
<file path=[Content_Types].xml><?xml version="1.0" encoding="utf-8"?>
<Types xmlns="http://schemas.openxmlformats.org/package/2006/content-types">
  <Default Extension="jpeg" ContentType="image/jpeg"/>
  <Default Extension="jp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diagrams/data2.xml" ContentType="application/vnd.openxmlformats-officedocument.drawingml.diagramData+xml"/>
  <Override PartName="/ppt/diagrams/layout2.xml" ContentType="application/vnd.openxmlformats-officedocument.drawingml.diagramLayout+xml"/>
  <Override PartName="/ppt/diagrams/quickStyle2.xml" ContentType="application/vnd.openxmlformats-officedocument.drawingml.diagramStyle+xml"/>
  <Override PartName="/ppt/diagrams/colors2.xml" ContentType="application/vnd.openxmlformats-officedocument.drawingml.diagramColors+xml"/>
  <Override PartName="/ppt/diagrams/drawing2.xml" ContentType="application/vnd.ms-office.drawingml.diagramDrawing+xml"/>
  <Override PartName="/ppt/diagrams/data3.xml" ContentType="application/vnd.openxmlformats-officedocument.drawingml.diagramData+xml"/>
  <Override PartName="/ppt/diagrams/layout3.xml" ContentType="application/vnd.openxmlformats-officedocument.drawingml.diagramLayout+xml"/>
  <Override PartName="/ppt/diagrams/quickStyle3.xml" ContentType="application/vnd.openxmlformats-officedocument.drawingml.diagramStyle+xml"/>
  <Override PartName="/ppt/diagrams/colors3.xml" ContentType="application/vnd.openxmlformats-officedocument.drawingml.diagramColors+xml"/>
  <Override PartName="/ppt/diagrams/drawing3.xml" ContentType="application/vnd.ms-office.drawingml.diagramDrawing+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60" r:id="rId1"/>
  </p:sldMasterIdLst>
  <p:notesMasterIdLst>
    <p:notesMasterId r:id="rId126"/>
  </p:notesMasterIdLst>
  <p:sldIdLst>
    <p:sldId id="452" r:id="rId2"/>
    <p:sldId id="609" r:id="rId3"/>
    <p:sldId id="545" r:id="rId4"/>
    <p:sldId id="3501" r:id="rId5"/>
    <p:sldId id="3516" r:id="rId6"/>
    <p:sldId id="582" r:id="rId7"/>
    <p:sldId id="610" r:id="rId8"/>
    <p:sldId id="584" r:id="rId9"/>
    <p:sldId id="585" r:id="rId10"/>
    <p:sldId id="3508" r:id="rId11"/>
    <p:sldId id="543" r:id="rId12"/>
    <p:sldId id="3491" r:id="rId13"/>
    <p:sldId id="586" r:id="rId14"/>
    <p:sldId id="3505" r:id="rId15"/>
    <p:sldId id="460" r:id="rId16"/>
    <p:sldId id="382" r:id="rId17"/>
    <p:sldId id="544" r:id="rId18"/>
    <p:sldId id="475" r:id="rId19"/>
    <p:sldId id="476" r:id="rId20"/>
    <p:sldId id="477" r:id="rId21"/>
    <p:sldId id="478" r:id="rId22"/>
    <p:sldId id="479" r:id="rId23"/>
    <p:sldId id="480" r:id="rId24"/>
    <p:sldId id="481" r:id="rId25"/>
    <p:sldId id="482" r:id="rId26"/>
    <p:sldId id="483" r:id="rId27"/>
    <p:sldId id="484" r:id="rId28"/>
    <p:sldId id="485" r:id="rId29"/>
    <p:sldId id="486" r:id="rId30"/>
    <p:sldId id="487" r:id="rId31"/>
    <p:sldId id="399" r:id="rId32"/>
    <p:sldId id="546" r:id="rId33"/>
    <p:sldId id="407" r:id="rId34"/>
    <p:sldId id="414" r:id="rId35"/>
    <p:sldId id="579" r:id="rId36"/>
    <p:sldId id="425" r:id="rId37"/>
    <p:sldId id="428" r:id="rId38"/>
    <p:sldId id="575" r:id="rId39"/>
    <p:sldId id="430" r:id="rId40"/>
    <p:sldId id="431" r:id="rId41"/>
    <p:sldId id="432" r:id="rId42"/>
    <p:sldId id="437" r:id="rId43"/>
    <p:sldId id="438" r:id="rId44"/>
    <p:sldId id="440" r:id="rId45"/>
    <p:sldId id="548" r:id="rId46"/>
    <p:sldId id="611" r:id="rId47"/>
    <p:sldId id="442" r:id="rId48"/>
    <p:sldId id="450" r:id="rId49"/>
    <p:sldId id="555" r:id="rId50"/>
    <p:sldId id="556" r:id="rId51"/>
    <p:sldId id="557" r:id="rId52"/>
    <p:sldId id="587" r:id="rId53"/>
    <p:sldId id="588" r:id="rId54"/>
    <p:sldId id="589" r:id="rId55"/>
    <p:sldId id="590" r:id="rId56"/>
    <p:sldId id="553" r:id="rId57"/>
    <p:sldId id="554" r:id="rId58"/>
    <p:sldId id="490" r:id="rId59"/>
    <p:sldId id="606" r:id="rId60"/>
    <p:sldId id="607" r:id="rId61"/>
    <p:sldId id="608" r:id="rId62"/>
    <p:sldId id="491" r:id="rId63"/>
    <p:sldId id="492" r:id="rId64"/>
    <p:sldId id="493" r:id="rId65"/>
    <p:sldId id="558" r:id="rId66"/>
    <p:sldId id="559" r:id="rId67"/>
    <p:sldId id="561" r:id="rId68"/>
    <p:sldId id="560" r:id="rId69"/>
    <p:sldId id="562" r:id="rId70"/>
    <p:sldId id="563" r:id="rId71"/>
    <p:sldId id="564" r:id="rId72"/>
    <p:sldId id="565" r:id="rId73"/>
    <p:sldId id="494" r:id="rId74"/>
    <p:sldId id="495" r:id="rId75"/>
    <p:sldId id="496" r:id="rId76"/>
    <p:sldId id="500" r:id="rId77"/>
    <p:sldId id="501" r:id="rId78"/>
    <p:sldId id="502" r:id="rId79"/>
    <p:sldId id="497" r:id="rId80"/>
    <p:sldId id="498" r:id="rId81"/>
    <p:sldId id="499" r:id="rId82"/>
    <p:sldId id="591" r:id="rId83"/>
    <p:sldId id="592" r:id="rId84"/>
    <p:sldId id="593" r:id="rId85"/>
    <p:sldId id="503" r:id="rId86"/>
    <p:sldId id="504" r:id="rId87"/>
    <p:sldId id="505" r:id="rId88"/>
    <p:sldId id="594" r:id="rId89"/>
    <p:sldId id="595" r:id="rId90"/>
    <p:sldId id="596" r:id="rId91"/>
    <p:sldId id="597" r:id="rId92"/>
    <p:sldId id="598" r:id="rId93"/>
    <p:sldId id="599" r:id="rId94"/>
    <p:sldId id="566" r:id="rId95"/>
    <p:sldId id="567" r:id="rId96"/>
    <p:sldId id="569" r:id="rId97"/>
    <p:sldId id="603" r:id="rId98"/>
    <p:sldId id="604" r:id="rId99"/>
    <p:sldId id="605" r:id="rId100"/>
    <p:sldId id="600" r:id="rId101"/>
    <p:sldId id="601" r:id="rId102"/>
    <p:sldId id="602" r:id="rId103"/>
    <p:sldId id="570" r:id="rId104"/>
    <p:sldId id="573" r:id="rId105"/>
    <p:sldId id="572" r:id="rId106"/>
    <p:sldId id="577" r:id="rId107"/>
    <p:sldId id="549" r:id="rId108"/>
    <p:sldId id="512" r:id="rId109"/>
    <p:sldId id="536" r:id="rId110"/>
    <p:sldId id="534" r:id="rId111"/>
    <p:sldId id="518" r:id="rId112"/>
    <p:sldId id="550" r:id="rId113"/>
    <p:sldId id="513" r:id="rId114"/>
    <p:sldId id="519" r:id="rId115"/>
    <p:sldId id="515" r:id="rId116"/>
    <p:sldId id="516" r:id="rId117"/>
    <p:sldId id="539" r:id="rId118"/>
    <p:sldId id="540" r:id="rId119"/>
    <p:sldId id="529" r:id="rId120"/>
    <p:sldId id="551" r:id="rId121"/>
    <p:sldId id="541" r:id="rId122"/>
    <p:sldId id="530" r:id="rId123"/>
    <p:sldId id="542" r:id="rId124"/>
    <p:sldId id="531" r:id="rId125"/>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CC3300"/>
    <a:srgbClr val="FFFF00"/>
    <a:srgbClr val="33CC33"/>
    <a:srgbClr val="99FF33"/>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5940675A-B579-460E-94D1-54222C63F5DA}" styleName="No Style, Table Grid">
    <a:wholeTbl>
      <a:tcTxStyle>
        <a:fontRef idx="minor">
          <a:scrgbClr r="0" g="0" b="0"/>
        </a:fontRef>
        <a:schemeClr val="tx1"/>
      </a:tcTxStyle>
      <a:tcStyle>
        <a:tcBdr>
          <a:left>
            <a:ln w="12700" cmpd="sng">
              <a:solidFill>
                <a:schemeClr val="tx1"/>
              </a:solidFill>
            </a:ln>
          </a:left>
          <a:right>
            <a:ln w="12700" cmpd="sng">
              <a:solidFill>
                <a:schemeClr val="tx1"/>
              </a:solidFill>
            </a:ln>
          </a:right>
          <a:top>
            <a:ln w="12700" cmpd="sng">
              <a:solidFill>
                <a:schemeClr val="tx1"/>
              </a:solidFill>
            </a:ln>
          </a:top>
          <a:bottom>
            <a:ln w="12700" cmpd="sng">
              <a:solidFill>
                <a:schemeClr val="tx1"/>
              </a:solidFill>
            </a:ln>
          </a:bottom>
          <a:insideH>
            <a:ln w="12700" cmpd="sng">
              <a:solidFill>
                <a:schemeClr val="tx1"/>
              </a:solidFill>
            </a:ln>
          </a:insideH>
          <a:insideV>
            <a:ln w="12700" cmpd="sng">
              <a:solidFill>
                <a:schemeClr val="tx1"/>
              </a:solidFill>
            </a:ln>
          </a:insideV>
        </a:tcBdr>
        <a:fill>
          <a:noFill/>
        </a:fill>
      </a:tcStyle>
    </a:wholeTbl>
  </a:tblStyle>
</a:tblStyleLst>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15000" autoAdjust="0"/>
    <p:restoredTop sz="94434" autoAdjust="0"/>
  </p:normalViewPr>
  <p:slideViewPr>
    <p:cSldViewPr snapToGrid="0">
      <p:cViewPr>
        <p:scale>
          <a:sx n="50" d="100"/>
          <a:sy n="50" d="100"/>
        </p:scale>
        <p:origin x="1284" y="324"/>
      </p:cViewPr>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117" Type="http://schemas.openxmlformats.org/officeDocument/2006/relationships/slide" Target="slides/slide116.xml"/><Relationship Id="rId21" Type="http://schemas.openxmlformats.org/officeDocument/2006/relationships/slide" Target="slides/slide20.xml"/><Relationship Id="rId42" Type="http://schemas.openxmlformats.org/officeDocument/2006/relationships/slide" Target="slides/slide41.xml"/><Relationship Id="rId47" Type="http://schemas.openxmlformats.org/officeDocument/2006/relationships/slide" Target="slides/slide46.xml"/><Relationship Id="rId63" Type="http://schemas.openxmlformats.org/officeDocument/2006/relationships/slide" Target="slides/slide62.xml"/><Relationship Id="rId68" Type="http://schemas.openxmlformats.org/officeDocument/2006/relationships/slide" Target="slides/slide67.xml"/><Relationship Id="rId84" Type="http://schemas.openxmlformats.org/officeDocument/2006/relationships/slide" Target="slides/slide83.xml"/><Relationship Id="rId89" Type="http://schemas.openxmlformats.org/officeDocument/2006/relationships/slide" Target="slides/slide88.xml"/><Relationship Id="rId112" Type="http://schemas.openxmlformats.org/officeDocument/2006/relationships/slide" Target="slides/slide111.xml"/><Relationship Id="rId16" Type="http://schemas.openxmlformats.org/officeDocument/2006/relationships/slide" Target="slides/slide15.xml"/><Relationship Id="rId107" Type="http://schemas.openxmlformats.org/officeDocument/2006/relationships/slide" Target="slides/slide106.xml"/><Relationship Id="rId11" Type="http://schemas.openxmlformats.org/officeDocument/2006/relationships/slide" Target="slides/slide10.xml"/><Relationship Id="rId32" Type="http://schemas.openxmlformats.org/officeDocument/2006/relationships/slide" Target="slides/slide31.xml"/><Relationship Id="rId37" Type="http://schemas.openxmlformats.org/officeDocument/2006/relationships/slide" Target="slides/slide36.xml"/><Relationship Id="rId53" Type="http://schemas.openxmlformats.org/officeDocument/2006/relationships/slide" Target="slides/slide52.xml"/><Relationship Id="rId58" Type="http://schemas.openxmlformats.org/officeDocument/2006/relationships/slide" Target="slides/slide57.xml"/><Relationship Id="rId74" Type="http://schemas.openxmlformats.org/officeDocument/2006/relationships/slide" Target="slides/slide73.xml"/><Relationship Id="rId79" Type="http://schemas.openxmlformats.org/officeDocument/2006/relationships/slide" Target="slides/slide78.xml"/><Relationship Id="rId102" Type="http://schemas.openxmlformats.org/officeDocument/2006/relationships/slide" Target="slides/slide101.xml"/><Relationship Id="rId123" Type="http://schemas.openxmlformats.org/officeDocument/2006/relationships/slide" Target="slides/slide122.xml"/><Relationship Id="rId128" Type="http://schemas.openxmlformats.org/officeDocument/2006/relationships/viewProps" Target="viewProps.xml"/><Relationship Id="rId5" Type="http://schemas.openxmlformats.org/officeDocument/2006/relationships/slide" Target="slides/slide4.xml"/><Relationship Id="rId90" Type="http://schemas.openxmlformats.org/officeDocument/2006/relationships/slide" Target="slides/slide89.xml"/><Relationship Id="rId95" Type="http://schemas.openxmlformats.org/officeDocument/2006/relationships/slide" Target="slides/slide94.xml"/><Relationship Id="rId22" Type="http://schemas.openxmlformats.org/officeDocument/2006/relationships/slide" Target="slides/slide21.xml"/><Relationship Id="rId27" Type="http://schemas.openxmlformats.org/officeDocument/2006/relationships/slide" Target="slides/slide26.xml"/><Relationship Id="rId43" Type="http://schemas.openxmlformats.org/officeDocument/2006/relationships/slide" Target="slides/slide42.xml"/><Relationship Id="rId48" Type="http://schemas.openxmlformats.org/officeDocument/2006/relationships/slide" Target="slides/slide47.xml"/><Relationship Id="rId64" Type="http://schemas.openxmlformats.org/officeDocument/2006/relationships/slide" Target="slides/slide63.xml"/><Relationship Id="rId69" Type="http://schemas.openxmlformats.org/officeDocument/2006/relationships/slide" Target="slides/slide68.xml"/><Relationship Id="rId113" Type="http://schemas.openxmlformats.org/officeDocument/2006/relationships/slide" Target="slides/slide112.xml"/><Relationship Id="rId118" Type="http://schemas.openxmlformats.org/officeDocument/2006/relationships/slide" Target="slides/slide117.xml"/><Relationship Id="rId80" Type="http://schemas.openxmlformats.org/officeDocument/2006/relationships/slide" Target="slides/slide79.xml"/><Relationship Id="rId85" Type="http://schemas.openxmlformats.org/officeDocument/2006/relationships/slide" Target="slides/slide84.xml"/><Relationship Id="rId12" Type="http://schemas.openxmlformats.org/officeDocument/2006/relationships/slide" Target="slides/slide11.xml"/><Relationship Id="rId17" Type="http://schemas.openxmlformats.org/officeDocument/2006/relationships/slide" Target="slides/slide16.xml"/><Relationship Id="rId33" Type="http://schemas.openxmlformats.org/officeDocument/2006/relationships/slide" Target="slides/slide32.xml"/><Relationship Id="rId38" Type="http://schemas.openxmlformats.org/officeDocument/2006/relationships/slide" Target="slides/slide37.xml"/><Relationship Id="rId59" Type="http://schemas.openxmlformats.org/officeDocument/2006/relationships/slide" Target="slides/slide58.xml"/><Relationship Id="rId103" Type="http://schemas.openxmlformats.org/officeDocument/2006/relationships/slide" Target="slides/slide102.xml"/><Relationship Id="rId108" Type="http://schemas.openxmlformats.org/officeDocument/2006/relationships/slide" Target="slides/slide107.xml"/><Relationship Id="rId124" Type="http://schemas.openxmlformats.org/officeDocument/2006/relationships/slide" Target="slides/slide123.xml"/><Relationship Id="rId129" Type="http://schemas.openxmlformats.org/officeDocument/2006/relationships/theme" Target="theme/theme1.xml"/><Relationship Id="rId54" Type="http://schemas.openxmlformats.org/officeDocument/2006/relationships/slide" Target="slides/slide53.xml"/><Relationship Id="rId70" Type="http://schemas.openxmlformats.org/officeDocument/2006/relationships/slide" Target="slides/slide69.xml"/><Relationship Id="rId75" Type="http://schemas.openxmlformats.org/officeDocument/2006/relationships/slide" Target="slides/slide74.xml"/><Relationship Id="rId91" Type="http://schemas.openxmlformats.org/officeDocument/2006/relationships/slide" Target="slides/slide90.xml"/><Relationship Id="rId96" Type="http://schemas.openxmlformats.org/officeDocument/2006/relationships/slide" Target="slides/slide95.xml"/><Relationship Id="rId1" Type="http://schemas.openxmlformats.org/officeDocument/2006/relationships/slideMaster" Target="slideMasters/slideMaster1.xml"/><Relationship Id="rId6" Type="http://schemas.openxmlformats.org/officeDocument/2006/relationships/slide" Target="slides/slide5.xml"/><Relationship Id="rId23" Type="http://schemas.openxmlformats.org/officeDocument/2006/relationships/slide" Target="slides/slide22.xml"/><Relationship Id="rId28" Type="http://schemas.openxmlformats.org/officeDocument/2006/relationships/slide" Target="slides/slide27.xml"/><Relationship Id="rId49" Type="http://schemas.openxmlformats.org/officeDocument/2006/relationships/slide" Target="slides/slide48.xml"/><Relationship Id="rId114" Type="http://schemas.openxmlformats.org/officeDocument/2006/relationships/slide" Target="slides/slide113.xml"/><Relationship Id="rId119" Type="http://schemas.openxmlformats.org/officeDocument/2006/relationships/slide" Target="slides/slide118.xml"/><Relationship Id="rId44" Type="http://schemas.openxmlformats.org/officeDocument/2006/relationships/slide" Target="slides/slide43.xml"/><Relationship Id="rId60" Type="http://schemas.openxmlformats.org/officeDocument/2006/relationships/slide" Target="slides/slide59.xml"/><Relationship Id="rId65" Type="http://schemas.openxmlformats.org/officeDocument/2006/relationships/slide" Target="slides/slide64.xml"/><Relationship Id="rId81" Type="http://schemas.openxmlformats.org/officeDocument/2006/relationships/slide" Target="slides/slide80.xml"/><Relationship Id="rId86" Type="http://schemas.openxmlformats.org/officeDocument/2006/relationships/slide" Target="slides/slide85.xml"/><Relationship Id="rId130" Type="http://schemas.openxmlformats.org/officeDocument/2006/relationships/tableStyles" Target="tableStyles.xml"/><Relationship Id="rId13" Type="http://schemas.openxmlformats.org/officeDocument/2006/relationships/slide" Target="slides/slide12.xml"/><Relationship Id="rId18" Type="http://schemas.openxmlformats.org/officeDocument/2006/relationships/slide" Target="slides/slide17.xml"/><Relationship Id="rId39" Type="http://schemas.openxmlformats.org/officeDocument/2006/relationships/slide" Target="slides/slide38.xml"/><Relationship Id="rId109" Type="http://schemas.openxmlformats.org/officeDocument/2006/relationships/slide" Target="slides/slide108.xml"/><Relationship Id="rId34" Type="http://schemas.openxmlformats.org/officeDocument/2006/relationships/slide" Target="slides/slide33.xml"/><Relationship Id="rId50" Type="http://schemas.openxmlformats.org/officeDocument/2006/relationships/slide" Target="slides/slide49.xml"/><Relationship Id="rId55" Type="http://schemas.openxmlformats.org/officeDocument/2006/relationships/slide" Target="slides/slide54.xml"/><Relationship Id="rId76" Type="http://schemas.openxmlformats.org/officeDocument/2006/relationships/slide" Target="slides/slide75.xml"/><Relationship Id="rId97" Type="http://schemas.openxmlformats.org/officeDocument/2006/relationships/slide" Target="slides/slide96.xml"/><Relationship Id="rId104" Type="http://schemas.openxmlformats.org/officeDocument/2006/relationships/slide" Target="slides/slide103.xml"/><Relationship Id="rId120" Type="http://schemas.openxmlformats.org/officeDocument/2006/relationships/slide" Target="slides/slide119.xml"/><Relationship Id="rId125" Type="http://schemas.openxmlformats.org/officeDocument/2006/relationships/slide" Target="slides/slide124.xml"/><Relationship Id="rId7" Type="http://schemas.openxmlformats.org/officeDocument/2006/relationships/slide" Target="slides/slide6.xml"/><Relationship Id="rId71" Type="http://schemas.openxmlformats.org/officeDocument/2006/relationships/slide" Target="slides/slide70.xml"/><Relationship Id="rId92" Type="http://schemas.openxmlformats.org/officeDocument/2006/relationships/slide" Target="slides/slide91.xml"/><Relationship Id="rId2" Type="http://schemas.openxmlformats.org/officeDocument/2006/relationships/slide" Target="slides/slide1.xml"/><Relationship Id="rId29" Type="http://schemas.openxmlformats.org/officeDocument/2006/relationships/slide" Target="slides/slide28.xml"/><Relationship Id="rId24" Type="http://schemas.openxmlformats.org/officeDocument/2006/relationships/slide" Target="slides/slide23.xml"/><Relationship Id="rId40" Type="http://schemas.openxmlformats.org/officeDocument/2006/relationships/slide" Target="slides/slide39.xml"/><Relationship Id="rId45" Type="http://schemas.openxmlformats.org/officeDocument/2006/relationships/slide" Target="slides/slide44.xml"/><Relationship Id="rId66" Type="http://schemas.openxmlformats.org/officeDocument/2006/relationships/slide" Target="slides/slide65.xml"/><Relationship Id="rId87" Type="http://schemas.openxmlformats.org/officeDocument/2006/relationships/slide" Target="slides/slide86.xml"/><Relationship Id="rId110" Type="http://schemas.openxmlformats.org/officeDocument/2006/relationships/slide" Target="slides/slide109.xml"/><Relationship Id="rId115" Type="http://schemas.openxmlformats.org/officeDocument/2006/relationships/slide" Target="slides/slide114.xml"/><Relationship Id="rId61" Type="http://schemas.openxmlformats.org/officeDocument/2006/relationships/slide" Target="slides/slide60.xml"/><Relationship Id="rId82" Type="http://schemas.openxmlformats.org/officeDocument/2006/relationships/slide" Target="slides/slide81.xml"/><Relationship Id="rId19" Type="http://schemas.openxmlformats.org/officeDocument/2006/relationships/slide" Target="slides/slide18.xml"/><Relationship Id="rId14" Type="http://schemas.openxmlformats.org/officeDocument/2006/relationships/slide" Target="slides/slide13.xml"/><Relationship Id="rId30" Type="http://schemas.openxmlformats.org/officeDocument/2006/relationships/slide" Target="slides/slide29.xml"/><Relationship Id="rId35" Type="http://schemas.openxmlformats.org/officeDocument/2006/relationships/slide" Target="slides/slide34.xml"/><Relationship Id="rId56" Type="http://schemas.openxmlformats.org/officeDocument/2006/relationships/slide" Target="slides/slide55.xml"/><Relationship Id="rId77" Type="http://schemas.openxmlformats.org/officeDocument/2006/relationships/slide" Target="slides/slide76.xml"/><Relationship Id="rId100" Type="http://schemas.openxmlformats.org/officeDocument/2006/relationships/slide" Target="slides/slide99.xml"/><Relationship Id="rId105" Type="http://schemas.openxmlformats.org/officeDocument/2006/relationships/slide" Target="slides/slide104.xml"/><Relationship Id="rId126" Type="http://schemas.openxmlformats.org/officeDocument/2006/relationships/notesMaster" Target="notesMasters/notesMaster1.xml"/><Relationship Id="rId8" Type="http://schemas.openxmlformats.org/officeDocument/2006/relationships/slide" Target="slides/slide7.xml"/><Relationship Id="rId51" Type="http://schemas.openxmlformats.org/officeDocument/2006/relationships/slide" Target="slides/slide50.xml"/><Relationship Id="rId72" Type="http://schemas.openxmlformats.org/officeDocument/2006/relationships/slide" Target="slides/slide71.xml"/><Relationship Id="rId93" Type="http://schemas.openxmlformats.org/officeDocument/2006/relationships/slide" Target="slides/slide92.xml"/><Relationship Id="rId98" Type="http://schemas.openxmlformats.org/officeDocument/2006/relationships/slide" Target="slides/slide97.xml"/><Relationship Id="rId121" Type="http://schemas.openxmlformats.org/officeDocument/2006/relationships/slide" Target="slides/slide120.xml"/><Relationship Id="rId3" Type="http://schemas.openxmlformats.org/officeDocument/2006/relationships/slide" Target="slides/slide2.xml"/><Relationship Id="rId25" Type="http://schemas.openxmlformats.org/officeDocument/2006/relationships/slide" Target="slides/slide24.xml"/><Relationship Id="rId46" Type="http://schemas.openxmlformats.org/officeDocument/2006/relationships/slide" Target="slides/slide45.xml"/><Relationship Id="rId67" Type="http://schemas.openxmlformats.org/officeDocument/2006/relationships/slide" Target="slides/slide66.xml"/><Relationship Id="rId116" Type="http://schemas.openxmlformats.org/officeDocument/2006/relationships/slide" Target="slides/slide115.xml"/><Relationship Id="rId20" Type="http://schemas.openxmlformats.org/officeDocument/2006/relationships/slide" Target="slides/slide19.xml"/><Relationship Id="rId41" Type="http://schemas.openxmlformats.org/officeDocument/2006/relationships/slide" Target="slides/slide40.xml"/><Relationship Id="rId62" Type="http://schemas.openxmlformats.org/officeDocument/2006/relationships/slide" Target="slides/slide61.xml"/><Relationship Id="rId83" Type="http://schemas.openxmlformats.org/officeDocument/2006/relationships/slide" Target="slides/slide82.xml"/><Relationship Id="rId88" Type="http://schemas.openxmlformats.org/officeDocument/2006/relationships/slide" Target="slides/slide87.xml"/><Relationship Id="rId111" Type="http://schemas.openxmlformats.org/officeDocument/2006/relationships/slide" Target="slides/slide110.xml"/><Relationship Id="rId15" Type="http://schemas.openxmlformats.org/officeDocument/2006/relationships/slide" Target="slides/slide14.xml"/><Relationship Id="rId36" Type="http://schemas.openxmlformats.org/officeDocument/2006/relationships/slide" Target="slides/slide35.xml"/><Relationship Id="rId57" Type="http://schemas.openxmlformats.org/officeDocument/2006/relationships/slide" Target="slides/slide56.xml"/><Relationship Id="rId106" Type="http://schemas.openxmlformats.org/officeDocument/2006/relationships/slide" Target="slides/slide105.xml"/><Relationship Id="rId127" Type="http://schemas.openxmlformats.org/officeDocument/2006/relationships/presProps" Target="presProps.xml"/><Relationship Id="rId10" Type="http://schemas.openxmlformats.org/officeDocument/2006/relationships/slide" Target="slides/slide9.xml"/><Relationship Id="rId31" Type="http://schemas.openxmlformats.org/officeDocument/2006/relationships/slide" Target="slides/slide30.xml"/><Relationship Id="rId52" Type="http://schemas.openxmlformats.org/officeDocument/2006/relationships/slide" Target="slides/slide51.xml"/><Relationship Id="rId73" Type="http://schemas.openxmlformats.org/officeDocument/2006/relationships/slide" Target="slides/slide72.xml"/><Relationship Id="rId78" Type="http://schemas.openxmlformats.org/officeDocument/2006/relationships/slide" Target="slides/slide77.xml"/><Relationship Id="rId94" Type="http://schemas.openxmlformats.org/officeDocument/2006/relationships/slide" Target="slides/slide93.xml"/><Relationship Id="rId99" Type="http://schemas.openxmlformats.org/officeDocument/2006/relationships/slide" Target="slides/slide98.xml"/><Relationship Id="rId101" Type="http://schemas.openxmlformats.org/officeDocument/2006/relationships/slide" Target="slides/slide100.xml"/><Relationship Id="rId122" Type="http://schemas.openxmlformats.org/officeDocument/2006/relationships/slide" Target="slides/slide121.xml"/><Relationship Id="rId4" Type="http://schemas.openxmlformats.org/officeDocument/2006/relationships/slide" Target="slides/slide3.xml"/><Relationship Id="rId9" Type="http://schemas.openxmlformats.org/officeDocument/2006/relationships/slide" Target="slides/slide8.xml"/><Relationship Id="rId26" Type="http://schemas.openxmlformats.org/officeDocument/2006/relationships/slide" Target="slides/slide25.xml"/></Relationships>
</file>

<file path=ppt/diagrams/colors1.xml><?xml version="1.0" encoding="utf-8"?>
<dgm:colorsDef xmlns:dgm="http://schemas.openxmlformats.org/drawingml/2006/diagram" xmlns:a="http://schemas.openxmlformats.org/drawingml/2006/main" uniqueId="urn:microsoft.com/office/officeart/2005/8/colors/colorful4">
  <dgm:title val=""/>
  <dgm:desc val=""/>
  <dgm:catLst>
    <dgm:cat type="colorful" pri="10400"/>
  </dgm:catLst>
  <dgm:styleLbl name="node0">
    <dgm:fillClrLst meth="repeat">
      <a:schemeClr val="accent3"/>
    </dgm:fillClrLst>
    <dgm:linClrLst meth="repeat">
      <a:schemeClr val="lt1"/>
    </dgm:linClrLst>
    <dgm:effectClrLst/>
    <dgm:txLinClrLst/>
    <dgm:txFillClrLst/>
    <dgm:txEffectClrLst/>
  </dgm:styleLbl>
  <dgm:styleLbl name="node1">
    <dgm:fillClrLst>
      <a:schemeClr val="accent4"/>
      <a:schemeClr val="accent5"/>
    </dgm:fillClrLst>
    <dgm:linClrLst meth="repeat">
      <a:schemeClr val="lt1"/>
    </dgm:linClrLst>
    <dgm:effectClrLst/>
    <dgm:txLinClrLst/>
    <dgm:txFillClrLst/>
    <dgm:txEffectClrLst/>
  </dgm:styleLbl>
  <dgm:styleLbl name="alignNode1">
    <dgm:fillClrLst>
      <a:schemeClr val="accent4"/>
      <a:schemeClr val="accent5"/>
    </dgm:fillClrLst>
    <dgm:linClrLst>
      <a:schemeClr val="accent4"/>
      <a:schemeClr val="accent5"/>
    </dgm:linClrLst>
    <dgm:effectClrLst/>
    <dgm:txLinClrLst/>
    <dgm:txFillClrLst/>
    <dgm:txEffectClrLst/>
  </dgm:styleLbl>
  <dgm:styleLbl name="lnNode1">
    <dgm:fillClrLst>
      <a:schemeClr val="accent4"/>
      <a:schemeClr val="accent5"/>
    </dgm:fillClrLst>
    <dgm:linClrLst meth="repeat">
      <a:schemeClr val="lt1"/>
    </dgm:linClrLst>
    <dgm:effectClrLst/>
    <dgm:txLinClrLst/>
    <dgm:txFillClrLst/>
    <dgm:txEffectClrLst/>
  </dgm:styleLbl>
  <dgm:styleLbl name="vennNode1">
    <dgm:fillClrLst>
      <a:schemeClr val="accent4">
        <a:alpha val="50000"/>
      </a:schemeClr>
      <a:schemeClr val="accent5">
        <a:alpha val="50000"/>
      </a:schemeClr>
    </dgm:fillClrLst>
    <dgm:linClrLst meth="repeat">
      <a:schemeClr val="lt1"/>
    </dgm:linClrLst>
    <dgm:effectClrLst/>
    <dgm:txLinClrLst/>
    <dgm:txFillClrLst/>
    <dgm:txEffectClrLst/>
  </dgm:styleLbl>
  <dgm:styleLbl name="node2">
    <dgm:fillClrLst>
      <a:schemeClr val="accent5"/>
    </dgm:fillClrLst>
    <dgm:linClrLst meth="repeat">
      <a:schemeClr val="lt1"/>
    </dgm:linClrLst>
    <dgm:effectClrLst/>
    <dgm:txLinClrLst/>
    <dgm:txFillClrLst/>
    <dgm:txEffectClrLst/>
  </dgm:styleLbl>
  <dgm:styleLbl name="node3">
    <dgm:fillClrLst>
      <a:schemeClr val="accent6"/>
    </dgm:fillClrLst>
    <dgm:linClrLst meth="repeat">
      <a:schemeClr val="lt1"/>
    </dgm:linClrLst>
    <dgm:effectClrLst/>
    <dgm:txLinClrLst/>
    <dgm:txFillClrLst/>
    <dgm:txEffectClrLst/>
  </dgm:styleLbl>
  <dgm:styleLbl name="node4">
    <dgm:fillClrLst>
      <a:schemeClr val="accent1"/>
    </dgm:fillClrLst>
    <dgm:linClrLst meth="repeat">
      <a:schemeClr val="lt1"/>
    </dgm:linClrLst>
    <dgm:effectClrLst/>
    <dgm:txLinClrLst/>
    <dgm:txFillClrLst/>
    <dgm:txEffectClrLst/>
  </dgm:styleLbl>
  <dgm:styleLbl name="fgImgPlace1">
    <dgm:fillClrLst>
      <a:schemeClr val="accent4">
        <a:tint val="50000"/>
      </a:schemeClr>
      <a:schemeClr val="accent5">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4">
        <a:tint val="50000"/>
      </a:schemeClr>
      <a:schemeClr val="accent5">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4">
        <a:tint val="50000"/>
      </a:schemeClr>
      <a:schemeClr val="accent5">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4"/>
      <a:schemeClr val="accent5"/>
    </dgm:fillClrLst>
    <dgm:linClrLst meth="repeat">
      <a:schemeClr val="lt1"/>
    </dgm:linClrLst>
    <dgm:effectClrLst/>
    <dgm:txLinClrLst/>
    <dgm:txFillClrLst/>
    <dgm:txEffectClrLst/>
  </dgm:styleLbl>
  <dgm:styleLbl name="fgSibTrans2D1">
    <dgm:fillClrLst>
      <a:schemeClr val="accent4"/>
      <a:schemeClr val="accent5"/>
    </dgm:fillClrLst>
    <dgm:linClrLst meth="repeat">
      <a:schemeClr val="lt1"/>
    </dgm:linClrLst>
    <dgm:effectClrLst/>
    <dgm:txLinClrLst/>
    <dgm:txFillClrLst meth="repeat">
      <a:schemeClr val="lt1"/>
    </dgm:txFillClrLst>
    <dgm:txEffectClrLst/>
  </dgm:styleLbl>
  <dgm:styleLbl name="bgSibTrans2D1">
    <dgm:fillClrLst>
      <a:schemeClr val="accent4"/>
      <a:schemeClr val="accent5"/>
    </dgm:fillClrLst>
    <dgm:linClrLst meth="repeat">
      <a:schemeClr val="lt1"/>
    </dgm:linClrLst>
    <dgm:effectClrLst/>
    <dgm:txLinClrLst/>
    <dgm:txFillClrLst meth="repeat">
      <a:schemeClr val="lt1"/>
    </dgm:txFillClrLst>
    <dgm:txEffectClrLst/>
  </dgm:styleLbl>
  <dgm:styleLbl name="sibTrans1D1">
    <dgm:fillClrLst/>
    <dgm:linClrLst>
      <a:schemeClr val="accent4"/>
      <a:schemeClr val="accent5"/>
    </dgm:linClrLst>
    <dgm:effectClrLst/>
    <dgm:txLinClrLst/>
    <dgm:txFillClrLst meth="repeat">
      <a:schemeClr val="tx1"/>
    </dgm:txFillClrLst>
    <dgm:txEffectClrLst/>
  </dgm:styleLbl>
  <dgm:styleLbl name="callout">
    <dgm:fillClrLst meth="repeat">
      <a:schemeClr val="accent4"/>
    </dgm:fillClrLst>
    <dgm:linClrLst meth="repeat">
      <a:schemeClr val="accent4">
        <a:tint val="50000"/>
      </a:schemeClr>
    </dgm:linClrLst>
    <dgm:effectClrLst/>
    <dgm:txLinClrLst/>
    <dgm:txFillClrLst meth="repeat">
      <a:schemeClr val="tx1"/>
    </dgm:txFillClrLst>
    <dgm:txEffectClrLst/>
  </dgm:styleLbl>
  <dgm:styleLbl name="asst0">
    <dgm:fillClrLst meth="repeat">
      <a:schemeClr val="accent4"/>
    </dgm:fillClrLst>
    <dgm:linClrLst meth="repeat">
      <a:schemeClr val="lt1">
        <a:shade val="80000"/>
      </a:schemeClr>
    </dgm:linClrLst>
    <dgm:effectClrLst/>
    <dgm:txLinClrLst/>
    <dgm:txFillClrLst/>
    <dgm:txEffectClrLst/>
  </dgm:styleLbl>
  <dgm:styleLbl name="asst1">
    <dgm:fillClrLst meth="repeat">
      <a:schemeClr val="accent5"/>
    </dgm:fillClrLst>
    <dgm:linClrLst meth="repeat">
      <a:schemeClr val="lt1">
        <a:shade val="80000"/>
      </a:schemeClr>
    </dgm:linClrLst>
    <dgm:effectClrLst/>
    <dgm:txLinClrLst/>
    <dgm:txFillClrLst/>
    <dgm:txEffectClrLst/>
  </dgm:styleLbl>
  <dgm:styleLbl name="asst2">
    <dgm:fillClrLst>
      <a:schemeClr val="accent6"/>
    </dgm:fillClrLst>
    <dgm:linClrLst meth="repeat">
      <a:schemeClr val="lt1"/>
    </dgm:linClrLst>
    <dgm:effectClrLst/>
    <dgm:txLinClrLst/>
    <dgm:txFillClrLst/>
    <dgm:txEffectClrLst/>
  </dgm:styleLbl>
  <dgm:styleLbl name="asst3">
    <dgm:fillClrLst>
      <a:schemeClr val="accent1"/>
    </dgm:fillClrLst>
    <dgm:linClrLst meth="repeat">
      <a:schemeClr val="lt1"/>
    </dgm:linClrLst>
    <dgm:effectClrLst/>
    <dgm:txLinClrLst/>
    <dgm:txFillClrLst/>
    <dgm:txEffectClrLst/>
  </dgm:styleLbl>
  <dgm:styleLbl name="asst4">
    <dgm:fillClrLst>
      <a:schemeClr val="accent2"/>
    </dgm:fillClrLst>
    <dgm:linClrLst meth="repeat">
      <a:schemeClr val="lt1"/>
    </dgm:linClrLst>
    <dgm:effectClrLst/>
    <dgm:txLinClrLst/>
    <dgm:txFillClrLst/>
    <dgm:txEffectClrLst/>
  </dgm:styleLbl>
  <dgm:styleLbl name="parChTrans2D1">
    <dgm:fillClrLst meth="repeat">
      <a:schemeClr val="accent4"/>
    </dgm:fillClrLst>
    <dgm:linClrLst meth="repeat">
      <a:schemeClr val="lt1"/>
    </dgm:linClrLst>
    <dgm:effectClrLst/>
    <dgm:txLinClrLst/>
    <dgm:txFillClrLst meth="repeat">
      <a:schemeClr val="lt1"/>
    </dgm:txFillClrLst>
    <dgm:txEffectClrLst/>
  </dgm:styleLbl>
  <dgm:styleLbl name="parChTrans2D2">
    <dgm:fillClrLst meth="repeat">
      <a:schemeClr val="accent5"/>
    </dgm:fillClrLst>
    <dgm:linClrLst meth="repeat">
      <a:schemeClr val="lt1"/>
    </dgm:linClrLst>
    <dgm:effectClrLst/>
    <dgm:txLinClrLst/>
    <dgm:txFillClrLst/>
    <dgm:txEffectClrLst/>
  </dgm:styleLbl>
  <dgm:styleLbl name="parChTrans2D3">
    <dgm:fillClrLst meth="repeat">
      <a:schemeClr val="accent5"/>
    </dgm:fillClrLst>
    <dgm:linClrLst meth="repeat">
      <a:schemeClr val="lt1"/>
    </dgm:linClrLst>
    <dgm:effectClrLst/>
    <dgm:txLinClrLst/>
    <dgm:txFillClrLst/>
    <dgm:txEffectClrLst/>
  </dgm:styleLbl>
  <dgm:styleLbl name="parChTrans2D4">
    <dgm:fillClrLst meth="repeat">
      <a:schemeClr val="accent6"/>
    </dgm:fillClrLst>
    <dgm:linClrLst meth="repeat">
      <a:schemeClr val="lt1"/>
    </dgm:linClrLst>
    <dgm:effectClrLst/>
    <dgm:txLinClrLst/>
    <dgm:txFillClrLst meth="repeat">
      <a:schemeClr val="lt1"/>
    </dgm:txFillClrLst>
    <dgm:txEffectClrLst/>
  </dgm:styleLbl>
  <dgm:styleLbl name="parChTrans1D1">
    <dgm:fillClrLst meth="repeat">
      <a:schemeClr val="accent4"/>
    </dgm:fillClrLst>
    <dgm:linClrLst meth="repeat">
      <a:schemeClr val="accent4"/>
    </dgm:linClrLst>
    <dgm:effectClrLst/>
    <dgm:txLinClrLst/>
    <dgm:txFillClrLst meth="repeat">
      <a:schemeClr val="tx1"/>
    </dgm:txFillClrLst>
    <dgm:txEffectClrLst/>
  </dgm:styleLbl>
  <dgm:styleLbl name="parChTrans1D2">
    <dgm:fillClrLst meth="repeat">
      <a:schemeClr val="accent4">
        <a:tint val="90000"/>
      </a:schemeClr>
    </dgm:fillClrLst>
    <dgm:linClrLst meth="repeat">
      <a:schemeClr val="accent5"/>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6"/>
    </dgm:linClrLst>
    <dgm:effectClrLst/>
    <dgm:txLinClrLst/>
    <dgm:txFillClrLst meth="repeat">
      <a:schemeClr val="tx1"/>
    </dgm:txFillClrLst>
    <dgm:txEffectClrLst/>
  </dgm:styleLbl>
  <dgm:styleLbl name="parChTrans1D4">
    <dgm:fillClrLst meth="repeat">
      <a:schemeClr val="accent4">
        <a:tint val="50000"/>
      </a:schemeClr>
    </dgm:fillClrLst>
    <dgm:linClrLst meth="repeat">
      <a:schemeClr val="accent1"/>
    </dgm:linClrLst>
    <dgm:effectClrLst/>
    <dgm:txLinClrLst/>
    <dgm:txFillClrLst meth="repeat">
      <a:schemeClr val="tx1"/>
    </dgm:txFillClrLst>
    <dgm:txEffectClrLst/>
  </dgm:styleLbl>
  <dgm:styleLbl name="fg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conFg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align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4"/>
    </dgm:linClrLst>
    <dgm:effectClrLst/>
    <dgm:txLinClrLst/>
    <dgm:txFillClrLst meth="repeat">
      <a:schemeClr val="dk1"/>
    </dgm:txFillClrLst>
    <dgm:txEffectClrLst/>
  </dgm:styleLbl>
  <dgm:styleLbl name="bg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solidFgAcc1">
    <dgm:fillClrLst meth="repeat">
      <a:schemeClr val="lt1"/>
    </dgm:fillClrLst>
    <dgm:linClrLst>
      <a:schemeClr val="accent4"/>
      <a:schemeClr val="accent5"/>
    </dgm:linClrLst>
    <dgm:effectClrLst/>
    <dgm:txLinClrLst/>
    <dgm:txFillClrLst meth="repeat">
      <a:schemeClr val="dk1"/>
    </dgm:txFillClrLst>
    <dgm:txEffectClrLst/>
  </dgm:styleLbl>
  <dgm:styleLbl name="solidAlignAcc1">
    <dgm:fillClrLst meth="repeat">
      <a:schemeClr val="lt1"/>
    </dgm:fillClrLst>
    <dgm:linClrLst>
      <a:schemeClr val="accent4"/>
      <a:schemeClr val="accent5"/>
    </dgm:linClrLst>
    <dgm:effectClrLst/>
    <dgm:txLinClrLst/>
    <dgm:txFillClrLst meth="repeat">
      <a:schemeClr val="dk1"/>
    </dgm:txFillClrLst>
    <dgm:txEffectClrLst/>
  </dgm:styleLbl>
  <dgm:styleLbl name="solidBgAcc1">
    <dgm:fillClrLst meth="repeat">
      <a:schemeClr val="lt1"/>
    </dgm:fillClrLst>
    <dgm:linClrLst>
      <a:schemeClr val="accent4"/>
      <a:schemeClr val="accent5"/>
    </dgm:linClrLst>
    <dgm:effectClrLst/>
    <dgm:txLinClrLst/>
    <dgm:txFillClrLst meth="repeat">
      <a:schemeClr val="dk1"/>
    </dgm:txFillClrLst>
    <dgm:txEffectClrLst/>
  </dgm:styleLbl>
  <dgm:styleLbl name="fgAccFollowNode1">
    <dgm:fillClrLst>
      <a:schemeClr val="accent4">
        <a:tint val="40000"/>
        <a:alpha val="90000"/>
      </a:schemeClr>
      <a:schemeClr val="accent5">
        <a:tint val="40000"/>
        <a:alpha val="90000"/>
      </a:schemeClr>
    </dgm:fillClrLst>
    <dgm:linClrLst>
      <a:schemeClr val="accent4">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4">
        <a:tint val="40000"/>
        <a:alpha val="90000"/>
      </a:schemeClr>
      <a:schemeClr val="accent5">
        <a:tint val="40000"/>
        <a:alpha val="90000"/>
      </a:schemeClr>
    </dgm:fillClrLst>
    <dgm:linClrLst>
      <a:schemeClr val="accent4">
        <a:tint val="40000"/>
        <a:alpha val="90000"/>
      </a:schemeClr>
      <a:schemeClr val="accent5">
        <a:tint val="40000"/>
        <a:alpha val="90000"/>
      </a:schemeClr>
    </dgm:linClrLst>
    <dgm:effectClrLst/>
    <dgm:txLinClrLst/>
    <dgm:txFillClrLst meth="repeat">
      <a:schemeClr val="dk1"/>
    </dgm:txFillClrLst>
    <dgm:txEffectClrLst/>
  </dgm:styleLbl>
  <dgm:styleLbl name="bgAccFollowNode1">
    <dgm:fillClrLst>
      <a:schemeClr val="accent4">
        <a:tint val="40000"/>
        <a:alpha val="90000"/>
      </a:schemeClr>
      <a:schemeClr val="accent5">
        <a:tint val="40000"/>
        <a:alpha val="90000"/>
      </a:schemeClr>
    </dgm:fillClrLst>
    <dgm:linClrLst>
      <a:schemeClr val="accent4">
        <a:tint val="40000"/>
        <a:alpha val="90000"/>
      </a:schemeClr>
      <a:schemeClr val="accent5">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3"/>
    </dgm:linClrLst>
    <dgm:effectClrLst/>
    <dgm:txLinClrLst/>
    <dgm:txFillClrLst meth="repeat">
      <a:schemeClr val="dk1"/>
    </dgm:txFillClrLst>
    <dgm:txEffectClrLst/>
  </dgm:styleLbl>
  <dgm:styleLbl name="fgAcc2">
    <dgm:fillClrLst meth="repeat">
      <a:schemeClr val="lt1">
        <a:alpha val="90000"/>
      </a:schemeClr>
    </dgm:fillClrLst>
    <dgm:linClrLst>
      <a:schemeClr val="accent5"/>
    </dgm:linClrLst>
    <dgm:effectClrLst/>
    <dgm:txLinClrLst/>
    <dgm:txFillClrLst meth="repeat">
      <a:schemeClr val="dk1"/>
    </dgm:txFillClrLst>
    <dgm:txEffectClrLst/>
  </dgm:styleLbl>
  <dgm:styleLbl name="fgAcc3">
    <dgm:fillClrLst meth="repeat">
      <a:schemeClr val="lt1">
        <a:alpha val="90000"/>
      </a:schemeClr>
    </dgm:fillClrLst>
    <dgm:linClrLst>
      <a:schemeClr val="accent6"/>
    </dgm:linClrLst>
    <dgm:effectClrLst/>
    <dgm:txLinClrLst/>
    <dgm:txFillClrLst meth="repeat">
      <a:schemeClr val="dk1"/>
    </dgm:txFillClrLst>
    <dgm:txEffectClrLst/>
  </dgm:styleLbl>
  <dgm:styleLbl name="fgAcc4">
    <dgm:fillClrLst meth="repeat">
      <a:schemeClr val="lt1">
        <a:alpha val="90000"/>
      </a:schemeClr>
    </dgm:fillClrLst>
    <dgm:linClrLst>
      <a:schemeClr val="accent1"/>
    </dgm:linClrLst>
    <dgm:effectClrLst/>
    <dgm:txLinClrLst/>
    <dgm:txFillClrLst meth="repeat">
      <a:schemeClr val="dk1"/>
    </dgm:txFillClrLst>
    <dgm:txEffectClrLst/>
  </dgm:styleLbl>
  <dgm:styleLbl name="bgShp">
    <dgm:fillClrLst meth="repeat">
      <a:schemeClr val="accent4">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4">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4">
        <a:tint val="50000"/>
        <a:alpha val="40000"/>
      </a:schemeClr>
    </dgm:fillClrLst>
    <dgm:linClrLst meth="repeat">
      <a:schemeClr val="accent4"/>
    </dgm:linClrLst>
    <dgm:effectClrLst/>
    <dgm:txLinClrLst/>
    <dgm:txFillClrLst meth="repeat">
      <a:schemeClr val="lt1"/>
    </dgm:txFillClrLst>
    <dgm:txEffectClrLst/>
  </dgm:styleLbl>
  <dgm:styleLbl name="fgShp">
    <dgm:fillClrLst meth="repeat">
      <a:schemeClr val="accent4">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xml><?xml version="1.0" encoding="utf-8"?>
<dgm:colorsDef xmlns:dgm="http://schemas.openxmlformats.org/drawingml/2006/diagram" xmlns:a="http://schemas.openxmlformats.org/drawingml/2006/main" uniqueId="urn:microsoft.com/office/officeart/2005/8/colors/colorful4">
  <dgm:title val=""/>
  <dgm:desc val=""/>
  <dgm:catLst>
    <dgm:cat type="colorful" pri="10400"/>
  </dgm:catLst>
  <dgm:styleLbl name="node0">
    <dgm:fillClrLst meth="repeat">
      <a:schemeClr val="accent3"/>
    </dgm:fillClrLst>
    <dgm:linClrLst meth="repeat">
      <a:schemeClr val="lt1"/>
    </dgm:linClrLst>
    <dgm:effectClrLst/>
    <dgm:txLinClrLst/>
    <dgm:txFillClrLst/>
    <dgm:txEffectClrLst/>
  </dgm:styleLbl>
  <dgm:styleLbl name="node1">
    <dgm:fillClrLst>
      <a:schemeClr val="accent4"/>
      <a:schemeClr val="accent5"/>
    </dgm:fillClrLst>
    <dgm:linClrLst meth="repeat">
      <a:schemeClr val="lt1"/>
    </dgm:linClrLst>
    <dgm:effectClrLst/>
    <dgm:txLinClrLst/>
    <dgm:txFillClrLst/>
    <dgm:txEffectClrLst/>
  </dgm:styleLbl>
  <dgm:styleLbl name="alignNode1">
    <dgm:fillClrLst>
      <a:schemeClr val="accent4"/>
      <a:schemeClr val="accent5"/>
    </dgm:fillClrLst>
    <dgm:linClrLst>
      <a:schemeClr val="accent4"/>
      <a:schemeClr val="accent5"/>
    </dgm:linClrLst>
    <dgm:effectClrLst/>
    <dgm:txLinClrLst/>
    <dgm:txFillClrLst/>
    <dgm:txEffectClrLst/>
  </dgm:styleLbl>
  <dgm:styleLbl name="lnNode1">
    <dgm:fillClrLst>
      <a:schemeClr val="accent4"/>
      <a:schemeClr val="accent5"/>
    </dgm:fillClrLst>
    <dgm:linClrLst meth="repeat">
      <a:schemeClr val="lt1"/>
    </dgm:linClrLst>
    <dgm:effectClrLst/>
    <dgm:txLinClrLst/>
    <dgm:txFillClrLst/>
    <dgm:txEffectClrLst/>
  </dgm:styleLbl>
  <dgm:styleLbl name="vennNode1">
    <dgm:fillClrLst>
      <a:schemeClr val="accent4">
        <a:alpha val="50000"/>
      </a:schemeClr>
      <a:schemeClr val="accent5">
        <a:alpha val="50000"/>
      </a:schemeClr>
    </dgm:fillClrLst>
    <dgm:linClrLst meth="repeat">
      <a:schemeClr val="lt1"/>
    </dgm:linClrLst>
    <dgm:effectClrLst/>
    <dgm:txLinClrLst/>
    <dgm:txFillClrLst/>
    <dgm:txEffectClrLst/>
  </dgm:styleLbl>
  <dgm:styleLbl name="node2">
    <dgm:fillClrLst>
      <a:schemeClr val="accent5"/>
    </dgm:fillClrLst>
    <dgm:linClrLst meth="repeat">
      <a:schemeClr val="lt1"/>
    </dgm:linClrLst>
    <dgm:effectClrLst/>
    <dgm:txLinClrLst/>
    <dgm:txFillClrLst/>
    <dgm:txEffectClrLst/>
  </dgm:styleLbl>
  <dgm:styleLbl name="node3">
    <dgm:fillClrLst>
      <a:schemeClr val="accent6"/>
    </dgm:fillClrLst>
    <dgm:linClrLst meth="repeat">
      <a:schemeClr val="lt1"/>
    </dgm:linClrLst>
    <dgm:effectClrLst/>
    <dgm:txLinClrLst/>
    <dgm:txFillClrLst/>
    <dgm:txEffectClrLst/>
  </dgm:styleLbl>
  <dgm:styleLbl name="node4">
    <dgm:fillClrLst>
      <a:schemeClr val="accent1"/>
    </dgm:fillClrLst>
    <dgm:linClrLst meth="repeat">
      <a:schemeClr val="lt1"/>
    </dgm:linClrLst>
    <dgm:effectClrLst/>
    <dgm:txLinClrLst/>
    <dgm:txFillClrLst/>
    <dgm:txEffectClrLst/>
  </dgm:styleLbl>
  <dgm:styleLbl name="fgImgPlace1">
    <dgm:fillClrLst>
      <a:schemeClr val="accent4">
        <a:tint val="50000"/>
      </a:schemeClr>
      <a:schemeClr val="accent5">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4">
        <a:tint val="50000"/>
      </a:schemeClr>
      <a:schemeClr val="accent5">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4">
        <a:tint val="50000"/>
      </a:schemeClr>
      <a:schemeClr val="accent5">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4"/>
      <a:schemeClr val="accent5"/>
    </dgm:fillClrLst>
    <dgm:linClrLst meth="repeat">
      <a:schemeClr val="lt1"/>
    </dgm:linClrLst>
    <dgm:effectClrLst/>
    <dgm:txLinClrLst/>
    <dgm:txFillClrLst/>
    <dgm:txEffectClrLst/>
  </dgm:styleLbl>
  <dgm:styleLbl name="fgSibTrans2D1">
    <dgm:fillClrLst>
      <a:schemeClr val="accent4"/>
      <a:schemeClr val="accent5"/>
    </dgm:fillClrLst>
    <dgm:linClrLst meth="repeat">
      <a:schemeClr val="lt1"/>
    </dgm:linClrLst>
    <dgm:effectClrLst/>
    <dgm:txLinClrLst/>
    <dgm:txFillClrLst meth="repeat">
      <a:schemeClr val="lt1"/>
    </dgm:txFillClrLst>
    <dgm:txEffectClrLst/>
  </dgm:styleLbl>
  <dgm:styleLbl name="bgSibTrans2D1">
    <dgm:fillClrLst>
      <a:schemeClr val="accent4"/>
      <a:schemeClr val="accent5"/>
    </dgm:fillClrLst>
    <dgm:linClrLst meth="repeat">
      <a:schemeClr val="lt1"/>
    </dgm:linClrLst>
    <dgm:effectClrLst/>
    <dgm:txLinClrLst/>
    <dgm:txFillClrLst meth="repeat">
      <a:schemeClr val="lt1"/>
    </dgm:txFillClrLst>
    <dgm:txEffectClrLst/>
  </dgm:styleLbl>
  <dgm:styleLbl name="sibTrans1D1">
    <dgm:fillClrLst/>
    <dgm:linClrLst>
      <a:schemeClr val="accent4"/>
      <a:schemeClr val="accent5"/>
    </dgm:linClrLst>
    <dgm:effectClrLst/>
    <dgm:txLinClrLst/>
    <dgm:txFillClrLst meth="repeat">
      <a:schemeClr val="tx1"/>
    </dgm:txFillClrLst>
    <dgm:txEffectClrLst/>
  </dgm:styleLbl>
  <dgm:styleLbl name="callout">
    <dgm:fillClrLst meth="repeat">
      <a:schemeClr val="accent4"/>
    </dgm:fillClrLst>
    <dgm:linClrLst meth="repeat">
      <a:schemeClr val="accent4">
        <a:tint val="50000"/>
      </a:schemeClr>
    </dgm:linClrLst>
    <dgm:effectClrLst/>
    <dgm:txLinClrLst/>
    <dgm:txFillClrLst meth="repeat">
      <a:schemeClr val="tx1"/>
    </dgm:txFillClrLst>
    <dgm:txEffectClrLst/>
  </dgm:styleLbl>
  <dgm:styleLbl name="asst0">
    <dgm:fillClrLst meth="repeat">
      <a:schemeClr val="accent4"/>
    </dgm:fillClrLst>
    <dgm:linClrLst meth="repeat">
      <a:schemeClr val="lt1">
        <a:shade val="80000"/>
      </a:schemeClr>
    </dgm:linClrLst>
    <dgm:effectClrLst/>
    <dgm:txLinClrLst/>
    <dgm:txFillClrLst/>
    <dgm:txEffectClrLst/>
  </dgm:styleLbl>
  <dgm:styleLbl name="asst1">
    <dgm:fillClrLst meth="repeat">
      <a:schemeClr val="accent5"/>
    </dgm:fillClrLst>
    <dgm:linClrLst meth="repeat">
      <a:schemeClr val="lt1">
        <a:shade val="80000"/>
      </a:schemeClr>
    </dgm:linClrLst>
    <dgm:effectClrLst/>
    <dgm:txLinClrLst/>
    <dgm:txFillClrLst/>
    <dgm:txEffectClrLst/>
  </dgm:styleLbl>
  <dgm:styleLbl name="asst2">
    <dgm:fillClrLst>
      <a:schemeClr val="accent6"/>
    </dgm:fillClrLst>
    <dgm:linClrLst meth="repeat">
      <a:schemeClr val="lt1"/>
    </dgm:linClrLst>
    <dgm:effectClrLst/>
    <dgm:txLinClrLst/>
    <dgm:txFillClrLst/>
    <dgm:txEffectClrLst/>
  </dgm:styleLbl>
  <dgm:styleLbl name="asst3">
    <dgm:fillClrLst>
      <a:schemeClr val="accent1"/>
    </dgm:fillClrLst>
    <dgm:linClrLst meth="repeat">
      <a:schemeClr val="lt1"/>
    </dgm:linClrLst>
    <dgm:effectClrLst/>
    <dgm:txLinClrLst/>
    <dgm:txFillClrLst/>
    <dgm:txEffectClrLst/>
  </dgm:styleLbl>
  <dgm:styleLbl name="asst4">
    <dgm:fillClrLst>
      <a:schemeClr val="accent2"/>
    </dgm:fillClrLst>
    <dgm:linClrLst meth="repeat">
      <a:schemeClr val="lt1"/>
    </dgm:linClrLst>
    <dgm:effectClrLst/>
    <dgm:txLinClrLst/>
    <dgm:txFillClrLst/>
    <dgm:txEffectClrLst/>
  </dgm:styleLbl>
  <dgm:styleLbl name="parChTrans2D1">
    <dgm:fillClrLst meth="repeat">
      <a:schemeClr val="accent4"/>
    </dgm:fillClrLst>
    <dgm:linClrLst meth="repeat">
      <a:schemeClr val="lt1"/>
    </dgm:linClrLst>
    <dgm:effectClrLst/>
    <dgm:txLinClrLst/>
    <dgm:txFillClrLst meth="repeat">
      <a:schemeClr val="lt1"/>
    </dgm:txFillClrLst>
    <dgm:txEffectClrLst/>
  </dgm:styleLbl>
  <dgm:styleLbl name="parChTrans2D2">
    <dgm:fillClrLst meth="repeat">
      <a:schemeClr val="accent5"/>
    </dgm:fillClrLst>
    <dgm:linClrLst meth="repeat">
      <a:schemeClr val="lt1"/>
    </dgm:linClrLst>
    <dgm:effectClrLst/>
    <dgm:txLinClrLst/>
    <dgm:txFillClrLst/>
    <dgm:txEffectClrLst/>
  </dgm:styleLbl>
  <dgm:styleLbl name="parChTrans2D3">
    <dgm:fillClrLst meth="repeat">
      <a:schemeClr val="accent5"/>
    </dgm:fillClrLst>
    <dgm:linClrLst meth="repeat">
      <a:schemeClr val="lt1"/>
    </dgm:linClrLst>
    <dgm:effectClrLst/>
    <dgm:txLinClrLst/>
    <dgm:txFillClrLst/>
    <dgm:txEffectClrLst/>
  </dgm:styleLbl>
  <dgm:styleLbl name="parChTrans2D4">
    <dgm:fillClrLst meth="repeat">
      <a:schemeClr val="accent6"/>
    </dgm:fillClrLst>
    <dgm:linClrLst meth="repeat">
      <a:schemeClr val="lt1"/>
    </dgm:linClrLst>
    <dgm:effectClrLst/>
    <dgm:txLinClrLst/>
    <dgm:txFillClrLst meth="repeat">
      <a:schemeClr val="lt1"/>
    </dgm:txFillClrLst>
    <dgm:txEffectClrLst/>
  </dgm:styleLbl>
  <dgm:styleLbl name="parChTrans1D1">
    <dgm:fillClrLst meth="repeat">
      <a:schemeClr val="accent4"/>
    </dgm:fillClrLst>
    <dgm:linClrLst meth="repeat">
      <a:schemeClr val="accent4"/>
    </dgm:linClrLst>
    <dgm:effectClrLst/>
    <dgm:txLinClrLst/>
    <dgm:txFillClrLst meth="repeat">
      <a:schemeClr val="tx1"/>
    </dgm:txFillClrLst>
    <dgm:txEffectClrLst/>
  </dgm:styleLbl>
  <dgm:styleLbl name="parChTrans1D2">
    <dgm:fillClrLst meth="repeat">
      <a:schemeClr val="accent4">
        <a:tint val="90000"/>
      </a:schemeClr>
    </dgm:fillClrLst>
    <dgm:linClrLst meth="repeat">
      <a:schemeClr val="accent5"/>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6"/>
    </dgm:linClrLst>
    <dgm:effectClrLst/>
    <dgm:txLinClrLst/>
    <dgm:txFillClrLst meth="repeat">
      <a:schemeClr val="tx1"/>
    </dgm:txFillClrLst>
    <dgm:txEffectClrLst/>
  </dgm:styleLbl>
  <dgm:styleLbl name="parChTrans1D4">
    <dgm:fillClrLst meth="repeat">
      <a:schemeClr val="accent4">
        <a:tint val="50000"/>
      </a:schemeClr>
    </dgm:fillClrLst>
    <dgm:linClrLst meth="repeat">
      <a:schemeClr val="accent1"/>
    </dgm:linClrLst>
    <dgm:effectClrLst/>
    <dgm:txLinClrLst/>
    <dgm:txFillClrLst meth="repeat">
      <a:schemeClr val="tx1"/>
    </dgm:txFillClrLst>
    <dgm:txEffectClrLst/>
  </dgm:styleLbl>
  <dgm:styleLbl name="fg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conFg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align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4"/>
    </dgm:linClrLst>
    <dgm:effectClrLst/>
    <dgm:txLinClrLst/>
    <dgm:txFillClrLst meth="repeat">
      <a:schemeClr val="dk1"/>
    </dgm:txFillClrLst>
    <dgm:txEffectClrLst/>
  </dgm:styleLbl>
  <dgm:styleLbl name="bg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solidFgAcc1">
    <dgm:fillClrLst meth="repeat">
      <a:schemeClr val="lt1"/>
    </dgm:fillClrLst>
    <dgm:linClrLst>
      <a:schemeClr val="accent4"/>
      <a:schemeClr val="accent5"/>
    </dgm:linClrLst>
    <dgm:effectClrLst/>
    <dgm:txLinClrLst/>
    <dgm:txFillClrLst meth="repeat">
      <a:schemeClr val="dk1"/>
    </dgm:txFillClrLst>
    <dgm:txEffectClrLst/>
  </dgm:styleLbl>
  <dgm:styleLbl name="solidAlignAcc1">
    <dgm:fillClrLst meth="repeat">
      <a:schemeClr val="lt1"/>
    </dgm:fillClrLst>
    <dgm:linClrLst>
      <a:schemeClr val="accent4"/>
      <a:schemeClr val="accent5"/>
    </dgm:linClrLst>
    <dgm:effectClrLst/>
    <dgm:txLinClrLst/>
    <dgm:txFillClrLst meth="repeat">
      <a:schemeClr val="dk1"/>
    </dgm:txFillClrLst>
    <dgm:txEffectClrLst/>
  </dgm:styleLbl>
  <dgm:styleLbl name="solidBgAcc1">
    <dgm:fillClrLst meth="repeat">
      <a:schemeClr val="lt1"/>
    </dgm:fillClrLst>
    <dgm:linClrLst>
      <a:schemeClr val="accent4"/>
      <a:schemeClr val="accent5"/>
    </dgm:linClrLst>
    <dgm:effectClrLst/>
    <dgm:txLinClrLst/>
    <dgm:txFillClrLst meth="repeat">
      <a:schemeClr val="dk1"/>
    </dgm:txFillClrLst>
    <dgm:txEffectClrLst/>
  </dgm:styleLbl>
  <dgm:styleLbl name="fgAccFollowNode1">
    <dgm:fillClrLst>
      <a:schemeClr val="accent4">
        <a:tint val="40000"/>
        <a:alpha val="90000"/>
      </a:schemeClr>
      <a:schemeClr val="accent5">
        <a:tint val="40000"/>
        <a:alpha val="90000"/>
      </a:schemeClr>
    </dgm:fillClrLst>
    <dgm:linClrLst>
      <a:schemeClr val="accent4">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4">
        <a:tint val="40000"/>
        <a:alpha val="90000"/>
      </a:schemeClr>
      <a:schemeClr val="accent5">
        <a:tint val="40000"/>
        <a:alpha val="90000"/>
      </a:schemeClr>
    </dgm:fillClrLst>
    <dgm:linClrLst>
      <a:schemeClr val="accent4">
        <a:tint val="40000"/>
        <a:alpha val="90000"/>
      </a:schemeClr>
      <a:schemeClr val="accent5">
        <a:tint val="40000"/>
        <a:alpha val="90000"/>
      </a:schemeClr>
    </dgm:linClrLst>
    <dgm:effectClrLst/>
    <dgm:txLinClrLst/>
    <dgm:txFillClrLst meth="repeat">
      <a:schemeClr val="dk1"/>
    </dgm:txFillClrLst>
    <dgm:txEffectClrLst/>
  </dgm:styleLbl>
  <dgm:styleLbl name="bgAccFollowNode1">
    <dgm:fillClrLst>
      <a:schemeClr val="accent4">
        <a:tint val="40000"/>
        <a:alpha val="90000"/>
      </a:schemeClr>
      <a:schemeClr val="accent5">
        <a:tint val="40000"/>
        <a:alpha val="90000"/>
      </a:schemeClr>
    </dgm:fillClrLst>
    <dgm:linClrLst>
      <a:schemeClr val="accent4">
        <a:tint val="40000"/>
        <a:alpha val="90000"/>
      </a:schemeClr>
      <a:schemeClr val="accent5">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3"/>
    </dgm:linClrLst>
    <dgm:effectClrLst/>
    <dgm:txLinClrLst/>
    <dgm:txFillClrLst meth="repeat">
      <a:schemeClr val="dk1"/>
    </dgm:txFillClrLst>
    <dgm:txEffectClrLst/>
  </dgm:styleLbl>
  <dgm:styleLbl name="fgAcc2">
    <dgm:fillClrLst meth="repeat">
      <a:schemeClr val="lt1">
        <a:alpha val="90000"/>
      </a:schemeClr>
    </dgm:fillClrLst>
    <dgm:linClrLst>
      <a:schemeClr val="accent5"/>
    </dgm:linClrLst>
    <dgm:effectClrLst/>
    <dgm:txLinClrLst/>
    <dgm:txFillClrLst meth="repeat">
      <a:schemeClr val="dk1"/>
    </dgm:txFillClrLst>
    <dgm:txEffectClrLst/>
  </dgm:styleLbl>
  <dgm:styleLbl name="fgAcc3">
    <dgm:fillClrLst meth="repeat">
      <a:schemeClr val="lt1">
        <a:alpha val="90000"/>
      </a:schemeClr>
    </dgm:fillClrLst>
    <dgm:linClrLst>
      <a:schemeClr val="accent6"/>
    </dgm:linClrLst>
    <dgm:effectClrLst/>
    <dgm:txLinClrLst/>
    <dgm:txFillClrLst meth="repeat">
      <a:schemeClr val="dk1"/>
    </dgm:txFillClrLst>
    <dgm:txEffectClrLst/>
  </dgm:styleLbl>
  <dgm:styleLbl name="fgAcc4">
    <dgm:fillClrLst meth="repeat">
      <a:schemeClr val="lt1">
        <a:alpha val="90000"/>
      </a:schemeClr>
    </dgm:fillClrLst>
    <dgm:linClrLst>
      <a:schemeClr val="accent1"/>
    </dgm:linClrLst>
    <dgm:effectClrLst/>
    <dgm:txLinClrLst/>
    <dgm:txFillClrLst meth="repeat">
      <a:schemeClr val="dk1"/>
    </dgm:txFillClrLst>
    <dgm:txEffectClrLst/>
  </dgm:styleLbl>
  <dgm:styleLbl name="bgShp">
    <dgm:fillClrLst meth="repeat">
      <a:schemeClr val="accent4">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4">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4">
        <a:tint val="50000"/>
        <a:alpha val="40000"/>
      </a:schemeClr>
    </dgm:fillClrLst>
    <dgm:linClrLst meth="repeat">
      <a:schemeClr val="accent4"/>
    </dgm:linClrLst>
    <dgm:effectClrLst/>
    <dgm:txLinClrLst/>
    <dgm:txFillClrLst meth="repeat">
      <a:schemeClr val="lt1"/>
    </dgm:txFillClrLst>
    <dgm:txEffectClrLst/>
  </dgm:styleLbl>
  <dgm:styleLbl name="fgShp">
    <dgm:fillClrLst meth="repeat">
      <a:schemeClr val="accent4">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xml><?xml version="1.0" encoding="utf-8"?>
<dgm:colorsDef xmlns:dgm="http://schemas.openxmlformats.org/drawingml/2006/diagram" xmlns:a="http://schemas.openxmlformats.org/drawingml/2006/main" uniqueId="urn:microsoft.com/office/officeart/2005/8/colors/colorful4">
  <dgm:title val=""/>
  <dgm:desc val=""/>
  <dgm:catLst>
    <dgm:cat type="colorful" pri="10400"/>
  </dgm:catLst>
  <dgm:styleLbl name="node0">
    <dgm:fillClrLst meth="repeat">
      <a:schemeClr val="accent3"/>
    </dgm:fillClrLst>
    <dgm:linClrLst meth="repeat">
      <a:schemeClr val="lt1"/>
    </dgm:linClrLst>
    <dgm:effectClrLst/>
    <dgm:txLinClrLst/>
    <dgm:txFillClrLst/>
    <dgm:txEffectClrLst/>
  </dgm:styleLbl>
  <dgm:styleLbl name="node1">
    <dgm:fillClrLst>
      <a:schemeClr val="accent4"/>
      <a:schemeClr val="accent5"/>
    </dgm:fillClrLst>
    <dgm:linClrLst meth="repeat">
      <a:schemeClr val="lt1"/>
    </dgm:linClrLst>
    <dgm:effectClrLst/>
    <dgm:txLinClrLst/>
    <dgm:txFillClrLst/>
    <dgm:txEffectClrLst/>
  </dgm:styleLbl>
  <dgm:styleLbl name="alignNode1">
    <dgm:fillClrLst>
      <a:schemeClr val="accent4"/>
      <a:schemeClr val="accent5"/>
    </dgm:fillClrLst>
    <dgm:linClrLst>
      <a:schemeClr val="accent4"/>
      <a:schemeClr val="accent5"/>
    </dgm:linClrLst>
    <dgm:effectClrLst/>
    <dgm:txLinClrLst/>
    <dgm:txFillClrLst/>
    <dgm:txEffectClrLst/>
  </dgm:styleLbl>
  <dgm:styleLbl name="lnNode1">
    <dgm:fillClrLst>
      <a:schemeClr val="accent4"/>
      <a:schemeClr val="accent5"/>
    </dgm:fillClrLst>
    <dgm:linClrLst meth="repeat">
      <a:schemeClr val="lt1"/>
    </dgm:linClrLst>
    <dgm:effectClrLst/>
    <dgm:txLinClrLst/>
    <dgm:txFillClrLst/>
    <dgm:txEffectClrLst/>
  </dgm:styleLbl>
  <dgm:styleLbl name="vennNode1">
    <dgm:fillClrLst>
      <a:schemeClr val="accent4">
        <a:alpha val="50000"/>
      </a:schemeClr>
      <a:schemeClr val="accent5">
        <a:alpha val="50000"/>
      </a:schemeClr>
    </dgm:fillClrLst>
    <dgm:linClrLst meth="repeat">
      <a:schemeClr val="lt1"/>
    </dgm:linClrLst>
    <dgm:effectClrLst/>
    <dgm:txLinClrLst/>
    <dgm:txFillClrLst/>
    <dgm:txEffectClrLst/>
  </dgm:styleLbl>
  <dgm:styleLbl name="node2">
    <dgm:fillClrLst>
      <a:schemeClr val="accent5"/>
    </dgm:fillClrLst>
    <dgm:linClrLst meth="repeat">
      <a:schemeClr val="lt1"/>
    </dgm:linClrLst>
    <dgm:effectClrLst/>
    <dgm:txLinClrLst/>
    <dgm:txFillClrLst/>
    <dgm:txEffectClrLst/>
  </dgm:styleLbl>
  <dgm:styleLbl name="node3">
    <dgm:fillClrLst>
      <a:schemeClr val="accent6"/>
    </dgm:fillClrLst>
    <dgm:linClrLst meth="repeat">
      <a:schemeClr val="lt1"/>
    </dgm:linClrLst>
    <dgm:effectClrLst/>
    <dgm:txLinClrLst/>
    <dgm:txFillClrLst/>
    <dgm:txEffectClrLst/>
  </dgm:styleLbl>
  <dgm:styleLbl name="node4">
    <dgm:fillClrLst>
      <a:schemeClr val="accent1"/>
    </dgm:fillClrLst>
    <dgm:linClrLst meth="repeat">
      <a:schemeClr val="lt1"/>
    </dgm:linClrLst>
    <dgm:effectClrLst/>
    <dgm:txLinClrLst/>
    <dgm:txFillClrLst/>
    <dgm:txEffectClrLst/>
  </dgm:styleLbl>
  <dgm:styleLbl name="fgImgPlace1">
    <dgm:fillClrLst>
      <a:schemeClr val="accent4">
        <a:tint val="50000"/>
      </a:schemeClr>
      <a:schemeClr val="accent5">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4">
        <a:tint val="50000"/>
      </a:schemeClr>
      <a:schemeClr val="accent5">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4">
        <a:tint val="50000"/>
      </a:schemeClr>
      <a:schemeClr val="accent5">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4"/>
      <a:schemeClr val="accent5"/>
    </dgm:fillClrLst>
    <dgm:linClrLst meth="repeat">
      <a:schemeClr val="lt1"/>
    </dgm:linClrLst>
    <dgm:effectClrLst/>
    <dgm:txLinClrLst/>
    <dgm:txFillClrLst/>
    <dgm:txEffectClrLst/>
  </dgm:styleLbl>
  <dgm:styleLbl name="fgSibTrans2D1">
    <dgm:fillClrLst>
      <a:schemeClr val="accent4"/>
      <a:schemeClr val="accent5"/>
    </dgm:fillClrLst>
    <dgm:linClrLst meth="repeat">
      <a:schemeClr val="lt1"/>
    </dgm:linClrLst>
    <dgm:effectClrLst/>
    <dgm:txLinClrLst/>
    <dgm:txFillClrLst meth="repeat">
      <a:schemeClr val="lt1"/>
    </dgm:txFillClrLst>
    <dgm:txEffectClrLst/>
  </dgm:styleLbl>
  <dgm:styleLbl name="bgSibTrans2D1">
    <dgm:fillClrLst>
      <a:schemeClr val="accent4"/>
      <a:schemeClr val="accent5"/>
    </dgm:fillClrLst>
    <dgm:linClrLst meth="repeat">
      <a:schemeClr val="lt1"/>
    </dgm:linClrLst>
    <dgm:effectClrLst/>
    <dgm:txLinClrLst/>
    <dgm:txFillClrLst meth="repeat">
      <a:schemeClr val="lt1"/>
    </dgm:txFillClrLst>
    <dgm:txEffectClrLst/>
  </dgm:styleLbl>
  <dgm:styleLbl name="sibTrans1D1">
    <dgm:fillClrLst/>
    <dgm:linClrLst>
      <a:schemeClr val="accent4"/>
      <a:schemeClr val="accent5"/>
    </dgm:linClrLst>
    <dgm:effectClrLst/>
    <dgm:txLinClrLst/>
    <dgm:txFillClrLst meth="repeat">
      <a:schemeClr val="tx1"/>
    </dgm:txFillClrLst>
    <dgm:txEffectClrLst/>
  </dgm:styleLbl>
  <dgm:styleLbl name="callout">
    <dgm:fillClrLst meth="repeat">
      <a:schemeClr val="accent4"/>
    </dgm:fillClrLst>
    <dgm:linClrLst meth="repeat">
      <a:schemeClr val="accent4">
        <a:tint val="50000"/>
      </a:schemeClr>
    </dgm:linClrLst>
    <dgm:effectClrLst/>
    <dgm:txLinClrLst/>
    <dgm:txFillClrLst meth="repeat">
      <a:schemeClr val="tx1"/>
    </dgm:txFillClrLst>
    <dgm:txEffectClrLst/>
  </dgm:styleLbl>
  <dgm:styleLbl name="asst0">
    <dgm:fillClrLst meth="repeat">
      <a:schemeClr val="accent4"/>
    </dgm:fillClrLst>
    <dgm:linClrLst meth="repeat">
      <a:schemeClr val="lt1">
        <a:shade val="80000"/>
      </a:schemeClr>
    </dgm:linClrLst>
    <dgm:effectClrLst/>
    <dgm:txLinClrLst/>
    <dgm:txFillClrLst/>
    <dgm:txEffectClrLst/>
  </dgm:styleLbl>
  <dgm:styleLbl name="asst1">
    <dgm:fillClrLst meth="repeat">
      <a:schemeClr val="accent5"/>
    </dgm:fillClrLst>
    <dgm:linClrLst meth="repeat">
      <a:schemeClr val="lt1">
        <a:shade val="80000"/>
      </a:schemeClr>
    </dgm:linClrLst>
    <dgm:effectClrLst/>
    <dgm:txLinClrLst/>
    <dgm:txFillClrLst/>
    <dgm:txEffectClrLst/>
  </dgm:styleLbl>
  <dgm:styleLbl name="asst2">
    <dgm:fillClrLst>
      <a:schemeClr val="accent6"/>
    </dgm:fillClrLst>
    <dgm:linClrLst meth="repeat">
      <a:schemeClr val="lt1"/>
    </dgm:linClrLst>
    <dgm:effectClrLst/>
    <dgm:txLinClrLst/>
    <dgm:txFillClrLst/>
    <dgm:txEffectClrLst/>
  </dgm:styleLbl>
  <dgm:styleLbl name="asst3">
    <dgm:fillClrLst>
      <a:schemeClr val="accent1"/>
    </dgm:fillClrLst>
    <dgm:linClrLst meth="repeat">
      <a:schemeClr val="lt1"/>
    </dgm:linClrLst>
    <dgm:effectClrLst/>
    <dgm:txLinClrLst/>
    <dgm:txFillClrLst/>
    <dgm:txEffectClrLst/>
  </dgm:styleLbl>
  <dgm:styleLbl name="asst4">
    <dgm:fillClrLst>
      <a:schemeClr val="accent2"/>
    </dgm:fillClrLst>
    <dgm:linClrLst meth="repeat">
      <a:schemeClr val="lt1"/>
    </dgm:linClrLst>
    <dgm:effectClrLst/>
    <dgm:txLinClrLst/>
    <dgm:txFillClrLst/>
    <dgm:txEffectClrLst/>
  </dgm:styleLbl>
  <dgm:styleLbl name="parChTrans2D1">
    <dgm:fillClrLst meth="repeat">
      <a:schemeClr val="accent4"/>
    </dgm:fillClrLst>
    <dgm:linClrLst meth="repeat">
      <a:schemeClr val="lt1"/>
    </dgm:linClrLst>
    <dgm:effectClrLst/>
    <dgm:txLinClrLst/>
    <dgm:txFillClrLst meth="repeat">
      <a:schemeClr val="lt1"/>
    </dgm:txFillClrLst>
    <dgm:txEffectClrLst/>
  </dgm:styleLbl>
  <dgm:styleLbl name="parChTrans2D2">
    <dgm:fillClrLst meth="repeat">
      <a:schemeClr val="accent5"/>
    </dgm:fillClrLst>
    <dgm:linClrLst meth="repeat">
      <a:schemeClr val="lt1"/>
    </dgm:linClrLst>
    <dgm:effectClrLst/>
    <dgm:txLinClrLst/>
    <dgm:txFillClrLst/>
    <dgm:txEffectClrLst/>
  </dgm:styleLbl>
  <dgm:styleLbl name="parChTrans2D3">
    <dgm:fillClrLst meth="repeat">
      <a:schemeClr val="accent5"/>
    </dgm:fillClrLst>
    <dgm:linClrLst meth="repeat">
      <a:schemeClr val="lt1"/>
    </dgm:linClrLst>
    <dgm:effectClrLst/>
    <dgm:txLinClrLst/>
    <dgm:txFillClrLst/>
    <dgm:txEffectClrLst/>
  </dgm:styleLbl>
  <dgm:styleLbl name="parChTrans2D4">
    <dgm:fillClrLst meth="repeat">
      <a:schemeClr val="accent6"/>
    </dgm:fillClrLst>
    <dgm:linClrLst meth="repeat">
      <a:schemeClr val="lt1"/>
    </dgm:linClrLst>
    <dgm:effectClrLst/>
    <dgm:txLinClrLst/>
    <dgm:txFillClrLst meth="repeat">
      <a:schemeClr val="lt1"/>
    </dgm:txFillClrLst>
    <dgm:txEffectClrLst/>
  </dgm:styleLbl>
  <dgm:styleLbl name="parChTrans1D1">
    <dgm:fillClrLst meth="repeat">
      <a:schemeClr val="accent4"/>
    </dgm:fillClrLst>
    <dgm:linClrLst meth="repeat">
      <a:schemeClr val="accent4"/>
    </dgm:linClrLst>
    <dgm:effectClrLst/>
    <dgm:txLinClrLst/>
    <dgm:txFillClrLst meth="repeat">
      <a:schemeClr val="tx1"/>
    </dgm:txFillClrLst>
    <dgm:txEffectClrLst/>
  </dgm:styleLbl>
  <dgm:styleLbl name="parChTrans1D2">
    <dgm:fillClrLst meth="repeat">
      <a:schemeClr val="accent4">
        <a:tint val="90000"/>
      </a:schemeClr>
    </dgm:fillClrLst>
    <dgm:linClrLst meth="repeat">
      <a:schemeClr val="accent5"/>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6"/>
    </dgm:linClrLst>
    <dgm:effectClrLst/>
    <dgm:txLinClrLst/>
    <dgm:txFillClrLst meth="repeat">
      <a:schemeClr val="tx1"/>
    </dgm:txFillClrLst>
    <dgm:txEffectClrLst/>
  </dgm:styleLbl>
  <dgm:styleLbl name="parChTrans1D4">
    <dgm:fillClrLst meth="repeat">
      <a:schemeClr val="accent4">
        <a:tint val="50000"/>
      </a:schemeClr>
    </dgm:fillClrLst>
    <dgm:linClrLst meth="repeat">
      <a:schemeClr val="accent1"/>
    </dgm:linClrLst>
    <dgm:effectClrLst/>
    <dgm:txLinClrLst/>
    <dgm:txFillClrLst meth="repeat">
      <a:schemeClr val="tx1"/>
    </dgm:txFillClrLst>
    <dgm:txEffectClrLst/>
  </dgm:styleLbl>
  <dgm:styleLbl name="fg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conFg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align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4"/>
    </dgm:linClrLst>
    <dgm:effectClrLst/>
    <dgm:txLinClrLst/>
    <dgm:txFillClrLst meth="repeat">
      <a:schemeClr val="dk1"/>
    </dgm:txFillClrLst>
    <dgm:txEffectClrLst/>
  </dgm:styleLbl>
  <dgm:styleLbl name="bg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solidFgAcc1">
    <dgm:fillClrLst meth="repeat">
      <a:schemeClr val="lt1"/>
    </dgm:fillClrLst>
    <dgm:linClrLst>
      <a:schemeClr val="accent4"/>
      <a:schemeClr val="accent5"/>
    </dgm:linClrLst>
    <dgm:effectClrLst/>
    <dgm:txLinClrLst/>
    <dgm:txFillClrLst meth="repeat">
      <a:schemeClr val="dk1"/>
    </dgm:txFillClrLst>
    <dgm:txEffectClrLst/>
  </dgm:styleLbl>
  <dgm:styleLbl name="solidAlignAcc1">
    <dgm:fillClrLst meth="repeat">
      <a:schemeClr val="lt1"/>
    </dgm:fillClrLst>
    <dgm:linClrLst>
      <a:schemeClr val="accent4"/>
      <a:schemeClr val="accent5"/>
    </dgm:linClrLst>
    <dgm:effectClrLst/>
    <dgm:txLinClrLst/>
    <dgm:txFillClrLst meth="repeat">
      <a:schemeClr val="dk1"/>
    </dgm:txFillClrLst>
    <dgm:txEffectClrLst/>
  </dgm:styleLbl>
  <dgm:styleLbl name="solidBgAcc1">
    <dgm:fillClrLst meth="repeat">
      <a:schemeClr val="lt1"/>
    </dgm:fillClrLst>
    <dgm:linClrLst>
      <a:schemeClr val="accent4"/>
      <a:schemeClr val="accent5"/>
    </dgm:linClrLst>
    <dgm:effectClrLst/>
    <dgm:txLinClrLst/>
    <dgm:txFillClrLst meth="repeat">
      <a:schemeClr val="dk1"/>
    </dgm:txFillClrLst>
    <dgm:txEffectClrLst/>
  </dgm:styleLbl>
  <dgm:styleLbl name="fgAccFollowNode1">
    <dgm:fillClrLst>
      <a:schemeClr val="accent4">
        <a:tint val="40000"/>
        <a:alpha val="90000"/>
      </a:schemeClr>
      <a:schemeClr val="accent5">
        <a:tint val="40000"/>
        <a:alpha val="90000"/>
      </a:schemeClr>
    </dgm:fillClrLst>
    <dgm:linClrLst>
      <a:schemeClr val="accent4">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4">
        <a:tint val="40000"/>
        <a:alpha val="90000"/>
      </a:schemeClr>
      <a:schemeClr val="accent5">
        <a:tint val="40000"/>
        <a:alpha val="90000"/>
      </a:schemeClr>
    </dgm:fillClrLst>
    <dgm:linClrLst>
      <a:schemeClr val="accent4">
        <a:tint val="40000"/>
        <a:alpha val="90000"/>
      </a:schemeClr>
      <a:schemeClr val="accent5">
        <a:tint val="40000"/>
        <a:alpha val="90000"/>
      </a:schemeClr>
    </dgm:linClrLst>
    <dgm:effectClrLst/>
    <dgm:txLinClrLst/>
    <dgm:txFillClrLst meth="repeat">
      <a:schemeClr val="dk1"/>
    </dgm:txFillClrLst>
    <dgm:txEffectClrLst/>
  </dgm:styleLbl>
  <dgm:styleLbl name="bgAccFollowNode1">
    <dgm:fillClrLst>
      <a:schemeClr val="accent4">
        <a:tint val="40000"/>
        <a:alpha val="90000"/>
      </a:schemeClr>
      <a:schemeClr val="accent5">
        <a:tint val="40000"/>
        <a:alpha val="90000"/>
      </a:schemeClr>
    </dgm:fillClrLst>
    <dgm:linClrLst>
      <a:schemeClr val="accent4">
        <a:tint val="40000"/>
        <a:alpha val="90000"/>
      </a:schemeClr>
      <a:schemeClr val="accent5">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3"/>
    </dgm:linClrLst>
    <dgm:effectClrLst/>
    <dgm:txLinClrLst/>
    <dgm:txFillClrLst meth="repeat">
      <a:schemeClr val="dk1"/>
    </dgm:txFillClrLst>
    <dgm:txEffectClrLst/>
  </dgm:styleLbl>
  <dgm:styleLbl name="fgAcc2">
    <dgm:fillClrLst meth="repeat">
      <a:schemeClr val="lt1">
        <a:alpha val="90000"/>
      </a:schemeClr>
    </dgm:fillClrLst>
    <dgm:linClrLst>
      <a:schemeClr val="accent5"/>
    </dgm:linClrLst>
    <dgm:effectClrLst/>
    <dgm:txLinClrLst/>
    <dgm:txFillClrLst meth="repeat">
      <a:schemeClr val="dk1"/>
    </dgm:txFillClrLst>
    <dgm:txEffectClrLst/>
  </dgm:styleLbl>
  <dgm:styleLbl name="fgAcc3">
    <dgm:fillClrLst meth="repeat">
      <a:schemeClr val="lt1">
        <a:alpha val="90000"/>
      </a:schemeClr>
    </dgm:fillClrLst>
    <dgm:linClrLst>
      <a:schemeClr val="accent6"/>
    </dgm:linClrLst>
    <dgm:effectClrLst/>
    <dgm:txLinClrLst/>
    <dgm:txFillClrLst meth="repeat">
      <a:schemeClr val="dk1"/>
    </dgm:txFillClrLst>
    <dgm:txEffectClrLst/>
  </dgm:styleLbl>
  <dgm:styleLbl name="fgAcc4">
    <dgm:fillClrLst meth="repeat">
      <a:schemeClr val="lt1">
        <a:alpha val="90000"/>
      </a:schemeClr>
    </dgm:fillClrLst>
    <dgm:linClrLst>
      <a:schemeClr val="accent1"/>
    </dgm:linClrLst>
    <dgm:effectClrLst/>
    <dgm:txLinClrLst/>
    <dgm:txFillClrLst meth="repeat">
      <a:schemeClr val="dk1"/>
    </dgm:txFillClrLst>
    <dgm:txEffectClrLst/>
  </dgm:styleLbl>
  <dgm:styleLbl name="bgShp">
    <dgm:fillClrLst meth="repeat">
      <a:schemeClr val="accent4">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4">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4">
        <a:tint val="50000"/>
        <a:alpha val="40000"/>
      </a:schemeClr>
    </dgm:fillClrLst>
    <dgm:linClrLst meth="repeat">
      <a:schemeClr val="accent4"/>
    </dgm:linClrLst>
    <dgm:effectClrLst/>
    <dgm:txLinClrLst/>
    <dgm:txFillClrLst meth="repeat">
      <a:schemeClr val="lt1"/>
    </dgm:txFillClrLst>
    <dgm:txEffectClrLst/>
  </dgm:styleLbl>
  <dgm:styleLbl name="fgShp">
    <dgm:fillClrLst meth="repeat">
      <a:schemeClr val="accent4">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538390B6-A91B-FB41-B463-0FEEA6E555DA}" type="doc">
      <dgm:prSet loTypeId="urn:microsoft.com/office/officeart/2005/8/layout/radial4" loCatId="relationship" qsTypeId="urn:microsoft.com/office/officeart/2005/8/quickstyle/3d1" qsCatId="3D" csTypeId="urn:microsoft.com/office/officeart/2005/8/colors/colorful4" csCatId="colorful" phldr="1"/>
      <dgm:spPr/>
      <dgm:t>
        <a:bodyPr/>
        <a:lstStyle/>
        <a:p>
          <a:endParaRPr lang="en-US"/>
        </a:p>
      </dgm:t>
    </dgm:pt>
    <dgm:pt modelId="{4474F789-6015-EC4D-862D-866EFB45A1EC}">
      <dgm:prSet phldrT="[Text]" custT="1"/>
      <dgm:spPr>
        <a:solidFill>
          <a:schemeClr val="accent1">
            <a:lumMod val="75000"/>
          </a:schemeClr>
        </a:solidFill>
      </dgm:spPr>
      <dgm:t>
        <a:bodyPr/>
        <a:lstStyle/>
        <a:p>
          <a:r>
            <a:rPr lang="en-US" sz="1200" dirty="0"/>
            <a:t>Faculty Led Learning</a:t>
          </a:r>
        </a:p>
      </dgm:t>
    </dgm:pt>
    <dgm:pt modelId="{3C4A072F-34B2-7442-90B9-2E9FAD5F3C6C}" type="parTrans" cxnId="{BF0BBD71-4D44-1643-AADC-2ECD49561ED4}">
      <dgm:prSet/>
      <dgm:spPr/>
      <dgm:t>
        <a:bodyPr/>
        <a:lstStyle/>
        <a:p>
          <a:endParaRPr lang="en-US" sz="1200">
            <a:solidFill>
              <a:schemeClr val="tx1"/>
            </a:solidFill>
          </a:endParaRPr>
        </a:p>
      </dgm:t>
    </dgm:pt>
    <dgm:pt modelId="{869E4A76-6422-2B4B-8E30-AD8AFBEECCB4}" type="sibTrans" cxnId="{BF0BBD71-4D44-1643-AADC-2ECD49561ED4}">
      <dgm:prSet/>
      <dgm:spPr/>
      <dgm:t>
        <a:bodyPr/>
        <a:lstStyle/>
        <a:p>
          <a:endParaRPr lang="en-US" sz="1200">
            <a:solidFill>
              <a:schemeClr val="tx1"/>
            </a:solidFill>
          </a:endParaRPr>
        </a:p>
      </dgm:t>
    </dgm:pt>
    <dgm:pt modelId="{CFD652F6-2DDA-AA49-B34B-95CBC4990120}">
      <dgm:prSet phldrT="[Text]" custT="1"/>
      <dgm:spPr/>
      <dgm:t>
        <a:bodyPr/>
        <a:lstStyle/>
        <a:p>
          <a:r>
            <a:rPr lang="en-US" sz="1200" dirty="0"/>
            <a:t>Classroom  learning</a:t>
          </a:r>
        </a:p>
      </dgm:t>
    </dgm:pt>
    <dgm:pt modelId="{57E363D5-B890-5044-8149-83FF6E59E624}" type="parTrans" cxnId="{24D9D830-F206-424E-92F6-461AAC2719AF}">
      <dgm:prSet/>
      <dgm:spPr/>
      <dgm:t>
        <a:bodyPr/>
        <a:lstStyle/>
        <a:p>
          <a:endParaRPr lang="en-US" sz="1200" dirty="0">
            <a:solidFill>
              <a:schemeClr val="tx1"/>
            </a:solidFill>
          </a:endParaRPr>
        </a:p>
      </dgm:t>
    </dgm:pt>
    <dgm:pt modelId="{213F971F-E64A-E54B-809D-761906423ED1}" type="sibTrans" cxnId="{24D9D830-F206-424E-92F6-461AAC2719AF}">
      <dgm:prSet/>
      <dgm:spPr/>
      <dgm:t>
        <a:bodyPr/>
        <a:lstStyle/>
        <a:p>
          <a:endParaRPr lang="en-US" sz="1200">
            <a:solidFill>
              <a:schemeClr val="tx1"/>
            </a:solidFill>
          </a:endParaRPr>
        </a:p>
      </dgm:t>
    </dgm:pt>
    <dgm:pt modelId="{C4BD3198-3DD2-4B40-998E-6CEC10C66119}">
      <dgm:prSet phldrT="[Text]" custT="1"/>
      <dgm:spPr/>
      <dgm:t>
        <a:bodyPr/>
        <a:lstStyle/>
        <a:p>
          <a:r>
            <a:rPr lang="en-US" sz="1200" dirty="0"/>
            <a:t>Practice Lab</a:t>
          </a:r>
        </a:p>
      </dgm:t>
    </dgm:pt>
    <dgm:pt modelId="{4792FCCF-0FDD-2B48-A488-0784653CA573}" type="parTrans" cxnId="{84724583-5372-8C40-8349-EF9028C42279}">
      <dgm:prSet/>
      <dgm:spPr/>
      <dgm:t>
        <a:bodyPr/>
        <a:lstStyle/>
        <a:p>
          <a:endParaRPr lang="en-US" sz="1200" dirty="0">
            <a:solidFill>
              <a:schemeClr val="tx1"/>
            </a:solidFill>
          </a:endParaRPr>
        </a:p>
      </dgm:t>
    </dgm:pt>
    <dgm:pt modelId="{F82FC6DB-F3C9-DB4B-A872-7E24638E3BC5}" type="sibTrans" cxnId="{84724583-5372-8C40-8349-EF9028C42279}">
      <dgm:prSet/>
      <dgm:spPr/>
      <dgm:t>
        <a:bodyPr/>
        <a:lstStyle/>
        <a:p>
          <a:endParaRPr lang="en-US" sz="1200">
            <a:solidFill>
              <a:schemeClr val="tx1"/>
            </a:solidFill>
          </a:endParaRPr>
        </a:p>
      </dgm:t>
    </dgm:pt>
    <dgm:pt modelId="{9E7A34D6-F64E-714B-97EF-67862D554A7C}">
      <dgm:prSet phldrT="[Text]" custT="1"/>
      <dgm:spPr/>
      <dgm:t>
        <a:bodyPr/>
        <a:lstStyle/>
        <a:p>
          <a:r>
            <a:rPr lang="en-US" sz="1200" dirty="0"/>
            <a:t>Assignment based skill development</a:t>
          </a:r>
        </a:p>
      </dgm:t>
    </dgm:pt>
    <dgm:pt modelId="{17228FA8-2110-DE44-A4FC-6828BDF4E6D6}" type="parTrans" cxnId="{D8FC6FDF-BDAA-ED49-A9E0-C1D3F4A108F0}">
      <dgm:prSet/>
      <dgm:spPr/>
      <dgm:t>
        <a:bodyPr/>
        <a:lstStyle/>
        <a:p>
          <a:endParaRPr lang="en-US" sz="1200" dirty="0">
            <a:solidFill>
              <a:schemeClr val="tx1"/>
            </a:solidFill>
          </a:endParaRPr>
        </a:p>
      </dgm:t>
    </dgm:pt>
    <dgm:pt modelId="{97194D9C-75B8-C148-9586-9182FFDA9B17}" type="sibTrans" cxnId="{D8FC6FDF-BDAA-ED49-A9E0-C1D3F4A108F0}">
      <dgm:prSet/>
      <dgm:spPr/>
      <dgm:t>
        <a:bodyPr/>
        <a:lstStyle/>
        <a:p>
          <a:endParaRPr lang="en-US" sz="1200">
            <a:solidFill>
              <a:schemeClr val="tx1"/>
            </a:solidFill>
          </a:endParaRPr>
        </a:p>
      </dgm:t>
    </dgm:pt>
    <dgm:pt modelId="{F6C12D27-33E1-4F47-A924-BCBA93805C49}" type="pres">
      <dgm:prSet presAssocID="{538390B6-A91B-FB41-B463-0FEEA6E555DA}" presName="cycle" presStyleCnt="0">
        <dgm:presLayoutVars>
          <dgm:chMax val="1"/>
          <dgm:dir/>
          <dgm:animLvl val="ctr"/>
          <dgm:resizeHandles val="exact"/>
        </dgm:presLayoutVars>
      </dgm:prSet>
      <dgm:spPr/>
    </dgm:pt>
    <dgm:pt modelId="{FE129CC5-1545-324D-9D15-3DA5FF62820C}" type="pres">
      <dgm:prSet presAssocID="{4474F789-6015-EC4D-862D-866EFB45A1EC}" presName="centerShape" presStyleLbl="node0" presStyleIdx="0" presStyleCnt="1"/>
      <dgm:spPr/>
    </dgm:pt>
    <dgm:pt modelId="{1A6F40FD-EE98-8243-9951-D82923857DBF}" type="pres">
      <dgm:prSet presAssocID="{57E363D5-B890-5044-8149-83FF6E59E624}" presName="parTrans" presStyleLbl="bgSibTrans2D1" presStyleIdx="0" presStyleCnt="3"/>
      <dgm:spPr/>
    </dgm:pt>
    <dgm:pt modelId="{F43A2E1C-0BA2-DD49-B426-930CFE62267D}" type="pres">
      <dgm:prSet presAssocID="{CFD652F6-2DDA-AA49-B34B-95CBC4990120}" presName="node" presStyleLbl="node1" presStyleIdx="0" presStyleCnt="3" custScaleX="127099" custScaleY="101283" custRadScaleRad="113053" custRadScaleInc="-14376">
        <dgm:presLayoutVars>
          <dgm:bulletEnabled val="1"/>
        </dgm:presLayoutVars>
      </dgm:prSet>
      <dgm:spPr/>
    </dgm:pt>
    <dgm:pt modelId="{E46AF62D-B29F-9D42-ADB9-85C571795666}" type="pres">
      <dgm:prSet presAssocID="{4792FCCF-0FDD-2B48-A488-0784653CA573}" presName="parTrans" presStyleLbl="bgSibTrans2D1" presStyleIdx="1" presStyleCnt="3"/>
      <dgm:spPr/>
    </dgm:pt>
    <dgm:pt modelId="{C5E8C0FB-5634-D948-95A2-1DD9C41B73A1}" type="pres">
      <dgm:prSet presAssocID="{C4BD3198-3DD2-4B40-998E-6CEC10C66119}" presName="node" presStyleLbl="node1" presStyleIdx="1" presStyleCnt="3" custScaleX="125962" custScaleY="90116">
        <dgm:presLayoutVars>
          <dgm:bulletEnabled val="1"/>
        </dgm:presLayoutVars>
      </dgm:prSet>
      <dgm:spPr/>
    </dgm:pt>
    <dgm:pt modelId="{BBA24CEC-F96A-584E-BA8A-B6792705A7EA}" type="pres">
      <dgm:prSet presAssocID="{17228FA8-2110-DE44-A4FC-6828BDF4E6D6}" presName="parTrans" presStyleLbl="bgSibTrans2D1" presStyleIdx="2" presStyleCnt="3"/>
      <dgm:spPr/>
    </dgm:pt>
    <dgm:pt modelId="{30FCDC05-29B9-2749-BDC4-C34360048ADD}" type="pres">
      <dgm:prSet presAssocID="{9E7A34D6-F64E-714B-97EF-67862D554A7C}" presName="node" presStyleLbl="node1" presStyleIdx="2" presStyleCnt="3" custScaleX="127559" custScaleY="94241" custRadScaleRad="114514" custRadScaleInc="10190">
        <dgm:presLayoutVars>
          <dgm:bulletEnabled val="1"/>
        </dgm:presLayoutVars>
      </dgm:prSet>
      <dgm:spPr/>
    </dgm:pt>
  </dgm:ptLst>
  <dgm:cxnLst>
    <dgm:cxn modelId="{2E43430B-1C92-454C-9DCA-F5510F368BA0}" type="presOf" srcId="{4792FCCF-0FDD-2B48-A488-0784653CA573}" destId="{E46AF62D-B29F-9D42-ADB9-85C571795666}" srcOrd="0" destOrd="0" presId="urn:microsoft.com/office/officeart/2005/8/layout/radial4"/>
    <dgm:cxn modelId="{F27DE51A-6216-4895-9407-220D017B9C42}" type="presOf" srcId="{9E7A34D6-F64E-714B-97EF-67862D554A7C}" destId="{30FCDC05-29B9-2749-BDC4-C34360048ADD}" srcOrd="0" destOrd="0" presId="urn:microsoft.com/office/officeart/2005/8/layout/radial4"/>
    <dgm:cxn modelId="{24D9D830-F206-424E-92F6-461AAC2719AF}" srcId="{4474F789-6015-EC4D-862D-866EFB45A1EC}" destId="{CFD652F6-2DDA-AA49-B34B-95CBC4990120}" srcOrd="0" destOrd="0" parTransId="{57E363D5-B890-5044-8149-83FF6E59E624}" sibTransId="{213F971F-E64A-E54B-809D-761906423ED1}"/>
    <dgm:cxn modelId="{DA4DC55C-068C-4284-9EFE-1E1B89C0DDED}" type="presOf" srcId="{538390B6-A91B-FB41-B463-0FEEA6E555DA}" destId="{F6C12D27-33E1-4F47-A924-BCBA93805C49}" srcOrd="0" destOrd="0" presId="urn:microsoft.com/office/officeart/2005/8/layout/radial4"/>
    <dgm:cxn modelId="{F39C0F63-B9E6-4DD4-867D-58FBDEA8D0AF}" type="presOf" srcId="{57E363D5-B890-5044-8149-83FF6E59E624}" destId="{1A6F40FD-EE98-8243-9951-D82923857DBF}" srcOrd="0" destOrd="0" presId="urn:microsoft.com/office/officeart/2005/8/layout/radial4"/>
    <dgm:cxn modelId="{5E8F086B-F1C8-4FB6-8212-86A9E71E607E}" type="presOf" srcId="{CFD652F6-2DDA-AA49-B34B-95CBC4990120}" destId="{F43A2E1C-0BA2-DD49-B426-930CFE62267D}" srcOrd="0" destOrd="0" presId="urn:microsoft.com/office/officeart/2005/8/layout/radial4"/>
    <dgm:cxn modelId="{BF0BBD71-4D44-1643-AADC-2ECD49561ED4}" srcId="{538390B6-A91B-FB41-B463-0FEEA6E555DA}" destId="{4474F789-6015-EC4D-862D-866EFB45A1EC}" srcOrd="0" destOrd="0" parTransId="{3C4A072F-34B2-7442-90B9-2E9FAD5F3C6C}" sibTransId="{869E4A76-6422-2B4B-8E30-AD8AFBEECCB4}"/>
    <dgm:cxn modelId="{84724583-5372-8C40-8349-EF9028C42279}" srcId="{4474F789-6015-EC4D-862D-866EFB45A1EC}" destId="{C4BD3198-3DD2-4B40-998E-6CEC10C66119}" srcOrd="1" destOrd="0" parTransId="{4792FCCF-0FDD-2B48-A488-0784653CA573}" sibTransId="{F82FC6DB-F3C9-DB4B-A872-7E24638E3BC5}"/>
    <dgm:cxn modelId="{A2566E8B-61F4-48A2-883C-0EEA1705F5CE}" type="presOf" srcId="{C4BD3198-3DD2-4B40-998E-6CEC10C66119}" destId="{C5E8C0FB-5634-D948-95A2-1DD9C41B73A1}" srcOrd="0" destOrd="0" presId="urn:microsoft.com/office/officeart/2005/8/layout/radial4"/>
    <dgm:cxn modelId="{3AA486A1-5B64-4CEA-BA11-A23378C62674}" type="presOf" srcId="{4474F789-6015-EC4D-862D-866EFB45A1EC}" destId="{FE129CC5-1545-324D-9D15-3DA5FF62820C}" srcOrd="0" destOrd="0" presId="urn:microsoft.com/office/officeart/2005/8/layout/radial4"/>
    <dgm:cxn modelId="{D8FC6FDF-BDAA-ED49-A9E0-C1D3F4A108F0}" srcId="{4474F789-6015-EC4D-862D-866EFB45A1EC}" destId="{9E7A34D6-F64E-714B-97EF-67862D554A7C}" srcOrd="2" destOrd="0" parTransId="{17228FA8-2110-DE44-A4FC-6828BDF4E6D6}" sibTransId="{97194D9C-75B8-C148-9586-9182FFDA9B17}"/>
    <dgm:cxn modelId="{F918F3FC-16AC-44B1-BC75-1602649C3100}" type="presOf" srcId="{17228FA8-2110-DE44-A4FC-6828BDF4E6D6}" destId="{BBA24CEC-F96A-584E-BA8A-B6792705A7EA}" srcOrd="0" destOrd="0" presId="urn:microsoft.com/office/officeart/2005/8/layout/radial4"/>
    <dgm:cxn modelId="{11756996-BE4B-49E4-AB70-04FA4EA08D9E}" type="presParOf" srcId="{F6C12D27-33E1-4F47-A924-BCBA93805C49}" destId="{FE129CC5-1545-324D-9D15-3DA5FF62820C}" srcOrd="0" destOrd="0" presId="urn:microsoft.com/office/officeart/2005/8/layout/radial4"/>
    <dgm:cxn modelId="{9340FCF4-E610-4686-9422-E3C46A552A67}" type="presParOf" srcId="{F6C12D27-33E1-4F47-A924-BCBA93805C49}" destId="{1A6F40FD-EE98-8243-9951-D82923857DBF}" srcOrd="1" destOrd="0" presId="urn:microsoft.com/office/officeart/2005/8/layout/radial4"/>
    <dgm:cxn modelId="{10B39AFB-D4BC-4CB3-9B77-2D4564745FF2}" type="presParOf" srcId="{F6C12D27-33E1-4F47-A924-BCBA93805C49}" destId="{F43A2E1C-0BA2-DD49-B426-930CFE62267D}" srcOrd="2" destOrd="0" presId="urn:microsoft.com/office/officeart/2005/8/layout/radial4"/>
    <dgm:cxn modelId="{C387B6FF-C437-4C95-BE25-A48EE5915EA9}" type="presParOf" srcId="{F6C12D27-33E1-4F47-A924-BCBA93805C49}" destId="{E46AF62D-B29F-9D42-ADB9-85C571795666}" srcOrd="3" destOrd="0" presId="urn:microsoft.com/office/officeart/2005/8/layout/radial4"/>
    <dgm:cxn modelId="{EED3601D-DC11-4AE3-96C6-9984B835B07C}" type="presParOf" srcId="{F6C12D27-33E1-4F47-A924-BCBA93805C49}" destId="{C5E8C0FB-5634-D948-95A2-1DD9C41B73A1}" srcOrd="4" destOrd="0" presId="urn:microsoft.com/office/officeart/2005/8/layout/radial4"/>
    <dgm:cxn modelId="{1CEF4009-75C7-4E74-B129-159F983F42D5}" type="presParOf" srcId="{F6C12D27-33E1-4F47-A924-BCBA93805C49}" destId="{BBA24CEC-F96A-584E-BA8A-B6792705A7EA}" srcOrd="5" destOrd="0" presId="urn:microsoft.com/office/officeart/2005/8/layout/radial4"/>
    <dgm:cxn modelId="{FCC93581-0027-4108-9B54-B19516EED952}" type="presParOf" srcId="{F6C12D27-33E1-4F47-A924-BCBA93805C49}" destId="{30FCDC05-29B9-2749-BDC4-C34360048ADD}" srcOrd="6" destOrd="0" presId="urn:microsoft.com/office/officeart/2005/8/layout/radial4"/>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2.xml><?xml version="1.0" encoding="utf-8"?>
<dgm:dataModel xmlns:dgm="http://schemas.openxmlformats.org/drawingml/2006/diagram" xmlns:a="http://schemas.openxmlformats.org/drawingml/2006/main">
  <dgm:ptLst>
    <dgm:pt modelId="{538390B6-A91B-FB41-B463-0FEEA6E555DA}" type="doc">
      <dgm:prSet loTypeId="urn:microsoft.com/office/officeart/2005/8/layout/radial4" loCatId="relationship" qsTypeId="urn:microsoft.com/office/officeart/2005/8/quickstyle/3d1" qsCatId="3D" csTypeId="urn:microsoft.com/office/officeart/2005/8/colors/colorful4" csCatId="colorful" phldr="1"/>
      <dgm:spPr/>
      <dgm:t>
        <a:bodyPr/>
        <a:lstStyle/>
        <a:p>
          <a:endParaRPr lang="en-US"/>
        </a:p>
      </dgm:t>
    </dgm:pt>
    <dgm:pt modelId="{4474F789-6015-EC4D-862D-866EFB45A1EC}">
      <dgm:prSet phldrT="[Text]" custT="1"/>
      <dgm:spPr>
        <a:solidFill>
          <a:schemeClr val="accent1">
            <a:lumMod val="75000"/>
          </a:schemeClr>
        </a:solidFill>
      </dgm:spPr>
      <dgm:t>
        <a:bodyPr/>
        <a:lstStyle/>
        <a:p>
          <a:r>
            <a:rPr lang="en-US" sz="1100" dirty="0"/>
            <a:t>Self Driven Learning</a:t>
          </a:r>
        </a:p>
      </dgm:t>
    </dgm:pt>
    <dgm:pt modelId="{3C4A072F-34B2-7442-90B9-2E9FAD5F3C6C}" type="parTrans" cxnId="{BF0BBD71-4D44-1643-AADC-2ECD49561ED4}">
      <dgm:prSet/>
      <dgm:spPr/>
      <dgm:t>
        <a:bodyPr/>
        <a:lstStyle/>
        <a:p>
          <a:endParaRPr lang="en-US" sz="1100">
            <a:solidFill>
              <a:schemeClr val="tx1"/>
            </a:solidFill>
          </a:endParaRPr>
        </a:p>
      </dgm:t>
    </dgm:pt>
    <dgm:pt modelId="{869E4A76-6422-2B4B-8E30-AD8AFBEECCB4}" type="sibTrans" cxnId="{BF0BBD71-4D44-1643-AADC-2ECD49561ED4}">
      <dgm:prSet/>
      <dgm:spPr/>
      <dgm:t>
        <a:bodyPr/>
        <a:lstStyle/>
        <a:p>
          <a:endParaRPr lang="en-US" sz="1100">
            <a:solidFill>
              <a:schemeClr val="tx1"/>
            </a:solidFill>
          </a:endParaRPr>
        </a:p>
      </dgm:t>
    </dgm:pt>
    <dgm:pt modelId="{CFD652F6-2DDA-AA49-B34B-95CBC4990120}">
      <dgm:prSet phldrT="[Text]" custT="1"/>
      <dgm:spPr/>
      <dgm:t>
        <a:bodyPr/>
        <a:lstStyle/>
        <a:p>
          <a:r>
            <a:rPr lang="en-US" sz="1200" dirty="0"/>
            <a:t>Course Revision</a:t>
          </a:r>
        </a:p>
      </dgm:t>
    </dgm:pt>
    <dgm:pt modelId="{57E363D5-B890-5044-8149-83FF6E59E624}" type="parTrans" cxnId="{24D9D830-F206-424E-92F6-461AAC2719AF}">
      <dgm:prSet/>
      <dgm:spPr/>
      <dgm:t>
        <a:bodyPr/>
        <a:lstStyle/>
        <a:p>
          <a:endParaRPr lang="en-US" sz="1100" dirty="0">
            <a:solidFill>
              <a:schemeClr val="tx1"/>
            </a:solidFill>
          </a:endParaRPr>
        </a:p>
      </dgm:t>
    </dgm:pt>
    <dgm:pt modelId="{213F971F-E64A-E54B-809D-761906423ED1}" type="sibTrans" cxnId="{24D9D830-F206-424E-92F6-461AAC2719AF}">
      <dgm:prSet/>
      <dgm:spPr/>
      <dgm:t>
        <a:bodyPr/>
        <a:lstStyle/>
        <a:p>
          <a:endParaRPr lang="en-US" sz="1100">
            <a:solidFill>
              <a:schemeClr val="tx1"/>
            </a:solidFill>
          </a:endParaRPr>
        </a:p>
      </dgm:t>
    </dgm:pt>
    <dgm:pt modelId="{C4BD3198-3DD2-4B40-998E-6CEC10C66119}">
      <dgm:prSet phldrT="[Text]" custT="1"/>
      <dgm:spPr/>
      <dgm:t>
        <a:bodyPr/>
        <a:lstStyle/>
        <a:p>
          <a:r>
            <a:rPr lang="en-US" sz="1200" dirty="0"/>
            <a:t>Library Reference</a:t>
          </a:r>
        </a:p>
      </dgm:t>
    </dgm:pt>
    <dgm:pt modelId="{4792FCCF-0FDD-2B48-A488-0784653CA573}" type="parTrans" cxnId="{84724583-5372-8C40-8349-EF9028C42279}">
      <dgm:prSet/>
      <dgm:spPr/>
      <dgm:t>
        <a:bodyPr/>
        <a:lstStyle/>
        <a:p>
          <a:endParaRPr lang="en-US" sz="1100" dirty="0">
            <a:solidFill>
              <a:schemeClr val="tx1"/>
            </a:solidFill>
          </a:endParaRPr>
        </a:p>
      </dgm:t>
    </dgm:pt>
    <dgm:pt modelId="{F82FC6DB-F3C9-DB4B-A872-7E24638E3BC5}" type="sibTrans" cxnId="{84724583-5372-8C40-8349-EF9028C42279}">
      <dgm:prSet/>
      <dgm:spPr/>
      <dgm:t>
        <a:bodyPr/>
        <a:lstStyle/>
        <a:p>
          <a:endParaRPr lang="en-US" sz="1100">
            <a:solidFill>
              <a:schemeClr val="tx1"/>
            </a:solidFill>
          </a:endParaRPr>
        </a:p>
      </dgm:t>
    </dgm:pt>
    <dgm:pt modelId="{9E7A34D6-F64E-714B-97EF-67862D554A7C}">
      <dgm:prSet phldrT="[Text]" custT="1"/>
      <dgm:spPr/>
      <dgm:t>
        <a:bodyPr/>
        <a:lstStyle/>
        <a:p>
          <a:r>
            <a:rPr lang="en-US" sz="1200" dirty="0"/>
            <a:t>Research &amp; Development</a:t>
          </a:r>
        </a:p>
      </dgm:t>
    </dgm:pt>
    <dgm:pt modelId="{17228FA8-2110-DE44-A4FC-6828BDF4E6D6}" type="parTrans" cxnId="{D8FC6FDF-BDAA-ED49-A9E0-C1D3F4A108F0}">
      <dgm:prSet/>
      <dgm:spPr/>
      <dgm:t>
        <a:bodyPr/>
        <a:lstStyle/>
        <a:p>
          <a:endParaRPr lang="en-US" sz="1100" dirty="0">
            <a:solidFill>
              <a:schemeClr val="tx1"/>
            </a:solidFill>
          </a:endParaRPr>
        </a:p>
      </dgm:t>
    </dgm:pt>
    <dgm:pt modelId="{97194D9C-75B8-C148-9586-9182FFDA9B17}" type="sibTrans" cxnId="{D8FC6FDF-BDAA-ED49-A9E0-C1D3F4A108F0}">
      <dgm:prSet/>
      <dgm:spPr/>
      <dgm:t>
        <a:bodyPr/>
        <a:lstStyle/>
        <a:p>
          <a:endParaRPr lang="en-US" sz="1100">
            <a:solidFill>
              <a:schemeClr val="tx1"/>
            </a:solidFill>
          </a:endParaRPr>
        </a:p>
      </dgm:t>
    </dgm:pt>
    <dgm:pt modelId="{F8BFDB07-E6AA-7F46-AD60-AAE985CE460A}">
      <dgm:prSet phldrT="[Text]" custT="1"/>
      <dgm:spPr/>
      <dgm:t>
        <a:bodyPr/>
        <a:lstStyle/>
        <a:p>
          <a:r>
            <a:rPr lang="en-US" sz="1200" dirty="0"/>
            <a:t>Project Work</a:t>
          </a:r>
        </a:p>
      </dgm:t>
    </dgm:pt>
    <dgm:pt modelId="{D89A79E0-511A-2D4A-8DBC-71969E87046D}" type="parTrans" cxnId="{44833149-75C2-2448-BD16-EAF0FD679117}">
      <dgm:prSet/>
      <dgm:spPr/>
      <dgm:t>
        <a:bodyPr/>
        <a:lstStyle/>
        <a:p>
          <a:endParaRPr lang="en-US" sz="1100" dirty="0">
            <a:solidFill>
              <a:schemeClr val="tx1"/>
            </a:solidFill>
          </a:endParaRPr>
        </a:p>
      </dgm:t>
    </dgm:pt>
    <dgm:pt modelId="{7493C6EF-BFCA-BD46-A8E9-0A0AF2BE05C4}" type="sibTrans" cxnId="{44833149-75C2-2448-BD16-EAF0FD679117}">
      <dgm:prSet/>
      <dgm:spPr/>
      <dgm:t>
        <a:bodyPr/>
        <a:lstStyle/>
        <a:p>
          <a:endParaRPr lang="en-US" sz="1100">
            <a:solidFill>
              <a:schemeClr val="tx1"/>
            </a:solidFill>
          </a:endParaRPr>
        </a:p>
      </dgm:t>
    </dgm:pt>
    <dgm:pt modelId="{EB254F02-02B1-254D-85E3-A76E9A09EEF4}">
      <dgm:prSet phldrT="[Text]" custT="1"/>
      <dgm:spPr/>
      <dgm:t>
        <a:bodyPr/>
        <a:lstStyle/>
        <a:p>
          <a:r>
            <a:rPr lang="en-US" sz="1200" dirty="0"/>
            <a:t>E-STUDIO</a:t>
          </a:r>
        </a:p>
      </dgm:t>
    </dgm:pt>
    <dgm:pt modelId="{B2B07C25-070B-F647-999B-FCFAAE5C5240}" type="parTrans" cxnId="{D2C364D9-E77F-8948-9EC1-2C2DB0E98B76}">
      <dgm:prSet/>
      <dgm:spPr/>
      <dgm:t>
        <a:bodyPr/>
        <a:lstStyle/>
        <a:p>
          <a:endParaRPr lang="en-US" sz="1100" dirty="0">
            <a:solidFill>
              <a:schemeClr val="tx1"/>
            </a:solidFill>
          </a:endParaRPr>
        </a:p>
      </dgm:t>
    </dgm:pt>
    <dgm:pt modelId="{64EBCDFC-EDA4-A14F-9565-4F6FAE0C588A}" type="sibTrans" cxnId="{D2C364D9-E77F-8948-9EC1-2C2DB0E98B76}">
      <dgm:prSet/>
      <dgm:spPr/>
      <dgm:t>
        <a:bodyPr/>
        <a:lstStyle/>
        <a:p>
          <a:endParaRPr lang="en-US" sz="1100">
            <a:solidFill>
              <a:schemeClr val="tx1"/>
            </a:solidFill>
          </a:endParaRPr>
        </a:p>
      </dgm:t>
    </dgm:pt>
    <dgm:pt modelId="{3D769682-6222-BD4A-A0E8-2A783150FC85}">
      <dgm:prSet phldrT="[Text]" custT="1"/>
      <dgm:spPr/>
      <dgm:t>
        <a:bodyPr/>
        <a:lstStyle/>
        <a:p>
          <a:r>
            <a:rPr lang="en-US" sz="1200" dirty="0"/>
            <a:t>ZICA APP</a:t>
          </a:r>
        </a:p>
      </dgm:t>
    </dgm:pt>
    <dgm:pt modelId="{C52AC2AA-064B-A340-98F5-387142FC2FAF}" type="parTrans" cxnId="{EE07BCBB-DE4A-8B44-9778-01E9D5190C69}">
      <dgm:prSet/>
      <dgm:spPr/>
      <dgm:t>
        <a:bodyPr/>
        <a:lstStyle/>
        <a:p>
          <a:endParaRPr lang="en-US" sz="1100" dirty="0">
            <a:solidFill>
              <a:schemeClr val="tx1"/>
            </a:solidFill>
          </a:endParaRPr>
        </a:p>
      </dgm:t>
    </dgm:pt>
    <dgm:pt modelId="{D6D8EC6F-CB31-8E48-B1CB-0067CEA711D4}" type="sibTrans" cxnId="{EE07BCBB-DE4A-8B44-9778-01E9D5190C69}">
      <dgm:prSet/>
      <dgm:spPr/>
      <dgm:t>
        <a:bodyPr/>
        <a:lstStyle/>
        <a:p>
          <a:endParaRPr lang="en-US" sz="1100">
            <a:solidFill>
              <a:schemeClr val="tx1"/>
            </a:solidFill>
          </a:endParaRPr>
        </a:p>
      </dgm:t>
    </dgm:pt>
    <dgm:pt modelId="{F6C12D27-33E1-4F47-A924-BCBA93805C49}" type="pres">
      <dgm:prSet presAssocID="{538390B6-A91B-FB41-B463-0FEEA6E555DA}" presName="cycle" presStyleCnt="0">
        <dgm:presLayoutVars>
          <dgm:chMax val="1"/>
          <dgm:dir/>
          <dgm:animLvl val="ctr"/>
          <dgm:resizeHandles val="exact"/>
        </dgm:presLayoutVars>
      </dgm:prSet>
      <dgm:spPr/>
    </dgm:pt>
    <dgm:pt modelId="{FE129CC5-1545-324D-9D15-3DA5FF62820C}" type="pres">
      <dgm:prSet presAssocID="{4474F789-6015-EC4D-862D-866EFB45A1EC}" presName="centerShape" presStyleLbl="node0" presStyleIdx="0" presStyleCnt="1"/>
      <dgm:spPr/>
    </dgm:pt>
    <dgm:pt modelId="{1A6F40FD-EE98-8243-9951-D82923857DBF}" type="pres">
      <dgm:prSet presAssocID="{57E363D5-B890-5044-8149-83FF6E59E624}" presName="parTrans" presStyleLbl="bgSibTrans2D1" presStyleIdx="0" presStyleCnt="6"/>
      <dgm:spPr/>
    </dgm:pt>
    <dgm:pt modelId="{F43A2E1C-0BA2-DD49-B426-930CFE62267D}" type="pres">
      <dgm:prSet presAssocID="{CFD652F6-2DDA-AA49-B34B-95CBC4990120}" presName="node" presStyleLbl="node1" presStyleIdx="0" presStyleCnt="6">
        <dgm:presLayoutVars>
          <dgm:bulletEnabled val="1"/>
        </dgm:presLayoutVars>
      </dgm:prSet>
      <dgm:spPr/>
    </dgm:pt>
    <dgm:pt modelId="{E46AF62D-B29F-9D42-ADB9-85C571795666}" type="pres">
      <dgm:prSet presAssocID="{4792FCCF-0FDD-2B48-A488-0784653CA573}" presName="parTrans" presStyleLbl="bgSibTrans2D1" presStyleIdx="1" presStyleCnt="6"/>
      <dgm:spPr/>
    </dgm:pt>
    <dgm:pt modelId="{C5E8C0FB-5634-D948-95A2-1DD9C41B73A1}" type="pres">
      <dgm:prSet presAssocID="{C4BD3198-3DD2-4B40-998E-6CEC10C66119}" presName="node" presStyleLbl="node1" presStyleIdx="1" presStyleCnt="6" custScaleX="119555" custRadScaleRad="101308" custRadScaleInc="-12853">
        <dgm:presLayoutVars>
          <dgm:bulletEnabled val="1"/>
        </dgm:presLayoutVars>
      </dgm:prSet>
      <dgm:spPr/>
    </dgm:pt>
    <dgm:pt modelId="{BBA24CEC-F96A-584E-BA8A-B6792705A7EA}" type="pres">
      <dgm:prSet presAssocID="{17228FA8-2110-DE44-A4FC-6828BDF4E6D6}" presName="parTrans" presStyleLbl="bgSibTrans2D1" presStyleIdx="2" presStyleCnt="6"/>
      <dgm:spPr/>
    </dgm:pt>
    <dgm:pt modelId="{30FCDC05-29B9-2749-BDC4-C34360048ADD}" type="pres">
      <dgm:prSet presAssocID="{9E7A34D6-F64E-714B-97EF-67862D554A7C}" presName="node" presStyleLbl="node1" presStyleIdx="2" presStyleCnt="6" custScaleX="149488" custRadScaleRad="100094" custRadScaleInc="-9815">
        <dgm:presLayoutVars>
          <dgm:bulletEnabled val="1"/>
        </dgm:presLayoutVars>
      </dgm:prSet>
      <dgm:spPr/>
    </dgm:pt>
    <dgm:pt modelId="{B06CD16A-D795-D549-94F5-01077C929FB0}" type="pres">
      <dgm:prSet presAssocID="{D89A79E0-511A-2D4A-8DBC-71969E87046D}" presName="parTrans" presStyleLbl="bgSibTrans2D1" presStyleIdx="3" presStyleCnt="6"/>
      <dgm:spPr/>
    </dgm:pt>
    <dgm:pt modelId="{8FFC8E79-D16A-4548-B3B9-C988E9EC243B}" type="pres">
      <dgm:prSet presAssocID="{F8BFDB07-E6AA-7F46-AD60-AAE985CE460A}" presName="node" presStyleLbl="node1" presStyleIdx="3" presStyleCnt="6" custScaleX="131867" custRadScaleRad="101223" custRadScaleInc="18939">
        <dgm:presLayoutVars>
          <dgm:bulletEnabled val="1"/>
        </dgm:presLayoutVars>
      </dgm:prSet>
      <dgm:spPr/>
    </dgm:pt>
    <dgm:pt modelId="{1F37459C-0221-DD46-A15D-67C14B58D2C0}" type="pres">
      <dgm:prSet presAssocID="{B2B07C25-070B-F647-999B-FCFAAE5C5240}" presName="parTrans" presStyleLbl="bgSibTrans2D1" presStyleIdx="4" presStyleCnt="6"/>
      <dgm:spPr/>
    </dgm:pt>
    <dgm:pt modelId="{E9EDE4F1-C708-8848-A0F4-7A2F4A8DDC14}" type="pres">
      <dgm:prSet presAssocID="{EB254F02-02B1-254D-85E3-A76E9A09EEF4}" presName="node" presStyleLbl="node1" presStyleIdx="4" presStyleCnt="6" custScaleX="133597" custRadScaleRad="102543" custRadScaleInc="17834">
        <dgm:presLayoutVars>
          <dgm:bulletEnabled val="1"/>
        </dgm:presLayoutVars>
      </dgm:prSet>
      <dgm:spPr/>
    </dgm:pt>
    <dgm:pt modelId="{735AF380-E473-6946-8BCD-107EA1364E76}" type="pres">
      <dgm:prSet presAssocID="{C52AC2AA-064B-A340-98F5-387142FC2FAF}" presName="parTrans" presStyleLbl="bgSibTrans2D1" presStyleIdx="5" presStyleCnt="6"/>
      <dgm:spPr/>
    </dgm:pt>
    <dgm:pt modelId="{93B64596-9727-1047-B733-9254515848BE}" type="pres">
      <dgm:prSet presAssocID="{3D769682-6222-BD4A-A0E8-2A783150FC85}" presName="node" presStyleLbl="node1" presStyleIdx="5" presStyleCnt="6" custScaleX="138896">
        <dgm:presLayoutVars>
          <dgm:bulletEnabled val="1"/>
        </dgm:presLayoutVars>
      </dgm:prSet>
      <dgm:spPr/>
    </dgm:pt>
  </dgm:ptLst>
  <dgm:cxnLst>
    <dgm:cxn modelId="{9F92C619-416A-435B-A910-06BACFFDC0CA}" type="presOf" srcId="{D89A79E0-511A-2D4A-8DBC-71969E87046D}" destId="{B06CD16A-D795-D549-94F5-01077C929FB0}" srcOrd="0" destOrd="0" presId="urn:microsoft.com/office/officeart/2005/8/layout/radial4"/>
    <dgm:cxn modelId="{313DD529-2979-48F3-8435-B9ED5ADEC8BB}" type="presOf" srcId="{B2B07C25-070B-F647-999B-FCFAAE5C5240}" destId="{1F37459C-0221-DD46-A15D-67C14B58D2C0}" srcOrd="0" destOrd="0" presId="urn:microsoft.com/office/officeart/2005/8/layout/radial4"/>
    <dgm:cxn modelId="{24D9D830-F206-424E-92F6-461AAC2719AF}" srcId="{4474F789-6015-EC4D-862D-866EFB45A1EC}" destId="{CFD652F6-2DDA-AA49-B34B-95CBC4990120}" srcOrd="0" destOrd="0" parTransId="{57E363D5-B890-5044-8149-83FF6E59E624}" sibTransId="{213F971F-E64A-E54B-809D-761906423ED1}"/>
    <dgm:cxn modelId="{03A94937-4C2D-451E-9AE4-52EC1652889A}" type="presOf" srcId="{17228FA8-2110-DE44-A4FC-6828BDF4E6D6}" destId="{BBA24CEC-F96A-584E-BA8A-B6792705A7EA}" srcOrd="0" destOrd="0" presId="urn:microsoft.com/office/officeart/2005/8/layout/radial4"/>
    <dgm:cxn modelId="{9020555E-7F02-43D8-A7F0-B88A13A1AC93}" type="presOf" srcId="{4474F789-6015-EC4D-862D-866EFB45A1EC}" destId="{FE129CC5-1545-324D-9D15-3DA5FF62820C}" srcOrd="0" destOrd="0" presId="urn:microsoft.com/office/officeart/2005/8/layout/radial4"/>
    <dgm:cxn modelId="{58D5895E-3797-4707-92AD-191D430AE09B}" type="presOf" srcId="{EB254F02-02B1-254D-85E3-A76E9A09EEF4}" destId="{E9EDE4F1-C708-8848-A0F4-7A2F4A8DDC14}" srcOrd="0" destOrd="0" presId="urn:microsoft.com/office/officeart/2005/8/layout/radial4"/>
    <dgm:cxn modelId="{44833149-75C2-2448-BD16-EAF0FD679117}" srcId="{4474F789-6015-EC4D-862D-866EFB45A1EC}" destId="{F8BFDB07-E6AA-7F46-AD60-AAE985CE460A}" srcOrd="3" destOrd="0" parTransId="{D89A79E0-511A-2D4A-8DBC-71969E87046D}" sibTransId="{7493C6EF-BFCA-BD46-A8E9-0A0AF2BE05C4}"/>
    <dgm:cxn modelId="{BF0BBD71-4D44-1643-AADC-2ECD49561ED4}" srcId="{538390B6-A91B-FB41-B463-0FEEA6E555DA}" destId="{4474F789-6015-EC4D-862D-866EFB45A1EC}" srcOrd="0" destOrd="0" parTransId="{3C4A072F-34B2-7442-90B9-2E9FAD5F3C6C}" sibTransId="{869E4A76-6422-2B4B-8E30-AD8AFBEECCB4}"/>
    <dgm:cxn modelId="{CBEE3C76-2036-4720-8ED6-76E117F22D2E}" type="presOf" srcId="{C4BD3198-3DD2-4B40-998E-6CEC10C66119}" destId="{C5E8C0FB-5634-D948-95A2-1DD9C41B73A1}" srcOrd="0" destOrd="0" presId="urn:microsoft.com/office/officeart/2005/8/layout/radial4"/>
    <dgm:cxn modelId="{97B5047E-CD70-4553-8BF0-00A478CDAEE3}" type="presOf" srcId="{C52AC2AA-064B-A340-98F5-387142FC2FAF}" destId="{735AF380-E473-6946-8BCD-107EA1364E76}" srcOrd="0" destOrd="0" presId="urn:microsoft.com/office/officeart/2005/8/layout/radial4"/>
    <dgm:cxn modelId="{95004A7E-8350-4638-B245-C1920C0115CB}" type="presOf" srcId="{57E363D5-B890-5044-8149-83FF6E59E624}" destId="{1A6F40FD-EE98-8243-9951-D82923857DBF}" srcOrd="0" destOrd="0" presId="urn:microsoft.com/office/officeart/2005/8/layout/radial4"/>
    <dgm:cxn modelId="{84724583-5372-8C40-8349-EF9028C42279}" srcId="{4474F789-6015-EC4D-862D-866EFB45A1EC}" destId="{C4BD3198-3DD2-4B40-998E-6CEC10C66119}" srcOrd="1" destOrd="0" parTransId="{4792FCCF-0FDD-2B48-A488-0784653CA573}" sibTransId="{F82FC6DB-F3C9-DB4B-A872-7E24638E3BC5}"/>
    <dgm:cxn modelId="{29DAE990-9AF7-4D7F-8FC1-9FA21D4AE404}" type="presOf" srcId="{F8BFDB07-E6AA-7F46-AD60-AAE985CE460A}" destId="{8FFC8E79-D16A-4548-B3B9-C988E9EC243B}" srcOrd="0" destOrd="0" presId="urn:microsoft.com/office/officeart/2005/8/layout/radial4"/>
    <dgm:cxn modelId="{24DC81AC-E3E4-40C3-9842-A5092375D316}" type="presOf" srcId="{4792FCCF-0FDD-2B48-A488-0784653CA573}" destId="{E46AF62D-B29F-9D42-ADB9-85C571795666}" srcOrd="0" destOrd="0" presId="urn:microsoft.com/office/officeart/2005/8/layout/radial4"/>
    <dgm:cxn modelId="{0157D1B3-0F04-428C-A313-7F1AB31A72E6}" type="presOf" srcId="{CFD652F6-2DDA-AA49-B34B-95CBC4990120}" destId="{F43A2E1C-0BA2-DD49-B426-930CFE62267D}" srcOrd="0" destOrd="0" presId="urn:microsoft.com/office/officeart/2005/8/layout/radial4"/>
    <dgm:cxn modelId="{EE07BCBB-DE4A-8B44-9778-01E9D5190C69}" srcId="{4474F789-6015-EC4D-862D-866EFB45A1EC}" destId="{3D769682-6222-BD4A-A0E8-2A783150FC85}" srcOrd="5" destOrd="0" parTransId="{C52AC2AA-064B-A340-98F5-387142FC2FAF}" sibTransId="{D6D8EC6F-CB31-8E48-B1CB-0067CEA711D4}"/>
    <dgm:cxn modelId="{D2C364D9-E77F-8948-9EC1-2C2DB0E98B76}" srcId="{4474F789-6015-EC4D-862D-866EFB45A1EC}" destId="{EB254F02-02B1-254D-85E3-A76E9A09EEF4}" srcOrd="4" destOrd="0" parTransId="{B2B07C25-070B-F647-999B-FCFAAE5C5240}" sibTransId="{64EBCDFC-EDA4-A14F-9565-4F6FAE0C588A}"/>
    <dgm:cxn modelId="{FCDEE2DC-E984-4D0C-929A-0F134BB9292A}" type="presOf" srcId="{538390B6-A91B-FB41-B463-0FEEA6E555DA}" destId="{F6C12D27-33E1-4F47-A924-BCBA93805C49}" srcOrd="0" destOrd="0" presId="urn:microsoft.com/office/officeart/2005/8/layout/radial4"/>
    <dgm:cxn modelId="{D8FC6FDF-BDAA-ED49-A9E0-C1D3F4A108F0}" srcId="{4474F789-6015-EC4D-862D-866EFB45A1EC}" destId="{9E7A34D6-F64E-714B-97EF-67862D554A7C}" srcOrd="2" destOrd="0" parTransId="{17228FA8-2110-DE44-A4FC-6828BDF4E6D6}" sibTransId="{97194D9C-75B8-C148-9586-9182FFDA9B17}"/>
    <dgm:cxn modelId="{724F91FD-992F-476B-926A-51B08AC9372F}" type="presOf" srcId="{9E7A34D6-F64E-714B-97EF-67862D554A7C}" destId="{30FCDC05-29B9-2749-BDC4-C34360048ADD}" srcOrd="0" destOrd="0" presId="urn:microsoft.com/office/officeart/2005/8/layout/radial4"/>
    <dgm:cxn modelId="{F85E96FF-1FFC-404E-80A0-FF4C9DF3C48F}" type="presOf" srcId="{3D769682-6222-BD4A-A0E8-2A783150FC85}" destId="{93B64596-9727-1047-B733-9254515848BE}" srcOrd="0" destOrd="0" presId="urn:microsoft.com/office/officeart/2005/8/layout/radial4"/>
    <dgm:cxn modelId="{01B3F821-3F39-41B8-B854-7336F5514B6F}" type="presParOf" srcId="{F6C12D27-33E1-4F47-A924-BCBA93805C49}" destId="{FE129CC5-1545-324D-9D15-3DA5FF62820C}" srcOrd="0" destOrd="0" presId="urn:microsoft.com/office/officeart/2005/8/layout/radial4"/>
    <dgm:cxn modelId="{5827CD13-71F0-4498-B89F-4B59DBA7B270}" type="presParOf" srcId="{F6C12D27-33E1-4F47-A924-BCBA93805C49}" destId="{1A6F40FD-EE98-8243-9951-D82923857DBF}" srcOrd="1" destOrd="0" presId="urn:microsoft.com/office/officeart/2005/8/layout/radial4"/>
    <dgm:cxn modelId="{140ABB9D-42EE-455D-B605-29243DFED11C}" type="presParOf" srcId="{F6C12D27-33E1-4F47-A924-BCBA93805C49}" destId="{F43A2E1C-0BA2-DD49-B426-930CFE62267D}" srcOrd="2" destOrd="0" presId="urn:microsoft.com/office/officeart/2005/8/layout/radial4"/>
    <dgm:cxn modelId="{1CC12210-F367-4646-858E-8937D157DC04}" type="presParOf" srcId="{F6C12D27-33E1-4F47-A924-BCBA93805C49}" destId="{E46AF62D-B29F-9D42-ADB9-85C571795666}" srcOrd="3" destOrd="0" presId="urn:microsoft.com/office/officeart/2005/8/layout/radial4"/>
    <dgm:cxn modelId="{1C44E5D5-1EF3-404E-A9FD-DB546D03F054}" type="presParOf" srcId="{F6C12D27-33E1-4F47-A924-BCBA93805C49}" destId="{C5E8C0FB-5634-D948-95A2-1DD9C41B73A1}" srcOrd="4" destOrd="0" presId="urn:microsoft.com/office/officeart/2005/8/layout/radial4"/>
    <dgm:cxn modelId="{A99E648B-DB81-4B9D-B65A-83035BE6C761}" type="presParOf" srcId="{F6C12D27-33E1-4F47-A924-BCBA93805C49}" destId="{BBA24CEC-F96A-584E-BA8A-B6792705A7EA}" srcOrd="5" destOrd="0" presId="urn:microsoft.com/office/officeart/2005/8/layout/radial4"/>
    <dgm:cxn modelId="{A6D15D11-AC82-40F8-9251-FFB7448D5FFA}" type="presParOf" srcId="{F6C12D27-33E1-4F47-A924-BCBA93805C49}" destId="{30FCDC05-29B9-2749-BDC4-C34360048ADD}" srcOrd="6" destOrd="0" presId="urn:microsoft.com/office/officeart/2005/8/layout/radial4"/>
    <dgm:cxn modelId="{197A4E20-4C9A-4841-AD19-243A38B5AFE7}" type="presParOf" srcId="{F6C12D27-33E1-4F47-A924-BCBA93805C49}" destId="{B06CD16A-D795-D549-94F5-01077C929FB0}" srcOrd="7" destOrd="0" presId="urn:microsoft.com/office/officeart/2005/8/layout/radial4"/>
    <dgm:cxn modelId="{5F8CDDE0-2554-4B95-BEC4-A6320CA8846B}" type="presParOf" srcId="{F6C12D27-33E1-4F47-A924-BCBA93805C49}" destId="{8FFC8E79-D16A-4548-B3B9-C988E9EC243B}" srcOrd="8" destOrd="0" presId="urn:microsoft.com/office/officeart/2005/8/layout/radial4"/>
    <dgm:cxn modelId="{4665D6FA-84AB-48D8-8279-EF26C4402F59}" type="presParOf" srcId="{F6C12D27-33E1-4F47-A924-BCBA93805C49}" destId="{1F37459C-0221-DD46-A15D-67C14B58D2C0}" srcOrd="9" destOrd="0" presId="urn:microsoft.com/office/officeart/2005/8/layout/radial4"/>
    <dgm:cxn modelId="{B78129EB-CDCC-4ED8-8C33-ECECBD0547FC}" type="presParOf" srcId="{F6C12D27-33E1-4F47-A924-BCBA93805C49}" destId="{E9EDE4F1-C708-8848-A0F4-7A2F4A8DDC14}" srcOrd="10" destOrd="0" presId="urn:microsoft.com/office/officeart/2005/8/layout/radial4"/>
    <dgm:cxn modelId="{D781824F-4D1E-408C-9743-110DE3E652CB}" type="presParOf" srcId="{F6C12D27-33E1-4F47-A924-BCBA93805C49}" destId="{735AF380-E473-6946-8BCD-107EA1364E76}" srcOrd="11" destOrd="0" presId="urn:microsoft.com/office/officeart/2005/8/layout/radial4"/>
    <dgm:cxn modelId="{83763788-BC0B-490A-8603-46A28BFD37D5}" type="presParOf" srcId="{F6C12D27-33E1-4F47-A924-BCBA93805C49}" destId="{93B64596-9727-1047-B733-9254515848BE}" srcOrd="12" destOrd="0" presId="urn:microsoft.com/office/officeart/2005/8/layout/radial4"/>
  </dgm:cxnLst>
  <dgm:bg/>
  <dgm:whole/>
  <dgm:extLst>
    <a:ext uri="http://schemas.microsoft.com/office/drawing/2008/diagram">
      <dsp:dataModelExt xmlns:dsp="http://schemas.microsoft.com/office/drawing/2008/diagram" relId="rId11" minVer="http://schemas.openxmlformats.org/drawingml/2006/diagram"/>
    </a:ext>
  </dgm:extLst>
</dgm:dataModel>
</file>

<file path=ppt/diagrams/data3.xml><?xml version="1.0" encoding="utf-8"?>
<dgm:dataModel xmlns:dgm="http://schemas.openxmlformats.org/drawingml/2006/diagram" xmlns:a="http://schemas.openxmlformats.org/drawingml/2006/main">
  <dgm:ptLst>
    <dgm:pt modelId="{538390B6-A91B-FB41-B463-0FEEA6E555DA}" type="doc">
      <dgm:prSet loTypeId="urn:microsoft.com/office/officeart/2005/8/layout/radial4" loCatId="relationship" qsTypeId="urn:microsoft.com/office/officeart/2005/8/quickstyle/3d1" qsCatId="3D" csTypeId="urn:microsoft.com/office/officeart/2005/8/colors/colorful4" csCatId="colorful" phldr="1"/>
      <dgm:spPr/>
      <dgm:t>
        <a:bodyPr/>
        <a:lstStyle/>
        <a:p>
          <a:endParaRPr lang="en-US"/>
        </a:p>
      </dgm:t>
    </dgm:pt>
    <dgm:pt modelId="{4474F789-6015-EC4D-862D-866EFB45A1EC}">
      <dgm:prSet phldrT="[Text]" custT="1"/>
      <dgm:spPr>
        <a:solidFill>
          <a:schemeClr val="accent1">
            <a:lumMod val="75000"/>
          </a:schemeClr>
        </a:solidFill>
      </dgm:spPr>
      <dgm:t>
        <a:bodyPr/>
        <a:lstStyle/>
        <a:p>
          <a:r>
            <a:rPr lang="en-US" sz="1100" dirty="0"/>
            <a:t>Group Learning</a:t>
          </a:r>
        </a:p>
      </dgm:t>
    </dgm:pt>
    <dgm:pt modelId="{3C4A072F-34B2-7442-90B9-2E9FAD5F3C6C}" type="parTrans" cxnId="{BF0BBD71-4D44-1643-AADC-2ECD49561ED4}">
      <dgm:prSet/>
      <dgm:spPr/>
      <dgm:t>
        <a:bodyPr/>
        <a:lstStyle/>
        <a:p>
          <a:endParaRPr lang="en-US" sz="1100">
            <a:solidFill>
              <a:schemeClr val="tx1"/>
            </a:solidFill>
          </a:endParaRPr>
        </a:p>
      </dgm:t>
    </dgm:pt>
    <dgm:pt modelId="{869E4A76-6422-2B4B-8E30-AD8AFBEECCB4}" type="sibTrans" cxnId="{BF0BBD71-4D44-1643-AADC-2ECD49561ED4}">
      <dgm:prSet/>
      <dgm:spPr/>
      <dgm:t>
        <a:bodyPr/>
        <a:lstStyle/>
        <a:p>
          <a:endParaRPr lang="en-US" sz="1100">
            <a:solidFill>
              <a:schemeClr val="tx1"/>
            </a:solidFill>
          </a:endParaRPr>
        </a:p>
      </dgm:t>
    </dgm:pt>
    <dgm:pt modelId="{CFD652F6-2DDA-AA49-B34B-95CBC4990120}">
      <dgm:prSet phldrT="[Text]" custT="1"/>
      <dgm:spPr/>
      <dgm:t>
        <a:bodyPr/>
        <a:lstStyle/>
        <a:p>
          <a:r>
            <a:rPr lang="en-US" sz="1100" dirty="0"/>
            <a:t>Group Projects</a:t>
          </a:r>
        </a:p>
      </dgm:t>
    </dgm:pt>
    <dgm:pt modelId="{57E363D5-B890-5044-8149-83FF6E59E624}" type="parTrans" cxnId="{24D9D830-F206-424E-92F6-461AAC2719AF}">
      <dgm:prSet/>
      <dgm:spPr/>
      <dgm:t>
        <a:bodyPr/>
        <a:lstStyle/>
        <a:p>
          <a:endParaRPr lang="en-US" sz="1100" dirty="0">
            <a:solidFill>
              <a:schemeClr val="tx1"/>
            </a:solidFill>
          </a:endParaRPr>
        </a:p>
      </dgm:t>
    </dgm:pt>
    <dgm:pt modelId="{213F971F-E64A-E54B-809D-761906423ED1}" type="sibTrans" cxnId="{24D9D830-F206-424E-92F6-461AAC2719AF}">
      <dgm:prSet/>
      <dgm:spPr/>
      <dgm:t>
        <a:bodyPr/>
        <a:lstStyle/>
        <a:p>
          <a:endParaRPr lang="en-US" sz="1100">
            <a:solidFill>
              <a:schemeClr val="tx1"/>
            </a:solidFill>
          </a:endParaRPr>
        </a:p>
      </dgm:t>
    </dgm:pt>
    <dgm:pt modelId="{C4BD3198-3DD2-4B40-998E-6CEC10C66119}">
      <dgm:prSet phldrT="[Text]" custT="1"/>
      <dgm:spPr/>
      <dgm:t>
        <a:bodyPr/>
        <a:lstStyle/>
        <a:p>
          <a:r>
            <a:rPr lang="en-US" sz="1100" dirty="0"/>
            <a:t>Master Classes</a:t>
          </a:r>
        </a:p>
      </dgm:t>
    </dgm:pt>
    <dgm:pt modelId="{4792FCCF-0FDD-2B48-A488-0784653CA573}" type="parTrans" cxnId="{84724583-5372-8C40-8349-EF9028C42279}">
      <dgm:prSet/>
      <dgm:spPr/>
      <dgm:t>
        <a:bodyPr/>
        <a:lstStyle/>
        <a:p>
          <a:endParaRPr lang="en-US" sz="1100" dirty="0">
            <a:solidFill>
              <a:schemeClr val="tx1"/>
            </a:solidFill>
          </a:endParaRPr>
        </a:p>
      </dgm:t>
    </dgm:pt>
    <dgm:pt modelId="{F82FC6DB-F3C9-DB4B-A872-7E24638E3BC5}" type="sibTrans" cxnId="{84724583-5372-8C40-8349-EF9028C42279}">
      <dgm:prSet/>
      <dgm:spPr/>
      <dgm:t>
        <a:bodyPr/>
        <a:lstStyle/>
        <a:p>
          <a:endParaRPr lang="en-US" sz="1100">
            <a:solidFill>
              <a:schemeClr val="tx1"/>
            </a:solidFill>
          </a:endParaRPr>
        </a:p>
      </dgm:t>
    </dgm:pt>
    <dgm:pt modelId="{9E7A34D6-F64E-714B-97EF-67862D554A7C}">
      <dgm:prSet phldrT="[Text]" custT="1"/>
      <dgm:spPr/>
      <dgm:t>
        <a:bodyPr/>
        <a:lstStyle/>
        <a:p>
          <a:r>
            <a:rPr lang="en-US" sz="1100" dirty="0"/>
            <a:t>Group Discussions</a:t>
          </a:r>
        </a:p>
      </dgm:t>
    </dgm:pt>
    <dgm:pt modelId="{17228FA8-2110-DE44-A4FC-6828BDF4E6D6}" type="parTrans" cxnId="{D8FC6FDF-BDAA-ED49-A9E0-C1D3F4A108F0}">
      <dgm:prSet/>
      <dgm:spPr/>
      <dgm:t>
        <a:bodyPr/>
        <a:lstStyle/>
        <a:p>
          <a:endParaRPr lang="en-US" sz="1100" dirty="0">
            <a:solidFill>
              <a:schemeClr val="tx1"/>
            </a:solidFill>
          </a:endParaRPr>
        </a:p>
      </dgm:t>
    </dgm:pt>
    <dgm:pt modelId="{97194D9C-75B8-C148-9586-9182FFDA9B17}" type="sibTrans" cxnId="{D8FC6FDF-BDAA-ED49-A9E0-C1D3F4A108F0}">
      <dgm:prSet/>
      <dgm:spPr/>
      <dgm:t>
        <a:bodyPr/>
        <a:lstStyle/>
        <a:p>
          <a:endParaRPr lang="en-US" sz="1100">
            <a:solidFill>
              <a:schemeClr val="tx1"/>
            </a:solidFill>
          </a:endParaRPr>
        </a:p>
      </dgm:t>
    </dgm:pt>
    <dgm:pt modelId="{816FEF94-CB38-1343-AA35-62E989EF3202}">
      <dgm:prSet phldrT="[Text]" custT="1"/>
      <dgm:spPr/>
      <dgm:t>
        <a:bodyPr/>
        <a:lstStyle/>
        <a:p>
          <a:r>
            <a:rPr lang="en-US" sz="1100" dirty="0"/>
            <a:t>Learning through Activities</a:t>
          </a:r>
        </a:p>
      </dgm:t>
    </dgm:pt>
    <dgm:pt modelId="{435E9F3C-B157-7E41-9BDC-B8E5B861B3F5}" type="parTrans" cxnId="{36CAF4A8-865F-5845-81AE-DA7D0DF85ADD}">
      <dgm:prSet/>
      <dgm:spPr/>
      <dgm:t>
        <a:bodyPr/>
        <a:lstStyle/>
        <a:p>
          <a:endParaRPr lang="en-US" sz="1100" dirty="0">
            <a:solidFill>
              <a:schemeClr val="tx1"/>
            </a:solidFill>
          </a:endParaRPr>
        </a:p>
      </dgm:t>
    </dgm:pt>
    <dgm:pt modelId="{FF9351FA-F9CB-A742-8DFB-0830A1FAAC62}" type="sibTrans" cxnId="{36CAF4A8-865F-5845-81AE-DA7D0DF85ADD}">
      <dgm:prSet/>
      <dgm:spPr/>
      <dgm:t>
        <a:bodyPr/>
        <a:lstStyle/>
        <a:p>
          <a:endParaRPr lang="en-US" sz="1100">
            <a:solidFill>
              <a:schemeClr val="tx1"/>
            </a:solidFill>
          </a:endParaRPr>
        </a:p>
      </dgm:t>
    </dgm:pt>
    <dgm:pt modelId="{7204F554-4EB0-FA49-82CC-1411B34C7514}">
      <dgm:prSet phldrT="[Text]" custT="1"/>
      <dgm:spPr/>
      <dgm:t>
        <a:bodyPr/>
        <a:lstStyle/>
        <a:p>
          <a:r>
            <a:rPr lang="en-US" sz="1100" dirty="0"/>
            <a:t>National  Student meet</a:t>
          </a:r>
        </a:p>
      </dgm:t>
    </dgm:pt>
    <dgm:pt modelId="{C2188169-0EA5-A84C-8588-B02E6D5C370E}" type="parTrans" cxnId="{5CBD7E7C-A287-1343-AFC0-293274D747D4}">
      <dgm:prSet/>
      <dgm:spPr/>
      <dgm:t>
        <a:bodyPr/>
        <a:lstStyle/>
        <a:p>
          <a:endParaRPr lang="en-US" sz="1100" dirty="0">
            <a:solidFill>
              <a:schemeClr val="tx1"/>
            </a:solidFill>
          </a:endParaRPr>
        </a:p>
      </dgm:t>
    </dgm:pt>
    <dgm:pt modelId="{6402073A-9D6B-1E48-90A7-5CB30FEC74EF}" type="sibTrans" cxnId="{5CBD7E7C-A287-1343-AFC0-293274D747D4}">
      <dgm:prSet/>
      <dgm:spPr/>
      <dgm:t>
        <a:bodyPr/>
        <a:lstStyle/>
        <a:p>
          <a:endParaRPr lang="en-US" sz="1100">
            <a:solidFill>
              <a:schemeClr val="tx1"/>
            </a:solidFill>
          </a:endParaRPr>
        </a:p>
      </dgm:t>
    </dgm:pt>
    <dgm:pt modelId="{2E8D941C-0E5C-5444-889F-148B56A467E8}">
      <dgm:prSet phldrT="[Text]" custT="1"/>
      <dgm:spPr/>
      <dgm:t>
        <a:bodyPr/>
        <a:lstStyle/>
        <a:p>
          <a:r>
            <a:rPr lang="en-US" sz="1100" dirty="0"/>
            <a:t>Work review &amp; Feedback</a:t>
          </a:r>
        </a:p>
      </dgm:t>
    </dgm:pt>
    <dgm:pt modelId="{5A5B8B2E-799E-D446-A9A5-85C0A661287C}" type="sibTrans" cxnId="{48F0A412-9235-4145-BA6A-8378C2DE795D}">
      <dgm:prSet/>
      <dgm:spPr/>
      <dgm:t>
        <a:bodyPr/>
        <a:lstStyle/>
        <a:p>
          <a:endParaRPr lang="en-US" sz="1100">
            <a:solidFill>
              <a:schemeClr val="tx1"/>
            </a:solidFill>
          </a:endParaRPr>
        </a:p>
      </dgm:t>
    </dgm:pt>
    <dgm:pt modelId="{E4632CD3-D927-B648-9B64-A0C2A514A51B}" type="parTrans" cxnId="{48F0A412-9235-4145-BA6A-8378C2DE795D}">
      <dgm:prSet/>
      <dgm:spPr/>
      <dgm:t>
        <a:bodyPr/>
        <a:lstStyle/>
        <a:p>
          <a:endParaRPr lang="en-US" sz="1100" dirty="0">
            <a:solidFill>
              <a:schemeClr val="tx1"/>
            </a:solidFill>
          </a:endParaRPr>
        </a:p>
      </dgm:t>
    </dgm:pt>
    <dgm:pt modelId="{2600287A-D334-4C42-B018-8407FA4C63EA}">
      <dgm:prSet phldrT="[Text]"/>
      <dgm:spPr/>
      <dgm:t>
        <a:bodyPr/>
        <a:lstStyle/>
        <a:p>
          <a:r>
            <a:rPr lang="en-US" dirty="0"/>
            <a:t>Portfolio Development</a:t>
          </a:r>
        </a:p>
      </dgm:t>
    </dgm:pt>
    <dgm:pt modelId="{11A9D9C2-1294-4631-836D-6110717AEB73}" type="parTrans" cxnId="{E85CB585-985C-451E-816B-ACEF697F847F}">
      <dgm:prSet/>
      <dgm:spPr/>
      <dgm:t>
        <a:bodyPr/>
        <a:lstStyle/>
        <a:p>
          <a:endParaRPr lang="en-IN"/>
        </a:p>
      </dgm:t>
    </dgm:pt>
    <dgm:pt modelId="{1C0186C2-A0EA-4443-978C-F71B727FDFBC}" type="sibTrans" cxnId="{E85CB585-985C-451E-816B-ACEF697F847F}">
      <dgm:prSet/>
      <dgm:spPr/>
      <dgm:t>
        <a:bodyPr/>
        <a:lstStyle/>
        <a:p>
          <a:endParaRPr lang="en-IN"/>
        </a:p>
      </dgm:t>
    </dgm:pt>
    <dgm:pt modelId="{F6C12D27-33E1-4F47-A924-BCBA93805C49}" type="pres">
      <dgm:prSet presAssocID="{538390B6-A91B-FB41-B463-0FEEA6E555DA}" presName="cycle" presStyleCnt="0">
        <dgm:presLayoutVars>
          <dgm:chMax val="1"/>
          <dgm:dir/>
          <dgm:animLvl val="ctr"/>
          <dgm:resizeHandles val="exact"/>
        </dgm:presLayoutVars>
      </dgm:prSet>
      <dgm:spPr/>
    </dgm:pt>
    <dgm:pt modelId="{FE129CC5-1545-324D-9D15-3DA5FF62820C}" type="pres">
      <dgm:prSet presAssocID="{4474F789-6015-EC4D-862D-866EFB45A1EC}" presName="centerShape" presStyleLbl="node0" presStyleIdx="0" presStyleCnt="1" custScaleX="105560" custScaleY="105560"/>
      <dgm:spPr/>
    </dgm:pt>
    <dgm:pt modelId="{1A6F40FD-EE98-8243-9951-D82923857DBF}" type="pres">
      <dgm:prSet presAssocID="{57E363D5-B890-5044-8149-83FF6E59E624}" presName="parTrans" presStyleLbl="bgSibTrans2D1" presStyleIdx="0" presStyleCnt="7"/>
      <dgm:spPr/>
    </dgm:pt>
    <dgm:pt modelId="{F43A2E1C-0BA2-DD49-B426-930CFE62267D}" type="pres">
      <dgm:prSet presAssocID="{CFD652F6-2DDA-AA49-B34B-95CBC4990120}" presName="node" presStyleLbl="node1" presStyleIdx="0" presStyleCnt="7">
        <dgm:presLayoutVars>
          <dgm:bulletEnabled val="1"/>
        </dgm:presLayoutVars>
      </dgm:prSet>
      <dgm:spPr/>
    </dgm:pt>
    <dgm:pt modelId="{E46AF62D-B29F-9D42-ADB9-85C571795666}" type="pres">
      <dgm:prSet presAssocID="{4792FCCF-0FDD-2B48-A488-0784653CA573}" presName="parTrans" presStyleLbl="bgSibTrans2D1" presStyleIdx="1" presStyleCnt="7"/>
      <dgm:spPr/>
    </dgm:pt>
    <dgm:pt modelId="{C5E8C0FB-5634-D948-95A2-1DD9C41B73A1}" type="pres">
      <dgm:prSet presAssocID="{C4BD3198-3DD2-4B40-998E-6CEC10C66119}" presName="node" presStyleLbl="node1" presStyleIdx="1" presStyleCnt="7">
        <dgm:presLayoutVars>
          <dgm:bulletEnabled val="1"/>
        </dgm:presLayoutVars>
      </dgm:prSet>
      <dgm:spPr/>
    </dgm:pt>
    <dgm:pt modelId="{BBA24CEC-F96A-584E-BA8A-B6792705A7EA}" type="pres">
      <dgm:prSet presAssocID="{17228FA8-2110-DE44-A4FC-6828BDF4E6D6}" presName="parTrans" presStyleLbl="bgSibTrans2D1" presStyleIdx="2" presStyleCnt="7"/>
      <dgm:spPr/>
    </dgm:pt>
    <dgm:pt modelId="{30FCDC05-29B9-2749-BDC4-C34360048ADD}" type="pres">
      <dgm:prSet presAssocID="{9E7A34D6-F64E-714B-97EF-67862D554A7C}" presName="node" presStyleLbl="node1" presStyleIdx="2" presStyleCnt="7" custScaleX="124240">
        <dgm:presLayoutVars>
          <dgm:bulletEnabled val="1"/>
        </dgm:presLayoutVars>
      </dgm:prSet>
      <dgm:spPr/>
    </dgm:pt>
    <dgm:pt modelId="{56F66AA8-3FB5-4653-8E49-89323CCFE410}" type="pres">
      <dgm:prSet presAssocID="{11A9D9C2-1294-4631-836D-6110717AEB73}" presName="parTrans" presStyleLbl="bgSibTrans2D1" presStyleIdx="3" presStyleCnt="7"/>
      <dgm:spPr/>
    </dgm:pt>
    <dgm:pt modelId="{6FCE486C-441C-4E9B-9933-AAE9B5966BCE}" type="pres">
      <dgm:prSet presAssocID="{2600287A-D334-4C42-B018-8407FA4C63EA}" presName="node" presStyleLbl="node1" presStyleIdx="3" presStyleCnt="7" custScaleX="124240">
        <dgm:presLayoutVars>
          <dgm:bulletEnabled val="1"/>
        </dgm:presLayoutVars>
      </dgm:prSet>
      <dgm:spPr/>
    </dgm:pt>
    <dgm:pt modelId="{B237D3EE-24B7-0F4D-BECC-1282F0AE9820}" type="pres">
      <dgm:prSet presAssocID="{435E9F3C-B157-7E41-9BDC-B8E5B861B3F5}" presName="parTrans" presStyleLbl="bgSibTrans2D1" presStyleIdx="4" presStyleCnt="7"/>
      <dgm:spPr/>
    </dgm:pt>
    <dgm:pt modelId="{716B56DA-F191-8D4A-BE3B-FC1129968018}" type="pres">
      <dgm:prSet presAssocID="{816FEF94-CB38-1343-AA35-62E989EF3202}" presName="node" presStyleLbl="node1" presStyleIdx="4" presStyleCnt="7" custScaleX="124240">
        <dgm:presLayoutVars>
          <dgm:bulletEnabled val="1"/>
        </dgm:presLayoutVars>
      </dgm:prSet>
      <dgm:spPr/>
    </dgm:pt>
    <dgm:pt modelId="{FEFDFC31-E3E5-484D-9BC2-991CBE0BC25D}" type="pres">
      <dgm:prSet presAssocID="{C2188169-0EA5-A84C-8588-B02E6D5C370E}" presName="parTrans" presStyleLbl="bgSibTrans2D1" presStyleIdx="5" presStyleCnt="7"/>
      <dgm:spPr/>
    </dgm:pt>
    <dgm:pt modelId="{1C306626-7D80-F041-872A-49C7F26890B2}" type="pres">
      <dgm:prSet presAssocID="{7204F554-4EB0-FA49-82CC-1411B34C7514}" presName="node" presStyleLbl="node1" presStyleIdx="5" presStyleCnt="7">
        <dgm:presLayoutVars>
          <dgm:bulletEnabled val="1"/>
        </dgm:presLayoutVars>
      </dgm:prSet>
      <dgm:spPr/>
    </dgm:pt>
    <dgm:pt modelId="{6F827AB2-FAC3-964D-89D0-63AB07624214}" type="pres">
      <dgm:prSet presAssocID="{E4632CD3-D927-B648-9B64-A0C2A514A51B}" presName="parTrans" presStyleLbl="bgSibTrans2D1" presStyleIdx="6" presStyleCnt="7"/>
      <dgm:spPr/>
    </dgm:pt>
    <dgm:pt modelId="{03A3EE8E-8839-944B-AAE7-C1EE0ED4C7DB}" type="pres">
      <dgm:prSet presAssocID="{2E8D941C-0E5C-5444-889F-148B56A467E8}" presName="node" presStyleLbl="node1" presStyleIdx="6" presStyleCnt="7">
        <dgm:presLayoutVars>
          <dgm:bulletEnabled val="1"/>
        </dgm:presLayoutVars>
      </dgm:prSet>
      <dgm:spPr/>
    </dgm:pt>
  </dgm:ptLst>
  <dgm:cxnLst>
    <dgm:cxn modelId="{5A7B5303-A680-4EA5-BF9E-64D7171216A5}" type="presOf" srcId="{2600287A-D334-4C42-B018-8407FA4C63EA}" destId="{6FCE486C-441C-4E9B-9933-AAE9B5966BCE}" srcOrd="0" destOrd="0" presId="urn:microsoft.com/office/officeart/2005/8/layout/radial4"/>
    <dgm:cxn modelId="{5EB9170F-1D3E-49FA-B5B4-DDD79AD564D6}" type="presOf" srcId="{435E9F3C-B157-7E41-9BDC-B8E5B861B3F5}" destId="{B237D3EE-24B7-0F4D-BECC-1282F0AE9820}" srcOrd="0" destOrd="0" presId="urn:microsoft.com/office/officeart/2005/8/layout/radial4"/>
    <dgm:cxn modelId="{48F0A412-9235-4145-BA6A-8378C2DE795D}" srcId="{4474F789-6015-EC4D-862D-866EFB45A1EC}" destId="{2E8D941C-0E5C-5444-889F-148B56A467E8}" srcOrd="6" destOrd="0" parTransId="{E4632CD3-D927-B648-9B64-A0C2A514A51B}" sibTransId="{5A5B8B2E-799E-D446-A9A5-85C0A661287C}"/>
    <dgm:cxn modelId="{E8BE1417-A14C-4A45-B9D9-E6D04D2DBE00}" type="presOf" srcId="{816FEF94-CB38-1343-AA35-62E989EF3202}" destId="{716B56DA-F191-8D4A-BE3B-FC1129968018}" srcOrd="0" destOrd="0" presId="urn:microsoft.com/office/officeart/2005/8/layout/radial4"/>
    <dgm:cxn modelId="{1D7CAE1D-FA0F-4FBE-BA5C-4F1B54F39E39}" type="presOf" srcId="{4792FCCF-0FDD-2B48-A488-0784653CA573}" destId="{E46AF62D-B29F-9D42-ADB9-85C571795666}" srcOrd="0" destOrd="0" presId="urn:microsoft.com/office/officeart/2005/8/layout/radial4"/>
    <dgm:cxn modelId="{D6C3982D-B9E8-42C8-AE4D-CCDEBD45681B}" type="presOf" srcId="{2E8D941C-0E5C-5444-889F-148B56A467E8}" destId="{03A3EE8E-8839-944B-AAE7-C1EE0ED4C7DB}" srcOrd="0" destOrd="0" presId="urn:microsoft.com/office/officeart/2005/8/layout/radial4"/>
    <dgm:cxn modelId="{198DE52E-5A92-4D30-A062-5A4CEDD31305}" type="presOf" srcId="{4474F789-6015-EC4D-862D-866EFB45A1EC}" destId="{FE129CC5-1545-324D-9D15-3DA5FF62820C}" srcOrd="0" destOrd="0" presId="urn:microsoft.com/office/officeart/2005/8/layout/radial4"/>
    <dgm:cxn modelId="{24D9D830-F206-424E-92F6-461AAC2719AF}" srcId="{4474F789-6015-EC4D-862D-866EFB45A1EC}" destId="{CFD652F6-2DDA-AA49-B34B-95CBC4990120}" srcOrd="0" destOrd="0" parTransId="{57E363D5-B890-5044-8149-83FF6E59E624}" sibTransId="{213F971F-E64A-E54B-809D-761906423ED1}"/>
    <dgm:cxn modelId="{65353461-1C37-458F-A90F-79BCA512246C}" type="presOf" srcId="{C4BD3198-3DD2-4B40-998E-6CEC10C66119}" destId="{C5E8C0FB-5634-D948-95A2-1DD9C41B73A1}" srcOrd="0" destOrd="0" presId="urn:microsoft.com/office/officeart/2005/8/layout/radial4"/>
    <dgm:cxn modelId="{E7DE2762-0D3C-4A49-815E-627CC7E5D94F}" type="presOf" srcId="{538390B6-A91B-FB41-B463-0FEEA6E555DA}" destId="{F6C12D27-33E1-4F47-A924-BCBA93805C49}" srcOrd="0" destOrd="0" presId="urn:microsoft.com/office/officeart/2005/8/layout/radial4"/>
    <dgm:cxn modelId="{BF0BBD71-4D44-1643-AADC-2ECD49561ED4}" srcId="{538390B6-A91B-FB41-B463-0FEEA6E555DA}" destId="{4474F789-6015-EC4D-862D-866EFB45A1EC}" srcOrd="0" destOrd="0" parTransId="{3C4A072F-34B2-7442-90B9-2E9FAD5F3C6C}" sibTransId="{869E4A76-6422-2B4B-8E30-AD8AFBEECCB4}"/>
    <dgm:cxn modelId="{AD52E177-0E5C-470C-8C03-43CA56EFA70F}" type="presOf" srcId="{57E363D5-B890-5044-8149-83FF6E59E624}" destId="{1A6F40FD-EE98-8243-9951-D82923857DBF}" srcOrd="0" destOrd="0" presId="urn:microsoft.com/office/officeart/2005/8/layout/radial4"/>
    <dgm:cxn modelId="{5CBD7E7C-A287-1343-AFC0-293274D747D4}" srcId="{4474F789-6015-EC4D-862D-866EFB45A1EC}" destId="{7204F554-4EB0-FA49-82CC-1411B34C7514}" srcOrd="5" destOrd="0" parTransId="{C2188169-0EA5-A84C-8588-B02E6D5C370E}" sibTransId="{6402073A-9D6B-1E48-90A7-5CB30FEC74EF}"/>
    <dgm:cxn modelId="{D53DD082-B699-4241-9206-361525B22985}" type="presOf" srcId="{CFD652F6-2DDA-AA49-B34B-95CBC4990120}" destId="{F43A2E1C-0BA2-DD49-B426-930CFE62267D}" srcOrd="0" destOrd="0" presId="urn:microsoft.com/office/officeart/2005/8/layout/radial4"/>
    <dgm:cxn modelId="{84724583-5372-8C40-8349-EF9028C42279}" srcId="{4474F789-6015-EC4D-862D-866EFB45A1EC}" destId="{C4BD3198-3DD2-4B40-998E-6CEC10C66119}" srcOrd="1" destOrd="0" parTransId="{4792FCCF-0FDD-2B48-A488-0784653CA573}" sibTransId="{F82FC6DB-F3C9-DB4B-A872-7E24638E3BC5}"/>
    <dgm:cxn modelId="{E85CB585-985C-451E-816B-ACEF697F847F}" srcId="{4474F789-6015-EC4D-862D-866EFB45A1EC}" destId="{2600287A-D334-4C42-B018-8407FA4C63EA}" srcOrd="3" destOrd="0" parTransId="{11A9D9C2-1294-4631-836D-6110717AEB73}" sibTransId="{1C0186C2-A0EA-4443-978C-F71B727FDFBC}"/>
    <dgm:cxn modelId="{36CAF4A8-865F-5845-81AE-DA7D0DF85ADD}" srcId="{4474F789-6015-EC4D-862D-866EFB45A1EC}" destId="{816FEF94-CB38-1343-AA35-62E989EF3202}" srcOrd="4" destOrd="0" parTransId="{435E9F3C-B157-7E41-9BDC-B8E5B861B3F5}" sibTransId="{FF9351FA-F9CB-A742-8DFB-0830A1FAAC62}"/>
    <dgm:cxn modelId="{63EA61AF-ED2A-4AD0-82A1-A0C5E13886E4}" type="presOf" srcId="{E4632CD3-D927-B648-9B64-A0C2A514A51B}" destId="{6F827AB2-FAC3-964D-89D0-63AB07624214}" srcOrd="0" destOrd="0" presId="urn:microsoft.com/office/officeart/2005/8/layout/radial4"/>
    <dgm:cxn modelId="{9DB45FDD-D9B7-4DA4-BEBA-5296999B313F}" type="presOf" srcId="{17228FA8-2110-DE44-A4FC-6828BDF4E6D6}" destId="{BBA24CEC-F96A-584E-BA8A-B6792705A7EA}" srcOrd="0" destOrd="0" presId="urn:microsoft.com/office/officeart/2005/8/layout/radial4"/>
    <dgm:cxn modelId="{F0B439DE-A108-4B0F-91F5-DF91EE35AD36}" type="presOf" srcId="{9E7A34D6-F64E-714B-97EF-67862D554A7C}" destId="{30FCDC05-29B9-2749-BDC4-C34360048ADD}" srcOrd="0" destOrd="0" presId="urn:microsoft.com/office/officeart/2005/8/layout/radial4"/>
    <dgm:cxn modelId="{D8FC6FDF-BDAA-ED49-A9E0-C1D3F4A108F0}" srcId="{4474F789-6015-EC4D-862D-866EFB45A1EC}" destId="{9E7A34D6-F64E-714B-97EF-67862D554A7C}" srcOrd="2" destOrd="0" parTransId="{17228FA8-2110-DE44-A4FC-6828BDF4E6D6}" sibTransId="{97194D9C-75B8-C148-9586-9182FFDA9B17}"/>
    <dgm:cxn modelId="{3BD20BE0-C517-40DB-A5C5-D30D0E0CD22A}" type="presOf" srcId="{11A9D9C2-1294-4631-836D-6110717AEB73}" destId="{56F66AA8-3FB5-4653-8E49-89323CCFE410}" srcOrd="0" destOrd="0" presId="urn:microsoft.com/office/officeart/2005/8/layout/radial4"/>
    <dgm:cxn modelId="{E5023DE2-C7D2-4D59-BACE-DDC3C609E3D9}" type="presOf" srcId="{C2188169-0EA5-A84C-8588-B02E6D5C370E}" destId="{FEFDFC31-E3E5-484D-9BC2-991CBE0BC25D}" srcOrd="0" destOrd="0" presId="urn:microsoft.com/office/officeart/2005/8/layout/radial4"/>
    <dgm:cxn modelId="{AC4AAFE6-9300-4A33-B820-74433223EB6B}" type="presOf" srcId="{7204F554-4EB0-FA49-82CC-1411B34C7514}" destId="{1C306626-7D80-F041-872A-49C7F26890B2}" srcOrd="0" destOrd="0" presId="urn:microsoft.com/office/officeart/2005/8/layout/radial4"/>
    <dgm:cxn modelId="{3FEC3C99-CA64-4224-B77E-EAFB4A08F47C}" type="presParOf" srcId="{F6C12D27-33E1-4F47-A924-BCBA93805C49}" destId="{FE129CC5-1545-324D-9D15-3DA5FF62820C}" srcOrd="0" destOrd="0" presId="urn:microsoft.com/office/officeart/2005/8/layout/radial4"/>
    <dgm:cxn modelId="{E8707144-49C7-48DF-ADED-DAAF7BF1D139}" type="presParOf" srcId="{F6C12D27-33E1-4F47-A924-BCBA93805C49}" destId="{1A6F40FD-EE98-8243-9951-D82923857DBF}" srcOrd="1" destOrd="0" presId="urn:microsoft.com/office/officeart/2005/8/layout/radial4"/>
    <dgm:cxn modelId="{9BE032DD-ED4F-4ECE-B012-C5C86AEEFE44}" type="presParOf" srcId="{F6C12D27-33E1-4F47-A924-BCBA93805C49}" destId="{F43A2E1C-0BA2-DD49-B426-930CFE62267D}" srcOrd="2" destOrd="0" presId="urn:microsoft.com/office/officeart/2005/8/layout/radial4"/>
    <dgm:cxn modelId="{A9EA38AC-90D6-4E9D-9FDE-6329924A5654}" type="presParOf" srcId="{F6C12D27-33E1-4F47-A924-BCBA93805C49}" destId="{E46AF62D-B29F-9D42-ADB9-85C571795666}" srcOrd="3" destOrd="0" presId="urn:microsoft.com/office/officeart/2005/8/layout/radial4"/>
    <dgm:cxn modelId="{3F6A055C-15C7-416A-8C16-44255A01B048}" type="presParOf" srcId="{F6C12D27-33E1-4F47-A924-BCBA93805C49}" destId="{C5E8C0FB-5634-D948-95A2-1DD9C41B73A1}" srcOrd="4" destOrd="0" presId="urn:microsoft.com/office/officeart/2005/8/layout/radial4"/>
    <dgm:cxn modelId="{67B162BD-FCA9-42FE-BD24-5C9565087EEA}" type="presParOf" srcId="{F6C12D27-33E1-4F47-A924-BCBA93805C49}" destId="{BBA24CEC-F96A-584E-BA8A-B6792705A7EA}" srcOrd="5" destOrd="0" presId="urn:microsoft.com/office/officeart/2005/8/layout/radial4"/>
    <dgm:cxn modelId="{83A58415-9F8D-4AF4-9A56-CD2A311B283A}" type="presParOf" srcId="{F6C12D27-33E1-4F47-A924-BCBA93805C49}" destId="{30FCDC05-29B9-2749-BDC4-C34360048ADD}" srcOrd="6" destOrd="0" presId="urn:microsoft.com/office/officeart/2005/8/layout/radial4"/>
    <dgm:cxn modelId="{DD154E78-A0B9-4B45-BA4C-9BAAA93E5287}" type="presParOf" srcId="{F6C12D27-33E1-4F47-A924-BCBA93805C49}" destId="{56F66AA8-3FB5-4653-8E49-89323CCFE410}" srcOrd="7" destOrd="0" presId="urn:microsoft.com/office/officeart/2005/8/layout/radial4"/>
    <dgm:cxn modelId="{004E99A5-ACA3-4481-9C1A-8090ADBC6D2B}" type="presParOf" srcId="{F6C12D27-33E1-4F47-A924-BCBA93805C49}" destId="{6FCE486C-441C-4E9B-9933-AAE9B5966BCE}" srcOrd="8" destOrd="0" presId="urn:microsoft.com/office/officeart/2005/8/layout/radial4"/>
    <dgm:cxn modelId="{715DD343-2906-4A4B-A187-2C064FEA897B}" type="presParOf" srcId="{F6C12D27-33E1-4F47-A924-BCBA93805C49}" destId="{B237D3EE-24B7-0F4D-BECC-1282F0AE9820}" srcOrd="9" destOrd="0" presId="urn:microsoft.com/office/officeart/2005/8/layout/radial4"/>
    <dgm:cxn modelId="{4323676A-2B84-4053-B27D-5FD1AE3DD239}" type="presParOf" srcId="{F6C12D27-33E1-4F47-A924-BCBA93805C49}" destId="{716B56DA-F191-8D4A-BE3B-FC1129968018}" srcOrd="10" destOrd="0" presId="urn:microsoft.com/office/officeart/2005/8/layout/radial4"/>
    <dgm:cxn modelId="{AA238DF7-B67D-44FD-B6AB-D7B874153949}" type="presParOf" srcId="{F6C12D27-33E1-4F47-A924-BCBA93805C49}" destId="{FEFDFC31-E3E5-484D-9BC2-991CBE0BC25D}" srcOrd="11" destOrd="0" presId="urn:microsoft.com/office/officeart/2005/8/layout/radial4"/>
    <dgm:cxn modelId="{E7BD2BE1-996F-48A4-AFF8-CAFF1CC379D5}" type="presParOf" srcId="{F6C12D27-33E1-4F47-A924-BCBA93805C49}" destId="{1C306626-7D80-F041-872A-49C7F26890B2}" srcOrd="12" destOrd="0" presId="urn:microsoft.com/office/officeart/2005/8/layout/radial4"/>
    <dgm:cxn modelId="{2D39913A-6233-4D94-BA23-9591C75B85D8}" type="presParOf" srcId="{F6C12D27-33E1-4F47-A924-BCBA93805C49}" destId="{6F827AB2-FAC3-964D-89D0-63AB07624214}" srcOrd="13" destOrd="0" presId="urn:microsoft.com/office/officeart/2005/8/layout/radial4"/>
    <dgm:cxn modelId="{927BBB64-A043-4FAF-B5AF-A2EE2DD89EBC}" type="presParOf" srcId="{F6C12D27-33E1-4F47-A924-BCBA93805C49}" destId="{03A3EE8E-8839-944B-AAE7-C1EE0ED4C7DB}" srcOrd="14" destOrd="0" presId="urn:microsoft.com/office/officeart/2005/8/layout/radial4"/>
  </dgm:cxnLst>
  <dgm:bg/>
  <dgm:whole/>
  <dgm:extLst>
    <a:ext uri="http://schemas.microsoft.com/office/drawing/2008/diagram">
      <dsp:dataModelExt xmlns:dsp="http://schemas.microsoft.com/office/drawing/2008/diagram" relId="rId16"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FE129CC5-1545-324D-9D15-3DA5FF62820C}">
      <dsp:nvSpPr>
        <dsp:cNvPr id="0" name=""/>
        <dsp:cNvSpPr/>
      </dsp:nvSpPr>
      <dsp:spPr>
        <a:xfrm>
          <a:off x="2212442" y="1145935"/>
          <a:ext cx="975837" cy="975837"/>
        </a:xfrm>
        <a:prstGeom prst="ellipse">
          <a:avLst/>
        </a:prstGeom>
        <a:solidFill>
          <a:schemeClr val="accent1">
            <a:lumMod val="75000"/>
          </a:schemeClr>
        </a:solidFill>
        <a:ln>
          <a:noFill/>
        </a:ln>
        <a:effectLst>
          <a:outerShdw blurRad="50800" dist="25400" dir="5400000" rotWithShape="0">
            <a:srgbClr val="000000">
              <a:alpha val="28000"/>
            </a:srgbClr>
          </a:outerShdw>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7620" tIns="7620" rIns="7620" bIns="7620" numCol="1" spcCol="1270" anchor="ctr" anchorCtr="0">
          <a:noAutofit/>
        </a:bodyPr>
        <a:lstStyle/>
        <a:p>
          <a:pPr marL="0" lvl="0" indent="0" algn="ctr" defTabSz="533400">
            <a:lnSpc>
              <a:spcPct val="90000"/>
            </a:lnSpc>
            <a:spcBef>
              <a:spcPct val="0"/>
            </a:spcBef>
            <a:spcAft>
              <a:spcPct val="35000"/>
            </a:spcAft>
            <a:buNone/>
          </a:pPr>
          <a:r>
            <a:rPr lang="en-US" sz="1200" kern="1200" dirty="0"/>
            <a:t>Faculty Led Learning</a:t>
          </a:r>
        </a:p>
      </dsp:txBody>
      <dsp:txXfrm>
        <a:off x="2355350" y="1288843"/>
        <a:ext cx="690021" cy="690021"/>
      </dsp:txXfrm>
    </dsp:sp>
    <dsp:sp modelId="{1A6F40FD-EE98-8243-9951-D82923857DBF}">
      <dsp:nvSpPr>
        <dsp:cNvPr id="0" name=""/>
        <dsp:cNvSpPr/>
      </dsp:nvSpPr>
      <dsp:spPr>
        <a:xfrm rot="12382464">
          <a:off x="1355872" y="1053069"/>
          <a:ext cx="907268" cy="278113"/>
        </a:xfrm>
        <a:prstGeom prst="leftArrow">
          <a:avLst>
            <a:gd name="adj1" fmla="val 60000"/>
            <a:gd name="adj2" fmla="val 50000"/>
          </a:avLst>
        </a:prstGeom>
        <a:gradFill rotWithShape="0">
          <a:gsLst>
            <a:gs pos="0">
              <a:schemeClr val="accent4">
                <a:hueOff val="0"/>
                <a:satOff val="0"/>
                <a:lumOff val="0"/>
                <a:alphaOff val="0"/>
                <a:tint val="94000"/>
                <a:satMod val="100000"/>
                <a:lumMod val="108000"/>
              </a:schemeClr>
            </a:gs>
            <a:gs pos="50000">
              <a:schemeClr val="accent4">
                <a:hueOff val="0"/>
                <a:satOff val="0"/>
                <a:lumOff val="0"/>
                <a:alphaOff val="0"/>
                <a:tint val="98000"/>
                <a:shade val="100000"/>
                <a:satMod val="100000"/>
                <a:lumMod val="100000"/>
              </a:schemeClr>
            </a:gs>
            <a:gs pos="100000">
              <a:schemeClr val="accent4">
                <a:hueOff val="0"/>
                <a:satOff val="0"/>
                <a:lumOff val="0"/>
                <a:alphaOff val="0"/>
                <a:shade val="72000"/>
                <a:satMod val="120000"/>
                <a:lumMod val="100000"/>
              </a:schemeClr>
            </a:gs>
          </a:gsLst>
          <a:lin ang="5400000" scaled="0"/>
        </a:gradFill>
        <a:ln>
          <a:noFill/>
        </a:ln>
        <a:effectLst>
          <a:outerShdw blurRad="50800" dist="25400" dir="5400000" rotWithShape="0">
            <a:srgbClr val="000000">
              <a:alpha val="28000"/>
            </a:srgbClr>
          </a:outerShdw>
        </a:effectLst>
        <a:scene3d>
          <a:camera prst="orthographicFront"/>
          <a:lightRig rig="flat" dir="t"/>
        </a:scene3d>
        <a:sp3d z="-190500" prstMaterial="plastic">
          <a:bevelT w="50800" h="50800"/>
          <a:bevelB w="25400" h="25400" prst="angle"/>
        </a:sp3d>
      </dsp:spPr>
      <dsp:style>
        <a:lnRef idx="0">
          <a:scrgbClr r="0" g="0" b="0"/>
        </a:lnRef>
        <a:fillRef idx="3">
          <a:scrgbClr r="0" g="0" b="0"/>
        </a:fillRef>
        <a:effectRef idx="2">
          <a:scrgbClr r="0" g="0" b="0"/>
        </a:effectRef>
        <a:fontRef idx="minor">
          <a:schemeClr val="lt1"/>
        </a:fontRef>
      </dsp:style>
    </dsp:sp>
    <dsp:sp modelId="{F43A2E1C-0BA2-DD49-B426-930CFE62267D}">
      <dsp:nvSpPr>
        <dsp:cNvPr id="0" name=""/>
        <dsp:cNvSpPr/>
      </dsp:nvSpPr>
      <dsp:spPr>
        <a:xfrm>
          <a:off x="813957" y="615030"/>
          <a:ext cx="1178266" cy="751152"/>
        </a:xfrm>
        <a:prstGeom prst="roundRect">
          <a:avLst>
            <a:gd name="adj" fmla="val 10000"/>
          </a:avLst>
        </a:prstGeom>
        <a:gradFill rotWithShape="0">
          <a:gsLst>
            <a:gs pos="0">
              <a:schemeClr val="accent4">
                <a:hueOff val="0"/>
                <a:satOff val="0"/>
                <a:lumOff val="0"/>
                <a:alphaOff val="0"/>
                <a:tint val="94000"/>
                <a:satMod val="100000"/>
                <a:lumMod val="108000"/>
              </a:schemeClr>
            </a:gs>
            <a:gs pos="50000">
              <a:schemeClr val="accent4">
                <a:hueOff val="0"/>
                <a:satOff val="0"/>
                <a:lumOff val="0"/>
                <a:alphaOff val="0"/>
                <a:tint val="98000"/>
                <a:shade val="100000"/>
                <a:satMod val="100000"/>
                <a:lumMod val="100000"/>
              </a:schemeClr>
            </a:gs>
            <a:gs pos="100000">
              <a:schemeClr val="accent4">
                <a:hueOff val="0"/>
                <a:satOff val="0"/>
                <a:lumOff val="0"/>
                <a:alphaOff val="0"/>
                <a:shade val="72000"/>
                <a:satMod val="120000"/>
                <a:lumMod val="100000"/>
              </a:schemeClr>
            </a:gs>
          </a:gsLst>
          <a:lin ang="5400000" scaled="0"/>
        </a:gradFill>
        <a:ln>
          <a:noFill/>
        </a:ln>
        <a:effectLst>
          <a:outerShdw blurRad="50800" dist="25400" dir="5400000" rotWithShape="0">
            <a:srgbClr val="000000">
              <a:alpha val="28000"/>
            </a:srgbClr>
          </a:outerShdw>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22860" tIns="22860" rIns="22860" bIns="22860" numCol="1" spcCol="1270" anchor="ctr" anchorCtr="0">
          <a:noAutofit/>
        </a:bodyPr>
        <a:lstStyle/>
        <a:p>
          <a:pPr marL="0" lvl="0" indent="0" algn="ctr" defTabSz="533400">
            <a:lnSpc>
              <a:spcPct val="90000"/>
            </a:lnSpc>
            <a:spcBef>
              <a:spcPct val="0"/>
            </a:spcBef>
            <a:spcAft>
              <a:spcPct val="35000"/>
            </a:spcAft>
            <a:buNone/>
          </a:pPr>
          <a:r>
            <a:rPr lang="en-US" sz="1200" kern="1200" dirty="0"/>
            <a:t>Classroom  learning</a:t>
          </a:r>
        </a:p>
      </dsp:txBody>
      <dsp:txXfrm>
        <a:off x="835957" y="637030"/>
        <a:ext cx="1134266" cy="707152"/>
      </dsp:txXfrm>
    </dsp:sp>
    <dsp:sp modelId="{E46AF62D-B29F-9D42-ADB9-85C571795666}">
      <dsp:nvSpPr>
        <dsp:cNvPr id="0" name=""/>
        <dsp:cNvSpPr/>
      </dsp:nvSpPr>
      <dsp:spPr>
        <a:xfrm rot="16200000">
          <a:off x="2325721" y="588630"/>
          <a:ext cx="749279" cy="278113"/>
        </a:xfrm>
        <a:prstGeom prst="leftArrow">
          <a:avLst>
            <a:gd name="adj1" fmla="val 60000"/>
            <a:gd name="adj2" fmla="val 50000"/>
          </a:avLst>
        </a:prstGeom>
        <a:gradFill rotWithShape="0">
          <a:gsLst>
            <a:gs pos="0">
              <a:schemeClr val="accent4">
                <a:hueOff val="-494707"/>
                <a:satOff val="-2845"/>
                <a:lumOff val="-2255"/>
                <a:alphaOff val="0"/>
                <a:tint val="94000"/>
                <a:satMod val="100000"/>
                <a:lumMod val="108000"/>
              </a:schemeClr>
            </a:gs>
            <a:gs pos="50000">
              <a:schemeClr val="accent4">
                <a:hueOff val="-494707"/>
                <a:satOff val="-2845"/>
                <a:lumOff val="-2255"/>
                <a:alphaOff val="0"/>
                <a:tint val="98000"/>
                <a:shade val="100000"/>
                <a:satMod val="100000"/>
                <a:lumMod val="100000"/>
              </a:schemeClr>
            </a:gs>
            <a:gs pos="100000">
              <a:schemeClr val="accent4">
                <a:hueOff val="-494707"/>
                <a:satOff val="-2845"/>
                <a:lumOff val="-2255"/>
                <a:alphaOff val="0"/>
                <a:shade val="72000"/>
                <a:satMod val="120000"/>
                <a:lumMod val="100000"/>
              </a:schemeClr>
            </a:gs>
          </a:gsLst>
          <a:lin ang="5400000" scaled="0"/>
        </a:gradFill>
        <a:ln>
          <a:noFill/>
        </a:ln>
        <a:effectLst>
          <a:outerShdw blurRad="50800" dist="25400" dir="5400000" rotWithShape="0">
            <a:srgbClr val="000000">
              <a:alpha val="28000"/>
            </a:srgbClr>
          </a:outerShdw>
        </a:effectLst>
        <a:scene3d>
          <a:camera prst="orthographicFront"/>
          <a:lightRig rig="flat" dir="t"/>
        </a:scene3d>
        <a:sp3d z="-190500" prstMaterial="plastic">
          <a:bevelT w="50800" h="50800"/>
          <a:bevelB w="25400" h="25400" prst="angle"/>
        </a:sp3d>
      </dsp:spPr>
      <dsp:style>
        <a:lnRef idx="0">
          <a:scrgbClr r="0" g="0" b="0"/>
        </a:lnRef>
        <a:fillRef idx="3">
          <a:scrgbClr r="0" g="0" b="0"/>
        </a:fillRef>
        <a:effectRef idx="2">
          <a:scrgbClr r="0" g="0" b="0"/>
        </a:effectRef>
        <a:fontRef idx="minor">
          <a:schemeClr val="lt1"/>
        </a:fontRef>
      </dsp:style>
    </dsp:sp>
    <dsp:sp modelId="{C5E8C0FB-5634-D948-95A2-1DD9C41B73A1}">
      <dsp:nvSpPr>
        <dsp:cNvPr id="0" name=""/>
        <dsp:cNvSpPr/>
      </dsp:nvSpPr>
      <dsp:spPr>
        <a:xfrm>
          <a:off x="2116498" y="18880"/>
          <a:ext cx="1167725" cy="668333"/>
        </a:xfrm>
        <a:prstGeom prst="roundRect">
          <a:avLst>
            <a:gd name="adj" fmla="val 10000"/>
          </a:avLst>
        </a:prstGeom>
        <a:gradFill rotWithShape="0">
          <a:gsLst>
            <a:gs pos="0">
              <a:schemeClr val="accent4">
                <a:hueOff val="-494707"/>
                <a:satOff val="-2845"/>
                <a:lumOff val="-2255"/>
                <a:alphaOff val="0"/>
                <a:tint val="94000"/>
                <a:satMod val="100000"/>
                <a:lumMod val="108000"/>
              </a:schemeClr>
            </a:gs>
            <a:gs pos="50000">
              <a:schemeClr val="accent4">
                <a:hueOff val="-494707"/>
                <a:satOff val="-2845"/>
                <a:lumOff val="-2255"/>
                <a:alphaOff val="0"/>
                <a:tint val="98000"/>
                <a:shade val="100000"/>
                <a:satMod val="100000"/>
                <a:lumMod val="100000"/>
              </a:schemeClr>
            </a:gs>
            <a:gs pos="100000">
              <a:schemeClr val="accent4">
                <a:hueOff val="-494707"/>
                <a:satOff val="-2845"/>
                <a:lumOff val="-2255"/>
                <a:alphaOff val="0"/>
                <a:shade val="72000"/>
                <a:satMod val="120000"/>
                <a:lumMod val="100000"/>
              </a:schemeClr>
            </a:gs>
          </a:gsLst>
          <a:lin ang="5400000" scaled="0"/>
        </a:gradFill>
        <a:ln>
          <a:noFill/>
        </a:ln>
        <a:effectLst>
          <a:outerShdw blurRad="50800" dist="25400" dir="5400000" rotWithShape="0">
            <a:srgbClr val="000000">
              <a:alpha val="28000"/>
            </a:srgbClr>
          </a:outerShdw>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22860" tIns="22860" rIns="22860" bIns="22860" numCol="1" spcCol="1270" anchor="ctr" anchorCtr="0">
          <a:noAutofit/>
        </a:bodyPr>
        <a:lstStyle/>
        <a:p>
          <a:pPr marL="0" lvl="0" indent="0" algn="ctr" defTabSz="533400">
            <a:lnSpc>
              <a:spcPct val="90000"/>
            </a:lnSpc>
            <a:spcBef>
              <a:spcPct val="0"/>
            </a:spcBef>
            <a:spcAft>
              <a:spcPct val="35000"/>
            </a:spcAft>
            <a:buNone/>
          </a:pPr>
          <a:r>
            <a:rPr lang="en-US" sz="1200" kern="1200" dirty="0"/>
            <a:t>Practice Lab</a:t>
          </a:r>
        </a:p>
      </dsp:txBody>
      <dsp:txXfrm>
        <a:off x="2136073" y="38455"/>
        <a:ext cx="1128575" cy="629183"/>
      </dsp:txXfrm>
    </dsp:sp>
    <dsp:sp modelId="{BBA24CEC-F96A-584E-BA8A-B6792705A7EA}">
      <dsp:nvSpPr>
        <dsp:cNvPr id="0" name=""/>
        <dsp:cNvSpPr/>
      </dsp:nvSpPr>
      <dsp:spPr>
        <a:xfrm rot="19866840">
          <a:off x="3117170" y="1009686"/>
          <a:ext cx="924952" cy="278113"/>
        </a:xfrm>
        <a:prstGeom prst="leftArrow">
          <a:avLst>
            <a:gd name="adj1" fmla="val 60000"/>
            <a:gd name="adj2" fmla="val 50000"/>
          </a:avLst>
        </a:prstGeom>
        <a:gradFill rotWithShape="0">
          <a:gsLst>
            <a:gs pos="0">
              <a:schemeClr val="accent4">
                <a:hueOff val="-989414"/>
                <a:satOff val="-5690"/>
                <a:lumOff val="-4511"/>
                <a:alphaOff val="0"/>
                <a:tint val="94000"/>
                <a:satMod val="100000"/>
                <a:lumMod val="108000"/>
              </a:schemeClr>
            </a:gs>
            <a:gs pos="50000">
              <a:schemeClr val="accent4">
                <a:hueOff val="-989414"/>
                <a:satOff val="-5690"/>
                <a:lumOff val="-4511"/>
                <a:alphaOff val="0"/>
                <a:tint val="98000"/>
                <a:shade val="100000"/>
                <a:satMod val="100000"/>
                <a:lumMod val="100000"/>
              </a:schemeClr>
            </a:gs>
            <a:gs pos="100000">
              <a:schemeClr val="accent4">
                <a:hueOff val="-989414"/>
                <a:satOff val="-5690"/>
                <a:lumOff val="-4511"/>
                <a:alphaOff val="0"/>
                <a:shade val="72000"/>
                <a:satMod val="120000"/>
                <a:lumMod val="100000"/>
              </a:schemeClr>
            </a:gs>
          </a:gsLst>
          <a:lin ang="5400000" scaled="0"/>
        </a:gradFill>
        <a:ln>
          <a:noFill/>
        </a:ln>
        <a:effectLst>
          <a:outerShdw blurRad="50800" dist="25400" dir="5400000" rotWithShape="0">
            <a:srgbClr val="000000">
              <a:alpha val="28000"/>
            </a:srgbClr>
          </a:outerShdw>
        </a:effectLst>
        <a:scene3d>
          <a:camera prst="orthographicFront"/>
          <a:lightRig rig="flat" dir="t"/>
        </a:scene3d>
        <a:sp3d z="-190500" prstMaterial="plastic">
          <a:bevelT w="50800" h="50800"/>
          <a:bevelB w="25400" h="25400" prst="angle"/>
        </a:sp3d>
      </dsp:spPr>
      <dsp:style>
        <a:lnRef idx="0">
          <a:scrgbClr r="0" g="0" b="0"/>
        </a:lnRef>
        <a:fillRef idx="3">
          <a:scrgbClr r="0" g="0" b="0"/>
        </a:fillRef>
        <a:effectRef idx="2">
          <a:scrgbClr r="0" g="0" b="0"/>
        </a:effectRef>
        <a:fontRef idx="minor">
          <a:schemeClr val="lt1"/>
        </a:fontRef>
      </dsp:style>
    </dsp:sp>
    <dsp:sp modelId="{30FCDC05-29B9-2749-BDC4-C34360048ADD}">
      <dsp:nvSpPr>
        <dsp:cNvPr id="0" name=""/>
        <dsp:cNvSpPr/>
      </dsp:nvSpPr>
      <dsp:spPr>
        <a:xfrm>
          <a:off x="3393316" y="575873"/>
          <a:ext cx="1182530" cy="698925"/>
        </a:xfrm>
        <a:prstGeom prst="roundRect">
          <a:avLst>
            <a:gd name="adj" fmla="val 10000"/>
          </a:avLst>
        </a:prstGeom>
        <a:gradFill rotWithShape="0">
          <a:gsLst>
            <a:gs pos="0">
              <a:schemeClr val="accent4">
                <a:hueOff val="-989414"/>
                <a:satOff val="-5690"/>
                <a:lumOff val="-4511"/>
                <a:alphaOff val="0"/>
                <a:tint val="94000"/>
                <a:satMod val="100000"/>
                <a:lumMod val="108000"/>
              </a:schemeClr>
            </a:gs>
            <a:gs pos="50000">
              <a:schemeClr val="accent4">
                <a:hueOff val="-989414"/>
                <a:satOff val="-5690"/>
                <a:lumOff val="-4511"/>
                <a:alphaOff val="0"/>
                <a:tint val="98000"/>
                <a:shade val="100000"/>
                <a:satMod val="100000"/>
                <a:lumMod val="100000"/>
              </a:schemeClr>
            </a:gs>
            <a:gs pos="100000">
              <a:schemeClr val="accent4">
                <a:hueOff val="-989414"/>
                <a:satOff val="-5690"/>
                <a:lumOff val="-4511"/>
                <a:alphaOff val="0"/>
                <a:shade val="72000"/>
                <a:satMod val="120000"/>
                <a:lumMod val="100000"/>
              </a:schemeClr>
            </a:gs>
          </a:gsLst>
          <a:lin ang="5400000" scaled="0"/>
        </a:gradFill>
        <a:ln>
          <a:noFill/>
        </a:ln>
        <a:effectLst>
          <a:outerShdw blurRad="50800" dist="25400" dir="5400000" rotWithShape="0">
            <a:srgbClr val="000000">
              <a:alpha val="28000"/>
            </a:srgbClr>
          </a:outerShdw>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22860" tIns="22860" rIns="22860" bIns="22860" numCol="1" spcCol="1270" anchor="ctr" anchorCtr="0">
          <a:noAutofit/>
        </a:bodyPr>
        <a:lstStyle/>
        <a:p>
          <a:pPr marL="0" lvl="0" indent="0" algn="ctr" defTabSz="533400">
            <a:lnSpc>
              <a:spcPct val="90000"/>
            </a:lnSpc>
            <a:spcBef>
              <a:spcPct val="0"/>
            </a:spcBef>
            <a:spcAft>
              <a:spcPct val="35000"/>
            </a:spcAft>
            <a:buNone/>
          </a:pPr>
          <a:r>
            <a:rPr lang="en-US" sz="1200" kern="1200" dirty="0"/>
            <a:t>Assignment based skill development</a:t>
          </a:r>
        </a:p>
      </dsp:txBody>
      <dsp:txXfrm>
        <a:off x="3413787" y="596344"/>
        <a:ext cx="1141588" cy="657983"/>
      </dsp:txXfrm>
    </dsp:sp>
  </dsp:spTree>
</dsp:drawing>
</file>

<file path=ppt/diagrams/drawing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FE129CC5-1545-324D-9D15-3DA5FF62820C}">
      <dsp:nvSpPr>
        <dsp:cNvPr id="0" name=""/>
        <dsp:cNvSpPr/>
      </dsp:nvSpPr>
      <dsp:spPr>
        <a:xfrm>
          <a:off x="1615939" y="1794888"/>
          <a:ext cx="1244595" cy="1244595"/>
        </a:xfrm>
        <a:prstGeom prst="ellipse">
          <a:avLst/>
        </a:prstGeom>
        <a:solidFill>
          <a:schemeClr val="accent1">
            <a:lumMod val="75000"/>
          </a:schemeClr>
        </a:solidFill>
        <a:ln>
          <a:noFill/>
        </a:ln>
        <a:effectLst>
          <a:outerShdw blurRad="50800" dist="25400" dir="5400000" rotWithShape="0">
            <a:srgbClr val="000000">
              <a:alpha val="28000"/>
            </a:srgbClr>
          </a:outerShdw>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6985" tIns="6985" rIns="6985" bIns="6985" numCol="1" spcCol="1270" anchor="ctr" anchorCtr="0">
          <a:noAutofit/>
        </a:bodyPr>
        <a:lstStyle/>
        <a:p>
          <a:pPr marL="0" lvl="0" indent="0" algn="ctr" defTabSz="488950">
            <a:lnSpc>
              <a:spcPct val="90000"/>
            </a:lnSpc>
            <a:spcBef>
              <a:spcPct val="0"/>
            </a:spcBef>
            <a:spcAft>
              <a:spcPct val="35000"/>
            </a:spcAft>
            <a:buNone/>
          </a:pPr>
          <a:r>
            <a:rPr lang="en-US" sz="1100" kern="1200" dirty="0"/>
            <a:t>Self Driven Learning</a:t>
          </a:r>
        </a:p>
      </dsp:txBody>
      <dsp:txXfrm>
        <a:off x="1798206" y="1977155"/>
        <a:ext cx="880061" cy="880061"/>
      </dsp:txXfrm>
    </dsp:sp>
    <dsp:sp modelId="{1A6F40FD-EE98-8243-9951-D82923857DBF}">
      <dsp:nvSpPr>
        <dsp:cNvPr id="0" name=""/>
        <dsp:cNvSpPr/>
      </dsp:nvSpPr>
      <dsp:spPr>
        <a:xfrm rot="10800000">
          <a:off x="351360" y="2239831"/>
          <a:ext cx="1195027" cy="354709"/>
        </a:xfrm>
        <a:prstGeom prst="leftArrow">
          <a:avLst>
            <a:gd name="adj1" fmla="val 60000"/>
            <a:gd name="adj2" fmla="val 50000"/>
          </a:avLst>
        </a:prstGeom>
        <a:gradFill rotWithShape="0">
          <a:gsLst>
            <a:gs pos="0">
              <a:schemeClr val="accent4">
                <a:hueOff val="0"/>
                <a:satOff val="0"/>
                <a:lumOff val="0"/>
                <a:alphaOff val="0"/>
                <a:tint val="94000"/>
                <a:satMod val="100000"/>
                <a:lumMod val="108000"/>
              </a:schemeClr>
            </a:gs>
            <a:gs pos="50000">
              <a:schemeClr val="accent4">
                <a:hueOff val="0"/>
                <a:satOff val="0"/>
                <a:lumOff val="0"/>
                <a:alphaOff val="0"/>
                <a:tint val="98000"/>
                <a:shade val="100000"/>
                <a:satMod val="100000"/>
                <a:lumMod val="100000"/>
              </a:schemeClr>
            </a:gs>
            <a:gs pos="100000">
              <a:schemeClr val="accent4">
                <a:hueOff val="0"/>
                <a:satOff val="0"/>
                <a:lumOff val="0"/>
                <a:alphaOff val="0"/>
                <a:shade val="72000"/>
                <a:satMod val="120000"/>
                <a:lumMod val="100000"/>
              </a:schemeClr>
            </a:gs>
          </a:gsLst>
          <a:lin ang="5400000" scaled="0"/>
        </a:gradFill>
        <a:ln>
          <a:noFill/>
        </a:ln>
        <a:effectLst>
          <a:outerShdw blurRad="50800" dist="25400" dir="5400000" rotWithShape="0">
            <a:srgbClr val="000000">
              <a:alpha val="28000"/>
            </a:srgbClr>
          </a:outerShdw>
        </a:effectLst>
        <a:scene3d>
          <a:camera prst="orthographicFront"/>
          <a:lightRig rig="flat" dir="t"/>
        </a:scene3d>
        <a:sp3d z="-190500" prstMaterial="plastic">
          <a:bevelT w="50800" h="50800"/>
          <a:bevelB w="25400" h="25400" prst="angle"/>
        </a:sp3d>
      </dsp:spPr>
      <dsp:style>
        <a:lnRef idx="0">
          <a:scrgbClr r="0" g="0" b="0"/>
        </a:lnRef>
        <a:fillRef idx="3">
          <a:scrgbClr r="0" g="0" b="0"/>
        </a:fillRef>
        <a:effectRef idx="2">
          <a:scrgbClr r="0" g="0" b="0"/>
        </a:effectRef>
        <a:fontRef idx="minor">
          <a:schemeClr val="lt1"/>
        </a:fontRef>
      </dsp:style>
    </dsp:sp>
    <dsp:sp modelId="{F43A2E1C-0BA2-DD49-B426-930CFE62267D}">
      <dsp:nvSpPr>
        <dsp:cNvPr id="0" name=""/>
        <dsp:cNvSpPr/>
      </dsp:nvSpPr>
      <dsp:spPr>
        <a:xfrm>
          <a:off x="-84247" y="2068699"/>
          <a:ext cx="871216" cy="696973"/>
        </a:xfrm>
        <a:prstGeom prst="roundRect">
          <a:avLst>
            <a:gd name="adj" fmla="val 10000"/>
          </a:avLst>
        </a:prstGeom>
        <a:gradFill rotWithShape="0">
          <a:gsLst>
            <a:gs pos="0">
              <a:schemeClr val="accent4">
                <a:hueOff val="0"/>
                <a:satOff val="0"/>
                <a:lumOff val="0"/>
                <a:alphaOff val="0"/>
                <a:tint val="94000"/>
                <a:satMod val="100000"/>
                <a:lumMod val="108000"/>
              </a:schemeClr>
            </a:gs>
            <a:gs pos="50000">
              <a:schemeClr val="accent4">
                <a:hueOff val="0"/>
                <a:satOff val="0"/>
                <a:lumOff val="0"/>
                <a:alphaOff val="0"/>
                <a:tint val="98000"/>
                <a:shade val="100000"/>
                <a:satMod val="100000"/>
                <a:lumMod val="100000"/>
              </a:schemeClr>
            </a:gs>
            <a:gs pos="100000">
              <a:schemeClr val="accent4">
                <a:hueOff val="0"/>
                <a:satOff val="0"/>
                <a:lumOff val="0"/>
                <a:alphaOff val="0"/>
                <a:shade val="72000"/>
                <a:satMod val="120000"/>
                <a:lumMod val="100000"/>
              </a:schemeClr>
            </a:gs>
          </a:gsLst>
          <a:lin ang="5400000" scaled="0"/>
        </a:gradFill>
        <a:ln>
          <a:noFill/>
        </a:ln>
        <a:effectLst>
          <a:outerShdw blurRad="50800" dist="25400" dir="5400000" rotWithShape="0">
            <a:srgbClr val="000000">
              <a:alpha val="28000"/>
            </a:srgbClr>
          </a:outerShdw>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22860" tIns="22860" rIns="22860" bIns="22860" numCol="1" spcCol="1270" anchor="ctr" anchorCtr="0">
          <a:noAutofit/>
        </a:bodyPr>
        <a:lstStyle/>
        <a:p>
          <a:pPr marL="0" lvl="0" indent="0" algn="ctr" defTabSz="533400">
            <a:lnSpc>
              <a:spcPct val="90000"/>
            </a:lnSpc>
            <a:spcBef>
              <a:spcPct val="0"/>
            </a:spcBef>
            <a:spcAft>
              <a:spcPct val="35000"/>
            </a:spcAft>
            <a:buNone/>
          </a:pPr>
          <a:r>
            <a:rPr lang="en-US" sz="1200" kern="1200" dirty="0"/>
            <a:t>Course Revision</a:t>
          </a:r>
        </a:p>
      </dsp:txBody>
      <dsp:txXfrm>
        <a:off x="-63833" y="2089113"/>
        <a:ext cx="830388" cy="656145"/>
      </dsp:txXfrm>
    </dsp:sp>
    <dsp:sp modelId="{E46AF62D-B29F-9D42-ADB9-85C571795666}">
      <dsp:nvSpPr>
        <dsp:cNvPr id="0" name=""/>
        <dsp:cNvSpPr/>
      </dsp:nvSpPr>
      <dsp:spPr>
        <a:xfrm rot="12728646">
          <a:off x="526318" y="1546898"/>
          <a:ext cx="1218350" cy="354709"/>
        </a:xfrm>
        <a:prstGeom prst="leftArrow">
          <a:avLst>
            <a:gd name="adj1" fmla="val 60000"/>
            <a:gd name="adj2" fmla="val 50000"/>
          </a:avLst>
        </a:prstGeom>
        <a:gradFill rotWithShape="0">
          <a:gsLst>
            <a:gs pos="0">
              <a:schemeClr val="accent4">
                <a:hueOff val="-197883"/>
                <a:satOff val="-1138"/>
                <a:lumOff val="-902"/>
                <a:alphaOff val="0"/>
                <a:tint val="94000"/>
                <a:satMod val="100000"/>
                <a:lumMod val="108000"/>
              </a:schemeClr>
            </a:gs>
            <a:gs pos="50000">
              <a:schemeClr val="accent4">
                <a:hueOff val="-197883"/>
                <a:satOff val="-1138"/>
                <a:lumOff val="-902"/>
                <a:alphaOff val="0"/>
                <a:tint val="98000"/>
                <a:shade val="100000"/>
                <a:satMod val="100000"/>
                <a:lumMod val="100000"/>
              </a:schemeClr>
            </a:gs>
            <a:gs pos="100000">
              <a:schemeClr val="accent4">
                <a:hueOff val="-197883"/>
                <a:satOff val="-1138"/>
                <a:lumOff val="-902"/>
                <a:alphaOff val="0"/>
                <a:shade val="72000"/>
                <a:satMod val="120000"/>
                <a:lumMod val="100000"/>
              </a:schemeClr>
            </a:gs>
          </a:gsLst>
          <a:lin ang="5400000" scaled="0"/>
        </a:gradFill>
        <a:ln>
          <a:noFill/>
        </a:ln>
        <a:effectLst>
          <a:outerShdw blurRad="50800" dist="25400" dir="5400000" rotWithShape="0">
            <a:srgbClr val="000000">
              <a:alpha val="28000"/>
            </a:srgbClr>
          </a:outerShdw>
        </a:effectLst>
        <a:scene3d>
          <a:camera prst="orthographicFront"/>
          <a:lightRig rig="flat" dir="t"/>
        </a:scene3d>
        <a:sp3d z="-190500" prstMaterial="plastic">
          <a:bevelT w="50800" h="50800"/>
          <a:bevelB w="25400" h="25400" prst="angle"/>
        </a:sp3d>
      </dsp:spPr>
      <dsp:style>
        <a:lnRef idx="0">
          <a:scrgbClr r="0" g="0" b="0"/>
        </a:lnRef>
        <a:fillRef idx="3">
          <a:scrgbClr r="0" g="0" b="0"/>
        </a:fillRef>
        <a:effectRef idx="2">
          <a:scrgbClr r="0" g="0" b="0"/>
        </a:effectRef>
        <a:fontRef idx="minor">
          <a:schemeClr val="lt1"/>
        </a:fontRef>
      </dsp:style>
    </dsp:sp>
    <dsp:sp modelId="{C5E8C0FB-5634-D948-95A2-1DD9C41B73A1}">
      <dsp:nvSpPr>
        <dsp:cNvPr id="0" name=""/>
        <dsp:cNvSpPr/>
      </dsp:nvSpPr>
      <dsp:spPr>
        <a:xfrm>
          <a:off x="98906" y="1051655"/>
          <a:ext cx="1041583" cy="696973"/>
        </a:xfrm>
        <a:prstGeom prst="roundRect">
          <a:avLst>
            <a:gd name="adj" fmla="val 10000"/>
          </a:avLst>
        </a:prstGeom>
        <a:gradFill rotWithShape="0">
          <a:gsLst>
            <a:gs pos="0">
              <a:schemeClr val="accent4">
                <a:hueOff val="-197883"/>
                <a:satOff val="-1138"/>
                <a:lumOff val="-902"/>
                <a:alphaOff val="0"/>
                <a:tint val="94000"/>
                <a:satMod val="100000"/>
                <a:lumMod val="108000"/>
              </a:schemeClr>
            </a:gs>
            <a:gs pos="50000">
              <a:schemeClr val="accent4">
                <a:hueOff val="-197883"/>
                <a:satOff val="-1138"/>
                <a:lumOff val="-902"/>
                <a:alphaOff val="0"/>
                <a:tint val="98000"/>
                <a:shade val="100000"/>
                <a:satMod val="100000"/>
                <a:lumMod val="100000"/>
              </a:schemeClr>
            </a:gs>
            <a:gs pos="100000">
              <a:schemeClr val="accent4">
                <a:hueOff val="-197883"/>
                <a:satOff val="-1138"/>
                <a:lumOff val="-902"/>
                <a:alphaOff val="0"/>
                <a:shade val="72000"/>
                <a:satMod val="120000"/>
                <a:lumMod val="100000"/>
              </a:schemeClr>
            </a:gs>
          </a:gsLst>
          <a:lin ang="5400000" scaled="0"/>
        </a:gradFill>
        <a:ln>
          <a:noFill/>
        </a:ln>
        <a:effectLst>
          <a:outerShdw blurRad="50800" dist="25400" dir="5400000" rotWithShape="0">
            <a:srgbClr val="000000">
              <a:alpha val="28000"/>
            </a:srgbClr>
          </a:outerShdw>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22860" tIns="22860" rIns="22860" bIns="22860" numCol="1" spcCol="1270" anchor="ctr" anchorCtr="0">
          <a:noAutofit/>
        </a:bodyPr>
        <a:lstStyle/>
        <a:p>
          <a:pPr marL="0" lvl="0" indent="0" algn="ctr" defTabSz="533400">
            <a:lnSpc>
              <a:spcPct val="90000"/>
            </a:lnSpc>
            <a:spcBef>
              <a:spcPct val="0"/>
            </a:spcBef>
            <a:spcAft>
              <a:spcPct val="35000"/>
            </a:spcAft>
            <a:buNone/>
          </a:pPr>
          <a:r>
            <a:rPr lang="en-US" sz="1200" kern="1200" dirty="0"/>
            <a:t>Library Reference</a:t>
          </a:r>
        </a:p>
      </dsp:txBody>
      <dsp:txXfrm>
        <a:off x="119320" y="1072069"/>
        <a:ext cx="1000755" cy="656145"/>
      </dsp:txXfrm>
    </dsp:sp>
    <dsp:sp modelId="{BBA24CEC-F96A-584E-BA8A-B6792705A7EA}">
      <dsp:nvSpPr>
        <dsp:cNvPr id="0" name=""/>
        <dsp:cNvSpPr/>
      </dsp:nvSpPr>
      <dsp:spPr>
        <a:xfrm rot="14943330">
          <a:off x="1178651" y="1034786"/>
          <a:ext cx="1196703" cy="354709"/>
        </a:xfrm>
        <a:prstGeom prst="leftArrow">
          <a:avLst>
            <a:gd name="adj1" fmla="val 60000"/>
            <a:gd name="adj2" fmla="val 50000"/>
          </a:avLst>
        </a:prstGeom>
        <a:gradFill rotWithShape="0">
          <a:gsLst>
            <a:gs pos="0">
              <a:schemeClr val="accent4">
                <a:hueOff val="-395766"/>
                <a:satOff val="-2276"/>
                <a:lumOff val="-1804"/>
                <a:alphaOff val="0"/>
                <a:tint val="94000"/>
                <a:satMod val="100000"/>
                <a:lumMod val="108000"/>
              </a:schemeClr>
            </a:gs>
            <a:gs pos="50000">
              <a:schemeClr val="accent4">
                <a:hueOff val="-395766"/>
                <a:satOff val="-2276"/>
                <a:lumOff val="-1804"/>
                <a:alphaOff val="0"/>
                <a:tint val="98000"/>
                <a:shade val="100000"/>
                <a:satMod val="100000"/>
                <a:lumMod val="100000"/>
              </a:schemeClr>
            </a:gs>
            <a:gs pos="100000">
              <a:schemeClr val="accent4">
                <a:hueOff val="-395766"/>
                <a:satOff val="-2276"/>
                <a:lumOff val="-1804"/>
                <a:alphaOff val="0"/>
                <a:shade val="72000"/>
                <a:satMod val="120000"/>
                <a:lumMod val="100000"/>
              </a:schemeClr>
            </a:gs>
          </a:gsLst>
          <a:lin ang="5400000" scaled="0"/>
        </a:gradFill>
        <a:ln>
          <a:noFill/>
        </a:ln>
        <a:effectLst>
          <a:outerShdw blurRad="50800" dist="25400" dir="5400000" rotWithShape="0">
            <a:srgbClr val="000000">
              <a:alpha val="28000"/>
            </a:srgbClr>
          </a:outerShdw>
        </a:effectLst>
        <a:scene3d>
          <a:camera prst="orthographicFront"/>
          <a:lightRig rig="flat" dir="t"/>
        </a:scene3d>
        <a:sp3d z="-190500" prstMaterial="plastic">
          <a:bevelT w="50800" h="50800"/>
          <a:bevelB w="25400" h="25400" prst="angle"/>
        </a:sp3d>
      </dsp:spPr>
      <dsp:style>
        <a:lnRef idx="0">
          <a:scrgbClr r="0" g="0" b="0"/>
        </a:lnRef>
        <a:fillRef idx="3">
          <a:scrgbClr r="0" g="0" b="0"/>
        </a:fillRef>
        <a:effectRef idx="2">
          <a:scrgbClr r="0" g="0" b="0"/>
        </a:effectRef>
        <a:fontRef idx="minor">
          <a:schemeClr val="lt1"/>
        </a:fontRef>
      </dsp:style>
    </dsp:sp>
    <dsp:sp modelId="{30FCDC05-29B9-2749-BDC4-C34360048ADD}">
      <dsp:nvSpPr>
        <dsp:cNvPr id="0" name=""/>
        <dsp:cNvSpPr/>
      </dsp:nvSpPr>
      <dsp:spPr>
        <a:xfrm>
          <a:off x="911931" y="304838"/>
          <a:ext cx="1302364" cy="696973"/>
        </a:xfrm>
        <a:prstGeom prst="roundRect">
          <a:avLst>
            <a:gd name="adj" fmla="val 10000"/>
          </a:avLst>
        </a:prstGeom>
        <a:gradFill rotWithShape="0">
          <a:gsLst>
            <a:gs pos="0">
              <a:schemeClr val="accent4">
                <a:hueOff val="-395766"/>
                <a:satOff val="-2276"/>
                <a:lumOff val="-1804"/>
                <a:alphaOff val="0"/>
                <a:tint val="94000"/>
                <a:satMod val="100000"/>
                <a:lumMod val="108000"/>
              </a:schemeClr>
            </a:gs>
            <a:gs pos="50000">
              <a:schemeClr val="accent4">
                <a:hueOff val="-395766"/>
                <a:satOff val="-2276"/>
                <a:lumOff val="-1804"/>
                <a:alphaOff val="0"/>
                <a:tint val="98000"/>
                <a:shade val="100000"/>
                <a:satMod val="100000"/>
                <a:lumMod val="100000"/>
              </a:schemeClr>
            </a:gs>
            <a:gs pos="100000">
              <a:schemeClr val="accent4">
                <a:hueOff val="-395766"/>
                <a:satOff val="-2276"/>
                <a:lumOff val="-1804"/>
                <a:alphaOff val="0"/>
                <a:shade val="72000"/>
                <a:satMod val="120000"/>
                <a:lumMod val="100000"/>
              </a:schemeClr>
            </a:gs>
          </a:gsLst>
          <a:lin ang="5400000" scaled="0"/>
        </a:gradFill>
        <a:ln>
          <a:noFill/>
        </a:ln>
        <a:effectLst>
          <a:outerShdw blurRad="50800" dist="25400" dir="5400000" rotWithShape="0">
            <a:srgbClr val="000000">
              <a:alpha val="28000"/>
            </a:srgbClr>
          </a:outerShdw>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22860" tIns="22860" rIns="22860" bIns="22860" numCol="1" spcCol="1270" anchor="ctr" anchorCtr="0">
          <a:noAutofit/>
        </a:bodyPr>
        <a:lstStyle/>
        <a:p>
          <a:pPr marL="0" lvl="0" indent="0" algn="ctr" defTabSz="533400">
            <a:lnSpc>
              <a:spcPct val="90000"/>
            </a:lnSpc>
            <a:spcBef>
              <a:spcPct val="0"/>
            </a:spcBef>
            <a:spcAft>
              <a:spcPct val="35000"/>
            </a:spcAft>
            <a:buNone/>
          </a:pPr>
          <a:r>
            <a:rPr lang="en-US" sz="1200" kern="1200" dirty="0"/>
            <a:t>Research &amp; Development</a:t>
          </a:r>
        </a:p>
      </dsp:txBody>
      <dsp:txXfrm>
        <a:off x="932345" y="325252"/>
        <a:ext cx="1261536" cy="656145"/>
      </dsp:txXfrm>
    </dsp:sp>
    <dsp:sp modelId="{B06CD16A-D795-D549-94F5-01077C929FB0}">
      <dsp:nvSpPr>
        <dsp:cNvPr id="0" name=""/>
        <dsp:cNvSpPr/>
      </dsp:nvSpPr>
      <dsp:spPr>
        <a:xfrm rot="17620902">
          <a:off x="2152588" y="1047896"/>
          <a:ext cx="1216834" cy="354709"/>
        </a:xfrm>
        <a:prstGeom prst="leftArrow">
          <a:avLst>
            <a:gd name="adj1" fmla="val 60000"/>
            <a:gd name="adj2" fmla="val 50000"/>
          </a:avLst>
        </a:prstGeom>
        <a:gradFill rotWithShape="0">
          <a:gsLst>
            <a:gs pos="0">
              <a:schemeClr val="accent4">
                <a:hueOff val="-593648"/>
                <a:satOff val="-3414"/>
                <a:lumOff val="-2707"/>
                <a:alphaOff val="0"/>
                <a:tint val="94000"/>
                <a:satMod val="100000"/>
                <a:lumMod val="108000"/>
              </a:schemeClr>
            </a:gs>
            <a:gs pos="50000">
              <a:schemeClr val="accent4">
                <a:hueOff val="-593648"/>
                <a:satOff val="-3414"/>
                <a:lumOff val="-2707"/>
                <a:alphaOff val="0"/>
                <a:tint val="98000"/>
                <a:shade val="100000"/>
                <a:satMod val="100000"/>
                <a:lumMod val="100000"/>
              </a:schemeClr>
            </a:gs>
            <a:gs pos="100000">
              <a:schemeClr val="accent4">
                <a:hueOff val="-593648"/>
                <a:satOff val="-3414"/>
                <a:lumOff val="-2707"/>
                <a:alphaOff val="0"/>
                <a:shade val="72000"/>
                <a:satMod val="120000"/>
                <a:lumMod val="100000"/>
              </a:schemeClr>
            </a:gs>
          </a:gsLst>
          <a:lin ang="5400000" scaled="0"/>
        </a:gradFill>
        <a:ln>
          <a:noFill/>
        </a:ln>
        <a:effectLst>
          <a:outerShdw blurRad="50800" dist="25400" dir="5400000" rotWithShape="0">
            <a:srgbClr val="000000">
              <a:alpha val="28000"/>
            </a:srgbClr>
          </a:outerShdw>
        </a:effectLst>
        <a:scene3d>
          <a:camera prst="orthographicFront"/>
          <a:lightRig rig="flat" dir="t"/>
        </a:scene3d>
        <a:sp3d z="-190500" prstMaterial="plastic">
          <a:bevelT w="50800" h="50800"/>
          <a:bevelB w="25400" h="25400" prst="angle"/>
        </a:sp3d>
      </dsp:spPr>
      <dsp:style>
        <a:lnRef idx="0">
          <a:scrgbClr r="0" g="0" b="0"/>
        </a:lnRef>
        <a:fillRef idx="3">
          <a:scrgbClr r="0" g="0" b="0"/>
        </a:fillRef>
        <a:effectRef idx="2">
          <a:scrgbClr r="0" g="0" b="0"/>
        </a:effectRef>
        <a:fontRef idx="minor">
          <a:schemeClr val="lt1"/>
        </a:fontRef>
      </dsp:style>
    </dsp:sp>
    <dsp:sp modelId="{8FFC8E79-D16A-4548-B3B9-C988E9EC243B}">
      <dsp:nvSpPr>
        <dsp:cNvPr id="0" name=""/>
        <dsp:cNvSpPr/>
      </dsp:nvSpPr>
      <dsp:spPr>
        <a:xfrm>
          <a:off x="2430956" y="319582"/>
          <a:ext cx="1148847" cy="696973"/>
        </a:xfrm>
        <a:prstGeom prst="roundRect">
          <a:avLst>
            <a:gd name="adj" fmla="val 10000"/>
          </a:avLst>
        </a:prstGeom>
        <a:gradFill rotWithShape="0">
          <a:gsLst>
            <a:gs pos="0">
              <a:schemeClr val="accent4">
                <a:hueOff val="-593648"/>
                <a:satOff val="-3414"/>
                <a:lumOff val="-2707"/>
                <a:alphaOff val="0"/>
                <a:tint val="94000"/>
                <a:satMod val="100000"/>
                <a:lumMod val="108000"/>
              </a:schemeClr>
            </a:gs>
            <a:gs pos="50000">
              <a:schemeClr val="accent4">
                <a:hueOff val="-593648"/>
                <a:satOff val="-3414"/>
                <a:lumOff val="-2707"/>
                <a:alphaOff val="0"/>
                <a:tint val="98000"/>
                <a:shade val="100000"/>
                <a:satMod val="100000"/>
                <a:lumMod val="100000"/>
              </a:schemeClr>
            </a:gs>
            <a:gs pos="100000">
              <a:schemeClr val="accent4">
                <a:hueOff val="-593648"/>
                <a:satOff val="-3414"/>
                <a:lumOff val="-2707"/>
                <a:alphaOff val="0"/>
                <a:shade val="72000"/>
                <a:satMod val="120000"/>
                <a:lumMod val="100000"/>
              </a:schemeClr>
            </a:gs>
          </a:gsLst>
          <a:lin ang="5400000" scaled="0"/>
        </a:gradFill>
        <a:ln>
          <a:noFill/>
        </a:ln>
        <a:effectLst>
          <a:outerShdw blurRad="50800" dist="25400" dir="5400000" rotWithShape="0">
            <a:srgbClr val="000000">
              <a:alpha val="28000"/>
            </a:srgbClr>
          </a:outerShdw>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22860" tIns="22860" rIns="22860" bIns="22860" numCol="1" spcCol="1270" anchor="ctr" anchorCtr="0">
          <a:noAutofit/>
        </a:bodyPr>
        <a:lstStyle/>
        <a:p>
          <a:pPr marL="0" lvl="0" indent="0" algn="ctr" defTabSz="533400">
            <a:lnSpc>
              <a:spcPct val="90000"/>
            </a:lnSpc>
            <a:spcBef>
              <a:spcPct val="0"/>
            </a:spcBef>
            <a:spcAft>
              <a:spcPct val="35000"/>
            </a:spcAft>
            <a:buNone/>
          </a:pPr>
          <a:r>
            <a:rPr lang="en-US" sz="1200" kern="1200" dirty="0"/>
            <a:t>Project Work</a:t>
          </a:r>
        </a:p>
      </dsp:txBody>
      <dsp:txXfrm>
        <a:off x="2451370" y="339996"/>
        <a:ext cx="1108019" cy="656145"/>
      </dsp:txXfrm>
    </dsp:sp>
    <dsp:sp modelId="{1F37459C-0221-DD46-A15D-67C14B58D2C0}">
      <dsp:nvSpPr>
        <dsp:cNvPr id="0" name=""/>
        <dsp:cNvSpPr/>
      </dsp:nvSpPr>
      <dsp:spPr>
        <a:xfrm rot="19761012">
          <a:off x="2749065" y="1569624"/>
          <a:ext cx="1240371" cy="354709"/>
        </a:xfrm>
        <a:prstGeom prst="leftArrow">
          <a:avLst>
            <a:gd name="adj1" fmla="val 60000"/>
            <a:gd name="adj2" fmla="val 50000"/>
          </a:avLst>
        </a:prstGeom>
        <a:gradFill rotWithShape="0">
          <a:gsLst>
            <a:gs pos="0">
              <a:schemeClr val="accent4">
                <a:hueOff val="-791531"/>
                <a:satOff val="-4552"/>
                <a:lumOff val="-3609"/>
                <a:alphaOff val="0"/>
                <a:tint val="94000"/>
                <a:satMod val="100000"/>
                <a:lumMod val="108000"/>
              </a:schemeClr>
            </a:gs>
            <a:gs pos="50000">
              <a:schemeClr val="accent4">
                <a:hueOff val="-791531"/>
                <a:satOff val="-4552"/>
                <a:lumOff val="-3609"/>
                <a:alphaOff val="0"/>
                <a:tint val="98000"/>
                <a:shade val="100000"/>
                <a:satMod val="100000"/>
                <a:lumMod val="100000"/>
              </a:schemeClr>
            </a:gs>
            <a:gs pos="100000">
              <a:schemeClr val="accent4">
                <a:hueOff val="-791531"/>
                <a:satOff val="-4552"/>
                <a:lumOff val="-3609"/>
                <a:alphaOff val="0"/>
                <a:shade val="72000"/>
                <a:satMod val="120000"/>
                <a:lumMod val="100000"/>
              </a:schemeClr>
            </a:gs>
          </a:gsLst>
          <a:lin ang="5400000" scaled="0"/>
        </a:gradFill>
        <a:ln>
          <a:noFill/>
        </a:ln>
        <a:effectLst>
          <a:outerShdw blurRad="50800" dist="25400" dir="5400000" rotWithShape="0">
            <a:srgbClr val="000000">
              <a:alpha val="28000"/>
            </a:srgbClr>
          </a:outerShdw>
        </a:effectLst>
        <a:scene3d>
          <a:camera prst="orthographicFront"/>
          <a:lightRig rig="flat" dir="t"/>
        </a:scene3d>
        <a:sp3d z="-190500" prstMaterial="plastic">
          <a:bevelT w="50800" h="50800"/>
          <a:bevelB w="25400" h="25400" prst="angle"/>
        </a:sp3d>
      </dsp:spPr>
      <dsp:style>
        <a:lnRef idx="0">
          <a:scrgbClr r="0" g="0" b="0"/>
        </a:lnRef>
        <a:fillRef idx="3">
          <a:scrgbClr r="0" g="0" b="0"/>
        </a:fillRef>
        <a:effectRef idx="2">
          <a:scrgbClr r="0" g="0" b="0"/>
        </a:effectRef>
        <a:fontRef idx="minor">
          <a:schemeClr val="lt1"/>
        </a:fontRef>
      </dsp:style>
    </dsp:sp>
    <dsp:sp modelId="{E9EDE4F1-C708-8848-A0F4-7A2F4A8DDC14}">
      <dsp:nvSpPr>
        <dsp:cNvPr id="0" name=""/>
        <dsp:cNvSpPr/>
      </dsp:nvSpPr>
      <dsp:spPr>
        <a:xfrm>
          <a:off x="3320836" y="1082328"/>
          <a:ext cx="1163919" cy="696973"/>
        </a:xfrm>
        <a:prstGeom prst="roundRect">
          <a:avLst>
            <a:gd name="adj" fmla="val 10000"/>
          </a:avLst>
        </a:prstGeom>
        <a:gradFill rotWithShape="0">
          <a:gsLst>
            <a:gs pos="0">
              <a:schemeClr val="accent4">
                <a:hueOff val="-791531"/>
                <a:satOff val="-4552"/>
                <a:lumOff val="-3609"/>
                <a:alphaOff val="0"/>
                <a:tint val="94000"/>
                <a:satMod val="100000"/>
                <a:lumMod val="108000"/>
              </a:schemeClr>
            </a:gs>
            <a:gs pos="50000">
              <a:schemeClr val="accent4">
                <a:hueOff val="-791531"/>
                <a:satOff val="-4552"/>
                <a:lumOff val="-3609"/>
                <a:alphaOff val="0"/>
                <a:tint val="98000"/>
                <a:shade val="100000"/>
                <a:satMod val="100000"/>
                <a:lumMod val="100000"/>
              </a:schemeClr>
            </a:gs>
            <a:gs pos="100000">
              <a:schemeClr val="accent4">
                <a:hueOff val="-791531"/>
                <a:satOff val="-4552"/>
                <a:lumOff val="-3609"/>
                <a:alphaOff val="0"/>
                <a:shade val="72000"/>
                <a:satMod val="120000"/>
                <a:lumMod val="100000"/>
              </a:schemeClr>
            </a:gs>
          </a:gsLst>
          <a:lin ang="5400000" scaled="0"/>
        </a:gradFill>
        <a:ln>
          <a:noFill/>
        </a:ln>
        <a:effectLst>
          <a:outerShdw blurRad="50800" dist="25400" dir="5400000" rotWithShape="0">
            <a:srgbClr val="000000">
              <a:alpha val="28000"/>
            </a:srgbClr>
          </a:outerShdw>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22860" tIns="22860" rIns="22860" bIns="22860" numCol="1" spcCol="1270" anchor="ctr" anchorCtr="0">
          <a:noAutofit/>
        </a:bodyPr>
        <a:lstStyle/>
        <a:p>
          <a:pPr marL="0" lvl="0" indent="0" algn="ctr" defTabSz="533400">
            <a:lnSpc>
              <a:spcPct val="90000"/>
            </a:lnSpc>
            <a:spcBef>
              <a:spcPct val="0"/>
            </a:spcBef>
            <a:spcAft>
              <a:spcPct val="35000"/>
            </a:spcAft>
            <a:buNone/>
          </a:pPr>
          <a:r>
            <a:rPr lang="en-US" sz="1200" kern="1200" dirty="0"/>
            <a:t>E-STUDIO</a:t>
          </a:r>
        </a:p>
      </dsp:txBody>
      <dsp:txXfrm>
        <a:off x="3341250" y="1102742"/>
        <a:ext cx="1123091" cy="656145"/>
      </dsp:txXfrm>
    </dsp:sp>
    <dsp:sp modelId="{735AF380-E473-6946-8BCD-107EA1364E76}">
      <dsp:nvSpPr>
        <dsp:cNvPr id="0" name=""/>
        <dsp:cNvSpPr/>
      </dsp:nvSpPr>
      <dsp:spPr>
        <a:xfrm>
          <a:off x="2930086" y="2239831"/>
          <a:ext cx="1195027" cy="354709"/>
        </a:xfrm>
        <a:prstGeom prst="leftArrow">
          <a:avLst>
            <a:gd name="adj1" fmla="val 60000"/>
            <a:gd name="adj2" fmla="val 50000"/>
          </a:avLst>
        </a:prstGeom>
        <a:gradFill rotWithShape="0">
          <a:gsLst>
            <a:gs pos="0">
              <a:schemeClr val="accent4">
                <a:hueOff val="-989414"/>
                <a:satOff val="-5690"/>
                <a:lumOff val="-4511"/>
                <a:alphaOff val="0"/>
                <a:tint val="94000"/>
                <a:satMod val="100000"/>
                <a:lumMod val="108000"/>
              </a:schemeClr>
            </a:gs>
            <a:gs pos="50000">
              <a:schemeClr val="accent4">
                <a:hueOff val="-989414"/>
                <a:satOff val="-5690"/>
                <a:lumOff val="-4511"/>
                <a:alphaOff val="0"/>
                <a:tint val="98000"/>
                <a:shade val="100000"/>
                <a:satMod val="100000"/>
                <a:lumMod val="100000"/>
              </a:schemeClr>
            </a:gs>
            <a:gs pos="100000">
              <a:schemeClr val="accent4">
                <a:hueOff val="-989414"/>
                <a:satOff val="-5690"/>
                <a:lumOff val="-4511"/>
                <a:alphaOff val="0"/>
                <a:shade val="72000"/>
                <a:satMod val="120000"/>
                <a:lumMod val="100000"/>
              </a:schemeClr>
            </a:gs>
          </a:gsLst>
          <a:lin ang="5400000" scaled="0"/>
        </a:gradFill>
        <a:ln>
          <a:noFill/>
        </a:ln>
        <a:effectLst>
          <a:outerShdw blurRad="50800" dist="25400" dir="5400000" rotWithShape="0">
            <a:srgbClr val="000000">
              <a:alpha val="28000"/>
            </a:srgbClr>
          </a:outerShdw>
        </a:effectLst>
        <a:scene3d>
          <a:camera prst="orthographicFront"/>
          <a:lightRig rig="flat" dir="t"/>
        </a:scene3d>
        <a:sp3d z="-190500" prstMaterial="plastic">
          <a:bevelT w="50800" h="50800"/>
          <a:bevelB w="25400" h="25400" prst="angle"/>
        </a:sp3d>
      </dsp:spPr>
      <dsp:style>
        <a:lnRef idx="0">
          <a:scrgbClr r="0" g="0" b="0"/>
        </a:lnRef>
        <a:fillRef idx="3">
          <a:scrgbClr r="0" g="0" b="0"/>
        </a:fillRef>
        <a:effectRef idx="2">
          <a:scrgbClr r="0" g="0" b="0"/>
        </a:effectRef>
        <a:fontRef idx="minor">
          <a:schemeClr val="lt1"/>
        </a:fontRef>
      </dsp:style>
    </dsp:sp>
    <dsp:sp modelId="{93B64596-9727-1047-B733-9254515848BE}">
      <dsp:nvSpPr>
        <dsp:cNvPr id="0" name=""/>
        <dsp:cNvSpPr/>
      </dsp:nvSpPr>
      <dsp:spPr>
        <a:xfrm>
          <a:off x="3520071" y="2068699"/>
          <a:ext cx="1210085" cy="696973"/>
        </a:xfrm>
        <a:prstGeom prst="roundRect">
          <a:avLst>
            <a:gd name="adj" fmla="val 10000"/>
          </a:avLst>
        </a:prstGeom>
        <a:gradFill rotWithShape="0">
          <a:gsLst>
            <a:gs pos="0">
              <a:schemeClr val="accent4">
                <a:hueOff val="-989414"/>
                <a:satOff val="-5690"/>
                <a:lumOff val="-4511"/>
                <a:alphaOff val="0"/>
                <a:tint val="94000"/>
                <a:satMod val="100000"/>
                <a:lumMod val="108000"/>
              </a:schemeClr>
            </a:gs>
            <a:gs pos="50000">
              <a:schemeClr val="accent4">
                <a:hueOff val="-989414"/>
                <a:satOff val="-5690"/>
                <a:lumOff val="-4511"/>
                <a:alphaOff val="0"/>
                <a:tint val="98000"/>
                <a:shade val="100000"/>
                <a:satMod val="100000"/>
                <a:lumMod val="100000"/>
              </a:schemeClr>
            </a:gs>
            <a:gs pos="100000">
              <a:schemeClr val="accent4">
                <a:hueOff val="-989414"/>
                <a:satOff val="-5690"/>
                <a:lumOff val="-4511"/>
                <a:alphaOff val="0"/>
                <a:shade val="72000"/>
                <a:satMod val="120000"/>
                <a:lumMod val="100000"/>
              </a:schemeClr>
            </a:gs>
          </a:gsLst>
          <a:lin ang="5400000" scaled="0"/>
        </a:gradFill>
        <a:ln>
          <a:noFill/>
        </a:ln>
        <a:effectLst>
          <a:outerShdw blurRad="50800" dist="25400" dir="5400000" rotWithShape="0">
            <a:srgbClr val="000000">
              <a:alpha val="28000"/>
            </a:srgbClr>
          </a:outerShdw>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22860" tIns="22860" rIns="22860" bIns="22860" numCol="1" spcCol="1270" anchor="ctr" anchorCtr="0">
          <a:noAutofit/>
        </a:bodyPr>
        <a:lstStyle/>
        <a:p>
          <a:pPr marL="0" lvl="0" indent="0" algn="ctr" defTabSz="533400">
            <a:lnSpc>
              <a:spcPct val="90000"/>
            </a:lnSpc>
            <a:spcBef>
              <a:spcPct val="0"/>
            </a:spcBef>
            <a:spcAft>
              <a:spcPct val="35000"/>
            </a:spcAft>
            <a:buNone/>
          </a:pPr>
          <a:r>
            <a:rPr lang="en-US" sz="1200" kern="1200" dirty="0"/>
            <a:t>ZICA APP</a:t>
          </a:r>
        </a:p>
      </dsp:txBody>
      <dsp:txXfrm>
        <a:off x="3540485" y="2089113"/>
        <a:ext cx="1169257" cy="656145"/>
      </dsp:txXfrm>
    </dsp:sp>
  </dsp:spTree>
</dsp:drawing>
</file>

<file path=ppt/diagrams/drawing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FE129CC5-1545-324D-9D15-3DA5FF62820C}">
      <dsp:nvSpPr>
        <dsp:cNvPr id="0" name=""/>
        <dsp:cNvSpPr/>
      </dsp:nvSpPr>
      <dsp:spPr>
        <a:xfrm>
          <a:off x="1543230" y="1972980"/>
          <a:ext cx="1093652" cy="1093652"/>
        </a:xfrm>
        <a:prstGeom prst="ellipse">
          <a:avLst/>
        </a:prstGeom>
        <a:solidFill>
          <a:schemeClr val="accent1">
            <a:lumMod val="75000"/>
          </a:schemeClr>
        </a:solidFill>
        <a:ln>
          <a:noFill/>
        </a:ln>
        <a:effectLst>
          <a:outerShdw blurRad="50800" dist="25400" dir="5400000" rotWithShape="0">
            <a:srgbClr val="000000">
              <a:alpha val="28000"/>
            </a:srgbClr>
          </a:outerShdw>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6985" tIns="6985" rIns="6985" bIns="6985" numCol="1" spcCol="1270" anchor="ctr" anchorCtr="0">
          <a:noAutofit/>
        </a:bodyPr>
        <a:lstStyle/>
        <a:p>
          <a:pPr marL="0" lvl="0" indent="0" algn="ctr" defTabSz="488950">
            <a:lnSpc>
              <a:spcPct val="90000"/>
            </a:lnSpc>
            <a:spcBef>
              <a:spcPct val="0"/>
            </a:spcBef>
            <a:spcAft>
              <a:spcPct val="35000"/>
            </a:spcAft>
            <a:buNone/>
          </a:pPr>
          <a:r>
            <a:rPr lang="en-US" sz="1100" kern="1200" dirty="0"/>
            <a:t>Group Learning</a:t>
          </a:r>
        </a:p>
      </dsp:txBody>
      <dsp:txXfrm>
        <a:off x="1703392" y="2133142"/>
        <a:ext cx="773328" cy="773328"/>
      </dsp:txXfrm>
    </dsp:sp>
    <dsp:sp modelId="{1A6F40FD-EE98-8243-9951-D82923857DBF}">
      <dsp:nvSpPr>
        <dsp:cNvPr id="0" name=""/>
        <dsp:cNvSpPr/>
      </dsp:nvSpPr>
      <dsp:spPr>
        <a:xfrm rot="10800000">
          <a:off x="363755" y="2372170"/>
          <a:ext cx="1114604" cy="295273"/>
        </a:xfrm>
        <a:prstGeom prst="leftArrow">
          <a:avLst>
            <a:gd name="adj1" fmla="val 60000"/>
            <a:gd name="adj2" fmla="val 50000"/>
          </a:avLst>
        </a:prstGeom>
        <a:gradFill rotWithShape="0">
          <a:gsLst>
            <a:gs pos="0">
              <a:schemeClr val="accent4">
                <a:hueOff val="0"/>
                <a:satOff val="0"/>
                <a:lumOff val="0"/>
                <a:alphaOff val="0"/>
                <a:tint val="94000"/>
                <a:satMod val="100000"/>
                <a:lumMod val="108000"/>
              </a:schemeClr>
            </a:gs>
            <a:gs pos="50000">
              <a:schemeClr val="accent4">
                <a:hueOff val="0"/>
                <a:satOff val="0"/>
                <a:lumOff val="0"/>
                <a:alphaOff val="0"/>
                <a:tint val="98000"/>
                <a:shade val="100000"/>
                <a:satMod val="100000"/>
                <a:lumMod val="100000"/>
              </a:schemeClr>
            </a:gs>
            <a:gs pos="100000">
              <a:schemeClr val="accent4">
                <a:hueOff val="0"/>
                <a:satOff val="0"/>
                <a:lumOff val="0"/>
                <a:alphaOff val="0"/>
                <a:shade val="72000"/>
                <a:satMod val="120000"/>
                <a:lumMod val="100000"/>
              </a:schemeClr>
            </a:gs>
          </a:gsLst>
          <a:lin ang="5400000" scaled="0"/>
        </a:gradFill>
        <a:ln>
          <a:noFill/>
        </a:ln>
        <a:effectLst>
          <a:outerShdw blurRad="50800" dist="25400" dir="5400000" rotWithShape="0">
            <a:srgbClr val="000000">
              <a:alpha val="28000"/>
            </a:srgbClr>
          </a:outerShdw>
        </a:effectLst>
        <a:scene3d>
          <a:camera prst="orthographicFront"/>
          <a:lightRig rig="flat" dir="t"/>
        </a:scene3d>
        <a:sp3d z="-190500" prstMaterial="plastic">
          <a:bevelT w="50800" h="50800"/>
          <a:bevelB w="25400" h="25400" prst="angle"/>
        </a:sp3d>
      </dsp:spPr>
      <dsp:style>
        <a:lnRef idx="0">
          <a:scrgbClr r="0" g="0" b="0"/>
        </a:lnRef>
        <a:fillRef idx="3">
          <a:scrgbClr r="0" g="0" b="0"/>
        </a:fillRef>
        <a:effectRef idx="2">
          <a:scrgbClr r="0" g="0" b="0"/>
        </a:effectRef>
        <a:fontRef idx="minor">
          <a:schemeClr val="lt1"/>
        </a:fontRef>
      </dsp:style>
    </dsp:sp>
    <dsp:sp modelId="{F43A2E1C-0BA2-DD49-B426-930CFE62267D}">
      <dsp:nvSpPr>
        <dsp:cNvPr id="0" name=""/>
        <dsp:cNvSpPr/>
      </dsp:nvSpPr>
      <dsp:spPr>
        <a:xfrm>
          <a:off x="1138" y="2229713"/>
          <a:ext cx="725233" cy="580186"/>
        </a:xfrm>
        <a:prstGeom prst="roundRect">
          <a:avLst>
            <a:gd name="adj" fmla="val 10000"/>
          </a:avLst>
        </a:prstGeom>
        <a:gradFill rotWithShape="0">
          <a:gsLst>
            <a:gs pos="0">
              <a:schemeClr val="accent4">
                <a:hueOff val="0"/>
                <a:satOff val="0"/>
                <a:lumOff val="0"/>
                <a:alphaOff val="0"/>
                <a:tint val="94000"/>
                <a:satMod val="100000"/>
                <a:lumMod val="108000"/>
              </a:schemeClr>
            </a:gs>
            <a:gs pos="50000">
              <a:schemeClr val="accent4">
                <a:hueOff val="0"/>
                <a:satOff val="0"/>
                <a:lumOff val="0"/>
                <a:alphaOff val="0"/>
                <a:tint val="98000"/>
                <a:shade val="100000"/>
                <a:satMod val="100000"/>
                <a:lumMod val="100000"/>
              </a:schemeClr>
            </a:gs>
            <a:gs pos="100000">
              <a:schemeClr val="accent4">
                <a:hueOff val="0"/>
                <a:satOff val="0"/>
                <a:lumOff val="0"/>
                <a:alphaOff val="0"/>
                <a:shade val="72000"/>
                <a:satMod val="120000"/>
                <a:lumMod val="100000"/>
              </a:schemeClr>
            </a:gs>
          </a:gsLst>
          <a:lin ang="5400000" scaled="0"/>
        </a:gradFill>
        <a:ln>
          <a:noFill/>
        </a:ln>
        <a:effectLst>
          <a:outerShdw blurRad="50800" dist="25400" dir="5400000" rotWithShape="0">
            <a:srgbClr val="000000">
              <a:alpha val="28000"/>
            </a:srgbClr>
          </a:outerShdw>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20955" tIns="20955" rIns="20955" bIns="20955" numCol="1" spcCol="1270" anchor="ctr" anchorCtr="0">
          <a:noAutofit/>
        </a:bodyPr>
        <a:lstStyle/>
        <a:p>
          <a:pPr marL="0" lvl="0" indent="0" algn="ctr" defTabSz="488950">
            <a:lnSpc>
              <a:spcPct val="90000"/>
            </a:lnSpc>
            <a:spcBef>
              <a:spcPct val="0"/>
            </a:spcBef>
            <a:spcAft>
              <a:spcPct val="35000"/>
            </a:spcAft>
            <a:buNone/>
          </a:pPr>
          <a:r>
            <a:rPr lang="en-US" sz="1100" kern="1200" dirty="0"/>
            <a:t>Group Projects</a:t>
          </a:r>
        </a:p>
      </dsp:txBody>
      <dsp:txXfrm>
        <a:off x="18131" y="2246706"/>
        <a:ext cx="691247" cy="546200"/>
      </dsp:txXfrm>
    </dsp:sp>
    <dsp:sp modelId="{E46AF62D-B29F-9D42-ADB9-85C571795666}">
      <dsp:nvSpPr>
        <dsp:cNvPr id="0" name=""/>
        <dsp:cNvSpPr/>
      </dsp:nvSpPr>
      <dsp:spPr>
        <a:xfrm rot="12600000">
          <a:off x="520371" y="1787670"/>
          <a:ext cx="1114604" cy="295273"/>
        </a:xfrm>
        <a:prstGeom prst="leftArrow">
          <a:avLst>
            <a:gd name="adj1" fmla="val 60000"/>
            <a:gd name="adj2" fmla="val 50000"/>
          </a:avLst>
        </a:prstGeom>
        <a:gradFill rotWithShape="0">
          <a:gsLst>
            <a:gs pos="0">
              <a:schemeClr val="accent4">
                <a:hueOff val="-164902"/>
                <a:satOff val="-948"/>
                <a:lumOff val="-752"/>
                <a:alphaOff val="0"/>
                <a:tint val="94000"/>
                <a:satMod val="100000"/>
                <a:lumMod val="108000"/>
              </a:schemeClr>
            </a:gs>
            <a:gs pos="50000">
              <a:schemeClr val="accent4">
                <a:hueOff val="-164902"/>
                <a:satOff val="-948"/>
                <a:lumOff val="-752"/>
                <a:alphaOff val="0"/>
                <a:tint val="98000"/>
                <a:shade val="100000"/>
                <a:satMod val="100000"/>
                <a:lumMod val="100000"/>
              </a:schemeClr>
            </a:gs>
            <a:gs pos="100000">
              <a:schemeClr val="accent4">
                <a:hueOff val="-164902"/>
                <a:satOff val="-948"/>
                <a:lumOff val="-752"/>
                <a:alphaOff val="0"/>
                <a:shade val="72000"/>
                <a:satMod val="120000"/>
                <a:lumMod val="100000"/>
              </a:schemeClr>
            </a:gs>
          </a:gsLst>
          <a:lin ang="5400000" scaled="0"/>
        </a:gradFill>
        <a:ln>
          <a:noFill/>
        </a:ln>
        <a:effectLst>
          <a:outerShdw blurRad="50800" dist="25400" dir="5400000" rotWithShape="0">
            <a:srgbClr val="000000">
              <a:alpha val="28000"/>
            </a:srgbClr>
          </a:outerShdw>
        </a:effectLst>
        <a:scene3d>
          <a:camera prst="orthographicFront"/>
          <a:lightRig rig="flat" dir="t"/>
        </a:scene3d>
        <a:sp3d z="-190500" prstMaterial="plastic">
          <a:bevelT w="50800" h="50800"/>
          <a:bevelB w="25400" h="25400" prst="angle"/>
        </a:sp3d>
      </dsp:spPr>
      <dsp:style>
        <a:lnRef idx="0">
          <a:scrgbClr r="0" g="0" b="0"/>
        </a:lnRef>
        <a:fillRef idx="3">
          <a:scrgbClr r="0" g="0" b="0"/>
        </a:fillRef>
        <a:effectRef idx="2">
          <a:scrgbClr r="0" g="0" b="0"/>
        </a:effectRef>
        <a:fontRef idx="minor">
          <a:schemeClr val="lt1"/>
        </a:fontRef>
      </dsp:style>
    </dsp:sp>
    <dsp:sp modelId="{C5E8C0FB-5634-D948-95A2-1DD9C41B73A1}">
      <dsp:nvSpPr>
        <dsp:cNvPr id="0" name=""/>
        <dsp:cNvSpPr/>
      </dsp:nvSpPr>
      <dsp:spPr>
        <a:xfrm>
          <a:off x="232419" y="1366562"/>
          <a:ext cx="725233" cy="580186"/>
        </a:xfrm>
        <a:prstGeom prst="roundRect">
          <a:avLst>
            <a:gd name="adj" fmla="val 10000"/>
          </a:avLst>
        </a:prstGeom>
        <a:gradFill rotWithShape="0">
          <a:gsLst>
            <a:gs pos="0">
              <a:schemeClr val="accent4">
                <a:hueOff val="-164902"/>
                <a:satOff val="-948"/>
                <a:lumOff val="-752"/>
                <a:alphaOff val="0"/>
                <a:tint val="94000"/>
                <a:satMod val="100000"/>
                <a:lumMod val="108000"/>
              </a:schemeClr>
            </a:gs>
            <a:gs pos="50000">
              <a:schemeClr val="accent4">
                <a:hueOff val="-164902"/>
                <a:satOff val="-948"/>
                <a:lumOff val="-752"/>
                <a:alphaOff val="0"/>
                <a:tint val="98000"/>
                <a:shade val="100000"/>
                <a:satMod val="100000"/>
                <a:lumMod val="100000"/>
              </a:schemeClr>
            </a:gs>
            <a:gs pos="100000">
              <a:schemeClr val="accent4">
                <a:hueOff val="-164902"/>
                <a:satOff val="-948"/>
                <a:lumOff val="-752"/>
                <a:alphaOff val="0"/>
                <a:shade val="72000"/>
                <a:satMod val="120000"/>
                <a:lumMod val="100000"/>
              </a:schemeClr>
            </a:gs>
          </a:gsLst>
          <a:lin ang="5400000" scaled="0"/>
        </a:gradFill>
        <a:ln>
          <a:noFill/>
        </a:ln>
        <a:effectLst>
          <a:outerShdw blurRad="50800" dist="25400" dir="5400000" rotWithShape="0">
            <a:srgbClr val="000000">
              <a:alpha val="28000"/>
            </a:srgbClr>
          </a:outerShdw>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20955" tIns="20955" rIns="20955" bIns="20955" numCol="1" spcCol="1270" anchor="ctr" anchorCtr="0">
          <a:noAutofit/>
        </a:bodyPr>
        <a:lstStyle/>
        <a:p>
          <a:pPr marL="0" lvl="0" indent="0" algn="ctr" defTabSz="488950">
            <a:lnSpc>
              <a:spcPct val="90000"/>
            </a:lnSpc>
            <a:spcBef>
              <a:spcPct val="0"/>
            </a:spcBef>
            <a:spcAft>
              <a:spcPct val="35000"/>
            </a:spcAft>
            <a:buNone/>
          </a:pPr>
          <a:r>
            <a:rPr lang="en-US" sz="1100" kern="1200" dirty="0"/>
            <a:t>Master Classes</a:t>
          </a:r>
        </a:p>
      </dsp:txBody>
      <dsp:txXfrm>
        <a:off x="249412" y="1383555"/>
        <a:ext cx="691247" cy="546200"/>
      </dsp:txXfrm>
    </dsp:sp>
    <dsp:sp modelId="{BBA24CEC-F96A-584E-BA8A-B6792705A7EA}">
      <dsp:nvSpPr>
        <dsp:cNvPr id="0" name=""/>
        <dsp:cNvSpPr/>
      </dsp:nvSpPr>
      <dsp:spPr>
        <a:xfrm rot="14400000">
          <a:off x="948255" y="1359787"/>
          <a:ext cx="1114604" cy="295273"/>
        </a:xfrm>
        <a:prstGeom prst="leftArrow">
          <a:avLst>
            <a:gd name="adj1" fmla="val 60000"/>
            <a:gd name="adj2" fmla="val 50000"/>
          </a:avLst>
        </a:prstGeom>
        <a:gradFill rotWithShape="0">
          <a:gsLst>
            <a:gs pos="0">
              <a:schemeClr val="accent4">
                <a:hueOff val="-329805"/>
                <a:satOff val="-1897"/>
                <a:lumOff val="-1504"/>
                <a:alphaOff val="0"/>
                <a:tint val="94000"/>
                <a:satMod val="100000"/>
                <a:lumMod val="108000"/>
              </a:schemeClr>
            </a:gs>
            <a:gs pos="50000">
              <a:schemeClr val="accent4">
                <a:hueOff val="-329805"/>
                <a:satOff val="-1897"/>
                <a:lumOff val="-1504"/>
                <a:alphaOff val="0"/>
                <a:tint val="98000"/>
                <a:shade val="100000"/>
                <a:satMod val="100000"/>
                <a:lumMod val="100000"/>
              </a:schemeClr>
            </a:gs>
            <a:gs pos="100000">
              <a:schemeClr val="accent4">
                <a:hueOff val="-329805"/>
                <a:satOff val="-1897"/>
                <a:lumOff val="-1504"/>
                <a:alphaOff val="0"/>
                <a:shade val="72000"/>
                <a:satMod val="120000"/>
                <a:lumMod val="100000"/>
              </a:schemeClr>
            </a:gs>
          </a:gsLst>
          <a:lin ang="5400000" scaled="0"/>
        </a:gradFill>
        <a:ln>
          <a:noFill/>
        </a:ln>
        <a:effectLst>
          <a:outerShdw blurRad="50800" dist="25400" dir="5400000" rotWithShape="0">
            <a:srgbClr val="000000">
              <a:alpha val="28000"/>
            </a:srgbClr>
          </a:outerShdw>
        </a:effectLst>
        <a:scene3d>
          <a:camera prst="orthographicFront"/>
          <a:lightRig rig="flat" dir="t"/>
        </a:scene3d>
        <a:sp3d z="-190500" prstMaterial="plastic">
          <a:bevelT w="50800" h="50800"/>
          <a:bevelB w="25400" h="25400" prst="angle"/>
        </a:sp3d>
      </dsp:spPr>
      <dsp:style>
        <a:lnRef idx="0">
          <a:scrgbClr r="0" g="0" b="0"/>
        </a:lnRef>
        <a:fillRef idx="3">
          <a:scrgbClr r="0" g="0" b="0"/>
        </a:fillRef>
        <a:effectRef idx="2">
          <a:scrgbClr r="0" g="0" b="0"/>
        </a:effectRef>
        <a:fontRef idx="minor">
          <a:schemeClr val="lt1"/>
        </a:fontRef>
      </dsp:style>
    </dsp:sp>
    <dsp:sp modelId="{30FCDC05-29B9-2749-BDC4-C34360048ADD}">
      <dsp:nvSpPr>
        <dsp:cNvPr id="0" name=""/>
        <dsp:cNvSpPr/>
      </dsp:nvSpPr>
      <dsp:spPr>
        <a:xfrm>
          <a:off x="776391" y="734692"/>
          <a:ext cx="901030" cy="580186"/>
        </a:xfrm>
        <a:prstGeom prst="roundRect">
          <a:avLst>
            <a:gd name="adj" fmla="val 10000"/>
          </a:avLst>
        </a:prstGeom>
        <a:gradFill rotWithShape="0">
          <a:gsLst>
            <a:gs pos="0">
              <a:schemeClr val="accent4">
                <a:hueOff val="-329805"/>
                <a:satOff val="-1897"/>
                <a:lumOff val="-1504"/>
                <a:alphaOff val="0"/>
                <a:tint val="94000"/>
                <a:satMod val="100000"/>
                <a:lumMod val="108000"/>
              </a:schemeClr>
            </a:gs>
            <a:gs pos="50000">
              <a:schemeClr val="accent4">
                <a:hueOff val="-329805"/>
                <a:satOff val="-1897"/>
                <a:lumOff val="-1504"/>
                <a:alphaOff val="0"/>
                <a:tint val="98000"/>
                <a:shade val="100000"/>
                <a:satMod val="100000"/>
                <a:lumMod val="100000"/>
              </a:schemeClr>
            </a:gs>
            <a:gs pos="100000">
              <a:schemeClr val="accent4">
                <a:hueOff val="-329805"/>
                <a:satOff val="-1897"/>
                <a:lumOff val="-1504"/>
                <a:alphaOff val="0"/>
                <a:shade val="72000"/>
                <a:satMod val="120000"/>
                <a:lumMod val="100000"/>
              </a:schemeClr>
            </a:gs>
          </a:gsLst>
          <a:lin ang="5400000" scaled="0"/>
        </a:gradFill>
        <a:ln>
          <a:noFill/>
        </a:ln>
        <a:effectLst>
          <a:outerShdw blurRad="50800" dist="25400" dir="5400000" rotWithShape="0">
            <a:srgbClr val="000000">
              <a:alpha val="28000"/>
            </a:srgbClr>
          </a:outerShdw>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20955" tIns="20955" rIns="20955" bIns="20955" numCol="1" spcCol="1270" anchor="ctr" anchorCtr="0">
          <a:noAutofit/>
        </a:bodyPr>
        <a:lstStyle/>
        <a:p>
          <a:pPr marL="0" lvl="0" indent="0" algn="ctr" defTabSz="488950">
            <a:lnSpc>
              <a:spcPct val="90000"/>
            </a:lnSpc>
            <a:spcBef>
              <a:spcPct val="0"/>
            </a:spcBef>
            <a:spcAft>
              <a:spcPct val="35000"/>
            </a:spcAft>
            <a:buNone/>
          </a:pPr>
          <a:r>
            <a:rPr lang="en-US" sz="1100" kern="1200" dirty="0"/>
            <a:t>Group Discussions</a:t>
          </a:r>
        </a:p>
      </dsp:txBody>
      <dsp:txXfrm>
        <a:off x="793384" y="751685"/>
        <a:ext cx="867044" cy="546200"/>
      </dsp:txXfrm>
    </dsp:sp>
    <dsp:sp modelId="{56F66AA8-3FB5-4653-8E49-89323CCFE410}">
      <dsp:nvSpPr>
        <dsp:cNvPr id="0" name=""/>
        <dsp:cNvSpPr/>
      </dsp:nvSpPr>
      <dsp:spPr>
        <a:xfrm rot="16200000">
          <a:off x="1532754" y="1203170"/>
          <a:ext cx="1114604" cy="295273"/>
        </a:xfrm>
        <a:prstGeom prst="leftArrow">
          <a:avLst>
            <a:gd name="adj1" fmla="val 60000"/>
            <a:gd name="adj2" fmla="val 50000"/>
          </a:avLst>
        </a:prstGeom>
        <a:gradFill rotWithShape="0">
          <a:gsLst>
            <a:gs pos="0">
              <a:schemeClr val="accent4">
                <a:hueOff val="-494707"/>
                <a:satOff val="-2845"/>
                <a:lumOff val="-2255"/>
                <a:alphaOff val="0"/>
                <a:tint val="94000"/>
                <a:satMod val="100000"/>
                <a:lumMod val="108000"/>
              </a:schemeClr>
            </a:gs>
            <a:gs pos="50000">
              <a:schemeClr val="accent4">
                <a:hueOff val="-494707"/>
                <a:satOff val="-2845"/>
                <a:lumOff val="-2255"/>
                <a:alphaOff val="0"/>
                <a:tint val="98000"/>
                <a:shade val="100000"/>
                <a:satMod val="100000"/>
                <a:lumMod val="100000"/>
              </a:schemeClr>
            </a:gs>
            <a:gs pos="100000">
              <a:schemeClr val="accent4">
                <a:hueOff val="-494707"/>
                <a:satOff val="-2845"/>
                <a:lumOff val="-2255"/>
                <a:alphaOff val="0"/>
                <a:shade val="72000"/>
                <a:satMod val="120000"/>
                <a:lumMod val="100000"/>
              </a:schemeClr>
            </a:gs>
          </a:gsLst>
          <a:lin ang="5400000" scaled="0"/>
        </a:gradFill>
        <a:ln>
          <a:noFill/>
        </a:ln>
        <a:effectLst>
          <a:outerShdw blurRad="50800" dist="25400" dir="5400000" rotWithShape="0">
            <a:srgbClr val="000000">
              <a:alpha val="28000"/>
            </a:srgbClr>
          </a:outerShdw>
        </a:effectLst>
        <a:scene3d>
          <a:camera prst="orthographicFront"/>
          <a:lightRig rig="flat" dir="t"/>
        </a:scene3d>
        <a:sp3d z="-190500" prstMaterial="plastic">
          <a:bevelT w="50800" h="50800"/>
          <a:bevelB w="25400" h="25400" prst="angle"/>
        </a:sp3d>
      </dsp:spPr>
      <dsp:style>
        <a:lnRef idx="0">
          <a:scrgbClr r="0" g="0" b="0"/>
        </a:lnRef>
        <a:fillRef idx="3">
          <a:scrgbClr r="0" g="0" b="0"/>
        </a:fillRef>
        <a:effectRef idx="2">
          <a:scrgbClr r="0" g="0" b="0"/>
        </a:effectRef>
        <a:fontRef idx="minor">
          <a:schemeClr val="lt1"/>
        </a:fontRef>
      </dsp:style>
    </dsp:sp>
    <dsp:sp modelId="{6FCE486C-441C-4E9B-9933-AAE9B5966BCE}">
      <dsp:nvSpPr>
        <dsp:cNvPr id="0" name=""/>
        <dsp:cNvSpPr/>
      </dsp:nvSpPr>
      <dsp:spPr>
        <a:xfrm>
          <a:off x="1639541" y="503411"/>
          <a:ext cx="901030" cy="580186"/>
        </a:xfrm>
        <a:prstGeom prst="roundRect">
          <a:avLst>
            <a:gd name="adj" fmla="val 10000"/>
          </a:avLst>
        </a:prstGeom>
        <a:gradFill rotWithShape="0">
          <a:gsLst>
            <a:gs pos="0">
              <a:schemeClr val="accent4">
                <a:hueOff val="-494707"/>
                <a:satOff val="-2845"/>
                <a:lumOff val="-2255"/>
                <a:alphaOff val="0"/>
                <a:tint val="94000"/>
                <a:satMod val="100000"/>
                <a:lumMod val="108000"/>
              </a:schemeClr>
            </a:gs>
            <a:gs pos="50000">
              <a:schemeClr val="accent4">
                <a:hueOff val="-494707"/>
                <a:satOff val="-2845"/>
                <a:lumOff val="-2255"/>
                <a:alphaOff val="0"/>
                <a:tint val="98000"/>
                <a:shade val="100000"/>
                <a:satMod val="100000"/>
                <a:lumMod val="100000"/>
              </a:schemeClr>
            </a:gs>
            <a:gs pos="100000">
              <a:schemeClr val="accent4">
                <a:hueOff val="-494707"/>
                <a:satOff val="-2845"/>
                <a:lumOff val="-2255"/>
                <a:alphaOff val="0"/>
                <a:shade val="72000"/>
                <a:satMod val="120000"/>
                <a:lumMod val="100000"/>
              </a:schemeClr>
            </a:gs>
          </a:gsLst>
          <a:lin ang="5400000" scaled="0"/>
        </a:gradFill>
        <a:ln>
          <a:noFill/>
        </a:ln>
        <a:effectLst>
          <a:outerShdw blurRad="50800" dist="25400" dir="5400000" rotWithShape="0">
            <a:srgbClr val="000000">
              <a:alpha val="28000"/>
            </a:srgbClr>
          </a:outerShdw>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22860" tIns="22860" rIns="22860" bIns="22860" numCol="1" spcCol="1270" anchor="ctr" anchorCtr="0">
          <a:noAutofit/>
        </a:bodyPr>
        <a:lstStyle/>
        <a:p>
          <a:pPr marL="0" lvl="0" indent="0" algn="ctr" defTabSz="533400">
            <a:lnSpc>
              <a:spcPct val="90000"/>
            </a:lnSpc>
            <a:spcBef>
              <a:spcPct val="0"/>
            </a:spcBef>
            <a:spcAft>
              <a:spcPct val="35000"/>
            </a:spcAft>
            <a:buNone/>
          </a:pPr>
          <a:r>
            <a:rPr lang="en-US" sz="1200" kern="1200" dirty="0"/>
            <a:t>Portfolio Development</a:t>
          </a:r>
        </a:p>
      </dsp:txBody>
      <dsp:txXfrm>
        <a:off x="1656534" y="520404"/>
        <a:ext cx="867044" cy="546200"/>
      </dsp:txXfrm>
    </dsp:sp>
    <dsp:sp modelId="{B237D3EE-24B7-0F4D-BECC-1282F0AE9820}">
      <dsp:nvSpPr>
        <dsp:cNvPr id="0" name=""/>
        <dsp:cNvSpPr/>
      </dsp:nvSpPr>
      <dsp:spPr>
        <a:xfrm rot="18000000">
          <a:off x="2117254" y="1359787"/>
          <a:ext cx="1114604" cy="295273"/>
        </a:xfrm>
        <a:prstGeom prst="leftArrow">
          <a:avLst>
            <a:gd name="adj1" fmla="val 60000"/>
            <a:gd name="adj2" fmla="val 50000"/>
          </a:avLst>
        </a:prstGeom>
        <a:gradFill rotWithShape="0">
          <a:gsLst>
            <a:gs pos="0">
              <a:schemeClr val="accent4">
                <a:hueOff val="-659609"/>
                <a:satOff val="-3793"/>
                <a:lumOff val="-3007"/>
                <a:alphaOff val="0"/>
                <a:tint val="94000"/>
                <a:satMod val="100000"/>
                <a:lumMod val="108000"/>
              </a:schemeClr>
            </a:gs>
            <a:gs pos="50000">
              <a:schemeClr val="accent4">
                <a:hueOff val="-659609"/>
                <a:satOff val="-3793"/>
                <a:lumOff val="-3007"/>
                <a:alphaOff val="0"/>
                <a:tint val="98000"/>
                <a:shade val="100000"/>
                <a:satMod val="100000"/>
                <a:lumMod val="100000"/>
              </a:schemeClr>
            </a:gs>
            <a:gs pos="100000">
              <a:schemeClr val="accent4">
                <a:hueOff val="-659609"/>
                <a:satOff val="-3793"/>
                <a:lumOff val="-3007"/>
                <a:alphaOff val="0"/>
                <a:shade val="72000"/>
                <a:satMod val="120000"/>
                <a:lumMod val="100000"/>
              </a:schemeClr>
            </a:gs>
          </a:gsLst>
          <a:lin ang="5400000" scaled="0"/>
        </a:gradFill>
        <a:ln>
          <a:noFill/>
        </a:ln>
        <a:effectLst>
          <a:outerShdw blurRad="50800" dist="25400" dir="5400000" rotWithShape="0">
            <a:srgbClr val="000000">
              <a:alpha val="28000"/>
            </a:srgbClr>
          </a:outerShdw>
        </a:effectLst>
        <a:scene3d>
          <a:camera prst="orthographicFront"/>
          <a:lightRig rig="flat" dir="t"/>
        </a:scene3d>
        <a:sp3d z="-190500" prstMaterial="plastic">
          <a:bevelT w="50800" h="50800"/>
          <a:bevelB w="25400" h="25400" prst="angle"/>
        </a:sp3d>
      </dsp:spPr>
      <dsp:style>
        <a:lnRef idx="0">
          <a:scrgbClr r="0" g="0" b="0"/>
        </a:lnRef>
        <a:fillRef idx="3">
          <a:scrgbClr r="0" g="0" b="0"/>
        </a:fillRef>
        <a:effectRef idx="2">
          <a:scrgbClr r="0" g="0" b="0"/>
        </a:effectRef>
        <a:fontRef idx="minor">
          <a:schemeClr val="lt1"/>
        </a:fontRef>
      </dsp:style>
    </dsp:sp>
    <dsp:sp modelId="{716B56DA-F191-8D4A-BE3B-FC1129968018}">
      <dsp:nvSpPr>
        <dsp:cNvPr id="0" name=""/>
        <dsp:cNvSpPr/>
      </dsp:nvSpPr>
      <dsp:spPr>
        <a:xfrm>
          <a:off x="2502692" y="734692"/>
          <a:ext cx="901030" cy="580186"/>
        </a:xfrm>
        <a:prstGeom prst="roundRect">
          <a:avLst>
            <a:gd name="adj" fmla="val 10000"/>
          </a:avLst>
        </a:prstGeom>
        <a:gradFill rotWithShape="0">
          <a:gsLst>
            <a:gs pos="0">
              <a:schemeClr val="accent4">
                <a:hueOff val="-659609"/>
                <a:satOff val="-3793"/>
                <a:lumOff val="-3007"/>
                <a:alphaOff val="0"/>
                <a:tint val="94000"/>
                <a:satMod val="100000"/>
                <a:lumMod val="108000"/>
              </a:schemeClr>
            </a:gs>
            <a:gs pos="50000">
              <a:schemeClr val="accent4">
                <a:hueOff val="-659609"/>
                <a:satOff val="-3793"/>
                <a:lumOff val="-3007"/>
                <a:alphaOff val="0"/>
                <a:tint val="98000"/>
                <a:shade val="100000"/>
                <a:satMod val="100000"/>
                <a:lumMod val="100000"/>
              </a:schemeClr>
            </a:gs>
            <a:gs pos="100000">
              <a:schemeClr val="accent4">
                <a:hueOff val="-659609"/>
                <a:satOff val="-3793"/>
                <a:lumOff val="-3007"/>
                <a:alphaOff val="0"/>
                <a:shade val="72000"/>
                <a:satMod val="120000"/>
                <a:lumMod val="100000"/>
              </a:schemeClr>
            </a:gs>
          </a:gsLst>
          <a:lin ang="5400000" scaled="0"/>
        </a:gradFill>
        <a:ln>
          <a:noFill/>
        </a:ln>
        <a:effectLst>
          <a:outerShdw blurRad="50800" dist="25400" dir="5400000" rotWithShape="0">
            <a:srgbClr val="000000">
              <a:alpha val="28000"/>
            </a:srgbClr>
          </a:outerShdw>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20955" tIns="20955" rIns="20955" bIns="20955" numCol="1" spcCol="1270" anchor="ctr" anchorCtr="0">
          <a:noAutofit/>
        </a:bodyPr>
        <a:lstStyle/>
        <a:p>
          <a:pPr marL="0" lvl="0" indent="0" algn="ctr" defTabSz="488950">
            <a:lnSpc>
              <a:spcPct val="90000"/>
            </a:lnSpc>
            <a:spcBef>
              <a:spcPct val="0"/>
            </a:spcBef>
            <a:spcAft>
              <a:spcPct val="35000"/>
            </a:spcAft>
            <a:buNone/>
          </a:pPr>
          <a:r>
            <a:rPr lang="en-US" sz="1100" kern="1200" dirty="0"/>
            <a:t>Learning through Activities</a:t>
          </a:r>
        </a:p>
      </dsp:txBody>
      <dsp:txXfrm>
        <a:off x="2519685" y="751685"/>
        <a:ext cx="867044" cy="546200"/>
      </dsp:txXfrm>
    </dsp:sp>
    <dsp:sp modelId="{FEFDFC31-E3E5-484D-9BC2-991CBE0BC25D}">
      <dsp:nvSpPr>
        <dsp:cNvPr id="0" name=""/>
        <dsp:cNvSpPr/>
      </dsp:nvSpPr>
      <dsp:spPr>
        <a:xfrm rot="19800000">
          <a:off x="2545137" y="1787670"/>
          <a:ext cx="1114604" cy="295273"/>
        </a:xfrm>
        <a:prstGeom prst="leftArrow">
          <a:avLst>
            <a:gd name="adj1" fmla="val 60000"/>
            <a:gd name="adj2" fmla="val 50000"/>
          </a:avLst>
        </a:prstGeom>
        <a:gradFill rotWithShape="0">
          <a:gsLst>
            <a:gs pos="0">
              <a:schemeClr val="accent4">
                <a:hueOff val="-824512"/>
                <a:satOff val="-4742"/>
                <a:lumOff val="-3759"/>
                <a:alphaOff val="0"/>
                <a:tint val="94000"/>
                <a:satMod val="100000"/>
                <a:lumMod val="108000"/>
              </a:schemeClr>
            </a:gs>
            <a:gs pos="50000">
              <a:schemeClr val="accent4">
                <a:hueOff val="-824512"/>
                <a:satOff val="-4742"/>
                <a:lumOff val="-3759"/>
                <a:alphaOff val="0"/>
                <a:tint val="98000"/>
                <a:shade val="100000"/>
                <a:satMod val="100000"/>
                <a:lumMod val="100000"/>
              </a:schemeClr>
            </a:gs>
            <a:gs pos="100000">
              <a:schemeClr val="accent4">
                <a:hueOff val="-824512"/>
                <a:satOff val="-4742"/>
                <a:lumOff val="-3759"/>
                <a:alphaOff val="0"/>
                <a:shade val="72000"/>
                <a:satMod val="120000"/>
                <a:lumMod val="100000"/>
              </a:schemeClr>
            </a:gs>
          </a:gsLst>
          <a:lin ang="5400000" scaled="0"/>
        </a:gradFill>
        <a:ln>
          <a:noFill/>
        </a:ln>
        <a:effectLst>
          <a:outerShdw blurRad="50800" dist="25400" dir="5400000" rotWithShape="0">
            <a:srgbClr val="000000">
              <a:alpha val="28000"/>
            </a:srgbClr>
          </a:outerShdw>
        </a:effectLst>
        <a:scene3d>
          <a:camera prst="orthographicFront"/>
          <a:lightRig rig="flat" dir="t"/>
        </a:scene3d>
        <a:sp3d z="-190500" prstMaterial="plastic">
          <a:bevelT w="50800" h="50800"/>
          <a:bevelB w="25400" h="25400" prst="angle"/>
        </a:sp3d>
      </dsp:spPr>
      <dsp:style>
        <a:lnRef idx="0">
          <a:scrgbClr r="0" g="0" b="0"/>
        </a:lnRef>
        <a:fillRef idx="3">
          <a:scrgbClr r="0" g="0" b="0"/>
        </a:fillRef>
        <a:effectRef idx="2">
          <a:scrgbClr r="0" g="0" b="0"/>
        </a:effectRef>
        <a:fontRef idx="minor">
          <a:schemeClr val="lt1"/>
        </a:fontRef>
      </dsp:style>
    </dsp:sp>
    <dsp:sp modelId="{1C306626-7D80-F041-872A-49C7F26890B2}">
      <dsp:nvSpPr>
        <dsp:cNvPr id="0" name=""/>
        <dsp:cNvSpPr/>
      </dsp:nvSpPr>
      <dsp:spPr>
        <a:xfrm>
          <a:off x="3222461" y="1366562"/>
          <a:ext cx="725233" cy="580186"/>
        </a:xfrm>
        <a:prstGeom prst="roundRect">
          <a:avLst>
            <a:gd name="adj" fmla="val 10000"/>
          </a:avLst>
        </a:prstGeom>
        <a:gradFill rotWithShape="0">
          <a:gsLst>
            <a:gs pos="0">
              <a:schemeClr val="accent4">
                <a:hueOff val="-824512"/>
                <a:satOff val="-4742"/>
                <a:lumOff val="-3759"/>
                <a:alphaOff val="0"/>
                <a:tint val="94000"/>
                <a:satMod val="100000"/>
                <a:lumMod val="108000"/>
              </a:schemeClr>
            </a:gs>
            <a:gs pos="50000">
              <a:schemeClr val="accent4">
                <a:hueOff val="-824512"/>
                <a:satOff val="-4742"/>
                <a:lumOff val="-3759"/>
                <a:alphaOff val="0"/>
                <a:tint val="98000"/>
                <a:shade val="100000"/>
                <a:satMod val="100000"/>
                <a:lumMod val="100000"/>
              </a:schemeClr>
            </a:gs>
            <a:gs pos="100000">
              <a:schemeClr val="accent4">
                <a:hueOff val="-824512"/>
                <a:satOff val="-4742"/>
                <a:lumOff val="-3759"/>
                <a:alphaOff val="0"/>
                <a:shade val="72000"/>
                <a:satMod val="120000"/>
                <a:lumMod val="100000"/>
              </a:schemeClr>
            </a:gs>
          </a:gsLst>
          <a:lin ang="5400000" scaled="0"/>
        </a:gradFill>
        <a:ln>
          <a:noFill/>
        </a:ln>
        <a:effectLst>
          <a:outerShdw blurRad="50800" dist="25400" dir="5400000" rotWithShape="0">
            <a:srgbClr val="000000">
              <a:alpha val="28000"/>
            </a:srgbClr>
          </a:outerShdw>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20955" tIns="20955" rIns="20955" bIns="20955" numCol="1" spcCol="1270" anchor="ctr" anchorCtr="0">
          <a:noAutofit/>
        </a:bodyPr>
        <a:lstStyle/>
        <a:p>
          <a:pPr marL="0" lvl="0" indent="0" algn="ctr" defTabSz="488950">
            <a:lnSpc>
              <a:spcPct val="90000"/>
            </a:lnSpc>
            <a:spcBef>
              <a:spcPct val="0"/>
            </a:spcBef>
            <a:spcAft>
              <a:spcPct val="35000"/>
            </a:spcAft>
            <a:buNone/>
          </a:pPr>
          <a:r>
            <a:rPr lang="en-US" sz="1100" kern="1200" dirty="0"/>
            <a:t>National  Student meet</a:t>
          </a:r>
        </a:p>
      </dsp:txBody>
      <dsp:txXfrm>
        <a:off x="3239454" y="1383555"/>
        <a:ext cx="691247" cy="546200"/>
      </dsp:txXfrm>
    </dsp:sp>
    <dsp:sp modelId="{6F827AB2-FAC3-964D-89D0-63AB07624214}">
      <dsp:nvSpPr>
        <dsp:cNvPr id="0" name=""/>
        <dsp:cNvSpPr/>
      </dsp:nvSpPr>
      <dsp:spPr>
        <a:xfrm>
          <a:off x="2701754" y="2372170"/>
          <a:ext cx="1114604" cy="295273"/>
        </a:xfrm>
        <a:prstGeom prst="leftArrow">
          <a:avLst>
            <a:gd name="adj1" fmla="val 60000"/>
            <a:gd name="adj2" fmla="val 50000"/>
          </a:avLst>
        </a:prstGeom>
        <a:gradFill rotWithShape="0">
          <a:gsLst>
            <a:gs pos="0">
              <a:schemeClr val="accent4">
                <a:hueOff val="-989414"/>
                <a:satOff val="-5690"/>
                <a:lumOff val="-4511"/>
                <a:alphaOff val="0"/>
                <a:tint val="94000"/>
                <a:satMod val="100000"/>
                <a:lumMod val="108000"/>
              </a:schemeClr>
            </a:gs>
            <a:gs pos="50000">
              <a:schemeClr val="accent4">
                <a:hueOff val="-989414"/>
                <a:satOff val="-5690"/>
                <a:lumOff val="-4511"/>
                <a:alphaOff val="0"/>
                <a:tint val="98000"/>
                <a:shade val="100000"/>
                <a:satMod val="100000"/>
                <a:lumMod val="100000"/>
              </a:schemeClr>
            </a:gs>
            <a:gs pos="100000">
              <a:schemeClr val="accent4">
                <a:hueOff val="-989414"/>
                <a:satOff val="-5690"/>
                <a:lumOff val="-4511"/>
                <a:alphaOff val="0"/>
                <a:shade val="72000"/>
                <a:satMod val="120000"/>
                <a:lumMod val="100000"/>
              </a:schemeClr>
            </a:gs>
          </a:gsLst>
          <a:lin ang="5400000" scaled="0"/>
        </a:gradFill>
        <a:ln>
          <a:noFill/>
        </a:ln>
        <a:effectLst>
          <a:outerShdw blurRad="50800" dist="25400" dir="5400000" rotWithShape="0">
            <a:srgbClr val="000000">
              <a:alpha val="28000"/>
            </a:srgbClr>
          </a:outerShdw>
        </a:effectLst>
        <a:scene3d>
          <a:camera prst="orthographicFront"/>
          <a:lightRig rig="flat" dir="t"/>
        </a:scene3d>
        <a:sp3d z="-190500" prstMaterial="plastic">
          <a:bevelT w="50800" h="50800"/>
          <a:bevelB w="25400" h="25400" prst="angle"/>
        </a:sp3d>
      </dsp:spPr>
      <dsp:style>
        <a:lnRef idx="0">
          <a:scrgbClr r="0" g="0" b="0"/>
        </a:lnRef>
        <a:fillRef idx="3">
          <a:scrgbClr r="0" g="0" b="0"/>
        </a:fillRef>
        <a:effectRef idx="2">
          <a:scrgbClr r="0" g="0" b="0"/>
        </a:effectRef>
        <a:fontRef idx="minor">
          <a:schemeClr val="lt1"/>
        </a:fontRef>
      </dsp:style>
    </dsp:sp>
    <dsp:sp modelId="{03A3EE8E-8839-944B-AAE7-C1EE0ED4C7DB}">
      <dsp:nvSpPr>
        <dsp:cNvPr id="0" name=""/>
        <dsp:cNvSpPr/>
      </dsp:nvSpPr>
      <dsp:spPr>
        <a:xfrm>
          <a:off x="3453741" y="2229713"/>
          <a:ext cx="725233" cy="580186"/>
        </a:xfrm>
        <a:prstGeom prst="roundRect">
          <a:avLst>
            <a:gd name="adj" fmla="val 10000"/>
          </a:avLst>
        </a:prstGeom>
        <a:gradFill rotWithShape="0">
          <a:gsLst>
            <a:gs pos="0">
              <a:schemeClr val="accent4">
                <a:hueOff val="-989414"/>
                <a:satOff val="-5690"/>
                <a:lumOff val="-4511"/>
                <a:alphaOff val="0"/>
                <a:tint val="94000"/>
                <a:satMod val="100000"/>
                <a:lumMod val="108000"/>
              </a:schemeClr>
            </a:gs>
            <a:gs pos="50000">
              <a:schemeClr val="accent4">
                <a:hueOff val="-989414"/>
                <a:satOff val="-5690"/>
                <a:lumOff val="-4511"/>
                <a:alphaOff val="0"/>
                <a:tint val="98000"/>
                <a:shade val="100000"/>
                <a:satMod val="100000"/>
                <a:lumMod val="100000"/>
              </a:schemeClr>
            </a:gs>
            <a:gs pos="100000">
              <a:schemeClr val="accent4">
                <a:hueOff val="-989414"/>
                <a:satOff val="-5690"/>
                <a:lumOff val="-4511"/>
                <a:alphaOff val="0"/>
                <a:shade val="72000"/>
                <a:satMod val="120000"/>
                <a:lumMod val="100000"/>
              </a:schemeClr>
            </a:gs>
          </a:gsLst>
          <a:lin ang="5400000" scaled="0"/>
        </a:gradFill>
        <a:ln>
          <a:noFill/>
        </a:ln>
        <a:effectLst>
          <a:outerShdw blurRad="50800" dist="25400" dir="5400000" rotWithShape="0">
            <a:srgbClr val="000000">
              <a:alpha val="28000"/>
            </a:srgbClr>
          </a:outerShdw>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20955" tIns="20955" rIns="20955" bIns="20955" numCol="1" spcCol="1270" anchor="ctr" anchorCtr="0">
          <a:noAutofit/>
        </a:bodyPr>
        <a:lstStyle/>
        <a:p>
          <a:pPr marL="0" lvl="0" indent="0" algn="ctr" defTabSz="488950">
            <a:lnSpc>
              <a:spcPct val="90000"/>
            </a:lnSpc>
            <a:spcBef>
              <a:spcPct val="0"/>
            </a:spcBef>
            <a:spcAft>
              <a:spcPct val="35000"/>
            </a:spcAft>
            <a:buNone/>
          </a:pPr>
          <a:r>
            <a:rPr lang="en-US" sz="1100" kern="1200" dirty="0"/>
            <a:t>Work review &amp; Feedback</a:t>
          </a:r>
        </a:p>
      </dsp:txBody>
      <dsp:txXfrm>
        <a:off x="3470734" y="2246706"/>
        <a:ext cx="691247" cy="546200"/>
      </dsp:txXfrm>
    </dsp:sp>
  </dsp:spTree>
</dsp:drawing>
</file>

<file path=ppt/diagrams/layout1.xml><?xml version="1.0" encoding="utf-8"?>
<dgm:layoutDef xmlns:dgm="http://schemas.openxmlformats.org/drawingml/2006/diagram" xmlns:a="http://schemas.openxmlformats.org/drawingml/2006/main" uniqueId="urn:microsoft.com/office/officeart/2005/8/layout/radial4">
  <dgm:title val=""/>
  <dgm:desc val=""/>
  <dgm:catLst>
    <dgm:cat type="relationship" pri="19000"/>
  </dgm:catLst>
  <dgm:sampData>
    <dgm:dataModel>
      <dgm:ptLst>
        <dgm:pt modelId="0" type="doc"/>
        <dgm:pt modelId="1">
          <dgm:prSet phldr="1"/>
        </dgm:pt>
        <dgm:pt modelId="11">
          <dgm:prSet phldr="1"/>
        </dgm:pt>
        <dgm:pt modelId="12">
          <dgm:prSet phldr="1"/>
        </dgm:pt>
        <dgm:pt modelId="13">
          <dgm:prSet phldr="1"/>
        </dgm:pt>
      </dgm:ptLst>
      <dgm:cxnLst>
        <dgm:cxn modelId="2" srcId="0" destId="1" srcOrd="0" destOrd="0"/>
        <dgm:cxn modelId="3" srcId="1" destId="11" srcOrd="0" destOrd="0"/>
        <dgm:cxn modelId="4" srcId="1" destId="12" srcOrd="1" destOrd="0"/>
        <dgm:cxn modelId="5" srcId="1" destId="13" srcOrd="2" destOrd="0"/>
      </dgm:cxnLst>
      <dgm:bg/>
      <dgm:whole/>
    </dgm:dataModel>
  </dgm:sampData>
  <dgm:styleData>
    <dgm:dataModel>
      <dgm:ptLst>
        <dgm:pt modelId="0" type="doc"/>
        <dgm:pt modelId="1"/>
        <dgm:pt modelId="11"/>
        <dgm:pt modelId="12"/>
      </dgm:ptLst>
      <dgm:cxnLst>
        <dgm:cxn modelId="2" srcId="0" destId="1" srcOrd="0" destOrd="0"/>
        <dgm:cxn modelId="15" srcId="1" destId="11" srcOrd="0" destOrd="0"/>
        <dgm:cxn modelId="16" srcId="1" destId="12" srcOrd="1" destOrd="0"/>
      </dgm:cxnLst>
      <dgm:bg/>
      <dgm:whole/>
    </dgm:dataModel>
  </dgm:styleData>
  <dgm:clrData>
    <dgm:dataModel>
      <dgm:ptLst>
        <dgm:pt modelId="0" type="doc"/>
        <dgm:pt modelId="1"/>
        <dgm:pt modelId="11"/>
        <dgm:pt modelId="12"/>
        <dgm:pt modelId="13"/>
        <dgm:pt modelId="14"/>
        <dgm:pt modelId="15"/>
        <dgm:pt modelId="16"/>
      </dgm:ptLst>
      <dgm:cxnLst>
        <dgm:cxn modelId="2" srcId="0" destId="1" srcOrd="0" destOrd="0"/>
        <dgm:cxn modelId="16" srcId="1" destId="11" srcOrd="0" destOrd="0"/>
        <dgm:cxn modelId="17" srcId="1" destId="12" srcOrd="1" destOrd="0"/>
        <dgm:cxn modelId="18" srcId="1" destId="13" srcOrd="2" destOrd="0"/>
        <dgm:cxn modelId="19" srcId="1" destId="14" srcOrd="3" destOrd="0"/>
        <dgm:cxn modelId="20" srcId="1" destId="15" srcOrd="4" destOrd="0"/>
        <dgm:cxn modelId="21" srcId="1" destId="16" srcOrd="5" destOrd="0"/>
      </dgm:cxnLst>
      <dgm:bg/>
      <dgm:whole/>
    </dgm:dataModel>
  </dgm:clrData>
  <dgm:layoutNode name="cycle">
    <dgm:varLst>
      <dgm:chMax val="1"/>
      <dgm:dir/>
      <dgm:animLvl val="ctr"/>
      <dgm:resizeHandles val="exact"/>
    </dgm:varLst>
    <dgm:choose name="Name0">
      <dgm:if name="Name1" func="var" arg="dir" op="equ" val="norm">
        <dgm:choose name="Name2">
          <dgm:if name="Name3" axis="ch ch" ptType="node node" st="1 1" cnt="1 0" func="cnt" op="lte" val="1">
            <dgm:alg type="cycle">
              <dgm:param type="stAng" val="0"/>
              <dgm:param type="spanAng" val="360"/>
              <dgm:param type="ctrShpMap" val="fNode"/>
            </dgm:alg>
          </dgm:if>
          <dgm:else name="Name4">
            <dgm:choose name="Name5">
              <dgm:if name="Name6" axis="ch ch" ptType="node node" st="1 1" cnt="1 0" func="cnt" op="lte" val="3">
                <dgm:alg type="cycle">
                  <dgm:param type="stAng" val="-55"/>
                  <dgm:param type="spanAng" val="110"/>
                  <dgm:param type="ctrShpMap" val="fNode"/>
                </dgm:alg>
              </dgm:if>
              <dgm:else name="Name7">
                <dgm:choose name="Name8">
                  <dgm:if name="Name9" axis="ch ch" ptType="node node" st="1 1" cnt="1 0" func="cnt" op="equ" val="4">
                    <dgm:alg type="cycle">
                      <dgm:param type="stAng" val="-75"/>
                      <dgm:param type="spanAng" val="150"/>
                      <dgm:param type="ctrShpMap" val="fNode"/>
                    </dgm:alg>
                  </dgm:if>
                  <dgm:else name="Name10">
                    <dgm:alg type="cycle">
                      <dgm:param type="stAng" val="-90"/>
                      <dgm:param type="spanAng" val="180"/>
                      <dgm:param type="ctrShpMap" val="fNode"/>
                    </dgm:alg>
                  </dgm:else>
                </dgm:choose>
              </dgm:else>
            </dgm:choose>
          </dgm:else>
        </dgm:choose>
      </dgm:if>
      <dgm:else name="Name11">
        <dgm:choose name="Name12">
          <dgm:if name="Name13" axis="ch ch" ptType="node node" st="1 1" cnt="1 0" func="cnt" op="lte" val="1">
            <dgm:alg type="cycle">
              <dgm:param type="stAng" val="0"/>
              <dgm:param type="spanAng" val="-360"/>
              <dgm:param type="ctrShpMap" val="fNode"/>
            </dgm:alg>
          </dgm:if>
          <dgm:else name="Name14">
            <dgm:choose name="Name15">
              <dgm:if name="Name16" axis="ch ch" ptType="node node" st="1 1" cnt="1 0" func="cnt" op="lte" val="3">
                <dgm:alg type="cycle">
                  <dgm:param type="stAng" val="55"/>
                  <dgm:param type="spanAng" val="-110"/>
                  <dgm:param type="ctrShpMap" val="fNode"/>
                </dgm:alg>
              </dgm:if>
              <dgm:else name="Name17">
                <dgm:choose name="Name18">
                  <dgm:if name="Name19" axis="ch ch" ptType="node node" st="1 1" cnt="1 0" func="cnt" op="equ" val="4">
                    <dgm:alg type="cycle">
                      <dgm:param type="stAng" val="75"/>
                      <dgm:param type="spanAng" val="-150"/>
                      <dgm:param type="ctrShpMap" val="fNode"/>
                    </dgm:alg>
                  </dgm:if>
                  <dgm:else name="Name20">
                    <dgm:alg type="cycle">
                      <dgm:param type="stAng" val="90"/>
                      <dgm:param type="spanAng" val="-180"/>
                      <dgm:param type="ctrShpMap" val="fNode"/>
                    </dgm:alg>
                  </dgm:else>
                </dgm:choose>
              </dgm:else>
            </dgm:choose>
          </dgm:else>
        </dgm:choose>
      </dgm:else>
    </dgm:choose>
    <dgm:shape xmlns:r="http://schemas.openxmlformats.org/officeDocument/2006/relationships" r:blip="">
      <dgm:adjLst/>
    </dgm:shape>
    <dgm:presOf/>
    <dgm:constrLst>
      <dgm:constr type="w" for="ch" forName="centerShape" refType="w"/>
      <dgm:constr type="w" for="ch" forName="node" refType="w" refFor="ch" refForName="centerShape" fact="0.95"/>
      <dgm:constr type="h" for="ch" forName="parTrans" refType="w" refFor="ch" refForName="centerShape" fact="0.285"/>
      <dgm:constr type="sp" refType="w" refFor="ch" refForName="centerShape" op="equ" fact="0.23"/>
      <dgm:constr type="sibSp" refType="w" refFor="ch" refForName="node" fact="0.1"/>
      <dgm:constr type="primFontSz" for="ch" forName="node" op="equ"/>
    </dgm:constrLst>
    <dgm:choose name="Name21">
      <dgm:if name="Name22" axis="ch ch" ptType="node node" st="1 1" cnt="1 0" func="cnt" op="lte" val="5">
        <dgm:ruleLst>
          <dgm:rule type="w" for="ch" forName="centerShape" val="NaN" fact="0.27" max="NaN"/>
        </dgm:ruleLst>
      </dgm:if>
      <dgm:else name="Name23">
        <dgm:ruleLst>
          <dgm:rule type="w" for="ch" forName="centerShape" val="NaN" fact="0.27" max="NaN"/>
          <dgm:rule type="w" for="ch" forName="node" val="NaN" fact="0.7" max="NaN"/>
        </dgm:ruleLst>
      </dgm:else>
    </dgm:choose>
    <dgm:forEach name="Name24" axis="ch" ptType="node" cnt="1">
      <dgm:layoutNode name="centerShape" styleLbl="node0">
        <dgm:alg type="tx"/>
        <dgm:shape xmlns:r="http://schemas.openxmlformats.org/officeDocument/2006/relationships" type="ellipse" r:blip="">
          <dgm:adjLst/>
        </dgm:shape>
        <dgm:presOf axis="self"/>
        <dgm:constrLst>
          <dgm:constr type="tMarg" refType="primFontSz" fact="0.05"/>
          <dgm:constr type="bMarg" refType="primFontSz" fact="0.05"/>
          <dgm:constr type="lMarg" refType="primFontSz" fact="0.05"/>
          <dgm:constr type="rMarg" refType="primFontSz" fact="0.05"/>
          <dgm:constr type="primFontSz" val="65"/>
          <dgm:constr type="h" refType="w"/>
        </dgm:constrLst>
        <dgm:ruleLst>
          <dgm:rule type="primFontSz" val="5" fact="NaN" max="NaN"/>
        </dgm:ruleLst>
      </dgm:layoutNode>
      <dgm:forEach name="Name25" axis="ch">
        <dgm:forEach name="Name26" axis="self" ptType="parTrans">
          <dgm:layoutNode name="parTrans" styleLbl="bgSibTrans2D1">
            <dgm:alg type="conn">
              <dgm:param type="begPts" val="auto"/>
              <dgm:param type="endPts" val="ctr"/>
              <dgm:param type="endSty" val="noArr"/>
              <dgm:param type="begSty" val="arr"/>
            </dgm:alg>
            <dgm:shape xmlns:r="http://schemas.openxmlformats.org/officeDocument/2006/relationships" type="conn" r:blip="">
              <dgm:adjLst/>
            </dgm:shape>
            <dgm:presOf axis="self"/>
            <dgm:constrLst>
              <dgm:constr type="begPad" refType="connDist" fact="0.055"/>
              <dgm:constr type="endPad"/>
            </dgm:constrLst>
            <dgm:ruleLst/>
          </dgm:layoutNode>
        </dgm:forEach>
        <dgm:forEach name="Name27" axis="self" ptType="node">
          <dgm:layoutNode name="node" styleLbl="node1">
            <dgm:varLst>
              <dgm:bulletEnabled val="1"/>
            </dgm:varLst>
            <dgm:alg type="tx"/>
            <dgm:shape xmlns:r="http://schemas.openxmlformats.org/officeDocument/2006/relationships" type="roundRect" r:blip="">
              <dgm:adjLst>
                <dgm:adj idx="1" val="0.1"/>
              </dgm:adjLst>
            </dgm:shape>
            <dgm:presOf axis="desOrSelf" ptType="node"/>
            <dgm:constrLst>
              <dgm:constr type="primFontSz" val="65"/>
              <dgm:constr type="h" refType="w" fact="0.8"/>
              <dgm:constr type="tMarg" refType="primFontSz" fact="0.15"/>
              <dgm:constr type="bMarg" refType="primFontSz" fact="0.15"/>
              <dgm:constr type="lMarg" refType="primFontSz" fact="0.15"/>
              <dgm:constr type="rMarg" refType="primFontSz" fact="0.15"/>
            </dgm:constrLst>
            <dgm:ruleLst>
              <dgm:rule type="primFontSz" val="5" fact="NaN" max="NaN"/>
            </dgm:ruleLst>
          </dgm:layoutNode>
        </dgm:forEach>
      </dgm:forEach>
    </dgm:forEach>
  </dgm:layoutNode>
</dgm:layoutDef>
</file>

<file path=ppt/diagrams/layout2.xml><?xml version="1.0" encoding="utf-8"?>
<dgm:layoutDef xmlns:dgm="http://schemas.openxmlformats.org/drawingml/2006/diagram" xmlns:a="http://schemas.openxmlformats.org/drawingml/2006/main" uniqueId="urn:microsoft.com/office/officeart/2005/8/layout/radial4">
  <dgm:title val=""/>
  <dgm:desc val=""/>
  <dgm:catLst>
    <dgm:cat type="relationship" pri="19000"/>
  </dgm:catLst>
  <dgm:sampData>
    <dgm:dataModel>
      <dgm:ptLst>
        <dgm:pt modelId="0" type="doc"/>
        <dgm:pt modelId="1">
          <dgm:prSet phldr="1"/>
        </dgm:pt>
        <dgm:pt modelId="11">
          <dgm:prSet phldr="1"/>
        </dgm:pt>
        <dgm:pt modelId="12">
          <dgm:prSet phldr="1"/>
        </dgm:pt>
        <dgm:pt modelId="13">
          <dgm:prSet phldr="1"/>
        </dgm:pt>
      </dgm:ptLst>
      <dgm:cxnLst>
        <dgm:cxn modelId="2" srcId="0" destId="1" srcOrd="0" destOrd="0"/>
        <dgm:cxn modelId="3" srcId="1" destId="11" srcOrd="0" destOrd="0"/>
        <dgm:cxn modelId="4" srcId="1" destId="12" srcOrd="1" destOrd="0"/>
        <dgm:cxn modelId="5" srcId="1" destId="13" srcOrd="2" destOrd="0"/>
      </dgm:cxnLst>
      <dgm:bg/>
      <dgm:whole/>
    </dgm:dataModel>
  </dgm:sampData>
  <dgm:styleData>
    <dgm:dataModel>
      <dgm:ptLst>
        <dgm:pt modelId="0" type="doc"/>
        <dgm:pt modelId="1"/>
        <dgm:pt modelId="11"/>
        <dgm:pt modelId="12"/>
      </dgm:ptLst>
      <dgm:cxnLst>
        <dgm:cxn modelId="2" srcId="0" destId="1" srcOrd="0" destOrd="0"/>
        <dgm:cxn modelId="15" srcId="1" destId="11" srcOrd="0" destOrd="0"/>
        <dgm:cxn modelId="16" srcId="1" destId="12" srcOrd="1" destOrd="0"/>
      </dgm:cxnLst>
      <dgm:bg/>
      <dgm:whole/>
    </dgm:dataModel>
  </dgm:styleData>
  <dgm:clrData>
    <dgm:dataModel>
      <dgm:ptLst>
        <dgm:pt modelId="0" type="doc"/>
        <dgm:pt modelId="1"/>
        <dgm:pt modelId="11"/>
        <dgm:pt modelId="12"/>
        <dgm:pt modelId="13"/>
        <dgm:pt modelId="14"/>
        <dgm:pt modelId="15"/>
        <dgm:pt modelId="16"/>
      </dgm:ptLst>
      <dgm:cxnLst>
        <dgm:cxn modelId="2" srcId="0" destId="1" srcOrd="0" destOrd="0"/>
        <dgm:cxn modelId="16" srcId="1" destId="11" srcOrd="0" destOrd="0"/>
        <dgm:cxn modelId="17" srcId="1" destId="12" srcOrd="1" destOrd="0"/>
        <dgm:cxn modelId="18" srcId="1" destId="13" srcOrd="2" destOrd="0"/>
        <dgm:cxn modelId="19" srcId="1" destId="14" srcOrd="3" destOrd="0"/>
        <dgm:cxn modelId="20" srcId="1" destId="15" srcOrd="4" destOrd="0"/>
        <dgm:cxn modelId="21" srcId="1" destId="16" srcOrd="5" destOrd="0"/>
      </dgm:cxnLst>
      <dgm:bg/>
      <dgm:whole/>
    </dgm:dataModel>
  </dgm:clrData>
  <dgm:layoutNode name="cycle">
    <dgm:varLst>
      <dgm:chMax val="1"/>
      <dgm:dir/>
      <dgm:animLvl val="ctr"/>
      <dgm:resizeHandles val="exact"/>
    </dgm:varLst>
    <dgm:choose name="Name0">
      <dgm:if name="Name1" func="var" arg="dir" op="equ" val="norm">
        <dgm:choose name="Name2">
          <dgm:if name="Name3" axis="ch ch" ptType="node node" st="1 1" cnt="1 0" func="cnt" op="lte" val="1">
            <dgm:alg type="cycle">
              <dgm:param type="stAng" val="0"/>
              <dgm:param type="spanAng" val="360"/>
              <dgm:param type="ctrShpMap" val="fNode"/>
            </dgm:alg>
          </dgm:if>
          <dgm:else name="Name4">
            <dgm:choose name="Name5">
              <dgm:if name="Name6" axis="ch ch" ptType="node node" st="1 1" cnt="1 0" func="cnt" op="lte" val="3">
                <dgm:alg type="cycle">
                  <dgm:param type="stAng" val="-55"/>
                  <dgm:param type="spanAng" val="110"/>
                  <dgm:param type="ctrShpMap" val="fNode"/>
                </dgm:alg>
              </dgm:if>
              <dgm:else name="Name7">
                <dgm:choose name="Name8">
                  <dgm:if name="Name9" axis="ch ch" ptType="node node" st="1 1" cnt="1 0" func="cnt" op="equ" val="4">
                    <dgm:alg type="cycle">
                      <dgm:param type="stAng" val="-75"/>
                      <dgm:param type="spanAng" val="150"/>
                      <dgm:param type="ctrShpMap" val="fNode"/>
                    </dgm:alg>
                  </dgm:if>
                  <dgm:else name="Name10">
                    <dgm:alg type="cycle">
                      <dgm:param type="stAng" val="-90"/>
                      <dgm:param type="spanAng" val="180"/>
                      <dgm:param type="ctrShpMap" val="fNode"/>
                    </dgm:alg>
                  </dgm:else>
                </dgm:choose>
              </dgm:else>
            </dgm:choose>
          </dgm:else>
        </dgm:choose>
      </dgm:if>
      <dgm:else name="Name11">
        <dgm:choose name="Name12">
          <dgm:if name="Name13" axis="ch ch" ptType="node node" st="1 1" cnt="1 0" func="cnt" op="lte" val="1">
            <dgm:alg type="cycle">
              <dgm:param type="stAng" val="0"/>
              <dgm:param type="spanAng" val="-360"/>
              <dgm:param type="ctrShpMap" val="fNode"/>
            </dgm:alg>
          </dgm:if>
          <dgm:else name="Name14">
            <dgm:choose name="Name15">
              <dgm:if name="Name16" axis="ch ch" ptType="node node" st="1 1" cnt="1 0" func="cnt" op="lte" val="3">
                <dgm:alg type="cycle">
                  <dgm:param type="stAng" val="55"/>
                  <dgm:param type="spanAng" val="-110"/>
                  <dgm:param type="ctrShpMap" val="fNode"/>
                </dgm:alg>
              </dgm:if>
              <dgm:else name="Name17">
                <dgm:choose name="Name18">
                  <dgm:if name="Name19" axis="ch ch" ptType="node node" st="1 1" cnt="1 0" func="cnt" op="equ" val="4">
                    <dgm:alg type="cycle">
                      <dgm:param type="stAng" val="75"/>
                      <dgm:param type="spanAng" val="-150"/>
                      <dgm:param type="ctrShpMap" val="fNode"/>
                    </dgm:alg>
                  </dgm:if>
                  <dgm:else name="Name20">
                    <dgm:alg type="cycle">
                      <dgm:param type="stAng" val="90"/>
                      <dgm:param type="spanAng" val="-180"/>
                      <dgm:param type="ctrShpMap" val="fNode"/>
                    </dgm:alg>
                  </dgm:else>
                </dgm:choose>
              </dgm:else>
            </dgm:choose>
          </dgm:else>
        </dgm:choose>
      </dgm:else>
    </dgm:choose>
    <dgm:shape xmlns:r="http://schemas.openxmlformats.org/officeDocument/2006/relationships" r:blip="">
      <dgm:adjLst/>
    </dgm:shape>
    <dgm:presOf/>
    <dgm:constrLst>
      <dgm:constr type="w" for="ch" forName="centerShape" refType="w"/>
      <dgm:constr type="w" for="ch" forName="node" refType="w" refFor="ch" refForName="centerShape" fact="0.95"/>
      <dgm:constr type="h" for="ch" forName="parTrans" refType="w" refFor="ch" refForName="centerShape" fact="0.285"/>
      <dgm:constr type="sp" refType="w" refFor="ch" refForName="centerShape" op="equ" fact="0.23"/>
      <dgm:constr type="sibSp" refType="w" refFor="ch" refForName="node" fact="0.1"/>
      <dgm:constr type="primFontSz" for="ch" forName="node" op="equ"/>
    </dgm:constrLst>
    <dgm:choose name="Name21">
      <dgm:if name="Name22" axis="ch ch" ptType="node node" st="1 1" cnt="1 0" func="cnt" op="lte" val="5">
        <dgm:ruleLst>
          <dgm:rule type="w" for="ch" forName="centerShape" val="NaN" fact="0.27" max="NaN"/>
        </dgm:ruleLst>
      </dgm:if>
      <dgm:else name="Name23">
        <dgm:ruleLst>
          <dgm:rule type="w" for="ch" forName="centerShape" val="NaN" fact="0.27" max="NaN"/>
          <dgm:rule type="w" for="ch" forName="node" val="NaN" fact="0.7" max="NaN"/>
        </dgm:ruleLst>
      </dgm:else>
    </dgm:choose>
    <dgm:forEach name="Name24" axis="ch" ptType="node" cnt="1">
      <dgm:layoutNode name="centerShape" styleLbl="node0">
        <dgm:alg type="tx"/>
        <dgm:shape xmlns:r="http://schemas.openxmlformats.org/officeDocument/2006/relationships" type="ellipse" r:blip="">
          <dgm:adjLst/>
        </dgm:shape>
        <dgm:presOf axis="self"/>
        <dgm:constrLst>
          <dgm:constr type="tMarg" refType="primFontSz" fact="0.05"/>
          <dgm:constr type="bMarg" refType="primFontSz" fact="0.05"/>
          <dgm:constr type="lMarg" refType="primFontSz" fact="0.05"/>
          <dgm:constr type="rMarg" refType="primFontSz" fact="0.05"/>
          <dgm:constr type="primFontSz" val="65"/>
          <dgm:constr type="h" refType="w"/>
        </dgm:constrLst>
        <dgm:ruleLst>
          <dgm:rule type="primFontSz" val="5" fact="NaN" max="NaN"/>
        </dgm:ruleLst>
      </dgm:layoutNode>
      <dgm:forEach name="Name25" axis="ch">
        <dgm:forEach name="Name26" axis="self" ptType="parTrans">
          <dgm:layoutNode name="parTrans" styleLbl="bgSibTrans2D1">
            <dgm:alg type="conn">
              <dgm:param type="begPts" val="auto"/>
              <dgm:param type="endPts" val="ctr"/>
              <dgm:param type="endSty" val="noArr"/>
              <dgm:param type="begSty" val="arr"/>
            </dgm:alg>
            <dgm:shape xmlns:r="http://schemas.openxmlformats.org/officeDocument/2006/relationships" type="conn" r:blip="">
              <dgm:adjLst/>
            </dgm:shape>
            <dgm:presOf axis="self"/>
            <dgm:constrLst>
              <dgm:constr type="begPad" refType="connDist" fact="0.055"/>
              <dgm:constr type="endPad"/>
            </dgm:constrLst>
            <dgm:ruleLst/>
          </dgm:layoutNode>
        </dgm:forEach>
        <dgm:forEach name="Name27" axis="self" ptType="node">
          <dgm:layoutNode name="node" styleLbl="node1">
            <dgm:varLst>
              <dgm:bulletEnabled val="1"/>
            </dgm:varLst>
            <dgm:alg type="tx"/>
            <dgm:shape xmlns:r="http://schemas.openxmlformats.org/officeDocument/2006/relationships" type="roundRect" r:blip="">
              <dgm:adjLst>
                <dgm:adj idx="1" val="0.1"/>
              </dgm:adjLst>
            </dgm:shape>
            <dgm:presOf axis="desOrSelf" ptType="node"/>
            <dgm:constrLst>
              <dgm:constr type="primFontSz" val="65"/>
              <dgm:constr type="h" refType="w" fact="0.8"/>
              <dgm:constr type="tMarg" refType="primFontSz" fact="0.15"/>
              <dgm:constr type="bMarg" refType="primFontSz" fact="0.15"/>
              <dgm:constr type="lMarg" refType="primFontSz" fact="0.15"/>
              <dgm:constr type="rMarg" refType="primFontSz" fact="0.15"/>
            </dgm:constrLst>
            <dgm:ruleLst>
              <dgm:rule type="primFontSz" val="5" fact="NaN" max="NaN"/>
            </dgm:ruleLst>
          </dgm:layoutNode>
        </dgm:forEach>
      </dgm:forEach>
    </dgm:forEach>
  </dgm:layoutNode>
</dgm:layoutDef>
</file>

<file path=ppt/diagrams/layout3.xml><?xml version="1.0" encoding="utf-8"?>
<dgm:layoutDef xmlns:dgm="http://schemas.openxmlformats.org/drawingml/2006/diagram" xmlns:a="http://schemas.openxmlformats.org/drawingml/2006/main" uniqueId="urn:microsoft.com/office/officeart/2005/8/layout/radial4">
  <dgm:title val=""/>
  <dgm:desc val=""/>
  <dgm:catLst>
    <dgm:cat type="relationship" pri="19000"/>
  </dgm:catLst>
  <dgm:sampData>
    <dgm:dataModel>
      <dgm:ptLst>
        <dgm:pt modelId="0" type="doc"/>
        <dgm:pt modelId="1">
          <dgm:prSet phldr="1"/>
        </dgm:pt>
        <dgm:pt modelId="11">
          <dgm:prSet phldr="1"/>
        </dgm:pt>
        <dgm:pt modelId="12">
          <dgm:prSet phldr="1"/>
        </dgm:pt>
        <dgm:pt modelId="13">
          <dgm:prSet phldr="1"/>
        </dgm:pt>
      </dgm:ptLst>
      <dgm:cxnLst>
        <dgm:cxn modelId="2" srcId="0" destId="1" srcOrd="0" destOrd="0"/>
        <dgm:cxn modelId="3" srcId="1" destId="11" srcOrd="0" destOrd="0"/>
        <dgm:cxn modelId="4" srcId="1" destId="12" srcOrd="1" destOrd="0"/>
        <dgm:cxn modelId="5" srcId="1" destId="13" srcOrd="2" destOrd="0"/>
      </dgm:cxnLst>
      <dgm:bg/>
      <dgm:whole/>
    </dgm:dataModel>
  </dgm:sampData>
  <dgm:styleData>
    <dgm:dataModel>
      <dgm:ptLst>
        <dgm:pt modelId="0" type="doc"/>
        <dgm:pt modelId="1"/>
        <dgm:pt modelId="11"/>
        <dgm:pt modelId="12"/>
      </dgm:ptLst>
      <dgm:cxnLst>
        <dgm:cxn modelId="2" srcId="0" destId="1" srcOrd="0" destOrd="0"/>
        <dgm:cxn modelId="15" srcId="1" destId="11" srcOrd="0" destOrd="0"/>
        <dgm:cxn modelId="16" srcId="1" destId="12" srcOrd="1" destOrd="0"/>
      </dgm:cxnLst>
      <dgm:bg/>
      <dgm:whole/>
    </dgm:dataModel>
  </dgm:styleData>
  <dgm:clrData>
    <dgm:dataModel>
      <dgm:ptLst>
        <dgm:pt modelId="0" type="doc"/>
        <dgm:pt modelId="1"/>
        <dgm:pt modelId="11"/>
        <dgm:pt modelId="12"/>
        <dgm:pt modelId="13"/>
        <dgm:pt modelId="14"/>
        <dgm:pt modelId="15"/>
        <dgm:pt modelId="16"/>
      </dgm:ptLst>
      <dgm:cxnLst>
        <dgm:cxn modelId="2" srcId="0" destId="1" srcOrd="0" destOrd="0"/>
        <dgm:cxn modelId="16" srcId="1" destId="11" srcOrd="0" destOrd="0"/>
        <dgm:cxn modelId="17" srcId="1" destId="12" srcOrd="1" destOrd="0"/>
        <dgm:cxn modelId="18" srcId="1" destId="13" srcOrd="2" destOrd="0"/>
        <dgm:cxn modelId="19" srcId="1" destId="14" srcOrd="3" destOrd="0"/>
        <dgm:cxn modelId="20" srcId="1" destId="15" srcOrd="4" destOrd="0"/>
        <dgm:cxn modelId="21" srcId="1" destId="16" srcOrd="5" destOrd="0"/>
      </dgm:cxnLst>
      <dgm:bg/>
      <dgm:whole/>
    </dgm:dataModel>
  </dgm:clrData>
  <dgm:layoutNode name="cycle">
    <dgm:varLst>
      <dgm:chMax val="1"/>
      <dgm:dir/>
      <dgm:animLvl val="ctr"/>
      <dgm:resizeHandles val="exact"/>
    </dgm:varLst>
    <dgm:choose name="Name0">
      <dgm:if name="Name1" func="var" arg="dir" op="equ" val="norm">
        <dgm:choose name="Name2">
          <dgm:if name="Name3" axis="ch ch" ptType="node node" st="1 1" cnt="1 0" func="cnt" op="lte" val="1">
            <dgm:alg type="cycle">
              <dgm:param type="stAng" val="0"/>
              <dgm:param type="spanAng" val="360"/>
              <dgm:param type="ctrShpMap" val="fNode"/>
            </dgm:alg>
          </dgm:if>
          <dgm:else name="Name4">
            <dgm:choose name="Name5">
              <dgm:if name="Name6" axis="ch ch" ptType="node node" st="1 1" cnt="1 0" func="cnt" op="lte" val="3">
                <dgm:alg type="cycle">
                  <dgm:param type="stAng" val="-55"/>
                  <dgm:param type="spanAng" val="110"/>
                  <dgm:param type="ctrShpMap" val="fNode"/>
                </dgm:alg>
              </dgm:if>
              <dgm:else name="Name7">
                <dgm:choose name="Name8">
                  <dgm:if name="Name9" axis="ch ch" ptType="node node" st="1 1" cnt="1 0" func="cnt" op="equ" val="4">
                    <dgm:alg type="cycle">
                      <dgm:param type="stAng" val="-75"/>
                      <dgm:param type="spanAng" val="150"/>
                      <dgm:param type="ctrShpMap" val="fNode"/>
                    </dgm:alg>
                  </dgm:if>
                  <dgm:else name="Name10">
                    <dgm:alg type="cycle">
                      <dgm:param type="stAng" val="-90"/>
                      <dgm:param type="spanAng" val="180"/>
                      <dgm:param type="ctrShpMap" val="fNode"/>
                    </dgm:alg>
                  </dgm:else>
                </dgm:choose>
              </dgm:else>
            </dgm:choose>
          </dgm:else>
        </dgm:choose>
      </dgm:if>
      <dgm:else name="Name11">
        <dgm:choose name="Name12">
          <dgm:if name="Name13" axis="ch ch" ptType="node node" st="1 1" cnt="1 0" func="cnt" op="lte" val="1">
            <dgm:alg type="cycle">
              <dgm:param type="stAng" val="0"/>
              <dgm:param type="spanAng" val="-360"/>
              <dgm:param type="ctrShpMap" val="fNode"/>
            </dgm:alg>
          </dgm:if>
          <dgm:else name="Name14">
            <dgm:choose name="Name15">
              <dgm:if name="Name16" axis="ch ch" ptType="node node" st="1 1" cnt="1 0" func="cnt" op="lte" val="3">
                <dgm:alg type="cycle">
                  <dgm:param type="stAng" val="55"/>
                  <dgm:param type="spanAng" val="-110"/>
                  <dgm:param type="ctrShpMap" val="fNode"/>
                </dgm:alg>
              </dgm:if>
              <dgm:else name="Name17">
                <dgm:choose name="Name18">
                  <dgm:if name="Name19" axis="ch ch" ptType="node node" st="1 1" cnt="1 0" func="cnt" op="equ" val="4">
                    <dgm:alg type="cycle">
                      <dgm:param type="stAng" val="75"/>
                      <dgm:param type="spanAng" val="-150"/>
                      <dgm:param type="ctrShpMap" val="fNode"/>
                    </dgm:alg>
                  </dgm:if>
                  <dgm:else name="Name20">
                    <dgm:alg type="cycle">
                      <dgm:param type="stAng" val="90"/>
                      <dgm:param type="spanAng" val="-180"/>
                      <dgm:param type="ctrShpMap" val="fNode"/>
                    </dgm:alg>
                  </dgm:else>
                </dgm:choose>
              </dgm:else>
            </dgm:choose>
          </dgm:else>
        </dgm:choose>
      </dgm:else>
    </dgm:choose>
    <dgm:shape xmlns:r="http://schemas.openxmlformats.org/officeDocument/2006/relationships" r:blip="">
      <dgm:adjLst/>
    </dgm:shape>
    <dgm:presOf/>
    <dgm:constrLst>
      <dgm:constr type="w" for="ch" forName="centerShape" refType="w"/>
      <dgm:constr type="w" for="ch" forName="node" refType="w" refFor="ch" refForName="centerShape" fact="0.95"/>
      <dgm:constr type="h" for="ch" forName="parTrans" refType="w" refFor="ch" refForName="centerShape" fact="0.285"/>
      <dgm:constr type="sp" refType="w" refFor="ch" refForName="centerShape" op="equ" fact="0.23"/>
      <dgm:constr type="sibSp" refType="w" refFor="ch" refForName="node" fact="0.1"/>
      <dgm:constr type="primFontSz" for="ch" forName="node" op="equ"/>
    </dgm:constrLst>
    <dgm:choose name="Name21">
      <dgm:if name="Name22" axis="ch ch" ptType="node node" st="1 1" cnt="1 0" func="cnt" op="lte" val="5">
        <dgm:ruleLst>
          <dgm:rule type="w" for="ch" forName="centerShape" val="NaN" fact="0.27" max="NaN"/>
        </dgm:ruleLst>
      </dgm:if>
      <dgm:else name="Name23">
        <dgm:ruleLst>
          <dgm:rule type="w" for="ch" forName="centerShape" val="NaN" fact="0.27" max="NaN"/>
          <dgm:rule type="w" for="ch" forName="node" val="NaN" fact="0.7" max="NaN"/>
        </dgm:ruleLst>
      </dgm:else>
    </dgm:choose>
    <dgm:forEach name="Name24" axis="ch" ptType="node" cnt="1">
      <dgm:layoutNode name="centerShape" styleLbl="node0">
        <dgm:alg type="tx"/>
        <dgm:shape xmlns:r="http://schemas.openxmlformats.org/officeDocument/2006/relationships" type="ellipse" r:blip="">
          <dgm:adjLst/>
        </dgm:shape>
        <dgm:presOf axis="self"/>
        <dgm:constrLst>
          <dgm:constr type="tMarg" refType="primFontSz" fact="0.05"/>
          <dgm:constr type="bMarg" refType="primFontSz" fact="0.05"/>
          <dgm:constr type="lMarg" refType="primFontSz" fact="0.05"/>
          <dgm:constr type="rMarg" refType="primFontSz" fact="0.05"/>
          <dgm:constr type="primFontSz" val="65"/>
          <dgm:constr type="h" refType="w"/>
        </dgm:constrLst>
        <dgm:ruleLst>
          <dgm:rule type="primFontSz" val="5" fact="NaN" max="NaN"/>
        </dgm:ruleLst>
      </dgm:layoutNode>
      <dgm:forEach name="Name25" axis="ch">
        <dgm:forEach name="Name26" axis="self" ptType="parTrans">
          <dgm:layoutNode name="parTrans" styleLbl="bgSibTrans2D1">
            <dgm:alg type="conn">
              <dgm:param type="begPts" val="auto"/>
              <dgm:param type="endPts" val="ctr"/>
              <dgm:param type="endSty" val="noArr"/>
              <dgm:param type="begSty" val="arr"/>
            </dgm:alg>
            <dgm:shape xmlns:r="http://schemas.openxmlformats.org/officeDocument/2006/relationships" type="conn" r:blip="">
              <dgm:adjLst/>
            </dgm:shape>
            <dgm:presOf axis="self"/>
            <dgm:constrLst>
              <dgm:constr type="begPad" refType="connDist" fact="0.055"/>
              <dgm:constr type="endPad"/>
            </dgm:constrLst>
            <dgm:ruleLst/>
          </dgm:layoutNode>
        </dgm:forEach>
        <dgm:forEach name="Name27" axis="self" ptType="node">
          <dgm:layoutNode name="node" styleLbl="node1">
            <dgm:varLst>
              <dgm:bulletEnabled val="1"/>
            </dgm:varLst>
            <dgm:alg type="tx"/>
            <dgm:shape xmlns:r="http://schemas.openxmlformats.org/officeDocument/2006/relationships" type="roundRect" r:blip="">
              <dgm:adjLst>
                <dgm:adj idx="1" val="0.1"/>
              </dgm:adjLst>
            </dgm:shape>
            <dgm:presOf axis="desOrSelf" ptType="node"/>
            <dgm:constrLst>
              <dgm:constr type="primFontSz" val="65"/>
              <dgm:constr type="h" refType="w" fact="0.8"/>
              <dgm:constr type="tMarg" refType="primFontSz" fact="0.15"/>
              <dgm:constr type="bMarg" refType="primFontSz" fact="0.15"/>
              <dgm:constr type="lMarg" refType="primFontSz" fact="0.15"/>
              <dgm:constr type="rMarg" refType="primFontSz" fact="0.15"/>
            </dgm:constrLst>
            <dgm:ruleLst>
              <dgm:rule type="primFontSz" val="5" fact="NaN" max="NaN"/>
            </dgm:ruleLst>
          </dgm:layoutNode>
        </dgm:forEach>
      </dgm:forEach>
    </dgm:forEach>
  </dgm:layoutNode>
</dgm:layoutDef>
</file>

<file path=ppt/diagrams/quickStyle1.xml><?xml version="1.0" encoding="utf-8"?>
<dgm:styleDef xmlns:dgm="http://schemas.openxmlformats.org/drawingml/2006/diagram" xmlns:a="http://schemas.openxmlformats.org/drawingml/2006/main" uniqueId="urn:microsoft.com/office/officeart/2005/8/quickstyle/3d1">
  <dgm:title val=""/>
  <dgm:desc val=""/>
  <dgm:catLst>
    <dgm:cat type="3D" pri="11100"/>
  </dgm:catLst>
  <dgm:scene3d>
    <a:camera prst="orthographicFront"/>
    <a:lightRig rig="threePt" dir="t"/>
  </dgm:scene3d>
  <dgm:styleLbl name="node0">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vennNode1">
    <dgm:scene3d>
      <a:camera prst="orthographicFront"/>
      <a:lightRig rig="flat" dir="t"/>
    </dgm:scene3d>
    <dgm:sp3d prstMaterial="plastic">
      <a:bevelT w="120900" h="88900"/>
      <a:bevelB w="88900" h="31750" prst="angle"/>
    </dgm:sp3d>
    <dgm:txPr/>
    <dgm:style>
      <a:lnRef idx="0">
        <a:scrgbClr r="0" g="0" b="0"/>
      </a:lnRef>
      <a:fillRef idx="1">
        <a:scrgbClr r="0" g="0" b="0"/>
      </a:fillRef>
      <a:effectRef idx="1">
        <a:scrgbClr r="0" g="0" b="0"/>
      </a:effectRef>
      <a:fontRef idx="minor">
        <a:schemeClr val="tx1"/>
      </a:fontRef>
    </dgm:style>
  </dgm:styleLbl>
  <dgm:styleLbl name="alignNode1">
    <dgm:scene3d>
      <a:camera prst="orthographicFront"/>
      <a:lightRig rig="flat" dir="t"/>
    </dgm:scene3d>
    <dgm:sp3d prstMaterial="plastic">
      <a:bevelT w="120900" h="88900"/>
      <a:bevelB w="88900" h="31750" prst="angle"/>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4">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fgImgPlace1">
    <dgm:scene3d>
      <a:camera prst="orthographicFront"/>
      <a:lightRig rig="flat" dir="t"/>
    </dgm:scene3d>
    <dgm:sp3d z="1270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alignImgPlace1">
    <dgm:scene3d>
      <a:camera prst="orthographicFront"/>
      <a:lightRig rig="flat" dir="t"/>
    </dgm:scene3d>
    <dgm:sp3d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bgImgPlace1">
    <dgm:scene3d>
      <a:camera prst="orthographicFront"/>
      <a:lightRig rig="flat" dir="t"/>
    </dgm:scene3d>
    <dgm:sp3d z="-1905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sibTrans2D1">
    <dgm:scene3d>
      <a:camera prst="orthographicFront"/>
      <a:lightRig rig="flat" dir="t"/>
    </dgm:scene3d>
    <dgm:sp3d z="-80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flat" dir="t"/>
    </dgm:scene3d>
    <dgm:sp3d z="127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flat" dir="t"/>
    </dgm:scene3d>
    <dgm:sp3d z="-1905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flat" dir="t"/>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1">
    <dgm:scene3d>
      <a:camera prst="orthographicFront"/>
      <a:lightRig rig="flat" dir="t"/>
    </dgm:scene3d>
    <dgm:sp3d z="-10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2">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3">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con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tr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solid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0">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2">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3">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4">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bgShp">
    <dgm:scene3d>
      <a:camera prst="orthographicFront"/>
      <a:lightRig rig="flat" dir="t"/>
    </dgm:scene3d>
    <dgm:sp3d z="-190500" extrusionH="12700" prstMaterial="plastic">
      <a:bevelT w="50800" h="50800"/>
    </dgm:sp3d>
    <dgm:txPr/>
    <dgm:style>
      <a:lnRef idx="0">
        <a:scrgbClr r="0" g="0" b="0"/>
      </a:lnRef>
      <a:fillRef idx="3">
        <a:scrgbClr r="0" g="0" b="0"/>
      </a:fillRef>
      <a:effectRef idx="0">
        <a:scrgbClr r="0" g="0" b="0"/>
      </a:effectRef>
      <a:fontRef idx="minor"/>
    </dgm:style>
  </dgm:styleLbl>
  <dgm:styleLbl name="dkBgShp">
    <dgm:scene3d>
      <a:camera prst="orthographicFront"/>
      <a:lightRig rig="flat" dir="t"/>
    </dgm:scene3d>
    <dgm:sp3d z="-190500" extrusionH="12700" prstMaterial="plastic">
      <a:bevelT w="50800" h="50800"/>
    </dgm:sp3d>
    <dgm:txPr/>
    <dgm:style>
      <a:lnRef idx="0">
        <a:scrgbClr r="0" g="0" b="0"/>
      </a:lnRef>
      <a:fillRef idx="2">
        <a:scrgbClr r="0" g="0" b="0"/>
      </a:fillRef>
      <a:effectRef idx="0">
        <a:scrgbClr r="0" g="0" b="0"/>
      </a:effectRef>
      <a:fontRef idx="minor"/>
    </dgm:style>
  </dgm:styleLbl>
  <dgm:styleLbl name="trBgShp">
    <dgm:scene3d>
      <a:camera prst="orthographicFront"/>
      <a:lightRig rig="flat" dir="t"/>
    </dgm:scene3d>
    <dgm:sp3d z="-190500" extrusionH="12700" prstMaterial="matte"/>
    <dgm:txPr/>
    <dgm:style>
      <a:lnRef idx="0">
        <a:scrgbClr r="0" g="0" b="0"/>
      </a:lnRef>
      <a:fillRef idx="1">
        <a:scrgbClr r="0" g="0" b="0"/>
      </a:fillRef>
      <a:effectRef idx="0">
        <a:scrgbClr r="0" g="0" b="0"/>
      </a:effectRef>
      <a:fontRef idx="minor"/>
    </dgm:style>
  </dgm:styleLbl>
  <dgm:styleLbl name="fgShp">
    <dgm:scene3d>
      <a:camera prst="orthographicFront"/>
      <a:lightRig rig="flat" dir="t"/>
    </dgm:scene3d>
    <dgm:sp3d z="190500" prstMaterial="plastic">
      <a:bevelT w="120900" h="88900"/>
      <a:bevelB w="88900" h="31750" prst="angle"/>
    </dgm:sp3d>
    <dgm:txPr/>
    <dgm:style>
      <a:lnRef idx="0">
        <a:scrgbClr r="0" g="0" b="0"/>
      </a:lnRef>
      <a:fillRef idx="1">
        <a:scrgbClr r="0" g="0" b="0"/>
      </a:fillRef>
      <a:effectRef idx="3">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xml><?xml version="1.0" encoding="utf-8"?>
<dgm:styleDef xmlns:dgm="http://schemas.openxmlformats.org/drawingml/2006/diagram" xmlns:a="http://schemas.openxmlformats.org/drawingml/2006/main" uniqueId="urn:microsoft.com/office/officeart/2005/8/quickstyle/3d1">
  <dgm:title val=""/>
  <dgm:desc val=""/>
  <dgm:catLst>
    <dgm:cat type="3D" pri="11100"/>
  </dgm:catLst>
  <dgm:scene3d>
    <a:camera prst="orthographicFront"/>
    <a:lightRig rig="threePt" dir="t"/>
  </dgm:scene3d>
  <dgm:styleLbl name="node0">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vennNode1">
    <dgm:scene3d>
      <a:camera prst="orthographicFront"/>
      <a:lightRig rig="flat" dir="t"/>
    </dgm:scene3d>
    <dgm:sp3d prstMaterial="plastic">
      <a:bevelT w="120900" h="88900"/>
      <a:bevelB w="88900" h="31750" prst="angle"/>
    </dgm:sp3d>
    <dgm:txPr/>
    <dgm:style>
      <a:lnRef idx="0">
        <a:scrgbClr r="0" g="0" b="0"/>
      </a:lnRef>
      <a:fillRef idx="1">
        <a:scrgbClr r="0" g="0" b="0"/>
      </a:fillRef>
      <a:effectRef idx="1">
        <a:scrgbClr r="0" g="0" b="0"/>
      </a:effectRef>
      <a:fontRef idx="minor">
        <a:schemeClr val="tx1"/>
      </a:fontRef>
    </dgm:style>
  </dgm:styleLbl>
  <dgm:styleLbl name="alignNode1">
    <dgm:scene3d>
      <a:camera prst="orthographicFront"/>
      <a:lightRig rig="flat" dir="t"/>
    </dgm:scene3d>
    <dgm:sp3d prstMaterial="plastic">
      <a:bevelT w="120900" h="88900"/>
      <a:bevelB w="88900" h="31750" prst="angle"/>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4">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fgImgPlace1">
    <dgm:scene3d>
      <a:camera prst="orthographicFront"/>
      <a:lightRig rig="flat" dir="t"/>
    </dgm:scene3d>
    <dgm:sp3d z="1270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alignImgPlace1">
    <dgm:scene3d>
      <a:camera prst="orthographicFront"/>
      <a:lightRig rig="flat" dir="t"/>
    </dgm:scene3d>
    <dgm:sp3d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bgImgPlace1">
    <dgm:scene3d>
      <a:camera prst="orthographicFront"/>
      <a:lightRig rig="flat" dir="t"/>
    </dgm:scene3d>
    <dgm:sp3d z="-1905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sibTrans2D1">
    <dgm:scene3d>
      <a:camera prst="orthographicFront"/>
      <a:lightRig rig="flat" dir="t"/>
    </dgm:scene3d>
    <dgm:sp3d z="-80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flat" dir="t"/>
    </dgm:scene3d>
    <dgm:sp3d z="127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flat" dir="t"/>
    </dgm:scene3d>
    <dgm:sp3d z="-1905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flat" dir="t"/>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1">
    <dgm:scene3d>
      <a:camera prst="orthographicFront"/>
      <a:lightRig rig="flat" dir="t"/>
    </dgm:scene3d>
    <dgm:sp3d z="-10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2">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3">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con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tr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solid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0">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2">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3">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4">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bgShp">
    <dgm:scene3d>
      <a:camera prst="orthographicFront"/>
      <a:lightRig rig="flat" dir="t"/>
    </dgm:scene3d>
    <dgm:sp3d z="-190500" extrusionH="12700" prstMaterial="plastic">
      <a:bevelT w="50800" h="50800"/>
    </dgm:sp3d>
    <dgm:txPr/>
    <dgm:style>
      <a:lnRef idx="0">
        <a:scrgbClr r="0" g="0" b="0"/>
      </a:lnRef>
      <a:fillRef idx="3">
        <a:scrgbClr r="0" g="0" b="0"/>
      </a:fillRef>
      <a:effectRef idx="0">
        <a:scrgbClr r="0" g="0" b="0"/>
      </a:effectRef>
      <a:fontRef idx="minor"/>
    </dgm:style>
  </dgm:styleLbl>
  <dgm:styleLbl name="dkBgShp">
    <dgm:scene3d>
      <a:camera prst="orthographicFront"/>
      <a:lightRig rig="flat" dir="t"/>
    </dgm:scene3d>
    <dgm:sp3d z="-190500" extrusionH="12700" prstMaterial="plastic">
      <a:bevelT w="50800" h="50800"/>
    </dgm:sp3d>
    <dgm:txPr/>
    <dgm:style>
      <a:lnRef idx="0">
        <a:scrgbClr r="0" g="0" b="0"/>
      </a:lnRef>
      <a:fillRef idx="2">
        <a:scrgbClr r="0" g="0" b="0"/>
      </a:fillRef>
      <a:effectRef idx="0">
        <a:scrgbClr r="0" g="0" b="0"/>
      </a:effectRef>
      <a:fontRef idx="minor"/>
    </dgm:style>
  </dgm:styleLbl>
  <dgm:styleLbl name="trBgShp">
    <dgm:scene3d>
      <a:camera prst="orthographicFront"/>
      <a:lightRig rig="flat" dir="t"/>
    </dgm:scene3d>
    <dgm:sp3d z="-190500" extrusionH="12700" prstMaterial="matte"/>
    <dgm:txPr/>
    <dgm:style>
      <a:lnRef idx="0">
        <a:scrgbClr r="0" g="0" b="0"/>
      </a:lnRef>
      <a:fillRef idx="1">
        <a:scrgbClr r="0" g="0" b="0"/>
      </a:fillRef>
      <a:effectRef idx="0">
        <a:scrgbClr r="0" g="0" b="0"/>
      </a:effectRef>
      <a:fontRef idx="minor"/>
    </dgm:style>
  </dgm:styleLbl>
  <dgm:styleLbl name="fgShp">
    <dgm:scene3d>
      <a:camera prst="orthographicFront"/>
      <a:lightRig rig="flat" dir="t"/>
    </dgm:scene3d>
    <dgm:sp3d z="190500" prstMaterial="plastic">
      <a:bevelT w="120900" h="88900"/>
      <a:bevelB w="88900" h="31750" prst="angle"/>
    </dgm:sp3d>
    <dgm:txPr/>
    <dgm:style>
      <a:lnRef idx="0">
        <a:scrgbClr r="0" g="0" b="0"/>
      </a:lnRef>
      <a:fillRef idx="1">
        <a:scrgbClr r="0" g="0" b="0"/>
      </a:fillRef>
      <a:effectRef idx="3">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xml><?xml version="1.0" encoding="utf-8"?>
<dgm:styleDef xmlns:dgm="http://schemas.openxmlformats.org/drawingml/2006/diagram" xmlns:a="http://schemas.openxmlformats.org/drawingml/2006/main" uniqueId="urn:microsoft.com/office/officeart/2005/8/quickstyle/3d1">
  <dgm:title val=""/>
  <dgm:desc val=""/>
  <dgm:catLst>
    <dgm:cat type="3D" pri="11100"/>
  </dgm:catLst>
  <dgm:scene3d>
    <a:camera prst="orthographicFront"/>
    <a:lightRig rig="threePt" dir="t"/>
  </dgm:scene3d>
  <dgm:styleLbl name="node0">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vennNode1">
    <dgm:scene3d>
      <a:camera prst="orthographicFront"/>
      <a:lightRig rig="flat" dir="t"/>
    </dgm:scene3d>
    <dgm:sp3d prstMaterial="plastic">
      <a:bevelT w="120900" h="88900"/>
      <a:bevelB w="88900" h="31750" prst="angle"/>
    </dgm:sp3d>
    <dgm:txPr/>
    <dgm:style>
      <a:lnRef idx="0">
        <a:scrgbClr r="0" g="0" b="0"/>
      </a:lnRef>
      <a:fillRef idx="1">
        <a:scrgbClr r="0" g="0" b="0"/>
      </a:fillRef>
      <a:effectRef idx="1">
        <a:scrgbClr r="0" g="0" b="0"/>
      </a:effectRef>
      <a:fontRef idx="minor">
        <a:schemeClr val="tx1"/>
      </a:fontRef>
    </dgm:style>
  </dgm:styleLbl>
  <dgm:styleLbl name="alignNode1">
    <dgm:scene3d>
      <a:camera prst="orthographicFront"/>
      <a:lightRig rig="flat" dir="t"/>
    </dgm:scene3d>
    <dgm:sp3d prstMaterial="plastic">
      <a:bevelT w="120900" h="88900"/>
      <a:bevelB w="88900" h="31750" prst="angle"/>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4">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fgImgPlace1">
    <dgm:scene3d>
      <a:camera prst="orthographicFront"/>
      <a:lightRig rig="flat" dir="t"/>
    </dgm:scene3d>
    <dgm:sp3d z="1270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alignImgPlace1">
    <dgm:scene3d>
      <a:camera prst="orthographicFront"/>
      <a:lightRig rig="flat" dir="t"/>
    </dgm:scene3d>
    <dgm:sp3d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bgImgPlace1">
    <dgm:scene3d>
      <a:camera prst="orthographicFront"/>
      <a:lightRig rig="flat" dir="t"/>
    </dgm:scene3d>
    <dgm:sp3d z="-1905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sibTrans2D1">
    <dgm:scene3d>
      <a:camera prst="orthographicFront"/>
      <a:lightRig rig="flat" dir="t"/>
    </dgm:scene3d>
    <dgm:sp3d z="-80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flat" dir="t"/>
    </dgm:scene3d>
    <dgm:sp3d z="127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flat" dir="t"/>
    </dgm:scene3d>
    <dgm:sp3d z="-1905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flat" dir="t"/>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1">
    <dgm:scene3d>
      <a:camera prst="orthographicFront"/>
      <a:lightRig rig="flat" dir="t"/>
    </dgm:scene3d>
    <dgm:sp3d z="-10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2">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3">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con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tr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solid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0">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2">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3">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4">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bgShp">
    <dgm:scene3d>
      <a:camera prst="orthographicFront"/>
      <a:lightRig rig="flat" dir="t"/>
    </dgm:scene3d>
    <dgm:sp3d z="-190500" extrusionH="12700" prstMaterial="plastic">
      <a:bevelT w="50800" h="50800"/>
    </dgm:sp3d>
    <dgm:txPr/>
    <dgm:style>
      <a:lnRef idx="0">
        <a:scrgbClr r="0" g="0" b="0"/>
      </a:lnRef>
      <a:fillRef idx="3">
        <a:scrgbClr r="0" g="0" b="0"/>
      </a:fillRef>
      <a:effectRef idx="0">
        <a:scrgbClr r="0" g="0" b="0"/>
      </a:effectRef>
      <a:fontRef idx="minor"/>
    </dgm:style>
  </dgm:styleLbl>
  <dgm:styleLbl name="dkBgShp">
    <dgm:scene3d>
      <a:camera prst="orthographicFront"/>
      <a:lightRig rig="flat" dir="t"/>
    </dgm:scene3d>
    <dgm:sp3d z="-190500" extrusionH="12700" prstMaterial="plastic">
      <a:bevelT w="50800" h="50800"/>
    </dgm:sp3d>
    <dgm:txPr/>
    <dgm:style>
      <a:lnRef idx="0">
        <a:scrgbClr r="0" g="0" b="0"/>
      </a:lnRef>
      <a:fillRef idx="2">
        <a:scrgbClr r="0" g="0" b="0"/>
      </a:fillRef>
      <a:effectRef idx="0">
        <a:scrgbClr r="0" g="0" b="0"/>
      </a:effectRef>
      <a:fontRef idx="minor"/>
    </dgm:style>
  </dgm:styleLbl>
  <dgm:styleLbl name="trBgShp">
    <dgm:scene3d>
      <a:camera prst="orthographicFront"/>
      <a:lightRig rig="flat" dir="t"/>
    </dgm:scene3d>
    <dgm:sp3d z="-190500" extrusionH="12700" prstMaterial="matte"/>
    <dgm:txPr/>
    <dgm:style>
      <a:lnRef idx="0">
        <a:scrgbClr r="0" g="0" b="0"/>
      </a:lnRef>
      <a:fillRef idx="1">
        <a:scrgbClr r="0" g="0" b="0"/>
      </a:fillRef>
      <a:effectRef idx="0">
        <a:scrgbClr r="0" g="0" b="0"/>
      </a:effectRef>
      <a:fontRef idx="minor"/>
    </dgm:style>
  </dgm:styleLbl>
  <dgm:styleLbl name="fgShp">
    <dgm:scene3d>
      <a:camera prst="orthographicFront"/>
      <a:lightRig rig="flat" dir="t"/>
    </dgm:scene3d>
    <dgm:sp3d z="190500" prstMaterial="plastic">
      <a:bevelT w="120900" h="88900"/>
      <a:bevelB w="88900" h="31750" prst="angle"/>
    </dgm:sp3d>
    <dgm:txPr/>
    <dgm:style>
      <a:lnRef idx="0">
        <a:scrgbClr r="0" g="0" b="0"/>
      </a:lnRef>
      <a:fillRef idx="1">
        <a:scrgbClr r="0" g="0" b="0"/>
      </a:fillRef>
      <a:effectRef idx="3">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IN"/>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127FC904-96D4-4C06-9ABB-38FC97A27EFF}" type="datetimeFigureOut">
              <a:rPr lang="en-IN" smtClean="0"/>
              <a:t>12-05-2025</a:t>
            </a:fld>
            <a:endParaRPr lang="en-IN"/>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IN"/>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IN"/>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IN"/>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4368ED9F-ED91-427B-ABCE-9DF22C00C4E8}" type="slidenum">
              <a:rPr lang="en-IN" smtClean="0"/>
              <a:t>‹#›</a:t>
            </a:fld>
            <a:endParaRPr lang="en-IN"/>
          </a:p>
        </p:txBody>
      </p:sp>
    </p:spTree>
    <p:extLst>
      <p:ext uri="{BB962C8B-B14F-4D97-AF65-F5344CB8AC3E}">
        <p14:creationId xmlns:p14="http://schemas.microsoft.com/office/powerpoint/2010/main" val="1675038765"/>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6B8CD501-6BB7-45B6-B183-6435F0E3813A}" type="slidenum">
              <a:rPr lang="th-TH" smtClean="0"/>
              <a:t>4</a:t>
            </a:fld>
            <a:endParaRPr lang="th-TH"/>
          </a:p>
        </p:txBody>
      </p:sp>
    </p:spTree>
    <p:extLst>
      <p:ext uri="{BB962C8B-B14F-4D97-AF65-F5344CB8AC3E}">
        <p14:creationId xmlns:p14="http://schemas.microsoft.com/office/powerpoint/2010/main" val="694455763"/>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6B8CD501-6BB7-45B6-B183-6435F0E3813A}" type="slidenum">
              <a:rPr lang="th-TH" smtClean="0"/>
              <a:t>5</a:t>
            </a:fld>
            <a:endParaRPr lang="th-TH"/>
          </a:p>
        </p:txBody>
      </p:sp>
    </p:spTree>
    <p:extLst>
      <p:ext uri="{BB962C8B-B14F-4D97-AF65-F5344CB8AC3E}">
        <p14:creationId xmlns:p14="http://schemas.microsoft.com/office/powerpoint/2010/main" val="852757733"/>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6B8CD501-6BB7-45B6-B183-6435F0E3813A}" type="slidenum">
              <a:rPr lang="th-TH" smtClean="0"/>
              <a:t>10</a:t>
            </a:fld>
            <a:endParaRPr lang="th-TH"/>
          </a:p>
        </p:txBody>
      </p:sp>
    </p:spTree>
    <p:extLst>
      <p:ext uri="{BB962C8B-B14F-4D97-AF65-F5344CB8AC3E}">
        <p14:creationId xmlns:p14="http://schemas.microsoft.com/office/powerpoint/2010/main" val="462431410"/>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6B8CD501-6BB7-45B6-B183-6435F0E3813A}" type="slidenum">
              <a:rPr lang="th-TH" smtClean="0"/>
              <a:t>12</a:t>
            </a:fld>
            <a:endParaRPr lang="th-TH"/>
          </a:p>
        </p:txBody>
      </p:sp>
    </p:spTree>
    <p:extLst>
      <p:ext uri="{BB962C8B-B14F-4D97-AF65-F5344CB8AC3E}">
        <p14:creationId xmlns:p14="http://schemas.microsoft.com/office/powerpoint/2010/main" val="1557447041"/>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dirty="0"/>
              <a:t>Script Writing</a:t>
            </a:r>
            <a:endParaRPr lang="en-IN" dirty="0"/>
          </a:p>
          <a:p>
            <a:endParaRPr lang="en-US" dirty="0"/>
          </a:p>
        </p:txBody>
      </p:sp>
      <p:sp>
        <p:nvSpPr>
          <p:cNvPr id="4" name="Slide Number Placeholder 3"/>
          <p:cNvSpPr>
            <a:spLocks noGrp="1"/>
          </p:cNvSpPr>
          <p:nvPr>
            <p:ph type="sldNum" sz="quarter" idx="10"/>
          </p:nvPr>
        </p:nvSpPr>
        <p:spPr/>
        <p:txBody>
          <a:bodyPr/>
          <a:lstStyle/>
          <a:p>
            <a:fld id="{6B8CD501-6BB7-45B6-B183-6435F0E3813A}" type="slidenum">
              <a:rPr lang="th-TH" smtClean="0"/>
              <a:t>14</a:t>
            </a:fld>
            <a:endParaRPr lang="th-TH"/>
          </a:p>
        </p:txBody>
      </p:sp>
    </p:spTree>
    <p:extLst>
      <p:ext uri="{BB962C8B-B14F-4D97-AF65-F5344CB8AC3E}">
        <p14:creationId xmlns:p14="http://schemas.microsoft.com/office/powerpoint/2010/main" val="73432085"/>
      </p:ext>
    </p:extLst>
  </p:cSld>
  <p:clrMapOvr>
    <a:masterClrMapping/>
  </p:clrMapOvr>
</p:notes>
</file>

<file path=ppt/slideLayouts/_rels/slideLayout1.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pic>
        <p:nvPicPr>
          <p:cNvPr id="7" name="Picture 6" descr="Droplets-HD-Title-R1d.png"/>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0" y="0"/>
            <a:ext cx="12192000" cy="6858000"/>
          </a:xfrm>
          <a:prstGeom prst="rect">
            <a:avLst/>
          </a:prstGeom>
        </p:spPr>
      </p:pic>
      <p:sp>
        <p:nvSpPr>
          <p:cNvPr id="2" name="Title 1"/>
          <p:cNvSpPr>
            <a:spLocks noGrp="1"/>
          </p:cNvSpPr>
          <p:nvPr>
            <p:ph type="ctrTitle"/>
          </p:nvPr>
        </p:nvSpPr>
        <p:spPr>
          <a:xfrm>
            <a:off x="1751012" y="1300785"/>
            <a:ext cx="8689976" cy="2509213"/>
          </a:xfrm>
        </p:spPr>
        <p:txBody>
          <a:bodyPr anchor="b">
            <a:normAutofit/>
          </a:bodyPr>
          <a:lstStyle>
            <a:lvl1pPr algn="ctr">
              <a:defRPr sz="4800"/>
            </a:lvl1pPr>
          </a:lstStyle>
          <a:p>
            <a:r>
              <a:rPr lang="en-US"/>
              <a:t>Click to edit Master title style</a:t>
            </a:r>
            <a:endParaRPr lang="en-US" dirty="0"/>
          </a:p>
        </p:txBody>
      </p:sp>
      <p:sp>
        <p:nvSpPr>
          <p:cNvPr id="3" name="Subtitle 2"/>
          <p:cNvSpPr>
            <a:spLocks noGrp="1"/>
          </p:cNvSpPr>
          <p:nvPr>
            <p:ph type="subTitle" idx="1"/>
          </p:nvPr>
        </p:nvSpPr>
        <p:spPr>
          <a:xfrm>
            <a:off x="1751012" y="3886200"/>
            <a:ext cx="8689976" cy="1371599"/>
          </a:xfrm>
        </p:spPr>
        <p:txBody>
          <a:bodyPr>
            <a:normAutofit/>
          </a:bodyPr>
          <a:lstStyle>
            <a:lvl1pPr marL="0" indent="0" algn="ctr">
              <a:buNone/>
              <a:defRPr sz="2200">
                <a:solidFill>
                  <a:schemeClr val="bg1">
                    <a:lumMod val="50000"/>
                  </a:schemeClr>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
        <p:nvSpPr>
          <p:cNvPr id="4" name="Date Placeholder 3"/>
          <p:cNvSpPr>
            <a:spLocks noGrp="1"/>
          </p:cNvSpPr>
          <p:nvPr>
            <p:ph type="dt" sz="half" idx="10"/>
          </p:nvPr>
        </p:nvSpPr>
        <p:spPr/>
        <p:txBody>
          <a:bodyPr/>
          <a:lstStyle/>
          <a:p>
            <a:fld id="{E81E8B95-D6DA-4EC9-A090-DE3312857AD7}" type="datetimeFigureOut">
              <a:rPr lang="en-IN" smtClean="0"/>
              <a:pPr/>
              <a:t>12-05-2025</a:t>
            </a:fld>
            <a:endParaRPr lang="en-IN"/>
          </a:p>
        </p:txBody>
      </p:sp>
      <p:sp>
        <p:nvSpPr>
          <p:cNvPr id="5" name="Footer Placeholder 4"/>
          <p:cNvSpPr>
            <a:spLocks noGrp="1"/>
          </p:cNvSpPr>
          <p:nvPr>
            <p:ph type="ftr" sz="quarter" idx="11"/>
          </p:nvPr>
        </p:nvSpPr>
        <p:spPr/>
        <p:txBody>
          <a:bodyPr/>
          <a:lstStyle/>
          <a:p>
            <a:endParaRPr lang="en-IN"/>
          </a:p>
        </p:txBody>
      </p:sp>
      <p:sp>
        <p:nvSpPr>
          <p:cNvPr id="6" name="Slide Number Placeholder 5"/>
          <p:cNvSpPr>
            <a:spLocks noGrp="1"/>
          </p:cNvSpPr>
          <p:nvPr>
            <p:ph type="sldNum" sz="quarter" idx="12"/>
          </p:nvPr>
        </p:nvSpPr>
        <p:spPr/>
        <p:txBody>
          <a:bodyPr/>
          <a:lstStyle/>
          <a:p>
            <a:fld id="{D2943997-3E16-4B28-A4B5-D687D5157516}" type="slidenum">
              <a:rPr lang="en-IN" smtClean="0"/>
              <a:pPr/>
              <a:t>‹#›</a:t>
            </a:fld>
            <a:endParaRPr lang="en-IN"/>
          </a:p>
        </p:txBody>
      </p:sp>
    </p:spTree>
    <p:extLst>
      <p:ext uri="{BB962C8B-B14F-4D97-AF65-F5344CB8AC3E}">
        <p14:creationId xmlns:p14="http://schemas.microsoft.com/office/powerpoint/2010/main" val="2466474890"/>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showMasterSp="0" preserve="1">
  <p:cSld name="Panoramic Picture with Caption">
    <p:spTree>
      <p:nvGrpSpPr>
        <p:cNvPr id="1" name=""/>
        <p:cNvGrpSpPr/>
        <p:nvPr/>
      </p:nvGrpSpPr>
      <p:grpSpPr>
        <a:xfrm>
          <a:off x="0" y="0"/>
          <a:ext cx="0" cy="0"/>
          <a:chOff x="0" y="0"/>
          <a:chExt cx="0" cy="0"/>
        </a:xfrm>
      </p:grpSpPr>
      <p:pic>
        <p:nvPicPr>
          <p:cNvPr id="10" name="Picture 9" descr="Droplets-HD-Content-R1d.png"/>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0" y="0"/>
            <a:ext cx="12192000" cy="6858000"/>
          </a:xfrm>
          <a:prstGeom prst="rect">
            <a:avLst/>
          </a:prstGeom>
        </p:spPr>
      </p:pic>
      <p:sp>
        <p:nvSpPr>
          <p:cNvPr id="2" name="Title 1"/>
          <p:cNvSpPr>
            <a:spLocks noGrp="1"/>
          </p:cNvSpPr>
          <p:nvPr>
            <p:ph type="title"/>
          </p:nvPr>
        </p:nvSpPr>
        <p:spPr>
          <a:xfrm>
            <a:off x="913794" y="4289374"/>
            <a:ext cx="10364432" cy="811610"/>
          </a:xfrm>
        </p:spPr>
        <p:txBody>
          <a:bodyPr anchor="b"/>
          <a:lstStyle>
            <a:lvl1pPr>
              <a:defRPr sz="3200"/>
            </a:lvl1pPr>
          </a:lstStyle>
          <a:p>
            <a:r>
              <a:rPr lang="en-US"/>
              <a:t>Click to edit Master title style</a:t>
            </a:r>
            <a:endParaRPr lang="en-US" dirty="0"/>
          </a:p>
        </p:txBody>
      </p:sp>
      <p:sp>
        <p:nvSpPr>
          <p:cNvPr id="3" name="Picture Placeholder 2"/>
          <p:cNvSpPr>
            <a:spLocks noGrp="1" noChangeAspect="1"/>
          </p:cNvSpPr>
          <p:nvPr>
            <p:ph type="pic" idx="1"/>
          </p:nvPr>
        </p:nvSpPr>
        <p:spPr>
          <a:xfrm>
            <a:off x="1184744" y="698261"/>
            <a:ext cx="9822532" cy="3214136"/>
          </a:xfrm>
          <a:prstGeom prst="roundRect">
            <a:avLst>
              <a:gd name="adj" fmla="val 4944"/>
            </a:avLst>
          </a:prstGeom>
          <a:noFill/>
          <a:ln w="82550" cap="sq">
            <a:solidFill>
              <a:srgbClr val="EAEAEA"/>
            </a:solidFill>
            <a:miter lim="800000"/>
          </a:ln>
          <a:effectLst/>
          <a:scene3d>
            <a:camera prst="orthographicFront"/>
            <a:lightRig rig="threePt" dir="t">
              <a:rot lat="0" lon="0" rev="2700000"/>
            </a:lightRig>
          </a:scene3d>
          <a:sp3d contourW="6350">
            <a:bevelT h="38100"/>
            <a:contourClr>
              <a:srgbClr val="C0C0C0"/>
            </a:contourClr>
          </a:sp3d>
        </p:spPr>
        <p:txBody>
          <a:bodyPr anchor="t"/>
          <a:lstStyle>
            <a:lvl1pPr marL="0" indent="0" algn="ctr">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t>Click icon to add picture</a:t>
            </a:r>
            <a:endParaRPr lang="en-US" dirty="0"/>
          </a:p>
        </p:txBody>
      </p:sp>
      <p:sp>
        <p:nvSpPr>
          <p:cNvPr id="4" name="Text Placeholder 3"/>
          <p:cNvSpPr>
            <a:spLocks noGrp="1"/>
          </p:cNvSpPr>
          <p:nvPr>
            <p:ph type="body" sz="half" idx="2"/>
          </p:nvPr>
        </p:nvSpPr>
        <p:spPr>
          <a:xfrm>
            <a:off x="913774" y="5108728"/>
            <a:ext cx="10364452" cy="682472"/>
          </a:xfrm>
        </p:spPr>
        <p:txBody>
          <a:bodyPr/>
          <a:lstStyle>
            <a:lvl1pPr marL="0" indent="0" algn="ctr">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p:cNvSpPr>
            <a:spLocks noGrp="1"/>
          </p:cNvSpPr>
          <p:nvPr>
            <p:ph type="dt" sz="half" idx="10"/>
          </p:nvPr>
        </p:nvSpPr>
        <p:spPr/>
        <p:txBody>
          <a:bodyPr/>
          <a:lstStyle/>
          <a:p>
            <a:fld id="{E81E8B95-D6DA-4EC9-A090-DE3312857AD7}" type="datetimeFigureOut">
              <a:rPr lang="en-IN" smtClean="0"/>
              <a:pPr/>
              <a:t>12-05-2025</a:t>
            </a:fld>
            <a:endParaRPr lang="en-IN"/>
          </a:p>
        </p:txBody>
      </p:sp>
      <p:sp>
        <p:nvSpPr>
          <p:cNvPr id="6" name="Footer Placeholder 5"/>
          <p:cNvSpPr>
            <a:spLocks noGrp="1"/>
          </p:cNvSpPr>
          <p:nvPr>
            <p:ph type="ftr" sz="quarter" idx="11"/>
          </p:nvPr>
        </p:nvSpPr>
        <p:spPr/>
        <p:txBody>
          <a:bodyPr/>
          <a:lstStyle/>
          <a:p>
            <a:endParaRPr lang="en-IN"/>
          </a:p>
        </p:txBody>
      </p:sp>
      <p:sp>
        <p:nvSpPr>
          <p:cNvPr id="7" name="Slide Number Placeholder 6"/>
          <p:cNvSpPr>
            <a:spLocks noGrp="1"/>
          </p:cNvSpPr>
          <p:nvPr>
            <p:ph type="sldNum" sz="quarter" idx="12"/>
          </p:nvPr>
        </p:nvSpPr>
        <p:spPr/>
        <p:txBody>
          <a:bodyPr/>
          <a:lstStyle/>
          <a:p>
            <a:fld id="{D2943997-3E16-4B28-A4B5-D687D5157516}" type="slidenum">
              <a:rPr lang="en-IN" smtClean="0"/>
              <a:pPr/>
              <a:t>‹#›</a:t>
            </a:fld>
            <a:endParaRPr lang="en-IN"/>
          </a:p>
        </p:txBody>
      </p:sp>
    </p:spTree>
    <p:extLst>
      <p:ext uri="{BB962C8B-B14F-4D97-AF65-F5344CB8AC3E}">
        <p14:creationId xmlns:p14="http://schemas.microsoft.com/office/powerpoint/2010/main" val="1595163748"/>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showMasterSp="0" preserve="1">
  <p:cSld name="Title and Caption">
    <p:spTree>
      <p:nvGrpSpPr>
        <p:cNvPr id="1" name=""/>
        <p:cNvGrpSpPr/>
        <p:nvPr/>
      </p:nvGrpSpPr>
      <p:grpSpPr>
        <a:xfrm>
          <a:off x="0" y="0"/>
          <a:ext cx="0" cy="0"/>
          <a:chOff x="0" y="0"/>
          <a:chExt cx="0" cy="0"/>
        </a:xfrm>
      </p:grpSpPr>
      <p:pic>
        <p:nvPicPr>
          <p:cNvPr id="8" name="Picture 7" descr="Droplets-HD-Content-R1d.png"/>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0" y="0"/>
            <a:ext cx="12192000" cy="6858000"/>
          </a:xfrm>
          <a:prstGeom prst="rect">
            <a:avLst/>
          </a:prstGeom>
        </p:spPr>
      </p:pic>
      <p:sp>
        <p:nvSpPr>
          <p:cNvPr id="2" name="Title 1"/>
          <p:cNvSpPr>
            <a:spLocks noGrp="1"/>
          </p:cNvSpPr>
          <p:nvPr>
            <p:ph type="title"/>
          </p:nvPr>
        </p:nvSpPr>
        <p:spPr>
          <a:xfrm>
            <a:off x="913774" y="609599"/>
            <a:ext cx="10364452" cy="3427245"/>
          </a:xfrm>
        </p:spPr>
        <p:txBody>
          <a:bodyPr anchor="ctr"/>
          <a:lstStyle>
            <a:lvl1pPr algn="ctr">
              <a:defRPr sz="3200"/>
            </a:lvl1pPr>
          </a:lstStyle>
          <a:p>
            <a:r>
              <a:rPr lang="en-US"/>
              <a:t>Click to edit Master title style</a:t>
            </a:r>
            <a:endParaRPr lang="en-US" dirty="0"/>
          </a:p>
        </p:txBody>
      </p:sp>
      <p:sp>
        <p:nvSpPr>
          <p:cNvPr id="4" name="Text Placeholder 3"/>
          <p:cNvSpPr>
            <a:spLocks noGrp="1"/>
          </p:cNvSpPr>
          <p:nvPr>
            <p:ph type="body" sz="half" idx="2"/>
          </p:nvPr>
        </p:nvSpPr>
        <p:spPr>
          <a:xfrm>
            <a:off x="913775" y="4204821"/>
            <a:ext cx="10364452" cy="1586380"/>
          </a:xfrm>
        </p:spPr>
        <p:txBody>
          <a:bodyPr anchor="ctr"/>
          <a:lstStyle>
            <a:lvl1pPr marL="0" indent="0" algn="ctr">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p:cNvSpPr>
            <a:spLocks noGrp="1"/>
          </p:cNvSpPr>
          <p:nvPr>
            <p:ph type="dt" sz="half" idx="10"/>
          </p:nvPr>
        </p:nvSpPr>
        <p:spPr/>
        <p:txBody>
          <a:bodyPr/>
          <a:lstStyle/>
          <a:p>
            <a:fld id="{E81E8B95-D6DA-4EC9-A090-DE3312857AD7}" type="datetimeFigureOut">
              <a:rPr lang="en-IN" smtClean="0"/>
              <a:pPr/>
              <a:t>12-05-2025</a:t>
            </a:fld>
            <a:endParaRPr lang="en-IN"/>
          </a:p>
        </p:txBody>
      </p:sp>
      <p:sp>
        <p:nvSpPr>
          <p:cNvPr id="6" name="Footer Placeholder 5"/>
          <p:cNvSpPr>
            <a:spLocks noGrp="1"/>
          </p:cNvSpPr>
          <p:nvPr>
            <p:ph type="ftr" sz="quarter" idx="11"/>
          </p:nvPr>
        </p:nvSpPr>
        <p:spPr/>
        <p:txBody>
          <a:bodyPr/>
          <a:lstStyle/>
          <a:p>
            <a:endParaRPr lang="en-IN"/>
          </a:p>
        </p:txBody>
      </p:sp>
      <p:sp>
        <p:nvSpPr>
          <p:cNvPr id="7" name="Slide Number Placeholder 6"/>
          <p:cNvSpPr>
            <a:spLocks noGrp="1"/>
          </p:cNvSpPr>
          <p:nvPr>
            <p:ph type="sldNum" sz="quarter" idx="12"/>
          </p:nvPr>
        </p:nvSpPr>
        <p:spPr/>
        <p:txBody>
          <a:bodyPr/>
          <a:lstStyle/>
          <a:p>
            <a:fld id="{D2943997-3E16-4B28-A4B5-D687D5157516}" type="slidenum">
              <a:rPr lang="en-IN" smtClean="0"/>
              <a:pPr/>
              <a:t>‹#›</a:t>
            </a:fld>
            <a:endParaRPr lang="en-IN"/>
          </a:p>
        </p:txBody>
      </p:sp>
    </p:spTree>
    <p:extLst>
      <p:ext uri="{BB962C8B-B14F-4D97-AF65-F5344CB8AC3E}">
        <p14:creationId xmlns:p14="http://schemas.microsoft.com/office/powerpoint/2010/main" val="1422461012"/>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showMasterSp="0" preserve="1">
  <p:cSld name="Quote with Caption">
    <p:spTree>
      <p:nvGrpSpPr>
        <p:cNvPr id="1" name=""/>
        <p:cNvGrpSpPr/>
        <p:nvPr/>
      </p:nvGrpSpPr>
      <p:grpSpPr>
        <a:xfrm>
          <a:off x="0" y="0"/>
          <a:ext cx="0" cy="0"/>
          <a:chOff x="0" y="0"/>
          <a:chExt cx="0" cy="0"/>
        </a:xfrm>
      </p:grpSpPr>
      <p:pic>
        <p:nvPicPr>
          <p:cNvPr id="11" name="Picture 10" descr="Droplets-HD-Content-R1d.png"/>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0" y="0"/>
            <a:ext cx="12192000" cy="6858000"/>
          </a:xfrm>
          <a:prstGeom prst="rect">
            <a:avLst/>
          </a:prstGeom>
        </p:spPr>
      </p:pic>
      <p:sp>
        <p:nvSpPr>
          <p:cNvPr id="2" name="Title 1"/>
          <p:cNvSpPr>
            <a:spLocks noGrp="1"/>
          </p:cNvSpPr>
          <p:nvPr>
            <p:ph type="title"/>
          </p:nvPr>
        </p:nvSpPr>
        <p:spPr>
          <a:xfrm>
            <a:off x="1446212" y="609600"/>
            <a:ext cx="9302752" cy="2992904"/>
          </a:xfrm>
        </p:spPr>
        <p:txBody>
          <a:bodyPr anchor="ctr"/>
          <a:lstStyle>
            <a:lvl1pPr>
              <a:defRPr sz="3200"/>
            </a:lvl1pPr>
          </a:lstStyle>
          <a:p>
            <a:r>
              <a:rPr lang="en-US"/>
              <a:t>Click to edit Master title style</a:t>
            </a:r>
            <a:endParaRPr lang="en-US" dirty="0"/>
          </a:p>
        </p:txBody>
      </p:sp>
      <p:sp>
        <p:nvSpPr>
          <p:cNvPr id="12" name="Text Placeholder 3"/>
          <p:cNvSpPr>
            <a:spLocks noGrp="1"/>
          </p:cNvSpPr>
          <p:nvPr>
            <p:ph type="body" sz="half" idx="13"/>
          </p:nvPr>
        </p:nvSpPr>
        <p:spPr>
          <a:xfrm>
            <a:off x="1720644" y="3610032"/>
            <a:ext cx="8752299" cy="594788"/>
          </a:xfrm>
        </p:spPr>
        <p:txBody>
          <a:bodyPr anchor="t">
            <a:normAutofit/>
          </a:bodyPr>
          <a:lstStyle>
            <a:lvl1pPr marL="0" indent="0">
              <a:buNone/>
              <a:defRPr sz="14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4" name="Text Placeholder 3"/>
          <p:cNvSpPr>
            <a:spLocks noGrp="1"/>
          </p:cNvSpPr>
          <p:nvPr>
            <p:ph type="body" sz="half" idx="2"/>
          </p:nvPr>
        </p:nvSpPr>
        <p:spPr>
          <a:xfrm>
            <a:off x="913774" y="4372796"/>
            <a:ext cx="10364452" cy="1421053"/>
          </a:xfrm>
        </p:spPr>
        <p:txBody>
          <a:bodyPr anchor="ctr">
            <a:normAutofit/>
          </a:bodyPr>
          <a:lstStyle>
            <a:lvl1pPr marL="0" indent="0" algn="ctr">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p:cNvSpPr>
            <a:spLocks noGrp="1"/>
          </p:cNvSpPr>
          <p:nvPr>
            <p:ph type="dt" sz="half" idx="10"/>
          </p:nvPr>
        </p:nvSpPr>
        <p:spPr/>
        <p:txBody>
          <a:bodyPr/>
          <a:lstStyle/>
          <a:p>
            <a:fld id="{E81E8B95-D6DA-4EC9-A090-DE3312857AD7}" type="datetimeFigureOut">
              <a:rPr lang="en-IN" smtClean="0"/>
              <a:pPr/>
              <a:t>12-05-2025</a:t>
            </a:fld>
            <a:endParaRPr lang="en-IN"/>
          </a:p>
        </p:txBody>
      </p:sp>
      <p:sp>
        <p:nvSpPr>
          <p:cNvPr id="6" name="Footer Placeholder 5"/>
          <p:cNvSpPr>
            <a:spLocks noGrp="1"/>
          </p:cNvSpPr>
          <p:nvPr>
            <p:ph type="ftr" sz="quarter" idx="11"/>
          </p:nvPr>
        </p:nvSpPr>
        <p:spPr/>
        <p:txBody>
          <a:bodyPr/>
          <a:lstStyle/>
          <a:p>
            <a:endParaRPr lang="en-IN"/>
          </a:p>
        </p:txBody>
      </p:sp>
      <p:sp>
        <p:nvSpPr>
          <p:cNvPr id="7" name="Slide Number Placeholder 6"/>
          <p:cNvSpPr>
            <a:spLocks noGrp="1"/>
          </p:cNvSpPr>
          <p:nvPr>
            <p:ph type="sldNum" sz="quarter" idx="12"/>
          </p:nvPr>
        </p:nvSpPr>
        <p:spPr/>
        <p:txBody>
          <a:bodyPr/>
          <a:lstStyle/>
          <a:p>
            <a:fld id="{D2943997-3E16-4B28-A4B5-D687D5157516}" type="slidenum">
              <a:rPr lang="en-IN" smtClean="0"/>
              <a:pPr/>
              <a:t>‹#›</a:t>
            </a:fld>
            <a:endParaRPr lang="en-IN"/>
          </a:p>
        </p:txBody>
      </p:sp>
      <p:sp>
        <p:nvSpPr>
          <p:cNvPr id="13" name="TextBox 12"/>
          <p:cNvSpPr txBox="1"/>
          <p:nvPr/>
        </p:nvSpPr>
        <p:spPr>
          <a:xfrm>
            <a:off x="1001488" y="754166"/>
            <a:ext cx="609600" cy="584776"/>
          </a:xfrm>
          <a:prstGeom prst="rect">
            <a:avLst/>
          </a:prstGeom>
        </p:spPr>
        <p:txBody>
          <a:bodyPr vert="horz" lIns="91440" tIns="45720" rIns="91440" bIns="45720" rtlCol="0" anchor="ctr">
            <a:noAutofit/>
          </a:bodyPr>
          <a:lstStyle>
            <a:lvl1pPr>
              <a:spcBef>
                <a:spcPct val="0"/>
              </a:spcBef>
              <a:buNone/>
              <a:defRPr sz="3200" b="0" cap="all">
                <a:ln w="3175" cmpd="sng">
                  <a:noFill/>
                </a:ln>
                <a:effectLst>
                  <a:glow rad="38100">
                    <a:schemeClr val="bg1">
                      <a:lumMod val="65000"/>
                      <a:lumOff val="35000"/>
                      <a:alpha val="40000"/>
                    </a:schemeClr>
                  </a:glow>
                  <a:outerShdw blurRad="28575" dist="38100" dir="14040000" algn="tl" rotWithShape="0">
                    <a:srgbClr val="000000">
                      <a:alpha val="25000"/>
                    </a:srgbClr>
                  </a:outerShdw>
                </a:effectLst>
              </a:defRPr>
            </a:lvl1pPr>
            <a:lvl2pPr>
              <a:defRPr>
                <a:solidFill>
                  <a:schemeClr val="tx2"/>
                </a:solidFill>
              </a:defRPr>
            </a:lvl2pPr>
            <a:lvl3pPr>
              <a:defRPr>
                <a:solidFill>
                  <a:schemeClr val="tx2"/>
                </a:solidFill>
              </a:defRPr>
            </a:lvl3pPr>
            <a:lvl4pPr>
              <a:defRPr>
                <a:solidFill>
                  <a:schemeClr val="tx2"/>
                </a:solidFill>
              </a:defRPr>
            </a:lvl4pPr>
            <a:lvl5pPr>
              <a:defRPr>
                <a:solidFill>
                  <a:schemeClr val="tx2"/>
                </a:solidFill>
              </a:defRPr>
            </a:lvl5pPr>
            <a:lvl6pPr>
              <a:defRPr>
                <a:solidFill>
                  <a:schemeClr val="tx2"/>
                </a:solidFill>
              </a:defRPr>
            </a:lvl6pPr>
            <a:lvl7pPr>
              <a:defRPr>
                <a:solidFill>
                  <a:schemeClr val="tx2"/>
                </a:solidFill>
              </a:defRPr>
            </a:lvl7pPr>
            <a:lvl8pPr>
              <a:defRPr>
                <a:solidFill>
                  <a:schemeClr val="tx2"/>
                </a:solidFill>
              </a:defRPr>
            </a:lvl8pPr>
            <a:lvl9pPr>
              <a:defRPr>
                <a:solidFill>
                  <a:schemeClr val="tx2"/>
                </a:solidFill>
              </a:defRPr>
            </a:lvl9pPr>
          </a:lstStyle>
          <a:p>
            <a:pPr lvl="0"/>
            <a:r>
              <a:rPr lang="en-US" sz="8000" dirty="0">
                <a:solidFill>
                  <a:schemeClr val="tx1"/>
                </a:solidFill>
                <a:effectLst/>
              </a:rPr>
              <a:t>“</a:t>
            </a:r>
          </a:p>
        </p:txBody>
      </p:sp>
      <p:sp>
        <p:nvSpPr>
          <p:cNvPr id="14" name="TextBox 13"/>
          <p:cNvSpPr txBox="1"/>
          <p:nvPr/>
        </p:nvSpPr>
        <p:spPr>
          <a:xfrm>
            <a:off x="10557558" y="2993578"/>
            <a:ext cx="609600" cy="584776"/>
          </a:xfrm>
          <a:prstGeom prst="rect">
            <a:avLst/>
          </a:prstGeom>
        </p:spPr>
        <p:txBody>
          <a:bodyPr vert="horz" lIns="91440" tIns="45720" rIns="91440" bIns="45720" rtlCol="0" anchor="ctr">
            <a:noAutofit/>
          </a:bodyPr>
          <a:lstStyle>
            <a:lvl1pPr>
              <a:spcBef>
                <a:spcPct val="0"/>
              </a:spcBef>
              <a:buNone/>
              <a:defRPr sz="3200" b="0" cap="all">
                <a:ln w="3175" cmpd="sng">
                  <a:noFill/>
                </a:ln>
                <a:effectLst>
                  <a:glow rad="38100">
                    <a:schemeClr val="bg1">
                      <a:lumMod val="65000"/>
                      <a:lumOff val="35000"/>
                      <a:alpha val="40000"/>
                    </a:schemeClr>
                  </a:glow>
                  <a:outerShdw blurRad="28575" dist="38100" dir="14040000" algn="tl" rotWithShape="0">
                    <a:srgbClr val="000000">
                      <a:alpha val="25000"/>
                    </a:srgbClr>
                  </a:outerShdw>
                </a:effectLst>
              </a:defRPr>
            </a:lvl1pPr>
            <a:lvl2pPr>
              <a:defRPr>
                <a:solidFill>
                  <a:schemeClr val="tx2"/>
                </a:solidFill>
              </a:defRPr>
            </a:lvl2pPr>
            <a:lvl3pPr>
              <a:defRPr>
                <a:solidFill>
                  <a:schemeClr val="tx2"/>
                </a:solidFill>
              </a:defRPr>
            </a:lvl3pPr>
            <a:lvl4pPr>
              <a:defRPr>
                <a:solidFill>
                  <a:schemeClr val="tx2"/>
                </a:solidFill>
              </a:defRPr>
            </a:lvl4pPr>
            <a:lvl5pPr>
              <a:defRPr>
                <a:solidFill>
                  <a:schemeClr val="tx2"/>
                </a:solidFill>
              </a:defRPr>
            </a:lvl5pPr>
            <a:lvl6pPr>
              <a:defRPr>
                <a:solidFill>
                  <a:schemeClr val="tx2"/>
                </a:solidFill>
              </a:defRPr>
            </a:lvl6pPr>
            <a:lvl7pPr>
              <a:defRPr>
                <a:solidFill>
                  <a:schemeClr val="tx2"/>
                </a:solidFill>
              </a:defRPr>
            </a:lvl7pPr>
            <a:lvl8pPr>
              <a:defRPr>
                <a:solidFill>
                  <a:schemeClr val="tx2"/>
                </a:solidFill>
              </a:defRPr>
            </a:lvl8pPr>
            <a:lvl9pPr>
              <a:defRPr>
                <a:solidFill>
                  <a:schemeClr val="tx2"/>
                </a:solidFill>
              </a:defRPr>
            </a:lvl9pPr>
          </a:lstStyle>
          <a:p>
            <a:pPr lvl="0" algn="r"/>
            <a:r>
              <a:rPr lang="en-US" sz="8000" dirty="0">
                <a:solidFill>
                  <a:schemeClr val="tx1"/>
                </a:solidFill>
                <a:effectLst/>
              </a:rPr>
              <a:t>”</a:t>
            </a:r>
          </a:p>
        </p:txBody>
      </p:sp>
    </p:spTree>
    <p:extLst>
      <p:ext uri="{BB962C8B-B14F-4D97-AF65-F5344CB8AC3E}">
        <p14:creationId xmlns:p14="http://schemas.microsoft.com/office/powerpoint/2010/main" val="140186828"/>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showMasterSp="0" preserve="1">
  <p:cSld name="Name Card">
    <p:spTree>
      <p:nvGrpSpPr>
        <p:cNvPr id="1" name=""/>
        <p:cNvGrpSpPr/>
        <p:nvPr/>
      </p:nvGrpSpPr>
      <p:grpSpPr>
        <a:xfrm>
          <a:off x="0" y="0"/>
          <a:ext cx="0" cy="0"/>
          <a:chOff x="0" y="0"/>
          <a:chExt cx="0" cy="0"/>
        </a:xfrm>
      </p:grpSpPr>
      <p:pic>
        <p:nvPicPr>
          <p:cNvPr id="8" name="Picture 7" descr="Droplets-HD-Content-R1d.png"/>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0" y="0"/>
            <a:ext cx="12192000" cy="6858000"/>
          </a:xfrm>
          <a:prstGeom prst="rect">
            <a:avLst/>
          </a:prstGeom>
        </p:spPr>
      </p:pic>
      <p:sp>
        <p:nvSpPr>
          <p:cNvPr id="2" name="Title 1"/>
          <p:cNvSpPr>
            <a:spLocks noGrp="1"/>
          </p:cNvSpPr>
          <p:nvPr>
            <p:ph type="title"/>
          </p:nvPr>
        </p:nvSpPr>
        <p:spPr>
          <a:xfrm>
            <a:off x="913775" y="2138721"/>
            <a:ext cx="10364452" cy="2511835"/>
          </a:xfrm>
        </p:spPr>
        <p:txBody>
          <a:bodyPr anchor="b"/>
          <a:lstStyle>
            <a:lvl1pPr algn="ctr">
              <a:defRPr sz="3200"/>
            </a:lvl1pPr>
          </a:lstStyle>
          <a:p>
            <a:r>
              <a:rPr lang="en-US"/>
              <a:t>Click to edit Master title style</a:t>
            </a:r>
            <a:endParaRPr lang="en-US" dirty="0"/>
          </a:p>
        </p:txBody>
      </p:sp>
      <p:sp>
        <p:nvSpPr>
          <p:cNvPr id="4" name="Text Placeholder 3"/>
          <p:cNvSpPr>
            <a:spLocks noGrp="1"/>
          </p:cNvSpPr>
          <p:nvPr>
            <p:ph type="body" sz="half" idx="2"/>
          </p:nvPr>
        </p:nvSpPr>
        <p:spPr>
          <a:xfrm>
            <a:off x="913775" y="4662335"/>
            <a:ext cx="10364452" cy="1140644"/>
          </a:xfrm>
        </p:spPr>
        <p:txBody>
          <a:bodyPr anchor="t"/>
          <a:lstStyle>
            <a:lvl1pPr marL="0" indent="0" algn="ctr">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p:cNvSpPr>
            <a:spLocks noGrp="1"/>
          </p:cNvSpPr>
          <p:nvPr>
            <p:ph type="dt" sz="half" idx="10"/>
          </p:nvPr>
        </p:nvSpPr>
        <p:spPr/>
        <p:txBody>
          <a:bodyPr/>
          <a:lstStyle/>
          <a:p>
            <a:fld id="{E81E8B95-D6DA-4EC9-A090-DE3312857AD7}" type="datetimeFigureOut">
              <a:rPr lang="en-IN" smtClean="0"/>
              <a:pPr/>
              <a:t>12-05-2025</a:t>
            </a:fld>
            <a:endParaRPr lang="en-IN"/>
          </a:p>
        </p:txBody>
      </p:sp>
      <p:sp>
        <p:nvSpPr>
          <p:cNvPr id="6" name="Footer Placeholder 5"/>
          <p:cNvSpPr>
            <a:spLocks noGrp="1"/>
          </p:cNvSpPr>
          <p:nvPr>
            <p:ph type="ftr" sz="quarter" idx="11"/>
          </p:nvPr>
        </p:nvSpPr>
        <p:spPr/>
        <p:txBody>
          <a:bodyPr/>
          <a:lstStyle/>
          <a:p>
            <a:endParaRPr lang="en-IN"/>
          </a:p>
        </p:txBody>
      </p:sp>
      <p:sp>
        <p:nvSpPr>
          <p:cNvPr id="7" name="Slide Number Placeholder 6"/>
          <p:cNvSpPr>
            <a:spLocks noGrp="1"/>
          </p:cNvSpPr>
          <p:nvPr>
            <p:ph type="sldNum" sz="quarter" idx="12"/>
          </p:nvPr>
        </p:nvSpPr>
        <p:spPr/>
        <p:txBody>
          <a:bodyPr/>
          <a:lstStyle/>
          <a:p>
            <a:fld id="{D2943997-3E16-4B28-A4B5-D687D5157516}" type="slidenum">
              <a:rPr lang="en-IN" smtClean="0"/>
              <a:pPr/>
              <a:t>‹#›</a:t>
            </a:fld>
            <a:endParaRPr lang="en-IN"/>
          </a:p>
        </p:txBody>
      </p:sp>
    </p:spTree>
    <p:extLst>
      <p:ext uri="{BB962C8B-B14F-4D97-AF65-F5344CB8AC3E}">
        <p14:creationId xmlns:p14="http://schemas.microsoft.com/office/powerpoint/2010/main" val="2213806255"/>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showMasterSp="0" preserve="1">
  <p:cSld name="3 Column">
    <p:spTree>
      <p:nvGrpSpPr>
        <p:cNvPr id="1" name=""/>
        <p:cNvGrpSpPr/>
        <p:nvPr/>
      </p:nvGrpSpPr>
      <p:grpSpPr>
        <a:xfrm>
          <a:off x="0" y="0"/>
          <a:ext cx="0" cy="0"/>
          <a:chOff x="0" y="0"/>
          <a:chExt cx="0" cy="0"/>
        </a:xfrm>
      </p:grpSpPr>
      <p:pic>
        <p:nvPicPr>
          <p:cNvPr id="13" name="Picture 12" descr="Droplets-HD-Content-R1d.png"/>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0" y="0"/>
            <a:ext cx="12192000" cy="6858000"/>
          </a:xfrm>
          <a:prstGeom prst="rect">
            <a:avLst/>
          </a:prstGeom>
        </p:spPr>
      </p:pic>
      <p:sp>
        <p:nvSpPr>
          <p:cNvPr id="15" name="Title 1"/>
          <p:cNvSpPr>
            <a:spLocks noGrp="1"/>
          </p:cNvSpPr>
          <p:nvPr>
            <p:ph type="title"/>
          </p:nvPr>
        </p:nvSpPr>
        <p:spPr>
          <a:xfrm>
            <a:off x="913774" y="609600"/>
            <a:ext cx="10364452" cy="1605094"/>
          </a:xfrm>
        </p:spPr>
        <p:txBody>
          <a:bodyPr/>
          <a:lstStyle/>
          <a:p>
            <a:r>
              <a:rPr lang="en-US"/>
              <a:t>Click to edit Master title style</a:t>
            </a:r>
            <a:endParaRPr lang="en-US" dirty="0"/>
          </a:p>
        </p:txBody>
      </p:sp>
      <p:sp>
        <p:nvSpPr>
          <p:cNvPr id="7" name="Text Placeholder 2"/>
          <p:cNvSpPr>
            <a:spLocks noGrp="1"/>
          </p:cNvSpPr>
          <p:nvPr>
            <p:ph type="body" idx="1"/>
          </p:nvPr>
        </p:nvSpPr>
        <p:spPr>
          <a:xfrm>
            <a:off x="913774" y="2367093"/>
            <a:ext cx="3298976" cy="576262"/>
          </a:xfrm>
        </p:spPr>
        <p:txBody>
          <a:bodyPr anchor="b">
            <a:noAutofit/>
          </a:bodyPr>
          <a:lstStyle>
            <a:lvl1pPr marL="0" indent="0" algn="ctr">
              <a:lnSpc>
                <a:spcPct val="85000"/>
              </a:lnSpc>
              <a:buNone/>
              <a:defRPr sz="2400" b="0">
                <a:solidFill>
                  <a:schemeClr val="tx1"/>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8" name="Text Placeholder 3"/>
          <p:cNvSpPr>
            <a:spLocks noGrp="1"/>
          </p:cNvSpPr>
          <p:nvPr>
            <p:ph type="body" sz="half" idx="15"/>
          </p:nvPr>
        </p:nvSpPr>
        <p:spPr>
          <a:xfrm>
            <a:off x="913774" y="2943355"/>
            <a:ext cx="3298976" cy="2847845"/>
          </a:xfrm>
        </p:spPr>
        <p:txBody>
          <a:bodyPr anchor="t">
            <a:normAutofit/>
          </a:bodyPr>
          <a:lstStyle>
            <a:lvl1pPr marL="0" indent="0" algn="ctr">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9" name="Text Placeholder 4"/>
          <p:cNvSpPr>
            <a:spLocks noGrp="1"/>
          </p:cNvSpPr>
          <p:nvPr>
            <p:ph type="body" sz="quarter" idx="3"/>
          </p:nvPr>
        </p:nvSpPr>
        <p:spPr>
          <a:xfrm>
            <a:off x="4452389" y="2367093"/>
            <a:ext cx="3291521" cy="576262"/>
          </a:xfrm>
        </p:spPr>
        <p:txBody>
          <a:bodyPr anchor="b">
            <a:noAutofit/>
          </a:bodyPr>
          <a:lstStyle>
            <a:lvl1pPr marL="0" indent="0" algn="ctr">
              <a:lnSpc>
                <a:spcPct val="85000"/>
              </a:lnSpc>
              <a:buNone/>
              <a:defRPr sz="2400" b="0">
                <a:solidFill>
                  <a:schemeClr val="tx1"/>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10" name="Text Placeholder 3"/>
          <p:cNvSpPr>
            <a:spLocks noGrp="1"/>
          </p:cNvSpPr>
          <p:nvPr>
            <p:ph type="body" sz="half" idx="16"/>
          </p:nvPr>
        </p:nvSpPr>
        <p:spPr>
          <a:xfrm>
            <a:off x="4441348" y="2943355"/>
            <a:ext cx="3303351" cy="2847845"/>
          </a:xfrm>
        </p:spPr>
        <p:txBody>
          <a:bodyPr anchor="t">
            <a:normAutofit/>
          </a:bodyPr>
          <a:lstStyle>
            <a:lvl1pPr marL="0" indent="0" algn="ctr">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11" name="Text Placeholder 4"/>
          <p:cNvSpPr>
            <a:spLocks noGrp="1"/>
          </p:cNvSpPr>
          <p:nvPr>
            <p:ph type="body" sz="quarter" idx="13"/>
          </p:nvPr>
        </p:nvSpPr>
        <p:spPr>
          <a:xfrm>
            <a:off x="7973298" y="2367093"/>
            <a:ext cx="3304928" cy="576262"/>
          </a:xfrm>
        </p:spPr>
        <p:txBody>
          <a:bodyPr anchor="b">
            <a:noAutofit/>
          </a:bodyPr>
          <a:lstStyle>
            <a:lvl1pPr marL="0" indent="0" algn="ctr">
              <a:lnSpc>
                <a:spcPct val="85000"/>
              </a:lnSpc>
              <a:buNone/>
              <a:defRPr sz="2400" b="0">
                <a:solidFill>
                  <a:schemeClr val="tx1"/>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12" name="Text Placeholder 3"/>
          <p:cNvSpPr>
            <a:spLocks noGrp="1"/>
          </p:cNvSpPr>
          <p:nvPr>
            <p:ph type="body" sz="half" idx="17"/>
          </p:nvPr>
        </p:nvSpPr>
        <p:spPr>
          <a:xfrm>
            <a:off x="7973298" y="2943355"/>
            <a:ext cx="3304928" cy="2847845"/>
          </a:xfrm>
        </p:spPr>
        <p:txBody>
          <a:bodyPr anchor="t">
            <a:normAutofit/>
          </a:bodyPr>
          <a:lstStyle>
            <a:lvl1pPr marL="0" indent="0" algn="ctr">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3" name="Date Placeholder 2"/>
          <p:cNvSpPr>
            <a:spLocks noGrp="1"/>
          </p:cNvSpPr>
          <p:nvPr>
            <p:ph type="dt" sz="half" idx="10"/>
          </p:nvPr>
        </p:nvSpPr>
        <p:spPr/>
        <p:txBody>
          <a:bodyPr/>
          <a:lstStyle/>
          <a:p>
            <a:fld id="{E81E8B95-D6DA-4EC9-A090-DE3312857AD7}" type="datetimeFigureOut">
              <a:rPr lang="en-IN" smtClean="0"/>
              <a:pPr/>
              <a:t>12-05-2025</a:t>
            </a:fld>
            <a:endParaRPr lang="en-IN"/>
          </a:p>
        </p:txBody>
      </p:sp>
      <p:sp>
        <p:nvSpPr>
          <p:cNvPr id="4" name="Footer Placeholder 3"/>
          <p:cNvSpPr>
            <a:spLocks noGrp="1"/>
          </p:cNvSpPr>
          <p:nvPr>
            <p:ph type="ftr" sz="quarter" idx="11"/>
          </p:nvPr>
        </p:nvSpPr>
        <p:spPr/>
        <p:txBody>
          <a:bodyPr/>
          <a:lstStyle/>
          <a:p>
            <a:endParaRPr lang="en-IN"/>
          </a:p>
        </p:txBody>
      </p:sp>
      <p:sp>
        <p:nvSpPr>
          <p:cNvPr id="5" name="Slide Number Placeholder 4"/>
          <p:cNvSpPr>
            <a:spLocks noGrp="1"/>
          </p:cNvSpPr>
          <p:nvPr>
            <p:ph type="sldNum" sz="quarter" idx="12"/>
          </p:nvPr>
        </p:nvSpPr>
        <p:spPr/>
        <p:txBody>
          <a:bodyPr/>
          <a:lstStyle/>
          <a:p>
            <a:fld id="{D2943997-3E16-4B28-A4B5-D687D5157516}" type="slidenum">
              <a:rPr lang="en-IN" smtClean="0"/>
              <a:pPr/>
              <a:t>‹#›</a:t>
            </a:fld>
            <a:endParaRPr lang="en-IN"/>
          </a:p>
        </p:txBody>
      </p:sp>
    </p:spTree>
    <p:extLst>
      <p:ext uri="{BB962C8B-B14F-4D97-AF65-F5344CB8AC3E}">
        <p14:creationId xmlns:p14="http://schemas.microsoft.com/office/powerpoint/2010/main" val="4012048240"/>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showMasterSp="0" preserve="1">
  <p:cSld name="3 Picture Column">
    <p:spTree>
      <p:nvGrpSpPr>
        <p:cNvPr id="1" name=""/>
        <p:cNvGrpSpPr/>
        <p:nvPr/>
      </p:nvGrpSpPr>
      <p:grpSpPr>
        <a:xfrm>
          <a:off x="0" y="0"/>
          <a:ext cx="0" cy="0"/>
          <a:chOff x="0" y="0"/>
          <a:chExt cx="0" cy="0"/>
        </a:xfrm>
      </p:grpSpPr>
      <p:pic>
        <p:nvPicPr>
          <p:cNvPr id="16" name="Picture 15" descr="Droplets-HD-Content-R1d.png"/>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0" y="0"/>
            <a:ext cx="12192000" cy="6858000"/>
          </a:xfrm>
          <a:prstGeom prst="rect">
            <a:avLst/>
          </a:prstGeom>
        </p:spPr>
      </p:pic>
      <p:sp>
        <p:nvSpPr>
          <p:cNvPr id="30" name="Title 1"/>
          <p:cNvSpPr>
            <a:spLocks noGrp="1"/>
          </p:cNvSpPr>
          <p:nvPr>
            <p:ph type="title"/>
          </p:nvPr>
        </p:nvSpPr>
        <p:spPr>
          <a:xfrm>
            <a:off x="913774" y="610772"/>
            <a:ext cx="10364452" cy="1603922"/>
          </a:xfrm>
        </p:spPr>
        <p:txBody>
          <a:bodyPr/>
          <a:lstStyle/>
          <a:p>
            <a:r>
              <a:rPr lang="en-US"/>
              <a:t>Click to edit Master title style</a:t>
            </a:r>
            <a:endParaRPr lang="en-US" dirty="0"/>
          </a:p>
        </p:txBody>
      </p:sp>
      <p:sp>
        <p:nvSpPr>
          <p:cNvPr id="19" name="Text Placeholder 2"/>
          <p:cNvSpPr>
            <a:spLocks noGrp="1"/>
          </p:cNvSpPr>
          <p:nvPr>
            <p:ph type="body" idx="1"/>
          </p:nvPr>
        </p:nvSpPr>
        <p:spPr>
          <a:xfrm>
            <a:off x="913774" y="4204820"/>
            <a:ext cx="3296409" cy="576262"/>
          </a:xfrm>
        </p:spPr>
        <p:txBody>
          <a:bodyPr anchor="b">
            <a:noAutofit/>
          </a:bodyPr>
          <a:lstStyle>
            <a:lvl1pPr marL="0" indent="0" algn="ctr">
              <a:lnSpc>
                <a:spcPct val="85000"/>
              </a:lnSpc>
              <a:buNone/>
              <a:defRPr sz="2200" b="0">
                <a:solidFill>
                  <a:schemeClr val="tx1"/>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20" name="Picture Placeholder 2"/>
          <p:cNvSpPr>
            <a:spLocks noGrp="1" noChangeAspect="1"/>
          </p:cNvSpPr>
          <p:nvPr>
            <p:ph type="pic" idx="15"/>
          </p:nvPr>
        </p:nvSpPr>
        <p:spPr>
          <a:xfrm>
            <a:off x="913774" y="2367093"/>
            <a:ext cx="3296409" cy="1524000"/>
          </a:xfrm>
          <a:prstGeom prst="roundRect">
            <a:avLst>
              <a:gd name="adj" fmla="val 9363"/>
            </a:avLst>
          </a:prstGeom>
          <a:noFill/>
          <a:ln w="82550" cap="sq">
            <a:solidFill>
              <a:srgbClr val="EAEAEA"/>
            </a:solidFill>
            <a:miter lim="800000"/>
          </a:ln>
          <a:effectLst/>
          <a:scene3d>
            <a:camera prst="orthographicFront"/>
            <a:lightRig rig="threePt" dir="t">
              <a:rot lat="0" lon="0" rev="2700000"/>
            </a:lightRig>
          </a:scene3d>
          <a:sp3d contourW="6350">
            <a:bevelT h="38100"/>
            <a:contourClr>
              <a:srgbClr val="C0C0C0"/>
            </a:contourClr>
          </a:sp3d>
        </p:spPr>
        <p:txBody>
          <a:bodyPr anchor="t">
            <a:normAutofit/>
          </a:bodyPr>
          <a:lstStyle>
            <a:lvl1pPr marL="0" indent="0" algn="ctr">
              <a:buNone/>
              <a:defRPr sz="1600"/>
            </a:lvl1pPr>
            <a:lvl2pPr marL="457200" indent="0">
              <a:buNone/>
              <a:defRPr sz="1600"/>
            </a:lvl2pPr>
            <a:lvl3pPr marL="914400" indent="0">
              <a:buNone/>
              <a:defRPr sz="16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r>
              <a:rPr lang="en-US"/>
              <a:t>Click icon to add picture</a:t>
            </a:r>
            <a:endParaRPr lang="en-US" dirty="0"/>
          </a:p>
        </p:txBody>
      </p:sp>
      <p:sp>
        <p:nvSpPr>
          <p:cNvPr id="21" name="Text Placeholder 3"/>
          <p:cNvSpPr>
            <a:spLocks noGrp="1"/>
          </p:cNvSpPr>
          <p:nvPr>
            <p:ph type="body" sz="half" idx="18"/>
          </p:nvPr>
        </p:nvSpPr>
        <p:spPr>
          <a:xfrm>
            <a:off x="913774" y="4781082"/>
            <a:ext cx="3296409" cy="1010118"/>
          </a:xfrm>
        </p:spPr>
        <p:txBody>
          <a:bodyPr anchor="t">
            <a:normAutofit/>
          </a:bodyPr>
          <a:lstStyle>
            <a:lvl1pPr marL="0" indent="0" algn="ctr">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22" name="Text Placeholder 4"/>
          <p:cNvSpPr>
            <a:spLocks noGrp="1"/>
          </p:cNvSpPr>
          <p:nvPr>
            <p:ph type="body" sz="quarter" idx="3"/>
          </p:nvPr>
        </p:nvSpPr>
        <p:spPr>
          <a:xfrm>
            <a:off x="4442759" y="4204820"/>
            <a:ext cx="3301828" cy="576262"/>
          </a:xfrm>
        </p:spPr>
        <p:txBody>
          <a:bodyPr anchor="b">
            <a:noAutofit/>
          </a:bodyPr>
          <a:lstStyle>
            <a:lvl1pPr marL="0" indent="0" algn="ctr">
              <a:lnSpc>
                <a:spcPct val="85000"/>
              </a:lnSpc>
              <a:buNone/>
              <a:defRPr sz="2200" b="0">
                <a:solidFill>
                  <a:schemeClr val="tx1"/>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23" name="Picture Placeholder 2"/>
          <p:cNvSpPr>
            <a:spLocks noGrp="1" noChangeAspect="1"/>
          </p:cNvSpPr>
          <p:nvPr>
            <p:ph type="pic" idx="21"/>
          </p:nvPr>
        </p:nvSpPr>
        <p:spPr>
          <a:xfrm>
            <a:off x="4441348" y="2367093"/>
            <a:ext cx="3303352" cy="1524000"/>
          </a:xfrm>
          <a:prstGeom prst="roundRect">
            <a:avLst>
              <a:gd name="adj" fmla="val 8841"/>
            </a:avLst>
          </a:prstGeom>
          <a:noFill/>
          <a:ln w="82550" cap="sq">
            <a:solidFill>
              <a:srgbClr val="EAEAEA"/>
            </a:solidFill>
            <a:miter lim="800000"/>
          </a:ln>
          <a:effectLst/>
          <a:scene3d>
            <a:camera prst="orthographicFront"/>
            <a:lightRig rig="threePt" dir="t">
              <a:rot lat="0" lon="0" rev="2700000"/>
            </a:lightRig>
          </a:scene3d>
          <a:sp3d contourW="6350">
            <a:bevelT h="38100"/>
            <a:contourClr>
              <a:srgbClr val="C0C0C0"/>
            </a:contourClr>
          </a:sp3d>
        </p:spPr>
        <p:txBody>
          <a:bodyPr anchor="t">
            <a:normAutofit/>
          </a:bodyPr>
          <a:lstStyle>
            <a:lvl1pPr marL="0" indent="0" algn="ctr">
              <a:buNone/>
              <a:defRPr sz="1600"/>
            </a:lvl1pPr>
            <a:lvl2pPr marL="457200" indent="0">
              <a:buNone/>
              <a:defRPr sz="1600"/>
            </a:lvl2pPr>
            <a:lvl3pPr marL="914400" indent="0">
              <a:buNone/>
              <a:defRPr sz="16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r>
              <a:rPr lang="en-US"/>
              <a:t>Click icon to add picture</a:t>
            </a:r>
            <a:endParaRPr lang="en-US" dirty="0"/>
          </a:p>
        </p:txBody>
      </p:sp>
      <p:sp>
        <p:nvSpPr>
          <p:cNvPr id="24" name="Text Placeholder 3"/>
          <p:cNvSpPr>
            <a:spLocks noGrp="1"/>
          </p:cNvSpPr>
          <p:nvPr>
            <p:ph type="body" sz="half" idx="19"/>
          </p:nvPr>
        </p:nvSpPr>
        <p:spPr>
          <a:xfrm>
            <a:off x="4441348" y="4781080"/>
            <a:ext cx="3303352" cy="1010119"/>
          </a:xfrm>
        </p:spPr>
        <p:txBody>
          <a:bodyPr anchor="t">
            <a:normAutofit/>
          </a:bodyPr>
          <a:lstStyle>
            <a:lvl1pPr marL="0" indent="0" algn="ctr">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25" name="Text Placeholder 4"/>
          <p:cNvSpPr>
            <a:spLocks noGrp="1"/>
          </p:cNvSpPr>
          <p:nvPr>
            <p:ph type="body" sz="quarter" idx="13"/>
          </p:nvPr>
        </p:nvSpPr>
        <p:spPr>
          <a:xfrm>
            <a:off x="7973298" y="4204820"/>
            <a:ext cx="3300681" cy="576262"/>
          </a:xfrm>
        </p:spPr>
        <p:txBody>
          <a:bodyPr anchor="b">
            <a:noAutofit/>
          </a:bodyPr>
          <a:lstStyle>
            <a:lvl1pPr marL="0" indent="0" algn="ctr">
              <a:lnSpc>
                <a:spcPct val="85000"/>
              </a:lnSpc>
              <a:buNone/>
              <a:defRPr sz="2200" b="0">
                <a:solidFill>
                  <a:schemeClr val="tx1"/>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26" name="Picture Placeholder 2"/>
          <p:cNvSpPr>
            <a:spLocks noGrp="1" noChangeAspect="1"/>
          </p:cNvSpPr>
          <p:nvPr>
            <p:ph type="pic" idx="22"/>
          </p:nvPr>
        </p:nvSpPr>
        <p:spPr>
          <a:xfrm>
            <a:off x="7973298" y="2367093"/>
            <a:ext cx="3304928" cy="1524000"/>
          </a:xfrm>
          <a:prstGeom prst="roundRect">
            <a:avLst>
              <a:gd name="adj" fmla="val 8841"/>
            </a:avLst>
          </a:prstGeom>
          <a:noFill/>
          <a:ln w="82550" cap="sq">
            <a:solidFill>
              <a:srgbClr val="EAEAEA"/>
            </a:solidFill>
            <a:miter lim="800000"/>
          </a:ln>
          <a:effectLst/>
          <a:scene3d>
            <a:camera prst="orthographicFront"/>
            <a:lightRig rig="threePt" dir="t">
              <a:rot lat="0" lon="0" rev="2700000"/>
            </a:lightRig>
          </a:scene3d>
          <a:sp3d contourW="6350">
            <a:bevelT h="38100"/>
            <a:contourClr>
              <a:srgbClr val="C0C0C0"/>
            </a:contourClr>
          </a:sp3d>
        </p:spPr>
        <p:txBody>
          <a:bodyPr anchor="t">
            <a:normAutofit/>
          </a:bodyPr>
          <a:lstStyle>
            <a:lvl1pPr marL="0" indent="0" algn="ctr">
              <a:buNone/>
              <a:defRPr sz="1600"/>
            </a:lvl1pPr>
            <a:lvl2pPr marL="457200" indent="0">
              <a:buNone/>
              <a:defRPr sz="1600"/>
            </a:lvl2pPr>
            <a:lvl3pPr marL="914400" indent="0">
              <a:buNone/>
              <a:defRPr sz="16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r>
              <a:rPr lang="en-US"/>
              <a:t>Click icon to add picture</a:t>
            </a:r>
            <a:endParaRPr lang="en-US" dirty="0"/>
          </a:p>
        </p:txBody>
      </p:sp>
      <p:sp>
        <p:nvSpPr>
          <p:cNvPr id="27" name="Text Placeholder 3"/>
          <p:cNvSpPr>
            <a:spLocks noGrp="1"/>
          </p:cNvSpPr>
          <p:nvPr>
            <p:ph type="body" sz="half" idx="20"/>
          </p:nvPr>
        </p:nvSpPr>
        <p:spPr>
          <a:xfrm>
            <a:off x="7973173" y="4781078"/>
            <a:ext cx="3305053" cy="1010121"/>
          </a:xfrm>
        </p:spPr>
        <p:txBody>
          <a:bodyPr anchor="t">
            <a:normAutofit/>
          </a:bodyPr>
          <a:lstStyle>
            <a:lvl1pPr marL="0" indent="0" algn="ctr">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3" name="Date Placeholder 2"/>
          <p:cNvSpPr>
            <a:spLocks noGrp="1"/>
          </p:cNvSpPr>
          <p:nvPr>
            <p:ph type="dt" sz="half" idx="10"/>
          </p:nvPr>
        </p:nvSpPr>
        <p:spPr/>
        <p:txBody>
          <a:bodyPr/>
          <a:lstStyle/>
          <a:p>
            <a:fld id="{E81E8B95-D6DA-4EC9-A090-DE3312857AD7}" type="datetimeFigureOut">
              <a:rPr lang="en-IN" smtClean="0"/>
              <a:pPr/>
              <a:t>12-05-2025</a:t>
            </a:fld>
            <a:endParaRPr lang="en-IN"/>
          </a:p>
        </p:txBody>
      </p:sp>
      <p:sp>
        <p:nvSpPr>
          <p:cNvPr id="4" name="Footer Placeholder 3"/>
          <p:cNvSpPr>
            <a:spLocks noGrp="1"/>
          </p:cNvSpPr>
          <p:nvPr>
            <p:ph type="ftr" sz="quarter" idx="11"/>
          </p:nvPr>
        </p:nvSpPr>
        <p:spPr/>
        <p:txBody>
          <a:bodyPr/>
          <a:lstStyle/>
          <a:p>
            <a:endParaRPr lang="en-IN"/>
          </a:p>
        </p:txBody>
      </p:sp>
      <p:sp>
        <p:nvSpPr>
          <p:cNvPr id="5" name="Slide Number Placeholder 4"/>
          <p:cNvSpPr>
            <a:spLocks noGrp="1"/>
          </p:cNvSpPr>
          <p:nvPr>
            <p:ph type="sldNum" sz="quarter" idx="12"/>
          </p:nvPr>
        </p:nvSpPr>
        <p:spPr/>
        <p:txBody>
          <a:bodyPr/>
          <a:lstStyle/>
          <a:p>
            <a:fld id="{D2943997-3E16-4B28-A4B5-D687D5157516}" type="slidenum">
              <a:rPr lang="en-IN" smtClean="0"/>
              <a:pPr/>
              <a:t>‹#›</a:t>
            </a:fld>
            <a:endParaRPr lang="en-IN"/>
          </a:p>
        </p:txBody>
      </p:sp>
    </p:spTree>
    <p:extLst>
      <p:ext uri="{BB962C8B-B14F-4D97-AF65-F5344CB8AC3E}">
        <p14:creationId xmlns:p14="http://schemas.microsoft.com/office/powerpoint/2010/main" val="1056908288"/>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showMasterSp="0" type="vertTx" preserve="1">
  <p:cSld name="Title and Vertical Text">
    <p:spTree>
      <p:nvGrpSpPr>
        <p:cNvPr id="1" name=""/>
        <p:cNvGrpSpPr/>
        <p:nvPr/>
      </p:nvGrpSpPr>
      <p:grpSpPr>
        <a:xfrm>
          <a:off x="0" y="0"/>
          <a:ext cx="0" cy="0"/>
          <a:chOff x="0" y="0"/>
          <a:chExt cx="0" cy="0"/>
        </a:xfrm>
      </p:grpSpPr>
      <p:pic>
        <p:nvPicPr>
          <p:cNvPr id="8" name="Picture 7" descr="Droplets-HD-Content-R1d.png"/>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0" y="0"/>
            <a:ext cx="12192000" cy="6858000"/>
          </a:xfrm>
          <a:prstGeom prst="rect">
            <a:avLst/>
          </a:prstGeom>
        </p:spPr>
      </p:pic>
      <p:sp>
        <p:nvSpPr>
          <p:cNvPr id="2" name="Title 1"/>
          <p:cNvSpPr>
            <a:spLocks noGrp="1"/>
          </p:cNvSpPr>
          <p:nvPr>
            <p:ph type="title"/>
          </p:nvPr>
        </p:nvSpPr>
        <p:spPr/>
        <p:txBody>
          <a:bodyPr/>
          <a:lstStyle/>
          <a:p>
            <a:r>
              <a:rPr lang="en-US"/>
              <a:t>Click to edit Master title style</a:t>
            </a:r>
            <a:endParaRPr lang="en-US" dirty="0"/>
          </a:p>
        </p:txBody>
      </p:sp>
      <p:sp>
        <p:nvSpPr>
          <p:cNvPr id="11" name="Vertical Text Placeholder 2"/>
          <p:cNvSpPr>
            <a:spLocks noGrp="1"/>
          </p:cNvSpPr>
          <p:nvPr>
            <p:ph type="body" orient="vert" sz="quarter" idx="13"/>
          </p:nvPr>
        </p:nvSpPr>
        <p:spPr>
          <a:xfrm>
            <a:off x="913775" y="2367093"/>
            <a:ext cx="10364452" cy="3424107"/>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E81E8B95-D6DA-4EC9-A090-DE3312857AD7}" type="datetimeFigureOut">
              <a:rPr lang="en-IN" smtClean="0"/>
              <a:pPr/>
              <a:t>12-05-2025</a:t>
            </a:fld>
            <a:endParaRPr lang="en-IN"/>
          </a:p>
        </p:txBody>
      </p:sp>
      <p:sp>
        <p:nvSpPr>
          <p:cNvPr id="5" name="Footer Placeholder 4"/>
          <p:cNvSpPr>
            <a:spLocks noGrp="1"/>
          </p:cNvSpPr>
          <p:nvPr>
            <p:ph type="ftr" sz="quarter" idx="11"/>
          </p:nvPr>
        </p:nvSpPr>
        <p:spPr/>
        <p:txBody>
          <a:bodyPr/>
          <a:lstStyle/>
          <a:p>
            <a:endParaRPr lang="en-IN"/>
          </a:p>
        </p:txBody>
      </p:sp>
      <p:sp>
        <p:nvSpPr>
          <p:cNvPr id="6" name="Slide Number Placeholder 5"/>
          <p:cNvSpPr>
            <a:spLocks noGrp="1"/>
          </p:cNvSpPr>
          <p:nvPr>
            <p:ph type="sldNum" sz="quarter" idx="12"/>
          </p:nvPr>
        </p:nvSpPr>
        <p:spPr/>
        <p:txBody>
          <a:bodyPr/>
          <a:lstStyle/>
          <a:p>
            <a:fld id="{D2943997-3E16-4B28-A4B5-D687D5157516}" type="slidenum">
              <a:rPr lang="en-IN" smtClean="0"/>
              <a:pPr/>
              <a:t>‹#›</a:t>
            </a:fld>
            <a:endParaRPr lang="en-IN"/>
          </a:p>
        </p:txBody>
      </p:sp>
    </p:spTree>
    <p:extLst>
      <p:ext uri="{BB962C8B-B14F-4D97-AF65-F5344CB8AC3E}">
        <p14:creationId xmlns:p14="http://schemas.microsoft.com/office/powerpoint/2010/main" val="4257758239"/>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showMasterSp="0" type="vertTitleAndTx" preserve="1">
  <p:cSld name="Vertical Title and Text">
    <p:spTree>
      <p:nvGrpSpPr>
        <p:cNvPr id="1" name=""/>
        <p:cNvGrpSpPr/>
        <p:nvPr/>
      </p:nvGrpSpPr>
      <p:grpSpPr>
        <a:xfrm>
          <a:off x="0" y="0"/>
          <a:ext cx="0" cy="0"/>
          <a:chOff x="0" y="0"/>
          <a:chExt cx="0" cy="0"/>
        </a:xfrm>
      </p:grpSpPr>
      <p:pic>
        <p:nvPicPr>
          <p:cNvPr id="9" name="Picture 8" descr="Droplets-HD-Content-R1d.png"/>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0" y="0"/>
            <a:ext cx="12192000" cy="6858000"/>
          </a:xfrm>
          <a:prstGeom prst="rect">
            <a:avLst/>
          </a:prstGeom>
        </p:spPr>
      </p:pic>
      <p:sp>
        <p:nvSpPr>
          <p:cNvPr id="2" name="Vertical Title 1"/>
          <p:cNvSpPr>
            <a:spLocks noGrp="1"/>
          </p:cNvSpPr>
          <p:nvPr>
            <p:ph type="title" orient="vert"/>
          </p:nvPr>
        </p:nvSpPr>
        <p:spPr>
          <a:xfrm>
            <a:off x="8724900" y="609601"/>
            <a:ext cx="2553326" cy="5181599"/>
          </a:xfrm>
        </p:spPr>
        <p:txBody>
          <a:bodyPr vert="eaVert"/>
          <a:lstStyle>
            <a:lvl1pPr algn="l">
              <a:defRPr/>
            </a:lvl1pPr>
          </a:lstStyle>
          <a:p>
            <a:r>
              <a:rPr lang="en-US"/>
              <a:t>Click to edit Master title style</a:t>
            </a:r>
            <a:endParaRPr lang="en-US" dirty="0"/>
          </a:p>
        </p:txBody>
      </p:sp>
      <p:sp>
        <p:nvSpPr>
          <p:cNvPr id="8" name="Vertical Text Placeholder 2"/>
          <p:cNvSpPr>
            <a:spLocks noGrp="1"/>
          </p:cNvSpPr>
          <p:nvPr>
            <p:ph type="body" orient="vert" sz="quarter" idx="13"/>
          </p:nvPr>
        </p:nvSpPr>
        <p:spPr>
          <a:xfrm>
            <a:off x="913775" y="609601"/>
            <a:ext cx="7658724" cy="5181599"/>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E81E8B95-D6DA-4EC9-A090-DE3312857AD7}" type="datetimeFigureOut">
              <a:rPr lang="en-IN" smtClean="0"/>
              <a:pPr/>
              <a:t>12-05-2025</a:t>
            </a:fld>
            <a:endParaRPr lang="en-IN"/>
          </a:p>
        </p:txBody>
      </p:sp>
      <p:sp>
        <p:nvSpPr>
          <p:cNvPr id="5" name="Footer Placeholder 4"/>
          <p:cNvSpPr>
            <a:spLocks noGrp="1"/>
          </p:cNvSpPr>
          <p:nvPr>
            <p:ph type="ftr" sz="quarter" idx="11"/>
          </p:nvPr>
        </p:nvSpPr>
        <p:spPr/>
        <p:txBody>
          <a:bodyPr/>
          <a:lstStyle/>
          <a:p>
            <a:endParaRPr lang="en-IN"/>
          </a:p>
        </p:txBody>
      </p:sp>
      <p:sp>
        <p:nvSpPr>
          <p:cNvPr id="6" name="Slide Number Placeholder 5"/>
          <p:cNvSpPr>
            <a:spLocks noGrp="1"/>
          </p:cNvSpPr>
          <p:nvPr>
            <p:ph type="sldNum" sz="quarter" idx="12"/>
          </p:nvPr>
        </p:nvSpPr>
        <p:spPr/>
        <p:txBody>
          <a:bodyPr/>
          <a:lstStyle/>
          <a:p>
            <a:fld id="{D2943997-3E16-4B28-A4B5-D687D5157516}" type="slidenum">
              <a:rPr lang="en-IN" smtClean="0"/>
              <a:pPr/>
              <a:t>‹#›</a:t>
            </a:fld>
            <a:endParaRPr lang="en-IN"/>
          </a:p>
        </p:txBody>
      </p:sp>
    </p:spTree>
    <p:extLst>
      <p:ext uri="{BB962C8B-B14F-4D97-AF65-F5344CB8AC3E}">
        <p14:creationId xmlns:p14="http://schemas.microsoft.com/office/powerpoint/2010/main" val="2920465535"/>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showMasterSp="0" userDrawn="1">
  <p:cSld name="50_Title and Content">
    <p:spTree>
      <p:nvGrpSpPr>
        <p:cNvPr id="1" name=""/>
        <p:cNvGrpSpPr/>
        <p:nvPr/>
      </p:nvGrpSpPr>
      <p:grpSpPr>
        <a:xfrm>
          <a:off x="0" y="0"/>
          <a:ext cx="0" cy="0"/>
          <a:chOff x="0" y="0"/>
          <a:chExt cx="0" cy="0"/>
        </a:xfrm>
      </p:grpSpPr>
      <p:sp>
        <p:nvSpPr>
          <p:cNvPr id="12" name="Picture Placeholder 11"/>
          <p:cNvSpPr>
            <a:spLocks noGrp="1"/>
          </p:cNvSpPr>
          <p:nvPr>
            <p:ph type="pic" sz="quarter" idx="10"/>
          </p:nvPr>
        </p:nvSpPr>
        <p:spPr>
          <a:xfrm>
            <a:off x="-914400" y="227013"/>
            <a:ext cx="4171950" cy="1990725"/>
          </a:xfrm>
          <a:prstGeom prst="rect">
            <a:avLst/>
          </a:prstGeom>
        </p:spPr>
        <p:txBody>
          <a:bodyPr/>
          <a:lstStyle>
            <a:lvl1pPr marL="0" indent="0">
              <a:buNone/>
              <a:defRPr sz="2400">
                <a:solidFill>
                  <a:schemeClr val="bg1">
                    <a:lumMod val="50000"/>
                  </a:schemeClr>
                </a:solidFill>
              </a:defRPr>
            </a:lvl1pPr>
          </a:lstStyle>
          <a:p>
            <a:endParaRPr lang="id-ID"/>
          </a:p>
        </p:txBody>
      </p:sp>
      <p:sp>
        <p:nvSpPr>
          <p:cNvPr id="13" name="Picture Placeholder 11"/>
          <p:cNvSpPr>
            <a:spLocks noGrp="1"/>
          </p:cNvSpPr>
          <p:nvPr>
            <p:ph type="pic" sz="quarter" idx="11"/>
          </p:nvPr>
        </p:nvSpPr>
        <p:spPr>
          <a:xfrm>
            <a:off x="3505199" y="227013"/>
            <a:ext cx="6210300" cy="1990725"/>
          </a:xfrm>
          <a:prstGeom prst="rect">
            <a:avLst/>
          </a:prstGeom>
        </p:spPr>
        <p:txBody>
          <a:bodyPr/>
          <a:lstStyle>
            <a:lvl1pPr marL="0" indent="0">
              <a:buNone/>
              <a:defRPr sz="2400">
                <a:solidFill>
                  <a:schemeClr val="bg1">
                    <a:lumMod val="50000"/>
                  </a:schemeClr>
                </a:solidFill>
              </a:defRPr>
            </a:lvl1pPr>
          </a:lstStyle>
          <a:p>
            <a:endParaRPr lang="id-ID"/>
          </a:p>
        </p:txBody>
      </p:sp>
      <p:sp>
        <p:nvSpPr>
          <p:cNvPr id="14" name="Picture Placeholder 11"/>
          <p:cNvSpPr>
            <a:spLocks noGrp="1"/>
          </p:cNvSpPr>
          <p:nvPr>
            <p:ph type="pic" sz="quarter" idx="12"/>
          </p:nvPr>
        </p:nvSpPr>
        <p:spPr>
          <a:xfrm>
            <a:off x="6286687" y="2432301"/>
            <a:ext cx="3728170" cy="1990725"/>
          </a:xfrm>
          <a:prstGeom prst="rect">
            <a:avLst/>
          </a:prstGeom>
        </p:spPr>
        <p:txBody>
          <a:bodyPr/>
          <a:lstStyle>
            <a:lvl1pPr marL="0" indent="0">
              <a:buNone/>
              <a:defRPr sz="2400">
                <a:solidFill>
                  <a:schemeClr val="bg1">
                    <a:lumMod val="50000"/>
                  </a:schemeClr>
                </a:solidFill>
              </a:defRPr>
            </a:lvl1pPr>
          </a:lstStyle>
          <a:p>
            <a:endParaRPr lang="id-ID"/>
          </a:p>
        </p:txBody>
      </p:sp>
      <p:sp>
        <p:nvSpPr>
          <p:cNvPr id="15" name="Picture Placeholder 11"/>
          <p:cNvSpPr>
            <a:spLocks noGrp="1"/>
          </p:cNvSpPr>
          <p:nvPr>
            <p:ph type="pic" sz="quarter" idx="13"/>
          </p:nvPr>
        </p:nvSpPr>
        <p:spPr>
          <a:xfrm>
            <a:off x="10254343" y="2432301"/>
            <a:ext cx="3728170" cy="1990725"/>
          </a:xfrm>
          <a:prstGeom prst="rect">
            <a:avLst/>
          </a:prstGeom>
        </p:spPr>
        <p:txBody>
          <a:bodyPr/>
          <a:lstStyle>
            <a:lvl1pPr marL="0" indent="0">
              <a:buNone/>
              <a:defRPr sz="2400">
                <a:solidFill>
                  <a:schemeClr val="bg1">
                    <a:lumMod val="50000"/>
                  </a:schemeClr>
                </a:solidFill>
              </a:defRPr>
            </a:lvl1pPr>
          </a:lstStyle>
          <a:p>
            <a:endParaRPr lang="id-ID"/>
          </a:p>
        </p:txBody>
      </p:sp>
      <p:sp>
        <p:nvSpPr>
          <p:cNvPr id="16" name="Picture Placeholder 11"/>
          <p:cNvSpPr>
            <a:spLocks noGrp="1"/>
          </p:cNvSpPr>
          <p:nvPr>
            <p:ph type="pic" sz="quarter" idx="14"/>
          </p:nvPr>
        </p:nvSpPr>
        <p:spPr>
          <a:xfrm>
            <a:off x="9113344" y="4628579"/>
            <a:ext cx="4354286" cy="1990725"/>
          </a:xfrm>
          <a:prstGeom prst="rect">
            <a:avLst/>
          </a:prstGeom>
        </p:spPr>
        <p:txBody>
          <a:bodyPr/>
          <a:lstStyle>
            <a:lvl1pPr marL="0" indent="0">
              <a:buNone/>
              <a:defRPr sz="2400">
                <a:solidFill>
                  <a:schemeClr val="bg1">
                    <a:lumMod val="50000"/>
                  </a:schemeClr>
                </a:solidFill>
              </a:defRPr>
            </a:lvl1pPr>
          </a:lstStyle>
          <a:p>
            <a:endParaRPr lang="id-ID"/>
          </a:p>
        </p:txBody>
      </p:sp>
      <p:sp>
        <p:nvSpPr>
          <p:cNvPr id="17" name="Picture Placeholder 11"/>
          <p:cNvSpPr>
            <a:spLocks noGrp="1"/>
          </p:cNvSpPr>
          <p:nvPr>
            <p:ph type="pic" sz="quarter" idx="15"/>
          </p:nvPr>
        </p:nvSpPr>
        <p:spPr>
          <a:xfrm>
            <a:off x="4476030" y="4628579"/>
            <a:ext cx="4354286" cy="1990725"/>
          </a:xfrm>
          <a:prstGeom prst="rect">
            <a:avLst/>
          </a:prstGeom>
        </p:spPr>
        <p:txBody>
          <a:bodyPr/>
          <a:lstStyle>
            <a:lvl1pPr marL="0" indent="0">
              <a:buNone/>
              <a:defRPr sz="2400">
                <a:solidFill>
                  <a:schemeClr val="bg1">
                    <a:lumMod val="50000"/>
                  </a:schemeClr>
                </a:solidFill>
              </a:defRPr>
            </a:lvl1pPr>
          </a:lstStyle>
          <a:p>
            <a:endParaRPr lang="id-ID"/>
          </a:p>
        </p:txBody>
      </p:sp>
      <p:sp>
        <p:nvSpPr>
          <p:cNvPr id="18" name="Picture Placeholder 11"/>
          <p:cNvSpPr>
            <a:spLocks noGrp="1"/>
          </p:cNvSpPr>
          <p:nvPr>
            <p:ph type="pic" sz="quarter" idx="16"/>
          </p:nvPr>
        </p:nvSpPr>
        <p:spPr>
          <a:xfrm>
            <a:off x="-914400" y="4628579"/>
            <a:ext cx="5107402" cy="1990725"/>
          </a:xfrm>
          <a:prstGeom prst="rect">
            <a:avLst/>
          </a:prstGeom>
        </p:spPr>
        <p:txBody>
          <a:bodyPr/>
          <a:lstStyle>
            <a:lvl1pPr marL="0" indent="0">
              <a:buNone/>
              <a:defRPr sz="2400">
                <a:solidFill>
                  <a:schemeClr val="bg1">
                    <a:lumMod val="50000"/>
                  </a:schemeClr>
                </a:solidFill>
              </a:defRPr>
            </a:lvl1pPr>
          </a:lstStyle>
          <a:p>
            <a:endParaRPr lang="id-ID"/>
          </a:p>
        </p:txBody>
      </p:sp>
      <p:sp>
        <p:nvSpPr>
          <p:cNvPr id="19" name="Picture Placeholder 11"/>
          <p:cNvSpPr>
            <a:spLocks noGrp="1"/>
          </p:cNvSpPr>
          <p:nvPr>
            <p:ph type="pic" sz="quarter" idx="17"/>
          </p:nvPr>
        </p:nvSpPr>
        <p:spPr>
          <a:xfrm>
            <a:off x="-2415879" y="2432301"/>
            <a:ext cx="3856589" cy="1990725"/>
          </a:xfrm>
          <a:prstGeom prst="rect">
            <a:avLst/>
          </a:prstGeom>
        </p:spPr>
        <p:txBody>
          <a:bodyPr/>
          <a:lstStyle>
            <a:lvl1pPr marL="0" indent="0">
              <a:buNone/>
              <a:defRPr sz="2400">
                <a:solidFill>
                  <a:schemeClr val="bg1">
                    <a:lumMod val="50000"/>
                  </a:schemeClr>
                </a:solidFill>
              </a:defRPr>
            </a:lvl1pPr>
          </a:lstStyle>
          <a:p>
            <a:endParaRPr lang="id-ID"/>
          </a:p>
        </p:txBody>
      </p:sp>
      <p:sp>
        <p:nvSpPr>
          <p:cNvPr id="20" name="Picture Placeholder 11"/>
          <p:cNvSpPr>
            <a:spLocks noGrp="1"/>
          </p:cNvSpPr>
          <p:nvPr>
            <p:ph type="pic" sz="quarter" idx="18"/>
          </p:nvPr>
        </p:nvSpPr>
        <p:spPr>
          <a:xfrm>
            <a:off x="9963149" y="213919"/>
            <a:ext cx="4405994" cy="1990725"/>
          </a:xfrm>
          <a:prstGeom prst="rect">
            <a:avLst/>
          </a:prstGeom>
        </p:spPr>
        <p:txBody>
          <a:bodyPr/>
          <a:lstStyle>
            <a:lvl1pPr marL="0" indent="0">
              <a:buNone/>
              <a:defRPr sz="2400">
                <a:solidFill>
                  <a:schemeClr val="bg1">
                    <a:lumMod val="50000"/>
                  </a:schemeClr>
                </a:solidFill>
              </a:defRPr>
            </a:lvl1pPr>
          </a:lstStyle>
          <a:p>
            <a:endParaRPr lang="id-ID"/>
          </a:p>
        </p:txBody>
      </p:sp>
    </p:spTree>
    <p:extLst>
      <p:ext uri="{BB962C8B-B14F-4D97-AF65-F5344CB8AC3E}">
        <p14:creationId xmlns:p14="http://schemas.microsoft.com/office/powerpoint/2010/main" val="246424968"/>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showMasterSp="0" userDrawn="1">
  <p:cSld name="15_Title and Content">
    <p:spTree>
      <p:nvGrpSpPr>
        <p:cNvPr id="1" name=""/>
        <p:cNvGrpSpPr/>
        <p:nvPr/>
      </p:nvGrpSpPr>
      <p:grpSpPr>
        <a:xfrm>
          <a:off x="0" y="0"/>
          <a:ext cx="0" cy="0"/>
          <a:chOff x="0" y="0"/>
          <a:chExt cx="0" cy="0"/>
        </a:xfrm>
      </p:grpSpPr>
      <p:sp>
        <p:nvSpPr>
          <p:cNvPr id="9" name="Picture Placeholder 8"/>
          <p:cNvSpPr>
            <a:spLocks noGrp="1"/>
          </p:cNvSpPr>
          <p:nvPr>
            <p:ph type="pic" sz="quarter" idx="11"/>
          </p:nvPr>
        </p:nvSpPr>
        <p:spPr>
          <a:xfrm>
            <a:off x="8765135" y="520262"/>
            <a:ext cx="2908738" cy="2908738"/>
          </a:xfrm>
          <a:custGeom>
            <a:avLst/>
            <a:gdLst>
              <a:gd name="connsiteX0" fmla="*/ 1454369 w 2908738"/>
              <a:gd name="connsiteY0" fmla="*/ 0 h 2908738"/>
              <a:gd name="connsiteX1" fmla="*/ 2908738 w 2908738"/>
              <a:gd name="connsiteY1" fmla="*/ 1454369 h 2908738"/>
              <a:gd name="connsiteX2" fmla="*/ 1454369 w 2908738"/>
              <a:gd name="connsiteY2" fmla="*/ 2908738 h 2908738"/>
              <a:gd name="connsiteX3" fmla="*/ 0 w 2908738"/>
              <a:gd name="connsiteY3" fmla="*/ 1454369 h 2908738"/>
            </a:gdLst>
            <a:ahLst/>
            <a:cxnLst>
              <a:cxn ang="0">
                <a:pos x="connsiteX0" y="connsiteY0"/>
              </a:cxn>
              <a:cxn ang="0">
                <a:pos x="connsiteX1" y="connsiteY1"/>
              </a:cxn>
              <a:cxn ang="0">
                <a:pos x="connsiteX2" y="connsiteY2"/>
              </a:cxn>
              <a:cxn ang="0">
                <a:pos x="connsiteX3" y="connsiteY3"/>
              </a:cxn>
            </a:cxnLst>
            <a:rect l="l" t="t" r="r" b="b"/>
            <a:pathLst>
              <a:path w="2908738" h="2908738">
                <a:moveTo>
                  <a:pt x="1454369" y="0"/>
                </a:moveTo>
                <a:lnTo>
                  <a:pt x="2908738" y="1454369"/>
                </a:lnTo>
                <a:lnTo>
                  <a:pt x="1454369" y="2908738"/>
                </a:lnTo>
                <a:lnTo>
                  <a:pt x="0" y="1454369"/>
                </a:lnTo>
                <a:close/>
              </a:path>
            </a:pathLst>
          </a:custGeom>
        </p:spPr>
        <p:txBody>
          <a:bodyPr wrap="square">
            <a:noAutofit/>
          </a:bodyPr>
          <a:lstStyle>
            <a:lvl1pPr marL="0" indent="0">
              <a:buNone/>
              <a:defRPr>
                <a:solidFill>
                  <a:schemeClr val="tx1">
                    <a:lumMod val="50000"/>
                    <a:lumOff val="50000"/>
                  </a:schemeClr>
                </a:solidFill>
              </a:defRPr>
            </a:lvl1pPr>
          </a:lstStyle>
          <a:p>
            <a:endParaRPr lang="id-ID"/>
          </a:p>
        </p:txBody>
      </p:sp>
      <p:sp>
        <p:nvSpPr>
          <p:cNvPr id="10" name="Picture Placeholder 9"/>
          <p:cNvSpPr>
            <a:spLocks noGrp="1"/>
          </p:cNvSpPr>
          <p:nvPr>
            <p:ph type="pic" sz="quarter" idx="12"/>
          </p:nvPr>
        </p:nvSpPr>
        <p:spPr>
          <a:xfrm>
            <a:off x="5856397" y="3429000"/>
            <a:ext cx="2908738" cy="2908738"/>
          </a:xfrm>
          <a:custGeom>
            <a:avLst/>
            <a:gdLst>
              <a:gd name="connsiteX0" fmla="*/ 1454369 w 2908738"/>
              <a:gd name="connsiteY0" fmla="*/ 0 h 2908738"/>
              <a:gd name="connsiteX1" fmla="*/ 2908738 w 2908738"/>
              <a:gd name="connsiteY1" fmla="*/ 1454369 h 2908738"/>
              <a:gd name="connsiteX2" fmla="*/ 1454369 w 2908738"/>
              <a:gd name="connsiteY2" fmla="*/ 2908738 h 2908738"/>
              <a:gd name="connsiteX3" fmla="*/ 0 w 2908738"/>
              <a:gd name="connsiteY3" fmla="*/ 1454369 h 2908738"/>
            </a:gdLst>
            <a:ahLst/>
            <a:cxnLst>
              <a:cxn ang="0">
                <a:pos x="connsiteX0" y="connsiteY0"/>
              </a:cxn>
              <a:cxn ang="0">
                <a:pos x="connsiteX1" y="connsiteY1"/>
              </a:cxn>
              <a:cxn ang="0">
                <a:pos x="connsiteX2" y="connsiteY2"/>
              </a:cxn>
              <a:cxn ang="0">
                <a:pos x="connsiteX3" y="connsiteY3"/>
              </a:cxn>
            </a:cxnLst>
            <a:rect l="l" t="t" r="r" b="b"/>
            <a:pathLst>
              <a:path w="2908738" h="2908738">
                <a:moveTo>
                  <a:pt x="1454369" y="0"/>
                </a:moveTo>
                <a:lnTo>
                  <a:pt x="2908738" y="1454369"/>
                </a:lnTo>
                <a:lnTo>
                  <a:pt x="1454369" y="2908738"/>
                </a:lnTo>
                <a:lnTo>
                  <a:pt x="0" y="1454369"/>
                </a:lnTo>
                <a:close/>
              </a:path>
            </a:pathLst>
          </a:custGeom>
        </p:spPr>
        <p:txBody>
          <a:bodyPr wrap="square">
            <a:noAutofit/>
          </a:bodyPr>
          <a:lstStyle>
            <a:lvl1pPr marL="0" indent="0">
              <a:buNone/>
              <a:defRPr>
                <a:solidFill>
                  <a:schemeClr val="tx1">
                    <a:lumMod val="50000"/>
                    <a:lumOff val="50000"/>
                  </a:schemeClr>
                </a:solidFill>
              </a:defRPr>
            </a:lvl1pPr>
          </a:lstStyle>
          <a:p>
            <a:endParaRPr lang="id-ID"/>
          </a:p>
        </p:txBody>
      </p:sp>
      <p:sp>
        <p:nvSpPr>
          <p:cNvPr id="11" name="Picture Placeholder 10"/>
          <p:cNvSpPr>
            <a:spLocks noGrp="1"/>
          </p:cNvSpPr>
          <p:nvPr>
            <p:ph type="pic" sz="quarter" idx="13"/>
          </p:nvPr>
        </p:nvSpPr>
        <p:spPr>
          <a:xfrm>
            <a:off x="8765135" y="3429000"/>
            <a:ext cx="2908738" cy="2908738"/>
          </a:xfrm>
          <a:custGeom>
            <a:avLst/>
            <a:gdLst>
              <a:gd name="connsiteX0" fmla="*/ 1454369 w 2908738"/>
              <a:gd name="connsiteY0" fmla="*/ 0 h 2908738"/>
              <a:gd name="connsiteX1" fmla="*/ 2908738 w 2908738"/>
              <a:gd name="connsiteY1" fmla="*/ 1454369 h 2908738"/>
              <a:gd name="connsiteX2" fmla="*/ 1454369 w 2908738"/>
              <a:gd name="connsiteY2" fmla="*/ 2908738 h 2908738"/>
              <a:gd name="connsiteX3" fmla="*/ 0 w 2908738"/>
              <a:gd name="connsiteY3" fmla="*/ 1454369 h 2908738"/>
            </a:gdLst>
            <a:ahLst/>
            <a:cxnLst>
              <a:cxn ang="0">
                <a:pos x="connsiteX0" y="connsiteY0"/>
              </a:cxn>
              <a:cxn ang="0">
                <a:pos x="connsiteX1" y="connsiteY1"/>
              </a:cxn>
              <a:cxn ang="0">
                <a:pos x="connsiteX2" y="connsiteY2"/>
              </a:cxn>
              <a:cxn ang="0">
                <a:pos x="connsiteX3" y="connsiteY3"/>
              </a:cxn>
            </a:cxnLst>
            <a:rect l="l" t="t" r="r" b="b"/>
            <a:pathLst>
              <a:path w="2908738" h="2908738">
                <a:moveTo>
                  <a:pt x="1454369" y="0"/>
                </a:moveTo>
                <a:lnTo>
                  <a:pt x="2908738" y="1454369"/>
                </a:lnTo>
                <a:lnTo>
                  <a:pt x="1454369" y="2908738"/>
                </a:lnTo>
                <a:lnTo>
                  <a:pt x="0" y="1454369"/>
                </a:lnTo>
                <a:close/>
              </a:path>
            </a:pathLst>
          </a:custGeom>
        </p:spPr>
        <p:txBody>
          <a:bodyPr wrap="square">
            <a:noAutofit/>
          </a:bodyPr>
          <a:lstStyle>
            <a:lvl1pPr marL="0" indent="0">
              <a:buNone/>
              <a:defRPr>
                <a:solidFill>
                  <a:schemeClr val="tx1">
                    <a:lumMod val="50000"/>
                    <a:lumOff val="50000"/>
                  </a:schemeClr>
                </a:solidFill>
              </a:defRPr>
            </a:lvl1pPr>
          </a:lstStyle>
          <a:p>
            <a:endParaRPr lang="id-ID"/>
          </a:p>
        </p:txBody>
      </p:sp>
      <p:sp>
        <p:nvSpPr>
          <p:cNvPr id="8" name="Picture Placeholder 7"/>
          <p:cNvSpPr>
            <a:spLocks noGrp="1"/>
          </p:cNvSpPr>
          <p:nvPr>
            <p:ph type="pic" sz="quarter" idx="10"/>
          </p:nvPr>
        </p:nvSpPr>
        <p:spPr>
          <a:xfrm>
            <a:off x="5856397" y="520262"/>
            <a:ext cx="2908738" cy="2908738"/>
          </a:xfrm>
          <a:custGeom>
            <a:avLst/>
            <a:gdLst>
              <a:gd name="connsiteX0" fmla="*/ 1454369 w 2908738"/>
              <a:gd name="connsiteY0" fmla="*/ 0 h 2908738"/>
              <a:gd name="connsiteX1" fmla="*/ 2908738 w 2908738"/>
              <a:gd name="connsiteY1" fmla="*/ 1454369 h 2908738"/>
              <a:gd name="connsiteX2" fmla="*/ 1454369 w 2908738"/>
              <a:gd name="connsiteY2" fmla="*/ 2908738 h 2908738"/>
              <a:gd name="connsiteX3" fmla="*/ 0 w 2908738"/>
              <a:gd name="connsiteY3" fmla="*/ 1454369 h 2908738"/>
            </a:gdLst>
            <a:ahLst/>
            <a:cxnLst>
              <a:cxn ang="0">
                <a:pos x="connsiteX0" y="connsiteY0"/>
              </a:cxn>
              <a:cxn ang="0">
                <a:pos x="connsiteX1" y="connsiteY1"/>
              </a:cxn>
              <a:cxn ang="0">
                <a:pos x="connsiteX2" y="connsiteY2"/>
              </a:cxn>
              <a:cxn ang="0">
                <a:pos x="connsiteX3" y="connsiteY3"/>
              </a:cxn>
            </a:cxnLst>
            <a:rect l="l" t="t" r="r" b="b"/>
            <a:pathLst>
              <a:path w="2908738" h="2908738">
                <a:moveTo>
                  <a:pt x="1454369" y="0"/>
                </a:moveTo>
                <a:lnTo>
                  <a:pt x="2908738" y="1454369"/>
                </a:lnTo>
                <a:lnTo>
                  <a:pt x="1454369" y="2908738"/>
                </a:lnTo>
                <a:lnTo>
                  <a:pt x="0" y="1454369"/>
                </a:lnTo>
                <a:close/>
              </a:path>
            </a:pathLst>
          </a:custGeom>
        </p:spPr>
        <p:txBody>
          <a:bodyPr wrap="square">
            <a:noAutofit/>
          </a:bodyPr>
          <a:lstStyle>
            <a:lvl1pPr marL="0" indent="0">
              <a:buNone/>
              <a:defRPr>
                <a:solidFill>
                  <a:schemeClr val="tx1">
                    <a:lumMod val="50000"/>
                    <a:lumOff val="50000"/>
                  </a:schemeClr>
                </a:solidFill>
              </a:defRPr>
            </a:lvl1pPr>
          </a:lstStyle>
          <a:p>
            <a:endParaRPr lang="id-ID"/>
          </a:p>
        </p:txBody>
      </p:sp>
    </p:spTree>
    <p:extLst>
      <p:ext uri="{BB962C8B-B14F-4D97-AF65-F5344CB8AC3E}">
        <p14:creationId xmlns:p14="http://schemas.microsoft.com/office/powerpoint/2010/main" val="14593947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withEffect" nodePh="1">
                                  <p:stCondLst>
                                    <p:cond delay="1750"/>
                                  </p:stCondLst>
                                  <p:endCondLst>
                                    <p:cond evt="begin" delay="0">
                                      <p:tn val="5"/>
                                    </p:cond>
                                  </p:end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750" fill="hold"/>
                                        <p:tgtEl>
                                          <p:spTgt spid="8"/>
                                        </p:tgtEl>
                                        <p:attrNameLst>
                                          <p:attrName>ppt_x</p:attrName>
                                        </p:attrNameLst>
                                      </p:cBhvr>
                                      <p:tavLst>
                                        <p:tav tm="0">
                                          <p:val>
                                            <p:strVal val="#ppt_x"/>
                                          </p:val>
                                        </p:tav>
                                        <p:tav tm="100000">
                                          <p:val>
                                            <p:strVal val="#ppt_x"/>
                                          </p:val>
                                        </p:tav>
                                      </p:tavLst>
                                    </p:anim>
                                    <p:anim calcmode="lin" valueType="num">
                                      <p:cBhvr additive="base">
                                        <p:cTn id="8" dur="750" fill="hold"/>
                                        <p:tgtEl>
                                          <p:spTgt spid="8"/>
                                        </p:tgtEl>
                                        <p:attrNameLst>
                                          <p:attrName>ppt_y</p:attrName>
                                        </p:attrNameLst>
                                      </p:cBhvr>
                                      <p:tavLst>
                                        <p:tav tm="0">
                                          <p:val>
                                            <p:strVal val="1+#ppt_h/2"/>
                                          </p:val>
                                        </p:tav>
                                        <p:tav tm="100000">
                                          <p:val>
                                            <p:strVal val="#ppt_y"/>
                                          </p:val>
                                        </p:tav>
                                      </p:tavLst>
                                    </p:anim>
                                  </p:childTnLst>
                                </p:cTn>
                              </p:par>
                              <p:par>
                                <p:cTn id="9" presetID="2" presetClass="entr" presetSubtype="4" decel="100000" fill="hold" grpId="0" nodeType="withEffect" nodePh="1">
                                  <p:stCondLst>
                                    <p:cond delay="2000"/>
                                  </p:stCondLst>
                                  <p:endCondLst>
                                    <p:cond evt="begin" delay="0">
                                      <p:tn val="9"/>
                                    </p:cond>
                                  </p:endCondLst>
                                  <p:childTnLst>
                                    <p:set>
                                      <p:cBhvr>
                                        <p:cTn id="10" dur="1" fill="hold">
                                          <p:stCondLst>
                                            <p:cond delay="0"/>
                                          </p:stCondLst>
                                        </p:cTn>
                                        <p:tgtEl>
                                          <p:spTgt spid="9"/>
                                        </p:tgtEl>
                                        <p:attrNameLst>
                                          <p:attrName>style.visibility</p:attrName>
                                        </p:attrNameLst>
                                      </p:cBhvr>
                                      <p:to>
                                        <p:strVal val="visible"/>
                                      </p:to>
                                    </p:set>
                                    <p:anim calcmode="lin" valueType="num">
                                      <p:cBhvr additive="base">
                                        <p:cTn id="11" dur="750" fill="hold"/>
                                        <p:tgtEl>
                                          <p:spTgt spid="9"/>
                                        </p:tgtEl>
                                        <p:attrNameLst>
                                          <p:attrName>ppt_x</p:attrName>
                                        </p:attrNameLst>
                                      </p:cBhvr>
                                      <p:tavLst>
                                        <p:tav tm="0">
                                          <p:val>
                                            <p:strVal val="#ppt_x"/>
                                          </p:val>
                                        </p:tav>
                                        <p:tav tm="100000">
                                          <p:val>
                                            <p:strVal val="#ppt_x"/>
                                          </p:val>
                                        </p:tav>
                                      </p:tavLst>
                                    </p:anim>
                                    <p:anim calcmode="lin" valueType="num">
                                      <p:cBhvr additive="base">
                                        <p:cTn id="12" dur="750" fill="hold"/>
                                        <p:tgtEl>
                                          <p:spTgt spid="9"/>
                                        </p:tgtEl>
                                        <p:attrNameLst>
                                          <p:attrName>ppt_y</p:attrName>
                                        </p:attrNameLst>
                                      </p:cBhvr>
                                      <p:tavLst>
                                        <p:tav tm="0">
                                          <p:val>
                                            <p:strVal val="1+#ppt_h/2"/>
                                          </p:val>
                                        </p:tav>
                                        <p:tav tm="100000">
                                          <p:val>
                                            <p:strVal val="#ppt_y"/>
                                          </p:val>
                                        </p:tav>
                                      </p:tavLst>
                                    </p:anim>
                                  </p:childTnLst>
                                </p:cTn>
                              </p:par>
                              <p:par>
                                <p:cTn id="13" presetID="2" presetClass="entr" presetSubtype="4" decel="100000" fill="hold" grpId="0" nodeType="withEffect" nodePh="1">
                                  <p:stCondLst>
                                    <p:cond delay="2250"/>
                                  </p:stCondLst>
                                  <p:endCondLst>
                                    <p:cond evt="begin" delay="0">
                                      <p:tn val="13"/>
                                    </p:cond>
                                  </p:endCondLst>
                                  <p:childTnLst>
                                    <p:set>
                                      <p:cBhvr>
                                        <p:cTn id="14" dur="1" fill="hold">
                                          <p:stCondLst>
                                            <p:cond delay="0"/>
                                          </p:stCondLst>
                                        </p:cTn>
                                        <p:tgtEl>
                                          <p:spTgt spid="10"/>
                                        </p:tgtEl>
                                        <p:attrNameLst>
                                          <p:attrName>style.visibility</p:attrName>
                                        </p:attrNameLst>
                                      </p:cBhvr>
                                      <p:to>
                                        <p:strVal val="visible"/>
                                      </p:to>
                                    </p:set>
                                    <p:anim calcmode="lin" valueType="num">
                                      <p:cBhvr additive="base">
                                        <p:cTn id="15" dur="750" fill="hold"/>
                                        <p:tgtEl>
                                          <p:spTgt spid="10"/>
                                        </p:tgtEl>
                                        <p:attrNameLst>
                                          <p:attrName>ppt_x</p:attrName>
                                        </p:attrNameLst>
                                      </p:cBhvr>
                                      <p:tavLst>
                                        <p:tav tm="0">
                                          <p:val>
                                            <p:strVal val="#ppt_x"/>
                                          </p:val>
                                        </p:tav>
                                        <p:tav tm="100000">
                                          <p:val>
                                            <p:strVal val="#ppt_x"/>
                                          </p:val>
                                        </p:tav>
                                      </p:tavLst>
                                    </p:anim>
                                    <p:anim calcmode="lin" valueType="num">
                                      <p:cBhvr additive="base">
                                        <p:cTn id="16" dur="750" fill="hold"/>
                                        <p:tgtEl>
                                          <p:spTgt spid="10"/>
                                        </p:tgtEl>
                                        <p:attrNameLst>
                                          <p:attrName>ppt_y</p:attrName>
                                        </p:attrNameLst>
                                      </p:cBhvr>
                                      <p:tavLst>
                                        <p:tav tm="0">
                                          <p:val>
                                            <p:strVal val="1+#ppt_h/2"/>
                                          </p:val>
                                        </p:tav>
                                        <p:tav tm="100000">
                                          <p:val>
                                            <p:strVal val="#ppt_y"/>
                                          </p:val>
                                        </p:tav>
                                      </p:tavLst>
                                    </p:anim>
                                  </p:childTnLst>
                                </p:cTn>
                              </p:par>
                              <p:par>
                                <p:cTn id="17" presetID="2" presetClass="entr" presetSubtype="4" decel="100000" fill="hold" grpId="0" nodeType="withEffect" nodePh="1">
                                  <p:stCondLst>
                                    <p:cond delay="2500"/>
                                  </p:stCondLst>
                                  <p:endCondLst>
                                    <p:cond evt="begin" delay="0">
                                      <p:tn val="17"/>
                                    </p:cond>
                                  </p:endCondLst>
                                  <p:childTnLst>
                                    <p:set>
                                      <p:cBhvr>
                                        <p:cTn id="18" dur="1" fill="hold">
                                          <p:stCondLst>
                                            <p:cond delay="0"/>
                                          </p:stCondLst>
                                        </p:cTn>
                                        <p:tgtEl>
                                          <p:spTgt spid="11"/>
                                        </p:tgtEl>
                                        <p:attrNameLst>
                                          <p:attrName>style.visibility</p:attrName>
                                        </p:attrNameLst>
                                      </p:cBhvr>
                                      <p:to>
                                        <p:strVal val="visible"/>
                                      </p:to>
                                    </p:set>
                                    <p:anim calcmode="lin" valueType="num">
                                      <p:cBhvr additive="base">
                                        <p:cTn id="19" dur="750" fill="hold"/>
                                        <p:tgtEl>
                                          <p:spTgt spid="11"/>
                                        </p:tgtEl>
                                        <p:attrNameLst>
                                          <p:attrName>ppt_x</p:attrName>
                                        </p:attrNameLst>
                                      </p:cBhvr>
                                      <p:tavLst>
                                        <p:tav tm="0">
                                          <p:val>
                                            <p:strVal val="#ppt_x"/>
                                          </p:val>
                                        </p:tav>
                                        <p:tav tm="100000">
                                          <p:val>
                                            <p:strVal val="#ppt_x"/>
                                          </p:val>
                                        </p:tav>
                                      </p:tavLst>
                                    </p:anim>
                                    <p:anim calcmode="lin" valueType="num">
                                      <p:cBhvr additive="base">
                                        <p:cTn id="20" dur="750" fill="hold"/>
                                        <p:tgtEl>
                                          <p:spTgt spid="1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0" grpId="0"/>
      <p:bldP spid="11" grpId="0"/>
      <p:bldP spid="8" grpId="0"/>
    </p:bldLst>
  </p:timing>
</p:sldLayout>
</file>

<file path=ppt/slideLayouts/slideLayout2.xml><?xml version="1.0" encoding="utf-8"?>
<p:sldLayout xmlns:a="http://schemas.openxmlformats.org/drawingml/2006/main" xmlns:r="http://schemas.openxmlformats.org/officeDocument/2006/relationships" xmlns:p="http://schemas.openxmlformats.org/presentationml/2006/main" showMasterSp="0" type="obj" preserve="1">
  <p:cSld name="Title and Content">
    <p:spTree>
      <p:nvGrpSpPr>
        <p:cNvPr id="1" name=""/>
        <p:cNvGrpSpPr/>
        <p:nvPr/>
      </p:nvGrpSpPr>
      <p:grpSpPr>
        <a:xfrm>
          <a:off x="0" y="0"/>
          <a:ext cx="0" cy="0"/>
          <a:chOff x="0" y="0"/>
          <a:chExt cx="0" cy="0"/>
        </a:xfrm>
      </p:grpSpPr>
      <p:pic>
        <p:nvPicPr>
          <p:cNvPr id="3" name="Picture 2" descr="Droplets-HD-Content-R1d.png"/>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0" y="0"/>
            <a:ext cx="12192000" cy="6858000"/>
          </a:xfrm>
          <a:prstGeom prst="rect">
            <a:avLst/>
          </a:prstGeom>
        </p:spPr>
      </p:pic>
      <p:sp>
        <p:nvSpPr>
          <p:cNvPr id="2" name="Title 1"/>
          <p:cNvSpPr>
            <a:spLocks noGrp="1"/>
          </p:cNvSpPr>
          <p:nvPr>
            <p:ph type="title"/>
          </p:nvPr>
        </p:nvSpPr>
        <p:spPr/>
        <p:txBody>
          <a:bodyPr/>
          <a:lstStyle/>
          <a:p>
            <a:r>
              <a:rPr lang="en-US"/>
              <a:t>Click to edit Master title style</a:t>
            </a:r>
            <a:endParaRPr lang="en-US" dirty="0"/>
          </a:p>
        </p:txBody>
      </p:sp>
      <p:sp>
        <p:nvSpPr>
          <p:cNvPr id="12" name="Content Placeholder 2"/>
          <p:cNvSpPr>
            <a:spLocks noGrp="1"/>
          </p:cNvSpPr>
          <p:nvPr>
            <p:ph sz="quarter" idx="13"/>
          </p:nvPr>
        </p:nvSpPr>
        <p:spPr>
          <a:xfrm>
            <a:off x="913774" y="2367092"/>
            <a:ext cx="10363826" cy="3424107"/>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E81E8B95-D6DA-4EC9-A090-DE3312857AD7}" type="datetimeFigureOut">
              <a:rPr lang="en-IN" smtClean="0"/>
              <a:pPr/>
              <a:t>12-05-2025</a:t>
            </a:fld>
            <a:endParaRPr lang="en-IN"/>
          </a:p>
        </p:txBody>
      </p:sp>
      <p:sp>
        <p:nvSpPr>
          <p:cNvPr id="5" name="Footer Placeholder 4"/>
          <p:cNvSpPr>
            <a:spLocks noGrp="1"/>
          </p:cNvSpPr>
          <p:nvPr>
            <p:ph type="ftr" sz="quarter" idx="11"/>
          </p:nvPr>
        </p:nvSpPr>
        <p:spPr/>
        <p:txBody>
          <a:bodyPr/>
          <a:lstStyle/>
          <a:p>
            <a:endParaRPr lang="en-IN"/>
          </a:p>
        </p:txBody>
      </p:sp>
      <p:sp>
        <p:nvSpPr>
          <p:cNvPr id="6" name="Slide Number Placeholder 5"/>
          <p:cNvSpPr>
            <a:spLocks noGrp="1"/>
          </p:cNvSpPr>
          <p:nvPr>
            <p:ph type="sldNum" sz="quarter" idx="12"/>
          </p:nvPr>
        </p:nvSpPr>
        <p:spPr/>
        <p:txBody>
          <a:bodyPr/>
          <a:lstStyle/>
          <a:p>
            <a:fld id="{D2943997-3E16-4B28-A4B5-D687D5157516}" type="slidenum">
              <a:rPr lang="en-IN" smtClean="0"/>
              <a:pPr/>
              <a:t>‹#›</a:t>
            </a:fld>
            <a:endParaRPr lang="en-IN"/>
          </a:p>
        </p:txBody>
      </p:sp>
    </p:spTree>
    <p:extLst>
      <p:ext uri="{BB962C8B-B14F-4D97-AF65-F5344CB8AC3E}">
        <p14:creationId xmlns:p14="http://schemas.microsoft.com/office/powerpoint/2010/main" val="3601105610"/>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showMasterSp="0" userDrawn="1">
  <p:cSld name="40_Title and Content">
    <p:spTree>
      <p:nvGrpSpPr>
        <p:cNvPr id="1" name=""/>
        <p:cNvGrpSpPr/>
        <p:nvPr/>
      </p:nvGrpSpPr>
      <p:grpSpPr>
        <a:xfrm>
          <a:off x="0" y="0"/>
          <a:ext cx="0" cy="0"/>
          <a:chOff x="0" y="0"/>
          <a:chExt cx="0" cy="0"/>
        </a:xfrm>
      </p:grpSpPr>
      <p:sp>
        <p:nvSpPr>
          <p:cNvPr id="7" name="Picture Placeholder 5"/>
          <p:cNvSpPr>
            <a:spLocks noGrp="1"/>
          </p:cNvSpPr>
          <p:nvPr>
            <p:ph type="pic" sz="quarter" idx="11"/>
          </p:nvPr>
        </p:nvSpPr>
        <p:spPr>
          <a:xfrm>
            <a:off x="8038074" y="2300036"/>
            <a:ext cx="1703639" cy="1703639"/>
          </a:xfrm>
          <a:prstGeom prst="rect">
            <a:avLst/>
          </a:prstGeom>
        </p:spPr>
        <p:txBody>
          <a:bodyPr/>
          <a:lstStyle>
            <a:lvl1pPr marL="0" indent="0">
              <a:buNone/>
              <a:defRPr sz="1800">
                <a:solidFill>
                  <a:schemeClr val="tx1">
                    <a:lumMod val="50000"/>
                    <a:lumOff val="50000"/>
                  </a:schemeClr>
                </a:solidFill>
              </a:defRPr>
            </a:lvl1pPr>
          </a:lstStyle>
          <a:p>
            <a:endParaRPr lang="id-ID"/>
          </a:p>
        </p:txBody>
      </p:sp>
      <p:sp>
        <p:nvSpPr>
          <p:cNvPr id="8" name="Picture Placeholder 5"/>
          <p:cNvSpPr>
            <a:spLocks noGrp="1"/>
          </p:cNvSpPr>
          <p:nvPr>
            <p:ph type="pic" sz="quarter" idx="12"/>
          </p:nvPr>
        </p:nvSpPr>
        <p:spPr>
          <a:xfrm>
            <a:off x="6334239" y="4003478"/>
            <a:ext cx="1703639" cy="1703639"/>
          </a:xfrm>
          <a:prstGeom prst="rect">
            <a:avLst/>
          </a:prstGeom>
        </p:spPr>
        <p:txBody>
          <a:bodyPr/>
          <a:lstStyle>
            <a:lvl1pPr marL="0" indent="0">
              <a:buNone/>
              <a:defRPr sz="1800">
                <a:solidFill>
                  <a:schemeClr val="tx1">
                    <a:lumMod val="50000"/>
                    <a:lumOff val="50000"/>
                  </a:schemeClr>
                </a:solidFill>
              </a:defRPr>
            </a:lvl1pPr>
          </a:lstStyle>
          <a:p>
            <a:endParaRPr lang="id-ID"/>
          </a:p>
        </p:txBody>
      </p:sp>
      <p:sp>
        <p:nvSpPr>
          <p:cNvPr id="6" name="Picture Placeholder 5"/>
          <p:cNvSpPr>
            <a:spLocks noGrp="1"/>
          </p:cNvSpPr>
          <p:nvPr>
            <p:ph type="pic" sz="quarter" idx="10"/>
          </p:nvPr>
        </p:nvSpPr>
        <p:spPr>
          <a:xfrm>
            <a:off x="5185534" y="1150938"/>
            <a:ext cx="2852737" cy="2852737"/>
          </a:xfrm>
          <a:prstGeom prst="rect">
            <a:avLst/>
          </a:prstGeom>
          <a:effectLst>
            <a:outerShdw blurRad="381000" algn="ctr" rotWithShape="0">
              <a:schemeClr val="tx1">
                <a:lumMod val="95000"/>
                <a:lumOff val="5000"/>
                <a:alpha val="40000"/>
              </a:schemeClr>
            </a:outerShdw>
          </a:effectLst>
        </p:spPr>
        <p:txBody>
          <a:bodyPr/>
          <a:lstStyle>
            <a:lvl1pPr marL="0" indent="0">
              <a:buNone/>
              <a:defRPr sz="1800">
                <a:solidFill>
                  <a:schemeClr val="tx1">
                    <a:lumMod val="50000"/>
                    <a:lumOff val="50000"/>
                  </a:schemeClr>
                </a:solidFill>
              </a:defRPr>
            </a:lvl1pPr>
          </a:lstStyle>
          <a:p>
            <a:endParaRPr lang="id-ID"/>
          </a:p>
        </p:txBody>
      </p:sp>
    </p:spTree>
    <p:extLst>
      <p:ext uri="{BB962C8B-B14F-4D97-AF65-F5344CB8AC3E}">
        <p14:creationId xmlns:p14="http://schemas.microsoft.com/office/powerpoint/2010/main" val="385286631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withEffect" nodePh="1">
                                  <p:stCondLst>
                                    <p:cond delay="1500"/>
                                  </p:stCondLst>
                                  <p:endCondLst>
                                    <p:cond evt="begin" delay="0">
                                      <p:tn val="5"/>
                                    </p:cond>
                                  </p:end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750" fill="hold"/>
                                        <p:tgtEl>
                                          <p:spTgt spid="6"/>
                                        </p:tgtEl>
                                        <p:attrNameLst>
                                          <p:attrName>ppt_x</p:attrName>
                                        </p:attrNameLst>
                                      </p:cBhvr>
                                      <p:tavLst>
                                        <p:tav tm="0">
                                          <p:val>
                                            <p:strVal val="#ppt_x"/>
                                          </p:val>
                                        </p:tav>
                                        <p:tav tm="100000">
                                          <p:val>
                                            <p:strVal val="#ppt_x"/>
                                          </p:val>
                                        </p:tav>
                                      </p:tavLst>
                                    </p:anim>
                                    <p:anim calcmode="lin" valueType="num">
                                      <p:cBhvr additive="base">
                                        <p:cTn id="8" dur="750" fill="hold"/>
                                        <p:tgtEl>
                                          <p:spTgt spid="6"/>
                                        </p:tgtEl>
                                        <p:attrNameLst>
                                          <p:attrName>ppt_y</p:attrName>
                                        </p:attrNameLst>
                                      </p:cBhvr>
                                      <p:tavLst>
                                        <p:tav tm="0">
                                          <p:val>
                                            <p:strVal val="1+#ppt_h/2"/>
                                          </p:val>
                                        </p:tav>
                                        <p:tav tm="100000">
                                          <p:val>
                                            <p:strVal val="#ppt_y"/>
                                          </p:val>
                                        </p:tav>
                                      </p:tavLst>
                                    </p:anim>
                                  </p:childTnLst>
                                </p:cTn>
                              </p:par>
                              <p:par>
                                <p:cTn id="9" presetID="2" presetClass="entr" presetSubtype="4" decel="100000" fill="hold" grpId="0" nodeType="withEffect" nodePh="1">
                                  <p:stCondLst>
                                    <p:cond delay="1750"/>
                                  </p:stCondLst>
                                  <p:endCondLst>
                                    <p:cond evt="begin" delay="0">
                                      <p:tn val="9"/>
                                    </p:cond>
                                  </p:endCondLst>
                                  <p:childTnLst>
                                    <p:set>
                                      <p:cBhvr>
                                        <p:cTn id="10" dur="1" fill="hold">
                                          <p:stCondLst>
                                            <p:cond delay="0"/>
                                          </p:stCondLst>
                                        </p:cTn>
                                        <p:tgtEl>
                                          <p:spTgt spid="7"/>
                                        </p:tgtEl>
                                        <p:attrNameLst>
                                          <p:attrName>style.visibility</p:attrName>
                                        </p:attrNameLst>
                                      </p:cBhvr>
                                      <p:to>
                                        <p:strVal val="visible"/>
                                      </p:to>
                                    </p:set>
                                    <p:anim calcmode="lin" valueType="num">
                                      <p:cBhvr additive="base">
                                        <p:cTn id="11" dur="750" fill="hold"/>
                                        <p:tgtEl>
                                          <p:spTgt spid="7"/>
                                        </p:tgtEl>
                                        <p:attrNameLst>
                                          <p:attrName>ppt_x</p:attrName>
                                        </p:attrNameLst>
                                      </p:cBhvr>
                                      <p:tavLst>
                                        <p:tav tm="0">
                                          <p:val>
                                            <p:strVal val="#ppt_x"/>
                                          </p:val>
                                        </p:tav>
                                        <p:tav tm="100000">
                                          <p:val>
                                            <p:strVal val="#ppt_x"/>
                                          </p:val>
                                        </p:tav>
                                      </p:tavLst>
                                    </p:anim>
                                    <p:anim calcmode="lin" valueType="num">
                                      <p:cBhvr additive="base">
                                        <p:cTn id="12" dur="750" fill="hold"/>
                                        <p:tgtEl>
                                          <p:spTgt spid="7"/>
                                        </p:tgtEl>
                                        <p:attrNameLst>
                                          <p:attrName>ppt_y</p:attrName>
                                        </p:attrNameLst>
                                      </p:cBhvr>
                                      <p:tavLst>
                                        <p:tav tm="0">
                                          <p:val>
                                            <p:strVal val="1+#ppt_h/2"/>
                                          </p:val>
                                        </p:tav>
                                        <p:tav tm="100000">
                                          <p:val>
                                            <p:strVal val="#ppt_y"/>
                                          </p:val>
                                        </p:tav>
                                      </p:tavLst>
                                    </p:anim>
                                  </p:childTnLst>
                                </p:cTn>
                              </p:par>
                              <p:par>
                                <p:cTn id="13" presetID="2" presetClass="entr" presetSubtype="4" decel="100000" fill="hold" grpId="0" nodeType="withEffect" nodePh="1">
                                  <p:stCondLst>
                                    <p:cond delay="2000"/>
                                  </p:stCondLst>
                                  <p:endCondLst>
                                    <p:cond evt="begin" delay="0">
                                      <p:tn val="13"/>
                                    </p:cond>
                                  </p:endCondLst>
                                  <p:childTnLst>
                                    <p:set>
                                      <p:cBhvr>
                                        <p:cTn id="14" dur="1" fill="hold">
                                          <p:stCondLst>
                                            <p:cond delay="0"/>
                                          </p:stCondLst>
                                        </p:cTn>
                                        <p:tgtEl>
                                          <p:spTgt spid="8"/>
                                        </p:tgtEl>
                                        <p:attrNameLst>
                                          <p:attrName>style.visibility</p:attrName>
                                        </p:attrNameLst>
                                      </p:cBhvr>
                                      <p:to>
                                        <p:strVal val="visible"/>
                                      </p:to>
                                    </p:set>
                                    <p:anim calcmode="lin" valueType="num">
                                      <p:cBhvr additive="base">
                                        <p:cTn id="15" dur="750" fill="hold"/>
                                        <p:tgtEl>
                                          <p:spTgt spid="8"/>
                                        </p:tgtEl>
                                        <p:attrNameLst>
                                          <p:attrName>ppt_x</p:attrName>
                                        </p:attrNameLst>
                                      </p:cBhvr>
                                      <p:tavLst>
                                        <p:tav tm="0">
                                          <p:val>
                                            <p:strVal val="#ppt_x"/>
                                          </p:val>
                                        </p:tav>
                                        <p:tav tm="100000">
                                          <p:val>
                                            <p:strVal val="#ppt_x"/>
                                          </p:val>
                                        </p:tav>
                                      </p:tavLst>
                                    </p:anim>
                                    <p:anim calcmode="lin" valueType="num">
                                      <p:cBhvr additive="base">
                                        <p:cTn id="16" dur="750" fill="hold"/>
                                        <p:tgtEl>
                                          <p:spTgt spid="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6" grpId="0"/>
    </p:bldLst>
  </p:timing>
</p:sldLayout>
</file>

<file path=ppt/slideLayouts/slideLayout21.xml><?xml version="1.0" encoding="utf-8"?>
<p:sldLayout xmlns:a="http://schemas.openxmlformats.org/drawingml/2006/main" xmlns:r="http://schemas.openxmlformats.org/officeDocument/2006/relationships" xmlns:p="http://schemas.openxmlformats.org/presentationml/2006/main" showMasterSp="0" userDrawn="1">
  <p:cSld name="12_Title and Content">
    <p:spTree>
      <p:nvGrpSpPr>
        <p:cNvPr id="1" name=""/>
        <p:cNvGrpSpPr/>
        <p:nvPr/>
      </p:nvGrpSpPr>
      <p:grpSpPr>
        <a:xfrm>
          <a:off x="0" y="0"/>
          <a:ext cx="0" cy="0"/>
          <a:chOff x="0" y="0"/>
          <a:chExt cx="0" cy="0"/>
        </a:xfrm>
      </p:grpSpPr>
      <p:sp>
        <p:nvSpPr>
          <p:cNvPr id="9" name="Picture Placeholder 8"/>
          <p:cNvSpPr>
            <a:spLocks noGrp="1"/>
          </p:cNvSpPr>
          <p:nvPr>
            <p:ph type="pic" sz="quarter" idx="10"/>
          </p:nvPr>
        </p:nvSpPr>
        <p:spPr>
          <a:xfrm>
            <a:off x="109538" y="1609725"/>
            <a:ext cx="2914650" cy="2524559"/>
          </a:xfrm>
          <a:prstGeom prst="rect">
            <a:avLst/>
          </a:prstGeom>
        </p:spPr>
        <p:txBody>
          <a:bodyPr/>
          <a:lstStyle>
            <a:lvl1pPr marL="0" indent="0">
              <a:buNone/>
              <a:defRPr sz="1400">
                <a:solidFill>
                  <a:schemeClr val="bg1">
                    <a:lumMod val="65000"/>
                  </a:schemeClr>
                </a:solidFill>
              </a:defRPr>
            </a:lvl1pPr>
          </a:lstStyle>
          <a:p>
            <a:endParaRPr lang="id-ID"/>
          </a:p>
        </p:txBody>
      </p:sp>
      <p:sp>
        <p:nvSpPr>
          <p:cNvPr id="10" name="Picture Placeholder 8"/>
          <p:cNvSpPr>
            <a:spLocks noGrp="1"/>
          </p:cNvSpPr>
          <p:nvPr>
            <p:ph type="pic" sz="quarter" idx="11"/>
          </p:nvPr>
        </p:nvSpPr>
        <p:spPr>
          <a:xfrm>
            <a:off x="3128690" y="1609725"/>
            <a:ext cx="2914650" cy="2524559"/>
          </a:xfrm>
          <a:prstGeom prst="rect">
            <a:avLst/>
          </a:prstGeom>
        </p:spPr>
        <p:txBody>
          <a:bodyPr/>
          <a:lstStyle>
            <a:lvl1pPr marL="0" indent="0">
              <a:buNone/>
              <a:defRPr sz="1400">
                <a:solidFill>
                  <a:schemeClr val="bg1">
                    <a:lumMod val="65000"/>
                  </a:schemeClr>
                </a:solidFill>
              </a:defRPr>
            </a:lvl1pPr>
          </a:lstStyle>
          <a:p>
            <a:endParaRPr lang="id-ID"/>
          </a:p>
        </p:txBody>
      </p:sp>
      <p:sp>
        <p:nvSpPr>
          <p:cNvPr id="11" name="Picture Placeholder 8"/>
          <p:cNvSpPr>
            <a:spLocks noGrp="1"/>
          </p:cNvSpPr>
          <p:nvPr>
            <p:ph type="pic" sz="quarter" idx="12"/>
          </p:nvPr>
        </p:nvSpPr>
        <p:spPr>
          <a:xfrm>
            <a:off x="6148482" y="1609725"/>
            <a:ext cx="2914650" cy="2524559"/>
          </a:xfrm>
          <a:prstGeom prst="rect">
            <a:avLst/>
          </a:prstGeom>
        </p:spPr>
        <p:txBody>
          <a:bodyPr/>
          <a:lstStyle>
            <a:lvl1pPr marL="0" indent="0">
              <a:buNone/>
              <a:defRPr sz="1400">
                <a:solidFill>
                  <a:schemeClr val="bg1">
                    <a:lumMod val="65000"/>
                  </a:schemeClr>
                </a:solidFill>
              </a:defRPr>
            </a:lvl1pPr>
          </a:lstStyle>
          <a:p>
            <a:endParaRPr lang="id-ID"/>
          </a:p>
        </p:txBody>
      </p:sp>
      <p:sp>
        <p:nvSpPr>
          <p:cNvPr id="12" name="Picture Placeholder 8"/>
          <p:cNvSpPr>
            <a:spLocks noGrp="1"/>
          </p:cNvSpPr>
          <p:nvPr>
            <p:ph type="pic" sz="quarter" idx="13"/>
          </p:nvPr>
        </p:nvSpPr>
        <p:spPr>
          <a:xfrm>
            <a:off x="109538" y="4219141"/>
            <a:ext cx="2914650" cy="2524559"/>
          </a:xfrm>
          <a:prstGeom prst="rect">
            <a:avLst/>
          </a:prstGeom>
        </p:spPr>
        <p:txBody>
          <a:bodyPr/>
          <a:lstStyle>
            <a:lvl1pPr marL="0" indent="0">
              <a:buNone/>
              <a:defRPr sz="1400">
                <a:solidFill>
                  <a:schemeClr val="bg1">
                    <a:lumMod val="65000"/>
                  </a:schemeClr>
                </a:solidFill>
              </a:defRPr>
            </a:lvl1pPr>
          </a:lstStyle>
          <a:p>
            <a:endParaRPr lang="id-ID"/>
          </a:p>
        </p:txBody>
      </p:sp>
      <p:sp>
        <p:nvSpPr>
          <p:cNvPr id="13" name="Picture Placeholder 8"/>
          <p:cNvSpPr>
            <a:spLocks noGrp="1"/>
          </p:cNvSpPr>
          <p:nvPr>
            <p:ph type="pic" sz="quarter" idx="14"/>
          </p:nvPr>
        </p:nvSpPr>
        <p:spPr>
          <a:xfrm>
            <a:off x="3128581" y="4219141"/>
            <a:ext cx="2914650" cy="2524559"/>
          </a:xfrm>
          <a:prstGeom prst="rect">
            <a:avLst/>
          </a:prstGeom>
        </p:spPr>
        <p:txBody>
          <a:bodyPr/>
          <a:lstStyle>
            <a:lvl1pPr marL="0" indent="0">
              <a:buNone/>
              <a:defRPr sz="1400">
                <a:solidFill>
                  <a:schemeClr val="bg1">
                    <a:lumMod val="65000"/>
                  </a:schemeClr>
                </a:solidFill>
              </a:defRPr>
            </a:lvl1pPr>
          </a:lstStyle>
          <a:p>
            <a:endParaRPr lang="id-ID"/>
          </a:p>
        </p:txBody>
      </p:sp>
      <p:sp>
        <p:nvSpPr>
          <p:cNvPr id="14" name="Picture Placeholder 8"/>
          <p:cNvSpPr>
            <a:spLocks noGrp="1"/>
          </p:cNvSpPr>
          <p:nvPr>
            <p:ph type="pic" sz="quarter" idx="15"/>
          </p:nvPr>
        </p:nvSpPr>
        <p:spPr>
          <a:xfrm>
            <a:off x="9167921" y="4219141"/>
            <a:ext cx="2914650" cy="2524559"/>
          </a:xfrm>
          <a:prstGeom prst="rect">
            <a:avLst/>
          </a:prstGeom>
        </p:spPr>
        <p:txBody>
          <a:bodyPr/>
          <a:lstStyle>
            <a:lvl1pPr marL="0" indent="0">
              <a:buNone/>
              <a:defRPr sz="1400">
                <a:solidFill>
                  <a:schemeClr val="bg1">
                    <a:lumMod val="65000"/>
                  </a:schemeClr>
                </a:solidFill>
              </a:defRPr>
            </a:lvl1pPr>
          </a:lstStyle>
          <a:p>
            <a:endParaRPr lang="id-ID"/>
          </a:p>
        </p:txBody>
      </p:sp>
      <p:sp>
        <p:nvSpPr>
          <p:cNvPr id="8" name="Rectangle 7"/>
          <p:cNvSpPr/>
          <p:nvPr userDrawn="1"/>
        </p:nvSpPr>
        <p:spPr>
          <a:xfrm>
            <a:off x="109429" y="1609725"/>
            <a:ext cx="2914295" cy="2524559"/>
          </a:xfrm>
          <a:prstGeom prst="rect">
            <a:avLst/>
          </a:prstGeom>
          <a:gradFill>
            <a:gsLst>
              <a:gs pos="7000">
                <a:schemeClr val="tx1">
                  <a:lumMod val="65000"/>
                  <a:lumOff val="35000"/>
                  <a:alpha val="0"/>
                </a:schemeClr>
              </a:gs>
              <a:gs pos="100000">
                <a:schemeClr val="tx1">
                  <a:lumMod val="85000"/>
                  <a:lumOff val="15000"/>
                  <a:alpha val="7000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Tree>
    <p:extLst>
      <p:ext uri="{BB962C8B-B14F-4D97-AF65-F5344CB8AC3E}">
        <p14:creationId xmlns:p14="http://schemas.microsoft.com/office/powerpoint/2010/main" val="34430062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withEffect" nodePh="1">
                                  <p:stCondLst>
                                    <p:cond delay="250"/>
                                  </p:stCondLst>
                                  <p:endCondLst>
                                    <p:cond evt="begin" delay="0">
                                      <p:tn val="5"/>
                                    </p:cond>
                                  </p:endCondLst>
                                  <p:childTnLst>
                                    <p:set>
                                      <p:cBhvr>
                                        <p:cTn id="6" dur="1" fill="hold">
                                          <p:stCondLst>
                                            <p:cond delay="0"/>
                                          </p:stCondLst>
                                        </p:cTn>
                                        <p:tgtEl>
                                          <p:spTgt spid="9"/>
                                        </p:tgtEl>
                                        <p:attrNameLst>
                                          <p:attrName>style.visibility</p:attrName>
                                        </p:attrNameLst>
                                      </p:cBhvr>
                                      <p:to>
                                        <p:strVal val="visible"/>
                                      </p:to>
                                    </p:set>
                                    <p:anim calcmode="lin" valueType="num">
                                      <p:cBhvr additive="base">
                                        <p:cTn id="7" dur="750" fill="hold"/>
                                        <p:tgtEl>
                                          <p:spTgt spid="9"/>
                                        </p:tgtEl>
                                        <p:attrNameLst>
                                          <p:attrName>ppt_x</p:attrName>
                                        </p:attrNameLst>
                                      </p:cBhvr>
                                      <p:tavLst>
                                        <p:tav tm="0">
                                          <p:val>
                                            <p:strVal val="#ppt_x"/>
                                          </p:val>
                                        </p:tav>
                                        <p:tav tm="100000">
                                          <p:val>
                                            <p:strVal val="#ppt_x"/>
                                          </p:val>
                                        </p:tav>
                                      </p:tavLst>
                                    </p:anim>
                                    <p:anim calcmode="lin" valueType="num">
                                      <p:cBhvr additive="base">
                                        <p:cTn id="8" dur="750" fill="hold"/>
                                        <p:tgtEl>
                                          <p:spTgt spid="9"/>
                                        </p:tgtEl>
                                        <p:attrNameLst>
                                          <p:attrName>ppt_y</p:attrName>
                                        </p:attrNameLst>
                                      </p:cBhvr>
                                      <p:tavLst>
                                        <p:tav tm="0">
                                          <p:val>
                                            <p:strVal val="1+#ppt_h/2"/>
                                          </p:val>
                                        </p:tav>
                                        <p:tav tm="100000">
                                          <p:val>
                                            <p:strVal val="#ppt_y"/>
                                          </p:val>
                                        </p:tav>
                                      </p:tavLst>
                                    </p:anim>
                                  </p:childTnLst>
                                </p:cTn>
                              </p:par>
                              <p:par>
                                <p:cTn id="9" presetID="2" presetClass="entr" presetSubtype="4" decel="100000" fill="hold" grpId="0" nodeType="withEffect" nodePh="1">
                                  <p:stCondLst>
                                    <p:cond delay="500"/>
                                  </p:stCondLst>
                                  <p:endCondLst>
                                    <p:cond evt="begin" delay="0">
                                      <p:tn val="9"/>
                                    </p:cond>
                                  </p:endCondLst>
                                  <p:childTnLst>
                                    <p:set>
                                      <p:cBhvr>
                                        <p:cTn id="10" dur="1" fill="hold">
                                          <p:stCondLst>
                                            <p:cond delay="0"/>
                                          </p:stCondLst>
                                        </p:cTn>
                                        <p:tgtEl>
                                          <p:spTgt spid="10"/>
                                        </p:tgtEl>
                                        <p:attrNameLst>
                                          <p:attrName>style.visibility</p:attrName>
                                        </p:attrNameLst>
                                      </p:cBhvr>
                                      <p:to>
                                        <p:strVal val="visible"/>
                                      </p:to>
                                    </p:set>
                                    <p:anim calcmode="lin" valueType="num">
                                      <p:cBhvr additive="base">
                                        <p:cTn id="11" dur="750" fill="hold"/>
                                        <p:tgtEl>
                                          <p:spTgt spid="10"/>
                                        </p:tgtEl>
                                        <p:attrNameLst>
                                          <p:attrName>ppt_x</p:attrName>
                                        </p:attrNameLst>
                                      </p:cBhvr>
                                      <p:tavLst>
                                        <p:tav tm="0">
                                          <p:val>
                                            <p:strVal val="#ppt_x"/>
                                          </p:val>
                                        </p:tav>
                                        <p:tav tm="100000">
                                          <p:val>
                                            <p:strVal val="#ppt_x"/>
                                          </p:val>
                                        </p:tav>
                                      </p:tavLst>
                                    </p:anim>
                                    <p:anim calcmode="lin" valueType="num">
                                      <p:cBhvr additive="base">
                                        <p:cTn id="12" dur="750" fill="hold"/>
                                        <p:tgtEl>
                                          <p:spTgt spid="10"/>
                                        </p:tgtEl>
                                        <p:attrNameLst>
                                          <p:attrName>ppt_y</p:attrName>
                                        </p:attrNameLst>
                                      </p:cBhvr>
                                      <p:tavLst>
                                        <p:tav tm="0">
                                          <p:val>
                                            <p:strVal val="1+#ppt_h/2"/>
                                          </p:val>
                                        </p:tav>
                                        <p:tav tm="100000">
                                          <p:val>
                                            <p:strVal val="#ppt_y"/>
                                          </p:val>
                                        </p:tav>
                                      </p:tavLst>
                                    </p:anim>
                                  </p:childTnLst>
                                </p:cTn>
                              </p:par>
                              <p:par>
                                <p:cTn id="13" presetID="2" presetClass="entr" presetSubtype="4" decel="100000" fill="hold" grpId="0" nodeType="withEffect" nodePh="1">
                                  <p:stCondLst>
                                    <p:cond delay="750"/>
                                  </p:stCondLst>
                                  <p:endCondLst>
                                    <p:cond evt="begin" delay="0">
                                      <p:tn val="13"/>
                                    </p:cond>
                                  </p:endCondLst>
                                  <p:childTnLst>
                                    <p:set>
                                      <p:cBhvr>
                                        <p:cTn id="14" dur="1" fill="hold">
                                          <p:stCondLst>
                                            <p:cond delay="0"/>
                                          </p:stCondLst>
                                        </p:cTn>
                                        <p:tgtEl>
                                          <p:spTgt spid="11"/>
                                        </p:tgtEl>
                                        <p:attrNameLst>
                                          <p:attrName>style.visibility</p:attrName>
                                        </p:attrNameLst>
                                      </p:cBhvr>
                                      <p:to>
                                        <p:strVal val="visible"/>
                                      </p:to>
                                    </p:set>
                                    <p:anim calcmode="lin" valueType="num">
                                      <p:cBhvr additive="base">
                                        <p:cTn id="15" dur="750" fill="hold"/>
                                        <p:tgtEl>
                                          <p:spTgt spid="11"/>
                                        </p:tgtEl>
                                        <p:attrNameLst>
                                          <p:attrName>ppt_x</p:attrName>
                                        </p:attrNameLst>
                                      </p:cBhvr>
                                      <p:tavLst>
                                        <p:tav tm="0">
                                          <p:val>
                                            <p:strVal val="#ppt_x"/>
                                          </p:val>
                                        </p:tav>
                                        <p:tav tm="100000">
                                          <p:val>
                                            <p:strVal val="#ppt_x"/>
                                          </p:val>
                                        </p:tav>
                                      </p:tavLst>
                                    </p:anim>
                                    <p:anim calcmode="lin" valueType="num">
                                      <p:cBhvr additive="base">
                                        <p:cTn id="16" dur="750" fill="hold"/>
                                        <p:tgtEl>
                                          <p:spTgt spid="11"/>
                                        </p:tgtEl>
                                        <p:attrNameLst>
                                          <p:attrName>ppt_y</p:attrName>
                                        </p:attrNameLst>
                                      </p:cBhvr>
                                      <p:tavLst>
                                        <p:tav tm="0">
                                          <p:val>
                                            <p:strVal val="1+#ppt_h/2"/>
                                          </p:val>
                                        </p:tav>
                                        <p:tav tm="100000">
                                          <p:val>
                                            <p:strVal val="#ppt_y"/>
                                          </p:val>
                                        </p:tav>
                                      </p:tavLst>
                                    </p:anim>
                                  </p:childTnLst>
                                </p:cTn>
                              </p:par>
                              <p:par>
                                <p:cTn id="17" presetID="2" presetClass="entr" presetSubtype="4" decel="100000" fill="hold" grpId="0" nodeType="withEffect" nodePh="1">
                                  <p:stCondLst>
                                    <p:cond delay="1250"/>
                                  </p:stCondLst>
                                  <p:endCondLst>
                                    <p:cond evt="begin" delay="0">
                                      <p:tn val="17"/>
                                    </p:cond>
                                  </p:endCondLst>
                                  <p:childTnLst>
                                    <p:set>
                                      <p:cBhvr>
                                        <p:cTn id="18" dur="1" fill="hold">
                                          <p:stCondLst>
                                            <p:cond delay="0"/>
                                          </p:stCondLst>
                                        </p:cTn>
                                        <p:tgtEl>
                                          <p:spTgt spid="12"/>
                                        </p:tgtEl>
                                        <p:attrNameLst>
                                          <p:attrName>style.visibility</p:attrName>
                                        </p:attrNameLst>
                                      </p:cBhvr>
                                      <p:to>
                                        <p:strVal val="visible"/>
                                      </p:to>
                                    </p:set>
                                    <p:anim calcmode="lin" valueType="num">
                                      <p:cBhvr additive="base">
                                        <p:cTn id="19" dur="750" fill="hold"/>
                                        <p:tgtEl>
                                          <p:spTgt spid="12"/>
                                        </p:tgtEl>
                                        <p:attrNameLst>
                                          <p:attrName>ppt_x</p:attrName>
                                        </p:attrNameLst>
                                      </p:cBhvr>
                                      <p:tavLst>
                                        <p:tav tm="0">
                                          <p:val>
                                            <p:strVal val="#ppt_x"/>
                                          </p:val>
                                        </p:tav>
                                        <p:tav tm="100000">
                                          <p:val>
                                            <p:strVal val="#ppt_x"/>
                                          </p:val>
                                        </p:tav>
                                      </p:tavLst>
                                    </p:anim>
                                    <p:anim calcmode="lin" valueType="num">
                                      <p:cBhvr additive="base">
                                        <p:cTn id="20" dur="750" fill="hold"/>
                                        <p:tgtEl>
                                          <p:spTgt spid="12"/>
                                        </p:tgtEl>
                                        <p:attrNameLst>
                                          <p:attrName>ppt_y</p:attrName>
                                        </p:attrNameLst>
                                      </p:cBhvr>
                                      <p:tavLst>
                                        <p:tav tm="0">
                                          <p:val>
                                            <p:strVal val="1+#ppt_h/2"/>
                                          </p:val>
                                        </p:tav>
                                        <p:tav tm="100000">
                                          <p:val>
                                            <p:strVal val="#ppt_y"/>
                                          </p:val>
                                        </p:tav>
                                      </p:tavLst>
                                    </p:anim>
                                  </p:childTnLst>
                                </p:cTn>
                              </p:par>
                              <p:par>
                                <p:cTn id="21" presetID="2" presetClass="entr" presetSubtype="4" decel="100000" fill="hold" grpId="0" nodeType="withEffect" nodePh="1">
                                  <p:stCondLst>
                                    <p:cond delay="1500"/>
                                  </p:stCondLst>
                                  <p:endCondLst>
                                    <p:cond evt="begin" delay="0">
                                      <p:tn val="21"/>
                                    </p:cond>
                                  </p:endCondLst>
                                  <p:childTnLst>
                                    <p:set>
                                      <p:cBhvr>
                                        <p:cTn id="22" dur="1" fill="hold">
                                          <p:stCondLst>
                                            <p:cond delay="0"/>
                                          </p:stCondLst>
                                        </p:cTn>
                                        <p:tgtEl>
                                          <p:spTgt spid="13"/>
                                        </p:tgtEl>
                                        <p:attrNameLst>
                                          <p:attrName>style.visibility</p:attrName>
                                        </p:attrNameLst>
                                      </p:cBhvr>
                                      <p:to>
                                        <p:strVal val="visible"/>
                                      </p:to>
                                    </p:set>
                                    <p:anim calcmode="lin" valueType="num">
                                      <p:cBhvr additive="base">
                                        <p:cTn id="23" dur="750" fill="hold"/>
                                        <p:tgtEl>
                                          <p:spTgt spid="13"/>
                                        </p:tgtEl>
                                        <p:attrNameLst>
                                          <p:attrName>ppt_x</p:attrName>
                                        </p:attrNameLst>
                                      </p:cBhvr>
                                      <p:tavLst>
                                        <p:tav tm="0">
                                          <p:val>
                                            <p:strVal val="#ppt_x"/>
                                          </p:val>
                                        </p:tav>
                                        <p:tav tm="100000">
                                          <p:val>
                                            <p:strVal val="#ppt_x"/>
                                          </p:val>
                                        </p:tav>
                                      </p:tavLst>
                                    </p:anim>
                                    <p:anim calcmode="lin" valueType="num">
                                      <p:cBhvr additive="base">
                                        <p:cTn id="24" dur="750" fill="hold"/>
                                        <p:tgtEl>
                                          <p:spTgt spid="13"/>
                                        </p:tgtEl>
                                        <p:attrNameLst>
                                          <p:attrName>ppt_y</p:attrName>
                                        </p:attrNameLst>
                                      </p:cBhvr>
                                      <p:tavLst>
                                        <p:tav tm="0">
                                          <p:val>
                                            <p:strVal val="1+#ppt_h/2"/>
                                          </p:val>
                                        </p:tav>
                                        <p:tav tm="100000">
                                          <p:val>
                                            <p:strVal val="#ppt_y"/>
                                          </p:val>
                                        </p:tav>
                                      </p:tavLst>
                                    </p:anim>
                                  </p:childTnLst>
                                </p:cTn>
                              </p:par>
                              <p:par>
                                <p:cTn id="25" presetID="2" presetClass="entr" presetSubtype="4" decel="100000" fill="hold" grpId="0" nodeType="withEffect" nodePh="1">
                                  <p:stCondLst>
                                    <p:cond delay="2000"/>
                                  </p:stCondLst>
                                  <p:endCondLst>
                                    <p:cond evt="begin" delay="0">
                                      <p:tn val="25"/>
                                    </p:cond>
                                  </p:endCondLst>
                                  <p:childTnLst>
                                    <p:set>
                                      <p:cBhvr>
                                        <p:cTn id="26" dur="1" fill="hold">
                                          <p:stCondLst>
                                            <p:cond delay="0"/>
                                          </p:stCondLst>
                                        </p:cTn>
                                        <p:tgtEl>
                                          <p:spTgt spid="14"/>
                                        </p:tgtEl>
                                        <p:attrNameLst>
                                          <p:attrName>style.visibility</p:attrName>
                                        </p:attrNameLst>
                                      </p:cBhvr>
                                      <p:to>
                                        <p:strVal val="visible"/>
                                      </p:to>
                                    </p:set>
                                    <p:anim calcmode="lin" valueType="num">
                                      <p:cBhvr additive="base">
                                        <p:cTn id="27" dur="750" fill="hold"/>
                                        <p:tgtEl>
                                          <p:spTgt spid="14"/>
                                        </p:tgtEl>
                                        <p:attrNameLst>
                                          <p:attrName>ppt_x</p:attrName>
                                        </p:attrNameLst>
                                      </p:cBhvr>
                                      <p:tavLst>
                                        <p:tav tm="0">
                                          <p:val>
                                            <p:strVal val="#ppt_x"/>
                                          </p:val>
                                        </p:tav>
                                        <p:tav tm="100000">
                                          <p:val>
                                            <p:strVal val="#ppt_x"/>
                                          </p:val>
                                        </p:tav>
                                      </p:tavLst>
                                    </p:anim>
                                    <p:anim calcmode="lin" valueType="num">
                                      <p:cBhvr additive="base">
                                        <p:cTn id="28" dur="750" fill="hold"/>
                                        <p:tgtEl>
                                          <p:spTgt spid="14"/>
                                        </p:tgtEl>
                                        <p:attrNameLst>
                                          <p:attrName>ppt_y</p:attrName>
                                        </p:attrNameLst>
                                      </p:cBhvr>
                                      <p:tavLst>
                                        <p:tav tm="0">
                                          <p:val>
                                            <p:strVal val="1+#ppt_h/2"/>
                                          </p:val>
                                        </p:tav>
                                        <p:tav tm="100000">
                                          <p:val>
                                            <p:strVal val="#ppt_y"/>
                                          </p:val>
                                        </p:tav>
                                      </p:tavLst>
                                    </p:anim>
                                  </p:childTnLst>
                                </p:cTn>
                              </p:par>
                              <p:par>
                                <p:cTn id="29" presetID="10" presetClass="entr" presetSubtype="0" fill="hold" grpId="0" nodeType="withEffect">
                                  <p:stCondLst>
                                    <p:cond delay="2500"/>
                                  </p:stCondLst>
                                  <p:childTnLst>
                                    <p:set>
                                      <p:cBhvr>
                                        <p:cTn id="30" dur="1" fill="hold">
                                          <p:stCondLst>
                                            <p:cond delay="0"/>
                                          </p:stCondLst>
                                        </p:cTn>
                                        <p:tgtEl>
                                          <p:spTgt spid="8"/>
                                        </p:tgtEl>
                                        <p:attrNameLst>
                                          <p:attrName>style.visibility</p:attrName>
                                        </p:attrNameLst>
                                      </p:cBhvr>
                                      <p:to>
                                        <p:strVal val="visible"/>
                                      </p:to>
                                    </p:set>
                                    <p:animEffect transition="in" filter="fade">
                                      <p:cBhvr>
                                        <p:cTn id="31"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0" grpId="0"/>
      <p:bldP spid="11" grpId="0"/>
      <p:bldP spid="12" grpId="0"/>
      <p:bldP spid="13" grpId="0"/>
      <p:bldP spid="14" grpId="0"/>
      <p:bldP spid="8" grpId="0" animBg="1"/>
    </p:bldLst>
  </p:timing>
</p:sldLayout>
</file>

<file path=ppt/slideLayouts/slideLayout22.xml><?xml version="1.0" encoding="utf-8"?>
<p:sldLayout xmlns:a="http://schemas.openxmlformats.org/drawingml/2006/main" xmlns:r="http://schemas.openxmlformats.org/officeDocument/2006/relationships" xmlns:p="http://schemas.openxmlformats.org/presentationml/2006/main" showMasterSp="0" userDrawn="1">
  <p:cSld name="23_Title and Content">
    <p:spTree>
      <p:nvGrpSpPr>
        <p:cNvPr id="1" name=""/>
        <p:cNvGrpSpPr/>
        <p:nvPr/>
      </p:nvGrpSpPr>
      <p:grpSpPr>
        <a:xfrm>
          <a:off x="0" y="0"/>
          <a:ext cx="0" cy="0"/>
          <a:chOff x="0" y="0"/>
          <a:chExt cx="0" cy="0"/>
        </a:xfrm>
      </p:grpSpPr>
      <p:sp>
        <p:nvSpPr>
          <p:cNvPr id="2" name="Picture Placeholder 2"/>
          <p:cNvSpPr>
            <a:spLocks noGrp="1"/>
          </p:cNvSpPr>
          <p:nvPr>
            <p:ph type="pic" sz="quarter" idx="10"/>
          </p:nvPr>
        </p:nvSpPr>
        <p:spPr>
          <a:xfrm>
            <a:off x="0" y="0"/>
            <a:ext cx="12192000" cy="3497263"/>
          </a:xfrm>
          <a:prstGeom prst="rect">
            <a:avLst/>
          </a:prstGeom>
        </p:spPr>
        <p:txBody>
          <a:bodyPr/>
          <a:lstStyle>
            <a:lvl1pPr marL="0" indent="0">
              <a:buNone/>
              <a:defRPr>
                <a:solidFill>
                  <a:schemeClr val="tx1">
                    <a:lumMod val="50000"/>
                    <a:lumOff val="50000"/>
                  </a:schemeClr>
                </a:solidFill>
              </a:defRPr>
            </a:lvl1pPr>
          </a:lstStyle>
          <a:p>
            <a:endParaRPr lang="id-ID"/>
          </a:p>
        </p:txBody>
      </p:sp>
      <p:sp>
        <p:nvSpPr>
          <p:cNvPr id="3" name="Text Placeholder 2"/>
          <p:cNvSpPr>
            <a:spLocks noGrp="1"/>
          </p:cNvSpPr>
          <p:nvPr>
            <p:ph type="body" sz="quarter" idx="11"/>
          </p:nvPr>
        </p:nvSpPr>
        <p:spPr>
          <a:xfrm>
            <a:off x="1114425" y="444190"/>
            <a:ext cx="9963150" cy="800100"/>
          </a:xfrm>
          <a:prstGeom prst="rect">
            <a:avLst/>
          </a:prstGeom>
        </p:spPr>
        <p:txBody>
          <a:bodyPr/>
          <a:lstStyle>
            <a:lvl1pPr marL="0" indent="0" algn="ctr">
              <a:buNone/>
              <a:defRPr sz="4800">
                <a:solidFill>
                  <a:schemeClr val="bg1"/>
                </a:solidFill>
                <a:latin typeface="Bebas Neue" panose="020B0606020202050201" pitchFamily="34" charset="0"/>
              </a:defRPr>
            </a:lvl1pPr>
          </a:lstStyle>
          <a:p>
            <a:pPr lvl="0"/>
            <a:endParaRPr lang="id-ID" dirty="0"/>
          </a:p>
        </p:txBody>
      </p:sp>
    </p:spTree>
    <p:extLst>
      <p:ext uri="{BB962C8B-B14F-4D97-AF65-F5344CB8AC3E}">
        <p14:creationId xmlns:p14="http://schemas.microsoft.com/office/powerpoint/2010/main" val="248601105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nodePh="1">
                                  <p:stCondLst>
                                    <p:cond delay="250"/>
                                  </p:stCondLst>
                                  <p:endCondLst>
                                    <p:cond evt="begin" delay="0">
                                      <p:tn val="5"/>
                                    </p:cond>
                                  </p:end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additive="base">
                                        <p:cTn id="7" dur="500" fill="hold"/>
                                        <p:tgtEl>
                                          <p:spTgt spid="3">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3">
                                            <p:txEl>
                                              <p:pRg st="0" end="0"/>
                                            </p:txEl>
                                          </p:spTgt>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tmplLst>
          <p:tmpl lvl="1">
            <p:tnLst>
              <p:par>
                <p:cTn presetID="2" presetClass="entr" presetSubtype="1" decel="100000" fill="hold" nodeType="withEffect" nodePh="1">
                  <p:stCondLst>
                    <p:cond delay="250"/>
                  </p:stCondLst>
                  <p:endCondLst>
                    <p:cond delay="0"/>
                  </p:endCondLst>
                  <p:childTnLst>
                    <p:set>
                      <p:cBhvr>
                        <p:cTn dur="1" fill="hold">
                          <p:stCondLst>
                            <p:cond delay="0"/>
                          </p:stCondLst>
                        </p:cTn>
                        <p:tgtEl>
                          <p:spTgt spid="3"/>
                        </p:tgtEl>
                        <p:attrNameLst>
                          <p:attrName>style.visibility</p:attrName>
                        </p:attrNameLst>
                      </p:cBhvr>
                      <p:to>
                        <p:strVal val="visible"/>
                      </p:to>
                    </p:set>
                    <p:anim calcmode="lin" valueType="num">
                      <p:cBhvr additive="base">
                        <p:cTn dur="500" fill="hold"/>
                        <p:tgtEl>
                          <p:spTgt spid="3"/>
                        </p:tgtEl>
                        <p:attrNameLst>
                          <p:attrName>ppt_x</p:attrName>
                        </p:attrNameLst>
                      </p:cBhvr>
                      <p:tavLst>
                        <p:tav tm="0">
                          <p:val>
                            <p:strVal val="#ppt_x"/>
                          </p:val>
                        </p:tav>
                        <p:tav tm="100000">
                          <p:val>
                            <p:strVal val="#ppt_x"/>
                          </p:val>
                        </p:tav>
                      </p:tavLst>
                    </p:anim>
                    <p:anim calcmode="lin" valueType="num">
                      <p:cBhvr additive="base">
                        <p:cTn dur="500" fill="hold"/>
                        <p:tgtEl>
                          <p:spTgt spid="3"/>
                        </p:tgtEl>
                        <p:attrNameLst>
                          <p:attrName>ppt_y</p:attrName>
                        </p:attrNameLst>
                      </p:cBhvr>
                      <p:tavLst>
                        <p:tav tm="0">
                          <p:val>
                            <p:strVal val="0-#ppt_h/2"/>
                          </p:val>
                        </p:tav>
                        <p:tav tm="100000">
                          <p:val>
                            <p:strVal val="#ppt_y"/>
                          </p:val>
                        </p:tav>
                      </p:tavLst>
                    </p:anim>
                  </p:childTnLst>
                </p:cTn>
              </p:par>
            </p:tnLst>
          </p:tmpl>
        </p:tmplLst>
      </p:bldP>
    </p:bldLst>
  </p:timing>
</p:sldLayout>
</file>

<file path=ppt/slideLayouts/slideLayout23.xml><?xml version="1.0" encoding="utf-8"?>
<p:sldLayout xmlns:a="http://schemas.openxmlformats.org/drawingml/2006/main" xmlns:r="http://schemas.openxmlformats.org/officeDocument/2006/relationships" xmlns:p="http://schemas.openxmlformats.org/presentationml/2006/main" showMasterSp="0" userDrawn="1">
  <p:cSld name="35_Title and Content">
    <p:spTree>
      <p:nvGrpSpPr>
        <p:cNvPr id="1" name=""/>
        <p:cNvGrpSpPr/>
        <p:nvPr/>
      </p:nvGrpSpPr>
      <p:grpSpPr>
        <a:xfrm>
          <a:off x="0" y="0"/>
          <a:ext cx="0" cy="0"/>
          <a:chOff x="0" y="0"/>
          <a:chExt cx="0" cy="0"/>
        </a:xfrm>
      </p:grpSpPr>
      <p:sp>
        <p:nvSpPr>
          <p:cNvPr id="2" name="Picture Placeholder 6"/>
          <p:cNvSpPr>
            <a:spLocks noGrp="1"/>
          </p:cNvSpPr>
          <p:nvPr>
            <p:ph type="pic" sz="quarter" idx="10"/>
          </p:nvPr>
        </p:nvSpPr>
        <p:spPr>
          <a:xfrm>
            <a:off x="2" y="0"/>
            <a:ext cx="3243263" cy="3429000"/>
          </a:xfrm>
          <a:prstGeom prst="rect">
            <a:avLst/>
          </a:prstGeom>
        </p:spPr>
        <p:txBody>
          <a:bodyPr/>
          <a:lstStyle>
            <a:lvl1pPr marL="0" indent="0">
              <a:buNone/>
              <a:defRPr sz="1800">
                <a:solidFill>
                  <a:schemeClr val="tx1">
                    <a:lumMod val="65000"/>
                    <a:lumOff val="35000"/>
                  </a:schemeClr>
                </a:solidFill>
              </a:defRPr>
            </a:lvl1pPr>
          </a:lstStyle>
          <a:p>
            <a:endParaRPr lang="id-ID"/>
          </a:p>
        </p:txBody>
      </p:sp>
      <p:sp>
        <p:nvSpPr>
          <p:cNvPr id="3" name="Picture Placeholder 6"/>
          <p:cNvSpPr>
            <a:spLocks noGrp="1"/>
          </p:cNvSpPr>
          <p:nvPr>
            <p:ph type="pic" sz="quarter" idx="11"/>
          </p:nvPr>
        </p:nvSpPr>
        <p:spPr>
          <a:xfrm>
            <a:off x="2" y="3429000"/>
            <a:ext cx="3243263" cy="3429000"/>
          </a:xfrm>
          <a:prstGeom prst="rect">
            <a:avLst/>
          </a:prstGeom>
        </p:spPr>
        <p:txBody>
          <a:bodyPr/>
          <a:lstStyle>
            <a:lvl1pPr marL="0" indent="0">
              <a:buNone/>
              <a:defRPr sz="1800">
                <a:solidFill>
                  <a:schemeClr val="tx1">
                    <a:lumMod val="65000"/>
                    <a:lumOff val="35000"/>
                  </a:schemeClr>
                </a:solidFill>
              </a:defRPr>
            </a:lvl1pPr>
          </a:lstStyle>
          <a:p>
            <a:endParaRPr lang="id-ID"/>
          </a:p>
        </p:txBody>
      </p:sp>
      <p:sp>
        <p:nvSpPr>
          <p:cNvPr id="4" name="Picture Placeholder 6"/>
          <p:cNvSpPr>
            <a:spLocks noGrp="1"/>
          </p:cNvSpPr>
          <p:nvPr>
            <p:ph type="pic" sz="quarter" idx="12"/>
          </p:nvPr>
        </p:nvSpPr>
        <p:spPr>
          <a:xfrm>
            <a:off x="3243262" y="0"/>
            <a:ext cx="4592201" cy="6858000"/>
          </a:xfrm>
          <a:prstGeom prst="rect">
            <a:avLst/>
          </a:prstGeom>
        </p:spPr>
        <p:txBody>
          <a:bodyPr/>
          <a:lstStyle>
            <a:lvl1pPr marL="0" indent="0">
              <a:buNone/>
              <a:defRPr sz="1800">
                <a:solidFill>
                  <a:schemeClr val="tx1">
                    <a:lumMod val="65000"/>
                    <a:lumOff val="35000"/>
                  </a:schemeClr>
                </a:solidFill>
              </a:defRPr>
            </a:lvl1pPr>
          </a:lstStyle>
          <a:p>
            <a:endParaRPr lang="id-ID"/>
          </a:p>
        </p:txBody>
      </p:sp>
    </p:spTree>
    <p:extLst>
      <p:ext uri="{BB962C8B-B14F-4D97-AF65-F5344CB8AC3E}">
        <p14:creationId xmlns:p14="http://schemas.microsoft.com/office/powerpoint/2010/main" val="96371714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100000" fill="hold" grpId="0" nodeType="withEffect" nodePh="1">
                                  <p:stCondLst>
                                    <p:cond delay="0"/>
                                  </p:stCondLst>
                                  <p:endCondLst>
                                    <p:cond evt="begin" delay="0">
                                      <p:tn val="5"/>
                                    </p:cond>
                                  </p:end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0-#ppt_w/2"/>
                                          </p:val>
                                        </p:tav>
                                        <p:tav tm="100000">
                                          <p:val>
                                            <p:strVal val="#ppt_x"/>
                                          </p:val>
                                        </p:tav>
                                      </p:tavLst>
                                    </p:anim>
                                    <p:anim calcmode="lin" valueType="num">
                                      <p:cBhvr additive="base">
                                        <p:cTn id="8" dur="500" fill="hold"/>
                                        <p:tgtEl>
                                          <p:spTgt spid="2"/>
                                        </p:tgtEl>
                                        <p:attrNameLst>
                                          <p:attrName>ppt_y</p:attrName>
                                        </p:attrNameLst>
                                      </p:cBhvr>
                                      <p:tavLst>
                                        <p:tav tm="0">
                                          <p:val>
                                            <p:strVal val="#ppt_y"/>
                                          </p:val>
                                        </p:tav>
                                        <p:tav tm="100000">
                                          <p:val>
                                            <p:strVal val="#ppt_y"/>
                                          </p:val>
                                        </p:tav>
                                      </p:tavLst>
                                    </p:anim>
                                  </p:childTnLst>
                                </p:cTn>
                              </p:par>
                              <p:par>
                                <p:cTn id="9" presetID="2" presetClass="entr" presetSubtype="8" decel="100000" fill="hold" grpId="0" nodeType="withEffect" nodePh="1">
                                  <p:stCondLst>
                                    <p:cond delay="250"/>
                                  </p:stCondLst>
                                  <p:endCondLst>
                                    <p:cond evt="begin" delay="0">
                                      <p:tn val="9"/>
                                    </p:cond>
                                  </p:end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500" fill="hold"/>
                                        <p:tgtEl>
                                          <p:spTgt spid="3"/>
                                        </p:tgtEl>
                                        <p:attrNameLst>
                                          <p:attrName>ppt_x</p:attrName>
                                        </p:attrNameLst>
                                      </p:cBhvr>
                                      <p:tavLst>
                                        <p:tav tm="0">
                                          <p:val>
                                            <p:strVal val="0-#ppt_w/2"/>
                                          </p:val>
                                        </p:tav>
                                        <p:tav tm="100000">
                                          <p:val>
                                            <p:strVal val="#ppt_x"/>
                                          </p:val>
                                        </p:tav>
                                      </p:tavLst>
                                    </p:anim>
                                    <p:anim calcmode="lin" valueType="num">
                                      <p:cBhvr additive="base">
                                        <p:cTn id="12" dur="500" fill="hold"/>
                                        <p:tgtEl>
                                          <p:spTgt spid="3"/>
                                        </p:tgtEl>
                                        <p:attrNameLst>
                                          <p:attrName>ppt_y</p:attrName>
                                        </p:attrNameLst>
                                      </p:cBhvr>
                                      <p:tavLst>
                                        <p:tav tm="0">
                                          <p:val>
                                            <p:strVal val="#ppt_y"/>
                                          </p:val>
                                        </p:tav>
                                        <p:tav tm="100000">
                                          <p:val>
                                            <p:strVal val="#ppt_y"/>
                                          </p:val>
                                        </p:tav>
                                      </p:tavLst>
                                    </p:anim>
                                  </p:childTnLst>
                                </p:cTn>
                              </p:par>
                              <p:par>
                                <p:cTn id="13" presetID="2" presetClass="entr" presetSubtype="4" decel="100000" fill="hold" grpId="0" nodeType="withEffect" nodePh="1">
                                  <p:stCondLst>
                                    <p:cond delay="500"/>
                                  </p:stCondLst>
                                  <p:endCondLst>
                                    <p:cond evt="begin" delay="0">
                                      <p:tn val="13"/>
                                    </p:cond>
                                  </p:endCondLst>
                                  <p:childTnLst>
                                    <p:set>
                                      <p:cBhvr>
                                        <p:cTn id="14" dur="1" fill="hold">
                                          <p:stCondLst>
                                            <p:cond delay="0"/>
                                          </p:stCondLst>
                                        </p:cTn>
                                        <p:tgtEl>
                                          <p:spTgt spid="4"/>
                                        </p:tgtEl>
                                        <p:attrNameLst>
                                          <p:attrName>style.visibility</p:attrName>
                                        </p:attrNameLst>
                                      </p:cBhvr>
                                      <p:to>
                                        <p:strVal val="visible"/>
                                      </p:to>
                                    </p:set>
                                    <p:anim calcmode="lin" valueType="num">
                                      <p:cBhvr additive="base">
                                        <p:cTn id="15" dur="750" fill="hold"/>
                                        <p:tgtEl>
                                          <p:spTgt spid="4"/>
                                        </p:tgtEl>
                                        <p:attrNameLst>
                                          <p:attrName>ppt_x</p:attrName>
                                        </p:attrNameLst>
                                      </p:cBhvr>
                                      <p:tavLst>
                                        <p:tav tm="0">
                                          <p:val>
                                            <p:strVal val="#ppt_x"/>
                                          </p:val>
                                        </p:tav>
                                        <p:tav tm="100000">
                                          <p:val>
                                            <p:strVal val="#ppt_x"/>
                                          </p:val>
                                        </p:tav>
                                      </p:tavLst>
                                    </p:anim>
                                    <p:anim calcmode="lin" valueType="num">
                                      <p:cBhvr additive="base">
                                        <p:cTn id="16" dur="750" fill="hold"/>
                                        <p:tgtEl>
                                          <p:spTgt spid="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4" grpId="0"/>
    </p:bldLst>
  </p:timing>
</p:sldLayout>
</file>

<file path=ppt/slideLayouts/slideLayout24.xml><?xml version="1.0" encoding="utf-8"?>
<p:sldLayout xmlns:a="http://schemas.openxmlformats.org/drawingml/2006/main" xmlns:r="http://schemas.openxmlformats.org/officeDocument/2006/relationships" xmlns:p="http://schemas.openxmlformats.org/presentationml/2006/main" showMasterSp="0" userDrawn="1">
  <p:cSld name="28_Title and Content">
    <p:spTree>
      <p:nvGrpSpPr>
        <p:cNvPr id="1" name=""/>
        <p:cNvGrpSpPr/>
        <p:nvPr/>
      </p:nvGrpSpPr>
      <p:grpSpPr>
        <a:xfrm>
          <a:off x="0" y="0"/>
          <a:ext cx="0" cy="0"/>
          <a:chOff x="0" y="0"/>
          <a:chExt cx="0" cy="0"/>
        </a:xfrm>
      </p:grpSpPr>
      <p:sp>
        <p:nvSpPr>
          <p:cNvPr id="5" name="Picture Placeholder 4"/>
          <p:cNvSpPr>
            <a:spLocks noGrp="1"/>
          </p:cNvSpPr>
          <p:nvPr>
            <p:ph type="pic" sz="quarter" idx="10"/>
          </p:nvPr>
        </p:nvSpPr>
        <p:spPr>
          <a:xfrm>
            <a:off x="0" y="0"/>
            <a:ext cx="8213725" cy="6858000"/>
          </a:xfrm>
          <a:prstGeom prst="rect">
            <a:avLst/>
          </a:prstGeom>
        </p:spPr>
        <p:txBody>
          <a:bodyPr/>
          <a:lstStyle>
            <a:lvl1pPr marL="0" indent="0">
              <a:buNone/>
              <a:defRPr sz="1800">
                <a:solidFill>
                  <a:schemeClr val="tx1">
                    <a:lumMod val="50000"/>
                    <a:lumOff val="50000"/>
                  </a:schemeClr>
                </a:solidFill>
              </a:defRPr>
            </a:lvl1pPr>
          </a:lstStyle>
          <a:p>
            <a:endParaRPr lang="id-ID"/>
          </a:p>
        </p:txBody>
      </p:sp>
      <p:sp>
        <p:nvSpPr>
          <p:cNvPr id="7" name="Picture Placeholder 6"/>
          <p:cNvSpPr>
            <a:spLocks noGrp="1"/>
          </p:cNvSpPr>
          <p:nvPr>
            <p:ph type="pic" sz="quarter" idx="11"/>
          </p:nvPr>
        </p:nvSpPr>
        <p:spPr>
          <a:xfrm>
            <a:off x="8213725" y="0"/>
            <a:ext cx="3978275" cy="3429000"/>
          </a:xfrm>
          <a:prstGeom prst="rect">
            <a:avLst/>
          </a:prstGeom>
        </p:spPr>
        <p:txBody>
          <a:bodyPr/>
          <a:lstStyle>
            <a:lvl1pPr marL="0" indent="0">
              <a:buNone/>
              <a:defRPr sz="1800">
                <a:solidFill>
                  <a:schemeClr val="tx1">
                    <a:lumMod val="50000"/>
                    <a:lumOff val="50000"/>
                  </a:schemeClr>
                </a:solidFill>
              </a:defRPr>
            </a:lvl1pPr>
          </a:lstStyle>
          <a:p>
            <a:endParaRPr lang="id-ID"/>
          </a:p>
        </p:txBody>
      </p:sp>
    </p:spTree>
    <p:extLst>
      <p:ext uri="{BB962C8B-B14F-4D97-AF65-F5344CB8AC3E}">
        <p14:creationId xmlns:p14="http://schemas.microsoft.com/office/powerpoint/2010/main" val="245119055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100000" fill="hold" grpId="0" nodeType="withEffect" nodePh="1">
                                  <p:stCondLst>
                                    <p:cond delay="0"/>
                                  </p:stCondLst>
                                  <p:endCondLst>
                                    <p:cond evt="begin" delay="0">
                                      <p:tn val="5"/>
                                    </p:cond>
                                  </p:end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750" fill="hold"/>
                                        <p:tgtEl>
                                          <p:spTgt spid="5"/>
                                        </p:tgtEl>
                                        <p:attrNameLst>
                                          <p:attrName>ppt_x</p:attrName>
                                        </p:attrNameLst>
                                      </p:cBhvr>
                                      <p:tavLst>
                                        <p:tav tm="0">
                                          <p:val>
                                            <p:strVal val="0-#ppt_w/2"/>
                                          </p:val>
                                        </p:tav>
                                        <p:tav tm="100000">
                                          <p:val>
                                            <p:strVal val="#ppt_x"/>
                                          </p:val>
                                        </p:tav>
                                      </p:tavLst>
                                    </p:anim>
                                    <p:anim calcmode="lin" valueType="num">
                                      <p:cBhvr additive="base">
                                        <p:cTn id="8" dur="750" fill="hold"/>
                                        <p:tgtEl>
                                          <p:spTgt spid="5"/>
                                        </p:tgtEl>
                                        <p:attrNameLst>
                                          <p:attrName>ppt_y</p:attrName>
                                        </p:attrNameLst>
                                      </p:cBhvr>
                                      <p:tavLst>
                                        <p:tav tm="0">
                                          <p:val>
                                            <p:strVal val="#ppt_y"/>
                                          </p:val>
                                        </p:tav>
                                        <p:tav tm="100000">
                                          <p:val>
                                            <p:strVal val="#ppt_y"/>
                                          </p:val>
                                        </p:tav>
                                      </p:tavLst>
                                    </p:anim>
                                  </p:childTnLst>
                                </p:cTn>
                              </p:par>
                              <p:par>
                                <p:cTn id="9" presetID="2" presetClass="entr" presetSubtype="2" decel="100000" fill="hold" grpId="0" nodeType="withEffect" nodePh="1">
                                  <p:stCondLst>
                                    <p:cond delay="1500"/>
                                  </p:stCondLst>
                                  <p:endCondLst>
                                    <p:cond evt="begin" delay="0">
                                      <p:tn val="9"/>
                                    </p:cond>
                                  </p:endCondLst>
                                  <p:childTnLst>
                                    <p:set>
                                      <p:cBhvr>
                                        <p:cTn id="10" dur="1" fill="hold">
                                          <p:stCondLst>
                                            <p:cond delay="0"/>
                                          </p:stCondLst>
                                        </p:cTn>
                                        <p:tgtEl>
                                          <p:spTgt spid="7"/>
                                        </p:tgtEl>
                                        <p:attrNameLst>
                                          <p:attrName>style.visibility</p:attrName>
                                        </p:attrNameLst>
                                      </p:cBhvr>
                                      <p:to>
                                        <p:strVal val="visible"/>
                                      </p:to>
                                    </p:set>
                                    <p:anim calcmode="lin" valueType="num">
                                      <p:cBhvr additive="base">
                                        <p:cTn id="11" dur="500" fill="hold"/>
                                        <p:tgtEl>
                                          <p:spTgt spid="7"/>
                                        </p:tgtEl>
                                        <p:attrNameLst>
                                          <p:attrName>ppt_x</p:attrName>
                                        </p:attrNameLst>
                                      </p:cBhvr>
                                      <p:tavLst>
                                        <p:tav tm="0">
                                          <p:val>
                                            <p:strVal val="1+#ppt_w/2"/>
                                          </p:val>
                                        </p:tav>
                                        <p:tav tm="100000">
                                          <p:val>
                                            <p:strVal val="#ppt_x"/>
                                          </p:val>
                                        </p:tav>
                                      </p:tavLst>
                                    </p:anim>
                                    <p:anim calcmode="lin" valueType="num">
                                      <p:cBhvr additive="base">
                                        <p:cTn id="12" dur="500" fill="hold"/>
                                        <p:tgtEl>
                                          <p:spTgt spid="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7" grpId="0"/>
    </p:bldLst>
  </p:timing>
</p:sldLayout>
</file>

<file path=ppt/slideLayouts/slideLayout25.xml><?xml version="1.0" encoding="utf-8"?>
<p:sldLayout xmlns:a="http://schemas.openxmlformats.org/drawingml/2006/main" xmlns:r="http://schemas.openxmlformats.org/officeDocument/2006/relationships" xmlns:p="http://schemas.openxmlformats.org/presentationml/2006/main" showMasterSp="0" userDrawn="1">
  <p:cSld name="33_Title and Content">
    <p:spTree>
      <p:nvGrpSpPr>
        <p:cNvPr id="1" name=""/>
        <p:cNvGrpSpPr/>
        <p:nvPr/>
      </p:nvGrpSpPr>
      <p:grpSpPr>
        <a:xfrm>
          <a:off x="0" y="0"/>
          <a:ext cx="0" cy="0"/>
          <a:chOff x="0" y="0"/>
          <a:chExt cx="0" cy="0"/>
        </a:xfrm>
      </p:grpSpPr>
      <p:sp>
        <p:nvSpPr>
          <p:cNvPr id="12" name="Picture Placeholder 11"/>
          <p:cNvSpPr>
            <a:spLocks noGrp="1"/>
          </p:cNvSpPr>
          <p:nvPr>
            <p:ph type="pic" sz="quarter" idx="11"/>
          </p:nvPr>
        </p:nvSpPr>
        <p:spPr>
          <a:xfrm>
            <a:off x="4732338" y="1876425"/>
            <a:ext cx="2487612" cy="2495550"/>
          </a:xfrm>
          <a:prstGeom prst="rect">
            <a:avLst/>
          </a:prstGeom>
        </p:spPr>
        <p:txBody>
          <a:bodyPr/>
          <a:lstStyle>
            <a:lvl1pPr marL="0" indent="0">
              <a:buNone/>
              <a:defRPr sz="1800">
                <a:solidFill>
                  <a:schemeClr val="tx1">
                    <a:lumMod val="50000"/>
                    <a:lumOff val="50000"/>
                  </a:schemeClr>
                </a:solidFill>
              </a:defRPr>
            </a:lvl1pPr>
          </a:lstStyle>
          <a:p>
            <a:endParaRPr lang="id-ID"/>
          </a:p>
        </p:txBody>
      </p:sp>
      <p:sp>
        <p:nvSpPr>
          <p:cNvPr id="13" name="Picture Placeholder 11"/>
          <p:cNvSpPr>
            <a:spLocks noGrp="1"/>
          </p:cNvSpPr>
          <p:nvPr>
            <p:ph type="pic" sz="quarter" idx="12"/>
          </p:nvPr>
        </p:nvSpPr>
        <p:spPr>
          <a:xfrm>
            <a:off x="7217419" y="1876425"/>
            <a:ext cx="2487612" cy="2495550"/>
          </a:xfrm>
          <a:prstGeom prst="rect">
            <a:avLst/>
          </a:prstGeom>
        </p:spPr>
        <p:txBody>
          <a:bodyPr/>
          <a:lstStyle>
            <a:lvl1pPr marL="0" indent="0">
              <a:buNone/>
              <a:defRPr sz="1800">
                <a:solidFill>
                  <a:schemeClr val="tx1">
                    <a:lumMod val="50000"/>
                    <a:lumOff val="50000"/>
                  </a:schemeClr>
                </a:solidFill>
              </a:defRPr>
            </a:lvl1pPr>
          </a:lstStyle>
          <a:p>
            <a:endParaRPr lang="id-ID"/>
          </a:p>
        </p:txBody>
      </p:sp>
      <p:sp>
        <p:nvSpPr>
          <p:cNvPr id="14" name="Picture Placeholder 11"/>
          <p:cNvSpPr>
            <a:spLocks noGrp="1"/>
          </p:cNvSpPr>
          <p:nvPr>
            <p:ph type="pic" sz="quarter" idx="13"/>
          </p:nvPr>
        </p:nvSpPr>
        <p:spPr>
          <a:xfrm>
            <a:off x="9701818" y="1876425"/>
            <a:ext cx="2487612" cy="2495550"/>
          </a:xfrm>
          <a:prstGeom prst="rect">
            <a:avLst/>
          </a:prstGeom>
        </p:spPr>
        <p:txBody>
          <a:bodyPr/>
          <a:lstStyle>
            <a:lvl1pPr marL="0" indent="0">
              <a:buNone/>
              <a:defRPr sz="1800">
                <a:solidFill>
                  <a:schemeClr val="tx1">
                    <a:lumMod val="50000"/>
                    <a:lumOff val="50000"/>
                  </a:schemeClr>
                </a:solidFill>
              </a:defRPr>
            </a:lvl1pPr>
          </a:lstStyle>
          <a:p>
            <a:endParaRPr lang="id-ID"/>
          </a:p>
        </p:txBody>
      </p:sp>
      <p:sp>
        <p:nvSpPr>
          <p:cNvPr id="15" name="Picture Placeholder 11"/>
          <p:cNvSpPr>
            <a:spLocks noGrp="1"/>
          </p:cNvSpPr>
          <p:nvPr>
            <p:ph type="pic" sz="quarter" idx="14"/>
          </p:nvPr>
        </p:nvSpPr>
        <p:spPr>
          <a:xfrm>
            <a:off x="4732338" y="4357662"/>
            <a:ext cx="2487612" cy="2495550"/>
          </a:xfrm>
          <a:prstGeom prst="rect">
            <a:avLst/>
          </a:prstGeom>
        </p:spPr>
        <p:txBody>
          <a:bodyPr/>
          <a:lstStyle>
            <a:lvl1pPr marL="0" indent="0">
              <a:buNone/>
              <a:defRPr sz="1800">
                <a:solidFill>
                  <a:schemeClr val="tx1">
                    <a:lumMod val="50000"/>
                    <a:lumOff val="50000"/>
                  </a:schemeClr>
                </a:solidFill>
              </a:defRPr>
            </a:lvl1pPr>
          </a:lstStyle>
          <a:p>
            <a:endParaRPr lang="id-ID"/>
          </a:p>
        </p:txBody>
      </p:sp>
      <p:sp>
        <p:nvSpPr>
          <p:cNvPr id="16" name="Picture Placeholder 11"/>
          <p:cNvSpPr>
            <a:spLocks noGrp="1"/>
          </p:cNvSpPr>
          <p:nvPr>
            <p:ph type="pic" sz="quarter" idx="15"/>
          </p:nvPr>
        </p:nvSpPr>
        <p:spPr>
          <a:xfrm>
            <a:off x="7217419" y="4357662"/>
            <a:ext cx="2487612" cy="2495550"/>
          </a:xfrm>
          <a:prstGeom prst="rect">
            <a:avLst/>
          </a:prstGeom>
        </p:spPr>
        <p:txBody>
          <a:bodyPr/>
          <a:lstStyle>
            <a:lvl1pPr marL="0" indent="0">
              <a:buNone/>
              <a:defRPr sz="1800">
                <a:solidFill>
                  <a:schemeClr val="tx1">
                    <a:lumMod val="50000"/>
                    <a:lumOff val="50000"/>
                  </a:schemeClr>
                </a:solidFill>
              </a:defRPr>
            </a:lvl1pPr>
          </a:lstStyle>
          <a:p>
            <a:endParaRPr lang="id-ID"/>
          </a:p>
        </p:txBody>
      </p:sp>
      <p:sp>
        <p:nvSpPr>
          <p:cNvPr id="17" name="Picture Placeholder 11"/>
          <p:cNvSpPr>
            <a:spLocks noGrp="1"/>
          </p:cNvSpPr>
          <p:nvPr>
            <p:ph type="pic" sz="quarter" idx="16"/>
          </p:nvPr>
        </p:nvSpPr>
        <p:spPr>
          <a:xfrm>
            <a:off x="9701818" y="4357662"/>
            <a:ext cx="2487612" cy="2495550"/>
          </a:xfrm>
          <a:prstGeom prst="rect">
            <a:avLst/>
          </a:prstGeom>
        </p:spPr>
        <p:txBody>
          <a:bodyPr/>
          <a:lstStyle>
            <a:lvl1pPr marL="0" indent="0">
              <a:buNone/>
              <a:defRPr sz="1800">
                <a:solidFill>
                  <a:schemeClr val="tx1">
                    <a:lumMod val="50000"/>
                    <a:lumOff val="50000"/>
                  </a:schemeClr>
                </a:solidFill>
              </a:defRPr>
            </a:lvl1pPr>
          </a:lstStyle>
          <a:p>
            <a:endParaRPr lang="id-ID"/>
          </a:p>
        </p:txBody>
      </p:sp>
      <p:sp>
        <p:nvSpPr>
          <p:cNvPr id="10" name="Text Placeholder 2"/>
          <p:cNvSpPr>
            <a:spLocks noGrp="1"/>
          </p:cNvSpPr>
          <p:nvPr>
            <p:ph type="body" sz="quarter" idx="10"/>
          </p:nvPr>
        </p:nvSpPr>
        <p:spPr>
          <a:xfrm>
            <a:off x="1114425" y="444190"/>
            <a:ext cx="9963150" cy="800100"/>
          </a:xfrm>
          <a:prstGeom prst="rect">
            <a:avLst/>
          </a:prstGeom>
        </p:spPr>
        <p:txBody>
          <a:bodyPr/>
          <a:lstStyle>
            <a:lvl1pPr marL="0" indent="0" algn="ctr">
              <a:buNone/>
              <a:defRPr sz="4800">
                <a:solidFill>
                  <a:schemeClr val="bg1">
                    <a:lumMod val="95000"/>
                  </a:schemeClr>
                </a:solidFill>
                <a:latin typeface="Bebas Neue" panose="020B0606020202050201" pitchFamily="34" charset="0"/>
              </a:defRPr>
            </a:lvl1pPr>
          </a:lstStyle>
          <a:p>
            <a:pPr lvl="0"/>
            <a:endParaRPr lang="id-ID" dirty="0"/>
          </a:p>
        </p:txBody>
      </p:sp>
      <p:sp>
        <p:nvSpPr>
          <p:cNvPr id="11" name="Text Placeholder 4"/>
          <p:cNvSpPr txBox="1">
            <a:spLocks/>
          </p:cNvSpPr>
          <p:nvPr userDrawn="1"/>
        </p:nvSpPr>
        <p:spPr>
          <a:xfrm>
            <a:off x="4952922" y="1088943"/>
            <a:ext cx="2286156" cy="334134"/>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lnSpc>
                <a:spcPct val="114000"/>
              </a:lnSpc>
              <a:buNone/>
              <a:defRPr/>
            </a:pPr>
            <a:r>
              <a:rPr lang="en-US" sz="1400" dirty="0">
                <a:solidFill>
                  <a:schemeClr val="bg1">
                    <a:lumMod val="65000"/>
                  </a:schemeClr>
                </a:solidFill>
                <a:latin typeface="Segoe UI" panose="020B0502040204020203" pitchFamily="34" charset="0"/>
                <a:cs typeface="Segoe UI" panose="020B0502040204020203" pitchFamily="34" charset="0"/>
              </a:rPr>
              <a:t>THIS IS SUBTITLE</a:t>
            </a:r>
            <a:endParaRPr lang="id-ID" sz="1400" dirty="0">
              <a:solidFill>
                <a:schemeClr val="bg1">
                  <a:lumMod val="65000"/>
                </a:schemeClr>
              </a:solidFill>
              <a:latin typeface="Segoe UI" panose="020B0502040204020203" pitchFamily="34" charset="0"/>
              <a:cs typeface="Segoe UI" panose="020B0502040204020203" pitchFamily="34" charset="0"/>
            </a:endParaRPr>
          </a:p>
        </p:txBody>
      </p:sp>
    </p:spTree>
    <p:extLst>
      <p:ext uri="{BB962C8B-B14F-4D97-AF65-F5344CB8AC3E}">
        <p14:creationId xmlns:p14="http://schemas.microsoft.com/office/powerpoint/2010/main" val="112635763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grpId="0" nodeType="withEffect" nodePh="1">
                                  <p:stCondLst>
                                    <p:cond delay="1500"/>
                                  </p:stCondLst>
                                  <p:endCondLst>
                                    <p:cond evt="begin" delay="0">
                                      <p:tn val="5"/>
                                    </p:cond>
                                  </p:endCondLst>
                                  <p:childTnLst>
                                    <p:set>
                                      <p:cBhvr>
                                        <p:cTn id="6" dur="1" fill="hold">
                                          <p:stCondLst>
                                            <p:cond delay="0"/>
                                          </p:stCondLst>
                                        </p:cTn>
                                        <p:tgtEl>
                                          <p:spTgt spid="12"/>
                                        </p:tgtEl>
                                        <p:attrNameLst>
                                          <p:attrName>style.visibility</p:attrName>
                                        </p:attrNameLst>
                                      </p:cBhvr>
                                      <p:to>
                                        <p:strVal val="visible"/>
                                      </p:to>
                                    </p:set>
                                    <p:anim calcmode="lin" valueType="num">
                                      <p:cBhvr additive="base">
                                        <p:cTn id="7" dur="750" fill="hold"/>
                                        <p:tgtEl>
                                          <p:spTgt spid="12"/>
                                        </p:tgtEl>
                                        <p:attrNameLst>
                                          <p:attrName>ppt_x</p:attrName>
                                        </p:attrNameLst>
                                      </p:cBhvr>
                                      <p:tavLst>
                                        <p:tav tm="0">
                                          <p:val>
                                            <p:strVal val="1+#ppt_w/2"/>
                                          </p:val>
                                        </p:tav>
                                        <p:tav tm="100000">
                                          <p:val>
                                            <p:strVal val="#ppt_x"/>
                                          </p:val>
                                        </p:tav>
                                      </p:tavLst>
                                    </p:anim>
                                    <p:anim calcmode="lin" valueType="num">
                                      <p:cBhvr additive="base">
                                        <p:cTn id="8" dur="750" fill="hold"/>
                                        <p:tgtEl>
                                          <p:spTgt spid="12"/>
                                        </p:tgtEl>
                                        <p:attrNameLst>
                                          <p:attrName>ppt_y</p:attrName>
                                        </p:attrNameLst>
                                      </p:cBhvr>
                                      <p:tavLst>
                                        <p:tav tm="0">
                                          <p:val>
                                            <p:strVal val="#ppt_y"/>
                                          </p:val>
                                        </p:tav>
                                        <p:tav tm="100000">
                                          <p:val>
                                            <p:strVal val="#ppt_y"/>
                                          </p:val>
                                        </p:tav>
                                      </p:tavLst>
                                    </p:anim>
                                  </p:childTnLst>
                                </p:cTn>
                              </p:par>
                              <p:par>
                                <p:cTn id="9" presetID="2" presetClass="entr" presetSubtype="2" decel="100000" fill="hold" grpId="0" nodeType="withEffect" nodePh="1">
                                  <p:stCondLst>
                                    <p:cond delay="1750"/>
                                  </p:stCondLst>
                                  <p:endCondLst>
                                    <p:cond evt="begin" delay="0">
                                      <p:tn val="9"/>
                                    </p:cond>
                                  </p:endCondLst>
                                  <p:childTnLst>
                                    <p:set>
                                      <p:cBhvr>
                                        <p:cTn id="10" dur="1" fill="hold">
                                          <p:stCondLst>
                                            <p:cond delay="0"/>
                                          </p:stCondLst>
                                        </p:cTn>
                                        <p:tgtEl>
                                          <p:spTgt spid="13"/>
                                        </p:tgtEl>
                                        <p:attrNameLst>
                                          <p:attrName>style.visibility</p:attrName>
                                        </p:attrNameLst>
                                      </p:cBhvr>
                                      <p:to>
                                        <p:strVal val="visible"/>
                                      </p:to>
                                    </p:set>
                                    <p:anim calcmode="lin" valueType="num">
                                      <p:cBhvr additive="base">
                                        <p:cTn id="11" dur="750" fill="hold"/>
                                        <p:tgtEl>
                                          <p:spTgt spid="13"/>
                                        </p:tgtEl>
                                        <p:attrNameLst>
                                          <p:attrName>ppt_x</p:attrName>
                                        </p:attrNameLst>
                                      </p:cBhvr>
                                      <p:tavLst>
                                        <p:tav tm="0">
                                          <p:val>
                                            <p:strVal val="1+#ppt_w/2"/>
                                          </p:val>
                                        </p:tav>
                                        <p:tav tm="100000">
                                          <p:val>
                                            <p:strVal val="#ppt_x"/>
                                          </p:val>
                                        </p:tav>
                                      </p:tavLst>
                                    </p:anim>
                                    <p:anim calcmode="lin" valueType="num">
                                      <p:cBhvr additive="base">
                                        <p:cTn id="12" dur="750" fill="hold"/>
                                        <p:tgtEl>
                                          <p:spTgt spid="13"/>
                                        </p:tgtEl>
                                        <p:attrNameLst>
                                          <p:attrName>ppt_y</p:attrName>
                                        </p:attrNameLst>
                                      </p:cBhvr>
                                      <p:tavLst>
                                        <p:tav tm="0">
                                          <p:val>
                                            <p:strVal val="#ppt_y"/>
                                          </p:val>
                                        </p:tav>
                                        <p:tav tm="100000">
                                          <p:val>
                                            <p:strVal val="#ppt_y"/>
                                          </p:val>
                                        </p:tav>
                                      </p:tavLst>
                                    </p:anim>
                                  </p:childTnLst>
                                </p:cTn>
                              </p:par>
                              <p:par>
                                <p:cTn id="13" presetID="2" presetClass="entr" presetSubtype="2" decel="100000" fill="hold" grpId="0" nodeType="withEffect" nodePh="1">
                                  <p:stCondLst>
                                    <p:cond delay="2000"/>
                                  </p:stCondLst>
                                  <p:endCondLst>
                                    <p:cond evt="begin" delay="0">
                                      <p:tn val="13"/>
                                    </p:cond>
                                  </p:endCondLst>
                                  <p:childTnLst>
                                    <p:set>
                                      <p:cBhvr>
                                        <p:cTn id="14" dur="1" fill="hold">
                                          <p:stCondLst>
                                            <p:cond delay="0"/>
                                          </p:stCondLst>
                                        </p:cTn>
                                        <p:tgtEl>
                                          <p:spTgt spid="14"/>
                                        </p:tgtEl>
                                        <p:attrNameLst>
                                          <p:attrName>style.visibility</p:attrName>
                                        </p:attrNameLst>
                                      </p:cBhvr>
                                      <p:to>
                                        <p:strVal val="visible"/>
                                      </p:to>
                                    </p:set>
                                    <p:anim calcmode="lin" valueType="num">
                                      <p:cBhvr additive="base">
                                        <p:cTn id="15" dur="750" fill="hold"/>
                                        <p:tgtEl>
                                          <p:spTgt spid="14"/>
                                        </p:tgtEl>
                                        <p:attrNameLst>
                                          <p:attrName>ppt_x</p:attrName>
                                        </p:attrNameLst>
                                      </p:cBhvr>
                                      <p:tavLst>
                                        <p:tav tm="0">
                                          <p:val>
                                            <p:strVal val="1+#ppt_w/2"/>
                                          </p:val>
                                        </p:tav>
                                        <p:tav tm="100000">
                                          <p:val>
                                            <p:strVal val="#ppt_x"/>
                                          </p:val>
                                        </p:tav>
                                      </p:tavLst>
                                    </p:anim>
                                    <p:anim calcmode="lin" valueType="num">
                                      <p:cBhvr additive="base">
                                        <p:cTn id="16" dur="750" fill="hold"/>
                                        <p:tgtEl>
                                          <p:spTgt spid="14"/>
                                        </p:tgtEl>
                                        <p:attrNameLst>
                                          <p:attrName>ppt_y</p:attrName>
                                        </p:attrNameLst>
                                      </p:cBhvr>
                                      <p:tavLst>
                                        <p:tav tm="0">
                                          <p:val>
                                            <p:strVal val="#ppt_y"/>
                                          </p:val>
                                        </p:tav>
                                        <p:tav tm="100000">
                                          <p:val>
                                            <p:strVal val="#ppt_y"/>
                                          </p:val>
                                        </p:tav>
                                      </p:tavLst>
                                    </p:anim>
                                  </p:childTnLst>
                                </p:cTn>
                              </p:par>
                              <p:par>
                                <p:cTn id="17" presetID="2" presetClass="entr" presetSubtype="2" decel="100000" fill="hold" grpId="0" nodeType="withEffect" nodePh="1">
                                  <p:stCondLst>
                                    <p:cond delay="2250"/>
                                  </p:stCondLst>
                                  <p:endCondLst>
                                    <p:cond evt="begin" delay="0">
                                      <p:tn val="17"/>
                                    </p:cond>
                                  </p:endCondLst>
                                  <p:childTnLst>
                                    <p:set>
                                      <p:cBhvr>
                                        <p:cTn id="18" dur="1" fill="hold">
                                          <p:stCondLst>
                                            <p:cond delay="0"/>
                                          </p:stCondLst>
                                        </p:cTn>
                                        <p:tgtEl>
                                          <p:spTgt spid="15"/>
                                        </p:tgtEl>
                                        <p:attrNameLst>
                                          <p:attrName>style.visibility</p:attrName>
                                        </p:attrNameLst>
                                      </p:cBhvr>
                                      <p:to>
                                        <p:strVal val="visible"/>
                                      </p:to>
                                    </p:set>
                                    <p:anim calcmode="lin" valueType="num">
                                      <p:cBhvr additive="base">
                                        <p:cTn id="19" dur="750" fill="hold"/>
                                        <p:tgtEl>
                                          <p:spTgt spid="15"/>
                                        </p:tgtEl>
                                        <p:attrNameLst>
                                          <p:attrName>ppt_x</p:attrName>
                                        </p:attrNameLst>
                                      </p:cBhvr>
                                      <p:tavLst>
                                        <p:tav tm="0">
                                          <p:val>
                                            <p:strVal val="1+#ppt_w/2"/>
                                          </p:val>
                                        </p:tav>
                                        <p:tav tm="100000">
                                          <p:val>
                                            <p:strVal val="#ppt_x"/>
                                          </p:val>
                                        </p:tav>
                                      </p:tavLst>
                                    </p:anim>
                                    <p:anim calcmode="lin" valueType="num">
                                      <p:cBhvr additive="base">
                                        <p:cTn id="20" dur="750" fill="hold"/>
                                        <p:tgtEl>
                                          <p:spTgt spid="15"/>
                                        </p:tgtEl>
                                        <p:attrNameLst>
                                          <p:attrName>ppt_y</p:attrName>
                                        </p:attrNameLst>
                                      </p:cBhvr>
                                      <p:tavLst>
                                        <p:tav tm="0">
                                          <p:val>
                                            <p:strVal val="#ppt_y"/>
                                          </p:val>
                                        </p:tav>
                                        <p:tav tm="100000">
                                          <p:val>
                                            <p:strVal val="#ppt_y"/>
                                          </p:val>
                                        </p:tav>
                                      </p:tavLst>
                                    </p:anim>
                                  </p:childTnLst>
                                </p:cTn>
                              </p:par>
                              <p:par>
                                <p:cTn id="21" presetID="2" presetClass="entr" presetSubtype="2" decel="100000" fill="hold" grpId="0" nodeType="withEffect" nodePh="1">
                                  <p:stCondLst>
                                    <p:cond delay="2500"/>
                                  </p:stCondLst>
                                  <p:endCondLst>
                                    <p:cond evt="begin" delay="0">
                                      <p:tn val="21"/>
                                    </p:cond>
                                  </p:endCondLst>
                                  <p:childTnLst>
                                    <p:set>
                                      <p:cBhvr>
                                        <p:cTn id="22" dur="1" fill="hold">
                                          <p:stCondLst>
                                            <p:cond delay="0"/>
                                          </p:stCondLst>
                                        </p:cTn>
                                        <p:tgtEl>
                                          <p:spTgt spid="16"/>
                                        </p:tgtEl>
                                        <p:attrNameLst>
                                          <p:attrName>style.visibility</p:attrName>
                                        </p:attrNameLst>
                                      </p:cBhvr>
                                      <p:to>
                                        <p:strVal val="visible"/>
                                      </p:to>
                                    </p:set>
                                    <p:anim calcmode="lin" valueType="num">
                                      <p:cBhvr additive="base">
                                        <p:cTn id="23" dur="750" fill="hold"/>
                                        <p:tgtEl>
                                          <p:spTgt spid="16"/>
                                        </p:tgtEl>
                                        <p:attrNameLst>
                                          <p:attrName>ppt_x</p:attrName>
                                        </p:attrNameLst>
                                      </p:cBhvr>
                                      <p:tavLst>
                                        <p:tav tm="0">
                                          <p:val>
                                            <p:strVal val="1+#ppt_w/2"/>
                                          </p:val>
                                        </p:tav>
                                        <p:tav tm="100000">
                                          <p:val>
                                            <p:strVal val="#ppt_x"/>
                                          </p:val>
                                        </p:tav>
                                      </p:tavLst>
                                    </p:anim>
                                    <p:anim calcmode="lin" valueType="num">
                                      <p:cBhvr additive="base">
                                        <p:cTn id="24" dur="750" fill="hold"/>
                                        <p:tgtEl>
                                          <p:spTgt spid="16"/>
                                        </p:tgtEl>
                                        <p:attrNameLst>
                                          <p:attrName>ppt_y</p:attrName>
                                        </p:attrNameLst>
                                      </p:cBhvr>
                                      <p:tavLst>
                                        <p:tav tm="0">
                                          <p:val>
                                            <p:strVal val="#ppt_y"/>
                                          </p:val>
                                        </p:tav>
                                        <p:tav tm="100000">
                                          <p:val>
                                            <p:strVal val="#ppt_y"/>
                                          </p:val>
                                        </p:tav>
                                      </p:tavLst>
                                    </p:anim>
                                  </p:childTnLst>
                                </p:cTn>
                              </p:par>
                              <p:par>
                                <p:cTn id="25" presetID="2" presetClass="entr" presetSubtype="2" decel="100000" fill="hold" grpId="0" nodeType="withEffect" nodePh="1">
                                  <p:stCondLst>
                                    <p:cond delay="2750"/>
                                  </p:stCondLst>
                                  <p:endCondLst>
                                    <p:cond evt="begin" delay="0">
                                      <p:tn val="25"/>
                                    </p:cond>
                                  </p:endCondLst>
                                  <p:childTnLst>
                                    <p:set>
                                      <p:cBhvr>
                                        <p:cTn id="26" dur="1" fill="hold">
                                          <p:stCondLst>
                                            <p:cond delay="0"/>
                                          </p:stCondLst>
                                        </p:cTn>
                                        <p:tgtEl>
                                          <p:spTgt spid="17"/>
                                        </p:tgtEl>
                                        <p:attrNameLst>
                                          <p:attrName>style.visibility</p:attrName>
                                        </p:attrNameLst>
                                      </p:cBhvr>
                                      <p:to>
                                        <p:strVal val="visible"/>
                                      </p:to>
                                    </p:set>
                                    <p:anim calcmode="lin" valueType="num">
                                      <p:cBhvr additive="base">
                                        <p:cTn id="27" dur="750" fill="hold"/>
                                        <p:tgtEl>
                                          <p:spTgt spid="17"/>
                                        </p:tgtEl>
                                        <p:attrNameLst>
                                          <p:attrName>ppt_x</p:attrName>
                                        </p:attrNameLst>
                                      </p:cBhvr>
                                      <p:tavLst>
                                        <p:tav tm="0">
                                          <p:val>
                                            <p:strVal val="1+#ppt_w/2"/>
                                          </p:val>
                                        </p:tav>
                                        <p:tav tm="100000">
                                          <p:val>
                                            <p:strVal val="#ppt_x"/>
                                          </p:val>
                                        </p:tav>
                                      </p:tavLst>
                                    </p:anim>
                                    <p:anim calcmode="lin" valueType="num">
                                      <p:cBhvr additive="base">
                                        <p:cTn id="28" dur="750" fill="hold"/>
                                        <p:tgtEl>
                                          <p:spTgt spid="17"/>
                                        </p:tgtEl>
                                        <p:attrNameLst>
                                          <p:attrName>ppt_y</p:attrName>
                                        </p:attrNameLst>
                                      </p:cBhvr>
                                      <p:tavLst>
                                        <p:tav tm="0">
                                          <p:val>
                                            <p:strVal val="#ppt_y"/>
                                          </p:val>
                                        </p:tav>
                                        <p:tav tm="100000">
                                          <p:val>
                                            <p:strVal val="#ppt_y"/>
                                          </p:val>
                                        </p:tav>
                                      </p:tavLst>
                                    </p:anim>
                                  </p:childTnLst>
                                </p:cTn>
                              </p:par>
                              <p:par>
                                <p:cTn id="29" presetID="2" presetClass="entr" presetSubtype="1" decel="100000" fill="hold" grpId="0" nodeType="withEffect">
                                  <p:stCondLst>
                                    <p:cond delay="0"/>
                                  </p:stCondLst>
                                  <p:childTnLst>
                                    <p:set>
                                      <p:cBhvr>
                                        <p:cTn id="30" dur="1" fill="hold">
                                          <p:stCondLst>
                                            <p:cond delay="0"/>
                                          </p:stCondLst>
                                        </p:cTn>
                                        <p:tgtEl>
                                          <p:spTgt spid="11"/>
                                        </p:tgtEl>
                                        <p:attrNameLst>
                                          <p:attrName>style.visibility</p:attrName>
                                        </p:attrNameLst>
                                      </p:cBhvr>
                                      <p:to>
                                        <p:strVal val="visible"/>
                                      </p:to>
                                    </p:set>
                                    <p:anim calcmode="lin" valueType="num">
                                      <p:cBhvr additive="base">
                                        <p:cTn id="31" dur="500" fill="hold"/>
                                        <p:tgtEl>
                                          <p:spTgt spid="11"/>
                                        </p:tgtEl>
                                        <p:attrNameLst>
                                          <p:attrName>ppt_x</p:attrName>
                                        </p:attrNameLst>
                                      </p:cBhvr>
                                      <p:tavLst>
                                        <p:tav tm="0">
                                          <p:val>
                                            <p:strVal val="#ppt_x"/>
                                          </p:val>
                                        </p:tav>
                                        <p:tav tm="100000">
                                          <p:val>
                                            <p:strVal val="#ppt_x"/>
                                          </p:val>
                                        </p:tav>
                                      </p:tavLst>
                                    </p:anim>
                                    <p:anim calcmode="lin" valueType="num">
                                      <p:cBhvr additive="base">
                                        <p:cTn id="32" dur="500" fill="hold"/>
                                        <p:tgtEl>
                                          <p:spTgt spid="11"/>
                                        </p:tgtEl>
                                        <p:attrNameLst>
                                          <p:attrName>ppt_y</p:attrName>
                                        </p:attrNameLst>
                                      </p:cBhvr>
                                      <p:tavLst>
                                        <p:tav tm="0">
                                          <p:val>
                                            <p:strVal val="0-#ppt_h/2"/>
                                          </p:val>
                                        </p:tav>
                                        <p:tav tm="100000">
                                          <p:val>
                                            <p:strVal val="#ppt_y"/>
                                          </p:val>
                                        </p:tav>
                                      </p:tavLst>
                                    </p:anim>
                                  </p:childTnLst>
                                </p:cTn>
                              </p:par>
                              <p:par>
                                <p:cTn id="33" presetID="2" presetClass="entr" presetSubtype="1" decel="100000" fill="hold" grpId="0" nodeType="withEffect" nodePh="1">
                                  <p:stCondLst>
                                    <p:cond delay="250"/>
                                  </p:stCondLst>
                                  <p:endCondLst>
                                    <p:cond evt="begin" delay="0">
                                      <p:tn val="33"/>
                                    </p:cond>
                                  </p:endCondLst>
                                  <p:childTnLst>
                                    <p:set>
                                      <p:cBhvr>
                                        <p:cTn id="34" dur="1" fill="hold">
                                          <p:stCondLst>
                                            <p:cond delay="0"/>
                                          </p:stCondLst>
                                        </p:cTn>
                                        <p:tgtEl>
                                          <p:spTgt spid="10">
                                            <p:txEl>
                                              <p:pRg st="0" end="0"/>
                                            </p:txEl>
                                          </p:spTgt>
                                        </p:tgtEl>
                                        <p:attrNameLst>
                                          <p:attrName>style.visibility</p:attrName>
                                        </p:attrNameLst>
                                      </p:cBhvr>
                                      <p:to>
                                        <p:strVal val="visible"/>
                                      </p:to>
                                    </p:set>
                                    <p:anim calcmode="lin" valueType="num">
                                      <p:cBhvr additive="base">
                                        <p:cTn id="35" dur="500" fill="hold"/>
                                        <p:tgtEl>
                                          <p:spTgt spid="10">
                                            <p:txEl>
                                              <p:pRg st="0" end="0"/>
                                            </p:txEl>
                                          </p:spTgt>
                                        </p:tgtEl>
                                        <p:attrNameLst>
                                          <p:attrName>ppt_x</p:attrName>
                                        </p:attrNameLst>
                                      </p:cBhvr>
                                      <p:tavLst>
                                        <p:tav tm="0">
                                          <p:val>
                                            <p:strVal val="#ppt_x"/>
                                          </p:val>
                                        </p:tav>
                                        <p:tav tm="100000">
                                          <p:val>
                                            <p:strVal val="#ppt_x"/>
                                          </p:val>
                                        </p:tav>
                                      </p:tavLst>
                                    </p:anim>
                                    <p:anim calcmode="lin" valueType="num">
                                      <p:cBhvr additive="base">
                                        <p:cTn id="36" dur="500" fill="hold"/>
                                        <p:tgtEl>
                                          <p:spTgt spid="10">
                                            <p:txEl>
                                              <p:pRg st="0" end="0"/>
                                            </p:txEl>
                                          </p:spTgt>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P spid="13" grpId="0"/>
      <p:bldP spid="14" grpId="0"/>
      <p:bldP spid="15" grpId="0"/>
      <p:bldP spid="16" grpId="0"/>
      <p:bldP spid="17" grpId="0"/>
      <p:bldP spid="10" grpId="0" build="p">
        <p:tmplLst>
          <p:tmpl lvl="1">
            <p:tnLst>
              <p:par>
                <p:cTn presetID="2" presetClass="entr" presetSubtype="1" decel="100000" fill="hold" nodeType="withEffect" nodePh="1">
                  <p:stCondLst>
                    <p:cond delay="250"/>
                  </p:stCondLst>
                  <p:endCondLst>
                    <p:cond delay="0"/>
                  </p:endCondLst>
                  <p:childTnLst>
                    <p:set>
                      <p:cBhvr>
                        <p:cTn dur="1" fill="hold">
                          <p:stCondLst>
                            <p:cond delay="0"/>
                          </p:stCondLst>
                        </p:cTn>
                        <p:tgtEl>
                          <p:spTgt spid="10"/>
                        </p:tgtEl>
                        <p:attrNameLst>
                          <p:attrName>style.visibility</p:attrName>
                        </p:attrNameLst>
                      </p:cBhvr>
                      <p:to>
                        <p:strVal val="visible"/>
                      </p:to>
                    </p:set>
                    <p:anim calcmode="lin" valueType="num">
                      <p:cBhvr additive="base">
                        <p:cTn dur="500" fill="hold"/>
                        <p:tgtEl>
                          <p:spTgt spid="10"/>
                        </p:tgtEl>
                        <p:attrNameLst>
                          <p:attrName>ppt_x</p:attrName>
                        </p:attrNameLst>
                      </p:cBhvr>
                      <p:tavLst>
                        <p:tav tm="0">
                          <p:val>
                            <p:strVal val="#ppt_x"/>
                          </p:val>
                        </p:tav>
                        <p:tav tm="100000">
                          <p:val>
                            <p:strVal val="#ppt_x"/>
                          </p:val>
                        </p:tav>
                      </p:tavLst>
                    </p:anim>
                    <p:anim calcmode="lin" valueType="num">
                      <p:cBhvr additive="base">
                        <p:cTn dur="500" fill="hold"/>
                        <p:tgtEl>
                          <p:spTgt spid="10"/>
                        </p:tgtEl>
                        <p:attrNameLst>
                          <p:attrName>ppt_y</p:attrName>
                        </p:attrNameLst>
                      </p:cBhvr>
                      <p:tavLst>
                        <p:tav tm="0">
                          <p:val>
                            <p:strVal val="0-#ppt_h/2"/>
                          </p:val>
                        </p:tav>
                        <p:tav tm="100000">
                          <p:val>
                            <p:strVal val="#ppt_y"/>
                          </p:val>
                        </p:tav>
                      </p:tavLst>
                    </p:anim>
                  </p:childTnLst>
                </p:cTn>
              </p:par>
            </p:tnLst>
          </p:tmpl>
        </p:tmplLst>
      </p:bldP>
      <p:bldP spid="11" grpId="0"/>
    </p:bldLst>
  </p:timing>
</p:sldLayout>
</file>

<file path=ppt/slideLayouts/slideLayout26.xml><?xml version="1.0" encoding="utf-8"?>
<p:sldLayout xmlns:a="http://schemas.openxmlformats.org/drawingml/2006/main" xmlns:r="http://schemas.openxmlformats.org/officeDocument/2006/relationships" xmlns:p="http://schemas.openxmlformats.org/presentationml/2006/main" showMasterSp="0" userDrawn="1">
  <p:cSld name="30_Title and Content">
    <p:spTree>
      <p:nvGrpSpPr>
        <p:cNvPr id="1" name=""/>
        <p:cNvGrpSpPr/>
        <p:nvPr/>
      </p:nvGrpSpPr>
      <p:grpSpPr>
        <a:xfrm>
          <a:off x="0" y="0"/>
          <a:ext cx="0" cy="0"/>
          <a:chOff x="0" y="0"/>
          <a:chExt cx="0" cy="0"/>
        </a:xfrm>
      </p:grpSpPr>
      <p:sp>
        <p:nvSpPr>
          <p:cNvPr id="4" name="Picture Placeholder 3"/>
          <p:cNvSpPr>
            <a:spLocks noGrp="1"/>
          </p:cNvSpPr>
          <p:nvPr>
            <p:ph type="pic" sz="quarter" idx="10"/>
          </p:nvPr>
        </p:nvSpPr>
        <p:spPr>
          <a:xfrm>
            <a:off x="4064000" y="0"/>
            <a:ext cx="8128000" cy="6858000"/>
          </a:xfrm>
          <a:prstGeom prst="rect">
            <a:avLst/>
          </a:prstGeom>
        </p:spPr>
        <p:txBody>
          <a:bodyPr/>
          <a:lstStyle>
            <a:lvl1pPr marL="0" indent="0">
              <a:buNone/>
              <a:defRPr sz="2000">
                <a:solidFill>
                  <a:schemeClr val="tx1">
                    <a:lumMod val="65000"/>
                    <a:lumOff val="35000"/>
                  </a:schemeClr>
                </a:solidFill>
              </a:defRPr>
            </a:lvl1pPr>
          </a:lstStyle>
          <a:p>
            <a:endParaRPr lang="id-ID"/>
          </a:p>
        </p:txBody>
      </p:sp>
    </p:spTree>
    <p:extLst>
      <p:ext uri="{BB962C8B-B14F-4D97-AF65-F5344CB8AC3E}">
        <p14:creationId xmlns:p14="http://schemas.microsoft.com/office/powerpoint/2010/main" val="396671384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grpId="0" nodeType="withEffect" nodePh="1">
                                  <p:stCondLst>
                                    <p:cond delay="2000"/>
                                  </p:stCondLst>
                                  <p:endCondLst>
                                    <p:cond evt="begin" delay="0">
                                      <p:tn val="5"/>
                                    </p:cond>
                                  </p:end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750" fill="hold"/>
                                        <p:tgtEl>
                                          <p:spTgt spid="4"/>
                                        </p:tgtEl>
                                        <p:attrNameLst>
                                          <p:attrName>ppt_x</p:attrName>
                                        </p:attrNameLst>
                                      </p:cBhvr>
                                      <p:tavLst>
                                        <p:tav tm="0">
                                          <p:val>
                                            <p:strVal val="1+#ppt_w/2"/>
                                          </p:val>
                                        </p:tav>
                                        <p:tav tm="100000">
                                          <p:val>
                                            <p:strVal val="#ppt_x"/>
                                          </p:val>
                                        </p:tav>
                                      </p:tavLst>
                                    </p:anim>
                                    <p:anim calcmode="lin" valueType="num">
                                      <p:cBhvr additive="base">
                                        <p:cTn id="8" dur="750" fill="hold"/>
                                        <p:tgtEl>
                                          <p:spTgt spid="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Layout>
</file>

<file path=ppt/slideLayouts/slideLayout27.xml><?xml version="1.0" encoding="utf-8"?>
<p:sldLayout xmlns:a="http://schemas.openxmlformats.org/drawingml/2006/main" xmlns:r="http://schemas.openxmlformats.org/officeDocument/2006/relationships" xmlns:p="http://schemas.openxmlformats.org/presentationml/2006/main" showMasterSp="0" userDrawn="1">
  <p:cSld name="2_Title Slide">
    <p:spTree>
      <p:nvGrpSpPr>
        <p:cNvPr id="1" name=""/>
        <p:cNvGrpSpPr/>
        <p:nvPr/>
      </p:nvGrpSpPr>
      <p:grpSpPr>
        <a:xfrm>
          <a:off x="0" y="0"/>
          <a:ext cx="0" cy="0"/>
          <a:chOff x="0" y="0"/>
          <a:chExt cx="0" cy="0"/>
        </a:xfrm>
      </p:grpSpPr>
      <p:sp>
        <p:nvSpPr>
          <p:cNvPr id="8" name="Picture Placeholder 7"/>
          <p:cNvSpPr>
            <a:spLocks noGrp="1"/>
          </p:cNvSpPr>
          <p:nvPr>
            <p:ph type="pic" sz="quarter" idx="10"/>
          </p:nvPr>
        </p:nvSpPr>
        <p:spPr>
          <a:xfrm>
            <a:off x="0" y="0"/>
            <a:ext cx="3048000" cy="3429000"/>
          </a:xfrm>
          <a:prstGeom prst="rect">
            <a:avLst/>
          </a:prstGeom>
        </p:spPr>
        <p:txBody>
          <a:bodyPr/>
          <a:lstStyle>
            <a:lvl1pPr marL="0" indent="0">
              <a:buNone/>
              <a:defRPr sz="1800">
                <a:solidFill>
                  <a:schemeClr val="tx1">
                    <a:lumMod val="50000"/>
                    <a:lumOff val="50000"/>
                  </a:schemeClr>
                </a:solidFill>
              </a:defRPr>
            </a:lvl1pPr>
          </a:lstStyle>
          <a:p>
            <a:endParaRPr lang="id-ID"/>
          </a:p>
        </p:txBody>
      </p:sp>
      <p:sp>
        <p:nvSpPr>
          <p:cNvPr id="9" name="Picture Placeholder 7"/>
          <p:cNvSpPr>
            <a:spLocks noGrp="1"/>
          </p:cNvSpPr>
          <p:nvPr>
            <p:ph type="pic" sz="quarter" idx="11"/>
          </p:nvPr>
        </p:nvSpPr>
        <p:spPr>
          <a:xfrm>
            <a:off x="3048000" y="0"/>
            <a:ext cx="3048000" cy="3429000"/>
          </a:xfrm>
          <a:prstGeom prst="rect">
            <a:avLst/>
          </a:prstGeom>
        </p:spPr>
        <p:txBody>
          <a:bodyPr/>
          <a:lstStyle>
            <a:lvl1pPr marL="0" indent="0">
              <a:buNone/>
              <a:defRPr sz="1800">
                <a:solidFill>
                  <a:schemeClr val="tx1">
                    <a:lumMod val="50000"/>
                    <a:lumOff val="50000"/>
                  </a:schemeClr>
                </a:solidFill>
              </a:defRPr>
            </a:lvl1pPr>
          </a:lstStyle>
          <a:p>
            <a:endParaRPr lang="id-ID"/>
          </a:p>
        </p:txBody>
      </p:sp>
      <p:sp>
        <p:nvSpPr>
          <p:cNvPr id="10" name="Picture Placeholder 7"/>
          <p:cNvSpPr>
            <a:spLocks noGrp="1"/>
          </p:cNvSpPr>
          <p:nvPr>
            <p:ph type="pic" sz="quarter" idx="12"/>
          </p:nvPr>
        </p:nvSpPr>
        <p:spPr>
          <a:xfrm>
            <a:off x="0" y="3429000"/>
            <a:ext cx="3048000" cy="3429000"/>
          </a:xfrm>
          <a:prstGeom prst="rect">
            <a:avLst/>
          </a:prstGeom>
        </p:spPr>
        <p:txBody>
          <a:bodyPr/>
          <a:lstStyle>
            <a:lvl1pPr marL="0" indent="0">
              <a:buNone/>
              <a:defRPr sz="1800">
                <a:solidFill>
                  <a:schemeClr val="tx1">
                    <a:lumMod val="50000"/>
                    <a:lumOff val="50000"/>
                  </a:schemeClr>
                </a:solidFill>
              </a:defRPr>
            </a:lvl1pPr>
          </a:lstStyle>
          <a:p>
            <a:endParaRPr lang="id-ID"/>
          </a:p>
        </p:txBody>
      </p:sp>
      <p:sp>
        <p:nvSpPr>
          <p:cNvPr id="11" name="Picture Placeholder 7"/>
          <p:cNvSpPr>
            <a:spLocks noGrp="1"/>
          </p:cNvSpPr>
          <p:nvPr>
            <p:ph type="pic" sz="quarter" idx="13"/>
          </p:nvPr>
        </p:nvSpPr>
        <p:spPr>
          <a:xfrm>
            <a:off x="3048000" y="3429000"/>
            <a:ext cx="3048000" cy="3429000"/>
          </a:xfrm>
          <a:prstGeom prst="rect">
            <a:avLst/>
          </a:prstGeom>
        </p:spPr>
        <p:txBody>
          <a:bodyPr/>
          <a:lstStyle>
            <a:lvl1pPr marL="0" indent="0">
              <a:buNone/>
              <a:defRPr sz="1800">
                <a:solidFill>
                  <a:schemeClr val="tx1">
                    <a:lumMod val="50000"/>
                    <a:lumOff val="50000"/>
                  </a:schemeClr>
                </a:solidFill>
              </a:defRPr>
            </a:lvl1pPr>
          </a:lstStyle>
          <a:p>
            <a:endParaRPr lang="id-ID"/>
          </a:p>
        </p:txBody>
      </p:sp>
    </p:spTree>
    <p:extLst>
      <p:ext uri="{BB962C8B-B14F-4D97-AF65-F5344CB8AC3E}">
        <p14:creationId xmlns:p14="http://schemas.microsoft.com/office/powerpoint/2010/main" val="370216162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withEffect" nodePh="1">
                                  <p:stCondLst>
                                    <p:cond delay="0"/>
                                  </p:stCondLst>
                                  <p:endCondLst>
                                    <p:cond evt="begin" delay="0">
                                      <p:tn val="5"/>
                                    </p:cond>
                                  </p:end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750" fill="hold"/>
                                        <p:tgtEl>
                                          <p:spTgt spid="8"/>
                                        </p:tgtEl>
                                        <p:attrNameLst>
                                          <p:attrName>ppt_x</p:attrName>
                                        </p:attrNameLst>
                                      </p:cBhvr>
                                      <p:tavLst>
                                        <p:tav tm="0">
                                          <p:val>
                                            <p:strVal val="#ppt_x"/>
                                          </p:val>
                                        </p:tav>
                                        <p:tav tm="100000">
                                          <p:val>
                                            <p:strVal val="#ppt_x"/>
                                          </p:val>
                                        </p:tav>
                                      </p:tavLst>
                                    </p:anim>
                                    <p:anim calcmode="lin" valueType="num">
                                      <p:cBhvr additive="base">
                                        <p:cTn id="8" dur="750" fill="hold"/>
                                        <p:tgtEl>
                                          <p:spTgt spid="8"/>
                                        </p:tgtEl>
                                        <p:attrNameLst>
                                          <p:attrName>ppt_y</p:attrName>
                                        </p:attrNameLst>
                                      </p:cBhvr>
                                      <p:tavLst>
                                        <p:tav tm="0">
                                          <p:val>
                                            <p:strVal val="1+#ppt_h/2"/>
                                          </p:val>
                                        </p:tav>
                                        <p:tav tm="100000">
                                          <p:val>
                                            <p:strVal val="#ppt_y"/>
                                          </p:val>
                                        </p:tav>
                                      </p:tavLst>
                                    </p:anim>
                                  </p:childTnLst>
                                </p:cTn>
                              </p:par>
                              <p:par>
                                <p:cTn id="9" presetID="2" presetClass="entr" presetSubtype="4" decel="100000" fill="hold" grpId="0" nodeType="withEffect" nodePh="1">
                                  <p:stCondLst>
                                    <p:cond delay="250"/>
                                  </p:stCondLst>
                                  <p:endCondLst>
                                    <p:cond evt="begin" delay="0">
                                      <p:tn val="9"/>
                                    </p:cond>
                                  </p:endCondLst>
                                  <p:childTnLst>
                                    <p:set>
                                      <p:cBhvr>
                                        <p:cTn id="10" dur="1" fill="hold">
                                          <p:stCondLst>
                                            <p:cond delay="0"/>
                                          </p:stCondLst>
                                        </p:cTn>
                                        <p:tgtEl>
                                          <p:spTgt spid="9"/>
                                        </p:tgtEl>
                                        <p:attrNameLst>
                                          <p:attrName>style.visibility</p:attrName>
                                        </p:attrNameLst>
                                      </p:cBhvr>
                                      <p:to>
                                        <p:strVal val="visible"/>
                                      </p:to>
                                    </p:set>
                                    <p:anim calcmode="lin" valueType="num">
                                      <p:cBhvr additive="base">
                                        <p:cTn id="11" dur="750" fill="hold"/>
                                        <p:tgtEl>
                                          <p:spTgt spid="9"/>
                                        </p:tgtEl>
                                        <p:attrNameLst>
                                          <p:attrName>ppt_x</p:attrName>
                                        </p:attrNameLst>
                                      </p:cBhvr>
                                      <p:tavLst>
                                        <p:tav tm="0">
                                          <p:val>
                                            <p:strVal val="#ppt_x"/>
                                          </p:val>
                                        </p:tav>
                                        <p:tav tm="100000">
                                          <p:val>
                                            <p:strVal val="#ppt_x"/>
                                          </p:val>
                                        </p:tav>
                                      </p:tavLst>
                                    </p:anim>
                                    <p:anim calcmode="lin" valueType="num">
                                      <p:cBhvr additive="base">
                                        <p:cTn id="12" dur="750" fill="hold"/>
                                        <p:tgtEl>
                                          <p:spTgt spid="9"/>
                                        </p:tgtEl>
                                        <p:attrNameLst>
                                          <p:attrName>ppt_y</p:attrName>
                                        </p:attrNameLst>
                                      </p:cBhvr>
                                      <p:tavLst>
                                        <p:tav tm="0">
                                          <p:val>
                                            <p:strVal val="1+#ppt_h/2"/>
                                          </p:val>
                                        </p:tav>
                                        <p:tav tm="100000">
                                          <p:val>
                                            <p:strVal val="#ppt_y"/>
                                          </p:val>
                                        </p:tav>
                                      </p:tavLst>
                                    </p:anim>
                                  </p:childTnLst>
                                </p:cTn>
                              </p:par>
                              <p:par>
                                <p:cTn id="13" presetID="2" presetClass="entr" presetSubtype="4" decel="100000" fill="hold" grpId="0" nodeType="withEffect" nodePh="1">
                                  <p:stCondLst>
                                    <p:cond delay="500"/>
                                  </p:stCondLst>
                                  <p:endCondLst>
                                    <p:cond evt="begin" delay="0">
                                      <p:tn val="13"/>
                                    </p:cond>
                                  </p:endCondLst>
                                  <p:childTnLst>
                                    <p:set>
                                      <p:cBhvr>
                                        <p:cTn id="14" dur="1" fill="hold">
                                          <p:stCondLst>
                                            <p:cond delay="0"/>
                                          </p:stCondLst>
                                        </p:cTn>
                                        <p:tgtEl>
                                          <p:spTgt spid="10"/>
                                        </p:tgtEl>
                                        <p:attrNameLst>
                                          <p:attrName>style.visibility</p:attrName>
                                        </p:attrNameLst>
                                      </p:cBhvr>
                                      <p:to>
                                        <p:strVal val="visible"/>
                                      </p:to>
                                    </p:set>
                                    <p:anim calcmode="lin" valueType="num">
                                      <p:cBhvr additive="base">
                                        <p:cTn id="15" dur="750" fill="hold"/>
                                        <p:tgtEl>
                                          <p:spTgt spid="10"/>
                                        </p:tgtEl>
                                        <p:attrNameLst>
                                          <p:attrName>ppt_x</p:attrName>
                                        </p:attrNameLst>
                                      </p:cBhvr>
                                      <p:tavLst>
                                        <p:tav tm="0">
                                          <p:val>
                                            <p:strVal val="#ppt_x"/>
                                          </p:val>
                                        </p:tav>
                                        <p:tav tm="100000">
                                          <p:val>
                                            <p:strVal val="#ppt_x"/>
                                          </p:val>
                                        </p:tav>
                                      </p:tavLst>
                                    </p:anim>
                                    <p:anim calcmode="lin" valueType="num">
                                      <p:cBhvr additive="base">
                                        <p:cTn id="16" dur="750" fill="hold"/>
                                        <p:tgtEl>
                                          <p:spTgt spid="10"/>
                                        </p:tgtEl>
                                        <p:attrNameLst>
                                          <p:attrName>ppt_y</p:attrName>
                                        </p:attrNameLst>
                                      </p:cBhvr>
                                      <p:tavLst>
                                        <p:tav tm="0">
                                          <p:val>
                                            <p:strVal val="1+#ppt_h/2"/>
                                          </p:val>
                                        </p:tav>
                                        <p:tav tm="100000">
                                          <p:val>
                                            <p:strVal val="#ppt_y"/>
                                          </p:val>
                                        </p:tav>
                                      </p:tavLst>
                                    </p:anim>
                                  </p:childTnLst>
                                </p:cTn>
                              </p:par>
                              <p:par>
                                <p:cTn id="17" presetID="2" presetClass="entr" presetSubtype="4" decel="100000" fill="hold" grpId="0" nodeType="withEffect" nodePh="1">
                                  <p:stCondLst>
                                    <p:cond delay="750"/>
                                  </p:stCondLst>
                                  <p:endCondLst>
                                    <p:cond evt="begin" delay="0">
                                      <p:tn val="17"/>
                                    </p:cond>
                                  </p:endCondLst>
                                  <p:childTnLst>
                                    <p:set>
                                      <p:cBhvr>
                                        <p:cTn id="18" dur="1" fill="hold">
                                          <p:stCondLst>
                                            <p:cond delay="0"/>
                                          </p:stCondLst>
                                        </p:cTn>
                                        <p:tgtEl>
                                          <p:spTgt spid="11"/>
                                        </p:tgtEl>
                                        <p:attrNameLst>
                                          <p:attrName>style.visibility</p:attrName>
                                        </p:attrNameLst>
                                      </p:cBhvr>
                                      <p:to>
                                        <p:strVal val="visible"/>
                                      </p:to>
                                    </p:set>
                                    <p:anim calcmode="lin" valueType="num">
                                      <p:cBhvr additive="base">
                                        <p:cTn id="19" dur="750" fill="hold"/>
                                        <p:tgtEl>
                                          <p:spTgt spid="11"/>
                                        </p:tgtEl>
                                        <p:attrNameLst>
                                          <p:attrName>ppt_x</p:attrName>
                                        </p:attrNameLst>
                                      </p:cBhvr>
                                      <p:tavLst>
                                        <p:tav tm="0">
                                          <p:val>
                                            <p:strVal val="#ppt_x"/>
                                          </p:val>
                                        </p:tav>
                                        <p:tav tm="100000">
                                          <p:val>
                                            <p:strVal val="#ppt_x"/>
                                          </p:val>
                                        </p:tav>
                                      </p:tavLst>
                                    </p:anim>
                                    <p:anim calcmode="lin" valueType="num">
                                      <p:cBhvr additive="base">
                                        <p:cTn id="20" dur="750" fill="hold"/>
                                        <p:tgtEl>
                                          <p:spTgt spid="1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9" grpId="0"/>
      <p:bldP spid="10" grpId="0"/>
      <p:bldP spid="11" grpId="0"/>
    </p:bldLst>
  </p:timing>
</p:sldLayout>
</file>

<file path=ppt/slideLayouts/slideLayout28.xml><?xml version="1.0" encoding="utf-8"?>
<p:sldLayout xmlns:a="http://schemas.openxmlformats.org/drawingml/2006/main" xmlns:r="http://schemas.openxmlformats.org/officeDocument/2006/relationships" xmlns:p="http://schemas.openxmlformats.org/presentationml/2006/main" showMasterSp="0" userDrawn="1">
  <p:cSld name="14_Title and Content">
    <p:spTree>
      <p:nvGrpSpPr>
        <p:cNvPr id="1" name=""/>
        <p:cNvGrpSpPr/>
        <p:nvPr/>
      </p:nvGrpSpPr>
      <p:grpSpPr>
        <a:xfrm>
          <a:off x="0" y="0"/>
          <a:ext cx="0" cy="0"/>
          <a:chOff x="0" y="0"/>
          <a:chExt cx="0" cy="0"/>
        </a:xfrm>
      </p:grpSpPr>
      <p:sp>
        <p:nvSpPr>
          <p:cNvPr id="7" name="Picture Placeholder 5"/>
          <p:cNvSpPr>
            <a:spLocks noGrp="1"/>
          </p:cNvSpPr>
          <p:nvPr>
            <p:ph type="pic" sz="quarter" idx="11"/>
          </p:nvPr>
        </p:nvSpPr>
        <p:spPr>
          <a:xfrm>
            <a:off x="8696293" y="-985"/>
            <a:ext cx="2607582" cy="3343275"/>
          </a:xfrm>
          <a:prstGeom prst="rect">
            <a:avLst/>
          </a:prstGeom>
        </p:spPr>
        <p:txBody>
          <a:bodyPr/>
          <a:lstStyle>
            <a:lvl1pPr marL="0" indent="0">
              <a:buNone/>
              <a:defRPr sz="2000">
                <a:solidFill>
                  <a:schemeClr val="tx1">
                    <a:lumMod val="50000"/>
                    <a:lumOff val="50000"/>
                  </a:schemeClr>
                </a:solidFill>
              </a:defRPr>
            </a:lvl1pPr>
          </a:lstStyle>
          <a:p>
            <a:endParaRPr lang="id-ID"/>
          </a:p>
        </p:txBody>
      </p:sp>
      <p:sp>
        <p:nvSpPr>
          <p:cNvPr id="8" name="Picture Placeholder 5"/>
          <p:cNvSpPr>
            <a:spLocks noGrp="1"/>
          </p:cNvSpPr>
          <p:nvPr>
            <p:ph type="pic" sz="quarter" idx="12"/>
          </p:nvPr>
        </p:nvSpPr>
        <p:spPr>
          <a:xfrm>
            <a:off x="8696293" y="3515710"/>
            <a:ext cx="2607582" cy="3343275"/>
          </a:xfrm>
          <a:prstGeom prst="rect">
            <a:avLst/>
          </a:prstGeom>
        </p:spPr>
        <p:txBody>
          <a:bodyPr/>
          <a:lstStyle>
            <a:lvl1pPr marL="0" indent="0">
              <a:buNone/>
              <a:defRPr sz="2000">
                <a:solidFill>
                  <a:schemeClr val="tx1">
                    <a:lumMod val="50000"/>
                    <a:lumOff val="50000"/>
                  </a:schemeClr>
                </a:solidFill>
              </a:defRPr>
            </a:lvl1pPr>
          </a:lstStyle>
          <a:p>
            <a:endParaRPr lang="id-ID"/>
          </a:p>
        </p:txBody>
      </p:sp>
      <p:sp>
        <p:nvSpPr>
          <p:cNvPr id="6" name="Picture Placeholder 5"/>
          <p:cNvSpPr>
            <a:spLocks noGrp="1"/>
          </p:cNvSpPr>
          <p:nvPr>
            <p:ph type="pic" sz="quarter" idx="10"/>
          </p:nvPr>
        </p:nvSpPr>
        <p:spPr>
          <a:xfrm>
            <a:off x="7286171" y="1757363"/>
            <a:ext cx="2607582" cy="3343275"/>
          </a:xfrm>
          <a:prstGeom prst="rect">
            <a:avLst/>
          </a:prstGeom>
          <a:effectLst>
            <a:outerShdw blurRad="381000" algn="ctr" rotWithShape="0">
              <a:schemeClr val="tx1">
                <a:lumMod val="95000"/>
                <a:lumOff val="5000"/>
                <a:alpha val="40000"/>
              </a:schemeClr>
            </a:outerShdw>
          </a:effectLst>
        </p:spPr>
        <p:txBody>
          <a:bodyPr/>
          <a:lstStyle>
            <a:lvl1pPr marL="0" indent="0">
              <a:buNone/>
              <a:defRPr sz="2000">
                <a:solidFill>
                  <a:schemeClr val="tx1">
                    <a:lumMod val="50000"/>
                    <a:lumOff val="50000"/>
                  </a:schemeClr>
                </a:solidFill>
              </a:defRPr>
            </a:lvl1pPr>
          </a:lstStyle>
          <a:p>
            <a:endParaRPr lang="id-ID"/>
          </a:p>
        </p:txBody>
      </p:sp>
    </p:spTree>
    <p:extLst>
      <p:ext uri="{BB962C8B-B14F-4D97-AF65-F5344CB8AC3E}">
        <p14:creationId xmlns:p14="http://schemas.microsoft.com/office/powerpoint/2010/main" val="337397418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withEffect" nodePh="1">
                                  <p:stCondLst>
                                    <p:cond delay="1000"/>
                                  </p:stCondLst>
                                  <p:endCondLst>
                                    <p:cond evt="begin" delay="0">
                                      <p:tn val="5"/>
                                    </p:cond>
                                  </p:end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750" fill="hold"/>
                                        <p:tgtEl>
                                          <p:spTgt spid="7"/>
                                        </p:tgtEl>
                                        <p:attrNameLst>
                                          <p:attrName>ppt_x</p:attrName>
                                        </p:attrNameLst>
                                      </p:cBhvr>
                                      <p:tavLst>
                                        <p:tav tm="0">
                                          <p:val>
                                            <p:strVal val="#ppt_x"/>
                                          </p:val>
                                        </p:tav>
                                        <p:tav tm="100000">
                                          <p:val>
                                            <p:strVal val="#ppt_x"/>
                                          </p:val>
                                        </p:tav>
                                      </p:tavLst>
                                    </p:anim>
                                    <p:anim calcmode="lin" valueType="num">
                                      <p:cBhvr additive="base">
                                        <p:cTn id="8" dur="750" fill="hold"/>
                                        <p:tgtEl>
                                          <p:spTgt spid="7"/>
                                        </p:tgtEl>
                                        <p:attrNameLst>
                                          <p:attrName>ppt_y</p:attrName>
                                        </p:attrNameLst>
                                      </p:cBhvr>
                                      <p:tavLst>
                                        <p:tav tm="0">
                                          <p:val>
                                            <p:strVal val="1+#ppt_h/2"/>
                                          </p:val>
                                        </p:tav>
                                        <p:tav tm="100000">
                                          <p:val>
                                            <p:strVal val="#ppt_y"/>
                                          </p:val>
                                        </p:tav>
                                      </p:tavLst>
                                    </p:anim>
                                  </p:childTnLst>
                                </p:cTn>
                              </p:par>
                              <p:par>
                                <p:cTn id="9" presetID="2" presetClass="entr" presetSubtype="4" decel="100000" fill="hold" grpId="0" nodeType="withEffect" nodePh="1">
                                  <p:stCondLst>
                                    <p:cond delay="1250"/>
                                  </p:stCondLst>
                                  <p:endCondLst>
                                    <p:cond evt="begin" delay="0">
                                      <p:tn val="9"/>
                                    </p:cond>
                                  </p:endCondLst>
                                  <p:childTnLst>
                                    <p:set>
                                      <p:cBhvr>
                                        <p:cTn id="10" dur="1" fill="hold">
                                          <p:stCondLst>
                                            <p:cond delay="0"/>
                                          </p:stCondLst>
                                        </p:cTn>
                                        <p:tgtEl>
                                          <p:spTgt spid="8"/>
                                        </p:tgtEl>
                                        <p:attrNameLst>
                                          <p:attrName>style.visibility</p:attrName>
                                        </p:attrNameLst>
                                      </p:cBhvr>
                                      <p:to>
                                        <p:strVal val="visible"/>
                                      </p:to>
                                    </p:set>
                                    <p:anim calcmode="lin" valueType="num">
                                      <p:cBhvr additive="base">
                                        <p:cTn id="11" dur="750" fill="hold"/>
                                        <p:tgtEl>
                                          <p:spTgt spid="8"/>
                                        </p:tgtEl>
                                        <p:attrNameLst>
                                          <p:attrName>ppt_x</p:attrName>
                                        </p:attrNameLst>
                                      </p:cBhvr>
                                      <p:tavLst>
                                        <p:tav tm="0">
                                          <p:val>
                                            <p:strVal val="#ppt_x"/>
                                          </p:val>
                                        </p:tav>
                                        <p:tav tm="100000">
                                          <p:val>
                                            <p:strVal val="#ppt_x"/>
                                          </p:val>
                                        </p:tav>
                                      </p:tavLst>
                                    </p:anim>
                                    <p:anim calcmode="lin" valueType="num">
                                      <p:cBhvr additive="base">
                                        <p:cTn id="12" dur="750" fill="hold"/>
                                        <p:tgtEl>
                                          <p:spTgt spid="8"/>
                                        </p:tgtEl>
                                        <p:attrNameLst>
                                          <p:attrName>ppt_y</p:attrName>
                                        </p:attrNameLst>
                                      </p:cBhvr>
                                      <p:tavLst>
                                        <p:tav tm="0">
                                          <p:val>
                                            <p:strVal val="1+#ppt_h/2"/>
                                          </p:val>
                                        </p:tav>
                                        <p:tav tm="100000">
                                          <p:val>
                                            <p:strVal val="#ppt_y"/>
                                          </p:val>
                                        </p:tav>
                                      </p:tavLst>
                                    </p:anim>
                                  </p:childTnLst>
                                </p:cTn>
                              </p:par>
                              <p:par>
                                <p:cTn id="13" presetID="2" presetClass="entr" presetSubtype="4" decel="100000" fill="hold" grpId="0" nodeType="withEffect" nodePh="1">
                                  <p:stCondLst>
                                    <p:cond delay="1750"/>
                                  </p:stCondLst>
                                  <p:endCondLst>
                                    <p:cond evt="begin" delay="0">
                                      <p:tn val="13"/>
                                    </p:cond>
                                  </p:endCondLst>
                                  <p:childTnLst>
                                    <p:set>
                                      <p:cBhvr>
                                        <p:cTn id="14" dur="1" fill="hold">
                                          <p:stCondLst>
                                            <p:cond delay="0"/>
                                          </p:stCondLst>
                                        </p:cTn>
                                        <p:tgtEl>
                                          <p:spTgt spid="6"/>
                                        </p:tgtEl>
                                        <p:attrNameLst>
                                          <p:attrName>style.visibility</p:attrName>
                                        </p:attrNameLst>
                                      </p:cBhvr>
                                      <p:to>
                                        <p:strVal val="visible"/>
                                      </p:to>
                                    </p:set>
                                    <p:anim calcmode="lin" valueType="num">
                                      <p:cBhvr additive="base">
                                        <p:cTn id="15" dur="750" fill="hold"/>
                                        <p:tgtEl>
                                          <p:spTgt spid="6"/>
                                        </p:tgtEl>
                                        <p:attrNameLst>
                                          <p:attrName>ppt_x</p:attrName>
                                        </p:attrNameLst>
                                      </p:cBhvr>
                                      <p:tavLst>
                                        <p:tav tm="0">
                                          <p:val>
                                            <p:strVal val="#ppt_x"/>
                                          </p:val>
                                        </p:tav>
                                        <p:tav tm="100000">
                                          <p:val>
                                            <p:strVal val="#ppt_x"/>
                                          </p:val>
                                        </p:tav>
                                      </p:tavLst>
                                    </p:anim>
                                    <p:anim calcmode="lin" valueType="num">
                                      <p:cBhvr additive="base">
                                        <p:cTn id="16" dur="750" fill="hold"/>
                                        <p:tgtEl>
                                          <p:spTgt spid="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6" grpId="0"/>
    </p:bldLst>
  </p:timing>
</p:sldLayout>
</file>

<file path=ppt/slideLayouts/slideLayout29.xml><?xml version="1.0" encoding="utf-8"?>
<p:sldLayout xmlns:a="http://schemas.openxmlformats.org/drawingml/2006/main" xmlns:r="http://schemas.openxmlformats.org/officeDocument/2006/relationships" xmlns:p="http://schemas.openxmlformats.org/presentationml/2006/main" showMasterSp="0" userDrawn="1">
  <p:cSld name="19_Title and Content">
    <p:spTree>
      <p:nvGrpSpPr>
        <p:cNvPr id="1" name=""/>
        <p:cNvGrpSpPr/>
        <p:nvPr/>
      </p:nvGrpSpPr>
      <p:grpSpPr>
        <a:xfrm>
          <a:off x="0" y="0"/>
          <a:ext cx="0" cy="0"/>
          <a:chOff x="0" y="0"/>
          <a:chExt cx="0" cy="0"/>
        </a:xfrm>
      </p:grpSpPr>
      <p:sp>
        <p:nvSpPr>
          <p:cNvPr id="9" name="Picture Placeholder 8"/>
          <p:cNvSpPr>
            <a:spLocks noGrp="1"/>
          </p:cNvSpPr>
          <p:nvPr>
            <p:ph type="pic" sz="quarter" idx="10"/>
          </p:nvPr>
        </p:nvSpPr>
        <p:spPr>
          <a:xfrm>
            <a:off x="3" y="0"/>
            <a:ext cx="12191999" cy="6858000"/>
          </a:xfrm>
          <a:custGeom>
            <a:avLst/>
            <a:gdLst>
              <a:gd name="connsiteX0" fmla="*/ 1404965 w 12191999"/>
              <a:gd name="connsiteY0" fmla="*/ 5247225 h 6858000"/>
              <a:gd name="connsiteX1" fmla="*/ 7615212 w 12191999"/>
              <a:gd name="connsiteY1" fmla="*/ 5247225 h 6858000"/>
              <a:gd name="connsiteX2" fmla="*/ 6210246 w 12191999"/>
              <a:gd name="connsiteY2" fmla="*/ 6858000 h 6858000"/>
              <a:gd name="connsiteX3" fmla="*/ 0 w 12191999"/>
              <a:gd name="connsiteY3" fmla="*/ 6858000 h 6858000"/>
              <a:gd name="connsiteX4" fmla="*/ 2975174 w 12191999"/>
              <a:gd name="connsiteY4" fmla="*/ 3447000 h 6858000"/>
              <a:gd name="connsiteX5" fmla="*/ 9185421 w 12191999"/>
              <a:gd name="connsiteY5" fmla="*/ 3447000 h 6858000"/>
              <a:gd name="connsiteX6" fmla="*/ 7646612 w 12191999"/>
              <a:gd name="connsiteY6" fmla="*/ 5211225 h 6858000"/>
              <a:gd name="connsiteX7" fmla="*/ 1436365 w 12191999"/>
              <a:gd name="connsiteY7" fmla="*/ 5211225 h 6858000"/>
              <a:gd name="connsiteX8" fmla="*/ 4545388 w 12191999"/>
              <a:gd name="connsiteY8" fmla="*/ 1646775 h 6858000"/>
              <a:gd name="connsiteX9" fmla="*/ 10755633 w 12191999"/>
              <a:gd name="connsiteY9" fmla="*/ 1646775 h 6858000"/>
              <a:gd name="connsiteX10" fmla="*/ 9216823 w 12191999"/>
              <a:gd name="connsiteY10" fmla="*/ 3411000 h 6858000"/>
              <a:gd name="connsiteX11" fmla="*/ 3006576 w 12191999"/>
              <a:gd name="connsiteY11" fmla="*/ 3411000 h 6858000"/>
              <a:gd name="connsiteX12" fmla="*/ 5981752 w 12191999"/>
              <a:gd name="connsiteY12" fmla="*/ 0 h 6858000"/>
              <a:gd name="connsiteX13" fmla="*/ 12191999 w 12191999"/>
              <a:gd name="connsiteY13" fmla="*/ 0 h 6858000"/>
              <a:gd name="connsiteX14" fmla="*/ 10787033 w 12191999"/>
              <a:gd name="connsiteY14" fmla="*/ 1610775 h 6858000"/>
              <a:gd name="connsiteX15" fmla="*/ 4576786 w 12191999"/>
              <a:gd name="connsiteY15" fmla="*/ 1610775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1999" h="6858000">
                <a:moveTo>
                  <a:pt x="1404965" y="5247225"/>
                </a:moveTo>
                <a:lnTo>
                  <a:pt x="7615212" y="5247225"/>
                </a:lnTo>
                <a:lnTo>
                  <a:pt x="6210246" y="6858000"/>
                </a:lnTo>
                <a:lnTo>
                  <a:pt x="0" y="6858000"/>
                </a:lnTo>
                <a:close/>
                <a:moveTo>
                  <a:pt x="2975174" y="3447000"/>
                </a:moveTo>
                <a:lnTo>
                  <a:pt x="9185421" y="3447000"/>
                </a:lnTo>
                <a:lnTo>
                  <a:pt x="7646612" y="5211225"/>
                </a:lnTo>
                <a:lnTo>
                  <a:pt x="1436365" y="5211225"/>
                </a:lnTo>
                <a:close/>
                <a:moveTo>
                  <a:pt x="4545388" y="1646775"/>
                </a:moveTo>
                <a:lnTo>
                  <a:pt x="10755633" y="1646775"/>
                </a:lnTo>
                <a:lnTo>
                  <a:pt x="9216823" y="3411000"/>
                </a:lnTo>
                <a:lnTo>
                  <a:pt x="3006576" y="3411000"/>
                </a:lnTo>
                <a:close/>
                <a:moveTo>
                  <a:pt x="5981752" y="0"/>
                </a:moveTo>
                <a:lnTo>
                  <a:pt x="12191999" y="0"/>
                </a:lnTo>
                <a:lnTo>
                  <a:pt x="10787033" y="1610775"/>
                </a:lnTo>
                <a:lnTo>
                  <a:pt x="4576786" y="1610775"/>
                </a:lnTo>
                <a:close/>
              </a:path>
            </a:pathLst>
          </a:custGeom>
        </p:spPr>
        <p:txBody>
          <a:bodyPr wrap="square">
            <a:noAutofit/>
          </a:bodyPr>
          <a:lstStyle>
            <a:lvl1pPr marL="0" indent="0">
              <a:buNone/>
              <a:defRPr>
                <a:solidFill>
                  <a:schemeClr val="tx1">
                    <a:lumMod val="65000"/>
                    <a:lumOff val="35000"/>
                  </a:schemeClr>
                </a:solidFill>
              </a:defRPr>
            </a:lvl1pPr>
          </a:lstStyle>
          <a:p>
            <a:endParaRPr lang="id-ID"/>
          </a:p>
        </p:txBody>
      </p:sp>
    </p:spTree>
    <p:extLst>
      <p:ext uri="{BB962C8B-B14F-4D97-AF65-F5344CB8AC3E}">
        <p14:creationId xmlns:p14="http://schemas.microsoft.com/office/powerpoint/2010/main" val="2762470068"/>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showMasterSp="0" type="secHead" preserve="1">
  <p:cSld name="Section Header">
    <p:spTree>
      <p:nvGrpSpPr>
        <p:cNvPr id="1" name=""/>
        <p:cNvGrpSpPr/>
        <p:nvPr/>
      </p:nvGrpSpPr>
      <p:grpSpPr>
        <a:xfrm>
          <a:off x="0" y="0"/>
          <a:ext cx="0" cy="0"/>
          <a:chOff x="0" y="0"/>
          <a:chExt cx="0" cy="0"/>
        </a:xfrm>
      </p:grpSpPr>
      <p:pic>
        <p:nvPicPr>
          <p:cNvPr id="9" name="Picture 8" descr="Droplets-HD-Content-R1d.png"/>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0" y="0"/>
            <a:ext cx="12192000" cy="6858000"/>
          </a:xfrm>
          <a:prstGeom prst="rect">
            <a:avLst/>
          </a:prstGeom>
        </p:spPr>
      </p:pic>
      <p:sp>
        <p:nvSpPr>
          <p:cNvPr id="2" name="Title 1"/>
          <p:cNvSpPr>
            <a:spLocks noGrp="1"/>
          </p:cNvSpPr>
          <p:nvPr>
            <p:ph type="title"/>
          </p:nvPr>
        </p:nvSpPr>
        <p:spPr>
          <a:xfrm>
            <a:off x="913774" y="828563"/>
            <a:ext cx="10351752" cy="2736819"/>
          </a:xfrm>
        </p:spPr>
        <p:txBody>
          <a:bodyPr anchor="b">
            <a:normAutofit/>
          </a:bodyPr>
          <a:lstStyle>
            <a:lvl1pPr>
              <a:defRPr sz="4000"/>
            </a:lvl1pPr>
          </a:lstStyle>
          <a:p>
            <a:r>
              <a:rPr lang="en-US"/>
              <a:t>Click to edit Master title style</a:t>
            </a:r>
            <a:endParaRPr lang="en-US" dirty="0"/>
          </a:p>
        </p:txBody>
      </p:sp>
      <p:sp>
        <p:nvSpPr>
          <p:cNvPr id="3" name="Text Placeholder 2"/>
          <p:cNvSpPr>
            <a:spLocks noGrp="1"/>
          </p:cNvSpPr>
          <p:nvPr>
            <p:ph type="body" idx="1"/>
          </p:nvPr>
        </p:nvSpPr>
        <p:spPr>
          <a:xfrm>
            <a:off x="913774" y="3657457"/>
            <a:ext cx="10351752" cy="1368183"/>
          </a:xfrm>
        </p:spPr>
        <p:txBody>
          <a:bodyPr>
            <a:normAutofit/>
          </a:bodyPr>
          <a:lstStyle>
            <a:lvl1pPr marL="0" indent="0" algn="ctr">
              <a:buNone/>
              <a:defRPr sz="2000">
                <a:solidFill>
                  <a:schemeClr val="bg1">
                    <a:lumMod val="50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E81E8B95-D6DA-4EC9-A090-DE3312857AD7}" type="datetimeFigureOut">
              <a:rPr lang="en-IN" smtClean="0"/>
              <a:pPr/>
              <a:t>12-05-2025</a:t>
            </a:fld>
            <a:endParaRPr lang="en-IN"/>
          </a:p>
        </p:txBody>
      </p:sp>
      <p:sp>
        <p:nvSpPr>
          <p:cNvPr id="5" name="Footer Placeholder 4"/>
          <p:cNvSpPr>
            <a:spLocks noGrp="1"/>
          </p:cNvSpPr>
          <p:nvPr>
            <p:ph type="ftr" sz="quarter" idx="11"/>
          </p:nvPr>
        </p:nvSpPr>
        <p:spPr/>
        <p:txBody>
          <a:bodyPr/>
          <a:lstStyle/>
          <a:p>
            <a:endParaRPr lang="en-IN"/>
          </a:p>
        </p:txBody>
      </p:sp>
      <p:sp>
        <p:nvSpPr>
          <p:cNvPr id="6" name="Slide Number Placeholder 5"/>
          <p:cNvSpPr>
            <a:spLocks noGrp="1"/>
          </p:cNvSpPr>
          <p:nvPr>
            <p:ph type="sldNum" sz="quarter" idx="12"/>
          </p:nvPr>
        </p:nvSpPr>
        <p:spPr/>
        <p:txBody>
          <a:bodyPr/>
          <a:lstStyle/>
          <a:p>
            <a:fld id="{D2943997-3E16-4B28-A4B5-D687D5157516}" type="slidenum">
              <a:rPr lang="en-IN" smtClean="0"/>
              <a:pPr/>
              <a:t>‹#›</a:t>
            </a:fld>
            <a:endParaRPr lang="en-IN"/>
          </a:p>
        </p:txBody>
      </p:sp>
    </p:spTree>
    <p:extLst>
      <p:ext uri="{BB962C8B-B14F-4D97-AF65-F5344CB8AC3E}">
        <p14:creationId xmlns:p14="http://schemas.microsoft.com/office/powerpoint/2010/main" val="161749097"/>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userDrawn="1">
  <p:cSld name="ส่วนหัวของส่วน">
    <p:spTree>
      <p:nvGrpSpPr>
        <p:cNvPr id="1" name=""/>
        <p:cNvGrpSpPr/>
        <p:nvPr/>
      </p:nvGrpSpPr>
      <p:grpSpPr>
        <a:xfrm>
          <a:off x="0" y="0"/>
          <a:ext cx="0" cy="0"/>
          <a:chOff x="0" y="0"/>
          <a:chExt cx="0" cy="0"/>
        </a:xfrm>
      </p:grpSpPr>
    </p:spTree>
    <p:extLst>
      <p:ext uri="{BB962C8B-B14F-4D97-AF65-F5344CB8AC3E}">
        <p14:creationId xmlns:p14="http://schemas.microsoft.com/office/powerpoint/2010/main" val="4222884403"/>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showMasterSp="0" type="twoObj" preserve="1">
  <p:cSld name="Two Content">
    <p:spTree>
      <p:nvGrpSpPr>
        <p:cNvPr id="1" name=""/>
        <p:cNvGrpSpPr/>
        <p:nvPr/>
      </p:nvGrpSpPr>
      <p:grpSpPr>
        <a:xfrm>
          <a:off x="0" y="0"/>
          <a:ext cx="0" cy="0"/>
          <a:chOff x="0" y="0"/>
          <a:chExt cx="0" cy="0"/>
        </a:xfrm>
      </p:grpSpPr>
      <p:pic>
        <p:nvPicPr>
          <p:cNvPr id="10" name="Picture 9" descr="Droplets-HD-Content-R1d.png"/>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0" y="0"/>
            <a:ext cx="12192000" cy="6858000"/>
          </a:xfrm>
          <a:prstGeom prst="rect">
            <a:avLst/>
          </a:prstGeom>
        </p:spPr>
      </p:pic>
      <p:sp>
        <p:nvSpPr>
          <p:cNvPr id="14" name="Title 1"/>
          <p:cNvSpPr>
            <a:spLocks noGrp="1"/>
          </p:cNvSpPr>
          <p:nvPr>
            <p:ph type="title"/>
          </p:nvPr>
        </p:nvSpPr>
        <p:spPr>
          <a:xfrm>
            <a:off x="913775" y="618517"/>
            <a:ext cx="10364451" cy="1596177"/>
          </a:xfrm>
        </p:spPr>
        <p:txBody>
          <a:bodyPr/>
          <a:lstStyle/>
          <a:p>
            <a:r>
              <a:rPr lang="en-US"/>
              <a:t>Click to edit Master title style</a:t>
            </a:r>
            <a:endParaRPr lang="en-US" dirty="0"/>
          </a:p>
        </p:txBody>
      </p:sp>
      <p:sp>
        <p:nvSpPr>
          <p:cNvPr id="12" name="Content Placeholder 2"/>
          <p:cNvSpPr>
            <a:spLocks noGrp="1"/>
          </p:cNvSpPr>
          <p:nvPr>
            <p:ph sz="quarter" idx="13"/>
          </p:nvPr>
        </p:nvSpPr>
        <p:spPr>
          <a:xfrm>
            <a:off x="913774" y="2367092"/>
            <a:ext cx="5106026" cy="3424107"/>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3" name="Content Placeholder 3"/>
          <p:cNvSpPr>
            <a:spLocks noGrp="1"/>
          </p:cNvSpPr>
          <p:nvPr>
            <p:ph sz="quarter" idx="14"/>
          </p:nvPr>
        </p:nvSpPr>
        <p:spPr>
          <a:xfrm>
            <a:off x="6172200" y="2367092"/>
            <a:ext cx="5105400" cy="3424107"/>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Date Placeholder 4"/>
          <p:cNvSpPr>
            <a:spLocks noGrp="1"/>
          </p:cNvSpPr>
          <p:nvPr>
            <p:ph type="dt" sz="half" idx="10"/>
          </p:nvPr>
        </p:nvSpPr>
        <p:spPr/>
        <p:txBody>
          <a:bodyPr/>
          <a:lstStyle/>
          <a:p>
            <a:fld id="{E81E8B95-D6DA-4EC9-A090-DE3312857AD7}" type="datetimeFigureOut">
              <a:rPr lang="en-IN" smtClean="0"/>
              <a:pPr/>
              <a:t>12-05-2025</a:t>
            </a:fld>
            <a:endParaRPr lang="en-IN"/>
          </a:p>
        </p:txBody>
      </p:sp>
      <p:sp>
        <p:nvSpPr>
          <p:cNvPr id="6" name="Footer Placeholder 5"/>
          <p:cNvSpPr>
            <a:spLocks noGrp="1"/>
          </p:cNvSpPr>
          <p:nvPr>
            <p:ph type="ftr" sz="quarter" idx="11"/>
          </p:nvPr>
        </p:nvSpPr>
        <p:spPr/>
        <p:txBody>
          <a:bodyPr/>
          <a:lstStyle/>
          <a:p>
            <a:endParaRPr lang="en-IN"/>
          </a:p>
        </p:txBody>
      </p:sp>
      <p:sp>
        <p:nvSpPr>
          <p:cNvPr id="7" name="Slide Number Placeholder 6"/>
          <p:cNvSpPr>
            <a:spLocks noGrp="1"/>
          </p:cNvSpPr>
          <p:nvPr>
            <p:ph type="sldNum" sz="quarter" idx="12"/>
          </p:nvPr>
        </p:nvSpPr>
        <p:spPr/>
        <p:txBody>
          <a:bodyPr/>
          <a:lstStyle/>
          <a:p>
            <a:fld id="{D2943997-3E16-4B28-A4B5-D687D5157516}" type="slidenum">
              <a:rPr lang="en-IN" smtClean="0"/>
              <a:pPr/>
              <a:t>‹#›</a:t>
            </a:fld>
            <a:endParaRPr lang="en-IN"/>
          </a:p>
        </p:txBody>
      </p:sp>
    </p:spTree>
    <p:extLst>
      <p:ext uri="{BB962C8B-B14F-4D97-AF65-F5344CB8AC3E}">
        <p14:creationId xmlns:p14="http://schemas.microsoft.com/office/powerpoint/2010/main" val="373496827"/>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showMasterSp="0" type="twoTxTwoObj" preserve="1">
  <p:cSld name="Comparison">
    <p:spTree>
      <p:nvGrpSpPr>
        <p:cNvPr id="1" name=""/>
        <p:cNvGrpSpPr/>
        <p:nvPr/>
      </p:nvGrpSpPr>
      <p:grpSpPr>
        <a:xfrm>
          <a:off x="0" y="0"/>
          <a:ext cx="0" cy="0"/>
          <a:chOff x="0" y="0"/>
          <a:chExt cx="0" cy="0"/>
        </a:xfrm>
      </p:grpSpPr>
      <p:pic>
        <p:nvPicPr>
          <p:cNvPr id="15" name="Picture 14" descr="Droplets-HD-Content-R1d.png"/>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0" y="0"/>
            <a:ext cx="12192000" cy="6858000"/>
          </a:xfrm>
          <a:prstGeom prst="rect">
            <a:avLst/>
          </a:prstGeom>
        </p:spPr>
      </p:pic>
      <p:sp>
        <p:nvSpPr>
          <p:cNvPr id="14" name="Title 1"/>
          <p:cNvSpPr>
            <a:spLocks noGrp="1"/>
          </p:cNvSpPr>
          <p:nvPr>
            <p:ph type="title"/>
          </p:nvPr>
        </p:nvSpPr>
        <p:spPr>
          <a:xfrm>
            <a:off x="913775" y="618517"/>
            <a:ext cx="10364451" cy="1596177"/>
          </a:xfrm>
        </p:spPr>
        <p:txBody>
          <a:bodyPr/>
          <a:lstStyle/>
          <a:p>
            <a:r>
              <a:rPr lang="en-US"/>
              <a:t>Click to edit Master title style</a:t>
            </a:r>
            <a:endParaRPr lang="en-US" dirty="0"/>
          </a:p>
        </p:txBody>
      </p:sp>
      <p:sp>
        <p:nvSpPr>
          <p:cNvPr id="3" name="Text Placeholder 2"/>
          <p:cNvSpPr>
            <a:spLocks noGrp="1"/>
          </p:cNvSpPr>
          <p:nvPr>
            <p:ph type="body" idx="1"/>
          </p:nvPr>
        </p:nvSpPr>
        <p:spPr>
          <a:xfrm>
            <a:off x="1146328" y="2371018"/>
            <a:ext cx="4873474" cy="679994"/>
          </a:xfrm>
        </p:spPr>
        <p:txBody>
          <a:bodyPr anchor="b">
            <a:noAutofit/>
          </a:bodyPr>
          <a:lstStyle>
            <a:lvl1pPr marL="0" indent="0">
              <a:lnSpc>
                <a:spcPct val="85000"/>
              </a:lnSpc>
              <a:buNone/>
              <a:defRPr sz="2600" b="0">
                <a:solidFill>
                  <a:schemeClr val="tx1"/>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12" name="Content Placeholder 3"/>
          <p:cNvSpPr>
            <a:spLocks noGrp="1"/>
          </p:cNvSpPr>
          <p:nvPr>
            <p:ph sz="quarter" idx="13"/>
          </p:nvPr>
        </p:nvSpPr>
        <p:spPr>
          <a:xfrm>
            <a:off x="913774" y="3051012"/>
            <a:ext cx="5106027" cy="2740187"/>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p:cNvSpPr>
            <a:spLocks noGrp="1"/>
          </p:cNvSpPr>
          <p:nvPr>
            <p:ph type="body" sz="quarter" idx="3"/>
          </p:nvPr>
        </p:nvSpPr>
        <p:spPr>
          <a:xfrm>
            <a:off x="6396423" y="2371018"/>
            <a:ext cx="4881804" cy="679994"/>
          </a:xfrm>
        </p:spPr>
        <p:txBody>
          <a:bodyPr anchor="b">
            <a:noAutofit/>
          </a:bodyPr>
          <a:lstStyle>
            <a:lvl1pPr marL="0" indent="0">
              <a:lnSpc>
                <a:spcPct val="85000"/>
              </a:lnSpc>
              <a:buNone/>
              <a:defRPr sz="2600" b="0">
                <a:solidFill>
                  <a:schemeClr val="tx1"/>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13" name="Content Placeholder 5"/>
          <p:cNvSpPr>
            <a:spLocks noGrp="1"/>
          </p:cNvSpPr>
          <p:nvPr>
            <p:ph sz="quarter" idx="14"/>
          </p:nvPr>
        </p:nvSpPr>
        <p:spPr>
          <a:xfrm>
            <a:off x="6172200" y="3051012"/>
            <a:ext cx="5105401" cy="2740187"/>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Date Placeholder 6"/>
          <p:cNvSpPr>
            <a:spLocks noGrp="1"/>
          </p:cNvSpPr>
          <p:nvPr>
            <p:ph type="dt" sz="half" idx="10"/>
          </p:nvPr>
        </p:nvSpPr>
        <p:spPr/>
        <p:txBody>
          <a:bodyPr/>
          <a:lstStyle/>
          <a:p>
            <a:fld id="{E81E8B95-D6DA-4EC9-A090-DE3312857AD7}" type="datetimeFigureOut">
              <a:rPr lang="en-IN" smtClean="0"/>
              <a:pPr/>
              <a:t>12-05-2025</a:t>
            </a:fld>
            <a:endParaRPr lang="en-IN"/>
          </a:p>
        </p:txBody>
      </p:sp>
      <p:sp>
        <p:nvSpPr>
          <p:cNvPr id="8" name="Footer Placeholder 7"/>
          <p:cNvSpPr>
            <a:spLocks noGrp="1"/>
          </p:cNvSpPr>
          <p:nvPr>
            <p:ph type="ftr" sz="quarter" idx="11"/>
          </p:nvPr>
        </p:nvSpPr>
        <p:spPr/>
        <p:txBody>
          <a:bodyPr/>
          <a:lstStyle/>
          <a:p>
            <a:endParaRPr lang="en-IN"/>
          </a:p>
        </p:txBody>
      </p:sp>
      <p:sp>
        <p:nvSpPr>
          <p:cNvPr id="9" name="Slide Number Placeholder 8"/>
          <p:cNvSpPr>
            <a:spLocks noGrp="1"/>
          </p:cNvSpPr>
          <p:nvPr>
            <p:ph type="sldNum" sz="quarter" idx="12"/>
          </p:nvPr>
        </p:nvSpPr>
        <p:spPr/>
        <p:txBody>
          <a:bodyPr/>
          <a:lstStyle/>
          <a:p>
            <a:fld id="{D2943997-3E16-4B28-A4B5-D687D5157516}" type="slidenum">
              <a:rPr lang="en-IN" smtClean="0"/>
              <a:pPr/>
              <a:t>‹#›</a:t>
            </a:fld>
            <a:endParaRPr lang="en-IN"/>
          </a:p>
        </p:txBody>
      </p:sp>
    </p:spTree>
    <p:extLst>
      <p:ext uri="{BB962C8B-B14F-4D97-AF65-F5344CB8AC3E}">
        <p14:creationId xmlns:p14="http://schemas.microsoft.com/office/powerpoint/2010/main" val="3576770840"/>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showMasterSp="0" type="titleOnly" preserve="1">
  <p:cSld name="Title Only">
    <p:spTree>
      <p:nvGrpSpPr>
        <p:cNvPr id="1" name=""/>
        <p:cNvGrpSpPr/>
        <p:nvPr/>
      </p:nvGrpSpPr>
      <p:grpSpPr>
        <a:xfrm>
          <a:off x="0" y="0"/>
          <a:ext cx="0" cy="0"/>
          <a:chOff x="0" y="0"/>
          <a:chExt cx="0" cy="0"/>
        </a:xfrm>
      </p:grpSpPr>
      <p:pic>
        <p:nvPicPr>
          <p:cNvPr id="8" name="Picture 7" descr="Droplets-HD-Content-R1d.png"/>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0" y="0"/>
            <a:ext cx="12192000" cy="6858000"/>
          </a:xfrm>
          <a:prstGeom prst="rect">
            <a:avLst/>
          </a:prstGeom>
        </p:spPr>
      </p:pic>
      <p:sp>
        <p:nvSpPr>
          <p:cNvPr id="2" name="Title 1"/>
          <p:cNvSpPr>
            <a:spLocks noGrp="1"/>
          </p:cNvSpPr>
          <p:nvPr>
            <p:ph type="title"/>
          </p:nvPr>
        </p:nvSpPr>
        <p:spPr/>
        <p:txBody>
          <a:bodyPr/>
          <a:lstStyle/>
          <a:p>
            <a:r>
              <a:rPr lang="en-US"/>
              <a:t>Click to edit Master title style</a:t>
            </a:r>
            <a:endParaRPr lang="en-US" dirty="0"/>
          </a:p>
        </p:txBody>
      </p:sp>
      <p:sp>
        <p:nvSpPr>
          <p:cNvPr id="3" name="Date Placeholder 2"/>
          <p:cNvSpPr>
            <a:spLocks noGrp="1"/>
          </p:cNvSpPr>
          <p:nvPr>
            <p:ph type="dt" sz="half" idx="10"/>
          </p:nvPr>
        </p:nvSpPr>
        <p:spPr/>
        <p:txBody>
          <a:bodyPr/>
          <a:lstStyle/>
          <a:p>
            <a:fld id="{E81E8B95-D6DA-4EC9-A090-DE3312857AD7}" type="datetimeFigureOut">
              <a:rPr lang="en-IN" smtClean="0"/>
              <a:pPr/>
              <a:t>12-05-2025</a:t>
            </a:fld>
            <a:endParaRPr lang="en-IN"/>
          </a:p>
        </p:txBody>
      </p:sp>
      <p:sp>
        <p:nvSpPr>
          <p:cNvPr id="4" name="Footer Placeholder 3"/>
          <p:cNvSpPr>
            <a:spLocks noGrp="1"/>
          </p:cNvSpPr>
          <p:nvPr>
            <p:ph type="ftr" sz="quarter" idx="11"/>
          </p:nvPr>
        </p:nvSpPr>
        <p:spPr/>
        <p:txBody>
          <a:bodyPr/>
          <a:lstStyle/>
          <a:p>
            <a:endParaRPr lang="en-IN"/>
          </a:p>
        </p:txBody>
      </p:sp>
      <p:sp>
        <p:nvSpPr>
          <p:cNvPr id="5" name="Slide Number Placeholder 4"/>
          <p:cNvSpPr>
            <a:spLocks noGrp="1"/>
          </p:cNvSpPr>
          <p:nvPr>
            <p:ph type="sldNum" sz="quarter" idx="12"/>
          </p:nvPr>
        </p:nvSpPr>
        <p:spPr/>
        <p:txBody>
          <a:bodyPr/>
          <a:lstStyle/>
          <a:p>
            <a:fld id="{D2943997-3E16-4B28-A4B5-D687D5157516}" type="slidenum">
              <a:rPr lang="en-IN" smtClean="0"/>
              <a:pPr/>
              <a:t>‹#›</a:t>
            </a:fld>
            <a:endParaRPr lang="en-IN"/>
          </a:p>
        </p:txBody>
      </p:sp>
    </p:spTree>
    <p:extLst>
      <p:ext uri="{BB962C8B-B14F-4D97-AF65-F5344CB8AC3E}">
        <p14:creationId xmlns:p14="http://schemas.microsoft.com/office/powerpoint/2010/main" val="3151351530"/>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showMasterSp="0" type="blank" preserve="1">
  <p:cSld name="Blank">
    <p:spTree>
      <p:nvGrpSpPr>
        <p:cNvPr id="1" name=""/>
        <p:cNvGrpSpPr/>
        <p:nvPr/>
      </p:nvGrpSpPr>
      <p:grpSpPr>
        <a:xfrm>
          <a:off x="0" y="0"/>
          <a:ext cx="0" cy="0"/>
          <a:chOff x="0" y="0"/>
          <a:chExt cx="0" cy="0"/>
        </a:xfrm>
      </p:grpSpPr>
      <p:pic>
        <p:nvPicPr>
          <p:cNvPr id="7" name="Picture 6" descr="Droplets-HD-Content-R1d.png"/>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0" y="0"/>
            <a:ext cx="12192000" cy="6858000"/>
          </a:xfrm>
          <a:prstGeom prst="rect">
            <a:avLst/>
          </a:prstGeom>
        </p:spPr>
      </p:pic>
      <p:sp>
        <p:nvSpPr>
          <p:cNvPr id="2" name="Date Placeholder 1"/>
          <p:cNvSpPr>
            <a:spLocks noGrp="1"/>
          </p:cNvSpPr>
          <p:nvPr>
            <p:ph type="dt" sz="half" idx="10"/>
          </p:nvPr>
        </p:nvSpPr>
        <p:spPr/>
        <p:txBody>
          <a:bodyPr/>
          <a:lstStyle/>
          <a:p>
            <a:fld id="{E81E8B95-D6DA-4EC9-A090-DE3312857AD7}" type="datetimeFigureOut">
              <a:rPr lang="en-IN" smtClean="0"/>
              <a:pPr/>
              <a:t>12-05-2025</a:t>
            </a:fld>
            <a:endParaRPr lang="en-IN"/>
          </a:p>
        </p:txBody>
      </p:sp>
      <p:sp>
        <p:nvSpPr>
          <p:cNvPr id="3" name="Footer Placeholder 2"/>
          <p:cNvSpPr>
            <a:spLocks noGrp="1"/>
          </p:cNvSpPr>
          <p:nvPr>
            <p:ph type="ftr" sz="quarter" idx="11"/>
          </p:nvPr>
        </p:nvSpPr>
        <p:spPr/>
        <p:txBody>
          <a:bodyPr/>
          <a:lstStyle/>
          <a:p>
            <a:endParaRPr lang="en-IN"/>
          </a:p>
        </p:txBody>
      </p:sp>
      <p:sp>
        <p:nvSpPr>
          <p:cNvPr id="4" name="Slide Number Placeholder 3"/>
          <p:cNvSpPr>
            <a:spLocks noGrp="1"/>
          </p:cNvSpPr>
          <p:nvPr>
            <p:ph type="sldNum" sz="quarter" idx="12"/>
          </p:nvPr>
        </p:nvSpPr>
        <p:spPr/>
        <p:txBody>
          <a:bodyPr/>
          <a:lstStyle/>
          <a:p>
            <a:fld id="{D2943997-3E16-4B28-A4B5-D687D5157516}" type="slidenum">
              <a:rPr lang="en-IN" smtClean="0"/>
              <a:pPr/>
              <a:t>‹#›</a:t>
            </a:fld>
            <a:endParaRPr lang="en-IN"/>
          </a:p>
        </p:txBody>
      </p:sp>
    </p:spTree>
    <p:extLst>
      <p:ext uri="{BB962C8B-B14F-4D97-AF65-F5344CB8AC3E}">
        <p14:creationId xmlns:p14="http://schemas.microsoft.com/office/powerpoint/2010/main" val="1179180834"/>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showMasterSp="0" type="objTx" preserve="1">
  <p:cSld name="Content with Caption">
    <p:spTree>
      <p:nvGrpSpPr>
        <p:cNvPr id="1" name=""/>
        <p:cNvGrpSpPr/>
        <p:nvPr/>
      </p:nvGrpSpPr>
      <p:grpSpPr>
        <a:xfrm>
          <a:off x="0" y="0"/>
          <a:ext cx="0" cy="0"/>
          <a:chOff x="0" y="0"/>
          <a:chExt cx="0" cy="0"/>
        </a:xfrm>
      </p:grpSpPr>
      <p:pic>
        <p:nvPicPr>
          <p:cNvPr id="11" name="Picture 10" descr="Droplets-HD-Content-R1d.png"/>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0" y="0"/>
            <a:ext cx="12192000" cy="6858000"/>
          </a:xfrm>
          <a:prstGeom prst="rect">
            <a:avLst/>
          </a:prstGeom>
        </p:spPr>
      </p:pic>
      <p:sp>
        <p:nvSpPr>
          <p:cNvPr id="2" name="Title 1"/>
          <p:cNvSpPr>
            <a:spLocks noGrp="1"/>
          </p:cNvSpPr>
          <p:nvPr>
            <p:ph type="title"/>
          </p:nvPr>
        </p:nvSpPr>
        <p:spPr>
          <a:xfrm>
            <a:off x="913775" y="609600"/>
            <a:ext cx="3935688" cy="2023252"/>
          </a:xfrm>
        </p:spPr>
        <p:txBody>
          <a:bodyPr anchor="b"/>
          <a:lstStyle>
            <a:lvl1pPr algn="ctr">
              <a:defRPr sz="3200"/>
            </a:lvl1pPr>
          </a:lstStyle>
          <a:p>
            <a:r>
              <a:rPr lang="en-US"/>
              <a:t>Click to edit Master title style</a:t>
            </a:r>
            <a:endParaRPr lang="en-US" dirty="0"/>
          </a:p>
        </p:txBody>
      </p:sp>
      <p:sp>
        <p:nvSpPr>
          <p:cNvPr id="10" name="Content Placeholder 2"/>
          <p:cNvSpPr>
            <a:spLocks noGrp="1"/>
          </p:cNvSpPr>
          <p:nvPr>
            <p:ph sz="quarter" idx="13"/>
          </p:nvPr>
        </p:nvSpPr>
        <p:spPr>
          <a:xfrm>
            <a:off x="5078062" y="609600"/>
            <a:ext cx="6200163" cy="5181599"/>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Text Placeholder 3"/>
          <p:cNvSpPr>
            <a:spLocks noGrp="1"/>
          </p:cNvSpPr>
          <p:nvPr>
            <p:ph type="body" sz="half" idx="2"/>
          </p:nvPr>
        </p:nvSpPr>
        <p:spPr>
          <a:xfrm>
            <a:off x="913774" y="2632852"/>
            <a:ext cx="3935689" cy="3158348"/>
          </a:xfrm>
        </p:spPr>
        <p:txBody>
          <a:bodyPr/>
          <a:lstStyle>
            <a:lvl1pPr marL="0" indent="0" algn="ctr">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p:cNvSpPr>
            <a:spLocks noGrp="1"/>
          </p:cNvSpPr>
          <p:nvPr>
            <p:ph type="dt" sz="half" idx="10"/>
          </p:nvPr>
        </p:nvSpPr>
        <p:spPr/>
        <p:txBody>
          <a:bodyPr/>
          <a:lstStyle/>
          <a:p>
            <a:fld id="{E81E8B95-D6DA-4EC9-A090-DE3312857AD7}" type="datetimeFigureOut">
              <a:rPr lang="en-IN" smtClean="0"/>
              <a:pPr/>
              <a:t>12-05-2025</a:t>
            </a:fld>
            <a:endParaRPr lang="en-IN"/>
          </a:p>
        </p:txBody>
      </p:sp>
      <p:sp>
        <p:nvSpPr>
          <p:cNvPr id="6" name="Footer Placeholder 5"/>
          <p:cNvSpPr>
            <a:spLocks noGrp="1"/>
          </p:cNvSpPr>
          <p:nvPr>
            <p:ph type="ftr" sz="quarter" idx="11"/>
          </p:nvPr>
        </p:nvSpPr>
        <p:spPr/>
        <p:txBody>
          <a:bodyPr/>
          <a:lstStyle/>
          <a:p>
            <a:endParaRPr lang="en-IN"/>
          </a:p>
        </p:txBody>
      </p:sp>
      <p:sp>
        <p:nvSpPr>
          <p:cNvPr id="7" name="Slide Number Placeholder 6"/>
          <p:cNvSpPr>
            <a:spLocks noGrp="1"/>
          </p:cNvSpPr>
          <p:nvPr>
            <p:ph type="sldNum" sz="quarter" idx="12"/>
          </p:nvPr>
        </p:nvSpPr>
        <p:spPr/>
        <p:txBody>
          <a:bodyPr/>
          <a:lstStyle/>
          <a:p>
            <a:fld id="{D2943997-3E16-4B28-A4B5-D687D5157516}" type="slidenum">
              <a:rPr lang="en-IN" smtClean="0"/>
              <a:pPr/>
              <a:t>‹#›</a:t>
            </a:fld>
            <a:endParaRPr lang="en-IN"/>
          </a:p>
        </p:txBody>
      </p:sp>
    </p:spTree>
    <p:extLst>
      <p:ext uri="{BB962C8B-B14F-4D97-AF65-F5344CB8AC3E}">
        <p14:creationId xmlns:p14="http://schemas.microsoft.com/office/powerpoint/2010/main" val="1903355902"/>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showMasterSp="0" type="picTx" preserve="1">
  <p:cSld name="Picture with Caption">
    <p:spTree>
      <p:nvGrpSpPr>
        <p:cNvPr id="1" name=""/>
        <p:cNvGrpSpPr/>
        <p:nvPr/>
      </p:nvGrpSpPr>
      <p:grpSpPr>
        <a:xfrm>
          <a:off x="0" y="0"/>
          <a:ext cx="0" cy="0"/>
          <a:chOff x="0" y="0"/>
          <a:chExt cx="0" cy="0"/>
        </a:xfrm>
      </p:grpSpPr>
      <p:pic>
        <p:nvPicPr>
          <p:cNvPr id="10" name="Picture 9" descr="Droplets-HD-Content-R1d.png"/>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0" y="0"/>
            <a:ext cx="12192000" cy="6858000"/>
          </a:xfrm>
          <a:prstGeom prst="rect">
            <a:avLst/>
          </a:prstGeom>
        </p:spPr>
      </p:pic>
      <p:sp>
        <p:nvSpPr>
          <p:cNvPr id="2" name="Title 1"/>
          <p:cNvSpPr>
            <a:spLocks noGrp="1"/>
          </p:cNvSpPr>
          <p:nvPr>
            <p:ph type="title"/>
          </p:nvPr>
        </p:nvSpPr>
        <p:spPr>
          <a:xfrm>
            <a:off x="913774" y="609600"/>
            <a:ext cx="5934969" cy="2023254"/>
          </a:xfrm>
        </p:spPr>
        <p:txBody>
          <a:bodyPr anchor="b"/>
          <a:lstStyle>
            <a:lvl1pPr algn="ctr">
              <a:defRPr sz="3200"/>
            </a:lvl1pPr>
          </a:lstStyle>
          <a:p>
            <a:r>
              <a:rPr lang="en-US"/>
              <a:t>Click to edit Master title style</a:t>
            </a:r>
            <a:endParaRPr lang="en-US" dirty="0"/>
          </a:p>
        </p:txBody>
      </p:sp>
      <p:sp>
        <p:nvSpPr>
          <p:cNvPr id="3" name="Picture Placeholder 2"/>
          <p:cNvSpPr>
            <a:spLocks noGrp="1" noChangeAspect="1"/>
          </p:cNvSpPr>
          <p:nvPr>
            <p:ph type="pic" idx="1"/>
          </p:nvPr>
        </p:nvSpPr>
        <p:spPr>
          <a:xfrm>
            <a:off x="7424803" y="609601"/>
            <a:ext cx="3255358" cy="5181600"/>
          </a:xfrm>
          <a:prstGeom prst="roundRect">
            <a:avLst>
              <a:gd name="adj" fmla="val 4943"/>
            </a:avLst>
          </a:prstGeom>
          <a:noFill/>
          <a:ln w="82550" cap="sq">
            <a:solidFill>
              <a:srgbClr val="EAEAEA"/>
            </a:solidFill>
            <a:miter lim="800000"/>
          </a:ln>
          <a:effectLst/>
          <a:scene3d>
            <a:camera prst="orthographicFront"/>
            <a:lightRig rig="threePt" dir="t">
              <a:rot lat="0" lon="0" rev="2700000"/>
            </a:lightRig>
          </a:scene3d>
          <a:sp3d contourW="6350">
            <a:bevelT h="38100"/>
            <a:contourClr>
              <a:srgbClr val="C0C0C0"/>
            </a:contourClr>
          </a:sp3d>
        </p:spPr>
        <p:txBody>
          <a:bodyPr anchor="t"/>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t>Click icon to add picture</a:t>
            </a:r>
            <a:endParaRPr lang="en-US" dirty="0"/>
          </a:p>
        </p:txBody>
      </p:sp>
      <p:sp>
        <p:nvSpPr>
          <p:cNvPr id="4" name="Text Placeholder 3"/>
          <p:cNvSpPr>
            <a:spLocks noGrp="1"/>
          </p:cNvSpPr>
          <p:nvPr>
            <p:ph type="body" sz="half" idx="2"/>
          </p:nvPr>
        </p:nvSpPr>
        <p:spPr>
          <a:xfrm>
            <a:off x="913794" y="2632852"/>
            <a:ext cx="5934949" cy="3158347"/>
          </a:xfrm>
        </p:spPr>
        <p:txBody>
          <a:bodyPr/>
          <a:lstStyle>
            <a:lvl1pPr marL="0" indent="0" algn="ctr">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p:cNvSpPr>
            <a:spLocks noGrp="1"/>
          </p:cNvSpPr>
          <p:nvPr>
            <p:ph type="dt" sz="half" idx="10"/>
          </p:nvPr>
        </p:nvSpPr>
        <p:spPr/>
        <p:txBody>
          <a:bodyPr/>
          <a:lstStyle/>
          <a:p>
            <a:fld id="{E81E8B95-D6DA-4EC9-A090-DE3312857AD7}" type="datetimeFigureOut">
              <a:rPr lang="en-IN" smtClean="0"/>
              <a:pPr/>
              <a:t>12-05-2025</a:t>
            </a:fld>
            <a:endParaRPr lang="en-IN"/>
          </a:p>
        </p:txBody>
      </p:sp>
      <p:sp>
        <p:nvSpPr>
          <p:cNvPr id="6" name="Footer Placeholder 5"/>
          <p:cNvSpPr>
            <a:spLocks noGrp="1"/>
          </p:cNvSpPr>
          <p:nvPr>
            <p:ph type="ftr" sz="quarter" idx="11"/>
          </p:nvPr>
        </p:nvSpPr>
        <p:spPr/>
        <p:txBody>
          <a:bodyPr/>
          <a:lstStyle/>
          <a:p>
            <a:endParaRPr lang="en-IN"/>
          </a:p>
        </p:txBody>
      </p:sp>
      <p:sp>
        <p:nvSpPr>
          <p:cNvPr id="7" name="Slide Number Placeholder 6"/>
          <p:cNvSpPr>
            <a:spLocks noGrp="1"/>
          </p:cNvSpPr>
          <p:nvPr>
            <p:ph type="sldNum" sz="quarter" idx="12"/>
          </p:nvPr>
        </p:nvSpPr>
        <p:spPr/>
        <p:txBody>
          <a:bodyPr/>
          <a:lstStyle/>
          <a:p>
            <a:fld id="{D2943997-3E16-4B28-A4B5-D687D5157516}" type="slidenum">
              <a:rPr lang="en-IN" smtClean="0"/>
              <a:pPr/>
              <a:t>‹#›</a:t>
            </a:fld>
            <a:endParaRPr lang="en-IN"/>
          </a:p>
        </p:txBody>
      </p:sp>
    </p:spTree>
    <p:extLst>
      <p:ext uri="{BB962C8B-B14F-4D97-AF65-F5344CB8AC3E}">
        <p14:creationId xmlns:p14="http://schemas.microsoft.com/office/powerpoint/2010/main" val="2049750590"/>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29" Type="http://schemas.openxmlformats.org/officeDocument/2006/relationships/slideLayout" Target="../slideLayouts/slideLayout29.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32" Type="http://schemas.openxmlformats.org/officeDocument/2006/relationships/image" Target="../media/image1.png"/><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31" Type="http://schemas.openxmlformats.org/officeDocument/2006/relationships/theme" Target="../theme/theme1.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30" Type="http://schemas.openxmlformats.org/officeDocument/2006/relationships/slideLayout" Target="../slideLayouts/slideLayout30.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2">
        <a:schemeClr val="bg1"/>
      </p:bgRef>
    </p:bg>
    <p:spTree>
      <p:nvGrpSpPr>
        <p:cNvPr id="1" name=""/>
        <p:cNvGrpSpPr/>
        <p:nvPr/>
      </p:nvGrpSpPr>
      <p:grpSpPr>
        <a:xfrm>
          <a:off x="0" y="0"/>
          <a:ext cx="0" cy="0"/>
          <a:chOff x="0" y="0"/>
          <a:chExt cx="0" cy="0"/>
        </a:xfrm>
      </p:grpSpPr>
      <p:pic>
        <p:nvPicPr>
          <p:cNvPr id="1026" name="Picture 2" descr="\\DROBO-FS\QuickDrops\JB\PPTX NG\Droplets\LightingOverlay.png"/>
          <p:cNvPicPr>
            <a:picLocks noChangeAspect="1" noChangeArrowheads="1"/>
          </p:cNvPicPr>
          <p:nvPr/>
        </p:nvPicPr>
        <p:blipFill>
          <a:blip r:embed="rId32" cstate="print">
            <a:alphaModFix/>
            <a:extLst>
              <a:ext uri="{28A0092B-C50C-407E-A947-70E740481C1C}">
                <a14:useLocalDpi xmlns:a14="http://schemas.microsoft.com/office/drawing/2010/main" val="0"/>
              </a:ext>
            </a:extLst>
          </a:blip>
          <a:srcRect/>
          <a:stretch>
            <a:fillRect/>
          </a:stretch>
        </p:blipFill>
        <p:spPr bwMode="auto">
          <a:xfrm>
            <a:off x="0" y="-1"/>
            <a:ext cx="12192003" cy="6858001"/>
          </a:xfrm>
          <a:prstGeom prst="rect">
            <a:avLst/>
          </a:prstGeom>
          <a:noFill/>
          <a:extLst>
            <a:ext uri="{909E8E84-426E-40DD-AFC4-6F175D3DCCD1}">
              <a14:hiddenFill xmlns:a14="http://schemas.microsoft.com/office/drawing/2010/main">
                <a:solidFill>
                  <a:srgbClr val="FFFFFF"/>
                </a:solidFill>
              </a14:hiddenFill>
            </a:ext>
          </a:extLst>
        </p:spPr>
      </p:pic>
      <p:sp>
        <p:nvSpPr>
          <p:cNvPr id="2" name="Title Placeholder 1"/>
          <p:cNvSpPr>
            <a:spLocks noGrp="1"/>
          </p:cNvSpPr>
          <p:nvPr>
            <p:ph type="title"/>
          </p:nvPr>
        </p:nvSpPr>
        <p:spPr>
          <a:xfrm>
            <a:off x="913775" y="618517"/>
            <a:ext cx="10364451" cy="1596177"/>
          </a:xfrm>
          <a:prstGeom prst="rect">
            <a:avLst/>
          </a:prstGeom>
        </p:spPr>
        <p:txBody>
          <a:bodyPr vert="horz" lIns="91440" tIns="45720" rIns="91440" bIns="45720" rtlCol="0" anchor="ctr">
            <a:normAutofit/>
          </a:bodyPr>
          <a:lstStyle/>
          <a:p>
            <a:r>
              <a:rPr lang="en-US"/>
              <a:t>Click to edit Master title style</a:t>
            </a:r>
            <a:endParaRPr lang="en-US" dirty="0"/>
          </a:p>
        </p:txBody>
      </p:sp>
      <p:sp>
        <p:nvSpPr>
          <p:cNvPr id="3" name="Text Placeholder 2"/>
          <p:cNvSpPr>
            <a:spLocks noGrp="1"/>
          </p:cNvSpPr>
          <p:nvPr>
            <p:ph type="body" idx="1"/>
          </p:nvPr>
        </p:nvSpPr>
        <p:spPr>
          <a:xfrm>
            <a:off x="913775" y="2367093"/>
            <a:ext cx="10364452" cy="3424107"/>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2"/>
          </p:nvPr>
        </p:nvSpPr>
        <p:spPr>
          <a:xfrm>
            <a:off x="7678737" y="5883275"/>
            <a:ext cx="2743200" cy="365125"/>
          </a:xfrm>
          <a:prstGeom prst="rect">
            <a:avLst/>
          </a:prstGeom>
        </p:spPr>
        <p:txBody>
          <a:bodyPr vert="horz" lIns="91440" tIns="45720" rIns="91440" bIns="45720" rtlCol="0" anchor="ctr"/>
          <a:lstStyle>
            <a:lvl1pPr algn="r">
              <a:defRPr sz="1000">
                <a:solidFill>
                  <a:schemeClr val="tx1"/>
                </a:solidFill>
              </a:defRPr>
            </a:lvl1pPr>
          </a:lstStyle>
          <a:p>
            <a:fld id="{E81E8B95-D6DA-4EC9-A090-DE3312857AD7}" type="datetimeFigureOut">
              <a:rPr lang="en-IN" smtClean="0"/>
              <a:pPr/>
              <a:t>12-05-2025</a:t>
            </a:fld>
            <a:endParaRPr lang="en-IN"/>
          </a:p>
        </p:txBody>
      </p:sp>
      <p:sp>
        <p:nvSpPr>
          <p:cNvPr id="5" name="Footer Placeholder 4"/>
          <p:cNvSpPr>
            <a:spLocks noGrp="1"/>
          </p:cNvSpPr>
          <p:nvPr>
            <p:ph type="ftr" sz="quarter" idx="3"/>
          </p:nvPr>
        </p:nvSpPr>
        <p:spPr>
          <a:xfrm>
            <a:off x="913774" y="5883275"/>
            <a:ext cx="6672887" cy="365125"/>
          </a:xfrm>
          <a:prstGeom prst="rect">
            <a:avLst/>
          </a:prstGeom>
        </p:spPr>
        <p:txBody>
          <a:bodyPr vert="horz" lIns="91440" tIns="45720" rIns="91440" bIns="45720" rtlCol="0" anchor="ctr"/>
          <a:lstStyle>
            <a:lvl1pPr algn="l">
              <a:defRPr sz="1000">
                <a:solidFill>
                  <a:schemeClr val="tx1"/>
                </a:solidFill>
              </a:defRPr>
            </a:lvl1pPr>
          </a:lstStyle>
          <a:p>
            <a:endParaRPr lang="en-IN"/>
          </a:p>
        </p:txBody>
      </p:sp>
      <p:sp>
        <p:nvSpPr>
          <p:cNvPr id="6" name="Slide Number Placeholder 5"/>
          <p:cNvSpPr>
            <a:spLocks noGrp="1"/>
          </p:cNvSpPr>
          <p:nvPr>
            <p:ph type="sldNum" sz="quarter" idx="4"/>
          </p:nvPr>
        </p:nvSpPr>
        <p:spPr>
          <a:xfrm>
            <a:off x="10514011" y="5883275"/>
            <a:ext cx="764215" cy="365125"/>
          </a:xfrm>
          <a:prstGeom prst="rect">
            <a:avLst/>
          </a:prstGeom>
        </p:spPr>
        <p:txBody>
          <a:bodyPr vert="horz" lIns="91440" tIns="45720" rIns="91440" bIns="45720" rtlCol="0" anchor="ctr"/>
          <a:lstStyle>
            <a:lvl1pPr algn="r">
              <a:defRPr sz="1000">
                <a:solidFill>
                  <a:schemeClr val="tx1"/>
                </a:solidFill>
              </a:defRPr>
            </a:lvl1pPr>
          </a:lstStyle>
          <a:p>
            <a:fld id="{D2943997-3E16-4B28-A4B5-D687D5157516}" type="slidenum">
              <a:rPr lang="en-IN" smtClean="0"/>
              <a:pPr/>
              <a:t>‹#›</a:t>
            </a:fld>
            <a:endParaRPr lang="en-IN"/>
          </a:p>
        </p:txBody>
      </p:sp>
    </p:spTree>
    <p:extLst>
      <p:ext uri="{BB962C8B-B14F-4D97-AF65-F5344CB8AC3E}">
        <p14:creationId xmlns:p14="http://schemas.microsoft.com/office/powerpoint/2010/main" val="2624320352"/>
      </p:ext>
    </p:extLst>
  </p:cSld>
  <p:clrMap bg1="lt1" tx1="dk1" bg2="lt2" tx2="dk2" accent1="accent1" accent2="accent2" accent3="accent3" accent4="accent4" accent5="accent5" accent6="accent6" hlink="hlink" folHlink="folHlink"/>
  <p:sldLayoutIdLst>
    <p:sldLayoutId id="2147483661" r:id="rId1"/>
    <p:sldLayoutId id="2147483662" r:id="rId2"/>
    <p:sldLayoutId id="2147483663" r:id="rId3"/>
    <p:sldLayoutId id="2147483664" r:id="rId4"/>
    <p:sldLayoutId id="2147483665" r:id="rId5"/>
    <p:sldLayoutId id="2147483666" r:id="rId6"/>
    <p:sldLayoutId id="2147483667" r:id="rId7"/>
    <p:sldLayoutId id="2147483668" r:id="rId8"/>
    <p:sldLayoutId id="2147483669" r:id="rId9"/>
    <p:sldLayoutId id="2147483670" r:id="rId10"/>
    <p:sldLayoutId id="2147483671" r:id="rId11"/>
    <p:sldLayoutId id="2147483672" r:id="rId12"/>
    <p:sldLayoutId id="2147483673" r:id="rId13"/>
    <p:sldLayoutId id="2147483674" r:id="rId14"/>
    <p:sldLayoutId id="2147483675" r:id="rId15"/>
    <p:sldLayoutId id="2147483676" r:id="rId16"/>
    <p:sldLayoutId id="2147483677" r:id="rId17"/>
    <p:sldLayoutId id="2147483681" r:id="rId18"/>
    <p:sldLayoutId id="2147483683" r:id="rId19"/>
    <p:sldLayoutId id="2147483684" r:id="rId20"/>
    <p:sldLayoutId id="2147483694" r:id="rId21"/>
    <p:sldLayoutId id="2147483696" r:id="rId22"/>
    <p:sldLayoutId id="2147483697" r:id="rId23"/>
    <p:sldLayoutId id="2147483698" r:id="rId24"/>
    <p:sldLayoutId id="2147483699" r:id="rId25"/>
    <p:sldLayoutId id="2147483700" r:id="rId26"/>
    <p:sldLayoutId id="2147483702" r:id="rId27"/>
    <p:sldLayoutId id="2147483705" r:id="rId28"/>
    <p:sldLayoutId id="2147483706" r:id="rId29"/>
    <p:sldLayoutId id="2147483707" r:id="rId30"/>
  </p:sldLayoutIdLst>
  <p:txStyles>
    <p:titleStyle>
      <a:lvl1pPr algn="ctr" defTabSz="914400" rtl="0" eaLnBrk="1" latinLnBrk="0" hangingPunct="1">
        <a:lnSpc>
          <a:spcPct val="90000"/>
        </a:lnSpc>
        <a:spcBef>
          <a:spcPct val="0"/>
        </a:spcBef>
        <a:buNone/>
        <a:defRPr sz="3600" kern="1200" cap="all" baseline="0">
          <a:solidFill>
            <a:schemeClr val="tx1"/>
          </a:solidFill>
          <a:effectLst/>
          <a:latin typeface="+mj-lt"/>
          <a:ea typeface="+mj-ea"/>
          <a:cs typeface="+mj-cs"/>
        </a:defRPr>
      </a:lvl1pPr>
    </p:titleStyle>
    <p:bodyStyle>
      <a:lvl1pPr marL="228600" indent="-228600" algn="l" defTabSz="914400" rtl="0" eaLnBrk="1" latinLnBrk="0" hangingPunct="1">
        <a:lnSpc>
          <a:spcPct val="120000"/>
        </a:lnSpc>
        <a:spcBef>
          <a:spcPts val="1000"/>
        </a:spcBef>
        <a:buClr>
          <a:schemeClr val="tx1"/>
        </a:buClr>
        <a:buFont typeface="Arial" panose="020B0604020202020204" pitchFamily="34" charset="0"/>
        <a:buChar char="•"/>
        <a:defRPr sz="2000" kern="1200" cap="all" baseline="0">
          <a:solidFill>
            <a:schemeClr val="tx1"/>
          </a:solidFill>
          <a:effectLst/>
          <a:latin typeface="+mn-lt"/>
          <a:ea typeface="+mn-ea"/>
          <a:cs typeface="+mn-cs"/>
        </a:defRPr>
      </a:lvl1pPr>
      <a:lvl2pPr marL="685800" indent="-228600" algn="l" defTabSz="914400" rtl="0" eaLnBrk="1" latinLnBrk="0" hangingPunct="1">
        <a:lnSpc>
          <a:spcPct val="120000"/>
        </a:lnSpc>
        <a:spcBef>
          <a:spcPts val="500"/>
        </a:spcBef>
        <a:buClr>
          <a:schemeClr val="tx1"/>
        </a:buClr>
        <a:buFont typeface="Arial" panose="020B0604020202020204" pitchFamily="34" charset="0"/>
        <a:buChar char="•"/>
        <a:defRPr sz="1800" kern="1200" cap="all" baseline="0">
          <a:solidFill>
            <a:schemeClr val="tx1"/>
          </a:solidFill>
          <a:effectLst/>
          <a:latin typeface="+mn-lt"/>
          <a:ea typeface="+mn-ea"/>
          <a:cs typeface="+mn-cs"/>
        </a:defRPr>
      </a:lvl2pPr>
      <a:lvl3pPr marL="1143000" indent="-228600" algn="l" defTabSz="914400" rtl="0" eaLnBrk="1" latinLnBrk="0" hangingPunct="1">
        <a:lnSpc>
          <a:spcPct val="120000"/>
        </a:lnSpc>
        <a:spcBef>
          <a:spcPts val="500"/>
        </a:spcBef>
        <a:buClr>
          <a:schemeClr val="tx1"/>
        </a:buClr>
        <a:buFont typeface="Arial" panose="020B0604020202020204" pitchFamily="34" charset="0"/>
        <a:buChar char="•"/>
        <a:defRPr sz="1600" kern="1200" cap="all" baseline="0">
          <a:solidFill>
            <a:schemeClr val="tx1"/>
          </a:solidFill>
          <a:effectLst/>
          <a:latin typeface="+mn-lt"/>
          <a:ea typeface="+mn-ea"/>
          <a:cs typeface="+mn-cs"/>
        </a:defRPr>
      </a:lvl3pPr>
      <a:lvl4pPr marL="1600200" indent="-228600" algn="l" defTabSz="914400" rtl="0" eaLnBrk="1" latinLnBrk="0" hangingPunct="1">
        <a:lnSpc>
          <a:spcPct val="120000"/>
        </a:lnSpc>
        <a:spcBef>
          <a:spcPts val="500"/>
        </a:spcBef>
        <a:buClr>
          <a:schemeClr val="tx1"/>
        </a:buClr>
        <a:buFont typeface="Arial" panose="020B0604020202020204" pitchFamily="34" charset="0"/>
        <a:buChar char="•"/>
        <a:defRPr sz="1400" kern="1200" cap="all" baseline="0">
          <a:solidFill>
            <a:schemeClr val="tx1"/>
          </a:solidFill>
          <a:effectLst/>
          <a:latin typeface="+mn-lt"/>
          <a:ea typeface="+mn-ea"/>
          <a:cs typeface="+mn-cs"/>
        </a:defRPr>
      </a:lvl4pPr>
      <a:lvl5pPr marL="2057400" indent="-228600" algn="l" defTabSz="914400" rtl="0" eaLnBrk="1" latinLnBrk="0" hangingPunct="1">
        <a:lnSpc>
          <a:spcPct val="120000"/>
        </a:lnSpc>
        <a:spcBef>
          <a:spcPts val="500"/>
        </a:spcBef>
        <a:buClr>
          <a:schemeClr val="tx1"/>
        </a:buClr>
        <a:buFont typeface="Arial" panose="020B0604020202020204" pitchFamily="34" charset="0"/>
        <a:buChar char="•"/>
        <a:defRPr sz="1400" kern="1200" cap="all" baseline="0">
          <a:solidFill>
            <a:schemeClr val="tx1"/>
          </a:solidFill>
          <a:effectLst/>
          <a:latin typeface="+mn-lt"/>
          <a:ea typeface="+mn-ea"/>
          <a:cs typeface="+mn-cs"/>
        </a:defRPr>
      </a:lvl5pPr>
      <a:lvl6pPr marL="2514600" indent="-228600" algn="l" defTabSz="914400" rtl="0" eaLnBrk="1" latinLnBrk="0" hangingPunct="1">
        <a:lnSpc>
          <a:spcPct val="120000"/>
        </a:lnSpc>
        <a:spcBef>
          <a:spcPts val="500"/>
        </a:spcBef>
        <a:buClr>
          <a:schemeClr val="tx1"/>
        </a:buClr>
        <a:buFont typeface="Arial" panose="020B0604020202020204" pitchFamily="34" charset="0"/>
        <a:buChar char="•"/>
        <a:defRPr sz="1400" kern="1200" cap="all" baseline="0">
          <a:solidFill>
            <a:schemeClr val="tx1"/>
          </a:solidFill>
          <a:effectLst/>
          <a:latin typeface="+mn-lt"/>
          <a:ea typeface="+mn-ea"/>
          <a:cs typeface="+mn-cs"/>
        </a:defRPr>
      </a:lvl6pPr>
      <a:lvl7pPr marL="2971800" indent="-228600" algn="l" defTabSz="914400" rtl="0" eaLnBrk="1" latinLnBrk="0" hangingPunct="1">
        <a:lnSpc>
          <a:spcPct val="120000"/>
        </a:lnSpc>
        <a:spcBef>
          <a:spcPts val="500"/>
        </a:spcBef>
        <a:buClr>
          <a:schemeClr val="tx1"/>
        </a:buClr>
        <a:buFont typeface="Arial" panose="020B0604020202020204" pitchFamily="34" charset="0"/>
        <a:buChar char="•"/>
        <a:defRPr sz="1400" kern="1200" cap="all" baseline="0">
          <a:solidFill>
            <a:schemeClr val="tx1"/>
          </a:solidFill>
          <a:effectLst/>
          <a:latin typeface="+mn-lt"/>
          <a:ea typeface="+mn-ea"/>
          <a:cs typeface="+mn-cs"/>
        </a:defRPr>
      </a:lvl7pPr>
      <a:lvl8pPr marL="3429000" indent="-228600" algn="l" defTabSz="914400" rtl="0" eaLnBrk="1" latinLnBrk="0" hangingPunct="1">
        <a:lnSpc>
          <a:spcPct val="120000"/>
        </a:lnSpc>
        <a:spcBef>
          <a:spcPts val="500"/>
        </a:spcBef>
        <a:buClr>
          <a:schemeClr val="tx1"/>
        </a:buClr>
        <a:buFont typeface="Arial" panose="020B0604020202020204" pitchFamily="34" charset="0"/>
        <a:buChar char="•"/>
        <a:defRPr sz="1400" kern="1200" cap="all" baseline="0">
          <a:solidFill>
            <a:schemeClr val="tx1"/>
          </a:solidFill>
          <a:effectLst/>
          <a:latin typeface="+mn-lt"/>
          <a:ea typeface="+mn-ea"/>
          <a:cs typeface="+mn-cs"/>
        </a:defRPr>
      </a:lvl8pPr>
      <a:lvl9pPr marL="3886200" indent="-228600" algn="l" defTabSz="914400" rtl="0" eaLnBrk="1" latinLnBrk="0" hangingPunct="1">
        <a:lnSpc>
          <a:spcPct val="120000"/>
        </a:lnSpc>
        <a:spcBef>
          <a:spcPts val="500"/>
        </a:spcBef>
        <a:buClr>
          <a:schemeClr val="tx1"/>
        </a:buClr>
        <a:buFont typeface="Arial" panose="020B0604020202020204" pitchFamily="34" charset="0"/>
        <a:buChar char="•"/>
        <a:defRPr sz="1400" kern="1200" cap="all" baseline="0">
          <a:solidFill>
            <a:schemeClr val="tx1"/>
          </a:solidFill>
          <a:effectLst/>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Layout" Target="../slideLayouts/slideLayout19.xml"/></Relationships>
</file>

<file path=ppt/slides/_rels/slide10.xml.rels><?xml version="1.0" encoding="UTF-8" standalone="yes"?>
<Relationships xmlns="http://schemas.openxmlformats.org/package/2006/relationships"><Relationship Id="rId8" Type="http://schemas.openxmlformats.org/officeDocument/2006/relationships/image" Target="../media/image41.png"/><Relationship Id="rId3" Type="http://schemas.openxmlformats.org/officeDocument/2006/relationships/image" Target="../media/image36.png"/><Relationship Id="rId7" Type="http://schemas.openxmlformats.org/officeDocument/2006/relationships/image" Target="../media/image40.png"/><Relationship Id="rId2" Type="http://schemas.openxmlformats.org/officeDocument/2006/relationships/notesSlide" Target="../notesSlides/notesSlide3.xml"/><Relationship Id="rId1" Type="http://schemas.openxmlformats.org/officeDocument/2006/relationships/slideLayout" Target="../slideLayouts/slideLayout30.xml"/><Relationship Id="rId6" Type="http://schemas.openxmlformats.org/officeDocument/2006/relationships/image" Target="../media/image39.jpeg"/><Relationship Id="rId11" Type="http://schemas.openxmlformats.org/officeDocument/2006/relationships/image" Target="../media/image44.jpeg"/><Relationship Id="rId5" Type="http://schemas.openxmlformats.org/officeDocument/2006/relationships/image" Target="../media/image38.jpeg"/><Relationship Id="rId10" Type="http://schemas.openxmlformats.org/officeDocument/2006/relationships/image" Target="../media/image43.jpeg"/><Relationship Id="rId4" Type="http://schemas.openxmlformats.org/officeDocument/2006/relationships/image" Target="../media/image37.png"/><Relationship Id="rId9" Type="http://schemas.openxmlformats.org/officeDocument/2006/relationships/image" Target="../media/image42.jpeg"/></Relationships>
</file>

<file path=ppt/slides/_rels/slide100.xml.rels><?xml version="1.0" encoding="UTF-8" standalone="yes"?>
<Relationships xmlns="http://schemas.openxmlformats.org/package/2006/relationships"><Relationship Id="rId2" Type="http://schemas.openxmlformats.org/officeDocument/2006/relationships/image" Target="../media/image9.jpeg"/><Relationship Id="rId1" Type="http://schemas.openxmlformats.org/officeDocument/2006/relationships/slideLayout" Target="../slideLayouts/slideLayout19.xml"/></Relationships>
</file>

<file path=ppt/slides/_rels/slide101.xml.rels><?xml version="1.0" encoding="UTF-8" standalone="yes"?>
<Relationships xmlns="http://schemas.openxmlformats.org/package/2006/relationships"><Relationship Id="rId2" Type="http://schemas.openxmlformats.org/officeDocument/2006/relationships/image" Target="../media/image9.jpeg"/><Relationship Id="rId1" Type="http://schemas.openxmlformats.org/officeDocument/2006/relationships/slideLayout" Target="../slideLayouts/slideLayout19.xml"/></Relationships>
</file>

<file path=ppt/slides/_rels/slide102.xml.rels><?xml version="1.0" encoding="UTF-8" standalone="yes"?>
<Relationships xmlns="http://schemas.openxmlformats.org/package/2006/relationships"><Relationship Id="rId2" Type="http://schemas.openxmlformats.org/officeDocument/2006/relationships/image" Target="../media/image9.jpeg"/><Relationship Id="rId1" Type="http://schemas.openxmlformats.org/officeDocument/2006/relationships/slideLayout" Target="../slideLayouts/slideLayout19.xml"/></Relationships>
</file>

<file path=ppt/slides/_rels/slide103.xml.rels><?xml version="1.0" encoding="UTF-8" standalone="yes"?>
<Relationships xmlns="http://schemas.openxmlformats.org/package/2006/relationships"><Relationship Id="rId2" Type="http://schemas.openxmlformats.org/officeDocument/2006/relationships/image" Target="../media/image9.jpeg"/><Relationship Id="rId1" Type="http://schemas.openxmlformats.org/officeDocument/2006/relationships/slideLayout" Target="../slideLayouts/slideLayout19.xml"/></Relationships>
</file>

<file path=ppt/slides/_rels/slide104.xml.rels><?xml version="1.0" encoding="UTF-8" standalone="yes"?>
<Relationships xmlns="http://schemas.openxmlformats.org/package/2006/relationships"><Relationship Id="rId2" Type="http://schemas.openxmlformats.org/officeDocument/2006/relationships/image" Target="../media/image9.jpeg"/><Relationship Id="rId1" Type="http://schemas.openxmlformats.org/officeDocument/2006/relationships/slideLayout" Target="../slideLayouts/slideLayout19.xml"/></Relationships>
</file>

<file path=ppt/slides/_rels/slide105.xml.rels><?xml version="1.0" encoding="UTF-8" standalone="yes"?>
<Relationships xmlns="http://schemas.openxmlformats.org/package/2006/relationships"><Relationship Id="rId2" Type="http://schemas.openxmlformats.org/officeDocument/2006/relationships/image" Target="../media/image9.jpeg"/><Relationship Id="rId1" Type="http://schemas.openxmlformats.org/officeDocument/2006/relationships/slideLayout" Target="../slideLayouts/slideLayout19.xml"/></Relationships>
</file>

<file path=ppt/slides/_rels/slide106.xml.rels><?xml version="1.0" encoding="UTF-8" standalone="yes"?>
<Relationships xmlns="http://schemas.openxmlformats.org/package/2006/relationships"><Relationship Id="rId2" Type="http://schemas.openxmlformats.org/officeDocument/2006/relationships/image" Target="../media/image9.jpeg"/><Relationship Id="rId1" Type="http://schemas.openxmlformats.org/officeDocument/2006/relationships/slideLayout" Target="../slideLayouts/slideLayout19.xml"/></Relationships>
</file>

<file path=ppt/slides/_rels/slide107.xml.rels><?xml version="1.0" encoding="UTF-8" standalone="yes"?>
<Relationships xmlns="http://schemas.openxmlformats.org/package/2006/relationships"><Relationship Id="rId3" Type="http://schemas.openxmlformats.org/officeDocument/2006/relationships/image" Target="../media/image11.jpg"/><Relationship Id="rId2" Type="http://schemas.openxmlformats.org/officeDocument/2006/relationships/image" Target="../media/image10.jpeg"/><Relationship Id="rId1" Type="http://schemas.openxmlformats.org/officeDocument/2006/relationships/slideLayout" Target="../slideLayouts/slideLayout19.xml"/><Relationship Id="rId6" Type="http://schemas.openxmlformats.org/officeDocument/2006/relationships/image" Target="../media/image9.jpeg"/><Relationship Id="rId5" Type="http://schemas.openxmlformats.org/officeDocument/2006/relationships/image" Target="../media/image13.jpeg"/><Relationship Id="rId4" Type="http://schemas.openxmlformats.org/officeDocument/2006/relationships/image" Target="../media/image12.jpg"/></Relationships>
</file>

<file path=ppt/slides/_rels/slide108.xml.rels><?xml version="1.0" encoding="UTF-8" standalone="yes"?>
<Relationships xmlns="http://schemas.openxmlformats.org/package/2006/relationships"><Relationship Id="rId3" Type="http://schemas.openxmlformats.org/officeDocument/2006/relationships/image" Target="../media/image9.jpeg"/><Relationship Id="rId2" Type="http://schemas.openxmlformats.org/officeDocument/2006/relationships/image" Target="../media/image100.jpeg"/><Relationship Id="rId1" Type="http://schemas.openxmlformats.org/officeDocument/2006/relationships/slideLayout" Target="../slideLayouts/slideLayout19.xml"/></Relationships>
</file>

<file path=ppt/slides/_rels/slide109.xml.rels><?xml version="1.0" encoding="UTF-8" standalone="yes"?>
<Relationships xmlns="http://schemas.openxmlformats.org/package/2006/relationships"><Relationship Id="rId3" Type="http://schemas.openxmlformats.org/officeDocument/2006/relationships/hyperlink" Target="http://estudio.zica.org/" TargetMode="External"/><Relationship Id="rId2" Type="http://schemas.openxmlformats.org/officeDocument/2006/relationships/image" Target="../media/image101.jpg"/><Relationship Id="rId1" Type="http://schemas.openxmlformats.org/officeDocument/2006/relationships/slideLayout" Target="../slideLayouts/slideLayout19.xml"/><Relationship Id="rId4" Type="http://schemas.openxmlformats.org/officeDocument/2006/relationships/image" Target="../media/image9.jpeg"/></Relationships>
</file>

<file path=ppt/slides/_rels/slide11.xml.rels><?xml version="1.0" encoding="UTF-8" standalone="yes"?>
<Relationships xmlns="http://schemas.openxmlformats.org/package/2006/relationships"><Relationship Id="rId3" Type="http://schemas.openxmlformats.org/officeDocument/2006/relationships/image" Target="../media/image11.jpg"/><Relationship Id="rId2" Type="http://schemas.openxmlformats.org/officeDocument/2006/relationships/image" Target="../media/image10.jpeg"/><Relationship Id="rId1" Type="http://schemas.openxmlformats.org/officeDocument/2006/relationships/slideLayout" Target="../slideLayouts/slideLayout19.xml"/><Relationship Id="rId6" Type="http://schemas.openxmlformats.org/officeDocument/2006/relationships/image" Target="../media/image9.jpeg"/><Relationship Id="rId5" Type="http://schemas.openxmlformats.org/officeDocument/2006/relationships/image" Target="../media/image13.jpeg"/><Relationship Id="rId4" Type="http://schemas.openxmlformats.org/officeDocument/2006/relationships/image" Target="../media/image12.jpg"/></Relationships>
</file>

<file path=ppt/slides/_rels/slide110.xml.rels><?xml version="1.0" encoding="UTF-8" standalone="yes"?>
<Relationships xmlns="http://schemas.openxmlformats.org/package/2006/relationships"><Relationship Id="rId3" Type="http://schemas.openxmlformats.org/officeDocument/2006/relationships/image" Target="../media/image102.jpeg"/><Relationship Id="rId2" Type="http://schemas.openxmlformats.org/officeDocument/2006/relationships/image" Target="../media/image9.jpeg"/><Relationship Id="rId1" Type="http://schemas.openxmlformats.org/officeDocument/2006/relationships/slideLayout" Target="../slideLayouts/slideLayout19.xml"/><Relationship Id="rId5" Type="http://schemas.openxmlformats.org/officeDocument/2006/relationships/image" Target="../media/image104.jpeg"/><Relationship Id="rId4" Type="http://schemas.openxmlformats.org/officeDocument/2006/relationships/image" Target="../media/image103.jpeg"/></Relationships>
</file>

<file path=ppt/slides/_rels/slide111.xml.rels><?xml version="1.0" encoding="UTF-8" standalone="yes"?>
<Relationships xmlns="http://schemas.openxmlformats.org/package/2006/relationships"><Relationship Id="rId8" Type="http://schemas.openxmlformats.org/officeDocument/2006/relationships/image" Target="../media/image110.jpeg"/><Relationship Id="rId13" Type="http://schemas.openxmlformats.org/officeDocument/2006/relationships/image" Target="../media/image115.jpeg"/><Relationship Id="rId3" Type="http://schemas.openxmlformats.org/officeDocument/2006/relationships/image" Target="../media/image105.jpeg"/><Relationship Id="rId7" Type="http://schemas.openxmlformats.org/officeDocument/2006/relationships/image" Target="../media/image109.jpeg"/><Relationship Id="rId12" Type="http://schemas.openxmlformats.org/officeDocument/2006/relationships/image" Target="../media/image114.jpeg"/><Relationship Id="rId2" Type="http://schemas.openxmlformats.org/officeDocument/2006/relationships/image" Target="../media/image9.jpeg"/><Relationship Id="rId1" Type="http://schemas.openxmlformats.org/officeDocument/2006/relationships/slideLayout" Target="../slideLayouts/slideLayout19.xml"/><Relationship Id="rId6" Type="http://schemas.openxmlformats.org/officeDocument/2006/relationships/image" Target="../media/image108.jpeg"/><Relationship Id="rId11" Type="http://schemas.openxmlformats.org/officeDocument/2006/relationships/image" Target="../media/image113.jpeg"/><Relationship Id="rId5" Type="http://schemas.openxmlformats.org/officeDocument/2006/relationships/image" Target="../media/image107.jpeg"/><Relationship Id="rId10" Type="http://schemas.openxmlformats.org/officeDocument/2006/relationships/image" Target="../media/image112.jpeg"/><Relationship Id="rId4" Type="http://schemas.openxmlformats.org/officeDocument/2006/relationships/image" Target="../media/image106.jpeg"/><Relationship Id="rId9" Type="http://schemas.openxmlformats.org/officeDocument/2006/relationships/image" Target="../media/image111.jpeg"/><Relationship Id="rId14" Type="http://schemas.openxmlformats.org/officeDocument/2006/relationships/image" Target="../media/image116.jpeg"/></Relationships>
</file>

<file path=ppt/slides/_rels/slide112.xml.rels><?xml version="1.0" encoding="UTF-8" standalone="yes"?>
<Relationships xmlns="http://schemas.openxmlformats.org/package/2006/relationships"><Relationship Id="rId3" Type="http://schemas.openxmlformats.org/officeDocument/2006/relationships/image" Target="../media/image11.jpg"/><Relationship Id="rId2" Type="http://schemas.openxmlformats.org/officeDocument/2006/relationships/image" Target="../media/image10.jpeg"/><Relationship Id="rId1" Type="http://schemas.openxmlformats.org/officeDocument/2006/relationships/slideLayout" Target="../slideLayouts/slideLayout19.xml"/><Relationship Id="rId6" Type="http://schemas.openxmlformats.org/officeDocument/2006/relationships/image" Target="../media/image9.jpeg"/><Relationship Id="rId5" Type="http://schemas.openxmlformats.org/officeDocument/2006/relationships/image" Target="../media/image13.jpeg"/><Relationship Id="rId4" Type="http://schemas.openxmlformats.org/officeDocument/2006/relationships/image" Target="../media/image12.jpg"/></Relationships>
</file>

<file path=ppt/slides/_rels/slide113.xml.rels><?xml version="1.0" encoding="UTF-8" standalone="yes"?>
<Relationships xmlns="http://schemas.openxmlformats.org/package/2006/relationships"><Relationship Id="rId2" Type="http://schemas.openxmlformats.org/officeDocument/2006/relationships/image" Target="../media/image9.jpeg"/><Relationship Id="rId1" Type="http://schemas.openxmlformats.org/officeDocument/2006/relationships/slideLayout" Target="../slideLayouts/slideLayout19.xml"/></Relationships>
</file>

<file path=ppt/slides/_rels/slide114.xml.rels><?xml version="1.0" encoding="UTF-8" standalone="yes"?>
<Relationships xmlns="http://schemas.openxmlformats.org/package/2006/relationships"><Relationship Id="rId8" Type="http://schemas.openxmlformats.org/officeDocument/2006/relationships/image" Target="../media/image123.jpeg"/><Relationship Id="rId3" Type="http://schemas.openxmlformats.org/officeDocument/2006/relationships/image" Target="../media/image118.jpeg"/><Relationship Id="rId7" Type="http://schemas.openxmlformats.org/officeDocument/2006/relationships/image" Target="../media/image122.jpg"/><Relationship Id="rId2" Type="http://schemas.openxmlformats.org/officeDocument/2006/relationships/image" Target="../media/image117.jpeg"/><Relationship Id="rId1" Type="http://schemas.openxmlformats.org/officeDocument/2006/relationships/slideLayout" Target="../slideLayouts/slideLayout19.xml"/><Relationship Id="rId6" Type="http://schemas.openxmlformats.org/officeDocument/2006/relationships/image" Target="../media/image121.jpeg"/><Relationship Id="rId5" Type="http://schemas.openxmlformats.org/officeDocument/2006/relationships/image" Target="../media/image120.jpeg"/><Relationship Id="rId4" Type="http://schemas.openxmlformats.org/officeDocument/2006/relationships/image" Target="../media/image119.jpeg"/></Relationships>
</file>

<file path=ppt/slides/_rels/slide115.xml.rels><?xml version="1.0" encoding="UTF-8" standalone="yes"?>
<Relationships xmlns="http://schemas.openxmlformats.org/package/2006/relationships"><Relationship Id="rId3" Type="http://schemas.openxmlformats.org/officeDocument/2006/relationships/image" Target="../media/image9.jpeg"/><Relationship Id="rId2" Type="http://schemas.openxmlformats.org/officeDocument/2006/relationships/image" Target="../media/image124.jpeg"/><Relationship Id="rId1" Type="http://schemas.openxmlformats.org/officeDocument/2006/relationships/slideLayout" Target="../slideLayouts/slideLayout19.xml"/></Relationships>
</file>

<file path=ppt/slides/_rels/slide116.xml.rels><?xml version="1.0" encoding="UTF-8" standalone="yes"?>
<Relationships xmlns="http://schemas.openxmlformats.org/package/2006/relationships"><Relationship Id="rId3" Type="http://schemas.openxmlformats.org/officeDocument/2006/relationships/image" Target="../media/image124.jpeg"/><Relationship Id="rId2" Type="http://schemas.openxmlformats.org/officeDocument/2006/relationships/image" Target="../media/image125.jpeg"/><Relationship Id="rId1" Type="http://schemas.openxmlformats.org/officeDocument/2006/relationships/slideLayout" Target="../slideLayouts/slideLayout19.xml"/><Relationship Id="rId4" Type="http://schemas.openxmlformats.org/officeDocument/2006/relationships/image" Target="../media/image9.jpeg"/></Relationships>
</file>

<file path=ppt/slides/_rels/slide117.xml.rels><?xml version="1.0" encoding="UTF-8" standalone="yes"?>
<Relationships xmlns="http://schemas.openxmlformats.org/package/2006/relationships"><Relationship Id="rId8" Type="http://schemas.openxmlformats.org/officeDocument/2006/relationships/image" Target="../media/image131.jpg"/><Relationship Id="rId3" Type="http://schemas.openxmlformats.org/officeDocument/2006/relationships/image" Target="../media/image126.jpeg"/><Relationship Id="rId7" Type="http://schemas.openxmlformats.org/officeDocument/2006/relationships/image" Target="../media/image130.jpg"/><Relationship Id="rId2" Type="http://schemas.openxmlformats.org/officeDocument/2006/relationships/image" Target="../media/image125.jpeg"/><Relationship Id="rId1" Type="http://schemas.openxmlformats.org/officeDocument/2006/relationships/slideLayout" Target="../slideLayouts/slideLayout19.xml"/><Relationship Id="rId6" Type="http://schemas.openxmlformats.org/officeDocument/2006/relationships/image" Target="../media/image129.jpg"/><Relationship Id="rId5" Type="http://schemas.openxmlformats.org/officeDocument/2006/relationships/image" Target="../media/image128.jpg"/><Relationship Id="rId10" Type="http://schemas.openxmlformats.org/officeDocument/2006/relationships/image" Target="../media/image9.jpeg"/><Relationship Id="rId4" Type="http://schemas.openxmlformats.org/officeDocument/2006/relationships/image" Target="../media/image127.jpeg"/><Relationship Id="rId9" Type="http://schemas.openxmlformats.org/officeDocument/2006/relationships/image" Target="../media/image132.jpg"/></Relationships>
</file>

<file path=ppt/slides/_rels/slide118.xml.rels><?xml version="1.0" encoding="UTF-8" standalone="yes"?>
<Relationships xmlns="http://schemas.openxmlformats.org/package/2006/relationships"><Relationship Id="rId8" Type="http://schemas.openxmlformats.org/officeDocument/2006/relationships/image" Target="../media/image9.jpeg"/><Relationship Id="rId3" Type="http://schemas.openxmlformats.org/officeDocument/2006/relationships/image" Target="../media/image133.jpeg"/><Relationship Id="rId7" Type="http://schemas.openxmlformats.org/officeDocument/2006/relationships/image" Target="../media/image137.jpeg"/><Relationship Id="rId2" Type="http://schemas.openxmlformats.org/officeDocument/2006/relationships/image" Target="../media/image125.jpeg"/><Relationship Id="rId1" Type="http://schemas.openxmlformats.org/officeDocument/2006/relationships/slideLayout" Target="../slideLayouts/slideLayout19.xml"/><Relationship Id="rId6" Type="http://schemas.openxmlformats.org/officeDocument/2006/relationships/image" Target="../media/image136.jpeg"/><Relationship Id="rId5" Type="http://schemas.openxmlformats.org/officeDocument/2006/relationships/image" Target="../media/image135.jpeg"/><Relationship Id="rId4" Type="http://schemas.openxmlformats.org/officeDocument/2006/relationships/image" Target="../media/image134.jpeg"/></Relationships>
</file>

<file path=ppt/slides/_rels/slide119.xml.rels><?xml version="1.0" encoding="UTF-8" standalone="yes"?>
<Relationships xmlns="http://schemas.openxmlformats.org/package/2006/relationships"><Relationship Id="rId8" Type="http://schemas.openxmlformats.org/officeDocument/2006/relationships/hyperlink" Target="https://www.youtube.com/watch?v=G73wuuOeYms" TargetMode="External"/><Relationship Id="rId13" Type="http://schemas.openxmlformats.org/officeDocument/2006/relationships/image" Target="../media/image142.png"/><Relationship Id="rId3" Type="http://schemas.openxmlformats.org/officeDocument/2006/relationships/hyperlink" Target="https://www.youtube.com/watch?v=2m5Zpm9FEHY&amp;t=12s" TargetMode="External"/><Relationship Id="rId7" Type="http://schemas.openxmlformats.org/officeDocument/2006/relationships/hyperlink" Target="https://www.youtube.com/watch?v=LpvC05Ghbcg" TargetMode="External"/><Relationship Id="rId12" Type="http://schemas.openxmlformats.org/officeDocument/2006/relationships/image" Target="../media/image141.png"/><Relationship Id="rId2" Type="http://schemas.openxmlformats.org/officeDocument/2006/relationships/image" Target="../media/image9.jpeg"/><Relationship Id="rId1" Type="http://schemas.openxmlformats.org/officeDocument/2006/relationships/slideLayout" Target="../slideLayouts/slideLayout19.xml"/><Relationship Id="rId6" Type="http://schemas.openxmlformats.org/officeDocument/2006/relationships/hyperlink" Target="https://www.youtube.com/watch?v=fDNtQwu40pg" TargetMode="External"/><Relationship Id="rId11" Type="http://schemas.openxmlformats.org/officeDocument/2006/relationships/image" Target="../media/image140.png"/><Relationship Id="rId5" Type="http://schemas.openxmlformats.org/officeDocument/2006/relationships/hyperlink" Target="https://www.youtube.com/watch?v=0tslQZN7NRg" TargetMode="External"/><Relationship Id="rId10" Type="http://schemas.openxmlformats.org/officeDocument/2006/relationships/image" Target="../media/image139.png"/><Relationship Id="rId4" Type="http://schemas.openxmlformats.org/officeDocument/2006/relationships/hyperlink" Target="https://www.youtube.com/watch?v=RI-n4bG5zSI" TargetMode="External"/><Relationship Id="rId9" Type="http://schemas.openxmlformats.org/officeDocument/2006/relationships/image" Target="../media/image138.png"/><Relationship Id="rId14" Type="http://schemas.openxmlformats.org/officeDocument/2006/relationships/image" Target="../media/image143.png"/></Relationships>
</file>

<file path=ppt/slides/_rels/slide12.xml.rels><?xml version="1.0" encoding="UTF-8" standalone="yes"?>
<Relationships xmlns="http://schemas.openxmlformats.org/package/2006/relationships"><Relationship Id="rId3" Type="http://schemas.openxmlformats.org/officeDocument/2006/relationships/image" Target="../media/image45.png"/><Relationship Id="rId2" Type="http://schemas.openxmlformats.org/officeDocument/2006/relationships/notesSlide" Target="../notesSlides/notesSlide4.xml"/><Relationship Id="rId1" Type="http://schemas.openxmlformats.org/officeDocument/2006/relationships/slideLayout" Target="../slideLayouts/slideLayout30.xml"/><Relationship Id="rId4" Type="http://schemas.openxmlformats.org/officeDocument/2006/relationships/image" Target="../media/image9.jpeg"/></Relationships>
</file>

<file path=ppt/slides/_rels/slide120.xml.rels><?xml version="1.0" encoding="UTF-8" standalone="yes"?>
<Relationships xmlns="http://schemas.openxmlformats.org/package/2006/relationships"><Relationship Id="rId3" Type="http://schemas.openxmlformats.org/officeDocument/2006/relationships/image" Target="../media/image11.jpg"/><Relationship Id="rId2" Type="http://schemas.openxmlformats.org/officeDocument/2006/relationships/image" Target="../media/image10.jpeg"/><Relationship Id="rId1" Type="http://schemas.openxmlformats.org/officeDocument/2006/relationships/slideLayout" Target="../slideLayouts/slideLayout19.xml"/><Relationship Id="rId6" Type="http://schemas.openxmlformats.org/officeDocument/2006/relationships/image" Target="../media/image9.jpeg"/><Relationship Id="rId5" Type="http://schemas.openxmlformats.org/officeDocument/2006/relationships/image" Target="../media/image13.jpeg"/><Relationship Id="rId4" Type="http://schemas.openxmlformats.org/officeDocument/2006/relationships/image" Target="../media/image12.jpg"/></Relationships>
</file>

<file path=ppt/slides/_rels/slide121.xml.rels><?xml version="1.0" encoding="UTF-8" standalone="yes"?>
<Relationships xmlns="http://schemas.openxmlformats.org/package/2006/relationships"><Relationship Id="rId2" Type="http://schemas.openxmlformats.org/officeDocument/2006/relationships/image" Target="../media/image9.jpeg"/><Relationship Id="rId1" Type="http://schemas.openxmlformats.org/officeDocument/2006/relationships/slideLayout" Target="../slideLayouts/slideLayout19.xml"/></Relationships>
</file>

<file path=ppt/slides/_rels/slide122.xml.rels><?xml version="1.0" encoding="UTF-8" standalone="yes"?>
<Relationships xmlns="http://schemas.openxmlformats.org/package/2006/relationships"><Relationship Id="rId8" Type="http://schemas.openxmlformats.org/officeDocument/2006/relationships/image" Target="../media/image150.jpeg"/><Relationship Id="rId13" Type="http://schemas.openxmlformats.org/officeDocument/2006/relationships/image" Target="../media/image155.png"/><Relationship Id="rId3" Type="http://schemas.openxmlformats.org/officeDocument/2006/relationships/image" Target="../media/image145.jpeg"/><Relationship Id="rId7" Type="http://schemas.openxmlformats.org/officeDocument/2006/relationships/image" Target="../media/image149.png"/><Relationship Id="rId12" Type="http://schemas.openxmlformats.org/officeDocument/2006/relationships/image" Target="../media/image154.png"/><Relationship Id="rId2" Type="http://schemas.openxmlformats.org/officeDocument/2006/relationships/image" Target="../media/image144.jpeg"/><Relationship Id="rId1" Type="http://schemas.openxmlformats.org/officeDocument/2006/relationships/slideLayout" Target="../slideLayouts/slideLayout19.xml"/><Relationship Id="rId6" Type="http://schemas.openxmlformats.org/officeDocument/2006/relationships/image" Target="../media/image148.png"/><Relationship Id="rId11" Type="http://schemas.openxmlformats.org/officeDocument/2006/relationships/image" Target="../media/image153.png"/><Relationship Id="rId5" Type="http://schemas.openxmlformats.org/officeDocument/2006/relationships/image" Target="../media/image147.png"/><Relationship Id="rId10" Type="http://schemas.openxmlformats.org/officeDocument/2006/relationships/image" Target="../media/image152.png"/><Relationship Id="rId4" Type="http://schemas.openxmlformats.org/officeDocument/2006/relationships/image" Target="../media/image146.jpeg"/><Relationship Id="rId9" Type="http://schemas.openxmlformats.org/officeDocument/2006/relationships/image" Target="../media/image151.jpeg"/><Relationship Id="rId14" Type="http://schemas.openxmlformats.org/officeDocument/2006/relationships/image" Target="../media/image9.jpeg"/></Relationships>
</file>

<file path=ppt/slides/_rels/slide123.xml.rels><?xml version="1.0" encoding="UTF-8" standalone="yes"?>
<Relationships xmlns="http://schemas.openxmlformats.org/package/2006/relationships"><Relationship Id="rId2" Type="http://schemas.openxmlformats.org/officeDocument/2006/relationships/image" Target="../media/image9.jpeg"/><Relationship Id="rId1" Type="http://schemas.openxmlformats.org/officeDocument/2006/relationships/slideLayout" Target="../slideLayouts/slideLayout19.xml"/></Relationships>
</file>

<file path=ppt/slides/_rels/slide124.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png"/><Relationship Id="rId1" Type="http://schemas.openxmlformats.org/officeDocument/2006/relationships/slideLayout" Target="../slideLayouts/slideLayout19.xml"/><Relationship Id="rId5" Type="http://schemas.openxmlformats.org/officeDocument/2006/relationships/image" Target="../media/image156.jpeg"/><Relationship Id="rId4" Type="http://schemas.openxmlformats.org/officeDocument/2006/relationships/image" Target="../media/image9.jpeg"/></Relationships>
</file>

<file path=ppt/slides/_rels/slide13.xml.rels><?xml version="1.0" encoding="UTF-8" standalone="yes"?>
<Relationships xmlns="http://schemas.openxmlformats.org/package/2006/relationships"><Relationship Id="rId3" Type="http://schemas.openxmlformats.org/officeDocument/2006/relationships/image" Target="../media/image9.jpeg"/><Relationship Id="rId2" Type="http://schemas.openxmlformats.org/officeDocument/2006/relationships/image" Target="../media/image46.jpeg"/><Relationship Id="rId1" Type="http://schemas.openxmlformats.org/officeDocument/2006/relationships/slideLayout" Target="../slideLayouts/slideLayout19.xml"/></Relationships>
</file>

<file path=ppt/slides/_rels/slide14.xml.rels><?xml version="1.0" encoding="UTF-8" standalone="yes"?>
<Relationships xmlns="http://schemas.openxmlformats.org/package/2006/relationships"><Relationship Id="rId8" Type="http://schemas.openxmlformats.org/officeDocument/2006/relationships/image" Target="../media/image52.png"/><Relationship Id="rId13" Type="http://schemas.openxmlformats.org/officeDocument/2006/relationships/image" Target="../media/image57.png"/><Relationship Id="rId3" Type="http://schemas.openxmlformats.org/officeDocument/2006/relationships/image" Target="../media/image47.png"/><Relationship Id="rId7" Type="http://schemas.openxmlformats.org/officeDocument/2006/relationships/image" Target="../media/image51.png"/><Relationship Id="rId12" Type="http://schemas.openxmlformats.org/officeDocument/2006/relationships/image" Target="../media/image56.png"/><Relationship Id="rId17" Type="http://schemas.openxmlformats.org/officeDocument/2006/relationships/image" Target="../media/image9.jpeg"/><Relationship Id="rId2" Type="http://schemas.openxmlformats.org/officeDocument/2006/relationships/notesSlide" Target="../notesSlides/notesSlide5.xml"/><Relationship Id="rId16" Type="http://schemas.openxmlformats.org/officeDocument/2006/relationships/image" Target="../media/image60.png"/><Relationship Id="rId1" Type="http://schemas.openxmlformats.org/officeDocument/2006/relationships/slideLayout" Target="../slideLayouts/slideLayout30.xml"/><Relationship Id="rId6" Type="http://schemas.openxmlformats.org/officeDocument/2006/relationships/image" Target="../media/image50.png"/><Relationship Id="rId11" Type="http://schemas.openxmlformats.org/officeDocument/2006/relationships/image" Target="../media/image55.png"/><Relationship Id="rId5" Type="http://schemas.openxmlformats.org/officeDocument/2006/relationships/image" Target="../media/image49.png"/><Relationship Id="rId15" Type="http://schemas.openxmlformats.org/officeDocument/2006/relationships/image" Target="../media/image59.png"/><Relationship Id="rId10" Type="http://schemas.openxmlformats.org/officeDocument/2006/relationships/image" Target="../media/image54.png"/><Relationship Id="rId4" Type="http://schemas.openxmlformats.org/officeDocument/2006/relationships/image" Target="../media/image48.png"/><Relationship Id="rId9" Type="http://schemas.openxmlformats.org/officeDocument/2006/relationships/image" Target="../media/image53.png"/><Relationship Id="rId14" Type="http://schemas.openxmlformats.org/officeDocument/2006/relationships/image" Target="../media/image58.png"/></Relationships>
</file>

<file path=ppt/slides/_rels/slide15.xml.rels><?xml version="1.0" encoding="UTF-8" standalone="yes"?>
<Relationships xmlns="http://schemas.openxmlformats.org/package/2006/relationships"><Relationship Id="rId8" Type="http://schemas.openxmlformats.org/officeDocument/2006/relationships/diagramLayout" Target="../diagrams/layout2.xml"/><Relationship Id="rId13" Type="http://schemas.openxmlformats.org/officeDocument/2006/relationships/diagramLayout" Target="../diagrams/layout3.xml"/><Relationship Id="rId3" Type="http://schemas.openxmlformats.org/officeDocument/2006/relationships/diagramLayout" Target="../diagrams/layout1.xml"/><Relationship Id="rId7" Type="http://schemas.openxmlformats.org/officeDocument/2006/relationships/diagramData" Target="../diagrams/data2.xml"/><Relationship Id="rId12" Type="http://schemas.openxmlformats.org/officeDocument/2006/relationships/diagramData" Target="../diagrams/data3.xml"/><Relationship Id="rId17" Type="http://schemas.openxmlformats.org/officeDocument/2006/relationships/image" Target="../media/image9.jpeg"/><Relationship Id="rId2" Type="http://schemas.openxmlformats.org/officeDocument/2006/relationships/diagramData" Target="../diagrams/data1.xml"/><Relationship Id="rId16" Type="http://schemas.microsoft.com/office/2007/relationships/diagramDrawing" Target="../diagrams/drawing3.xml"/><Relationship Id="rId1" Type="http://schemas.openxmlformats.org/officeDocument/2006/relationships/slideLayout" Target="../slideLayouts/slideLayout19.xml"/><Relationship Id="rId6" Type="http://schemas.microsoft.com/office/2007/relationships/diagramDrawing" Target="../diagrams/drawing1.xml"/><Relationship Id="rId11" Type="http://schemas.microsoft.com/office/2007/relationships/diagramDrawing" Target="../diagrams/drawing2.xml"/><Relationship Id="rId5" Type="http://schemas.openxmlformats.org/officeDocument/2006/relationships/diagramColors" Target="../diagrams/colors1.xml"/><Relationship Id="rId15" Type="http://schemas.openxmlformats.org/officeDocument/2006/relationships/diagramColors" Target="../diagrams/colors3.xml"/><Relationship Id="rId10" Type="http://schemas.openxmlformats.org/officeDocument/2006/relationships/diagramColors" Target="../diagrams/colors2.xml"/><Relationship Id="rId4" Type="http://schemas.openxmlformats.org/officeDocument/2006/relationships/diagramQuickStyle" Target="../diagrams/quickStyle1.xml"/><Relationship Id="rId9" Type="http://schemas.openxmlformats.org/officeDocument/2006/relationships/diagramQuickStyle" Target="../diagrams/quickStyle2.xml"/><Relationship Id="rId14" Type="http://schemas.openxmlformats.org/officeDocument/2006/relationships/diagramQuickStyle" Target="../diagrams/quickStyle3.xml"/></Relationships>
</file>

<file path=ppt/slides/_rels/slide16.xml.rels><?xml version="1.0" encoding="UTF-8" standalone="yes"?>
<Relationships xmlns="http://schemas.openxmlformats.org/package/2006/relationships"><Relationship Id="rId3" Type="http://schemas.openxmlformats.org/officeDocument/2006/relationships/image" Target="../media/image9.jpeg"/><Relationship Id="rId2" Type="http://schemas.openxmlformats.org/officeDocument/2006/relationships/image" Target="../media/image61.jpeg"/><Relationship Id="rId1" Type="http://schemas.openxmlformats.org/officeDocument/2006/relationships/slideLayout" Target="../slideLayouts/slideLayout2.xml"/></Relationships>
</file>

<file path=ppt/slides/_rels/slide17.xml.rels><?xml version="1.0" encoding="UTF-8" standalone="yes"?>
<Relationships xmlns="http://schemas.openxmlformats.org/package/2006/relationships"><Relationship Id="rId3" Type="http://schemas.openxmlformats.org/officeDocument/2006/relationships/image" Target="../media/image11.jpg"/><Relationship Id="rId2" Type="http://schemas.openxmlformats.org/officeDocument/2006/relationships/image" Target="../media/image10.jpeg"/><Relationship Id="rId1" Type="http://schemas.openxmlformats.org/officeDocument/2006/relationships/slideLayout" Target="../slideLayouts/slideLayout19.xml"/><Relationship Id="rId6" Type="http://schemas.openxmlformats.org/officeDocument/2006/relationships/image" Target="../media/image9.jpeg"/><Relationship Id="rId5" Type="http://schemas.openxmlformats.org/officeDocument/2006/relationships/image" Target="../media/image13.jpeg"/><Relationship Id="rId4" Type="http://schemas.openxmlformats.org/officeDocument/2006/relationships/image" Target="../media/image12.jpg"/></Relationships>
</file>

<file path=ppt/slides/_rels/slide18.xml.rels><?xml version="1.0" encoding="UTF-8" standalone="yes"?>
<Relationships xmlns="http://schemas.openxmlformats.org/package/2006/relationships"><Relationship Id="rId2" Type="http://schemas.openxmlformats.org/officeDocument/2006/relationships/image" Target="../media/image9.jpeg"/><Relationship Id="rId1" Type="http://schemas.openxmlformats.org/officeDocument/2006/relationships/slideLayout" Target="../slideLayouts/slideLayout19.xml"/></Relationships>
</file>

<file path=ppt/slides/_rels/slide19.xml.rels><?xml version="1.0" encoding="UTF-8" standalone="yes"?>
<Relationships xmlns="http://schemas.openxmlformats.org/package/2006/relationships"><Relationship Id="rId2" Type="http://schemas.openxmlformats.org/officeDocument/2006/relationships/image" Target="../media/image9.jpeg"/><Relationship Id="rId1" Type="http://schemas.openxmlformats.org/officeDocument/2006/relationships/slideLayout" Target="../slideLayouts/slideLayout19.xml"/></Relationships>
</file>

<file path=ppt/slides/_rels/slide2.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5.png"/><Relationship Id="rId1" Type="http://schemas.openxmlformats.org/officeDocument/2006/relationships/slideLayout" Target="../slideLayouts/slideLayout19.xml"/><Relationship Id="rId6" Type="http://schemas.openxmlformats.org/officeDocument/2006/relationships/image" Target="../media/image9.jpeg"/><Relationship Id="rId5" Type="http://schemas.openxmlformats.org/officeDocument/2006/relationships/image" Target="../media/image8.png"/><Relationship Id="rId4" Type="http://schemas.openxmlformats.org/officeDocument/2006/relationships/image" Target="../media/image7.png"/></Relationships>
</file>

<file path=ppt/slides/_rels/slide20.xml.rels><?xml version="1.0" encoding="UTF-8" standalone="yes"?>
<Relationships xmlns="http://schemas.openxmlformats.org/package/2006/relationships"><Relationship Id="rId2" Type="http://schemas.openxmlformats.org/officeDocument/2006/relationships/image" Target="../media/image9.jpeg"/><Relationship Id="rId1" Type="http://schemas.openxmlformats.org/officeDocument/2006/relationships/slideLayout" Target="../slideLayouts/slideLayout19.xml"/></Relationships>
</file>

<file path=ppt/slides/_rels/slide21.xml.rels><?xml version="1.0" encoding="UTF-8" standalone="yes"?>
<Relationships xmlns="http://schemas.openxmlformats.org/package/2006/relationships"><Relationship Id="rId8" Type="http://schemas.openxmlformats.org/officeDocument/2006/relationships/hyperlink" Target="https://www.youtube.com/watch?v=W0HEqI3pJIM" TargetMode="External"/><Relationship Id="rId3" Type="http://schemas.openxmlformats.org/officeDocument/2006/relationships/hyperlink" Target="https://www.youtube.com/watch?v=CqeuQF1qpvQ" TargetMode="External"/><Relationship Id="rId7" Type="http://schemas.openxmlformats.org/officeDocument/2006/relationships/hyperlink" Target="https://www.youtube.com/watch?v=L1CK9bE3H_s" TargetMode="External"/><Relationship Id="rId2" Type="http://schemas.openxmlformats.org/officeDocument/2006/relationships/hyperlink" Target="https://www.youtube.com/watch?v=NZbrdCAsYqU" TargetMode="External"/><Relationship Id="rId1" Type="http://schemas.openxmlformats.org/officeDocument/2006/relationships/slideLayout" Target="../slideLayouts/slideLayout19.xml"/><Relationship Id="rId6" Type="http://schemas.openxmlformats.org/officeDocument/2006/relationships/hyperlink" Target="https://www.youtube.com/watch?v=_l1NueQGOqQ" TargetMode="External"/><Relationship Id="rId5" Type="http://schemas.openxmlformats.org/officeDocument/2006/relationships/hyperlink" Target="https://www.youtube.com/watch?v=7e5cWMA6kbw" TargetMode="External"/><Relationship Id="rId10" Type="http://schemas.openxmlformats.org/officeDocument/2006/relationships/image" Target="../media/image9.jpeg"/><Relationship Id="rId4" Type="http://schemas.openxmlformats.org/officeDocument/2006/relationships/hyperlink" Target="https://www.youtube.com/watch?v=GzaJS-udeDk" TargetMode="External"/><Relationship Id="rId9" Type="http://schemas.openxmlformats.org/officeDocument/2006/relationships/hyperlink" Target="https://www.youtube.com/watch?v=3tqedKuKDxw" TargetMode="External"/></Relationships>
</file>

<file path=ppt/slides/_rels/slide22.xml.rels><?xml version="1.0" encoding="UTF-8" standalone="yes"?>
<Relationships xmlns="http://schemas.openxmlformats.org/package/2006/relationships"><Relationship Id="rId8" Type="http://schemas.openxmlformats.org/officeDocument/2006/relationships/hyperlink" Target="https://www.youtube.com/watch?v=wVjMFU11hVA" TargetMode="External"/><Relationship Id="rId3" Type="http://schemas.openxmlformats.org/officeDocument/2006/relationships/hyperlink" Target="https://www.youtube.com/watch?v=B3ZeW76sezY" TargetMode="External"/><Relationship Id="rId7" Type="http://schemas.openxmlformats.org/officeDocument/2006/relationships/hyperlink" Target="https://www.youtube.com/watch?v=R02q52zrEBs" TargetMode="External"/><Relationship Id="rId2" Type="http://schemas.openxmlformats.org/officeDocument/2006/relationships/hyperlink" Target="https://www.youtube.com/watch?v=51YeZCqbpHg" TargetMode="External"/><Relationship Id="rId1" Type="http://schemas.openxmlformats.org/officeDocument/2006/relationships/slideLayout" Target="../slideLayouts/slideLayout19.xml"/><Relationship Id="rId6" Type="http://schemas.openxmlformats.org/officeDocument/2006/relationships/hyperlink" Target="https://www.youtube.com/watch?v=3sE5ox9kkUg" TargetMode="External"/><Relationship Id="rId11" Type="http://schemas.openxmlformats.org/officeDocument/2006/relationships/image" Target="../media/image9.jpeg"/><Relationship Id="rId5" Type="http://schemas.openxmlformats.org/officeDocument/2006/relationships/hyperlink" Target="https://www.youtube.com/watch?v=bkX8OZ-_QUM" TargetMode="External"/><Relationship Id="rId10" Type="http://schemas.openxmlformats.org/officeDocument/2006/relationships/hyperlink" Target="https://www.youtube.com/watch?v=d3V3XN3wrqA" TargetMode="External"/><Relationship Id="rId4" Type="http://schemas.openxmlformats.org/officeDocument/2006/relationships/hyperlink" Target="https://www.youtube.com/watch?v=bMX65SveVuI" TargetMode="External"/><Relationship Id="rId9" Type="http://schemas.openxmlformats.org/officeDocument/2006/relationships/hyperlink" Target="https://www.youtube.com/watch?v=fknmkG0mPzw" TargetMode="External"/></Relationships>
</file>

<file path=ppt/slides/_rels/slide23.xml.rels><?xml version="1.0" encoding="UTF-8" standalone="yes"?>
<Relationships xmlns="http://schemas.openxmlformats.org/package/2006/relationships"><Relationship Id="rId3" Type="http://schemas.openxmlformats.org/officeDocument/2006/relationships/hyperlink" Target="https://www.youtube.com/watch?v=yCyE91-D-KI" TargetMode="External"/><Relationship Id="rId7" Type="http://schemas.openxmlformats.org/officeDocument/2006/relationships/image" Target="../media/image9.jpeg"/><Relationship Id="rId2" Type="http://schemas.openxmlformats.org/officeDocument/2006/relationships/hyperlink" Target="https://www.youtube.com/watch?v=VseIS2-YAi0" TargetMode="External"/><Relationship Id="rId1" Type="http://schemas.openxmlformats.org/officeDocument/2006/relationships/slideLayout" Target="../slideLayouts/slideLayout19.xml"/><Relationship Id="rId6" Type="http://schemas.openxmlformats.org/officeDocument/2006/relationships/hyperlink" Target="https://www.youtube.com/watch?v=3WoMCeYBghw" TargetMode="External"/><Relationship Id="rId5" Type="http://schemas.openxmlformats.org/officeDocument/2006/relationships/hyperlink" Target="https://www.youtube.com/watch?v=UbAjaCfs6W8" TargetMode="External"/><Relationship Id="rId4" Type="http://schemas.openxmlformats.org/officeDocument/2006/relationships/hyperlink" Target="https://www.youtube.com/watch?v=txCssT1iRL4" TargetMode="External"/></Relationships>
</file>

<file path=ppt/slides/_rels/slide24.xml.rels><?xml version="1.0" encoding="UTF-8" standalone="yes"?>
<Relationships xmlns="http://schemas.openxmlformats.org/package/2006/relationships"><Relationship Id="rId8" Type="http://schemas.openxmlformats.org/officeDocument/2006/relationships/image" Target="../media/image9.jpeg"/><Relationship Id="rId3" Type="http://schemas.openxmlformats.org/officeDocument/2006/relationships/hyperlink" Target="https://www.youtube.com/watch?v=RD0eXeRjeFk" TargetMode="External"/><Relationship Id="rId7" Type="http://schemas.openxmlformats.org/officeDocument/2006/relationships/hyperlink" Target="https://www.youtube.com/watch?v=CNn_qWAEZX8" TargetMode="External"/><Relationship Id="rId2" Type="http://schemas.openxmlformats.org/officeDocument/2006/relationships/hyperlink" Target="https://www.youtube.com/watch?v=KzLJVFIZXYk" TargetMode="External"/><Relationship Id="rId1" Type="http://schemas.openxmlformats.org/officeDocument/2006/relationships/slideLayout" Target="../slideLayouts/slideLayout19.xml"/><Relationship Id="rId6" Type="http://schemas.openxmlformats.org/officeDocument/2006/relationships/hyperlink" Target="https://www.youtube.com/watch?v=-fYX_VS5jCE" TargetMode="External"/><Relationship Id="rId5" Type="http://schemas.openxmlformats.org/officeDocument/2006/relationships/hyperlink" Target="https://www.youtube.com/watch?v=q3qbVFLkWyE" TargetMode="External"/><Relationship Id="rId4" Type="http://schemas.openxmlformats.org/officeDocument/2006/relationships/hyperlink" Target="https://www.youtube.com/watch?v=kLwKHcJPFdQ" TargetMode="External"/></Relationships>
</file>

<file path=ppt/slides/_rels/slide25.xml.rels><?xml version="1.0" encoding="UTF-8" standalone="yes"?>
<Relationships xmlns="http://schemas.openxmlformats.org/package/2006/relationships"><Relationship Id="rId3" Type="http://schemas.openxmlformats.org/officeDocument/2006/relationships/hyperlink" Target="https://www.youtube.com/watch?v=SujizPOE7rM" TargetMode="External"/><Relationship Id="rId2" Type="http://schemas.openxmlformats.org/officeDocument/2006/relationships/hyperlink" Target="https://www.youtube.com/watch?v=-pZ71n23uGE" TargetMode="External"/><Relationship Id="rId1" Type="http://schemas.openxmlformats.org/officeDocument/2006/relationships/slideLayout" Target="../slideLayouts/slideLayout19.xml"/><Relationship Id="rId6" Type="http://schemas.openxmlformats.org/officeDocument/2006/relationships/image" Target="../media/image9.jpeg"/><Relationship Id="rId5" Type="http://schemas.openxmlformats.org/officeDocument/2006/relationships/hyperlink" Target="https://www.youtube.com/watch?v=IFfloMczaz0" TargetMode="External"/><Relationship Id="rId4" Type="http://schemas.openxmlformats.org/officeDocument/2006/relationships/hyperlink" Target="https://www.youtube.com/watch?v=3d9rJVi1V78" TargetMode="External"/></Relationships>
</file>

<file path=ppt/slides/_rels/slide26.xml.rels><?xml version="1.0" encoding="UTF-8" standalone="yes"?>
<Relationships xmlns="http://schemas.openxmlformats.org/package/2006/relationships"><Relationship Id="rId8" Type="http://schemas.openxmlformats.org/officeDocument/2006/relationships/hyperlink" Target="https://www.youtube.com/watch?v=nZ2I-8h0wPQ" TargetMode="External"/><Relationship Id="rId3" Type="http://schemas.openxmlformats.org/officeDocument/2006/relationships/hyperlink" Target="https://www.youtube.com/watch?v=NroCnPy1gpo" TargetMode="External"/><Relationship Id="rId7" Type="http://schemas.openxmlformats.org/officeDocument/2006/relationships/hyperlink" Target="https://www.youtube.com/watch?v=DUlH5-JpFH0" TargetMode="External"/><Relationship Id="rId2" Type="http://schemas.openxmlformats.org/officeDocument/2006/relationships/image" Target="../media/image9.jpeg"/><Relationship Id="rId1" Type="http://schemas.openxmlformats.org/officeDocument/2006/relationships/slideLayout" Target="../slideLayouts/slideLayout19.xml"/><Relationship Id="rId6" Type="http://schemas.openxmlformats.org/officeDocument/2006/relationships/hyperlink" Target="https://www.youtube.com/watch?v=4HkH3xrJ7Xs" TargetMode="External"/><Relationship Id="rId5" Type="http://schemas.openxmlformats.org/officeDocument/2006/relationships/hyperlink" Target="https://www.youtube.com/watch?v=0MJ9lbKF2-U" TargetMode="External"/><Relationship Id="rId10" Type="http://schemas.openxmlformats.org/officeDocument/2006/relationships/hyperlink" Target="https://www.youtube.com/watch?v=z1-T_vLa7_w" TargetMode="External"/><Relationship Id="rId4" Type="http://schemas.openxmlformats.org/officeDocument/2006/relationships/hyperlink" Target="https://www.youtube.com/watch?v=ZwotHwt-YWk" TargetMode="External"/><Relationship Id="rId9" Type="http://schemas.openxmlformats.org/officeDocument/2006/relationships/hyperlink" Target="https://www.youtube.com/watch?v=WI6Z1_Q2kwU" TargetMode="External"/></Relationships>
</file>

<file path=ppt/slides/_rels/slide27.xml.rels><?xml version="1.0" encoding="UTF-8" standalone="yes"?>
<Relationships xmlns="http://schemas.openxmlformats.org/package/2006/relationships"><Relationship Id="rId8" Type="http://schemas.openxmlformats.org/officeDocument/2006/relationships/hyperlink" Target="https://www.youtube.com/watch?v=OzAkb7Cw0uM" TargetMode="External"/><Relationship Id="rId3" Type="http://schemas.openxmlformats.org/officeDocument/2006/relationships/hyperlink" Target="https://www.youtube.com/watch?v=0nxR3Ri3ucI" TargetMode="External"/><Relationship Id="rId7" Type="http://schemas.openxmlformats.org/officeDocument/2006/relationships/hyperlink" Target="https://www.youtube.com/watch?v=gYu4esqvnQ0" TargetMode="External"/><Relationship Id="rId2" Type="http://schemas.openxmlformats.org/officeDocument/2006/relationships/hyperlink" Target="https://www.youtube.com/watch?v=YLzOScJ0fJ4" TargetMode="External"/><Relationship Id="rId1" Type="http://schemas.openxmlformats.org/officeDocument/2006/relationships/slideLayout" Target="../slideLayouts/slideLayout19.xml"/><Relationship Id="rId6" Type="http://schemas.openxmlformats.org/officeDocument/2006/relationships/hyperlink" Target="https://www.youtube.com/watch?v=E5L7P9jQhNo" TargetMode="External"/><Relationship Id="rId5" Type="http://schemas.openxmlformats.org/officeDocument/2006/relationships/hyperlink" Target="https://www.youtube.com/watch?v=rn5l36TUccE" TargetMode="External"/><Relationship Id="rId10" Type="http://schemas.openxmlformats.org/officeDocument/2006/relationships/image" Target="../media/image9.jpeg"/><Relationship Id="rId4" Type="http://schemas.openxmlformats.org/officeDocument/2006/relationships/hyperlink" Target="https://www.youtube.com/watch?v=wL6vCMqc9UA" TargetMode="External"/><Relationship Id="rId9" Type="http://schemas.openxmlformats.org/officeDocument/2006/relationships/hyperlink" Target="https://www.youtube.com/watch?v=nDaEKy7qB7U" TargetMode="External"/></Relationships>
</file>

<file path=ppt/slides/_rels/slide28.xml.rels><?xml version="1.0" encoding="UTF-8" standalone="yes"?>
<Relationships xmlns="http://schemas.openxmlformats.org/package/2006/relationships"><Relationship Id="rId8" Type="http://schemas.openxmlformats.org/officeDocument/2006/relationships/hyperlink" Target="https://www.youtube.com/watch?v=zS7TheOr9oU" TargetMode="External"/><Relationship Id="rId3" Type="http://schemas.openxmlformats.org/officeDocument/2006/relationships/hyperlink" Target="https://www.youtube.com/watch?v=jBO7ywXpxCY" TargetMode="External"/><Relationship Id="rId7" Type="http://schemas.openxmlformats.org/officeDocument/2006/relationships/hyperlink" Target="https://www.youtube.com/watch?v=UiW5Nvi0nls" TargetMode="External"/><Relationship Id="rId2" Type="http://schemas.openxmlformats.org/officeDocument/2006/relationships/hyperlink" Target="https://www.youtube.com/watch?v=_YRHy88En04" TargetMode="External"/><Relationship Id="rId1" Type="http://schemas.openxmlformats.org/officeDocument/2006/relationships/slideLayout" Target="../slideLayouts/slideLayout19.xml"/><Relationship Id="rId6" Type="http://schemas.openxmlformats.org/officeDocument/2006/relationships/hyperlink" Target="https://www.youtube.com/watch?v=eP0YkW5ed8c&amp;t=31s" TargetMode="External"/><Relationship Id="rId5" Type="http://schemas.openxmlformats.org/officeDocument/2006/relationships/hyperlink" Target="https://www.youtube.com/watch?v=0L34HsXXU00" TargetMode="External"/><Relationship Id="rId10" Type="http://schemas.openxmlformats.org/officeDocument/2006/relationships/image" Target="../media/image9.jpeg"/><Relationship Id="rId4" Type="http://schemas.openxmlformats.org/officeDocument/2006/relationships/hyperlink" Target="https://www.youtube.com/watch?v=M806ew1JR_c" TargetMode="External"/><Relationship Id="rId9" Type="http://schemas.openxmlformats.org/officeDocument/2006/relationships/hyperlink" Target="https://www.youtube.com/watch?v=kzym73lhmD4" TargetMode="External"/></Relationships>
</file>

<file path=ppt/slides/_rels/slide29.xml.rels><?xml version="1.0" encoding="UTF-8" standalone="yes"?>
<Relationships xmlns="http://schemas.openxmlformats.org/package/2006/relationships"><Relationship Id="rId8" Type="http://schemas.openxmlformats.org/officeDocument/2006/relationships/image" Target="../media/image9.jpeg"/><Relationship Id="rId3" Type="http://schemas.openxmlformats.org/officeDocument/2006/relationships/hyperlink" Target="https://www.youtube.com/watch?v=5UADSoEFo6c" TargetMode="External"/><Relationship Id="rId7" Type="http://schemas.openxmlformats.org/officeDocument/2006/relationships/hyperlink" Target="https://www.youtube.com/watch?v=TT-cappqYiI" TargetMode="External"/><Relationship Id="rId2" Type="http://schemas.openxmlformats.org/officeDocument/2006/relationships/hyperlink" Target="https://www.youtube.com/watch?v=VpQr5XUeoSg" TargetMode="External"/><Relationship Id="rId1" Type="http://schemas.openxmlformats.org/officeDocument/2006/relationships/slideLayout" Target="../slideLayouts/slideLayout19.xml"/><Relationship Id="rId6" Type="http://schemas.openxmlformats.org/officeDocument/2006/relationships/hyperlink" Target="https://www.youtube.com/watch?v=wguOk1HnTbA" TargetMode="External"/><Relationship Id="rId5" Type="http://schemas.openxmlformats.org/officeDocument/2006/relationships/hyperlink" Target="https://www.youtube.com/watch?v=8UgcG2-D1Ak" TargetMode="External"/><Relationship Id="rId4" Type="http://schemas.openxmlformats.org/officeDocument/2006/relationships/hyperlink" Target="https://www.youtube.com/watch?v=5zsFv24Sm0Y" TargetMode="External"/></Relationships>
</file>

<file path=ppt/slides/_rels/slide3.xml.rels><?xml version="1.0" encoding="UTF-8" standalone="yes"?>
<Relationships xmlns="http://schemas.openxmlformats.org/package/2006/relationships"><Relationship Id="rId8" Type="http://schemas.openxmlformats.org/officeDocument/2006/relationships/image" Target="../media/image14.png"/><Relationship Id="rId3" Type="http://schemas.openxmlformats.org/officeDocument/2006/relationships/image" Target="../media/image11.jpg"/><Relationship Id="rId7" Type="http://schemas.openxmlformats.org/officeDocument/2006/relationships/image" Target="../media/image7.png"/><Relationship Id="rId2" Type="http://schemas.openxmlformats.org/officeDocument/2006/relationships/image" Target="../media/image10.jpeg"/><Relationship Id="rId1" Type="http://schemas.openxmlformats.org/officeDocument/2006/relationships/slideLayout" Target="../slideLayouts/slideLayout19.xml"/><Relationship Id="rId6" Type="http://schemas.openxmlformats.org/officeDocument/2006/relationships/image" Target="../media/image9.jpeg"/><Relationship Id="rId5" Type="http://schemas.openxmlformats.org/officeDocument/2006/relationships/image" Target="../media/image13.jpeg"/><Relationship Id="rId10" Type="http://schemas.openxmlformats.org/officeDocument/2006/relationships/image" Target="../media/image16.png"/><Relationship Id="rId4" Type="http://schemas.openxmlformats.org/officeDocument/2006/relationships/image" Target="../media/image12.jpg"/><Relationship Id="rId9" Type="http://schemas.openxmlformats.org/officeDocument/2006/relationships/image" Target="../media/image15.png"/></Relationships>
</file>

<file path=ppt/slides/_rels/slide30.xml.rels><?xml version="1.0" encoding="UTF-8" standalone="yes"?>
<Relationships xmlns="http://schemas.openxmlformats.org/package/2006/relationships"><Relationship Id="rId8" Type="http://schemas.openxmlformats.org/officeDocument/2006/relationships/hyperlink" Target="https://www.youtube.com/watch?v=Q4Gbbe_GfRc" TargetMode="External"/><Relationship Id="rId3" Type="http://schemas.openxmlformats.org/officeDocument/2006/relationships/hyperlink" Target="https://www.youtube.com/watch?v=u7ijzPEtIyY" TargetMode="External"/><Relationship Id="rId7" Type="http://schemas.openxmlformats.org/officeDocument/2006/relationships/hyperlink" Target="https://www.youtube.com/watch?v=Xe0aADhVjE4" TargetMode="External"/><Relationship Id="rId12" Type="http://schemas.openxmlformats.org/officeDocument/2006/relationships/image" Target="../media/image9.jpeg"/><Relationship Id="rId2" Type="http://schemas.openxmlformats.org/officeDocument/2006/relationships/hyperlink" Target="https://www.youtube.com/watch?v=1xFeqi46_Ik" TargetMode="External"/><Relationship Id="rId1" Type="http://schemas.openxmlformats.org/officeDocument/2006/relationships/slideLayout" Target="../slideLayouts/slideLayout19.xml"/><Relationship Id="rId6" Type="http://schemas.openxmlformats.org/officeDocument/2006/relationships/hyperlink" Target="https://www.youtube.com/watch?v=nElk0UWm0Cw" TargetMode="External"/><Relationship Id="rId11" Type="http://schemas.openxmlformats.org/officeDocument/2006/relationships/hyperlink" Target="https://www.youtube.com/watch?v=BuziIdFxBIw" TargetMode="External"/><Relationship Id="rId5" Type="http://schemas.openxmlformats.org/officeDocument/2006/relationships/hyperlink" Target="https://www.youtube.com/watch?v=nnv-95w1d5A" TargetMode="External"/><Relationship Id="rId10" Type="http://schemas.openxmlformats.org/officeDocument/2006/relationships/hyperlink" Target="https://www.3dequalizer.com/?site=vfx_work" TargetMode="External"/><Relationship Id="rId4" Type="http://schemas.openxmlformats.org/officeDocument/2006/relationships/hyperlink" Target="https://www.youtube.com/watch?v=ozQGslRwo6c" TargetMode="External"/><Relationship Id="rId9" Type="http://schemas.openxmlformats.org/officeDocument/2006/relationships/hyperlink" Target="https://www.youtube.com/watch?v=LV1l0DO8FZA" TargetMode="External"/></Relationships>
</file>

<file path=ppt/slides/_rels/slide31.xml.rels><?xml version="1.0" encoding="UTF-8" standalone="yes"?>
<Relationships xmlns="http://schemas.openxmlformats.org/package/2006/relationships"><Relationship Id="rId8" Type="http://schemas.openxmlformats.org/officeDocument/2006/relationships/image" Target="../media/image68.png"/><Relationship Id="rId3" Type="http://schemas.openxmlformats.org/officeDocument/2006/relationships/image" Target="../media/image63.png"/><Relationship Id="rId7" Type="http://schemas.openxmlformats.org/officeDocument/2006/relationships/image" Target="../media/image67.png"/><Relationship Id="rId2" Type="http://schemas.openxmlformats.org/officeDocument/2006/relationships/image" Target="../media/image62.png"/><Relationship Id="rId1" Type="http://schemas.openxmlformats.org/officeDocument/2006/relationships/slideLayout" Target="../slideLayouts/slideLayout18.xml"/><Relationship Id="rId6" Type="http://schemas.openxmlformats.org/officeDocument/2006/relationships/image" Target="../media/image66.png"/><Relationship Id="rId11" Type="http://schemas.openxmlformats.org/officeDocument/2006/relationships/image" Target="../media/image9.jpeg"/><Relationship Id="rId5" Type="http://schemas.openxmlformats.org/officeDocument/2006/relationships/image" Target="../media/image65.png"/><Relationship Id="rId10" Type="http://schemas.openxmlformats.org/officeDocument/2006/relationships/image" Target="../media/image70.png"/><Relationship Id="rId4" Type="http://schemas.openxmlformats.org/officeDocument/2006/relationships/image" Target="../media/image64.png"/><Relationship Id="rId9" Type="http://schemas.openxmlformats.org/officeDocument/2006/relationships/image" Target="../media/image69.png"/></Relationships>
</file>

<file path=ppt/slides/_rels/slide32.xml.rels><?xml version="1.0" encoding="UTF-8" standalone="yes"?>
<Relationships xmlns="http://schemas.openxmlformats.org/package/2006/relationships"><Relationship Id="rId3" Type="http://schemas.openxmlformats.org/officeDocument/2006/relationships/image" Target="../media/image11.jpg"/><Relationship Id="rId2" Type="http://schemas.openxmlformats.org/officeDocument/2006/relationships/image" Target="../media/image10.jpeg"/><Relationship Id="rId1" Type="http://schemas.openxmlformats.org/officeDocument/2006/relationships/slideLayout" Target="../slideLayouts/slideLayout19.xml"/><Relationship Id="rId6" Type="http://schemas.openxmlformats.org/officeDocument/2006/relationships/image" Target="../media/image9.jpeg"/><Relationship Id="rId5" Type="http://schemas.openxmlformats.org/officeDocument/2006/relationships/image" Target="../media/image13.jpeg"/><Relationship Id="rId4" Type="http://schemas.openxmlformats.org/officeDocument/2006/relationships/image" Target="../media/image12.jpg"/></Relationships>
</file>

<file path=ppt/slides/_rels/slide33.xml.rels><?xml version="1.0" encoding="UTF-8" standalone="yes"?>
<Relationships xmlns="http://schemas.openxmlformats.org/package/2006/relationships"><Relationship Id="rId2" Type="http://schemas.openxmlformats.org/officeDocument/2006/relationships/image" Target="../media/image9.jpeg"/><Relationship Id="rId1" Type="http://schemas.openxmlformats.org/officeDocument/2006/relationships/slideLayout" Target="../slideLayouts/slideLayout20.xml"/></Relationships>
</file>

<file path=ppt/slides/_rels/slide34.xml.rels><?xml version="1.0" encoding="UTF-8" standalone="yes"?>
<Relationships xmlns="http://schemas.openxmlformats.org/package/2006/relationships"><Relationship Id="rId2" Type="http://schemas.openxmlformats.org/officeDocument/2006/relationships/image" Target="../media/image9.jpeg"/><Relationship Id="rId1" Type="http://schemas.openxmlformats.org/officeDocument/2006/relationships/slideLayout" Target="../slideLayouts/slideLayout29.xml"/></Relationships>
</file>

<file path=ppt/slides/_rels/slide35.xml.rels><?xml version="1.0" encoding="UTF-8" standalone="yes"?>
<Relationships xmlns="http://schemas.openxmlformats.org/package/2006/relationships"><Relationship Id="rId2" Type="http://schemas.openxmlformats.org/officeDocument/2006/relationships/image" Target="../media/image71.png"/><Relationship Id="rId1" Type="http://schemas.openxmlformats.org/officeDocument/2006/relationships/slideLayout" Target="../slideLayouts/slideLayout21.xml"/></Relationships>
</file>

<file path=ppt/slides/_rels/slide36.xml.rels><?xml version="1.0" encoding="UTF-8" standalone="yes"?>
<Relationships xmlns="http://schemas.openxmlformats.org/package/2006/relationships"><Relationship Id="rId3" Type="http://schemas.openxmlformats.org/officeDocument/2006/relationships/image" Target="../media/image73.png"/><Relationship Id="rId2" Type="http://schemas.openxmlformats.org/officeDocument/2006/relationships/image" Target="../media/image72.jpg"/><Relationship Id="rId1" Type="http://schemas.openxmlformats.org/officeDocument/2006/relationships/slideLayout" Target="../slideLayouts/slideLayout22.xml"/><Relationship Id="rId6" Type="http://schemas.openxmlformats.org/officeDocument/2006/relationships/image" Target="../media/image76.jpeg"/><Relationship Id="rId5" Type="http://schemas.openxmlformats.org/officeDocument/2006/relationships/image" Target="../media/image75.jpeg"/><Relationship Id="rId4" Type="http://schemas.openxmlformats.org/officeDocument/2006/relationships/image" Target="../media/image74.jpeg"/></Relationships>
</file>

<file path=ppt/slides/_rels/slide37.xml.rels><?xml version="1.0" encoding="UTF-8" standalone="yes"?>
<Relationships xmlns="http://schemas.openxmlformats.org/package/2006/relationships"><Relationship Id="rId8" Type="http://schemas.openxmlformats.org/officeDocument/2006/relationships/image" Target="../media/image82.jpeg"/><Relationship Id="rId3" Type="http://schemas.openxmlformats.org/officeDocument/2006/relationships/image" Target="../media/image78.jpeg"/><Relationship Id="rId7" Type="http://schemas.openxmlformats.org/officeDocument/2006/relationships/image" Target="../media/image9.jpeg"/><Relationship Id="rId2" Type="http://schemas.openxmlformats.org/officeDocument/2006/relationships/image" Target="../media/image77.jpeg"/><Relationship Id="rId1" Type="http://schemas.openxmlformats.org/officeDocument/2006/relationships/slideLayout" Target="../slideLayouts/slideLayout23.xml"/><Relationship Id="rId6" Type="http://schemas.openxmlformats.org/officeDocument/2006/relationships/image" Target="../media/image81.jpeg"/><Relationship Id="rId5" Type="http://schemas.openxmlformats.org/officeDocument/2006/relationships/image" Target="../media/image80.jpeg"/><Relationship Id="rId4" Type="http://schemas.openxmlformats.org/officeDocument/2006/relationships/image" Target="../media/image79.jpeg"/><Relationship Id="rId9" Type="http://schemas.openxmlformats.org/officeDocument/2006/relationships/image" Target="../media/image83.jpeg"/></Relationships>
</file>

<file path=ppt/slides/_rels/slide38.xml.rels><?xml version="1.0" encoding="UTF-8" standalone="yes"?>
<Relationships xmlns="http://schemas.openxmlformats.org/package/2006/relationships"><Relationship Id="rId3" Type="http://schemas.openxmlformats.org/officeDocument/2006/relationships/image" Target="../media/image85.jpeg"/><Relationship Id="rId2" Type="http://schemas.openxmlformats.org/officeDocument/2006/relationships/image" Target="../media/image84.jpeg"/><Relationship Id="rId1" Type="http://schemas.openxmlformats.org/officeDocument/2006/relationships/slideLayout" Target="../slideLayouts/slideLayout24.xml"/><Relationship Id="rId4" Type="http://schemas.openxmlformats.org/officeDocument/2006/relationships/image" Target="../media/image9.jpeg"/></Relationships>
</file>

<file path=ppt/slides/_rels/slide39.xml.rels><?xml version="1.0" encoding="UTF-8" standalone="yes"?>
<Relationships xmlns="http://schemas.openxmlformats.org/package/2006/relationships"><Relationship Id="rId3" Type="http://schemas.openxmlformats.org/officeDocument/2006/relationships/image" Target="../media/image86.jpeg"/><Relationship Id="rId2" Type="http://schemas.openxmlformats.org/officeDocument/2006/relationships/image" Target="../media/image9.jpeg"/><Relationship Id="rId1" Type="http://schemas.openxmlformats.org/officeDocument/2006/relationships/slideLayout" Target="../slideLayouts/slideLayout25.xml"/></Relationships>
</file>

<file path=ppt/slides/_rels/slide4.xml.rels><?xml version="1.0" encoding="UTF-8" standalone="yes"?>
<Relationships xmlns="http://schemas.openxmlformats.org/package/2006/relationships"><Relationship Id="rId3" Type="http://schemas.openxmlformats.org/officeDocument/2006/relationships/hyperlink" Target="https://www.bankersadda.com/how-many-candidates-have-applied-for-sbi-po-2024-25/" TargetMode="External"/><Relationship Id="rId2" Type="http://schemas.openxmlformats.org/officeDocument/2006/relationships/notesSlide" Target="../notesSlides/notesSlide1.xml"/><Relationship Id="rId1" Type="http://schemas.openxmlformats.org/officeDocument/2006/relationships/slideLayout" Target="../slideLayouts/slideLayout30.xml"/></Relationships>
</file>

<file path=ppt/slides/_rels/slide40.xml.rels><?xml version="1.0" encoding="UTF-8" standalone="yes"?>
<Relationships xmlns="http://schemas.openxmlformats.org/package/2006/relationships"><Relationship Id="rId3" Type="http://schemas.openxmlformats.org/officeDocument/2006/relationships/image" Target="../media/image88.jpeg"/><Relationship Id="rId2" Type="http://schemas.openxmlformats.org/officeDocument/2006/relationships/image" Target="../media/image87.jpeg"/><Relationship Id="rId1" Type="http://schemas.openxmlformats.org/officeDocument/2006/relationships/slideLayout" Target="../slideLayouts/slideLayout26.xml"/></Relationships>
</file>

<file path=ppt/slides/_rels/slide41.xml.rels><?xml version="1.0" encoding="UTF-8" standalone="yes"?>
<Relationships xmlns="http://schemas.openxmlformats.org/package/2006/relationships"><Relationship Id="rId3" Type="http://schemas.openxmlformats.org/officeDocument/2006/relationships/image" Target="../media/image90.jpeg"/><Relationship Id="rId2" Type="http://schemas.openxmlformats.org/officeDocument/2006/relationships/image" Target="../media/image89.jpeg"/><Relationship Id="rId1" Type="http://schemas.openxmlformats.org/officeDocument/2006/relationships/slideLayout" Target="../slideLayouts/slideLayout23.xml"/><Relationship Id="rId5" Type="http://schemas.openxmlformats.org/officeDocument/2006/relationships/image" Target="../media/image9.jpeg"/><Relationship Id="rId4" Type="http://schemas.openxmlformats.org/officeDocument/2006/relationships/image" Target="../media/image91.jpeg"/></Relationships>
</file>

<file path=ppt/slides/_rels/slide42.xml.rels><?xml version="1.0" encoding="UTF-8" standalone="yes"?>
<Relationships xmlns="http://schemas.openxmlformats.org/package/2006/relationships"><Relationship Id="rId3" Type="http://schemas.openxmlformats.org/officeDocument/2006/relationships/image" Target="../media/image93.jpeg"/><Relationship Id="rId2" Type="http://schemas.openxmlformats.org/officeDocument/2006/relationships/image" Target="../media/image92.jpeg"/><Relationship Id="rId1" Type="http://schemas.openxmlformats.org/officeDocument/2006/relationships/slideLayout" Target="../slideLayouts/slideLayout27.xml"/><Relationship Id="rId6" Type="http://schemas.openxmlformats.org/officeDocument/2006/relationships/image" Target="../media/image9.jpeg"/><Relationship Id="rId5" Type="http://schemas.openxmlformats.org/officeDocument/2006/relationships/image" Target="../media/image95.jpeg"/><Relationship Id="rId4" Type="http://schemas.openxmlformats.org/officeDocument/2006/relationships/image" Target="../media/image94.jpeg"/></Relationships>
</file>

<file path=ppt/slides/_rels/slide43.xml.rels><?xml version="1.0" encoding="UTF-8" standalone="yes"?>
<Relationships xmlns="http://schemas.openxmlformats.org/package/2006/relationships"><Relationship Id="rId3" Type="http://schemas.openxmlformats.org/officeDocument/2006/relationships/image" Target="../media/image93.jpeg"/><Relationship Id="rId2" Type="http://schemas.openxmlformats.org/officeDocument/2006/relationships/image" Target="../media/image92.jpeg"/><Relationship Id="rId1" Type="http://schemas.openxmlformats.org/officeDocument/2006/relationships/slideLayout" Target="../slideLayouts/slideLayout27.xml"/><Relationship Id="rId6" Type="http://schemas.openxmlformats.org/officeDocument/2006/relationships/image" Target="../media/image9.jpeg"/><Relationship Id="rId5" Type="http://schemas.openxmlformats.org/officeDocument/2006/relationships/image" Target="../media/image95.jpeg"/><Relationship Id="rId4" Type="http://schemas.openxmlformats.org/officeDocument/2006/relationships/image" Target="../media/image94.jpeg"/></Relationships>
</file>

<file path=ppt/slides/_rels/slide44.xml.rels><?xml version="1.0" encoding="UTF-8" standalone="yes"?>
<Relationships xmlns="http://schemas.openxmlformats.org/package/2006/relationships"><Relationship Id="rId3" Type="http://schemas.openxmlformats.org/officeDocument/2006/relationships/image" Target="../media/image97.jpeg"/><Relationship Id="rId2" Type="http://schemas.openxmlformats.org/officeDocument/2006/relationships/image" Target="../media/image96.jpeg"/><Relationship Id="rId1" Type="http://schemas.openxmlformats.org/officeDocument/2006/relationships/slideLayout" Target="../slideLayouts/slideLayout28.xml"/><Relationship Id="rId5" Type="http://schemas.openxmlformats.org/officeDocument/2006/relationships/image" Target="../media/image9.jpeg"/><Relationship Id="rId4" Type="http://schemas.openxmlformats.org/officeDocument/2006/relationships/image" Target="../media/image98.jpeg"/></Relationships>
</file>

<file path=ppt/slides/_rels/slide45.xml.rels><?xml version="1.0" encoding="UTF-8" standalone="yes"?>
<Relationships xmlns="http://schemas.openxmlformats.org/package/2006/relationships"><Relationship Id="rId3" Type="http://schemas.openxmlformats.org/officeDocument/2006/relationships/image" Target="../media/image11.jpg"/><Relationship Id="rId2" Type="http://schemas.openxmlformats.org/officeDocument/2006/relationships/image" Target="../media/image10.jpeg"/><Relationship Id="rId1" Type="http://schemas.openxmlformats.org/officeDocument/2006/relationships/slideLayout" Target="../slideLayouts/slideLayout19.xml"/><Relationship Id="rId6" Type="http://schemas.openxmlformats.org/officeDocument/2006/relationships/image" Target="../media/image9.jpeg"/><Relationship Id="rId5" Type="http://schemas.openxmlformats.org/officeDocument/2006/relationships/image" Target="../media/image13.jpeg"/><Relationship Id="rId4" Type="http://schemas.openxmlformats.org/officeDocument/2006/relationships/image" Target="../media/image12.jpg"/></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19.xml"/></Relationships>
</file>

<file path=ppt/slides/_rels/slide47.xml.rels><?xml version="1.0" encoding="UTF-8" standalone="yes"?>
<Relationships xmlns="http://schemas.openxmlformats.org/package/2006/relationships"><Relationship Id="rId2" Type="http://schemas.openxmlformats.org/officeDocument/2006/relationships/image" Target="../media/image9.jpeg"/><Relationship Id="rId1" Type="http://schemas.openxmlformats.org/officeDocument/2006/relationships/slideLayout" Target="../slideLayouts/slideLayout19.xml"/></Relationships>
</file>

<file path=ppt/slides/_rels/slide48.xml.rels><?xml version="1.0" encoding="UTF-8" standalone="yes"?>
<Relationships xmlns="http://schemas.openxmlformats.org/package/2006/relationships"><Relationship Id="rId2" Type="http://schemas.openxmlformats.org/officeDocument/2006/relationships/image" Target="../media/image9.jpeg"/><Relationship Id="rId1" Type="http://schemas.openxmlformats.org/officeDocument/2006/relationships/slideLayout" Target="../slideLayouts/slideLayout19.xml"/></Relationships>
</file>

<file path=ppt/slides/_rels/slide49.xml.rels><?xml version="1.0" encoding="UTF-8" standalone="yes"?>
<Relationships xmlns="http://schemas.openxmlformats.org/package/2006/relationships"><Relationship Id="rId2" Type="http://schemas.openxmlformats.org/officeDocument/2006/relationships/image" Target="../media/image9.jpeg"/><Relationship Id="rId1" Type="http://schemas.openxmlformats.org/officeDocument/2006/relationships/slideLayout" Target="../slideLayouts/slideLayout19.xml"/></Relationships>
</file>

<file path=ppt/slides/_rels/slide5.xml.rels><?xml version="1.0" encoding="UTF-8" standalone="yes"?>
<Relationships xmlns="http://schemas.openxmlformats.org/package/2006/relationships"><Relationship Id="rId8" Type="http://schemas.openxmlformats.org/officeDocument/2006/relationships/image" Target="../media/image22.png"/><Relationship Id="rId13" Type="http://schemas.openxmlformats.org/officeDocument/2006/relationships/image" Target="../media/image27.png"/><Relationship Id="rId18" Type="http://schemas.openxmlformats.org/officeDocument/2006/relationships/image" Target="../media/image32.png"/><Relationship Id="rId3" Type="http://schemas.openxmlformats.org/officeDocument/2006/relationships/image" Target="../media/image17.png"/><Relationship Id="rId7" Type="http://schemas.openxmlformats.org/officeDocument/2006/relationships/image" Target="../media/image21.png"/><Relationship Id="rId12" Type="http://schemas.openxmlformats.org/officeDocument/2006/relationships/image" Target="../media/image26.png"/><Relationship Id="rId17" Type="http://schemas.openxmlformats.org/officeDocument/2006/relationships/image" Target="../media/image31.png"/><Relationship Id="rId2" Type="http://schemas.openxmlformats.org/officeDocument/2006/relationships/notesSlide" Target="../notesSlides/notesSlide2.xml"/><Relationship Id="rId16" Type="http://schemas.openxmlformats.org/officeDocument/2006/relationships/image" Target="../media/image30.png"/><Relationship Id="rId1" Type="http://schemas.openxmlformats.org/officeDocument/2006/relationships/slideLayout" Target="../slideLayouts/slideLayout30.xml"/><Relationship Id="rId6" Type="http://schemas.openxmlformats.org/officeDocument/2006/relationships/image" Target="../media/image20.png"/><Relationship Id="rId11" Type="http://schemas.openxmlformats.org/officeDocument/2006/relationships/image" Target="../media/image25.png"/><Relationship Id="rId5" Type="http://schemas.openxmlformats.org/officeDocument/2006/relationships/image" Target="../media/image19.png"/><Relationship Id="rId15" Type="http://schemas.openxmlformats.org/officeDocument/2006/relationships/image" Target="../media/image29.png"/><Relationship Id="rId10" Type="http://schemas.openxmlformats.org/officeDocument/2006/relationships/image" Target="../media/image24.png"/><Relationship Id="rId19" Type="http://schemas.openxmlformats.org/officeDocument/2006/relationships/image" Target="../media/image9.jpeg"/><Relationship Id="rId4" Type="http://schemas.openxmlformats.org/officeDocument/2006/relationships/image" Target="../media/image18.png"/><Relationship Id="rId9" Type="http://schemas.openxmlformats.org/officeDocument/2006/relationships/image" Target="../media/image23.png"/><Relationship Id="rId14" Type="http://schemas.openxmlformats.org/officeDocument/2006/relationships/image" Target="../media/image28.png"/></Relationships>
</file>

<file path=ppt/slides/_rels/slide50.xml.rels><?xml version="1.0" encoding="UTF-8" standalone="yes"?>
<Relationships xmlns="http://schemas.openxmlformats.org/package/2006/relationships"><Relationship Id="rId2" Type="http://schemas.openxmlformats.org/officeDocument/2006/relationships/image" Target="../media/image9.jpeg"/><Relationship Id="rId1" Type="http://schemas.openxmlformats.org/officeDocument/2006/relationships/slideLayout" Target="../slideLayouts/slideLayout19.xml"/></Relationships>
</file>

<file path=ppt/slides/_rels/slide51.xml.rels><?xml version="1.0" encoding="UTF-8" standalone="yes"?>
<Relationships xmlns="http://schemas.openxmlformats.org/package/2006/relationships"><Relationship Id="rId2" Type="http://schemas.openxmlformats.org/officeDocument/2006/relationships/image" Target="../media/image9.jpeg"/><Relationship Id="rId1" Type="http://schemas.openxmlformats.org/officeDocument/2006/relationships/slideLayout" Target="../slideLayouts/slideLayout19.xml"/></Relationships>
</file>

<file path=ppt/slides/_rels/slide52.xml.rels><?xml version="1.0" encoding="UTF-8" standalone="yes"?>
<Relationships xmlns="http://schemas.openxmlformats.org/package/2006/relationships"><Relationship Id="rId2" Type="http://schemas.openxmlformats.org/officeDocument/2006/relationships/image" Target="../media/image9.jpeg"/><Relationship Id="rId1" Type="http://schemas.openxmlformats.org/officeDocument/2006/relationships/slideLayout" Target="../slideLayouts/slideLayout19.xml"/></Relationships>
</file>

<file path=ppt/slides/_rels/slide53.xml.rels><?xml version="1.0" encoding="UTF-8" standalone="yes"?>
<Relationships xmlns="http://schemas.openxmlformats.org/package/2006/relationships"><Relationship Id="rId2" Type="http://schemas.openxmlformats.org/officeDocument/2006/relationships/image" Target="../media/image9.jpeg"/><Relationship Id="rId1" Type="http://schemas.openxmlformats.org/officeDocument/2006/relationships/slideLayout" Target="../slideLayouts/slideLayout19.xml"/></Relationships>
</file>

<file path=ppt/slides/_rels/slide54.xml.rels><?xml version="1.0" encoding="UTF-8" standalone="yes"?>
<Relationships xmlns="http://schemas.openxmlformats.org/package/2006/relationships"><Relationship Id="rId2" Type="http://schemas.openxmlformats.org/officeDocument/2006/relationships/image" Target="../media/image9.jpeg"/><Relationship Id="rId1" Type="http://schemas.openxmlformats.org/officeDocument/2006/relationships/slideLayout" Target="../slideLayouts/slideLayout19.xml"/></Relationships>
</file>

<file path=ppt/slides/_rels/slide55.xml.rels><?xml version="1.0" encoding="UTF-8" standalone="yes"?>
<Relationships xmlns="http://schemas.openxmlformats.org/package/2006/relationships"><Relationship Id="rId2" Type="http://schemas.openxmlformats.org/officeDocument/2006/relationships/image" Target="../media/image9.jpeg"/><Relationship Id="rId1" Type="http://schemas.openxmlformats.org/officeDocument/2006/relationships/slideLayout" Target="../slideLayouts/slideLayout19.xml"/></Relationships>
</file>

<file path=ppt/slides/_rels/slide56.xml.rels><?xml version="1.0" encoding="UTF-8" standalone="yes"?>
<Relationships xmlns="http://schemas.openxmlformats.org/package/2006/relationships"><Relationship Id="rId2" Type="http://schemas.openxmlformats.org/officeDocument/2006/relationships/image" Target="../media/image9.jpeg"/><Relationship Id="rId1" Type="http://schemas.openxmlformats.org/officeDocument/2006/relationships/slideLayout" Target="../slideLayouts/slideLayout19.xml"/></Relationships>
</file>

<file path=ppt/slides/_rels/slide57.xml.rels><?xml version="1.0" encoding="UTF-8" standalone="yes"?>
<Relationships xmlns="http://schemas.openxmlformats.org/package/2006/relationships"><Relationship Id="rId2" Type="http://schemas.openxmlformats.org/officeDocument/2006/relationships/image" Target="../media/image9.jpeg"/><Relationship Id="rId1" Type="http://schemas.openxmlformats.org/officeDocument/2006/relationships/slideLayout" Target="../slideLayouts/slideLayout19.xml"/></Relationships>
</file>

<file path=ppt/slides/_rels/slide58.xml.rels><?xml version="1.0" encoding="UTF-8" standalone="yes"?>
<Relationships xmlns="http://schemas.openxmlformats.org/package/2006/relationships"><Relationship Id="rId2" Type="http://schemas.openxmlformats.org/officeDocument/2006/relationships/image" Target="../media/image9.jpeg"/><Relationship Id="rId1" Type="http://schemas.openxmlformats.org/officeDocument/2006/relationships/slideLayout" Target="../slideLayouts/slideLayout19.xml"/></Relationships>
</file>

<file path=ppt/slides/_rels/slide59.xml.rels><?xml version="1.0" encoding="UTF-8" standalone="yes"?>
<Relationships xmlns="http://schemas.openxmlformats.org/package/2006/relationships"><Relationship Id="rId2" Type="http://schemas.openxmlformats.org/officeDocument/2006/relationships/image" Target="../media/image9.jpeg"/><Relationship Id="rId1" Type="http://schemas.openxmlformats.org/officeDocument/2006/relationships/slideLayout" Target="../slideLayouts/slideLayout19.xml"/></Relationships>
</file>

<file path=ppt/slides/_rels/slide6.xml.rels><?xml version="1.0" encoding="UTF-8" standalone="yes"?>
<Relationships xmlns="http://schemas.openxmlformats.org/package/2006/relationships"><Relationship Id="rId2" Type="http://schemas.openxmlformats.org/officeDocument/2006/relationships/image" Target="../media/image33.jpeg"/><Relationship Id="rId1" Type="http://schemas.openxmlformats.org/officeDocument/2006/relationships/slideLayout" Target="../slideLayouts/slideLayout19.xml"/></Relationships>
</file>

<file path=ppt/slides/_rels/slide60.xml.rels><?xml version="1.0" encoding="UTF-8" standalone="yes"?>
<Relationships xmlns="http://schemas.openxmlformats.org/package/2006/relationships"><Relationship Id="rId2" Type="http://schemas.openxmlformats.org/officeDocument/2006/relationships/image" Target="../media/image9.jpeg"/><Relationship Id="rId1" Type="http://schemas.openxmlformats.org/officeDocument/2006/relationships/slideLayout" Target="../slideLayouts/slideLayout19.xml"/></Relationships>
</file>

<file path=ppt/slides/_rels/slide61.xml.rels><?xml version="1.0" encoding="UTF-8" standalone="yes"?>
<Relationships xmlns="http://schemas.openxmlformats.org/package/2006/relationships"><Relationship Id="rId2" Type="http://schemas.openxmlformats.org/officeDocument/2006/relationships/image" Target="../media/image9.jpeg"/><Relationship Id="rId1" Type="http://schemas.openxmlformats.org/officeDocument/2006/relationships/slideLayout" Target="../slideLayouts/slideLayout19.xml"/></Relationships>
</file>

<file path=ppt/slides/_rels/slide62.xml.rels><?xml version="1.0" encoding="UTF-8" standalone="yes"?>
<Relationships xmlns="http://schemas.openxmlformats.org/package/2006/relationships"><Relationship Id="rId2" Type="http://schemas.openxmlformats.org/officeDocument/2006/relationships/image" Target="../media/image9.jpeg"/><Relationship Id="rId1" Type="http://schemas.openxmlformats.org/officeDocument/2006/relationships/slideLayout" Target="../slideLayouts/slideLayout19.xml"/></Relationships>
</file>

<file path=ppt/slides/_rels/slide63.xml.rels><?xml version="1.0" encoding="UTF-8" standalone="yes"?>
<Relationships xmlns="http://schemas.openxmlformats.org/package/2006/relationships"><Relationship Id="rId2" Type="http://schemas.openxmlformats.org/officeDocument/2006/relationships/image" Target="../media/image9.jpeg"/><Relationship Id="rId1" Type="http://schemas.openxmlformats.org/officeDocument/2006/relationships/slideLayout" Target="../slideLayouts/slideLayout19.xml"/></Relationships>
</file>

<file path=ppt/slides/_rels/slide64.xml.rels><?xml version="1.0" encoding="UTF-8" standalone="yes"?>
<Relationships xmlns="http://schemas.openxmlformats.org/package/2006/relationships"><Relationship Id="rId2" Type="http://schemas.openxmlformats.org/officeDocument/2006/relationships/image" Target="../media/image9.jpeg"/><Relationship Id="rId1" Type="http://schemas.openxmlformats.org/officeDocument/2006/relationships/slideLayout" Target="../slideLayouts/slideLayout19.xml"/></Relationships>
</file>

<file path=ppt/slides/_rels/slide65.xml.rels><?xml version="1.0" encoding="UTF-8" standalone="yes"?>
<Relationships xmlns="http://schemas.openxmlformats.org/package/2006/relationships"><Relationship Id="rId2" Type="http://schemas.openxmlformats.org/officeDocument/2006/relationships/image" Target="../media/image9.jpeg"/><Relationship Id="rId1" Type="http://schemas.openxmlformats.org/officeDocument/2006/relationships/slideLayout" Target="../slideLayouts/slideLayout19.xml"/></Relationships>
</file>

<file path=ppt/slides/_rels/slide66.xml.rels><?xml version="1.0" encoding="UTF-8" standalone="yes"?>
<Relationships xmlns="http://schemas.openxmlformats.org/package/2006/relationships"><Relationship Id="rId2" Type="http://schemas.openxmlformats.org/officeDocument/2006/relationships/image" Target="../media/image9.jpeg"/><Relationship Id="rId1" Type="http://schemas.openxmlformats.org/officeDocument/2006/relationships/slideLayout" Target="../slideLayouts/slideLayout19.xml"/></Relationships>
</file>

<file path=ppt/slides/_rels/slide67.xml.rels><?xml version="1.0" encoding="UTF-8" standalone="yes"?>
<Relationships xmlns="http://schemas.openxmlformats.org/package/2006/relationships"><Relationship Id="rId2" Type="http://schemas.openxmlformats.org/officeDocument/2006/relationships/image" Target="../media/image9.jpeg"/><Relationship Id="rId1" Type="http://schemas.openxmlformats.org/officeDocument/2006/relationships/slideLayout" Target="../slideLayouts/slideLayout19.xml"/></Relationships>
</file>

<file path=ppt/slides/_rels/slide68.xml.rels><?xml version="1.0" encoding="UTF-8" standalone="yes"?>
<Relationships xmlns="http://schemas.openxmlformats.org/package/2006/relationships"><Relationship Id="rId2" Type="http://schemas.openxmlformats.org/officeDocument/2006/relationships/image" Target="../media/image9.jpeg"/><Relationship Id="rId1" Type="http://schemas.openxmlformats.org/officeDocument/2006/relationships/slideLayout" Target="../slideLayouts/slideLayout19.xml"/></Relationships>
</file>

<file path=ppt/slides/_rels/slide69.xml.rels><?xml version="1.0" encoding="UTF-8" standalone="yes"?>
<Relationships xmlns="http://schemas.openxmlformats.org/package/2006/relationships"><Relationship Id="rId2" Type="http://schemas.openxmlformats.org/officeDocument/2006/relationships/image" Target="../media/image9.jpeg"/><Relationship Id="rId1" Type="http://schemas.openxmlformats.org/officeDocument/2006/relationships/slideLayout" Target="../slideLayouts/slideLayout19.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19.xml"/></Relationships>
</file>

<file path=ppt/slides/_rels/slide70.xml.rels><?xml version="1.0" encoding="UTF-8" standalone="yes"?>
<Relationships xmlns="http://schemas.openxmlformats.org/package/2006/relationships"><Relationship Id="rId2" Type="http://schemas.openxmlformats.org/officeDocument/2006/relationships/image" Target="../media/image9.jpeg"/><Relationship Id="rId1" Type="http://schemas.openxmlformats.org/officeDocument/2006/relationships/slideLayout" Target="../slideLayouts/slideLayout19.xml"/></Relationships>
</file>

<file path=ppt/slides/_rels/slide71.xml.rels><?xml version="1.0" encoding="UTF-8" standalone="yes"?>
<Relationships xmlns="http://schemas.openxmlformats.org/package/2006/relationships"><Relationship Id="rId2" Type="http://schemas.openxmlformats.org/officeDocument/2006/relationships/image" Target="../media/image9.jpeg"/><Relationship Id="rId1" Type="http://schemas.openxmlformats.org/officeDocument/2006/relationships/slideLayout" Target="../slideLayouts/slideLayout19.xml"/></Relationships>
</file>

<file path=ppt/slides/_rels/slide72.xml.rels><?xml version="1.0" encoding="UTF-8" standalone="yes"?>
<Relationships xmlns="http://schemas.openxmlformats.org/package/2006/relationships"><Relationship Id="rId2" Type="http://schemas.openxmlformats.org/officeDocument/2006/relationships/image" Target="../media/image9.jpeg"/><Relationship Id="rId1" Type="http://schemas.openxmlformats.org/officeDocument/2006/relationships/slideLayout" Target="../slideLayouts/slideLayout19.xml"/></Relationships>
</file>

<file path=ppt/slides/_rels/slide73.xml.rels><?xml version="1.0" encoding="UTF-8" standalone="yes"?>
<Relationships xmlns="http://schemas.openxmlformats.org/package/2006/relationships"><Relationship Id="rId2" Type="http://schemas.openxmlformats.org/officeDocument/2006/relationships/image" Target="../media/image9.jpeg"/><Relationship Id="rId1" Type="http://schemas.openxmlformats.org/officeDocument/2006/relationships/slideLayout" Target="../slideLayouts/slideLayout19.xml"/></Relationships>
</file>

<file path=ppt/slides/_rels/slide74.xml.rels><?xml version="1.0" encoding="UTF-8" standalone="yes"?>
<Relationships xmlns="http://schemas.openxmlformats.org/package/2006/relationships"><Relationship Id="rId2" Type="http://schemas.openxmlformats.org/officeDocument/2006/relationships/image" Target="../media/image9.jpeg"/><Relationship Id="rId1" Type="http://schemas.openxmlformats.org/officeDocument/2006/relationships/slideLayout" Target="../slideLayouts/slideLayout19.xml"/></Relationships>
</file>

<file path=ppt/slides/_rels/slide75.xml.rels><?xml version="1.0" encoding="UTF-8" standalone="yes"?>
<Relationships xmlns="http://schemas.openxmlformats.org/package/2006/relationships"><Relationship Id="rId2" Type="http://schemas.openxmlformats.org/officeDocument/2006/relationships/image" Target="../media/image9.jpeg"/><Relationship Id="rId1" Type="http://schemas.openxmlformats.org/officeDocument/2006/relationships/slideLayout" Target="../slideLayouts/slideLayout19.xml"/></Relationships>
</file>

<file path=ppt/slides/_rels/slide76.xml.rels><?xml version="1.0" encoding="UTF-8" standalone="yes"?>
<Relationships xmlns="http://schemas.openxmlformats.org/package/2006/relationships"><Relationship Id="rId2" Type="http://schemas.openxmlformats.org/officeDocument/2006/relationships/image" Target="../media/image9.jpeg"/><Relationship Id="rId1" Type="http://schemas.openxmlformats.org/officeDocument/2006/relationships/slideLayout" Target="../slideLayouts/slideLayout19.xml"/></Relationships>
</file>

<file path=ppt/slides/_rels/slide77.xml.rels><?xml version="1.0" encoding="UTF-8" standalone="yes"?>
<Relationships xmlns="http://schemas.openxmlformats.org/package/2006/relationships"><Relationship Id="rId2" Type="http://schemas.openxmlformats.org/officeDocument/2006/relationships/image" Target="../media/image99.jpeg"/><Relationship Id="rId1" Type="http://schemas.openxmlformats.org/officeDocument/2006/relationships/slideLayout" Target="../slideLayouts/slideLayout19.xml"/></Relationships>
</file>

<file path=ppt/slides/_rels/slide78.xml.rels><?xml version="1.0" encoding="UTF-8" standalone="yes"?>
<Relationships xmlns="http://schemas.openxmlformats.org/package/2006/relationships"><Relationship Id="rId2" Type="http://schemas.openxmlformats.org/officeDocument/2006/relationships/image" Target="../media/image9.jpeg"/><Relationship Id="rId1" Type="http://schemas.openxmlformats.org/officeDocument/2006/relationships/slideLayout" Target="../slideLayouts/slideLayout19.xml"/></Relationships>
</file>

<file path=ppt/slides/_rels/slide79.xml.rels><?xml version="1.0" encoding="UTF-8" standalone="yes"?>
<Relationships xmlns="http://schemas.openxmlformats.org/package/2006/relationships"><Relationship Id="rId2" Type="http://schemas.openxmlformats.org/officeDocument/2006/relationships/image" Target="../media/image9.jpeg"/><Relationship Id="rId1" Type="http://schemas.openxmlformats.org/officeDocument/2006/relationships/slideLayout" Target="../slideLayouts/slideLayout19.xml"/></Relationships>
</file>

<file path=ppt/slides/_rels/slide8.xml.rels><?xml version="1.0" encoding="UTF-8" standalone="yes"?>
<Relationships xmlns="http://schemas.openxmlformats.org/package/2006/relationships"><Relationship Id="rId2" Type="http://schemas.openxmlformats.org/officeDocument/2006/relationships/image" Target="../media/image34.jpeg"/><Relationship Id="rId1" Type="http://schemas.openxmlformats.org/officeDocument/2006/relationships/slideLayout" Target="../slideLayouts/slideLayout19.xml"/></Relationships>
</file>

<file path=ppt/slides/_rels/slide80.xml.rels><?xml version="1.0" encoding="UTF-8" standalone="yes"?>
<Relationships xmlns="http://schemas.openxmlformats.org/package/2006/relationships"><Relationship Id="rId2" Type="http://schemas.openxmlformats.org/officeDocument/2006/relationships/image" Target="../media/image9.jpeg"/><Relationship Id="rId1" Type="http://schemas.openxmlformats.org/officeDocument/2006/relationships/slideLayout" Target="../slideLayouts/slideLayout19.xml"/></Relationships>
</file>

<file path=ppt/slides/_rels/slide81.xml.rels><?xml version="1.0" encoding="UTF-8" standalone="yes"?>
<Relationships xmlns="http://schemas.openxmlformats.org/package/2006/relationships"><Relationship Id="rId2" Type="http://schemas.openxmlformats.org/officeDocument/2006/relationships/image" Target="../media/image9.jpeg"/><Relationship Id="rId1" Type="http://schemas.openxmlformats.org/officeDocument/2006/relationships/slideLayout" Target="../slideLayouts/slideLayout19.xml"/></Relationships>
</file>

<file path=ppt/slides/_rels/slide82.xml.rels><?xml version="1.0" encoding="UTF-8" standalone="yes"?>
<Relationships xmlns="http://schemas.openxmlformats.org/package/2006/relationships"><Relationship Id="rId2" Type="http://schemas.openxmlformats.org/officeDocument/2006/relationships/image" Target="../media/image9.jpeg"/><Relationship Id="rId1" Type="http://schemas.openxmlformats.org/officeDocument/2006/relationships/slideLayout" Target="../slideLayouts/slideLayout19.xml"/></Relationships>
</file>

<file path=ppt/slides/_rels/slide83.xml.rels><?xml version="1.0" encoding="UTF-8" standalone="yes"?>
<Relationships xmlns="http://schemas.openxmlformats.org/package/2006/relationships"><Relationship Id="rId2" Type="http://schemas.openxmlformats.org/officeDocument/2006/relationships/image" Target="../media/image9.jpeg"/><Relationship Id="rId1" Type="http://schemas.openxmlformats.org/officeDocument/2006/relationships/slideLayout" Target="../slideLayouts/slideLayout19.xml"/></Relationships>
</file>

<file path=ppt/slides/_rels/slide84.xml.rels><?xml version="1.0" encoding="UTF-8" standalone="yes"?>
<Relationships xmlns="http://schemas.openxmlformats.org/package/2006/relationships"><Relationship Id="rId2" Type="http://schemas.openxmlformats.org/officeDocument/2006/relationships/image" Target="../media/image9.jpeg"/><Relationship Id="rId1" Type="http://schemas.openxmlformats.org/officeDocument/2006/relationships/slideLayout" Target="../slideLayouts/slideLayout19.xml"/></Relationships>
</file>

<file path=ppt/slides/_rels/slide85.xml.rels><?xml version="1.0" encoding="UTF-8" standalone="yes"?>
<Relationships xmlns="http://schemas.openxmlformats.org/package/2006/relationships"><Relationship Id="rId2" Type="http://schemas.openxmlformats.org/officeDocument/2006/relationships/image" Target="../media/image9.jpeg"/><Relationship Id="rId1" Type="http://schemas.openxmlformats.org/officeDocument/2006/relationships/slideLayout" Target="../slideLayouts/slideLayout19.xml"/></Relationships>
</file>

<file path=ppt/slides/_rels/slide86.xml.rels><?xml version="1.0" encoding="UTF-8" standalone="yes"?>
<Relationships xmlns="http://schemas.openxmlformats.org/package/2006/relationships"><Relationship Id="rId2" Type="http://schemas.openxmlformats.org/officeDocument/2006/relationships/image" Target="../media/image9.jpeg"/><Relationship Id="rId1" Type="http://schemas.openxmlformats.org/officeDocument/2006/relationships/slideLayout" Target="../slideLayouts/slideLayout19.xml"/></Relationships>
</file>

<file path=ppt/slides/_rels/slide87.xml.rels><?xml version="1.0" encoding="UTF-8" standalone="yes"?>
<Relationships xmlns="http://schemas.openxmlformats.org/package/2006/relationships"><Relationship Id="rId2" Type="http://schemas.openxmlformats.org/officeDocument/2006/relationships/image" Target="../media/image9.jpeg"/><Relationship Id="rId1" Type="http://schemas.openxmlformats.org/officeDocument/2006/relationships/slideLayout" Target="../slideLayouts/slideLayout19.xml"/></Relationships>
</file>

<file path=ppt/slides/_rels/slide88.xml.rels><?xml version="1.0" encoding="UTF-8" standalone="yes"?>
<Relationships xmlns="http://schemas.openxmlformats.org/package/2006/relationships"><Relationship Id="rId2" Type="http://schemas.openxmlformats.org/officeDocument/2006/relationships/image" Target="../media/image9.jpeg"/><Relationship Id="rId1" Type="http://schemas.openxmlformats.org/officeDocument/2006/relationships/slideLayout" Target="../slideLayouts/slideLayout19.xml"/></Relationships>
</file>

<file path=ppt/slides/_rels/slide89.xml.rels><?xml version="1.0" encoding="UTF-8" standalone="yes"?>
<Relationships xmlns="http://schemas.openxmlformats.org/package/2006/relationships"><Relationship Id="rId2" Type="http://schemas.openxmlformats.org/officeDocument/2006/relationships/image" Target="../media/image9.jpeg"/><Relationship Id="rId1" Type="http://schemas.openxmlformats.org/officeDocument/2006/relationships/slideLayout" Target="../slideLayouts/slideLayout19.xml"/></Relationships>
</file>

<file path=ppt/slides/_rels/slide9.xml.rels><?xml version="1.0" encoding="UTF-8" standalone="yes"?>
<Relationships xmlns="http://schemas.openxmlformats.org/package/2006/relationships"><Relationship Id="rId2" Type="http://schemas.openxmlformats.org/officeDocument/2006/relationships/image" Target="../media/image35.jpeg"/><Relationship Id="rId1" Type="http://schemas.openxmlformats.org/officeDocument/2006/relationships/slideLayout" Target="../slideLayouts/slideLayout19.xml"/></Relationships>
</file>

<file path=ppt/slides/_rels/slide90.xml.rels><?xml version="1.0" encoding="UTF-8" standalone="yes"?>
<Relationships xmlns="http://schemas.openxmlformats.org/package/2006/relationships"><Relationship Id="rId2" Type="http://schemas.openxmlformats.org/officeDocument/2006/relationships/image" Target="../media/image9.jpeg"/><Relationship Id="rId1" Type="http://schemas.openxmlformats.org/officeDocument/2006/relationships/slideLayout" Target="../slideLayouts/slideLayout19.xml"/></Relationships>
</file>

<file path=ppt/slides/_rels/slide91.xml.rels><?xml version="1.0" encoding="UTF-8" standalone="yes"?>
<Relationships xmlns="http://schemas.openxmlformats.org/package/2006/relationships"><Relationship Id="rId2" Type="http://schemas.openxmlformats.org/officeDocument/2006/relationships/image" Target="../media/image9.jpeg"/><Relationship Id="rId1" Type="http://schemas.openxmlformats.org/officeDocument/2006/relationships/slideLayout" Target="../slideLayouts/slideLayout19.xml"/></Relationships>
</file>

<file path=ppt/slides/_rels/slide92.xml.rels><?xml version="1.0" encoding="UTF-8" standalone="yes"?>
<Relationships xmlns="http://schemas.openxmlformats.org/package/2006/relationships"><Relationship Id="rId2" Type="http://schemas.openxmlformats.org/officeDocument/2006/relationships/image" Target="../media/image9.jpeg"/><Relationship Id="rId1" Type="http://schemas.openxmlformats.org/officeDocument/2006/relationships/slideLayout" Target="../slideLayouts/slideLayout19.xml"/></Relationships>
</file>

<file path=ppt/slides/_rels/slide93.xml.rels><?xml version="1.0" encoding="UTF-8" standalone="yes"?>
<Relationships xmlns="http://schemas.openxmlformats.org/package/2006/relationships"><Relationship Id="rId2" Type="http://schemas.openxmlformats.org/officeDocument/2006/relationships/image" Target="../media/image9.jpeg"/><Relationship Id="rId1" Type="http://schemas.openxmlformats.org/officeDocument/2006/relationships/slideLayout" Target="../slideLayouts/slideLayout19.xml"/></Relationships>
</file>

<file path=ppt/slides/_rels/slide94.xml.rels><?xml version="1.0" encoding="UTF-8" standalone="yes"?>
<Relationships xmlns="http://schemas.openxmlformats.org/package/2006/relationships"><Relationship Id="rId2" Type="http://schemas.openxmlformats.org/officeDocument/2006/relationships/image" Target="../media/image9.jpeg"/><Relationship Id="rId1" Type="http://schemas.openxmlformats.org/officeDocument/2006/relationships/slideLayout" Target="../slideLayouts/slideLayout19.xml"/></Relationships>
</file>

<file path=ppt/slides/_rels/slide95.xml.rels><?xml version="1.0" encoding="UTF-8" standalone="yes"?>
<Relationships xmlns="http://schemas.openxmlformats.org/package/2006/relationships"><Relationship Id="rId2" Type="http://schemas.openxmlformats.org/officeDocument/2006/relationships/image" Target="../media/image9.jpeg"/><Relationship Id="rId1" Type="http://schemas.openxmlformats.org/officeDocument/2006/relationships/slideLayout" Target="../slideLayouts/slideLayout19.xml"/></Relationships>
</file>

<file path=ppt/slides/_rels/slide96.xml.rels><?xml version="1.0" encoding="UTF-8" standalone="yes"?>
<Relationships xmlns="http://schemas.openxmlformats.org/package/2006/relationships"><Relationship Id="rId2" Type="http://schemas.openxmlformats.org/officeDocument/2006/relationships/image" Target="../media/image9.jpeg"/><Relationship Id="rId1" Type="http://schemas.openxmlformats.org/officeDocument/2006/relationships/slideLayout" Target="../slideLayouts/slideLayout19.xml"/></Relationships>
</file>

<file path=ppt/slides/_rels/slide97.xml.rels><?xml version="1.0" encoding="UTF-8" standalone="yes"?>
<Relationships xmlns="http://schemas.openxmlformats.org/package/2006/relationships"><Relationship Id="rId2" Type="http://schemas.openxmlformats.org/officeDocument/2006/relationships/image" Target="../media/image9.jpeg"/><Relationship Id="rId1" Type="http://schemas.openxmlformats.org/officeDocument/2006/relationships/slideLayout" Target="../slideLayouts/slideLayout19.xml"/></Relationships>
</file>

<file path=ppt/slides/_rels/slide98.xml.rels><?xml version="1.0" encoding="UTF-8" standalone="yes"?>
<Relationships xmlns="http://schemas.openxmlformats.org/package/2006/relationships"><Relationship Id="rId2" Type="http://schemas.openxmlformats.org/officeDocument/2006/relationships/image" Target="../media/image9.jpeg"/><Relationship Id="rId1" Type="http://schemas.openxmlformats.org/officeDocument/2006/relationships/slideLayout" Target="../slideLayouts/slideLayout19.xml"/></Relationships>
</file>

<file path=ppt/slides/_rels/slide99.xml.rels><?xml version="1.0" encoding="UTF-8" standalone="yes"?>
<Relationships xmlns="http://schemas.openxmlformats.org/package/2006/relationships"><Relationship Id="rId2" Type="http://schemas.openxmlformats.org/officeDocument/2006/relationships/image" Target="../media/image9.jpeg"/><Relationship Id="rId1" Type="http://schemas.openxmlformats.org/officeDocument/2006/relationships/slideLayout" Target="../slideLayouts/slideLayout19.xml"/></Relationships>
</file>

<file path=ppt/slides/slide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4" name="Rectangle 3"/>
          <p:cNvSpPr/>
          <p:nvPr/>
        </p:nvSpPr>
        <p:spPr>
          <a:xfrm>
            <a:off x="3811901" y="4979179"/>
            <a:ext cx="7229877" cy="45719"/>
          </a:xfrm>
          <a:prstGeom prst="rect">
            <a:avLst/>
          </a:prstGeom>
          <a:gradFill flip="none" rotWithShape="1">
            <a:gsLst>
              <a:gs pos="0">
                <a:schemeClr val="accent1">
                  <a:lumMod val="40000"/>
                  <a:lumOff val="60000"/>
                </a:schemeClr>
              </a:gs>
              <a:gs pos="46000">
                <a:schemeClr val="accent1">
                  <a:lumMod val="95000"/>
                  <a:lumOff val="5000"/>
                </a:schemeClr>
              </a:gs>
              <a:gs pos="100000">
                <a:schemeClr val="accent1">
                  <a:lumMod val="60000"/>
                </a:schemeClr>
              </a:gs>
            </a:gsLst>
            <a:path path="circle">
              <a:fillToRect l="50000" t="130000" r="50000" b="-3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 name="Text Placeholder 4"/>
          <p:cNvSpPr txBox="1">
            <a:spLocks/>
          </p:cNvSpPr>
          <p:nvPr/>
        </p:nvSpPr>
        <p:spPr>
          <a:xfrm>
            <a:off x="4242205" y="4517357"/>
            <a:ext cx="6314595" cy="918045"/>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US" sz="3200" dirty="0">
                <a:solidFill>
                  <a:schemeClr val="bg1">
                    <a:lumMod val="50000"/>
                  </a:schemeClr>
                </a:solidFill>
                <a:latin typeface="Bebas Neue" panose="020B0606020202050201" pitchFamily="34" charset="0"/>
                <a:cs typeface="Calibri"/>
              </a:rPr>
              <a:t>PRODUCT PRESENTATION</a:t>
            </a:r>
          </a:p>
          <a:p>
            <a:pPr marL="0" indent="0" algn="ctr">
              <a:buNone/>
            </a:pPr>
            <a:r>
              <a:rPr lang="en-US" sz="3200" dirty="0">
                <a:solidFill>
                  <a:schemeClr val="bg1">
                    <a:lumMod val="50000"/>
                  </a:schemeClr>
                </a:solidFill>
                <a:latin typeface="Bebas Neue" panose="020B0606020202050201" pitchFamily="34" charset="0"/>
                <a:cs typeface="Calibri"/>
              </a:rPr>
              <a:t>2025-26</a:t>
            </a:r>
            <a:endParaRPr lang="id-ID" sz="3200" dirty="0">
              <a:solidFill>
                <a:schemeClr val="bg1">
                  <a:lumMod val="50000"/>
                </a:schemeClr>
              </a:solidFill>
              <a:latin typeface="Bebas Neue" panose="020B0606020202050201" pitchFamily="34" charset="0"/>
              <a:cs typeface="Calibri"/>
            </a:endParaRPr>
          </a:p>
        </p:txBody>
      </p:sp>
      <p:sp>
        <p:nvSpPr>
          <p:cNvPr id="6" name="Rectangle 5"/>
          <p:cNvSpPr/>
          <p:nvPr/>
        </p:nvSpPr>
        <p:spPr>
          <a:xfrm>
            <a:off x="-2" y="6710082"/>
            <a:ext cx="12192002" cy="147917"/>
          </a:xfrm>
          <a:prstGeom prst="rect">
            <a:avLst/>
          </a:prstGeom>
          <a:solidFill>
            <a:srgbClr val="666666"/>
          </a:solid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2400" dirty="0">
              <a:latin typeface="Arial"/>
              <a:cs typeface="Arial"/>
            </a:endParaRPr>
          </a:p>
        </p:txBody>
      </p:sp>
      <p:pic>
        <p:nvPicPr>
          <p:cNvPr id="3" name="Picture 2" descr="A logo for a company&#10;&#10;Description automatically generated">
            <a:extLst>
              <a:ext uri="{FF2B5EF4-FFF2-40B4-BE49-F238E27FC236}">
                <a16:creationId xmlns:a16="http://schemas.microsoft.com/office/drawing/2014/main" id="{72670F07-EFC9-1322-F3BA-D52F245B353B}"/>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5688273" y="831054"/>
            <a:ext cx="3422464" cy="3422464"/>
          </a:xfrm>
          <a:prstGeom prst="rect">
            <a:avLst/>
          </a:prstGeom>
        </p:spPr>
      </p:pic>
      <p:grpSp>
        <p:nvGrpSpPr>
          <p:cNvPr id="2" name="Group 1">
            <a:extLst>
              <a:ext uri="{FF2B5EF4-FFF2-40B4-BE49-F238E27FC236}">
                <a16:creationId xmlns:a16="http://schemas.microsoft.com/office/drawing/2014/main" id="{7031B7BB-12C2-BF9E-F2DC-69F50930FF1B}"/>
              </a:ext>
            </a:extLst>
          </p:cNvPr>
          <p:cNvGrpSpPr/>
          <p:nvPr/>
        </p:nvGrpSpPr>
        <p:grpSpPr>
          <a:xfrm>
            <a:off x="817124" y="182022"/>
            <a:ext cx="2159606" cy="6547516"/>
            <a:chOff x="1850275" y="1116170"/>
            <a:chExt cx="3954808" cy="11990230"/>
          </a:xfrm>
        </p:grpSpPr>
        <p:sp>
          <p:nvSpPr>
            <p:cNvPr id="7" name="Freeform 5">
              <a:extLst>
                <a:ext uri="{FF2B5EF4-FFF2-40B4-BE49-F238E27FC236}">
                  <a16:creationId xmlns:a16="http://schemas.microsoft.com/office/drawing/2014/main" id="{5CF3FCA2-655A-3329-C98C-B46F423AF278}"/>
                </a:ext>
              </a:extLst>
            </p:cNvPr>
            <p:cNvSpPr/>
            <p:nvPr/>
          </p:nvSpPr>
          <p:spPr>
            <a:xfrm>
              <a:off x="3174551" y="7881676"/>
              <a:ext cx="1511355" cy="1162032"/>
            </a:xfrm>
            <a:custGeom>
              <a:avLst/>
              <a:gdLst>
                <a:gd name="connsiteX0" fmla="*/ 10108 w 2231524"/>
                <a:gd name="connsiteY0" fmla="*/ 0 h 1015815"/>
                <a:gd name="connsiteX1" fmla="*/ 2221416 w 2231524"/>
                <a:gd name="connsiteY1" fmla="*/ 0 h 1015815"/>
                <a:gd name="connsiteX2" fmla="*/ 2231524 w 2231524"/>
                <a:gd name="connsiteY2" fmla="*/ 83758 h 1015815"/>
                <a:gd name="connsiteX3" fmla="*/ 1115764 w 2231524"/>
                <a:gd name="connsiteY3" fmla="*/ 1015815 h 1015815"/>
                <a:gd name="connsiteX4" fmla="*/ 0 w 2231524"/>
                <a:gd name="connsiteY4" fmla="*/ 83758 h 1015815"/>
                <a:gd name="connsiteX0" fmla="*/ 10108 w 2221473"/>
                <a:gd name="connsiteY0" fmla="*/ 0 h 1015815"/>
                <a:gd name="connsiteX1" fmla="*/ 2221416 w 2221473"/>
                <a:gd name="connsiteY1" fmla="*/ 0 h 1015815"/>
                <a:gd name="connsiteX2" fmla="*/ 2081407 w 2221473"/>
                <a:gd name="connsiteY2" fmla="*/ 116886 h 1015815"/>
                <a:gd name="connsiteX3" fmla="*/ 1115764 w 2221473"/>
                <a:gd name="connsiteY3" fmla="*/ 1015815 h 1015815"/>
                <a:gd name="connsiteX4" fmla="*/ 0 w 2221473"/>
                <a:gd name="connsiteY4" fmla="*/ 83758 h 1015815"/>
                <a:gd name="connsiteX5" fmla="*/ 10108 w 2221473"/>
                <a:gd name="connsiteY5" fmla="*/ 0 h 1015815"/>
                <a:gd name="connsiteX0" fmla="*/ 10108 w 2081407"/>
                <a:gd name="connsiteY0" fmla="*/ 0 h 1015815"/>
                <a:gd name="connsiteX1" fmla="*/ 2021262 w 2081407"/>
                <a:gd name="connsiteY1" fmla="*/ 49692 h 1015815"/>
                <a:gd name="connsiteX2" fmla="*/ 2081407 w 2081407"/>
                <a:gd name="connsiteY2" fmla="*/ 116886 h 1015815"/>
                <a:gd name="connsiteX3" fmla="*/ 1115764 w 2081407"/>
                <a:gd name="connsiteY3" fmla="*/ 1015815 h 1015815"/>
                <a:gd name="connsiteX4" fmla="*/ 0 w 2081407"/>
                <a:gd name="connsiteY4" fmla="*/ 83758 h 1015815"/>
                <a:gd name="connsiteX5" fmla="*/ 10108 w 2081407"/>
                <a:gd name="connsiteY5" fmla="*/ 0 h 1015815"/>
                <a:gd name="connsiteX0" fmla="*/ 285320 w 2081407"/>
                <a:gd name="connsiteY0" fmla="*/ 0 h 1015815"/>
                <a:gd name="connsiteX1" fmla="*/ 2021262 w 2081407"/>
                <a:gd name="connsiteY1" fmla="*/ 49692 h 1015815"/>
                <a:gd name="connsiteX2" fmla="*/ 2081407 w 2081407"/>
                <a:gd name="connsiteY2" fmla="*/ 116886 h 1015815"/>
                <a:gd name="connsiteX3" fmla="*/ 1115764 w 2081407"/>
                <a:gd name="connsiteY3" fmla="*/ 1015815 h 1015815"/>
                <a:gd name="connsiteX4" fmla="*/ 0 w 2081407"/>
                <a:gd name="connsiteY4" fmla="*/ 83758 h 1015815"/>
                <a:gd name="connsiteX5" fmla="*/ 285320 w 2081407"/>
                <a:gd name="connsiteY5" fmla="*/ 0 h 1015815"/>
                <a:gd name="connsiteX0" fmla="*/ 160223 w 1956310"/>
                <a:gd name="connsiteY0" fmla="*/ 0 h 1015815"/>
                <a:gd name="connsiteX1" fmla="*/ 1896165 w 1956310"/>
                <a:gd name="connsiteY1" fmla="*/ 49692 h 1015815"/>
                <a:gd name="connsiteX2" fmla="*/ 1956310 w 1956310"/>
                <a:gd name="connsiteY2" fmla="*/ 116886 h 1015815"/>
                <a:gd name="connsiteX3" fmla="*/ 990667 w 1956310"/>
                <a:gd name="connsiteY3" fmla="*/ 1015815 h 1015815"/>
                <a:gd name="connsiteX4" fmla="*/ 0 w 1956310"/>
                <a:gd name="connsiteY4" fmla="*/ 133450 h 1015815"/>
                <a:gd name="connsiteX5" fmla="*/ 160223 w 1956310"/>
                <a:gd name="connsiteY5" fmla="*/ 0 h 10158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56310" h="1015815">
                  <a:moveTo>
                    <a:pt x="160223" y="0"/>
                  </a:moveTo>
                  <a:lnTo>
                    <a:pt x="1896165" y="49692"/>
                  </a:lnTo>
                  <a:cubicBezTo>
                    <a:pt x="1899534" y="77611"/>
                    <a:pt x="1952941" y="88967"/>
                    <a:pt x="1956310" y="116886"/>
                  </a:cubicBezTo>
                  <a:cubicBezTo>
                    <a:pt x="1956310" y="631647"/>
                    <a:pt x="1606883" y="1015815"/>
                    <a:pt x="990667" y="1015815"/>
                  </a:cubicBezTo>
                  <a:cubicBezTo>
                    <a:pt x="374447" y="1015815"/>
                    <a:pt x="0" y="648211"/>
                    <a:pt x="0" y="133450"/>
                  </a:cubicBezTo>
                  <a:lnTo>
                    <a:pt x="160223" y="0"/>
                  </a:lnTo>
                  <a:close/>
                </a:path>
              </a:pathLst>
            </a:custGeom>
            <a:solidFill>
              <a:srgbClr val="434C6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Freeform 3475">
              <a:extLst>
                <a:ext uri="{FF2B5EF4-FFF2-40B4-BE49-F238E27FC236}">
                  <a16:creationId xmlns:a16="http://schemas.microsoft.com/office/drawing/2014/main" id="{FFF26FE1-B6FC-151C-36E7-1272CA8F6C8D}"/>
                </a:ext>
              </a:extLst>
            </p:cNvPr>
            <p:cNvSpPr>
              <a:spLocks/>
            </p:cNvSpPr>
            <p:nvPr/>
          </p:nvSpPr>
          <p:spPr bwMode="auto">
            <a:xfrm>
              <a:off x="2394328" y="7406422"/>
              <a:ext cx="144944" cy="69541"/>
            </a:xfrm>
            <a:custGeom>
              <a:avLst/>
              <a:gdLst>
                <a:gd name="T0" fmla="*/ 10 w 10"/>
                <a:gd name="T1" fmla="*/ 3 h 3"/>
                <a:gd name="T2" fmla="*/ 10 w 10"/>
                <a:gd name="T3" fmla="*/ 2 h 3"/>
                <a:gd name="T4" fmla="*/ 10 w 10"/>
                <a:gd name="T5" fmla="*/ 2 h 3"/>
                <a:gd name="T6" fmla="*/ 0 w 10"/>
                <a:gd name="T7" fmla="*/ 0 h 3"/>
                <a:gd name="T8" fmla="*/ 0 w 10"/>
                <a:gd name="T9" fmla="*/ 0 h 3"/>
                <a:gd name="T10" fmla="*/ 0 w 10"/>
                <a:gd name="T11" fmla="*/ 0 h 3"/>
                <a:gd name="T12" fmla="*/ 10 w 10"/>
                <a:gd name="T13" fmla="*/ 2 h 3"/>
                <a:gd name="T14" fmla="*/ 10 w 10"/>
                <a:gd name="T15" fmla="*/ 3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3">
                  <a:moveTo>
                    <a:pt x="10" y="3"/>
                  </a:moveTo>
                  <a:cubicBezTo>
                    <a:pt x="10" y="3"/>
                    <a:pt x="10" y="2"/>
                    <a:pt x="10" y="2"/>
                  </a:cubicBezTo>
                  <a:cubicBezTo>
                    <a:pt x="10" y="2"/>
                    <a:pt x="10" y="2"/>
                    <a:pt x="10" y="2"/>
                  </a:cubicBezTo>
                  <a:cubicBezTo>
                    <a:pt x="0" y="0"/>
                    <a:pt x="0" y="0"/>
                    <a:pt x="0" y="0"/>
                  </a:cubicBezTo>
                  <a:cubicBezTo>
                    <a:pt x="0" y="0"/>
                    <a:pt x="0" y="0"/>
                    <a:pt x="0" y="0"/>
                  </a:cubicBezTo>
                  <a:cubicBezTo>
                    <a:pt x="0" y="0"/>
                    <a:pt x="0" y="0"/>
                    <a:pt x="0" y="0"/>
                  </a:cubicBezTo>
                  <a:cubicBezTo>
                    <a:pt x="10" y="2"/>
                    <a:pt x="10" y="2"/>
                    <a:pt x="10" y="2"/>
                  </a:cubicBezTo>
                  <a:lnTo>
                    <a:pt x="10" y="3"/>
                  </a:lnTo>
                  <a:close/>
                </a:path>
              </a:pathLst>
            </a:custGeom>
            <a:solidFill>
              <a:srgbClr val="2C75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 name="Freeform 5165">
              <a:extLst>
                <a:ext uri="{FF2B5EF4-FFF2-40B4-BE49-F238E27FC236}">
                  <a16:creationId xmlns:a16="http://schemas.microsoft.com/office/drawing/2014/main" id="{FA914EC5-C5C1-DE17-FCF9-B8EAFD155B6E}"/>
                </a:ext>
              </a:extLst>
            </p:cNvPr>
            <p:cNvSpPr>
              <a:spLocks/>
            </p:cNvSpPr>
            <p:nvPr/>
          </p:nvSpPr>
          <p:spPr bwMode="auto">
            <a:xfrm flipH="1">
              <a:off x="3531555" y="11922008"/>
              <a:ext cx="417718" cy="1033189"/>
            </a:xfrm>
            <a:custGeom>
              <a:avLst/>
              <a:gdLst>
                <a:gd name="T0" fmla="*/ 14 w 22"/>
                <a:gd name="T1" fmla="*/ 42 h 47"/>
                <a:gd name="T2" fmla="*/ 22 w 22"/>
                <a:gd name="T3" fmla="*/ 4 h 47"/>
                <a:gd name="T4" fmla="*/ 3 w 22"/>
                <a:gd name="T5" fmla="*/ 4 h 47"/>
                <a:gd name="T6" fmla="*/ 0 w 22"/>
                <a:gd name="T7" fmla="*/ 40 h 47"/>
                <a:gd name="T8" fmla="*/ 14 w 22"/>
                <a:gd name="T9" fmla="*/ 42 h 47"/>
              </a:gdLst>
              <a:ahLst/>
              <a:cxnLst>
                <a:cxn ang="0">
                  <a:pos x="T0" y="T1"/>
                </a:cxn>
                <a:cxn ang="0">
                  <a:pos x="T2" y="T3"/>
                </a:cxn>
                <a:cxn ang="0">
                  <a:pos x="T4" y="T5"/>
                </a:cxn>
                <a:cxn ang="0">
                  <a:pos x="T6" y="T7"/>
                </a:cxn>
                <a:cxn ang="0">
                  <a:pos x="T8" y="T9"/>
                </a:cxn>
              </a:cxnLst>
              <a:rect l="0" t="0" r="r" b="b"/>
              <a:pathLst>
                <a:path w="22" h="47">
                  <a:moveTo>
                    <a:pt x="14" y="42"/>
                  </a:moveTo>
                  <a:cubicBezTo>
                    <a:pt x="22" y="4"/>
                    <a:pt x="22" y="4"/>
                    <a:pt x="22" y="4"/>
                  </a:cubicBezTo>
                  <a:cubicBezTo>
                    <a:pt x="22" y="0"/>
                    <a:pt x="4" y="0"/>
                    <a:pt x="3" y="4"/>
                  </a:cubicBezTo>
                  <a:cubicBezTo>
                    <a:pt x="0" y="40"/>
                    <a:pt x="0" y="40"/>
                    <a:pt x="0" y="40"/>
                  </a:cubicBezTo>
                  <a:cubicBezTo>
                    <a:pt x="0" y="47"/>
                    <a:pt x="13" y="46"/>
                    <a:pt x="14" y="42"/>
                  </a:cubicBezTo>
                  <a:close/>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 name="Freeform 5166">
              <a:extLst>
                <a:ext uri="{FF2B5EF4-FFF2-40B4-BE49-F238E27FC236}">
                  <a16:creationId xmlns:a16="http://schemas.microsoft.com/office/drawing/2014/main" id="{ED8E7AD5-DDC7-D171-C2E3-A20F12A4560A}"/>
                </a:ext>
              </a:extLst>
            </p:cNvPr>
            <p:cNvSpPr>
              <a:spLocks/>
            </p:cNvSpPr>
            <p:nvPr/>
          </p:nvSpPr>
          <p:spPr bwMode="auto">
            <a:xfrm flipH="1">
              <a:off x="3047894" y="8217686"/>
              <a:ext cx="901380" cy="4359529"/>
            </a:xfrm>
            <a:custGeom>
              <a:avLst/>
              <a:gdLst>
                <a:gd name="T0" fmla="*/ 0 w 41"/>
                <a:gd name="T1" fmla="*/ 171 h 173"/>
                <a:gd name="T2" fmla="*/ 16 w 41"/>
                <a:gd name="T3" fmla="*/ 173 h 173"/>
                <a:gd name="T4" fmla="*/ 41 w 41"/>
                <a:gd name="T5" fmla="*/ 7 h 173"/>
                <a:gd name="T6" fmla="*/ 5 w 41"/>
                <a:gd name="T7" fmla="*/ 0 h 173"/>
                <a:gd name="T8" fmla="*/ 0 w 41"/>
                <a:gd name="T9" fmla="*/ 171 h 173"/>
              </a:gdLst>
              <a:ahLst/>
              <a:cxnLst>
                <a:cxn ang="0">
                  <a:pos x="T0" y="T1"/>
                </a:cxn>
                <a:cxn ang="0">
                  <a:pos x="T2" y="T3"/>
                </a:cxn>
                <a:cxn ang="0">
                  <a:pos x="T4" y="T5"/>
                </a:cxn>
                <a:cxn ang="0">
                  <a:pos x="T6" y="T7"/>
                </a:cxn>
                <a:cxn ang="0">
                  <a:pos x="T8" y="T9"/>
                </a:cxn>
              </a:cxnLst>
              <a:rect l="0" t="0" r="r" b="b"/>
              <a:pathLst>
                <a:path w="41" h="173">
                  <a:moveTo>
                    <a:pt x="0" y="171"/>
                  </a:moveTo>
                  <a:lnTo>
                    <a:pt x="16" y="173"/>
                  </a:lnTo>
                  <a:lnTo>
                    <a:pt x="41" y="7"/>
                  </a:lnTo>
                  <a:lnTo>
                    <a:pt x="5" y="0"/>
                  </a:lnTo>
                  <a:lnTo>
                    <a:pt x="0" y="171"/>
                  </a:lnTo>
                  <a:close/>
                </a:path>
              </a:pathLst>
            </a:custGeom>
            <a:solidFill>
              <a:srgbClr val="434C69"/>
            </a:solidFill>
            <a:ln>
              <a:noFill/>
            </a:ln>
          </p:spPr>
          <p:txBody>
            <a:bodyPr vert="horz" wrap="square" lIns="91440" tIns="45720" rIns="91440" bIns="45720" numCol="1" anchor="t" anchorCtr="0" compatLnSpc="1">
              <a:prstTxWarp prst="textNoShape">
                <a:avLst/>
              </a:prstTxWarp>
            </a:bodyPr>
            <a:lstStyle/>
            <a:p>
              <a:endParaRPr lang="en-US"/>
            </a:p>
          </p:txBody>
        </p:sp>
        <p:sp>
          <p:nvSpPr>
            <p:cNvPr id="11" name="Freeform 5169">
              <a:extLst>
                <a:ext uri="{FF2B5EF4-FFF2-40B4-BE49-F238E27FC236}">
                  <a16:creationId xmlns:a16="http://schemas.microsoft.com/office/drawing/2014/main" id="{23ED3386-FAB4-4C71-99F7-4BEE65969F75}"/>
                </a:ext>
              </a:extLst>
            </p:cNvPr>
            <p:cNvSpPr>
              <a:spLocks/>
            </p:cNvSpPr>
            <p:nvPr/>
          </p:nvSpPr>
          <p:spPr bwMode="auto">
            <a:xfrm flipH="1">
              <a:off x="3047901" y="12652803"/>
              <a:ext cx="989315" cy="453592"/>
            </a:xfrm>
            <a:custGeom>
              <a:avLst/>
              <a:gdLst>
                <a:gd name="T0" fmla="*/ 52 w 52"/>
                <a:gd name="T1" fmla="*/ 20 h 21"/>
                <a:gd name="T2" fmla="*/ 52 w 52"/>
                <a:gd name="T3" fmla="*/ 20 h 21"/>
                <a:gd name="T4" fmla="*/ 37 w 52"/>
                <a:gd name="T5" fmla="*/ 9 h 21"/>
                <a:gd name="T6" fmla="*/ 27 w 52"/>
                <a:gd name="T7" fmla="*/ 2 h 21"/>
                <a:gd name="T8" fmla="*/ 27 w 52"/>
                <a:gd name="T9" fmla="*/ 2 h 21"/>
                <a:gd name="T10" fmla="*/ 22 w 52"/>
                <a:gd name="T11" fmla="*/ 1 h 21"/>
                <a:gd name="T12" fmla="*/ 15 w 52"/>
                <a:gd name="T13" fmla="*/ 6 h 21"/>
                <a:gd name="T14" fmla="*/ 7 w 52"/>
                <a:gd name="T15" fmla="*/ 5 h 21"/>
                <a:gd name="T16" fmla="*/ 2 w 52"/>
                <a:gd name="T17" fmla="*/ 18 h 21"/>
                <a:gd name="T18" fmla="*/ 7 w 52"/>
                <a:gd name="T19" fmla="*/ 19 h 21"/>
                <a:gd name="T20" fmla="*/ 17 w 52"/>
                <a:gd name="T21" fmla="*/ 20 h 21"/>
                <a:gd name="T22" fmla="*/ 42 w 52"/>
                <a:gd name="T23" fmla="*/ 21 h 21"/>
                <a:gd name="T24" fmla="*/ 52 w 52"/>
                <a:gd name="T25" fmla="*/ 2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2" h="21">
                  <a:moveTo>
                    <a:pt x="52" y="20"/>
                  </a:moveTo>
                  <a:cubicBezTo>
                    <a:pt x="52" y="20"/>
                    <a:pt x="52" y="20"/>
                    <a:pt x="52" y="20"/>
                  </a:cubicBezTo>
                  <a:cubicBezTo>
                    <a:pt x="52" y="13"/>
                    <a:pt x="50" y="9"/>
                    <a:pt x="37" y="9"/>
                  </a:cubicBezTo>
                  <a:cubicBezTo>
                    <a:pt x="32" y="9"/>
                    <a:pt x="28" y="6"/>
                    <a:pt x="27" y="2"/>
                  </a:cubicBezTo>
                  <a:cubicBezTo>
                    <a:pt x="27" y="2"/>
                    <a:pt x="27" y="2"/>
                    <a:pt x="27" y="2"/>
                  </a:cubicBezTo>
                  <a:cubicBezTo>
                    <a:pt x="26" y="0"/>
                    <a:pt x="23" y="0"/>
                    <a:pt x="22" y="1"/>
                  </a:cubicBezTo>
                  <a:cubicBezTo>
                    <a:pt x="20" y="4"/>
                    <a:pt x="18" y="5"/>
                    <a:pt x="15" y="6"/>
                  </a:cubicBezTo>
                  <a:cubicBezTo>
                    <a:pt x="12" y="6"/>
                    <a:pt x="10" y="5"/>
                    <a:pt x="7" y="5"/>
                  </a:cubicBezTo>
                  <a:cubicBezTo>
                    <a:pt x="0" y="5"/>
                    <a:pt x="1" y="14"/>
                    <a:pt x="2" y="18"/>
                  </a:cubicBezTo>
                  <a:cubicBezTo>
                    <a:pt x="2" y="19"/>
                    <a:pt x="6" y="19"/>
                    <a:pt x="7" y="19"/>
                  </a:cubicBezTo>
                  <a:cubicBezTo>
                    <a:pt x="10" y="20"/>
                    <a:pt x="14" y="20"/>
                    <a:pt x="17" y="20"/>
                  </a:cubicBezTo>
                  <a:cubicBezTo>
                    <a:pt x="25" y="21"/>
                    <a:pt x="34" y="21"/>
                    <a:pt x="42" y="21"/>
                  </a:cubicBezTo>
                  <a:cubicBezTo>
                    <a:pt x="45" y="21"/>
                    <a:pt x="49" y="20"/>
                    <a:pt x="52" y="20"/>
                  </a:cubicBezTo>
                  <a:close/>
                </a:path>
              </a:pathLst>
            </a:custGeom>
            <a:solidFill>
              <a:srgbClr val="434043"/>
            </a:solidFill>
            <a:ln>
              <a:noFill/>
            </a:ln>
          </p:spPr>
          <p:txBody>
            <a:bodyPr vert="horz" wrap="square" lIns="91440" tIns="45720" rIns="91440" bIns="45720" numCol="1" anchor="t" anchorCtr="0" compatLnSpc="1">
              <a:prstTxWarp prst="textNoShape">
                <a:avLst/>
              </a:prstTxWarp>
            </a:bodyPr>
            <a:lstStyle/>
            <a:p>
              <a:endParaRPr lang="en-US"/>
            </a:p>
          </p:txBody>
        </p:sp>
        <p:sp>
          <p:nvSpPr>
            <p:cNvPr id="12" name="Freeform 5167">
              <a:extLst>
                <a:ext uri="{FF2B5EF4-FFF2-40B4-BE49-F238E27FC236}">
                  <a16:creationId xmlns:a16="http://schemas.microsoft.com/office/drawing/2014/main" id="{442F0462-7DC6-B952-E6AA-9D4204BF62E9}"/>
                </a:ext>
              </a:extLst>
            </p:cNvPr>
            <p:cNvSpPr>
              <a:spLocks/>
            </p:cNvSpPr>
            <p:nvPr/>
          </p:nvSpPr>
          <p:spPr bwMode="auto">
            <a:xfrm flipH="1">
              <a:off x="4501181" y="11846420"/>
              <a:ext cx="373746" cy="1133983"/>
            </a:xfrm>
            <a:custGeom>
              <a:avLst/>
              <a:gdLst>
                <a:gd name="T0" fmla="*/ 13 w 20"/>
                <a:gd name="T1" fmla="*/ 45 h 52"/>
                <a:gd name="T2" fmla="*/ 19 w 20"/>
                <a:gd name="T3" fmla="*/ 4 h 52"/>
                <a:gd name="T4" fmla="*/ 2 w 20"/>
                <a:gd name="T5" fmla="*/ 8 h 52"/>
                <a:gd name="T6" fmla="*/ 0 w 20"/>
                <a:gd name="T7" fmla="*/ 45 h 52"/>
                <a:gd name="T8" fmla="*/ 13 w 20"/>
                <a:gd name="T9" fmla="*/ 45 h 52"/>
              </a:gdLst>
              <a:ahLst/>
              <a:cxnLst>
                <a:cxn ang="0">
                  <a:pos x="T0" y="T1"/>
                </a:cxn>
                <a:cxn ang="0">
                  <a:pos x="T2" y="T3"/>
                </a:cxn>
                <a:cxn ang="0">
                  <a:pos x="T4" y="T5"/>
                </a:cxn>
                <a:cxn ang="0">
                  <a:pos x="T6" y="T7"/>
                </a:cxn>
                <a:cxn ang="0">
                  <a:pos x="T8" y="T9"/>
                </a:cxn>
              </a:cxnLst>
              <a:rect l="0" t="0" r="r" b="b"/>
              <a:pathLst>
                <a:path w="20" h="52">
                  <a:moveTo>
                    <a:pt x="13" y="45"/>
                  </a:moveTo>
                  <a:cubicBezTo>
                    <a:pt x="19" y="4"/>
                    <a:pt x="19" y="4"/>
                    <a:pt x="19" y="4"/>
                  </a:cubicBezTo>
                  <a:cubicBezTo>
                    <a:pt x="20" y="0"/>
                    <a:pt x="3" y="5"/>
                    <a:pt x="2" y="8"/>
                  </a:cubicBezTo>
                  <a:cubicBezTo>
                    <a:pt x="0" y="45"/>
                    <a:pt x="0" y="45"/>
                    <a:pt x="0" y="45"/>
                  </a:cubicBezTo>
                  <a:cubicBezTo>
                    <a:pt x="0" y="52"/>
                    <a:pt x="12" y="49"/>
                    <a:pt x="13" y="45"/>
                  </a:cubicBezTo>
                  <a:close/>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 name="Freeform 5168">
              <a:extLst>
                <a:ext uri="{FF2B5EF4-FFF2-40B4-BE49-F238E27FC236}">
                  <a16:creationId xmlns:a16="http://schemas.microsoft.com/office/drawing/2014/main" id="{294E7A92-CCF7-A5FB-DC1E-621AAD1E22AF}"/>
                </a:ext>
              </a:extLst>
            </p:cNvPr>
            <p:cNvSpPr>
              <a:spLocks/>
            </p:cNvSpPr>
            <p:nvPr/>
          </p:nvSpPr>
          <p:spPr bwMode="auto">
            <a:xfrm flipH="1">
              <a:off x="3995527" y="8242877"/>
              <a:ext cx="901379" cy="4359529"/>
            </a:xfrm>
            <a:custGeom>
              <a:avLst/>
              <a:gdLst>
                <a:gd name="T0" fmla="*/ 0 w 41"/>
                <a:gd name="T1" fmla="*/ 172 h 173"/>
                <a:gd name="T2" fmla="*/ 16 w 41"/>
                <a:gd name="T3" fmla="*/ 173 h 173"/>
                <a:gd name="T4" fmla="*/ 41 w 41"/>
                <a:gd name="T5" fmla="*/ 7 h 173"/>
                <a:gd name="T6" fmla="*/ 5 w 41"/>
                <a:gd name="T7" fmla="*/ 0 h 173"/>
                <a:gd name="T8" fmla="*/ 0 w 41"/>
                <a:gd name="T9" fmla="*/ 172 h 173"/>
              </a:gdLst>
              <a:ahLst/>
              <a:cxnLst>
                <a:cxn ang="0">
                  <a:pos x="T0" y="T1"/>
                </a:cxn>
                <a:cxn ang="0">
                  <a:pos x="T2" y="T3"/>
                </a:cxn>
                <a:cxn ang="0">
                  <a:pos x="T4" y="T5"/>
                </a:cxn>
                <a:cxn ang="0">
                  <a:pos x="T6" y="T7"/>
                </a:cxn>
                <a:cxn ang="0">
                  <a:pos x="T8" y="T9"/>
                </a:cxn>
              </a:cxnLst>
              <a:rect l="0" t="0" r="r" b="b"/>
              <a:pathLst>
                <a:path w="41" h="173">
                  <a:moveTo>
                    <a:pt x="0" y="172"/>
                  </a:moveTo>
                  <a:lnTo>
                    <a:pt x="16" y="173"/>
                  </a:lnTo>
                  <a:lnTo>
                    <a:pt x="41" y="7"/>
                  </a:lnTo>
                  <a:lnTo>
                    <a:pt x="5" y="0"/>
                  </a:lnTo>
                  <a:lnTo>
                    <a:pt x="0" y="172"/>
                  </a:lnTo>
                  <a:close/>
                </a:path>
              </a:pathLst>
            </a:custGeom>
            <a:solidFill>
              <a:srgbClr val="434C69"/>
            </a:solidFill>
            <a:ln>
              <a:noFill/>
            </a:ln>
          </p:spPr>
          <p:txBody>
            <a:bodyPr vert="horz" wrap="square" lIns="91440" tIns="45720" rIns="91440" bIns="45720" numCol="1" anchor="t" anchorCtr="0" compatLnSpc="1">
              <a:prstTxWarp prst="textNoShape">
                <a:avLst/>
              </a:prstTxWarp>
            </a:bodyPr>
            <a:lstStyle/>
            <a:p>
              <a:endParaRPr lang="en-US"/>
            </a:p>
          </p:txBody>
        </p:sp>
        <p:sp>
          <p:nvSpPr>
            <p:cNvPr id="14" name="Freeform 5170">
              <a:extLst>
                <a:ext uri="{FF2B5EF4-FFF2-40B4-BE49-F238E27FC236}">
                  <a16:creationId xmlns:a16="http://schemas.microsoft.com/office/drawing/2014/main" id="{FFF57A1A-E475-B904-851D-480172850A34}"/>
                </a:ext>
              </a:extLst>
            </p:cNvPr>
            <p:cNvSpPr>
              <a:spLocks/>
            </p:cNvSpPr>
            <p:nvPr/>
          </p:nvSpPr>
          <p:spPr bwMode="auto">
            <a:xfrm flipH="1">
              <a:off x="4237356" y="12627599"/>
              <a:ext cx="703513" cy="478801"/>
            </a:xfrm>
            <a:custGeom>
              <a:avLst/>
              <a:gdLst>
                <a:gd name="T0" fmla="*/ 2 w 37"/>
                <a:gd name="T1" fmla="*/ 7 h 22"/>
                <a:gd name="T2" fmla="*/ 4 w 37"/>
                <a:gd name="T3" fmla="*/ 7 h 22"/>
                <a:gd name="T4" fmla="*/ 9 w 37"/>
                <a:gd name="T5" fmla="*/ 5 h 22"/>
                <a:gd name="T6" fmla="*/ 15 w 37"/>
                <a:gd name="T7" fmla="*/ 2 h 22"/>
                <a:gd name="T8" fmla="*/ 24 w 37"/>
                <a:gd name="T9" fmla="*/ 3 h 22"/>
                <a:gd name="T10" fmla="*/ 27 w 37"/>
                <a:gd name="T11" fmla="*/ 10 h 22"/>
                <a:gd name="T12" fmla="*/ 28 w 37"/>
                <a:gd name="T13" fmla="*/ 10 h 22"/>
                <a:gd name="T14" fmla="*/ 37 w 37"/>
                <a:gd name="T15" fmla="*/ 21 h 22"/>
                <a:gd name="T16" fmla="*/ 37 w 37"/>
                <a:gd name="T17" fmla="*/ 21 h 22"/>
                <a:gd name="T18" fmla="*/ 19 w 37"/>
                <a:gd name="T19" fmla="*/ 22 h 22"/>
                <a:gd name="T20" fmla="*/ 0 w 37"/>
                <a:gd name="T21" fmla="*/ 21 h 22"/>
                <a:gd name="T22" fmla="*/ 0 w 37"/>
                <a:gd name="T23" fmla="*/ 20 h 22"/>
                <a:gd name="T24" fmla="*/ 2 w 37"/>
                <a:gd name="T25" fmla="*/ 7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7" h="22">
                  <a:moveTo>
                    <a:pt x="2" y="7"/>
                  </a:moveTo>
                  <a:cubicBezTo>
                    <a:pt x="3" y="7"/>
                    <a:pt x="3" y="7"/>
                    <a:pt x="4" y="7"/>
                  </a:cubicBezTo>
                  <a:cubicBezTo>
                    <a:pt x="6" y="7"/>
                    <a:pt x="8" y="6"/>
                    <a:pt x="9" y="5"/>
                  </a:cubicBezTo>
                  <a:cubicBezTo>
                    <a:pt x="11" y="3"/>
                    <a:pt x="12" y="2"/>
                    <a:pt x="15" y="2"/>
                  </a:cubicBezTo>
                  <a:cubicBezTo>
                    <a:pt x="18" y="1"/>
                    <a:pt x="23" y="0"/>
                    <a:pt x="24" y="3"/>
                  </a:cubicBezTo>
                  <a:cubicBezTo>
                    <a:pt x="27" y="10"/>
                    <a:pt x="27" y="10"/>
                    <a:pt x="27" y="10"/>
                  </a:cubicBezTo>
                  <a:cubicBezTo>
                    <a:pt x="28" y="10"/>
                    <a:pt x="28" y="10"/>
                    <a:pt x="28" y="10"/>
                  </a:cubicBezTo>
                  <a:cubicBezTo>
                    <a:pt x="36" y="10"/>
                    <a:pt x="37" y="18"/>
                    <a:pt x="37" y="21"/>
                  </a:cubicBezTo>
                  <a:cubicBezTo>
                    <a:pt x="37" y="21"/>
                    <a:pt x="37" y="21"/>
                    <a:pt x="37" y="21"/>
                  </a:cubicBezTo>
                  <a:cubicBezTo>
                    <a:pt x="36" y="22"/>
                    <a:pt x="28" y="22"/>
                    <a:pt x="19" y="22"/>
                  </a:cubicBezTo>
                  <a:cubicBezTo>
                    <a:pt x="9" y="22"/>
                    <a:pt x="0" y="22"/>
                    <a:pt x="0" y="21"/>
                  </a:cubicBezTo>
                  <a:cubicBezTo>
                    <a:pt x="0" y="21"/>
                    <a:pt x="0" y="21"/>
                    <a:pt x="0" y="20"/>
                  </a:cubicBezTo>
                  <a:cubicBezTo>
                    <a:pt x="0" y="17"/>
                    <a:pt x="0" y="8"/>
                    <a:pt x="2" y="7"/>
                  </a:cubicBezTo>
                  <a:close/>
                </a:path>
              </a:pathLst>
            </a:custGeom>
            <a:solidFill>
              <a:srgbClr val="434043"/>
            </a:solidFill>
            <a:ln>
              <a:noFill/>
            </a:ln>
          </p:spPr>
          <p:txBody>
            <a:bodyPr vert="horz" wrap="square" lIns="91440" tIns="45720" rIns="91440" bIns="45720" numCol="1" anchor="t" anchorCtr="0" compatLnSpc="1">
              <a:prstTxWarp prst="textNoShape">
                <a:avLst/>
              </a:prstTxWarp>
            </a:bodyPr>
            <a:lstStyle/>
            <a:p>
              <a:endParaRPr lang="en-US"/>
            </a:p>
          </p:txBody>
        </p:sp>
        <p:sp>
          <p:nvSpPr>
            <p:cNvPr id="15" name="Freeform 3441">
              <a:extLst>
                <a:ext uri="{FF2B5EF4-FFF2-40B4-BE49-F238E27FC236}">
                  <a16:creationId xmlns:a16="http://schemas.microsoft.com/office/drawing/2014/main" id="{4CEC8346-2F55-2E78-4FA3-633DEA8C9185}"/>
                </a:ext>
              </a:extLst>
            </p:cNvPr>
            <p:cNvSpPr>
              <a:spLocks/>
            </p:cNvSpPr>
            <p:nvPr/>
          </p:nvSpPr>
          <p:spPr bwMode="auto">
            <a:xfrm>
              <a:off x="3702335" y="5524405"/>
              <a:ext cx="478883" cy="648293"/>
            </a:xfrm>
            <a:custGeom>
              <a:avLst/>
              <a:gdLst>
                <a:gd name="T0" fmla="*/ 21 w 24"/>
                <a:gd name="T1" fmla="*/ 0 h 33"/>
                <a:gd name="T2" fmla="*/ 12 w 24"/>
                <a:gd name="T3" fmla="*/ 2 h 33"/>
                <a:gd name="T4" fmla="*/ 3 w 24"/>
                <a:gd name="T5" fmla="*/ 1 h 33"/>
                <a:gd name="T6" fmla="*/ 2 w 24"/>
                <a:gd name="T7" fmla="*/ 15 h 33"/>
                <a:gd name="T8" fmla="*/ 2 w 24"/>
                <a:gd name="T9" fmla="*/ 18 h 33"/>
                <a:gd name="T10" fmla="*/ 0 w 24"/>
                <a:gd name="T11" fmla="*/ 24 h 33"/>
                <a:gd name="T12" fmla="*/ 8 w 24"/>
                <a:gd name="T13" fmla="*/ 33 h 33"/>
                <a:gd name="T14" fmla="*/ 24 w 24"/>
                <a:gd name="T15" fmla="*/ 24 h 33"/>
                <a:gd name="T16" fmla="*/ 21 w 24"/>
                <a:gd name="T17"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33">
                  <a:moveTo>
                    <a:pt x="21" y="0"/>
                  </a:moveTo>
                  <a:cubicBezTo>
                    <a:pt x="12" y="2"/>
                    <a:pt x="12" y="2"/>
                    <a:pt x="12" y="2"/>
                  </a:cubicBezTo>
                  <a:cubicBezTo>
                    <a:pt x="3" y="1"/>
                    <a:pt x="3" y="1"/>
                    <a:pt x="3" y="1"/>
                  </a:cubicBezTo>
                  <a:cubicBezTo>
                    <a:pt x="3" y="1"/>
                    <a:pt x="2" y="14"/>
                    <a:pt x="2" y="15"/>
                  </a:cubicBezTo>
                  <a:cubicBezTo>
                    <a:pt x="2" y="16"/>
                    <a:pt x="2" y="17"/>
                    <a:pt x="2" y="18"/>
                  </a:cubicBezTo>
                  <a:cubicBezTo>
                    <a:pt x="2" y="20"/>
                    <a:pt x="1" y="22"/>
                    <a:pt x="0" y="24"/>
                  </a:cubicBezTo>
                  <a:cubicBezTo>
                    <a:pt x="8" y="33"/>
                    <a:pt x="8" y="33"/>
                    <a:pt x="8" y="33"/>
                  </a:cubicBezTo>
                  <a:cubicBezTo>
                    <a:pt x="24" y="24"/>
                    <a:pt x="24" y="24"/>
                    <a:pt x="24" y="24"/>
                  </a:cubicBezTo>
                  <a:cubicBezTo>
                    <a:pt x="23" y="17"/>
                    <a:pt x="20" y="7"/>
                    <a:pt x="21" y="0"/>
                  </a:cubicBezTo>
                  <a:close/>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 name="Freeform 3442">
              <a:extLst>
                <a:ext uri="{FF2B5EF4-FFF2-40B4-BE49-F238E27FC236}">
                  <a16:creationId xmlns:a16="http://schemas.microsoft.com/office/drawing/2014/main" id="{C2D348D2-7734-E866-367F-C38001C4C414}"/>
                </a:ext>
              </a:extLst>
            </p:cNvPr>
            <p:cNvSpPr>
              <a:spLocks/>
            </p:cNvSpPr>
            <p:nvPr/>
          </p:nvSpPr>
          <p:spPr bwMode="auto">
            <a:xfrm>
              <a:off x="3702335" y="5524405"/>
              <a:ext cx="410468" cy="491801"/>
            </a:xfrm>
            <a:custGeom>
              <a:avLst/>
              <a:gdLst>
                <a:gd name="T0" fmla="*/ 21 w 21"/>
                <a:gd name="T1" fmla="*/ 7 h 25"/>
                <a:gd name="T2" fmla="*/ 21 w 21"/>
                <a:gd name="T3" fmla="*/ 0 h 25"/>
                <a:gd name="T4" fmla="*/ 12 w 21"/>
                <a:gd name="T5" fmla="*/ 2 h 25"/>
                <a:gd name="T6" fmla="*/ 3 w 21"/>
                <a:gd name="T7" fmla="*/ 1 h 25"/>
                <a:gd name="T8" fmla="*/ 2 w 21"/>
                <a:gd name="T9" fmla="*/ 15 h 25"/>
                <a:gd name="T10" fmla="*/ 2 w 21"/>
                <a:gd name="T11" fmla="*/ 18 h 25"/>
                <a:gd name="T12" fmla="*/ 0 w 21"/>
                <a:gd name="T13" fmla="*/ 24 h 25"/>
                <a:gd name="T14" fmla="*/ 1 w 21"/>
                <a:gd name="T15" fmla="*/ 25 h 25"/>
                <a:gd name="T16" fmla="*/ 21 w 21"/>
                <a:gd name="T17" fmla="*/ 7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25">
                  <a:moveTo>
                    <a:pt x="21" y="7"/>
                  </a:moveTo>
                  <a:cubicBezTo>
                    <a:pt x="21" y="5"/>
                    <a:pt x="21" y="2"/>
                    <a:pt x="21" y="0"/>
                  </a:cubicBezTo>
                  <a:cubicBezTo>
                    <a:pt x="12" y="2"/>
                    <a:pt x="12" y="2"/>
                    <a:pt x="12" y="2"/>
                  </a:cubicBezTo>
                  <a:cubicBezTo>
                    <a:pt x="3" y="1"/>
                    <a:pt x="3" y="1"/>
                    <a:pt x="3" y="1"/>
                  </a:cubicBezTo>
                  <a:cubicBezTo>
                    <a:pt x="3" y="1"/>
                    <a:pt x="2" y="14"/>
                    <a:pt x="2" y="15"/>
                  </a:cubicBezTo>
                  <a:cubicBezTo>
                    <a:pt x="2" y="16"/>
                    <a:pt x="2" y="17"/>
                    <a:pt x="2" y="18"/>
                  </a:cubicBezTo>
                  <a:cubicBezTo>
                    <a:pt x="2" y="20"/>
                    <a:pt x="1" y="22"/>
                    <a:pt x="0" y="24"/>
                  </a:cubicBezTo>
                  <a:cubicBezTo>
                    <a:pt x="1" y="25"/>
                    <a:pt x="1" y="25"/>
                    <a:pt x="1" y="25"/>
                  </a:cubicBezTo>
                  <a:cubicBezTo>
                    <a:pt x="10" y="19"/>
                    <a:pt x="17" y="13"/>
                    <a:pt x="21" y="7"/>
                  </a:cubicBezTo>
                  <a:close/>
                </a:path>
              </a:pathLst>
            </a:custGeom>
            <a:solidFill>
              <a:srgbClr val="CD95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 name="Freeform 3462">
              <a:extLst>
                <a:ext uri="{FF2B5EF4-FFF2-40B4-BE49-F238E27FC236}">
                  <a16:creationId xmlns:a16="http://schemas.microsoft.com/office/drawing/2014/main" id="{7718D970-8CA2-6715-AA4F-A2C9A474A6A0}"/>
                </a:ext>
              </a:extLst>
            </p:cNvPr>
            <p:cNvSpPr>
              <a:spLocks/>
            </p:cNvSpPr>
            <p:nvPr/>
          </p:nvSpPr>
          <p:spPr bwMode="auto">
            <a:xfrm>
              <a:off x="2949823" y="5993858"/>
              <a:ext cx="1915518" cy="2548440"/>
            </a:xfrm>
            <a:custGeom>
              <a:avLst/>
              <a:gdLst>
                <a:gd name="T0" fmla="*/ 17 w 96"/>
                <a:gd name="T1" fmla="*/ 75 h 131"/>
                <a:gd name="T2" fmla="*/ 16 w 96"/>
                <a:gd name="T3" fmla="*/ 21 h 131"/>
                <a:gd name="T4" fmla="*/ 13 w 96"/>
                <a:gd name="T5" fmla="*/ 4 h 131"/>
                <a:gd name="T6" fmla="*/ 37 w 96"/>
                <a:gd name="T7" fmla="*/ 0 h 131"/>
                <a:gd name="T8" fmla="*/ 45 w 96"/>
                <a:gd name="T9" fmla="*/ 9 h 131"/>
                <a:gd name="T10" fmla="*/ 61 w 96"/>
                <a:gd name="T11" fmla="*/ 0 h 131"/>
                <a:gd name="T12" fmla="*/ 89 w 96"/>
                <a:gd name="T13" fmla="*/ 3 h 131"/>
                <a:gd name="T14" fmla="*/ 81 w 96"/>
                <a:gd name="T15" fmla="*/ 66 h 131"/>
                <a:gd name="T16" fmla="*/ 96 w 96"/>
                <a:gd name="T17" fmla="*/ 131 h 131"/>
                <a:gd name="T18" fmla="*/ 53 w 96"/>
                <a:gd name="T19" fmla="*/ 131 h 131"/>
                <a:gd name="T20" fmla="*/ 40 w 96"/>
                <a:gd name="T21" fmla="*/ 103 h 131"/>
                <a:gd name="T22" fmla="*/ 27 w 96"/>
                <a:gd name="T23" fmla="*/ 131 h 131"/>
                <a:gd name="T24" fmla="*/ 0 w 96"/>
                <a:gd name="T25" fmla="*/ 131 h 131"/>
                <a:gd name="T26" fmla="*/ 17 w 96"/>
                <a:gd name="T27" fmla="*/ 75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6" h="131">
                  <a:moveTo>
                    <a:pt x="17" y="75"/>
                  </a:moveTo>
                  <a:cubicBezTo>
                    <a:pt x="18" y="57"/>
                    <a:pt x="18" y="39"/>
                    <a:pt x="16" y="21"/>
                  </a:cubicBezTo>
                  <a:cubicBezTo>
                    <a:pt x="13" y="4"/>
                    <a:pt x="13" y="4"/>
                    <a:pt x="13" y="4"/>
                  </a:cubicBezTo>
                  <a:cubicBezTo>
                    <a:pt x="37" y="0"/>
                    <a:pt x="37" y="0"/>
                    <a:pt x="37" y="0"/>
                  </a:cubicBezTo>
                  <a:cubicBezTo>
                    <a:pt x="45" y="9"/>
                    <a:pt x="45" y="9"/>
                    <a:pt x="45" y="9"/>
                  </a:cubicBezTo>
                  <a:cubicBezTo>
                    <a:pt x="61" y="0"/>
                    <a:pt x="61" y="0"/>
                    <a:pt x="61" y="0"/>
                  </a:cubicBezTo>
                  <a:cubicBezTo>
                    <a:pt x="89" y="3"/>
                    <a:pt x="89" y="3"/>
                    <a:pt x="89" y="3"/>
                  </a:cubicBezTo>
                  <a:cubicBezTo>
                    <a:pt x="91" y="24"/>
                    <a:pt x="88" y="46"/>
                    <a:pt x="81" y="66"/>
                  </a:cubicBezTo>
                  <a:cubicBezTo>
                    <a:pt x="96" y="131"/>
                    <a:pt x="96" y="131"/>
                    <a:pt x="96" y="131"/>
                  </a:cubicBezTo>
                  <a:cubicBezTo>
                    <a:pt x="53" y="131"/>
                    <a:pt x="53" y="131"/>
                    <a:pt x="53" y="131"/>
                  </a:cubicBezTo>
                  <a:cubicBezTo>
                    <a:pt x="40" y="103"/>
                    <a:pt x="40" y="103"/>
                    <a:pt x="40" y="103"/>
                  </a:cubicBezTo>
                  <a:cubicBezTo>
                    <a:pt x="27" y="131"/>
                    <a:pt x="27" y="131"/>
                    <a:pt x="27" y="131"/>
                  </a:cubicBezTo>
                  <a:cubicBezTo>
                    <a:pt x="0" y="131"/>
                    <a:pt x="0" y="131"/>
                    <a:pt x="0" y="131"/>
                  </a:cubicBezTo>
                  <a:lnTo>
                    <a:pt x="17" y="75"/>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US"/>
            </a:p>
          </p:txBody>
        </p:sp>
        <p:sp>
          <p:nvSpPr>
            <p:cNvPr id="18" name="Freeform 3463">
              <a:extLst>
                <a:ext uri="{FF2B5EF4-FFF2-40B4-BE49-F238E27FC236}">
                  <a16:creationId xmlns:a16="http://schemas.microsoft.com/office/drawing/2014/main" id="{0BC7B09C-C7E5-6252-4789-452759E76E16}"/>
                </a:ext>
              </a:extLst>
            </p:cNvPr>
            <p:cNvSpPr>
              <a:spLocks/>
            </p:cNvSpPr>
            <p:nvPr/>
          </p:nvSpPr>
          <p:spPr bwMode="auto">
            <a:xfrm>
              <a:off x="3565512" y="5993858"/>
              <a:ext cx="752529" cy="1341284"/>
            </a:xfrm>
            <a:custGeom>
              <a:avLst/>
              <a:gdLst>
                <a:gd name="T0" fmla="*/ 6 w 38"/>
                <a:gd name="T1" fmla="*/ 53 h 69"/>
                <a:gd name="T2" fmla="*/ 10 w 38"/>
                <a:gd name="T3" fmla="*/ 69 h 69"/>
                <a:gd name="T4" fmla="*/ 20 w 38"/>
                <a:gd name="T5" fmla="*/ 56 h 69"/>
                <a:gd name="T6" fmla="*/ 38 w 38"/>
                <a:gd name="T7" fmla="*/ 1 h 69"/>
                <a:gd name="T8" fmla="*/ 31 w 38"/>
                <a:gd name="T9" fmla="*/ 0 h 69"/>
                <a:gd name="T10" fmla="*/ 15 w 38"/>
                <a:gd name="T11" fmla="*/ 9 h 69"/>
                <a:gd name="T12" fmla="*/ 7 w 38"/>
                <a:gd name="T13" fmla="*/ 0 h 69"/>
                <a:gd name="T14" fmla="*/ 1 w 38"/>
                <a:gd name="T15" fmla="*/ 1 h 69"/>
                <a:gd name="T16" fmla="*/ 6 w 38"/>
                <a:gd name="T17" fmla="*/ 53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69">
                  <a:moveTo>
                    <a:pt x="6" y="53"/>
                  </a:moveTo>
                  <a:cubicBezTo>
                    <a:pt x="7" y="59"/>
                    <a:pt x="9" y="64"/>
                    <a:pt x="10" y="69"/>
                  </a:cubicBezTo>
                  <a:cubicBezTo>
                    <a:pt x="14" y="65"/>
                    <a:pt x="17" y="61"/>
                    <a:pt x="20" y="56"/>
                  </a:cubicBezTo>
                  <a:cubicBezTo>
                    <a:pt x="30" y="39"/>
                    <a:pt x="36" y="20"/>
                    <a:pt x="38" y="1"/>
                  </a:cubicBezTo>
                  <a:cubicBezTo>
                    <a:pt x="31" y="0"/>
                    <a:pt x="31" y="0"/>
                    <a:pt x="31" y="0"/>
                  </a:cubicBezTo>
                  <a:cubicBezTo>
                    <a:pt x="15" y="9"/>
                    <a:pt x="15" y="9"/>
                    <a:pt x="15" y="9"/>
                  </a:cubicBezTo>
                  <a:cubicBezTo>
                    <a:pt x="7" y="0"/>
                    <a:pt x="7" y="0"/>
                    <a:pt x="7" y="0"/>
                  </a:cubicBezTo>
                  <a:cubicBezTo>
                    <a:pt x="1" y="1"/>
                    <a:pt x="1" y="1"/>
                    <a:pt x="1" y="1"/>
                  </a:cubicBezTo>
                  <a:cubicBezTo>
                    <a:pt x="0" y="18"/>
                    <a:pt x="1" y="36"/>
                    <a:pt x="6" y="53"/>
                  </a:cubicBezTo>
                  <a:close/>
                </a:path>
              </a:pathLst>
            </a:custGeom>
            <a:solidFill>
              <a:srgbClr val="F8F0E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Freeform 3464">
              <a:extLst>
                <a:ext uri="{FF2B5EF4-FFF2-40B4-BE49-F238E27FC236}">
                  <a16:creationId xmlns:a16="http://schemas.microsoft.com/office/drawing/2014/main" id="{FC37C82E-290B-52FC-4355-5C89341A72D9}"/>
                </a:ext>
              </a:extLst>
            </p:cNvPr>
            <p:cNvSpPr>
              <a:spLocks/>
            </p:cNvSpPr>
            <p:nvPr/>
          </p:nvSpPr>
          <p:spPr bwMode="auto">
            <a:xfrm>
              <a:off x="3565512" y="5993858"/>
              <a:ext cx="752529" cy="357673"/>
            </a:xfrm>
            <a:custGeom>
              <a:avLst/>
              <a:gdLst>
                <a:gd name="T0" fmla="*/ 33 w 33"/>
                <a:gd name="T1" fmla="*/ 1 h 16"/>
                <a:gd name="T2" fmla="*/ 27 w 33"/>
                <a:gd name="T3" fmla="*/ 0 h 16"/>
                <a:gd name="T4" fmla="*/ 13 w 33"/>
                <a:gd name="T5" fmla="*/ 8 h 16"/>
                <a:gd name="T6" fmla="*/ 6 w 33"/>
                <a:gd name="T7" fmla="*/ 0 h 16"/>
                <a:gd name="T8" fmla="*/ 0 w 33"/>
                <a:gd name="T9" fmla="*/ 1 h 16"/>
                <a:gd name="T10" fmla="*/ 5 w 33"/>
                <a:gd name="T11" fmla="*/ 16 h 16"/>
                <a:gd name="T12" fmla="*/ 13 w 33"/>
                <a:gd name="T13" fmla="*/ 9 h 16"/>
                <a:gd name="T14" fmla="*/ 19 w 33"/>
                <a:gd name="T15" fmla="*/ 16 h 16"/>
                <a:gd name="T16" fmla="*/ 33 w 33"/>
                <a:gd name="T17" fmla="*/ 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16">
                  <a:moveTo>
                    <a:pt x="33" y="1"/>
                  </a:moveTo>
                  <a:lnTo>
                    <a:pt x="27" y="0"/>
                  </a:lnTo>
                  <a:lnTo>
                    <a:pt x="13" y="8"/>
                  </a:lnTo>
                  <a:lnTo>
                    <a:pt x="6" y="0"/>
                  </a:lnTo>
                  <a:lnTo>
                    <a:pt x="0" y="1"/>
                  </a:lnTo>
                  <a:lnTo>
                    <a:pt x="5" y="16"/>
                  </a:lnTo>
                  <a:lnTo>
                    <a:pt x="13" y="9"/>
                  </a:lnTo>
                  <a:lnTo>
                    <a:pt x="19" y="16"/>
                  </a:lnTo>
                  <a:lnTo>
                    <a:pt x="33" y="1"/>
                  </a:lnTo>
                  <a:close/>
                </a:path>
              </a:pathLst>
            </a:custGeom>
            <a:solidFill>
              <a:srgbClr val="E3DF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 name="Freeform 3465">
              <a:extLst>
                <a:ext uri="{FF2B5EF4-FFF2-40B4-BE49-F238E27FC236}">
                  <a16:creationId xmlns:a16="http://schemas.microsoft.com/office/drawing/2014/main" id="{76C9CE26-37EA-07D5-66C5-CEB3DF95EC77}"/>
                </a:ext>
              </a:extLst>
            </p:cNvPr>
            <p:cNvSpPr>
              <a:spLocks/>
            </p:cNvSpPr>
            <p:nvPr/>
          </p:nvSpPr>
          <p:spPr bwMode="auto">
            <a:xfrm>
              <a:off x="3679538" y="6195048"/>
              <a:ext cx="273645" cy="1140096"/>
            </a:xfrm>
            <a:custGeom>
              <a:avLst/>
              <a:gdLst>
                <a:gd name="T0" fmla="*/ 0 w 14"/>
                <a:gd name="T1" fmla="*/ 43 h 59"/>
                <a:gd name="T2" fmla="*/ 4 w 14"/>
                <a:gd name="T3" fmla="*/ 59 h 59"/>
                <a:gd name="T4" fmla="*/ 14 w 14"/>
                <a:gd name="T5" fmla="*/ 46 h 59"/>
                <a:gd name="T6" fmla="*/ 9 w 14"/>
                <a:gd name="T7" fmla="*/ 11 h 59"/>
                <a:gd name="T8" fmla="*/ 13 w 14"/>
                <a:gd name="T9" fmla="*/ 5 h 59"/>
                <a:gd name="T10" fmla="*/ 9 w 14"/>
                <a:gd name="T11" fmla="*/ 0 h 59"/>
                <a:gd name="T12" fmla="*/ 4 w 14"/>
                <a:gd name="T13" fmla="*/ 5 h 59"/>
                <a:gd name="T14" fmla="*/ 6 w 14"/>
                <a:gd name="T15" fmla="*/ 11 h 59"/>
                <a:gd name="T16" fmla="*/ 0 w 14"/>
                <a:gd name="T17" fmla="*/ 43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59">
                  <a:moveTo>
                    <a:pt x="0" y="43"/>
                  </a:moveTo>
                  <a:cubicBezTo>
                    <a:pt x="1" y="49"/>
                    <a:pt x="3" y="54"/>
                    <a:pt x="4" y="59"/>
                  </a:cubicBezTo>
                  <a:cubicBezTo>
                    <a:pt x="8" y="55"/>
                    <a:pt x="11" y="51"/>
                    <a:pt x="14" y="46"/>
                  </a:cubicBezTo>
                  <a:cubicBezTo>
                    <a:pt x="9" y="11"/>
                    <a:pt x="9" y="11"/>
                    <a:pt x="9" y="11"/>
                  </a:cubicBezTo>
                  <a:cubicBezTo>
                    <a:pt x="13" y="5"/>
                    <a:pt x="13" y="5"/>
                    <a:pt x="13" y="5"/>
                  </a:cubicBezTo>
                  <a:cubicBezTo>
                    <a:pt x="9" y="0"/>
                    <a:pt x="9" y="0"/>
                    <a:pt x="9" y="0"/>
                  </a:cubicBezTo>
                  <a:cubicBezTo>
                    <a:pt x="4" y="5"/>
                    <a:pt x="4" y="5"/>
                    <a:pt x="4" y="5"/>
                  </a:cubicBezTo>
                  <a:cubicBezTo>
                    <a:pt x="6" y="11"/>
                    <a:pt x="6" y="11"/>
                    <a:pt x="6" y="11"/>
                  </a:cubicBezTo>
                  <a:lnTo>
                    <a:pt x="0" y="43"/>
                  </a:lnTo>
                  <a:close/>
                </a:path>
              </a:pathLst>
            </a:custGeom>
            <a:solidFill>
              <a:srgbClr val="4440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 name="Freeform 3473">
              <a:extLst>
                <a:ext uri="{FF2B5EF4-FFF2-40B4-BE49-F238E27FC236}">
                  <a16:creationId xmlns:a16="http://schemas.microsoft.com/office/drawing/2014/main" id="{9D1B1AEA-54DE-21E0-3363-02570BF75BE4}"/>
                </a:ext>
              </a:extLst>
            </p:cNvPr>
            <p:cNvSpPr>
              <a:spLocks/>
            </p:cNvSpPr>
            <p:nvPr/>
          </p:nvSpPr>
          <p:spPr bwMode="auto">
            <a:xfrm>
              <a:off x="4546084" y="6731561"/>
              <a:ext cx="136823" cy="178841"/>
            </a:xfrm>
            <a:custGeom>
              <a:avLst/>
              <a:gdLst>
                <a:gd name="T0" fmla="*/ 6 w 7"/>
                <a:gd name="T1" fmla="*/ 9 h 9"/>
                <a:gd name="T2" fmla="*/ 6 w 7"/>
                <a:gd name="T3" fmla="*/ 8 h 9"/>
                <a:gd name="T4" fmla="*/ 6 w 7"/>
                <a:gd name="T5" fmla="*/ 8 h 9"/>
                <a:gd name="T6" fmla="*/ 0 w 7"/>
                <a:gd name="T7" fmla="*/ 0 h 9"/>
                <a:gd name="T8" fmla="*/ 0 w 7"/>
                <a:gd name="T9" fmla="*/ 0 h 9"/>
                <a:gd name="T10" fmla="*/ 0 w 7"/>
                <a:gd name="T11" fmla="*/ 0 h 9"/>
                <a:gd name="T12" fmla="*/ 6 w 7"/>
                <a:gd name="T13" fmla="*/ 8 h 9"/>
                <a:gd name="T14" fmla="*/ 6 w 7"/>
                <a:gd name="T15" fmla="*/ 9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9">
                  <a:moveTo>
                    <a:pt x="6" y="9"/>
                  </a:moveTo>
                  <a:cubicBezTo>
                    <a:pt x="6" y="8"/>
                    <a:pt x="6" y="8"/>
                    <a:pt x="6" y="8"/>
                  </a:cubicBezTo>
                  <a:cubicBezTo>
                    <a:pt x="7" y="8"/>
                    <a:pt x="7" y="8"/>
                    <a:pt x="6" y="8"/>
                  </a:cubicBezTo>
                  <a:cubicBezTo>
                    <a:pt x="0" y="0"/>
                    <a:pt x="0" y="0"/>
                    <a:pt x="0" y="0"/>
                  </a:cubicBezTo>
                  <a:cubicBezTo>
                    <a:pt x="0" y="0"/>
                    <a:pt x="0" y="0"/>
                    <a:pt x="0" y="0"/>
                  </a:cubicBezTo>
                  <a:cubicBezTo>
                    <a:pt x="0" y="0"/>
                    <a:pt x="0" y="0"/>
                    <a:pt x="0" y="0"/>
                  </a:cubicBezTo>
                  <a:cubicBezTo>
                    <a:pt x="6" y="8"/>
                    <a:pt x="6" y="8"/>
                    <a:pt x="6" y="8"/>
                  </a:cubicBezTo>
                  <a:lnTo>
                    <a:pt x="6" y="9"/>
                  </a:lnTo>
                  <a:close/>
                </a:path>
              </a:pathLst>
            </a:custGeom>
            <a:solidFill>
              <a:srgbClr val="2C75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22" name="Group 21">
              <a:extLst>
                <a:ext uri="{FF2B5EF4-FFF2-40B4-BE49-F238E27FC236}">
                  <a16:creationId xmlns:a16="http://schemas.microsoft.com/office/drawing/2014/main" id="{AB8FAE97-7943-C313-88E4-3F6F54ABB546}"/>
                </a:ext>
              </a:extLst>
            </p:cNvPr>
            <p:cNvGrpSpPr/>
            <p:nvPr/>
          </p:nvGrpSpPr>
          <p:grpSpPr>
            <a:xfrm flipH="1">
              <a:off x="2849286" y="6045571"/>
              <a:ext cx="2397750" cy="1949401"/>
              <a:chOff x="17290375" y="5460471"/>
              <a:chExt cx="2683191" cy="1919877"/>
            </a:xfrm>
          </p:grpSpPr>
          <p:sp>
            <p:nvSpPr>
              <p:cNvPr id="57" name="Freeform 4871">
                <a:extLst>
                  <a:ext uri="{FF2B5EF4-FFF2-40B4-BE49-F238E27FC236}">
                    <a16:creationId xmlns:a16="http://schemas.microsoft.com/office/drawing/2014/main" id="{8A4BF82F-FB00-89A0-47E1-3D91F87A7A2B}"/>
                  </a:ext>
                </a:extLst>
              </p:cNvPr>
              <p:cNvSpPr>
                <a:spLocks/>
              </p:cNvSpPr>
              <p:nvPr/>
            </p:nvSpPr>
            <p:spPr bwMode="auto">
              <a:xfrm>
                <a:off x="17290375" y="5460471"/>
                <a:ext cx="832719" cy="1919877"/>
              </a:xfrm>
              <a:custGeom>
                <a:avLst/>
                <a:gdLst>
                  <a:gd name="T0" fmla="*/ 27 w 41"/>
                  <a:gd name="T1" fmla="*/ 0 h 96"/>
                  <a:gd name="T2" fmla="*/ 20 w 41"/>
                  <a:gd name="T3" fmla="*/ 9 h 96"/>
                  <a:gd name="T4" fmla="*/ 3 w 41"/>
                  <a:gd name="T5" fmla="*/ 73 h 96"/>
                  <a:gd name="T6" fmla="*/ 40 w 41"/>
                  <a:gd name="T7" fmla="*/ 75 h 96"/>
                  <a:gd name="T8" fmla="*/ 27 w 41"/>
                  <a:gd name="T9" fmla="*/ 0 h 96"/>
                </a:gdLst>
                <a:ahLst/>
                <a:cxnLst>
                  <a:cxn ang="0">
                    <a:pos x="T0" y="T1"/>
                  </a:cxn>
                  <a:cxn ang="0">
                    <a:pos x="T2" y="T3"/>
                  </a:cxn>
                  <a:cxn ang="0">
                    <a:pos x="T4" y="T5"/>
                  </a:cxn>
                  <a:cxn ang="0">
                    <a:pos x="T6" y="T7"/>
                  </a:cxn>
                  <a:cxn ang="0">
                    <a:pos x="T8" y="T9"/>
                  </a:cxn>
                </a:cxnLst>
                <a:rect l="0" t="0" r="r" b="b"/>
                <a:pathLst>
                  <a:path w="41" h="96">
                    <a:moveTo>
                      <a:pt x="27" y="0"/>
                    </a:moveTo>
                    <a:cubicBezTo>
                      <a:pt x="27" y="0"/>
                      <a:pt x="24" y="2"/>
                      <a:pt x="20" y="9"/>
                    </a:cubicBezTo>
                    <a:cubicBezTo>
                      <a:pt x="15" y="16"/>
                      <a:pt x="0" y="53"/>
                      <a:pt x="3" y="73"/>
                    </a:cubicBezTo>
                    <a:cubicBezTo>
                      <a:pt x="7" y="96"/>
                      <a:pt x="38" y="78"/>
                      <a:pt x="40" y="75"/>
                    </a:cubicBezTo>
                    <a:cubicBezTo>
                      <a:pt x="41" y="71"/>
                      <a:pt x="41" y="0"/>
                      <a:pt x="27" y="0"/>
                    </a:cubicBezTo>
                    <a:close/>
                  </a:path>
                </a:pathLst>
              </a:cu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 name="Freeform 4889">
                <a:extLst>
                  <a:ext uri="{FF2B5EF4-FFF2-40B4-BE49-F238E27FC236}">
                    <a16:creationId xmlns:a16="http://schemas.microsoft.com/office/drawing/2014/main" id="{95BBCF86-E4E1-B530-996F-D5ABC26FE8F8}"/>
                  </a:ext>
                </a:extLst>
              </p:cNvPr>
              <p:cNvSpPr>
                <a:spLocks/>
              </p:cNvSpPr>
              <p:nvPr/>
            </p:nvSpPr>
            <p:spPr bwMode="auto">
              <a:xfrm>
                <a:off x="17683588" y="6246923"/>
                <a:ext cx="647669" cy="439497"/>
              </a:xfrm>
              <a:custGeom>
                <a:avLst/>
                <a:gdLst>
                  <a:gd name="T0" fmla="*/ 32 w 33"/>
                  <a:gd name="T1" fmla="*/ 11 h 22"/>
                  <a:gd name="T2" fmla="*/ 18 w 33"/>
                  <a:gd name="T3" fmla="*/ 1 h 22"/>
                  <a:gd name="T4" fmla="*/ 2 w 33"/>
                  <a:gd name="T5" fmla="*/ 7 h 22"/>
                  <a:gd name="T6" fmla="*/ 15 w 33"/>
                  <a:gd name="T7" fmla="*/ 6 h 22"/>
                  <a:gd name="T8" fmla="*/ 2 w 33"/>
                  <a:gd name="T9" fmla="*/ 15 h 22"/>
                  <a:gd name="T10" fmla="*/ 23 w 33"/>
                  <a:gd name="T11" fmla="*/ 20 h 22"/>
                  <a:gd name="T12" fmla="*/ 32 w 33"/>
                  <a:gd name="T13" fmla="*/ 11 h 22"/>
                </a:gdLst>
                <a:ahLst/>
                <a:cxnLst>
                  <a:cxn ang="0">
                    <a:pos x="T0" y="T1"/>
                  </a:cxn>
                  <a:cxn ang="0">
                    <a:pos x="T2" y="T3"/>
                  </a:cxn>
                  <a:cxn ang="0">
                    <a:pos x="T4" y="T5"/>
                  </a:cxn>
                  <a:cxn ang="0">
                    <a:pos x="T6" y="T7"/>
                  </a:cxn>
                  <a:cxn ang="0">
                    <a:pos x="T8" y="T9"/>
                  </a:cxn>
                  <a:cxn ang="0">
                    <a:pos x="T10" y="T11"/>
                  </a:cxn>
                  <a:cxn ang="0">
                    <a:pos x="T12" y="T13"/>
                  </a:cxn>
                </a:cxnLst>
                <a:rect l="0" t="0" r="r" b="b"/>
                <a:pathLst>
                  <a:path w="33" h="22">
                    <a:moveTo>
                      <a:pt x="32" y="11"/>
                    </a:moveTo>
                    <a:cubicBezTo>
                      <a:pt x="32" y="11"/>
                      <a:pt x="24" y="2"/>
                      <a:pt x="18" y="1"/>
                    </a:cubicBezTo>
                    <a:cubicBezTo>
                      <a:pt x="11" y="0"/>
                      <a:pt x="4" y="4"/>
                      <a:pt x="2" y="7"/>
                    </a:cubicBezTo>
                    <a:cubicBezTo>
                      <a:pt x="0" y="10"/>
                      <a:pt x="9" y="4"/>
                      <a:pt x="15" y="6"/>
                    </a:cubicBezTo>
                    <a:cubicBezTo>
                      <a:pt x="10" y="8"/>
                      <a:pt x="5" y="10"/>
                      <a:pt x="2" y="15"/>
                    </a:cubicBezTo>
                    <a:cubicBezTo>
                      <a:pt x="3" y="18"/>
                      <a:pt x="15" y="22"/>
                      <a:pt x="23" y="20"/>
                    </a:cubicBezTo>
                    <a:cubicBezTo>
                      <a:pt x="31" y="19"/>
                      <a:pt x="33" y="16"/>
                      <a:pt x="32" y="11"/>
                    </a:cubicBezTo>
                    <a:close/>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 name="Freeform 4890">
                <a:extLst>
                  <a:ext uri="{FF2B5EF4-FFF2-40B4-BE49-F238E27FC236}">
                    <a16:creationId xmlns:a16="http://schemas.microsoft.com/office/drawing/2014/main" id="{22D85286-EC2A-C928-C597-853F63235085}"/>
                  </a:ext>
                </a:extLst>
              </p:cNvPr>
              <p:cNvSpPr>
                <a:spLocks/>
              </p:cNvSpPr>
              <p:nvPr/>
            </p:nvSpPr>
            <p:spPr bwMode="auto">
              <a:xfrm>
                <a:off x="18123085" y="5475348"/>
                <a:ext cx="1850481" cy="1688567"/>
              </a:xfrm>
              <a:custGeom>
                <a:avLst/>
                <a:gdLst>
                  <a:gd name="T0" fmla="*/ 86 w 92"/>
                  <a:gd name="T1" fmla="*/ 74 h 84"/>
                  <a:gd name="T2" fmla="*/ 38 w 92"/>
                  <a:gd name="T3" fmla="*/ 78 h 84"/>
                  <a:gd name="T4" fmla="*/ 0 w 92"/>
                  <a:gd name="T5" fmla="*/ 66 h 84"/>
                  <a:gd name="T6" fmla="*/ 9 w 92"/>
                  <a:gd name="T7" fmla="*/ 48 h 84"/>
                  <a:gd name="T8" fmla="*/ 54 w 92"/>
                  <a:gd name="T9" fmla="*/ 53 h 84"/>
                  <a:gd name="T10" fmla="*/ 61 w 92"/>
                  <a:gd name="T11" fmla="*/ 53 h 84"/>
                  <a:gd name="T12" fmla="*/ 73 w 92"/>
                  <a:gd name="T13" fmla="*/ 0 h 84"/>
                  <a:gd name="T14" fmla="*/ 87 w 92"/>
                  <a:gd name="T15" fmla="*/ 21 h 84"/>
                  <a:gd name="T16" fmla="*/ 86 w 92"/>
                  <a:gd name="T17" fmla="*/ 7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2" h="84">
                    <a:moveTo>
                      <a:pt x="86" y="74"/>
                    </a:moveTo>
                    <a:cubicBezTo>
                      <a:pt x="83" y="80"/>
                      <a:pt x="65" y="84"/>
                      <a:pt x="38" y="78"/>
                    </a:cubicBezTo>
                    <a:cubicBezTo>
                      <a:pt x="27" y="76"/>
                      <a:pt x="14" y="72"/>
                      <a:pt x="0" y="66"/>
                    </a:cubicBezTo>
                    <a:cubicBezTo>
                      <a:pt x="6" y="54"/>
                      <a:pt x="9" y="48"/>
                      <a:pt x="9" y="48"/>
                    </a:cubicBezTo>
                    <a:cubicBezTo>
                      <a:pt x="54" y="53"/>
                      <a:pt x="54" y="53"/>
                      <a:pt x="54" y="53"/>
                    </a:cubicBezTo>
                    <a:cubicBezTo>
                      <a:pt x="61" y="53"/>
                      <a:pt x="61" y="53"/>
                      <a:pt x="61" y="53"/>
                    </a:cubicBezTo>
                    <a:cubicBezTo>
                      <a:pt x="61" y="53"/>
                      <a:pt x="62" y="1"/>
                      <a:pt x="73" y="0"/>
                    </a:cubicBezTo>
                    <a:cubicBezTo>
                      <a:pt x="73" y="0"/>
                      <a:pt x="82" y="4"/>
                      <a:pt x="87" y="21"/>
                    </a:cubicBezTo>
                    <a:cubicBezTo>
                      <a:pt x="92" y="40"/>
                      <a:pt x="91" y="65"/>
                      <a:pt x="86" y="74"/>
                    </a:cubicBezTo>
                    <a:close/>
                  </a:path>
                </a:pathLst>
              </a:cu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 name="Freeform 4891">
                <a:extLst>
                  <a:ext uri="{FF2B5EF4-FFF2-40B4-BE49-F238E27FC236}">
                    <a16:creationId xmlns:a16="http://schemas.microsoft.com/office/drawing/2014/main" id="{58F64BEF-8D0C-2277-FA26-762CC18F932B}"/>
                  </a:ext>
                </a:extLst>
              </p:cNvPr>
              <p:cNvSpPr>
                <a:spLocks/>
              </p:cNvSpPr>
              <p:nvPr/>
            </p:nvSpPr>
            <p:spPr bwMode="auto">
              <a:xfrm>
                <a:off x="18123085" y="6408836"/>
                <a:ext cx="1156553" cy="601402"/>
              </a:xfrm>
              <a:custGeom>
                <a:avLst/>
                <a:gdLst>
                  <a:gd name="T0" fmla="*/ 58 w 58"/>
                  <a:gd name="T1" fmla="*/ 20 h 30"/>
                  <a:gd name="T2" fmla="*/ 38 w 58"/>
                  <a:gd name="T3" fmla="*/ 30 h 30"/>
                  <a:gd name="T4" fmla="*/ 0 w 58"/>
                  <a:gd name="T5" fmla="*/ 18 h 30"/>
                  <a:gd name="T6" fmla="*/ 9 w 58"/>
                  <a:gd name="T7" fmla="*/ 0 h 30"/>
                  <a:gd name="T8" fmla="*/ 54 w 58"/>
                  <a:gd name="T9" fmla="*/ 5 h 30"/>
                  <a:gd name="T10" fmla="*/ 58 w 58"/>
                  <a:gd name="T11" fmla="*/ 20 h 30"/>
                </a:gdLst>
                <a:ahLst/>
                <a:cxnLst>
                  <a:cxn ang="0">
                    <a:pos x="T0" y="T1"/>
                  </a:cxn>
                  <a:cxn ang="0">
                    <a:pos x="T2" y="T3"/>
                  </a:cxn>
                  <a:cxn ang="0">
                    <a:pos x="T4" y="T5"/>
                  </a:cxn>
                  <a:cxn ang="0">
                    <a:pos x="T6" y="T7"/>
                  </a:cxn>
                  <a:cxn ang="0">
                    <a:pos x="T8" y="T9"/>
                  </a:cxn>
                  <a:cxn ang="0">
                    <a:pos x="T10" y="T11"/>
                  </a:cxn>
                </a:cxnLst>
                <a:rect l="0" t="0" r="r" b="b"/>
                <a:pathLst>
                  <a:path w="58" h="30">
                    <a:moveTo>
                      <a:pt x="58" y="20"/>
                    </a:moveTo>
                    <a:cubicBezTo>
                      <a:pt x="55" y="23"/>
                      <a:pt x="45" y="28"/>
                      <a:pt x="38" y="30"/>
                    </a:cubicBezTo>
                    <a:cubicBezTo>
                      <a:pt x="27" y="28"/>
                      <a:pt x="14" y="24"/>
                      <a:pt x="0" y="18"/>
                    </a:cubicBezTo>
                    <a:cubicBezTo>
                      <a:pt x="6" y="6"/>
                      <a:pt x="9" y="0"/>
                      <a:pt x="9" y="0"/>
                    </a:cubicBezTo>
                    <a:cubicBezTo>
                      <a:pt x="54" y="5"/>
                      <a:pt x="54" y="5"/>
                      <a:pt x="54" y="5"/>
                    </a:cubicBezTo>
                    <a:cubicBezTo>
                      <a:pt x="56" y="10"/>
                      <a:pt x="57" y="16"/>
                      <a:pt x="58" y="20"/>
                    </a:cubicBezTo>
                    <a:close/>
                  </a:path>
                </a:pathLst>
              </a:custGeom>
              <a:solidFill>
                <a:schemeClr val="accent3">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 name="Freeform 4892">
                <a:extLst>
                  <a:ext uri="{FF2B5EF4-FFF2-40B4-BE49-F238E27FC236}">
                    <a16:creationId xmlns:a16="http://schemas.microsoft.com/office/drawing/2014/main" id="{9FBA8C6A-C011-CA40-AD94-D9AF9DF6D749}"/>
                  </a:ext>
                </a:extLst>
              </p:cNvPr>
              <p:cNvSpPr>
                <a:spLocks/>
              </p:cNvSpPr>
              <p:nvPr/>
            </p:nvSpPr>
            <p:spPr bwMode="auto">
              <a:xfrm>
                <a:off x="18955804" y="6246923"/>
                <a:ext cx="601402" cy="393230"/>
              </a:xfrm>
              <a:custGeom>
                <a:avLst/>
                <a:gdLst>
                  <a:gd name="T0" fmla="*/ 0 w 30"/>
                  <a:gd name="T1" fmla="*/ 8 h 20"/>
                  <a:gd name="T2" fmla="*/ 18 w 30"/>
                  <a:gd name="T3" fmla="*/ 0 h 20"/>
                  <a:gd name="T4" fmla="*/ 28 w 30"/>
                  <a:gd name="T5" fmla="*/ 13 h 20"/>
                  <a:gd name="T6" fmla="*/ 4 w 30"/>
                  <a:gd name="T7" fmla="*/ 20 h 20"/>
                  <a:gd name="T8" fmla="*/ 0 w 30"/>
                  <a:gd name="T9" fmla="*/ 8 h 20"/>
                </a:gdLst>
                <a:ahLst/>
                <a:cxnLst>
                  <a:cxn ang="0">
                    <a:pos x="T0" y="T1"/>
                  </a:cxn>
                  <a:cxn ang="0">
                    <a:pos x="T2" y="T3"/>
                  </a:cxn>
                  <a:cxn ang="0">
                    <a:pos x="T4" y="T5"/>
                  </a:cxn>
                  <a:cxn ang="0">
                    <a:pos x="T6" y="T7"/>
                  </a:cxn>
                  <a:cxn ang="0">
                    <a:pos x="T8" y="T9"/>
                  </a:cxn>
                </a:cxnLst>
                <a:rect l="0" t="0" r="r" b="b"/>
                <a:pathLst>
                  <a:path w="30" h="20">
                    <a:moveTo>
                      <a:pt x="0" y="8"/>
                    </a:moveTo>
                    <a:cubicBezTo>
                      <a:pt x="0" y="8"/>
                      <a:pt x="12" y="0"/>
                      <a:pt x="18" y="0"/>
                    </a:cubicBezTo>
                    <a:cubicBezTo>
                      <a:pt x="27" y="2"/>
                      <a:pt x="30" y="10"/>
                      <a:pt x="28" y="13"/>
                    </a:cubicBezTo>
                    <a:cubicBezTo>
                      <a:pt x="28" y="15"/>
                      <a:pt x="4" y="20"/>
                      <a:pt x="4" y="20"/>
                    </a:cubicBezTo>
                    <a:lnTo>
                      <a:pt x="0" y="8"/>
                    </a:lnTo>
                    <a:close/>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 name="Freeform 4893">
                <a:extLst>
                  <a:ext uri="{FF2B5EF4-FFF2-40B4-BE49-F238E27FC236}">
                    <a16:creationId xmlns:a16="http://schemas.microsoft.com/office/drawing/2014/main" id="{9D559742-CB54-8E8A-990E-A564F182B977}"/>
                  </a:ext>
                </a:extLst>
              </p:cNvPr>
              <p:cNvSpPr>
                <a:spLocks/>
              </p:cNvSpPr>
              <p:nvPr/>
            </p:nvSpPr>
            <p:spPr bwMode="auto">
              <a:xfrm>
                <a:off x="17406021" y="6246923"/>
                <a:ext cx="1757956" cy="925236"/>
              </a:xfrm>
              <a:custGeom>
                <a:avLst/>
                <a:gdLst>
                  <a:gd name="T0" fmla="*/ 12 w 88"/>
                  <a:gd name="T1" fmla="*/ 16 h 45"/>
                  <a:gd name="T2" fmla="*/ 1 w 88"/>
                  <a:gd name="T3" fmla="*/ 33 h 45"/>
                  <a:gd name="T4" fmla="*/ 20 w 88"/>
                  <a:gd name="T5" fmla="*/ 44 h 45"/>
                  <a:gd name="T6" fmla="*/ 88 w 88"/>
                  <a:gd name="T7" fmla="*/ 22 h 45"/>
                  <a:gd name="T8" fmla="*/ 79 w 88"/>
                  <a:gd name="T9" fmla="*/ 0 h 45"/>
                  <a:gd name="T10" fmla="*/ 12 w 88"/>
                  <a:gd name="T11" fmla="*/ 16 h 45"/>
                </a:gdLst>
                <a:ahLst/>
                <a:cxnLst>
                  <a:cxn ang="0">
                    <a:pos x="T0" y="T1"/>
                  </a:cxn>
                  <a:cxn ang="0">
                    <a:pos x="T2" y="T3"/>
                  </a:cxn>
                  <a:cxn ang="0">
                    <a:pos x="T4" y="T5"/>
                  </a:cxn>
                  <a:cxn ang="0">
                    <a:pos x="T6" y="T7"/>
                  </a:cxn>
                  <a:cxn ang="0">
                    <a:pos x="T8" y="T9"/>
                  </a:cxn>
                  <a:cxn ang="0">
                    <a:pos x="T10" y="T11"/>
                  </a:cxn>
                </a:cxnLst>
                <a:rect l="0" t="0" r="r" b="b"/>
                <a:pathLst>
                  <a:path w="88" h="45">
                    <a:moveTo>
                      <a:pt x="12" y="16"/>
                    </a:moveTo>
                    <a:cubicBezTo>
                      <a:pt x="4" y="20"/>
                      <a:pt x="0" y="24"/>
                      <a:pt x="1" y="33"/>
                    </a:cubicBezTo>
                    <a:cubicBezTo>
                      <a:pt x="1" y="41"/>
                      <a:pt x="11" y="45"/>
                      <a:pt x="20" y="44"/>
                    </a:cubicBezTo>
                    <a:cubicBezTo>
                      <a:pt x="29" y="43"/>
                      <a:pt x="88" y="22"/>
                      <a:pt x="88" y="22"/>
                    </a:cubicBezTo>
                    <a:cubicBezTo>
                      <a:pt x="79" y="0"/>
                      <a:pt x="79" y="0"/>
                      <a:pt x="79" y="0"/>
                    </a:cubicBezTo>
                    <a:cubicBezTo>
                      <a:pt x="79" y="0"/>
                      <a:pt x="25" y="10"/>
                      <a:pt x="12" y="16"/>
                    </a:cubicBezTo>
                    <a:close/>
                  </a:path>
                </a:pathLst>
              </a:cu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3" name="Group 22">
              <a:extLst>
                <a:ext uri="{FF2B5EF4-FFF2-40B4-BE49-F238E27FC236}">
                  <a16:creationId xmlns:a16="http://schemas.microsoft.com/office/drawing/2014/main" id="{B2EE7F81-3ABA-3CF1-81C5-4DAE9A657202}"/>
                </a:ext>
              </a:extLst>
            </p:cNvPr>
            <p:cNvGrpSpPr/>
            <p:nvPr/>
          </p:nvGrpSpPr>
          <p:grpSpPr>
            <a:xfrm>
              <a:off x="1850275" y="1116170"/>
              <a:ext cx="3954808" cy="4667304"/>
              <a:chOff x="1803696" y="1810576"/>
              <a:chExt cx="2482763" cy="2930057"/>
            </a:xfrm>
          </p:grpSpPr>
          <p:grpSp>
            <p:nvGrpSpPr>
              <p:cNvPr id="24" name="Group 23">
                <a:extLst>
                  <a:ext uri="{FF2B5EF4-FFF2-40B4-BE49-F238E27FC236}">
                    <a16:creationId xmlns:a16="http://schemas.microsoft.com/office/drawing/2014/main" id="{06D8360F-D54F-04F5-9394-9319F4DB9C21}"/>
                  </a:ext>
                </a:extLst>
              </p:cNvPr>
              <p:cNvGrpSpPr/>
              <p:nvPr/>
            </p:nvGrpSpPr>
            <p:grpSpPr>
              <a:xfrm>
                <a:off x="1803696" y="1810576"/>
                <a:ext cx="2482763" cy="2930057"/>
                <a:chOff x="142953" y="934202"/>
                <a:chExt cx="1561324" cy="1842612"/>
              </a:xfrm>
            </p:grpSpPr>
            <p:sp>
              <p:nvSpPr>
                <p:cNvPr id="26" name="Freeform 115">
                  <a:extLst>
                    <a:ext uri="{FF2B5EF4-FFF2-40B4-BE49-F238E27FC236}">
                      <a16:creationId xmlns:a16="http://schemas.microsoft.com/office/drawing/2014/main" id="{B2399842-7AE4-C3E3-C145-317DA8FBCBEA}"/>
                    </a:ext>
                  </a:extLst>
                </p:cNvPr>
                <p:cNvSpPr>
                  <a:spLocks/>
                </p:cNvSpPr>
                <p:nvPr/>
              </p:nvSpPr>
              <p:spPr bwMode="auto">
                <a:xfrm>
                  <a:off x="142953" y="1880972"/>
                  <a:ext cx="345543" cy="473521"/>
                </a:xfrm>
                <a:custGeom>
                  <a:avLst/>
                  <a:gdLst>
                    <a:gd name="T0" fmla="*/ 2 w 32"/>
                    <a:gd name="T1" fmla="*/ 19 h 44"/>
                    <a:gd name="T2" fmla="*/ 20 w 32"/>
                    <a:gd name="T3" fmla="*/ 40 h 44"/>
                    <a:gd name="T4" fmla="*/ 31 w 32"/>
                    <a:gd name="T5" fmla="*/ 20 h 44"/>
                    <a:gd name="T6" fmla="*/ 15 w 32"/>
                    <a:gd name="T7" fmla="*/ 2 h 44"/>
                    <a:gd name="T8" fmla="*/ 2 w 32"/>
                    <a:gd name="T9" fmla="*/ 19 h 44"/>
                  </a:gdLst>
                  <a:ahLst/>
                  <a:cxnLst>
                    <a:cxn ang="0">
                      <a:pos x="T0" y="T1"/>
                    </a:cxn>
                    <a:cxn ang="0">
                      <a:pos x="T2" y="T3"/>
                    </a:cxn>
                    <a:cxn ang="0">
                      <a:pos x="T4" y="T5"/>
                    </a:cxn>
                    <a:cxn ang="0">
                      <a:pos x="T6" y="T7"/>
                    </a:cxn>
                    <a:cxn ang="0">
                      <a:pos x="T8" y="T9"/>
                    </a:cxn>
                  </a:cxnLst>
                  <a:rect l="0" t="0" r="r" b="b"/>
                  <a:pathLst>
                    <a:path w="32" h="44">
                      <a:moveTo>
                        <a:pt x="2" y="19"/>
                      </a:moveTo>
                      <a:cubicBezTo>
                        <a:pt x="3" y="30"/>
                        <a:pt x="12" y="44"/>
                        <a:pt x="20" y="40"/>
                      </a:cubicBezTo>
                      <a:cubicBezTo>
                        <a:pt x="27" y="37"/>
                        <a:pt x="32" y="31"/>
                        <a:pt x="31" y="20"/>
                      </a:cubicBezTo>
                      <a:cubicBezTo>
                        <a:pt x="29" y="9"/>
                        <a:pt x="23" y="4"/>
                        <a:pt x="15" y="2"/>
                      </a:cubicBezTo>
                      <a:cubicBezTo>
                        <a:pt x="5" y="0"/>
                        <a:pt x="0" y="8"/>
                        <a:pt x="2" y="19"/>
                      </a:cubicBezTo>
                    </a:path>
                  </a:pathLst>
                </a:custGeom>
                <a:solidFill>
                  <a:srgbClr val="ED90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27" name="Freeform 116">
                  <a:extLst>
                    <a:ext uri="{FF2B5EF4-FFF2-40B4-BE49-F238E27FC236}">
                      <a16:creationId xmlns:a16="http://schemas.microsoft.com/office/drawing/2014/main" id="{61A7B7A0-0E42-D25E-E8B5-3EB47DA7FB47}"/>
                    </a:ext>
                  </a:extLst>
                </p:cNvPr>
                <p:cNvSpPr>
                  <a:spLocks/>
                </p:cNvSpPr>
                <p:nvPr/>
              </p:nvSpPr>
              <p:spPr bwMode="auto">
                <a:xfrm>
                  <a:off x="194144" y="1880972"/>
                  <a:ext cx="140780" cy="102382"/>
                </a:xfrm>
                <a:custGeom>
                  <a:avLst/>
                  <a:gdLst>
                    <a:gd name="T0" fmla="*/ 0 w 14"/>
                    <a:gd name="T1" fmla="*/ 5 h 9"/>
                    <a:gd name="T2" fmla="*/ 14 w 14"/>
                    <a:gd name="T3" fmla="*/ 9 h 9"/>
                    <a:gd name="T4" fmla="*/ 13 w 14"/>
                    <a:gd name="T5" fmla="*/ 2 h 9"/>
                    <a:gd name="T6" fmla="*/ 7 w 14"/>
                    <a:gd name="T7" fmla="*/ 1 h 9"/>
                    <a:gd name="T8" fmla="*/ 0 w 14"/>
                    <a:gd name="T9" fmla="*/ 5 h 9"/>
                  </a:gdLst>
                  <a:ahLst/>
                  <a:cxnLst>
                    <a:cxn ang="0">
                      <a:pos x="T0" y="T1"/>
                    </a:cxn>
                    <a:cxn ang="0">
                      <a:pos x="T2" y="T3"/>
                    </a:cxn>
                    <a:cxn ang="0">
                      <a:pos x="T4" y="T5"/>
                    </a:cxn>
                    <a:cxn ang="0">
                      <a:pos x="T6" y="T7"/>
                    </a:cxn>
                    <a:cxn ang="0">
                      <a:pos x="T8" y="T9"/>
                    </a:cxn>
                  </a:cxnLst>
                  <a:rect l="0" t="0" r="r" b="b"/>
                  <a:pathLst>
                    <a:path w="14" h="9">
                      <a:moveTo>
                        <a:pt x="0" y="5"/>
                      </a:moveTo>
                      <a:cubicBezTo>
                        <a:pt x="2" y="2"/>
                        <a:pt x="12" y="1"/>
                        <a:pt x="14" y="9"/>
                      </a:cubicBezTo>
                      <a:cubicBezTo>
                        <a:pt x="13" y="2"/>
                        <a:pt x="13" y="2"/>
                        <a:pt x="13" y="2"/>
                      </a:cubicBezTo>
                      <a:cubicBezTo>
                        <a:pt x="13" y="2"/>
                        <a:pt x="10" y="0"/>
                        <a:pt x="7" y="1"/>
                      </a:cubicBezTo>
                      <a:cubicBezTo>
                        <a:pt x="2" y="2"/>
                        <a:pt x="0" y="5"/>
                        <a:pt x="0" y="5"/>
                      </a:cubicBezTo>
                      <a:close/>
                    </a:path>
                  </a:pathLst>
                </a:custGeom>
                <a:solidFill>
                  <a:srgbClr val="FCBB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28" name="Freeform 117">
                  <a:extLst>
                    <a:ext uri="{FF2B5EF4-FFF2-40B4-BE49-F238E27FC236}">
                      <a16:creationId xmlns:a16="http://schemas.microsoft.com/office/drawing/2014/main" id="{33A03933-44BA-937B-055E-8C1E89E54681}"/>
                    </a:ext>
                  </a:extLst>
                </p:cNvPr>
                <p:cNvSpPr>
                  <a:spLocks/>
                </p:cNvSpPr>
                <p:nvPr/>
              </p:nvSpPr>
              <p:spPr bwMode="auto">
                <a:xfrm>
                  <a:off x="1358734" y="1880972"/>
                  <a:ext cx="345543" cy="473521"/>
                </a:xfrm>
                <a:custGeom>
                  <a:avLst/>
                  <a:gdLst>
                    <a:gd name="T0" fmla="*/ 30 w 32"/>
                    <a:gd name="T1" fmla="*/ 19 h 44"/>
                    <a:gd name="T2" fmla="*/ 12 w 32"/>
                    <a:gd name="T3" fmla="*/ 40 h 44"/>
                    <a:gd name="T4" fmla="*/ 2 w 32"/>
                    <a:gd name="T5" fmla="*/ 20 h 44"/>
                    <a:gd name="T6" fmla="*/ 18 w 32"/>
                    <a:gd name="T7" fmla="*/ 2 h 44"/>
                    <a:gd name="T8" fmla="*/ 30 w 32"/>
                    <a:gd name="T9" fmla="*/ 19 h 44"/>
                  </a:gdLst>
                  <a:ahLst/>
                  <a:cxnLst>
                    <a:cxn ang="0">
                      <a:pos x="T0" y="T1"/>
                    </a:cxn>
                    <a:cxn ang="0">
                      <a:pos x="T2" y="T3"/>
                    </a:cxn>
                    <a:cxn ang="0">
                      <a:pos x="T4" y="T5"/>
                    </a:cxn>
                    <a:cxn ang="0">
                      <a:pos x="T6" y="T7"/>
                    </a:cxn>
                    <a:cxn ang="0">
                      <a:pos x="T8" y="T9"/>
                    </a:cxn>
                  </a:cxnLst>
                  <a:rect l="0" t="0" r="r" b="b"/>
                  <a:pathLst>
                    <a:path w="32" h="44">
                      <a:moveTo>
                        <a:pt x="30" y="19"/>
                      </a:moveTo>
                      <a:cubicBezTo>
                        <a:pt x="29" y="30"/>
                        <a:pt x="20" y="44"/>
                        <a:pt x="12" y="40"/>
                      </a:cubicBezTo>
                      <a:cubicBezTo>
                        <a:pt x="6" y="37"/>
                        <a:pt x="0" y="31"/>
                        <a:pt x="2" y="20"/>
                      </a:cubicBezTo>
                      <a:cubicBezTo>
                        <a:pt x="3" y="9"/>
                        <a:pt x="9" y="4"/>
                        <a:pt x="18" y="2"/>
                      </a:cubicBezTo>
                      <a:cubicBezTo>
                        <a:pt x="27" y="0"/>
                        <a:pt x="32" y="8"/>
                        <a:pt x="30" y="19"/>
                      </a:cubicBezTo>
                    </a:path>
                  </a:pathLst>
                </a:custGeom>
                <a:solidFill>
                  <a:srgbClr val="ED90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29" name="Freeform 118">
                  <a:extLst>
                    <a:ext uri="{FF2B5EF4-FFF2-40B4-BE49-F238E27FC236}">
                      <a16:creationId xmlns:a16="http://schemas.microsoft.com/office/drawing/2014/main" id="{09A27751-E715-7EB7-4AFD-0AD6CE097DF5}"/>
                    </a:ext>
                  </a:extLst>
                </p:cNvPr>
                <p:cNvSpPr>
                  <a:spLocks/>
                </p:cNvSpPr>
                <p:nvPr/>
              </p:nvSpPr>
              <p:spPr bwMode="auto">
                <a:xfrm>
                  <a:off x="1512307" y="1880972"/>
                  <a:ext cx="153573" cy="102382"/>
                </a:xfrm>
                <a:custGeom>
                  <a:avLst/>
                  <a:gdLst>
                    <a:gd name="T0" fmla="*/ 14 w 14"/>
                    <a:gd name="T1" fmla="*/ 5 h 9"/>
                    <a:gd name="T2" fmla="*/ 0 w 14"/>
                    <a:gd name="T3" fmla="*/ 9 h 9"/>
                    <a:gd name="T4" fmla="*/ 1 w 14"/>
                    <a:gd name="T5" fmla="*/ 2 h 9"/>
                    <a:gd name="T6" fmla="*/ 7 w 14"/>
                    <a:gd name="T7" fmla="*/ 1 h 9"/>
                    <a:gd name="T8" fmla="*/ 14 w 14"/>
                    <a:gd name="T9" fmla="*/ 5 h 9"/>
                  </a:gdLst>
                  <a:ahLst/>
                  <a:cxnLst>
                    <a:cxn ang="0">
                      <a:pos x="T0" y="T1"/>
                    </a:cxn>
                    <a:cxn ang="0">
                      <a:pos x="T2" y="T3"/>
                    </a:cxn>
                    <a:cxn ang="0">
                      <a:pos x="T4" y="T5"/>
                    </a:cxn>
                    <a:cxn ang="0">
                      <a:pos x="T6" y="T7"/>
                    </a:cxn>
                    <a:cxn ang="0">
                      <a:pos x="T8" y="T9"/>
                    </a:cxn>
                  </a:cxnLst>
                  <a:rect l="0" t="0" r="r" b="b"/>
                  <a:pathLst>
                    <a:path w="14" h="9">
                      <a:moveTo>
                        <a:pt x="14" y="5"/>
                      </a:moveTo>
                      <a:cubicBezTo>
                        <a:pt x="12" y="2"/>
                        <a:pt x="3" y="1"/>
                        <a:pt x="0" y="9"/>
                      </a:cubicBezTo>
                      <a:cubicBezTo>
                        <a:pt x="1" y="2"/>
                        <a:pt x="1" y="2"/>
                        <a:pt x="1" y="2"/>
                      </a:cubicBezTo>
                      <a:cubicBezTo>
                        <a:pt x="1" y="2"/>
                        <a:pt x="4" y="0"/>
                        <a:pt x="7" y="1"/>
                      </a:cubicBezTo>
                      <a:cubicBezTo>
                        <a:pt x="12" y="2"/>
                        <a:pt x="14" y="5"/>
                        <a:pt x="14" y="5"/>
                      </a:cubicBezTo>
                      <a:close/>
                    </a:path>
                  </a:pathLst>
                </a:custGeom>
                <a:solidFill>
                  <a:srgbClr val="FCBB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30" name="Freeform 119">
                  <a:extLst>
                    <a:ext uri="{FF2B5EF4-FFF2-40B4-BE49-F238E27FC236}">
                      <a16:creationId xmlns:a16="http://schemas.microsoft.com/office/drawing/2014/main" id="{F96472CB-24B2-723E-B05F-7D0FBDD9F150}"/>
                    </a:ext>
                  </a:extLst>
                </p:cNvPr>
                <p:cNvSpPr>
                  <a:spLocks/>
                </p:cNvSpPr>
                <p:nvPr/>
              </p:nvSpPr>
              <p:spPr bwMode="auto">
                <a:xfrm>
                  <a:off x="334915" y="1113108"/>
                  <a:ext cx="1190194" cy="1241385"/>
                </a:xfrm>
                <a:custGeom>
                  <a:avLst/>
                  <a:gdLst>
                    <a:gd name="T0" fmla="*/ 56 w 111"/>
                    <a:gd name="T1" fmla="*/ 0 h 115"/>
                    <a:gd name="T2" fmla="*/ 111 w 111"/>
                    <a:gd name="T3" fmla="*/ 60 h 115"/>
                    <a:gd name="T4" fmla="*/ 56 w 111"/>
                    <a:gd name="T5" fmla="*/ 115 h 115"/>
                    <a:gd name="T6" fmla="*/ 0 w 111"/>
                    <a:gd name="T7" fmla="*/ 60 h 115"/>
                    <a:gd name="T8" fmla="*/ 56 w 111"/>
                    <a:gd name="T9" fmla="*/ 0 h 115"/>
                  </a:gdLst>
                  <a:ahLst/>
                  <a:cxnLst>
                    <a:cxn ang="0">
                      <a:pos x="T0" y="T1"/>
                    </a:cxn>
                    <a:cxn ang="0">
                      <a:pos x="T2" y="T3"/>
                    </a:cxn>
                    <a:cxn ang="0">
                      <a:pos x="T4" y="T5"/>
                    </a:cxn>
                    <a:cxn ang="0">
                      <a:pos x="T6" y="T7"/>
                    </a:cxn>
                    <a:cxn ang="0">
                      <a:pos x="T8" y="T9"/>
                    </a:cxn>
                  </a:cxnLst>
                  <a:rect l="0" t="0" r="r" b="b"/>
                  <a:pathLst>
                    <a:path w="111" h="115">
                      <a:moveTo>
                        <a:pt x="56" y="0"/>
                      </a:moveTo>
                      <a:cubicBezTo>
                        <a:pt x="86" y="0"/>
                        <a:pt x="111" y="19"/>
                        <a:pt x="111" y="60"/>
                      </a:cubicBezTo>
                      <a:cubicBezTo>
                        <a:pt x="111" y="90"/>
                        <a:pt x="86" y="115"/>
                        <a:pt x="56" y="115"/>
                      </a:cubicBezTo>
                      <a:cubicBezTo>
                        <a:pt x="25" y="115"/>
                        <a:pt x="0" y="90"/>
                        <a:pt x="0" y="60"/>
                      </a:cubicBezTo>
                      <a:cubicBezTo>
                        <a:pt x="0" y="20"/>
                        <a:pt x="25" y="0"/>
                        <a:pt x="56" y="0"/>
                      </a:cubicBezTo>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31" name="Freeform 120">
                  <a:extLst>
                    <a:ext uri="{FF2B5EF4-FFF2-40B4-BE49-F238E27FC236}">
                      <a16:creationId xmlns:a16="http://schemas.microsoft.com/office/drawing/2014/main" id="{94425CC7-725B-92AD-516F-1CB40BB2944D}"/>
                    </a:ext>
                  </a:extLst>
                </p:cNvPr>
                <p:cNvSpPr>
                  <a:spLocks/>
                </p:cNvSpPr>
                <p:nvPr/>
              </p:nvSpPr>
              <p:spPr bwMode="auto">
                <a:xfrm>
                  <a:off x="360511" y="1484238"/>
                  <a:ext cx="1151797" cy="1292576"/>
                </a:xfrm>
                <a:custGeom>
                  <a:avLst/>
                  <a:gdLst>
                    <a:gd name="T0" fmla="*/ 107 w 107"/>
                    <a:gd name="T1" fmla="*/ 53 h 120"/>
                    <a:gd name="T2" fmla="*/ 53 w 107"/>
                    <a:gd name="T3" fmla="*/ 120 h 120"/>
                    <a:gd name="T4" fmla="*/ 0 w 107"/>
                    <a:gd name="T5" fmla="*/ 53 h 120"/>
                    <a:gd name="T6" fmla="*/ 53 w 107"/>
                    <a:gd name="T7" fmla="*/ 0 h 120"/>
                    <a:gd name="T8" fmla="*/ 107 w 107"/>
                    <a:gd name="T9" fmla="*/ 53 h 120"/>
                  </a:gdLst>
                  <a:ahLst/>
                  <a:cxnLst>
                    <a:cxn ang="0">
                      <a:pos x="T0" y="T1"/>
                    </a:cxn>
                    <a:cxn ang="0">
                      <a:pos x="T2" y="T3"/>
                    </a:cxn>
                    <a:cxn ang="0">
                      <a:pos x="T4" y="T5"/>
                    </a:cxn>
                    <a:cxn ang="0">
                      <a:pos x="T6" y="T7"/>
                    </a:cxn>
                    <a:cxn ang="0">
                      <a:pos x="T8" y="T9"/>
                    </a:cxn>
                  </a:cxnLst>
                  <a:rect l="0" t="0" r="r" b="b"/>
                  <a:pathLst>
                    <a:path w="107" h="120">
                      <a:moveTo>
                        <a:pt x="107" y="53"/>
                      </a:moveTo>
                      <a:cubicBezTo>
                        <a:pt x="107" y="83"/>
                        <a:pt x="88" y="120"/>
                        <a:pt x="53" y="120"/>
                      </a:cubicBezTo>
                      <a:cubicBezTo>
                        <a:pt x="17" y="120"/>
                        <a:pt x="0" y="83"/>
                        <a:pt x="0" y="53"/>
                      </a:cubicBezTo>
                      <a:cubicBezTo>
                        <a:pt x="0" y="24"/>
                        <a:pt x="24" y="0"/>
                        <a:pt x="53" y="0"/>
                      </a:cubicBezTo>
                      <a:cubicBezTo>
                        <a:pt x="83" y="0"/>
                        <a:pt x="107" y="24"/>
                        <a:pt x="107" y="53"/>
                      </a:cubicBezTo>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32" name="Freeform 123">
                  <a:extLst>
                    <a:ext uri="{FF2B5EF4-FFF2-40B4-BE49-F238E27FC236}">
                      <a16:creationId xmlns:a16="http://schemas.microsoft.com/office/drawing/2014/main" id="{C197BA33-8767-F9AD-6E39-ED7953BF8CE9}"/>
                    </a:ext>
                  </a:extLst>
                </p:cNvPr>
                <p:cNvSpPr>
                  <a:spLocks/>
                </p:cNvSpPr>
                <p:nvPr/>
              </p:nvSpPr>
              <p:spPr bwMode="auto">
                <a:xfrm>
                  <a:off x="514083" y="1740193"/>
                  <a:ext cx="243161" cy="89588"/>
                </a:xfrm>
                <a:custGeom>
                  <a:avLst/>
                  <a:gdLst>
                    <a:gd name="T0" fmla="*/ 15 w 23"/>
                    <a:gd name="T1" fmla="*/ 0 h 8"/>
                    <a:gd name="T2" fmla="*/ 0 w 23"/>
                    <a:gd name="T3" fmla="*/ 7 h 8"/>
                    <a:gd name="T4" fmla="*/ 0 w 23"/>
                    <a:gd name="T5" fmla="*/ 8 h 8"/>
                    <a:gd name="T6" fmla="*/ 5 w 23"/>
                    <a:gd name="T7" fmla="*/ 8 h 8"/>
                    <a:gd name="T8" fmla="*/ 15 w 23"/>
                    <a:gd name="T9" fmla="*/ 4 h 8"/>
                    <a:gd name="T10" fmla="*/ 19 w 23"/>
                    <a:gd name="T11" fmla="*/ 5 h 8"/>
                    <a:gd name="T12" fmla="*/ 20 w 23"/>
                    <a:gd name="T13" fmla="*/ 5 h 8"/>
                    <a:gd name="T14" fmla="*/ 22 w 23"/>
                    <a:gd name="T15" fmla="*/ 5 h 8"/>
                    <a:gd name="T16" fmla="*/ 22 w 23"/>
                    <a:gd name="T17" fmla="*/ 4 h 8"/>
                    <a:gd name="T18" fmla="*/ 22 w 23"/>
                    <a:gd name="T19" fmla="*/ 2 h 8"/>
                    <a:gd name="T20" fmla="*/ 22 w 23"/>
                    <a:gd name="T21" fmla="*/ 2 h 8"/>
                    <a:gd name="T22" fmla="*/ 22 w 23"/>
                    <a:gd name="T23" fmla="*/ 2 h 8"/>
                    <a:gd name="T24" fmla="*/ 22 w 23"/>
                    <a:gd name="T25" fmla="*/ 1 h 8"/>
                    <a:gd name="T26" fmla="*/ 22 w 23"/>
                    <a:gd name="T27" fmla="*/ 1 h 8"/>
                    <a:gd name="T28" fmla="*/ 22 w 23"/>
                    <a:gd name="T29" fmla="*/ 1 h 8"/>
                    <a:gd name="T30" fmla="*/ 21 w 23"/>
                    <a:gd name="T31" fmla="*/ 1 h 8"/>
                    <a:gd name="T32" fmla="*/ 15 w 23"/>
                    <a:gd name="T33"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8">
                      <a:moveTo>
                        <a:pt x="15" y="0"/>
                      </a:moveTo>
                      <a:cubicBezTo>
                        <a:pt x="8" y="0"/>
                        <a:pt x="2" y="4"/>
                        <a:pt x="0" y="7"/>
                      </a:cubicBezTo>
                      <a:cubicBezTo>
                        <a:pt x="0" y="8"/>
                        <a:pt x="0" y="8"/>
                        <a:pt x="0" y="8"/>
                      </a:cubicBezTo>
                      <a:cubicBezTo>
                        <a:pt x="1" y="8"/>
                        <a:pt x="3" y="8"/>
                        <a:pt x="5" y="8"/>
                      </a:cubicBezTo>
                      <a:cubicBezTo>
                        <a:pt x="7" y="7"/>
                        <a:pt x="10" y="4"/>
                        <a:pt x="15" y="4"/>
                      </a:cubicBezTo>
                      <a:cubicBezTo>
                        <a:pt x="16" y="4"/>
                        <a:pt x="18" y="4"/>
                        <a:pt x="19" y="5"/>
                      </a:cubicBezTo>
                      <a:cubicBezTo>
                        <a:pt x="20" y="5"/>
                        <a:pt x="20" y="5"/>
                        <a:pt x="20" y="5"/>
                      </a:cubicBezTo>
                      <a:cubicBezTo>
                        <a:pt x="21" y="5"/>
                        <a:pt x="21" y="5"/>
                        <a:pt x="22" y="5"/>
                      </a:cubicBezTo>
                      <a:cubicBezTo>
                        <a:pt x="22" y="5"/>
                        <a:pt x="22" y="4"/>
                        <a:pt x="22" y="4"/>
                      </a:cubicBezTo>
                      <a:cubicBezTo>
                        <a:pt x="23" y="3"/>
                        <a:pt x="23" y="2"/>
                        <a:pt x="22" y="2"/>
                      </a:cubicBezTo>
                      <a:cubicBezTo>
                        <a:pt x="22" y="2"/>
                        <a:pt x="22" y="2"/>
                        <a:pt x="22" y="2"/>
                      </a:cubicBezTo>
                      <a:cubicBezTo>
                        <a:pt x="22" y="2"/>
                        <a:pt x="22" y="2"/>
                        <a:pt x="22" y="2"/>
                      </a:cubicBezTo>
                      <a:cubicBezTo>
                        <a:pt x="22" y="1"/>
                        <a:pt x="22" y="1"/>
                        <a:pt x="22" y="1"/>
                      </a:cubicBezTo>
                      <a:cubicBezTo>
                        <a:pt x="22" y="1"/>
                        <a:pt x="22" y="1"/>
                        <a:pt x="22" y="1"/>
                      </a:cubicBezTo>
                      <a:cubicBezTo>
                        <a:pt x="22" y="1"/>
                        <a:pt x="22" y="1"/>
                        <a:pt x="22" y="1"/>
                      </a:cubicBezTo>
                      <a:cubicBezTo>
                        <a:pt x="21" y="1"/>
                        <a:pt x="21" y="1"/>
                        <a:pt x="21" y="1"/>
                      </a:cubicBezTo>
                      <a:cubicBezTo>
                        <a:pt x="19" y="0"/>
                        <a:pt x="17" y="0"/>
                        <a:pt x="15" y="0"/>
                      </a:cubicBezTo>
                    </a:path>
                  </a:pathLst>
                </a:custGeom>
                <a:solidFill>
                  <a:srgbClr val="D5A8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33" name="Freeform 124">
                  <a:extLst>
                    <a:ext uri="{FF2B5EF4-FFF2-40B4-BE49-F238E27FC236}">
                      <a16:creationId xmlns:a16="http://schemas.microsoft.com/office/drawing/2014/main" id="{6413174E-145D-A94F-6723-16D7084734C2}"/>
                    </a:ext>
                  </a:extLst>
                </p:cNvPr>
                <p:cNvSpPr>
                  <a:spLocks/>
                </p:cNvSpPr>
                <p:nvPr/>
              </p:nvSpPr>
              <p:spPr bwMode="auto">
                <a:xfrm>
                  <a:off x="514083" y="1689002"/>
                  <a:ext cx="243161" cy="153573"/>
                </a:xfrm>
                <a:custGeom>
                  <a:avLst/>
                  <a:gdLst>
                    <a:gd name="T0" fmla="*/ 22 w 23"/>
                    <a:gd name="T1" fmla="*/ 8 h 14"/>
                    <a:gd name="T2" fmla="*/ 20 w 23"/>
                    <a:gd name="T3" fmla="*/ 8 h 14"/>
                    <a:gd name="T4" fmla="*/ 4 w 23"/>
                    <a:gd name="T5" fmla="*/ 13 h 14"/>
                    <a:gd name="T6" fmla="*/ 1 w 23"/>
                    <a:gd name="T7" fmla="*/ 13 h 14"/>
                    <a:gd name="T8" fmla="*/ 1 w 23"/>
                    <a:gd name="T9" fmla="*/ 10 h 14"/>
                    <a:gd name="T10" fmla="*/ 22 w 23"/>
                    <a:gd name="T11" fmla="*/ 4 h 14"/>
                    <a:gd name="T12" fmla="*/ 23 w 23"/>
                    <a:gd name="T13" fmla="*/ 7 h 14"/>
                    <a:gd name="T14" fmla="*/ 22 w 23"/>
                    <a:gd name="T15" fmla="*/ 8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14">
                      <a:moveTo>
                        <a:pt x="22" y="8"/>
                      </a:moveTo>
                      <a:cubicBezTo>
                        <a:pt x="22" y="8"/>
                        <a:pt x="21" y="8"/>
                        <a:pt x="20" y="8"/>
                      </a:cubicBezTo>
                      <a:cubicBezTo>
                        <a:pt x="11" y="5"/>
                        <a:pt x="5" y="13"/>
                        <a:pt x="4" y="13"/>
                      </a:cubicBezTo>
                      <a:cubicBezTo>
                        <a:pt x="4" y="14"/>
                        <a:pt x="2" y="14"/>
                        <a:pt x="1" y="13"/>
                      </a:cubicBezTo>
                      <a:cubicBezTo>
                        <a:pt x="0" y="13"/>
                        <a:pt x="0" y="11"/>
                        <a:pt x="1" y="10"/>
                      </a:cubicBezTo>
                      <a:cubicBezTo>
                        <a:pt x="4" y="6"/>
                        <a:pt x="12" y="0"/>
                        <a:pt x="22" y="4"/>
                      </a:cubicBezTo>
                      <a:cubicBezTo>
                        <a:pt x="23" y="4"/>
                        <a:pt x="23" y="6"/>
                        <a:pt x="23" y="7"/>
                      </a:cubicBezTo>
                      <a:cubicBezTo>
                        <a:pt x="23" y="7"/>
                        <a:pt x="23" y="8"/>
                        <a:pt x="22" y="8"/>
                      </a:cubicBezTo>
                      <a:close/>
                    </a:path>
                  </a:pathLst>
                </a:custGeom>
                <a:solidFill>
                  <a:srgbClr val="6F5B56"/>
                </a:solidFill>
                <a:ln>
                  <a:noFill/>
                </a:ln>
              </p:spPr>
              <p:txBody>
                <a:bodyPr vert="horz" wrap="square" lIns="45720" tIns="22860" rIns="45720" bIns="22860" numCol="1" anchor="t" anchorCtr="0" compatLnSpc="1">
                  <a:prstTxWarp prst="textNoShape">
                    <a:avLst/>
                  </a:prstTxWarp>
                </a:bodyPr>
                <a:lstStyle/>
                <a:p>
                  <a:endParaRPr lang="en-US" sz="900"/>
                </a:p>
              </p:txBody>
            </p:sp>
            <p:sp>
              <p:nvSpPr>
                <p:cNvPr id="34" name="Freeform 125">
                  <a:extLst>
                    <a:ext uri="{FF2B5EF4-FFF2-40B4-BE49-F238E27FC236}">
                      <a16:creationId xmlns:a16="http://schemas.microsoft.com/office/drawing/2014/main" id="{591EAFF9-FE36-F545-35B4-A36D6AA7B943}"/>
                    </a:ext>
                  </a:extLst>
                </p:cNvPr>
                <p:cNvSpPr>
                  <a:spLocks/>
                </p:cNvSpPr>
                <p:nvPr/>
              </p:nvSpPr>
              <p:spPr bwMode="auto">
                <a:xfrm>
                  <a:off x="514083" y="1689002"/>
                  <a:ext cx="243161" cy="140779"/>
                </a:xfrm>
                <a:custGeom>
                  <a:avLst/>
                  <a:gdLst>
                    <a:gd name="T0" fmla="*/ 1 w 23"/>
                    <a:gd name="T1" fmla="*/ 13 h 13"/>
                    <a:gd name="T2" fmla="*/ 2 w 23"/>
                    <a:gd name="T3" fmla="*/ 12 h 13"/>
                    <a:gd name="T4" fmla="*/ 23 w 23"/>
                    <a:gd name="T5" fmla="*/ 5 h 13"/>
                    <a:gd name="T6" fmla="*/ 23 w 23"/>
                    <a:gd name="T7" fmla="*/ 6 h 13"/>
                    <a:gd name="T8" fmla="*/ 22 w 23"/>
                    <a:gd name="T9" fmla="*/ 4 h 13"/>
                    <a:gd name="T10" fmla="*/ 1 w 23"/>
                    <a:gd name="T11" fmla="*/ 10 h 13"/>
                    <a:gd name="T12" fmla="*/ 1 w 23"/>
                    <a:gd name="T13" fmla="*/ 13 h 13"/>
                  </a:gdLst>
                  <a:ahLst/>
                  <a:cxnLst>
                    <a:cxn ang="0">
                      <a:pos x="T0" y="T1"/>
                    </a:cxn>
                    <a:cxn ang="0">
                      <a:pos x="T2" y="T3"/>
                    </a:cxn>
                    <a:cxn ang="0">
                      <a:pos x="T4" y="T5"/>
                    </a:cxn>
                    <a:cxn ang="0">
                      <a:pos x="T6" y="T7"/>
                    </a:cxn>
                    <a:cxn ang="0">
                      <a:pos x="T8" y="T9"/>
                    </a:cxn>
                    <a:cxn ang="0">
                      <a:pos x="T10" y="T11"/>
                    </a:cxn>
                    <a:cxn ang="0">
                      <a:pos x="T12" y="T13"/>
                    </a:cxn>
                  </a:cxnLst>
                  <a:rect l="0" t="0" r="r" b="b"/>
                  <a:pathLst>
                    <a:path w="23" h="13">
                      <a:moveTo>
                        <a:pt x="1" y="13"/>
                      </a:moveTo>
                      <a:cubicBezTo>
                        <a:pt x="1" y="13"/>
                        <a:pt x="1" y="12"/>
                        <a:pt x="2" y="12"/>
                      </a:cubicBezTo>
                      <a:cubicBezTo>
                        <a:pt x="4" y="8"/>
                        <a:pt x="13" y="1"/>
                        <a:pt x="23" y="5"/>
                      </a:cubicBezTo>
                      <a:cubicBezTo>
                        <a:pt x="23" y="5"/>
                        <a:pt x="23" y="5"/>
                        <a:pt x="23" y="6"/>
                      </a:cubicBezTo>
                      <a:cubicBezTo>
                        <a:pt x="23" y="5"/>
                        <a:pt x="22" y="4"/>
                        <a:pt x="22" y="4"/>
                      </a:cubicBezTo>
                      <a:cubicBezTo>
                        <a:pt x="12" y="0"/>
                        <a:pt x="4" y="6"/>
                        <a:pt x="1" y="10"/>
                      </a:cubicBezTo>
                      <a:cubicBezTo>
                        <a:pt x="0" y="11"/>
                        <a:pt x="0" y="13"/>
                        <a:pt x="1" y="13"/>
                      </a:cubicBezTo>
                      <a:close/>
                    </a:path>
                  </a:pathLst>
                </a:custGeom>
                <a:solidFill>
                  <a:srgbClr val="8E7771"/>
                </a:solidFill>
                <a:ln>
                  <a:noFill/>
                </a:ln>
              </p:spPr>
              <p:txBody>
                <a:bodyPr vert="horz" wrap="square" lIns="45720" tIns="22860" rIns="45720" bIns="22860" numCol="1" anchor="t" anchorCtr="0" compatLnSpc="1">
                  <a:prstTxWarp prst="textNoShape">
                    <a:avLst/>
                  </a:prstTxWarp>
                </a:bodyPr>
                <a:lstStyle/>
                <a:p>
                  <a:endParaRPr lang="en-US" sz="900"/>
                </a:p>
              </p:txBody>
            </p:sp>
            <p:sp>
              <p:nvSpPr>
                <p:cNvPr id="35" name="Freeform 126">
                  <a:extLst>
                    <a:ext uri="{FF2B5EF4-FFF2-40B4-BE49-F238E27FC236}">
                      <a16:creationId xmlns:a16="http://schemas.microsoft.com/office/drawing/2014/main" id="{BE0574FD-4A4B-ED68-0C65-2B6BF8A6D557}"/>
                    </a:ext>
                  </a:extLst>
                </p:cNvPr>
                <p:cNvSpPr>
                  <a:spLocks/>
                </p:cNvSpPr>
                <p:nvPr/>
              </p:nvSpPr>
              <p:spPr bwMode="auto">
                <a:xfrm>
                  <a:off x="1064390" y="1740193"/>
                  <a:ext cx="243161" cy="127977"/>
                </a:xfrm>
                <a:custGeom>
                  <a:avLst/>
                  <a:gdLst>
                    <a:gd name="T0" fmla="*/ 8 w 23"/>
                    <a:gd name="T1" fmla="*/ 0 h 11"/>
                    <a:gd name="T2" fmla="*/ 1 w 23"/>
                    <a:gd name="T3" fmla="*/ 1 h 11"/>
                    <a:gd name="T4" fmla="*/ 1 w 23"/>
                    <a:gd name="T5" fmla="*/ 1 h 11"/>
                    <a:gd name="T6" fmla="*/ 1 w 23"/>
                    <a:gd name="T7" fmla="*/ 1 h 11"/>
                    <a:gd name="T8" fmla="*/ 1 w 23"/>
                    <a:gd name="T9" fmla="*/ 1 h 11"/>
                    <a:gd name="T10" fmla="*/ 1 w 23"/>
                    <a:gd name="T11" fmla="*/ 2 h 11"/>
                    <a:gd name="T12" fmla="*/ 0 w 23"/>
                    <a:gd name="T13" fmla="*/ 2 h 11"/>
                    <a:gd name="T14" fmla="*/ 0 w 23"/>
                    <a:gd name="T15" fmla="*/ 2 h 11"/>
                    <a:gd name="T16" fmla="*/ 0 w 23"/>
                    <a:gd name="T17" fmla="*/ 4 h 11"/>
                    <a:gd name="T18" fmla="*/ 1 w 23"/>
                    <a:gd name="T19" fmla="*/ 5 h 11"/>
                    <a:gd name="T20" fmla="*/ 2 w 23"/>
                    <a:gd name="T21" fmla="*/ 5 h 11"/>
                    <a:gd name="T22" fmla="*/ 3 w 23"/>
                    <a:gd name="T23" fmla="*/ 5 h 11"/>
                    <a:gd name="T24" fmla="*/ 8 w 23"/>
                    <a:gd name="T25" fmla="*/ 4 h 11"/>
                    <a:gd name="T26" fmla="*/ 19 w 23"/>
                    <a:gd name="T27" fmla="*/ 10 h 11"/>
                    <a:gd name="T28" fmla="*/ 20 w 23"/>
                    <a:gd name="T29" fmla="*/ 11 h 11"/>
                    <a:gd name="T30" fmla="*/ 21 w 23"/>
                    <a:gd name="T31" fmla="*/ 11 h 11"/>
                    <a:gd name="T32" fmla="*/ 22 w 23"/>
                    <a:gd name="T33" fmla="*/ 10 h 11"/>
                    <a:gd name="T34" fmla="*/ 22 w 23"/>
                    <a:gd name="T35" fmla="*/ 7 h 11"/>
                    <a:gd name="T36" fmla="*/ 8 w 23"/>
                    <a:gd name="T3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3" h="11">
                      <a:moveTo>
                        <a:pt x="8" y="0"/>
                      </a:moveTo>
                      <a:cubicBezTo>
                        <a:pt x="6" y="0"/>
                        <a:pt x="4" y="0"/>
                        <a:pt x="1" y="1"/>
                      </a:cubicBezTo>
                      <a:cubicBezTo>
                        <a:pt x="1" y="1"/>
                        <a:pt x="1" y="1"/>
                        <a:pt x="1" y="1"/>
                      </a:cubicBezTo>
                      <a:cubicBezTo>
                        <a:pt x="1" y="1"/>
                        <a:pt x="1" y="1"/>
                        <a:pt x="1" y="1"/>
                      </a:cubicBezTo>
                      <a:cubicBezTo>
                        <a:pt x="1" y="1"/>
                        <a:pt x="1" y="1"/>
                        <a:pt x="1" y="1"/>
                      </a:cubicBezTo>
                      <a:cubicBezTo>
                        <a:pt x="1" y="2"/>
                        <a:pt x="1" y="2"/>
                        <a:pt x="1" y="2"/>
                      </a:cubicBezTo>
                      <a:cubicBezTo>
                        <a:pt x="0" y="2"/>
                        <a:pt x="0" y="2"/>
                        <a:pt x="0" y="2"/>
                      </a:cubicBezTo>
                      <a:cubicBezTo>
                        <a:pt x="0" y="2"/>
                        <a:pt x="0" y="2"/>
                        <a:pt x="0" y="2"/>
                      </a:cubicBezTo>
                      <a:cubicBezTo>
                        <a:pt x="0" y="3"/>
                        <a:pt x="0" y="3"/>
                        <a:pt x="0" y="4"/>
                      </a:cubicBezTo>
                      <a:cubicBezTo>
                        <a:pt x="0" y="4"/>
                        <a:pt x="1" y="5"/>
                        <a:pt x="1" y="5"/>
                      </a:cubicBezTo>
                      <a:cubicBezTo>
                        <a:pt x="1" y="5"/>
                        <a:pt x="2" y="5"/>
                        <a:pt x="2" y="5"/>
                      </a:cubicBezTo>
                      <a:cubicBezTo>
                        <a:pt x="3" y="5"/>
                        <a:pt x="3" y="5"/>
                        <a:pt x="3" y="5"/>
                      </a:cubicBezTo>
                      <a:cubicBezTo>
                        <a:pt x="5" y="4"/>
                        <a:pt x="6" y="4"/>
                        <a:pt x="8" y="4"/>
                      </a:cubicBezTo>
                      <a:cubicBezTo>
                        <a:pt x="14" y="4"/>
                        <a:pt x="19" y="10"/>
                        <a:pt x="19" y="10"/>
                      </a:cubicBezTo>
                      <a:cubicBezTo>
                        <a:pt x="19" y="10"/>
                        <a:pt x="20" y="11"/>
                        <a:pt x="20" y="11"/>
                      </a:cubicBezTo>
                      <a:cubicBezTo>
                        <a:pt x="20" y="11"/>
                        <a:pt x="21" y="11"/>
                        <a:pt x="21" y="11"/>
                      </a:cubicBezTo>
                      <a:cubicBezTo>
                        <a:pt x="21" y="11"/>
                        <a:pt x="22" y="11"/>
                        <a:pt x="22" y="10"/>
                      </a:cubicBezTo>
                      <a:cubicBezTo>
                        <a:pt x="23" y="10"/>
                        <a:pt x="23" y="8"/>
                        <a:pt x="22" y="7"/>
                      </a:cubicBezTo>
                      <a:cubicBezTo>
                        <a:pt x="20" y="4"/>
                        <a:pt x="15" y="0"/>
                        <a:pt x="8" y="0"/>
                      </a:cubicBezTo>
                    </a:path>
                  </a:pathLst>
                </a:custGeom>
                <a:solidFill>
                  <a:srgbClr val="D5A8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36" name="Freeform 127">
                  <a:extLst>
                    <a:ext uri="{FF2B5EF4-FFF2-40B4-BE49-F238E27FC236}">
                      <a16:creationId xmlns:a16="http://schemas.microsoft.com/office/drawing/2014/main" id="{D0BA5563-F35C-CACA-3E82-C2D374024C5C}"/>
                    </a:ext>
                  </a:extLst>
                </p:cNvPr>
                <p:cNvSpPr>
                  <a:spLocks/>
                </p:cNvSpPr>
                <p:nvPr/>
              </p:nvSpPr>
              <p:spPr bwMode="auto">
                <a:xfrm>
                  <a:off x="1051588" y="1689002"/>
                  <a:ext cx="255955" cy="153573"/>
                </a:xfrm>
                <a:custGeom>
                  <a:avLst/>
                  <a:gdLst>
                    <a:gd name="T0" fmla="*/ 1 w 24"/>
                    <a:gd name="T1" fmla="*/ 8 h 14"/>
                    <a:gd name="T2" fmla="*/ 4 w 24"/>
                    <a:gd name="T3" fmla="*/ 8 h 14"/>
                    <a:gd name="T4" fmla="*/ 19 w 24"/>
                    <a:gd name="T5" fmla="*/ 13 h 14"/>
                    <a:gd name="T6" fmla="*/ 22 w 24"/>
                    <a:gd name="T7" fmla="*/ 14 h 14"/>
                    <a:gd name="T8" fmla="*/ 23 w 24"/>
                    <a:gd name="T9" fmla="*/ 10 h 14"/>
                    <a:gd name="T10" fmla="*/ 2 w 24"/>
                    <a:gd name="T11" fmla="*/ 4 h 14"/>
                    <a:gd name="T12" fmla="*/ 1 w 24"/>
                    <a:gd name="T13" fmla="*/ 7 h 14"/>
                    <a:gd name="T14" fmla="*/ 1 w 24"/>
                    <a:gd name="T15" fmla="*/ 8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 h="14">
                      <a:moveTo>
                        <a:pt x="1" y="8"/>
                      </a:moveTo>
                      <a:cubicBezTo>
                        <a:pt x="2" y="8"/>
                        <a:pt x="3" y="9"/>
                        <a:pt x="4" y="8"/>
                      </a:cubicBezTo>
                      <a:cubicBezTo>
                        <a:pt x="13" y="5"/>
                        <a:pt x="19" y="13"/>
                        <a:pt x="19" y="13"/>
                      </a:cubicBezTo>
                      <a:cubicBezTo>
                        <a:pt x="20" y="14"/>
                        <a:pt x="21" y="14"/>
                        <a:pt x="22" y="14"/>
                      </a:cubicBezTo>
                      <a:cubicBezTo>
                        <a:pt x="23" y="13"/>
                        <a:pt x="24" y="11"/>
                        <a:pt x="23" y="10"/>
                      </a:cubicBezTo>
                      <a:cubicBezTo>
                        <a:pt x="20" y="7"/>
                        <a:pt x="12" y="0"/>
                        <a:pt x="2" y="4"/>
                      </a:cubicBezTo>
                      <a:cubicBezTo>
                        <a:pt x="1" y="5"/>
                        <a:pt x="0" y="6"/>
                        <a:pt x="1" y="7"/>
                      </a:cubicBezTo>
                      <a:cubicBezTo>
                        <a:pt x="1" y="7"/>
                        <a:pt x="1" y="8"/>
                        <a:pt x="1" y="8"/>
                      </a:cubicBezTo>
                      <a:close/>
                    </a:path>
                  </a:pathLst>
                </a:custGeom>
                <a:solidFill>
                  <a:srgbClr val="6F5B56"/>
                </a:solidFill>
                <a:ln>
                  <a:noFill/>
                </a:ln>
              </p:spPr>
              <p:txBody>
                <a:bodyPr vert="horz" wrap="square" lIns="45720" tIns="22860" rIns="45720" bIns="22860" numCol="1" anchor="t" anchorCtr="0" compatLnSpc="1">
                  <a:prstTxWarp prst="textNoShape">
                    <a:avLst/>
                  </a:prstTxWarp>
                </a:bodyPr>
                <a:lstStyle/>
                <a:p>
                  <a:endParaRPr lang="en-US" sz="900"/>
                </a:p>
              </p:txBody>
            </p:sp>
            <p:sp>
              <p:nvSpPr>
                <p:cNvPr id="37" name="Freeform 128">
                  <a:extLst>
                    <a:ext uri="{FF2B5EF4-FFF2-40B4-BE49-F238E27FC236}">
                      <a16:creationId xmlns:a16="http://schemas.microsoft.com/office/drawing/2014/main" id="{C33B760B-B4D3-4703-6A61-1C0C38362E14}"/>
                    </a:ext>
                  </a:extLst>
                </p:cNvPr>
                <p:cNvSpPr>
                  <a:spLocks/>
                </p:cNvSpPr>
                <p:nvPr/>
              </p:nvSpPr>
              <p:spPr bwMode="auto">
                <a:xfrm>
                  <a:off x="1064390" y="1689002"/>
                  <a:ext cx="243161" cy="153573"/>
                </a:xfrm>
                <a:custGeom>
                  <a:avLst/>
                  <a:gdLst>
                    <a:gd name="T0" fmla="*/ 21 w 23"/>
                    <a:gd name="T1" fmla="*/ 14 h 14"/>
                    <a:gd name="T2" fmla="*/ 21 w 23"/>
                    <a:gd name="T3" fmla="*/ 12 h 14"/>
                    <a:gd name="T4" fmla="*/ 0 w 23"/>
                    <a:gd name="T5" fmla="*/ 5 h 14"/>
                    <a:gd name="T6" fmla="*/ 0 w 23"/>
                    <a:gd name="T7" fmla="*/ 6 h 14"/>
                    <a:gd name="T8" fmla="*/ 1 w 23"/>
                    <a:gd name="T9" fmla="*/ 4 h 14"/>
                    <a:gd name="T10" fmla="*/ 22 w 23"/>
                    <a:gd name="T11" fmla="*/ 10 h 14"/>
                    <a:gd name="T12" fmla="*/ 21 w 23"/>
                    <a:gd name="T13" fmla="*/ 14 h 14"/>
                  </a:gdLst>
                  <a:ahLst/>
                  <a:cxnLst>
                    <a:cxn ang="0">
                      <a:pos x="T0" y="T1"/>
                    </a:cxn>
                    <a:cxn ang="0">
                      <a:pos x="T2" y="T3"/>
                    </a:cxn>
                    <a:cxn ang="0">
                      <a:pos x="T4" y="T5"/>
                    </a:cxn>
                    <a:cxn ang="0">
                      <a:pos x="T6" y="T7"/>
                    </a:cxn>
                    <a:cxn ang="0">
                      <a:pos x="T8" y="T9"/>
                    </a:cxn>
                    <a:cxn ang="0">
                      <a:pos x="T10" y="T11"/>
                    </a:cxn>
                    <a:cxn ang="0">
                      <a:pos x="T12" y="T13"/>
                    </a:cxn>
                  </a:cxnLst>
                  <a:rect l="0" t="0" r="r" b="b"/>
                  <a:pathLst>
                    <a:path w="23" h="14">
                      <a:moveTo>
                        <a:pt x="21" y="14"/>
                      </a:moveTo>
                      <a:cubicBezTo>
                        <a:pt x="22" y="13"/>
                        <a:pt x="21" y="12"/>
                        <a:pt x="21" y="12"/>
                      </a:cubicBezTo>
                      <a:cubicBezTo>
                        <a:pt x="18" y="8"/>
                        <a:pt x="10" y="1"/>
                        <a:pt x="0" y="5"/>
                      </a:cubicBezTo>
                      <a:cubicBezTo>
                        <a:pt x="0" y="5"/>
                        <a:pt x="0" y="5"/>
                        <a:pt x="0" y="6"/>
                      </a:cubicBezTo>
                      <a:cubicBezTo>
                        <a:pt x="0" y="5"/>
                        <a:pt x="0" y="4"/>
                        <a:pt x="1" y="4"/>
                      </a:cubicBezTo>
                      <a:cubicBezTo>
                        <a:pt x="11" y="0"/>
                        <a:pt x="19" y="7"/>
                        <a:pt x="22" y="10"/>
                      </a:cubicBezTo>
                      <a:cubicBezTo>
                        <a:pt x="23" y="11"/>
                        <a:pt x="22" y="13"/>
                        <a:pt x="21" y="14"/>
                      </a:cubicBezTo>
                      <a:close/>
                    </a:path>
                  </a:pathLst>
                </a:custGeom>
                <a:solidFill>
                  <a:srgbClr val="8E7771"/>
                </a:solidFill>
                <a:ln>
                  <a:noFill/>
                </a:ln>
              </p:spPr>
              <p:txBody>
                <a:bodyPr vert="horz" wrap="square" lIns="45720" tIns="22860" rIns="45720" bIns="22860" numCol="1" anchor="t" anchorCtr="0" compatLnSpc="1">
                  <a:prstTxWarp prst="textNoShape">
                    <a:avLst/>
                  </a:prstTxWarp>
                </a:bodyPr>
                <a:lstStyle/>
                <a:p>
                  <a:endParaRPr lang="en-US" sz="900"/>
                </a:p>
              </p:txBody>
            </p:sp>
            <p:grpSp>
              <p:nvGrpSpPr>
                <p:cNvPr id="38" name="Group 37">
                  <a:extLst>
                    <a:ext uri="{FF2B5EF4-FFF2-40B4-BE49-F238E27FC236}">
                      <a16:creationId xmlns:a16="http://schemas.microsoft.com/office/drawing/2014/main" id="{12A90A47-9F77-8FF7-007A-E8A38BF7C13F}"/>
                    </a:ext>
                  </a:extLst>
                </p:cNvPr>
                <p:cNvGrpSpPr/>
                <p:nvPr/>
              </p:nvGrpSpPr>
              <p:grpSpPr>
                <a:xfrm>
                  <a:off x="656833" y="2374458"/>
                  <a:ext cx="535036" cy="227394"/>
                  <a:chOff x="4643802" y="5084415"/>
                  <a:chExt cx="511910" cy="217565"/>
                </a:xfrm>
              </p:grpSpPr>
              <p:sp>
                <p:nvSpPr>
                  <p:cNvPr id="55" name="Freeform 134">
                    <a:extLst>
                      <a:ext uri="{FF2B5EF4-FFF2-40B4-BE49-F238E27FC236}">
                        <a16:creationId xmlns:a16="http://schemas.microsoft.com/office/drawing/2014/main" id="{7F05B676-E715-CA15-816F-883CC1439F03}"/>
                      </a:ext>
                    </a:extLst>
                  </p:cNvPr>
                  <p:cNvSpPr>
                    <a:spLocks/>
                  </p:cNvSpPr>
                  <p:nvPr/>
                </p:nvSpPr>
                <p:spPr bwMode="auto">
                  <a:xfrm>
                    <a:off x="4643802" y="5084415"/>
                    <a:ext cx="511910" cy="127977"/>
                  </a:xfrm>
                  <a:custGeom>
                    <a:avLst/>
                    <a:gdLst>
                      <a:gd name="T0" fmla="*/ 6 w 47"/>
                      <a:gd name="T1" fmla="*/ 12 h 12"/>
                      <a:gd name="T2" fmla="*/ 0 w 47"/>
                      <a:gd name="T3" fmla="*/ 0 h 12"/>
                      <a:gd name="T4" fmla="*/ 24 w 47"/>
                      <a:gd name="T5" fmla="*/ 1 h 12"/>
                      <a:gd name="T6" fmla="*/ 47 w 47"/>
                      <a:gd name="T7" fmla="*/ 0 h 12"/>
                      <a:gd name="T8" fmla="*/ 41 w 47"/>
                      <a:gd name="T9" fmla="*/ 12 h 12"/>
                      <a:gd name="T10" fmla="*/ 24 w 47"/>
                      <a:gd name="T11" fmla="*/ 8 h 12"/>
                      <a:gd name="T12" fmla="*/ 6 w 47"/>
                      <a:gd name="T13" fmla="*/ 12 h 12"/>
                    </a:gdLst>
                    <a:ahLst/>
                    <a:cxnLst>
                      <a:cxn ang="0">
                        <a:pos x="T0" y="T1"/>
                      </a:cxn>
                      <a:cxn ang="0">
                        <a:pos x="T2" y="T3"/>
                      </a:cxn>
                      <a:cxn ang="0">
                        <a:pos x="T4" y="T5"/>
                      </a:cxn>
                      <a:cxn ang="0">
                        <a:pos x="T6" y="T7"/>
                      </a:cxn>
                      <a:cxn ang="0">
                        <a:pos x="T8" y="T9"/>
                      </a:cxn>
                      <a:cxn ang="0">
                        <a:pos x="T10" y="T11"/>
                      </a:cxn>
                      <a:cxn ang="0">
                        <a:pos x="T12" y="T13"/>
                      </a:cxn>
                    </a:cxnLst>
                    <a:rect l="0" t="0" r="r" b="b"/>
                    <a:pathLst>
                      <a:path w="47" h="12">
                        <a:moveTo>
                          <a:pt x="6" y="12"/>
                        </a:moveTo>
                        <a:cubicBezTo>
                          <a:pt x="3" y="9"/>
                          <a:pt x="1" y="4"/>
                          <a:pt x="0" y="0"/>
                        </a:cubicBezTo>
                        <a:cubicBezTo>
                          <a:pt x="7" y="1"/>
                          <a:pt x="15" y="1"/>
                          <a:pt x="24" y="1"/>
                        </a:cubicBezTo>
                        <a:cubicBezTo>
                          <a:pt x="32" y="1"/>
                          <a:pt x="40" y="1"/>
                          <a:pt x="47" y="0"/>
                        </a:cubicBezTo>
                        <a:cubicBezTo>
                          <a:pt x="46" y="4"/>
                          <a:pt x="44" y="9"/>
                          <a:pt x="41" y="12"/>
                        </a:cubicBezTo>
                        <a:cubicBezTo>
                          <a:pt x="37" y="9"/>
                          <a:pt x="31" y="8"/>
                          <a:pt x="24" y="8"/>
                        </a:cubicBezTo>
                        <a:cubicBezTo>
                          <a:pt x="16" y="8"/>
                          <a:pt x="10" y="9"/>
                          <a:pt x="6" y="12"/>
                        </a:cubicBezTo>
                        <a:close/>
                      </a:path>
                    </a:pathLst>
                  </a:custGeom>
                  <a:solidFill>
                    <a:srgbClr val="9A32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56" name="Freeform 135">
                    <a:extLst>
                      <a:ext uri="{FF2B5EF4-FFF2-40B4-BE49-F238E27FC236}">
                        <a16:creationId xmlns:a16="http://schemas.microsoft.com/office/drawing/2014/main" id="{A76D318E-8F40-5069-C31A-396ABCB87C01}"/>
                      </a:ext>
                    </a:extLst>
                  </p:cNvPr>
                  <p:cNvSpPr>
                    <a:spLocks/>
                  </p:cNvSpPr>
                  <p:nvPr/>
                </p:nvSpPr>
                <p:spPr bwMode="auto">
                  <a:xfrm>
                    <a:off x="4720589" y="5174003"/>
                    <a:ext cx="371138" cy="127977"/>
                  </a:xfrm>
                  <a:custGeom>
                    <a:avLst/>
                    <a:gdLst>
                      <a:gd name="T0" fmla="*/ 18 w 35"/>
                      <a:gd name="T1" fmla="*/ 12 h 12"/>
                      <a:gd name="T2" fmla="*/ 0 w 35"/>
                      <a:gd name="T3" fmla="*/ 4 h 12"/>
                      <a:gd name="T4" fmla="*/ 18 w 35"/>
                      <a:gd name="T5" fmla="*/ 0 h 12"/>
                      <a:gd name="T6" fmla="*/ 35 w 35"/>
                      <a:gd name="T7" fmla="*/ 4 h 12"/>
                      <a:gd name="T8" fmla="*/ 18 w 35"/>
                      <a:gd name="T9" fmla="*/ 12 h 12"/>
                    </a:gdLst>
                    <a:ahLst/>
                    <a:cxnLst>
                      <a:cxn ang="0">
                        <a:pos x="T0" y="T1"/>
                      </a:cxn>
                      <a:cxn ang="0">
                        <a:pos x="T2" y="T3"/>
                      </a:cxn>
                      <a:cxn ang="0">
                        <a:pos x="T4" y="T5"/>
                      </a:cxn>
                      <a:cxn ang="0">
                        <a:pos x="T6" y="T7"/>
                      </a:cxn>
                      <a:cxn ang="0">
                        <a:pos x="T8" y="T9"/>
                      </a:cxn>
                    </a:cxnLst>
                    <a:rect l="0" t="0" r="r" b="b"/>
                    <a:pathLst>
                      <a:path w="35" h="12">
                        <a:moveTo>
                          <a:pt x="18" y="12"/>
                        </a:moveTo>
                        <a:cubicBezTo>
                          <a:pt x="11" y="12"/>
                          <a:pt x="4" y="9"/>
                          <a:pt x="0" y="4"/>
                        </a:cubicBezTo>
                        <a:cubicBezTo>
                          <a:pt x="4" y="1"/>
                          <a:pt x="10" y="0"/>
                          <a:pt x="18" y="0"/>
                        </a:cubicBezTo>
                        <a:cubicBezTo>
                          <a:pt x="25" y="0"/>
                          <a:pt x="31" y="1"/>
                          <a:pt x="35" y="4"/>
                        </a:cubicBezTo>
                        <a:cubicBezTo>
                          <a:pt x="31" y="9"/>
                          <a:pt x="25" y="12"/>
                          <a:pt x="18" y="12"/>
                        </a:cubicBezTo>
                        <a:close/>
                      </a:path>
                    </a:pathLst>
                  </a:custGeom>
                  <a:solidFill>
                    <a:srgbClr val="C455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grpSp>
            <p:sp>
              <p:nvSpPr>
                <p:cNvPr id="39" name="Freeform 159">
                  <a:extLst>
                    <a:ext uri="{FF2B5EF4-FFF2-40B4-BE49-F238E27FC236}">
                      <a16:creationId xmlns:a16="http://schemas.microsoft.com/office/drawing/2014/main" id="{412D5304-0C4A-190F-6F51-192934753B17}"/>
                    </a:ext>
                  </a:extLst>
                </p:cNvPr>
                <p:cNvSpPr>
                  <a:spLocks noEditPoints="1"/>
                </p:cNvSpPr>
                <p:nvPr/>
              </p:nvSpPr>
              <p:spPr bwMode="auto">
                <a:xfrm>
                  <a:off x="437297" y="1868170"/>
                  <a:ext cx="383932" cy="319948"/>
                </a:xfrm>
                <a:custGeom>
                  <a:avLst/>
                  <a:gdLst>
                    <a:gd name="T0" fmla="*/ 17 w 36"/>
                    <a:gd name="T1" fmla="*/ 30 h 30"/>
                    <a:gd name="T2" fmla="*/ 17 w 36"/>
                    <a:gd name="T3" fmla="*/ 30 h 30"/>
                    <a:gd name="T4" fmla="*/ 17 w 36"/>
                    <a:gd name="T5" fmla="*/ 30 h 30"/>
                    <a:gd name="T6" fmla="*/ 17 w 36"/>
                    <a:gd name="T7" fmla="*/ 30 h 30"/>
                    <a:gd name="T8" fmla="*/ 16 w 36"/>
                    <a:gd name="T9" fmla="*/ 30 h 30"/>
                    <a:gd name="T10" fmla="*/ 16 w 36"/>
                    <a:gd name="T11" fmla="*/ 30 h 30"/>
                    <a:gd name="T12" fmla="*/ 16 w 36"/>
                    <a:gd name="T13" fmla="*/ 30 h 30"/>
                    <a:gd name="T14" fmla="*/ 35 w 36"/>
                    <a:gd name="T15" fmla="*/ 15 h 30"/>
                    <a:gd name="T16" fmla="*/ 17 w 36"/>
                    <a:gd name="T17" fmla="*/ 30 h 30"/>
                    <a:gd name="T18" fmla="*/ 35 w 36"/>
                    <a:gd name="T19" fmla="*/ 15 h 30"/>
                    <a:gd name="T20" fmla="*/ 35 w 36"/>
                    <a:gd name="T21" fmla="*/ 14 h 30"/>
                    <a:gd name="T22" fmla="*/ 35 w 36"/>
                    <a:gd name="T23" fmla="*/ 15 h 30"/>
                    <a:gd name="T24" fmla="*/ 35 w 36"/>
                    <a:gd name="T25" fmla="*/ 14 h 30"/>
                    <a:gd name="T26" fmla="*/ 14 w 36"/>
                    <a:gd name="T27" fmla="*/ 0 h 30"/>
                    <a:gd name="T28" fmla="*/ 14 w 36"/>
                    <a:gd name="T29" fmla="*/ 0 h 30"/>
                    <a:gd name="T30" fmla="*/ 18 w 36"/>
                    <a:gd name="T31" fmla="*/ 1 h 30"/>
                    <a:gd name="T32" fmla="*/ 18 w 36"/>
                    <a:gd name="T33" fmla="*/ 1 h 30"/>
                    <a:gd name="T34" fmla="*/ 34 w 36"/>
                    <a:gd name="T35" fmla="*/ 6 h 30"/>
                    <a:gd name="T36" fmla="*/ 36 w 36"/>
                    <a:gd name="T37" fmla="*/ 11 h 30"/>
                    <a:gd name="T38" fmla="*/ 34 w 36"/>
                    <a:gd name="T39" fmla="*/ 6 h 30"/>
                    <a:gd name="T40" fmla="*/ 18 w 36"/>
                    <a:gd name="T41" fmla="*/ 1 h 30"/>
                    <a:gd name="T42" fmla="*/ 18 w 36"/>
                    <a:gd name="T43" fmla="*/ 1 h 30"/>
                    <a:gd name="T44" fmla="*/ 14 w 36"/>
                    <a:gd name="T45" fmla="*/ 0 h 30"/>
                    <a:gd name="T46" fmla="*/ 14 w 36"/>
                    <a:gd name="T47" fmla="*/ 0 h 30"/>
                    <a:gd name="T48" fmla="*/ 13 w 36"/>
                    <a:gd name="T49" fmla="*/ 0 h 30"/>
                    <a:gd name="T50" fmla="*/ 7 w 36"/>
                    <a:gd name="T51" fmla="*/ 1 h 30"/>
                    <a:gd name="T52" fmla="*/ 1 w 36"/>
                    <a:gd name="T53" fmla="*/ 7 h 30"/>
                    <a:gd name="T54" fmla="*/ 0 w 36"/>
                    <a:gd name="T55" fmla="*/ 13 h 30"/>
                    <a:gd name="T56" fmla="*/ 1 w 36"/>
                    <a:gd name="T57" fmla="*/ 7 h 30"/>
                    <a:gd name="T58" fmla="*/ 7 w 36"/>
                    <a:gd name="T59" fmla="*/ 1 h 30"/>
                    <a:gd name="T60" fmla="*/ 13 w 36"/>
                    <a:gd name="T61" fmla="*/ 0 h 30"/>
                    <a:gd name="T62" fmla="*/ 13 w 36"/>
                    <a:gd name="T63" fmla="*/ 0 h 30"/>
                    <a:gd name="T64" fmla="*/ 13 w 36"/>
                    <a:gd name="T65" fmla="*/ 0 h 30"/>
                    <a:gd name="T66" fmla="*/ 13 w 36"/>
                    <a:gd name="T67" fmla="*/ 0 h 30"/>
                    <a:gd name="T68" fmla="*/ 13 w 36"/>
                    <a:gd name="T69"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6" h="30">
                      <a:moveTo>
                        <a:pt x="17" y="30"/>
                      </a:moveTo>
                      <a:cubicBezTo>
                        <a:pt x="17" y="30"/>
                        <a:pt x="17" y="30"/>
                        <a:pt x="17" y="30"/>
                      </a:cubicBezTo>
                      <a:cubicBezTo>
                        <a:pt x="17" y="30"/>
                        <a:pt x="17" y="30"/>
                        <a:pt x="17" y="30"/>
                      </a:cubicBezTo>
                      <a:cubicBezTo>
                        <a:pt x="17" y="30"/>
                        <a:pt x="17" y="30"/>
                        <a:pt x="17" y="30"/>
                      </a:cubicBezTo>
                      <a:moveTo>
                        <a:pt x="16" y="30"/>
                      </a:moveTo>
                      <a:cubicBezTo>
                        <a:pt x="16" y="30"/>
                        <a:pt x="16" y="30"/>
                        <a:pt x="16" y="30"/>
                      </a:cubicBezTo>
                      <a:cubicBezTo>
                        <a:pt x="16" y="30"/>
                        <a:pt x="16" y="30"/>
                        <a:pt x="16" y="30"/>
                      </a:cubicBezTo>
                      <a:moveTo>
                        <a:pt x="35" y="15"/>
                      </a:moveTo>
                      <a:cubicBezTo>
                        <a:pt x="32" y="24"/>
                        <a:pt x="29" y="30"/>
                        <a:pt x="17" y="30"/>
                      </a:cubicBezTo>
                      <a:cubicBezTo>
                        <a:pt x="29" y="30"/>
                        <a:pt x="32" y="24"/>
                        <a:pt x="35" y="15"/>
                      </a:cubicBezTo>
                      <a:moveTo>
                        <a:pt x="35" y="14"/>
                      </a:moveTo>
                      <a:cubicBezTo>
                        <a:pt x="35" y="14"/>
                        <a:pt x="35" y="14"/>
                        <a:pt x="35" y="15"/>
                      </a:cubicBezTo>
                      <a:cubicBezTo>
                        <a:pt x="35" y="14"/>
                        <a:pt x="35" y="14"/>
                        <a:pt x="35" y="14"/>
                      </a:cubicBezTo>
                      <a:moveTo>
                        <a:pt x="14" y="0"/>
                      </a:moveTo>
                      <a:cubicBezTo>
                        <a:pt x="14" y="0"/>
                        <a:pt x="14" y="0"/>
                        <a:pt x="14" y="0"/>
                      </a:cubicBezTo>
                      <a:cubicBezTo>
                        <a:pt x="15" y="1"/>
                        <a:pt x="17" y="1"/>
                        <a:pt x="18" y="1"/>
                      </a:cubicBezTo>
                      <a:cubicBezTo>
                        <a:pt x="18" y="1"/>
                        <a:pt x="18" y="1"/>
                        <a:pt x="18" y="1"/>
                      </a:cubicBezTo>
                      <a:cubicBezTo>
                        <a:pt x="24" y="1"/>
                        <a:pt x="31" y="2"/>
                        <a:pt x="34" y="6"/>
                      </a:cubicBezTo>
                      <a:cubicBezTo>
                        <a:pt x="35" y="8"/>
                        <a:pt x="36" y="9"/>
                        <a:pt x="36" y="11"/>
                      </a:cubicBezTo>
                      <a:cubicBezTo>
                        <a:pt x="36" y="9"/>
                        <a:pt x="35" y="8"/>
                        <a:pt x="34" y="6"/>
                      </a:cubicBezTo>
                      <a:cubicBezTo>
                        <a:pt x="31" y="2"/>
                        <a:pt x="24" y="1"/>
                        <a:pt x="18" y="1"/>
                      </a:cubicBezTo>
                      <a:cubicBezTo>
                        <a:pt x="18" y="1"/>
                        <a:pt x="18" y="1"/>
                        <a:pt x="18" y="1"/>
                      </a:cubicBezTo>
                      <a:cubicBezTo>
                        <a:pt x="17" y="1"/>
                        <a:pt x="15" y="1"/>
                        <a:pt x="14" y="0"/>
                      </a:cubicBezTo>
                      <a:cubicBezTo>
                        <a:pt x="14" y="0"/>
                        <a:pt x="14" y="0"/>
                        <a:pt x="14" y="0"/>
                      </a:cubicBezTo>
                      <a:moveTo>
                        <a:pt x="13" y="0"/>
                      </a:moveTo>
                      <a:cubicBezTo>
                        <a:pt x="10" y="0"/>
                        <a:pt x="8" y="1"/>
                        <a:pt x="7" y="1"/>
                      </a:cubicBezTo>
                      <a:cubicBezTo>
                        <a:pt x="3" y="2"/>
                        <a:pt x="2" y="5"/>
                        <a:pt x="1" y="7"/>
                      </a:cubicBezTo>
                      <a:cubicBezTo>
                        <a:pt x="1" y="9"/>
                        <a:pt x="0" y="11"/>
                        <a:pt x="0" y="13"/>
                      </a:cubicBezTo>
                      <a:cubicBezTo>
                        <a:pt x="0" y="11"/>
                        <a:pt x="1" y="9"/>
                        <a:pt x="1" y="7"/>
                      </a:cubicBezTo>
                      <a:cubicBezTo>
                        <a:pt x="2" y="5"/>
                        <a:pt x="3" y="2"/>
                        <a:pt x="7" y="1"/>
                      </a:cubicBezTo>
                      <a:cubicBezTo>
                        <a:pt x="8" y="1"/>
                        <a:pt x="10" y="0"/>
                        <a:pt x="13" y="0"/>
                      </a:cubicBezTo>
                      <a:moveTo>
                        <a:pt x="13" y="0"/>
                      </a:moveTo>
                      <a:cubicBezTo>
                        <a:pt x="13" y="0"/>
                        <a:pt x="13" y="0"/>
                        <a:pt x="13" y="0"/>
                      </a:cubicBezTo>
                      <a:cubicBezTo>
                        <a:pt x="13" y="0"/>
                        <a:pt x="13" y="0"/>
                        <a:pt x="13" y="0"/>
                      </a:cubicBezTo>
                      <a:cubicBezTo>
                        <a:pt x="13" y="0"/>
                        <a:pt x="13" y="0"/>
                        <a:pt x="13" y="0"/>
                      </a:cubicBezTo>
                    </a:path>
                  </a:pathLst>
                </a:custGeom>
                <a:solidFill>
                  <a:srgbClr val="4B4A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40" name="Freeform 31687">
                  <a:extLst>
                    <a:ext uri="{FF2B5EF4-FFF2-40B4-BE49-F238E27FC236}">
                      <a16:creationId xmlns:a16="http://schemas.microsoft.com/office/drawing/2014/main" id="{752ABC46-A86F-1D18-6D54-88A215D5A0A4}"/>
                    </a:ext>
                  </a:extLst>
                </p:cNvPr>
                <p:cNvSpPr>
                  <a:spLocks/>
                </p:cNvSpPr>
                <p:nvPr/>
              </p:nvSpPr>
              <p:spPr bwMode="auto">
                <a:xfrm>
                  <a:off x="512390" y="2216472"/>
                  <a:ext cx="168068" cy="75131"/>
                </a:xfrm>
                <a:custGeom>
                  <a:avLst/>
                  <a:gdLst>
                    <a:gd name="T0" fmla="*/ 11 w 11"/>
                    <a:gd name="T1" fmla="*/ 3 h 7"/>
                    <a:gd name="T2" fmla="*/ 6 w 11"/>
                    <a:gd name="T3" fmla="*/ 7 h 7"/>
                    <a:gd name="T4" fmla="*/ 0 w 11"/>
                    <a:gd name="T5" fmla="*/ 4 h 7"/>
                    <a:gd name="T6" fmla="*/ 5 w 11"/>
                    <a:gd name="T7" fmla="*/ 0 h 7"/>
                    <a:gd name="T8" fmla="*/ 11 w 11"/>
                    <a:gd name="T9" fmla="*/ 3 h 7"/>
                  </a:gdLst>
                  <a:ahLst/>
                  <a:cxnLst>
                    <a:cxn ang="0">
                      <a:pos x="T0" y="T1"/>
                    </a:cxn>
                    <a:cxn ang="0">
                      <a:pos x="T2" y="T3"/>
                    </a:cxn>
                    <a:cxn ang="0">
                      <a:pos x="T4" y="T5"/>
                    </a:cxn>
                    <a:cxn ang="0">
                      <a:pos x="T6" y="T7"/>
                    </a:cxn>
                    <a:cxn ang="0">
                      <a:pos x="T8" y="T9"/>
                    </a:cxn>
                  </a:cxnLst>
                  <a:rect l="0" t="0" r="r" b="b"/>
                  <a:pathLst>
                    <a:path w="11" h="7">
                      <a:moveTo>
                        <a:pt x="11" y="3"/>
                      </a:moveTo>
                      <a:cubicBezTo>
                        <a:pt x="11" y="5"/>
                        <a:pt x="8" y="6"/>
                        <a:pt x="6" y="7"/>
                      </a:cubicBezTo>
                      <a:cubicBezTo>
                        <a:pt x="3" y="7"/>
                        <a:pt x="0" y="6"/>
                        <a:pt x="0" y="4"/>
                      </a:cubicBezTo>
                      <a:cubicBezTo>
                        <a:pt x="0" y="2"/>
                        <a:pt x="2" y="0"/>
                        <a:pt x="5" y="0"/>
                      </a:cubicBezTo>
                      <a:cubicBezTo>
                        <a:pt x="8" y="0"/>
                        <a:pt x="11" y="1"/>
                        <a:pt x="11" y="3"/>
                      </a:cubicBezTo>
                      <a:close/>
                    </a:path>
                  </a:pathLst>
                </a:custGeom>
                <a:solidFill>
                  <a:srgbClr val="FF9D78"/>
                </a:solidFill>
                <a:ln>
                  <a:noFill/>
                </a:ln>
              </p:spPr>
              <p:txBody>
                <a:bodyPr vert="horz" wrap="square" lIns="45720" tIns="22860" rIns="45720" bIns="22860" numCol="1" anchor="t" anchorCtr="0" compatLnSpc="1">
                  <a:prstTxWarp prst="textNoShape">
                    <a:avLst/>
                  </a:prstTxWarp>
                </a:bodyPr>
                <a:lstStyle/>
                <a:p>
                  <a:endParaRPr lang="en-US" sz="900"/>
                </a:p>
              </p:txBody>
            </p:sp>
            <p:grpSp>
              <p:nvGrpSpPr>
                <p:cNvPr id="41" name="Group 40">
                  <a:extLst>
                    <a:ext uri="{FF2B5EF4-FFF2-40B4-BE49-F238E27FC236}">
                      <a16:creationId xmlns:a16="http://schemas.microsoft.com/office/drawing/2014/main" id="{AAD0AB98-05C1-9FF2-77DE-825EC62F52E6}"/>
                    </a:ext>
                  </a:extLst>
                </p:cNvPr>
                <p:cNvGrpSpPr/>
                <p:nvPr/>
              </p:nvGrpSpPr>
              <p:grpSpPr>
                <a:xfrm>
                  <a:off x="1056893" y="1833312"/>
                  <a:ext cx="194939" cy="292410"/>
                  <a:chOff x="766791" y="7239466"/>
                  <a:chExt cx="549950" cy="824928"/>
                </a:xfrm>
              </p:grpSpPr>
              <p:sp>
                <p:nvSpPr>
                  <p:cNvPr id="51" name="Freeform 31692">
                    <a:extLst>
                      <a:ext uri="{FF2B5EF4-FFF2-40B4-BE49-F238E27FC236}">
                        <a16:creationId xmlns:a16="http://schemas.microsoft.com/office/drawing/2014/main" id="{0723EDCC-6FFE-99FE-6DAC-3CF04B5A98CF}"/>
                      </a:ext>
                    </a:extLst>
                  </p:cNvPr>
                  <p:cNvSpPr>
                    <a:spLocks/>
                  </p:cNvSpPr>
                  <p:nvPr/>
                </p:nvSpPr>
                <p:spPr bwMode="auto">
                  <a:xfrm>
                    <a:off x="766791" y="7239466"/>
                    <a:ext cx="549950" cy="797437"/>
                  </a:xfrm>
                  <a:custGeom>
                    <a:avLst/>
                    <a:gdLst>
                      <a:gd name="T0" fmla="*/ 1 w 18"/>
                      <a:gd name="T1" fmla="*/ 12 h 25"/>
                      <a:gd name="T2" fmla="*/ 13 w 18"/>
                      <a:gd name="T3" fmla="*/ 2 h 25"/>
                      <a:gd name="T4" fmla="*/ 16 w 18"/>
                      <a:gd name="T5" fmla="*/ 17 h 25"/>
                      <a:gd name="T6" fmla="*/ 6 w 18"/>
                      <a:gd name="T7" fmla="*/ 23 h 25"/>
                      <a:gd name="T8" fmla="*/ 1 w 18"/>
                      <a:gd name="T9" fmla="*/ 12 h 25"/>
                    </a:gdLst>
                    <a:ahLst/>
                    <a:cxnLst>
                      <a:cxn ang="0">
                        <a:pos x="T0" y="T1"/>
                      </a:cxn>
                      <a:cxn ang="0">
                        <a:pos x="T2" y="T3"/>
                      </a:cxn>
                      <a:cxn ang="0">
                        <a:pos x="T4" y="T5"/>
                      </a:cxn>
                      <a:cxn ang="0">
                        <a:pos x="T6" y="T7"/>
                      </a:cxn>
                      <a:cxn ang="0">
                        <a:pos x="T8" y="T9"/>
                      </a:cxn>
                    </a:cxnLst>
                    <a:rect l="0" t="0" r="r" b="b"/>
                    <a:pathLst>
                      <a:path w="18" h="25">
                        <a:moveTo>
                          <a:pt x="1" y="12"/>
                        </a:moveTo>
                        <a:cubicBezTo>
                          <a:pt x="3" y="4"/>
                          <a:pt x="8" y="0"/>
                          <a:pt x="13" y="2"/>
                        </a:cubicBezTo>
                        <a:cubicBezTo>
                          <a:pt x="17" y="3"/>
                          <a:pt x="18" y="10"/>
                          <a:pt x="16" y="17"/>
                        </a:cubicBezTo>
                        <a:cubicBezTo>
                          <a:pt x="14" y="25"/>
                          <a:pt x="11" y="25"/>
                          <a:pt x="6" y="23"/>
                        </a:cubicBezTo>
                        <a:cubicBezTo>
                          <a:pt x="2" y="21"/>
                          <a:pt x="0" y="19"/>
                          <a:pt x="1" y="12"/>
                        </a:cubicBezTo>
                        <a:close/>
                      </a:path>
                    </a:pathLst>
                  </a:custGeom>
                  <a:solidFill>
                    <a:srgbClr val="B96C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52" name="Freeform 31693">
                    <a:extLst>
                      <a:ext uri="{FF2B5EF4-FFF2-40B4-BE49-F238E27FC236}">
                        <a16:creationId xmlns:a16="http://schemas.microsoft.com/office/drawing/2014/main" id="{268443EA-1603-19E2-BDA9-F913F8FD5BDF}"/>
                      </a:ext>
                    </a:extLst>
                  </p:cNvPr>
                  <p:cNvSpPr>
                    <a:spLocks/>
                  </p:cNvSpPr>
                  <p:nvPr/>
                </p:nvSpPr>
                <p:spPr bwMode="auto">
                  <a:xfrm>
                    <a:off x="766791" y="7294463"/>
                    <a:ext cx="549950" cy="769931"/>
                  </a:xfrm>
                  <a:custGeom>
                    <a:avLst/>
                    <a:gdLst>
                      <a:gd name="T0" fmla="*/ 1 w 18"/>
                      <a:gd name="T1" fmla="*/ 12 h 25"/>
                      <a:gd name="T2" fmla="*/ 13 w 18"/>
                      <a:gd name="T3" fmla="*/ 2 h 25"/>
                      <a:gd name="T4" fmla="*/ 16 w 18"/>
                      <a:gd name="T5" fmla="*/ 18 h 25"/>
                      <a:gd name="T6" fmla="*/ 7 w 18"/>
                      <a:gd name="T7" fmla="*/ 23 h 25"/>
                      <a:gd name="T8" fmla="*/ 1 w 18"/>
                      <a:gd name="T9" fmla="*/ 12 h 25"/>
                    </a:gdLst>
                    <a:ahLst/>
                    <a:cxnLst>
                      <a:cxn ang="0">
                        <a:pos x="T0" y="T1"/>
                      </a:cxn>
                      <a:cxn ang="0">
                        <a:pos x="T2" y="T3"/>
                      </a:cxn>
                      <a:cxn ang="0">
                        <a:pos x="T4" y="T5"/>
                      </a:cxn>
                      <a:cxn ang="0">
                        <a:pos x="T6" y="T7"/>
                      </a:cxn>
                      <a:cxn ang="0">
                        <a:pos x="T8" y="T9"/>
                      </a:cxn>
                    </a:cxnLst>
                    <a:rect l="0" t="0" r="r" b="b"/>
                    <a:pathLst>
                      <a:path w="18" h="25">
                        <a:moveTo>
                          <a:pt x="1" y="12"/>
                        </a:moveTo>
                        <a:cubicBezTo>
                          <a:pt x="3" y="5"/>
                          <a:pt x="8" y="0"/>
                          <a:pt x="13" y="2"/>
                        </a:cubicBezTo>
                        <a:cubicBezTo>
                          <a:pt x="17" y="4"/>
                          <a:pt x="18" y="11"/>
                          <a:pt x="16" y="18"/>
                        </a:cubicBezTo>
                        <a:cubicBezTo>
                          <a:pt x="15" y="25"/>
                          <a:pt x="11" y="25"/>
                          <a:pt x="7" y="23"/>
                        </a:cubicBezTo>
                        <a:cubicBezTo>
                          <a:pt x="2" y="22"/>
                          <a:pt x="0" y="20"/>
                          <a:pt x="1" y="12"/>
                        </a:cubicBezTo>
                        <a:close/>
                      </a:path>
                    </a:pathLst>
                  </a:custGeom>
                  <a:solidFill>
                    <a:srgbClr val="FFF8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53" name="Freeform 31697">
                    <a:extLst>
                      <a:ext uri="{FF2B5EF4-FFF2-40B4-BE49-F238E27FC236}">
                        <a16:creationId xmlns:a16="http://schemas.microsoft.com/office/drawing/2014/main" id="{094E148B-0108-0F04-A341-9E5C327CB60C}"/>
                      </a:ext>
                    </a:extLst>
                  </p:cNvPr>
                  <p:cNvSpPr>
                    <a:spLocks/>
                  </p:cNvSpPr>
                  <p:nvPr/>
                </p:nvSpPr>
                <p:spPr bwMode="auto">
                  <a:xfrm>
                    <a:off x="849274" y="7541949"/>
                    <a:ext cx="357477" cy="439961"/>
                  </a:xfrm>
                  <a:custGeom>
                    <a:avLst/>
                    <a:gdLst>
                      <a:gd name="T0" fmla="*/ 0 w 11"/>
                      <a:gd name="T1" fmla="*/ 7 h 15"/>
                      <a:gd name="T2" fmla="*/ 6 w 11"/>
                      <a:gd name="T3" fmla="*/ 1 h 15"/>
                      <a:gd name="T4" fmla="*/ 11 w 11"/>
                      <a:gd name="T5" fmla="*/ 8 h 15"/>
                      <a:gd name="T6" fmla="*/ 5 w 11"/>
                      <a:gd name="T7" fmla="*/ 14 h 15"/>
                      <a:gd name="T8" fmla="*/ 0 w 11"/>
                      <a:gd name="T9" fmla="*/ 7 h 15"/>
                    </a:gdLst>
                    <a:ahLst/>
                    <a:cxnLst>
                      <a:cxn ang="0">
                        <a:pos x="T0" y="T1"/>
                      </a:cxn>
                      <a:cxn ang="0">
                        <a:pos x="T2" y="T3"/>
                      </a:cxn>
                      <a:cxn ang="0">
                        <a:pos x="T4" y="T5"/>
                      </a:cxn>
                      <a:cxn ang="0">
                        <a:pos x="T6" y="T7"/>
                      </a:cxn>
                      <a:cxn ang="0">
                        <a:pos x="T8" y="T9"/>
                      </a:cxn>
                    </a:cxnLst>
                    <a:rect l="0" t="0" r="r" b="b"/>
                    <a:pathLst>
                      <a:path w="11" h="15">
                        <a:moveTo>
                          <a:pt x="0" y="7"/>
                        </a:moveTo>
                        <a:cubicBezTo>
                          <a:pt x="0" y="3"/>
                          <a:pt x="3" y="0"/>
                          <a:pt x="6" y="1"/>
                        </a:cubicBezTo>
                        <a:cubicBezTo>
                          <a:pt x="9" y="1"/>
                          <a:pt x="11" y="4"/>
                          <a:pt x="11" y="8"/>
                        </a:cubicBezTo>
                        <a:cubicBezTo>
                          <a:pt x="10" y="12"/>
                          <a:pt x="8" y="15"/>
                          <a:pt x="5" y="14"/>
                        </a:cubicBezTo>
                        <a:cubicBezTo>
                          <a:pt x="2" y="14"/>
                          <a:pt x="0" y="11"/>
                          <a:pt x="0" y="7"/>
                        </a:cubicBezTo>
                        <a:close/>
                      </a:path>
                    </a:pathLst>
                  </a:custGeom>
                  <a:solidFill>
                    <a:srgbClr val="83AD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54" name="Freeform 31698">
                    <a:extLst>
                      <a:ext uri="{FF2B5EF4-FFF2-40B4-BE49-F238E27FC236}">
                        <a16:creationId xmlns:a16="http://schemas.microsoft.com/office/drawing/2014/main" id="{1D32B9B9-F5B8-957B-2255-593587B23541}"/>
                      </a:ext>
                    </a:extLst>
                  </p:cNvPr>
                  <p:cNvSpPr>
                    <a:spLocks/>
                  </p:cNvSpPr>
                  <p:nvPr/>
                </p:nvSpPr>
                <p:spPr bwMode="auto">
                  <a:xfrm>
                    <a:off x="959265" y="7596943"/>
                    <a:ext cx="109990" cy="109989"/>
                  </a:xfrm>
                  <a:custGeom>
                    <a:avLst/>
                    <a:gdLst>
                      <a:gd name="T0" fmla="*/ 0 w 4"/>
                      <a:gd name="T1" fmla="*/ 2 h 4"/>
                      <a:gd name="T2" fmla="*/ 2 w 4"/>
                      <a:gd name="T3" fmla="*/ 0 h 4"/>
                      <a:gd name="T4" fmla="*/ 4 w 4"/>
                      <a:gd name="T5" fmla="*/ 2 h 4"/>
                      <a:gd name="T6" fmla="*/ 2 w 4"/>
                      <a:gd name="T7" fmla="*/ 4 h 4"/>
                      <a:gd name="T8" fmla="*/ 0 w 4"/>
                      <a:gd name="T9" fmla="*/ 2 h 4"/>
                    </a:gdLst>
                    <a:ahLst/>
                    <a:cxnLst>
                      <a:cxn ang="0">
                        <a:pos x="T0" y="T1"/>
                      </a:cxn>
                      <a:cxn ang="0">
                        <a:pos x="T2" y="T3"/>
                      </a:cxn>
                      <a:cxn ang="0">
                        <a:pos x="T4" y="T5"/>
                      </a:cxn>
                      <a:cxn ang="0">
                        <a:pos x="T6" y="T7"/>
                      </a:cxn>
                      <a:cxn ang="0">
                        <a:pos x="T8" y="T9"/>
                      </a:cxn>
                    </a:cxnLst>
                    <a:rect l="0" t="0" r="r" b="b"/>
                    <a:pathLst>
                      <a:path w="4" h="4">
                        <a:moveTo>
                          <a:pt x="0" y="2"/>
                        </a:moveTo>
                        <a:cubicBezTo>
                          <a:pt x="0" y="1"/>
                          <a:pt x="1" y="0"/>
                          <a:pt x="2" y="0"/>
                        </a:cubicBezTo>
                        <a:cubicBezTo>
                          <a:pt x="3" y="0"/>
                          <a:pt x="4" y="1"/>
                          <a:pt x="4" y="2"/>
                        </a:cubicBezTo>
                        <a:cubicBezTo>
                          <a:pt x="4" y="4"/>
                          <a:pt x="3" y="4"/>
                          <a:pt x="2" y="4"/>
                        </a:cubicBezTo>
                        <a:cubicBezTo>
                          <a:pt x="1" y="4"/>
                          <a:pt x="0" y="3"/>
                          <a:pt x="0" y="2"/>
                        </a:cubicBezTo>
                        <a:close/>
                      </a:path>
                    </a:pathLst>
                  </a:custGeom>
                  <a:solidFill>
                    <a:srgbClr val="AFD1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grpSp>
            <p:grpSp>
              <p:nvGrpSpPr>
                <p:cNvPr id="42" name="Group 41">
                  <a:extLst>
                    <a:ext uri="{FF2B5EF4-FFF2-40B4-BE49-F238E27FC236}">
                      <a16:creationId xmlns:a16="http://schemas.microsoft.com/office/drawing/2014/main" id="{859ED6A3-3580-EDD6-DF25-D4282651C037}"/>
                    </a:ext>
                  </a:extLst>
                </p:cNvPr>
                <p:cNvGrpSpPr/>
                <p:nvPr/>
              </p:nvGrpSpPr>
              <p:grpSpPr>
                <a:xfrm>
                  <a:off x="559092" y="1829781"/>
                  <a:ext cx="221682" cy="282665"/>
                  <a:chOff x="-360617" y="7129477"/>
                  <a:chExt cx="659942" cy="797437"/>
                </a:xfrm>
              </p:grpSpPr>
              <p:sp>
                <p:nvSpPr>
                  <p:cNvPr id="47" name="Freeform 31690">
                    <a:extLst>
                      <a:ext uri="{FF2B5EF4-FFF2-40B4-BE49-F238E27FC236}">
                        <a16:creationId xmlns:a16="http://schemas.microsoft.com/office/drawing/2014/main" id="{74D936C5-0DE4-EF83-28CB-0281F1C45989}"/>
                      </a:ext>
                    </a:extLst>
                  </p:cNvPr>
                  <p:cNvSpPr>
                    <a:spLocks/>
                  </p:cNvSpPr>
                  <p:nvPr/>
                </p:nvSpPr>
                <p:spPr bwMode="auto">
                  <a:xfrm>
                    <a:off x="-360617" y="7129477"/>
                    <a:ext cx="632453" cy="769931"/>
                  </a:xfrm>
                  <a:custGeom>
                    <a:avLst/>
                    <a:gdLst>
                      <a:gd name="T0" fmla="*/ 2 w 20"/>
                      <a:gd name="T1" fmla="*/ 17 h 25"/>
                      <a:gd name="T2" fmla="*/ 9 w 20"/>
                      <a:gd name="T3" fmla="*/ 2 h 25"/>
                      <a:gd name="T4" fmla="*/ 19 w 20"/>
                      <a:gd name="T5" fmla="*/ 13 h 25"/>
                      <a:gd name="T6" fmla="*/ 11 w 20"/>
                      <a:gd name="T7" fmla="*/ 24 h 25"/>
                      <a:gd name="T8" fmla="*/ 2 w 20"/>
                      <a:gd name="T9" fmla="*/ 17 h 25"/>
                    </a:gdLst>
                    <a:ahLst/>
                    <a:cxnLst>
                      <a:cxn ang="0">
                        <a:pos x="T0" y="T1"/>
                      </a:cxn>
                      <a:cxn ang="0">
                        <a:pos x="T2" y="T3"/>
                      </a:cxn>
                      <a:cxn ang="0">
                        <a:pos x="T4" y="T5"/>
                      </a:cxn>
                      <a:cxn ang="0">
                        <a:pos x="T6" y="T7"/>
                      </a:cxn>
                      <a:cxn ang="0">
                        <a:pos x="T8" y="T9"/>
                      </a:cxn>
                    </a:cxnLst>
                    <a:rect l="0" t="0" r="r" b="b"/>
                    <a:pathLst>
                      <a:path w="20" h="25">
                        <a:moveTo>
                          <a:pt x="2" y="17"/>
                        </a:moveTo>
                        <a:cubicBezTo>
                          <a:pt x="0" y="10"/>
                          <a:pt x="4" y="3"/>
                          <a:pt x="9" y="2"/>
                        </a:cubicBezTo>
                        <a:cubicBezTo>
                          <a:pt x="14" y="0"/>
                          <a:pt x="18" y="6"/>
                          <a:pt x="19" y="13"/>
                        </a:cubicBezTo>
                        <a:cubicBezTo>
                          <a:pt x="20" y="20"/>
                          <a:pt x="17" y="22"/>
                          <a:pt x="11" y="24"/>
                        </a:cubicBezTo>
                        <a:cubicBezTo>
                          <a:pt x="6" y="25"/>
                          <a:pt x="3" y="25"/>
                          <a:pt x="2" y="17"/>
                        </a:cubicBezTo>
                        <a:close/>
                      </a:path>
                    </a:pathLst>
                  </a:custGeom>
                  <a:solidFill>
                    <a:srgbClr val="B96C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48" name="Freeform 31691">
                    <a:extLst>
                      <a:ext uri="{FF2B5EF4-FFF2-40B4-BE49-F238E27FC236}">
                        <a16:creationId xmlns:a16="http://schemas.microsoft.com/office/drawing/2014/main" id="{812E76AF-2AC3-3DAC-8C1A-7FC9FBBE9F96}"/>
                      </a:ext>
                    </a:extLst>
                  </p:cNvPr>
                  <p:cNvSpPr>
                    <a:spLocks/>
                  </p:cNvSpPr>
                  <p:nvPr/>
                </p:nvSpPr>
                <p:spPr bwMode="auto">
                  <a:xfrm>
                    <a:off x="-305621" y="7156983"/>
                    <a:ext cx="604946" cy="769931"/>
                  </a:xfrm>
                  <a:custGeom>
                    <a:avLst/>
                    <a:gdLst>
                      <a:gd name="T0" fmla="*/ 1 w 20"/>
                      <a:gd name="T1" fmla="*/ 17 h 25"/>
                      <a:gd name="T2" fmla="*/ 9 w 20"/>
                      <a:gd name="T3" fmla="*/ 2 h 25"/>
                      <a:gd name="T4" fmla="*/ 19 w 20"/>
                      <a:gd name="T5" fmla="*/ 13 h 25"/>
                      <a:gd name="T6" fmla="*/ 11 w 20"/>
                      <a:gd name="T7" fmla="*/ 24 h 25"/>
                      <a:gd name="T8" fmla="*/ 1 w 20"/>
                      <a:gd name="T9" fmla="*/ 17 h 25"/>
                    </a:gdLst>
                    <a:ahLst/>
                    <a:cxnLst>
                      <a:cxn ang="0">
                        <a:pos x="T0" y="T1"/>
                      </a:cxn>
                      <a:cxn ang="0">
                        <a:pos x="T2" y="T3"/>
                      </a:cxn>
                      <a:cxn ang="0">
                        <a:pos x="T4" y="T5"/>
                      </a:cxn>
                      <a:cxn ang="0">
                        <a:pos x="T6" y="T7"/>
                      </a:cxn>
                      <a:cxn ang="0">
                        <a:pos x="T8" y="T9"/>
                      </a:cxn>
                    </a:cxnLst>
                    <a:rect l="0" t="0" r="r" b="b"/>
                    <a:pathLst>
                      <a:path w="20" h="25">
                        <a:moveTo>
                          <a:pt x="1" y="17"/>
                        </a:moveTo>
                        <a:cubicBezTo>
                          <a:pt x="0" y="10"/>
                          <a:pt x="4" y="3"/>
                          <a:pt x="9" y="2"/>
                        </a:cubicBezTo>
                        <a:cubicBezTo>
                          <a:pt x="14" y="0"/>
                          <a:pt x="18" y="6"/>
                          <a:pt x="19" y="13"/>
                        </a:cubicBezTo>
                        <a:cubicBezTo>
                          <a:pt x="20" y="20"/>
                          <a:pt x="17" y="22"/>
                          <a:pt x="11" y="24"/>
                        </a:cubicBezTo>
                        <a:cubicBezTo>
                          <a:pt x="6" y="25"/>
                          <a:pt x="3" y="25"/>
                          <a:pt x="1" y="17"/>
                        </a:cubicBezTo>
                        <a:close/>
                      </a:path>
                    </a:pathLst>
                  </a:custGeom>
                  <a:solidFill>
                    <a:srgbClr val="FFF8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49" name="Freeform 31696">
                    <a:extLst>
                      <a:ext uri="{FF2B5EF4-FFF2-40B4-BE49-F238E27FC236}">
                        <a16:creationId xmlns:a16="http://schemas.microsoft.com/office/drawing/2014/main" id="{34E76D8C-85EC-100E-D0DE-6EB354C728F3}"/>
                      </a:ext>
                    </a:extLst>
                  </p:cNvPr>
                  <p:cNvSpPr>
                    <a:spLocks/>
                  </p:cNvSpPr>
                  <p:nvPr/>
                </p:nvSpPr>
                <p:spPr bwMode="auto">
                  <a:xfrm>
                    <a:off x="-168125" y="7431957"/>
                    <a:ext cx="302482" cy="412472"/>
                  </a:xfrm>
                  <a:custGeom>
                    <a:avLst/>
                    <a:gdLst>
                      <a:gd name="T0" fmla="*/ 0 w 10"/>
                      <a:gd name="T1" fmla="*/ 6 h 13"/>
                      <a:gd name="T2" fmla="*/ 5 w 10"/>
                      <a:gd name="T3" fmla="*/ 0 h 13"/>
                      <a:gd name="T4" fmla="*/ 10 w 10"/>
                      <a:gd name="T5" fmla="*/ 7 h 13"/>
                      <a:gd name="T6" fmla="*/ 5 w 10"/>
                      <a:gd name="T7" fmla="*/ 13 h 13"/>
                      <a:gd name="T8" fmla="*/ 0 w 10"/>
                      <a:gd name="T9" fmla="*/ 6 h 13"/>
                    </a:gdLst>
                    <a:ahLst/>
                    <a:cxnLst>
                      <a:cxn ang="0">
                        <a:pos x="T0" y="T1"/>
                      </a:cxn>
                      <a:cxn ang="0">
                        <a:pos x="T2" y="T3"/>
                      </a:cxn>
                      <a:cxn ang="0">
                        <a:pos x="T4" y="T5"/>
                      </a:cxn>
                      <a:cxn ang="0">
                        <a:pos x="T6" y="T7"/>
                      </a:cxn>
                      <a:cxn ang="0">
                        <a:pos x="T8" y="T9"/>
                      </a:cxn>
                    </a:cxnLst>
                    <a:rect l="0" t="0" r="r" b="b"/>
                    <a:pathLst>
                      <a:path w="10" h="13">
                        <a:moveTo>
                          <a:pt x="0" y="6"/>
                        </a:moveTo>
                        <a:cubicBezTo>
                          <a:pt x="0" y="3"/>
                          <a:pt x="2" y="0"/>
                          <a:pt x="5" y="0"/>
                        </a:cubicBezTo>
                        <a:cubicBezTo>
                          <a:pt x="8" y="0"/>
                          <a:pt x="10" y="3"/>
                          <a:pt x="10" y="7"/>
                        </a:cubicBezTo>
                        <a:cubicBezTo>
                          <a:pt x="10" y="10"/>
                          <a:pt x="7" y="13"/>
                          <a:pt x="5" y="13"/>
                        </a:cubicBezTo>
                        <a:cubicBezTo>
                          <a:pt x="2" y="13"/>
                          <a:pt x="0" y="10"/>
                          <a:pt x="0" y="6"/>
                        </a:cubicBezTo>
                        <a:close/>
                      </a:path>
                    </a:pathLst>
                  </a:custGeom>
                  <a:solidFill>
                    <a:srgbClr val="83AD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50" name="Freeform 31699">
                    <a:extLst>
                      <a:ext uri="{FF2B5EF4-FFF2-40B4-BE49-F238E27FC236}">
                        <a16:creationId xmlns:a16="http://schemas.microsoft.com/office/drawing/2014/main" id="{B4998D13-A6B8-256C-0BE0-4EECF69E30B2}"/>
                      </a:ext>
                    </a:extLst>
                  </p:cNvPr>
                  <p:cNvSpPr>
                    <a:spLocks/>
                  </p:cNvSpPr>
                  <p:nvPr/>
                </p:nvSpPr>
                <p:spPr bwMode="auto">
                  <a:xfrm>
                    <a:off x="-113130" y="7459447"/>
                    <a:ext cx="137496" cy="137496"/>
                  </a:xfrm>
                  <a:custGeom>
                    <a:avLst/>
                    <a:gdLst>
                      <a:gd name="T0" fmla="*/ 0 w 4"/>
                      <a:gd name="T1" fmla="*/ 2 h 4"/>
                      <a:gd name="T2" fmla="*/ 2 w 4"/>
                      <a:gd name="T3" fmla="*/ 0 h 4"/>
                      <a:gd name="T4" fmla="*/ 4 w 4"/>
                      <a:gd name="T5" fmla="*/ 2 h 4"/>
                      <a:gd name="T6" fmla="*/ 2 w 4"/>
                      <a:gd name="T7" fmla="*/ 4 h 4"/>
                      <a:gd name="T8" fmla="*/ 0 w 4"/>
                      <a:gd name="T9" fmla="*/ 2 h 4"/>
                    </a:gdLst>
                    <a:ahLst/>
                    <a:cxnLst>
                      <a:cxn ang="0">
                        <a:pos x="T0" y="T1"/>
                      </a:cxn>
                      <a:cxn ang="0">
                        <a:pos x="T2" y="T3"/>
                      </a:cxn>
                      <a:cxn ang="0">
                        <a:pos x="T4" y="T5"/>
                      </a:cxn>
                      <a:cxn ang="0">
                        <a:pos x="T6" y="T7"/>
                      </a:cxn>
                      <a:cxn ang="0">
                        <a:pos x="T8" y="T9"/>
                      </a:cxn>
                    </a:cxnLst>
                    <a:rect l="0" t="0" r="r" b="b"/>
                    <a:pathLst>
                      <a:path w="4" h="4">
                        <a:moveTo>
                          <a:pt x="0" y="2"/>
                        </a:moveTo>
                        <a:cubicBezTo>
                          <a:pt x="0" y="1"/>
                          <a:pt x="1" y="0"/>
                          <a:pt x="2" y="0"/>
                        </a:cubicBezTo>
                        <a:cubicBezTo>
                          <a:pt x="3" y="0"/>
                          <a:pt x="4" y="1"/>
                          <a:pt x="4" y="2"/>
                        </a:cubicBezTo>
                        <a:cubicBezTo>
                          <a:pt x="4" y="4"/>
                          <a:pt x="3" y="4"/>
                          <a:pt x="2" y="4"/>
                        </a:cubicBezTo>
                        <a:cubicBezTo>
                          <a:pt x="1" y="4"/>
                          <a:pt x="0" y="3"/>
                          <a:pt x="0" y="2"/>
                        </a:cubicBezTo>
                        <a:close/>
                      </a:path>
                    </a:pathLst>
                  </a:custGeom>
                  <a:solidFill>
                    <a:srgbClr val="AFD1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grpSp>
            <p:sp>
              <p:nvSpPr>
                <p:cNvPr id="43" name="Freeform 31687">
                  <a:extLst>
                    <a:ext uri="{FF2B5EF4-FFF2-40B4-BE49-F238E27FC236}">
                      <a16:creationId xmlns:a16="http://schemas.microsoft.com/office/drawing/2014/main" id="{CBB0F347-762A-A0B2-0403-5CD875D369E6}"/>
                    </a:ext>
                  </a:extLst>
                </p:cNvPr>
                <p:cNvSpPr>
                  <a:spLocks/>
                </p:cNvSpPr>
                <p:nvPr/>
              </p:nvSpPr>
              <p:spPr bwMode="auto">
                <a:xfrm flipH="1">
                  <a:off x="1103702" y="2195323"/>
                  <a:ext cx="200791" cy="64793"/>
                </a:xfrm>
                <a:custGeom>
                  <a:avLst/>
                  <a:gdLst>
                    <a:gd name="T0" fmla="*/ 11 w 11"/>
                    <a:gd name="T1" fmla="*/ 3 h 7"/>
                    <a:gd name="T2" fmla="*/ 6 w 11"/>
                    <a:gd name="T3" fmla="*/ 7 h 7"/>
                    <a:gd name="T4" fmla="*/ 0 w 11"/>
                    <a:gd name="T5" fmla="*/ 4 h 7"/>
                    <a:gd name="T6" fmla="*/ 5 w 11"/>
                    <a:gd name="T7" fmla="*/ 0 h 7"/>
                    <a:gd name="T8" fmla="*/ 11 w 11"/>
                    <a:gd name="T9" fmla="*/ 3 h 7"/>
                  </a:gdLst>
                  <a:ahLst/>
                  <a:cxnLst>
                    <a:cxn ang="0">
                      <a:pos x="T0" y="T1"/>
                    </a:cxn>
                    <a:cxn ang="0">
                      <a:pos x="T2" y="T3"/>
                    </a:cxn>
                    <a:cxn ang="0">
                      <a:pos x="T4" y="T5"/>
                    </a:cxn>
                    <a:cxn ang="0">
                      <a:pos x="T6" y="T7"/>
                    </a:cxn>
                    <a:cxn ang="0">
                      <a:pos x="T8" y="T9"/>
                    </a:cxn>
                  </a:cxnLst>
                  <a:rect l="0" t="0" r="r" b="b"/>
                  <a:pathLst>
                    <a:path w="11" h="7">
                      <a:moveTo>
                        <a:pt x="11" y="3"/>
                      </a:moveTo>
                      <a:cubicBezTo>
                        <a:pt x="11" y="5"/>
                        <a:pt x="8" y="6"/>
                        <a:pt x="6" y="7"/>
                      </a:cubicBezTo>
                      <a:cubicBezTo>
                        <a:pt x="3" y="7"/>
                        <a:pt x="0" y="6"/>
                        <a:pt x="0" y="4"/>
                      </a:cubicBezTo>
                      <a:cubicBezTo>
                        <a:pt x="0" y="2"/>
                        <a:pt x="2" y="0"/>
                        <a:pt x="5" y="0"/>
                      </a:cubicBezTo>
                      <a:cubicBezTo>
                        <a:pt x="8" y="0"/>
                        <a:pt x="11" y="1"/>
                        <a:pt x="11" y="3"/>
                      </a:cubicBezTo>
                      <a:close/>
                    </a:path>
                  </a:pathLst>
                </a:custGeom>
                <a:solidFill>
                  <a:srgbClr val="FF9D78"/>
                </a:solidFill>
                <a:ln>
                  <a:noFill/>
                </a:ln>
              </p:spPr>
              <p:txBody>
                <a:bodyPr vert="horz" wrap="square" lIns="45720" tIns="22860" rIns="45720" bIns="22860" numCol="1" anchor="t" anchorCtr="0" compatLnSpc="1">
                  <a:prstTxWarp prst="textNoShape">
                    <a:avLst/>
                  </a:prstTxWarp>
                </a:bodyPr>
                <a:lstStyle/>
                <a:p>
                  <a:endParaRPr lang="en-US" sz="900"/>
                </a:p>
              </p:txBody>
            </p:sp>
            <p:sp>
              <p:nvSpPr>
                <p:cNvPr id="44" name="Freeform 235">
                  <a:extLst>
                    <a:ext uri="{FF2B5EF4-FFF2-40B4-BE49-F238E27FC236}">
                      <a16:creationId xmlns:a16="http://schemas.microsoft.com/office/drawing/2014/main" id="{A9D30502-A674-3E0C-ED90-AA477FAD3B7E}"/>
                    </a:ext>
                  </a:extLst>
                </p:cNvPr>
                <p:cNvSpPr>
                  <a:spLocks/>
                </p:cNvSpPr>
                <p:nvPr/>
              </p:nvSpPr>
              <p:spPr bwMode="auto">
                <a:xfrm flipH="1">
                  <a:off x="271771" y="1319160"/>
                  <a:ext cx="1364741" cy="710052"/>
                </a:xfrm>
                <a:custGeom>
                  <a:avLst/>
                  <a:gdLst>
                    <a:gd name="connsiteX0" fmla="*/ 649769 w 1364741"/>
                    <a:gd name="connsiteY0" fmla="*/ 0 h 710052"/>
                    <a:gd name="connsiteX1" fmla="*/ 34563 w 1364741"/>
                    <a:gd name="connsiteY1" fmla="*/ 132755 h 710052"/>
                    <a:gd name="connsiteX2" fmla="*/ 0 w 1364741"/>
                    <a:gd name="connsiteY2" fmla="*/ 152901 h 710052"/>
                    <a:gd name="connsiteX3" fmla="*/ 11432 w 1364741"/>
                    <a:gd name="connsiteY3" fmla="*/ 165070 h 710052"/>
                    <a:gd name="connsiteX4" fmla="*/ 71258 w 1364741"/>
                    <a:gd name="connsiteY4" fmla="*/ 212881 h 710052"/>
                    <a:gd name="connsiteX5" fmla="*/ 74150 w 1364741"/>
                    <a:gd name="connsiteY5" fmla="*/ 214518 h 710052"/>
                    <a:gd name="connsiteX6" fmla="*/ 72594 w 1364741"/>
                    <a:gd name="connsiteY6" fmla="*/ 222947 h 710052"/>
                    <a:gd name="connsiteX7" fmla="*/ 122083 w 1364741"/>
                    <a:gd name="connsiteY7" fmla="*/ 688329 h 710052"/>
                    <a:gd name="connsiteX8" fmla="*/ 219463 w 1364741"/>
                    <a:gd name="connsiteY8" fmla="*/ 274678 h 710052"/>
                    <a:gd name="connsiteX9" fmla="*/ 251743 w 1364741"/>
                    <a:gd name="connsiteY9" fmla="*/ 271521 h 710052"/>
                    <a:gd name="connsiteX10" fmla="*/ 268437 w 1364741"/>
                    <a:gd name="connsiteY10" fmla="*/ 267433 h 710052"/>
                    <a:gd name="connsiteX11" fmla="*/ 315785 w 1364741"/>
                    <a:gd name="connsiteY11" fmla="*/ 270728 h 710052"/>
                    <a:gd name="connsiteX12" fmla="*/ 549159 w 1364741"/>
                    <a:gd name="connsiteY12" fmla="*/ 247991 h 710052"/>
                    <a:gd name="connsiteX13" fmla="*/ 599620 w 1364741"/>
                    <a:gd name="connsiteY13" fmla="*/ 233318 h 710052"/>
                    <a:gd name="connsiteX14" fmla="*/ 614726 w 1364741"/>
                    <a:gd name="connsiteY14" fmla="*/ 232121 h 710052"/>
                    <a:gd name="connsiteX15" fmla="*/ 910345 w 1364741"/>
                    <a:gd name="connsiteY15" fmla="*/ 219706 h 710052"/>
                    <a:gd name="connsiteX16" fmla="*/ 1174858 w 1364741"/>
                    <a:gd name="connsiteY16" fmla="*/ 308025 h 710052"/>
                    <a:gd name="connsiteX17" fmla="*/ 1290924 w 1364741"/>
                    <a:gd name="connsiteY17" fmla="*/ 707576 h 710052"/>
                    <a:gd name="connsiteX18" fmla="*/ 1329599 w 1364741"/>
                    <a:gd name="connsiteY18" fmla="*/ 547773 h 710052"/>
                    <a:gd name="connsiteX19" fmla="*/ 1343229 w 1364741"/>
                    <a:gd name="connsiteY19" fmla="*/ 478360 h 710052"/>
                    <a:gd name="connsiteX20" fmla="*/ 1364741 w 1364741"/>
                    <a:gd name="connsiteY20" fmla="*/ 364627 h 710052"/>
                    <a:gd name="connsiteX21" fmla="*/ 1362678 w 1364741"/>
                    <a:gd name="connsiteY21" fmla="*/ 190015 h 710052"/>
                    <a:gd name="connsiteX22" fmla="*/ 1362651 w 1364741"/>
                    <a:gd name="connsiteY22" fmla="*/ 189688 h 710052"/>
                    <a:gd name="connsiteX23" fmla="*/ 1264975 w 1364741"/>
                    <a:gd name="connsiteY23" fmla="*/ 132755 h 710052"/>
                    <a:gd name="connsiteX24" fmla="*/ 649769 w 1364741"/>
                    <a:gd name="connsiteY24" fmla="*/ 0 h 710052"/>
                    <a:gd name="connsiteX0" fmla="*/ 649769 w 1364741"/>
                    <a:gd name="connsiteY0" fmla="*/ 0 h 710052"/>
                    <a:gd name="connsiteX1" fmla="*/ 34563 w 1364741"/>
                    <a:gd name="connsiteY1" fmla="*/ 132755 h 710052"/>
                    <a:gd name="connsiteX2" fmla="*/ 0 w 1364741"/>
                    <a:gd name="connsiteY2" fmla="*/ 152901 h 710052"/>
                    <a:gd name="connsiteX3" fmla="*/ 11432 w 1364741"/>
                    <a:gd name="connsiteY3" fmla="*/ 165070 h 710052"/>
                    <a:gd name="connsiteX4" fmla="*/ 71258 w 1364741"/>
                    <a:gd name="connsiteY4" fmla="*/ 212881 h 710052"/>
                    <a:gd name="connsiteX5" fmla="*/ 74150 w 1364741"/>
                    <a:gd name="connsiteY5" fmla="*/ 214518 h 710052"/>
                    <a:gd name="connsiteX6" fmla="*/ 72594 w 1364741"/>
                    <a:gd name="connsiteY6" fmla="*/ 222947 h 710052"/>
                    <a:gd name="connsiteX7" fmla="*/ 122083 w 1364741"/>
                    <a:gd name="connsiteY7" fmla="*/ 688329 h 710052"/>
                    <a:gd name="connsiteX8" fmla="*/ 219463 w 1364741"/>
                    <a:gd name="connsiteY8" fmla="*/ 274678 h 710052"/>
                    <a:gd name="connsiteX9" fmla="*/ 251743 w 1364741"/>
                    <a:gd name="connsiteY9" fmla="*/ 271521 h 710052"/>
                    <a:gd name="connsiteX10" fmla="*/ 268437 w 1364741"/>
                    <a:gd name="connsiteY10" fmla="*/ 267433 h 710052"/>
                    <a:gd name="connsiteX11" fmla="*/ 315785 w 1364741"/>
                    <a:gd name="connsiteY11" fmla="*/ 270728 h 710052"/>
                    <a:gd name="connsiteX12" fmla="*/ 549159 w 1364741"/>
                    <a:gd name="connsiteY12" fmla="*/ 247991 h 710052"/>
                    <a:gd name="connsiteX13" fmla="*/ 599620 w 1364741"/>
                    <a:gd name="connsiteY13" fmla="*/ 233318 h 710052"/>
                    <a:gd name="connsiteX14" fmla="*/ 614726 w 1364741"/>
                    <a:gd name="connsiteY14" fmla="*/ 232121 h 710052"/>
                    <a:gd name="connsiteX15" fmla="*/ 910345 w 1364741"/>
                    <a:gd name="connsiteY15" fmla="*/ 219706 h 710052"/>
                    <a:gd name="connsiteX16" fmla="*/ 1174858 w 1364741"/>
                    <a:gd name="connsiteY16" fmla="*/ 308025 h 710052"/>
                    <a:gd name="connsiteX17" fmla="*/ 1290924 w 1364741"/>
                    <a:gd name="connsiteY17" fmla="*/ 707576 h 710052"/>
                    <a:gd name="connsiteX18" fmla="*/ 1329599 w 1364741"/>
                    <a:gd name="connsiteY18" fmla="*/ 547773 h 710052"/>
                    <a:gd name="connsiteX19" fmla="*/ 1343229 w 1364741"/>
                    <a:gd name="connsiteY19" fmla="*/ 478360 h 710052"/>
                    <a:gd name="connsiteX20" fmla="*/ 1364741 w 1364741"/>
                    <a:gd name="connsiteY20" fmla="*/ 364627 h 710052"/>
                    <a:gd name="connsiteX21" fmla="*/ 1362678 w 1364741"/>
                    <a:gd name="connsiteY21" fmla="*/ 190015 h 710052"/>
                    <a:gd name="connsiteX22" fmla="*/ 1298256 w 1364741"/>
                    <a:gd name="connsiteY22" fmla="*/ 202567 h 710052"/>
                    <a:gd name="connsiteX23" fmla="*/ 1264975 w 1364741"/>
                    <a:gd name="connsiteY23" fmla="*/ 132755 h 710052"/>
                    <a:gd name="connsiteX24" fmla="*/ 649769 w 1364741"/>
                    <a:gd name="connsiteY24" fmla="*/ 0 h 710052"/>
                    <a:gd name="connsiteX0" fmla="*/ 649769 w 1364741"/>
                    <a:gd name="connsiteY0" fmla="*/ 0 h 710052"/>
                    <a:gd name="connsiteX1" fmla="*/ 34563 w 1364741"/>
                    <a:gd name="connsiteY1" fmla="*/ 132755 h 710052"/>
                    <a:gd name="connsiteX2" fmla="*/ 0 w 1364741"/>
                    <a:gd name="connsiteY2" fmla="*/ 152901 h 710052"/>
                    <a:gd name="connsiteX3" fmla="*/ 11432 w 1364741"/>
                    <a:gd name="connsiteY3" fmla="*/ 165070 h 710052"/>
                    <a:gd name="connsiteX4" fmla="*/ 71258 w 1364741"/>
                    <a:gd name="connsiteY4" fmla="*/ 212881 h 710052"/>
                    <a:gd name="connsiteX5" fmla="*/ 74150 w 1364741"/>
                    <a:gd name="connsiteY5" fmla="*/ 214518 h 710052"/>
                    <a:gd name="connsiteX6" fmla="*/ 72594 w 1364741"/>
                    <a:gd name="connsiteY6" fmla="*/ 222947 h 710052"/>
                    <a:gd name="connsiteX7" fmla="*/ 122083 w 1364741"/>
                    <a:gd name="connsiteY7" fmla="*/ 688329 h 710052"/>
                    <a:gd name="connsiteX8" fmla="*/ 219463 w 1364741"/>
                    <a:gd name="connsiteY8" fmla="*/ 274678 h 710052"/>
                    <a:gd name="connsiteX9" fmla="*/ 251743 w 1364741"/>
                    <a:gd name="connsiteY9" fmla="*/ 271521 h 710052"/>
                    <a:gd name="connsiteX10" fmla="*/ 268437 w 1364741"/>
                    <a:gd name="connsiteY10" fmla="*/ 267433 h 710052"/>
                    <a:gd name="connsiteX11" fmla="*/ 315785 w 1364741"/>
                    <a:gd name="connsiteY11" fmla="*/ 270728 h 710052"/>
                    <a:gd name="connsiteX12" fmla="*/ 549159 w 1364741"/>
                    <a:gd name="connsiteY12" fmla="*/ 247991 h 710052"/>
                    <a:gd name="connsiteX13" fmla="*/ 599620 w 1364741"/>
                    <a:gd name="connsiteY13" fmla="*/ 233318 h 710052"/>
                    <a:gd name="connsiteX14" fmla="*/ 614726 w 1364741"/>
                    <a:gd name="connsiteY14" fmla="*/ 232121 h 710052"/>
                    <a:gd name="connsiteX15" fmla="*/ 910345 w 1364741"/>
                    <a:gd name="connsiteY15" fmla="*/ 219706 h 710052"/>
                    <a:gd name="connsiteX16" fmla="*/ 1174858 w 1364741"/>
                    <a:gd name="connsiteY16" fmla="*/ 308025 h 710052"/>
                    <a:gd name="connsiteX17" fmla="*/ 1290924 w 1364741"/>
                    <a:gd name="connsiteY17" fmla="*/ 707576 h 710052"/>
                    <a:gd name="connsiteX18" fmla="*/ 1329599 w 1364741"/>
                    <a:gd name="connsiteY18" fmla="*/ 547773 h 710052"/>
                    <a:gd name="connsiteX19" fmla="*/ 1343229 w 1364741"/>
                    <a:gd name="connsiteY19" fmla="*/ 478360 h 710052"/>
                    <a:gd name="connsiteX20" fmla="*/ 1364741 w 1364741"/>
                    <a:gd name="connsiteY20" fmla="*/ 364627 h 710052"/>
                    <a:gd name="connsiteX21" fmla="*/ 1298256 w 1364741"/>
                    <a:gd name="connsiteY21" fmla="*/ 202567 h 710052"/>
                    <a:gd name="connsiteX22" fmla="*/ 1264975 w 1364741"/>
                    <a:gd name="connsiteY22" fmla="*/ 132755 h 710052"/>
                    <a:gd name="connsiteX23" fmla="*/ 649769 w 1364741"/>
                    <a:gd name="connsiteY23" fmla="*/ 0 h 710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364741" h="710052">
                      <a:moveTo>
                        <a:pt x="649769" y="0"/>
                      </a:moveTo>
                      <a:cubicBezTo>
                        <a:pt x="421883" y="0"/>
                        <a:pt x="210177" y="48940"/>
                        <a:pt x="34563" y="132755"/>
                      </a:cubicBezTo>
                      <a:lnTo>
                        <a:pt x="0" y="152901"/>
                      </a:lnTo>
                      <a:lnTo>
                        <a:pt x="11432" y="165070"/>
                      </a:lnTo>
                      <a:cubicBezTo>
                        <a:pt x="27936" y="181700"/>
                        <a:pt x="48566" y="198330"/>
                        <a:pt x="71258" y="212881"/>
                      </a:cubicBezTo>
                      <a:lnTo>
                        <a:pt x="74150" y="214518"/>
                      </a:lnTo>
                      <a:lnTo>
                        <a:pt x="72594" y="222947"/>
                      </a:lnTo>
                      <a:cubicBezTo>
                        <a:pt x="50527" y="401941"/>
                        <a:pt x="122083" y="688329"/>
                        <a:pt x="122083" y="688329"/>
                      </a:cubicBezTo>
                      <a:cubicBezTo>
                        <a:pt x="208689" y="553705"/>
                        <a:pt x="219463" y="274678"/>
                        <a:pt x="219463" y="274678"/>
                      </a:cubicBezTo>
                      <a:cubicBezTo>
                        <a:pt x="230272" y="274678"/>
                        <a:pt x="241089" y="273475"/>
                        <a:pt x="251743" y="271521"/>
                      </a:cubicBezTo>
                      <a:lnTo>
                        <a:pt x="268437" y="267433"/>
                      </a:lnTo>
                      <a:lnTo>
                        <a:pt x="315785" y="270728"/>
                      </a:lnTo>
                      <a:cubicBezTo>
                        <a:pt x="393920" y="273716"/>
                        <a:pt x="473086" y="266830"/>
                        <a:pt x="549159" y="247991"/>
                      </a:cubicBezTo>
                      <a:lnTo>
                        <a:pt x="599620" y="233318"/>
                      </a:lnTo>
                      <a:lnTo>
                        <a:pt x="614726" y="232121"/>
                      </a:lnTo>
                      <a:cubicBezTo>
                        <a:pt x="726070" y="223213"/>
                        <a:pt x="840651" y="214525"/>
                        <a:pt x="910345" y="219706"/>
                      </a:cubicBezTo>
                      <a:cubicBezTo>
                        <a:pt x="1049733" y="230067"/>
                        <a:pt x="1109772" y="244475"/>
                        <a:pt x="1174858" y="308025"/>
                      </a:cubicBezTo>
                      <a:cubicBezTo>
                        <a:pt x="1228868" y="519637"/>
                        <a:pt x="1261999" y="683585"/>
                        <a:pt x="1290924" y="707576"/>
                      </a:cubicBezTo>
                      <a:cubicBezTo>
                        <a:pt x="1312618" y="725570"/>
                        <a:pt x="1315578" y="642780"/>
                        <a:pt x="1329599" y="547773"/>
                      </a:cubicBezTo>
                      <a:lnTo>
                        <a:pt x="1343229" y="478360"/>
                      </a:lnTo>
                      <a:lnTo>
                        <a:pt x="1364741" y="364627"/>
                      </a:lnTo>
                      <a:cubicBezTo>
                        <a:pt x="1357246" y="318662"/>
                        <a:pt x="1314884" y="241212"/>
                        <a:pt x="1298256" y="202567"/>
                      </a:cubicBezTo>
                      <a:cubicBezTo>
                        <a:pt x="1265697" y="183589"/>
                        <a:pt x="1297534" y="151733"/>
                        <a:pt x="1264975" y="132755"/>
                      </a:cubicBezTo>
                      <a:cubicBezTo>
                        <a:pt x="1089361" y="48940"/>
                        <a:pt x="877656" y="0"/>
                        <a:pt x="649769" y="0"/>
                      </a:cubicBezTo>
                      <a:close/>
                    </a:path>
                  </a:pathLst>
                </a:custGeom>
                <a:solidFill>
                  <a:srgbClr val="323B45"/>
                </a:solidFill>
                <a:ln>
                  <a:noFill/>
                </a:ln>
              </p:spPr>
              <p:txBody>
                <a:bodyPr vert="horz" wrap="square" lIns="45720" tIns="22860" rIns="45720" bIns="22860" numCol="1" anchor="t" anchorCtr="0" compatLnSpc="1">
                  <a:prstTxWarp prst="textNoShape">
                    <a:avLst/>
                  </a:prstTxWarp>
                  <a:noAutofit/>
                </a:bodyPr>
                <a:lstStyle/>
                <a:p>
                  <a:endParaRPr lang="en-US" sz="900"/>
                </a:p>
              </p:txBody>
            </p:sp>
            <p:sp>
              <p:nvSpPr>
                <p:cNvPr id="45" name="Freeform 236">
                  <a:extLst>
                    <a:ext uri="{FF2B5EF4-FFF2-40B4-BE49-F238E27FC236}">
                      <a16:creationId xmlns:a16="http://schemas.microsoft.com/office/drawing/2014/main" id="{3076F360-1FAA-58FE-54DE-ECCD83A620AA}"/>
                    </a:ext>
                  </a:extLst>
                </p:cNvPr>
                <p:cNvSpPr>
                  <a:spLocks/>
                </p:cNvSpPr>
                <p:nvPr/>
              </p:nvSpPr>
              <p:spPr bwMode="auto">
                <a:xfrm rot="967563" flipH="1">
                  <a:off x="334362" y="934202"/>
                  <a:ext cx="1338436" cy="1121848"/>
                </a:xfrm>
                <a:custGeom>
                  <a:avLst/>
                  <a:gdLst>
                    <a:gd name="connsiteX0" fmla="*/ 822876 w 1503164"/>
                    <a:gd name="connsiteY0" fmla="*/ 26563 h 1259919"/>
                    <a:gd name="connsiteX1" fmla="*/ 781368 w 1503164"/>
                    <a:gd name="connsiteY1" fmla="*/ 17194 h 1259919"/>
                    <a:gd name="connsiteX2" fmla="*/ 587700 w 1503164"/>
                    <a:gd name="connsiteY2" fmla="*/ 68776 h 1259919"/>
                    <a:gd name="connsiteX3" fmla="*/ 432765 w 1503164"/>
                    <a:gd name="connsiteY3" fmla="*/ 0 h 1259919"/>
                    <a:gd name="connsiteX4" fmla="*/ 303653 w 1503164"/>
                    <a:gd name="connsiteY4" fmla="*/ 85970 h 1259919"/>
                    <a:gd name="connsiteX5" fmla="*/ 97073 w 1503164"/>
                    <a:gd name="connsiteY5" fmla="*/ 68776 h 1259919"/>
                    <a:gd name="connsiteX6" fmla="*/ 85347 w 1503164"/>
                    <a:gd name="connsiteY6" fmla="*/ 78853 h 1259919"/>
                    <a:gd name="connsiteX7" fmla="*/ 71906 w 1503164"/>
                    <a:gd name="connsiteY7" fmla="*/ 84951 h 1259919"/>
                    <a:gd name="connsiteX8" fmla="*/ 125810 w 1503164"/>
                    <a:gd name="connsiteY8" fmla="*/ 626120 h 1259919"/>
                    <a:gd name="connsiteX9" fmla="*/ 1160588 w 1503164"/>
                    <a:gd name="connsiteY9" fmla="*/ 652798 h 1259919"/>
                    <a:gd name="connsiteX10" fmla="*/ 1361511 w 1503164"/>
                    <a:gd name="connsiteY10" fmla="*/ 1255902 h 1259919"/>
                    <a:gd name="connsiteX11" fmla="*/ 1394728 w 1503164"/>
                    <a:gd name="connsiteY11" fmla="*/ 507067 h 1259919"/>
                    <a:gd name="connsiteX12" fmla="*/ 1376329 w 1503164"/>
                    <a:gd name="connsiteY12" fmla="*/ 489415 h 1259919"/>
                    <a:gd name="connsiteX13" fmla="*/ 1410754 w 1503164"/>
                    <a:gd name="connsiteY13" fmla="*/ 464331 h 1259919"/>
                    <a:gd name="connsiteX14" fmla="*/ 1433916 w 1503164"/>
                    <a:gd name="connsiteY14" fmla="*/ 416251 h 1259919"/>
                    <a:gd name="connsiteX15" fmla="*/ 1341930 w 1503164"/>
                    <a:gd name="connsiteY15" fmla="*/ 441550 h 1259919"/>
                    <a:gd name="connsiteX16" fmla="*/ 1329783 w 1503164"/>
                    <a:gd name="connsiteY16" fmla="*/ 448271 h 1259919"/>
                    <a:gd name="connsiteX17" fmla="*/ 1301709 w 1503164"/>
                    <a:gd name="connsiteY17" fmla="*/ 430929 h 1259919"/>
                    <a:gd name="connsiteX18" fmla="*/ 1313300 w 1503164"/>
                    <a:gd name="connsiteY18" fmla="*/ 417596 h 1259919"/>
                    <a:gd name="connsiteX19" fmla="*/ 1405008 w 1503164"/>
                    <a:gd name="connsiteY19" fmla="*/ 223382 h 1259919"/>
                    <a:gd name="connsiteX20" fmla="*/ 1267870 w 1503164"/>
                    <a:gd name="connsiteY20" fmla="*/ 368243 h 1259919"/>
                    <a:gd name="connsiteX21" fmla="*/ 1259400 w 1503164"/>
                    <a:gd name="connsiteY21" fmla="*/ 384364 h 1259919"/>
                    <a:gd name="connsiteX22" fmla="*/ 1244665 w 1503164"/>
                    <a:gd name="connsiteY22" fmla="*/ 350945 h 1259919"/>
                    <a:gd name="connsiteX23" fmla="*/ 1151293 w 1503164"/>
                    <a:gd name="connsiteY23" fmla="*/ 261915 h 1259919"/>
                    <a:gd name="connsiteX24" fmla="*/ 1145735 w 1503164"/>
                    <a:gd name="connsiteY24" fmla="*/ 259255 h 1259919"/>
                    <a:gd name="connsiteX25" fmla="*/ 1147926 w 1503164"/>
                    <a:gd name="connsiteY25" fmla="*/ 233865 h 1259919"/>
                    <a:gd name="connsiteX26" fmla="*/ 1000859 w 1503164"/>
                    <a:gd name="connsiteY26" fmla="*/ 111761 h 1259919"/>
                    <a:gd name="connsiteX27" fmla="*/ 884658 w 1503164"/>
                    <a:gd name="connsiteY27" fmla="*/ 120358 h 1259919"/>
                    <a:gd name="connsiteX28" fmla="*/ 822876 w 1503164"/>
                    <a:gd name="connsiteY28" fmla="*/ 26563 h 1259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503164" h="1259919">
                      <a:moveTo>
                        <a:pt x="822876" y="26563"/>
                      </a:moveTo>
                      <a:cubicBezTo>
                        <a:pt x="811225" y="22567"/>
                        <a:pt x="797507" y="19343"/>
                        <a:pt x="781368" y="17194"/>
                      </a:cubicBezTo>
                      <a:cubicBezTo>
                        <a:pt x="652256" y="0"/>
                        <a:pt x="587700" y="68776"/>
                        <a:pt x="587700" y="68776"/>
                      </a:cubicBezTo>
                      <a:cubicBezTo>
                        <a:pt x="587700" y="68776"/>
                        <a:pt x="548966" y="0"/>
                        <a:pt x="432765" y="0"/>
                      </a:cubicBezTo>
                      <a:cubicBezTo>
                        <a:pt x="316564" y="8597"/>
                        <a:pt x="303653" y="85970"/>
                        <a:pt x="303653" y="85970"/>
                      </a:cubicBezTo>
                      <a:cubicBezTo>
                        <a:pt x="303653" y="85970"/>
                        <a:pt x="226185" y="0"/>
                        <a:pt x="97073" y="68776"/>
                      </a:cubicBezTo>
                      <a:lnTo>
                        <a:pt x="85347" y="78853"/>
                      </a:lnTo>
                      <a:lnTo>
                        <a:pt x="71906" y="84951"/>
                      </a:lnTo>
                      <a:cubicBezTo>
                        <a:pt x="6890" y="138271"/>
                        <a:pt x="-72200" y="364491"/>
                        <a:pt x="125810" y="626120"/>
                      </a:cubicBezTo>
                      <a:cubicBezTo>
                        <a:pt x="352106" y="925126"/>
                        <a:pt x="1006657" y="608292"/>
                        <a:pt x="1160588" y="652798"/>
                      </a:cubicBezTo>
                      <a:cubicBezTo>
                        <a:pt x="1328566" y="720830"/>
                        <a:pt x="1270497" y="1210122"/>
                        <a:pt x="1361511" y="1255902"/>
                      </a:cubicBezTo>
                      <a:cubicBezTo>
                        <a:pt x="1436602" y="1311676"/>
                        <a:pt x="1619775" y="772788"/>
                        <a:pt x="1394728" y="507067"/>
                      </a:cubicBezTo>
                      <a:lnTo>
                        <a:pt x="1376329" y="489415"/>
                      </a:lnTo>
                      <a:lnTo>
                        <a:pt x="1410754" y="464331"/>
                      </a:lnTo>
                      <a:cubicBezTo>
                        <a:pt x="1430338" y="446930"/>
                        <a:pt x="1440606" y="429718"/>
                        <a:pt x="1433916" y="416251"/>
                      </a:cubicBezTo>
                      <a:cubicBezTo>
                        <a:pt x="1440070" y="394967"/>
                        <a:pt x="1391769" y="415598"/>
                        <a:pt x="1341930" y="441550"/>
                      </a:cubicBezTo>
                      <a:lnTo>
                        <a:pt x="1329783" y="448271"/>
                      </a:lnTo>
                      <a:lnTo>
                        <a:pt x="1301709" y="430929"/>
                      </a:lnTo>
                      <a:lnTo>
                        <a:pt x="1313300" y="417596"/>
                      </a:lnTo>
                      <a:cubicBezTo>
                        <a:pt x="1377458" y="341547"/>
                        <a:pt x="1453846" y="237502"/>
                        <a:pt x="1405008" y="223382"/>
                      </a:cubicBezTo>
                      <a:cubicBezTo>
                        <a:pt x="1365939" y="212086"/>
                        <a:pt x="1312020" y="288752"/>
                        <a:pt x="1267870" y="368243"/>
                      </a:cubicBezTo>
                      <a:lnTo>
                        <a:pt x="1259400" y="384364"/>
                      </a:lnTo>
                      <a:lnTo>
                        <a:pt x="1244665" y="350945"/>
                      </a:lnTo>
                      <a:cubicBezTo>
                        <a:pt x="1221763" y="313958"/>
                        <a:pt x="1189688" y="284754"/>
                        <a:pt x="1151293" y="261915"/>
                      </a:cubicBezTo>
                      <a:lnTo>
                        <a:pt x="1145735" y="259255"/>
                      </a:lnTo>
                      <a:lnTo>
                        <a:pt x="1147926" y="233865"/>
                      </a:lnTo>
                      <a:cubicBezTo>
                        <a:pt x="1138848" y="176238"/>
                        <a:pt x="1088010" y="124656"/>
                        <a:pt x="1000859" y="111761"/>
                      </a:cubicBezTo>
                      <a:cubicBezTo>
                        <a:pt x="936303" y="103164"/>
                        <a:pt x="884658" y="120358"/>
                        <a:pt x="884658" y="120358"/>
                      </a:cubicBezTo>
                      <a:cubicBezTo>
                        <a:pt x="884658" y="120358"/>
                        <a:pt x="904428" y="54537"/>
                        <a:pt x="822876" y="26563"/>
                      </a:cubicBezTo>
                      <a:close/>
                    </a:path>
                  </a:pathLst>
                </a:custGeom>
                <a:solidFill>
                  <a:srgbClr val="323B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en-US"/>
                </a:p>
              </p:txBody>
            </p:sp>
            <p:sp>
              <p:nvSpPr>
                <p:cNvPr id="46" name="Freeform 133">
                  <a:extLst>
                    <a:ext uri="{FF2B5EF4-FFF2-40B4-BE49-F238E27FC236}">
                      <a16:creationId xmlns:a16="http://schemas.microsoft.com/office/drawing/2014/main" id="{5D262BC1-594D-3A75-E330-2EB36189AF2A}"/>
                    </a:ext>
                  </a:extLst>
                </p:cNvPr>
                <p:cNvSpPr>
                  <a:spLocks/>
                </p:cNvSpPr>
                <p:nvPr/>
              </p:nvSpPr>
              <p:spPr bwMode="auto">
                <a:xfrm>
                  <a:off x="793593" y="2188852"/>
                  <a:ext cx="281550" cy="102382"/>
                </a:xfrm>
                <a:custGeom>
                  <a:avLst/>
                  <a:gdLst>
                    <a:gd name="T0" fmla="*/ 23 w 26"/>
                    <a:gd name="T1" fmla="*/ 2 h 9"/>
                    <a:gd name="T2" fmla="*/ 3 w 26"/>
                    <a:gd name="T3" fmla="*/ 2 h 9"/>
                    <a:gd name="T4" fmla="*/ 13 w 26"/>
                    <a:gd name="T5" fmla="*/ 9 h 9"/>
                    <a:gd name="T6" fmla="*/ 23 w 26"/>
                    <a:gd name="T7" fmla="*/ 2 h 9"/>
                  </a:gdLst>
                  <a:ahLst/>
                  <a:cxnLst>
                    <a:cxn ang="0">
                      <a:pos x="T0" y="T1"/>
                    </a:cxn>
                    <a:cxn ang="0">
                      <a:pos x="T2" y="T3"/>
                    </a:cxn>
                    <a:cxn ang="0">
                      <a:pos x="T4" y="T5"/>
                    </a:cxn>
                    <a:cxn ang="0">
                      <a:pos x="T6" y="T7"/>
                    </a:cxn>
                  </a:cxnLst>
                  <a:rect l="0" t="0" r="r" b="b"/>
                  <a:pathLst>
                    <a:path w="26" h="9">
                      <a:moveTo>
                        <a:pt x="23" y="2"/>
                      </a:moveTo>
                      <a:cubicBezTo>
                        <a:pt x="19" y="0"/>
                        <a:pt x="6" y="0"/>
                        <a:pt x="3" y="2"/>
                      </a:cubicBezTo>
                      <a:cubicBezTo>
                        <a:pt x="0" y="3"/>
                        <a:pt x="10" y="9"/>
                        <a:pt x="13" y="9"/>
                      </a:cubicBezTo>
                      <a:cubicBezTo>
                        <a:pt x="16" y="9"/>
                        <a:pt x="26" y="3"/>
                        <a:pt x="23" y="2"/>
                      </a:cubicBezTo>
                    </a:path>
                  </a:pathLst>
                </a:custGeom>
                <a:solidFill>
                  <a:srgbClr val="ED90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grpSp>
          <p:sp>
            <p:nvSpPr>
              <p:cNvPr id="25" name="Freeform 756">
                <a:extLst>
                  <a:ext uri="{FF2B5EF4-FFF2-40B4-BE49-F238E27FC236}">
                    <a16:creationId xmlns:a16="http://schemas.microsoft.com/office/drawing/2014/main" id="{225D003E-C305-F602-849E-44DBD3146DA9}"/>
                  </a:ext>
                </a:extLst>
              </p:cNvPr>
              <p:cNvSpPr>
                <a:spLocks noEditPoints="1"/>
              </p:cNvSpPr>
              <p:nvPr/>
            </p:nvSpPr>
            <p:spPr bwMode="auto">
              <a:xfrm>
                <a:off x="2179637" y="3151648"/>
                <a:ext cx="1776954" cy="872115"/>
              </a:xfrm>
              <a:custGeom>
                <a:avLst/>
                <a:gdLst>
                  <a:gd name="T0" fmla="*/ 51 w 62"/>
                  <a:gd name="T1" fmla="*/ 0 h 26"/>
                  <a:gd name="T2" fmla="*/ 61 w 62"/>
                  <a:gd name="T3" fmla="*/ 2 h 26"/>
                  <a:gd name="T4" fmla="*/ 62 w 62"/>
                  <a:gd name="T5" fmla="*/ 3 h 26"/>
                  <a:gd name="T6" fmla="*/ 62 w 62"/>
                  <a:gd name="T7" fmla="*/ 8 h 26"/>
                  <a:gd name="T8" fmla="*/ 61 w 62"/>
                  <a:gd name="T9" fmla="*/ 10 h 26"/>
                  <a:gd name="T10" fmla="*/ 61 w 62"/>
                  <a:gd name="T11" fmla="*/ 11 h 26"/>
                  <a:gd name="T12" fmla="*/ 58 w 62"/>
                  <a:gd name="T13" fmla="*/ 21 h 26"/>
                  <a:gd name="T14" fmla="*/ 53 w 62"/>
                  <a:gd name="T15" fmla="*/ 25 h 26"/>
                  <a:gd name="T16" fmla="*/ 42 w 62"/>
                  <a:gd name="T17" fmla="*/ 25 h 26"/>
                  <a:gd name="T18" fmla="*/ 37 w 62"/>
                  <a:gd name="T19" fmla="*/ 21 h 26"/>
                  <a:gd name="T20" fmla="*/ 34 w 62"/>
                  <a:gd name="T21" fmla="*/ 15 h 26"/>
                  <a:gd name="T22" fmla="*/ 33 w 62"/>
                  <a:gd name="T23" fmla="*/ 7 h 26"/>
                  <a:gd name="T24" fmla="*/ 31 w 62"/>
                  <a:gd name="T25" fmla="*/ 6 h 26"/>
                  <a:gd name="T26" fmla="*/ 29 w 62"/>
                  <a:gd name="T27" fmla="*/ 7 h 26"/>
                  <a:gd name="T28" fmla="*/ 29 w 62"/>
                  <a:gd name="T29" fmla="*/ 9 h 26"/>
                  <a:gd name="T30" fmla="*/ 25 w 62"/>
                  <a:gd name="T31" fmla="*/ 21 h 26"/>
                  <a:gd name="T32" fmla="*/ 19 w 62"/>
                  <a:gd name="T33" fmla="*/ 25 h 26"/>
                  <a:gd name="T34" fmla="*/ 10 w 62"/>
                  <a:gd name="T35" fmla="*/ 26 h 26"/>
                  <a:gd name="T36" fmla="*/ 4 w 62"/>
                  <a:gd name="T37" fmla="*/ 21 h 26"/>
                  <a:gd name="T38" fmla="*/ 1 w 62"/>
                  <a:gd name="T39" fmla="*/ 11 h 26"/>
                  <a:gd name="T40" fmla="*/ 1 w 62"/>
                  <a:gd name="T41" fmla="*/ 9 h 26"/>
                  <a:gd name="T42" fmla="*/ 0 w 62"/>
                  <a:gd name="T43" fmla="*/ 8 h 26"/>
                  <a:gd name="T44" fmla="*/ 0 w 62"/>
                  <a:gd name="T45" fmla="*/ 3 h 26"/>
                  <a:gd name="T46" fmla="*/ 2 w 62"/>
                  <a:gd name="T47" fmla="*/ 1 h 26"/>
                  <a:gd name="T48" fmla="*/ 10 w 62"/>
                  <a:gd name="T49" fmla="*/ 0 h 26"/>
                  <a:gd name="T50" fmla="*/ 24 w 62"/>
                  <a:gd name="T51" fmla="*/ 1 h 26"/>
                  <a:gd name="T52" fmla="*/ 36 w 62"/>
                  <a:gd name="T53" fmla="*/ 1 h 26"/>
                  <a:gd name="T54" fmla="*/ 46 w 62"/>
                  <a:gd name="T55" fmla="*/ 0 h 26"/>
                  <a:gd name="T56" fmla="*/ 51 w 62"/>
                  <a:gd name="T57" fmla="*/ 0 h 26"/>
                  <a:gd name="T58" fmla="*/ 38 w 62"/>
                  <a:gd name="T59" fmla="*/ 4 h 26"/>
                  <a:gd name="T60" fmla="*/ 35 w 62"/>
                  <a:gd name="T61" fmla="*/ 9 h 26"/>
                  <a:gd name="T62" fmla="*/ 38 w 62"/>
                  <a:gd name="T63" fmla="*/ 20 h 26"/>
                  <a:gd name="T64" fmla="*/ 44 w 62"/>
                  <a:gd name="T65" fmla="*/ 23 h 26"/>
                  <a:gd name="T66" fmla="*/ 53 w 62"/>
                  <a:gd name="T67" fmla="*/ 23 h 26"/>
                  <a:gd name="T68" fmla="*/ 56 w 62"/>
                  <a:gd name="T69" fmla="*/ 21 h 26"/>
                  <a:gd name="T70" fmla="*/ 57 w 62"/>
                  <a:gd name="T71" fmla="*/ 6 h 26"/>
                  <a:gd name="T72" fmla="*/ 55 w 62"/>
                  <a:gd name="T73" fmla="*/ 4 h 26"/>
                  <a:gd name="T74" fmla="*/ 49 w 62"/>
                  <a:gd name="T75" fmla="*/ 3 h 26"/>
                  <a:gd name="T76" fmla="*/ 45 w 62"/>
                  <a:gd name="T77" fmla="*/ 2 h 26"/>
                  <a:gd name="T78" fmla="*/ 38 w 62"/>
                  <a:gd name="T79" fmla="*/ 4 h 26"/>
                  <a:gd name="T80" fmla="*/ 20 w 62"/>
                  <a:gd name="T81" fmla="*/ 23 h 26"/>
                  <a:gd name="T82" fmla="*/ 23 w 62"/>
                  <a:gd name="T83" fmla="*/ 21 h 26"/>
                  <a:gd name="T84" fmla="*/ 27 w 62"/>
                  <a:gd name="T85" fmla="*/ 8 h 26"/>
                  <a:gd name="T86" fmla="*/ 24 w 62"/>
                  <a:gd name="T87" fmla="*/ 4 h 26"/>
                  <a:gd name="T88" fmla="*/ 17 w 62"/>
                  <a:gd name="T89" fmla="*/ 2 h 26"/>
                  <a:gd name="T90" fmla="*/ 8 w 62"/>
                  <a:gd name="T91" fmla="*/ 3 h 26"/>
                  <a:gd name="T92" fmla="*/ 6 w 62"/>
                  <a:gd name="T93" fmla="*/ 5 h 26"/>
                  <a:gd name="T94" fmla="*/ 4 w 62"/>
                  <a:gd name="T95" fmla="*/ 8 h 26"/>
                  <a:gd name="T96" fmla="*/ 5 w 62"/>
                  <a:gd name="T97" fmla="*/ 20 h 26"/>
                  <a:gd name="T98" fmla="*/ 11 w 62"/>
                  <a:gd name="T99" fmla="*/ 24 h 26"/>
                  <a:gd name="T100" fmla="*/ 14 w 62"/>
                  <a:gd name="T101" fmla="*/ 24 h 26"/>
                  <a:gd name="T102" fmla="*/ 20 w 62"/>
                  <a:gd name="T103" fmla="*/ 2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2" h="26">
                    <a:moveTo>
                      <a:pt x="51" y="0"/>
                    </a:moveTo>
                    <a:cubicBezTo>
                      <a:pt x="54" y="0"/>
                      <a:pt x="57" y="1"/>
                      <a:pt x="61" y="2"/>
                    </a:cubicBezTo>
                    <a:cubicBezTo>
                      <a:pt x="61" y="2"/>
                      <a:pt x="62" y="2"/>
                      <a:pt x="62" y="3"/>
                    </a:cubicBezTo>
                    <a:cubicBezTo>
                      <a:pt x="62" y="5"/>
                      <a:pt x="62" y="6"/>
                      <a:pt x="62" y="8"/>
                    </a:cubicBezTo>
                    <a:cubicBezTo>
                      <a:pt x="62" y="9"/>
                      <a:pt x="61" y="9"/>
                      <a:pt x="61" y="10"/>
                    </a:cubicBezTo>
                    <a:cubicBezTo>
                      <a:pt x="61" y="10"/>
                      <a:pt x="61" y="10"/>
                      <a:pt x="61" y="11"/>
                    </a:cubicBezTo>
                    <a:cubicBezTo>
                      <a:pt x="60" y="13"/>
                      <a:pt x="59" y="18"/>
                      <a:pt x="58" y="21"/>
                    </a:cubicBezTo>
                    <a:cubicBezTo>
                      <a:pt x="57" y="24"/>
                      <a:pt x="55" y="25"/>
                      <a:pt x="53" y="25"/>
                    </a:cubicBezTo>
                    <a:cubicBezTo>
                      <a:pt x="49" y="26"/>
                      <a:pt x="46" y="26"/>
                      <a:pt x="42" y="25"/>
                    </a:cubicBezTo>
                    <a:cubicBezTo>
                      <a:pt x="40" y="24"/>
                      <a:pt x="38" y="23"/>
                      <a:pt x="37" y="21"/>
                    </a:cubicBezTo>
                    <a:cubicBezTo>
                      <a:pt x="36" y="19"/>
                      <a:pt x="35" y="17"/>
                      <a:pt x="34" y="15"/>
                    </a:cubicBezTo>
                    <a:cubicBezTo>
                      <a:pt x="34" y="13"/>
                      <a:pt x="33" y="9"/>
                      <a:pt x="33" y="7"/>
                    </a:cubicBezTo>
                    <a:cubicBezTo>
                      <a:pt x="32" y="6"/>
                      <a:pt x="32" y="6"/>
                      <a:pt x="31" y="6"/>
                    </a:cubicBezTo>
                    <a:cubicBezTo>
                      <a:pt x="30" y="6"/>
                      <a:pt x="30" y="6"/>
                      <a:pt x="29" y="7"/>
                    </a:cubicBezTo>
                    <a:cubicBezTo>
                      <a:pt x="29" y="7"/>
                      <a:pt x="29" y="8"/>
                      <a:pt x="29" y="9"/>
                    </a:cubicBezTo>
                    <a:cubicBezTo>
                      <a:pt x="28" y="12"/>
                      <a:pt x="27" y="18"/>
                      <a:pt x="25" y="21"/>
                    </a:cubicBezTo>
                    <a:cubicBezTo>
                      <a:pt x="24" y="23"/>
                      <a:pt x="22" y="24"/>
                      <a:pt x="19" y="25"/>
                    </a:cubicBezTo>
                    <a:cubicBezTo>
                      <a:pt x="16" y="26"/>
                      <a:pt x="14" y="26"/>
                      <a:pt x="10" y="26"/>
                    </a:cubicBezTo>
                    <a:cubicBezTo>
                      <a:pt x="7" y="25"/>
                      <a:pt x="5" y="24"/>
                      <a:pt x="4" y="21"/>
                    </a:cubicBezTo>
                    <a:cubicBezTo>
                      <a:pt x="3" y="18"/>
                      <a:pt x="2" y="14"/>
                      <a:pt x="1" y="11"/>
                    </a:cubicBezTo>
                    <a:cubicBezTo>
                      <a:pt x="1" y="10"/>
                      <a:pt x="1" y="10"/>
                      <a:pt x="1" y="9"/>
                    </a:cubicBezTo>
                    <a:cubicBezTo>
                      <a:pt x="0" y="9"/>
                      <a:pt x="0" y="9"/>
                      <a:pt x="0" y="8"/>
                    </a:cubicBezTo>
                    <a:cubicBezTo>
                      <a:pt x="0" y="7"/>
                      <a:pt x="0" y="5"/>
                      <a:pt x="0" y="3"/>
                    </a:cubicBezTo>
                    <a:cubicBezTo>
                      <a:pt x="0" y="2"/>
                      <a:pt x="0" y="2"/>
                      <a:pt x="2" y="1"/>
                    </a:cubicBezTo>
                    <a:cubicBezTo>
                      <a:pt x="5" y="1"/>
                      <a:pt x="7" y="0"/>
                      <a:pt x="10" y="0"/>
                    </a:cubicBezTo>
                    <a:cubicBezTo>
                      <a:pt x="15" y="0"/>
                      <a:pt x="19" y="0"/>
                      <a:pt x="24" y="1"/>
                    </a:cubicBezTo>
                    <a:cubicBezTo>
                      <a:pt x="28" y="1"/>
                      <a:pt x="32" y="2"/>
                      <a:pt x="36" y="1"/>
                    </a:cubicBezTo>
                    <a:cubicBezTo>
                      <a:pt x="40" y="0"/>
                      <a:pt x="42" y="0"/>
                      <a:pt x="46" y="0"/>
                    </a:cubicBezTo>
                    <a:cubicBezTo>
                      <a:pt x="48" y="0"/>
                      <a:pt x="49" y="0"/>
                      <a:pt x="51" y="0"/>
                    </a:cubicBezTo>
                    <a:moveTo>
                      <a:pt x="38" y="4"/>
                    </a:moveTo>
                    <a:cubicBezTo>
                      <a:pt x="35" y="5"/>
                      <a:pt x="35" y="6"/>
                      <a:pt x="35" y="9"/>
                    </a:cubicBezTo>
                    <a:cubicBezTo>
                      <a:pt x="36" y="12"/>
                      <a:pt x="37" y="17"/>
                      <a:pt x="38" y="20"/>
                    </a:cubicBezTo>
                    <a:cubicBezTo>
                      <a:pt x="40" y="22"/>
                      <a:pt x="41" y="23"/>
                      <a:pt x="44" y="23"/>
                    </a:cubicBezTo>
                    <a:cubicBezTo>
                      <a:pt x="47" y="24"/>
                      <a:pt x="49" y="24"/>
                      <a:pt x="53" y="23"/>
                    </a:cubicBezTo>
                    <a:cubicBezTo>
                      <a:pt x="54" y="23"/>
                      <a:pt x="55" y="22"/>
                      <a:pt x="56" y="21"/>
                    </a:cubicBezTo>
                    <a:cubicBezTo>
                      <a:pt x="58" y="17"/>
                      <a:pt x="58" y="10"/>
                      <a:pt x="57" y="6"/>
                    </a:cubicBezTo>
                    <a:cubicBezTo>
                      <a:pt x="57" y="5"/>
                      <a:pt x="56" y="5"/>
                      <a:pt x="55" y="4"/>
                    </a:cubicBezTo>
                    <a:cubicBezTo>
                      <a:pt x="53" y="3"/>
                      <a:pt x="51" y="3"/>
                      <a:pt x="49" y="3"/>
                    </a:cubicBezTo>
                    <a:cubicBezTo>
                      <a:pt x="48" y="2"/>
                      <a:pt x="46" y="2"/>
                      <a:pt x="45" y="2"/>
                    </a:cubicBezTo>
                    <a:cubicBezTo>
                      <a:pt x="42" y="3"/>
                      <a:pt x="41" y="3"/>
                      <a:pt x="38" y="4"/>
                    </a:cubicBezTo>
                    <a:moveTo>
                      <a:pt x="20" y="23"/>
                    </a:moveTo>
                    <a:cubicBezTo>
                      <a:pt x="21" y="23"/>
                      <a:pt x="22" y="22"/>
                      <a:pt x="23" y="21"/>
                    </a:cubicBezTo>
                    <a:cubicBezTo>
                      <a:pt x="25" y="18"/>
                      <a:pt x="26" y="12"/>
                      <a:pt x="27" y="8"/>
                    </a:cubicBezTo>
                    <a:cubicBezTo>
                      <a:pt x="27" y="6"/>
                      <a:pt x="26" y="5"/>
                      <a:pt x="24" y="4"/>
                    </a:cubicBezTo>
                    <a:cubicBezTo>
                      <a:pt x="22" y="3"/>
                      <a:pt x="20" y="3"/>
                      <a:pt x="17" y="2"/>
                    </a:cubicBezTo>
                    <a:cubicBezTo>
                      <a:pt x="14" y="2"/>
                      <a:pt x="12" y="2"/>
                      <a:pt x="8" y="3"/>
                    </a:cubicBezTo>
                    <a:cubicBezTo>
                      <a:pt x="7" y="4"/>
                      <a:pt x="6" y="4"/>
                      <a:pt x="6" y="5"/>
                    </a:cubicBezTo>
                    <a:cubicBezTo>
                      <a:pt x="4" y="5"/>
                      <a:pt x="4" y="7"/>
                      <a:pt x="4" y="8"/>
                    </a:cubicBezTo>
                    <a:cubicBezTo>
                      <a:pt x="4" y="11"/>
                      <a:pt x="4" y="17"/>
                      <a:pt x="5" y="20"/>
                    </a:cubicBezTo>
                    <a:cubicBezTo>
                      <a:pt x="6" y="22"/>
                      <a:pt x="8" y="23"/>
                      <a:pt x="11" y="24"/>
                    </a:cubicBezTo>
                    <a:cubicBezTo>
                      <a:pt x="12" y="24"/>
                      <a:pt x="13" y="24"/>
                      <a:pt x="14" y="24"/>
                    </a:cubicBezTo>
                    <a:cubicBezTo>
                      <a:pt x="16" y="24"/>
                      <a:pt x="17" y="24"/>
                      <a:pt x="20" y="23"/>
                    </a:cubicBezTo>
                  </a:path>
                </a:pathLst>
              </a:custGeom>
              <a:solidFill>
                <a:srgbClr val="1C1C1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grpSp>
      </p:grpSp>
    </p:spTree>
    <p:extLst>
      <p:ext uri="{BB962C8B-B14F-4D97-AF65-F5344CB8AC3E}">
        <p14:creationId xmlns:p14="http://schemas.microsoft.com/office/powerpoint/2010/main" val="3830721522"/>
      </p:ext>
    </p:extLst>
  </p:cSld>
  <p:clrMapOvr>
    <a:masterClrMapping/>
  </p:clrMapOvr>
  <p:transition spd="slow">
    <p:push/>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100000"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0-#ppt_w/2"/>
                                          </p:val>
                                        </p:tav>
                                        <p:tav tm="100000">
                                          <p:val>
                                            <p:strVal val="#ppt_x"/>
                                          </p:val>
                                        </p:tav>
                                      </p:tavLst>
                                    </p:anim>
                                    <p:anim calcmode="lin" valueType="num">
                                      <p:cBhvr additive="base">
                                        <p:cTn id="8" dur="500" fill="hold"/>
                                        <p:tgtEl>
                                          <p:spTgt spid="4"/>
                                        </p:tgtEl>
                                        <p:attrNameLst>
                                          <p:attrName>ppt_y</p:attrName>
                                        </p:attrNameLst>
                                      </p:cBhvr>
                                      <p:tavLst>
                                        <p:tav tm="0">
                                          <p:val>
                                            <p:strVal val="#ppt_y"/>
                                          </p:val>
                                        </p:tav>
                                        <p:tav tm="100000">
                                          <p:val>
                                            <p:strVal val="#ppt_y"/>
                                          </p:val>
                                        </p:tav>
                                      </p:tavLst>
                                    </p:anim>
                                  </p:childTnLst>
                                </p:cTn>
                              </p:par>
                              <p:par>
                                <p:cTn id="9" presetID="2" presetClass="entr" presetSubtype="8" decel="100000" fill="hold" grpId="0" nodeType="withEffect">
                                  <p:stCondLst>
                                    <p:cond delay="250"/>
                                  </p:stCondLst>
                                  <p:childTnLst>
                                    <p:set>
                                      <p:cBhvr>
                                        <p:cTn id="10" dur="1" fill="hold">
                                          <p:stCondLst>
                                            <p:cond delay="0"/>
                                          </p:stCondLst>
                                        </p:cTn>
                                        <p:tgtEl>
                                          <p:spTgt spid="5"/>
                                        </p:tgtEl>
                                        <p:attrNameLst>
                                          <p:attrName>style.visibility</p:attrName>
                                        </p:attrNameLst>
                                      </p:cBhvr>
                                      <p:to>
                                        <p:strVal val="visible"/>
                                      </p:to>
                                    </p:set>
                                    <p:anim calcmode="lin" valueType="num">
                                      <p:cBhvr additive="base">
                                        <p:cTn id="11" dur="500" fill="hold"/>
                                        <p:tgtEl>
                                          <p:spTgt spid="5"/>
                                        </p:tgtEl>
                                        <p:attrNameLst>
                                          <p:attrName>ppt_x</p:attrName>
                                        </p:attrNameLst>
                                      </p:cBhvr>
                                      <p:tavLst>
                                        <p:tav tm="0">
                                          <p:val>
                                            <p:strVal val="0-#ppt_w/2"/>
                                          </p:val>
                                        </p:tav>
                                        <p:tav tm="100000">
                                          <p:val>
                                            <p:strVal val="#ppt_x"/>
                                          </p:val>
                                        </p:tav>
                                      </p:tavLst>
                                    </p:anim>
                                    <p:anim calcmode="lin" valueType="num">
                                      <p:cBhvr additive="base">
                                        <p:cTn id="12" dur="500" fill="hold"/>
                                        <p:tgtEl>
                                          <p:spTgt spid="5"/>
                                        </p:tgtEl>
                                        <p:attrNameLst>
                                          <p:attrName>ppt_y</p:attrName>
                                        </p:attrNameLst>
                                      </p:cBhvr>
                                      <p:tavLst>
                                        <p:tav tm="0">
                                          <p:val>
                                            <p:strVal val="#ppt_y"/>
                                          </p:val>
                                        </p:tav>
                                        <p:tav tm="100000">
                                          <p:val>
                                            <p:strVal val="#ppt_y"/>
                                          </p:val>
                                        </p:tav>
                                      </p:tavLst>
                                    </p:anim>
                                  </p:childTnLst>
                                </p:cTn>
                              </p:par>
                            </p:childTnLst>
                          </p:cTn>
                        </p:par>
                        <p:par>
                          <p:cTn id="13" fill="hold">
                            <p:stCondLst>
                              <p:cond delay="750"/>
                            </p:stCondLst>
                            <p:childTnLst>
                              <p:par>
                                <p:cTn id="14" presetID="2" presetClass="entr" presetSubtype="8" fill="hold" nodeType="afterEffect">
                                  <p:stCondLst>
                                    <p:cond delay="0"/>
                                  </p:stCondLst>
                                  <p:childTnLst>
                                    <p:set>
                                      <p:cBhvr>
                                        <p:cTn id="15" dur="1" fill="hold">
                                          <p:stCondLst>
                                            <p:cond delay="0"/>
                                          </p:stCondLst>
                                        </p:cTn>
                                        <p:tgtEl>
                                          <p:spTgt spid="2"/>
                                        </p:tgtEl>
                                        <p:attrNameLst>
                                          <p:attrName>style.visibility</p:attrName>
                                        </p:attrNameLst>
                                      </p:cBhvr>
                                      <p:to>
                                        <p:strVal val="visible"/>
                                      </p:to>
                                    </p:set>
                                    <p:anim calcmode="lin" valueType="num">
                                      <p:cBhvr additive="base">
                                        <p:cTn id="16" dur="500" fill="hold"/>
                                        <p:tgtEl>
                                          <p:spTgt spid="2"/>
                                        </p:tgtEl>
                                        <p:attrNameLst>
                                          <p:attrName>ppt_x</p:attrName>
                                        </p:attrNameLst>
                                      </p:cBhvr>
                                      <p:tavLst>
                                        <p:tav tm="0">
                                          <p:val>
                                            <p:strVal val="0-#ppt_w/2"/>
                                          </p:val>
                                        </p:tav>
                                        <p:tav tm="100000">
                                          <p:val>
                                            <p:strVal val="#ppt_x"/>
                                          </p:val>
                                        </p:tav>
                                      </p:tavLst>
                                    </p:anim>
                                    <p:anim calcmode="lin" valueType="num">
                                      <p:cBhvr additive="base">
                                        <p:cTn id="17" dur="500" fill="hold"/>
                                        <p:tgtEl>
                                          <p:spTgt spid="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97" name="Group 196"/>
          <p:cNvGrpSpPr/>
          <p:nvPr/>
        </p:nvGrpSpPr>
        <p:grpSpPr>
          <a:xfrm>
            <a:off x="152802" y="1633368"/>
            <a:ext cx="4042579" cy="5224632"/>
            <a:chOff x="3168348" y="1631948"/>
            <a:chExt cx="8706412" cy="11252175"/>
          </a:xfrm>
        </p:grpSpPr>
        <p:sp>
          <p:nvSpPr>
            <p:cNvPr id="198" name="Freeform 81753">
              <a:extLst>
                <a:ext uri="{FF2B5EF4-FFF2-40B4-BE49-F238E27FC236}">
                  <a16:creationId xmlns:a16="http://schemas.microsoft.com/office/drawing/2014/main" id="{0B4E8BA1-C270-DD84-C4CE-60C24A10D377}"/>
                </a:ext>
              </a:extLst>
            </p:cNvPr>
            <p:cNvSpPr>
              <a:spLocks/>
            </p:cNvSpPr>
            <p:nvPr/>
          </p:nvSpPr>
          <p:spPr bwMode="auto">
            <a:xfrm>
              <a:off x="4361749" y="9950621"/>
              <a:ext cx="2287914" cy="2933502"/>
            </a:xfrm>
            <a:custGeom>
              <a:avLst/>
              <a:gdLst>
                <a:gd name="T0" fmla="*/ 0 w 93"/>
                <a:gd name="T1" fmla="*/ 7 h 97"/>
                <a:gd name="T2" fmla="*/ 40 w 93"/>
                <a:gd name="T3" fmla="*/ 46 h 97"/>
                <a:gd name="T4" fmla="*/ 45 w 93"/>
                <a:gd name="T5" fmla="*/ 28 h 97"/>
                <a:gd name="T6" fmla="*/ 59 w 93"/>
                <a:gd name="T7" fmla="*/ 64 h 97"/>
                <a:gd name="T8" fmla="*/ 90 w 93"/>
                <a:gd name="T9" fmla="*/ 97 h 97"/>
                <a:gd name="T10" fmla="*/ 93 w 93"/>
                <a:gd name="T11" fmla="*/ 8 h 97"/>
                <a:gd name="T12" fmla="*/ 93 w 93"/>
                <a:gd name="T13" fmla="*/ 0 h 97"/>
                <a:gd name="T14" fmla="*/ 0 w 93"/>
                <a:gd name="T15" fmla="*/ 0 h 97"/>
                <a:gd name="T16" fmla="*/ 0 w 93"/>
                <a:gd name="T17" fmla="*/ 7 h 97"/>
                <a:gd name="connsiteX0" fmla="*/ 1160 w 10000"/>
                <a:gd name="connsiteY0" fmla="*/ 11943 h 11943"/>
                <a:gd name="connsiteX1" fmla="*/ 4301 w 10000"/>
                <a:gd name="connsiteY1" fmla="*/ 4742 h 11943"/>
                <a:gd name="connsiteX2" fmla="*/ 4839 w 10000"/>
                <a:gd name="connsiteY2" fmla="*/ 2887 h 11943"/>
                <a:gd name="connsiteX3" fmla="*/ 6344 w 10000"/>
                <a:gd name="connsiteY3" fmla="*/ 6598 h 11943"/>
                <a:gd name="connsiteX4" fmla="*/ 9677 w 10000"/>
                <a:gd name="connsiteY4" fmla="*/ 10000 h 11943"/>
                <a:gd name="connsiteX5" fmla="*/ 10000 w 10000"/>
                <a:gd name="connsiteY5" fmla="*/ 825 h 11943"/>
                <a:gd name="connsiteX6" fmla="*/ 10000 w 10000"/>
                <a:gd name="connsiteY6" fmla="*/ 0 h 11943"/>
                <a:gd name="connsiteX7" fmla="*/ 0 w 10000"/>
                <a:gd name="connsiteY7" fmla="*/ 0 h 11943"/>
                <a:gd name="connsiteX8" fmla="*/ 1160 w 10000"/>
                <a:gd name="connsiteY8" fmla="*/ 11943 h 11943"/>
                <a:gd name="connsiteX0" fmla="*/ 1160 w 10000"/>
                <a:gd name="connsiteY0" fmla="*/ 11943 h 11943"/>
                <a:gd name="connsiteX1" fmla="*/ 3774 w 10000"/>
                <a:gd name="connsiteY1" fmla="*/ 11717 h 11943"/>
                <a:gd name="connsiteX2" fmla="*/ 4839 w 10000"/>
                <a:gd name="connsiteY2" fmla="*/ 2887 h 11943"/>
                <a:gd name="connsiteX3" fmla="*/ 6344 w 10000"/>
                <a:gd name="connsiteY3" fmla="*/ 6598 h 11943"/>
                <a:gd name="connsiteX4" fmla="*/ 9677 w 10000"/>
                <a:gd name="connsiteY4" fmla="*/ 10000 h 11943"/>
                <a:gd name="connsiteX5" fmla="*/ 10000 w 10000"/>
                <a:gd name="connsiteY5" fmla="*/ 825 h 11943"/>
                <a:gd name="connsiteX6" fmla="*/ 10000 w 10000"/>
                <a:gd name="connsiteY6" fmla="*/ 0 h 11943"/>
                <a:gd name="connsiteX7" fmla="*/ 0 w 10000"/>
                <a:gd name="connsiteY7" fmla="*/ 0 h 11943"/>
                <a:gd name="connsiteX8" fmla="*/ 1160 w 10000"/>
                <a:gd name="connsiteY8" fmla="*/ 11943 h 11943"/>
                <a:gd name="connsiteX0" fmla="*/ 1160 w 10000"/>
                <a:gd name="connsiteY0" fmla="*/ 11943 h 12158"/>
                <a:gd name="connsiteX1" fmla="*/ 3774 w 10000"/>
                <a:gd name="connsiteY1" fmla="*/ 11717 h 12158"/>
                <a:gd name="connsiteX2" fmla="*/ 4839 w 10000"/>
                <a:gd name="connsiteY2" fmla="*/ 2887 h 12158"/>
                <a:gd name="connsiteX3" fmla="*/ 6344 w 10000"/>
                <a:gd name="connsiteY3" fmla="*/ 12158 h 12158"/>
                <a:gd name="connsiteX4" fmla="*/ 9677 w 10000"/>
                <a:gd name="connsiteY4" fmla="*/ 10000 h 12158"/>
                <a:gd name="connsiteX5" fmla="*/ 10000 w 10000"/>
                <a:gd name="connsiteY5" fmla="*/ 825 h 12158"/>
                <a:gd name="connsiteX6" fmla="*/ 10000 w 10000"/>
                <a:gd name="connsiteY6" fmla="*/ 0 h 12158"/>
                <a:gd name="connsiteX7" fmla="*/ 0 w 10000"/>
                <a:gd name="connsiteY7" fmla="*/ 0 h 12158"/>
                <a:gd name="connsiteX8" fmla="*/ 1160 w 10000"/>
                <a:gd name="connsiteY8" fmla="*/ 11943 h 12158"/>
                <a:gd name="connsiteX0" fmla="*/ 1160 w 10000"/>
                <a:gd name="connsiteY0" fmla="*/ 11943 h 12158"/>
                <a:gd name="connsiteX1" fmla="*/ 3774 w 10000"/>
                <a:gd name="connsiteY1" fmla="*/ 11717 h 12158"/>
                <a:gd name="connsiteX2" fmla="*/ 4839 w 10000"/>
                <a:gd name="connsiteY2" fmla="*/ 2887 h 12158"/>
                <a:gd name="connsiteX3" fmla="*/ 6344 w 10000"/>
                <a:gd name="connsiteY3" fmla="*/ 12158 h 12158"/>
                <a:gd name="connsiteX4" fmla="*/ 9466 w 10000"/>
                <a:gd name="connsiteY4" fmla="*/ 11820 h 12158"/>
                <a:gd name="connsiteX5" fmla="*/ 10000 w 10000"/>
                <a:gd name="connsiteY5" fmla="*/ 825 h 12158"/>
                <a:gd name="connsiteX6" fmla="*/ 10000 w 10000"/>
                <a:gd name="connsiteY6" fmla="*/ 0 h 12158"/>
                <a:gd name="connsiteX7" fmla="*/ 0 w 10000"/>
                <a:gd name="connsiteY7" fmla="*/ 0 h 12158"/>
                <a:gd name="connsiteX8" fmla="*/ 1160 w 10000"/>
                <a:gd name="connsiteY8" fmla="*/ 11943 h 12158"/>
                <a:gd name="connsiteX0" fmla="*/ 1160 w 10000"/>
                <a:gd name="connsiteY0" fmla="*/ 11943 h 12158"/>
                <a:gd name="connsiteX1" fmla="*/ 3774 w 10000"/>
                <a:gd name="connsiteY1" fmla="*/ 11717 h 12158"/>
                <a:gd name="connsiteX2" fmla="*/ 4839 w 10000"/>
                <a:gd name="connsiteY2" fmla="*/ 2887 h 12158"/>
                <a:gd name="connsiteX3" fmla="*/ 6344 w 10000"/>
                <a:gd name="connsiteY3" fmla="*/ 12158 h 12158"/>
                <a:gd name="connsiteX4" fmla="*/ 9466 w 10000"/>
                <a:gd name="connsiteY4" fmla="*/ 12123 h 12158"/>
                <a:gd name="connsiteX5" fmla="*/ 10000 w 10000"/>
                <a:gd name="connsiteY5" fmla="*/ 825 h 12158"/>
                <a:gd name="connsiteX6" fmla="*/ 10000 w 10000"/>
                <a:gd name="connsiteY6" fmla="*/ 0 h 12158"/>
                <a:gd name="connsiteX7" fmla="*/ 0 w 10000"/>
                <a:gd name="connsiteY7" fmla="*/ 0 h 12158"/>
                <a:gd name="connsiteX8" fmla="*/ 1160 w 10000"/>
                <a:gd name="connsiteY8" fmla="*/ 11943 h 12158"/>
                <a:gd name="connsiteX0" fmla="*/ 1160 w 10000"/>
                <a:gd name="connsiteY0" fmla="*/ 11943 h 12158"/>
                <a:gd name="connsiteX1" fmla="*/ 3879 w 10000"/>
                <a:gd name="connsiteY1" fmla="*/ 11919 h 12158"/>
                <a:gd name="connsiteX2" fmla="*/ 4839 w 10000"/>
                <a:gd name="connsiteY2" fmla="*/ 2887 h 12158"/>
                <a:gd name="connsiteX3" fmla="*/ 6344 w 10000"/>
                <a:gd name="connsiteY3" fmla="*/ 12158 h 12158"/>
                <a:gd name="connsiteX4" fmla="*/ 9466 w 10000"/>
                <a:gd name="connsiteY4" fmla="*/ 12123 h 12158"/>
                <a:gd name="connsiteX5" fmla="*/ 10000 w 10000"/>
                <a:gd name="connsiteY5" fmla="*/ 825 h 12158"/>
                <a:gd name="connsiteX6" fmla="*/ 10000 w 10000"/>
                <a:gd name="connsiteY6" fmla="*/ 0 h 12158"/>
                <a:gd name="connsiteX7" fmla="*/ 0 w 10000"/>
                <a:gd name="connsiteY7" fmla="*/ 0 h 12158"/>
                <a:gd name="connsiteX8" fmla="*/ 1160 w 10000"/>
                <a:gd name="connsiteY8" fmla="*/ 11943 h 12158"/>
                <a:gd name="connsiteX0" fmla="*/ 1160 w 10000"/>
                <a:gd name="connsiteY0" fmla="*/ 11943 h 12269"/>
                <a:gd name="connsiteX1" fmla="*/ 3879 w 10000"/>
                <a:gd name="connsiteY1" fmla="*/ 12269 h 12269"/>
                <a:gd name="connsiteX2" fmla="*/ 4839 w 10000"/>
                <a:gd name="connsiteY2" fmla="*/ 2887 h 12269"/>
                <a:gd name="connsiteX3" fmla="*/ 6344 w 10000"/>
                <a:gd name="connsiteY3" fmla="*/ 12158 h 12269"/>
                <a:gd name="connsiteX4" fmla="*/ 9466 w 10000"/>
                <a:gd name="connsiteY4" fmla="*/ 12123 h 12269"/>
                <a:gd name="connsiteX5" fmla="*/ 10000 w 10000"/>
                <a:gd name="connsiteY5" fmla="*/ 825 h 12269"/>
                <a:gd name="connsiteX6" fmla="*/ 10000 w 10000"/>
                <a:gd name="connsiteY6" fmla="*/ 0 h 12269"/>
                <a:gd name="connsiteX7" fmla="*/ 0 w 10000"/>
                <a:gd name="connsiteY7" fmla="*/ 0 h 12269"/>
                <a:gd name="connsiteX8" fmla="*/ 1160 w 10000"/>
                <a:gd name="connsiteY8" fmla="*/ 11943 h 12269"/>
                <a:gd name="connsiteX0" fmla="*/ 1212 w 10000"/>
                <a:gd name="connsiteY0" fmla="*/ 12293 h 12293"/>
                <a:gd name="connsiteX1" fmla="*/ 3879 w 10000"/>
                <a:gd name="connsiteY1" fmla="*/ 12269 h 12293"/>
                <a:gd name="connsiteX2" fmla="*/ 4839 w 10000"/>
                <a:gd name="connsiteY2" fmla="*/ 2887 h 12293"/>
                <a:gd name="connsiteX3" fmla="*/ 6344 w 10000"/>
                <a:gd name="connsiteY3" fmla="*/ 12158 h 12293"/>
                <a:gd name="connsiteX4" fmla="*/ 9466 w 10000"/>
                <a:gd name="connsiteY4" fmla="*/ 12123 h 12293"/>
                <a:gd name="connsiteX5" fmla="*/ 10000 w 10000"/>
                <a:gd name="connsiteY5" fmla="*/ 825 h 12293"/>
                <a:gd name="connsiteX6" fmla="*/ 10000 w 10000"/>
                <a:gd name="connsiteY6" fmla="*/ 0 h 12293"/>
                <a:gd name="connsiteX7" fmla="*/ 0 w 10000"/>
                <a:gd name="connsiteY7" fmla="*/ 0 h 12293"/>
                <a:gd name="connsiteX8" fmla="*/ 1212 w 10000"/>
                <a:gd name="connsiteY8" fmla="*/ 12293 h 12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000" h="12293">
                  <a:moveTo>
                    <a:pt x="1212" y="12293"/>
                  </a:moveTo>
                  <a:lnTo>
                    <a:pt x="3879" y="12269"/>
                  </a:lnTo>
                  <a:lnTo>
                    <a:pt x="4839" y="2887"/>
                  </a:lnTo>
                  <a:lnTo>
                    <a:pt x="6344" y="12158"/>
                  </a:lnTo>
                  <a:lnTo>
                    <a:pt x="9466" y="12123"/>
                  </a:lnTo>
                  <a:cubicBezTo>
                    <a:pt x="9574" y="9065"/>
                    <a:pt x="9892" y="3883"/>
                    <a:pt x="10000" y="825"/>
                  </a:cubicBezTo>
                  <a:lnTo>
                    <a:pt x="10000" y="0"/>
                  </a:lnTo>
                  <a:lnTo>
                    <a:pt x="0" y="0"/>
                  </a:lnTo>
                  <a:lnTo>
                    <a:pt x="1212" y="12293"/>
                  </a:lnTo>
                  <a:close/>
                </a:path>
              </a:pathLst>
            </a:custGeom>
            <a:solidFill>
              <a:srgbClr val="184F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199" name="Freeform 81754">
              <a:extLst>
                <a:ext uri="{FF2B5EF4-FFF2-40B4-BE49-F238E27FC236}">
                  <a16:creationId xmlns:a16="http://schemas.microsoft.com/office/drawing/2014/main" id="{AC61DB42-9E8C-18D3-C0C6-41FC82EF1D43}"/>
                </a:ext>
              </a:extLst>
            </p:cNvPr>
            <p:cNvSpPr>
              <a:spLocks/>
            </p:cNvSpPr>
            <p:nvPr/>
          </p:nvSpPr>
          <p:spPr bwMode="auto">
            <a:xfrm>
              <a:off x="4361749" y="9950620"/>
              <a:ext cx="2287914" cy="2386319"/>
            </a:xfrm>
            <a:custGeom>
              <a:avLst/>
              <a:gdLst>
                <a:gd name="T0" fmla="*/ 0 w 93"/>
                <a:gd name="T1" fmla="*/ 7 h 97"/>
                <a:gd name="T2" fmla="*/ 40 w 93"/>
                <a:gd name="T3" fmla="*/ 46 h 97"/>
                <a:gd name="T4" fmla="*/ 45 w 93"/>
                <a:gd name="T5" fmla="*/ 28 h 97"/>
                <a:gd name="T6" fmla="*/ 59 w 93"/>
                <a:gd name="T7" fmla="*/ 64 h 97"/>
                <a:gd name="T8" fmla="*/ 90 w 93"/>
                <a:gd name="T9" fmla="*/ 97 h 97"/>
                <a:gd name="T10" fmla="*/ 93 w 93"/>
                <a:gd name="T11" fmla="*/ 8 h 97"/>
                <a:gd name="T12" fmla="*/ 93 w 93"/>
                <a:gd name="T13" fmla="*/ 0 h 97"/>
                <a:gd name="T14" fmla="*/ 0 w 93"/>
                <a:gd name="T15" fmla="*/ 0 h 97"/>
                <a:gd name="T16" fmla="*/ 0 w 93"/>
                <a:gd name="T17" fmla="*/ 7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3" h="97">
                  <a:moveTo>
                    <a:pt x="0" y="7"/>
                  </a:moveTo>
                  <a:lnTo>
                    <a:pt x="40" y="46"/>
                  </a:lnTo>
                  <a:lnTo>
                    <a:pt x="45" y="28"/>
                  </a:lnTo>
                  <a:lnTo>
                    <a:pt x="59" y="64"/>
                  </a:lnTo>
                  <a:lnTo>
                    <a:pt x="90" y="97"/>
                  </a:lnTo>
                  <a:lnTo>
                    <a:pt x="93" y="8"/>
                  </a:lnTo>
                  <a:lnTo>
                    <a:pt x="93" y="0"/>
                  </a:lnTo>
                  <a:lnTo>
                    <a:pt x="0" y="0"/>
                  </a:lnTo>
                  <a:lnTo>
                    <a:pt x="0" y="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200" name="Freeform 81755">
              <a:extLst>
                <a:ext uri="{FF2B5EF4-FFF2-40B4-BE49-F238E27FC236}">
                  <a16:creationId xmlns:a16="http://schemas.microsoft.com/office/drawing/2014/main" id="{49D141F8-F8D4-7C4A-5C44-D17F369C4618}"/>
                </a:ext>
              </a:extLst>
            </p:cNvPr>
            <p:cNvSpPr>
              <a:spLocks/>
            </p:cNvSpPr>
            <p:nvPr/>
          </p:nvSpPr>
          <p:spPr bwMode="auto">
            <a:xfrm>
              <a:off x="4361749" y="9950620"/>
              <a:ext cx="2287914" cy="196809"/>
            </a:xfrm>
            <a:custGeom>
              <a:avLst/>
              <a:gdLst>
                <a:gd name="T0" fmla="*/ 93 w 93"/>
                <a:gd name="T1" fmla="*/ 8 h 8"/>
                <a:gd name="T2" fmla="*/ 93 w 93"/>
                <a:gd name="T3" fmla="*/ 0 h 8"/>
                <a:gd name="T4" fmla="*/ 0 w 93"/>
                <a:gd name="T5" fmla="*/ 0 h 8"/>
                <a:gd name="T6" fmla="*/ 0 w 93"/>
                <a:gd name="T7" fmla="*/ 3 h 8"/>
                <a:gd name="T8" fmla="*/ 93 w 93"/>
                <a:gd name="T9" fmla="*/ 8 h 8"/>
              </a:gdLst>
              <a:ahLst/>
              <a:cxnLst>
                <a:cxn ang="0">
                  <a:pos x="T0" y="T1"/>
                </a:cxn>
                <a:cxn ang="0">
                  <a:pos x="T2" y="T3"/>
                </a:cxn>
                <a:cxn ang="0">
                  <a:pos x="T4" y="T5"/>
                </a:cxn>
                <a:cxn ang="0">
                  <a:pos x="T6" y="T7"/>
                </a:cxn>
                <a:cxn ang="0">
                  <a:pos x="T8" y="T9"/>
                </a:cxn>
              </a:cxnLst>
              <a:rect l="0" t="0" r="r" b="b"/>
              <a:pathLst>
                <a:path w="93" h="8">
                  <a:moveTo>
                    <a:pt x="93" y="8"/>
                  </a:moveTo>
                  <a:lnTo>
                    <a:pt x="93" y="0"/>
                  </a:lnTo>
                  <a:lnTo>
                    <a:pt x="0" y="0"/>
                  </a:lnTo>
                  <a:lnTo>
                    <a:pt x="0" y="3"/>
                  </a:lnTo>
                  <a:lnTo>
                    <a:pt x="93" y="8"/>
                  </a:lnTo>
                  <a:close/>
                </a:path>
              </a:pathLst>
            </a:custGeom>
            <a:solidFill>
              <a:srgbClr val="0F46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201" name="Freeform 81756">
              <a:extLst>
                <a:ext uri="{FF2B5EF4-FFF2-40B4-BE49-F238E27FC236}">
                  <a16:creationId xmlns:a16="http://schemas.microsoft.com/office/drawing/2014/main" id="{92BB4DB2-42F6-1C19-315C-E01AB0CD07C4}"/>
                </a:ext>
              </a:extLst>
            </p:cNvPr>
            <p:cNvSpPr>
              <a:spLocks/>
            </p:cNvSpPr>
            <p:nvPr/>
          </p:nvSpPr>
          <p:spPr bwMode="auto">
            <a:xfrm>
              <a:off x="4361749" y="9950620"/>
              <a:ext cx="2287914" cy="196809"/>
            </a:xfrm>
            <a:custGeom>
              <a:avLst/>
              <a:gdLst>
                <a:gd name="T0" fmla="*/ 93 w 93"/>
                <a:gd name="T1" fmla="*/ 8 h 8"/>
                <a:gd name="T2" fmla="*/ 93 w 93"/>
                <a:gd name="T3" fmla="*/ 0 h 8"/>
                <a:gd name="T4" fmla="*/ 0 w 93"/>
                <a:gd name="T5" fmla="*/ 0 h 8"/>
                <a:gd name="T6" fmla="*/ 0 w 93"/>
                <a:gd name="T7" fmla="*/ 3 h 8"/>
                <a:gd name="T8" fmla="*/ 93 w 93"/>
                <a:gd name="T9" fmla="*/ 8 h 8"/>
              </a:gdLst>
              <a:ahLst/>
              <a:cxnLst>
                <a:cxn ang="0">
                  <a:pos x="T0" y="T1"/>
                </a:cxn>
                <a:cxn ang="0">
                  <a:pos x="T2" y="T3"/>
                </a:cxn>
                <a:cxn ang="0">
                  <a:pos x="T4" y="T5"/>
                </a:cxn>
                <a:cxn ang="0">
                  <a:pos x="T6" y="T7"/>
                </a:cxn>
                <a:cxn ang="0">
                  <a:pos x="T8" y="T9"/>
                </a:cxn>
              </a:cxnLst>
              <a:rect l="0" t="0" r="r" b="b"/>
              <a:pathLst>
                <a:path w="93" h="8">
                  <a:moveTo>
                    <a:pt x="93" y="8"/>
                  </a:moveTo>
                  <a:lnTo>
                    <a:pt x="93" y="0"/>
                  </a:lnTo>
                  <a:lnTo>
                    <a:pt x="0" y="0"/>
                  </a:lnTo>
                  <a:lnTo>
                    <a:pt x="0" y="3"/>
                  </a:lnTo>
                  <a:lnTo>
                    <a:pt x="93" y="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202" name="Freeform 81757">
              <a:extLst>
                <a:ext uri="{FF2B5EF4-FFF2-40B4-BE49-F238E27FC236}">
                  <a16:creationId xmlns:a16="http://schemas.microsoft.com/office/drawing/2014/main" id="{12DD58FC-79A7-FF06-5E33-D79B72AFA07C}"/>
                </a:ext>
              </a:extLst>
            </p:cNvPr>
            <p:cNvSpPr>
              <a:spLocks/>
            </p:cNvSpPr>
            <p:nvPr/>
          </p:nvSpPr>
          <p:spPr bwMode="auto">
            <a:xfrm>
              <a:off x="4115734" y="8253132"/>
              <a:ext cx="984051" cy="1057855"/>
            </a:xfrm>
            <a:custGeom>
              <a:avLst/>
              <a:gdLst>
                <a:gd name="T0" fmla="*/ 31 w 31"/>
                <a:gd name="T1" fmla="*/ 6 h 33"/>
                <a:gd name="T2" fmla="*/ 24 w 31"/>
                <a:gd name="T3" fmla="*/ 22 h 33"/>
                <a:gd name="T4" fmla="*/ 18 w 31"/>
                <a:gd name="T5" fmla="*/ 32 h 33"/>
                <a:gd name="T6" fmla="*/ 0 w 31"/>
                <a:gd name="T7" fmla="*/ 30 h 33"/>
                <a:gd name="T8" fmla="*/ 8 w 31"/>
                <a:gd name="T9" fmla="*/ 0 h 33"/>
                <a:gd name="T10" fmla="*/ 31 w 31"/>
                <a:gd name="T11" fmla="*/ 6 h 33"/>
              </a:gdLst>
              <a:ahLst/>
              <a:cxnLst>
                <a:cxn ang="0">
                  <a:pos x="T0" y="T1"/>
                </a:cxn>
                <a:cxn ang="0">
                  <a:pos x="T2" y="T3"/>
                </a:cxn>
                <a:cxn ang="0">
                  <a:pos x="T4" y="T5"/>
                </a:cxn>
                <a:cxn ang="0">
                  <a:pos x="T6" y="T7"/>
                </a:cxn>
                <a:cxn ang="0">
                  <a:pos x="T8" y="T9"/>
                </a:cxn>
                <a:cxn ang="0">
                  <a:pos x="T10" y="T11"/>
                </a:cxn>
              </a:cxnLst>
              <a:rect l="0" t="0" r="r" b="b"/>
              <a:pathLst>
                <a:path w="31" h="33">
                  <a:moveTo>
                    <a:pt x="31" y="6"/>
                  </a:moveTo>
                  <a:cubicBezTo>
                    <a:pt x="29" y="11"/>
                    <a:pt x="27" y="16"/>
                    <a:pt x="24" y="22"/>
                  </a:cubicBezTo>
                  <a:cubicBezTo>
                    <a:pt x="22" y="26"/>
                    <a:pt x="20" y="29"/>
                    <a:pt x="18" y="32"/>
                  </a:cubicBezTo>
                  <a:cubicBezTo>
                    <a:pt x="13" y="28"/>
                    <a:pt x="5" y="33"/>
                    <a:pt x="0" y="30"/>
                  </a:cubicBezTo>
                  <a:cubicBezTo>
                    <a:pt x="2" y="23"/>
                    <a:pt x="6" y="7"/>
                    <a:pt x="8" y="0"/>
                  </a:cubicBezTo>
                  <a:cubicBezTo>
                    <a:pt x="16" y="2"/>
                    <a:pt x="23" y="4"/>
                    <a:pt x="31" y="6"/>
                  </a:cubicBezTo>
                  <a:close/>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203" name="Freeform 81758">
              <a:extLst>
                <a:ext uri="{FF2B5EF4-FFF2-40B4-BE49-F238E27FC236}">
                  <a16:creationId xmlns:a16="http://schemas.microsoft.com/office/drawing/2014/main" id="{7F622FBD-4D5E-306E-A14B-F809842F0C37}"/>
                </a:ext>
              </a:extLst>
            </p:cNvPr>
            <p:cNvSpPr>
              <a:spLocks/>
            </p:cNvSpPr>
            <p:nvPr/>
          </p:nvSpPr>
          <p:spPr bwMode="auto">
            <a:xfrm>
              <a:off x="4238742" y="7096874"/>
              <a:ext cx="1156257" cy="1771289"/>
            </a:xfrm>
            <a:custGeom>
              <a:avLst/>
              <a:gdLst>
                <a:gd name="T0" fmla="*/ 33 w 36"/>
                <a:gd name="T1" fmla="*/ 3 h 55"/>
                <a:gd name="T2" fmla="*/ 35 w 36"/>
                <a:gd name="T3" fmla="*/ 12 h 55"/>
                <a:gd name="T4" fmla="*/ 33 w 36"/>
                <a:gd name="T5" fmla="*/ 22 h 55"/>
                <a:gd name="T6" fmla="*/ 23 w 36"/>
                <a:gd name="T7" fmla="*/ 55 h 55"/>
                <a:gd name="T8" fmla="*/ 0 w 36"/>
                <a:gd name="T9" fmla="*/ 48 h 55"/>
                <a:gd name="T10" fmla="*/ 23 w 36"/>
                <a:gd name="T11" fmla="*/ 1 h 55"/>
                <a:gd name="T12" fmla="*/ 30 w 36"/>
                <a:gd name="T13" fmla="*/ 1 h 55"/>
                <a:gd name="T14" fmla="*/ 33 w 36"/>
                <a:gd name="T15" fmla="*/ 3 h 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6" h="55">
                  <a:moveTo>
                    <a:pt x="33" y="3"/>
                  </a:moveTo>
                  <a:cubicBezTo>
                    <a:pt x="35" y="6"/>
                    <a:pt x="36" y="9"/>
                    <a:pt x="35" y="12"/>
                  </a:cubicBezTo>
                  <a:cubicBezTo>
                    <a:pt x="35" y="15"/>
                    <a:pt x="34" y="19"/>
                    <a:pt x="33" y="22"/>
                  </a:cubicBezTo>
                  <a:cubicBezTo>
                    <a:pt x="31" y="35"/>
                    <a:pt x="27" y="46"/>
                    <a:pt x="23" y="55"/>
                  </a:cubicBezTo>
                  <a:cubicBezTo>
                    <a:pt x="14" y="53"/>
                    <a:pt x="9" y="51"/>
                    <a:pt x="0" y="48"/>
                  </a:cubicBezTo>
                  <a:cubicBezTo>
                    <a:pt x="0" y="46"/>
                    <a:pt x="12" y="4"/>
                    <a:pt x="23" y="1"/>
                  </a:cubicBezTo>
                  <a:cubicBezTo>
                    <a:pt x="27" y="0"/>
                    <a:pt x="30" y="1"/>
                    <a:pt x="30" y="1"/>
                  </a:cubicBezTo>
                  <a:cubicBezTo>
                    <a:pt x="31" y="2"/>
                    <a:pt x="32" y="3"/>
                    <a:pt x="33" y="3"/>
                  </a:cubicBezTo>
                  <a:close/>
                </a:path>
              </a:pathLst>
            </a:custGeom>
            <a:solidFill>
              <a:srgbClr val="EE35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224" name="Freeform 81759">
              <a:extLst>
                <a:ext uri="{FF2B5EF4-FFF2-40B4-BE49-F238E27FC236}">
                  <a16:creationId xmlns:a16="http://schemas.microsoft.com/office/drawing/2014/main" id="{5A01BA48-E225-FA17-92EC-BA8AE15E292D}"/>
                </a:ext>
              </a:extLst>
            </p:cNvPr>
            <p:cNvSpPr>
              <a:spLocks/>
            </p:cNvSpPr>
            <p:nvPr/>
          </p:nvSpPr>
          <p:spPr bwMode="auto">
            <a:xfrm>
              <a:off x="4361749" y="6998468"/>
              <a:ext cx="2287914" cy="2952151"/>
            </a:xfrm>
            <a:custGeom>
              <a:avLst/>
              <a:gdLst>
                <a:gd name="T0" fmla="*/ 0 w 71"/>
                <a:gd name="T1" fmla="*/ 92 h 92"/>
                <a:gd name="T2" fmla="*/ 71 w 71"/>
                <a:gd name="T3" fmla="*/ 92 h 92"/>
                <a:gd name="T4" fmla="*/ 67 w 71"/>
                <a:gd name="T5" fmla="*/ 22 h 92"/>
                <a:gd name="T6" fmla="*/ 61 w 71"/>
                <a:gd name="T7" fmla="*/ 4 h 92"/>
                <a:gd name="T8" fmla="*/ 57 w 71"/>
                <a:gd name="T9" fmla="*/ 2 h 92"/>
                <a:gd name="T10" fmla="*/ 54 w 71"/>
                <a:gd name="T11" fmla="*/ 1 h 92"/>
                <a:gd name="T12" fmla="*/ 38 w 71"/>
                <a:gd name="T13" fmla="*/ 1 h 92"/>
                <a:gd name="T14" fmla="*/ 20 w 71"/>
                <a:gd name="T15" fmla="*/ 3 h 92"/>
                <a:gd name="T16" fmla="*/ 18 w 71"/>
                <a:gd name="T17" fmla="*/ 4 h 92"/>
                <a:gd name="T18" fmla="*/ 6 w 71"/>
                <a:gd name="T19" fmla="*/ 49 h 92"/>
                <a:gd name="T20" fmla="*/ 4 w 71"/>
                <a:gd name="T21" fmla="*/ 59 h 92"/>
                <a:gd name="T22" fmla="*/ 0 w 71"/>
                <a:gd name="T23" fmla="*/ 92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1" h="92">
                  <a:moveTo>
                    <a:pt x="0" y="92"/>
                  </a:moveTo>
                  <a:cubicBezTo>
                    <a:pt x="24" y="92"/>
                    <a:pt x="48" y="92"/>
                    <a:pt x="71" y="92"/>
                  </a:cubicBezTo>
                  <a:cubicBezTo>
                    <a:pt x="71" y="86"/>
                    <a:pt x="71" y="46"/>
                    <a:pt x="67" y="22"/>
                  </a:cubicBezTo>
                  <a:cubicBezTo>
                    <a:pt x="67" y="12"/>
                    <a:pt x="64" y="5"/>
                    <a:pt x="61" y="4"/>
                  </a:cubicBezTo>
                  <a:cubicBezTo>
                    <a:pt x="59" y="3"/>
                    <a:pt x="57" y="2"/>
                    <a:pt x="57" y="2"/>
                  </a:cubicBezTo>
                  <a:cubicBezTo>
                    <a:pt x="56" y="2"/>
                    <a:pt x="55" y="2"/>
                    <a:pt x="54" y="1"/>
                  </a:cubicBezTo>
                  <a:cubicBezTo>
                    <a:pt x="49" y="1"/>
                    <a:pt x="45" y="0"/>
                    <a:pt x="38" y="1"/>
                  </a:cubicBezTo>
                  <a:cubicBezTo>
                    <a:pt x="31" y="1"/>
                    <a:pt x="25" y="2"/>
                    <a:pt x="20" y="3"/>
                  </a:cubicBezTo>
                  <a:cubicBezTo>
                    <a:pt x="20" y="4"/>
                    <a:pt x="19" y="4"/>
                    <a:pt x="18" y="4"/>
                  </a:cubicBezTo>
                  <a:cubicBezTo>
                    <a:pt x="6" y="49"/>
                    <a:pt x="6" y="49"/>
                    <a:pt x="6" y="49"/>
                  </a:cubicBezTo>
                  <a:cubicBezTo>
                    <a:pt x="5" y="52"/>
                    <a:pt x="5" y="56"/>
                    <a:pt x="4" y="59"/>
                  </a:cubicBezTo>
                  <a:cubicBezTo>
                    <a:pt x="3" y="70"/>
                    <a:pt x="2" y="81"/>
                    <a:pt x="0" y="92"/>
                  </a:cubicBezTo>
                </a:path>
              </a:pathLst>
            </a:custGeom>
            <a:solidFill>
              <a:srgbClr val="EE35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225" name="Freeform 81760">
              <a:extLst>
                <a:ext uri="{FF2B5EF4-FFF2-40B4-BE49-F238E27FC236}">
                  <a16:creationId xmlns:a16="http://schemas.microsoft.com/office/drawing/2014/main" id="{9727E5B5-EE32-E6BA-3876-ABBDCBEADFED}"/>
                </a:ext>
              </a:extLst>
            </p:cNvPr>
            <p:cNvSpPr>
              <a:spLocks/>
            </p:cNvSpPr>
            <p:nvPr/>
          </p:nvSpPr>
          <p:spPr bwMode="auto">
            <a:xfrm>
              <a:off x="6625061" y="7908715"/>
              <a:ext cx="1599082" cy="1771289"/>
            </a:xfrm>
            <a:custGeom>
              <a:avLst/>
              <a:gdLst>
                <a:gd name="T0" fmla="*/ 16 w 50"/>
                <a:gd name="T1" fmla="*/ 0 h 55"/>
                <a:gd name="T2" fmla="*/ 27 w 50"/>
                <a:gd name="T3" fmla="*/ 13 h 55"/>
                <a:gd name="T4" fmla="*/ 50 w 50"/>
                <a:gd name="T5" fmla="*/ 48 h 55"/>
                <a:gd name="T6" fmla="*/ 36 w 50"/>
                <a:gd name="T7" fmla="*/ 55 h 55"/>
                <a:gd name="T8" fmla="*/ 0 w 50"/>
                <a:gd name="T9" fmla="*/ 17 h 55"/>
                <a:gd name="T10" fmla="*/ 16 w 50"/>
                <a:gd name="T11" fmla="*/ 0 h 55"/>
              </a:gdLst>
              <a:ahLst/>
              <a:cxnLst>
                <a:cxn ang="0">
                  <a:pos x="T0" y="T1"/>
                </a:cxn>
                <a:cxn ang="0">
                  <a:pos x="T2" y="T3"/>
                </a:cxn>
                <a:cxn ang="0">
                  <a:pos x="T4" y="T5"/>
                </a:cxn>
                <a:cxn ang="0">
                  <a:pos x="T6" y="T7"/>
                </a:cxn>
                <a:cxn ang="0">
                  <a:pos x="T8" y="T9"/>
                </a:cxn>
                <a:cxn ang="0">
                  <a:pos x="T10" y="T11"/>
                </a:cxn>
              </a:cxnLst>
              <a:rect l="0" t="0" r="r" b="b"/>
              <a:pathLst>
                <a:path w="50" h="55">
                  <a:moveTo>
                    <a:pt x="16" y="0"/>
                  </a:moveTo>
                  <a:cubicBezTo>
                    <a:pt x="20" y="4"/>
                    <a:pt x="23" y="8"/>
                    <a:pt x="27" y="13"/>
                  </a:cubicBezTo>
                  <a:cubicBezTo>
                    <a:pt x="29" y="18"/>
                    <a:pt x="48" y="44"/>
                    <a:pt x="50" y="48"/>
                  </a:cubicBezTo>
                  <a:cubicBezTo>
                    <a:pt x="43" y="51"/>
                    <a:pt x="43" y="52"/>
                    <a:pt x="36" y="55"/>
                  </a:cubicBezTo>
                  <a:cubicBezTo>
                    <a:pt x="35" y="53"/>
                    <a:pt x="3" y="20"/>
                    <a:pt x="0" y="17"/>
                  </a:cubicBezTo>
                  <a:cubicBezTo>
                    <a:pt x="5" y="11"/>
                    <a:pt x="11" y="6"/>
                    <a:pt x="16" y="0"/>
                  </a:cubicBezTo>
                  <a:close/>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228" name="Freeform 81761">
              <a:extLst>
                <a:ext uri="{FF2B5EF4-FFF2-40B4-BE49-F238E27FC236}">
                  <a16:creationId xmlns:a16="http://schemas.microsoft.com/office/drawing/2014/main" id="{93B06923-A221-7A4B-90B5-580B0B572B86}"/>
                </a:ext>
              </a:extLst>
            </p:cNvPr>
            <p:cNvSpPr>
              <a:spLocks/>
            </p:cNvSpPr>
            <p:nvPr/>
          </p:nvSpPr>
          <p:spPr bwMode="auto">
            <a:xfrm>
              <a:off x="5813222" y="7096874"/>
              <a:ext cx="1648281" cy="1648285"/>
            </a:xfrm>
            <a:custGeom>
              <a:avLst/>
              <a:gdLst>
                <a:gd name="T0" fmla="*/ 10 w 51"/>
                <a:gd name="T1" fmla="*/ 1 h 51"/>
                <a:gd name="T2" fmla="*/ 19 w 51"/>
                <a:gd name="T3" fmla="*/ 3 h 51"/>
                <a:gd name="T4" fmla="*/ 27 w 51"/>
                <a:gd name="T5" fmla="*/ 9 h 51"/>
                <a:gd name="T6" fmla="*/ 51 w 51"/>
                <a:gd name="T7" fmla="*/ 35 h 51"/>
                <a:gd name="T8" fmla="*/ 33 w 51"/>
                <a:gd name="T9" fmla="*/ 51 h 51"/>
                <a:gd name="T10" fmla="*/ 3 w 51"/>
                <a:gd name="T11" fmla="*/ 8 h 51"/>
                <a:gd name="T12" fmla="*/ 7 w 51"/>
                <a:gd name="T13" fmla="*/ 2 h 51"/>
                <a:gd name="T14" fmla="*/ 10 w 51"/>
                <a:gd name="T15" fmla="*/ 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1" h="51">
                  <a:moveTo>
                    <a:pt x="10" y="1"/>
                  </a:moveTo>
                  <a:cubicBezTo>
                    <a:pt x="14" y="0"/>
                    <a:pt x="17" y="1"/>
                    <a:pt x="19" y="3"/>
                  </a:cubicBezTo>
                  <a:cubicBezTo>
                    <a:pt x="22" y="5"/>
                    <a:pt x="24" y="7"/>
                    <a:pt x="27" y="9"/>
                  </a:cubicBezTo>
                  <a:cubicBezTo>
                    <a:pt x="37" y="18"/>
                    <a:pt x="44" y="27"/>
                    <a:pt x="51" y="35"/>
                  </a:cubicBezTo>
                  <a:cubicBezTo>
                    <a:pt x="44" y="41"/>
                    <a:pt x="40" y="45"/>
                    <a:pt x="33" y="51"/>
                  </a:cubicBezTo>
                  <a:cubicBezTo>
                    <a:pt x="31" y="50"/>
                    <a:pt x="0" y="18"/>
                    <a:pt x="3" y="8"/>
                  </a:cubicBezTo>
                  <a:cubicBezTo>
                    <a:pt x="5" y="4"/>
                    <a:pt x="7" y="2"/>
                    <a:pt x="7" y="2"/>
                  </a:cubicBezTo>
                  <a:cubicBezTo>
                    <a:pt x="8" y="1"/>
                    <a:pt x="9" y="1"/>
                    <a:pt x="10" y="1"/>
                  </a:cubicBezTo>
                  <a:close/>
                </a:path>
              </a:pathLst>
            </a:custGeom>
            <a:solidFill>
              <a:srgbClr val="EE35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229" name="Freeform 81762">
              <a:extLst>
                <a:ext uri="{FF2B5EF4-FFF2-40B4-BE49-F238E27FC236}">
                  <a16:creationId xmlns:a16="http://schemas.microsoft.com/office/drawing/2014/main" id="{BE4243E5-6926-BE46-6C13-4CB25FF81799}"/>
                </a:ext>
              </a:extLst>
            </p:cNvPr>
            <p:cNvSpPr>
              <a:spLocks/>
            </p:cNvSpPr>
            <p:nvPr/>
          </p:nvSpPr>
          <p:spPr bwMode="auto">
            <a:xfrm>
              <a:off x="5271995" y="6506445"/>
              <a:ext cx="762636" cy="688836"/>
            </a:xfrm>
            <a:custGeom>
              <a:avLst/>
              <a:gdLst>
                <a:gd name="T0" fmla="*/ 12 w 24"/>
                <a:gd name="T1" fmla="*/ 22 h 22"/>
                <a:gd name="T2" fmla="*/ 24 w 24"/>
                <a:gd name="T3" fmla="*/ 20 h 22"/>
                <a:gd name="T4" fmla="*/ 21 w 24"/>
                <a:gd name="T5" fmla="*/ 16 h 22"/>
                <a:gd name="T6" fmla="*/ 21 w 24"/>
                <a:gd name="T7" fmla="*/ 2 h 22"/>
                <a:gd name="T8" fmla="*/ 7 w 24"/>
                <a:gd name="T9" fmla="*/ 0 h 22"/>
                <a:gd name="T10" fmla="*/ 2 w 24"/>
                <a:gd name="T11" fmla="*/ 18 h 22"/>
                <a:gd name="T12" fmla="*/ 0 w 24"/>
                <a:gd name="T13" fmla="*/ 20 h 22"/>
                <a:gd name="T14" fmla="*/ 12 w 24"/>
                <a:gd name="T15" fmla="*/ 22 h 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 h="22">
                  <a:moveTo>
                    <a:pt x="12" y="22"/>
                  </a:moveTo>
                  <a:cubicBezTo>
                    <a:pt x="16" y="22"/>
                    <a:pt x="20" y="21"/>
                    <a:pt x="24" y="20"/>
                  </a:cubicBezTo>
                  <a:cubicBezTo>
                    <a:pt x="22" y="17"/>
                    <a:pt x="21" y="16"/>
                    <a:pt x="21" y="16"/>
                  </a:cubicBezTo>
                  <a:cubicBezTo>
                    <a:pt x="21" y="2"/>
                    <a:pt x="21" y="2"/>
                    <a:pt x="21" y="2"/>
                  </a:cubicBezTo>
                  <a:cubicBezTo>
                    <a:pt x="7" y="0"/>
                    <a:pt x="7" y="0"/>
                    <a:pt x="7" y="0"/>
                  </a:cubicBezTo>
                  <a:cubicBezTo>
                    <a:pt x="2" y="18"/>
                    <a:pt x="2" y="18"/>
                    <a:pt x="2" y="18"/>
                  </a:cubicBezTo>
                  <a:cubicBezTo>
                    <a:pt x="2" y="19"/>
                    <a:pt x="1" y="19"/>
                    <a:pt x="0" y="20"/>
                  </a:cubicBezTo>
                  <a:cubicBezTo>
                    <a:pt x="4" y="22"/>
                    <a:pt x="8" y="22"/>
                    <a:pt x="12" y="22"/>
                  </a:cubicBezTo>
                  <a:close/>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230" name="Freeform 81763">
              <a:extLst>
                <a:ext uri="{FF2B5EF4-FFF2-40B4-BE49-F238E27FC236}">
                  <a16:creationId xmlns:a16="http://schemas.microsoft.com/office/drawing/2014/main" id="{5F8CE03A-F496-41B1-36F5-CA249C830B88}"/>
                </a:ext>
              </a:extLst>
            </p:cNvPr>
            <p:cNvSpPr>
              <a:spLocks/>
            </p:cNvSpPr>
            <p:nvPr/>
          </p:nvSpPr>
          <p:spPr bwMode="auto">
            <a:xfrm>
              <a:off x="5419601" y="6506445"/>
              <a:ext cx="516625" cy="442823"/>
            </a:xfrm>
            <a:custGeom>
              <a:avLst/>
              <a:gdLst>
                <a:gd name="T0" fmla="*/ 0 w 16"/>
                <a:gd name="T1" fmla="*/ 8 h 14"/>
                <a:gd name="T2" fmla="*/ 16 w 16"/>
                <a:gd name="T3" fmla="*/ 14 h 14"/>
                <a:gd name="T4" fmla="*/ 16 w 16"/>
                <a:gd name="T5" fmla="*/ 2 h 14"/>
                <a:gd name="T6" fmla="*/ 2 w 16"/>
                <a:gd name="T7" fmla="*/ 0 h 14"/>
                <a:gd name="T8" fmla="*/ 0 w 16"/>
                <a:gd name="T9" fmla="*/ 8 h 14"/>
              </a:gdLst>
              <a:ahLst/>
              <a:cxnLst>
                <a:cxn ang="0">
                  <a:pos x="T0" y="T1"/>
                </a:cxn>
                <a:cxn ang="0">
                  <a:pos x="T2" y="T3"/>
                </a:cxn>
                <a:cxn ang="0">
                  <a:pos x="T4" y="T5"/>
                </a:cxn>
                <a:cxn ang="0">
                  <a:pos x="T6" y="T7"/>
                </a:cxn>
                <a:cxn ang="0">
                  <a:pos x="T8" y="T9"/>
                </a:cxn>
              </a:cxnLst>
              <a:rect l="0" t="0" r="r" b="b"/>
              <a:pathLst>
                <a:path w="16" h="14">
                  <a:moveTo>
                    <a:pt x="0" y="8"/>
                  </a:moveTo>
                  <a:cubicBezTo>
                    <a:pt x="4" y="9"/>
                    <a:pt x="10" y="12"/>
                    <a:pt x="16" y="14"/>
                  </a:cubicBezTo>
                  <a:cubicBezTo>
                    <a:pt x="16" y="2"/>
                    <a:pt x="16" y="2"/>
                    <a:pt x="16" y="2"/>
                  </a:cubicBezTo>
                  <a:cubicBezTo>
                    <a:pt x="2" y="0"/>
                    <a:pt x="2" y="0"/>
                    <a:pt x="2" y="0"/>
                  </a:cubicBezTo>
                  <a:lnTo>
                    <a:pt x="0" y="8"/>
                  </a:lnTo>
                  <a:close/>
                </a:path>
              </a:pathLst>
            </a:custGeom>
            <a:solidFill>
              <a:srgbClr val="F4A6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231" name="Freeform 81764">
              <a:extLst>
                <a:ext uri="{FF2B5EF4-FFF2-40B4-BE49-F238E27FC236}">
                  <a16:creationId xmlns:a16="http://schemas.microsoft.com/office/drawing/2014/main" id="{32AC96BB-A9E5-112B-C723-41013D0F6981}"/>
                </a:ext>
              </a:extLst>
            </p:cNvPr>
            <p:cNvSpPr>
              <a:spLocks/>
            </p:cNvSpPr>
            <p:nvPr/>
          </p:nvSpPr>
          <p:spPr bwMode="auto">
            <a:xfrm rot="3345524">
              <a:off x="2381110" y="7601058"/>
              <a:ext cx="2632332" cy="1057855"/>
            </a:xfrm>
            <a:custGeom>
              <a:avLst/>
              <a:gdLst>
                <a:gd name="T0" fmla="*/ 79 w 82"/>
                <a:gd name="T1" fmla="*/ 14 h 33"/>
                <a:gd name="T2" fmla="*/ 70 w 82"/>
                <a:gd name="T3" fmla="*/ 11 h 33"/>
                <a:gd name="T4" fmla="*/ 35 w 82"/>
                <a:gd name="T5" fmla="*/ 8 h 33"/>
                <a:gd name="T6" fmla="*/ 23 w 82"/>
                <a:gd name="T7" fmla="*/ 7 h 33"/>
                <a:gd name="T8" fmla="*/ 21 w 82"/>
                <a:gd name="T9" fmla="*/ 4 h 33"/>
                <a:gd name="T10" fmla="*/ 10 w 82"/>
                <a:gd name="T11" fmla="*/ 1 h 33"/>
                <a:gd name="T12" fmla="*/ 9 w 82"/>
                <a:gd name="T13" fmla="*/ 1 h 33"/>
                <a:gd name="T14" fmla="*/ 9 w 82"/>
                <a:gd name="T15" fmla="*/ 2 h 33"/>
                <a:gd name="T16" fmla="*/ 13 w 82"/>
                <a:gd name="T17" fmla="*/ 6 h 33"/>
                <a:gd name="T18" fmla="*/ 1 w 82"/>
                <a:gd name="T19" fmla="*/ 9 h 33"/>
                <a:gd name="T20" fmla="*/ 6 w 82"/>
                <a:gd name="T21" fmla="*/ 11 h 33"/>
                <a:gd name="T22" fmla="*/ 0 w 82"/>
                <a:gd name="T23" fmla="*/ 13 h 33"/>
                <a:gd name="T24" fmla="*/ 5 w 82"/>
                <a:gd name="T25" fmla="*/ 14 h 33"/>
                <a:gd name="T26" fmla="*/ 3 w 82"/>
                <a:gd name="T27" fmla="*/ 16 h 33"/>
                <a:gd name="T28" fmla="*/ 7 w 82"/>
                <a:gd name="T29" fmla="*/ 17 h 33"/>
                <a:gd name="T30" fmla="*/ 11 w 82"/>
                <a:gd name="T31" fmla="*/ 18 h 33"/>
                <a:gd name="T32" fmla="*/ 22 w 82"/>
                <a:gd name="T33" fmla="*/ 19 h 33"/>
                <a:gd name="T34" fmla="*/ 26 w 82"/>
                <a:gd name="T35" fmla="*/ 21 h 33"/>
                <a:gd name="T36" fmla="*/ 29 w 82"/>
                <a:gd name="T37" fmla="*/ 22 h 33"/>
                <a:gd name="T38" fmla="*/ 29 w 82"/>
                <a:gd name="T39" fmla="*/ 22 h 33"/>
                <a:gd name="T40" fmla="*/ 29 w 82"/>
                <a:gd name="T41" fmla="*/ 22 h 33"/>
                <a:gd name="T42" fmla="*/ 77 w 82"/>
                <a:gd name="T43" fmla="*/ 29 h 33"/>
                <a:gd name="T44" fmla="*/ 82 w 82"/>
                <a:gd name="T45" fmla="*/ 22 h 33"/>
                <a:gd name="T46" fmla="*/ 79 w 82"/>
                <a:gd name="T47" fmla="*/ 14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2" h="33">
                  <a:moveTo>
                    <a:pt x="79" y="14"/>
                  </a:moveTo>
                  <a:cubicBezTo>
                    <a:pt x="77" y="11"/>
                    <a:pt x="72" y="11"/>
                    <a:pt x="70" y="11"/>
                  </a:cubicBezTo>
                  <a:cubicBezTo>
                    <a:pt x="63" y="10"/>
                    <a:pt x="50" y="9"/>
                    <a:pt x="35" y="8"/>
                  </a:cubicBezTo>
                  <a:cubicBezTo>
                    <a:pt x="31" y="8"/>
                    <a:pt x="27" y="7"/>
                    <a:pt x="23" y="7"/>
                  </a:cubicBezTo>
                  <a:cubicBezTo>
                    <a:pt x="23" y="6"/>
                    <a:pt x="22" y="5"/>
                    <a:pt x="21" y="4"/>
                  </a:cubicBezTo>
                  <a:cubicBezTo>
                    <a:pt x="17" y="2"/>
                    <a:pt x="13" y="1"/>
                    <a:pt x="10" y="1"/>
                  </a:cubicBezTo>
                  <a:cubicBezTo>
                    <a:pt x="10" y="1"/>
                    <a:pt x="9" y="0"/>
                    <a:pt x="9" y="1"/>
                  </a:cubicBezTo>
                  <a:cubicBezTo>
                    <a:pt x="8" y="1"/>
                    <a:pt x="8" y="2"/>
                    <a:pt x="9" y="2"/>
                  </a:cubicBezTo>
                  <a:cubicBezTo>
                    <a:pt x="9" y="4"/>
                    <a:pt x="13" y="4"/>
                    <a:pt x="13" y="6"/>
                  </a:cubicBezTo>
                  <a:cubicBezTo>
                    <a:pt x="13" y="6"/>
                    <a:pt x="1" y="7"/>
                    <a:pt x="1" y="9"/>
                  </a:cubicBezTo>
                  <a:cubicBezTo>
                    <a:pt x="1" y="10"/>
                    <a:pt x="2" y="11"/>
                    <a:pt x="6" y="11"/>
                  </a:cubicBezTo>
                  <a:cubicBezTo>
                    <a:pt x="6" y="11"/>
                    <a:pt x="0" y="11"/>
                    <a:pt x="0" y="13"/>
                  </a:cubicBezTo>
                  <a:cubicBezTo>
                    <a:pt x="0" y="14"/>
                    <a:pt x="2" y="15"/>
                    <a:pt x="5" y="14"/>
                  </a:cubicBezTo>
                  <a:cubicBezTo>
                    <a:pt x="5" y="14"/>
                    <a:pt x="2" y="15"/>
                    <a:pt x="3" y="16"/>
                  </a:cubicBezTo>
                  <a:cubicBezTo>
                    <a:pt x="3" y="17"/>
                    <a:pt x="7" y="17"/>
                    <a:pt x="7" y="17"/>
                  </a:cubicBezTo>
                  <a:cubicBezTo>
                    <a:pt x="8" y="17"/>
                    <a:pt x="10" y="18"/>
                    <a:pt x="11" y="18"/>
                  </a:cubicBezTo>
                  <a:cubicBezTo>
                    <a:pt x="15" y="19"/>
                    <a:pt x="19" y="20"/>
                    <a:pt x="22" y="19"/>
                  </a:cubicBezTo>
                  <a:cubicBezTo>
                    <a:pt x="23" y="20"/>
                    <a:pt x="25" y="20"/>
                    <a:pt x="26" y="21"/>
                  </a:cubicBezTo>
                  <a:cubicBezTo>
                    <a:pt x="27" y="21"/>
                    <a:pt x="28" y="22"/>
                    <a:pt x="29" y="22"/>
                  </a:cubicBezTo>
                  <a:cubicBezTo>
                    <a:pt x="29" y="22"/>
                    <a:pt x="29" y="22"/>
                    <a:pt x="29" y="22"/>
                  </a:cubicBezTo>
                  <a:cubicBezTo>
                    <a:pt x="29" y="22"/>
                    <a:pt x="29" y="22"/>
                    <a:pt x="29" y="22"/>
                  </a:cubicBezTo>
                  <a:cubicBezTo>
                    <a:pt x="52" y="30"/>
                    <a:pt x="71" y="33"/>
                    <a:pt x="77" y="29"/>
                  </a:cubicBezTo>
                  <a:cubicBezTo>
                    <a:pt x="81" y="25"/>
                    <a:pt x="82" y="22"/>
                    <a:pt x="82" y="22"/>
                  </a:cubicBezTo>
                  <a:cubicBezTo>
                    <a:pt x="82" y="20"/>
                    <a:pt x="82" y="16"/>
                    <a:pt x="79" y="14"/>
                  </a:cubicBezTo>
                  <a:close/>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232" name="Freeform 81840">
              <a:extLst>
                <a:ext uri="{FF2B5EF4-FFF2-40B4-BE49-F238E27FC236}">
                  <a16:creationId xmlns:a16="http://schemas.microsoft.com/office/drawing/2014/main" id="{0B2DA73C-BC8D-63F5-F5C5-08E058016F06}"/>
                </a:ext>
              </a:extLst>
            </p:cNvPr>
            <p:cNvSpPr>
              <a:spLocks/>
            </p:cNvSpPr>
            <p:nvPr/>
          </p:nvSpPr>
          <p:spPr bwMode="auto">
            <a:xfrm>
              <a:off x="5025980" y="8523749"/>
              <a:ext cx="1426870" cy="2017300"/>
            </a:xfrm>
            <a:custGeom>
              <a:avLst/>
              <a:gdLst>
                <a:gd name="T0" fmla="*/ 17 w 45"/>
                <a:gd name="T1" fmla="*/ 38 h 63"/>
                <a:gd name="T2" fmla="*/ 6 w 45"/>
                <a:gd name="T3" fmla="*/ 6 h 63"/>
                <a:gd name="T4" fmla="*/ 26 w 45"/>
                <a:gd name="T5" fmla="*/ 6 h 63"/>
                <a:gd name="T6" fmla="*/ 26 w 45"/>
                <a:gd name="T7" fmla="*/ 0 h 63"/>
                <a:gd name="T8" fmla="*/ 0 w 45"/>
                <a:gd name="T9" fmla="*/ 0 h 63"/>
                <a:gd name="T10" fmla="*/ 0 w 45"/>
                <a:gd name="T11" fmla="*/ 3 h 63"/>
                <a:gd name="T12" fmla="*/ 12 w 45"/>
                <a:gd name="T13" fmla="*/ 41 h 63"/>
                <a:gd name="T14" fmla="*/ 44 w 45"/>
                <a:gd name="T15" fmla="*/ 63 h 63"/>
                <a:gd name="T16" fmla="*/ 45 w 45"/>
                <a:gd name="T17" fmla="*/ 58 h 63"/>
                <a:gd name="T18" fmla="*/ 17 w 45"/>
                <a:gd name="T19" fmla="*/ 38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5" h="63">
                  <a:moveTo>
                    <a:pt x="17" y="38"/>
                  </a:moveTo>
                  <a:cubicBezTo>
                    <a:pt x="8" y="25"/>
                    <a:pt x="6" y="12"/>
                    <a:pt x="6" y="6"/>
                  </a:cubicBezTo>
                  <a:cubicBezTo>
                    <a:pt x="26" y="6"/>
                    <a:pt x="26" y="6"/>
                    <a:pt x="26" y="6"/>
                  </a:cubicBezTo>
                  <a:cubicBezTo>
                    <a:pt x="26" y="0"/>
                    <a:pt x="26" y="0"/>
                    <a:pt x="26" y="0"/>
                  </a:cubicBezTo>
                  <a:cubicBezTo>
                    <a:pt x="0" y="0"/>
                    <a:pt x="0" y="0"/>
                    <a:pt x="0" y="0"/>
                  </a:cubicBezTo>
                  <a:cubicBezTo>
                    <a:pt x="0" y="3"/>
                    <a:pt x="0" y="3"/>
                    <a:pt x="0" y="3"/>
                  </a:cubicBezTo>
                  <a:cubicBezTo>
                    <a:pt x="0" y="4"/>
                    <a:pt x="0" y="23"/>
                    <a:pt x="12" y="41"/>
                  </a:cubicBezTo>
                  <a:cubicBezTo>
                    <a:pt x="24" y="59"/>
                    <a:pt x="43" y="63"/>
                    <a:pt x="44" y="63"/>
                  </a:cubicBezTo>
                  <a:cubicBezTo>
                    <a:pt x="45" y="58"/>
                    <a:pt x="45" y="58"/>
                    <a:pt x="45" y="58"/>
                  </a:cubicBezTo>
                  <a:cubicBezTo>
                    <a:pt x="45" y="58"/>
                    <a:pt x="28" y="55"/>
                    <a:pt x="17" y="38"/>
                  </a:cubicBezTo>
                </a:path>
              </a:pathLst>
            </a:custGeom>
            <a:solidFill>
              <a:srgbClr val="FBA8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233" name="Freeform 81841">
              <a:extLst>
                <a:ext uri="{FF2B5EF4-FFF2-40B4-BE49-F238E27FC236}">
                  <a16:creationId xmlns:a16="http://schemas.microsoft.com/office/drawing/2014/main" id="{1E7DD7C4-03BE-E350-EB24-06ACB0C79A25}"/>
                </a:ext>
              </a:extLst>
            </p:cNvPr>
            <p:cNvSpPr>
              <a:spLocks/>
            </p:cNvSpPr>
            <p:nvPr/>
          </p:nvSpPr>
          <p:spPr bwMode="auto">
            <a:xfrm>
              <a:off x="5148995" y="8523749"/>
              <a:ext cx="984051" cy="1722085"/>
            </a:xfrm>
            <a:custGeom>
              <a:avLst/>
              <a:gdLst>
                <a:gd name="T0" fmla="*/ 22 w 31"/>
                <a:gd name="T1" fmla="*/ 0 h 54"/>
                <a:gd name="T2" fmla="*/ 21 w 31"/>
                <a:gd name="T3" fmla="*/ 0 h 54"/>
                <a:gd name="T4" fmla="*/ 21 w 31"/>
                <a:gd name="T5" fmla="*/ 5 h 54"/>
                <a:gd name="T6" fmla="*/ 0 w 31"/>
                <a:gd name="T7" fmla="*/ 5 h 54"/>
                <a:gd name="T8" fmla="*/ 12 w 31"/>
                <a:gd name="T9" fmla="*/ 38 h 54"/>
                <a:gd name="T10" fmla="*/ 31 w 31"/>
                <a:gd name="T11" fmla="*/ 54 h 54"/>
                <a:gd name="T12" fmla="*/ 13 w 31"/>
                <a:gd name="T13" fmla="*/ 38 h 54"/>
                <a:gd name="T14" fmla="*/ 2 w 31"/>
                <a:gd name="T15" fmla="*/ 6 h 54"/>
                <a:gd name="T16" fmla="*/ 22 w 31"/>
                <a:gd name="T17" fmla="*/ 6 h 54"/>
                <a:gd name="T18" fmla="*/ 22 w 31"/>
                <a:gd name="T19"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54">
                  <a:moveTo>
                    <a:pt x="22" y="0"/>
                  </a:moveTo>
                  <a:cubicBezTo>
                    <a:pt x="21" y="0"/>
                    <a:pt x="21" y="0"/>
                    <a:pt x="21" y="0"/>
                  </a:cubicBezTo>
                  <a:cubicBezTo>
                    <a:pt x="21" y="5"/>
                    <a:pt x="21" y="5"/>
                    <a:pt x="21" y="5"/>
                  </a:cubicBezTo>
                  <a:cubicBezTo>
                    <a:pt x="0" y="5"/>
                    <a:pt x="0" y="5"/>
                    <a:pt x="0" y="5"/>
                  </a:cubicBezTo>
                  <a:cubicBezTo>
                    <a:pt x="1" y="11"/>
                    <a:pt x="3" y="25"/>
                    <a:pt x="12" y="38"/>
                  </a:cubicBezTo>
                  <a:cubicBezTo>
                    <a:pt x="17" y="46"/>
                    <a:pt x="25" y="52"/>
                    <a:pt x="31" y="54"/>
                  </a:cubicBezTo>
                  <a:cubicBezTo>
                    <a:pt x="25" y="51"/>
                    <a:pt x="18" y="46"/>
                    <a:pt x="13" y="38"/>
                  </a:cubicBezTo>
                  <a:cubicBezTo>
                    <a:pt x="4" y="25"/>
                    <a:pt x="2" y="12"/>
                    <a:pt x="2" y="6"/>
                  </a:cubicBezTo>
                  <a:cubicBezTo>
                    <a:pt x="22" y="6"/>
                    <a:pt x="22" y="6"/>
                    <a:pt x="22" y="6"/>
                  </a:cubicBezTo>
                  <a:cubicBezTo>
                    <a:pt x="22" y="0"/>
                    <a:pt x="22" y="0"/>
                    <a:pt x="22" y="0"/>
                  </a:cubicBezTo>
                </a:path>
              </a:pathLst>
            </a:custGeom>
            <a:solidFill>
              <a:srgbClr val="F399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234" name="Freeform 81842">
              <a:extLst>
                <a:ext uri="{FF2B5EF4-FFF2-40B4-BE49-F238E27FC236}">
                  <a16:creationId xmlns:a16="http://schemas.microsoft.com/office/drawing/2014/main" id="{9D4D5862-3A82-9EF4-2976-B441557508CC}"/>
                </a:ext>
              </a:extLst>
            </p:cNvPr>
            <p:cNvSpPr>
              <a:spLocks/>
            </p:cNvSpPr>
            <p:nvPr/>
          </p:nvSpPr>
          <p:spPr bwMode="auto">
            <a:xfrm>
              <a:off x="6034639" y="10368835"/>
              <a:ext cx="418229" cy="172217"/>
            </a:xfrm>
            <a:custGeom>
              <a:avLst/>
              <a:gdLst>
                <a:gd name="T0" fmla="*/ 11 w 13"/>
                <a:gd name="T1" fmla="*/ 0 h 5"/>
                <a:gd name="T2" fmla="*/ 10 w 13"/>
                <a:gd name="T3" fmla="*/ 5 h 5"/>
                <a:gd name="T4" fmla="*/ 0 w 13"/>
                <a:gd name="T5" fmla="*/ 1 h 5"/>
                <a:gd name="T6" fmla="*/ 12 w 13"/>
                <a:gd name="T7" fmla="*/ 5 h 5"/>
                <a:gd name="T8" fmla="*/ 13 w 13"/>
                <a:gd name="T9" fmla="*/ 0 h 5"/>
                <a:gd name="T10" fmla="*/ 11 w 13"/>
                <a:gd name="T11" fmla="*/ 0 h 5"/>
              </a:gdLst>
              <a:ahLst/>
              <a:cxnLst>
                <a:cxn ang="0">
                  <a:pos x="T0" y="T1"/>
                </a:cxn>
                <a:cxn ang="0">
                  <a:pos x="T2" y="T3"/>
                </a:cxn>
                <a:cxn ang="0">
                  <a:pos x="T4" y="T5"/>
                </a:cxn>
                <a:cxn ang="0">
                  <a:pos x="T6" y="T7"/>
                </a:cxn>
                <a:cxn ang="0">
                  <a:pos x="T8" y="T9"/>
                </a:cxn>
                <a:cxn ang="0">
                  <a:pos x="T10" y="T11"/>
                </a:cxn>
              </a:cxnLst>
              <a:rect l="0" t="0" r="r" b="b"/>
              <a:pathLst>
                <a:path w="13" h="5">
                  <a:moveTo>
                    <a:pt x="11" y="0"/>
                  </a:moveTo>
                  <a:cubicBezTo>
                    <a:pt x="10" y="5"/>
                    <a:pt x="10" y="5"/>
                    <a:pt x="10" y="5"/>
                  </a:cubicBezTo>
                  <a:cubicBezTo>
                    <a:pt x="10" y="5"/>
                    <a:pt x="6" y="4"/>
                    <a:pt x="0" y="1"/>
                  </a:cubicBezTo>
                  <a:cubicBezTo>
                    <a:pt x="6" y="4"/>
                    <a:pt x="11" y="5"/>
                    <a:pt x="12" y="5"/>
                  </a:cubicBezTo>
                  <a:cubicBezTo>
                    <a:pt x="13" y="0"/>
                    <a:pt x="13" y="0"/>
                    <a:pt x="13" y="0"/>
                  </a:cubicBezTo>
                  <a:cubicBezTo>
                    <a:pt x="13" y="0"/>
                    <a:pt x="12" y="0"/>
                    <a:pt x="11" y="0"/>
                  </a:cubicBezTo>
                </a:path>
              </a:pathLst>
            </a:custGeom>
            <a:solidFill>
              <a:srgbClr val="F399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235" name="Freeform 81843">
              <a:extLst>
                <a:ext uri="{FF2B5EF4-FFF2-40B4-BE49-F238E27FC236}">
                  <a16:creationId xmlns:a16="http://schemas.microsoft.com/office/drawing/2014/main" id="{29221B1E-19E0-9021-2AFB-66B1D2DFB89F}"/>
                </a:ext>
              </a:extLst>
            </p:cNvPr>
            <p:cNvSpPr>
              <a:spLocks/>
            </p:cNvSpPr>
            <p:nvPr/>
          </p:nvSpPr>
          <p:spPr bwMode="auto">
            <a:xfrm>
              <a:off x="6010031" y="10196635"/>
              <a:ext cx="442821" cy="221420"/>
            </a:xfrm>
            <a:custGeom>
              <a:avLst/>
              <a:gdLst>
                <a:gd name="T0" fmla="*/ 14 w 14"/>
                <a:gd name="T1" fmla="*/ 7 h 7"/>
                <a:gd name="T2" fmla="*/ 14 w 14"/>
                <a:gd name="T3" fmla="*/ 6 h 7"/>
                <a:gd name="T4" fmla="*/ 0 w 14"/>
                <a:gd name="T5" fmla="*/ 0 h 7"/>
                <a:gd name="T6" fmla="*/ 14 w 14"/>
                <a:gd name="T7" fmla="*/ 7 h 7"/>
              </a:gdLst>
              <a:ahLst/>
              <a:cxnLst>
                <a:cxn ang="0">
                  <a:pos x="T0" y="T1"/>
                </a:cxn>
                <a:cxn ang="0">
                  <a:pos x="T2" y="T3"/>
                </a:cxn>
                <a:cxn ang="0">
                  <a:pos x="T4" y="T5"/>
                </a:cxn>
                <a:cxn ang="0">
                  <a:pos x="T6" y="T7"/>
                </a:cxn>
              </a:cxnLst>
              <a:rect l="0" t="0" r="r" b="b"/>
              <a:pathLst>
                <a:path w="14" h="7">
                  <a:moveTo>
                    <a:pt x="14" y="7"/>
                  </a:moveTo>
                  <a:cubicBezTo>
                    <a:pt x="14" y="6"/>
                    <a:pt x="14" y="6"/>
                    <a:pt x="14" y="6"/>
                  </a:cubicBezTo>
                  <a:cubicBezTo>
                    <a:pt x="14" y="6"/>
                    <a:pt x="7" y="5"/>
                    <a:pt x="0" y="0"/>
                  </a:cubicBezTo>
                  <a:cubicBezTo>
                    <a:pt x="6" y="4"/>
                    <a:pt x="11" y="6"/>
                    <a:pt x="14" y="7"/>
                  </a:cubicBezTo>
                </a:path>
              </a:pathLst>
            </a:custGeom>
            <a:solidFill>
              <a:srgbClr val="FEBB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236" name="Freeform 81844">
              <a:extLst>
                <a:ext uri="{FF2B5EF4-FFF2-40B4-BE49-F238E27FC236}">
                  <a16:creationId xmlns:a16="http://schemas.microsoft.com/office/drawing/2014/main" id="{B2FBCE93-64D6-D683-B7DE-3E303199B2FB}"/>
                </a:ext>
              </a:extLst>
            </p:cNvPr>
            <p:cNvSpPr>
              <a:spLocks/>
            </p:cNvSpPr>
            <p:nvPr/>
          </p:nvSpPr>
          <p:spPr bwMode="auto">
            <a:xfrm>
              <a:off x="5025980" y="8523749"/>
              <a:ext cx="885644" cy="1820491"/>
            </a:xfrm>
            <a:custGeom>
              <a:avLst/>
              <a:gdLst>
                <a:gd name="T0" fmla="*/ 14 w 28"/>
                <a:gd name="T1" fmla="*/ 42 h 57"/>
                <a:gd name="T2" fmla="*/ 2 w 28"/>
                <a:gd name="T3" fmla="*/ 4 h 57"/>
                <a:gd name="T4" fmla="*/ 2 w 28"/>
                <a:gd name="T5" fmla="*/ 2 h 57"/>
                <a:gd name="T6" fmla="*/ 26 w 28"/>
                <a:gd name="T7" fmla="*/ 2 h 57"/>
                <a:gd name="T8" fmla="*/ 26 w 28"/>
                <a:gd name="T9" fmla="*/ 0 h 57"/>
                <a:gd name="T10" fmla="*/ 0 w 28"/>
                <a:gd name="T11" fmla="*/ 0 h 57"/>
                <a:gd name="T12" fmla="*/ 0 w 28"/>
                <a:gd name="T13" fmla="*/ 3 h 57"/>
                <a:gd name="T14" fmla="*/ 12 w 28"/>
                <a:gd name="T15" fmla="*/ 41 h 57"/>
                <a:gd name="T16" fmla="*/ 28 w 28"/>
                <a:gd name="T17" fmla="*/ 57 h 57"/>
                <a:gd name="T18" fmla="*/ 14 w 28"/>
                <a:gd name="T19" fmla="*/ 42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 h="57">
                  <a:moveTo>
                    <a:pt x="14" y="42"/>
                  </a:moveTo>
                  <a:cubicBezTo>
                    <a:pt x="2" y="25"/>
                    <a:pt x="2" y="5"/>
                    <a:pt x="2" y="4"/>
                  </a:cubicBezTo>
                  <a:cubicBezTo>
                    <a:pt x="2" y="2"/>
                    <a:pt x="2" y="2"/>
                    <a:pt x="2" y="2"/>
                  </a:cubicBezTo>
                  <a:cubicBezTo>
                    <a:pt x="26" y="2"/>
                    <a:pt x="26" y="2"/>
                    <a:pt x="26" y="2"/>
                  </a:cubicBezTo>
                  <a:cubicBezTo>
                    <a:pt x="26" y="0"/>
                    <a:pt x="26" y="0"/>
                    <a:pt x="26" y="0"/>
                  </a:cubicBezTo>
                  <a:cubicBezTo>
                    <a:pt x="0" y="0"/>
                    <a:pt x="0" y="0"/>
                    <a:pt x="0" y="0"/>
                  </a:cubicBezTo>
                  <a:cubicBezTo>
                    <a:pt x="0" y="3"/>
                    <a:pt x="0" y="3"/>
                    <a:pt x="0" y="3"/>
                  </a:cubicBezTo>
                  <a:cubicBezTo>
                    <a:pt x="0" y="4"/>
                    <a:pt x="0" y="23"/>
                    <a:pt x="12" y="41"/>
                  </a:cubicBezTo>
                  <a:cubicBezTo>
                    <a:pt x="17" y="48"/>
                    <a:pt x="23" y="53"/>
                    <a:pt x="28" y="57"/>
                  </a:cubicBezTo>
                  <a:cubicBezTo>
                    <a:pt x="23" y="53"/>
                    <a:pt x="18" y="49"/>
                    <a:pt x="14" y="42"/>
                  </a:cubicBezTo>
                </a:path>
              </a:pathLst>
            </a:custGeom>
            <a:solidFill>
              <a:srgbClr val="FEBB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237" name="Freeform 81845">
              <a:extLst>
                <a:ext uri="{FF2B5EF4-FFF2-40B4-BE49-F238E27FC236}">
                  <a16:creationId xmlns:a16="http://schemas.microsoft.com/office/drawing/2014/main" id="{C445A337-D19A-D883-5460-ABA02C668221}"/>
                </a:ext>
              </a:extLst>
            </p:cNvPr>
            <p:cNvSpPr>
              <a:spLocks/>
            </p:cNvSpPr>
            <p:nvPr/>
          </p:nvSpPr>
          <p:spPr bwMode="auto">
            <a:xfrm>
              <a:off x="5887029" y="10098229"/>
              <a:ext cx="221420" cy="147606"/>
            </a:xfrm>
            <a:custGeom>
              <a:avLst/>
              <a:gdLst>
                <a:gd name="T0" fmla="*/ 0 w 7"/>
                <a:gd name="T1" fmla="*/ 0 h 5"/>
                <a:gd name="T2" fmla="*/ 0 w 7"/>
                <a:gd name="T3" fmla="*/ 0 h 5"/>
                <a:gd name="T4" fmla="*/ 0 w 7"/>
                <a:gd name="T5" fmla="*/ 0 h 5"/>
                <a:gd name="T6" fmla="*/ 0 w 7"/>
                <a:gd name="T7" fmla="*/ 0 h 5"/>
                <a:gd name="T8" fmla="*/ 0 w 7"/>
                <a:gd name="T9" fmla="*/ 0 h 5"/>
                <a:gd name="T10" fmla="*/ 4 w 7"/>
                <a:gd name="T11" fmla="*/ 3 h 5"/>
                <a:gd name="T12" fmla="*/ 4 w 7"/>
                <a:gd name="T13" fmla="*/ 3 h 5"/>
                <a:gd name="T14" fmla="*/ 6 w 7"/>
                <a:gd name="T15" fmla="*/ 4 h 5"/>
                <a:gd name="T16" fmla="*/ 6 w 7"/>
                <a:gd name="T17" fmla="*/ 4 h 5"/>
                <a:gd name="T18" fmla="*/ 6 w 7"/>
                <a:gd name="T19" fmla="*/ 4 h 5"/>
                <a:gd name="T20" fmla="*/ 6 w 7"/>
                <a:gd name="T21" fmla="*/ 4 h 5"/>
                <a:gd name="T22" fmla="*/ 6 w 7"/>
                <a:gd name="T23" fmla="*/ 4 h 5"/>
                <a:gd name="T24" fmla="*/ 7 w 7"/>
                <a:gd name="T25" fmla="*/ 5 h 5"/>
                <a:gd name="T26" fmla="*/ 0 w 7"/>
                <a:gd name="T27" fmla="*/ 0 h 5"/>
                <a:gd name="T28" fmla="*/ 0 w 7"/>
                <a:gd name="T2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 h="5">
                  <a:moveTo>
                    <a:pt x="0" y="0"/>
                  </a:moveTo>
                  <a:cubicBezTo>
                    <a:pt x="0" y="0"/>
                    <a:pt x="0" y="0"/>
                    <a:pt x="0" y="0"/>
                  </a:cubicBezTo>
                  <a:cubicBezTo>
                    <a:pt x="0" y="0"/>
                    <a:pt x="0" y="0"/>
                    <a:pt x="0" y="0"/>
                  </a:cubicBezTo>
                  <a:cubicBezTo>
                    <a:pt x="0" y="0"/>
                    <a:pt x="0" y="0"/>
                    <a:pt x="0" y="0"/>
                  </a:cubicBezTo>
                  <a:cubicBezTo>
                    <a:pt x="0" y="0"/>
                    <a:pt x="0" y="0"/>
                    <a:pt x="0" y="0"/>
                  </a:cubicBezTo>
                  <a:cubicBezTo>
                    <a:pt x="1" y="1"/>
                    <a:pt x="3" y="2"/>
                    <a:pt x="4" y="3"/>
                  </a:cubicBezTo>
                  <a:cubicBezTo>
                    <a:pt x="4" y="3"/>
                    <a:pt x="4" y="3"/>
                    <a:pt x="4" y="3"/>
                  </a:cubicBezTo>
                  <a:cubicBezTo>
                    <a:pt x="5" y="4"/>
                    <a:pt x="5" y="4"/>
                    <a:pt x="6" y="4"/>
                  </a:cubicBezTo>
                  <a:cubicBezTo>
                    <a:pt x="6" y="4"/>
                    <a:pt x="6" y="4"/>
                    <a:pt x="6" y="4"/>
                  </a:cubicBezTo>
                  <a:cubicBezTo>
                    <a:pt x="6" y="4"/>
                    <a:pt x="6" y="4"/>
                    <a:pt x="6" y="4"/>
                  </a:cubicBezTo>
                  <a:cubicBezTo>
                    <a:pt x="6" y="4"/>
                    <a:pt x="6" y="4"/>
                    <a:pt x="6" y="4"/>
                  </a:cubicBezTo>
                  <a:cubicBezTo>
                    <a:pt x="6" y="4"/>
                    <a:pt x="6" y="4"/>
                    <a:pt x="6" y="4"/>
                  </a:cubicBezTo>
                  <a:cubicBezTo>
                    <a:pt x="6" y="5"/>
                    <a:pt x="7" y="5"/>
                    <a:pt x="7" y="5"/>
                  </a:cubicBezTo>
                  <a:cubicBezTo>
                    <a:pt x="5" y="4"/>
                    <a:pt x="2" y="2"/>
                    <a:pt x="0" y="0"/>
                  </a:cubicBezTo>
                  <a:cubicBezTo>
                    <a:pt x="0" y="0"/>
                    <a:pt x="0" y="0"/>
                    <a:pt x="0" y="0"/>
                  </a:cubicBezTo>
                </a:path>
              </a:pathLst>
            </a:custGeom>
            <a:solidFill>
              <a:srgbClr val="1A4E7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238" name="Freeform 81846">
              <a:extLst>
                <a:ext uri="{FF2B5EF4-FFF2-40B4-BE49-F238E27FC236}">
                  <a16:creationId xmlns:a16="http://schemas.microsoft.com/office/drawing/2014/main" id="{4253C845-CBB4-145F-E6FC-931C416821BE}"/>
                </a:ext>
              </a:extLst>
            </p:cNvPr>
            <p:cNvSpPr>
              <a:spLocks/>
            </p:cNvSpPr>
            <p:nvPr/>
          </p:nvSpPr>
          <p:spPr bwMode="auto">
            <a:xfrm>
              <a:off x="5714816" y="9950620"/>
              <a:ext cx="172217" cy="147606"/>
            </a:xfrm>
            <a:custGeom>
              <a:avLst/>
              <a:gdLst>
                <a:gd name="T0" fmla="*/ 0 w 5"/>
                <a:gd name="T1" fmla="*/ 0 h 4"/>
                <a:gd name="T2" fmla="*/ 0 w 5"/>
                <a:gd name="T3" fmla="*/ 0 h 4"/>
                <a:gd name="T4" fmla="*/ 4 w 5"/>
                <a:gd name="T5" fmla="*/ 3 h 4"/>
                <a:gd name="T6" fmla="*/ 4 w 5"/>
                <a:gd name="T7" fmla="*/ 3 h 4"/>
                <a:gd name="T8" fmla="*/ 4 w 5"/>
                <a:gd name="T9" fmla="*/ 3 h 4"/>
                <a:gd name="T10" fmla="*/ 4 w 5"/>
                <a:gd name="T11" fmla="*/ 3 h 4"/>
                <a:gd name="T12" fmla="*/ 4 w 5"/>
                <a:gd name="T13" fmla="*/ 4 h 4"/>
                <a:gd name="T14" fmla="*/ 4 w 5"/>
                <a:gd name="T15" fmla="*/ 4 h 4"/>
                <a:gd name="T16" fmla="*/ 4 w 5"/>
                <a:gd name="T17" fmla="*/ 4 h 4"/>
                <a:gd name="T18" fmla="*/ 4 w 5"/>
                <a:gd name="T19" fmla="*/ 4 h 4"/>
                <a:gd name="T20" fmla="*/ 4 w 5"/>
                <a:gd name="T21" fmla="*/ 4 h 4"/>
                <a:gd name="T22" fmla="*/ 4 w 5"/>
                <a:gd name="T23" fmla="*/ 4 h 4"/>
                <a:gd name="T24" fmla="*/ 4 w 5"/>
                <a:gd name="T25" fmla="*/ 4 h 4"/>
                <a:gd name="T26" fmla="*/ 5 w 5"/>
                <a:gd name="T27" fmla="*/ 4 h 4"/>
                <a:gd name="T28" fmla="*/ 5 w 5"/>
                <a:gd name="T29" fmla="*/ 4 h 4"/>
                <a:gd name="T30" fmla="*/ 5 w 5"/>
                <a:gd name="T31" fmla="*/ 4 h 4"/>
                <a:gd name="T32" fmla="*/ 5 w 5"/>
                <a:gd name="T33" fmla="*/ 4 h 4"/>
                <a:gd name="T34" fmla="*/ 5 w 5"/>
                <a:gd name="T35" fmla="*/ 4 h 4"/>
                <a:gd name="T36" fmla="*/ 5 w 5"/>
                <a:gd name="T37" fmla="*/ 4 h 4"/>
                <a:gd name="T38" fmla="*/ 0 w 5"/>
                <a:gd name="T3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 h="4">
                  <a:moveTo>
                    <a:pt x="0" y="0"/>
                  </a:moveTo>
                  <a:cubicBezTo>
                    <a:pt x="0" y="0"/>
                    <a:pt x="0" y="0"/>
                    <a:pt x="0" y="0"/>
                  </a:cubicBezTo>
                  <a:cubicBezTo>
                    <a:pt x="1" y="1"/>
                    <a:pt x="2" y="2"/>
                    <a:pt x="4" y="3"/>
                  </a:cubicBezTo>
                  <a:cubicBezTo>
                    <a:pt x="4" y="3"/>
                    <a:pt x="4" y="3"/>
                    <a:pt x="4" y="3"/>
                  </a:cubicBezTo>
                  <a:cubicBezTo>
                    <a:pt x="4" y="3"/>
                    <a:pt x="4" y="3"/>
                    <a:pt x="4" y="3"/>
                  </a:cubicBezTo>
                  <a:cubicBezTo>
                    <a:pt x="4" y="3"/>
                    <a:pt x="4" y="3"/>
                    <a:pt x="4" y="3"/>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3" y="3"/>
                    <a:pt x="1" y="1"/>
                    <a:pt x="0" y="0"/>
                  </a:cubicBezTo>
                </a:path>
              </a:pathLst>
            </a:custGeom>
            <a:solidFill>
              <a:srgbClr val="0F45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239" name="Freeform 81847">
              <a:extLst>
                <a:ext uri="{FF2B5EF4-FFF2-40B4-BE49-F238E27FC236}">
                  <a16:creationId xmlns:a16="http://schemas.microsoft.com/office/drawing/2014/main" id="{F7D90604-E042-D142-3E03-47F3C9EDE67F}"/>
                </a:ext>
              </a:extLst>
            </p:cNvPr>
            <p:cNvSpPr>
              <a:spLocks/>
            </p:cNvSpPr>
            <p:nvPr/>
          </p:nvSpPr>
          <p:spPr bwMode="auto">
            <a:xfrm>
              <a:off x="5714816" y="9926012"/>
              <a:ext cx="0" cy="24608"/>
            </a:xfrm>
            <a:custGeom>
              <a:avLst/>
              <a:gdLst>
                <a:gd name="T0" fmla="*/ 0 h 1"/>
                <a:gd name="T1" fmla="*/ 0 h 1"/>
                <a:gd name="T2" fmla="*/ 1 h 1"/>
                <a:gd name="T3" fmla="*/ 1 h 1"/>
                <a:gd name="T4" fmla="*/ 0 h 1"/>
              </a:gdLst>
              <a:ahLst/>
              <a:cxnLst>
                <a:cxn ang="0">
                  <a:pos x="0" y="T0"/>
                </a:cxn>
                <a:cxn ang="0">
                  <a:pos x="0" y="T1"/>
                </a:cxn>
                <a:cxn ang="0">
                  <a:pos x="0" y="T2"/>
                </a:cxn>
                <a:cxn ang="0">
                  <a:pos x="0" y="T3"/>
                </a:cxn>
                <a:cxn ang="0">
                  <a:pos x="0" y="T4"/>
                </a:cxn>
              </a:cxnLst>
              <a:rect l="0" t="0" r="r" b="b"/>
              <a:pathLst>
                <a:path h="1">
                  <a:moveTo>
                    <a:pt x="0" y="0"/>
                  </a:moveTo>
                  <a:cubicBezTo>
                    <a:pt x="0" y="0"/>
                    <a:pt x="0" y="0"/>
                    <a:pt x="0" y="0"/>
                  </a:cubicBezTo>
                  <a:cubicBezTo>
                    <a:pt x="0" y="0"/>
                    <a:pt x="0" y="0"/>
                    <a:pt x="0" y="1"/>
                  </a:cubicBezTo>
                  <a:cubicBezTo>
                    <a:pt x="0" y="1"/>
                    <a:pt x="0" y="1"/>
                    <a:pt x="0" y="1"/>
                  </a:cubicBezTo>
                  <a:cubicBezTo>
                    <a:pt x="0" y="0"/>
                    <a:pt x="0" y="0"/>
                    <a:pt x="0" y="0"/>
                  </a:cubicBezTo>
                </a:path>
              </a:pathLst>
            </a:custGeom>
            <a:solidFill>
              <a:srgbClr val="E835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240" name="Freeform 81848">
              <a:extLst>
                <a:ext uri="{FF2B5EF4-FFF2-40B4-BE49-F238E27FC236}">
                  <a16:creationId xmlns:a16="http://schemas.microsoft.com/office/drawing/2014/main" id="{7012FA0F-1E95-17F9-39D5-F9B545E2AA75}"/>
                </a:ext>
              </a:extLst>
            </p:cNvPr>
            <p:cNvSpPr>
              <a:spLocks noEditPoints="1"/>
            </p:cNvSpPr>
            <p:nvPr/>
          </p:nvSpPr>
          <p:spPr bwMode="auto">
            <a:xfrm>
              <a:off x="6108433" y="10245835"/>
              <a:ext cx="295215" cy="123014"/>
            </a:xfrm>
            <a:custGeom>
              <a:avLst/>
              <a:gdLst>
                <a:gd name="T0" fmla="*/ 1 w 9"/>
                <a:gd name="T1" fmla="*/ 0 h 4"/>
                <a:gd name="T2" fmla="*/ 9 w 9"/>
                <a:gd name="T3" fmla="*/ 4 h 4"/>
                <a:gd name="T4" fmla="*/ 9 w 9"/>
                <a:gd name="T5" fmla="*/ 4 h 4"/>
                <a:gd name="T6" fmla="*/ 9 w 9"/>
                <a:gd name="T7" fmla="*/ 4 h 4"/>
                <a:gd name="T8" fmla="*/ 9 w 9"/>
                <a:gd name="T9" fmla="*/ 4 h 4"/>
                <a:gd name="T10" fmla="*/ 9 w 9"/>
                <a:gd name="T11" fmla="*/ 4 h 4"/>
                <a:gd name="T12" fmla="*/ 9 w 9"/>
                <a:gd name="T13" fmla="*/ 4 h 4"/>
                <a:gd name="T14" fmla="*/ 9 w 9"/>
                <a:gd name="T15" fmla="*/ 4 h 4"/>
                <a:gd name="T16" fmla="*/ 9 w 9"/>
                <a:gd name="T17" fmla="*/ 4 h 4"/>
                <a:gd name="T18" fmla="*/ 9 w 9"/>
                <a:gd name="T19" fmla="*/ 4 h 4"/>
                <a:gd name="T20" fmla="*/ 1 w 9"/>
                <a:gd name="T21" fmla="*/ 0 h 4"/>
                <a:gd name="T22" fmla="*/ 1 w 9"/>
                <a:gd name="T23" fmla="*/ 0 h 4"/>
                <a:gd name="T24" fmla="*/ 0 w 9"/>
                <a:gd name="T25" fmla="*/ 0 h 4"/>
                <a:gd name="T26" fmla="*/ 0 w 9"/>
                <a:gd name="T27" fmla="*/ 0 h 4"/>
                <a:gd name="T28" fmla="*/ 0 w 9"/>
                <a:gd name="T2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 h="4">
                  <a:moveTo>
                    <a:pt x="1" y="0"/>
                  </a:moveTo>
                  <a:cubicBezTo>
                    <a:pt x="4" y="2"/>
                    <a:pt x="7" y="3"/>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8" y="3"/>
                    <a:pt x="5" y="2"/>
                    <a:pt x="1" y="0"/>
                  </a:cubicBezTo>
                  <a:cubicBezTo>
                    <a:pt x="1" y="0"/>
                    <a:pt x="1" y="0"/>
                    <a:pt x="1" y="0"/>
                  </a:cubicBezTo>
                  <a:moveTo>
                    <a:pt x="0" y="0"/>
                  </a:moveTo>
                  <a:cubicBezTo>
                    <a:pt x="0" y="0"/>
                    <a:pt x="0" y="0"/>
                    <a:pt x="0" y="0"/>
                  </a:cubicBezTo>
                  <a:cubicBezTo>
                    <a:pt x="0" y="0"/>
                    <a:pt x="0" y="0"/>
                    <a:pt x="0" y="0"/>
                  </a:cubicBezTo>
                </a:path>
              </a:pathLst>
            </a:custGeom>
            <a:solidFill>
              <a:srgbClr val="1A4E7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241" name="Freeform 81849">
              <a:extLst>
                <a:ext uri="{FF2B5EF4-FFF2-40B4-BE49-F238E27FC236}">
                  <a16:creationId xmlns:a16="http://schemas.microsoft.com/office/drawing/2014/main" id="{1A0F3429-8BB3-2E1F-3B70-2B6612BB9306}"/>
                </a:ext>
              </a:extLst>
            </p:cNvPr>
            <p:cNvSpPr>
              <a:spLocks noEditPoints="1"/>
            </p:cNvSpPr>
            <p:nvPr/>
          </p:nvSpPr>
          <p:spPr bwMode="auto">
            <a:xfrm>
              <a:off x="5714816" y="9926012"/>
              <a:ext cx="713444" cy="615038"/>
            </a:xfrm>
            <a:custGeom>
              <a:avLst/>
              <a:gdLst>
                <a:gd name="T0" fmla="*/ 22 w 22"/>
                <a:gd name="T1" fmla="*/ 19 h 19"/>
                <a:gd name="T2" fmla="*/ 22 w 22"/>
                <a:gd name="T3" fmla="*/ 19 h 19"/>
                <a:gd name="T4" fmla="*/ 22 w 22"/>
                <a:gd name="T5" fmla="*/ 19 h 19"/>
                <a:gd name="T6" fmla="*/ 14 w 22"/>
                <a:gd name="T7" fmla="*/ 17 h 19"/>
                <a:gd name="T8" fmla="*/ 22 w 22"/>
                <a:gd name="T9" fmla="*/ 19 h 19"/>
                <a:gd name="T10" fmla="*/ 14 w 22"/>
                <a:gd name="T11" fmla="*/ 17 h 19"/>
                <a:gd name="T12" fmla="*/ 13 w 22"/>
                <a:gd name="T13" fmla="*/ 17 h 19"/>
                <a:gd name="T14" fmla="*/ 14 w 22"/>
                <a:gd name="T15" fmla="*/ 17 h 19"/>
                <a:gd name="T16" fmla="*/ 13 w 22"/>
                <a:gd name="T17" fmla="*/ 17 h 19"/>
                <a:gd name="T18" fmla="*/ 21 w 22"/>
                <a:gd name="T19" fmla="*/ 14 h 19"/>
                <a:gd name="T20" fmla="*/ 21 w 22"/>
                <a:gd name="T21" fmla="*/ 14 h 19"/>
                <a:gd name="T22" fmla="*/ 21 w 22"/>
                <a:gd name="T23" fmla="*/ 14 h 19"/>
                <a:gd name="T24" fmla="*/ 21 w 22"/>
                <a:gd name="T25" fmla="*/ 14 h 19"/>
                <a:gd name="T26" fmla="*/ 21 w 22"/>
                <a:gd name="T27" fmla="*/ 14 h 19"/>
                <a:gd name="T28" fmla="*/ 21 w 22"/>
                <a:gd name="T29" fmla="*/ 14 h 19"/>
                <a:gd name="T30" fmla="*/ 21 w 22"/>
                <a:gd name="T31" fmla="*/ 14 h 19"/>
                <a:gd name="T32" fmla="*/ 21 w 22"/>
                <a:gd name="T33" fmla="*/ 14 h 19"/>
                <a:gd name="T34" fmla="*/ 21 w 22"/>
                <a:gd name="T35" fmla="*/ 14 h 19"/>
                <a:gd name="T36" fmla="*/ 21 w 22"/>
                <a:gd name="T37" fmla="*/ 14 h 19"/>
                <a:gd name="T38" fmla="*/ 21 w 22"/>
                <a:gd name="T39" fmla="*/ 14 h 19"/>
                <a:gd name="T40" fmla="*/ 21 w 22"/>
                <a:gd name="T41" fmla="*/ 14 h 19"/>
                <a:gd name="T42" fmla="*/ 21 w 22"/>
                <a:gd name="T43" fmla="*/ 14 h 19"/>
                <a:gd name="T44" fmla="*/ 5 w 22"/>
                <a:gd name="T45" fmla="*/ 5 h 19"/>
                <a:gd name="T46" fmla="*/ 5 w 22"/>
                <a:gd name="T47" fmla="*/ 5 h 19"/>
                <a:gd name="T48" fmla="*/ 5 w 22"/>
                <a:gd name="T49" fmla="*/ 5 h 19"/>
                <a:gd name="T50" fmla="*/ 5 w 22"/>
                <a:gd name="T51" fmla="*/ 5 h 19"/>
                <a:gd name="T52" fmla="*/ 5 w 22"/>
                <a:gd name="T53" fmla="*/ 5 h 19"/>
                <a:gd name="T54" fmla="*/ 5 w 22"/>
                <a:gd name="T55" fmla="*/ 5 h 19"/>
                <a:gd name="T56" fmla="*/ 5 w 22"/>
                <a:gd name="T57" fmla="*/ 5 h 19"/>
                <a:gd name="T58" fmla="*/ 5 w 22"/>
                <a:gd name="T59" fmla="*/ 5 h 19"/>
                <a:gd name="T60" fmla="*/ 5 w 22"/>
                <a:gd name="T61" fmla="*/ 5 h 19"/>
                <a:gd name="T62" fmla="*/ 5 w 22"/>
                <a:gd name="T63" fmla="*/ 5 h 19"/>
                <a:gd name="T64" fmla="*/ 5 w 22"/>
                <a:gd name="T65" fmla="*/ 5 h 19"/>
                <a:gd name="T66" fmla="*/ 5 w 22"/>
                <a:gd name="T67" fmla="*/ 5 h 19"/>
                <a:gd name="T68" fmla="*/ 4 w 22"/>
                <a:gd name="T69" fmla="*/ 5 h 19"/>
                <a:gd name="T70" fmla="*/ 4 w 22"/>
                <a:gd name="T71" fmla="*/ 5 h 19"/>
                <a:gd name="T72" fmla="*/ 4 w 22"/>
                <a:gd name="T73" fmla="*/ 5 h 19"/>
                <a:gd name="T74" fmla="*/ 4 w 22"/>
                <a:gd name="T75" fmla="*/ 5 h 19"/>
                <a:gd name="T76" fmla="*/ 4 w 22"/>
                <a:gd name="T77" fmla="*/ 5 h 19"/>
                <a:gd name="T78" fmla="*/ 4 w 22"/>
                <a:gd name="T79" fmla="*/ 5 h 19"/>
                <a:gd name="T80" fmla="*/ 4 w 22"/>
                <a:gd name="T81" fmla="*/ 5 h 19"/>
                <a:gd name="T82" fmla="*/ 4 w 22"/>
                <a:gd name="T83" fmla="*/ 5 h 19"/>
                <a:gd name="T84" fmla="*/ 4 w 22"/>
                <a:gd name="T85" fmla="*/ 5 h 19"/>
                <a:gd name="T86" fmla="*/ 4 w 22"/>
                <a:gd name="T87" fmla="*/ 4 h 19"/>
                <a:gd name="T88" fmla="*/ 4 w 22"/>
                <a:gd name="T89" fmla="*/ 5 h 19"/>
                <a:gd name="T90" fmla="*/ 4 w 22"/>
                <a:gd name="T91" fmla="*/ 4 h 19"/>
                <a:gd name="T92" fmla="*/ 4 w 22"/>
                <a:gd name="T93" fmla="*/ 4 h 19"/>
                <a:gd name="T94" fmla="*/ 4 w 22"/>
                <a:gd name="T95" fmla="*/ 4 h 19"/>
                <a:gd name="T96" fmla="*/ 4 w 22"/>
                <a:gd name="T97" fmla="*/ 4 h 19"/>
                <a:gd name="T98" fmla="*/ 0 w 22"/>
                <a:gd name="T99" fmla="*/ 1 h 19"/>
                <a:gd name="T100" fmla="*/ 4 w 22"/>
                <a:gd name="T101" fmla="*/ 12 h 19"/>
                <a:gd name="T102" fmla="*/ 6 w 22"/>
                <a:gd name="T103" fmla="*/ 13 h 19"/>
                <a:gd name="T104" fmla="*/ 10 w 22"/>
                <a:gd name="T105" fmla="*/ 15 h 19"/>
                <a:gd name="T106" fmla="*/ 20 w 22"/>
                <a:gd name="T107" fmla="*/ 19 h 19"/>
                <a:gd name="T108" fmla="*/ 21 w 22"/>
                <a:gd name="T109" fmla="*/ 14 h 19"/>
                <a:gd name="T110" fmla="*/ 10 w 22"/>
                <a:gd name="T111" fmla="*/ 9 h 19"/>
                <a:gd name="T112" fmla="*/ 0 w 22"/>
                <a:gd name="T113" fmla="*/ 1 h 19"/>
                <a:gd name="T114" fmla="*/ 0 w 22"/>
                <a:gd name="T115" fmla="*/ 0 h 19"/>
                <a:gd name="T116" fmla="*/ 0 w 22"/>
                <a:gd name="T117" fmla="*/ 0 h 19"/>
                <a:gd name="T118" fmla="*/ 4 w 22"/>
                <a:gd name="T119" fmla="*/ 4 h 19"/>
                <a:gd name="T120" fmla="*/ 0 w 22"/>
                <a:gd name="T121" fmla="*/ 1 h 19"/>
                <a:gd name="T122" fmla="*/ 0 w 22"/>
                <a:gd name="T123" fmla="*/ 1 h 19"/>
                <a:gd name="T124" fmla="*/ 0 w 22"/>
                <a:gd name="T125"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 h="19">
                  <a:moveTo>
                    <a:pt x="22" y="19"/>
                  </a:moveTo>
                  <a:cubicBezTo>
                    <a:pt x="22" y="19"/>
                    <a:pt x="22" y="19"/>
                    <a:pt x="22" y="19"/>
                  </a:cubicBezTo>
                  <a:cubicBezTo>
                    <a:pt x="22" y="19"/>
                    <a:pt x="22" y="19"/>
                    <a:pt x="22" y="19"/>
                  </a:cubicBezTo>
                  <a:moveTo>
                    <a:pt x="14" y="17"/>
                  </a:moveTo>
                  <a:cubicBezTo>
                    <a:pt x="18" y="19"/>
                    <a:pt x="21" y="19"/>
                    <a:pt x="22" y="19"/>
                  </a:cubicBezTo>
                  <a:cubicBezTo>
                    <a:pt x="21" y="19"/>
                    <a:pt x="18" y="19"/>
                    <a:pt x="14" y="17"/>
                  </a:cubicBezTo>
                  <a:moveTo>
                    <a:pt x="13" y="17"/>
                  </a:moveTo>
                  <a:cubicBezTo>
                    <a:pt x="13" y="17"/>
                    <a:pt x="13" y="17"/>
                    <a:pt x="14" y="17"/>
                  </a:cubicBezTo>
                  <a:cubicBezTo>
                    <a:pt x="13" y="17"/>
                    <a:pt x="13" y="17"/>
                    <a:pt x="13" y="17"/>
                  </a:cubicBezTo>
                  <a:moveTo>
                    <a:pt x="21" y="14"/>
                  </a:moveTo>
                  <a:cubicBezTo>
                    <a:pt x="21" y="14"/>
                    <a:pt x="21" y="14"/>
                    <a:pt x="21" y="14"/>
                  </a:cubicBezTo>
                  <a:cubicBezTo>
                    <a:pt x="21" y="14"/>
                    <a:pt x="21" y="14"/>
                    <a:pt x="21" y="14"/>
                  </a:cubicBezTo>
                  <a:cubicBezTo>
                    <a:pt x="21" y="14"/>
                    <a:pt x="21" y="14"/>
                    <a:pt x="21" y="14"/>
                  </a:cubicBezTo>
                  <a:moveTo>
                    <a:pt x="21" y="14"/>
                  </a:moveTo>
                  <a:cubicBezTo>
                    <a:pt x="21" y="14"/>
                    <a:pt x="21" y="14"/>
                    <a:pt x="21" y="14"/>
                  </a:cubicBezTo>
                  <a:cubicBezTo>
                    <a:pt x="21" y="14"/>
                    <a:pt x="21" y="14"/>
                    <a:pt x="21" y="14"/>
                  </a:cubicBezTo>
                  <a:moveTo>
                    <a:pt x="21" y="14"/>
                  </a:moveTo>
                  <a:cubicBezTo>
                    <a:pt x="21" y="14"/>
                    <a:pt x="21" y="14"/>
                    <a:pt x="21" y="14"/>
                  </a:cubicBezTo>
                  <a:cubicBezTo>
                    <a:pt x="21" y="14"/>
                    <a:pt x="21" y="14"/>
                    <a:pt x="21" y="14"/>
                  </a:cubicBezTo>
                  <a:moveTo>
                    <a:pt x="21" y="14"/>
                  </a:moveTo>
                  <a:cubicBezTo>
                    <a:pt x="21" y="14"/>
                    <a:pt x="21" y="14"/>
                    <a:pt x="21" y="14"/>
                  </a:cubicBezTo>
                  <a:cubicBezTo>
                    <a:pt x="21" y="14"/>
                    <a:pt x="21" y="14"/>
                    <a:pt x="21" y="14"/>
                  </a:cubicBezTo>
                  <a:moveTo>
                    <a:pt x="5" y="5"/>
                  </a:moveTo>
                  <a:cubicBezTo>
                    <a:pt x="5" y="5"/>
                    <a:pt x="5" y="5"/>
                    <a:pt x="5" y="5"/>
                  </a:cubicBezTo>
                  <a:cubicBezTo>
                    <a:pt x="5" y="5"/>
                    <a:pt x="5" y="5"/>
                    <a:pt x="5" y="5"/>
                  </a:cubicBezTo>
                  <a:moveTo>
                    <a:pt x="5" y="5"/>
                  </a:moveTo>
                  <a:cubicBezTo>
                    <a:pt x="5" y="5"/>
                    <a:pt x="5" y="5"/>
                    <a:pt x="5" y="5"/>
                  </a:cubicBezTo>
                  <a:cubicBezTo>
                    <a:pt x="5" y="5"/>
                    <a:pt x="5" y="5"/>
                    <a:pt x="5" y="5"/>
                  </a:cubicBezTo>
                  <a:moveTo>
                    <a:pt x="5" y="5"/>
                  </a:moveTo>
                  <a:cubicBezTo>
                    <a:pt x="5" y="5"/>
                    <a:pt x="5" y="5"/>
                    <a:pt x="5" y="5"/>
                  </a:cubicBezTo>
                  <a:cubicBezTo>
                    <a:pt x="5" y="5"/>
                    <a:pt x="5" y="5"/>
                    <a:pt x="5" y="5"/>
                  </a:cubicBezTo>
                  <a:moveTo>
                    <a:pt x="5" y="5"/>
                  </a:moveTo>
                  <a:cubicBezTo>
                    <a:pt x="5" y="5"/>
                    <a:pt x="5" y="5"/>
                    <a:pt x="5" y="5"/>
                  </a:cubicBezTo>
                  <a:cubicBezTo>
                    <a:pt x="5" y="5"/>
                    <a:pt x="5" y="5"/>
                    <a:pt x="5" y="5"/>
                  </a:cubicBezTo>
                  <a:moveTo>
                    <a:pt x="4" y="5"/>
                  </a:moveTo>
                  <a:cubicBezTo>
                    <a:pt x="4" y="5"/>
                    <a:pt x="4" y="5"/>
                    <a:pt x="4" y="5"/>
                  </a:cubicBezTo>
                  <a:cubicBezTo>
                    <a:pt x="4" y="5"/>
                    <a:pt x="4" y="5"/>
                    <a:pt x="4" y="5"/>
                  </a:cubicBezTo>
                  <a:moveTo>
                    <a:pt x="4" y="5"/>
                  </a:moveTo>
                  <a:cubicBezTo>
                    <a:pt x="4" y="5"/>
                    <a:pt x="4" y="5"/>
                    <a:pt x="4" y="5"/>
                  </a:cubicBezTo>
                  <a:cubicBezTo>
                    <a:pt x="4" y="5"/>
                    <a:pt x="4" y="5"/>
                    <a:pt x="4" y="5"/>
                  </a:cubicBezTo>
                  <a:moveTo>
                    <a:pt x="4" y="5"/>
                  </a:moveTo>
                  <a:cubicBezTo>
                    <a:pt x="4" y="5"/>
                    <a:pt x="4" y="5"/>
                    <a:pt x="4" y="5"/>
                  </a:cubicBezTo>
                  <a:cubicBezTo>
                    <a:pt x="4" y="5"/>
                    <a:pt x="4" y="5"/>
                    <a:pt x="4" y="5"/>
                  </a:cubicBezTo>
                  <a:moveTo>
                    <a:pt x="4" y="4"/>
                  </a:moveTo>
                  <a:cubicBezTo>
                    <a:pt x="4" y="5"/>
                    <a:pt x="4" y="5"/>
                    <a:pt x="4" y="5"/>
                  </a:cubicBezTo>
                  <a:cubicBezTo>
                    <a:pt x="4" y="5"/>
                    <a:pt x="4" y="5"/>
                    <a:pt x="4" y="4"/>
                  </a:cubicBezTo>
                  <a:moveTo>
                    <a:pt x="4" y="4"/>
                  </a:moveTo>
                  <a:cubicBezTo>
                    <a:pt x="4" y="4"/>
                    <a:pt x="4" y="4"/>
                    <a:pt x="4" y="4"/>
                  </a:cubicBezTo>
                  <a:cubicBezTo>
                    <a:pt x="4" y="4"/>
                    <a:pt x="4" y="4"/>
                    <a:pt x="4" y="4"/>
                  </a:cubicBezTo>
                  <a:moveTo>
                    <a:pt x="0" y="1"/>
                  </a:moveTo>
                  <a:cubicBezTo>
                    <a:pt x="1" y="5"/>
                    <a:pt x="3" y="8"/>
                    <a:pt x="4" y="12"/>
                  </a:cubicBezTo>
                  <a:cubicBezTo>
                    <a:pt x="5" y="12"/>
                    <a:pt x="5" y="12"/>
                    <a:pt x="6" y="13"/>
                  </a:cubicBezTo>
                  <a:cubicBezTo>
                    <a:pt x="7" y="13"/>
                    <a:pt x="9" y="14"/>
                    <a:pt x="10" y="15"/>
                  </a:cubicBezTo>
                  <a:cubicBezTo>
                    <a:pt x="16" y="18"/>
                    <a:pt x="20" y="19"/>
                    <a:pt x="20" y="19"/>
                  </a:cubicBezTo>
                  <a:cubicBezTo>
                    <a:pt x="21" y="14"/>
                    <a:pt x="21" y="14"/>
                    <a:pt x="21" y="14"/>
                  </a:cubicBezTo>
                  <a:cubicBezTo>
                    <a:pt x="19" y="14"/>
                    <a:pt x="15" y="12"/>
                    <a:pt x="10" y="9"/>
                  </a:cubicBezTo>
                  <a:cubicBezTo>
                    <a:pt x="7" y="7"/>
                    <a:pt x="3" y="5"/>
                    <a:pt x="0" y="1"/>
                  </a:cubicBezTo>
                  <a:moveTo>
                    <a:pt x="0" y="0"/>
                  </a:moveTo>
                  <a:cubicBezTo>
                    <a:pt x="0" y="0"/>
                    <a:pt x="0" y="0"/>
                    <a:pt x="0" y="0"/>
                  </a:cubicBezTo>
                  <a:cubicBezTo>
                    <a:pt x="1" y="2"/>
                    <a:pt x="2" y="3"/>
                    <a:pt x="4" y="4"/>
                  </a:cubicBezTo>
                  <a:cubicBezTo>
                    <a:pt x="2" y="3"/>
                    <a:pt x="1" y="2"/>
                    <a:pt x="0" y="1"/>
                  </a:cubicBezTo>
                  <a:cubicBezTo>
                    <a:pt x="0" y="1"/>
                    <a:pt x="0" y="1"/>
                    <a:pt x="0" y="1"/>
                  </a:cubicBezTo>
                  <a:cubicBezTo>
                    <a:pt x="0" y="0"/>
                    <a:pt x="0" y="0"/>
                    <a:pt x="0" y="0"/>
                  </a:cubicBezTo>
                </a:path>
              </a:pathLst>
            </a:custGeom>
            <a:solidFill>
              <a:srgbClr val="F3A4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242" name="Freeform 81850">
              <a:extLst>
                <a:ext uri="{FF2B5EF4-FFF2-40B4-BE49-F238E27FC236}">
                  <a16:creationId xmlns:a16="http://schemas.microsoft.com/office/drawing/2014/main" id="{F81BBB81-A82C-9963-F8E2-C709D30F7C01}"/>
                </a:ext>
              </a:extLst>
            </p:cNvPr>
            <p:cNvSpPr>
              <a:spLocks noEditPoints="1"/>
            </p:cNvSpPr>
            <p:nvPr/>
          </p:nvSpPr>
          <p:spPr bwMode="auto">
            <a:xfrm>
              <a:off x="5714816" y="9926012"/>
              <a:ext cx="418229" cy="319823"/>
            </a:xfrm>
            <a:custGeom>
              <a:avLst/>
              <a:gdLst>
                <a:gd name="T0" fmla="*/ 11 w 13"/>
                <a:gd name="T1" fmla="*/ 9 h 10"/>
                <a:gd name="T2" fmla="*/ 13 w 13"/>
                <a:gd name="T3" fmla="*/ 10 h 10"/>
                <a:gd name="T4" fmla="*/ 13 w 13"/>
                <a:gd name="T5" fmla="*/ 10 h 10"/>
                <a:gd name="T6" fmla="*/ 12 w 13"/>
                <a:gd name="T7" fmla="*/ 10 h 10"/>
                <a:gd name="T8" fmla="*/ 12 w 13"/>
                <a:gd name="T9" fmla="*/ 10 h 10"/>
                <a:gd name="T10" fmla="*/ 12 w 13"/>
                <a:gd name="T11" fmla="*/ 10 h 10"/>
                <a:gd name="T12" fmla="*/ 11 w 13"/>
                <a:gd name="T13" fmla="*/ 9 h 10"/>
                <a:gd name="T14" fmla="*/ 11 w 13"/>
                <a:gd name="T15" fmla="*/ 9 h 10"/>
                <a:gd name="T16" fmla="*/ 11 w 13"/>
                <a:gd name="T17" fmla="*/ 9 h 10"/>
                <a:gd name="T18" fmla="*/ 11 w 13"/>
                <a:gd name="T19" fmla="*/ 9 h 10"/>
                <a:gd name="T20" fmla="*/ 11 w 13"/>
                <a:gd name="T21" fmla="*/ 9 h 10"/>
                <a:gd name="T22" fmla="*/ 11 w 13"/>
                <a:gd name="T23" fmla="*/ 9 h 10"/>
                <a:gd name="T24" fmla="*/ 11 w 13"/>
                <a:gd name="T25" fmla="*/ 9 h 10"/>
                <a:gd name="T26" fmla="*/ 0 w 13"/>
                <a:gd name="T27" fmla="*/ 0 h 10"/>
                <a:gd name="T28" fmla="*/ 0 w 13"/>
                <a:gd name="T29" fmla="*/ 1 h 10"/>
                <a:gd name="T30" fmla="*/ 10 w 13"/>
                <a:gd name="T31" fmla="*/ 9 h 10"/>
                <a:gd name="T32" fmla="*/ 9 w 13"/>
                <a:gd name="T33" fmla="*/ 8 h 10"/>
                <a:gd name="T34" fmla="*/ 5 w 13"/>
                <a:gd name="T35" fmla="*/ 5 h 10"/>
                <a:gd name="T36" fmla="*/ 5 w 13"/>
                <a:gd name="T37" fmla="*/ 5 h 10"/>
                <a:gd name="T38" fmla="*/ 5 w 13"/>
                <a:gd name="T39" fmla="*/ 5 h 10"/>
                <a:gd name="T40" fmla="*/ 5 w 13"/>
                <a:gd name="T41" fmla="*/ 5 h 10"/>
                <a:gd name="T42" fmla="*/ 5 w 13"/>
                <a:gd name="T43" fmla="*/ 5 h 10"/>
                <a:gd name="T44" fmla="*/ 5 w 13"/>
                <a:gd name="T45" fmla="*/ 5 h 10"/>
                <a:gd name="T46" fmla="*/ 5 w 13"/>
                <a:gd name="T47" fmla="*/ 5 h 10"/>
                <a:gd name="T48" fmla="*/ 5 w 13"/>
                <a:gd name="T49" fmla="*/ 5 h 10"/>
                <a:gd name="T50" fmla="*/ 5 w 13"/>
                <a:gd name="T51" fmla="*/ 5 h 10"/>
                <a:gd name="T52" fmla="*/ 4 w 13"/>
                <a:gd name="T53" fmla="*/ 5 h 10"/>
                <a:gd name="T54" fmla="*/ 4 w 13"/>
                <a:gd name="T55" fmla="*/ 5 h 10"/>
                <a:gd name="T56" fmla="*/ 4 w 13"/>
                <a:gd name="T57" fmla="*/ 5 h 10"/>
                <a:gd name="T58" fmla="*/ 4 w 13"/>
                <a:gd name="T59" fmla="*/ 5 h 10"/>
                <a:gd name="T60" fmla="*/ 4 w 13"/>
                <a:gd name="T61" fmla="*/ 5 h 10"/>
                <a:gd name="T62" fmla="*/ 4 w 13"/>
                <a:gd name="T63" fmla="*/ 5 h 10"/>
                <a:gd name="T64" fmla="*/ 4 w 13"/>
                <a:gd name="T65" fmla="*/ 5 h 10"/>
                <a:gd name="T66" fmla="*/ 4 w 13"/>
                <a:gd name="T67" fmla="*/ 4 h 10"/>
                <a:gd name="T68" fmla="*/ 4 w 13"/>
                <a:gd name="T69" fmla="*/ 4 h 10"/>
                <a:gd name="T70" fmla="*/ 4 w 13"/>
                <a:gd name="T71" fmla="*/ 4 h 10"/>
                <a:gd name="T72" fmla="*/ 4 w 13"/>
                <a:gd name="T73" fmla="*/ 4 h 10"/>
                <a:gd name="T74" fmla="*/ 0 w 13"/>
                <a:gd name="T75"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 h="10">
                  <a:moveTo>
                    <a:pt x="11" y="9"/>
                  </a:moveTo>
                  <a:cubicBezTo>
                    <a:pt x="12" y="10"/>
                    <a:pt x="12" y="10"/>
                    <a:pt x="13" y="10"/>
                  </a:cubicBezTo>
                  <a:cubicBezTo>
                    <a:pt x="13" y="10"/>
                    <a:pt x="13" y="10"/>
                    <a:pt x="13" y="10"/>
                  </a:cubicBezTo>
                  <a:cubicBezTo>
                    <a:pt x="13" y="10"/>
                    <a:pt x="12" y="10"/>
                    <a:pt x="12" y="10"/>
                  </a:cubicBezTo>
                  <a:cubicBezTo>
                    <a:pt x="12" y="10"/>
                    <a:pt x="12" y="10"/>
                    <a:pt x="12" y="10"/>
                  </a:cubicBezTo>
                  <a:cubicBezTo>
                    <a:pt x="12" y="10"/>
                    <a:pt x="12" y="10"/>
                    <a:pt x="12" y="10"/>
                  </a:cubicBezTo>
                  <a:cubicBezTo>
                    <a:pt x="12" y="10"/>
                    <a:pt x="11" y="10"/>
                    <a:pt x="11" y="9"/>
                  </a:cubicBezTo>
                  <a:moveTo>
                    <a:pt x="11" y="9"/>
                  </a:moveTo>
                  <a:cubicBezTo>
                    <a:pt x="11" y="9"/>
                    <a:pt x="11" y="9"/>
                    <a:pt x="11" y="9"/>
                  </a:cubicBezTo>
                  <a:cubicBezTo>
                    <a:pt x="11" y="9"/>
                    <a:pt x="11" y="9"/>
                    <a:pt x="11" y="9"/>
                  </a:cubicBezTo>
                  <a:moveTo>
                    <a:pt x="11" y="9"/>
                  </a:moveTo>
                  <a:cubicBezTo>
                    <a:pt x="11" y="9"/>
                    <a:pt x="11" y="9"/>
                    <a:pt x="11" y="9"/>
                  </a:cubicBezTo>
                  <a:cubicBezTo>
                    <a:pt x="11" y="9"/>
                    <a:pt x="11" y="9"/>
                    <a:pt x="11" y="9"/>
                  </a:cubicBezTo>
                  <a:moveTo>
                    <a:pt x="0" y="0"/>
                  </a:moveTo>
                  <a:cubicBezTo>
                    <a:pt x="0" y="1"/>
                    <a:pt x="0" y="1"/>
                    <a:pt x="0" y="1"/>
                  </a:cubicBezTo>
                  <a:cubicBezTo>
                    <a:pt x="3" y="5"/>
                    <a:pt x="7" y="7"/>
                    <a:pt x="10" y="9"/>
                  </a:cubicBezTo>
                  <a:cubicBezTo>
                    <a:pt x="10" y="9"/>
                    <a:pt x="10" y="9"/>
                    <a:pt x="9" y="8"/>
                  </a:cubicBezTo>
                  <a:cubicBezTo>
                    <a:pt x="8" y="7"/>
                    <a:pt x="6" y="6"/>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4"/>
                  </a:cubicBezTo>
                  <a:cubicBezTo>
                    <a:pt x="4" y="4"/>
                    <a:pt x="4" y="4"/>
                    <a:pt x="4" y="4"/>
                  </a:cubicBezTo>
                  <a:cubicBezTo>
                    <a:pt x="4" y="4"/>
                    <a:pt x="4" y="4"/>
                    <a:pt x="4" y="4"/>
                  </a:cubicBezTo>
                  <a:cubicBezTo>
                    <a:pt x="4" y="4"/>
                    <a:pt x="4" y="4"/>
                    <a:pt x="4" y="4"/>
                  </a:cubicBezTo>
                  <a:cubicBezTo>
                    <a:pt x="2" y="3"/>
                    <a:pt x="1" y="2"/>
                    <a:pt x="0" y="0"/>
                  </a:cubicBezTo>
                </a:path>
              </a:pathLst>
            </a:custGeom>
            <a:solidFill>
              <a:srgbClr val="ED95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243" name="Freeform 81851">
              <a:extLst>
                <a:ext uri="{FF2B5EF4-FFF2-40B4-BE49-F238E27FC236}">
                  <a16:creationId xmlns:a16="http://schemas.microsoft.com/office/drawing/2014/main" id="{6F97ADE8-7B77-1F8A-AADC-462E92E37822}"/>
                </a:ext>
              </a:extLst>
            </p:cNvPr>
            <p:cNvSpPr>
              <a:spLocks noEditPoints="1"/>
            </p:cNvSpPr>
            <p:nvPr/>
          </p:nvSpPr>
          <p:spPr bwMode="auto">
            <a:xfrm>
              <a:off x="6034639" y="10368835"/>
              <a:ext cx="418229" cy="172217"/>
            </a:xfrm>
            <a:custGeom>
              <a:avLst/>
              <a:gdLst>
                <a:gd name="T0" fmla="*/ 13 w 13"/>
                <a:gd name="T1" fmla="*/ 0 h 5"/>
                <a:gd name="T2" fmla="*/ 13 w 13"/>
                <a:gd name="T3" fmla="*/ 1 h 5"/>
                <a:gd name="T4" fmla="*/ 11 w 13"/>
                <a:gd name="T5" fmla="*/ 0 h 5"/>
                <a:gd name="T6" fmla="*/ 10 w 13"/>
                <a:gd name="T7" fmla="*/ 5 h 5"/>
                <a:gd name="T8" fmla="*/ 0 w 13"/>
                <a:gd name="T9" fmla="*/ 1 h 5"/>
                <a:gd name="T10" fmla="*/ 3 w 13"/>
                <a:gd name="T11" fmla="*/ 3 h 5"/>
                <a:gd name="T12" fmla="*/ 4 w 13"/>
                <a:gd name="T13" fmla="*/ 3 h 5"/>
                <a:gd name="T14" fmla="*/ 4 w 13"/>
                <a:gd name="T15" fmla="*/ 3 h 5"/>
                <a:gd name="T16" fmla="*/ 12 w 13"/>
                <a:gd name="T17" fmla="*/ 5 h 5"/>
                <a:gd name="T18" fmla="*/ 12 w 13"/>
                <a:gd name="T19" fmla="*/ 5 h 5"/>
                <a:gd name="T20" fmla="*/ 12 w 13"/>
                <a:gd name="T21" fmla="*/ 5 h 5"/>
                <a:gd name="T22" fmla="*/ 12 w 13"/>
                <a:gd name="T23" fmla="*/ 5 h 5"/>
                <a:gd name="T24" fmla="*/ 13 w 13"/>
                <a:gd name="T25" fmla="*/ 0 h 5"/>
                <a:gd name="T26" fmla="*/ 11 w 13"/>
                <a:gd name="T27" fmla="*/ 0 h 5"/>
                <a:gd name="T28" fmla="*/ 11 w 13"/>
                <a:gd name="T29" fmla="*/ 0 h 5"/>
                <a:gd name="T30" fmla="*/ 11 w 13"/>
                <a:gd name="T31" fmla="*/ 0 h 5"/>
                <a:gd name="T32" fmla="*/ 13 w 13"/>
                <a:gd name="T33" fmla="*/ 0 h 5"/>
                <a:gd name="T34" fmla="*/ 13 w 13"/>
                <a:gd name="T35" fmla="*/ 0 h 5"/>
                <a:gd name="T36" fmla="*/ 13 w 13"/>
                <a:gd name="T37" fmla="*/ 0 h 5"/>
                <a:gd name="T38" fmla="*/ 11 w 13"/>
                <a:gd name="T3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3" h="5">
                  <a:moveTo>
                    <a:pt x="13" y="0"/>
                  </a:moveTo>
                  <a:cubicBezTo>
                    <a:pt x="13" y="1"/>
                    <a:pt x="13" y="1"/>
                    <a:pt x="13" y="1"/>
                  </a:cubicBezTo>
                  <a:cubicBezTo>
                    <a:pt x="12" y="1"/>
                    <a:pt x="12" y="1"/>
                    <a:pt x="11" y="0"/>
                  </a:cubicBezTo>
                  <a:cubicBezTo>
                    <a:pt x="10" y="5"/>
                    <a:pt x="10" y="5"/>
                    <a:pt x="10" y="5"/>
                  </a:cubicBezTo>
                  <a:cubicBezTo>
                    <a:pt x="10" y="5"/>
                    <a:pt x="6" y="4"/>
                    <a:pt x="0" y="1"/>
                  </a:cubicBezTo>
                  <a:cubicBezTo>
                    <a:pt x="1" y="2"/>
                    <a:pt x="2" y="2"/>
                    <a:pt x="3" y="3"/>
                  </a:cubicBezTo>
                  <a:cubicBezTo>
                    <a:pt x="3" y="3"/>
                    <a:pt x="3" y="3"/>
                    <a:pt x="4" y="3"/>
                  </a:cubicBezTo>
                  <a:cubicBezTo>
                    <a:pt x="4" y="3"/>
                    <a:pt x="4" y="3"/>
                    <a:pt x="4" y="3"/>
                  </a:cubicBezTo>
                  <a:cubicBezTo>
                    <a:pt x="8" y="5"/>
                    <a:pt x="11" y="5"/>
                    <a:pt x="12" y="5"/>
                  </a:cubicBezTo>
                  <a:cubicBezTo>
                    <a:pt x="12" y="5"/>
                    <a:pt x="12" y="5"/>
                    <a:pt x="12" y="5"/>
                  </a:cubicBezTo>
                  <a:cubicBezTo>
                    <a:pt x="12" y="5"/>
                    <a:pt x="12" y="5"/>
                    <a:pt x="12" y="5"/>
                  </a:cubicBezTo>
                  <a:cubicBezTo>
                    <a:pt x="12" y="5"/>
                    <a:pt x="12" y="5"/>
                    <a:pt x="12" y="5"/>
                  </a:cubicBezTo>
                  <a:cubicBezTo>
                    <a:pt x="13" y="0"/>
                    <a:pt x="13" y="0"/>
                    <a:pt x="13" y="0"/>
                  </a:cubicBezTo>
                  <a:moveTo>
                    <a:pt x="11" y="0"/>
                  </a:moveTo>
                  <a:cubicBezTo>
                    <a:pt x="11" y="0"/>
                    <a:pt x="11" y="0"/>
                    <a:pt x="11" y="0"/>
                  </a:cubicBezTo>
                  <a:cubicBezTo>
                    <a:pt x="11" y="0"/>
                    <a:pt x="11" y="0"/>
                    <a:pt x="11" y="0"/>
                  </a:cubicBezTo>
                  <a:cubicBezTo>
                    <a:pt x="12" y="0"/>
                    <a:pt x="13" y="0"/>
                    <a:pt x="13" y="0"/>
                  </a:cubicBezTo>
                  <a:cubicBezTo>
                    <a:pt x="13" y="0"/>
                    <a:pt x="13" y="0"/>
                    <a:pt x="13" y="0"/>
                  </a:cubicBezTo>
                  <a:cubicBezTo>
                    <a:pt x="13" y="0"/>
                    <a:pt x="13" y="0"/>
                    <a:pt x="13" y="0"/>
                  </a:cubicBezTo>
                  <a:cubicBezTo>
                    <a:pt x="13" y="0"/>
                    <a:pt x="12" y="0"/>
                    <a:pt x="11" y="0"/>
                  </a:cubicBezTo>
                </a:path>
              </a:pathLst>
            </a:custGeom>
            <a:solidFill>
              <a:srgbClr val="ED95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244" name="Freeform 81852">
              <a:extLst>
                <a:ext uri="{FF2B5EF4-FFF2-40B4-BE49-F238E27FC236}">
                  <a16:creationId xmlns:a16="http://schemas.microsoft.com/office/drawing/2014/main" id="{003D439F-A33B-938A-EB85-8897CD9F8EAB}"/>
                </a:ext>
              </a:extLst>
            </p:cNvPr>
            <p:cNvSpPr>
              <a:spLocks/>
            </p:cNvSpPr>
            <p:nvPr/>
          </p:nvSpPr>
          <p:spPr bwMode="auto">
            <a:xfrm>
              <a:off x="6010031" y="10196635"/>
              <a:ext cx="442821" cy="221420"/>
            </a:xfrm>
            <a:custGeom>
              <a:avLst/>
              <a:gdLst>
                <a:gd name="T0" fmla="*/ 0 w 14"/>
                <a:gd name="T1" fmla="*/ 0 h 7"/>
                <a:gd name="T2" fmla="*/ 0 w 14"/>
                <a:gd name="T3" fmla="*/ 0 h 7"/>
                <a:gd name="T4" fmla="*/ 1 w 14"/>
                <a:gd name="T5" fmla="*/ 1 h 7"/>
                <a:gd name="T6" fmla="*/ 12 w 14"/>
                <a:gd name="T7" fmla="*/ 6 h 7"/>
                <a:gd name="T8" fmla="*/ 14 w 14"/>
                <a:gd name="T9" fmla="*/ 7 h 7"/>
                <a:gd name="T10" fmla="*/ 14 w 14"/>
                <a:gd name="T11" fmla="*/ 6 h 7"/>
                <a:gd name="T12" fmla="*/ 12 w 14"/>
                <a:gd name="T13" fmla="*/ 6 h 7"/>
                <a:gd name="T14" fmla="*/ 12 w 14"/>
                <a:gd name="T15" fmla="*/ 6 h 7"/>
                <a:gd name="T16" fmla="*/ 12 w 14"/>
                <a:gd name="T17" fmla="*/ 6 h 7"/>
                <a:gd name="T18" fmla="*/ 12 w 14"/>
                <a:gd name="T19" fmla="*/ 6 h 7"/>
                <a:gd name="T20" fmla="*/ 12 w 14"/>
                <a:gd name="T21" fmla="*/ 6 h 7"/>
                <a:gd name="T22" fmla="*/ 12 w 14"/>
                <a:gd name="T23" fmla="*/ 6 h 7"/>
                <a:gd name="T24" fmla="*/ 12 w 14"/>
                <a:gd name="T25" fmla="*/ 6 h 7"/>
                <a:gd name="T26" fmla="*/ 12 w 14"/>
                <a:gd name="T27" fmla="*/ 6 h 7"/>
                <a:gd name="T28" fmla="*/ 4 w 14"/>
                <a:gd name="T29" fmla="*/ 2 h 7"/>
                <a:gd name="T30" fmla="*/ 2 w 14"/>
                <a:gd name="T31" fmla="*/ 1 h 7"/>
                <a:gd name="T32" fmla="*/ 2 w 14"/>
                <a:gd name="T33" fmla="*/ 1 h 7"/>
                <a:gd name="T34" fmla="*/ 2 w 14"/>
                <a:gd name="T35" fmla="*/ 1 h 7"/>
                <a:gd name="T36" fmla="*/ 2 w 14"/>
                <a:gd name="T37" fmla="*/ 1 h 7"/>
                <a:gd name="T38" fmla="*/ 2 w 14"/>
                <a:gd name="T39" fmla="*/ 1 h 7"/>
                <a:gd name="T40" fmla="*/ 0 w 14"/>
                <a:gd name="T41"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 h="7">
                  <a:moveTo>
                    <a:pt x="0" y="0"/>
                  </a:moveTo>
                  <a:cubicBezTo>
                    <a:pt x="0" y="0"/>
                    <a:pt x="0" y="0"/>
                    <a:pt x="0" y="0"/>
                  </a:cubicBezTo>
                  <a:cubicBezTo>
                    <a:pt x="1" y="1"/>
                    <a:pt x="1" y="1"/>
                    <a:pt x="1" y="1"/>
                  </a:cubicBezTo>
                  <a:cubicBezTo>
                    <a:pt x="6" y="4"/>
                    <a:pt x="10" y="6"/>
                    <a:pt x="12" y="6"/>
                  </a:cubicBezTo>
                  <a:cubicBezTo>
                    <a:pt x="13" y="7"/>
                    <a:pt x="13" y="7"/>
                    <a:pt x="14" y="7"/>
                  </a:cubicBezTo>
                  <a:cubicBezTo>
                    <a:pt x="14" y="6"/>
                    <a:pt x="14" y="6"/>
                    <a:pt x="14" y="6"/>
                  </a:cubicBezTo>
                  <a:cubicBezTo>
                    <a:pt x="14" y="6"/>
                    <a:pt x="13"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0" y="5"/>
                    <a:pt x="7" y="4"/>
                    <a:pt x="4" y="2"/>
                  </a:cubicBezTo>
                  <a:cubicBezTo>
                    <a:pt x="3" y="2"/>
                    <a:pt x="3" y="2"/>
                    <a:pt x="2" y="1"/>
                  </a:cubicBezTo>
                  <a:cubicBezTo>
                    <a:pt x="2" y="1"/>
                    <a:pt x="2" y="1"/>
                    <a:pt x="2" y="1"/>
                  </a:cubicBezTo>
                  <a:cubicBezTo>
                    <a:pt x="2" y="1"/>
                    <a:pt x="2" y="1"/>
                    <a:pt x="2" y="1"/>
                  </a:cubicBezTo>
                  <a:cubicBezTo>
                    <a:pt x="2" y="1"/>
                    <a:pt x="2" y="1"/>
                    <a:pt x="2" y="1"/>
                  </a:cubicBezTo>
                  <a:cubicBezTo>
                    <a:pt x="2" y="1"/>
                    <a:pt x="2" y="1"/>
                    <a:pt x="2" y="1"/>
                  </a:cubicBezTo>
                  <a:cubicBezTo>
                    <a:pt x="1" y="1"/>
                    <a:pt x="1" y="1"/>
                    <a:pt x="0" y="0"/>
                  </a:cubicBezTo>
                </a:path>
              </a:pathLst>
            </a:custGeom>
            <a:solidFill>
              <a:srgbClr val="F6B6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245" name="Freeform 81853">
              <a:extLst>
                <a:ext uri="{FF2B5EF4-FFF2-40B4-BE49-F238E27FC236}">
                  <a16:creationId xmlns:a16="http://schemas.microsoft.com/office/drawing/2014/main" id="{BF57EFD8-36D4-91C9-DAE3-A0C6A867F9CD}"/>
                </a:ext>
              </a:extLst>
            </p:cNvPr>
            <p:cNvSpPr>
              <a:spLocks/>
            </p:cNvSpPr>
            <p:nvPr/>
          </p:nvSpPr>
          <p:spPr bwMode="auto">
            <a:xfrm>
              <a:off x="5837830" y="10319633"/>
              <a:ext cx="73812" cy="24608"/>
            </a:xfrm>
            <a:custGeom>
              <a:avLst/>
              <a:gdLst>
                <a:gd name="T0" fmla="*/ 0 w 2"/>
                <a:gd name="T1" fmla="*/ 0 h 1"/>
                <a:gd name="T2" fmla="*/ 0 w 2"/>
                <a:gd name="T3" fmla="*/ 0 h 1"/>
                <a:gd name="T4" fmla="*/ 2 w 2"/>
                <a:gd name="T5" fmla="*/ 1 h 1"/>
                <a:gd name="T6" fmla="*/ 0 w 2"/>
                <a:gd name="T7" fmla="*/ 0 h 1"/>
              </a:gdLst>
              <a:ahLst/>
              <a:cxnLst>
                <a:cxn ang="0">
                  <a:pos x="T0" y="T1"/>
                </a:cxn>
                <a:cxn ang="0">
                  <a:pos x="T2" y="T3"/>
                </a:cxn>
                <a:cxn ang="0">
                  <a:pos x="T4" y="T5"/>
                </a:cxn>
                <a:cxn ang="0">
                  <a:pos x="T6" y="T7"/>
                </a:cxn>
              </a:cxnLst>
              <a:rect l="0" t="0" r="r" b="b"/>
              <a:pathLst>
                <a:path w="2" h="1">
                  <a:moveTo>
                    <a:pt x="0" y="0"/>
                  </a:moveTo>
                  <a:cubicBezTo>
                    <a:pt x="0" y="0"/>
                    <a:pt x="0" y="0"/>
                    <a:pt x="0" y="0"/>
                  </a:cubicBezTo>
                  <a:cubicBezTo>
                    <a:pt x="1" y="0"/>
                    <a:pt x="1" y="0"/>
                    <a:pt x="2" y="1"/>
                  </a:cubicBezTo>
                  <a:cubicBezTo>
                    <a:pt x="1" y="0"/>
                    <a:pt x="1" y="0"/>
                    <a:pt x="0" y="0"/>
                  </a:cubicBezTo>
                </a:path>
              </a:pathLst>
            </a:custGeom>
            <a:solidFill>
              <a:srgbClr val="F6B6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246" name="Freeform 81854">
              <a:extLst>
                <a:ext uri="{FF2B5EF4-FFF2-40B4-BE49-F238E27FC236}">
                  <a16:creationId xmlns:a16="http://schemas.microsoft.com/office/drawing/2014/main" id="{95257311-EDC3-B953-DB49-704B0E0C107B}"/>
                </a:ext>
              </a:extLst>
            </p:cNvPr>
            <p:cNvSpPr>
              <a:spLocks/>
            </p:cNvSpPr>
            <p:nvPr/>
          </p:nvSpPr>
          <p:spPr bwMode="auto">
            <a:xfrm>
              <a:off x="5567206" y="8572952"/>
              <a:ext cx="246012" cy="98406"/>
            </a:xfrm>
            <a:custGeom>
              <a:avLst/>
              <a:gdLst>
                <a:gd name="T0" fmla="*/ 8 w 8"/>
                <a:gd name="T1" fmla="*/ 0 h 3"/>
                <a:gd name="T2" fmla="*/ 0 w 8"/>
                <a:gd name="T3" fmla="*/ 0 h 3"/>
                <a:gd name="T4" fmla="*/ 0 w 8"/>
                <a:gd name="T5" fmla="*/ 3 h 3"/>
                <a:gd name="T6" fmla="*/ 8 w 8"/>
                <a:gd name="T7" fmla="*/ 3 h 3"/>
                <a:gd name="T8" fmla="*/ 8 w 8"/>
                <a:gd name="T9" fmla="*/ 0 h 3"/>
              </a:gdLst>
              <a:ahLst/>
              <a:cxnLst>
                <a:cxn ang="0">
                  <a:pos x="T0" y="T1"/>
                </a:cxn>
                <a:cxn ang="0">
                  <a:pos x="T2" y="T3"/>
                </a:cxn>
                <a:cxn ang="0">
                  <a:pos x="T4" y="T5"/>
                </a:cxn>
                <a:cxn ang="0">
                  <a:pos x="T6" y="T7"/>
                </a:cxn>
                <a:cxn ang="0">
                  <a:pos x="T8" y="T9"/>
                </a:cxn>
              </a:cxnLst>
              <a:rect l="0" t="0" r="r" b="b"/>
              <a:pathLst>
                <a:path w="8" h="3">
                  <a:moveTo>
                    <a:pt x="8" y="0"/>
                  </a:moveTo>
                  <a:cubicBezTo>
                    <a:pt x="0" y="0"/>
                    <a:pt x="0" y="0"/>
                    <a:pt x="0" y="0"/>
                  </a:cubicBezTo>
                  <a:cubicBezTo>
                    <a:pt x="0" y="1"/>
                    <a:pt x="0" y="2"/>
                    <a:pt x="0" y="3"/>
                  </a:cubicBezTo>
                  <a:cubicBezTo>
                    <a:pt x="8" y="3"/>
                    <a:pt x="8" y="3"/>
                    <a:pt x="8" y="3"/>
                  </a:cubicBezTo>
                  <a:cubicBezTo>
                    <a:pt x="8" y="0"/>
                    <a:pt x="8" y="0"/>
                    <a:pt x="8" y="0"/>
                  </a:cubicBezTo>
                </a:path>
              </a:pathLst>
            </a:custGeom>
            <a:solidFill>
              <a:srgbClr val="F3A4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247" name="Freeform 81855">
              <a:extLst>
                <a:ext uri="{FF2B5EF4-FFF2-40B4-BE49-F238E27FC236}">
                  <a16:creationId xmlns:a16="http://schemas.microsoft.com/office/drawing/2014/main" id="{7A1DB96C-D989-8D6E-BCC2-D1B03F53F2EF}"/>
                </a:ext>
              </a:extLst>
            </p:cNvPr>
            <p:cNvSpPr>
              <a:spLocks/>
            </p:cNvSpPr>
            <p:nvPr/>
          </p:nvSpPr>
          <p:spPr bwMode="auto">
            <a:xfrm>
              <a:off x="5567206" y="8572952"/>
              <a:ext cx="270620" cy="147606"/>
            </a:xfrm>
            <a:custGeom>
              <a:avLst/>
              <a:gdLst>
                <a:gd name="T0" fmla="*/ 9 w 9"/>
                <a:gd name="T1" fmla="*/ 0 h 4"/>
                <a:gd name="T2" fmla="*/ 8 w 9"/>
                <a:gd name="T3" fmla="*/ 0 h 4"/>
                <a:gd name="T4" fmla="*/ 8 w 9"/>
                <a:gd name="T5" fmla="*/ 3 h 4"/>
                <a:gd name="T6" fmla="*/ 0 w 9"/>
                <a:gd name="T7" fmla="*/ 3 h 4"/>
                <a:gd name="T8" fmla="*/ 0 w 9"/>
                <a:gd name="T9" fmla="*/ 4 h 4"/>
                <a:gd name="T10" fmla="*/ 9 w 9"/>
                <a:gd name="T11" fmla="*/ 4 h 4"/>
                <a:gd name="T12" fmla="*/ 9 w 9"/>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9" h="4">
                  <a:moveTo>
                    <a:pt x="9" y="0"/>
                  </a:moveTo>
                  <a:cubicBezTo>
                    <a:pt x="8" y="0"/>
                    <a:pt x="8" y="0"/>
                    <a:pt x="8" y="0"/>
                  </a:cubicBezTo>
                  <a:cubicBezTo>
                    <a:pt x="8" y="3"/>
                    <a:pt x="8" y="3"/>
                    <a:pt x="8" y="3"/>
                  </a:cubicBezTo>
                  <a:cubicBezTo>
                    <a:pt x="0" y="3"/>
                    <a:pt x="0" y="3"/>
                    <a:pt x="0" y="3"/>
                  </a:cubicBezTo>
                  <a:cubicBezTo>
                    <a:pt x="0" y="3"/>
                    <a:pt x="0" y="4"/>
                    <a:pt x="0" y="4"/>
                  </a:cubicBezTo>
                  <a:cubicBezTo>
                    <a:pt x="9" y="4"/>
                    <a:pt x="9" y="4"/>
                    <a:pt x="9" y="4"/>
                  </a:cubicBezTo>
                  <a:cubicBezTo>
                    <a:pt x="9" y="0"/>
                    <a:pt x="9" y="0"/>
                    <a:pt x="9" y="0"/>
                  </a:cubicBezTo>
                </a:path>
              </a:pathLst>
            </a:custGeom>
            <a:solidFill>
              <a:srgbClr val="ED95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248" name="Freeform 81856">
              <a:extLst>
                <a:ext uri="{FF2B5EF4-FFF2-40B4-BE49-F238E27FC236}">
                  <a16:creationId xmlns:a16="http://schemas.microsoft.com/office/drawing/2014/main" id="{9091D3DA-8047-F2AB-988C-4A2B4025377F}"/>
                </a:ext>
              </a:extLst>
            </p:cNvPr>
            <p:cNvSpPr>
              <a:spLocks/>
            </p:cNvSpPr>
            <p:nvPr/>
          </p:nvSpPr>
          <p:spPr bwMode="auto">
            <a:xfrm>
              <a:off x="5567206" y="8523749"/>
              <a:ext cx="270620" cy="49202"/>
            </a:xfrm>
            <a:custGeom>
              <a:avLst/>
              <a:gdLst>
                <a:gd name="T0" fmla="*/ 9 w 9"/>
                <a:gd name="T1" fmla="*/ 0 h 2"/>
                <a:gd name="T2" fmla="*/ 1 w 9"/>
                <a:gd name="T3" fmla="*/ 0 h 2"/>
                <a:gd name="T4" fmla="*/ 0 w 9"/>
                <a:gd name="T5" fmla="*/ 2 h 2"/>
                <a:gd name="T6" fmla="*/ 8 w 9"/>
                <a:gd name="T7" fmla="*/ 2 h 2"/>
                <a:gd name="T8" fmla="*/ 9 w 9"/>
                <a:gd name="T9" fmla="*/ 2 h 2"/>
                <a:gd name="T10" fmla="*/ 9 w 9"/>
                <a:gd name="T11" fmla="*/ 0 h 2"/>
              </a:gdLst>
              <a:ahLst/>
              <a:cxnLst>
                <a:cxn ang="0">
                  <a:pos x="T0" y="T1"/>
                </a:cxn>
                <a:cxn ang="0">
                  <a:pos x="T2" y="T3"/>
                </a:cxn>
                <a:cxn ang="0">
                  <a:pos x="T4" y="T5"/>
                </a:cxn>
                <a:cxn ang="0">
                  <a:pos x="T6" y="T7"/>
                </a:cxn>
                <a:cxn ang="0">
                  <a:pos x="T8" y="T9"/>
                </a:cxn>
                <a:cxn ang="0">
                  <a:pos x="T10" y="T11"/>
                </a:cxn>
              </a:cxnLst>
              <a:rect l="0" t="0" r="r" b="b"/>
              <a:pathLst>
                <a:path w="9" h="2">
                  <a:moveTo>
                    <a:pt x="9" y="0"/>
                  </a:moveTo>
                  <a:cubicBezTo>
                    <a:pt x="1" y="0"/>
                    <a:pt x="1" y="0"/>
                    <a:pt x="1" y="0"/>
                  </a:cubicBezTo>
                  <a:cubicBezTo>
                    <a:pt x="1" y="1"/>
                    <a:pt x="0" y="1"/>
                    <a:pt x="0" y="2"/>
                  </a:cubicBezTo>
                  <a:cubicBezTo>
                    <a:pt x="8" y="2"/>
                    <a:pt x="8" y="2"/>
                    <a:pt x="8" y="2"/>
                  </a:cubicBezTo>
                  <a:cubicBezTo>
                    <a:pt x="9" y="2"/>
                    <a:pt x="9" y="2"/>
                    <a:pt x="9" y="2"/>
                  </a:cubicBezTo>
                  <a:cubicBezTo>
                    <a:pt x="9" y="0"/>
                    <a:pt x="9" y="0"/>
                    <a:pt x="9" y="0"/>
                  </a:cubicBezTo>
                </a:path>
              </a:pathLst>
            </a:custGeom>
            <a:solidFill>
              <a:srgbClr val="F6B6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249" name="Freeform 81857">
              <a:extLst>
                <a:ext uri="{FF2B5EF4-FFF2-40B4-BE49-F238E27FC236}">
                  <a16:creationId xmlns:a16="http://schemas.microsoft.com/office/drawing/2014/main" id="{992FB438-218F-54C9-8192-5692EDA85E4C}"/>
                </a:ext>
              </a:extLst>
            </p:cNvPr>
            <p:cNvSpPr>
              <a:spLocks/>
            </p:cNvSpPr>
            <p:nvPr/>
          </p:nvSpPr>
          <p:spPr bwMode="auto">
            <a:xfrm>
              <a:off x="7830519" y="8523749"/>
              <a:ext cx="1451480" cy="1992706"/>
            </a:xfrm>
            <a:custGeom>
              <a:avLst/>
              <a:gdLst>
                <a:gd name="T0" fmla="*/ 28 w 45"/>
                <a:gd name="T1" fmla="*/ 37 h 62"/>
                <a:gd name="T2" fmla="*/ 39 w 45"/>
                <a:gd name="T3" fmla="*/ 5 h 62"/>
                <a:gd name="T4" fmla="*/ 19 w 45"/>
                <a:gd name="T5" fmla="*/ 5 h 62"/>
                <a:gd name="T6" fmla="*/ 19 w 45"/>
                <a:gd name="T7" fmla="*/ 0 h 62"/>
                <a:gd name="T8" fmla="*/ 45 w 45"/>
                <a:gd name="T9" fmla="*/ 0 h 62"/>
                <a:gd name="T10" fmla="*/ 45 w 45"/>
                <a:gd name="T11" fmla="*/ 2 h 62"/>
                <a:gd name="T12" fmla="*/ 33 w 45"/>
                <a:gd name="T13" fmla="*/ 40 h 62"/>
                <a:gd name="T14" fmla="*/ 1 w 45"/>
                <a:gd name="T15" fmla="*/ 62 h 62"/>
                <a:gd name="T16" fmla="*/ 0 w 45"/>
                <a:gd name="T17" fmla="*/ 57 h 62"/>
                <a:gd name="T18" fmla="*/ 28 w 45"/>
                <a:gd name="T19" fmla="*/ 37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5" h="62">
                  <a:moveTo>
                    <a:pt x="28" y="37"/>
                  </a:moveTo>
                  <a:cubicBezTo>
                    <a:pt x="36" y="25"/>
                    <a:pt x="39" y="11"/>
                    <a:pt x="39" y="5"/>
                  </a:cubicBezTo>
                  <a:cubicBezTo>
                    <a:pt x="19" y="5"/>
                    <a:pt x="19" y="5"/>
                    <a:pt x="19" y="5"/>
                  </a:cubicBezTo>
                  <a:cubicBezTo>
                    <a:pt x="19" y="0"/>
                    <a:pt x="19" y="0"/>
                    <a:pt x="19" y="0"/>
                  </a:cubicBezTo>
                  <a:cubicBezTo>
                    <a:pt x="45" y="0"/>
                    <a:pt x="45" y="0"/>
                    <a:pt x="45" y="0"/>
                  </a:cubicBezTo>
                  <a:cubicBezTo>
                    <a:pt x="45" y="2"/>
                    <a:pt x="45" y="2"/>
                    <a:pt x="45" y="2"/>
                  </a:cubicBezTo>
                  <a:cubicBezTo>
                    <a:pt x="45" y="3"/>
                    <a:pt x="44" y="22"/>
                    <a:pt x="33" y="40"/>
                  </a:cubicBezTo>
                  <a:cubicBezTo>
                    <a:pt x="21" y="58"/>
                    <a:pt x="2" y="62"/>
                    <a:pt x="1" y="62"/>
                  </a:cubicBezTo>
                  <a:cubicBezTo>
                    <a:pt x="0" y="57"/>
                    <a:pt x="0" y="57"/>
                    <a:pt x="0" y="57"/>
                  </a:cubicBezTo>
                  <a:cubicBezTo>
                    <a:pt x="0" y="57"/>
                    <a:pt x="17" y="54"/>
                    <a:pt x="28" y="37"/>
                  </a:cubicBezTo>
                </a:path>
              </a:pathLst>
            </a:custGeom>
            <a:solidFill>
              <a:srgbClr val="FBA8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250" name="Freeform 81858">
              <a:extLst>
                <a:ext uri="{FF2B5EF4-FFF2-40B4-BE49-F238E27FC236}">
                  <a16:creationId xmlns:a16="http://schemas.microsoft.com/office/drawing/2014/main" id="{D4F0CAA2-3029-A159-45C9-5F9BA92E9FB4}"/>
                </a:ext>
              </a:extLst>
            </p:cNvPr>
            <p:cNvSpPr>
              <a:spLocks/>
            </p:cNvSpPr>
            <p:nvPr/>
          </p:nvSpPr>
          <p:spPr bwMode="auto">
            <a:xfrm>
              <a:off x="8150345" y="8523749"/>
              <a:ext cx="1008659" cy="1697491"/>
            </a:xfrm>
            <a:custGeom>
              <a:avLst/>
              <a:gdLst>
                <a:gd name="T0" fmla="*/ 9 w 31"/>
                <a:gd name="T1" fmla="*/ 0 h 53"/>
                <a:gd name="T2" fmla="*/ 10 w 31"/>
                <a:gd name="T3" fmla="*/ 0 h 53"/>
                <a:gd name="T4" fmla="*/ 10 w 31"/>
                <a:gd name="T5" fmla="*/ 4 h 53"/>
                <a:gd name="T6" fmla="*/ 31 w 31"/>
                <a:gd name="T7" fmla="*/ 4 h 53"/>
                <a:gd name="T8" fmla="*/ 19 w 31"/>
                <a:gd name="T9" fmla="*/ 37 h 53"/>
                <a:gd name="T10" fmla="*/ 0 w 31"/>
                <a:gd name="T11" fmla="*/ 53 h 53"/>
                <a:gd name="T12" fmla="*/ 18 w 31"/>
                <a:gd name="T13" fmla="*/ 37 h 53"/>
                <a:gd name="T14" fmla="*/ 29 w 31"/>
                <a:gd name="T15" fmla="*/ 5 h 53"/>
                <a:gd name="T16" fmla="*/ 9 w 31"/>
                <a:gd name="T17" fmla="*/ 5 h 53"/>
                <a:gd name="T18" fmla="*/ 9 w 31"/>
                <a:gd name="T19"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53">
                  <a:moveTo>
                    <a:pt x="9" y="0"/>
                  </a:moveTo>
                  <a:cubicBezTo>
                    <a:pt x="10" y="0"/>
                    <a:pt x="10" y="0"/>
                    <a:pt x="10" y="0"/>
                  </a:cubicBezTo>
                  <a:cubicBezTo>
                    <a:pt x="10" y="4"/>
                    <a:pt x="10" y="4"/>
                    <a:pt x="10" y="4"/>
                  </a:cubicBezTo>
                  <a:cubicBezTo>
                    <a:pt x="31" y="4"/>
                    <a:pt x="31" y="4"/>
                    <a:pt x="31" y="4"/>
                  </a:cubicBezTo>
                  <a:cubicBezTo>
                    <a:pt x="30" y="10"/>
                    <a:pt x="28" y="24"/>
                    <a:pt x="19" y="37"/>
                  </a:cubicBezTo>
                  <a:cubicBezTo>
                    <a:pt x="13" y="46"/>
                    <a:pt x="6" y="51"/>
                    <a:pt x="0" y="53"/>
                  </a:cubicBezTo>
                  <a:cubicBezTo>
                    <a:pt x="6" y="50"/>
                    <a:pt x="13" y="46"/>
                    <a:pt x="18" y="37"/>
                  </a:cubicBezTo>
                  <a:cubicBezTo>
                    <a:pt x="26" y="25"/>
                    <a:pt x="29" y="11"/>
                    <a:pt x="29" y="5"/>
                  </a:cubicBezTo>
                  <a:cubicBezTo>
                    <a:pt x="9" y="5"/>
                    <a:pt x="9" y="5"/>
                    <a:pt x="9" y="5"/>
                  </a:cubicBezTo>
                  <a:cubicBezTo>
                    <a:pt x="9" y="0"/>
                    <a:pt x="9" y="0"/>
                    <a:pt x="9" y="0"/>
                  </a:cubicBezTo>
                </a:path>
              </a:pathLst>
            </a:custGeom>
            <a:solidFill>
              <a:srgbClr val="F399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251" name="Freeform 81859">
              <a:extLst>
                <a:ext uri="{FF2B5EF4-FFF2-40B4-BE49-F238E27FC236}">
                  <a16:creationId xmlns:a16="http://schemas.microsoft.com/office/drawing/2014/main" id="{82564F24-A85D-C6B3-86D3-ED903E0F4C27}"/>
                </a:ext>
              </a:extLst>
            </p:cNvPr>
            <p:cNvSpPr>
              <a:spLocks/>
            </p:cNvSpPr>
            <p:nvPr/>
          </p:nvSpPr>
          <p:spPr bwMode="auto">
            <a:xfrm>
              <a:off x="7830519" y="10344241"/>
              <a:ext cx="418229" cy="172217"/>
            </a:xfrm>
            <a:custGeom>
              <a:avLst/>
              <a:gdLst>
                <a:gd name="T0" fmla="*/ 1 w 13"/>
                <a:gd name="T1" fmla="*/ 0 h 5"/>
                <a:gd name="T2" fmla="*/ 2 w 13"/>
                <a:gd name="T3" fmla="*/ 5 h 5"/>
                <a:gd name="T4" fmla="*/ 13 w 13"/>
                <a:gd name="T5" fmla="*/ 1 h 5"/>
                <a:gd name="T6" fmla="*/ 1 w 13"/>
                <a:gd name="T7" fmla="*/ 5 h 5"/>
                <a:gd name="T8" fmla="*/ 0 w 13"/>
                <a:gd name="T9" fmla="*/ 0 h 5"/>
                <a:gd name="T10" fmla="*/ 1 w 13"/>
                <a:gd name="T11" fmla="*/ 0 h 5"/>
              </a:gdLst>
              <a:ahLst/>
              <a:cxnLst>
                <a:cxn ang="0">
                  <a:pos x="T0" y="T1"/>
                </a:cxn>
                <a:cxn ang="0">
                  <a:pos x="T2" y="T3"/>
                </a:cxn>
                <a:cxn ang="0">
                  <a:pos x="T4" y="T5"/>
                </a:cxn>
                <a:cxn ang="0">
                  <a:pos x="T6" y="T7"/>
                </a:cxn>
                <a:cxn ang="0">
                  <a:pos x="T8" y="T9"/>
                </a:cxn>
                <a:cxn ang="0">
                  <a:pos x="T10" y="T11"/>
                </a:cxn>
              </a:cxnLst>
              <a:rect l="0" t="0" r="r" b="b"/>
              <a:pathLst>
                <a:path w="13" h="5">
                  <a:moveTo>
                    <a:pt x="1" y="0"/>
                  </a:moveTo>
                  <a:cubicBezTo>
                    <a:pt x="2" y="5"/>
                    <a:pt x="2" y="5"/>
                    <a:pt x="2" y="5"/>
                  </a:cubicBezTo>
                  <a:cubicBezTo>
                    <a:pt x="3" y="5"/>
                    <a:pt x="7" y="4"/>
                    <a:pt x="13" y="1"/>
                  </a:cubicBezTo>
                  <a:cubicBezTo>
                    <a:pt x="6" y="4"/>
                    <a:pt x="1" y="5"/>
                    <a:pt x="1" y="5"/>
                  </a:cubicBezTo>
                  <a:cubicBezTo>
                    <a:pt x="0" y="0"/>
                    <a:pt x="0" y="0"/>
                    <a:pt x="0" y="0"/>
                  </a:cubicBezTo>
                  <a:cubicBezTo>
                    <a:pt x="0" y="0"/>
                    <a:pt x="1" y="0"/>
                    <a:pt x="1" y="0"/>
                  </a:cubicBezTo>
                </a:path>
              </a:pathLst>
            </a:custGeom>
            <a:solidFill>
              <a:srgbClr val="F399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252" name="Freeform 81860">
              <a:extLst>
                <a:ext uri="{FF2B5EF4-FFF2-40B4-BE49-F238E27FC236}">
                  <a16:creationId xmlns:a16="http://schemas.microsoft.com/office/drawing/2014/main" id="{BBE90D6B-6529-C2AD-D4DB-9351ADE7CACD}"/>
                </a:ext>
              </a:extLst>
            </p:cNvPr>
            <p:cNvSpPr>
              <a:spLocks/>
            </p:cNvSpPr>
            <p:nvPr/>
          </p:nvSpPr>
          <p:spPr bwMode="auto">
            <a:xfrm>
              <a:off x="7830519" y="10147432"/>
              <a:ext cx="467432" cy="221420"/>
            </a:xfrm>
            <a:custGeom>
              <a:avLst/>
              <a:gdLst>
                <a:gd name="T0" fmla="*/ 0 w 14"/>
                <a:gd name="T1" fmla="*/ 7 h 7"/>
                <a:gd name="T2" fmla="*/ 0 w 14"/>
                <a:gd name="T3" fmla="*/ 6 h 7"/>
                <a:gd name="T4" fmla="*/ 14 w 14"/>
                <a:gd name="T5" fmla="*/ 0 h 7"/>
                <a:gd name="T6" fmla="*/ 0 w 14"/>
                <a:gd name="T7" fmla="*/ 7 h 7"/>
              </a:gdLst>
              <a:ahLst/>
              <a:cxnLst>
                <a:cxn ang="0">
                  <a:pos x="T0" y="T1"/>
                </a:cxn>
                <a:cxn ang="0">
                  <a:pos x="T2" y="T3"/>
                </a:cxn>
                <a:cxn ang="0">
                  <a:pos x="T4" y="T5"/>
                </a:cxn>
                <a:cxn ang="0">
                  <a:pos x="T6" y="T7"/>
                </a:cxn>
              </a:cxnLst>
              <a:rect l="0" t="0" r="r" b="b"/>
              <a:pathLst>
                <a:path w="14" h="7">
                  <a:moveTo>
                    <a:pt x="0" y="7"/>
                  </a:moveTo>
                  <a:cubicBezTo>
                    <a:pt x="0" y="6"/>
                    <a:pt x="0" y="6"/>
                    <a:pt x="0" y="6"/>
                  </a:cubicBezTo>
                  <a:cubicBezTo>
                    <a:pt x="0" y="6"/>
                    <a:pt x="6" y="5"/>
                    <a:pt x="14" y="0"/>
                  </a:cubicBezTo>
                  <a:cubicBezTo>
                    <a:pt x="8" y="4"/>
                    <a:pt x="3" y="6"/>
                    <a:pt x="0" y="7"/>
                  </a:cubicBezTo>
                </a:path>
              </a:pathLst>
            </a:custGeom>
            <a:solidFill>
              <a:srgbClr val="FEBB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253" name="Freeform 81861">
              <a:extLst>
                <a:ext uri="{FF2B5EF4-FFF2-40B4-BE49-F238E27FC236}">
                  <a16:creationId xmlns:a16="http://schemas.microsoft.com/office/drawing/2014/main" id="{D4B756EE-5C46-7F16-331F-958B4C98263E}"/>
                </a:ext>
              </a:extLst>
            </p:cNvPr>
            <p:cNvSpPr>
              <a:spLocks/>
            </p:cNvSpPr>
            <p:nvPr/>
          </p:nvSpPr>
          <p:spPr bwMode="auto">
            <a:xfrm>
              <a:off x="8396358" y="8523749"/>
              <a:ext cx="885644" cy="1795897"/>
            </a:xfrm>
            <a:custGeom>
              <a:avLst/>
              <a:gdLst>
                <a:gd name="T0" fmla="*/ 14 w 28"/>
                <a:gd name="T1" fmla="*/ 41 h 56"/>
                <a:gd name="T2" fmla="*/ 26 w 28"/>
                <a:gd name="T3" fmla="*/ 4 h 56"/>
                <a:gd name="T4" fmla="*/ 26 w 28"/>
                <a:gd name="T5" fmla="*/ 1 h 56"/>
                <a:gd name="T6" fmla="*/ 2 w 28"/>
                <a:gd name="T7" fmla="*/ 1 h 56"/>
                <a:gd name="T8" fmla="*/ 2 w 28"/>
                <a:gd name="T9" fmla="*/ 0 h 56"/>
                <a:gd name="T10" fmla="*/ 28 w 28"/>
                <a:gd name="T11" fmla="*/ 0 h 56"/>
                <a:gd name="T12" fmla="*/ 28 w 28"/>
                <a:gd name="T13" fmla="*/ 2 h 56"/>
                <a:gd name="T14" fmla="*/ 16 w 28"/>
                <a:gd name="T15" fmla="*/ 40 h 56"/>
                <a:gd name="T16" fmla="*/ 0 w 28"/>
                <a:gd name="T17" fmla="*/ 56 h 56"/>
                <a:gd name="T18" fmla="*/ 14 w 28"/>
                <a:gd name="T19" fmla="*/ 41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 h="56">
                  <a:moveTo>
                    <a:pt x="14" y="41"/>
                  </a:moveTo>
                  <a:cubicBezTo>
                    <a:pt x="25" y="24"/>
                    <a:pt x="26" y="4"/>
                    <a:pt x="26" y="4"/>
                  </a:cubicBezTo>
                  <a:cubicBezTo>
                    <a:pt x="26" y="1"/>
                    <a:pt x="26" y="1"/>
                    <a:pt x="26" y="1"/>
                  </a:cubicBezTo>
                  <a:cubicBezTo>
                    <a:pt x="2" y="1"/>
                    <a:pt x="2" y="1"/>
                    <a:pt x="2" y="1"/>
                  </a:cubicBezTo>
                  <a:cubicBezTo>
                    <a:pt x="2" y="0"/>
                    <a:pt x="2" y="0"/>
                    <a:pt x="2" y="0"/>
                  </a:cubicBezTo>
                  <a:cubicBezTo>
                    <a:pt x="28" y="0"/>
                    <a:pt x="28" y="0"/>
                    <a:pt x="28" y="0"/>
                  </a:cubicBezTo>
                  <a:cubicBezTo>
                    <a:pt x="28" y="2"/>
                    <a:pt x="28" y="2"/>
                    <a:pt x="28" y="2"/>
                  </a:cubicBezTo>
                  <a:cubicBezTo>
                    <a:pt x="28" y="3"/>
                    <a:pt x="27" y="22"/>
                    <a:pt x="16" y="40"/>
                  </a:cubicBezTo>
                  <a:cubicBezTo>
                    <a:pt x="11" y="47"/>
                    <a:pt x="5" y="52"/>
                    <a:pt x="0" y="56"/>
                  </a:cubicBezTo>
                  <a:cubicBezTo>
                    <a:pt x="5" y="52"/>
                    <a:pt x="10" y="48"/>
                    <a:pt x="14" y="41"/>
                  </a:cubicBezTo>
                </a:path>
              </a:pathLst>
            </a:custGeom>
            <a:solidFill>
              <a:srgbClr val="FEBB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254" name="Freeform 81862">
              <a:extLst>
                <a:ext uri="{FF2B5EF4-FFF2-40B4-BE49-F238E27FC236}">
                  <a16:creationId xmlns:a16="http://schemas.microsoft.com/office/drawing/2014/main" id="{A5909C9F-F415-CCE5-DEFD-99AFD88A41BD}"/>
                </a:ext>
              </a:extLst>
            </p:cNvPr>
            <p:cNvSpPr>
              <a:spLocks noEditPoints="1"/>
            </p:cNvSpPr>
            <p:nvPr/>
          </p:nvSpPr>
          <p:spPr bwMode="auto">
            <a:xfrm>
              <a:off x="8051939" y="9901420"/>
              <a:ext cx="516635" cy="467432"/>
            </a:xfrm>
            <a:custGeom>
              <a:avLst/>
              <a:gdLst>
                <a:gd name="T0" fmla="*/ 7 w 16"/>
                <a:gd name="T1" fmla="*/ 15 h 15"/>
                <a:gd name="T2" fmla="*/ 6 w 16"/>
                <a:gd name="T3" fmla="*/ 15 h 15"/>
                <a:gd name="T4" fmla="*/ 7 w 16"/>
                <a:gd name="T5" fmla="*/ 15 h 15"/>
                <a:gd name="T6" fmla="*/ 7 w 16"/>
                <a:gd name="T7" fmla="*/ 15 h 15"/>
                <a:gd name="T8" fmla="*/ 7 w 16"/>
                <a:gd name="T9" fmla="*/ 15 h 15"/>
                <a:gd name="T10" fmla="*/ 7 w 16"/>
                <a:gd name="T11" fmla="*/ 15 h 15"/>
                <a:gd name="T12" fmla="*/ 7 w 16"/>
                <a:gd name="T13" fmla="*/ 15 h 15"/>
                <a:gd name="T14" fmla="*/ 7 w 16"/>
                <a:gd name="T15" fmla="*/ 15 h 15"/>
                <a:gd name="T16" fmla="*/ 7 w 16"/>
                <a:gd name="T17" fmla="*/ 15 h 15"/>
                <a:gd name="T18" fmla="*/ 7 w 16"/>
                <a:gd name="T19" fmla="*/ 14 h 15"/>
                <a:gd name="T20" fmla="*/ 7 w 16"/>
                <a:gd name="T21" fmla="*/ 15 h 15"/>
                <a:gd name="T22" fmla="*/ 7 w 16"/>
                <a:gd name="T23" fmla="*/ 14 h 15"/>
                <a:gd name="T24" fmla="*/ 11 w 16"/>
                <a:gd name="T25" fmla="*/ 12 h 15"/>
                <a:gd name="T26" fmla="*/ 11 w 16"/>
                <a:gd name="T27" fmla="*/ 12 h 15"/>
                <a:gd name="T28" fmla="*/ 11 w 16"/>
                <a:gd name="T29" fmla="*/ 12 h 15"/>
                <a:gd name="T30" fmla="*/ 11 w 16"/>
                <a:gd name="T31" fmla="*/ 12 h 15"/>
                <a:gd name="T32" fmla="*/ 7 w 16"/>
                <a:gd name="T33" fmla="*/ 14 h 15"/>
                <a:gd name="T34" fmla="*/ 11 w 16"/>
                <a:gd name="T35" fmla="*/ 12 h 15"/>
                <a:gd name="T36" fmla="*/ 11 w 16"/>
                <a:gd name="T37" fmla="*/ 12 h 15"/>
                <a:gd name="T38" fmla="*/ 16 w 16"/>
                <a:gd name="T39" fmla="*/ 0 h 15"/>
                <a:gd name="T40" fmla="*/ 0 w 16"/>
                <a:gd name="T41" fmla="*/ 12 h 15"/>
                <a:gd name="T42" fmla="*/ 2 w 16"/>
                <a:gd name="T43" fmla="*/ 11 h 15"/>
                <a:gd name="T44" fmla="*/ 2 w 16"/>
                <a:gd name="T45" fmla="*/ 11 h 15"/>
                <a:gd name="T46" fmla="*/ 2 w 16"/>
                <a:gd name="T47" fmla="*/ 11 h 15"/>
                <a:gd name="T48" fmla="*/ 3 w 16"/>
                <a:gd name="T49" fmla="*/ 10 h 15"/>
                <a:gd name="T50" fmla="*/ 3 w 16"/>
                <a:gd name="T51" fmla="*/ 10 h 15"/>
                <a:gd name="T52" fmla="*/ 16 w 16"/>
                <a:gd name="T53" fmla="*/ 0 h 15"/>
                <a:gd name="T54" fmla="*/ 16 w 16"/>
                <a:gd name="T55"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6" h="15">
                  <a:moveTo>
                    <a:pt x="7" y="15"/>
                  </a:moveTo>
                  <a:cubicBezTo>
                    <a:pt x="7" y="15"/>
                    <a:pt x="6" y="15"/>
                    <a:pt x="6" y="15"/>
                  </a:cubicBezTo>
                  <a:cubicBezTo>
                    <a:pt x="6" y="15"/>
                    <a:pt x="7" y="15"/>
                    <a:pt x="7" y="15"/>
                  </a:cubicBezTo>
                  <a:moveTo>
                    <a:pt x="7" y="15"/>
                  </a:moveTo>
                  <a:cubicBezTo>
                    <a:pt x="7" y="15"/>
                    <a:pt x="7" y="15"/>
                    <a:pt x="7" y="15"/>
                  </a:cubicBezTo>
                  <a:cubicBezTo>
                    <a:pt x="7" y="15"/>
                    <a:pt x="7" y="15"/>
                    <a:pt x="7" y="15"/>
                  </a:cubicBezTo>
                  <a:moveTo>
                    <a:pt x="7" y="15"/>
                  </a:moveTo>
                  <a:cubicBezTo>
                    <a:pt x="7" y="15"/>
                    <a:pt x="7" y="15"/>
                    <a:pt x="7" y="15"/>
                  </a:cubicBezTo>
                  <a:cubicBezTo>
                    <a:pt x="7" y="15"/>
                    <a:pt x="7" y="15"/>
                    <a:pt x="7" y="15"/>
                  </a:cubicBezTo>
                  <a:moveTo>
                    <a:pt x="7" y="14"/>
                  </a:moveTo>
                  <a:cubicBezTo>
                    <a:pt x="7" y="14"/>
                    <a:pt x="7" y="14"/>
                    <a:pt x="7" y="15"/>
                  </a:cubicBezTo>
                  <a:cubicBezTo>
                    <a:pt x="7" y="14"/>
                    <a:pt x="7" y="14"/>
                    <a:pt x="7" y="14"/>
                  </a:cubicBezTo>
                  <a:moveTo>
                    <a:pt x="11" y="12"/>
                  </a:moveTo>
                  <a:cubicBezTo>
                    <a:pt x="11" y="12"/>
                    <a:pt x="11" y="12"/>
                    <a:pt x="11" y="12"/>
                  </a:cubicBezTo>
                  <a:cubicBezTo>
                    <a:pt x="11" y="12"/>
                    <a:pt x="11" y="12"/>
                    <a:pt x="11" y="12"/>
                  </a:cubicBezTo>
                  <a:cubicBezTo>
                    <a:pt x="11" y="12"/>
                    <a:pt x="11" y="12"/>
                    <a:pt x="11" y="12"/>
                  </a:cubicBezTo>
                  <a:cubicBezTo>
                    <a:pt x="10" y="13"/>
                    <a:pt x="8" y="14"/>
                    <a:pt x="7" y="14"/>
                  </a:cubicBezTo>
                  <a:cubicBezTo>
                    <a:pt x="8" y="14"/>
                    <a:pt x="10" y="13"/>
                    <a:pt x="11" y="12"/>
                  </a:cubicBezTo>
                  <a:cubicBezTo>
                    <a:pt x="11" y="12"/>
                    <a:pt x="11" y="12"/>
                    <a:pt x="11" y="12"/>
                  </a:cubicBezTo>
                  <a:moveTo>
                    <a:pt x="16" y="0"/>
                  </a:moveTo>
                  <a:cubicBezTo>
                    <a:pt x="11" y="6"/>
                    <a:pt x="4" y="10"/>
                    <a:pt x="0" y="12"/>
                  </a:cubicBezTo>
                  <a:cubicBezTo>
                    <a:pt x="0" y="12"/>
                    <a:pt x="1" y="11"/>
                    <a:pt x="2" y="11"/>
                  </a:cubicBezTo>
                  <a:cubicBezTo>
                    <a:pt x="2" y="11"/>
                    <a:pt x="2" y="11"/>
                    <a:pt x="2" y="11"/>
                  </a:cubicBezTo>
                  <a:cubicBezTo>
                    <a:pt x="2" y="11"/>
                    <a:pt x="2" y="11"/>
                    <a:pt x="2" y="11"/>
                  </a:cubicBezTo>
                  <a:cubicBezTo>
                    <a:pt x="2" y="11"/>
                    <a:pt x="3" y="11"/>
                    <a:pt x="3" y="10"/>
                  </a:cubicBezTo>
                  <a:cubicBezTo>
                    <a:pt x="3" y="10"/>
                    <a:pt x="3" y="10"/>
                    <a:pt x="3" y="10"/>
                  </a:cubicBezTo>
                  <a:cubicBezTo>
                    <a:pt x="7" y="8"/>
                    <a:pt x="12" y="5"/>
                    <a:pt x="16" y="0"/>
                  </a:cubicBezTo>
                  <a:cubicBezTo>
                    <a:pt x="16" y="0"/>
                    <a:pt x="16" y="0"/>
                    <a:pt x="16" y="0"/>
                  </a:cubicBezTo>
                </a:path>
              </a:pathLst>
            </a:custGeom>
            <a:solidFill>
              <a:srgbClr val="269B9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255" name="Freeform 81863">
              <a:extLst>
                <a:ext uri="{FF2B5EF4-FFF2-40B4-BE49-F238E27FC236}">
                  <a16:creationId xmlns:a16="http://schemas.microsoft.com/office/drawing/2014/main" id="{9DF5BA3F-E7C3-B559-1093-1FD1166A6E4C}"/>
                </a:ext>
              </a:extLst>
            </p:cNvPr>
            <p:cNvSpPr>
              <a:spLocks noEditPoints="1"/>
            </p:cNvSpPr>
            <p:nvPr/>
          </p:nvSpPr>
          <p:spPr bwMode="auto">
            <a:xfrm>
              <a:off x="7879722" y="9926012"/>
              <a:ext cx="688836" cy="590430"/>
            </a:xfrm>
            <a:custGeom>
              <a:avLst/>
              <a:gdLst>
                <a:gd name="T0" fmla="*/ 17 w 22"/>
                <a:gd name="T1" fmla="*/ 11 h 18"/>
                <a:gd name="T2" fmla="*/ 17 w 22"/>
                <a:gd name="T3" fmla="*/ 11 h 18"/>
                <a:gd name="T4" fmla="*/ 17 w 22"/>
                <a:gd name="T5" fmla="*/ 11 h 18"/>
                <a:gd name="T6" fmla="*/ 8 w 22"/>
                <a:gd name="T7" fmla="*/ 10 h 18"/>
                <a:gd name="T8" fmla="*/ 8 w 22"/>
                <a:gd name="T9" fmla="*/ 10 h 18"/>
                <a:gd name="T10" fmla="*/ 8 w 22"/>
                <a:gd name="T11" fmla="*/ 10 h 18"/>
                <a:gd name="T12" fmla="*/ 9 w 22"/>
                <a:gd name="T13" fmla="*/ 9 h 18"/>
                <a:gd name="T14" fmla="*/ 9 w 22"/>
                <a:gd name="T15" fmla="*/ 9 h 18"/>
                <a:gd name="T16" fmla="*/ 8 w 22"/>
                <a:gd name="T17" fmla="*/ 10 h 18"/>
                <a:gd name="T18" fmla="*/ 9 w 22"/>
                <a:gd name="T19" fmla="*/ 9 h 18"/>
                <a:gd name="T20" fmla="*/ 22 w 22"/>
                <a:gd name="T21" fmla="*/ 0 h 18"/>
                <a:gd name="T22" fmla="*/ 11 w 22"/>
                <a:gd name="T23" fmla="*/ 8 h 18"/>
                <a:gd name="T24" fmla="*/ 0 w 22"/>
                <a:gd name="T25" fmla="*/ 13 h 18"/>
                <a:gd name="T26" fmla="*/ 1 w 22"/>
                <a:gd name="T27" fmla="*/ 18 h 18"/>
                <a:gd name="T28" fmla="*/ 12 w 22"/>
                <a:gd name="T29" fmla="*/ 14 h 18"/>
                <a:gd name="T30" fmla="*/ 12 w 22"/>
                <a:gd name="T31" fmla="*/ 14 h 18"/>
                <a:gd name="T32" fmla="*/ 12 w 22"/>
                <a:gd name="T33" fmla="*/ 14 h 18"/>
                <a:gd name="T34" fmla="*/ 6 w 22"/>
                <a:gd name="T35" fmla="*/ 17 h 18"/>
                <a:gd name="T36" fmla="*/ 12 w 22"/>
                <a:gd name="T37" fmla="*/ 14 h 18"/>
                <a:gd name="T38" fmla="*/ 13 w 22"/>
                <a:gd name="T39" fmla="*/ 14 h 18"/>
                <a:gd name="T40" fmla="*/ 13 w 22"/>
                <a:gd name="T41" fmla="*/ 14 h 18"/>
                <a:gd name="T42" fmla="*/ 13 w 22"/>
                <a:gd name="T43" fmla="*/ 14 h 18"/>
                <a:gd name="T44" fmla="*/ 13 w 22"/>
                <a:gd name="T45" fmla="*/ 14 h 18"/>
                <a:gd name="T46" fmla="*/ 13 w 22"/>
                <a:gd name="T47" fmla="*/ 14 h 18"/>
                <a:gd name="T48" fmla="*/ 13 w 22"/>
                <a:gd name="T49" fmla="*/ 14 h 18"/>
                <a:gd name="T50" fmla="*/ 13 w 22"/>
                <a:gd name="T51" fmla="*/ 13 h 18"/>
                <a:gd name="T52" fmla="*/ 13 w 22"/>
                <a:gd name="T53" fmla="*/ 13 h 18"/>
                <a:gd name="T54" fmla="*/ 17 w 22"/>
                <a:gd name="T55" fmla="*/ 11 h 18"/>
                <a:gd name="T56" fmla="*/ 16 w 22"/>
                <a:gd name="T57" fmla="*/ 12 h 18"/>
                <a:gd name="T58" fmla="*/ 17 w 22"/>
                <a:gd name="T59" fmla="*/ 11 h 18"/>
                <a:gd name="T60" fmla="*/ 22 w 22"/>
                <a:gd name="T61"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2" h="18">
                  <a:moveTo>
                    <a:pt x="17" y="11"/>
                  </a:moveTo>
                  <a:cubicBezTo>
                    <a:pt x="17" y="11"/>
                    <a:pt x="17" y="11"/>
                    <a:pt x="17" y="11"/>
                  </a:cubicBezTo>
                  <a:cubicBezTo>
                    <a:pt x="17" y="11"/>
                    <a:pt x="17" y="11"/>
                    <a:pt x="17" y="11"/>
                  </a:cubicBezTo>
                  <a:moveTo>
                    <a:pt x="8" y="10"/>
                  </a:moveTo>
                  <a:cubicBezTo>
                    <a:pt x="8" y="10"/>
                    <a:pt x="8" y="10"/>
                    <a:pt x="8" y="10"/>
                  </a:cubicBezTo>
                  <a:cubicBezTo>
                    <a:pt x="8" y="10"/>
                    <a:pt x="8" y="10"/>
                    <a:pt x="8" y="10"/>
                  </a:cubicBezTo>
                  <a:moveTo>
                    <a:pt x="9" y="9"/>
                  </a:moveTo>
                  <a:cubicBezTo>
                    <a:pt x="9" y="9"/>
                    <a:pt x="9" y="9"/>
                    <a:pt x="9" y="9"/>
                  </a:cubicBezTo>
                  <a:cubicBezTo>
                    <a:pt x="9" y="10"/>
                    <a:pt x="8" y="10"/>
                    <a:pt x="8" y="10"/>
                  </a:cubicBezTo>
                  <a:cubicBezTo>
                    <a:pt x="8" y="10"/>
                    <a:pt x="9" y="10"/>
                    <a:pt x="9" y="9"/>
                  </a:cubicBezTo>
                  <a:moveTo>
                    <a:pt x="22" y="0"/>
                  </a:moveTo>
                  <a:cubicBezTo>
                    <a:pt x="18" y="4"/>
                    <a:pt x="15" y="6"/>
                    <a:pt x="11" y="8"/>
                  </a:cubicBezTo>
                  <a:cubicBezTo>
                    <a:pt x="7" y="11"/>
                    <a:pt x="3" y="13"/>
                    <a:pt x="0" y="13"/>
                  </a:cubicBezTo>
                  <a:cubicBezTo>
                    <a:pt x="1" y="18"/>
                    <a:pt x="1" y="18"/>
                    <a:pt x="1" y="18"/>
                  </a:cubicBezTo>
                  <a:cubicBezTo>
                    <a:pt x="2" y="18"/>
                    <a:pt x="6" y="17"/>
                    <a:pt x="12" y="14"/>
                  </a:cubicBezTo>
                  <a:cubicBezTo>
                    <a:pt x="12" y="14"/>
                    <a:pt x="12" y="14"/>
                    <a:pt x="12" y="14"/>
                  </a:cubicBezTo>
                  <a:cubicBezTo>
                    <a:pt x="12" y="14"/>
                    <a:pt x="12" y="14"/>
                    <a:pt x="12" y="14"/>
                  </a:cubicBezTo>
                  <a:cubicBezTo>
                    <a:pt x="10" y="15"/>
                    <a:pt x="7" y="16"/>
                    <a:pt x="6" y="17"/>
                  </a:cubicBezTo>
                  <a:cubicBezTo>
                    <a:pt x="8" y="16"/>
                    <a:pt x="10" y="15"/>
                    <a:pt x="12" y="14"/>
                  </a:cubicBezTo>
                  <a:cubicBezTo>
                    <a:pt x="12" y="14"/>
                    <a:pt x="13" y="14"/>
                    <a:pt x="13" y="14"/>
                  </a:cubicBezTo>
                  <a:cubicBezTo>
                    <a:pt x="13" y="14"/>
                    <a:pt x="13" y="14"/>
                    <a:pt x="13" y="14"/>
                  </a:cubicBezTo>
                  <a:cubicBezTo>
                    <a:pt x="13" y="14"/>
                    <a:pt x="13" y="14"/>
                    <a:pt x="13" y="14"/>
                  </a:cubicBezTo>
                  <a:cubicBezTo>
                    <a:pt x="13" y="14"/>
                    <a:pt x="13" y="14"/>
                    <a:pt x="13" y="14"/>
                  </a:cubicBezTo>
                  <a:cubicBezTo>
                    <a:pt x="13" y="14"/>
                    <a:pt x="13" y="14"/>
                    <a:pt x="13" y="14"/>
                  </a:cubicBezTo>
                  <a:cubicBezTo>
                    <a:pt x="13" y="14"/>
                    <a:pt x="13" y="14"/>
                    <a:pt x="13" y="14"/>
                  </a:cubicBezTo>
                  <a:cubicBezTo>
                    <a:pt x="13" y="13"/>
                    <a:pt x="13" y="13"/>
                    <a:pt x="13" y="13"/>
                  </a:cubicBezTo>
                  <a:cubicBezTo>
                    <a:pt x="13" y="13"/>
                    <a:pt x="13" y="13"/>
                    <a:pt x="13" y="13"/>
                  </a:cubicBezTo>
                  <a:cubicBezTo>
                    <a:pt x="14" y="13"/>
                    <a:pt x="16" y="12"/>
                    <a:pt x="17" y="11"/>
                  </a:cubicBezTo>
                  <a:cubicBezTo>
                    <a:pt x="17" y="11"/>
                    <a:pt x="16" y="11"/>
                    <a:pt x="16" y="12"/>
                  </a:cubicBezTo>
                  <a:cubicBezTo>
                    <a:pt x="16" y="11"/>
                    <a:pt x="17" y="11"/>
                    <a:pt x="17" y="11"/>
                  </a:cubicBezTo>
                  <a:cubicBezTo>
                    <a:pt x="19" y="7"/>
                    <a:pt x="21" y="4"/>
                    <a:pt x="22" y="0"/>
                  </a:cubicBezTo>
                </a:path>
              </a:pathLst>
            </a:custGeom>
            <a:solidFill>
              <a:srgbClr val="E59B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256" name="Freeform 81864">
              <a:extLst>
                <a:ext uri="{FF2B5EF4-FFF2-40B4-BE49-F238E27FC236}">
                  <a16:creationId xmlns:a16="http://schemas.microsoft.com/office/drawing/2014/main" id="{AB0D9737-50B3-A6F8-3001-55D50B17782C}"/>
                </a:ext>
              </a:extLst>
            </p:cNvPr>
            <p:cNvSpPr>
              <a:spLocks/>
            </p:cNvSpPr>
            <p:nvPr/>
          </p:nvSpPr>
          <p:spPr bwMode="auto">
            <a:xfrm>
              <a:off x="8150345" y="9901420"/>
              <a:ext cx="418229" cy="319823"/>
            </a:xfrm>
            <a:custGeom>
              <a:avLst/>
              <a:gdLst>
                <a:gd name="T0" fmla="*/ 13 w 13"/>
                <a:gd name="T1" fmla="*/ 0 h 10"/>
                <a:gd name="T2" fmla="*/ 0 w 13"/>
                <a:gd name="T3" fmla="*/ 10 h 10"/>
                <a:gd name="T4" fmla="*/ 0 w 13"/>
                <a:gd name="T5" fmla="*/ 10 h 10"/>
                <a:gd name="T6" fmla="*/ 0 w 13"/>
                <a:gd name="T7" fmla="*/ 10 h 10"/>
                <a:gd name="T8" fmla="*/ 4 w 13"/>
                <a:gd name="T9" fmla="*/ 8 h 10"/>
                <a:gd name="T10" fmla="*/ 2 w 13"/>
                <a:gd name="T11" fmla="*/ 9 h 10"/>
                <a:gd name="T12" fmla="*/ 13 w 13"/>
                <a:gd name="T13" fmla="*/ 1 h 10"/>
                <a:gd name="T14" fmla="*/ 13 w 13"/>
                <a:gd name="T15" fmla="*/ 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10">
                  <a:moveTo>
                    <a:pt x="13" y="0"/>
                  </a:moveTo>
                  <a:cubicBezTo>
                    <a:pt x="9" y="5"/>
                    <a:pt x="4" y="8"/>
                    <a:pt x="0" y="10"/>
                  </a:cubicBezTo>
                  <a:cubicBezTo>
                    <a:pt x="0" y="10"/>
                    <a:pt x="0" y="10"/>
                    <a:pt x="0" y="10"/>
                  </a:cubicBezTo>
                  <a:cubicBezTo>
                    <a:pt x="0" y="10"/>
                    <a:pt x="0" y="10"/>
                    <a:pt x="0" y="10"/>
                  </a:cubicBezTo>
                  <a:cubicBezTo>
                    <a:pt x="1" y="10"/>
                    <a:pt x="2" y="9"/>
                    <a:pt x="4" y="8"/>
                  </a:cubicBezTo>
                  <a:cubicBezTo>
                    <a:pt x="3" y="9"/>
                    <a:pt x="3" y="9"/>
                    <a:pt x="2" y="9"/>
                  </a:cubicBezTo>
                  <a:cubicBezTo>
                    <a:pt x="6" y="7"/>
                    <a:pt x="9" y="5"/>
                    <a:pt x="13" y="1"/>
                  </a:cubicBezTo>
                  <a:cubicBezTo>
                    <a:pt x="13" y="1"/>
                    <a:pt x="13" y="1"/>
                    <a:pt x="13" y="0"/>
                  </a:cubicBezTo>
                </a:path>
              </a:pathLst>
            </a:custGeom>
            <a:solidFill>
              <a:srgbClr val="E08F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257" name="Freeform 81865">
              <a:extLst>
                <a:ext uri="{FF2B5EF4-FFF2-40B4-BE49-F238E27FC236}">
                  <a16:creationId xmlns:a16="http://schemas.microsoft.com/office/drawing/2014/main" id="{A6F38E30-C36E-52CF-853D-080A8B89BD09}"/>
                </a:ext>
              </a:extLst>
            </p:cNvPr>
            <p:cNvSpPr>
              <a:spLocks noEditPoints="1"/>
            </p:cNvSpPr>
            <p:nvPr/>
          </p:nvSpPr>
          <p:spPr bwMode="auto">
            <a:xfrm>
              <a:off x="8027331" y="10270429"/>
              <a:ext cx="24608" cy="0"/>
            </a:xfrm>
            <a:custGeom>
              <a:avLst/>
              <a:gdLst>
                <a:gd name="T0" fmla="*/ 0 w 1"/>
                <a:gd name="T1" fmla="*/ 0 w 1"/>
                <a:gd name="T2" fmla="*/ 0 w 1"/>
                <a:gd name="T3" fmla="*/ 1 w 1"/>
                <a:gd name="T4" fmla="*/ 0 w 1"/>
                <a:gd name="T5" fmla="*/ 1 w 1"/>
              </a:gdLst>
              <a:ahLst/>
              <a:cxnLst>
                <a:cxn ang="0">
                  <a:pos x="T0" y="0"/>
                </a:cxn>
                <a:cxn ang="0">
                  <a:pos x="T1" y="0"/>
                </a:cxn>
                <a:cxn ang="0">
                  <a:pos x="T2" y="0"/>
                </a:cxn>
                <a:cxn ang="0">
                  <a:pos x="T3" y="0"/>
                </a:cxn>
                <a:cxn ang="0">
                  <a:pos x="T4" y="0"/>
                </a:cxn>
                <a:cxn ang="0">
                  <a:pos x="T5" y="0"/>
                </a:cxn>
              </a:cxnLst>
              <a:rect l="0" t="0" r="r" b="b"/>
              <a:pathLst>
                <a:path w="1">
                  <a:moveTo>
                    <a:pt x="0" y="0"/>
                  </a:moveTo>
                  <a:cubicBezTo>
                    <a:pt x="0" y="0"/>
                    <a:pt x="0" y="0"/>
                    <a:pt x="0" y="0"/>
                  </a:cubicBezTo>
                  <a:cubicBezTo>
                    <a:pt x="0" y="0"/>
                    <a:pt x="0" y="0"/>
                    <a:pt x="0" y="0"/>
                  </a:cubicBezTo>
                  <a:moveTo>
                    <a:pt x="1" y="0"/>
                  </a:moveTo>
                  <a:cubicBezTo>
                    <a:pt x="1" y="0"/>
                    <a:pt x="0" y="0"/>
                    <a:pt x="0" y="0"/>
                  </a:cubicBezTo>
                  <a:cubicBezTo>
                    <a:pt x="0" y="0"/>
                    <a:pt x="1" y="0"/>
                    <a:pt x="1" y="0"/>
                  </a:cubicBezTo>
                </a:path>
              </a:pathLst>
            </a:custGeom>
            <a:solidFill>
              <a:srgbClr val="269B9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258" name="Freeform 81866">
              <a:extLst>
                <a:ext uri="{FF2B5EF4-FFF2-40B4-BE49-F238E27FC236}">
                  <a16:creationId xmlns:a16="http://schemas.microsoft.com/office/drawing/2014/main" id="{8A2CA7AA-7253-DB42-5A21-1A6FF0B5D3A3}"/>
                </a:ext>
              </a:extLst>
            </p:cNvPr>
            <p:cNvSpPr>
              <a:spLocks/>
            </p:cNvSpPr>
            <p:nvPr/>
          </p:nvSpPr>
          <p:spPr bwMode="auto">
            <a:xfrm>
              <a:off x="7830519" y="10344241"/>
              <a:ext cx="418229" cy="172217"/>
            </a:xfrm>
            <a:custGeom>
              <a:avLst/>
              <a:gdLst>
                <a:gd name="T0" fmla="*/ 0 w 13"/>
                <a:gd name="T1" fmla="*/ 0 h 5"/>
                <a:gd name="T2" fmla="*/ 1 w 13"/>
                <a:gd name="T3" fmla="*/ 5 h 5"/>
                <a:gd name="T4" fmla="*/ 7 w 13"/>
                <a:gd name="T5" fmla="*/ 4 h 5"/>
                <a:gd name="T6" fmla="*/ 13 w 13"/>
                <a:gd name="T7" fmla="*/ 1 h 5"/>
                <a:gd name="T8" fmla="*/ 2 w 13"/>
                <a:gd name="T9" fmla="*/ 5 h 5"/>
                <a:gd name="T10" fmla="*/ 1 w 13"/>
                <a:gd name="T11" fmla="*/ 0 h 5"/>
                <a:gd name="T12" fmla="*/ 0 w 13"/>
                <a:gd name="T13" fmla="*/ 1 h 5"/>
                <a:gd name="T14" fmla="*/ 0 w 13"/>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5">
                  <a:moveTo>
                    <a:pt x="0" y="0"/>
                  </a:moveTo>
                  <a:cubicBezTo>
                    <a:pt x="1" y="5"/>
                    <a:pt x="1" y="5"/>
                    <a:pt x="1" y="5"/>
                  </a:cubicBezTo>
                  <a:cubicBezTo>
                    <a:pt x="1" y="5"/>
                    <a:pt x="4" y="5"/>
                    <a:pt x="7" y="4"/>
                  </a:cubicBezTo>
                  <a:cubicBezTo>
                    <a:pt x="8" y="3"/>
                    <a:pt x="11" y="2"/>
                    <a:pt x="13" y="1"/>
                  </a:cubicBezTo>
                  <a:cubicBezTo>
                    <a:pt x="7" y="4"/>
                    <a:pt x="3" y="5"/>
                    <a:pt x="2" y="5"/>
                  </a:cubicBezTo>
                  <a:cubicBezTo>
                    <a:pt x="1" y="0"/>
                    <a:pt x="1" y="0"/>
                    <a:pt x="1" y="0"/>
                  </a:cubicBezTo>
                  <a:cubicBezTo>
                    <a:pt x="1" y="1"/>
                    <a:pt x="1" y="1"/>
                    <a:pt x="0" y="1"/>
                  </a:cubicBezTo>
                  <a:cubicBezTo>
                    <a:pt x="0" y="0"/>
                    <a:pt x="0" y="0"/>
                    <a:pt x="0" y="0"/>
                  </a:cubicBezTo>
                </a:path>
              </a:pathLst>
            </a:custGeom>
            <a:solidFill>
              <a:srgbClr val="E08F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259" name="Freeform 81867">
              <a:extLst>
                <a:ext uri="{FF2B5EF4-FFF2-40B4-BE49-F238E27FC236}">
                  <a16:creationId xmlns:a16="http://schemas.microsoft.com/office/drawing/2014/main" id="{6E94C308-68DD-0EAF-9F05-DBB5A6BF6300}"/>
                </a:ext>
              </a:extLst>
            </p:cNvPr>
            <p:cNvSpPr>
              <a:spLocks/>
            </p:cNvSpPr>
            <p:nvPr/>
          </p:nvSpPr>
          <p:spPr bwMode="auto">
            <a:xfrm>
              <a:off x="7830519" y="10147432"/>
              <a:ext cx="467432" cy="221420"/>
            </a:xfrm>
            <a:custGeom>
              <a:avLst/>
              <a:gdLst>
                <a:gd name="T0" fmla="*/ 14 w 14"/>
                <a:gd name="T1" fmla="*/ 0 h 7"/>
                <a:gd name="T2" fmla="*/ 10 w 14"/>
                <a:gd name="T3" fmla="*/ 2 h 7"/>
                <a:gd name="T4" fmla="*/ 9 w 14"/>
                <a:gd name="T5" fmla="*/ 3 h 7"/>
                <a:gd name="T6" fmla="*/ 9 w 14"/>
                <a:gd name="T7" fmla="*/ 3 h 7"/>
                <a:gd name="T8" fmla="*/ 9 w 14"/>
                <a:gd name="T9" fmla="*/ 3 h 7"/>
                <a:gd name="T10" fmla="*/ 7 w 14"/>
                <a:gd name="T11" fmla="*/ 4 h 7"/>
                <a:gd name="T12" fmla="*/ 7 w 14"/>
                <a:gd name="T13" fmla="*/ 4 h 7"/>
                <a:gd name="T14" fmla="*/ 6 w 14"/>
                <a:gd name="T15" fmla="*/ 4 h 7"/>
                <a:gd name="T16" fmla="*/ 6 w 14"/>
                <a:gd name="T17" fmla="*/ 4 h 7"/>
                <a:gd name="T18" fmla="*/ 6 w 14"/>
                <a:gd name="T19" fmla="*/ 4 h 7"/>
                <a:gd name="T20" fmla="*/ 0 w 14"/>
                <a:gd name="T21" fmla="*/ 6 h 7"/>
                <a:gd name="T22" fmla="*/ 0 w 14"/>
                <a:gd name="T23" fmla="*/ 6 h 7"/>
                <a:gd name="T24" fmla="*/ 0 w 14"/>
                <a:gd name="T25" fmla="*/ 7 h 7"/>
                <a:gd name="T26" fmla="*/ 1 w 14"/>
                <a:gd name="T27" fmla="*/ 6 h 7"/>
                <a:gd name="T28" fmla="*/ 12 w 14"/>
                <a:gd name="T29" fmla="*/ 1 h 7"/>
                <a:gd name="T30" fmla="*/ 14 w 14"/>
                <a:gd name="T31"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 h="7">
                  <a:moveTo>
                    <a:pt x="14" y="0"/>
                  </a:moveTo>
                  <a:cubicBezTo>
                    <a:pt x="12" y="1"/>
                    <a:pt x="11" y="2"/>
                    <a:pt x="10" y="2"/>
                  </a:cubicBezTo>
                  <a:cubicBezTo>
                    <a:pt x="10" y="3"/>
                    <a:pt x="9" y="3"/>
                    <a:pt x="9" y="3"/>
                  </a:cubicBezTo>
                  <a:cubicBezTo>
                    <a:pt x="9" y="3"/>
                    <a:pt x="9" y="3"/>
                    <a:pt x="9" y="3"/>
                  </a:cubicBezTo>
                  <a:cubicBezTo>
                    <a:pt x="9" y="3"/>
                    <a:pt x="9" y="3"/>
                    <a:pt x="9" y="3"/>
                  </a:cubicBezTo>
                  <a:cubicBezTo>
                    <a:pt x="8" y="3"/>
                    <a:pt x="7" y="4"/>
                    <a:pt x="7" y="4"/>
                  </a:cubicBezTo>
                  <a:cubicBezTo>
                    <a:pt x="7" y="4"/>
                    <a:pt x="7" y="4"/>
                    <a:pt x="7" y="4"/>
                  </a:cubicBezTo>
                  <a:cubicBezTo>
                    <a:pt x="7" y="4"/>
                    <a:pt x="6" y="4"/>
                    <a:pt x="6" y="4"/>
                  </a:cubicBezTo>
                  <a:cubicBezTo>
                    <a:pt x="6" y="4"/>
                    <a:pt x="6" y="4"/>
                    <a:pt x="6" y="4"/>
                  </a:cubicBezTo>
                  <a:cubicBezTo>
                    <a:pt x="6" y="4"/>
                    <a:pt x="6" y="4"/>
                    <a:pt x="6" y="4"/>
                  </a:cubicBezTo>
                  <a:cubicBezTo>
                    <a:pt x="3" y="6"/>
                    <a:pt x="0" y="6"/>
                    <a:pt x="0" y="6"/>
                  </a:cubicBezTo>
                  <a:cubicBezTo>
                    <a:pt x="0" y="6"/>
                    <a:pt x="0" y="6"/>
                    <a:pt x="0" y="6"/>
                  </a:cubicBezTo>
                  <a:cubicBezTo>
                    <a:pt x="0" y="7"/>
                    <a:pt x="0" y="7"/>
                    <a:pt x="0" y="7"/>
                  </a:cubicBezTo>
                  <a:cubicBezTo>
                    <a:pt x="1" y="7"/>
                    <a:pt x="1" y="7"/>
                    <a:pt x="1" y="6"/>
                  </a:cubicBezTo>
                  <a:cubicBezTo>
                    <a:pt x="4" y="6"/>
                    <a:pt x="8" y="4"/>
                    <a:pt x="12" y="1"/>
                  </a:cubicBezTo>
                  <a:cubicBezTo>
                    <a:pt x="13" y="1"/>
                    <a:pt x="13" y="1"/>
                    <a:pt x="14" y="0"/>
                  </a:cubicBezTo>
                </a:path>
              </a:pathLst>
            </a:custGeom>
            <a:solidFill>
              <a:srgbClr val="E7A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260" name="Freeform 81868">
              <a:extLst>
                <a:ext uri="{FF2B5EF4-FFF2-40B4-BE49-F238E27FC236}">
                  <a16:creationId xmlns:a16="http://schemas.microsoft.com/office/drawing/2014/main" id="{9486FE8A-763A-7C80-0948-32D374A69023}"/>
                </a:ext>
              </a:extLst>
            </p:cNvPr>
            <p:cNvSpPr>
              <a:spLocks/>
            </p:cNvSpPr>
            <p:nvPr/>
          </p:nvSpPr>
          <p:spPr bwMode="auto">
            <a:xfrm>
              <a:off x="8396358" y="10270429"/>
              <a:ext cx="24608" cy="49202"/>
            </a:xfrm>
            <a:custGeom>
              <a:avLst/>
              <a:gdLst>
                <a:gd name="T0" fmla="*/ 1 w 1"/>
                <a:gd name="T1" fmla="*/ 0 h 1"/>
                <a:gd name="T2" fmla="*/ 0 w 1"/>
                <a:gd name="T3" fmla="*/ 1 h 1"/>
                <a:gd name="T4" fmla="*/ 1 w 1"/>
                <a:gd name="T5" fmla="*/ 0 h 1"/>
                <a:gd name="T6" fmla="*/ 1 w 1"/>
                <a:gd name="T7" fmla="*/ 0 h 1"/>
                <a:gd name="T8" fmla="*/ 1 w 1"/>
                <a:gd name="T9" fmla="*/ 0 h 1"/>
                <a:gd name="T10" fmla="*/ 1 w 1"/>
                <a:gd name="T11" fmla="*/ 0 h 1"/>
                <a:gd name="T12" fmla="*/ 1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1" y="0"/>
                  </a:moveTo>
                  <a:cubicBezTo>
                    <a:pt x="1" y="0"/>
                    <a:pt x="0" y="0"/>
                    <a:pt x="0" y="1"/>
                  </a:cubicBezTo>
                  <a:cubicBezTo>
                    <a:pt x="0" y="0"/>
                    <a:pt x="1" y="0"/>
                    <a:pt x="1" y="0"/>
                  </a:cubicBezTo>
                  <a:cubicBezTo>
                    <a:pt x="1" y="0"/>
                    <a:pt x="1" y="0"/>
                    <a:pt x="1" y="0"/>
                  </a:cubicBezTo>
                  <a:cubicBezTo>
                    <a:pt x="1" y="0"/>
                    <a:pt x="1" y="0"/>
                    <a:pt x="1" y="0"/>
                  </a:cubicBezTo>
                  <a:cubicBezTo>
                    <a:pt x="1" y="0"/>
                    <a:pt x="1" y="0"/>
                    <a:pt x="1" y="0"/>
                  </a:cubicBezTo>
                  <a:cubicBezTo>
                    <a:pt x="1" y="0"/>
                    <a:pt x="1" y="0"/>
                    <a:pt x="1" y="0"/>
                  </a:cubicBezTo>
                </a:path>
              </a:pathLst>
            </a:custGeom>
            <a:solidFill>
              <a:srgbClr val="E7A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261" name="Freeform 81869">
              <a:extLst>
                <a:ext uri="{FF2B5EF4-FFF2-40B4-BE49-F238E27FC236}">
                  <a16:creationId xmlns:a16="http://schemas.microsoft.com/office/drawing/2014/main" id="{6B26A102-2939-5334-22E9-E04A3C19B229}"/>
                </a:ext>
              </a:extLst>
            </p:cNvPr>
            <p:cNvSpPr>
              <a:spLocks/>
            </p:cNvSpPr>
            <p:nvPr/>
          </p:nvSpPr>
          <p:spPr bwMode="auto">
            <a:xfrm>
              <a:off x="8470152" y="8548344"/>
              <a:ext cx="270620" cy="98406"/>
            </a:xfrm>
            <a:custGeom>
              <a:avLst/>
              <a:gdLst>
                <a:gd name="T0" fmla="*/ 7 w 8"/>
                <a:gd name="T1" fmla="*/ 0 h 3"/>
                <a:gd name="T2" fmla="*/ 0 w 8"/>
                <a:gd name="T3" fmla="*/ 0 h 3"/>
                <a:gd name="T4" fmla="*/ 0 w 8"/>
                <a:gd name="T5" fmla="*/ 3 h 3"/>
                <a:gd name="T6" fmla="*/ 8 w 8"/>
                <a:gd name="T7" fmla="*/ 3 h 3"/>
                <a:gd name="T8" fmla="*/ 7 w 8"/>
                <a:gd name="T9" fmla="*/ 0 h 3"/>
              </a:gdLst>
              <a:ahLst/>
              <a:cxnLst>
                <a:cxn ang="0">
                  <a:pos x="T0" y="T1"/>
                </a:cxn>
                <a:cxn ang="0">
                  <a:pos x="T2" y="T3"/>
                </a:cxn>
                <a:cxn ang="0">
                  <a:pos x="T4" y="T5"/>
                </a:cxn>
                <a:cxn ang="0">
                  <a:pos x="T6" y="T7"/>
                </a:cxn>
                <a:cxn ang="0">
                  <a:pos x="T8" y="T9"/>
                </a:cxn>
              </a:cxnLst>
              <a:rect l="0" t="0" r="r" b="b"/>
              <a:pathLst>
                <a:path w="8" h="3">
                  <a:moveTo>
                    <a:pt x="7" y="0"/>
                  </a:moveTo>
                  <a:cubicBezTo>
                    <a:pt x="0" y="0"/>
                    <a:pt x="0" y="0"/>
                    <a:pt x="0" y="0"/>
                  </a:cubicBezTo>
                  <a:cubicBezTo>
                    <a:pt x="0" y="3"/>
                    <a:pt x="0" y="3"/>
                    <a:pt x="0" y="3"/>
                  </a:cubicBezTo>
                  <a:cubicBezTo>
                    <a:pt x="8" y="3"/>
                    <a:pt x="8" y="3"/>
                    <a:pt x="8" y="3"/>
                  </a:cubicBezTo>
                  <a:cubicBezTo>
                    <a:pt x="8" y="2"/>
                    <a:pt x="8" y="1"/>
                    <a:pt x="7" y="0"/>
                  </a:cubicBezTo>
                </a:path>
              </a:pathLst>
            </a:custGeom>
            <a:solidFill>
              <a:srgbClr val="E59B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262" name="Freeform 81870">
              <a:extLst>
                <a:ext uri="{FF2B5EF4-FFF2-40B4-BE49-F238E27FC236}">
                  <a16:creationId xmlns:a16="http://schemas.microsoft.com/office/drawing/2014/main" id="{E7551294-5E6A-D370-C404-A067A6488EC1}"/>
                </a:ext>
              </a:extLst>
            </p:cNvPr>
            <p:cNvSpPr>
              <a:spLocks/>
            </p:cNvSpPr>
            <p:nvPr/>
          </p:nvSpPr>
          <p:spPr bwMode="auto">
            <a:xfrm>
              <a:off x="8445560" y="8548344"/>
              <a:ext cx="295215" cy="123014"/>
            </a:xfrm>
            <a:custGeom>
              <a:avLst/>
              <a:gdLst>
                <a:gd name="T0" fmla="*/ 1 w 9"/>
                <a:gd name="T1" fmla="*/ 0 h 4"/>
                <a:gd name="T2" fmla="*/ 0 w 9"/>
                <a:gd name="T3" fmla="*/ 0 h 4"/>
                <a:gd name="T4" fmla="*/ 0 w 9"/>
                <a:gd name="T5" fmla="*/ 4 h 4"/>
                <a:gd name="T6" fmla="*/ 9 w 9"/>
                <a:gd name="T7" fmla="*/ 4 h 4"/>
                <a:gd name="T8" fmla="*/ 9 w 9"/>
                <a:gd name="T9" fmla="*/ 3 h 4"/>
                <a:gd name="T10" fmla="*/ 1 w 9"/>
                <a:gd name="T11" fmla="*/ 3 h 4"/>
                <a:gd name="T12" fmla="*/ 1 w 9"/>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9" h="4">
                  <a:moveTo>
                    <a:pt x="1" y="0"/>
                  </a:moveTo>
                  <a:cubicBezTo>
                    <a:pt x="0" y="0"/>
                    <a:pt x="0" y="0"/>
                    <a:pt x="0" y="0"/>
                  </a:cubicBezTo>
                  <a:cubicBezTo>
                    <a:pt x="0" y="4"/>
                    <a:pt x="0" y="4"/>
                    <a:pt x="0" y="4"/>
                  </a:cubicBezTo>
                  <a:cubicBezTo>
                    <a:pt x="9" y="4"/>
                    <a:pt x="9" y="4"/>
                    <a:pt x="9" y="4"/>
                  </a:cubicBezTo>
                  <a:cubicBezTo>
                    <a:pt x="9" y="4"/>
                    <a:pt x="9" y="3"/>
                    <a:pt x="9" y="3"/>
                  </a:cubicBezTo>
                  <a:cubicBezTo>
                    <a:pt x="1" y="3"/>
                    <a:pt x="1" y="3"/>
                    <a:pt x="1" y="3"/>
                  </a:cubicBezTo>
                  <a:cubicBezTo>
                    <a:pt x="1" y="0"/>
                    <a:pt x="1" y="0"/>
                    <a:pt x="1" y="0"/>
                  </a:cubicBezTo>
                </a:path>
              </a:pathLst>
            </a:custGeom>
            <a:solidFill>
              <a:srgbClr val="E08F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263" name="Freeform 81871">
              <a:extLst>
                <a:ext uri="{FF2B5EF4-FFF2-40B4-BE49-F238E27FC236}">
                  <a16:creationId xmlns:a16="http://schemas.microsoft.com/office/drawing/2014/main" id="{2A70013A-EC0C-9DAE-A165-53CB38516535}"/>
                </a:ext>
              </a:extLst>
            </p:cNvPr>
            <p:cNvSpPr>
              <a:spLocks/>
            </p:cNvSpPr>
            <p:nvPr/>
          </p:nvSpPr>
          <p:spPr bwMode="auto">
            <a:xfrm>
              <a:off x="8445560" y="8523749"/>
              <a:ext cx="270620" cy="24608"/>
            </a:xfrm>
            <a:custGeom>
              <a:avLst/>
              <a:gdLst>
                <a:gd name="T0" fmla="*/ 8 w 8"/>
                <a:gd name="T1" fmla="*/ 0 h 1"/>
                <a:gd name="T2" fmla="*/ 0 w 8"/>
                <a:gd name="T3" fmla="*/ 0 h 1"/>
                <a:gd name="T4" fmla="*/ 0 w 8"/>
                <a:gd name="T5" fmla="*/ 1 h 1"/>
                <a:gd name="T6" fmla="*/ 1 w 8"/>
                <a:gd name="T7" fmla="*/ 1 h 1"/>
                <a:gd name="T8" fmla="*/ 8 w 8"/>
                <a:gd name="T9" fmla="*/ 1 h 1"/>
                <a:gd name="T10" fmla="*/ 8 w 8"/>
                <a:gd name="T11" fmla="*/ 0 h 1"/>
              </a:gdLst>
              <a:ahLst/>
              <a:cxnLst>
                <a:cxn ang="0">
                  <a:pos x="T0" y="T1"/>
                </a:cxn>
                <a:cxn ang="0">
                  <a:pos x="T2" y="T3"/>
                </a:cxn>
                <a:cxn ang="0">
                  <a:pos x="T4" y="T5"/>
                </a:cxn>
                <a:cxn ang="0">
                  <a:pos x="T6" y="T7"/>
                </a:cxn>
                <a:cxn ang="0">
                  <a:pos x="T8" y="T9"/>
                </a:cxn>
                <a:cxn ang="0">
                  <a:pos x="T10" y="T11"/>
                </a:cxn>
              </a:cxnLst>
              <a:rect l="0" t="0" r="r" b="b"/>
              <a:pathLst>
                <a:path w="8" h="1">
                  <a:moveTo>
                    <a:pt x="8" y="0"/>
                  </a:moveTo>
                  <a:cubicBezTo>
                    <a:pt x="0" y="0"/>
                    <a:pt x="0" y="0"/>
                    <a:pt x="0" y="0"/>
                  </a:cubicBezTo>
                  <a:cubicBezTo>
                    <a:pt x="0" y="1"/>
                    <a:pt x="0" y="1"/>
                    <a:pt x="0" y="1"/>
                  </a:cubicBezTo>
                  <a:cubicBezTo>
                    <a:pt x="1" y="1"/>
                    <a:pt x="1" y="1"/>
                    <a:pt x="1" y="1"/>
                  </a:cubicBezTo>
                  <a:cubicBezTo>
                    <a:pt x="8" y="1"/>
                    <a:pt x="8" y="1"/>
                    <a:pt x="8" y="1"/>
                  </a:cubicBezTo>
                  <a:cubicBezTo>
                    <a:pt x="8" y="0"/>
                    <a:pt x="8" y="0"/>
                    <a:pt x="8" y="0"/>
                  </a:cubicBezTo>
                </a:path>
              </a:pathLst>
            </a:custGeom>
            <a:solidFill>
              <a:srgbClr val="E7A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319" name="Freeform 81872">
              <a:extLst>
                <a:ext uri="{FF2B5EF4-FFF2-40B4-BE49-F238E27FC236}">
                  <a16:creationId xmlns:a16="http://schemas.microsoft.com/office/drawing/2014/main" id="{AE15C63A-AF7A-9598-C41E-F24A823FFBC4}"/>
                </a:ext>
              </a:extLst>
            </p:cNvPr>
            <p:cNvSpPr>
              <a:spLocks/>
            </p:cNvSpPr>
            <p:nvPr/>
          </p:nvSpPr>
          <p:spPr bwMode="auto">
            <a:xfrm>
              <a:off x="6231448" y="11156074"/>
              <a:ext cx="1894303" cy="1697491"/>
            </a:xfrm>
            <a:custGeom>
              <a:avLst/>
              <a:gdLst>
                <a:gd name="T0" fmla="*/ 54 w 59"/>
                <a:gd name="T1" fmla="*/ 45 h 53"/>
                <a:gd name="T2" fmla="*/ 54 w 59"/>
                <a:gd name="T3" fmla="*/ 42 h 53"/>
                <a:gd name="T4" fmla="*/ 41 w 59"/>
                <a:gd name="T5" fmla="*/ 27 h 53"/>
                <a:gd name="T6" fmla="*/ 37 w 59"/>
                <a:gd name="T7" fmla="*/ 1 h 53"/>
                <a:gd name="T8" fmla="*/ 30 w 59"/>
                <a:gd name="T9" fmla="*/ 0 h 53"/>
                <a:gd name="T10" fmla="*/ 30 w 59"/>
                <a:gd name="T11" fmla="*/ 0 h 53"/>
                <a:gd name="T12" fmla="*/ 29 w 59"/>
                <a:gd name="T13" fmla="*/ 0 h 53"/>
                <a:gd name="T14" fmla="*/ 29 w 59"/>
                <a:gd name="T15" fmla="*/ 0 h 53"/>
                <a:gd name="T16" fmla="*/ 29 w 59"/>
                <a:gd name="T17" fmla="*/ 0 h 53"/>
                <a:gd name="T18" fmla="*/ 21 w 59"/>
                <a:gd name="T19" fmla="*/ 1 h 53"/>
                <a:gd name="T20" fmla="*/ 18 w 59"/>
                <a:gd name="T21" fmla="*/ 27 h 53"/>
                <a:gd name="T22" fmla="*/ 4 w 59"/>
                <a:gd name="T23" fmla="*/ 42 h 53"/>
                <a:gd name="T24" fmla="*/ 4 w 59"/>
                <a:gd name="T25" fmla="*/ 45 h 53"/>
                <a:gd name="T26" fmla="*/ 0 w 59"/>
                <a:gd name="T27" fmla="*/ 45 h 53"/>
                <a:gd name="T28" fmla="*/ 0 w 59"/>
                <a:gd name="T29" fmla="*/ 53 h 53"/>
                <a:gd name="T30" fmla="*/ 29 w 59"/>
                <a:gd name="T31" fmla="*/ 53 h 53"/>
                <a:gd name="T32" fmla="*/ 30 w 59"/>
                <a:gd name="T33" fmla="*/ 53 h 53"/>
                <a:gd name="T34" fmla="*/ 59 w 59"/>
                <a:gd name="T35" fmla="*/ 53 h 53"/>
                <a:gd name="T36" fmla="*/ 59 w 59"/>
                <a:gd name="T37" fmla="*/ 45 h 53"/>
                <a:gd name="T38" fmla="*/ 54 w 59"/>
                <a:gd name="T39" fmla="*/ 45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9" h="53">
                  <a:moveTo>
                    <a:pt x="54" y="45"/>
                  </a:moveTo>
                  <a:cubicBezTo>
                    <a:pt x="54" y="42"/>
                    <a:pt x="54" y="42"/>
                    <a:pt x="54" y="42"/>
                  </a:cubicBezTo>
                  <a:cubicBezTo>
                    <a:pt x="54" y="42"/>
                    <a:pt x="49" y="42"/>
                    <a:pt x="41" y="27"/>
                  </a:cubicBezTo>
                  <a:cubicBezTo>
                    <a:pt x="36" y="16"/>
                    <a:pt x="37" y="1"/>
                    <a:pt x="37" y="1"/>
                  </a:cubicBezTo>
                  <a:cubicBezTo>
                    <a:pt x="30" y="0"/>
                    <a:pt x="30" y="0"/>
                    <a:pt x="30" y="0"/>
                  </a:cubicBezTo>
                  <a:cubicBezTo>
                    <a:pt x="30" y="0"/>
                    <a:pt x="30" y="0"/>
                    <a:pt x="30" y="0"/>
                  </a:cubicBezTo>
                  <a:cubicBezTo>
                    <a:pt x="29" y="0"/>
                    <a:pt x="29" y="0"/>
                    <a:pt x="29" y="0"/>
                  </a:cubicBezTo>
                  <a:cubicBezTo>
                    <a:pt x="29" y="0"/>
                    <a:pt x="29" y="0"/>
                    <a:pt x="29" y="0"/>
                  </a:cubicBezTo>
                  <a:cubicBezTo>
                    <a:pt x="29" y="0"/>
                    <a:pt x="29" y="0"/>
                    <a:pt x="29" y="0"/>
                  </a:cubicBezTo>
                  <a:cubicBezTo>
                    <a:pt x="21" y="1"/>
                    <a:pt x="21" y="1"/>
                    <a:pt x="21" y="1"/>
                  </a:cubicBezTo>
                  <a:cubicBezTo>
                    <a:pt x="21" y="1"/>
                    <a:pt x="23" y="16"/>
                    <a:pt x="18" y="27"/>
                  </a:cubicBezTo>
                  <a:cubicBezTo>
                    <a:pt x="10" y="42"/>
                    <a:pt x="4" y="42"/>
                    <a:pt x="4" y="42"/>
                  </a:cubicBezTo>
                  <a:cubicBezTo>
                    <a:pt x="4" y="45"/>
                    <a:pt x="4" y="45"/>
                    <a:pt x="4" y="45"/>
                  </a:cubicBezTo>
                  <a:cubicBezTo>
                    <a:pt x="0" y="45"/>
                    <a:pt x="0" y="45"/>
                    <a:pt x="0" y="45"/>
                  </a:cubicBezTo>
                  <a:cubicBezTo>
                    <a:pt x="0" y="53"/>
                    <a:pt x="0" y="53"/>
                    <a:pt x="0" y="53"/>
                  </a:cubicBezTo>
                  <a:cubicBezTo>
                    <a:pt x="29" y="53"/>
                    <a:pt x="29" y="53"/>
                    <a:pt x="29" y="53"/>
                  </a:cubicBezTo>
                  <a:cubicBezTo>
                    <a:pt x="30" y="53"/>
                    <a:pt x="30" y="53"/>
                    <a:pt x="30" y="53"/>
                  </a:cubicBezTo>
                  <a:cubicBezTo>
                    <a:pt x="59" y="53"/>
                    <a:pt x="59" y="53"/>
                    <a:pt x="59" y="53"/>
                  </a:cubicBezTo>
                  <a:cubicBezTo>
                    <a:pt x="59" y="45"/>
                    <a:pt x="59" y="45"/>
                    <a:pt x="59" y="45"/>
                  </a:cubicBezTo>
                  <a:cubicBezTo>
                    <a:pt x="54" y="45"/>
                    <a:pt x="54" y="45"/>
                    <a:pt x="54" y="45"/>
                  </a:cubicBezTo>
                </a:path>
              </a:pathLst>
            </a:custGeom>
            <a:solidFill>
              <a:srgbClr val="FEBB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320" name="Freeform 81873">
              <a:extLst>
                <a:ext uri="{FF2B5EF4-FFF2-40B4-BE49-F238E27FC236}">
                  <a16:creationId xmlns:a16="http://schemas.microsoft.com/office/drawing/2014/main" id="{3F945E70-753C-39C0-E1E7-CF3272BE440D}"/>
                </a:ext>
              </a:extLst>
            </p:cNvPr>
            <p:cNvSpPr>
              <a:spLocks/>
            </p:cNvSpPr>
            <p:nvPr/>
          </p:nvSpPr>
          <p:spPr bwMode="auto">
            <a:xfrm>
              <a:off x="6994078" y="11156074"/>
              <a:ext cx="1131656" cy="1697491"/>
            </a:xfrm>
            <a:custGeom>
              <a:avLst/>
              <a:gdLst>
                <a:gd name="T0" fmla="*/ 30 w 35"/>
                <a:gd name="T1" fmla="*/ 45 h 53"/>
                <a:gd name="T2" fmla="*/ 30 w 35"/>
                <a:gd name="T3" fmla="*/ 42 h 53"/>
                <a:gd name="T4" fmla="*/ 17 w 35"/>
                <a:gd name="T5" fmla="*/ 27 h 53"/>
                <a:gd name="T6" fmla="*/ 13 w 35"/>
                <a:gd name="T7" fmla="*/ 1 h 53"/>
                <a:gd name="T8" fmla="*/ 6 w 35"/>
                <a:gd name="T9" fmla="*/ 0 h 53"/>
                <a:gd name="T10" fmla="*/ 6 w 35"/>
                <a:gd name="T11" fmla="*/ 0 h 53"/>
                <a:gd name="T12" fmla="*/ 5 w 35"/>
                <a:gd name="T13" fmla="*/ 0 h 53"/>
                <a:gd name="T14" fmla="*/ 5 w 35"/>
                <a:gd name="T15" fmla="*/ 0 h 53"/>
                <a:gd name="T16" fmla="*/ 5 w 35"/>
                <a:gd name="T17" fmla="*/ 0 h 53"/>
                <a:gd name="T18" fmla="*/ 0 w 35"/>
                <a:gd name="T19" fmla="*/ 1 h 53"/>
                <a:gd name="T20" fmla="*/ 2 w 35"/>
                <a:gd name="T21" fmla="*/ 1 h 53"/>
                <a:gd name="T22" fmla="*/ 6 w 35"/>
                <a:gd name="T23" fmla="*/ 27 h 53"/>
                <a:gd name="T24" fmla="*/ 19 w 35"/>
                <a:gd name="T25" fmla="*/ 42 h 53"/>
                <a:gd name="T26" fmla="*/ 19 w 35"/>
                <a:gd name="T27" fmla="*/ 45 h 53"/>
                <a:gd name="T28" fmla="*/ 24 w 35"/>
                <a:gd name="T29" fmla="*/ 45 h 53"/>
                <a:gd name="T30" fmla="*/ 24 w 35"/>
                <a:gd name="T31" fmla="*/ 53 h 53"/>
                <a:gd name="T32" fmla="*/ 35 w 35"/>
                <a:gd name="T33" fmla="*/ 53 h 53"/>
                <a:gd name="T34" fmla="*/ 35 w 35"/>
                <a:gd name="T35" fmla="*/ 45 h 53"/>
                <a:gd name="T36" fmla="*/ 30 w 35"/>
                <a:gd name="T37" fmla="*/ 45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5" h="53">
                  <a:moveTo>
                    <a:pt x="30" y="45"/>
                  </a:moveTo>
                  <a:cubicBezTo>
                    <a:pt x="30" y="42"/>
                    <a:pt x="30" y="42"/>
                    <a:pt x="30" y="42"/>
                  </a:cubicBezTo>
                  <a:cubicBezTo>
                    <a:pt x="30" y="42"/>
                    <a:pt x="25" y="42"/>
                    <a:pt x="17" y="27"/>
                  </a:cubicBezTo>
                  <a:cubicBezTo>
                    <a:pt x="12" y="16"/>
                    <a:pt x="13" y="1"/>
                    <a:pt x="13" y="1"/>
                  </a:cubicBezTo>
                  <a:cubicBezTo>
                    <a:pt x="6" y="0"/>
                    <a:pt x="6" y="0"/>
                    <a:pt x="6" y="0"/>
                  </a:cubicBezTo>
                  <a:cubicBezTo>
                    <a:pt x="6" y="0"/>
                    <a:pt x="6" y="0"/>
                    <a:pt x="6" y="0"/>
                  </a:cubicBezTo>
                  <a:cubicBezTo>
                    <a:pt x="5" y="0"/>
                    <a:pt x="5" y="0"/>
                    <a:pt x="5" y="0"/>
                  </a:cubicBezTo>
                  <a:cubicBezTo>
                    <a:pt x="5" y="0"/>
                    <a:pt x="5" y="0"/>
                    <a:pt x="5" y="0"/>
                  </a:cubicBezTo>
                  <a:cubicBezTo>
                    <a:pt x="5" y="0"/>
                    <a:pt x="5" y="0"/>
                    <a:pt x="5" y="0"/>
                  </a:cubicBezTo>
                  <a:cubicBezTo>
                    <a:pt x="0" y="1"/>
                    <a:pt x="0" y="1"/>
                    <a:pt x="0" y="1"/>
                  </a:cubicBezTo>
                  <a:cubicBezTo>
                    <a:pt x="2" y="1"/>
                    <a:pt x="2" y="1"/>
                    <a:pt x="2" y="1"/>
                  </a:cubicBezTo>
                  <a:cubicBezTo>
                    <a:pt x="2" y="1"/>
                    <a:pt x="1" y="16"/>
                    <a:pt x="6" y="27"/>
                  </a:cubicBezTo>
                  <a:cubicBezTo>
                    <a:pt x="13" y="42"/>
                    <a:pt x="19" y="42"/>
                    <a:pt x="19" y="42"/>
                  </a:cubicBezTo>
                  <a:cubicBezTo>
                    <a:pt x="19" y="45"/>
                    <a:pt x="19" y="45"/>
                    <a:pt x="19" y="45"/>
                  </a:cubicBezTo>
                  <a:cubicBezTo>
                    <a:pt x="24" y="45"/>
                    <a:pt x="24" y="45"/>
                    <a:pt x="24" y="45"/>
                  </a:cubicBezTo>
                  <a:cubicBezTo>
                    <a:pt x="24" y="53"/>
                    <a:pt x="24" y="53"/>
                    <a:pt x="24" y="53"/>
                  </a:cubicBezTo>
                  <a:cubicBezTo>
                    <a:pt x="35" y="53"/>
                    <a:pt x="35" y="53"/>
                    <a:pt x="35" y="53"/>
                  </a:cubicBezTo>
                  <a:cubicBezTo>
                    <a:pt x="35" y="45"/>
                    <a:pt x="35" y="45"/>
                    <a:pt x="35" y="45"/>
                  </a:cubicBezTo>
                  <a:cubicBezTo>
                    <a:pt x="30" y="45"/>
                    <a:pt x="30" y="45"/>
                    <a:pt x="30" y="45"/>
                  </a:cubicBezTo>
                </a:path>
              </a:pathLst>
            </a:custGeom>
            <a:solidFill>
              <a:srgbClr val="FBA8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321" name="Freeform 81874">
              <a:extLst>
                <a:ext uri="{FF2B5EF4-FFF2-40B4-BE49-F238E27FC236}">
                  <a16:creationId xmlns:a16="http://schemas.microsoft.com/office/drawing/2014/main" id="{DCD18292-E569-47EA-27F2-D0A38F4C0F77}"/>
                </a:ext>
              </a:extLst>
            </p:cNvPr>
            <p:cNvSpPr>
              <a:spLocks/>
            </p:cNvSpPr>
            <p:nvPr/>
          </p:nvSpPr>
          <p:spPr bwMode="auto">
            <a:xfrm>
              <a:off x="7092484" y="11156074"/>
              <a:ext cx="1033251" cy="1697491"/>
            </a:xfrm>
            <a:custGeom>
              <a:avLst/>
              <a:gdLst>
                <a:gd name="T0" fmla="*/ 27 w 32"/>
                <a:gd name="T1" fmla="*/ 45 h 53"/>
                <a:gd name="T2" fmla="*/ 27 w 32"/>
                <a:gd name="T3" fmla="*/ 42 h 53"/>
                <a:gd name="T4" fmla="*/ 14 w 32"/>
                <a:gd name="T5" fmla="*/ 27 h 53"/>
                <a:gd name="T6" fmla="*/ 10 w 32"/>
                <a:gd name="T7" fmla="*/ 1 h 53"/>
                <a:gd name="T8" fmla="*/ 3 w 32"/>
                <a:gd name="T9" fmla="*/ 0 h 53"/>
                <a:gd name="T10" fmla="*/ 3 w 32"/>
                <a:gd name="T11" fmla="*/ 0 h 53"/>
                <a:gd name="T12" fmla="*/ 2 w 32"/>
                <a:gd name="T13" fmla="*/ 0 h 53"/>
                <a:gd name="T14" fmla="*/ 2 w 32"/>
                <a:gd name="T15" fmla="*/ 0 h 53"/>
                <a:gd name="T16" fmla="*/ 2 w 32"/>
                <a:gd name="T17" fmla="*/ 0 h 53"/>
                <a:gd name="T18" fmla="*/ 0 w 32"/>
                <a:gd name="T19" fmla="*/ 0 h 53"/>
                <a:gd name="T20" fmla="*/ 5 w 32"/>
                <a:gd name="T21" fmla="*/ 1 h 53"/>
                <a:gd name="T22" fmla="*/ 9 w 32"/>
                <a:gd name="T23" fmla="*/ 27 h 53"/>
                <a:gd name="T24" fmla="*/ 22 w 32"/>
                <a:gd name="T25" fmla="*/ 42 h 53"/>
                <a:gd name="T26" fmla="*/ 22 w 32"/>
                <a:gd name="T27" fmla="*/ 45 h 53"/>
                <a:gd name="T28" fmla="*/ 27 w 32"/>
                <a:gd name="T29" fmla="*/ 45 h 53"/>
                <a:gd name="T30" fmla="*/ 27 w 32"/>
                <a:gd name="T31" fmla="*/ 53 h 53"/>
                <a:gd name="T32" fmla="*/ 32 w 32"/>
                <a:gd name="T33" fmla="*/ 53 h 53"/>
                <a:gd name="T34" fmla="*/ 32 w 32"/>
                <a:gd name="T35" fmla="*/ 45 h 53"/>
                <a:gd name="T36" fmla="*/ 27 w 32"/>
                <a:gd name="T37" fmla="*/ 45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2" h="53">
                  <a:moveTo>
                    <a:pt x="27" y="45"/>
                  </a:moveTo>
                  <a:cubicBezTo>
                    <a:pt x="27" y="42"/>
                    <a:pt x="27" y="42"/>
                    <a:pt x="27" y="42"/>
                  </a:cubicBezTo>
                  <a:cubicBezTo>
                    <a:pt x="27" y="42"/>
                    <a:pt x="22" y="42"/>
                    <a:pt x="14" y="27"/>
                  </a:cubicBezTo>
                  <a:cubicBezTo>
                    <a:pt x="9" y="16"/>
                    <a:pt x="10" y="1"/>
                    <a:pt x="10" y="1"/>
                  </a:cubicBezTo>
                  <a:cubicBezTo>
                    <a:pt x="3" y="0"/>
                    <a:pt x="3" y="0"/>
                    <a:pt x="3" y="0"/>
                  </a:cubicBezTo>
                  <a:cubicBezTo>
                    <a:pt x="3" y="0"/>
                    <a:pt x="3" y="0"/>
                    <a:pt x="3" y="0"/>
                  </a:cubicBezTo>
                  <a:cubicBezTo>
                    <a:pt x="2" y="0"/>
                    <a:pt x="2" y="0"/>
                    <a:pt x="2" y="0"/>
                  </a:cubicBezTo>
                  <a:cubicBezTo>
                    <a:pt x="2" y="0"/>
                    <a:pt x="2" y="0"/>
                    <a:pt x="2" y="0"/>
                  </a:cubicBezTo>
                  <a:cubicBezTo>
                    <a:pt x="2" y="0"/>
                    <a:pt x="2" y="0"/>
                    <a:pt x="2" y="0"/>
                  </a:cubicBezTo>
                  <a:cubicBezTo>
                    <a:pt x="0" y="0"/>
                    <a:pt x="0" y="0"/>
                    <a:pt x="0" y="0"/>
                  </a:cubicBezTo>
                  <a:cubicBezTo>
                    <a:pt x="5" y="1"/>
                    <a:pt x="5" y="1"/>
                    <a:pt x="5" y="1"/>
                  </a:cubicBezTo>
                  <a:cubicBezTo>
                    <a:pt x="5" y="1"/>
                    <a:pt x="4" y="16"/>
                    <a:pt x="9" y="27"/>
                  </a:cubicBezTo>
                  <a:cubicBezTo>
                    <a:pt x="17" y="42"/>
                    <a:pt x="22" y="42"/>
                    <a:pt x="22" y="42"/>
                  </a:cubicBezTo>
                  <a:cubicBezTo>
                    <a:pt x="22" y="45"/>
                    <a:pt x="22" y="45"/>
                    <a:pt x="22" y="45"/>
                  </a:cubicBezTo>
                  <a:cubicBezTo>
                    <a:pt x="27" y="45"/>
                    <a:pt x="27" y="45"/>
                    <a:pt x="27" y="45"/>
                  </a:cubicBezTo>
                  <a:cubicBezTo>
                    <a:pt x="27" y="53"/>
                    <a:pt x="27" y="53"/>
                    <a:pt x="27" y="53"/>
                  </a:cubicBezTo>
                  <a:cubicBezTo>
                    <a:pt x="32" y="53"/>
                    <a:pt x="32" y="53"/>
                    <a:pt x="32" y="53"/>
                  </a:cubicBezTo>
                  <a:cubicBezTo>
                    <a:pt x="32" y="45"/>
                    <a:pt x="32" y="45"/>
                    <a:pt x="32" y="45"/>
                  </a:cubicBezTo>
                  <a:cubicBezTo>
                    <a:pt x="27" y="45"/>
                    <a:pt x="27" y="45"/>
                    <a:pt x="27" y="45"/>
                  </a:cubicBezTo>
                </a:path>
              </a:pathLst>
            </a:custGeom>
            <a:solidFill>
              <a:srgbClr val="F399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322" name="Freeform 81875">
              <a:extLst>
                <a:ext uri="{FF2B5EF4-FFF2-40B4-BE49-F238E27FC236}">
                  <a16:creationId xmlns:a16="http://schemas.microsoft.com/office/drawing/2014/main" id="{1AAF740F-BFCC-C031-74BE-B5595153A847}"/>
                </a:ext>
              </a:extLst>
            </p:cNvPr>
            <p:cNvSpPr>
              <a:spLocks noEditPoints="1"/>
            </p:cNvSpPr>
            <p:nvPr/>
          </p:nvSpPr>
          <p:spPr bwMode="auto">
            <a:xfrm>
              <a:off x="6895675" y="11180682"/>
              <a:ext cx="49202" cy="319823"/>
            </a:xfrm>
            <a:custGeom>
              <a:avLst/>
              <a:gdLst>
                <a:gd name="T0" fmla="*/ 0 w 1"/>
                <a:gd name="T1" fmla="*/ 0 h 10"/>
                <a:gd name="T2" fmla="*/ 0 w 1"/>
                <a:gd name="T3" fmla="*/ 10 h 10"/>
                <a:gd name="T4" fmla="*/ 0 w 1"/>
                <a:gd name="T5" fmla="*/ 10 h 10"/>
                <a:gd name="T6" fmla="*/ 0 w 1"/>
                <a:gd name="T7" fmla="*/ 0 h 10"/>
                <a:gd name="T8" fmla="*/ 0 w 1"/>
                <a:gd name="T9" fmla="*/ 0 h 10"/>
                <a:gd name="T10" fmla="*/ 0 w 1"/>
                <a:gd name="T11" fmla="*/ 0 h 10"/>
                <a:gd name="T12" fmla="*/ 0 w 1"/>
                <a:gd name="T13" fmla="*/ 0 h 10"/>
                <a:gd name="T14" fmla="*/ 0 w 1"/>
                <a:gd name="T15" fmla="*/ 0 h 10"/>
                <a:gd name="T16" fmla="*/ 0 w 1"/>
                <a:gd name="T17" fmla="*/ 0 h 10"/>
                <a:gd name="T18" fmla="*/ 0 w 1"/>
                <a:gd name="T19" fmla="*/ 0 h 10"/>
                <a:gd name="T20" fmla="*/ 0 w 1"/>
                <a:gd name="T21" fmla="*/ 0 h 10"/>
                <a:gd name="T22" fmla="*/ 0 w 1"/>
                <a:gd name="T23" fmla="*/ 0 h 10"/>
                <a:gd name="T24" fmla="*/ 0 w 1"/>
                <a:gd name="T25" fmla="*/ 0 h 10"/>
                <a:gd name="T26" fmla="*/ 0 w 1"/>
                <a:gd name="T27" fmla="*/ 0 h 10"/>
                <a:gd name="T28" fmla="*/ 0 w 1"/>
                <a:gd name="T29" fmla="*/ 0 h 10"/>
                <a:gd name="T30" fmla="*/ 0 w 1"/>
                <a:gd name="T3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 h="10">
                  <a:moveTo>
                    <a:pt x="0" y="0"/>
                  </a:moveTo>
                  <a:cubicBezTo>
                    <a:pt x="1" y="0"/>
                    <a:pt x="1" y="5"/>
                    <a:pt x="0" y="10"/>
                  </a:cubicBezTo>
                  <a:cubicBezTo>
                    <a:pt x="0" y="10"/>
                    <a:pt x="0" y="10"/>
                    <a:pt x="0" y="10"/>
                  </a:cubicBezTo>
                  <a:cubicBezTo>
                    <a:pt x="1" y="5"/>
                    <a:pt x="1"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path>
              </a:pathLst>
            </a:custGeom>
            <a:solidFill>
              <a:srgbClr val="269B9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323" name="Freeform 81876">
              <a:extLst>
                <a:ext uri="{FF2B5EF4-FFF2-40B4-BE49-F238E27FC236}">
                  <a16:creationId xmlns:a16="http://schemas.microsoft.com/office/drawing/2014/main" id="{AD25356D-1D9A-32D5-ECD1-6CB16BD70174}"/>
                </a:ext>
              </a:extLst>
            </p:cNvPr>
            <p:cNvSpPr>
              <a:spLocks/>
            </p:cNvSpPr>
            <p:nvPr/>
          </p:nvSpPr>
          <p:spPr bwMode="auto">
            <a:xfrm>
              <a:off x="6895675" y="11156074"/>
              <a:ext cx="270620" cy="344417"/>
            </a:xfrm>
            <a:custGeom>
              <a:avLst/>
              <a:gdLst>
                <a:gd name="T0" fmla="*/ 8 w 8"/>
                <a:gd name="T1" fmla="*/ 0 h 11"/>
                <a:gd name="T2" fmla="*/ 0 w 8"/>
                <a:gd name="T3" fmla="*/ 1 h 11"/>
                <a:gd name="T4" fmla="*/ 0 w 8"/>
                <a:gd name="T5" fmla="*/ 1 h 11"/>
                <a:gd name="T6" fmla="*/ 0 w 8"/>
                <a:gd name="T7" fmla="*/ 1 h 11"/>
                <a:gd name="T8" fmla="*/ 0 w 8"/>
                <a:gd name="T9" fmla="*/ 1 h 11"/>
                <a:gd name="T10" fmla="*/ 0 w 8"/>
                <a:gd name="T11" fmla="*/ 1 h 11"/>
                <a:gd name="T12" fmla="*/ 0 w 8"/>
                <a:gd name="T13" fmla="*/ 1 h 11"/>
                <a:gd name="T14" fmla="*/ 0 w 8"/>
                <a:gd name="T15" fmla="*/ 1 h 11"/>
                <a:gd name="T16" fmla="*/ 0 w 8"/>
                <a:gd name="T17" fmla="*/ 1 h 11"/>
                <a:gd name="T18" fmla="*/ 0 w 8"/>
                <a:gd name="T19" fmla="*/ 1 h 11"/>
                <a:gd name="T20" fmla="*/ 0 w 8"/>
                <a:gd name="T21" fmla="*/ 1 h 11"/>
                <a:gd name="T22" fmla="*/ 0 w 8"/>
                <a:gd name="T23" fmla="*/ 11 h 11"/>
                <a:gd name="T24" fmla="*/ 3 w 8"/>
                <a:gd name="T25" fmla="*/ 11 h 11"/>
                <a:gd name="T26" fmla="*/ 5 w 8"/>
                <a:gd name="T27" fmla="*/ 11 h 11"/>
                <a:gd name="T28" fmla="*/ 5 w 8"/>
                <a:gd name="T29" fmla="*/ 1 h 11"/>
                <a:gd name="T30" fmla="*/ 3 w 8"/>
                <a:gd name="T31" fmla="*/ 1 h 11"/>
                <a:gd name="T32" fmla="*/ 6 w 8"/>
                <a:gd name="T33" fmla="*/ 0 h 11"/>
                <a:gd name="T34" fmla="*/ 6 w 8"/>
                <a:gd name="T35" fmla="*/ 0 h 11"/>
                <a:gd name="T36" fmla="*/ 8 w 8"/>
                <a:gd name="T3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 h="11">
                  <a:moveTo>
                    <a:pt x="8" y="0"/>
                  </a:move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1" y="1"/>
                    <a:pt x="1" y="6"/>
                    <a:pt x="0" y="11"/>
                  </a:cubicBezTo>
                  <a:cubicBezTo>
                    <a:pt x="1" y="11"/>
                    <a:pt x="2" y="11"/>
                    <a:pt x="3" y="11"/>
                  </a:cubicBezTo>
                  <a:cubicBezTo>
                    <a:pt x="4" y="11"/>
                    <a:pt x="5" y="11"/>
                    <a:pt x="5" y="11"/>
                  </a:cubicBezTo>
                  <a:cubicBezTo>
                    <a:pt x="5" y="5"/>
                    <a:pt x="5" y="1"/>
                    <a:pt x="5" y="1"/>
                  </a:cubicBezTo>
                  <a:cubicBezTo>
                    <a:pt x="3" y="1"/>
                    <a:pt x="3" y="1"/>
                    <a:pt x="3" y="1"/>
                  </a:cubicBezTo>
                  <a:cubicBezTo>
                    <a:pt x="6" y="0"/>
                    <a:pt x="6" y="0"/>
                    <a:pt x="6" y="0"/>
                  </a:cubicBezTo>
                  <a:cubicBezTo>
                    <a:pt x="6" y="0"/>
                    <a:pt x="6" y="0"/>
                    <a:pt x="6" y="0"/>
                  </a:cubicBezTo>
                  <a:cubicBezTo>
                    <a:pt x="8" y="0"/>
                    <a:pt x="8" y="0"/>
                    <a:pt x="8" y="0"/>
                  </a:cubicBezTo>
                </a:path>
              </a:pathLst>
            </a:custGeom>
            <a:solidFill>
              <a:srgbClr val="E7A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324" name="Freeform 81877">
              <a:extLst>
                <a:ext uri="{FF2B5EF4-FFF2-40B4-BE49-F238E27FC236}">
                  <a16:creationId xmlns:a16="http://schemas.microsoft.com/office/drawing/2014/main" id="{C18B4F19-79CD-9E1A-A212-189A2A63EC93}"/>
                </a:ext>
              </a:extLst>
            </p:cNvPr>
            <p:cNvSpPr>
              <a:spLocks/>
            </p:cNvSpPr>
            <p:nvPr/>
          </p:nvSpPr>
          <p:spPr bwMode="auto">
            <a:xfrm>
              <a:off x="6994078" y="11156074"/>
              <a:ext cx="270620" cy="369027"/>
            </a:xfrm>
            <a:custGeom>
              <a:avLst/>
              <a:gdLst>
                <a:gd name="T0" fmla="*/ 3 w 8"/>
                <a:gd name="T1" fmla="*/ 0 h 12"/>
                <a:gd name="T2" fmla="*/ 0 w 8"/>
                <a:gd name="T3" fmla="*/ 1 h 12"/>
                <a:gd name="T4" fmla="*/ 2 w 8"/>
                <a:gd name="T5" fmla="*/ 1 h 12"/>
                <a:gd name="T6" fmla="*/ 2 w 8"/>
                <a:gd name="T7" fmla="*/ 11 h 12"/>
                <a:gd name="T8" fmla="*/ 8 w 8"/>
                <a:gd name="T9" fmla="*/ 12 h 12"/>
                <a:gd name="T10" fmla="*/ 8 w 8"/>
                <a:gd name="T11" fmla="*/ 1 h 12"/>
                <a:gd name="T12" fmla="*/ 3 w 8"/>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8" h="12">
                  <a:moveTo>
                    <a:pt x="3" y="0"/>
                  </a:moveTo>
                  <a:cubicBezTo>
                    <a:pt x="0" y="1"/>
                    <a:pt x="0" y="1"/>
                    <a:pt x="0" y="1"/>
                  </a:cubicBezTo>
                  <a:cubicBezTo>
                    <a:pt x="2" y="1"/>
                    <a:pt x="2" y="1"/>
                    <a:pt x="2" y="1"/>
                  </a:cubicBezTo>
                  <a:cubicBezTo>
                    <a:pt x="2" y="1"/>
                    <a:pt x="2" y="5"/>
                    <a:pt x="2" y="11"/>
                  </a:cubicBezTo>
                  <a:cubicBezTo>
                    <a:pt x="4" y="11"/>
                    <a:pt x="6" y="11"/>
                    <a:pt x="8" y="12"/>
                  </a:cubicBezTo>
                  <a:cubicBezTo>
                    <a:pt x="8" y="6"/>
                    <a:pt x="8" y="1"/>
                    <a:pt x="8" y="1"/>
                  </a:cubicBezTo>
                  <a:cubicBezTo>
                    <a:pt x="3" y="0"/>
                    <a:pt x="3" y="0"/>
                    <a:pt x="3" y="0"/>
                  </a:cubicBezTo>
                </a:path>
              </a:pathLst>
            </a:custGeom>
            <a:solidFill>
              <a:srgbClr val="E59B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325" name="Freeform 81878">
              <a:extLst>
                <a:ext uri="{FF2B5EF4-FFF2-40B4-BE49-F238E27FC236}">
                  <a16:creationId xmlns:a16="http://schemas.microsoft.com/office/drawing/2014/main" id="{7A2AB36C-F21F-20FE-7C29-BF849EEF72B3}"/>
                </a:ext>
              </a:extLst>
            </p:cNvPr>
            <p:cNvSpPr>
              <a:spLocks/>
            </p:cNvSpPr>
            <p:nvPr/>
          </p:nvSpPr>
          <p:spPr bwMode="auto">
            <a:xfrm>
              <a:off x="7412307" y="1118068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path>
              </a:pathLst>
            </a:custGeom>
            <a:solidFill>
              <a:srgbClr val="269B9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326" name="Freeform 81879">
              <a:extLst>
                <a:ext uri="{FF2B5EF4-FFF2-40B4-BE49-F238E27FC236}">
                  <a16:creationId xmlns:a16="http://schemas.microsoft.com/office/drawing/2014/main" id="{FBAB6E1F-E409-813B-A149-3F83353A155E}"/>
                </a:ext>
              </a:extLst>
            </p:cNvPr>
            <p:cNvSpPr>
              <a:spLocks/>
            </p:cNvSpPr>
            <p:nvPr/>
          </p:nvSpPr>
          <p:spPr bwMode="auto">
            <a:xfrm>
              <a:off x="7092484" y="11156074"/>
              <a:ext cx="319823" cy="369027"/>
            </a:xfrm>
            <a:custGeom>
              <a:avLst/>
              <a:gdLst>
                <a:gd name="T0" fmla="*/ 3 w 10"/>
                <a:gd name="T1" fmla="*/ 0 h 12"/>
                <a:gd name="T2" fmla="*/ 2 w 10"/>
                <a:gd name="T3" fmla="*/ 0 h 12"/>
                <a:gd name="T4" fmla="*/ 2 w 10"/>
                <a:gd name="T5" fmla="*/ 0 h 12"/>
                <a:gd name="T6" fmla="*/ 2 w 10"/>
                <a:gd name="T7" fmla="*/ 0 h 12"/>
                <a:gd name="T8" fmla="*/ 0 w 10"/>
                <a:gd name="T9" fmla="*/ 0 h 12"/>
                <a:gd name="T10" fmla="*/ 0 w 10"/>
                <a:gd name="T11" fmla="*/ 0 h 12"/>
                <a:gd name="T12" fmla="*/ 5 w 10"/>
                <a:gd name="T13" fmla="*/ 1 h 12"/>
                <a:gd name="T14" fmla="*/ 5 w 10"/>
                <a:gd name="T15" fmla="*/ 12 h 12"/>
                <a:gd name="T16" fmla="*/ 10 w 10"/>
                <a:gd name="T17" fmla="*/ 12 h 12"/>
                <a:gd name="T18" fmla="*/ 10 w 10"/>
                <a:gd name="T19" fmla="*/ 1 h 12"/>
                <a:gd name="T20" fmla="*/ 10 w 10"/>
                <a:gd name="T21" fmla="*/ 1 h 12"/>
                <a:gd name="T22" fmla="*/ 10 w 10"/>
                <a:gd name="T23" fmla="*/ 1 h 12"/>
                <a:gd name="T24" fmla="*/ 3 w 10"/>
                <a:gd name="T25" fmla="*/ 0 h 12"/>
                <a:gd name="T26" fmla="*/ 3 w 10"/>
                <a:gd name="T2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 h="12">
                  <a:moveTo>
                    <a:pt x="3" y="0"/>
                  </a:moveTo>
                  <a:cubicBezTo>
                    <a:pt x="2" y="0"/>
                    <a:pt x="2" y="0"/>
                    <a:pt x="2" y="0"/>
                  </a:cubicBezTo>
                  <a:cubicBezTo>
                    <a:pt x="2" y="0"/>
                    <a:pt x="2" y="0"/>
                    <a:pt x="2" y="0"/>
                  </a:cubicBezTo>
                  <a:cubicBezTo>
                    <a:pt x="2" y="0"/>
                    <a:pt x="2" y="0"/>
                    <a:pt x="2" y="0"/>
                  </a:cubicBezTo>
                  <a:cubicBezTo>
                    <a:pt x="0" y="0"/>
                    <a:pt x="0" y="0"/>
                    <a:pt x="0" y="0"/>
                  </a:cubicBezTo>
                  <a:cubicBezTo>
                    <a:pt x="0" y="0"/>
                    <a:pt x="0" y="0"/>
                    <a:pt x="0" y="0"/>
                  </a:cubicBezTo>
                  <a:cubicBezTo>
                    <a:pt x="5" y="1"/>
                    <a:pt x="5" y="1"/>
                    <a:pt x="5" y="1"/>
                  </a:cubicBezTo>
                  <a:cubicBezTo>
                    <a:pt x="5" y="1"/>
                    <a:pt x="5" y="6"/>
                    <a:pt x="5" y="12"/>
                  </a:cubicBezTo>
                  <a:cubicBezTo>
                    <a:pt x="7" y="12"/>
                    <a:pt x="9" y="12"/>
                    <a:pt x="10" y="12"/>
                  </a:cubicBezTo>
                  <a:cubicBezTo>
                    <a:pt x="10" y="6"/>
                    <a:pt x="10" y="1"/>
                    <a:pt x="10" y="1"/>
                  </a:cubicBezTo>
                  <a:cubicBezTo>
                    <a:pt x="10" y="1"/>
                    <a:pt x="10" y="1"/>
                    <a:pt x="10" y="1"/>
                  </a:cubicBezTo>
                  <a:cubicBezTo>
                    <a:pt x="10" y="1"/>
                    <a:pt x="10" y="1"/>
                    <a:pt x="10" y="1"/>
                  </a:cubicBezTo>
                  <a:cubicBezTo>
                    <a:pt x="3" y="0"/>
                    <a:pt x="3" y="0"/>
                    <a:pt x="3" y="0"/>
                  </a:cubicBezTo>
                  <a:cubicBezTo>
                    <a:pt x="3" y="0"/>
                    <a:pt x="3" y="0"/>
                    <a:pt x="3" y="0"/>
                  </a:cubicBezTo>
                </a:path>
              </a:pathLst>
            </a:custGeom>
            <a:solidFill>
              <a:srgbClr val="E08F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327" name="Freeform 81880">
              <a:extLst>
                <a:ext uri="{FF2B5EF4-FFF2-40B4-BE49-F238E27FC236}">
                  <a16:creationId xmlns:a16="http://schemas.microsoft.com/office/drawing/2014/main" id="{506212F0-FCD6-09A2-B339-35A55FA87CF5}"/>
                </a:ext>
              </a:extLst>
            </p:cNvPr>
            <p:cNvSpPr>
              <a:spLocks/>
            </p:cNvSpPr>
            <p:nvPr/>
          </p:nvSpPr>
          <p:spPr bwMode="auto">
            <a:xfrm>
              <a:off x="5690220" y="8449938"/>
              <a:ext cx="2878351" cy="2952148"/>
            </a:xfrm>
            <a:custGeom>
              <a:avLst/>
              <a:gdLst>
                <a:gd name="T0" fmla="*/ 0 w 90"/>
                <a:gd name="T1" fmla="*/ 0 h 92"/>
                <a:gd name="T2" fmla="*/ 0 w 90"/>
                <a:gd name="T3" fmla="*/ 0 h 92"/>
                <a:gd name="T4" fmla="*/ 45 w 90"/>
                <a:gd name="T5" fmla="*/ 92 h 92"/>
                <a:gd name="T6" fmla="*/ 90 w 90"/>
                <a:gd name="T7" fmla="*/ 0 h 92"/>
                <a:gd name="T8" fmla="*/ 90 w 90"/>
                <a:gd name="T9" fmla="*/ 0 h 92"/>
                <a:gd name="T10" fmla="*/ 0 w 90"/>
                <a:gd name="T11" fmla="*/ 0 h 92"/>
              </a:gdLst>
              <a:ahLst/>
              <a:cxnLst>
                <a:cxn ang="0">
                  <a:pos x="T0" y="T1"/>
                </a:cxn>
                <a:cxn ang="0">
                  <a:pos x="T2" y="T3"/>
                </a:cxn>
                <a:cxn ang="0">
                  <a:pos x="T4" y="T5"/>
                </a:cxn>
                <a:cxn ang="0">
                  <a:pos x="T6" y="T7"/>
                </a:cxn>
                <a:cxn ang="0">
                  <a:pos x="T8" y="T9"/>
                </a:cxn>
                <a:cxn ang="0">
                  <a:pos x="T10" y="T11"/>
                </a:cxn>
              </a:cxnLst>
              <a:rect l="0" t="0" r="r" b="b"/>
              <a:pathLst>
                <a:path w="90" h="92">
                  <a:moveTo>
                    <a:pt x="0" y="0"/>
                  </a:moveTo>
                  <a:cubicBezTo>
                    <a:pt x="0" y="0"/>
                    <a:pt x="0" y="0"/>
                    <a:pt x="0" y="0"/>
                  </a:cubicBezTo>
                  <a:cubicBezTo>
                    <a:pt x="0" y="51"/>
                    <a:pt x="20" y="92"/>
                    <a:pt x="45" y="92"/>
                  </a:cubicBezTo>
                  <a:cubicBezTo>
                    <a:pt x="70" y="92"/>
                    <a:pt x="90" y="51"/>
                    <a:pt x="90" y="0"/>
                  </a:cubicBezTo>
                  <a:cubicBezTo>
                    <a:pt x="90" y="0"/>
                    <a:pt x="90" y="0"/>
                    <a:pt x="90" y="0"/>
                  </a:cubicBezTo>
                  <a:lnTo>
                    <a:pt x="0" y="0"/>
                  </a:lnTo>
                  <a:close/>
                </a:path>
              </a:pathLst>
            </a:custGeom>
            <a:solidFill>
              <a:srgbClr val="FEBB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328" name="Freeform 81881">
              <a:extLst>
                <a:ext uri="{FF2B5EF4-FFF2-40B4-BE49-F238E27FC236}">
                  <a16:creationId xmlns:a16="http://schemas.microsoft.com/office/drawing/2014/main" id="{679561BE-AB84-4D4F-7A82-41F835DC3DE8}"/>
                </a:ext>
              </a:extLst>
            </p:cNvPr>
            <p:cNvSpPr>
              <a:spLocks/>
            </p:cNvSpPr>
            <p:nvPr/>
          </p:nvSpPr>
          <p:spPr bwMode="auto">
            <a:xfrm>
              <a:off x="6821877" y="8449938"/>
              <a:ext cx="1746694" cy="2952148"/>
            </a:xfrm>
            <a:custGeom>
              <a:avLst/>
              <a:gdLst>
                <a:gd name="T0" fmla="*/ 55 w 55"/>
                <a:gd name="T1" fmla="*/ 0 h 92"/>
                <a:gd name="T2" fmla="*/ 35 w 55"/>
                <a:gd name="T3" fmla="*/ 0 h 92"/>
                <a:gd name="T4" fmla="*/ 0 w 55"/>
                <a:gd name="T5" fmla="*/ 90 h 92"/>
                <a:gd name="T6" fmla="*/ 10 w 55"/>
                <a:gd name="T7" fmla="*/ 92 h 92"/>
                <a:gd name="T8" fmla="*/ 55 w 55"/>
                <a:gd name="T9" fmla="*/ 0 h 92"/>
              </a:gdLst>
              <a:ahLst/>
              <a:cxnLst>
                <a:cxn ang="0">
                  <a:pos x="T0" y="T1"/>
                </a:cxn>
                <a:cxn ang="0">
                  <a:pos x="T2" y="T3"/>
                </a:cxn>
                <a:cxn ang="0">
                  <a:pos x="T4" y="T5"/>
                </a:cxn>
                <a:cxn ang="0">
                  <a:pos x="T6" y="T7"/>
                </a:cxn>
                <a:cxn ang="0">
                  <a:pos x="T8" y="T9"/>
                </a:cxn>
              </a:cxnLst>
              <a:rect l="0" t="0" r="r" b="b"/>
              <a:pathLst>
                <a:path w="55" h="92">
                  <a:moveTo>
                    <a:pt x="55" y="0"/>
                  </a:moveTo>
                  <a:cubicBezTo>
                    <a:pt x="35" y="0"/>
                    <a:pt x="35" y="0"/>
                    <a:pt x="35" y="0"/>
                  </a:cubicBezTo>
                  <a:cubicBezTo>
                    <a:pt x="35" y="44"/>
                    <a:pt x="20" y="80"/>
                    <a:pt x="0" y="90"/>
                  </a:cubicBezTo>
                  <a:cubicBezTo>
                    <a:pt x="3" y="91"/>
                    <a:pt x="6" y="92"/>
                    <a:pt x="10" y="92"/>
                  </a:cubicBezTo>
                  <a:cubicBezTo>
                    <a:pt x="35" y="92"/>
                    <a:pt x="55" y="51"/>
                    <a:pt x="55" y="0"/>
                  </a:cubicBezTo>
                  <a:close/>
                </a:path>
              </a:pathLst>
            </a:custGeom>
            <a:solidFill>
              <a:srgbClr val="FBA8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329" name="Freeform 81882">
              <a:extLst>
                <a:ext uri="{FF2B5EF4-FFF2-40B4-BE49-F238E27FC236}">
                  <a16:creationId xmlns:a16="http://schemas.microsoft.com/office/drawing/2014/main" id="{5873A6CF-EBDB-09FD-BA58-2E30A5366B70}"/>
                </a:ext>
              </a:extLst>
            </p:cNvPr>
            <p:cNvSpPr>
              <a:spLocks/>
            </p:cNvSpPr>
            <p:nvPr/>
          </p:nvSpPr>
          <p:spPr bwMode="auto">
            <a:xfrm>
              <a:off x="6994078" y="8449938"/>
              <a:ext cx="1574480" cy="2952148"/>
            </a:xfrm>
            <a:custGeom>
              <a:avLst/>
              <a:gdLst>
                <a:gd name="T0" fmla="*/ 49 w 49"/>
                <a:gd name="T1" fmla="*/ 0 h 92"/>
                <a:gd name="T2" fmla="*/ 43 w 49"/>
                <a:gd name="T3" fmla="*/ 0 h 92"/>
                <a:gd name="T4" fmla="*/ 0 w 49"/>
                <a:gd name="T5" fmla="*/ 92 h 92"/>
                <a:gd name="T6" fmla="*/ 4 w 49"/>
                <a:gd name="T7" fmla="*/ 92 h 92"/>
                <a:gd name="T8" fmla="*/ 49 w 49"/>
                <a:gd name="T9" fmla="*/ 0 h 92"/>
              </a:gdLst>
              <a:ahLst/>
              <a:cxnLst>
                <a:cxn ang="0">
                  <a:pos x="T0" y="T1"/>
                </a:cxn>
                <a:cxn ang="0">
                  <a:pos x="T2" y="T3"/>
                </a:cxn>
                <a:cxn ang="0">
                  <a:pos x="T4" y="T5"/>
                </a:cxn>
                <a:cxn ang="0">
                  <a:pos x="T6" y="T7"/>
                </a:cxn>
                <a:cxn ang="0">
                  <a:pos x="T8" y="T9"/>
                </a:cxn>
              </a:cxnLst>
              <a:rect l="0" t="0" r="r" b="b"/>
              <a:pathLst>
                <a:path w="49" h="92">
                  <a:moveTo>
                    <a:pt x="49" y="0"/>
                  </a:moveTo>
                  <a:cubicBezTo>
                    <a:pt x="43" y="0"/>
                    <a:pt x="43" y="0"/>
                    <a:pt x="43" y="0"/>
                  </a:cubicBezTo>
                  <a:cubicBezTo>
                    <a:pt x="43" y="49"/>
                    <a:pt x="24" y="89"/>
                    <a:pt x="0" y="92"/>
                  </a:cubicBezTo>
                  <a:cubicBezTo>
                    <a:pt x="1" y="92"/>
                    <a:pt x="3" y="92"/>
                    <a:pt x="4" y="92"/>
                  </a:cubicBezTo>
                  <a:cubicBezTo>
                    <a:pt x="29" y="92"/>
                    <a:pt x="49" y="51"/>
                    <a:pt x="49" y="0"/>
                  </a:cubicBezTo>
                  <a:close/>
                </a:path>
              </a:pathLst>
            </a:custGeom>
            <a:solidFill>
              <a:srgbClr val="F399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330" name="Freeform 81883">
              <a:extLst>
                <a:ext uri="{FF2B5EF4-FFF2-40B4-BE49-F238E27FC236}">
                  <a16:creationId xmlns:a16="http://schemas.microsoft.com/office/drawing/2014/main" id="{654378DE-E531-BC0F-CD8A-0A434B94918C}"/>
                </a:ext>
              </a:extLst>
            </p:cNvPr>
            <p:cNvSpPr>
              <a:spLocks/>
            </p:cNvSpPr>
            <p:nvPr/>
          </p:nvSpPr>
          <p:spPr bwMode="auto">
            <a:xfrm>
              <a:off x="6010031" y="12558350"/>
              <a:ext cx="2287920" cy="295215"/>
            </a:xfrm>
            <a:custGeom>
              <a:avLst/>
              <a:gdLst>
                <a:gd name="T0" fmla="*/ 71 w 71"/>
                <a:gd name="T1" fmla="*/ 5 h 9"/>
                <a:gd name="T2" fmla="*/ 67 w 71"/>
                <a:gd name="T3" fmla="*/ 9 h 9"/>
                <a:gd name="T4" fmla="*/ 4 w 71"/>
                <a:gd name="T5" fmla="*/ 9 h 9"/>
                <a:gd name="T6" fmla="*/ 0 w 71"/>
                <a:gd name="T7" fmla="*/ 5 h 9"/>
                <a:gd name="T8" fmla="*/ 0 w 71"/>
                <a:gd name="T9" fmla="*/ 4 h 9"/>
                <a:gd name="T10" fmla="*/ 4 w 71"/>
                <a:gd name="T11" fmla="*/ 0 h 9"/>
                <a:gd name="T12" fmla="*/ 67 w 71"/>
                <a:gd name="T13" fmla="*/ 0 h 9"/>
                <a:gd name="T14" fmla="*/ 71 w 71"/>
                <a:gd name="T15" fmla="*/ 4 h 9"/>
                <a:gd name="T16" fmla="*/ 71 w 71"/>
                <a:gd name="T17" fmla="*/ 5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1" h="9">
                  <a:moveTo>
                    <a:pt x="71" y="5"/>
                  </a:moveTo>
                  <a:cubicBezTo>
                    <a:pt x="71" y="7"/>
                    <a:pt x="69" y="9"/>
                    <a:pt x="67" y="9"/>
                  </a:cubicBezTo>
                  <a:cubicBezTo>
                    <a:pt x="4" y="9"/>
                    <a:pt x="4" y="9"/>
                    <a:pt x="4" y="9"/>
                  </a:cubicBezTo>
                  <a:cubicBezTo>
                    <a:pt x="2" y="9"/>
                    <a:pt x="0" y="7"/>
                    <a:pt x="0" y="5"/>
                  </a:cubicBezTo>
                  <a:cubicBezTo>
                    <a:pt x="0" y="4"/>
                    <a:pt x="0" y="4"/>
                    <a:pt x="0" y="4"/>
                  </a:cubicBezTo>
                  <a:cubicBezTo>
                    <a:pt x="0" y="2"/>
                    <a:pt x="2" y="0"/>
                    <a:pt x="4" y="0"/>
                  </a:cubicBezTo>
                  <a:cubicBezTo>
                    <a:pt x="67" y="0"/>
                    <a:pt x="67" y="0"/>
                    <a:pt x="67" y="0"/>
                  </a:cubicBezTo>
                  <a:cubicBezTo>
                    <a:pt x="69" y="0"/>
                    <a:pt x="71" y="2"/>
                    <a:pt x="71" y="4"/>
                  </a:cubicBezTo>
                  <a:lnTo>
                    <a:pt x="71" y="5"/>
                  </a:lnTo>
                  <a:close/>
                </a:path>
              </a:pathLst>
            </a:custGeom>
            <a:solidFill>
              <a:srgbClr val="FEBB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331" name="Freeform 81884">
              <a:extLst>
                <a:ext uri="{FF2B5EF4-FFF2-40B4-BE49-F238E27FC236}">
                  <a16:creationId xmlns:a16="http://schemas.microsoft.com/office/drawing/2014/main" id="{28120D60-8067-9956-FCF8-AA3A7BB1F630}"/>
                </a:ext>
              </a:extLst>
            </p:cNvPr>
            <p:cNvSpPr>
              <a:spLocks/>
            </p:cNvSpPr>
            <p:nvPr/>
          </p:nvSpPr>
          <p:spPr bwMode="auto">
            <a:xfrm>
              <a:off x="6034639" y="12558350"/>
              <a:ext cx="2263312" cy="295215"/>
            </a:xfrm>
            <a:custGeom>
              <a:avLst/>
              <a:gdLst>
                <a:gd name="T0" fmla="*/ 66 w 70"/>
                <a:gd name="T1" fmla="*/ 0 h 9"/>
                <a:gd name="T2" fmla="*/ 3 w 70"/>
                <a:gd name="T3" fmla="*/ 0 h 9"/>
                <a:gd name="T4" fmla="*/ 0 w 70"/>
                <a:gd name="T5" fmla="*/ 2 h 9"/>
                <a:gd name="T6" fmla="*/ 56 w 70"/>
                <a:gd name="T7" fmla="*/ 2 h 9"/>
                <a:gd name="T8" fmla="*/ 60 w 70"/>
                <a:gd name="T9" fmla="*/ 6 h 9"/>
                <a:gd name="T10" fmla="*/ 60 w 70"/>
                <a:gd name="T11" fmla="*/ 7 h 9"/>
                <a:gd name="T12" fmla="*/ 60 w 70"/>
                <a:gd name="T13" fmla="*/ 9 h 9"/>
                <a:gd name="T14" fmla="*/ 66 w 70"/>
                <a:gd name="T15" fmla="*/ 9 h 9"/>
                <a:gd name="T16" fmla="*/ 70 w 70"/>
                <a:gd name="T17" fmla="*/ 5 h 9"/>
                <a:gd name="T18" fmla="*/ 70 w 70"/>
                <a:gd name="T19" fmla="*/ 4 h 9"/>
                <a:gd name="T20" fmla="*/ 66 w 70"/>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0" h="9">
                  <a:moveTo>
                    <a:pt x="66" y="0"/>
                  </a:moveTo>
                  <a:cubicBezTo>
                    <a:pt x="3" y="0"/>
                    <a:pt x="3" y="0"/>
                    <a:pt x="3" y="0"/>
                  </a:cubicBezTo>
                  <a:cubicBezTo>
                    <a:pt x="2" y="0"/>
                    <a:pt x="1" y="1"/>
                    <a:pt x="0" y="2"/>
                  </a:cubicBezTo>
                  <a:cubicBezTo>
                    <a:pt x="56" y="2"/>
                    <a:pt x="56" y="2"/>
                    <a:pt x="56" y="2"/>
                  </a:cubicBezTo>
                  <a:cubicBezTo>
                    <a:pt x="59" y="2"/>
                    <a:pt x="60" y="3"/>
                    <a:pt x="60" y="6"/>
                  </a:cubicBezTo>
                  <a:cubicBezTo>
                    <a:pt x="60" y="7"/>
                    <a:pt x="60" y="7"/>
                    <a:pt x="60" y="7"/>
                  </a:cubicBezTo>
                  <a:cubicBezTo>
                    <a:pt x="60" y="8"/>
                    <a:pt x="60" y="8"/>
                    <a:pt x="60" y="9"/>
                  </a:cubicBezTo>
                  <a:cubicBezTo>
                    <a:pt x="66" y="9"/>
                    <a:pt x="66" y="9"/>
                    <a:pt x="66" y="9"/>
                  </a:cubicBezTo>
                  <a:cubicBezTo>
                    <a:pt x="68" y="9"/>
                    <a:pt x="70" y="7"/>
                    <a:pt x="70" y="5"/>
                  </a:cubicBezTo>
                  <a:cubicBezTo>
                    <a:pt x="70" y="4"/>
                    <a:pt x="70" y="4"/>
                    <a:pt x="70" y="4"/>
                  </a:cubicBezTo>
                  <a:cubicBezTo>
                    <a:pt x="70" y="2"/>
                    <a:pt x="68" y="0"/>
                    <a:pt x="66" y="0"/>
                  </a:cubicBezTo>
                  <a:close/>
                </a:path>
              </a:pathLst>
            </a:custGeom>
            <a:solidFill>
              <a:srgbClr val="F399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332" name="Freeform 81885">
              <a:extLst>
                <a:ext uri="{FF2B5EF4-FFF2-40B4-BE49-F238E27FC236}">
                  <a16:creationId xmlns:a16="http://schemas.microsoft.com/office/drawing/2014/main" id="{8D15A4B5-099D-DBCF-1D63-579D23059A27}"/>
                </a:ext>
              </a:extLst>
            </p:cNvPr>
            <p:cNvSpPr>
              <a:spLocks/>
            </p:cNvSpPr>
            <p:nvPr/>
          </p:nvSpPr>
          <p:spPr bwMode="auto">
            <a:xfrm>
              <a:off x="6034639" y="12558350"/>
              <a:ext cx="2189518" cy="295215"/>
            </a:xfrm>
            <a:custGeom>
              <a:avLst/>
              <a:gdLst>
                <a:gd name="T0" fmla="*/ 65 w 68"/>
                <a:gd name="T1" fmla="*/ 9 h 9"/>
                <a:gd name="T2" fmla="*/ 66 w 68"/>
                <a:gd name="T3" fmla="*/ 7 h 9"/>
                <a:gd name="T4" fmla="*/ 66 w 68"/>
                <a:gd name="T5" fmla="*/ 5 h 9"/>
                <a:gd name="T6" fmla="*/ 62 w 68"/>
                <a:gd name="T7" fmla="*/ 1 h 9"/>
                <a:gd name="T8" fmla="*/ 6 w 68"/>
                <a:gd name="T9" fmla="*/ 1 h 9"/>
                <a:gd name="T10" fmla="*/ 8 w 68"/>
                <a:gd name="T11" fmla="*/ 0 h 9"/>
                <a:gd name="T12" fmla="*/ 3 w 68"/>
                <a:gd name="T13" fmla="*/ 0 h 9"/>
                <a:gd name="T14" fmla="*/ 0 w 68"/>
                <a:gd name="T15" fmla="*/ 2 h 9"/>
                <a:gd name="T16" fmla="*/ 56 w 68"/>
                <a:gd name="T17" fmla="*/ 2 h 9"/>
                <a:gd name="T18" fmla="*/ 60 w 68"/>
                <a:gd name="T19" fmla="*/ 6 h 9"/>
                <a:gd name="T20" fmla="*/ 60 w 68"/>
                <a:gd name="T21" fmla="*/ 7 h 9"/>
                <a:gd name="T22" fmla="*/ 60 w 68"/>
                <a:gd name="T23" fmla="*/ 9 h 9"/>
                <a:gd name="T24" fmla="*/ 66 w 68"/>
                <a:gd name="T25" fmla="*/ 9 h 9"/>
                <a:gd name="T26" fmla="*/ 68 w 68"/>
                <a:gd name="T27" fmla="*/ 9 h 9"/>
                <a:gd name="T28" fmla="*/ 65 w 68"/>
                <a:gd name="T29"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8" h="9">
                  <a:moveTo>
                    <a:pt x="65" y="9"/>
                  </a:moveTo>
                  <a:cubicBezTo>
                    <a:pt x="66" y="8"/>
                    <a:pt x="66" y="7"/>
                    <a:pt x="66" y="7"/>
                  </a:cubicBezTo>
                  <a:cubicBezTo>
                    <a:pt x="66" y="5"/>
                    <a:pt x="66" y="5"/>
                    <a:pt x="66" y="5"/>
                  </a:cubicBezTo>
                  <a:cubicBezTo>
                    <a:pt x="66" y="3"/>
                    <a:pt x="64" y="1"/>
                    <a:pt x="62" y="1"/>
                  </a:cubicBezTo>
                  <a:cubicBezTo>
                    <a:pt x="6" y="1"/>
                    <a:pt x="6" y="1"/>
                    <a:pt x="6" y="1"/>
                  </a:cubicBezTo>
                  <a:cubicBezTo>
                    <a:pt x="6" y="1"/>
                    <a:pt x="7" y="0"/>
                    <a:pt x="8" y="0"/>
                  </a:cubicBezTo>
                  <a:cubicBezTo>
                    <a:pt x="3" y="0"/>
                    <a:pt x="3" y="0"/>
                    <a:pt x="3" y="0"/>
                  </a:cubicBezTo>
                  <a:cubicBezTo>
                    <a:pt x="2" y="0"/>
                    <a:pt x="1" y="1"/>
                    <a:pt x="0" y="2"/>
                  </a:cubicBezTo>
                  <a:cubicBezTo>
                    <a:pt x="56" y="2"/>
                    <a:pt x="56" y="2"/>
                    <a:pt x="56" y="2"/>
                  </a:cubicBezTo>
                  <a:cubicBezTo>
                    <a:pt x="59" y="2"/>
                    <a:pt x="60" y="3"/>
                    <a:pt x="60" y="6"/>
                  </a:cubicBezTo>
                  <a:cubicBezTo>
                    <a:pt x="60" y="7"/>
                    <a:pt x="60" y="7"/>
                    <a:pt x="60" y="7"/>
                  </a:cubicBezTo>
                  <a:cubicBezTo>
                    <a:pt x="60" y="8"/>
                    <a:pt x="60" y="8"/>
                    <a:pt x="60" y="9"/>
                  </a:cubicBezTo>
                  <a:cubicBezTo>
                    <a:pt x="66" y="9"/>
                    <a:pt x="66" y="9"/>
                    <a:pt x="66" y="9"/>
                  </a:cubicBezTo>
                  <a:cubicBezTo>
                    <a:pt x="67" y="9"/>
                    <a:pt x="67" y="9"/>
                    <a:pt x="68" y="9"/>
                  </a:cubicBezTo>
                  <a:lnTo>
                    <a:pt x="65" y="9"/>
                  </a:lnTo>
                  <a:close/>
                </a:path>
              </a:pathLst>
            </a:custGeom>
            <a:solidFill>
              <a:srgbClr val="FBA8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333" name="Freeform 81886">
              <a:extLst>
                <a:ext uri="{FF2B5EF4-FFF2-40B4-BE49-F238E27FC236}">
                  <a16:creationId xmlns:a16="http://schemas.microsoft.com/office/drawing/2014/main" id="{56AA0368-8B23-1036-028D-A45B730504CE}"/>
                </a:ext>
              </a:extLst>
            </p:cNvPr>
            <p:cNvSpPr>
              <a:spLocks/>
            </p:cNvSpPr>
            <p:nvPr/>
          </p:nvSpPr>
          <p:spPr bwMode="auto">
            <a:xfrm>
              <a:off x="6551257" y="8351536"/>
              <a:ext cx="861050" cy="516635"/>
            </a:xfrm>
            <a:custGeom>
              <a:avLst/>
              <a:gdLst>
                <a:gd name="T0" fmla="*/ 12 w 27"/>
                <a:gd name="T1" fmla="*/ 15 h 16"/>
                <a:gd name="T2" fmla="*/ 12 w 27"/>
                <a:gd name="T3" fmla="*/ 15 h 16"/>
                <a:gd name="T4" fmla="*/ 12 w 27"/>
                <a:gd name="T5" fmla="*/ 15 h 16"/>
                <a:gd name="T6" fmla="*/ 12 w 27"/>
                <a:gd name="T7" fmla="*/ 15 h 16"/>
                <a:gd name="T8" fmla="*/ 14 w 27"/>
                <a:gd name="T9" fmla="*/ 16 h 16"/>
                <a:gd name="T10" fmla="*/ 15 w 27"/>
                <a:gd name="T11" fmla="*/ 16 h 16"/>
                <a:gd name="T12" fmla="*/ 17 w 27"/>
                <a:gd name="T13" fmla="*/ 16 h 16"/>
                <a:gd name="T14" fmla="*/ 18 w 27"/>
                <a:gd name="T15" fmla="*/ 15 h 16"/>
                <a:gd name="T16" fmla="*/ 18 w 27"/>
                <a:gd name="T17" fmla="*/ 14 h 16"/>
                <a:gd name="T18" fmla="*/ 19 w 27"/>
                <a:gd name="T19" fmla="*/ 14 h 16"/>
                <a:gd name="T20" fmla="*/ 20 w 27"/>
                <a:gd name="T21" fmla="*/ 14 h 16"/>
                <a:gd name="T22" fmla="*/ 20 w 27"/>
                <a:gd name="T23" fmla="*/ 12 h 16"/>
                <a:gd name="T24" fmla="*/ 21 w 27"/>
                <a:gd name="T25" fmla="*/ 10 h 16"/>
                <a:gd name="T26" fmla="*/ 22 w 27"/>
                <a:gd name="T27" fmla="*/ 9 h 16"/>
                <a:gd name="T28" fmla="*/ 27 w 27"/>
                <a:gd name="T29" fmla="*/ 3 h 16"/>
                <a:gd name="T30" fmla="*/ 13 w 27"/>
                <a:gd name="T31" fmla="*/ 0 h 16"/>
                <a:gd name="T32" fmla="*/ 9 w 27"/>
                <a:gd name="T33" fmla="*/ 2 h 16"/>
                <a:gd name="T34" fmla="*/ 7 w 27"/>
                <a:gd name="T35" fmla="*/ 3 h 16"/>
                <a:gd name="T36" fmla="*/ 5 w 27"/>
                <a:gd name="T37" fmla="*/ 4 h 16"/>
                <a:gd name="T38" fmla="*/ 3 w 27"/>
                <a:gd name="T39" fmla="*/ 8 h 16"/>
                <a:gd name="T40" fmla="*/ 0 w 27"/>
                <a:gd name="T41" fmla="*/ 14 h 16"/>
                <a:gd name="T42" fmla="*/ 1 w 27"/>
                <a:gd name="T43" fmla="*/ 15 h 16"/>
                <a:gd name="T44" fmla="*/ 4 w 27"/>
                <a:gd name="T45" fmla="*/ 14 h 16"/>
                <a:gd name="T46" fmla="*/ 8 w 27"/>
                <a:gd name="T47" fmla="*/ 7 h 16"/>
                <a:gd name="T48" fmla="*/ 9 w 27"/>
                <a:gd name="T49" fmla="*/ 15 h 16"/>
                <a:gd name="T50" fmla="*/ 9 w 27"/>
                <a:gd name="T51" fmla="*/ 15 h 16"/>
                <a:gd name="T52" fmla="*/ 10 w 27"/>
                <a:gd name="T53" fmla="*/ 16 h 16"/>
                <a:gd name="T54" fmla="*/ 12 w 27"/>
                <a:gd name="T55" fmla="*/ 1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7" h="16">
                  <a:moveTo>
                    <a:pt x="12" y="15"/>
                  </a:moveTo>
                  <a:cubicBezTo>
                    <a:pt x="12" y="15"/>
                    <a:pt x="12" y="15"/>
                    <a:pt x="12" y="15"/>
                  </a:cubicBezTo>
                  <a:cubicBezTo>
                    <a:pt x="12" y="15"/>
                    <a:pt x="12" y="15"/>
                    <a:pt x="12" y="15"/>
                  </a:cubicBezTo>
                  <a:cubicBezTo>
                    <a:pt x="12" y="15"/>
                    <a:pt x="12" y="15"/>
                    <a:pt x="12" y="15"/>
                  </a:cubicBezTo>
                  <a:cubicBezTo>
                    <a:pt x="12" y="16"/>
                    <a:pt x="13" y="16"/>
                    <a:pt x="14" y="16"/>
                  </a:cubicBezTo>
                  <a:cubicBezTo>
                    <a:pt x="15" y="16"/>
                    <a:pt x="15" y="16"/>
                    <a:pt x="15" y="16"/>
                  </a:cubicBezTo>
                  <a:cubicBezTo>
                    <a:pt x="16" y="16"/>
                    <a:pt x="16" y="16"/>
                    <a:pt x="17" y="16"/>
                  </a:cubicBezTo>
                  <a:cubicBezTo>
                    <a:pt x="17" y="16"/>
                    <a:pt x="18" y="15"/>
                    <a:pt x="18" y="15"/>
                  </a:cubicBezTo>
                  <a:cubicBezTo>
                    <a:pt x="18" y="14"/>
                    <a:pt x="18" y="14"/>
                    <a:pt x="18" y="14"/>
                  </a:cubicBezTo>
                  <a:cubicBezTo>
                    <a:pt x="18" y="14"/>
                    <a:pt x="19" y="14"/>
                    <a:pt x="19" y="14"/>
                  </a:cubicBezTo>
                  <a:cubicBezTo>
                    <a:pt x="20" y="14"/>
                    <a:pt x="20" y="14"/>
                    <a:pt x="20" y="14"/>
                  </a:cubicBezTo>
                  <a:cubicBezTo>
                    <a:pt x="20" y="12"/>
                    <a:pt x="20" y="12"/>
                    <a:pt x="20" y="12"/>
                  </a:cubicBezTo>
                  <a:cubicBezTo>
                    <a:pt x="21" y="10"/>
                    <a:pt x="21" y="10"/>
                    <a:pt x="21" y="10"/>
                  </a:cubicBezTo>
                  <a:cubicBezTo>
                    <a:pt x="22" y="9"/>
                    <a:pt x="22" y="9"/>
                    <a:pt x="22" y="9"/>
                  </a:cubicBezTo>
                  <a:cubicBezTo>
                    <a:pt x="24" y="7"/>
                    <a:pt x="27" y="5"/>
                    <a:pt x="27" y="3"/>
                  </a:cubicBezTo>
                  <a:cubicBezTo>
                    <a:pt x="26" y="0"/>
                    <a:pt x="17" y="0"/>
                    <a:pt x="13" y="0"/>
                  </a:cubicBezTo>
                  <a:cubicBezTo>
                    <a:pt x="9" y="2"/>
                    <a:pt x="9" y="2"/>
                    <a:pt x="9" y="2"/>
                  </a:cubicBezTo>
                  <a:cubicBezTo>
                    <a:pt x="7" y="3"/>
                    <a:pt x="7" y="3"/>
                    <a:pt x="7" y="3"/>
                  </a:cubicBezTo>
                  <a:cubicBezTo>
                    <a:pt x="6" y="3"/>
                    <a:pt x="5" y="4"/>
                    <a:pt x="5" y="4"/>
                  </a:cubicBezTo>
                  <a:cubicBezTo>
                    <a:pt x="3" y="8"/>
                    <a:pt x="3" y="8"/>
                    <a:pt x="3" y="8"/>
                  </a:cubicBezTo>
                  <a:cubicBezTo>
                    <a:pt x="0" y="14"/>
                    <a:pt x="0" y="14"/>
                    <a:pt x="0" y="14"/>
                  </a:cubicBezTo>
                  <a:cubicBezTo>
                    <a:pt x="0" y="14"/>
                    <a:pt x="1" y="15"/>
                    <a:pt x="1" y="15"/>
                  </a:cubicBezTo>
                  <a:cubicBezTo>
                    <a:pt x="2" y="15"/>
                    <a:pt x="3" y="15"/>
                    <a:pt x="4" y="14"/>
                  </a:cubicBezTo>
                  <a:cubicBezTo>
                    <a:pt x="8" y="7"/>
                    <a:pt x="8" y="7"/>
                    <a:pt x="8" y="7"/>
                  </a:cubicBezTo>
                  <a:cubicBezTo>
                    <a:pt x="9" y="15"/>
                    <a:pt x="9" y="15"/>
                    <a:pt x="9" y="15"/>
                  </a:cubicBezTo>
                  <a:cubicBezTo>
                    <a:pt x="9" y="15"/>
                    <a:pt x="9" y="15"/>
                    <a:pt x="9" y="15"/>
                  </a:cubicBezTo>
                  <a:cubicBezTo>
                    <a:pt x="9" y="16"/>
                    <a:pt x="10" y="16"/>
                    <a:pt x="10" y="16"/>
                  </a:cubicBezTo>
                  <a:cubicBezTo>
                    <a:pt x="11" y="16"/>
                    <a:pt x="12" y="16"/>
                    <a:pt x="12" y="15"/>
                  </a:cubicBezTo>
                  <a:close/>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grpSp>
          <p:nvGrpSpPr>
            <p:cNvPr id="334" name="Group 333"/>
            <p:cNvGrpSpPr/>
            <p:nvPr/>
          </p:nvGrpSpPr>
          <p:grpSpPr>
            <a:xfrm>
              <a:off x="8509006" y="8029825"/>
              <a:ext cx="3365754" cy="4779140"/>
              <a:chOff x="-3471496" y="6031768"/>
              <a:chExt cx="2787858" cy="3958568"/>
            </a:xfrm>
          </p:grpSpPr>
          <p:grpSp>
            <p:nvGrpSpPr>
              <p:cNvPr id="508" name="Group 507"/>
              <p:cNvGrpSpPr/>
              <p:nvPr/>
            </p:nvGrpSpPr>
            <p:grpSpPr>
              <a:xfrm>
                <a:off x="-3471496" y="6031768"/>
                <a:ext cx="2787858" cy="3958568"/>
                <a:chOff x="11964378" y="6046786"/>
                <a:chExt cx="3506538" cy="4979046"/>
              </a:xfrm>
            </p:grpSpPr>
            <p:grpSp>
              <p:nvGrpSpPr>
                <p:cNvPr id="510" name="Group 509"/>
                <p:cNvGrpSpPr/>
                <p:nvPr/>
              </p:nvGrpSpPr>
              <p:grpSpPr>
                <a:xfrm>
                  <a:off x="13686031" y="7836986"/>
                  <a:ext cx="1784885" cy="2530780"/>
                  <a:chOff x="13002206" y="10072851"/>
                  <a:chExt cx="1284898" cy="1821851"/>
                </a:xfrm>
              </p:grpSpPr>
              <p:sp>
                <p:nvSpPr>
                  <p:cNvPr id="524" name="Freeform 4248">
                    <a:extLst>
                      <a:ext uri="{FF2B5EF4-FFF2-40B4-BE49-F238E27FC236}">
                        <a16:creationId xmlns:a16="http://schemas.microsoft.com/office/drawing/2014/main" id="{F4F960C8-68DD-1E01-53D8-142DBD276786}"/>
                      </a:ext>
                    </a:extLst>
                  </p:cNvPr>
                  <p:cNvSpPr>
                    <a:spLocks/>
                  </p:cNvSpPr>
                  <p:nvPr/>
                </p:nvSpPr>
                <p:spPr bwMode="auto">
                  <a:xfrm>
                    <a:off x="13098099" y="11281021"/>
                    <a:ext cx="249315" cy="613681"/>
                  </a:xfrm>
                  <a:custGeom>
                    <a:avLst/>
                    <a:gdLst>
                      <a:gd name="T0" fmla="*/ 3 w 15"/>
                      <a:gd name="T1" fmla="*/ 37 h 37"/>
                      <a:gd name="T2" fmla="*/ 3 w 15"/>
                      <a:gd name="T3" fmla="*/ 37 h 37"/>
                      <a:gd name="T4" fmla="*/ 5 w 15"/>
                      <a:gd name="T5" fmla="*/ 35 h 37"/>
                      <a:gd name="T6" fmla="*/ 15 w 15"/>
                      <a:gd name="T7" fmla="*/ 3 h 37"/>
                      <a:gd name="T8" fmla="*/ 14 w 15"/>
                      <a:gd name="T9" fmla="*/ 0 h 37"/>
                      <a:gd name="T10" fmla="*/ 11 w 15"/>
                      <a:gd name="T11" fmla="*/ 1 h 37"/>
                      <a:gd name="T12" fmla="*/ 1 w 15"/>
                      <a:gd name="T13" fmla="*/ 35 h 37"/>
                      <a:gd name="T14" fmla="*/ 3 w 15"/>
                      <a:gd name="T15" fmla="*/ 37 h 3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37">
                        <a:moveTo>
                          <a:pt x="3" y="37"/>
                        </a:moveTo>
                        <a:cubicBezTo>
                          <a:pt x="3" y="37"/>
                          <a:pt x="3" y="37"/>
                          <a:pt x="3" y="37"/>
                        </a:cubicBezTo>
                        <a:cubicBezTo>
                          <a:pt x="4" y="36"/>
                          <a:pt x="5" y="36"/>
                          <a:pt x="5" y="35"/>
                        </a:cubicBezTo>
                        <a:cubicBezTo>
                          <a:pt x="4" y="18"/>
                          <a:pt x="14" y="3"/>
                          <a:pt x="15" y="3"/>
                        </a:cubicBezTo>
                        <a:cubicBezTo>
                          <a:pt x="15" y="2"/>
                          <a:pt x="15" y="1"/>
                          <a:pt x="14" y="0"/>
                        </a:cubicBezTo>
                        <a:cubicBezTo>
                          <a:pt x="13" y="0"/>
                          <a:pt x="12" y="0"/>
                          <a:pt x="11" y="1"/>
                        </a:cubicBezTo>
                        <a:cubicBezTo>
                          <a:pt x="11" y="2"/>
                          <a:pt x="0" y="17"/>
                          <a:pt x="1" y="35"/>
                        </a:cubicBezTo>
                        <a:cubicBezTo>
                          <a:pt x="1" y="36"/>
                          <a:pt x="2" y="37"/>
                          <a:pt x="3" y="37"/>
                        </a:cubicBezTo>
                        <a:close/>
                      </a:path>
                    </a:pathLst>
                  </a:custGeom>
                  <a:solidFill>
                    <a:srgbClr val="4B41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525" name="Freeform 4250">
                    <a:extLst>
                      <a:ext uri="{FF2B5EF4-FFF2-40B4-BE49-F238E27FC236}">
                        <a16:creationId xmlns:a16="http://schemas.microsoft.com/office/drawing/2014/main" id="{3E39CE30-799F-5156-C2A6-F063CFC95688}"/>
                      </a:ext>
                    </a:extLst>
                  </p:cNvPr>
                  <p:cNvSpPr>
                    <a:spLocks/>
                  </p:cNvSpPr>
                  <p:nvPr/>
                </p:nvSpPr>
                <p:spPr bwMode="auto">
                  <a:xfrm>
                    <a:off x="13002206" y="10072851"/>
                    <a:ext cx="1284898" cy="1534200"/>
                  </a:xfrm>
                  <a:custGeom>
                    <a:avLst/>
                    <a:gdLst>
                      <a:gd name="T0" fmla="*/ 16 w 76"/>
                      <a:gd name="T1" fmla="*/ 77 h 92"/>
                      <a:gd name="T2" fmla="*/ 76 w 76"/>
                      <a:gd name="T3" fmla="*/ 8 h 92"/>
                      <a:gd name="T4" fmla="*/ 68 w 76"/>
                      <a:gd name="T5" fmla="*/ 2 h 92"/>
                      <a:gd name="T6" fmla="*/ 16 w 76"/>
                      <a:gd name="T7" fmla="*/ 77 h 92"/>
                    </a:gdLst>
                    <a:ahLst/>
                    <a:cxnLst>
                      <a:cxn ang="0">
                        <a:pos x="T0" y="T1"/>
                      </a:cxn>
                      <a:cxn ang="0">
                        <a:pos x="T2" y="T3"/>
                      </a:cxn>
                      <a:cxn ang="0">
                        <a:pos x="T4" y="T5"/>
                      </a:cxn>
                      <a:cxn ang="0">
                        <a:pos x="T6" y="T7"/>
                      </a:cxn>
                    </a:cxnLst>
                    <a:rect l="0" t="0" r="r" b="b"/>
                    <a:pathLst>
                      <a:path w="76" h="92">
                        <a:moveTo>
                          <a:pt x="16" y="77"/>
                        </a:moveTo>
                        <a:cubicBezTo>
                          <a:pt x="16" y="77"/>
                          <a:pt x="61" y="92"/>
                          <a:pt x="76" y="8"/>
                        </a:cubicBezTo>
                        <a:cubicBezTo>
                          <a:pt x="76" y="3"/>
                          <a:pt x="72" y="0"/>
                          <a:pt x="68" y="2"/>
                        </a:cubicBezTo>
                        <a:cubicBezTo>
                          <a:pt x="47" y="11"/>
                          <a:pt x="0" y="36"/>
                          <a:pt x="16" y="77"/>
                        </a:cubicBezTo>
                        <a:close/>
                      </a:path>
                    </a:pathLst>
                  </a:custGeom>
                  <a:solidFill>
                    <a:srgbClr val="4B41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grpSp>
            <p:grpSp>
              <p:nvGrpSpPr>
                <p:cNvPr id="511" name="Group 510"/>
                <p:cNvGrpSpPr/>
                <p:nvPr/>
              </p:nvGrpSpPr>
              <p:grpSpPr>
                <a:xfrm>
                  <a:off x="12694160" y="6046786"/>
                  <a:ext cx="1997962" cy="4313066"/>
                  <a:chOff x="12388531" y="9324919"/>
                  <a:chExt cx="1208184" cy="2608147"/>
                </a:xfrm>
              </p:grpSpPr>
              <p:sp>
                <p:nvSpPr>
                  <p:cNvPr id="520" name="Freeform 4249">
                    <a:extLst>
                      <a:ext uri="{FF2B5EF4-FFF2-40B4-BE49-F238E27FC236}">
                        <a16:creationId xmlns:a16="http://schemas.microsoft.com/office/drawing/2014/main" id="{22A90EEB-2D42-E2F6-D159-546A7021A6CF}"/>
                      </a:ext>
                    </a:extLst>
                  </p:cNvPr>
                  <p:cNvSpPr>
                    <a:spLocks/>
                  </p:cNvSpPr>
                  <p:nvPr/>
                </p:nvSpPr>
                <p:spPr bwMode="auto">
                  <a:xfrm>
                    <a:off x="12983034" y="10839947"/>
                    <a:ext cx="95893" cy="1093119"/>
                  </a:xfrm>
                  <a:custGeom>
                    <a:avLst/>
                    <a:gdLst>
                      <a:gd name="T0" fmla="*/ 3 w 5"/>
                      <a:gd name="T1" fmla="*/ 66 h 66"/>
                      <a:gd name="T2" fmla="*/ 3 w 5"/>
                      <a:gd name="T3" fmla="*/ 66 h 66"/>
                      <a:gd name="T4" fmla="*/ 5 w 5"/>
                      <a:gd name="T5" fmla="*/ 64 h 66"/>
                      <a:gd name="T6" fmla="*/ 4 w 5"/>
                      <a:gd name="T7" fmla="*/ 2 h 66"/>
                      <a:gd name="T8" fmla="*/ 2 w 5"/>
                      <a:gd name="T9" fmla="*/ 0 h 66"/>
                      <a:gd name="T10" fmla="*/ 0 w 5"/>
                      <a:gd name="T11" fmla="*/ 2 h 66"/>
                      <a:gd name="T12" fmla="*/ 1 w 5"/>
                      <a:gd name="T13" fmla="*/ 64 h 66"/>
                      <a:gd name="T14" fmla="*/ 3 w 5"/>
                      <a:gd name="T15" fmla="*/ 66 h 6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66">
                        <a:moveTo>
                          <a:pt x="3" y="66"/>
                        </a:moveTo>
                        <a:cubicBezTo>
                          <a:pt x="3" y="66"/>
                          <a:pt x="3" y="66"/>
                          <a:pt x="3" y="66"/>
                        </a:cubicBezTo>
                        <a:cubicBezTo>
                          <a:pt x="4" y="66"/>
                          <a:pt x="5" y="65"/>
                          <a:pt x="5" y="64"/>
                        </a:cubicBezTo>
                        <a:cubicBezTo>
                          <a:pt x="4" y="2"/>
                          <a:pt x="4" y="2"/>
                          <a:pt x="4" y="2"/>
                        </a:cubicBezTo>
                        <a:cubicBezTo>
                          <a:pt x="4" y="1"/>
                          <a:pt x="3" y="0"/>
                          <a:pt x="2" y="0"/>
                        </a:cubicBezTo>
                        <a:cubicBezTo>
                          <a:pt x="1" y="0"/>
                          <a:pt x="0" y="1"/>
                          <a:pt x="0" y="2"/>
                        </a:cubicBezTo>
                        <a:cubicBezTo>
                          <a:pt x="1" y="64"/>
                          <a:pt x="1" y="64"/>
                          <a:pt x="1" y="64"/>
                        </a:cubicBezTo>
                        <a:cubicBezTo>
                          <a:pt x="1" y="66"/>
                          <a:pt x="2" y="66"/>
                          <a:pt x="3" y="66"/>
                        </a:cubicBezTo>
                        <a:close/>
                      </a:path>
                    </a:pathLst>
                  </a:custGeom>
                  <a:solidFill>
                    <a:srgbClr val="8379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grpSp>
                <p:nvGrpSpPr>
                  <p:cNvPr id="521" name="Group 520"/>
                  <p:cNvGrpSpPr/>
                  <p:nvPr/>
                </p:nvGrpSpPr>
                <p:grpSpPr>
                  <a:xfrm>
                    <a:off x="12388531" y="9324919"/>
                    <a:ext cx="1208184" cy="2013637"/>
                    <a:chOff x="12388531" y="9324919"/>
                    <a:chExt cx="1208184" cy="2013637"/>
                  </a:xfrm>
                </p:grpSpPr>
                <p:sp>
                  <p:nvSpPr>
                    <p:cNvPr id="522" name="Freeform 4252">
                      <a:extLst>
                        <a:ext uri="{FF2B5EF4-FFF2-40B4-BE49-F238E27FC236}">
                          <a16:creationId xmlns:a16="http://schemas.microsoft.com/office/drawing/2014/main" id="{35B20B0A-B0C3-3941-0FCF-C2E32E71E3D5}"/>
                        </a:ext>
                      </a:extLst>
                    </p:cNvPr>
                    <p:cNvSpPr>
                      <a:spLocks/>
                    </p:cNvSpPr>
                    <p:nvPr/>
                  </p:nvSpPr>
                  <p:spPr bwMode="auto">
                    <a:xfrm>
                      <a:off x="12388531" y="9324919"/>
                      <a:ext cx="1208184" cy="2013637"/>
                    </a:xfrm>
                    <a:custGeom>
                      <a:avLst/>
                      <a:gdLst>
                        <a:gd name="T0" fmla="*/ 31 w 72"/>
                        <a:gd name="T1" fmla="*/ 114 h 120"/>
                        <a:gd name="T2" fmla="*/ 46 w 72"/>
                        <a:gd name="T3" fmla="*/ 113 h 120"/>
                        <a:gd name="T4" fmla="*/ 38 w 72"/>
                        <a:gd name="T5" fmla="*/ 9 h 120"/>
                        <a:gd name="T6" fmla="*/ 31 w 72"/>
                        <a:gd name="T7" fmla="*/ 114 h 120"/>
                      </a:gdLst>
                      <a:ahLst/>
                      <a:cxnLst>
                        <a:cxn ang="0">
                          <a:pos x="T0" y="T1"/>
                        </a:cxn>
                        <a:cxn ang="0">
                          <a:pos x="T2" y="T3"/>
                        </a:cxn>
                        <a:cxn ang="0">
                          <a:pos x="T4" y="T5"/>
                        </a:cxn>
                        <a:cxn ang="0">
                          <a:pos x="T6" y="T7"/>
                        </a:cxn>
                      </a:cxnLst>
                      <a:rect l="0" t="0" r="r" b="b"/>
                      <a:pathLst>
                        <a:path w="72" h="120">
                          <a:moveTo>
                            <a:pt x="31" y="114"/>
                          </a:moveTo>
                          <a:cubicBezTo>
                            <a:pt x="34" y="120"/>
                            <a:pt x="44" y="119"/>
                            <a:pt x="46" y="113"/>
                          </a:cubicBezTo>
                          <a:cubicBezTo>
                            <a:pt x="55" y="82"/>
                            <a:pt x="72" y="16"/>
                            <a:pt x="38" y="9"/>
                          </a:cubicBezTo>
                          <a:cubicBezTo>
                            <a:pt x="0" y="0"/>
                            <a:pt x="13" y="77"/>
                            <a:pt x="31" y="114"/>
                          </a:cubicBezTo>
                          <a:close/>
                        </a:path>
                      </a:pathLst>
                    </a:custGeom>
                    <a:solidFill>
                      <a:srgbClr val="8379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523" name="Freeform 4253">
                      <a:extLst>
                        <a:ext uri="{FF2B5EF4-FFF2-40B4-BE49-F238E27FC236}">
                          <a16:creationId xmlns:a16="http://schemas.microsoft.com/office/drawing/2014/main" id="{3C5964C8-89D5-3B29-8ED5-35C70639DCDC}"/>
                        </a:ext>
                      </a:extLst>
                    </p:cNvPr>
                    <p:cNvSpPr>
                      <a:spLocks/>
                    </p:cNvSpPr>
                    <p:nvPr/>
                  </p:nvSpPr>
                  <p:spPr bwMode="auto">
                    <a:xfrm>
                      <a:off x="12963855" y="9804364"/>
                      <a:ext cx="95893" cy="1495842"/>
                    </a:xfrm>
                    <a:custGeom>
                      <a:avLst/>
                      <a:gdLst>
                        <a:gd name="T0" fmla="*/ 5 w 6"/>
                        <a:gd name="T1" fmla="*/ 90 h 90"/>
                        <a:gd name="T2" fmla="*/ 5 w 6"/>
                        <a:gd name="T3" fmla="*/ 90 h 90"/>
                        <a:gd name="T4" fmla="*/ 6 w 6"/>
                        <a:gd name="T5" fmla="*/ 89 h 90"/>
                        <a:gd name="T6" fmla="*/ 2 w 6"/>
                        <a:gd name="T7" fmla="*/ 1 h 90"/>
                        <a:gd name="T8" fmla="*/ 1 w 6"/>
                        <a:gd name="T9" fmla="*/ 0 h 90"/>
                        <a:gd name="T10" fmla="*/ 0 w 6"/>
                        <a:gd name="T11" fmla="*/ 1 h 90"/>
                        <a:gd name="T12" fmla="*/ 4 w 6"/>
                        <a:gd name="T13" fmla="*/ 89 h 90"/>
                        <a:gd name="T14" fmla="*/ 5 w 6"/>
                        <a:gd name="T15" fmla="*/ 90 h 9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90">
                          <a:moveTo>
                            <a:pt x="5" y="90"/>
                          </a:moveTo>
                          <a:cubicBezTo>
                            <a:pt x="5" y="90"/>
                            <a:pt x="5" y="90"/>
                            <a:pt x="5" y="90"/>
                          </a:cubicBezTo>
                          <a:cubicBezTo>
                            <a:pt x="5" y="90"/>
                            <a:pt x="6" y="89"/>
                            <a:pt x="6" y="89"/>
                          </a:cubicBezTo>
                          <a:cubicBezTo>
                            <a:pt x="2" y="1"/>
                            <a:pt x="2" y="1"/>
                            <a:pt x="2" y="1"/>
                          </a:cubicBezTo>
                          <a:cubicBezTo>
                            <a:pt x="2" y="1"/>
                            <a:pt x="2" y="0"/>
                            <a:pt x="1" y="0"/>
                          </a:cubicBezTo>
                          <a:cubicBezTo>
                            <a:pt x="0" y="0"/>
                            <a:pt x="0" y="1"/>
                            <a:pt x="0" y="1"/>
                          </a:cubicBezTo>
                          <a:cubicBezTo>
                            <a:pt x="4" y="89"/>
                            <a:pt x="4" y="89"/>
                            <a:pt x="4" y="89"/>
                          </a:cubicBezTo>
                          <a:cubicBezTo>
                            <a:pt x="4" y="89"/>
                            <a:pt x="4" y="90"/>
                            <a:pt x="5" y="90"/>
                          </a:cubicBezTo>
                          <a:close/>
                        </a:path>
                      </a:pathLst>
                    </a:custGeom>
                    <a:solidFill>
                      <a:srgbClr val="4B41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grpSp>
            </p:grpSp>
            <p:grpSp>
              <p:nvGrpSpPr>
                <p:cNvPr id="512" name="Group 511"/>
                <p:cNvGrpSpPr/>
                <p:nvPr/>
              </p:nvGrpSpPr>
              <p:grpSpPr>
                <a:xfrm rot="382393">
                  <a:off x="11964378" y="8619935"/>
                  <a:ext cx="1658571" cy="1704006"/>
                  <a:chOff x="11506364" y="10590632"/>
                  <a:chExt cx="1399962" cy="1438313"/>
                </a:xfrm>
              </p:grpSpPr>
              <p:sp>
                <p:nvSpPr>
                  <p:cNvPr id="517" name="Freeform 4245">
                    <a:extLst>
                      <a:ext uri="{FF2B5EF4-FFF2-40B4-BE49-F238E27FC236}">
                        <a16:creationId xmlns:a16="http://schemas.microsoft.com/office/drawing/2014/main" id="{EA6DC2CA-5214-D176-F3EB-80F34CCC53E4}"/>
                      </a:ext>
                    </a:extLst>
                  </p:cNvPr>
                  <p:cNvSpPr>
                    <a:spLocks/>
                  </p:cNvSpPr>
                  <p:nvPr/>
                </p:nvSpPr>
                <p:spPr bwMode="auto">
                  <a:xfrm>
                    <a:off x="12580304" y="11434443"/>
                    <a:ext cx="326022" cy="517795"/>
                  </a:xfrm>
                  <a:custGeom>
                    <a:avLst/>
                    <a:gdLst>
                      <a:gd name="T0" fmla="*/ 18 w 20"/>
                      <a:gd name="T1" fmla="*/ 31 h 31"/>
                      <a:gd name="T2" fmla="*/ 19 w 20"/>
                      <a:gd name="T3" fmla="*/ 29 h 31"/>
                      <a:gd name="T4" fmla="*/ 3 w 20"/>
                      <a:gd name="T5" fmla="*/ 0 h 31"/>
                      <a:gd name="T6" fmla="*/ 1 w 20"/>
                      <a:gd name="T7" fmla="*/ 1 h 31"/>
                      <a:gd name="T8" fmla="*/ 1 w 20"/>
                      <a:gd name="T9" fmla="*/ 4 h 31"/>
                      <a:gd name="T10" fmla="*/ 9 w 20"/>
                      <a:gd name="T11" fmla="*/ 10 h 31"/>
                      <a:gd name="T12" fmla="*/ 16 w 20"/>
                      <a:gd name="T13" fmla="*/ 29 h 31"/>
                      <a:gd name="T14" fmla="*/ 17 w 20"/>
                      <a:gd name="T15" fmla="*/ 31 h 31"/>
                      <a:gd name="T16" fmla="*/ 18 w 20"/>
                      <a:gd name="T17"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31">
                        <a:moveTo>
                          <a:pt x="18" y="31"/>
                        </a:moveTo>
                        <a:cubicBezTo>
                          <a:pt x="19" y="31"/>
                          <a:pt x="19" y="30"/>
                          <a:pt x="19" y="29"/>
                        </a:cubicBezTo>
                        <a:cubicBezTo>
                          <a:pt x="20" y="9"/>
                          <a:pt x="4" y="1"/>
                          <a:pt x="3" y="0"/>
                        </a:cubicBezTo>
                        <a:cubicBezTo>
                          <a:pt x="2" y="0"/>
                          <a:pt x="1" y="0"/>
                          <a:pt x="1" y="1"/>
                        </a:cubicBezTo>
                        <a:cubicBezTo>
                          <a:pt x="0" y="2"/>
                          <a:pt x="0" y="3"/>
                          <a:pt x="1" y="4"/>
                        </a:cubicBezTo>
                        <a:cubicBezTo>
                          <a:pt x="1" y="4"/>
                          <a:pt x="5" y="6"/>
                          <a:pt x="9" y="10"/>
                        </a:cubicBezTo>
                        <a:cubicBezTo>
                          <a:pt x="13" y="16"/>
                          <a:pt x="16" y="22"/>
                          <a:pt x="16" y="29"/>
                        </a:cubicBezTo>
                        <a:cubicBezTo>
                          <a:pt x="16" y="30"/>
                          <a:pt x="16" y="31"/>
                          <a:pt x="17" y="31"/>
                        </a:cubicBezTo>
                        <a:lnTo>
                          <a:pt x="18" y="31"/>
                        </a:lnTo>
                        <a:close/>
                      </a:path>
                    </a:pathLst>
                  </a:custGeom>
                  <a:solidFill>
                    <a:srgbClr val="8379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518" name="Freeform 4251">
                    <a:extLst>
                      <a:ext uri="{FF2B5EF4-FFF2-40B4-BE49-F238E27FC236}">
                        <a16:creationId xmlns:a16="http://schemas.microsoft.com/office/drawing/2014/main" id="{19E6CB39-F981-B3C5-30AD-D2F2D27AA8DE}"/>
                      </a:ext>
                    </a:extLst>
                  </p:cNvPr>
                  <p:cNvSpPr>
                    <a:spLocks/>
                  </p:cNvSpPr>
                  <p:nvPr/>
                </p:nvSpPr>
                <p:spPr bwMode="auto">
                  <a:xfrm>
                    <a:off x="11506364" y="10590632"/>
                    <a:ext cx="1361606" cy="1438313"/>
                  </a:xfrm>
                  <a:custGeom>
                    <a:avLst/>
                    <a:gdLst>
                      <a:gd name="T0" fmla="*/ 76 w 82"/>
                      <a:gd name="T1" fmla="*/ 62 h 87"/>
                      <a:gd name="T2" fmla="*/ 2 w 82"/>
                      <a:gd name="T3" fmla="*/ 9 h 87"/>
                      <a:gd name="T4" fmla="*/ 8 w 82"/>
                      <a:gd name="T5" fmla="*/ 1 h 87"/>
                      <a:gd name="T6" fmla="*/ 76 w 82"/>
                      <a:gd name="T7" fmla="*/ 62 h 87"/>
                    </a:gdLst>
                    <a:ahLst/>
                    <a:cxnLst>
                      <a:cxn ang="0">
                        <a:pos x="T0" y="T1"/>
                      </a:cxn>
                      <a:cxn ang="0">
                        <a:pos x="T2" y="T3"/>
                      </a:cxn>
                      <a:cxn ang="0">
                        <a:pos x="T4" y="T5"/>
                      </a:cxn>
                      <a:cxn ang="0">
                        <a:pos x="T6" y="T7"/>
                      </a:cxn>
                    </a:cxnLst>
                    <a:rect l="0" t="0" r="r" b="b"/>
                    <a:pathLst>
                      <a:path w="82" h="87">
                        <a:moveTo>
                          <a:pt x="76" y="62"/>
                        </a:moveTo>
                        <a:cubicBezTo>
                          <a:pt x="76" y="62"/>
                          <a:pt x="36" y="87"/>
                          <a:pt x="2" y="9"/>
                        </a:cubicBezTo>
                        <a:cubicBezTo>
                          <a:pt x="0" y="5"/>
                          <a:pt x="4" y="0"/>
                          <a:pt x="8" y="1"/>
                        </a:cubicBezTo>
                        <a:cubicBezTo>
                          <a:pt x="30" y="5"/>
                          <a:pt x="82" y="19"/>
                          <a:pt x="76" y="62"/>
                        </a:cubicBezTo>
                        <a:close/>
                      </a:path>
                    </a:pathLst>
                  </a:custGeom>
                  <a:solidFill>
                    <a:srgbClr val="8379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519" name="Freeform 4254">
                    <a:extLst>
                      <a:ext uri="{FF2B5EF4-FFF2-40B4-BE49-F238E27FC236}">
                        <a16:creationId xmlns:a16="http://schemas.microsoft.com/office/drawing/2014/main" id="{0F40EA70-F91C-BF1C-508B-EE30CD369898}"/>
                      </a:ext>
                    </a:extLst>
                  </p:cNvPr>
                  <p:cNvSpPr>
                    <a:spLocks/>
                  </p:cNvSpPr>
                  <p:nvPr/>
                </p:nvSpPr>
                <p:spPr bwMode="auto">
                  <a:xfrm>
                    <a:off x="11947451" y="10935827"/>
                    <a:ext cx="824639" cy="690389"/>
                  </a:xfrm>
                  <a:custGeom>
                    <a:avLst/>
                    <a:gdLst>
                      <a:gd name="T0" fmla="*/ 49 w 50"/>
                      <a:gd name="T1" fmla="*/ 41 h 41"/>
                      <a:gd name="T2" fmla="*/ 50 w 50"/>
                      <a:gd name="T3" fmla="*/ 41 h 41"/>
                      <a:gd name="T4" fmla="*/ 50 w 50"/>
                      <a:gd name="T5" fmla="*/ 40 h 41"/>
                      <a:gd name="T6" fmla="*/ 1 w 50"/>
                      <a:gd name="T7" fmla="*/ 0 h 41"/>
                      <a:gd name="T8" fmla="*/ 0 w 50"/>
                      <a:gd name="T9" fmla="*/ 0 h 41"/>
                      <a:gd name="T10" fmla="*/ 0 w 50"/>
                      <a:gd name="T11" fmla="*/ 2 h 41"/>
                      <a:gd name="T12" fmla="*/ 49 w 50"/>
                      <a:gd name="T13" fmla="*/ 41 h 41"/>
                      <a:gd name="T14" fmla="*/ 49 w 50"/>
                      <a:gd name="T15" fmla="*/ 41 h 4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 h="41">
                        <a:moveTo>
                          <a:pt x="49" y="41"/>
                        </a:moveTo>
                        <a:cubicBezTo>
                          <a:pt x="50" y="41"/>
                          <a:pt x="50" y="41"/>
                          <a:pt x="50" y="41"/>
                        </a:cubicBezTo>
                        <a:cubicBezTo>
                          <a:pt x="50" y="41"/>
                          <a:pt x="50" y="40"/>
                          <a:pt x="50" y="40"/>
                        </a:cubicBezTo>
                        <a:cubicBezTo>
                          <a:pt x="1" y="0"/>
                          <a:pt x="1" y="0"/>
                          <a:pt x="1" y="0"/>
                        </a:cubicBezTo>
                        <a:cubicBezTo>
                          <a:pt x="1" y="0"/>
                          <a:pt x="0" y="0"/>
                          <a:pt x="0" y="0"/>
                        </a:cubicBezTo>
                        <a:cubicBezTo>
                          <a:pt x="0" y="1"/>
                          <a:pt x="0" y="1"/>
                          <a:pt x="0" y="2"/>
                        </a:cubicBezTo>
                        <a:cubicBezTo>
                          <a:pt x="49" y="41"/>
                          <a:pt x="49" y="41"/>
                          <a:pt x="49" y="41"/>
                        </a:cubicBezTo>
                        <a:cubicBezTo>
                          <a:pt x="49" y="41"/>
                          <a:pt x="49" y="41"/>
                          <a:pt x="49" y="41"/>
                        </a:cubicBezTo>
                        <a:close/>
                      </a:path>
                    </a:pathLst>
                  </a:custGeom>
                  <a:solidFill>
                    <a:srgbClr val="4B41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grpSp>
            <p:grpSp>
              <p:nvGrpSpPr>
                <p:cNvPr id="513" name="Group 512"/>
                <p:cNvGrpSpPr/>
                <p:nvPr/>
              </p:nvGrpSpPr>
              <p:grpSpPr>
                <a:xfrm>
                  <a:off x="13265290" y="10227467"/>
                  <a:ext cx="877747" cy="798365"/>
                  <a:chOff x="12854791" y="10175948"/>
                  <a:chExt cx="1649264" cy="798365"/>
                </a:xfrm>
              </p:grpSpPr>
              <p:sp>
                <p:nvSpPr>
                  <p:cNvPr id="514" name="Freeform 4255">
                    <a:extLst>
                      <a:ext uri="{FF2B5EF4-FFF2-40B4-BE49-F238E27FC236}">
                        <a16:creationId xmlns:a16="http://schemas.microsoft.com/office/drawing/2014/main" id="{D0732A6D-59A0-FB30-7E3E-63E4BC61794F}"/>
                      </a:ext>
                    </a:extLst>
                  </p:cNvPr>
                  <p:cNvSpPr>
                    <a:spLocks/>
                  </p:cNvSpPr>
                  <p:nvPr/>
                </p:nvSpPr>
                <p:spPr bwMode="auto">
                  <a:xfrm>
                    <a:off x="12854791" y="10175948"/>
                    <a:ext cx="1649264" cy="798365"/>
                  </a:xfrm>
                  <a:custGeom>
                    <a:avLst/>
                    <a:gdLst>
                      <a:gd name="T0" fmla="*/ 0 w 99"/>
                      <a:gd name="T1" fmla="*/ 0 h 65"/>
                      <a:gd name="T2" fmla="*/ 3 w 99"/>
                      <a:gd name="T3" fmla="*/ 13 h 65"/>
                      <a:gd name="T4" fmla="*/ 4 w 99"/>
                      <a:gd name="T5" fmla="*/ 17 h 65"/>
                      <a:gd name="T6" fmla="*/ 6 w 99"/>
                      <a:gd name="T7" fmla="*/ 25 h 65"/>
                      <a:gd name="T8" fmla="*/ 7 w 99"/>
                      <a:gd name="T9" fmla="*/ 29 h 65"/>
                      <a:gd name="T10" fmla="*/ 13 w 99"/>
                      <a:gd name="T11" fmla="*/ 60 h 65"/>
                      <a:gd name="T12" fmla="*/ 20 w 99"/>
                      <a:gd name="T13" fmla="*/ 65 h 65"/>
                      <a:gd name="T14" fmla="*/ 79 w 99"/>
                      <a:gd name="T15" fmla="*/ 65 h 65"/>
                      <a:gd name="T16" fmla="*/ 86 w 99"/>
                      <a:gd name="T17" fmla="*/ 60 h 65"/>
                      <a:gd name="T18" fmla="*/ 93 w 99"/>
                      <a:gd name="T19" fmla="*/ 29 h 65"/>
                      <a:gd name="T20" fmla="*/ 94 w 99"/>
                      <a:gd name="T21" fmla="*/ 25 h 65"/>
                      <a:gd name="T22" fmla="*/ 96 w 99"/>
                      <a:gd name="T23" fmla="*/ 17 h 65"/>
                      <a:gd name="T24" fmla="*/ 97 w 99"/>
                      <a:gd name="T25" fmla="*/ 13 h 65"/>
                      <a:gd name="T26" fmla="*/ 99 w 99"/>
                      <a:gd name="T27" fmla="*/ 0 h 65"/>
                      <a:gd name="T28" fmla="*/ 0 w 99"/>
                      <a:gd name="T29" fmla="*/ 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9" h="65">
                        <a:moveTo>
                          <a:pt x="0" y="0"/>
                        </a:moveTo>
                        <a:cubicBezTo>
                          <a:pt x="3" y="13"/>
                          <a:pt x="3" y="13"/>
                          <a:pt x="3" y="13"/>
                        </a:cubicBezTo>
                        <a:cubicBezTo>
                          <a:pt x="4" y="17"/>
                          <a:pt x="4" y="17"/>
                          <a:pt x="4" y="17"/>
                        </a:cubicBezTo>
                        <a:cubicBezTo>
                          <a:pt x="6" y="25"/>
                          <a:pt x="6" y="25"/>
                          <a:pt x="6" y="25"/>
                        </a:cubicBezTo>
                        <a:cubicBezTo>
                          <a:pt x="7" y="29"/>
                          <a:pt x="7" y="29"/>
                          <a:pt x="7" y="29"/>
                        </a:cubicBezTo>
                        <a:cubicBezTo>
                          <a:pt x="13" y="60"/>
                          <a:pt x="13" y="60"/>
                          <a:pt x="13" y="60"/>
                        </a:cubicBezTo>
                        <a:cubicBezTo>
                          <a:pt x="14" y="63"/>
                          <a:pt x="17" y="65"/>
                          <a:pt x="20" y="65"/>
                        </a:cubicBezTo>
                        <a:cubicBezTo>
                          <a:pt x="79" y="65"/>
                          <a:pt x="79" y="65"/>
                          <a:pt x="79" y="65"/>
                        </a:cubicBezTo>
                        <a:cubicBezTo>
                          <a:pt x="83" y="65"/>
                          <a:pt x="86" y="63"/>
                          <a:pt x="86" y="60"/>
                        </a:cubicBezTo>
                        <a:cubicBezTo>
                          <a:pt x="93" y="29"/>
                          <a:pt x="93" y="29"/>
                          <a:pt x="93" y="29"/>
                        </a:cubicBezTo>
                        <a:cubicBezTo>
                          <a:pt x="94" y="25"/>
                          <a:pt x="94" y="25"/>
                          <a:pt x="94" y="25"/>
                        </a:cubicBezTo>
                        <a:cubicBezTo>
                          <a:pt x="96" y="17"/>
                          <a:pt x="96" y="17"/>
                          <a:pt x="96" y="17"/>
                        </a:cubicBezTo>
                        <a:cubicBezTo>
                          <a:pt x="97" y="13"/>
                          <a:pt x="97" y="13"/>
                          <a:pt x="97" y="13"/>
                        </a:cubicBezTo>
                        <a:cubicBezTo>
                          <a:pt x="99" y="0"/>
                          <a:pt x="99" y="0"/>
                          <a:pt x="99" y="0"/>
                        </a:cubicBezTo>
                        <a:lnTo>
                          <a:pt x="0" y="0"/>
                        </a:lnTo>
                        <a:close/>
                      </a:path>
                    </a:pathLst>
                  </a:custGeom>
                  <a:solidFill>
                    <a:srgbClr val="A0AB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515" name="Freeform 4256">
                    <a:extLst>
                      <a:ext uri="{FF2B5EF4-FFF2-40B4-BE49-F238E27FC236}">
                        <a16:creationId xmlns:a16="http://schemas.microsoft.com/office/drawing/2014/main" id="{2F8F51D6-948D-AE33-8F56-46A1C2EEA2AD}"/>
                      </a:ext>
                    </a:extLst>
                  </p:cNvPr>
                  <p:cNvSpPr>
                    <a:spLocks/>
                  </p:cNvSpPr>
                  <p:nvPr/>
                </p:nvSpPr>
                <p:spPr bwMode="auto">
                  <a:xfrm>
                    <a:off x="12919627" y="10365889"/>
                    <a:ext cx="1572550" cy="76708"/>
                  </a:xfrm>
                  <a:custGeom>
                    <a:avLst/>
                    <a:gdLst>
                      <a:gd name="T0" fmla="*/ 0 w 82"/>
                      <a:gd name="T1" fmla="*/ 0 h 4"/>
                      <a:gd name="T2" fmla="*/ 1 w 82"/>
                      <a:gd name="T3" fmla="*/ 4 h 4"/>
                      <a:gd name="T4" fmla="*/ 81 w 82"/>
                      <a:gd name="T5" fmla="*/ 4 h 4"/>
                      <a:gd name="T6" fmla="*/ 82 w 82"/>
                      <a:gd name="T7" fmla="*/ 0 h 4"/>
                      <a:gd name="T8" fmla="*/ 0 w 82"/>
                      <a:gd name="T9" fmla="*/ 0 h 4"/>
                    </a:gdLst>
                    <a:ahLst/>
                    <a:cxnLst>
                      <a:cxn ang="0">
                        <a:pos x="T0" y="T1"/>
                      </a:cxn>
                      <a:cxn ang="0">
                        <a:pos x="T2" y="T3"/>
                      </a:cxn>
                      <a:cxn ang="0">
                        <a:pos x="T4" y="T5"/>
                      </a:cxn>
                      <a:cxn ang="0">
                        <a:pos x="T6" y="T7"/>
                      </a:cxn>
                      <a:cxn ang="0">
                        <a:pos x="T8" y="T9"/>
                      </a:cxn>
                    </a:cxnLst>
                    <a:rect l="0" t="0" r="r" b="b"/>
                    <a:pathLst>
                      <a:path w="82" h="4">
                        <a:moveTo>
                          <a:pt x="0" y="0"/>
                        </a:moveTo>
                        <a:lnTo>
                          <a:pt x="1" y="4"/>
                        </a:lnTo>
                        <a:lnTo>
                          <a:pt x="81" y="4"/>
                        </a:lnTo>
                        <a:lnTo>
                          <a:pt x="82" y="0"/>
                        </a:lnTo>
                        <a:lnTo>
                          <a:pt x="0" y="0"/>
                        </a:lnTo>
                        <a:close/>
                      </a:path>
                    </a:pathLst>
                  </a:custGeom>
                  <a:solidFill>
                    <a:srgbClr val="8D97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516" name="Freeform 4257">
                    <a:extLst>
                      <a:ext uri="{FF2B5EF4-FFF2-40B4-BE49-F238E27FC236}">
                        <a16:creationId xmlns:a16="http://schemas.microsoft.com/office/drawing/2014/main" id="{A0FDC55A-A516-4335-8678-60FEB11040BC}"/>
                      </a:ext>
                    </a:extLst>
                  </p:cNvPr>
                  <p:cNvSpPr>
                    <a:spLocks/>
                  </p:cNvSpPr>
                  <p:nvPr/>
                </p:nvSpPr>
                <p:spPr bwMode="auto">
                  <a:xfrm>
                    <a:off x="12950678" y="10597849"/>
                    <a:ext cx="1476670" cy="57536"/>
                  </a:xfrm>
                  <a:custGeom>
                    <a:avLst/>
                    <a:gdLst>
                      <a:gd name="T0" fmla="*/ 0 w 77"/>
                      <a:gd name="T1" fmla="*/ 0 h 3"/>
                      <a:gd name="T2" fmla="*/ 1 w 77"/>
                      <a:gd name="T3" fmla="*/ 3 h 3"/>
                      <a:gd name="T4" fmla="*/ 76 w 77"/>
                      <a:gd name="T5" fmla="*/ 3 h 3"/>
                      <a:gd name="T6" fmla="*/ 77 w 77"/>
                      <a:gd name="T7" fmla="*/ 0 h 3"/>
                      <a:gd name="T8" fmla="*/ 0 w 77"/>
                      <a:gd name="T9" fmla="*/ 0 h 3"/>
                    </a:gdLst>
                    <a:ahLst/>
                    <a:cxnLst>
                      <a:cxn ang="0">
                        <a:pos x="T0" y="T1"/>
                      </a:cxn>
                      <a:cxn ang="0">
                        <a:pos x="T2" y="T3"/>
                      </a:cxn>
                      <a:cxn ang="0">
                        <a:pos x="T4" y="T5"/>
                      </a:cxn>
                      <a:cxn ang="0">
                        <a:pos x="T6" y="T7"/>
                      </a:cxn>
                      <a:cxn ang="0">
                        <a:pos x="T8" y="T9"/>
                      </a:cxn>
                    </a:cxnLst>
                    <a:rect l="0" t="0" r="r" b="b"/>
                    <a:pathLst>
                      <a:path w="77" h="3">
                        <a:moveTo>
                          <a:pt x="0" y="0"/>
                        </a:moveTo>
                        <a:lnTo>
                          <a:pt x="1" y="3"/>
                        </a:lnTo>
                        <a:lnTo>
                          <a:pt x="76" y="3"/>
                        </a:lnTo>
                        <a:lnTo>
                          <a:pt x="77" y="0"/>
                        </a:lnTo>
                        <a:lnTo>
                          <a:pt x="0" y="0"/>
                        </a:lnTo>
                        <a:close/>
                      </a:path>
                    </a:pathLst>
                  </a:custGeom>
                  <a:solidFill>
                    <a:srgbClr val="8D97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grpSp>
          </p:grpSp>
          <p:sp>
            <p:nvSpPr>
              <p:cNvPr id="509" name="Freeform 4254">
                <a:extLst>
                  <a:ext uri="{FF2B5EF4-FFF2-40B4-BE49-F238E27FC236}">
                    <a16:creationId xmlns:a16="http://schemas.microsoft.com/office/drawing/2014/main" id="{0F40EA70-F91C-BF1C-508B-EE30CD369898}"/>
                  </a:ext>
                </a:extLst>
              </p:cNvPr>
              <p:cNvSpPr>
                <a:spLocks/>
              </p:cNvSpPr>
              <p:nvPr/>
            </p:nvSpPr>
            <p:spPr bwMode="auto">
              <a:xfrm rot="382393" flipH="1">
                <a:off x="-1725353" y="7930637"/>
                <a:ext cx="654860" cy="932454"/>
              </a:xfrm>
              <a:custGeom>
                <a:avLst/>
                <a:gdLst>
                  <a:gd name="T0" fmla="*/ 49 w 50"/>
                  <a:gd name="T1" fmla="*/ 41 h 41"/>
                  <a:gd name="T2" fmla="*/ 50 w 50"/>
                  <a:gd name="T3" fmla="*/ 41 h 41"/>
                  <a:gd name="T4" fmla="*/ 50 w 50"/>
                  <a:gd name="T5" fmla="*/ 40 h 41"/>
                  <a:gd name="T6" fmla="*/ 1 w 50"/>
                  <a:gd name="T7" fmla="*/ 0 h 41"/>
                  <a:gd name="T8" fmla="*/ 0 w 50"/>
                  <a:gd name="T9" fmla="*/ 0 h 41"/>
                  <a:gd name="T10" fmla="*/ 0 w 50"/>
                  <a:gd name="T11" fmla="*/ 2 h 41"/>
                  <a:gd name="T12" fmla="*/ 49 w 50"/>
                  <a:gd name="T13" fmla="*/ 41 h 41"/>
                  <a:gd name="T14" fmla="*/ 49 w 50"/>
                  <a:gd name="T15" fmla="*/ 41 h 4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 h="41">
                    <a:moveTo>
                      <a:pt x="49" y="41"/>
                    </a:moveTo>
                    <a:cubicBezTo>
                      <a:pt x="50" y="41"/>
                      <a:pt x="50" y="41"/>
                      <a:pt x="50" y="41"/>
                    </a:cubicBezTo>
                    <a:cubicBezTo>
                      <a:pt x="50" y="41"/>
                      <a:pt x="50" y="40"/>
                      <a:pt x="50" y="40"/>
                    </a:cubicBezTo>
                    <a:cubicBezTo>
                      <a:pt x="1" y="0"/>
                      <a:pt x="1" y="0"/>
                      <a:pt x="1" y="0"/>
                    </a:cubicBezTo>
                    <a:cubicBezTo>
                      <a:pt x="1" y="0"/>
                      <a:pt x="0" y="0"/>
                      <a:pt x="0" y="0"/>
                    </a:cubicBezTo>
                    <a:cubicBezTo>
                      <a:pt x="0" y="1"/>
                      <a:pt x="0" y="1"/>
                      <a:pt x="0" y="2"/>
                    </a:cubicBezTo>
                    <a:cubicBezTo>
                      <a:pt x="49" y="41"/>
                      <a:pt x="49" y="41"/>
                      <a:pt x="49" y="41"/>
                    </a:cubicBezTo>
                    <a:cubicBezTo>
                      <a:pt x="49" y="41"/>
                      <a:pt x="49" y="41"/>
                      <a:pt x="49" y="41"/>
                    </a:cubicBezTo>
                    <a:close/>
                  </a:path>
                </a:pathLst>
              </a:custGeom>
              <a:solidFill>
                <a:srgbClr val="837847"/>
              </a:solidFill>
              <a:ln>
                <a:noFill/>
              </a:ln>
            </p:spPr>
            <p:txBody>
              <a:bodyPr vert="horz" wrap="square" lIns="45720" tIns="22860" rIns="45720" bIns="22860" numCol="1" anchor="t" anchorCtr="0" compatLnSpc="1">
                <a:prstTxWarp prst="textNoShape">
                  <a:avLst/>
                </a:prstTxWarp>
              </a:bodyPr>
              <a:lstStyle/>
              <a:p>
                <a:endParaRPr lang="en-US" sz="900"/>
              </a:p>
            </p:txBody>
          </p:sp>
        </p:grpSp>
        <p:grpSp>
          <p:nvGrpSpPr>
            <p:cNvPr id="335" name="Group 334"/>
            <p:cNvGrpSpPr/>
            <p:nvPr/>
          </p:nvGrpSpPr>
          <p:grpSpPr>
            <a:xfrm>
              <a:off x="7609082" y="5190186"/>
              <a:ext cx="2266226" cy="2992795"/>
              <a:chOff x="20860434" y="3364919"/>
              <a:chExt cx="1683508" cy="2223253"/>
            </a:xfrm>
          </p:grpSpPr>
          <p:grpSp>
            <p:nvGrpSpPr>
              <p:cNvPr id="460" name="Group 459"/>
              <p:cNvGrpSpPr/>
              <p:nvPr/>
            </p:nvGrpSpPr>
            <p:grpSpPr>
              <a:xfrm rot="19839232">
                <a:off x="21349425" y="3364919"/>
                <a:ext cx="1194517" cy="1194515"/>
                <a:chOff x="6943823" y="3183739"/>
                <a:chExt cx="1110191" cy="1110190"/>
              </a:xfrm>
            </p:grpSpPr>
            <p:sp>
              <p:nvSpPr>
                <p:cNvPr id="493" name="Freeform 855">
                  <a:extLst>
                    <a:ext uri="{FF2B5EF4-FFF2-40B4-BE49-F238E27FC236}">
                      <a16:creationId xmlns:a16="http://schemas.microsoft.com/office/drawing/2014/main" id="{E76E0DAB-4F72-467A-82EF-AE7A50C58627}"/>
                    </a:ext>
                  </a:extLst>
                </p:cNvPr>
                <p:cNvSpPr>
                  <a:spLocks/>
                </p:cNvSpPr>
                <p:nvPr/>
              </p:nvSpPr>
              <p:spPr bwMode="auto">
                <a:xfrm>
                  <a:off x="6943823" y="3183739"/>
                  <a:ext cx="1110190" cy="1110190"/>
                </a:xfrm>
                <a:custGeom>
                  <a:avLst/>
                  <a:gdLst>
                    <a:gd name="T0" fmla="*/ 113 w 127"/>
                    <a:gd name="T1" fmla="*/ 90 h 127"/>
                    <a:gd name="T2" fmla="*/ 38 w 127"/>
                    <a:gd name="T3" fmla="*/ 113 h 127"/>
                    <a:gd name="T4" fmla="*/ 15 w 127"/>
                    <a:gd name="T5" fmla="*/ 37 h 127"/>
                    <a:gd name="T6" fmla="*/ 90 w 127"/>
                    <a:gd name="T7" fmla="*/ 15 h 127"/>
                    <a:gd name="T8" fmla="*/ 113 w 127"/>
                    <a:gd name="T9" fmla="*/ 90 h 127"/>
                  </a:gdLst>
                  <a:ahLst/>
                  <a:cxnLst>
                    <a:cxn ang="0">
                      <a:pos x="T0" y="T1"/>
                    </a:cxn>
                    <a:cxn ang="0">
                      <a:pos x="T2" y="T3"/>
                    </a:cxn>
                    <a:cxn ang="0">
                      <a:pos x="T4" y="T5"/>
                    </a:cxn>
                    <a:cxn ang="0">
                      <a:pos x="T6" y="T7"/>
                    </a:cxn>
                    <a:cxn ang="0">
                      <a:pos x="T8" y="T9"/>
                    </a:cxn>
                  </a:cxnLst>
                  <a:rect l="0" t="0" r="r" b="b"/>
                  <a:pathLst>
                    <a:path w="127" h="127">
                      <a:moveTo>
                        <a:pt x="113" y="90"/>
                      </a:moveTo>
                      <a:cubicBezTo>
                        <a:pt x="98" y="117"/>
                        <a:pt x="65" y="127"/>
                        <a:pt x="38" y="113"/>
                      </a:cubicBezTo>
                      <a:cubicBezTo>
                        <a:pt x="10" y="98"/>
                        <a:pt x="0" y="65"/>
                        <a:pt x="15" y="37"/>
                      </a:cubicBezTo>
                      <a:cubicBezTo>
                        <a:pt x="29" y="10"/>
                        <a:pt x="63" y="0"/>
                        <a:pt x="90" y="15"/>
                      </a:cubicBezTo>
                      <a:cubicBezTo>
                        <a:pt x="117" y="29"/>
                        <a:pt x="127" y="63"/>
                        <a:pt x="113" y="90"/>
                      </a:cubicBezTo>
                    </a:path>
                  </a:pathLst>
                </a:custGeom>
                <a:solidFill>
                  <a:srgbClr val="FEDF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494" name="Freeform 856">
                  <a:extLst>
                    <a:ext uri="{FF2B5EF4-FFF2-40B4-BE49-F238E27FC236}">
                      <a16:creationId xmlns:a16="http://schemas.microsoft.com/office/drawing/2014/main" id="{35E21F4E-28B3-486D-A813-B7D3292983C2}"/>
                    </a:ext>
                  </a:extLst>
                </p:cNvPr>
                <p:cNvSpPr>
                  <a:spLocks/>
                </p:cNvSpPr>
                <p:nvPr/>
              </p:nvSpPr>
              <p:spPr bwMode="auto">
                <a:xfrm>
                  <a:off x="7063705" y="3183739"/>
                  <a:ext cx="990309" cy="787036"/>
                </a:xfrm>
                <a:custGeom>
                  <a:avLst/>
                  <a:gdLst>
                    <a:gd name="T0" fmla="*/ 76 w 113"/>
                    <a:gd name="T1" fmla="*/ 15 h 90"/>
                    <a:gd name="T2" fmla="*/ 99 w 113"/>
                    <a:gd name="T3" fmla="*/ 90 h 90"/>
                    <a:gd name="T4" fmla="*/ 99 w 113"/>
                    <a:gd name="T5" fmla="*/ 90 h 90"/>
                    <a:gd name="T6" fmla="*/ 76 w 113"/>
                    <a:gd name="T7" fmla="*/ 15 h 90"/>
                    <a:gd name="T8" fmla="*/ 1 w 113"/>
                    <a:gd name="T9" fmla="*/ 37 h 90"/>
                    <a:gd name="T10" fmla="*/ 0 w 113"/>
                    <a:gd name="T11" fmla="*/ 38 h 90"/>
                    <a:gd name="T12" fmla="*/ 76 w 113"/>
                    <a:gd name="T13" fmla="*/ 15 h 90"/>
                  </a:gdLst>
                  <a:ahLst/>
                  <a:cxnLst>
                    <a:cxn ang="0">
                      <a:pos x="T0" y="T1"/>
                    </a:cxn>
                    <a:cxn ang="0">
                      <a:pos x="T2" y="T3"/>
                    </a:cxn>
                    <a:cxn ang="0">
                      <a:pos x="T4" y="T5"/>
                    </a:cxn>
                    <a:cxn ang="0">
                      <a:pos x="T6" y="T7"/>
                    </a:cxn>
                    <a:cxn ang="0">
                      <a:pos x="T8" y="T9"/>
                    </a:cxn>
                    <a:cxn ang="0">
                      <a:pos x="T10" y="T11"/>
                    </a:cxn>
                    <a:cxn ang="0">
                      <a:pos x="T12" y="T13"/>
                    </a:cxn>
                  </a:cxnLst>
                  <a:rect l="0" t="0" r="r" b="b"/>
                  <a:pathLst>
                    <a:path w="113" h="90">
                      <a:moveTo>
                        <a:pt x="76" y="15"/>
                      </a:moveTo>
                      <a:cubicBezTo>
                        <a:pt x="103" y="30"/>
                        <a:pt x="113" y="63"/>
                        <a:pt x="99" y="90"/>
                      </a:cubicBezTo>
                      <a:cubicBezTo>
                        <a:pt x="99" y="90"/>
                        <a:pt x="99" y="90"/>
                        <a:pt x="99" y="90"/>
                      </a:cubicBezTo>
                      <a:cubicBezTo>
                        <a:pt x="113" y="63"/>
                        <a:pt x="103" y="29"/>
                        <a:pt x="76" y="15"/>
                      </a:cubicBezTo>
                      <a:cubicBezTo>
                        <a:pt x="49" y="0"/>
                        <a:pt x="15" y="10"/>
                        <a:pt x="1" y="37"/>
                      </a:cubicBezTo>
                      <a:cubicBezTo>
                        <a:pt x="1" y="38"/>
                        <a:pt x="0" y="38"/>
                        <a:pt x="0" y="38"/>
                      </a:cubicBezTo>
                      <a:cubicBezTo>
                        <a:pt x="15" y="11"/>
                        <a:pt x="49" y="1"/>
                        <a:pt x="76" y="15"/>
                      </a:cubicBezTo>
                    </a:path>
                  </a:pathLst>
                </a:custGeom>
                <a:solidFill>
                  <a:srgbClr val="FEEA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495" name="Freeform 857">
                  <a:extLst>
                    <a:ext uri="{FF2B5EF4-FFF2-40B4-BE49-F238E27FC236}">
                      <a16:creationId xmlns:a16="http://schemas.microsoft.com/office/drawing/2014/main" id="{08212E68-3269-4A02-9DF1-6109E7281F4C}"/>
                    </a:ext>
                  </a:extLst>
                </p:cNvPr>
                <p:cNvSpPr>
                  <a:spLocks/>
                </p:cNvSpPr>
                <p:nvPr/>
              </p:nvSpPr>
              <p:spPr bwMode="auto">
                <a:xfrm>
                  <a:off x="7058491" y="3287982"/>
                  <a:ext cx="891279" cy="901704"/>
                </a:xfrm>
                <a:custGeom>
                  <a:avLst/>
                  <a:gdLst>
                    <a:gd name="T0" fmla="*/ 30 w 102"/>
                    <a:gd name="T1" fmla="*/ 91 h 103"/>
                    <a:gd name="T2" fmla="*/ 11 w 102"/>
                    <a:gd name="T3" fmla="*/ 31 h 103"/>
                    <a:gd name="T4" fmla="*/ 72 w 102"/>
                    <a:gd name="T5" fmla="*/ 12 h 103"/>
                    <a:gd name="T6" fmla="*/ 90 w 102"/>
                    <a:gd name="T7" fmla="*/ 73 h 103"/>
                    <a:gd name="T8" fmla="*/ 30 w 102"/>
                    <a:gd name="T9" fmla="*/ 91 h 103"/>
                  </a:gdLst>
                  <a:ahLst/>
                  <a:cxnLst>
                    <a:cxn ang="0">
                      <a:pos x="T0" y="T1"/>
                    </a:cxn>
                    <a:cxn ang="0">
                      <a:pos x="T2" y="T3"/>
                    </a:cxn>
                    <a:cxn ang="0">
                      <a:pos x="T4" y="T5"/>
                    </a:cxn>
                    <a:cxn ang="0">
                      <a:pos x="T6" y="T7"/>
                    </a:cxn>
                    <a:cxn ang="0">
                      <a:pos x="T8" y="T9"/>
                    </a:cxn>
                  </a:cxnLst>
                  <a:rect l="0" t="0" r="r" b="b"/>
                  <a:pathLst>
                    <a:path w="102" h="103">
                      <a:moveTo>
                        <a:pt x="30" y="91"/>
                      </a:moveTo>
                      <a:cubicBezTo>
                        <a:pt x="8" y="80"/>
                        <a:pt x="0" y="52"/>
                        <a:pt x="11" y="31"/>
                      </a:cubicBezTo>
                      <a:cubicBezTo>
                        <a:pt x="23" y="9"/>
                        <a:pt x="50" y="0"/>
                        <a:pt x="72" y="12"/>
                      </a:cubicBezTo>
                      <a:cubicBezTo>
                        <a:pt x="94" y="24"/>
                        <a:pt x="102" y="51"/>
                        <a:pt x="90" y="73"/>
                      </a:cubicBezTo>
                      <a:cubicBezTo>
                        <a:pt x="79" y="95"/>
                        <a:pt x="52" y="103"/>
                        <a:pt x="30" y="91"/>
                      </a:cubicBezTo>
                    </a:path>
                  </a:pathLst>
                </a:custGeom>
                <a:solidFill>
                  <a:srgbClr val="E7BD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496" name="Freeform 858">
                  <a:extLst>
                    <a:ext uri="{FF2B5EF4-FFF2-40B4-BE49-F238E27FC236}">
                      <a16:creationId xmlns:a16="http://schemas.microsoft.com/office/drawing/2014/main" id="{F84D2681-6C85-472A-A8EA-27A4D363EF98}"/>
                    </a:ext>
                  </a:extLst>
                </p:cNvPr>
                <p:cNvSpPr>
                  <a:spLocks/>
                </p:cNvSpPr>
                <p:nvPr/>
              </p:nvSpPr>
              <p:spPr bwMode="auto">
                <a:xfrm>
                  <a:off x="7152310" y="3287982"/>
                  <a:ext cx="797461" cy="646307"/>
                </a:xfrm>
                <a:custGeom>
                  <a:avLst/>
                  <a:gdLst>
                    <a:gd name="T0" fmla="*/ 60 w 91"/>
                    <a:gd name="T1" fmla="*/ 14 h 74"/>
                    <a:gd name="T2" fmla="*/ 79 w 91"/>
                    <a:gd name="T3" fmla="*/ 74 h 74"/>
                    <a:gd name="T4" fmla="*/ 79 w 91"/>
                    <a:gd name="T5" fmla="*/ 73 h 74"/>
                    <a:gd name="T6" fmla="*/ 61 w 91"/>
                    <a:gd name="T7" fmla="*/ 12 h 74"/>
                    <a:gd name="T8" fmla="*/ 0 w 91"/>
                    <a:gd name="T9" fmla="*/ 31 h 74"/>
                    <a:gd name="T10" fmla="*/ 0 w 91"/>
                    <a:gd name="T11" fmla="*/ 32 h 74"/>
                    <a:gd name="T12" fmla="*/ 60 w 91"/>
                    <a:gd name="T13" fmla="*/ 14 h 74"/>
                  </a:gdLst>
                  <a:ahLst/>
                  <a:cxnLst>
                    <a:cxn ang="0">
                      <a:pos x="T0" y="T1"/>
                    </a:cxn>
                    <a:cxn ang="0">
                      <a:pos x="T2" y="T3"/>
                    </a:cxn>
                    <a:cxn ang="0">
                      <a:pos x="T4" y="T5"/>
                    </a:cxn>
                    <a:cxn ang="0">
                      <a:pos x="T6" y="T7"/>
                    </a:cxn>
                    <a:cxn ang="0">
                      <a:pos x="T8" y="T9"/>
                    </a:cxn>
                    <a:cxn ang="0">
                      <a:pos x="T10" y="T11"/>
                    </a:cxn>
                    <a:cxn ang="0">
                      <a:pos x="T12" y="T13"/>
                    </a:cxn>
                  </a:cxnLst>
                  <a:rect l="0" t="0" r="r" b="b"/>
                  <a:pathLst>
                    <a:path w="91" h="74">
                      <a:moveTo>
                        <a:pt x="60" y="14"/>
                      </a:moveTo>
                      <a:cubicBezTo>
                        <a:pt x="81" y="25"/>
                        <a:pt x="90" y="52"/>
                        <a:pt x="79" y="74"/>
                      </a:cubicBezTo>
                      <a:cubicBezTo>
                        <a:pt x="79" y="73"/>
                        <a:pt x="79" y="73"/>
                        <a:pt x="79" y="73"/>
                      </a:cubicBezTo>
                      <a:cubicBezTo>
                        <a:pt x="91" y="51"/>
                        <a:pt x="83" y="24"/>
                        <a:pt x="61" y="12"/>
                      </a:cubicBezTo>
                      <a:cubicBezTo>
                        <a:pt x="39" y="0"/>
                        <a:pt x="12" y="9"/>
                        <a:pt x="0" y="31"/>
                      </a:cubicBezTo>
                      <a:cubicBezTo>
                        <a:pt x="0" y="31"/>
                        <a:pt x="0" y="31"/>
                        <a:pt x="0" y="32"/>
                      </a:cubicBezTo>
                      <a:cubicBezTo>
                        <a:pt x="12" y="10"/>
                        <a:pt x="38" y="3"/>
                        <a:pt x="60" y="14"/>
                      </a:cubicBezTo>
                    </a:path>
                  </a:pathLst>
                </a:custGeom>
                <a:solidFill>
                  <a:srgbClr val="D2AD2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497" name="Freeform 859">
                  <a:extLst>
                    <a:ext uri="{FF2B5EF4-FFF2-40B4-BE49-F238E27FC236}">
                      <a16:creationId xmlns:a16="http://schemas.microsoft.com/office/drawing/2014/main" id="{84CF898D-BB8B-44F0-9E7A-E48829F16203}"/>
                    </a:ext>
                  </a:extLst>
                </p:cNvPr>
                <p:cNvSpPr>
                  <a:spLocks noEditPoints="1"/>
                </p:cNvSpPr>
                <p:nvPr/>
              </p:nvSpPr>
              <p:spPr bwMode="auto">
                <a:xfrm>
                  <a:off x="7282615" y="3486043"/>
                  <a:ext cx="448245" cy="521215"/>
                </a:xfrm>
                <a:custGeom>
                  <a:avLst/>
                  <a:gdLst>
                    <a:gd name="T0" fmla="*/ 23 w 51"/>
                    <a:gd name="T1" fmla="*/ 45 h 59"/>
                    <a:gd name="T2" fmla="*/ 20 w 51"/>
                    <a:gd name="T3" fmla="*/ 44 h 59"/>
                    <a:gd name="T4" fmla="*/ 26 w 51"/>
                    <a:gd name="T5" fmla="*/ 35 h 59"/>
                    <a:gd name="T6" fmla="*/ 27 w 51"/>
                    <a:gd name="T7" fmla="*/ 42 h 59"/>
                    <a:gd name="T8" fmla="*/ 23 w 51"/>
                    <a:gd name="T9" fmla="*/ 45 h 59"/>
                    <a:gd name="T10" fmla="*/ 26 w 51"/>
                    <a:gd name="T11" fmla="*/ 22 h 59"/>
                    <a:gd name="T12" fmla="*/ 26 w 51"/>
                    <a:gd name="T13" fmla="*/ 22 h 59"/>
                    <a:gd name="T14" fmla="*/ 25 w 51"/>
                    <a:gd name="T15" fmla="*/ 15 h 59"/>
                    <a:gd name="T16" fmla="*/ 28 w 51"/>
                    <a:gd name="T17" fmla="*/ 12 h 59"/>
                    <a:gd name="T18" fmla="*/ 28 w 51"/>
                    <a:gd name="T19" fmla="*/ 12 h 59"/>
                    <a:gd name="T20" fmla="*/ 32 w 51"/>
                    <a:gd name="T21" fmla="*/ 13 h 59"/>
                    <a:gd name="T22" fmla="*/ 26 w 51"/>
                    <a:gd name="T23" fmla="*/ 22 h 59"/>
                    <a:gd name="T24" fmla="*/ 40 w 51"/>
                    <a:gd name="T25" fmla="*/ 0 h 59"/>
                    <a:gd name="T26" fmla="*/ 37 w 51"/>
                    <a:gd name="T27" fmla="*/ 6 h 59"/>
                    <a:gd name="T28" fmla="*/ 27 w 51"/>
                    <a:gd name="T29" fmla="*/ 2 h 59"/>
                    <a:gd name="T30" fmla="*/ 16 w 51"/>
                    <a:gd name="T31" fmla="*/ 10 h 59"/>
                    <a:gd name="T32" fmla="*/ 19 w 51"/>
                    <a:gd name="T33" fmla="*/ 28 h 59"/>
                    <a:gd name="T34" fmla="*/ 21 w 51"/>
                    <a:gd name="T35" fmla="*/ 30 h 59"/>
                    <a:gd name="T36" fmla="*/ 14 w 51"/>
                    <a:gd name="T37" fmla="*/ 41 h 59"/>
                    <a:gd name="T38" fmla="*/ 11 w 51"/>
                    <a:gd name="T39" fmla="*/ 39 h 59"/>
                    <a:gd name="T40" fmla="*/ 6 w 51"/>
                    <a:gd name="T41" fmla="*/ 36 h 59"/>
                    <a:gd name="T42" fmla="*/ 4 w 51"/>
                    <a:gd name="T43" fmla="*/ 36 h 59"/>
                    <a:gd name="T44" fmla="*/ 0 w 51"/>
                    <a:gd name="T45" fmla="*/ 42 h 59"/>
                    <a:gd name="T46" fmla="*/ 1 w 51"/>
                    <a:gd name="T47" fmla="*/ 43 h 59"/>
                    <a:gd name="T48" fmla="*/ 9 w 51"/>
                    <a:gd name="T49" fmla="*/ 49 h 59"/>
                    <a:gd name="T50" fmla="*/ 5 w 51"/>
                    <a:gd name="T51" fmla="*/ 55 h 59"/>
                    <a:gd name="T52" fmla="*/ 11 w 51"/>
                    <a:gd name="T53" fmla="*/ 59 h 59"/>
                    <a:gd name="T54" fmla="*/ 15 w 51"/>
                    <a:gd name="T55" fmla="*/ 52 h 59"/>
                    <a:gd name="T56" fmla="*/ 25 w 51"/>
                    <a:gd name="T57" fmla="*/ 55 h 59"/>
                    <a:gd name="T58" fmla="*/ 36 w 51"/>
                    <a:gd name="T59" fmla="*/ 47 h 59"/>
                    <a:gd name="T60" fmla="*/ 33 w 51"/>
                    <a:gd name="T61" fmla="*/ 29 h 59"/>
                    <a:gd name="T62" fmla="*/ 31 w 51"/>
                    <a:gd name="T63" fmla="*/ 27 h 59"/>
                    <a:gd name="T64" fmla="*/ 38 w 51"/>
                    <a:gd name="T65" fmla="*/ 17 h 59"/>
                    <a:gd name="T66" fmla="*/ 45 w 51"/>
                    <a:gd name="T67" fmla="*/ 21 h 59"/>
                    <a:gd name="T68" fmla="*/ 46 w 51"/>
                    <a:gd name="T69" fmla="*/ 22 h 59"/>
                    <a:gd name="T70" fmla="*/ 51 w 51"/>
                    <a:gd name="T71" fmla="*/ 15 h 59"/>
                    <a:gd name="T72" fmla="*/ 49 w 51"/>
                    <a:gd name="T73" fmla="*/ 14 h 59"/>
                    <a:gd name="T74" fmla="*/ 43 w 51"/>
                    <a:gd name="T75" fmla="*/ 9 h 59"/>
                    <a:gd name="T76" fmla="*/ 46 w 51"/>
                    <a:gd name="T77" fmla="*/ 3 h 59"/>
                    <a:gd name="T78" fmla="*/ 40 w 51"/>
                    <a:gd name="T79"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1" h="59">
                      <a:moveTo>
                        <a:pt x="23" y="45"/>
                      </a:moveTo>
                      <a:cubicBezTo>
                        <a:pt x="23" y="45"/>
                        <a:pt x="21" y="45"/>
                        <a:pt x="20" y="44"/>
                      </a:cubicBezTo>
                      <a:cubicBezTo>
                        <a:pt x="26" y="35"/>
                        <a:pt x="26" y="35"/>
                        <a:pt x="26" y="35"/>
                      </a:cubicBezTo>
                      <a:cubicBezTo>
                        <a:pt x="28" y="37"/>
                        <a:pt x="29" y="38"/>
                        <a:pt x="27" y="42"/>
                      </a:cubicBezTo>
                      <a:cubicBezTo>
                        <a:pt x="26" y="44"/>
                        <a:pt x="25" y="45"/>
                        <a:pt x="23" y="45"/>
                      </a:cubicBezTo>
                      <a:moveTo>
                        <a:pt x="26" y="22"/>
                      </a:moveTo>
                      <a:cubicBezTo>
                        <a:pt x="26" y="22"/>
                        <a:pt x="26" y="22"/>
                        <a:pt x="26" y="22"/>
                      </a:cubicBezTo>
                      <a:cubicBezTo>
                        <a:pt x="23" y="20"/>
                        <a:pt x="23" y="19"/>
                        <a:pt x="25" y="15"/>
                      </a:cubicBezTo>
                      <a:cubicBezTo>
                        <a:pt x="26" y="12"/>
                        <a:pt x="27" y="12"/>
                        <a:pt x="28" y="12"/>
                      </a:cubicBezTo>
                      <a:cubicBezTo>
                        <a:pt x="28" y="12"/>
                        <a:pt x="28" y="12"/>
                        <a:pt x="28" y="12"/>
                      </a:cubicBezTo>
                      <a:cubicBezTo>
                        <a:pt x="29" y="12"/>
                        <a:pt x="30" y="12"/>
                        <a:pt x="32" y="13"/>
                      </a:cubicBezTo>
                      <a:cubicBezTo>
                        <a:pt x="26" y="22"/>
                        <a:pt x="26" y="22"/>
                        <a:pt x="26" y="22"/>
                      </a:cubicBezTo>
                      <a:moveTo>
                        <a:pt x="40" y="0"/>
                      </a:moveTo>
                      <a:cubicBezTo>
                        <a:pt x="37" y="6"/>
                        <a:pt x="37" y="6"/>
                        <a:pt x="37" y="6"/>
                      </a:cubicBezTo>
                      <a:cubicBezTo>
                        <a:pt x="33" y="4"/>
                        <a:pt x="30" y="2"/>
                        <a:pt x="27" y="2"/>
                      </a:cubicBezTo>
                      <a:cubicBezTo>
                        <a:pt x="23" y="2"/>
                        <a:pt x="19" y="4"/>
                        <a:pt x="16" y="10"/>
                      </a:cubicBezTo>
                      <a:cubicBezTo>
                        <a:pt x="12" y="18"/>
                        <a:pt x="13" y="23"/>
                        <a:pt x="19" y="28"/>
                      </a:cubicBezTo>
                      <a:cubicBezTo>
                        <a:pt x="21" y="30"/>
                        <a:pt x="21" y="30"/>
                        <a:pt x="21" y="30"/>
                      </a:cubicBezTo>
                      <a:cubicBezTo>
                        <a:pt x="14" y="41"/>
                        <a:pt x="14" y="41"/>
                        <a:pt x="14" y="41"/>
                      </a:cubicBezTo>
                      <a:cubicBezTo>
                        <a:pt x="13" y="41"/>
                        <a:pt x="12" y="40"/>
                        <a:pt x="11" y="39"/>
                      </a:cubicBezTo>
                      <a:cubicBezTo>
                        <a:pt x="9" y="38"/>
                        <a:pt x="8" y="38"/>
                        <a:pt x="6" y="36"/>
                      </a:cubicBezTo>
                      <a:cubicBezTo>
                        <a:pt x="4" y="36"/>
                        <a:pt x="4" y="36"/>
                        <a:pt x="4" y="36"/>
                      </a:cubicBezTo>
                      <a:cubicBezTo>
                        <a:pt x="0" y="42"/>
                        <a:pt x="0" y="42"/>
                        <a:pt x="0" y="42"/>
                      </a:cubicBezTo>
                      <a:cubicBezTo>
                        <a:pt x="1" y="43"/>
                        <a:pt x="1" y="43"/>
                        <a:pt x="1" y="43"/>
                      </a:cubicBezTo>
                      <a:cubicBezTo>
                        <a:pt x="4" y="46"/>
                        <a:pt x="7" y="47"/>
                        <a:pt x="9" y="49"/>
                      </a:cubicBezTo>
                      <a:cubicBezTo>
                        <a:pt x="5" y="55"/>
                        <a:pt x="5" y="55"/>
                        <a:pt x="5" y="55"/>
                      </a:cubicBezTo>
                      <a:cubicBezTo>
                        <a:pt x="11" y="59"/>
                        <a:pt x="11" y="59"/>
                        <a:pt x="11" y="59"/>
                      </a:cubicBezTo>
                      <a:cubicBezTo>
                        <a:pt x="15" y="52"/>
                        <a:pt x="15" y="52"/>
                        <a:pt x="15" y="52"/>
                      </a:cubicBezTo>
                      <a:cubicBezTo>
                        <a:pt x="19" y="54"/>
                        <a:pt x="22" y="55"/>
                        <a:pt x="25" y="55"/>
                      </a:cubicBezTo>
                      <a:cubicBezTo>
                        <a:pt x="29" y="55"/>
                        <a:pt x="32" y="53"/>
                        <a:pt x="36" y="47"/>
                      </a:cubicBezTo>
                      <a:cubicBezTo>
                        <a:pt x="40" y="39"/>
                        <a:pt x="39" y="34"/>
                        <a:pt x="33" y="29"/>
                      </a:cubicBezTo>
                      <a:cubicBezTo>
                        <a:pt x="31" y="27"/>
                        <a:pt x="31" y="27"/>
                        <a:pt x="31" y="27"/>
                      </a:cubicBezTo>
                      <a:cubicBezTo>
                        <a:pt x="38" y="17"/>
                        <a:pt x="38" y="17"/>
                        <a:pt x="38" y="17"/>
                      </a:cubicBezTo>
                      <a:cubicBezTo>
                        <a:pt x="41" y="18"/>
                        <a:pt x="43" y="20"/>
                        <a:pt x="45" y="21"/>
                      </a:cubicBezTo>
                      <a:cubicBezTo>
                        <a:pt x="46" y="22"/>
                        <a:pt x="46" y="22"/>
                        <a:pt x="46" y="22"/>
                      </a:cubicBezTo>
                      <a:cubicBezTo>
                        <a:pt x="51" y="15"/>
                        <a:pt x="51" y="15"/>
                        <a:pt x="51" y="15"/>
                      </a:cubicBezTo>
                      <a:cubicBezTo>
                        <a:pt x="49" y="14"/>
                        <a:pt x="49" y="14"/>
                        <a:pt x="49" y="14"/>
                      </a:cubicBezTo>
                      <a:cubicBezTo>
                        <a:pt x="47" y="12"/>
                        <a:pt x="45" y="11"/>
                        <a:pt x="43" y="9"/>
                      </a:cubicBezTo>
                      <a:cubicBezTo>
                        <a:pt x="46" y="3"/>
                        <a:pt x="46" y="3"/>
                        <a:pt x="46" y="3"/>
                      </a:cubicBezTo>
                      <a:cubicBezTo>
                        <a:pt x="40" y="0"/>
                        <a:pt x="40" y="0"/>
                        <a:pt x="40" y="0"/>
                      </a:cubicBezTo>
                    </a:path>
                  </a:pathLst>
                </a:custGeom>
                <a:solidFill>
                  <a:srgbClr val="C18F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498" name="Freeform 860">
                  <a:extLst>
                    <a:ext uri="{FF2B5EF4-FFF2-40B4-BE49-F238E27FC236}">
                      <a16:creationId xmlns:a16="http://schemas.microsoft.com/office/drawing/2014/main" id="{640CD216-9B10-4296-B08E-A33BBFA0E482}"/>
                    </a:ext>
                  </a:extLst>
                </p:cNvPr>
                <p:cNvSpPr>
                  <a:spLocks noEditPoints="1"/>
                </p:cNvSpPr>
                <p:nvPr/>
              </p:nvSpPr>
              <p:spPr bwMode="auto">
                <a:xfrm>
                  <a:off x="7303464" y="3486043"/>
                  <a:ext cx="443034" cy="526429"/>
                </a:xfrm>
                <a:custGeom>
                  <a:avLst/>
                  <a:gdLst>
                    <a:gd name="T0" fmla="*/ 33 w 51"/>
                    <a:gd name="T1" fmla="*/ 30 h 60"/>
                    <a:gd name="T2" fmla="*/ 31 w 51"/>
                    <a:gd name="T3" fmla="*/ 28 h 60"/>
                    <a:gd name="T4" fmla="*/ 38 w 51"/>
                    <a:gd name="T5" fmla="*/ 18 h 60"/>
                    <a:gd name="T6" fmla="*/ 45 w 51"/>
                    <a:gd name="T7" fmla="*/ 22 h 60"/>
                    <a:gd name="T8" fmla="*/ 46 w 51"/>
                    <a:gd name="T9" fmla="*/ 23 h 60"/>
                    <a:gd name="T10" fmla="*/ 51 w 51"/>
                    <a:gd name="T11" fmla="*/ 16 h 60"/>
                    <a:gd name="T12" fmla="*/ 49 w 51"/>
                    <a:gd name="T13" fmla="*/ 15 h 60"/>
                    <a:gd name="T14" fmla="*/ 43 w 51"/>
                    <a:gd name="T15" fmla="*/ 10 h 60"/>
                    <a:gd name="T16" fmla="*/ 46 w 51"/>
                    <a:gd name="T17" fmla="*/ 4 h 60"/>
                    <a:gd name="T18" fmla="*/ 40 w 51"/>
                    <a:gd name="T19" fmla="*/ 1 h 60"/>
                    <a:gd name="T20" fmla="*/ 37 w 51"/>
                    <a:gd name="T21" fmla="*/ 7 h 60"/>
                    <a:gd name="T22" fmla="*/ 16 w 51"/>
                    <a:gd name="T23" fmla="*/ 12 h 60"/>
                    <a:gd name="T24" fmla="*/ 18 w 51"/>
                    <a:gd name="T25" fmla="*/ 29 h 60"/>
                    <a:gd name="T26" fmla="*/ 21 w 51"/>
                    <a:gd name="T27" fmla="*/ 31 h 60"/>
                    <a:gd name="T28" fmla="*/ 14 w 51"/>
                    <a:gd name="T29" fmla="*/ 42 h 60"/>
                    <a:gd name="T30" fmla="*/ 10 w 51"/>
                    <a:gd name="T31" fmla="*/ 40 h 60"/>
                    <a:gd name="T32" fmla="*/ 6 w 51"/>
                    <a:gd name="T33" fmla="*/ 37 h 60"/>
                    <a:gd name="T34" fmla="*/ 4 w 51"/>
                    <a:gd name="T35" fmla="*/ 37 h 60"/>
                    <a:gd name="T36" fmla="*/ 0 w 51"/>
                    <a:gd name="T37" fmla="*/ 43 h 60"/>
                    <a:gd name="T38" fmla="*/ 1 w 51"/>
                    <a:gd name="T39" fmla="*/ 44 h 60"/>
                    <a:gd name="T40" fmla="*/ 9 w 51"/>
                    <a:gd name="T41" fmla="*/ 50 h 60"/>
                    <a:gd name="T42" fmla="*/ 4 w 51"/>
                    <a:gd name="T43" fmla="*/ 56 h 60"/>
                    <a:gd name="T44" fmla="*/ 11 w 51"/>
                    <a:gd name="T45" fmla="*/ 60 h 60"/>
                    <a:gd name="T46" fmla="*/ 15 w 51"/>
                    <a:gd name="T47" fmla="*/ 53 h 60"/>
                    <a:gd name="T48" fmla="*/ 36 w 51"/>
                    <a:gd name="T49" fmla="*/ 48 h 60"/>
                    <a:gd name="T50" fmla="*/ 33 w 51"/>
                    <a:gd name="T51" fmla="*/ 30 h 60"/>
                    <a:gd name="T52" fmla="*/ 26 w 51"/>
                    <a:gd name="T53" fmla="*/ 23 h 60"/>
                    <a:gd name="T54" fmla="*/ 25 w 51"/>
                    <a:gd name="T55" fmla="*/ 16 h 60"/>
                    <a:gd name="T56" fmla="*/ 28 w 51"/>
                    <a:gd name="T57" fmla="*/ 13 h 60"/>
                    <a:gd name="T58" fmla="*/ 32 w 51"/>
                    <a:gd name="T59" fmla="*/ 14 h 60"/>
                    <a:gd name="T60" fmla="*/ 26 w 51"/>
                    <a:gd name="T61" fmla="*/ 23 h 60"/>
                    <a:gd name="T62" fmla="*/ 26 w 51"/>
                    <a:gd name="T63" fmla="*/ 36 h 60"/>
                    <a:gd name="T64" fmla="*/ 27 w 51"/>
                    <a:gd name="T65" fmla="*/ 43 h 60"/>
                    <a:gd name="T66" fmla="*/ 20 w 51"/>
                    <a:gd name="T67" fmla="*/ 45 h 60"/>
                    <a:gd name="T68" fmla="*/ 26 w 51"/>
                    <a:gd name="T69" fmla="*/ 36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1" h="60">
                      <a:moveTo>
                        <a:pt x="33" y="30"/>
                      </a:moveTo>
                      <a:cubicBezTo>
                        <a:pt x="31" y="28"/>
                        <a:pt x="31" y="28"/>
                        <a:pt x="31" y="28"/>
                      </a:cubicBezTo>
                      <a:cubicBezTo>
                        <a:pt x="38" y="18"/>
                        <a:pt x="38" y="18"/>
                        <a:pt x="38" y="18"/>
                      </a:cubicBezTo>
                      <a:cubicBezTo>
                        <a:pt x="40" y="19"/>
                        <a:pt x="43" y="21"/>
                        <a:pt x="45" y="22"/>
                      </a:cubicBezTo>
                      <a:cubicBezTo>
                        <a:pt x="46" y="23"/>
                        <a:pt x="46" y="23"/>
                        <a:pt x="46" y="23"/>
                      </a:cubicBezTo>
                      <a:cubicBezTo>
                        <a:pt x="51" y="16"/>
                        <a:pt x="51" y="16"/>
                        <a:pt x="51" y="16"/>
                      </a:cubicBezTo>
                      <a:cubicBezTo>
                        <a:pt x="49" y="15"/>
                        <a:pt x="49" y="15"/>
                        <a:pt x="49" y="15"/>
                      </a:cubicBezTo>
                      <a:cubicBezTo>
                        <a:pt x="47" y="13"/>
                        <a:pt x="45" y="12"/>
                        <a:pt x="43" y="10"/>
                      </a:cubicBezTo>
                      <a:cubicBezTo>
                        <a:pt x="46" y="4"/>
                        <a:pt x="46" y="4"/>
                        <a:pt x="46" y="4"/>
                      </a:cubicBezTo>
                      <a:cubicBezTo>
                        <a:pt x="40" y="1"/>
                        <a:pt x="40" y="1"/>
                        <a:pt x="40" y="1"/>
                      </a:cubicBezTo>
                      <a:cubicBezTo>
                        <a:pt x="37" y="7"/>
                        <a:pt x="37" y="7"/>
                        <a:pt x="37" y="7"/>
                      </a:cubicBezTo>
                      <a:cubicBezTo>
                        <a:pt x="29" y="2"/>
                        <a:pt x="22" y="0"/>
                        <a:pt x="16" y="12"/>
                      </a:cubicBezTo>
                      <a:cubicBezTo>
                        <a:pt x="12" y="19"/>
                        <a:pt x="13" y="24"/>
                        <a:pt x="18" y="29"/>
                      </a:cubicBezTo>
                      <a:cubicBezTo>
                        <a:pt x="21" y="31"/>
                        <a:pt x="21" y="31"/>
                        <a:pt x="21" y="31"/>
                      </a:cubicBezTo>
                      <a:cubicBezTo>
                        <a:pt x="14" y="42"/>
                        <a:pt x="14" y="42"/>
                        <a:pt x="14" y="42"/>
                      </a:cubicBezTo>
                      <a:cubicBezTo>
                        <a:pt x="13" y="42"/>
                        <a:pt x="12" y="41"/>
                        <a:pt x="10" y="40"/>
                      </a:cubicBezTo>
                      <a:cubicBezTo>
                        <a:pt x="9" y="39"/>
                        <a:pt x="8" y="39"/>
                        <a:pt x="6" y="37"/>
                      </a:cubicBezTo>
                      <a:cubicBezTo>
                        <a:pt x="4" y="37"/>
                        <a:pt x="4" y="37"/>
                        <a:pt x="4" y="37"/>
                      </a:cubicBezTo>
                      <a:cubicBezTo>
                        <a:pt x="0" y="43"/>
                        <a:pt x="0" y="43"/>
                        <a:pt x="0" y="43"/>
                      </a:cubicBezTo>
                      <a:cubicBezTo>
                        <a:pt x="1" y="44"/>
                        <a:pt x="1" y="44"/>
                        <a:pt x="1" y="44"/>
                      </a:cubicBezTo>
                      <a:cubicBezTo>
                        <a:pt x="4" y="47"/>
                        <a:pt x="7" y="49"/>
                        <a:pt x="9" y="50"/>
                      </a:cubicBezTo>
                      <a:cubicBezTo>
                        <a:pt x="4" y="56"/>
                        <a:pt x="4" y="56"/>
                        <a:pt x="4" y="56"/>
                      </a:cubicBezTo>
                      <a:cubicBezTo>
                        <a:pt x="11" y="60"/>
                        <a:pt x="11" y="60"/>
                        <a:pt x="11" y="60"/>
                      </a:cubicBezTo>
                      <a:cubicBezTo>
                        <a:pt x="15" y="53"/>
                        <a:pt x="15" y="53"/>
                        <a:pt x="15" y="53"/>
                      </a:cubicBezTo>
                      <a:cubicBezTo>
                        <a:pt x="24" y="58"/>
                        <a:pt x="30" y="58"/>
                        <a:pt x="36" y="48"/>
                      </a:cubicBezTo>
                      <a:cubicBezTo>
                        <a:pt x="40" y="40"/>
                        <a:pt x="39" y="35"/>
                        <a:pt x="33" y="30"/>
                      </a:cubicBezTo>
                      <a:close/>
                      <a:moveTo>
                        <a:pt x="26" y="23"/>
                      </a:moveTo>
                      <a:cubicBezTo>
                        <a:pt x="23" y="21"/>
                        <a:pt x="23" y="20"/>
                        <a:pt x="25" y="16"/>
                      </a:cubicBezTo>
                      <a:cubicBezTo>
                        <a:pt x="26" y="13"/>
                        <a:pt x="27" y="13"/>
                        <a:pt x="28" y="13"/>
                      </a:cubicBezTo>
                      <a:cubicBezTo>
                        <a:pt x="29" y="13"/>
                        <a:pt x="30" y="13"/>
                        <a:pt x="32" y="14"/>
                      </a:cubicBezTo>
                      <a:cubicBezTo>
                        <a:pt x="26" y="23"/>
                        <a:pt x="26" y="23"/>
                        <a:pt x="26" y="23"/>
                      </a:cubicBezTo>
                      <a:close/>
                      <a:moveTo>
                        <a:pt x="26" y="36"/>
                      </a:moveTo>
                      <a:cubicBezTo>
                        <a:pt x="28" y="38"/>
                        <a:pt x="29" y="39"/>
                        <a:pt x="27" y="43"/>
                      </a:cubicBezTo>
                      <a:cubicBezTo>
                        <a:pt x="25" y="47"/>
                        <a:pt x="24" y="47"/>
                        <a:pt x="20" y="45"/>
                      </a:cubicBezTo>
                      <a:lnTo>
                        <a:pt x="26" y="36"/>
                      </a:lnTo>
                      <a:close/>
                    </a:path>
                  </a:pathLst>
                </a:custGeom>
                <a:solidFill>
                  <a:srgbClr val="FED9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499" name="Freeform 861">
                  <a:extLst>
                    <a:ext uri="{FF2B5EF4-FFF2-40B4-BE49-F238E27FC236}">
                      <a16:creationId xmlns:a16="http://schemas.microsoft.com/office/drawing/2014/main" id="{7BCB477F-1A82-4394-8B80-56D88ACA3C44}"/>
                    </a:ext>
                  </a:extLst>
                </p:cNvPr>
                <p:cNvSpPr>
                  <a:spLocks/>
                </p:cNvSpPr>
                <p:nvPr/>
              </p:nvSpPr>
              <p:spPr bwMode="auto">
                <a:xfrm>
                  <a:off x="7407707" y="3486043"/>
                  <a:ext cx="255397" cy="380489"/>
                </a:xfrm>
                <a:custGeom>
                  <a:avLst/>
                  <a:gdLst>
                    <a:gd name="T0" fmla="*/ 6 w 29"/>
                    <a:gd name="T1" fmla="*/ 29 h 43"/>
                    <a:gd name="T2" fmla="*/ 9 w 29"/>
                    <a:gd name="T3" fmla="*/ 31 h 43"/>
                    <a:gd name="T4" fmla="*/ 2 w 29"/>
                    <a:gd name="T5" fmla="*/ 42 h 43"/>
                    <a:gd name="T6" fmla="*/ 3 w 29"/>
                    <a:gd name="T7" fmla="*/ 43 h 43"/>
                    <a:gd name="T8" fmla="*/ 10 w 29"/>
                    <a:gd name="T9" fmla="*/ 32 h 43"/>
                    <a:gd name="T10" fmla="*/ 7 w 29"/>
                    <a:gd name="T11" fmla="*/ 30 h 43"/>
                    <a:gd name="T12" fmla="*/ 5 w 29"/>
                    <a:gd name="T13" fmla="*/ 12 h 43"/>
                    <a:gd name="T14" fmla="*/ 26 w 29"/>
                    <a:gd name="T15" fmla="*/ 7 h 43"/>
                    <a:gd name="T16" fmla="*/ 29 w 29"/>
                    <a:gd name="T17" fmla="*/ 2 h 43"/>
                    <a:gd name="T18" fmla="*/ 28 w 29"/>
                    <a:gd name="T19" fmla="*/ 1 h 43"/>
                    <a:gd name="T20" fmla="*/ 25 w 29"/>
                    <a:gd name="T21" fmla="*/ 7 h 43"/>
                    <a:gd name="T22" fmla="*/ 4 w 29"/>
                    <a:gd name="T23" fmla="*/ 12 h 43"/>
                    <a:gd name="T24" fmla="*/ 6 w 29"/>
                    <a:gd name="T25" fmla="*/ 29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9" h="43">
                      <a:moveTo>
                        <a:pt x="6" y="29"/>
                      </a:moveTo>
                      <a:cubicBezTo>
                        <a:pt x="9" y="31"/>
                        <a:pt x="9" y="31"/>
                        <a:pt x="9" y="31"/>
                      </a:cubicBezTo>
                      <a:cubicBezTo>
                        <a:pt x="2" y="42"/>
                        <a:pt x="2" y="42"/>
                        <a:pt x="2" y="42"/>
                      </a:cubicBezTo>
                      <a:cubicBezTo>
                        <a:pt x="2" y="42"/>
                        <a:pt x="2" y="42"/>
                        <a:pt x="3" y="43"/>
                      </a:cubicBezTo>
                      <a:cubicBezTo>
                        <a:pt x="10" y="32"/>
                        <a:pt x="10" y="32"/>
                        <a:pt x="10" y="32"/>
                      </a:cubicBezTo>
                      <a:cubicBezTo>
                        <a:pt x="7" y="30"/>
                        <a:pt x="7" y="30"/>
                        <a:pt x="7" y="30"/>
                      </a:cubicBezTo>
                      <a:cubicBezTo>
                        <a:pt x="2" y="25"/>
                        <a:pt x="1" y="19"/>
                        <a:pt x="5" y="12"/>
                      </a:cubicBezTo>
                      <a:cubicBezTo>
                        <a:pt x="11" y="1"/>
                        <a:pt x="18" y="3"/>
                        <a:pt x="26" y="7"/>
                      </a:cubicBezTo>
                      <a:cubicBezTo>
                        <a:pt x="29" y="2"/>
                        <a:pt x="29" y="2"/>
                        <a:pt x="29" y="2"/>
                      </a:cubicBezTo>
                      <a:cubicBezTo>
                        <a:pt x="28" y="1"/>
                        <a:pt x="28" y="1"/>
                        <a:pt x="28" y="1"/>
                      </a:cubicBezTo>
                      <a:cubicBezTo>
                        <a:pt x="25" y="7"/>
                        <a:pt x="25" y="7"/>
                        <a:pt x="25" y="7"/>
                      </a:cubicBezTo>
                      <a:cubicBezTo>
                        <a:pt x="17" y="2"/>
                        <a:pt x="10" y="0"/>
                        <a:pt x="4" y="12"/>
                      </a:cubicBezTo>
                      <a:cubicBezTo>
                        <a:pt x="0" y="19"/>
                        <a:pt x="1" y="24"/>
                        <a:pt x="6" y="29"/>
                      </a:cubicBezTo>
                      <a:close/>
                    </a:path>
                  </a:pathLst>
                </a:custGeom>
                <a:solidFill>
                  <a:srgbClr val="FFE7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500" name="Freeform 862">
                  <a:extLst>
                    <a:ext uri="{FF2B5EF4-FFF2-40B4-BE49-F238E27FC236}">
                      <a16:creationId xmlns:a16="http://schemas.microsoft.com/office/drawing/2014/main" id="{6489E964-F22B-4DEB-8B09-8EFB1459A29D}"/>
                    </a:ext>
                  </a:extLst>
                </p:cNvPr>
                <p:cNvSpPr>
                  <a:spLocks/>
                </p:cNvSpPr>
                <p:nvPr/>
              </p:nvSpPr>
              <p:spPr bwMode="auto">
                <a:xfrm>
                  <a:off x="7642252" y="3647618"/>
                  <a:ext cx="62546" cy="41697"/>
                </a:xfrm>
                <a:custGeom>
                  <a:avLst/>
                  <a:gdLst>
                    <a:gd name="T0" fmla="*/ 7 w 7"/>
                    <a:gd name="T1" fmla="*/ 4 h 5"/>
                    <a:gd name="T2" fmla="*/ 0 w 7"/>
                    <a:gd name="T3" fmla="*/ 0 h 5"/>
                    <a:gd name="T4" fmla="*/ 0 w 7"/>
                    <a:gd name="T5" fmla="*/ 0 h 5"/>
                    <a:gd name="T6" fmla="*/ 6 w 7"/>
                    <a:gd name="T7" fmla="*/ 4 h 5"/>
                    <a:gd name="T8" fmla="*/ 7 w 7"/>
                    <a:gd name="T9" fmla="*/ 5 h 5"/>
                    <a:gd name="T10" fmla="*/ 7 w 7"/>
                    <a:gd name="T11" fmla="*/ 5 h 5"/>
                    <a:gd name="T12" fmla="*/ 7 w 7"/>
                    <a:gd name="T13" fmla="*/ 4 h 5"/>
                  </a:gdLst>
                  <a:ahLst/>
                  <a:cxnLst>
                    <a:cxn ang="0">
                      <a:pos x="T0" y="T1"/>
                    </a:cxn>
                    <a:cxn ang="0">
                      <a:pos x="T2" y="T3"/>
                    </a:cxn>
                    <a:cxn ang="0">
                      <a:pos x="T4" y="T5"/>
                    </a:cxn>
                    <a:cxn ang="0">
                      <a:pos x="T6" y="T7"/>
                    </a:cxn>
                    <a:cxn ang="0">
                      <a:pos x="T8" y="T9"/>
                    </a:cxn>
                    <a:cxn ang="0">
                      <a:pos x="T10" y="T11"/>
                    </a:cxn>
                    <a:cxn ang="0">
                      <a:pos x="T12" y="T13"/>
                    </a:cxn>
                  </a:cxnLst>
                  <a:rect l="0" t="0" r="r" b="b"/>
                  <a:pathLst>
                    <a:path w="7" h="5">
                      <a:moveTo>
                        <a:pt x="7" y="4"/>
                      </a:moveTo>
                      <a:cubicBezTo>
                        <a:pt x="5" y="3"/>
                        <a:pt x="2" y="2"/>
                        <a:pt x="0" y="0"/>
                      </a:cubicBezTo>
                      <a:cubicBezTo>
                        <a:pt x="0" y="0"/>
                        <a:pt x="0" y="0"/>
                        <a:pt x="0" y="0"/>
                      </a:cubicBezTo>
                      <a:cubicBezTo>
                        <a:pt x="2" y="1"/>
                        <a:pt x="4" y="3"/>
                        <a:pt x="6" y="4"/>
                      </a:cubicBezTo>
                      <a:cubicBezTo>
                        <a:pt x="7" y="5"/>
                        <a:pt x="7" y="5"/>
                        <a:pt x="7" y="5"/>
                      </a:cubicBezTo>
                      <a:cubicBezTo>
                        <a:pt x="7" y="5"/>
                        <a:pt x="7" y="5"/>
                        <a:pt x="7" y="5"/>
                      </a:cubicBezTo>
                      <a:lnTo>
                        <a:pt x="7" y="4"/>
                      </a:lnTo>
                      <a:close/>
                    </a:path>
                  </a:pathLst>
                </a:custGeom>
                <a:solidFill>
                  <a:srgbClr val="FFE7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501" name="Freeform 863">
                  <a:extLst>
                    <a:ext uri="{FF2B5EF4-FFF2-40B4-BE49-F238E27FC236}">
                      <a16:creationId xmlns:a16="http://schemas.microsoft.com/office/drawing/2014/main" id="{4D9F4A02-9919-43A4-955A-B915735175E5}"/>
                    </a:ext>
                  </a:extLst>
                </p:cNvPr>
                <p:cNvSpPr>
                  <a:spLocks/>
                </p:cNvSpPr>
                <p:nvPr/>
              </p:nvSpPr>
              <p:spPr bwMode="auto">
                <a:xfrm>
                  <a:off x="7485887" y="3814407"/>
                  <a:ext cx="78184" cy="93818"/>
                </a:xfrm>
                <a:custGeom>
                  <a:avLst/>
                  <a:gdLst>
                    <a:gd name="T0" fmla="*/ 7 w 9"/>
                    <a:gd name="T1" fmla="*/ 7 h 11"/>
                    <a:gd name="T2" fmla="*/ 6 w 9"/>
                    <a:gd name="T3" fmla="*/ 0 h 11"/>
                    <a:gd name="T4" fmla="*/ 6 w 9"/>
                    <a:gd name="T5" fmla="*/ 0 h 11"/>
                    <a:gd name="T6" fmla="*/ 6 w 9"/>
                    <a:gd name="T7" fmla="*/ 6 h 11"/>
                    <a:gd name="T8" fmla="*/ 0 w 9"/>
                    <a:gd name="T9" fmla="*/ 9 h 11"/>
                    <a:gd name="T10" fmla="*/ 0 w 9"/>
                    <a:gd name="T11" fmla="*/ 9 h 11"/>
                    <a:gd name="T12" fmla="*/ 7 w 9"/>
                    <a:gd name="T13" fmla="*/ 7 h 11"/>
                  </a:gdLst>
                  <a:ahLst/>
                  <a:cxnLst>
                    <a:cxn ang="0">
                      <a:pos x="T0" y="T1"/>
                    </a:cxn>
                    <a:cxn ang="0">
                      <a:pos x="T2" y="T3"/>
                    </a:cxn>
                    <a:cxn ang="0">
                      <a:pos x="T4" y="T5"/>
                    </a:cxn>
                    <a:cxn ang="0">
                      <a:pos x="T6" y="T7"/>
                    </a:cxn>
                    <a:cxn ang="0">
                      <a:pos x="T8" y="T9"/>
                    </a:cxn>
                    <a:cxn ang="0">
                      <a:pos x="T10" y="T11"/>
                    </a:cxn>
                    <a:cxn ang="0">
                      <a:pos x="T12" y="T13"/>
                    </a:cxn>
                  </a:cxnLst>
                  <a:rect l="0" t="0" r="r" b="b"/>
                  <a:pathLst>
                    <a:path w="9" h="11">
                      <a:moveTo>
                        <a:pt x="7" y="7"/>
                      </a:moveTo>
                      <a:cubicBezTo>
                        <a:pt x="9" y="3"/>
                        <a:pt x="8" y="2"/>
                        <a:pt x="6" y="0"/>
                      </a:cubicBezTo>
                      <a:cubicBezTo>
                        <a:pt x="6" y="0"/>
                        <a:pt x="6" y="0"/>
                        <a:pt x="6" y="0"/>
                      </a:cubicBezTo>
                      <a:cubicBezTo>
                        <a:pt x="7" y="2"/>
                        <a:pt x="8" y="3"/>
                        <a:pt x="6" y="6"/>
                      </a:cubicBezTo>
                      <a:cubicBezTo>
                        <a:pt x="4" y="9"/>
                        <a:pt x="3" y="10"/>
                        <a:pt x="0" y="9"/>
                      </a:cubicBezTo>
                      <a:cubicBezTo>
                        <a:pt x="0" y="9"/>
                        <a:pt x="0" y="9"/>
                        <a:pt x="0" y="9"/>
                      </a:cubicBezTo>
                      <a:cubicBezTo>
                        <a:pt x="4" y="11"/>
                        <a:pt x="5" y="10"/>
                        <a:pt x="7" y="7"/>
                      </a:cubicBezTo>
                      <a:close/>
                    </a:path>
                  </a:pathLst>
                </a:custGeom>
                <a:solidFill>
                  <a:srgbClr val="FFE7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502" name="Freeform 864">
                  <a:extLst>
                    <a:ext uri="{FF2B5EF4-FFF2-40B4-BE49-F238E27FC236}">
                      <a16:creationId xmlns:a16="http://schemas.microsoft.com/office/drawing/2014/main" id="{752FD04F-6970-4AAD-BA0B-AE2F7A31EB8B}"/>
                    </a:ext>
                  </a:extLst>
                </p:cNvPr>
                <p:cNvSpPr>
                  <a:spLocks/>
                </p:cNvSpPr>
                <p:nvPr/>
              </p:nvSpPr>
              <p:spPr bwMode="auto">
                <a:xfrm>
                  <a:off x="7527584" y="3611135"/>
                  <a:ext cx="62546" cy="88609"/>
                </a:xfrm>
                <a:custGeom>
                  <a:avLst/>
                  <a:gdLst>
                    <a:gd name="T0" fmla="*/ 1 w 7"/>
                    <a:gd name="T1" fmla="*/ 10 h 10"/>
                    <a:gd name="T2" fmla="*/ 7 w 7"/>
                    <a:gd name="T3" fmla="*/ 1 h 10"/>
                    <a:gd name="T4" fmla="*/ 6 w 7"/>
                    <a:gd name="T5" fmla="*/ 0 h 10"/>
                    <a:gd name="T6" fmla="*/ 0 w 7"/>
                    <a:gd name="T7" fmla="*/ 9 h 10"/>
                    <a:gd name="T8" fmla="*/ 1 w 7"/>
                    <a:gd name="T9" fmla="*/ 10 h 10"/>
                  </a:gdLst>
                  <a:ahLst/>
                  <a:cxnLst>
                    <a:cxn ang="0">
                      <a:pos x="T0" y="T1"/>
                    </a:cxn>
                    <a:cxn ang="0">
                      <a:pos x="T2" y="T3"/>
                    </a:cxn>
                    <a:cxn ang="0">
                      <a:pos x="T4" y="T5"/>
                    </a:cxn>
                    <a:cxn ang="0">
                      <a:pos x="T6" y="T7"/>
                    </a:cxn>
                    <a:cxn ang="0">
                      <a:pos x="T8" y="T9"/>
                    </a:cxn>
                  </a:cxnLst>
                  <a:rect l="0" t="0" r="r" b="b"/>
                  <a:pathLst>
                    <a:path w="7" h="10">
                      <a:moveTo>
                        <a:pt x="1" y="10"/>
                      </a:moveTo>
                      <a:cubicBezTo>
                        <a:pt x="7" y="1"/>
                        <a:pt x="7" y="1"/>
                        <a:pt x="7" y="1"/>
                      </a:cubicBezTo>
                      <a:cubicBezTo>
                        <a:pt x="6" y="1"/>
                        <a:pt x="6" y="1"/>
                        <a:pt x="6" y="0"/>
                      </a:cubicBezTo>
                      <a:cubicBezTo>
                        <a:pt x="0" y="9"/>
                        <a:pt x="0" y="9"/>
                        <a:pt x="0" y="9"/>
                      </a:cubicBezTo>
                      <a:cubicBezTo>
                        <a:pt x="0" y="9"/>
                        <a:pt x="1" y="10"/>
                        <a:pt x="1" y="10"/>
                      </a:cubicBezTo>
                      <a:close/>
                    </a:path>
                  </a:pathLst>
                </a:custGeom>
                <a:solidFill>
                  <a:srgbClr val="FFE7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503" name="Freeform 865">
                  <a:extLst>
                    <a:ext uri="{FF2B5EF4-FFF2-40B4-BE49-F238E27FC236}">
                      <a16:creationId xmlns:a16="http://schemas.microsoft.com/office/drawing/2014/main" id="{464BE7C6-FAB5-4494-A90B-488C10F2AFE8}"/>
                    </a:ext>
                  </a:extLst>
                </p:cNvPr>
                <p:cNvSpPr>
                  <a:spLocks/>
                </p:cNvSpPr>
                <p:nvPr/>
              </p:nvSpPr>
              <p:spPr bwMode="auto">
                <a:xfrm>
                  <a:off x="7303464" y="3814407"/>
                  <a:ext cx="88609" cy="172002"/>
                </a:xfrm>
                <a:custGeom>
                  <a:avLst/>
                  <a:gdLst>
                    <a:gd name="T0" fmla="*/ 2 w 10"/>
                    <a:gd name="T1" fmla="*/ 8 h 20"/>
                    <a:gd name="T2" fmla="*/ 1 w 10"/>
                    <a:gd name="T3" fmla="*/ 7 h 20"/>
                    <a:gd name="T4" fmla="*/ 5 w 10"/>
                    <a:gd name="T5" fmla="*/ 0 h 20"/>
                    <a:gd name="T6" fmla="*/ 4 w 10"/>
                    <a:gd name="T7" fmla="*/ 0 h 20"/>
                    <a:gd name="T8" fmla="*/ 0 w 10"/>
                    <a:gd name="T9" fmla="*/ 6 h 20"/>
                    <a:gd name="T10" fmla="*/ 1 w 10"/>
                    <a:gd name="T11" fmla="*/ 7 h 20"/>
                    <a:gd name="T12" fmla="*/ 9 w 10"/>
                    <a:gd name="T13" fmla="*/ 13 h 20"/>
                    <a:gd name="T14" fmla="*/ 4 w 10"/>
                    <a:gd name="T15" fmla="*/ 19 h 20"/>
                    <a:gd name="T16" fmla="*/ 5 w 10"/>
                    <a:gd name="T17" fmla="*/ 20 h 20"/>
                    <a:gd name="T18" fmla="*/ 10 w 10"/>
                    <a:gd name="T19" fmla="*/ 13 h 20"/>
                    <a:gd name="T20" fmla="*/ 2 w 10"/>
                    <a:gd name="T21" fmla="*/ 8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20">
                      <a:moveTo>
                        <a:pt x="2" y="8"/>
                      </a:moveTo>
                      <a:cubicBezTo>
                        <a:pt x="1" y="7"/>
                        <a:pt x="1" y="7"/>
                        <a:pt x="1" y="7"/>
                      </a:cubicBezTo>
                      <a:cubicBezTo>
                        <a:pt x="5" y="0"/>
                        <a:pt x="5" y="0"/>
                        <a:pt x="5" y="0"/>
                      </a:cubicBezTo>
                      <a:cubicBezTo>
                        <a:pt x="4" y="0"/>
                        <a:pt x="4" y="0"/>
                        <a:pt x="4" y="0"/>
                      </a:cubicBezTo>
                      <a:cubicBezTo>
                        <a:pt x="0" y="6"/>
                        <a:pt x="0" y="6"/>
                        <a:pt x="0" y="6"/>
                      </a:cubicBezTo>
                      <a:cubicBezTo>
                        <a:pt x="1" y="7"/>
                        <a:pt x="1" y="7"/>
                        <a:pt x="1" y="7"/>
                      </a:cubicBezTo>
                      <a:cubicBezTo>
                        <a:pt x="4" y="10"/>
                        <a:pt x="7" y="12"/>
                        <a:pt x="9" y="13"/>
                      </a:cubicBezTo>
                      <a:cubicBezTo>
                        <a:pt x="4" y="19"/>
                        <a:pt x="4" y="19"/>
                        <a:pt x="4" y="19"/>
                      </a:cubicBezTo>
                      <a:cubicBezTo>
                        <a:pt x="5" y="20"/>
                        <a:pt x="5" y="20"/>
                        <a:pt x="5" y="20"/>
                      </a:cubicBezTo>
                      <a:cubicBezTo>
                        <a:pt x="10" y="13"/>
                        <a:pt x="10" y="13"/>
                        <a:pt x="10" y="13"/>
                      </a:cubicBezTo>
                      <a:cubicBezTo>
                        <a:pt x="8" y="12"/>
                        <a:pt x="5" y="10"/>
                        <a:pt x="2" y="8"/>
                      </a:cubicBezTo>
                      <a:close/>
                    </a:path>
                  </a:pathLst>
                </a:custGeom>
                <a:solidFill>
                  <a:srgbClr val="FFE7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504" name="Freeform 866">
                  <a:extLst>
                    <a:ext uri="{FF2B5EF4-FFF2-40B4-BE49-F238E27FC236}">
                      <a16:creationId xmlns:a16="http://schemas.microsoft.com/office/drawing/2014/main" id="{9DB268E4-75FA-49A1-B50E-4B743354BC96}"/>
                    </a:ext>
                  </a:extLst>
                </p:cNvPr>
                <p:cNvSpPr>
                  <a:spLocks/>
                </p:cNvSpPr>
                <p:nvPr/>
              </p:nvSpPr>
              <p:spPr bwMode="auto">
                <a:xfrm>
                  <a:off x="7496312" y="3569438"/>
                  <a:ext cx="119881" cy="31273"/>
                </a:xfrm>
                <a:custGeom>
                  <a:avLst/>
                  <a:gdLst>
                    <a:gd name="T0" fmla="*/ 13 w 14"/>
                    <a:gd name="T1" fmla="*/ 3 h 4"/>
                    <a:gd name="T2" fmla="*/ 13 w 14"/>
                    <a:gd name="T3" fmla="*/ 2 h 4"/>
                    <a:gd name="T4" fmla="*/ 11 w 14"/>
                    <a:gd name="T5" fmla="*/ 2 h 4"/>
                    <a:gd name="T6" fmla="*/ 6 w 14"/>
                    <a:gd name="T7" fmla="*/ 1 h 4"/>
                    <a:gd name="T8" fmla="*/ 5 w 14"/>
                    <a:gd name="T9" fmla="*/ 2 h 4"/>
                    <a:gd name="T10" fmla="*/ 4 w 14"/>
                    <a:gd name="T11" fmla="*/ 2 h 4"/>
                    <a:gd name="T12" fmla="*/ 3 w 14"/>
                    <a:gd name="T13" fmla="*/ 3 h 4"/>
                    <a:gd name="T14" fmla="*/ 2 w 14"/>
                    <a:gd name="T15" fmla="*/ 3 h 4"/>
                    <a:gd name="T16" fmla="*/ 1 w 14"/>
                    <a:gd name="T17" fmla="*/ 3 h 4"/>
                    <a:gd name="T18" fmla="*/ 1 w 14"/>
                    <a:gd name="T19" fmla="*/ 4 h 4"/>
                    <a:gd name="T20" fmla="*/ 0 w 14"/>
                    <a:gd name="T21" fmla="*/ 4 h 4"/>
                    <a:gd name="T22" fmla="*/ 0 w 14"/>
                    <a:gd name="T23" fmla="*/ 4 h 4"/>
                    <a:gd name="T24" fmla="*/ 0 w 14"/>
                    <a:gd name="T25" fmla="*/ 3 h 4"/>
                    <a:gd name="T26" fmla="*/ 0 w 14"/>
                    <a:gd name="T27" fmla="*/ 3 h 4"/>
                    <a:gd name="T28" fmla="*/ 1 w 14"/>
                    <a:gd name="T29" fmla="*/ 2 h 4"/>
                    <a:gd name="T30" fmla="*/ 1 w 14"/>
                    <a:gd name="T31" fmla="*/ 1 h 4"/>
                    <a:gd name="T32" fmla="*/ 2 w 14"/>
                    <a:gd name="T33" fmla="*/ 1 h 4"/>
                    <a:gd name="T34" fmla="*/ 3 w 14"/>
                    <a:gd name="T35" fmla="*/ 0 h 4"/>
                    <a:gd name="T36" fmla="*/ 5 w 14"/>
                    <a:gd name="T37" fmla="*/ 0 h 4"/>
                    <a:gd name="T38" fmla="*/ 6 w 14"/>
                    <a:gd name="T39" fmla="*/ 0 h 4"/>
                    <a:gd name="T40" fmla="*/ 8 w 14"/>
                    <a:gd name="T41" fmla="*/ 0 h 4"/>
                    <a:gd name="T42" fmla="*/ 9 w 14"/>
                    <a:gd name="T43" fmla="*/ 0 h 4"/>
                    <a:gd name="T44" fmla="*/ 11 w 14"/>
                    <a:gd name="T45" fmla="*/ 1 h 4"/>
                    <a:gd name="T46" fmla="*/ 13 w 14"/>
                    <a:gd name="T47" fmla="*/ 2 h 4"/>
                    <a:gd name="T48" fmla="*/ 14 w 14"/>
                    <a:gd name="T49" fmla="*/ 2 h 4"/>
                    <a:gd name="T50" fmla="*/ 13 w 14"/>
                    <a:gd name="T51"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4" h="4">
                      <a:moveTo>
                        <a:pt x="13" y="3"/>
                      </a:moveTo>
                      <a:cubicBezTo>
                        <a:pt x="13" y="3"/>
                        <a:pt x="13" y="2"/>
                        <a:pt x="13" y="2"/>
                      </a:cubicBezTo>
                      <a:cubicBezTo>
                        <a:pt x="12" y="2"/>
                        <a:pt x="12" y="2"/>
                        <a:pt x="11" y="2"/>
                      </a:cubicBezTo>
                      <a:cubicBezTo>
                        <a:pt x="10" y="2"/>
                        <a:pt x="8" y="1"/>
                        <a:pt x="6" y="1"/>
                      </a:cubicBezTo>
                      <a:cubicBezTo>
                        <a:pt x="6" y="2"/>
                        <a:pt x="5" y="2"/>
                        <a:pt x="5" y="2"/>
                      </a:cubicBezTo>
                      <a:cubicBezTo>
                        <a:pt x="5" y="2"/>
                        <a:pt x="4" y="2"/>
                        <a:pt x="4" y="2"/>
                      </a:cubicBezTo>
                      <a:cubicBezTo>
                        <a:pt x="4" y="2"/>
                        <a:pt x="3" y="2"/>
                        <a:pt x="3" y="3"/>
                      </a:cubicBezTo>
                      <a:cubicBezTo>
                        <a:pt x="3" y="3"/>
                        <a:pt x="2" y="3"/>
                        <a:pt x="2" y="3"/>
                      </a:cubicBezTo>
                      <a:cubicBezTo>
                        <a:pt x="2" y="3"/>
                        <a:pt x="2" y="3"/>
                        <a:pt x="1" y="3"/>
                      </a:cubicBezTo>
                      <a:cubicBezTo>
                        <a:pt x="1" y="4"/>
                        <a:pt x="1" y="4"/>
                        <a:pt x="1" y="4"/>
                      </a:cubicBezTo>
                      <a:cubicBezTo>
                        <a:pt x="0" y="4"/>
                        <a:pt x="0" y="4"/>
                        <a:pt x="0" y="4"/>
                      </a:cubicBezTo>
                      <a:cubicBezTo>
                        <a:pt x="0" y="4"/>
                        <a:pt x="0" y="4"/>
                        <a:pt x="0" y="4"/>
                      </a:cubicBezTo>
                      <a:cubicBezTo>
                        <a:pt x="0" y="4"/>
                        <a:pt x="0" y="4"/>
                        <a:pt x="0" y="3"/>
                      </a:cubicBezTo>
                      <a:cubicBezTo>
                        <a:pt x="0" y="3"/>
                        <a:pt x="0" y="3"/>
                        <a:pt x="0" y="3"/>
                      </a:cubicBezTo>
                      <a:cubicBezTo>
                        <a:pt x="1" y="2"/>
                        <a:pt x="1" y="2"/>
                        <a:pt x="1" y="2"/>
                      </a:cubicBezTo>
                      <a:cubicBezTo>
                        <a:pt x="1" y="2"/>
                        <a:pt x="1" y="1"/>
                        <a:pt x="1" y="1"/>
                      </a:cubicBezTo>
                      <a:cubicBezTo>
                        <a:pt x="2" y="1"/>
                        <a:pt x="2" y="1"/>
                        <a:pt x="2" y="1"/>
                      </a:cubicBezTo>
                      <a:cubicBezTo>
                        <a:pt x="2" y="0"/>
                        <a:pt x="3" y="0"/>
                        <a:pt x="3" y="0"/>
                      </a:cubicBezTo>
                      <a:cubicBezTo>
                        <a:pt x="4" y="0"/>
                        <a:pt x="4" y="0"/>
                        <a:pt x="5" y="0"/>
                      </a:cubicBezTo>
                      <a:cubicBezTo>
                        <a:pt x="5" y="0"/>
                        <a:pt x="6" y="0"/>
                        <a:pt x="6" y="0"/>
                      </a:cubicBezTo>
                      <a:cubicBezTo>
                        <a:pt x="7" y="0"/>
                        <a:pt x="7" y="0"/>
                        <a:pt x="8" y="0"/>
                      </a:cubicBezTo>
                      <a:cubicBezTo>
                        <a:pt x="8" y="0"/>
                        <a:pt x="9" y="0"/>
                        <a:pt x="9" y="0"/>
                      </a:cubicBezTo>
                      <a:cubicBezTo>
                        <a:pt x="10" y="0"/>
                        <a:pt x="11" y="1"/>
                        <a:pt x="11" y="1"/>
                      </a:cubicBezTo>
                      <a:cubicBezTo>
                        <a:pt x="12" y="1"/>
                        <a:pt x="13" y="2"/>
                        <a:pt x="13" y="2"/>
                      </a:cubicBezTo>
                      <a:cubicBezTo>
                        <a:pt x="13" y="2"/>
                        <a:pt x="14" y="2"/>
                        <a:pt x="14" y="2"/>
                      </a:cubicBezTo>
                      <a:lnTo>
                        <a:pt x="13" y="3"/>
                      </a:lnTo>
                      <a:close/>
                    </a:path>
                  </a:pathLst>
                </a:custGeom>
                <a:solidFill>
                  <a:srgbClr val="FFE7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505" name="Freeform 867">
                  <a:extLst>
                    <a:ext uri="{FF2B5EF4-FFF2-40B4-BE49-F238E27FC236}">
                      <a16:creationId xmlns:a16="http://schemas.microsoft.com/office/drawing/2014/main" id="{95517E66-8F4E-43D5-AD3D-2818DE3EF543}"/>
                    </a:ext>
                  </a:extLst>
                </p:cNvPr>
                <p:cNvSpPr>
                  <a:spLocks/>
                </p:cNvSpPr>
                <p:nvPr/>
              </p:nvSpPr>
              <p:spPr bwMode="auto">
                <a:xfrm>
                  <a:off x="7360796" y="3871743"/>
                  <a:ext cx="192852" cy="72970"/>
                </a:xfrm>
                <a:custGeom>
                  <a:avLst/>
                  <a:gdLst>
                    <a:gd name="T0" fmla="*/ 0 w 22"/>
                    <a:gd name="T1" fmla="*/ 0 h 8"/>
                    <a:gd name="T2" fmla="*/ 1 w 22"/>
                    <a:gd name="T3" fmla="*/ 0 h 8"/>
                    <a:gd name="T4" fmla="*/ 4 w 22"/>
                    <a:gd name="T5" fmla="*/ 1 h 8"/>
                    <a:gd name="T6" fmla="*/ 7 w 22"/>
                    <a:gd name="T7" fmla="*/ 3 h 8"/>
                    <a:gd name="T8" fmla="*/ 9 w 22"/>
                    <a:gd name="T9" fmla="*/ 4 h 8"/>
                    <a:gd name="T10" fmla="*/ 11 w 22"/>
                    <a:gd name="T11" fmla="*/ 5 h 8"/>
                    <a:gd name="T12" fmla="*/ 15 w 22"/>
                    <a:gd name="T13" fmla="*/ 6 h 8"/>
                    <a:gd name="T14" fmla="*/ 15 w 22"/>
                    <a:gd name="T15" fmla="*/ 6 h 8"/>
                    <a:gd name="T16" fmla="*/ 16 w 22"/>
                    <a:gd name="T17" fmla="*/ 6 h 8"/>
                    <a:gd name="T18" fmla="*/ 17 w 22"/>
                    <a:gd name="T19" fmla="*/ 6 h 8"/>
                    <a:gd name="T20" fmla="*/ 18 w 22"/>
                    <a:gd name="T21" fmla="*/ 6 h 8"/>
                    <a:gd name="T22" fmla="*/ 22 w 22"/>
                    <a:gd name="T23" fmla="*/ 5 h 8"/>
                    <a:gd name="T24" fmla="*/ 22 w 22"/>
                    <a:gd name="T25" fmla="*/ 5 h 8"/>
                    <a:gd name="T26" fmla="*/ 21 w 22"/>
                    <a:gd name="T27" fmla="*/ 6 h 8"/>
                    <a:gd name="T28" fmla="*/ 19 w 22"/>
                    <a:gd name="T29" fmla="*/ 7 h 8"/>
                    <a:gd name="T30" fmla="*/ 17 w 22"/>
                    <a:gd name="T31" fmla="*/ 8 h 8"/>
                    <a:gd name="T32" fmla="*/ 16 w 22"/>
                    <a:gd name="T33" fmla="*/ 8 h 8"/>
                    <a:gd name="T34" fmla="*/ 15 w 22"/>
                    <a:gd name="T35" fmla="*/ 8 h 8"/>
                    <a:gd name="T36" fmla="*/ 15 w 22"/>
                    <a:gd name="T37" fmla="*/ 8 h 8"/>
                    <a:gd name="T38" fmla="*/ 10 w 22"/>
                    <a:gd name="T39" fmla="*/ 6 h 8"/>
                    <a:gd name="T40" fmla="*/ 8 w 22"/>
                    <a:gd name="T41" fmla="*/ 5 h 8"/>
                    <a:gd name="T42" fmla="*/ 6 w 22"/>
                    <a:gd name="T43" fmla="*/ 4 h 8"/>
                    <a:gd name="T44" fmla="*/ 3 w 22"/>
                    <a:gd name="T45" fmla="*/ 2 h 8"/>
                    <a:gd name="T46" fmla="*/ 1 w 22"/>
                    <a:gd name="T47" fmla="*/ 0 h 8"/>
                    <a:gd name="T48" fmla="*/ 0 w 22"/>
                    <a:gd name="T49"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8">
                      <a:moveTo>
                        <a:pt x="0" y="0"/>
                      </a:moveTo>
                      <a:cubicBezTo>
                        <a:pt x="0" y="0"/>
                        <a:pt x="1" y="0"/>
                        <a:pt x="1" y="0"/>
                      </a:cubicBezTo>
                      <a:cubicBezTo>
                        <a:pt x="2" y="1"/>
                        <a:pt x="3" y="1"/>
                        <a:pt x="4" y="1"/>
                      </a:cubicBezTo>
                      <a:cubicBezTo>
                        <a:pt x="5" y="2"/>
                        <a:pt x="6" y="2"/>
                        <a:pt x="7" y="3"/>
                      </a:cubicBezTo>
                      <a:cubicBezTo>
                        <a:pt x="8" y="3"/>
                        <a:pt x="8" y="3"/>
                        <a:pt x="9" y="4"/>
                      </a:cubicBezTo>
                      <a:cubicBezTo>
                        <a:pt x="10" y="4"/>
                        <a:pt x="10" y="4"/>
                        <a:pt x="11" y="5"/>
                      </a:cubicBezTo>
                      <a:cubicBezTo>
                        <a:pt x="12" y="5"/>
                        <a:pt x="14" y="5"/>
                        <a:pt x="15" y="6"/>
                      </a:cubicBezTo>
                      <a:cubicBezTo>
                        <a:pt x="15" y="6"/>
                        <a:pt x="15" y="6"/>
                        <a:pt x="15" y="6"/>
                      </a:cubicBezTo>
                      <a:cubicBezTo>
                        <a:pt x="16" y="6"/>
                        <a:pt x="16" y="6"/>
                        <a:pt x="16" y="6"/>
                      </a:cubicBezTo>
                      <a:cubicBezTo>
                        <a:pt x="16" y="6"/>
                        <a:pt x="16" y="6"/>
                        <a:pt x="17" y="6"/>
                      </a:cubicBezTo>
                      <a:cubicBezTo>
                        <a:pt x="17" y="6"/>
                        <a:pt x="18" y="6"/>
                        <a:pt x="18" y="6"/>
                      </a:cubicBezTo>
                      <a:cubicBezTo>
                        <a:pt x="21" y="5"/>
                        <a:pt x="22" y="5"/>
                        <a:pt x="22" y="5"/>
                      </a:cubicBezTo>
                      <a:cubicBezTo>
                        <a:pt x="22" y="5"/>
                        <a:pt x="22" y="5"/>
                        <a:pt x="22" y="5"/>
                      </a:cubicBezTo>
                      <a:cubicBezTo>
                        <a:pt x="22" y="5"/>
                        <a:pt x="22" y="5"/>
                        <a:pt x="21" y="6"/>
                      </a:cubicBezTo>
                      <a:cubicBezTo>
                        <a:pt x="21" y="6"/>
                        <a:pt x="20" y="7"/>
                        <a:pt x="19" y="7"/>
                      </a:cubicBezTo>
                      <a:cubicBezTo>
                        <a:pt x="18" y="7"/>
                        <a:pt x="18" y="8"/>
                        <a:pt x="17" y="8"/>
                      </a:cubicBezTo>
                      <a:cubicBezTo>
                        <a:pt x="17" y="8"/>
                        <a:pt x="16" y="8"/>
                        <a:pt x="16" y="8"/>
                      </a:cubicBezTo>
                      <a:cubicBezTo>
                        <a:pt x="16" y="8"/>
                        <a:pt x="16" y="8"/>
                        <a:pt x="15" y="8"/>
                      </a:cubicBezTo>
                      <a:cubicBezTo>
                        <a:pt x="15" y="8"/>
                        <a:pt x="15" y="8"/>
                        <a:pt x="15" y="8"/>
                      </a:cubicBezTo>
                      <a:cubicBezTo>
                        <a:pt x="13" y="8"/>
                        <a:pt x="12" y="7"/>
                        <a:pt x="10" y="6"/>
                      </a:cubicBezTo>
                      <a:cubicBezTo>
                        <a:pt x="10" y="6"/>
                        <a:pt x="9" y="6"/>
                        <a:pt x="8" y="5"/>
                      </a:cubicBezTo>
                      <a:cubicBezTo>
                        <a:pt x="8" y="5"/>
                        <a:pt x="7" y="4"/>
                        <a:pt x="6" y="4"/>
                      </a:cubicBezTo>
                      <a:cubicBezTo>
                        <a:pt x="5" y="3"/>
                        <a:pt x="4" y="3"/>
                        <a:pt x="3" y="2"/>
                      </a:cubicBezTo>
                      <a:cubicBezTo>
                        <a:pt x="2" y="2"/>
                        <a:pt x="1" y="1"/>
                        <a:pt x="1" y="0"/>
                      </a:cubicBezTo>
                      <a:cubicBezTo>
                        <a:pt x="0" y="0"/>
                        <a:pt x="0" y="0"/>
                        <a:pt x="0" y="0"/>
                      </a:cubicBezTo>
                      <a:close/>
                    </a:path>
                  </a:pathLst>
                </a:custGeom>
                <a:solidFill>
                  <a:srgbClr val="FFE7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506" name="Freeform 868">
                  <a:extLst>
                    <a:ext uri="{FF2B5EF4-FFF2-40B4-BE49-F238E27FC236}">
                      <a16:creationId xmlns:a16="http://schemas.microsoft.com/office/drawing/2014/main" id="{B9B56B33-4417-40A9-8FC8-DE18F2AEC515}"/>
                    </a:ext>
                  </a:extLst>
                </p:cNvPr>
                <p:cNvSpPr>
                  <a:spLocks/>
                </p:cNvSpPr>
                <p:nvPr/>
              </p:nvSpPr>
              <p:spPr bwMode="auto">
                <a:xfrm>
                  <a:off x="7678739" y="3621559"/>
                  <a:ext cx="26062" cy="15638"/>
                </a:xfrm>
                <a:custGeom>
                  <a:avLst/>
                  <a:gdLst>
                    <a:gd name="T0" fmla="*/ 3 w 3"/>
                    <a:gd name="T1" fmla="*/ 2 h 2"/>
                    <a:gd name="T2" fmla="*/ 1 w 3"/>
                    <a:gd name="T3" fmla="*/ 2 h 2"/>
                    <a:gd name="T4" fmla="*/ 0 w 3"/>
                    <a:gd name="T5" fmla="*/ 2 h 2"/>
                    <a:gd name="T6" fmla="*/ 0 w 3"/>
                    <a:gd name="T7" fmla="*/ 2 h 2"/>
                    <a:gd name="T8" fmla="*/ 0 w 3"/>
                    <a:gd name="T9" fmla="*/ 1 h 2"/>
                    <a:gd name="T10" fmla="*/ 0 w 3"/>
                    <a:gd name="T11" fmla="*/ 1 h 2"/>
                    <a:gd name="T12" fmla="*/ 1 w 3"/>
                    <a:gd name="T13" fmla="*/ 0 h 2"/>
                    <a:gd name="T14" fmla="*/ 1 w 3"/>
                    <a:gd name="T15" fmla="*/ 0 h 2"/>
                    <a:gd name="T16" fmla="*/ 2 w 3"/>
                    <a:gd name="T17" fmla="*/ 1 h 2"/>
                    <a:gd name="T18" fmla="*/ 3 w 3"/>
                    <a:gd name="T19"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2">
                      <a:moveTo>
                        <a:pt x="3" y="2"/>
                      </a:moveTo>
                      <a:cubicBezTo>
                        <a:pt x="3" y="2"/>
                        <a:pt x="2" y="2"/>
                        <a:pt x="1" y="2"/>
                      </a:cubicBezTo>
                      <a:cubicBezTo>
                        <a:pt x="1" y="2"/>
                        <a:pt x="1" y="2"/>
                        <a:pt x="0" y="2"/>
                      </a:cubicBezTo>
                      <a:cubicBezTo>
                        <a:pt x="0" y="2"/>
                        <a:pt x="0" y="2"/>
                        <a:pt x="0" y="2"/>
                      </a:cubicBezTo>
                      <a:cubicBezTo>
                        <a:pt x="0" y="1"/>
                        <a:pt x="0" y="1"/>
                        <a:pt x="0" y="1"/>
                      </a:cubicBezTo>
                      <a:cubicBezTo>
                        <a:pt x="0" y="1"/>
                        <a:pt x="0" y="1"/>
                        <a:pt x="0" y="1"/>
                      </a:cubicBezTo>
                      <a:cubicBezTo>
                        <a:pt x="0" y="1"/>
                        <a:pt x="0" y="0"/>
                        <a:pt x="1" y="0"/>
                      </a:cubicBezTo>
                      <a:cubicBezTo>
                        <a:pt x="1" y="0"/>
                        <a:pt x="1" y="0"/>
                        <a:pt x="1" y="0"/>
                      </a:cubicBezTo>
                      <a:cubicBezTo>
                        <a:pt x="2" y="0"/>
                        <a:pt x="2" y="1"/>
                        <a:pt x="2" y="1"/>
                      </a:cubicBezTo>
                      <a:cubicBezTo>
                        <a:pt x="2" y="1"/>
                        <a:pt x="3" y="2"/>
                        <a:pt x="3" y="2"/>
                      </a:cubicBezTo>
                      <a:close/>
                    </a:path>
                  </a:pathLst>
                </a:custGeom>
                <a:solidFill>
                  <a:srgbClr val="FFE7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507" name="Freeform 869">
                  <a:extLst>
                    <a:ext uri="{FF2B5EF4-FFF2-40B4-BE49-F238E27FC236}">
                      <a16:creationId xmlns:a16="http://schemas.microsoft.com/office/drawing/2014/main" id="{F1B2EA18-316B-499C-96A0-3275A34DAD39}"/>
                    </a:ext>
                  </a:extLst>
                </p:cNvPr>
                <p:cNvSpPr>
                  <a:spLocks/>
                </p:cNvSpPr>
                <p:nvPr/>
              </p:nvSpPr>
              <p:spPr bwMode="auto">
                <a:xfrm>
                  <a:off x="7652676" y="3543375"/>
                  <a:ext cx="15638" cy="31273"/>
                </a:xfrm>
                <a:custGeom>
                  <a:avLst/>
                  <a:gdLst>
                    <a:gd name="T0" fmla="*/ 2 w 2"/>
                    <a:gd name="T1" fmla="*/ 0 h 4"/>
                    <a:gd name="T2" fmla="*/ 2 w 2"/>
                    <a:gd name="T3" fmla="*/ 2 h 4"/>
                    <a:gd name="T4" fmla="*/ 2 w 2"/>
                    <a:gd name="T5" fmla="*/ 3 h 4"/>
                    <a:gd name="T6" fmla="*/ 1 w 2"/>
                    <a:gd name="T7" fmla="*/ 3 h 4"/>
                    <a:gd name="T8" fmla="*/ 0 w 2"/>
                    <a:gd name="T9" fmla="*/ 4 h 4"/>
                    <a:gd name="T10" fmla="*/ 0 w 2"/>
                    <a:gd name="T11" fmla="*/ 3 h 4"/>
                    <a:gd name="T12" fmla="*/ 0 w 2"/>
                    <a:gd name="T13" fmla="*/ 2 h 4"/>
                    <a:gd name="T14" fmla="*/ 0 w 2"/>
                    <a:gd name="T15" fmla="*/ 2 h 4"/>
                    <a:gd name="T16" fmla="*/ 0 w 2"/>
                    <a:gd name="T17" fmla="*/ 1 h 4"/>
                    <a:gd name="T18" fmla="*/ 2 w 2"/>
                    <a:gd name="T1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4">
                      <a:moveTo>
                        <a:pt x="2" y="0"/>
                      </a:moveTo>
                      <a:cubicBezTo>
                        <a:pt x="2" y="0"/>
                        <a:pt x="2" y="1"/>
                        <a:pt x="2" y="2"/>
                      </a:cubicBezTo>
                      <a:cubicBezTo>
                        <a:pt x="2" y="2"/>
                        <a:pt x="2" y="3"/>
                        <a:pt x="2" y="3"/>
                      </a:cubicBezTo>
                      <a:cubicBezTo>
                        <a:pt x="1" y="3"/>
                        <a:pt x="1" y="3"/>
                        <a:pt x="1" y="3"/>
                      </a:cubicBezTo>
                      <a:cubicBezTo>
                        <a:pt x="1" y="4"/>
                        <a:pt x="0" y="4"/>
                        <a:pt x="0" y="4"/>
                      </a:cubicBezTo>
                      <a:cubicBezTo>
                        <a:pt x="0" y="3"/>
                        <a:pt x="0" y="3"/>
                        <a:pt x="0" y="3"/>
                      </a:cubicBezTo>
                      <a:cubicBezTo>
                        <a:pt x="0" y="3"/>
                        <a:pt x="0" y="3"/>
                        <a:pt x="0" y="2"/>
                      </a:cubicBezTo>
                      <a:cubicBezTo>
                        <a:pt x="0" y="2"/>
                        <a:pt x="0" y="2"/>
                        <a:pt x="0" y="2"/>
                      </a:cubicBezTo>
                      <a:cubicBezTo>
                        <a:pt x="0" y="2"/>
                        <a:pt x="0" y="1"/>
                        <a:pt x="0" y="1"/>
                      </a:cubicBezTo>
                      <a:cubicBezTo>
                        <a:pt x="1" y="0"/>
                        <a:pt x="2" y="0"/>
                        <a:pt x="2" y="0"/>
                      </a:cubicBezTo>
                      <a:close/>
                    </a:path>
                  </a:pathLst>
                </a:custGeom>
                <a:solidFill>
                  <a:srgbClr val="FFE7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grpSp>
          <p:grpSp>
            <p:nvGrpSpPr>
              <p:cNvPr id="461" name="Group 460"/>
              <p:cNvGrpSpPr/>
              <p:nvPr/>
            </p:nvGrpSpPr>
            <p:grpSpPr>
              <a:xfrm rot="242454">
                <a:off x="20860434" y="4426957"/>
                <a:ext cx="665753" cy="665752"/>
                <a:chOff x="6943823" y="3183739"/>
                <a:chExt cx="1110191" cy="1110190"/>
              </a:xfrm>
            </p:grpSpPr>
            <p:sp>
              <p:nvSpPr>
                <p:cNvPr id="478" name="Freeform 855">
                  <a:extLst>
                    <a:ext uri="{FF2B5EF4-FFF2-40B4-BE49-F238E27FC236}">
                      <a16:creationId xmlns:a16="http://schemas.microsoft.com/office/drawing/2014/main" id="{E76E0DAB-4F72-467A-82EF-AE7A50C58627}"/>
                    </a:ext>
                  </a:extLst>
                </p:cNvPr>
                <p:cNvSpPr>
                  <a:spLocks/>
                </p:cNvSpPr>
                <p:nvPr/>
              </p:nvSpPr>
              <p:spPr bwMode="auto">
                <a:xfrm>
                  <a:off x="6943823" y="3183739"/>
                  <a:ext cx="1110190" cy="1110190"/>
                </a:xfrm>
                <a:custGeom>
                  <a:avLst/>
                  <a:gdLst>
                    <a:gd name="T0" fmla="*/ 113 w 127"/>
                    <a:gd name="T1" fmla="*/ 90 h 127"/>
                    <a:gd name="T2" fmla="*/ 38 w 127"/>
                    <a:gd name="T3" fmla="*/ 113 h 127"/>
                    <a:gd name="T4" fmla="*/ 15 w 127"/>
                    <a:gd name="T5" fmla="*/ 37 h 127"/>
                    <a:gd name="T6" fmla="*/ 90 w 127"/>
                    <a:gd name="T7" fmla="*/ 15 h 127"/>
                    <a:gd name="T8" fmla="*/ 113 w 127"/>
                    <a:gd name="T9" fmla="*/ 90 h 127"/>
                  </a:gdLst>
                  <a:ahLst/>
                  <a:cxnLst>
                    <a:cxn ang="0">
                      <a:pos x="T0" y="T1"/>
                    </a:cxn>
                    <a:cxn ang="0">
                      <a:pos x="T2" y="T3"/>
                    </a:cxn>
                    <a:cxn ang="0">
                      <a:pos x="T4" y="T5"/>
                    </a:cxn>
                    <a:cxn ang="0">
                      <a:pos x="T6" y="T7"/>
                    </a:cxn>
                    <a:cxn ang="0">
                      <a:pos x="T8" y="T9"/>
                    </a:cxn>
                  </a:cxnLst>
                  <a:rect l="0" t="0" r="r" b="b"/>
                  <a:pathLst>
                    <a:path w="127" h="127">
                      <a:moveTo>
                        <a:pt x="113" y="90"/>
                      </a:moveTo>
                      <a:cubicBezTo>
                        <a:pt x="98" y="117"/>
                        <a:pt x="65" y="127"/>
                        <a:pt x="38" y="113"/>
                      </a:cubicBezTo>
                      <a:cubicBezTo>
                        <a:pt x="10" y="98"/>
                        <a:pt x="0" y="65"/>
                        <a:pt x="15" y="37"/>
                      </a:cubicBezTo>
                      <a:cubicBezTo>
                        <a:pt x="29" y="10"/>
                        <a:pt x="63" y="0"/>
                        <a:pt x="90" y="15"/>
                      </a:cubicBezTo>
                      <a:cubicBezTo>
                        <a:pt x="117" y="29"/>
                        <a:pt x="127" y="63"/>
                        <a:pt x="113" y="90"/>
                      </a:cubicBezTo>
                    </a:path>
                  </a:pathLst>
                </a:custGeom>
                <a:solidFill>
                  <a:srgbClr val="FEDF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479" name="Freeform 856">
                  <a:extLst>
                    <a:ext uri="{FF2B5EF4-FFF2-40B4-BE49-F238E27FC236}">
                      <a16:creationId xmlns:a16="http://schemas.microsoft.com/office/drawing/2014/main" id="{35E21F4E-28B3-486D-A813-B7D3292983C2}"/>
                    </a:ext>
                  </a:extLst>
                </p:cNvPr>
                <p:cNvSpPr>
                  <a:spLocks/>
                </p:cNvSpPr>
                <p:nvPr/>
              </p:nvSpPr>
              <p:spPr bwMode="auto">
                <a:xfrm>
                  <a:off x="7063705" y="3183739"/>
                  <a:ext cx="990309" cy="787036"/>
                </a:xfrm>
                <a:custGeom>
                  <a:avLst/>
                  <a:gdLst>
                    <a:gd name="T0" fmla="*/ 76 w 113"/>
                    <a:gd name="T1" fmla="*/ 15 h 90"/>
                    <a:gd name="T2" fmla="*/ 99 w 113"/>
                    <a:gd name="T3" fmla="*/ 90 h 90"/>
                    <a:gd name="T4" fmla="*/ 99 w 113"/>
                    <a:gd name="T5" fmla="*/ 90 h 90"/>
                    <a:gd name="T6" fmla="*/ 76 w 113"/>
                    <a:gd name="T7" fmla="*/ 15 h 90"/>
                    <a:gd name="T8" fmla="*/ 1 w 113"/>
                    <a:gd name="T9" fmla="*/ 37 h 90"/>
                    <a:gd name="T10" fmla="*/ 0 w 113"/>
                    <a:gd name="T11" fmla="*/ 38 h 90"/>
                    <a:gd name="T12" fmla="*/ 76 w 113"/>
                    <a:gd name="T13" fmla="*/ 15 h 90"/>
                  </a:gdLst>
                  <a:ahLst/>
                  <a:cxnLst>
                    <a:cxn ang="0">
                      <a:pos x="T0" y="T1"/>
                    </a:cxn>
                    <a:cxn ang="0">
                      <a:pos x="T2" y="T3"/>
                    </a:cxn>
                    <a:cxn ang="0">
                      <a:pos x="T4" y="T5"/>
                    </a:cxn>
                    <a:cxn ang="0">
                      <a:pos x="T6" y="T7"/>
                    </a:cxn>
                    <a:cxn ang="0">
                      <a:pos x="T8" y="T9"/>
                    </a:cxn>
                    <a:cxn ang="0">
                      <a:pos x="T10" y="T11"/>
                    </a:cxn>
                    <a:cxn ang="0">
                      <a:pos x="T12" y="T13"/>
                    </a:cxn>
                  </a:cxnLst>
                  <a:rect l="0" t="0" r="r" b="b"/>
                  <a:pathLst>
                    <a:path w="113" h="90">
                      <a:moveTo>
                        <a:pt x="76" y="15"/>
                      </a:moveTo>
                      <a:cubicBezTo>
                        <a:pt x="103" y="30"/>
                        <a:pt x="113" y="63"/>
                        <a:pt x="99" y="90"/>
                      </a:cubicBezTo>
                      <a:cubicBezTo>
                        <a:pt x="99" y="90"/>
                        <a:pt x="99" y="90"/>
                        <a:pt x="99" y="90"/>
                      </a:cubicBezTo>
                      <a:cubicBezTo>
                        <a:pt x="113" y="63"/>
                        <a:pt x="103" y="29"/>
                        <a:pt x="76" y="15"/>
                      </a:cubicBezTo>
                      <a:cubicBezTo>
                        <a:pt x="49" y="0"/>
                        <a:pt x="15" y="10"/>
                        <a:pt x="1" y="37"/>
                      </a:cubicBezTo>
                      <a:cubicBezTo>
                        <a:pt x="1" y="38"/>
                        <a:pt x="0" y="38"/>
                        <a:pt x="0" y="38"/>
                      </a:cubicBezTo>
                      <a:cubicBezTo>
                        <a:pt x="15" y="11"/>
                        <a:pt x="49" y="1"/>
                        <a:pt x="76" y="15"/>
                      </a:cubicBezTo>
                    </a:path>
                  </a:pathLst>
                </a:custGeom>
                <a:solidFill>
                  <a:srgbClr val="FEEA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480" name="Freeform 857">
                  <a:extLst>
                    <a:ext uri="{FF2B5EF4-FFF2-40B4-BE49-F238E27FC236}">
                      <a16:creationId xmlns:a16="http://schemas.microsoft.com/office/drawing/2014/main" id="{08212E68-3269-4A02-9DF1-6109E7281F4C}"/>
                    </a:ext>
                  </a:extLst>
                </p:cNvPr>
                <p:cNvSpPr>
                  <a:spLocks/>
                </p:cNvSpPr>
                <p:nvPr/>
              </p:nvSpPr>
              <p:spPr bwMode="auto">
                <a:xfrm>
                  <a:off x="7058491" y="3287982"/>
                  <a:ext cx="891279" cy="901704"/>
                </a:xfrm>
                <a:custGeom>
                  <a:avLst/>
                  <a:gdLst>
                    <a:gd name="T0" fmla="*/ 30 w 102"/>
                    <a:gd name="T1" fmla="*/ 91 h 103"/>
                    <a:gd name="T2" fmla="*/ 11 w 102"/>
                    <a:gd name="T3" fmla="*/ 31 h 103"/>
                    <a:gd name="T4" fmla="*/ 72 w 102"/>
                    <a:gd name="T5" fmla="*/ 12 h 103"/>
                    <a:gd name="T6" fmla="*/ 90 w 102"/>
                    <a:gd name="T7" fmla="*/ 73 h 103"/>
                    <a:gd name="T8" fmla="*/ 30 w 102"/>
                    <a:gd name="T9" fmla="*/ 91 h 103"/>
                  </a:gdLst>
                  <a:ahLst/>
                  <a:cxnLst>
                    <a:cxn ang="0">
                      <a:pos x="T0" y="T1"/>
                    </a:cxn>
                    <a:cxn ang="0">
                      <a:pos x="T2" y="T3"/>
                    </a:cxn>
                    <a:cxn ang="0">
                      <a:pos x="T4" y="T5"/>
                    </a:cxn>
                    <a:cxn ang="0">
                      <a:pos x="T6" y="T7"/>
                    </a:cxn>
                    <a:cxn ang="0">
                      <a:pos x="T8" y="T9"/>
                    </a:cxn>
                  </a:cxnLst>
                  <a:rect l="0" t="0" r="r" b="b"/>
                  <a:pathLst>
                    <a:path w="102" h="103">
                      <a:moveTo>
                        <a:pt x="30" y="91"/>
                      </a:moveTo>
                      <a:cubicBezTo>
                        <a:pt x="8" y="80"/>
                        <a:pt x="0" y="52"/>
                        <a:pt x="11" y="31"/>
                      </a:cubicBezTo>
                      <a:cubicBezTo>
                        <a:pt x="23" y="9"/>
                        <a:pt x="50" y="0"/>
                        <a:pt x="72" y="12"/>
                      </a:cubicBezTo>
                      <a:cubicBezTo>
                        <a:pt x="94" y="24"/>
                        <a:pt x="102" y="51"/>
                        <a:pt x="90" y="73"/>
                      </a:cubicBezTo>
                      <a:cubicBezTo>
                        <a:pt x="79" y="95"/>
                        <a:pt x="52" y="103"/>
                        <a:pt x="30" y="91"/>
                      </a:cubicBezTo>
                    </a:path>
                  </a:pathLst>
                </a:custGeom>
                <a:solidFill>
                  <a:srgbClr val="E7BD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481" name="Freeform 858">
                  <a:extLst>
                    <a:ext uri="{FF2B5EF4-FFF2-40B4-BE49-F238E27FC236}">
                      <a16:creationId xmlns:a16="http://schemas.microsoft.com/office/drawing/2014/main" id="{F84D2681-6C85-472A-A8EA-27A4D363EF98}"/>
                    </a:ext>
                  </a:extLst>
                </p:cNvPr>
                <p:cNvSpPr>
                  <a:spLocks/>
                </p:cNvSpPr>
                <p:nvPr/>
              </p:nvSpPr>
              <p:spPr bwMode="auto">
                <a:xfrm>
                  <a:off x="7152310" y="3287982"/>
                  <a:ext cx="797461" cy="646307"/>
                </a:xfrm>
                <a:custGeom>
                  <a:avLst/>
                  <a:gdLst>
                    <a:gd name="T0" fmla="*/ 60 w 91"/>
                    <a:gd name="T1" fmla="*/ 14 h 74"/>
                    <a:gd name="T2" fmla="*/ 79 w 91"/>
                    <a:gd name="T3" fmla="*/ 74 h 74"/>
                    <a:gd name="T4" fmla="*/ 79 w 91"/>
                    <a:gd name="T5" fmla="*/ 73 h 74"/>
                    <a:gd name="T6" fmla="*/ 61 w 91"/>
                    <a:gd name="T7" fmla="*/ 12 h 74"/>
                    <a:gd name="T8" fmla="*/ 0 w 91"/>
                    <a:gd name="T9" fmla="*/ 31 h 74"/>
                    <a:gd name="T10" fmla="*/ 0 w 91"/>
                    <a:gd name="T11" fmla="*/ 32 h 74"/>
                    <a:gd name="T12" fmla="*/ 60 w 91"/>
                    <a:gd name="T13" fmla="*/ 14 h 74"/>
                  </a:gdLst>
                  <a:ahLst/>
                  <a:cxnLst>
                    <a:cxn ang="0">
                      <a:pos x="T0" y="T1"/>
                    </a:cxn>
                    <a:cxn ang="0">
                      <a:pos x="T2" y="T3"/>
                    </a:cxn>
                    <a:cxn ang="0">
                      <a:pos x="T4" y="T5"/>
                    </a:cxn>
                    <a:cxn ang="0">
                      <a:pos x="T6" y="T7"/>
                    </a:cxn>
                    <a:cxn ang="0">
                      <a:pos x="T8" y="T9"/>
                    </a:cxn>
                    <a:cxn ang="0">
                      <a:pos x="T10" y="T11"/>
                    </a:cxn>
                    <a:cxn ang="0">
                      <a:pos x="T12" y="T13"/>
                    </a:cxn>
                  </a:cxnLst>
                  <a:rect l="0" t="0" r="r" b="b"/>
                  <a:pathLst>
                    <a:path w="91" h="74">
                      <a:moveTo>
                        <a:pt x="60" y="14"/>
                      </a:moveTo>
                      <a:cubicBezTo>
                        <a:pt x="81" y="25"/>
                        <a:pt x="90" y="52"/>
                        <a:pt x="79" y="74"/>
                      </a:cubicBezTo>
                      <a:cubicBezTo>
                        <a:pt x="79" y="73"/>
                        <a:pt x="79" y="73"/>
                        <a:pt x="79" y="73"/>
                      </a:cubicBezTo>
                      <a:cubicBezTo>
                        <a:pt x="91" y="51"/>
                        <a:pt x="83" y="24"/>
                        <a:pt x="61" y="12"/>
                      </a:cubicBezTo>
                      <a:cubicBezTo>
                        <a:pt x="39" y="0"/>
                        <a:pt x="12" y="9"/>
                        <a:pt x="0" y="31"/>
                      </a:cubicBezTo>
                      <a:cubicBezTo>
                        <a:pt x="0" y="31"/>
                        <a:pt x="0" y="31"/>
                        <a:pt x="0" y="32"/>
                      </a:cubicBezTo>
                      <a:cubicBezTo>
                        <a:pt x="12" y="10"/>
                        <a:pt x="38" y="3"/>
                        <a:pt x="60" y="14"/>
                      </a:cubicBezTo>
                    </a:path>
                  </a:pathLst>
                </a:custGeom>
                <a:solidFill>
                  <a:srgbClr val="D2AD2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482" name="Freeform 859">
                  <a:extLst>
                    <a:ext uri="{FF2B5EF4-FFF2-40B4-BE49-F238E27FC236}">
                      <a16:creationId xmlns:a16="http://schemas.microsoft.com/office/drawing/2014/main" id="{84CF898D-BB8B-44F0-9E7A-E48829F16203}"/>
                    </a:ext>
                  </a:extLst>
                </p:cNvPr>
                <p:cNvSpPr>
                  <a:spLocks noEditPoints="1"/>
                </p:cNvSpPr>
                <p:nvPr/>
              </p:nvSpPr>
              <p:spPr bwMode="auto">
                <a:xfrm>
                  <a:off x="7282615" y="3486043"/>
                  <a:ext cx="448245" cy="521215"/>
                </a:xfrm>
                <a:custGeom>
                  <a:avLst/>
                  <a:gdLst>
                    <a:gd name="T0" fmla="*/ 23 w 51"/>
                    <a:gd name="T1" fmla="*/ 45 h 59"/>
                    <a:gd name="T2" fmla="*/ 20 w 51"/>
                    <a:gd name="T3" fmla="*/ 44 h 59"/>
                    <a:gd name="T4" fmla="*/ 26 w 51"/>
                    <a:gd name="T5" fmla="*/ 35 h 59"/>
                    <a:gd name="T6" fmla="*/ 27 w 51"/>
                    <a:gd name="T7" fmla="*/ 42 h 59"/>
                    <a:gd name="T8" fmla="*/ 23 w 51"/>
                    <a:gd name="T9" fmla="*/ 45 h 59"/>
                    <a:gd name="T10" fmla="*/ 26 w 51"/>
                    <a:gd name="T11" fmla="*/ 22 h 59"/>
                    <a:gd name="T12" fmla="*/ 26 w 51"/>
                    <a:gd name="T13" fmla="*/ 22 h 59"/>
                    <a:gd name="T14" fmla="*/ 25 w 51"/>
                    <a:gd name="T15" fmla="*/ 15 h 59"/>
                    <a:gd name="T16" fmla="*/ 28 w 51"/>
                    <a:gd name="T17" fmla="*/ 12 h 59"/>
                    <a:gd name="T18" fmla="*/ 28 w 51"/>
                    <a:gd name="T19" fmla="*/ 12 h 59"/>
                    <a:gd name="T20" fmla="*/ 32 w 51"/>
                    <a:gd name="T21" fmla="*/ 13 h 59"/>
                    <a:gd name="T22" fmla="*/ 26 w 51"/>
                    <a:gd name="T23" fmla="*/ 22 h 59"/>
                    <a:gd name="T24" fmla="*/ 40 w 51"/>
                    <a:gd name="T25" fmla="*/ 0 h 59"/>
                    <a:gd name="T26" fmla="*/ 37 w 51"/>
                    <a:gd name="T27" fmla="*/ 6 h 59"/>
                    <a:gd name="T28" fmla="*/ 27 w 51"/>
                    <a:gd name="T29" fmla="*/ 2 h 59"/>
                    <a:gd name="T30" fmla="*/ 16 w 51"/>
                    <a:gd name="T31" fmla="*/ 10 h 59"/>
                    <a:gd name="T32" fmla="*/ 19 w 51"/>
                    <a:gd name="T33" fmla="*/ 28 h 59"/>
                    <a:gd name="T34" fmla="*/ 21 w 51"/>
                    <a:gd name="T35" fmla="*/ 30 h 59"/>
                    <a:gd name="T36" fmla="*/ 14 w 51"/>
                    <a:gd name="T37" fmla="*/ 41 h 59"/>
                    <a:gd name="T38" fmla="*/ 11 w 51"/>
                    <a:gd name="T39" fmla="*/ 39 h 59"/>
                    <a:gd name="T40" fmla="*/ 6 w 51"/>
                    <a:gd name="T41" fmla="*/ 36 h 59"/>
                    <a:gd name="T42" fmla="*/ 4 w 51"/>
                    <a:gd name="T43" fmla="*/ 36 h 59"/>
                    <a:gd name="T44" fmla="*/ 0 w 51"/>
                    <a:gd name="T45" fmla="*/ 42 h 59"/>
                    <a:gd name="T46" fmla="*/ 1 w 51"/>
                    <a:gd name="T47" fmla="*/ 43 h 59"/>
                    <a:gd name="T48" fmla="*/ 9 w 51"/>
                    <a:gd name="T49" fmla="*/ 49 h 59"/>
                    <a:gd name="T50" fmla="*/ 5 w 51"/>
                    <a:gd name="T51" fmla="*/ 55 h 59"/>
                    <a:gd name="T52" fmla="*/ 11 w 51"/>
                    <a:gd name="T53" fmla="*/ 59 h 59"/>
                    <a:gd name="T54" fmla="*/ 15 w 51"/>
                    <a:gd name="T55" fmla="*/ 52 h 59"/>
                    <a:gd name="T56" fmla="*/ 25 w 51"/>
                    <a:gd name="T57" fmla="*/ 55 h 59"/>
                    <a:gd name="T58" fmla="*/ 36 w 51"/>
                    <a:gd name="T59" fmla="*/ 47 h 59"/>
                    <a:gd name="T60" fmla="*/ 33 w 51"/>
                    <a:gd name="T61" fmla="*/ 29 h 59"/>
                    <a:gd name="T62" fmla="*/ 31 w 51"/>
                    <a:gd name="T63" fmla="*/ 27 h 59"/>
                    <a:gd name="T64" fmla="*/ 38 w 51"/>
                    <a:gd name="T65" fmla="*/ 17 h 59"/>
                    <a:gd name="T66" fmla="*/ 45 w 51"/>
                    <a:gd name="T67" fmla="*/ 21 h 59"/>
                    <a:gd name="T68" fmla="*/ 46 w 51"/>
                    <a:gd name="T69" fmla="*/ 22 h 59"/>
                    <a:gd name="T70" fmla="*/ 51 w 51"/>
                    <a:gd name="T71" fmla="*/ 15 h 59"/>
                    <a:gd name="T72" fmla="*/ 49 w 51"/>
                    <a:gd name="T73" fmla="*/ 14 h 59"/>
                    <a:gd name="T74" fmla="*/ 43 w 51"/>
                    <a:gd name="T75" fmla="*/ 9 h 59"/>
                    <a:gd name="T76" fmla="*/ 46 w 51"/>
                    <a:gd name="T77" fmla="*/ 3 h 59"/>
                    <a:gd name="T78" fmla="*/ 40 w 51"/>
                    <a:gd name="T79"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1" h="59">
                      <a:moveTo>
                        <a:pt x="23" y="45"/>
                      </a:moveTo>
                      <a:cubicBezTo>
                        <a:pt x="23" y="45"/>
                        <a:pt x="21" y="45"/>
                        <a:pt x="20" y="44"/>
                      </a:cubicBezTo>
                      <a:cubicBezTo>
                        <a:pt x="26" y="35"/>
                        <a:pt x="26" y="35"/>
                        <a:pt x="26" y="35"/>
                      </a:cubicBezTo>
                      <a:cubicBezTo>
                        <a:pt x="28" y="37"/>
                        <a:pt x="29" y="38"/>
                        <a:pt x="27" y="42"/>
                      </a:cubicBezTo>
                      <a:cubicBezTo>
                        <a:pt x="26" y="44"/>
                        <a:pt x="25" y="45"/>
                        <a:pt x="23" y="45"/>
                      </a:cubicBezTo>
                      <a:moveTo>
                        <a:pt x="26" y="22"/>
                      </a:moveTo>
                      <a:cubicBezTo>
                        <a:pt x="26" y="22"/>
                        <a:pt x="26" y="22"/>
                        <a:pt x="26" y="22"/>
                      </a:cubicBezTo>
                      <a:cubicBezTo>
                        <a:pt x="23" y="20"/>
                        <a:pt x="23" y="19"/>
                        <a:pt x="25" y="15"/>
                      </a:cubicBezTo>
                      <a:cubicBezTo>
                        <a:pt x="26" y="12"/>
                        <a:pt x="27" y="12"/>
                        <a:pt x="28" y="12"/>
                      </a:cubicBezTo>
                      <a:cubicBezTo>
                        <a:pt x="28" y="12"/>
                        <a:pt x="28" y="12"/>
                        <a:pt x="28" y="12"/>
                      </a:cubicBezTo>
                      <a:cubicBezTo>
                        <a:pt x="29" y="12"/>
                        <a:pt x="30" y="12"/>
                        <a:pt x="32" y="13"/>
                      </a:cubicBezTo>
                      <a:cubicBezTo>
                        <a:pt x="26" y="22"/>
                        <a:pt x="26" y="22"/>
                        <a:pt x="26" y="22"/>
                      </a:cubicBezTo>
                      <a:moveTo>
                        <a:pt x="40" y="0"/>
                      </a:moveTo>
                      <a:cubicBezTo>
                        <a:pt x="37" y="6"/>
                        <a:pt x="37" y="6"/>
                        <a:pt x="37" y="6"/>
                      </a:cubicBezTo>
                      <a:cubicBezTo>
                        <a:pt x="33" y="4"/>
                        <a:pt x="30" y="2"/>
                        <a:pt x="27" y="2"/>
                      </a:cubicBezTo>
                      <a:cubicBezTo>
                        <a:pt x="23" y="2"/>
                        <a:pt x="19" y="4"/>
                        <a:pt x="16" y="10"/>
                      </a:cubicBezTo>
                      <a:cubicBezTo>
                        <a:pt x="12" y="18"/>
                        <a:pt x="13" y="23"/>
                        <a:pt x="19" y="28"/>
                      </a:cubicBezTo>
                      <a:cubicBezTo>
                        <a:pt x="21" y="30"/>
                        <a:pt x="21" y="30"/>
                        <a:pt x="21" y="30"/>
                      </a:cubicBezTo>
                      <a:cubicBezTo>
                        <a:pt x="14" y="41"/>
                        <a:pt x="14" y="41"/>
                        <a:pt x="14" y="41"/>
                      </a:cubicBezTo>
                      <a:cubicBezTo>
                        <a:pt x="13" y="41"/>
                        <a:pt x="12" y="40"/>
                        <a:pt x="11" y="39"/>
                      </a:cubicBezTo>
                      <a:cubicBezTo>
                        <a:pt x="9" y="38"/>
                        <a:pt x="8" y="38"/>
                        <a:pt x="6" y="36"/>
                      </a:cubicBezTo>
                      <a:cubicBezTo>
                        <a:pt x="4" y="36"/>
                        <a:pt x="4" y="36"/>
                        <a:pt x="4" y="36"/>
                      </a:cubicBezTo>
                      <a:cubicBezTo>
                        <a:pt x="0" y="42"/>
                        <a:pt x="0" y="42"/>
                        <a:pt x="0" y="42"/>
                      </a:cubicBezTo>
                      <a:cubicBezTo>
                        <a:pt x="1" y="43"/>
                        <a:pt x="1" y="43"/>
                        <a:pt x="1" y="43"/>
                      </a:cubicBezTo>
                      <a:cubicBezTo>
                        <a:pt x="4" y="46"/>
                        <a:pt x="7" y="47"/>
                        <a:pt x="9" y="49"/>
                      </a:cubicBezTo>
                      <a:cubicBezTo>
                        <a:pt x="5" y="55"/>
                        <a:pt x="5" y="55"/>
                        <a:pt x="5" y="55"/>
                      </a:cubicBezTo>
                      <a:cubicBezTo>
                        <a:pt x="11" y="59"/>
                        <a:pt x="11" y="59"/>
                        <a:pt x="11" y="59"/>
                      </a:cubicBezTo>
                      <a:cubicBezTo>
                        <a:pt x="15" y="52"/>
                        <a:pt x="15" y="52"/>
                        <a:pt x="15" y="52"/>
                      </a:cubicBezTo>
                      <a:cubicBezTo>
                        <a:pt x="19" y="54"/>
                        <a:pt x="22" y="55"/>
                        <a:pt x="25" y="55"/>
                      </a:cubicBezTo>
                      <a:cubicBezTo>
                        <a:pt x="29" y="55"/>
                        <a:pt x="32" y="53"/>
                        <a:pt x="36" y="47"/>
                      </a:cubicBezTo>
                      <a:cubicBezTo>
                        <a:pt x="40" y="39"/>
                        <a:pt x="39" y="34"/>
                        <a:pt x="33" y="29"/>
                      </a:cubicBezTo>
                      <a:cubicBezTo>
                        <a:pt x="31" y="27"/>
                        <a:pt x="31" y="27"/>
                        <a:pt x="31" y="27"/>
                      </a:cubicBezTo>
                      <a:cubicBezTo>
                        <a:pt x="38" y="17"/>
                        <a:pt x="38" y="17"/>
                        <a:pt x="38" y="17"/>
                      </a:cubicBezTo>
                      <a:cubicBezTo>
                        <a:pt x="41" y="18"/>
                        <a:pt x="43" y="20"/>
                        <a:pt x="45" y="21"/>
                      </a:cubicBezTo>
                      <a:cubicBezTo>
                        <a:pt x="46" y="22"/>
                        <a:pt x="46" y="22"/>
                        <a:pt x="46" y="22"/>
                      </a:cubicBezTo>
                      <a:cubicBezTo>
                        <a:pt x="51" y="15"/>
                        <a:pt x="51" y="15"/>
                        <a:pt x="51" y="15"/>
                      </a:cubicBezTo>
                      <a:cubicBezTo>
                        <a:pt x="49" y="14"/>
                        <a:pt x="49" y="14"/>
                        <a:pt x="49" y="14"/>
                      </a:cubicBezTo>
                      <a:cubicBezTo>
                        <a:pt x="47" y="12"/>
                        <a:pt x="45" y="11"/>
                        <a:pt x="43" y="9"/>
                      </a:cubicBezTo>
                      <a:cubicBezTo>
                        <a:pt x="46" y="3"/>
                        <a:pt x="46" y="3"/>
                        <a:pt x="46" y="3"/>
                      </a:cubicBezTo>
                      <a:cubicBezTo>
                        <a:pt x="40" y="0"/>
                        <a:pt x="40" y="0"/>
                        <a:pt x="40" y="0"/>
                      </a:cubicBezTo>
                    </a:path>
                  </a:pathLst>
                </a:custGeom>
                <a:solidFill>
                  <a:srgbClr val="C18F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483" name="Freeform 860">
                  <a:extLst>
                    <a:ext uri="{FF2B5EF4-FFF2-40B4-BE49-F238E27FC236}">
                      <a16:creationId xmlns:a16="http://schemas.microsoft.com/office/drawing/2014/main" id="{640CD216-9B10-4296-B08E-A33BBFA0E482}"/>
                    </a:ext>
                  </a:extLst>
                </p:cNvPr>
                <p:cNvSpPr>
                  <a:spLocks noEditPoints="1"/>
                </p:cNvSpPr>
                <p:nvPr/>
              </p:nvSpPr>
              <p:spPr bwMode="auto">
                <a:xfrm>
                  <a:off x="7303464" y="3486043"/>
                  <a:ext cx="443034" cy="526429"/>
                </a:xfrm>
                <a:custGeom>
                  <a:avLst/>
                  <a:gdLst>
                    <a:gd name="T0" fmla="*/ 33 w 51"/>
                    <a:gd name="T1" fmla="*/ 30 h 60"/>
                    <a:gd name="T2" fmla="*/ 31 w 51"/>
                    <a:gd name="T3" fmla="*/ 28 h 60"/>
                    <a:gd name="T4" fmla="*/ 38 w 51"/>
                    <a:gd name="T5" fmla="*/ 18 h 60"/>
                    <a:gd name="T6" fmla="*/ 45 w 51"/>
                    <a:gd name="T7" fmla="*/ 22 h 60"/>
                    <a:gd name="T8" fmla="*/ 46 w 51"/>
                    <a:gd name="T9" fmla="*/ 23 h 60"/>
                    <a:gd name="T10" fmla="*/ 51 w 51"/>
                    <a:gd name="T11" fmla="*/ 16 h 60"/>
                    <a:gd name="T12" fmla="*/ 49 w 51"/>
                    <a:gd name="T13" fmla="*/ 15 h 60"/>
                    <a:gd name="T14" fmla="*/ 43 w 51"/>
                    <a:gd name="T15" fmla="*/ 10 h 60"/>
                    <a:gd name="T16" fmla="*/ 46 w 51"/>
                    <a:gd name="T17" fmla="*/ 4 h 60"/>
                    <a:gd name="T18" fmla="*/ 40 w 51"/>
                    <a:gd name="T19" fmla="*/ 1 h 60"/>
                    <a:gd name="T20" fmla="*/ 37 w 51"/>
                    <a:gd name="T21" fmla="*/ 7 h 60"/>
                    <a:gd name="T22" fmla="*/ 16 w 51"/>
                    <a:gd name="T23" fmla="*/ 12 h 60"/>
                    <a:gd name="T24" fmla="*/ 18 w 51"/>
                    <a:gd name="T25" fmla="*/ 29 h 60"/>
                    <a:gd name="T26" fmla="*/ 21 w 51"/>
                    <a:gd name="T27" fmla="*/ 31 h 60"/>
                    <a:gd name="T28" fmla="*/ 14 w 51"/>
                    <a:gd name="T29" fmla="*/ 42 h 60"/>
                    <a:gd name="T30" fmla="*/ 10 w 51"/>
                    <a:gd name="T31" fmla="*/ 40 h 60"/>
                    <a:gd name="T32" fmla="*/ 6 w 51"/>
                    <a:gd name="T33" fmla="*/ 37 h 60"/>
                    <a:gd name="T34" fmla="*/ 4 w 51"/>
                    <a:gd name="T35" fmla="*/ 37 h 60"/>
                    <a:gd name="T36" fmla="*/ 0 w 51"/>
                    <a:gd name="T37" fmla="*/ 43 h 60"/>
                    <a:gd name="T38" fmla="*/ 1 w 51"/>
                    <a:gd name="T39" fmla="*/ 44 h 60"/>
                    <a:gd name="T40" fmla="*/ 9 w 51"/>
                    <a:gd name="T41" fmla="*/ 50 h 60"/>
                    <a:gd name="T42" fmla="*/ 4 w 51"/>
                    <a:gd name="T43" fmla="*/ 56 h 60"/>
                    <a:gd name="T44" fmla="*/ 11 w 51"/>
                    <a:gd name="T45" fmla="*/ 60 h 60"/>
                    <a:gd name="T46" fmla="*/ 15 w 51"/>
                    <a:gd name="T47" fmla="*/ 53 h 60"/>
                    <a:gd name="T48" fmla="*/ 36 w 51"/>
                    <a:gd name="T49" fmla="*/ 48 h 60"/>
                    <a:gd name="T50" fmla="*/ 33 w 51"/>
                    <a:gd name="T51" fmla="*/ 30 h 60"/>
                    <a:gd name="T52" fmla="*/ 26 w 51"/>
                    <a:gd name="T53" fmla="*/ 23 h 60"/>
                    <a:gd name="T54" fmla="*/ 25 w 51"/>
                    <a:gd name="T55" fmla="*/ 16 h 60"/>
                    <a:gd name="T56" fmla="*/ 28 w 51"/>
                    <a:gd name="T57" fmla="*/ 13 h 60"/>
                    <a:gd name="T58" fmla="*/ 32 w 51"/>
                    <a:gd name="T59" fmla="*/ 14 h 60"/>
                    <a:gd name="T60" fmla="*/ 26 w 51"/>
                    <a:gd name="T61" fmla="*/ 23 h 60"/>
                    <a:gd name="T62" fmla="*/ 26 w 51"/>
                    <a:gd name="T63" fmla="*/ 36 h 60"/>
                    <a:gd name="T64" fmla="*/ 27 w 51"/>
                    <a:gd name="T65" fmla="*/ 43 h 60"/>
                    <a:gd name="T66" fmla="*/ 20 w 51"/>
                    <a:gd name="T67" fmla="*/ 45 h 60"/>
                    <a:gd name="T68" fmla="*/ 26 w 51"/>
                    <a:gd name="T69" fmla="*/ 36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1" h="60">
                      <a:moveTo>
                        <a:pt x="33" y="30"/>
                      </a:moveTo>
                      <a:cubicBezTo>
                        <a:pt x="31" y="28"/>
                        <a:pt x="31" y="28"/>
                        <a:pt x="31" y="28"/>
                      </a:cubicBezTo>
                      <a:cubicBezTo>
                        <a:pt x="38" y="18"/>
                        <a:pt x="38" y="18"/>
                        <a:pt x="38" y="18"/>
                      </a:cubicBezTo>
                      <a:cubicBezTo>
                        <a:pt x="40" y="19"/>
                        <a:pt x="43" y="21"/>
                        <a:pt x="45" y="22"/>
                      </a:cubicBezTo>
                      <a:cubicBezTo>
                        <a:pt x="46" y="23"/>
                        <a:pt x="46" y="23"/>
                        <a:pt x="46" y="23"/>
                      </a:cubicBezTo>
                      <a:cubicBezTo>
                        <a:pt x="51" y="16"/>
                        <a:pt x="51" y="16"/>
                        <a:pt x="51" y="16"/>
                      </a:cubicBezTo>
                      <a:cubicBezTo>
                        <a:pt x="49" y="15"/>
                        <a:pt x="49" y="15"/>
                        <a:pt x="49" y="15"/>
                      </a:cubicBezTo>
                      <a:cubicBezTo>
                        <a:pt x="47" y="13"/>
                        <a:pt x="45" y="12"/>
                        <a:pt x="43" y="10"/>
                      </a:cubicBezTo>
                      <a:cubicBezTo>
                        <a:pt x="46" y="4"/>
                        <a:pt x="46" y="4"/>
                        <a:pt x="46" y="4"/>
                      </a:cubicBezTo>
                      <a:cubicBezTo>
                        <a:pt x="40" y="1"/>
                        <a:pt x="40" y="1"/>
                        <a:pt x="40" y="1"/>
                      </a:cubicBezTo>
                      <a:cubicBezTo>
                        <a:pt x="37" y="7"/>
                        <a:pt x="37" y="7"/>
                        <a:pt x="37" y="7"/>
                      </a:cubicBezTo>
                      <a:cubicBezTo>
                        <a:pt x="29" y="2"/>
                        <a:pt x="22" y="0"/>
                        <a:pt x="16" y="12"/>
                      </a:cubicBezTo>
                      <a:cubicBezTo>
                        <a:pt x="12" y="19"/>
                        <a:pt x="13" y="24"/>
                        <a:pt x="18" y="29"/>
                      </a:cubicBezTo>
                      <a:cubicBezTo>
                        <a:pt x="21" y="31"/>
                        <a:pt x="21" y="31"/>
                        <a:pt x="21" y="31"/>
                      </a:cubicBezTo>
                      <a:cubicBezTo>
                        <a:pt x="14" y="42"/>
                        <a:pt x="14" y="42"/>
                        <a:pt x="14" y="42"/>
                      </a:cubicBezTo>
                      <a:cubicBezTo>
                        <a:pt x="13" y="42"/>
                        <a:pt x="12" y="41"/>
                        <a:pt x="10" y="40"/>
                      </a:cubicBezTo>
                      <a:cubicBezTo>
                        <a:pt x="9" y="39"/>
                        <a:pt x="8" y="39"/>
                        <a:pt x="6" y="37"/>
                      </a:cubicBezTo>
                      <a:cubicBezTo>
                        <a:pt x="4" y="37"/>
                        <a:pt x="4" y="37"/>
                        <a:pt x="4" y="37"/>
                      </a:cubicBezTo>
                      <a:cubicBezTo>
                        <a:pt x="0" y="43"/>
                        <a:pt x="0" y="43"/>
                        <a:pt x="0" y="43"/>
                      </a:cubicBezTo>
                      <a:cubicBezTo>
                        <a:pt x="1" y="44"/>
                        <a:pt x="1" y="44"/>
                        <a:pt x="1" y="44"/>
                      </a:cubicBezTo>
                      <a:cubicBezTo>
                        <a:pt x="4" y="47"/>
                        <a:pt x="7" y="49"/>
                        <a:pt x="9" y="50"/>
                      </a:cubicBezTo>
                      <a:cubicBezTo>
                        <a:pt x="4" y="56"/>
                        <a:pt x="4" y="56"/>
                        <a:pt x="4" y="56"/>
                      </a:cubicBezTo>
                      <a:cubicBezTo>
                        <a:pt x="11" y="60"/>
                        <a:pt x="11" y="60"/>
                        <a:pt x="11" y="60"/>
                      </a:cubicBezTo>
                      <a:cubicBezTo>
                        <a:pt x="15" y="53"/>
                        <a:pt x="15" y="53"/>
                        <a:pt x="15" y="53"/>
                      </a:cubicBezTo>
                      <a:cubicBezTo>
                        <a:pt x="24" y="58"/>
                        <a:pt x="30" y="58"/>
                        <a:pt x="36" y="48"/>
                      </a:cubicBezTo>
                      <a:cubicBezTo>
                        <a:pt x="40" y="40"/>
                        <a:pt x="39" y="35"/>
                        <a:pt x="33" y="30"/>
                      </a:cubicBezTo>
                      <a:close/>
                      <a:moveTo>
                        <a:pt x="26" y="23"/>
                      </a:moveTo>
                      <a:cubicBezTo>
                        <a:pt x="23" y="21"/>
                        <a:pt x="23" y="20"/>
                        <a:pt x="25" y="16"/>
                      </a:cubicBezTo>
                      <a:cubicBezTo>
                        <a:pt x="26" y="13"/>
                        <a:pt x="27" y="13"/>
                        <a:pt x="28" y="13"/>
                      </a:cubicBezTo>
                      <a:cubicBezTo>
                        <a:pt x="29" y="13"/>
                        <a:pt x="30" y="13"/>
                        <a:pt x="32" y="14"/>
                      </a:cubicBezTo>
                      <a:cubicBezTo>
                        <a:pt x="26" y="23"/>
                        <a:pt x="26" y="23"/>
                        <a:pt x="26" y="23"/>
                      </a:cubicBezTo>
                      <a:close/>
                      <a:moveTo>
                        <a:pt x="26" y="36"/>
                      </a:moveTo>
                      <a:cubicBezTo>
                        <a:pt x="28" y="38"/>
                        <a:pt x="29" y="39"/>
                        <a:pt x="27" y="43"/>
                      </a:cubicBezTo>
                      <a:cubicBezTo>
                        <a:pt x="25" y="47"/>
                        <a:pt x="24" y="47"/>
                        <a:pt x="20" y="45"/>
                      </a:cubicBezTo>
                      <a:lnTo>
                        <a:pt x="26" y="36"/>
                      </a:lnTo>
                      <a:close/>
                    </a:path>
                  </a:pathLst>
                </a:custGeom>
                <a:solidFill>
                  <a:srgbClr val="FED9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484" name="Freeform 861">
                  <a:extLst>
                    <a:ext uri="{FF2B5EF4-FFF2-40B4-BE49-F238E27FC236}">
                      <a16:creationId xmlns:a16="http://schemas.microsoft.com/office/drawing/2014/main" id="{7BCB477F-1A82-4394-8B80-56D88ACA3C44}"/>
                    </a:ext>
                  </a:extLst>
                </p:cNvPr>
                <p:cNvSpPr>
                  <a:spLocks/>
                </p:cNvSpPr>
                <p:nvPr/>
              </p:nvSpPr>
              <p:spPr bwMode="auto">
                <a:xfrm>
                  <a:off x="7407707" y="3486043"/>
                  <a:ext cx="255397" cy="380489"/>
                </a:xfrm>
                <a:custGeom>
                  <a:avLst/>
                  <a:gdLst>
                    <a:gd name="T0" fmla="*/ 6 w 29"/>
                    <a:gd name="T1" fmla="*/ 29 h 43"/>
                    <a:gd name="T2" fmla="*/ 9 w 29"/>
                    <a:gd name="T3" fmla="*/ 31 h 43"/>
                    <a:gd name="T4" fmla="*/ 2 w 29"/>
                    <a:gd name="T5" fmla="*/ 42 h 43"/>
                    <a:gd name="T6" fmla="*/ 3 w 29"/>
                    <a:gd name="T7" fmla="*/ 43 h 43"/>
                    <a:gd name="T8" fmla="*/ 10 w 29"/>
                    <a:gd name="T9" fmla="*/ 32 h 43"/>
                    <a:gd name="T10" fmla="*/ 7 w 29"/>
                    <a:gd name="T11" fmla="*/ 30 h 43"/>
                    <a:gd name="T12" fmla="*/ 5 w 29"/>
                    <a:gd name="T13" fmla="*/ 12 h 43"/>
                    <a:gd name="T14" fmla="*/ 26 w 29"/>
                    <a:gd name="T15" fmla="*/ 7 h 43"/>
                    <a:gd name="T16" fmla="*/ 29 w 29"/>
                    <a:gd name="T17" fmla="*/ 2 h 43"/>
                    <a:gd name="T18" fmla="*/ 28 w 29"/>
                    <a:gd name="T19" fmla="*/ 1 h 43"/>
                    <a:gd name="T20" fmla="*/ 25 w 29"/>
                    <a:gd name="T21" fmla="*/ 7 h 43"/>
                    <a:gd name="T22" fmla="*/ 4 w 29"/>
                    <a:gd name="T23" fmla="*/ 12 h 43"/>
                    <a:gd name="T24" fmla="*/ 6 w 29"/>
                    <a:gd name="T25" fmla="*/ 29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9" h="43">
                      <a:moveTo>
                        <a:pt x="6" y="29"/>
                      </a:moveTo>
                      <a:cubicBezTo>
                        <a:pt x="9" y="31"/>
                        <a:pt x="9" y="31"/>
                        <a:pt x="9" y="31"/>
                      </a:cubicBezTo>
                      <a:cubicBezTo>
                        <a:pt x="2" y="42"/>
                        <a:pt x="2" y="42"/>
                        <a:pt x="2" y="42"/>
                      </a:cubicBezTo>
                      <a:cubicBezTo>
                        <a:pt x="2" y="42"/>
                        <a:pt x="2" y="42"/>
                        <a:pt x="3" y="43"/>
                      </a:cubicBezTo>
                      <a:cubicBezTo>
                        <a:pt x="10" y="32"/>
                        <a:pt x="10" y="32"/>
                        <a:pt x="10" y="32"/>
                      </a:cubicBezTo>
                      <a:cubicBezTo>
                        <a:pt x="7" y="30"/>
                        <a:pt x="7" y="30"/>
                        <a:pt x="7" y="30"/>
                      </a:cubicBezTo>
                      <a:cubicBezTo>
                        <a:pt x="2" y="25"/>
                        <a:pt x="1" y="19"/>
                        <a:pt x="5" y="12"/>
                      </a:cubicBezTo>
                      <a:cubicBezTo>
                        <a:pt x="11" y="1"/>
                        <a:pt x="18" y="3"/>
                        <a:pt x="26" y="7"/>
                      </a:cubicBezTo>
                      <a:cubicBezTo>
                        <a:pt x="29" y="2"/>
                        <a:pt x="29" y="2"/>
                        <a:pt x="29" y="2"/>
                      </a:cubicBezTo>
                      <a:cubicBezTo>
                        <a:pt x="28" y="1"/>
                        <a:pt x="28" y="1"/>
                        <a:pt x="28" y="1"/>
                      </a:cubicBezTo>
                      <a:cubicBezTo>
                        <a:pt x="25" y="7"/>
                        <a:pt x="25" y="7"/>
                        <a:pt x="25" y="7"/>
                      </a:cubicBezTo>
                      <a:cubicBezTo>
                        <a:pt x="17" y="2"/>
                        <a:pt x="10" y="0"/>
                        <a:pt x="4" y="12"/>
                      </a:cubicBezTo>
                      <a:cubicBezTo>
                        <a:pt x="0" y="19"/>
                        <a:pt x="1" y="24"/>
                        <a:pt x="6" y="29"/>
                      </a:cubicBezTo>
                      <a:close/>
                    </a:path>
                  </a:pathLst>
                </a:custGeom>
                <a:solidFill>
                  <a:srgbClr val="FFE7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485" name="Freeform 862">
                  <a:extLst>
                    <a:ext uri="{FF2B5EF4-FFF2-40B4-BE49-F238E27FC236}">
                      <a16:creationId xmlns:a16="http://schemas.microsoft.com/office/drawing/2014/main" id="{6489E964-F22B-4DEB-8B09-8EFB1459A29D}"/>
                    </a:ext>
                  </a:extLst>
                </p:cNvPr>
                <p:cNvSpPr>
                  <a:spLocks/>
                </p:cNvSpPr>
                <p:nvPr/>
              </p:nvSpPr>
              <p:spPr bwMode="auto">
                <a:xfrm>
                  <a:off x="7642252" y="3647618"/>
                  <a:ext cx="62546" cy="41697"/>
                </a:xfrm>
                <a:custGeom>
                  <a:avLst/>
                  <a:gdLst>
                    <a:gd name="T0" fmla="*/ 7 w 7"/>
                    <a:gd name="T1" fmla="*/ 4 h 5"/>
                    <a:gd name="T2" fmla="*/ 0 w 7"/>
                    <a:gd name="T3" fmla="*/ 0 h 5"/>
                    <a:gd name="T4" fmla="*/ 0 w 7"/>
                    <a:gd name="T5" fmla="*/ 0 h 5"/>
                    <a:gd name="T6" fmla="*/ 6 w 7"/>
                    <a:gd name="T7" fmla="*/ 4 h 5"/>
                    <a:gd name="T8" fmla="*/ 7 w 7"/>
                    <a:gd name="T9" fmla="*/ 5 h 5"/>
                    <a:gd name="T10" fmla="*/ 7 w 7"/>
                    <a:gd name="T11" fmla="*/ 5 h 5"/>
                    <a:gd name="T12" fmla="*/ 7 w 7"/>
                    <a:gd name="T13" fmla="*/ 4 h 5"/>
                  </a:gdLst>
                  <a:ahLst/>
                  <a:cxnLst>
                    <a:cxn ang="0">
                      <a:pos x="T0" y="T1"/>
                    </a:cxn>
                    <a:cxn ang="0">
                      <a:pos x="T2" y="T3"/>
                    </a:cxn>
                    <a:cxn ang="0">
                      <a:pos x="T4" y="T5"/>
                    </a:cxn>
                    <a:cxn ang="0">
                      <a:pos x="T6" y="T7"/>
                    </a:cxn>
                    <a:cxn ang="0">
                      <a:pos x="T8" y="T9"/>
                    </a:cxn>
                    <a:cxn ang="0">
                      <a:pos x="T10" y="T11"/>
                    </a:cxn>
                    <a:cxn ang="0">
                      <a:pos x="T12" y="T13"/>
                    </a:cxn>
                  </a:cxnLst>
                  <a:rect l="0" t="0" r="r" b="b"/>
                  <a:pathLst>
                    <a:path w="7" h="5">
                      <a:moveTo>
                        <a:pt x="7" y="4"/>
                      </a:moveTo>
                      <a:cubicBezTo>
                        <a:pt x="5" y="3"/>
                        <a:pt x="2" y="2"/>
                        <a:pt x="0" y="0"/>
                      </a:cubicBezTo>
                      <a:cubicBezTo>
                        <a:pt x="0" y="0"/>
                        <a:pt x="0" y="0"/>
                        <a:pt x="0" y="0"/>
                      </a:cubicBezTo>
                      <a:cubicBezTo>
                        <a:pt x="2" y="1"/>
                        <a:pt x="4" y="3"/>
                        <a:pt x="6" y="4"/>
                      </a:cubicBezTo>
                      <a:cubicBezTo>
                        <a:pt x="7" y="5"/>
                        <a:pt x="7" y="5"/>
                        <a:pt x="7" y="5"/>
                      </a:cubicBezTo>
                      <a:cubicBezTo>
                        <a:pt x="7" y="5"/>
                        <a:pt x="7" y="5"/>
                        <a:pt x="7" y="5"/>
                      </a:cubicBezTo>
                      <a:lnTo>
                        <a:pt x="7" y="4"/>
                      </a:lnTo>
                      <a:close/>
                    </a:path>
                  </a:pathLst>
                </a:custGeom>
                <a:solidFill>
                  <a:srgbClr val="FFE7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486" name="Freeform 863">
                  <a:extLst>
                    <a:ext uri="{FF2B5EF4-FFF2-40B4-BE49-F238E27FC236}">
                      <a16:creationId xmlns:a16="http://schemas.microsoft.com/office/drawing/2014/main" id="{4D9F4A02-9919-43A4-955A-B915735175E5}"/>
                    </a:ext>
                  </a:extLst>
                </p:cNvPr>
                <p:cNvSpPr>
                  <a:spLocks/>
                </p:cNvSpPr>
                <p:nvPr/>
              </p:nvSpPr>
              <p:spPr bwMode="auto">
                <a:xfrm>
                  <a:off x="7485887" y="3814407"/>
                  <a:ext cx="78184" cy="93818"/>
                </a:xfrm>
                <a:custGeom>
                  <a:avLst/>
                  <a:gdLst>
                    <a:gd name="T0" fmla="*/ 7 w 9"/>
                    <a:gd name="T1" fmla="*/ 7 h 11"/>
                    <a:gd name="T2" fmla="*/ 6 w 9"/>
                    <a:gd name="T3" fmla="*/ 0 h 11"/>
                    <a:gd name="T4" fmla="*/ 6 w 9"/>
                    <a:gd name="T5" fmla="*/ 0 h 11"/>
                    <a:gd name="T6" fmla="*/ 6 w 9"/>
                    <a:gd name="T7" fmla="*/ 6 h 11"/>
                    <a:gd name="T8" fmla="*/ 0 w 9"/>
                    <a:gd name="T9" fmla="*/ 9 h 11"/>
                    <a:gd name="T10" fmla="*/ 0 w 9"/>
                    <a:gd name="T11" fmla="*/ 9 h 11"/>
                    <a:gd name="T12" fmla="*/ 7 w 9"/>
                    <a:gd name="T13" fmla="*/ 7 h 11"/>
                  </a:gdLst>
                  <a:ahLst/>
                  <a:cxnLst>
                    <a:cxn ang="0">
                      <a:pos x="T0" y="T1"/>
                    </a:cxn>
                    <a:cxn ang="0">
                      <a:pos x="T2" y="T3"/>
                    </a:cxn>
                    <a:cxn ang="0">
                      <a:pos x="T4" y="T5"/>
                    </a:cxn>
                    <a:cxn ang="0">
                      <a:pos x="T6" y="T7"/>
                    </a:cxn>
                    <a:cxn ang="0">
                      <a:pos x="T8" y="T9"/>
                    </a:cxn>
                    <a:cxn ang="0">
                      <a:pos x="T10" y="T11"/>
                    </a:cxn>
                    <a:cxn ang="0">
                      <a:pos x="T12" y="T13"/>
                    </a:cxn>
                  </a:cxnLst>
                  <a:rect l="0" t="0" r="r" b="b"/>
                  <a:pathLst>
                    <a:path w="9" h="11">
                      <a:moveTo>
                        <a:pt x="7" y="7"/>
                      </a:moveTo>
                      <a:cubicBezTo>
                        <a:pt x="9" y="3"/>
                        <a:pt x="8" y="2"/>
                        <a:pt x="6" y="0"/>
                      </a:cubicBezTo>
                      <a:cubicBezTo>
                        <a:pt x="6" y="0"/>
                        <a:pt x="6" y="0"/>
                        <a:pt x="6" y="0"/>
                      </a:cubicBezTo>
                      <a:cubicBezTo>
                        <a:pt x="7" y="2"/>
                        <a:pt x="8" y="3"/>
                        <a:pt x="6" y="6"/>
                      </a:cubicBezTo>
                      <a:cubicBezTo>
                        <a:pt x="4" y="9"/>
                        <a:pt x="3" y="10"/>
                        <a:pt x="0" y="9"/>
                      </a:cubicBezTo>
                      <a:cubicBezTo>
                        <a:pt x="0" y="9"/>
                        <a:pt x="0" y="9"/>
                        <a:pt x="0" y="9"/>
                      </a:cubicBezTo>
                      <a:cubicBezTo>
                        <a:pt x="4" y="11"/>
                        <a:pt x="5" y="10"/>
                        <a:pt x="7" y="7"/>
                      </a:cubicBezTo>
                      <a:close/>
                    </a:path>
                  </a:pathLst>
                </a:custGeom>
                <a:solidFill>
                  <a:srgbClr val="FFE7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487" name="Freeform 864">
                  <a:extLst>
                    <a:ext uri="{FF2B5EF4-FFF2-40B4-BE49-F238E27FC236}">
                      <a16:creationId xmlns:a16="http://schemas.microsoft.com/office/drawing/2014/main" id="{752FD04F-6970-4AAD-BA0B-AE2F7A31EB8B}"/>
                    </a:ext>
                  </a:extLst>
                </p:cNvPr>
                <p:cNvSpPr>
                  <a:spLocks/>
                </p:cNvSpPr>
                <p:nvPr/>
              </p:nvSpPr>
              <p:spPr bwMode="auto">
                <a:xfrm>
                  <a:off x="7527584" y="3611135"/>
                  <a:ext cx="62546" cy="88609"/>
                </a:xfrm>
                <a:custGeom>
                  <a:avLst/>
                  <a:gdLst>
                    <a:gd name="T0" fmla="*/ 1 w 7"/>
                    <a:gd name="T1" fmla="*/ 10 h 10"/>
                    <a:gd name="T2" fmla="*/ 7 w 7"/>
                    <a:gd name="T3" fmla="*/ 1 h 10"/>
                    <a:gd name="T4" fmla="*/ 6 w 7"/>
                    <a:gd name="T5" fmla="*/ 0 h 10"/>
                    <a:gd name="T6" fmla="*/ 0 w 7"/>
                    <a:gd name="T7" fmla="*/ 9 h 10"/>
                    <a:gd name="T8" fmla="*/ 1 w 7"/>
                    <a:gd name="T9" fmla="*/ 10 h 10"/>
                  </a:gdLst>
                  <a:ahLst/>
                  <a:cxnLst>
                    <a:cxn ang="0">
                      <a:pos x="T0" y="T1"/>
                    </a:cxn>
                    <a:cxn ang="0">
                      <a:pos x="T2" y="T3"/>
                    </a:cxn>
                    <a:cxn ang="0">
                      <a:pos x="T4" y="T5"/>
                    </a:cxn>
                    <a:cxn ang="0">
                      <a:pos x="T6" y="T7"/>
                    </a:cxn>
                    <a:cxn ang="0">
                      <a:pos x="T8" y="T9"/>
                    </a:cxn>
                  </a:cxnLst>
                  <a:rect l="0" t="0" r="r" b="b"/>
                  <a:pathLst>
                    <a:path w="7" h="10">
                      <a:moveTo>
                        <a:pt x="1" y="10"/>
                      </a:moveTo>
                      <a:cubicBezTo>
                        <a:pt x="7" y="1"/>
                        <a:pt x="7" y="1"/>
                        <a:pt x="7" y="1"/>
                      </a:cubicBezTo>
                      <a:cubicBezTo>
                        <a:pt x="6" y="1"/>
                        <a:pt x="6" y="1"/>
                        <a:pt x="6" y="0"/>
                      </a:cubicBezTo>
                      <a:cubicBezTo>
                        <a:pt x="0" y="9"/>
                        <a:pt x="0" y="9"/>
                        <a:pt x="0" y="9"/>
                      </a:cubicBezTo>
                      <a:cubicBezTo>
                        <a:pt x="0" y="9"/>
                        <a:pt x="1" y="10"/>
                        <a:pt x="1" y="10"/>
                      </a:cubicBezTo>
                      <a:close/>
                    </a:path>
                  </a:pathLst>
                </a:custGeom>
                <a:solidFill>
                  <a:srgbClr val="FFE7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488" name="Freeform 865">
                  <a:extLst>
                    <a:ext uri="{FF2B5EF4-FFF2-40B4-BE49-F238E27FC236}">
                      <a16:creationId xmlns:a16="http://schemas.microsoft.com/office/drawing/2014/main" id="{464BE7C6-FAB5-4494-A90B-488C10F2AFE8}"/>
                    </a:ext>
                  </a:extLst>
                </p:cNvPr>
                <p:cNvSpPr>
                  <a:spLocks/>
                </p:cNvSpPr>
                <p:nvPr/>
              </p:nvSpPr>
              <p:spPr bwMode="auto">
                <a:xfrm>
                  <a:off x="7303464" y="3814407"/>
                  <a:ext cx="88609" cy="172002"/>
                </a:xfrm>
                <a:custGeom>
                  <a:avLst/>
                  <a:gdLst>
                    <a:gd name="T0" fmla="*/ 2 w 10"/>
                    <a:gd name="T1" fmla="*/ 8 h 20"/>
                    <a:gd name="T2" fmla="*/ 1 w 10"/>
                    <a:gd name="T3" fmla="*/ 7 h 20"/>
                    <a:gd name="T4" fmla="*/ 5 w 10"/>
                    <a:gd name="T5" fmla="*/ 0 h 20"/>
                    <a:gd name="T6" fmla="*/ 4 w 10"/>
                    <a:gd name="T7" fmla="*/ 0 h 20"/>
                    <a:gd name="T8" fmla="*/ 0 w 10"/>
                    <a:gd name="T9" fmla="*/ 6 h 20"/>
                    <a:gd name="T10" fmla="*/ 1 w 10"/>
                    <a:gd name="T11" fmla="*/ 7 h 20"/>
                    <a:gd name="T12" fmla="*/ 9 w 10"/>
                    <a:gd name="T13" fmla="*/ 13 h 20"/>
                    <a:gd name="T14" fmla="*/ 4 w 10"/>
                    <a:gd name="T15" fmla="*/ 19 h 20"/>
                    <a:gd name="T16" fmla="*/ 5 w 10"/>
                    <a:gd name="T17" fmla="*/ 20 h 20"/>
                    <a:gd name="T18" fmla="*/ 10 w 10"/>
                    <a:gd name="T19" fmla="*/ 13 h 20"/>
                    <a:gd name="T20" fmla="*/ 2 w 10"/>
                    <a:gd name="T21" fmla="*/ 8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20">
                      <a:moveTo>
                        <a:pt x="2" y="8"/>
                      </a:moveTo>
                      <a:cubicBezTo>
                        <a:pt x="1" y="7"/>
                        <a:pt x="1" y="7"/>
                        <a:pt x="1" y="7"/>
                      </a:cubicBezTo>
                      <a:cubicBezTo>
                        <a:pt x="5" y="0"/>
                        <a:pt x="5" y="0"/>
                        <a:pt x="5" y="0"/>
                      </a:cubicBezTo>
                      <a:cubicBezTo>
                        <a:pt x="4" y="0"/>
                        <a:pt x="4" y="0"/>
                        <a:pt x="4" y="0"/>
                      </a:cubicBezTo>
                      <a:cubicBezTo>
                        <a:pt x="0" y="6"/>
                        <a:pt x="0" y="6"/>
                        <a:pt x="0" y="6"/>
                      </a:cubicBezTo>
                      <a:cubicBezTo>
                        <a:pt x="1" y="7"/>
                        <a:pt x="1" y="7"/>
                        <a:pt x="1" y="7"/>
                      </a:cubicBezTo>
                      <a:cubicBezTo>
                        <a:pt x="4" y="10"/>
                        <a:pt x="7" y="12"/>
                        <a:pt x="9" y="13"/>
                      </a:cubicBezTo>
                      <a:cubicBezTo>
                        <a:pt x="4" y="19"/>
                        <a:pt x="4" y="19"/>
                        <a:pt x="4" y="19"/>
                      </a:cubicBezTo>
                      <a:cubicBezTo>
                        <a:pt x="5" y="20"/>
                        <a:pt x="5" y="20"/>
                        <a:pt x="5" y="20"/>
                      </a:cubicBezTo>
                      <a:cubicBezTo>
                        <a:pt x="10" y="13"/>
                        <a:pt x="10" y="13"/>
                        <a:pt x="10" y="13"/>
                      </a:cubicBezTo>
                      <a:cubicBezTo>
                        <a:pt x="8" y="12"/>
                        <a:pt x="5" y="10"/>
                        <a:pt x="2" y="8"/>
                      </a:cubicBezTo>
                      <a:close/>
                    </a:path>
                  </a:pathLst>
                </a:custGeom>
                <a:solidFill>
                  <a:srgbClr val="FFE7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489" name="Freeform 866">
                  <a:extLst>
                    <a:ext uri="{FF2B5EF4-FFF2-40B4-BE49-F238E27FC236}">
                      <a16:creationId xmlns:a16="http://schemas.microsoft.com/office/drawing/2014/main" id="{9DB268E4-75FA-49A1-B50E-4B743354BC96}"/>
                    </a:ext>
                  </a:extLst>
                </p:cNvPr>
                <p:cNvSpPr>
                  <a:spLocks/>
                </p:cNvSpPr>
                <p:nvPr/>
              </p:nvSpPr>
              <p:spPr bwMode="auto">
                <a:xfrm>
                  <a:off x="7496312" y="3569438"/>
                  <a:ext cx="119881" cy="31273"/>
                </a:xfrm>
                <a:custGeom>
                  <a:avLst/>
                  <a:gdLst>
                    <a:gd name="T0" fmla="*/ 13 w 14"/>
                    <a:gd name="T1" fmla="*/ 3 h 4"/>
                    <a:gd name="T2" fmla="*/ 13 w 14"/>
                    <a:gd name="T3" fmla="*/ 2 h 4"/>
                    <a:gd name="T4" fmla="*/ 11 w 14"/>
                    <a:gd name="T5" fmla="*/ 2 h 4"/>
                    <a:gd name="T6" fmla="*/ 6 w 14"/>
                    <a:gd name="T7" fmla="*/ 1 h 4"/>
                    <a:gd name="T8" fmla="*/ 5 w 14"/>
                    <a:gd name="T9" fmla="*/ 2 h 4"/>
                    <a:gd name="T10" fmla="*/ 4 w 14"/>
                    <a:gd name="T11" fmla="*/ 2 h 4"/>
                    <a:gd name="T12" fmla="*/ 3 w 14"/>
                    <a:gd name="T13" fmla="*/ 3 h 4"/>
                    <a:gd name="T14" fmla="*/ 2 w 14"/>
                    <a:gd name="T15" fmla="*/ 3 h 4"/>
                    <a:gd name="T16" fmla="*/ 1 w 14"/>
                    <a:gd name="T17" fmla="*/ 3 h 4"/>
                    <a:gd name="T18" fmla="*/ 1 w 14"/>
                    <a:gd name="T19" fmla="*/ 4 h 4"/>
                    <a:gd name="T20" fmla="*/ 0 w 14"/>
                    <a:gd name="T21" fmla="*/ 4 h 4"/>
                    <a:gd name="T22" fmla="*/ 0 w 14"/>
                    <a:gd name="T23" fmla="*/ 4 h 4"/>
                    <a:gd name="T24" fmla="*/ 0 w 14"/>
                    <a:gd name="T25" fmla="*/ 3 h 4"/>
                    <a:gd name="T26" fmla="*/ 0 w 14"/>
                    <a:gd name="T27" fmla="*/ 3 h 4"/>
                    <a:gd name="T28" fmla="*/ 1 w 14"/>
                    <a:gd name="T29" fmla="*/ 2 h 4"/>
                    <a:gd name="T30" fmla="*/ 1 w 14"/>
                    <a:gd name="T31" fmla="*/ 1 h 4"/>
                    <a:gd name="T32" fmla="*/ 2 w 14"/>
                    <a:gd name="T33" fmla="*/ 1 h 4"/>
                    <a:gd name="T34" fmla="*/ 3 w 14"/>
                    <a:gd name="T35" fmla="*/ 0 h 4"/>
                    <a:gd name="T36" fmla="*/ 5 w 14"/>
                    <a:gd name="T37" fmla="*/ 0 h 4"/>
                    <a:gd name="T38" fmla="*/ 6 w 14"/>
                    <a:gd name="T39" fmla="*/ 0 h 4"/>
                    <a:gd name="T40" fmla="*/ 8 w 14"/>
                    <a:gd name="T41" fmla="*/ 0 h 4"/>
                    <a:gd name="T42" fmla="*/ 9 w 14"/>
                    <a:gd name="T43" fmla="*/ 0 h 4"/>
                    <a:gd name="T44" fmla="*/ 11 w 14"/>
                    <a:gd name="T45" fmla="*/ 1 h 4"/>
                    <a:gd name="T46" fmla="*/ 13 w 14"/>
                    <a:gd name="T47" fmla="*/ 2 h 4"/>
                    <a:gd name="T48" fmla="*/ 14 w 14"/>
                    <a:gd name="T49" fmla="*/ 2 h 4"/>
                    <a:gd name="T50" fmla="*/ 13 w 14"/>
                    <a:gd name="T51"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4" h="4">
                      <a:moveTo>
                        <a:pt x="13" y="3"/>
                      </a:moveTo>
                      <a:cubicBezTo>
                        <a:pt x="13" y="3"/>
                        <a:pt x="13" y="2"/>
                        <a:pt x="13" y="2"/>
                      </a:cubicBezTo>
                      <a:cubicBezTo>
                        <a:pt x="12" y="2"/>
                        <a:pt x="12" y="2"/>
                        <a:pt x="11" y="2"/>
                      </a:cubicBezTo>
                      <a:cubicBezTo>
                        <a:pt x="10" y="2"/>
                        <a:pt x="8" y="1"/>
                        <a:pt x="6" y="1"/>
                      </a:cubicBezTo>
                      <a:cubicBezTo>
                        <a:pt x="6" y="2"/>
                        <a:pt x="5" y="2"/>
                        <a:pt x="5" y="2"/>
                      </a:cubicBezTo>
                      <a:cubicBezTo>
                        <a:pt x="5" y="2"/>
                        <a:pt x="4" y="2"/>
                        <a:pt x="4" y="2"/>
                      </a:cubicBezTo>
                      <a:cubicBezTo>
                        <a:pt x="4" y="2"/>
                        <a:pt x="3" y="2"/>
                        <a:pt x="3" y="3"/>
                      </a:cubicBezTo>
                      <a:cubicBezTo>
                        <a:pt x="3" y="3"/>
                        <a:pt x="2" y="3"/>
                        <a:pt x="2" y="3"/>
                      </a:cubicBezTo>
                      <a:cubicBezTo>
                        <a:pt x="2" y="3"/>
                        <a:pt x="2" y="3"/>
                        <a:pt x="1" y="3"/>
                      </a:cubicBezTo>
                      <a:cubicBezTo>
                        <a:pt x="1" y="4"/>
                        <a:pt x="1" y="4"/>
                        <a:pt x="1" y="4"/>
                      </a:cubicBezTo>
                      <a:cubicBezTo>
                        <a:pt x="0" y="4"/>
                        <a:pt x="0" y="4"/>
                        <a:pt x="0" y="4"/>
                      </a:cubicBezTo>
                      <a:cubicBezTo>
                        <a:pt x="0" y="4"/>
                        <a:pt x="0" y="4"/>
                        <a:pt x="0" y="4"/>
                      </a:cubicBezTo>
                      <a:cubicBezTo>
                        <a:pt x="0" y="4"/>
                        <a:pt x="0" y="4"/>
                        <a:pt x="0" y="3"/>
                      </a:cubicBezTo>
                      <a:cubicBezTo>
                        <a:pt x="0" y="3"/>
                        <a:pt x="0" y="3"/>
                        <a:pt x="0" y="3"/>
                      </a:cubicBezTo>
                      <a:cubicBezTo>
                        <a:pt x="1" y="2"/>
                        <a:pt x="1" y="2"/>
                        <a:pt x="1" y="2"/>
                      </a:cubicBezTo>
                      <a:cubicBezTo>
                        <a:pt x="1" y="2"/>
                        <a:pt x="1" y="1"/>
                        <a:pt x="1" y="1"/>
                      </a:cubicBezTo>
                      <a:cubicBezTo>
                        <a:pt x="2" y="1"/>
                        <a:pt x="2" y="1"/>
                        <a:pt x="2" y="1"/>
                      </a:cubicBezTo>
                      <a:cubicBezTo>
                        <a:pt x="2" y="0"/>
                        <a:pt x="3" y="0"/>
                        <a:pt x="3" y="0"/>
                      </a:cubicBezTo>
                      <a:cubicBezTo>
                        <a:pt x="4" y="0"/>
                        <a:pt x="4" y="0"/>
                        <a:pt x="5" y="0"/>
                      </a:cubicBezTo>
                      <a:cubicBezTo>
                        <a:pt x="5" y="0"/>
                        <a:pt x="6" y="0"/>
                        <a:pt x="6" y="0"/>
                      </a:cubicBezTo>
                      <a:cubicBezTo>
                        <a:pt x="7" y="0"/>
                        <a:pt x="7" y="0"/>
                        <a:pt x="8" y="0"/>
                      </a:cubicBezTo>
                      <a:cubicBezTo>
                        <a:pt x="8" y="0"/>
                        <a:pt x="9" y="0"/>
                        <a:pt x="9" y="0"/>
                      </a:cubicBezTo>
                      <a:cubicBezTo>
                        <a:pt x="10" y="0"/>
                        <a:pt x="11" y="1"/>
                        <a:pt x="11" y="1"/>
                      </a:cubicBezTo>
                      <a:cubicBezTo>
                        <a:pt x="12" y="1"/>
                        <a:pt x="13" y="2"/>
                        <a:pt x="13" y="2"/>
                      </a:cubicBezTo>
                      <a:cubicBezTo>
                        <a:pt x="13" y="2"/>
                        <a:pt x="14" y="2"/>
                        <a:pt x="14" y="2"/>
                      </a:cubicBezTo>
                      <a:lnTo>
                        <a:pt x="13" y="3"/>
                      </a:lnTo>
                      <a:close/>
                    </a:path>
                  </a:pathLst>
                </a:custGeom>
                <a:solidFill>
                  <a:srgbClr val="FFE7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490" name="Freeform 867">
                  <a:extLst>
                    <a:ext uri="{FF2B5EF4-FFF2-40B4-BE49-F238E27FC236}">
                      <a16:creationId xmlns:a16="http://schemas.microsoft.com/office/drawing/2014/main" id="{95517E66-8F4E-43D5-AD3D-2818DE3EF543}"/>
                    </a:ext>
                  </a:extLst>
                </p:cNvPr>
                <p:cNvSpPr>
                  <a:spLocks/>
                </p:cNvSpPr>
                <p:nvPr/>
              </p:nvSpPr>
              <p:spPr bwMode="auto">
                <a:xfrm>
                  <a:off x="7360796" y="3871743"/>
                  <a:ext cx="192852" cy="72970"/>
                </a:xfrm>
                <a:custGeom>
                  <a:avLst/>
                  <a:gdLst>
                    <a:gd name="T0" fmla="*/ 0 w 22"/>
                    <a:gd name="T1" fmla="*/ 0 h 8"/>
                    <a:gd name="T2" fmla="*/ 1 w 22"/>
                    <a:gd name="T3" fmla="*/ 0 h 8"/>
                    <a:gd name="T4" fmla="*/ 4 w 22"/>
                    <a:gd name="T5" fmla="*/ 1 h 8"/>
                    <a:gd name="T6" fmla="*/ 7 w 22"/>
                    <a:gd name="T7" fmla="*/ 3 h 8"/>
                    <a:gd name="T8" fmla="*/ 9 w 22"/>
                    <a:gd name="T9" fmla="*/ 4 h 8"/>
                    <a:gd name="T10" fmla="*/ 11 w 22"/>
                    <a:gd name="T11" fmla="*/ 5 h 8"/>
                    <a:gd name="T12" fmla="*/ 15 w 22"/>
                    <a:gd name="T13" fmla="*/ 6 h 8"/>
                    <a:gd name="T14" fmla="*/ 15 w 22"/>
                    <a:gd name="T15" fmla="*/ 6 h 8"/>
                    <a:gd name="T16" fmla="*/ 16 w 22"/>
                    <a:gd name="T17" fmla="*/ 6 h 8"/>
                    <a:gd name="T18" fmla="*/ 17 w 22"/>
                    <a:gd name="T19" fmla="*/ 6 h 8"/>
                    <a:gd name="T20" fmla="*/ 18 w 22"/>
                    <a:gd name="T21" fmla="*/ 6 h 8"/>
                    <a:gd name="T22" fmla="*/ 22 w 22"/>
                    <a:gd name="T23" fmla="*/ 5 h 8"/>
                    <a:gd name="T24" fmla="*/ 22 w 22"/>
                    <a:gd name="T25" fmla="*/ 5 h 8"/>
                    <a:gd name="T26" fmla="*/ 21 w 22"/>
                    <a:gd name="T27" fmla="*/ 6 h 8"/>
                    <a:gd name="T28" fmla="*/ 19 w 22"/>
                    <a:gd name="T29" fmla="*/ 7 h 8"/>
                    <a:gd name="T30" fmla="*/ 17 w 22"/>
                    <a:gd name="T31" fmla="*/ 8 h 8"/>
                    <a:gd name="T32" fmla="*/ 16 w 22"/>
                    <a:gd name="T33" fmla="*/ 8 h 8"/>
                    <a:gd name="T34" fmla="*/ 15 w 22"/>
                    <a:gd name="T35" fmla="*/ 8 h 8"/>
                    <a:gd name="T36" fmla="*/ 15 w 22"/>
                    <a:gd name="T37" fmla="*/ 8 h 8"/>
                    <a:gd name="T38" fmla="*/ 10 w 22"/>
                    <a:gd name="T39" fmla="*/ 6 h 8"/>
                    <a:gd name="T40" fmla="*/ 8 w 22"/>
                    <a:gd name="T41" fmla="*/ 5 h 8"/>
                    <a:gd name="T42" fmla="*/ 6 w 22"/>
                    <a:gd name="T43" fmla="*/ 4 h 8"/>
                    <a:gd name="T44" fmla="*/ 3 w 22"/>
                    <a:gd name="T45" fmla="*/ 2 h 8"/>
                    <a:gd name="T46" fmla="*/ 1 w 22"/>
                    <a:gd name="T47" fmla="*/ 0 h 8"/>
                    <a:gd name="T48" fmla="*/ 0 w 22"/>
                    <a:gd name="T49"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8">
                      <a:moveTo>
                        <a:pt x="0" y="0"/>
                      </a:moveTo>
                      <a:cubicBezTo>
                        <a:pt x="0" y="0"/>
                        <a:pt x="1" y="0"/>
                        <a:pt x="1" y="0"/>
                      </a:cubicBezTo>
                      <a:cubicBezTo>
                        <a:pt x="2" y="1"/>
                        <a:pt x="3" y="1"/>
                        <a:pt x="4" y="1"/>
                      </a:cubicBezTo>
                      <a:cubicBezTo>
                        <a:pt x="5" y="2"/>
                        <a:pt x="6" y="2"/>
                        <a:pt x="7" y="3"/>
                      </a:cubicBezTo>
                      <a:cubicBezTo>
                        <a:pt x="8" y="3"/>
                        <a:pt x="8" y="3"/>
                        <a:pt x="9" y="4"/>
                      </a:cubicBezTo>
                      <a:cubicBezTo>
                        <a:pt x="10" y="4"/>
                        <a:pt x="10" y="4"/>
                        <a:pt x="11" y="5"/>
                      </a:cubicBezTo>
                      <a:cubicBezTo>
                        <a:pt x="12" y="5"/>
                        <a:pt x="14" y="5"/>
                        <a:pt x="15" y="6"/>
                      </a:cubicBezTo>
                      <a:cubicBezTo>
                        <a:pt x="15" y="6"/>
                        <a:pt x="15" y="6"/>
                        <a:pt x="15" y="6"/>
                      </a:cubicBezTo>
                      <a:cubicBezTo>
                        <a:pt x="16" y="6"/>
                        <a:pt x="16" y="6"/>
                        <a:pt x="16" y="6"/>
                      </a:cubicBezTo>
                      <a:cubicBezTo>
                        <a:pt x="16" y="6"/>
                        <a:pt x="16" y="6"/>
                        <a:pt x="17" y="6"/>
                      </a:cubicBezTo>
                      <a:cubicBezTo>
                        <a:pt x="17" y="6"/>
                        <a:pt x="18" y="6"/>
                        <a:pt x="18" y="6"/>
                      </a:cubicBezTo>
                      <a:cubicBezTo>
                        <a:pt x="21" y="5"/>
                        <a:pt x="22" y="5"/>
                        <a:pt x="22" y="5"/>
                      </a:cubicBezTo>
                      <a:cubicBezTo>
                        <a:pt x="22" y="5"/>
                        <a:pt x="22" y="5"/>
                        <a:pt x="22" y="5"/>
                      </a:cubicBezTo>
                      <a:cubicBezTo>
                        <a:pt x="22" y="5"/>
                        <a:pt x="22" y="5"/>
                        <a:pt x="21" y="6"/>
                      </a:cubicBezTo>
                      <a:cubicBezTo>
                        <a:pt x="21" y="6"/>
                        <a:pt x="20" y="7"/>
                        <a:pt x="19" y="7"/>
                      </a:cubicBezTo>
                      <a:cubicBezTo>
                        <a:pt x="18" y="7"/>
                        <a:pt x="18" y="8"/>
                        <a:pt x="17" y="8"/>
                      </a:cubicBezTo>
                      <a:cubicBezTo>
                        <a:pt x="17" y="8"/>
                        <a:pt x="16" y="8"/>
                        <a:pt x="16" y="8"/>
                      </a:cubicBezTo>
                      <a:cubicBezTo>
                        <a:pt x="16" y="8"/>
                        <a:pt x="16" y="8"/>
                        <a:pt x="15" y="8"/>
                      </a:cubicBezTo>
                      <a:cubicBezTo>
                        <a:pt x="15" y="8"/>
                        <a:pt x="15" y="8"/>
                        <a:pt x="15" y="8"/>
                      </a:cubicBezTo>
                      <a:cubicBezTo>
                        <a:pt x="13" y="8"/>
                        <a:pt x="12" y="7"/>
                        <a:pt x="10" y="6"/>
                      </a:cubicBezTo>
                      <a:cubicBezTo>
                        <a:pt x="10" y="6"/>
                        <a:pt x="9" y="6"/>
                        <a:pt x="8" y="5"/>
                      </a:cubicBezTo>
                      <a:cubicBezTo>
                        <a:pt x="8" y="5"/>
                        <a:pt x="7" y="4"/>
                        <a:pt x="6" y="4"/>
                      </a:cubicBezTo>
                      <a:cubicBezTo>
                        <a:pt x="5" y="3"/>
                        <a:pt x="4" y="3"/>
                        <a:pt x="3" y="2"/>
                      </a:cubicBezTo>
                      <a:cubicBezTo>
                        <a:pt x="2" y="2"/>
                        <a:pt x="1" y="1"/>
                        <a:pt x="1" y="0"/>
                      </a:cubicBezTo>
                      <a:cubicBezTo>
                        <a:pt x="0" y="0"/>
                        <a:pt x="0" y="0"/>
                        <a:pt x="0" y="0"/>
                      </a:cubicBezTo>
                      <a:close/>
                    </a:path>
                  </a:pathLst>
                </a:custGeom>
                <a:solidFill>
                  <a:srgbClr val="FFE7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491" name="Freeform 868">
                  <a:extLst>
                    <a:ext uri="{FF2B5EF4-FFF2-40B4-BE49-F238E27FC236}">
                      <a16:creationId xmlns:a16="http://schemas.microsoft.com/office/drawing/2014/main" id="{B9B56B33-4417-40A9-8FC8-DE18F2AEC515}"/>
                    </a:ext>
                  </a:extLst>
                </p:cNvPr>
                <p:cNvSpPr>
                  <a:spLocks/>
                </p:cNvSpPr>
                <p:nvPr/>
              </p:nvSpPr>
              <p:spPr bwMode="auto">
                <a:xfrm>
                  <a:off x="7678739" y="3621559"/>
                  <a:ext cx="26062" cy="15638"/>
                </a:xfrm>
                <a:custGeom>
                  <a:avLst/>
                  <a:gdLst>
                    <a:gd name="T0" fmla="*/ 3 w 3"/>
                    <a:gd name="T1" fmla="*/ 2 h 2"/>
                    <a:gd name="T2" fmla="*/ 1 w 3"/>
                    <a:gd name="T3" fmla="*/ 2 h 2"/>
                    <a:gd name="T4" fmla="*/ 0 w 3"/>
                    <a:gd name="T5" fmla="*/ 2 h 2"/>
                    <a:gd name="T6" fmla="*/ 0 w 3"/>
                    <a:gd name="T7" fmla="*/ 2 h 2"/>
                    <a:gd name="T8" fmla="*/ 0 w 3"/>
                    <a:gd name="T9" fmla="*/ 1 h 2"/>
                    <a:gd name="T10" fmla="*/ 0 w 3"/>
                    <a:gd name="T11" fmla="*/ 1 h 2"/>
                    <a:gd name="T12" fmla="*/ 1 w 3"/>
                    <a:gd name="T13" fmla="*/ 0 h 2"/>
                    <a:gd name="T14" fmla="*/ 1 w 3"/>
                    <a:gd name="T15" fmla="*/ 0 h 2"/>
                    <a:gd name="T16" fmla="*/ 2 w 3"/>
                    <a:gd name="T17" fmla="*/ 1 h 2"/>
                    <a:gd name="T18" fmla="*/ 3 w 3"/>
                    <a:gd name="T19"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2">
                      <a:moveTo>
                        <a:pt x="3" y="2"/>
                      </a:moveTo>
                      <a:cubicBezTo>
                        <a:pt x="3" y="2"/>
                        <a:pt x="2" y="2"/>
                        <a:pt x="1" y="2"/>
                      </a:cubicBezTo>
                      <a:cubicBezTo>
                        <a:pt x="1" y="2"/>
                        <a:pt x="1" y="2"/>
                        <a:pt x="0" y="2"/>
                      </a:cubicBezTo>
                      <a:cubicBezTo>
                        <a:pt x="0" y="2"/>
                        <a:pt x="0" y="2"/>
                        <a:pt x="0" y="2"/>
                      </a:cubicBezTo>
                      <a:cubicBezTo>
                        <a:pt x="0" y="1"/>
                        <a:pt x="0" y="1"/>
                        <a:pt x="0" y="1"/>
                      </a:cubicBezTo>
                      <a:cubicBezTo>
                        <a:pt x="0" y="1"/>
                        <a:pt x="0" y="1"/>
                        <a:pt x="0" y="1"/>
                      </a:cubicBezTo>
                      <a:cubicBezTo>
                        <a:pt x="0" y="1"/>
                        <a:pt x="0" y="0"/>
                        <a:pt x="1" y="0"/>
                      </a:cubicBezTo>
                      <a:cubicBezTo>
                        <a:pt x="1" y="0"/>
                        <a:pt x="1" y="0"/>
                        <a:pt x="1" y="0"/>
                      </a:cubicBezTo>
                      <a:cubicBezTo>
                        <a:pt x="2" y="0"/>
                        <a:pt x="2" y="1"/>
                        <a:pt x="2" y="1"/>
                      </a:cubicBezTo>
                      <a:cubicBezTo>
                        <a:pt x="2" y="1"/>
                        <a:pt x="3" y="2"/>
                        <a:pt x="3" y="2"/>
                      </a:cubicBezTo>
                      <a:close/>
                    </a:path>
                  </a:pathLst>
                </a:custGeom>
                <a:solidFill>
                  <a:srgbClr val="FFE7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492" name="Freeform 869">
                  <a:extLst>
                    <a:ext uri="{FF2B5EF4-FFF2-40B4-BE49-F238E27FC236}">
                      <a16:creationId xmlns:a16="http://schemas.microsoft.com/office/drawing/2014/main" id="{F1B2EA18-316B-499C-96A0-3275A34DAD39}"/>
                    </a:ext>
                  </a:extLst>
                </p:cNvPr>
                <p:cNvSpPr>
                  <a:spLocks/>
                </p:cNvSpPr>
                <p:nvPr/>
              </p:nvSpPr>
              <p:spPr bwMode="auto">
                <a:xfrm>
                  <a:off x="7652676" y="3543375"/>
                  <a:ext cx="15638" cy="31273"/>
                </a:xfrm>
                <a:custGeom>
                  <a:avLst/>
                  <a:gdLst>
                    <a:gd name="T0" fmla="*/ 2 w 2"/>
                    <a:gd name="T1" fmla="*/ 0 h 4"/>
                    <a:gd name="T2" fmla="*/ 2 w 2"/>
                    <a:gd name="T3" fmla="*/ 2 h 4"/>
                    <a:gd name="T4" fmla="*/ 2 w 2"/>
                    <a:gd name="T5" fmla="*/ 3 h 4"/>
                    <a:gd name="T6" fmla="*/ 1 w 2"/>
                    <a:gd name="T7" fmla="*/ 3 h 4"/>
                    <a:gd name="T8" fmla="*/ 0 w 2"/>
                    <a:gd name="T9" fmla="*/ 4 h 4"/>
                    <a:gd name="T10" fmla="*/ 0 w 2"/>
                    <a:gd name="T11" fmla="*/ 3 h 4"/>
                    <a:gd name="T12" fmla="*/ 0 w 2"/>
                    <a:gd name="T13" fmla="*/ 2 h 4"/>
                    <a:gd name="T14" fmla="*/ 0 w 2"/>
                    <a:gd name="T15" fmla="*/ 2 h 4"/>
                    <a:gd name="T16" fmla="*/ 0 w 2"/>
                    <a:gd name="T17" fmla="*/ 1 h 4"/>
                    <a:gd name="T18" fmla="*/ 2 w 2"/>
                    <a:gd name="T1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4">
                      <a:moveTo>
                        <a:pt x="2" y="0"/>
                      </a:moveTo>
                      <a:cubicBezTo>
                        <a:pt x="2" y="0"/>
                        <a:pt x="2" y="1"/>
                        <a:pt x="2" y="2"/>
                      </a:cubicBezTo>
                      <a:cubicBezTo>
                        <a:pt x="2" y="2"/>
                        <a:pt x="2" y="3"/>
                        <a:pt x="2" y="3"/>
                      </a:cubicBezTo>
                      <a:cubicBezTo>
                        <a:pt x="1" y="3"/>
                        <a:pt x="1" y="3"/>
                        <a:pt x="1" y="3"/>
                      </a:cubicBezTo>
                      <a:cubicBezTo>
                        <a:pt x="1" y="4"/>
                        <a:pt x="0" y="4"/>
                        <a:pt x="0" y="4"/>
                      </a:cubicBezTo>
                      <a:cubicBezTo>
                        <a:pt x="0" y="3"/>
                        <a:pt x="0" y="3"/>
                        <a:pt x="0" y="3"/>
                      </a:cubicBezTo>
                      <a:cubicBezTo>
                        <a:pt x="0" y="3"/>
                        <a:pt x="0" y="3"/>
                        <a:pt x="0" y="2"/>
                      </a:cubicBezTo>
                      <a:cubicBezTo>
                        <a:pt x="0" y="2"/>
                        <a:pt x="0" y="2"/>
                        <a:pt x="0" y="2"/>
                      </a:cubicBezTo>
                      <a:cubicBezTo>
                        <a:pt x="0" y="2"/>
                        <a:pt x="0" y="1"/>
                        <a:pt x="0" y="1"/>
                      </a:cubicBezTo>
                      <a:cubicBezTo>
                        <a:pt x="1" y="0"/>
                        <a:pt x="2" y="0"/>
                        <a:pt x="2" y="0"/>
                      </a:cubicBezTo>
                      <a:close/>
                    </a:path>
                  </a:pathLst>
                </a:custGeom>
                <a:solidFill>
                  <a:srgbClr val="FFE7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grpSp>
          <p:grpSp>
            <p:nvGrpSpPr>
              <p:cNvPr id="462" name="Group 461"/>
              <p:cNvGrpSpPr/>
              <p:nvPr/>
            </p:nvGrpSpPr>
            <p:grpSpPr>
              <a:xfrm rot="17334754">
                <a:off x="21661063" y="4803034"/>
                <a:ext cx="785139" cy="785138"/>
                <a:chOff x="6943823" y="3183739"/>
                <a:chExt cx="1110191" cy="1110190"/>
              </a:xfrm>
            </p:grpSpPr>
            <p:sp>
              <p:nvSpPr>
                <p:cNvPr id="463" name="Freeform 855">
                  <a:extLst>
                    <a:ext uri="{FF2B5EF4-FFF2-40B4-BE49-F238E27FC236}">
                      <a16:creationId xmlns:a16="http://schemas.microsoft.com/office/drawing/2014/main" id="{E76E0DAB-4F72-467A-82EF-AE7A50C58627}"/>
                    </a:ext>
                  </a:extLst>
                </p:cNvPr>
                <p:cNvSpPr>
                  <a:spLocks/>
                </p:cNvSpPr>
                <p:nvPr/>
              </p:nvSpPr>
              <p:spPr bwMode="auto">
                <a:xfrm>
                  <a:off x="6943823" y="3183739"/>
                  <a:ext cx="1110190" cy="1110190"/>
                </a:xfrm>
                <a:custGeom>
                  <a:avLst/>
                  <a:gdLst>
                    <a:gd name="T0" fmla="*/ 113 w 127"/>
                    <a:gd name="T1" fmla="*/ 90 h 127"/>
                    <a:gd name="T2" fmla="*/ 38 w 127"/>
                    <a:gd name="T3" fmla="*/ 113 h 127"/>
                    <a:gd name="T4" fmla="*/ 15 w 127"/>
                    <a:gd name="T5" fmla="*/ 37 h 127"/>
                    <a:gd name="T6" fmla="*/ 90 w 127"/>
                    <a:gd name="T7" fmla="*/ 15 h 127"/>
                    <a:gd name="T8" fmla="*/ 113 w 127"/>
                    <a:gd name="T9" fmla="*/ 90 h 127"/>
                  </a:gdLst>
                  <a:ahLst/>
                  <a:cxnLst>
                    <a:cxn ang="0">
                      <a:pos x="T0" y="T1"/>
                    </a:cxn>
                    <a:cxn ang="0">
                      <a:pos x="T2" y="T3"/>
                    </a:cxn>
                    <a:cxn ang="0">
                      <a:pos x="T4" y="T5"/>
                    </a:cxn>
                    <a:cxn ang="0">
                      <a:pos x="T6" y="T7"/>
                    </a:cxn>
                    <a:cxn ang="0">
                      <a:pos x="T8" y="T9"/>
                    </a:cxn>
                  </a:cxnLst>
                  <a:rect l="0" t="0" r="r" b="b"/>
                  <a:pathLst>
                    <a:path w="127" h="127">
                      <a:moveTo>
                        <a:pt x="113" y="90"/>
                      </a:moveTo>
                      <a:cubicBezTo>
                        <a:pt x="98" y="117"/>
                        <a:pt x="65" y="127"/>
                        <a:pt x="38" y="113"/>
                      </a:cubicBezTo>
                      <a:cubicBezTo>
                        <a:pt x="10" y="98"/>
                        <a:pt x="0" y="65"/>
                        <a:pt x="15" y="37"/>
                      </a:cubicBezTo>
                      <a:cubicBezTo>
                        <a:pt x="29" y="10"/>
                        <a:pt x="63" y="0"/>
                        <a:pt x="90" y="15"/>
                      </a:cubicBezTo>
                      <a:cubicBezTo>
                        <a:pt x="117" y="29"/>
                        <a:pt x="127" y="63"/>
                        <a:pt x="113" y="90"/>
                      </a:cubicBezTo>
                    </a:path>
                  </a:pathLst>
                </a:custGeom>
                <a:solidFill>
                  <a:srgbClr val="FEDF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464" name="Freeform 856">
                  <a:extLst>
                    <a:ext uri="{FF2B5EF4-FFF2-40B4-BE49-F238E27FC236}">
                      <a16:creationId xmlns:a16="http://schemas.microsoft.com/office/drawing/2014/main" id="{35E21F4E-28B3-486D-A813-B7D3292983C2}"/>
                    </a:ext>
                  </a:extLst>
                </p:cNvPr>
                <p:cNvSpPr>
                  <a:spLocks/>
                </p:cNvSpPr>
                <p:nvPr/>
              </p:nvSpPr>
              <p:spPr bwMode="auto">
                <a:xfrm>
                  <a:off x="7063705" y="3183739"/>
                  <a:ext cx="990309" cy="787036"/>
                </a:xfrm>
                <a:custGeom>
                  <a:avLst/>
                  <a:gdLst>
                    <a:gd name="T0" fmla="*/ 76 w 113"/>
                    <a:gd name="T1" fmla="*/ 15 h 90"/>
                    <a:gd name="T2" fmla="*/ 99 w 113"/>
                    <a:gd name="T3" fmla="*/ 90 h 90"/>
                    <a:gd name="T4" fmla="*/ 99 w 113"/>
                    <a:gd name="T5" fmla="*/ 90 h 90"/>
                    <a:gd name="T6" fmla="*/ 76 w 113"/>
                    <a:gd name="T7" fmla="*/ 15 h 90"/>
                    <a:gd name="T8" fmla="*/ 1 w 113"/>
                    <a:gd name="T9" fmla="*/ 37 h 90"/>
                    <a:gd name="T10" fmla="*/ 0 w 113"/>
                    <a:gd name="T11" fmla="*/ 38 h 90"/>
                    <a:gd name="T12" fmla="*/ 76 w 113"/>
                    <a:gd name="T13" fmla="*/ 15 h 90"/>
                  </a:gdLst>
                  <a:ahLst/>
                  <a:cxnLst>
                    <a:cxn ang="0">
                      <a:pos x="T0" y="T1"/>
                    </a:cxn>
                    <a:cxn ang="0">
                      <a:pos x="T2" y="T3"/>
                    </a:cxn>
                    <a:cxn ang="0">
                      <a:pos x="T4" y="T5"/>
                    </a:cxn>
                    <a:cxn ang="0">
                      <a:pos x="T6" y="T7"/>
                    </a:cxn>
                    <a:cxn ang="0">
                      <a:pos x="T8" y="T9"/>
                    </a:cxn>
                    <a:cxn ang="0">
                      <a:pos x="T10" y="T11"/>
                    </a:cxn>
                    <a:cxn ang="0">
                      <a:pos x="T12" y="T13"/>
                    </a:cxn>
                  </a:cxnLst>
                  <a:rect l="0" t="0" r="r" b="b"/>
                  <a:pathLst>
                    <a:path w="113" h="90">
                      <a:moveTo>
                        <a:pt x="76" y="15"/>
                      </a:moveTo>
                      <a:cubicBezTo>
                        <a:pt x="103" y="30"/>
                        <a:pt x="113" y="63"/>
                        <a:pt x="99" y="90"/>
                      </a:cubicBezTo>
                      <a:cubicBezTo>
                        <a:pt x="99" y="90"/>
                        <a:pt x="99" y="90"/>
                        <a:pt x="99" y="90"/>
                      </a:cubicBezTo>
                      <a:cubicBezTo>
                        <a:pt x="113" y="63"/>
                        <a:pt x="103" y="29"/>
                        <a:pt x="76" y="15"/>
                      </a:cubicBezTo>
                      <a:cubicBezTo>
                        <a:pt x="49" y="0"/>
                        <a:pt x="15" y="10"/>
                        <a:pt x="1" y="37"/>
                      </a:cubicBezTo>
                      <a:cubicBezTo>
                        <a:pt x="1" y="38"/>
                        <a:pt x="0" y="38"/>
                        <a:pt x="0" y="38"/>
                      </a:cubicBezTo>
                      <a:cubicBezTo>
                        <a:pt x="15" y="11"/>
                        <a:pt x="49" y="1"/>
                        <a:pt x="76" y="15"/>
                      </a:cubicBezTo>
                    </a:path>
                  </a:pathLst>
                </a:custGeom>
                <a:solidFill>
                  <a:srgbClr val="FEEA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465" name="Freeform 857">
                  <a:extLst>
                    <a:ext uri="{FF2B5EF4-FFF2-40B4-BE49-F238E27FC236}">
                      <a16:creationId xmlns:a16="http://schemas.microsoft.com/office/drawing/2014/main" id="{08212E68-3269-4A02-9DF1-6109E7281F4C}"/>
                    </a:ext>
                  </a:extLst>
                </p:cNvPr>
                <p:cNvSpPr>
                  <a:spLocks/>
                </p:cNvSpPr>
                <p:nvPr/>
              </p:nvSpPr>
              <p:spPr bwMode="auto">
                <a:xfrm>
                  <a:off x="7058491" y="3287982"/>
                  <a:ext cx="891279" cy="901704"/>
                </a:xfrm>
                <a:custGeom>
                  <a:avLst/>
                  <a:gdLst>
                    <a:gd name="T0" fmla="*/ 30 w 102"/>
                    <a:gd name="T1" fmla="*/ 91 h 103"/>
                    <a:gd name="T2" fmla="*/ 11 w 102"/>
                    <a:gd name="T3" fmla="*/ 31 h 103"/>
                    <a:gd name="T4" fmla="*/ 72 w 102"/>
                    <a:gd name="T5" fmla="*/ 12 h 103"/>
                    <a:gd name="T6" fmla="*/ 90 w 102"/>
                    <a:gd name="T7" fmla="*/ 73 h 103"/>
                    <a:gd name="T8" fmla="*/ 30 w 102"/>
                    <a:gd name="T9" fmla="*/ 91 h 103"/>
                  </a:gdLst>
                  <a:ahLst/>
                  <a:cxnLst>
                    <a:cxn ang="0">
                      <a:pos x="T0" y="T1"/>
                    </a:cxn>
                    <a:cxn ang="0">
                      <a:pos x="T2" y="T3"/>
                    </a:cxn>
                    <a:cxn ang="0">
                      <a:pos x="T4" y="T5"/>
                    </a:cxn>
                    <a:cxn ang="0">
                      <a:pos x="T6" y="T7"/>
                    </a:cxn>
                    <a:cxn ang="0">
                      <a:pos x="T8" y="T9"/>
                    </a:cxn>
                  </a:cxnLst>
                  <a:rect l="0" t="0" r="r" b="b"/>
                  <a:pathLst>
                    <a:path w="102" h="103">
                      <a:moveTo>
                        <a:pt x="30" y="91"/>
                      </a:moveTo>
                      <a:cubicBezTo>
                        <a:pt x="8" y="80"/>
                        <a:pt x="0" y="52"/>
                        <a:pt x="11" y="31"/>
                      </a:cubicBezTo>
                      <a:cubicBezTo>
                        <a:pt x="23" y="9"/>
                        <a:pt x="50" y="0"/>
                        <a:pt x="72" y="12"/>
                      </a:cubicBezTo>
                      <a:cubicBezTo>
                        <a:pt x="94" y="24"/>
                        <a:pt x="102" y="51"/>
                        <a:pt x="90" y="73"/>
                      </a:cubicBezTo>
                      <a:cubicBezTo>
                        <a:pt x="79" y="95"/>
                        <a:pt x="52" y="103"/>
                        <a:pt x="30" y="91"/>
                      </a:cubicBezTo>
                    </a:path>
                  </a:pathLst>
                </a:custGeom>
                <a:solidFill>
                  <a:srgbClr val="E7BD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466" name="Freeform 858">
                  <a:extLst>
                    <a:ext uri="{FF2B5EF4-FFF2-40B4-BE49-F238E27FC236}">
                      <a16:creationId xmlns:a16="http://schemas.microsoft.com/office/drawing/2014/main" id="{F84D2681-6C85-472A-A8EA-27A4D363EF98}"/>
                    </a:ext>
                  </a:extLst>
                </p:cNvPr>
                <p:cNvSpPr>
                  <a:spLocks/>
                </p:cNvSpPr>
                <p:nvPr/>
              </p:nvSpPr>
              <p:spPr bwMode="auto">
                <a:xfrm>
                  <a:off x="7152310" y="3287982"/>
                  <a:ext cx="797461" cy="646307"/>
                </a:xfrm>
                <a:custGeom>
                  <a:avLst/>
                  <a:gdLst>
                    <a:gd name="T0" fmla="*/ 60 w 91"/>
                    <a:gd name="T1" fmla="*/ 14 h 74"/>
                    <a:gd name="T2" fmla="*/ 79 w 91"/>
                    <a:gd name="T3" fmla="*/ 74 h 74"/>
                    <a:gd name="T4" fmla="*/ 79 w 91"/>
                    <a:gd name="T5" fmla="*/ 73 h 74"/>
                    <a:gd name="T6" fmla="*/ 61 w 91"/>
                    <a:gd name="T7" fmla="*/ 12 h 74"/>
                    <a:gd name="T8" fmla="*/ 0 w 91"/>
                    <a:gd name="T9" fmla="*/ 31 h 74"/>
                    <a:gd name="T10" fmla="*/ 0 w 91"/>
                    <a:gd name="T11" fmla="*/ 32 h 74"/>
                    <a:gd name="T12" fmla="*/ 60 w 91"/>
                    <a:gd name="T13" fmla="*/ 14 h 74"/>
                  </a:gdLst>
                  <a:ahLst/>
                  <a:cxnLst>
                    <a:cxn ang="0">
                      <a:pos x="T0" y="T1"/>
                    </a:cxn>
                    <a:cxn ang="0">
                      <a:pos x="T2" y="T3"/>
                    </a:cxn>
                    <a:cxn ang="0">
                      <a:pos x="T4" y="T5"/>
                    </a:cxn>
                    <a:cxn ang="0">
                      <a:pos x="T6" y="T7"/>
                    </a:cxn>
                    <a:cxn ang="0">
                      <a:pos x="T8" y="T9"/>
                    </a:cxn>
                    <a:cxn ang="0">
                      <a:pos x="T10" y="T11"/>
                    </a:cxn>
                    <a:cxn ang="0">
                      <a:pos x="T12" y="T13"/>
                    </a:cxn>
                  </a:cxnLst>
                  <a:rect l="0" t="0" r="r" b="b"/>
                  <a:pathLst>
                    <a:path w="91" h="74">
                      <a:moveTo>
                        <a:pt x="60" y="14"/>
                      </a:moveTo>
                      <a:cubicBezTo>
                        <a:pt x="81" y="25"/>
                        <a:pt x="90" y="52"/>
                        <a:pt x="79" y="74"/>
                      </a:cubicBezTo>
                      <a:cubicBezTo>
                        <a:pt x="79" y="73"/>
                        <a:pt x="79" y="73"/>
                        <a:pt x="79" y="73"/>
                      </a:cubicBezTo>
                      <a:cubicBezTo>
                        <a:pt x="91" y="51"/>
                        <a:pt x="83" y="24"/>
                        <a:pt x="61" y="12"/>
                      </a:cubicBezTo>
                      <a:cubicBezTo>
                        <a:pt x="39" y="0"/>
                        <a:pt x="12" y="9"/>
                        <a:pt x="0" y="31"/>
                      </a:cubicBezTo>
                      <a:cubicBezTo>
                        <a:pt x="0" y="31"/>
                        <a:pt x="0" y="31"/>
                        <a:pt x="0" y="32"/>
                      </a:cubicBezTo>
                      <a:cubicBezTo>
                        <a:pt x="12" y="10"/>
                        <a:pt x="38" y="3"/>
                        <a:pt x="60" y="14"/>
                      </a:cubicBezTo>
                    </a:path>
                  </a:pathLst>
                </a:custGeom>
                <a:solidFill>
                  <a:srgbClr val="D2AD2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467" name="Freeform 859">
                  <a:extLst>
                    <a:ext uri="{FF2B5EF4-FFF2-40B4-BE49-F238E27FC236}">
                      <a16:creationId xmlns:a16="http://schemas.microsoft.com/office/drawing/2014/main" id="{84CF898D-BB8B-44F0-9E7A-E48829F16203}"/>
                    </a:ext>
                  </a:extLst>
                </p:cNvPr>
                <p:cNvSpPr>
                  <a:spLocks noEditPoints="1"/>
                </p:cNvSpPr>
                <p:nvPr/>
              </p:nvSpPr>
              <p:spPr bwMode="auto">
                <a:xfrm>
                  <a:off x="7282615" y="3486043"/>
                  <a:ext cx="448245" cy="521215"/>
                </a:xfrm>
                <a:custGeom>
                  <a:avLst/>
                  <a:gdLst>
                    <a:gd name="T0" fmla="*/ 23 w 51"/>
                    <a:gd name="T1" fmla="*/ 45 h 59"/>
                    <a:gd name="T2" fmla="*/ 20 w 51"/>
                    <a:gd name="T3" fmla="*/ 44 h 59"/>
                    <a:gd name="T4" fmla="*/ 26 w 51"/>
                    <a:gd name="T5" fmla="*/ 35 h 59"/>
                    <a:gd name="T6" fmla="*/ 27 w 51"/>
                    <a:gd name="T7" fmla="*/ 42 h 59"/>
                    <a:gd name="T8" fmla="*/ 23 w 51"/>
                    <a:gd name="T9" fmla="*/ 45 h 59"/>
                    <a:gd name="T10" fmla="*/ 26 w 51"/>
                    <a:gd name="T11" fmla="*/ 22 h 59"/>
                    <a:gd name="T12" fmla="*/ 26 w 51"/>
                    <a:gd name="T13" fmla="*/ 22 h 59"/>
                    <a:gd name="T14" fmla="*/ 25 w 51"/>
                    <a:gd name="T15" fmla="*/ 15 h 59"/>
                    <a:gd name="T16" fmla="*/ 28 w 51"/>
                    <a:gd name="T17" fmla="*/ 12 h 59"/>
                    <a:gd name="T18" fmla="*/ 28 w 51"/>
                    <a:gd name="T19" fmla="*/ 12 h 59"/>
                    <a:gd name="T20" fmla="*/ 32 w 51"/>
                    <a:gd name="T21" fmla="*/ 13 h 59"/>
                    <a:gd name="T22" fmla="*/ 26 w 51"/>
                    <a:gd name="T23" fmla="*/ 22 h 59"/>
                    <a:gd name="T24" fmla="*/ 40 w 51"/>
                    <a:gd name="T25" fmla="*/ 0 h 59"/>
                    <a:gd name="T26" fmla="*/ 37 w 51"/>
                    <a:gd name="T27" fmla="*/ 6 h 59"/>
                    <a:gd name="T28" fmla="*/ 27 w 51"/>
                    <a:gd name="T29" fmla="*/ 2 h 59"/>
                    <a:gd name="T30" fmla="*/ 16 w 51"/>
                    <a:gd name="T31" fmla="*/ 10 h 59"/>
                    <a:gd name="T32" fmla="*/ 19 w 51"/>
                    <a:gd name="T33" fmla="*/ 28 h 59"/>
                    <a:gd name="T34" fmla="*/ 21 w 51"/>
                    <a:gd name="T35" fmla="*/ 30 h 59"/>
                    <a:gd name="T36" fmla="*/ 14 w 51"/>
                    <a:gd name="T37" fmla="*/ 41 h 59"/>
                    <a:gd name="T38" fmla="*/ 11 w 51"/>
                    <a:gd name="T39" fmla="*/ 39 h 59"/>
                    <a:gd name="T40" fmla="*/ 6 w 51"/>
                    <a:gd name="T41" fmla="*/ 36 h 59"/>
                    <a:gd name="T42" fmla="*/ 4 w 51"/>
                    <a:gd name="T43" fmla="*/ 36 h 59"/>
                    <a:gd name="T44" fmla="*/ 0 w 51"/>
                    <a:gd name="T45" fmla="*/ 42 h 59"/>
                    <a:gd name="T46" fmla="*/ 1 w 51"/>
                    <a:gd name="T47" fmla="*/ 43 h 59"/>
                    <a:gd name="T48" fmla="*/ 9 w 51"/>
                    <a:gd name="T49" fmla="*/ 49 h 59"/>
                    <a:gd name="T50" fmla="*/ 5 w 51"/>
                    <a:gd name="T51" fmla="*/ 55 h 59"/>
                    <a:gd name="T52" fmla="*/ 11 w 51"/>
                    <a:gd name="T53" fmla="*/ 59 h 59"/>
                    <a:gd name="T54" fmla="*/ 15 w 51"/>
                    <a:gd name="T55" fmla="*/ 52 h 59"/>
                    <a:gd name="T56" fmla="*/ 25 w 51"/>
                    <a:gd name="T57" fmla="*/ 55 h 59"/>
                    <a:gd name="T58" fmla="*/ 36 w 51"/>
                    <a:gd name="T59" fmla="*/ 47 h 59"/>
                    <a:gd name="T60" fmla="*/ 33 w 51"/>
                    <a:gd name="T61" fmla="*/ 29 h 59"/>
                    <a:gd name="T62" fmla="*/ 31 w 51"/>
                    <a:gd name="T63" fmla="*/ 27 h 59"/>
                    <a:gd name="T64" fmla="*/ 38 w 51"/>
                    <a:gd name="T65" fmla="*/ 17 h 59"/>
                    <a:gd name="T66" fmla="*/ 45 w 51"/>
                    <a:gd name="T67" fmla="*/ 21 h 59"/>
                    <a:gd name="T68" fmla="*/ 46 w 51"/>
                    <a:gd name="T69" fmla="*/ 22 h 59"/>
                    <a:gd name="T70" fmla="*/ 51 w 51"/>
                    <a:gd name="T71" fmla="*/ 15 h 59"/>
                    <a:gd name="T72" fmla="*/ 49 w 51"/>
                    <a:gd name="T73" fmla="*/ 14 h 59"/>
                    <a:gd name="T74" fmla="*/ 43 w 51"/>
                    <a:gd name="T75" fmla="*/ 9 h 59"/>
                    <a:gd name="T76" fmla="*/ 46 w 51"/>
                    <a:gd name="T77" fmla="*/ 3 h 59"/>
                    <a:gd name="T78" fmla="*/ 40 w 51"/>
                    <a:gd name="T79"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1" h="59">
                      <a:moveTo>
                        <a:pt x="23" y="45"/>
                      </a:moveTo>
                      <a:cubicBezTo>
                        <a:pt x="23" y="45"/>
                        <a:pt x="21" y="45"/>
                        <a:pt x="20" y="44"/>
                      </a:cubicBezTo>
                      <a:cubicBezTo>
                        <a:pt x="26" y="35"/>
                        <a:pt x="26" y="35"/>
                        <a:pt x="26" y="35"/>
                      </a:cubicBezTo>
                      <a:cubicBezTo>
                        <a:pt x="28" y="37"/>
                        <a:pt x="29" y="38"/>
                        <a:pt x="27" y="42"/>
                      </a:cubicBezTo>
                      <a:cubicBezTo>
                        <a:pt x="26" y="44"/>
                        <a:pt x="25" y="45"/>
                        <a:pt x="23" y="45"/>
                      </a:cubicBezTo>
                      <a:moveTo>
                        <a:pt x="26" y="22"/>
                      </a:moveTo>
                      <a:cubicBezTo>
                        <a:pt x="26" y="22"/>
                        <a:pt x="26" y="22"/>
                        <a:pt x="26" y="22"/>
                      </a:cubicBezTo>
                      <a:cubicBezTo>
                        <a:pt x="23" y="20"/>
                        <a:pt x="23" y="19"/>
                        <a:pt x="25" y="15"/>
                      </a:cubicBezTo>
                      <a:cubicBezTo>
                        <a:pt x="26" y="12"/>
                        <a:pt x="27" y="12"/>
                        <a:pt x="28" y="12"/>
                      </a:cubicBezTo>
                      <a:cubicBezTo>
                        <a:pt x="28" y="12"/>
                        <a:pt x="28" y="12"/>
                        <a:pt x="28" y="12"/>
                      </a:cubicBezTo>
                      <a:cubicBezTo>
                        <a:pt x="29" y="12"/>
                        <a:pt x="30" y="12"/>
                        <a:pt x="32" y="13"/>
                      </a:cubicBezTo>
                      <a:cubicBezTo>
                        <a:pt x="26" y="22"/>
                        <a:pt x="26" y="22"/>
                        <a:pt x="26" y="22"/>
                      </a:cubicBezTo>
                      <a:moveTo>
                        <a:pt x="40" y="0"/>
                      </a:moveTo>
                      <a:cubicBezTo>
                        <a:pt x="37" y="6"/>
                        <a:pt x="37" y="6"/>
                        <a:pt x="37" y="6"/>
                      </a:cubicBezTo>
                      <a:cubicBezTo>
                        <a:pt x="33" y="4"/>
                        <a:pt x="30" y="2"/>
                        <a:pt x="27" y="2"/>
                      </a:cubicBezTo>
                      <a:cubicBezTo>
                        <a:pt x="23" y="2"/>
                        <a:pt x="19" y="4"/>
                        <a:pt x="16" y="10"/>
                      </a:cubicBezTo>
                      <a:cubicBezTo>
                        <a:pt x="12" y="18"/>
                        <a:pt x="13" y="23"/>
                        <a:pt x="19" y="28"/>
                      </a:cubicBezTo>
                      <a:cubicBezTo>
                        <a:pt x="21" y="30"/>
                        <a:pt x="21" y="30"/>
                        <a:pt x="21" y="30"/>
                      </a:cubicBezTo>
                      <a:cubicBezTo>
                        <a:pt x="14" y="41"/>
                        <a:pt x="14" y="41"/>
                        <a:pt x="14" y="41"/>
                      </a:cubicBezTo>
                      <a:cubicBezTo>
                        <a:pt x="13" y="41"/>
                        <a:pt x="12" y="40"/>
                        <a:pt x="11" y="39"/>
                      </a:cubicBezTo>
                      <a:cubicBezTo>
                        <a:pt x="9" y="38"/>
                        <a:pt x="8" y="38"/>
                        <a:pt x="6" y="36"/>
                      </a:cubicBezTo>
                      <a:cubicBezTo>
                        <a:pt x="4" y="36"/>
                        <a:pt x="4" y="36"/>
                        <a:pt x="4" y="36"/>
                      </a:cubicBezTo>
                      <a:cubicBezTo>
                        <a:pt x="0" y="42"/>
                        <a:pt x="0" y="42"/>
                        <a:pt x="0" y="42"/>
                      </a:cubicBezTo>
                      <a:cubicBezTo>
                        <a:pt x="1" y="43"/>
                        <a:pt x="1" y="43"/>
                        <a:pt x="1" y="43"/>
                      </a:cubicBezTo>
                      <a:cubicBezTo>
                        <a:pt x="4" y="46"/>
                        <a:pt x="7" y="47"/>
                        <a:pt x="9" y="49"/>
                      </a:cubicBezTo>
                      <a:cubicBezTo>
                        <a:pt x="5" y="55"/>
                        <a:pt x="5" y="55"/>
                        <a:pt x="5" y="55"/>
                      </a:cubicBezTo>
                      <a:cubicBezTo>
                        <a:pt x="11" y="59"/>
                        <a:pt x="11" y="59"/>
                        <a:pt x="11" y="59"/>
                      </a:cubicBezTo>
                      <a:cubicBezTo>
                        <a:pt x="15" y="52"/>
                        <a:pt x="15" y="52"/>
                        <a:pt x="15" y="52"/>
                      </a:cubicBezTo>
                      <a:cubicBezTo>
                        <a:pt x="19" y="54"/>
                        <a:pt x="22" y="55"/>
                        <a:pt x="25" y="55"/>
                      </a:cubicBezTo>
                      <a:cubicBezTo>
                        <a:pt x="29" y="55"/>
                        <a:pt x="32" y="53"/>
                        <a:pt x="36" y="47"/>
                      </a:cubicBezTo>
                      <a:cubicBezTo>
                        <a:pt x="40" y="39"/>
                        <a:pt x="39" y="34"/>
                        <a:pt x="33" y="29"/>
                      </a:cubicBezTo>
                      <a:cubicBezTo>
                        <a:pt x="31" y="27"/>
                        <a:pt x="31" y="27"/>
                        <a:pt x="31" y="27"/>
                      </a:cubicBezTo>
                      <a:cubicBezTo>
                        <a:pt x="38" y="17"/>
                        <a:pt x="38" y="17"/>
                        <a:pt x="38" y="17"/>
                      </a:cubicBezTo>
                      <a:cubicBezTo>
                        <a:pt x="41" y="18"/>
                        <a:pt x="43" y="20"/>
                        <a:pt x="45" y="21"/>
                      </a:cubicBezTo>
                      <a:cubicBezTo>
                        <a:pt x="46" y="22"/>
                        <a:pt x="46" y="22"/>
                        <a:pt x="46" y="22"/>
                      </a:cubicBezTo>
                      <a:cubicBezTo>
                        <a:pt x="51" y="15"/>
                        <a:pt x="51" y="15"/>
                        <a:pt x="51" y="15"/>
                      </a:cubicBezTo>
                      <a:cubicBezTo>
                        <a:pt x="49" y="14"/>
                        <a:pt x="49" y="14"/>
                        <a:pt x="49" y="14"/>
                      </a:cubicBezTo>
                      <a:cubicBezTo>
                        <a:pt x="47" y="12"/>
                        <a:pt x="45" y="11"/>
                        <a:pt x="43" y="9"/>
                      </a:cubicBezTo>
                      <a:cubicBezTo>
                        <a:pt x="46" y="3"/>
                        <a:pt x="46" y="3"/>
                        <a:pt x="46" y="3"/>
                      </a:cubicBezTo>
                      <a:cubicBezTo>
                        <a:pt x="40" y="0"/>
                        <a:pt x="40" y="0"/>
                        <a:pt x="40" y="0"/>
                      </a:cubicBezTo>
                    </a:path>
                  </a:pathLst>
                </a:custGeom>
                <a:solidFill>
                  <a:srgbClr val="C18F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468" name="Freeform 860">
                  <a:extLst>
                    <a:ext uri="{FF2B5EF4-FFF2-40B4-BE49-F238E27FC236}">
                      <a16:creationId xmlns:a16="http://schemas.microsoft.com/office/drawing/2014/main" id="{640CD216-9B10-4296-B08E-A33BBFA0E482}"/>
                    </a:ext>
                  </a:extLst>
                </p:cNvPr>
                <p:cNvSpPr>
                  <a:spLocks noEditPoints="1"/>
                </p:cNvSpPr>
                <p:nvPr/>
              </p:nvSpPr>
              <p:spPr bwMode="auto">
                <a:xfrm>
                  <a:off x="7303464" y="3486043"/>
                  <a:ext cx="443034" cy="526429"/>
                </a:xfrm>
                <a:custGeom>
                  <a:avLst/>
                  <a:gdLst>
                    <a:gd name="T0" fmla="*/ 33 w 51"/>
                    <a:gd name="T1" fmla="*/ 30 h 60"/>
                    <a:gd name="T2" fmla="*/ 31 w 51"/>
                    <a:gd name="T3" fmla="*/ 28 h 60"/>
                    <a:gd name="T4" fmla="*/ 38 w 51"/>
                    <a:gd name="T5" fmla="*/ 18 h 60"/>
                    <a:gd name="T6" fmla="*/ 45 w 51"/>
                    <a:gd name="T7" fmla="*/ 22 h 60"/>
                    <a:gd name="T8" fmla="*/ 46 w 51"/>
                    <a:gd name="T9" fmla="*/ 23 h 60"/>
                    <a:gd name="T10" fmla="*/ 51 w 51"/>
                    <a:gd name="T11" fmla="*/ 16 h 60"/>
                    <a:gd name="T12" fmla="*/ 49 w 51"/>
                    <a:gd name="T13" fmla="*/ 15 h 60"/>
                    <a:gd name="T14" fmla="*/ 43 w 51"/>
                    <a:gd name="T15" fmla="*/ 10 h 60"/>
                    <a:gd name="T16" fmla="*/ 46 w 51"/>
                    <a:gd name="T17" fmla="*/ 4 h 60"/>
                    <a:gd name="T18" fmla="*/ 40 w 51"/>
                    <a:gd name="T19" fmla="*/ 1 h 60"/>
                    <a:gd name="T20" fmla="*/ 37 w 51"/>
                    <a:gd name="T21" fmla="*/ 7 h 60"/>
                    <a:gd name="T22" fmla="*/ 16 w 51"/>
                    <a:gd name="T23" fmla="*/ 12 h 60"/>
                    <a:gd name="T24" fmla="*/ 18 w 51"/>
                    <a:gd name="T25" fmla="*/ 29 h 60"/>
                    <a:gd name="T26" fmla="*/ 21 w 51"/>
                    <a:gd name="T27" fmla="*/ 31 h 60"/>
                    <a:gd name="T28" fmla="*/ 14 w 51"/>
                    <a:gd name="T29" fmla="*/ 42 h 60"/>
                    <a:gd name="T30" fmla="*/ 10 w 51"/>
                    <a:gd name="T31" fmla="*/ 40 h 60"/>
                    <a:gd name="T32" fmla="*/ 6 w 51"/>
                    <a:gd name="T33" fmla="*/ 37 h 60"/>
                    <a:gd name="T34" fmla="*/ 4 w 51"/>
                    <a:gd name="T35" fmla="*/ 37 h 60"/>
                    <a:gd name="T36" fmla="*/ 0 w 51"/>
                    <a:gd name="T37" fmla="*/ 43 h 60"/>
                    <a:gd name="T38" fmla="*/ 1 w 51"/>
                    <a:gd name="T39" fmla="*/ 44 h 60"/>
                    <a:gd name="T40" fmla="*/ 9 w 51"/>
                    <a:gd name="T41" fmla="*/ 50 h 60"/>
                    <a:gd name="T42" fmla="*/ 4 w 51"/>
                    <a:gd name="T43" fmla="*/ 56 h 60"/>
                    <a:gd name="T44" fmla="*/ 11 w 51"/>
                    <a:gd name="T45" fmla="*/ 60 h 60"/>
                    <a:gd name="T46" fmla="*/ 15 w 51"/>
                    <a:gd name="T47" fmla="*/ 53 h 60"/>
                    <a:gd name="T48" fmla="*/ 36 w 51"/>
                    <a:gd name="T49" fmla="*/ 48 h 60"/>
                    <a:gd name="T50" fmla="*/ 33 w 51"/>
                    <a:gd name="T51" fmla="*/ 30 h 60"/>
                    <a:gd name="T52" fmla="*/ 26 w 51"/>
                    <a:gd name="T53" fmla="*/ 23 h 60"/>
                    <a:gd name="T54" fmla="*/ 25 w 51"/>
                    <a:gd name="T55" fmla="*/ 16 h 60"/>
                    <a:gd name="T56" fmla="*/ 28 w 51"/>
                    <a:gd name="T57" fmla="*/ 13 h 60"/>
                    <a:gd name="T58" fmla="*/ 32 w 51"/>
                    <a:gd name="T59" fmla="*/ 14 h 60"/>
                    <a:gd name="T60" fmla="*/ 26 w 51"/>
                    <a:gd name="T61" fmla="*/ 23 h 60"/>
                    <a:gd name="T62" fmla="*/ 26 w 51"/>
                    <a:gd name="T63" fmla="*/ 36 h 60"/>
                    <a:gd name="T64" fmla="*/ 27 w 51"/>
                    <a:gd name="T65" fmla="*/ 43 h 60"/>
                    <a:gd name="T66" fmla="*/ 20 w 51"/>
                    <a:gd name="T67" fmla="*/ 45 h 60"/>
                    <a:gd name="T68" fmla="*/ 26 w 51"/>
                    <a:gd name="T69" fmla="*/ 36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1" h="60">
                      <a:moveTo>
                        <a:pt x="33" y="30"/>
                      </a:moveTo>
                      <a:cubicBezTo>
                        <a:pt x="31" y="28"/>
                        <a:pt x="31" y="28"/>
                        <a:pt x="31" y="28"/>
                      </a:cubicBezTo>
                      <a:cubicBezTo>
                        <a:pt x="38" y="18"/>
                        <a:pt x="38" y="18"/>
                        <a:pt x="38" y="18"/>
                      </a:cubicBezTo>
                      <a:cubicBezTo>
                        <a:pt x="40" y="19"/>
                        <a:pt x="43" y="21"/>
                        <a:pt x="45" y="22"/>
                      </a:cubicBezTo>
                      <a:cubicBezTo>
                        <a:pt x="46" y="23"/>
                        <a:pt x="46" y="23"/>
                        <a:pt x="46" y="23"/>
                      </a:cubicBezTo>
                      <a:cubicBezTo>
                        <a:pt x="51" y="16"/>
                        <a:pt x="51" y="16"/>
                        <a:pt x="51" y="16"/>
                      </a:cubicBezTo>
                      <a:cubicBezTo>
                        <a:pt x="49" y="15"/>
                        <a:pt x="49" y="15"/>
                        <a:pt x="49" y="15"/>
                      </a:cubicBezTo>
                      <a:cubicBezTo>
                        <a:pt x="47" y="13"/>
                        <a:pt x="45" y="12"/>
                        <a:pt x="43" y="10"/>
                      </a:cubicBezTo>
                      <a:cubicBezTo>
                        <a:pt x="46" y="4"/>
                        <a:pt x="46" y="4"/>
                        <a:pt x="46" y="4"/>
                      </a:cubicBezTo>
                      <a:cubicBezTo>
                        <a:pt x="40" y="1"/>
                        <a:pt x="40" y="1"/>
                        <a:pt x="40" y="1"/>
                      </a:cubicBezTo>
                      <a:cubicBezTo>
                        <a:pt x="37" y="7"/>
                        <a:pt x="37" y="7"/>
                        <a:pt x="37" y="7"/>
                      </a:cubicBezTo>
                      <a:cubicBezTo>
                        <a:pt x="29" y="2"/>
                        <a:pt x="22" y="0"/>
                        <a:pt x="16" y="12"/>
                      </a:cubicBezTo>
                      <a:cubicBezTo>
                        <a:pt x="12" y="19"/>
                        <a:pt x="13" y="24"/>
                        <a:pt x="18" y="29"/>
                      </a:cubicBezTo>
                      <a:cubicBezTo>
                        <a:pt x="21" y="31"/>
                        <a:pt x="21" y="31"/>
                        <a:pt x="21" y="31"/>
                      </a:cubicBezTo>
                      <a:cubicBezTo>
                        <a:pt x="14" y="42"/>
                        <a:pt x="14" y="42"/>
                        <a:pt x="14" y="42"/>
                      </a:cubicBezTo>
                      <a:cubicBezTo>
                        <a:pt x="13" y="42"/>
                        <a:pt x="12" y="41"/>
                        <a:pt x="10" y="40"/>
                      </a:cubicBezTo>
                      <a:cubicBezTo>
                        <a:pt x="9" y="39"/>
                        <a:pt x="8" y="39"/>
                        <a:pt x="6" y="37"/>
                      </a:cubicBezTo>
                      <a:cubicBezTo>
                        <a:pt x="4" y="37"/>
                        <a:pt x="4" y="37"/>
                        <a:pt x="4" y="37"/>
                      </a:cubicBezTo>
                      <a:cubicBezTo>
                        <a:pt x="0" y="43"/>
                        <a:pt x="0" y="43"/>
                        <a:pt x="0" y="43"/>
                      </a:cubicBezTo>
                      <a:cubicBezTo>
                        <a:pt x="1" y="44"/>
                        <a:pt x="1" y="44"/>
                        <a:pt x="1" y="44"/>
                      </a:cubicBezTo>
                      <a:cubicBezTo>
                        <a:pt x="4" y="47"/>
                        <a:pt x="7" y="49"/>
                        <a:pt x="9" y="50"/>
                      </a:cubicBezTo>
                      <a:cubicBezTo>
                        <a:pt x="4" y="56"/>
                        <a:pt x="4" y="56"/>
                        <a:pt x="4" y="56"/>
                      </a:cubicBezTo>
                      <a:cubicBezTo>
                        <a:pt x="11" y="60"/>
                        <a:pt x="11" y="60"/>
                        <a:pt x="11" y="60"/>
                      </a:cubicBezTo>
                      <a:cubicBezTo>
                        <a:pt x="15" y="53"/>
                        <a:pt x="15" y="53"/>
                        <a:pt x="15" y="53"/>
                      </a:cubicBezTo>
                      <a:cubicBezTo>
                        <a:pt x="24" y="58"/>
                        <a:pt x="30" y="58"/>
                        <a:pt x="36" y="48"/>
                      </a:cubicBezTo>
                      <a:cubicBezTo>
                        <a:pt x="40" y="40"/>
                        <a:pt x="39" y="35"/>
                        <a:pt x="33" y="30"/>
                      </a:cubicBezTo>
                      <a:close/>
                      <a:moveTo>
                        <a:pt x="26" y="23"/>
                      </a:moveTo>
                      <a:cubicBezTo>
                        <a:pt x="23" y="21"/>
                        <a:pt x="23" y="20"/>
                        <a:pt x="25" y="16"/>
                      </a:cubicBezTo>
                      <a:cubicBezTo>
                        <a:pt x="26" y="13"/>
                        <a:pt x="27" y="13"/>
                        <a:pt x="28" y="13"/>
                      </a:cubicBezTo>
                      <a:cubicBezTo>
                        <a:pt x="29" y="13"/>
                        <a:pt x="30" y="13"/>
                        <a:pt x="32" y="14"/>
                      </a:cubicBezTo>
                      <a:cubicBezTo>
                        <a:pt x="26" y="23"/>
                        <a:pt x="26" y="23"/>
                        <a:pt x="26" y="23"/>
                      </a:cubicBezTo>
                      <a:close/>
                      <a:moveTo>
                        <a:pt x="26" y="36"/>
                      </a:moveTo>
                      <a:cubicBezTo>
                        <a:pt x="28" y="38"/>
                        <a:pt x="29" y="39"/>
                        <a:pt x="27" y="43"/>
                      </a:cubicBezTo>
                      <a:cubicBezTo>
                        <a:pt x="25" y="47"/>
                        <a:pt x="24" y="47"/>
                        <a:pt x="20" y="45"/>
                      </a:cubicBezTo>
                      <a:lnTo>
                        <a:pt x="26" y="36"/>
                      </a:lnTo>
                      <a:close/>
                    </a:path>
                  </a:pathLst>
                </a:custGeom>
                <a:solidFill>
                  <a:srgbClr val="FED9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469" name="Freeform 861">
                  <a:extLst>
                    <a:ext uri="{FF2B5EF4-FFF2-40B4-BE49-F238E27FC236}">
                      <a16:creationId xmlns:a16="http://schemas.microsoft.com/office/drawing/2014/main" id="{7BCB477F-1A82-4394-8B80-56D88ACA3C44}"/>
                    </a:ext>
                  </a:extLst>
                </p:cNvPr>
                <p:cNvSpPr>
                  <a:spLocks/>
                </p:cNvSpPr>
                <p:nvPr/>
              </p:nvSpPr>
              <p:spPr bwMode="auto">
                <a:xfrm>
                  <a:off x="7407707" y="3486043"/>
                  <a:ext cx="255397" cy="380489"/>
                </a:xfrm>
                <a:custGeom>
                  <a:avLst/>
                  <a:gdLst>
                    <a:gd name="T0" fmla="*/ 6 w 29"/>
                    <a:gd name="T1" fmla="*/ 29 h 43"/>
                    <a:gd name="T2" fmla="*/ 9 w 29"/>
                    <a:gd name="T3" fmla="*/ 31 h 43"/>
                    <a:gd name="T4" fmla="*/ 2 w 29"/>
                    <a:gd name="T5" fmla="*/ 42 h 43"/>
                    <a:gd name="T6" fmla="*/ 3 w 29"/>
                    <a:gd name="T7" fmla="*/ 43 h 43"/>
                    <a:gd name="T8" fmla="*/ 10 w 29"/>
                    <a:gd name="T9" fmla="*/ 32 h 43"/>
                    <a:gd name="T10" fmla="*/ 7 w 29"/>
                    <a:gd name="T11" fmla="*/ 30 h 43"/>
                    <a:gd name="T12" fmla="*/ 5 w 29"/>
                    <a:gd name="T13" fmla="*/ 12 h 43"/>
                    <a:gd name="T14" fmla="*/ 26 w 29"/>
                    <a:gd name="T15" fmla="*/ 7 h 43"/>
                    <a:gd name="T16" fmla="*/ 29 w 29"/>
                    <a:gd name="T17" fmla="*/ 2 h 43"/>
                    <a:gd name="T18" fmla="*/ 28 w 29"/>
                    <a:gd name="T19" fmla="*/ 1 h 43"/>
                    <a:gd name="T20" fmla="*/ 25 w 29"/>
                    <a:gd name="T21" fmla="*/ 7 h 43"/>
                    <a:gd name="T22" fmla="*/ 4 w 29"/>
                    <a:gd name="T23" fmla="*/ 12 h 43"/>
                    <a:gd name="T24" fmla="*/ 6 w 29"/>
                    <a:gd name="T25" fmla="*/ 29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9" h="43">
                      <a:moveTo>
                        <a:pt x="6" y="29"/>
                      </a:moveTo>
                      <a:cubicBezTo>
                        <a:pt x="9" y="31"/>
                        <a:pt x="9" y="31"/>
                        <a:pt x="9" y="31"/>
                      </a:cubicBezTo>
                      <a:cubicBezTo>
                        <a:pt x="2" y="42"/>
                        <a:pt x="2" y="42"/>
                        <a:pt x="2" y="42"/>
                      </a:cubicBezTo>
                      <a:cubicBezTo>
                        <a:pt x="2" y="42"/>
                        <a:pt x="2" y="42"/>
                        <a:pt x="3" y="43"/>
                      </a:cubicBezTo>
                      <a:cubicBezTo>
                        <a:pt x="10" y="32"/>
                        <a:pt x="10" y="32"/>
                        <a:pt x="10" y="32"/>
                      </a:cubicBezTo>
                      <a:cubicBezTo>
                        <a:pt x="7" y="30"/>
                        <a:pt x="7" y="30"/>
                        <a:pt x="7" y="30"/>
                      </a:cubicBezTo>
                      <a:cubicBezTo>
                        <a:pt x="2" y="25"/>
                        <a:pt x="1" y="19"/>
                        <a:pt x="5" y="12"/>
                      </a:cubicBezTo>
                      <a:cubicBezTo>
                        <a:pt x="11" y="1"/>
                        <a:pt x="18" y="3"/>
                        <a:pt x="26" y="7"/>
                      </a:cubicBezTo>
                      <a:cubicBezTo>
                        <a:pt x="29" y="2"/>
                        <a:pt x="29" y="2"/>
                        <a:pt x="29" y="2"/>
                      </a:cubicBezTo>
                      <a:cubicBezTo>
                        <a:pt x="28" y="1"/>
                        <a:pt x="28" y="1"/>
                        <a:pt x="28" y="1"/>
                      </a:cubicBezTo>
                      <a:cubicBezTo>
                        <a:pt x="25" y="7"/>
                        <a:pt x="25" y="7"/>
                        <a:pt x="25" y="7"/>
                      </a:cubicBezTo>
                      <a:cubicBezTo>
                        <a:pt x="17" y="2"/>
                        <a:pt x="10" y="0"/>
                        <a:pt x="4" y="12"/>
                      </a:cubicBezTo>
                      <a:cubicBezTo>
                        <a:pt x="0" y="19"/>
                        <a:pt x="1" y="24"/>
                        <a:pt x="6" y="29"/>
                      </a:cubicBezTo>
                      <a:close/>
                    </a:path>
                  </a:pathLst>
                </a:custGeom>
                <a:solidFill>
                  <a:srgbClr val="FFE7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470" name="Freeform 862">
                  <a:extLst>
                    <a:ext uri="{FF2B5EF4-FFF2-40B4-BE49-F238E27FC236}">
                      <a16:creationId xmlns:a16="http://schemas.microsoft.com/office/drawing/2014/main" id="{6489E964-F22B-4DEB-8B09-8EFB1459A29D}"/>
                    </a:ext>
                  </a:extLst>
                </p:cNvPr>
                <p:cNvSpPr>
                  <a:spLocks/>
                </p:cNvSpPr>
                <p:nvPr/>
              </p:nvSpPr>
              <p:spPr bwMode="auto">
                <a:xfrm>
                  <a:off x="7642252" y="3647618"/>
                  <a:ext cx="62546" cy="41697"/>
                </a:xfrm>
                <a:custGeom>
                  <a:avLst/>
                  <a:gdLst>
                    <a:gd name="T0" fmla="*/ 7 w 7"/>
                    <a:gd name="T1" fmla="*/ 4 h 5"/>
                    <a:gd name="T2" fmla="*/ 0 w 7"/>
                    <a:gd name="T3" fmla="*/ 0 h 5"/>
                    <a:gd name="T4" fmla="*/ 0 w 7"/>
                    <a:gd name="T5" fmla="*/ 0 h 5"/>
                    <a:gd name="T6" fmla="*/ 6 w 7"/>
                    <a:gd name="T7" fmla="*/ 4 h 5"/>
                    <a:gd name="T8" fmla="*/ 7 w 7"/>
                    <a:gd name="T9" fmla="*/ 5 h 5"/>
                    <a:gd name="T10" fmla="*/ 7 w 7"/>
                    <a:gd name="T11" fmla="*/ 5 h 5"/>
                    <a:gd name="T12" fmla="*/ 7 w 7"/>
                    <a:gd name="T13" fmla="*/ 4 h 5"/>
                  </a:gdLst>
                  <a:ahLst/>
                  <a:cxnLst>
                    <a:cxn ang="0">
                      <a:pos x="T0" y="T1"/>
                    </a:cxn>
                    <a:cxn ang="0">
                      <a:pos x="T2" y="T3"/>
                    </a:cxn>
                    <a:cxn ang="0">
                      <a:pos x="T4" y="T5"/>
                    </a:cxn>
                    <a:cxn ang="0">
                      <a:pos x="T6" y="T7"/>
                    </a:cxn>
                    <a:cxn ang="0">
                      <a:pos x="T8" y="T9"/>
                    </a:cxn>
                    <a:cxn ang="0">
                      <a:pos x="T10" y="T11"/>
                    </a:cxn>
                    <a:cxn ang="0">
                      <a:pos x="T12" y="T13"/>
                    </a:cxn>
                  </a:cxnLst>
                  <a:rect l="0" t="0" r="r" b="b"/>
                  <a:pathLst>
                    <a:path w="7" h="5">
                      <a:moveTo>
                        <a:pt x="7" y="4"/>
                      </a:moveTo>
                      <a:cubicBezTo>
                        <a:pt x="5" y="3"/>
                        <a:pt x="2" y="2"/>
                        <a:pt x="0" y="0"/>
                      </a:cubicBezTo>
                      <a:cubicBezTo>
                        <a:pt x="0" y="0"/>
                        <a:pt x="0" y="0"/>
                        <a:pt x="0" y="0"/>
                      </a:cubicBezTo>
                      <a:cubicBezTo>
                        <a:pt x="2" y="1"/>
                        <a:pt x="4" y="3"/>
                        <a:pt x="6" y="4"/>
                      </a:cubicBezTo>
                      <a:cubicBezTo>
                        <a:pt x="7" y="5"/>
                        <a:pt x="7" y="5"/>
                        <a:pt x="7" y="5"/>
                      </a:cubicBezTo>
                      <a:cubicBezTo>
                        <a:pt x="7" y="5"/>
                        <a:pt x="7" y="5"/>
                        <a:pt x="7" y="5"/>
                      </a:cubicBezTo>
                      <a:lnTo>
                        <a:pt x="7" y="4"/>
                      </a:lnTo>
                      <a:close/>
                    </a:path>
                  </a:pathLst>
                </a:custGeom>
                <a:solidFill>
                  <a:srgbClr val="FFE7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471" name="Freeform 863">
                  <a:extLst>
                    <a:ext uri="{FF2B5EF4-FFF2-40B4-BE49-F238E27FC236}">
                      <a16:creationId xmlns:a16="http://schemas.microsoft.com/office/drawing/2014/main" id="{4D9F4A02-9919-43A4-955A-B915735175E5}"/>
                    </a:ext>
                  </a:extLst>
                </p:cNvPr>
                <p:cNvSpPr>
                  <a:spLocks/>
                </p:cNvSpPr>
                <p:nvPr/>
              </p:nvSpPr>
              <p:spPr bwMode="auto">
                <a:xfrm>
                  <a:off x="7485887" y="3814407"/>
                  <a:ext cx="78184" cy="93818"/>
                </a:xfrm>
                <a:custGeom>
                  <a:avLst/>
                  <a:gdLst>
                    <a:gd name="T0" fmla="*/ 7 w 9"/>
                    <a:gd name="T1" fmla="*/ 7 h 11"/>
                    <a:gd name="T2" fmla="*/ 6 w 9"/>
                    <a:gd name="T3" fmla="*/ 0 h 11"/>
                    <a:gd name="T4" fmla="*/ 6 w 9"/>
                    <a:gd name="T5" fmla="*/ 0 h 11"/>
                    <a:gd name="T6" fmla="*/ 6 w 9"/>
                    <a:gd name="T7" fmla="*/ 6 h 11"/>
                    <a:gd name="T8" fmla="*/ 0 w 9"/>
                    <a:gd name="T9" fmla="*/ 9 h 11"/>
                    <a:gd name="T10" fmla="*/ 0 w 9"/>
                    <a:gd name="T11" fmla="*/ 9 h 11"/>
                    <a:gd name="T12" fmla="*/ 7 w 9"/>
                    <a:gd name="T13" fmla="*/ 7 h 11"/>
                  </a:gdLst>
                  <a:ahLst/>
                  <a:cxnLst>
                    <a:cxn ang="0">
                      <a:pos x="T0" y="T1"/>
                    </a:cxn>
                    <a:cxn ang="0">
                      <a:pos x="T2" y="T3"/>
                    </a:cxn>
                    <a:cxn ang="0">
                      <a:pos x="T4" y="T5"/>
                    </a:cxn>
                    <a:cxn ang="0">
                      <a:pos x="T6" y="T7"/>
                    </a:cxn>
                    <a:cxn ang="0">
                      <a:pos x="T8" y="T9"/>
                    </a:cxn>
                    <a:cxn ang="0">
                      <a:pos x="T10" y="T11"/>
                    </a:cxn>
                    <a:cxn ang="0">
                      <a:pos x="T12" y="T13"/>
                    </a:cxn>
                  </a:cxnLst>
                  <a:rect l="0" t="0" r="r" b="b"/>
                  <a:pathLst>
                    <a:path w="9" h="11">
                      <a:moveTo>
                        <a:pt x="7" y="7"/>
                      </a:moveTo>
                      <a:cubicBezTo>
                        <a:pt x="9" y="3"/>
                        <a:pt x="8" y="2"/>
                        <a:pt x="6" y="0"/>
                      </a:cubicBezTo>
                      <a:cubicBezTo>
                        <a:pt x="6" y="0"/>
                        <a:pt x="6" y="0"/>
                        <a:pt x="6" y="0"/>
                      </a:cubicBezTo>
                      <a:cubicBezTo>
                        <a:pt x="7" y="2"/>
                        <a:pt x="8" y="3"/>
                        <a:pt x="6" y="6"/>
                      </a:cubicBezTo>
                      <a:cubicBezTo>
                        <a:pt x="4" y="9"/>
                        <a:pt x="3" y="10"/>
                        <a:pt x="0" y="9"/>
                      </a:cubicBezTo>
                      <a:cubicBezTo>
                        <a:pt x="0" y="9"/>
                        <a:pt x="0" y="9"/>
                        <a:pt x="0" y="9"/>
                      </a:cubicBezTo>
                      <a:cubicBezTo>
                        <a:pt x="4" y="11"/>
                        <a:pt x="5" y="10"/>
                        <a:pt x="7" y="7"/>
                      </a:cubicBezTo>
                      <a:close/>
                    </a:path>
                  </a:pathLst>
                </a:custGeom>
                <a:solidFill>
                  <a:srgbClr val="FFE7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472" name="Freeform 864">
                  <a:extLst>
                    <a:ext uri="{FF2B5EF4-FFF2-40B4-BE49-F238E27FC236}">
                      <a16:creationId xmlns:a16="http://schemas.microsoft.com/office/drawing/2014/main" id="{752FD04F-6970-4AAD-BA0B-AE2F7A31EB8B}"/>
                    </a:ext>
                  </a:extLst>
                </p:cNvPr>
                <p:cNvSpPr>
                  <a:spLocks/>
                </p:cNvSpPr>
                <p:nvPr/>
              </p:nvSpPr>
              <p:spPr bwMode="auto">
                <a:xfrm>
                  <a:off x="7527584" y="3611135"/>
                  <a:ext cx="62546" cy="88609"/>
                </a:xfrm>
                <a:custGeom>
                  <a:avLst/>
                  <a:gdLst>
                    <a:gd name="T0" fmla="*/ 1 w 7"/>
                    <a:gd name="T1" fmla="*/ 10 h 10"/>
                    <a:gd name="T2" fmla="*/ 7 w 7"/>
                    <a:gd name="T3" fmla="*/ 1 h 10"/>
                    <a:gd name="T4" fmla="*/ 6 w 7"/>
                    <a:gd name="T5" fmla="*/ 0 h 10"/>
                    <a:gd name="T6" fmla="*/ 0 w 7"/>
                    <a:gd name="T7" fmla="*/ 9 h 10"/>
                    <a:gd name="T8" fmla="*/ 1 w 7"/>
                    <a:gd name="T9" fmla="*/ 10 h 10"/>
                  </a:gdLst>
                  <a:ahLst/>
                  <a:cxnLst>
                    <a:cxn ang="0">
                      <a:pos x="T0" y="T1"/>
                    </a:cxn>
                    <a:cxn ang="0">
                      <a:pos x="T2" y="T3"/>
                    </a:cxn>
                    <a:cxn ang="0">
                      <a:pos x="T4" y="T5"/>
                    </a:cxn>
                    <a:cxn ang="0">
                      <a:pos x="T6" y="T7"/>
                    </a:cxn>
                    <a:cxn ang="0">
                      <a:pos x="T8" y="T9"/>
                    </a:cxn>
                  </a:cxnLst>
                  <a:rect l="0" t="0" r="r" b="b"/>
                  <a:pathLst>
                    <a:path w="7" h="10">
                      <a:moveTo>
                        <a:pt x="1" y="10"/>
                      </a:moveTo>
                      <a:cubicBezTo>
                        <a:pt x="7" y="1"/>
                        <a:pt x="7" y="1"/>
                        <a:pt x="7" y="1"/>
                      </a:cubicBezTo>
                      <a:cubicBezTo>
                        <a:pt x="6" y="1"/>
                        <a:pt x="6" y="1"/>
                        <a:pt x="6" y="0"/>
                      </a:cubicBezTo>
                      <a:cubicBezTo>
                        <a:pt x="0" y="9"/>
                        <a:pt x="0" y="9"/>
                        <a:pt x="0" y="9"/>
                      </a:cubicBezTo>
                      <a:cubicBezTo>
                        <a:pt x="0" y="9"/>
                        <a:pt x="1" y="10"/>
                        <a:pt x="1" y="10"/>
                      </a:cubicBezTo>
                      <a:close/>
                    </a:path>
                  </a:pathLst>
                </a:custGeom>
                <a:solidFill>
                  <a:srgbClr val="FFE7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473" name="Freeform 865">
                  <a:extLst>
                    <a:ext uri="{FF2B5EF4-FFF2-40B4-BE49-F238E27FC236}">
                      <a16:creationId xmlns:a16="http://schemas.microsoft.com/office/drawing/2014/main" id="{464BE7C6-FAB5-4494-A90B-488C10F2AFE8}"/>
                    </a:ext>
                  </a:extLst>
                </p:cNvPr>
                <p:cNvSpPr>
                  <a:spLocks/>
                </p:cNvSpPr>
                <p:nvPr/>
              </p:nvSpPr>
              <p:spPr bwMode="auto">
                <a:xfrm>
                  <a:off x="7303464" y="3814407"/>
                  <a:ext cx="88609" cy="172002"/>
                </a:xfrm>
                <a:custGeom>
                  <a:avLst/>
                  <a:gdLst>
                    <a:gd name="T0" fmla="*/ 2 w 10"/>
                    <a:gd name="T1" fmla="*/ 8 h 20"/>
                    <a:gd name="T2" fmla="*/ 1 w 10"/>
                    <a:gd name="T3" fmla="*/ 7 h 20"/>
                    <a:gd name="T4" fmla="*/ 5 w 10"/>
                    <a:gd name="T5" fmla="*/ 0 h 20"/>
                    <a:gd name="T6" fmla="*/ 4 w 10"/>
                    <a:gd name="T7" fmla="*/ 0 h 20"/>
                    <a:gd name="T8" fmla="*/ 0 w 10"/>
                    <a:gd name="T9" fmla="*/ 6 h 20"/>
                    <a:gd name="T10" fmla="*/ 1 w 10"/>
                    <a:gd name="T11" fmla="*/ 7 h 20"/>
                    <a:gd name="T12" fmla="*/ 9 w 10"/>
                    <a:gd name="T13" fmla="*/ 13 h 20"/>
                    <a:gd name="T14" fmla="*/ 4 w 10"/>
                    <a:gd name="T15" fmla="*/ 19 h 20"/>
                    <a:gd name="T16" fmla="*/ 5 w 10"/>
                    <a:gd name="T17" fmla="*/ 20 h 20"/>
                    <a:gd name="T18" fmla="*/ 10 w 10"/>
                    <a:gd name="T19" fmla="*/ 13 h 20"/>
                    <a:gd name="T20" fmla="*/ 2 w 10"/>
                    <a:gd name="T21" fmla="*/ 8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20">
                      <a:moveTo>
                        <a:pt x="2" y="8"/>
                      </a:moveTo>
                      <a:cubicBezTo>
                        <a:pt x="1" y="7"/>
                        <a:pt x="1" y="7"/>
                        <a:pt x="1" y="7"/>
                      </a:cubicBezTo>
                      <a:cubicBezTo>
                        <a:pt x="5" y="0"/>
                        <a:pt x="5" y="0"/>
                        <a:pt x="5" y="0"/>
                      </a:cubicBezTo>
                      <a:cubicBezTo>
                        <a:pt x="4" y="0"/>
                        <a:pt x="4" y="0"/>
                        <a:pt x="4" y="0"/>
                      </a:cubicBezTo>
                      <a:cubicBezTo>
                        <a:pt x="0" y="6"/>
                        <a:pt x="0" y="6"/>
                        <a:pt x="0" y="6"/>
                      </a:cubicBezTo>
                      <a:cubicBezTo>
                        <a:pt x="1" y="7"/>
                        <a:pt x="1" y="7"/>
                        <a:pt x="1" y="7"/>
                      </a:cubicBezTo>
                      <a:cubicBezTo>
                        <a:pt x="4" y="10"/>
                        <a:pt x="7" y="12"/>
                        <a:pt x="9" y="13"/>
                      </a:cubicBezTo>
                      <a:cubicBezTo>
                        <a:pt x="4" y="19"/>
                        <a:pt x="4" y="19"/>
                        <a:pt x="4" y="19"/>
                      </a:cubicBezTo>
                      <a:cubicBezTo>
                        <a:pt x="5" y="20"/>
                        <a:pt x="5" y="20"/>
                        <a:pt x="5" y="20"/>
                      </a:cubicBezTo>
                      <a:cubicBezTo>
                        <a:pt x="10" y="13"/>
                        <a:pt x="10" y="13"/>
                        <a:pt x="10" y="13"/>
                      </a:cubicBezTo>
                      <a:cubicBezTo>
                        <a:pt x="8" y="12"/>
                        <a:pt x="5" y="10"/>
                        <a:pt x="2" y="8"/>
                      </a:cubicBezTo>
                      <a:close/>
                    </a:path>
                  </a:pathLst>
                </a:custGeom>
                <a:solidFill>
                  <a:srgbClr val="FFE7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474" name="Freeform 866">
                  <a:extLst>
                    <a:ext uri="{FF2B5EF4-FFF2-40B4-BE49-F238E27FC236}">
                      <a16:creationId xmlns:a16="http://schemas.microsoft.com/office/drawing/2014/main" id="{9DB268E4-75FA-49A1-B50E-4B743354BC96}"/>
                    </a:ext>
                  </a:extLst>
                </p:cNvPr>
                <p:cNvSpPr>
                  <a:spLocks/>
                </p:cNvSpPr>
                <p:nvPr/>
              </p:nvSpPr>
              <p:spPr bwMode="auto">
                <a:xfrm>
                  <a:off x="7496312" y="3569438"/>
                  <a:ext cx="119881" cy="31273"/>
                </a:xfrm>
                <a:custGeom>
                  <a:avLst/>
                  <a:gdLst>
                    <a:gd name="T0" fmla="*/ 13 w 14"/>
                    <a:gd name="T1" fmla="*/ 3 h 4"/>
                    <a:gd name="T2" fmla="*/ 13 w 14"/>
                    <a:gd name="T3" fmla="*/ 2 h 4"/>
                    <a:gd name="T4" fmla="*/ 11 w 14"/>
                    <a:gd name="T5" fmla="*/ 2 h 4"/>
                    <a:gd name="T6" fmla="*/ 6 w 14"/>
                    <a:gd name="T7" fmla="*/ 1 h 4"/>
                    <a:gd name="T8" fmla="*/ 5 w 14"/>
                    <a:gd name="T9" fmla="*/ 2 h 4"/>
                    <a:gd name="T10" fmla="*/ 4 w 14"/>
                    <a:gd name="T11" fmla="*/ 2 h 4"/>
                    <a:gd name="T12" fmla="*/ 3 w 14"/>
                    <a:gd name="T13" fmla="*/ 3 h 4"/>
                    <a:gd name="T14" fmla="*/ 2 w 14"/>
                    <a:gd name="T15" fmla="*/ 3 h 4"/>
                    <a:gd name="T16" fmla="*/ 1 w 14"/>
                    <a:gd name="T17" fmla="*/ 3 h 4"/>
                    <a:gd name="T18" fmla="*/ 1 w 14"/>
                    <a:gd name="T19" fmla="*/ 4 h 4"/>
                    <a:gd name="T20" fmla="*/ 0 w 14"/>
                    <a:gd name="T21" fmla="*/ 4 h 4"/>
                    <a:gd name="T22" fmla="*/ 0 w 14"/>
                    <a:gd name="T23" fmla="*/ 4 h 4"/>
                    <a:gd name="T24" fmla="*/ 0 w 14"/>
                    <a:gd name="T25" fmla="*/ 3 h 4"/>
                    <a:gd name="T26" fmla="*/ 0 w 14"/>
                    <a:gd name="T27" fmla="*/ 3 h 4"/>
                    <a:gd name="T28" fmla="*/ 1 w 14"/>
                    <a:gd name="T29" fmla="*/ 2 h 4"/>
                    <a:gd name="T30" fmla="*/ 1 w 14"/>
                    <a:gd name="T31" fmla="*/ 1 h 4"/>
                    <a:gd name="T32" fmla="*/ 2 w 14"/>
                    <a:gd name="T33" fmla="*/ 1 h 4"/>
                    <a:gd name="T34" fmla="*/ 3 w 14"/>
                    <a:gd name="T35" fmla="*/ 0 h 4"/>
                    <a:gd name="T36" fmla="*/ 5 w 14"/>
                    <a:gd name="T37" fmla="*/ 0 h 4"/>
                    <a:gd name="T38" fmla="*/ 6 w 14"/>
                    <a:gd name="T39" fmla="*/ 0 h 4"/>
                    <a:gd name="T40" fmla="*/ 8 w 14"/>
                    <a:gd name="T41" fmla="*/ 0 h 4"/>
                    <a:gd name="T42" fmla="*/ 9 w 14"/>
                    <a:gd name="T43" fmla="*/ 0 h 4"/>
                    <a:gd name="T44" fmla="*/ 11 w 14"/>
                    <a:gd name="T45" fmla="*/ 1 h 4"/>
                    <a:gd name="T46" fmla="*/ 13 w 14"/>
                    <a:gd name="T47" fmla="*/ 2 h 4"/>
                    <a:gd name="T48" fmla="*/ 14 w 14"/>
                    <a:gd name="T49" fmla="*/ 2 h 4"/>
                    <a:gd name="T50" fmla="*/ 13 w 14"/>
                    <a:gd name="T51"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4" h="4">
                      <a:moveTo>
                        <a:pt x="13" y="3"/>
                      </a:moveTo>
                      <a:cubicBezTo>
                        <a:pt x="13" y="3"/>
                        <a:pt x="13" y="2"/>
                        <a:pt x="13" y="2"/>
                      </a:cubicBezTo>
                      <a:cubicBezTo>
                        <a:pt x="12" y="2"/>
                        <a:pt x="12" y="2"/>
                        <a:pt x="11" y="2"/>
                      </a:cubicBezTo>
                      <a:cubicBezTo>
                        <a:pt x="10" y="2"/>
                        <a:pt x="8" y="1"/>
                        <a:pt x="6" y="1"/>
                      </a:cubicBezTo>
                      <a:cubicBezTo>
                        <a:pt x="6" y="2"/>
                        <a:pt x="5" y="2"/>
                        <a:pt x="5" y="2"/>
                      </a:cubicBezTo>
                      <a:cubicBezTo>
                        <a:pt x="5" y="2"/>
                        <a:pt x="4" y="2"/>
                        <a:pt x="4" y="2"/>
                      </a:cubicBezTo>
                      <a:cubicBezTo>
                        <a:pt x="4" y="2"/>
                        <a:pt x="3" y="2"/>
                        <a:pt x="3" y="3"/>
                      </a:cubicBezTo>
                      <a:cubicBezTo>
                        <a:pt x="3" y="3"/>
                        <a:pt x="2" y="3"/>
                        <a:pt x="2" y="3"/>
                      </a:cubicBezTo>
                      <a:cubicBezTo>
                        <a:pt x="2" y="3"/>
                        <a:pt x="2" y="3"/>
                        <a:pt x="1" y="3"/>
                      </a:cubicBezTo>
                      <a:cubicBezTo>
                        <a:pt x="1" y="4"/>
                        <a:pt x="1" y="4"/>
                        <a:pt x="1" y="4"/>
                      </a:cubicBezTo>
                      <a:cubicBezTo>
                        <a:pt x="0" y="4"/>
                        <a:pt x="0" y="4"/>
                        <a:pt x="0" y="4"/>
                      </a:cubicBezTo>
                      <a:cubicBezTo>
                        <a:pt x="0" y="4"/>
                        <a:pt x="0" y="4"/>
                        <a:pt x="0" y="4"/>
                      </a:cubicBezTo>
                      <a:cubicBezTo>
                        <a:pt x="0" y="4"/>
                        <a:pt x="0" y="4"/>
                        <a:pt x="0" y="3"/>
                      </a:cubicBezTo>
                      <a:cubicBezTo>
                        <a:pt x="0" y="3"/>
                        <a:pt x="0" y="3"/>
                        <a:pt x="0" y="3"/>
                      </a:cubicBezTo>
                      <a:cubicBezTo>
                        <a:pt x="1" y="2"/>
                        <a:pt x="1" y="2"/>
                        <a:pt x="1" y="2"/>
                      </a:cubicBezTo>
                      <a:cubicBezTo>
                        <a:pt x="1" y="2"/>
                        <a:pt x="1" y="1"/>
                        <a:pt x="1" y="1"/>
                      </a:cubicBezTo>
                      <a:cubicBezTo>
                        <a:pt x="2" y="1"/>
                        <a:pt x="2" y="1"/>
                        <a:pt x="2" y="1"/>
                      </a:cubicBezTo>
                      <a:cubicBezTo>
                        <a:pt x="2" y="0"/>
                        <a:pt x="3" y="0"/>
                        <a:pt x="3" y="0"/>
                      </a:cubicBezTo>
                      <a:cubicBezTo>
                        <a:pt x="4" y="0"/>
                        <a:pt x="4" y="0"/>
                        <a:pt x="5" y="0"/>
                      </a:cubicBezTo>
                      <a:cubicBezTo>
                        <a:pt x="5" y="0"/>
                        <a:pt x="6" y="0"/>
                        <a:pt x="6" y="0"/>
                      </a:cubicBezTo>
                      <a:cubicBezTo>
                        <a:pt x="7" y="0"/>
                        <a:pt x="7" y="0"/>
                        <a:pt x="8" y="0"/>
                      </a:cubicBezTo>
                      <a:cubicBezTo>
                        <a:pt x="8" y="0"/>
                        <a:pt x="9" y="0"/>
                        <a:pt x="9" y="0"/>
                      </a:cubicBezTo>
                      <a:cubicBezTo>
                        <a:pt x="10" y="0"/>
                        <a:pt x="11" y="1"/>
                        <a:pt x="11" y="1"/>
                      </a:cubicBezTo>
                      <a:cubicBezTo>
                        <a:pt x="12" y="1"/>
                        <a:pt x="13" y="2"/>
                        <a:pt x="13" y="2"/>
                      </a:cubicBezTo>
                      <a:cubicBezTo>
                        <a:pt x="13" y="2"/>
                        <a:pt x="14" y="2"/>
                        <a:pt x="14" y="2"/>
                      </a:cubicBezTo>
                      <a:lnTo>
                        <a:pt x="13" y="3"/>
                      </a:lnTo>
                      <a:close/>
                    </a:path>
                  </a:pathLst>
                </a:custGeom>
                <a:solidFill>
                  <a:srgbClr val="FFE7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475" name="Freeform 867">
                  <a:extLst>
                    <a:ext uri="{FF2B5EF4-FFF2-40B4-BE49-F238E27FC236}">
                      <a16:creationId xmlns:a16="http://schemas.microsoft.com/office/drawing/2014/main" id="{95517E66-8F4E-43D5-AD3D-2818DE3EF543}"/>
                    </a:ext>
                  </a:extLst>
                </p:cNvPr>
                <p:cNvSpPr>
                  <a:spLocks/>
                </p:cNvSpPr>
                <p:nvPr/>
              </p:nvSpPr>
              <p:spPr bwMode="auto">
                <a:xfrm>
                  <a:off x="7360796" y="3871743"/>
                  <a:ext cx="192852" cy="72970"/>
                </a:xfrm>
                <a:custGeom>
                  <a:avLst/>
                  <a:gdLst>
                    <a:gd name="T0" fmla="*/ 0 w 22"/>
                    <a:gd name="T1" fmla="*/ 0 h 8"/>
                    <a:gd name="T2" fmla="*/ 1 w 22"/>
                    <a:gd name="T3" fmla="*/ 0 h 8"/>
                    <a:gd name="T4" fmla="*/ 4 w 22"/>
                    <a:gd name="T5" fmla="*/ 1 h 8"/>
                    <a:gd name="T6" fmla="*/ 7 w 22"/>
                    <a:gd name="T7" fmla="*/ 3 h 8"/>
                    <a:gd name="T8" fmla="*/ 9 w 22"/>
                    <a:gd name="T9" fmla="*/ 4 h 8"/>
                    <a:gd name="T10" fmla="*/ 11 w 22"/>
                    <a:gd name="T11" fmla="*/ 5 h 8"/>
                    <a:gd name="T12" fmla="*/ 15 w 22"/>
                    <a:gd name="T13" fmla="*/ 6 h 8"/>
                    <a:gd name="T14" fmla="*/ 15 w 22"/>
                    <a:gd name="T15" fmla="*/ 6 h 8"/>
                    <a:gd name="T16" fmla="*/ 16 w 22"/>
                    <a:gd name="T17" fmla="*/ 6 h 8"/>
                    <a:gd name="T18" fmla="*/ 17 w 22"/>
                    <a:gd name="T19" fmla="*/ 6 h 8"/>
                    <a:gd name="T20" fmla="*/ 18 w 22"/>
                    <a:gd name="T21" fmla="*/ 6 h 8"/>
                    <a:gd name="T22" fmla="*/ 22 w 22"/>
                    <a:gd name="T23" fmla="*/ 5 h 8"/>
                    <a:gd name="T24" fmla="*/ 22 w 22"/>
                    <a:gd name="T25" fmla="*/ 5 h 8"/>
                    <a:gd name="T26" fmla="*/ 21 w 22"/>
                    <a:gd name="T27" fmla="*/ 6 h 8"/>
                    <a:gd name="T28" fmla="*/ 19 w 22"/>
                    <a:gd name="T29" fmla="*/ 7 h 8"/>
                    <a:gd name="T30" fmla="*/ 17 w 22"/>
                    <a:gd name="T31" fmla="*/ 8 h 8"/>
                    <a:gd name="T32" fmla="*/ 16 w 22"/>
                    <a:gd name="T33" fmla="*/ 8 h 8"/>
                    <a:gd name="T34" fmla="*/ 15 w 22"/>
                    <a:gd name="T35" fmla="*/ 8 h 8"/>
                    <a:gd name="T36" fmla="*/ 15 w 22"/>
                    <a:gd name="T37" fmla="*/ 8 h 8"/>
                    <a:gd name="T38" fmla="*/ 10 w 22"/>
                    <a:gd name="T39" fmla="*/ 6 h 8"/>
                    <a:gd name="T40" fmla="*/ 8 w 22"/>
                    <a:gd name="T41" fmla="*/ 5 h 8"/>
                    <a:gd name="T42" fmla="*/ 6 w 22"/>
                    <a:gd name="T43" fmla="*/ 4 h 8"/>
                    <a:gd name="T44" fmla="*/ 3 w 22"/>
                    <a:gd name="T45" fmla="*/ 2 h 8"/>
                    <a:gd name="T46" fmla="*/ 1 w 22"/>
                    <a:gd name="T47" fmla="*/ 0 h 8"/>
                    <a:gd name="T48" fmla="*/ 0 w 22"/>
                    <a:gd name="T49"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8">
                      <a:moveTo>
                        <a:pt x="0" y="0"/>
                      </a:moveTo>
                      <a:cubicBezTo>
                        <a:pt x="0" y="0"/>
                        <a:pt x="1" y="0"/>
                        <a:pt x="1" y="0"/>
                      </a:cubicBezTo>
                      <a:cubicBezTo>
                        <a:pt x="2" y="1"/>
                        <a:pt x="3" y="1"/>
                        <a:pt x="4" y="1"/>
                      </a:cubicBezTo>
                      <a:cubicBezTo>
                        <a:pt x="5" y="2"/>
                        <a:pt x="6" y="2"/>
                        <a:pt x="7" y="3"/>
                      </a:cubicBezTo>
                      <a:cubicBezTo>
                        <a:pt x="8" y="3"/>
                        <a:pt x="8" y="3"/>
                        <a:pt x="9" y="4"/>
                      </a:cubicBezTo>
                      <a:cubicBezTo>
                        <a:pt x="10" y="4"/>
                        <a:pt x="10" y="4"/>
                        <a:pt x="11" y="5"/>
                      </a:cubicBezTo>
                      <a:cubicBezTo>
                        <a:pt x="12" y="5"/>
                        <a:pt x="14" y="5"/>
                        <a:pt x="15" y="6"/>
                      </a:cubicBezTo>
                      <a:cubicBezTo>
                        <a:pt x="15" y="6"/>
                        <a:pt x="15" y="6"/>
                        <a:pt x="15" y="6"/>
                      </a:cubicBezTo>
                      <a:cubicBezTo>
                        <a:pt x="16" y="6"/>
                        <a:pt x="16" y="6"/>
                        <a:pt x="16" y="6"/>
                      </a:cubicBezTo>
                      <a:cubicBezTo>
                        <a:pt x="16" y="6"/>
                        <a:pt x="16" y="6"/>
                        <a:pt x="17" y="6"/>
                      </a:cubicBezTo>
                      <a:cubicBezTo>
                        <a:pt x="17" y="6"/>
                        <a:pt x="18" y="6"/>
                        <a:pt x="18" y="6"/>
                      </a:cubicBezTo>
                      <a:cubicBezTo>
                        <a:pt x="21" y="5"/>
                        <a:pt x="22" y="5"/>
                        <a:pt x="22" y="5"/>
                      </a:cubicBezTo>
                      <a:cubicBezTo>
                        <a:pt x="22" y="5"/>
                        <a:pt x="22" y="5"/>
                        <a:pt x="22" y="5"/>
                      </a:cubicBezTo>
                      <a:cubicBezTo>
                        <a:pt x="22" y="5"/>
                        <a:pt x="22" y="5"/>
                        <a:pt x="21" y="6"/>
                      </a:cubicBezTo>
                      <a:cubicBezTo>
                        <a:pt x="21" y="6"/>
                        <a:pt x="20" y="7"/>
                        <a:pt x="19" y="7"/>
                      </a:cubicBezTo>
                      <a:cubicBezTo>
                        <a:pt x="18" y="7"/>
                        <a:pt x="18" y="8"/>
                        <a:pt x="17" y="8"/>
                      </a:cubicBezTo>
                      <a:cubicBezTo>
                        <a:pt x="17" y="8"/>
                        <a:pt x="16" y="8"/>
                        <a:pt x="16" y="8"/>
                      </a:cubicBezTo>
                      <a:cubicBezTo>
                        <a:pt x="16" y="8"/>
                        <a:pt x="16" y="8"/>
                        <a:pt x="15" y="8"/>
                      </a:cubicBezTo>
                      <a:cubicBezTo>
                        <a:pt x="15" y="8"/>
                        <a:pt x="15" y="8"/>
                        <a:pt x="15" y="8"/>
                      </a:cubicBezTo>
                      <a:cubicBezTo>
                        <a:pt x="13" y="8"/>
                        <a:pt x="12" y="7"/>
                        <a:pt x="10" y="6"/>
                      </a:cubicBezTo>
                      <a:cubicBezTo>
                        <a:pt x="10" y="6"/>
                        <a:pt x="9" y="6"/>
                        <a:pt x="8" y="5"/>
                      </a:cubicBezTo>
                      <a:cubicBezTo>
                        <a:pt x="8" y="5"/>
                        <a:pt x="7" y="4"/>
                        <a:pt x="6" y="4"/>
                      </a:cubicBezTo>
                      <a:cubicBezTo>
                        <a:pt x="5" y="3"/>
                        <a:pt x="4" y="3"/>
                        <a:pt x="3" y="2"/>
                      </a:cubicBezTo>
                      <a:cubicBezTo>
                        <a:pt x="2" y="2"/>
                        <a:pt x="1" y="1"/>
                        <a:pt x="1" y="0"/>
                      </a:cubicBezTo>
                      <a:cubicBezTo>
                        <a:pt x="0" y="0"/>
                        <a:pt x="0" y="0"/>
                        <a:pt x="0" y="0"/>
                      </a:cubicBezTo>
                      <a:close/>
                    </a:path>
                  </a:pathLst>
                </a:custGeom>
                <a:solidFill>
                  <a:srgbClr val="FFE7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476" name="Freeform 868">
                  <a:extLst>
                    <a:ext uri="{FF2B5EF4-FFF2-40B4-BE49-F238E27FC236}">
                      <a16:creationId xmlns:a16="http://schemas.microsoft.com/office/drawing/2014/main" id="{B9B56B33-4417-40A9-8FC8-DE18F2AEC515}"/>
                    </a:ext>
                  </a:extLst>
                </p:cNvPr>
                <p:cNvSpPr>
                  <a:spLocks/>
                </p:cNvSpPr>
                <p:nvPr/>
              </p:nvSpPr>
              <p:spPr bwMode="auto">
                <a:xfrm>
                  <a:off x="7678739" y="3621559"/>
                  <a:ext cx="26062" cy="15638"/>
                </a:xfrm>
                <a:custGeom>
                  <a:avLst/>
                  <a:gdLst>
                    <a:gd name="T0" fmla="*/ 3 w 3"/>
                    <a:gd name="T1" fmla="*/ 2 h 2"/>
                    <a:gd name="T2" fmla="*/ 1 w 3"/>
                    <a:gd name="T3" fmla="*/ 2 h 2"/>
                    <a:gd name="T4" fmla="*/ 0 w 3"/>
                    <a:gd name="T5" fmla="*/ 2 h 2"/>
                    <a:gd name="T6" fmla="*/ 0 w 3"/>
                    <a:gd name="T7" fmla="*/ 2 h 2"/>
                    <a:gd name="T8" fmla="*/ 0 w 3"/>
                    <a:gd name="T9" fmla="*/ 1 h 2"/>
                    <a:gd name="T10" fmla="*/ 0 w 3"/>
                    <a:gd name="T11" fmla="*/ 1 h 2"/>
                    <a:gd name="T12" fmla="*/ 1 w 3"/>
                    <a:gd name="T13" fmla="*/ 0 h 2"/>
                    <a:gd name="T14" fmla="*/ 1 w 3"/>
                    <a:gd name="T15" fmla="*/ 0 h 2"/>
                    <a:gd name="T16" fmla="*/ 2 w 3"/>
                    <a:gd name="T17" fmla="*/ 1 h 2"/>
                    <a:gd name="T18" fmla="*/ 3 w 3"/>
                    <a:gd name="T19"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2">
                      <a:moveTo>
                        <a:pt x="3" y="2"/>
                      </a:moveTo>
                      <a:cubicBezTo>
                        <a:pt x="3" y="2"/>
                        <a:pt x="2" y="2"/>
                        <a:pt x="1" y="2"/>
                      </a:cubicBezTo>
                      <a:cubicBezTo>
                        <a:pt x="1" y="2"/>
                        <a:pt x="1" y="2"/>
                        <a:pt x="0" y="2"/>
                      </a:cubicBezTo>
                      <a:cubicBezTo>
                        <a:pt x="0" y="2"/>
                        <a:pt x="0" y="2"/>
                        <a:pt x="0" y="2"/>
                      </a:cubicBezTo>
                      <a:cubicBezTo>
                        <a:pt x="0" y="1"/>
                        <a:pt x="0" y="1"/>
                        <a:pt x="0" y="1"/>
                      </a:cubicBezTo>
                      <a:cubicBezTo>
                        <a:pt x="0" y="1"/>
                        <a:pt x="0" y="1"/>
                        <a:pt x="0" y="1"/>
                      </a:cubicBezTo>
                      <a:cubicBezTo>
                        <a:pt x="0" y="1"/>
                        <a:pt x="0" y="0"/>
                        <a:pt x="1" y="0"/>
                      </a:cubicBezTo>
                      <a:cubicBezTo>
                        <a:pt x="1" y="0"/>
                        <a:pt x="1" y="0"/>
                        <a:pt x="1" y="0"/>
                      </a:cubicBezTo>
                      <a:cubicBezTo>
                        <a:pt x="2" y="0"/>
                        <a:pt x="2" y="1"/>
                        <a:pt x="2" y="1"/>
                      </a:cubicBezTo>
                      <a:cubicBezTo>
                        <a:pt x="2" y="1"/>
                        <a:pt x="3" y="2"/>
                        <a:pt x="3" y="2"/>
                      </a:cubicBezTo>
                      <a:close/>
                    </a:path>
                  </a:pathLst>
                </a:custGeom>
                <a:solidFill>
                  <a:srgbClr val="FFE7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477" name="Freeform 869">
                  <a:extLst>
                    <a:ext uri="{FF2B5EF4-FFF2-40B4-BE49-F238E27FC236}">
                      <a16:creationId xmlns:a16="http://schemas.microsoft.com/office/drawing/2014/main" id="{F1B2EA18-316B-499C-96A0-3275A34DAD39}"/>
                    </a:ext>
                  </a:extLst>
                </p:cNvPr>
                <p:cNvSpPr>
                  <a:spLocks/>
                </p:cNvSpPr>
                <p:nvPr/>
              </p:nvSpPr>
              <p:spPr bwMode="auto">
                <a:xfrm>
                  <a:off x="7652676" y="3543375"/>
                  <a:ext cx="15638" cy="31273"/>
                </a:xfrm>
                <a:custGeom>
                  <a:avLst/>
                  <a:gdLst>
                    <a:gd name="T0" fmla="*/ 2 w 2"/>
                    <a:gd name="T1" fmla="*/ 0 h 4"/>
                    <a:gd name="T2" fmla="*/ 2 w 2"/>
                    <a:gd name="T3" fmla="*/ 2 h 4"/>
                    <a:gd name="T4" fmla="*/ 2 w 2"/>
                    <a:gd name="T5" fmla="*/ 3 h 4"/>
                    <a:gd name="T6" fmla="*/ 1 w 2"/>
                    <a:gd name="T7" fmla="*/ 3 h 4"/>
                    <a:gd name="T8" fmla="*/ 0 w 2"/>
                    <a:gd name="T9" fmla="*/ 4 h 4"/>
                    <a:gd name="T10" fmla="*/ 0 w 2"/>
                    <a:gd name="T11" fmla="*/ 3 h 4"/>
                    <a:gd name="T12" fmla="*/ 0 w 2"/>
                    <a:gd name="T13" fmla="*/ 2 h 4"/>
                    <a:gd name="T14" fmla="*/ 0 w 2"/>
                    <a:gd name="T15" fmla="*/ 2 h 4"/>
                    <a:gd name="T16" fmla="*/ 0 w 2"/>
                    <a:gd name="T17" fmla="*/ 1 h 4"/>
                    <a:gd name="T18" fmla="*/ 2 w 2"/>
                    <a:gd name="T1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4">
                      <a:moveTo>
                        <a:pt x="2" y="0"/>
                      </a:moveTo>
                      <a:cubicBezTo>
                        <a:pt x="2" y="0"/>
                        <a:pt x="2" y="1"/>
                        <a:pt x="2" y="2"/>
                      </a:cubicBezTo>
                      <a:cubicBezTo>
                        <a:pt x="2" y="2"/>
                        <a:pt x="2" y="3"/>
                        <a:pt x="2" y="3"/>
                      </a:cubicBezTo>
                      <a:cubicBezTo>
                        <a:pt x="1" y="3"/>
                        <a:pt x="1" y="3"/>
                        <a:pt x="1" y="3"/>
                      </a:cubicBezTo>
                      <a:cubicBezTo>
                        <a:pt x="1" y="4"/>
                        <a:pt x="0" y="4"/>
                        <a:pt x="0" y="4"/>
                      </a:cubicBezTo>
                      <a:cubicBezTo>
                        <a:pt x="0" y="3"/>
                        <a:pt x="0" y="3"/>
                        <a:pt x="0" y="3"/>
                      </a:cubicBezTo>
                      <a:cubicBezTo>
                        <a:pt x="0" y="3"/>
                        <a:pt x="0" y="3"/>
                        <a:pt x="0" y="2"/>
                      </a:cubicBezTo>
                      <a:cubicBezTo>
                        <a:pt x="0" y="2"/>
                        <a:pt x="0" y="2"/>
                        <a:pt x="0" y="2"/>
                      </a:cubicBezTo>
                      <a:cubicBezTo>
                        <a:pt x="0" y="2"/>
                        <a:pt x="0" y="1"/>
                        <a:pt x="0" y="1"/>
                      </a:cubicBezTo>
                      <a:cubicBezTo>
                        <a:pt x="1" y="0"/>
                        <a:pt x="2" y="0"/>
                        <a:pt x="2" y="0"/>
                      </a:cubicBezTo>
                      <a:close/>
                    </a:path>
                  </a:pathLst>
                </a:custGeom>
                <a:solidFill>
                  <a:srgbClr val="FFE7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grpSp>
        </p:grpSp>
        <p:grpSp>
          <p:nvGrpSpPr>
            <p:cNvPr id="336" name="Group 335"/>
            <p:cNvGrpSpPr/>
            <p:nvPr/>
          </p:nvGrpSpPr>
          <p:grpSpPr>
            <a:xfrm rot="19839232">
              <a:off x="7837952" y="1631948"/>
              <a:ext cx="2220174" cy="2220171"/>
              <a:chOff x="6943823" y="3183739"/>
              <a:chExt cx="1110191" cy="1110190"/>
            </a:xfrm>
          </p:grpSpPr>
          <p:sp>
            <p:nvSpPr>
              <p:cNvPr id="445" name="Freeform 855">
                <a:extLst>
                  <a:ext uri="{FF2B5EF4-FFF2-40B4-BE49-F238E27FC236}">
                    <a16:creationId xmlns:a16="http://schemas.microsoft.com/office/drawing/2014/main" id="{E76E0DAB-4F72-467A-82EF-AE7A50C58627}"/>
                  </a:ext>
                </a:extLst>
              </p:cNvPr>
              <p:cNvSpPr>
                <a:spLocks/>
              </p:cNvSpPr>
              <p:nvPr/>
            </p:nvSpPr>
            <p:spPr bwMode="auto">
              <a:xfrm>
                <a:off x="6943823" y="3183739"/>
                <a:ext cx="1110190" cy="1110190"/>
              </a:xfrm>
              <a:custGeom>
                <a:avLst/>
                <a:gdLst>
                  <a:gd name="T0" fmla="*/ 113 w 127"/>
                  <a:gd name="T1" fmla="*/ 90 h 127"/>
                  <a:gd name="T2" fmla="*/ 38 w 127"/>
                  <a:gd name="T3" fmla="*/ 113 h 127"/>
                  <a:gd name="T4" fmla="*/ 15 w 127"/>
                  <a:gd name="T5" fmla="*/ 37 h 127"/>
                  <a:gd name="T6" fmla="*/ 90 w 127"/>
                  <a:gd name="T7" fmla="*/ 15 h 127"/>
                  <a:gd name="T8" fmla="*/ 113 w 127"/>
                  <a:gd name="T9" fmla="*/ 90 h 127"/>
                </a:gdLst>
                <a:ahLst/>
                <a:cxnLst>
                  <a:cxn ang="0">
                    <a:pos x="T0" y="T1"/>
                  </a:cxn>
                  <a:cxn ang="0">
                    <a:pos x="T2" y="T3"/>
                  </a:cxn>
                  <a:cxn ang="0">
                    <a:pos x="T4" y="T5"/>
                  </a:cxn>
                  <a:cxn ang="0">
                    <a:pos x="T6" y="T7"/>
                  </a:cxn>
                  <a:cxn ang="0">
                    <a:pos x="T8" y="T9"/>
                  </a:cxn>
                </a:cxnLst>
                <a:rect l="0" t="0" r="r" b="b"/>
                <a:pathLst>
                  <a:path w="127" h="127">
                    <a:moveTo>
                      <a:pt x="113" y="90"/>
                    </a:moveTo>
                    <a:cubicBezTo>
                      <a:pt x="98" y="117"/>
                      <a:pt x="65" y="127"/>
                      <a:pt x="38" y="113"/>
                    </a:cubicBezTo>
                    <a:cubicBezTo>
                      <a:pt x="10" y="98"/>
                      <a:pt x="0" y="65"/>
                      <a:pt x="15" y="37"/>
                    </a:cubicBezTo>
                    <a:cubicBezTo>
                      <a:pt x="29" y="10"/>
                      <a:pt x="63" y="0"/>
                      <a:pt x="90" y="15"/>
                    </a:cubicBezTo>
                    <a:cubicBezTo>
                      <a:pt x="117" y="29"/>
                      <a:pt x="127" y="63"/>
                      <a:pt x="113" y="90"/>
                    </a:cubicBezTo>
                  </a:path>
                </a:pathLst>
              </a:custGeom>
              <a:solidFill>
                <a:srgbClr val="FEDF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446" name="Freeform 856">
                <a:extLst>
                  <a:ext uri="{FF2B5EF4-FFF2-40B4-BE49-F238E27FC236}">
                    <a16:creationId xmlns:a16="http://schemas.microsoft.com/office/drawing/2014/main" id="{35E21F4E-28B3-486D-A813-B7D3292983C2}"/>
                  </a:ext>
                </a:extLst>
              </p:cNvPr>
              <p:cNvSpPr>
                <a:spLocks/>
              </p:cNvSpPr>
              <p:nvPr/>
            </p:nvSpPr>
            <p:spPr bwMode="auto">
              <a:xfrm>
                <a:off x="7063705" y="3183739"/>
                <a:ext cx="990309" cy="787036"/>
              </a:xfrm>
              <a:custGeom>
                <a:avLst/>
                <a:gdLst>
                  <a:gd name="T0" fmla="*/ 76 w 113"/>
                  <a:gd name="T1" fmla="*/ 15 h 90"/>
                  <a:gd name="T2" fmla="*/ 99 w 113"/>
                  <a:gd name="T3" fmla="*/ 90 h 90"/>
                  <a:gd name="T4" fmla="*/ 99 w 113"/>
                  <a:gd name="T5" fmla="*/ 90 h 90"/>
                  <a:gd name="T6" fmla="*/ 76 w 113"/>
                  <a:gd name="T7" fmla="*/ 15 h 90"/>
                  <a:gd name="T8" fmla="*/ 1 w 113"/>
                  <a:gd name="T9" fmla="*/ 37 h 90"/>
                  <a:gd name="T10" fmla="*/ 0 w 113"/>
                  <a:gd name="T11" fmla="*/ 38 h 90"/>
                  <a:gd name="T12" fmla="*/ 76 w 113"/>
                  <a:gd name="T13" fmla="*/ 15 h 90"/>
                </a:gdLst>
                <a:ahLst/>
                <a:cxnLst>
                  <a:cxn ang="0">
                    <a:pos x="T0" y="T1"/>
                  </a:cxn>
                  <a:cxn ang="0">
                    <a:pos x="T2" y="T3"/>
                  </a:cxn>
                  <a:cxn ang="0">
                    <a:pos x="T4" y="T5"/>
                  </a:cxn>
                  <a:cxn ang="0">
                    <a:pos x="T6" y="T7"/>
                  </a:cxn>
                  <a:cxn ang="0">
                    <a:pos x="T8" y="T9"/>
                  </a:cxn>
                  <a:cxn ang="0">
                    <a:pos x="T10" y="T11"/>
                  </a:cxn>
                  <a:cxn ang="0">
                    <a:pos x="T12" y="T13"/>
                  </a:cxn>
                </a:cxnLst>
                <a:rect l="0" t="0" r="r" b="b"/>
                <a:pathLst>
                  <a:path w="113" h="90">
                    <a:moveTo>
                      <a:pt x="76" y="15"/>
                    </a:moveTo>
                    <a:cubicBezTo>
                      <a:pt x="103" y="30"/>
                      <a:pt x="113" y="63"/>
                      <a:pt x="99" y="90"/>
                    </a:cubicBezTo>
                    <a:cubicBezTo>
                      <a:pt x="99" y="90"/>
                      <a:pt x="99" y="90"/>
                      <a:pt x="99" y="90"/>
                    </a:cubicBezTo>
                    <a:cubicBezTo>
                      <a:pt x="113" y="63"/>
                      <a:pt x="103" y="29"/>
                      <a:pt x="76" y="15"/>
                    </a:cubicBezTo>
                    <a:cubicBezTo>
                      <a:pt x="49" y="0"/>
                      <a:pt x="15" y="10"/>
                      <a:pt x="1" y="37"/>
                    </a:cubicBezTo>
                    <a:cubicBezTo>
                      <a:pt x="1" y="38"/>
                      <a:pt x="0" y="38"/>
                      <a:pt x="0" y="38"/>
                    </a:cubicBezTo>
                    <a:cubicBezTo>
                      <a:pt x="15" y="11"/>
                      <a:pt x="49" y="1"/>
                      <a:pt x="76" y="15"/>
                    </a:cubicBezTo>
                  </a:path>
                </a:pathLst>
              </a:custGeom>
              <a:solidFill>
                <a:srgbClr val="FEEA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447" name="Freeform 857">
                <a:extLst>
                  <a:ext uri="{FF2B5EF4-FFF2-40B4-BE49-F238E27FC236}">
                    <a16:creationId xmlns:a16="http://schemas.microsoft.com/office/drawing/2014/main" id="{08212E68-3269-4A02-9DF1-6109E7281F4C}"/>
                  </a:ext>
                </a:extLst>
              </p:cNvPr>
              <p:cNvSpPr>
                <a:spLocks/>
              </p:cNvSpPr>
              <p:nvPr/>
            </p:nvSpPr>
            <p:spPr bwMode="auto">
              <a:xfrm>
                <a:off x="7058491" y="3287982"/>
                <a:ext cx="891279" cy="901704"/>
              </a:xfrm>
              <a:custGeom>
                <a:avLst/>
                <a:gdLst>
                  <a:gd name="T0" fmla="*/ 30 w 102"/>
                  <a:gd name="T1" fmla="*/ 91 h 103"/>
                  <a:gd name="T2" fmla="*/ 11 w 102"/>
                  <a:gd name="T3" fmla="*/ 31 h 103"/>
                  <a:gd name="T4" fmla="*/ 72 w 102"/>
                  <a:gd name="T5" fmla="*/ 12 h 103"/>
                  <a:gd name="T6" fmla="*/ 90 w 102"/>
                  <a:gd name="T7" fmla="*/ 73 h 103"/>
                  <a:gd name="T8" fmla="*/ 30 w 102"/>
                  <a:gd name="T9" fmla="*/ 91 h 103"/>
                </a:gdLst>
                <a:ahLst/>
                <a:cxnLst>
                  <a:cxn ang="0">
                    <a:pos x="T0" y="T1"/>
                  </a:cxn>
                  <a:cxn ang="0">
                    <a:pos x="T2" y="T3"/>
                  </a:cxn>
                  <a:cxn ang="0">
                    <a:pos x="T4" y="T5"/>
                  </a:cxn>
                  <a:cxn ang="0">
                    <a:pos x="T6" y="T7"/>
                  </a:cxn>
                  <a:cxn ang="0">
                    <a:pos x="T8" y="T9"/>
                  </a:cxn>
                </a:cxnLst>
                <a:rect l="0" t="0" r="r" b="b"/>
                <a:pathLst>
                  <a:path w="102" h="103">
                    <a:moveTo>
                      <a:pt x="30" y="91"/>
                    </a:moveTo>
                    <a:cubicBezTo>
                      <a:pt x="8" y="80"/>
                      <a:pt x="0" y="52"/>
                      <a:pt x="11" y="31"/>
                    </a:cubicBezTo>
                    <a:cubicBezTo>
                      <a:pt x="23" y="9"/>
                      <a:pt x="50" y="0"/>
                      <a:pt x="72" y="12"/>
                    </a:cubicBezTo>
                    <a:cubicBezTo>
                      <a:pt x="94" y="24"/>
                      <a:pt x="102" y="51"/>
                      <a:pt x="90" y="73"/>
                    </a:cubicBezTo>
                    <a:cubicBezTo>
                      <a:pt x="79" y="95"/>
                      <a:pt x="52" y="103"/>
                      <a:pt x="30" y="91"/>
                    </a:cubicBezTo>
                  </a:path>
                </a:pathLst>
              </a:custGeom>
              <a:solidFill>
                <a:srgbClr val="E7BD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448" name="Freeform 858">
                <a:extLst>
                  <a:ext uri="{FF2B5EF4-FFF2-40B4-BE49-F238E27FC236}">
                    <a16:creationId xmlns:a16="http://schemas.microsoft.com/office/drawing/2014/main" id="{F84D2681-6C85-472A-A8EA-27A4D363EF98}"/>
                  </a:ext>
                </a:extLst>
              </p:cNvPr>
              <p:cNvSpPr>
                <a:spLocks/>
              </p:cNvSpPr>
              <p:nvPr/>
            </p:nvSpPr>
            <p:spPr bwMode="auto">
              <a:xfrm>
                <a:off x="7152310" y="3287982"/>
                <a:ext cx="797461" cy="646307"/>
              </a:xfrm>
              <a:custGeom>
                <a:avLst/>
                <a:gdLst>
                  <a:gd name="T0" fmla="*/ 60 w 91"/>
                  <a:gd name="T1" fmla="*/ 14 h 74"/>
                  <a:gd name="T2" fmla="*/ 79 w 91"/>
                  <a:gd name="T3" fmla="*/ 74 h 74"/>
                  <a:gd name="T4" fmla="*/ 79 w 91"/>
                  <a:gd name="T5" fmla="*/ 73 h 74"/>
                  <a:gd name="T6" fmla="*/ 61 w 91"/>
                  <a:gd name="T7" fmla="*/ 12 h 74"/>
                  <a:gd name="T8" fmla="*/ 0 w 91"/>
                  <a:gd name="T9" fmla="*/ 31 h 74"/>
                  <a:gd name="T10" fmla="*/ 0 w 91"/>
                  <a:gd name="T11" fmla="*/ 32 h 74"/>
                  <a:gd name="T12" fmla="*/ 60 w 91"/>
                  <a:gd name="T13" fmla="*/ 14 h 74"/>
                </a:gdLst>
                <a:ahLst/>
                <a:cxnLst>
                  <a:cxn ang="0">
                    <a:pos x="T0" y="T1"/>
                  </a:cxn>
                  <a:cxn ang="0">
                    <a:pos x="T2" y="T3"/>
                  </a:cxn>
                  <a:cxn ang="0">
                    <a:pos x="T4" y="T5"/>
                  </a:cxn>
                  <a:cxn ang="0">
                    <a:pos x="T6" y="T7"/>
                  </a:cxn>
                  <a:cxn ang="0">
                    <a:pos x="T8" y="T9"/>
                  </a:cxn>
                  <a:cxn ang="0">
                    <a:pos x="T10" y="T11"/>
                  </a:cxn>
                  <a:cxn ang="0">
                    <a:pos x="T12" y="T13"/>
                  </a:cxn>
                </a:cxnLst>
                <a:rect l="0" t="0" r="r" b="b"/>
                <a:pathLst>
                  <a:path w="91" h="74">
                    <a:moveTo>
                      <a:pt x="60" y="14"/>
                    </a:moveTo>
                    <a:cubicBezTo>
                      <a:pt x="81" y="25"/>
                      <a:pt x="90" y="52"/>
                      <a:pt x="79" y="74"/>
                    </a:cubicBezTo>
                    <a:cubicBezTo>
                      <a:pt x="79" y="73"/>
                      <a:pt x="79" y="73"/>
                      <a:pt x="79" y="73"/>
                    </a:cubicBezTo>
                    <a:cubicBezTo>
                      <a:pt x="91" y="51"/>
                      <a:pt x="83" y="24"/>
                      <a:pt x="61" y="12"/>
                    </a:cubicBezTo>
                    <a:cubicBezTo>
                      <a:pt x="39" y="0"/>
                      <a:pt x="12" y="9"/>
                      <a:pt x="0" y="31"/>
                    </a:cubicBezTo>
                    <a:cubicBezTo>
                      <a:pt x="0" y="31"/>
                      <a:pt x="0" y="31"/>
                      <a:pt x="0" y="32"/>
                    </a:cubicBezTo>
                    <a:cubicBezTo>
                      <a:pt x="12" y="10"/>
                      <a:pt x="38" y="3"/>
                      <a:pt x="60" y="14"/>
                    </a:cubicBezTo>
                  </a:path>
                </a:pathLst>
              </a:custGeom>
              <a:solidFill>
                <a:srgbClr val="D2AD2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449" name="Freeform 859">
                <a:extLst>
                  <a:ext uri="{FF2B5EF4-FFF2-40B4-BE49-F238E27FC236}">
                    <a16:creationId xmlns:a16="http://schemas.microsoft.com/office/drawing/2014/main" id="{84CF898D-BB8B-44F0-9E7A-E48829F16203}"/>
                  </a:ext>
                </a:extLst>
              </p:cNvPr>
              <p:cNvSpPr>
                <a:spLocks noEditPoints="1"/>
              </p:cNvSpPr>
              <p:nvPr/>
            </p:nvSpPr>
            <p:spPr bwMode="auto">
              <a:xfrm>
                <a:off x="7282615" y="3486043"/>
                <a:ext cx="448245" cy="521215"/>
              </a:xfrm>
              <a:custGeom>
                <a:avLst/>
                <a:gdLst>
                  <a:gd name="T0" fmla="*/ 23 w 51"/>
                  <a:gd name="T1" fmla="*/ 45 h 59"/>
                  <a:gd name="T2" fmla="*/ 20 w 51"/>
                  <a:gd name="T3" fmla="*/ 44 h 59"/>
                  <a:gd name="T4" fmla="*/ 26 w 51"/>
                  <a:gd name="T5" fmla="*/ 35 h 59"/>
                  <a:gd name="T6" fmla="*/ 27 w 51"/>
                  <a:gd name="T7" fmla="*/ 42 h 59"/>
                  <a:gd name="T8" fmla="*/ 23 w 51"/>
                  <a:gd name="T9" fmla="*/ 45 h 59"/>
                  <a:gd name="T10" fmla="*/ 26 w 51"/>
                  <a:gd name="T11" fmla="*/ 22 h 59"/>
                  <a:gd name="T12" fmla="*/ 26 w 51"/>
                  <a:gd name="T13" fmla="*/ 22 h 59"/>
                  <a:gd name="T14" fmla="*/ 25 w 51"/>
                  <a:gd name="T15" fmla="*/ 15 h 59"/>
                  <a:gd name="T16" fmla="*/ 28 w 51"/>
                  <a:gd name="T17" fmla="*/ 12 h 59"/>
                  <a:gd name="T18" fmla="*/ 28 w 51"/>
                  <a:gd name="T19" fmla="*/ 12 h 59"/>
                  <a:gd name="T20" fmla="*/ 32 w 51"/>
                  <a:gd name="T21" fmla="*/ 13 h 59"/>
                  <a:gd name="T22" fmla="*/ 26 w 51"/>
                  <a:gd name="T23" fmla="*/ 22 h 59"/>
                  <a:gd name="T24" fmla="*/ 40 w 51"/>
                  <a:gd name="T25" fmla="*/ 0 h 59"/>
                  <a:gd name="T26" fmla="*/ 37 w 51"/>
                  <a:gd name="T27" fmla="*/ 6 h 59"/>
                  <a:gd name="T28" fmla="*/ 27 w 51"/>
                  <a:gd name="T29" fmla="*/ 2 h 59"/>
                  <a:gd name="T30" fmla="*/ 16 w 51"/>
                  <a:gd name="T31" fmla="*/ 10 h 59"/>
                  <a:gd name="T32" fmla="*/ 19 w 51"/>
                  <a:gd name="T33" fmla="*/ 28 h 59"/>
                  <a:gd name="T34" fmla="*/ 21 w 51"/>
                  <a:gd name="T35" fmla="*/ 30 h 59"/>
                  <a:gd name="T36" fmla="*/ 14 w 51"/>
                  <a:gd name="T37" fmla="*/ 41 h 59"/>
                  <a:gd name="T38" fmla="*/ 11 w 51"/>
                  <a:gd name="T39" fmla="*/ 39 h 59"/>
                  <a:gd name="T40" fmla="*/ 6 w 51"/>
                  <a:gd name="T41" fmla="*/ 36 h 59"/>
                  <a:gd name="T42" fmla="*/ 4 w 51"/>
                  <a:gd name="T43" fmla="*/ 36 h 59"/>
                  <a:gd name="T44" fmla="*/ 0 w 51"/>
                  <a:gd name="T45" fmla="*/ 42 h 59"/>
                  <a:gd name="T46" fmla="*/ 1 w 51"/>
                  <a:gd name="T47" fmla="*/ 43 h 59"/>
                  <a:gd name="T48" fmla="*/ 9 w 51"/>
                  <a:gd name="T49" fmla="*/ 49 h 59"/>
                  <a:gd name="T50" fmla="*/ 5 w 51"/>
                  <a:gd name="T51" fmla="*/ 55 h 59"/>
                  <a:gd name="T52" fmla="*/ 11 w 51"/>
                  <a:gd name="T53" fmla="*/ 59 h 59"/>
                  <a:gd name="T54" fmla="*/ 15 w 51"/>
                  <a:gd name="T55" fmla="*/ 52 h 59"/>
                  <a:gd name="T56" fmla="*/ 25 w 51"/>
                  <a:gd name="T57" fmla="*/ 55 h 59"/>
                  <a:gd name="T58" fmla="*/ 36 w 51"/>
                  <a:gd name="T59" fmla="*/ 47 h 59"/>
                  <a:gd name="T60" fmla="*/ 33 w 51"/>
                  <a:gd name="T61" fmla="*/ 29 h 59"/>
                  <a:gd name="T62" fmla="*/ 31 w 51"/>
                  <a:gd name="T63" fmla="*/ 27 h 59"/>
                  <a:gd name="T64" fmla="*/ 38 w 51"/>
                  <a:gd name="T65" fmla="*/ 17 h 59"/>
                  <a:gd name="T66" fmla="*/ 45 w 51"/>
                  <a:gd name="T67" fmla="*/ 21 h 59"/>
                  <a:gd name="T68" fmla="*/ 46 w 51"/>
                  <a:gd name="T69" fmla="*/ 22 h 59"/>
                  <a:gd name="T70" fmla="*/ 51 w 51"/>
                  <a:gd name="T71" fmla="*/ 15 h 59"/>
                  <a:gd name="T72" fmla="*/ 49 w 51"/>
                  <a:gd name="T73" fmla="*/ 14 h 59"/>
                  <a:gd name="T74" fmla="*/ 43 w 51"/>
                  <a:gd name="T75" fmla="*/ 9 h 59"/>
                  <a:gd name="T76" fmla="*/ 46 w 51"/>
                  <a:gd name="T77" fmla="*/ 3 h 59"/>
                  <a:gd name="T78" fmla="*/ 40 w 51"/>
                  <a:gd name="T79"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1" h="59">
                    <a:moveTo>
                      <a:pt x="23" y="45"/>
                    </a:moveTo>
                    <a:cubicBezTo>
                      <a:pt x="23" y="45"/>
                      <a:pt x="21" y="45"/>
                      <a:pt x="20" y="44"/>
                    </a:cubicBezTo>
                    <a:cubicBezTo>
                      <a:pt x="26" y="35"/>
                      <a:pt x="26" y="35"/>
                      <a:pt x="26" y="35"/>
                    </a:cubicBezTo>
                    <a:cubicBezTo>
                      <a:pt x="28" y="37"/>
                      <a:pt x="29" y="38"/>
                      <a:pt x="27" y="42"/>
                    </a:cubicBezTo>
                    <a:cubicBezTo>
                      <a:pt x="26" y="44"/>
                      <a:pt x="25" y="45"/>
                      <a:pt x="23" y="45"/>
                    </a:cubicBezTo>
                    <a:moveTo>
                      <a:pt x="26" y="22"/>
                    </a:moveTo>
                    <a:cubicBezTo>
                      <a:pt x="26" y="22"/>
                      <a:pt x="26" y="22"/>
                      <a:pt x="26" y="22"/>
                    </a:cubicBezTo>
                    <a:cubicBezTo>
                      <a:pt x="23" y="20"/>
                      <a:pt x="23" y="19"/>
                      <a:pt x="25" y="15"/>
                    </a:cubicBezTo>
                    <a:cubicBezTo>
                      <a:pt x="26" y="12"/>
                      <a:pt x="27" y="12"/>
                      <a:pt x="28" y="12"/>
                    </a:cubicBezTo>
                    <a:cubicBezTo>
                      <a:pt x="28" y="12"/>
                      <a:pt x="28" y="12"/>
                      <a:pt x="28" y="12"/>
                    </a:cubicBezTo>
                    <a:cubicBezTo>
                      <a:pt x="29" y="12"/>
                      <a:pt x="30" y="12"/>
                      <a:pt x="32" y="13"/>
                    </a:cubicBezTo>
                    <a:cubicBezTo>
                      <a:pt x="26" y="22"/>
                      <a:pt x="26" y="22"/>
                      <a:pt x="26" y="22"/>
                    </a:cubicBezTo>
                    <a:moveTo>
                      <a:pt x="40" y="0"/>
                    </a:moveTo>
                    <a:cubicBezTo>
                      <a:pt x="37" y="6"/>
                      <a:pt x="37" y="6"/>
                      <a:pt x="37" y="6"/>
                    </a:cubicBezTo>
                    <a:cubicBezTo>
                      <a:pt x="33" y="4"/>
                      <a:pt x="30" y="2"/>
                      <a:pt x="27" y="2"/>
                    </a:cubicBezTo>
                    <a:cubicBezTo>
                      <a:pt x="23" y="2"/>
                      <a:pt x="19" y="4"/>
                      <a:pt x="16" y="10"/>
                    </a:cubicBezTo>
                    <a:cubicBezTo>
                      <a:pt x="12" y="18"/>
                      <a:pt x="13" y="23"/>
                      <a:pt x="19" y="28"/>
                    </a:cubicBezTo>
                    <a:cubicBezTo>
                      <a:pt x="21" y="30"/>
                      <a:pt x="21" y="30"/>
                      <a:pt x="21" y="30"/>
                    </a:cubicBezTo>
                    <a:cubicBezTo>
                      <a:pt x="14" y="41"/>
                      <a:pt x="14" y="41"/>
                      <a:pt x="14" y="41"/>
                    </a:cubicBezTo>
                    <a:cubicBezTo>
                      <a:pt x="13" y="41"/>
                      <a:pt x="12" y="40"/>
                      <a:pt x="11" y="39"/>
                    </a:cubicBezTo>
                    <a:cubicBezTo>
                      <a:pt x="9" y="38"/>
                      <a:pt x="8" y="38"/>
                      <a:pt x="6" y="36"/>
                    </a:cubicBezTo>
                    <a:cubicBezTo>
                      <a:pt x="4" y="36"/>
                      <a:pt x="4" y="36"/>
                      <a:pt x="4" y="36"/>
                    </a:cubicBezTo>
                    <a:cubicBezTo>
                      <a:pt x="0" y="42"/>
                      <a:pt x="0" y="42"/>
                      <a:pt x="0" y="42"/>
                    </a:cubicBezTo>
                    <a:cubicBezTo>
                      <a:pt x="1" y="43"/>
                      <a:pt x="1" y="43"/>
                      <a:pt x="1" y="43"/>
                    </a:cubicBezTo>
                    <a:cubicBezTo>
                      <a:pt x="4" y="46"/>
                      <a:pt x="7" y="47"/>
                      <a:pt x="9" y="49"/>
                    </a:cubicBezTo>
                    <a:cubicBezTo>
                      <a:pt x="5" y="55"/>
                      <a:pt x="5" y="55"/>
                      <a:pt x="5" y="55"/>
                    </a:cubicBezTo>
                    <a:cubicBezTo>
                      <a:pt x="11" y="59"/>
                      <a:pt x="11" y="59"/>
                      <a:pt x="11" y="59"/>
                    </a:cubicBezTo>
                    <a:cubicBezTo>
                      <a:pt x="15" y="52"/>
                      <a:pt x="15" y="52"/>
                      <a:pt x="15" y="52"/>
                    </a:cubicBezTo>
                    <a:cubicBezTo>
                      <a:pt x="19" y="54"/>
                      <a:pt x="22" y="55"/>
                      <a:pt x="25" y="55"/>
                    </a:cubicBezTo>
                    <a:cubicBezTo>
                      <a:pt x="29" y="55"/>
                      <a:pt x="32" y="53"/>
                      <a:pt x="36" y="47"/>
                    </a:cubicBezTo>
                    <a:cubicBezTo>
                      <a:pt x="40" y="39"/>
                      <a:pt x="39" y="34"/>
                      <a:pt x="33" y="29"/>
                    </a:cubicBezTo>
                    <a:cubicBezTo>
                      <a:pt x="31" y="27"/>
                      <a:pt x="31" y="27"/>
                      <a:pt x="31" y="27"/>
                    </a:cubicBezTo>
                    <a:cubicBezTo>
                      <a:pt x="38" y="17"/>
                      <a:pt x="38" y="17"/>
                      <a:pt x="38" y="17"/>
                    </a:cubicBezTo>
                    <a:cubicBezTo>
                      <a:pt x="41" y="18"/>
                      <a:pt x="43" y="20"/>
                      <a:pt x="45" y="21"/>
                    </a:cubicBezTo>
                    <a:cubicBezTo>
                      <a:pt x="46" y="22"/>
                      <a:pt x="46" y="22"/>
                      <a:pt x="46" y="22"/>
                    </a:cubicBezTo>
                    <a:cubicBezTo>
                      <a:pt x="51" y="15"/>
                      <a:pt x="51" y="15"/>
                      <a:pt x="51" y="15"/>
                    </a:cubicBezTo>
                    <a:cubicBezTo>
                      <a:pt x="49" y="14"/>
                      <a:pt x="49" y="14"/>
                      <a:pt x="49" y="14"/>
                    </a:cubicBezTo>
                    <a:cubicBezTo>
                      <a:pt x="47" y="12"/>
                      <a:pt x="45" y="11"/>
                      <a:pt x="43" y="9"/>
                    </a:cubicBezTo>
                    <a:cubicBezTo>
                      <a:pt x="46" y="3"/>
                      <a:pt x="46" y="3"/>
                      <a:pt x="46" y="3"/>
                    </a:cubicBezTo>
                    <a:cubicBezTo>
                      <a:pt x="40" y="0"/>
                      <a:pt x="40" y="0"/>
                      <a:pt x="40" y="0"/>
                    </a:cubicBezTo>
                  </a:path>
                </a:pathLst>
              </a:custGeom>
              <a:solidFill>
                <a:srgbClr val="C18F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450" name="Freeform 860">
                <a:extLst>
                  <a:ext uri="{FF2B5EF4-FFF2-40B4-BE49-F238E27FC236}">
                    <a16:creationId xmlns:a16="http://schemas.microsoft.com/office/drawing/2014/main" id="{640CD216-9B10-4296-B08E-A33BBFA0E482}"/>
                  </a:ext>
                </a:extLst>
              </p:cNvPr>
              <p:cNvSpPr>
                <a:spLocks noEditPoints="1"/>
              </p:cNvSpPr>
              <p:nvPr/>
            </p:nvSpPr>
            <p:spPr bwMode="auto">
              <a:xfrm>
                <a:off x="7303464" y="3486043"/>
                <a:ext cx="443034" cy="526429"/>
              </a:xfrm>
              <a:custGeom>
                <a:avLst/>
                <a:gdLst>
                  <a:gd name="T0" fmla="*/ 33 w 51"/>
                  <a:gd name="T1" fmla="*/ 30 h 60"/>
                  <a:gd name="T2" fmla="*/ 31 w 51"/>
                  <a:gd name="T3" fmla="*/ 28 h 60"/>
                  <a:gd name="T4" fmla="*/ 38 w 51"/>
                  <a:gd name="T5" fmla="*/ 18 h 60"/>
                  <a:gd name="T6" fmla="*/ 45 w 51"/>
                  <a:gd name="T7" fmla="*/ 22 h 60"/>
                  <a:gd name="T8" fmla="*/ 46 w 51"/>
                  <a:gd name="T9" fmla="*/ 23 h 60"/>
                  <a:gd name="T10" fmla="*/ 51 w 51"/>
                  <a:gd name="T11" fmla="*/ 16 h 60"/>
                  <a:gd name="T12" fmla="*/ 49 w 51"/>
                  <a:gd name="T13" fmla="*/ 15 h 60"/>
                  <a:gd name="T14" fmla="*/ 43 w 51"/>
                  <a:gd name="T15" fmla="*/ 10 h 60"/>
                  <a:gd name="T16" fmla="*/ 46 w 51"/>
                  <a:gd name="T17" fmla="*/ 4 h 60"/>
                  <a:gd name="T18" fmla="*/ 40 w 51"/>
                  <a:gd name="T19" fmla="*/ 1 h 60"/>
                  <a:gd name="T20" fmla="*/ 37 w 51"/>
                  <a:gd name="T21" fmla="*/ 7 h 60"/>
                  <a:gd name="T22" fmla="*/ 16 w 51"/>
                  <a:gd name="T23" fmla="*/ 12 h 60"/>
                  <a:gd name="T24" fmla="*/ 18 w 51"/>
                  <a:gd name="T25" fmla="*/ 29 h 60"/>
                  <a:gd name="T26" fmla="*/ 21 w 51"/>
                  <a:gd name="T27" fmla="*/ 31 h 60"/>
                  <a:gd name="T28" fmla="*/ 14 w 51"/>
                  <a:gd name="T29" fmla="*/ 42 h 60"/>
                  <a:gd name="T30" fmla="*/ 10 w 51"/>
                  <a:gd name="T31" fmla="*/ 40 h 60"/>
                  <a:gd name="T32" fmla="*/ 6 w 51"/>
                  <a:gd name="T33" fmla="*/ 37 h 60"/>
                  <a:gd name="T34" fmla="*/ 4 w 51"/>
                  <a:gd name="T35" fmla="*/ 37 h 60"/>
                  <a:gd name="T36" fmla="*/ 0 w 51"/>
                  <a:gd name="T37" fmla="*/ 43 h 60"/>
                  <a:gd name="T38" fmla="*/ 1 w 51"/>
                  <a:gd name="T39" fmla="*/ 44 h 60"/>
                  <a:gd name="T40" fmla="*/ 9 w 51"/>
                  <a:gd name="T41" fmla="*/ 50 h 60"/>
                  <a:gd name="T42" fmla="*/ 4 w 51"/>
                  <a:gd name="T43" fmla="*/ 56 h 60"/>
                  <a:gd name="T44" fmla="*/ 11 w 51"/>
                  <a:gd name="T45" fmla="*/ 60 h 60"/>
                  <a:gd name="T46" fmla="*/ 15 w 51"/>
                  <a:gd name="T47" fmla="*/ 53 h 60"/>
                  <a:gd name="T48" fmla="*/ 36 w 51"/>
                  <a:gd name="T49" fmla="*/ 48 h 60"/>
                  <a:gd name="T50" fmla="*/ 33 w 51"/>
                  <a:gd name="T51" fmla="*/ 30 h 60"/>
                  <a:gd name="T52" fmla="*/ 26 w 51"/>
                  <a:gd name="T53" fmla="*/ 23 h 60"/>
                  <a:gd name="T54" fmla="*/ 25 w 51"/>
                  <a:gd name="T55" fmla="*/ 16 h 60"/>
                  <a:gd name="T56" fmla="*/ 28 w 51"/>
                  <a:gd name="T57" fmla="*/ 13 h 60"/>
                  <a:gd name="T58" fmla="*/ 32 w 51"/>
                  <a:gd name="T59" fmla="*/ 14 h 60"/>
                  <a:gd name="T60" fmla="*/ 26 w 51"/>
                  <a:gd name="T61" fmla="*/ 23 h 60"/>
                  <a:gd name="T62" fmla="*/ 26 w 51"/>
                  <a:gd name="T63" fmla="*/ 36 h 60"/>
                  <a:gd name="T64" fmla="*/ 27 w 51"/>
                  <a:gd name="T65" fmla="*/ 43 h 60"/>
                  <a:gd name="T66" fmla="*/ 20 w 51"/>
                  <a:gd name="T67" fmla="*/ 45 h 60"/>
                  <a:gd name="T68" fmla="*/ 26 w 51"/>
                  <a:gd name="T69" fmla="*/ 36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1" h="60">
                    <a:moveTo>
                      <a:pt x="33" y="30"/>
                    </a:moveTo>
                    <a:cubicBezTo>
                      <a:pt x="31" y="28"/>
                      <a:pt x="31" y="28"/>
                      <a:pt x="31" y="28"/>
                    </a:cubicBezTo>
                    <a:cubicBezTo>
                      <a:pt x="38" y="18"/>
                      <a:pt x="38" y="18"/>
                      <a:pt x="38" y="18"/>
                    </a:cubicBezTo>
                    <a:cubicBezTo>
                      <a:pt x="40" y="19"/>
                      <a:pt x="43" y="21"/>
                      <a:pt x="45" y="22"/>
                    </a:cubicBezTo>
                    <a:cubicBezTo>
                      <a:pt x="46" y="23"/>
                      <a:pt x="46" y="23"/>
                      <a:pt x="46" y="23"/>
                    </a:cubicBezTo>
                    <a:cubicBezTo>
                      <a:pt x="51" y="16"/>
                      <a:pt x="51" y="16"/>
                      <a:pt x="51" y="16"/>
                    </a:cubicBezTo>
                    <a:cubicBezTo>
                      <a:pt x="49" y="15"/>
                      <a:pt x="49" y="15"/>
                      <a:pt x="49" y="15"/>
                    </a:cubicBezTo>
                    <a:cubicBezTo>
                      <a:pt x="47" y="13"/>
                      <a:pt x="45" y="12"/>
                      <a:pt x="43" y="10"/>
                    </a:cubicBezTo>
                    <a:cubicBezTo>
                      <a:pt x="46" y="4"/>
                      <a:pt x="46" y="4"/>
                      <a:pt x="46" y="4"/>
                    </a:cubicBezTo>
                    <a:cubicBezTo>
                      <a:pt x="40" y="1"/>
                      <a:pt x="40" y="1"/>
                      <a:pt x="40" y="1"/>
                    </a:cubicBezTo>
                    <a:cubicBezTo>
                      <a:pt x="37" y="7"/>
                      <a:pt x="37" y="7"/>
                      <a:pt x="37" y="7"/>
                    </a:cubicBezTo>
                    <a:cubicBezTo>
                      <a:pt x="29" y="2"/>
                      <a:pt x="22" y="0"/>
                      <a:pt x="16" y="12"/>
                    </a:cubicBezTo>
                    <a:cubicBezTo>
                      <a:pt x="12" y="19"/>
                      <a:pt x="13" y="24"/>
                      <a:pt x="18" y="29"/>
                    </a:cubicBezTo>
                    <a:cubicBezTo>
                      <a:pt x="21" y="31"/>
                      <a:pt x="21" y="31"/>
                      <a:pt x="21" y="31"/>
                    </a:cubicBezTo>
                    <a:cubicBezTo>
                      <a:pt x="14" y="42"/>
                      <a:pt x="14" y="42"/>
                      <a:pt x="14" y="42"/>
                    </a:cubicBezTo>
                    <a:cubicBezTo>
                      <a:pt x="13" y="42"/>
                      <a:pt x="12" y="41"/>
                      <a:pt x="10" y="40"/>
                    </a:cubicBezTo>
                    <a:cubicBezTo>
                      <a:pt x="9" y="39"/>
                      <a:pt x="8" y="39"/>
                      <a:pt x="6" y="37"/>
                    </a:cubicBezTo>
                    <a:cubicBezTo>
                      <a:pt x="4" y="37"/>
                      <a:pt x="4" y="37"/>
                      <a:pt x="4" y="37"/>
                    </a:cubicBezTo>
                    <a:cubicBezTo>
                      <a:pt x="0" y="43"/>
                      <a:pt x="0" y="43"/>
                      <a:pt x="0" y="43"/>
                    </a:cubicBezTo>
                    <a:cubicBezTo>
                      <a:pt x="1" y="44"/>
                      <a:pt x="1" y="44"/>
                      <a:pt x="1" y="44"/>
                    </a:cubicBezTo>
                    <a:cubicBezTo>
                      <a:pt x="4" y="47"/>
                      <a:pt x="7" y="49"/>
                      <a:pt x="9" y="50"/>
                    </a:cubicBezTo>
                    <a:cubicBezTo>
                      <a:pt x="4" y="56"/>
                      <a:pt x="4" y="56"/>
                      <a:pt x="4" y="56"/>
                    </a:cubicBezTo>
                    <a:cubicBezTo>
                      <a:pt x="11" y="60"/>
                      <a:pt x="11" y="60"/>
                      <a:pt x="11" y="60"/>
                    </a:cubicBezTo>
                    <a:cubicBezTo>
                      <a:pt x="15" y="53"/>
                      <a:pt x="15" y="53"/>
                      <a:pt x="15" y="53"/>
                    </a:cubicBezTo>
                    <a:cubicBezTo>
                      <a:pt x="24" y="58"/>
                      <a:pt x="30" y="58"/>
                      <a:pt x="36" y="48"/>
                    </a:cubicBezTo>
                    <a:cubicBezTo>
                      <a:pt x="40" y="40"/>
                      <a:pt x="39" y="35"/>
                      <a:pt x="33" y="30"/>
                    </a:cubicBezTo>
                    <a:close/>
                    <a:moveTo>
                      <a:pt x="26" y="23"/>
                    </a:moveTo>
                    <a:cubicBezTo>
                      <a:pt x="23" y="21"/>
                      <a:pt x="23" y="20"/>
                      <a:pt x="25" y="16"/>
                    </a:cubicBezTo>
                    <a:cubicBezTo>
                      <a:pt x="26" y="13"/>
                      <a:pt x="27" y="13"/>
                      <a:pt x="28" y="13"/>
                    </a:cubicBezTo>
                    <a:cubicBezTo>
                      <a:pt x="29" y="13"/>
                      <a:pt x="30" y="13"/>
                      <a:pt x="32" y="14"/>
                    </a:cubicBezTo>
                    <a:cubicBezTo>
                      <a:pt x="26" y="23"/>
                      <a:pt x="26" y="23"/>
                      <a:pt x="26" y="23"/>
                    </a:cubicBezTo>
                    <a:close/>
                    <a:moveTo>
                      <a:pt x="26" y="36"/>
                    </a:moveTo>
                    <a:cubicBezTo>
                      <a:pt x="28" y="38"/>
                      <a:pt x="29" y="39"/>
                      <a:pt x="27" y="43"/>
                    </a:cubicBezTo>
                    <a:cubicBezTo>
                      <a:pt x="25" y="47"/>
                      <a:pt x="24" y="47"/>
                      <a:pt x="20" y="45"/>
                    </a:cubicBezTo>
                    <a:lnTo>
                      <a:pt x="26" y="36"/>
                    </a:lnTo>
                    <a:close/>
                  </a:path>
                </a:pathLst>
              </a:custGeom>
              <a:solidFill>
                <a:srgbClr val="FED9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451" name="Freeform 861">
                <a:extLst>
                  <a:ext uri="{FF2B5EF4-FFF2-40B4-BE49-F238E27FC236}">
                    <a16:creationId xmlns:a16="http://schemas.microsoft.com/office/drawing/2014/main" id="{7BCB477F-1A82-4394-8B80-56D88ACA3C44}"/>
                  </a:ext>
                </a:extLst>
              </p:cNvPr>
              <p:cNvSpPr>
                <a:spLocks/>
              </p:cNvSpPr>
              <p:nvPr/>
            </p:nvSpPr>
            <p:spPr bwMode="auto">
              <a:xfrm>
                <a:off x="7407707" y="3486043"/>
                <a:ext cx="255397" cy="380489"/>
              </a:xfrm>
              <a:custGeom>
                <a:avLst/>
                <a:gdLst>
                  <a:gd name="T0" fmla="*/ 6 w 29"/>
                  <a:gd name="T1" fmla="*/ 29 h 43"/>
                  <a:gd name="T2" fmla="*/ 9 w 29"/>
                  <a:gd name="T3" fmla="*/ 31 h 43"/>
                  <a:gd name="T4" fmla="*/ 2 w 29"/>
                  <a:gd name="T5" fmla="*/ 42 h 43"/>
                  <a:gd name="T6" fmla="*/ 3 w 29"/>
                  <a:gd name="T7" fmla="*/ 43 h 43"/>
                  <a:gd name="T8" fmla="*/ 10 w 29"/>
                  <a:gd name="T9" fmla="*/ 32 h 43"/>
                  <a:gd name="T10" fmla="*/ 7 w 29"/>
                  <a:gd name="T11" fmla="*/ 30 h 43"/>
                  <a:gd name="T12" fmla="*/ 5 w 29"/>
                  <a:gd name="T13" fmla="*/ 12 h 43"/>
                  <a:gd name="T14" fmla="*/ 26 w 29"/>
                  <a:gd name="T15" fmla="*/ 7 h 43"/>
                  <a:gd name="T16" fmla="*/ 29 w 29"/>
                  <a:gd name="T17" fmla="*/ 2 h 43"/>
                  <a:gd name="T18" fmla="*/ 28 w 29"/>
                  <a:gd name="T19" fmla="*/ 1 h 43"/>
                  <a:gd name="T20" fmla="*/ 25 w 29"/>
                  <a:gd name="T21" fmla="*/ 7 h 43"/>
                  <a:gd name="T22" fmla="*/ 4 w 29"/>
                  <a:gd name="T23" fmla="*/ 12 h 43"/>
                  <a:gd name="T24" fmla="*/ 6 w 29"/>
                  <a:gd name="T25" fmla="*/ 29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9" h="43">
                    <a:moveTo>
                      <a:pt x="6" y="29"/>
                    </a:moveTo>
                    <a:cubicBezTo>
                      <a:pt x="9" y="31"/>
                      <a:pt x="9" y="31"/>
                      <a:pt x="9" y="31"/>
                    </a:cubicBezTo>
                    <a:cubicBezTo>
                      <a:pt x="2" y="42"/>
                      <a:pt x="2" y="42"/>
                      <a:pt x="2" y="42"/>
                    </a:cubicBezTo>
                    <a:cubicBezTo>
                      <a:pt x="2" y="42"/>
                      <a:pt x="2" y="42"/>
                      <a:pt x="3" y="43"/>
                    </a:cubicBezTo>
                    <a:cubicBezTo>
                      <a:pt x="10" y="32"/>
                      <a:pt x="10" y="32"/>
                      <a:pt x="10" y="32"/>
                    </a:cubicBezTo>
                    <a:cubicBezTo>
                      <a:pt x="7" y="30"/>
                      <a:pt x="7" y="30"/>
                      <a:pt x="7" y="30"/>
                    </a:cubicBezTo>
                    <a:cubicBezTo>
                      <a:pt x="2" y="25"/>
                      <a:pt x="1" y="19"/>
                      <a:pt x="5" y="12"/>
                    </a:cubicBezTo>
                    <a:cubicBezTo>
                      <a:pt x="11" y="1"/>
                      <a:pt x="18" y="3"/>
                      <a:pt x="26" y="7"/>
                    </a:cubicBezTo>
                    <a:cubicBezTo>
                      <a:pt x="29" y="2"/>
                      <a:pt x="29" y="2"/>
                      <a:pt x="29" y="2"/>
                    </a:cubicBezTo>
                    <a:cubicBezTo>
                      <a:pt x="28" y="1"/>
                      <a:pt x="28" y="1"/>
                      <a:pt x="28" y="1"/>
                    </a:cubicBezTo>
                    <a:cubicBezTo>
                      <a:pt x="25" y="7"/>
                      <a:pt x="25" y="7"/>
                      <a:pt x="25" y="7"/>
                    </a:cubicBezTo>
                    <a:cubicBezTo>
                      <a:pt x="17" y="2"/>
                      <a:pt x="10" y="0"/>
                      <a:pt x="4" y="12"/>
                    </a:cubicBezTo>
                    <a:cubicBezTo>
                      <a:pt x="0" y="19"/>
                      <a:pt x="1" y="24"/>
                      <a:pt x="6" y="29"/>
                    </a:cubicBezTo>
                    <a:close/>
                  </a:path>
                </a:pathLst>
              </a:custGeom>
              <a:solidFill>
                <a:srgbClr val="FFE7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452" name="Freeform 862">
                <a:extLst>
                  <a:ext uri="{FF2B5EF4-FFF2-40B4-BE49-F238E27FC236}">
                    <a16:creationId xmlns:a16="http://schemas.microsoft.com/office/drawing/2014/main" id="{6489E964-F22B-4DEB-8B09-8EFB1459A29D}"/>
                  </a:ext>
                </a:extLst>
              </p:cNvPr>
              <p:cNvSpPr>
                <a:spLocks/>
              </p:cNvSpPr>
              <p:nvPr/>
            </p:nvSpPr>
            <p:spPr bwMode="auto">
              <a:xfrm>
                <a:off x="7642252" y="3647618"/>
                <a:ext cx="62546" cy="41697"/>
              </a:xfrm>
              <a:custGeom>
                <a:avLst/>
                <a:gdLst>
                  <a:gd name="T0" fmla="*/ 7 w 7"/>
                  <a:gd name="T1" fmla="*/ 4 h 5"/>
                  <a:gd name="T2" fmla="*/ 0 w 7"/>
                  <a:gd name="T3" fmla="*/ 0 h 5"/>
                  <a:gd name="T4" fmla="*/ 0 w 7"/>
                  <a:gd name="T5" fmla="*/ 0 h 5"/>
                  <a:gd name="T6" fmla="*/ 6 w 7"/>
                  <a:gd name="T7" fmla="*/ 4 h 5"/>
                  <a:gd name="T8" fmla="*/ 7 w 7"/>
                  <a:gd name="T9" fmla="*/ 5 h 5"/>
                  <a:gd name="T10" fmla="*/ 7 w 7"/>
                  <a:gd name="T11" fmla="*/ 5 h 5"/>
                  <a:gd name="T12" fmla="*/ 7 w 7"/>
                  <a:gd name="T13" fmla="*/ 4 h 5"/>
                </a:gdLst>
                <a:ahLst/>
                <a:cxnLst>
                  <a:cxn ang="0">
                    <a:pos x="T0" y="T1"/>
                  </a:cxn>
                  <a:cxn ang="0">
                    <a:pos x="T2" y="T3"/>
                  </a:cxn>
                  <a:cxn ang="0">
                    <a:pos x="T4" y="T5"/>
                  </a:cxn>
                  <a:cxn ang="0">
                    <a:pos x="T6" y="T7"/>
                  </a:cxn>
                  <a:cxn ang="0">
                    <a:pos x="T8" y="T9"/>
                  </a:cxn>
                  <a:cxn ang="0">
                    <a:pos x="T10" y="T11"/>
                  </a:cxn>
                  <a:cxn ang="0">
                    <a:pos x="T12" y="T13"/>
                  </a:cxn>
                </a:cxnLst>
                <a:rect l="0" t="0" r="r" b="b"/>
                <a:pathLst>
                  <a:path w="7" h="5">
                    <a:moveTo>
                      <a:pt x="7" y="4"/>
                    </a:moveTo>
                    <a:cubicBezTo>
                      <a:pt x="5" y="3"/>
                      <a:pt x="2" y="2"/>
                      <a:pt x="0" y="0"/>
                    </a:cubicBezTo>
                    <a:cubicBezTo>
                      <a:pt x="0" y="0"/>
                      <a:pt x="0" y="0"/>
                      <a:pt x="0" y="0"/>
                    </a:cubicBezTo>
                    <a:cubicBezTo>
                      <a:pt x="2" y="1"/>
                      <a:pt x="4" y="3"/>
                      <a:pt x="6" y="4"/>
                    </a:cubicBezTo>
                    <a:cubicBezTo>
                      <a:pt x="7" y="5"/>
                      <a:pt x="7" y="5"/>
                      <a:pt x="7" y="5"/>
                    </a:cubicBezTo>
                    <a:cubicBezTo>
                      <a:pt x="7" y="5"/>
                      <a:pt x="7" y="5"/>
                      <a:pt x="7" y="5"/>
                    </a:cubicBezTo>
                    <a:lnTo>
                      <a:pt x="7" y="4"/>
                    </a:lnTo>
                    <a:close/>
                  </a:path>
                </a:pathLst>
              </a:custGeom>
              <a:solidFill>
                <a:srgbClr val="FFE7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453" name="Freeform 863">
                <a:extLst>
                  <a:ext uri="{FF2B5EF4-FFF2-40B4-BE49-F238E27FC236}">
                    <a16:creationId xmlns:a16="http://schemas.microsoft.com/office/drawing/2014/main" id="{4D9F4A02-9919-43A4-955A-B915735175E5}"/>
                  </a:ext>
                </a:extLst>
              </p:cNvPr>
              <p:cNvSpPr>
                <a:spLocks/>
              </p:cNvSpPr>
              <p:nvPr/>
            </p:nvSpPr>
            <p:spPr bwMode="auto">
              <a:xfrm>
                <a:off x="7485887" y="3814407"/>
                <a:ext cx="78184" cy="93818"/>
              </a:xfrm>
              <a:custGeom>
                <a:avLst/>
                <a:gdLst>
                  <a:gd name="T0" fmla="*/ 7 w 9"/>
                  <a:gd name="T1" fmla="*/ 7 h 11"/>
                  <a:gd name="T2" fmla="*/ 6 w 9"/>
                  <a:gd name="T3" fmla="*/ 0 h 11"/>
                  <a:gd name="T4" fmla="*/ 6 w 9"/>
                  <a:gd name="T5" fmla="*/ 0 h 11"/>
                  <a:gd name="T6" fmla="*/ 6 w 9"/>
                  <a:gd name="T7" fmla="*/ 6 h 11"/>
                  <a:gd name="T8" fmla="*/ 0 w 9"/>
                  <a:gd name="T9" fmla="*/ 9 h 11"/>
                  <a:gd name="T10" fmla="*/ 0 w 9"/>
                  <a:gd name="T11" fmla="*/ 9 h 11"/>
                  <a:gd name="T12" fmla="*/ 7 w 9"/>
                  <a:gd name="T13" fmla="*/ 7 h 11"/>
                </a:gdLst>
                <a:ahLst/>
                <a:cxnLst>
                  <a:cxn ang="0">
                    <a:pos x="T0" y="T1"/>
                  </a:cxn>
                  <a:cxn ang="0">
                    <a:pos x="T2" y="T3"/>
                  </a:cxn>
                  <a:cxn ang="0">
                    <a:pos x="T4" y="T5"/>
                  </a:cxn>
                  <a:cxn ang="0">
                    <a:pos x="T6" y="T7"/>
                  </a:cxn>
                  <a:cxn ang="0">
                    <a:pos x="T8" y="T9"/>
                  </a:cxn>
                  <a:cxn ang="0">
                    <a:pos x="T10" y="T11"/>
                  </a:cxn>
                  <a:cxn ang="0">
                    <a:pos x="T12" y="T13"/>
                  </a:cxn>
                </a:cxnLst>
                <a:rect l="0" t="0" r="r" b="b"/>
                <a:pathLst>
                  <a:path w="9" h="11">
                    <a:moveTo>
                      <a:pt x="7" y="7"/>
                    </a:moveTo>
                    <a:cubicBezTo>
                      <a:pt x="9" y="3"/>
                      <a:pt x="8" y="2"/>
                      <a:pt x="6" y="0"/>
                    </a:cubicBezTo>
                    <a:cubicBezTo>
                      <a:pt x="6" y="0"/>
                      <a:pt x="6" y="0"/>
                      <a:pt x="6" y="0"/>
                    </a:cubicBezTo>
                    <a:cubicBezTo>
                      <a:pt x="7" y="2"/>
                      <a:pt x="8" y="3"/>
                      <a:pt x="6" y="6"/>
                    </a:cubicBezTo>
                    <a:cubicBezTo>
                      <a:pt x="4" y="9"/>
                      <a:pt x="3" y="10"/>
                      <a:pt x="0" y="9"/>
                    </a:cubicBezTo>
                    <a:cubicBezTo>
                      <a:pt x="0" y="9"/>
                      <a:pt x="0" y="9"/>
                      <a:pt x="0" y="9"/>
                    </a:cubicBezTo>
                    <a:cubicBezTo>
                      <a:pt x="4" y="11"/>
                      <a:pt x="5" y="10"/>
                      <a:pt x="7" y="7"/>
                    </a:cubicBezTo>
                    <a:close/>
                  </a:path>
                </a:pathLst>
              </a:custGeom>
              <a:solidFill>
                <a:srgbClr val="FFE7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454" name="Freeform 864">
                <a:extLst>
                  <a:ext uri="{FF2B5EF4-FFF2-40B4-BE49-F238E27FC236}">
                    <a16:creationId xmlns:a16="http://schemas.microsoft.com/office/drawing/2014/main" id="{752FD04F-6970-4AAD-BA0B-AE2F7A31EB8B}"/>
                  </a:ext>
                </a:extLst>
              </p:cNvPr>
              <p:cNvSpPr>
                <a:spLocks/>
              </p:cNvSpPr>
              <p:nvPr/>
            </p:nvSpPr>
            <p:spPr bwMode="auto">
              <a:xfrm>
                <a:off x="7527584" y="3611135"/>
                <a:ext cx="62546" cy="88609"/>
              </a:xfrm>
              <a:custGeom>
                <a:avLst/>
                <a:gdLst>
                  <a:gd name="T0" fmla="*/ 1 w 7"/>
                  <a:gd name="T1" fmla="*/ 10 h 10"/>
                  <a:gd name="T2" fmla="*/ 7 w 7"/>
                  <a:gd name="T3" fmla="*/ 1 h 10"/>
                  <a:gd name="T4" fmla="*/ 6 w 7"/>
                  <a:gd name="T5" fmla="*/ 0 h 10"/>
                  <a:gd name="T6" fmla="*/ 0 w 7"/>
                  <a:gd name="T7" fmla="*/ 9 h 10"/>
                  <a:gd name="T8" fmla="*/ 1 w 7"/>
                  <a:gd name="T9" fmla="*/ 10 h 10"/>
                </a:gdLst>
                <a:ahLst/>
                <a:cxnLst>
                  <a:cxn ang="0">
                    <a:pos x="T0" y="T1"/>
                  </a:cxn>
                  <a:cxn ang="0">
                    <a:pos x="T2" y="T3"/>
                  </a:cxn>
                  <a:cxn ang="0">
                    <a:pos x="T4" y="T5"/>
                  </a:cxn>
                  <a:cxn ang="0">
                    <a:pos x="T6" y="T7"/>
                  </a:cxn>
                  <a:cxn ang="0">
                    <a:pos x="T8" y="T9"/>
                  </a:cxn>
                </a:cxnLst>
                <a:rect l="0" t="0" r="r" b="b"/>
                <a:pathLst>
                  <a:path w="7" h="10">
                    <a:moveTo>
                      <a:pt x="1" y="10"/>
                    </a:moveTo>
                    <a:cubicBezTo>
                      <a:pt x="7" y="1"/>
                      <a:pt x="7" y="1"/>
                      <a:pt x="7" y="1"/>
                    </a:cubicBezTo>
                    <a:cubicBezTo>
                      <a:pt x="6" y="1"/>
                      <a:pt x="6" y="1"/>
                      <a:pt x="6" y="0"/>
                    </a:cubicBezTo>
                    <a:cubicBezTo>
                      <a:pt x="0" y="9"/>
                      <a:pt x="0" y="9"/>
                      <a:pt x="0" y="9"/>
                    </a:cubicBezTo>
                    <a:cubicBezTo>
                      <a:pt x="0" y="9"/>
                      <a:pt x="1" y="10"/>
                      <a:pt x="1" y="10"/>
                    </a:cubicBezTo>
                    <a:close/>
                  </a:path>
                </a:pathLst>
              </a:custGeom>
              <a:solidFill>
                <a:srgbClr val="FFE7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455" name="Freeform 865">
                <a:extLst>
                  <a:ext uri="{FF2B5EF4-FFF2-40B4-BE49-F238E27FC236}">
                    <a16:creationId xmlns:a16="http://schemas.microsoft.com/office/drawing/2014/main" id="{464BE7C6-FAB5-4494-A90B-488C10F2AFE8}"/>
                  </a:ext>
                </a:extLst>
              </p:cNvPr>
              <p:cNvSpPr>
                <a:spLocks/>
              </p:cNvSpPr>
              <p:nvPr/>
            </p:nvSpPr>
            <p:spPr bwMode="auto">
              <a:xfrm>
                <a:off x="7303464" y="3814407"/>
                <a:ext cx="88609" cy="172002"/>
              </a:xfrm>
              <a:custGeom>
                <a:avLst/>
                <a:gdLst>
                  <a:gd name="T0" fmla="*/ 2 w 10"/>
                  <a:gd name="T1" fmla="*/ 8 h 20"/>
                  <a:gd name="T2" fmla="*/ 1 w 10"/>
                  <a:gd name="T3" fmla="*/ 7 h 20"/>
                  <a:gd name="T4" fmla="*/ 5 w 10"/>
                  <a:gd name="T5" fmla="*/ 0 h 20"/>
                  <a:gd name="T6" fmla="*/ 4 w 10"/>
                  <a:gd name="T7" fmla="*/ 0 h 20"/>
                  <a:gd name="T8" fmla="*/ 0 w 10"/>
                  <a:gd name="T9" fmla="*/ 6 h 20"/>
                  <a:gd name="T10" fmla="*/ 1 w 10"/>
                  <a:gd name="T11" fmla="*/ 7 h 20"/>
                  <a:gd name="T12" fmla="*/ 9 w 10"/>
                  <a:gd name="T13" fmla="*/ 13 h 20"/>
                  <a:gd name="T14" fmla="*/ 4 w 10"/>
                  <a:gd name="T15" fmla="*/ 19 h 20"/>
                  <a:gd name="T16" fmla="*/ 5 w 10"/>
                  <a:gd name="T17" fmla="*/ 20 h 20"/>
                  <a:gd name="T18" fmla="*/ 10 w 10"/>
                  <a:gd name="T19" fmla="*/ 13 h 20"/>
                  <a:gd name="T20" fmla="*/ 2 w 10"/>
                  <a:gd name="T21" fmla="*/ 8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20">
                    <a:moveTo>
                      <a:pt x="2" y="8"/>
                    </a:moveTo>
                    <a:cubicBezTo>
                      <a:pt x="1" y="7"/>
                      <a:pt x="1" y="7"/>
                      <a:pt x="1" y="7"/>
                    </a:cubicBezTo>
                    <a:cubicBezTo>
                      <a:pt x="5" y="0"/>
                      <a:pt x="5" y="0"/>
                      <a:pt x="5" y="0"/>
                    </a:cubicBezTo>
                    <a:cubicBezTo>
                      <a:pt x="4" y="0"/>
                      <a:pt x="4" y="0"/>
                      <a:pt x="4" y="0"/>
                    </a:cubicBezTo>
                    <a:cubicBezTo>
                      <a:pt x="0" y="6"/>
                      <a:pt x="0" y="6"/>
                      <a:pt x="0" y="6"/>
                    </a:cubicBezTo>
                    <a:cubicBezTo>
                      <a:pt x="1" y="7"/>
                      <a:pt x="1" y="7"/>
                      <a:pt x="1" y="7"/>
                    </a:cubicBezTo>
                    <a:cubicBezTo>
                      <a:pt x="4" y="10"/>
                      <a:pt x="7" y="12"/>
                      <a:pt x="9" y="13"/>
                    </a:cubicBezTo>
                    <a:cubicBezTo>
                      <a:pt x="4" y="19"/>
                      <a:pt x="4" y="19"/>
                      <a:pt x="4" y="19"/>
                    </a:cubicBezTo>
                    <a:cubicBezTo>
                      <a:pt x="5" y="20"/>
                      <a:pt x="5" y="20"/>
                      <a:pt x="5" y="20"/>
                    </a:cubicBezTo>
                    <a:cubicBezTo>
                      <a:pt x="10" y="13"/>
                      <a:pt x="10" y="13"/>
                      <a:pt x="10" y="13"/>
                    </a:cubicBezTo>
                    <a:cubicBezTo>
                      <a:pt x="8" y="12"/>
                      <a:pt x="5" y="10"/>
                      <a:pt x="2" y="8"/>
                    </a:cubicBezTo>
                    <a:close/>
                  </a:path>
                </a:pathLst>
              </a:custGeom>
              <a:solidFill>
                <a:srgbClr val="FFE7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456" name="Freeform 866">
                <a:extLst>
                  <a:ext uri="{FF2B5EF4-FFF2-40B4-BE49-F238E27FC236}">
                    <a16:creationId xmlns:a16="http://schemas.microsoft.com/office/drawing/2014/main" id="{9DB268E4-75FA-49A1-B50E-4B743354BC96}"/>
                  </a:ext>
                </a:extLst>
              </p:cNvPr>
              <p:cNvSpPr>
                <a:spLocks/>
              </p:cNvSpPr>
              <p:nvPr/>
            </p:nvSpPr>
            <p:spPr bwMode="auto">
              <a:xfrm>
                <a:off x="7496312" y="3569438"/>
                <a:ext cx="119881" cy="31273"/>
              </a:xfrm>
              <a:custGeom>
                <a:avLst/>
                <a:gdLst>
                  <a:gd name="T0" fmla="*/ 13 w 14"/>
                  <a:gd name="T1" fmla="*/ 3 h 4"/>
                  <a:gd name="T2" fmla="*/ 13 w 14"/>
                  <a:gd name="T3" fmla="*/ 2 h 4"/>
                  <a:gd name="T4" fmla="*/ 11 w 14"/>
                  <a:gd name="T5" fmla="*/ 2 h 4"/>
                  <a:gd name="T6" fmla="*/ 6 w 14"/>
                  <a:gd name="T7" fmla="*/ 1 h 4"/>
                  <a:gd name="T8" fmla="*/ 5 w 14"/>
                  <a:gd name="T9" fmla="*/ 2 h 4"/>
                  <a:gd name="T10" fmla="*/ 4 w 14"/>
                  <a:gd name="T11" fmla="*/ 2 h 4"/>
                  <a:gd name="T12" fmla="*/ 3 w 14"/>
                  <a:gd name="T13" fmla="*/ 3 h 4"/>
                  <a:gd name="T14" fmla="*/ 2 w 14"/>
                  <a:gd name="T15" fmla="*/ 3 h 4"/>
                  <a:gd name="T16" fmla="*/ 1 w 14"/>
                  <a:gd name="T17" fmla="*/ 3 h 4"/>
                  <a:gd name="T18" fmla="*/ 1 w 14"/>
                  <a:gd name="T19" fmla="*/ 4 h 4"/>
                  <a:gd name="T20" fmla="*/ 0 w 14"/>
                  <a:gd name="T21" fmla="*/ 4 h 4"/>
                  <a:gd name="T22" fmla="*/ 0 w 14"/>
                  <a:gd name="T23" fmla="*/ 4 h 4"/>
                  <a:gd name="T24" fmla="*/ 0 w 14"/>
                  <a:gd name="T25" fmla="*/ 3 h 4"/>
                  <a:gd name="T26" fmla="*/ 0 w 14"/>
                  <a:gd name="T27" fmla="*/ 3 h 4"/>
                  <a:gd name="T28" fmla="*/ 1 w 14"/>
                  <a:gd name="T29" fmla="*/ 2 h 4"/>
                  <a:gd name="T30" fmla="*/ 1 w 14"/>
                  <a:gd name="T31" fmla="*/ 1 h 4"/>
                  <a:gd name="T32" fmla="*/ 2 w 14"/>
                  <a:gd name="T33" fmla="*/ 1 h 4"/>
                  <a:gd name="T34" fmla="*/ 3 w 14"/>
                  <a:gd name="T35" fmla="*/ 0 h 4"/>
                  <a:gd name="T36" fmla="*/ 5 w 14"/>
                  <a:gd name="T37" fmla="*/ 0 h 4"/>
                  <a:gd name="T38" fmla="*/ 6 w 14"/>
                  <a:gd name="T39" fmla="*/ 0 h 4"/>
                  <a:gd name="T40" fmla="*/ 8 w 14"/>
                  <a:gd name="T41" fmla="*/ 0 h 4"/>
                  <a:gd name="T42" fmla="*/ 9 w 14"/>
                  <a:gd name="T43" fmla="*/ 0 h 4"/>
                  <a:gd name="T44" fmla="*/ 11 w 14"/>
                  <a:gd name="T45" fmla="*/ 1 h 4"/>
                  <a:gd name="T46" fmla="*/ 13 w 14"/>
                  <a:gd name="T47" fmla="*/ 2 h 4"/>
                  <a:gd name="T48" fmla="*/ 14 w 14"/>
                  <a:gd name="T49" fmla="*/ 2 h 4"/>
                  <a:gd name="T50" fmla="*/ 13 w 14"/>
                  <a:gd name="T51"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4" h="4">
                    <a:moveTo>
                      <a:pt x="13" y="3"/>
                    </a:moveTo>
                    <a:cubicBezTo>
                      <a:pt x="13" y="3"/>
                      <a:pt x="13" y="2"/>
                      <a:pt x="13" y="2"/>
                    </a:cubicBezTo>
                    <a:cubicBezTo>
                      <a:pt x="12" y="2"/>
                      <a:pt x="12" y="2"/>
                      <a:pt x="11" y="2"/>
                    </a:cubicBezTo>
                    <a:cubicBezTo>
                      <a:pt x="10" y="2"/>
                      <a:pt x="8" y="1"/>
                      <a:pt x="6" y="1"/>
                    </a:cubicBezTo>
                    <a:cubicBezTo>
                      <a:pt x="6" y="2"/>
                      <a:pt x="5" y="2"/>
                      <a:pt x="5" y="2"/>
                    </a:cubicBezTo>
                    <a:cubicBezTo>
                      <a:pt x="5" y="2"/>
                      <a:pt x="4" y="2"/>
                      <a:pt x="4" y="2"/>
                    </a:cubicBezTo>
                    <a:cubicBezTo>
                      <a:pt x="4" y="2"/>
                      <a:pt x="3" y="2"/>
                      <a:pt x="3" y="3"/>
                    </a:cubicBezTo>
                    <a:cubicBezTo>
                      <a:pt x="3" y="3"/>
                      <a:pt x="2" y="3"/>
                      <a:pt x="2" y="3"/>
                    </a:cubicBezTo>
                    <a:cubicBezTo>
                      <a:pt x="2" y="3"/>
                      <a:pt x="2" y="3"/>
                      <a:pt x="1" y="3"/>
                    </a:cubicBezTo>
                    <a:cubicBezTo>
                      <a:pt x="1" y="4"/>
                      <a:pt x="1" y="4"/>
                      <a:pt x="1" y="4"/>
                    </a:cubicBezTo>
                    <a:cubicBezTo>
                      <a:pt x="0" y="4"/>
                      <a:pt x="0" y="4"/>
                      <a:pt x="0" y="4"/>
                    </a:cubicBezTo>
                    <a:cubicBezTo>
                      <a:pt x="0" y="4"/>
                      <a:pt x="0" y="4"/>
                      <a:pt x="0" y="4"/>
                    </a:cubicBezTo>
                    <a:cubicBezTo>
                      <a:pt x="0" y="4"/>
                      <a:pt x="0" y="4"/>
                      <a:pt x="0" y="3"/>
                    </a:cubicBezTo>
                    <a:cubicBezTo>
                      <a:pt x="0" y="3"/>
                      <a:pt x="0" y="3"/>
                      <a:pt x="0" y="3"/>
                    </a:cubicBezTo>
                    <a:cubicBezTo>
                      <a:pt x="1" y="2"/>
                      <a:pt x="1" y="2"/>
                      <a:pt x="1" y="2"/>
                    </a:cubicBezTo>
                    <a:cubicBezTo>
                      <a:pt x="1" y="2"/>
                      <a:pt x="1" y="1"/>
                      <a:pt x="1" y="1"/>
                    </a:cubicBezTo>
                    <a:cubicBezTo>
                      <a:pt x="2" y="1"/>
                      <a:pt x="2" y="1"/>
                      <a:pt x="2" y="1"/>
                    </a:cubicBezTo>
                    <a:cubicBezTo>
                      <a:pt x="2" y="0"/>
                      <a:pt x="3" y="0"/>
                      <a:pt x="3" y="0"/>
                    </a:cubicBezTo>
                    <a:cubicBezTo>
                      <a:pt x="4" y="0"/>
                      <a:pt x="4" y="0"/>
                      <a:pt x="5" y="0"/>
                    </a:cubicBezTo>
                    <a:cubicBezTo>
                      <a:pt x="5" y="0"/>
                      <a:pt x="6" y="0"/>
                      <a:pt x="6" y="0"/>
                    </a:cubicBezTo>
                    <a:cubicBezTo>
                      <a:pt x="7" y="0"/>
                      <a:pt x="7" y="0"/>
                      <a:pt x="8" y="0"/>
                    </a:cubicBezTo>
                    <a:cubicBezTo>
                      <a:pt x="8" y="0"/>
                      <a:pt x="9" y="0"/>
                      <a:pt x="9" y="0"/>
                    </a:cubicBezTo>
                    <a:cubicBezTo>
                      <a:pt x="10" y="0"/>
                      <a:pt x="11" y="1"/>
                      <a:pt x="11" y="1"/>
                    </a:cubicBezTo>
                    <a:cubicBezTo>
                      <a:pt x="12" y="1"/>
                      <a:pt x="13" y="2"/>
                      <a:pt x="13" y="2"/>
                    </a:cubicBezTo>
                    <a:cubicBezTo>
                      <a:pt x="13" y="2"/>
                      <a:pt x="14" y="2"/>
                      <a:pt x="14" y="2"/>
                    </a:cubicBezTo>
                    <a:lnTo>
                      <a:pt x="13" y="3"/>
                    </a:lnTo>
                    <a:close/>
                  </a:path>
                </a:pathLst>
              </a:custGeom>
              <a:solidFill>
                <a:srgbClr val="FFE7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457" name="Freeform 867">
                <a:extLst>
                  <a:ext uri="{FF2B5EF4-FFF2-40B4-BE49-F238E27FC236}">
                    <a16:creationId xmlns:a16="http://schemas.microsoft.com/office/drawing/2014/main" id="{95517E66-8F4E-43D5-AD3D-2818DE3EF543}"/>
                  </a:ext>
                </a:extLst>
              </p:cNvPr>
              <p:cNvSpPr>
                <a:spLocks/>
              </p:cNvSpPr>
              <p:nvPr/>
            </p:nvSpPr>
            <p:spPr bwMode="auto">
              <a:xfrm>
                <a:off x="7360796" y="3871743"/>
                <a:ext cx="192852" cy="72970"/>
              </a:xfrm>
              <a:custGeom>
                <a:avLst/>
                <a:gdLst>
                  <a:gd name="T0" fmla="*/ 0 w 22"/>
                  <a:gd name="T1" fmla="*/ 0 h 8"/>
                  <a:gd name="T2" fmla="*/ 1 w 22"/>
                  <a:gd name="T3" fmla="*/ 0 h 8"/>
                  <a:gd name="T4" fmla="*/ 4 w 22"/>
                  <a:gd name="T5" fmla="*/ 1 h 8"/>
                  <a:gd name="T6" fmla="*/ 7 w 22"/>
                  <a:gd name="T7" fmla="*/ 3 h 8"/>
                  <a:gd name="T8" fmla="*/ 9 w 22"/>
                  <a:gd name="T9" fmla="*/ 4 h 8"/>
                  <a:gd name="T10" fmla="*/ 11 w 22"/>
                  <a:gd name="T11" fmla="*/ 5 h 8"/>
                  <a:gd name="T12" fmla="*/ 15 w 22"/>
                  <a:gd name="T13" fmla="*/ 6 h 8"/>
                  <a:gd name="T14" fmla="*/ 15 w 22"/>
                  <a:gd name="T15" fmla="*/ 6 h 8"/>
                  <a:gd name="T16" fmla="*/ 16 w 22"/>
                  <a:gd name="T17" fmla="*/ 6 h 8"/>
                  <a:gd name="T18" fmla="*/ 17 w 22"/>
                  <a:gd name="T19" fmla="*/ 6 h 8"/>
                  <a:gd name="T20" fmla="*/ 18 w 22"/>
                  <a:gd name="T21" fmla="*/ 6 h 8"/>
                  <a:gd name="T22" fmla="*/ 22 w 22"/>
                  <a:gd name="T23" fmla="*/ 5 h 8"/>
                  <a:gd name="T24" fmla="*/ 22 w 22"/>
                  <a:gd name="T25" fmla="*/ 5 h 8"/>
                  <a:gd name="T26" fmla="*/ 21 w 22"/>
                  <a:gd name="T27" fmla="*/ 6 h 8"/>
                  <a:gd name="T28" fmla="*/ 19 w 22"/>
                  <a:gd name="T29" fmla="*/ 7 h 8"/>
                  <a:gd name="T30" fmla="*/ 17 w 22"/>
                  <a:gd name="T31" fmla="*/ 8 h 8"/>
                  <a:gd name="T32" fmla="*/ 16 w 22"/>
                  <a:gd name="T33" fmla="*/ 8 h 8"/>
                  <a:gd name="T34" fmla="*/ 15 w 22"/>
                  <a:gd name="T35" fmla="*/ 8 h 8"/>
                  <a:gd name="T36" fmla="*/ 15 w 22"/>
                  <a:gd name="T37" fmla="*/ 8 h 8"/>
                  <a:gd name="T38" fmla="*/ 10 w 22"/>
                  <a:gd name="T39" fmla="*/ 6 h 8"/>
                  <a:gd name="T40" fmla="*/ 8 w 22"/>
                  <a:gd name="T41" fmla="*/ 5 h 8"/>
                  <a:gd name="T42" fmla="*/ 6 w 22"/>
                  <a:gd name="T43" fmla="*/ 4 h 8"/>
                  <a:gd name="T44" fmla="*/ 3 w 22"/>
                  <a:gd name="T45" fmla="*/ 2 h 8"/>
                  <a:gd name="T46" fmla="*/ 1 w 22"/>
                  <a:gd name="T47" fmla="*/ 0 h 8"/>
                  <a:gd name="T48" fmla="*/ 0 w 22"/>
                  <a:gd name="T49"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8">
                    <a:moveTo>
                      <a:pt x="0" y="0"/>
                    </a:moveTo>
                    <a:cubicBezTo>
                      <a:pt x="0" y="0"/>
                      <a:pt x="1" y="0"/>
                      <a:pt x="1" y="0"/>
                    </a:cubicBezTo>
                    <a:cubicBezTo>
                      <a:pt x="2" y="1"/>
                      <a:pt x="3" y="1"/>
                      <a:pt x="4" y="1"/>
                    </a:cubicBezTo>
                    <a:cubicBezTo>
                      <a:pt x="5" y="2"/>
                      <a:pt x="6" y="2"/>
                      <a:pt x="7" y="3"/>
                    </a:cubicBezTo>
                    <a:cubicBezTo>
                      <a:pt x="8" y="3"/>
                      <a:pt x="8" y="3"/>
                      <a:pt x="9" y="4"/>
                    </a:cubicBezTo>
                    <a:cubicBezTo>
                      <a:pt x="10" y="4"/>
                      <a:pt x="10" y="4"/>
                      <a:pt x="11" y="5"/>
                    </a:cubicBezTo>
                    <a:cubicBezTo>
                      <a:pt x="12" y="5"/>
                      <a:pt x="14" y="5"/>
                      <a:pt x="15" y="6"/>
                    </a:cubicBezTo>
                    <a:cubicBezTo>
                      <a:pt x="15" y="6"/>
                      <a:pt x="15" y="6"/>
                      <a:pt x="15" y="6"/>
                    </a:cubicBezTo>
                    <a:cubicBezTo>
                      <a:pt x="16" y="6"/>
                      <a:pt x="16" y="6"/>
                      <a:pt x="16" y="6"/>
                    </a:cubicBezTo>
                    <a:cubicBezTo>
                      <a:pt x="16" y="6"/>
                      <a:pt x="16" y="6"/>
                      <a:pt x="17" y="6"/>
                    </a:cubicBezTo>
                    <a:cubicBezTo>
                      <a:pt x="17" y="6"/>
                      <a:pt x="18" y="6"/>
                      <a:pt x="18" y="6"/>
                    </a:cubicBezTo>
                    <a:cubicBezTo>
                      <a:pt x="21" y="5"/>
                      <a:pt x="22" y="5"/>
                      <a:pt x="22" y="5"/>
                    </a:cubicBezTo>
                    <a:cubicBezTo>
                      <a:pt x="22" y="5"/>
                      <a:pt x="22" y="5"/>
                      <a:pt x="22" y="5"/>
                    </a:cubicBezTo>
                    <a:cubicBezTo>
                      <a:pt x="22" y="5"/>
                      <a:pt x="22" y="5"/>
                      <a:pt x="21" y="6"/>
                    </a:cubicBezTo>
                    <a:cubicBezTo>
                      <a:pt x="21" y="6"/>
                      <a:pt x="20" y="7"/>
                      <a:pt x="19" y="7"/>
                    </a:cubicBezTo>
                    <a:cubicBezTo>
                      <a:pt x="18" y="7"/>
                      <a:pt x="18" y="8"/>
                      <a:pt x="17" y="8"/>
                    </a:cubicBezTo>
                    <a:cubicBezTo>
                      <a:pt x="17" y="8"/>
                      <a:pt x="16" y="8"/>
                      <a:pt x="16" y="8"/>
                    </a:cubicBezTo>
                    <a:cubicBezTo>
                      <a:pt x="16" y="8"/>
                      <a:pt x="16" y="8"/>
                      <a:pt x="15" y="8"/>
                    </a:cubicBezTo>
                    <a:cubicBezTo>
                      <a:pt x="15" y="8"/>
                      <a:pt x="15" y="8"/>
                      <a:pt x="15" y="8"/>
                    </a:cubicBezTo>
                    <a:cubicBezTo>
                      <a:pt x="13" y="8"/>
                      <a:pt x="12" y="7"/>
                      <a:pt x="10" y="6"/>
                    </a:cubicBezTo>
                    <a:cubicBezTo>
                      <a:pt x="10" y="6"/>
                      <a:pt x="9" y="6"/>
                      <a:pt x="8" y="5"/>
                    </a:cubicBezTo>
                    <a:cubicBezTo>
                      <a:pt x="8" y="5"/>
                      <a:pt x="7" y="4"/>
                      <a:pt x="6" y="4"/>
                    </a:cubicBezTo>
                    <a:cubicBezTo>
                      <a:pt x="5" y="3"/>
                      <a:pt x="4" y="3"/>
                      <a:pt x="3" y="2"/>
                    </a:cubicBezTo>
                    <a:cubicBezTo>
                      <a:pt x="2" y="2"/>
                      <a:pt x="1" y="1"/>
                      <a:pt x="1" y="0"/>
                    </a:cubicBezTo>
                    <a:cubicBezTo>
                      <a:pt x="0" y="0"/>
                      <a:pt x="0" y="0"/>
                      <a:pt x="0" y="0"/>
                    </a:cubicBezTo>
                    <a:close/>
                  </a:path>
                </a:pathLst>
              </a:custGeom>
              <a:solidFill>
                <a:srgbClr val="FFE7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458" name="Freeform 868">
                <a:extLst>
                  <a:ext uri="{FF2B5EF4-FFF2-40B4-BE49-F238E27FC236}">
                    <a16:creationId xmlns:a16="http://schemas.microsoft.com/office/drawing/2014/main" id="{B9B56B33-4417-40A9-8FC8-DE18F2AEC515}"/>
                  </a:ext>
                </a:extLst>
              </p:cNvPr>
              <p:cNvSpPr>
                <a:spLocks/>
              </p:cNvSpPr>
              <p:nvPr/>
            </p:nvSpPr>
            <p:spPr bwMode="auto">
              <a:xfrm>
                <a:off x="7678739" y="3621559"/>
                <a:ext cx="26062" cy="15638"/>
              </a:xfrm>
              <a:custGeom>
                <a:avLst/>
                <a:gdLst>
                  <a:gd name="T0" fmla="*/ 3 w 3"/>
                  <a:gd name="T1" fmla="*/ 2 h 2"/>
                  <a:gd name="T2" fmla="*/ 1 w 3"/>
                  <a:gd name="T3" fmla="*/ 2 h 2"/>
                  <a:gd name="T4" fmla="*/ 0 w 3"/>
                  <a:gd name="T5" fmla="*/ 2 h 2"/>
                  <a:gd name="T6" fmla="*/ 0 w 3"/>
                  <a:gd name="T7" fmla="*/ 2 h 2"/>
                  <a:gd name="T8" fmla="*/ 0 w 3"/>
                  <a:gd name="T9" fmla="*/ 1 h 2"/>
                  <a:gd name="T10" fmla="*/ 0 w 3"/>
                  <a:gd name="T11" fmla="*/ 1 h 2"/>
                  <a:gd name="T12" fmla="*/ 1 w 3"/>
                  <a:gd name="T13" fmla="*/ 0 h 2"/>
                  <a:gd name="T14" fmla="*/ 1 w 3"/>
                  <a:gd name="T15" fmla="*/ 0 h 2"/>
                  <a:gd name="T16" fmla="*/ 2 w 3"/>
                  <a:gd name="T17" fmla="*/ 1 h 2"/>
                  <a:gd name="T18" fmla="*/ 3 w 3"/>
                  <a:gd name="T19"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2">
                    <a:moveTo>
                      <a:pt x="3" y="2"/>
                    </a:moveTo>
                    <a:cubicBezTo>
                      <a:pt x="3" y="2"/>
                      <a:pt x="2" y="2"/>
                      <a:pt x="1" y="2"/>
                    </a:cubicBezTo>
                    <a:cubicBezTo>
                      <a:pt x="1" y="2"/>
                      <a:pt x="1" y="2"/>
                      <a:pt x="0" y="2"/>
                    </a:cubicBezTo>
                    <a:cubicBezTo>
                      <a:pt x="0" y="2"/>
                      <a:pt x="0" y="2"/>
                      <a:pt x="0" y="2"/>
                    </a:cubicBezTo>
                    <a:cubicBezTo>
                      <a:pt x="0" y="1"/>
                      <a:pt x="0" y="1"/>
                      <a:pt x="0" y="1"/>
                    </a:cubicBezTo>
                    <a:cubicBezTo>
                      <a:pt x="0" y="1"/>
                      <a:pt x="0" y="1"/>
                      <a:pt x="0" y="1"/>
                    </a:cubicBezTo>
                    <a:cubicBezTo>
                      <a:pt x="0" y="1"/>
                      <a:pt x="0" y="0"/>
                      <a:pt x="1" y="0"/>
                    </a:cubicBezTo>
                    <a:cubicBezTo>
                      <a:pt x="1" y="0"/>
                      <a:pt x="1" y="0"/>
                      <a:pt x="1" y="0"/>
                    </a:cubicBezTo>
                    <a:cubicBezTo>
                      <a:pt x="2" y="0"/>
                      <a:pt x="2" y="1"/>
                      <a:pt x="2" y="1"/>
                    </a:cubicBezTo>
                    <a:cubicBezTo>
                      <a:pt x="2" y="1"/>
                      <a:pt x="3" y="2"/>
                      <a:pt x="3" y="2"/>
                    </a:cubicBezTo>
                    <a:close/>
                  </a:path>
                </a:pathLst>
              </a:custGeom>
              <a:solidFill>
                <a:srgbClr val="FFE7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459" name="Freeform 869">
                <a:extLst>
                  <a:ext uri="{FF2B5EF4-FFF2-40B4-BE49-F238E27FC236}">
                    <a16:creationId xmlns:a16="http://schemas.microsoft.com/office/drawing/2014/main" id="{F1B2EA18-316B-499C-96A0-3275A34DAD39}"/>
                  </a:ext>
                </a:extLst>
              </p:cNvPr>
              <p:cNvSpPr>
                <a:spLocks/>
              </p:cNvSpPr>
              <p:nvPr/>
            </p:nvSpPr>
            <p:spPr bwMode="auto">
              <a:xfrm>
                <a:off x="7652676" y="3543375"/>
                <a:ext cx="15638" cy="31273"/>
              </a:xfrm>
              <a:custGeom>
                <a:avLst/>
                <a:gdLst>
                  <a:gd name="T0" fmla="*/ 2 w 2"/>
                  <a:gd name="T1" fmla="*/ 0 h 4"/>
                  <a:gd name="T2" fmla="*/ 2 w 2"/>
                  <a:gd name="T3" fmla="*/ 2 h 4"/>
                  <a:gd name="T4" fmla="*/ 2 w 2"/>
                  <a:gd name="T5" fmla="*/ 3 h 4"/>
                  <a:gd name="T6" fmla="*/ 1 w 2"/>
                  <a:gd name="T7" fmla="*/ 3 h 4"/>
                  <a:gd name="T8" fmla="*/ 0 w 2"/>
                  <a:gd name="T9" fmla="*/ 4 h 4"/>
                  <a:gd name="T10" fmla="*/ 0 w 2"/>
                  <a:gd name="T11" fmla="*/ 3 h 4"/>
                  <a:gd name="T12" fmla="*/ 0 w 2"/>
                  <a:gd name="T13" fmla="*/ 2 h 4"/>
                  <a:gd name="T14" fmla="*/ 0 w 2"/>
                  <a:gd name="T15" fmla="*/ 2 h 4"/>
                  <a:gd name="T16" fmla="*/ 0 w 2"/>
                  <a:gd name="T17" fmla="*/ 1 h 4"/>
                  <a:gd name="T18" fmla="*/ 2 w 2"/>
                  <a:gd name="T1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4">
                    <a:moveTo>
                      <a:pt x="2" y="0"/>
                    </a:moveTo>
                    <a:cubicBezTo>
                      <a:pt x="2" y="0"/>
                      <a:pt x="2" y="1"/>
                      <a:pt x="2" y="2"/>
                    </a:cubicBezTo>
                    <a:cubicBezTo>
                      <a:pt x="2" y="2"/>
                      <a:pt x="2" y="3"/>
                      <a:pt x="2" y="3"/>
                    </a:cubicBezTo>
                    <a:cubicBezTo>
                      <a:pt x="1" y="3"/>
                      <a:pt x="1" y="3"/>
                      <a:pt x="1" y="3"/>
                    </a:cubicBezTo>
                    <a:cubicBezTo>
                      <a:pt x="1" y="4"/>
                      <a:pt x="0" y="4"/>
                      <a:pt x="0" y="4"/>
                    </a:cubicBezTo>
                    <a:cubicBezTo>
                      <a:pt x="0" y="3"/>
                      <a:pt x="0" y="3"/>
                      <a:pt x="0" y="3"/>
                    </a:cubicBezTo>
                    <a:cubicBezTo>
                      <a:pt x="0" y="3"/>
                      <a:pt x="0" y="3"/>
                      <a:pt x="0" y="2"/>
                    </a:cubicBezTo>
                    <a:cubicBezTo>
                      <a:pt x="0" y="2"/>
                      <a:pt x="0" y="2"/>
                      <a:pt x="0" y="2"/>
                    </a:cubicBezTo>
                    <a:cubicBezTo>
                      <a:pt x="0" y="2"/>
                      <a:pt x="0" y="1"/>
                      <a:pt x="0" y="1"/>
                    </a:cubicBezTo>
                    <a:cubicBezTo>
                      <a:pt x="1" y="0"/>
                      <a:pt x="2" y="0"/>
                      <a:pt x="2" y="0"/>
                    </a:cubicBezTo>
                    <a:close/>
                  </a:path>
                </a:pathLst>
              </a:custGeom>
              <a:solidFill>
                <a:srgbClr val="FFE7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grpSp>
        <p:grpSp>
          <p:nvGrpSpPr>
            <p:cNvPr id="337" name="Group 336"/>
            <p:cNvGrpSpPr/>
            <p:nvPr/>
          </p:nvGrpSpPr>
          <p:grpSpPr>
            <a:xfrm rot="242454">
              <a:off x="8858739" y="3940760"/>
              <a:ext cx="861920" cy="861919"/>
              <a:chOff x="6943823" y="3183739"/>
              <a:chExt cx="1110191" cy="1110190"/>
            </a:xfrm>
          </p:grpSpPr>
          <p:sp>
            <p:nvSpPr>
              <p:cNvPr id="430" name="Freeform 855">
                <a:extLst>
                  <a:ext uri="{FF2B5EF4-FFF2-40B4-BE49-F238E27FC236}">
                    <a16:creationId xmlns:a16="http://schemas.microsoft.com/office/drawing/2014/main" id="{E76E0DAB-4F72-467A-82EF-AE7A50C58627}"/>
                  </a:ext>
                </a:extLst>
              </p:cNvPr>
              <p:cNvSpPr>
                <a:spLocks/>
              </p:cNvSpPr>
              <p:nvPr/>
            </p:nvSpPr>
            <p:spPr bwMode="auto">
              <a:xfrm>
                <a:off x="6943823" y="3183739"/>
                <a:ext cx="1110190" cy="1110190"/>
              </a:xfrm>
              <a:custGeom>
                <a:avLst/>
                <a:gdLst>
                  <a:gd name="T0" fmla="*/ 113 w 127"/>
                  <a:gd name="T1" fmla="*/ 90 h 127"/>
                  <a:gd name="T2" fmla="*/ 38 w 127"/>
                  <a:gd name="T3" fmla="*/ 113 h 127"/>
                  <a:gd name="T4" fmla="*/ 15 w 127"/>
                  <a:gd name="T5" fmla="*/ 37 h 127"/>
                  <a:gd name="T6" fmla="*/ 90 w 127"/>
                  <a:gd name="T7" fmla="*/ 15 h 127"/>
                  <a:gd name="T8" fmla="*/ 113 w 127"/>
                  <a:gd name="T9" fmla="*/ 90 h 127"/>
                </a:gdLst>
                <a:ahLst/>
                <a:cxnLst>
                  <a:cxn ang="0">
                    <a:pos x="T0" y="T1"/>
                  </a:cxn>
                  <a:cxn ang="0">
                    <a:pos x="T2" y="T3"/>
                  </a:cxn>
                  <a:cxn ang="0">
                    <a:pos x="T4" y="T5"/>
                  </a:cxn>
                  <a:cxn ang="0">
                    <a:pos x="T6" y="T7"/>
                  </a:cxn>
                  <a:cxn ang="0">
                    <a:pos x="T8" y="T9"/>
                  </a:cxn>
                </a:cxnLst>
                <a:rect l="0" t="0" r="r" b="b"/>
                <a:pathLst>
                  <a:path w="127" h="127">
                    <a:moveTo>
                      <a:pt x="113" y="90"/>
                    </a:moveTo>
                    <a:cubicBezTo>
                      <a:pt x="98" y="117"/>
                      <a:pt x="65" y="127"/>
                      <a:pt x="38" y="113"/>
                    </a:cubicBezTo>
                    <a:cubicBezTo>
                      <a:pt x="10" y="98"/>
                      <a:pt x="0" y="65"/>
                      <a:pt x="15" y="37"/>
                    </a:cubicBezTo>
                    <a:cubicBezTo>
                      <a:pt x="29" y="10"/>
                      <a:pt x="63" y="0"/>
                      <a:pt x="90" y="15"/>
                    </a:cubicBezTo>
                    <a:cubicBezTo>
                      <a:pt x="117" y="29"/>
                      <a:pt x="127" y="63"/>
                      <a:pt x="113" y="90"/>
                    </a:cubicBezTo>
                  </a:path>
                </a:pathLst>
              </a:custGeom>
              <a:solidFill>
                <a:srgbClr val="FEDF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431" name="Freeform 856">
                <a:extLst>
                  <a:ext uri="{FF2B5EF4-FFF2-40B4-BE49-F238E27FC236}">
                    <a16:creationId xmlns:a16="http://schemas.microsoft.com/office/drawing/2014/main" id="{35E21F4E-28B3-486D-A813-B7D3292983C2}"/>
                  </a:ext>
                </a:extLst>
              </p:cNvPr>
              <p:cNvSpPr>
                <a:spLocks/>
              </p:cNvSpPr>
              <p:nvPr/>
            </p:nvSpPr>
            <p:spPr bwMode="auto">
              <a:xfrm>
                <a:off x="7063705" y="3183739"/>
                <a:ext cx="990309" cy="787036"/>
              </a:xfrm>
              <a:custGeom>
                <a:avLst/>
                <a:gdLst>
                  <a:gd name="T0" fmla="*/ 76 w 113"/>
                  <a:gd name="T1" fmla="*/ 15 h 90"/>
                  <a:gd name="T2" fmla="*/ 99 w 113"/>
                  <a:gd name="T3" fmla="*/ 90 h 90"/>
                  <a:gd name="T4" fmla="*/ 99 w 113"/>
                  <a:gd name="T5" fmla="*/ 90 h 90"/>
                  <a:gd name="T6" fmla="*/ 76 w 113"/>
                  <a:gd name="T7" fmla="*/ 15 h 90"/>
                  <a:gd name="T8" fmla="*/ 1 w 113"/>
                  <a:gd name="T9" fmla="*/ 37 h 90"/>
                  <a:gd name="T10" fmla="*/ 0 w 113"/>
                  <a:gd name="T11" fmla="*/ 38 h 90"/>
                  <a:gd name="T12" fmla="*/ 76 w 113"/>
                  <a:gd name="T13" fmla="*/ 15 h 90"/>
                </a:gdLst>
                <a:ahLst/>
                <a:cxnLst>
                  <a:cxn ang="0">
                    <a:pos x="T0" y="T1"/>
                  </a:cxn>
                  <a:cxn ang="0">
                    <a:pos x="T2" y="T3"/>
                  </a:cxn>
                  <a:cxn ang="0">
                    <a:pos x="T4" y="T5"/>
                  </a:cxn>
                  <a:cxn ang="0">
                    <a:pos x="T6" y="T7"/>
                  </a:cxn>
                  <a:cxn ang="0">
                    <a:pos x="T8" y="T9"/>
                  </a:cxn>
                  <a:cxn ang="0">
                    <a:pos x="T10" y="T11"/>
                  </a:cxn>
                  <a:cxn ang="0">
                    <a:pos x="T12" y="T13"/>
                  </a:cxn>
                </a:cxnLst>
                <a:rect l="0" t="0" r="r" b="b"/>
                <a:pathLst>
                  <a:path w="113" h="90">
                    <a:moveTo>
                      <a:pt x="76" y="15"/>
                    </a:moveTo>
                    <a:cubicBezTo>
                      <a:pt x="103" y="30"/>
                      <a:pt x="113" y="63"/>
                      <a:pt x="99" y="90"/>
                    </a:cubicBezTo>
                    <a:cubicBezTo>
                      <a:pt x="99" y="90"/>
                      <a:pt x="99" y="90"/>
                      <a:pt x="99" y="90"/>
                    </a:cubicBezTo>
                    <a:cubicBezTo>
                      <a:pt x="113" y="63"/>
                      <a:pt x="103" y="29"/>
                      <a:pt x="76" y="15"/>
                    </a:cubicBezTo>
                    <a:cubicBezTo>
                      <a:pt x="49" y="0"/>
                      <a:pt x="15" y="10"/>
                      <a:pt x="1" y="37"/>
                    </a:cubicBezTo>
                    <a:cubicBezTo>
                      <a:pt x="1" y="38"/>
                      <a:pt x="0" y="38"/>
                      <a:pt x="0" y="38"/>
                    </a:cubicBezTo>
                    <a:cubicBezTo>
                      <a:pt x="15" y="11"/>
                      <a:pt x="49" y="1"/>
                      <a:pt x="76" y="15"/>
                    </a:cubicBezTo>
                  </a:path>
                </a:pathLst>
              </a:custGeom>
              <a:solidFill>
                <a:srgbClr val="FEEA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432" name="Freeform 857">
                <a:extLst>
                  <a:ext uri="{FF2B5EF4-FFF2-40B4-BE49-F238E27FC236}">
                    <a16:creationId xmlns:a16="http://schemas.microsoft.com/office/drawing/2014/main" id="{08212E68-3269-4A02-9DF1-6109E7281F4C}"/>
                  </a:ext>
                </a:extLst>
              </p:cNvPr>
              <p:cNvSpPr>
                <a:spLocks/>
              </p:cNvSpPr>
              <p:nvPr/>
            </p:nvSpPr>
            <p:spPr bwMode="auto">
              <a:xfrm>
                <a:off x="7058491" y="3287982"/>
                <a:ext cx="891279" cy="901704"/>
              </a:xfrm>
              <a:custGeom>
                <a:avLst/>
                <a:gdLst>
                  <a:gd name="T0" fmla="*/ 30 w 102"/>
                  <a:gd name="T1" fmla="*/ 91 h 103"/>
                  <a:gd name="T2" fmla="*/ 11 w 102"/>
                  <a:gd name="T3" fmla="*/ 31 h 103"/>
                  <a:gd name="T4" fmla="*/ 72 w 102"/>
                  <a:gd name="T5" fmla="*/ 12 h 103"/>
                  <a:gd name="T6" fmla="*/ 90 w 102"/>
                  <a:gd name="T7" fmla="*/ 73 h 103"/>
                  <a:gd name="T8" fmla="*/ 30 w 102"/>
                  <a:gd name="T9" fmla="*/ 91 h 103"/>
                </a:gdLst>
                <a:ahLst/>
                <a:cxnLst>
                  <a:cxn ang="0">
                    <a:pos x="T0" y="T1"/>
                  </a:cxn>
                  <a:cxn ang="0">
                    <a:pos x="T2" y="T3"/>
                  </a:cxn>
                  <a:cxn ang="0">
                    <a:pos x="T4" y="T5"/>
                  </a:cxn>
                  <a:cxn ang="0">
                    <a:pos x="T6" y="T7"/>
                  </a:cxn>
                  <a:cxn ang="0">
                    <a:pos x="T8" y="T9"/>
                  </a:cxn>
                </a:cxnLst>
                <a:rect l="0" t="0" r="r" b="b"/>
                <a:pathLst>
                  <a:path w="102" h="103">
                    <a:moveTo>
                      <a:pt x="30" y="91"/>
                    </a:moveTo>
                    <a:cubicBezTo>
                      <a:pt x="8" y="80"/>
                      <a:pt x="0" y="52"/>
                      <a:pt x="11" y="31"/>
                    </a:cubicBezTo>
                    <a:cubicBezTo>
                      <a:pt x="23" y="9"/>
                      <a:pt x="50" y="0"/>
                      <a:pt x="72" y="12"/>
                    </a:cubicBezTo>
                    <a:cubicBezTo>
                      <a:pt x="94" y="24"/>
                      <a:pt x="102" y="51"/>
                      <a:pt x="90" y="73"/>
                    </a:cubicBezTo>
                    <a:cubicBezTo>
                      <a:pt x="79" y="95"/>
                      <a:pt x="52" y="103"/>
                      <a:pt x="30" y="91"/>
                    </a:cubicBezTo>
                  </a:path>
                </a:pathLst>
              </a:custGeom>
              <a:solidFill>
                <a:srgbClr val="E7BD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433" name="Freeform 858">
                <a:extLst>
                  <a:ext uri="{FF2B5EF4-FFF2-40B4-BE49-F238E27FC236}">
                    <a16:creationId xmlns:a16="http://schemas.microsoft.com/office/drawing/2014/main" id="{F84D2681-6C85-472A-A8EA-27A4D363EF98}"/>
                  </a:ext>
                </a:extLst>
              </p:cNvPr>
              <p:cNvSpPr>
                <a:spLocks/>
              </p:cNvSpPr>
              <p:nvPr/>
            </p:nvSpPr>
            <p:spPr bwMode="auto">
              <a:xfrm>
                <a:off x="7152310" y="3287982"/>
                <a:ext cx="797461" cy="646307"/>
              </a:xfrm>
              <a:custGeom>
                <a:avLst/>
                <a:gdLst>
                  <a:gd name="T0" fmla="*/ 60 w 91"/>
                  <a:gd name="T1" fmla="*/ 14 h 74"/>
                  <a:gd name="T2" fmla="*/ 79 w 91"/>
                  <a:gd name="T3" fmla="*/ 74 h 74"/>
                  <a:gd name="T4" fmla="*/ 79 w 91"/>
                  <a:gd name="T5" fmla="*/ 73 h 74"/>
                  <a:gd name="T6" fmla="*/ 61 w 91"/>
                  <a:gd name="T7" fmla="*/ 12 h 74"/>
                  <a:gd name="T8" fmla="*/ 0 w 91"/>
                  <a:gd name="T9" fmla="*/ 31 h 74"/>
                  <a:gd name="T10" fmla="*/ 0 w 91"/>
                  <a:gd name="T11" fmla="*/ 32 h 74"/>
                  <a:gd name="T12" fmla="*/ 60 w 91"/>
                  <a:gd name="T13" fmla="*/ 14 h 74"/>
                </a:gdLst>
                <a:ahLst/>
                <a:cxnLst>
                  <a:cxn ang="0">
                    <a:pos x="T0" y="T1"/>
                  </a:cxn>
                  <a:cxn ang="0">
                    <a:pos x="T2" y="T3"/>
                  </a:cxn>
                  <a:cxn ang="0">
                    <a:pos x="T4" y="T5"/>
                  </a:cxn>
                  <a:cxn ang="0">
                    <a:pos x="T6" y="T7"/>
                  </a:cxn>
                  <a:cxn ang="0">
                    <a:pos x="T8" y="T9"/>
                  </a:cxn>
                  <a:cxn ang="0">
                    <a:pos x="T10" y="T11"/>
                  </a:cxn>
                  <a:cxn ang="0">
                    <a:pos x="T12" y="T13"/>
                  </a:cxn>
                </a:cxnLst>
                <a:rect l="0" t="0" r="r" b="b"/>
                <a:pathLst>
                  <a:path w="91" h="74">
                    <a:moveTo>
                      <a:pt x="60" y="14"/>
                    </a:moveTo>
                    <a:cubicBezTo>
                      <a:pt x="81" y="25"/>
                      <a:pt x="90" y="52"/>
                      <a:pt x="79" y="74"/>
                    </a:cubicBezTo>
                    <a:cubicBezTo>
                      <a:pt x="79" y="73"/>
                      <a:pt x="79" y="73"/>
                      <a:pt x="79" y="73"/>
                    </a:cubicBezTo>
                    <a:cubicBezTo>
                      <a:pt x="91" y="51"/>
                      <a:pt x="83" y="24"/>
                      <a:pt x="61" y="12"/>
                    </a:cubicBezTo>
                    <a:cubicBezTo>
                      <a:pt x="39" y="0"/>
                      <a:pt x="12" y="9"/>
                      <a:pt x="0" y="31"/>
                    </a:cubicBezTo>
                    <a:cubicBezTo>
                      <a:pt x="0" y="31"/>
                      <a:pt x="0" y="31"/>
                      <a:pt x="0" y="32"/>
                    </a:cubicBezTo>
                    <a:cubicBezTo>
                      <a:pt x="12" y="10"/>
                      <a:pt x="38" y="3"/>
                      <a:pt x="60" y="14"/>
                    </a:cubicBezTo>
                  </a:path>
                </a:pathLst>
              </a:custGeom>
              <a:solidFill>
                <a:srgbClr val="D2AD2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434" name="Freeform 859">
                <a:extLst>
                  <a:ext uri="{FF2B5EF4-FFF2-40B4-BE49-F238E27FC236}">
                    <a16:creationId xmlns:a16="http://schemas.microsoft.com/office/drawing/2014/main" id="{84CF898D-BB8B-44F0-9E7A-E48829F16203}"/>
                  </a:ext>
                </a:extLst>
              </p:cNvPr>
              <p:cNvSpPr>
                <a:spLocks noEditPoints="1"/>
              </p:cNvSpPr>
              <p:nvPr/>
            </p:nvSpPr>
            <p:spPr bwMode="auto">
              <a:xfrm>
                <a:off x="7282615" y="3486043"/>
                <a:ext cx="448245" cy="521215"/>
              </a:xfrm>
              <a:custGeom>
                <a:avLst/>
                <a:gdLst>
                  <a:gd name="T0" fmla="*/ 23 w 51"/>
                  <a:gd name="T1" fmla="*/ 45 h 59"/>
                  <a:gd name="T2" fmla="*/ 20 w 51"/>
                  <a:gd name="T3" fmla="*/ 44 h 59"/>
                  <a:gd name="T4" fmla="*/ 26 w 51"/>
                  <a:gd name="T5" fmla="*/ 35 h 59"/>
                  <a:gd name="T6" fmla="*/ 27 w 51"/>
                  <a:gd name="T7" fmla="*/ 42 h 59"/>
                  <a:gd name="T8" fmla="*/ 23 w 51"/>
                  <a:gd name="T9" fmla="*/ 45 h 59"/>
                  <a:gd name="T10" fmla="*/ 26 w 51"/>
                  <a:gd name="T11" fmla="*/ 22 h 59"/>
                  <a:gd name="T12" fmla="*/ 26 w 51"/>
                  <a:gd name="T13" fmla="*/ 22 h 59"/>
                  <a:gd name="T14" fmla="*/ 25 w 51"/>
                  <a:gd name="T15" fmla="*/ 15 h 59"/>
                  <a:gd name="T16" fmla="*/ 28 w 51"/>
                  <a:gd name="T17" fmla="*/ 12 h 59"/>
                  <a:gd name="T18" fmla="*/ 28 w 51"/>
                  <a:gd name="T19" fmla="*/ 12 h 59"/>
                  <a:gd name="T20" fmla="*/ 32 w 51"/>
                  <a:gd name="T21" fmla="*/ 13 h 59"/>
                  <a:gd name="T22" fmla="*/ 26 w 51"/>
                  <a:gd name="T23" fmla="*/ 22 h 59"/>
                  <a:gd name="T24" fmla="*/ 40 w 51"/>
                  <a:gd name="T25" fmla="*/ 0 h 59"/>
                  <a:gd name="T26" fmla="*/ 37 w 51"/>
                  <a:gd name="T27" fmla="*/ 6 h 59"/>
                  <a:gd name="T28" fmla="*/ 27 w 51"/>
                  <a:gd name="T29" fmla="*/ 2 h 59"/>
                  <a:gd name="T30" fmla="*/ 16 w 51"/>
                  <a:gd name="T31" fmla="*/ 10 h 59"/>
                  <a:gd name="T32" fmla="*/ 19 w 51"/>
                  <a:gd name="T33" fmla="*/ 28 h 59"/>
                  <a:gd name="T34" fmla="*/ 21 w 51"/>
                  <a:gd name="T35" fmla="*/ 30 h 59"/>
                  <a:gd name="T36" fmla="*/ 14 w 51"/>
                  <a:gd name="T37" fmla="*/ 41 h 59"/>
                  <a:gd name="T38" fmla="*/ 11 w 51"/>
                  <a:gd name="T39" fmla="*/ 39 h 59"/>
                  <a:gd name="T40" fmla="*/ 6 w 51"/>
                  <a:gd name="T41" fmla="*/ 36 h 59"/>
                  <a:gd name="T42" fmla="*/ 4 w 51"/>
                  <a:gd name="T43" fmla="*/ 36 h 59"/>
                  <a:gd name="T44" fmla="*/ 0 w 51"/>
                  <a:gd name="T45" fmla="*/ 42 h 59"/>
                  <a:gd name="T46" fmla="*/ 1 w 51"/>
                  <a:gd name="T47" fmla="*/ 43 h 59"/>
                  <a:gd name="T48" fmla="*/ 9 w 51"/>
                  <a:gd name="T49" fmla="*/ 49 h 59"/>
                  <a:gd name="T50" fmla="*/ 5 w 51"/>
                  <a:gd name="T51" fmla="*/ 55 h 59"/>
                  <a:gd name="T52" fmla="*/ 11 w 51"/>
                  <a:gd name="T53" fmla="*/ 59 h 59"/>
                  <a:gd name="T54" fmla="*/ 15 w 51"/>
                  <a:gd name="T55" fmla="*/ 52 h 59"/>
                  <a:gd name="T56" fmla="*/ 25 w 51"/>
                  <a:gd name="T57" fmla="*/ 55 h 59"/>
                  <a:gd name="T58" fmla="*/ 36 w 51"/>
                  <a:gd name="T59" fmla="*/ 47 h 59"/>
                  <a:gd name="T60" fmla="*/ 33 w 51"/>
                  <a:gd name="T61" fmla="*/ 29 h 59"/>
                  <a:gd name="T62" fmla="*/ 31 w 51"/>
                  <a:gd name="T63" fmla="*/ 27 h 59"/>
                  <a:gd name="T64" fmla="*/ 38 w 51"/>
                  <a:gd name="T65" fmla="*/ 17 h 59"/>
                  <a:gd name="T66" fmla="*/ 45 w 51"/>
                  <a:gd name="T67" fmla="*/ 21 h 59"/>
                  <a:gd name="T68" fmla="*/ 46 w 51"/>
                  <a:gd name="T69" fmla="*/ 22 h 59"/>
                  <a:gd name="T70" fmla="*/ 51 w 51"/>
                  <a:gd name="T71" fmla="*/ 15 h 59"/>
                  <a:gd name="T72" fmla="*/ 49 w 51"/>
                  <a:gd name="T73" fmla="*/ 14 h 59"/>
                  <a:gd name="T74" fmla="*/ 43 w 51"/>
                  <a:gd name="T75" fmla="*/ 9 h 59"/>
                  <a:gd name="T76" fmla="*/ 46 w 51"/>
                  <a:gd name="T77" fmla="*/ 3 h 59"/>
                  <a:gd name="T78" fmla="*/ 40 w 51"/>
                  <a:gd name="T79"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1" h="59">
                    <a:moveTo>
                      <a:pt x="23" y="45"/>
                    </a:moveTo>
                    <a:cubicBezTo>
                      <a:pt x="23" y="45"/>
                      <a:pt x="21" y="45"/>
                      <a:pt x="20" y="44"/>
                    </a:cubicBezTo>
                    <a:cubicBezTo>
                      <a:pt x="26" y="35"/>
                      <a:pt x="26" y="35"/>
                      <a:pt x="26" y="35"/>
                    </a:cubicBezTo>
                    <a:cubicBezTo>
                      <a:pt x="28" y="37"/>
                      <a:pt x="29" y="38"/>
                      <a:pt x="27" y="42"/>
                    </a:cubicBezTo>
                    <a:cubicBezTo>
                      <a:pt x="26" y="44"/>
                      <a:pt x="25" y="45"/>
                      <a:pt x="23" y="45"/>
                    </a:cubicBezTo>
                    <a:moveTo>
                      <a:pt x="26" y="22"/>
                    </a:moveTo>
                    <a:cubicBezTo>
                      <a:pt x="26" y="22"/>
                      <a:pt x="26" y="22"/>
                      <a:pt x="26" y="22"/>
                    </a:cubicBezTo>
                    <a:cubicBezTo>
                      <a:pt x="23" y="20"/>
                      <a:pt x="23" y="19"/>
                      <a:pt x="25" y="15"/>
                    </a:cubicBezTo>
                    <a:cubicBezTo>
                      <a:pt x="26" y="12"/>
                      <a:pt x="27" y="12"/>
                      <a:pt x="28" y="12"/>
                    </a:cubicBezTo>
                    <a:cubicBezTo>
                      <a:pt x="28" y="12"/>
                      <a:pt x="28" y="12"/>
                      <a:pt x="28" y="12"/>
                    </a:cubicBezTo>
                    <a:cubicBezTo>
                      <a:pt x="29" y="12"/>
                      <a:pt x="30" y="12"/>
                      <a:pt x="32" y="13"/>
                    </a:cubicBezTo>
                    <a:cubicBezTo>
                      <a:pt x="26" y="22"/>
                      <a:pt x="26" y="22"/>
                      <a:pt x="26" y="22"/>
                    </a:cubicBezTo>
                    <a:moveTo>
                      <a:pt x="40" y="0"/>
                    </a:moveTo>
                    <a:cubicBezTo>
                      <a:pt x="37" y="6"/>
                      <a:pt x="37" y="6"/>
                      <a:pt x="37" y="6"/>
                    </a:cubicBezTo>
                    <a:cubicBezTo>
                      <a:pt x="33" y="4"/>
                      <a:pt x="30" y="2"/>
                      <a:pt x="27" y="2"/>
                    </a:cubicBezTo>
                    <a:cubicBezTo>
                      <a:pt x="23" y="2"/>
                      <a:pt x="19" y="4"/>
                      <a:pt x="16" y="10"/>
                    </a:cubicBezTo>
                    <a:cubicBezTo>
                      <a:pt x="12" y="18"/>
                      <a:pt x="13" y="23"/>
                      <a:pt x="19" y="28"/>
                    </a:cubicBezTo>
                    <a:cubicBezTo>
                      <a:pt x="21" y="30"/>
                      <a:pt x="21" y="30"/>
                      <a:pt x="21" y="30"/>
                    </a:cubicBezTo>
                    <a:cubicBezTo>
                      <a:pt x="14" y="41"/>
                      <a:pt x="14" y="41"/>
                      <a:pt x="14" y="41"/>
                    </a:cubicBezTo>
                    <a:cubicBezTo>
                      <a:pt x="13" y="41"/>
                      <a:pt x="12" y="40"/>
                      <a:pt x="11" y="39"/>
                    </a:cubicBezTo>
                    <a:cubicBezTo>
                      <a:pt x="9" y="38"/>
                      <a:pt x="8" y="38"/>
                      <a:pt x="6" y="36"/>
                    </a:cubicBezTo>
                    <a:cubicBezTo>
                      <a:pt x="4" y="36"/>
                      <a:pt x="4" y="36"/>
                      <a:pt x="4" y="36"/>
                    </a:cubicBezTo>
                    <a:cubicBezTo>
                      <a:pt x="0" y="42"/>
                      <a:pt x="0" y="42"/>
                      <a:pt x="0" y="42"/>
                    </a:cubicBezTo>
                    <a:cubicBezTo>
                      <a:pt x="1" y="43"/>
                      <a:pt x="1" y="43"/>
                      <a:pt x="1" y="43"/>
                    </a:cubicBezTo>
                    <a:cubicBezTo>
                      <a:pt x="4" y="46"/>
                      <a:pt x="7" y="47"/>
                      <a:pt x="9" y="49"/>
                    </a:cubicBezTo>
                    <a:cubicBezTo>
                      <a:pt x="5" y="55"/>
                      <a:pt x="5" y="55"/>
                      <a:pt x="5" y="55"/>
                    </a:cubicBezTo>
                    <a:cubicBezTo>
                      <a:pt x="11" y="59"/>
                      <a:pt x="11" y="59"/>
                      <a:pt x="11" y="59"/>
                    </a:cubicBezTo>
                    <a:cubicBezTo>
                      <a:pt x="15" y="52"/>
                      <a:pt x="15" y="52"/>
                      <a:pt x="15" y="52"/>
                    </a:cubicBezTo>
                    <a:cubicBezTo>
                      <a:pt x="19" y="54"/>
                      <a:pt x="22" y="55"/>
                      <a:pt x="25" y="55"/>
                    </a:cubicBezTo>
                    <a:cubicBezTo>
                      <a:pt x="29" y="55"/>
                      <a:pt x="32" y="53"/>
                      <a:pt x="36" y="47"/>
                    </a:cubicBezTo>
                    <a:cubicBezTo>
                      <a:pt x="40" y="39"/>
                      <a:pt x="39" y="34"/>
                      <a:pt x="33" y="29"/>
                    </a:cubicBezTo>
                    <a:cubicBezTo>
                      <a:pt x="31" y="27"/>
                      <a:pt x="31" y="27"/>
                      <a:pt x="31" y="27"/>
                    </a:cubicBezTo>
                    <a:cubicBezTo>
                      <a:pt x="38" y="17"/>
                      <a:pt x="38" y="17"/>
                      <a:pt x="38" y="17"/>
                    </a:cubicBezTo>
                    <a:cubicBezTo>
                      <a:pt x="41" y="18"/>
                      <a:pt x="43" y="20"/>
                      <a:pt x="45" y="21"/>
                    </a:cubicBezTo>
                    <a:cubicBezTo>
                      <a:pt x="46" y="22"/>
                      <a:pt x="46" y="22"/>
                      <a:pt x="46" y="22"/>
                    </a:cubicBezTo>
                    <a:cubicBezTo>
                      <a:pt x="51" y="15"/>
                      <a:pt x="51" y="15"/>
                      <a:pt x="51" y="15"/>
                    </a:cubicBezTo>
                    <a:cubicBezTo>
                      <a:pt x="49" y="14"/>
                      <a:pt x="49" y="14"/>
                      <a:pt x="49" y="14"/>
                    </a:cubicBezTo>
                    <a:cubicBezTo>
                      <a:pt x="47" y="12"/>
                      <a:pt x="45" y="11"/>
                      <a:pt x="43" y="9"/>
                    </a:cubicBezTo>
                    <a:cubicBezTo>
                      <a:pt x="46" y="3"/>
                      <a:pt x="46" y="3"/>
                      <a:pt x="46" y="3"/>
                    </a:cubicBezTo>
                    <a:cubicBezTo>
                      <a:pt x="40" y="0"/>
                      <a:pt x="40" y="0"/>
                      <a:pt x="40" y="0"/>
                    </a:cubicBezTo>
                  </a:path>
                </a:pathLst>
              </a:custGeom>
              <a:solidFill>
                <a:srgbClr val="C18F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435" name="Freeform 860">
                <a:extLst>
                  <a:ext uri="{FF2B5EF4-FFF2-40B4-BE49-F238E27FC236}">
                    <a16:creationId xmlns:a16="http://schemas.microsoft.com/office/drawing/2014/main" id="{640CD216-9B10-4296-B08E-A33BBFA0E482}"/>
                  </a:ext>
                </a:extLst>
              </p:cNvPr>
              <p:cNvSpPr>
                <a:spLocks noEditPoints="1"/>
              </p:cNvSpPr>
              <p:nvPr/>
            </p:nvSpPr>
            <p:spPr bwMode="auto">
              <a:xfrm>
                <a:off x="7303464" y="3486043"/>
                <a:ext cx="443034" cy="526429"/>
              </a:xfrm>
              <a:custGeom>
                <a:avLst/>
                <a:gdLst>
                  <a:gd name="T0" fmla="*/ 33 w 51"/>
                  <a:gd name="T1" fmla="*/ 30 h 60"/>
                  <a:gd name="T2" fmla="*/ 31 w 51"/>
                  <a:gd name="T3" fmla="*/ 28 h 60"/>
                  <a:gd name="T4" fmla="*/ 38 w 51"/>
                  <a:gd name="T5" fmla="*/ 18 h 60"/>
                  <a:gd name="T6" fmla="*/ 45 w 51"/>
                  <a:gd name="T7" fmla="*/ 22 h 60"/>
                  <a:gd name="T8" fmla="*/ 46 w 51"/>
                  <a:gd name="T9" fmla="*/ 23 h 60"/>
                  <a:gd name="T10" fmla="*/ 51 w 51"/>
                  <a:gd name="T11" fmla="*/ 16 h 60"/>
                  <a:gd name="T12" fmla="*/ 49 w 51"/>
                  <a:gd name="T13" fmla="*/ 15 h 60"/>
                  <a:gd name="T14" fmla="*/ 43 w 51"/>
                  <a:gd name="T15" fmla="*/ 10 h 60"/>
                  <a:gd name="T16" fmla="*/ 46 w 51"/>
                  <a:gd name="T17" fmla="*/ 4 h 60"/>
                  <a:gd name="T18" fmla="*/ 40 w 51"/>
                  <a:gd name="T19" fmla="*/ 1 h 60"/>
                  <a:gd name="T20" fmla="*/ 37 w 51"/>
                  <a:gd name="T21" fmla="*/ 7 h 60"/>
                  <a:gd name="T22" fmla="*/ 16 w 51"/>
                  <a:gd name="T23" fmla="*/ 12 h 60"/>
                  <a:gd name="T24" fmla="*/ 18 w 51"/>
                  <a:gd name="T25" fmla="*/ 29 h 60"/>
                  <a:gd name="T26" fmla="*/ 21 w 51"/>
                  <a:gd name="T27" fmla="*/ 31 h 60"/>
                  <a:gd name="T28" fmla="*/ 14 w 51"/>
                  <a:gd name="T29" fmla="*/ 42 h 60"/>
                  <a:gd name="T30" fmla="*/ 10 w 51"/>
                  <a:gd name="T31" fmla="*/ 40 h 60"/>
                  <a:gd name="T32" fmla="*/ 6 w 51"/>
                  <a:gd name="T33" fmla="*/ 37 h 60"/>
                  <a:gd name="T34" fmla="*/ 4 w 51"/>
                  <a:gd name="T35" fmla="*/ 37 h 60"/>
                  <a:gd name="T36" fmla="*/ 0 w 51"/>
                  <a:gd name="T37" fmla="*/ 43 h 60"/>
                  <a:gd name="T38" fmla="*/ 1 w 51"/>
                  <a:gd name="T39" fmla="*/ 44 h 60"/>
                  <a:gd name="T40" fmla="*/ 9 w 51"/>
                  <a:gd name="T41" fmla="*/ 50 h 60"/>
                  <a:gd name="T42" fmla="*/ 4 w 51"/>
                  <a:gd name="T43" fmla="*/ 56 h 60"/>
                  <a:gd name="T44" fmla="*/ 11 w 51"/>
                  <a:gd name="T45" fmla="*/ 60 h 60"/>
                  <a:gd name="T46" fmla="*/ 15 w 51"/>
                  <a:gd name="T47" fmla="*/ 53 h 60"/>
                  <a:gd name="T48" fmla="*/ 36 w 51"/>
                  <a:gd name="T49" fmla="*/ 48 h 60"/>
                  <a:gd name="T50" fmla="*/ 33 w 51"/>
                  <a:gd name="T51" fmla="*/ 30 h 60"/>
                  <a:gd name="T52" fmla="*/ 26 w 51"/>
                  <a:gd name="T53" fmla="*/ 23 h 60"/>
                  <a:gd name="T54" fmla="*/ 25 w 51"/>
                  <a:gd name="T55" fmla="*/ 16 h 60"/>
                  <a:gd name="T56" fmla="*/ 28 w 51"/>
                  <a:gd name="T57" fmla="*/ 13 h 60"/>
                  <a:gd name="T58" fmla="*/ 32 w 51"/>
                  <a:gd name="T59" fmla="*/ 14 h 60"/>
                  <a:gd name="T60" fmla="*/ 26 w 51"/>
                  <a:gd name="T61" fmla="*/ 23 h 60"/>
                  <a:gd name="T62" fmla="*/ 26 w 51"/>
                  <a:gd name="T63" fmla="*/ 36 h 60"/>
                  <a:gd name="T64" fmla="*/ 27 w 51"/>
                  <a:gd name="T65" fmla="*/ 43 h 60"/>
                  <a:gd name="T66" fmla="*/ 20 w 51"/>
                  <a:gd name="T67" fmla="*/ 45 h 60"/>
                  <a:gd name="T68" fmla="*/ 26 w 51"/>
                  <a:gd name="T69" fmla="*/ 36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1" h="60">
                    <a:moveTo>
                      <a:pt x="33" y="30"/>
                    </a:moveTo>
                    <a:cubicBezTo>
                      <a:pt x="31" y="28"/>
                      <a:pt x="31" y="28"/>
                      <a:pt x="31" y="28"/>
                    </a:cubicBezTo>
                    <a:cubicBezTo>
                      <a:pt x="38" y="18"/>
                      <a:pt x="38" y="18"/>
                      <a:pt x="38" y="18"/>
                    </a:cubicBezTo>
                    <a:cubicBezTo>
                      <a:pt x="40" y="19"/>
                      <a:pt x="43" y="21"/>
                      <a:pt x="45" y="22"/>
                    </a:cubicBezTo>
                    <a:cubicBezTo>
                      <a:pt x="46" y="23"/>
                      <a:pt x="46" y="23"/>
                      <a:pt x="46" y="23"/>
                    </a:cubicBezTo>
                    <a:cubicBezTo>
                      <a:pt x="51" y="16"/>
                      <a:pt x="51" y="16"/>
                      <a:pt x="51" y="16"/>
                    </a:cubicBezTo>
                    <a:cubicBezTo>
                      <a:pt x="49" y="15"/>
                      <a:pt x="49" y="15"/>
                      <a:pt x="49" y="15"/>
                    </a:cubicBezTo>
                    <a:cubicBezTo>
                      <a:pt x="47" y="13"/>
                      <a:pt x="45" y="12"/>
                      <a:pt x="43" y="10"/>
                    </a:cubicBezTo>
                    <a:cubicBezTo>
                      <a:pt x="46" y="4"/>
                      <a:pt x="46" y="4"/>
                      <a:pt x="46" y="4"/>
                    </a:cubicBezTo>
                    <a:cubicBezTo>
                      <a:pt x="40" y="1"/>
                      <a:pt x="40" y="1"/>
                      <a:pt x="40" y="1"/>
                    </a:cubicBezTo>
                    <a:cubicBezTo>
                      <a:pt x="37" y="7"/>
                      <a:pt x="37" y="7"/>
                      <a:pt x="37" y="7"/>
                    </a:cubicBezTo>
                    <a:cubicBezTo>
                      <a:pt x="29" y="2"/>
                      <a:pt x="22" y="0"/>
                      <a:pt x="16" y="12"/>
                    </a:cubicBezTo>
                    <a:cubicBezTo>
                      <a:pt x="12" y="19"/>
                      <a:pt x="13" y="24"/>
                      <a:pt x="18" y="29"/>
                    </a:cubicBezTo>
                    <a:cubicBezTo>
                      <a:pt x="21" y="31"/>
                      <a:pt x="21" y="31"/>
                      <a:pt x="21" y="31"/>
                    </a:cubicBezTo>
                    <a:cubicBezTo>
                      <a:pt x="14" y="42"/>
                      <a:pt x="14" y="42"/>
                      <a:pt x="14" y="42"/>
                    </a:cubicBezTo>
                    <a:cubicBezTo>
                      <a:pt x="13" y="42"/>
                      <a:pt x="12" y="41"/>
                      <a:pt x="10" y="40"/>
                    </a:cubicBezTo>
                    <a:cubicBezTo>
                      <a:pt x="9" y="39"/>
                      <a:pt x="8" y="39"/>
                      <a:pt x="6" y="37"/>
                    </a:cubicBezTo>
                    <a:cubicBezTo>
                      <a:pt x="4" y="37"/>
                      <a:pt x="4" y="37"/>
                      <a:pt x="4" y="37"/>
                    </a:cubicBezTo>
                    <a:cubicBezTo>
                      <a:pt x="0" y="43"/>
                      <a:pt x="0" y="43"/>
                      <a:pt x="0" y="43"/>
                    </a:cubicBezTo>
                    <a:cubicBezTo>
                      <a:pt x="1" y="44"/>
                      <a:pt x="1" y="44"/>
                      <a:pt x="1" y="44"/>
                    </a:cubicBezTo>
                    <a:cubicBezTo>
                      <a:pt x="4" y="47"/>
                      <a:pt x="7" y="49"/>
                      <a:pt x="9" y="50"/>
                    </a:cubicBezTo>
                    <a:cubicBezTo>
                      <a:pt x="4" y="56"/>
                      <a:pt x="4" y="56"/>
                      <a:pt x="4" y="56"/>
                    </a:cubicBezTo>
                    <a:cubicBezTo>
                      <a:pt x="11" y="60"/>
                      <a:pt x="11" y="60"/>
                      <a:pt x="11" y="60"/>
                    </a:cubicBezTo>
                    <a:cubicBezTo>
                      <a:pt x="15" y="53"/>
                      <a:pt x="15" y="53"/>
                      <a:pt x="15" y="53"/>
                    </a:cubicBezTo>
                    <a:cubicBezTo>
                      <a:pt x="24" y="58"/>
                      <a:pt x="30" y="58"/>
                      <a:pt x="36" y="48"/>
                    </a:cubicBezTo>
                    <a:cubicBezTo>
                      <a:pt x="40" y="40"/>
                      <a:pt x="39" y="35"/>
                      <a:pt x="33" y="30"/>
                    </a:cubicBezTo>
                    <a:close/>
                    <a:moveTo>
                      <a:pt x="26" y="23"/>
                    </a:moveTo>
                    <a:cubicBezTo>
                      <a:pt x="23" y="21"/>
                      <a:pt x="23" y="20"/>
                      <a:pt x="25" y="16"/>
                    </a:cubicBezTo>
                    <a:cubicBezTo>
                      <a:pt x="26" y="13"/>
                      <a:pt x="27" y="13"/>
                      <a:pt x="28" y="13"/>
                    </a:cubicBezTo>
                    <a:cubicBezTo>
                      <a:pt x="29" y="13"/>
                      <a:pt x="30" y="13"/>
                      <a:pt x="32" y="14"/>
                    </a:cubicBezTo>
                    <a:cubicBezTo>
                      <a:pt x="26" y="23"/>
                      <a:pt x="26" y="23"/>
                      <a:pt x="26" y="23"/>
                    </a:cubicBezTo>
                    <a:close/>
                    <a:moveTo>
                      <a:pt x="26" y="36"/>
                    </a:moveTo>
                    <a:cubicBezTo>
                      <a:pt x="28" y="38"/>
                      <a:pt x="29" y="39"/>
                      <a:pt x="27" y="43"/>
                    </a:cubicBezTo>
                    <a:cubicBezTo>
                      <a:pt x="25" y="47"/>
                      <a:pt x="24" y="47"/>
                      <a:pt x="20" y="45"/>
                    </a:cubicBezTo>
                    <a:lnTo>
                      <a:pt x="26" y="36"/>
                    </a:lnTo>
                    <a:close/>
                  </a:path>
                </a:pathLst>
              </a:custGeom>
              <a:solidFill>
                <a:srgbClr val="FED9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436" name="Freeform 861">
                <a:extLst>
                  <a:ext uri="{FF2B5EF4-FFF2-40B4-BE49-F238E27FC236}">
                    <a16:creationId xmlns:a16="http://schemas.microsoft.com/office/drawing/2014/main" id="{7BCB477F-1A82-4394-8B80-56D88ACA3C44}"/>
                  </a:ext>
                </a:extLst>
              </p:cNvPr>
              <p:cNvSpPr>
                <a:spLocks/>
              </p:cNvSpPr>
              <p:nvPr/>
            </p:nvSpPr>
            <p:spPr bwMode="auto">
              <a:xfrm>
                <a:off x="7407707" y="3486043"/>
                <a:ext cx="255397" cy="380489"/>
              </a:xfrm>
              <a:custGeom>
                <a:avLst/>
                <a:gdLst>
                  <a:gd name="T0" fmla="*/ 6 w 29"/>
                  <a:gd name="T1" fmla="*/ 29 h 43"/>
                  <a:gd name="T2" fmla="*/ 9 w 29"/>
                  <a:gd name="T3" fmla="*/ 31 h 43"/>
                  <a:gd name="T4" fmla="*/ 2 w 29"/>
                  <a:gd name="T5" fmla="*/ 42 h 43"/>
                  <a:gd name="T6" fmla="*/ 3 w 29"/>
                  <a:gd name="T7" fmla="*/ 43 h 43"/>
                  <a:gd name="T8" fmla="*/ 10 w 29"/>
                  <a:gd name="T9" fmla="*/ 32 h 43"/>
                  <a:gd name="T10" fmla="*/ 7 w 29"/>
                  <a:gd name="T11" fmla="*/ 30 h 43"/>
                  <a:gd name="T12" fmla="*/ 5 w 29"/>
                  <a:gd name="T13" fmla="*/ 12 h 43"/>
                  <a:gd name="T14" fmla="*/ 26 w 29"/>
                  <a:gd name="T15" fmla="*/ 7 h 43"/>
                  <a:gd name="T16" fmla="*/ 29 w 29"/>
                  <a:gd name="T17" fmla="*/ 2 h 43"/>
                  <a:gd name="T18" fmla="*/ 28 w 29"/>
                  <a:gd name="T19" fmla="*/ 1 h 43"/>
                  <a:gd name="T20" fmla="*/ 25 w 29"/>
                  <a:gd name="T21" fmla="*/ 7 h 43"/>
                  <a:gd name="T22" fmla="*/ 4 w 29"/>
                  <a:gd name="T23" fmla="*/ 12 h 43"/>
                  <a:gd name="T24" fmla="*/ 6 w 29"/>
                  <a:gd name="T25" fmla="*/ 29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9" h="43">
                    <a:moveTo>
                      <a:pt x="6" y="29"/>
                    </a:moveTo>
                    <a:cubicBezTo>
                      <a:pt x="9" y="31"/>
                      <a:pt x="9" y="31"/>
                      <a:pt x="9" y="31"/>
                    </a:cubicBezTo>
                    <a:cubicBezTo>
                      <a:pt x="2" y="42"/>
                      <a:pt x="2" y="42"/>
                      <a:pt x="2" y="42"/>
                    </a:cubicBezTo>
                    <a:cubicBezTo>
                      <a:pt x="2" y="42"/>
                      <a:pt x="2" y="42"/>
                      <a:pt x="3" y="43"/>
                    </a:cubicBezTo>
                    <a:cubicBezTo>
                      <a:pt x="10" y="32"/>
                      <a:pt x="10" y="32"/>
                      <a:pt x="10" y="32"/>
                    </a:cubicBezTo>
                    <a:cubicBezTo>
                      <a:pt x="7" y="30"/>
                      <a:pt x="7" y="30"/>
                      <a:pt x="7" y="30"/>
                    </a:cubicBezTo>
                    <a:cubicBezTo>
                      <a:pt x="2" y="25"/>
                      <a:pt x="1" y="19"/>
                      <a:pt x="5" y="12"/>
                    </a:cubicBezTo>
                    <a:cubicBezTo>
                      <a:pt x="11" y="1"/>
                      <a:pt x="18" y="3"/>
                      <a:pt x="26" y="7"/>
                    </a:cubicBezTo>
                    <a:cubicBezTo>
                      <a:pt x="29" y="2"/>
                      <a:pt x="29" y="2"/>
                      <a:pt x="29" y="2"/>
                    </a:cubicBezTo>
                    <a:cubicBezTo>
                      <a:pt x="28" y="1"/>
                      <a:pt x="28" y="1"/>
                      <a:pt x="28" y="1"/>
                    </a:cubicBezTo>
                    <a:cubicBezTo>
                      <a:pt x="25" y="7"/>
                      <a:pt x="25" y="7"/>
                      <a:pt x="25" y="7"/>
                    </a:cubicBezTo>
                    <a:cubicBezTo>
                      <a:pt x="17" y="2"/>
                      <a:pt x="10" y="0"/>
                      <a:pt x="4" y="12"/>
                    </a:cubicBezTo>
                    <a:cubicBezTo>
                      <a:pt x="0" y="19"/>
                      <a:pt x="1" y="24"/>
                      <a:pt x="6" y="29"/>
                    </a:cubicBezTo>
                    <a:close/>
                  </a:path>
                </a:pathLst>
              </a:custGeom>
              <a:solidFill>
                <a:srgbClr val="FFE7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437" name="Freeform 862">
                <a:extLst>
                  <a:ext uri="{FF2B5EF4-FFF2-40B4-BE49-F238E27FC236}">
                    <a16:creationId xmlns:a16="http://schemas.microsoft.com/office/drawing/2014/main" id="{6489E964-F22B-4DEB-8B09-8EFB1459A29D}"/>
                  </a:ext>
                </a:extLst>
              </p:cNvPr>
              <p:cNvSpPr>
                <a:spLocks/>
              </p:cNvSpPr>
              <p:nvPr/>
            </p:nvSpPr>
            <p:spPr bwMode="auto">
              <a:xfrm>
                <a:off x="7642252" y="3647618"/>
                <a:ext cx="62546" cy="41697"/>
              </a:xfrm>
              <a:custGeom>
                <a:avLst/>
                <a:gdLst>
                  <a:gd name="T0" fmla="*/ 7 w 7"/>
                  <a:gd name="T1" fmla="*/ 4 h 5"/>
                  <a:gd name="T2" fmla="*/ 0 w 7"/>
                  <a:gd name="T3" fmla="*/ 0 h 5"/>
                  <a:gd name="T4" fmla="*/ 0 w 7"/>
                  <a:gd name="T5" fmla="*/ 0 h 5"/>
                  <a:gd name="T6" fmla="*/ 6 w 7"/>
                  <a:gd name="T7" fmla="*/ 4 h 5"/>
                  <a:gd name="T8" fmla="*/ 7 w 7"/>
                  <a:gd name="T9" fmla="*/ 5 h 5"/>
                  <a:gd name="T10" fmla="*/ 7 w 7"/>
                  <a:gd name="T11" fmla="*/ 5 h 5"/>
                  <a:gd name="T12" fmla="*/ 7 w 7"/>
                  <a:gd name="T13" fmla="*/ 4 h 5"/>
                </a:gdLst>
                <a:ahLst/>
                <a:cxnLst>
                  <a:cxn ang="0">
                    <a:pos x="T0" y="T1"/>
                  </a:cxn>
                  <a:cxn ang="0">
                    <a:pos x="T2" y="T3"/>
                  </a:cxn>
                  <a:cxn ang="0">
                    <a:pos x="T4" y="T5"/>
                  </a:cxn>
                  <a:cxn ang="0">
                    <a:pos x="T6" y="T7"/>
                  </a:cxn>
                  <a:cxn ang="0">
                    <a:pos x="T8" y="T9"/>
                  </a:cxn>
                  <a:cxn ang="0">
                    <a:pos x="T10" y="T11"/>
                  </a:cxn>
                  <a:cxn ang="0">
                    <a:pos x="T12" y="T13"/>
                  </a:cxn>
                </a:cxnLst>
                <a:rect l="0" t="0" r="r" b="b"/>
                <a:pathLst>
                  <a:path w="7" h="5">
                    <a:moveTo>
                      <a:pt x="7" y="4"/>
                    </a:moveTo>
                    <a:cubicBezTo>
                      <a:pt x="5" y="3"/>
                      <a:pt x="2" y="2"/>
                      <a:pt x="0" y="0"/>
                    </a:cubicBezTo>
                    <a:cubicBezTo>
                      <a:pt x="0" y="0"/>
                      <a:pt x="0" y="0"/>
                      <a:pt x="0" y="0"/>
                    </a:cubicBezTo>
                    <a:cubicBezTo>
                      <a:pt x="2" y="1"/>
                      <a:pt x="4" y="3"/>
                      <a:pt x="6" y="4"/>
                    </a:cubicBezTo>
                    <a:cubicBezTo>
                      <a:pt x="7" y="5"/>
                      <a:pt x="7" y="5"/>
                      <a:pt x="7" y="5"/>
                    </a:cubicBezTo>
                    <a:cubicBezTo>
                      <a:pt x="7" y="5"/>
                      <a:pt x="7" y="5"/>
                      <a:pt x="7" y="5"/>
                    </a:cubicBezTo>
                    <a:lnTo>
                      <a:pt x="7" y="4"/>
                    </a:lnTo>
                    <a:close/>
                  </a:path>
                </a:pathLst>
              </a:custGeom>
              <a:solidFill>
                <a:srgbClr val="FFE7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438" name="Freeform 863">
                <a:extLst>
                  <a:ext uri="{FF2B5EF4-FFF2-40B4-BE49-F238E27FC236}">
                    <a16:creationId xmlns:a16="http://schemas.microsoft.com/office/drawing/2014/main" id="{4D9F4A02-9919-43A4-955A-B915735175E5}"/>
                  </a:ext>
                </a:extLst>
              </p:cNvPr>
              <p:cNvSpPr>
                <a:spLocks/>
              </p:cNvSpPr>
              <p:nvPr/>
            </p:nvSpPr>
            <p:spPr bwMode="auto">
              <a:xfrm>
                <a:off x="7485887" y="3814407"/>
                <a:ext cx="78184" cy="93818"/>
              </a:xfrm>
              <a:custGeom>
                <a:avLst/>
                <a:gdLst>
                  <a:gd name="T0" fmla="*/ 7 w 9"/>
                  <a:gd name="T1" fmla="*/ 7 h 11"/>
                  <a:gd name="T2" fmla="*/ 6 w 9"/>
                  <a:gd name="T3" fmla="*/ 0 h 11"/>
                  <a:gd name="T4" fmla="*/ 6 w 9"/>
                  <a:gd name="T5" fmla="*/ 0 h 11"/>
                  <a:gd name="T6" fmla="*/ 6 w 9"/>
                  <a:gd name="T7" fmla="*/ 6 h 11"/>
                  <a:gd name="T8" fmla="*/ 0 w 9"/>
                  <a:gd name="T9" fmla="*/ 9 h 11"/>
                  <a:gd name="T10" fmla="*/ 0 w 9"/>
                  <a:gd name="T11" fmla="*/ 9 h 11"/>
                  <a:gd name="T12" fmla="*/ 7 w 9"/>
                  <a:gd name="T13" fmla="*/ 7 h 11"/>
                </a:gdLst>
                <a:ahLst/>
                <a:cxnLst>
                  <a:cxn ang="0">
                    <a:pos x="T0" y="T1"/>
                  </a:cxn>
                  <a:cxn ang="0">
                    <a:pos x="T2" y="T3"/>
                  </a:cxn>
                  <a:cxn ang="0">
                    <a:pos x="T4" y="T5"/>
                  </a:cxn>
                  <a:cxn ang="0">
                    <a:pos x="T6" y="T7"/>
                  </a:cxn>
                  <a:cxn ang="0">
                    <a:pos x="T8" y="T9"/>
                  </a:cxn>
                  <a:cxn ang="0">
                    <a:pos x="T10" y="T11"/>
                  </a:cxn>
                  <a:cxn ang="0">
                    <a:pos x="T12" y="T13"/>
                  </a:cxn>
                </a:cxnLst>
                <a:rect l="0" t="0" r="r" b="b"/>
                <a:pathLst>
                  <a:path w="9" h="11">
                    <a:moveTo>
                      <a:pt x="7" y="7"/>
                    </a:moveTo>
                    <a:cubicBezTo>
                      <a:pt x="9" y="3"/>
                      <a:pt x="8" y="2"/>
                      <a:pt x="6" y="0"/>
                    </a:cubicBezTo>
                    <a:cubicBezTo>
                      <a:pt x="6" y="0"/>
                      <a:pt x="6" y="0"/>
                      <a:pt x="6" y="0"/>
                    </a:cubicBezTo>
                    <a:cubicBezTo>
                      <a:pt x="7" y="2"/>
                      <a:pt x="8" y="3"/>
                      <a:pt x="6" y="6"/>
                    </a:cubicBezTo>
                    <a:cubicBezTo>
                      <a:pt x="4" y="9"/>
                      <a:pt x="3" y="10"/>
                      <a:pt x="0" y="9"/>
                    </a:cubicBezTo>
                    <a:cubicBezTo>
                      <a:pt x="0" y="9"/>
                      <a:pt x="0" y="9"/>
                      <a:pt x="0" y="9"/>
                    </a:cubicBezTo>
                    <a:cubicBezTo>
                      <a:pt x="4" y="11"/>
                      <a:pt x="5" y="10"/>
                      <a:pt x="7" y="7"/>
                    </a:cubicBezTo>
                    <a:close/>
                  </a:path>
                </a:pathLst>
              </a:custGeom>
              <a:solidFill>
                <a:srgbClr val="FFE7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439" name="Freeform 864">
                <a:extLst>
                  <a:ext uri="{FF2B5EF4-FFF2-40B4-BE49-F238E27FC236}">
                    <a16:creationId xmlns:a16="http://schemas.microsoft.com/office/drawing/2014/main" id="{752FD04F-6970-4AAD-BA0B-AE2F7A31EB8B}"/>
                  </a:ext>
                </a:extLst>
              </p:cNvPr>
              <p:cNvSpPr>
                <a:spLocks/>
              </p:cNvSpPr>
              <p:nvPr/>
            </p:nvSpPr>
            <p:spPr bwMode="auto">
              <a:xfrm>
                <a:off x="7527584" y="3611135"/>
                <a:ext cx="62546" cy="88609"/>
              </a:xfrm>
              <a:custGeom>
                <a:avLst/>
                <a:gdLst>
                  <a:gd name="T0" fmla="*/ 1 w 7"/>
                  <a:gd name="T1" fmla="*/ 10 h 10"/>
                  <a:gd name="T2" fmla="*/ 7 w 7"/>
                  <a:gd name="T3" fmla="*/ 1 h 10"/>
                  <a:gd name="T4" fmla="*/ 6 w 7"/>
                  <a:gd name="T5" fmla="*/ 0 h 10"/>
                  <a:gd name="T6" fmla="*/ 0 w 7"/>
                  <a:gd name="T7" fmla="*/ 9 h 10"/>
                  <a:gd name="T8" fmla="*/ 1 w 7"/>
                  <a:gd name="T9" fmla="*/ 10 h 10"/>
                </a:gdLst>
                <a:ahLst/>
                <a:cxnLst>
                  <a:cxn ang="0">
                    <a:pos x="T0" y="T1"/>
                  </a:cxn>
                  <a:cxn ang="0">
                    <a:pos x="T2" y="T3"/>
                  </a:cxn>
                  <a:cxn ang="0">
                    <a:pos x="T4" y="T5"/>
                  </a:cxn>
                  <a:cxn ang="0">
                    <a:pos x="T6" y="T7"/>
                  </a:cxn>
                  <a:cxn ang="0">
                    <a:pos x="T8" y="T9"/>
                  </a:cxn>
                </a:cxnLst>
                <a:rect l="0" t="0" r="r" b="b"/>
                <a:pathLst>
                  <a:path w="7" h="10">
                    <a:moveTo>
                      <a:pt x="1" y="10"/>
                    </a:moveTo>
                    <a:cubicBezTo>
                      <a:pt x="7" y="1"/>
                      <a:pt x="7" y="1"/>
                      <a:pt x="7" y="1"/>
                    </a:cubicBezTo>
                    <a:cubicBezTo>
                      <a:pt x="6" y="1"/>
                      <a:pt x="6" y="1"/>
                      <a:pt x="6" y="0"/>
                    </a:cubicBezTo>
                    <a:cubicBezTo>
                      <a:pt x="0" y="9"/>
                      <a:pt x="0" y="9"/>
                      <a:pt x="0" y="9"/>
                    </a:cubicBezTo>
                    <a:cubicBezTo>
                      <a:pt x="0" y="9"/>
                      <a:pt x="1" y="10"/>
                      <a:pt x="1" y="10"/>
                    </a:cubicBezTo>
                    <a:close/>
                  </a:path>
                </a:pathLst>
              </a:custGeom>
              <a:solidFill>
                <a:srgbClr val="FFE7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440" name="Freeform 865">
                <a:extLst>
                  <a:ext uri="{FF2B5EF4-FFF2-40B4-BE49-F238E27FC236}">
                    <a16:creationId xmlns:a16="http://schemas.microsoft.com/office/drawing/2014/main" id="{464BE7C6-FAB5-4494-A90B-488C10F2AFE8}"/>
                  </a:ext>
                </a:extLst>
              </p:cNvPr>
              <p:cNvSpPr>
                <a:spLocks/>
              </p:cNvSpPr>
              <p:nvPr/>
            </p:nvSpPr>
            <p:spPr bwMode="auto">
              <a:xfrm>
                <a:off x="7303464" y="3814407"/>
                <a:ext cx="88609" cy="172002"/>
              </a:xfrm>
              <a:custGeom>
                <a:avLst/>
                <a:gdLst>
                  <a:gd name="T0" fmla="*/ 2 w 10"/>
                  <a:gd name="T1" fmla="*/ 8 h 20"/>
                  <a:gd name="T2" fmla="*/ 1 w 10"/>
                  <a:gd name="T3" fmla="*/ 7 h 20"/>
                  <a:gd name="T4" fmla="*/ 5 w 10"/>
                  <a:gd name="T5" fmla="*/ 0 h 20"/>
                  <a:gd name="T6" fmla="*/ 4 w 10"/>
                  <a:gd name="T7" fmla="*/ 0 h 20"/>
                  <a:gd name="T8" fmla="*/ 0 w 10"/>
                  <a:gd name="T9" fmla="*/ 6 h 20"/>
                  <a:gd name="T10" fmla="*/ 1 w 10"/>
                  <a:gd name="T11" fmla="*/ 7 h 20"/>
                  <a:gd name="T12" fmla="*/ 9 w 10"/>
                  <a:gd name="T13" fmla="*/ 13 h 20"/>
                  <a:gd name="T14" fmla="*/ 4 w 10"/>
                  <a:gd name="T15" fmla="*/ 19 h 20"/>
                  <a:gd name="T16" fmla="*/ 5 w 10"/>
                  <a:gd name="T17" fmla="*/ 20 h 20"/>
                  <a:gd name="T18" fmla="*/ 10 w 10"/>
                  <a:gd name="T19" fmla="*/ 13 h 20"/>
                  <a:gd name="T20" fmla="*/ 2 w 10"/>
                  <a:gd name="T21" fmla="*/ 8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20">
                    <a:moveTo>
                      <a:pt x="2" y="8"/>
                    </a:moveTo>
                    <a:cubicBezTo>
                      <a:pt x="1" y="7"/>
                      <a:pt x="1" y="7"/>
                      <a:pt x="1" y="7"/>
                    </a:cubicBezTo>
                    <a:cubicBezTo>
                      <a:pt x="5" y="0"/>
                      <a:pt x="5" y="0"/>
                      <a:pt x="5" y="0"/>
                    </a:cubicBezTo>
                    <a:cubicBezTo>
                      <a:pt x="4" y="0"/>
                      <a:pt x="4" y="0"/>
                      <a:pt x="4" y="0"/>
                    </a:cubicBezTo>
                    <a:cubicBezTo>
                      <a:pt x="0" y="6"/>
                      <a:pt x="0" y="6"/>
                      <a:pt x="0" y="6"/>
                    </a:cubicBezTo>
                    <a:cubicBezTo>
                      <a:pt x="1" y="7"/>
                      <a:pt x="1" y="7"/>
                      <a:pt x="1" y="7"/>
                    </a:cubicBezTo>
                    <a:cubicBezTo>
                      <a:pt x="4" y="10"/>
                      <a:pt x="7" y="12"/>
                      <a:pt x="9" y="13"/>
                    </a:cubicBezTo>
                    <a:cubicBezTo>
                      <a:pt x="4" y="19"/>
                      <a:pt x="4" y="19"/>
                      <a:pt x="4" y="19"/>
                    </a:cubicBezTo>
                    <a:cubicBezTo>
                      <a:pt x="5" y="20"/>
                      <a:pt x="5" y="20"/>
                      <a:pt x="5" y="20"/>
                    </a:cubicBezTo>
                    <a:cubicBezTo>
                      <a:pt x="10" y="13"/>
                      <a:pt x="10" y="13"/>
                      <a:pt x="10" y="13"/>
                    </a:cubicBezTo>
                    <a:cubicBezTo>
                      <a:pt x="8" y="12"/>
                      <a:pt x="5" y="10"/>
                      <a:pt x="2" y="8"/>
                    </a:cubicBezTo>
                    <a:close/>
                  </a:path>
                </a:pathLst>
              </a:custGeom>
              <a:solidFill>
                <a:srgbClr val="FFE7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441" name="Freeform 866">
                <a:extLst>
                  <a:ext uri="{FF2B5EF4-FFF2-40B4-BE49-F238E27FC236}">
                    <a16:creationId xmlns:a16="http://schemas.microsoft.com/office/drawing/2014/main" id="{9DB268E4-75FA-49A1-B50E-4B743354BC96}"/>
                  </a:ext>
                </a:extLst>
              </p:cNvPr>
              <p:cNvSpPr>
                <a:spLocks/>
              </p:cNvSpPr>
              <p:nvPr/>
            </p:nvSpPr>
            <p:spPr bwMode="auto">
              <a:xfrm>
                <a:off x="7496312" y="3569438"/>
                <a:ext cx="119881" cy="31273"/>
              </a:xfrm>
              <a:custGeom>
                <a:avLst/>
                <a:gdLst>
                  <a:gd name="T0" fmla="*/ 13 w 14"/>
                  <a:gd name="T1" fmla="*/ 3 h 4"/>
                  <a:gd name="T2" fmla="*/ 13 w 14"/>
                  <a:gd name="T3" fmla="*/ 2 h 4"/>
                  <a:gd name="T4" fmla="*/ 11 w 14"/>
                  <a:gd name="T5" fmla="*/ 2 h 4"/>
                  <a:gd name="T6" fmla="*/ 6 w 14"/>
                  <a:gd name="T7" fmla="*/ 1 h 4"/>
                  <a:gd name="T8" fmla="*/ 5 w 14"/>
                  <a:gd name="T9" fmla="*/ 2 h 4"/>
                  <a:gd name="T10" fmla="*/ 4 w 14"/>
                  <a:gd name="T11" fmla="*/ 2 h 4"/>
                  <a:gd name="T12" fmla="*/ 3 w 14"/>
                  <a:gd name="T13" fmla="*/ 3 h 4"/>
                  <a:gd name="T14" fmla="*/ 2 w 14"/>
                  <a:gd name="T15" fmla="*/ 3 h 4"/>
                  <a:gd name="T16" fmla="*/ 1 w 14"/>
                  <a:gd name="T17" fmla="*/ 3 h 4"/>
                  <a:gd name="T18" fmla="*/ 1 w 14"/>
                  <a:gd name="T19" fmla="*/ 4 h 4"/>
                  <a:gd name="T20" fmla="*/ 0 w 14"/>
                  <a:gd name="T21" fmla="*/ 4 h 4"/>
                  <a:gd name="T22" fmla="*/ 0 w 14"/>
                  <a:gd name="T23" fmla="*/ 4 h 4"/>
                  <a:gd name="T24" fmla="*/ 0 w 14"/>
                  <a:gd name="T25" fmla="*/ 3 h 4"/>
                  <a:gd name="T26" fmla="*/ 0 w 14"/>
                  <a:gd name="T27" fmla="*/ 3 h 4"/>
                  <a:gd name="T28" fmla="*/ 1 w 14"/>
                  <a:gd name="T29" fmla="*/ 2 h 4"/>
                  <a:gd name="T30" fmla="*/ 1 w 14"/>
                  <a:gd name="T31" fmla="*/ 1 h 4"/>
                  <a:gd name="T32" fmla="*/ 2 w 14"/>
                  <a:gd name="T33" fmla="*/ 1 h 4"/>
                  <a:gd name="T34" fmla="*/ 3 w 14"/>
                  <a:gd name="T35" fmla="*/ 0 h 4"/>
                  <a:gd name="T36" fmla="*/ 5 w 14"/>
                  <a:gd name="T37" fmla="*/ 0 h 4"/>
                  <a:gd name="T38" fmla="*/ 6 w 14"/>
                  <a:gd name="T39" fmla="*/ 0 h 4"/>
                  <a:gd name="T40" fmla="*/ 8 w 14"/>
                  <a:gd name="T41" fmla="*/ 0 h 4"/>
                  <a:gd name="T42" fmla="*/ 9 w 14"/>
                  <a:gd name="T43" fmla="*/ 0 h 4"/>
                  <a:gd name="T44" fmla="*/ 11 w 14"/>
                  <a:gd name="T45" fmla="*/ 1 h 4"/>
                  <a:gd name="T46" fmla="*/ 13 w 14"/>
                  <a:gd name="T47" fmla="*/ 2 h 4"/>
                  <a:gd name="T48" fmla="*/ 14 w 14"/>
                  <a:gd name="T49" fmla="*/ 2 h 4"/>
                  <a:gd name="T50" fmla="*/ 13 w 14"/>
                  <a:gd name="T51"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4" h="4">
                    <a:moveTo>
                      <a:pt x="13" y="3"/>
                    </a:moveTo>
                    <a:cubicBezTo>
                      <a:pt x="13" y="3"/>
                      <a:pt x="13" y="2"/>
                      <a:pt x="13" y="2"/>
                    </a:cubicBezTo>
                    <a:cubicBezTo>
                      <a:pt x="12" y="2"/>
                      <a:pt x="12" y="2"/>
                      <a:pt x="11" y="2"/>
                    </a:cubicBezTo>
                    <a:cubicBezTo>
                      <a:pt x="10" y="2"/>
                      <a:pt x="8" y="1"/>
                      <a:pt x="6" y="1"/>
                    </a:cubicBezTo>
                    <a:cubicBezTo>
                      <a:pt x="6" y="2"/>
                      <a:pt x="5" y="2"/>
                      <a:pt x="5" y="2"/>
                    </a:cubicBezTo>
                    <a:cubicBezTo>
                      <a:pt x="5" y="2"/>
                      <a:pt x="4" y="2"/>
                      <a:pt x="4" y="2"/>
                    </a:cubicBezTo>
                    <a:cubicBezTo>
                      <a:pt x="4" y="2"/>
                      <a:pt x="3" y="2"/>
                      <a:pt x="3" y="3"/>
                    </a:cubicBezTo>
                    <a:cubicBezTo>
                      <a:pt x="3" y="3"/>
                      <a:pt x="2" y="3"/>
                      <a:pt x="2" y="3"/>
                    </a:cubicBezTo>
                    <a:cubicBezTo>
                      <a:pt x="2" y="3"/>
                      <a:pt x="2" y="3"/>
                      <a:pt x="1" y="3"/>
                    </a:cubicBezTo>
                    <a:cubicBezTo>
                      <a:pt x="1" y="4"/>
                      <a:pt x="1" y="4"/>
                      <a:pt x="1" y="4"/>
                    </a:cubicBezTo>
                    <a:cubicBezTo>
                      <a:pt x="0" y="4"/>
                      <a:pt x="0" y="4"/>
                      <a:pt x="0" y="4"/>
                    </a:cubicBezTo>
                    <a:cubicBezTo>
                      <a:pt x="0" y="4"/>
                      <a:pt x="0" y="4"/>
                      <a:pt x="0" y="4"/>
                    </a:cubicBezTo>
                    <a:cubicBezTo>
                      <a:pt x="0" y="4"/>
                      <a:pt x="0" y="4"/>
                      <a:pt x="0" y="3"/>
                    </a:cubicBezTo>
                    <a:cubicBezTo>
                      <a:pt x="0" y="3"/>
                      <a:pt x="0" y="3"/>
                      <a:pt x="0" y="3"/>
                    </a:cubicBezTo>
                    <a:cubicBezTo>
                      <a:pt x="1" y="2"/>
                      <a:pt x="1" y="2"/>
                      <a:pt x="1" y="2"/>
                    </a:cubicBezTo>
                    <a:cubicBezTo>
                      <a:pt x="1" y="2"/>
                      <a:pt x="1" y="1"/>
                      <a:pt x="1" y="1"/>
                    </a:cubicBezTo>
                    <a:cubicBezTo>
                      <a:pt x="2" y="1"/>
                      <a:pt x="2" y="1"/>
                      <a:pt x="2" y="1"/>
                    </a:cubicBezTo>
                    <a:cubicBezTo>
                      <a:pt x="2" y="0"/>
                      <a:pt x="3" y="0"/>
                      <a:pt x="3" y="0"/>
                    </a:cubicBezTo>
                    <a:cubicBezTo>
                      <a:pt x="4" y="0"/>
                      <a:pt x="4" y="0"/>
                      <a:pt x="5" y="0"/>
                    </a:cubicBezTo>
                    <a:cubicBezTo>
                      <a:pt x="5" y="0"/>
                      <a:pt x="6" y="0"/>
                      <a:pt x="6" y="0"/>
                    </a:cubicBezTo>
                    <a:cubicBezTo>
                      <a:pt x="7" y="0"/>
                      <a:pt x="7" y="0"/>
                      <a:pt x="8" y="0"/>
                    </a:cubicBezTo>
                    <a:cubicBezTo>
                      <a:pt x="8" y="0"/>
                      <a:pt x="9" y="0"/>
                      <a:pt x="9" y="0"/>
                    </a:cubicBezTo>
                    <a:cubicBezTo>
                      <a:pt x="10" y="0"/>
                      <a:pt x="11" y="1"/>
                      <a:pt x="11" y="1"/>
                    </a:cubicBezTo>
                    <a:cubicBezTo>
                      <a:pt x="12" y="1"/>
                      <a:pt x="13" y="2"/>
                      <a:pt x="13" y="2"/>
                    </a:cubicBezTo>
                    <a:cubicBezTo>
                      <a:pt x="13" y="2"/>
                      <a:pt x="14" y="2"/>
                      <a:pt x="14" y="2"/>
                    </a:cubicBezTo>
                    <a:lnTo>
                      <a:pt x="13" y="3"/>
                    </a:lnTo>
                    <a:close/>
                  </a:path>
                </a:pathLst>
              </a:custGeom>
              <a:solidFill>
                <a:srgbClr val="FFE7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442" name="Freeform 867">
                <a:extLst>
                  <a:ext uri="{FF2B5EF4-FFF2-40B4-BE49-F238E27FC236}">
                    <a16:creationId xmlns:a16="http://schemas.microsoft.com/office/drawing/2014/main" id="{95517E66-8F4E-43D5-AD3D-2818DE3EF543}"/>
                  </a:ext>
                </a:extLst>
              </p:cNvPr>
              <p:cNvSpPr>
                <a:spLocks/>
              </p:cNvSpPr>
              <p:nvPr/>
            </p:nvSpPr>
            <p:spPr bwMode="auto">
              <a:xfrm>
                <a:off x="7360796" y="3871743"/>
                <a:ext cx="192852" cy="72970"/>
              </a:xfrm>
              <a:custGeom>
                <a:avLst/>
                <a:gdLst>
                  <a:gd name="T0" fmla="*/ 0 w 22"/>
                  <a:gd name="T1" fmla="*/ 0 h 8"/>
                  <a:gd name="T2" fmla="*/ 1 w 22"/>
                  <a:gd name="T3" fmla="*/ 0 h 8"/>
                  <a:gd name="T4" fmla="*/ 4 w 22"/>
                  <a:gd name="T5" fmla="*/ 1 h 8"/>
                  <a:gd name="T6" fmla="*/ 7 w 22"/>
                  <a:gd name="T7" fmla="*/ 3 h 8"/>
                  <a:gd name="T8" fmla="*/ 9 w 22"/>
                  <a:gd name="T9" fmla="*/ 4 h 8"/>
                  <a:gd name="T10" fmla="*/ 11 w 22"/>
                  <a:gd name="T11" fmla="*/ 5 h 8"/>
                  <a:gd name="T12" fmla="*/ 15 w 22"/>
                  <a:gd name="T13" fmla="*/ 6 h 8"/>
                  <a:gd name="T14" fmla="*/ 15 w 22"/>
                  <a:gd name="T15" fmla="*/ 6 h 8"/>
                  <a:gd name="T16" fmla="*/ 16 w 22"/>
                  <a:gd name="T17" fmla="*/ 6 h 8"/>
                  <a:gd name="T18" fmla="*/ 17 w 22"/>
                  <a:gd name="T19" fmla="*/ 6 h 8"/>
                  <a:gd name="T20" fmla="*/ 18 w 22"/>
                  <a:gd name="T21" fmla="*/ 6 h 8"/>
                  <a:gd name="T22" fmla="*/ 22 w 22"/>
                  <a:gd name="T23" fmla="*/ 5 h 8"/>
                  <a:gd name="T24" fmla="*/ 22 w 22"/>
                  <a:gd name="T25" fmla="*/ 5 h 8"/>
                  <a:gd name="T26" fmla="*/ 21 w 22"/>
                  <a:gd name="T27" fmla="*/ 6 h 8"/>
                  <a:gd name="T28" fmla="*/ 19 w 22"/>
                  <a:gd name="T29" fmla="*/ 7 h 8"/>
                  <a:gd name="T30" fmla="*/ 17 w 22"/>
                  <a:gd name="T31" fmla="*/ 8 h 8"/>
                  <a:gd name="T32" fmla="*/ 16 w 22"/>
                  <a:gd name="T33" fmla="*/ 8 h 8"/>
                  <a:gd name="T34" fmla="*/ 15 w 22"/>
                  <a:gd name="T35" fmla="*/ 8 h 8"/>
                  <a:gd name="T36" fmla="*/ 15 w 22"/>
                  <a:gd name="T37" fmla="*/ 8 h 8"/>
                  <a:gd name="T38" fmla="*/ 10 w 22"/>
                  <a:gd name="T39" fmla="*/ 6 h 8"/>
                  <a:gd name="T40" fmla="*/ 8 w 22"/>
                  <a:gd name="T41" fmla="*/ 5 h 8"/>
                  <a:gd name="T42" fmla="*/ 6 w 22"/>
                  <a:gd name="T43" fmla="*/ 4 h 8"/>
                  <a:gd name="T44" fmla="*/ 3 w 22"/>
                  <a:gd name="T45" fmla="*/ 2 h 8"/>
                  <a:gd name="T46" fmla="*/ 1 w 22"/>
                  <a:gd name="T47" fmla="*/ 0 h 8"/>
                  <a:gd name="T48" fmla="*/ 0 w 22"/>
                  <a:gd name="T49"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8">
                    <a:moveTo>
                      <a:pt x="0" y="0"/>
                    </a:moveTo>
                    <a:cubicBezTo>
                      <a:pt x="0" y="0"/>
                      <a:pt x="1" y="0"/>
                      <a:pt x="1" y="0"/>
                    </a:cubicBezTo>
                    <a:cubicBezTo>
                      <a:pt x="2" y="1"/>
                      <a:pt x="3" y="1"/>
                      <a:pt x="4" y="1"/>
                    </a:cubicBezTo>
                    <a:cubicBezTo>
                      <a:pt x="5" y="2"/>
                      <a:pt x="6" y="2"/>
                      <a:pt x="7" y="3"/>
                    </a:cubicBezTo>
                    <a:cubicBezTo>
                      <a:pt x="8" y="3"/>
                      <a:pt x="8" y="3"/>
                      <a:pt x="9" y="4"/>
                    </a:cubicBezTo>
                    <a:cubicBezTo>
                      <a:pt x="10" y="4"/>
                      <a:pt x="10" y="4"/>
                      <a:pt x="11" y="5"/>
                    </a:cubicBezTo>
                    <a:cubicBezTo>
                      <a:pt x="12" y="5"/>
                      <a:pt x="14" y="5"/>
                      <a:pt x="15" y="6"/>
                    </a:cubicBezTo>
                    <a:cubicBezTo>
                      <a:pt x="15" y="6"/>
                      <a:pt x="15" y="6"/>
                      <a:pt x="15" y="6"/>
                    </a:cubicBezTo>
                    <a:cubicBezTo>
                      <a:pt x="16" y="6"/>
                      <a:pt x="16" y="6"/>
                      <a:pt x="16" y="6"/>
                    </a:cubicBezTo>
                    <a:cubicBezTo>
                      <a:pt x="16" y="6"/>
                      <a:pt x="16" y="6"/>
                      <a:pt x="17" y="6"/>
                    </a:cubicBezTo>
                    <a:cubicBezTo>
                      <a:pt x="17" y="6"/>
                      <a:pt x="18" y="6"/>
                      <a:pt x="18" y="6"/>
                    </a:cubicBezTo>
                    <a:cubicBezTo>
                      <a:pt x="21" y="5"/>
                      <a:pt x="22" y="5"/>
                      <a:pt x="22" y="5"/>
                    </a:cubicBezTo>
                    <a:cubicBezTo>
                      <a:pt x="22" y="5"/>
                      <a:pt x="22" y="5"/>
                      <a:pt x="22" y="5"/>
                    </a:cubicBezTo>
                    <a:cubicBezTo>
                      <a:pt x="22" y="5"/>
                      <a:pt x="22" y="5"/>
                      <a:pt x="21" y="6"/>
                    </a:cubicBezTo>
                    <a:cubicBezTo>
                      <a:pt x="21" y="6"/>
                      <a:pt x="20" y="7"/>
                      <a:pt x="19" y="7"/>
                    </a:cubicBezTo>
                    <a:cubicBezTo>
                      <a:pt x="18" y="7"/>
                      <a:pt x="18" y="8"/>
                      <a:pt x="17" y="8"/>
                    </a:cubicBezTo>
                    <a:cubicBezTo>
                      <a:pt x="17" y="8"/>
                      <a:pt x="16" y="8"/>
                      <a:pt x="16" y="8"/>
                    </a:cubicBezTo>
                    <a:cubicBezTo>
                      <a:pt x="16" y="8"/>
                      <a:pt x="16" y="8"/>
                      <a:pt x="15" y="8"/>
                    </a:cubicBezTo>
                    <a:cubicBezTo>
                      <a:pt x="15" y="8"/>
                      <a:pt x="15" y="8"/>
                      <a:pt x="15" y="8"/>
                    </a:cubicBezTo>
                    <a:cubicBezTo>
                      <a:pt x="13" y="8"/>
                      <a:pt x="12" y="7"/>
                      <a:pt x="10" y="6"/>
                    </a:cubicBezTo>
                    <a:cubicBezTo>
                      <a:pt x="10" y="6"/>
                      <a:pt x="9" y="6"/>
                      <a:pt x="8" y="5"/>
                    </a:cubicBezTo>
                    <a:cubicBezTo>
                      <a:pt x="8" y="5"/>
                      <a:pt x="7" y="4"/>
                      <a:pt x="6" y="4"/>
                    </a:cubicBezTo>
                    <a:cubicBezTo>
                      <a:pt x="5" y="3"/>
                      <a:pt x="4" y="3"/>
                      <a:pt x="3" y="2"/>
                    </a:cubicBezTo>
                    <a:cubicBezTo>
                      <a:pt x="2" y="2"/>
                      <a:pt x="1" y="1"/>
                      <a:pt x="1" y="0"/>
                    </a:cubicBezTo>
                    <a:cubicBezTo>
                      <a:pt x="0" y="0"/>
                      <a:pt x="0" y="0"/>
                      <a:pt x="0" y="0"/>
                    </a:cubicBezTo>
                    <a:close/>
                  </a:path>
                </a:pathLst>
              </a:custGeom>
              <a:solidFill>
                <a:srgbClr val="FFE7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443" name="Freeform 868">
                <a:extLst>
                  <a:ext uri="{FF2B5EF4-FFF2-40B4-BE49-F238E27FC236}">
                    <a16:creationId xmlns:a16="http://schemas.microsoft.com/office/drawing/2014/main" id="{B9B56B33-4417-40A9-8FC8-DE18F2AEC515}"/>
                  </a:ext>
                </a:extLst>
              </p:cNvPr>
              <p:cNvSpPr>
                <a:spLocks/>
              </p:cNvSpPr>
              <p:nvPr/>
            </p:nvSpPr>
            <p:spPr bwMode="auto">
              <a:xfrm>
                <a:off x="7678739" y="3621559"/>
                <a:ext cx="26062" cy="15638"/>
              </a:xfrm>
              <a:custGeom>
                <a:avLst/>
                <a:gdLst>
                  <a:gd name="T0" fmla="*/ 3 w 3"/>
                  <a:gd name="T1" fmla="*/ 2 h 2"/>
                  <a:gd name="T2" fmla="*/ 1 w 3"/>
                  <a:gd name="T3" fmla="*/ 2 h 2"/>
                  <a:gd name="T4" fmla="*/ 0 w 3"/>
                  <a:gd name="T5" fmla="*/ 2 h 2"/>
                  <a:gd name="T6" fmla="*/ 0 w 3"/>
                  <a:gd name="T7" fmla="*/ 2 h 2"/>
                  <a:gd name="T8" fmla="*/ 0 w 3"/>
                  <a:gd name="T9" fmla="*/ 1 h 2"/>
                  <a:gd name="T10" fmla="*/ 0 w 3"/>
                  <a:gd name="T11" fmla="*/ 1 h 2"/>
                  <a:gd name="T12" fmla="*/ 1 w 3"/>
                  <a:gd name="T13" fmla="*/ 0 h 2"/>
                  <a:gd name="T14" fmla="*/ 1 w 3"/>
                  <a:gd name="T15" fmla="*/ 0 h 2"/>
                  <a:gd name="T16" fmla="*/ 2 w 3"/>
                  <a:gd name="T17" fmla="*/ 1 h 2"/>
                  <a:gd name="T18" fmla="*/ 3 w 3"/>
                  <a:gd name="T19"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2">
                    <a:moveTo>
                      <a:pt x="3" y="2"/>
                    </a:moveTo>
                    <a:cubicBezTo>
                      <a:pt x="3" y="2"/>
                      <a:pt x="2" y="2"/>
                      <a:pt x="1" y="2"/>
                    </a:cubicBezTo>
                    <a:cubicBezTo>
                      <a:pt x="1" y="2"/>
                      <a:pt x="1" y="2"/>
                      <a:pt x="0" y="2"/>
                    </a:cubicBezTo>
                    <a:cubicBezTo>
                      <a:pt x="0" y="2"/>
                      <a:pt x="0" y="2"/>
                      <a:pt x="0" y="2"/>
                    </a:cubicBezTo>
                    <a:cubicBezTo>
                      <a:pt x="0" y="1"/>
                      <a:pt x="0" y="1"/>
                      <a:pt x="0" y="1"/>
                    </a:cubicBezTo>
                    <a:cubicBezTo>
                      <a:pt x="0" y="1"/>
                      <a:pt x="0" y="1"/>
                      <a:pt x="0" y="1"/>
                    </a:cubicBezTo>
                    <a:cubicBezTo>
                      <a:pt x="0" y="1"/>
                      <a:pt x="0" y="0"/>
                      <a:pt x="1" y="0"/>
                    </a:cubicBezTo>
                    <a:cubicBezTo>
                      <a:pt x="1" y="0"/>
                      <a:pt x="1" y="0"/>
                      <a:pt x="1" y="0"/>
                    </a:cubicBezTo>
                    <a:cubicBezTo>
                      <a:pt x="2" y="0"/>
                      <a:pt x="2" y="1"/>
                      <a:pt x="2" y="1"/>
                    </a:cubicBezTo>
                    <a:cubicBezTo>
                      <a:pt x="2" y="1"/>
                      <a:pt x="3" y="2"/>
                      <a:pt x="3" y="2"/>
                    </a:cubicBezTo>
                    <a:close/>
                  </a:path>
                </a:pathLst>
              </a:custGeom>
              <a:solidFill>
                <a:srgbClr val="FFE7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444" name="Freeform 869">
                <a:extLst>
                  <a:ext uri="{FF2B5EF4-FFF2-40B4-BE49-F238E27FC236}">
                    <a16:creationId xmlns:a16="http://schemas.microsoft.com/office/drawing/2014/main" id="{F1B2EA18-316B-499C-96A0-3275A34DAD39}"/>
                  </a:ext>
                </a:extLst>
              </p:cNvPr>
              <p:cNvSpPr>
                <a:spLocks/>
              </p:cNvSpPr>
              <p:nvPr/>
            </p:nvSpPr>
            <p:spPr bwMode="auto">
              <a:xfrm>
                <a:off x="7652676" y="3543375"/>
                <a:ext cx="15638" cy="31273"/>
              </a:xfrm>
              <a:custGeom>
                <a:avLst/>
                <a:gdLst>
                  <a:gd name="T0" fmla="*/ 2 w 2"/>
                  <a:gd name="T1" fmla="*/ 0 h 4"/>
                  <a:gd name="T2" fmla="*/ 2 w 2"/>
                  <a:gd name="T3" fmla="*/ 2 h 4"/>
                  <a:gd name="T4" fmla="*/ 2 w 2"/>
                  <a:gd name="T5" fmla="*/ 3 h 4"/>
                  <a:gd name="T6" fmla="*/ 1 w 2"/>
                  <a:gd name="T7" fmla="*/ 3 h 4"/>
                  <a:gd name="T8" fmla="*/ 0 w 2"/>
                  <a:gd name="T9" fmla="*/ 4 h 4"/>
                  <a:gd name="T10" fmla="*/ 0 w 2"/>
                  <a:gd name="T11" fmla="*/ 3 h 4"/>
                  <a:gd name="T12" fmla="*/ 0 w 2"/>
                  <a:gd name="T13" fmla="*/ 2 h 4"/>
                  <a:gd name="T14" fmla="*/ 0 w 2"/>
                  <a:gd name="T15" fmla="*/ 2 h 4"/>
                  <a:gd name="T16" fmla="*/ 0 w 2"/>
                  <a:gd name="T17" fmla="*/ 1 h 4"/>
                  <a:gd name="T18" fmla="*/ 2 w 2"/>
                  <a:gd name="T1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4">
                    <a:moveTo>
                      <a:pt x="2" y="0"/>
                    </a:moveTo>
                    <a:cubicBezTo>
                      <a:pt x="2" y="0"/>
                      <a:pt x="2" y="1"/>
                      <a:pt x="2" y="2"/>
                    </a:cubicBezTo>
                    <a:cubicBezTo>
                      <a:pt x="2" y="2"/>
                      <a:pt x="2" y="3"/>
                      <a:pt x="2" y="3"/>
                    </a:cubicBezTo>
                    <a:cubicBezTo>
                      <a:pt x="1" y="3"/>
                      <a:pt x="1" y="3"/>
                      <a:pt x="1" y="3"/>
                    </a:cubicBezTo>
                    <a:cubicBezTo>
                      <a:pt x="1" y="4"/>
                      <a:pt x="0" y="4"/>
                      <a:pt x="0" y="4"/>
                    </a:cubicBezTo>
                    <a:cubicBezTo>
                      <a:pt x="0" y="3"/>
                      <a:pt x="0" y="3"/>
                      <a:pt x="0" y="3"/>
                    </a:cubicBezTo>
                    <a:cubicBezTo>
                      <a:pt x="0" y="3"/>
                      <a:pt x="0" y="3"/>
                      <a:pt x="0" y="2"/>
                    </a:cubicBezTo>
                    <a:cubicBezTo>
                      <a:pt x="0" y="2"/>
                      <a:pt x="0" y="2"/>
                      <a:pt x="0" y="2"/>
                    </a:cubicBezTo>
                    <a:cubicBezTo>
                      <a:pt x="0" y="2"/>
                      <a:pt x="0" y="1"/>
                      <a:pt x="0" y="1"/>
                    </a:cubicBezTo>
                    <a:cubicBezTo>
                      <a:pt x="1" y="0"/>
                      <a:pt x="2" y="0"/>
                      <a:pt x="2" y="0"/>
                    </a:cubicBezTo>
                    <a:close/>
                  </a:path>
                </a:pathLst>
              </a:custGeom>
              <a:solidFill>
                <a:srgbClr val="FFE7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grpSp>
        <p:grpSp>
          <p:nvGrpSpPr>
            <p:cNvPr id="338" name="Group 337"/>
            <p:cNvGrpSpPr/>
            <p:nvPr/>
          </p:nvGrpSpPr>
          <p:grpSpPr>
            <a:xfrm rot="17334754">
              <a:off x="9864867" y="4005107"/>
              <a:ext cx="1056902" cy="1056900"/>
              <a:chOff x="6943823" y="3183739"/>
              <a:chExt cx="1110191" cy="1110190"/>
            </a:xfrm>
          </p:grpSpPr>
          <p:sp>
            <p:nvSpPr>
              <p:cNvPr id="373" name="Freeform 855">
                <a:extLst>
                  <a:ext uri="{FF2B5EF4-FFF2-40B4-BE49-F238E27FC236}">
                    <a16:creationId xmlns:a16="http://schemas.microsoft.com/office/drawing/2014/main" id="{E76E0DAB-4F72-467A-82EF-AE7A50C58627}"/>
                  </a:ext>
                </a:extLst>
              </p:cNvPr>
              <p:cNvSpPr>
                <a:spLocks/>
              </p:cNvSpPr>
              <p:nvPr/>
            </p:nvSpPr>
            <p:spPr bwMode="auto">
              <a:xfrm>
                <a:off x="6943823" y="3183739"/>
                <a:ext cx="1110190" cy="1110190"/>
              </a:xfrm>
              <a:custGeom>
                <a:avLst/>
                <a:gdLst>
                  <a:gd name="T0" fmla="*/ 113 w 127"/>
                  <a:gd name="T1" fmla="*/ 90 h 127"/>
                  <a:gd name="T2" fmla="*/ 38 w 127"/>
                  <a:gd name="T3" fmla="*/ 113 h 127"/>
                  <a:gd name="T4" fmla="*/ 15 w 127"/>
                  <a:gd name="T5" fmla="*/ 37 h 127"/>
                  <a:gd name="T6" fmla="*/ 90 w 127"/>
                  <a:gd name="T7" fmla="*/ 15 h 127"/>
                  <a:gd name="T8" fmla="*/ 113 w 127"/>
                  <a:gd name="T9" fmla="*/ 90 h 127"/>
                </a:gdLst>
                <a:ahLst/>
                <a:cxnLst>
                  <a:cxn ang="0">
                    <a:pos x="T0" y="T1"/>
                  </a:cxn>
                  <a:cxn ang="0">
                    <a:pos x="T2" y="T3"/>
                  </a:cxn>
                  <a:cxn ang="0">
                    <a:pos x="T4" y="T5"/>
                  </a:cxn>
                  <a:cxn ang="0">
                    <a:pos x="T6" y="T7"/>
                  </a:cxn>
                  <a:cxn ang="0">
                    <a:pos x="T8" y="T9"/>
                  </a:cxn>
                </a:cxnLst>
                <a:rect l="0" t="0" r="r" b="b"/>
                <a:pathLst>
                  <a:path w="127" h="127">
                    <a:moveTo>
                      <a:pt x="113" y="90"/>
                    </a:moveTo>
                    <a:cubicBezTo>
                      <a:pt x="98" y="117"/>
                      <a:pt x="65" y="127"/>
                      <a:pt x="38" y="113"/>
                    </a:cubicBezTo>
                    <a:cubicBezTo>
                      <a:pt x="10" y="98"/>
                      <a:pt x="0" y="65"/>
                      <a:pt x="15" y="37"/>
                    </a:cubicBezTo>
                    <a:cubicBezTo>
                      <a:pt x="29" y="10"/>
                      <a:pt x="63" y="0"/>
                      <a:pt x="90" y="15"/>
                    </a:cubicBezTo>
                    <a:cubicBezTo>
                      <a:pt x="117" y="29"/>
                      <a:pt x="127" y="63"/>
                      <a:pt x="113" y="90"/>
                    </a:cubicBezTo>
                  </a:path>
                </a:pathLst>
              </a:custGeom>
              <a:solidFill>
                <a:srgbClr val="FEDF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374" name="Freeform 856">
                <a:extLst>
                  <a:ext uri="{FF2B5EF4-FFF2-40B4-BE49-F238E27FC236}">
                    <a16:creationId xmlns:a16="http://schemas.microsoft.com/office/drawing/2014/main" id="{35E21F4E-28B3-486D-A813-B7D3292983C2}"/>
                  </a:ext>
                </a:extLst>
              </p:cNvPr>
              <p:cNvSpPr>
                <a:spLocks/>
              </p:cNvSpPr>
              <p:nvPr/>
            </p:nvSpPr>
            <p:spPr bwMode="auto">
              <a:xfrm>
                <a:off x="7063705" y="3183739"/>
                <a:ext cx="990309" cy="787036"/>
              </a:xfrm>
              <a:custGeom>
                <a:avLst/>
                <a:gdLst>
                  <a:gd name="T0" fmla="*/ 76 w 113"/>
                  <a:gd name="T1" fmla="*/ 15 h 90"/>
                  <a:gd name="T2" fmla="*/ 99 w 113"/>
                  <a:gd name="T3" fmla="*/ 90 h 90"/>
                  <a:gd name="T4" fmla="*/ 99 w 113"/>
                  <a:gd name="T5" fmla="*/ 90 h 90"/>
                  <a:gd name="T6" fmla="*/ 76 w 113"/>
                  <a:gd name="T7" fmla="*/ 15 h 90"/>
                  <a:gd name="T8" fmla="*/ 1 w 113"/>
                  <a:gd name="T9" fmla="*/ 37 h 90"/>
                  <a:gd name="T10" fmla="*/ 0 w 113"/>
                  <a:gd name="T11" fmla="*/ 38 h 90"/>
                  <a:gd name="T12" fmla="*/ 76 w 113"/>
                  <a:gd name="T13" fmla="*/ 15 h 90"/>
                </a:gdLst>
                <a:ahLst/>
                <a:cxnLst>
                  <a:cxn ang="0">
                    <a:pos x="T0" y="T1"/>
                  </a:cxn>
                  <a:cxn ang="0">
                    <a:pos x="T2" y="T3"/>
                  </a:cxn>
                  <a:cxn ang="0">
                    <a:pos x="T4" y="T5"/>
                  </a:cxn>
                  <a:cxn ang="0">
                    <a:pos x="T6" y="T7"/>
                  </a:cxn>
                  <a:cxn ang="0">
                    <a:pos x="T8" y="T9"/>
                  </a:cxn>
                  <a:cxn ang="0">
                    <a:pos x="T10" y="T11"/>
                  </a:cxn>
                  <a:cxn ang="0">
                    <a:pos x="T12" y="T13"/>
                  </a:cxn>
                </a:cxnLst>
                <a:rect l="0" t="0" r="r" b="b"/>
                <a:pathLst>
                  <a:path w="113" h="90">
                    <a:moveTo>
                      <a:pt x="76" y="15"/>
                    </a:moveTo>
                    <a:cubicBezTo>
                      <a:pt x="103" y="30"/>
                      <a:pt x="113" y="63"/>
                      <a:pt x="99" y="90"/>
                    </a:cubicBezTo>
                    <a:cubicBezTo>
                      <a:pt x="99" y="90"/>
                      <a:pt x="99" y="90"/>
                      <a:pt x="99" y="90"/>
                    </a:cubicBezTo>
                    <a:cubicBezTo>
                      <a:pt x="113" y="63"/>
                      <a:pt x="103" y="29"/>
                      <a:pt x="76" y="15"/>
                    </a:cubicBezTo>
                    <a:cubicBezTo>
                      <a:pt x="49" y="0"/>
                      <a:pt x="15" y="10"/>
                      <a:pt x="1" y="37"/>
                    </a:cubicBezTo>
                    <a:cubicBezTo>
                      <a:pt x="1" y="38"/>
                      <a:pt x="0" y="38"/>
                      <a:pt x="0" y="38"/>
                    </a:cubicBezTo>
                    <a:cubicBezTo>
                      <a:pt x="15" y="11"/>
                      <a:pt x="49" y="1"/>
                      <a:pt x="76" y="15"/>
                    </a:cubicBezTo>
                  </a:path>
                </a:pathLst>
              </a:custGeom>
              <a:solidFill>
                <a:srgbClr val="FEEA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375" name="Freeform 857">
                <a:extLst>
                  <a:ext uri="{FF2B5EF4-FFF2-40B4-BE49-F238E27FC236}">
                    <a16:creationId xmlns:a16="http://schemas.microsoft.com/office/drawing/2014/main" id="{08212E68-3269-4A02-9DF1-6109E7281F4C}"/>
                  </a:ext>
                </a:extLst>
              </p:cNvPr>
              <p:cNvSpPr>
                <a:spLocks/>
              </p:cNvSpPr>
              <p:nvPr/>
            </p:nvSpPr>
            <p:spPr bwMode="auto">
              <a:xfrm>
                <a:off x="7058491" y="3287982"/>
                <a:ext cx="891279" cy="901704"/>
              </a:xfrm>
              <a:custGeom>
                <a:avLst/>
                <a:gdLst>
                  <a:gd name="T0" fmla="*/ 30 w 102"/>
                  <a:gd name="T1" fmla="*/ 91 h 103"/>
                  <a:gd name="T2" fmla="*/ 11 w 102"/>
                  <a:gd name="T3" fmla="*/ 31 h 103"/>
                  <a:gd name="T4" fmla="*/ 72 w 102"/>
                  <a:gd name="T5" fmla="*/ 12 h 103"/>
                  <a:gd name="T6" fmla="*/ 90 w 102"/>
                  <a:gd name="T7" fmla="*/ 73 h 103"/>
                  <a:gd name="T8" fmla="*/ 30 w 102"/>
                  <a:gd name="T9" fmla="*/ 91 h 103"/>
                </a:gdLst>
                <a:ahLst/>
                <a:cxnLst>
                  <a:cxn ang="0">
                    <a:pos x="T0" y="T1"/>
                  </a:cxn>
                  <a:cxn ang="0">
                    <a:pos x="T2" y="T3"/>
                  </a:cxn>
                  <a:cxn ang="0">
                    <a:pos x="T4" y="T5"/>
                  </a:cxn>
                  <a:cxn ang="0">
                    <a:pos x="T6" y="T7"/>
                  </a:cxn>
                  <a:cxn ang="0">
                    <a:pos x="T8" y="T9"/>
                  </a:cxn>
                </a:cxnLst>
                <a:rect l="0" t="0" r="r" b="b"/>
                <a:pathLst>
                  <a:path w="102" h="103">
                    <a:moveTo>
                      <a:pt x="30" y="91"/>
                    </a:moveTo>
                    <a:cubicBezTo>
                      <a:pt x="8" y="80"/>
                      <a:pt x="0" y="52"/>
                      <a:pt x="11" y="31"/>
                    </a:cubicBezTo>
                    <a:cubicBezTo>
                      <a:pt x="23" y="9"/>
                      <a:pt x="50" y="0"/>
                      <a:pt x="72" y="12"/>
                    </a:cubicBezTo>
                    <a:cubicBezTo>
                      <a:pt x="94" y="24"/>
                      <a:pt x="102" y="51"/>
                      <a:pt x="90" y="73"/>
                    </a:cubicBezTo>
                    <a:cubicBezTo>
                      <a:pt x="79" y="95"/>
                      <a:pt x="52" y="103"/>
                      <a:pt x="30" y="91"/>
                    </a:cubicBezTo>
                  </a:path>
                </a:pathLst>
              </a:custGeom>
              <a:solidFill>
                <a:srgbClr val="E7BD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376" name="Freeform 858">
                <a:extLst>
                  <a:ext uri="{FF2B5EF4-FFF2-40B4-BE49-F238E27FC236}">
                    <a16:creationId xmlns:a16="http://schemas.microsoft.com/office/drawing/2014/main" id="{F84D2681-6C85-472A-A8EA-27A4D363EF98}"/>
                  </a:ext>
                </a:extLst>
              </p:cNvPr>
              <p:cNvSpPr>
                <a:spLocks/>
              </p:cNvSpPr>
              <p:nvPr/>
            </p:nvSpPr>
            <p:spPr bwMode="auto">
              <a:xfrm>
                <a:off x="7152310" y="3287982"/>
                <a:ext cx="797461" cy="646307"/>
              </a:xfrm>
              <a:custGeom>
                <a:avLst/>
                <a:gdLst>
                  <a:gd name="T0" fmla="*/ 60 w 91"/>
                  <a:gd name="T1" fmla="*/ 14 h 74"/>
                  <a:gd name="T2" fmla="*/ 79 w 91"/>
                  <a:gd name="T3" fmla="*/ 74 h 74"/>
                  <a:gd name="T4" fmla="*/ 79 w 91"/>
                  <a:gd name="T5" fmla="*/ 73 h 74"/>
                  <a:gd name="T6" fmla="*/ 61 w 91"/>
                  <a:gd name="T7" fmla="*/ 12 h 74"/>
                  <a:gd name="T8" fmla="*/ 0 w 91"/>
                  <a:gd name="T9" fmla="*/ 31 h 74"/>
                  <a:gd name="T10" fmla="*/ 0 w 91"/>
                  <a:gd name="T11" fmla="*/ 32 h 74"/>
                  <a:gd name="T12" fmla="*/ 60 w 91"/>
                  <a:gd name="T13" fmla="*/ 14 h 74"/>
                </a:gdLst>
                <a:ahLst/>
                <a:cxnLst>
                  <a:cxn ang="0">
                    <a:pos x="T0" y="T1"/>
                  </a:cxn>
                  <a:cxn ang="0">
                    <a:pos x="T2" y="T3"/>
                  </a:cxn>
                  <a:cxn ang="0">
                    <a:pos x="T4" y="T5"/>
                  </a:cxn>
                  <a:cxn ang="0">
                    <a:pos x="T6" y="T7"/>
                  </a:cxn>
                  <a:cxn ang="0">
                    <a:pos x="T8" y="T9"/>
                  </a:cxn>
                  <a:cxn ang="0">
                    <a:pos x="T10" y="T11"/>
                  </a:cxn>
                  <a:cxn ang="0">
                    <a:pos x="T12" y="T13"/>
                  </a:cxn>
                </a:cxnLst>
                <a:rect l="0" t="0" r="r" b="b"/>
                <a:pathLst>
                  <a:path w="91" h="74">
                    <a:moveTo>
                      <a:pt x="60" y="14"/>
                    </a:moveTo>
                    <a:cubicBezTo>
                      <a:pt x="81" y="25"/>
                      <a:pt x="90" y="52"/>
                      <a:pt x="79" y="74"/>
                    </a:cubicBezTo>
                    <a:cubicBezTo>
                      <a:pt x="79" y="73"/>
                      <a:pt x="79" y="73"/>
                      <a:pt x="79" y="73"/>
                    </a:cubicBezTo>
                    <a:cubicBezTo>
                      <a:pt x="91" y="51"/>
                      <a:pt x="83" y="24"/>
                      <a:pt x="61" y="12"/>
                    </a:cubicBezTo>
                    <a:cubicBezTo>
                      <a:pt x="39" y="0"/>
                      <a:pt x="12" y="9"/>
                      <a:pt x="0" y="31"/>
                    </a:cubicBezTo>
                    <a:cubicBezTo>
                      <a:pt x="0" y="31"/>
                      <a:pt x="0" y="31"/>
                      <a:pt x="0" y="32"/>
                    </a:cubicBezTo>
                    <a:cubicBezTo>
                      <a:pt x="12" y="10"/>
                      <a:pt x="38" y="3"/>
                      <a:pt x="60" y="14"/>
                    </a:cubicBezTo>
                  </a:path>
                </a:pathLst>
              </a:custGeom>
              <a:solidFill>
                <a:srgbClr val="D2AD2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377" name="Freeform 859">
                <a:extLst>
                  <a:ext uri="{FF2B5EF4-FFF2-40B4-BE49-F238E27FC236}">
                    <a16:creationId xmlns:a16="http://schemas.microsoft.com/office/drawing/2014/main" id="{84CF898D-BB8B-44F0-9E7A-E48829F16203}"/>
                  </a:ext>
                </a:extLst>
              </p:cNvPr>
              <p:cNvSpPr>
                <a:spLocks noEditPoints="1"/>
              </p:cNvSpPr>
              <p:nvPr/>
            </p:nvSpPr>
            <p:spPr bwMode="auto">
              <a:xfrm>
                <a:off x="7282615" y="3486043"/>
                <a:ext cx="448245" cy="521215"/>
              </a:xfrm>
              <a:custGeom>
                <a:avLst/>
                <a:gdLst>
                  <a:gd name="T0" fmla="*/ 23 w 51"/>
                  <a:gd name="T1" fmla="*/ 45 h 59"/>
                  <a:gd name="T2" fmla="*/ 20 w 51"/>
                  <a:gd name="T3" fmla="*/ 44 h 59"/>
                  <a:gd name="T4" fmla="*/ 26 w 51"/>
                  <a:gd name="T5" fmla="*/ 35 h 59"/>
                  <a:gd name="T6" fmla="*/ 27 w 51"/>
                  <a:gd name="T7" fmla="*/ 42 h 59"/>
                  <a:gd name="T8" fmla="*/ 23 w 51"/>
                  <a:gd name="T9" fmla="*/ 45 h 59"/>
                  <a:gd name="T10" fmla="*/ 26 w 51"/>
                  <a:gd name="T11" fmla="*/ 22 h 59"/>
                  <a:gd name="T12" fmla="*/ 26 w 51"/>
                  <a:gd name="T13" fmla="*/ 22 h 59"/>
                  <a:gd name="T14" fmla="*/ 25 w 51"/>
                  <a:gd name="T15" fmla="*/ 15 h 59"/>
                  <a:gd name="T16" fmla="*/ 28 w 51"/>
                  <a:gd name="T17" fmla="*/ 12 h 59"/>
                  <a:gd name="T18" fmla="*/ 28 w 51"/>
                  <a:gd name="T19" fmla="*/ 12 h 59"/>
                  <a:gd name="T20" fmla="*/ 32 w 51"/>
                  <a:gd name="T21" fmla="*/ 13 h 59"/>
                  <a:gd name="T22" fmla="*/ 26 w 51"/>
                  <a:gd name="T23" fmla="*/ 22 h 59"/>
                  <a:gd name="T24" fmla="*/ 40 w 51"/>
                  <a:gd name="T25" fmla="*/ 0 h 59"/>
                  <a:gd name="T26" fmla="*/ 37 w 51"/>
                  <a:gd name="T27" fmla="*/ 6 h 59"/>
                  <a:gd name="T28" fmla="*/ 27 w 51"/>
                  <a:gd name="T29" fmla="*/ 2 h 59"/>
                  <a:gd name="T30" fmla="*/ 16 w 51"/>
                  <a:gd name="T31" fmla="*/ 10 h 59"/>
                  <a:gd name="T32" fmla="*/ 19 w 51"/>
                  <a:gd name="T33" fmla="*/ 28 h 59"/>
                  <a:gd name="T34" fmla="*/ 21 w 51"/>
                  <a:gd name="T35" fmla="*/ 30 h 59"/>
                  <a:gd name="T36" fmla="*/ 14 w 51"/>
                  <a:gd name="T37" fmla="*/ 41 h 59"/>
                  <a:gd name="T38" fmla="*/ 11 w 51"/>
                  <a:gd name="T39" fmla="*/ 39 h 59"/>
                  <a:gd name="T40" fmla="*/ 6 w 51"/>
                  <a:gd name="T41" fmla="*/ 36 h 59"/>
                  <a:gd name="T42" fmla="*/ 4 w 51"/>
                  <a:gd name="T43" fmla="*/ 36 h 59"/>
                  <a:gd name="T44" fmla="*/ 0 w 51"/>
                  <a:gd name="T45" fmla="*/ 42 h 59"/>
                  <a:gd name="T46" fmla="*/ 1 w 51"/>
                  <a:gd name="T47" fmla="*/ 43 h 59"/>
                  <a:gd name="T48" fmla="*/ 9 w 51"/>
                  <a:gd name="T49" fmla="*/ 49 h 59"/>
                  <a:gd name="T50" fmla="*/ 5 w 51"/>
                  <a:gd name="T51" fmla="*/ 55 h 59"/>
                  <a:gd name="T52" fmla="*/ 11 w 51"/>
                  <a:gd name="T53" fmla="*/ 59 h 59"/>
                  <a:gd name="T54" fmla="*/ 15 w 51"/>
                  <a:gd name="T55" fmla="*/ 52 h 59"/>
                  <a:gd name="T56" fmla="*/ 25 w 51"/>
                  <a:gd name="T57" fmla="*/ 55 h 59"/>
                  <a:gd name="T58" fmla="*/ 36 w 51"/>
                  <a:gd name="T59" fmla="*/ 47 h 59"/>
                  <a:gd name="T60" fmla="*/ 33 w 51"/>
                  <a:gd name="T61" fmla="*/ 29 h 59"/>
                  <a:gd name="T62" fmla="*/ 31 w 51"/>
                  <a:gd name="T63" fmla="*/ 27 h 59"/>
                  <a:gd name="T64" fmla="*/ 38 w 51"/>
                  <a:gd name="T65" fmla="*/ 17 h 59"/>
                  <a:gd name="T66" fmla="*/ 45 w 51"/>
                  <a:gd name="T67" fmla="*/ 21 h 59"/>
                  <a:gd name="T68" fmla="*/ 46 w 51"/>
                  <a:gd name="T69" fmla="*/ 22 h 59"/>
                  <a:gd name="T70" fmla="*/ 51 w 51"/>
                  <a:gd name="T71" fmla="*/ 15 h 59"/>
                  <a:gd name="T72" fmla="*/ 49 w 51"/>
                  <a:gd name="T73" fmla="*/ 14 h 59"/>
                  <a:gd name="T74" fmla="*/ 43 w 51"/>
                  <a:gd name="T75" fmla="*/ 9 h 59"/>
                  <a:gd name="T76" fmla="*/ 46 w 51"/>
                  <a:gd name="T77" fmla="*/ 3 h 59"/>
                  <a:gd name="T78" fmla="*/ 40 w 51"/>
                  <a:gd name="T79"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1" h="59">
                    <a:moveTo>
                      <a:pt x="23" y="45"/>
                    </a:moveTo>
                    <a:cubicBezTo>
                      <a:pt x="23" y="45"/>
                      <a:pt x="21" y="45"/>
                      <a:pt x="20" y="44"/>
                    </a:cubicBezTo>
                    <a:cubicBezTo>
                      <a:pt x="26" y="35"/>
                      <a:pt x="26" y="35"/>
                      <a:pt x="26" y="35"/>
                    </a:cubicBezTo>
                    <a:cubicBezTo>
                      <a:pt x="28" y="37"/>
                      <a:pt x="29" y="38"/>
                      <a:pt x="27" y="42"/>
                    </a:cubicBezTo>
                    <a:cubicBezTo>
                      <a:pt x="26" y="44"/>
                      <a:pt x="25" y="45"/>
                      <a:pt x="23" y="45"/>
                    </a:cubicBezTo>
                    <a:moveTo>
                      <a:pt x="26" y="22"/>
                    </a:moveTo>
                    <a:cubicBezTo>
                      <a:pt x="26" y="22"/>
                      <a:pt x="26" y="22"/>
                      <a:pt x="26" y="22"/>
                    </a:cubicBezTo>
                    <a:cubicBezTo>
                      <a:pt x="23" y="20"/>
                      <a:pt x="23" y="19"/>
                      <a:pt x="25" y="15"/>
                    </a:cubicBezTo>
                    <a:cubicBezTo>
                      <a:pt x="26" y="12"/>
                      <a:pt x="27" y="12"/>
                      <a:pt x="28" y="12"/>
                    </a:cubicBezTo>
                    <a:cubicBezTo>
                      <a:pt x="28" y="12"/>
                      <a:pt x="28" y="12"/>
                      <a:pt x="28" y="12"/>
                    </a:cubicBezTo>
                    <a:cubicBezTo>
                      <a:pt x="29" y="12"/>
                      <a:pt x="30" y="12"/>
                      <a:pt x="32" y="13"/>
                    </a:cubicBezTo>
                    <a:cubicBezTo>
                      <a:pt x="26" y="22"/>
                      <a:pt x="26" y="22"/>
                      <a:pt x="26" y="22"/>
                    </a:cubicBezTo>
                    <a:moveTo>
                      <a:pt x="40" y="0"/>
                    </a:moveTo>
                    <a:cubicBezTo>
                      <a:pt x="37" y="6"/>
                      <a:pt x="37" y="6"/>
                      <a:pt x="37" y="6"/>
                    </a:cubicBezTo>
                    <a:cubicBezTo>
                      <a:pt x="33" y="4"/>
                      <a:pt x="30" y="2"/>
                      <a:pt x="27" y="2"/>
                    </a:cubicBezTo>
                    <a:cubicBezTo>
                      <a:pt x="23" y="2"/>
                      <a:pt x="19" y="4"/>
                      <a:pt x="16" y="10"/>
                    </a:cubicBezTo>
                    <a:cubicBezTo>
                      <a:pt x="12" y="18"/>
                      <a:pt x="13" y="23"/>
                      <a:pt x="19" y="28"/>
                    </a:cubicBezTo>
                    <a:cubicBezTo>
                      <a:pt x="21" y="30"/>
                      <a:pt x="21" y="30"/>
                      <a:pt x="21" y="30"/>
                    </a:cubicBezTo>
                    <a:cubicBezTo>
                      <a:pt x="14" y="41"/>
                      <a:pt x="14" y="41"/>
                      <a:pt x="14" y="41"/>
                    </a:cubicBezTo>
                    <a:cubicBezTo>
                      <a:pt x="13" y="41"/>
                      <a:pt x="12" y="40"/>
                      <a:pt x="11" y="39"/>
                    </a:cubicBezTo>
                    <a:cubicBezTo>
                      <a:pt x="9" y="38"/>
                      <a:pt x="8" y="38"/>
                      <a:pt x="6" y="36"/>
                    </a:cubicBezTo>
                    <a:cubicBezTo>
                      <a:pt x="4" y="36"/>
                      <a:pt x="4" y="36"/>
                      <a:pt x="4" y="36"/>
                    </a:cubicBezTo>
                    <a:cubicBezTo>
                      <a:pt x="0" y="42"/>
                      <a:pt x="0" y="42"/>
                      <a:pt x="0" y="42"/>
                    </a:cubicBezTo>
                    <a:cubicBezTo>
                      <a:pt x="1" y="43"/>
                      <a:pt x="1" y="43"/>
                      <a:pt x="1" y="43"/>
                    </a:cubicBezTo>
                    <a:cubicBezTo>
                      <a:pt x="4" y="46"/>
                      <a:pt x="7" y="47"/>
                      <a:pt x="9" y="49"/>
                    </a:cubicBezTo>
                    <a:cubicBezTo>
                      <a:pt x="5" y="55"/>
                      <a:pt x="5" y="55"/>
                      <a:pt x="5" y="55"/>
                    </a:cubicBezTo>
                    <a:cubicBezTo>
                      <a:pt x="11" y="59"/>
                      <a:pt x="11" y="59"/>
                      <a:pt x="11" y="59"/>
                    </a:cubicBezTo>
                    <a:cubicBezTo>
                      <a:pt x="15" y="52"/>
                      <a:pt x="15" y="52"/>
                      <a:pt x="15" y="52"/>
                    </a:cubicBezTo>
                    <a:cubicBezTo>
                      <a:pt x="19" y="54"/>
                      <a:pt x="22" y="55"/>
                      <a:pt x="25" y="55"/>
                    </a:cubicBezTo>
                    <a:cubicBezTo>
                      <a:pt x="29" y="55"/>
                      <a:pt x="32" y="53"/>
                      <a:pt x="36" y="47"/>
                    </a:cubicBezTo>
                    <a:cubicBezTo>
                      <a:pt x="40" y="39"/>
                      <a:pt x="39" y="34"/>
                      <a:pt x="33" y="29"/>
                    </a:cubicBezTo>
                    <a:cubicBezTo>
                      <a:pt x="31" y="27"/>
                      <a:pt x="31" y="27"/>
                      <a:pt x="31" y="27"/>
                    </a:cubicBezTo>
                    <a:cubicBezTo>
                      <a:pt x="38" y="17"/>
                      <a:pt x="38" y="17"/>
                      <a:pt x="38" y="17"/>
                    </a:cubicBezTo>
                    <a:cubicBezTo>
                      <a:pt x="41" y="18"/>
                      <a:pt x="43" y="20"/>
                      <a:pt x="45" y="21"/>
                    </a:cubicBezTo>
                    <a:cubicBezTo>
                      <a:pt x="46" y="22"/>
                      <a:pt x="46" y="22"/>
                      <a:pt x="46" y="22"/>
                    </a:cubicBezTo>
                    <a:cubicBezTo>
                      <a:pt x="51" y="15"/>
                      <a:pt x="51" y="15"/>
                      <a:pt x="51" y="15"/>
                    </a:cubicBezTo>
                    <a:cubicBezTo>
                      <a:pt x="49" y="14"/>
                      <a:pt x="49" y="14"/>
                      <a:pt x="49" y="14"/>
                    </a:cubicBezTo>
                    <a:cubicBezTo>
                      <a:pt x="47" y="12"/>
                      <a:pt x="45" y="11"/>
                      <a:pt x="43" y="9"/>
                    </a:cubicBezTo>
                    <a:cubicBezTo>
                      <a:pt x="46" y="3"/>
                      <a:pt x="46" y="3"/>
                      <a:pt x="46" y="3"/>
                    </a:cubicBezTo>
                    <a:cubicBezTo>
                      <a:pt x="40" y="0"/>
                      <a:pt x="40" y="0"/>
                      <a:pt x="40" y="0"/>
                    </a:cubicBezTo>
                  </a:path>
                </a:pathLst>
              </a:custGeom>
              <a:solidFill>
                <a:srgbClr val="C18F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378" name="Freeform 860">
                <a:extLst>
                  <a:ext uri="{FF2B5EF4-FFF2-40B4-BE49-F238E27FC236}">
                    <a16:creationId xmlns:a16="http://schemas.microsoft.com/office/drawing/2014/main" id="{640CD216-9B10-4296-B08E-A33BBFA0E482}"/>
                  </a:ext>
                </a:extLst>
              </p:cNvPr>
              <p:cNvSpPr>
                <a:spLocks noEditPoints="1"/>
              </p:cNvSpPr>
              <p:nvPr/>
            </p:nvSpPr>
            <p:spPr bwMode="auto">
              <a:xfrm>
                <a:off x="7303464" y="3486043"/>
                <a:ext cx="443034" cy="526429"/>
              </a:xfrm>
              <a:custGeom>
                <a:avLst/>
                <a:gdLst>
                  <a:gd name="T0" fmla="*/ 33 w 51"/>
                  <a:gd name="T1" fmla="*/ 30 h 60"/>
                  <a:gd name="T2" fmla="*/ 31 w 51"/>
                  <a:gd name="T3" fmla="*/ 28 h 60"/>
                  <a:gd name="T4" fmla="*/ 38 w 51"/>
                  <a:gd name="T5" fmla="*/ 18 h 60"/>
                  <a:gd name="T6" fmla="*/ 45 w 51"/>
                  <a:gd name="T7" fmla="*/ 22 h 60"/>
                  <a:gd name="T8" fmla="*/ 46 w 51"/>
                  <a:gd name="T9" fmla="*/ 23 h 60"/>
                  <a:gd name="T10" fmla="*/ 51 w 51"/>
                  <a:gd name="T11" fmla="*/ 16 h 60"/>
                  <a:gd name="T12" fmla="*/ 49 w 51"/>
                  <a:gd name="T13" fmla="*/ 15 h 60"/>
                  <a:gd name="T14" fmla="*/ 43 w 51"/>
                  <a:gd name="T15" fmla="*/ 10 h 60"/>
                  <a:gd name="T16" fmla="*/ 46 w 51"/>
                  <a:gd name="T17" fmla="*/ 4 h 60"/>
                  <a:gd name="T18" fmla="*/ 40 w 51"/>
                  <a:gd name="T19" fmla="*/ 1 h 60"/>
                  <a:gd name="T20" fmla="*/ 37 w 51"/>
                  <a:gd name="T21" fmla="*/ 7 h 60"/>
                  <a:gd name="T22" fmla="*/ 16 w 51"/>
                  <a:gd name="T23" fmla="*/ 12 h 60"/>
                  <a:gd name="T24" fmla="*/ 18 w 51"/>
                  <a:gd name="T25" fmla="*/ 29 h 60"/>
                  <a:gd name="T26" fmla="*/ 21 w 51"/>
                  <a:gd name="T27" fmla="*/ 31 h 60"/>
                  <a:gd name="T28" fmla="*/ 14 w 51"/>
                  <a:gd name="T29" fmla="*/ 42 h 60"/>
                  <a:gd name="T30" fmla="*/ 10 w 51"/>
                  <a:gd name="T31" fmla="*/ 40 h 60"/>
                  <a:gd name="T32" fmla="*/ 6 w 51"/>
                  <a:gd name="T33" fmla="*/ 37 h 60"/>
                  <a:gd name="T34" fmla="*/ 4 w 51"/>
                  <a:gd name="T35" fmla="*/ 37 h 60"/>
                  <a:gd name="T36" fmla="*/ 0 w 51"/>
                  <a:gd name="T37" fmla="*/ 43 h 60"/>
                  <a:gd name="T38" fmla="*/ 1 w 51"/>
                  <a:gd name="T39" fmla="*/ 44 h 60"/>
                  <a:gd name="T40" fmla="*/ 9 w 51"/>
                  <a:gd name="T41" fmla="*/ 50 h 60"/>
                  <a:gd name="T42" fmla="*/ 4 w 51"/>
                  <a:gd name="T43" fmla="*/ 56 h 60"/>
                  <a:gd name="T44" fmla="*/ 11 w 51"/>
                  <a:gd name="T45" fmla="*/ 60 h 60"/>
                  <a:gd name="T46" fmla="*/ 15 w 51"/>
                  <a:gd name="T47" fmla="*/ 53 h 60"/>
                  <a:gd name="T48" fmla="*/ 36 w 51"/>
                  <a:gd name="T49" fmla="*/ 48 h 60"/>
                  <a:gd name="T50" fmla="*/ 33 w 51"/>
                  <a:gd name="T51" fmla="*/ 30 h 60"/>
                  <a:gd name="T52" fmla="*/ 26 w 51"/>
                  <a:gd name="T53" fmla="*/ 23 h 60"/>
                  <a:gd name="T54" fmla="*/ 25 w 51"/>
                  <a:gd name="T55" fmla="*/ 16 h 60"/>
                  <a:gd name="T56" fmla="*/ 28 w 51"/>
                  <a:gd name="T57" fmla="*/ 13 h 60"/>
                  <a:gd name="T58" fmla="*/ 32 w 51"/>
                  <a:gd name="T59" fmla="*/ 14 h 60"/>
                  <a:gd name="T60" fmla="*/ 26 w 51"/>
                  <a:gd name="T61" fmla="*/ 23 h 60"/>
                  <a:gd name="T62" fmla="*/ 26 w 51"/>
                  <a:gd name="T63" fmla="*/ 36 h 60"/>
                  <a:gd name="T64" fmla="*/ 27 w 51"/>
                  <a:gd name="T65" fmla="*/ 43 h 60"/>
                  <a:gd name="T66" fmla="*/ 20 w 51"/>
                  <a:gd name="T67" fmla="*/ 45 h 60"/>
                  <a:gd name="T68" fmla="*/ 26 w 51"/>
                  <a:gd name="T69" fmla="*/ 36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1" h="60">
                    <a:moveTo>
                      <a:pt x="33" y="30"/>
                    </a:moveTo>
                    <a:cubicBezTo>
                      <a:pt x="31" y="28"/>
                      <a:pt x="31" y="28"/>
                      <a:pt x="31" y="28"/>
                    </a:cubicBezTo>
                    <a:cubicBezTo>
                      <a:pt x="38" y="18"/>
                      <a:pt x="38" y="18"/>
                      <a:pt x="38" y="18"/>
                    </a:cubicBezTo>
                    <a:cubicBezTo>
                      <a:pt x="40" y="19"/>
                      <a:pt x="43" y="21"/>
                      <a:pt x="45" y="22"/>
                    </a:cubicBezTo>
                    <a:cubicBezTo>
                      <a:pt x="46" y="23"/>
                      <a:pt x="46" y="23"/>
                      <a:pt x="46" y="23"/>
                    </a:cubicBezTo>
                    <a:cubicBezTo>
                      <a:pt x="51" y="16"/>
                      <a:pt x="51" y="16"/>
                      <a:pt x="51" y="16"/>
                    </a:cubicBezTo>
                    <a:cubicBezTo>
                      <a:pt x="49" y="15"/>
                      <a:pt x="49" y="15"/>
                      <a:pt x="49" y="15"/>
                    </a:cubicBezTo>
                    <a:cubicBezTo>
                      <a:pt x="47" y="13"/>
                      <a:pt x="45" y="12"/>
                      <a:pt x="43" y="10"/>
                    </a:cubicBezTo>
                    <a:cubicBezTo>
                      <a:pt x="46" y="4"/>
                      <a:pt x="46" y="4"/>
                      <a:pt x="46" y="4"/>
                    </a:cubicBezTo>
                    <a:cubicBezTo>
                      <a:pt x="40" y="1"/>
                      <a:pt x="40" y="1"/>
                      <a:pt x="40" y="1"/>
                    </a:cubicBezTo>
                    <a:cubicBezTo>
                      <a:pt x="37" y="7"/>
                      <a:pt x="37" y="7"/>
                      <a:pt x="37" y="7"/>
                    </a:cubicBezTo>
                    <a:cubicBezTo>
                      <a:pt x="29" y="2"/>
                      <a:pt x="22" y="0"/>
                      <a:pt x="16" y="12"/>
                    </a:cubicBezTo>
                    <a:cubicBezTo>
                      <a:pt x="12" y="19"/>
                      <a:pt x="13" y="24"/>
                      <a:pt x="18" y="29"/>
                    </a:cubicBezTo>
                    <a:cubicBezTo>
                      <a:pt x="21" y="31"/>
                      <a:pt x="21" y="31"/>
                      <a:pt x="21" y="31"/>
                    </a:cubicBezTo>
                    <a:cubicBezTo>
                      <a:pt x="14" y="42"/>
                      <a:pt x="14" y="42"/>
                      <a:pt x="14" y="42"/>
                    </a:cubicBezTo>
                    <a:cubicBezTo>
                      <a:pt x="13" y="42"/>
                      <a:pt x="12" y="41"/>
                      <a:pt x="10" y="40"/>
                    </a:cubicBezTo>
                    <a:cubicBezTo>
                      <a:pt x="9" y="39"/>
                      <a:pt x="8" y="39"/>
                      <a:pt x="6" y="37"/>
                    </a:cubicBezTo>
                    <a:cubicBezTo>
                      <a:pt x="4" y="37"/>
                      <a:pt x="4" y="37"/>
                      <a:pt x="4" y="37"/>
                    </a:cubicBezTo>
                    <a:cubicBezTo>
                      <a:pt x="0" y="43"/>
                      <a:pt x="0" y="43"/>
                      <a:pt x="0" y="43"/>
                    </a:cubicBezTo>
                    <a:cubicBezTo>
                      <a:pt x="1" y="44"/>
                      <a:pt x="1" y="44"/>
                      <a:pt x="1" y="44"/>
                    </a:cubicBezTo>
                    <a:cubicBezTo>
                      <a:pt x="4" y="47"/>
                      <a:pt x="7" y="49"/>
                      <a:pt x="9" y="50"/>
                    </a:cubicBezTo>
                    <a:cubicBezTo>
                      <a:pt x="4" y="56"/>
                      <a:pt x="4" y="56"/>
                      <a:pt x="4" y="56"/>
                    </a:cubicBezTo>
                    <a:cubicBezTo>
                      <a:pt x="11" y="60"/>
                      <a:pt x="11" y="60"/>
                      <a:pt x="11" y="60"/>
                    </a:cubicBezTo>
                    <a:cubicBezTo>
                      <a:pt x="15" y="53"/>
                      <a:pt x="15" y="53"/>
                      <a:pt x="15" y="53"/>
                    </a:cubicBezTo>
                    <a:cubicBezTo>
                      <a:pt x="24" y="58"/>
                      <a:pt x="30" y="58"/>
                      <a:pt x="36" y="48"/>
                    </a:cubicBezTo>
                    <a:cubicBezTo>
                      <a:pt x="40" y="40"/>
                      <a:pt x="39" y="35"/>
                      <a:pt x="33" y="30"/>
                    </a:cubicBezTo>
                    <a:close/>
                    <a:moveTo>
                      <a:pt x="26" y="23"/>
                    </a:moveTo>
                    <a:cubicBezTo>
                      <a:pt x="23" y="21"/>
                      <a:pt x="23" y="20"/>
                      <a:pt x="25" y="16"/>
                    </a:cubicBezTo>
                    <a:cubicBezTo>
                      <a:pt x="26" y="13"/>
                      <a:pt x="27" y="13"/>
                      <a:pt x="28" y="13"/>
                    </a:cubicBezTo>
                    <a:cubicBezTo>
                      <a:pt x="29" y="13"/>
                      <a:pt x="30" y="13"/>
                      <a:pt x="32" y="14"/>
                    </a:cubicBezTo>
                    <a:cubicBezTo>
                      <a:pt x="26" y="23"/>
                      <a:pt x="26" y="23"/>
                      <a:pt x="26" y="23"/>
                    </a:cubicBezTo>
                    <a:close/>
                    <a:moveTo>
                      <a:pt x="26" y="36"/>
                    </a:moveTo>
                    <a:cubicBezTo>
                      <a:pt x="28" y="38"/>
                      <a:pt x="29" y="39"/>
                      <a:pt x="27" y="43"/>
                    </a:cubicBezTo>
                    <a:cubicBezTo>
                      <a:pt x="25" y="47"/>
                      <a:pt x="24" y="47"/>
                      <a:pt x="20" y="45"/>
                    </a:cubicBezTo>
                    <a:lnTo>
                      <a:pt x="26" y="36"/>
                    </a:lnTo>
                    <a:close/>
                  </a:path>
                </a:pathLst>
              </a:custGeom>
              <a:solidFill>
                <a:srgbClr val="FED9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379" name="Freeform 861">
                <a:extLst>
                  <a:ext uri="{FF2B5EF4-FFF2-40B4-BE49-F238E27FC236}">
                    <a16:creationId xmlns:a16="http://schemas.microsoft.com/office/drawing/2014/main" id="{7BCB477F-1A82-4394-8B80-56D88ACA3C44}"/>
                  </a:ext>
                </a:extLst>
              </p:cNvPr>
              <p:cNvSpPr>
                <a:spLocks/>
              </p:cNvSpPr>
              <p:nvPr/>
            </p:nvSpPr>
            <p:spPr bwMode="auto">
              <a:xfrm>
                <a:off x="7407707" y="3486043"/>
                <a:ext cx="255397" cy="380489"/>
              </a:xfrm>
              <a:custGeom>
                <a:avLst/>
                <a:gdLst>
                  <a:gd name="T0" fmla="*/ 6 w 29"/>
                  <a:gd name="T1" fmla="*/ 29 h 43"/>
                  <a:gd name="T2" fmla="*/ 9 w 29"/>
                  <a:gd name="T3" fmla="*/ 31 h 43"/>
                  <a:gd name="T4" fmla="*/ 2 w 29"/>
                  <a:gd name="T5" fmla="*/ 42 h 43"/>
                  <a:gd name="T6" fmla="*/ 3 w 29"/>
                  <a:gd name="T7" fmla="*/ 43 h 43"/>
                  <a:gd name="T8" fmla="*/ 10 w 29"/>
                  <a:gd name="T9" fmla="*/ 32 h 43"/>
                  <a:gd name="T10" fmla="*/ 7 w 29"/>
                  <a:gd name="T11" fmla="*/ 30 h 43"/>
                  <a:gd name="T12" fmla="*/ 5 w 29"/>
                  <a:gd name="T13" fmla="*/ 12 h 43"/>
                  <a:gd name="T14" fmla="*/ 26 w 29"/>
                  <a:gd name="T15" fmla="*/ 7 h 43"/>
                  <a:gd name="T16" fmla="*/ 29 w 29"/>
                  <a:gd name="T17" fmla="*/ 2 h 43"/>
                  <a:gd name="T18" fmla="*/ 28 w 29"/>
                  <a:gd name="T19" fmla="*/ 1 h 43"/>
                  <a:gd name="T20" fmla="*/ 25 w 29"/>
                  <a:gd name="T21" fmla="*/ 7 h 43"/>
                  <a:gd name="T22" fmla="*/ 4 w 29"/>
                  <a:gd name="T23" fmla="*/ 12 h 43"/>
                  <a:gd name="T24" fmla="*/ 6 w 29"/>
                  <a:gd name="T25" fmla="*/ 29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9" h="43">
                    <a:moveTo>
                      <a:pt x="6" y="29"/>
                    </a:moveTo>
                    <a:cubicBezTo>
                      <a:pt x="9" y="31"/>
                      <a:pt x="9" y="31"/>
                      <a:pt x="9" y="31"/>
                    </a:cubicBezTo>
                    <a:cubicBezTo>
                      <a:pt x="2" y="42"/>
                      <a:pt x="2" y="42"/>
                      <a:pt x="2" y="42"/>
                    </a:cubicBezTo>
                    <a:cubicBezTo>
                      <a:pt x="2" y="42"/>
                      <a:pt x="2" y="42"/>
                      <a:pt x="3" y="43"/>
                    </a:cubicBezTo>
                    <a:cubicBezTo>
                      <a:pt x="10" y="32"/>
                      <a:pt x="10" y="32"/>
                      <a:pt x="10" y="32"/>
                    </a:cubicBezTo>
                    <a:cubicBezTo>
                      <a:pt x="7" y="30"/>
                      <a:pt x="7" y="30"/>
                      <a:pt x="7" y="30"/>
                    </a:cubicBezTo>
                    <a:cubicBezTo>
                      <a:pt x="2" y="25"/>
                      <a:pt x="1" y="19"/>
                      <a:pt x="5" y="12"/>
                    </a:cubicBezTo>
                    <a:cubicBezTo>
                      <a:pt x="11" y="1"/>
                      <a:pt x="18" y="3"/>
                      <a:pt x="26" y="7"/>
                    </a:cubicBezTo>
                    <a:cubicBezTo>
                      <a:pt x="29" y="2"/>
                      <a:pt x="29" y="2"/>
                      <a:pt x="29" y="2"/>
                    </a:cubicBezTo>
                    <a:cubicBezTo>
                      <a:pt x="28" y="1"/>
                      <a:pt x="28" y="1"/>
                      <a:pt x="28" y="1"/>
                    </a:cubicBezTo>
                    <a:cubicBezTo>
                      <a:pt x="25" y="7"/>
                      <a:pt x="25" y="7"/>
                      <a:pt x="25" y="7"/>
                    </a:cubicBezTo>
                    <a:cubicBezTo>
                      <a:pt x="17" y="2"/>
                      <a:pt x="10" y="0"/>
                      <a:pt x="4" y="12"/>
                    </a:cubicBezTo>
                    <a:cubicBezTo>
                      <a:pt x="0" y="19"/>
                      <a:pt x="1" y="24"/>
                      <a:pt x="6" y="29"/>
                    </a:cubicBezTo>
                    <a:close/>
                  </a:path>
                </a:pathLst>
              </a:custGeom>
              <a:solidFill>
                <a:srgbClr val="FFE7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380" name="Freeform 862">
                <a:extLst>
                  <a:ext uri="{FF2B5EF4-FFF2-40B4-BE49-F238E27FC236}">
                    <a16:creationId xmlns:a16="http://schemas.microsoft.com/office/drawing/2014/main" id="{6489E964-F22B-4DEB-8B09-8EFB1459A29D}"/>
                  </a:ext>
                </a:extLst>
              </p:cNvPr>
              <p:cNvSpPr>
                <a:spLocks/>
              </p:cNvSpPr>
              <p:nvPr/>
            </p:nvSpPr>
            <p:spPr bwMode="auto">
              <a:xfrm>
                <a:off x="7642252" y="3647618"/>
                <a:ext cx="62546" cy="41697"/>
              </a:xfrm>
              <a:custGeom>
                <a:avLst/>
                <a:gdLst>
                  <a:gd name="T0" fmla="*/ 7 w 7"/>
                  <a:gd name="T1" fmla="*/ 4 h 5"/>
                  <a:gd name="T2" fmla="*/ 0 w 7"/>
                  <a:gd name="T3" fmla="*/ 0 h 5"/>
                  <a:gd name="T4" fmla="*/ 0 w 7"/>
                  <a:gd name="T5" fmla="*/ 0 h 5"/>
                  <a:gd name="T6" fmla="*/ 6 w 7"/>
                  <a:gd name="T7" fmla="*/ 4 h 5"/>
                  <a:gd name="T8" fmla="*/ 7 w 7"/>
                  <a:gd name="T9" fmla="*/ 5 h 5"/>
                  <a:gd name="T10" fmla="*/ 7 w 7"/>
                  <a:gd name="T11" fmla="*/ 5 h 5"/>
                  <a:gd name="T12" fmla="*/ 7 w 7"/>
                  <a:gd name="T13" fmla="*/ 4 h 5"/>
                </a:gdLst>
                <a:ahLst/>
                <a:cxnLst>
                  <a:cxn ang="0">
                    <a:pos x="T0" y="T1"/>
                  </a:cxn>
                  <a:cxn ang="0">
                    <a:pos x="T2" y="T3"/>
                  </a:cxn>
                  <a:cxn ang="0">
                    <a:pos x="T4" y="T5"/>
                  </a:cxn>
                  <a:cxn ang="0">
                    <a:pos x="T6" y="T7"/>
                  </a:cxn>
                  <a:cxn ang="0">
                    <a:pos x="T8" y="T9"/>
                  </a:cxn>
                  <a:cxn ang="0">
                    <a:pos x="T10" y="T11"/>
                  </a:cxn>
                  <a:cxn ang="0">
                    <a:pos x="T12" y="T13"/>
                  </a:cxn>
                </a:cxnLst>
                <a:rect l="0" t="0" r="r" b="b"/>
                <a:pathLst>
                  <a:path w="7" h="5">
                    <a:moveTo>
                      <a:pt x="7" y="4"/>
                    </a:moveTo>
                    <a:cubicBezTo>
                      <a:pt x="5" y="3"/>
                      <a:pt x="2" y="2"/>
                      <a:pt x="0" y="0"/>
                    </a:cubicBezTo>
                    <a:cubicBezTo>
                      <a:pt x="0" y="0"/>
                      <a:pt x="0" y="0"/>
                      <a:pt x="0" y="0"/>
                    </a:cubicBezTo>
                    <a:cubicBezTo>
                      <a:pt x="2" y="1"/>
                      <a:pt x="4" y="3"/>
                      <a:pt x="6" y="4"/>
                    </a:cubicBezTo>
                    <a:cubicBezTo>
                      <a:pt x="7" y="5"/>
                      <a:pt x="7" y="5"/>
                      <a:pt x="7" y="5"/>
                    </a:cubicBezTo>
                    <a:cubicBezTo>
                      <a:pt x="7" y="5"/>
                      <a:pt x="7" y="5"/>
                      <a:pt x="7" y="5"/>
                    </a:cubicBezTo>
                    <a:lnTo>
                      <a:pt x="7" y="4"/>
                    </a:lnTo>
                    <a:close/>
                  </a:path>
                </a:pathLst>
              </a:custGeom>
              <a:solidFill>
                <a:srgbClr val="FFE7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381" name="Freeform 863">
                <a:extLst>
                  <a:ext uri="{FF2B5EF4-FFF2-40B4-BE49-F238E27FC236}">
                    <a16:creationId xmlns:a16="http://schemas.microsoft.com/office/drawing/2014/main" id="{4D9F4A02-9919-43A4-955A-B915735175E5}"/>
                  </a:ext>
                </a:extLst>
              </p:cNvPr>
              <p:cNvSpPr>
                <a:spLocks/>
              </p:cNvSpPr>
              <p:nvPr/>
            </p:nvSpPr>
            <p:spPr bwMode="auto">
              <a:xfrm>
                <a:off x="7485887" y="3814407"/>
                <a:ext cx="78184" cy="93818"/>
              </a:xfrm>
              <a:custGeom>
                <a:avLst/>
                <a:gdLst>
                  <a:gd name="T0" fmla="*/ 7 w 9"/>
                  <a:gd name="T1" fmla="*/ 7 h 11"/>
                  <a:gd name="T2" fmla="*/ 6 w 9"/>
                  <a:gd name="T3" fmla="*/ 0 h 11"/>
                  <a:gd name="T4" fmla="*/ 6 w 9"/>
                  <a:gd name="T5" fmla="*/ 0 h 11"/>
                  <a:gd name="T6" fmla="*/ 6 w 9"/>
                  <a:gd name="T7" fmla="*/ 6 h 11"/>
                  <a:gd name="T8" fmla="*/ 0 w 9"/>
                  <a:gd name="T9" fmla="*/ 9 h 11"/>
                  <a:gd name="T10" fmla="*/ 0 w 9"/>
                  <a:gd name="T11" fmla="*/ 9 h 11"/>
                  <a:gd name="T12" fmla="*/ 7 w 9"/>
                  <a:gd name="T13" fmla="*/ 7 h 11"/>
                </a:gdLst>
                <a:ahLst/>
                <a:cxnLst>
                  <a:cxn ang="0">
                    <a:pos x="T0" y="T1"/>
                  </a:cxn>
                  <a:cxn ang="0">
                    <a:pos x="T2" y="T3"/>
                  </a:cxn>
                  <a:cxn ang="0">
                    <a:pos x="T4" y="T5"/>
                  </a:cxn>
                  <a:cxn ang="0">
                    <a:pos x="T6" y="T7"/>
                  </a:cxn>
                  <a:cxn ang="0">
                    <a:pos x="T8" y="T9"/>
                  </a:cxn>
                  <a:cxn ang="0">
                    <a:pos x="T10" y="T11"/>
                  </a:cxn>
                  <a:cxn ang="0">
                    <a:pos x="T12" y="T13"/>
                  </a:cxn>
                </a:cxnLst>
                <a:rect l="0" t="0" r="r" b="b"/>
                <a:pathLst>
                  <a:path w="9" h="11">
                    <a:moveTo>
                      <a:pt x="7" y="7"/>
                    </a:moveTo>
                    <a:cubicBezTo>
                      <a:pt x="9" y="3"/>
                      <a:pt x="8" y="2"/>
                      <a:pt x="6" y="0"/>
                    </a:cubicBezTo>
                    <a:cubicBezTo>
                      <a:pt x="6" y="0"/>
                      <a:pt x="6" y="0"/>
                      <a:pt x="6" y="0"/>
                    </a:cubicBezTo>
                    <a:cubicBezTo>
                      <a:pt x="7" y="2"/>
                      <a:pt x="8" y="3"/>
                      <a:pt x="6" y="6"/>
                    </a:cubicBezTo>
                    <a:cubicBezTo>
                      <a:pt x="4" y="9"/>
                      <a:pt x="3" y="10"/>
                      <a:pt x="0" y="9"/>
                    </a:cubicBezTo>
                    <a:cubicBezTo>
                      <a:pt x="0" y="9"/>
                      <a:pt x="0" y="9"/>
                      <a:pt x="0" y="9"/>
                    </a:cubicBezTo>
                    <a:cubicBezTo>
                      <a:pt x="4" y="11"/>
                      <a:pt x="5" y="10"/>
                      <a:pt x="7" y="7"/>
                    </a:cubicBezTo>
                    <a:close/>
                  </a:path>
                </a:pathLst>
              </a:custGeom>
              <a:solidFill>
                <a:srgbClr val="FFE7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382" name="Freeform 864">
                <a:extLst>
                  <a:ext uri="{FF2B5EF4-FFF2-40B4-BE49-F238E27FC236}">
                    <a16:creationId xmlns:a16="http://schemas.microsoft.com/office/drawing/2014/main" id="{752FD04F-6970-4AAD-BA0B-AE2F7A31EB8B}"/>
                  </a:ext>
                </a:extLst>
              </p:cNvPr>
              <p:cNvSpPr>
                <a:spLocks/>
              </p:cNvSpPr>
              <p:nvPr/>
            </p:nvSpPr>
            <p:spPr bwMode="auto">
              <a:xfrm>
                <a:off x="7527584" y="3611135"/>
                <a:ext cx="62546" cy="88609"/>
              </a:xfrm>
              <a:custGeom>
                <a:avLst/>
                <a:gdLst>
                  <a:gd name="T0" fmla="*/ 1 w 7"/>
                  <a:gd name="T1" fmla="*/ 10 h 10"/>
                  <a:gd name="T2" fmla="*/ 7 w 7"/>
                  <a:gd name="T3" fmla="*/ 1 h 10"/>
                  <a:gd name="T4" fmla="*/ 6 w 7"/>
                  <a:gd name="T5" fmla="*/ 0 h 10"/>
                  <a:gd name="T6" fmla="*/ 0 w 7"/>
                  <a:gd name="T7" fmla="*/ 9 h 10"/>
                  <a:gd name="T8" fmla="*/ 1 w 7"/>
                  <a:gd name="T9" fmla="*/ 10 h 10"/>
                </a:gdLst>
                <a:ahLst/>
                <a:cxnLst>
                  <a:cxn ang="0">
                    <a:pos x="T0" y="T1"/>
                  </a:cxn>
                  <a:cxn ang="0">
                    <a:pos x="T2" y="T3"/>
                  </a:cxn>
                  <a:cxn ang="0">
                    <a:pos x="T4" y="T5"/>
                  </a:cxn>
                  <a:cxn ang="0">
                    <a:pos x="T6" y="T7"/>
                  </a:cxn>
                  <a:cxn ang="0">
                    <a:pos x="T8" y="T9"/>
                  </a:cxn>
                </a:cxnLst>
                <a:rect l="0" t="0" r="r" b="b"/>
                <a:pathLst>
                  <a:path w="7" h="10">
                    <a:moveTo>
                      <a:pt x="1" y="10"/>
                    </a:moveTo>
                    <a:cubicBezTo>
                      <a:pt x="7" y="1"/>
                      <a:pt x="7" y="1"/>
                      <a:pt x="7" y="1"/>
                    </a:cubicBezTo>
                    <a:cubicBezTo>
                      <a:pt x="6" y="1"/>
                      <a:pt x="6" y="1"/>
                      <a:pt x="6" y="0"/>
                    </a:cubicBezTo>
                    <a:cubicBezTo>
                      <a:pt x="0" y="9"/>
                      <a:pt x="0" y="9"/>
                      <a:pt x="0" y="9"/>
                    </a:cubicBezTo>
                    <a:cubicBezTo>
                      <a:pt x="0" y="9"/>
                      <a:pt x="1" y="10"/>
                      <a:pt x="1" y="10"/>
                    </a:cubicBezTo>
                    <a:close/>
                  </a:path>
                </a:pathLst>
              </a:custGeom>
              <a:solidFill>
                <a:srgbClr val="FFE7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383" name="Freeform 865">
                <a:extLst>
                  <a:ext uri="{FF2B5EF4-FFF2-40B4-BE49-F238E27FC236}">
                    <a16:creationId xmlns:a16="http://schemas.microsoft.com/office/drawing/2014/main" id="{464BE7C6-FAB5-4494-A90B-488C10F2AFE8}"/>
                  </a:ext>
                </a:extLst>
              </p:cNvPr>
              <p:cNvSpPr>
                <a:spLocks/>
              </p:cNvSpPr>
              <p:nvPr/>
            </p:nvSpPr>
            <p:spPr bwMode="auto">
              <a:xfrm>
                <a:off x="7303464" y="3814407"/>
                <a:ext cx="88609" cy="172002"/>
              </a:xfrm>
              <a:custGeom>
                <a:avLst/>
                <a:gdLst>
                  <a:gd name="T0" fmla="*/ 2 w 10"/>
                  <a:gd name="T1" fmla="*/ 8 h 20"/>
                  <a:gd name="T2" fmla="*/ 1 w 10"/>
                  <a:gd name="T3" fmla="*/ 7 h 20"/>
                  <a:gd name="T4" fmla="*/ 5 w 10"/>
                  <a:gd name="T5" fmla="*/ 0 h 20"/>
                  <a:gd name="T6" fmla="*/ 4 w 10"/>
                  <a:gd name="T7" fmla="*/ 0 h 20"/>
                  <a:gd name="T8" fmla="*/ 0 w 10"/>
                  <a:gd name="T9" fmla="*/ 6 h 20"/>
                  <a:gd name="T10" fmla="*/ 1 w 10"/>
                  <a:gd name="T11" fmla="*/ 7 h 20"/>
                  <a:gd name="T12" fmla="*/ 9 w 10"/>
                  <a:gd name="T13" fmla="*/ 13 h 20"/>
                  <a:gd name="T14" fmla="*/ 4 w 10"/>
                  <a:gd name="T15" fmla="*/ 19 h 20"/>
                  <a:gd name="T16" fmla="*/ 5 w 10"/>
                  <a:gd name="T17" fmla="*/ 20 h 20"/>
                  <a:gd name="T18" fmla="*/ 10 w 10"/>
                  <a:gd name="T19" fmla="*/ 13 h 20"/>
                  <a:gd name="T20" fmla="*/ 2 w 10"/>
                  <a:gd name="T21" fmla="*/ 8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20">
                    <a:moveTo>
                      <a:pt x="2" y="8"/>
                    </a:moveTo>
                    <a:cubicBezTo>
                      <a:pt x="1" y="7"/>
                      <a:pt x="1" y="7"/>
                      <a:pt x="1" y="7"/>
                    </a:cubicBezTo>
                    <a:cubicBezTo>
                      <a:pt x="5" y="0"/>
                      <a:pt x="5" y="0"/>
                      <a:pt x="5" y="0"/>
                    </a:cubicBezTo>
                    <a:cubicBezTo>
                      <a:pt x="4" y="0"/>
                      <a:pt x="4" y="0"/>
                      <a:pt x="4" y="0"/>
                    </a:cubicBezTo>
                    <a:cubicBezTo>
                      <a:pt x="0" y="6"/>
                      <a:pt x="0" y="6"/>
                      <a:pt x="0" y="6"/>
                    </a:cubicBezTo>
                    <a:cubicBezTo>
                      <a:pt x="1" y="7"/>
                      <a:pt x="1" y="7"/>
                      <a:pt x="1" y="7"/>
                    </a:cubicBezTo>
                    <a:cubicBezTo>
                      <a:pt x="4" y="10"/>
                      <a:pt x="7" y="12"/>
                      <a:pt x="9" y="13"/>
                    </a:cubicBezTo>
                    <a:cubicBezTo>
                      <a:pt x="4" y="19"/>
                      <a:pt x="4" y="19"/>
                      <a:pt x="4" y="19"/>
                    </a:cubicBezTo>
                    <a:cubicBezTo>
                      <a:pt x="5" y="20"/>
                      <a:pt x="5" y="20"/>
                      <a:pt x="5" y="20"/>
                    </a:cubicBezTo>
                    <a:cubicBezTo>
                      <a:pt x="10" y="13"/>
                      <a:pt x="10" y="13"/>
                      <a:pt x="10" y="13"/>
                    </a:cubicBezTo>
                    <a:cubicBezTo>
                      <a:pt x="8" y="12"/>
                      <a:pt x="5" y="10"/>
                      <a:pt x="2" y="8"/>
                    </a:cubicBezTo>
                    <a:close/>
                  </a:path>
                </a:pathLst>
              </a:custGeom>
              <a:solidFill>
                <a:srgbClr val="FFE7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384" name="Freeform 866">
                <a:extLst>
                  <a:ext uri="{FF2B5EF4-FFF2-40B4-BE49-F238E27FC236}">
                    <a16:creationId xmlns:a16="http://schemas.microsoft.com/office/drawing/2014/main" id="{9DB268E4-75FA-49A1-B50E-4B743354BC96}"/>
                  </a:ext>
                </a:extLst>
              </p:cNvPr>
              <p:cNvSpPr>
                <a:spLocks/>
              </p:cNvSpPr>
              <p:nvPr/>
            </p:nvSpPr>
            <p:spPr bwMode="auto">
              <a:xfrm>
                <a:off x="7496312" y="3569438"/>
                <a:ext cx="119881" cy="31273"/>
              </a:xfrm>
              <a:custGeom>
                <a:avLst/>
                <a:gdLst>
                  <a:gd name="T0" fmla="*/ 13 w 14"/>
                  <a:gd name="T1" fmla="*/ 3 h 4"/>
                  <a:gd name="T2" fmla="*/ 13 w 14"/>
                  <a:gd name="T3" fmla="*/ 2 h 4"/>
                  <a:gd name="T4" fmla="*/ 11 w 14"/>
                  <a:gd name="T5" fmla="*/ 2 h 4"/>
                  <a:gd name="T6" fmla="*/ 6 w 14"/>
                  <a:gd name="T7" fmla="*/ 1 h 4"/>
                  <a:gd name="T8" fmla="*/ 5 w 14"/>
                  <a:gd name="T9" fmla="*/ 2 h 4"/>
                  <a:gd name="T10" fmla="*/ 4 w 14"/>
                  <a:gd name="T11" fmla="*/ 2 h 4"/>
                  <a:gd name="T12" fmla="*/ 3 w 14"/>
                  <a:gd name="T13" fmla="*/ 3 h 4"/>
                  <a:gd name="T14" fmla="*/ 2 w 14"/>
                  <a:gd name="T15" fmla="*/ 3 h 4"/>
                  <a:gd name="T16" fmla="*/ 1 w 14"/>
                  <a:gd name="T17" fmla="*/ 3 h 4"/>
                  <a:gd name="T18" fmla="*/ 1 w 14"/>
                  <a:gd name="T19" fmla="*/ 4 h 4"/>
                  <a:gd name="T20" fmla="*/ 0 w 14"/>
                  <a:gd name="T21" fmla="*/ 4 h 4"/>
                  <a:gd name="T22" fmla="*/ 0 w 14"/>
                  <a:gd name="T23" fmla="*/ 4 h 4"/>
                  <a:gd name="T24" fmla="*/ 0 w 14"/>
                  <a:gd name="T25" fmla="*/ 3 h 4"/>
                  <a:gd name="T26" fmla="*/ 0 w 14"/>
                  <a:gd name="T27" fmla="*/ 3 h 4"/>
                  <a:gd name="T28" fmla="*/ 1 w 14"/>
                  <a:gd name="T29" fmla="*/ 2 h 4"/>
                  <a:gd name="T30" fmla="*/ 1 w 14"/>
                  <a:gd name="T31" fmla="*/ 1 h 4"/>
                  <a:gd name="T32" fmla="*/ 2 w 14"/>
                  <a:gd name="T33" fmla="*/ 1 h 4"/>
                  <a:gd name="T34" fmla="*/ 3 w 14"/>
                  <a:gd name="T35" fmla="*/ 0 h 4"/>
                  <a:gd name="T36" fmla="*/ 5 w 14"/>
                  <a:gd name="T37" fmla="*/ 0 h 4"/>
                  <a:gd name="T38" fmla="*/ 6 w 14"/>
                  <a:gd name="T39" fmla="*/ 0 h 4"/>
                  <a:gd name="T40" fmla="*/ 8 w 14"/>
                  <a:gd name="T41" fmla="*/ 0 h 4"/>
                  <a:gd name="T42" fmla="*/ 9 w 14"/>
                  <a:gd name="T43" fmla="*/ 0 h 4"/>
                  <a:gd name="T44" fmla="*/ 11 w 14"/>
                  <a:gd name="T45" fmla="*/ 1 h 4"/>
                  <a:gd name="T46" fmla="*/ 13 w 14"/>
                  <a:gd name="T47" fmla="*/ 2 h 4"/>
                  <a:gd name="T48" fmla="*/ 14 w 14"/>
                  <a:gd name="T49" fmla="*/ 2 h 4"/>
                  <a:gd name="T50" fmla="*/ 13 w 14"/>
                  <a:gd name="T51"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4" h="4">
                    <a:moveTo>
                      <a:pt x="13" y="3"/>
                    </a:moveTo>
                    <a:cubicBezTo>
                      <a:pt x="13" y="3"/>
                      <a:pt x="13" y="2"/>
                      <a:pt x="13" y="2"/>
                    </a:cubicBezTo>
                    <a:cubicBezTo>
                      <a:pt x="12" y="2"/>
                      <a:pt x="12" y="2"/>
                      <a:pt x="11" y="2"/>
                    </a:cubicBezTo>
                    <a:cubicBezTo>
                      <a:pt x="10" y="2"/>
                      <a:pt x="8" y="1"/>
                      <a:pt x="6" y="1"/>
                    </a:cubicBezTo>
                    <a:cubicBezTo>
                      <a:pt x="6" y="2"/>
                      <a:pt x="5" y="2"/>
                      <a:pt x="5" y="2"/>
                    </a:cubicBezTo>
                    <a:cubicBezTo>
                      <a:pt x="5" y="2"/>
                      <a:pt x="4" y="2"/>
                      <a:pt x="4" y="2"/>
                    </a:cubicBezTo>
                    <a:cubicBezTo>
                      <a:pt x="4" y="2"/>
                      <a:pt x="3" y="2"/>
                      <a:pt x="3" y="3"/>
                    </a:cubicBezTo>
                    <a:cubicBezTo>
                      <a:pt x="3" y="3"/>
                      <a:pt x="2" y="3"/>
                      <a:pt x="2" y="3"/>
                    </a:cubicBezTo>
                    <a:cubicBezTo>
                      <a:pt x="2" y="3"/>
                      <a:pt x="2" y="3"/>
                      <a:pt x="1" y="3"/>
                    </a:cubicBezTo>
                    <a:cubicBezTo>
                      <a:pt x="1" y="4"/>
                      <a:pt x="1" y="4"/>
                      <a:pt x="1" y="4"/>
                    </a:cubicBezTo>
                    <a:cubicBezTo>
                      <a:pt x="0" y="4"/>
                      <a:pt x="0" y="4"/>
                      <a:pt x="0" y="4"/>
                    </a:cubicBezTo>
                    <a:cubicBezTo>
                      <a:pt x="0" y="4"/>
                      <a:pt x="0" y="4"/>
                      <a:pt x="0" y="4"/>
                    </a:cubicBezTo>
                    <a:cubicBezTo>
                      <a:pt x="0" y="4"/>
                      <a:pt x="0" y="4"/>
                      <a:pt x="0" y="3"/>
                    </a:cubicBezTo>
                    <a:cubicBezTo>
                      <a:pt x="0" y="3"/>
                      <a:pt x="0" y="3"/>
                      <a:pt x="0" y="3"/>
                    </a:cubicBezTo>
                    <a:cubicBezTo>
                      <a:pt x="1" y="2"/>
                      <a:pt x="1" y="2"/>
                      <a:pt x="1" y="2"/>
                    </a:cubicBezTo>
                    <a:cubicBezTo>
                      <a:pt x="1" y="2"/>
                      <a:pt x="1" y="1"/>
                      <a:pt x="1" y="1"/>
                    </a:cubicBezTo>
                    <a:cubicBezTo>
                      <a:pt x="2" y="1"/>
                      <a:pt x="2" y="1"/>
                      <a:pt x="2" y="1"/>
                    </a:cubicBezTo>
                    <a:cubicBezTo>
                      <a:pt x="2" y="0"/>
                      <a:pt x="3" y="0"/>
                      <a:pt x="3" y="0"/>
                    </a:cubicBezTo>
                    <a:cubicBezTo>
                      <a:pt x="4" y="0"/>
                      <a:pt x="4" y="0"/>
                      <a:pt x="5" y="0"/>
                    </a:cubicBezTo>
                    <a:cubicBezTo>
                      <a:pt x="5" y="0"/>
                      <a:pt x="6" y="0"/>
                      <a:pt x="6" y="0"/>
                    </a:cubicBezTo>
                    <a:cubicBezTo>
                      <a:pt x="7" y="0"/>
                      <a:pt x="7" y="0"/>
                      <a:pt x="8" y="0"/>
                    </a:cubicBezTo>
                    <a:cubicBezTo>
                      <a:pt x="8" y="0"/>
                      <a:pt x="9" y="0"/>
                      <a:pt x="9" y="0"/>
                    </a:cubicBezTo>
                    <a:cubicBezTo>
                      <a:pt x="10" y="0"/>
                      <a:pt x="11" y="1"/>
                      <a:pt x="11" y="1"/>
                    </a:cubicBezTo>
                    <a:cubicBezTo>
                      <a:pt x="12" y="1"/>
                      <a:pt x="13" y="2"/>
                      <a:pt x="13" y="2"/>
                    </a:cubicBezTo>
                    <a:cubicBezTo>
                      <a:pt x="13" y="2"/>
                      <a:pt x="14" y="2"/>
                      <a:pt x="14" y="2"/>
                    </a:cubicBezTo>
                    <a:lnTo>
                      <a:pt x="13" y="3"/>
                    </a:lnTo>
                    <a:close/>
                  </a:path>
                </a:pathLst>
              </a:custGeom>
              <a:solidFill>
                <a:srgbClr val="FFE7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403" name="Freeform 867">
                <a:extLst>
                  <a:ext uri="{FF2B5EF4-FFF2-40B4-BE49-F238E27FC236}">
                    <a16:creationId xmlns:a16="http://schemas.microsoft.com/office/drawing/2014/main" id="{95517E66-8F4E-43D5-AD3D-2818DE3EF543}"/>
                  </a:ext>
                </a:extLst>
              </p:cNvPr>
              <p:cNvSpPr>
                <a:spLocks/>
              </p:cNvSpPr>
              <p:nvPr/>
            </p:nvSpPr>
            <p:spPr bwMode="auto">
              <a:xfrm>
                <a:off x="7360796" y="3871743"/>
                <a:ext cx="192852" cy="72970"/>
              </a:xfrm>
              <a:custGeom>
                <a:avLst/>
                <a:gdLst>
                  <a:gd name="T0" fmla="*/ 0 w 22"/>
                  <a:gd name="T1" fmla="*/ 0 h 8"/>
                  <a:gd name="T2" fmla="*/ 1 w 22"/>
                  <a:gd name="T3" fmla="*/ 0 h 8"/>
                  <a:gd name="T4" fmla="*/ 4 w 22"/>
                  <a:gd name="T5" fmla="*/ 1 h 8"/>
                  <a:gd name="T6" fmla="*/ 7 w 22"/>
                  <a:gd name="T7" fmla="*/ 3 h 8"/>
                  <a:gd name="T8" fmla="*/ 9 w 22"/>
                  <a:gd name="T9" fmla="*/ 4 h 8"/>
                  <a:gd name="T10" fmla="*/ 11 w 22"/>
                  <a:gd name="T11" fmla="*/ 5 h 8"/>
                  <a:gd name="T12" fmla="*/ 15 w 22"/>
                  <a:gd name="T13" fmla="*/ 6 h 8"/>
                  <a:gd name="T14" fmla="*/ 15 w 22"/>
                  <a:gd name="T15" fmla="*/ 6 h 8"/>
                  <a:gd name="T16" fmla="*/ 16 w 22"/>
                  <a:gd name="T17" fmla="*/ 6 h 8"/>
                  <a:gd name="T18" fmla="*/ 17 w 22"/>
                  <a:gd name="T19" fmla="*/ 6 h 8"/>
                  <a:gd name="T20" fmla="*/ 18 w 22"/>
                  <a:gd name="T21" fmla="*/ 6 h 8"/>
                  <a:gd name="T22" fmla="*/ 22 w 22"/>
                  <a:gd name="T23" fmla="*/ 5 h 8"/>
                  <a:gd name="T24" fmla="*/ 22 w 22"/>
                  <a:gd name="T25" fmla="*/ 5 h 8"/>
                  <a:gd name="T26" fmla="*/ 21 w 22"/>
                  <a:gd name="T27" fmla="*/ 6 h 8"/>
                  <a:gd name="T28" fmla="*/ 19 w 22"/>
                  <a:gd name="T29" fmla="*/ 7 h 8"/>
                  <a:gd name="T30" fmla="*/ 17 w 22"/>
                  <a:gd name="T31" fmla="*/ 8 h 8"/>
                  <a:gd name="T32" fmla="*/ 16 w 22"/>
                  <a:gd name="T33" fmla="*/ 8 h 8"/>
                  <a:gd name="T34" fmla="*/ 15 w 22"/>
                  <a:gd name="T35" fmla="*/ 8 h 8"/>
                  <a:gd name="T36" fmla="*/ 15 w 22"/>
                  <a:gd name="T37" fmla="*/ 8 h 8"/>
                  <a:gd name="T38" fmla="*/ 10 w 22"/>
                  <a:gd name="T39" fmla="*/ 6 h 8"/>
                  <a:gd name="T40" fmla="*/ 8 w 22"/>
                  <a:gd name="T41" fmla="*/ 5 h 8"/>
                  <a:gd name="T42" fmla="*/ 6 w 22"/>
                  <a:gd name="T43" fmla="*/ 4 h 8"/>
                  <a:gd name="T44" fmla="*/ 3 w 22"/>
                  <a:gd name="T45" fmla="*/ 2 h 8"/>
                  <a:gd name="T46" fmla="*/ 1 w 22"/>
                  <a:gd name="T47" fmla="*/ 0 h 8"/>
                  <a:gd name="T48" fmla="*/ 0 w 22"/>
                  <a:gd name="T49"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8">
                    <a:moveTo>
                      <a:pt x="0" y="0"/>
                    </a:moveTo>
                    <a:cubicBezTo>
                      <a:pt x="0" y="0"/>
                      <a:pt x="1" y="0"/>
                      <a:pt x="1" y="0"/>
                    </a:cubicBezTo>
                    <a:cubicBezTo>
                      <a:pt x="2" y="1"/>
                      <a:pt x="3" y="1"/>
                      <a:pt x="4" y="1"/>
                    </a:cubicBezTo>
                    <a:cubicBezTo>
                      <a:pt x="5" y="2"/>
                      <a:pt x="6" y="2"/>
                      <a:pt x="7" y="3"/>
                    </a:cubicBezTo>
                    <a:cubicBezTo>
                      <a:pt x="8" y="3"/>
                      <a:pt x="8" y="3"/>
                      <a:pt x="9" y="4"/>
                    </a:cubicBezTo>
                    <a:cubicBezTo>
                      <a:pt x="10" y="4"/>
                      <a:pt x="10" y="4"/>
                      <a:pt x="11" y="5"/>
                    </a:cubicBezTo>
                    <a:cubicBezTo>
                      <a:pt x="12" y="5"/>
                      <a:pt x="14" y="5"/>
                      <a:pt x="15" y="6"/>
                    </a:cubicBezTo>
                    <a:cubicBezTo>
                      <a:pt x="15" y="6"/>
                      <a:pt x="15" y="6"/>
                      <a:pt x="15" y="6"/>
                    </a:cubicBezTo>
                    <a:cubicBezTo>
                      <a:pt x="16" y="6"/>
                      <a:pt x="16" y="6"/>
                      <a:pt x="16" y="6"/>
                    </a:cubicBezTo>
                    <a:cubicBezTo>
                      <a:pt x="16" y="6"/>
                      <a:pt x="16" y="6"/>
                      <a:pt x="17" y="6"/>
                    </a:cubicBezTo>
                    <a:cubicBezTo>
                      <a:pt x="17" y="6"/>
                      <a:pt x="18" y="6"/>
                      <a:pt x="18" y="6"/>
                    </a:cubicBezTo>
                    <a:cubicBezTo>
                      <a:pt x="21" y="5"/>
                      <a:pt x="22" y="5"/>
                      <a:pt x="22" y="5"/>
                    </a:cubicBezTo>
                    <a:cubicBezTo>
                      <a:pt x="22" y="5"/>
                      <a:pt x="22" y="5"/>
                      <a:pt x="22" y="5"/>
                    </a:cubicBezTo>
                    <a:cubicBezTo>
                      <a:pt x="22" y="5"/>
                      <a:pt x="22" y="5"/>
                      <a:pt x="21" y="6"/>
                    </a:cubicBezTo>
                    <a:cubicBezTo>
                      <a:pt x="21" y="6"/>
                      <a:pt x="20" y="7"/>
                      <a:pt x="19" y="7"/>
                    </a:cubicBezTo>
                    <a:cubicBezTo>
                      <a:pt x="18" y="7"/>
                      <a:pt x="18" y="8"/>
                      <a:pt x="17" y="8"/>
                    </a:cubicBezTo>
                    <a:cubicBezTo>
                      <a:pt x="17" y="8"/>
                      <a:pt x="16" y="8"/>
                      <a:pt x="16" y="8"/>
                    </a:cubicBezTo>
                    <a:cubicBezTo>
                      <a:pt x="16" y="8"/>
                      <a:pt x="16" y="8"/>
                      <a:pt x="15" y="8"/>
                    </a:cubicBezTo>
                    <a:cubicBezTo>
                      <a:pt x="15" y="8"/>
                      <a:pt x="15" y="8"/>
                      <a:pt x="15" y="8"/>
                    </a:cubicBezTo>
                    <a:cubicBezTo>
                      <a:pt x="13" y="8"/>
                      <a:pt x="12" y="7"/>
                      <a:pt x="10" y="6"/>
                    </a:cubicBezTo>
                    <a:cubicBezTo>
                      <a:pt x="10" y="6"/>
                      <a:pt x="9" y="6"/>
                      <a:pt x="8" y="5"/>
                    </a:cubicBezTo>
                    <a:cubicBezTo>
                      <a:pt x="8" y="5"/>
                      <a:pt x="7" y="4"/>
                      <a:pt x="6" y="4"/>
                    </a:cubicBezTo>
                    <a:cubicBezTo>
                      <a:pt x="5" y="3"/>
                      <a:pt x="4" y="3"/>
                      <a:pt x="3" y="2"/>
                    </a:cubicBezTo>
                    <a:cubicBezTo>
                      <a:pt x="2" y="2"/>
                      <a:pt x="1" y="1"/>
                      <a:pt x="1" y="0"/>
                    </a:cubicBezTo>
                    <a:cubicBezTo>
                      <a:pt x="0" y="0"/>
                      <a:pt x="0" y="0"/>
                      <a:pt x="0" y="0"/>
                    </a:cubicBezTo>
                    <a:close/>
                  </a:path>
                </a:pathLst>
              </a:custGeom>
              <a:solidFill>
                <a:srgbClr val="FFE7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404" name="Freeform 868">
                <a:extLst>
                  <a:ext uri="{FF2B5EF4-FFF2-40B4-BE49-F238E27FC236}">
                    <a16:creationId xmlns:a16="http://schemas.microsoft.com/office/drawing/2014/main" id="{B9B56B33-4417-40A9-8FC8-DE18F2AEC515}"/>
                  </a:ext>
                </a:extLst>
              </p:cNvPr>
              <p:cNvSpPr>
                <a:spLocks/>
              </p:cNvSpPr>
              <p:nvPr/>
            </p:nvSpPr>
            <p:spPr bwMode="auto">
              <a:xfrm>
                <a:off x="7678739" y="3621559"/>
                <a:ext cx="26062" cy="15638"/>
              </a:xfrm>
              <a:custGeom>
                <a:avLst/>
                <a:gdLst>
                  <a:gd name="T0" fmla="*/ 3 w 3"/>
                  <a:gd name="T1" fmla="*/ 2 h 2"/>
                  <a:gd name="T2" fmla="*/ 1 w 3"/>
                  <a:gd name="T3" fmla="*/ 2 h 2"/>
                  <a:gd name="T4" fmla="*/ 0 w 3"/>
                  <a:gd name="T5" fmla="*/ 2 h 2"/>
                  <a:gd name="T6" fmla="*/ 0 w 3"/>
                  <a:gd name="T7" fmla="*/ 2 h 2"/>
                  <a:gd name="T8" fmla="*/ 0 w 3"/>
                  <a:gd name="T9" fmla="*/ 1 h 2"/>
                  <a:gd name="T10" fmla="*/ 0 w 3"/>
                  <a:gd name="T11" fmla="*/ 1 h 2"/>
                  <a:gd name="T12" fmla="*/ 1 w 3"/>
                  <a:gd name="T13" fmla="*/ 0 h 2"/>
                  <a:gd name="T14" fmla="*/ 1 w 3"/>
                  <a:gd name="T15" fmla="*/ 0 h 2"/>
                  <a:gd name="T16" fmla="*/ 2 w 3"/>
                  <a:gd name="T17" fmla="*/ 1 h 2"/>
                  <a:gd name="T18" fmla="*/ 3 w 3"/>
                  <a:gd name="T19"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2">
                    <a:moveTo>
                      <a:pt x="3" y="2"/>
                    </a:moveTo>
                    <a:cubicBezTo>
                      <a:pt x="3" y="2"/>
                      <a:pt x="2" y="2"/>
                      <a:pt x="1" y="2"/>
                    </a:cubicBezTo>
                    <a:cubicBezTo>
                      <a:pt x="1" y="2"/>
                      <a:pt x="1" y="2"/>
                      <a:pt x="0" y="2"/>
                    </a:cubicBezTo>
                    <a:cubicBezTo>
                      <a:pt x="0" y="2"/>
                      <a:pt x="0" y="2"/>
                      <a:pt x="0" y="2"/>
                    </a:cubicBezTo>
                    <a:cubicBezTo>
                      <a:pt x="0" y="1"/>
                      <a:pt x="0" y="1"/>
                      <a:pt x="0" y="1"/>
                    </a:cubicBezTo>
                    <a:cubicBezTo>
                      <a:pt x="0" y="1"/>
                      <a:pt x="0" y="1"/>
                      <a:pt x="0" y="1"/>
                    </a:cubicBezTo>
                    <a:cubicBezTo>
                      <a:pt x="0" y="1"/>
                      <a:pt x="0" y="0"/>
                      <a:pt x="1" y="0"/>
                    </a:cubicBezTo>
                    <a:cubicBezTo>
                      <a:pt x="1" y="0"/>
                      <a:pt x="1" y="0"/>
                      <a:pt x="1" y="0"/>
                    </a:cubicBezTo>
                    <a:cubicBezTo>
                      <a:pt x="2" y="0"/>
                      <a:pt x="2" y="1"/>
                      <a:pt x="2" y="1"/>
                    </a:cubicBezTo>
                    <a:cubicBezTo>
                      <a:pt x="2" y="1"/>
                      <a:pt x="3" y="2"/>
                      <a:pt x="3" y="2"/>
                    </a:cubicBezTo>
                    <a:close/>
                  </a:path>
                </a:pathLst>
              </a:custGeom>
              <a:solidFill>
                <a:srgbClr val="FFE7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429" name="Freeform 869">
                <a:extLst>
                  <a:ext uri="{FF2B5EF4-FFF2-40B4-BE49-F238E27FC236}">
                    <a16:creationId xmlns:a16="http://schemas.microsoft.com/office/drawing/2014/main" id="{F1B2EA18-316B-499C-96A0-3275A34DAD39}"/>
                  </a:ext>
                </a:extLst>
              </p:cNvPr>
              <p:cNvSpPr>
                <a:spLocks/>
              </p:cNvSpPr>
              <p:nvPr/>
            </p:nvSpPr>
            <p:spPr bwMode="auto">
              <a:xfrm>
                <a:off x="7652676" y="3543375"/>
                <a:ext cx="15638" cy="31273"/>
              </a:xfrm>
              <a:custGeom>
                <a:avLst/>
                <a:gdLst>
                  <a:gd name="T0" fmla="*/ 2 w 2"/>
                  <a:gd name="T1" fmla="*/ 0 h 4"/>
                  <a:gd name="T2" fmla="*/ 2 w 2"/>
                  <a:gd name="T3" fmla="*/ 2 h 4"/>
                  <a:gd name="T4" fmla="*/ 2 w 2"/>
                  <a:gd name="T5" fmla="*/ 3 h 4"/>
                  <a:gd name="T6" fmla="*/ 1 w 2"/>
                  <a:gd name="T7" fmla="*/ 3 h 4"/>
                  <a:gd name="T8" fmla="*/ 0 w 2"/>
                  <a:gd name="T9" fmla="*/ 4 h 4"/>
                  <a:gd name="T10" fmla="*/ 0 w 2"/>
                  <a:gd name="T11" fmla="*/ 3 h 4"/>
                  <a:gd name="T12" fmla="*/ 0 w 2"/>
                  <a:gd name="T13" fmla="*/ 2 h 4"/>
                  <a:gd name="T14" fmla="*/ 0 w 2"/>
                  <a:gd name="T15" fmla="*/ 2 h 4"/>
                  <a:gd name="T16" fmla="*/ 0 w 2"/>
                  <a:gd name="T17" fmla="*/ 1 h 4"/>
                  <a:gd name="T18" fmla="*/ 2 w 2"/>
                  <a:gd name="T1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4">
                    <a:moveTo>
                      <a:pt x="2" y="0"/>
                    </a:moveTo>
                    <a:cubicBezTo>
                      <a:pt x="2" y="0"/>
                      <a:pt x="2" y="1"/>
                      <a:pt x="2" y="2"/>
                    </a:cubicBezTo>
                    <a:cubicBezTo>
                      <a:pt x="2" y="2"/>
                      <a:pt x="2" y="3"/>
                      <a:pt x="2" y="3"/>
                    </a:cubicBezTo>
                    <a:cubicBezTo>
                      <a:pt x="1" y="3"/>
                      <a:pt x="1" y="3"/>
                      <a:pt x="1" y="3"/>
                    </a:cubicBezTo>
                    <a:cubicBezTo>
                      <a:pt x="1" y="4"/>
                      <a:pt x="0" y="4"/>
                      <a:pt x="0" y="4"/>
                    </a:cubicBezTo>
                    <a:cubicBezTo>
                      <a:pt x="0" y="3"/>
                      <a:pt x="0" y="3"/>
                      <a:pt x="0" y="3"/>
                    </a:cubicBezTo>
                    <a:cubicBezTo>
                      <a:pt x="0" y="3"/>
                      <a:pt x="0" y="3"/>
                      <a:pt x="0" y="2"/>
                    </a:cubicBezTo>
                    <a:cubicBezTo>
                      <a:pt x="0" y="2"/>
                      <a:pt x="0" y="2"/>
                      <a:pt x="0" y="2"/>
                    </a:cubicBezTo>
                    <a:cubicBezTo>
                      <a:pt x="0" y="2"/>
                      <a:pt x="0" y="1"/>
                      <a:pt x="0" y="1"/>
                    </a:cubicBezTo>
                    <a:cubicBezTo>
                      <a:pt x="1" y="0"/>
                      <a:pt x="2" y="0"/>
                      <a:pt x="2" y="0"/>
                    </a:cubicBezTo>
                    <a:close/>
                  </a:path>
                </a:pathLst>
              </a:custGeom>
              <a:solidFill>
                <a:srgbClr val="FFE7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grpSp>
        <p:grpSp>
          <p:nvGrpSpPr>
            <p:cNvPr id="339" name="Group 338"/>
            <p:cNvGrpSpPr/>
            <p:nvPr/>
          </p:nvGrpSpPr>
          <p:grpSpPr>
            <a:xfrm>
              <a:off x="3583717" y="2165972"/>
              <a:ext cx="3954808" cy="4667304"/>
              <a:chOff x="1803696" y="1810576"/>
              <a:chExt cx="2482763" cy="2930057"/>
            </a:xfrm>
          </p:grpSpPr>
          <p:grpSp>
            <p:nvGrpSpPr>
              <p:cNvPr id="340" name="Group 339"/>
              <p:cNvGrpSpPr/>
              <p:nvPr/>
            </p:nvGrpSpPr>
            <p:grpSpPr>
              <a:xfrm>
                <a:off x="1803696" y="1810576"/>
                <a:ext cx="2482763" cy="2930057"/>
                <a:chOff x="142953" y="934202"/>
                <a:chExt cx="1561324" cy="1842612"/>
              </a:xfrm>
            </p:grpSpPr>
            <p:sp>
              <p:nvSpPr>
                <p:cNvPr id="342" name="Freeform 115">
                  <a:extLst>
                    <a:ext uri="{FF2B5EF4-FFF2-40B4-BE49-F238E27FC236}">
                      <a16:creationId xmlns:a16="http://schemas.microsoft.com/office/drawing/2014/main" id="{74211F80-DB82-540E-C746-2B974DB10DBD}"/>
                    </a:ext>
                  </a:extLst>
                </p:cNvPr>
                <p:cNvSpPr>
                  <a:spLocks/>
                </p:cNvSpPr>
                <p:nvPr/>
              </p:nvSpPr>
              <p:spPr bwMode="auto">
                <a:xfrm>
                  <a:off x="142953" y="1880972"/>
                  <a:ext cx="345543" cy="473521"/>
                </a:xfrm>
                <a:custGeom>
                  <a:avLst/>
                  <a:gdLst>
                    <a:gd name="T0" fmla="*/ 2 w 32"/>
                    <a:gd name="T1" fmla="*/ 19 h 44"/>
                    <a:gd name="T2" fmla="*/ 20 w 32"/>
                    <a:gd name="T3" fmla="*/ 40 h 44"/>
                    <a:gd name="T4" fmla="*/ 31 w 32"/>
                    <a:gd name="T5" fmla="*/ 20 h 44"/>
                    <a:gd name="T6" fmla="*/ 15 w 32"/>
                    <a:gd name="T7" fmla="*/ 2 h 44"/>
                    <a:gd name="T8" fmla="*/ 2 w 32"/>
                    <a:gd name="T9" fmla="*/ 19 h 44"/>
                  </a:gdLst>
                  <a:ahLst/>
                  <a:cxnLst>
                    <a:cxn ang="0">
                      <a:pos x="T0" y="T1"/>
                    </a:cxn>
                    <a:cxn ang="0">
                      <a:pos x="T2" y="T3"/>
                    </a:cxn>
                    <a:cxn ang="0">
                      <a:pos x="T4" y="T5"/>
                    </a:cxn>
                    <a:cxn ang="0">
                      <a:pos x="T6" y="T7"/>
                    </a:cxn>
                    <a:cxn ang="0">
                      <a:pos x="T8" y="T9"/>
                    </a:cxn>
                  </a:cxnLst>
                  <a:rect l="0" t="0" r="r" b="b"/>
                  <a:pathLst>
                    <a:path w="32" h="44">
                      <a:moveTo>
                        <a:pt x="2" y="19"/>
                      </a:moveTo>
                      <a:cubicBezTo>
                        <a:pt x="3" y="30"/>
                        <a:pt x="12" y="44"/>
                        <a:pt x="20" y="40"/>
                      </a:cubicBezTo>
                      <a:cubicBezTo>
                        <a:pt x="27" y="37"/>
                        <a:pt x="32" y="31"/>
                        <a:pt x="31" y="20"/>
                      </a:cubicBezTo>
                      <a:cubicBezTo>
                        <a:pt x="29" y="9"/>
                        <a:pt x="23" y="4"/>
                        <a:pt x="15" y="2"/>
                      </a:cubicBezTo>
                      <a:cubicBezTo>
                        <a:pt x="5" y="0"/>
                        <a:pt x="0" y="8"/>
                        <a:pt x="2" y="19"/>
                      </a:cubicBezTo>
                    </a:path>
                  </a:pathLst>
                </a:custGeom>
                <a:solidFill>
                  <a:srgbClr val="ED90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22860" tIns="11430" rIns="22860" bIns="11430" numCol="1" anchor="t" anchorCtr="0" compatLnSpc="1">
                  <a:prstTxWarp prst="textNoShape">
                    <a:avLst/>
                  </a:prstTxWarp>
                </a:bodyPr>
                <a:lstStyle/>
                <a:p>
                  <a:endParaRPr lang="en-US" sz="450"/>
                </a:p>
              </p:txBody>
            </p:sp>
            <p:sp>
              <p:nvSpPr>
                <p:cNvPr id="343" name="Freeform 116">
                  <a:extLst>
                    <a:ext uri="{FF2B5EF4-FFF2-40B4-BE49-F238E27FC236}">
                      <a16:creationId xmlns:a16="http://schemas.microsoft.com/office/drawing/2014/main" id="{0F820674-ABCD-6EEA-3BB2-D120AC6DAFB4}"/>
                    </a:ext>
                  </a:extLst>
                </p:cNvPr>
                <p:cNvSpPr>
                  <a:spLocks/>
                </p:cNvSpPr>
                <p:nvPr/>
              </p:nvSpPr>
              <p:spPr bwMode="auto">
                <a:xfrm>
                  <a:off x="194144" y="1880972"/>
                  <a:ext cx="140780" cy="102382"/>
                </a:xfrm>
                <a:custGeom>
                  <a:avLst/>
                  <a:gdLst>
                    <a:gd name="T0" fmla="*/ 0 w 14"/>
                    <a:gd name="T1" fmla="*/ 5 h 9"/>
                    <a:gd name="T2" fmla="*/ 14 w 14"/>
                    <a:gd name="T3" fmla="*/ 9 h 9"/>
                    <a:gd name="T4" fmla="*/ 13 w 14"/>
                    <a:gd name="T5" fmla="*/ 2 h 9"/>
                    <a:gd name="T6" fmla="*/ 7 w 14"/>
                    <a:gd name="T7" fmla="*/ 1 h 9"/>
                    <a:gd name="T8" fmla="*/ 0 w 14"/>
                    <a:gd name="T9" fmla="*/ 5 h 9"/>
                  </a:gdLst>
                  <a:ahLst/>
                  <a:cxnLst>
                    <a:cxn ang="0">
                      <a:pos x="T0" y="T1"/>
                    </a:cxn>
                    <a:cxn ang="0">
                      <a:pos x="T2" y="T3"/>
                    </a:cxn>
                    <a:cxn ang="0">
                      <a:pos x="T4" y="T5"/>
                    </a:cxn>
                    <a:cxn ang="0">
                      <a:pos x="T6" y="T7"/>
                    </a:cxn>
                    <a:cxn ang="0">
                      <a:pos x="T8" y="T9"/>
                    </a:cxn>
                  </a:cxnLst>
                  <a:rect l="0" t="0" r="r" b="b"/>
                  <a:pathLst>
                    <a:path w="14" h="9">
                      <a:moveTo>
                        <a:pt x="0" y="5"/>
                      </a:moveTo>
                      <a:cubicBezTo>
                        <a:pt x="2" y="2"/>
                        <a:pt x="12" y="1"/>
                        <a:pt x="14" y="9"/>
                      </a:cubicBezTo>
                      <a:cubicBezTo>
                        <a:pt x="13" y="2"/>
                        <a:pt x="13" y="2"/>
                        <a:pt x="13" y="2"/>
                      </a:cubicBezTo>
                      <a:cubicBezTo>
                        <a:pt x="13" y="2"/>
                        <a:pt x="10" y="0"/>
                        <a:pt x="7" y="1"/>
                      </a:cubicBezTo>
                      <a:cubicBezTo>
                        <a:pt x="2" y="2"/>
                        <a:pt x="0" y="5"/>
                        <a:pt x="0" y="5"/>
                      </a:cubicBezTo>
                      <a:close/>
                    </a:path>
                  </a:pathLst>
                </a:custGeom>
                <a:solidFill>
                  <a:srgbClr val="FCBB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22860" tIns="11430" rIns="22860" bIns="11430" numCol="1" anchor="t" anchorCtr="0" compatLnSpc="1">
                  <a:prstTxWarp prst="textNoShape">
                    <a:avLst/>
                  </a:prstTxWarp>
                </a:bodyPr>
                <a:lstStyle/>
                <a:p>
                  <a:endParaRPr lang="en-US" sz="450"/>
                </a:p>
              </p:txBody>
            </p:sp>
            <p:sp>
              <p:nvSpPr>
                <p:cNvPr id="344" name="Freeform 117">
                  <a:extLst>
                    <a:ext uri="{FF2B5EF4-FFF2-40B4-BE49-F238E27FC236}">
                      <a16:creationId xmlns:a16="http://schemas.microsoft.com/office/drawing/2014/main" id="{14449BF7-A2FE-7EB0-95A4-B455E9BBF1B8}"/>
                    </a:ext>
                  </a:extLst>
                </p:cNvPr>
                <p:cNvSpPr>
                  <a:spLocks/>
                </p:cNvSpPr>
                <p:nvPr/>
              </p:nvSpPr>
              <p:spPr bwMode="auto">
                <a:xfrm>
                  <a:off x="1358734" y="1880972"/>
                  <a:ext cx="345543" cy="473521"/>
                </a:xfrm>
                <a:custGeom>
                  <a:avLst/>
                  <a:gdLst>
                    <a:gd name="T0" fmla="*/ 30 w 32"/>
                    <a:gd name="T1" fmla="*/ 19 h 44"/>
                    <a:gd name="T2" fmla="*/ 12 w 32"/>
                    <a:gd name="T3" fmla="*/ 40 h 44"/>
                    <a:gd name="T4" fmla="*/ 2 w 32"/>
                    <a:gd name="T5" fmla="*/ 20 h 44"/>
                    <a:gd name="T6" fmla="*/ 18 w 32"/>
                    <a:gd name="T7" fmla="*/ 2 h 44"/>
                    <a:gd name="T8" fmla="*/ 30 w 32"/>
                    <a:gd name="T9" fmla="*/ 19 h 44"/>
                  </a:gdLst>
                  <a:ahLst/>
                  <a:cxnLst>
                    <a:cxn ang="0">
                      <a:pos x="T0" y="T1"/>
                    </a:cxn>
                    <a:cxn ang="0">
                      <a:pos x="T2" y="T3"/>
                    </a:cxn>
                    <a:cxn ang="0">
                      <a:pos x="T4" y="T5"/>
                    </a:cxn>
                    <a:cxn ang="0">
                      <a:pos x="T6" y="T7"/>
                    </a:cxn>
                    <a:cxn ang="0">
                      <a:pos x="T8" y="T9"/>
                    </a:cxn>
                  </a:cxnLst>
                  <a:rect l="0" t="0" r="r" b="b"/>
                  <a:pathLst>
                    <a:path w="32" h="44">
                      <a:moveTo>
                        <a:pt x="30" y="19"/>
                      </a:moveTo>
                      <a:cubicBezTo>
                        <a:pt x="29" y="30"/>
                        <a:pt x="20" y="44"/>
                        <a:pt x="12" y="40"/>
                      </a:cubicBezTo>
                      <a:cubicBezTo>
                        <a:pt x="6" y="37"/>
                        <a:pt x="0" y="31"/>
                        <a:pt x="2" y="20"/>
                      </a:cubicBezTo>
                      <a:cubicBezTo>
                        <a:pt x="3" y="9"/>
                        <a:pt x="9" y="4"/>
                        <a:pt x="18" y="2"/>
                      </a:cubicBezTo>
                      <a:cubicBezTo>
                        <a:pt x="27" y="0"/>
                        <a:pt x="32" y="8"/>
                        <a:pt x="30" y="19"/>
                      </a:cubicBezTo>
                    </a:path>
                  </a:pathLst>
                </a:custGeom>
                <a:solidFill>
                  <a:srgbClr val="ED90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22860" tIns="11430" rIns="22860" bIns="11430" numCol="1" anchor="t" anchorCtr="0" compatLnSpc="1">
                  <a:prstTxWarp prst="textNoShape">
                    <a:avLst/>
                  </a:prstTxWarp>
                </a:bodyPr>
                <a:lstStyle/>
                <a:p>
                  <a:endParaRPr lang="en-US" sz="450"/>
                </a:p>
              </p:txBody>
            </p:sp>
            <p:sp>
              <p:nvSpPr>
                <p:cNvPr id="345" name="Freeform 118">
                  <a:extLst>
                    <a:ext uri="{FF2B5EF4-FFF2-40B4-BE49-F238E27FC236}">
                      <a16:creationId xmlns:a16="http://schemas.microsoft.com/office/drawing/2014/main" id="{21C6B1FD-9F7B-10C0-BB9A-06EB432C6DD0}"/>
                    </a:ext>
                  </a:extLst>
                </p:cNvPr>
                <p:cNvSpPr>
                  <a:spLocks/>
                </p:cNvSpPr>
                <p:nvPr/>
              </p:nvSpPr>
              <p:spPr bwMode="auto">
                <a:xfrm>
                  <a:off x="1512307" y="1880972"/>
                  <a:ext cx="153573" cy="102382"/>
                </a:xfrm>
                <a:custGeom>
                  <a:avLst/>
                  <a:gdLst>
                    <a:gd name="T0" fmla="*/ 14 w 14"/>
                    <a:gd name="T1" fmla="*/ 5 h 9"/>
                    <a:gd name="T2" fmla="*/ 0 w 14"/>
                    <a:gd name="T3" fmla="*/ 9 h 9"/>
                    <a:gd name="T4" fmla="*/ 1 w 14"/>
                    <a:gd name="T5" fmla="*/ 2 h 9"/>
                    <a:gd name="T6" fmla="*/ 7 w 14"/>
                    <a:gd name="T7" fmla="*/ 1 h 9"/>
                    <a:gd name="T8" fmla="*/ 14 w 14"/>
                    <a:gd name="T9" fmla="*/ 5 h 9"/>
                  </a:gdLst>
                  <a:ahLst/>
                  <a:cxnLst>
                    <a:cxn ang="0">
                      <a:pos x="T0" y="T1"/>
                    </a:cxn>
                    <a:cxn ang="0">
                      <a:pos x="T2" y="T3"/>
                    </a:cxn>
                    <a:cxn ang="0">
                      <a:pos x="T4" y="T5"/>
                    </a:cxn>
                    <a:cxn ang="0">
                      <a:pos x="T6" y="T7"/>
                    </a:cxn>
                    <a:cxn ang="0">
                      <a:pos x="T8" y="T9"/>
                    </a:cxn>
                  </a:cxnLst>
                  <a:rect l="0" t="0" r="r" b="b"/>
                  <a:pathLst>
                    <a:path w="14" h="9">
                      <a:moveTo>
                        <a:pt x="14" y="5"/>
                      </a:moveTo>
                      <a:cubicBezTo>
                        <a:pt x="12" y="2"/>
                        <a:pt x="3" y="1"/>
                        <a:pt x="0" y="9"/>
                      </a:cubicBezTo>
                      <a:cubicBezTo>
                        <a:pt x="1" y="2"/>
                        <a:pt x="1" y="2"/>
                        <a:pt x="1" y="2"/>
                      </a:cubicBezTo>
                      <a:cubicBezTo>
                        <a:pt x="1" y="2"/>
                        <a:pt x="4" y="0"/>
                        <a:pt x="7" y="1"/>
                      </a:cubicBezTo>
                      <a:cubicBezTo>
                        <a:pt x="12" y="2"/>
                        <a:pt x="14" y="5"/>
                        <a:pt x="14" y="5"/>
                      </a:cubicBezTo>
                      <a:close/>
                    </a:path>
                  </a:pathLst>
                </a:custGeom>
                <a:solidFill>
                  <a:srgbClr val="FCBB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22860" tIns="11430" rIns="22860" bIns="11430" numCol="1" anchor="t" anchorCtr="0" compatLnSpc="1">
                  <a:prstTxWarp prst="textNoShape">
                    <a:avLst/>
                  </a:prstTxWarp>
                </a:bodyPr>
                <a:lstStyle/>
                <a:p>
                  <a:endParaRPr lang="en-US" sz="450"/>
                </a:p>
              </p:txBody>
            </p:sp>
            <p:sp>
              <p:nvSpPr>
                <p:cNvPr id="346" name="Freeform 119">
                  <a:extLst>
                    <a:ext uri="{FF2B5EF4-FFF2-40B4-BE49-F238E27FC236}">
                      <a16:creationId xmlns:a16="http://schemas.microsoft.com/office/drawing/2014/main" id="{7B7B3A53-0D3F-5CC2-E469-A1B78D2BE786}"/>
                    </a:ext>
                  </a:extLst>
                </p:cNvPr>
                <p:cNvSpPr>
                  <a:spLocks/>
                </p:cNvSpPr>
                <p:nvPr/>
              </p:nvSpPr>
              <p:spPr bwMode="auto">
                <a:xfrm>
                  <a:off x="334915" y="1113108"/>
                  <a:ext cx="1190194" cy="1241385"/>
                </a:xfrm>
                <a:custGeom>
                  <a:avLst/>
                  <a:gdLst>
                    <a:gd name="T0" fmla="*/ 56 w 111"/>
                    <a:gd name="T1" fmla="*/ 0 h 115"/>
                    <a:gd name="T2" fmla="*/ 111 w 111"/>
                    <a:gd name="T3" fmla="*/ 60 h 115"/>
                    <a:gd name="T4" fmla="*/ 56 w 111"/>
                    <a:gd name="T5" fmla="*/ 115 h 115"/>
                    <a:gd name="T6" fmla="*/ 0 w 111"/>
                    <a:gd name="T7" fmla="*/ 60 h 115"/>
                    <a:gd name="T8" fmla="*/ 56 w 111"/>
                    <a:gd name="T9" fmla="*/ 0 h 115"/>
                  </a:gdLst>
                  <a:ahLst/>
                  <a:cxnLst>
                    <a:cxn ang="0">
                      <a:pos x="T0" y="T1"/>
                    </a:cxn>
                    <a:cxn ang="0">
                      <a:pos x="T2" y="T3"/>
                    </a:cxn>
                    <a:cxn ang="0">
                      <a:pos x="T4" y="T5"/>
                    </a:cxn>
                    <a:cxn ang="0">
                      <a:pos x="T6" y="T7"/>
                    </a:cxn>
                    <a:cxn ang="0">
                      <a:pos x="T8" y="T9"/>
                    </a:cxn>
                  </a:cxnLst>
                  <a:rect l="0" t="0" r="r" b="b"/>
                  <a:pathLst>
                    <a:path w="111" h="115">
                      <a:moveTo>
                        <a:pt x="56" y="0"/>
                      </a:moveTo>
                      <a:cubicBezTo>
                        <a:pt x="86" y="0"/>
                        <a:pt x="111" y="19"/>
                        <a:pt x="111" y="60"/>
                      </a:cubicBezTo>
                      <a:cubicBezTo>
                        <a:pt x="111" y="90"/>
                        <a:pt x="86" y="115"/>
                        <a:pt x="56" y="115"/>
                      </a:cubicBezTo>
                      <a:cubicBezTo>
                        <a:pt x="25" y="115"/>
                        <a:pt x="0" y="90"/>
                        <a:pt x="0" y="60"/>
                      </a:cubicBezTo>
                      <a:cubicBezTo>
                        <a:pt x="0" y="20"/>
                        <a:pt x="25" y="0"/>
                        <a:pt x="56" y="0"/>
                      </a:cubicBezTo>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22860" tIns="11430" rIns="22860" bIns="11430" numCol="1" anchor="t" anchorCtr="0" compatLnSpc="1">
                  <a:prstTxWarp prst="textNoShape">
                    <a:avLst/>
                  </a:prstTxWarp>
                </a:bodyPr>
                <a:lstStyle/>
                <a:p>
                  <a:endParaRPr lang="en-US" sz="450"/>
                </a:p>
              </p:txBody>
            </p:sp>
            <p:sp>
              <p:nvSpPr>
                <p:cNvPr id="347" name="Freeform 120">
                  <a:extLst>
                    <a:ext uri="{FF2B5EF4-FFF2-40B4-BE49-F238E27FC236}">
                      <a16:creationId xmlns:a16="http://schemas.microsoft.com/office/drawing/2014/main" id="{9CF47301-C265-EF69-379B-812E689CE7F6}"/>
                    </a:ext>
                  </a:extLst>
                </p:cNvPr>
                <p:cNvSpPr>
                  <a:spLocks/>
                </p:cNvSpPr>
                <p:nvPr/>
              </p:nvSpPr>
              <p:spPr bwMode="auto">
                <a:xfrm>
                  <a:off x="360511" y="1484238"/>
                  <a:ext cx="1151797" cy="1292576"/>
                </a:xfrm>
                <a:custGeom>
                  <a:avLst/>
                  <a:gdLst>
                    <a:gd name="T0" fmla="*/ 107 w 107"/>
                    <a:gd name="T1" fmla="*/ 53 h 120"/>
                    <a:gd name="T2" fmla="*/ 53 w 107"/>
                    <a:gd name="T3" fmla="*/ 120 h 120"/>
                    <a:gd name="T4" fmla="*/ 0 w 107"/>
                    <a:gd name="T5" fmla="*/ 53 h 120"/>
                    <a:gd name="T6" fmla="*/ 53 w 107"/>
                    <a:gd name="T7" fmla="*/ 0 h 120"/>
                    <a:gd name="T8" fmla="*/ 107 w 107"/>
                    <a:gd name="T9" fmla="*/ 53 h 120"/>
                  </a:gdLst>
                  <a:ahLst/>
                  <a:cxnLst>
                    <a:cxn ang="0">
                      <a:pos x="T0" y="T1"/>
                    </a:cxn>
                    <a:cxn ang="0">
                      <a:pos x="T2" y="T3"/>
                    </a:cxn>
                    <a:cxn ang="0">
                      <a:pos x="T4" y="T5"/>
                    </a:cxn>
                    <a:cxn ang="0">
                      <a:pos x="T6" y="T7"/>
                    </a:cxn>
                    <a:cxn ang="0">
                      <a:pos x="T8" y="T9"/>
                    </a:cxn>
                  </a:cxnLst>
                  <a:rect l="0" t="0" r="r" b="b"/>
                  <a:pathLst>
                    <a:path w="107" h="120">
                      <a:moveTo>
                        <a:pt x="107" y="53"/>
                      </a:moveTo>
                      <a:cubicBezTo>
                        <a:pt x="107" y="83"/>
                        <a:pt x="88" y="120"/>
                        <a:pt x="53" y="120"/>
                      </a:cubicBezTo>
                      <a:cubicBezTo>
                        <a:pt x="17" y="120"/>
                        <a:pt x="0" y="83"/>
                        <a:pt x="0" y="53"/>
                      </a:cubicBezTo>
                      <a:cubicBezTo>
                        <a:pt x="0" y="24"/>
                        <a:pt x="24" y="0"/>
                        <a:pt x="53" y="0"/>
                      </a:cubicBezTo>
                      <a:cubicBezTo>
                        <a:pt x="83" y="0"/>
                        <a:pt x="107" y="24"/>
                        <a:pt x="107" y="53"/>
                      </a:cubicBezTo>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22860" tIns="11430" rIns="22860" bIns="11430" numCol="1" anchor="t" anchorCtr="0" compatLnSpc="1">
                  <a:prstTxWarp prst="textNoShape">
                    <a:avLst/>
                  </a:prstTxWarp>
                </a:bodyPr>
                <a:lstStyle/>
                <a:p>
                  <a:endParaRPr lang="en-US" sz="450"/>
                </a:p>
              </p:txBody>
            </p:sp>
            <p:sp>
              <p:nvSpPr>
                <p:cNvPr id="348" name="Freeform 123">
                  <a:extLst>
                    <a:ext uri="{FF2B5EF4-FFF2-40B4-BE49-F238E27FC236}">
                      <a16:creationId xmlns:a16="http://schemas.microsoft.com/office/drawing/2014/main" id="{44BC886A-75F2-434C-3463-F9985D48B9A9}"/>
                    </a:ext>
                  </a:extLst>
                </p:cNvPr>
                <p:cNvSpPr>
                  <a:spLocks/>
                </p:cNvSpPr>
                <p:nvPr/>
              </p:nvSpPr>
              <p:spPr bwMode="auto">
                <a:xfrm>
                  <a:off x="514083" y="1740193"/>
                  <a:ext cx="243161" cy="89588"/>
                </a:xfrm>
                <a:custGeom>
                  <a:avLst/>
                  <a:gdLst>
                    <a:gd name="T0" fmla="*/ 15 w 23"/>
                    <a:gd name="T1" fmla="*/ 0 h 8"/>
                    <a:gd name="T2" fmla="*/ 0 w 23"/>
                    <a:gd name="T3" fmla="*/ 7 h 8"/>
                    <a:gd name="T4" fmla="*/ 0 w 23"/>
                    <a:gd name="T5" fmla="*/ 8 h 8"/>
                    <a:gd name="T6" fmla="*/ 5 w 23"/>
                    <a:gd name="T7" fmla="*/ 8 h 8"/>
                    <a:gd name="T8" fmla="*/ 15 w 23"/>
                    <a:gd name="T9" fmla="*/ 4 h 8"/>
                    <a:gd name="T10" fmla="*/ 19 w 23"/>
                    <a:gd name="T11" fmla="*/ 5 h 8"/>
                    <a:gd name="T12" fmla="*/ 20 w 23"/>
                    <a:gd name="T13" fmla="*/ 5 h 8"/>
                    <a:gd name="T14" fmla="*/ 22 w 23"/>
                    <a:gd name="T15" fmla="*/ 5 h 8"/>
                    <a:gd name="T16" fmla="*/ 22 w 23"/>
                    <a:gd name="T17" fmla="*/ 4 h 8"/>
                    <a:gd name="T18" fmla="*/ 22 w 23"/>
                    <a:gd name="T19" fmla="*/ 2 h 8"/>
                    <a:gd name="T20" fmla="*/ 22 w 23"/>
                    <a:gd name="T21" fmla="*/ 2 h 8"/>
                    <a:gd name="T22" fmla="*/ 22 w 23"/>
                    <a:gd name="T23" fmla="*/ 2 h 8"/>
                    <a:gd name="T24" fmla="*/ 22 w 23"/>
                    <a:gd name="T25" fmla="*/ 1 h 8"/>
                    <a:gd name="T26" fmla="*/ 22 w 23"/>
                    <a:gd name="T27" fmla="*/ 1 h 8"/>
                    <a:gd name="T28" fmla="*/ 22 w 23"/>
                    <a:gd name="T29" fmla="*/ 1 h 8"/>
                    <a:gd name="T30" fmla="*/ 21 w 23"/>
                    <a:gd name="T31" fmla="*/ 1 h 8"/>
                    <a:gd name="T32" fmla="*/ 15 w 23"/>
                    <a:gd name="T33"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8">
                      <a:moveTo>
                        <a:pt x="15" y="0"/>
                      </a:moveTo>
                      <a:cubicBezTo>
                        <a:pt x="8" y="0"/>
                        <a:pt x="2" y="4"/>
                        <a:pt x="0" y="7"/>
                      </a:cubicBezTo>
                      <a:cubicBezTo>
                        <a:pt x="0" y="8"/>
                        <a:pt x="0" y="8"/>
                        <a:pt x="0" y="8"/>
                      </a:cubicBezTo>
                      <a:cubicBezTo>
                        <a:pt x="1" y="8"/>
                        <a:pt x="3" y="8"/>
                        <a:pt x="5" y="8"/>
                      </a:cubicBezTo>
                      <a:cubicBezTo>
                        <a:pt x="7" y="7"/>
                        <a:pt x="10" y="4"/>
                        <a:pt x="15" y="4"/>
                      </a:cubicBezTo>
                      <a:cubicBezTo>
                        <a:pt x="16" y="4"/>
                        <a:pt x="18" y="4"/>
                        <a:pt x="19" y="5"/>
                      </a:cubicBezTo>
                      <a:cubicBezTo>
                        <a:pt x="20" y="5"/>
                        <a:pt x="20" y="5"/>
                        <a:pt x="20" y="5"/>
                      </a:cubicBezTo>
                      <a:cubicBezTo>
                        <a:pt x="21" y="5"/>
                        <a:pt x="21" y="5"/>
                        <a:pt x="22" y="5"/>
                      </a:cubicBezTo>
                      <a:cubicBezTo>
                        <a:pt x="22" y="5"/>
                        <a:pt x="22" y="4"/>
                        <a:pt x="22" y="4"/>
                      </a:cubicBezTo>
                      <a:cubicBezTo>
                        <a:pt x="23" y="3"/>
                        <a:pt x="23" y="2"/>
                        <a:pt x="22" y="2"/>
                      </a:cubicBezTo>
                      <a:cubicBezTo>
                        <a:pt x="22" y="2"/>
                        <a:pt x="22" y="2"/>
                        <a:pt x="22" y="2"/>
                      </a:cubicBezTo>
                      <a:cubicBezTo>
                        <a:pt x="22" y="2"/>
                        <a:pt x="22" y="2"/>
                        <a:pt x="22" y="2"/>
                      </a:cubicBezTo>
                      <a:cubicBezTo>
                        <a:pt x="22" y="1"/>
                        <a:pt x="22" y="1"/>
                        <a:pt x="22" y="1"/>
                      </a:cubicBezTo>
                      <a:cubicBezTo>
                        <a:pt x="22" y="1"/>
                        <a:pt x="22" y="1"/>
                        <a:pt x="22" y="1"/>
                      </a:cubicBezTo>
                      <a:cubicBezTo>
                        <a:pt x="22" y="1"/>
                        <a:pt x="22" y="1"/>
                        <a:pt x="22" y="1"/>
                      </a:cubicBezTo>
                      <a:cubicBezTo>
                        <a:pt x="21" y="1"/>
                        <a:pt x="21" y="1"/>
                        <a:pt x="21" y="1"/>
                      </a:cubicBezTo>
                      <a:cubicBezTo>
                        <a:pt x="19" y="0"/>
                        <a:pt x="17" y="0"/>
                        <a:pt x="15" y="0"/>
                      </a:cubicBezTo>
                    </a:path>
                  </a:pathLst>
                </a:custGeom>
                <a:solidFill>
                  <a:srgbClr val="D5A8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22860" tIns="11430" rIns="22860" bIns="11430" numCol="1" anchor="t" anchorCtr="0" compatLnSpc="1">
                  <a:prstTxWarp prst="textNoShape">
                    <a:avLst/>
                  </a:prstTxWarp>
                </a:bodyPr>
                <a:lstStyle/>
                <a:p>
                  <a:endParaRPr lang="en-US" sz="450"/>
                </a:p>
              </p:txBody>
            </p:sp>
            <p:sp>
              <p:nvSpPr>
                <p:cNvPr id="349" name="Freeform 124">
                  <a:extLst>
                    <a:ext uri="{FF2B5EF4-FFF2-40B4-BE49-F238E27FC236}">
                      <a16:creationId xmlns:a16="http://schemas.microsoft.com/office/drawing/2014/main" id="{A828358D-7CCF-C3F7-140B-1CD95EE66BAA}"/>
                    </a:ext>
                  </a:extLst>
                </p:cNvPr>
                <p:cNvSpPr>
                  <a:spLocks/>
                </p:cNvSpPr>
                <p:nvPr/>
              </p:nvSpPr>
              <p:spPr bwMode="auto">
                <a:xfrm>
                  <a:off x="514083" y="1689002"/>
                  <a:ext cx="243161" cy="153573"/>
                </a:xfrm>
                <a:custGeom>
                  <a:avLst/>
                  <a:gdLst>
                    <a:gd name="T0" fmla="*/ 22 w 23"/>
                    <a:gd name="T1" fmla="*/ 8 h 14"/>
                    <a:gd name="T2" fmla="*/ 20 w 23"/>
                    <a:gd name="T3" fmla="*/ 8 h 14"/>
                    <a:gd name="T4" fmla="*/ 4 w 23"/>
                    <a:gd name="T5" fmla="*/ 13 h 14"/>
                    <a:gd name="T6" fmla="*/ 1 w 23"/>
                    <a:gd name="T7" fmla="*/ 13 h 14"/>
                    <a:gd name="T8" fmla="*/ 1 w 23"/>
                    <a:gd name="T9" fmla="*/ 10 h 14"/>
                    <a:gd name="T10" fmla="*/ 22 w 23"/>
                    <a:gd name="T11" fmla="*/ 4 h 14"/>
                    <a:gd name="T12" fmla="*/ 23 w 23"/>
                    <a:gd name="T13" fmla="*/ 7 h 14"/>
                    <a:gd name="T14" fmla="*/ 22 w 23"/>
                    <a:gd name="T15" fmla="*/ 8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14">
                      <a:moveTo>
                        <a:pt x="22" y="8"/>
                      </a:moveTo>
                      <a:cubicBezTo>
                        <a:pt x="22" y="8"/>
                        <a:pt x="21" y="8"/>
                        <a:pt x="20" y="8"/>
                      </a:cubicBezTo>
                      <a:cubicBezTo>
                        <a:pt x="11" y="5"/>
                        <a:pt x="5" y="13"/>
                        <a:pt x="4" y="13"/>
                      </a:cubicBezTo>
                      <a:cubicBezTo>
                        <a:pt x="4" y="14"/>
                        <a:pt x="2" y="14"/>
                        <a:pt x="1" y="13"/>
                      </a:cubicBezTo>
                      <a:cubicBezTo>
                        <a:pt x="0" y="13"/>
                        <a:pt x="0" y="11"/>
                        <a:pt x="1" y="10"/>
                      </a:cubicBezTo>
                      <a:cubicBezTo>
                        <a:pt x="4" y="6"/>
                        <a:pt x="12" y="0"/>
                        <a:pt x="22" y="4"/>
                      </a:cubicBezTo>
                      <a:cubicBezTo>
                        <a:pt x="23" y="4"/>
                        <a:pt x="23" y="6"/>
                        <a:pt x="23" y="7"/>
                      </a:cubicBezTo>
                      <a:cubicBezTo>
                        <a:pt x="23" y="7"/>
                        <a:pt x="23" y="8"/>
                        <a:pt x="22" y="8"/>
                      </a:cubicBezTo>
                      <a:close/>
                    </a:path>
                  </a:pathLst>
                </a:custGeom>
                <a:solidFill>
                  <a:srgbClr val="6F5B56"/>
                </a:solidFill>
                <a:ln>
                  <a:noFill/>
                </a:ln>
              </p:spPr>
              <p:txBody>
                <a:bodyPr vert="horz" wrap="square" lIns="22860" tIns="11430" rIns="22860" bIns="11430" numCol="1" anchor="t" anchorCtr="0" compatLnSpc="1">
                  <a:prstTxWarp prst="textNoShape">
                    <a:avLst/>
                  </a:prstTxWarp>
                </a:bodyPr>
                <a:lstStyle/>
                <a:p>
                  <a:endParaRPr lang="en-US" sz="450"/>
                </a:p>
              </p:txBody>
            </p:sp>
            <p:sp>
              <p:nvSpPr>
                <p:cNvPr id="350" name="Freeform 125">
                  <a:extLst>
                    <a:ext uri="{FF2B5EF4-FFF2-40B4-BE49-F238E27FC236}">
                      <a16:creationId xmlns:a16="http://schemas.microsoft.com/office/drawing/2014/main" id="{F774F0A4-5217-08DB-78B4-6744F5129B6C}"/>
                    </a:ext>
                  </a:extLst>
                </p:cNvPr>
                <p:cNvSpPr>
                  <a:spLocks/>
                </p:cNvSpPr>
                <p:nvPr/>
              </p:nvSpPr>
              <p:spPr bwMode="auto">
                <a:xfrm>
                  <a:off x="514083" y="1689002"/>
                  <a:ext cx="243161" cy="140779"/>
                </a:xfrm>
                <a:custGeom>
                  <a:avLst/>
                  <a:gdLst>
                    <a:gd name="T0" fmla="*/ 1 w 23"/>
                    <a:gd name="T1" fmla="*/ 13 h 13"/>
                    <a:gd name="T2" fmla="*/ 2 w 23"/>
                    <a:gd name="T3" fmla="*/ 12 h 13"/>
                    <a:gd name="T4" fmla="*/ 23 w 23"/>
                    <a:gd name="T5" fmla="*/ 5 h 13"/>
                    <a:gd name="T6" fmla="*/ 23 w 23"/>
                    <a:gd name="T7" fmla="*/ 6 h 13"/>
                    <a:gd name="T8" fmla="*/ 22 w 23"/>
                    <a:gd name="T9" fmla="*/ 4 h 13"/>
                    <a:gd name="T10" fmla="*/ 1 w 23"/>
                    <a:gd name="T11" fmla="*/ 10 h 13"/>
                    <a:gd name="T12" fmla="*/ 1 w 23"/>
                    <a:gd name="T13" fmla="*/ 13 h 13"/>
                  </a:gdLst>
                  <a:ahLst/>
                  <a:cxnLst>
                    <a:cxn ang="0">
                      <a:pos x="T0" y="T1"/>
                    </a:cxn>
                    <a:cxn ang="0">
                      <a:pos x="T2" y="T3"/>
                    </a:cxn>
                    <a:cxn ang="0">
                      <a:pos x="T4" y="T5"/>
                    </a:cxn>
                    <a:cxn ang="0">
                      <a:pos x="T6" y="T7"/>
                    </a:cxn>
                    <a:cxn ang="0">
                      <a:pos x="T8" y="T9"/>
                    </a:cxn>
                    <a:cxn ang="0">
                      <a:pos x="T10" y="T11"/>
                    </a:cxn>
                    <a:cxn ang="0">
                      <a:pos x="T12" y="T13"/>
                    </a:cxn>
                  </a:cxnLst>
                  <a:rect l="0" t="0" r="r" b="b"/>
                  <a:pathLst>
                    <a:path w="23" h="13">
                      <a:moveTo>
                        <a:pt x="1" y="13"/>
                      </a:moveTo>
                      <a:cubicBezTo>
                        <a:pt x="1" y="13"/>
                        <a:pt x="1" y="12"/>
                        <a:pt x="2" y="12"/>
                      </a:cubicBezTo>
                      <a:cubicBezTo>
                        <a:pt x="4" y="8"/>
                        <a:pt x="13" y="1"/>
                        <a:pt x="23" y="5"/>
                      </a:cubicBezTo>
                      <a:cubicBezTo>
                        <a:pt x="23" y="5"/>
                        <a:pt x="23" y="5"/>
                        <a:pt x="23" y="6"/>
                      </a:cubicBezTo>
                      <a:cubicBezTo>
                        <a:pt x="23" y="5"/>
                        <a:pt x="22" y="4"/>
                        <a:pt x="22" y="4"/>
                      </a:cubicBezTo>
                      <a:cubicBezTo>
                        <a:pt x="12" y="0"/>
                        <a:pt x="4" y="6"/>
                        <a:pt x="1" y="10"/>
                      </a:cubicBezTo>
                      <a:cubicBezTo>
                        <a:pt x="0" y="11"/>
                        <a:pt x="0" y="13"/>
                        <a:pt x="1" y="13"/>
                      </a:cubicBezTo>
                      <a:close/>
                    </a:path>
                  </a:pathLst>
                </a:custGeom>
                <a:solidFill>
                  <a:srgbClr val="8E7771"/>
                </a:solidFill>
                <a:ln>
                  <a:noFill/>
                </a:ln>
              </p:spPr>
              <p:txBody>
                <a:bodyPr vert="horz" wrap="square" lIns="22860" tIns="11430" rIns="22860" bIns="11430" numCol="1" anchor="t" anchorCtr="0" compatLnSpc="1">
                  <a:prstTxWarp prst="textNoShape">
                    <a:avLst/>
                  </a:prstTxWarp>
                </a:bodyPr>
                <a:lstStyle/>
                <a:p>
                  <a:endParaRPr lang="en-US" sz="450"/>
                </a:p>
              </p:txBody>
            </p:sp>
            <p:sp>
              <p:nvSpPr>
                <p:cNvPr id="351" name="Freeform 126">
                  <a:extLst>
                    <a:ext uri="{FF2B5EF4-FFF2-40B4-BE49-F238E27FC236}">
                      <a16:creationId xmlns:a16="http://schemas.microsoft.com/office/drawing/2014/main" id="{80F801D4-A240-F3CC-01A2-C93A876FA05E}"/>
                    </a:ext>
                  </a:extLst>
                </p:cNvPr>
                <p:cNvSpPr>
                  <a:spLocks/>
                </p:cNvSpPr>
                <p:nvPr/>
              </p:nvSpPr>
              <p:spPr bwMode="auto">
                <a:xfrm>
                  <a:off x="1064390" y="1740193"/>
                  <a:ext cx="243161" cy="127977"/>
                </a:xfrm>
                <a:custGeom>
                  <a:avLst/>
                  <a:gdLst>
                    <a:gd name="T0" fmla="*/ 8 w 23"/>
                    <a:gd name="T1" fmla="*/ 0 h 11"/>
                    <a:gd name="T2" fmla="*/ 1 w 23"/>
                    <a:gd name="T3" fmla="*/ 1 h 11"/>
                    <a:gd name="T4" fmla="*/ 1 w 23"/>
                    <a:gd name="T5" fmla="*/ 1 h 11"/>
                    <a:gd name="T6" fmla="*/ 1 w 23"/>
                    <a:gd name="T7" fmla="*/ 1 h 11"/>
                    <a:gd name="T8" fmla="*/ 1 w 23"/>
                    <a:gd name="T9" fmla="*/ 1 h 11"/>
                    <a:gd name="T10" fmla="*/ 1 w 23"/>
                    <a:gd name="T11" fmla="*/ 2 h 11"/>
                    <a:gd name="T12" fmla="*/ 0 w 23"/>
                    <a:gd name="T13" fmla="*/ 2 h 11"/>
                    <a:gd name="T14" fmla="*/ 0 w 23"/>
                    <a:gd name="T15" fmla="*/ 2 h 11"/>
                    <a:gd name="T16" fmla="*/ 0 w 23"/>
                    <a:gd name="T17" fmla="*/ 4 h 11"/>
                    <a:gd name="T18" fmla="*/ 1 w 23"/>
                    <a:gd name="T19" fmla="*/ 5 h 11"/>
                    <a:gd name="T20" fmla="*/ 2 w 23"/>
                    <a:gd name="T21" fmla="*/ 5 h 11"/>
                    <a:gd name="T22" fmla="*/ 3 w 23"/>
                    <a:gd name="T23" fmla="*/ 5 h 11"/>
                    <a:gd name="T24" fmla="*/ 8 w 23"/>
                    <a:gd name="T25" fmla="*/ 4 h 11"/>
                    <a:gd name="T26" fmla="*/ 19 w 23"/>
                    <a:gd name="T27" fmla="*/ 10 h 11"/>
                    <a:gd name="T28" fmla="*/ 20 w 23"/>
                    <a:gd name="T29" fmla="*/ 11 h 11"/>
                    <a:gd name="T30" fmla="*/ 21 w 23"/>
                    <a:gd name="T31" fmla="*/ 11 h 11"/>
                    <a:gd name="T32" fmla="*/ 22 w 23"/>
                    <a:gd name="T33" fmla="*/ 10 h 11"/>
                    <a:gd name="T34" fmla="*/ 22 w 23"/>
                    <a:gd name="T35" fmla="*/ 7 h 11"/>
                    <a:gd name="T36" fmla="*/ 8 w 23"/>
                    <a:gd name="T3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3" h="11">
                      <a:moveTo>
                        <a:pt x="8" y="0"/>
                      </a:moveTo>
                      <a:cubicBezTo>
                        <a:pt x="6" y="0"/>
                        <a:pt x="4" y="0"/>
                        <a:pt x="1" y="1"/>
                      </a:cubicBezTo>
                      <a:cubicBezTo>
                        <a:pt x="1" y="1"/>
                        <a:pt x="1" y="1"/>
                        <a:pt x="1" y="1"/>
                      </a:cubicBezTo>
                      <a:cubicBezTo>
                        <a:pt x="1" y="1"/>
                        <a:pt x="1" y="1"/>
                        <a:pt x="1" y="1"/>
                      </a:cubicBezTo>
                      <a:cubicBezTo>
                        <a:pt x="1" y="1"/>
                        <a:pt x="1" y="1"/>
                        <a:pt x="1" y="1"/>
                      </a:cubicBezTo>
                      <a:cubicBezTo>
                        <a:pt x="1" y="2"/>
                        <a:pt x="1" y="2"/>
                        <a:pt x="1" y="2"/>
                      </a:cubicBezTo>
                      <a:cubicBezTo>
                        <a:pt x="0" y="2"/>
                        <a:pt x="0" y="2"/>
                        <a:pt x="0" y="2"/>
                      </a:cubicBezTo>
                      <a:cubicBezTo>
                        <a:pt x="0" y="2"/>
                        <a:pt x="0" y="2"/>
                        <a:pt x="0" y="2"/>
                      </a:cubicBezTo>
                      <a:cubicBezTo>
                        <a:pt x="0" y="3"/>
                        <a:pt x="0" y="3"/>
                        <a:pt x="0" y="4"/>
                      </a:cubicBezTo>
                      <a:cubicBezTo>
                        <a:pt x="0" y="4"/>
                        <a:pt x="1" y="5"/>
                        <a:pt x="1" y="5"/>
                      </a:cubicBezTo>
                      <a:cubicBezTo>
                        <a:pt x="1" y="5"/>
                        <a:pt x="2" y="5"/>
                        <a:pt x="2" y="5"/>
                      </a:cubicBezTo>
                      <a:cubicBezTo>
                        <a:pt x="3" y="5"/>
                        <a:pt x="3" y="5"/>
                        <a:pt x="3" y="5"/>
                      </a:cubicBezTo>
                      <a:cubicBezTo>
                        <a:pt x="5" y="4"/>
                        <a:pt x="6" y="4"/>
                        <a:pt x="8" y="4"/>
                      </a:cubicBezTo>
                      <a:cubicBezTo>
                        <a:pt x="14" y="4"/>
                        <a:pt x="19" y="10"/>
                        <a:pt x="19" y="10"/>
                      </a:cubicBezTo>
                      <a:cubicBezTo>
                        <a:pt x="19" y="10"/>
                        <a:pt x="20" y="11"/>
                        <a:pt x="20" y="11"/>
                      </a:cubicBezTo>
                      <a:cubicBezTo>
                        <a:pt x="20" y="11"/>
                        <a:pt x="21" y="11"/>
                        <a:pt x="21" y="11"/>
                      </a:cubicBezTo>
                      <a:cubicBezTo>
                        <a:pt x="21" y="11"/>
                        <a:pt x="22" y="11"/>
                        <a:pt x="22" y="10"/>
                      </a:cubicBezTo>
                      <a:cubicBezTo>
                        <a:pt x="23" y="10"/>
                        <a:pt x="23" y="8"/>
                        <a:pt x="22" y="7"/>
                      </a:cubicBezTo>
                      <a:cubicBezTo>
                        <a:pt x="20" y="4"/>
                        <a:pt x="15" y="0"/>
                        <a:pt x="8" y="0"/>
                      </a:cubicBezTo>
                    </a:path>
                  </a:pathLst>
                </a:custGeom>
                <a:solidFill>
                  <a:srgbClr val="D5A8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22860" tIns="11430" rIns="22860" bIns="11430" numCol="1" anchor="t" anchorCtr="0" compatLnSpc="1">
                  <a:prstTxWarp prst="textNoShape">
                    <a:avLst/>
                  </a:prstTxWarp>
                </a:bodyPr>
                <a:lstStyle/>
                <a:p>
                  <a:endParaRPr lang="en-US" sz="450"/>
                </a:p>
              </p:txBody>
            </p:sp>
            <p:sp>
              <p:nvSpPr>
                <p:cNvPr id="352" name="Freeform 127">
                  <a:extLst>
                    <a:ext uri="{FF2B5EF4-FFF2-40B4-BE49-F238E27FC236}">
                      <a16:creationId xmlns:a16="http://schemas.microsoft.com/office/drawing/2014/main" id="{3847182A-D155-9BD8-60DC-6CC1AA079685}"/>
                    </a:ext>
                  </a:extLst>
                </p:cNvPr>
                <p:cNvSpPr>
                  <a:spLocks/>
                </p:cNvSpPr>
                <p:nvPr/>
              </p:nvSpPr>
              <p:spPr bwMode="auto">
                <a:xfrm>
                  <a:off x="1051588" y="1689002"/>
                  <a:ext cx="255955" cy="153573"/>
                </a:xfrm>
                <a:custGeom>
                  <a:avLst/>
                  <a:gdLst>
                    <a:gd name="T0" fmla="*/ 1 w 24"/>
                    <a:gd name="T1" fmla="*/ 8 h 14"/>
                    <a:gd name="T2" fmla="*/ 4 w 24"/>
                    <a:gd name="T3" fmla="*/ 8 h 14"/>
                    <a:gd name="T4" fmla="*/ 19 w 24"/>
                    <a:gd name="T5" fmla="*/ 13 h 14"/>
                    <a:gd name="T6" fmla="*/ 22 w 24"/>
                    <a:gd name="T7" fmla="*/ 14 h 14"/>
                    <a:gd name="T8" fmla="*/ 23 w 24"/>
                    <a:gd name="T9" fmla="*/ 10 h 14"/>
                    <a:gd name="T10" fmla="*/ 2 w 24"/>
                    <a:gd name="T11" fmla="*/ 4 h 14"/>
                    <a:gd name="T12" fmla="*/ 1 w 24"/>
                    <a:gd name="T13" fmla="*/ 7 h 14"/>
                    <a:gd name="T14" fmla="*/ 1 w 24"/>
                    <a:gd name="T15" fmla="*/ 8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 h="14">
                      <a:moveTo>
                        <a:pt x="1" y="8"/>
                      </a:moveTo>
                      <a:cubicBezTo>
                        <a:pt x="2" y="8"/>
                        <a:pt x="3" y="9"/>
                        <a:pt x="4" y="8"/>
                      </a:cubicBezTo>
                      <a:cubicBezTo>
                        <a:pt x="13" y="5"/>
                        <a:pt x="19" y="13"/>
                        <a:pt x="19" y="13"/>
                      </a:cubicBezTo>
                      <a:cubicBezTo>
                        <a:pt x="20" y="14"/>
                        <a:pt x="21" y="14"/>
                        <a:pt x="22" y="14"/>
                      </a:cubicBezTo>
                      <a:cubicBezTo>
                        <a:pt x="23" y="13"/>
                        <a:pt x="24" y="11"/>
                        <a:pt x="23" y="10"/>
                      </a:cubicBezTo>
                      <a:cubicBezTo>
                        <a:pt x="20" y="7"/>
                        <a:pt x="12" y="0"/>
                        <a:pt x="2" y="4"/>
                      </a:cubicBezTo>
                      <a:cubicBezTo>
                        <a:pt x="1" y="5"/>
                        <a:pt x="0" y="6"/>
                        <a:pt x="1" y="7"/>
                      </a:cubicBezTo>
                      <a:cubicBezTo>
                        <a:pt x="1" y="7"/>
                        <a:pt x="1" y="8"/>
                        <a:pt x="1" y="8"/>
                      </a:cubicBezTo>
                      <a:close/>
                    </a:path>
                  </a:pathLst>
                </a:custGeom>
                <a:solidFill>
                  <a:srgbClr val="6F5B56"/>
                </a:solidFill>
                <a:ln>
                  <a:noFill/>
                </a:ln>
              </p:spPr>
              <p:txBody>
                <a:bodyPr vert="horz" wrap="square" lIns="22860" tIns="11430" rIns="22860" bIns="11430" numCol="1" anchor="t" anchorCtr="0" compatLnSpc="1">
                  <a:prstTxWarp prst="textNoShape">
                    <a:avLst/>
                  </a:prstTxWarp>
                </a:bodyPr>
                <a:lstStyle/>
                <a:p>
                  <a:endParaRPr lang="en-US" sz="450"/>
                </a:p>
              </p:txBody>
            </p:sp>
            <p:sp>
              <p:nvSpPr>
                <p:cNvPr id="353" name="Freeform 128">
                  <a:extLst>
                    <a:ext uri="{FF2B5EF4-FFF2-40B4-BE49-F238E27FC236}">
                      <a16:creationId xmlns:a16="http://schemas.microsoft.com/office/drawing/2014/main" id="{CF439CA2-0316-CB25-7C9D-43021C38E6EF}"/>
                    </a:ext>
                  </a:extLst>
                </p:cNvPr>
                <p:cNvSpPr>
                  <a:spLocks/>
                </p:cNvSpPr>
                <p:nvPr/>
              </p:nvSpPr>
              <p:spPr bwMode="auto">
                <a:xfrm>
                  <a:off x="1064390" y="1689002"/>
                  <a:ext cx="243161" cy="153573"/>
                </a:xfrm>
                <a:custGeom>
                  <a:avLst/>
                  <a:gdLst>
                    <a:gd name="T0" fmla="*/ 21 w 23"/>
                    <a:gd name="T1" fmla="*/ 14 h 14"/>
                    <a:gd name="T2" fmla="*/ 21 w 23"/>
                    <a:gd name="T3" fmla="*/ 12 h 14"/>
                    <a:gd name="T4" fmla="*/ 0 w 23"/>
                    <a:gd name="T5" fmla="*/ 5 h 14"/>
                    <a:gd name="T6" fmla="*/ 0 w 23"/>
                    <a:gd name="T7" fmla="*/ 6 h 14"/>
                    <a:gd name="T8" fmla="*/ 1 w 23"/>
                    <a:gd name="T9" fmla="*/ 4 h 14"/>
                    <a:gd name="T10" fmla="*/ 22 w 23"/>
                    <a:gd name="T11" fmla="*/ 10 h 14"/>
                    <a:gd name="T12" fmla="*/ 21 w 23"/>
                    <a:gd name="T13" fmla="*/ 14 h 14"/>
                  </a:gdLst>
                  <a:ahLst/>
                  <a:cxnLst>
                    <a:cxn ang="0">
                      <a:pos x="T0" y="T1"/>
                    </a:cxn>
                    <a:cxn ang="0">
                      <a:pos x="T2" y="T3"/>
                    </a:cxn>
                    <a:cxn ang="0">
                      <a:pos x="T4" y="T5"/>
                    </a:cxn>
                    <a:cxn ang="0">
                      <a:pos x="T6" y="T7"/>
                    </a:cxn>
                    <a:cxn ang="0">
                      <a:pos x="T8" y="T9"/>
                    </a:cxn>
                    <a:cxn ang="0">
                      <a:pos x="T10" y="T11"/>
                    </a:cxn>
                    <a:cxn ang="0">
                      <a:pos x="T12" y="T13"/>
                    </a:cxn>
                  </a:cxnLst>
                  <a:rect l="0" t="0" r="r" b="b"/>
                  <a:pathLst>
                    <a:path w="23" h="14">
                      <a:moveTo>
                        <a:pt x="21" y="14"/>
                      </a:moveTo>
                      <a:cubicBezTo>
                        <a:pt x="22" y="13"/>
                        <a:pt x="21" y="12"/>
                        <a:pt x="21" y="12"/>
                      </a:cubicBezTo>
                      <a:cubicBezTo>
                        <a:pt x="18" y="8"/>
                        <a:pt x="10" y="1"/>
                        <a:pt x="0" y="5"/>
                      </a:cubicBezTo>
                      <a:cubicBezTo>
                        <a:pt x="0" y="5"/>
                        <a:pt x="0" y="5"/>
                        <a:pt x="0" y="6"/>
                      </a:cubicBezTo>
                      <a:cubicBezTo>
                        <a:pt x="0" y="5"/>
                        <a:pt x="0" y="4"/>
                        <a:pt x="1" y="4"/>
                      </a:cubicBezTo>
                      <a:cubicBezTo>
                        <a:pt x="11" y="0"/>
                        <a:pt x="19" y="7"/>
                        <a:pt x="22" y="10"/>
                      </a:cubicBezTo>
                      <a:cubicBezTo>
                        <a:pt x="23" y="11"/>
                        <a:pt x="22" y="13"/>
                        <a:pt x="21" y="14"/>
                      </a:cubicBezTo>
                      <a:close/>
                    </a:path>
                  </a:pathLst>
                </a:custGeom>
                <a:solidFill>
                  <a:srgbClr val="8E7771"/>
                </a:solidFill>
                <a:ln>
                  <a:noFill/>
                </a:ln>
              </p:spPr>
              <p:txBody>
                <a:bodyPr vert="horz" wrap="square" lIns="22860" tIns="11430" rIns="22860" bIns="11430" numCol="1" anchor="t" anchorCtr="0" compatLnSpc="1">
                  <a:prstTxWarp prst="textNoShape">
                    <a:avLst/>
                  </a:prstTxWarp>
                </a:bodyPr>
                <a:lstStyle/>
                <a:p>
                  <a:endParaRPr lang="en-US" sz="450"/>
                </a:p>
              </p:txBody>
            </p:sp>
            <p:grpSp>
              <p:nvGrpSpPr>
                <p:cNvPr id="354" name="Group 353"/>
                <p:cNvGrpSpPr/>
                <p:nvPr/>
              </p:nvGrpSpPr>
              <p:grpSpPr>
                <a:xfrm>
                  <a:off x="656833" y="2374458"/>
                  <a:ext cx="535036" cy="227394"/>
                  <a:chOff x="4643802" y="5084415"/>
                  <a:chExt cx="511910" cy="217565"/>
                </a:xfrm>
              </p:grpSpPr>
              <p:sp>
                <p:nvSpPr>
                  <p:cNvPr id="371" name="Freeform 134">
                    <a:extLst>
                      <a:ext uri="{FF2B5EF4-FFF2-40B4-BE49-F238E27FC236}">
                        <a16:creationId xmlns:a16="http://schemas.microsoft.com/office/drawing/2014/main" id="{4629BB6C-7144-3C4E-4A38-729C0CC4A286}"/>
                      </a:ext>
                    </a:extLst>
                  </p:cNvPr>
                  <p:cNvSpPr>
                    <a:spLocks/>
                  </p:cNvSpPr>
                  <p:nvPr/>
                </p:nvSpPr>
                <p:spPr bwMode="auto">
                  <a:xfrm>
                    <a:off x="4643802" y="5084415"/>
                    <a:ext cx="511910" cy="127977"/>
                  </a:xfrm>
                  <a:custGeom>
                    <a:avLst/>
                    <a:gdLst>
                      <a:gd name="T0" fmla="*/ 6 w 47"/>
                      <a:gd name="T1" fmla="*/ 12 h 12"/>
                      <a:gd name="T2" fmla="*/ 0 w 47"/>
                      <a:gd name="T3" fmla="*/ 0 h 12"/>
                      <a:gd name="T4" fmla="*/ 24 w 47"/>
                      <a:gd name="T5" fmla="*/ 1 h 12"/>
                      <a:gd name="T6" fmla="*/ 47 w 47"/>
                      <a:gd name="T7" fmla="*/ 0 h 12"/>
                      <a:gd name="T8" fmla="*/ 41 w 47"/>
                      <a:gd name="T9" fmla="*/ 12 h 12"/>
                      <a:gd name="T10" fmla="*/ 24 w 47"/>
                      <a:gd name="T11" fmla="*/ 8 h 12"/>
                      <a:gd name="T12" fmla="*/ 6 w 47"/>
                      <a:gd name="T13" fmla="*/ 12 h 12"/>
                    </a:gdLst>
                    <a:ahLst/>
                    <a:cxnLst>
                      <a:cxn ang="0">
                        <a:pos x="T0" y="T1"/>
                      </a:cxn>
                      <a:cxn ang="0">
                        <a:pos x="T2" y="T3"/>
                      </a:cxn>
                      <a:cxn ang="0">
                        <a:pos x="T4" y="T5"/>
                      </a:cxn>
                      <a:cxn ang="0">
                        <a:pos x="T6" y="T7"/>
                      </a:cxn>
                      <a:cxn ang="0">
                        <a:pos x="T8" y="T9"/>
                      </a:cxn>
                      <a:cxn ang="0">
                        <a:pos x="T10" y="T11"/>
                      </a:cxn>
                      <a:cxn ang="0">
                        <a:pos x="T12" y="T13"/>
                      </a:cxn>
                    </a:cxnLst>
                    <a:rect l="0" t="0" r="r" b="b"/>
                    <a:pathLst>
                      <a:path w="47" h="12">
                        <a:moveTo>
                          <a:pt x="6" y="12"/>
                        </a:moveTo>
                        <a:cubicBezTo>
                          <a:pt x="3" y="9"/>
                          <a:pt x="1" y="4"/>
                          <a:pt x="0" y="0"/>
                        </a:cubicBezTo>
                        <a:cubicBezTo>
                          <a:pt x="7" y="1"/>
                          <a:pt x="15" y="1"/>
                          <a:pt x="24" y="1"/>
                        </a:cubicBezTo>
                        <a:cubicBezTo>
                          <a:pt x="32" y="1"/>
                          <a:pt x="40" y="1"/>
                          <a:pt x="47" y="0"/>
                        </a:cubicBezTo>
                        <a:cubicBezTo>
                          <a:pt x="46" y="4"/>
                          <a:pt x="44" y="9"/>
                          <a:pt x="41" y="12"/>
                        </a:cubicBezTo>
                        <a:cubicBezTo>
                          <a:pt x="37" y="9"/>
                          <a:pt x="31" y="8"/>
                          <a:pt x="24" y="8"/>
                        </a:cubicBezTo>
                        <a:cubicBezTo>
                          <a:pt x="16" y="8"/>
                          <a:pt x="10" y="9"/>
                          <a:pt x="6" y="12"/>
                        </a:cubicBezTo>
                        <a:close/>
                      </a:path>
                    </a:pathLst>
                  </a:custGeom>
                  <a:solidFill>
                    <a:srgbClr val="9A32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22860" tIns="11430" rIns="22860" bIns="11430" numCol="1" anchor="t" anchorCtr="0" compatLnSpc="1">
                    <a:prstTxWarp prst="textNoShape">
                      <a:avLst/>
                    </a:prstTxWarp>
                  </a:bodyPr>
                  <a:lstStyle/>
                  <a:p>
                    <a:endParaRPr lang="en-US" sz="450"/>
                  </a:p>
                </p:txBody>
              </p:sp>
              <p:sp>
                <p:nvSpPr>
                  <p:cNvPr id="372" name="Freeform 135">
                    <a:extLst>
                      <a:ext uri="{FF2B5EF4-FFF2-40B4-BE49-F238E27FC236}">
                        <a16:creationId xmlns:a16="http://schemas.microsoft.com/office/drawing/2014/main" id="{B97FC1B5-707C-2F1B-9860-2495D573805E}"/>
                      </a:ext>
                    </a:extLst>
                  </p:cNvPr>
                  <p:cNvSpPr>
                    <a:spLocks/>
                  </p:cNvSpPr>
                  <p:nvPr/>
                </p:nvSpPr>
                <p:spPr bwMode="auto">
                  <a:xfrm>
                    <a:off x="4720589" y="5174003"/>
                    <a:ext cx="371138" cy="127977"/>
                  </a:xfrm>
                  <a:custGeom>
                    <a:avLst/>
                    <a:gdLst>
                      <a:gd name="T0" fmla="*/ 18 w 35"/>
                      <a:gd name="T1" fmla="*/ 12 h 12"/>
                      <a:gd name="T2" fmla="*/ 0 w 35"/>
                      <a:gd name="T3" fmla="*/ 4 h 12"/>
                      <a:gd name="T4" fmla="*/ 18 w 35"/>
                      <a:gd name="T5" fmla="*/ 0 h 12"/>
                      <a:gd name="T6" fmla="*/ 35 w 35"/>
                      <a:gd name="T7" fmla="*/ 4 h 12"/>
                      <a:gd name="T8" fmla="*/ 18 w 35"/>
                      <a:gd name="T9" fmla="*/ 12 h 12"/>
                    </a:gdLst>
                    <a:ahLst/>
                    <a:cxnLst>
                      <a:cxn ang="0">
                        <a:pos x="T0" y="T1"/>
                      </a:cxn>
                      <a:cxn ang="0">
                        <a:pos x="T2" y="T3"/>
                      </a:cxn>
                      <a:cxn ang="0">
                        <a:pos x="T4" y="T5"/>
                      </a:cxn>
                      <a:cxn ang="0">
                        <a:pos x="T6" y="T7"/>
                      </a:cxn>
                      <a:cxn ang="0">
                        <a:pos x="T8" y="T9"/>
                      </a:cxn>
                    </a:cxnLst>
                    <a:rect l="0" t="0" r="r" b="b"/>
                    <a:pathLst>
                      <a:path w="35" h="12">
                        <a:moveTo>
                          <a:pt x="18" y="12"/>
                        </a:moveTo>
                        <a:cubicBezTo>
                          <a:pt x="11" y="12"/>
                          <a:pt x="4" y="9"/>
                          <a:pt x="0" y="4"/>
                        </a:cubicBezTo>
                        <a:cubicBezTo>
                          <a:pt x="4" y="1"/>
                          <a:pt x="10" y="0"/>
                          <a:pt x="18" y="0"/>
                        </a:cubicBezTo>
                        <a:cubicBezTo>
                          <a:pt x="25" y="0"/>
                          <a:pt x="31" y="1"/>
                          <a:pt x="35" y="4"/>
                        </a:cubicBezTo>
                        <a:cubicBezTo>
                          <a:pt x="31" y="9"/>
                          <a:pt x="25" y="12"/>
                          <a:pt x="18" y="12"/>
                        </a:cubicBezTo>
                        <a:close/>
                      </a:path>
                    </a:pathLst>
                  </a:custGeom>
                  <a:solidFill>
                    <a:srgbClr val="C455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22860" tIns="11430" rIns="22860" bIns="11430" numCol="1" anchor="t" anchorCtr="0" compatLnSpc="1">
                    <a:prstTxWarp prst="textNoShape">
                      <a:avLst/>
                    </a:prstTxWarp>
                  </a:bodyPr>
                  <a:lstStyle/>
                  <a:p>
                    <a:endParaRPr lang="en-US" sz="450"/>
                  </a:p>
                </p:txBody>
              </p:sp>
            </p:grpSp>
            <p:sp>
              <p:nvSpPr>
                <p:cNvPr id="355" name="Freeform 159">
                  <a:extLst>
                    <a:ext uri="{FF2B5EF4-FFF2-40B4-BE49-F238E27FC236}">
                      <a16:creationId xmlns:a16="http://schemas.microsoft.com/office/drawing/2014/main" id="{55DF1FF8-2470-2D46-67E9-0E6DD961B691}"/>
                    </a:ext>
                  </a:extLst>
                </p:cNvPr>
                <p:cNvSpPr>
                  <a:spLocks noEditPoints="1"/>
                </p:cNvSpPr>
                <p:nvPr/>
              </p:nvSpPr>
              <p:spPr bwMode="auto">
                <a:xfrm>
                  <a:off x="437297" y="1868170"/>
                  <a:ext cx="383932" cy="319948"/>
                </a:xfrm>
                <a:custGeom>
                  <a:avLst/>
                  <a:gdLst>
                    <a:gd name="T0" fmla="*/ 17 w 36"/>
                    <a:gd name="T1" fmla="*/ 30 h 30"/>
                    <a:gd name="T2" fmla="*/ 17 w 36"/>
                    <a:gd name="T3" fmla="*/ 30 h 30"/>
                    <a:gd name="T4" fmla="*/ 17 w 36"/>
                    <a:gd name="T5" fmla="*/ 30 h 30"/>
                    <a:gd name="T6" fmla="*/ 17 w 36"/>
                    <a:gd name="T7" fmla="*/ 30 h 30"/>
                    <a:gd name="T8" fmla="*/ 16 w 36"/>
                    <a:gd name="T9" fmla="*/ 30 h 30"/>
                    <a:gd name="T10" fmla="*/ 16 w 36"/>
                    <a:gd name="T11" fmla="*/ 30 h 30"/>
                    <a:gd name="T12" fmla="*/ 16 w 36"/>
                    <a:gd name="T13" fmla="*/ 30 h 30"/>
                    <a:gd name="T14" fmla="*/ 35 w 36"/>
                    <a:gd name="T15" fmla="*/ 15 h 30"/>
                    <a:gd name="T16" fmla="*/ 17 w 36"/>
                    <a:gd name="T17" fmla="*/ 30 h 30"/>
                    <a:gd name="T18" fmla="*/ 35 w 36"/>
                    <a:gd name="T19" fmla="*/ 15 h 30"/>
                    <a:gd name="T20" fmla="*/ 35 w 36"/>
                    <a:gd name="T21" fmla="*/ 14 h 30"/>
                    <a:gd name="T22" fmla="*/ 35 w 36"/>
                    <a:gd name="T23" fmla="*/ 15 h 30"/>
                    <a:gd name="T24" fmla="*/ 35 w 36"/>
                    <a:gd name="T25" fmla="*/ 14 h 30"/>
                    <a:gd name="T26" fmla="*/ 14 w 36"/>
                    <a:gd name="T27" fmla="*/ 0 h 30"/>
                    <a:gd name="T28" fmla="*/ 14 w 36"/>
                    <a:gd name="T29" fmla="*/ 0 h 30"/>
                    <a:gd name="T30" fmla="*/ 18 w 36"/>
                    <a:gd name="T31" fmla="*/ 1 h 30"/>
                    <a:gd name="T32" fmla="*/ 18 w 36"/>
                    <a:gd name="T33" fmla="*/ 1 h 30"/>
                    <a:gd name="T34" fmla="*/ 34 w 36"/>
                    <a:gd name="T35" fmla="*/ 6 h 30"/>
                    <a:gd name="T36" fmla="*/ 36 w 36"/>
                    <a:gd name="T37" fmla="*/ 11 h 30"/>
                    <a:gd name="T38" fmla="*/ 34 w 36"/>
                    <a:gd name="T39" fmla="*/ 6 h 30"/>
                    <a:gd name="T40" fmla="*/ 18 w 36"/>
                    <a:gd name="T41" fmla="*/ 1 h 30"/>
                    <a:gd name="T42" fmla="*/ 18 w 36"/>
                    <a:gd name="T43" fmla="*/ 1 h 30"/>
                    <a:gd name="T44" fmla="*/ 14 w 36"/>
                    <a:gd name="T45" fmla="*/ 0 h 30"/>
                    <a:gd name="T46" fmla="*/ 14 w 36"/>
                    <a:gd name="T47" fmla="*/ 0 h 30"/>
                    <a:gd name="T48" fmla="*/ 13 w 36"/>
                    <a:gd name="T49" fmla="*/ 0 h 30"/>
                    <a:gd name="T50" fmla="*/ 7 w 36"/>
                    <a:gd name="T51" fmla="*/ 1 h 30"/>
                    <a:gd name="T52" fmla="*/ 1 w 36"/>
                    <a:gd name="T53" fmla="*/ 7 h 30"/>
                    <a:gd name="T54" fmla="*/ 0 w 36"/>
                    <a:gd name="T55" fmla="*/ 13 h 30"/>
                    <a:gd name="T56" fmla="*/ 1 w 36"/>
                    <a:gd name="T57" fmla="*/ 7 h 30"/>
                    <a:gd name="T58" fmla="*/ 7 w 36"/>
                    <a:gd name="T59" fmla="*/ 1 h 30"/>
                    <a:gd name="T60" fmla="*/ 13 w 36"/>
                    <a:gd name="T61" fmla="*/ 0 h 30"/>
                    <a:gd name="T62" fmla="*/ 13 w 36"/>
                    <a:gd name="T63" fmla="*/ 0 h 30"/>
                    <a:gd name="T64" fmla="*/ 13 w 36"/>
                    <a:gd name="T65" fmla="*/ 0 h 30"/>
                    <a:gd name="T66" fmla="*/ 13 w 36"/>
                    <a:gd name="T67" fmla="*/ 0 h 30"/>
                    <a:gd name="T68" fmla="*/ 13 w 36"/>
                    <a:gd name="T69"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6" h="30">
                      <a:moveTo>
                        <a:pt x="17" y="30"/>
                      </a:moveTo>
                      <a:cubicBezTo>
                        <a:pt x="17" y="30"/>
                        <a:pt x="17" y="30"/>
                        <a:pt x="17" y="30"/>
                      </a:cubicBezTo>
                      <a:cubicBezTo>
                        <a:pt x="17" y="30"/>
                        <a:pt x="17" y="30"/>
                        <a:pt x="17" y="30"/>
                      </a:cubicBezTo>
                      <a:cubicBezTo>
                        <a:pt x="17" y="30"/>
                        <a:pt x="17" y="30"/>
                        <a:pt x="17" y="30"/>
                      </a:cubicBezTo>
                      <a:moveTo>
                        <a:pt x="16" y="30"/>
                      </a:moveTo>
                      <a:cubicBezTo>
                        <a:pt x="16" y="30"/>
                        <a:pt x="16" y="30"/>
                        <a:pt x="16" y="30"/>
                      </a:cubicBezTo>
                      <a:cubicBezTo>
                        <a:pt x="16" y="30"/>
                        <a:pt x="16" y="30"/>
                        <a:pt x="16" y="30"/>
                      </a:cubicBezTo>
                      <a:moveTo>
                        <a:pt x="35" y="15"/>
                      </a:moveTo>
                      <a:cubicBezTo>
                        <a:pt x="32" y="24"/>
                        <a:pt x="29" y="30"/>
                        <a:pt x="17" y="30"/>
                      </a:cubicBezTo>
                      <a:cubicBezTo>
                        <a:pt x="29" y="30"/>
                        <a:pt x="32" y="24"/>
                        <a:pt x="35" y="15"/>
                      </a:cubicBezTo>
                      <a:moveTo>
                        <a:pt x="35" y="14"/>
                      </a:moveTo>
                      <a:cubicBezTo>
                        <a:pt x="35" y="14"/>
                        <a:pt x="35" y="14"/>
                        <a:pt x="35" y="15"/>
                      </a:cubicBezTo>
                      <a:cubicBezTo>
                        <a:pt x="35" y="14"/>
                        <a:pt x="35" y="14"/>
                        <a:pt x="35" y="14"/>
                      </a:cubicBezTo>
                      <a:moveTo>
                        <a:pt x="14" y="0"/>
                      </a:moveTo>
                      <a:cubicBezTo>
                        <a:pt x="14" y="0"/>
                        <a:pt x="14" y="0"/>
                        <a:pt x="14" y="0"/>
                      </a:cubicBezTo>
                      <a:cubicBezTo>
                        <a:pt x="15" y="1"/>
                        <a:pt x="17" y="1"/>
                        <a:pt x="18" y="1"/>
                      </a:cubicBezTo>
                      <a:cubicBezTo>
                        <a:pt x="18" y="1"/>
                        <a:pt x="18" y="1"/>
                        <a:pt x="18" y="1"/>
                      </a:cubicBezTo>
                      <a:cubicBezTo>
                        <a:pt x="24" y="1"/>
                        <a:pt x="31" y="2"/>
                        <a:pt x="34" y="6"/>
                      </a:cubicBezTo>
                      <a:cubicBezTo>
                        <a:pt x="35" y="8"/>
                        <a:pt x="36" y="9"/>
                        <a:pt x="36" y="11"/>
                      </a:cubicBezTo>
                      <a:cubicBezTo>
                        <a:pt x="36" y="9"/>
                        <a:pt x="35" y="8"/>
                        <a:pt x="34" y="6"/>
                      </a:cubicBezTo>
                      <a:cubicBezTo>
                        <a:pt x="31" y="2"/>
                        <a:pt x="24" y="1"/>
                        <a:pt x="18" y="1"/>
                      </a:cubicBezTo>
                      <a:cubicBezTo>
                        <a:pt x="18" y="1"/>
                        <a:pt x="18" y="1"/>
                        <a:pt x="18" y="1"/>
                      </a:cubicBezTo>
                      <a:cubicBezTo>
                        <a:pt x="17" y="1"/>
                        <a:pt x="15" y="1"/>
                        <a:pt x="14" y="0"/>
                      </a:cubicBezTo>
                      <a:cubicBezTo>
                        <a:pt x="14" y="0"/>
                        <a:pt x="14" y="0"/>
                        <a:pt x="14" y="0"/>
                      </a:cubicBezTo>
                      <a:moveTo>
                        <a:pt x="13" y="0"/>
                      </a:moveTo>
                      <a:cubicBezTo>
                        <a:pt x="10" y="0"/>
                        <a:pt x="8" y="1"/>
                        <a:pt x="7" y="1"/>
                      </a:cubicBezTo>
                      <a:cubicBezTo>
                        <a:pt x="3" y="2"/>
                        <a:pt x="2" y="5"/>
                        <a:pt x="1" y="7"/>
                      </a:cubicBezTo>
                      <a:cubicBezTo>
                        <a:pt x="1" y="9"/>
                        <a:pt x="0" y="11"/>
                        <a:pt x="0" y="13"/>
                      </a:cubicBezTo>
                      <a:cubicBezTo>
                        <a:pt x="0" y="11"/>
                        <a:pt x="1" y="9"/>
                        <a:pt x="1" y="7"/>
                      </a:cubicBezTo>
                      <a:cubicBezTo>
                        <a:pt x="2" y="5"/>
                        <a:pt x="3" y="2"/>
                        <a:pt x="7" y="1"/>
                      </a:cubicBezTo>
                      <a:cubicBezTo>
                        <a:pt x="8" y="1"/>
                        <a:pt x="10" y="0"/>
                        <a:pt x="13" y="0"/>
                      </a:cubicBezTo>
                      <a:moveTo>
                        <a:pt x="13" y="0"/>
                      </a:moveTo>
                      <a:cubicBezTo>
                        <a:pt x="13" y="0"/>
                        <a:pt x="13" y="0"/>
                        <a:pt x="13" y="0"/>
                      </a:cubicBezTo>
                      <a:cubicBezTo>
                        <a:pt x="13" y="0"/>
                        <a:pt x="13" y="0"/>
                        <a:pt x="13" y="0"/>
                      </a:cubicBezTo>
                      <a:cubicBezTo>
                        <a:pt x="13" y="0"/>
                        <a:pt x="13" y="0"/>
                        <a:pt x="13" y="0"/>
                      </a:cubicBezTo>
                    </a:path>
                  </a:pathLst>
                </a:custGeom>
                <a:solidFill>
                  <a:srgbClr val="4B4A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22860" tIns="11430" rIns="22860" bIns="11430" numCol="1" anchor="t" anchorCtr="0" compatLnSpc="1">
                  <a:prstTxWarp prst="textNoShape">
                    <a:avLst/>
                  </a:prstTxWarp>
                </a:bodyPr>
                <a:lstStyle/>
                <a:p>
                  <a:endParaRPr lang="en-US" sz="450"/>
                </a:p>
              </p:txBody>
            </p:sp>
            <p:sp>
              <p:nvSpPr>
                <p:cNvPr id="356" name="Freeform 31687">
                  <a:extLst>
                    <a:ext uri="{FF2B5EF4-FFF2-40B4-BE49-F238E27FC236}">
                      <a16:creationId xmlns:a16="http://schemas.microsoft.com/office/drawing/2014/main" id="{06BE06B1-4C6C-F1D2-097F-62A7C51CF999}"/>
                    </a:ext>
                  </a:extLst>
                </p:cNvPr>
                <p:cNvSpPr>
                  <a:spLocks/>
                </p:cNvSpPr>
                <p:nvPr/>
              </p:nvSpPr>
              <p:spPr bwMode="auto">
                <a:xfrm>
                  <a:off x="512390" y="2216472"/>
                  <a:ext cx="168068" cy="75131"/>
                </a:xfrm>
                <a:custGeom>
                  <a:avLst/>
                  <a:gdLst>
                    <a:gd name="T0" fmla="*/ 11 w 11"/>
                    <a:gd name="T1" fmla="*/ 3 h 7"/>
                    <a:gd name="T2" fmla="*/ 6 w 11"/>
                    <a:gd name="T3" fmla="*/ 7 h 7"/>
                    <a:gd name="T4" fmla="*/ 0 w 11"/>
                    <a:gd name="T5" fmla="*/ 4 h 7"/>
                    <a:gd name="T6" fmla="*/ 5 w 11"/>
                    <a:gd name="T7" fmla="*/ 0 h 7"/>
                    <a:gd name="T8" fmla="*/ 11 w 11"/>
                    <a:gd name="T9" fmla="*/ 3 h 7"/>
                  </a:gdLst>
                  <a:ahLst/>
                  <a:cxnLst>
                    <a:cxn ang="0">
                      <a:pos x="T0" y="T1"/>
                    </a:cxn>
                    <a:cxn ang="0">
                      <a:pos x="T2" y="T3"/>
                    </a:cxn>
                    <a:cxn ang="0">
                      <a:pos x="T4" y="T5"/>
                    </a:cxn>
                    <a:cxn ang="0">
                      <a:pos x="T6" y="T7"/>
                    </a:cxn>
                    <a:cxn ang="0">
                      <a:pos x="T8" y="T9"/>
                    </a:cxn>
                  </a:cxnLst>
                  <a:rect l="0" t="0" r="r" b="b"/>
                  <a:pathLst>
                    <a:path w="11" h="7">
                      <a:moveTo>
                        <a:pt x="11" y="3"/>
                      </a:moveTo>
                      <a:cubicBezTo>
                        <a:pt x="11" y="5"/>
                        <a:pt x="8" y="6"/>
                        <a:pt x="6" y="7"/>
                      </a:cubicBezTo>
                      <a:cubicBezTo>
                        <a:pt x="3" y="7"/>
                        <a:pt x="0" y="6"/>
                        <a:pt x="0" y="4"/>
                      </a:cubicBezTo>
                      <a:cubicBezTo>
                        <a:pt x="0" y="2"/>
                        <a:pt x="2" y="0"/>
                        <a:pt x="5" y="0"/>
                      </a:cubicBezTo>
                      <a:cubicBezTo>
                        <a:pt x="8" y="0"/>
                        <a:pt x="11" y="1"/>
                        <a:pt x="11" y="3"/>
                      </a:cubicBezTo>
                      <a:close/>
                    </a:path>
                  </a:pathLst>
                </a:custGeom>
                <a:solidFill>
                  <a:srgbClr val="FF9D78"/>
                </a:solidFill>
                <a:ln>
                  <a:noFill/>
                </a:ln>
              </p:spPr>
              <p:txBody>
                <a:bodyPr vert="horz" wrap="square" lIns="22860" tIns="11430" rIns="22860" bIns="11430" numCol="1" anchor="t" anchorCtr="0" compatLnSpc="1">
                  <a:prstTxWarp prst="textNoShape">
                    <a:avLst/>
                  </a:prstTxWarp>
                </a:bodyPr>
                <a:lstStyle/>
                <a:p>
                  <a:endParaRPr lang="en-US" sz="450"/>
                </a:p>
              </p:txBody>
            </p:sp>
            <p:grpSp>
              <p:nvGrpSpPr>
                <p:cNvPr id="357" name="Group 356"/>
                <p:cNvGrpSpPr/>
                <p:nvPr/>
              </p:nvGrpSpPr>
              <p:grpSpPr>
                <a:xfrm>
                  <a:off x="1056893" y="1833312"/>
                  <a:ext cx="194939" cy="292410"/>
                  <a:chOff x="766791" y="7239466"/>
                  <a:chExt cx="549950" cy="824928"/>
                </a:xfrm>
              </p:grpSpPr>
              <p:sp>
                <p:nvSpPr>
                  <p:cNvPr id="367" name="Freeform 31692">
                    <a:extLst>
                      <a:ext uri="{FF2B5EF4-FFF2-40B4-BE49-F238E27FC236}">
                        <a16:creationId xmlns:a16="http://schemas.microsoft.com/office/drawing/2014/main" id="{2BAAEB77-4313-3AC6-8076-1E61A9F1C010}"/>
                      </a:ext>
                    </a:extLst>
                  </p:cNvPr>
                  <p:cNvSpPr>
                    <a:spLocks/>
                  </p:cNvSpPr>
                  <p:nvPr/>
                </p:nvSpPr>
                <p:spPr bwMode="auto">
                  <a:xfrm>
                    <a:off x="766791" y="7239466"/>
                    <a:ext cx="549950" cy="797437"/>
                  </a:xfrm>
                  <a:custGeom>
                    <a:avLst/>
                    <a:gdLst>
                      <a:gd name="T0" fmla="*/ 1 w 18"/>
                      <a:gd name="T1" fmla="*/ 12 h 25"/>
                      <a:gd name="T2" fmla="*/ 13 w 18"/>
                      <a:gd name="T3" fmla="*/ 2 h 25"/>
                      <a:gd name="T4" fmla="*/ 16 w 18"/>
                      <a:gd name="T5" fmla="*/ 17 h 25"/>
                      <a:gd name="T6" fmla="*/ 6 w 18"/>
                      <a:gd name="T7" fmla="*/ 23 h 25"/>
                      <a:gd name="T8" fmla="*/ 1 w 18"/>
                      <a:gd name="T9" fmla="*/ 12 h 25"/>
                    </a:gdLst>
                    <a:ahLst/>
                    <a:cxnLst>
                      <a:cxn ang="0">
                        <a:pos x="T0" y="T1"/>
                      </a:cxn>
                      <a:cxn ang="0">
                        <a:pos x="T2" y="T3"/>
                      </a:cxn>
                      <a:cxn ang="0">
                        <a:pos x="T4" y="T5"/>
                      </a:cxn>
                      <a:cxn ang="0">
                        <a:pos x="T6" y="T7"/>
                      </a:cxn>
                      <a:cxn ang="0">
                        <a:pos x="T8" y="T9"/>
                      </a:cxn>
                    </a:cxnLst>
                    <a:rect l="0" t="0" r="r" b="b"/>
                    <a:pathLst>
                      <a:path w="18" h="25">
                        <a:moveTo>
                          <a:pt x="1" y="12"/>
                        </a:moveTo>
                        <a:cubicBezTo>
                          <a:pt x="3" y="4"/>
                          <a:pt x="8" y="0"/>
                          <a:pt x="13" y="2"/>
                        </a:cubicBezTo>
                        <a:cubicBezTo>
                          <a:pt x="17" y="3"/>
                          <a:pt x="18" y="10"/>
                          <a:pt x="16" y="17"/>
                        </a:cubicBezTo>
                        <a:cubicBezTo>
                          <a:pt x="14" y="25"/>
                          <a:pt x="11" y="25"/>
                          <a:pt x="6" y="23"/>
                        </a:cubicBezTo>
                        <a:cubicBezTo>
                          <a:pt x="2" y="21"/>
                          <a:pt x="0" y="19"/>
                          <a:pt x="1" y="12"/>
                        </a:cubicBezTo>
                        <a:close/>
                      </a:path>
                    </a:pathLst>
                  </a:custGeom>
                  <a:solidFill>
                    <a:srgbClr val="B96C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22860" tIns="11430" rIns="22860" bIns="11430" numCol="1" anchor="t" anchorCtr="0" compatLnSpc="1">
                    <a:prstTxWarp prst="textNoShape">
                      <a:avLst/>
                    </a:prstTxWarp>
                  </a:bodyPr>
                  <a:lstStyle/>
                  <a:p>
                    <a:endParaRPr lang="en-US" sz="450"/>
                  </a:p>
                </p:txBody>
              </p:sp>
              <p:sp>
                <p:nvSpPr>
                  <p:cNvPr id="368" name="Freeform 31693">
                    <a:extLst>
                      <a:ext uri="{FF2B5EF4-FFF2-40B4-BE49-F238E27FC236}">
                        <a16:creationId xmlns:a16="http://schemas.microsoft.com/office/drawing/2014/main" id="{5CE71E6B-6F4E-82DB-5AA1-51403CCE7C27}"/>
                      </a:ext>
                    </a:extLst>
                  </p:cNvPr>
                  <p:cNvSpPr>
                    <a:spLocks/>
                  </p:cNvSpPr>
                  <p:nvPr/>
                </p:nvSpPr>
                <p:spPr bwMode="auto">
                  <a:xfrm>
                    <a:off x="766791" y="7294463"/>
                    <a:ext cx="549950" cy="769931"/>
                  </a:xfrm>
                  <a:custGeom>
                    <a:avLst/>
                    <a:gdLst>
                      <a:gd name="T0" fmla="*/ 1 w 18"/>
                      <a:gd name="T1" fmla="*/ 12 h 25"/>
                      <a:gd name="T2" fmla="*/ 13 w 18"/>
                      <a:gd name="T3" fmla="*/ 2 h 25"/>
                      <a:gd name="T4" fmla="*/ 16 w 18"/>
                      <a:gd name="T5" fmla="*/ 18 h 25"/>
                      <a:gd name="T6" fmla="*/ 7 w 18"/>
                      <a:gd name="T7" fmla="*/ 23 h 25"/>
                      <a:gd name="T8" fmla="*/ 1 w 18"/>
                      <a:gd name="T9" fmla="*/ 12 h 25"/>
                    </a:gdLst>
                    <a:ahLst/>
                    <a:cxnLst>
                      <a:cxn ang="0">
                        <a:pos x="T0" y="T1"/>
                      </a:cxn>
                      <a:cxn ang="0">
                        <a:pos x="T2" y="T3"/>
                      </a:cxn>
                      <a:cxn ang="0">
                        <a:pos x="T4" y="T5"/>
                      </a:cxn>
                      <a:cxn ang="0">
                        <a:pos x="T6" y="T7"/>
                      </a:cxn>
                      <a:cxn ang="0">
                        <a:pos x="T8" y="T9"/>
                      </a:cxn>
                    </a:cxnLst>
                    <a:rect l="0" t="0" r="r" b="b"/>
                    <a:pathLst>
                      <a:path w="18" h="25">
                        <a:moveTo>
                          <a:pt x="1" y="12"/>
                        </a:moveTo>
                        <a:cubicBezTo>
                          <a:pt x="3" y="5"/>
                          <a:pt x="8" y="0"/>
                          <a:pt x="13" y="2"/>
                        </a:cubicBezTo>
                        <a:cubicBezTo>
                          <a:pt x="17" y="4"/>
                          <a:pt x="18" y="11"/>
                          <a:pt x="16" y="18"/>
                        </a:cubicBezTo>
                        <a:cubicBezTo>
                          <a:pt x="15" y="25"/>
                          <a:pt x="11" y="25"/>
                          <a:pt x="7" y="23"/>
                        </a:cubicBezTo>
                        <a:cubicBezTo>
                          <a:pt x="2" y="22"/>
                          <a:pt x="0" y="20"/>
                          <a:pt x="1" y="12"/>
                        </a:cubicBezTo>
                        <a:close/>
                      </a:path>
                    </a:pathLst>
                  </a:custGeom>
                  <a:solidFill>
                    <a:srgbClr val="FFF8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22860" tIns="11430" rIns="22860" bIns="11430" numCol="1" anchor="t" anchorCtr="0" compatLnSpc="1">
                    <a:prstTxWarp prst="textNoShape">
                      <a:avLst/>
                    </a:prstTxWarp>
                  </a:bodyPr>
                  <a:lstStyle/>
                  <a:p>
                    <a:endParaRPr lang="en-US" sz="450"/>
                  </a:p>
                </p:txBody>
              </p:sp>
              <p:sp>
                <p:nvSpPr>
                  <p:cNvPr id="369" name="Freeform 31697">
                    <a:extLst>
                      <a:ext uri="{FF2B5EF4-FFF2-40B4-BE49-F238E27FC236}">
                        <a16:creationId xmlns:a16="http://schemas.microsoft.com/office/drawing/2014/main" id="{AE7C5378-383C-A89F-7C04-C68ED7A31687}"/>
                      </a:ext>
                    </a:extLst>
                  </p:cNvPr>
                  <p:cNvSpPr>
                    <a:spLocks/>
                  </p:cNvSpPr>
                  <p:nvPr/>
                </p:nvSpPr>
                <p:spPr bwMode="auto">
                  <a:xfrm>
                    <a:off x="849274" y="7541949"/>
                    <a:ext cx="357477" cy="439961"/>
                  </a:xfrm>
                  <a:custGeom>
                    <a:avLst/>
                    <a:gdLst>
                      <a:gd name="T0" fmla="*/ 0 w 11"/>
                      <a:gd name="T1" fmla="*/ 7 h 15"/>
                      <a:gd name="T2" fmla="*/ 6 w 11"/>
                      <a:gd name="T3" fmla="*/ 1 h 15"/>
                      <a:gd name="T4" fmla="*/ 11 w 11"/>
                      <a:gd name="T5" fmla="*/ 8 h 15"/>
                      <a:gd name="T6" fmla="*/ 5 w 11"/>
                      <a:gd name="T7" fmla="*/ 14 h 15"/>
                      <a:gd name="T8" fmla="*/ 0 w 11"/>
                      <a:gd name="T9" fmla="*/ 7 h 15"/>
                    </a:gdLst>
                    <a:ahLst/>
                    <a:cxnLst>
                      <a:cxn ang="0">
                        <a:pos x="T0" y="T1"/>
                      </a:cxn>
                      <a:cxn ang="0">
                        <a:pos x="T2" y="T3"/>
                      </a:cxn>
                      <a:cxn ang="0">
                        <a:pos x="T4" y="T5"/>
                      </a:cxn>
                      <a:cxn ang="0">
                        <a:pos x="T6" y="T7"/>
                      </a:cxn>
                      <a:cxn ang="0">
                        <a:pos x="T8" y="T9"/>
                      </a:cxn>
                    </a:cxnLst>
                    <a:rect l="0" t="0" r="r" b="b"/>
                    <a:pathLst>
                      <a:path w="11" h="15">
                        <a:moveTo>
                          <a:pt x="0" y="7"/>
                        </a:moveTo>
                        <a:cubicBezTo>
                          <a:pt x="0" y="3"/>
                          <a:pt x="3" y="0"/>
                          <a:pt x="6" y="1"/>
                        </a:cubicBezTo>
                        <a:cubicBezTo>
                          <a:pt x="9" y="1"/>
                          <a:pt x="11" y="4"/>
                          <a:pt x="11" y="8"/>
                        </a:cubicBezTo>
                        <a:cubicBezTo>
                          <a:pt x="10" y="12"/>
                          <a:pt x="8" y="15"/>
                          <a:pt x="5" y="14"/>
                        </a:cubicBezTo>
                        <a:cubicBezTo>
                          <a:pt x="2" y="14"/>
                          <a:pt x="0" y="11"/>
                          <a:pt x="0" y="7"/>
                        </a:cubicBezTo>
                        <a:close/>
                      </a:path>
                    </a:pathLst>
                  </a:custGeom>
                  <a:solidFill>
                    <a:srgbClr val="83AD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22860" tIns="11430" rIns="22860" bIns="11430" numCol="1" anchor="t" anchorCtr="0" compatLnSpc="1">
                    <a:prstTxWarp prst="textNoShape">
                      <a:avLst/>
                    </a:prstTxWarp>
                  </a:bodyPr>
                  <a:lstStyle/>
                  <a:p>
                    <a:endParaRPr lang="en-US" sz="450"/>
                  </a:p>
                </p:txBody>
              </p:sp>
              <p:sp>
                <p:nvSpPr>
                  <p:cNvPr id="370" name="Freeform 31698">
                    <a:extLst>
                      <a:ext uri="{FF2B5EF4-FFF2-40B4-BE49-F238E27FC236}">
                        <a16:creationId xmlns:a16="http://schemas.microsoft.com/office/drawing/2014/main" id="{2FA19388-841B-ACC3-E84C-281BD624E313}"/>
                      </a:ext>
                    </a:extLst>
                  </p:cNvPr>
                  <p:cNvSpPr>
                    <a:spLocks/>
                  </p:cNvSpPr>
                  <p:nvPr/>
                </p:nvSpPr>
                <p:spPr bwMode="auto">
                  <a:xfrm>
                    <a:off x="959265" y="7596943"/>
                    <a:ext cx="109990" cy="109989"/>
                  </a:xfrm>
                  <a:custGeom>
                    <a:avLst/>
                    <a:gdLst>
                      <a:gd name="T0" fmla="*/ 0 w 4"/>
                      <a:gd name="T1" fmla="*/ 2 h 4"/>
                      <a:gd name="T2" fmla="*/ 2 w 4"/>
                      <a:gd name="T3" fmla="*/ 0 h 4"/>
                      <a:gd name="T4" fmla="*/ 4 w 4"/>
                      <a:gd name="T5" fmla="*/ 2 h 4"/>
                      <a:gd name="T6" fmla="*/ 2 w 4"/>
                      <a:gd name="T7" fmla="*/ 4 h 4"/>
                      <a:gd name="T8" fmla="*/ 0 w 4"/>
                      <a:gd name="T9" fmla="*/ 2 h 4"/>
                    </a:gdLst>
                    <a:ahLst/>
                    <a:cxnLst>
                      <a:cxn ang="0">
                        <a:pos x="T0" y="T1"/>
                      </a:cxn>
                      <a:cxn ang="0">
                        <a:pos x="T2" y="T3"/>
                      </a:cxn>
                      <a:cxn ang="0">
                        <a:pos x="T4" y="T5"/>
                      </a:cxn>
                      <a:cxn ang="0">
                        <a:pos x="T6" y="T7"/>
                      </a:cxn>
                      <a:cxn ang="0">
                        <a:pos x="T8" y="T9"/>
                      </a:cxn>
                    </a:cxnLst>
                    <a:rect l="0" t="0" r="r" b="b"/>
                    <a:pathLst>
                      <a:path w="4" h="4">
                        <a:moveTo>
                          <a:pt x="0" y="2"/>
                        </a:moveTo>
                        <a:cubicBezTo>
                          <a:pt x="0" y="1"/>
                          <a:pt x="1" y="0"/>
                          <a:pt x="2" y="0"/>
                        </a:cubicBezTo>
                        <a:cubicBezTo>
                          <a:pt x="3" y="0"/>
                          <a:pt x="4" y="1"/>
                          <a:pt x="4" y="2"/>
                        </a:cubicBezTo>
                        <a:cubicBezTo>
                          <a:pt x="4" y="4"/>
                          <a:pt x="3" y="4"/>
                          <a:pt x="2" y="4"/>
                        </a:cubicBezTo>
                        <a:cubicBezTo>
                          <a:pt x="1" y="4"/>
                          <a:pt x="0" y="3"/>
                          <a:pt x="0" y="2"/>
                        </a:cubicBezTo>
                        <a:close/>
                      </a:path>
                    </a:pathLst>
                  </a:custGeom>
                  <a:solidFill>
                    <a:srgbClr val="AFD1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22860" tIns="11430" rIns="22860" bIns="11430" numCol="1" anchor="t" anchorCtr="0" compatLnSpc="1">
                    <a:prstTxWarp prst="textNoShape">
                      <a:avLst/>
                    </a:prstTxWarp>
                  </a:bodyPr>
                  <a:lstStyle/>
                  <a:p>
                    <a:endParaRPr lang="en-US" sz="450"/>
                  </a:p>
                </p:txBody>
              </p:sp>
            </p:grpSp>
            <p:grpSp>
              <p:nvGrpSpPr>
                <p:cNvPr id="358" name="Group 357"/>
                <p:cNvGrpSpPr/>
                <p:nvPr/>
              </p:nvGrpSpPr>
              <p:grpSpPr>
                <a:xfrm>
                  <a:off x="559092" y="1829781"/>
                  <a:ext cx="221682" cy="282665"/>
                  <a:chOff x="-360617" y="7129477"/>
                  <a:chExt cx="659942" cy="797437"/>
                </a:xfrm>
              </p:grpSpPr>
              <p:sp>
                <p:nvSpPr>
                  <p:cNvPr id="363" name="Freeform 31690">
                    <a:extLst>
                      <a:ext uri="{FF2B5EF4-FFF2-40B4-BE49-F238E27FC236}">
                        <a16:creationId xmlns:a16="http://schemas.microsoft.com/office/drawing/2014/main" id="{69B8C2E0-889B-C42B-5B3F-0193BE0B994A}"/>
                      </a:ext>
                    </a:extLst>
                  </p:cNvPr>
                  <p:cNvSpPr>
                    <a:spLocks/>
                  </p:cNvSpPr>
                  <p:nvPr/>
                </p:nvSpPr>
                <p:spPr bwMode="auto">
                  <a:xfrm>
                    <a:off x="-360617" y="7129477"/>
                    <a:ext cx="632453" cy="769931"/>
                  </a:xfrm>
                  <a:custGeom>
                    <a:avLst/>
                    <a:gdLst>
                      <a:gd name="T0" fmla="*/ 2 w 20"/>
                      <a:gd name="T1" fmla="*/ 17 h 25"/>
                      <a:gd name="T2" fmla="*/ 9 w 20"/>
                      <a:gd name="T3" fmla="*/ 2 h 25"/>
                      <a:gd name="T4" fmla="*/ 19 w 20"/>
                      <a:gd name="T5" fmla="*/ 13 h 25"/>
                      <a:gd name="T6" fmla="*/ 11 w 20"/>
                      <a:gd name="T7" fmla="*/ 24 h 25"/>
                      <a:gd name="T8" fmla="*/ 2 w 20"/>
                      <a:gd name="T9" fmla="*/ 17 h 25"/>
                    </a:gdLst>
                    <a:ahLst/>
                    <a:cxnLst>
                      <a:cxn ang="0">
                        <a:pos x="T0" y="T1"/>
                      </a:cxn>
                      <a:cxn ang="0">
                        <a:pos x="T2" y="T3"/>
                      </a:cxn>
                      <a:cxn ang="0">
                        <a:pos x="T4" y="T5"/>
                      </a:cxn>
                      <a:cxn ang="0">
                        <a:pos x="T6" y="T7"/>
                      </a:cxn>
                      <a:cxn ang="0">
                        <a:pos x="T8" y="T9"/>
                      </a:cxn>
                    </a:cxnLst>
                    <a:rect l="0" t="0" r="r" b="b"/>
                    <a:pathLst>
                      <a:path w="20" h="25">
                        <a:moveTo>
                          <a:pt x="2" y="17"/>
                        </a:moveTo>
                        <a:cubicBezTo>
                          <a:pt x="0" y="10"/>
                          <a:pt x="4" y="3"/>
                          <a:pt x="9" y="2"/>
                        </a:cubicBezTo>
                        <a:cubicBezTo>
                          <a:pt x="14" y="0"/>
                          <a:pt x="18" y="6"/>
                          <a:pt x="19" y="13"/>
                        </a:cubicBezTo>
                        <a:cubicBezTo>
                          <a:pt x="20" y="20"/>
                          <a:pt x="17" y="22"/>
                          <a:pt x="11" y="24"/>
                        </a:cubicBezTo>
                        <a:cubicBezTo>
                          <a:pt x="6" y="25"/>
                          <a:pt x="3" y="25"/>
                          <a:pt x="2" y="17"/>
                        </a:cubicBezTo>
                        <a:close/>
                      </a:path>
                    </a:pathLst>
                  </a:custGeom>
                  <a:solidFill>
                    <a:srgbClr val="B96C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22860" tIns="11430" rIns="22860" bIns="11430" numCol="1" anchor="t" anchorCtr="0" compatLnSpc="1">
                    <a:prstTxWarp prst="textNoShape">
                      <a:avLst/>
                    </a:prstTxWarp>
                  </a:bodyPr>
                  <a:lstStyle/>
                  <a:p>
                    <a:endParaRPr lang="en-US" sz="450"/>
                  </a:p>
                </p:txBody>
              </p:sp>
              <p:sp>
                <p:nvSpPr>
                  <p:cNvPr id="364" name="Freeform 31691">
                    <a:extLst>
                      <a:ext uri="{FF2B5EF4-FFF2-40B4-BE49-F238E27FC236}">
                        <a16:creationId xmlns:a16="http://schemas.microsoft.com/office/drawing/2014/main" id="{DBF3A96B-0B39-D721-7BFC-B6557A1D9119}"/>
                      </a:ext>
                    </a:extLst>
                  </p:cNvPr>
                  <p:cNvSpPr>
                    <a:spLocks/>
                  </p:cNvSpPr>
                  <p:nvPr/>
                </p:nvSpPr>
                <p:spPr bwMode="auto">
                  <a:xfrm>
                    <a:off x="-305621" y="7156983"/>
                    <a:ext cx="604946" cy="769931"/>
                  </a:xfrm>
                  <a:custGeom>
                    <a:avLst/>
                    <a:gdLst>
                      <a:gd name="T0" fmla="*/ 1 w 20"/>
                      <a:gd name="T1" fmla="*/ 17 h 25"/>
                      <a:gd name="T2" fmla="*/ 9 w 20"/>
                      <a:gd name="T3" fmla="*/ 2 h 25"/>
                      <a:gd name="T4" fmla="*/ 19 w 20"/>
                      <a:gd name="T5" fmla="*/ 13 h 25"/>
                      <a:gd name="T6" fmla="*/ 11 w 20"/>
                      <a:gd name="T7" fmla="*/ 24 h 25"/>
                      <a:gd name="T8" fmla="*/ 1 w 20"/>
                      <a:gd name="T9" fmla="*/ 17 h 25"/>
                    </a:gdLst>
                    <a:ahLst/>
                    <a:cxnLst>
                      <a:cxn ang="0">
                        <a:pos x="T0" y="T1"/>
                      </a:cxn>
                      <a:cxn ang="0">
                        <a:pos x="T2" y="T3"/>
                      </a:cxn>
                      <a:cxn ang="0">
                        <a:pos x="T4" y="T5"/>
                      </a:cxn>
                      <a:cxn ang="0">
                        <a:pos x="T6" y="T7"/>
                      </a:cxn>
                      <a:cxn ang="0">
                        <a:pos x="T8" y="T9"/>
                      </a:cxn>
                    </a:cxnLst>
                    <a:rect l="0" t="0" r="r" b="b"/>
                    <a:pathLst>
                      <a:path w="20" h="25">
                        <a:moveTo>
                          <a:pt x="1" y="17"/>
                        </a:moveTo>
                        <a:cubicBezTo>
                          <a:pt x="0" y="10"/>
                          <a:pt x="4" y="3"/>
                          <a:pt x="9" y="2"/>
                        </a:cubicBezTo>
                        <a:cubicBezTo>
                          <a:pt x="14" y="0"/>
                          <a:pt x="18" y="6"/>
                          <a:pt x="19" y="13"/>
                        </a:cubicBezTo>
                        <a:cubicBezTo>
                          <a:pt x="20" y="20"/>
                          <a:pt x="17" y="22"/>
                          <a:pt x="11" y="24"/>
                        </a:cubicBezTo>
                        <a:cubicBezTo>
                          <a:pt x="6" y="25"/>
                          <a:pt x="3" y="25"/>
                          <a:pt x="1" y="17"/>
                        </a:cubicBezTo>
                        <a:close/>
                      </a:path>
                    </a:pathLst>
                  </a:custGeom>
                  <a:solidFill>
                    <a:srgbClr val="FFF8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22860" tIns="11430" rIns="22860" bIns="11430" numCol="1" anchor="t" anchorCtr="0" compatLnSpc="1">
                    <a:prstTxWarp prst="textNoShape">
                      <a:avLst/>
                    </a:prstTxWarp>
                  </a:bodyPr>
                  <a:lstStyle/>
                  <a:p>
                    <a:endParaRPr lang="en-US" sz="450"/>
                  </a:p>
                </p:txBody>
              </p:sp>
              <p:sp>
                <p:nvSpPr>
                  <p:cNvPr id="365" name="Freeform 31696">
                    <a:extLst>
                      <a:ext uri="{FF2B5EF4-FFF2-40B4-BE49-F238E27FC236}">
                        <a16:creationId xmlns:a16="http://schemas.microsoft.com/office/drawing/2014/main" id="{0FECC978-D1DF-EB7C-273C-4CA4813B2842}"/>
                      </a:ext>
                    </a:extLst>
                  </p:cNvPr>
                  <p:cNvSpPr>
                    <a:spLocks/>
                  </p:cNvSpPr>
                  <p:nvPr/>
                </p:nvSpPr>
                <p:spPr bwMode="auto">
                  <a:xfrm>
                    <a:off x="-168125" y="7431957"/>
                    <a:ext cx="302482" cy="412472"/>
                  </a:xfrm>
                  <a:custGeom>
                    <a:avLst/>
                    <a:gdLst>
                      <a:gd name="T0" fmla="*/ 0 w 10"/>
                      <a:gd name="T1" fmla="*/ 6 h 13"/>
                      <a:gd name="T2" fmla="*/ 5 w 10"/>
                      <a:gd name="T3" fmla="*/ 0 h 13"/>
                      <a:gd name="T4" fmla="*/ 10 w 10"/>
                      <a:gd name="T5" fmla="*/ 7 h 13"/>
                      <a:gd name="T6" fmla="*/ 5 w 10"/>
                      <a:gd name="T7" fmla="*/ 13 h 13"/>
                      <a:gd name="T8" fmla="*/ 0 w 10"/>
                      <a:gd name="T9" fmla="*/ 6 h 13"/>
                    </a:gdLst>
                    <a:ahLst/>
                    <a:cxnLst>
                      <a:cxn ang="0">
                        <a:pos x="T0" y="T1"/>
                      </a:cxn>
                      <a:cxn ang="0">
                        <a:pos x="T2" y="T3"/>
                      </a:cxn>
                      <a:cxn ang="0">
                        <a:pos x="T4" y="T5"/>
                      </a:cxn>
                      <a:cxn ang="0">
                        <a:pos x="T6" y="T7"/>
                      </a:cxn>
                      <a:cxn ang="0">
                        <a:pos x="T8" y="T9"/>
                      </a:cxn>
                    </a:cxnLst>
                    <a:rect l="0" t="0" r="r" b="b"/>
                    <a:pathLst>
                      <a:path w="10" h="13">
                        <a:moveTo>
                          <a:pt x="0" y="6"/>
                        </a:moveTo>
                        <a:cubicBezTo>
                          <a:pt x="0" y="3"/>
                          <a:pt x="2" y="0"/>
                          <a:pt x="5" y="0"/>
                        </a:cubicBezTo>
                        <a:cubicBezTo>
                          <a:pt x="8" y="0"/>
                          <a:pt x="10" y="3"/>
                          <a:pt x="10" y="7"/>
                        </a:cubicBezTo>
                        <a:cubicBezTo>
                          <a:pt x="10" y="10"/>
                          <a:pt x="7" y="13"/>
                          <a:pt x="5" y="13"/>
                        </a:cubicBezTo>
                        <a:cubicBezTo>
                          <a:pt x="2" y="13"/>
                          <a:pt x="0" y="10"/>
                          <a:pt x="0" y="6"/>
                        </a:cubicBezTo>
                        <a:close/>
                      </a:path>
                    </a:pathLst>
                  </a:custGeom>
                  <a:solidFill>
                    <a:srgbClr val="83AD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22860" tIns="11430" rIns="22860" bIns="11430" numCol="1" anchor="t" anchorCtr="0" compatLnSpc="1">
                    <a:prstTxWarp prst="textNoShape">
                      <a:avLst/>
                    </a:prstTxWarp>
                  </a:bodyPr>
                  <a:lstStyle/>
                  <a:p>
                    <a:endParaRPr lang="en-US" sz="450"/>
                  </a:p>
                </p:txBody>
              </p:sp>
              <p:sp>
                <p:nvSpPr>
                  <p:cNvPr id="366" name="Freeform 31699">
                    <a:extLst>
                      <a:ext uri="{FF2B5EF4-FFF2-40B4-BE49-F238E27FC236}">
                        <a16:creationId xmlns:a16="http://schemas.microsoft.com/office/drawing/2014/main" id="{5BF3D83C-93C9-4D07-A9E6-091903847406}"/>
                      </a:ext>
                    </a:extLst>
                  </p:cNvPr>
                  <p:cNvSpPr>
                    <a:spLocks/>
                  </p:cNvSpPr>
                  <p:nvPr/>
                </p:nvSpPr>
                <p:spPr bwMode="auto">
                  <a:xfrm>
                    <a:off x="-113130" y="7459447"/>
                    <a:ext cx="137496" cy="137496"/>
                  </a:xfrm>
                  <a:custGeom>
                    <a:avLst/>
                    <a:gdLst>
                      <a:gd name="T0" fmla="*/ 0 w 4"/>
                      <a:gd name="T1" fmla="*/ 2 h 4"/>
                      <a:gd name="T2" fmla="*/ 2 w 4"/>
                      <a:gd name="T3" fmla="*/ 0 h 4"/>
                      <a:gd name="T4" fmla="*/ 4 w 4"/>
                      <a:gd name="T5" fmla="*/ 2 h 4"/>
                      <a:gd name="T6" fmla="*/ 2 w 4"/>
                      <a:gd name="T7" fmla="*/ 4 h 4"/>
                      <a:gd name="T8" fmla="*/ 0 w 4"/>
                      <a:gd name="T9" fmla="*/ 2 h 4"/>
                    </a:gdLst>
                    <a:ahLst/>
                    <a:cxnLst>
                      <a:cxn ang="0">
                        <a:pos x="T0" y="T1"/>
                      </a:cxn>
                      <a:cxn ang="0">
                        <a:pos x="T2" y="T3"/>
                      </a:cxn>
                      <a:cxn ang="0">
                        <a:pos x="T4" y="T5"/>
                      </a:cxn>
                      <a:cxn ang="0">
                        <a:pos x="T6" y="T7"/>
                      </a:cxn>
                      <a:cxn ang="0">
                        <a:pos x="T8" y="T9"/>
                      </a:cxn>
                    </a:cxnLst>
                    <a:rect l="0" t="0" r="r" b="b"/>
                    <a:pathLst>
                      <a:path w="4" h="4">
                        <a:moveTo>
                          <a:pt x="0" y="2"/>
                        </a:moveTo>
                        <a:cubicBezTo>
                          <a:pt x="0" y="1"/>
                          <a:pt x="1" y="0"/>
                          <a:pt x="2" y="0"/>
                        </a:cubicBezTo>
                        <a:cubicBezTo>
                          <a:pt x="3" y="0"/>
                          <a:pt x="4" y="1"/>
                          <a:pt x="4" y="2"/>
                        </a:cubicBezTo>
                        <a:cubicBezTo>
                          <a:pt x="4" y="4"/>
                          <a:pt x="3" y="4"/>
                          <a:pt x="2" y="4"/>
                        </a:cubicBezTo>
                        <a:cubicBezTo>
                          <a:pt x="1" y="4"/>
                          <a:pt x="0" y="3"/>
                          <a:pt x="0" y="2"/>
                        </a:cubicBezTo>
                        <a:close/>
                      </a:path>
                    </a:pathLst>
                  </a:custGeom>
                  <a:solidFill>
                    <a:srgbClr val="AFD1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22860" tIns="11430" rIns="22860" bIns="11430" numCol="1" anchor="t" anchorCtr="0" compatLnSpc="1">
                    <a:prstTxWarp prst="textNoShape">
                      <a:avLst/>
                    </a:prstTxWarp>
                  </a:bodyPr>
                  <a:lstStyle/>
                  <a:p>
                    <a:endParaRPr lang="en-US" sz="450"/>
                  </a:p>
                </p:txBody>
              </p:sp>
            </p:grpSp>
            <p:sp>
              <p:nvSpPr>
                <p:cNvPr id="359" name="Freeform 31687">
                  <a:extLst>
                    <a:ext uri="{FF2B5EF4-FFF2-40B4-BE49-F238E27FC236}">
                      <a16:creationId xmlns:a16="http://schemas.microsoft.com/office/drawing/2014/main" id="{06BE06B1-4C6C-F1D2-097F-62A7C51CF999}"/>
                    </a:ext>
                  </a:extLst>
                </p:cNvPr>
                <p:cNvSpPr>
                  <a:spLocks/>
                </p:cNvSpPr>
                <p:nvPr/>
              </p:nvSpPr>
              <p:spPr bwMode="auto">
                <a:xfrm flipH="1">
                  <a:off x="1103702" y="2195323"/>
                  <a:ext cx="200791" cy="64793"/>
                </a:xfrm>
                <a:custGeom>
                  <a:avLst/>
                  <a:gdLst>
                    <a:gd name="T0" fmla="*/ 11 w 11"/>
                    <a:gd name="T1" fmla="*/ 3 h 7"/>
                    <a:gd name="T2" fmla="*/ 6 w 11"/>
                    <a:gd name="T3" fmla="*/ 7 h 7"/>
                    <a:gd name="T4" fmla="*/ 0 w 11"/>
                    <a:gd name="T5" fmla="*/ 4 h 7"/>
                    <a:gd name="T6" fmla="*/ 5 w 11"/>
                    <a:gd name="T7" fmla="*/ 0 h 7"/>
                    <a:gd name="T8" fmla="*/ 11 w 11"/>
                    <a:gd name="T9" fmla="*/ 3 h 7"/>
                  </a:gdLst>
                  <a:ahLst/>
                  <a:cxnLst>
                    <a:cxn ang="0">
                      <a:pos x="T0" y="T1"/>
                    </a:cxn>
                    <a:cxn ang="0">
                      <a:pos x="T2" y="T3"/>
                    </a:cxn>
                    <a:cxn ang="0">
                      <a:pos x="T4" y="T5"/>
                    </a:cxn>
                    <a:cxn ang="0">
                      <a:pos x="T6" y="T7"/>
                    </a:cxn>
                    <a:cxn ang="0">
                      <a:pos x="T8" y="T9"/>
                    </a:cxn>
                  </a:cxnLst>
                  <a:rect l="0" t="0" r="r" b="b"/>
                  <a:pathLst>
                    <a:path w="11" h="7">
                      <a:moveTo>
                        <a:pt x="11" y="3"/>
                      </a:moveTo>
                      <a:cubicBezTo>
                        <a:pt x="11" y="5"/>
                        <a:pt x="8" y="6"/>
                        <a:pt x="6" y="7"/>
                      </a:cubicBezTo>
                      <a:cubicBezTo>
                        <a:pt x="3" y="7"/>
                        <a:pt x="0" y="6"/>
                        <a:pt x="0" y="4"/>
                      </a:cubicBezTo>
                      <a:cubicBezTo>
                        <a:pt x="0" y="2"/>
                        <a:pt x="2" y="0"/>
                        <a:pt x="5" y="0"/>
                      </a:cubicBezTo>
                      <a:cubicBezTo>
                        <a:pt x="8" y="0"/>
                        <a:pt x="11" y="1"/>
                        <a:pt x="11" y="3"/>
                      </a:cubicBezTo>
                      <a:close/>
                    </a:path>
                  </a:pathLst>
                </a:custGeom>
                <a:solidFill>
                  <a:srgbClr val="FF9D78"/>
                </a:solidFill>
                <a:ln>
                  <a:noFill/>
                </a:ln>
              </p:spPr>
              <p:txBody>
                <a:bodyPr vert="horz" wrap="square" lIns="22860" tIns="11430" rIns="22860" bIns="11430" numCol="1" anchor="t" anchorCtr="0" compatLnSpc="1">
                  <a:prstTxWarp prst="textNoShape">
                    <a:avLst/>
                  </a:prstTxWarp>
                </a:bodyPr>
                <a:lstStyle/>
                <a:p>
                  <a:endParaRPr lang="en-US" sz="450"/>
                </a:p>
              </p:txBody>
            </p:sp>
            <p:sp>
              <p:nvSpPr>
                <p:cNvPr id="360" name="Freeform 359">
                  <a:extLst>
                    <a:ext uri="{FF2B5EF4-FFF2-40B4-BE49-F238E27FC236}">
                      <a16:creationId xmlns:a16="http://schemas.microsoft.com/office/drawing/2014/main" id="{F9B714EE-541A-0B3D-2C3A-DCD4E710671C}"/>
                    </a:ext>
                  </a:extLst>
                </p:cNvPr>
                <p:cNvSpPr>
                  <a:spLocks/>
                </p:cNvSpPr>
                <p:nvPr/>
              </p:nvSpPr>
              <p:spPr bwMode="auto">
                <a:xfrm flipH="1">
                  <a:off x="271771" y="1319160"/>
                  <a:ext cx="1364741" cy="710052"/>
                </a:xfrm>
                <a:custGeom>
                  <a:avLst/>
                  <a:gdLst>
                    <a:gd name="connsiteX0" fmla="*/ 649769 w 1364741"/>
                    <a:gd name="connsiteY0" fmla="*/ 0 h 710052"/>
                    <a:gd name="connsiteX1" fmla="*/ 34563 w 1364741"/>
                    <a:gd name="connsiteY1" fmla="*/ 132755 h 710052"/>
                    <a:gd name="connsiteX2" fmla="*/ 0 w 1364741"/>
                    <a:gd name="connsiteY2" fmla="*/ 152901 h 710052"/>
                    <a:gd name="connsiteX3" fmla="*/ 11432 w 1364741"/>
                    <a:gd name="connsiteY3" fmla="*/ 165070 h 710052"/>
                    <a:gd name="connsiteX4" fmla="*/ 71258 w 1364741"/>
                    <a:gd name="connsiteY4" fmla="*/ 212881 h 710052"/>
                    <a:gd name="connsiteX5" fmla="*/ 74150 w 1364741"/>
                    <a:gd name="connsiteY5" fmla="*/ 214518 h 710052"/>
                    <a:gd name="connsiteX6" fmla="*/ 72594 w 1364741"/>
                    <a:gd name="connsiteY6" fmla="*/ 222947 h 710052"/>
                    <a:gd name="connsiteX7" fmla="*/ 122083 w 1364741"/>
                    <a:gd name="connsiteY7" fmla="*/ 688329 h 710052"/>
                    <a:gd name="connsiteX8" fmla="*/ 219463 w 1364741"/>
                    <a:gd name="connsiteY8" fmla="*/ 274678 h 710052"/>
                    <a:gd name="connsiteX9" fmla="*/ 251743 w 1364741"/>
                    <a:gd name="connsiteY9" fmla="*/ 271521 h 710052"/>
                    <a:gd name="connsiteX10" fmla="*/ 268437 w 1364741"/>
                    <a:gd name="connsiteY10" fmla="*/ 267433 h 710052"/>
                    <a:gd name="connsiteX11" fmla="*/ 315785 w 1364741"/>
                    <a:gd name="connsiteY11" fmla="*/ 270728 h 710052"/>
                    <a:gd name="connsiteX12" fmla="*/ 549159 w 1364741"/>
                    <a:gd name="connsiteY12" fmla="*/ 247991 h 710052"/>
                    <a:gd name="connsiteX13" fmla="*/ 599620 w 1364741"/>
                    <a:gd name="connsiteY13" fmla="*/ 233318 h 710052"/>
                    <a:gd name="connsiteX14" fmla="*/ 614726 w 1364741"/>
                    <a:gd name="connsiteY14" fmla="*/ 232121 h 710052"/>
                    <a:gd name="connsiteX15" fmla="*/ 910345 w 1364741"/>
                    <a:gd name="connsiteY15" fmla="*/ 219706 h 710052"/>
                    <a:gd name="connsiteX16" fmla="*/ 1174858 w 1364741"/>
                    <a:gd name="connsiteY16" fmla="*/ 308025 h 710052"/>
                    <a:gd name="connsiteX17" fmla="*/ 1290924 w 1364741"/>
                    <a:gd name="connsiteY17" fmla="*/ 707576 h 710052"/>
                    <a:gd name="connsiteX18" fmla="*/ 1329599 w 1364741"/>
                    <a:gd name="connsiteY18" fmla="*/ 547773 h 710052"/>
                    <a:gd name="connsiteX19" fmla="*/ 1343229 w 1364741"/>
                    <a:gd name="connsiteY19" fmla="*/ 478360 h 710052"/>
                    <a:gd name="connsiteX20" fmla="*/ 1364741 w 1364741"/>
                    <a:gd name="connsiteY20" fmla="*/ 364627 h 710052"/>
                    <a:gd name="connsiteX21" fmla="*/ 1362678 w 1364741"/>
                    <a:gd name="connsiteY21" fmla="*/ 190015 h 710052"/>
                    <a:gd name="connsiteX22" fmla="*/ 1362651 w 1364741"/>
                    <a:gd name="connsiteY22" fmla="*/ 189688 h 710052"/>
                    <a:gd name="connsiteX23" fmla="*/ 1264975 w 1364741"/>
                    <a:gd name="connsiteY23" fmla="*/ 132755 h 710052"/>
                    <a:gd name="connsiteX24" fmla="*/ 649769 w 1364741"/>
                    <a:gd name="connsiteY24" fmla="*/ 0 h 710052"/>
                    <a:gd name="connsiteX0" fmla="*/ 649769 w 1364741"/>
                    <a:gd name="connsiteY0" fmla="*/ 0 h 710052"/>
                    <a:gd name="connsiteX1" fmla="*/ 34563 w 1364741"/>
                    <a:gd name="connsiteY1" fmla="*/ 132755 h 710052"/>
                    <a:gd name="connsiteX2" fmla="*/ 0 w 1364741"/>
                    <a:gd name="connsiteY2" fmla="*/ 152901 h 710052"/>
                    <a:gd name="connsiteX3" fmla="*/ 11432 w 1364741"/>
                    <a:gd name="connsiteY3" fmla="*/ 165070 h 710052"/>
                    <a:gd name="connsiteX4" fmla="*/ 71258 w 1364741"/>
                    <a:gd name="connsiteY4" fmla="*/ 212881 h 710052"/>
                    <a:gd name="connsiteX5" fmla="*/ 74150 w 1364741"/>
                    <a:gd name="connsiteY5" fmla="*/ 214518 h 710052"/>
                    <a:gd name="connsiteX6" fmla="*/ 72594 w 1364741"/>
                    <a:gd name="connsiteY6" fmla="*/ 222947 h 710052"/>
                    <a:gd name="connsiteX7" fmla="*/ 122083 w 1364741"/>
                    <a:gd name="connsiteY7" fmla="*/ 688329 h 710052"/>
                    <a:gd name="connsiteX8" fmla="*/ 219463 w 1364741"/>
                    <a:gd name="connsiteY8" fmla="*/ 274678 h 710052"/>
                    <a:gd name="connsiteX9" fmla="*/ 251743 w 1364741"/>
                    <a:gd name="connsiteY9" fmla="*/ 271521 h 710052"/>
                    <a:gd name="connsiteX10" fmla="*/ 268437 w 1364741"/>
                    <a:gd name="connsiteY10" fmla="*/ 267433 h 710052"/>
                    <a:gd name="connsiteX11" fmla="*/ 315785 w 1364741"/>
                    <a:gd name="connsiteY11" fmla="*/ 270728 h 710052"/>
                    <a:gd name="connsiteX12" fmla="*/ 549159 w 1364741"/>
                    <a:gd name="connsiteY12" fmla="*/ 247991 h 710052"/>
                    <a:gd name="connsiteX13" fmla="*/ 599620 w 1364741"/>
                    <a:gd name="connsiteY13" fmla="*/ 233318 h 710052"/>
                    <a:gd name="connsiteX14" fmla="*/ 614726 w 1364741"/>
                    <a:gd name="connsiteY14" fmla="*/ 232121 h 710052"/>
                    <a:gd name="connsiteX15" fmla="*/ 910345 w 1364741"/>
                    <a:gd name="connsiteY15" fmla="*/ 219706 h 710052"/>
                    <a:gd name="connsiteX16" fmla="*/ 1174858 w 1364741"/>
                    <a:gd name="connsiteY16" fmla="*/ 308025 h 710052"/>
                    <a:gd name="connsiteX17" fmla="*/ 1290924 w 1364741"/>
                    <a:gd name="connsiteY17" fmla="*/ 707576 h 710052"/>
                    <a:gd name="connsiteX18" fmla="*/ 1329599 w 1364741"/>
                    <a:gd name="connsiteY18" fmla="*/ 547773 h 710052"/>
                    <a:gd name="connsiteX19" fmla="*/ 1343229 w 1364741"/>
                    <a:gd name="connsiteY19" fmla="*/ 478360 h 710052"/>
                    <a:gd name="connsiteX20" fmla="*/ 1364741 w 1364741"/>
                    <a:gd name="connsiteY20" fmla="*/ 364627 h 710052"/>
                    <a:gd name="connsiteX21" fmla="*/ 1362678 w 1364741"/>
                    <a:gd name="connsiteY21" fmla="*/ 190015 h 710052"/>
                    <a:gd name="connsiteX22" fmla="*/ 1298256 w 1364741"/>
                    <a:gd name="connsiteY22" fmla="*/ 202567 h 710052"/>
                    <a:gd name="connsiteX23" fmla="*/ 1264975 w 1364741"/>
                    <a:gd name="connsiteY23" fmla="*/ 132755 h 710052"/>
                    <a:gd name="connsiteX24" fmla="*/ 649769 w 1364741"/>
                    <a:gd name="connsiteY24" fmla="*/ 0 h 710052"/>
                    <a:gd name="connsiteX0" fmla="*/ 649769 w 1364741"/>
                    <a:gd name="connsiteY0" fmla="*/ 0 h 710052"/>
                    <a:gd name="connsiteX1" fmla="*/ 34563 w 1364741"/>
                    <a:gd name="connsiteY1" fmla="*/ 132755 h 710052"/>
                    <a:gd name="connsiteX2" fmla="*/ 0 w 1364741"/>
                    <a:gd name="connsiteY2" fmla="*/ 152901 h 710052"/>
                    <a:gd name="connsiteX3" fmla="*/ 11432 w 1364741"/>
                    <a:gd name="connsiteY3" fmla="*/ 165070 h 710052"/>
                    <a:gd name="connsiteX4" fmla="*/ 71258 w 1364741"/>
                    <a:gd name="connsiteY4" fmla="*/ 212881 h 710052"/>
                    <a:gd name="connsiteX5" fmla="*/ 74150 w 1364741"/>
                    <a:gd name="connsiteY5" fmla="*/ 214518 h 710052"/>
                    <a:gd name="connsiteX6" fmla="*/ 72594 w 1364741"/>
                    <a:gd name="connsiteY6" fmla="*/ 222947 h 710052"/>
                    <a:gd name="connsiteX7" fmla="*/ 122083 w 1364741"/>
                    <a:gd name="connsiteY7" fmla="*/ 688329 h 710052"/>
                    <a:gd name="connsiteX8" fmla="*/ 219463 w 1364741"/>
                    <a:gd name="connsiteY8" fmla="*/ 274678 h 710052"/>
                    <a:gd name="connsiteX9" fmla="*/ 251743 w 1364741"/>
                    <a:gd name="connsiteY9" fmla="*/ 271521 h 710052"/>
                    <a:gd name="connsiteX10" fmla="*/ 268437 w 1364741"/>
                    <a:gd name="connsiteY10" fmla="*/ 267433 h 710052"/>
                    <a:gd name="connsiteX11" fmla="*/ 315785 w 1364741"/>
                    <a:gd name="connsiteY11" fmla="*/ 270728 h 710052"/>
                    <a:gd name="connsiteX12" fmla="*/ 549159 w 1364741"/>
                    <a:gd name="connsiteY12" fmla="*/ 247991 h 710052"/>
                    <a:gd name="connsiteX13" fmla="*/ 599620 w 1364741"/>
                    <a:gd name="connsiteY13" fmla="*/ 233318 h 710052"/>
                    <a:gd name="connsiteX14" fmla="*/ 614726 w 1364741"/>
                    <a:gd name="connsiteY14" fmla="*/ 232121 h 710052"/>
                    <a:gd name="connsiteX15" fmla="*/ 910345 w 1364741"/>
                    <a:gd name="connsiteY15" fmla="*/ 219706 h 710052"/>
                    <a:gd name="connsiteX16" fmla="*/ 1174858 w 1364741"/>
                    <a:gd name="connsiteY16" fmla="*/ 308025 h 710052"/>
                    <a:gd name="connsiteX17" fmla="*/ 1290924 w 1364741"/>
                    <a:gd name="connsiteY17" fmla="*/ 707576 h 710052"/>
                    <a:gd name="connsiteX18" fmla="*/ 1329599 w 1364741"/>
                    <a:gd name="connsiteY18" fmla="*/ 547773 h 710052"/>
                    <a:gd name="connsiteX19" fmla="*/ 1343229 w 1364741"/>
                    <a:gd name="connsiteY19" fmla="*/ 478360 h 710052"/>
                    <a:gd name="connsiteX20" fmla="*/ 1364741 w 1364741"/>
                    <a:gd name="connsiteY20" fmla="*/ 364627 h 710052"/>
                    <a:gd name="connsiteX21" fmla="*/ 1298256 w 1364741"/>
                    <a:gd name="connsiteY21" fmla="*/ 202567 h 710052"/>
                    <a:gd name="connsiteX22" fmla="*/ 1264975 w 1364741"/>
                    <a:gd name="connsiteY22" fmla="*/ 132755 h 710052"/>
                    <a:gd name="connsiteX23" fmla="*/ 649769 w 1364741"/>
                    <a:gd name="connsiteY23" fmla="*/ 0 h 710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364741" h="710052">
                      <a:moveTo>
                        <a:pt x="649769" y="0"/>
                      </a:moveTo>
                      <a:cubicBezTo>
                        <a:pt x="421883" y="0"/>
                        <a:pt x="210177" y="48940"/>
                        <a:pt x="34563" y="132755"/>
                      </a:cubicBezTo>
                      <a:lnTo>
                        <a:pt x="0" y="152901"/>
                      </a:lnTo>
                      <a:lnTo>
                        <a:pt x="11432" y="165070"/>
                      </a:lnTo>
                      <a:cubicBezTo>
                        <a:pt x="27936" y="181700"/>
                        <a:pt x="48566" y="198330"/>
                        <a:pt x="71258" y="212881"/>
                      </a:cubicBezTo>
                      <a:lnTo>
                        <a:pt x="74150" y="214518"/>
                      </a:lnTo>
                      <a:lnTo>
                        <a:pt x="72594" y="222947"/>
                      </a:lnTo>
                      <a:cubicBezTo>
                        <a:pt x="50527" y="401941"/>
                        <a:pt x="122083" y="688329"/>
                        <a:pt x="122083" y="688329"/>
                      </a:cubicBezTo>
                      <a:cubicBezTo>
                        <a:pt x="208689" y="553705"/>
                        <a:pt x="219463" y="274678"/>
                        <a:pt x="219463" y="274678"/>
                      </a:cubicBezTo>
                      <a:cubicBezTo>
                        <a:pt x="230272" y="274678"/>
                        <a:pt x="241089" y="273475"/>
                        <a:pt x="251743" y="271521"/>
                      </a:cubicBezTo>
                      <a:lnTo>
                        <a:pt x="268437" y="267433"/>
                      </a:lnTo>
                      <a:lnTo>
                        <a:pt x="315785" y="270728"/>
                      </a:lnTo>
                      <a:cubicBezTo>
                        <a:pt x="393920" y="273716"/>
                        <a:pt x="473086" y="266830"/>
                        <a:pt x="549159" y="247991"/>
                      </a:cubicBezTo>
                      <a:lnTo>
                        <a:pt x="599620" y="233318"/>
                      </a:lnTo>
                      <a:lnTo>
                        <a:pt x="614726" y="232121"/>
                      </a:lnTo>
                      <a:cubicBezTo>
                        <a:pt x="726070" y="223213"/>
                        <a:pt x="840651" y="214525"/>
                        <a:pt x="910345" y="219706"/>
                      </a:cubicBezTo>
                      <a:cubicBezTo>
                        <a:pt x="1049733" y="230067"/>
                        <a:pt x="1109772" y="244475"/>
                        <a:pt x="1174858" y="308025"/>
                      </a:cubicBezTo>
                      <a:cubicBezTo>
                        <a:pt x="1228868" y="519637"/>
                        <a:pt x="1261999" y="683585"/>
                        <a:pt x="1290924" y="707576"/>
                      </a:cubicBezTo>
                      <a:cubicBezTo>
                        <a:pt x="1312618" y="725570"/>
                        <a:pt x="1315578" y="642780"/>
                        <a:pt x="1329599" y="547773"/>
                      </a:cubicBezTo>
                      <a:lnTo>
                        <a:pt x="1343229" y="478360"/>
                      </a:lnTo>
                      <a:lnTo>
                        <a:pt x="1364741" y="364627"/>
                      </a:lnTo>
                      <a:cubicBezTo>
                        <a:pt x="1357246" y="318662"/>
                        <a:pt x="1314884" y="241212"/>
                        <a:pt x="1298256" y="202567"/>
                      </a:cubicBezTo>
                      <a:cubicBezTo>
                        <a:pt x="1265697" y="183589"/>
                        <a:pt x="1297534" y="151733"/>
                        <a:pt x="1264975" y="132755"/>
                      </a:cubicBezTo>
                      <a:cubicBezTo>
                        <a:pt x="1089361" y="48940"/>
                        <a:pt x="877656" y="0"/>
                        <a:pt x="649769" y="0"/>
                      </a:cubicBezTo>
                      <a:close/>
                    </a:path>
                  </a:pathLst>
                </a:custGeom>
                <a:solidFill>
                  <a:srgbClr val="323B45"/>
                </a:solidFill>
                <a:ln>
                  <a:noFill/>
                </a:ln>
              </p:spPr>
              <p:txBody>
                <a:bodyPr vert="horz" wrap="square" lIns="22860" tIns="11430" rIns="22860" bIns="11430" numCol="1" anchor="t" anchorCtr="0" compatLnSpc="1">
                  <a:prstTxWarp prst="textNoShape">
                    <a:avLst/>
                  </a:prstTxWarp>
                  <a:noAutofit/>
                </a:bodyPr>
                <a:lstStyle/>
                <a:p>
                  <a:endParaRPr lang="en-US" sz="450"/>
                </a:p>
              </p:txBody>
            </p:sp>
            <p:sp>
              <p:nvSpPr>
                <p:cNvPr id="361" name="Freeform 360">
                  <a:extLst>
                    <a:ext uri="{FF2B5EF4-FFF2-40B4-BE49-F238E27FC236}">
                      <a16:creationId xmlns:a16="http://schemas.microsoft.com/office/drawing/2014/main" id="{3E7529FF-8BD1-6535-65EF-A5D99776E8BE}"/>
                    </a:ext>
                  </a:extLst>
                </p:cNvPr>
                <p:cNvSpPr>
                  <a:spLocks/>
                </p:cNvSpPr>
                <p:nvPr/>
              </p:nvSpPr>
              <p:spPr bwMode="auto">
                <a:xfrm rot="967563" flipH="1">
                  <a:off x="334362" y="934202"/>
                  <a:ext cx="1338436" cy="1121848"/>
                </a:xfrm>
                <a:custGeom>
                  <a:avLst/>
                  <a:gdLst>
                    <a:gd name="connsiteX0" fmla="*/ 822876 w 1503164"/>
                    <a:gd name="connsiteY0" fmla="*/ 26563 h 1259919"/>
                    <a:gd name="connsiteX1" fmla="*/ 781368 w 1503164"/>
                    <a:gd name="connsiteY1" fmla="*/ 17194 h 1259919"/>
                    <a:gd name="connsiteX2" fmla="*/ 587700 w 1503164"/>
                    <a:gd name="connsiteY2" fmla="*/ 68776 h 1259919"/>
                    <a:gd name="connsiteX3" fmla="*/ 432765 w 1503164"/>
                    <a:gd name="connsiteY3" fmla="*/ 0 h 1259919"/>
                    <a:gd name="connsiteX4" fmla="*/ 303653 w 1503164"/>
                    <a:gd name="connsiteY4" fmla="*/ 85970 h 1259919"/>
                    <a:gd name="connsiteX5" fmla="*/ 97073 w 1503164"/>
                    <a:gd name="connsiteY5" fmla="*/ 68776 h 1259919"/>
                    <a:gd name="connsiteX6" fmla="*/ 85347 w 1503164"/>
                    <a:gd name="connsiteY6" fmla="*/ 78853 h 1259919"/>
                    <a:gd name="connsiteX7" fmla="*/ 71906 w 1503164"/>
                    <a:gd name="connsiteY7" fmla="*/ 84951 h 1259919"/>
                    <a:gd name="connsiteX8" fmla="*/ 125810 w 1503164"/>
                    <a:gd name="connsiteY8" fmla="*/ 626120 h 1259919"/>
                    <a:gd name="connsiteX9" fmla="*/ 1160588 w 1503164"/>
                    <a:gd name="connsiteY9" fmla="*/ 652798 h 1259919"/>
                    <a:gd name="connsiteX10" fmla="*/ 1361511 w 1503164"/>
                    <a:gd name="connsiteY10" fmla="*/ 1255902 h 1259919"/>
                    <a:gd name="connsiteX11" fmla="*/ 1394728 w 1503164"/>
                    <a:gd name="connsiteY11" fmla="*/ 507067 h 1259919"/>
                    <a:gd name="connsiteX12" fmla="*/ 1376329 w 1503164"/>
                    <a:gd name="connsiteY12" fmla="*/ 489415 h 1259919"/>
                    <a:gd name="connsiteX13" fmla="*/ 1410754 w 1503164"/>
                    <a:gd name="connsiteY13" fmla="*/ 464331 h 1259919"/>
                    <a:gd name="connsiteX14" fmla="*/ 1433916 w 1503164"/>
                    <a:gd name="connsiteY14" fmla="*/ 416251 h 1259919"/>
                    <a:gd name="connsiteX15" fmla="*/ 1341930 w 1503164"/>
                    <a:gd name="connsiteY15" fmla="*/ 441550 h 1259919"/>
                    <a:gd name="connsiteX16" fmla="*/ 1329783 w 1503164"/>
                    <a:gd name="connsiteY16" fmla="*/ 448271 h 1259919"/>
                    <a:gd name="connsiteX17" fmla="*/ 1301709 w 1503164"/>
                    <a:gd name="connsiteY17" fmla="*/ 430929 h 1259919"/>
                    <a:gd name="connsiteX18" fmla="*/ 1313300 w 1503164"/>
                    <a:gd name="connsiteY18" fmla="*/ 417596 h 1259919"/>
                    <a:gd name="connsiteX19" fmla="*/ 1405008 w 1503164"/>
                    <a:gd name="connsiteY19" fmla="*/ 223382 h 1259919"/>
                    <a:gd name="connsiteX20" fmla="*/ 1267870 w 1503164"/>
                    <a:gd name="connsiteY20" fmla="*/ 368243 h 1259919"/>
                    <a:gd name="connsiteX21" fmla="*/ 1259400 w 1503164"/>
                    <a:gd name="connsiteY21" fmla="*/ 384364 h 1259919"/>
                    <a:gd name="connsiteX22" fmla="*/ 1244665 w 1503164"/>
                    <a:gd name="connsiteY22" fmla="*/ 350945 h 1259919"/>
                    <a:gd name="connsiteX23" fmla="*/ 1151293 w 1503164"/>
                    <a:gd name="connsiteY23" fmla="*/ 261915 h 1259919"/>
                    <a:gd name="connsiteX24" fmla="*/ 1145735 w 1503164"/>
                    <a:gd name="connsiteY24" fmla="*/ 259255 h 1259919"/>
                    <a:gd name="connsiteX25" fmla="*/ 1147926 w 1503164"/>
                    <a:gd name="connsiteY25" fmla="*/ 233865 h 1259919"/>
                    <a:gd name="connsiteX26" fmla="*/ 1000859 w 1503164"/>
                    <a:gd name="connsiteY26" fmla="*/ 111761 h 1259919"/>
                    <a:gd name="connsiteX27" fmla="*/ 884658 w 1503164"/>
                    <a:gd name="connsiteY27" fmla="*/ 120358 h 1259919"/>
                    <a:gd name="connsiteX28" fmla="*/ 822876 w 1503164"/>
                    <a:gd name="connsiteY28" fmla="*/ 26563 h 1259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503164" h="1259919">
                      <a:moveTo>
                        <a:pt x="822876" y="26563"/>
                      </a:moveTo>
                      <a:cubicBezTo>
                        <a:pt x="811225" y="22567"/>
                        <a:pt x="797507" y="19343"/>
                        <a:pt x="781368" y="17194"/>
                      </a:cubicBezTo>
                      <a:cubicBezTo>
                        <a:pt x="652256" y="0"/>
                        <a:pt x="587700" y="68776"/>
                        <a:pt x="587700" y="68776"/>
                      </a:cubicBezTo>
                      <a:cubicBezTo>
                        <a:pt x="587700" y="68776"/>
                        <a:pt x="548966" y="0"/>
                        <a:pt x="432765" y="0"/>
                      </a:cubicBezTo>
                      <a:cubicBezTo>
                        <a:pt x="316564" y="8597"/>
                        <a:pt x="303653" y="85970"/>
                        <a:pt x="303653" y="85970"/>
                      </a:cubicBezTo>
                      <a:cubicBezTo>
                        <a:pt x="303653" y="85970"/>
                        <a:pt x="226185" y="0"/>
                        <a:pt x="97073" y="68776"/>
                      </a:cubicBezTo>
                      <a:lnTo>
                        <a:pt x="85347" y="78853"/>
                      </a:lnTo>
                      <a:lnTo>
                        <a:pt x="71906" y="84951"/>
                      </a:lnTo>
                      <a:cubicBezTo>
                        <a:pt x="6890" y="138271"/>
                        <a:pt x="-72200" y="364491"/>
                        <a:pt x="125810" y="626120"/>
                      </a:cubicBezTo>
                      <a:cubicBezTo>
                        <a:pt x="352106" y="925126"/>
                        <a:pt x="1006657" y="608292"/>
                        <a:pt x="1160588" y="652798"/>
                      </a:cubicBezTo>
                      <a:cubicBezTo>
                        <a:pt x="1328566" y="720830"/>
                        <a:pt x="1270497" y="1210122"/>
                        <a:pt x="1361511" y="1255902"/>
                      </a:cubicBezTo>
                      <a:cubicBezTo>
                        <a:pt x="1436602" y="1311676"/>
                        <a:pt x="1619775" y="772788"/>
                        <a:pt x="1394728" y="507067"/>
                      </a:cubicBezTo>
                      <a:lnTo>
                        <a:pt x="1376329" y="489415"/>
                      </a:lnTo>
                      <a:lnTo>
                        <a:pt x="1410754" y="464331"/>
                      </a:lnTo>
                      <a:cubicBezTo>
                        <a:pt x="1430338" y="446930"/>
                        <a:pt x="1440606" y="429718"/>
                        <a:pt x="1433916" y="416251"/>
                      </a:cubicBezTo>
                      <a:cubicBezTo>
                        <a:pt x="1440070" y="394967"/>
                        <a:pt x="1391769" y="415598"/>
                        <a:pt x="1341930" y="441550"/>
                      </a:cubicBezTo>
                      <a:lnTo>
                        <a:pt x="1329783" y="448271"/>
                      </a:lnTo>
                      <a:lnTo>
                        <a:pt x="1301709" y="430929"/>
                      </a:lnTo>
                      <a:lnTo>
                        <a:pt x="1313300" y="417596"/>
                      </a:lnTo>
                      <a:cubicBezTo>
                        <a:pt x="1377458" y="341547"/>
                        <a:pt x="1453846" y="237502"/>
                        <a:pt x="1405008" y="223382"/>
                      </a:cubicBezTo>
                      <a:cubicBezTo>
                        <a:pt x="1365939" y="212086"/>
                        <a:pt x="1312020" y="288752"/>
                        <a:pt x="1267870" y="368243"/>
                      </a:cubicBezTo>
                      <a:lnTo>
                        <a:pt x="1259400" y="384364"/>
                      </a:lnTo>
                      <a:lnTo>
                        <a:pt x="1244665" y="350945"/>
                      </a:lnTo>
                      <a:cubicBezTo>
                        <a:pt x="1221763" y="313958"/>
                        <a:pt x="1189688" y="284754"/>
                        <a:pt x="1151293" y="261915"/>
                      </a:cubicBezTo>
                      <a:lnTo>
                        <a:pt x="1145735" y="259255"/>
                      </a:lnTo>
                      <a:lnTo>
                        <a:pt x="1147926" y="233865"/>
                      </a:lnTo>
                      <a:cubicBezTo>
                        <a:pt x="1138848" y="176238"/>
                        <a:pt x="1088010" y="124656"/>
                        <a:pt x="1000859" y="111761"/>
                      </a:cubicBezTo>
                      <a:cubicBezTo>
                        <a:pt x="936303" y="103164"/>
                        <a:pt x="884658" y="120358"/>
                        <a:pt x="884658" y="120358"/>
                      </a:cubicBezTo>
                      <a:cubicBezTo>
                        <a:pt x="884658" y="120358"/>
                        <a:pt x="904428" y="54537"/>
                        <a:pt x="822876" y="26563"/>
                      </a:cubicBezTo>
                      <a:close/>
                    </a:path>
                  </a:pathLst>
                </a:custGeom>
                <a:solidFill>
                  <a:srgbClr val="323B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noAutofit/>
                </a:bodyPr>
                <a:lstStyle/>
                <a:p>
                  <a:endParaRPr lang="en-US" sz="900"/>
                </a:p>
              </p:txBody>
            </p:sp>
            <p:sp>
              <p:nvSpPr>
                <p:cNvPr id="362" name="Freeform 133">
                  <a:extLst>
                    <a:ext uri="{FF2B5EF4-FFF2-40B4-BE49-F238E27FC236}">
                      <a16:creationId xmlns:a16="http://schemas.microsoft.com/office/drawing/2014/main" id="{8F686016-B686-F6F7-0353-B97BCAD8BD24}"/>
                    </a:ext>
                  </a:extLst>
                </p:cNvPr>
                <p:cNvSpPr>
                  <a:spLocks/>
                </p:cNvSpPr>
                <p:nvPr/>
              </p:nvSpPr>
              <p:spPr bwMode="auto">
                <a:xfrm>
                  <a:off x="793593" y="2188852"/>
                  <a:ext cx="281550" cy="102382"/>
                </a:xfrm>
                <a:custGeom>
                  <a:avLst/>
                  <a:gdLst>
                    <a:gd name="T0" fmla="*/ 23 w 26"/>
                    <a:gd name="T1" fmla="*/ 2 h 9"/>
                    <a:gd name="T2" fmla="*/ 3 w 26"/>
                    <a:gd name="T3" fmla="*/ 2 h 9"/>
                    <a:gd name="T4" fmla="*/ 13 w 26"/>
                    <a:gd name="T5" fmla="*/ 9 h 9"/>
                    <a:gd name="T6" fmla="*/ 23 w 26"/>
                    <a:gd name="T7" fmla="*/ 2 h 9"/>
                  </a:gdLst>
                  <a:ahLst/>
                  <a:cxnLst>
                    <a:cxn ang="0">
                      <a:pos x="T0" y="T1"/>
                    </a:cxn>
                    <a:cxn ang="0">
                      <a:pos x="T2" y="T3"/>
                    </a:cxn>
                    <a:cxn ang="0">
                      <a:pos x="T4" y="T5"/>
                    </a:cxn>
                    <a:cxn ang="0">
                      <a:pos x="T6" y="T7"/>
                    </a:cxn>
                  </a:cxnLst>
                  <a:rect l="0" t="0" r="r" b="b"/>
                  <a:pathLst>
                    <a:path w="26" h="9">
                      <a:moveTo>
                        <a:pt x="23" y="2"/>
                      </a:moveTo>
                      <a:cubicBezTo>
                        <a:pt x="19" y="0"/>
                        <a:pt x="6" y="0"/>
                        <a:pt x="3" y="2"/>
                      </a:cubicBezTo>
                      <a:cubicBezTo>
                        <a:pt x="0" y="3"/>
                        <a:pt x="10" y="9"/>
                        <a:pt x="13" y="9"/>
                      </a:cubicBezTo>
                      <a:cubicBezTo>
                        <a:pt x="16" y="9"/>
                        <a:pt x="26" y="3"/>
                        <a:pt x="23" y="2"/>
                      </a:cubicBezTo>
                    </a:path>
                  </a:pathLst>
                </a:custGeom>
                <a:solidFill>
                  <a:srgbClr val="ED90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22860" tIns="11430" rIns="22860" bIns="11430" numCol="1" anchor="t" anchorCtr="0" compatLnSpc="1">
                  <a:prstTxWarp prst="textNoShape">
                    <a:avLst/>
                  </a:prstTxWarp>
                </a:bodyPr>
                <a:lstStyle/>
                <a:p>
                  <a:endParaRPr lang="en-US" sz="450"/>
                </a:p>
              </p:txBody>
            </p:sp>
          </p:grpSp>
          <p:sp>
            <p:nvSpPr>
              <p:cNvPr id="341" name="Freeform 756">
                <a:extLst>
                  <a:ext uri="{FF2B5EF4-FFF2-40B4-BE49-F238E27FC236}">
                    <a16:creationId xmlns:a16="http://schemas.microsoft.com/office/drawing/2014/main" id="{A90AC721-5655-C3AC-D3D9-0E08774A72D3}"/>
                  </a:ext>
                </a:extLst>
              </p:cNvPr>
              <p:cNvSpPr>
                <a:spLocks noEditPoints="1"/>
              </p:cNvSpPr>
              <p:nvPr/>
            </p:nvSpPr>
            <p:spPr bwMode="auto">
              <a:xfrm>
                <a:off x="2179637" y="3151648"/>
                <a:ext cx="1776954" cy="872115"/>
              </a:xfrm>
              <a:custGeom>
                <a:avLst/>
                <a:gdLst>
                  <a:gd name="T0" fmla="*/ 51 w 62"/>
                  <a:gd name="T1" fmla="*/ 0 h 26"/>
                  <a:gd name="T2" fmla="*/ 61 w 62"/>
                  <a:gd name="T3" fmla="*/ 2 h 26"/>
                  <a:gd name="T4" fmla="*/ 62 w 62"/>
                  <a:gd name="T5" fmla="*/ 3 h 26"/>
                  <a:gd name="T6" fmla="*/ 62 w 62"/>
                  <a:gd name="T7" fmla="*/ 8 h 26"/>
                  <a:gd name="T8" fmla="*/ 61 w 62"/>
                  <a:gd name="T9" fmla="*/ 10 h 26"/>
                  <a:gd name="T10" fmla="*/ 61 w 62"/>
                  <a:gd name="T11" fmla="*/ 11 h 26"/>
                  <a:gd name="T12" fmla="*/ 58 w 62"/>
                  <a:gd name="T13" fmla="*/ 21 h 26"/>
                  <a:gd name="T14" fmla="*/ 53 w 62"/>
                  <a:gd name="T15" fmla="*/ 25 h 26"/>
                  <a:gd name="T16" fmla="*/ 42 w 62"/>
                  <a:gd name="T17" fmla="*/ 25 h 26"/>
                  <a:gd name="T18" fmla="*/ 37 w 62"/>
                  <a:gd name="T19" fmla="*/ 21 h 26"/>
                  <a:gd name="T20" fmla="*/ 34 w 62"/>
                  <a:gd name="T21" fmla="*/ 15 h 26"/>
                  <a:gd name="T22" fmla="*/ 33 w 62"/>
                  <a:gd name="T23" fmla="*/ 7 h 26"/>
                  <a:gd name="T24" fmla="*/ 31 w 62"/>
                  <a:gd name="T25" fmla="*/ 6 h 26"/>
                  <a:gd name="T26" fmla="*/ 29 w 62"/>
                  <a:gd name="T27" fmla="*/ 7 h 26"/>
                  <a:gd name="T28" fmla="*/ 29 w 62"/>
                  <a:gd name="T29" fmla="*/ 9 h 26"/>
                  <a:gd name="T30" fmla="*/ 25 w 62"/>
                  <a:gd name="T31" fmla="*/ 21 h 26"/>
                  <a:gd name="T32" fmla="*/ 19 w 62"/>
                  <a:gd name="T33" fmla="*/ 25 h 26"/>
                  <a:gd name="T34" fmla="*/ 10 w 62"/>
                  <a:gd name="T35" fmla="*/ 26 h 26"/>
                  <a:gd name="T36" fmla="*/ 4 w 62"/>
                  <a:gd name="T37" fmla="*/ 21 h 26"/>
                  <a:gd name="T38" fmla="*/ 1 w 62"/>
                  <a:gd name="T39" fmla="*/ 11 h 26"/>
                  <a:gd name="T40" fmla="*/ 1 w 62"/>
                  <a:gd name="T41" fmla="*/ 9 h 26"/>
                  <a:gd name="T42" fmla="*/ 0 w 62"/>
                  <a:gd name="T43" fmla="*/ 8 h 26"/>
                  <a:gd name="T44" fmla="*/ 0 w 62"/>
                  <a:gd name="T45" fmla="*/ 3 h 26"/>
                  <a:gd name="T46" fmla="*/ 2 w 62"/>
                  <a:gd name="T47" fmla="*/ 1 h 26"/>
                  <a:gd name="T48" fmla="*/ 10 w 62"/>
                  <a:gd name="T49" fmla="*/ 0 h 26"/>
                  <a:gd name="T50" fmla="*/ 24 w 62"/>
                  <a:gd name="T51" fmla="*/ 1 h 26"/>
                  <a:gd name="T52" fmla="*/ 36 w 62"/>
                  <a:gd name="T53" fmla="*/ 1 h 26"/>
                  <a:gd name="T54" fmla="*/ 46 w 62"/>
                  <a:gd name="T55" fmla="*/ 0 h 26"/>
                  <a:gd name="T56" fmla="*/ 51 w 62"/>
                  <a:gd name="T57" fmla="*/ 0 h 26"/>
                  <a:gd name="T58" fmla="*/ 38 w 62"/>
                  <a:gd name="T59" fmla="*/ 4 h 26"/>
                  <a:gd name="T60" fmla="*/ 35 w 62"/>
                  <a:gd name="T61" fmla="*/ 9 h 26"/>
                  <a:gd name="T62" fmla="*/ 38 w 62"/>
                  <a:gd name="T63" fmla="*/ 20 h 26"/>
                  <a:gd name="T64" fmla="*/ 44 w 62"/>
                  <a:gd name="T65" fmla="*/ 23 h 26"/>
                  <a:gd name="T66" fmla="*/ 53 w 62"/>
                  <a:gd name="T67" fmla="*/ 23 h 26"/>
                  <a:gd name="T68" fmla="*/ 56 w 62"/>
                  <a:gd name="T69" fmla="*/ 21 h 26"/>
                  <a:gd name="T70" fmla="*/ 57 w 62"/>
                  <a:gd name="T71" fmla="*/ 6 h 26"/>
                  <a:gd name="T72" fmla="*/ 55 w 62"/>
                  <a:gd name="T73" fmla="*/ 4 h 26"/>
                  <a:gd name="T74" fmla="*/ 49 w 62"/>
                  <a:gd name="T75" fmla="*/ 3 h 26"/>
                  <a:gd name="T76" fmla="*/ 45 w 62"/>
                  <a:gd name="T77" fmla="*/ 2 h 26"/>
                  <a:gd name="T78" fmla="*/ 38 w 62"/>
                  <a:gd name="T79" fmla="*/ 4 h 26"/>
                  <a:gd name="T80" fmla="*/ 20 w 62"/>
                  <a:gd name="T81" fmla="*/ 23 h 26"/>
                  <a:gd name="T82" fmla="*/ 23 w 62"/>
                  <a:gd name="T83" fmla="*/ 21 h 26"/>
                  <a:gd name="T84" fmla="*/ 27 w 62"/>
                  <a:gd name="T85" fmla="*/ 8 h 26"/>
                  <a:gd name="T86" fmla="*/ 24 w 62"/>
                  <a:gd name="T87" fmla="*/ 4 h 26"/>
                  <a:gd name="T88" fmla="*/ 17 w 62"/>
                  <a:gd name="T89" fmla="*/ 2 h 26"/>
                  <a:gd name="T90" fmla="*/ 8 w 62"/>
                  <a:gd name="T91" fmla="*/ 3 h 26"/>
                  <a:gd name="T92" fmla="*/ 6 w 62"/>
                  <a:gd name="T93" fmla="*/ 5 h 26"/>
                  <a:gd name="T94" fmla="*/ 4 w 62"/>
                  <a:gd name="T95" fmla="*/ 8 h 26"/>
                  <a:gd name="T96" fmla="*/ 5 w 62"/>
                  <a:gd name="T97" fmla="*/ 20 h 26"/>
                  <a:gd name="T98" fmla="*/ 11 w 62"/>
                  <a:gd name="T99" fmla="*/ 24 h 26"/>
                  <a:gd name="T100" fmla="*/ 14 w 62"/>
                  <a:gd name="T101" fmla="*/ 24 h 26"/>
                  <a:gd name="T102" fmla="*/ 20 w 62"/>
                  <a:gd name="T103" fmla="*/ 2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2" h="26">
                    <a:moveTo>
                      <a:pt x="51" y="0"/>
                    </a:moveTo>
                    <a:cubicBezTo>
                      <a:pt x="54" y="0"/>
                      <a:pt x="57" y="1"/>
                      <a:pt x="61" y="2"/>
                    </a:cubicBezTo>
                    <a:cubicBezTo>
                      <a:pt x="61" y="2"/>
                      <a:pt x="62" y="2"/>
                      <a:pt x="62" y="3"/>
                    </a:cubicBezTo>
                    <a:cubicBezTo>
                      <a:pt x="62" y="5"/>
                      <a:pt x="62" y="6"/>
                      <a:pt x="62" y="8"/>
                    </a:cubicBezTo>
                    <a:cubicBezTo>
                      <a:pt x="62" y="9"/>
                      <a:pt x="61" y="9"/>
                      <a:pt x="61" y="10"/>
                    </a:cubicBezTo>
                    <a:cubicBezTo>
                      <a:pt x="61" y="10"/>
                      <a:pt x="61" y="10"/>
                      <a:pt x="61" y="11"/>
                    </a:cubicBezTo>
                    <a:cubicBezTo>
                      <a:pt x="60" y="13"/>
                      <a:pt x="59" y="18"/>
                      <a:pt x="58" y="21"/>
                    </a:cubicBezTo>
                    <a:cubicBezTo>
                      <a:pt x="57" y="24"/>
                      <a:pt x="55" y="25"/>
                      <a:pt x="53" y="25"/>
                    </a:cubicBezTo>
                    <a:cubicBezTo>
                      <a:pt x="49" y="26"/>
                      <a:pt x="46" y="26"/>
                      <a:pt x="42" y="25"/>
                    </a:cubicBezTo>
                    <a:cubicBezTo>
                      <a:pt x="40" y="24"/>
                      <a:pt x="38" y="23"/>
                      <a:pt x="37" y="21"/>
                    </a:cubicBezTo>
                    <a:cubicBezTo>
                      <a:pt x="36" y="19"/>
                      <a:pt x="35" y="17"/>
                      <a:pt x="34" y="15"/>
                    </a:cubicBezTo>
                    <a:cubicBezTo>
                      <a:pt x="34" y="13"/>
                      <a:pt x="33" y="9"/>
                      <a:pt x="33" y="7"/>
                    </a:cubicBezTo>
                    <a:cubicBezTo>
                      <a:pt x="32" y="6"/>
                      <a:pt x="32" y="6"/>
                      <a:pt x="31" y="6"/>
                    </a:cubicBezTo>
                    <a:cubicBezTo>
                      <a:pt x="30" y="6"/>
                      <a:pt x="30" y="6"/>
                      <a:pt x="29" y="7"/>
                    </a:cubicBezTo>
                    <a:cubicBezTo>
                      <a:pt x="29" y="7"/>
                      <a:pt x="29" y="8"/>
                      <a:pt x="29" y="9"/>
                    </a:cubicBezTo>
                    <a:cubicBezTo>
                      <a:pt x="28" y="12"/>
                      <a:pt x="27" y="18"/>
                      <a:pt x="25" y="21"/>
                    </a:cubicBezTo>
                    <a:cubicBezTo>
                      <a:pt x="24" y="23"/>
                      <a:pt x="22" y="24"/>
                      <a:pt x="19" y="25"/>
                    </a:cubicBezTo>
                    <a:cubicBezTo>
                      <a:pt x="16" y="26"/>
                      <a:pt x="14" y="26"/>
                      <a:pt x="10" y="26"/>
                    </a:cubicBezTo>
                    <a:cubicBezTo>
                      <a:pt x="7" y="25"/>
                      <a:pt x="5" y="24"/>
                      <a:pt x="4" y="21"/>
                    </a:cubicBezTo>
                    <a:cubicBezTo>
                      <a:pt x="3" y="18"/>
                      <a:pt x="2" y="14"/>
                      <a:pt x="1" y="11"/>
                    </a:cubicBezTo>
                    <a:cubicBezTo>
                      <a:pt x="1" y="10"/>
                      <a:pt x="1" y="10"/>
                      <a:pt x="1" y="9"/>
                    </a:cubicBezTo>
                    <a:cubicBezTo>
                      <a:pt x="0" y="9"/>
                      <a:pt x="0" y="9"/>
                      <a:pt x="0" y="8"/>
                    </a:cubicBezTo>
                    <a:cubicBezTo>
                      <a:pt x="0" y="7"/>
                      <a:pt x="0" y="5"/>
                      <a:pt x="0" y="3"/>
                    </a:cubicBezTo>
                    <a:cubicBezTo>
                      <a:pt x="0" y="2"/>
                      <a:pt x="0" y="2"/>
                      <a:pt x="2" y="1"/>
                    </a:cubicBezTo>
                    <a:cubicBezTo>
                      <a:pt x="5" y="1"/>
                      <a:pt x="7" y="0"/>
                      <a:pt x="10" y="0"/>
                    </a:cubicBezTo>
                    <a:cubicBezTo>
                      <a:pt x="15" y="0"/>
                      <a:pt x="19" y="0"/>
                      <a:pt x="24" y="1"/>
                    </a:cubicBezTo>
                    <a:cubicBezTo>
                      <a:pt x="28" y="1"/>
                      <a:pt x="32" y="2"/>
                      <a:pt x="36" y="1"/>
                    </a:cubicBezTo>
                    <a:cubicBezTo>
                      <a:pt x="40" y="0"/>
                      <a:pt x="42" y="0"/>
                      <a:pt x="46" y="0"/>
                    </a:cubicBezTo>
                    <a:cubicBezTo>
                      <a:pt x="48" y="0"/>
                      <a:pt x="49" y="0"/>
                      <a:pt x="51" y="0"/>
                    </a:cubicBezTo>
                    <a:moveTo>
                      <a:pt x="38" y="4"/>
                    </a:moveTo>
                    <a:cubicBezTo>
                      <a:pt x="35" y="5"/>
                      <a:pt x="35" y="6"/>
                      <a:pt x="35" y="9"/>
                    </a:cubicBezTo>
                    <a:cubicBezTo>
                      <a:pt x="36" y="12"/>
                      <a:pt x="37" y="17"/>
                      <a:pt x="38" y="20"/>
                    </a:cubicBezTo>
                    <a:cubicBezTo>
                      <a:pt x="40" y="22"/>
                      <a:pt x="41" y="23"/>
                      <a:pt x="44" y="23"/>
                    </a:cubicBezTo>
                    <a:cubicBezTo>
                      <a:pt x="47" y="24"/>
                      <a:pt x="49" y="24"/>
                      <a:pt x="53" y="23"/>
                    </a:cubicBezTo>
                    <a:cubicBezTo>
                      <a:pt x="54" y="23"/>
                      <a:pt x="55" y="22"/>
                      <a:pt x="56" y="21"/>
                    </a:cubicBezTo>
                    <a:cubicBezTo>
                      <a:pt x="58" y="17"/>
                      <a:pt x="58" y="10"/>
                      <a:pt x="57" y="6"/>
                    </a:cubicBezTo>
                    <a:cubicBezTo>
                      <a:pt x="57" y="5"/>
                      <a:pt x="56" y="5"/>
                      <a:pt x="55" y="4"/>
                    </a:cubicBezTo>
                    <a:cubicBezTo>
                      <a:pt x="53" y="3"/>
                      <a:pt x="51" y="3"/>
                      <a:pt x="49" y="3"/>
                    </a:cubicBezTo>
                    <a:cubicBezTo>
                      <a:pt x="48" y="2"/>
                      <a:pt x="46" y="2"/>
                      <a:pt x="45" y="2"/>
                    </a:cubicBezTo>
                    <a:cubicBezTo>
                      <a:pt x="42" y="3"/>
                      <a:pt x="41" y="3"/>
                      <a:pt x="38" y="4"/>
                    </a:cubicBezTo>
                    <a:moveTo>
                      <a:pt x="20" y="23"/>
                    </a:moveTo>
                    <a:cubicBezTo>
                      <a:pt x="21" y="23"/>
                      <a:pt x="22" y="22"/>
                      <a:pt x="23" y="21"/>
                    </a:cubicBezTo>
                    <a:cubicBezTo>
                      <a:pt x="25" y="18"/>
                      <a:pt x="26" y="12"/>
                      <a:pt x="27" y="8"/>
                    </a:cubicBezTo>
                    <a:cubicBezTo>
                      <a:pt x="27" y="6"/>
                      <a:pt x="26" y="5"/>
                      <a:pt x="24" y="4"/>
                    </a:cubicBezTo>
                    <a:cubicBezTo>
                      <a:pt x="22" y="3"/>
                      <a:pt x="20" y="3"/>
                      <a:pt x="17" y="2"/>
                    </a:cubicBezTo>
                    <a:cubicBezTo>
                      <a:pt x="14" y="2"/>
                      <a:pt x="12" y="2"/>
                      <a:pt x="8" y="3"/>
                    </a:cubicBezTo>
                    <a:cubicBezTo>
                      <a:pt x="7" y="4"/>
                      <a:pt x="6" y="4"/>
                      <a:pt x="6" y="5"/>
                    </a:cubicBezTo>
                    <a:cubicBezTo>
                      <a:pt x="4" y="5"/>
                      <a:pt x="4" y="7"/>
                      <a:pt x="4" y="8"/>
                    </a:cubicBezTo>
                    <a:cubicBezTo>
                      <a:pt x="4" y="11"/>
                      <a:pt x="4" y="17"/>
                      <a:pt x="5" y="20"/>
                    </a:cubicBezTo>
                    <a:cubicBezTo>
                      <a:pt x="6" y="22"/>
                      <a:pt x="8" y="23"/>
                      <a:pt x="11" y="24"/>
                    </a:cubicBezTo>
                    <a:cubicBezTo>
                      <a:pt x="12" y="24"/>
                      <a:pt x="13" y="24"/>
                      <a:pt x="14" y="24"/>
                    </a:cubicBezTo>
                    <a:cubicBezTo>
                      <a:pt x="16" y="24"/>
                      <a:pt x="17" y="24"/>
                      <a:pt x="20" y="23"/>
                    </a:cubicBezTo>
                  </a:path>
                </a:pathLst>
              </a:custGeom>
              <a:solidFill>
                <a:srgbClr val="1C1C1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22860" tIns="11430" rIns="22860" bIns="11430" numCol="1" anchor="t" anchorCtr="0" compatLnSpc="1">
                <a:prstTxWarp prst="textNoShape">
                  <a:avLst/>
                </a:prstTxWarp>
              </a:bodyPr>
              <a:lstStyle/>
              <a:p>
                <a:endParaRPr lang="en-US" sz="450"/>
              </a:p>
            </p:txBody>
          </p:sp>
        </p:grpSp>
      </p:grpSp>
      <p:grpSp>
        <p:nvGrpSpPr>
          <p:cNvPr id="2" name="Group 1"/>
          <p:cNvGrpSpPr/>
          <p:nvPr/>
        </p:nvGrpSpPr>
        <p:grpSpPr>
          <a:xfrm>
            <a:off x="2084444" y="39486"/>
            <a:ext cx="1860872" cy="2199613"/>
            <a:chOff x="4138724" y="78972"/>
            <a:chExt cx="3721743" cy="4399226"/>
          </a:xfrm>
        </p:grpSpPr>
        <p:grpSp>
          <p:nvGrpSpPr>
            <p:cNvPr id="11" name="Google Shape;4443;p23"/>
            <p:cNvGrpSpPr/>
            <p:nvPr/>
          </p:nvGrpSpPr>
          <p:grpSpPr>
            <a:xfrm>
              <a:off x="4138724" y="78972"/>
              <a:ext cx="3721743" cy="4399226"/>
              <a:chOff x="1765703" y="8076253"/>
              <a:chExt cx="3721743" cy="4399226"/>
            </a:xfrm>
          </p:grpSpPr>
          <p:sp>
            <p:nvSpPr>
              <p:cNvPr id="12" name="Google Shape;4444;p23"/>
              <p:cNvSpPr/>
              <p:nvPr/>
            </p:nvSpPr>
            <p:spPr>
              <a:xfrm rot="5400000">
                <a:off x="1822306" y="8999692"/>
                <a:ext cx="3648745" cy="3275782"/>
              </a:xfrm>
              <a:custGeom>
                <a:avLst/>
                <a:gdLst/>
                <a:ahLst/>
                <a:cxnLst/>
                <a:rect l="l" t="t" r="r" b="b"/>
                <a:pathLst>
                  <a:path w="5474887" h="3275782" extrusionOk="0">
                    <a:moveTo>
                      <a:pt x="0" y="3275782"/>
                    </a:moveTo>
                    <a:lnTo>
                      <a:pt x="0" y="0"/>
                    </a:lnTo>
                    <a:lnTo>
                      <a:pt x="200148" y="0"/>
                    </a:lnTo>
                    <a:cubicBezTo>
                      <a:pt x="5222107" y="0"/>
                      <a:pt x="5222107" y="0"/>
                      <a:pt x="5222107" y="0"/>
                    </a:cubicBezTo>
                    <a:cubicBezTo>
                      <a:pt x="5358219" y="0"/>
                      <a:pt x="5474887" y="116300"/>
                      <a:pt x="5474887" y="251983"/>
                    </a:cubicBezTo>
                    <a:cubicBezTo>
                      <a:pt x="5474887" y="3043182"/>
                      <a:pt x="5474887" y="3043182"/>
                      <a:pt x="5474887" y="3043182"/>
                    </a:cubicBezTo>
                    <a:cubicBezTo>
                      <a:pt x="5474887" y="3178865"/>
                      <a:pt x="5358219" y="3275782"/>
                      <a:pt x="5222107" y="3275782"/>
                    </a:cubicBezTo>
                    <a:cubicBezTo>
                      <a:pt x="2684583" y="3275782"/>
                      <a:pt x="1098631" y="3275782"/>
                      <a:pt x="107411" y="3275782"/>
                    </a:cubicBezTo>
                    <a:close/>
                  </a:path>
                </a:pathLst>
              </a:custGeom>
              <a:solidFill>
                <a:schemeClr val="accent6"/>
              </a:solidFill>
              <a:ln>
                <a:noFill/>
              </a:ln>
            </p:spPr>
            <p:txBody>
              <a:bodyPr spcFirstLastPara="1" wrap="square" lIns="45713" tIns="22850" rIns="45713" bIns="22850" anchor="t" anchorCtr="0">
                <a:noAutofit/>
              </a:bodyPr>
              <a:lstStyle/>
              <a:p>
                <a:endParaRPr sz="3350">
                  <a:solidFill>
                    <a:schemeClr val="dk1"/>
                  </a:solidFill>
                  <a:latin typeface="Calibri"/>
                  <a:ea typeface="Calibri"/>
                  <a:cs typeface="Calibri"/>
                  <a:sym typeface="Calibri"/>
                </a:endParaRPr>
              </a:p>
            </p:txBody>
          </p:sp>
          <p:sp>
            <p:nvSpPr>
              <p:cNvPr id="13" name="Google Shape;4445;p23"/>
              <p:cNvSpPr/>
              <p:nvPr/>
            </p:nvSpPr>
            <p:spPr>
              <a:xfrm rot="5400000">
                <a:off x="2188339" y="9389293"/>
                <a:ext cx="2916675" cy="2740963"/>
              </a:xfrm>
              <a:custGeom>
                <a:avLst/>
                <a:gdLst/>
                <a:ahLst/>
                <a:cxnLst/>
                <a:rect l="l" t="t" r="r" b="b"/>
                <a:pathLst>
                  <a:path w="4907625" h="2740963" extrusionOk="0">
                    <a:moveTo>
                      <a:pt x="0" y="2740963"/>
                    </a:moveTo>
                    <a:lnTo>
                      <a:pt x="0" y="0"/>
                    </a:lnTo>
                    <a:lnTo>
                      <a:pt x="4907625" y="0"/>
                    </a:lnTo>
                    <a:lnTo>
                      <a:pt x="4907625" y="2740963"/>
                    </a:lnTo>
                    <a:close/>
                  </a:path>
                </a:pathLst>
              </a:custGeom>
              <a:solidFill>
                <a:srgbClr val="FFFFFF"/>
              </a:solidFill>
              <a:ln>
                <a:noFill/>
              </a:ln>
            </p:spPr>
            <p:txBody>
              <a:bodyPr spcFirstLastPara="1" wrap="square" lIns="45713" tIns="22850" rIns="45713" bIns="22850" anchor="t" anchorCtr="0">
                <a:noAutofit/>
              </a:bodyPr>
              <a:lstStyle/>
              <a:p>
                <a:endParaRPr sz="3350">
                  <a:solidFill>
                    <a:schemeClr val="dk1"/>
                  </a:solidFill>
                  <a:latin typeface="Calibri"/>
                  <a:ea typeface="Calibri"/>
                  <a:cs typeface="Calibri"/>
                  <a:sym typeface="Calibri"/>
                </a:endParaRPr>
              </a:p>
            </p:txBody>
          </p:sp>
          <p:pic>
            <p:nvPicPr>
              <p:cNvPr id="14" name="Google Shape;4446;p23"/>
              <p:cNvPicPr preferRelativeResize="0"/>
              <p:nvPr/>
            </p:nvPicPr>
            <p:blipFill rotWithShape="1">
              <a:blip r:embed="rId3">
                <a:alphaModFix/>
              </a:blip>
              <a:srcRect/>
              <a:stretch/>
            </p:blipFill>
            <p:spPr>
              <a:xfrm rot="5400000">
                <a:off x="2883462" y="9107523"/>
                <a:ext cx="1512717" cy="3262071"/>
              </a:xfrm>
              <a:prstGeom prst="rect">
                <a:avLst/>
              </a:prstGeom>
              <a:noFill/>
              <a:ln>
                <a:noFill/>
              </a:ln>
            </p:spPr>
          </p:pic>
          <p:sp>
            <p:nvSpPr>
              <p:cNvPr id="15" name="Google Shape;4447;p23"/>
              <p:cNvSpPr txBox="1"/>
              <p:nvPr/>
            </p:nvSpPr>
            <p:spPr>
              <a:xfrm>
                <a:off x="2218829" y="10228751"/>
                <a:ext cx="2822901" cy="2246728"/>
              </a:xfrm>
              <a:prstGeom prst="rect">
                <a:avLst/>
              </a:prstGeom>
              <a:noFill/>
              <a:ln>
                <a:noFill/>
              </a:ln>
            </p:spPr>
            <p:txBody>
              <a:bodyPr spcFirstLastPara="1" wrap="square" lIns="45713" tIns="22850" rIns="45713" bIns="22850" anchor="t" anchorCtr="0">
                <a:spAutoFit/>
              </a:bodyPr>
              <a:lstStyle/>
              <a:p>
                <a:pPr algn="ctr"/>
                <a:r>
                  <a:rPr lang="en-US" sz="1200" b="1" dirty="0">
                    <a:solidFill>
                      <a:prstClr val="black"/>
                    </a:solidFill>
                  </a:rPr>
                  <a:t>Asia’s largest preschool</a:t>
                </a:r>
              </a:p>
              <a:p>
                <a:pPr algn="ctr"/>
                <a:r>
                  <a:rPr lang="en-US" sz="1200" b="1" dirty="0">
                    <a:solidFill>
                      <a:prstClr val="black"/>
                    </a:solidFill>
                  </a:rPr>
                  <a:t> 2000+ centers</a:t>
                </a:r>
              </a:p>
              <a:p>
                <a:pPr algn="ctr"/>
                <a:r>
                  <a:rPr lang="en-US" sz="1200" b="1" dirty="0">
                    <a:solidFill>
                      <a:prstClr val="black"/>
                    </a:solidFill>
                  </a:rPr>
                  <a:t> 700+ cities </a:t>
                </a:r>
              </a:p>
              <a:p>
                <a:pPr algn="ctr"/>
                <a:r>
                  <a:rPr lang="en-US" sz="1200" b="1" dirty="0">
                    <a:solidFill>
                      <a:prstClr val="black"/>
                    </a:solidFill>
                  </a:rPr>
                  <a:t> 7+ lakh children</a:t>
                </a:r>
              </a:p>
              <a:p>
                <a:pPr algn="ctr"/>
                <a:endParaRPr sz="1000" b="1" dirty="0">
                  <a:solidFill>
                    <a:srgbClr val="7F7F7F"/>
                  </a:solidFill>
                  <a:latin typeface="Calibri"/>
                  <a:ea typeface="Calibri"/>
                  <a:cs typeface="Calibri"/>
                  <a:sym typeface="Calibri"/>
                </a:endParaRPr>
              </a:p>
            </p:txBody>
          </p:sp>
          <p:grpSp>
            <p:nvGrpSpPr>
              <p:cNvPr id="17" name="Google Shape;4449;p23"/>
              <p:cNvGrpSpPr/>
              <p:nvPr/>
            </p:nvGrpSpPr>
            <p:grpSpPr>
              <a:xfrm>
                <a:off x="1765703" y="8076253"/>
                <a:ext cx="3721743" cy="2087647"/>
                <a:chOff x="1362721" y="3754178"/>
                <a:chExt cx="4267329" cy="2393684"/>
              </a:xfrm>
            </p:grpSpPr>
            <p:sp>
              <p:nvSpPr>
                <p:cNvPr id="18" name="Google Shape;4450;p23"/>
                <p:cNvSpPr/>
                <p:nvPr/>
              </p:nvSpPr>
              <p:spPr>
                <a:xfrm>
                  <a:off x="1400956" y="3823628"/>
                  <a:ext cx="4229094" cy="2324234"/>
                </a:xfrm>
                <a:prstGeom prst="roundRect">
                  <a:avLst>
                    <a:gd name="adj" fmla="val 16667"/>
                  </a:avLst>
                </a:prstGeom>
                <a:ln/>
              </p:spPr>
              <p:style>
                <a:lnRef idx="2">
                  <a:schemeClr val="accent6">
                    <a:shade val="50000"/>
                  </a:schemeClr>
                </a:lnRef>
                <a:fillRef idx="1">
                  <a:schemeClr val="accent6"/>
                </a:fillRef>
                <a:effectRef idx="0">
                  <a:schemeClr val="accent6"/>
                </a:effectRef>
                <a:fontRef idx="minor">
                  <a:schemeClr val="lt1"/>
                </a:fontRef>
              </p:style>
              <p:txBody>
                <a:bodyPr spcFirstLastPara="1" wrap="square" lIns="45713" tIns="22850" rIns="45713" bIns="22850" anchor="ctr" anchorCtr="0">
                  <a:noAutofit/>
                </a:bodyPr>
                <a:lstStyle/>
                <a:p>
                  <a:pPr algn="ctr"/>
                  <a:endParaRPr sz="3350">
                    <a:latin typeface="Calibri"/>
                    <a:ea typeface="Calibri"/>
                    <a:cs typeface="Calibri"/>
                    <a:sym typeface="Calibri"/>
                  </a:endParaRPr>
                </a:p>
              </p:txBody>
            </p:sp>
            <p:sp>
              <p:nvSpPr>
                <p:cNvPr id="19" name="Google Shape;4451;p23"/>
                <p:cNvSpPr/>
                <p:nvPr/>
              </p:nvSpPr>
              <p:spPr>
                <a:xfrm>
                  <a:off x="1362721" y="3754178"/>
                  <a:ext cx="4229092" cy="1570227"/>
                </a:xfrm>
                <a:custGeom>
                  <a:avLst/>
                  <a:gdLst/>
                  <a:ahLst/>
                  <a:cxnLst/>
                  <a:rect l="l" t="t" r="r" b="b"/>
                  <a:pathLst>
                    <a:path w="4229092" h="1570227" extrusionOk="0">
                      <a:moveTo>
                        <a:pt x="298738" y="0"/>
                      </a:moveTo>
                      <a:lnTo>
                        <a:pt x="3930354" y="0"/>
                      </a:lnTo>
                      <a:cubicBezTo>
                        <a:pt x="4095342" y="0"/>
                        <a:pt x="4229092" y="133750"/>
                        <a:pt x="4229092" y="298738"/>
                      </a:cubicBezTo>
                      <a:lnTo>
                        <a:pt x="4229092" y="1493653"/>
                      </a:lnTo>
                      <a:cubicBezTo>
                        <a:pt x="4229092" y="1514277"/>
                        <a:pt x="4227002" y="1534412"/>
                        <a:pt x="4223023" y="1553859"/>
                      </a:cubicBezTo>
                      <a:lnTo>
                        <a:pt x="4217942" y="1570227"/>
                      </a:lnTo>
                      <a:lnTo>
                        <a:pt x="4217942" y="480837"/>
                      </a:lnTo>
                      <a:cubicBezTo>
                        <a:pt x="4217942" y="315849"/>
                        <a:pt x="4084192" y="182099"/>
                        <a:pt x="3919204" y="182099"/>
                      </a:cubicBezTo>
                      <a:lnTo>
                        <a:pt x="287588" y="182099"/>
                      </a:lnTo>
                      <a:cubicBezTo>
                        <a:pt x="163847" y="182099"/>
                        <a:pt x="57677" y="257333"/>
                        <a:pt x="12326" y="364555"/>
                      </a:cubicBezTo>
                      <a:lnTo>
                        <a:pt x="0" y="404263"/>
                      </a:lnTo>
                      <a:lnTo>
                        <a:pt x="0" y="298738"/>
                      </a:lnTo>
                      <a:cubicBezTo>
                        <a:pt x="0" y="133750"/>
                        <a:pt x="133750" y="0"/>
                        <a:pt x="298738" y="0"/>
                      </a:cubicBezTo>
                      <a:close/>
                    </a:path>
                  </a:pathLst>
                </a:custGeom>
                <a:solidFill>
                  <a:schemeClr val="accent6">
                    <a:lumMod val="60000"/>
                    <a:lumOff val="40000"/>
                  </a:schemeClr>
                </a:solidFill>
                <a:ln>
                  <a:noFill/>
                </a:ln>
              </p:spPr>
              <p:txBody>
                <a:bodyPr spcFirstLastPara="1" wrap="square" lIns="45713" tIns="22850" rIns="45713" bIns="22850" anchor="ctr" anchorCtr="0">
                  <a:noAutofit/>
                </a:bodyPr>
                <a:lstStyle/>
                <a:p>
                  <a:pPr algn="ctr"/>
                  <a:endParaRPr sz="3350">
                    <a:solidFill>
                      <a:schemeClr val="lt1"/>
                    </a:solidFill>
                    <a:latin typeface="Calibri"/>
                    <a:ea typeface="Calibri"/>
                    <a:cs typeface="Calibri"/>
                    <a:sym typeface="Calibri"/>
                  </a:endParaRPr>
                </a:p>
              </p:txBody>
            </p:sp>
          </p:grpSp>
        </p:grpSp>
        <p:pic>
          <p:nvPicPr>
            <p:cNvPr id="167" name="Picture 166">
              <a:extLst>
                <a:ext uri="{FF2B5EF4-FFF2-40B4-BE49-F238E27FC236}">
                  <a16:creationId xmlns:a16="http://schemas.microsoft.com/office/drawing/2014/main" id="{4D11271F-8734-DC08-0D10-F7195F7AD0A0}"/>
                </a:ext>
              </a:extLst>
            </p:cNvPr>
            <p:cNvPicPr>
              <a:picLocks noChangeAspect="1"/>
            </p:cNvPicPr>
            <p:nvPr/>
          </p:nvPicPr>
          <p:blipFill rotWithShape="1">
            <a:blip r:embed="rId4"/>
            <a:srcRect l="4030" t="22590" r="83771" b="70576"/>
            <a:stretch/>
          </p:blipFill>
          <p:spPr>
            <a:xfrm>
              <a:off x="4822110" y="701732"/>
              <a:ext cx="2498731" cy="787023"/>
            </a:xfrm>
            <a:prstGeom prst="rect">
              <a:avLst/>
            </a:prstGeom>
          </p:spPr>
        </p:pic>
      </p:grpSp>
      <p:grpSp>
        <p:nvGrpSpPr>
          <p:cNvPr id="5" name="Group 4"/>
          <p:cNvGrpSpPr/>
          <p:nvPr/>
        </p:nvGrpSpPr>
        <p:grpSpPr>
          <a:xfrm>
            <a:off x="9267284" y="27714"/>
            <a:ext cx="1847627" cy="2217421"/>
            <a:chOff x="18504405" y="55428"/>
            <a:chExt cx="3695254" cy="4434842"/>
          </a:xfrm>
        </p:grpSpPr>
        <p:grpSp>
          <p:nvGrpSpPr>
            <p:cNvPr id="21" name="Google Shape;4453;p23"/>
            <p:cNvGrpSpPr/>
            <p:nvPr/>
          </p:nvGrpSpPr>
          <p:grpSpPr>
            <a:xfrm>
              <a:off x="18504405" y="55428"/>
              <a:ext cx="3695254" cy="4434842"/>
              <a:chOff x="1799051" y="8027113"/>
              <a:chExt cx="3695254" cy="4434842"/>
            </a:xfrm>
          </p:grpSpPr>
          <p:sp>
            <p:nvSpPr>
              <p:cNvPr id="22" name="Google Shape;4454;p23"/>
              <p:cNvSpPr/>
              <p:nvPr/>
            </p:nvSpPr>
            <p:spPr>
              <a:xfrm rot="5400000">
                <a:off x="1790801" y="8968187"/>
                <a:ext cx="3711755" cy="3275782"/>
              </a:xfrm>
              <a:custGeom>
                <a:avLst/>
                <a:gdLst/>
                <a:ahLst/>
                <a:cxnLst/>
                <a:rect l="l" t="t" r="r" b="b"/>
                <a:pathLst>
                  <a:path w="5474887" h="3275782" extrusionOk="0">
                    <a:moveTo>
                      <a:pt x="0" y="3275782"/>
                    </a:moveTo>
                    <a:lnTo>
                      <a:pt x="0" y="0"/>
                    </a:lnTo>
                    <a:lnTo>
                      <a:pt x="200148" y="0"/>
                    </a:lnTo>
                    <a:cubicBezTo>
                      <a:pt x="5222107" y="0"/>
                      <a:pt x="5222107" y="0"/>
                      <a:pt x="5222107" y="0"/>
                    </a:cubicBezTo>
                    <a:cubicBezTo>
                      <a:pt x="5358219" y="0"/>
                      <a:pt x="5474887" y="116300"/>
                      <a:pt x="5474887" y="251983"/>
                    </a:cubicBezTo>
                    <a:cubicBezTo>
                      <a:pt x="5474887" y="3043182"/>
                      <a:pt x="5474887" y="3043182"/>
                      <a:pt x="5474887" y="3043182"/>
                    </a:cubicBezTo>
                    <a:cubicBezTo>
                      <a:pt x="5474887" y="3178865"/>
                      <a:pt x="5358219" y="3275782"/>
                      <a:pt x="5222107" y="3275782"/>
                    </a:cubicBezTo>
                    <a:cubicBezTo>
                      <a:pt x="2684583" y="3275782"/>
                      <a:pt x="1098631" y="3275782"/>
                      <a:pt x="107411" y="3275782"/>
                    </a:cubicBezTo>
                    <a:close/>
                  </a:path>
                </a:pathLst>
              </a:custGeom>
              <a:ln/>
            </p:spPr>
            <p:style>
              <a:lnRef idx="2">
                <a:schemeClr val="accent6">
                  <a:shade val="50000"/>
                </a:schemeClr>
              </a:lnRef>
              <a:fillRef idx="1">
                <a:schemeClr val="accent6"/>
              </a:fillRef>
              <a:effectRef idx="0">
                <a:schemeClr val="accent6"/>
              </a:effectRef>
              <a:fontRef idx="minor">
                <a:schemeClr val="lt1"/>
              </a:fontRef>
            </p:style>
            <p:txBody>
              <a:bodyPr spcFirstLastPara="1" wrap="square" lIns="45713" tIns="22850" rIns="45713" bIns="22850" anchor="t" anchorCtr="0">
                <a:noAutofit/>
              </a:bodyPr>
              <a:lstStyle/>
              <a:p>
                <a:endParaRPr sz="3350">
                  <a:solidFill>
                    <a:schemeClr val="dk1"/>
                  </a:solidFill>
                  <a:latin typeface="Calibri"/>
                  <a:ea typeface="Calibri"/>
                  <a:cs typeface="Calibri"/>
                  <a:sym typeface="Calibri"/>
                </a:endParaRPr>
              </a:p>
            </p:txBody>
          </p:sp>
          <p:sp>
            <p:nvSpPr>
              <p:cNvPr id="23" name="Google Shape;4455;p23"/>
              <p:cNvSpPr/>
              <p:nvPr/>
            </p:nvSpPr>
            <p:spPr>
              <a:xfrm rot="5400000">
                <a:off x="1590872" y="8791824"/>
                <a:ext cx="4111612" cy="2740963"/>
              </a:xfrm>
              <a:custGeom>
                <a:avLst/>
                <a:gdLst/>
                <a:ahLst/>
                <a:cxnLst/>
                <a:rect l="l" t="t" r="r" b="b"/>
                <a:pathLst>
                  <a:path w="4907625" h="2740963" extrusionOk="0">
                    <a:moveTo>
                      <a:pt x="0" y="2740963"/>
                    </a:moveTo>
                    <a:lnTo>
                      <a:pt x="0" y="0"/>
                    </a:lnTo>
                    <a:lnTo>
                      <a:pt x="4907625" y="0"/>
                    </a:lnTo>
                    <a:lnTo>
                      <a:pt x="4907625" y="2740963"/>
                    </a:lnTo>
                    <a:close/>
                  </a:path>
                </a:pathLst>
              </a:custGeom>
              <a:solidFill>
                <a:srgbClr val="FFFFFF"/>
              </a:solidFill>
              <a:ln>
                <a:noFill/>
              </a:ln>
            </p:spPr>
            <p:txBody>
              <a:bodyPr spcFirstLastPara="1" wrap="square" lIns="45713" tIns="22850" rIns="45713" bIns="22850" anchor="t" anchorCtr="0">
                <a:noAutofit/>
              </a:bodyPr>
              <a:lstStyle/>
              <a:p>
                <a:endParaRPr sz="3350">
                  <a:solidFill>
                    <a:schemeClr val="dk1"/>
                  </a:solidFill>
                  <a:latin typeface="Calibri"/>
                  <a:ea typeface="Calibri"/>
                  <a:cs typeface="Calibri"/>
                  <a:sym typeface="Calibri"/>
                </a:endParaRPr>
              </a:p>
            </p:txBody>
          </p:sp>
          <p:pic>
            <p:nvPicPr>
              <p:cNvPr id="24" name="Google Shape;4456;p23"/>
              <p:cNvPicPr preferRelativeResize="0"/>
              <p:nvPr/>
            </p:nvPicPr>
            <p:blipFill rotWithShape="1">
              <a:blip r:embed="rId3">
                <a:alphaModFix/>
              </a:blip>
              <a:srcRect/>
              <a:stretch/>
            </p:blipFill>
            <p:spPr>
              <a:xfrm rot="5400000">
                <a:off x="2883462" y="9107523"/>
                <a:ext cx="1512717" cy="3262071"/>
              </a:xfrm>
              <a:prstGeom prst="rect">
                <a:avLst/>
              </a:prstGeom>
              <a:noFill/>
              <a:ln>
                <a:noFill/>
              </a:ln>
            </p:spPr>
          </p:pic>
          <p:sp>
            <p:nvSpPr>
              <p:cNvPr id="25" name="Google Shape;4457;p23"/>
              <p:cNvSpPr txBox="1"/>
              <p:nvPr/>
            </p:nvSpPr>
            <p:spPr>
              <a:xfrm>
                <a:off x="2251627" y="10368913"/>
                <a:ext cx="2822902" cy="1877396"/>
              </a:xfrm>
              <a:prstGeom prst="rect">
                <a:avLst/>
              </a:prstGeom>
              <a:noFill/>
              <a:ln>
                <a:noFill/>
              </a:ln>
            </p:spPr>
            <p:txBody>
              <a:bodyPr spcFirstLastPara="1" wrap="square" lIns="45713" tIns="22850" rIns="45713" bIns="22850" anchor="t" anchorCtr="0">
                <a:spAutoFit/>
              </a:bodyPr>
              <a:lstStyle/>
              <a:p>
                <a:pPr algn="ctr"/>
                <a:r>
                  <a:rPr lang="en-US" sz="1200" b="1" dirty="0">
                    <a:solidFill>
                      <a:prstClr val="black"/>
                    </a:solidFill>
                  </a:rPr>
                  <a:t>India’s fastest growing network</a:t>
                </a:r>
              </a:p>
              <a:p>
                <a:pPr algn="ctr"/>
                <a:r>
                  <a:rPr lang="en-US" sz="1200" b="1" dirty="0">
                    <a:solidFill>
                      <a:prstClr val="black"/>
                    </a:solidFill>
                  </a:rPr>
                  <a:t>- over 150 schools </a:t>
                </a:r>
              </a:p>
              <a:p>
                <a:pPr algn="ctr"/>
                <a:r>
                  <a:rPr lang="en-US" sz="1200" b="1" dirty="0">
                    <a:solidFill>
                      <a:prstClr val="black"/>
                    </a:solidFill>
                  </a:rPr>
                  <a:t>- across 110+ cities </a:t>
                </a:r>
              </a:p>
              <a:p>
                <a:pPr algn="ctr"/>
                <a:endParaRPr sz="1000" b="1" dirty="0">
                  <a:solidFill>
                    <a:srgbClr val="7F7F7F"/>
                  </a:solidFill>
                  <a:latin typeface="Calibri"/>
                  <a:ea typeface="Calibri"/>
                  <a:cs typeface="Calibri"/>
                  <a:sym typeface="Calibri"/>
                </a:endParaRPr>
              </a:p>
            </p:txBody>
          </p:sp>
          <p:grpSp>
            <p:nvGrpSpPr>
              <p:cNvPr id="27" name="Google Shape;4459;p23"/>
              <p:cNvGrpSpPr/>
              <p:nvPr/>
            </p:nvGrpSpPr>
            <p:grpSpPr>
              <a:xfrm>
                <a:off x="1799051" y="8027113"/>
                <a:ext cx="3695254" cy="2136791"/>
                <a:chOff x="1400958" y="3697831"/>
                <a:chExt cx="4236956" cy="2450031"/>
              </a:xfrm>
            </p:grpSpPr>
            <p:sp>
              <p:nvSpPr>
                <p:cNvPr id="28" name="Google Shape;4460;p23"/>
                <p:cNvSpPr/>
                <p:nvPr/>
              </p:nvSpPr>
              <p:spPr>
                <a:xfrm>
                  <a:off x="1400958" y="3823628"/>
                  <a:ext cx="4229093" cy="2324234"/>
                </a:xfrm>
                <a:prstGeom prst="roundRect">
                  <a:avLst>
                    <a:gd name="adj" fmla="val 16667"/>
                  </a:avLst>
                </a:prstGeom>
                <a:ln/>
              </p:spPr>
              <p:style>
                <a:lnRef idx="2">
                  <a:schemeClr val="accent6">
                    <a:shade val="50000"/>
                  </a:schemeClr>
                </a:lnRef>
                <a:fillRef idx="1">
                  <a:schemeClr val="accent6"/>
                </a:fillRef>
                <a:effectRef idx="0">
                  <a:schemeClr val="accent6"/>
                </a:effectRef>
                <a:fontRef idx="minor">
                  <a:schemeClr val="lt1"/>
                </a:fontRef>
              </p:style>
              <p:txBody>
                <a:bodyPr spcFirstLastPara="1" wrap="square" lIns="45713" tIns="22850" rIns="45713" bIns="22850" anchor="ctr" anchorCtr="0">
                  <a:noAutofit/>
                </a:bodyPr>
                <a:lstStyle/>
                <a:p>
                  <a:pPr algn="ctr"/>
                  <a:endParaRPr sz="3350">
                    <a:latin typeface="Calibri"/>
                    <a:ea typeface="Calibri"/>
                    <a:cs typeface="Calibri"/>
                    <a:sym typeface="Calibri"/>
                  </a:endParaRPr>
                </a:p>
              </p:txBody>
            </p:sp>
            <p:sp>
              <p:nvSpPr>
                <p:cNvPr id="29" name="Google Shape;4461;p23"/>
                <p:cNvSpPr/>
                <p:nvPr/>
              </p:nvSpPr>
              <p:spPr>
                <a:xfrm>
                  <a:off x="1408822" y="3697831"/>
                  <a:ext cx="4229092" cy="1453733"/>
                </a:xfrm>
                <a:custGeom>
                  <a:avLst/>
                  <a:gdLst/>
                  <a:ahLst/>
                  <a:cxnLst/>
                  <a:rect l="l" t="t" r="r" b="b"/>
                  <a:pathLst>
                    <a:path w="4229092" h="1570227" extrusionOk="0">
                      <a:moveTo>
                        <a:pt x="298738" y="0"/>
                      </a:moveTo>
                      <a:lnTo>
                        <a:pt x="3930354" y="0"/>
                      </a:lnTo>
                      <a:cubicBezTo>
                        <a:pt x="4095342" y="0"/>
                        <a:pt x="4229092" y="133750"/>
                        <a:pt x="4229092" y="298738"/>
                      </a:cubicBezTo>
                      <a:lnTo>
                        <a:pt x="4229092" y="1493653"/>
                      </a:lnTo>
                      <a:cubicBezTo>
                        <a:pt x="4229092" y="1514277"/>
                        <a:pt x="4227002" y="1534412"/>
                        <a:pt x="4223023" y="1553859"/>
                      </a:cubicBezTo>
                      <a:lnTo>
                        <a:pt x="4217942" y="1570227"/>
                      </a:lnTo>
                      <a:lnTo>
                        <a:pt x="4217942" y="480837"/>
                      </a:lnTo>
                      <a:cubicBezTo>
                        <a:pt x="4217942" y="315849"/>
                        <a:pt x="4084192" y="182099"/>
                        <a:pt x="3919204" y="182099"/>
                      </a:cubicBezTo>
                      <a:lnTo>
                        <a:pt x="287588" y="182099"/>
                      </a:lnTo>
                      <a:cubicBezTo>
                        <a:pt x="163847" y="182099"/>
                        <a:pt x="57677" y="257333"/>
                        <a:pt x="12326" y="364555"/>
                      </a:cubicBezTo>
                      <a:lnTo>
                        <a:pt x="0" y="404263"/>
                      </a:lnTo>
                      <a:lnTo>
                        <a:pt x="0" y="298738"/>
                      </a:lnTo>
                      <a:cubicBezTo>
                        <a:pt x="0" y="133750"/>
                        <a:pt x="133750" y="0"/>
                        <a:pt x="298738" y="0"/>
                      </a:cubicBezTo>
                      <a:close/>
                    </a:path>
                  </a:pathLst>
                </a:custGeom>
                <a:ln/>
              </p:spPr>
              <p:style>
                <a:lnRef idx="1">
                  <a:schemeClr val="accent6"/>
                </a:lnRef>
                <a:fillRef idx="3">
                  <a:schemeClr val="accent6"/>
                </a:fillRef>
                <a:effectRef idx="2">
                  <a:schemeClr val="accent6"/>
                </a:effectRef>
                <a:fontRef idx="minor">
                  <a:schemeClr val="lt1"/>
                </a:fontRef>
              </p:style>
              <p:txBody>
                <a:bodyPr spcFirstLastPara="1" wrap="square" lIns="45713" tIns="22850" rIns="45713" bIns="22850" anchor="ctr" anchorCtr="0">
                  <a:noAutofit/>
                </a:bodyPr>
                <a:lstStyle/>
                <a:p>
                  <a:pPr algn="ctr"/>
                  <a:endParaRPr sz="3350">
                    <a:latin typeface="Calibri"/>
                    <a:ea typeface="Calibri"/>
                    <a:cs typeface="Calibri"/>
                    <a:sym typeface="Calibri"/>
                  </a:endParaRPr>
                </a:p>
              </p:txBody>
            </p:sp>
          </p:grpSp>
        </p:grpSp>
        <p:pic>
          <p:nvPicPr>
            <p:cNvPr id="168" name="Picture 167"/>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18918375" y="324569"/>
              <a:ext cx="2817738" cy="1605219"/>
            </a:xfrm>
            <a:prstGeom prst="rect">
              <a:avLst/>
            </a:prstGeom>
          </p:spPr>
        </p:pic>
      </p:grpSp>
      <p:grpSp>
        <p:nvGrpSpPr>
          <p:cNvPr id="6" name="Group 5"/>
          <p:cNvGrpSpPr/>
          <p:nvPr/>
        </p:nvGrpSpPr>
        <p:grpSpPr>
          <a:xfrm>
            <a:off x="3602946" y="2288255"/>
            <a:ext cx="1845355" cy="2216862"/>
            <a:chOff x="7175728" y="4576510"/>
            <a:chExt cx="3690710" cy="4433723"/>
          </a:xfrm>
        </p:grpSpPr>
        <p:grpSp>
          <p:nvGrpSpPr>
            <p:cNvPr id="204" name="Google Shape;4453;p23"/>
            <p:cNvGrpSpPr/>
            <p:nvPr/>
          </p:nvGrpSpPr>
          <p:grpSpPr>
            <a:xfrm>
              <a:off x="7175728" y="4576510"/>
              <a:ext cx="3690710" cy="4433723"/>
              <a:chOff x="1799051" y="8028232"/>
              <a:chExt cx="3690710" cy="4433723"/>
            </a:xfrm>
          </p:grpSpPr>
          <p:sp>
            <p:nvSpPr>
              <p:cNvPr id="205" name="Google Shape;4454;p23"/>
              <p:cNvSpPr/>
              <p:nvPr/>
            </p:nvSpPr>
            <p:spPr>
              <a:xfrm rot="5400000">
                <a:off x="1822306" y="8999692"/>
                <a:ext cx="3648745" cy="3275782"/>
              </a:xfrm>
              <a:custGeom>
                <a:avLst/>
                <a:gdLst/>
                <a:ahLst/>
                <a:cxnLst/>
                <a:rect l="l" t="t" r="r" b="b"/>
                <a:pathLst>
                  <a:path w="5474887" h="3275782" extrusionOk="0">
                    <a:moveTo>
                      <a:pt x="0" y="3275782"/>
                    </a:moveTo>
                    <a:lnTo>
                      <a:pt x="0" y="0"/>
                    </a:lnTo>
                    <a:lnTo>
                      <a:pt x="200148" y="0"/>
                    </a:lnTo>
                    <a:cubicBezTo>
                      <a:pt x="5222107" y="0"/>
                      <a:pt x="5222107" y="0"/>
                      <a:pt x="5222107" y="0"/>
                    </a:cubicBezTo>
                    <a:cubicBezTo>
                      <a:pt x="5358219" y="0"/>
                      <a:pt x="5474887" y="116300"/>
                      <a:pt x="5474887" y="251983"/>
                    </a:cubicBezTo>
                    <a:cubicBezTo>
                      <a:pt x="5474887" y="3043182"/>
                      <a:pt x="5474887" y="3043182"/>
                      <a:pt x="5474887" y="3043182"/>
                    </a:cubicBezTo>
                    <a:cubicBezTo>
                      <a:pt x="5474887" y="3178865"/>
                      <a:pt x="5358219" y="3275782"/>
                      <a:pt x="5222107" y="3275782"/>
                    </a:cubicBezTo>
                    <a:cubicBezTo>
                      <a:pt x="2684583" y="3275782"/>
                      <a:pt x="1098631" y="3275782"/>
                      <a:pt x="107411" y="3275782"/>
                    </a:cubicBezTo>
                    <a:close/>
                  </a:path>
                </a:pathLst>
              </a:custGeom>
              <a:ln/>
            </p:spPr>
            <p:style>
              <a:lnRef idx="2">
                <a:schemeClr val="accent1">
                  <a:shade val="50000"/>
                </a:schemeClr>
              </a:lnRef>
              <a:fillRef idx="1">
                <a:schemeClr val="accent1"/>
              </a:fillRef>
              <a:effectRef idx="0">
                <a:schemeClr val="accent1"/>
              </a:effectRef>
              <a:fontRef idx="minor">
                <a:schemeClr val="lt1"/>
              </a:fontRef>
            </p:style>
            <p:txBody>
              <a:bodyPr spcFirstLastPara="1" wrap="square" lIns="45713" tIns="22850" rIns="45713" bIns="22850" anchor="t" anchorCtr="0">
                <a:noAutofit/>
              </a:bodyPr>
              <a:lstStyle/>
              <a:p>
                <a:endParaRPr sz="3350">
                  <a:solidFill>
                    <a:schemeClr val="dk1"/>
                  </a:solidFill>
                  <a:latin typeface="Calibri"/>
                  <a:ea typeface="Calibri"/>
                  <a:cs typeface="Calibri"/>
                  <a:sym typeface="Calibri"/>
                </a:endParaRPr>
              </a:p>
            </p:txBody>
          </p:sp>
          <p:sp>
            <p:nvSpPr>
              <p:cNvPr id="206" name="Google Shape;4455;p23"/>
              <p:cNvSpPr/>
              <p:nvPr/>
            </p:nvSpPr>
            <p:spPr>
              <a:xfrm rot="5400000">
                <a:off x="1648963" y="8806745"/>
                <a:ext cx="3995429" cy="2740963"/>
              </a:xfrm>
              <a:custGeom>
                <a:avLst/>
                <a:gdLst/>
                <a:ahLst/>
                <a:cxnLst/>
                <a:rect l="l" t="t" r="r" b="b"/>
                <a:pathLst>
                  <a:path w="4907625" h="2740963" extrusionOk="0">
                    <a:moveTo>
                      <a:pt x="0" y="2740963"/>
                    </a:moveTo>
                    <a:lnTo>
                      <a:pt x="0" y="0"/>
                    </a:lnTo>
                    <a:lnTo>
                      <a:pt x="4907625" y="0"/>
                    </a:lnTo>
                    <a:lnTo>
                      <a:pt x="4907625" y="2740963"/>
                    </a:lnTo>
                    <a:close/>
                  </a:path>
                </a:pathLst>
              </a:custGeom>
              <a:solidFill>
                <a:srgbClr val="FFFFFF"/>
              </a:solidFill>
              <a:ln>
                <a:noFill/>
              </a:ln>
            </p:spPr>
            <p:txBody>
              <a:bodyPr spcFirstLastPara="1" wrap="square" lIns="45713" tIns="22850" rIns="45713" bIns="22850" anchor="t" anchorCtr="0">
                <a:noAutofit/>
              </a:bodyPr>
              <a:lstStyle/>
              <a:p>
                <a:endParaRPr sz="3350">
                  <a:solidFill>
                    <a:schemeClr val="dk1"/>
                  </a:solidFill>
                  <a:latin typeface="Calibri"/>
                  <a:ea typeface="Calibri"/>
                  <a:cs typeface="Calibri"/>
                  <a:sym typeface="Calibri"/>
                </a:endParaRPr>
              </a:p>
            </p:txBody>
          </p:sp>
          <p:pic>
            <p:nvPicPr>
              <p:cNvPr id="207" name="Google Shape;4456;p23"/>
              <p:cNvPicPr preferRelativeResize="0"/>
              <p:nvPr/>
            </p:nvPicPr>
            <p:blipFill rotWithShape="1">
              <a:blip r:embed="rId3">
                <a:alphaModFix/>
              </a:blip>
              <a:srcRect/>
              <a:stretch/>
            </p:blipFill>
            <p:spPr>
              <a:xfrm rot="5400000">
                <a:off x="2883462" y="9107523"/>
                <a:ext cx="1512717" cy="3262071"/>
              </a:xfrm>
              <a:prstGeom prst="rect">
                <a:avLst/>
              </a:prstGeom>
              <a:noFill/>
              <a:ln>
                <a:noFill/>
              </a:ln>
            </p:spPr>
          </p:pic>
          <p:sp>
            <p:nvSpPr>
              <p:cNvPr id="208" name="Google Shape;4457;p23"/>
              <p:cNvSpPr txBox="1"/>
              <p:nvPr/>
            </p:nvSpPr>
            <p:spPr>
              <a:xfrm>
                <a:off x="2583533" y="10441051"/>
                <a:ext cx="2174436" cy="1877396"/>
              </a:xfrm>
              <a:prstGeom prst="rect">
                <a:avLst/>
              </a:prstGeom>
              <a:noFill/>
              <a:ln>
                <a:noFill/>
              </a:ln>
            </p:spPr>
            <p:txBody>
              <a:bodyPr spcFirstLastPara="1" wrap="square" lIns="45713" tIns="22850" rIns="45713" bIns="22850" anchor="t" anchorCtr="0">
                <a:spAutoFit/>
              </a:bodyPr>
              <a:lstStyle/>
              <a:p>
                <a:pPr algn="ctr"/>
                <a:r>
                  <a:rPr lang="en-US" sz="1200" b="1" dirty="0">
                    <a:solidFill>
                      <a:prstClr val="black"/>
                    </a:solidFill>
                  </a:rPr>
                  <a:t>An IB school of global standards at BKC Mumbai</a:t>
                </a:r>
              </a:p>
              <a:p>
                <a:pPr algn="ctr"/>
                <a:endParaRPr sz="1000" b="1" dirty="0">
                  <a:solidFill>
                    <a:srgbClr val="7F7F7F"/>
                  </a:solidFill>
                  <a:latin typeface="Calibri"/>
                  <a:ea typeface="Calibri"/>
                  <a:cs typeface="Calibri"/>
                  <a:sym typeface="Calibri"/>
                </a:endParaRPr>
              </a:p>
            </p:txBody>
          </p:sp>
          <p:grpSp>
            <p:nvGrpSpPr>
              <p:cNvPr id="210" name="Google Shape;4459;p23"/>
              <p:cNvGrpSpPr/>
              <p:nvPr/>
            </p:nvGrpSpPr>
            <p:grpSpPr>
              <a:xfrm>
                <a:off x="1799051" y="8028232"/>
                <a:ext cx="3690710" cy="2112720"/>
                <a:chOff x="1400958" y="3699112"/>
                <a:chExt cx="4231746" cy="2422430"/>
              </a:xfrm>
            </p:grpSpPr>
            <p:sp>
              <p:nvSpPr>
                <p:cNvPr id="211" name="Google Shape;4460;p23"/>
                <p:cNvSpPr/>
                <p:nvPr/>
              </p:nvSpPr>
              <p:spPr>
                <a:xfrm>
                  <a:off x="1400958" y="3751963"/>
                  <a:ext cx="4229093" cy="2369579"/>
                </a:xfrm>
                <a:prstGeom prst="roundRect">
                  <a:avLst>
                    <a:gd name="adj" fmla="val 16667"/>
                  </a:avLst>
                </a:prstGeom>
                <a:ln/>
              </p:spPr>
              <p:style>
                <a:lnRef idx="2">
                  <a:schemeClr val="accent1">
                    <a:shade val="50000"/>
                  </a:schemeClr>
                </a:lnRef>
                <a:fillRef idx="1">
                  <a:schemeClr val="accent1"/>
                </a:fillRef>
                <a:effectRef idx="0">
                  <a:schemeClr val="accent1"/>
                </a:effectRef>
                <a:fontRef idx="minor">
                  <a:schemeClr val="lt1"/>
                </a:fontRef>
              </p:style>
              <p:txBody>
                <a:bodyPr spcFirstLastPara="1" wrap="square" lIns="45713" tIns="22850" rIns="45713" bIns="22850" anchor="ctr" anchorCtr="0">
                  <a:noAutofit/>
                </a:bodyPr>
                <a:lstStyle/>
                <a:p>
                  <a:pPr algn="ctr"/>
                  <a:endParaRPr sz="3350">
                    <a:latin typeface="Calibri"/>
                    <a:ea typeface="Calibri"/>
                    <a:cs typeface="Calibri"/>
                    <a:sym typeface="Calibri"/>
                  </a:endParaRPr>
                </a:p>
              </p:txBody>
            </p:sp>
            <p:sp>
              <p:nvSpPr>
                <p:cNvPr id="212" name="Google Shape;4461;p23"/>
                <p:cNvSpPr/>
                <p:nvPr/>
              </p:nvSpPr>
              <p:spPr>
                <a:xfrm>
                  <a:off x="1403612" y="3699112"/>
                  <a:ext cx="4229092" cy="1570226"/>
                </a:xfrm>
                <a:custGeom>
                  <a:avLst/>
                  <a:gdLst/>
                  <a:ahLst/>
                  <a:cxnLst/>
                  <a:rect l="l" t="t" r="r" b="b"/>
                  <a:pathLst>
                    <a:path w="4229092" h="1570227" extrusionOk="0">
                      <a:moveTo>
                        <a:pt x="298738" y="0"/>
                      </a:moveTo>
                      <a:lnTo>
                        <a:pt x="3930354" y="0"/>
                      </a:lnTo>
                      <a:cubicBezTo>
                        <a:pt x="4095342" y="0"/>
                        <a:pt x="4229092" y="133750"/>
                        <a:pt x="4229092" y="298738"/>
                      </a:cubicBezTo>
                      <a:lnTo>
                        <a:pt x="4229092" y="1493653"/>
                      </a:lnTo>
                      <a:cubicBezTo>
                        <a:pt x="4229092" y="1514277"/>
                        <a:pt x="4227002" y="1534412"/>
                        <a:pt x="4223023" y="1553859"/>
                      </a:cubicBezTo>
                      <a:lnTo>
                        <a:pt x="4217942" y="1570227"/>
                      </a:lnTo>
                      <a:lnTo>
                        <a:pt x="4217942" y="480837"/>
                      </a:lnTo>
                      <a:cubicBezTo>
                        <a:pt x="4217942" y="315849"/>
                        <a:pt x="4084192" y="182099"/>
                        <a:pt x="3919204" y="182099"/>
                      </a:cubicBezTo>
                      <a:lnTo>
                        <a:pt x="287588" y="182099"/>
                      </a:lnTo>
                      <a:cubicBezTo>
                        <a:pt x="163847" y="182099"/>
                        <a:pt x="57677" y="257333"/>
                        <a:pt x="12326" y="364555"/>
                      </a:cubicBezTo>
                      <a:lnTo>
                        <a:pt x="0" y="404263"/>
                      </a:lnTo>
                      <a:lnTo>
                        <a:pt x="0" y="298738"/>
                      </a:lnTo>
                      <a:cubicBezTo>
                        <a:pt x="0" y="133750"/>
                        <a:pt x="133750" y="0"/>
                        <a:pt x="298738" y="0"/>
                      </a:cubicBezTo>
                      <a:close/>
                    </a:path>
                  </a:pathLst>
                </a:custGeom>
                <a:ln/>
              </p:spPr>
              <p:style>
                <a:lnRef idx="1">
                  <a:schemeClr val="accent1"/>
                </a:lnRef>
                <a:fillRef idx="3">
                  <a:schemeClr val="accent1"/>
                </a:fillRef>
                <a:effectRef idx="2">
                  <a:schemeClr val="accent1"/>
                </a:effectRef>
                <a:fontRef idx="minor">
                  <a:schemeClr val="lt1"/>
                </a:fontRef>
              </p:style>
              <p:txBody>
                <a:bodyPr spcFirstLastPara="1" wrap="square" lIns="45713" tIns="22850" rIns="45713" bIns="22850" anchor="ctr" anchorCtr="0">
                  <a:noAutofit/>
                </a:bodyPr>
                <a:lstStyle/>
                <a:p>
                  <a:pPr algn="ctr"/>
                  <a:endParaRPr sz="3350">
                    <a:latin typeface="Calibri"/>
                    <a:ea typeface="Calibri"/>
                    <a:cs typeface="Calibri"/>
                    <a:sym typeface="Calibri"/>
                  </a:endParaRPr>
                </a:p>
              </p:txBody>
            </p:sp>
          </p:grpSp>
        </p:grpSp>
        <p:pic>
          <p:nvPicPr>
            <p:cNvPr id="190" name="Picture 189"/>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7918413" y="4992387"/>
              <a:ext cx="2277850" cy="1371474"/>
            </a:xfrm>
            <a:prstGeom prst="rect">
              <a:avLst/>
            </a:prstGeom>
          </p:spPr>
        </p:pic>
      </p:grpSp>
      <p:grpSp>
        <p:nvGrpSpPr>
          <p:cNvPr id="7" name="Group 6"/>
          <p:cNvGrpSpPr/>
          <p:nvPr/>
        </p:nvGrpSpPr>
        <p:grpSpPr>
          <a:xfrm>
            <a:off x="5776090" y="2295087"/>
            <a:ext cx="1845913" cy="2210032"/>
            <a:chOff x="11522016" y="4590173"/>
            <a:chExt cx="3691825" cy="4420064"/>
          </a:xfrm>
        </p:grpSpPr>
        <p:grpSp>
          <p:nvGrpSpPr>
            <p:cNvPr id="31" name="Google Shape;4473;p23"/>
            <p:cNvGrpSpPr/>
            <p:nvPr/>
          </p:nvGrpSpPr>
          <p:grpSpPr>
            <a:xfrm>
              <a:off x="11522016" y="4590173"/>
              <a:ext cx="3691825" cy="4420064"/>
              <a:chOff x="1799051" y="8056550"/>
              <a:chExt cx="3691825" cy="4420064"/>
            </a:xfrm>
          </p:grpSpPr>
          <p:sp>
            <p:nvSpPr>
              <p:cNvPr id="32" name="Google Shape;4474;p23"/>
              <p:cNvSpPr/>
              <p:nvPr/>
            </p:nvSpPr>
            <p:spPr>
              <a:xfrm rot="5400000">
                <a:off x="1814979" y="9007023"/>
                <a:ext cx="3663400" cy="3275782"/>
              </a:xfrm>
              <a:custGeom>
                <a:avLst/>
                <a:gdLst/>
                <a:ahLst/>
                <a:cxnLst/>
                <a:rect l="l" t="t" r="r" b="b"/>
                <a:pathLst>
                  <a:path w="5474887" h="3275782" extrusionOk="0">
                    <a:moveTo>
                      <a:pt x="0" y="3275782"/>
                    </a:moveTo>
                    <a:lnTo>
                      <a:pt x="0" y="0"/>
                    </a:lnTo>
                    <a:lnTo>
                      <a:pt x="200148" y="0"/>
                    </a:lnTo>
                    <a:cubicBezTo>
                      <a:pt x="5222107" y="0"/>
                      <a:pt x="5222107" y="0"/>
                      <a:pt x="5222107" y="0"/>
                    </a:cubicBezTo>
                    <a:cubicBezTo>
                      <a:pt x="5358219" y="0"/>
                      <a:pt x="5474887" y="116300"/>
                      <a:pt x="5474887" y="251983"/>
                    </a:cubicBezTo>
                    <a:cubicBezTo>
                      <a:pt x="5474887" y="3043182"/>
                      <a:pt x="5474887" y="3043182"/>
                      <a:pt x="5474887" y="3043182"/>
                    </a:cubicBezTo>
                    <a:cubicBezTo>
                      <a:pt x="5474887" y="3178865"/>
                      <a:pt x="5358219" y="3275782"/>
                      <a:pt x="5222107" y="3275782"/>
                    </a:cubicBezTo>
                    <a:cubicBezTo>
                      <a:pt x="2684583" y="3275782"/>
                      <a:pt x="1098631" y="3275782"/>
                      <a:pt x="107411" y="3275782"/>
                    </a:cubicBezTo>
                    <a:close/>
                  </a:path>
                </a:pathLst>
              </a:custGeom>
              <a:solidFill>
                <a:schemeClr val="accent1"/>
              </a:solidFill>
              <a:ln>
                <a:noFill/>
              </a:ln>
            </p:spPr>
            <p:txBody>
              <a:bodyPr spcFirstLastPara="1" wrap="square" lIns="45713" tIns="22850" rIns="45713" bIns="22850" anchor="t" anchorCtr="0">
                <a:noAutofit/>
              </a:bodyPr>
              <a:lstStyle/>
              <a:p>
                <a:endParaRPr sz="3350">
                  <a:solidFill>
                    <a:schemeClr val="dk1"/>
                  </a:solidFill>
                  <a:latin typeface="Calibri"/>
                  <a:ea typeface="Calibri"/>
                  <a:cs typeface="Calibri"/>
                  <a:sym typeface="Calibri"/>
                </a:endParaRPr>
              </a:p>
            </p:txBody>
          </p:sp>
          <p:sp>
            <p:nvSpPr>
              <p:cNvPr id="33" name="Google Shape;4475;p23"/>
              <p:cNvSpPr/>
              <p:nvPr/>
            </p:nvSpPr>
            <p:spPr>
              <a:xfrm rot="5400000">
                <a:off x="1677285" y="8763453"/>
                <a:ext cx="3938786" cy="2740963"/>
              </a:xfrm>
              <a:custGeom>
                <a:avLst/>
                <a:gdLst/>
                <a:ahLst/>
                <a:cxnLst/>
                <a:rect l="l" t="t" r="r" b="b"/>
                <a:pathLst>
                  <a:path w="4907625" h="2740963" extrusionOk="0">
                    <a:moveTo>
                      <a:pt x="0" y="2740963"/>
                    </a:moveTo>
                    <a:lnTo>
                      <a:pt x="0" y="0"/>
                    </a:lnTo>
                    <a:lnTo>
                      <a:pt x="4907625" y="0"/>
                    </a:lnTo>
                    <a:lnTo>
                      <a:pt x="4907625" y="2740963"/>
                    </a:lnTo>
                    <a:close/>
                  </a:path>
                </a:pathLst>
              </a:custGeom>
              <a:solidFill>
                <a:srgbClr val="FFFFFF"/>
              </a:solidFill>
              <a:ln>
                <a:noFill/>
              </a:ln>
            </p:spPr>
            <p:txBody>
              <a:bodyPr spcFirstLastPara="1" wrap="square" lIns="45713" tIns="22850" rIns="45713" bIns="22850" anchor="t" anchorCtr="0">
                <a:noAutofit/>
              </a:bodyPr>
              <a:lstStyle/>
              <a:p>
                <a:endParaRPr sz="3350">
                  <a:solidFill>
                    <a:schemeClr val="dk1"/>
                  </a:solidFill>
                  <a:latin typeface="Calibri"/>
                  <a:ea typeface="Calibri"/>
                  <a:cs typeface="Calibri"/>
                  <a:sym typeface="Calibri"/>
                </a:endParaRPr>
              </a:p>
            </p:txBody>
          </p:sp>
          <p:pic>
            <p:nvPicPr>
              <p:cNvPr id="34" name="Google Shape;4476;p23"/>
              <p:cNvPicPr preferRelativeResize="0"/>
              <p:nvPr/>
            </p:nvPicPr>
            <p:blipFill rotWithShape="1">
              <a:blip r:embed="rId3">
                <a:alphaModFix/>
              </a:blip>
              <a:srcRect/>
              <a:stretch/>
            </p:blipFill>
            <p:spPr>
              <a:xfrm rot="5400000">
                <a:off x="2883462" y="9107523"/>
                <a:ext cx="1512717" cy="3262071"/>
              </a:xfrm>
              <a:prstGeom prst="rect">
                <a:avLst/>
              </a:prstGeom>
              <a:noFill/>
              <a:ln>
                <a:noFill/>
              </a:ln>
            </p:spPr>
          </p:pic>
          <p:sp>
            <p:nvSpPr>
              <p:cNvPr id="35" name="Google Shape;4477;p23"/>
              <p:cNvSpPr txBox="1"/>
              <p:nvPr/>
            </p:nvSpPr>
            <p:spPr>
              <a:xfrm>
                <a:off x="2242575" y="10229468"/>
                <a:ext cx="2822901" cy="2246728"/>
              </a:xfrm>
              <a:prstGeom prst="rect">
                <a:avLst/>
              </a:prstGeom>
              <a:noFill/>
              <a:ln>
                <a:noFill/>
              </a:ln>
            </p:spPr>
            <p:txBody>
              <a:bodyPr spcFirstLastPara="1" wrap="square" lIns="45713" tIns="22850" rIns="45713" bIns="22850" anchor="t" anchorCtr="0">
                <a:spAutoFit/>
              </a:bodyPr>
              <a:lstStyle/>
              <a:p>
                <a:pPr algn="ctr"/>
                <a:r>
                  <a:rPr lang="en-US" sz="1200" b="1" dirty="0"/>
                  <a:t>Renowned for its coaching and tutorial offerings, present in 110 locations</a:t>
                </a:r>
                <a:endParaRPr lang="en-US" sz="1200" b="1" dirty="0">
                  <a:solidFill>
                    <a:prstClr val="black"/>
                  </a:solidFill>
                </a:endParaRPr>
              </a:p>
              <a:p>
                <a:pPr algn="ctr"/>
                <a:endParaRPr sz="1000" b="1" dirty="0">
                  <a:solidFill>
                    <a:srgbClr val="7F7F7F"/>
                  </a:solidFill>
                  <a:latin typeface="Calibri"/>
                  <a:ea typeface="Calibri"/>
                  <a:cs typeface="Calibri"/>
                  <a:sym typeface="Calibri"/>
                </a:endParaRPr>
              </a:p>
            </p:txBody>
          </p:sp>
          <p:grpSp>
            <p:nvGrpSpPr>
              <p:cNvPr id="37" name="Google Shape;4479;p23"/>
              <p:cNvGrpSpPr/>
              <p:nvPr/>
            </p:nvGrpSpPr>
            <p:grpSpPr>
              <a:xfrm>
                <a:off x="1799051" y="8056550"/>
                <a:ext cx="3691825" cy="2107351"/>
                <a:chOff x="1400958" y="3731585"/>
                <a:chExt cx="4233024" cy="2416276"/>
              </a:xfrm>
            </p:grpSpPr>
            <p:sp>
              <p:nvSpPr>
                <p:cNvPr id="38" name="Google Shape;4480;p23"/>
                <p:cNvSpPr/>
                <p:nvPr/>
              </p:nvSpPr>
              <p:spPr>
                <a:xfrm>
                  <a:off x="1400958" y="3788179"/>
                  <a:ext cx="4229093" cy="2359682"/>
                </a:xfrm>
                <a:prstGeom prst="roundRect">
                  <a:avLst>
                    <a:gd name="adj" fmla="val 16667"/>
                  </a:avLst>
                </a:prstGeom>
                <a:solidFill>
                  <a:schemeClr val="accent1"/>
                </a:solidFill>
                <a:ln>
                  <a:noFill/>
                </a:ln>
              </p:spPr>
              <p:txBody>
                <a:bodyPr spcFirstLastPara="1" wrap="square" lIns="45713" tIns="22850" rIns="45713" bIns="22850" anchor="ctr" anchorCtr="0">
                  <a:noAutofit/>
                </a:bodyPr>
                <a:lstStyle/>
                <a:p>
                  <a:pPr algn="ctr"/>
                  <a:endParaRPr sz="3350">
                    <a:solidFill>
                      <a:schemeClr val="lt1"/>
                    </a:solidFill>
                    <a:latin typeface="Calibri"/>
                    <a:ea typeface="Calibri"/>
                    <a:cs typeface="Calibri"/>
                    <a:sym typeface="Calibri"/>
                  </a:endParaRPr>
                </a:p>
              </p:txBody>
            </p:sp>
            <p:sp>
              <p:nvSpPr>
                <p:cNvPr id="39" name="Google Shape;4481;p23"/>
                <p:cNvSpPr/>
                <p:nvPr/>
              </p:nvSpPr>
              <p:spPr>
                <a:xfrm>
                  <a:off x="1404890" y="3731585"/>
                  <a:ext cx="4229092" cy="1570227"/>
                </a:xfrm>
                <a:custGeom>
                  <a:avLst/>
                  <a:gdLst/>
                  <a:ahLst/>
                  <a:cxnLst/>
                  <a:rect l="l" t="t" r="r" b="b"/>
                  <a:pathLst>
                    <a:path w="4229092" h="1570227" extrusionOk="0">
                      <a:moveTo>
                        <a:pt x="298738" y="0"/>
                      </a:moveTo>
                      <a:lnTo>
                        <a:pt x="3930354" y="0"/>
                      </a:lnTo>
                      <a:cubicBezTo>
                        <a:pt x="4095342" y="0"/>
                        <a:pt x="4229092" y="133750"/>
                        <a:pt x="4229092" y="298738"/>
                      </a:cubicBezTo>
                      <a:lnTo>
                        <a:pt x="4229092" y="1493653"/>
                      </a:lnTo>
                      <a:cubicBezTo>
                        <a:pt x="4229092" y="1514277"/>
                        <a:pt x="4227002" y="1534412"/>
                        <a:pt x="4223023" y="1553859"/>
                      </a:cubicBezTo>
                      <a:lnTo>
                        <a:pt x="4217942" y="1570227"/>
                      </a:lnTo>
                      <a:lnTo>
                        <a:pt x="4217942" y="480837"/>
                      </a:lnTo>
                      <a:cubicBezTo>
                        <a:pt x="4217942" y="315849"/>
                        <a:pt x="4084192" y="182099"/>
                        <a:pt x="3919204" y="182099"/>
                      </a:cubicBezTo>
                      <a:lnTo>
                        <a:pt x="287588" y="182099"/>
                      </a:lnTo>
                      <a:cubicBezTo>
                        <a:pt x="163847" y="182099"/>
                        <a:pt x="57677" y="257333"/>
                        <a:pt x="12326" y="364555"/>
                      </a:cubicBezTo>
                      <a:lnTo>
                        <a:pt x="0" y="404263"/>
                      </a:lnTo>
                      <a:lnTo>
                        <a:pt x="0" y="298738"/>
                      </a:lnTo>
                      <a:cubicBezTo>
                        <a:pt x="0" y="133750"/>
                        <a:pt x="133750" y="0"/>
                        <a:pt x="298738" y="0"/>
                      </a:cubicBezTo>
                      <a:close/>
                    </a:path>
                  </a:pathLst>
                </a:custGeom>
                <a:solidFill>
                  <a:schemeClr val="accent1">
                    <a:lumMod val="60000"/>
                    <a:lumOff val="40000"/>
                  </a:schemeClr>
                </a:solidFill>
                <a:ln>
                  <a:noFill/>
                </a:ln>
              </p:spPr>
              <p:txBody>
                <a:bodyPr spcFirstLastPara="1" wrap="square" lIns="45713" tIns="22850" rIns="45713" bIns="22850" anchor="ctr" anchorCtr="0">
                  <a:noAutofit/>
                </a:bodyPr>
                <a:lstStyle/>
                <a:p>
                  <a:pPr algn="ctr"/>
                  <a:endParaRPr sz="3350">
                    <a:solidFill>
                      <a:schemeClr val="lt1"/>
                    </a:solidFill>
                    <a:latin typeface="Calibri"/>
                    <a:ea typeface="Calibri"/>
                    <a:cs typeface="Calibri"/>
                    <a:sym typeface="Calibri"/>
                  </a:endParaRPr>
                </a:p>
              </p:txBody>
            </p:sp>
          </p:grpSp>
        </p:grpSp>
        <p:pic>
          <p:nvPicPr>
            <p:cNvPr id="191" name="Picture 2" descr="Home Page - MT Educare">
              <a:extLst>
                <a:ext uri="{FF2B5EF4-FFF2-40B4-BE49-F238E27FC236}">
                  <a16:creationId xmlns:a16="http://schemas.microsoft.com/office/drawing/2014/main" id="{E462339F-9928-6BCD-6489-821E95D5C531}"/>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11674207" y="4985356"/>
              <a:ext cx="3219898" cy="1259267"/>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8" name="Group 7"/>
          <p:cNvGrpSpPr/>
          <p:nvPr/>
        </p:nvGrpSpPr>
        <p:grpSpPr>
          <a:xfrm>
            <a:off x="7937564" y="2295087"/>
            <a:ext cx="1847627" cy="2210031"/>
            <a:chOff x="15844965" y="4590173"/>
            <a:chExt cx="3695254" cy="4420061"/>
          </a:xfrm>
        </p:grpSpPr>
        <p:grpSp>
          <p:nvGrpSpPr>
            <p:cNvPr id="41" name="Google Shape;4463;p23"/>
            <p:cNvGrpSpPr/>
            <p:nvPr/>
          </p:nvGrpSpPr>
          <p:grpSpPr>
            <a:xfrm>
              <a:off x="15844965" y="4590173"/>
              <a:ext cx="3695254" cy="4420061"/>
              <a:chOff x="1799051" y="8560512"/>
              <a:chExt cx="3695254" cy="4420061"/>
            </a:xfrm>
          </p:grpSpPr>
          <p:sp>
            <p:nvSpPr>
              <p:cNvPr id="42" name="Google Shape;4464;p23"/>
              <p:cNvSpPr/>
              <p:nvPr/>
            </p:nvSpPr>
            <p:spPr>
              <a:xfrm rot="5400000">
                <a:off x="1562997" y="9259001"/>
                <a:ext cx="4167363" cy="3275782"/>
              </a:xfrm>
              <a:custGeom>
                <a:avLst/>
                <a:gdLst/>
                <a:ahLst/>
                <a:cxnLst/>
                <a:rect l="l" t="t" r="r" b="b"/>
                <a:pathLst>
                  <a:path w="5474887" h="3275782" extrusionOk="0">
                    <a:moveTo>
                      <a:pt x="0" y="3275782"/>
                    </a:moveTo>
                    <a:lnTo>
                      <a:pt x="0" y="0"/>
                    </a:lnTo>
                    <a:lnTo>
                      <a:pt x="200148" y="0"/>
                    </a:lnTo>
                    <a:cubicBezTo>
                      <a:pt x="5222107" y="0"/>
                      <a:pt x="5222107" y="0"/>
                      <a:pt x="5222107" y="0"/>
                    </a:cubicBezTo>
                    <a:cubicBezTo>
                      <a:pt x="5358219" y="0"/>
                      <a:pt x="5474887" y="116300"/>
                      <a:pt x="5474887" y="251983"/>
                    </a:cubicBezTo>
                    <a:cubicBezTo>
                      <a:pt x="5474887" y="3043182"/>
                      <a:pt x="5474887" y="3043182"/>
                      <a:pt x="5474887" y="3043182"/>
                    </a:cubicBezTo>
                    <a:cubicBezTo>
                      <a:pt x="5474887" y="3178865"/>
                      <a:pt x="5358219" y="3275782"/>
                      <a:pt x="5222107" y="3275782"/>
                    </a:cubicBezTo>
                    <a:cubicBezTo>
                      <a:pt x="2684583" y="3275782"/>
                      <a:pt x="1098631" y="3275782"/>
                      <a:pt x="107411" y="3275782"/>
                    </a:cubicBezTo>
                    <a:close/>
                  </a:path>
                </a:pathLst>
              </a:custGeom>
              <a:ln/>
            </p:spPr>
            <p:style>
              <a:lnRef idx="2">
                <a:schemeClr val="accent1">
                  <a:shade val="50000"/>
                </a:schemeClr>
              </a:lnRef>
              <a:fillRef idx="1">
                <a:schemeClr val="accent1"/>
              </a:fillRef>
              <a:effectRef idx="0">
                <a:schemeClr val="accent1"/>
              </a:effectRef>
              <a:fontRef idx="minor">
                <a:schemeClr val="lt1"/>
              </a:fontRef>
            </p:style>
            <p:txBody>
              <a:bodyPr spcFirstLastPara="1" wrap="square" lIns="45713" tIns="22850" rIns="45713" bIns="22850" anchor="t" anchorCtr="0">
                <a:noAutofit/>
              </a:bodyPr>
              <a:lstStyle/>
              <a:p>
                <a:endParaRPr sz="3350">
                  <a:solidFill>
                    <a:schemeClr val="dk1"/>
                  </a:solidFill>
                  <a:latin typeface="Calibri"/>
                  <a:ea typeface="Calibri"/>
                  <a:cs typeface="Calibri"/>
                  <a:sym typeface="Calibri"/>
                </a:endParaRPr>
              </a:p>
            </p:txBody>
          </p:sp>
          <p:sp>
            <p:nvSpPr>
              <p:cNvPr id="43" name="Google Shape;4465;p23"/>
              <p:cNvSpPr/>
              <p:nvPr/>
            </p:nvSpPr>
            <p:spPr>
              <a:xfrm rot="5400000">
                <a:off x="1700137" y="9376537"/>
                <a:ext cx="3893082" cy="2740963"/>
              </a:xfrm>
              <a:custGeom>
                <a:avLst/>
                <a:gdLst/>
                <a:ahLst/>
                <a:cxnLst/>
                <a:rect l="l" t="t" r="r" b="b"/>
                <a:pathLst>
                  <a:path w="4907625" h="2740963" extrusionOk="0">
                    <a:moveTo>
                      <a:pt x="0" y="2740963"/>
                    </a:moveTo>
                    <a:lnTo>
                      <a:pt x="0" y="0"/>
                    </a:lnTo>
                    <a:lnTo>
                      <a:pt x="4907625" y="0"/>
                    </a:lnTo>
                    <a:lnTo>
                      <a:pt x="4907625" y="2740963"/>
                    </a:lnTo>
                    <a:close/>
                  </a:path>
                </a:pathLst>
              </a:custGeom>
              <a:solidFill>
                <a:srgbClr val="FFFFFF"/>
              </a:solidFill>
              <a:ln>
                <a:noFill/>
              </a:ln>
            </p:spPr>
            <p:txBody>
              <a:bodyPr spcFirstLastPara="1" wrap="square" lIns="45713" tIns="22850" rIns="45713" bIns="22850" anchor="t" anchorCtr="0">
                <a:noAutofit/>
              </a:bodyPr>
              <a:lstStyle/>
              <a:p>
                <a:endParaRPr sz="3350">
                  <a:solidFill>
                    <a:schemeClr val="dk1"/>
                  </a:solidFill>
                  <a:latin typeface="Calibri"/>
                  <a:ea typeface="Calibri"/>
                  <a:cs typeface="Calibri"/>
                  <a:sym typeface="Calibri"/>
                </a:endParaRPr>
              </a:p>
            </p:txBody>
          </p:sp>
          <p:pic>
            <p:nvPicPr>
              <p:cNvPr id="44" name="Google Shape;4466;p23"/>
              <p:cNvPicPr preferRelativeResize="0"/>
              <p:nvPr/>
            </p:nvPicPr>
            <p:blipFill rotWithShape="1">
              <a:blip r:embed="rId3">
                <a:alphaModFix/>
              </a:blip>
              <a:srcRect/>
              <a:stretch/>
            </p:blipFill>
            <p:spPr>
              <a:xfrm rot="5400000">
                <a:off x="2883462" y="9107523"/>
                <a:ext cx="1512717" cy="3262071"/>
              </a:xfrm>
              <a:prstGeom prst="rect">
                <a:avLst/>
              </a:prstGeom>
              <a:noFill/>
              <a:ln>
                <a:noFill/>
              </a:ln>
            </p:spPr>
          </p:pic>
          <p:sp>
            <p:nvSpPr>
              <p:cNvPr id="45" name="Google Shape;4467;p23"/>
              <p:cNvSpPr txBox="1"/>
              <p:nvPr/>
            </p:nvSpPr>
            <p:spPr>
              <a:xfrm>
                <a:off x="2223647" y="10896891"/>
                <a:ext cx="2822902" cy="1877396"/>
              </a:xfrm>
              <a:prstGeom prst="rect">
                <a:avLst/>
              </a:prstGeom>
              <a:noFill/>
              <a:ln>
                <a:noFill/>
              </a:ln>
            </p:spPr>
            <p:txBody>
              <a:bodyPr spcFirstLastPara="1" wrap="square" lIns="45713" tIns="22850" rIns="45713" bIns="22850" anchor="t" anchorCtr="0">
                <a:spAutoFit/>
              </a:bodyPr>
              <a:lstStyle/>
              <a:p>
                <a:pPr algn="ctr"/>
                <a:r>
                  <a:rPr lang="en-US" sz="1200" b="1" dirty="0"/>
                  <a:t>Focusing on IIT-JEE (Main &amp; Advanced), NEET, NTSE, KVPY, and Olympiads. </a:t>
                </a:r>
                <a:endParaRPr lang="en-US" sz="1200" b="1" dirty="0">
                  <a:solidFill>
                    <a:prstClr val="black"/>
                  </a:solidFill>
                </a:endParaRPr>
              </a:p>
              <a:p>
                <a:pPr algn="ctr"/>
                <a:endParaRPr sz="1000" b="1" dirty="0">
                  <a:solidFill>
                    <a:srgbClr val="7F7F7F"/>
                  </a:solidFill>
                  <a:latin typeface="Calibri"/>
                  <a:ea typeface="Calibri"/>
                  <a:cs typeface="Calibri"/>
                  <a:sym typeface="Calibri"/>
                </a:endParaRPr>
              </a:p>
            </p:txBody>
          </p:sp>
          <p:grpSp>
            <p:nvGrpSpPr>
              <p:cNvPr id="47" name="Google Shape;4469;p23"/>
              <p:cNvGrpSpPr/>
              <p:nvPr/>
            </p:nvGrpSpPr>
            <p:grpSpPr>
              <a:xfrm>
                <a:off x="1799051" y="8560512"/>
                <a:ext cx="3695254" cy="2054208"/>
                <a:chOff x="1400958" y="4309424"/>
                <a:chExt cx="4236956" cy="2355342"/>
              </a:xfrm>
            </p:grpSpPr>
            <p:sp>
              <p:nvSpPr>
                <p:cNvPr id="48" name="Google Shape;4470;p23"/>
                <p:cNvSpPr/>
                <p:nvPr/>
              </p:nvSpPr>
              <p:spPr>
                <a:xfrm>
                  <a:off x="1400958" y="4355470"/>
                  <a:ext cx="4229093" cy="2309296"/>
                </a:xfrm>
                <a:prstGeom prst="roundRect">
                  <a:avLst>
                    <a:gd name="adj" fmla="val 16667"/>
                  </a:avLst>
                </a:prstGeom>
                <a:ln/>
              </p:spPr>
              <p:style>
                <a:lnRef idx="2">
                  <a:schemeClr val="accent1">
                    <a:shade val="50000"/>
                  </a:schemeClr>
                </a:lnRef>
                <a:fillRef idx="1">
                  <a:schemeClr val="accent1"/>
                </a:fillRef>
                <a:effectRef idx="0">
                  <a:schemeClr val="accent1"/>
                </a:effectRef>
                <a:fontRef idx="minor">
                  <a:schemeClr val="lt1"/>
                </a:fontRef>
              </p:style>
              <p:txBody>
                <a:bodyPr spcFirstLastPara="1" wrap="square" lIns="45713" tIns="22850" rIns="45713" bIns="22850" anchor="ctr" anchorCtr="0">
                  <a:noAutofit/>
                </a:bodyPr>
                <a:lstStyle/>
                <a:p>
                  <a:pPr algn="ctr"/>
                  <a:endParaRPr sz="3350">
                    <a:latin typeface="Calibri"/>
                    <a:ea typeface="Calibri"/>
                    <a:cs typeface="Calibri"/>
                    <a:sym typeface="Calibri"/>
                  </a:endParaRPr>
                </a:p>
              </p:txBody>
            </p:sp>
            <p:sp>
              <p:nvSpPr>
                <p:cNvPr id="49" name="Google Shape;4471;p23"/>
                <p:cNvSpPr/>
                <p:nvPr/>
              </p:nvSpPr>
              <p:spPr>
                <a:xfrm>
                  <a:off x="1408822" y="4309424"/>
                  <a:ext cx="4229092" cy="1570227"/>
                </a:xfrm>
                <a:custGeom>
                  <a:avLst/>
                  <a:gdLst/>
                  <a:ahLst/>
                  <a:cxnLst/>
                  <a:rect l="l" t="t" r="r" b="b"/>
                  <a:pathLst>
                    <a:path w="4229092" h="1570227" extrusionOk="0">
                      <a:moveTo>
                        <a:pt x="298738" y="0"/>
                      </a:moveTo>
                      <a:lnTo>
                        <a:pt x="3930354" y="0"/>
                      </a:lnTo>
                      <a:cubicBezTo>
                        <a:pt x="4095342" y="0"/>
                        <a:pt x="4229092" y="133750"/>
                        <a:pt x="4229092" y="298738"/>
                      </a:cubicBezTo>
                      <a:lnTo>
                        <a:pt x="4229092" y="1493653"/>
                      </a:lnTo>
                      <a:cubicBezTo>
                        <a:pt x="4229092" y="1514277"/>
                        <a:pt x="4227002" y="1534412"/>
                        <a:pt x="4223023" y="1553859"/>
                      </a:cubicBezTo>
                      <a:lnTo>
                        <a:pt x="4217942" y="1570227"/>
                      </a:lnTo>
                      <a:lnTo>
                        <a:pt x="4217942" y="480837"/>
                      </a:lnTo>
                      <a:cubicBezTo>
                        <a:pt x="4217942" y="315849"/>
                        <a:pt x="4084192" y="182099"/>
                        <a:pt x="3919204" y="182099"/>
                      </a:cubicBezTo>
                      <a:lnTo>
                        <a:pt x="287588" y="182099"/>
                      </a:lnTo>
                      <a:cubicBezTo>
                        <a:pt x="163847" y="182099"/>
                        <a:pt x="57677" y="257333"/>
                        <a:pt x="12326" y="364555"/>
                      </a:cubicBezTo>
                      <a:lnTo>
                        <a:pt x="0" y="404263"/>
                      </a:lnTo>
                      <a:lnTo>
                        <a:pt x="0" y="298738"/>
                      </a:lnTo>
                      <a:cubicBezTo>
                        <a:pt x="0" y="133750"/>
                        <a:pt x="133750" y="0"/>
                        <a:pt x="298738" y="0"/>
                      </a:cubicBezTo>
                      <a:close/>
                    </a:path>
                  </a:pathLst>
                </a:custGeom>
                <a:ln/>
              </p:spPr>
              <p:style>
                <a:lnRef idx="1">
                  <a:schemeClr val="accent1"/>
                </a:lnRef>
                <a:fillRef idx="3">
                  <a:schemeClr val="accent1"/>
                </a:fillRef>
                <a:effectRef idx="2">
                  <a:schemeClr val="accent1"/>
                </a:effectRef>
                <a:fontRef idx="minor">
                  <a:schemeClr val="lt1"/>
                </a:fontRef>
              </p:style>
              <p:txBody>
                <a:bodyPr spcFirstLastPara="1" wrap="square" lIns="45713" tIns="22850" rIns="45713" bIns="22850" anchor="ctr" anchorCtr="0">
                  <a:noAutofit/>
                </a:bodyPr>
                <a:lstStyle/>
                <a:p>
                  <a:pPr algn="ctr"/>
                  <a:endParaRPr sz="3350">
                    <a:latin typeface="Calibri"/>
                    <a:ea typeface="Calibri"/>
                    <a:cs typeface="Calibri"/>
                    <a:sym typeface="Calibri"/>
                  </a:endParaRPr>
                </a:p>
              </p:txBody>
            </p:sp>
          </p:grpSp>
        </p:grpSp>
        <p:pic>
          <p:nvPicPr>
            <p:cNvPr id="192" name="Picture 191">
              <a:extLst>
                <a:ext uri="{FF2B5EF4-FFF2-40B4-BE49-F238E27FC236}">
                  <a16:creationId xmlns:a16="http://schemas.microsoft.com/office/drawing/2014/main" id="{26DC1649-F89E-BCF5-4FF8-161EEBF0C752}"/>
                </a:ext>
              </a:extLst>
            </p:cNvPr>
            <p:cNvPicPr>
              <a:picLocks noChangeAspect="1"/>
            </p:cNvPicPr>
            <p:nvPr/>
          </p:nvPicPr>
          <p:blipFill>
            <a:blip r:embed="rId8"/>
            <a:stretch>
              <a:fillRect/>
            </a:stretch>
          </p:blipFill>
          <p:spPr>
            <a:xfrm>
              <a:off x="16302032" y="4939061"/>
              <a:ext cx="2938680" cy="1379381"/>
            </a:xfrm>
            <a:prstGeom prst="rect">
              <a:avLst/>
            </a:prstGeom>
          </p:spPr>
        </p:pic>
      </p:grpSp>
      <p:grpSp>
        <p:nvGrpSpPr>
          <p:cNvPr id="9" name="Group 8"/>
          <p:cNvGrpSpPr/>
          <p:nvPr/>
        </p:nvGrpSpPr>
        <p:grpSpPr>
          <a:xfrm>
            <a:off x="4629359" y="4570640"/>
            <a:ext cx="1847627" cy="2212771"/>
            <a:chOff x="9228554" y="9141278"/>
            <a:chExt cx="3695254" cy="4425540"/>
          </a:xfrm>
        </p:grpSpPr>
        <p:grpSp>
          <p:nvGrpSpPr>
            <p:cNvPr id="214" name="Google Shape;4463;p23"/>
            <p:cNvGrpSpPr/>
            <p:nvPr/>
          </p:nvGrpSpPr>
          <p:grpSpPr>
            <a:xfrm>
              <a:off x="9228554" y="9141278"/>
              <a:ext cx="3695254" cy="4425540"/>
              <a:chOff x="1799051" y="8560511"/>
              <a:chExt cx="3695254" cy="4425540"/>
            </a:xfrm>
          </p:grpSpPr>
          <p:sp>
            <p:nvSpPr>
              <p:cNvPr id="215" name="Google Shape;4464;p23"/>
              <p:cNvSpPr/>
              <p:nvPr/>
            </p:nvSpPr>
            <p:spPr>
              <a:xfrm rot="5400000">
                <a:off x="1581014" y="9240984"/>
                <a:ext cx="4131330" cy="3275782"/>
              </a:xfrm>
              <a:custGeom>
                <a:avLst/>
                <a:gdLst/>
                <a:ahLst/>
                <a:cxnLst/>
                <a:rect l="l" t="t" r="r" b="b"/>
                <a:pathLst>
                  <a:path w="5474887" h="3275782" extrusionOk="0">
                    <a:moveTo>
                      <a:pt x="0" y="3275782"/>
                    </a:moveTo>
                    <a:lnTo>
                      <a:pt x="0" y="0"/>
                    </a:lnTo>
                    <a:lnTo>
                      <a:pt x="200148" y="0"/>
                    </a:lnTo>
                    <a:cubicBezTo>
                      <a:pt x="5222107" y="0"/>
                      <a:pt x="5222107" y="0"/>
                      <a:pt x="5222107" y="0"/>
                    </a:cubicBezTo>
                    <a:cubicBezTo>
                      <a:pt x="5358219" y="0"/>
                      <a:pt x="5474887" y="116300"/>
                      <a:pt x="5474887" y="251983"/>
                    </a:cubicBezTo>
                    <a:cubicBezTo>
                      <a:pt x="5474887" y="3043182"/>
                      <a:pt x="5474887" y="3043182"/>
                      <a:pt x="5474887" y="3043182"/>
                    </a:cubicBezTo>
                    <a:cubicBezTo>
                      <a:pt x="5474887" y="3178865"/>
                      <a:pt x="5358219" y="3275782"/>
                      <a:pt x="5222107" y="3275782"/>
                    </a:cubicBezTo>
                    <a:cubicBezTo>
                      <a:pt x="2684583" y="3275782"/>
                      <a:pt x="1098631" y="3275782"/>
                      <a:pt x="107411" y="3275782"/>
                    </a:cubicBezTo>
                    <a:close/>
                  </a:path>
                </a:pathLst>
              </a:custGeom>
              <a:ln/>
            </p:spPr>
            <p:style>
              <a:lnRef idx="1">
                <a:schemeClr val="accent2"/>
              </a:lnRef>
              <a:fillRef idx="3">
                <a:schemeClr val="accent2"/>
              </a:fillRef>
              <a:effectRef idx="2">
                <a:schemeClr val="accent2"/>
              </a:effectRef>
              <a:fontRef idx="minor">
                <a:schemeClr val="lt1"/>
              </a:fontRef>
            </p:style>
            <p:txBody>
              <a:bodyPr spcFirstLastPara="1" wrap="square" lIns="45713" tIns="22850" rIns="45713" bIns="22850" anchor="t" anchorCtr="0">
                <a:noAutofit/>
              </a:bodyPr>
              <a:lstStyle/>
              <a:p>
                <a:endParaRPr sz="3350">
                  <a:solidFill>
                    <a:schemeClr val="dk1"/>
                  </a:solidFill>
                  <a:latin typeface="Calibri"/>
                  <a:ea typeface="Calibri"/>
                  <a:cs typeface="Calibri"/>
                  <a:sym typeface="Calibri"/>
                </a:endParaRPr>
              </a:p>
            </p:txBody>
          </p:sp>
          <p:sp>
            <p:nvSpPr>
              <p:cNvPr id="216" name="Google Shape;4465;p23"/>
              <p:cNvSpPr/>
              <p:nvPr/>
            </p:nvSpPr>
            <p:spPr>
              <a:xfrm rot="5400000">
                <a:off x="1711179" y="9351545"/>
                <a:ext cx="3870998" cy="2740963"/>
              </a:xfrm>
              <a:custGeom>
                <a:avLst/>
                <a:gdLst/>
                <a:ahLst/>
                <a:cxnLst/>
                <a:rect l="l" t="t" r="r" b="b"/>
                <a:pathLst>
                  <a:path w="4907625" h="2740963" extrusionOk="0">
                    <a:moveTo>
                      <a:pt x="0" y="2740963"/>
                    </a:moveTo>
                    <a:lnTo>
                      <a:pt x="0" y="0"/>
                    </a:lnTo>
                    <a:lnTo>
                      <a:pt x="4907625" y="0"/>
                    </a:lnTo>
                    <a:lnTo>
                      <a:pt x="4907625" y="2740963"/>
                    </a:lnTo>
                    <a:close/>
                  </a:path>
                </a:pathLst>
              </a:custGeom>
              <a:solidFill>
                <a:srgbClr val="FFFFFF"/>
              </a:solidFill>
              <a:ln>
                <a:noFill/>
              </a:ln>
            </p:spPr>
            <p:txBody>
              <a:bodyPr spcFirstLastPara="1" wrap="square" lIns="45713" tIns="22850" rIns="45713" bIns="22850" anchor="t" anchorCtr="0">
                <a:noAutofit/>
              </a:bodyPr>
              <a:lstStyle/>
              <a:p>
                <a:endParaRPr sz="3350">
                  <a:solidFill>
                    <a:schemeClr val="dk1"/>
                  </a:solidFill>
                  <a:latin typeface="Calibri"/>
                  <a:ea typeface="Calibri"/>
                  <a:cs typeface="Calibri"/>
                  <a:sym typeface="Calibri"/>
                </a:endParaRPr>
              </a:p>
            </p:txBody>
          </p:sp>
          <p:pic>
            <p:nvPicPr>
              <p:cNvPr id="217" name="Google Shape;4466;p23"/>
              <p:cNvPicPr preferRelativeResize="0"/>
              <p:nvPr/>
            </p:nvPicPr>
            <p:blipFill rotWithShape="1">
              <a:blip r:embed="rId3">
                <a:alphaModFix/>
              </a:blip>
              <a:srcRect/>
              <a:stretch/>
            </p:blipFill>
            <p:spPr>
              <a:xfrm rot="5400000">
                <a:off x="2883462" y="9107523"/>
                <a:ext cx="1512717" cy="3262071"/>
              </a:xfrm>
              <a:prstGeom prst="rect">
                <a:avLst/>
              </a:prstGeom>
              <a:noFill/>
              <a:ln>
                <a:noFill/>
              </a:ln>
            </p:spPr>
          </p:pic>
          <p:sp>
            <p:nvSpPr>
              <p:cNvPr id="218" name="Google Shape;4467;p23"/>
              <p:cNvSpPr txBox="1"/>
              <p:nvPr/>
            </p:nvSpPr>
            <p:spPr>
              <a:xfrm>
                <a:off x="2399805" y="10770102"/>
                <a:ext cx="2629924" cy="2215949"/>
              </a:xfrm>
              <a:prstGeom prst="rect">
                <a:avLst/>
              </a:prstGeom>
              <a:noFill/>
              <a:ln>
                <a:noFill/>
              </a:ln>
            </p:spPr>
            <p:txBody>
              <a:bodyPr spcFirstLastPara="1" wrap="square" lIns="45713" tIns="22850" rIns="45713" bIns="22850" anchor="t" anchorCtr="0">
                <a:spAutoFit/>
              </a:bodyPr>
              <a:lstStyle/>
              <a:p>
                <a:pPr algn="ctr"/>
                <a:r>
                  <a:rPr lang="en-US" sz="1000" b="1" dirty="0">
                    <a:solidFill>
                      <a:prstClr val="black"/>
                    </a:solidFill>
                  </a:rPr>
                  <a:t>ZICA is the India’s first 2D, 3D Animation, VFX, Gaming, Graphic, UI/UX Training Academy with PAN India presence</a:t>
                </a:r>
              </a:p>
              <a:p>
                <a:pPr algn="ctr"/>
                <a:endParaRPr sz="900" b="1" dirty="0">
                  <a:solidFill>
                    <a:srgbClr val="7F7F7F"/>
                  </a:solidFill>
                  <a:latin typeface="Calibri"/>
                  <a:ea typeface="Calibri"/>
                  <a:cs typeface="Calibri"/>
                  <a:sym typeface="Calibri"/>
                </a:endParaRPr>
              </a:p>
            </p:txBody>
          </p:sp>
          <p:grpSp>
            <p:nvGrpSpPr>
              <p:cNvPr id="220" name="Google Shape;4469;p23"/>
              <p:cNvGrpSpPr/>
              <p:nvPr/>
            </p:nvGrpSpPr>
            <p:grpSpPr>
              <a:xfrm>
                <a:off x="1799051" y="8560511"/>
                <a:ext cx="3695254" cy="2175690"/>
                <a:chOff x="1400958" y="4309424"/>
                <a:chExt cx="4236956" cy="2494633"/>
              </a:xfrm>
            </p:grpSpPr>
            <p:sp>
              <p:nvSpPr>
                <p:cNvPr id="221" name="Google Shape;4470;p23"/>
                <p:cNvSpPr/>
                <p:nvPr/>
              </p:nvSpPr>
              <p:spPr>
                <a:xfrm>
                  <a:off x="1400958" y="4355470"/>
                  <a:ext cx="4229093" cy="2448587"/>
                </a:xfrm>
                <a:prstGeom prst="roundRect">
                  <a:avLst>
                    <a:gd name="adj" fmla="val 16667"/>
                  </a:avLst>
                </a:prstGeom>
                <a:ln/>
              </p:spPr>
              <p:style>
                <a:lnRef idx="1">
                  <a:schemeClr val="accent2"/>
                </a:lnRef>
                <a:fillRef idx="3">
                  <a:schemeClr val="accent2"/>
                </a:fillRef>
                <a:effectRef idx="2">
                  <a:schemeClr val="accent2"/>
                </a:effectRef>
                <a:fontRef idx="minor">
                  <a:schemeClr val="lt1"/>
                </a:fontRef>
              </p:style>
              <p:txBody>
                <a:bodyPr spcFirstLastPara="1" wrap="square" lIns="45713" tIns="22850" rIns="45713" bIns="22850" anchor="ctr" anchorCtr="0">
                  <a:noAutofit/>
                </a:bodyPr>
                <a:lstStyle/>
                <a:p>
                  <a:pPr algn="ctr"/>
                  <a:endParaRPr sz="3350">
                    <a:latin typeface="Calibri"/>
                    <a:ea typeface="Calibri"/>
                    <a:cs typeface="Calibri"/>
                    <a:sym typeface="Calibri"/>
                  </a:endParaRPr>
                </a:p>
              </p:txBody>
            </p:sp>
            <p:sp>
              <p:nvSpPr>
                <p:cNvPr id="222" name="Google Shape;4471;p23"/>
                <p:cNvSpPr/>
                <p:nvPr/>
              </p:nvSpPr>
              <p:spPr>
                <a:xfrm>
                  <a:off x="1408822" y="4309424"/>
                  <a:ext cx="4229092" cy="1570227"/>
                </a:xfrm>
                <a:custGeom>
                  <a:avLst/>
                  <a:gdLst/>
                  <a:ahLst/>
                  <a:cxnLst/>
                  <a:rect l="l" t="t" r="r" b="b"/>
                  <a:pathLst>
                    <a:path w="4229092" h="1570227" extrusionOk="0">
                      <a:moveTo>
                        <a:pt x="298738" y="0"/>
                      </a:moveTo>
                      <a:lnTo>
                        <a:pt x="3930354" y="0"/>
                      </a:lnTo>
                      <a:cubicBezTo>
                        <a:pt x="4095342" y="0"/>
                        <a:pt x="4229092" y="133750"/>
                        <a:pt x="4229092" y="298738"/>
                      </a:cubicBezTo>
                      <a:lnTo>
                        <a:pt x="4229092" y="1493653"/>
                      </a:lnTo>
                      <a:cubicBezTo>
                        <a:pt x="4229092" y="1514277"/>
                        <a:pt x="4227002" y="1534412"/>
                        <a:pt x="4223023" y="1553859"/>
                      </a:cubicBezTo>
                      <a:lnTo>
                        <a:pt x="4217942" y="1570227"/>
                      </a:lnTo>
                      <a:lnTo>
                        <a:pt x="4217942" y="480837"/>
                      </a:lnTo>
                      <a:cubicBezTo>
                        <a:pt x="4217942" y="315849"/>
                        <a:pt x="4084192" y="182099"/>
                        <a:pt x="3919204" y="182099"/>
                      </a:cubicBezTo>
                      <a:lnTo>
                        <a:pt x="287588" y="182099"/>
                      </a:lnTo>
                      <a:cubicBezTo>
                        <a:pt x="163847" y="182099"/>
                        <a:pt x="57677" y="257333"/>
                        <a:pt x="12326" y="364555"/>
                      </a:cubicBezTo>
                      <a:lnTo>
                        <a:pt x="0" y="404263"/>
                      </a:lnTo>
                      <a:lnTo>
                        <a:pt x="0" y="298738"/>
                      </a:lnTo>
                      <a:cubicBezTo>
                        <a:pt x="0" y="133750"/>
                        <a:pt x="133750" y="0"/>
                        <a:pt x="298738" y="0"/>
                      </a:cubicBezTo>
                      <a:close/>
                    </a:path>
                  </a:pathLst>
                </a:custGeom>
                <a:solidFill>
                  <a:schemeClr val="tx2">
                    <a:lumMod val="60000"/>
                    <a:lumOff val="40000"/>
                  </a:schemeClr>
                </a:solidFill>
                <a:ln>
                  <a:noFill/>
                </a:ln>
              </p:spPr>
              <p:txBody>
                <a:bodyPr spcFirstLastPara="1" wrap="square" lIns="45713" tIns="22850" rIns="45713" bIns="22850" anchor="ctr" anchorCtr="0">
                  <a:noAutofit/>
                </a:bodyPr>
                <a:lstStyle/>
                <a:p>
                  <a:pPr algn="ctr"/>
                  <a:endParaRPr sz="3350">
                    <a:solidFill>
                      <a:schemeClr val="lt1"/>
                    </a:solidFill>
                    <a:latin typeface="Calibri"/>
                    <a:ea typeface="Calibri"/>
                    <a:cs typeface="Calibri"/>
                    <a:sym typeface="Calibri"/>
                  </a:endParaRPr>
                </a:p>
              </p:txBody>
            </p:sp>
          </p:grpSp>
        </p:grpSp>
        <p:pic>
          <p:nvPicPr>
            <p:cNvPr id="193" name="Picture 192" descr="A logo for a company&#10;&#10;Description automatically generated">
              <a:extLst>
                <a:ext uri="{FF2B5EF4-FFF2-40B4-BE49-F238E27FC236}">
                  <a16:creationId xmlns:a16="http://schemas.microsoft.com/office/drawing/2014/main" id="{1CE89B5F-FDD6-6F12-DBA2-62C3CFE5B909}"/>
                </a:ext>
              </a:extLst>
            </p:cNvPr>
            <p:cNvPicPr>
              <a:picLocks noChangeAspect="1"/>
            </p:cNvPicPr>
            <p:nvPr/>
          </p:nvPicPr>
          <p:blipFill>
            <a:blip r:embed="rId9" cstate="print">
              <a:extLst>
                <a:ext uri="{28A0092B-C50C-407E-A947-70E740481C1C}">
                  <a14:useLocalDpi xmlns:a14="http://schemas.microsoft.com/office/drawing/2010/main" val="0"/>
                </a:ext>
              </a:extLst>
            </a:blip>
            <a:stretch>
              <a:fillRect/>
            </a:stretch>
          </p:blipFill>
          <p:spPr>
            <a:xfrm>
              <a:off x="10269572" y="9408756"/>
              <a:ext cx="1750226" cy="1750226"/>
            </a:xfrm>
            <a:prstGeom prst="rect">
              <a:avLst/>
            </a:prstGeom>
          </p:spPr>
        </p:pic>
      </p:grpSp>
      <p:grpSp>
        <p:nvGrpSpPr>
          <p:cNvPr id="10" name="Group 9"/>
          <p:cNvGrpSpPr/>
          <p:nvPr/>
        </p:nvGrpSpPr>
        <p:grpSpPr>
          <a:xfrm>
            <a:off x="6974653" y="4561288"/>
            <a:ext cx="1847627" cy="2192015"/>
            <a:chOff x="13919142" y="9122575"/>
            <a:chExt cx="3695254" cy="4384029"/>
          </a:xfrm>
        </p:grpSpPr>
        <p:grpSp>
          <p:nvGrpSpPr>
            <p:cNvPr id="181" name="Google Shape;4463;p23"/>
            <p:cNvGrpSpPr/>
            <p:nvPr/>
          </p:nvGrpSpPr>
          <p:grpSpPr>
            <a:xfrm>
              <a:off x="13919142" y="9122575"/>
              <a:ext cx="3695254" cy="4384029"/>
              <a:chOff x="1799051" y="8560511"/>
              <a:chExt cx="3695254" cy="4384029"/>
            </a:xfrm>
          </p:grpSpPr>
          <p:sp>
            <p:nvSpPr>
              <p:cNvPr id="182" name="Google Shape;4464;p23"/>
              <p:cNvSpPr/>
              <p:nvPr/>
            </p:nvSpPr>
            <p:spPr>
              <a:xfrm rot="5400000">
                <a:off x="1581014" y="9240984"/>
                <a:ext cx="4131330" cy="3275782"/>
              </a:xfrm>
              <a:custGeom>
                <a:avLst/>
                <a:gdLst/>
                <a:ahLst/>
                <a:cxnLst/>
                <a:rect l="l" t="t" r="r" b="b"/>
                <a:pathLst>
                  <a:path w="5474887" h="3275782" extrusionOk="0">
                    <a:moveTo>
                      <a:pt x="0" y="3275782"/>
                    </a:moveTo>
                    <a:lnTo>
                      <a:pt x="0" y="0"/>
                    </a:lnTo>
                    <a:lnTo>
                      <a:pt x="200148" y="0"/>
                    </a:lnTo>
                    <a:cubicBezTo>
                      <a:pt x="5222107" y="0"/>
                      <a:pt x="5222107" y="0"/>
                      <a:pt x="5222107" y="0"/>
                    </a:cubicBezTo>
                    <a:cubicBezTo>
                      <a:pt x="5358219" y="0"/>
                      <a:pt x="5474887" y="116300"/>
                      <a:pt x="5474887" y="251983"/>
                    </a:cubicBezTo>
                    <a:cubicBezTo>
                      <a:pt x="5474887" y="3043182"/>
                      <a:pt x="5474887" y="3043182"/>
                      <a:pt x="5474887" y="3043182"/>
                    </a:cubicBezTo>
                    <a:cubicBezTo>
                      <a:pt x="5474887" y="3178865"/>
                      <a:pt x="5358219" y="3275782"/>
                      <a:pt x="5222107" y="3275782"/>
                    </a:cubicBezTo>
                    <a:cubicBezTo>
                      <a:pt x="2684583" y="3275782"/>
                      <a:pt x="1098631" y="3275782"/>
                      <a:pt x="107411" y="3275782"/>
                    </a:cubicBezTo>
                    <a:close/>
                  </a:path>
                </a:pathLst>
              </a:custGeom>
              <a:ln/>
            </p:spPr>
            <p:style>
              <a:lnRef idx="1">
                <a:schemeClr val="accent2"/>
              </a:lnRef>
              <a:fillRef idx="3">
                <a:schemeClr val="accent2"/>
              </a:fillRef>
              <a:effectRef idx="2">
                <a:schemeClr val="accent2"/>
              </a:effectRef>
              <a:fontRef idx="minor">
                <a:schemeClr val="lt1"/>
              </a:fontRef>
            </p:style>
            <p:txBody>
              <a:bodyPr spcFirstLastPara="1" wrap="square" lIns="45713" tIns="22850" rIns="45713" bIns="22850" anchor="t" anchorCtr="0">
                <a:noAutofit/>
              </a:bodyPr>
              <a:lstStyle/>
              <a:p>
                <a:endParaRPr sz="3350">
                  <a:solidFill>
                    <a:schemeClr val="dk1"/>
                  </a:solidFill>
                  <a:latin typeface="Calibri"/>
                  <a:ea typeface="Calibri"/>
                  <a:cs typeface="Calibri"/>
                  <a:sym typeface="Calibri"/>
                </a:endParaRPr>
              </a:p>
            </p:txBody>
          </p:sp>
          <p:sp>
            <p:nvSpPr>
              <p:cNvPr id="183" name="Google Shape;4465;p23"/>
              <p:cNvSpPr/>
              <p:nvPr/>
            </p:nvSpPr>
            <p:spPr>
              <a:xfrm rot="5400000">
                <a:off x="1711179" y="9351545"/>
                <a:ext cx="3870998" cy="2740963"/>
              </a:xfrm>
              <a:custGeom>
                <a:avLst/>
                <a:gdLst/>
                <a:ahLst/>
                <a:cxnLst/>
                <a:rect l="l" t="t" r="r" b="b"/>
                <a:pathLst>
                  <a:path w="4907625" h="2740963" extrusionOk="0">
                    <a:moveTo>
                      <a:pt x="0" y="2740963"/>
                    </a:moveTo>
                    <a:lnTo>
                      <a:pt x="0" y="0"/>
                    </a:lnTo>
                    <a:lnTo>
                      <a:pt x="4907625" y="0"/>
                    </a:lnTo>
                    <a:lnTo>
                      <a:pt x="4907625" y="2740963"/>
                    </a:lnTo>
                    <a:close/>
                  </a:path>
                </a:pathLst>
              </a:custGeom>
              <a:solidFill>
                <a:srgbClr val="FFFFFF"/>
              </a:solidFill>
              <a:ln>
                <a:noFill/>
              </a:ln>
            </p:spPr>
            <p:txBody>
              <a:bodyPr spcFirstLastPara="1" wrap="square" lIns="45713" tIns="22850" rIns="45713" bIns="22850" anchor="t" anchorCtr="0">
                <a:noAutofit/>
              </a:bodyPr>
              <a:lstStyle/>
              <a:p>
                <a:endParaRPr sz="3350">
                  <a:solidFill>
                    <a:schemeClr val="dk1"/>
                  </a:solidFill>
                  <a:latin typeface="Calibri"/>
                  <a:ea typeface="Calibri"/>
                  <a:cs typeface="Calibri"/>
                  <a:sym typeface="Calibri"/>
                </a:endParaRPr>
              </a:p>
            </p:txBody>
          </p:sp>
          <p:pic>
            <p:nvPicPr>
              <p:cNvPr id="184" name="Google Shape;4466;p23"/>
              <p:cNvPicPr preferRelativeResize="0"/>
              <p:nvPr/>
            </p:nvPicPr>
            <p:blipFill rotWithShape="1">
              <a:blip r:embed="rId3">
                <a:alphaModFix/>
              </a:blip>
              <a:srcRect/>
              <a:stretch/>
            </p:blipFill>
            <p:spPr>
              <a:xfrm rot="5400000">
                <a:off x="2883462" y="9107523"/>
                <a:ext cx="1512717" cy="3262071"/>
              </a:xfrm>
              <a:prstGeom prst="rect">
                <a:avLst/>
              </a:prstGeom>
              <a:noFill/>
              <a:ln>
                <a:noFill/>
              </a:ln>
            </p:spPr>
          </p:pic>
          <p:sp>
            <p:nvSpPr>
              <p:cNvPr id="185" name="Google Shape;4467;p23"/>
              <p:cNvSpPr txBox="1"/>
              <p:nvPr/>
            </p:nvSpPr>
            <p:spPr>
              <a:xfrm>
                <a:off x="2248045" y="10774714"/>
                <a:ext cx="2822902" cy="1938952"/>
              </a:xfrm>
              <a:prstGeom prst="rect">
                <a:avLst/>
              </a:prstGeom>
              <a:noFill/>
              <a:ln>
                <a:noFill/>
              </a:ln>
            </p:spPr>
            <p:txBody>
              <a:bodyPr spcFirstLastPara="1" wrap="square" lIns="45713" tIns="22850" rIns="45713" bIns="22850" anchor="t" anchorCtr="0">
                <a:spAutoFit/>
              </a:bodyPr>
              <a:lstStyle/>
              <a:p>
                <a:pPr lvl="0" algn="ctr"/>
                <a:r>
                  <a:rPr lang="en-US" sz="1000" b="1" dirty="0">
                    <a:solidFill>
                      <a:prstClr val="black"/>
                    </a:solidFill>
                  </a:rPr>
                  <a:t>Courses in Film Making, Direction, Screenwriting, Cinematography, Film Editing, Sound engineering with PAN India presence</a:t>
                </a:r>
                <a:endParaRPr sz="900" b="1" dirty="0">
                  <a:solidFill>
                    <a:srgbClr val="7F7F7F"/>
                  </a:solidFill>
                  <a:latin typeface="Calibri"/>
                  <a:ea typeface="Calibri"/>
                  <a:cs typeface="Calibri"/>
                  <a:sym typeface="Calibri"/>
                </a:endParaRPr>
              </a:p>
            </p:txBody>
          </p:sp>
          <p:grpSp>
            <p:nvGrpSpPr>
              <p:cNvPr id="186" name="Google Shape;4469;p23"/>
              <p:cNvGrpSpPr/>
              <p:nvPr/>
            </p:nvGrpSpPr>
            <p:grpSpPr>
              <a:xfrm>
                <a:off x="1799051" y="8560511"/>
                <a:ext cx="3695254" cy="2175690"/>
                <a:chOff x="1400958" y="4309424"/>
                <a:chExt cx="4236956" cy="2494633"/>
              </a:xfrm>
            </p:grpSpPr>
            <p:sp>
              <p:nvSpPr>
                <p:cNvPr id="187" name="Google Shape;4470;p23"/>
                <p:cNvSpPr/>
                <p:nvPr/>
              </p:nvSpPr>
              <p:spPr>
                <a:xfrm>
                  <a:off x="1400958" y="4355470"/>
                  <a:ext cx="4229093" cy="2448587"/>
                </a:xfrm>
                <a:prstGeom prst="roundRect">
                  <a:avLst>
                    <a:gd name="adj" fmla="val 16667"/>
                  </a:avLst>
                </a:prstGeom>
                <a:ln/>
              </p:spPr>
              <p:style>
                <a:lnRef idx="1">
                  <a:schemeClr val="accent2"/>
                </a:lnRef>
                <a:fillRef idx="3">
                  <a:schemeClr val="accent2"/>
                </a:fillRef>
                <a:effectRef idx="2">
                  <a:schemeClr val="accent2"/>
                </a:effectRef>
                <a:fontRef idx="minor">
                  <a:schemeClr val="lt1"/>
                </a:fontRef>
              </p:style>
              <p:txBody>
                <a:bodyPr spcFirstLastPara="1" wrap="square" lIns="45713" tIns="22850" rIns="45713" bIns="22850" anchor="ctr" anchorCtr="0">
                  <a:noAutofit/>
                </a:bodyPr>
                <a:lstStyle/>
                <a:p>
                  <a:pPr algn="ctr"/>
                  <a:endParaRPr sz="3350">
                    <a:latin typeface="Calibri"/>
                    <a:ea typeface="Calibri"/>
                    <a:cs typeface="Calibri"/>
                    <a:sym typeface="Calibri"/>
                  </a:endParaRPr>
                </a:p>
              </p:txBody>
            </p:sp>
            <p:sp>
              <p:nvSpPr>
                <p:cNvPr id="188" name="Google Shape;4471;p23"/>
                <p:cNvSpPr/>
                <p:nvPr/>
              </p:nvSpPr>
              <p:spPr>
                <a:xfrm>
                  <a:off x="1408822" y="4309424"/>
                  <a:ext cx="4229092" cy="1570227"/>
                </a:xfrm>
                <a:custGeom>
                  <a:avLst/>
                  <a:gdLst/>
                  <a:ahLst/>
                  <a:cxnLst/>
                  <a:rect l="l" t="t" r="r" b="b"/>
                  <a:pathLst>
                    <a:path w="4229092" h="1570227" extrusionOk="0">
                      <a:moveTo>
                        <a:pt x="298738" y="0"/>
                      </a:moveTo>
                      <a:lnTo>
                        <a:pt x="3930354" y="0"/>
                      </a:lnTo>
                      <a:cubicBezTo>
                        <a:pt x="4095342" y="0"/>
                        <a:pt x="4229092" y="133750"/>
                        <a:pt x="4229092" y="298738"/>
                      </a:cubicBezTo>
                      <a:lnTo>
                        <a:pt x="4229092" y="1493653"/>
                      </a:lnTo>
                      <a:cubicBezTo>
                        <a:pt x="4229092" y="1514277"/>
                        <a:pt x="4227002" y="1534412"/>
                        <a:pt x="4223023" y="1553859"/>
                      </a:cubicBezTo>
                      <a:lnTo>
                        <a:pt x="4217942" y="1570227"/>
                      </a:lnTo>
                      <a:lnTo>
                        <a:pt x="4217942" y="480837"/>
                      </a:lnTo>
                      <a:cubicBezTo>
                        <a:pt x="4217942" y="315849"/>
                        <a:pt x="4084192" y="182099"/>
                        <a:pt x="3919204" y="182099"/>
                      </a:cubicBezTo>
                      <a:lnTo>
                        <a:pt x="287588" y="182099"/>
                      </a:lnTo>
                      <a:cubicBezTo>
                        <a:pt x="163847" y="182099"/>
                        <a:pt x="57677" y="257333"/>
                        <a:pt x="12326" y="364555"/>
                      </a:cubicBezTo>
                      <a:lnTo>
                        <a:pt x="0" y="404263"/>
                      </a:lnTo>
                      <a:lnTo>
                        <a:pt x="0" y="298738"/>
                      </a:lnTo>
                      <a:cubicBezTo>
                        <a:pt x="0" y="133750"/>
                        <a:pt x="133750" y="0"/>
                        <a:pt x="298738" y="0"/>
                      </a:cubicBezTo>
                      <a:close/>
                    </a:path>
                  </a:pathLst>
                </a:custGeom>
                <a:solidFill>
                  <a:schemeClr val="tx2">
                    <a:lumMod val="60000"/>
                    <a:lumOff val="40000"/>
                  </a:schemeClr>
                </a:solidFill>
                <a:ln>
                  <a:noFill/>
                </a:ln>
              </p:spPr>
              <p:txBody>
                <a:bodyPr spcFirstLastPara="1" wrap="square" lIns="45713" tIns="22850" rIns="45713" bIns="22850" anchor="ctr" anchorCtr="0">
                  <a:noAutofit/>
                </a:bodyPr>
                <a:lstStyle/>
                <a:p>
                  <a:pPr algn="ctr"/>
                  <a:endParaRPr sz="3350">
                    <a:solidFill>
                      <a:schemeClr val="lt1"/>
                    </a:solidFill>
                    <a:latin typeface="Calibri"/>
                    <a:ea typeface="Calibri"/>
                    <a:cs typeface="Calibri"/>
                    <a:sym typeface="Calibri"/>
                  </a:endParaRPr>
                </a:p>
              </p:txBody>
            </p:sp>
          </p:grpSp>
        </p:grpSp>
        <p:pic>
          <p:nvPicPr>
            <p:cNvPr id="194" name="Picture 193" descr="A logo for a institute of media&#10;&#10;Description automatically generated">
              <a:extLst>
                <a:ext uri="{FF2B5EF4-FFF2-40B4-BE49-F238E27FC236}">
                  <a16:creationId xmlns:a16="http://schemas.microsoft.com/office/drawing/2014/main" id="{D71BB582-78D9-AD18-A17A-8906A43EEB09}"/>
                </a:ext>
              </a:extLst>
            </p:cNvPr>
            <p:cNvPicPr>
              <a:picLocks noChangeAspect="1"/>
            </p:cNvPicPr>
            <p:nvPr/>
          </p:nvPicPr>
          <p:blipFill>
            <a:blip r:embed="rId10" cstate="print">
              <a:extLst>
                <a:ext uri="{28A0092B-C50C-407E-A947-70E740481C1C}">
                  <a14:useLocalDpi xmlns:a14="http://schemas.microsoft.com/office/drawing/2010/main" val="0"/>
                </a:ext>
              </a:extLst>
            </a:blip>
            <a:stretch>
              <a:fillRect/>
            </a:stretch>
          </p:blipFill>
          <p:spPr>
            <a:xfrm>
              <a:off x="14600237" y="9504559"/>
              <a:ext cx="2355610" cy="1454934"/>
            </a:xfrm>
            <a:prstGeom prst="rect">
              <a:avLst/>
            </a:prstGeom>
          </p:spPr>
        </p:pic>
      </p:grpSp>
      <p:pic>
        <p:nvPicPr>
          <p:cNvPr id="195" name="Picture 194" descr="A blue circle with white text&#10;&#10;Description automatically generated">
            <a:extLst>
              <a:ext uri="{FF2B5EF4-FFF2-40B4-BE49-F238E27FC236}">
                <a16:creationId xmlns:a16="http://schemas.microsoft.com/office/drawing/2014/main" id="{BA2D55A5-0C61-D980-AC22-F367E228DC9B}"/>
              </a:ext>
            </a:extLst>
          </p:cNvPr>
          <p:cNvPicPr>
            <a:picLocks noChangeAspect="1"/>
          </p:cNvPicPr>
          <p:nvPr/>
        </p:nvPicPr>
        <p:blipFill rotWithShape="1">
          <a:blip r:embed="rId11" cstate="print">
            <a:extLst>
              <a:ext uri="{28A0092B-C50C-407E-A947-70E740481C1C}">
                <a14:useLocalDpi xmlns:a14="http://schemas.microsoft.com/office/drawing/2010/main" val="0"/>
              </a:ext>
            </a:extLst>
          </a:blip>
          <a:srcRect l="31667" t="31503" r="31667" b="31504"/>
          <a:stretch/>
        </p:blipFill>
        <p:spPr>
          <a:xfrm>
            <a:off x="5487761" y="336981"/>
            <a:ext cx="2084373" cy="1051462"/>
          </a:xfrm>
          <a:prstGeom prst="rect">
            <a:avLst/>
          </a:prstGeom>
        </p:spPr>
      </p:pic>
      <p:sp>
        <p:nvSpPr>
          <p:cNvPr id="196" name="Rectangle 195"/>
          <p:cNvSpPr/>
          <p:nvPr/>
        </p:nvSpPr>
        <p:spPr>
          <a:xfrm>
            <a:off x="4254517" y="1571958"/>
            <a:ext cx="4572000" cy="561642"/>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prstClr val="white"/>
                </a:solidFill>
              </a:rPr>
              <a:t>Backed by Zee Group, Zee Learn aims to empower India’s children and youth</a:t>
            </a:r>
          </a:p>
        </p:txBody>
      </p:sp>
    </p:spTree>
    <p:extLst>
      <p:ext uri="{BB962C8B-B14F-4D97-AF65-F5344CB8AC3E}">
        <p14:creationId xmlns:p14="http://schemas.microsoft.com/office/powerpoint/2010/main" val="143555906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197"/>
                                        </p:tgtEl>
                                        <p:attrNameLst>
                                          <p:attrName>style.visibility</p:attrName>
                                        </p:attrNameLst>
                                      </p:cBhvr>
                                      <p:to>
                                        <p:strVal val="visible"/>
                                      </p:to>
                                    </p:set>
                                    <p:anim calcmode="lin" valueType="num">
                                      <p:cBhvr additive="base">
                                        <p:cTn id="7" dur="500" fill="hold"/>
                                        <p:tgtEl>
                                          <p:spTgt spid="197"/>
                                        </p:tgtEl>
                                        <p:attrNameLst>
                                          <p:attrName>ppt_x</p:attrName>
                                        </p:attrNameLst>
                                      </p:cBhvr>
                                      <p:tavLst>
                                        <p:tav tm="0">
                                          <p:val>
                                            <p:strVal val="0-#ppt_w/2"/>
                                          </p:val>
                                        </p:tav>
                                        <p:tav tm="100000">
                                          <p:val>
                                            <p:strVal val="#ppt_x"/>
                                          </p:val>
                                        </p:tav>
                                      </p:tavLst>
                                    </p:anim>
                                    <p:anim calcmode="lin" valueType="num">
                                      <p:cBhvr additive="base">
                                        <p:cTn id="8" dur="500" fill="hold"/>
                                        <p:tgtEl>
                                          <p:spTgt spid="197"/>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2" presetClass="entr" presetSubtype="4" fill="hold" nodeType="afterEffect">
                                  <p:stCondLst>
                                    <p:cond delay="0"/>
                                  </p:stCondLst>
                                  <p:childTnLst>
                                    <p:set>
                                      <p:cBhvr>
                                        <p:cTn id="11" dur="1" fill="hold">
                                          <p:stCondLst>
                                            <p:cond delay="0"/>
                                          </p:stCondLst>
                                        </p:cTn>
                                        <p:tgtEl>
                                          <p:spTgt spid="2"/>
                                        </p:tgtEl>
                                        <p:attrNameLst>
                                          <p:attrName>style.visibility</p:attrName>
                                        </p:attrNameLst>
                                      </p:cBhvr>
                                      <p:to>
                                        <p:strVal val="visible"/>
                                      </p:to>
                                    </p:set>
                                    <p:anim calcmode="lin" valueType="num">
                                      <p:cBhvr additive="base">
                                        <p:cTn id="12" dur="250" fill="hold"/>
                                        <p:tgtEl>
                                          <p:spTgt spid="2"/>
                                        </p:tgtEl>
                                        <p:attrNameLst>
                                          <p:attrName>ppt_x</p:attrName>
                                        </p:attrNameLst>
                                      </p:cBhvr>
                                      <p:tavLst>
                                        <p:tav tm="0">
                                          <p:val>
                                            <p:strVal val="#ppt_x"/>
                                          </p:val>
                                        </p:tav>
                                        <p:tav tm="100000">
                                          <p:val>
                                            <p:strVal val="#ppt_x"/>
                                          </p:val>
                                        </p:tav>
                                      </p:tavLst>
                                    </p:anim>
                                    <p:anim calcmode="lin" valueType="num">
                                      <p:cBhvr additive="base">
                                        <p:cTn id="13" dur="250" fill="hold"/>
                                        <p:tgtEl>
                                          <p:spTgt spid="2"/>
                                        </p:tgtEl>
                                        <p:attrNameLst>
                                          <p:attrName>ppt_y</p:attrName>
                                        </p:attrNameLst>
                                      </p:cBhvr>
                                      <p:tavLst>
                                        <p:tav tm="0">
                                          <p:val>
                                            <p:strVal val="1+#ppt_h/2"/>
                                          </p:val>
                                        </p:tav>
                                        <p:tav tm="100000">
                                          <p:val>
                                            <p:strVal val="#ppt_y"/>
                                          </p:val>
                                        </p:tav>
                                      </p:tavLst>
                                    </p:anim>
                                  </p:childTnLst>
                                </p:cTn>
                              </p:par>
                            </p:childTnLst>
                          </p:cTn>
                        </p:par>
                        <p:par>
                          <p:cTn id="14" fill="hold">
                            <p:stCondLst>
                              <p:cond delay="750"/>
                            </p:stCondLst>
                            <p:childTnLst>
                              <p:par>
                                <p:cTn id="15" presetID="2" presetClass="entr" presetSubtype="4" fill="hold" nodeType="afterEffect">
                                  <p:stCondLst>
                                    <p:cond delay="0"/>
                                  </p:stCondLst>
                                  <p:childTnLst>
                                    <p:set>
                                      <p:cBhvr>
                                        <p:cTn id="16" dur="1" fill="hold">
                                          <p:stCondLst>
                                            <p:cond delay="0"/>
                                          </p:stCondLst>
                                        </p:cTn>
                                        <p:tgtEl>
                                          <p:spTgt spid="5"/>
                                        </p:tgtEl>
                                        <p:attrNameLst>
                                          <p:attrName>style.visibility</p:attrName>
                                        </p:attrNameLst>
                                      </p:cBhvr>
                                      <p:to>
                                        <p:strVal val="visible"/>
                                      </p:to>
                                    </p:set>
                                    <p:anim calcmode="lin" valueType="num">
                                      <p:cBhvr additive="base">
                                        <p:cTn id="17" dur="250" fill="hold"/>
                                        <p:tgtEl>
                                          <p:spTgt spid="5"/>
                                        </p:tgtEl>
                                        <p:attrNameLst>
                                          <p:attrName>ppt_x</p:attrName>
                                        </p:attrNameLst>
                                      </p:cBhvr>
                                      <p:tavLst>
                                        <p:tav tm="0">
                                          <p:val>
                                            <p:strVal val="#ppt_x"/>
                                          </p:val>
                                        </p:tav>
                                        <p:tav tm="100000">
                                          <p:val>
                                            <p:strVal val="#ppt_x"/>
                                          </p:val>
                                        </p:tav>
                                      </p:tavLst>
                                    </p:anim>
                                    <p:anim calcmode="lin" valueType="num">
                                      <p:cBhvr additive="base">
                                        <p:cTn id="18" dur="250" fill="hold"/>
                                        <p:tgtEl>
                                          <p:spTgt spid="5"/>
                                        </p:tgtEl>
                                        <p:attrNameLst>
                                          <p:attrName>ppt_y</p:attrName>
                                        </p:attrNameLst>
                                      </p:cBhvr>
                                      <p:tavLst>
                                        <p:tav tm="0">
                                          <p:val>
                                            <p:strVal val="1+#ppt_h/2"/>
                                          </p:val>
                                        </p:tav>
                                        <p:tav tm="100000">
                                          <p:val>
                                            <p:strVal val="#ppt_y"/>
                                          </p:val>
                                        </p:tav>
                                      </p:tavLst>
                                    </p:anim>
                                  </p:childTnLst>
                                </p:cTn>
                              </p:par>
                            </p:childTnLst>
                          </p:cTn>
                        </p:par>
                        <p:par>
                          <p:cTn id="19" fill="hold">
                            <p:stCondLst>
                              <p:cond delay="1000"/>
                            </p:stCondLst>
                            <p:childTnLst>
                              <p:par>
                                <p:cTn id="20" presetID="2" presetClass="entr" presetSubtype="4" fill="hold" nodeType="afterEffect">
                                  <p:stCondLst>
                                    <p:cond delay="0"/>
                                  </p:stCondLst>
                                  <p:childTnLst>
                                    <p:set>
                                      <p:cBhvr>
                                        <p:cTn id="21" dur="1" fill="hold">
                                          <p:stCondLst>
                                            <p:cond delay="0"/>
                                          </p:stCondLst>
                                        </p:cTn>
                                        <p:tgtEl>
                                          <p:spTgt spid="6"/>
                                        </p:tgtEl>
                                        <p:attrNameLst>
                                          <p:attrName>style.visibility</p:attrName>
                                        </p:attrNameLst>
                                      </p:cBhvr>
                                      <p:to>
                                        <p:strVal val="visible"/>
                                      </p:to>
                                    </p:set>
                                    <p:anim calcmode="lin" valueType="num">
                                      <p:cBhvr additive="base">
                                        <p:cTn id="22" dur="250" fill="hold"/>
                                        <p:tgtEl>
                                          <p:spTgt spid="6"/>
                                        </p:tgtEl>
                                        <p:attrNameLst>
                                          <p:attrName>ppt_x</p:attrName>
                                        </p:attrNameLst>
                                      </p:cBhvr>
                                      <p:tavLst>
                                        <p:tav tm="0">
                                          <p:val>
                                            <p:strVal val="#ppt_x"/>
                                          </p:val>
                                        </p:tav>
                                        <p:tav tm="100000">
                                          <p:val>
                                            <p:strVal val="#ppt_x"/>
                                          </p:val>
                                        </p:tav>
                                      </p:tavLst>
                                    </p:anim>
                                    <p:anim calcmode="lin" valueType="num">
                                      <p:cBhvr additive="base">
                                        <p:cTn id="23" dur="250" fill="hold"/>
                                        <p:tgtEl>
                                          <p:spTgt spid="6"/>
                                        </p:tgtEl>
                                        <p:attrNameLst>
                                          <p:attrName>ppt_y</p:attrName>
                                        </p:attrNameLst>
                                      </p:cBhvr>
                                      <p:tavLst>
                                        <p:tav tm="0">
                                          <p:val>
                                            <p:strVal val="1+#ppt_h/2"/>
                                          </p:val>
                                        </p:tav>
                                        <p:tav tm="100000">
                                          <p:val>
                                            <p:strVal val="#ppt_y"/>
                                          </p:val>
                                        </p:tav>
                                      </p:tavLst>
                                    </p:anim>
                                  </p:childTnLst>
                                </p:cTn>
                              </p:par>
                            </p:childTnLst>
                          </p:cTn>
                        </p:par>
                        <p:par>
                          <p:cTn id="24" fill="hold">
                            <p:stCondLst>
                              <p:cond delay="1250"/>
                            </p:stCondLst>
                            <p:childTnLst>
                              <p:par>
                                <p:cTn id="25" presetID="2" presetClass="entr" presetSubtype="4" fill="hold" nodeType="afterEffect">
                                  <p:stCondLst>
                                    <p:cond delay="0"/>
                                  </p:stCondLst>
                                  <p:childTnLst>
                                    <p:set>
                                      <p:cBhvr>
                                        <p:cTn id="26" dur="1" fill="hold">
                                          <p:stCondLst>
                                            <p:cond delay="0"/>
                                          </p:stCondLst>
                                        </p:cTn>
                                        <p:tgtEl>
                                          <p:spTgt spid="7"/>
                                        </p:tgtEl>
                                        <p:attrNameLst>
                                          <p:attrName>style.visibility</p:attrName>
                                        </p:attrNameLst>
                                      </p:cBhvr>
                                      <p:to>
                                        <p:strVal val="visible"/>
                                      </p:to>
                                    </p:set>
                                    <p:anim calcmode="lin" valueType="num">
                                      <p:cBhvr additive="base">
                                        <p:cTn id="27" dur="250" fill="hold"/>
                                        <p:tgtEl>
                                          <p:spTgt spid="7"/>
                                        </p:tgtEl>
                                        <p:attrNameLst>
                                          <p:attrName>ppt_x</p:attrName>
                                        </p:attrNameLst>
                                      </p:cBhvr>
                                      <p:tavLst>
                                        <p:tav tm="0">
                                          <p:val>
                                            <p:strVal val="#ppt_x"/>
                                          </p:val>
                                        </p:tav>
                                        <p:tav tm="100000">
                                          <p:val>
                                            <p:strVal val="#ppt_x"/>
                                          </p:val>
                                        </p:tav>
                                      </p:tavLst>
                                    </p:anim>
                                    <p:anim calcmode="lin" valueType="num">
                                      <p:cBhvr additive="base">
                                        <p:cTn id="28" dur="250" fill="hold"/>
                                        <p:tgtEl>
                                          <p:spTgt spid="7"/>
                                        </p:tgtEl>
                                        <p:attrNameLst>
                                          <p:attrName>ppt_y</p:attrName>
                                        </p:attrNameLst>
                                      </p:cBhvr>
                                      <p:tavLst>
                                        <p:tav tm="0">
                                          <p:val>
                                            <p:strVal val="1+#ppt_h/2"/>
                                          </p:val>
                                        </p:tav>
                                        <p:tav tm="100000">
                                          <p:val>
                                            <p:strVal val="#ppt_y"/>
                                          </p:val>
                                        </p:tav>
                                      </p:tavLst>
                                    </p:anim>
                                  </p:childTnLst>
                                </p:cTn>
                              </p:par>
                            </p:childTnLst>
                          </p:cTn>
                        </p:par>
                        <p:par>
                          <p:cTn id="29" fill="hold">
                            <p:stCondLst>
                              <p:cond delay="1500"/>
                            </p:stCondLst>
                            <p:childTnLst>
                              <p:par>
                                <p:cTn id="30" presetID="2" presetClass="entr" presetSubtype="4" fill="hold" nodeType="afterEffect">
                                  <p:stCondLst>
                                    <p:cond delay="0"/>
                                  </p:stCondLst>
                                  <p:childTnLst>
                                    <p:set>
                                      <p:cBhvr>
                                        <p:cTn id="31" dur="1" fill="hold">
                                          <p:stCondLst>
                                            <p:cond delay="0"/>
                                          </p:stCondLst>
                                        </p:cTn>
                                        <p:tgtEl>
                                          <p:spTgt spid="8"/>
                                        </p:tgtEl>
                                        <p:attrNameLst>
                                          <p:attrName>style.visibility</p:attrName>
                                        </p:attrNameLst>
                                      </p:cBhvr>
                                      <p:to>
                                        <p:strVal val="visible"/>
                                      </p:to>
                                    </p:set>
                                    <p:anim calcmode="lin" valueType="num">
                                      <p:cBhvr additive="base">
                                        <p:cTn id="32" dur="250" fill="hold"/>
                                        <p:tgtEl>
                                          <p:spTgt spid="8"/>
                                        </p:tgtEl>
                                        <p:attrNameLst>
                                          <p:attrName>ppt_x</p:attrName>
                                        </p:attrNameLst>
                                      </p:cBhvr>
                                      <p:tavLst>
                                        <p:tav tm="0">
                                          <p:val>
                                            <p:strVal val="#ppt_x"/>
                                          </p:val>
                                        </p:tav>
                                        <p:tav tm="100000">
                                          <p:val>
                                            <p:strVal val="#ppt_x"/>
                                          </p:val>
                                        </p:tav>
                                      </p:tavLst>
                                    </p:anim>
                                    <p:anim calcmode="lin" valueType="num">
                                      <p:cBhvr additive="base">
                                        <p:cTn id="33" dur="250" fill="hold"/>
                                        <p:tgtEl>
                                          <p:spTgt spid="8"/>
                                        </p:tgtEl>
                                        <p:attrNameLst>
                                          <p:attrName>ppt_y</p:attrName>
                                        </p:attrNameLst>
                                      </p:cBhvr>
                                      <p:tavLst>
                                        <p:tav tm="0">
                                          <p:val>
                                            <p:strVal val="1+#ppt_h/2"/>
                                          </p:val>
                                        </p:tav>
                                        <p:tav tm="100000">
                                          <p:val>
                                            <p:strVal val="#ppt_y"/>
                                          </p:val>
                                        </p:tav>
                                      </p:tavLst>
                                    </p:anim>
                                  </p:childTnLst>
                                </p:cTn>
                              </p:par>
                            </p:childTnLst>
                          </p:cTn>
                        </p:par>
                        <p:par>
                          <p:cTn id="34" fill="hold">
                            <p:stCondLst>
                              <p:cond delay="1750"/>
                            </p:stCondLst>
                            <p:childTnLst>
                              <p:par>
                                <p:cTn id="35" presetID="2" presetClass="entr" presetSubtype="4" fill="hold" nodeType="afterEffect">
                                  <p:stCondLst>
                                    <p:cond delay="0"/>
                                  </p:stCondLst>
                                  <p:childTnLst>
                                    <p:set>
                                      <p:cBhvr>
                                        <p:cTn id="36" dur="1" fill="hold">
                                          <p:stCondLst>
                                            <p:cond delay="0"/>
                                          </p:stCondLst>
                                        </p:cTn>
                                        <p:tgtEl>
                                          <p:spTgt spid="9"/>
                                        </p:tgtEl>
                                        <p:attrNameLst>
                                          <p:attrName>style.visibility</p:attrName>
                                        </p:attrNameLst>
                                      </p:cBhvr>
                                      <p:to>
                                        <p:strVal val="visible"/>
                                      </p:to>
                                    </p:set>
                                    <p:anim calcmode="lin" valueType="num">
                                      <p:cBhvr additive="base">
                                        <p:cTn id="37" dur="250" fill="hold"/>
                                        <p:tgtEl>
                                          <p:spTgt spid="9"/>
                                        </p:tgtEl>
                                        <p:attrNameLst>
                                          <p:attrName>ppt_x</p:attrName>
                                        </p:attrNameLst>
                                      </p:cBhvr>
                                      <p:tavLst>
                                        <p:tav tm="0">
                                          <p:val>
                                            <p:strVal val="#ppt_x"/>
                                          </p:val>
                                        </p:tav>
                                        <p:tav tm="100000">
                                          <p:val>
                                            <p:strVal val="#ppt_x"/>
                                          </p:val>
                                        </p:tav>
                                      </p:tavLst>
                                    </p:anim>
                                    <p:anim calcmode="lin" valueType="num">
                                      <p:cBhvr additive="base">
                                        <p:cTn id="38" dur="250" fill="hold"/>
                                        <p:tgtEl>
                                          <p:spTgt spid="9"/>
                                        </p:tgtEl>
                                        <p:attrNameLst>
                                          <p:attrName>ppt_y</p:attrName>
                                        </p:attrNameLst>
                                      </p:cBhvr>
                                      <p:tavLst>
                                        <p:tav tm="0">
                                          <p:val>
                                            <p:strVal val="1+#ppt_h/2"/>
                                          </p:val>
                                        </p:tav>
                                        <p:tav tm="100000">
                                          <p:val>
                                            <p:strVal val="#ppt_y"/>
                                          </p:val>
                                        </p:tav>
                                      </p:tavLst>
                                    </p:anim>
                                  </p:childTnLst>
                                </p:cTn>
                              </p:par>
                            </p:childTnLst>
                          </p:cTn>
                        </p:par>
                        <p:par>
                          <p:cTn id="39" fill="hold">
                            <p:stCondLst>
                              <p:cond delay="2000"/>
                            </p:stCondLst>
                            <p:childTnLst>
                              <p:par>
                                <p:cTn id="40" presetID="2" presetClass="entr" presetSubtype="4" fill="hold" nodeType="afterEffect">
                                  <p:stCondLst>
                                    <p:cond delay="0"/>
                                  </p:stCondLst>
                                  <p:childTnLst>
                                    <p:set>
                                      <p:cBhvr>
                                        <p:cTn id="41" dur="1" fill="hold">
                                          <p:stCondLst>
                                            <p:cond delay="0"/>
                                          </p:stCondLst>
                                        </p:cTn>
                                        <p:tgtEl>
                                          <p:spTgt spid="10"/>
                                        </p:tgtEl>
                                        <p:attrNameLst>
                                          <p:attrName>style.visibility</p:attrName>
                                        </p:attrNameLst>
                                      </p:cBhvr>
                                      <p:to>
                                        <p:strVal val="visible"/>
                                      </p:to>
                                    </p:set>
                                    <p:anim calcmode="lin" valueType="num">
                                      <p:cBhvr additive="base">
                                        <p:cTn id="42" dur="250" fill="hold"/>
                                        <p:tgtEl>
                                          <p:spTgt spid="10"/>
                                        </p:tgtEl>
                                        <p:attrNameLst>
                                          <p:attrName>ppt_x</p:attrName>
                                        </p:attrNameLst>
                                      </p:cBhvr>
                                      <p:tavLst>
                                        <p:tav tm="0">
                                          <p:val>
                                            <p:strVal val="#ppt_x"/>
                                          </p:val>
                                        </p:tav>
                                        <p:tav tm="100000">
                                          <p:val>
                                            <p:strVal val="#ppt_x"/>
                                          </p:val>
                                        </p:tav>
                                      </p:tavLst>
                                    </p:anim>
                                    <p:anim calcmode="lin" valueType="num">
                                      <p:cBhvr additive="base">
                                        <p:cTn id="43" dur="250" fill="hold"/>
                                        <p:tgtEl>
                                          <p:spTgt spid="1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Text Placeholder 4"/>
          <p:cNvSpPr txBox="1">
            <a:spLocks/>
          </p:cNvSpPr>
          <p:nvPr/>
        </p:nvSpPr>
        <p:spPr>
          <a:xfrm>
            <a:off x="1627095" y="470193"/>
            <a:ext cx="8148918" cy="918045"/>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lnSpc>
                <a:spcPct val="114000"/>
              </a:lnSpc>
              <a:buNone/>
              <a:defRPr/>
            </a:pPr>
            <a:r>
              <a:rPr lang="en-US" sz="2500" dirty="0">
                <a:solidFill>
                  <a:schemeClr val="bg1">
                    <a:lumMod val="50000"/>
                  </a:schemeClr>
                </a:solidFill>
                <a:latin typeface="Bebas Neue" panose="020B0606020202050201" pitchFamily="34" charset="0"/>
                <a:cs typeface="Calibri"/>
              </a:rPr>
              <a:t>PROFESSIONAL PROGRAM IN FASHION DESIGN</a:t>
            </a:r>
            <a:endParaRPr lang="id-ID" sz="2500" dirty="0">
              <a:solidFill>
                <a:schemeClr val="bg1">
                  <a:lumMod val="50000"/>
                </a:schemeClr>
              </a:solidFill>
              <a:latin typeface="Bebas Neue" panose="020B0606020202050201" pitchFamily="34" charset="0"/>
              <a:cs typeface="Calibri"/>
            </a:endParaRPr>
          </a:p>
        </p:txBody>
      </p:sp>
      <p:sp>
        <p:nvSpPr>
          <p:cNvPr id="6" name="TextBox 5"/>
          <p:cNvSpPr txBox="1"/>
          <p:nvPr/>
        </p:nvSpPr>
        <p:spPr>
          <a:xfrm>
            <a:off x="6589059" y="1801906"/>
            <a:ext cx="4764741" cy="4678204"/>
          </a:xfrm>
          <a:prstGeom prst="rect">
            <a:avLst/>
          </a:prstGeom>
          <a:noFill/>
        </p:spPr>
        <p:txBody>
          <a:bodyPr wrap="square" rtlCol="0">
            <a:spAutoFit/>
          </a:bodyPr>
          <a:lstStyle/>
          <a:p>
            <a:pPr>
              <a:spcAft>
                <a:spcPts val="1200"/>
              </a:spcAft>
            </a:pPr>
            <a:r>
              <a:rPr lang="en-US" b="1" dirty="0"/>
              <a:t>LEARNING OBJECTIVE: </a:t>
            </a:r>
          </a:p>
          <a:p>
            <a:r>
              <a:rPr lang="en-US" dirty="0"/>
              <a:t>Fashion design is the art of the application of design and aesthetics or natural beauty to clothing and accessories. The Program is a multifaceted profession which includes the creative process as well as the mastering of technical skills. Research and experimentation is encouraged with the whole range of creative approaches </a:t>
            </a:r>
            <a:endParaRPr lang="en-IN" dirty="0"/>
          </a:p>
          <a:p>
            <a:r>
              <a:rPr lang="en-US" dirty="0"/>
              <a:t>The course is structured to provide updated technical skills and relevant knowledge and new technical skills to gain an edge at the workplace. The core skills offered in this program are Research, Design development, Patternmaking and garment manufacture and production technology, Marketing merchandising to become professional in Fashion Design.</a:t>
            </a:r>
            <a:endParaRPr lang="en-IN" dirty="0"/>
          </a:p>
        </p:txBody>
      </p:sp>
      <p:sp>
        <p:nvSpPr>
          <p:cNvPr id="7" name="Rectangle 6"/>
          <p:cNvSpPr/>
          <p:nvPr/>
        </p:nvSpPr>
        <p:spPr>
          <a:xfrm>
            <a:off x="-2" y="6707188"/>
            <a:ext cx="12192002" cy="150812"/>
          </a:xfrm>
          <a:prstGeom prst="rect">
            <a:avLst/>
          </a:prstGeom>
          <a:solidFill>
            <a:srgbClr val="666666"/>
          </a:solid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2400" dirty="0">
              <a:latin typeface="Arial"/>
              <a:cs typeface="Arial"/>
            </a:endParaRPr>
          </a:p>
        </p:txBody>
      </p:sp>
      <p:sp>
        <p:nvSpPr>
          <p:cNvPr id="10" name="Rectangle 9"/>
          <p:cNvSpPr/>
          <p:nvPr/>
        </p:nvSpPr>
        <p:spPr>
          <a:xfrm>
            <a:off x="3197703" y="985695"/>
            <a:ext cx="5029200" cy="45719"/>
          </a:xfrm>
          <a:prstGeom prst="rect">
            <a:avLst/>
          </a:prstGeom>
          <a:gradFill flip="none" rotWithShape="1">
            <a:gsLst>
              <a:gs pos="0">
                <a:schemeClr val="accent1">
                  <a:lumMod val="40000"/>
                  <a:lumOff val="60000"/>
                </a:schemeClr>
              </a:gs>
              <a:gs pos="46000">
                <a:schemeClr val="accent1">
                  <a:lumMod val="95000"/>
                  <a:lumOff val="5000"/>
                </a:schemeClr>
              </a:gs>
              <a:gs pos="100000">
                <a:schemeClr val="accent1">
                  <a:lumMod val="60000"/>
                </a:schemeClr>
              </a:gs>
            </a:gsLst>
            <a:path path="circle">
              <a:fillToRect l="50000" t="130000" r="50000" b="-3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pic>
        <p:nvPicPr>
          <p:cNvPr id="2" name="Picture 1" descr="A logo for a company&#10;&#10;Description automatically generated">
            <a:extLst>
              <a:ext uri="{FF2B5EF4-FFF2-40B4-BE49-F238E27FC236}">
                <a16:creationId xmlns:a16="http://schemas.microsoft.com/office/drawing/2014/main" id="{EED0BDA7-7347-0778-00FD-AE00E6041050}"/>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10823317" y="136290"/>
            <a:ext cx="1213200" cy="1213200"/>
          </a:xfrm>
          <a:prstGeom prst="rect">
            <a:avLst/>
          </a:prstGeom>
        </p:spPr>
      </p:pic>
      <p:sp>
        <p:nvSpPr>
          <p:cNvPr id="3" name="Text Placeholder 4">
            <a:extLst>
              <a:ext uri="{FF2B5EF4-FFF2-40B4-BE49-F238E27FC236}">
                <a16:creationId xmlns:a16="http://schemas.microsoft.com/office/drawing/2014/main" id="{573B9901-3218-6799-4C82-2EA102FF66B6}"/>
              </a:ext>
            </a:extLst>
          </p:cNvPr>
          <p:cNvSpPr txBox="1">
            <a:spLocks/>
          </p:cNvSpPr>
          <p:nvPr/>
        </p:nvSpPr>
        <p:spPr>
          <a:xfrm>
            <a:off x="496421" y="2116313"/>
            <a:ext cx="5074127" cy="1312687"/>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1800" dirty="0"/>
              <a:t>3 Days a week (MWF / TTS)</a:t>
            </a:r>
          </a:p>
          <a:p>
            <a:r>
              <a:rPr lang="en-US" sz="1800" dirty="0"/>
              <a:t>Everyday 2 Hrs. (Theory – 1 Hr. &amp; Practical 1 Hr.)</a:t>
            </a:r>
          </a:p>
          <a:p>
            <a:r>
              <a:rPr lang="en-US" sz="1800" dirty="0"/>
              <a:t>Duration: 12 Months</a:t>
            </a:r>
          </a:p>
        </p:txBody>
      </p:sp>
      <p:grpSp>
        <p:nvGrpSpPr>
          <p:cNvPr id="4" name="Group 3">
            <a:extLst>
              <a:ext uri="{FF2B5EF4-FFF2-40B4-BE49-F238E27FC236}">
                <a16:creationId xmlns:a16="http://schemas.microsoft.com/office/drawing/2014/main" id="{37279AA5-B900-8388-BD1C-DB6C1E2233F4}"/>
              </a:ext>
            </a:extLst>
          </p:cNvPr>
          <p:cNvGrpSpPr/>
          <p:nvPr/>
        </p:nvGrpSpPr>
        <p:grpSpPr>
          <a:xfrm>
            <a:off x="508000" y="3227764"/>
            <a:ext cx="3594100" cy="3479424"/>
            <a:chOff x="884237" y="2261272"/>
            <a:chExt cx="10277111" cy="9949199"/>
          </a:xfrm>
        </p:grpSpPr>
        <p:sp>
          <p:nvSpPr>
            <p:cNvPr id="5" name="Freeform 81598">
              <a:extLst>
                <a:ext uri="{FF2B5EF4-FFF2-40B4-BE49-F238E27FC236}">
                  <a16:creationId xmlns:a16="http://schemas.microsoft.com/office/drawing/2014/main" id="{156B651C-8962-E16F-91DF-16B4E1045036}"/>
                </a:ext>
              </a:extLst>
            </p:cNvPr>
            <p:cNvSpPr>
              <a:spLocks/>
            </p:cNvSpPr>
            <p:nvPr/>
          </p:nvSpPr>
          <p:spPr bwMode="auto">
            <a:xfrm>
              <a:off x="1719100" y="6258235"/>
              <a:ext cx="6916646" cy="4894407"/>
            </a:xfrm>
            <a:custGeom>
              <a:avLst/>
              <a:gdLst>
                <a:gd name="T0" fmla="*/ 6 w 181"/>
                <a:gd name="T1" fmla="*/ 102 h 128"/>
                <a:gd name="T2" fmla="*/ 39 w 181"/>
                <a:gd name="T3" fmla="*/ 43 h 128"/>
                <a:gd name="T4" fmla="*/ 66 w 181"/>
                <a:gd name="T5" fmla="*/ 30 h 128"/>
                <a:gd name="T6" fmla="*/ 109 w 181"/>
                <a:gd name="T7" fmla="*/ 35 h 128"/>
                <a:gd name="T8" fmla="*/ 119 w 181"/>
                <a:gd name="T9" fmla="*/ 16 h 128"/>
                <a:gd name="T10" fmla="*/ 128 w 181"/>
                <a:gd name="T11" fmla="*/ 0 h 128"/>
                <a:gd name="T12" fmla="*/ 153 w 181"/>
                <a:gd name="T13" fmla="*/ 7 h 128"/>
                <a:gd name="T14" fmla="*/ 140 w 181"/>
                <a:gd name="T15" fmla="*/ 49 h 128"/>
                <a:gd name="T16" fmla="*/ 174 w 181"/>
                <a:gd name="T17" fmla="*/ 76 h 128"/>
                <a:gd name="T18" fmla="*/ 181 w 181"/>
                <a:gd name="T19" fmla="*/ 106 h 128"/>
                <a:gd name="T20" fmla="*/ 177 w 181"/>
                <a:gd name="T21" fmla="*/ 128 h 128"/>
                <a:gd name="T22" fmla="*/ 22 w 181"/>
                <a:gd name="T23" fmla="*/ 128 h 128"/>
                <a:gd name="T24" fmla="*/ 6 w 181"/>
                <a:gd name="T25" fmla="*/ 102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1" h="128">
                  <a:moveTo>
                    <a:pt x="6" y="102"/>
                  </a:moveTo>
                  <a:cubicBezTo>
                    <a:pt x="39" y="43"/>
                    <a:pt x="39" y="43"/>
                    <a:pt x="39" y="43"/>
                  </a:cubicBezTo>
                  <a:cubicBezTo>
                    <a:pt x="46" y="36"/>
                    <a:pt x="56" y="31"/>
                    <a:pt x="66" y="30"/>
                  </a:cubicBezTo>
                  <a:cubicBezTo>
                    <a:pt x="80" y="29"/>
                    <a:pt x="95" y="31"/>
                    <a:pt x="109" y="35"/>
                  </a:cubicBezTo>
                  <a:cubicBezTo>
                    <a:pt x="113" y="29"/>
                    <a:pt x="116" y="22"/>
                    <a:pt x="119" y="16"/>
                  </a:cubicBezTo>
                  <a:cubicBezTo>
                    <a:pt x="120" y="14"/>
                    <a:pt x="127" y="0"/>
                    <a:pt x="128" y="0"/>
                  </a:cubicBezTo>
                  <a:cubicBezTo>
                    <a:pt x="136" y="3"/>
                    <a:pt x="145" y="5"/>
                    <a:pt x="153" y="7"/>
                  </a:cubicBezTo>
                  <a:cubicBezTo>
                    <a:pt x="149" y="21"/>
                    <a:pt x="144" y="35"/>
                    <a:pt x="140" y="49"/>
                  </a:cubicBezTo>
                  <a:cubicBezTo>
                    <a:pt x="153" y="56"/>
                    <a:pt x="166" y="63"/>
                    <a:pt x="174" y="76"/>
                  </a:cubicBezTo>
                  <a:cubicBezTo>
                    <a:pt x="179" y="85"/>
                    <a:pt x="181" y="95"/>
                    <a:pt x="181" y="106"/>
                  </a:cubicBezTo>
                  <a:cubicBezTo>
                    <a:pt x="180" y="113"/>
                    <a:pt x="179" y="121"/>
                    <a:pt x="177" y="128"/>
                  </a:cubicBezTo>
                  <a:cubicBezTo>
                    <a:pt x="22" y="128"/>
                    <a:pt x="22" y="128"/>
                    <a:pt x="22" y="128"/>
                  </a:cubicBezTo>
                  <a:cubicBezTo>
                    <a:pt x="8" y="128"/>
                    <a:pt x="0" y="114"/>
                    <a:pt x="6" y="102"/>
                  </a:cubicBezTo>
                  <a:close/>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8" name="Group 7">
              <a:extLst>
                <a:ext uri="{FF2B5EF4-FFF2-40B4-BE49-F238E27FC236}">
                  <a16:creationId xmlns:a16="http://schemas.microsoft.com/office/drawing/2014/main" id="{3E2695C4-ED2E-D41F-D99E-6E1A6A141B75}"/>
                </a:ext>
              </a:extLst>
            </p:cNvPr>
            <p:cNvGrpSpPr/>
            <p:nvPr/>
          </p:nvGrpSpPr>
          <p:grpSpPr>
            <a:xfrm>
              <a:off x="884237" y="2261272"/>
              <a:ext cx="3950380" cy="7510702"/>
              <a:chOff x="-3471496" y="6031768"/>
              <a:chExt cx="2787858" cy="5300445"/>
            </a:xfrm>
          </p:grpSpPr>
          <p:grpSp>
            <p:nvGrpSpPr>
              <p:cNvPr id="59" name="Group 58">
                <a:extLst>
                  <a:ext uri="{FF2B5EF4-FFF2-40B4-BE49-F238E27FC236}">
                    <a16:creationId xmlns:a16="http://schemas.microsoft.com/office/drawing/2014/main" id="{F3F2EB38-2423-6595-9BC0-B3CD7F1BC5AF}"/>
                  </a:ext>
                </a:extLst>
              </p:cNvPr>
              <p:cNvGrpSpPr/>
              <p:nvPr/>
            </p:nvGrpSpPr>
            <p:grpSpPr>
              <a:xfrm>
                <a:off x="-3471496" y="6031768"/>
                <a:ext cx="2787858" cy="5300445"/>
                <a:chOff x="11964378" y="6046786"/>
                <a:chExt cx="3506538" cy="6666845"/>
              </a:xfrm>
            </p:grpSpPr>
            <p:grpSp>
              <p:nvGrpSpPr>
                <p:cNvPr id="61" name="Group 60">
                  <a:extLst>
                    <a:ext uri="{FF2B5EF4-FFF2-40B4-BE49-F238E27FC236}">
                      <a16:creationId xmlns:a16="http://schemas.microsoft.com/office/drawing/2014/main" id="{C78A50D3-A1BC-CC91-75B7-5C6406E7C260}"/>
                    </a:ext>
                  </a:extLst>
                </p:cNvPr>
                <p:cNvGrpSpPr/>
                <p:nvPr/>
              </p:nvGrpSpPr>
              <p:grpSpPr>
                <a:xfrm>
                  <a:off x="13686031" y="7836986"/>
                  <a:ext cx="1784885" cy="2530780"/>
                  <a:chOff x="13002206" y="10072851"/>
                  <a:chExt cx="1284898" cy="1821851"/>
                </a:xfrm>
              </p:grpSpPr>
              <p:sp>
                <p:nvSpPr>
                  <p:cNvPr id="75" name="Freeform 4248">
                    <a:extLst>
                      <a:ext uri="{FF2B5EF4-FFF2-40B4-BE49-F238E27FC236}">
                        <a16:creationId xmlns:a16="http://schemas.microsoft.com/office/drawing/2014/main" id="{20FBB9B3-1997-B61B-9CAD-111B90DBBEC1}"/>
                      </a:ext>
                    </a:extLst>
                  </p:cNvPr>
                  <p:cNvSpPr>
                    <a:spLocks/>
                  </p:cNvSpPr>
                  <p:nvPr/>
                </p:nvSpPr>
                <p:spPr bwMode="auto">
                  <a:xfrm>
                    <a:off x="13098099" y="11281021"/>
                    <a:ext cx="249315" cy="613681"/>
                  </a:xfrm>
                  <a:custGeom>
                    <a:avLst/>
                    <a:gdLst>
                      <a:gd name="T0" fmla="*/ 3 w 15"/>
                      <a:gd name="T1" fmla="*/ 37 h 37"/>
                      <a:gd name="T2" fmla="*/ 3 w 15"/>
                      <a:gd name="T3" fmla="*/ 37 h 37"/>
                      <a:gd name="T4" fmla="*/ 5 w 15"/>
                      <a:gd name="T5" fmla="*/ 35 h 37"/>
                      <a:gd name="T6" fmla="*/ 15 w 15"/>
                      <a:gd name="T7" fmla="*/ 3 h 37"/>
                      <a:gd name="T8" fmla="*/ 14 w 15"/>
                      <a:gd name="T9" fmla="*/ 0 h 37"/>
                      <a:gd name="T10" fmla="*/ 11 w 15"/>
                      <a:gd name="T11" fmla="*/ 1 h 37"/>
                      <a:gd name="T12" fmla="*/ 1 w 15"/>
                      <a:gd name="T13" fmla="*/ 35 h 37"/>
                      <a:gd name="T14" fmla="*/ 3 w 15"/>
                      <a:gd name="T15" fmla="*/ 37 h 3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37">
                        <a:moveTo>
                          <a:pt x="3" y="37"/>
                        </a:moveTo>
                        <a:cubicBezTo>
                          <a:pt x="3" y="37"/>
                          <a:pt x="3" y="37"/>
                          <a:pt x="3" y="37"/>
                        </a:cubicBezTo>
                        <a:cubicBezTo>
                          <a:pt x="4" y="36"/>
                          <a:pt x="5" y="36"/>
                          <a:pt x="5" y="35"/>
                        </a:cubicBezTo>
                        <a:cubicBezTo>
                          <a:pt x="4" y="18"/>
                          <a:pt x="14" y="3"/>
                          <a:pt x="15" y="3"/>
                        </a:cubicBezTo>
                        <a:cubicBezTo>
                          <a:pt x="15" y="2"/>
                          <a:pt x="15" y="1"/>
                          <a:pt x="14" y="0"/>
                        </a:cubicBezTo>
                        <a:cubicBezTo>
                          <a:pt x="13" y="0"/>
                          <a:pt x="12" y="0"/>
                          <a:pt x="11" y="1"/>
                        </a:cubicBezTo>
                        <a:cubicBezTo>
                          <a:pt x="11" y="2"/>
                          <a:pt x="0" y="17"/>
                          <a:pt x="1" y="35"/>
                        </a:cubicBezTo>
                        <a:cubicBezTo>
                          <a:pt x="1" y="36"/>
                          <a:pt x="2" y="37"/>
                          <a:pt x="3" y="37"/>
                        </a:cubicBezTo>
                        <a:close/>
                      </a:path>
                    </a:pathLst>
                  </a:custGeom>
                  <a:solidFill>
                    <a:srgbClr val="4B41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 name="Freeform 4250">
                    <a:extLst>
                      <a:ext uri="{FF2B5EF4-FFF2-40B4-BE49-F238E27FC236}">
                        <a16:creationId xmlns:a16="http://schemas.microsoft.com/office/drawing/2014/main" id="{F05369CA-D922-D5B3-0224-58ABE4796AAB}"/>
                      </a:ext>
                    </a:extLst>
                  </p:cNvPr>
                  <p:cNvSpPr>
                    <a:spLocks/>
                  </p:cNvSpPr>
                  <p:nvPr/>
                </p:nvSpPr>
                <p:spPr bwMode="auto">
                  <a:xfrm>
                    <a:off x="13002206" y="10072851"/>
                    <a:ext cx="1284898" cy="1534200"/>
                  </a:xfrm>
                  <a:custGeom>
                    <a:avLst/>
                    <a:gdLst>
                      <a:gd name="T0" fmla="*/ 16 w 76"/>
                      <a:gd name="T1" fmla="*/ 77 h 92"/>
                      <a:gd name="T2" fmla="*/ 76 w 76"/>
                      <a:gd name="T3" fmla="*/ 8 h 92"/>
                      <a:gd name="T4" fmla="*/ 68 w 76"/>
                      <a:gd name="T5" fmla="*/ 2 h 92"/>
                      <a:gd name="T6" fmla="*/ 16 w 76"/>
                      <a:gd name="T7" fmla="*/ 77 h 92"/>
                    </a:gdLst>
                    <a:ahLst/>
                    <a:cxnLst>
                      <a:cxn ang="0">
                        <a:pos x="T0" y="T1"/>
                      </a:cxn>
                      <a:cxn ang="0">
                        <a:pos x="T2" y="T3"/>
                      </a:cxn>
                      <a:cxn ang="0">
                        <a:pos x="T4" y="T5"/>
                      </a:cxn>
                      <a:cxn ang="0">
                        <a:pos x="T6" y="T7"/>
                      </a:cxn>
                    </a:cxnLst>
                    <a:rect l="0" t="0" r="r" b="b"/>
                    <a:pathLst>
                      <a:path w="76" h="92">
                        <a:moveTo>
                          <a:pt x="16" y="77"/>
                        </a:moveTo>
                        <a:cubicBezTo>
                          <a:pt x="16" y="77"/>
                          <a:pt x="61" y="92"/>
                          <a:pt x="76" y="8"/>
                        </a:cubicBezTo>
                        <a:cubicBezTo>
                          <a:pt x="76" y="3"/>
                          <a:pt x="72" y="0"/>
                          <a:pt x="68" y="2"/>
                        </a:cubicBezTo>
                        <a:cubicBezTo>
                          <a:pt x="47" y="11"/>
                          <a:pt x="0" y="36"/>
                          <a:pt x="16" y="77"/>
                        </a:cubicBezTo>
                        <a:close/>
                      </a:path>
                    </a:pathLst>
                  </a:custGeom>
                  <a:solidFill>
                    <a:srgbClr val="4B41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2" name="Group 61">
                  <a:extLst>
                    <a:ext uri="{FF2B5EF4-FFF2-40B4-BE49-F238E27FC236}">
                      <a16:creationId xmlns:a16="http://schemas.microsoft.com/office/drawing/2014/main" id="{F4C90B2A-DA71-8319-75FE-68CFE7901A94}"/>
                    </a:ext>
                  </a:extLst>
                </p:cNvPr>
                <p:cNvGrpSpPr/>
                <p:nvPr/>
              </p:nvGrpSpPr>
              <p:grpSpPr>
                <a:xfrm>
                  <a:off x="12694160" y="6046786"/>
                  <a:ext cx="1997962" cy="4313066"/>
                  <a:chOff x="12388531" y="9324919"/>
                  <a:chExt cx="1208184" cy="2608147"/>
                </a:xfrm>
              </p:grpSpPr>
              <p:sp>
                <p:nvSpPr>
                  <p:cNvPr id="71" name="Freeform 4249">
                    <a:extLst>
                      <a:ext uri="{FF2B5EF4-FFF2-40B4-BE49-F238E27FC236}">
                        <a16:creationId xmlns:a16="http://schemas.microsoft.com/office/drawing/2014/main" id="{1F196BC6-CAFB-C859-A787-09F8120149F2}"/>
                      </a:ext>
                    </a:extLst>
                  </p:cNvPr>
                  <p:cNvSpPr>
                    <a:spLocks/>
                  </p:cNvSpPr>
                  <p:nvPr/>
                </p:nvSpPr>
                <p:spPr bwMode="auto">
                  <a:xfrm>
                    <a:off x="12983034" y="10839947"/>
                    <a:ext cx="95893" cy="1093119"/>
                  </a:xfrm>
                  <a:custGeom>
                    <a:avLst/>
                    <a:gdLst>
                      <a:gd name="T0" fmla="*/ 3 w 5"/>
                      <a:gd name="T1" fmla="*/ 66 h 66"/>
                      <a:gd name="T2" fmla="*/ 3 w 5"/>
                      <a:gd name="T3" fmla="*/ 66 h 66"/>
                      <a:gd name="T4" fmla="*/ 5 w 5"/>
                      <a:gd name="T5" fmla="*/ 64 h 66"/>
                      <a:gd name="T6" fmla="*/ 4 w 5"/>
                      <a:gd name="T7" fmla="*/ 2 h 66"/>
                      <a:gd name="T8" fmla="*/ 2 w 5"/>
                      <a:gd name="T9" fmla="*/ 0 h 66"/>
                      <a:gd name="T10" fmla="*/ 0 w 5"/>
                      <a:gd name="T11" fmla="*/ 2 h 66"/>
                      <a:gd name="T12" fmla="*/ 1 w 5"/>
                      <a:gd name="T13" fmla="*/ 64 h 66"/>
                      <a:gd name="T14" fmla="*/ 3 w 5"/>
                      <a:gd name="T15" fmla="*/ 66 h 6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66">
                        <a:moveTo>
                          <a:pt x="3" y="66"/>
                        </a:moveTo>
                        <a:cubicBezTo>
                          <a:pt x="3" y="66"/>
                          <a:pt x="3" y="66"/>
                          <a:pt x="3" y="66"/>
                        </a:cubicBezTo>
                        <a:cubicBezTo>
                          <a:pt x="4" y="66"/>
                          <a:pt x="5" y="65"/>
                          <a:pt x="5" y="64"/>
                        </a:cubicBezTo>
                        <a:cubicBezTo>
                          <a:pt x="4" y="2"/>
                          <a:pt x="4" y="2"/>
                          <a:pt x="4" y="2"/>
                        </a:cubicBezTo>
                        <a:cubicBezTo>
                          <a:pt x="4" y="1"/>
                          <a:pt x="3" y="0"/>
                          <a:pt x="2" y="0"/>
                        </a:cubicBezTo>
                        <a:cubicBezTo>
                          <a:pt x="1" y="0"/>
                          <a:pt x="0" y="1"/>
                          <a:pt x="0" y="2"/>
                        </a:cubicBezTo>
                        <a:cubicBezTo>
                          <a:pt x="1" y="64"/>
                          <a:pt x="1" y="64"/>
                          <a:pt x="1" y="64"/>
                        </a:cubicBezTo>
                        <a:cubicBezTo>
                          <a:pt x="1" y="66"/>
                          <a:pt x="2" y="66"/>
                          <a:pt x="3" y="66"/>
                        </a:cubicBezTo>
                        <a:close/>
                      </a:path>
                    </a:pathLst>
                  </a:custGeom>
                  <a:solidFill>
                    <a:srgbClr val="8379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72" name="Group 71">
                    <a:extLst>
                      <a:ext uri="{FF2B5EF4-FFF2-40B4-BE49-F238E27FC236}">
                        <a16:creationId xmlns:a16="http://schemas.microsoft.com/office/drawing/2014/main" id="{2F967F2C-FC2C-5A35-C4BE-B29D84EA536D}"/>
                      </a:ext>
                    </a:extLst>
                  </p:cNvPr>
                  <p:cNvGrpSpPr/>
                  <p:nvPr/>
                </p:nvGrpSpPr>
                <p:grpSpPr>
                  <a:xfrm>
                    <a:off x="12388531" y="9324919"/>
                    <a:ext cx="1208184" cy="2013637"/>
                    <a:chOff x="12388531" y="9324919"/>
                    <a:chExt cx="1208184" cy="2013637"/>
                  </a:xfrm>
                </p:grpSpPr>
                <p:sp>
                  <p:nvSpPr>
                    <p:cNvPr id="73" name="Freeform 4252">
                      <a:extLst>
                        <a:ext uri="{FF2B5EF4-FFF2-40B4-BE49-F238E27FC236}">
                          <a16:creationId xmlns:a16="http://schemas.microsoft.com/office/drawing/2014/main" id="{C325BD45-6624-0C36-2507-B9AB8934F22C}"/>
                        </a:ext>
                      </a:extLst>
                    </p:cNvPr>
                    <p:cNvSpPr>
                      <a:spLocks/>
                    </p:cNvSpPr>
                    <p:nvPr/>
                  </p:nvSpPr>
                  <p:spPr bwMode="auto">
                    <a:xfrm>
                      <a:off x="12388531" y="9324919"/>
                      <a:ext cx="1208184" cy="2013637"/>
                    </a:xfrm>
                    <a:custGeom>
                      <a:avLst/>
                      <a:gdLst>
                        <a:gd name="T0" fmla="*/ 31 w 72"/>
                        <a:gd name="T1" fmla="*/ 114 h 120"/>
                        <a:gd name="T2" fmla="*/ 46 w 72"/>
                        <a:gd name="T3" fmla="*/ 113 h 120"/>
                        <a:gd name="T4" fmla="*/ 38 w 72"/>
                        <a:gd name="T5" fmla="*/ 9 h 120"/>
                        <a:gd name="T6" fmla="*/ 31 w 72"/>
                        <a:gd name="T7" fmla="*/ 114 h 120"/>
                      </a:gdLst>
                      <a:ahLst/>
                      <a:cxnLst>
                        <a:cxn ang="0">
                          <a:pos x="T0" y="T1"/>
                        </a:cxn>
                        <a:cxn ang="0">
                          <a:pos x="T2" y="T3"/>
                        </a:cxn>
                        <a:cxn ang="0">
                          <a:pos x="T4" y="T5"/>
                        </a:cxn>
                        <a:cxn ang="0">
                          <a:pos x="T6" y="T7"/>
                        </a:cxn>
                      </a:cxnLst>
                      <a:rect l="0" t="0" r="r" b="b"/>
                      <a:pathLst>
                        <a:path w="72" h="120">
                          <a:moveTo>
                            <a:pt x="31" y="114"/>
                          </a:moveTo>
                          <a:cubicBezTo>
                            <a:pt x="34" y="120"/>
                            <a:pt x="44" y="119"/>
                            <a:pt x="46" y="113"/>
                          </a:cubicBezTo>
                          <a:cubicBezTo>
                            <a:pt x="55" y="82"/>
                            <a:pt x="72" y="16"/>
                            <a:pt x="38" y="9"/>
                          </a:cubicBezTo>
                          <a:cubicBezTo>
                            <a:pt x="0" y="0"/>
                            <a:pt x="13" y="77"/>
                            <a:pt x="31" y="114"/>
                          </a:cubicBezTo>
                          <a:close/>
                        </a:path>
                      </a:pathLst>
                    </a:custGeom>
                    <a:solidFill>
                      <a:srgbClr val="8379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 name="Freeform 4253">
                      <a:extLst>
                        <a:ext uri="{FF2B5EF4-FFF2-40B4-BE49-F238E27FC236}">
                          <a16:creationId xmlns:a16="http://schemas.microsoft.com/office/drawing/2014/main" id="{E504BC45-1B47-234D-2BB9-1623256655BA}"/>
                        </a:ext>
                      </a:extLst>
                    </p:cNvPr>
                    <p:cNvSpPr>
                      <a:spLocks/>
                    </p:cNvSpPr>
                    <p:nvPr/>
                  </p:nvSpPr>
                  <p:spPr bwMode="auto">
                    <a:xfrm>
                      <a:off x="12963855" y="9804364"/>
                      <a:ext cx="95893" cy="1495842"/>
                    </a:xfrm>
                    <a:custGeom>
                      <a:avLst/>
                      <a:gdLst>
                        <a:gd name="T0" fmla="*/ 5 w 6"/>
                        <a:gd name="T1" fmla="*/ 90 h 90"/>
                        <a:gd name="T2" fmla="*/ 5 w 6"/>
                        <a:gd name="T3" fmla="*/ 90 h 90"/>
                        <a:gd name="T4" fmla="*/ 6 w 6"/>
                        <a:gd name="T5" fmla="*/ 89 h 90"/>
                        <a:gd name="T6" fmla="*/ 2 w 6"/>
                        <a:gd name="T7" fmla="*/ 1 h 90"/>
                        <a:gd name="T8" fmla="*/ 1 w 6"/>
                        <a:gd name="T9" fmla="*/ 0 h 90"/>
                        <a:gd name="T10" fmla="*/ 0 w 6"/>
                        <a:gd name="T11" fmla="*/ 1 h 90"/>
                        <a:gd name="T12" fmla="*/ 4 w 6"/>
                        <a:gd name="T13" fmla="*/ 89 h 90"/>
                        <a:gd name="T14" fmla="*/ 5 w 6"/>
                        <a:gd name="T15" fmla="*/ 90 h 9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90">
                          <a:moveTo>
                            <a:pt x="5" y="90"/>
                          </a:moveTo>
                          <a:cubicBezTo>
                            <a:pt x="5" y="90"/>
                            <a:pt x="5" y="90"/>
                            <a:pt x="5" y="90"/>
                          </a:cubicBezTo>
                          <a:cubicBezTo>
                            <a:pt x="5" y="90"/>
                            <a:pt x="6" y="89"/>
                            <a:pt x="6" y="89"/>
                          </a:cubicBezTo>
                          <a:cubicBezTo>
                            <a:pt x="2" y="1"/>
                            <a:pt x="2" y="1"/>
                            <a:pt x="2" y="1"/>
                          </a:cubicBezTo>
                          <a:cubicBezTo>
                            <a:pt x="2" y="1"/>
                            <a:pt x="2" y="0"/>
                            <a:pt x="1" y="0"/>
                          </a:cubicBezTo>
                          <a:cubicBezTo>
                            <a:pt x="0" y="0"/>
                            <a:pt x="0" y="1"/>
                            <a:pt x="0" y="1"/>
                          </a:cubicBezTo>
                          <a:cubicBezTo>
                            <a:pt x="4" y="89"/>
                            <a:pt x="4" y="89"/>
                            <a:pt x="4" y="89"/>
                          </a:cubicBezTo>
                          <a:cubicBezTo>
                            <a:pt x="4" y="89"/>
                            <a:pt x="4" y="90"/>
                            <a:pt x="5" y="90"/>
                          </a:cubicBezTo>
                          <a:close/>
                        </a:path>
                      </a:pathLst>
                    </a:custGeom>
                    <a:solidFill>
                      <a:srgbClr val="4B41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grpSp>
              <p:nvGrpSpPr>
                <p:cNvPr id="63" name="Group 62">
                  <a:extLst>
                    <a:ext uri="{FF2B5EF4-FFF2-40B4-BE49-F238E27FC236}">
                      <a16:creationId xmlns:a16="http://schemas.microsoft.com/office/drawing/2014/main" id="{A5B5F536-A84F-8888-0B8D-A06F7E1BE79F}"/>
                    </a:ext>
                  </a:extLst>
                </p:cNvPr>
                <p:cNvGrpSpPr/>
                <p:nvPr/>
              </p:nvGrpSpPr>
              <p:grpSpPr>
                <a:xfrm rot="382393">
                  <a:off x="11964378" y="8619935"/>
                  <a:ext cx="1658571" cy="1704006"/>
                  <a:chOff x="11506364" y="10590632"/>
                  <a:chExt cx="1399962" cy="1438313"/>
                </a:xfrm>
              </p:grpSpPr>
              <p:sp>
                <p:nvSpPr>
                  <p:cNvPr id="68" name="Freeform 4245">
                    <a:extLst>
                      <a:ext uri="{FF2B5EF4-FFF2-40B4-BE49-F238E27FC236}">
                        <a16:creationId xmlns:a16="http://schemas.microsoft.com/office/drawing/2014/main" id="{9BD76007-A058-2270-A64C-63107B631A3B}"/>
                      </a:ext>
                    </a:extLst>
                  </p:cNvPr>
                  <p:cNvSpPr>
                    <a:spLocks/>
                  </p:cNvSpPr>
                  <p:nvPr/>
                </p:nvSpPr>
                <p:spPr bwMode="auto">
                  <a:xfrm>
                    <a:off x="12580304" y="11434443"/>
                    <a:ext cx="326022" cy="517795"/>
                  </a:xfrm>
                  <a:custGeom>
                    <a:avLst/>
                    <a:gdLst>
                      <a:gd name="T0" fmla="*/ 18 w 20"/>
                      <a:gd name="T1" fmla="*/ 31 h 31"/>
                      <a:gd name="T2" fmla="*/ 19 w 20"/>
                      <a:gd name="T3" fmla="*/ 29 h 31"/>
                      <a:gd name="T4" fmla="*/ 3 w 20"/>
                      <a:gd name="T5" fmla="*/ 0 h 31"/>
                      <a:gd name="T6" fmla="*/ 1 w 20"/>
                      <a:gd name="T7" fmla="*/ 1 h 31"/>
                      <a:gd name="T8" fmla="*/ 1 w 20"/>
                      <a:gd name="T9" fmla="*/ 4 h 31"/>
                      <a:gd name="T10" fmla="*/ 9 w 20"/>
                      <a:gd name="T11" fmla="*/ 10 h 31"/>
                      <a:gd name="T12" fmla="*/ 16 w 20"/>
                      <a:gd name="T13" fmla="*/ 29 h 31"/>
                      <a:gd name="T14" fmla="*/ 17 w 20"/>
                      <a:gd name="T15" fmla="*/ 31 h 31"/>
                      <a:gd name="T16" fmla="*/ 18 w 20"/>
                      <a:gd name="T17"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31">
                        <a:moveTo>
                          <a:pt x="18" y="31"/>
                        </a:moveTo>
                        <a:cubicBezTo>
                          <a:pt x="19" y="31"/>
                          <a:pt x="19" y="30"/>
                          <a:pt x="19" y="29"/>
                        </a:cubicBezTo>
                        <a:cubicBezTo>
                          <a:pt x="20" y="9"/>
                          <a:pt x="4" y="1"/>
                          <a:pt x="3" y="0"/>
                        </a:cubicBezTo>
                        <a:cubicBezTo>
                          <a:pt x="2" y="0"/>
                          <a:pt x="1" y="0"/>
                          <a:pt x="1" y="1"/>
                        </a:cubicBezTo>
                        <a:cubicBezTo>
                          <a:pt x="0" y="2"/>
                          <a:pt x="0" y="3"/>
                          <a:pt x="1" y="4"/>
                        </a:cubicBezTo>
                        <a:cubicBezTo>
                          <a:pt x="1" y="4"/>
                          <a:pt x="5" y="6"/>
                          <a:pt x="9" y="10"/>
                        </a:cubicBezTo>
                        <a:cubicBezTo>
                          <a:pt x="13" y="16"/>
                          <a:pt x="16" y="22"/>
                          <a:pt x="16" y="29"/>
                        </a:cubicBezTo>
                        <a:cubicBezTo>
                          <a:pt x="16" y="30"/>
                          <a:pt x="16" y="31"/>
                          <a:pt x="17" y="31"/>
                        </a:cubicBezTo>
                        <a:lnTo>
                          <a:pt x="18" y="31"/>
                        </a:lnTo>
                        <a:close/>
                      </a:path>
                    </a:pathLst>
                  </a:custGeom>
                  <a:solidFill>
                    <a:srgbClr val="8379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 name="Freeform 4251">
                    <a:extLst>
                      <a:ext uri="{FF2B5EF4-FFF2-40B4-BE49-F238E27FC236}">
                        <a16:creationId xmlns:a16="http://schemas.microsoft.com/office/drawing/2014/main" id="{267F2236-08F1-AC46-AEF4-2EBF60C9C1BC}"/>
                      </a:ext>
                    </a:extLst>
                  </p:cNvPr>
                  <p:cNvSpPr>
                    <a:spLocks/>
                  </p:cNvSpPr>
                  <p:nvPr/>
                </p:nvSpPr>
                <p:spPr bwMode="auto">
                  <a:xfrm>
                    <a:off x="11506364" y="10590632"/>
                    <a:ext cx="1361606" cy="1438313"/>
                  </a:xfrm>
                  <a:custGeom>
                    <a:avLst/>
                    <a:gdLst>
                      <a:gd name="T0" fmla="*/ 76 w 82"/>
                      <a:gd name="T1" fmla="*/ 62 h 87"/>
                      <a:gd name="T2" fmla="*/ 2 w 82"/>
                      <a:gd name="T3" fmla="*/ 9 h 87"/>
                      <a:gd name="T4" fmla="*/ 8 w 82"/>
                      <a:gd name="T5" fmla="*/ 1 h 87"/>
                      <a:gd name="T6" fmla="*/ 76 w 82"/>
                      <a:gd name="T7" fmla="*/ 62 h 87"/>
                    </a:gdLst>
                    <a:ahLst/>
                    <a:cxnLst>
                      <a:cxn ang="0">
                        <a:pos x="T0" y="T1"/>
                      </a:cxn>
                      <a:cxn ang="0">
                        <a:pos x="T2" y="T3"/>
                      </a:cxn>
                      <a:cxn ang="0">
                        <a:pos x="T4" y="T5"/>
                      </a:cxn>
                      <a:cxn ang="0">
                        <a:pos x="T6" y="T7"/>
                      </a:cxn>
                    </a:cxnLst>
                    <a:rect l="0" t="0" r="r" b="b"/>
                    <a:pathLst>
                      <a:path w="82" h="87">
                        <a:moveTo>
                          <a:pt x="76" y="62"/>
                        </a:moveTo>
                        <a:cubicBezTo>
                          <a:pt x="76" y="62"/>
                          <a:pt x="36" y="87"/>
                          <a:pt x="2" y="9"/>
                        </a:cubicBezTo>
                        <a:cubicBezTo>
                          <a:pt x="0" y="5"/>
                          <a:pt x="4" y="0"/>
                          <a:pt x="8" y="1"/>
                        </a:cubicBezTo>
                        <a:cubicBezTo>
                          <a:pt x="30" y="5"/>
                          <a:pt x="82" y="19"/>
                          <a:pt x="76" y="62"/>
                        </a:cubicBezTo>
                        <a:close/>
                      </a:path>
                    </a:pathLst>
                  </a:custGeom>
                  <a:solidFill>
                    <a:srgbClr val="8379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 name="Freeform 4254">
                    <a:extLst>
                      <a:ext uri="{FF2B5EF4-FFF2-40B4-BE49-F238E27FC236}">
                        <a16:creationId xmlns:a16="http://schemas.microsoft.com/office/drawing/2014/main" id="{61123322-3049-F1BF-0A9A-1AFCA85425DB}"/>
                      </a:ext>
                    </a:extLst>
                  </p:cNvPr>
                  <p:cNvSpPr>
                    <a:spLocks/>
                  </p:cNvSpPr>
                  <p:nvPr/>
                </p:nvSpPr>
                <p:spPr bwMode="auto">
                  <a:xfrm>
                    <a:off x="11947451" y="10935827"/>
                    <a:ext cx="824639" cy="690389"/>
                  </a:xfrm>
                  <a:custGeom>
                    <a:avLst/>
                    <a:gdLst>
                      <a:gd name="T0" fmla="*/ 49 w 50"/>
                      <a:gd name="T1" fmla="*/ 41 h 41"/>
                      <a:gd name="T2" fmla="*/ 50 w 50"/>
                      <a:gd name="T3" fmla="*/ 41 h 41"/>
                      <a:gd name="T4" fmla="*/ 50 w 50"/>
                      <a:gd name="T5" fmla="*/ 40 h 41"/>
                      <a:gd name="T6" fmla="*/ 1 w 50"/>
                      <a:gd name="T7" fmla="*/ 0 h 41"/>
                      <a:gd name="T8" fmla="*/ 0 w 50"/>
                      <a:gd name="T9" fmla="*/ 0 h 41"/>
                      <a:gd name="T10" fmla="*/ 0 w 50"/>
                      <a:gd name="T11" fmla="*/ 2 h 41"/>
                      <a:gd name="T12" fmla="*/ 49 w 50"/>
                      <a:gd name="T13" fmla="*/ 41 h 41"/>
                      <a:gd name="T14" fmla="*/ 49 w 50"/>
                      <a:gd name="T15" fmla="*/ 41 h 4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 h="41">
                        <a:moveTo>
                          <a:pt x="49" y="41"/>
                        </a:moveTo>
                        <a:cubicBezTo>
                          <a:pt x="50" y="41"/>
                          <a:pt x="50" y="41"/>
                          <a:pt x="50" y="41"/>
                        </a:cubicBezTo>
                        <a:cubicBezTo>
                          <a:pt x="50" y="41"/>
                          <a:pt x="50" y="40"/>
                          <a:pt x="50" y="40"/>
                        </a:cubicBezTo>
                        <a:cubicBezTo>
                          <a:pt x="1" y="0"/>
                          <a:pt x="1" y="0"/>
                          <a:pt x="1" y="0"/>
                        </a:cubicBezTo>
                        <a:cubicBezTo>
                          <a:pt x="1" y="0"/>
                          <a:pt x="0" y="0"/>
                          <a:pt x="0" y="0"/>
                        </a:cubicBezTo>
                        <a:cubicBezTo>
                          <a:pt x="0" y="1"/>
                          <a:pt x="0" y="1"/>
                          <a:pt x="0" y="2"/>
                        </a:cubicBezTo>
                        <a:cubicBezTo>
                          <a:pt x="49" y="41"/>
                          <a:pt x="49" y="41"/>
                          <a:pt x="49" y="41"/>
                        </a:cubicBezTo>
                        <a:cubicBezTo>
                          <a:pt x="49" y="41"/>
                          <a:pt x="49" y="41"/>
                          <a:pt x="49" y="41"/>
                        </a:cubicBezTo>
                        <a:close/>
                      </a:path>
                    </a:pathLst>
                  </a:custGeom>
                  <a:solidFill>
                    <a:srgbClr val="4B41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4" name="Group 63">
                  <a:extLst>
                    <a:ext uri="{FF2B5EF4-FFF2-40B4-BE49-F238E27FC236}">
                      <a16:creationId xmlns:a16="http://schemas.microsoft.com/office/drawing/2014/main" id="{8EEE83D8-ABB3-137C-BD6C-38FA4BF7344C}"/>
                    </a:ext>
                  </a:extLst>
                </p:cNvPr>
                <p:cNvGrpSpPr/>
                <p:nvPr/>
              </p:nvGrpSpPr>
              <p:grpSpPr>
                <a:xfrm>
                  <a:off x="13265290" y="10227467"/>
                  <a:ext cx="877747" cy="2486164"/>
                  <a:chOff x="12854791" y="10175948"/>
                  <a:chExt cx="1649264" cy="2486164"/>
                </a:xfrm>
              </p:grpSpPr>
              <p:sp>
                <p:nvSpPr>
                  <p:cNvPr id="65" name="Freeform 4255">
                    <a:extLst>
                      <a:ext uri="{FF2B5EF4-FFF2-40B4-BE49-F238E27FC236}">
                        <a16:creationId xmlns:a16="http://schemas.microsoft.com/office/drawing/2014/main" id="{46C0BFDD-7870-AAD0-9EBF-72B570D5ED0F}"/>
                      </a:ext>
                    </a:extLst>
                  </p:cNvPr>
                  <p:cNvSpPr>
                    <a:spLocks/>
                  </p:cNvSpPr>
                  <p:nvPr/>
                </p:nvSpPr>
                <p:spPr bwMode="auto">
                  <a:xfrm>
                    <a:off x="12854791" y="10175948"/>
                    <a:ext cx="1649264" cy="2486164"/>
                  </a:xfrm>
                  <a:custGeom>
                    <a:avLst/>
                    <a:gdLst>
                      <a:gd name="T0" fmla="*/ 0 w 99"/>
                      <a:gd name="T1" fmla="*/ 0 h 65"/>
                      <a:gd name="T2" fmla="*/ 3 w 99"/>
                      <a:gd name="T3" fmla="*/ 13 h 65"/>
                      <a:gd name="T4" fmla="*/ 4 w 99"/>
                      <a:gd name="T5" fmla="*/ 17 h 65"/>
                      <a:gd name="T6" fmla="*/ 6 w 99"/>
                      <a:gd name="T7" fmla="*/ 25 h 65"/>
                      <a:gd name="T8" fmla="*/ 7 w 99"/>
                      <a:gd name="T9" fmla="*/ 29 h 65"/>
                      <a:gd name="T10" fmla="*/ 13 w 99"/>
                      <a:gd name="T11" fmla="*/ 60 h 65"/>
                      <a:gd name="T12" fmla="*/ 20 w 99"/>
                      <a:gd name="T13" fmla="*/ 65 h 65"/>
                      <a:gd name="T14" fmla="*/ 79 w 99"/>
                      <a:gd name="T15" fmla="*/ 65 h 65"/>
                      <a:gd name="T16" fmla="*/ 86 w 99"/>
                      <a:gd name="T17" fmla="*/ 60 h 65"/>
                      <a:gd name="T18" fmla="*/ 93 w 99"/>
                      <a:gd name="T19" fmla="*/ 29 h 65"/>
                      <a:gd name="T20" fmla="*/ 94 w 99"/>
                      <a:gd name="T21" fmla="*/ 25 h 65"/>
                      <a:gd name="T22" fmla="*/ 96 w 99"/>
                      <a:gd name="T23" fmla="*/ 17 h 65"/>
                      <a:gd name="T24" fmla="*/ 97 w 99"/>
                      <a:gd name="T25" fmla="*/ 13 h 65"/>
                      <a:gd name="T26" fmla="*/ 99 w 99"/>
                      <a:gd name="T27" fmla="*/ 0 h 65"/>
                      <a:gd name="T28" fmla="*/ 0 w 99"/>
                      <a:gd name="T29" fmla="*/ 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9" h="65">
                        <a:moveTo>
                          <a:pt x="0" y="0"/>
                        </a:moveTo>
                        <a:cubicBezTo>
                          <a:pt x="3" y="13"/>
                          <a:pt x="3" y="13"/>
                          <a:pt x="3" y="13"/>
                        </a:cubicBezTo>
                        <a:cubicBezTo>
                          <a:pt x="4" y="17"/>
                          <a:pt x="4" y="17"/>
                          <a:pt x="4" y="17"/>
                        </a:cubicBezTo>
                        <a:cubicBezTo>
                          <a:pt x="6" y="25"/>
                          <a:pt x="6" y="25"/>
                          <a:pt x="6" y="25"/>
                        </a:cubicBezTo>
                        <a:cubicBezTo>
                          <a:pt x="7" y="29"/>
                          <a:pt x="7" y="29"/>
                          <a:pt x="7" y="29"/>
                        </a:cubicBezTo>
                        <a:cubicBezTo>
                          <a:pt x="13" y="60"/>
                          <a:pt x="13" y="60"/>
                          <a:pt x="13" y="60"/>
                        </a:cubicBezTo>
                        <a:cubicBezTo>
                          <a:pt x="14" y="63"/>
                          <a:pt x="17" y="65"/>
                          <a:pt x="20" y="65"/>
                        </a:cubicBezTo>
                        <a:cubicBezTo>
                          <a:pt x="79" y="65"/>
                          <a:pt x="79" y="65"/>
                          <a:pt x="79" y="65"/>
                        </a:cubicBezTo>
                        <a:cubicBezTo>
                          <a:pt x="83" y="65"/>
                          <a:pt x="86" y="63"/>
                          <a:pt x="86" y="60"/>
                        </a:cubicBezTo>
                        <a:cubicBezTo>
                          <a:pt x="93" y="29"/>
                          <a:pt x="93" y="29"/>
                          <a:pt x="93" y="29"/>
                        </a:cubicBezTo>
                        <a:cubicBezTo>
                          <a:pt x="94" y="25"/>
                          <a:pt x="94" y="25"/>
                          <a:pt x="94" y="25"/>
                        </a:cubicBezTo>
                        <a:cubicBezTo>
                          <a:pt x="96" y="17"/>
                          <a:pt x="96" y="17"/>
                          <a:pt x="96" y="17"/>
                        </a:cubicBezTo>
                        <a:cubicBezTo>
                          <a:pt x="97" y="13"/>
                          <a:pt x="97" y="13"/>
                          <a:pt x="97" y="13"/>
                        </a:cubicBezTo>
                        <a:cubicBezTo>
                          <a:pt x="99" y="0"/>
                          <a:pt x="99" y="0"/>
                          <a:pt x="99" y="0"/>
                        </a:cubicBezTo>
                        <a:lnTo>
                          <a:pt x="0" y="0"/>
                        </a:lnTo>
                        <a:close/>
                      </a:path>
                    </a:pathLst>
                  </a:custGeom>
                  <a:solidFill>
                    <a:srgbClr val="A0AB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 name="Freeform 4256">
                    <a:extLst>
                      <a:ext uri="{FF2B5EF4-FFF2-40B4-BE49-F238E27FC236}">
                        <a16:creationId xmlns:a16="http://schemas.microsoft.com/office/drawing/2014/main" id="{5E5590E3-B381-7E5C-1D55-53B3630F48C7}"/>
                      </a:ext>
                    </a:extLst>
                  </p:cNvPr>
                  <p:cNvSpPr>
                    <a:spLocks/>
                  </p:cNvSpPr>
                  <p:nvPr/>
                </p:nvSpPr>
                <p:spPr bwMode="auto">
                  <a:xfrm>
                    <a:off x="12919627" y="10365889"/>
                    <a:ext cx="1572550" cy="76708"/>
                  </a:xfrm>
                  <a:custGeom>
                    <a:avLst/>
                    <a:gdLst>
                      <a:gd name="T0" fmla="*/ 0 w 82"/>
                      <a:gd name="T1" fmla="*/ 0 h 4"/>
                      <a:gd name="T2" fmla="*/ 1 w 82"/>
                      <a:gd name="T3" fmla="*/ 4 h 4"/>
                      <a:gd name="T4" fmla="*/ 81 w 82"/>
                      <a:gd name="T5" fmla="*/ 4 h 4"/>
                      <a:gd name="T6" fmla="*/ 82 w 82"/>
                      <a:gd name="T7" fmla="*/ 0 h 4"/>
                      <a:gd name="T8" fmla="*/ 0 w 82"/>
                      <a:gd name="T9" fmla="*/ 0 h 4"/>
                    </a:gdLst>
                    <a:ahLst/>
                    <a:cxnLst>
                      <a:cxn ang="0">
                        <a:pos x="T0" y="T1"/>
                      </a:cxn>
                      <a:cxn ang="0">
                        <a:pos x="T2" y="T3"/>
                      </a:cxn>
                      <a:cxn ang="0">
                        <a:pos x="T4" y="T5"/>
                      </a:cxn>
                      <a:cxn ang="0">
                        <a:pos x="T6" y="T7"/>
                      </a:cxn>
                      <a:cxn ang="0">
                        <a:pos x="T8" y="T9"/>
                      </a:cxn>
                    </a:cxnLst>
                    <a:rect l="0" t="0" r="r" b="b"/>
                    <a:pathLst>
                      <a:path w="82" h="4">
                        <a:moveTo>
                          <a:pt x="0" y="0"/>
                        </a:moveTo>
                        <a:lnTo>
                          <a:pt x="1" y="4"/>
                        </a:lnTo>
                        <a:lnTo>
                          <a:pt x="81" y="4"/>
                        </a:lnTo>
                        <a:lnTo>
                          <a:pt x="82" y="0"/>
                        </a:lnTo>
                        <a:lnTo>
                          <a:pt x="0" y="0"/>
                        </a:lnTo>
                        <a:close/>
                      </a:path>
                    </a:pathLst>
                  </a:custGeom>
                  <a:solidFill>
                    <a:srgbClr val="8D97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 name="Freeform 4257">
                    <a:extLst>
                      <a:ext uri="{FF2B5EF4-FFF2-40B4-BE49-F238E27FC236}">
                        <a16:creationId xmlns:a16="http://schemas.microsoft.com/office/drawing/2014/main" id="{E223C2B6-2FB9-64AB-6280-50806E05C5A2}"/>
                      </a:ext>
                    </a:extLst>
                  </p:cNvPr>
                  <p:cNvSpPr>
                    <a:spLocks/>
                  </p:cNvSpPr>
                  <p:nvPr/>
                </p:nvSpPr>
                <p:spPr bwMode="auto">
                  <a:xfrm>
                    <a:off x="12950678" y="10597849"/>
                    <a:ext cx="1476670" cy="57536"/>
                  </a:xfrm>
                  <a:custGeom>
                    <a:avLst/>
                    <a:gdLst>
                      <a:gd name="T0" fmla="*/ 0 w 77"/>
                      <a:gd name="T1" fmla="*/ 0 h 3"/>
                      <a:gd name="T2" fmla="*/ 1 w 77"/>
                      <a:gd name="T3" fmla="*/ 3 h 3"/>
                      <a:gd name="T4" fmla="*/ 76 w 77"/>
                      <a:gd name="T5" fmla="*/ 3 h 3"/>
                      <a:gd name="T6" fmla="*/ 77 w 77"/>
                      <a:gd name="T7" fmla="*/ 0 h 3"/>
                      <a:gd name="T8" fmla="*/ 0 w 77"/>
                      <a:gd name="T9" fmla="*/ 0 h 3"/>
                    </a:gdLst>
                    <a:ahLst/>
                    <a:cxnLst>
                      <a:cxn ang="0">
                        <a:pos x="T0" y="T1"/>
                      </a:cxn>
                      <a:cxn ang="0">
                        <a:pos x="T2" y="T3"/>
                      </a:cxn>
                      <a:cxn ang="0">
                        <a:pos x="T4" y="T5"/>
                      </a:cxn>
                      <a:cxn ang="0">
                        <a:pos x="T6" y="T7"/>
                      </a:cxn>
                      <a:cxn ang="0">
                        <a:pos x="T8" y="T9"/>
                      </a:cxn>
                    </a:cxnLst>
                    <a:rect l="0" t="0" r="r" b="b"/>
                    <a:pathLst>
                      <a:path w="77" h="3">
                        <a:moveTo>
                          <a:pt x="0" y="0"/>
                        </a:moveTo>
                        <a:lnTo>
                          <a:pt x="1" y="3"/>
                        </a:lnTo>
                        <a:lnTo>
                          <a:pt x="76" y="3"/>
                        </a:lnTo>
                        <a:lnTo>
                          <a:pt x="77" y="0"/>
                        </a:lnTo>
                        <a:lnTo>
                          <a:pt x="0" y="0"/>
                        </a:lnTo>
                        <a:close/>
                      </a:path>
                    </a:pathLst>
                  </a:custGeom>
                  <a:solidFill>
                    <a:srgbClr val="8D97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
            <p:nvSpPr>
              <p:cNvPr id="60" name="Freeform 4254">
                <a:extLst>
                  <a:ext uri="{FF2B5EF4-FFF2-40B4-BE49-F238E27FC236}">
                    <a16:creationId xmlns:a16="http://schemas.microsoft.com/office/drawing/2014/main" id="{FB3798B9-45F6-32CA-6867-EC78CF36F0ED}"/>
                  </a:ext>
                </a:extLst>
              </p:cNvPr>
              <p:cNvSpPr>
                <a:spLocks/>
              </p:cNvSpPr>
              <p:nvPr/>
            </p:nvSpPr>
            <p:spPr bwMode="auto">
              <a:xfrm rot="382393" flipH="1">
                <a:off x="-1725353" y="7930637"/>
                <a:ext cx="654860" cy="932454"/>
              </a:xfrm>
              <a:custGeom>
                <a:avLst/>
                <a:gdLst>
                  <a:gd name="T0" fmla="*/ 49 w 50"/>
                  <a:gd name="T1" fmla="*/ 41 h 41"/>
                  <a:gd name="T2" fmla="*/ 50 w 50"/>
                  <a:gd name="T3" fmla="*/ 41 h 41"/>
                  <a:gd name="T4" fmla="*/ 50 w 50"/>
                  <a:gd name="T5" fmla="*/ 40 h 41"/>
                  <a:gd name="T6" fmla="*/ 1 w 50"/>
                  <a:gd name="T7" fmla="*/ 0 h 41"/>
                  <a:gd name="T8" fmla="*/ 0 w 50"/>
                  <a:gd name="T9" fmla="*/ 0 h 41"/>
                  <a:gd name="T10" fmla="*/ 0 w 50"/>
                  <a:gd name="T11" fmla="*/ 2 h 41"/>
                  <a:gd name="T12" fmla="*/ 49 w 50"/>
                  <a:gd name="T13" fmla="*/ 41 h 41"/>
                  <a:gd name="T14" fmla="*/ 49 w 50"/>
                  <a:gd name="T15" fmla="*/ 41 h 4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 h="41">
                    <a:moveTo>
                      <a:pt x="49" y="41"/>
                    </a:moveTo>
                    <a:cubicBezTo>
                      <a:pt x="50" y="41"/>
                      <a:pt x="50" y="41"/>
                      <a:pt x="50" y="41"/>
                    </a:cubicBezTo>
                    <a:cubicBezTo>
                      <a:pt x="50" y="41"/>
                      <a:pt x="50" y="40"/>
                      <a:pt x="50" y="40"/>
                    </a:cubicBezTo>
                    <a:cubicBezTo>
                      <a:pt x="1" y="0"/>
                      <a:pt x="1" y="0"/>
                      <a:pt x="1" y="0"/>
                    </a:cubicBezTo>
                    <a:cubicBezTo>
                      <a:pt x="1" y="0"/>
                      <a:pt x="0" y="0"/>
                      <a:pt x="0" y="0"/>
                    </a:cubicBezTo>
                    <a:cubicBezTo>
                      <a:pt x="0" y="1"/>
                      <a:pt x="0" y="1"/>
                      <a:pt x="0" y="2"/>
                    </a:cubicBezTo>
                    <a:cubicBezTo>
                      <a:pt x="49" y="41"/>
                      <a:pt x="49" y="41"/>
                      <a:pt x="49" y="41"/>
                    </a:cubicBezTo>
                    <a:cubicBezTo>
                      <a:pt x="49" y="41"/>
                      <a:pt x="49" y="41"/>
                      <a:pt x="49" y="41"/>
                    </a:cubicBezTo>
                    <a:close/>
                  </a:path>
                </a:pathLst>
              </a:custGeom>
              <a:solidFill>
                <a:srgbClr val="837847"/>
              </a:solidFill>
              <a:ln>
                <a:noFill/>
              </a:ln>
            </p:spPr>
            <p:txBody>
              <a:bodyPr vert="horz" wrap="square" lIns="91440" tIns="45720" rIns="91440" bIns="45720" numCol="1" anchor="t" anchorCtr="0" compatLnSpc="1">
                <a:prstTxWarp prst="textNoShape">
                  <a:avLst/>
                </a:prstTxWarp>
              </a:bodyPr>
              <a:lstStyle/>
              <a:p>
                <a:endParaRPr lang="en-US"/>
              </a:p>
            </p:txBody>
          </p:sp>
        </p:grpSp>
        <p:sp>
          <p:nvSpPr>
            <p:cNvPr id="9" name="Freeform 81599">
              <a:extLst>
                <a:ext uri="{FF2B5EF4-FFF2-40B4-BE49-F238E27FC236}">
                  <a16:creationId xmlns:a16="http://schemas.microsoft.com/office/drawing/2014/main" id="{64EB8880-D0BD-3C00-1C51-F0B7AB8D671E}"/>
                </a:ext>
              </a:extLst>
            </p:cNvPr>
            <p:cNvSpPr>
              <a:spLocks/>
            </p:cNvSpPr>
            <p:nvPr/>
          </p:nvSpPr>
          <p:spPr bwMode="auto">
            <a:xfrm>
              <a:off x="6044966" y="6397884"/>
              <a:ext cx="1465392" cy="1494700"/>
            </a:xfrm>
            <a:custGeom>
              <a:avLst/>
              <a:gdLst>
                <a:gd name="T0" fmla="*/ 28 w 38"/>
                <a:gd name="T1" fmla="*/ 39 h 39"/>
                <a:gd name="T2" fmla="*/ 0 w 38"/>
                <a:gd name="T3" fmla="*/ 24 h 39"/>
                <a:gd name="T4" fmla="*/ 4 w 38"/>
                <a:gd name="T5" fmla="*/ 16 h 39"/>
                <a:gd name="T6" fmla="*/ 13 w 38"/>
                <a:gd name="T7" fmla="*/ 0 h 39"/>
                <a:gd name="T8" fmla="*/ 38 w 38"/>
                <a:gd name="T9" fmla="*/ 7 h 39"/>
                <a:gd name="T10" fmla="*/ 28 w 38"/>
                <a:gd name="T11" fmla="*/ 39 h 39"/>
              </a:gdLst>
              <a:ahLst/>
              <a:cxnLst>
                <a:cxn ang="0">
                  <a:pos x="T0" y="T1"/>
                </a:cxn>
                <a:cxn ang="0">
                  <a:pos x="T2" y="T3"/>
                </a:cxn>
                <a:cxn ang="0">
                  <a:pos x="T4" y="T5"/>
                </a:cxn>
                <a:cxn ang="0">
                  <a:pos x="T6" y="T7"/>
                </a:cxn>
                <a:cxn ang="0">
                  <a:pos x="T8" y="T9"/>
                </a:cxn>
                <a:cxn ang="0">
                  <a:pos x="T10" y="T11"/>
                </a:cxn>
              </a:cxnLst>
              <a:rect l="0" t="0" r="r" b="b"/>
              <a:pathLst>
                <a:path w="38" h="39">
                  <a:moveTo>
                    <a:pt x="28" y="39"/>
                  </a:moveTo>
                  <a:cubicBezTo>
                    <a:pt x="18" y="36"/>
                    <a:pt x="8" y="31"/>
                    <a:pt x="0" y="24"/>
                  </a:cubicBezTo>
                  <a:cubicBezTo>
                    <a:pt x="1" y="21"/>
                    <a:pt x="3" y="19"/>
                    <a:pt x="4" y="16"/>
                  </a:cubicBezTo>
                  <a:cubicBezTo>
                    <a:pt x="5" y="14"/>
                    <a:pt x="12" y="0"/>
                    <a:pt x="13" y="0"/>
                  </a:cubicBezTo>
                  <a:cubicBezTo>
                    <a:pt x="21" y="3"/>
                    <a:pt x="30" y="5"/>
                    <a:pt x="38" y="7"/>
                  </a:cubicBezTo>
                  <a:cubicBezTo>
                    <a:pt x="35" y="18"/>
                    <a:pt x="31" y="29"/>
                    <a:pt x="28" y="39"/>
                  </a:cubicBezTo>
                  <a:close/>
                </a:path>
              </a:pathLst>
            </a:custGeom>
            <a:solidFill>
              <a:srgbClr val="F2A6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 name="Freeform 81600">
              <a:extLst>
                <a:ext uri="{FF2B5EF4-FFF2-40B4-BE49-F238E27FC236}">
                  <a16:creationId xmlns:a16="http://schemas.microsoft.com/office/drawing/2014/main" id="{A4387BC5-9E6E-B52B-6B52-85824640917E}"/>
                </a:ext>
              </a:extLst>
            </p:cNvPr>
            <p:cNvSpPr>
              <a:spLocks/>
            </p:cNvSpPr>
            <p:nvPr/>
          </p:nvSpPr>
          <p:spPr bwMode="auto">
            <a:xfrm>
              <a:off x="1719100" y="7371933"/>
              <a:ext cx="7063187" cy="3780708"/>
            </a:xfrm>
            <a:custGeom>
              <a:avLst/>
              <a:gdLst>
                <a:gd name="T0" fmla="*/ 174 w 185"/>
                <a:gd name="T1" fmla="*/ 47 h 99"/>
                <a:gd name="T2" fmla="*/ 152 w 185"/>
                <a:gd name="T3" fmla="*/ 27 h 99"/>
                <a:gd name="T4" fmla="*/ 134 w 185"/>
                <a:gd name="T5" fmla="*/ 31 h 99"/>
                <a:gd name="T6" fmla="*/ 94 w 185"/>
                <a:gd name="T7" fmla="*/ 3 h 99"/>
                <a:gd name="T8" fmla="*/ 66 w 185"/>
                <a:gd name="T9" fmla="*/ 1 h 99"/>
                <a:gd name="T10" fmla="*/ 39 w 185"/>
                <a:gd name="T11" fmla="*/ 14 h 99"/>
                <a:gd name="T12" fmla="*/ 6 w 185"/>
                <a:gd name="T13" fmla="*/ 73 h 99"/>
                <a:gd name="T14" fmla="*/ 22 w 185"/>
                <a:gd name="T15" fmla="*/ 99 h 99"/>
                <a:gd name="T16" fmla="*/ 181 w 185"/>
                <a:gd name="T17" fmla="*/ 99 h 99"/>
                <a:gd name="T18" fmla="*/ 184 w 185"/>
                <a:gd name="T19" fmla="*/ 77 h 99"/>
                <a:gd name="T20" fmla="*/ 174 w 185"/>
                <a:gd name="T21" fmla="*/ 47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5" h="99">
                  <a:moveTo>
                    <a:pt x="174" y="47"/>
                  </a:moveTo>
                  <a:cubicBezTo>
                    <a:pt x="169" y="38"/>
                    <a:pt x="161" y="32"/>
                    <a:pt x="152" y="27"/>
                  </a:cubicBezTo>
                  <a:cubicBezTo>
                    <a:pt x="147" y="30"/>
                    <a:pt x="141" y="31"/>
                    <a:pt x="134" y="31"/>
                  </a:cubicBezTo>
                  <a:cubicBezTo>
                    <a:pt x="116" y="31"/>
                    <a:pt x="100" y="19"/>
                    <a:pt x="94" y="3"/>
                  </a:cubicBezTo>
                  <a:cubicBezTo>
                    <a:pt x="84" y="1"/>
                    <a:pt x="75" y="0"/>
                    <a:pt x="66" y="1"/>
                  </a:cubicBezTo>
                  <a:cubicBezTo>
                    <a:pt x="56" y="2"/>
                    <a:pt x="46" y="7"/>
                    <a:pt x="39" y="14"/>
                  </a:cubicBezTo>
                  <a:cubicBezTo>
                    <a:pt x="6" y="73"/>
                    <a:pt x="6" y="73"/>
                    <a:pt x="6" y="73"/>
                  </a:cubicBezTo>
                  <a:cubicBezTo>
                    <a:pt x="0" y="85"/>
                    <a:pt x="8" y="99"/>
                    <a:pt x="22" y="99"/>
                  </a:cubicBezTo>
                  <a:cubicBezTo>
                    <a:pt x="181" y="99"/>
                    <a:pt x="181" y="99"/>
                    <a:pt x="181" y="99"/>
                  </a:cubicBezTo>
                  <a:cubicBezTo>
                    <a:pt x="183" y="92"/>
                    <a:pt x="184" y="84"/>
                    <a:pt x="184" y="77"/>
                  </a:cubicBezTo>
                  <a:cubicBezTo>
                    <a:pt x="185" y="66"/>
                    <a:pt x="179" y="56"/>
                    <a:pt x="174" y="47"/>
                  </a:cubicBezTo>
                  <a:close/>
                </a:path>
              </a:pathLst>
            </a:custGeom>
            <a:solidFill>
              <a:srgbClr val="24B58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 name="Freeform 81673">
              <a:extLst>
                <a:ext uri="{FF2B5EF4-FFF2-40B4-BE49-F238E27FC236}">
                  <a16:creationId xmlns:a16="http://schemas.microsoft.com/office/drawing/2014/main" id="{F7687381-D120-BD14-A9BB-A65C44E796F8}"/>
                </a:ext>
              </a:extLst>
            </p:cNvPr>
            <p:cNvSpPr>
              <a:spLocks/>
            </p:cNvSpPr>
            <p:nvPr/>
          </p:nvSpPr>
          <p:spPr bwMode="auto">
            <a:xfrm>
              <a:off x="2832810" y="9247643"/>
              <a:ext cx="937849" cy="1905011"/>
            </a:xfrm>
            <a:custGeom>
              <a:avLst/>
              <a:gdLst>
                <a:gd name="T0" fmla="*/ 32 w 32"/>
                <a:gd name="T1" fmla="*/ 0 h 65"/>
                <a:gd name="T2" fmla="*/ 21 w 32"/>
                <a:gd name="T3" fmla="*/ 65 h 65"/>
                <a:gd name="T4" fmla="*/ 0 w 32"/>
                <a:gd name="T5" fmla="*/ 65 h 65"/>
                <a:gd name="T6" fmla="*/ 32 w 32"/>
                <a:gd name="T7" fmla="*/ 0 h 65"/>
              </a:gdLst>
              <a:ahLst/>
              <a:cxnLst>
                <a:cxn ang="0">
                  <a:pos x="T0" y="T1"/>
                </a:cxn>
                <a:cxn ang="0">
                  <a:pos x="T2" y="T3"/>
                </a:cxn>
                <a:cxn ang="0">
                  <a:pos x="T4" y="T5"/>
                </a:cxn>
                <a:cxn ang="0">
                  <a:pos x="T6" y="T7"/>
                </a:cxn>
              </a:cxnLst>
              <a:rect l="0" t="0" r="r" b="b"/>
              <a:pathLst>
                <a:path w="32" h="65">
                  <a:moveTo>
                    <a:pt x="32" y="0"/>
                  </a:moveTo>
                  <a:lnTo>
                    <a:pt x="21" y="65"/>
                  </a:lnTo>
                  <a:lnTo>
                    <a:pt x="0" y="65"/>
                  </a:lnTo>
                  <a:lnTo>
                    <a:pt x="32" y="0"/>
                  </a:lnTo>
                  <a:close/>
                </a:path>
              </a:pathLst>
            </a:custGeom>
            <a:solidFill>
              <a:srgbClr val="159E7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 name="Freeform 81674">
              <a:extLst>
                <a:ext uri="{FF2B5EF4-FFF2-40B4-BE49-F238E27FC236}">
                  <a16:creationId xmlns:a16="http://schemas.microsoft.com/office/drawing/2014/main" id="{79E8B7D8-91C7-457B-AC48-9F930ECF36E2}"/>
                </a:ext>
              </a:extLst>
            </p:cNvPr>
            <p:cNvSpPr>
              <a:spLocks/>
            </p:cNvSpPr>
            <p:nvPr/>
          </p:nvSpPr>
          <p:spPr bwMode="auto">
            <a:xfrm>
              <a:off x="2129422" y="10771651"/>
              <a:ext cx="2139471" cy="1318851"/>
            </a:xfrm>
            <a:custGeom>
              <a:avLst/>
              <a:gdLst>
                <a:gd name="T0" fmla="*/ 32 w 56"/>
                <a:gd name="T1" fmla="*/ 32 h 34"/>
                <a:gd name="T2" fmla="*/ 32 w 56"/>
                <a:gd name="T3" fmla="*/ 31 h 34"/>
                <a:gd name="T4" fmla="*/ 31 w 56"/>
                <a:gd name="T5" fmla="*/ 32 h 34"/>
                <a:gd name="T6" fmla="*/ 31 w 56"/>
                <a:gd name="T7" fmla="*/ 32 h 34"/>
                <a:gd name="T8" fmla="*/ 28 w 56"/>
                <a:gd name="T9" fmla="*/ 34 h 34"/>
                <a:gd name="T10" fmla="*/ 25 w 56"/>
                <a:gd name="T11" fmla="*/ 33 h 34"/>
                <a:gd name="T12" fmla="*/ 23 w 56"/>
                <a:gd name="T13" fmla="*/ 33 h 34"/>
                <a:gd name="T14" fmla="*/ 19 w 56"/>
                <a:gd name="T15" fmla="*/ 31 h 34"/>
                <a:gd name="T16" fmla="*/ 19 w 56"/>
                <a:gd name="T17" fmla="*/ 30 h 34"/>
                <a:gd name="T18" fmla="*/ 17 w 56"/>
                <a:gd name="T19" fmla="*/ 30 h 34"/>
                <a:gd name="T20" fmla="*/ 15 w 56"/>
                <a:gd name="T21" fmla="*/ 29 h 34"/>
                <a:gd name="T22" fmla="*/ 15 w 56"/>
                <a:gd name="T23" fmla="*/ 26 h 34"/>
                <a:gd name="T24" fmla="*/ 15 w 56"/>
                <a:gd name="T25" fmla="*/ 22 h 34"/>
                <a:gd name="T26" fmla="*/ 11 w 56"/>
                <a:gd name="T27" fmla="*/ 19 h 34"/>
                <a:gd name="T28" fmla="*/ 2 w 56"/>
                <a:gd name="T29" fmla="*/ 8 h 34"/>
                <a:gd name="T30" fmla="*/ 30 w 56"/>
                <a:gd name="T31" fmla="*/ 2 h 34"/>
                <a:gd name="T32" fmla="*/ 37 w 56"/>
                <a:gd name="T33" fmla="*/ 4 h 34"/>
                <a:gd name="T34" fmla="*/ 43 w 56"/>
                <a:gd name="T35" fmla="*/ 7 h 34"/>
                <a:gd name="T36" fmla="*/ 47 w 56"/>
                <a:gd name="T37" fmla="*/ 10 h 34"/>
                <a:gd name="T38" fmla="*/ 50 w 56"/>
                <a:gd name="T39" fmla="*/ 17 h 34"/>
                <a:gd name="T40" fmla="*/ 55 w 56"/>
                <a:gd name="T41" fmla="*/ 29 h 34"/>
                <a:gd name="T42" fmla="*/ 53 w 56"/>
                <a:gd name="T43" fmla="*/ 32 h 34"/>
                <a:gd name="T44" fmla="*/ 49 w 56"/>
                <a:gd name="T45" fmla="*/ 30 h 34"/>
                <a:gd name="T46" fmla="*/ 40 w 56"/>
                <a:gd name="T47" fmla="*/ 15 h 34"/>
                <a:gd name="T48" fmla="*/ 38 w 56"/>
                <a:gd name="T49" fmla="*/ 31 h 34"/>
                <a:gd name="T50" fmla="*/ 38 w 56"/>
                <a:gd name="T51" fmla="*/ 32 h 34"/>
                <a:gd name="T52" fmla="*/ 35 w 56"/>
                <a:gd name="T53" fmla="*/ 34 h 34"/>
                <a:gd name="T54" fmla="*/ 32 w 56"/>
                <a:gd name="T55" fmla="*/ 32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6" h="34">
                  <a:moveTo>
                    <a:pt x="32" y="32"/>
                  </a:moveTo>
                  <a:cubicBezTo>
                    <a:pt x="32" y="31"/>
                    <a:pt x="32" y="31"/>
                    <a:pt x="32" y="31"/>
                  </a:cubicBezTo>
                  <a:cubicBezTo>
                    <a:pt x="31" y="32"/>
                    <a:pt x="31" y="32"/>
                    <a:pt x="31" y="32"/>
                  </a:cubicBezTo>
                  <a:cubicBezTo>
                    <a:pt x="31" y="32"/>
                    <a:pt x="31" y="32"/>
                    <a:pt x="31" y="32"/>
                  </a:cubicBezTo>
                  <a:cubicBezTo>
                    <a:pt x="31" y="33"/>
                    <a:pt x="30" y="34"/>
                    <a:pt x="28" y="34"/>
                  </a:cubicBezTo>
                  <a:cubicBezTo>
                    <a:pt x="27" y="34"/>
                    <a:pt x="25" y="34"/>
                    <a:pt x="25" y="33"/>
                  </a:cubicBezTo>
                  <a:cubicBezTo>
                    <a:pt x="24" y="33"/>
                    <a:pt x="23" y="33"/>
                    <a:pt x="23" y="33"/>
                  </a:cubicBezTo>
                  <a:cubicBezTo>
                    <a:pt x="21" y="33"/>
                    <a:pt x="19" y="32"/>
                    <a:pt x="19" y="31"/>
                  </a:cubicBezTo>
                  <a:cubicBezTo>
                    <a:pt x="19" y="30"/>
                    <a:pt x="19" y="30"/>
                    <a:pt x="19" y="30"/>
                  </a:cubicBezTo>
                  <a:cubicBezTo>
                    <a:pt x="19" y="30"/>
                    <a:pt x="18" y="30"/>
                    <a:pt x="17" y="30"/>
                  </a:cubicBezTo>
                  <a:cubicBezTo>
                    <a:pt x="16" y="30"/>
                    <a:pt x="15" y="30"/>
                    <a:pt x="15" y="29"/>
                  </a:cubicBezTo>
                  <a:cubicBezTo>
                    <a:pt x="15" y="26"/>
                    <a:pt x="15" y="26"/>
                    <a:pt x="15" y="26"/>
                  </a:cubicBezTo>
                  <a:cubicBezTo>
                    <a:pt x="15" y="22"/>
                    <a:pt x="15" y="22"/>
                    <a:pt x="15" y="22"/>
                  </a:cubicBezTo>
                  <a:cubicBezTo>
                    <a:pt x="11" y="19"/>
                    <a:pt x="11" y="19"/>
                    <a:pt x="11" y="19"/>
                  </a:cubicBezTo>
                  <a:cubicBezTo>
                    <a:pt x="8" y="16"/>
                    <a:pt x="0" y="12"/>
                    <a:pt x="2" y="8"/>
                  </a:cubicBezTo>
                  <a:cubicBezTo>
                    <a:pt x="4" y="0"/>
                    <a:pt x="22" y="0"/>
                    <a:pt x="30" y="2"/>
                  </a:cubicBezTo>
                  <a:cubicBezTo>
                    <a:pt x="37" y="4"/>
                    <a:pt x="37" y="4"/>
                    <a:pt x="37" y="4"/>
                  </a:cubicBezTo>
                  <a:cubicBezTo>
                    <a:pt x="43" y="7"/>
                    <a:pt x="43" y="7"/>
                    <a:pt x="43" y="7"/>
                  </a:cubicBezTo>
                  <a:cubicBezTo>
                    <a:pt x="45" y="8"/>
                    <a:pt x="46" y="9"/>
                    <a:pt x="47" y="10"/>
                  </a:cubicBezTo>
                  <a:cubicBezTo>
                    <a:pt x="50" y="17"/>
                    <a:pt x="50" y="17"/>
                    <a:pt x="50" y="17"/>
                  </a:cubicBezTo>
                  <a:cubicBezTo>
                    <a:pt x="55" y="29"/>
                    <a:pt x="55" y="29"/>
                    <a:pt x="55" y="29"/>
                  </a:cubicBezTo>
                  <a:cubicBezTo>
                    <a:pt x="56" y="30"/>
                    <a:pt x="55" y="31"/>
                    <a:pt x="53" y="32"/>
                  </a:cubicBezTo>
                  <a:cubicBezTo>
                    <a:pt x="51" y="32"/>
                    <a:pt x="49" y="31"/>
                    <a:pt x="49" y="30"/>
                  </a:cubicBezTo>
                  <a:cubicBezTo>
                    <a:pt x="40" y="15"/>
                    <a:pt x="40" y="15"/>
                    <a:pt x="40" y="15"/>
                  </a:cubicBezTo>
                  <a:cubicBezTo>
                    <a:pt x="38" y="31"/>
                    <a:pt x="38" y="31"/>
                    <a:pt x="38" y="31"/>
                  </a:cubicBezTo>
                  <a:cubicBezTo>
                    <a:pt x="38" y="32"/>
                    <a:pt x="38" y="32"/>
                    <a:pt x="38" y="32"/>
                  </a:cubicBezTo>
                  <a:cubicBezTo>
                    <a:pt x="38" y="33"/>
                    <a:pt x="37" y="34"/>
                    <a:pt x="35" y="34"/>
                  </a:cubicBezTo>
                  <a:cubicBezTo>
                    <a:pt x="33" y="34"/>
                    <a:pt x="32" y="33"/>
                    <a:pt x="32" y="32"/>
                  </a:cubicBezTo>
                  <a:close/>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 name="Freeform 81675">
              <a:extLst>
                <a:ext uri="{FF2B5EF4-FFF2-40B4-BE49-F238E27FC236}">
                  <a16:creationId xmlns:a16="http://schemas.microsoft.com/office/drawing/2014/main" id="{11EB7A2A-75BF-2CDC-AFF9-2E159D9CDACE}"/>
                </a:ext>
              </a:extLst>
            </p:cNvPr>
            <p:cNvSpPr>
              <a:spLocks/>
            </p:cNvSpPr>
            <p:nvPr/>
          </p:nvSpPr>
          <p:spPr bwMode="auto">
            <a:xfrm>
              <a:off x="7522060" y="10156184"/>
              <a:ext cx="498235" cy="996465"/>
            </a:xfrm>
            <a:custGeom>
              <a:avLst/>
              <a:gdLst>
                <a:gd name="T0" fmla="*/ 9 w 17"/>
                <a:gd name="T1" fmla="*/ 0 h 34"/>
                <a:gd name="T2" fmla="*/ 0 w 17"/>
                <a:gd name="T3" fmla="*/ 34 h 34"/>
                <a:gd name="T4" fmla="*/ 17 w 17"/>
                <a:gd name="T5" fmla="*/ 34 h 34"/>
                <a:gd name="T6" fmla="*/ 9 w 17"/>
                <a:gd name="T7" fmla="*/ 0 h 34"/>
              </a:gdLst>
              <a:ahLst/>
              <a:cxnLst>
                <a:cxn ang="0">
                  <a:pos x="T0" y="T1"/>
                </a:cxn>
                <a:cxn ang="0">
                  <a:pos x="T2" y="T3"/>
                </a:cxn>
                <a:cxn ang="0">
                  <a:pos x="T4" y="T5"/>
                </a:cxn>
                <a:cxn ang="0">
                  <a:pos x="T6" y="T7"/>
                </a:cxn>
              </a:cxnLst>
              <a:rect l="0" t="0" r="r" b="b"/>
              <a:pathLst>
                <a:path w="17" h="34">
                  <a:moveTo>
                    <a:pt x="9" y="0"/>
                  </a:moveTo>
                  <a:lnTo>
                    <a:pt x="0" y="34"/>
                  </a:lnTo>
                  <a:lnTo>
                    <a:pt x="17" y="34"/>
                  </a:lnTo>
                  <a:lnTo>
                    <a:pt x="9" y="0"/>
                  </a:lnTo>
                  <a:close/>
                </a:path>
              </a:pathLst>
            </a:custGeom>
            <a:solidFill>
              <a:srgbClr val="159E7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 name="Freeform 81676">
              <a:extLst>
                <a:ext uri="{FF2B5EF4-FFF2-40B4-BE49-F238E27FC236}">
                  <a16:creationId xmlns:a16="http://schemas.microsoft.com/office/drawing/2014/main" id="{CA4B5591-9919-4FCD-D20B-22DB75857130}"/>
                </a:ext>
              </a:extLst>
            </p:cNvPr>
            <p:cNvSpPr>
              <a:spLocks/>
            </p:cNvSpPr>
            <p:nvPr/>
          </p:nvSpPr>
          <p:spPr bwMode="auto">
            <a:xfrm>
              <a:off x="6760056" y="10888881"/>
              <a:ext cx="2110163" cy="1318851"/>
            </a:xfrm>
            <a:custGeom>
              <a:avLst/>
              <a:gdLst>
                <a:gd name="T0" fmla="*/ 24 w 55"/>
                <a:gd name="T1" fmla="*/ 31 h 34"/>
                <a:gd name="T2" fmla="*/ 24 w 55"/>
                <a:gd name="T3" fmla="*/ 31 h 34"/>
                <a:gd name="T4" fmla="*/ 24 w 55"/>
                <a:gd name="T5" fmla="*/ 31 h 34"/>
                <a:gd name="T6" fmla="*/ 24 w 55"/>
                <a:gd name="T7" fmla="*/ 31 h 34"/>
                <a:gd name="T8" fmla="*/ 27 w 55"/>
                <a:gd name="T9" fmla="*/ 34 h 34"/>
                <a:gd name="T10" fmla="*/ 30 w 55"/>
                <a:gd name="T11" fmla="*/ 32 h 34"/>
                <a:gd name="T12" fmla="*/ 33 w 55"/>
                <a:gd name="T13" fmla="*/ 33 h 34"/>
                <a:gd name="T14" fmla="*/ 36 w 55"/>
                <a:gd name="T15" fmla="*/ 30 h 34"/>
                <a:gd name="T16" fmla="*/ 36 w 55"/>
                <a:gd name="T17" fmla="*/ 29 h 34"/>
                <a:gd name="T18" fmla="*/ 38 w 55"/>
                <a:gd name="T19" fmla="*/ 30 h 34"/>
                <a:gd name="T20" fmla="*/ 40 w 55"/>
                <a:gd name="T21" fmla="*/ 28 h 34"/>
                <a:gd name="T22" fmla="*/ 40 w 55"/>
                <a:gd name="T23" fmla="*/ 25 h 34"/>
                <a:gd name="T24" fmla="*/ 41 w 55"/>
                <a:gd name="T25" fmla="*/ 21 h 34"/>
                <a:gd name="T26" fmla="*/ 44 w 55"/>
                <a:gd name="T27" fmla="*/ 18 h 34"/>
                <a:gd name="T28" fmla="*/ 54 w 55"/>
                <a:gd name="T29" fmla="*/ 7 h 34"/>
                <a:gd name="T30" fmla="*/ 26 w 55"/>
                <a:gd name="T31" fmla="*/ 2 h 34"/>
                <a:gd name="T32" fmla="*/ 18 w 55"/>
                <a:gd name="T33" fmla="*/ 4 h 34"/>
                <a:gd name="T34" fmla="*/ 13 w 55"/>
                <a:gd name="T35" fmla="*/ 6 h 34"/>
                <a:gd name="T36" fmla="*/ 9 w 55"/>
                <a:gd name="T37" fmla="*/ 9 h 34"/>
                <a:gd name="T38" fmla="*/ 5 w 55"/>
                <a:gd name="T39" fmla="*/ 17 h 34"/>
                <a:gd name="T40" fmla="*/ 0 w 55"/>
                <a:gd name="T41" fmla="*/ 28 h 34"/>
                <a:gd name="T42" fmla="*/ 2 w 55"/>
                <a:gd name="T43" fmla="*/ 31 h 34"/>
                <a:gd name="T44" fmla="*/ 7 w 55"/>
                <a:gd name="T45" fmla="*/ 29 h 34"/>
                <a:gd name="T46" fmla="*/ 15 w 55"/>
                <a:gd name="T47" fmla="*/ 15 h 34"/>
                <a:gd name="T48" fmla="*/ 17 w 55"/>
                <a:gd name="T49" fmla="*/ 30 h 34"/>
                <a:gd name="T50" fmla="*/ 17 w 55"/>
                <a:gd name="T51" fmla="*/ 31 h 34"/>
                <a:gd name="T52" fmla="*/ 20 w 55"/>
                <a:gd name="T53" fmla="*/ 33 h 34"/>
                <a:gd name="T54" fmla="*/ 24 w 55"/>
                <a:gd name="T55" fmla="*/ 3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5" h="34">
                  <a:moveTo>
                    <a:pt x="24" y="31"/>
                  </a:moveTo>
                  <a:cubicBezTo>
                    <a:pt x="24" y="31"/>
                    <a:pt x="24" y="31"/>
                    <a:pt x="24" y="31"/>
                  </a:cubicBezTo>
                  <a:cubicBezTo>
                    <a:pt x="24" y="31"/>
                    <a:pt x="24" y="31"/>
                    <a:pt x="24" y="31"/>
                  </a:cubicBezTo>
                  <a:cubicBezTo>
                    <a:pt x="24" y="31"/>
                    <a:pt x="24" y="31"/>
                    <a:pt x="24" y="31"/>
                  </a:cubicBezTo>
                  <a:cubicBezTo>
                    <a:pt x="24" y="33"/>
                    <a:pt x="26" y="34"/>
                    <a:pt x="27" y="34"/>
                  </a:cubicBezTo>
                  <a:cubicBezTo>
                    <a:pt x="29" y="34"/>
                    <a:pt x="30" y="33"/>
                    <a:pt x="30" y="32"/>
                  </a:cubicBezTo>
                  <a:cubicBezTo>
                    <a:pt x="31" y="32"/>
                    <a:pt x="32" y="33"/>
                    <a:pt x="33" y="33"/>
                  </a:cubicBezTo>
                  <a:cubicBezTo>
                    <a:pt x="35" y="33"/>
                    <a:pt x="36" y="31"/>
                    <a:pt x="36" y="30"/>
                  </a:cubicBezTo>
                  <a:cubicBezTo>
                    <a:pt x="36" y="29"/>
                    <a:pt x="36" y="29"/>
                    <a:pt x="36" y="29"/>
                  </a:cubicBezTo>
                  <a:cubicBezTo>
                    <a:pt x="37" y="29"/>
                    <a:pt x="37" y="30"/>
                    <a:pt x="38" y="30"/>
                  </a:cubicBezTo>
                  <a:cubicBezTo>
                    <a:pt x="39" y="30"/>
                    <a:pt x="40" y="29"/>
                    <a:pt x="40" y="28"/>
                  </a:cubicBezTo>
                  <a:cubicBezTo>
                    <a:pt x="40" y="25"/>
                    <a:pt x="40" y="25"/>
                    <a:pt x="40" y="25"/>
                  </a:cubicBezTo>
                  <a:cubicBezTo>
                    <a:pt x="41" y="21"/>
                    <a:pt x="41" y="21"/>
                    <a:pt x="41" y="21"/>
                  </a:cubicBezTo>
                  <a:cubicBezTo>
                    <a:pt x="44" y="18"/>
                    <a:pt x="44" y="18"/>
                    <a:pt x="44" y="18"/>
                  </a:cubicBezTo>
                  <a:cubicBezTo>
                    <a:pt x="48" y="15"/>
                    <a:pt x="55" y="11"/>
                    <a:pt x="54" y="7"/>
                  </a:cubicBezTo>
                  <a:cubicBezTo>
                    <a:pt x="51" y="0"/>
                    <a:pt x="34" y="0"/>
                    <a:pt x="26" y="2"/>
                  </a:cubicBezTo>
                  <a:cubicBezTo>
                    <a:pt x="18" y="4"/>
                    <a:pt x="18" y="4"/>
                    <a:pt x="18" y="4"/>
                  </a:cubicBezTo>
                  <a:cubicBezTo>
                    <a:pt x="13" y="6"/>
                    <a:pt x="13" y="6"/>
                    <a:pt x="13" y="6"/>
                  </a:cubicBezTo>
                  <a:cubicBezTo>
                    <a:pt x="11" y="7"/>
                    <a:pt x="9" y="8"/>
                    <a:pt x="9" y="9"/>
                  </a:cubicBezTo>
                  <a:cubicBezTo>
                    <a:pt x="5" y="17"/>
                    <a:pt x="5" y="17"/>
                    <a:pt x="5" y="17"/>
                  </a:cubicBezTo>
                  <a:cubicBezTo>
                    <a:pt x="0" y="28"/>
                    <a:pt x="0" y="28"/>
                    <a:pt x="0" y="28"/>
                  </a:cubicBezTo>
                  <a:cubicBezTo>
                    <a:pt x="0" y="29"/>
                    <a:pt x="1" y="31"/>
                    <a:pt x="2" y="31"/>
                  </a:cubicBezTo>
                  <a:cubicBezTo>
                    <a:pt x="4" y="31"/>
                    <a:pt x="6" y="31"/>
                    <a:pt x="7" y="29"/>
                  </a:cubicBezTo>
                  <a:cubicBezTo>
                    <a:pt x="15" y="15"/>
                    <a:pt x="15" y="15"/>
                    <a:pt x="15" y="15"/>
                  </a:cubicBezTo>
                  <a:cubicBezTo>
                    <a:pt x="17" y="30"/>
                    <a:pt x="17" y="30"/>
                    <a:pt x="17" y="30"/>
                  </a:cubicBezTo>
                  <a:cubicBezTo>
                    <a:pt x="17" y="31"/>
                    <a:pt x="17" y="31"/>
                    <a:pt x="17" y="31"/>
                  </a:cubicBezTo>
                  <a:cubicBezTo>
                    <a:pt x="17" y="33"/>
                    <a:pt x="19" y="34"/>
                    <a:pt x="20" y="33"/>
                  </a:cubicBezTo>
                  <a:cubicBezTo>
                    <a:pt x="22" y="33"/>
                    <a:pt x="24" y="32"/>
                    <a:pt x="24" y="31"/>
                  </a:cubicBezTo>
                  <a:close/>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16" name="Group 15">
              <a:extLst>
                <a:ext uri="{FF2B5EF4-FFF2-40B4-BE49-F238E27FC236}">
                  <a16:creationId xmlns:a16="http://schemas.microsoft.com/office/drawing/2014/main" id="{106A6AFA-9898-F8CA-6840-8B4823A28BA3}"/>
                </a:ext>
              </a:extLst>
            </p:cNvPr>
            <p:cNvGrpSpPr/>
            <p:nvPr/>
          </p:nvGrpSpPr>
          <p:grpSpPr>
            <a:xfrm>
              <a:off x="2844237" y="8582895"/>
              <a:ext cx="7064631" cy="3623272"/>
              <a:chOff x="7668505" y="12372942"/>
              <a:chExt cx="2526780" cy="1295922"/>
            </a:xfrm>
          </p:grpSpPr>
          <p:sp>
            <p:nvSpPr>
              <p:cNvPr id="55" name="Freeform 4222">
                <a:extLst>
                  <a:ext uri="{FF2B5EF4-FFF2-40B4-BE49-F238E27FC236}">
                    <a16:creationId xmlns:a16="http://schemas.microsoft.com/office/drawing/2014/main" id="{9BD8F144-C9F9-A63F-1757-167F90137A77}"/>
                  </a:ext>
                </a:extLst>
              </p:cNvPr>
              <p:cNvSpPr>
                <a:spLocks/>
              </p:cNvSpPr>
              <p:nvPr/>
            </p:nvSpPr>
            <p:spPr bwMode="auto">
              <a:xfrm>
                <a:off x="8195413" y="12372942"/>
                <a:ext cx="1999872" cy="1215918"/>
              </a:xfrm>
              <a:custGeom>
                <a:avLst/>
                <a:gdLst>
                  <a:gd name="T0" fmla="*/ 129 w 143"/>
                  <a:gd name="T1" fmla="*/ 88 h 88"/>
                  <a:gd name="T2" fmla="*/ 5 w 143"/>
                  <a:gd name="T3" fmla="*/ 88 h 88"/>
                  <a:gd name="T4" fmla="*/ 0 w 143"/>
                  <a:gd name="T5" fmla="*/ 83 h 88"/>
                  <a:gd name="T6" fmla="*/ 8 w 143"/>
                  <a:gd name="T7" fmla="*/ 7 h 88"/>
                  <a:gd name="T8" fmla="*/ 14 w 143"/>
                  <a:gd name="T9" fmla="*/ 1 h 88"/>
                  <a:gd name="T10" fmla="*/ 138 w 143"/>
                  <a:gd name="T11" fmla="*/ 0 h 88"/>
                  <a:gd name="T12" fmla="*/ 142 w 143"/>
                  <a:gd name="T13" fmla="*/ 6 h 88"/>
                  <a:gd name="T14" fmla="*/ 134 w 143"/>
                  <a:gd name="T15" fmla="*/ 82 h 88"/>
                  <a:gd name="T16" fmla="*/ 129 w 143"/>
                  <a:gd name="T17" fmla="*/ 8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3" h="88">
                    <a:moveTo>
                      <a:pt x="129" y="88"/>
                    </a:moveTo>
                    <a:cubicBezTo>
                      <a:pt x="5" y="88"/>
                      <a:pt x="5" y="88"/>
                      <a:pt x="5" y="88"/>
                    </a:cubicBezTo>
                    <a:cubicBezTo>
                      <a:pt x="2" y="88"/>
                      <a:pt x="0" y="86"/>
                      <a:pt x="0" y="83"/>
                    </a:cubicBezTo>
                    <a:cubicBezTo>
                      <a:pt x="8" y="7"/>
                      <a:pt x="8" y="7"/>
                      <a:pt x="8" y="7"/>
                    </a:cubicBezTo>
                    <a:cubicBezTo>
                      <a:pt x="8" y="4"/>
                      <a:pt x="11" y="1"/>
                      <a:pt x="14" y="1"/>
                    </a:cubicBezTo>
                    <a:cubicBezTo>
                      <a:pt x="138" y="0"/>
                      <a:pt x="138" y="0"/>
                      <a:pt x="138" y="0"/>
                    </a:cubicBezTo>
                    <a:cubicBezTo>
                      <a:pt x="140" y="0"/>
                      <a:pt x="143" y="3"/>
                      <a:pt x="142" y="6"/>
                    </a:cubicBezTo>
                    <a:cubicBezTo>
                      <a:pt x="134" y="82"/>
                      <a:pt x="134" y="82"/>
                      <a:pt x="134" y="82"/>
                    </a:cubicBezTo>
                    <a:cubicBezTo>
                      <a:pt x="134" y="85"/>
                      <a:pt x="132" y="88"/>
                      <a:pt x="129" y="88"/>
                    </a:cubicBezTo>
                    <a:close/>
                  </a:path>
                </a:pathLst>
              </a:custGeom>
              <a:solidFill>
                <a:srgbClr val="DDD8D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 name="Freeform 4223">
                <a:extLst>
                  <a:ext uri="{FF2B5EF4-FFF2-40B4-BE49-F238E27FC236}">
                    <a16:creationId xmlns:a16="http://schemas.microsoft.com/office/drawing/2014/main" id="{DCF2E9C9-9301-3511-A90E-A23A7CF03E95}"/>
                  </a:ext>
                </a:extLst>
              </p:cNvPr>
              <p:cNvSpPr>
                <a:spLocks/>
              </p:cNvSpPr>
              <p:nvPr/>
            </p:nvSpPr>
            <p:spPr bwMode="auto">
              <a:xfrm>
                <a:off x="8227414" y="12436936"/>
                <a:ext cx="175992" cy="1167929"/>
              </a:xfrm>
              <a:custGeom>
                <a:avLst/>
                <a:gdLst>
                  <a:gd name="T0" fmla="*/ 1 w 12"/>
                  <a:gd name="T1" fmla="*/ 84 h 84"/>
                  <a:gd name="T2" fmla="*/ 1 w 12"/>
                  <a:gd name="T3" fmla="*/ 84 h 84"/>
                  <a:gd name="T4" fmla="*/ 0 w 12"/>
                  <a:gd name="T5" fmla="*/ 83 h 84"/>
                  <a:gd name="T6" fmla="*/ 10 w 12"/>
                  <a:gd name="T7" fmla="*/ 1 h 84"/>
                  <a:gd name="T8" fmla="*/ 11 w 12"/>
                  <a:gd name="T9" fmla="*/ 0 h 84"/>
                  <a:gd name="T10" fmla="*/ 12 w 12"/>
                  <a:gd name="T11" fmla="*/ 2 h 84"/>
                  <a:gd name="T12" fmla="*/ 3 w 12"/>
                  <a:gd name="T13" fmla="*/ 83 h 84"/>
                  <a:gd name="T14" fmla="*/ 1 w 12"/>
                  <a:gd name="T15" fmla="*/ 84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84">
                    <a:moveTo>
                      <a:pt x="1" y="84"/>
                    </a:moveTo>
                    <a:cubicBezTo>
                      <a:pt x="1" y="84"/>
                      <a:pt x="1" y="84"/>
                      <a:pt x="1" y="84"/>
                    </a:cubicBezTo>
                    <a:cubicBezTo>
                      <a:pt x="1" y="84"/>
                      <a:pt x="0" y="84"/>
                      <a:pt x="0" y="83"/>
                    </a:cubicBezTo>
                    <a:cubicBezTo>
                      <a:pt x="10" y="1"/>
                      <a:pt x="10" y="1"/>
                      <a:pt x="10" y="1"/>
                    </a:cubicBezTo>
                    <a:cubicBezTo>
                      <a:pt x="10" y="1"/>
                      <a:pt x="11" y="0"/>
                      <a:pt x="11" y="0"/>
                    </a:cubicBezTo>
                    <a:cubicBezTo>
                      <a:pt x="12" y="0"/>
                      <a:pt x="12" y="1"/>
                      <a:pt x="12" y="2"/>
                    </a:cubicBezTo>
                    <a:cubicBezTo>
                      <a:pt x="3" y="83"/>
                      <a:pt x="3" y="83"/>
                      <a:pt x="3" y="83"/>
                    </a:cubicBezTo>
                    <a:cubicBezTo>
                      <a:pt x="2" y="84"/>
                      <a:pt x="2" y="84"/>
                      <a:pt x="1" y="84"/>
                    </a:cubicBezTo>
                    <a:close/>
                  </a:path>
                </a:pathLst>
              </a:custGeom>
              <a:solidFill>
                <a:srgbClr val="D1CE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 name="Freeform 4224">
                <a:extLst>
                  <a:ext uri="{FF2B5EF4-FFF2-40B4-BE49-F238E27FC236}">
                    <a16:creationId xmlns:a16="http://schemas.microsoft.com/office/drawing/2014/main" id="{B865C7EB-9DD3-30A0-84FB-410C5C3DAB0E}"/>
                  </a:ext>
                </a:extLst>
              </p:cNvPr>
              <p:cNvSpPr>
                <a:spLocks/>
              </p:cNvSpPr>
              <p:nvPr/>
            </p:nvSpPr>
            <p:spPr bwMode="auto">
              <a:xfrm>
                <a:off x="9075362" y="12820910"/>
                <a:ext cx="319981" cy="319981"/>
              </a:xfrm>
              <a:custGeom>
                <a:avLst/>
                <a:gdLst>
                  <a:gd name="T0" fmla="*/ 0 w 23"/>
                  <a:gd name="T1" fmla="*/ 10 h 22"/>
                  <a:gd name="T2" fmla="*/ 10 w 23"/>
                  <a:gd name="T3" fmla="*/ 22 h 22"/>
                  <a:gd name="T4" fmla="*/ 22 w 23"/>
                  <a:gd name="T5" fmla="*/ 12 h 22"/>
                  <a:gd name="T6" fmla="*/ 12 w 23"/>
                  <a:gd name="T7" fmla="*/ 0 h 22"/>
                  <a:gd name="T8" fmla="*/ 0 w 23"/>
                  <a:gd name="T9" fmla="*/ 10 h 22"/>
                </a:gdLst>
                <a:ahLst/>
                <a:cxnLst>
                  <a:cxn ang="0">
                    <a:pos x="T0" y="T1"/>
                  </a:cxn>
                  <a:cxn ang="0">
                    <a:pos x="T2" y="T3"/>
                  </a:cxn>
                  <a:cxn ang="0">
                    <a:pos x="T4" y="T5"/>
                  </a:cxn>
                  <a:cxn ang="0">
                    <a:pos x="T6" y="T7"/>
                  </a:cxn>
                  <a:cxn ang="0">
                    <a:pos x="T8" y="T9"/>
                  </a:cxn>
                </a:cxnLst>
                <a:rect l="0" t="0" r="r" b="b"/>
                <a:pathLst>
                  <a:path w="23" h="22">
                    <a:moveTo>
                      <a:pt x="0" y="10"/>
                    </a:moveTo>
                    <a:cubicBezTo>
                      <a:pt x="0" y="17"/>
                      <a:pt x="4" y="22"/>
                      <a:pt x="10" y="22"/>
                    </a:cubicBezTo>
                    <a:cubicBezTo>
                      <a:pt x="17" y="22"/>
                      <a:pt x="22" y="18"/>
                      <a:pt x="22" y="12"/>
                    </a:cubicBezTo>
                    <a:cubicBezTo>
                      <a:pt x="23" y="5"/>
                      <a:pt x="18" y="0"/>
                      <a:pt x="12" y="0"/>
                    </a:cubicBezTo>
                    <a:cubicBezTo>
                      <a:pt x="6" y="0"/>
                      <a:pt x="1" y="4"/>
                      <a:pt x="0" y="10"/>
                    </a:cubicBezTo>
                    <a:close/>
                  </a:path>
                </a:pathLst>
              </a:custGeom>
              <a:solidFill>
                <a:srgbClr val="EAE7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 name="Freeform 4226">
                <a:extLst>
                  <a:ext uri="{FF2B5EF4-FFF2-40B4-BE49-F238E27FC236}">
                    <a16:creationId xmlns:a16="http://schemas.microsoft.com/office/drawing/2014/main" id="{C01716DB-386A-CE1C-4496-526E446ECD8B}"/>
                  </a:ext>
                </a:extLst>
              </p:cNvPr>
              <p:cNvSpPr>
                <a:spLocks/>
              </p:cNvSpPr>
              <p:nvPr/>
            </p:nvSpPr>
            <p:spPr bwMode="auto">
              <a:xfrm>
                <a:off x="7668505" y="13463105"/>
                <a:ext cx="2414780" cy="205759"/>
              </a:xfrm>
              <a:custGeom>
                <a:avLst/>
                <a:gdLst>
                  <a:gd name="T0" fmla="*/ 131 w 136"/>
                  <a:gd name="T1" fmla="*/ 14 h 15"/>
                  <a:gd name="T2" fmla="*/ 5 w 136"/>
                  <a:gd name="T3" fmla="*/ 15 h 15"/>
                  <a:gd name="T4" fmla="*/ 1 w 136"/>
                  <a:gd name="T5" fmla="*/ 10 h 15"/>
                  <a:gd name="T6" fmla="*/ 2 w 136"/>
                  <a:gd name="T7" fmla="*/ 1 h 15"/>
                  <a:gd name="T8" fmla="*/ 136 w 136"/>
                  <a:gd name="T9" fmla="*/ 0 h 15"/>
                  <a:gd name="T10" fmla="*/ 135 w 136"/>
                  <a:gd name="T11" fmla="*/ 10 h 15"/>
                  <a:gd name="T12" fmla="*/ 131 w 136"/>
                  <a:gd name="T13" fmla="*/ 14 h 15"/>
                </a:gdLst>
                <a:ahLst/>
                <a:cxnLst>
                  <a:cxn ang="0">
                    <a:pos x="T0" y="T1"/>
                  </a:cxn>
                  <a:cxn ang="0">
                    <a:pos x="T2" y="T3"/>
                  </a:cxn>
                  <a:cxn ang="0">
                    <a:pos x="T4" y="T5"/>
                  </a:cxn>
                  <a:cxn ang="0">
                    <a:pos x="T6" y="T7"/>
                  </a:cxn>
                  <a:cxn ang="0">
                    <a:pos x="T8" y="T9"/>
                  </a:cxn>
                  <a:cxn ang="0">
                    <a:pos x="T10" y="T11"/>
                  </a:cxn>
                  <a:cxn ang="0">
                    <a:pos x="T12" y="T13"/>
                  </a:cxn>
                </a:cxnLst>
                <a:rect l="0" t="0" r="r" b="b"/>
                <a:pathLst>
                  <a:path w="136" h="15">
                    <a:moveTo>
                      <a:pt x="131" y="14"/>
                    </a:moveTo>
                    <a:cubicBezTo>
                      <a:pt x="5" y="15"/>
                      <a:pt x="5" y="15"/>
                      <a:pt x="5" y="15"/>
                    </a:cubicBezTo>
                    <a:cubicBezTo>
                      <a:pt x="2" y="15"/>
                      <a:pt x="0" y="12"/>
                      <a:pt x="1" y="10"/>
                    </a:cubicBezTo>
                    <a:cubicBezTo>
                      <a:pt x="2" y="1"/>
                      <a:pt x="2" y="1"/>
                      <a:pt x="2" y="1"/>
                    </a:cubicBezTo>
                    <a:cubicBezTo>
                      <a:pt x="136" y="0"/>
                      <a:pt x="136" y="0"/>
                      <a:pt x="136" y="0"/>
                    </a:cubicBezTo>
                    <a:cubicBezTo>
                      <a:pt x="135" y="10"/>
                      <a:pt x="135" y="10"/>
                      <a:pt x="135" y="10"/>
                    </a:cubicBezTo>
                    <a:cubicBezTo>
                      <a:pt x="135" y="12"/>
                      <a:pt x="133" y="14"/>
                      <a:pt x="131" y="14"/>
                    </a:cubicBezTo>
                    <a:close/>
                  </a:path>
                </a:pathLst>
              </a:custGeom>
              <a:solidFill>
                <a:srgbClr val="D1CE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8" name="Group 17">
              <a:extLst>
                <a:ext uri="{FF2B5EF4-FFF2-40B4-BE49-F238E27FC236}">
                  <a16:creationId xmlns:a16="http://schemas.microsoft.com/office/drawing/2014/main" id="{336527DE-3A2C-DA55-B02A-35CB0B83690B}"/>
                </a:ext>
              </a:extLst>
            </p:cNvPr>
            <p:cNvGrpSpPr/>
            <p:nvPr/>
          </p:nvGrpSpPr>
          <p:grpSpPr>
            <a:xfrm rot="172072">
              <a:off x="9215144" y="9680395"/>
              <a:ext cx="1946204" cy="2530076"/>
              <a:chOff x="6875766" y="3784645"/>
              <a:chExt cx="766859" cy="996921"/>
            </a:xfrm>
          </p:grpSpPr>
          <p:sp>
            <p:nvSpPr>
              <p:cNvPr id="53" name="Freeform 1498">
                <a:extLst>
                  <a:ext uri="{FF2B5EF4-FFF2-40B4-BE49-F238E27FC236}">
                    <a16:creationId xmlns:a16="http://schemas.microsoft.com/office/drawing/2014/main" id="{BDB3CDD9-910B-E503-F887-2F98E2A8493E}"/>
                  </a:ext>
                </a:extLst>
              </p:cNvPr>
              <p:cNvSpPr>
                <a:spLocks/>
              </p:cNvSpPr>
              <p:nvPr/>
            </p:nvSpPr>
            <p:spPr bwMode="auto">
              <a:xfrm>
                <a:off x="6963407" y="3938017"/>
                <a:ext cx="602536" cy="843549"/>
              </a:xfrm>
              <a:custGeom>
                <a:avLst/>
                <a:gdLst>
                  <a:gd name="T0" fmla="*/ 55 w 55"/>
                  <a:gd name="T1" fmla="*/ 0 h 77"/>
                  <a:gd name="T2" fmla="*/ 52 w 55"/>
                  <a:gd name="T3" fmla="*/ 73 h 77"/>
                  <a:gd name="T4" fmla="*/ 15 w 55"/>
                  <a:gd name="T5" fmla="*/ 77 h 77"/>
                  <a:gd name="T6" fmla="*/ 0 w 55"/>
                  <a:gd name="T7" fmla="*/ 4 h 77"/>
                  <a:gd name="T8" fmla="*/ 55 w 55"/>
                  <a:gd name="T9" fmla="*/ 0 h 77"/>
                </a:gdLst>
                <a:ahLst/>
                <a:cxnLst>
                  <a:cxn ang="0">
                    <a:pos x="T0" y="T1"/>
                  </a:cxn>
                  <a:cxn ang="0">
                    <a:pos x="T2" y="T3"/>
                  </a:cxn>
                  <a:cxn ang="0">
                    <a:pos x="T4" y="T5"/>
                  </a:cxn>
                  <a:cxn ang="0">
                    <a:pos x="T6" y="T7"/>
                  </a:cxn>
                  <a:cxn ang="0">
                    <a:pos x="T8" y="T9"/>
                  </a:cxn>
                </a:cxnLst>
                <a:rect l="0" t="0" r="r" b="b"/>
                <a:pathLst>
                  <a:path w="55" h="77">
                    <a:moveTo>
                      <a:pt x="55" y="0"/>
                    </a:moveTo>
                    <a:lnTo>
                      <a:pt x="52" y="73"/>
                    </a:lnTo>
                    <a:lnTo>
                      <a:pt x="15" y="77"/>
                    </a:lnTo>
                    <a:lnTo>
                      <a:pt x="0" y="4"/>
                    </a:lnTo>
                    <a:lnTo>
                      <a:pt x="55" y="0"/>
                    </a:lnTo>
                    <a:close/>
                  </a:path>
                </a:pathLst>
              </a:custGeom>
              <a:solidFill>
                <a:srgbClr val="FAE7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 name="Freeform 1499">
                <a:extLst>
                  <a:ext uri="{FF2B5EF4-FFF2-40B4-BE49-F238E27FC236}">
                    <a16:creationId xmlns:a16="http://schemas.microsoft.com/office/drawing/2014/main" id="{CF9F33F5-2F0B-73AB-F2D1-9912D3783C94}"/>
                  </a:ext>
                </a:extLst>
              </p:cNvPr>
              <p:cNvSpPr>
                <a:spLocks/>
              </p:cNvSpPr>
              <p:nvPr/>
            </p:nvSpPr>
            <p:spPr bwMode="auto">
              <a:xfrm>
                <a:off x="6875766" y="3784645"/>
                <a:ext cx="766859" cy="219103"/>
              </a:xfrm>
              <a:custGeom>
                <a:avLst/>
                <a:gdLst>
                  <a:gd name="T0" fmla="*/ 70 w 70"/>
                  <a:gd name="T1" fmla="*/ 14 h 20"/>
                  <a:gd name="T2" fmla="*/ 2 w 70"/>
                  <a:gd name="T3" fmla="*/ 20 h 20"/>
                  <a:gd name="T4" fmla="*/ 0 w 70"/>
                  <a:gd name="T5" fmla="*/ 12 h 20"/>
                  <a:gd name="T6" fmla="*/ 8 w 70"/>
                  <a:gd name="T7" fmla="*/ 12 h 20"/>
                  <a:gd name="T8" fmla="*/ 6 w 70"/>
                  <a:gd name="T9" fmla="*/ 0 h 20"/>
                  <a:gd name="T10" fmla="*/ 63 w 70"/>
                  <a:gd name="T11" fmla="*/ 3 h 20"/>
                  <a:gd name="T12" fmla="*/ 63 w 70"/>
                  <a:gd name="T13" fmla="*/ 8 h 20"/>
                  <a:gd name="T14" fmla="*/ 69 w 70"/>
                  <a:gd name="T15" fmla="*/ 8 h 20"/>
                  <a:gd name="T16" fmla="*/ 70 w 70"/>
                  <a:gd name="T17" fmla="*/ 14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0" h="20">
                    <a:moveTo>
                      <a:pt x="70" y="14"/>
                    </a:moveTo>
                    <a:lnTo>
                      <a:pt x="2" y="20"/>
                    </a:lnTo>
                    <a:lnTo>
                      <a:pt x="0" y="12"/>
                    </a:lnTo>
                    <a:lnTo>
                      <a:pt x="8" y="12"/>
                    </a:lnTo>
                    <a:lnTo>
                      <a:pt x="6" y="0"/>
                    </a:lnTo>
                    <a:lnTo>
                      <a:pt x="63" y="3"/>
                    </a:lnTo>
                    <a:lnTo>
                      <a:pt x="63" y="8"/>
                    </a:lnTo>
                    <a:lnTo>
                      <a:pt x="69" y="8"/>
                    </a:lnTo>
                    <a:lnTo>
                      <a:pt x="70" y="14"/>
                    </a:lnTo>
                    <a:close/>
                  </a:path>
                </a:pathLst>
              </a:custGeom>
              <a:solidFill>
                <a:srgbClr val="5247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9" name="Group 18">
              <a:extLst>
                <a:ext uri="{FF2B5EF4-FFF2-40B4-BE49-F238E27FC236}">
                  <a16:creationId xmlns:a16="http://schemas.microsoft.com/office/drawing/2014/main" id="{EA9F76AF-8220-DE04-D6FF-9ECA2561F80F}"/>
                </a:ext>
              </a:extLst>
            </p:cNvPr>
            <p:cNvGrpSpPr/>
            <p:nvPr/>
          </p:nvGrpSpPr>
          <p:grpSpPr>
            <a:xfrm>
              <a:off x="4766705" y="2937421"/>
              <a:ext cx="3954808" cy="4667304"/>
              <a:chOff x="1803696" y="1810576"/>
              <a:chExt cx="2482763" cy="2930057"/>
            </a:xfrm>
          </p:grpSpPr>
          <p:grpSp>
            <p:nvGrpSpPr>
              <p:cNvPr id="20" name="Group 19">
                <a:extLst>
                  <a:ext uri="{FF2B5EF4-FFF2-40B4-BE49-F238E27FC236}">
                    <a16:creationId xmlns:a16="http://schemas.microsoft.com/office/drawing/2014/main" id="{4E6B1451-897B-1BB4-087C-6052DD7A0622}"/>
                  </a:ext>
                </a:extLst>
              </p:cNvPr>
              <p:cNvGrpSpPr/>
              <p:nvPr/>
            </p:nvGrpSpPr>
            <p:grpSpPr>
              <a:xfrm>
                <a:off x="1803696" y="1810576"/>
                <a:ext cx="2482763" cy="2930057"/>
                <a:chOff x="142953" y="934202"/>
                <a:chExt cx="1561324" cy="1842612"/>
              </a:xfrm>
            </p:grpSpPr>
            <p:sp>
              <p:nvSpPr>
                <p:cNvPr id="22" name="Freeform 115">
                  <a:extLst>
                    <a:ext uri="{FF2B5EF4-FFF2-40B4-BE49-F238E27FC236}">
                      <a16:creationId xmlns:a16="http://schemas.microsoft.com/office/drawing/2014/main" id="{22DBA489-27B3-007C-CC8F-CF105447B60A}"/>
                    </a:ext>
                  </a:extLst>
                </p:cNvPr>
                <p:cNvSpPr>
                  <a:spLocks/>
                </p:cNvSpPr>
                <p:nvPr/>
              </p:nvSpPr>
              <p:spPr bwMode="auto">
                <a:xfrm>
                  <a:off x="142953" y="1880972"/>
                  <a:ext cx="345543" cy="473521"/>
                </a:xfrm>
                <a:custGeom>
                  <a:avLst/>
                  <a:gdLst>
                    <a:gd name="T0" fmla="*/ 2 w 32"/>
                    <a:gd name="T1" fmla="*/ 19 h 44"/>
                    <a:gd name="T2" fmla="*/ 20 w 32"/>
                    <a:gd name="T3" fmla="*/ 40 h 44"/>
                    <a:gd name="T4" fmla="*/ 31 w 32"/>
                    <a:gd name="T5" fmla="*/ 20 h 44"/>
                    <a:gd name="T6" fmla="*/ 15 w 32"/>
                    <a:gd name="T7" fmla="*/ 2 h 44"/>
                    <a:gd name="T8" fmla="*/ 2 w 32"/>
                    <a:gd name="T9" fmla="*/ 19 h 44"/>
                  </a:gdLst>
                  <a:ahLst/>
                  <a:cxnLst>
                    <a:cxn ang="0">
                      <a:pos x="T0" y="T1"/>
                    </a:cxn>
                    <a:cxn ang="0">
                      <a:pos x="T2" y="T3"/>
                    </a:cxn>
                    <a:cxn ang="0">
                      <a:pos x="T4" y="T5"/>
                    </a:cxn>
                    <a:cxn ang="0">
                      <a:pos x="T6" y="T7"/>
                    </a:cxn>
                    <a:cxn ang="0">
                      <a:pos x="T8" y="T9"/>
                    </a:cxn>
                  </a:cxnLst>
                  <a:rect l="0" t="0" r="r" b="b"/>
                  <a:pathLst>
                    <a:path w="32" h="44">
                      <a:moveTo>
                        <a:pt x="2" y="19"/>
                      </a:moveTo>
                      <a:cubicBezTo>
                        <a:pt x="3" y="30"/>
                        <a:pt x="12" y="44"/>
                        <a:pt x="20" y="40"/>
                      </a:cubicBezTo>
                      <a:cubicBezTo>
                        <a:pt x="27" y="37"/>
                        <a:pt x="32" y="31"/>
                        <a:pt x="31" y="20"/>
                      </a:cubicBezTo>
                      <a:cubicBezTo>
                        <a:pt x="29" y="9"/>
                        <a:pt x="23" y="4"/>
                        <a:pt x="15" y="2"/>
                      </a:cubicBezTo>
                      <a:cubicBezTo>
                        <a:pt x="5" y="0"/>
                        <a:pt x="0" y="8"/>
                        <a:pt x="2" y="19"/>
                      </a:cubicBezTo>
                    </a:path>
                  </a:pathLst>
                </a:custGeom>
                <a:solidFill>
                  <a:srgbClr val="ED90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23" name="Freeform 116">
                  <a:extLst>
                    <a:ext uri="{FF2B5EF4-FFF2-40B4-BE49-F238E27FC236}">
                      <a16:creationId xmlns:a16="http://schemas.microsoft.com/office/drawing/2014/main" id="{26774354-2162-7F83-2127-22A0B73B347A}"/>
                    </a:ext>
                  </a:extLst>
                </p:cNvPr>
                <p:cNvSpPr>
                  <a:spLocks/>
                </p:cNvSpPr>
                <p:nvPr/>
              </p:nvSpPr>
              <p:spPr bwMode="auto">
                <a:xfrm>
                  <a:off x="194144" y="1880972"/>
                  <a:ext cx="140780" cy="102382"/>
                </a:xfrm>
                <a:custGeom>
                  <a:avLst/>
                  <a:gdLst>
                    <a:gd name="T0" fmla="*/ 0 w 14"/>
                    <a:gd name="T1" fmla="*/ 5 h 9"/>
                    <a:gd name="T2" fmla="*/ 14 w 14"/>
                    <a:gd name="T3" fmla="*/ 9 h 9"/>
                    <a:gd name="T4" fmla="*/ 13 w 14"/>
                    <a:gd name="T5" fmla="*/ 2 h 9"/>
                    <a:gd name="T6" fmla="*/ 7 w 14"/>
                    <a:gd name="T7" fmla="*/ 1 h 9"/>
                    <a:gd name="T8" fmla="*/ 0 w 14"/>
                    <a:gd name="T9" fmla="*/ 5 h 9"/>
                  </a:gdLst>
                  <a:ahLst/>
                  <a:cxnLst>
                    <a:cxn ang="0">
                      <a:pos x="T0" y="T1"/>
                    </a:cxn>
                    <a:cxn ang="0">
                      <a:pos x="T2" y="T3"/>
                    </a:cxn>
                    <a:cxn ang="0">
                      <a:pos x="T4" y="T5"/>
                    </a:cxn>
                    <a:cxn ang="0">
                      <a:pos x="T6" y="T7"/>
                    </a:cxn>
                    <a:cxn ang="0">
                      <a:pos x="T8" y="T9"/>
                    </a:cxn>
                  </a:cxnLst>
                  <a:rect l="0" t="0" r="r" b="b"/>
                  <a:pathLst>
                    <a:path w="14" h="9">
                      <a:moveTo>
                        <a:pt x="0" y="5"/>
                      </a:moveTo>
                      <a:cubicBezTo>
                        <a:pt x="2" y="2"/>
                        <a:pt x="12" y="1"/>
                        <a:pt x="14" y="9"/>
                      </a:cubicBezTo>
                      <a:cubicBezTo>
                        <a:pt x="13" y="2"/>
                        <a:pt x="13" y="2"/>
                        <a:pt x="13" y="2"/>
                      </a:cubicBezTo>
                      <a:cubicBezTo>
                        <a:pt x="13" y="2"/>
                        <a:pt x="10" y="0"/>
                        <a:pt x="7" y="1"/>
                      </a:cubicBezTo>
                      <a:cubicBezTo>
                        <a:pt x="2" y="2"/>
                        <a:pt x="0" y="5"/>
                        <a:pt x="0" y="5"/>
                      </a:cubicBezTo>
                      <a:close/>
                    </a:path>
                  </a:pathLst>
                </a:custGeom>
                <a:solidFill>
                  <a:srgbClr val="FCBB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24" name="Freeform 117">
                  <a:extLst>
                    <a:ext uri="{FF2B5EF4-FFF2-40B4-BE49-F238E27FC236}">
                      <a16:creationId xmlns:a16="http://schemas.microsoft.com/office/drawing/2014/main" id="{0F4614CA-F1BB-93C5-9E12-7BA20CF05277}"/>
                    </a:ext>
                  </a:extLst>
                </p:cNvPr>
                <p:cNvSpPr>
                  <a:spLocks/>
                </p:cNvSpPr>
                <p:nvPr/>
              </p:nvSpPr>
              <p:spPr bwMode="auto">
                <a:xfrm>
                  <a:off x="1358734" y="1880972"/>
                  <a:ext cx="345543" cy="473521"/>
                </a:xfrm>
                <a:custGeom>
                  <a:avLst/>
                  <a:gdLst>
                    <a:gd name="T0" fmla="*/ 30 w 32"/>
                    <a:gd name="T1" fmla="*/ 19 h 44"/>
                    <a:gd name="T2" fmla="*/ 12 w 32"/>
                    <a:gd name="T3" fmla="*/ 40 h 44"/>
                    <a:gd name="T4" fmla="*/ 2 w 32"/>
                    <a:gd name="T5" fmla="*/ 20 h 44"/>
                    <a:gd name="T6" fmla="*/ 18 w 32"/>
                    <a:gd name="T7" fmla="*/ 2 h 44"/>
                    <a:gd name="T8" fmla="*/ 30 w 32"/>
                    <a:gd name="T9" fmla="*/ 19 h 44"/>
                  </a:gdLst>
                  <a:ahLst/>
                  <a:cxnLst>
                    <a:cxn ang="0">
                      <a:pos x="T0" y="T1"/>
                    </a:cxn>
                    <a:cxn ang="0">
                      <a:pos x="T2" y="T3"/>
                    </a:cxn>
                    <a:cxn ang="0">
                      <a:pos x="T4" y="T5"/>
                    </a:cxn>
                    <a:cxn ang="0">
                      <a:pos x="T6" y="T7"/>
                    </a:cxn>
                    <a:cxn ang="0">
                      <a:pos x="T8" y="T9"/>
                    </a:cxn>
                  </a:cxnLst>
                  <a:rect l="0" t="0" r="r" b="b"/>
                  <a:pathLst>
                    <a:path w="32" h="44">
                      <a:moveTo>
                        <a:pt x="30" y="19"/>
                      </a:moveTo>
                      <a:cubicBezTo>
                        <a:pt x="29" y="30"/>
                        <a:pt x="20" y="44"/>
                        <a:pt x="12" y="40"/>
                      </a:cubicBezTo>
                      <a:cubicBezTo>
                        <a:pt x="6" y="37"/>
                        <a:pt x="0" y="31"/>
                        <a:pt x="2" y="20"/>
                      </a:cubicBezTo>
                      <a:cubicBezTo>
                        <a:pt x="3" y="9"/>
                        <a:pt x="9" y="4"/>
                        <a:pt x="18" y="2"/>
                      </a:cubicBezTo>
                      <a:cubicBezTo>
                        <a:pt x="27" y="0"/>
                        <a:pt x="32" y="8"/>
                        <a:pt x="30" y="19"/>
                      </a:cubicBezTo>
                    </a:path>
                  </a:pathLst>
                </a:custGeom>
                <a:solidFill>
                  <a:srgbClr val="ED90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25" name="Freeform 118">
                  <a:extLst>
                    <a:ext uri="{FF2B5EF4-FFF2-40B4-BE49-F238E27FC236}">
                      <a16:creationId xmlns:a16="http://schemas.microsoft.com/office/drawing/2014/main" id="{D9F1639F-C99B-308E-2F02-DC9D82D82771}"/>
                    </a:ext>
                  </a:extLst>
                </p:cNvPr>
                <p:cNvSpPr>
                  <a:spLocks/>
                </p:cNvSpPr>
                <p:nvPr/>
              </p:nvSpPr>
              <p:spPr bwMode="auto">
                <a:xfrm>
                  <a:off x="1512307" y="1880972"/>
                  <a:ext cx="153573" cy="102382"/>
                </a:xfrm>
                <a:custGeom>
                  <a:avLst/>
                  <a:gdLst>
                    <a:gd name="T0" fmla="*/ 14 w 14"/>
                    <a:gd name="T1" fmla="*/ 5 h 9"/>
                    <a:gd name="T2" fmla="*/ 0 w 14"/>
                    <a:gd name="T3" fmla="*/ 9 h 9"/>
                    <a:gd name="T4" fmla="*/ 1 w 14"/>
                    <a:gd name="T5" fmla="*/ 2 h 9"/>
                    <a:gd name="T6" fmla="*/ 7 w 14"/>
                    <a:gd name="T7" fmla="*/ 1 h 9"/>
                    <a:gd name="T8" fmla="*/ 14 w 14"/>
                    <a:gd name="T9" fmla="*/ 5 h 9"/>
                  </a:gdLst>
                  <a:ahLst/>
                  <a:cxnLst>
                    <a:cxn ang="0">
                      <a:pos x="T0" y="T1"/>
                    </a:cxn>
                    <a:cxn ang="0">
                      <a:pos x="T2" y="T3"/>
                    </a:cxn>
                    <a:cxn ang="0">
                      <a:pos x="T4" y="T5"/>
                    </a:cxn>
                    <a:cxn ang="0">
                      <a:pos x="T6" y="T7"/>
                    </a:cxn>
                    <a:cxn ang="0">
                      <a:pos x="T8" y="T9"/>
                    </a:cxn>
                  </a:cxnLst>
                  <a:rect l="0" t="0" r="r" b="b"/>
                  <a:pathLst>
                    <a:path w="14" h="9">
                      <a:moveTo>
                        <a:pt x="14" y="5"/>
                      </a:moveTo>
                      <a:cubicBezTo>
                        <a:pt x="12" y="2"/>
                        <a:pt x="3" y="1"/>
                        <a:pt x="0" y="9"/>
                      </a:cubicBezTo>
                      <a:cubicBezTo>
                        <a:pt x="1" y="2"/>
                        <a:pt x="1" y="2"/>
                        <a:pt x="1" y="2"/>
                      </a:cubicBezTo>
                      <a:cubicBezTo>
                        <a:pt x="1" y="2"/>
                        <a:pt x="4" y="0"/>
                        <a:pt x="7" y="1"/>
                      </a:cubicBezTo>
                      <a:cubicBezTo>
                        <a:pt x="12" y="2"/>
                        <a:pt x="14" y="5"/>
                        <a:pt x="14" y="5"/>
                      </a:cubicBezTo>
                      <a:close/>
                    </a:path>
                  </a:pathLst>
                </a:custGeom>
                <a:solidFill>
                  <a:srgbClr val="FCBB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26" name="Freeform 119">
                  <a:extLst>
                    <a:ext uri="{FF2B5EF4-FFF2-40B4-BE49-F238E27FC236}">
                      <a16:creationId xmlns:a16="http://schemas.microsoft.com/office/drawing/2014/main" id="{D559B322-B856-9D15-BBC3-AAB0A7073813}"/>
                    </a:ext>
                  </a:extLst>
                </p:cNvPr>
                <p:cNvSpPr>
                  <a:spLocks/>
                </p:cNvSpPr>
                <p:nvPr/>
              </p:nvSpPr>
              <p:spPr bwMode="auto">
                <a:xfrm>
                  <a:off x="334915" y="1113108"/>
                  <a:ext cx="1190194" cy="1241385"/>
                </a:xfrm>
                <a:custGeom>
                  <a:avLst/>
                  <a:gdLst>
                    <a:gd name="T0" fmla="*/ 56 w 111"/>
                    <a:gd name="T1" fmla="*/ 0 h 115"/>
                    <a:gd name="T2" fmla="*/ 111 w 111"/>
                    <a:gd name="T3" fmla="*/ 60 h 115"/>
                    <a:gd name="T4" fmla="*/ 56 w 111"/>
                    <a:gd name="T5" fmla="*/ 115 h 115"/>
                    <a:gd name="T6" fmla="*/ 0 w 111"/>
                    <a:gd name="T7" fmla="*/ 60 h 115"/>
                    <a:gd name="T8" fmla="*/ 56 w 111"/>
                    <a:gd name="T9" fmla="*/ 0 h 115"/>
                  </a:gdLst>
                  <a:ahLst/>
                  <a:cxnLst>
                    <a:cxn ang="0">
                      <a:pos x="T0" y="T1"/>
                    </a:cxn>
                    <a:cxn ang="0">
                      <a:pos x="T2" y="T3"/>
                    </a:cxn>
                    <a:cxn ang="0">
                      <a:pos x="T4" y="T5"/>
                    </a:cxn>
                    <a:cxn ang="0">
                      <a:pos x="T6" y="T7"/>
                    </a:cxn>
                    <a:cxn ang="0">
                      <a:pos x="T8" y="T9"/>
                    </a:cxn>
                  </a:cxnLst>
                  <a:rect l="0" t="0" r="r" b="b"/>
                  <a:pathLst>
                    <a:path w="111" h="115">
                      <a:moveTo>
                        <a:pt x="56" y="0"/>
                      </a:moveTo>
                      <a:cubicBezTo>
                        <a:pt x="86" y="0"/>
                        <a:pt x="111" y="19"/>
                        <a:pt x="111" y="60"/>
                      </a:cubicBezTo>
                      <a:cubicBezTo>
                        <a:pt x="111" y="90"/>
                        <a:pt x="86" y="115"/>
                        <a:pt x="56" y="115"/>
                      </a:cubicBezTo>
                      <a:cubicBezTo>
                        <a:pt x="25" y="115"/>
                        <a:pt x="0" y="90"/>
                        <a:pt x="0" y="60"/>
                      </a:cubicBezTo>
                      <a:cubicBezTo>
                        <a:pt x="0" y="20"/>
                        <a:pt x="25" y="0"/>
                        <a:pt x="56" y="0"/>
                      </a:cubicBezTo>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27" name="Freeform 120">
                  <a:extLst>
                    <a:ext uri="{FF2B5EF4-FFF2-40B4-BE49-F238E27FC236}">
                      <a16:creationId xmlns:a16="http://schemas.microsoft.com/office/drawing/2014/main" id="{4F3D76CE-BA06-0307-2D07-76AD9F6E687B}"/>
                    </a:ext>
                  </a:extLst>
                </p:cNvPr>
                <p:cNvSpPr>
                  <a:spLocks/>
                </p:cNvSpPr>
                <p:nvPr/>
              </p:nvSpPr>
              <p:spPr bwMode="auto">
                <a:xfrm>
                  <a:off x="360511" y="1484238"/>
                  <a:ext cx="1151797" cy="1292576"/>
                </a:xfrm>
                <a:custGeom>
                  <a:avLst/>
                  <a:gdLst>
                    <a:gd name="T0" fmla="*/ 107 w 107"/>
                    <a:gd name="T1" fmla="*/ 53 h 120"/>
                    <a:gd name="T2" fmla="*/ 53 w 107"/>
                    <a:gd name="T3" fmla="*/ 120 h 120"/>
                    <a:gd name="T4" fmla="*/ 0 w 107"/>
                    <a:gd name="T5" fmla="*/ 53 h 120"/>
                    <a:gd name="T6" fmla="*/ 53 w 107"/>
                    <a:gd name="T7" fmla="*/ 0 h 120"/>
                    <a:gd name="T8" fmla="*/ 107 w 107"/>
                    <a:gd name="T9" fmla="*/ 53 h 120"/>
                  </a:gdLst>
                  <a:ahLst/>
                  <a:cxnLst>
                    <a:cxn ang="0">
                      <a:pos x="T0" y="T1"/>
                    </a:cxn>
                    <a:cxn ang="0">
                      <a:pos x="T2" y="T3"/>
                    </a:cxn>
                    <a:cxn ang="0">
                      <a:pos x="T4" y="T5"/>
                    </a:cxn>
                    <a:cxn ang="0">
                      <a:pos x="T6" y="T7"/>
                    </a:cxn>
                    <a:cxn ang="0">
                      <a:pos x="T8" y="T9"/>
                    </a:cxn>
                  </a:cxnLst>
                  <a:rect l="0" t="0" r="r" b="b"/>
                  <a:pathLst>
                    <a:path w="107" h="120">
                      <a:moveTo>
                        <a:pt x="107" y="53"/>
                      </a:moveTo>
                      <a:cubicBezTo>
                        <a:pt x="107" y="83"/>
                        <a:pt x="88" y="120"/>
                        <a:pt x="53" y="120"/>
                      </a:cubicBezTo>
                      <a:cubicBezTo>
                        <a:pt x="17" y="120"/>
                        <a:pt x="0" y="83"/>
                        <a:pt x="0" y="53"/>
                      </a:cubicBezTo>
                      <a:cubicBezTo>
                        <a:pt x="0" y="24"/>
                        <a:pt x="24" y="0"/>
                        <a:pt x="53" y="0"/>
                      </a:cubicBezTo>
                      <a:cubicBezTo>
                        <a:pt x="83" y="0"/>
                        <a:pt x="107" y="24"/>
                        <a:pt x="107" y="53"/>
                      </a:cubicBezTo>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28" name="Freeform 123">
                  <a:extLst>
                    <a:ext uri="{FF2B5EF4-FFF2-40B4-BE49-F238E27FC236}">
                      <a16:creationId xmlns:a16="http://schemas.microsoft.com/office/drawing/2014/main" id="{342BFCCF-32CD-3435-1DDD-57A86F2F97EC}"/>
                    </a:ext>
                  </a:extLst>
                </p:cNvPr>
                <p:cNvSpPr>
                  <a:spLocks/>
                </p:cNvSpPr>
                <p:nvPr/>
              </p:nvSpPr>
              <p:spPr bwMode="auto">
                <a:xfrm>
                  <a:off x="514083" y="1740193"/>
                  <a:ext cx="243161" cy="89588"/>
                </a:xfrm>
                <a:custGeom>
                  <a:avLst/>
                  <a:gdLst>
                    <a:gd name="T0" fmla="*/ 15 w 23"/>
                    <a:gd name="T1" fmla="*/ 0 h 8"/>
                    <a:gd name="T2" fmla="*/ 0 w 23"/>
                    <a:gd name="T3" fmla="*/ 7 h 8"/>
                    <a:gd name="T4" fmla="*/ 0 w 23"/>
                    <a:gd name="T5" fmla="*/ 8 h 8"/>
                    <a:gd name="T6" fmla="*/ 5 w 23"/>
                    <a:gd name="T7" fmla="*/ 8 h 8"/>
                    <a:gd name="T8" fmla="*/ 15 w 23"/>
                    <a:gd name="T9" fmla="*/ 4 h 8"/>
                    <a:gd name="T10" fmla="*/ 19 w 23"/>
                    <a:gd name="T11" fmla="*/ 5 h 8"/>
                    <a:gd name="T12" fmla="*/ 20 w 23"/>
                    <a:gd name="T13" fmla="*/ 5 h 8"/>
                    <a:gd name="T14" fmla="*/ 22 w 23"/>
                    <a:gd name="T15" fmla="*/ 5 h 8"/>
                    <a:gd name="T16" fmla="*/ 22 w 23"/>
                    <a:gd name="T17" fmla="*/ 4 h 8"/>
                    <a:gd name="T18" fmla="*/ 22 w 23"/>
                    <a:gd name="T19" fmla="*/ 2 h 8"/>
                    <a:gd name="T20" fmla="*/ 22 w 23"/>
                    <a:gd name="T21" fmla="*/ 2 h 8"/>
                    <a:gd name="T22" fmla="*/ 22 w 23"/>
                    <a:gd name="T23" fmla="*/ 2 h 8"/>
                    <a:gd name="T24" fmla="*/ 22 w 23"/>
                    <a:gd name="T25" fmla="*/ 1 h 8"/>
                    <a:gd name="T26" fmla="*/ 22 w 23"/>
                    <a:gd name="T27" fmla="*/ 1 h 8"/>
                    <a:gd name="T28" fmla="*/ 22 w 23"/>
                    <a:gd name="T29" fmla="*/ 1 h 8"/>
                    <a:gd name="T30" fmla="*/ 21 w 23"/>
                    <a:gd name="T31" fmla="*/ 1 h 8"/>
                    <a:gd name="T32" fmla="*/ 15 w 23"/>
                    <a:gd name="T33"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8">
                      <a:moveTo>
                        <a:pt x="15" y="0"/>
                      </a:moveTo>
                      <a:cubicBezTo>
                        <a:pt x="8" y="0"/>
                        <a:pt x="2" y="4"/>
                        <a:pt x="0" y="7"/>
                      </a:cubicBezTo>
                      <a:cubicBezTo>
                        <a:pt x="0" y="8"/>
                        <a:pt x="0" y="8"/>
                        <a:pt x="0" y="8"/>
                      </a:cubicBezTo>
                      <a:cubicBezTo>
                        <a:pt x="1" y="8"/>
                        <a:pt x="3" y="8"/>
                        <a:pt x="5" y="8"/>
                      </a:cubicBezTo>
                      <a:cubicBezTo>
                        <a:pt x="7" y="7"/>
                        <a:pt x="10" y="4"/>
                        <a:pt x="15" y="4"/>
                      </a:cubicBezTo>
                      <a:cubicBezTo>
                        <a:pt x="16" y="4"/>
                        <a:pt x="18" y="4"/>
                        <a:pt x="19" y="5"/>
                      </a:cubicBezTo>
                      <a:cubicBezTo>
                        <a:pt x="20" y="5"/>
                        <a:pt x="20" y="5"/>
                        <a:pt x="20" y="5"/>
                      </a:cubicBezTo>
                      <a:cubicBezTo>
                        <a:pt x="21" y="5"/>
                        <a:pt x="21" y="5"/>
                        <a:pt x="22" y="5"/>
                      </a:cubicBezTo>
                      <a:cubicBezTo>
                        <a:pt x="22" y="5"/>
                        <a:pt x="22" y="4"/>
                        <a:pt x="22" y="4"/>
                      </a:cubicBezTo>
                      <a:cubicBezTo>
                        <a:pt x="23" y="3"/>
                        <a:pt x="23" y="2"/>
                        <a:pt x="22" y="2"/>
                      </a:cubicBezTo>
                      <a:cubicBezTo>
                        <a:pt x="22" y="2"/>
                        <a:pt x="22" y="2"/>
                        <a:pt x="22" y="2"/>
                      </a:cubicBezTo>
                      <a:cubicBezTo>
                        <a:pt x="22" y="2"/>
                        <a:pt x="22" y="2"/>
                        <a:pt x="22" y="2"/>
                      </a:cubicBezTo>
                      <a:cubicBezTo>
                        <a:pt x="22" y="1"/>
                        <a:pt x="22" y="1"/>
                        <a:pt x="22" y="1"/>
                      </a:cubicBezTo>
                      <a:cubicBezTo>
                        <a:pt x="22" y="1"/>
                        <a:pt x="22" y="1"/>
                        <a:pt x="22" y="1"/>
                      </a:cubicBezTo>
                      <a:cubicBezTo>
                        <a:pt x="22" y="1"/>
                        <a:pt x="22" y="1"/>
                        <a:pt x="22" y="1"/>
                      </a:cubicBezTo>
                      <a:cubicBezTo>
                        <a:pt x="21" y="1"/>
                        <a:pt x="21" y="1"/>
                        <a:pt x="21" y="1"/>
                      </a:cubicBezTo>
                      <a:cubicBezTo>
                        <a:pt x="19" y="0"/>
                        <a:pt x="17" y="0"/>
                        <a:pt x="15" y="0"/>
                      </a:cubicBezTo>
                    </a:path>
                  </a:pathLst>
                </a:custGeom>
                <a:solidFill>
                  <a:srgbClr val="D5A8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29" name="Freeform 124">
                  <a:extLst>
                    <a:ext uri="{FF2B5EF4-FFF2-40B4-BE49-F238E27FC236}">
                      <a16:creationId xmlns:a16="http://schemas.microsoft.com/office/drawing/2014/main" id="{DD307CB6-293B-5EF6-E5A0-696D851B6363}"/>
                    </a:ext>
                  </a:extLst>
                </p:cNvPr>
                <p:cNvSpPr>
                  <a:spLocks/>
                </p:cNvSpPr>
                <p:nvPr/>
              </p:nvSpPr>
              <p:spPr bwMode="auto">
                <a:xfrm>
                  <a:off x="514083" y="1689002"/>
                  <a:ext cx="243161" cy="153573"/>
                </a:xfrm>
                <a:custGeom>
                  <a:avLst/>
                  <a:gdLst>
                    <a:gd name="T0" fmla="*/ 22 w 23"/>
                    <a:gd name="T1" fmla="*/ 8 h 14"/>
                    <a:gd name="T2" fmla="*/ 20 w 23"/>
                    <a:gd name="T3" fmla="*/ 8 h 14"/>
                    <a:gd name="T4" fmla="*/ 4 w 23"/>
                    <a:gd name="T5" fmla="*/ 13 h 14"/>
                    <a:gd name="T6" fmla="*/ 1 w 23"/>
                    <a:gd name="T7" fmla="*/ 13 h 14"/>
                    <a:gd name="T8" fmla="*/ 1 w 23"/>
                    <a:gd name="T9" fmla="*/ 10 h 14"/>
                    <a:gd name="T10" fmla="*/ 22 w 23"/>
                    <a:gd name="T11" fmla="*/ 4 h 14"/>
                    <a:gd name="T12" fmla="*/ 23 w 23"/>
                    <a:gd name="T13" fmla="*/ 7 h 14"/>
                    <a:gd name="T14" fmla="*/ 22 w 23"/>
                    <a:gd name="T15" fmla="*/ 8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14">
                      <a:moveTo>
                        <a:pt x="22" y="8"/>
                      </a:moveTo>
                      <a:cubicBezTo>
                        <a:pt x="22" y="8"/>
                        <a:pt x="21" y="8"/>
                        <a:pt x="20" y="8"/>
                      </a:cubicBezTo>
                      <a:cubicBezTo>
                        <a:pt x="11" y="5"/>
                        <a:pt x="5" y="13"/>
                        <a:pt x="4" y="13"/>
                      </a:cubicBezTo>
                      <a:cubicBezTo>
                        <a:pt x="4" y="14"/>
                        <a:pt x="2" y="14"/>
                        <a:pt x="1" y="13"/>
                      </a:cubicBezTo>
                      <a:cubicBezTo>
                        <a:pt x="0" y="13"/>
                        <a:pt x="0" y="11"/>
                        <a:pt x="1" y="10"/>
                      </a:cubicBezTo>
                      <a:cubicBezTo>
                        <a:pt x="4" y="6"/>
                        <a:pt x="12" y="0"/>
                        <a:pt x="22" y="4"/>
                      </a:cubicBezTo>
                      <a:cubicBezTo>
                        <a:pt x="23" y="4"/>
                        <a:pt x="23" y="6"/>
                        <a:pt x="23" y="7"/>
                      </a:cubicBezTo>
                      <a:cubicBezTo>
                        <a:pt x="23" y="7"/>
                        <a:pt x="23" y="8"/>
                        <a:pt x="22" y="8"/>
                      </a:cubicBezTo>
                      <a:close/>
                    </a:path>
                  </a:pathLst>
                </a:custGeom>
                <a:solidFill>
                  <a:srgbClr val="6F5B56"/>
                </a:solidFill>
                <a:ln>
                  <a:noFill/>
                </a:ln>
              </p:spPr>
              <p:txBody>
                <a:bodyPr vert="horz" wrap="square" lIns="45720" tIns="22860" rIns="45720" bIns="22860" numCol="1" anchor="t" anchorCtr="0" compatLnSpc="1">
                  <a:prstTxWarp prst="textNoShape">
                    <a:avLst/>
                  </a:prstTxWarp>
                </a:bodyPr>
                <a:lstStyle/>
                <a:p>
                  <a:endParaRPr lang="en-US" sz="900"/>
                </a:p>
              </p:txBody>
            </p:sp>
            <p:sp>
              <p:nvSpPr>
                <p:cNvPr id="30" name="Freeform 125">
                  <a:extLst>
                    <a:ext uri="{FF2B5EF4-FFF2-40B4-BE49-F238E27FC236}">
                      <a16:creationId xmlns:a16="http://schemas.microsoft.com/office/drawing/2014/main" id="{5A827BED-C318-4216-C2BB-21D6A18189BB}"/>
                    </a:ext>
                  </a:extLst>
                </p:cNvPr>
                <p:cNvSpPr>
                  <a:spLocks/>
                </p:cNvSpPr>
                <p:nvPr/>
              </p:nvSpPr>
              <p:spPr bwMode="auto">
                <a:xfrm>
                  <a:off x="514083" y="1689002"/>
                  <a:ext cx="243161" cy="140779"/>
                </a:xfrm>
                <a:custGeom>
                  <a:avLst/>
                  <a:gdLst>
                    <a:gd name="T0" fmla="*/ 1 w 23"/>
                    <a:gd name="T1" fmla="*/ 13 h 13"/>
                    <a:gd name="T2" fmla="*/ 2 w 23"/>
                    <a:gd name="T3" fmla="*/ 12 h 13"/>
                    <a:gd name="T4" fmla="*/ 23 w 23"/>
                    <a:gd name="T5" fmla="*/ 5 h 13"/>
                    <a:gd name="T6" fmla="*/ 23 w 23"/>
                    <a:gd name="T7" fmla="*/ 6 h 13"/>
                    <a:gd name="T8" fmla="*/ 22 w 23"/>
                    <a:gd name="T9" fmla="*/ 4 h 13"/>
                    <a:gd name="T10" fmla="*/ 1 w 23"/>
                    <a:gd name="T11" fmla="*/ 10 h 13"/>
                    <a:gd name="T12" fmla="*/ 1 w 23"/>
                    <a:gd name="T13" fmla="*/ 13 h 13"/>
                  </a:gdLst>
                  <a:ahLst/>
                  <a:cxnLst>
                    <a:cxn ang="0">
                      <a:pos x="T0" y="T1"/>
                    </a:cxn>
                    <a:cxn ang="0">
                      <a:pos x="T2" y="T3"/>
                    </a:cxn>
                    <a:cxn ang="0">
                      <a:pos x="T4" y="T5"/>
                    </a:cxn>
                    <a:cxn ang="0">
                      <a:pos x="T6" y="T7"/>
                    </a:cxn>
                    <a:cxn ang="0">
                      <a:pos x="T8" y="T9"/>
                    </a:cxn>
                    <a:cxn ang="0">
                      <a:pos x="T10" y="T11"/>
                    </a:cxn>
                    <a:cxn ang="0">
                      <a:pos x="T12" y="T13"/>
                    </a:cxn>
                  </a:cxnLst>
                  <a:rect l="0" t="0" r="r" b="b"/>
                  <a:pathLst>
                    <a:path w="23" h="13">
                      <a:moveTo>
                        <a:pt x="1" y="13"/>
                      </a:moveTo>
                      <a:cubicBezTo>
                        <a:pt x="1" y="13"/>
                        <a:pt x="1" y="12"/>
                        <a:pt x="2" y="12"/>
                      </a:cubicBezTo>
                      <a:cubicBezTo>
                        <a:pt x="4" y="8"/>
                        <a:pt x="13" y="1"/>
                        <a:pt x="23" y="5"/>
                      </a:cubicBezTo>
                      <a:cubicBezTo>
                        <a:pt x="23" y="5"/>
                        <a:pt x="23" y="5"/>
                        <a:pt x="23" y="6"/>
                      </a:cubicBezTo>
                      <a:cubicBezTo>
                        <a:pt x="23" y="5"/>
                        <a:pt x="22" y="4"/>
                        <a:pt x="22" y="4"/>
                      </a:cubicBezTo>
                      <a:cubicBezTo>
                        <a:pt x="12" y="0"/>
                        <a:pt x="4" y="6"/>
                        <a:pt x="1" y="10"/>
                      </a:cubicBezTo>
                      <a:cubicBezTo>
                        <a:pt x="0" y="11"/>
                        <a:pt x="0" y="13"/>
                        <a:pt x="1" y="13"/>
                      </a:cubicBezTo>
                      <a:close/>
                    </a:path>
                  </a:pathLst>
                </a:custGeom>
                <a:solidFill>
                  <a:srgbClr val="8E7771"/>
                </a:solidFill>
                <a:ln>
                  <a:noFill/>
                </a:ln>
              </p:spPr>
              <p:txBody>
                <a:bodyPr vert="horz" wrap="square" lIns="45720" tIns="22860" rIns="45720" bIns="22860" numCol="1" anchor="t" anchorCtr="0" compatLnSpc="1">
                  <a:prstTxWarp prst="textNoShape">
                    <a:avLst/>
                  </a:prstTxWarp>
                </a:bodyPr>
                <a:lstStyle/>
                <a:p>
                  <a:endParaRPr lang="en-US" sz="900"/>
                </a:p>
              </p:txBody>
            </p:sp>
            <p:sp>
              <p:nvSpPr>
                <p:cNvPr id="31" name="Freeform 126">
                  <a:extLst>
                    <a:ext uri="{FF2B5EF4-FFF2-40B4-BE49-F238E27FC236}">
                      <a16:creationId xmlns:a16="http://schemas.microsoft.com/office/drawing/2014/main" id="{DF9A38E7-D761-13C4-8F61-1CF75DBFF0C2}"/>
                    </a:ext>
                  </a:extLst>
                </p:cNvPr>
                <p:cNvSpPr>
                  <a:spLocks/>
                </p:cNvSpPr>
                <p:nvPr/>
              </p:nvSpPr>
              <p:spPr bwMode="auto">
                <a:xfrm>
                  <a:off x="1064390" y="1740193"/>
                  <a:ext cx="243161" cy="127977"/>
                </a:xfrm>
                <a:custGeom>
                  <a:avLst/>
                  <a:gdLst>
                    <a:gd name="T0" fmla="*/ 8 w 23"/>
                    <a:gd name="T1" fmla="*/ 0 h 11"/>
                    <a:gd name="T2" fmla="*/ 1 w 23"/>
                    <a:gd name="T3" fmla="*/ 1 h 11"/>
                    <a:gd name="T4" fmla="*/ 1 w 23"/>
                    <a:gd name="T5" fmla="*/ 1 h 11"/>
                    <a:gd name="T6" fmla="*/ 1 w 23"/>
                    <a:gd name="T7" fmla="*/ 1 h 11"/>
                    <a:gd name="T8" fmla="*/ 1 w 23"/>
                    <a:gd name="T9" fmla="*/ 1 h 11"/>
                    <a:gd name="T10" fmla="*/ 1 w 23"/>
                    <a:gd name="T11" fmla="*/ 2 h 11"/>
                    <a:gd name="T12" fmla="*/ 0 w 23"/>
                    <a:gd name="T13" fmla="*/ 2 h 11"/>
                    <a:gd name="T14" fmla="*/ 0 w 23"/>
                    <a:gd name="T15" fmla="*/ 2 h 11"/>
                    <a:gd name="T16" fmla="*/ 0 w 23"/>
                    <a:gd name="T17" fmla="*/ 4 h 11"/>
                    <a:gd name="T18" fmla="*/ 1 w 23"/>
                    <a:gd name="T19" fmla="*/ 5 h 11"/>
                    <a:gd name="T20" fmla="*/ 2 w 23"/>
                    <a:gd name="T21" fmla="*/ 5 h 11"/>
                    <a:gd name="T22" fmla="*/ 3 w 23"/>
                    <a:gd name="T23" fmla="*/ 5 h 11"/>
                    <a:gd name="T24" fmla="*/ 8 w 23"/>
                    <a:gd name="T25" fmla="*/ 4 h 11"/>
                    <a:gd name="T26" fmla="*/ 19 w 23"/>
                    <a:gd name="T27" fmla="*/ 10 h 11"/>
                    <a:gd name="T28" fmla="*/ 20 w 23"/>
                    <a:gd name="T29" fmla="*/ 11 h 11"/>
                    <a:gd name="T30" fmla="*/ 21 w 23"/>
                    <a:gd name="T31" fmla="*/ 11 h 11"/>
                    <a:gd name="T32" fmla="*/ 22 w 23"/>
                    <a:gd name="T33" fmla="*/ 10 h 11"/>
                    <a:gd name="T34" fmla="*/ 22 w 23"/>
                    <a:gd name="T35" fmla="*/ 7 h 11"/>
                    <a:gd name="T36" fmla="*/ 8 w 23"/>
                    <a:gd name="T3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3" h="11">
                      <a:moveTo>
                        <a:pt x="8" y="0"/>
                      </a:moveTo>
                      <a:cubicBezTo>
                        <a:pt x="6" y="0"/>
                        <a:pt x="4" y="0"/>
                        <a:pt x="1" y="1"/>
                      </a:cubicBezTo>
                      <a:cubicBezTo>
                        <a:pt x="1" y="1"/>
                        <a:pt x="1" y="1"/>
                        <a:pt x="1" y="1"/>
                      </a:cubicBezTo>
                      <a:cubicBezTo>
                        <a:pt x="1" y="1"/>
                        <a:pt x="1" y="1"/>
                        <a:pt x="1" y="1"/>
                      </a:cubicBezTo>
                      <a:cubicBezTo>
                        <a:pt x="1" y="1"/>
                        <a:pt x="1" y="1"/>
                        <a:pt x="1" y="1"/>
                      </a:cubicBezTo>
                      <a:cubicBezTo>
                        <a:pt x="1" y="2"/>
                        <a:pt x="1" y="2"/>
                        <a:pt x="1" y="2"/>
                      </a:cubicBezTo>
                      <a:cubicBezTo>
                        <a:pt x="0" y="2"/>
                        <a:pt x="0" y="2"/>
                        <a:pt x="0" y="2"/>
                      </a:cubicBezTo>
                      <a:cubicBezTo>
                        <a:pt x="0" y="2"/>
                        <a:pt x="0" y="2"/>
                        <a:pt x="0" y="2"/>
                      </a:cubicBezTo>
                      <a:cubicBezTo>
                        <a:pt x="0" y="3"/>
                        <a:pt x="0" y="3"/>
                        <a:pt x="0" y="4"/>
                      </a:cubicBezTo>
                      <a:cubicBezTo>
                        <a:pt x="0" y="4"/>
                        <a:pt x="1" y="5"/>
                        <a:pt x="1" y="5"/>
                      </a:cubicBezTo>
                      <a:cubicBezTo>
                        <a:pt x="1" y="5"/>
                        <a:pt x="2" y="5"/>
                        <a:pt x="2" y="5"/>
                      </a:cubicBezTo>
                      <a:cubicBezTo>
                        <a:pt x="3" y="5"/>
                        <a:pt x="3" y="5"/>
                        <a:pt x="3" y="5"/>
                      </a:cubicBezTo>
                      <a:cubicBezTo>
                        <a:pt x="5" y="4"/>
                        <a:pt x="6" y="4"/>
                        <a:pt x="8" y="4"/>
                      </a:cubicBezTo>
                      <a:cubicBezTo>
                        <a:pt x="14" y="4"/>
                        <a:pt x="19" y="10"/>
                        <a:pt x="19" y="10"/>
                      </a:cubicBezTo>
                      <a:cubicBezTo>
                        <a:pt x="19" y="10"/>
                        <a:pt x="20" y="11"/>
                        <a:pt x="20" y="11"/>
                      </a:cubicBezTo>
                      <a:cubicBezTo>
                        <a:pt x="20" y="11"/>
                        <a:pt x="21" y="11"/>
                        <a:pt x="21" y="11"/>
                      </a:cubicBezTo>
                      <a:cubicBezTo>
                        <a:pt x="21" y="11"/>
                        <a:pt x="22" y="11"/>
                        <a:pt x="22" y="10"/>
                      </a:cubicBezTo>
                      <a:cubicBezTo>
                        <a:pt x="23" y="10"/>
                        <a:pt x="23" y="8"/>
                        <a:pt x="22" y="7"/>
                      </a:cubicBezTo>
                      <a:cubicBezTo>
                        <a:pt x="20" y="4"/>
                        <a:pt x="15" y="0"/>
                        <a:pt x="8" y="0"/>
                      </a:cubicBezTo>
                    </a:path>
                  </a:pathLst>
                </a:custGeom>
                <a:solidFill>
                  <a:srgbClr val="D5A8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32" name="Freeform 127">
                  <a:extLst>
                    <a:ext uri="{FF2B5EF4-FFF2-40B4-BE49-F238E27FC236}">
                      <a16:creationId xmlns:a16="http://schemas.microsoft.com/office/drawing/2014/main" id="{5D31BDD7-DBE6-58F7-BED8-0B91E2783989}"/>
                    </a:ext>
                  </a:extLst>
                </p:cNvPr>
                <p:cNvSpPr>
                  <a:spLocks/>
                </p:cNvSpPr>
                <p:nvPr/>
              </p:nvSpPr>
              <p:spPr bwMode="auto">
                <a:xfrm>
                  <a:off x="1051588" y="1689002"/>
                  <a:ext cx="255955" cy="153573"/>
                </a:xfrm>
                <a:custGeom>
                  <a:avLst/>
                  <a:gdLst>
                    <a:gd name="T0" fmla="*/ 1 w 24"/>
                    <a:gd name="T1" fmla="*/ 8 h 14"/>
                    <a:gd name="T2" fmla="*/ 4 w 24"/>
                    <a:gd name="T3" fmla="*/ 8 h 14"/>
                    <a:gd name="T4" fmla="*/ 19 w 24"/>
                    <a:gd name="T5" fmla="*/ 13 h 14"/>
                    <a:gd name="T6" fmla="*/ 22 w 24"/>
                    <a:gd name="T7" fmla="*/ 14 h 14"/>
                    <a:gd name="T8" fmla="*/ 23 w 24"/>
                    <a:gd name="T9" fmla="*/ 10 h 14"/>
                    <a:gd name="T10" fmla="*/ 2 w 24"/>
                    <a:gd name="T11" fmla="*/ 4 h 14"/>
                    <a:gd name="T12" fmla="*/ 1 w 24"/>
                    <a:gd name="T13" fmla="*/ 7 h 14"/>
                    <a:gd name="T14" fmla="*/ 1 w 24"/>
                    <a:gd name="T15" fmla="*/ 8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 h="14">
                      <a:moveTo>
                        <a:pt x="1" y="8"/>
                      </a:moveTo>
                      <a:cubicBezTo>
                        <a:pt x="2" y="8"/>
                        <a:pt x="3" y="9"/>
                        <a:pt x="4" y="8"/>
                      </a:cubicBezTo>
                      <a:cubicBezTo>
                        <a:pt x="13" y="5"/>
                        <a:pt x="19" y="13"/>
                        <a:pt x="19" y="13"/>
                      </a:cubicBezTo>
                      <a:cubicBezTo>
                        <a:pt x="20" y="14"/>
                        <a:pt x="21" y="14"/>
                        <a:pt x="22" y="14"/>
                      </a:cubicBezTo>
                      <a:cubicBezTo>
                        <a:pt x="23" y="13"/>
                        <a:pt x="24" y="11"/>
                        <a:pt x="23" y="10"/>
                      </a:cubicBezTo>
                      <a:cubicBezTo>
                        <a:pt x="20" y="7"/>
                        <a:pt x="12" y="0"/>
                        <a:pt x="2" y="4"/>
                      </a:cubicBezTo>
                      <a:cubicBezTo>
                        <a:pt x="1" y="5"/>
                        <a:pt x="0" y="6"/>
                        <a:pt x="1" y="7"/>
                      </a:cubicBezTo>
                      <a:cubicBezTo>
                        <a:pt x="1" y="7"/>
                        <a:pt x="1" y="8"/>
                        <a:pt x="1" y="8"/>
                      </a:cubicBezTo>
                      <a:close/>
                    </a:path>
                  </a:pathLst>
                </a:custGeom>
                <a:solidFill>
                  <a:srgbClr val="6F5B56"/>
                </a:solidFill>
                <a:ln>
                  <a:noFill/>
                </a:ln>
              </p:spPr>
              <p:txBody>
                <a:bodyPr vert="horz" wrap="square" lIns="45720" tIns="22860" rIns="45720" bIns="22860" numCol="1" anchor="t" anchorCtr="0" compatLnSpc="1">
                  <a:prstTxWarp prst="textNoShape">
                    <a:avLst/>
                  </a:prstTxWarp>
                </a:bodyPr>
                <a:lstStyle/>
                <a:p>
                  <a:endParaRPr lang="en-US" sz="900"/>
                </a:p>
              </p:txBody>
            </p:sp>
            <p:sp>
              <p:nvSpPr>
                <p:cNvPr id="33" name="Freeform 128">
                  <a:extLst>
                    <a:ext uri="{FF2B5EF4-FFF2-40B4-BE49-F238E27FC236}">
                      <a16:creationId xmlns:a16="http://schemas.microsoft.com/office/drawing/2014/main" id="{A4BA7BD3-5921-C98A-DE2E-0EB302946186}"/>
                    </a:ext>
                  </a:extLst>
                </p:cNvPr>
                <p:cNvSpPr>
                  <a:spLocks/>
                </p:cNvSpPr>
                <p:nvPr/>
              </p:nvSpPr>
              <p:spPr bwMode="auto">
                <a:xfrm>
                  <a:off x="1064390" y="1689002"/>
                  <a:ext cx="243161" cy="153573"/>
                </a:xfrm>
                <a:custGeom>
                  <a:avLst/>
                  <a:gdLst>
                    <a:gd name="T0" fmla="*/ 21 w 23"/>
                    <a:gd name="T1" fmla="*/ 14 h 14"/>
                    <a:gd name="T2" fmla="*/ 21 w 23"/>
                    <a:gd name="T3" fmla="*/ 12 h 14"/>
                    <a:gd name="T4" fmla="*/ 0 w 23"/>
                    <a:gd name="T5" fmla="*/ 5 h 14"/>
                    <a:gd name="T6" fmla="*/ 0 w 23"/>
                    <a:gd name="T7" fmla="*/ 6 h 14"/>
                    <a:gd name="T8" fmla="*/ 1 w 23"/>
                    <a:gd name="T9" fmla="*/ 4 h 14"/>
                    <a:gd name="T10" fmla="*/ 22 w 23"/>
                    <a:gd name="T11" fmla="*/ 10 h 14"/>
                    <a:gd name="T12" fmla="*/ 21 w 23"/>
                    <a:gd name="T13" fmla="*/ 14 h 14"/>
                  </a:gdLst>
                  <a:ahLst/>
                  <a:cxnLst>
                    <a:cxn ang="0">
                      <a:pos x="T0" y="T1"/>
                    </a:cxn>
                    <a:cxn ang="0">
                      <a:pos x="T2" y="T3"/>
                    </a:cxn>
                    <a:cxn ang="0">
                      <a:pos x="T4" y="T5"/>
                    </a:cxn>
                    <a:cxn ang="0">
                      <a:pos x="T6" y="T7"/>
                    </a:cxn>
                    <a:cxn ang="0">
                      <a:pos x="T8" y="T9"/>
                    </a:cxn>
                    <a:cxn ang="0">
                      <a:pos x="T10" y="T11"/>
                    </a:cxn>
                    <a:cxn ang="0">
                      <a:pos x="T12" y="T13"/>
                    </a:cxn>
                  </a:cxnLst>
                  <a:rect l="0" t="0" r="r" b="b"/>
                  <a:pathLst>
                    <a:path w="23" h="14">
                      <a:moveTo>
                        <a:pt x="21" y="14"/>
                      </a:moveTo>
                      <a:cubicBezTo>
                        <a:pt x="22" y="13"/>
                        <a:pt x="21" y="12"/>
                        <a:pt x="21" y="12"/>
                      </a:cubicBezTo>
                      <a:cubicBezTo>
                        <a:pt x="18" y="8"/>
                        <a:pt x="10" y="1"/>
                        <a:pt x="0" y="5"/>
                      </a:cubicBezTo>
                      <a:cubicBezTo>
                        <a:pt x="0" y="5"/>
                        <a:pt x="0" y="5"/>
                        <a:pt x="0" y="6"/>
                      </a:cubicBezTo>
                      <a:cubicBezTo>
                        <a:pt x="0" y="5"/>
                        <a:pt x="0" y="4"/>
                        <a:pt x="1" y="4"/>
                      </a:cubicBezTo>
                      <a:cubicBezTo>
                        <a:pt x="11" y="0"/>
                        <a:pt x="19" y="7"/>
                        <a:pt x="22" y="10"/>
                      </a:cubicBezTo>
                      <a:cubicBezTo>
                        <a:pt x="23" y="11"/>
                        <a:pt x="22" y="13"/>
                        <a:pt x="21" y="14"/>
                      </a:cubicBezTo>
                      <a:close/>
                    </a:path>
                  </a:pathLst>
                </a:custGeom>
                <a:solidFill>
                  <a:srgbClr val="8E7771"/>
                </a:solidFill>
                <a:ln>
                  <a:noFill/>
                </a:ln>
              </p:spPr>
              <p:txBody>
                <a:bodyPr vert="horz" wrap="square" lIns="45720" tIns="22860" rIns="45720" bIns="22860" numCol="1" anchor="t" anchorCtr="0" compatLnSpc="1">
                  <a:prstTxWarp prst="textNoShape">
                    <a:avLst/>
                  </a:prstTxWarp>
                </a:bodyPr>
                <a:lstStyle/>
                <a:p>
                  <a:endParaRPr lang="en-US" sz="900"/>
                </a:p>
              </p:txBody>
            </p:sp>
            <p:grpSp>
              <p:nvGrpSpPr>
                <p:cNvPr id="34" name="Group 33">
                  <a:extLst>
                    <a:ext uri="{FF2B5EF4-FFF2-40B4-BE49-F238E27FC236}">
                      <a16:creationId xmlns:a16="http://schemas.microsoft.com/office/drawing/2014/main" id="{71C995A0-55E3-4857-BEC3-F37D6C87A98D}"/>
                    </a:ext>
                  </a:extLst>
                </p:cNvPr>
                <p:cNvGrpSpPr/>
                <p:nvPr/>
              </p:nvGrpSpPr>
              <p:grpSpPr>
                <a:xfrm>
                  <a:off x="656833" y="2374458"/>
                  <a:ext cx="535036" cy="227394"/>
                  <a:chOff x="4643802" y="5084415"/>
                  <a:chExt cx="511910" cy="217565"/>
                </a:xfrm>
              </p:grpSpPr>
              <p:sp>
                <p:nvSpPr>
                  <p:cNvPr id="51" name="Freeform 134">
                    <a:extLst>
                      <a:ext uri="{FF2B5EF4-FFF2-40B4-BE49-F238E27FC236}">
                        <a16:creationId xmlns:a16="http://schemas.microsoft.com/office/drawing/2014/main" id="{0F13283E-3B5B-39A8-921F-B1C6C8F06AD3}"/>
                      </a:ext>
                    </a:extLst>
                  </p:cNvPr>
                  <p:cNvSpPr>
                    <a:spLocks/>
                  </p:cNvSpPr>
                  <p:nvPr/>
                </p:nvSpPr>
                <p:spPr bwMode="auto">
                  <a:xfrm>
                    <a:off x="4643802" y="5084415"/>
                    <a:ext cx="511910" cy="127977"/>
                  </a:xfrm>
                  <a:custGeom>
                    <a:avLst/>
                    <a:gdLst>
                      <a:gd name="T0" fmla="*/ 6 w 47"/>
                      <a:gd name="T1" fmla="*/ 12 h 12"/>
                      <a:gd name="T2" fmla="*/ 0 w 47"/>
                      <a:gd name="T3" fmla="*/ 0 h 12"/>
                      <a:gd name="T4" fmla="*/ 24 w 47"/>
                      <a:gd name="T5" fmla="*/ 1 h 12"/>
                      <a:gd name="T6" fmla="*/ 47 w 47"/>
                      <a:gd name="T7" fmla="*/ 0 h 12"/>
                      <a:gd name="T8" fmla="*/ 41 w 47"/>
                      <a:gd name="T9" fmla="*/ 12 h 12"/>
                      <a:gd name="T10" fmla="*/ 24 w 47"/>
                      <a:gd name="T11" fmla="*/ 8 h 12"/>
                      <a:gd name="T12" fmla="*/ 6 w 47"/>
                      <a:gd name="T13" fmla="*/ 12 h 12"/>
                    </a:gdLst>
                    <a:ahLst/>
                    <a:cxnLst>
                      <a:cxn ang="0">
                        <a:pos x="T0" y="T1"/>
                      </a:cxn>
                      <a:cxn ang="0">
                        <a:pos x="T2" y="T3"/>
                      </a:cxn>
                      <a:cxn ang="0">
                        <a:pos x="T4" y="T5"/>
                      </a:cxn>
                      <a:cxn ang="0">
                        <a:pos x="T6" y="T7"/>
                      </a:cxn>
                      <a:cxn ang="0">
                        <a:pos x="T8" y="T9"/>
                      </a:cxn>
                      <a:cxn ang="0">
                        <a:pos x="T10" y="T11"/>
                      </a:cxn>
                      <a:cxn ang="0">
                        <a:pos x="T12" y="T13"/>
                      </a:cxn>
                    </a:cxnLst>
                    <a:rect l="0" t="0" r="r" b="b"/>
                    <a:pathLst>
                      <a:path w="47" h="12">
                        <a:moveTo>
                          <a:pt x="6" y="12"/>
                        </a:moveTo>
                        <a:cubicBezTo>
                          <a:pt x="3" y="9"/>
                          <a:pt x="1" y="4"/>
                          <a:pt x="0" y="0"/>
                        </a:cubicBezTo>
                        <a:cubicBezTo>
                          <a:pt x="7" y="1"/>
                          <a:pt x="15" y="1"/>
                          <a:pt x="24" y="1"/>
                        </a:cubicBezTo>
                        <a:cubicBezTo>
                          <a:pt x="32" y="1"/>
                          <a:pt x="40" y="1"/>
                          <a:pt x="47" y="0"/>
                        </a:cubicBezTo>
                        <a:cubicBezTo>
                          <a:pt x="46" y="4"/>
                          <a:pt x="44" y="9"/>
                          <a:pt x="41" y="12"/>
                        </a:cubicBezTo>
                        <a:cubicBezTo>
                          <a:pt x="37" y="9"/>
                          <a:pt x="31" y="8"/>
                          <a:pt x="24" y="8"/>
                        </a:cubicBezTo>
                        <a:cubicBezTo>
                          <a:pt x="16" y="8"/>
                          <a:pt x="10" y="9"/>
                          <a:pt x="6" y="12"/>
                        </a:cubicBezTo>
                        <a:close/>
                      </a:path>
                    </a:pathLst>
                  </a:custGeom>
                  <a:solidFill>
                    <a:srgbClr val="9A32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52" name="Freeform 135">
                    <a:extLst>
                      <a:ext uri="{FF2B5EF4-FFF2-40B4-BE49-F238E27FC236}">
                        <a16:creationId xmlns:a16="http://schemas.microsoft.com/office/drawing/2014/main" id="{0F907E87-6A09-1CD3-2DCC-2C47B2A8DE1C}"/>
                      </a:ext>
                    </a:extLst>
                  </p:cNvPr>
                  <p:cNvSpPr>
                    <a:spLocks/>
                  </p:cNvSpPr>
                  <p:nvPr/>
                </p:nvSpPr>
                <p:spPr bwMode="auto">
                  <a:xfrm>
                    <a:off x="4720589" y="5174003"/>
                    <a:ext cx="371138" cy="127977"/>
                  </a:xfrm>
                  <a:custGeom>
                    <a:avLst/>
                    <a:gdLst>
                      <a:gd name="T0" fmla="*/ 18 w 35"/>
                      <a:gd name="T1" fmla="*/ 12 h 12"/>
                      <a:gd name="T2" fmla="*/ 0 w 35"/>
                      <a:gd name="T3" fmla="*/ 4 h 12"/>
                      <a:gd name="T4" fmla="*/ 18 w 35"/>
                      <a:gd name="T5" fmla="*/ 0 h 12"/>
                      <a:gd name="T6" fmla="*/ 35 w 35"/>
                      <a:gd name="T7" fmla="*/ 4 h 12"/>
                      <a:gd name="T8" fmla="*/ 18 w 35"/>
                      <a:gd name="T9" fmla="*/ 12 h 12"/>
                    </a:gdLst>
                    <a:ahLst/>
                    <a:cxnLst>
                      <a:cxn ang="0">
                        <a:pos x="T0" y="T1"/>
                      </a:cxn>
                      <a:cxn ang="0">
                        <a:pos x="T2" y="T3"/>
                      </a:cxn>
                      <a:cxn ang="0">
                        <a:pos x="T4" y="T5"/>
                      </a:cxn>
                      <a:cxn ang="0">
                        <a:pos x="T6" y="T7"/>
                      </a:cxn>
                      <a:cxn ang="0">
                        <a:pos x="T8" y="T9"/>
                      </a:cxn>
                    </a:cxnLst>
                    <a:rect l="0" t="0" r="r" b="b"/>
                    <a:pathLst>
                      <a:path w="35" h="12">
                        <a:moveTo>
                          <a:pt x="18" y="12"/>
                        </a:moveTo>
                        <a:cubicBezTo>
                          <a:pt x="11" y="12"/>
                          <a:pt x="4" y="9"/>
                          <a:pt x="0" y="4"/>
                        </a:cubicBezTo>
                        <a:cubicBezTo>
                          <a:pt x="4" y="1"/>
                          <a:pt x="10" y="0"/>
                          <a:pt x="18" y="0"/>
                        </a:cubicBezTo>
                        <a:cubicBezTo>
                          <a:pt x="25" y="0"/>
                          <a:pt x="31" y="1"/>
                          <a:pt x="35" y="4"/>
                        </a:cubicBezTo>
                        <a:cubicBezTo>
                          <a:pt x="31" y="9"/>
                          <a:pt x="25" y="12"/>
                          <a:pt x="18" y="12"/>
                        </a:cubicBezTo>
                        <a:close/>
                      </a:path>
                    </a:pathLst>
                  </a:custGeom>
                  <a:solidFill>
                    <a:srgbClr val="C455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grpSp>
            <p:sp>
              <p:nvSpPr>
                <p:cNvPr id="35" name="Freeform 159">
                  <a:extLst>
                    <a:ext uri="{FF2B5EF4-FFF2-40B4-BE49-F238E27FC236}">
                      <a16:creationId xmlns:a16="http://schemas.microsoft.com/office/drawing/2014/main" id="{33DC05ED-A3FC-EEDC-DFBF-71D73595E0FA}"/>
                    </a:ext>
                  </a:extLst>
                </p:cNvPr>
                <p:cNvSpPr>
                  <a:spLocks noEditPoints="1"/>
                </p:cNvSpPr>
                <p:nvPr/>
              </p:nvSpPr>
              <p:spPr bwMode="auto">
                <a:xfrm>
                  <a:off x="437297" y="1868170"/>
                  <a:ext cx="383932" cy="319948"/>
                </a:xfrm>
                <a:custGeom>
                  <a:avLst/>
                  <a:gdLst>
                    <a:gd name="T0" fmla="*/ 17 w 36"/>
                    <a:gd name="T1" fmla="*/ 30 h 30"/>
                    <a:gd name="T2" fmla="*/ 17 w 36"/>
                    <a:gd name="T3" fmla="*/ 30 h 30"/>
                    <a:gd name="T4" fmla="*/ 17 w 36"/>
                    <a:gd name="T5" fmla="*/ 30 h 30"/>
                    <a:gd name="T6" fmla="*/ 17 w 36"/>
                    <a:gd name="T7" fmla="*/ 30 h 30"/>
                    <a:gd name="T8" fmla="*/ 16 w 36"/>
                    <a:gd name="T9" fmla="*/ 30 h 30"/>
                    <a:gd name="T10" fmla="*/ 16 w 36"/>
                    <a:gd name="T11" fmla="*/ 30 h 30"/>
                    <a:gd name="T12" fmla="*/ 16 w 36"/>
                    <a:gd name="T13" fmla="*/ 30 h 30"/>
                    <a:gd name="T14" fmla="*/ 35 w 36"/>
                    <a:gd name="T15" fmla="*/ 15 h 30"/>
                    <a:gd name="T16" fmla="*/ 17 w 36"/>
                    <a:gd name="T17" fmla="*/ 30 h 30"/>
                    <a:gd name="T18" fmla="*/ 35 w 36"/>
                    <a:gd name="T19" fmla="*/ 15 h 30"/>
                    <a:gd name="T20" fmla="*/ 35 w 36"/>
                    <a:gd name="T21" fmla="*/ 14 h 30"/>
                    <a:gd name="T22" fmla="*/ 35 w 36"/>
                    <a:gd name="T23" fmla="*/ 15 h 30"/>
                    <a:gd name="T24" fmla="*/ 35 w 36"/>
                    <a:gd name="T25" fmla="*/ 14 h 30"/>
                    <a:gd name="T26" fmla="*/ 14 w 36"/>
                    <a:gd name="T27" fmla="*/ 0 h 30"/>
                    <a:gd name="T28" fmla="*/ 14 w 36"/>
                    <a:gd name="T29" fmla="*/ 0 h 30"/>
                    <a:gd name="T30" fmla="*/ 18 w 36"/>
                    <a:gd name="T31" fmla="*/ 1 h 30"/>
                    <a:gd name="T32" fmla="*/ 18 w 36"/>
                    <a:gd name="T33" fmla="*/ 1 h 30"/>
                    <a:gd name="T34" fmla="*/ 34 w 36"/>
                    <a:gd name="T35" fmla="*/ 6 h 30"/>
                    <a:gd name="T36" fmla="*/ 36 w 36"/>
                    <a:gd name="T37" fmla="*/ 11 h 30"/>
                    <a:gd name="T38" fmla="*/ 34 w 36"/>
                    <a:gd name="T39" fmla="*/ 6 h 30"/>
                    <a:gd name="T40" fmla="*/ 18 w 36"/>
                    <a:gd name="T41" fmla="*/ 1 h 30"/>
                    <a:gd name="T42" fmla="*/ 18 w 36"/>
                    <a:gd name="T43" fmla="*/ 1 h 30"/>
                    <a:gd name="T44" fmla="*/ 14 w 36"/>
                    <a:gd name="T45" fmla="*/ 0 h 30"/>
                    <a:gd name="T46" fmla="*/ 14 w 36"/>
                    <a:gd name="T47" fmla="*/ 0 h 30"/>
                    <a:gd name="T48" fmla="*/ 13 w 36"/>
                    <a:gd name="T49" fmla="*/ 0 h 30"/>
                    <a:gd name="T50" fmla="*/ 7 w 36"/>
                    <a:gd name="T51" fmla="*/ 1 h 30"/>
                    <a:gd name="T52" fmla="*/ 1 w 36"/>
                    <a:gd name="T53" fmla="*/ 7 h 30"/>
                    <a:gd name="T54" fmla="*/ 0 w 36"/>
                    <a:gd name="T55" fmla="*/ 13 h 30"/>
                    <a:gd name="T56" fmla="*/ 1 w 36"/>
                    <a:gd name="T57" fmla="*/ 7 h 30"/>
                    <a:gd name="T58" fmla="*/ 7 w 36"/>
                    <a:gd name="T59" fmla="*/ 1 h 30"/>
                    <a:gd name="T60" fmla="*/ 13 w 36"/>
                    <a:gd name="T61" fmla="*/ 0 h 30"/>
                    <a:gd name="T62" fmla="*/ 13 w 36"/>
                    <a:gd name="T63" fmla="*/ 0 h 30"/>
                    <a:gd name="T64" fmla="*/ 13 w 36"/>
                    <a:gd name="T65" fmla="*/ 0 h 30"/>
                    <a:gd name="T66" fmla="*/ 13 w 36"/>
                    <a:gd name="T67" fmla="*/ 0 h 30"/>
                    <a:gd name="T68" fmla="*/ 13 w 36"/>
                    <a:gd name="T69"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6" h="30">
                      <a:moveTo>
                        <a:pt x="17" y="30"/>
                      </a:moveTo>
                      <a:cubicBezTo>
                        <a:pt x="17" y="30"/>
                        <a:pt x="17" y="30"/>
                        <a:pt x="17" y="30"/>
                      </a:cubicBezTo>
                      <a:cubicBezTo>
                        <a:pt x="17" y="30"/>
                        <a:pt x="17" y="30"/>
                        <a:pt x="17" y="30"/>
                      </a:cubicBezTo>
                      <a:cubicBezTo>
                        <a:pt x="17" y="30"/>
                        <a:pt x="17" y="30"/>
                        <a:pt x="17" y="30"/>
                      </a:cubicBezTo>
                      <a:moveTo>
                        <a:pt x="16" y="30"/>
                      </a:moveTo>
                      <a:cubicBezTo>
                        <a:pt x="16" y="30"/>
                        <a:pt x="16" y="30"/>
                        <a:pt x="16" y="30"/>
                      </a:cubicBezTo>
                      <a:cubicBezTo>
                        <a:pt x="16" y="30"/>
                        <a:pt x="16" y="30"/>
                        <a:pt x="16" y="30"/>
                      </a:cubicBezTo>
                      <a:moveTo>
                        <a:pt x="35" y="15"/>
                      </a:moveTo>
                      <a:cubicBezTo>
                        <a:pt x="32" y="24"/>
                        <a:pt x="29" y="30"/>
                        <a:pt x="17" y="30"/>
                      </a:cubicBezTo>
                      <a:cubicBezTo>
                        <a:pt x="29" y="30"/>
                        <a:pt x="32" y="24"/>
                        <a:pt x="35" y="15"/>
                      </a:cubicBezTo>
                      <a:moveTo>
                        <a:pt x="35" y="14"/>
                      </a:moveTo>
                      <a:cubicBezTo>
                        <a:pt x="35" y="14"/>
                        <a:pt x="35" y="14"/>
                        <a:pt x="35" y="15"/>
                      </a:cubicBezTo>
                      <a:cubicBezTo>
                        <a:pt x="35" y="14"/>
                        <a:pt x="35" y="14"/>
                        <a:pt x="35" y="14"/>
                      </a:cubicBezTo>
                      <a:moveTo>
                        <a:pt x="14" y="0"/>
                      </a:moveTo>
                      <a:cubicBezTo>
                        <a:pt x="14" y="0"/>
                        <a:pt x="14" y="0"/>
                        <a:pt x="14" y="0"/>
                      </a:cubicBezTo>
                      <a:cubicBezTo>
                        <a:pt x="15" y="1"/>
                        <a:pt x="17" y="1"/>
                        <a:pt x="18" y="1"/>
                      </a:cubicBezTo>
                      <a:cubicBezTo>
                        <a:pt x="18" y="1"/>
                        <a:pt x="18" y="1"/>
                        <a:pt x="18" y="1"/>
                      </a:cubicBezTo>
                      <a:cubicBezTo>
                        <a:pt x="24" y="1"/>
                        <a:pt x="31" y="2"/>
                        <a:pt x="34" y="6"/>
                      </a:cubicBezTo>
                      <a:cubicBezTo>
                        <a:pt x="35" y="8"/>
                        <a:pt x="36" y="9"/>
                        <a:pt x="36" y="11"/>
                      </a:cubicBezTo>
                      <a:cubicBezTo>
                        <a:pt x="36" y="9"/>
                        <a:pt x="35" y="8"/>
                        <a:pt x="34" y="6"/>
                      </a:cubicBezTo>
                      <a:cubicBezTo>
                        <a:pt x="31" y="2"/>
                        <a:pt x="24" y="1"/>
                        <a:pt x="18" y="1"/>
                      </a:cubicBezTo>
                      <a:cubicBezTo>
                        <a:pt x="18" y="1"/>
                        <a:pt x="18" y="1"/>
                        <a:pt x="18" y="1"/>
                      </a:cubicBezTo>
                      <a:cubicBezTo>
                        <a:pt x="17" y="1"/>
                        <a:pt x="15" y="1"/>
                        <a:pt x="14" y="0"/>
                      </a:cubicBezTo>
                      <a:cubicBezTo>
                        <a:pt x="14" y="0"/>
                        <a:pt x="14" y="0"/>
                        <a:pt x="14" y="0"/>
                      </a:cubicBezTo>
                      <a:moveTo>
                        <a:pt x="13" y="0"/>
                      </a:moveTo>
                      <a:cubicBezTo>
                        <a:pt x="10" y="0"/>
                        <a:pt x="8" y="1"/>
                        <a:pt x="7" y="1"/>
                      </a:cubicBezTo>
                      <a:cubicBezTo>
                        <a:pt x="3" y="2"/>
                        <a:pt x="2" y="5"/>
                        <a:pt x="1" y="7"/>
                      </a:cubicBezTo>
                      <a:cubicBezTo>
                        <a:pt x="1" y="9"/>
                        <a:pt x="0" y="11"/>
                        <a:pt x="0" y="13"/>
                      </a:cubicBezTo>
                      <a:cubicBezTo>
                        <a:pt x="0" y="11"/>
                        <a:pt x="1" y="9"/>
                        <a:pt x="1" y="7"/>
                      </a:cubicBezTo>
                      <a:cubicBezTo>
                        <a:pt x="2" y="5"/>
                        <a:pt x="3" y="2"/>
                        <a:pt x="7" y="1"/>
                      </a:cubicBezTo>
                      <a:cubicBezTo>
                        <a:pt x="8" y="1"/>
                        <a:pt x="10" y="0"/>
                        <a:pt x="13" y="0"/>
                      </a:cubicBezTo>
                      <a:moveTo>
                        <a:pt x="13" y="0"/>
                      </a:moveTo>
                      <a:cubicBezTo>
                        <a:pt x="13" y="0"/>
                        <a:pt x="13" y="0"/>
                        <a:pt x="13" y="0"/>
                      </a:cubicBezTo>
                      <a:cubicBezTo>
                        <a:pt x="13" y="0"/>
                        <a:pt x="13" y="0"/>
                        <a:pt x="13" y="0"/>
                      </a:cubicBezTo>
                      <a:cubicBezTo>
                        <a:pt x="13" y="0"/>
                        <a:pt x="13" y="0"/>
                        <a:pt x="13" y="0"/>
                      </a:cubicBezTo>
                    </a:path>
                  </a:pathLst>
                </a:custGeom>
                <a:solidFill>
                  <a:srgbClr val="4B4A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36" name="Freeform 31687">
                  <a:extLst>
                    <a:ext uri="{FF2B5EF4-FFF2-40B4-BE49-F238E27FC236}">
                      <a16:creationId xmlns:a16="http://schemas.microsoft.com/office/drawing/2014/main" id="{82E13BAC-A96C-B27A-7775-AE2D6AA39922}"/>
                    </a:ext>
                  </a:extLst>
                </p:cNvPr>
                <p:cNvSpPr>
                  <a:spLocks/>
                </p:cNvSpPr>
                <p:nvPr/>
              </p:nvSpPr>
              <p:spPr bwMode="auto">
                <a:xfrm>
                  <a:off x="512390" y="2216472"/>
                  <a:ext cx="168068" cy="75131"/>
                </a:xfrm>
                <a:custGeom>
                  <a:avLst/>
                  <a:gdLst>
                    <a:gd name="T0" fmla="*/ 11 w 11"/>
                    <a:gd name="T1" fmla="*/ 3 h 7"/>
                    <a:gd name="T2" fmla="*/ 6 w 11"/>
                    <a:gd name="T3" fmla="*/ 7 h 7"/>
                    <a:gd name="T4" fmla="*/ 0 w 11"/>
                    <a:gd name="T5" fmla="*/ 4 h 7"/>
                    <a:gd name="T6" fmla="*/ 5 w 11"/>
                    <a:gd name="T7" fmla="*/ 0 h 7"/>
                    <a:gd name="T8" fmla="*/ 11 w 11"/>
                    <a:gd name="T9" fmla="*/ 3 h 7"/>
                  </a:gdLst>
                  <a:ahLst/>
                  <a:cxnLst>
                    <a:cxn ang="0">
                      <a:pos x="T0" y="T1"/>
                    </a:cxn>
                    <a:cxn ang="0">
                      <a:pos x="T2" y="T3"/>
                    </a:cxn>
                    <a:cxn ang="0">
                      <a:pos x="T4" y="T5"/>
                    </a:cxn>
                    <a:cxn ang="0">
                      <a:pos x="T6" y="T7"/>
                    </a:cxn>
                    <a:cxn ang="0">
                      <a:pos x="T8" y="T9"/>
                    </a:cxn>
                  </a:cxnLst>
                  <a:rect l="0" t="0" r="r" b="b"/>
                  <a:pathLst>
                    <a:path w="11" h="7">
                      <a:moveTo>
                        <a:pt x="11" y="3"/>
                      </a:moveTo>
                      <a:cubicBezTo>
                        <a:pt x="11" y="5"/>
                        <a:pt x="8" y="6"/>
                        <a:pt x="6" y="7"/>
                      </a:cubicBezTo>
                      <a:cubicBezTo>
                        <a:pt x="3" y="7"/>
                        <a:pt x="0" y="6"/>
                        <a:pt x="0" y="4"/>
                      </a:cubicBezTo>
                      <a:cubicBezTo>
                        <a:pt x="0" y="2"/>
                        <a:pt x="2" y="0"/>
                        <a:pt x="5" y="0"/>
                      </a:cubicBezTo>
                      <a:cubicBezTo>
                        <a:pt x="8" y="0"/>
                        <a:pt x="11" y="1"/>
                        <a:pt x="11" y="3"/>
                      </a:cubicBezTo>
                      <a:close/>
                    </a:path>
                  </a:pathLst>
                </a:custGeom>
                <a:solidFill>
                  <a:srgbClr val="FF9D78"/>
                </a:solidFill>
                <a:ln>
                  <a:noFill/>
                </a:ln>
              </p:spPr>
              <p:txBody>
                <a:bodyPr vert="horz" wrap="square" lIns="45720" tIns="22860" rIns="45720" bIns="22860" numCol="1" anchor="t" anchorCtr="0" compatLnSpc="1">
                  <a:prstTxWarp prst="textNoShape">
                    <a:avLst/>
                  </a:prstTxWarp>
                </a:bodyPr>
                <a:lstStyle/>
                <a:p>
                  <a:endParaRPr lang="en-US" sz="900"/>
                </a:p>
              </p:txBody>
            </p:sp>
            <p:grpSp>
              <p:nvGrpSpPr>
                <p:cNvPr id="37" name="Group 36">
                  <a:extLst>
                    <a:ext uri="{FF2B5EF4-FFF2-40B4-BE49-F238E27FC236}">
                      <a16:creationId xmlns:a16="http://schemas.microsoft.com/office/drawing/2014/main" id="{F8C61743-FB65-0D36-4F60-5D287A72C7F3}"/>
                    </a:ext>
                  </a:extLst>
                </p:cNvPr>
                <p:cNvGrpSpPr/>
                <p:nvPr/>
              </p:nvGrpSpPr>
              <p:grpSpPr>
                <a:xfrm>
                  <a:off x="1056893" y="1833312"/>
                  <a:ext cx="194939" cy="292410"/>
                  <a:chOff x="766791" y="7239466"/>
                  <a:chExt cx="549950" cy="824928"/>
                </a:xfrm>
              </p:grpSpPr>
              <p:sp>
                <p:nvSpPr>
                  <p:cNvPr id="47" name="Freeform 31692">
                    <a:extLst>
                      <a:ext uri="{FF2B5EF4-FFF2-40B4-BE49-F238E27FC236}">
                        <a16:creationId xmlns:a16="http://schemas.microsoft.com/office/drawing/2014/main" id="{7FEB7D0C-8D08-99A0-04F3-35DE61D9F6DD}"/>
                      </a:ext>
                    </a:extLst>
                  </p:cNvPr>
                  <p:cNvSpPr>
                    <a:spLocks/>
                  </p:cNvSpPr>
                  <p:nvPr/>
                </p:nvSpPr>
                <p:spPr bwMode="auto">
                  <a:xfrm>
                    <a:off x="766791" y="7239466"/>
                    <a:ext cx="549950" cy="797437"/>
                  </a:xfrm>
                  <a:custGeom>
                    <a:avLst/>
                    <a:gdLst>
                      <a:gd name="T0" fmla="*/ 1 w 18"/>
                      <a:gd name="T1" fmla="*/ 12 h 25"/>
                      <a:gd name="T2" fmla="*/ 13 w 18"/>
                      <a:gd name="T3" fmla="*/ 2 h 25"/>
                      <a:gd name="T4" fmla="*/ 16 w 18"/>
                      <a:gd name="T5" fmla="*/ 17 h 25"/>
                      <a:gd name="T6" fmla="*/ 6 w 18"/>
                      <a:gd name="T7" fmla="*/ 23 h 25"/>
                      <a:gd name="T8" fmla="*/ 1 w 18"/>
                      <a:gd name="T9" fmla="*/ 12 h 25"/>
                    </a:gdLst>
                    <a:ahLst/>
                    <a:cxnLst>
                      <a:cxn ang="0">
                        <a:pos x="T0" y="T1"/>
                      </a:cxn>
                      <a:cxn ang="0">
                        <a:pos x="T2" y="T3"/>
                      </a:cxn>
                      <a:cxn ang="0">
                        <a:pos x="T4" y="T5"/>
                      </a:cxn>
                      <a:cxn ang="0">
                        <a:pos x="T6" y="T7"/>
                      </a:cxn>
                      <a:cxn ang="0">
                        <a:pos x="T8" y="T9"/>
                      </a:cxn>
                    </a:cxnLst>
                    <a:rect l="0" t="0" r="r" b="b"/>
                    <a:pathLst>
                      <a:path w="18" h="25">
                        <a:moveTo>
                          <a:pt x="1" y="12"/>
                        </a:moveTo>
                        <a:cubicBezTo>
                          <a:pt x="3" y="4"/>
                          <a:pt x="8" y="0"/>
                          <a:pt x="13" y="2"/>
                        </a:cubicBezTo>
                        <a:cubicBezTo>
                          <a:pt x="17" y="3"/>
                          <a:pt x="18" y="10"/>
                          <a:pt x="16" y="17"/>
                        </a:cubicBezTo>
                        <a:cubicBezTo>
                          <a:pt x="14" y="25"/>
                          <a:pt x="11" y="25"/>
                          <a:pt x="6" y="23"/>
                        </a:cubicBezTo>
                        <a:cubicBezTo>
                          <a:pt x="2" y="21"/>
                          <a:pt x="0" y="19"/>
                          <a:pt x="1" y="12"/>
                        </a:cubicBezTo>
                        <a:close/>
                      </a:path>
                    </a:pathLst>
                  </a:custGeom>
                  <a:solidFill>
                    <a:srgbClr val="B96C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48" name="Freeform 31693">
                    <a:extLst>
                      <a:ext uri="{FF2B5EF4-FFF2-40B4-BE49-F238E27FC236}">
                        <a16:creationId xmlns:a16="http://schemas.microsoft.com/office/drawing/2014/main" id="{E1C09A6C-2ECC-FFA9-FD01-1DCD1D5B695F}"/>
                      </a:ext>
                    </a:extLst>
                  </p:cNvPr>
                  <p:cNvSpPr>
                    <a:spLocks/>
                  </p:cNvSpPr>
                  <p:nvPr/>
                </p:nvSpPr>
                <p:spPr bwMode="auto">
                  <a:xfrm>
                    <a:off x="766791" y="7294463"/>
                    <a:ext cx="549950" cy="769931"/>
                  </a:xfrm>
                  <a:custGeom>
                    <a:avLst/>
                    <a:gdLst>
                      <a:gd name="T0" fmla="*/ 1 w 18"/>
                      <a:gd name="T1" fmla="*/ 12 h 25"/>
                      <a:gd name="T2" fmla="*/ 13 w 18"/>
                      <a:gd name="T3" fmla="*/ 2 h 25"/>
                      <a:gd name="T4" fmla="*/ 16 w 18"/>
                      <a:gd name="T5" fmla="*/ 18 h 25"/>
                      <a:gd name="T6" fmla="*/ 7 w 18"/>
                      <a:gd name="T7" fmla="*/ 23 h 25"/>
                      <a:gd name="T8" fmla="*/ 1 w 18"/>
                      <a:gd name="T9" fmla="*/ 12 h 25"/>
                    </a:gdLst>
                    <a:ahLst/>
                    <a:cxnLst>
                      <a:cxn ang="0">
                        <a:pos x="T0" y="T1"/>
                      </a:cxn>
                      <a:cxn ang="0">
                        <a:pos x="T2" y="T3"/>
                      </a:cxn>
                      <a:cxn ang="0">
                        <a:pos x="T4" y="T5"/>
                      </a:cxn>
                      <a:cxn ang="0">
                        <a:pos x="T6" y="T7"/>
                      </a:cxn>
                      <a:cxn ang="0">
                        <a:pos x="T8" y="T9"/>
                      </a:cxn>
                    </a:cxnLst>
                    <a:rect l="0" t="0" r="r" b="b"/>
                    <a:pathLst>
                      <a:path w="18" h="25">
                        <a:moveTo>
                          <a:pt x="1" y="12"/>
                        </a:moveTo>
                        <a:cubicBezTo>
                          <a:pt x="3" y="5"/>
                          <a:pt x="8" y="0"/>
                          <a:pt x="13" y="2"/>
                        </a:cubicBezTo>
                        <a:cubicBezTo>
                          <a:pt x="17" y="4"/>
                          <a:pt x="18" y="11"/>
                          <a:pt x="16" y="18"/>
                        </a:cubicBezTo>
                        <a:cubicBezTo>
                          <a:pt x="15" y="25"/>
                          <a:pt x="11" y="25"/>
                          <a:pt x="7" y="23"/>
                        </a:cubicBezTo>
                        <a:cubicBezTo>
                          <a:pt x="2" y="22"/>
                          <a:pt x="0" y="20"/>
                          <a:pt x="1" y="12"/>
                        </a:cubicBezTo>
                        <a:close/>
                      </a:path>
                    </a:pathLst>
                  </a:custGeom>
                  <a:solidFill>
                    <a:srgbClr val="FFF8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49" name="Freeform 31697">
                    <a:extLst>
                      <a:ext uri="{FF2B5EF4-FFF2-40B4-BE49-F238E27FC236}">
                        <a16:creationId xmlns:a16="http://schemas.microsoft.com/office/drawing/2014/main" id="{4BCA37F7-FD21-0CED-A3F1-2E5908DD398E}"/>
                      </a:ext>
                    </a:extLst>
                  </p:cNvPr>
                  <p:cNvSpPr>
                    <a:spLocks/>
                  </p:cNvSpPr>
                  <p:nvPr/>
                </p:nvSpPr>
                <p:spPr bwMode="auto">
                  <a:xfrm>
                    <a:off x="849274" y="7541949"/>
                    <a:ext cx="357477" cy="439961"/>
                  </a:xfrm>
                  <a:custGeom>
                    <a:avLst/>
                    <a:gdLst>
                      <a:gd name="T0" fmla="*/ 0 w 11"/>
                      <a:gd name="T1" fmla="*/ 7 h 15"/>
                      <a:gd name="T2" fmla="*/ 6 w 11"/>
                      <a:gd name="T3" fmla="*/ 1 h 15"/>
                      <a:gd name="T4" fmla="*/ 11 w 11"/>
                      <a:gd name="T5" fmla="*/ 8 h 15"/>
                      <a:gd name="T6" fmla="*/ 5 w 11"/>
                      <a:gd name="T7" fmla="*/ 14 h 15"/>
                      <a:gd name="T8" fmla="*/ 0 w 11"/>
                      <a:gd name="T9" fmla="*/ 7 h 15"/>
                    </a:gdLst>
                    <a:ahLst/>
                    <a:cxnLst>
                      <a:cxn ang="0">
                        <a:pos x="T0" y="T1"/>
                      </a:cxn>
                      <a:cxn ang="0">
                        <a:pos x="T2" y="T3"/>
                      </a:cxn>
                      <a:cxn ang="0">
                        <a:pos x="T4" y="T5"/>
                      </a:cxn>
                      <a:cxn ang="0">
                        <a:pos x="T6" y="T7"/>
                      </a:cxn>
                      <a:cxn ang="0">
                        <a:pos x="T8" y="T9"/>
                      </a:cxn>
                    </a:cxnLst>
                    <a:rect l="0" t="0" r="r" b="b"/>
                    <a:pathLst>
                      <a:path w="11" h="15">
                        <a:moveTo>
                          <a:pt x="0" y="7"/>
                        </a:moveTo>
                        <a:cubicBezTo>
                          <a:pt x="0" y="3"/>
                          <a:pt x="3" y="0"/>
                          <a:pt x="6" y="1"/>
                        </a:cubicBezTo>
                        <a:cubicBezTo>
                          <a:pt x="9" y="1"/>
                          <a:pt x="11" y="4"/>
                          <a:pt x="11" y="8"/>
                        </a:cubicBezTo>
                        <a:cubicBezTo>
                          <a:pt x="10" y="12"/>
                          <a:pt x="8" y="15"/>
                          <a:pt x="5" y="14"/>
                        </a:cubicBezTo>
                        <a:cubicBezTo>
                          <a:pt x="2" y="14"/>
                          <a:pt x="0" y="11"/>
                          <a:pt x="0" y="7"/>
                        </a:cubicBezTo>
                        <a:close/>
                      </a:path>
                    </a:pathLst>
                  </a:custGeom>
                  <a:solidFill>
                    <a:srgbClr val="83AD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50" name="Freeform 31698">
                    <a:extLst>
                      <a:ext uri="{FF2B5EF4-FFF2-40B4-BE49-F238E27FC236}">
                        <a16:creationId xmlns:a16="http://schemas.microsoft.com/office/drawing/2014/main" id="{CE43838E-DD35-849A-E9CF-7811F0AC451B}"/>
                      </a:ext>
                    </a:extLst>
                  </p:cNvPr>
                  <p:cNvSpPr>
                    <a:spLocks/>
                  </p:cNvSpPr>
                  <p:nvPr/>
                </p:nvSpPr>
                <p:spPr bwMode="auto">
                  <a:xfrm>
                    <a:off x="959265" y="7596943"/>
                    <a:ext cx="109990" cy="109989"/>
                  </a:xfrm>
                  <a:custGeom>
                    <a:avLst/>
                    <a:gdLst>
                      <a:gd name="T0" fmla="*/ 0 w 4"/>
                      <a:gd name="T1" fmla="*/ 2 h 4"/>
                      <a:gd name="T2" fmla="*/ 2 w 4"/>
                      <a:gd name="T3" fmla="*/ 0 h 4"/>
                      <a:gd name="T4" fmla="*/ 4 w 4"/>
                      <a:gd name="T5" fmla="*/ 2 h 4"/>
                      <a:gd name="T6" fmla="*/ 2 w 4"/>
                      <a:gd name="T7" fmla="*/ 4 h 4"/>
                      <a:gd name="T8" fmla="*/ 0 w 4"/>
                      <a:gd name="T9" fmla="*/ 2 h 4"/>
                    </a:gdLst>
                    <a:ahLst/>
                    <a:cxnLst>
                      <a:cxn ang="0">
                        <a:pos x="T0" y="T1"/>
                      </a:cxn>
                      <a:cxn ang="0">
                        <a:pos x="T2" y="T3"/>
                      </a:cxn>
                      <a:cxn ang="0">
                        <a:pos x="T4" y="T5"/>
                      </a:cxn>
                      <a:cxn ang="0">
                        <a:pos x="T6" y="T7"/>
                      </a:cxn>
                      <a:cxn ang="0">
                        <a:pos x="T8" y="T9"/>
                      </a:cxn>
                    </a:cxnLst>
                    <a:rect l="0" t="0" r="r" b="b"/>
                    <a:pathLst>
                      <a:path w="4" h="4">
                        <a:moveTo>
                          <a:pt x="0" y="2"/>
                        </a:moveTo>
                        <a:cubicBezTo>
                          <a:pt x="0" y="1"/>
                          <a:pt x="1" y="0"/>
                          <a:pt x="2" y="0"/>
                        </a:cubicBezTo>
                        <a:cubicBezTo>
                          <a:pt x="3" y="0"/>
                          <a:pt x="4" y="1"/>
                          <a:pt x="4" y="2"/>
                        </a:cubicBezTo>
                        <a:cubicBezTo>
                          <a:pt x="4" y="4"/>
                          <a:pt x="3" y="4"/>
                          <a:pt x="2" y="4"/>
                        </a:cubicBezTo>
                        <a:cubicBezTo>
                          <a:pt x="1" y="4"/>
                          <a:pt x="0" y="3"/>
                          <a:pt x="0" y="2"/>
                        </a:cubicBezTo>
                        <a:close/>
                      </a:path>
                    </a:pathLst>
                  </a:custGeom>
                  <a:solidFill>
                    <a:srgbClr val="AFD1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grpSp>
            <p:grpSp>
              <p:nvGrpSpPr>
                <p:cNvPr id="38" name="Group 37">
                  <a:extLst>
                    <a:ext uri="{FF2B5EF4-FFF2-40B4-BE49-F238E27FC236}">
                      <a16:creationId xmlns:a16="http://schemas.microsoft.com/office/drawing/2014/main" id="{4BAFE5CD-491A-37E0-3376-C3BC599B645B}"/>
                    </a:ext>
                  </a:extLst>
                </p:cNvPr>
                <p:cNvGrpSpPr/>
                <p:nvPr/>
              </p:nvGrpSpPr>
              <p:grpSpPr>
                <a:xfrm>
                  <a:off x="559092" y="1829781"/>
                  <a:ext cx="221682" cy="282665"/>
                  <a:chOff x="-360617" y="7129477"/>
                  <a:chExt cx="659942" cy="797437"/>
                </a:xfrm>
              </p:grpSpPr>
              <p:sp>
                <p:nvSpPr>
                  <p:cNvPr id="43" name="Freeform 31690">
                    <a:extLst>
                      <a:ext uri="{FF2B5EF4-FFF2-40B4-BE49-F238E27FC236}">
                        <a16:creationId xmlns:a16="http://schemas.microsoft.com/office/drawing/2014/main" id="{49F68E03-812B-56F6-D98E-78211FD6DD12}"/>
                      </a:ext>
                    </a:extLst>
                  </p:cNvPr>
                  <p:cNvSpPr>
                    <a:spLocks/>
                  </p:cNvSpPr>
                  <p:nvPr/>
                </p:nvSpPr>
                <p:spPr bwMode="auto">
                  <a:xfrm>
                    <a:off x="-360617" y="7129477"/>
                    <a:ext cx="632453" cy="769931"/>
                  </a:xfrm>
                  <a:custGeom>
                    <a:avLst/>
                    <a:gdLst>
                      <a:gd name="T0" fmla="*/ 2 w 20"/>
                      <a:gd name="T1" fmla="*/ 17 h 25"/>
                      <a:gd name="T2" fmla="*/ 9 w 20"/>
                      <a:gd name="T3" fmla="*/ 2 h 25"/>
                      <a:gd name="T4" fmla="*/ 19 w 20"/>
                      <a:gd name="T5" fmla="*/ 13 h 25"/>
                      <a:gd name="T6" fmla="*/ 11 w 20"/>
                      <a:gd name="T7" fmla="*/ 24 h 25"/>
                      <a:gd name="T8" fmla="*/ 2 w 20"/>
                      <a:gd name="T9" fmla="*/ 17 h 25"/>
                    </a:gdLst>
                    <a:ahLst/>
                    <a:cxnLst>
                      <a:cxn ang="0">
                        <a:pos x="T0" y="T1"/>
                      </a:cxn>
                      <a:cxn ang="0">
                        <a:pos x="T2" y="T3"/>
                      </a:cxn>
                      <a:cxn ang="0">
                        <a:pos x="T4" y="T5"/>
                      </a:cxn>
                      <a:cxn ang="0">
                        <a:pos x="T6" y="T7"/>
                      </a:cxn>
                      <a:cxn ang="0">
                        <a:pos x="T8" y="T9"/>
                      </a:cxn>
                    </a:cxnLst>
                    <a:rect l="0" t="0" r="r" b="b"/>
                    <a:pathLst>
                      <a:path w="20" h="25">
                        <a:moveTo>
                          <a:pt x="2" y="17"/>
                        </a:moveTo>
                        <a:cubicBezTo>
                          <a:pt x="0" y="10"/>
                          <a:pt x="4" y="3"/>
                          <a:pt x="9" y="2"/>
                        </a:cubicBezTo>
                        <a:cubicBezTo>
                          <a:pt x="14" y="0"/>
                          <a:pt x="18" y="6"/>
                          <a:pt x="19" y="13"/>
                        </a:cubicBezTo>
                        <a:cubicBezTo>
                          <a:pt x="20" y="20"/>
                          <a:pt x="17" y="22"/>
                          <a:pt x="11" y="24"/>
                        </a:cubicBezTo>
                        <a:cubicBezTo>
                          <a:pt x="6" y="25"/>
                          <a:pt x="3" y="25"/>
                          <a:pt x="2" y="17"/>
                        </a:cubicBezTo>
                        <a:close/>
                      </a:path>
                    </a:pathLst>
                  </a:custGeom>
                  <a:solidFill>
                    <a:srgbClr val="B96C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44" name="Freeform 31691">
                    <a:extLst>
                      <a:ext uri="{FF2B5EF4-FFF2-40B4-BE49-F238E27FC236}">
                        <a16:creationId xmlns:a16="http://schemas.microsoft.com/office/drawing/2014/main" id="{F871CB58-1DA0-5B8C-23B7-68D050D3DC29}"/>
                      </a:ext>
                    </a:extLst>
                  </p:cNvPr>
                  <p:cNvSpPr>
                    <a:spLocks/>
                  </p:cNvSpPr>
                  <p:nvPr/>
                </p:nvSpPr>
                <p:spPr bwMode="auto">
                  <a:xfrm>
                    <a:off x="-305621" y="7156983"/>
                    <a:ext cx="604946" cy="769931"/>
                  </a:xfrm>
                  <a:custGeom>
                    <a:avLst/>
                    <a:gdLst>
                      <a:gd name="T0" fmla="*/ 1 w 20"/>
                      <a:gd name="T1" fmla="*/ 17 h 25"/>
                      <a:gd name="T2" fmla="*/ 9 w 20"/>
                      <a:gd name="T3" fmla="*/ 2 h 25"/>
                      <a:gd name="T4" fmla="*/ 19 w 20"/>
                      <a:gd name="T5" fmla="*/ 13 h 25"/>
                      <a:gd name="T6" fmla="*/ 11 w 20"/>
                      <a:gd name="T7" fmla="*/ 24 h 25"/>
                      <a:gd name="T8" fmla="*/ 1 w 20"/>
                      <a:gd name="T9" fmla="*/ 17 h 25"/>
                    </a:gdLst>
                    <a:ahLst/>
                    <a:cxnLst>
                      <a:cxn ang="0">
                        <a:pos x="T0" y="T1"/>
                      </a:cxn>
                      <a:cxn ang="0">
                        <a:pos x="T2" y="T3"/>
                      </a:cxn>
                      <a:cxn ang="0">
                        <a:pos x="T4" y="T5"/>
                      </a:cxn>
                      <a:cxn ang="0">
                        <a:pos x="T6" y="T7"/>
                      </a:cxn>
                      <a:cxn ang="0">
                        <a:pos x="T8" y="T9"/>
                      </a:cxn>
                    </a:cxnLst>
                    <a:rect l="0" t="0" r="r" b="b"/>
                    <a:pathLst>
                      <a:path w="20" h="25">
                        <a:moveTo>
                          <a:pt x="1" y="17"/>
                        </a:moveTo>
                        <a:cubicBezTo>
                          <a:pt x="0" y="10"/>
                          <a:pt x="4" y="3"/>
                          <a:pt x="9" y="2"/>
                        </a:cubicBezTo>
                        <a:cubicBezTo>
                          <a:pt x="14" y="0"/>
                          <a:pt x="18" y="6"/>
                          <a:pt x="19" y="13"/>
                        </a:cubicBezTo>
                        <a:cubicBezTo>
                          <a:pt x="20" y="20"/>
                          <a:pt x="17" y="22"/>
                          <a:pt x="11" y="24"/>
                        </a:cubicBezTo>
                        <a:cubicBezTo>
                          <a:pt x="6" y="25"/>
                          <a:pt x="3" y="25"/>
                          <a:pt x="1" y="17"/>
                        </a:cubicBezTo>
                        <a:close/>
                      </a:path>
                    </a:pathLst>
                  </a:custGeom>
                  <a:solidFill>
                    <a:srgbClr val="FFF8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45" name="Freeform 31696">
                    <a:extLst>
                      <a:ext uri="{FF2B5EF4-FFF2-40B4-BE49-F238E27FC236}">
                        <a16:creationId xmlns:a16="http://schemas.microsoft.com/office/drawing/2014/main" id="{26AEF207-27E1-DF73-6638-3C7B6FDD6E82}"/>
                      </a:ext>
                    </a:extLst>
                  </p:cNvPr>
                  <p:cNvSpPr>
                    <a:spLocks/>
                  </p:cNvSpPr>
                  <p:nvPr/>
                </p:nvSpPr>
                <p:spPr bwMode="auto">
                  <a:xfrm>
                    <a:off x="-168125" y="7431957"/>
                    <a:ext cx="302482" cy="412472"/>
                  </a:xfrm>
                  <a:custGeom>
                    <a:avLst/>
                    <a:gdLst>
                      <a:gd name="T0" fmla="*/ 0 w 10"/>
                      <a:gd name="T1" fmla="*/ 6 h 13"/>
                      <a:gd name="T2" fmla="*/ 5 w 10"/>
                      <a:gd name="T3" fmla="*/ 0 h 13"/>
                      <a:gd name="T4" fmla="*/ 10 w 10"/>
                      <a:gd name="T5" fmla="*/ 7 h 13"/>
                      <a:gd name="T6" fmla="*/ 5 w 10"/>
                      <a:gd name="T7" fmla="*/ 13 h 13"/>
                      <a:gd name="T8" fmla="*/ 0 w 10"/>
                      <a:gd name="T9" fmla="*/ 6 h 13"/>
                    </a:gdLst>
                    <a:ahLst/>
                    <a:cxnLst>
                      <a:cxn ang="0">
                        <a:pos x="T0" y="T1"/>
                      </a:cxn>
                      <a:cxn ang="0">
                        <a:pos x="T2" y="T3"/>
                      </a:cxn>
                      <a:cxn ang="0">
                        <a:pos x="T4" y="T5"/>
                      </a:cxn>
                      <a:cxn ang="0">
                        <a:pos x="T6" y="T7"/>
                      </a:cxn>
                      <a:cxn ang="0">
                        <a:pos x="T8" y="T9"/>
                      </a:cxn>
                    </a:cxnLst>
                    <a:rect l="0" t="0" r="r" b="b"/>
                    <a:pathLst>
                      <a:path w="10" h="13">
                        <a:moveTo>
                          <a:pt x="0" y="6"/>
                        </a:moveTo>
                        <a:cubicBezTo>
                          <a:pt x="0" y="3"/>
                          <a:pt x="2" y="0"/>
                          <a:pt x="5" y="0"/>
                        </a:cubicBezTo>
                        <a:cubicBezTo>
                          <a:pt x="8" y="0"/>
                          <a:pt x="10" y="3"/>
                          <a:pt x="10" y="7"/>
                        </a:cubicBezTo>
                        <a:cubicBezTo>
                          <a:pt x="10" y="10"/>
                          <a:pt x="7" y="13"/>
                          <a:pt x="5" y="13"/>
                        </a:cubicBezTo>
                        <a:cubicBezTo>
                          <a:pt x="2" y="13"/>
                          <a:pt x="0" y="10"/>
                          <a:pt x="0" y="6"/>
                        </a:cubicBezTo>
                        <a:close/>
                      </a:path>
                    </a:pathLst>
                  </a:custGeom>
                  <a:solidFill>
                    <a:srgbClr val="83AD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46" name="Freeform 31699">
                    <a:extLst>
                      <a:ext uri="{FF2B5EF4-FFF2-40B4-BE49-F238E27FC236}">
                        <a16:creationId xmlns:a16="http://schemas.microsoft.com/office/drawing/2014/main" id="{5EC0FEC4-761D-B16A-F5A0-E30B67D12BBB}"/>
                      </a:ext>
                    </a:extLst>
                  </p:cNvPr>
                  <p:cNvSpPr>
                    <a:spLocks/>
                  </p:cNvSpPr>
                  <p:nvPr/>
                </p:nvSpPr>
                <p:spPr bwMode="auto">
                  <a:xfrm>
                    <a:off x="-113130" y="7459447"/>
                    <a:ext cx="137496" cy="137496"/>
                  </a:xfrm>
                  <a:custGeom>
                    <a:avLst/>
                    <a:gdLst>
                      <a:gd name="T0" fmla="*/ 0 w 4"/>
                      <a:gd name="T1" fmla="*/ 2 h 4"/>
                      <a:gd name="T2" fmla="*/ 2 w 4"/>
                      <a:gd name="T3" fmla="*/ 0 h 4"/>
                      <a:gd name="T4" fmla="*/ 4 w 4"/>
                      <a:gd name="T5" fmla="*/ 2 h 4"/>
                      <a:gd name="T6" fmla="*/ 2 w 4"/>
                      <a:gd name="T7" fmla="*/ 4 h 4"/>
                      <a:gd name="T8" fmla="*/ 0 w 4"/>
                      <a:gd name="T9" fmla="*/ 2 h 4"/>
                    </a:gdLst>
                    <a:ahLst/>
                    <a:cxnLst>
                      <a:cxn ang="0">
                        <a:pos x="T0" y="T1"/>
                      </a:cxn>
                      <a:cxn ang="0">
                        <a:pos x="T2" y="T3"/>
                      </a:cxn>
                      <a:cxn ang="0">
                        <a:pos x="T4" y="T5"/>
                      </a:cxn>
                      <a:cxn ang="0">
                        <a:pos x="T6" y="T7"/>
                      </a:cxn>
                      <a:cxn ang="0">
                        <a:pos x="T8" y="T9"/>
                      </a:cxn>
                    </a:cxnLst>
                    <a:rect l="0" t="0" r="r" b="b"/>
                    <a:pathLst>
                      <a:path w="4" h="4">
                        <a:moveTo>
                          <a:pt x="0" y="2"/>
                        </a:moveTo>
                        <a:cubicBezTo>
                          <a:pt x="0" y="1"/>
                          <a:pt x="1" y="0"/>
                          <a:pt x="2" y="0"/>
                        </a:cubicBezTo>
                        <a:cubicBezTo>
                          <a:pt x="3" y="0"/>
                          <a:pt x="4" y="1"/>
                          <a:pt x="4" y="2"/>
                        </a:cubicBezTo>
                        <a:cubicBezTo>
                          <a:pt x="4" y="4"/>
                          <a:pt x="3" y="4"/>
                          <a:pt x="2" y="4"/>
                        </a:cubicBezTo>
                        <a:cubicBezTo>
                          <a:pt x="1" y="4"/>
                          <a:pt x="0" y="3"/>
                          <a:pt x="0" y="2"/>
                        </a:cubicBezTo>
                        <a:close/>
                      </a:path>
                    </a:pathLst>
                  </a:custGeom>
                  <a:solidFill>
                    <a:srgbClr val="AFD1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grpSp>
            <p:sp>
              <p:nvSpPr>
                <p:cNvPr id="39" name="Freeform 31687">
                  <a:extLst>
                    <a:ext uri="{FF2B5EF4-FFF2-40B4-BE49-F238E27FC236}">
                      <a16:creationId xmlns:a16="http://schemas.microsoft.com/office/drawing/2014/main" id="{EC60A95F-110C-D139-1CA5-B881C7BF72F0}"/>
                    </a:ext>
                  </a:extLst>
                </p:cNvPr>
                <p:cNvSpPr>
                  <a:spLocks/>
                </p:cNvSpPr>
                <p:nvPr/>
              </p:nvSpPr>
              <p:spPr bwMode="auto">
                <a:xfrm flipH="1">
                  <a:off x="1103702" y="2195323"/>
                  <a:ext cx="200791" cy="64793"/>
                </a:xfrm>
                <a:custGeom>
                  <a:avLst/>
                  <a:gdLst>
                    <a:gd name="T0" fmla="*/ 11 w 11"/>
                    <a:gd name="T1" fmla="*/ 3 h 7"/>
                    <a:gd name="T2" fmla="*/ 6 w 11"/>
                    <a:gd name="T3" fmla="*/ 7 h 7"/>
                    <a:gd name="T4" fmla="*/ 0 w 11"/>
                    <a:gd name="T5" fmla="*/ 4 h 7"/>
                    <a:gd name="T6" fmla="*/ 5 w 11"/>
                    <a:gd name="T7" fmla="*/ 0 h 7"/>
                    <a:gd name="T8" fmla="*/ 11 w 11"/>
                    <a:gd name="T9" fmla="*/ 3 h 7"/>
                  </a:gdLst>
                  <a:ahLst/>
                  <a:cxnLst>
                    <a:cxn ang="0">
                      <a:pos x="T0" y="T1"/>
                    </a:cxn>
                    <a:cxn ang="0">
                      <a:pos x="T2" y="T3"/>
                    </a:cxn>
                    <a:cxn ang="0">
                      <a:pos x="T4" y="T5"/>
                    </a:cxn>
                    <a:cxn ang="0">
                      <a:pos x="T6" y="T7"/>
                    </a:cxn>
                    <a:cxn ang="0">
                      <a:pos x="T8" y="T9"/>
                    </a:cxn>
                  </a:cxnLst>
                  <a:rect l="0" t="0" r="r" b="b"/>
                  <a:pathLst>
                    <a:path w="11" h="7">
                      <a:moveTo>
                        <a:pt x="11" y="3"/>
                      </a:moveTo>
                      <a:cubicBezTo>
                        <a:pt x="11" y="5"/>
                        <a:pt x="8" y="6"/>
                        <a:pt x="6" y="7"/>
                      </a:cubicBezTo>
                      <a:cubicBezTo>
                        <a:pt x="3" y="7"/>
                        <a:pt x="0" y="6"/>
                        <a:pt x="0" y="4"/>
                      </a:cubicBezTo>
                      <a:cubicBezTo>
                        <a:pt x="0" y="2"/>
                        <a:pt x="2" y="0"/>
                        <a:pt x="5" y="0"/>
                      </a:cubicBezTo>
                      <a:cubicBezTo>
                        <a:pt x="8" y="0"/>
                        <a:pt x="11" y="1"/>
                        <a:pt x="11" y="3"/>
                      </a:cubicBezTo>
                      <a:close/>
                    </a:path>
                  </a:pathLst>
                </a:custGeom>
                <a:solidFill>
                  <a:srgbClr val="FF9D78"/>
                </a:solidFill>
                <a:ln>
                  <a:noFill/>
                </a:ln>
              </p:spPr>
              <p:txBody>
                <a:bodyPr vert="horz" wrap="square" lIns="45720" tIns="22860" rIns="45720" bIns="22860" numCol="1" anchor="t" anchorCtr="0" compatLnSpc="1">
                  <a:prstTxWarp prst="textNoShape">
                    <a:avLst/>
                  </a:prstTxWarp>
                </a:bodyPr>
                <a:lstStyle/>
                <a:p>
                  <a:endParaRPr lang="en-US" sz="900"/>
                </a:p>
              </p:txBody>
            </p:sp>
            <p:sp>
              <p:nvSpPr>
                <p:cNvPr id="40" name="Freeform 126">
                  <a:extLst>
                    <a:ext uri="{FF2B5EF4-FFF2-40B4-BE49-F238E27FC236}">
                      <a16:creationId xmlns:a16="http://schemas.microsoft.com/office/drawing/2014/main" id="{2C9EC7B8-B0CE-BE04-77FA-91E354E15DBF}"/>
                    </a:ext>
                  </a:extLst>
                </p:cNvPr>
                <p:cNvSpPr>
                  <a:spLocks/>
                </p:cNvSpPr>
                <p:nvPr/>
              </p:nvSpPr>
              <p:spPr bwMode="auto">
                <a:xfrm flipH="1">
                  <a:off x="271771" y="1319160"/>
                  <a:ext cx="1364741" cy="710052"/>
                </a:xfrm>
                <a:custGeom>
                  <a:avLst/>
                  <a:gdLst>
                    <a:gd name="connsiteX0" fmla="*/ 649769 w 1364741"/>
                    <a:gd name="connsiteY0" fmla="*/ 0 h 710052"/>
                    <a:gd name="connsiteX1" fmla="*/ 34563 w 1364741"/>
                    <a:gd name="connsiteY1" fmla="*/ 132755 h 710052"/>
                    <a:gd name="connsiteX2" fmla="*/ 0 w 1364741"/>
                    <a:gd name="connsiteY2" fmla="*/ 152901 h 710052"/>
                    <a:gd name="connsiteX3" fmla="*/ 11432 w 1364741"/>
                    <a:gd name="connsiteY3" fmla="*/ 165070 h 710052"/>
                    <a:gd name="connsiteX4" fmla="*/ 71258 w 1364741"/>
                    <a:gd name="connsiteY4" fmla="*/ 212881 h 710052"/>
                    <a:gd name="connsiteX5" fmla="*/ 74150 w 1364741"/>
                    <a:gd name="connsiteY5" fmla="*/ 214518 h 710052"/>
                    <a:gd name="connsiteX6" fmla="*/ 72594 w 1364741"/>
                    <a:gd name="connsiteY6" fmla="*/ 222947 h 710052"/>
                    <a:gd name="connsiteX7" fmla="*/ 122083 w 1364741"/>
                    <a:gd name="connsiteY7" fmla="*/ 688329 h 710052"/>
                    <a:gd name="connsiteX8" fmla="*/ 219463 w 1364741"/>
                    <a:gd name="connsiteY8" fmla="*/ 274678 h 710052"/>
                    <a:gd name="connsiteX9" fmla="*/ 251743 w 1364741"/>
                    <a:gd name="connsiteY9" fmla="*/ 271521 h 710052"/>
                    <a:gd name="connsiteX10" fmla="*/ 268437 w 1364741"/>
                    <a:gd name="connsiteY10" fmla="*/ 267433 h 710052"/>
                    <a:gd name="connsiteX11" fmla="*/ 315785 w 1364741"/>
                    <a:gd name="connsiteY11" fmla="*/ 270728 h 710052"/>
                    <a:gd name="connsiteX12" fmla="*/ 549159 w 1364741"/>
                    <a:gd name="connsiteY12" fmla="*/ 247991 h 710052"/>
                    <a:gd name="connsiteX13" fmla="*/ 599620 w 1364741"/>
                    <a:gd name="connsiteY13" fmla="*/ 233318 h 710052"/>
                    <a:gd name="connsiteX14" fmla="*/ 614726 w 1364741"/>
                    <a:gd name="connsiteY14" fmla="*/ 232121 h 710052"/>
                    <a:gd name="connsiteX15" fmla="*/ 910345 w 1364741"/>
                    <a:gd name="connsiteY15" fmla="*/ 219706 h 710052"/>
                    <a:gd name="connsiteX16" fmla="*/ 1174858 w 1364741"/>
                    <a:gd name="connsiteY16" fmla="*/ 308025 h 710052"/>
                    <a:gd name="connsiteX17" fmla="*/ 1290924 w 1364741"/>
                    <a:gd name="connsiteY17" fmla="*/ 707576 h 710052"/>
                    <a:gd name="connsiteX18" fmla="*/ 1329599 w 1364741"/>
                    <a:gd name="connsiteY18" fmla="*/ 547773 h 710052"/>
                    <a:gd name="connsiteX19" fmla="*/ 1343229 w 1364741"/>
                    <a:gd name="connsiteY19" fmla="*/ 478360 h 710052"/>
                    <a:gd name="connsiteX20" fmla="*/ 1364741 w 1364741"/>
                    <a:gd name="connsiteY20" fmla="*/ 364627 h 710052"/>
                    <a:gd name="connsiteX21" fmla="*/ 1362678 w 1364741"/>
                    <a:gd name="connsiteY21" fmla="*/ 190015 h 710052"/>
                    <a:gd name="connsiteX22" fmla="*/ 1362651 w 1364741"/>
                    <a:gd name="connsiteY22" fmla="*/ 189688 h 710052"/>
                    <a:gd name="connsiteX23" fmla="*/ 1264975 w 1364741"/>
                    <a:gd name="connsiteY23" fmla="*/ 132755 h 710052"/>
                    <a:gd name="connsiteX24" fmla="*/ 649769 w 1364741"/>
                    <a:gd name="connsiteY24" fmla="*/ 0 h 710052"/>
                    <a:gd name="connsiteX0" fmla="*/ 649769 w 1364741"/>
                    <a:gd name="connsiteY0" fmla="*/ 0 h 710052"/>
                    <a:gd name="connsiteX1" fmla="*/ 34563 w 1364741"/>
                    <a:gd name="connsiteY1" fmla="*/ 132755 h 710052"/>
                    <a:gd name="connsiteX2" fmla="*/ 0 w 1364741"/>
                    <a:gd name="connsiteY2" fmla="*/ 152901 h 710052"/>
                    <a:gd name="connsiteX3" fmla="*/ 11432 w 1364741"/>
                    <a:gd name="connsiteY3" fmla="*/ 165070 h 710052"/>
                    <a:gd name="connsiteX4" fmla="*/ 71258 w 1364741"/>
                    <a:gd name="connsiteY4" fmla="*/ 212881 h 710052"/>
                    <a:gd name="connsiteX5" fmla="*/ 74150 w 1364741"/>
                    <a:gd name="connsiteY5" fmla="*/ 214518 h 710052"/>
                    <a:gd name="connsiteX6" fmla="*/ 72594 w 1364741"/>
                    <a:gd name="connsiteY6" fmla="*/ 222947 h 710052"/>
                    <a:gd name="connsiteX7" fmla="*/ 122083 w 1364741"/>
                    <a:gd name="connsiteY7" fmla="*/ 688329 h 710052"/>
                    <a:gd name="connsiteX8" fmla="*/ 219463 w 1364741"/>
                    <a:gd name="connsiteY8" fmla="*/ 274678 h 710052"/>
                    <a:gd name="connsiteX9" fmla="*/ 251743 w 1364741"/>
                    <a:gd name="connsiteY9" fmla="*/ 271521 h 710052"/>
                    <a:gd name="connsiteX10" fmla="*/ 268437 w 1364741"/>
                    <a:gd name="connsiteY10" fmla="*/ 267433 h 710052"/>
                    <a:gd name="connsiteX11" fmla="*/ 315785 w 1364741"/>
                    <a:gd name="connsiteY11" fmla="*/ 270728 h 710052"/>
                    <a:gd name="connsiteX12" fmla="*/ 549159 w 1364741"/>
                    <a:gd name="connsiteY12" fmla="*/ 247991 h 710052"/>
                    <a:gd name="connsiteX13" fmla="*/ 599620 w 1364741"/>
                    <a:gd name="connsiteY13" fmla="*/ 233318 h 710052"/>
                    <a:gd name="connsiteX14" fmla="*/ 614726 w 1364741"/>
                    <a:gd name="connsiteY14" fmla="*/ 232121 h 710052"/>
                    <a:gd name="connsiteX15" fmla="*/ 910345 w 1364741"/>
                    <a:gd name="connsiteY15" fmla="*/ 219706 h 710052"/>
                    <a:gd name="connsiteX16" fmla="*/ 1174858 w 1364741"/>
                    <a:gd name="connsiteY16" fmla="*/ 308025 h 710052"/>
                    <a:gd name="connsiteX17" fmla="*/ 1290924 w 1364741"/>
                    <a:gd name="connsiteY17" fmla="*/ 707576 h 710052"/>
                    <a:gd name="connsiteX18" fmla="*/ 1329599 w 1364741"/>
                    <a:gd name="connsiteY18" fmla="*/ 547773 h 710052"/>
                    <a:gd name="connsiteX19" fmla="*/ 1343229 w 1364741"/>
                    <a:gd name="connsiteY19" fmla="*/ 478360 h 710052"/>
                    <a:gd name="connsiteX20" fmla="*/ 1364741 w 1364741"/>
                    <a:gd name="connsiteY20" fmla="*/ 364627 h 710052"/>
                    <a:gd name="connsiteX21" fmla="*/ 1362678 w 1364741"/>
                    <a:gd name="connsiteY21" fmla="*/ 190015 h 710052"/>
                    <a:gd name="connsiteX22" fmla="*/ 1298256 w 1364741"/>
                    <a:gd name="connsiteY22" fmla="*/ 202567 h 710052"/>
                    <a:gd name="connsiteX23" fmla="*/ 1264975 w 1364741"/>
                    <a:gd name="connsiteY23" fmla="*/ 132755 h 710052"/>
                    <a:gd name="connsiteX24" fmla="*/ 649769 w 1364741"/>
                    <a:gd name="connsiteY24" fmla="*/ 0 h 710052"/>
                    <a:gd name="connsiteX0" fmla="*/ 649769 w 1364741"/>
                    <a:gd name="connsiteY0" fmla="*/ 0 h 710052"/>
                    <a:gd name="connsiteX1" fmla="*/ 34563 w 1364741"/>
                    <a:gd name="connsiteY1" fmla="*/ 132755 h 710052"/>
                    <a:gd name="connsiteX2" fmla="*/ 0 w 1364741"/>
                    <a:gd name="connsiteY2" fmla="*/ 152901 h 710052"/>
                    <a:gd name="connsiteX3" fmla="*/ 11432 w 1364741"/>
                    <a:gd name="connsiteY3" fmla="*/ 165070 h 710052"/>
                    <a:gd name="connsiteX4" fmla="*/ 71258 w 1364741"/>
                    <a:gd name="connsiteY4" fmla="*/ 212881 h 710052"/>
                    <a:gd name="connsiteX5" fmla="*/ 74150 w 1364741"/>
                    <a:gd name="connsiteY5" fmla="*/ 214518 h 710052"/>
                    <a:gd name="connsiteX6" fmla="*/ 72594 w 1364741"/>
                    <a:gd name="connsiteY6" fmla="*/ 222947 h 710052"/>
                    <a:gd name="connsiteX7" fmla="*/ 122083 w 1364741"/>
                    <a:gd name="connsiteY7" fmla="*/ 688329 h 710052"/>
                    <a:gd name="connsiteX8" fmla="*/ 219463 w 1364741"/>
                    <a:gd name="connsiteY8" fmla="*/ 274678 h 710052"/>
                    <a:gd name="connsiteX9" fmla="*/ 251743 w 1364741"/>
                    <a:gd name="connsiteY9" fmla="*/ 271521 h 710052"/>
                    <a:gd name="connsiteX10" fmla="*/ 268437 w 1364741"/>
                    <a:gd name="connsiteY10" fmla="*/ 267433 h 710052"/>
                    <a:gd name="connsiteX11" fmla="*/ 315785 w 1364741"/>
                    <a:gd name="connsiteY11" fmla="*/ 270728 h 710052"/>
                    <a:gd name="connsiteX12" fmla="*/ 549159 w 1364741"/>
                    <a:gd name="connsiteY12" fmla="*/ 247991 h 710052"/>
                    <a:gd name="connsiteX13" fmla="*/ 599620 w 1364741"/>
                    <a:gd name="connsiteY13" fmla="*/ 233318 h 710052"/>
                    <a:gd name="connsiteX14" fmla="*/ 614726 w 1364741"/>
                    <a:gd name="connsiteY14" fmla="*/ 232121 h 710052"/>
                    <a:gd name="connsiteX15" fmla="*/ 910345 w 1364741"/>
                    <a:gd name="connsiteY15" fmla="*/ 219706 h 710052"/>
                    <a:gd name="connsiteX16" fmla="*/ 1174858 w 1364741"/>
                    <a:gd name="connsiteY16" fmla="*/ 308025 h 710052"/>
                    <a:gd name="connsiteX17" fmla="*/ 1290924 w 1364741"/>
                    <a:gd name="connsiteY17" fmla="*/ 707576 h 710052"/>
                    <a:gd name="connsiteX18" fmla="*/ 1329599 w 1364741"/>
                    <a:gd name="connsiteY18" fmla="*/ 547773 h 710052"/>
                    <a:gd name="connsiteX19" fmla="*/ 1343229 w 1364741"/>
                    <a:gd name="connsiteY19" fmla="*/ 478360 h 710052"/>
                    <a:gd name="connsiteX20" fmla="*/ 1364741 w 1364741"/>
                    <a:gd name="connsiteY20" fmla="*/ 364627 h 710052"/>
                    <a:gd name="connsiteX21" fmla="*/ 1298256 w 1364741"/>
                    <a:gd name="connsiteY21" fmla="*/ 202567 h 710052"/>
                    <a:gd name="connsiteX22" fmla="*/ 1264975 w 1364741"/>
                    <a:gd name="connsiteY22" fmla="*/ 132755 h 710052"/>
                    <a:gd name="connsiteX23" fmla="*/ 649769 w 1364741"/>
                    <a:gd name="connsiteY23" fmla="*/ 0 h 710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364741" h="710052">
                      <a:moveTo>
                        <a:pt x="649769" y="0"/>
                      </a:moveTo>
                      <a:cubicBezTo>
                        <a:pt x="421883" y="0"/>
                        <a:pt x="210177" y="48940"/>
                        <a:pt x="34563" y="132755"/>
                      </a:cubicBezTo>
                      <a:lnTo>
                        <a:pt x="0" y="152901"/>
                      </a:lnTo>
                      <a:lnTo>
                        <a:pt x="11432" y="165070"/>
                      </a:lnTo>
                      <a:cubicBezTo>
                        <a:pt x="27936" y="181700"/>
                        <a:pt x="48566" y="198330"/>
                        <a:pt x="71258" y="212881"/>
                      </a:cubicBezTo>
                      <a:lnTo>
                        <a:pt x="74150" y="214518"/>
                      </a:lnTo>
                      <a:lnTo>
                        <a:pt x="72594" y="222947"/>
                      </a:lnTo>
                      <a:cubicBezTo>
                        <a:pt x="50527" y="401941"/>
                        <a:pt x="122083" y="688329"/>
                        <a:pt x="122083" y="688329"/>
                      </a:cubicBezTo>
                      <a:cubicBezTo>
                        <a:pt x="208689" y="553705"/>
                        <a:pt x="219463" y="274678"/>
                        <a:pt x="219463" y="274678"/>
                      </a:cubicBezTo>
                      <a:cubicBezTo>
                        <a:pt x="230272" y="274678"/>
                        <a:pt x="241089" y="273475"/>
                        <a:pt x="251743" y="271521"/>
                      </a:cubicBezTo>
                      <a:lnTo>
                        <a:pt x="268437" y="267433"/>
                      </a:lnTo>
                      <a:lnTo>
                        <a:pt x="315785" y="270728"/>
                      </a:lnTo>
                      <a:cubicBezTo>
                        <a:pt x="393920" y="273716"/>
                        <a:pt x="473086" y="266830"/>
                        <a:pt x="549159" y="247991"/>
                      </a:cubicBezTo>
                      <a:lnTo>
                        <a:pt x="599620" y="233318"/>
                      </a:lnTo>
                      <a:lnTo>
                        <a:pt x="614726" y="232121"/>
                      </a:lnTo>
                      <a:cubicBezTo>
                        <a:pt x="726070" y="223213"/>
                        <a:pt x="840651" y="214525"/>
                        <a:pt x="910345" y="219706"/>
                      </a:cubicBezTo>
                      <a:cubicBezTo>
                        <a:pt x="1049733" y="230067"/>
                        <a:pt x="1109772" y="244475"/>
                        <a:pt x="1174858" y="308025"/>
                      </a:cubicBezTo>
                      <a:cubicBezTo>
                        <a:pt x="1228868" y="519637"/>
                        <a:pt x="1261999" y="683585"/>
                        <a:pt x="1290924" y="707576"/>
                      </a:cubicBezTo>
                      <a:cubicBezTo>
                        <a:pt x="1312618" y="725570"/>
                        <a:pt x="1315578" y="642780"/>
                        <a:pt x="1329599" y="547773"/>
                      </a:cubicBezTo>
                      <a:lnTo>
                        <a:pt x="1343229" y="478360"/>
                      </a:lnTo>
                      <a:lnTo>
                        <a:pt x="1364741" y="364627"/>
                      </a:lnTo>
                      <a:cubicBezTo>
                        <a:pt x="1357246" y="318662"/>
                        <a:pt x="1314884" y="241212"/>
                        <a:pt x="1298256" y="202567"/>
                      </a:cubicBezTo>
                      <a:cubicBezTo>
                        <a:pt x="1265697" y="183589"/>
                        <a:pt x="1297534" y="151733"/>
                        <a:pt x="1264975" y="132755"/>
                      </a:cubicBezTo>
                      <a:cubicBezTo>
                        <a:pt x="1089361" y="48940"/>
                        <a:pt x="877656" y="0"/>
                        <a:pt x="649769" y="0"/>
                      </a:cubicBezTo>
                      <a:close/>
                    </a:path>
                  </a:pathLst>
                </a:custGeom>
                <a:solidFill>
                  <a:srgbClr val="323B45"/>
                </a:solidFill>
                <a:ln>
                  <a:noFill/>
                </a:ln>
              </p:spPr>
              <p:txBody>
                <a:bodyPr vert="horz" wrap="square" lIns="45720" tIns="22860" rIns="45720" bIns="22860" numCol="1" anchor="t" anchorCtr="0" compatLnSpc="1">
                  <a:prstTxWarp prst="textNoShape">
                    <a:avLst/>
                  </a:prstTxWarp>
                  <a:noAutofit/>
                </a:bodyPr>
                <a:lstStyle/>
                <a:p>
                  <a:endParaRPr lang="en-US" sz="900"/>
                </a:p>
              </p:txBody>
            </p:sp>
            <p:sp>
              <p:nvSpPr>
                <p:cNvPr id="41" name="Freeform 127">
                  <a:extLst>
                    <a:ext uri="{FF2B5EF4-FFF2-40B4-BE49-F238E27FC236}">
                      <a16:creationId xmlns:a16="http://schemas.microsoft.com/office/drawing/2014/main" id="{28DC389A-A688-214A-6B8B-5190772AE2DA}"/>
                    </a:ext>
                  </a:extLst>
                </p:cNvPr>
                <p:cNvSpPr>
                  <a:spLocks/>
                </p:cNvSpPr>
                <p:nvPr/>
              </p:nvSpPr>
              <p:spPr bwMode="auto">
                <a:xfrm rot="967563" flipH="1">
                  <a:off x="334362" y="934202"/>
                  <a:ext cx="1338436" cy="1121848"/>
                </a:xfrm>
                <a:custGeom>
                  <a:avLst/>
                  <a:gdLst>
                    <a:gd name="connsiteX0" fmla="*/ 822876 w 1503164"/>
                    <a:gd name="connsiteY0" fmla="*/ 26563 h 1259919"/>
                    <a:gd name="connsiteX1" fmla="*/ 781368 w 1503164"/>
                    <a:gd name="connsiteY1" fmla="*/ 17194 h 1259919"/>
                    <a:gd name="connsiteX2" fmla="*/ 587700 w 1503164"/>
                    <a:gd name="connsiteY2" fmla="*/ 68776 h 1259919"/>
                    <a:gd name="connsiteX3" fmla="*/ 432765 w 1503164"/>
                    <a:gd name="connsiteY3" fmla="*/ 0 h 1259919"/>
                    <a:gd name="connsiteX4" fmla="*/ 303653 w 1503164"/>
                    <a:gd name="connsiteY4" fmla="*/ 85970 h 1259919"/>
                    <a:gd name="connsiteX5" fmla="*/ 97073 w 1503164"/>
                    <a:gd name="connsiteY5" fmla="*/ 68776 h 1259919"/>
                    <a:gd name="connsiteX6" fmla="*/ 85347 w 1503164"/>
                    <a:gd name="connsiteY6" fmla="*/ 78853 h 1259919"/>
                    <a:gd name="connsiteX7" fmla="*/ 71906 w 1503164"/>
                    <a:gd name="connsiteY7" fmla="*/ 84951 h 1259919"/>
                    <a:gd name="connsiteX8" fmla="*/ 125810 w 1503164"/>
                    <a:gd name="connsiteY8" fmla="*/ 626120 h 1259919"/>
                    <a:gd name="connsiteX9" fmla="*/ 1160588 w 1503164"/>
                    <a:gd name="connsiteY9" fmla="*/ 652798 h 1259919"/>
                    <a:gd name="connsiteX10" fmla="*/ 1361511 w 1503164"/>
                    <a:gd name="connsiteY10" fmla="*/ 1255902 h 1259919"/>
                    <a:gd name="connsiteX11" fmla="*/ 1394728 w 1503164"/>
                    <a:gd name="connsiteY11" fmla="*/ 507067 h 1259919"/>
                    <a:gd name="connsiteX12" fmla="*/ 1376329 w 1503164"/>
                    <a:gd name="connsiteY12" fmla="*/ 489415 h 1259919"/>
                    <a:gd name="connsiteX13" fmla="*/ 1410754 w 1503164"/>
                    <a:gd name="connsiteY13" fmla="*/ 464331 h 1259919"/>
                    <a:gd name="connsiteX14" fmla="*/ 1433916 w 1503164"/>
                    <a:gd name="connsiteY14" fmla="*/ 416251 h 1259919"/>
                    <a:gd name="connsiteX15" fmla="*/ 1341930 w 1503164"/>
                    <a:gd name="connsiteY15" fmla="*/ 441550 h 1259919"/>
                    <a:gd name="connsiteX16" fmla="*/ 1329783 w 1503164"/>
                    <a:gd name="connsiteY16" fmla="*/ 448271 h 1259919"/>
                    <a:gd name="connsiteX17" fmla="*/ 1301709 w 1503164"/>
                    <a:gd name="connsiteY17" fmla="*/ 430929 h 1259919"/>
                    <a:gd name="connsiteX18" fmla="*/ 1313300 w 1503164"/>
                    <a:gd name="connsiteY18" fmla="*/ 417596 h 1259919"/>
                    <a:gd name="connsiteX19" fmla="*/ 1405008 w 1503164"/>
                    <a:gd name="connsiteY19" fmla="*/ 223382 h 1259919"/>
                    <a:gd name="connsiteX20" fmla="*/ 1267870 w 1503164"/>
                    <a:gd name="connsiteY20" fmla="*/ 368243 h 1259919"/>
                    <a:gd name="connsiteX21" fmla="*/ 1259400 w 1503164"/>
                    <a:gd name="connsiteY21" fmla="*/ 384364 h 1259919"/>
                    <a:gd name="connsiteX22" fmla="*/ 1244665 w 1503164"/>
                    <a:gd name="connsiteY22" fmla="*/ 350945 h 1259919"/>
                    <a:gd name="connsiteX23" fmla="*/ 1151293 w 1503164"/>
                    <a:gd name="connsiteY23" fmla="*/ 261915 h 1259919"/>
                    <a:gd name="connsiteX24" fmla="*/ 1145735 w 1503164"/>
                    <a:gd name="connsiteY24" fmla="*/ 259255 h 1259919"/>
                    <a:gd name="connsiteX25" fmla="*/ 1147926 w 1503164"/>
                    <a:gd name="connsiteY25" fmla="*/ 233865 h 1259919"/>
                    <a:gd name="connsiteX26" fmla="*/ 1000859 w 1503164"/>
                    <a:gd name="connsiteY26" fmla="*/ 111761 h 1259919"/>
                    <a:gd name="connsiteX27" fmla="*/ 884658 w 1503164"/>
                    <a:gd name="connsiteY27" fmla="*/ 120358 h 1259919"/>
                    <a:gd name="connsiteX28" fmla="*/ 822876 w 1503164"/>
                    <a:gd name="connsiteY28" fmla="*/ 26563 h 1259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503164" h="1259919">
                      <a:moveTo>
                        <a:pt x="822876" y="26563"/>
                      </a:moveTo>
                      <a:cubicBezTo>
                        <a:pt x="811225" y="22567"/>
                        <a:pt x="797507" y="19343"/>
                        <a:pt x="781368" y="17194"/>
                      </a:cubicBezTo>
                      <a:cubicBezTo>
                        <a:pt x="652256" y="0"/>
                        <a:pt x="587700" y="68776"/>
                        <a:pt x="587700" y="68776"/>
                      </a:cubicBezTo>
                      <a:cubicBezTo>
                        <a:pt x="587700" y="68776"/>
                        <a:pt x="548966" y="0"/>
                        <a:pt x="432765" y="0"/>
                      </a:cubicBezTo>
                      <a:cubicBezTo>
                        <a:pt x="316564" y="8597"/>
                        <a:pt x="303653" y="85970"/>
                        <a:pt x="303653" y="85970"/>
                      </a:cubicBezTo>
                      <a:cubicBezTo>
                        <a:pt x="303653" y="85970"/>
                        <a:pt x="226185" y="0"/>
                        <a:pt x="97073" y="68776"/>
                      </a:cubicBezTo>
                      <a:lnTo>
                        <a:pt x="85347" y="78853"/>
                      </a:lnTo>
                      <a:lnTo>
                        <a:pt x="71906" y="84951"/>
                      </a:lnTo>
                      <a:cubicBezTo>
                        <a:pt x="6890" y="138271"/>
                        <a:pt x="-72200" y="364491"/>
                        <a:pt x="125810" y="626120"/>
                      </a:cubicBezTo>
                      <a:cubicBezTo>
                        <a:pt x="352106" y="925126"/>
                        <a:pt x="1006657" y="608292"/>
                        <a:pt x="1160588" y="652798"/>
                      </a:cubicBezTo>
                      <a:cubicBezTo>
                        <a:pt x="1328566" y="720830"/>
                        <a:pt x="1270497" y="1210122"/>
                        <a:pt x="1361511" y="1255902"/>
                      </a:cubicBezTo>
                      <a:cubicBezTo>
                        <a:pt x="1436602" y="1311676"/>
                        <a:pt x="1619775" y="772788"/>
                        <a:pt x="1394728" y="507067"/>
                      </a:cubicBezTo>
                      <a:lnTo>
                        <a:pt x="1376329" y="489415"/>
                      </a:lnTo>
                      <a:lnTo>
                        <a:pt x="1410754" y="464331"/>
                      </a:lnTo>
                      <a:cubicBezTo>
                        <a:pt x="1430338" y="446930"/>
                        <a:pt x="1440606" y="429718"/>
                        <a:pt x="1433916" y="416251"/>
                      </a:cubicBezTo>
                      <a:cubicBezTo>
                        <a:pt x="1440070" y="394967"/>
                        <a:pt x="1391769" y="415598"/>
                        <a:pt x="1341930" y="441550"/>
                      </a:cubicBezTo>
                      <a:lnTo>
                        <a:pt x="1329783" y="448271"/>
                      </a:lnTo>
                      <a:lnTo>
                        <a:pt x="1301709" y="430929"/>
                      </a:lnTo>
                      <a:lnTo>
                        <a:pt x="1313300" y="417596"/>
                      </a:lnTo>
                      <a:cubicBezTo>
                        <a:pt x="1377458" y="341547"/>
                        <a:pt x="1453846" y="237502"/>
                        <a:pt x="1405008" y="223382"/>
                      </a:cubicBezTo>
                      <a:cubicBezTo>
                        <a:pt x="1365939" y="212086"/>
                        <a:pt x="1312020" y="288752"/>
                        <a:pt x="1267870" y="368243"/>
                      </a:cubicBezTo>
                      <a:lnTo>
                        <a:pt x="1259400" y="384364"/>
                      </a:lnTo>
                      <a:lnTo>
                        <a:pt x="1244665" y="350945"/>
                      </a:lnTo>
                      <a:cubicBezTo>
                        <a:pt x="1221763" y="313958"/>
                        <a:pt x="1189688" y="284754"/>
                        <a:pt x="1151293" y="261915"/>
                      </a:cubicBezTo>
                      <a:lnTo>
                        <a:pt x="1145735" y="259255"/>
                      </a:lnTo>
                      <a:lnTo>
                        <a:pt x="1147926" y="233865"/>
                      </a:lnTo>
                      <a:cubicBezTo>
                        <a:pt x="1138848" y="176238"/>
                        <a:pt x="1088010" y="124656"/>
                        <a:pt x="1000859" y="111761"/>
                      </a:cubicBezTo>
                      <a:cubicBezTo>
                        <a:pt x="936303" y="103164"/>
                        <a:pt x="884658" y="120358"/>
                        <a:pt x="884658" y="120358"/>
                      </a:cubicBezTo>
                      <a:cubicBezTo>
                        <a:pt x="884658" y="120358"/>
                        <a:pt x="904428" y="54537"/>
                        <a:pt x="822876" y="26563"/>
                      </a:cubicBezTo>
                      <a:close/>
                    </a:path>
                  </a:pathLst>
                </a:custGeom>
                <a:solidFill>
                  <a:srgbClr val="323B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en-US"/>
                </a:p>
              </p:txBody>
            </p:sp>
            <p:sp>
              <p:nvSpPr>
                <p:cNvPr id="42" name="Freeform 133">
                  <a:extLst>
                    <a:ext uri="{FF2B5EF4-FFF2-40B4-BE49-F238E27FC236}">
                      <a16:creationId xmlns:a16="http://schemas.microsoft.com/office/drawing/2014/main" id="{63D06E4E-8871-C740-AB8D-530EF718ED17}"/>
                    </a:ext>
                  </a:extLst>
                </p:cNvPr>
                <p:cNvSpPr>
                  <a:spLocks/>
                </p:cNvSpPr>
                <p:nvPr/>
              </p:nvSpPr>
              <p:spPr bwMode="auto">
                <a:xfrm>
                  <a:off x="793593" y="2188852"/>
                  <a:ext cx="281550" cy="102382"/>
                </a:xfrm>
                <a:custGeom>
                  <a:avLst/>
                  <a:gdLst>
                    <a:gd name="T0" fmla="*/ 23 w 26"/>
                    <a:gd name="T1" fmla="*/ 2 h 9"/>
                    <a:gd name="T2" fmla="*/ 3 w 26"/>
                    <a:gd name="T3" fmla="*/ 2 h 9"/>
                    <a:gd name="T4" fmla="*/ 13 w 26"/>
                    <a:gd name="T5" fmla="*/ 9 h 9"/>
                    <a:gd name="T6" fmla="*/ 23 w 26"/>
                    <a:gd name="T7" fmla="*/ 2 h 9"/>
                  </a:gdLst>
                  <a:ahLst/>
                  <a:cxnLst>
                    <a:cxn ang="0">
                      <a:pos x="T0" y="T1"/>
                    </a:cxn>
                    <a:cxn ang="0">
                      <a:pos x="T2" y="T3"/>
                    </a:cxn>
                    <a:cxn ang="0">
                      <a:pos x="T4" y="T5"/>
                    </a:cxn>
                    <a:cxn ang="0">
                      <a:pos x="T6" y="T7"/>
                    </a:cxn>
                  </a:cxnLst>
                  <a:rect l="0" t="0" r="r" b="b"/>
                  <a:pathLst>
                    <a:path w="26" h="9">
                      <a:moveTo>
                        <a:pt x="23" y="2"/>
                      </a:moveTo>
                      <a:cubicBezTo>
                        <a:pt x="19" y="0"/>
                        <a:pt x="6" y="0"/>
                        <a:pt x="3" y="2"/>
                      </a:cubicBezTo>
                      <a:cubicBezTo>
                        <a:pt x="0" y="3"/>
                        <a:pt x="10" y="9"/>
                        <a:pt x="13" y="9"/>
                      </a:cubicBezTo>
                      <a:cubicBezTo>
                        <a:pt x="16" y="9"/>
                        <a:pt x="26" y="3"/>
                        <a:pt x="23" y="2"/>
                      </a:cubicBezTo>
                    </a:path>
                  </a:pathLst>
                </a:custGeom>
                <a:solidFill>
                  <a:srgbClr val="ED90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grpSp>
          <p:sp>
            <p:nvSpPr>
              <p:cNvPr id="21" name="Freeform 756">
                <a:extLst>
                  <a:ext uri="{FF2B5EF4-FFF2-40B4-BE49-F238E27FC236}">
                    <a16:creationId xmlns:a16="http://schemas.microsoft.com/office/drawing/2014/main" id="{8224C092-38D9-F3B4-B283-F7C9D6833964}"/>
                  </a:ext>
                </a:extLst>
              </p:cNvPr>
              <p:cNvSpPr>
                <a:spLocks noEditPoints="1"/>
              </p:cNvSpPr>
              <p:nvPr/>
            </p:nvSpPr>
            <p:spPr bwMode="auto">
              <a:xfrm>
                <a:off x="2179637" y="3151648"/>
                <a:ext cx="1776954" cy="872115"/>
              </a:xfrm>
              <a:custGeom>
                <a:avLst/>
                <a:gdLst>
                  <a:gd name="T0" fmla="*/ 51 w 62"/>
                  <a:gd name="T1" fmla="*/ 0 h 26"/>
                  <a:gd name="T2" fmla="*/ 61 w 62"/>
                  <a:gd name="T3" fmla="*/ 2 h 26"/>
                  <a:gd name="T4" fmla="*/ 62 w 62"/>
                  <a:gd name="T5" fmla="*/ 3 h 26"/>
                  <a:gd name="T6" fmla="*/ 62 w 62"/>
                  <a:gd name="T7" fmla="*/ 8 h 26"/>
                  <a:gd name="T8" fmla="*/ 61 w 62"/>
                  <a:gd name="T9" fmla="*/ 10 h 26"/>
                  <a:gd name="T10" fmla="*/ 61 w 62"/>
                  <a:gd name="T11" fmla="*/ 11 h 26"/>
                  <a:gd name="T12" fmla="*/ 58 w 62"/>
                  <a:gd name="T13" fmla="*/ 21 h 26"/>
                  <a:gd name="T14" fmla="*/ 53 w 62"/>
                  <a:gd name="T15" fmla="*/ 25 h 26"/>
                  <a:gd name="T16" fmla="*/ 42 w 62"/>
                  <a:gd name="T17" fmla="*/ 25 h 26"/>
                  <a:gd name="T18" fmla="*/ 37 w 62"/>
                  <a:gd name="T19" fmla="*/ 21 h 26"/>
                  <a:gd name="T20" fmla="*/ 34 w 62"/>
                  <a:gd name="T21" fmla="*/ 15 h 26"/>
                  <a:gd name="T22" fmla="*/ 33 w 62"/>
                  <a:gd name="T23" fmla="*/ 7 h 26"/>
                  <a:gd name="T24" fmla="*/ 31 w 62"/>
                  <a:gd name="T25" fmla="*/ 6 h 26"/>
                  <a:gd name="T26" fmla="*/ 29 w 62"/>
                  <a:gd name="T27" fmla="*/ 7 h 26"/>
                  <a:gd name="T28" fmla="*/ 29 w 62"/>
                  <a:gd name="T29" fmla="*/ 9 h 26"/>
                  <a:gd name="T30" fmla="*/ 25 w 62"/>
                  <a:gd name="T31" fmla="*/ 21 h 26"/>
                  <a:gd name="T32" fmla="*/ 19 w 62"/>
                  <a:gd name="T33" fmla="*/ 25 h 26"/>
                  <a:gd name="T34" fmla="*/ 10 w 62"/>
                  <a:gd name="T35" fmla="*/ 26 h 26"/>
                  <a:gd name="T36" fmla="*/ 4 w 62"/>
                  <a:gd name="T37" fmla="*/ 21 h 26"/>
                  <a:gd name="T38" fmla="*/ 1 w 62"/>
                  <a:gd name="T39" fmla="*/ 11 h 26"/>
                  <a:gd name="T40" fmla="*/ 1 w 62"/>
                  <a:gd name="T41" fmla="*/ 9 h 26"/>
                  <a:gd name="T42" fmla="*/ 0 w 62"/>
                  <a:gd name="T43" fmla="*/ 8 h 26"/>
                  <a:gd name="T44" fmla="*/ 0 w 62"/>
                  <a:gd name="T45" fmla="*/ 3 h 26"/>
                  <a:gd name="T46" fmla="*/ 2 w 62"/>
                  <a:gd name="T47" fmla="*/ 1 h 26"/>
                  <a:gd name="T48" fmla="*/ 10 w 62"/>
                  <a:gd name="T49" fmla="*/ 0 h 26"/>
                  <a:gd name="T50" fmla="*/ 24 w 62"/>
                  <a:gd name="T51" fmla="*/ 1 h 26"/>
                  <a:gd name="T52" fmla="*/ 36 w 62"/>
                  <a:gd name="T53" fmla="*/ 1 h 26"/>
                  <a:gd name="T54" fmla="*/ 46 w 62"/>
                  <a:gd name="T55" fmla="*/ 0 h 26"/>
                  <a:gd name="T56" fmla="*/ 51 w 62"/>
                  <a:gd name="T57" fmla="*/ 0 h 26"/>
                  <a:gd name="T58" fmla="*/ 38 w 62"/>
                  <a:gd name="T59" fmla="*/ 4 h 26"/>
                  <a:gd name="T60" fmla="*/ 35 w 62"/>
                  <a:gd name="T61" fmla="*/ 9 h 26"/>
                  <a:gd name="T62" fmla="*/ 38 w 62"/>
                  <a:gd name="T63" fmla="*/ 20 h 26"/>
                  <a:gd name="T64" fmla="*/ 44 w 62"/>
                  <a:gd name="T65" fmla="*/ 23 h 26"/>
                  <a:gd name="T66" fmla="*/ 53 w 62"/>
                  <a:gd name="T67" fmla="*/ 23 h 26"/>
                  <a:gd name="T68" fmla="*/ 56 w 62"/>
                  <a:gd name="T69" fmla="*/ 21 h 26"/>
                  <a:gd name="T70" fmla="*/ 57 w 62"/>
                  <a:gd name="T71" fmla="*/ 6 h 26"/>
                  <a:gd name="T72" fmla="*/ 55 w 62"/>
                  <a:gd name="T73" fmla="*/ 4 h 26"/>
                  <a:gd name="T74" fmla="*/ 49 w 62"/>
                  <a:gd name="T75" fmla="*/ 3 h 26"/>
                  <a:gd name="T76" fmla="*/ 45 w 62"/>
                  <a:gd name="T77" fmla="*/ 2 h 26"/>
                  <a:gd name="T78" fmla="*/ 38 w 62"/>
                  <a:gd name="T79" fmla="*/ 4 h 26"/>
                  <a:gd name="T80" fmla="*/ 20 w 62"/>
                  <a:gd name="T81" fmla="*/ 23 h 26"/>
                  <a:gd name="T82" fmla="*/ 23 w 62"/>
                  <a:gd name="T83" fmla="*/ 21 h 26"/>
                  <a:gd name="T84" fmla="*/ 27 w 62"/>
                  <a:gd name="T85" fmla="*/ 8 h 26"/>
                  <a:gd name="T86" fmla="*/ 24 w 62"/>
                  <a:gd name="T87" fmla="*/ 4 h 26"/>
                  <a:gd name="T88" fmla="*/ 17 w 62"/>
                  <a:gd name="T89" fmla="*/ 2 h 26"/>
                  <a:gd name="T90" fmla="*/ 8 w 62"/>
                  <a:gd name="T91" fmla="*/ 3 h 26"/>
                  <a:gd name="T92" fmla="*/ 6 w 62"/>
                  <a:gd name="T93" fmla="*/ 5 h 26"/>
                  <a:gd name="T94" fmla="*/ 4 w 62"/>
                  <a:gd name="T95" fmla="*/ 8 h 26"/>
                  <a:gd name="T96" fmla="*/ 5 w 62"/>
                  <a:gd name="T97" fmla="*/ 20 h 26"/>
                  <a:gd name="T98" fmla="*/ 11 w 62"/>
                  <a:gd name="T99" fmla="*/ 24 h 26"/>
                  <a:gd name="T100" fmla="*/ 14 w 62"/>
                  <a:gd name="T101" fmla="*/ 24 h 26"/>
                  <a:gd name="T102" fmla="*/ 20 w 62"/>
                  <a:gd name="T103" fmla="*/ 2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2" h="26">
                    <a:moveTo>
                      <a:pt x="51" y="0"/>
                    </a:moveTo>
                    <a:cubicBezTo>
                      <a:pt x="54" y="0"/>
                      <a:pt x="57" y="1"/>
                      <a:pt x="61" y="2"/>
                    </a:cubicBezTo>
                    <a:cubicBezTo>
                      <a:pt x="61" y="2"/>
                      <a:pt x="62" y="2"/>
                      <a:pt x="62" y="3"/>
                    </a:cubicBezTo>
                    <a:cubicBezTo>
                      <a:pt x="62" y="5"/>
                      <a:pt x="62" y="6"/>
                      <a:pt x="62" y="8"/>
                    </a:cubicBezTo>
                    <a:cubicBezTo>
                      <a:pt x="62" y="9"/>
                      <a:pt x="61" y="9"/>
                      <a:pt x="61" y="10"/>
                    </a:cubicBezTo>
                    <a:cubicBezTo>
                      <a:pt x="61" y="10"/>
                      <a:pt x="61" y="10"/>
                      <a:pt x="61" y="11"/>
                    </a:cubicBezTo>
                    <a:cubicBezTo>
                      <a:pt x="60" y="13"/>
                      <a:pt x="59" y="18"/>
                      <a:pt x="58" y="21"/>
                    </a:cubicBezTo>
                    <a:cubicBezTo>
                      <a:pt x="57" y="24"/>
                      <a:pt x="55" y="25"/>
                      <a:pt x="53" y="25"/>
                    </a:cubicBezTo>
                    <a:cubicBezTo>
                      <a:pt x="49" y="26"/>
                      <a:pt x="46" y="26"/>
                      <a:pt x="42" y="25"/>
                    </a:cubicBezTo>
                    <a:cubicBezTo>
                      <a:pt x="40" y="24"/>
                      <a:pt x="38" y="23"/>
                      <a:pt x="37" y="21"/>
                    </a:cubicBezTo>
                    <a:cubicBezTo>
                      <a:pt x="36" y="19"/>
                      <a:pt x="35" y="17"/>
                      <a:pt x="34" y="15"/>
                    </a:cubicBezTo>
                    <a:cubicBezTo>
                      <a:pt x="34" y="13"/>
                      <a:pt x="33" y="9"/>
                      <a:pt x="33" y="7"/>
                    </a:cubicBezTo>
                    <a:cubicBezTo>
                      <a:pt x="32" y="6"/>
                      <a:pt x="32" y="6"/>
                      <a:pt x="31" y="6"/>
                    </a:cubicBezTo>
                    <a:cubicBezTo>
                      <a:pt x="30" y="6"/>
                      <a:pt x="30" y="6"/>
                      <a:pt x="29" y="7"/>
                    </a:cubicBezTo>
                    <a:cubicBezTo>
                      <a:pt x="29" y="7"/>
                      <a:pt x="29" y="8"/>
                      <a:pt x="29" y="9"/>
                    </a:cubicBezTo>
                    <a:cubicBezTo>
                      <a:pt x="28" y="12"/>
                      <a:pt x="27" y="18"/>
                      <a:pt x="25" y="21"/>
                    </a:cubicBezTo>
                    <a:cubicBezTo>
                      <a:pt x="24" y="23"/>
                      <a:pt x="22" y="24"/>
                      <a:pt x="19" y="25"/>
                    </a:cubicBezTo>
                    <a:cubicBezTo>
                      <a:pt x="16" y="26"/>
                      <a:pt x="14" y="26"/>
                      <a:pt x="10" y="26"/>
                    </a:cubicBezTo>
                    <a:cubicBezTo>
                      <a:pt x="7" y="25"/>
                      <a:pt x="5" y="24"/>
                      <a:pt x="4" y="21"/>
                    </a:cubicBezTo>
                    <a:cubicBezTo>
                      <a:pt x="3" y="18"/>
                      <a:pt x="2" y="14"/>
                      <a:pt x="1" y="11"/>
                    </a:cubicBezTo>
                    <a:cubicBezTo>
                      <a:pt x="1" y="10"/>
                      <a:pt x="1" y="10"/>
                      <a:pt x="1" y="9"/>
                    </a:cubicBezTo>
                    <a:cubicBezTo>
                      <a:pt x="0" y="9"/>
                      <a:pt x="0" y="9"/>
                      <a:pt x="0" y="8"/>
                    </a:cubicBezTo>
                    <a:cubicBezTo>
                      <a:pt x="0" y="7"/>
                      <a:pt x="0" y="5"/>
                      <a:pt x="0" y="3"/>
                    </a:cubicBezTo>
                    <a:cubicBezTo>
                      <a:pt x="0" y="2"/>
                      <a:pt x="0" y="2"/>
                      <a:pt x="2" y="1"/>
                    </a:cubicBezTo>
                    <a:cubicBezTo>
                      <a:pt x="5" y="1"/>
                      <a:pt x="7" y="0"/>
                      <a:pt x="10" y="0"/>
                    </a:cubicBezTo>
                    <a:cubicBezTo>
                      <a:pt x="15" y="0"/>
                      <a:pt x="19" y="0"/>
                      <a:pt x="24" y="1"/>
                    </a:cubicBezTo>
                    <a:cubicBezTo>
                      <a:pt x="28" y="1"/>
                      <a:pt x="32" y="2"/>
                      <a:pt x="36" y="1"/>
                    </a:cubicBezTo>
                    <a:cubicBezTo>
                      <a:pt x="40" y="0"/>
                      <a:pt x="42" y="0"/>
                      <a:pt x="46" y="0"/>
                    </a:cubicBezTo>
                    <a:cubicBezTo>
                      <a:pt x="48" y="0"/>
                      <a:pt x="49" y="0"/>
                      <a:pt x="51" y="0"/>
                    </a:cubicBezTo>
                    <a:moveTo>
                      <a:pt x="38" y="4"/>
                    </a:moveTo>
                    <a:cubicBezTo>
                      <a:pt x="35" y="5"/>
                      <a:pt x="35" y="6"/>
                      <a:pt x="35" y="9"/>
                    </a:cubicBezTo>
                    <a:cubicBezTo>
                      <a:pt x="36" y="12"/>
                      <a:pt x="37" y="17"/>
                      <a:pt x="38" y="20"/>
                    </a:cubicBezTo>
                    <a:cubicBezTo>
                      <a:pt x="40" y="22"/>
                      <a:pt x="41" y="23"/>
                      <a:pt x="44" y="23"/>
                    </a:cubicBezTo>
                    <a:cubicBezTo>
                      <a:pt x="47" y="24"/>
                      <a:pt x="49" y="24"/>
                      <a:pt x="53" y="23"/>
                    </a:cubicBezTo>
                    <a:cubicBezTo>
                      <a:pt x="54" y="23"/>
                      <a:pt x="55" y="22"/>
                      <a:pt x="56" y="21"/>
                    </a:cubicBezTo>
                    <a:cubicBezTo>
                      <a:pt x="58" y="17"/>
                      <a:pt x="58" y="10"/>
                      <a:pt x="57" y="6"/>
                    </a:cubicBezTo>
                    <a:cubicBezTo>
                      <a:pt x="57" y="5"/>
                      <a:pt x="56" y="5"/>
                      <a:pt x="55" y="4"/>
                    </a:cubicBezTo>
                    <a:cubicBezTo>
                      <a:pt x="53" y="3"/>
                      <a:pt x="51" y="3"/>
                      <a:pt x="49" y="3"/>
                    </a:cubicBezTo>
                    <a:cubicBezTo>
                      <a:pt x="48" y="2"/>
                      <a:pt x="46" y="2"/>
                      <a:pt x="45" y="2"/>
                    </a:cubicBezTo>
                    <a:cubicBezTo>
                      <a:pt x="42" y="3"/>
                      <a:pt x="41" y="3"/>
                      <a:pt x="38" y="4"/>
                    </a:cubicBezTo>
                    <a:moveTo>
                      <a:pt x="20" y="23"/>
                    </a:moveTo>
                    <a:cubicBezTo>
                      <a:pt x="21" y="23"/>
                      <a:pt x="22" y="22"/>
                      <a:pt x="23" y="21"/>
                    </a:cubicBezTo>
                    <a:cubicBezTo>
                      <a:pt x="25" y="18"/>
                      <a:pt x="26" y="12"/>
                      <a:pt x="27" y="8"/>
                    </a:cubicBezTo>
                    <a:cubicBezTo>
                      <a:pt x="27" y="6"/>
                      <a:pt x="26" y="5"/>
                      <a:pt x="24" y="4"/>
                    </a:cubicBezTo>
                    <a:cubicBezTo>
                      <a:pt x="22" y="3"/>
                      <a:pt x="20" y="3"/>
                      <a:pt x="17" y="2"/>
                    </a:cubicBezTo>
                    <a:cubicBezTo>
                      <a:pt x="14" y="2"/>
                      <a:pt x="12" y="2"/>
                      <a:pt x="8" y="3"/>
                    </a:cubicBezTo>
                    <a:cubicBezTo>
                      <a:pt x="7" y="4"/>
                      <a:pt x="6" y="4"/>
                      <a:pt x="6" y="5"/>
                    </a:cubicBezTo>
                    <a:cubicBezTo>
                      <a:pt x="4" y="5"/>
                      <a:pt x="4" y="7"/>
                      <a:pt x="4" y="8"/>
                    </a:cubicBezTo>
                    <a:cubicBezTo>
                      <a:pt x="4" y="11"/>
                      <a:pt x="4" y="17"/>
                      <a:pt x="5" y="20"/>
                    </a:cubicBezTo>
                    <a:cubicBezTo>
                      <a:pt x="6" y="22"/>
                      <a:pt x="8" y="23"/>
                      <a:pt x="11" y="24"/>
                    </a:cubicBezTo>
                    <a:cubicBezTo>
                      <a:pt x="12" y="24"/>
                      <a:pt x="13" y="24"/>
                      <a:pt x="14" y="24"/>
                    </a:cubicBezTo>
                    <a:cubicBezTo>
                      <a:pt x="16" y="24"/>
                      <a:pt x="17" y="24"/>
                      <a:pt x="20" y="23"/>
                    </a:cubicBezTo>
                  </a:path>
                </a:pathLst>
              </a:custGeom>
              <a:solidFill>
                <a:srgbClr val="1C1C1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grpSp>
      </p:grpSp>
    </p:spTree>
    <p:extLst>
      <p:ext uri="{BB962C8B-B14F-4D97-AF65-F5344CB8AC3E}">
        <p14:creationId xmlns:p14="http://schemas.microsoft.com/office/powerpoint/2010/main" val="2357998488"/>
      </p:ext>
    </p:extLst>
  </p:cSld>
  <p:clrMapOvr>
    <a:masterClrMapping/>
  </p:clrMapOvr>
  <p:transition spd="slow">
    <p:push/>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100000" fill="hold" grpId="0" nodeType="afterEffect">
                                  <p:stCondLst>
                                    <p:cond delay="0"/>
                                  </p:stCondLst>
                                  <p:childTnLst>
                                    <p:set>
                                      <p:cBhvr>
                                        <p:cTn id="6" dur="1" fill="hold">
                                          <p:stCondLst>
                                            <p:cond delay="0"/>
                                          </p:stCondLst>
                                        </p:cTn>
                                        <p:tgtEl>
                                          <p:spTgt spid="17"/>
                                        </p:tgtEl>
                                        <p:attrNameLst>
                                          <p:attrName>style.visibility</p:attrName>
                                        </p:attrNameLst>
                                      </p:cBhvr>
                                      <p:to>
                                        <p:strVal val="visible"/>
                                      </p:to>
                                    </p:set>
                                    <p:anim calcmode="lin" valueType="num">
                                      <p:cBhvr additive="base">
                                        <p:cTn id="7" dur="500" fill="hold"/>
                                        <p:tgtEl>
                                          <p:spTgt spid="17"/>
                                        </p:tgtEl>
                                        <p:attrNameLst>
                                          <p:attrName>ppt_x</p:attrName>
                                        </p:attrNameLst>
                                      </p:cBhvr>
                                      <p:tavLst>
                                        <p:tav tm="0">
                                          <p:val>
                                            <p:strVal val="0-#ppt_w/2"/>
                                          </p:val>
                                        </p:tav>
                                        <p:tav tm="100000">
                                          <p:val>
                                            <p:strVal val="#ppt_x"/>
                                          </p:val>
                                        </p:tav>
                                      </p:tavLst>
                                    </p:anim>
                                    <p:anim calcmode="lin" valueType="num">
                                      <p:cBhvr additive="base">
                                        <p:cTn id="8" dur="500" fill="hold"/>
                                        <p:tgtEl>
                                          <p:spTgt spid="17"/>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2" presetClass="entr" presetSubtype="4" fill="hold" grpId="0" nodeType="afterEffect">
                                  <p:stCondLst>
                                    <p:cond delay="0"/>
                                  </p:stCondLst>
                                  <p:childTnLst>
                                    <p:set>
                                      <p:cBhvr>
                                        <p:cTn id="11" dur="1" fill="hold">
                                          <p:stCondLst>
                                            <p:cond delay="0"/>
                                          </p:stCondLst>
                                        </p:cTn>
                                        <p:tgtEl>
                                          <p:spTgt spid="6"/>
                                        </p:tgtEl>
                                        <p:attrNameLst>
                                          <p:attrName>style.visibility</p:attrName>
                                        </p:attrNameLst>
                                      </p:cBhvr>
                                      <p:to>
                                        <p:strVal val="visible"/>
                                      </p:to>
                                    </p:set>
                                    <p:anim calcmode="lin" valueType="num">
                                      <p:cBhvr additive="base">
                                        <p:cTn id="12" dur="500" fill="hold"/>
                                        <p:tgtEl>
                                          <p:spTgt spid="6"/>
                                        </p:tgtEl>
                                        <p:attrNameLst>
                                          <p:attrName>ppt_x</p:attrName>
                                        </p:attrNameLst>
                                      </p:cBhvr>
                                      <p:tavLst>
                                        <p:tav tm="0">
                                          <p:val>
                                            <p:strVal val="#ppt_x"/>
                                          </p:val>
                                        </p:tav>
                                        <p:tav tm="100000">
                                          <p:val>
                                            <p:strVal val="#ppt_x"/>
                                          </p:val>
                                        </p:tav>
                                      </p:tavLst>
                                    </p:anim>
                                    <p:anim calcmode="lin" valueType="num">
                                      <p:cBhvr additive="base">
                                        <p:cTn id="13" dur="500" fill="hold"/>
                                        <p:tgtEl>
                                          <p:spTgt spid="6"/>
                                        </p:tgtEl>
                                        <p:attrNameLst>
                                          <p:attrName>ppt_y</p:attrName>
                                        </p:attrNameLst>
                                      </p:cBhvr>
                                      <p:tavLst>
                                        <p:tav tm="0">
                                          <p:val>
                                            <p:strVal val="1+#ppt_h/2"/>
                                          </p:val>
                                        </p:tav>
                                        <p:tav tm="100000">
                                          <p:val>
                                            <p:strVal val="#ppt_y"/>
                                          </p:val>
                                        </p:tav>
                                      </p:tavLst>
                                    </p:anim>
                                  </p:childTnLst>
                                </p:cTn>
                              </p:par>
                              <p:par>
                                <p:cTn id="14" presetID="2" presetClass="entr" presetSubtype="8" decel="100000" fill="hold" grpId="0" nodeType="withEffect">
                                  <p:stCondLst>
                                    <p:cond delay="500"/>
                                  </p:stCondLst>
                                  <p:childTnLst>
                                    <p:set>
                                      <p:cBhvr>
                                        <p:cTn id="15" dur="1" fill="hold">
                                          <p:stCondLst>
                                            <p:cond delay="0"/>
                                          </p:stCondLst>
                                        </p:cTn>
                                        <p:tgtEl>
                                          <p:spTgt spid="10"/>
                                        </p:tgtEl>
                                        <p:attrNameLst>
                                          <p:attrName>style.visibility</p:attrName>
                                        </p:attrNameLst>
                                      </p:cBhvr>
                                      <p:to>
                                        <p:strVal val="visible"/>
                                      </p:to>
                                    </p:set>
                                    <p:anim calcmode="lin" valueType="num">
                                      <p:cBhvr additive="base">
                                        <p:cTn id="16" dur="500" fill="hold"/>
                                        <p:tgtEl>
                                          <p:spTgt spid="10"/>
                                        </p:tgtEl>
                                        <p:attrNameLst>
                                          <p:attrName>ppt_x</p:attrName>
                                        </p:attrNameLst>
                                      </p:cBhvr>
                                      <p:tavLst>
                                        <p:tav tm="0">
                                          <p:val>
                                            <p:strVal val="0-#ppt_w/2"/>
                                          </p:val>
                                        </p:tav>
                                        <p:tav tm="100000">
                                          <p:val>
                                            <p:strVal val="#ppt_x"/>
                                          </p:val>
                                        </p:tav>
                                      </p:tavLst>
                                    </p:anim>
                                    <p:anim calcmode="lin" valueType="num">
                                      <p:cBhvr additive="base">
                                        <p:cTn id="17" dur="500" fill="hold"/>
                                        <p:tgtEl>
                                          <p:spTgt spid="10"/>
                                        </p:tgtEl>
                                        <p:attrNameLst>
                                          <p:attrName>ppt_y</p:attrName>
                                        </p:attrNameLst>
                                      </p:cBhvr>
                                      <p:tavLst>
                                        <p:tav tm="0">
                                          <p:val>
                                            <p:strVal val="#ppt_y"/>
                                          </p:val>
                                        </p:tav>
                                        <p:tav tm="100000">
                                          <p:val>
                                            <p:strVal val="#ppt_y"/>
                                          </p:val>
                                        </p:tav>
                                      </p:tavLst>
                                    </p:anim>
                                  </p:childTnLst>
                                </p:cTn>
                              </p:par>
                              <p:par>
                                <p:cTn id="18" presetID="2" presetClass="entr" presetSubtype="8" decel="100000" fill="hold" grpId="0" nodeType="withEffect">
                                  <p:stCondLst>
                                    <p:cond delay="1000"/>
                                  </p:stCondLst>
                                  <p:childTnLst>
                                    <p:set>
                                      <p:cBhvr>
                                        <p:cTn id="19" dur="1" fill="hold">
                                          <p:stCondLst>
                                            <p:cond delay="0"/>
                                          </p:stCondLst>
                                        </p:cTn>
                                        <p:tgtEl>
                                          <p:spTgt spid="3"/>
                                        </p:tgtEl>
                                        <p:attrNameLst>
                                          <p:attrName>style.visibility</p:attrName>
                                        </p:attrNameLst>
                                      </p:cBhvr>
                                      <p:to>
                                        <p:strVal val="visible"/>
                                      </p:to>
                                    </p:set>
                                    <p:anim calcmode="lin" valueType="num">
                                      <p:cBhvr additive="base">
                                        <p:cTn id="20" dur="500" fill="hold"/>
                                        <p:tgtEl>
                                          <p:spTgt spid="3"/>
                                        </p:tgtEl>
                                        <p:attrNameLst>
                                          <p:attrName>ppt_x</p:attrName>
                                        </p:attrNameLst>
                                      </p:cBhvr>
                                      <p:tavLst>
                                        <p:tav tm="0">
                                          <p:val>
                                            <p:strVal val="0-#ppt_w/2"/>
                                          </p:val>
                                        </p:tav>
                                        <p:tav tm="100000">
                                          <p:val>
                                            <p:strVal val="#ppt_x"/>
                                          </p:val>
                                        </p:tav>
                                      </p:tavLst>
                                    </p:anim>
                                    <p:anim calcmode="lin" valueType="num">
                                      <p:cBhvr additive="base">
                                        <p:cTn id="21" dur="500" fill="hold"/>
                                        <p:tgtEl>
                                          <p:spTgt spid="3"/>
                                        </p:tgtEl>
                                        <p:attrNameLst>
                                          <p:attrName>ppt_y</p:attrName>
                                        </p:attrNameLst>
                                      </p:cBhvr>
                                      <p:tavLst>
                                        <p:tav tm="0">
                                          <p:val>
                                            <p:strVal val="#ppt_y"/>
                                          </p:val>
                                        </p:tav>
                                        <p:tav tm="100000">
                                          <p:val>
                                            <p:strVal val="#ppt_y"/>
                                          </p:val>
                                        </p:tav>
                                      </p:tavLst>
                                    </p:anim>
                                  </p:childTnLst>
                                </p:cTn>
                              </p:par>
                            </p:childTnLst>
                          </p:cTn>
                        </p:par>
                        <p:par>
                          <p:cTn id="22" fill="hold">
                            <p:stCondLst>
                              <p:cond delay="2000"/>
                            </p:stCondLst>
                            <p:childTnLst>
                              <p:par>
                                <p:cTn id="23" presetID="2" presetClass="entr" presetSubtype="8" fill="hold" nodeType="afterEffect">
                                  <p:stCondLst>
                                    <p:cond delay="0"/>
                                  </p:stCondLst>
                                  <p:childTnLst>
                                    <p:set>
                                      <p:cBhvr>
                                        <p:cTn id="24" dur="1" fill="hold">
                                          <p:stCondLst>
                                            <p:cond delay="0"/>
                                          </p:stCondLst>
                                        </p:cTn>
                                        <p:tgtEl>
                                          <p:spTgt spid="4"/>
                                        </p:tgtEl>
                                        <p:attrNameLst>
                                          <p:attrName>style.visibility</p:attrName>
                                        </p:attrNameLst>
                                      </p:cBhvr>
                                      <p:to>
                                        <p:strVal val="visible"/>
                                      </p:to>
                                    </p:set>
                                    <p:anim calcmode="lin" valueType="num">
                                      <p:cBhvr additive="base">
                                        <p:cTn id="25" dur="500" fill="hold"/>
                                        <p:tgtEl>
                                          <p:spTgt spid="4"/>
                                        </p:tgtEl>
                                        <p:attrNameLst>
                                          <p:attrName>ppt_x</p:attrName>
                                        </p:attrNameLst>
                                      </p:cBhvr>
                                      <p:tavLst>
                                        <p:tav tm="0">
                                          <p:val>
                                            <p:strVal val="0-#ppt_w/2"/>
                                          </p:val>
                                        </p:tav>
                                        <p:tav tm="100000">
                                          <p:val>
                                            <p:strVal val="#ppt_x"/>
                                          </p:val>
                                        </p:tav>
                                      </p:tavLst>
                                    </p:anim>
                                    <p:anim calcmode="lin" valueType="num">
                                      <p:cBhvr additive="base">
                                        <p:cTn id="26" dur="500" fill="hold"/>
                                        <p:tgtEl>
                                          <p:spTgt spid="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p:bldP spid="6" grpId="0"/>
      <p:bldP spid="10" grpId="0" animBg="1"/>
      <p:bldP spid="3" grpId="0"/>
    </p:bldLst>
  </p:timing>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Text Placeholder 4"/>
          <p:cNvSpPr txBox="1">
            <a:spLocks/>
          </p:cNvSpPr>
          <p:nvPr/>
        </p:nvSpPr>
        <p:spPr>
          <a:xfrm>
            <a:off x="2541494" y="470193"/>
            <a:ext cx="6252881" cy="918045"/>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lnSpc>
                <a:spcPct val="114000"/>
              </a:lnSpc>
              <a:buNone/>
              <a:defRPr/>
            </a:pPr>
            <a:r>
              <a:rPr lang="en-US" sz="2500" dirty="0">
                <a:solidFill>
                  <a:schemeClr val="bg1">
                    <a:lumMod val="50000"/>
                  </a:schemeClr>
                </a:solidFill>
                <a:latin typeface="Bebas Neue" panose="020B0606020202050201" pitchFamily="34" charset="0"/>
                <a:cs typeface="Calibri"/>
              </a:rPr>
              <a:t>PROFESSIONAL PROGRAM IN FASHION DESIGN</a:t>
            </a:r>
            <a:endParaRPr lang="id-ID" sz="2500" dirty="0">
              <a:solidFill>
                <a:schemeClr val="bg1">
                  <a:lumMod val="50000"/>
                </a:schemeClr>
              </a:solidFill>
              <a:latin typeface="Bebas Neue" panose="020B0606020202050201" pitchFamily="34" charset="0"/>
              <a:cs typeface="Calibri"/>
            </a:endParaRPr>
          </a:p>
        </p:txBody>
      </p:sp>
      <p:sp>
        <p:nvSpPr>
          <p:cNvPr id="5" name="Rectangle 4"/>
          <p:cNvSpPr/>
          <p:nvPr/>
        </p:nvSpPr>
        <p:spPr>
          <a:xfrm>
            <a:off x="-2" y="6707188"/>
            <a:ext cx="12192002" cy="150812"/>
          </a:xfrm>
          <a:prstGeom prst="rect">
            <a:avLst/>
          </a:prstGeom>
          <a:solidFill>
            <a:srgbClr val="666666"/>
          </a:solid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2400" dirty="0">
              <a:latin typeface="Arial"/>
              <a:cs typeface="Arial"/>
            </a:endParaRPr>
          </a:p>
        </p:txBody>
      </p:sp>
      <p:graphicFrame>
        <p:nvGraphicFramePr>
          <p:cNvPr id="6" name="Table 5"/>
          <p:cNvGraphicFramePr>
            <a:graphicFrameLocks noGrp="1"/>
          </p:cNvGraphicFramePr>
          <p:nvPr/>
        </p:nvGraphicFramePr>
        <p:xfrm>
          <a:off x="857703" y="1455028"/>
          <a:ext cx="4680000" cy="4147820"/>
        </p:xfrm>
        <a:graphic>
          <a:graphicData uri="http://schemas.openxmlformats.org/drawingml/2006/table">
            <a:tbl>
              <a:tblPr firstRow="1" bandRow="1">
                <a:tableStyleId>{5C22544A-7EE6-4342-B048-85BDC9FD1C3A}</a:tableStyleId>
              </a:tblPr>
              <a:tblGrid>
                <a:gridCol w="4680000">
                  <a:extLst>
                    <a:ext uri="{9D8B030D-6E8A-4147-A177-3AD203B41FA5}">
                      <a16:colId xmlns:a16="http://schemas.microsoft.com/office/drawing/2014/main" val="20000"/>
                    </a:ext>
                  </a:extLst>
                </a:gridCol>
              </a:tblGrid>
              <a:tr h="370840">
                <a:tc>
                  <a:txBody>
                    <a:bodyPr/>
                    <a:lstStyle/>
                    <a:p>
                      <a:pPr algn="ctr"/>
                      <a:r>
                        <a:rPr lang="en-US" dirty="0"/>
                        <a:t>MODULE - 1</a:t>
                      </a:r>
                      <a:endParaRPr lang="en-IN" dirty="0"/>
                    </a:p>
                  </a:txBody>
                  <a:tcPr/>
                </a:tc>
                <a:extLst>
                  <a:ext uri="{0D108BD9-81ED-4DB2-BD59-A6C34878D82A}">
                    <a16:rowId xmlns:a16="http://schemas.microsoft.com/office/drawing/2014/main" val="10000"/>
                  </a:ext>
                </a:extLst>
              </a:tr>
              <a:tr h="370840">
                <a:tc>
                  <a:txBody>
                    <a:bodyPr/>
                    <a:lstStyle/>
                    <a:p>
                      <a:pPr marL="285750" lvl="0" indent="-285750" algn="l" defTabSz="914400" rtl="0" eaLnBrk="1" latinLnBrk="0" hangingPunct="1">
                        <a:lnSpc>
                          <a:spcPct val="100000"/>
                        </a:lnSpc>
                        <a:spcBef>
                          <a:spcPts val="300"/>
                        </a:spcBef>
                        <a:buFont typeface="Arial" panose="020B0604020202020204" pitchFamily="34" charset="0"/>
                        <a:buNone/>
                      </a:pPr>
                      <a:r>
                        <a:rPr lang="en-US" sz="1500" kern="1200" dirty="0">
                          <a:solidFill>
                            <a:schemeClr val="dk1"/>
                          </a:solidFill>
                          <a:latin typeface="+mn-lt"/>
                          <a:ea typeface="+mn-ea"/>
                          <a:cs typeface="+mn-cs"/>
                        </a:rPr>
                        <a:t>Drawing + geometry</a:t>
                      </a:r>
                      <a:endParaRPr lang="en-IN" sz="1500" kern="1200" dirty="0">
                        <a:solidFill>
                          <a:schemeClr val="dk1"/>
                        </a:solidFill>
                        <a:latin typeface="+mn-lt"/>
                        <a:ea typeface="+mn-ea"/>
                        <a:cs typeface="+mn-cs"/>
                      </a:endParaRPr>
                    </a:p>
                    <a:p>
                      <a:pPr marL="285750" lvl="0" indent="-285750" algn="l" defTabSz="914400" rtl="0" eaLnBrk="1" latinLnBrk="0" hangingPunct="1">
                        <a:lnSpc>
                          <a:spcPct val="100000"/>
                        </a:lnSpc>
                        <a:spcBef>
                          <a:spcPts val="300"/>
                        </a:spcBef>
                        <a:buFont typeface="Arial" panose="020B0604020202020204" pitchFamily="34" charset="0"/>
                        <a:buNone/>
                      </a:pPr>
                      <a:r>
                        <a:rPr lang="en-US" sz="1500" kern="1200" dirty="0">
                          <a:solidFill>
                            <a:schemeClr val="dk1"/>
                          </a:solidFill>
                          <a:latin typeface="+mn-lt"/>
                          <a:ea typeface="+mn-ea"/>
                          <a:cs typeface="+mn-cs"/>
                        </a:rPr>
                        <a:t>Basic design - elements and principals of design + </a:t>
                      </a:r>
                      <a:r>
                        <a:rPr lang="en-US" sz="1500" kern="1200" dirty="0" err="1">
                          <a:solidFill>
                            <a:schemeClr val="dk1"/>
                          </a:solidFill>
                          <a:latin typeface="+mn-lt"/>
                          <a:ea typeface="+mn-ea"/>
                          <a:cs typeface="+mn-cs"/>
                        </a:rPr>
                        <a:t>colour</a:t>
                      </a:r>
                      <a:r>
                        <a:rPr lang="en-US" sz="1500" kern="1200" dirty="0">
                          <a:solidFill>
                            <a:schemeClr val="dk1"/>
                          </a:solidFill>
                          <a:latin typeface="+mn-lt"/>
                          <a:ea typeface="+mn-ea"/>
                          <a:cs typeface="+mn-cs"/>
                        </a:rPr>
                        <a:t> theory</a:t>
                      </a:r>
                      <a:endParaRPr lang="en-IN" sz="1500" kern="1200" dirty="0">
                        <a:solidFill>
                          <a:schemeClr val="dk1"/>
                        </a:solidFill>
                        <a:latin typeface="+mn-lt"/>
                        <a:ea typeface="+mn-ea"/>
                        <a:cs typeface="+mn-cs"/>
                      </a:endParaRPr>
                    </a:p>
                    <a:p>
                      <a:pPr marL="285750" lvl="0" indent="-285750" algn="l" defTabSz="914400" rtl="0" eaLnBrk="1" latinLnBrk="0" hangingPunct="1">
                        <a:lnSpc>
                          <a:spcPct val="100000"/>
                        </a:lnSpc>
                        <a:spcBef>
                          <a:spcPts val="300"/>
                        </a:spcBef>
                        <a:buFont typeface="Arial" panose="020B0604020202020204" pitchFamily="34" charset="0"/>
                        <a:buNone/>
                      </a:pPr>
                      <a:r>
                        <a:rPr lang="en-US" sz="1500" kern="1200" dirty="0">
                          <a:solidFill>
                            <a:schemeClr val="dk1"/>
                          </a:solidFill>
                          <a:latin typeface="+mn-lt"/>
                          <a:ea typeface="+mn-ea"/>
                          <a:cs typeface="+mn-cs"/>
                        </a:rPr>
                        <a:t>Fashion model drawing + illustration </a:t>
                      </a:r>
                      <a:endParaRPr lang="en-IN" sz="1500" kern="1200" dirty="0">
                        <a:solidFill>
                          <a:schemeClr val="dk1"/>
                        </a:solidFill>
                        <a:latin typeface="+mn-lt"/>
                        <a:ea typeface="+mn-ea"/>
                        <a:cs typeface="+mn-cs"/>
                      </a:endParaRPr>
                    </a:p>
                    <a:p>
                      <a:pPr marL="285750" lvl="0" indent="-285750" algn="l" defTabSz="914400" rtl="0" eaLnBrk="1" latinLnBrk="0" hangingPunct="1">
                        <a:lnSpc>
                          <a:spcPct val="100000"/>
                        </a:lnSpc>
                        <a:spcBef>
                          <a:spcPts val="300"/>
                        </a:spcBef>
                        <a:buFont typeface="Arial" panose="020B0604020202020204" pitchFamily="34" charset="0"/>
                        <a:buNone/>
                      </a:pPr>
                      <a:r>
                        <a:rPr lang="en-US" sz="1500" kern="1200" dirty="0">
                          <a:solidFill>
                            <a:schemeClr val="dk1"/>
                          </a:solidFill>
                          <a:latin typeface="+mn-lt"/>
                          <a:ea typeface="+mn-ea"/>
                          <a:cs typeface="+mn-cs"/>
                        </a:rPr>
                        <a:t>Design project – theme concept mood board </a:t>
                      </a:r>
                      <a:endParaRPr lang="en-IN" sz="1500" kern="1200" dirty="0">
                        <a:solidFill>
                          <a:schemeClr val="dk1"/>
                        </a:solidFill>
                        <a:latin typeface="+mn-lt"/>
                        <a:ea typeface="+mn-ea"/>
                        <a:cs typeface="+mn-cs"/>
                      </a:endParaRPr>
                    </a:p>
                    <a:p>
                      <a:pPr marL="285750" lvl="0" indent="-285750" algn="l" defTabSz="914400" rtl="0" eaLnBrk="1" latinLnBrk="0" hangingPunct="1">
                        <a:lnSpc>
                          <a:spcPct val="100000"/>
                        </a:lnSpc>
                        <a:spcBef>
                          <a:spcPts val="300"/>
                        </a:spcBef>
                        <a:buFont typeface="Arial" panose="020B0604020202020204" pitchFamily="34" charset="0"/>
                        <a:buNone/>
                      </a:pPr>
                      <a:r>
                        <a:rPr lang="en-US" sz="1500" kern="1200" dirty="0">
                          <a:solidFill>
                            <a:schemeClr val="dk1"/>
                          </a:solidFill>
                          <a:latin typeface="+mn-lt"/>
                          <a:ea typeface="+mn-ea"/>
                          <a:cs typeface="+mn-cs"/>
                        </a:rPr>
                        <a:t>Basic pattern making </a:t>
                      </a:r>
                      <a:endParaRPr lang="en-IN" sz="1500" kern="1200" dirty="0">
                        <a:solidFill>
                          <a:schemeClr val="dk1"/>
                        </a:solidFill>
                        <a:latin typeface="+mn-lt"/>
                        <a:ea typeface="+mn-ea"/>
                        <a:cs typeface="+mn-cs"/>
                      </a:endParaRPr>
                    </a:p>
                    <a:p>
                      <a:pPr marL="285750" lvl="0" indent="-285750" algn="l" defTabSz="914400" rtl="0" eaLnBrk="1" latinLnBrk="0" hangingPunct="1">
                        <a:lnSpc>
                          <a:spcPct val="100000"/>
                        </a:lnSpc>
                        <a:spcBef>
                          <a:spcPts val="300"/>
                        </a:spcBef>
                        <a:buFont typeface="Arial" panose="020B0604020202020204" pitchFamily="34" charset="0"/>
                        <a:buNone/>
                      </a:pPr>
                      <a:r>
                        <a:rPr lang="en-US" sz="1500" kern="1200" dirty="0">
                          <a:solidFill>
                            <a:schemeClr val="dk1"/>
                          </a:solidFill>
                          <a:latin typeface="+mn-lt"/>
                          <a:ea typeface="+mn-ea"/>
                          <a:cs typeface="+mn-cs"/>
                        </a:rPr>
                        <a:t>Basic garment construction</a:t>
                      </a:r>
                      <a:endParaRPr lang="en-IN" sz="1500" kern="1200" dirty="0">
                        <a:solidFill>
                          <a:schemeClr val="dk1"/>
                        </a:solidFill>
                        <a:latin typeface="+mn-lt"/>
                        <a:ea typeface="+mn-ea"/>
                        <a:cs typeface="+mn-cs"/>
                      </a:endParaRPr>
                    </a:p>
                    <a:p>
                      <a:pPr marL="285750" lvl="0" indent="-285750" algn="l" defTabSz="914400" rtl="0" eaLnBrk="1" latinLnBrk="0" hangingPunct="1">
                        <a:lnSpc>
                          <a:spcPct val="100000"/>
                        </a:lnSpc>
                        <a:spcBef>
                          <a:spcPts val="300"/>
                        </a:spcBef>
                        <a:buFont typeface="Arial" panose="020B0604020202020204" pitchFamily="34" charset="0"/>
                        <a:buNone/>
                      </a:pPr>
                      <a:r>
                        <a:rPr lang="en-US" sz="1500" kern="1200" dirty="0">
                          <a:solidFill>
                            <a:schemeClr val="dk1"/>
                          </a:solidFill>
                          <a:latin typeface="+mn-lt"/>
                          <a:ea typeface="+mn-ea"/>
                          <a:cs typeface="+mn-cs"/>
                        </a:rPr>
                        <a:t>History of art &amp; design -Indian and Western </a:t>
                      </a:r>
                      <a:endParaRPr lang="en-IN" sz="1500" kern="1200" dirty="0">
                        <a:solidFill>
                          <a:schemeClr val="dk1"/>
                        </a:solidFill>
                        <a:latin typeface="+mn-lt"/>
                        <a:ea typeface="+mn-ea"/>
                        <a:cs typeface="+mn-cs"/>
                      </a:endParaRPr>
                    </a:p>
                    <a:p>
                      <a:pPr marL="285750" lvl="0" indent="-285750" algn="l" defTabSz="914400" rtl="0" eaLnBrk="1" latinLnBrk="0" hangingPunct="1">
                        <a:lnSpc>
                          <a:spcPct val="100000"/>
                        </a:lnSpc>
                        <a:spcBef>
                          <a:spcPts val="300"/>
                        </a:spcBef>
                        <a:buFont typeface="Arial" panose="020B0604020202020204" pitchFamily="34" charset="0"/>
                        <a:buNone/>
                      </a:pPr>
                      <a:r>
                        <a:rPr lang="en-US" sz="1500" kern="1200" dirty="0">
                          <a:solidFill>
                            <a:schemeClr val="dk1"/>
                          </a:solidFill>
                          <a:latin typeface="+mn-lt"/>
                          <a:ea typeface="+mn-ea"/>
                          <a:cs typeface="+mn-cs"/>
                        </a:rPr>
                        <a:t>Introduction to embroideries  -Basic Embroidery and Indian Embroidery</a:t>
                      </a:r>
                      <a:endParaRPr lang="en-IN" sz="1500" kern="1200" dirty="0">
                        <a:solidFill>
                          <a:schemeClr val="dk1"/>
                        </a:solidFill>
                        <a:latin typeface="+mn-lt"/>
                        <a:ea typeface="+mn-ea"/>
                        <a:cs typeface="+mn-cs"/>
                      </a:endParaRPr>
                    </a:p>
                    <a:p>
                      <a:pPr marL="285750" lvl="0" indent="-285750" algn="l" defTabSz="914400" rtl="0" eaLnBrk="1" latinLnBrk="0" hangingPunct="1">
                        <a:lnSpc>
                          <a:spcPct val="100000"/>
                        </a:lnSpc>
                        <a:spcBef>
                          <a:spcPts val="300"/>
                        </a:spcBef>
                        <a:buFont typeface="Arial" panose="020B0604020202020204" pitchFamily="34" charset="0"/>
                        <a:buNone/>
                      </a:pPr>
                      <a:r>
                        <a:rPr lang="en-US" sz="1500" kern="1200" dirty="0">
                          <a:solidFill>
                            <a:schemeClr val="dk1"/>
                          </a:solidFill>
                          <a:latin typeface="+mn-lt"/>
                          <a:ea typeface="+mn-ea"/>
                          <a:cs typeface="+mn-cs"/>
                        </a:rPr>
                        <a:t>Textile Science  1 – Fiber to Fabric </a:t>
                      </a:r>
                      <a:endParaRPr lang="en-IN" sz="1500" kern="1200" dirty="0">
                        <a:solidFill>
                          <a:schemeClr val="dk1"/>
                        </a:solidFill>
                        <a:latin typeface="+mn-lt"/>
                        <a:ea typeface="+mn-ea"/>
                        <a:cs typeface="+mn-cs"/>
                      </a:endParaRPr>
                    </a:p>
                    <a:p>
                      <a:pPr marL="285750" lvl="0" indent="-285750" algn="l" defTabSz="914400" rtl="0" eaLnBrk="1" latinLnBrk="0" hangingPunct="1">
                        <a:lnSpc>
                          <a:spcPct val="100000"/>
                        </a:lnSpc>
                        <a:spcBef>
                          <a:spcPts val="300"/>
                        </a:spcBef>
                        <a:buFont typeface="Arial" panose="020B0604020202020204" pitchFamily="34" charset="0"/>
                        <a:buNone/>
                      </a:pPr>
                      <a:r>
                        <a:rPr lang="en-US" sz="1500" kern="1200" dirty="0">
                          <a:solidFill>
                            <a:schemeClr val="dk1"/>
                          </a:solidFill>
                          <a:latin typeface="+mn-lt"/>
                          <a:ea typeface="+mn-ea"/>
                          <a:cs typeface="+mn-cs"/>
                        </a:rPr>
                        <a:t>Communication Skills, Body Language, Self-discipline, Integrity</a:t>
                      </a:r>
                      <a:endParaRPr lang="en-IN" sz="1500" kern="1200" dirty="0">
                        <a:solidFill>
                          <a:schemeClr val="dk1"/>
                        </a:solidFill>
                        <a:latin typeface="+mn-lt"/>
                        <a:ea typeface="+mn-ea"/>
                        <a:cs typeface="+mn-cs"/>
                      </a:endParaRPr>
                    </a:p>
                  </a:txBody>
                  <a:tcPr/>
                </a:tc>
                <a:extLst>
                  <a:ext uri="{0D108BD9-81ED-4DB2-BD59-A6C34878D82A}">
                    <a16:rowId xmlns:a16="http://schemas.microsoft.com/office/drawing/2014/main" val="10001"/>
                  </a:ext>
                </a:extLst>
              </a:tr>
              <a:tr h="370840">
                <a:tc>
                  <a:txBody>
                    <a:bodyPr/>
                    <a:lstStyle/>
                    <a:p>
                      <a:pPr marL="0" lvl="0" indent="0">
                        <a:buFont typeface="Arial" panose="020B0604020202020204" pitchFamily="34" charset="0"/>
                        <a:buNone/>
                      </a:pPr>
                      <a:endParaRPr lang="en-IN" sz="1500" kern="1200" dirty="0">
                        <a:solidFill>
                          <a:schemeClr val="dk1"/>
                        </a:solidFill>
                        <a:effectLst/>
                        <a:latin typeface="+mn-lt"/>
                        <a:ea typeface="+mn-ea"/>
                        <a:cs typeface="+mn-cs"/>
                      </a:endParaRPr>
                    </a:p>
                  </a:txBody>
                  <a:tcPr/>
                </a:tc>
                <a:extLst>
                  <a:ext uri="{0D108BD9-81ED-4DB2-BD59-A6C34878D82A}">
                    <a16:rowId xmlns:a16="http://schemas.microsoft.com/office/drawing/2014/main" val="10002"/>
                  </a:ext>
                </a:extLst>
              </a:tr>
            </a:tbl>
          </a:graphicData>
        </a:graphic>
      </p:graphicFrame>
      <p:graphicFrame>
        <p:nvGraphicFramePr>
          <p:cNvPr id="7" name="Table 6"/>
          <p:cNvGraphicFramePr>
            <a:graphicFrameLocks noGrp="1"/>
          </p:cNvGraphicFramePr>
          <p:nvPr/>
        </p:nvGraphicFramePr>
        <p:xfrm>
          <a:off x="6465247" y="1455028"/>
          <a:ext cx="4680000" cy="4973320"/>
        </p:xfrm>
        <a:graphic>
          <a:graphicData uri="http://schemas.openxmlformats.org/drawingml/2006/table">
            <a:tbl>
              <a:tblPr firstRow="1" bandRow="1">
                <a:tableStyleId>{5C22544A-7EE6-4342-B048-85BDC9FD1C3A}</a:tableStyleId>
              </a:tblPr>
              <a:tblGrid>
                <a:gridCol w="4680000">
                  <a:extLst>
                    <a:ext uri="{9D8B030D-6E8A-4147-A177-3AD203B41FA5}">
                      <a16:colId xmlns:a16="http://schemas.microsoft.com/office/drawing/2014/main" val="20000"/>
                    </a:ext>
                  </a:extLst>
                </a:gridCol>
              </a:tblGrid>
              <a:tr h="370840">
                <a:tc>
                  <a:txBody>
                    <a:bodyPr/>
                    <a:lstStyle/>
                    <a:p>
                      <a:pPr algn="ctr"/>
                      <a:r>
                        <a:rPr lang="en-US" dirty="0"/>
                        <a:t>MODULE - 2</a:t>
                      </a:r>
                      <a:endParaRPr lang="en-IN" dirty="0"/>
                    </a:p>
                  </a:txBody>
                  <a:tcPr/>
                </a:tc>
                <a:extLst>
                  <a:ext uri="{0D108BD9-81ED-4DB2-BD59-A6C34878D82A}">
                    <a16:rowId xmlns:a16="http://schemas.microsoft.com/office/drawing/2014/main" val="10000"/>
                  </a:ext>
                </a:extLst>
              </a:tr>
              <a:tr h="370840">
                <a:tc>
                  <a:txBody>
                    <a:bodyPr/>
                    <a:lstStyle/>
                    <a:p>
                      <a:pPr marL="285750" lvl="0" indent="-285750" algn="l" defTabSz="914400" rtl="0" eaLnBrk="1" latinLnBrk="0" hangingPunct="1">
                        <a:lnSpc>
                          <a:spcPct val="100000"/>
                        </a:lnSpc>
                        <a:spcBef>
                          <a:spcPts val="300"/>
                        </a:spcBef>
                        <a:buFont typeface="Arial" panose="020B0604020202020204" pitchFamily="34" charset="0"/>
                        <a:buNone/>
                      </a:pPr>
                      <a:r>
                        <a:rPr lang="en-US" sz="1500" kern="1200" dirty="0">
                          <a:solidFill>
                            <a:schemeClr val="dk1"/>
                          </a:solidFill>
                          <a:latin typeface="+mn-lt"/>
                          <a:ea typeface="+mn-ea"/>
                          <a:cs typeface="+mn-cs"/>
                        </a:rPr>
                        <a:t>Introduction to CAD -PHOTOSHOP and ILLUSTRATOR  (CORELDRAW)</a:t>
                      </a:r>
                      <a:endParaRPr lang="en-IN" sz="1500" kern="1200" dirty="0">
                        <a:solidFill>
                          <a:schemeClr val="dk1"/>
                        </a:solidFill>
                        <a:latin typeface="+mn-lt"/>
                        <a:ea typeface="+mn-ea"/>
                        <a:cs typeface="+mn-cs"/>
                      </a:endParaRPr>
                    </a:p>
                    <a:p>
                      <a:pPr marL="285750" lvl="0" indent="-285750" algn="l" defTabSz="914400" rtl="0" eaLnBrk="1" latinLnBrk="0" hangingPunct="1">
                        <a:lnSpc>
                          <a:spcPct val="100000"/>
                        </a:lnSpc>
                        <a:spcBef>
                          <a:spcPts val="300"/>
                        </a:spcBef>
                        <a:buFont typeface="Arial" panose="020B0604020202020204" pitchFamily="34" charset="0"/>
                        <a:buNone/>
                      </a:pPr>
                      <a:r>
                        <a:rPr lang="en-US" sz="1500" kern="1200" dirty="0">
                          <a:solidFill>
                            <a:schemeClr val="dk1"/>
                          </a:solidFill>
                          <a:latin typeface="+mn-lt"/>
                          <a:ea typeface="+mn-ea"/>
                          <a:cs typeface="+mn-cs"/>
                        </a:rPr>
                        <a:t>Basic Draping -Draping skirt and Bodice </a:t>
                      </a:r>
                      <a:endParaRPr lang="en-IN" sz="1500" kern="1200" dirty="0">
                        <a:solidFill>
                          <a:schemeClr val="dk1"/>
                        </a:solidFill>
                        <a:latin typeface="+mn-lt"/>
                        <a:ea typeface="+mn-ea"/>
                        <a:cs typeface="+mn-cs"/>
                      </a:endParaRPr>
                    </a:p>
                    <a:p>
                      <a:pPr marL="285750" lvl="0" indent="-285750" algn="l" defTabSz="914400" rtl="0" eaLnBrk="1" latinLnBrk="0" hangingPunct="1">
                        <a:lnSpc>
                          <a:spcPct val="100000"/>
                        </a:lnSpc>
                        <a:spcBef>
                          <a:spcPts val="300"/>
                        </a:spcBef>
                        <a:buFont typeface="Arial" panose="020B0604020202020204" pitchFamily="34" charset="0"/>
                        <a:buNone/>
                      </a:pPr>
                      <a:r>
                        <a:rPr lang="en-US" sz="1500" kern="1200" dirty="0">
                          <a:solidFill>
                            <a:schemeClr val="dk1"/>
                          </a:solidFill>
                          <a:latin typeface="+mn-lt"/>
                          <a:ea typeface="+mn-ea"/>
                          <a:cs typeface="+mn-cs"/>
                        </a:rPr>
                        <a:t>DESIGN PROJECT -I–(SKIRT) Research - Design development -Theme Concept Mood board - Pattern Making -Garment Construction</a:t>
                      </a:r>
                      <a:endParaRPr lang="en-IN" sz="1500" kern="1200" dirty="0">
                        <a:solidFill>
                          <a:schemeClr val="dk1"/>
                        </a:solidFill>
                        <a:latin typeface="+mn-lt"/>
                        <a:ea typeface="+mn-ea"/>
                        <a:cs typeface="+mn-cs"/>
                      </a:endParaRPr>
                    </a:p>
                    <a:p>
                      <a:pPr marL="285750" lvl="0" indent="-285750" algn="l" defTabSz="914400" rtl="0" eaLnBrk="1" latinLnBrk="0" hangingPunct="1">
                        <a:lnSpc>
                          <a:spcPct val="100000"/>
                        </a:lnSpc>
                        <a:spcBef>
                          <a:spcPts val="300"/>
                        </a:spcBef>
                        <a:buFont typeface="Arial" panose="020B0604020202020204" pitchFamily="34" charset="0"/>
                        <a:buNone/>
                      </a:pPr>
                      <a:r>
                        <a:rPr lang="en-US" sz="1500" kern="1200" dirty="0">
                          <a:solidFill>
                            <a:schemeClr val="dk1"/>
                          </a:solidFill>
                          <a:latin typeface="+mn-lt"/>
                          <a:ea typeface="+mn-ea"/>
                          <a:cs typeface="+mn-cs"/>
                        </a:rPr>
                        <a:t>DESIGN PROJECT -II–(DRESS) Research -Design development -Theme Concept Mood   board -Pattern Making -Garment Construction</a:t>
                      </a:r>
                      <a:endParaRPr lang="en-IN" sz="1500" kern="1200" dirty="0">
                        <a:solidFill>
                          <a:schemeClr val="dk1"/>
                        </a:solidFill>
                        <a:latin typeface="+mn-lt"/>
                        <a:ea typeface="+mn-ea"/>
                        <a:cs typeface="+mn-cs"/>
                      </a:endParaRPr>
                    </a:p>
                    <a:p>
                      <a:pPr marL="285750" lvl="0" indent="-285750" algn="l" defTabSz="914400" rtl="0" eaLnBrk="1" latinLnBrk="0" hangingPunct="1">
                        <a:lnSpc>
                          <a:spcPct val="100000"/>
                        </a:lnSpc>
                        <a:spcBef>
                          <a:spcPts val="300"/>
                        </a:spcBef>
                        <a:buFont typeface="Arial" panose="020B0604020202020204" pitchFamily="34" charset="0"/>
                        <a:buNone/>
                      </a:pPr>
                      <a:r>
                        <a:rPr lang="en-US" sz="1500" kern="1200" dirty="0">
                          <a:solidFill>
                            <a:schemeClr val="dk1"/>
                          </a:solidFill>
                          <a:latin typeface="+mn-lt"/>
                          <a:ea typeface="+mn-ea"/>
                          <a:cs typeface="+mn-cs"/>
                        </a:rPr>
                        <a:t>HISTORY OF TEXTILES Indian and Western </a:t>
                      </a:r>
                      <a:endParaRPr lang="en-IN" sz="1500" kern="1200" dirty="0">
                        <a:solidFill>
                          <a:schemeClr val="dk1"/>
                        </a:solidFill>
                        <a:latin typeface="+mn-lt"/>
                        <a:ea typeface="+mn-ea"/>
                        <a:cs typeface="+mn-cs"/>
                      </a:endParaRPr>
                    </a:p>
                    <a:p>
                      <a:pPr marL="285750" lvl="0" indent="-285750" algn="l" defTabSz="914400" rtl="0" eaLnBrk="1" latinLnBrk="0" hangingPunct="1">
                        <a:lnSpc>
                          <a:spcPct val="100000"/>
                        </a:lnSpc>
                        <a:spcBef>
                          <a:spcPts val="300"/>
                        </a:spcBef>
                        <a:buFont typeface="Arial" panose="020B0604020202020204" pitchFamily="34" charset="0"/>
                        <a:buNone/>
                      </a:pPr>
                      <a:r>
                        <a:rPr lang="en-US" sz="1500" kern="1200" dirty="0">
                          <a:solidFill>
                            <a:schemeClr val="dk1"/>
                          </a:solidFill>
                          <a:latin typeface="+mn-lt"/>
                          <a:ea typeface="+mn-ea"/>
                          <a:cs typeface="+mn-cs"/>
                        </a:rPr>
                        <a:t>FASHION MARKETING</a:t>
                      </a:r>
                      <a:endParaRPr lang="en-IN" sz="1500" kern="1200" dirty="0">
                        <a:solidFill>
                          <a:schemeClr val="dk1"/>
                        </a:solidFill>
                        <a:latin typeface="+mn-lt"/>
                        <a:ea typeface="+mn-ea"/>
                        <a:cs typeface="+mn-cs"/>
                      </a:endParaRPr>
                    </a:p>
                    <a:p>
                      <a:pPr marL="285750" lvl="0" indent="-285750" algn="l" defTabSz="914400" rtl="0" eaLnBrk="1" latinLnBrk="0" hangingPunct="1">
                        <a:lnSpc>
                          <a:spcPct val="100000"/>
                        </a:lnSpc>
                        <a:spcBef>
                          <a:spcPts val="300"/>
                        </a:spcBef>
                        <a:buFont typeface="Arial" panose="020B0604020202020204" pitchFamily="34" charset="0"/>
                        <a:buNone/>
                      </a:pPr>
                      <a:r>
                        <a:rPr lang="en-US" sz="1500" kern="1200" dirty="0">
                          <a:solidFill>
                            <a:schemeClr val="dk1"/>
                          </a:solidFill>
                          <a:latin typeface="+mn-lt"/>
                          <a:ea typeface="+mn-ea"/>
                          <a:cs typeface="+mn-cs"/>
                        </a:rPr>
                        <a:t>FASHION FORECASTING - MARKET RESEARCH</a:t>
                      </a:r>
                      <a:endParaRPr lang="en-IN" sz="1500" kern="1200" dirty="0">
                        <a:solidFill>
                          <a:schemeClr val="dk1"/>
                        </a:solidFill>
                        <a:latin typeface="+mn-lt"/>
                        <a:ea typeface="+mn-ea"/>
                        <a:cs typeface="+mn-cs"/>
                      </a:endParaRPr>
                    </a:p>
                    <a:p>
                      <a:pPr marL="285750" lvl="0" indent="-285750" algn="l" defTabSz="914400" rtl="0" eaLnBrk="1" latinLnBrk="0" hangingPunct="1">
                        <a:lnSpc>
                          <a:spcPct val="100000"/>
                        </a:lnSpc>
                        <a:spcBef>
                          <a:spcPts val="300"/>
                        </a:spcBef>
                        <a:buFont typeface="Arial" panose="020B0604020202020204" pitchFamily="34" charset="0"/>
                        <a:buNone/>
                      </a:pPr>
                      <a:r>
                        <a:rPr lang="en-US" sz="1500" kern="1200" dirty="0">
                          <a:solidFill>
                            <a:schemeClr val="dk1"/>
                          </a:solidFill>
                          <a:latin typeface="+mn-lt"/>
                          <a:ea typeface="+mn-ea"/>
                          <a:cs typeface="+mn-cs"/>
                        </a:rPr>
                        <a:t>Textile Science  2 – Dyeing and Printing </a:t>
                      </a:r>
                      <a:endParaRPr lang="en-IN" sz="1500" kern="1200" dirty="0">
                        <a:solidFill>
                          <a:schemeClr val="dk1"/>
                        </a:solidFill>
                        <a:latin typeface="+mn-lt"/>
                        <a:ea typeface="+mn-ea"/>
                        <a:cs typeface="+mn-cs"/>
                      </a:endParaRPr>
                    </a:p>
                    <a:p>
                      <a:pPr marL="285750" lvl="0" indent="-285750" algn="l" defTabSz="914400" rtl="0" eaLnBrk="1" latinLnBrk="0" hangingPunct="1">
                        <a:lnSpc>
                          <a:spcPct val="100000"/>
                        </a:lnSpc>
                        <a:spcBef>
                          <a:spcPts val="300"/>
                        </a:spcBef>
                        <a:buFont typeface="Arial" panose="020B0604020202020204" pitchFamily="34" charset="0"/>
                        <a:buNone/>
                      </a:pPr>
                      <a:r>
                        <a:rPr lang="en-US" sz="1500" kern="1200" dirty="0">
                          <a:solidFill>
                            <a:schemeClr val="dk1"/>
                          </a:solidFill>
                          <a:latin typeface="+mn-lt"/>
                          <a:ea typeface="+mn-ea"/>
                          <a:cs typeface="+mn-cs"/>
                        </a:rPr>
                        <a:t>Business Ethics &amp; Etiquette, Physical Wellness, Positive Attitude, Time Management</a:t>
                      </a:r>
                      <a:endParaRPr lang="en-IN" sz="1500" kern="1200" dirty="0">
                        <a:solidFill>
                          <a:schemeClr val="dk1"/>
                        </a:solidFill>
                        <a:latin typeface="+mn-lt"/>
                        <a:ea typeface="+mn-ea"/>
                        <a:cs typeface="+mn-cs"/>
                      </a:endParaRPr>
                    </a:p>
                  </a:txBody>
                  <a:tcPr/>
                </a:tc>
                <a:extLst>
                  <a:ext uri="{0D108BD9-81ED-4DB2-BD59-A6C34878D82A}">
                    <a16:rowId xmlns:a16="http://schemas.microsoft.com/office/drawing/2014/main" val="10001"/>
                  </a:ext>
                </a:extLst>
              </a:tr>
              <a:tr h="370840">
                <a:tc>
                  <a:txBody>
                    <a:bodyPr/>
                    <a:lstStyle/>
                    <a:p>
                      <a:pPr marL="285750" lvl="0" indent="-285750" algn="l" defTabSz="914400" rtl="0" eaLnBrk="1" latinLnBrk="0" hangingPunct="1">
                        <a:lnSpc>
                          <a:spcPct val="100000"/>
                        </a:lnSpc>
                        <a:buFont typeface="Arial" panose="020B0604020202020204" pitchFamily="34" charset="0"/>
                        <a:buChar char="•"/>
                      </a:pPr>
                      <a:r>
                        <a:rPr lang="en-US" sz="1500" kern="1200" dirty="0">
                          <a:solidFill>
                            <a:schemeClr val="dk1"/>
                          </a:solidFill>
                          <a:effectLst/>
                          <a:latin typeface="+mn-lt"/>
                          <a:ea typeface="+mn-ea"/>
                          <a:cs typeface="+mn-cs"/>
                        </a:rPr>
                        <a:t>CAD</a:t>
                      </a:r>
                    </a:p>
                    <a:p>
                      <a:pPr marL="285750" lvl="0" indent="-285750" algn="l" defTabSz="914400" rtl="0" eaLnBrk="1" latinLnBrk="0" hangingPunct="1">
                        <a:lnSpc>
                          <a:spcPct val="100000"/>
                        </a:lnSpc>
                        <a:buFont typeface="Arial" panose="020B0604020202020204" pitchFamily="34" charset="0"/>
                        <a:buChar char="•"/>
                      </a:pPr>
                      <a:r>
                        <a:rPr lang="en-US" sz="1500" kern="1200" dirty="0">
                          <a:solidFill>
                            <a:schemeClr val="dk1"/>
                          </a:solidFill>
                          <a:effectLst/>
                          <a:latin typeface="+mn-lt"/>
                          <a:ea typeface="+mn-ea"/>
                          <a:cs typeface="+mn-cs"/>
                        </a:rPr>
                        <a:t>Photoshop</a:t>
                      </a:r>
                    </a:p>
                    <a:p>
                      <a:pPr marL="285750" lvl="0" indent="-285750" algn="l" defTabSz="914400" rtl="0" eaLnBrk="1" latinLnBrk="0" hangingPunct="1">
                        <a:lnSpc>
                          <a:spcPct val="100000"/>
                        </a:lnSpc>
                        <a:buFont typeface="Arial" panose="020B0604020202020204" pitchFamily="34" charset="0"/>
                        <a:buChar char="•"/>
                      </a:pPr>
                      <a:r>
                        <a:rPr lang="en-US" sz="1500" kern="1200" dirty="0">
                          <a:solidFill>
                            <a:schemeClr val="dk1"/>
                          </a:solidFill>
                          <a:effectLst/>
                          <a:latin typeface="+mn-lt"/>
                          <a:ea typeface="+mn-ea"/>
                          <a:cs typeface="+mn-cs"/>
                        </a:rPr>
                        <a:t>Illustrator</a:t>
                      </a:r>
                      <a:r>
                        <a:rPr lang="en-US" sz="1500" kern="1200" baseline="0" dirty="0">
                          <a:solidFill>
                            <a:schemeClr val="dk1"/>
                          </a:solidFill>
                          <a:effectLst/>
                          <a:latin typeface="+mn-lt"/>
                          <a:ea typeface="+mn-ea"/>
                          <a:cs typeface="+mn-cs"/>
                        </a:rPr>
                        <a:t> / CorelDraw</a:t>
                      </a:r>
                      <a:endParaRPr lang="en-IN" sz="1500" kern="1200" dirty="0">
                        <a:solidFill>
                          <a:schemeClr val="dk1"/>
                        </a:solidFill>
                        <a:effectLst/>
                        <a:latin typeface="+mn-lt"/>
                        <a:ea typeface="+mn-ea"/>
                        <a:cs typeface="+mn-cs"/>
                      </a:endParaRPr>
                    </a:p>
                  </a:txBody>
                  <a:tcPr/>
                </a:tc>
                <a:extLst>
                  <a:ext uri="{0D108BD9-81ED-4DB2-BD59-A6C34878D82A}">
                    <a16:rowId xmlns:a16="http://schemas.microsoft.com/office/drawing/2014/main" val="10002"/>
                  </a:ext>
                </a:extLst>
              </a:tr>
            </a:tbl>
          </a:graphicData>
        </a:graphic>
      </p:graphicFrame>
      <p:sp>
        <p:nvSpPr>
          <p:cNvPr id="11" name="Rectangle 10"/>
          <p:cNvSpPr/>
          <p:nvPr/>
        </p:nvSpPr>
        <p:spPr>
          <a:xfrm>
            <a:off x="3197703" y="985695"/>
            <a:ext cx="5029200" cy="45719"/>
          </a:xfrm>
          <a:prstGeom prst="rect">
            <a:avLst/>
          </a:prstGeom>
          <a:gradFill flip="none" rotWithShape="1">
            <a:gsLst>
              <a:gs pos="0">
                <a:schemeClr val="accent1">
                  <a:lumMod val="40000"/>
                  <a:lumOff val="60000"/>
                </a:schemeClr>
              </a:gs>
              <a:gs pos="46000">
                <a:schemeClr val="accent1">
                  <a:lumMod val="95000"/>
                  <a:lumOff val="5000"/>
                </a:schemeClr>
              </a:gs>
              <a:gs pos="100000">
                <a:schemeClr val="accent1">
                  <a:lumMod val="60000"/>
                </a:schemeClr>
              </a:gs>
            </a:gsLst>
            <a:path path="circle">
              <a:fillToRect l="50000" t="130000" r="50000" b="-3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pic>
        <p:nvPicPr>
          <p:cNvPr id="2" name="Picture 1" descr="A logo for a company&#10;&#10;Description automatically generated">
            <a:extLst>
              <a:ext uri="{FF2B5EF4-FFF2-40B4-BE49-F238E27FC236}">
                <a16:creationId xmlns:a16="http://schemas.microsoft.com/office/drawing/2014/main" id="{9A79F4E9-2D03-2DA8-6AD5-6A8DDCD47FFD}"/>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10823317" y="136290"/>
            <a:ext cx="1213200" cy="1213200"/>
          </a:xfrm>
          <a:prstGeom prst="rect">
            <a:avLst/>
          </a:prstGeom>
        </p:spPr>
      </p:pic>
      <p:grpSp>
        <p:nvGrpSpPr>
          <p:cNvPr id="65" name="Group 64">
            <a:extLst>
              <a:ext uri="{FF2B5EF4-FFF2-40B4-BE49-F238E27FC236}">
                <a16:creationId xmlns:a16="http://schemas.microsoft.com/office/drawing/2014/main" id="{F72DF788-C4B8-7ED9-C8D0-27DA1900D64D}"/>
              </a:ext>
            </a:extLst>
          </p:cNvPr>
          <p:cNvGrpSpPr/>
          <p:nvPr/>
        </p:nvGrpSpPr>
        <p:grpSpPr>
          <a:xfrm>
            <a:off x="10833100" y="2425700"/>
            <a:ext cx="1414935" cy="4281488"/>
            <a:chOff x="4867343" y="676605"/>
            <a:chExt cx="4067487" cy="12307915"/>
          </a:xfrm>
        </p:grpSpPr>
        <p:sp>
          <p:nvSpPr>
            <p:cNvPr id="66" name="Freeform 335">
              <a:extLst>
                <a:ext uri="{FF2B5EF4-FFF2-40B4-BE49-F238E27FC236}">
                  <a16:creationId xmlns:a16="http://schemas.microsoft.com/office/drawing/2014/main" id="{38E25B00-C982-0515-4A88-7D338AE2E2AE}"/>
                </a:ext>
              </a:extLst>
            </p:cNvPr>
            <p:cNvSpPr/>
            <p:nvPr/>
          </p:nvSpPr>
          <p:spPr>
            <a:xfrm>
              <a:off x="6146351" y="7759796"/>
              <a:ext cx="1511355" cy="1162032"/>
            </a:xfrm>
            <a:custGeom>
              <a:avLst/>
              <a:gdLst>
                <a:gd name="connsiteX0" fmla="*/ 10108 w 2231524"/>
                <a:gd name="connsiteY0" fmla="*/ 0 h 1015815"/>
                <a:gd name="connsiteX1" fmla="*/ 2221416 w 2231524"/>
                <a:gd name="connsiteY1" fmla="*/ 0 h 1015815"/>
                <a:gd name="connsiteX2" fmla="*/ 2231524 w 2231524"/>
                <a:gd name="connsiteY2" fmla="*/ 83758 h 1015815"/>
                <a:gd name="connsiteX3" fmla="*/ 1115764 w 2231524"/>
                <a:gd name="connsiteY3" fmla="*/ 1015815 h 1015815"/>
                <a:gd name="connsiteX4" fmla="*/ 0 w 2231524"/>
                <a:gd name="connsiteY4" fmla="*/ 83758 h 1015815"/>
                <a:gd name="connsiteX0" fmla="*/ 10108 w 2221473"/>
                <a:gd name="connsiteY0" fmla="*/ 0 h 1015815"/>
                <a:gd name="connsiteX1" fmla="*/ 2221416 w 2221473"/>
                <a:gd name="connsiteY1" fmla="*/ 0 h 1015815"/>
                <a:gd name="connsiteX2" fmla="*/ 2081407 w 2221473"/>
                <a:gd name="connsiteY2" fmla="*/ 116886 h 1015815"/>
                <a:gd name="connsiteX3" fmla="*/ 1115764 w 2221473"/>
                <a:gd name="connsiteY3" fmla="*/ 1015815 h 1015815"/>
                <a:gd name="connsiteX4" fmla="*/ 0 w 2221473"/>
                <a:gd name="connsiteY4" fmla="*/ 83758 h 1015815"/>
                <a:gd name="connsiteX5" fmla="*/ 10108 w 2221473"/>
                <a:gd name="connsiteY5" fmla="*/ 0 h 1015815"/>
                <a:gd name="connsiteX0" fmla="*/ 10108 w 2081407"/>
                <a:gd name="connsiteY0" fmla="*/ 0 h 1015815"/>
                <a:gd name="connsiteX1" fmla="*/ 2021262 w 2081407"/>
                <a:gd name="connsiteY1" fmla="*/ 49692 h 1015815"/>
                <a:gd name="connsiteX2" fmla="*/ 2081407 w 2081407"/>
                <a:gd name="connsiteY2" fmla="*/ 116886 h 1015815"/>
                <a:gd name="connsiteX3" fmla="*/ 1115764 w 2081407"/>
                <a:gd name="connsiteY3" fmla="*/ 1015815 h 1015815"/>
                <a:gd name="connsiteX4" fmla="*/ 0 w 2081407"/>
                <a:gd name="connsiteY4" fmla="*/ 83758 h 1015815"/>
                <a:gd name="connsiteX5" fmla="*/ 10108 w 2081407"/>
                <a:gd name="connsiteY5" fmla="*/ 0 h 1015815"/>
                <a:gd name="connsiteX0" fmla="*/ 285320 w 2081407"/>
                <a:gd name="connsiteY0" fmla="*/ 0 h 1015815"/>
                <a:gd name="connsiteX1" fmla="*/ 2021262 w 2081407"/>
                <a:gd name="connsiteY1" fmla="*/ 49692 h 1015815"/>
                <a:gd name="connsiteX2" fmla="*/ 2081407 w 2081407"/>
                <a:gd name="connsiteY2" fmla="*/ 116886 h 1015815"/>
                <a:gd name="connsiteX3" fmla="*/ 1115764 w 2081407"/>
                <a:gd name="connsiteY3" fmla="*/ 1015815 h 1015815"/>
                <a:gd name="connsiteX4" fmla="*/ 0 w 2081407"/>
                <a:gd name="connsiteY4" fmla="*/ 83758 h 1015815"/>
                <a:gd name="connsiteX5" fmla="*/ 285320 w 2081407"/>
                <a:gd name="connsiteY5" fmla="*/ 0 h 1015815"/>
                <a:gd name="connsiteX0" fmla="*/ 160223 w 1956310"/>
                <a:gd name="connsiteY0" fmla="*/ 0 h 1015815"/>
                <a:gd name="connsiteX1" fmla="*/ 1896165 w 1956310"/>
                <a:gd name="connsiteY1" fmla="*/ 49692 h 1015815"/>
                <a:gd name="connsiteX2" fmla="*/ 1956310 w 1956310"/>
                <a:gd name="connsiteY2" fmla="*/ 116886 h 1015815"/>
                <a:gd name="connsiteX3" fmla="*/ 990667 w 1956310"/>
                <a:gd name="connsiteY3" fmla="*/ 1015815 h 1015815"/>
                <a:gd name="connsiteX4" fmla="*/ 0 w 1956310"/>
                <a:gd name="connsiteY4" fmla="*/ 133450 h 1015815"/>
                <a:gd name="connsiteX5" fmla="*/ 160223 w 1956310"/>
                <a:gd name="connsiteY5" fmla="*/ 0 h 10158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56310" h="1015815">
                  <a:moveTo>
                    <a:pt x="160223" y="0"/>
                  </a:moveTo>
                  <a:lnTo>
                    <a:pt x="1896165" y="49692"/>
                  </a:lnTo>
                  <a:cubicBezTo>
                    <a:pt x="1899534" y="77611"/>
                    <a:pt x="1952941" y="88967"/>
                    <a:pt x="1956310" y="116886"/>
                  </a:cubicBezTo>
                  <a:cubicBezTo>
                    <a:pt x="1956310" y="631647"/>
                    <a:pt x="1606883" y="1015815"/>
                    <a:pt x="990667" y="1015815"/>
                  </a:cubicBezTo>
                  <a:cubicBezTo>
                    <a:pt x="374447" y="1015815"/>
                    <a:pt x="0" y="648211"/>
                    <a:pt x="0" y="133450"/>
                  </a:cubicBezTo>
                  <a:lnTo>
                    <a:pt x="160223" y="0"/>
                  </a:lnTo>
                  <a:close/>
                </a:path>
              </a:pathLst>
            </a:custGeom>
            <a:solidFill>
              <a:srgbClr val="434C6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 name="Freeform 3475">
              <a:extLst>
                <a:ext uri="{FF2B5EF4-FFF2-40B4-BE49-F238E27FC236}">
                  <a16:creationId xmlns:a16="http://schemas.microsoft.com/office/drawing/2014/main" id="{06869256-6F8E-1B2B-9231-2DA7D79356A5}"/>
                </a:ext>
              </a:extLst>
            </p:cNvPr>
            <p:cNvSpPr>
              <a:spLocks/>
            </p:cNvSpPr>
            <p:nvPr/>
          </p:nvSpPr>
          <p:spPr bwMode="auto">
            <a:xfrm>
              <a:off x="5366128" y="7284542"/>
              <a:ext cx="144944" cy="69541"/>
            </a:xfrm>
            <a:custGeom>
              <a:avLst/>
              <a:gdLst>
                <a:gd name="T0" fmla="*/ 10 w 10"/>
                <a:gd name="T1" fmla="*/ 3 h 3"/>
                <a:gd name="T2" fmla="*/ 10 w 10"/>
                <a:gd name="T3" fmla="*/ 2 h 3"/>
                <a:gd name="T4" fmla="*/ 10 w 10"/>
                <a:gd name="T5" fmla="*/ 2 h 3"/>
                <a:gd name="T6" fmla="*/ 0 w 10"/>
                <a:gd name="T7" fmla="*/ 0 h 3"/>
                <a:gd name="T8" fmla="*/ 0 w 10"/>
                <a:gd name="T9" fmla="*/ 0 h 3"/>
                <a:gd name="T10" fmla="*/ 0 w 10"/>
                <a:gd name="T11" fmla="*/ 0 h 3"/>
                <a:gd name="T12" fmla="*/ 10 w 10"/>
                <a:gd name="T13" fmla="*/ 2 h 3"/>
                <a:gd name="T14" fmla="*/ 10 w 10"/>
                <a:gd name="T15" fmla="*/ 3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3">
                  <a:moveTo>
                    <a:pt x="10" y="3"/>
                  </a:moveTo>
                  <a:cubicBezTo>
                    <a:pt x="10" y="3"/>
                    <a:pt x="10" y="2"/>
                    <a:pt x="10" y="2"/>
                  </a:cubicBezTo>
                  <a:cubicBezTo>
                    <a:pt x="10" y="2"/>
                    <a:pt x="10" y="2"/>
                    <a:pt x="10" y="2"/>
                  </a:cubicBezTo>
                  <a:cubicBezTo>
                    <a:pt x="0" y="0"/>
                    <a:pt x="0" y="0"/>
                    <a:pt x="0" y="0"/>
                  </a:cubicBezTo>
                  <a:cubicBezTo>
                    <a:pt x="0" y="0"/>
                    <a:pt x="0" y="0"/>
                    <a:pt x="0" y="0"/>
                  </a:cubicBezTo>
                  <a:cubicBezTo>
                    <a:pt x="0" y="0"/>
                    <a:pt x="0" y="0"/>
                    <a:pt x="0" y="0"/>
                  </a:cubicBezTo>
                  <a:cubicBezTo>
                    <a:pt x="10" y="2"/>
                    <a:pt x="10" y="2"/>
                    <a:pt x="10" y="2"/>
                  </a:cubicBezTo>
                  <a:lnTo>
                    <a:pt x="10" y="3"/>
                  </a:lnTo>
                  <a:close/>
                </a:path>
              </a:pathLst>
            </a:custGeom>
            <a:solidFill>
              <a:srgbClr val="2C75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 name="Freeform 5165">
              <a:extLst>
                <a:ext uri="{FF2B5EF4-FFF2-40B4-BE49-F238E27FC236}">
                  <a16:creationId xmlns:a16="http://schemas.microsoft.com/office/drawing/2014/main" id="{3165A667-9340-D55B-7638-95F4A80BACCE}"/>
                </a:ext>
              </a:extLst>
            </p:cNvPr>
            <p:cNvSpPr>
              <a:spLocks/>
            </p:cNvSpPr>
            <p:nvPr/>
          </p:nvSpPr>
          <p:spPr bwMode="auto">
            <a:xfrm flipH="1">
              <a:off x="6503355" y="11800128"/>
              <a:ext cx="417718" cy="1033189"/>
            </a:xfrm>
            <a:custGeom>
              <a:avLst/>
              <a:gdLst>
                <a:gd name="T0" fmla="*/ 14 w 22"/>
                <a:gd name="T1" fmla="*/ 42 h 47"/>
                <a:gd name="T2" fmla="*/ 22 w 22"/>
                <a:gd name="T3" fmla="*/ 4 h 47"/>
                <a:gd name="T4" fmla="*/ 3 w 22"/>
                <a:gd name="T5" fmla="*/ 4 h 47"/>
                <a:gd name="T6" fmla="*/ 0 w 22"/>
                <a:gd name="T7" fmla="*/ 40 h 47"/>
                <a:gd name="T8" fmla="*/ 14 w 22"/>
                <a:gd name="T9" fmla="*/ 42 h 47"/>
              </a:gdLst>
              <a:ahLst/>
              <a:cxnLst>
                <a:cxn ang="0">
                  <a:pos x="T0" y="T1"/>
                </a:cxn>
                <a:cxn ang="0">
                  <a:pos x="T2" y="T3"/>
                </a:cxn>
                <a:cxn ang="0">
                  <a:pos x="T4" y="T5"/>
                </a:cxn>
                <a:cxn ang="0">
                  <a:pos x="T6" y="T7"/>
                </a:cxn>
                <a:cxn ang="0">
                  <a:pos x="T8" y="T9"/>
                </a:cxn>
              </a:cxnLst>
              <a:rect l="0" t="0" r="r" b="b"/>
              <a:pathLst>
                <a:path w="22" h="47">
                  <a:moveTo>
                    <a:pt x="14" y="42"/>
                  </a:moveTo>
                  <a:cubicBezTo>
                    <a:pt x="22" y="4"/>
                    <a:pt x="22" y="4"/>
                    <a:pt x="22" y="4"/>
                  </a:cubicBezTo>
                  <a:cubicBezTo>
                    <a:pt x="22" y="0"/>
                    <a:pt x="4" y="0"/>
                    <a:pt x="3" y="4"/>
                  </a:cubicBezTo>
                  <a:cubicBezTo>
                    <a:pt x="0" y="40"/>
                    <a:pt x="0" y="40"/>
                    <a:pt x="0" y="40"/>
                  </a:cubicBezTo>
                  <a:cubicBezTo>
                    <a:pt x="0" y="47"/>
                    <a:pt x="13" y="46"/>
                    <a:pt x="14" y="42"/>
                  </a:cubicBezTo>
                  <a:close/>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 name="Freeform 5166">
              <a:extLst>
                <a:ext uri="{FF2B5EF4-FFF2-40B4-BE49-F238E27FC236}">
                  <a16:creationId xmlns:a16="http://schemas.microsoft.com/office/drawing/2014/main" id="{8ECAD8E2-6D3E-671E-5850-AC7D3CE369AC}"/>
                </a:ext>
              </a:extLst>
            </p:cNvPr>
            <p:cNvSpPr>
              <a:spLocks/>
            </p:cNvSpPr>
            <p:nvPr/>
          </p:nvSpPr>
          <p:spPr bwMode="auto">
            <a:xfrm flipH="1">
              <a:off x="6019694" y="8095806"/>
              <a:ext cx="901380" cy="4359529"/>
            </a:xfrm>
            <a:custGeom>
              <a:avLst/>
              <a:gdLst>
                <a:gd name="T0" fmla="*/ 0 w 41"/>
                <a:gd name="T1" fmla="*/ 171 h 173"/>
                <a:gd name="T2" fmla="*/ 16 w 41"/>
                <a:gd name="T3" fmla="*/ 173 h 173"/>
                <a:gd name="T4" fmla="*/ 41 w 41"/>
                <a:gd name="T5" fmla="*/ 7 h 173"/>
                <a:gd name="T6" fmla="*/ 5 w 41"/>
                <a:gd name="T7" fmla="*/ 0 h 173"/>
                <a:gd name="T8" fmla="*/ 0 w 41"/>
                <a:gd name="T9" fmla="*/ 171 h 173"/>
              </a:gdLst>
              <a:ahLst/>
              <a:cxnLst>
                <a:cxn ang="0">
                  <a:pos x="T0" y="T1"/>
                </a:cxn>
                <a:cxn ang="0">
                  <a:pos x="T2" y="T3"/>
                </a:cxn>
                <a:cxn ang="0">
                  <a:pos x="T4" y="T5"/>
                </a:cxn>
                <a:cxn ang="0">
                  <a:pos x="T6" y="T7"/>
                </a:cxn>
                <a:cxn ang="0">
                  <a:pos x="T8" y="T9"/>
                </a:cxn>
              </a:cxnLst>
              <a:rect l="0" t="0" r="r" b="b"/>
              <a:pathLst>
                <a:path w="41" h="173">
                  <a:moveTo>
                    <a:pt x="0" y="171"/>
                  </a:moveTo>
                  <a:lnTo>
                    <a:pt x="16" y="173"/>
                  </a:lnTo>
                  <a:lnTo>
                    <a:pt x="41" y="7"/>
                  </a:lnTo>
                  <a:lnTo>
                    <a:pt x="5" y="0"/>
                  </a:lnTo>
                  <a:lnTo>
                    <a:pt x="0" y="171"/>
                  </a:lnTo>
                  <a:close/>
                </a:path>
              </a:pathLst>
            </a:custGeom>
            <a:solidFill>
              <a:srgbClr val="434C69"/>
            </a:solidFill>
            <a:ln>
              <a:noFill/>
            </a:ln>
          </p:spPr>
          <p:txBody>
            <a:bodyPr vert="horz" wrap="square" lIns="91440" tIns="45720" rIns="91440" bIns="45720" numCol="1" anchor="t" anchorCtr="0" compatLnSpc="1">
              <a:prstTxWarp prst="textNoShape">
                <a:avLst/>
              </a:prstTxWarp>
            </a:bodyPr>
            <a:lstStyle/>
            <a:p>
              <a:endParaRPr lang="en-US"/>
            </a:p>
          </p:txBody>
        </p:sp>
        <p:sp>
          <p:nvSpPr>
            <p:cNvPr id="70" name="Freeform 5169">
              <a:extLst>
                <a:ext uri="{FF2B5EF4-FFF2-40B4-BE49-F238E27FC236}">
                  <a16:creationId xmlns:a16="http://schemas.microsoft.com/office/drawing/2014/main" id="{0175F9F7-5C8D-F4D4-A003-1B9D6A4AE48C}"/>
                </a:ext>
              </a:extLst>
            </p:cNvPr>
            <p:cNvSpPr>
              <a:spLocks/>
            </p:cNvSpPr>
            <p:nvPr/>
          </p:nvSpPr>
          <p:spPr bwMode="auto">
            <a:xfrm flipH="1">
              <a:off x="6019701" y="12530923"/>
              <a:ext cx="989315" cy="453592"/>
            </a:xfrm>
            <a:custGeom>
              <a:avLst/>
              <a:gdLst>
                <a:gd name="T0" fmla="*/ 52 w 52"/>
                <a:gd name="T1" fmla="*/ 20 h 21"/>
                <a:gd name="T2" fmla="*/ 52 w 52"/>
                <a:gd name="T3" fmla="*/ 20 h 21"/>
                <a:gd name="T4" fmla="*/ 37 w 52"/>
                <a:gd name="T5" fmla="*/ 9 h 21"/>
                <a:gd name="T6" fmla="*/ 27 w 52"/>
                <a:gd name="T7" fmla="*/ 2 h 21"/>
                <a:gd name="T8" fmla="*/ 27 w 52"/>
                <a:gd name="T9" fmla="*/ 2 h 21"/>
                <a:gd name="T10" fmla="*/ 22 w 52"/>
                <a:gd name="T11" fmla="*/ 1 h 21"/>
                <a:gd name="T12" fmla="*/ 15 w 52"/>
                <a:gd name="T13" fmla="*/ 6 h 21"/>
                <a:gd name="T14" fmla="*/ 7 w 52"/>
                <a:gd name="T15" fmla="*/ 5 h 21"/>
                <a:gd name="T16" fmla="*/ 2 w 52"/>
                <a:gd name="T17" fmla="*/ 18 h 21"/>
                <a:gd name="T18" fmla="*/ 7 w 52"/>
                <a:gd name="T19" fmla="*/ 19 h 21"/>
                <a:gd name="T20" fmla="*/ 17 w 52"/>
                <a:gd name="T21" fmla="*/ 20 h 21"/>
                <a:gd name="T22" fmla="*/ 42 w 52"/>
                <a:gd name="T23" fmla="*/ 21 h 21"/>
                <a:gd name="T24" fmla="*/ 52 w 52"/>
                <a:gd name="T25" fmla="*/ 2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2" h="21">
                  <a:moveTo>
                    <a:pt x="52" y="20"/>
                  </a:moveTo>
                  <a:cubicBezTo>
                    <a:pt x="52" y="20"/>
                    <a:pt x="52" y="20"/>
                    <a:pt x="52" y="20"/>
                  </a:cubicBezTo>
                  <a:cubicBezTo>
                    <a:pt x="52" y="13"/>
                    <a:pt x="50" y="9"/>
                    <a:pt x="37" y="9"/>
                  </a:cubicBezTo>
                  <a:cubicBezTo>
                    <a:pt x="32" y="9"/>
                    <a:pt x="28" y="6"/>
                    <a:pt x="27" y="2"/>
                  </a:cubicBezTo>
                  <a:cubicBezTo>
                    <a:pt x="27" y="2"/>
                    <a:pt x="27" y="2"/>
                    <a:pt x="27" y="2"/>
                  </a:cubicBezTo>
                  <a:cubicBezTo>
                    <a:pt x="26" y="0"/>
                    <a:pt x="23" y="0"/>
                    <a:pt x="22" y="1"/>
                  </a:cubicBezTo>
                  <a:cubicBezTo>
                    <a:pt x="20" y="4"/>
                    <a:pt x="18" y="5"/>
                    <a:pt x="15" y="6"/>
                  </a:cubicBezTo>
                  <a:cubicBezTo>
                    <a:pt x="12" y="6"/>
                    <a:pt x="10" y="5"/>
                    <a:pt x="7" y="5"/>
                  </a:cubicBezTo>
                  <a:cubicBezTo>
                    <a:pt x="0" y="5"/>
                    <a:pt x="1" y="14"/>
                    <a:pt x="2" y="18"/>
                  </a:cubicBezTo>
                  <a:cubicBezTo>
                    <a:pt x="2" y="19"/>
                    <a:pt x="6" y="19"/>
                    <a:pt x="7" y="19"/>
                  </a:cubicBezTo>
                  <a:cubicBezTo>
                    <a:pt x="10" y="20"/>
                    <a:pt x="14" y="20"/>
                    <a:pt x="17" y="20"/>
                  </a:cubicBezTo>
                  <a:cubicBezTo>
                    <a:pt x="25" y="21"/>
                    <a:pt x="34" y="21"/>
                    <a:pt x="42" y="21"/>
                  </a:cubicBezTo>
                  <a:cubicBezTo>
                    <a:pt x="45" y="21"/>
                    <a:pt x="49" y="20"/>
                    <a:pt x="52" y="20"/>
                  </a:cubicBezTo>
                  <a:close/>
                </a:path>
              </a:pathLst>
            </a:custGeom>
            <a:solidFill>
              <a:srgbClr val="434043"/>
            </a:solidFill>
            <a:ln>
              <a:noFill/>
            </a:ln>
          </p:spPr>
          <p:txBody>
            <a:bodyPr vert="horz" wrap="square" lIns="91440" tIns="45720" rIns="91440" bIns="45720" numCol="1" anchor="t" anchorCtr="0" compatLnSpc="1">
              <a:prstTxWarp prst="textNoShape">
                <a:avLst/>
              </a:prstTxWarp>
            </a:bodyPr>
            <a:lstStyle/>
            <a:p>
              <a:endParaRPr lang="en-US"/>
            </a:p>
          </p:txBody>
        </p:sp>
        <p:sp>
          <p:nvSpPr>
            <p:cNvPr id="71" name="Freeform 5167">
              <a:extLst>
                <a:ext uri="{FF2B5EF4-FFF2-40B4-BE49-F238E27FC236}">
                  <a16:creationId xmlns:a16="http://schemas.microsoft.com/office/drawing/2014/main" id="{9A8D47DD-B903-9F24-BF2D-3D19781CF52E}"/>
                </a:ext>
              </a:extLst>
            </p:cNvPr>
            <p:cNvSpPr>
              <a:spLocks/>
            </p:cNvSpPr>
            <p:nvPr/>
          </p:nvSpPr>
          <p:spPr bwMode="auto">
            <a:xfrm flipH="1">
              <a:off x="7472981" y="11724540"/>
              <a:ext cx="373746" cy="1133983"/>
            </a:xfrm>
            <a:custGeom>
              <a:avLst/>
              <a:gdLst>
                <a:gd name="T0" fmla="*/ 13 w 20"/>
                <a:gd name="T1" fmla="*/ 45 h 52"/>
                <a:gd name="T2" fmla="*/ 19 w 20"/>
                <a:gd name="T3" fmla="*/ 4 h 52"/>
                <a:gd name="T4" fmla="*/ 2 w 20"/>
                <a:gd name="T5" fmla="*/ 8 h 52"/>
                <a:gd name="T6" fmla="*/ 0 w 20"/>
                <a:gd name="T7" fmla="*/ 45 h 52"/>
                <a:gd name="T8" fmla="*/ 13 w 20"/>
                <a:gd name="T9" fmla="*/ 45 h 52"/>
              </a:gdLst>
              <a:ahLst/>
              <a:cxnLst>
                <a:cxn ang="0">
                  <a:pos x="T0" y="T1"/>
                </a:cxn>
                <a:cxn ang="0">
                  <a:pos x="T2" y="T3"/>
                </a:cxn>
                <a:cxn ang="0">
                  <a:pos x="T4" y="T5"/>
                </a:cxn>
                <a:cxn ang="0">
                  <a:pos x="T6" y="T7"/>
                </a:cxn>
                <a:cxn ang="0">
                  <a:pos x="T8" y="T9"/>
                </a:cxn>
              </a:cxnLst>
              <a:rect l="0" t="0" r="r" b="b"/>
              <a:pathLst>
                <a:path w="20" h="52">
                  <a:moveTo>
                    <a:pt x="13" y="45"/>
                  </a:moveTo>
                  <a:cubicBezTo>
                    <a:pt x="19" y="4"/>
                    <a:pt x="19" y="4"/>
                    <a:pt x="19" y="4"/>
                  </a:cubicBezTo>
                  <a:cubicBezTo>
                    <a:pt x="20" y="0"/>
                    <a:pt x="3" y="5"/>
                    <a:pt x="2" y="8"/>
                  </a:cubicBezTo>
                  <a:cubicBezTo>
                    <a:pt x="0" y="45"/>
                    <a:pt x="0" y="45"/>
                    <a:pt x="0" y="45"/>
                  </a:cubicBezTo>
                  <a:cubicBezTo>
                    <a:pt x="0" y="52"/>
                    <a:pt x="12" y="49"/>
                    <a:pt x="13" y="45"/>
                  </a:cubicBezTo>
                  <a:close/>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 name="Freeform 5168">
              <a:extLst>
                <a:ext uri="{FF2B5EF4-FFF2-40B4-BE49-F238E27FC236}">
                  <a16:creationId xmlns:a16="http://schemas.microsoft.com/office/drawing/2014/main" id="{0157417E-3FDA-DA93-7E6B-D679821FA80A}"/>
                </a:ext>
              </a:extLst>
            </p:cNvPr>
            <p:cNvSpPr>
              <a:spLocks/>
            </p:cNvSpPr>
            <p:nvPr/>
          </p:nvSpPr>
          <p:spPr bwMode="auto">
            <a:xfrm flipH="1">
              <a:off x="6967327" y="8120997"/>
              <a:ext cx="901379" cy="4359529"/>
            </a:xfrm>
            <a:custGeom>
              <a:avLst/>
              <a:gdLst>
                <a:gd name="T0" fmla="*/ 0 w 41"/>
                <a:gd name="T1" fmla="*/ 172 h 173"/>
                <a:gd name="T2" fmla="*/ 16 w 41"/>
                <a:gd name="T3" fmla="*/ 173 h 173"/>
                <a:gd name="T4" fmla="*/ 41 w 41"/>
                <a:gd name="T5" fmla="*/ 7 h 173"/>
                <a:gd name="T6" fmla="*/ 5 w 41"/>
                <a:gd name="T7" fmla="*/ 0 h 173"/>
                <a:gd name="T8" fmla="*/ 0 w 41"/>
                <a:gd name="T9" fmla="*/ 172 h 173"/>
              </a:gdLst>
              <a:ahLst/>
              <a:cxnLst>
                <a:cxn ang="0">
                  <a:pos x="T0" y="T1"/>
                </a:cxn>
                <a:cxn ang="0">
                  <a:pos x="T2" y="T3"/>
                </a:cxn>
                <a:cxn ang="0">
                  <a:pos x="T4" y="T5"/>
                </a:cxn>
                <a:cxn ang="0">
                  <a:pos x="T6" y="T7"/>
                </a:cxn>
                <a:cxn ang="0">
                  <a:pos x="T8" y="T9"/>
                </a:cxn>
              </a:cxnLst>
              <a:rect l="0" t="0" r="r" b="b"/>
              <a:pathLst>
                <a:path w="41" h="173">
                  <a:moveTo>
                    <a:pt x="0" y="172"/>
                  </a:moveTo>
                  <a:lnTo>
                    <a:pt x="16" y="173"/>
                  </a:lnTo>
                  <a:lnTo>
                    <a:pt x="41" y="7"/>
                  </a:lnTo>
                  <a:lnTo>
                    <a:pt x="5" y="0"/>
                  </a:lnTo>
                  <a:lnTo>
                    <a:pt x="0" y="172"/>
                  </a:lnTo>
                  <a:close/>
                </a:path>
              </a:pathLst>
            </a:custGeom>
            <a:solidFill>
              <a:srgbClr val="434C69"/>
            </a:solidFill>
            <a:ln>
              <a:noFill/>
            </a:ln>
          </p:spPr>
          <p:txBody>
            <a:bodyPr vert="horz" wrap="square" lIns="91440" tIns="45720" rIns="91440" bIns="45720" numCol="1" anchor="t" anchorCtr="0" compatLnSpc="1">
              <a:prstTxWarp prst="textNoShape">
                <a:avLst/>
              </a:prstTxWarp>
            </a:bodyPr>
            <a:lstStyle/>
            <a:p>
              <a:endParaRPr lang="en-US"/>
            </a:p>
          </p:txBody>
        </p:sp>
        <p:sp>
          <p:nvSpPr>
            <p:cNvPr id="73" name="Freeform 5170">
              <a:extLst>
                <a:ext uri="{FF2B5EF4-FFF2-40B4-BE49-F238E27FC236}">
                  <a16:creationId xmlns:a16="http://schemas.microsoft.com/office/drawing/2014/main" id="{0876494C-BEB0-ED43-4259-A9E4B381DA75}"/>
                </a:ext>
              </a:extLst>
            </p:cNvPr>
            <p:cNvSpPr>
              <a:spLocks/>
            </p:cNvSpPr>
            <p:nvPr/>
          </p:nvSpPr>
          <p:spPr bwMode="auto">
            <a:xfrm flipH="1">
              <a:off x="7209156" y="12505719"/>
              <a:ext cx="703513" cy="478801"/>
            </a:xfrm>
            <a:custGeom>
              <a:avLst/>
              <a:gdLst>
                <a:gd name="T0" fmla="*/ 2 w 37"/>
                <a:gd name="T1" fmla="*/ 7 h 22"/>
                <a:gd name="T2" fmla="*/ 4 w 37"/>
                <a:gd name="T3" fmla="*/ 7 h 22"/>
                <a:gd name="T4" fmla="*/ 9 w 37"/>
                <a:gd name="T5" fmla="*/ 5 h 22"/>
                <a:gd name="T6" fmla="*/ 15 w 37"/>
                <a:gd name="T7" fmla="*/ 2 h 22"/>
                <a:gd name="T8" fmla="*/ 24 w 37"/>
                <a:gd name="T9" fmla="*/ 3 h 22"/>
                <a:gd name="T10" fmla="*/ 27 w 37"/>
                <a:gd name="T11" fmla="*/ 10 h 22"/>
                <a:gd name="T12" fmla="*/ 28 w 37"/>
                <a:gd name="T13" fmla="*/ 10 h 22"/>
                <a:gd name="T14" fmla="*/ 37 w 37"/>
                <a:gd name="T15" fmla="*/ 21 h 22"/>
                <a:gd name="T16" fmla="*/ 37 w 37"/>
                <a:gd name="T17" fmla="*/ 21 h 22"/>
                <a:gd name="T18" fmla="*/ 19 w 37"/>
                <a:gd name="T19" fmla="*/ 22 h 22"/>
                <a:gd name="T20" fmla="*/ 0 w 37"/>
                <a:gd name="T21" fmla="*/ 21 h 22"/>
                <a:gd name="T22" fmla="*/ 0 w 37"/>
                <a:gd name="T23" fmla="*/ 20 h 22"/>
                <a:gd name="T24" fmla="*/ 2 w 37"/>
                <a:gd name="T25" fmla="*/ 7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7" h="22">
                  <a:moveTo>
                    <a:pt x="2" y="7"/>
                  </a:moveTo>
                  <a:cubicBezTo>
                    <a:pt x="3" y="7"/>
                    <a:pt x="3" y="7"/>
                    <a:pt x="4" y="7"/>
                  </a:cubicBezTo>
                  <a:cubicBezTo>
                    <a:pt x="6" y="7"/>
                    <a:pt x="8" y="6"/>
                    <a:pt x="9" y="5"/>
                  </a:cubicBezTo>
                  <a:cubicBezTo>
                    <a:pt x="11" y="3"/>
                    <a:pt x="12" y="2"/>
                    <a:pt x="15" y="2"/>
                  </a:cubicBezTo>
                  <a:cubicBezTo>
                    <a:pt x="18" y="1"/>
                    <a:pt x="23" y="0"/>
                    <a:pt x="24" y="3"/>
                  </a:cubicBezTo>
                  <a:cubicBezTo>
                    <a:pt x="27" y="10"/>
                    <a:pt x="27" y="10"/>
                    <a:pt x="27" y="10"/>
                  </a:cubicBezTo>
                  <a:cubicBezTo>
                    <a:pt x="28" y="10"/>
                    <a:pt x="28" y="10"/>
                    <a:pt x="28" y="10"/>
                  </a:cubicBezTo>
                  <a:cubicBezTo>
                    <a:pt x="36" y="10"/>
                    <a:pt x="37" y="18"/>
                    <a:pt x="37" y="21"/>
                  </a:cubicBezTo>
                  <a:cubicBezTo>
                    <a:pt x="37" y="21"/>
                    <a:pt x="37" y="21"/>
                    <a:pt x="37" y="21"/>
                  </a:cubicBezTo>
                  <a:cubicBezTo>
                    <a:pt x="36" y="22"/>
                    <a:pt x="28" y="22"/>
                    <a:pt x="19" y="22"/>
                  </a:cubicBezTo>
                  <a:cubicBezTo>
                    <a:pt x="9" y="22"/>
                    <a:pt x="0" y="22"/>
                    <a:pt x="0" y="21"/>
                  </a:cubicBezTo>
                  <a:cubicBezTo>
                    <a:pt x="0" y="21"/>
                    <a:pt x="0" y="21"/>
                    <a:pt x="0" y="20"/>
                  </a:cubicBezTo>
                  <a:cubicBezTo>
                    <a:pt x="0" y="17"/>
                    <a:pt x="0" y="8"/>
                    <a:pt x="2" y="7"/>
                  </a:cubicBezTo>
                  <a:close/>
                </a:path>
              </a:pathLst>
            </a:custGeom>
            <a:solidFill>
              <a:srgbClr val="434043"/>
            </a:solidFill>
            <a:ln>
              <a:noFill/>
            </a:ln>
          </p:spPr>
          <p:txBody>
            <a:bodyPr vert="horz" wrap="square" lIns="91440" tIns="45720" rIns="91440" bIns="45720" numCol="1" anchor="t" anchorCtr="0" compatLnSpc="1">
              <a:prstTxWarp prst="textNoShape">
                <a:avLst/>
              </a:prstTxWarp>
            </a:bodyPr>
            <a:lstStyle/>
            <a:p>
              <a:endParaRPr lang="en-US"/>
            </a:p>
          </p:txBody>
        </p:sp>
        <p:sp>
          <p:nvSpPr>
            <p:cNvPr id="74" name="Freeform 3441">
              <a:extLst>
                <a:ext uri="{FF2B5EF4-FFF2-40B4-BE49-F238E27FC236}">
                  <a16:creationId xmlns:a16="http://schemas.microsoft.com/office/drawing/2014/main" id="{707489F0-6F08-7984-F40D-01204EBD9FE9}"/>
                </a:ext>
              </a:extLst>
            </p:cNvPr>
            <p:cNvSpPr>
              <a:spLocks/>
            </p:cNvSpPr>
            <p:nvPr/>
          </p:nvSpPr>
          <p:spPr bwMode="auto">
            <a:xfrm>
              <a:off x="6674135" y="5402525"/>
              <a:ext cx="478883" cy="648293"/>
            </a:xfrm>
            <a:custGeom>
              <a:avLst/>
              <a:gdLst>
                <a:gd name="T0" fmla="*/ 21 w 24"/>
                <a:gd name="T1" fmla="*/ 0 h 33"/>
                <a:gd name="T2" fmla="*/ 12 w 24"/>
                <a:gd name="T3" fmla="*/ 2 h 33"/>
                <a:gd name="T4" fmla="*/ 3 w 24"/>
                <a:gd name="T5" fmla="*/ 1 h 33"/>
                <a:gd name="T6" fmla="*/ 2 w 24"/>
                <a:gd name="T7" fmla="*/ 15 h 33"/>
                <a:gd name="T8" fmla="*/ 2 w 24"/>
                <a:gd name="T9" fmla="*/ 18 h 33"/>
                <a:gd name="T10" fmla="*/ 0 w 24"/>
                <a:gd name="T11" fmla="*/ 24 h 33"/>
                <a:gd name="T12" fmla="*/ 8 w 24"/>
                <a:gd name="T13" fmla="*/ 33 h 33"/>
                <a:gd name="T14" fmla="*/ 24 w 24"/>
                <a:gd name="T15" fmla="*/ 24 h 33"/>
                <a:gd name="T16" fmla="*/ 21 w 24"/>
                <a:gd name="T17"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33">
                  <a:moveTo>
                    <a:pt x="21" y="0"/>
                  </a:moveTo>
                  <a:cubicBezTo>
                    <a:pt x="12" y="2"/>
                    <a:pt x="12" y="2"/>
                    <a:pt x="12" y="2"/>
                  </a:cubicBezTo>
                  <a:cubicBezTo>
                    <a:pt x="3" y="1"/>
                    <a:pt x="3" y="1"/>
                    <a:pt x="3" y="1"/>
                  </a:cubicBezTo>
                  <a:cubicBezTo>
                    <a:pt x="3" y="1"/>
                    <a:pt x="2" y="14"/>
                    <a:pt x="2" y="15"/>
                  </a:cubicBezTo>
                  <a:cubicBezTo>
                    <a:pt x="2" y="16"/>
                    <a:pt x="2" y="17"/>
                    <a:pt x="2" y="18"/>
                  </a:cubicBezTo>
                  <a:cubicBezTo>
                    <a:pt x="2" y="20"/>
                    <a:pt x="1" y="22"/>
                    <a:pt x="0" y="24"/>
                  </a:cubicBezTo>
                  <a:cubicBezTo>
                    <a:pt x="8" y="33"/>
                    <a:pt x="8" y="33"/>
                    <a:pt x="8" y="33"/>
                  </a:cubicBezTo>
                  <a:cubicBezTo>
                    <a:pt x="24" y="24"/>
                    <a:pt x="24" y="24"/>
                    <a:pt x="24" y="24"/>
                  </a:cubicBezTo>
                  <a:cubicBezTo>
                    <a:pt x="23" y="17"/>
                    <a:pt x="20" y="7"/>
                    <a:pt x="21" y="0"/>
                  </a:cubicBezTo>
                  <a:close/>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 name="Freeform 3442">
              <a:extLst>
                <a:ext uri="{FF2B5EF4-FFF2-40B4-BE49-F238E27FC236}">
                  <a16:creationId xmlns:a16="http://schemas.microsoft.com/office/drawing/2014/main" id="{7CE96F12-7AD6-C70D-F891-363F9BD33600}"/>
                </a:ext>
              </a:extLst>
            </p:cNvPr>
            <p:cNvSpPr>
              <a:spLocks/>
            </p:cNvSpPr>
            <p:nvPr/>
          </p:nvSpPr>
          <p:spPr bwMode="auto">
            <a:xfrm>
              <a:off x="6674135" y="5402525"/>
              <a:ext cx="410468" cy="491801"/>
            </a:xfrm>
            <a:custGeom>
              <a:avLst/>
              <a:gdLst>
                <a:gd name="T0" fmla="*/ 21 w 21"/>
                <a:gd name="T1" fmla="*/ 7 h 25"/>
                <a:gd name="T2" fmla="*/ 21 w 21"/>
                <a:gd name="T3" fmla="*/ 0 h 25"/>
                <a:gd name="T4" fmla="*/ 12 w 21"/>
                <a:gd name="T5" fmla="*/ 2 h 25"/>
                <a:gd name="T6" fmla="*/ 3 w 21"/>
                <a:gd name="T7" fmla="*/ 1 h 25"/>
                <a:gd name="T8" fmla="*/ 2 w 21"/>
                <a:gd name="T9" fmla="*/ 15 h 25"/>
                <a:gd name="T10" fmla="*/ 2 w 21"/>
                <a:gd name="T11" fmla="*/ 18 h 25"/>
                <a:gd name="T12" fmla="*/ 0 w 21"/>
                <a:gd name="T13" fmla="*/ 24 h 25"/>
                <a:gd name="T14" fmla="*/ 1 w 21"/>
                <a:gd name="T15" fmla="*/ 25 h 25"/>
                <a:gd name="T16" fmla="*/ 21 w 21"/>
                <a:gd name="T17" fmla="*/ 7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25">
                  <a:moveTo>
                    <a:pt x="21" y="7"/>
                  </a:moveTo>
                  <a:cubicBezTo>
                    <a:pt x="21" y="5"/>
                    <a:pt x="21" y="2"/>
                    <a:pt x="21" y="0"/>
                  </a:cubicBezTo>
                  <a:cubicBezTo>
                    <a:pt x="12" y="2"/>
                    <a:pt x="12" y="2"/>
                    <a:pt x="12" y="2"/>
                  </a:cubicBezTo>
                  <a:cubicBezTo>
                    <a:pt x="3" y="1"/>
                    <a:pt x="3" y="1"/>
                    <a:pt x="3" y="1"/>
                  </a:cubicBezTo>
                  <a:cubicBezTo>
                    <a:pt x="3" y="1"/>
                    <a:pt x="2" y="14"/>
                    <a:pt x="2" y="15"/>
                  </a:cubicBezTo>
                  <a:cubicBezTo>
                    <a:pt x="2" y="16"/>
                    <a:pt x="2" y="17"/>
                    <a:pt x="2" y="18"/>
                  </a:cubicBezTo>
                  <a:cubicBezTo>
                    <a:pt x="2" y="20"/>
                    <a:pt x="1" y="22"/>
                    <a:pt x="0" y="24"/>
                  </a:cubicBezTo>
                  <a:cubicBezTo>
                    <a:pt x="1" y="25"/>
                    <a:pt x="1" y="25"/>
                    <a:pt x="1" y="25"/>
                  </a:cubicBezTo>
                  <a:cubicBezTo>
                    <a:pt x="10" y="19"/>
                    <a:pt x="17" y="13"/>
                    <a:pt x="21" y="7"/>
                  </a:cubicBezTo>
                  <a:close/>
                </a:path>
              </a:pathLst>
            </a:custGeom>
            <a:solidFill>
              <a:srgbClr val="CD95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 name="Freeform 3462">
              <a:extLst>
                <a:ext uri="{FF2B5EF4-FFF2-40B4-BE49-F238E27FC236}">
                  <a16:creationId xmlns:a16="http://schemas.microsoft.com/office/drawing/2014/main" id="{01787631-E731-E4F9-E300-244CE803BAAF}"/>
                </a:ext>
              </a:extLst>
            </p:cNvPr>
            <p:cNvSpPr>
              <a:spLocks/>
            </p:cNvSpPr>
            <p:nvPr/>
          </p:nvSpPr>
          <p:spPr bwMode="auto">
            <a:xfrm>
              <a:off x="5921623" y="5871978"/>
              <a:ext cx="1915518" cy="2548440"/>
            </a:xfrm>
            <a:custGeom>
              <a:avLst/>
              <a:gdLst>
                <a:gd name="T0" fmla="*/ 17 w 96"/>
                <a:gd name="T1" fmla="*/ 75 h 131"/>
                <a:gd name="T2" fmla="*/ 16 w 96"/>
                <a:gd name="T3" fmla="*/ 21 h 131"/>
                <a:gd name="T4" fmla="*/ 13 w 96"/>
                <a:gd name="T5" fmla="*/ 4 h 131"/>
                <a:gd name="T6" fmla="*/ 37 w 96"/>
                <a:gd name="T7" fmla="*/ 0 h 131"/>
                <a:gd name="T8" fmla="*/ 45 w 96"/>
                <a:gd name="T9" fmla="*/ 9 h 131"/>
                <a:gd name="T10" fmla="*/ 61 w 96"/>
                <a:gd name="T11" fmla="*/ 0 h 131"/>
                <a:gd name="T12" fmla="*/ 89 w 96"/>
                <a:gd name="T13" fmla="*/ 3 h 131"/>
                <a:gd name="T14" fmla="*/ 81 w 96"/>
                <a:gd name="T15" fmla="*/ 66 h 131"/>
                <a:gd name="T16" fmla="*/ 96 w 96"/>
                <a:gd name="T17" fmla="*/ 131 h 131"/>
                <a:gd name="T18" fmla="*/ 53 w 96"/>
                <a:gd name="T19" fmla="*/ 131 h 131"/>
                <a:gd name="T20" fmla="*/ 40 w 96"/>
                <a:gd name="T21" fmla="*/ 103 h 131"/>
                <a:gd name="T22" fmla="*/ 27 w 96"/>
                <a:gd name="T23" fmla="*/ 131 h 131"/>
                <a:gd name="T24" fmla="*/ 0 w 96"/>
                <a:gd name="T25" fmla="*/ 131 h 131"/>
                <a:gd name="T26" fmla="*/ 17 w 96"/>
                <a:gd name="T27" fmla="*/ 75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6" h="131">
                  <a:moveTo>
                    <a:pt x="17" y="75"/>
                  </a:moveTo>
                  <a:cubicBezTo>
                    <a:pt x="18" y="57"/>
                    <a:pt x="18" y="39"/>
                    <a:pt x="16" y="21"/>
                  </a:cubicBezTo>
                  <a:cubicBezTo>
                    <a:pt x="13" y="4"/>
                    <a:pt x="13" y="4"/>
                    <a:pt x="13" y="4"/>
                  </a:cubicBezTo>
                  <a:cubicBezTo>
                    <a:pt x="37" y="0"/>
                    <a:pt x="37" y="0"/>
                    <a:pt x="37" y="0"/>
                  </a:cubicBezTo>
                  <a:cubicBezTo>
                    <a:pt x="45" y="9"/>
                    <a:pt x="45" y="9"/>
                    <a:pt x="45" y="9"/>
                  </a:cubicBezTo>
                  <a:cubicBezTo>
                    <a:pt x="61" y="0"/>
                    <a:pt x="61" y="0"/>
                    <a:pt x="61" y="0"/>
                  </a:cubicBezTo>
                  <a:cubicBezTo>
                    <a:pt x="89" y="3"/>
                    <a:pt x="89" y="3"/>
                    <a:pt x="89" y="3"/>
                  </a:cubicBezTo>
                  <a:cubicBezTo>
                    <a:pt x="91" y="24"/>
                    <a:pt x="88" y="46"/>
                    <a:pt x="81" y="66"/>
                  </a:cubicBezTo>
                  <a:cubicBezTo>
                    <a:pt x="96" y="131"/>
                    <a:pt x="96" y="131"/>
                    <a:pt x="96" y="131"/>
                  </a:cubicBezTo>
                  <a:cubicBezTo>
                    <a:pt x="53" y="131"/>
                    <a:pt x="53" y="131"/>
                    <a:pt x="53" y="131"/>
                  </a:cubicBezTo>
                  <a:cubicBezTo>
                    <a:pt x="40" y="103"/>
                    <a:pt x="40" y="103"/>
                    <a:pt x="40" y="103"/>
                  </a:cubicBezTo>
                  <a:cubicBezTo>
                    <a:pt x="27" y="131"/>
                    <a:pt x="27" y="131"/>
                    <a:pt x="27" y="131"/>
                  </a:cubicBezTo>
                  <a:cubicBezTo>
                    <a:pt x="0" y="131"/>
                    <a:pt x="0" y="131"/>
                    <a:pt x="0" y="131"/>
                  </a:cubicBezTo>
                  <a:lnTo>
                    <a:pt x="17" y="75"/>
                  </a:ln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en-US"/>
            </a:p>
          </p:txBody>
        </p:sp>
        <p:sp>
          <p:nvSpPr>
            <p:cNvPr id="77" name="Freeform 3463">
              <a:extLst>
                <a:ext uri="{FF2B5EF4-FFF2-40B4-BE49-F238E27FC236}">
                  <a16:creationId xmlns:a16="http://schemas.microsoft.com/office/drawing/2014/main" id="{70AB5950-FEDD-D0C1-89B9-5E43C56D99E3}"/>
                </a:ext>
              </a:extLst>
            </p:cNvPr>
            <p:cNvSpPr>
              <a:spLocks/>
            </p:cNvSpPr>
            <p:nvPr/>
          </p:nvSpPr>
          <p:spPr bwMode="auto">
            <a:xfrm>
              <a:off x="6537312" y="5871978"/>
              <a:ext cx="752529" cy="1341284"/>
            </a:xfrm>
            <a:custGeom>
              <a:avLst/>
              <a:gdLst>
                <a:gd name="T0" fmla="*/ 6 w 38"/>
                <a:gd name="T1" fmla="*/ 53 h 69"/>
                <a:gd name="T2" fmla="*/ 10 w 38"/>
                <a:gd name="T3" fmla="*/ 69 h 69"/>
                <a:gd name="T4" fmla="*/ 20 w 38"/>
                <a:gd name="T5" fmla="*/ 56 h 69"/>
                <a:gd name="T6" fmla="*/ 38 w 38"/>
                <a:gd name="T7" fmla="*/ 1 h 69"/>
                <a:gd name="T8" fmla="*/ 31 w 38"/>
                <a:gd name="T9" fmla="*/ 0 h 69"/>
                <a:gd name="T10" fmla="*/ 15 w 38"/>
                <a:gd name="T11" fmla="*/ 9 h 69"/>
                <a:gd name="T12" fmla="*/ 7 w 38"/>
                <a:gd name="T13" fmla="*/ 0 h 69"/>
                <a:gd name="T14" fmla="*/ 1 w 38"/>
                <a:gd name="T15" fmla="*/ 1 h 69"/>
                <a:gd name="T16" fmla="*/ 6 w 38"/>
                <a:gd name="T17" fmla="*/ 53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69">
                  <a:moveTo>
                    <a:pt x="6" y="53"/>
                  </a:moveTo>
                  <a:cubicBezTo>
                    <a:pt x="7" y="59"/>
                    <a:pt x="9" y="64"/>
                    <a:pt x="10" y="69"/>
                  </a:cubicBezTo>
                  <a:cubicBezTo>
                    <a:pt x="14" y="65"/>
                    <a:pt x="17" y="61"/>
                    <a:pt x="20" y="56"/>
                  </a:cubicBezTo>
                  <a:cubicBezTo>
                    <a:pt x="30" y="39"/>
                    <a:pt x="36" y="20"/>
                    <a:pt x="38" y="1"/>
                  </a:cubicBezTo>
                  <a:cubicBezTo>
                    <a:pt x="31" y="0"/>
                    <a:pt x="31" y="0"/>
                    <a:pt x="31" y="0"/>
                  </a:cubicBezTo>
                  <a:cubicBezTo>
                    <a:pt x="15" y="9"/>
                    <a:pt x="15" y="9"/>
                    <a:pt x="15" y="9"/>
                  </a:cubicBezTo>
                  <a:cubicBezTo>
                    <a:pt x="7" y="0"/>
                    <a:pt x="7" y="0"/>
                    <a:pt x="7" y="0"/>
                  </a:cubicBezTo>
                  <a:cubicBezTo>
                    <a:pt x="1" y="1"/>
                    <a:pt x="1" y="1"/>
                    <a:pt x="1" y="1"/>
                  </a:cubicBezTo>
                  <a:cubicBezTo>
                    <a:pt x="0" y="18"/>
                    <a:pt x="1" y="36"/>
                    <a:pt x="6" y="53"/>
                  </a:cubicBezTo>
                  <a:close/>
                </a:path>
              </a:pathLst>
            </a:custGeom>
            <a:solidFill>
              <a:srgbClr val="F8F0E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 name="Freeform 3464">
              <a:extLst>
                <a:ext uri="{FF2B5EF4-FFF2-40B4-BE49-F238E27FC236}">
                  <a16:creationId xmlns:a16="http://schemas.microsoft.com/office/drawing/2014/main" id="{05AAA43D-90D2-AB7C-688E-9796A1C265C1}"/>
                </a:ext>
              </a:extLst>
            </p:cNvPr>
            <p:cNvSpPr>
              <a:spLocks/>
            </p:cNvSpPr>
            <p:nvPr/>
          </p:nvSpPr>
          <p:spPr bwMode="auto">
            <a:xfrm>
              <a:off x="6537312" y="5871978"/>
              <a:ext cx="752529" cy="357673"/>
            </a:xfrm>
            <a:custGeom>
              <a:avLst/>
              <a:gdLst>
                <a:gd name="T0" fmla="*/ 33 w 33"/>
                <a:gd name="T1" fmla="*/ 1 h 16"/>
                <a:gd name="T2" fmla="*/ 27 w 33"/>
                <a:gd name="T3" fmla="*/ 0 h 16"/>
                <a:gd name="T4" fmla="*/ 13 w 33"/>
                <a:gd name="T5" fmla="*/ 8 h 16"/>
                <a:gd name="T6" fmla="*/ 6 w 33"/>
                <a:gd name="T7" fmla="*/ 0 h 16"/>
                <a:gd name="T8" fmla="*/ 0 w 33"/>
                <a:gd name="T9" fmla="*/ 1 h 16"/>
                <a:gd name="T10" fmla="*/ 5 w 33"/>
                <a:gd name="T11" fmla="*/ 16 h 16"/>
                <a:gd name="T12" fmla="*/ 13 w 33"/>
                <a:gd name="T13" fmla="*/ 9 h 16"/>
                <a:gd name="T14" fmla="*/ 19 w 33"/>
                <a:gd name="T15" fmla="*/ 16 h 16"/>
                <a:gd name="T16" fmla="*/ 33 w 33"/>
                <a:gd name="T17" fmla="*/ 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16">
                  <a:moveTo>
                    <a:pt x="33" y="1"/>
                  </a:moveTo>
                  <a:lnTo>
                    <a:pt x="27" y="0"/>
                  </a:lnTo>
                  <a:lnTo>
                    <a:pt x="13" y="8"/>
                  </a:lnTo>
                  <a:lnTo>
                    <a:pt x="6" y="0"/>
                  </a:lnTo>
                  <a:lnTo>
                    <a:pt x="0" y="1"/>
                  </a:lnTo>
                  <a:lnTo>
                    <a:pt x="5" y="16"/>
                  </a:lnTo>
                  <a:lnTo>
                    <a:pt x="13" y="9"/>
                  </a:lnTo>
                  <a:lnTo>
                    <a:pt x="19" y="16"/>
                  </a:lnTo>
                  <a:lnTo>
                    <a:pt x="33" y="1"/>
                  </a:lnTo>
                  <a:close/>
                </a:path>
              </a:pathLst>
            </a:custGeom>
            <a:solidFill>
              <a:srgbClr val="E3DF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 name="Freeform 3465">
              <a:extLst>
                <a:ext uri="{FF2B5EF4-FFF2-40B4-BE49-F238E27FC236}">
                  <a16:creationId xmlns:a16="http://schemas.microsoft.com/office/drawing/2014/main" id="{AB0BFA4D-D50E-056E-8239-41CCC6863F14}"/>
                </a:ext>
              </a:extLst>
            </p:cNvPr>
            <p:cNvSpPr>
              <a:spLocks/>
            </p:cNvSpPr>
            <p:nvPr/>
          </p:nvSpPr>
          <p:spPr bwMode="auto">
            <a:xfrm>
              <a:off x="6651338" y="6073168"/>
              <a:ext cx="273645" cy="1140096"/>
            </a:xfrm>
            <a:custGeom>
              <a:avLst/>
              <a:gdLst>
                <a:gd name="T0" fmla="*/ 0 w 14"/>
                <a:gd name="T1" fmla="*/ 43 h 59"/>
                <a:gd name="T2" fmla="*/ 4 w 14"/>
                <a:gd name="T3" fmla="*/ 59 h 59"/>
                <a:gd name="T4" fmla="*/ 14 w 14"/>
                <a:gd name="T5" fmla="*/ 46 h 59"/>
                <a:gd name="T6" fmla="*/ 9 w 14"/>
                <a:gd name="T7" fmla="*/ 11 h 59"/>
                <a:gd name="T8" fmla="*/ 13 w 14"/>
                <a:gd name="T9" fmla="*/ 5 h 59"/>
                <a:gd name="T10" fmla="*/ 9 w 14"/>
                <a:gd name="T11" fmla="*/ 0 h 59"/>
                <a:gd name="T12" fmla="*/ 4 w 14"/>
                <a:gd name="T13" fmla="*/ 5 h 59"/>
                <a:gd name="T14" fmla="*/ 6 w 14"/>
                <a:gd name="T15" fmla="*/ 11 h 59"/>
                <a:gd name="T16" fmla="*/ 0 w 14"/>
                <a:gd name="T17" fmla="*/ 43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59">
                  <a:moveTo>
                    <a:pt x="0" y="43"/>
                  </a:moveTo>
                  <a:cubicBezTo>
                    <a:pt x="1" y="49"/>
                    <a:pt x="3" y="54"/>
                    <a:pt x="4" y="59"/>
                  </a:cubicBezTo>
                  <a:cubicBezTo>
                    <a:pt x="8" y="55"/>
                    <a:pt x="11" y="51"/>
                    <a:pt x="14" y="46"/>
                  </a:cubicBezTo>
                  <a:cubicBezTo>
                    <a:pt x="9" y="11"/>
                    <a:pt x="9" y="11"/>
                    <a:pt x="9" y="11"/>
                  </a:cubicBezTo>
                  <a:cubicBezTo>
                    <a:pt x="13" y="5"/>
                    <a:pt x="13" y="5"/>
                    <a:pt x="13" y="5"/>
                  </a:cubicBezTo>
                  <a:cubicBezTo>
                    <a:pt x="9" y="0"/>
                    <a:pt x="9" y="0"/>
                    <a:pt x="9" y="0"/>
                  </a:cubicBezTo>
                  <a:cubicBezTo>
                    <a:pt x="4" y="5"/>
                    <a:pt x="4" y="5"/>
                    <a:pt x="4" y="5"/>
                  </a:cubicBezTo>
                  <a:cubicBezTo>
                    <a:pt x="6" y="11"/>
                    <a:pt x="6" y="11"/>
                    <a:pt x="6" y="11"/>
                  </a:cubicBezTo>
                  <a:lnTo>
                    <a:pt x="0" y="43"/>
                  </a:lnTo>
                  <a:close/>
                </a:path>
              </a:pathLst>
            </a:custGeom>
            <a:solidFill>
              <a:srgbClr val="4440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 name="Freeform 3473">
              <a:extLst>
                <a:ext uri="{FF2B5EF4-FFF2-40B4-BE49-F238E27FC236}">
                  <a16:creationId xmlns:a16="http://schemas.microsoft.com/office/drawing/2014/main" id="{EA62FCA4-2F71-ED02-7CD4-9E9522C60C8B}"/>
                </a:ext>
              </a:extLst>
            </p:cNvPr>
            <p:cNvSpPr>
              <a:spLocks/>
            </p:cNvSpPr>
            <p:nvPr/>
          </p:nvSpPr>
          <p:spPr bwMode="auto">
            <a:xfrm>
              <a:off x="7517884" y="6609681"/>
              <a:ext cx="136823" cy="178841"/>
            </a:xfrm>
            <a:custGeom>
              <a:avLst/>
              <a:gdLst>
                <a:gd name="T0" fmla="*/ 6 w 7"/>
                <a:gd name="T1" fmla="*/ 9 h 9"/>
                <a:gd name="T2" fmla="*/ 6 w 7"/>
                <a:gd name="T3" fmla="*/ 8 h 9"/>
                <a:gd name="T4" fmla="*/ 6 w 7"/>
                <a:gd name="T5" fmla="*/ 8 h 9"/>
                <a:gd name="T6" fmla="*/ 0 w 7"/>
                <a:gd name="T7" fmla="*/ 0 h 9"/>
                <a:gd name="T8" fmla="*/ 0 w 7"/>
                <a:gd name="T9" fmla="*/ 0 h 9"/>
                <a:gd name="T10" fmla="*/ 0 w 7"/>
                <a:gd name="T11" fmla="*/ 0 h 9"/>
                <a:gd name="T12" fmla="*/ 6 w 7"/>
                <a:gd name="T13" fmla="*/ 8 h 9"/>
                <a:gd name="T14" fmla="*/ 6 w 7"/>
                <a:gd name="T15" fmla="*/ 9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9">
                  <a:moveTo>
                    <a:pt x="6" y="9"/>
                  </a:moveTo>
                  <a:cubicBezTo>
                    <a:pt x="6" y="8"/>
                    <a:pt x="6" y="8"/>
                    <a:pt x="6" y="8"/>
                  </a:cubicBezTo>
                  <a:cubicBezTo>
                    <a:pt x="7" y="8"/>
                    <a:pt x="7" y="8"/>
                    <a:pt x="6" y="8"/>
                  </a:cubicBezTo>
                  <a:cubicBezTo>
                    <a:pt x="0" y="0"/>
                    <a:pt x="0" y="0"/>
                    <a:pt x="0" y="0"/>
                  </a:cubicBezTo>
                  <a:cubicBezTo>
                    <a:pt x="0" y="0"/>
                    <a:pt x="0" y="0"/>
                    <a:pt x="0" y="0"/>
                  </a:cubicBezTo>
                  <a:cubicBezTo>
                    <a:pt x="0" y="0"/>
                    <a:pt x="0" y="0"/>
                    <a:pt x="0" y="0"/>
                  </a:cubicBezTo>
                  <a:cubicBezTo>
                    <a:pt x="6" y="8"/>
                    <a:pt x="6" y="8"/>
                    <a:pt x="6" y="8"/>
                  </a:cubicBezTo>
                  <a:lnTo>
                    <a:pt x="6" y="9"/>
                  </a:lnTo>
                  <a:close/>
                </a:path>
              </a:pathLst>
            </a:custGeom>
            <a:solidFill>
              <a:srgbClr val="2C75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81" name="Group 80">
              <a:extLst>
                <a:ext uri="{FF2B5EF4-FFF2-40B4-BE49-F238E27FC236}">
                  <a16:creationId xmlns:a16="http://schemas.microsoft.com/office/drawing/2014/main" id="{2A5CA4F5-6C68-8668-273E-B5E37F66C076}"/>
                </a:ext>
              </a:extLst>
            </p:cNvPr>
            <p:cNvGrpSpPr/>
            <p:nvPr/>
          </p:nvGrpSpPr>
          <p:grpSpPr>
            <a:xfrm flipH="1">
              <a:off x="5821086" y="5923691"/>
              <a:ext cx="2397750" cy="1949401"/>
              <a:chOff x="17290375" y="5460471"/>
              <a:chExt cx="2683191" cy="1919877"/>
            </a:xfrm>
          </p:grpSpPr>
          <p:sp>
            <p:nvSpPr>
              <p:cNvPr id="116" name="Freeform 4871">
                <a:extLst>
                  <a:ext uri="{FF2B5EF4-FFF2-40B4-BE49-F238E27FC236}">
                    <a16:creationId xmlns:a16="http://schemas.microsoft.com/office/drawing/2014/main" id="{C60F259C-55E7-F4A4-4782-09484E2C4C86}"/>
                  </a:ext>
                </a:extLst>
              </p:cNvPr>
              <p:cNvSpPr>
                <a:spLocks/>
              </p:cNvSpPr>
              <p:nvPr/>
            </p:nvSpPr>
            <p:spPr bwMode="auto">
              <a:xfrm>
                <a:off x="17290375" y="5460471"/>
                <a:ext cx="832719" cy="1919877"/>
              </a:xfrm>
              <a:custGeom>
                <a:avLst/>
                <a:gdLst>
                  <a:gd name="T0" fmla="*/ 27 w 41"/>
                  <a:gd name="T1" fmla="*/ 0 h 96"/>
                  <a:gd name="T2" fmla="*/ 20 w 41"/>
                  <a:gd name="T3" fmla="*/ 9 h 96"/>
                  <a:gd name="T4" fmla="*/ 3 w 41"/>
                  <a:gd name="T5" fmla="*/ 73 h 96"/>
                  <a:gd name="T6" fmla="*/ 40 w 41"/>
                  <a:gd name="T7" fmla="*/ 75 h 96"/>
                  <a:gd name="T8" fmla="*/ 27 w 41"/>
                  <a:gd name="T9" fmla="*/ 0 h 96"/>
                </a:gdLst>
                <a:ahLst/>
                <a:cxnLst>
                  <a:cxn ang="0">
                    <a:pos x="T0" y="T1"/>
                  </a:cxn>
                  <a:cxn ang="0">
                    <a:pos x="T2" y="T3"/>
                  </a:cxn>
                  <a:cxn ang="0">
                    <a:pos x="T4" y="T5"/>
                  </a:cxn>
                  <a:cxn ang="0">
                    <a:pos x="T6" y="T7"/>
                  </a:cxn>
                  <a:cxn ang="0">
                    <a:pos x="T8" y="T9"/>
                  </a:cxn>
                </a:cxnLst>
                <a:rect l="0" t="0" r="r" b="b"/>
                <a:pathLst>
                  <a:path w="41" h="96">
                    <a:moveTo>
                      <a:pt x="27" y="0"/>
                    </a:moveTo>
                    <a:cubicBezTo>
                      <a:pt x="27" y="0"/>
                      <a:pt x="24" y="2"/>
                      <a:pt x="20" y="9"/>
                    </a:cubicBezTo>
                    <a:cubicBezTo>
                      <a:pt x="15" y="16"/>
                      <a:pt x="0" y="53"/>
                      <a:pt x="3" y="73"/>
                    </a:cubicBezTo>
                    <a:cubicBezTo>
                      <a:pt x="7" y="96"/>
                      <a:pt x="38" y="78"/>
                      <a:pt x="40" y="75"/>
                    </a:cubicBezTo>
                    <a:cubicBezTo>
                      <a:pt x="41" y="71"/>
                      <a:pt x="41" y="0"/>
                      <a:pt x="27" y="0"/>
                    </a:cubicBez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 name="Freeform 4889">
                <a:extLst>
                  <a:ext uri="{FF2B5EF4-FFF2-40B4-BE49-F238E27FC236}">
                    <a16:creationId xmlns:a16="http://schemas.microsoft.com/office/drawing/2014/main" id="{7488B7BD-E6FC-0B4A-2577-13BF6AF0F850}"/>
                  </a:ext>
                </a:extLst>
              </p:cNvPr>
              <p:cNvSpPr>
                <a:spLocks/>
              </p:cNvSpPr>
              <p:nvPr/>
            </p:nvSpPr>
            <p:spPr bwMode="auto">
              <a:xfrm>
                <a:off x="17683588" y="6246923"/>
                <a:ext cx="647669" cy="439497"/>
              </a:xfrm>
              <a:custGeom>
                <a:avLst/>
                <a:gdLst>
                  <a:gd name="T0" fmla="*/ 32 w 33"/>
                  <a:gd name="T1" fmla="*/ 11 h 22"/>
                  <a:gd name="T2" fmla="*/ 18 w 33"/>
                  <a:gd name="T3" fmla="*/ 1 h 22"/>
                  <a:gd name="T4" fmla="*/ 2 w 33"/>
                  <a:gd name="T5" fmla="*/ 7 h 22"/>
                  <a:gd name="T6" fmla="*/ 15 w 33"/>
                  <a:gd name="T7" fmla="*/ 6 h 22"/>
                  <a:gd name="T8" fmla="*/ 2 w 33"/>
                  <a:gd name="T9" fmla="*/ 15 h 22"/>
                  <a:gd name="T10" fmla="*/ 23 w 33"/>
                  <a:gd name="T11" fmla="*/ 20 h 22"/>
                  <a:gd name="T12" fmla="*/ 32 w 33"/>
                  <a:gd name="T13" fmla="*/ 11 h 22"/>
                </a:gdLst>
                <a:ahLst/>
                <a:cxnLst>
                  <a:cxn ang="0">
                    <a:pos x="T0" y="T1"/>
                  </a:cxn>
                  <a:cxn ang="0">
                    <a:pos x="T2" y="T3"/>
                  </a:cxn>
                  <a:cxn ang="0">
                    <a:pos x="T4" y="T5"/>
                  </a:cxn>
                  <a:cxn ang="0">
                    <a:pos x="T6" y="T7"/>
                  </a:cxn>
                  <a:cxn ang="0">
                    <a:pos x="T8" y="T9"/>
                  </a:cxn>
                  <a:cxn ang="0">
                    <a:pos x="T10" y="T11"/>
                  </a:cxn>
                  <a:cxn ang="0">
                    <a:pos x="T12" y="T13"/>
                  </a:cxn>
                </a:cxnLst>
                <a:rect l="0" t="0" r="r" b="b"/>
                <a:pathLst>
                  <a:path w="33" h="22">
                    <a:moveTo>
                      <a:pt x="32" y="11"/>
                    </a:moveTo>
                    <a:cubicBezTo>
                      <a:pt x="32" y="11"/>
                      <a:pt x="24" y="2"/>
                      <a:pt x="18" y="1"/>
                    </a:cubicBezTo>
                    <a:cubicBezTo>
                      <a:pt x="11" y="0"/>
                      <a:pt x="4" y="4"/>
                      <a:pt x="2" y="7"/>
                    </a:cubicBezTo>
                    <a:cubicBezTo>
                      <a:pt x="0" y="10"/>
                      <a:pt x="9" y="4"/>
                      <a:pt x="15" y="6"/>
                    </a:cubicBezTo>
                    <a:cubicBezTo>
                      <a:pt x="10" y="8"/>
                      <a:pt x="5" y="10"/>
                      <a:pt x="2" y="15"/>
                    </a:cubicBezTo>
                    <a:cubicBezTo>
                      <a:pt x="3" y="18"/>
                      <a:pt x="15" y="22"/>
                      <a:pt x="23" y="20"/>
                    </a:cubicBezTo>
                    <a:cubicBezTo>
                      <a:pt x="31" y="19"/>
                      <a:pt x="33" y="16"/>
                      <a:pt x="32" y="11"/>
                    </a:cubicBezTo>
                    <a:close/>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8" name="Freeform 4890">
                <a:extLst>
                  <a:ext uri="{FF2B5EF4-FFF2-40B4-BE49-F238E27FC236}">
                    <a16:creationId xmlns:a16="http://schemas.microsoft.com/office/drawing/2014/main" id="{8D70BE87-58B1-6830-BF0D-BD5395A6C17F}"/>
                  </a:ext>
                </a:extLst>
              </p:cNvPr>
              <p:cNvSpPr>
                <a:spLocks/>
              </p:cNvSpPr>
              <p:nvPr/>
            </p:nvSpPr>
            <p:spPr bwMode="auto">
              <a:xfrm>
                <a:off x="18123085" y="5475348"/>
                <a:ext cx="1850481" cy="1688567"/>
              </a:xfrm>
              <a:custGeom>
                <a:avLst/>
                <a:gdLst>
                  <a:gd name="T0" fmla="*/ 86 w 92"/>
                  <a:gd name="T1" fmla="*/ 74 h 84"/>
                  <a:gd name="T2" fmla="*/ 38 w 92"/>
                  <a:gd name="T3" fmla="*/ 78 h 84"/>
                  <a:gd name="T4" fmla="*/ 0 w 92"/>
                  <a:gd name="T5" fmla="*/ 66 h 84"/>
                  <a:gd name="T6" fmla="*/ 9 w 92"/>
                  <a:gd name="T7" fmla="*/ 48 h 84"/>
                  <a:gd name="T8" fmla="*/ 54 w 92"/>
                  <a:gd name="T9" fmla="*/ 53 h 84"/>
                  <a:gd name="T10" fmla="*/ 61 w 92"/>
                  <a:gd name="T11" fmla="*/ 53 h 84"/>
                  <a:gd name="T12" fmla="*/ 73 w 92"/>
                  <a:gd name="T13" fmla="*/ 0 h 84"/>
                  <a:gd name="T14" fmla="*/ 87 w 92"/>
                  <a:gd name="T15" fmla="*/ 21 h 84"/>
                  <a:gd name="T16" fmla="*/ 86 w 92"/>
                  <a:gd name="T17" fmla="*/ 7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2" h="84">
                    <a:moveTo>
                      <a:pt x="86" y="74"/>
                    </a:moveTo>
                    <a:cubicBezTo>
                      <a:pt x="83" y="80"/>
                      <a:pt x="65" y="84"/>
                      <a:pt x="38" y="78"/>
                    </a:cubicBezTo>
                    <a:cubicBezTo>
                      <a:pt x="27" y="76"/>
                      <a:pt x="14" y="72"/>
                      <a:pt x="0" y="66"/>
                    </a:cubicBezTo>
                    <a:cubicBezTo>
                      <a:pt x="6" y="54"/>
                      <a:pt x="9" y="48"/>
                      <a:pt x="9" y="48"/>
                    </a:cubicBezTo>
                    <a:cubicBezTo>
                      <a:pt x="54" y="53"/>
                      <a:pt x="54" y="53"/>
                      <a:pt x="54" y="53"/>
                    </a:cubicBezTo>
                    <a:cubicBezTo>
                      <a:pt x="61" y="53"/>
                      <a:pt x="61" y="53"/>
                      <a:pt x="61" y="53"/>
                    </a:cubicBezTo>
                    <a:cubicBezTo>
                      <a:pt x="61" y="53"/>
                      <a:pt x="62" y="1"/>
                      <a:pt x="73" y="0"/>
                    </a:cubicBezTo>
                    <a:cubicBezTo>
                      <a:pt x="73" y="0"/>
                      <a:pt x="82" y="4"/>
                      <a:pt x="87" y="21"/>
                    </a:cubicBezTo>
                    <a:cubicBezTo>
                      <a:pt x="92" y="40"/>
                      <a:pt x="91" y="65"/>
                      <a:pt x="86" y="74"/>
                    </a:cubicBez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9" name="Freeform 4891">
                <a:extLst>
                  <a:ext uri="{FF2B5EF4-FFF2-40B4-BE49-F238E27FC236}">
                    <a16:creationId xmlns:a16="http://schemas.microsoft.com/office/drawing/2014/main" id="{D4F66B03-93BC-CB14-025D-F0EA2B8284A1}"/>
                  </a:ext>
                </a:extLst>
              </p:cNvPr>
              <p:cNvSpPr>
                <a:spLocks/>
              </p:cNvSpPr>
              <p:nvPr/>
            </p:nvSpPr>
            <p:spPr bwMode="auto">
              <a:xfrm>
                <a:off x="18123085" y="6408836"/>
                <a:ext cx="1156553" cy="601402"/>
              </a:xfrm>
              <a:custGeom>
                <a:avLst/>
                <a:gdLst>
                  <a:gd name="T0" fmla="*/ 58 w 58"/>
                  <a:gd name="T1" fmla="*/ 20 h 30"/>
                  <a:gd name="T2" fmla="*/ 38 w 58"/>
                  <a:gd name="T3" fmla="*/ 30 h 30"/>
                  <a:gd name="T4" fmla="*/ 0 w 58"/>
                  <a:gd name="T5" fmla="*/ 18 h 30"/>
                  <a:gd name="T6" fmla="*/ 9 w 58"/>
                  <a:gd name="T7" fmla="*/ 0 h 30"/>
                  <a:gd name="T8" fmla="*/ 54 w 58"/>
                  <a:gd name="T9" fmla="*/ 5 h 30"/>
                  <a:gd name="T10" fmla="*/ 58 w 58"/>
                  <a:gd name="T11" fmla="*/ 20 h 30"/>
                </a:gdLst>
                <a:ahLst/>
                <a:cxnLst>
                  <a:cxn ang="0">
                    <a:pos x="T0" y="T1"/>
                  </a:cxn>
                  <a:cxn ang="0">
                    <a:pos x="T2" y="T3"/>
                  </a:cxn>
                  <a:cxn ang="0">
                    <a:pos x="T4" y="T5"/>
                  </a:cxn>
                  <a:cxn ang="0">
                    <a:pos x="T6" y="T7"/>
                  </a:cxn>
                  <a:cxn ang="0">
                    <a:pos x="T8" y="T9"/>
                  </a:cxn>
                  <a:cxn ang="0">
                    <a:pos x="T10" y="T11"/>
                  </a:cxn>
                </a:cxnLst>
                <a:rect l="0" t="0" r="r" b="b"/>
                <a:pathLst>
                  <a:path w="58" h="30">
                    <a:moveTo>
                      <a:pt x="58" y="20"/>
                    </a:moveTo>
                    <a:cubicBezTo>
                      <a:pt x="55" y="23"/>
                      <a:pt x="45" y="28"/>
                      <a:pt x="38" y="30"/>
                    </a:cubicBezTo>
                    <a:cubicBezTo>
                      <a:pt x="27" y="28"/>
                      <a:pt x="14" y="24"/>
                      <a:pt x="0" y="18"/>
                    </a:cubicBezTo>
                    <a:cubicBezTo>
                      <a:pt x="6" y="6"/>
                      <a:pt x="9" y="0"/>
                      <a:pt x="9" y="0"/>
                    </a:cubicBezTo>
                    <a:cubicBezTo>
                      <a:pt x="54" y="5"/>
                      <a:pt x="54" y="5"/>
                      <a:pt x="54" y="5"/>
                    </a:cubicBezTo>
                    <a:cubicBezTo>
                      <a:pt x="56" y="10"/>
                      <a:pt x="57" y="16"/>
                      <a:pt x="58" y="20"/>
                    </a:cubicBezTo>
                    <a:close/>
                  </a:path>
                </a:pathLst>
              </a:custGeom>
              <a:solidFill>
                <a:schemeClr val="accent4">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0" name="Freeform 4892">
                <a:extLst>
                  <a:ext uri="{FF2B5EF4-FFF2-40B4-BE49-F238E27FC236}">
                    <a16:creationId xmlns:a16="http://schemas.microsoft.com/office/drawing/2014/main" id="{44928071-BC7D-437F-F5CF-0803CA9D5ED6}"/>
                  </a:ext>
                </a:extLst>
              </p:cNvPr>
              <p:cNvSpPr>
                <a:spLocks/>
              </p:cNvSpPr>
              <p:nvPr/>
            </p:nvSpPr>
            <p:spPr bwMode="auto">
              <a:xfrm>
                <a:off x="18955804" y="6246923"/>
                <a:ext cx="601402" cy="393230"/>
              </a:xfrm>
              <a:custGeom>
                <a:avLst/>
                <a:gdLst>
                  <a:gd name="T0" fmla="*/ 0 w 30"/>
                  <a:gd name="T1" fmla="*/ 8 h 20"/>
                  <a:gd name="T2" fmla="*/ 18 w 30"/>
                  <a:gd name="T3" fmla="*/ 0 h 20"/>
                  <a:gd name="T4" fmla="*/ 28 w 30"/>
                  <a:gd name="T5" fmla="*/ 13 h 20"/>
                  <a:gd name="T6" fmla="*/ 4 w 30"/>
                  <a:gd name="T7" fmla="*/ 20 h 20"/>
                  <a:gd name="T8" fmla="*/ 0 w 30"/>
                  <a:gd name="T9" fmla="*/ 8 h 20"/>
                </a:gdLst>
                <a:ahLst/>
                <a:cxnLst>
                  <a:cxn ang="0">
                    <a:pos x="T0" y="T1"/>
                  </a:cxn>
                  <a:cxn ang="0">
                    <a:pos x="T2" y="T3"/>
                  </a:cxn>
                  <a:cxn ang="0">
                    <a:pos x="T4" y="T5"/>
                  </a:cxn>
                  <a:cxn ang="0">
                    <a:pos x="T6" y="T7"/>
                  </a:cxn>
                  <a:cxn ang="0">
                    <a:pos x="T8" y="T9"/>
                  </a:cxn>
                </a:cxnLst>
                <a:rect l="0" t="0" r="r" b="b"/>
                <a:pathLst>
                  <a:path w="30" h="20">
                    <a:moveTo>
                      <a:pt x="0" y="8"/>
                    </a:moveTo>
                    <a:cubicBezTo>
                      <a:pt x="0" y="8"/>
                      <a:pt x="12" y="0"/>
                      <a:pt x="18" y="0"/>
                    </a:cubicBezTo>
                    <a:cubicBezTo>
                      <a:pt x="27" y="2"/>
                      <a:pt x="30" y="10"/>
                      <a:pt x="28" y="13"/>
                    </a:cubicBezTo>
                    <a:cubicBezTo>
                      <a:pt x="28" y="15"/>
                      <a:pt x="4" y="20"/>
                      <a:pt x="4" y="20"/>
                    </a:cubicBezTo>
                    <a:lnTo>
                      <a:pt x="0" y="8"/>
                    </a:lnTo>
                    <a:close/>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1" name="Freeform 4893">
                <a:extLst>
                  <a:ext uri="{FF2B5EF4-FFF2-40B4-BE49-F238E27FC236}">
                    <a16:creationId xmlns:a16="http://schemas.microsoft.com/office/drawing/2014/main" id="{6A512AAE-A339-69A5-3BB6-F5E24B323279}"/>
                  </a:ext>
                </a:extLst>
              </p:cNvPr>
              <p:cNvSpPr>
                <a:spLocks/>
              </p:cNvSpPr>
              <p:nvPr/>
            </p:nvSpPr>
            <p:spPr bwMode="auto">
              <a:xfrm>
                <a:off x="17406021" y="6246923"/>
                <a:ext cx="1757956" cy="925236"/>
              </a:xfrm>
              <a:custGeom>
                <a:avLst/>
                <a:gdLst>
                  <a:gd name="T0" fmla="*/ 12 w 88"/>
                  <a:gd name="T1" fmla="*/ 16 h 45"/>
                  <a:gd name="T2" fmla="*/ 1 w 88"/>
                  <a:gd name="T3" fmla="*/ 33 h 45"/>
                  <a:gd name="T4" fmla="*/ 20 w 88"/>
                  <a:gd name="T5" fmla="*/ 44 h 45"/>
                  <a:gd name="T6" fmla="*/ 88 w 88"/>
                  <a:gd name="T7" fmla="*/ 22 h 45"/>
                  <a:gd name="T8" fmla="*/ 79 w 88"/>
                  <a:gd name="T9" fmla="*/ 0 h 45"/>
                  <a:gd name="T10" fmla="*/ 12 w 88"/>
                  <a:gd name="T11" fmla="*/ 16 h 45"/>
                </a:gdLst>
                <a:ahLst/>
                <a:cxnLst>
                  <a:cxn ang="0">
                    <a:pos x="T0" y="T1"/>
                  </a:cxn>
                  <a:cxn ang="0">
                    <a:pos x="T2" y="T3"/>
                  </a:cxn>
                  <a:cxn ang="0">
                    <a:pos x="T4" y="T5"/>
                  </a:cxn>
                  <a:cxn ang="0">
                    <a:pos x="T6" y="T7"/>
                  </a:cxn>
                  <a:cxn ang="0">
                    <a:pos x="T8" y="T9"/>
                  </a:cxn>
                  <a:cxn ang="0">
                    <a:pos x="T10" y="T11"/>
                  </a:cxn>
                </a:cxnLst>
                <a:rect l="0" t="0" r="r" b="b"/>
                <a:pathLst>
                  <a:path w="88" h="45">
                    <a:moveTo>
                      <a:pt x="12" y="16"/>
                    </a:moveTo>
                    <a:cubicBezTo>
                      <a:pt x="4" y="20"/>
                      <a:pt x="0" y="24"/>
                      <a:pt x="1" y="33"/>
                    </a:cubicBezTo>
                    <a:cubicBezTo>
                      <a:pt x="1" y="41"/>
                      <a:pt x="11" y="45"/>
                      <a:pt x="20" y="44"/>
                    </a:cubicBezTo>
                    <a:cubicBezTo>
                      <a:pt x="29" y="43"/>
                      <a:pt x="88" y="22"/>
                      <a:pt x="88" y="22"/>
                    </a:cubicBezTo>
                    <a:cubicBezTo>
                      <a:pt x="79" y="0"/>
                      <a:pt x="79" y="0"/>
                      <a:pt x="79" y="0"/>
                    </a:cubicBezTo>
                    <a:cubicBezTo>
                      <a:pt x="79" y="0"/>
                      <a:pt x="25" y="10"/>
                      <a:pt x="12" y="16"/>
                    </a:cubicBez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82" name="Group 81">
              <a:extLst>
                <a:ext uri="{FF2B5EF4-FFF2-40B4-BE49-F238E27FC236}">
                  <a16:creationId xmlns:a16="http://schemas.microsoft.com/office/drawing/2014/main" id="{A933F673-6698-6D81-61C4-A1ADD456FCE1}"/>
                </a:ext>
              </a:extLst>
            </p:cNvPr>
            <p:cNvGrpSpPr/>
            <p:nvPr/>
          </p:nvGrpSpPr>
          <p:grpSpPr>
            <a:xfrm>
              <a:off x="4867343" y="676605"/>
              <a:ext cx="4067487" cy="4800280"/>
              <a:chOff x="1803696" y="1810576"/>
              <a:chExt cx="2482763" cy="2930057"/>
            </a:xfrm>
          </p:grpSpPr>
          <p:grpSp>
            <p:nvGrpSpPr>
              <p:cNvPr id="83" name="Group 82">
                <a:extLst>
                  <a:ext uri="{FF2B5EF4-FFF2-40B4-BE49-F238E27FC236}">
                    <a16:creationId xmlns:a16="http://schemas.microsoft.com/office/drawing/2014/main" id="{650DA4BB-E25C-7CDA-8E67-4A7A7DB40D9A}"/>
                  </a:ext>
                </a:extLst>
              </p:cNvPr>
              <p:cNvGrpSpPr/>
              <p:nvPr/>
            </p:nvGrpSpPr>
            <p:grpSpPr>
              <a:xfrm>
                <a:off x="1803696" y="1810576"/>
                <a:ext cx="2482763" cy="2930057"/>
                <a:chOff x="142953" y="934202"/>
                <a:chExt cx="1561324" cy="1842612"/>
              </a:xfrm>
            </p:grpSpPr>
            <p:sp>
              <p:nvSpPr>
                <p:cNvPr id="85" name="Freeform 115">
                  <a:extLst>
                    <a:ext uri="{FF2B5EF4-FFF2-40B4-BE49-F238E27FC236}">
                      <a16:creationId xmlns:a16="http://schemas.microsoft.com/office/drawing/2014/main" id="{1801DEF3-BB3D-A2E4-4BFA-F00C2D3B843C}"/>
                    </a:ext>
                  </a:extLst>
                </p:cNvPr>
                <p:cNvSpPr>
                  <a:spLocks/>
                </p:cNvSpPr>
                <p:nvPr/>
              </p:nvSpPr>
              <p:spPr bwMode="auto">
                <a:xfrm>
                  <a:off x="142953" y="1880972"/>
                  <a:ext cx="345543" cy="473521"/>
                </a:xfrm>
                <a:custGeom>
                  <a:avLst/>
                  <a:gdLst>
                    <a:gd name="T0" fmla="*/ 2 w 32"/>
                    <a:gd name="T1" fmla="*/ 19 h 44"/>
                    <a:gd name="T2" fmla="*/ 20 w 32"/>
                    <a:gd name="T3" fmla="*/ 40 h 44"/>
                    <a:gd name="T4" fmla="*/ 31 w 32"/>
                    <a:gd name="T5" fmla="*/ 20 h 44"/>
                    <a:gd name="T6" fmla="*/ 15 w 32"/>
                    <a:gd name="T7" fmla="*/ 2 h 44"/>
                    <a:gd name="T8" fmla="*/ 2 w 32"/>
                    <a:gd name="T9" fmla="*/ 19 h 44"/>
                  </a:gdLst>
                  <a:ahLst/>
                  <a:cxnLst>
                    <a:cxn ang="0">
                      <a:pos x="T0" y="T1"/>
                    </a:cxn>
                    <a:cxn ang="0">
                      <a:pos x="T2" y="T3"/>
                    </a:cxn>
                    <a:cxn ang="0">
                      <a:pos x="T4" y="T5"/>
                    </a:cxn>
                    <a:cxn ang="0">
                      <a:pos x="T6" y="T7"/>
                    </a:cxn>
                    <a:cxn ang="0">
                      <a:pos x="T8" y="T9"/>
                    </a:cxn>
                  </a:cxnLst>
                  <a:rect l="0" t="0" r="r" b="b"/>
                  <a:pathLst>
                    <a:path w="32" h="44">
                      <a:moveTo>
                        <a:pt x="2" y="19"/>
                      </a:moveTo>
                      <a:cubicBezTo>
                        <a:pt x="3" y="30"/>
                        <a:pt x="12" y="44"/>
                        <a:pt x="20" y="40"/>
                      </a:cubicBezTo>
                      <a:cubicBezTo>
                        <a:pt x="27" y="37"/>
                        <a:pt x="32" y="31"/>
                        <a:pt x="31" y="20"/>
                      </a:cubicBezTo>
                      <a:cubicBezTo>
                        <a:pt x="29" y="9"/>
                        <a:pt x="23" y="4"/>
                        <a:pt x="15" y="2"/>
                      </a:cubicBezTo>
                      <a:cubicBezTo>
                        <a:pt x="5" y="0"/>
                        <a:pt x="0" y="8"/>
                        <a:pt x="2" y="19"/>
                      </a:cubicBezTo>
                    </a:path>
                  </a:pathLst>
                </a:custGeom>
                <a:solidFill>
                  <a:srgbClr val="ED90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86" name="Freeform 116">
                  <a:extLst>
                    <a:ext uri="{FF2B5EF4-FFF2-40B4-BE49-F238E27FC236}">
                      <a16:creationId xmlns:a16="http://schemas.microsoft.com/office/drawing/2014/main" id="{75A3C573-D5EB-F6B2-8A38-D3454B2CE2B0}"/>
                    </a:ext>
                  </a:extLst>
                </p:cNvPr>
                <p:cNvSpPr>
                  <a:spLocks/>
                </p:cNvSpPr>
                <p:nvPr/>
              </p:nvSpPr>
              <p:spPr bwMode="auto">
                <a:xfrm>
                  <a:off x="194144" y="1880972"/>
                  <a:ext cx="140780" cy="102382"/>
                </a:xfrm>
                <a:custGeom>
                  <a:avLst/>
                  <a:gdLst>
                    <a:gd name="T0" fmla="*/ 0 w 14"/>
                    <a:gd name="T1" fmla="*/ 5 h 9"/>
                    <a:gd name="T2" fmla="*/ 14 w 14"/>
                    <a:gd name="T3" fmla="*/ 9 h 9"/>
                    <a:gd name="T4" fmla="*/ 13 w 14"/>
                    <a:gd name="T5" fmla="*/ 2 h 9"/>
                    <a:gd name="T6" fmla="*/ 7 w 14"/>
                    <a:gd name="T7" fmla="*/ 1 h 9"/>
                    <a:gd name="T8" fmla="*/ 0 w 14"/>
                    <a:gd name="T9" fmla="*/ 5 h 9"/>
                  </a:gdLst>
                  <a:ahLst/>
                  <a:cxnLst>
                    <a:cxn ang="0">
                      <a:pos x="T0" y="T1"/>
                    </a:cxn>
                    <a:cxn ang="0">
                      <a:pos x="T2" y="T3"/>
                    </a:cxn>
                    <a:cxn ang="0">
                      <a:pos x="T4" y="T5"/>
                    </a:cxn>
                    <a:cxn ang="0">
                      <a:pos x="T6" y="T7"/>
                    </a:cxn>
                    <a:cxn ang="0">
                      <a:pos x="T8" y="T9"/>
                    </a:cxn>
                  </a:cxnLst>
                  <a:rect l="0" t="0" r="r" b="b"/>
                  <a:pathLst>
                    <a:path w="14" h="9">
                      <a:moveTo>
                        <a:pt x="0" y="5"/>
                      </a:moveTo>
                      <a:cubicBezTo>
                        <a:pt x="2" y="2"/>
                        <a:pt x="12" y="1"/>
                        <a:pt x="14" y="9"/>
                      </a:cubicBezTo>
                      <a:cubicBezTo>
                        <a:pt x="13" y="2"/>
                        <a:pt x="13" y="2"/>
                        <a:pt x="13" y="2"/>
                      </a:cubicBezTo>
                      <a:cubicBezTo>
                        <a:pt x="13" y="2"/>
                        <a:pt x="10" y="0"/>
                        <a:pt x="7" y="1"/>
                      </a:cubicBezTo>
                      <a:cubicBezTo>
                        <a:pt x="2" y="2"/>
                        <a:pt x="0" y="5"/>
                        <a:pt x="0" y="5"/>
                      </a:cubicBezTo>
                      <a:close/>
                    </a:path>
                  </a:pathLst>
                </a:custGeom>
                <a:solidFill>
                  <a:srgbClr val="FCBB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87" name="Freeform 117">
                  <a:extLst>
                    <a:ext uri="{FF2B5EF4-FFF2-40B4-BE49-F238E27FC236}">
                      <a16:creationId xmlns:a16="http://schemas.microsoft.com/office/drawing/2014/main" id="{8E8275AF-D514-BCBA-5AF0-B62573DF1E1F}"/>
                    </a:ext>
                  </a:extLst>
                </p:cNvPr>
                <p:cNvSpPr>
                  <a:spLocks/>
                </p:cNvSpPr>
                <p:nvPr/>
              </p:nvSpPr>
              <p:spPr bwMode="auto">
                <a:xfrm>
                  <a:off x="1358734" y="1880972"/>
                  <a:ext cx="345543" cy="473521"/>
                </a:xfrm>
                <a:custGeom>
                  <a:avLst/>
                  <a:gdLst>
                    <a:gd name="T0" fmla="*/ 30 w 32"/>
                    <a:gd name="T1" fmla="*/ 19 h 44"/>
                    <a:gd name="T2" fmla="*/ 12 w 32"/>
                    <a:gd name="T3" fmla="*/ 40 h 44"/>
                    <a:gd name="T4" fmla="*/ 2 w 32"/>
                    <a:gd name="T5" fmla="*/ 20 h 44"/>
                    <a:gd name="T6" fmla="*/ 18 w 32"/>
                    <a:gd name="T7" fmla="*/ 2 h 44"/>
                    <a:gd name="T8" fmla="*/ 30 w 32"/>
                    <a:gd name="T9" fmla="*/ 19 h 44"/>
                  </a:gdLst>
                  <a:ahLst/>
                  <a:cxnLst>
                    <a:cxn ang="0">
                      <a:pos x="T0" y="T1"/>
                    </a:cxn>
                    <a:cxn ang="0">
                      <a:pos x="T2" y="T3"/>
                    </a:cxn>
                    <a:cxn ang="0">
                      <a:pos x="T4" y="T5"/>
                    </a:cxn>
                    <a:cxn ang="0">
                      <a:pos x="T6" y="T7"/>
                    </a:cxn>
                    <a:cxn ang="0">
                      <a:pos x="T8" y="T9"/>
                    </a:cxn>
                  </a:cxnLst>
                  <a:rect l="0" t="0" r="r" b="b"/>
                  <a:pathLst>
                    <a:path w="32" h="44">
                      <a:moveTo>
                        <a:pt x="30" y="19"/>
                      </a:moveTo>
                      <a:cubicBezTo>
                        <a:pt x="29" y="30"/>
                        <a:pt x="20" y="44"/>
                        <a:pt x="12" y="40"/>
                      </a:cubicBezTo>
                      <a:cubicBezTo>
                        <a:pt x="6" y="37"/>
                        <a:pt x="0" y="31"/>
                        <a:pt x="2" y="20"/>
                      </a:cubicBezTo>
                      <a:cubicBezTo>
                        <a:pt x="3" y="9"/>
                        <a:pt x="9" y="4"/>
                        <a:pt x="18" y="2"/>
                      </a:cubicBezTo>
                      <a:cubicBezTo>
                        <a:pt x="27" y="0"/>
                        <a:pt x="32" y="8"/>
                        <a:pt x="30" y="19"/>
                      </a:cubicBezTo>
                    </a:path>
                  </a:pathLst>
                </a:custGeom>
                <a:solidFill>
                  <a:srgbClr val="ED90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88" name="Freeform 118">
                  <a:extLst>
                    <a:ext uri="{FF2B5EF4-FFF2-40B4-BE49-F238E27FC236}">
                      <a16:creationId xmlns:a16="http://schemas.microsoft.com/office/drawing/2014/main" id="{B23771C1-2228-DAF9-6D56-81B511E712A2}"/>
                    </a:ext>
                  </a:extLst>
                </p:cNvPr>
                <p:cNvSpPr>
                  <a:spLocks/>
                </p:cNvSpPr>
                <p:nvPr/>
              </p:nvSpPr>
              <p:spPr bwMode="auto">
                <a:xfrm>
                  <a:off x="1512307" y="1880972"/>
                  <a:ext cx="153573" cy="102382"/>
                </a:xfrm>
                <a:custGeom>
                  <a:avLst/>
                  <a:gdLst>
                    <a:gd name="T0" fmla="*/ 14 w 14"/>
                    <a:gd name="T1" fmla="*/ 5 h 9"/>
                    <a:gd name="T2" fmla="*/ 0 w 14"/>
                    <a:gd name="T3" fmla="*/ 9 h 9"/>
                    <a:gd name="T4" fmla="*/ 1 w 14"/>
                    <a:gd name="T5" fmla="*/ 2 h 9"/>
                    <a:gd name="T6" fmla="*/ 7 w 14"/>
                    <a:gd name="T7" fmla="*/ 1 h 9"/>
                    <a:gd name="T8" fmla="*/ 14 w 14"/>
                    <a:gd name="T9" fmla="*/ 5 h 9"/>
                  </a:gdLst>
                  <a:ahLst/>
                  <a:cxnLst>
                    <a:cxn ang="0">
                      <a:pos x="T0" y="T1"/>
                    </a:cxn>
                    <a:cxn ang="0">
                      <a:pos x="T2" y="T3"/>
                    </a:cxn>
                    <a:cxn ang="0">
                      <a:pos x="T4" y="T5"/>
                    </a:cxn>
                    <a:cxn ang="0">
                      <a:pos x="T6" y="T7"/>
                    </a:cxn>
                    <a:cxn ang="0">
                      <a:pos x="T8" y="T9"/>
                    </a:cxn>
                  </a:cxnLst>
                  <a:rect l="0" t="0" r="r" b="b"/>
                  <a:pathLst>
                    <a:path w="14" h="9">
                      <a:moveTo>
                        <a:pt x="14" y="5"/>
                      </a:moveTo>
                      <a:cubicBezTo>
                        <a:pt x="12" y="2"/>
                        <a:pt x="3" y="1"/>
                        <a:pt x="0" y="9"/>
                      </a:cubicBezTo>
                      <a:cubicBezTo>
                        <a:pt x="1" y="2"/>
                        <a:pt x="1" y="2"/>
                        <a:pt x="1" y="2"/>
                      </a:cubicBezTo>
                      <a:cubicBezTo>
                        <a:pt x="1" y="2"/>
                        <a:pt x="4" y="0"/>
                        <a:pt x="7" y="1"/>
                      </a:cubicBezTo>
                      <a:cubicBezTo>
                        <a:pt x="12" y="2"/>
                        <a:pt x="14" y="5"/>
                        <a:pt x="14" y="5"/>
                      </a:cubicBezTo>
                      <a:close/>
                    </a:path>
                  </a:pathLst>
                </a:custGeom>
                <a:solidFill>
                  <a:srgbClr val="FCBB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89" name="Freeform 119">
                  <a:extLst>
                    <a:ext uri="{FF2B5EF4-FFF2-40B4-BE49-F238E27FC236}">
                      <a16:creationId xmlns:a16="http://schemas.microsoft.com/office/drawing/2014/main" id="{B654EBD7-9B96-1D38-B795-29551E71C834}"/>
                    </a:ext>
                  </a:extLst>
                </p:cNvPr>
                <p:cNvSpPr>
                  <a:spLocks/>
                </p:cNvSpPr>
                <p:nvPr/>
              </p:nvSpPr>
              <p:spPr bwMode="auto">
                <a:xfrm>
                  <a:off x="334915" y="1113108"/>
                  <a:ext cx="1190194" cy="1241385"/>
                </a:xfrm>
                <a:custGeom>
                  <a:avLst/>
                  <a:gdLst>
                    <a:gd name="T0" fmla="*/ 56 w 111"/>
                    <a:gd name="T1" fmla="*/ 0 h 115"/>
                    <a:gd name="T2" fmla="*/ 111 w 111"/>
                    <a:gd name="T3" fmla="*/ 60 h 115"/>
                    <a:gd name="T4" fmla="*/ 56 w 111"/>
                    <a:gd name="T5" fmla="*/ 115 h 115"/>
                    <a:gd name="T6" fmla="*/ 0 w 111"/>
                    <a:gd name="T7" fmla="*/ 60 h 115"/>
                    <a:gd name="T8" fmla="*/ 56 w 111"/>
                    <a:gd name="T9" fmla="*/ 0 h 115"/>
                  </a:gdLst>
                  <a:ahLst/>
                  <a:cxnLst>
                    <a:cxn ang="0">
                      <a:pos x="T0" y="T1"/>
                    </a:cxn>
                    <a:cxn ang="0">
                      <a:pos x="T2" y="T3"/>
                    </a:cxn>
                    <a:cxn ang="0">
                      <a:pos x="T4" y="T5"/>
                    </a:cxn>
                    <a:cxn ang="0">
                      <a:pos x="T6" y="T7"/>
                    </a:cxn>
                    <a:cxn ang="0">
                      <a:pos x="T8" y="T9"/>
                    </a:cxn>
                  </a:cxnLst>
                  <a:rect l="0" t="0" r="r" b="b"/>
                  <a:pathLst>
                    <a:path w="111" h="115">
                      <a:moveTo>
                        <a:pt x="56" y="0"/>
                      </a:moveTo>
                      <a:cubicBezTo>
                        <a:pt x="86" y="0"/>
                        <a:pt x="111" y="19"/>
                        <a:pt x="111" y="60"/>
                      </a:cubicBezTo>
                      <a:cubicBezTo>
                        <a:pt x="111" y="90"/>
                        <a:pt x="86" y="115"/>
                        <a:pt x="56" y="115"/>
                      </a:cubicBezTo>
                      <a:cubicBezTo>
                        <a:pt x="25" y="115"/>
                        <a:pt x="0" y="90"/>
                        <a:pt x="0" y="60"/>
                      </a:cubicBezTo>
                      <a:cubicBezTo>
                        <a:pt x="0" y="20"/>
                        <a:pt x="25" y="0"/>
                        <a:pt x="56" y="0"/>
                      </a:cubicBezTo>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90" name="Freeform 120">
                  <a:extLst>
                    <a:ext uri="{FF2B5EF4-FFF2-40B4-BE49-F238E27FC236}">
                      <a16:creationId xmlns:a16="http://schemas.microsoft.com/office/drawing/2014/main" id="{FF67D144-E1F2-6C8A-30F4-AF07861B471F}"/>
                    </a:ext>
                  </a:extLst>
                </p:cNvPr>
                <p:cNvSpPr>
                  <a:spLocks/>
                </p:cNvSpPr>
                <p:nvPr/>
              </p:nvSpPr>
              <p:spPr bwMode="auto">
                <a:xfrm>
                  <a:off x="360511" y="1484238"/>
                  <a:ext cx="1151797" cy="1292576"/>
                </a:xfrm>
                <a:custGeom>
                  <a:avLst/>
                  <a:gdLst>
                    <a:gd name="T0" fmla="*/ 107 w 107"/>
                    <a:gd name="T1" fmla="*/ 53 h 120"/>
                    <a:gd name="T2" fmla="*/ 53 w 107"/>
                    <a:gd name="T3" fmla="*/ 120 h 120"/>
                    <a:gd name="T4" fmla="*/ 0 w 107"/>
                    <a:gd name="T5" fmla="*/ 53 h 120"/>
                    <a:gd name="T6" fmla="*/ 53 w 107"/>
                    <a:gd name="T7" fmla="*/ 0 h 120"/>
                    <a:gd name="T8" fmla="*/ 107 w 107"/>
                    <a:gd name="T9" fmla="*/ 53 h 120"/>
                  </a:gdLst>
                  <a:ahLst/>
                  <a:cxnLst>
                    <a:cxn ang="0">
                      <a:pos x="T0" y="T1"/>
                    </a:cxn>
                    <a:cxn ang="0">
                      <a:pos x="T2" y="T3"/>
                    </a:cxn>
                    <a:cxn ang="0">
                      <a:pos x="T4" y="T5"/>
                    </a:cxn>
                    <a:cxn ang="0">
                      <a:pos x="T6" y="T7"/>
                    </a:cxn>
                    <a:cxn ang="0">
                      <a:pos x="T8" y="T9"/>
                    </a:cxn>
                  </a:cxnLst>
                  <a:rect l="0" t="0" r="r" b="b"/>
                  <a:pathLst>
                    <a:path w="107" h="120">
                      <a:moveTo>
                        <a:pt x="107" y="53"/>
                      </a:moveTo>
                      <a:cubicBezTo>
                        <a:pt x="107" y="83"/>
                        <a:pt x="88" y="120"/>
                        <a:pt x="53" y="120"/>
                      </a:cubicBezTo>
                      <a:cubicBezTo>
                        <a:pt x="17" y="120"/>
                        <a:pt x="0" y="83"/>
                        <a:pt x="0" y="53"/>
                      </a:cubicBezTo>
                      <a:cubicBezTo>
                        <a:pt x="0" y="24"/>
                        <a:pt x="24" y="0"/>
                        <a:pt x="53" y="0"/>
                      </a:cubicBezTo>
                      <a:cubicBezTo>
                        <a:pt x="83" y="0"/>
                        <a:pt x="107" y="24"/>
                        <a:pt x="107" y="53"/>
                      </a:cubicBezTo>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91" name="Freeform 123">
                  <a:extLst>
                    <a:ext uri="{FF2B5EF4-FFF2-40B4-BE49-F238E27FC236}">
                      <a16:creationId xmlns:a16="http://schemas.microsoft.com/office/drawing/2014/main" id="{4A1F1A8B-90F8-0EE5-5F54-C6124966895B}"/>
                    </a:ext>
                  </a:extLst>
                </p:cNvPr>
                <p:cNvSpPr>
                  <a:spLocks/>
                </p:cNvSpPr>
                <p:nvPr/>
              </p:nvSpPr>
              <p:spPr bwMode="auto">
                <a:xfrm>
                  <a:off x="514083" y="1740193"/>
                  <a:ext cx="243161" cy="89588"/>
                </a:xfrm>
                <a:custGeom>
                  <a:avLst/>
                  <a:gdLst>
                    <a:gd name="T0" fmla="*/ 15 w 23"/>
                    <a:gd name="T1" fmla="*/ 0 h 8"/>
                    <a:gd name="T2" fmla="*/ 0 w 23"/>
                    <a:gd name="T3" fmla="*/ 7 h 8"/>
                    <a:gd name="T4" fmla="*/ 0 w 23"/>
                    <a:gd name="T5" fmla="*/ 8 h 8"/>
                    <a:gd name="T6" fmla="*/ 5 w 23"/>
                    <a:gd name="T7" fmla="*/ 8 h 8"/>
                    <a:gd name="T8" fmla="*/ 15 w 23"/>
                    <a:gd name="T9" fmla="*/ 4 h 8"/>
                    <a:gd name="T10" fmla="*/ 19 w 23"/>
                    <a:gd name="T11" fmla="*/ 5 h 8"/>
                    <a:gd name="T12" fmla="*/ 20 w 23"/>
                    <a:gd name="T13" fmla="*/ 5 h 8"/>
                    <a:gd name="T14" fmla="*/ 22 w 23"/>
                    <a:gd name="T15" fmla="*/ 5 h 8"/>
                    <a:gd name="T16" fmla="*/ 22 w 23"/>
                    <a:gd name="T17" fmla="*/ 4 h 8"/>
                    <a:gd name="T18" fmla="*/ 22 w 23"/>
                    <a:gd name="T19" fmla="*/ 2 h 8"/>
                    <a:gd name="T20" fmla="*/ 22 w 23"/>
                    <a:gd name="T21" fmla="*/ 2 h 8"/>
                    <a:gd name="T22" fmla="*/ 22 w 23"/>
                    <a:gd name="T23" fmla="*/ 2 h 8"/>
                    <a:gd name="T24" fmla="*/ 22 w 23"/>
                    <a:gd name="T25" fmla="*/ 1 h 8"/>
                    <a:gd name="T26" fmla="*/ 22 w 23"/>
                    <a:gd name="T27" fmla="*/ 1 h 8"/>
                    <a:gd name="T28" fmla="*/ 22 w 23"/>
                    <a:gd name="T29" fmla="*/ 1 h 8"/>
                    <a:gd name="T30" fmla="*/ 21 w 23"/>
                    <a:gd name="T31" fmla="*/ 1 h 8"/>
                    <a:gd name="T32" fmla="*/ 15 w 23"/>
                    <a:gd name="T33"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8">
                      <a:moveTo>
                        <a:pt x="15" y="0"/>
                      </a:moveTo>
                      <a:cubicBezTo>
                        <a:pt x="8" y="0"/>
                        <a:pt x="2" y="4"/>
                        <a:pt x="0" y="7"/>
                      </a:cubicBezTo>
                      <a:cubicBezTo>
                        <a:pt x="0" y="8"/>
                        <a:pt x="0" y="8"/>
                        <a:pt x="0" y="8"/>
                      </a:cubicBezTo>
                      <a:cubicBezTo>
                        <a:pt x="1" y="8"/>
                        <a:pt x="3" y="8"/>
                        <a:pt x="5" y="8"/>
                      </a:cubicBezTo>
                      <a:cubicBezTo>
                        <a:pt x="7" y="7"/>
                        <a:pt x="10" y="4"/>
                        <a:pt x="15" y="4"/>
                      </a:cubicBezTo>
                      <a:cubicBezTo>
                        <a:pt x="16" y="4"/>
                        <a:pt x="18" y="4"/>
                        <a:pt x="19" y="5"/>
                      </a:cubicBezTo>
                      <a:cubicBezTo>
                        <a:pt x="20" y="5"/>
                        <a:pt x="20" y="5"/>
                        <a:pt x="20" y="5"/>
                      </a:cubicBezTo>
                      <a:cubicBezTo>
                        <a:pt x="21" y="5"/>
                        <a:pt x="21" y="5"/>
                        <a:pt x="22" y="5"/>
                      </a:cubicBezTo>
                      <a:cubicBezTo>
                        <a:pt x="22" y="5"/>
                        <a:pt x="22" y="4"/>
                        <a:pt x="22" y="4"/>
                      </a:cubicBezTo>
                      <a:cubicBezTo>
                        <a:pt x="23" y="3"/>
                        <a:pt x="23" y="2"/>
                        <a:pt x="22" y="2"/>
                      </a:cubicBezTo>
                      <a:cubicBezTo>
                        <a:pt x="22" y="2"/>
                        <a:pt x="22" y="2"/>
                        <a:pt x="22" y="2"/>
                      </a:cubicBezTo>
                      <a:cubicBezTo>
                        <a:pt x="22" y="2"/>
                        <a:pt x="22" y="2"/>
                        <a:pt x="22" y="2"/>
                      </a:cubicBezTo>
                      <a:cubicBezTo>
                        <a:pt x="22" y="1"/>
                        <a:pt x="22" y="1"/>
                        <a:pt x="22" y="1"/>
                      </a:cubicBezTo>
                      <a:cubicBezTo>
                        <a:pt x="22" y="1"/>
                        <a:pt x="22" y="1"/>
                        <a:pt x="22" y="1"/>
                      </a:cubicBezTo>
                      <a:cubicBezTo>
                        <a:pt x="22" y="1"/>
                        <a:pt x="22" y="1"/>
                        <a:pt x="22" y="1"/>
                      </a:cubicBezTo>
                      <a:cubicBezTo>
                        <a:pt x="21" y="1"/>
                        <a:pt x="21" y="1"/>
                        <a:pt x="21" y="1"/>
                      </a:cubicBezTo>
                      <a:cubicBezTo>
                        <a:pt x="19" y="0"/>
                        <a:pt x="17" y="0"/>
                        <a:pt x="15" y="0"/>
                      </a:cubicBezTo>
                    </a:path>
                  </a:pathLst>
                </a:custGeom>
                <a:solidFill>
                  <a:srgbClr val="D5A8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92" name="Freeform 124">
                  <a:extLst>
                    <a:ext uri="{FF2B5EF4-FFF2-40B4-BE49-F238E27FC236}">
                      <a16:creationId xmlns:a16="http://schemas.microsoft.com/office/drawing/2014/main" id="{5B13CDB9-3C28-6301-8D53-EBE246B90F1A}"/>
                    </a:ext>
                  </a:extLst>
                </p:cNvPr>
                <p:cNvSpPr>
                  <a:spLocks/>
                </p:cNvSpPr>
                <p:nvPr/>
              </p:nvSpPr>
              <p:spPr bwMode="auto">
                <a:xfrm>
                  <a:off x="514083" y="1689002"/>
                  <a:ext cx="243161" cy="153573"/>
                </a:xfrm>
                <a:custGeom>
                  <a:avLst/>
                  <a:gdLst>
                    <a:gd name="T0" fmla="*/ 22 w 23"/>
                    <a:gd name="T1" fmla="*/ 8 h 14"/>
                    <a:gd name="T2" fmla="*/ 20 w 23"/>
                    <a:gd name="T3" fmla="*/ 8 h 14"/>
                    <a:gd name="T4" fmla="*/ 4 w 23"/>
                    <a:gd name="T5" fmla="*/ 13 h 14"/>
                    <a:gd name="T6" fmla="*/ 1 w 23"/>
                    <a:gd name="T7" fmla="*/ 13 h 14"/>
                    <a:gd name="T8" fmla="*/ 1 w 23"/>
                    <a:gd name="T9" fmla="*/ 10 h 14"/>
                    <a:gd name="T10" fmla="*/ 22 w 23"/>
                    <a:gd name="T11" fmla="*/ 4 h 14"/>
                    <a:gd name="T12" fmla="*/ 23 w 23"/>
                    <a:gd name="T13" fmla="*/ 7 h 14"/>
                    <a:gd name="T14" fmla="*/ 22 w 23"/>
                    <a:gd name="T15" fmla="*/ 8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14">
                      <a:moveTo>
                        <a:pt x="22" y="8"/>
                      </a:moveTo>
                      <a:cubicBezTo>
                        <a:pt x="22" y="8"/>
                        <a:pt x="21" y="8"/>
                        <a:pt x="20" y="8"/>
                      </a:cubicBezTo>
                      <a:cubicBezTo>
                        <a:pt x="11" y="5"/>
                        <a:pt x="5" y="13"/>
                        <a:pt x="4" y="13"/>
                      </a:cubicBezTo>
                      <a:cubicBezTo>
                        <a:pt x="4" y="14"/>
                        <a:pt x="2" y="14"/>
                        <a:pt x="1" y="13"/>
                      </a:cubicBezTo>
                      <a:cubicBezTo>
                        <a:pt x="0" y="13"/>
                        <a:pt x="0" y="11"/>
                        <a:pt x="1" y="10"/>
                      </a:cubicBezTo>
                      <a:cubicBezTo>
                        <a:pt x="4" y="6"/>
                        <a:pt x="12" y="0"/>
                        <a:pt x="22" y="4"/>
                      </a:cubicBezTo>
                      <a:cubicBezTo>
                        <a:pt x="23" y="4"/>
                        <a:pt x="23" y="6"/>
                        <a:pt x="23" y="7"/>
                      </a:cubicBezTo>
                      <a:cubicBezTo>
                        <a:pt x="23" y="7"/>
                        <a:pt x="23" y="8"/>
                        <a:pt x="22" y="8"/>
                      </a:cubicBezTo>
                      <a:close/>
                    </a:path>
                  </a:pathLst>
                </a:custGeom>
                <a:solidFill>
                  <a:srgbClr val="6F5B56"/>
                </a:solidFill>
                <a:ln>
                  <a:noFill/>
                </a:ln>
              </p:spPr>
              <p:txBody>
                <a:bodyPr vert="horz" wrap="square" lIns="45720" tIns="22860" rIns="45720" bIns="22860" numCol="1" anchor="t" anchorCtr="0" compatLnSpc="1">
                  <a:prstTxWarp prst="textNoShape">
                    <a:avLst/>
                  </a:prstTxWarp>
                </a:bodyPr>
                <a:lstStyle/>
                <a:p>
                  <a:endParaRPr lang="en-US" sz="900"/>
                </a:p>
              </p:txBody>
            </p:sp>
            <p:sp>
              <p:nvSpPr>
                <p:cNvPr id="93" name="Freeform 125">
                  <a:extLst>
                    <a:ext uri="{FF2B5EF4-FFF2-40B4-BE49-F238E27FC236}">
                      <a16:creationId xmlns:a16="http://schemas.microsoft.com/office/drawing/2014/main" id="{B7BC82BC-A220-1A7D-34A1-FDE896716B29}"/>
                    </a:ext>
                  </a:extLst>
                </p:cNvPr>
                <p:cNvSpPr>
                  <a:spLocks/>
                </p:cNvSpPr>
                <p:nvPr/>
              </p:nvSpPr>
              <p:spPr bwMode="auto">
                <a:xfrm>
                  <a:off x="514083" y="1689002"/>
                  <a:ext cx="243161" cy="140779"/>
                </a:xfrm>
                <a:custGeom>
                  <a:avLst/>
                  <a:gdLst>
                    <a:gd name="T0" fmla="*/ 1 w 23"/>
                    <a:gd name="T1" fmla="*/ 13 h 13"/>
                    <a:gd name="T2" fmla="*/ 2 w 23"/>
                    <a:gd name="T3" fmla="*/ 12 h 13"/>
                    <a:gd name="T4" fmla="*/ 23 w 23"/>
                    <a:gd name="T5" fmla="*/ 5 h 13"/>
                    <a:gd name="T6" fmla="*/ 23 w 23"/>
                    <a:gd name="T7" fmla="*/ 6 h 13"/>
                    <a:gd name="T8" fmla="*/ 22 w 23"/>
                    <a:gd name="T9" fmla="*/ 4 h 13"/>
                    <a:gd name="T10" fmla="*/ 1 w 23"/>
                    <a:gd name="T11" fmla="*/ 10 h 13"/>
                    <a:gd name="T12" fmla="*/ 1 w 23"/>
                    <a:gd name="T13" fmla="*/ 13 h 13"/>
                  </a:gdLst>
                  <a:ahLst/>
                  <a:cxnLst>
                    <a:cxn ang="0">
                      <a:pos x="T0" y="T1"/>
                    </a:cxn>
                    <a:cxn ang="0">
                      <a:pos x="T2" y="T3"/>
                    </a:cxn>
                    <a:cxn ang="0">
                      <a:pos x="T4" y="T5"/>
                    </a:cxn>
                    <a:cxn ang="0">
                      <a:pos x="T6" y="T7"/>
                    </a:cxn>
                    <a:cxn ang="0">
                      <a:pos x="T8" y="T9"/>
                    </a:cxn>
                    <a:cxn ang="0">
                      <a:pos x="T10" y="T11"/>
                    </a:cxn>
                    <a:cxn ang="0">
                      <a:pos x="T12" y="T13"/>
                    </a:cxn>
                  </a:cxnLst>
                  <a:rect l="0" t="0" r="r" b="b"/>
                  <a:pathLst>
                    <a:path w="23" h="13">
                      <a:moveTo>
                        <a:pt x="1" y="13"/>
                      </a:moveTo>
                      <a:cubicBezTo>
                        <a:pt x="1" y="13"/>
                        <a:pt x="1" y="12"/>
                        <a:pt x="2" y="12"/>
                      </a:cubicBezTo>
                      <a:cubicBezTo>
                        <a:pt x="4" y="8"/>
                        <a:pt x="13" y="1"/>
                        <a:pt x="23" y="5"/>
                      </a:cubicBezTo>
                      <a:cubicBezTo>
                        <a:pt x="23" y="5"/>
                        <a:pt x="23" y="5"/>
                        <a:pt x="23" y="6"/>
                      </a:cubicBezTo>
                      <a:cubicBezTo>
                        <a:pt x="23" y="5"/>
                        <a:pt x="22" y="4"/>
                        <a:pt x="22" y="4"/>
                      </a:cubicBezTo>
                      <a:cubicBezTo>
                        <a:pt x="12" y="0"/>
                        <a:pt x="4" y="6"/>
                        <a:pt x="1" y="10"/>
                      </a:cubicBezTo>
                      <a:cubicBezTo>
                        <a:pt x="0" y="11"/>
                        <a:pt x="0" y="13"/>
                        <a:pt x="1" y="13"/>
                      </a:cubicBezTo>
                      <a:close/>
                    </a:path>
                  </a:pathLst>
                </a:custGeom>
                <a:solidFill>
                  <a:srgbClr val="8E7771"/>
                </a:solidFill>
                <a:ln>
                  <a:noFill/>
                </a:ln>
              </p:spPr>
              <p:txBody>
                <a:bodyPr vert="horz" wrap="square" lIns="45720" tIns="22860" rIns="45720" bIns="22860" numCol="1" anchor="t" anchorCtr="0" compatLnSpc="1">
                  <a:prstTxWarp prst="textNoShape">
                    <a:avLst/>
                  </a:prstTxWarp>
                </a:bodyPr>
                <a:lstStyle/>
                <a:p>
                  <a:endParaRPr lang="en-US" sz="900"/>
                </a:p>
              </p:txBody>
            </p:sp>
            <p:sp>
              <p:nvSpPr>
                <p:cNvPr id="94" name="Freeform 126">
                  <a:extLst>
                    <a:ext uri="{FF2B5EF4-FFF2-40B4-BE49-F238E27FC236}">
                      <a16:creationId xmlns:a16="http://schemas.microsoft.com/office/drawing/2014/main" id="{D22DFF04-4360-C9B2-4CEA-057E5B7AC0BC}"/>
                    </a:ext>
                  </a:extLst>
                </p:cNvPr>
                <p:cNvSpPr>
                  <a:spLocks/>
                </p:cNvSpPr>
                <p:nvPr/>
              </p:nvSpPr>
              <p:spPr bwMode="auto">
                <a:xfrm>
                  <a:off x="1064390" y="1740193"/>
                  <a:ext cx="243161" cy="127977"/>
                </a:xfrm>
                <a:custGeom>
                  <a:avLst/>
                  <a:gdLst>
                    <a:gd name="T0" fmla="*/ 8 w 23"/>
                    <a:gd name="T1" fmla="*/ 0 h 11"/>
                    <a:gd name="T2" fmla="*/ 1 w 23"/>
                    <a:gd name="T3" fmla="*/ 1 h 11"/>
                    <a:gd name="T4" fmla="*/ 1 w 23"/>
                    <a:gd name="T5" fmla="*/ 1 h 11"/>
                    <a:gd name="T6" fmla="*/ 1 w 23"/>
                    <a:gd name="T7" fmla="*/ 1 h 11"/>
                    <a:gd name="T8" fmla="*/ 1 w 23"/>
                    <a:gd name="T9" fmla="*/ 1 h 11"/>
                    <a:gd name="T10" fmla="*/ 1 w 23"/>
                    <a:gd name="T11" fmla="*/ 2 h 11"/>
                    <a:gd name="T12" fmla="*/ 0 w 23"/>
                    <a:gd name="T13" fmla="*/ 2 h 11"/>
                    <a:gd name="T14" fmla="*/ 0 w 23"/>
                    <a:gd name="T15" fmla="*/ 2 h 11"/>
                    <a:gd name="T16" fmla="*/ 0 w 23"/>
                    <a:gd name="T17" fmla="*/ 4 h 11"/>
                    <a:gd name="T18" fmla="*/ 1 w 23"/>
                    <a:gd name="T19" fmla="*/ 5 h 11"/>
                    <a:gd name="T20" fmla="*/ 2 w 23"/>
                    <a:gd name="T21" fmla="*/ 5 h 11"/>
                    <a:gd name="T22" fmla="*/ 3 w 23"/>
                    <a:gd name="T23" fmla="*/ 5 h 11"/>
                    <a:gd name="T24" fmla="*/ 8 w 23"/>
                    <a:gd name="T25" fmla="*/ 4 h 11"/>
                    <a:gd name="T26" fmla="*/ 19 w 23"/>
                    <a:gd name="T27" fmla="*/ 10 h 11"/>
                    <a:gd name="T28" fmla="*/ 20 w 23"/>
                    <a:gd name="T29" fmla="*/ 11 h 11"/>
                    <a:gd name="T30" fmla="*/ 21 w 23"/>
                    <a:gd name="T31" fmla="*/ 11 h 11"/>
                    <a:gd name="T32" fmla="*/ 22 w 23"/>
                    <a:gd name="T33" fmla="*/ 10 h 11"/>
                    <a:gd name="T34" fmla="*/ 22 w 23"/>
                    <a:gd name="T35" fmla="*/ 7 h 11"/>
                    <a:gd name="T36" fmla="*/ 8 w 23"/>
                    <a:gd name="T3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3" h="11">
                      <a:moveTo>
                        <a:pt x="8" y="0"/>
                      </a:moveTo>
                      <a:cubicBezTo>
                        <a:pt x="6" y="0"/>
                        <a:pt x="4" y="0"/>
                        <a:pt x="1" y="1"/>
                      </a:cubicBezTo>
                      <a:cubicBezTo>
                        <a:pt x="1" y="1"/>
                        <a:pt x="1" y="1"/>
                        <a:pt x="1" y="1"/>
                      </a:cubicBezTo>
                      <a:cubicBezTo>
                        <a:pt x="1" y="1"/>
                        <a:pt x="1" y="1"/>
                        <a:pt x="1" y="1"/>
                      </a:cubicBezTo>
                      <a:cubicBezTo>
                        <a:pt x="1" y="1"/>
                        <a:pt x="1" y="1"/>
                        <a:pt x="1" y="1"/>
                      </a:cubicBezTo>
                      <a:cubicBezTo>
                        <a:pt x="1" y="2"/>
                        <a:pt x="1" y="2"/>
                        <a:pt x="1" y="2"/>
                      </a:cubicBezTo>
                      <a:cubicBezTo>
                        <a:pt x="0" y="2"/>
                        <a:pt x="0" y="2"/>
                        <a:pt x="0" y="2"/>
                      </a:cubicBezTo>
                      <a:cubicBezTo>
                        <a:pt x="0" y="2"/>
                        <a:pt x="0" y="2"/>
                        <a:pt x="0" y="2"/>
                      </a:cubicBezTo>
                      <a:cubicBezTo>
                        <a:pt x="0" y="3"/>
                        <a:pt x="0" y="3"/>
                        <a:pt x="0" y="4"/>
                      </a:cubicBezTo>
                      <a:cubicBezTo>
                        <a:pt x="0" y="4"/>
                        <a:pt x="1" y="5"/>
                        <a:pt x="1" y="5"/>
                      </a:cubicBezTo>
                      <a:cubicBezTo>
                        <a:pt x="1" y="5"/>
                        <a:pt x="2" y="5"/>
                        <a:pt x="2" y="5"/>
                      </a:cubicBezTo>
                      <a:cubicBezTo>
                        <a:pt x="3" y="5"/>
                        <a:pt x="3" y="5"/>
                        <a:pt x="3" y="5"/>
                      </a:cubicBezTo>
                      <a:cubicBezTo>
                        <a:pt x="5" y="4"/>
                        <a:pt x="6" y="4"/>
                        <a:pt x="8" y="4"/>
                      </a:cubicBezTo>
                      <a:cubicBezTo>
                        <a:pt x="14" y="4"/>
                        <a:pt x="19" y="10"/>
                        <a:pt x="19" y="10"/>
                      </a:cubicBezTo>
                      <a:cubicBezTo>
                        <a:pt x="19" y="10"/>
                        <a:pt x="20" y="11"/>
                        <a:pt x="20" y="11"/>
                      </a:cubicBezTo>
                      <a:cubicBezTo>
                        <a:pt x="20" y="11"/>
                        <a:pt x="21" y="11"/>
                        <a:pt x="21" y="11"/>
                      </a:cubicBezTo>
                      <a:cubicBezTo>
                        <a:pt x="21" y="11"/>
                        <a:pt x="22" y="11"/>
                        <a:pt x="22" y="10"/>
                      </a:cubicBezTo>
                      <a:cubicBezTo>
                        <a:pt x="23" y="10"/>
                        <a:pt x="23" y="8"/>
                        <a:pt x="22" y="7"/>
                      </a:cubicBezTo>
                      <a:cubicBezTo>
                        <a:pt x="20" y="4"/>
                        <a:pt x="15" y="0"/>
                        <a:pt x="8" y="0"/>
                      </a:cubicBezTo>
                    </a:path>
                  </a:pathLst>
                </a:custGeom>
                <a:solidFill>
                  <a:srgbClr val="D5A8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95" name="Freeform 127">
                  <a:extLst>
                    <a:ext uri="{FF2B5EF4-FFF2-40B4-BE49-F238E27FC236}">
                      <a16:creationId xmlns:a16="http://schemas.microsoft.com/office/drawing/2014/main" id="{3C940830-9C00-3D0D-9721-818650824B2C}"/>
                    </a:ext>
                  </a:extLst>
                </p:cNvPr>
                <p:cNvSpPr>
                  <a:spLocks/>
                </p:cNvSpPr>
                <p:nvPr/>
              </p:nvSpPr>
              <p:spPr bwMode="auto">
                <a:xfrm>
                  <a:off x="1051588" y="1689002"/>
                  <a:ext cx="255955" cy="153573"/>
                </a:xfrm>
                <a:custGeom>
                  <a:avLst/>
                  <a:gdLst>
                    <a:gd name="T0" fmla="*/ 1 w 24"/>
                    <a:gd name="T1" fmla="*/ 8 h 14"/>
                    <a:gd name="T2" fmla="*/ 4 w 24"/>
                    <a:gd name="T3" fmla="*/ 8 h 14"/>
                    <a:gd name="T4" fmla="*/ 19 w 24"/>
                    <a:gd name="T5" fmla="*/ 13 h 14"/>
                    <a:gd name="T6" fmla="*/ 22 w 24"/>
                    <a:gd name="T7" fmla="*/ 14 h 14"/>
                    <a:gd name="T8" fmla="*/ 23 w 24"/>
                    <a:gd name="T9" fmla="*/ 10 h 14"/>
                    <a:gd name="T10" fmla="*/ 2 w 24"/>
                    <a:gd name="T11" fmla="*/ 4 h 14"/>
                    <a:gd name="T12" fmla="*/ 1 w 24"/>
                    <a:gd name="T13" fmla="*/ 7 h 14"/>
                    <a:gd name="T14" fmla="*/ 1 w 24"/>
                    <a:gd name="T15" fmla="*/ 8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 h="14">
                      <a:moveTo>
                        <a:pt x="1" y="8"/>
                      </a:moveTo>
                      <a:cubicBezTo>
                        <a:pt x="2" y="8"/>
                        <a:pt x="3" y="9"/>
                        <a:pt x="4" y="8"/>
                      </a:cubicBezTo>
                      <a:cubicBezTo>
                        <a:pt x="13" y="5"/>
                        <a:pt x="19" y="13"/>
                        <a:pt x="19" y="13"/>
                      </a:cubicBezTo>
                      <a:cubicBezTo>
                        <a:pt x="20" y="14"/>
                        <a:pt x="21" y="14"/>
                        <a:pt x="22" y="14"/>
                      </a:cubicBezTo>
                      <a:cubicBezTo>
                        <a:pt x="23" y="13"/>
                        <a:pt x="24" y="11"/>
                        <a:pt x="23" y="10"/>
                      </a:cubicBezTo>
                      <a:cubicBezTo>
                        <a:pt x="20" y="7"/>
                        <a:pt x="12" y="0"/>
                        <a:pt x="2" y="4"/>
                      </a:cubicBezTo>
                      <a:cubicBezTo>
                        <a:pt x="1" y="5"/>
                        <a:pt x="0" y="6"/>
                        <a:pt x="1" y="7"/>
                      </a:cubicBezTo>
                      <a:cubicBezTo>
                        <a:pt x="1" y="7"/>
                        <a:pt x="1" y="8"/>
                        <a:pt x="1" y="8"/>
                      </a:cubicBezTo>
                      <a:close/>
                    </a:path>
                  </a:pathLst>
                </a:custGeom>
                <a:solidFill>
                  <a:srgbClr val="6F5B56"/>
                </a:solidFill>
                <a:ln>
                  <a:noFill/>
                </a:ln>
              </p:spPr>
              <p:txBody>
                <a:bodyPr vert="horz" wrap="square" lIns="45720" tIns="22860" rIns="45720" bIns="22860" numCol="1" anchor="t" anchorCtr="0" compatLnSpc="1">
                  <a:prstTxWarp prst="textNoShape">
                    <a:avLst/>
                  </a:prstTxWarp>
                </a:bodyPr>
                <a:lstStyle/>
                <a:p>
                  <a:endParaRPr lang="en-US" sz="900"/>
                </a:p>
              </p:txBody>
            </p:sp>
            <p:sp>
              <p:nvSpPr>
                <p:cNvPr id="96" name="Freeform 128">
                  <a:extLst>
                    <a:ext uri="{FF2B5EF4-FFF2-40B4-BE49-F238E27FC236}">
                      <a16:creationId xmlns:a16="http://schemas.microsoft.com/office/drawing/2014/main" id="{50175568-156E-50AB-354C-A790C3390EBD}"/>
                    </a:ext>
                  </a:extLst>
                </p:cNvPr>
                <p:cNvSpPr>
                  <a:spLocks/>
                </p:cNvSpPr>
                <p:nvPr/>
              </p:nvSpPr>
              <p:spPr bwMode="auto">
                <a:xfrm>
                  <a:off x="1064390" y="1689002"/>
                  <a:ext cx="243161" cy="153573"/>
                </a:xfrm>
                <a:custGeom>
                  <a:avLst/>
                  <a:gdLst>
                    <a:gd name="T0" fmla="*/ 21 w 23"/>
                    <a:gd name="T1" fmla="*/ 14 h 14"/>
                    <a:gd name="T2" fmla="*/ 21 w 23"/>
                    <a:gd name="T3" fmla="*/ 12 h 14"/>
                    <a:gd name="T4" fmla="*/ 0 w 23"/>
                    <a:gd name="T5" fmla="*/ 5 h 14"/>
                    <a:gd name="T6" fmla="*/ 0 w 23"/>
                    <a:gd name="T7" fmla="*/ 6 h 14"/>
                    <a:gd name="T8" fmla="*/ 1 w 23"/>
                    <a:gd name="T9" fmla="*/ 4 h 14"/>
                    <a:gd name="T10" fmla="*/ 22 w 23"/>
                    <a:gd name="T11" fmla="*/ 10 h 14"/>
                    <a:gd name="T12" fmla="*/ 21 w 23"/>
                    <a:gd name="T13" fmla="*/ 14 h 14"/>
                  </a:gdLst>
                  <a:ahLst/>
                  <a:cxnLst>
                    <a:cxn ang="0">
                      <a:pos x="T0" y="T1"/>
                    </a:cxn>
                    <a:cxn ang="0">
                      <a:pos x="T2" y="T3"/>
                    </a:cxn>
                    <a:cxn ang="0">
                      <a:pos x="T4" y="T5"/>
                    </a:cxn>
                    <a:cxn ang="0">
                      <a:pos x="T6" y="T7"/>
                    </a:cxn>
                    <a:cxn ang="0">
                      <a:pos x="T8" y="T9"/>
                    </a:cxn>
                    <a:cxn ang="0">
                      <a:pos x="T10" y="T11"/>
                    </a:cxn>
                    <a:cxn ang="0">
                      <a:pos x="T12" y="T13"/>
                    </a:cxn>
                  </a:cxnLst>
                  <a:rect l="0" t="0" r="r" b="b"/>
                  <a:pathLst>
                    <a:path w="23" h="14">
                      <a:moveTo>
                        <a:pt x="21" y="14"/>
                      </a:moveTo>
                      <a:cubicBezTo>
                        <a:pt x="22" y="13"/>
                        <a:pt x="21" y="12"/>
                        <a:pt x="21" y="12"/>
                      </a:cubicBezTo>
                      <a:cubicBezTo>
                        <a:pt x="18" y="8"/>
                        <a:pt x="10" y="1"/>
                        <a:pt x="0" y="5"/>
                      </a:cubicBezTo>
                      <a:cubicBezTo>
                        <a:pt x="0" y="5"/>
                        <a:pt x="0" y="5"/>
                        <a:pt x="0" y="6"/>
                      </a:cubicBezTo>
                      <a:cubicBezTo>
                        <a:pt x="0" y="5"/>
                        <a:pt x="0" y="4"/>
                        <a:pt x="1" y="4"/>
                      </a:cubicBezTo>
                      <a:cubicBezTo>
                        <a:pt x="11" y="0"/>
                        <a:pt x="19" y="7"/>
                        <a:pt x="22" y="10"/>
                      </a:cubicBezTo>
                      <a:cubicBezTo>
                        <a:pt x="23" y="11"/>
                        <a:pt x="22" y="13"/>
                        <a:pt x="21" y="14"/>
                      </a:cubicBezTo>
                      <a:close/>
                    </a:path>
                  </a:pathLst>
                </a:custGeom>
                <a:solidFill>
                  <a:srgbClr val="8E7771"/>
                </a:solidFill>
                <a:ln>
                  <a:noFill/>
                </a:ln>
              </p:spPr>
              <p:txBody>
                <a:bodyPr vert="horz" wrap="square" lIns="45720" tIns="22860" rIns="45720" bIns="22860" numCol="1" anchor="t" anchorCtr="0" compatLnSpc="1">
                  <a:prstTxWarp prst="textNoShape">
                    <a:avLst/>
                  </a:prstTxWarp>
                </a:bodyPr>
                <a:lstStyle/>
                <a:p>
                  <a:endParaRPr lang="en-US" sz="900"/>
                </a:p>
              </p:txBody>
            </p:sp>
            <p:grpSp>
              <p:nvGrpSpPr>
                <p:cNvPr id="97" name="Group 96">
                  <a:extLst>
                    <a:ext uri="{FF2B5EF4-FFF2-40B4-BE49-F238E27FC236}">
                      <a16:creationId xmlns:a16="http://schemas.microsoft.com/office/drawing/2014/main" id="{38DFAEF0-882E-D93A-CC61-BEC109BFDB7D}"/>
                    </a:ext>
                  </a:extLst>
                </p:cNvPr>
                <p:cNvGrpSpPr/>
                <p:nvPr/>
              </p:nvGrpSpPr>
              <p:grpSpPr>
                <a:xfrm>
                  <a:off x="656833" y="2374458"/>
                  <a:ext cx="535036" cy="227394"/>
                  <a:chOff x="4643802" y="5084415"/>
                  <a:chExt cx="511910" cy="217565"/>
                </a:xfrm>
              </p:grpSpPr>
              <p:sp>
                <p:nvSpPr>
                  <p:cNvPr id="114" name="Freeform 134">
                    <a:extLst>
                      <a:ext uri="{FF2B5EF4-FFF2-40B4-BE49-F238E27FC236}">
                        <a16:creationId xmlns:a16="http://schemas.microsoft.com/office/drawing/2014/main" id="{8F035C56-FC43-192F-3AF1-D3BD41F5FFD2}"/>
                      </a:ext>
                    </a:extLst>
                  </p:cNvPr>
                  <p:cNvSpPr>
                    <a:spLocks/>
                  </p:cNvSpPr>
                  <p:nvPr/>
                </p:nvSpPr>
                <p:spPr bwMode="auto">
                  <a:xfrm>
                    <a:off x="4643802" y="5084415"/>
                    <a:ext cx="511910" cy="127977"/>
                  </a:xfrm>
                  <a:custGeom>
                    <a:avLst/>
                    <a:gdLst>
                      <a:gd name="T0" fmla="*/ 6 w 47"/>
                      <a:gd name="T1" fmla="*/ 12 h 12"/>
                      <a:gd name="T2" fmla="*/ 0 w 47"/>
                      <a:gd name="T3" fmla="*/ 0 h 12"/>
                      <a:gd name="T4" fmla="*/ 24 w 47"/>
                      <a:gd name="T5" fmla="*/ 1 h 12"/>
                      <a:gd name="T6" fmla="*/ 47 w 47"/>
                      <a:gd name="T7" fmla="*/ 0 h 12"/>
                      <a:gd name="T8" fmla="*/ 41 w 47"/>
                      <a:gd name="T9" fmla="*/ 12 h 12"/>
                      <a:gd name="T10" fmla="*/ 24 w 47"/>
                      <a:gd name="T11" fmla="*/ 8 h 12"/>
                      <a:gd name="T12" fmla="*/ 6 w 47"/>
                      <a:gd name="T13" fmla="*/ 12 h 12"/>
                    </a:gdLst>
                    <a:ahLst/>
                    <a:cxnLst>
                      <a:cxn ang="0">
                        <a:pos x="T0" y="T1"/>
                      </a:cxn>
                      <a:cxn ang="0">
                        <a:pos x="T2" y="T3"/>
                      </a:cxn>
                      <a:cxn ang="0">
                        <a:pos x="T4" y="T5"/>
                      </a:cxn>
                      <a:cxn ang="0">
                        <a:pos x="T6" y="T7"/>
                      </a:cxn>
                      <a:cxn ang="0">
                        <a:pos x="T8" y="T9"/>
                      </a:cxn>
                      <a:cxn ang="0">
                        <a:pos x="T10" y="T11"/>
                      </a:cxn>
                      <a:cxn ang="0">
                        <a:pos x="T12" y="T13"/>
                      </a:cxn>
                    </a:cxnLst>
                    <a:rect l="0" t="0" r="r" b="b"/>
                    <a:pathLst>
                      <a:path w="47" h="12">
                        <a:moveTo>
                          <a:pt x="6" y="12"/>
                        </a:moveTo>
                        <a:cubicBezTo>
                          <a:pt x="3" y="9"/>
                          <a:pt x="1" y="4"/>
                          <a:pt x="0" y="0"/>
                        </a:cubicBezTo>
                        <a:cubicBezTo>
                          <a:pt x="7" y="1"/>
                          <a:pt x="15" y="1"/>
                          <a:pt x="24" y="1"/>
                        </a:cubicBezTo>
                        <a:cubicBezTo>
                          <a:pt x="32" y="1"/>
                          <a:pt x="40" y="1"/>
                          <a:pt x="47" y="0"/>
                        </a:cubicBezTo>
                        <a:cubicBezTo>
                          <a:pt x="46" y="4"/>
                          <a:pt x="44" y="9"/>
                          <a:pt x="41" y="12"/>
                        </a:cubicBezTo>
                        <a:cubicBezTo>
                          <a:pt x="37" y="9"/>
                          <a:pt x="31" y="8"/>
                          <a:pt x="24" y="8"/>
                        </a:cubicBezTo>
                        <a:cubicBezTo>
                          <a:pt x="16" y="8"/>
                          <a:pt x="10" y="9"/>
                          <a:pt x="6" y="12"/>
                        </a:cubicBezTo>
                        <a:close/>
                      </a:path>
                    </a:pathLst>
                  </a:custGeom>
                  <a:solidFill>
                    <a:srgbClr val="9A32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115" name="Freeform 135">
                    <a:extLst>
                      <a:ext uri="{FF2B5EF4-FFF2-40B4-BE49-F238E27FC236}">
                        <a16:creationId xmlns:a16="http://schemas.microsoft.com/office/drawing/2014/main" id="{7766BB9D-3C6A-B818-A622-34747F097A7B}"/>
                      </a:ext>
                    </a:extLst>
                  </p:cNvPr>
                  <p:cNvSpPr>
                    <a:spLocks/>
                  </p:cNvSpPr>
                  <p:nvPr/>
                </p:nvSpPr>
                <p:spPr bwMode="auto">
                  <a:xfrm>
                    <a:off x="4720589" y="5174003"/>
                    <a:ext cx="371138" cy="127977"/>
                  </a:xfrm>
                  <a:custGeom>
                    <a:avLst/>
                    <a:gdLst>
                      <a:gd name="T0" fmla="*/ 18 w 35"/>
                      <a:gd name="T1" fmla="*/ 12 h 12"/>
                      <a:gd name="T2" fmla="*/ 0 w 35"/>
                      <a:gd name="T3" fmla="*/ 4 h 12"/>
                      <a:gd name="T4" fmla="*/ 18 w 35"/>
                      <a:gd name="T5" fmla="*/ 0 h 12"/>
                      <a:gd name="T6" fmla="*/ 35 w 35"/>
                      <a:gd name="T7" fmla="*/ 4 h 12"/>
                      <a:gd name="T8" fmla="*/ 18 w 35"/>
                      <a:gd name="T9" fmla="*/ 12 h 12"/>
                    </a:gdLst>
                    <a:ahLst/>
                    <a:cxnLst>
                      <a:cxn ang="0">
                        <a:pos x="T0" y="T1"/>
                      </a:cxn>
                      <a:cxn ang="0">
                        <a:pos x="T2" y="T3"/>
                      </a:cxn>
                      <a:cxn ang="0">
                        <a:pos x="T4" y="T5"/>
                      </a:cxn>
                      <a:cxn ang="0">
                        <a:pos x="T6" y="T7"/>
                      </a:cxn>
                      <a:cxn ang="0">
                        <a:pos x="T8" y="T9"/>
                      </a:cxn>
                    </a:cxnLst>
                    <a:rect l="0" t="0" r="r" b="b"/>
                    <a:pathLst>
                      <a:path w="35" h="12">
                        <a:moveTo>
                          <a:pt x="18" y="12"/>
                        </a:moveTo>
                        <a:cubicBezTo>
                          <a:pt x="11" y="12"/>
                          <a:pt x="4" y="9"/>
                          <a:pt x="0" y="4"/>
                        </a:cubicBezTo>
                        <a:cubicBezTo>
                          <a:pt x="4" y="1"/>
                          <a:pt x="10" y="0"/>
                          <a:pt x="18" y="0"/>
                        </a:cubicBezTo>
                        <a:cubicBezTo>
                          <a:pt x="25" y="0"/>
                          <a:pt x="31" y="1"/>
                          <a:pt x="35" y="4"/>
                        </a:cubicBezTo>
                        <a:cubicBezTo>
                          <a:pt x="31" y="9"/>
                          <a:pt x="25" y="12"/>
                          <a:pt x="18" y="12"/>
                        </a:cubicBezTo>
                        <a:close/>
                      </a:path>
                    </a:pathLst>
                  </a:custGeom>
                  <a:solidFill>
                    <a:srgbClr val="C455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grpSp>
            <p:sp>
              <p:nvSpPr>
                <p:cNvPr id="98" name="Freeform 159">
                  <a:extLst>
                    <a:ext uri="{FF2B5EF4-FFF2-40B4-BE49-F238E27FC236}">
                      <a16:creationId xmlns:a16="http://schemas.microsoft.com/office/drawing/2014/main" id="{11C1ABF7-65D8-E623-0C7A-8B4663237DD0}"/>
                    </a:ext>
                  </a:extLst>
                </p:cNvPr>
                <p:cNvSpPr>
                  <a:spLocks noEditPoints="1"/>
                </p:cNvSpPr>
                <p:nvPr/>
              </p:nvSpPr>
              <p:spPr bwMode="auto">
                <a:xfrm>
                  <a:off x="437297" y="1868170"/>
                  <a:ext cx="383932" cy="319948"/>
                </a:xfrm>
                <a:custGeom>
                  <a:avLst/>
                  <a:gdLst>
                    <a:gd name="T0" fmla="*/ 17 w 36"/>
                    <a:gd name="T1" fmla="*/ 30 h 30"/>
                    <a:gd name="T2" fmla="*/ 17 w 36"/>
                    <a:gd name="T3" fmla="*/ 30 h 30"/>
                    <a:gd name="T4" fmla="*/ 17 w 36"/>
                    <a:gd name="T5" fmla="*/ 30 h 30"/>
                    <a:gd name="T6" fmla="*/ 17 w 36"/>
                    <a:gd name="T7" fmla="*/ 30 h 30"/>
                    <a:gd name="T8" fmla="*/ 16 w 36"/>
                    <a:gd name="T9" fmla="*/ 30 h 30"/>
                    <a:gd name="T10" fmla="*/ 16 w 36"/>
                    <a:gd name="T11" fmla="*/ 30 h 30"/>
                    <a:gd name="T12" fmla="*/ 16 w 36"/>
                    <a:gd name="T13" fmla="*/ 30 h 30"/>
                    <a:gd name="T14" fmla="*/ 35 w 36"/>
                    <a:gd name="T15" fmla="*/ 15 h 30"/>
                    <a:gd name="T16" fmla="*/ 17 w 36"/>
                    <a:gd name="T17" fmla="*/ 30 h 30"/>
                    <a:gd name="T18" fmla="*/ 35 w 36"/>
                    <a:gd name="T19" fmla="*/ 15 h 30"/>
                    <a:gd name="T20" fmla="*/ 35 w 36"/>
                    <a:gd name="T21" fmla="*/ 14 h 30"/>
                    <a:gd name="T22" fmla="*/ 35 w 36"/>
                    <a:gd name="T23" fmla="*/ 15 h 30"/>
                    <a:gd name="T24" fmla="*/ 35 w 36"/>
                    <a:gd name="T25" fmla="*/ 14 h 30"/>
                    <a:gd name="T26" fmla="*/ 14 w 36"/>
                    <a:gd name="T27" fmla="*/ 0 h 30"/>
                    <a:gd name="T28" fmla="*/ 14 w 36"/>
                    <a:gd name="T29" fmla="*/ 0 h 30"/>
                    <a:gd name="T30" fmla="*/ 18 w 36"/>
                    <a:gd name="T31" fmla="*/ 1 h 30"/>
                    <a:gd name="T32" fmla="*/ 18 w 36"/>
                    <a:gd name="T33" fmla="*/ 1 h 30"/>
                    <a:gd name="T34" fmla="*/ 34 w 36"/>
                    <a:gd name="T35" fmla="*/ 6 h 30"/>
                    <a:gd name="T36" fmla="*/ 36 w 36"/>
                    <a:gd name="T37" fmla="*/ 11 h 30"/>
                    <a:gd name="T38" fmla="*/ 34 w 36"/>
                    <a:gd name="T39" fmla="*/ 6 h 30"/>
                    <a:gd name="T40" fmla="*/ 18 w 36"/>
                    <a:gd name="T41" fmla="*/ 1 h 30"/>
                    <a:gd name="T42" fmla="*/ 18 w 36"/>
                    <a:gd name="T43" fmla="*/ 1 h 30"/>
                    <a:gd name="T44" fmla="*/ 14 w 36"/>
                    <a:gd name="T45" fmla="*/ 0 h 30"/>
                    <a:gd name="T46" fmla="*/ 14 w 36"/>
                    <a:gd name="T47" fmla="*/ 0 h 30"/>
                    <a:gd name="T48" fmla="*/ 13 w 36"/>
                    <a:gd name="T49" fmla="*/ 0 h 30"/>
                    <a:gd name="T50" fmla="*/ 7 w 36"/>
                    <a:gd name="T51" fmla="*/ 1 h 30"/>
                    <a:gd name="T52" fmla="*/ 1 w 36"/>
                    <a:gd name="T53" fmla="*/ 7 h 30"/>
                    <a:gd name="T54" fmla="*/ 0 w 36"/>
                    <a:gd name="T55" fmla="*/ 13 h 30"/>
                    <a:gd name="T56" fmla="*/ 1 w 36"/>
                    <a:gd name="T57" fmla="*/ 7 h 30"/>
                    <a:gd name="T58" fmla="*/ 7 w 36"/>
                    <a:gd name="T59" fmla="*/ 1 h 30"/>
                    <a:gd name="T60" fmla="*/ 13 w 36"/>
                    <a:gd name="T61" fmla="*/ 0 h 30"/>
                    <a:gd name="T62" fmla="*/ 13 w 36"/>
                    <a:gd name="T63" fmla="*/ 0 h 30"/>
                    <a:gd name="T64" fmla="*/ 13 w 36"/>
                    <a:gd name="T65" fmla="*/ 0 h 30"/>
                    <a:gd name="T66" fmla="*/ 13 w 36"/>
                    <a:gd name="T67" fmla="*/ 0 h 30"/>
                    <a:gd name="T68" fmla="*/ 13 w 36"/>
                    <a:gd name="T69"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6" h="30">
                      <a:moveTo>
                        <a:pt x="17" y="30"/>
                      </a:moveTo>
                      <a:cubicBezTo>
                        <a:pt x="17" y="30"/>
                        <a:pt x="17" y="30"/>
                        <a:pt x="17" y="30"/>
                      </a:cubicBezTo>
                      <a:cubicBezTo>
                        <a:pt x="17" y="30"/>
                        <a:pt x="17" y="30"/>
                        <a:pt x="17" y="30"/>
                      </a:cubicBezTo>
                      <a:cubicBezTo>
                        <a:pt x="17" y="30"/>
                        <a:pt x="17" y="30"/>
                        <a:pt x="17" y="30"/>
                      </a:cubicBezTo>
                      <a:moveTo>
                        <a:pt x="16" y="30"/>
                      </a:moveTo>
                      <a:cubicBezTo>
                        <a:pt x="16" y="30"/>
                        <a:pt x="16" y="30"/>
                        <a:pt x="16" y="30"/>
                      </a:cubicBezTo>
                      <a:cubicBezTo>
                        <a:pt x="16" y="30"/>
                        <a:pt x="16" y="30"/>
                        <a:pt x="16" y="30"/>
                      </a:cubicBezTo>
                      <a:moveTo>
                        <a:pt x="35" y="15"/>
                      </a:moveTo>
                      <a:cubicBezTo>
                        <a:pt x="32" y="24"/>
                        <a:pt x="29" y="30"/>
                        <a:pt x="17" y="30"/>
                      </a:cubicBezTo>
                      <a:cubicBezTo>
                        <a:pt x="29" y="30"/>
                        <a:pt x="32" y="24"/>
                        <a:pt x="35" y="15"/>
                      </a:cubicBezTo>
                      <a:moveTo>
                        <a:pt x="35" y="14"/>
                      </a:moveTo>
                      <a:cubicBezTo>
                        <a:pt x="35" y="14"/>
                        <a:pt x="35" y="14"/>
                        <a:pt x="35" y="15"/>
                      </a:cubicBezTo>
                      <a:cubicBezTo>
                        <a:pt x="35" y="14"/>
                        <a:pt x="35" y="14"/>
                        <a:pt x="35" y="14"/>
                      </a:cubicBezTo>
                      <a:moveTo>
                        <a:pt x="14" y="0"/>
                      </a:moveTo>
                      <a:cubicBezTo>
                        <a:pt x="14" y="0"/>
                        <a:pt x="14" y="0"/>
                        <a:pt x="14" y="0"/>
                      </a:cubicBezTo>
                      <a:cubicBezTo>
                        <a:pt x="15" y="1"/>
                        <a:pt x="17" y="1"/>
                        <a:pt x="18" y="1"/>
                      </a:cubicBezTo>
                      <a:cubicBezTo>
                        <a:pt x="18" y="1"/>
                        <a:pt x="18" y="1"/>
                        <a:pt x="18" y="1"/>
                      </a:cubicBezTo>
                      <a:cubicBezTo>
                        <a:pt x="24" y="1"/>
                        <a:pt x="31" y="2"/>
                        <a:pt x="34" y="6"/>
                      </a:cubicBezTo>
                      <a:cubicBezTo>
                        <a:pt x="35" y="8"/>
                        <a:pt x="36" y="9"/>
                        <a:pt x="36" y="11"/>
                      </a:cubicBezTo>
                      <a:cubicBezTo>
                        <a:pt x="36" y="9"/>
                        <a:pt x="35" y="8"/>
                        <a:pt x="34" y="6"/>
                      </a:cubicBezTo>
                      <a:cubicBezTo>
                        <a:pt x="31" y="2"/>
                        <a:pt x="24" y="1"/>
                        <a:pt x="18" y="1"/>
                      </a:cubicBezTo>
                      <a:cubicBezTo>
                        <a:pt x="18" y="1"/>
                        <a:pt x="18" y="1"/>
                        <a:pt x="18" y="1"/>
                      </a:cubicBezTo>
                      <a:cubicBezTo>
                        <a:pt x="17" y="1"/>
                        <a:pt x="15" y="1"/>
                        <a:pt x="14" y="0"/>
                      </a:cubicBezTo>
                      <a:cubicBezTo>
                        <a:pt x="14" y="0"/>
                        <a:pt x="14" y="0"/>
                        <a:pt x="14" y="0"/>
                      </a:cubicBezTo>
                      <a:moveTo>
                        <a:pt x="13" y="0"/>
                      </a:moveTo>
                      <a:cubicBezTo>
                        <a:pt x="10" y="0"/>
                        <a:pt x="8" y="1"/>
                        <a:pt x="7" y="1"/>
                      </a:cubicBezTo>
                      <a:cubicBezTo>
                        <a:pt x="3" y="2"/>
                        <a:pt x="2" y="5"/>
                        <a:pt x="1" y="7"/>
                      </a:cubicBezTo>
                      <a:cubicBezTo>
                        <a:pt x="1" y="9"/>
                        <a:pt x="0" y="11"/>
                        <a:pt x="0" y="13"/>
                      </a:cubicBezTo>
                      <a:cubicBezTo>
                        <a:pt x="0" y="11"/>
                        <a:pt x="1" y="9"/>
                        <a:pt x="1" y="7"/>
                      </a:cubicBezTo>
                      <a:cubicBezTo>
                        <a:pt x="2" y="5"/>
                        <a:pt x="3" y="2"/>
                        <a:pt x="7" y="1"/>
                      </a:cubicBezTo>
                      <a:cubicBezTo>
                        <a:pt x="8" y="1"/>
                        <a:pt x="10" y="0"/>
                        <a:pt x="13" y="0"/>
                      </a:cubicBezTo>
                      <a:moveTo>
                        <a:pt x="13" y="0"/>
                      </a:moveTo>
                      <a:cubicBezTo>
                        <a:pt x="13" y="0"/>
                        <a:pt x="13" y="0"/>
                        <a:pt x="13" y="0"/>
                      </a:cubicBezTo>
                      <a:cubicBezTo>
                        <a:pt x="13" y="0"/>
                        <a:pt x="13" y="0"/>
                        <a:pt x="13" y="0"/>
                      </a:cubicBezTo>
                      <a:cubicBezTo>
                        <a:pt x="13" y="0"/>
                        <a:pt x="13" y="0"/>
                        <a:pt x="13" y="0"/>
                      </a:cubicBezTo>
                    </a:path>
                  </a:pathLst>
                </a:custGeom>
                <a:solidFill>
                  <a:srgbClr val="4B4A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99" name="Freeform 31687">
                  <a:extLst>
                    <a:ext uri="{FF2B5EF4-FFF2-40B4-BE49-F238E27FC236}">
                      <a16:creationId xmlns:a16="http://schemas.microsoft.com/office/drawing/2014/main" id="{A923B118-BA5F-A0DA-7F96-F91DCA7C8FFB}"/>
                    </a:ext>
                  </a:extLst>
                </p:cNvPr>
                <p:cNvSpPr>
                  <a:spLocks/>
                </p:cNvSpPr>
                <p:nvPr/>
              </p:nvSpPr>
              <p:spPr bwMode="auto">
                <a:xfrm>
                  <a:off x="512390" y="2216472"/>
                  <a:ext cx="168068" cy="75131"/>
                </a:xfrm>
                <a:custGeom>
                  <a:avLst/>
                  <a:gdLst>
                    <a:gd name="T0" fmla="*/ 11 w 11"/>
                    <a:gd name="T1" fmla="*/ 3 h 7"/>
                    <a:gd name="T2" fmla="*/ 6 w 11"/>
                    <a:gd name="T3" fmla="*/ 7 h 7"/>
                    <a:gd name="T4" fmla="*/ 0 w 11"/>
                    <a:gd name="T5" fmla="*/ 4 h 7"/>
                    <a:gd name="T6" fmla="*/ 5 w 11"/>
                    <a:gd name="T7" fmla="*/ 0 h 7"/>
                    <a:gd name="T8" fmla="*/ 11 w 11"/>
                    <a:gd name="T9" fmla="*/ 3 h 7"/>
                  </a:gdLst>
                  <a:ahLst/>
                  <a:cxnLst>
                    <a:cxn ang="0">
                      <a:pos x="T0" y="T1"/>
                    </a:cxn>
                    <a:cxn ang="0">
                      <a:pos x="T2" y="T3"/>
                    </a:cxn>
                    <a:cxn ang="0">
                      <a:pos x="T4" y="T5"/>
                    </a:cxn>
                    <a:cxn ang="0">
                      <a:pos x="T6" y="T7"/>
                    </a:cxn>
                    <a:cxn ang="0">
                      <a:pos x="T8" y="T9"/>
                    </a:cxn>
                  </a:cxnLst>
                  <a:rect l="0" t="0" r="r" b="b"/>
                  <a:pathLst>
                    <a:path w="11" h="7">
                      <a:moveTo>
                        <a:pt x="11" y="3"/>
                      </a:moveTo>
                      <a:cubicBezTo>
                        <a:pt x="11" y="5"/>
                        <a:pt x="8" y="6"/>
                        <a:pt x="6" y="7"/>
                      </a:cubicBezTo>
                      <a:cubicBezTo>
                        <a:pt x="3" y="7"/>
                        <a:pt x="0" y="6"/>
                        <a:pt x="0" y="4"/>
                      </a:cubicBezTo>
                      <a:cubicBezTo>
                        <a:pt x="0" y="2"/>
                        <a:pt x="2" y="0"/>
                        <a:pt x="5" y="0"/>
                      </a:cubicBezTo>
                      <a:cubicBezTo>
                        <a:pt x="8" y="0"/>
                        <a:pt x="11" y="1"/>
                        <a:pt x="11" y="3"/>
                      </a:cubicBezTo>
                      <a:close/>
                    </a:path>
                  </a:pathLst>
                </a:custGeom>
                <a:solidFill>
                  <a:srgbClr val="FF9D78"/>
                </a:solidFill>
                <a:ln>
                  <a:noFill/>
                </a:ln>
              </p:spPr>
              <p:txBody>
                <a:bodyPr vert="horz" wrap="square" lIns="45720" tIns="22860" rIns="45720" bIns="22860" numCol="1" anchor="t" anchorCtr="0" compatLnSpc="1">
                  <a:prstTxWarp prst="textNoShape">
                    <a:avLst/>
                  </a:prstTxWarp>
                </a:bodyPr>
                <a:lstStyle/>
                <a:p>
                  <a:endParaRPr lang="en-US" sz="900"/>
                </a:p>
              </p:txBody>
            </p:sp>
            <p:grpSp>
              <p:nvGrpSpPr>
                <p:cNvPr id="100" name="Group 99">
                  <a:extLst>
                    <a:ext uri="{FF2B5EF4-FFF2-40B4-BE49-F238E27FC236}">
                      <a16:creationId xmlns:a16="http://schemas.microsoft.com/office/drawing/2014/main" id="{62242616-49F0-318F-96D8-79DFFB91A065}"/>
                    </a:ext>
                  </a:extLst>
                </p:cNvPr>
                <p:cNvGrpSpPr/>
                <p:nvPr/>
              </p:nvGrpSpPr>
              <p:grpSpPr>
                <a:xfrm>
                  <a:off x="1056893" y="1833312"/>
                  <a:ext cx="194939" cy="292410"/>
                  <a:chOff x="766791" y="7239466"/>
                  <a:chExt cx="549950" cy="824928"/>
                </a:xfrm>
              </p:grpSpPr>
              <p:sp>
                <p:nvSpPr>
                  <p:cNvPr id="110" name="Freeform 31692">
                    <a:extLst>
                      <a:ext uri="{FF2B5EF4-FFF2-40B4-BE49-F238E27FC236}">
                        <a16:creationId xmlns:a16="http://schemas.microsoft.com/office/drawing/2014/main" id="{C925E26B-BD9E-BBFC-F5C9-1979E15B1C52}"/>
                      </a:ext>
                    </a:extLst>
                  </p:cNvPr>
                  <p:cNvSpPr>
                    <a:spLocks/>
                  </p:cNvSpPr>
                  <p:nvPr/>
                </p:nvSpPr>
                <p:spPr bwMode="auto">
                  <a:xfrm>
                    <a:off x="766791" y="7239466"/>
                    <a:ext cx="549950" cy="797437"/>
                  </a:xfrm>
                  <a:custGeom>
                    <a:avLst/>
                    <a:gdLst>
                      <a:gd name="T0" fmla="*/ 1 w 18"/>
                      <a:gd name="T1" fmla="*/ 12 h 25"/>
                      <a:gd name="T2" fmla="*/ 13 w 18"/>
                      <a:gd name="T3" fmla="*/ 2 h 25"/>
                      <a:gd name="T4" fmla="*/ 16 w 18"/>
                      <a:gd name="T5" fmla="*/ 17 h 25"/>
                      <a:gd name="T6" fmla="*/ 6 w 18"/>
                      <a:gd name="T7" fmla="*/ 23 h 25"/>
                      <a:gd name="T8" fmla="*/ 1 w 18"/>
                      <a:gd name="T9" fmla="*/ 12 h 25"/>
                    </a:gdLst>
                    <a:ahLst/>
                    <a:cxnLst>
                      <a:cxn ang="0">
                        <a:pos x="T0" y="T1"/>
                      </a:cxn>
                      <a:cxn ang="0">
                        <a:pos x="T2" y="T3"/>
                      </a:cxn>
                      <a:cxn ang="0">
                        <a:pos x="T4" y="T5"/>
                      </a:cxn>
                      <a:cxn ang="0">
                        <a:pos x="T6" y="T7"/>
                      </a:cxn>
                      <a:cxn ang="0">
                        <a:pos x="T8" y="T9"/>
                      </a:cxn>
                    </a:cxnLst>
                    <a:rect l="0" t="0" r="r" b="b"/>
                    <a:pathLst>
                      <a:path w="18" h="25">
                        <a:moveTo>
                          <a:pt x="1" y="12"/>
                        </a:moveTo>
                        <a:cubicBezTo>
                          <a:pt x="3" y="4"/>
                          <a:pt x="8" y="0"/>
                          <a:pt x="13" y="2"/>
                        </a:cubicBezTo>
                        <a:cubicBezTo>
                          <a:pt x="17" y="3"/>
                          <a:pt x="18" y="10"/>
                          <a:pt x="16" y="17"/>
                        </a:cubicBezTo>
                        <a:cubicBezTo>
                          <a:pt x="14" y="25"/>
                          <a:pt x="11" y="25"/>
                          <a:pt x="6" y="23"/>
                        </a:cubicBezTo>
                        <a:cubicBezTo>
                          <a:pt x="2" y="21"/>
                          <a:pt x="0" y="19"/>
                          <a:pt x="1" y="12"/>
                        </a:cubicBezTo>
                        <a:close/>
                      </a:path>
                    </a:pathLst>
                  </a:custGeom>
                  <a:solidFill>
                    <a:srgbClr val="B96C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111" name="Freeform 31693">
                    <a:extLst>
                      <a:ext uri="{FF2B5EF4-FFF2-40B4-BE49-F238E27FC236}">
                        <a16:creationId xmlns:a16="http://schemas.microsoft.com/office/drawing/2014/main" id="{B1C08001-4E1D-CF97-4FC4-73202F561D4A}"/>
                      </a:ext>
                    </a:extLst>
                  </p:cNvPr>
                  <p:cNvSpPr>
                    <a:spLocks/>
                  </p:cNvSpPr>
                  <p:nvPr/>
                </p:nvSpPr>
                <p:spPr bwMode="auto">
                  <a:xfrm>
                    <a:off x="766791" y="7294463"/>
                    <a:ext cx="549950" cy="769931"/>
                  </a:xfrm>
                  <a:custGeom>
                    <a:avLst/>
                    <a:gdLst>
                      <a:gd name="T0" fmla="*/ 1 w 18"/>
                      <a:gd name="T1" fmla="*/ 12 h 25"/>
                      <a:gd name="T2" fmla="*/ 13 w 18"/>
                      <a:gd name="T3" fmla="*/ 2 h 25"/>
                      <a:gd name="T4" fmla="*/ 16 w 18"/>
                      <a:gd name="T5" fmla="*/ 18 h 25"/>
                      <a:gd name="T6" fmla="*/ 7 w 18"/>
                      <a:gd name="T7" fmla="*/ 23 h 25"/>
                      <a:gd name="T8" fmla="*/ 1 w 18"/>
                      <a:gd name="T9" fmla="*/ 12 h 25"/>
                    </a:gdLst>
                    <a:ahLst/>
                    <a:cxnLst>
                      <a:cxn ang="0">
                        <a:pos x="T0" y="T1"/>
                      </a:cxn>
                      <a:cxn ang="0">
                        <a:pos x="T2" y="T3"/>
                      </a:cxn>
                      <a:cxn ang="0">
                        <a:pos x="T4" y="T5"/>
                      </a:cxn>
                      <a:cxn ang="0">
                        <a:pos x="T6" y="T7"/>
                      </a:cxn>
                      <a:cxn ang="0">
                        <a:pos x="T8" y="T9"/>
                      </a:cxn>
                    </a:cxnLst>
                    <a:rect l="0" t="0" r="r" b="b"/>
                    <a:pathLst>
                      <a:path w="18" h="25">
                        <a:moveTo>
                          <a:pt x="1" y="12"/>
                        </a:moveTo>
                        <a:cubicBezTo>
                          <a:pt x="3" y="5"/>
                          <a:pt x="8" y="0"/>
                          <a:pt x="13" y="2"/>
                        </a:cubicBezTo>
                        <a:cubicBezTo>
                          <a:pt x="17" y="4"/>
                          <a:pt x="18" y="11"/>
                          <a:pt x="16" y="18"/>
                        </a:cubicBezTo>
                        <a:cubicBezTo>
                          <a:pt x="15" y="25"/>
                          <a:pt x="11" y="25"/>
                          <a:pt x="7" y="23"/>
                        </a:cubicBezTo>
                        <a:cubicBezTo>
                          <a:pt x="2" y="22"/>
                          <a:pt x="0" y="20"/>
                          <a:pt x="1" y="12"/>
                        </a:cubicBezTo>
                        <a:close/>
                      </a:path>
                    </a:pathLst>
                  </a:custGeom>
                  <a:solidFill>
                    <a:srgbClr val="FFF8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112" name="Freeform 31697">
                    <a:extLst>
                      <a:ext uri="{FF2B5EF4-FFF2-40B4-BE49-F238E27FC236}">
                        <a16:creationId xmlns:a16="http://schemas.microsoft.com/office/drawing/2014/main" id="{02908E11-F4E5-BC97-72F0-DFA04EF80075}"/>
                      </a:ext>
                    </a:extLst>
                  </p:cNvPr>
                  <p:cNvSpPr>
                    <a:spLocks/>
                  </p:cNvSpPr>
                  <p:nvPr/>
                </p:nvSpPr>
                <p:spPr bwMode="auto">
                  <a:xfrm>
                    <a:off x="849274" y="7541949"/>
                    <a:ext cx="357477" cy="439961"/>
                  </a:xfrm>
                  <a:custGeom>
                    <a:avLst/>
                    <a:gdLst>
                      <a:gd name="T0" fmla="*/ 0 w 11"/>
                      <a:gd name="T1" fmla="*/ 7 h 15"/>
                      <a:gd name="T2" fmla="*/ 6 w 11"/>
                      <a:gd name="T3" fmla="*/ 1 h 15"/>
                      <a:gd name="T4" fmla="*/ 11 w 11"/>
                      <a:gd name="T5" fmla="*/ 8 h 15"/>
                      <a:gd name="T6" fmla="*/ 5 w 11"/>
                      <a:gd name="T7" fmla="*/ 14 h 15"/>
                      <a:gd name="T8" fmla="*/ 0 w 11"/>
                      <a:gd name="T9" fmla="*/ 7 h 15"/>
                    </a:gdLst>
                    <a:ahLst/>
                    <a:cxnLst>
                      <a:cxn ang="0">
                        <a:pos x="T0" y="T1"/>
                      </a:cxn>
                      <a:cxn ang="0">
                        <a:pos x="T2" y="T3"/>
                      </a:cxn>
                      <a:cxn ang="0">
                        <a:pos x="T4" y="T5"/>
                      </a:cxn>
                      <a:cxn ang="0">
                        <a:pos x="T6" y="T7"/>
                      </a:cxn>
                      <a:cxn ang="0">
                        <a:pos x="T8" y="T9"/>
                      </a:cxn>
                    </a:cxnLst>
                    <a:rect l="0" t="0" r="r" b="b"/>
                    <a:pathLst>
                      <a:path w="11" h="15">
                        <a:moveTo>
                          <a:pt x="0" y="7"/>
                        </a:moveTo>
                        <a:cubicBezTo>
                          <a:pt x="0" y="3"/>
                          <a:pt x="3" y="0"/>
                          <a:pt x="6" y="1"/>
                        </a:cubicBezTo>
                        <a:cubicBezTo>
                          <a:pt x="9" y="1"/>
                          <a:pt x="11" y="4"/>
                          <a:pt x="11" y="8"/>
                        </a:cubicBezTo>
                        <a:cubicBezTo>
                          <a:pt x="10" y="12"/>
                          <a:pt x="8" y="15"/>
                          <a:pt x="5" y="14"/>
                        </a:cubicBezTo>
                        <a:cubicBezTo>
                          <a:pt x="2" y="14"/>
                          <a:pt x="0" y="11"/>
                          <a:pt x="0" y="7"/>
                        </a:cubicBezTo>
                        <a:close/>
                      </a:path>
                    </a:pathLst>
                  </a:custGeom>
                  <a:solidFill>
                    <a:srgbClr val="83AD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113" name="Freeform 31698">
                    <a:extLst>
                      <a:ext uri="{FF2B5EF4-FFF2-40B4-BE49-F238E27FC236}">
                        <a16:creationId xmlns:a16="http://schemas.microsoft.com/office/drawing/2014/main" id="{4A288ADC-FF83-A1D3-70A4-8C0041EB351E}"/>
                      </a:ext>
                    </a:extLst>
                  </p:cNvPr>
                  <p:cNvSpPr>
                    <a:spLocks/>
                  </p:cNvSpPr>
                  <p:nvPr/>
                </p:nvSpPr>
                <p:spPr bwMode="auto">
                  <a:xfrm>
                    <a:off x="959265" y="7596943"/>
                    <a:ext cx="109990" cy="109989"/>
                  </a:xfrm>
                  <a:custGeom>
                    <a:avLst/>
                    <a:gdLst>
                      <a:gd name="T0" fmla="*/ 0 w 4"/>
                      <a:gd name="T1" fmla="*/ 2 h 4"/>
                      <a:gd name="T2" fmla="*/ 2 w 4"/>
                      <a:gd name="T3" fmla="*/ 0 h 4"/>
                      <a:gd name="T4" fmla="*/ 4 w 4"/>
                      <a:gd name="T5" fmla="*/ 2 h 4"/>
                      <a:gd name="T6" fmla="*/ 2 w 4"/>
                      <a:gd name="T7" fmla="*/ 4 h 4"/>
                      <a:gd name="T8" fmla="*/ 0 w 4"/>
                      <a:gd name="T9" fmla="*/ 2 h 4"/>
                    </a:gdLst>
                    <a:ahLst/>
                    <a:cxnLst>
                      <a:cxn ang="0">
                        <a:pos x="T0" y="T1"/>
                      </a:cxn>
                      <a:cxn ang="0">
                        <a:pos x="T2" y="T3"/>
                      </a:cxn>
                      <a:cxn ang="0">
                        <a:pos x="T4" y="T5"/>
                      </a:cxn>
                      <a:cxn ang="0">
                        <a:pos x="T6" y="T7"/>
                      </a:cxn>
                      <a:cxn ang="0">
                        <a:pos x="T8" y="T9"/>
                      </a:cxn>
                    </a:cxnLst>
                    <a:rect l="0" t="0" r="r" b="b"/>
                    <a:pathLst>
                      <a:path w="4" h="4">
                        <a:moveTo>
                          <a:pt x="0" y="2"/>
                        </a:moveTo>
                        <a:cubicBezTo>
                          <a:pt x="0" y="1"/>
                          <a:pt x="1" y="0"/>
                          <a:pt x="2" y="0"/>
                        </a:cubicBezTo>
                        <a:cubicBezTo>
                          <a:pt x="3" y="0"/>
                          <a:pt x="4" y="1"/>
                          <a:pt x="4" y="2"/>
                        </a:cubicBezTo>
                        <a:cubicBezTo>
                          <a:pt x="4" y="4"/>
                          <a:pt x="3" y="4"/>
                          <a:pt x="2" y="4"/>
                        </a:cubicBezTo>
                        <a:cubicBezTo>
                          <a:pt x="1" y="4"/>
                          <a:pt x="0" y="3"/>
                          <a:pt x="0" y="2"/>
                        </a:cubicBezTo>
                        <a:close/>
                      </a:path>
                    </a:pathLst>
                  </a:custGeom>
                  <a:solidFill>
                    <a:srgbClr val="AFD1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grpSp>
            <p:grpSp>
              <p:nvGrpSpPr>
                <p:cNvPr id="101" name="Group 100">
                  <a:extLst>
                    <a:ext uri="{FF2B5EF4-FFF2-40B4-BE49-F238E27FC236}">
                      <a16:creationId xmlns:a16="http://schemas.microsoft.com/office/drawing/2014/main" id="{7046922A-2200-B28A-B974-AE0CAF2AC28B}"/>
                    </a:ext>
                  </a:extLst>
                </p:cNvPr>
                <p:cNvGrpSpPr/>
                <p:nvPr/>
              </p:nvGrpSpPr>
              <p:grpSpPr>
                <a:xfrm>
                  <a:off x="559092" y="1829781"/>
                  <a:ext cx="221682" cy="282665"/>
                  <a:chOff x="-360617" y="7129477"/>
                  <a:chExt cx="659942" cy="797437"/>
                </a:xfrm>
              </p:grpSpPr>
              <p:sp>
                <p:nvSpPr>
                  <p:cNvPr id="106" name="Freeform 31690">
                    <a:extLst>
                      <a:ext uri="{FF2B5EF4-FFF2-40B4-BE49-F238E27FC236}">
                        <a16:creationId xmlns:a16="http://schemas.microsoft.com/office/drawing/2014/main" id="{CD626909-31E8-DFF1-7509-E29B5A756BD0}"/>
                      </a:ext>
                    </a:extLst>
                  </p:cNvPr>
                  <p:cNvSpPr>
                    <a:spLocks/>
                  </p:cNvSpPr>
                  <p:nvPr/>
                </p:nvSpPr>
                <p:spPr bwMode="auto">
                  <a:xfrm>
                    <a:off x="-360617" y="7129477"/>
                    <a:ext cx="632453" cy="769931"/>
                  </a:xfrm>
                  <a:custGeom>
                    <a:avLst/>
                    <a:gdLst>
                      <a:gd name="T0" fmla="*/ 2 w 20"/>
                      <a:gd name="T1" fmla="*/ 17 h 25"/>
                      <a:gd name="T2" fmla="*/ 9 w 20"/>
                      <a:gd name="T3" fmla="*/ 2 h 25"/>
                      <a:gd name="T4" fmla="*/ 19 w 20"/>
                      <a:gd name="T5" fmla="*/ 13 h 25"/>
                      <a:gd name="T6" fmla="*/ 11 w 20"/>
                      <a:gd name="T7" fmla="*/ 24 h 25"/>
                      <a:gd name="T8" fmla="*/ 2 w 20"/>
                      <a:gd name="T9" fmla="*/ 17 h 25"/>
                    </a:gdLst>
                    <a:ahLst/>
                    <a:cxnLst>
                      <a:cxn ang="0">
                        <a:pos x="T0" y="T1"/>
                      </a:cxn>
                      <a:cxn ang="0">
                        <a:pos x="T2" y="T3"/>
                      </a:cxn>
                      <a:cxn ang="0">
                        <a:pos x="T4" y="T5"/>
                      </a:cxn>
                      <a:cxn ang="0">
                        <a:pos x="T6" y="T7"/>
                      </a:cxn>
                      <a:cxn ang="0">
                        <a:pos x="T8" y="T9"/>
                      </a:cxn>
                    </a:cxnLst>
                    <a:rect l="0" t="0" r="r" b="b"/>
                    <a:pathLst>
                      <a:path w="20" h="25">
                        <a:moveTo>
                          <a:pt x="2" y="17"/>
                        </a:moveTo>
                        <a:cubicBezTo>
                          <a:pt x="0" y="10"/>
                          <a:pt x="4" y="3"/>
                          <a:pt x="9" y="2"/>
                        </a:cubicBezTo>
                        <a:cubicBezTo>
                          <a:pt x="14" y="0"/>
                          <a:pt x="18" y="6"/>
                          <a:pt x="19" y="13"/>
                        </a:cubicBezTo>
                        <a:cubicBezTo>
                          <a:pt x="20" y="20"/>
                          <a:pt x="17" y="22"/>
                          <a:pt x="11" y="24"/>
                        </a:cubicBezTo>
                        <a:cubicBezTo>
                          <a:pt x="6" y="25"/>
                          <a:pt x="3" y="25"/>
                          <a:pt x="2" y="17"/>
                        </a:cubicBezTo>
                        <a:close/>
                      </a:path>
                    </a:pathLst>
                  </a:custGeom>
                  <a:solidFill>
                    <a:srgbClr val="B96C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107" name="Freeform 31691">
                    <a:extLst>
                      <a:ext uri="{FF2B5EF4-FFF2-40B4-BE49-F238E27FC236}">
                        <a16:creationId xmlns:a16="http://schemas.microsoft.com/office/drawing/2014/main" id="{4C2E871A-F3D0-60F2-B242-DD76D7F11D15}"/>
                      </a:ext>
                    </a:extLst>
                  </p:cNvPr>
                  <p:cNvSpPr>
                    <a:spLocks/>
                  </p:cNvSpPr>
                  <p:nvPr/>
                </p:nvSpPr>
                <p:spPr bwMode="auto">
                  <a:xfrm>
                    <a:off x="-305621" y="7156983"/>
                    <a:ext cx="604946" cy="769931"/>
                  </a:xfrm>
                  <a:custGeom>
                    <a:avLst/>
                    <a:gdLst>
                      <a:gd name="T0" fmla="*/ 1 w 20"/>
                      <a:gd name="T1" fmla="*/ 17 h 25"/>
                      <a:gd name="T2" fmla="*/ 9 w 20"/>
                      <a:gd name="T3" fmla="*/ 2 h 25"/>
                      <a:gd name="T4" fmla="*/ 19 w 20"/>
                      <a:gd name="T5" fmla="*/ 13 h 25"/>
                      <a:gd name="T6" fmla="*/ 11 w 20"/>
                      <a:gd name="T7" fmla="*/ 24 h 25"/>
                      <a:gd name="T8" fmla="*/ 1 w 20"/>
                      <a:gd name="T9" fmla="*/ 17 h 25"/>
                    </a:gdLst>
                    <a:ahLst/>
                    <a:cxnLst>
                      <a:cxn ang="0">
                        <a:pos x="T0" y="T1"/>
                      </a:cxn>
                      <a:cxn ang="0">
                        <a:pos x="T2" y="T3"/>
                      </a:cxn>
                      <a:cxn ang="0">
                        <a:pos x="T4" y="T5"/>
                      </a:cxn>
                      <a:cxn ang="0">
                        <a:pos x="T6" y="T7"/>
                      </a:cxn>
                      <a:cxn ang="0">
                        <a:pos x="T8" y="T9"/>
                      </a:cxn>
                    </a:cxnLst>
                    <a:rect l="0" t="0" r="r" b="b"/>
                    <a:pathLst>
                      <a:path w="20" h="25">
                        <a:moveTo>
                          <a:pt x="1" y="17"/>
                        </a:moveTo>
                        <a:cubicBezTo>
                          <a:pt x="0" y="10"/>
                          <a:pt x="4" y="3"/>
                          <a:pt x="9" y="2"/>
                        </a:cubicBezTo>
                        <a:cubicBezTo>
                          <a:pt x="14" y="0"/>
                          <a:pt x="18" y="6"/>
                          <a:pt x="19" y="13"/>
                        </a:cubicBezTo>
                        <a:cubicBezTo>
                          <a:pt x="20" y="20"/>
                          <a:pt x="17" y="22"/>
                          <a:pt x="11" y="24"/>
                        </a:cubicBezTo>
                        <a:cubicBezTo>
                          <a:pt x="6" y="25"/>
                          <a:pt x="3" y="25"/>
                          <a:pt x="1" y="17"/>
                        </a:cubicBezTo>
                        <a:close/>
                      </a:path>
                    </a:pathLst>
                  </a:custGeom>
                  <a:solidFill>
                    <a:srgbClr val="FFF8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108" name="Freeform 31696">
                    <a:extLst>
                      <a:ext uri="{FF2B5EF4-FFF2-40B4-BE49-F238E27FC236}">
                        <a16:creationId xmlns:a16="http://schemas.microsoft.com/office/drawing/2014/main" id="{908CD30F-27CB-6FF1-809C-DFA192CC2628}"/>
                      </a:ext>
                    </a:extLst>
                  </p:cNvPr>
                  <p:cNvSpPr>
                    <a:spLocks/>
                  </p:cNvSpPr>
                  <p:nvPr/>
                </p:nvSpPr>
                <p:spPr bwMode="auto">
                  <a:xfrm>
                    <a:off x="-168125" y="7431957"/>
                    <a:ext cx="302482" cy="412472"/>
                  </a:xfrm>
                  <a:custGeom>
                    <a:avLst/>
                    <a:gdLst>
                      <a:gd name="T0" fmla="*/ 0 w 10"/>
                      <a:gd name="T1" fmla="*/ 6 h 13"/>
                      <a:gd name="T2" fmla="*/ 5 w 10"/>
                      <a:gd name="T3" fmla="*/ 0 h 13"/>
                      <a:gd name="T4" fmla="*/ 10 w 10"/>
                      <a:gd name="T5" fmla="*/ 7 h 13"/>
                      <a:gd name="T6" fmla="*/ 5 w 10"/>
                      <a:gd name="T7" fmla="*/ 13 h 13"/>
                      <a:gd name="T8" fmla="*/ 0 w 10"/>
                      <a:gd name="T9" fmla="*/ 6 h 13"/>
                    </a:gdLst>
                    <a:ahLst/>
                    <a:cxnLst>
                      <a:cxn ang="0">
                        <a:pos x="T0" y="T1"/>
                      </a:cxn>
                      <a:cxn ang="0">
                        <a:pos x="T2" y="T3"/>
                      </a:cxn>
                      <a:cxn ang="0">
                        <a:pos x="T4" y="T5"/>
                      </a:cxn>
                      <a:cxn ang="0">
                        <a:pos x="T6" y="T7"/>
                      </a:cxn>
                      <a:cxn ang="0">
                        <a:pos x="T8" y="T9"/>
                      </a:cxn>
                    </a:cxnLst>
                    <a:rect l="0" t="0" r="r" b="b"/>
                    <a:pathLst>
                      <a:path w="10" h="13">
                        <a:moveTo>
                          <a:pt x="0" y="6"/>
                        </a:moveTo>
                        <a:cubicBezTo>
                          <a:pt x="0" y="3"/>
                          <a:pt x="2" y="0"/>
                          <a:pt x="5" y="0"/>
                        </a:cubicBezTo>
                        <a:cubicBezTo>
                          <a:pt x="8" y="0"/>
                          <a:pt x="10" y="3"/>
                          <a:pt x="10" y="7"/>
                        </a:cubicBezTo>
                        <a:cubicBezTo>
                          <a:pt x="10" y="10"/>
                          <a:pt x="7" y="13"/>
                          <a:pt x="5" y="13"/>
                        </a:cubicBezTo>
                        <a:cubicBezTo>
                          <a:pt x="2" y="13"/>
                          <a:pt x="0" y="10"/>
                          <a:pt x="0" y="6"/>
                        </a:cubicBezTo>
                        <a:close/>
                      </a:path>
                    </a:pathLst>
                  </a:custGeom>
                  <a:solidFill>
                    <a:srgbClr val="83AD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109" name="Freeform 31699">
                    <a:extLst>
                      <a:ext uri="{FF2B5EF4-FFF2-40B4-BE49-F238E27FC236}">
                        <a16:creationId xmlns:a16="http://schemas.microsoft.com/office/drawing/2014/main" id="{0A5858D7-34D5-8326-B3F0-31598E004991}"/>
                      </a:ext>
                    </a:extLst>
                  </p:cNvPr>
                  <p:cNvSpPr>
                    <a:spLocks/>
                  </p:cNvSpPr>
                  <p:nvPr/>
                </p:nvSpPr>
                <p:spPr bwMode="auto">
                  <a:xfrm>
                    <a:off x="-113130" y="7459447"/>
                    <a:ext cx="137496" cy="137496"/>
                  </a:xfrm>
                  <a:custGeom>
                    <a:avLst/>
                    <a:gdLst>
                      <a:gd name="T0" fmla="*/ 0 w 4"/>
                      <a:gd name="T1" fmla="*/ 2 h 4"/>
                      <a:gd name="T2" fmla="*/ 2 w 4"/>
                      <a:gd name="T3" fmla="*/ 0 h 4"/>
                      <a:gd name="T4" fmla="*/ 4 w 4"/>
                      <a:gd name="T5" fmla="*/ 2 h 4"/>
                      <a:gd name="T6" fmla="*/ 2 w 4"/>
                      <a:gd name="T7" fmla="*/ 4 h 4"/>
                      <a:gd name="T8" fmla="*/ 0 w 4"/>
                      <a:gd name="T9" fmla="*/ 2 h 4"/>
                    </a:gdLst>
                    <a:ahLst/>
                    <a:cxnLst>
                      <a:cxn ang="0">
                        <a:pos x="T0" y="T1"/>
                      </a:cxn>
                      <a:cxn ang="0">
                        <a:pos x="T2" y="T3"/>
                      </a:cxn>
                      <a:cxn ang="0">
                        <a:pos x="T4" y="T5"/>
                      </a:cxn>
                      <a:cxn ang="0">
                        <a:pos x="T6" y="T7"/>
                      </a:cxn>
                      <a:cxn ang="0">
                        <a:pos x="T8" y="T9"/>
                      </a:cxn>
                    </a:cxnLst>
                    <a:rect l="0" t="0" r="r" b="b"/>
                    <a:pathLst>
                      <a:path w="4" h="4">
                        <a:moveTo>
                          <a:pt x="0" y="2"/>
                        </a:moveTo>
                        <a:cubicBezTo>
                          <a:pt x="0" y="1"/>
                          <a:pt x="1" y="0"/>
                          <a:pt x="2" y="0"/>
                        </a:cubicBezTo>
                        <a:cubicBezTo>
                          <a:pt x="3" y="0"/>
                          <a:pt x="4" y="1"/>
                          <a:pt x="4" y="2"/>
                        </a:cubicBezTo>
                        <a:cubicBezTo>
                          <a:pt x="4" y="4"/>
                          <a:pt x="3" y="4"/>
                          <a:pt x="2" y="4"/>
                        </a:cubicBezTo>
                        <a:cubicBezTo>
                          <a:pt x="1" y="4"/>
                          <a:pt x="0" y="3"/>
                          <a:pt x="0" y="2"/>
                        </a:cubicBezTo>
                        <a:close/>
                      </a:path>
                    </a:pathLst>
                  </a:custGeom>
                  <a:solidFill>
                    <a:srgbClr val="AFD1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grpSp>
            <p:sp>
              <p:nvSpPr>
                <p:cNvPr id="102" name="Freeform 31687">
                  <a:extLst>
                    <a:ext uri="{FF2B5EF4-FFF2-40B4-BE49-F238E27FC236}">
                      <a16:creationId xmlns:a16="http://schemas.microsoft.com/office/drawing/2014/main" id="{4D6582F8-0A1B-74A8-276F-9C47F5C9BD0F}"/>
                    </a:ext>
                  </a:extLst>
                </p:cNvPr>
                <p:cNvSpPr>
                  <a:spLocks/>
                </p:cNvSpPr>
                <p:nvPr/>
              </p:nvSpPr>
              <p:spPr bwMode="auto">
                <a:xfrm flipH="1">
                  <a:off x="1103702" y="2195323"/>
                  <a:ext cx="200791" cy="64793"/>
                </a:xfrm>
                <a:custGeom>
                  <a:avLst/>
                  <a:gdLst>
                    <a:gd name="T0" fmla="*/ 11 w 11"/>
                    <a:gd name="T1" fmla="*/ 3 h 7"/>
                    <a:gd name="T2" fmla="*/ 6 w 11"/>
                    <a:gd name="T3" fmla="*/ 7 h 7"/>
                    <a:gd name="T4" fmla="*/ 0 w 11"/>
                    <a:gd name="T5" fmla="*/ 4 h 7"/>
                    <a:gd name="T6" fmla="*/ 5 w 11"/>
                    <a:gd name="T7" fmla="*/ 0 h 7"/>
                    <a:gd name="T8" fmla="*/ 11 w 11"/>
                    <a:gd name="T9" fmla="*/ 3 h 7"/>
                  </a:gdLst>
                  <a:ahLst/>
                  <a:cxnLst>
                    <a:cxn ang="0">
                      <a:pos x="T0" y="T1"/>
                    </a:cxn>
                    <a:cxn ang="0">
                      <a:pos x="T2" y="T3"/>
                    </a:cxn>
                    <a:cxn ang="0">
                      <a:pos x="T4" y="T5"/>
                    </a:cxn>
                    <a:cxn ang="0">
                      <a:pos x="T6" y="T7"/>
                    </a:cxn>
                    <a:cxn ang="0">
                      <a:pos x="T8" y="T9"/>
                    </a:cxn>
                  </a:cxnLst>
                  <a:rect l="0" t="0" r="r" b="b"/>
                  <a:pathLst>
                    <a:path w="11" h="7">
                      <a:moveTo>
                        <a:pt x="11" y="3"/>
                      </a:moveTo>
                      <a:cubicBezTo>
                        <a:pt x="11" y="5"/>
                        <a:pt x="8" y="6"/>
                        <a:pt x="6" y="7"/>
                      </a:cubicBezTo>
                      <a:cubicBezTo>
                        <a:pt x="3" y="7"/>
                        <a:pt x="0" y="6"/>
                        <a:pt x="0" y="4"/>
                      </a:cubicBezTo>
                      <a:cubicBezTo>
                        <a:pt x="0" y="2"/>
                        <a:pt x="2" y="0"/>
                        <a:pt x="5" y="0"/>
                      </a:cubicBezTo>
                      <a:cubicBezTo>
                        <a:pt x="8" y="0"/>
                        <a:pt x="11" y="1"/>
                        <a:pt x="11" y="3"/>
                      </a:cubicBezTo>
                      <a:close/>
                    </a:path>
                  </a:pathLst>
                </a:custGeom>
                <a:solidFill>
                  <a:srgbClr val="FF9D78"/>
                </a:solidFill>
                <a:ln>
                  <a:noFill/>
                </a:ln>
              </p:spPr>
              <p:txBody>
                <a:bodyPr vert="horz" wrap="square" lIns="45720" tIns="22860" rIns="45720" bIns="22860" numCol="1" anchor="t" anchorCtr="0" compatLnSpc="1">
                  <a:prstTxWarp prst="textNoShape">
                    <a:avLst/>
                  </a:prstTxWarp>
                </a:bodyPr>
                <a:lstStyle/>
                <a:p>
                  <a:endParaRPr lang="en-US" sz="900"/>
                </a:p>
              </p:txBody>
            </p:sp>
            <p:sp>
              <p:nvSpPr>
                <p:cNvPr id="103" name="Freeform 383">
                  <a:extLst>
                    <a:ext uri="{FF2B5EF4-FFF2-40B4-BE49-F238E27FC236}">
                      <a16:creationId xmlns:a16="http://schemas.microsoft.com/office/drawing/2014/main" id="{D9526545-4BA7-5B02-B847-3462CADA5373}"/>
                    </a:ext>
                  </a:extLst>
                </p:cNvPr>
                <p:cNvSpPr>
                  <a:spLocks/>
                </p:cNvSpPr>
                <p:nvPr/>
              </p:nvSpPr>
              <p:spPr bwMode="auto">
                <a:xfrm flipH="1">
                  <a:off x="271771" y="1319160"/>
                  <a:ext cx="1364741" cy="710052"/>
                </a:xfrm>
                <a:custGeom>
                  <a:avLst/>
                  <a:gdLst>
                    <a:gd name="connsiteX0" fmla="*/ 649769 w 1364741"/>
                    <a:gd name="connsiteY0" fmla="*/ 0 h 710052"/>
                    <a:gd name="connsiteX1" fmla="*/ 34563 w 1364741"/>
                    <a:gd name="connsiteY1" fmla="*/ 132755 h 710052"/>
                    <a:gd name="connsiteX2" fmla="*/ 0 w 1364741"/>
                    <a:gd name="connsiteY2" fmla="*/ 152901 h 710052"/>
                    <a:gd name="connsiteX3" fmla="*/ 11432 w 1364741"/>
                    <a:gd name="connsiteY3" fmla="*/ 165070 h 710052"/>
                    <a:gd name="connsiteX4" fmla="*/ 71258 w 1364741"/>
                    <a:gd name="connsiteY4" fmla="*/ 212881 h 710052"/>
                    <a:gd name="connsiteX5" fmla="*/ 74150 w 1364741"/>
                    <a:gd name="connsiteY5" fmla="*/ 214518 h 710052"/>
                    <a:gd name="connsiteX6" fmla="*/ 72594 w 1364741"/>
                    <a:gd name="connsiteY6" fmla="*/ 222947 h 710052"/>
                    <a:gd name="connsiteX7" fmla="*/ 122083 w 1364741"/>
                    <a:gd name="connsiteY7" fmla="*/ 688329 h 710052"/>
                    <a:gd name="connsiteX8" fmla="*/ 219463 w 1364741"/>
                    <a:gd name="connsiteY8" fmla="*/ 274678 h 710052"/>
                    <a:gd name="connsiteX9" fmla="*/ 251743 w 1364741"/>
                    <a:gd name="connsiteY9" fmla="*/ 271521 h 710052"/>
                    <a:gd name="connsiteX10" fmla="*/ 268437 w 1364741"/>
                    <a:gd name="connsiteY10" fmla="*/ 267433 h 710052"/>
                    <a:gd name="connsiteX11" fmla="*/ 315785 w 1364741"/>
                    <a:gd name="connsiteY11" fmla="*/ 270728 h 710052"/>
                    <a:gd name="connsiteX12" fmla="*/ 549159 w 1364741"/>
                    <a:gd name="connsiteY12" fmla="*/ 247991 h 710052"/>
                    <a:gd name="connsiteX13" fmla="*/ 599620 w 1364741"/>
                    <a:gd name="connsiteY13" fmla="*/ 233318 h 710052"/>
                    <a:gd name="connsiteX14" fmla="*/ 614726 w 1364741"/>
                    <a:gd name="connsiteY14" fmla="*/ 232121 h 710052"/>
                    <a:gd name="connsiteX15" fmla="*/ 910345 w 1364741"/>
                    <a:gd name="connsiteY15" fmla="*/ 219706 h 710052"/>
                    <a:gd name="connsiteX16" fmla="*/ 1174858 w 1364741"/>
                    <a:gd name="connsiteY16" fmla="*/ 308025 h 710052"/>
                    <a:gd name="connsiteX17" fmla="*/ 1290924 w 1364741"/>
                    <a:gd name="connsiteY17" fmla="*/ 707576 h 710052"/>
                    <a:gd name="connsiteX18" fmla="*/ 1329599 w 1364741"/>
                    <a:gd name="connsiteY18" fmla="*/ 547773 h 710052"/>
                    <a:gd name="connsiteX19" fmla="*/ 1343229 w 1364741"/>
                    <a:gd name="connsiteY19" fmla="*/ 478360 h 710052"/>
                    <a:gd name="connsiteX20" fmla="*/ 1364741 w 1364741"/>
                    <a:gd name="connsiteY20" fmla="*/ 364627 h 710052"/>
                    <a:gd name="connsiteX21" fmla="*/ 1362678 w 1364741"/>
                    <a:gd name="connsiteY21" fmla="*/ 190015 h 710052"/>
                    <a:gd name="connsiteX22" fmla="*/ 1362651 w 1364741"/>
                    <a:gd name="connsiteY22" fmla="*/ 189688 h 710052"/>
                    <a:gd name="connsiteX23" fmla="*/ 1264975 w 1364741"/>
                    <a:gd name="connsiteY23" fmla="*/ 132755 h 710052"/>
                    <a:gd name="connsiteX24" fmla="*/ 649769 w 1364741"/>
                    <a:gd name="connsiteY24" fmla="*/ 0 h 710052"/>
                    <a:gd name="connsiteX0" fmla="*/ 649769 w 1364741"/>
                    <a:gd name="connsiteY0" fmla="*/ 0 h 710052"/>
                    <a:gd name="connsiteX1" fmla="*/ 34563 w 1364741"/>
                    <a:gd name="connsiteY1" fmla="*/ 132755 h 710052"/>
                    <a:gd name="connsiteX2" fmla="*/ 0 w 1364741"/>
                    <a:gd name="connsiteY2" fmla="*/ 152901 h 710052"/>
                    <a:gd name="connsiteX3" fmla="*/ 11432 w 1364741"/>
                    <a:gd name="connsiteY3" fmla="*/ 165070 h 710052"/>
                    <a:gd name="connsiteX4" fmla="*/ 71258 w 1364741"/>
                    <a:gd name="connsiteY4" fmla="*/ 212881 h 710052"/>
                    <a:gd name="connsiteX5" fmla="*/ 74150 w 1364741"/>
                    <a:gd name="connsiteY5" fmla="*/ 214518 h 710052"/>
                    <a:gd name="connsiteX6" fmla="*/ 72594 w 1364741"/>
                    <a:gd name="connsiteY6" fmla="*/ 222947 h 710052"/>
                    <a:gd name="connsiteX7" fmla="*/ 122083 w 1364741"/>
                    <a:gd name="connsiteY7" fmla="*/ 688329 h 710052"/>
                    <a:gd name="connsiteX8" fmla="*/ 219463 w 1364741"/>
                    <a:gd name="connsiteY8" fmla="*/ 274678 h 710052"/>
                    <a:gd name="connsiteX9" fmla="*/ 251743 w 1364741"/>
                    <a:gd name="connsiteY9" fmla="*/ 271521 h 710052"/>
                    <a:gd name="connsiteX10" fmla="*/ 268437 w 1364741"/>
                    <a:gd name="connsiteY10" fmla="*/ 267433 h 710052"/>
                    <a:gd name="connsiteX11" fmla="*/ 315785 w 1364741"/>
                    <a:gd name="connsiteY11" fmla="*/ 270728 h 710052"/>
                    <a:gd name="connsiteX12" fmla="*/ 549159 w 1364741"/>
                    <a:gd name="connsiteY12" fmla="*/ 247991 h 710052"/>
                    <a:gd name="connsiteX13" fmla="*/ 599620 w 1364741"/>
                    <a:gd name="connsiteY13" fmla="*/ 233318 h 710052"/>
                    <a:gd name="connsiteX14" fmla="*/ 614726 w 1364741"/>
                    <a:gd name="connsiteY14" fmla="*/ 232121 h 710052"/>
                    <a:gd name="connsiteX15" fmla="*/ 910345 w 1364741"/>
                    <a:gd name="connsiteY15" fmla="*/ 219706 h 710052"/>
                    <a:gd name="connsiteX16" fmla="*/ 1174858 w 1364741"/>
                    <a:gd name="connsiteY16" fmla="*/ 308025 h 710052"/>
                    <a:gd name="connsiteX17" fmla="*/ 1290924 w 1364741"/>
                    <a:gd name="connsiteY17" fmla="*/ 707576 h 710052"/>
                    <a:gd name="connsiteX18" fmla="*/ 1329599 w 1364741"/>
                    <a:gd name="connsiteY18" fmla="*/ 547773 h 710052"/>
                    <a:gd name="connsiteX19" fmla="*/ 1343229 w 1364741"/>
                    <a:gd name="connsiteY19" fmla="*/ 478360 h 710052"/>
                    <a:gd name="connsiteX20" fmla="*/ 1364741 w 1364741"/>
                    <a:gd name="connsiteY20" fmla="*/ 364627 h 710052"/>
                    <a:gd name="connsiteX21" fmla="*/ 1362678 w 1364741"/>
                    <a:gd name="connsiteY21" fmla="*/ 190015 h 710052"/>
                    <a:gd name="connsiteX22" fmla="*/ 1298256 w 1364741"/>
                    <a:gd name="connsiteY22" fmla="*/ 202567 h 710052"/>
                    <a:gd name="connsiteX23" fmla="*/ 1264975 w 1364741"/>
                    <a:gd name="connsiteY23" fmla="*/ 132755 h 710052"/>
                    <a:gd name="connsiteX24" fmla="*/ 649769 w 1364741"/>
                    <a:gd name="connsiteY24" fmla="*/ 0 h 710052"/>
                    <a:gd name="connsiteX0" fmla="*/ 649769 w 1364741"/>
                    <a:gd name="connsiteY0" fmla="*/ 0 h 710052"/>
                    <a:gd name="connsiteX1" fmla="*/ 34563 w 1364741"/>
                    <a:gd name="connsiteY1" fmla="*/ 132755 h 710052"/>
                    <a:gd name="connsiteX2" fmla="*/ 0 w 1364741"/>
                    <a:gd name="connsiteY2" fmla="*/ 152901 h 710052"/>
                    <a:gd name="connsiteX3" fmla="*/ 11432 w 1364741"/>
                    <a:gd name="connsiteY3" fmla="*/ 165070 h 710052"/>
                    <a:gd name="connsiteX4" fmla="*/ 71258 w 1364741"/>
                    <a:gd name="connsiteY4" fmla="*/ 212881 h 710052"/>
                    <a:gd name="connsiteX5" fmla="*/ 74150 w 1364741"/>
                    <a:gd name="connsiteY5" fmla="*/ 214518 h 710052"/>
                    <a:gd name="connsiteX6" fmla="*/ 72594 w 1364741"/>
                    <a:gd name="connsiteY6" fmla="*/ 222947 h 710052"/>
                    <a:gd name="connsiteX7" fmla="*/ 122083 w 1364741"/>
                    <a:gd name="connsiteY7" fmla="*/ 688329 h 710052"/>
                    <a:gd name="connsiteX8" fmla="*/ 219463 w 1364741"/>
                    <a:gd name="connsiteY8" fmla="*/ 274678 h 710052"/>
                    <a:gd name="connsiteX9" fmla="*/ 251743 w 1364741"/>
                    <a:gd name="connsiteY9" fmla="*/ 271521 h 710052"/>
                    <a:gd name="connsiteX10" fmla="*/ 268437 w 1364741"/>
                    <a:gd name="connsiteY10" fmla="*/ 267433 h 710052"/>
                    <a:gd name="connsiteX11" fmla="*/ 315785 w 1364741"/>
                    <a:gd name="connsiteY11" fmla="*/ 270728 h 710052"/>
                    <a:gd name="connsiteX12" fmla="*/ 549159 w 1364741"/>
                    <a:gd name="connsiteY12" fmla="*/ 247991 h 710052"/>
                    <a:gd name="connsiteX13" fmla="*/ 599620 w 1364741"/>
                    <a:gd name="connsiteY13" fmla="*/ 233318 h 710052"/>
                    <a:gd name="connsiteX14" fmla="*/ 614726 w 1364741"/>
                    <a:gd name="connsiteY14" fmla="*/ 232121 h 710052"/>
                    <a:gd name="connsiteX15" fmla="*/ 910345 w 1364741"/>
                    <a:gd name="connsiteY15" fmla="*/ 219706 h 710052"/>
                    <a:gd name="connsiteX16" fmla="*/ 1174858 w 1364741"/>
                    <a:gd name="connsiteY16" fmla="*/ 308025 h 710052"/>
                    <a:gd name="connsiteX17" fmla="*/ 1290924 w 1364741"/>
                    <a:gd name="connsiteY17" fmla="*/ 707576 h 710052"/>
                    <a:gd name="connsiteX18" fmla="*/ 1329599 w 1364741"/>
                    <a:gd name="connsiteY18" fmla="*/ 547773 h 710052"/>
                    <a:gd name="connsiteX19" fmla="*/ 1343229 w 1364741"/>
                    <a:gd name="connsiteY19" fmla="*/ 478360 h 710052"/>
                    <a:gd name="connsiteX20" fmla="*/ 1364741 w 1364741"/>
                    <a:gd name="connsiteY20" fmla="*/ 364627 h 710052"/>
                    <a:gd name="connsiteX21" fmla="*/ 1298256 w 1364741"/>
                    <a:gd name="connsiteY21" fmla="*/ 202567 h 710052"/>
                    <a:gd name="connsiteX22" fmla="*/ 1264975 w 1364741"/>
                    <a:gd name="connsiteY22" fmla="*/ 132755 h 710052"/>
                    <a:gd name="connsiteX23" fmla="*/ 649769 w 1364741"/>
                    <a:gd name="connsiteY23" fmla="*/ 0 h 710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364741" h="710052">
                      <a:moveTo>
                        <a:pt x="649769" y="0"/>
                      </a:moveTo>
                      <a:cubicBezTo>
                        <a:pt x="421883" y="0"/>
                        <a:pt x="210177" y="48940"/>
                        <a:pt x="34563" y="132755"/>
                      </a:cubicBezTo>
                      <a:lnTo>
                        <a:pt x="0" y="152901"/>
                      </a:lnTo>
                      <a:lnTo>
                        <a:pt x="11432" y="165070"/>
                      </a:lnTo>
                      <a:cubicBezTo>
                        <a:pt x="27936" y="181700"/>
                        <a:pt x="48566" y="198330"/>
                        <a:pt x="71258" y="212881"/>
                      </a:cubicBezTo>
                      <a:lnTo>
                        <a:pt x="74150" y="214518"/>
                      </a:lnTo>
                      <a:lnTo>
                        <a:pt x="72594" y="222947"/>
                      </a:lnTo>
                      <a:cubicBezTo>
                        <a:pt x="50527" y="401941"/>
                        <a:pt x="122083" y="688329"/>
                        <a:pt x="122083" y="688329"/>
                      </a:cubicBezTo>
                      <a:cubicBezTo>
                        <a:pt x="208689" y="553705"/>
                        <a:pt x="219463" y="274678"/>
                        <a:pt x="219463" y="274678"/>
                      </a:cubicBezTo>
                      <a:cubicBezTo>
                        <a:pt x="230272" y="274678"/>
                        <a:pt x="241089" y="273475"/>
                        <a:pt x="251743" y="271521"/>
                      </a:cubicBezTo>
                      <a:lnTo>
                        <a:pt x="268437" y="267433"/>
                      </a:lnTo>
                      <a:lnTo>
                        <a:pt x="315785" y="270728"/>
                      </a:lnTo>
                      <a:cubicBezTo>
                        <a:pt x="393920" y="273716"/>
                        <a:pt x="473086" y="266830"/>
                        <a:pt x="549159" y="247991"/>
                      </a:cubicBezTo>
                      <a:lnTo>
                        <a:pt x="599620" y="233318"/>
                      </a:lnTo>
                      <a:lnTo>
                        <a:pt x="614726" y="232121"/>
                      </a:lnTo>
                      <a:cubicBezTo>
                        <a:pt x="726070" y="223213"/>
                        <a:pt x="840651" y="214525"/>
                        <a:pt x="910345" y="219706"/>
                      </a:cubicBezTo>
                      <a:cubicBezTo>
                        <a:pt x="1049733" y="230067"/>
                        <a:pt x="1109772" y="244475"/>
                        <a:pt x="1174858" y="308025"/>
                      </a:cubicBezTo>
                      <a:cubicBezTo>
                        <a:pt x="1228868" y="519637"/>
                        <a:pt x="1261999" y="683585"/>
                        <a:pt x="1290924" y="707576"/>
                      </a:cubicBezTo>
                      <a:cubicBezTo>
                        <a:pt x="1312618" y="725570"/>
                        <a:pt x="1315578" y="642780"/>
                        <a:pt x="1329599" y="547773"/>
                      </a:cubicBezTo>
                      <a:lnTo>
                        <a:pt x="1343229" y="478360"/>
                      </a:lnTo>
                      <a:lnTo>
                        <a:pt x="1364741" y="364627"/>
                      </a:lnTo>
                      <a:cubicBezTo>
                        <a:pt x="1357246" y="318662"/>
                        <a:pt x="1314884" y="241212"/>
                        <a:pt x="1298256" y="202567"/>
                      </a:cubicBezTo>
                      <a:cubicBezTo>
                        <a:pt x="1265697" y="183589"/>
                        <a:pt x="1297534" y="151733"/>
                        <a:pt x="1264975" y="132755"/>
                      </a:cubicBezTo>
                      <a:cubicBezTo>
                        <a:pt x="1089361" y="48940"/>
                        <a:pt x="877656" y="0"/>
                        <a:pt x="649769" y="0"/>
                      </a:cubicBezTo>
                      <a:close/>
                    </a:path>
                  </a:pathLst>
                </a:custGeom>
                <a:solidFill>
                  <a:srgbClr val="5A4945"/>
                </a:solidFill>
                <a:ln>
                  <a:noFill/>
                </a:ln>
              </p:spPr>
              <p:txBody>
                <a:bodyPr vert="horz" wrap="square" lIns="45720" tIns="22860" rIns="45720" bIns="22860" numCol="1" anchor="t" anchorCtr="0" compatLnSpc="1">
                  <a:prstTxWarp prst="textNoShape">
                    <a:avLst/>
                  </a:prstTxWarp>
                  <a:noAutofit/>
                </a:bodyPr>
                <a:lstStyle/>
                <a:p>
                  <a:endParaRPr lang="en-US" sz="900"/>
                </a:p>
              </p:txBody>
            </p:sp>
            <p:sp>
              <p:nvSpPr>
                <p:cNvPr id="104" name="Freeform 384">
                  <a:extLst>
                    <a:ext uri="{FF2B5EF4-FFF2-40B4-BE49-F238E27FC236}">
                      <a16:creationId xmlns:a16="http://schemas.microsoft.com/office/drawing/2014/main" id="{8D3A4A1A-3F6F-DE6B-5678-E6FD948608EB}"/>
                    </a:ext>
                  </a:extLst>
                </p:cNvPr>
                <p:cNvSpPr>
                  <a:spLocks/>
                </p:cNvSpPr>
                <p:nvPr/>
              </p:nvSpPr>
              <p:spPr bwMode="auto">
                <a:xfrm rot="967563" flipH="1">
                  <a:off x="334362" y="934202"/>
                  <a:ext cx="1338436" cy="1121848"/>
                </a:xfrm>
                <a:custGeom>
                  <a:avLst/>
                  <a:gdLst>
                    <a:gd name="connsiteX0" fmla="*/ 822876 w 1503164"/>
                    <a:gd name="connsiteY0" fmla="*/ 26563 h 1259919"/>
                    <a:gd name="connsiteX1" fmla="*/ 781368 w 1503164"/>
                    <a:gd name="connsiteY1" fmla="*/ 17194 h 1259919"/>
                    <a:gd name="connsiteX2" fmla="*/ 587700 w 1503164"/>
                    <a:gd name="connsiteY2" fmla="*/ 68776 h 1259919"/>
                    <a:gd name="connsiteX3" fmla="*/ 432765 w 1503164"/>
                    <a:gd name="connsiteY3" fmla="*/ 0 h 1259919"/>
                    <a:gd name="connsiteX4" fmla="*/ 303653 w 1503164"/>
                    <a:gd name="connsiteY4" fmla="*/ 85970 h 1259919"/>
                    <a:gd name="connsiteX5" fmla="*/ 97073 w 1503164"/>
                    <a:gd name="connsiteY5" fmla="*/ 68776 h 1259919"/>
                    <a:gd name="connsiteX6" fmla="*/ 85347 w 1503164"/>
                    <a:gd name="connsiteY6" fmla="*/ 78853 h 1259919"/>
                    <a:gd name="connsiteX7" fmla="*/ 71906 w 1503164"/>
                    <a:gd name="connsiteY7" fmla="*/ 84951 h 1259919"/>
                    <a:gd name="connsiteX8" fmla="*/ 125810 w 1503164"/>
                    <a:gd name="connsiteY8" fmla="*/ 626120 h 1259919"/>
                    <a:gd name="connsiteX9" fmla="*/ 1160588 w 1503164"/>
                    <a:gd name="connsiteY9" fmla="*/ 652798 h 1259919"/>
                    <a:gd name="connsiteX10" fmla="*/ 1361511 w 1503164"/>
                    <a:gd name="connsiteY10" fmla="*/ 1255902 h 1259919"/>
                    <a:gd name="connsiteX11" fmla="*/ 1394728 w 1503164"/>
                    <a:gd name="connsiteY11" fmla="*/ 507067 h 1259919"/>
                    <a:gd name="connsiteX12" fmla="*/ 1376329 w 1503164"/>
                    <a:gd name="connsiteY12" fmla="*/ 489415 h 1259919"/>
                    <a:gd name="connsiteX13" fmla="*/ 1410754 w 1503164"/>
                    <a:gd name="connsiteY13" fmla="*/ 464331 h 1259919"/>
                    <a:gd name="connsiteX14" fmla="*/ 1433916 w 1503164"/>
                    <a:gd name="connsiteY14" fmla="*/ 416251 h 1259919"/>
                    <a:gd name="connsiteX15" fmla="*/ 1341930 w 1503164"/>
                    <a:gd name="connsiteY15" fmla="*/ 441550 h 1259919"/>
                    <a:gd name="connsiteX16" fmla="*/ 1329783 w 1503164"/>
                    <a:gd name="connsiteY16" fmla="*/ 448271 h 1259919"/>
                    <a:gd name="connsiteX17" fmla="*/ 1301709 w 1503164"/>
                    <a:gd name="connsiteY17" fmla="*/ 430929 h 1259919"/>
                    <a:gd name="connsiteX18" fmla="*/ 1313300 w 1503164"/>
                    <a:gd name="connsiteY18" fmla="*/ 417596 h 1259919"/>
                    <a:gd name="connsiteX19" fmla="*/ 1405008 w 1503164"/>
                    <a:gd name="connsiteY19" fmla="*/ 223382 h 1259919"/>
                    <a:gd name="connsiteX20" fmla="*/ 1267870 w 1503164"/>
                    <a:gd name="connsiteY20" fmla="*/ 368243 h 1259919"/>
                    <a:gd name="connsiteX21" fmla="*/ 1259400 w 1503164"/>
                    <a:gd name="connsiteY21" fmla="*/ 384364 h 1259919"/>
                    <a:gd name="connsiteX22" fmla="*/ 1244665 w 1503164"/>
                    <a:gd name="connsiteY22" fmla="*/ 350945 h 1259919"/>
                    <a:gd name="connsiteX23" fmla="*/ 1151293 w 1503164"/>
                    <a:gd name="connsiteY23" fmla="*/ 261915 h 1259919"/>
                    <a:gd name="connsiteX24" fmla="*/ 1145735 w 1503164"/>
                    <a:gd name="connsiteY24" fmla="*/ 259255 h 1259919"/>
                    <a:gd name="connsiteX25" fmla="*/ 1147926 w 1503164"/>
                    <a:gd name="connsiteY25" fmla="*/ 233865 h 1259919"/>
                    <a:gd name="connsiteX26" fmla="*/ 1000859 w 1503164"/>
                    <a:gd name="connsiteY26" fmla="*/ 111761 h 1259919"/>
                    <a:gd name="connsiteX27" fmla="*/ 884658 w 1503164"/>
                    <a:gd name="connsiteY27" fmla="*/ 120358 h 1259919"/>
                    <a:gd name="connsiteX28" fmla="*/ 822876 w 1503164"/>
                    <a:gd name="connsiteY28" fmla="*/ 26563 h 1259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503164" h="1259919">
                      <a:moveTo>
                        <a:pt x="822876" y="26563"/>
                      </a:moveTo>
                      <a:cubicBezTo>
                        <a:pt x="811225" y="22567"/>
                        <a:pt x="797507" y="19343"/>
                        <a:pt x="781368" y="17194"/>
                      </a:cubicBezTo>
                      <a:cubicBezTo>
                        <a:pt x="652256" y="0"/>
                        <a:pt x="587700" y="68776"/>
                        <a:pt x="587700" y="68776"/>
                      </a:cubicBezTo>
                      <a:cubicBezTo>
                        <a:pt x="587700" y="68776"/>
                        <a:pt x="548966" y="0"/>
                        <a:pt x="432765" y="0"/>
                      </a:cubicBezTo>
                      <a:cubicBezTo>
                        <a:pt x="316564" y="8597"/>
                        <a:pt x="303653" y="85970"/>
                        <a:pt x="303653" y="85970"/>
                      </a:cubicBezTo>
                      <a:cubicBezTo>
                        <a:pt x="303653" y="85970"/>
                        <a:pt x="226185" y="0"/>
                        <a:pt x="97073" y="68776"/>
                      </a:cubicBezTo>
                      <a:lnTo>
                        <a:pt x="85347" y="78853"/>
                      </a:lnTo>
                      <a:lnTo>
                        <a:pt x="71906" y="84951"/>
                      </a:lnTo>
                      <a:cubicBezTo>
                        <a:pt x="6890" y="138271"/>
                        <a:pt x="-72200" y="364491"/>
                        <a:pt x="125810" y="626120"/>
                      </a:cubicBezTo>
                      <a:cubicBezTo>
                        <a:pt x="352106" y="925126"/>
                        <a:pt x="1006657" y="608292"/>
                        <a:pt x="1160588" y="652798"/>
                      </a:cubicBezTo>
                      <a:cubicBezTo>
                        <a:pt x="1328566" y="720830"/>
                        <a:pt x="1270497" y="1210122"/>
                        <a:pt x="1361511" y="1255902"/>
                      </a:cubicBezTo>
                      <a:cubicBezTo>
                        <a:pt x="1436602" y="1311676"/>
                        <a:pt x="1619775" y="772788"/>
                        <a:pt x="1394728" y="507067"/>
                      </a:cubicBezTo>
                      <a:lnTo>
                        <a:pt x="1376329" y="489415"/>
                      </a:lnTo>
                      <a:lnTo>
                        <a:pt x="1410754" y="464331"/>
                      </a:lnTo>
                      <a:cubicBezTo>
                        <a:pt x="1430338" y="446930"/>
                        <a:pt x="1440606" y="429718"/>
                        <a:pt x="1433916" y="416251"/>
                      </a:cubicBezTo>
                      <a:cubicBezTo>
                        <a:pt x="1440070" y="394967"/>
                        <a:pt x="1391769" y="415598"/>
                        <a:pt x="1341930" y="441550"/>
                      </a:cubicBezTo>
                      <a:lnTo>
                        <a:pt x="1329783" y="448271"/>
                      </a:lnTo>
                      <a:lnTo>
                        <a:pt x="1301709" y="430929"/>
                      </a:lnTo>
                      <a:lnTo>
                        <a:pt x="1313300" y="417596"/>
                      </a:lnTo>
                      <a:cubicBezTo>
                        <a:pt x="1377458" y="341547"/>
                        <a:pt x="1453846" y="237502"/>
                        <a:pt x="1405008" y="223382"/>
                      </a:cubicBezTo>
                      <a:cubicBezTo>
                        <a:pt x="1365939" y="212086"/>
                        <a:pt x="1312020" y="288752"/>
                        <a:pt x="1267870" y="368243"/>
                      </a:cubicBezTo>
                      <a:lnTo>
                        <a:pt x="1259400" y="384364"/>
                      </a:lnTo>
                      <a:lnTo>
                        <a:pt x="1244665" y="350945"/>
                      </a:lnTo>
                      <a:cubicBezTo>
                        <a:pt x="1221763" y="313958"/>
                        <a:pt x="1189688" y="284754"/>
                        <a:pt x="1151293" y="261915"/>
                      </a:cubicBezTo>
                      <a:lnTo>
                        <a:pt x="1145735" y="259255"/>
                      </a:lnTo>
                      <a:lnTo>
                        <a:pt x="1147926" y="233865"/>
                      </a:lnTo>
                      <a:cubicBezTo>
                        <a:pt x="1138848" y="176238"/>
                        <a:pt x="1088010" y="124656"/>
                        <a:pt x="1000859" y="111761"/>
                      </a:cubicBezTo>
                      <a:cubicBezTo>
                        <a:pt x="936303" y="103164"/>
                        <a:pt x="884658" y="120358"/>
                        <a:pt x="884658" y="120358"/>
                      </a:cubicBezTo>
                      <a:cubicBezTo>
                        <a:pt x="884658" y="120358"/>
                        <a:pt x="904428" y="54537"/>
                        <a:pt x="822876" y="26563"/>
                      </a:cubicBezTo>
                      <a:close/>
                    </a:path>
                  </a:pathLst>
                </a:custGeom>
                <a:solidFill>
                  <a:srgbClr val="705B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en-US"/>
                </a:p>
              </p:txBody>
            </p:sp>
            <p:sp>
              <p:nvSpPr>
                <p:cNvPr id="105" name="Freeform 133">
                  <a:extLst>
                    <a:ext uri="{FF2B5EF4-FFF2-40B4-BE49-F238E27FC236}">
                      <a16:creationId xmlns:a16="http://schemas.microsoft.com/office/drawing/2014/main" id="{73448C81-8591-1D2E-CA59-9759F7B0A0EE}"/>
                    </a:ext>
                  </a:extLst>
                </p:cNvPr>
                <p:cNvSpPr>
                  <a:spLocks/>
                </p:cNvSpPr>
                <p:nvPr/>
              </p:nvSpPr>
              <p:spPr bwMode="auto">
                <a:xfrm>
                  <a:off x="793593" y="2188852"/>
                  <a:ext cx="281550" cy="102382"/>
                </a:xfrm>
                <a:custGeom>
                  <a:avLst/>
                  <a:gdLst>
                    <a:gd name="T0" fmla="*/ 23 w 26"/>
                    <a:gd name="T1" fmla="*/ 2 h 9"/>
                    <a:gd name="T2" fmla="*/ 3 w 26"/>
                    <a:gd name="T3" fmla="*/ 2 h 9"/>
                    <a:gd name="T4" fmla="*/ 13 w 26"/>
                    <a:gd name="T5" fmla="*/ 9 h 9"/>
                    <a:gd name="T6" fmla="*/ 23 w 26"/>
                    <a:gd name="T7" fmla="*/ 2 h 9"/>
                  </a:gdLst>
                  <a:ahLst/>
                  <a:cxnLst>
                    <a:cxn ang="0">
                      <a:pos x="T0" y="T1"/>
                    </a:cxn>
                    <a:cxn ang="0">
                      <a:pos x="T2" y="T3"/>
                    </a:cxn>
                    <a:cxn ang="0">
                      <a:pos x="T4" y="T5"/>
                    </a:cxn>
                    <a:cxn ang="0">
                      <a:pos x="T6" y="T7"/>
                    </a:cxn>
                  </a:cxnLst>
                  <a:rect l="0" t="0" r="r" b="b"/>
                  <a:pathLst>
                    <a:path w="26" h="9">
                      <a:moveTo>
                        <a:pt x="23" y="2"/>
                      </a:moveTo>
                      <a:cubicBezTo>
                        <a:pt x="19" y="0"/>
                        <a:pt x="6" y="0"/>
                        <a:pt x="3" y="2"/>
                      </a:cubicBezTo>
                      <a:cubicBezTo>
                        <a:pt x="0" y="3"/>
                        <a:pt x="10" y="9"/>
                        <a:pt x="13" y="9"/>
                      </a:cubicBezTo>
                      <a:cubicBezTo>
                        <a:pt x="16" y="9"/>
                        <a:pt x="26" y="3"/>
                        <a:pt x="23" y="2"/>
                      </a:cubicBezTo>
                    </a:path>
                  </a:pathLst>
                </a:custGeom>
                <a:solidFill>
                  <a:srgbClr val="ED90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grpSp>
          <p:sp>
            <p:nvSpPr>
              <p:cNvPr id="84" name="Freeform 756">
                <a:extLst>
                  <a:ext uri="{FF2B5EF4-FFF2-40B4-BE49-F238E27FC236}">
                    <a16:creationId xmlns:a16="http://schemas.microsoft.com/office/drawing/2014/main" id="{11EC3788-DB75-2BEE-5C22-1E13ECC7C90A}"/>
                  </a:ext>
                </a:extLst>
              </p:cNvPr>
              <p:cNvSpPr>
                <a:spLocks noEditPoints="1"/>
              </p:cNvSpPr>
              <p:nvPr/>
            </p:nvSpPr>
            <p:spPr bwMode="auto">
              <a:xfrm>
                <a:off x="2179637" y="3151648"/>
                <a:ext cx="1776954" cy="872115"/>
              </a:xfrm>
              <a:custGeom>
                <a:avLst/>
                <a:gdLst>
                  <a:gd name="T0" fmla="*/ 51 w 62"/>
                  <a:gd name="T1" fmla="*/ 0 h 26"/>
                  <a:gd name="T2" fmla="*/ 61 w 62"/>
                  <a:gd name="T3" fmla="*/ 2 h 26"/>
                  <a:gd name="T4" fmla="*/ 62 w 62"/>
                  <a:gd name="T5" fmla="*/ 3 h 26"/>
                  <a:gd name="T6" fmla="*/ 62 w 62"/>
                  <a:gd name="T7" fmla="*/ 8 h 26"/>
                  <a:gd name="T8" fmla="*/ 61 w 62"/>
                  <a:gd name="T9" fmla="*/ 10 h 26"/>
                  <a:gd name="T10" fmla="*/ 61 w 62"/>
                  <a:gd name="T11" fmla="*/ 11 h 26"/>
                  <a:gd name="T12" fmla="*/ 58 w 62"/>
                  <a:gd name="T13" fmla="*/ 21 h 26"/>
                  <a:gd name="T14" fmla="*/ 53 w 62"/>
                  <a:gd name="T15" fmla="*/ 25 h 26"/>
                  <a:gd name="T16" fmla="*/ 42 w 62"/>
                  <a:gd name="T17" fmla="*/ 25 h 26"/>
                  <a:gd name="T18" fmla="*/ 37 w 62"/>
                  <a:gd name="T19" fmla="*/ 21 h 26"/>
                  <a:gd name="T20" fmla="*/ 34 w 62"/>
                  <a:gd name="T21" fmla="*/ 15 h 26"/>
                  <a:gd name="T22" fmla="*/ 33 w 62"/>
                  <a:gd name="T23" fmla="*/ 7 h 26"/>
                  <a:gd name="T24" fmla="*/ 31 w 62"/>
                  <a:gd name="T25" fmla="*/ 6 h 26"/>
                  <a:gd name="T26" fmla="*/ 29 w 62"/>
                  <a:gd name="T27" fmla="*/ 7 h 26"/>
                  <a:gd name="T28" fmla="*/ 29 w 62"/>
                  <a:gd name="T29" fmla="*/ 9 h 26"/>
                  <a:gd name="T30" fmla="*/ 25 w 62"/>
                  <a:gd name="T31" fmla="*/ 21 h 26"/>
                  <a:gd name="T32" fmla="*/ 19 w 62"/>
                  <a:gd name="T33" fmla="*/ 25 h 26"/>
                  <a:gd name="T34" fmla="*/ 10 w 62"/>
                  <a:gd name="T35" fmla="*/ 26 h 26"/>
                  <a:gd name="T36" fmla="*/ 4 w 62"/>
                  <a:gd name="T37" fmla="*/ 21 h 26"/>
                  <a:gd name="T38" fmla="*/ 1 w 62"/>
                  <a:gd name="T39" fmla="*/ 11 h 26"/>
                  <a:gd name="T40" fmla="*/ 1 w 62"/>
                  <a:gd name="T41" fmla="*/ 9 h 26"/>
                  <a:gd name="T42" fmla="*/ 0 w 62"/>
                  <a:gd name="T43" fmla="*/ 8 h 26"/>
                  <a:gd name="T44" fmla="*/ 0 w 62"/>
                  <a:gd name="T45" fmla="*/ 3 h 26"/>
                  <a:gd name="T46" fmla="*/ 2 w 62"/>
                  <a:gd name="T47" fmla="*/ 1 h 26"/>
                  <a:gd name="T48" fmla="*/ 10 w 62"/>
                  <a:gd name="T49" fmla="*/ 0 h 26"/>
                  <a:gd name="T50" fmla="*/ 24 w 62"/>
                  <a:gd name="T51" fmla="*/ 1 h 26"/>
                  <a:gd name="T52" fmla="*/ 36 w 62"/>
                  <a:gd name="T53" fmla="*/ 1 h 26"/>
                  <a:gd name="T54" fmla="*/ 46 w 62"/>
                  <a:gd name="T55" fmla="*/ 0 h 26"/>
                  <a:gd name="T56" fmla="*/ 51 w 62"/>
                  <a:gd name="T57" fmla="*/ 0 h 26"/>
                  <a:gd name="T58" fmla="*/ 38 w 62"/>
                  <a:gd name="T59" fmla="*/ 4 h 26"/>
                  <a:gd name="T60" fmla="*/ 35 w 62"/>
                  <a:gd name="T61" fmla="*/ 9 h 26"/>
                  <a:gd name="T62" fmla="*/ 38 w 62"/>
                  <a:gd name="T63" fmla="*/ 20 h 26"/>
                  <a:gd name="T64" fmla="*/ 44 w 62"/>
                  <a:gd name="T65" fmla="*/ 23 h 26"/>
                  <a:gd name="T66" fmla="*/ 53 w 62"/>
                  <a:gd name="T67" fmla="*/ 23 h 26"/>
                  <a:gd name="T68" fmla="*/ 56 w 62"/>
                  <a:gd name="T69" fmla="*/ 21 h 26"/>
                  <a:gd name="T70" fmla="*/ 57 w 62"/>
                  <a:gd name="T71" fmla="*/ 6 h 26"/>
                  <a:gd name="T72" fmla="*/ 55 w 62"/>
                  <a:gd name="T73" fmla="*/ 4 h 26"/>
                  <a:gd name="T74" fmla="*/ 49 w 62"/>
                  <a:gd name="T75" fmla="*/ 3 h 26"/>
                  <a:gd name="T76" fmla="*/ 45 w 62"/>
                  <a:gd name="T77" fmla="*/ 2 h 26"/>
                  <a:gd name="T78" fmla="*/ 38 w 62"/>
                  <a:gd name="T79" fmla="*/ 4 h 26"/>
                  <a:gd name="T80" fmla="*/ 20 w 62"/>
                  <a:gd name="T81" fmla="*/ 23 h 26"/>
                  <a:gd name="T82" fmla="*/ 23 w 62"/>
                  <a:gd name="T83" fmla="*/ 21 h 26"/>
                  <a:gd name="T84" fmla="*/ 27 w 62"/>
                  <a:gd name="T85" fmla="*/ 8 h 26"/>
                  <a:gd name="T86" fmla="*/ 24 w 62"/>
                  <a:gd name="T87" fmla="*/ 4 h 26"/>
                  <a:gd name="T88" fmla="*/ 17 w 62"/>
                  <a:gd name="T89" fmla="*/ 2 h 26"/>
                  <a:gd name="T90" fmla="*/ 8 w 62"/>
                  <a:gd name="T91" fmla="*/ 3 h 26"/>
                  <a:gd name="T92" fmla="*/ 6 w 62"/>
                  <a:gd name="T93" fmla="*/ 5 h 26"/>
                  <a:gd name="T94" fmla="*/ 4 w 62"/>
                  <a:gd name="T95" fmla="*/ 8 h 26"/>
                  <a:gd name="T96" fmla="*/ 5 w 62"/>
                  <a:gd name="T97" fmla="*/ 20 h 26"/>
                  <a:gd name="T98" fmla="*/ 11 w 62"/>
                  <a:gd name="T99" fmla="*/ 24 h 26"/>
                  <a:gd name="T100" fmla="*/ 14 w 62"/>
                  <a:gd name="T101" fmla="*/ 24 h 26"/>
                  <a:gd name="T102" fmla="*/ 20 w 62"/>
                  <a:gd name="T103" fmla="*/ 2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2" h="26">
                    <a:moveTo>
                      <a:pt x="51" y="0"/>
                    </a:moveTo>
                    <a:cubicBezTo>
                      <a:pt x="54" y="0"/>
                      <a:pt x="57" y="1"/>
                      <a:pt x="61" y="2"/>
                    </a:cubicBezTo>
                    <a:cubicBezTo>
                      <a:pt x="61" y="2"/>
                      <a:pt x="62" y="2"/>
                      <a:pt x="62" y="3"/>
                    </a:cubicBezTo>
                    <a:cubicBezTo>
                      <a:pt x="62" y="5"/>
                      <a:pt x="62" y="6"/>
                      <a:pt x="62" y="8"/>
                    </a:cubicBezTo>
                    <a:cubicBezTo>
                      <a:pt x="62" y="9"/>
                      <a:pt x="61" y="9"/>
                      <a:pt x="61" y="10"/>
                    </a:cubicBezTo>
                    <a:cubicBezTo>
                      <a:pt x="61" y="10"/>
                      <a:pt x="61" y="10"/>
                      <a:pt x="61" y="11"/>
                    </a:cubicBezTo>
                    <a:cubicBezTo>
                      <a:pt x="60" y="13"/>
                      <a:pt x="59" y="18"/>
                      <a:pt x="58" y="21"/>
                    </a:cubicBezTo>
                    <a:cubicBezTo>
                      <a:pt x="57" y="24"/>
                      <a:pt x="55" y="25"/>
                      <a:pt x="53" y="25"/>
                    </a:cubicBezTo>
                    <a:cubicBezTo>
                      <a:pt x="49" y="26"/>
                      <a:pt x="46" y="26"/>
                      <a:pt x="42" y="25"/>
                    </a:cubicBezTo>
                    <a:cubicBezTo>
                      <a:pt x="40" y="24"/>
                      <a:pt x="38" y="23"/>
                      <a:pt x="37" y="21"/>
                    </a:cubicBezTo>
                    <a:cubicBezTo>
                      <a:pt x="36" y="19"/>
                      <a:pt x="35" y="17"/>
                      <a:pt x="34" y="15"/>
                    </a:cubicBezTo>
                    <a:cubicBezTo>
                      <a:pt x="34" y="13"/>
                      <a:pt x="33" y="9"/>
                      <a:pt x="33" y="7"/>
                    </a:cubicBezTo>
                    <a:cubicBezTo>
                      <a:pt x="32" y="6"/>
                      <a:pt x="32" y="6"/>
                      <a:pt x="31" y="6"/>
                    </a:cubicBezTo>
                    <a:cubicBezTo>
                      <a:pt x="30" y="6"/>
                      <a:pt x="30" y="6"/>
                      <a:pt x="29" y="7"/>
                    </a:cubicBezTo>
                    <a:cubicBezTo>
                      <a:pt x="29" y="7"/>
                      <a:pt x="29" y="8"/>
                      <a:pt x="29" y="9"/>
                    </a:cubicBezTo>
                    <a:cubicBezTo>
                      <a:pt x="28" y="12"/>
                      <a:pt x="27" y="18"/>
                      <a:pt x="25" y="21"/>
                    </a:cubicBezTo>
                    <a:cubicBezTo>
                      <a:pt x="24" y="23"/>
                      <a:pt x="22" y="24"/>
                      <a:pt x="19" y="25"/>
                    </a:cubicBezTo>
                    <a:cubicBezTo>
                      <a:pt x="16" y="26"/>
                      <a:pt x="14" y="26"/>
                      <a:pt x="10" y="26"/>
                    </a:cubicBezTo>
                    <a:cubicBezTo>
                      <a:pt x="7" y="25"/>
                      <a:pt x="5" y="24"/>
                      <a:pt x="4" y="21"/>
                    </a:cubicBezTo>
                    <a:cubicBezTo>
                      <a:pt x="3" y="18"/>
                      <a:pt x="2" y="14"/>
                      <a:pt x="1" y="11"/>
                    </a:cubicBezTo>
                    <a:cubicBezTo>
                      <a:pt x="1" y="10"/>
                      <a:pt x="1" y="10"/>
                      <a:pt x="1" y="9"/>
                    </a:cubicBezTo>
                    <a:cubicBezTo>
                      <a:pt x="0" y="9"/>
                      <a:pt x="0" y="9"/>
                      <a:pt x="0" y="8"/>
                    </a:cubicBezTo>
                    <a:cubicBezTo>
                      <a:pt x="0" y="7"/>
                      <a:pt x="0" y="5"/>
                      <a:pt x="0" y="3"/>
                    </a:cubicBezTo>
                    <a:cubicBezTo>
                      <a:pt x="0" y="2"/>
                      <a:pt x="0" y="2"/>
                      <a:pt x="2" y="1"/>
                    </a:cubicBezTo>
                    <a:cubicBezTo>
                      <a:pt x="5" y="1"/>
                      <a:pt x="7" y="0"/>
                      <a:pt x="10" y="0"/>
                    </a:cubicBezTo>
                    <a:cubicBezTo>
                      <a:pt x="15" y="0"/>
                      <a:pt x="19" y="0"/>
                      <a:pt x="24" y="1"/>
                    </a:cubicBezTo>
                    <a:cubicBezTo>
                      <a:pt x="28" y="1"/>
                      <a:pt x="32" y="2"/>
                      <a:pt x="36" y="1"/>
                    </a:cubicBezTo>
                    <a:cubicBezTo>
                      <a:pt x="40" y="0"/>
                      <a:pt x="42" y="0"/>
                      <a:pt x="46" y="0"/>
                    </a:cubicBezTo>
                    <a:cubicBezTo>
                      <a:pt x="48" y="0"/>
                      <a:pt x="49" y="0"/>
                      <a:pt x="51" y="0"/>
                    </a:cubicBezTo>
                    <a:moveTo>
                      <a:pt x="38" y="4"/>
                    </a:moveTo>
                    <a:cubicBezTo>
                      <a:pt x="35" y="5"/>
                      <a:pt x="35" y="6"/>
                      <a:pt x="35" y="9"/>
                    </a:cubicBezTo>
                    <a:cubicBezTo>
                      <a:pt x="36" y="12"/>
                      <a:pt x="37" y="17"/>
                      <a:pt x="38" y="20"/>
                    </a:cubicBezTo>
                    <a:cubicBezTo>
                      <a:pt x="40" y="22"/>
                      <a:pt x="41" y="23"/>
                      <a:pt x="44" y="23"/>
                    </a:cubicBezTo>
                    <a:cubicBezTo>
                      <a:pt x="47" y="24"/>
                      <a:pt x="49" y="24"/>
                      <a:pt x="53" y="23"/>
                    </a:cubicBezTo>
                    <a:cubicBezTo>
                      <a:pt x="54" y="23"/>
                      <a:pt x="55" y="22"/>
                      <a:pt x="56" y="21"/>
                    </a:cubicBezTo>
                    <a:cubicBezTo>
                      <a:pt x="58" y="17"/>
                      <a:pt x="58" y="10"/>
                      <a:pt x="57" y="6"/>
                    </a:cubicBezTo>
                    <a:cubicBezTo>
                      <a:pt x="57" y="5"/>
                      <a:pt x="56" y="5"/>
                      <a:pt x="55" y="4"/>
                    </a:cubicBezTo>
                    <a:cubicBezTo>
                      <a:pt x="53" y="3"/>
                      <a:pt x="51" y="3"/>
                      <a:pt x="49" y="3"/>
                    </a:cubicBezTo>
                    <a:cubicBezTo>
                      <a:pt x="48" y="2"/>
                      <a:pt x="46" y="2"/>
                      <a:pt x="45" y="2"/>
                    </a:cubicBezTo>
                    <a:cubicBezTo>
                      <a:pt x="42" y="3"/>
                      <a:pt x="41" y="3"/>
                      <a:pt x="38" y="4"/>
                    </a:cubicBezTo>
                    <a:moveTo>
                      <a:pt x="20" y="23"/>
                    </a:moveTo>
                    <a:cubicBezTo>
                      <a:pt x="21" y="23"/>
                      <a:pt x="22" y="22"/>
                      <a:pt x="23" y="21"/>
                    </a:cubicBezTo>
                    <a:cubicBezTo>
                      <a:pt x="25" y="18"/>
                      <a:pt x="26" y="12"/>
                      <a:pt x="27" y="8"/>
                    </a:cubicBezTo>
                    <a:cubicBezTo>
                      <a:pt x="27" y="6"/>
                      <a:pt x="26" y="5"/>
                      <a:pt x="24" y="4"/>
                    </a:cubicBezTo>
                    <a:cubicBezTo>
                      <a:pt x="22" y="3"/>
                      <a:pt x="20" y="3"/>
                      <a:pt x="17" y="2"/>
                    </a:cubicBezTo>
                    <a:cubicBezTo>
                      <a:pt x="14" y="2"/>
                      <a:pt x="12" y="2"/>
                      <a:pt x="8" y="3"/>
                    </a:cubicBezTo>
                    <a:cubicBezTo>
                      <a:pt x="7" y="4"/>
                      <a:pt x="6" y="4"/>
                      <a:pt x="6" y="5"/>
                    </a:cubicBezTo>
                    <a:cubicBezTo>
                      <a:pt x="4" y="5"/>
                      <a:pt x="4" y="7"/>
                      <a:pt x="4" y="8"/>
                    </a:cubicBezTo>
                    <a:cubicBezTo>
                      <a:pt x="4" y="11"/>
                      <a:pt x="4" y="17"/>
                      <a:pt x="5" y="20"/>
                    </a:cubicBezTo>
                    <a:cubicBezTo>
                      <a:pt x="6" y="22"/>
                      <a:pt x="8" y="23"/>
                      <a:pt x="11" y="24"/>
                    </a:cubicBezTo>
                    <a:cubicBezTo>
                      <a:pt x="12" y="24"/>
                      <a:pt x="13" y="24"/>
                      <a:pt x="14" y="24"/>
                    </a:cubicBezTo>
                    <a:cubicBezTo>
                      <a:pt x="16" y="24"/>
                      <a:pt x="17" y="24"/>
                      <a:pt x="20" y="23"/>
                    </a:cubicBezTo>
                  </a:path>
                </a:pathLst>
              </a:custGeom>
              <a:solidFill>
                <a:srgbClr val="1C1C1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grpSp>
      </p:grpSp>
    </p:spTree>
    <p:extLst>
      <p:ext uri="{BB962C8B-B14F-4D97-AF65-F5344CB8AC3E}">
        <p14:creationId xmlns:p14="http://schemas.microsoft.com/office/powerpoint/2010/main" val="2072625446"/>
      </p:ext>
    </p:extLst>
  </p:cSld>
  <p:clrMapOvr>
    <a:masterClrMapping/>
  </p:clrMapOvr>
  <p:transition spd="slow">
    <p:push/>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100000" fill="hold" grpId="0" nodeType="afterEffect">
                                  <p:stCondLst>
                                    <p:cond delay="0"/>
                                  </p:stCondLst>
                                  <p:childTnLst>
                                    <p:set>
                                      <p:cBhvr>
                                        <p:cTn id="6" dur="1" fill="hold">
                                          <p:stCondLst>
                                            <p:cond delay="0"/>
                                          </p:stCondLst>
                                        </p:cTn>
                                        <p:tgtEl>
                                          <p:spTgt spid="17"/>
                                        </p:tgtEl>
                                        <p:attrNameLst>
                                          <p:attrName>style.visibility</p:attrName>
                                        </p:attrNameLst>
                                      </p:cBhvr>
                                      <p:to>
                                        <p:strVal val="visible"/>
                                      </p:to>
                                    </p:set>
                                    <p:anim calcmode="lin" valueType="num">
                                      <p:cBhvr additive="base">
                                        <p:cTn id="7" dur="500" fill="hold"/>
                                        <p:tgtEl>
                                          <p:spTgt spid="17"/>
                                        </p:tgtEl>
                                        <p:attrNameLst>
                                          <p:attrName>ppt_x</p:attrName>
                                        </p:attrNameLst>
                                      </p:cBhvr>
                                      <p:tavLst>
                                        <p:tav tm="0">
                                          <p:val>
                                            <p:strVal val="0-#ppt_w/2"/>
                                          </p:val>
                                        </p:tav>
                                        <p:tav tm="100000">
                                          <p:val>
                                            <p:strVal val="#ppt_x"/>
                                          </p:val>
                                        </p:tav>
                                      </p:tavLst>
                                    </p:anim>
                                    <p:anim calcmode="lin" valueType="num">
                                      <p:cBhvr additive="base">
                                        <p:cTn id="8" dur="500" fill="hold"/>
                                        <p:tgtEl>
                                          <p:spTgt spid="17"/>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2" presetClass="entr" presetSubtype="4" fill="hold" nodeType="afterEffect">
                                  <p:stCondLst>
                                    <p:cond delay="0"/>
                                  </p:stCondLst>
                                  <p:childTnLst>
                                    <p:set>
                                      <p:cBhvr>
                                        <p:cTn id="11" dur="1" fill="hold">
                                          <p:stCondLst>
                                            <p:cond delay="0"/>
                                          </p:stCondLst>
                                        </p:cTn>
                                        <p:tgtEl>
                                          <p:spTgt spid="6"/>
                                        </p:tgtEl>
                                        <p:attrNameLst>
                                          <p:attrName>style.visibility</p:attrName>
                                        </p:attrNameLst>
                                      </p:cBhvr>
                                      <p:to>
                                        <p:strVal val="visible"/>
                                      </p:to>
                                    </p:set>
                                    <p:anim calcmode="lin" valueType="num">
                                      <p:cBhvr additive="base">
                                        <p:cTn id="12" dur="500" fill="hold"/>
                                        <p:tgtEl>
                                          <p:spTgt spid="6"/>
                                        </p:tgtEl>
                                        <p:attrNameLst>
                                          <p:attrName>ppt_x</p:attrName>
                                        </p:attrNameLst>
                                      </p:cBhvr>
                                      <p:tavLst>
                                        <p:tav tm="0">
                                          <p:val>
                                            <p:strVal val="#ppt_x"/>
                                          </p:val>
                                        </p:tav>
                                        <p:tav tm="100000">
                                          <p:val>
                                            <p:strVal val="#ppt_x"/>
                                          </p:val>
                                        </p:tav>
                                      </p:tavLst>
                                    </p:anim>
                                    <p:anim calcmode="lin" valueType="num">
                                      <p:cBhvr additive="base">
                                        <p:cTn id="13" dur="500" fill="hold"/>
                                        <p:tgtEl>
                                          <p:spTgt spid="6"/>
                                        </p:tgtEl>
                                        <p:attrNameLst>
                                          <p:attrName>ppt_y</p:attrName>
                                        </p:attrNameLst>
                                      </p:cBhvr>
                                      <p:tavLst>
                                        <p:tav tm="0">
                                          <p:val>
                                            <p:strVal val="1+#ppt_h/2"/>
                                          </p:val>
                                        </p:tav>
                                        <p:tav tm="100000">
                                          <p:val>
                                            <p:strVal val="#ppt_y"/>
                                          </p:val>
                                        </p:tav>
                                      </p:tavLst>
                                    </p:anim>
                                  </p:childTnLst>
                                </p:cTn>
                              </p:par>
                            </p:childTnLst>
                          </p:cTn>
                        </p:par>
                        <p:par>
                          <p:cTn id="14" fill="hold">
                            <p:stCondLst>
                              <p:cond delay="1000"/>
                            </p:stCondLst>
                            <p:childTnLst>
                              <p:par>
                                <p:cTn id="15" presetID="2" presetClass="entr" presetSubtype="4" fill="hold" nodeType="afterEffect">
                                  <p:stCondLst>
                                    <p:cond delay="0"/>
                                  </p:stCondLst>
                                  <p:childTnLst>
                                    <p:set>
                                      <p:cBhvr>
                                        <p:cTn id="16" dur="1" fill="hold">
                                          <p:stCondLst>
                                            <p:cond delay="0"/>
                                          </p:stCondLst>
                                        </p:cTn>
                                        <p:tgtEl>
                                          <p:spTgt spid="7"/>
                                        </p:tgtEl>
                                        <p:attrNameLst>
                                          <p:attrName>style.visibility</p:attrName>
                                        </p:attrNameLst>
                                      </p:cBhvr>
                                      <p:to>
                                        <p:strVal val="visible"/>
                                      </p:to>
                                    </p:set>
                                    <p:anim calcmode="lin" valueType="num">
                                      <p:cBhvr additive="base">
                                        <p:cTn id="17" dur="500" fill="hold"/>
                                        <p:tgtEl>
                                          <p:spTgt spid="7"/>
                                        </p:tgtEl>
                                        <p:attrNameLst>
                                          <p:attrName>ppt_x</p:attrName>
                                        </p:attrNameLst>
                                      </p:cBhvr>
                                      <p:tavLst>
                                        <p:tav tm="0">
                                          <p:val>
                                            <p:strVal val="#ppt_x"/>
                                          </p:val>
                                        </p:tav>
                                        <p:tav tm="100000">
                                          <p:val>
                                            <p:strVal val="#ppt_x"/>
                                          </p:val>
                                        </p:tav>
                                      </p:tavLst>
                                    </p:anim>
                                    <p:anim calcmode="lin" valueType="num">
                                      <p:cBhvr additive="base">
                                        <p:cTn id="18" dur="500" fill="hold"/>
                                        <p:tgtEl>
                                          <p:spTgt spid="7"/>
                                        </p:tgtEl>
                                        <p:attrNameLst>
                                          <p:attrName>ppt_y</p:attrName>
                                        </p:attrNameLst>
                                      </p:cBhvr>
                                      <p:tavLst>
                                        <p:tav tm="0">
                                          <p:val>
                                            <p:strVal val="1+#ppt_h/2"/>
                                          </p:val>
                                        </p:tav>
                                        <p:tav tm="100000">
                                          <p:val>
                                            <p:strVal val="#ppt_y"/>
                                          </p:val>
                                        </p:tav>
                                      </p:tavLst>
                                    </p:anim>
                                  </p:childTnLst>
                                </p:cTn>
                              </p:par>
                              <p:par>
                                <p:cTn id="19" presetID="2" presetClass="entr" presetSubtype="8" decel="100000" fill="hold" grpId="0" nodeType="withEffect">
                                  <p:stCondLst>
                                    <p:cond delay="500"/>
                                  </p:stCondLst>
                                  <p:childTnLst>
                                    <p:set>
                                      <p:cBhvr>
                                        <p:cTn id="20" dur="1" fill="hold">
                                          <p:stCondLst>
                                            <p:cond delay="0"/>
                                          </p:stCondLst>
                                        </p:cTn>
                                        <p:tgtEl>
                                          <p:spTgt spid="11"/>
                                        </p:tgtEl>
                                        <p:attrNameLst>
                                          <p:attrName>style.visibility</p:attrName>
                                        </p:attrNameLst>
                                      </p:cBhvr>
                                      <p:to>
                                        <p:strVal val="visible"/>
                                      </p:to>
                                    </p:set>
                                    <p:anim calcmode="lin" valueType="num">
                                      <p:cBhvr additive="base">
                                        <p:cTn id="21" dur="500" fill="hold"/>
                                        <p:tgtEl>
                                          <p:spTgt spid="11"/>
                                        </p:tgtEl>
                                        <p:attrNameLst>
                                          <p:attrName>ppt_x</p:attrName>
                                        </p:attrNameLst>
                                      </p:cBhvr>
                                      <p:tavLst>
                                        <p:tav tm="0">
                                          <p:val>
                                            <p:strVal val="0-#ppt_w/2"/>
                                          </p:val>
                                        </p:tav>
                                        <p:tav tm="100000">
                                          <p:val>
                                            <p:strVal val="#ppt_x"/>
                                          </p:val>
                                        </p:tav>
                                      </p:tavLst>
                                    </p:anim>
                                    <p:anim calcmode="lin" valueType="num">
                                      <p:cBhvr additive="base">
                                        <p:cTn id="22" dur="500" fill="hold"/>
                                        <p:tgtEl>
                                          <p:spTgt spid="11"/>
                                        </p:tgtEl>
                                        <p:attrNameLst>
                                          <p:attrName>ppt_y</p:attrName>
                                        </p:attrNameLst>
                                      </p:cBhvr>
                                      <p:tavLst>
                                        <p:tav tm="0">
                                          <p:val>
                                            <p:strVal val="#ppt_y"/>
                                          </p:val>
                                        </p:tav>
                                        <p:tav tm="100000">
                                          <p:val>
                                            <p:strVal val="#ppt_y"/>
                                          </p:val>
                                        </p:tav>
                                      </p:tavLst>
                                    </p:anim>
                                  </p:childTnLst>
                                </p:cTn>
                              </p:par>
                            </p:childTnLst>
                          </p:cTn>
                        </p:par>
                        <p:par>
                          <p:cTn id="23" fill="hold">
                            <p:stCondLst>
                              <p:cond delay="2000"/>
                            </p:stCondLst>
                            <p:childTnLst>
                              <p:par>
                                <p:cTn id="24" presetID="2" presetClass="entr" presetSubtype="2" fill="hold" nodeType="afterEffect">
                                  <p:stCondLst>
                                    <p:cond delay="0"/>
                                  </p:stCondLst>
                                  <p:childTnLst>
                                    <p:set>
                                      <p:cBhvr>
                                        <p:cTn id="25" dur="1" fill="hold">
                                          <p:stCondLst>
                                            <p:cond delay="0"/>
                                          </p:stCondLst>
                                        </p:cTn>
                                        <p:tgtEl>
                                          <p:spTgt spid="65"/>
                                        </p:tgtEl>
                                        <p:attrNameLst>
                                          <p:attrName>style.visibility</p:attrName>
                                        </p:attrNameLst>
                                      </p:cBhvr>
                                      <p:to>
                                        <p:strVal val="visible"/>
                                      </p:to>
                                    </p:set>
                                    <p:anim calcmode="lin" valueType="num">
                                      <p:cBhvr additive="base">
                                        <p:cTn id="26" dur="500" fill="hold"/>
                                        <p:tgtEl>
                                          <p:spTgt spid="65"/>
                                        </p:tgtEl>
                                        <p:attrNameLst>
                                          <p:attrName>ppt_x</p:attrName>
                                        </p:attrNameLst>
                                      </p:cBhvr>
                                      <p:tavLst>
                                        <p:tav tm="0">
                                          <p:val>
                                            <p:strVal val="1+#ppt_w/2"/>
                                          </p:val>
                                        </p:tav>
                                        <p:tav tm="100000">
                                          <p:val>
                                            <p:strVal val="#ppt_x"/>
                                          </p:val>
                                        </p:tav>
                                      </p:tavLst>
                                    </p:anim>
                                    <p:anim calcmode="lin" valueType="num">
                                      <p:cBhvr additive="base">
                                        <p:cTn id="27" dur="500" fill="hold"/>
                                        <p:tgtEl>
                                          <p:spTgt spid="6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p:bldP spid="11" grpId="0" animBg="1"/>
    </p:bldLst>
  </p:timing>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Text Placeholder 4"/>
          <p:cNvSpPr txBox="1">
            <a:spLocks/>
          </p:cNvSpPr>
          <p:nvPr/>
        </p:nvSpPr>
        <p:spPr>
          <a:xfrm>
            <a:off x="2353235" y="470193"/>
            <a:ext cx="6642847" cy="918045"/>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lnSpc>
                <a:spcPct val="114000"/>
              </a:lnSpc>
              <a:buNone/>
              <a:defRPr/>
            </a:pPr>
            <a:r>
              <a:rPr lang="en-US" sz="2500" dirty="0">
                <a:solidFill>
                  <a:schemeClr val="bg1">
                    <a:lumMod val="50000"/>
                  </a:schemeClr>
                </a:solidFill>
                <a:latin typeface="Bebas Neue" panose="020B0606020202050201" pitchFamily="34" charset="0"/>
                <a:cs typeface="Calibri"/>
              </a:rPr>
              <a:t>PROFESSIONAL PROGRAM IN FASHION DESIGN</a:t>
            </a:r>
            <a:endParaRPr lang="id-ID" sz="2500" dirty="0">
              <a:solidFill>
                <a:schemeClr val="bg1">
                  <a:lumMod val="50000"/>
                </a:schemeClr>
              </a:solidFill>
              <a:latin typeface="Bebas Neue" panose="020B0606020202050201" pitchFamily="34" charset="0"/>
              <a:cs typeface="Calibri"/>
            </a:endParaRPr>
          </a:p>
        </p:txBody>
      </p:sp>
      <p:sp>
        <p:nvSpPr>
          <p:cNvPr id="5" name="Content Placeholder 2"/>
          <p:cNvSpPr txBox="1">
            <a:spLocks/>
          </p:cNvSpPr>
          <p:nvPr/>
        </p:nvSpPr>
        <p:spPr>
          <a:xfrm>
            <a:off x="838200" y="1825625"/>
            <a:ext cx="2776401" cy="473822"/>
          </a:xfrm>
          <a:custGeom>
            <a:avLst/>
            <a:gdLst>
              <a:gd name="connsiteX0" fmla="*/ 1454369 w 2908738"/>
              <a:gd name="connsiteY0" fmla="*/ 0 h 2908738"/>
              <a:gd name="connsiteX1" fmla="*/ 2908738 w 2908738"/>
              <a:gd name="connsiteY1" fmla="*/ 1454369 h 2908738"/>
              <a:gd name="connsiteX2" fmla="*/ 1454369 w 2908738"/>
              <a:gd name="connsiteY2" fmla="*/ 2908738 h 2908738"/>
              <a:gd name="connsiteX3" fmla="*/ 0 w 2908738"/>
              <a:gd name="connsiteY3" fmla="*/ 1454369 h 2908738"/>
            </a:gdLst>
            <a:ahLst/>
            <a:cxnLst>
              <a:cxn ang="0">
                <a:pos x="connsiteX0" y="connsiteY0"/>
              </a:cxn>
              <a:cxn ang="0">
                <a:pos x="connsiteX1" y="connsiteY1"/>
              </a:cxn>
              <a:cxn ang="0">
                <a:pos x="connsiteX2" y="connsiteY2"/>
              </a:cxn>
              <a:cxn ang="0">
                <a:pos x="connsiteX3" y="connsiteY3"/>
              </a:cxn>
            </a:cxnLst>
            <a:rect l="l" t="t" r="r" b="b"/>
            <a:pathLst>
              <a:path w="2908738" h="2908738">
                <a:moveTo>
                  <a:pt x="1454369" y="0"/>
                </a:moveTo>
                <a:lnTo>
                  <a:pt x="2908738" y="1454369"/>
                </a:lnTo>
                <a:lnTo>
                  <a:pt x="1454369" y="2908738"/>
                </a:lnTo>
                <a:lnTo>
                  <a:pt x="0" y="1454369"/>
                </a:lnTo>
                <a:close/>
              </a:path>
            </a:pathLst>
          </a:custGeom>
        </p:spPr>
        <p:txBody>
          <a:bodyPr vert="horz" wrap="square" lIns="91440" tIns="45720" rIns="91440" bIns="45720" rtlCol="0">
            <a:normAutofit/>
          </a:bodyPr>
          <a:lstStyle>
            <a:lvl1pPr marL="0" indent="0" algn="l" defTabSz="914400" rtl="0" eaLnBrk="1" latinLnBrk="0" hangingPunct="1">
              <a:lnSpc>
                <a:spcPct val="120000"/>
              </a:lnSpc>
              <a:spcBef>
                <a:spcPts val="1000"/>
              </a:spcBef>
              <a:buClr>
                <a:schemeClr val="tx1"/>
              </a:buClr>
              <a:buFont typeface="Arial" panose="020B0604020202020204" pitchFamily="34" charset="0"/>
              <a:buNone/>
              <a:defRPr sz="2000" kern="1200" cap="all" baseline="0">
                <a:solidFill>
                  <a:schemeClr val="tx1">
                    <a:lumMod val="50000"/>
                    <a:lumOff val="50000"/>
                  </a:schemeClr>
                </a:solidFill>
                <a:effectLst/>
                <a:latin typeface="+mn-lt"/>
                <a:ea typeface="+mn-ea"/>
                <a:cs typeface="+mn-cs"/>
              </a:defRPr>
            </a:lvl1pPr>
            <a:lvl2pPr marL="685800" indent="-228600" algn="l" defTabSz="914400" rtl="0" eaLnBrk="1" latinLnBrk="0" hangingPunct="1">
              <a:lnSpc>
                <a:spcPct val="120000"/>
              </a:lnSpc>
              <a:spcBef>
                <a:spcPts val="500"/>
              </a:spcBef>
              <a:buClr>
                <a:schemeClr val="tx1"/>
              </a:buClr>
              <a:buFont typeface="Arial" panose="020B0604020202020204" pitchFamily="34" charset="0"/>
              <a:buChar char="•"/>
              <a:defRPr sz="1800" kern="1200" cap="all" baseline="0">
                <a:solidFill>
                  <a:schemeClr val="tx1"/>
                </a:solidFill>
                <a:effectLst/>
                <a:latin typeface="+mn-lt"/>
                <a:ea typeface="+mn-ea"/>
                <a:cs typeface="+mn-cs"/>
              </a:defRPr>
            </a:lvl2pPr>
            <a:lvl3pPr marL="1143000" indent="-228600" algn="l" defTabSz="914400" rtl="0" eaLnBrk="1" latinLnBrk="0" hangingPunct="1">
              <a:lnSpc>
                <a:spcPct val="120000"/>
              </a:lnSpc>
              <a:spcBef>
                <a:spcPts val="500"/>
              </a:spcBef>
              <a:buClr>
                <a:schemeClr val="tx1"/>
              </a:buClr>
              <a:buFont typeface="Arial" panose="020B0604020202020204" pitchFamily="34" charset="0"/>
              <a:buChar char="•"/>
              <a:defRPr sz="1600" kern="1200" cap="all" baseline="0">
                <a:solidFill>
                  <a:schemeClr val="tx1"/>
                </a:solidFill>
                <a:effectLst/>
                <a:latin typeface="+mn-lt"/>
                <a:ea typeface="+mn-ea"/>
                <a:cs typeface="+mn-cs"/>
              </a:defRPr>
            </a:lvl3pPr>
            <a:lvl4pPr marL="1600200" indent="-228600" algn="l" defTabSz="914400" rtl="0" eaLnBrk="1" latinLnBrk="0" hangingPunct="1">
              <a:lnSpc>
                <a:spcPct val="120000"/>
              </a:lnSpc>
              <a:spcBef>
                <a:spcPts val="500"/>
              </a:spcBef>
              <a:buClr>
                <a:schemeClr val="tx1"/>
              </a:buClr>
              <a:buFont typeface="Arial" panose="020B0604020202020204" pitchFamily="34" charset="0"/>
              <a:buChar char="•"/>
              <a:defRPr sz="1400" kern="1200" cap="all" baseline="0">
                <a:solidFill>
                  <a:schemeClr val="tx1"/>
                </a:solidFill>
                <a:effectLst/>
                <a:latin typeface="+mn-lt"/>
                <a:ea typeface="+mn-ea"/>
                <a:cs typeface="+mn-cs"/>
              </a:defRPr>
            </a:lvl4pPr>
            <a:lvl5pPr marL="2057400" indent="-228600" algn="l" defTabSz="914400" rtl="0" eaLnBrk="1" latinLnBrk="0" hangingPunct="1">
              <a:lnSpc>
                <a:spcPct val="120000"/>
              </a:lnSpc>
              <a:spcBef>
                <a:spcPts val="500"/>
              </a:spcBef>
              <a:buClr>
                <a:schemeClr val="tx1"/>
              </a:buClr>
              <a:buFont typeface="Arial" panose="020B0604020202020204" pitchFamily="34" charset="0"/>
              <a:buChar char="•"/>
              <a:defRPr sz="1400" kern="1200" cap="all" baseline="0">
                <a:solidFill>
                  <a:schemeClr val="tx1"/>
                </a:solidFill>
                <a:effectLst/>
                <a:latin typeface="+mn-lt"/>
                <a:ea typeface="+mn-ea"/>
                <a:cs typeface="+mn-cs"/>
              </a:defRPr>
            </a:lvl5pPr>
            <a:lvl6pPr marL="2514600" indent="-228600" algn="l" defTabSz="914400" rtl="0" eaLnBrk="1" latinLnBrk="0" hangingPunct="1">
              <a:lnSpc>
                <a:spcPct val="120000"/>
              </a:lnSpc>
              <a:spcBef>
                <a:spcPts val="500"/>
              </a:spcBef>
              <a:buClr>
                <a:schemeClr val="tx1"/>
              </a:buClr>
              <a:buFont typeface="Arial" panose="020B0604020202020204" pitchFamily="34" charset="0"/>
              <a:buChar char="•"/>
              <a:defRPr sz="1400" kern="1200" cap="all" baseline="0">
                <a:solidFill>
                  <a:schemeClr val="tx1"/>
                </a:solidFill>
                <a:effectLst/>
                <a:latin typeface="+mn-lt"/>
                <a:ea typeface="+mn-ea"/>
                <a:cs typeface="+mn-cs"/>
              </a:defRPr>
            </a:lvl6pPr>
            <a:lvl7pPr marL="2971800" indent="-228600" algn="l" defTabSz="914400" rtl="0" eaLnBrk="1" latinLnBrk="0" hangingPunct="1">
              <a:lnSpc>
                <a:spcPct val="120000"/>
              </a:lnSpc>
              <a:spcBef>
                <a:spcPts val="500"/>
              </a:spcBef>
              <a:buClr>
                <a:schemeClr val="tx1"/>
              </a:buClr>
              <a:buFont typeface="Arial" panose="020B0604020202020204" pitchFamily="34" charset="0"/>
              <a:buChar char="•"/>
              <a:defRPr sz="1400" kern="1200" cap="all" baseline="0">
                <a:solidFill>
                  <a:schemeClr val="tx1"/>
                </a:solidFill>
                <a:effectLst/>
                <a:latin typeface="+mn-lt"/>
                <a:ea typeface="+mn-ea"/>
                <a:cs typeface="+mn-cs"/>
              </a:defRPr>
            </a:lvl7pPr>
            <a:lvl8pPr marL="3429000" indent="-228600" algn="l" defTabSz="914400" rtl="0" eaLnBrk="1" latinLnBrk="0" hangingPunct="1">
              <a:lnSpc>
                <a:spcPct val="120000"/>
              </a:lnSpc>
              <a:spcBef>
                <a:spcPts val="500"/>
              </a:spcBef>
              <a:buClr>
                <a:schemeClr val="tx1"/>
              </a:buClr>
              <a:buFont typeface="Arial" panose="020B0604020202020204" pitchFamily="34" charset="0"/>
              <a:buChar char="•"/>
              <a:defRPr sz="1400" kern="1200" cap="all" baseline="0">
                <a:solidFill>
                  <a:schemeClr val="tx1"/>
                </a:solidFill>
                <a:effectLst/>
                <a:latin typeface="+mn-lt"/>
                <a:ea typeface="+mn-ea"/>
                <a:cs typeface="+mn-cs"/>
              </a:defRPr>
            </a:lvl8pPr>
            <a:lvl9pPr marL="3886200" indent="-228600" algn="l" defTabSz="914400" rtl="0" eaLnBrk="1" latinLnBrk="0" hangingPunct="1">
              <a:lnSpc>
                <a:spcPct val="120000"/>
              </a:lnSpc>
              <a:spcBef>
                <a:spcPts val="500"/>
              </a:spcBef>
              <a:buClr>
                <a:schemeClr val="tx1"/>
              </a:buClr>
              <a:buFont typeface="Arial" panose="020B0604020202020204" pitchFamily="34" charset="0"/>
              <a:buChar char="•"/>
              <a:defRPr sz="1400" kern="1200" cap="all" baseline="0">
                <a:solidFill>
                  <a:schemeClr val="tx1"/>
                </a:solidFill>
                <a:effectLst/>
                <a:latin typeface="+mn-lt"/>
                <a:ea typeface="+mn-ea"/>
                <a:cs typeface="+mn-cs"/>
              </a:defRPr>
            </a:lvl9pPr>
          </a:lstStyle>
          <a:p>
            <a:r>
              <a:rPr lang="en-US" sz="1800" b="1" dirty="0">
                <a:solidFill>
                  <a:schemeClr val="tx1"/>
                </a:solidFill>
              </a:rPr>
              <a:t>LEARNING OUTCOME:</a:t>
            </a:r>
            <a:endParaRPr lang="en-IN" sz="1600" dirty="0">
              <a:solidFill>
                <a:schemeClr val="tx1"/>
              </a:solidFill>
            </a:endParaRPr>
          </a:p>
        </p:txBody>
      </p:sp>
      <p:sp>
        <p:nvSpPr>
          <p:cNvPr id="6" name="TextBox 5"/>
          <p:cNvSpPr txBox="1"/>
          <p:nvPr/>
        </p:nvSpPr>
        <p:spPr>
          <a:xfrm>
            <a:off x="838200" y="2525596"/>
            <a:ext cx="4917141" cy="1709699"/>
          </a:xfrm>
          <a:prstGeom prst="rect">
            <a:avLst/>
          </a:prstGeom>
          <a:noFill/>
        </p:spPr>
        <p:txBody>
          <a:bodyPr wrap="square" rtlCol="0">
            <a:spAutoFit/>
          </a:bodyPr>
          <a:lstStyle/>
          <a:p>
            <a:pPr>
              <a:lnSpc>
                <a:spcPct val="150000"/>
              </a:lnSpc>
            </a:pPr>
            <a:r>
              <a:rPr lang="en-US" dirty="0"/>
              <a:t>This Certificate holder professional will have a very bright prospect in the Fashion Design field.  Have the ability to contribute to all the departments of Fashion Design with a clear understanding</a:t>
            </a:r>
            <a:endParaRPr lang="en-IN" dirty="0"/>
          </a:p>
        </p:txBody>
      </p:sp>
      <p:sp>
        <p:nvSpPr>
          <p:cNvPr id="7" name="Content Placeholder 2"/>
          <p:cNvSpPr txBox="1">
            <a:spLocks/>
          </p:cNvSpPr>
          <p:nvPr/>
        </p:nvSpPr>
        <p:spPr>
          <a:xfrm>
            <a:off x="6140824" y="1825625"/>
            <a:ext cx="3904130" cy="473822"/>
          </a:xfrm>
          <a:prstGeom prst="rect">
            <a:avLst/>
          </a:prstGeom>
        </p:spPr>
        <p:txBody>
          <a:bodyPr vert="horz" lIns="91440" tIns="45720" rIns="91440" bIns="45720" rtlCol="0">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Font typeface="Arial" panose="020B0604020202020204" pitchFamily="34" charset="0"/>
              <a:buNone/>
            </a:pPr>
            <a:r>
              <a:rPr lang="en-US" sz="1800" b="1" dirty="0"/>
              <a:t>PLACEMENT OPPORTUNITIES</a:t>
            </a:r>
            <a:endParaRPr lang="en-IN" sz="1600" dirty="0"/>
          </a:p>
        </p:txBody>
      </p:sp>
      <p:sp>
        <p:nvSpPr>
          <p:cNvPr id="8" name="TextBox 7"/>
          <p:cNvSpPr txBox="1"/>
          <p:nvPr/>
        </p:nvSpPr>
        <p:spPr>
          <a:xfrm>
            <a:off x="6248403" y="2520460"/>
            <a:ext cx="4092385" cy="3416320"/>
          </a:xfrm>
          <a:prstGeom prst="rect">
            <a:avLst/>
          </a:prstGeom>
          <a:noFill/>
        </p:spPr>
        <p:txBody>
          <a:bodyPr wrap="square" rtlCol="0">
            <a:spAutoFit/>
          </a:bodyPr>
          <a:lstStyle/>
          <a:p>
            <a:pPr marL="285750" indent="-285750">
              <a:lnSpc>
                <a:spcPct val="150000"/>
              </a:lnSpc>
              <a:buFont typeface="Arial" panose="020B0604020202020204" pitchFamily="34" charset="0"/>
              <a:buChar char="•"/>
            </a:pPr>
            <a:r>
              <a:rPr lang="en-US" sz="1600" dirty="0"/>
              <a:t>Fashion Designer</a:t>
            </a:r>
          </a:p>
          <a:p>
            <a:pPr marL="285750" indent="-285750">
              <a:lnSpc>
                <a:spcPct val="150000"/>
              </a:lnSpc>
              <a:buFont typeface="Arial" panose="020B0604020202020204" pitchFamily="34" charset="0"/>
              <a:buChar char="•"/>
            </a:pPr>
            <a:r>
              <a:rPr lang="en-US" sz="1600" dirty="0"/>
              <a:t>Textile Designer</a:t>
            </a:r>
          </a:p>
          <a:p>
            <a:pPr marL="285750" indent="-285750">
              <a:lnSpc>
                <a:spcPct val="150000"/>
              </a:lnSpc>
              <a:buFont typeface="Arial" panose="020B0604020202020204" pitchFamily="34" charset="0"/>
              <a:buChar char="•"/>
            </a:pPr>
            <a:r>
              <a:rPr lang="en-IN" sz="1600" dirty="0"/>
              <a:t>Visual Merchandiser</a:t>
            </a:r>
          </a:p>
          <a:p>
            <a:pPr marL="285750" indent="-285750">
              <a:lnSpc>
                <a:spcPct val="150000"/>
              </a:lnSpc>
              <a:buFont typeface="Arial" panose="020B0604020202020204" pitchFamily="34" charset="0"/>
              <a:buChar char="•"/>
            </a:pPr>
            <a:r>
              <a:rPr lang="en-US" sz="1600" dirty="0"/>
              <a:t>Garment Designer</a:t>
            </a:r>
          </a:p>
          <a:p>
            <a:pPr marL="285750" indent="-285750">
              <a:lnSpc>
                <a:spcPct val="150000"/>
              </a:lnSpc>
              <a:buFont typeface="Arial" panose="020B0604020202020204" pitchFamily="34" charset="0"/>
              <a:buChar char="•"/>
            </a:pPr>
            <a:r>
              <a:rPr lang="en-US" sz="1600" dirty="0"/>
              <a:t>Accessories Designer</a:t>
            </a:r>
          </a:p>
          <a:p>
            <a:pPr marL="285750" indent="-285750">
              <a:lnSpc>
                <a:spcPct val="150000"/>
              </a:lnSpc>
              <a:buFont typeface="Arial" panose="020B0604020202020204" pitchFamily="34" charset="0"/>
              <a:buChar char="•"/>
            </a:pPr>
            <a:r>
              <a:rPr lang="en-IN" sz="1600" dirty="0"/>
              <a:t>Graphic &amp; Textile Designer Technical</a:t>
            </a:r>
          </a:p>
          <a:p>
            <a:pPr marL="285750" indent="-285750">
              <a:lnSpc>
                <a:spcPct val="150000"/>
              </a:lnSpc>
              <a:buFont typeface="Arial" panose="020B0604020202020204" pitchFamily="34" charset="0"/>
              <a:buChar char="•"/>
            </a:pPr>
            <a:r>
              <a:rPr lang="en-IN" sz="1600" dirty="0"/>
              <a:t>Fashion Graphic Designer</a:t>
            </a:r>
          </a:p>
          <a:p>
            <a:pPr marL="285750" indent="-285750">
              <a:lnSpc>
                <a:spcPct val="150000"/>
              </a:lnSpc>
              <a:buFont typeface="Arial" panose="020B0604020202020204" pitchFamily="34" charset="0"/>
              <a:buChar char="•"/>
            </a:pPr>
            <a:r>
              <a:rPr lang="en-IN" sz="1600" dirty="0"/>
              <a:t>Apparel Fashion Designer</a:t>
            </a:r>
          </a:p>
          <a:p>
            <a:pPr marL="285750" indent="-285750">
              <a:lnSpc>
                <a:spcPct val="150000"/>
              </a:lnSpc>
              <a:buFont typeface="Arial" panose="020B0604020202020204" pitchFamily="34" charset="0"/>
              <a:buChar char="•"/>
            </a:pPr>
            <a:r>
              <a:rPr lang="en-US" sz="1600" dirty="0"/>
              <a:t>Fashion Stylist</a:t>
            </a:r>
            <a:endParaRPr lang="en-IN" sz="1600" dirty="0"/>
          </a:p>
        </p:txBody>
      </p:sp>
      <p:sp>
        <p:nvSpPr>
          <p:cNvPr id="10" name="Rectangle 9"/>
          <p:cNvSpPr/>
          <p:nvPr/>
        </p:nvSpPr>
        <p:spPr>
          <a:xfrm>
            <a:off x="-2" y="6707188"/>
            <a:ext cx="12192002" cy="150812"/>
          </a:xfrm>
          <a:prstGeom prst="rect">
            <a:avLst/>
          </a:prstGeom>
          <a:solidFill>
            <a:srgbClr val="666666"/>
          </a:solid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2400" dirty="0">
              <a:latin typeface="Arial"/>
              <a:cs typeface="Arial"/>
            </a:endParaRPr>
          </a:p>
        </p:txBody>
      </p:sp>
      <p:sp>
        <p:nvSpPr>
          <p:cNvPr id="12" name="Rectangle 11"/>
          <p:cNvSpPr/>
          <p:nvPr/>
        </p:nvSpPr>
        <p:spPr>
          <a:xfrm>
            <a:off x="3197703" y="985695"/>
            <a:ext cx="5029200" cy="45719"/>
          </a:xfrm>
          <a:prstGeom prst="rect">
            <a:avLst/>
          </a:prstGeom>
          <a:gradFill flip="none" rotWithShape="1">
            <a:gsLst>
              <a:gs pos="0">
                <a:schemeClr val="accent1">
                  <a:lumMod val="40000"/>
                  <a:lumOff val="60000"/>
                </a:schemeClr>
              </a:gs>
              <a:gs pos="46000">
                <a:schemeClr val="accent1">
                  <a:lumMod val="95000"/>
                  <a:lumOff val="5000"/>
                </a:schemeClr>
              </a:gs>
              <a:gs pos="100000">
                <a:schemeClr val="accent1">
                  <a:lumMod val="60000"/>
                </a:schemeClr>
              </a:gs>
            </a:gsLst>
            <a:path path="circle">
              <a:fillToRect l="50000" t="130000" r="50000" b="-3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pic>
        <p:nvPicPr>
          <p:cNvPr id="2" name="Picture 1" descr="A logo for a company&#10;&#10;Description automatically generated">
            <a:extLst>
              <a:ext uri="{FF2B5EF4-FFF2-40B4-BE49-F238E27FC236}">
                <a16:creationId xmlns:a16="http://schemas.microsoft.com/office/drawing/2014/main" id="{917F2FB6-B6D3-7AD6-82A6-84C8F473CE11}"/>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10823317" y="136290"/>
            <a:ext cx="1213200" cy="1213200"/>
          </a:xfrm>
          <a:prstGeom prst="rect">
            <a:avLst/>
          </a:prstGeom>
        </p:spPr>
      </p:pic>
      <p:grpSp>
        <p:nvGrpSpPr>
          <p:cNvPr id="67" name="Group 66">
            <a:extLst>
              <a:ext uri="{FF2B5EF4-FFF2-40B4-BE49-F238E27FC236}">
                <a16:creationId xmlns:a16="http://schemas.microsoft.com/office/drawing/2014/main" id="{5C6CE15E-C8FC-3338-A373-4529DBDFF09A}"/>
              </a:ext>
            </a:extLst>
          </p:cNvPr>
          <p:cNvGrpSpPr/>
          <p:nvPr/>
        </p:nvGrpSpPr>
        <p:grpSpPr>
          <a:xfrm>
            <a:off x="10833100" y="2425700"/>
            <a:ext cx="1414935" cy="4281488"/>
            <a:chOff x="4867343" y="676605"/>
            <a:chExt cx="4067487" cy="12307915"/>
          </a:xfrm>
        </p:grpSpPr>
        <p:sp>
          <p:nvSpPr>
            <p:cNvPr id="68" name="Freeform 335">
              <a:extLst>
                <a:ext uri="{FF2B5EF4-FFF2-40B4-BE49-F238E27FC236}">
                  <a16:creationId xmlns:a16="http://schemas.microsoft.com/office/drawing/2014/main" id="{49477B1D-D5A5-4C27-083D-4674435BE027}"/>
                </a:ext>
              </a:extLst>
            </p:cNvPr>
            <p:cNvSpPr/>
            <p:nvPr/>
          </p:nvSpPr>
          <p:spPr>
            <a:xfrm>
              <a:off x="6146351" y="7759796"/>
              <a:ext cx="1511355" cy="1162032"/>
            </a:xfrm>
            <a:custGeom>
              <a:avLst/>
              <a:gdLst>
                <a:gd name="connsiteX0" fmla="*/ 10108 w 2231524"/>
                <a:gd name="connsiteY0" fmla="*/ 0 h 1015815"/>
                <a:gd name="connsiteX1" fmla="*/ 2221416 w 2231524"/>
                <a:gd name="connsiteY1" fmla="*/ 0 h 1015815"/>
                <a:gd name="connsiteX2" fmla="*/ 2231524 w 2231524"/>
                <a:gd name="connsiteY2" fmla="*/ 83758 h 1015815"/>
                <a:gd name="connsiteX3" fmla="*/ 1115764 w 2231524"/>
                <a:gd name="connsiteY3" fmla="*/ 1015815 h 1015815"/>
                <a:gd name="connsiteX4" fmla="*/ 0 w 2231524"/>
                <a:gd name="connsiteY4" fmla="*/ 83758 h 1015815"/>
                <a:gd name="connsiteX0" fmla="*/ 10108 w 2221473"/>
                <a:gd name="connsiteY0" fmla="*/ 0 h 1015815"/>
                <a:gd name="connsiteX1" fmla="*/ 2221416 w 2221473"/>
                <a:gd name="connsiteY1" fmla="*/ 0 h 1015815"/>
                <a:gd name="connsiteX2" fmla="*/ 2081407 w 2221473"/>
                <a:gd name="connsiteY2" fmla="*/ 116886 h 1015815"/>
                <a:gd name="connsiteX3" fmla="*/ 1115764 w 2221473"/>
                <a:gd name="connsiteY3" fmla="*/ 1015815 h 1015815"/>
                <a:gd name="connsiteX4" fmla="*/ 0 w 2221473"/>
                <a:gd name="connsiteY4" fmla="*/ 83758 h 1015815"/>
                <a:gd name="connsiteX5" fmla="*/ 10108 w 2221473"/>
                <a:gd name="connsiteY5" fmla="*/ 0 h 1015815"/>
                <a:gd name="connsiteX0" fmla="*/ 10108 w 2081407"/>
                <a:gd name="connsiteY0" fmla="*/ 0 h 1015815"/>
                <a:gd name="connsiteX1" fmla="*/ 2021262 w 2081407"/>
                <a:gd name="connsiteY1" fmla="*/ 49692 h 1015815"/>
                <a:gd name="connsiteX2" fmla="*/ 2081407 w 2081407"/>
                <a:gd name="connsiteY2" fmla="*/ 116886 h 1015815"/>
                <a:gd name="connsiteX3" fmla="*/ 1115764 w 2081407"/>
                <a:gd name="connsiteY3" fmla="*/ 1015815 h 1015815"/>
                <a:gd name="connsiteX4" fmla="*/ 0 w 2081407"/>
                <a:gd name="connsiteY4" fmla="*/ 83758 h 1015815"/>
                <a:gd name="connsiteX5" fmla="*/ 10108 w 2081407"/>
                <a:gd name="connsiteY5" fmla="*/ 0 h 1015815"/>
                <a:gd name="connsiteX0" fmla="*/ 285320 w 2081407"/>
                <a:gd name="connsiteY0" fmla="*/ 0 h 1015815"/>
                <a:gd name="connsiteX1" fmla="*/ 2021262 w 2081407"/>
                <a:gd name="connsiteY1" fmla="*/ 49692 h 1015815"/>
                <a:gd name="connsiteX2" fmla="*/ 2081407 w 2081407"/>
                <a:gd name="connsiteY2" fmla="*/ 116886 h 1015815"/>
                <a:gd name="connsiteX3" fmla="*/ 1115764 w 2081407"/>
                <a:gd name="connsiteY3" fmla="*/ 1015815 h 1015815"/>
                <a:gd name="connsiteX4" fmla="*/ 0 w 2081407"/>
                <a:gd name="connsiteY4" fmla="*/ 83758 h 1015815"/>
                <a:gd name="connsiteX5" fmla="*/ 285320 w 2081407"/>
                <a:gd name="connsiteY5" fmla="*/ 0 h 1015815"/>
                <a:gd name="connsiteX0" fmla="*/ 160223 w 1956310"/>
                <a:gd name="connsiteY0" fmla="*/ 0 h 1015815"/>
                <a:gd name="connsiteX1" fmla="*/ 1896165 w 1956310"/>
                <a:gd name="connsiteY1" fmla="*/ 49692 h 1015815"/>
                <a:gd name="connsiteX2" fmla="*/ 1956310 w 1956310"/>
                <a:gd name="connsiteY2" fmla="*/ 116886 h 1015815"/>
                <a:gd name="connsiteX3" fmla="*/ 990667 w 1956310"/>
                <a:gd name="connsiteY3" fmla="*/ 1015815 h 1015815"/>
                <a:gd name="connsiteX4" fmla="*/ 0 w 1956310"/>
                <a:gd name="connsiteY4" fmla="*/ 133450 h 1015815"/>
                <a:gd name="connsiteX5" fmla="*/ 160223 w 1956310"/>
                <a:gd name="connsiteY5" fmla="*/ 0 h 10158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56310" h="1015815">
                  <a:moveTo>
                    <a:pt x="160223" y="0"/>
                  </a:moveTo>
                  <a:lnTo>
                    <a:pt x="1896165" y="49692"/>
                  </a:lnTo>
                  <a:cubicBezTo>
                    <a:pt x="1899534" y="77611"/>
                    <a:pt x="1952941" y="88967"/>
                    <a:pt x="1956310" y="116886"/>
                  </a:cubicBezTo>
                  <a:cubicBezTo>
                    <a:pt x="1956310" y="631647"/>
                    <a:pt x="1606883" y="1015815"/>
                    <a:pt x="990667" y="1015815"/>
                  </a:cubicBezTo>
                  <a:cubicBezTo>
                    <a:pt x="374447" y="1015815"/>
                    <a:pt x="0" y="648211"/>
                    <a:pt x="0" y="133450"/>
                  </a:cubicBezTo>
                  <a:lnTo>
                    <a:pt x="160223" y="0"/>
                  </a:lnTo>
                  <a:close/>
                </a:path>
              </a:pathLst>
            </a:custGeom>
            <a:solidFill>
              <a:srgbClr val="434C6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Freeform 3475">
              <a:extLst>
                <a:ext uri="{FF2B5EF4-FFF2-40B4-BE49-F238E27FC236}">
                  <a16:creationId xmlns:a16="http://schemas.microsoft.com/office/drawing/2014/main" id="{1163AA09-BE0F-C465-8DA0-79D88EAEBF12}"/>
                </a:ext>
              </a:extLst>
            </p:cNvPr>
            <p:cNvSpPr>
              <a:spLocks/>
            </p:cNvSpPr>
            <p:nvPr/>
          </p:nvSpPr>
          <p:spPr bwMode="auto">
            <a:xfrm>
              <a:off x="5366128" y="7284542"/>
              <a:ext cx="144944" cy="69541"/>
            </a:xfrm>
            <a:custGeom>
              <a:avLst/>
              <a:gdLst>
                <a:gd name="T0" fmla="*/ 10 w 10"/>
                <a:gd name="T1" fmla="*/ 3 h 3"/>
                <a:gd name="T2" fmla="*/ 10 w 10"/>
                <a:gd name="T3" fmla="*/ 2 h 3"/>
                <a:gd name="T4" fmla="*/ 10 w 10"/>
                <a:gd name="T5" fmla="*/ 2 h 3"/>
                <a:gd name="T6" fmla="*/ 0 w 10"/>
                <a:gd name="T7" fmla="*/ 0 h 3"/>
                <a:gd name="T8" fmla="*/ 0 w 10"/>
                <a:gd name="T9" fmla="*/ 0 h 3"/>
                <a:gd name="T10" fmla="*/ 0 w 10"/>
                <a:gd name="T11" fmla="*/ 0 h 3"/>
                <a:gd name="T12" fmla="*/ 10 w 10"/>
                <a:gd name="T13" fmla="*/ 2 h 3"/>
                <a:gd name="T14" fmla="*/ 10 w 10"/>
                <a:gd name="T15" fmla="*/ 3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3">
                  <a:moveTo>
                    <a:pt x="10" y="3"/>
                  </a:moveTo>
                  <a:cubicBezTo>
                    <a:pt x="10" y="3"/>
                    <a:pt x="10" y="2"/>
                    <a:pt x="10" y="2"/>
                  </a:cubicBezTo>
                  <a:cubicBezTo>
                    <a:pt x="10" y="2"/>
                    <a:pt x="10" y="2"/>
                    <a:pt x="10" y="2"/>
                  </a:cubicBezTo>
                  <a:cubicBezTo>
                    <a:pt x="0" y="0"/>
                    <a:pt x="0" y="0"/>
                    <a:pt x="0" y="0"/>
                  </a:cubicBezTo>
                  <a:cubicBezTo>
                    <a:pt x="0" y="0"/>
                    <a:pt x="0" y="0"/>
                    <a:pt x="0" y="0"/>
                  </a:cubicBezTo>
                  <a:cubicBezTo>
                    <a:pt x="0" y="0"/>
                    <a:pt x="0" y="0"/>
                    <a:pt x="0" y="0"/>
                  </a:cubicBezTo>
                  <a:cubicBezTo>
                    <a:pt x="10" y="2"/>
                    <a:pt x="10" y="2"/>
                    <a:pt x="10" y="2"/>
                  </a:cubicBezTo>
                  <a:lnTo>
                    <a:pt x="10" y="3"/>
                  </a:lnTo>
                  <a:close/>
                </a:path>
              </a:pathLst>
            </a:custGeom>
            <a:solidFill>
              <a:srgbClr val="2C75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 name="Freeform 5165">
              <a:extLst>
                <a:ext uri="{FF2B5EF4-FFF2-40B4-BE49-F238E27FC236}">
                  <a16:creationId xmlns:a16="http://schemas.microsoft.com/office/drawing/2014/main" id="{D60781D9-94E1-E2EE-FF72-F3CD095F5F0C}"/>
                </a:ext>
              </a:extLst>
            </p:cNvPr>
            <p:cNvSpPr>
              <a:spLocks/>
            </p:cNvSpPr>
            <p:nvPr/>
          </p:nvSpPr>
          <p:spPr bwMode="auto">
            <a:xfrm flipH="1">
              <a:off x="6503355" y="11800128"/>
              <a:ext cx="417718" cy="1033189"/>
            </a:xfrm>
            <a:custGeom>
              <a:avLst/>
              <a:gdLst>
                <a:gd name="T0" fmla="*/ 14 w 22"/>
                <a:gd name="T1" fmla="*/ 42 h 47"/>
                <a:gd name="T2" fmla="*/ 22 w 22"/>
                <a:gd name="T3" fmla="*/ 4 h 47"/>
                <a:gd name="T4" fmla="*/ 3 w 22"/>
                <a:gd name="T5" fmla="*/ 4 h 47"/>
                <a:gd name="T6" fmla="*/ 0 w 22"/>
                <a:gd name="T7" fmla="*/ 40 h 47"/>
                <a:gd name="T8" fmla="*/ 14 w 22"/>
                <a:gd name="T9" fmla="*/ 42 h 47"/>
              </a:gdLst>
              <a:ahLst/>
              <a:cxnLst>
                <a:cxn ang="0">
                  <a:pos x="T0" y="T1"/>
                </a:cxn>
                <a:cxn ang="0">
                  <a:pos x="T2" y="T3"/>
                </a:cxn>
                <a:cxn ang="0">
                  <a:pos x="T4" y="T5"/>
                </a:cxn>
                <a:cxn ang="0">
                  <a:pos x="T6" y="T7"/>
                </a:cxn>
                <a:cxn ang="0">
                  <a:pos x="T8" y="T9"/>
                </a:cxn>
              </a:cxnLst>
              <a:rect l="0" t="0" r="r" b="b"/>
              <a:pathLst>
                <a:path w="22" h="47">
                  <a:moveTo>
                    <a:pt x="14" y="42"/>
                  </a:moveTo>
                  <a:cubicBezTo>
                    <a:pt x="22" y="4"/>
                    <a:pt x="22" y="4"/>
                    <a:pt x="22" y="4"/>
                  </a:cubicBezTo>
                  <a:cubicBezTo>
                    <a:pt x="22" y="0"/>
                    <a:pt x="4" y="0"/>
                    <a:pt x="3" y="4"/>
                  </a:cubicBezTo>
                  <a:cubicBezTo>
                    <a:pt x="0" y="40"/>
                    <a:pt x="0" y="40"/>
                    <a:pt x="0" y="40"/>
                  </a:cubicBezTo>
                  <a:cubicBezTo>
                    <a:pt x="0" y="47"/>
                    <a:pt x="13" y="46"/>
                    <a:pt x="14" y="42"/>
                  </a:cubicBezTo>
                  <a:close/>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 name="Freeform 5166">
              <a:extLst>
                <a:ext uri="{FF2B5EF4-FFF2-40B4-BE49-F238E27FC236}">
                  <a16:creationId xmlns:a16="http://schemas.microsoft.com/office/drawing/2014/main" id="{B555E0CE-C29F-FE11-A970-B80D84383B9D}"/>
                </a:ext>
              </a:extLst>
            </p:cNvPr>
            <p:cNvSpPr>
              <a:spLocks/>
            </p:cNvSpPr>
            <p:nvPr/>
          </p:nvSpPr>
          <p:spPr bwMode="auto">
            <a:xfrm flipH="1">
              <a:off x="6019694" y="8095806"/>
              <a:ext cx="901380" cy="4359529"/>
            </a:xfrm>
            <a:custGeom>
              <a:avLst/>
              <a:gdLst>
                <a:gd name="T0" fmla="*/ 0 w 41"/>
                <a:gd name="T1" fmla="*/ 171 h 173"/>
                <a:gd name="T2" fmla="*/ 16 w 41"/>
                <a:gd name="T3" fmla="*/ 173 h 173"/>
                <a:gd name="T4" fmla="*/ 41 w 41"/>
                <a:gd name="T5" fmla="*/ 7 h 173"/>
                <a:gd name="T6" fmla="*/ 5 w 41"/>
                <a:gd name="T7" fmla="*/ 0 h 173"/>
                <a:gd name="T8" fmla="*/ 0 w 41"/>
                <a:gd name="T9" fmla="*/ 171 h 173"/>
              </a:gdLst>
              <a:ahLst/>
              <a:cxnLst>
                <a:cxn ang="0">
                  <a:pos x="T0" y="T1"/>
                </a:cxn>
                <a:cxn ang="0">
                  <a:pos x="T2" y="T3"/>
                </a:cxn>
                <a:cxn ang="0">
                  <a:pos x="T4" y="T5"/>
                </a:cxn>
                <a:cxn ang="0">
                  <a:pos x="T6" y="T7"/>
                </a:cxn>
                <a:cxn ang="0">
                  <a:pos x="T8" y="T9"/>
                </a:cxn>
              </a:cxnLst>
              <a:rect l="0" t="0" r="r" b="b"/>
              <a:pathLst>
                <a:path w="41" h="173">
                  <a:moveTo>
                    <a:pt x="0" y="171"/>
                  </a:moveTo>
                  <a:lnTo>
                    <a:pt x="16" y="173"/>
                  </a:lnTo>
                  <a:lnTo>
                    <a:pt x="41" y="7"/>
                  </a:lnTo>
                  <a:lnTo>
                    <a:pt x="5" y="0"/>
                  </a:lnTo>
                  <a:lnTo>
                    <a:pt x="0" y="171"/>
                  </a:lnTo>
                  <a:close/>
                </a:path>
              </a:pathLst>
            </a:custGeom>
            <a:solidFill>
              <a:srgbClr val="434C69"/>
            </a:solidFill>
            <a:ln>
              <a:noFill/>
            </a:ln>
          </p:spPr>
          <p:txBody>
            <a:bodyPr vert="horz" wrap="square" lIns="91440" tIns="45720" rIns="91440" bIns="45720" numCol="1" anchor="t" anchorCtr="0" compatLnSpc="1">
              <a:prstTxWarp prst="textNoShape">
                <a:avLst/>
              </a:prstTxWarp>
            </a:bodyPr>
            <a:lstStyle/>
            <a:p>
              <a:endParaRPr lang="en-US"/>
            </a:p>
          </p:txBody>
        </p:sp>
        <p:sp>
          <p:nvSpPr>
            <p:cNvPr id="72" name="Freeform 5169">
              <a:extLst>
                <a:ext uri="{FF2B5EF4-FFF2-40B4-BE49-F238E27FC236}">
                  <a16:creationId xmlns:a16="http://schemas.microsoft.com/office/drawing/2014/main" id="{11FE645D-E5A6-15A7-8580-60AA605F30F0}"/>
                </a:ext>
              </a:extLst>
            </p:cNvPr>
            <p:cNvSpPr>
              <a:spLocks/>
            </p:cNvSpPr>
            <p:nvPr/>
          </p:nvSpPr>
          <p:spPr bwMode="auto">
            <a:xfrm flipH="1">
              <a:off x="6019701" y="12530923"/>
              <a:ext cx="989315" cy="453592"/>
            </a:xfrm>
            <a:custGeom>
              <a:avLst/>
              <a:gdLst>
                <a:gd name="T0" fmla="*/ 52 w 52"/>
                <a:gd name="T1" fmla="*/ 20 h 21"/>
                <a:gd name="T2" fmla="*/ 52 w 52"/>
                <a:gd name="T3" fmla="*/ 20 h 21"/>
                <a:gd name="T4" fmla="*/ 37 w 52"/>
                <a:gd name="T5" fmla="*/ 9 h 21"/>
                <a:gd name="T6" fmla="*/ 27 w 52"/>
                <a:gd name="T7" fmla="*/ 2 h 21"/>
                <a:gd name="T8" fmla="*/ 27 w 52"/>
                <a:gd name="T9" fmla="*/ 2 h 21"/>
                <a:gd name="T10" fmla="*/ 22 w 52"/>
                <a:gd name="T11" fmla="*/ 1 h 21"/>
                <a:gd name="T12" fmla="*/ 15 w 52"/>
                <a:gd name="T13" fmla="*/ 6 h 21"/>
                <a:gd name="T14" fmla="*/ 7 w 52"/>
                <a:gd name="T15" fmla="*/ 5 h 21"/>
                <a:gd name="T16" fmla="*/ 2 w 52"/>
                <a:gd name="T17" fmla="*/ 18 h 21"/>
                <a:gd name="T18" fmla="*/ 7 w 52"/>
                <a:gd name="T19" fmla="*/ 19 h 21"/>
                <a:gd name="T20" fmla="*/ 17 w 52"/>
                <a:gd name="T21" fmla="*/ 20 h 21"/>
                <a:gd name="T22" fmla="*/ 42 w 52"/>
                <a:gd name="T23" fmla="*/ 21 h 21"/>
                <a:gd name="T24" fmla="*/ 52 w 52"/>
                <a:gd name="T25" fmla="*/ 2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2" h="21">
                  <a:moveTo>
                    <a:pt x="52" y="20"/>
                  </a:moveTo>
                  <a:cubicBezTo>
                    <a:pt x="52" y="20"/>
                    <a:pt x="52" y="20"/>
                    <a:pt x="52" y="20"/>
                  </a:cubicBezTo>
                  <a:cubicBezTo>
                    <a:pt x="52" y="13"/>
                    <a:pt x="50" y="9"/>
                    <a:pt x="37" y="9"/>
                  </a:cubicBezTo>
                  <a:cubicBezTo>
                    <a:pt x="32" y="9"/>
                    <a:pt x="28" y="6"/>
                    <a:pt x="27" y="2"/>
                  </a:cubicBezTo>
                  <a:cubicBezTo>
                    <a:pt x="27" y="2"/>
                    <a:pt x="27" y="2"/>
                    <a:pt x="27" y="2"/>
                  </a:cubicBezTo>
                  <a:cubicBezTo>
                    <a:pt x="26" y="0"/>
                    <a:pt x="23" y="0"/>
                    <a:pt x="22" y="1"/>
                  </a:cubicBezTo>
                  <a:cubicBezTo>
                    <a:pt x="20" y="4"/>
                    <a:pt x="18" y="5"/>
                    <a:pt x="15" y="6"/>
                  </a:cubicBezTo>
                  <a:cubicBezTo>
                    <a:pt x="12" y="6"/>
                    <a:pt x="10" y="5"/>
                    <a:pt x="7" y="5"/>
                  </a:cubicBezTo>
                  <a:cubicBezTo>
                    <a:pt x="0" y="5"/>
                    <a:pt x="1" y="14"/>
                    <a:pt x="2" y="18"/>
                  </a:cubicBezTo>
                  <a:cubicBezTo>
                    <a:pt x="2" y="19"/>
                    <a:pt x="6" y="19"/>
                    <a:pt x="7" y="19"/>
                  </a:cubicBezTo>
                  <a:cubicBezTo>
                    <a:pt x="10" y="20"/>
                    <a:pt x="14" y="20"/>
                    <a:pt x="17" y="20"/>
                  </a:cubicBezTo>
                  <a:cubicBezTo>
                    <a:pt x="25" y="21"/>
                    <a:pt x="34" y="21"/>
                    <a:pt x="42" y="21"/>
                  </a:cubicBezTo>
                  <a:cubicBezTo>
                    <a:pt x="45" y="21"/>
                    <a:pt x="49" y="20"/>
                    <a:pt x="52" y="20"/>
                  </a:cubicBezTo>
                  <a:close/>
                </a:path>
              </a:pathLst>
            </a:custGeom>
            <a:solidFill>
              <a:srgbClr val="434043"/>
            </a:solidFill>
            <a:ln>
              <a:noFill/>
            </a:ln>
          </p:spPr>
          <p:txBody>
            <a:bodyPr vert="horz" wrap="square" lIns="91440" tIns="45720" rIns="91440" bIns="45720" numCol="1" anchor="t" anchorCtr="0" compatLnSpc="1">
              <a:prstTxWarp prst="textNoShape">
                <a:avLst/>
              </a:prstTxWarp>
            </a:bodyPr>
            <a:lstStyle/>
            <a:p>
              <a:endParaRPr lang="en-US"/>
            </a:p>
          </p:txBody>
        </p:sp>
        <p:sp>
          <p:nvSpPr>
            <p:cNvPr id="73" name="Freeform 5167">
              <a:extLst>
                <a:ext uri="{FF2B5EF4-FFF2-40B4-BE49-F238E27FC236}">
                  <a16:creationId xmlns:a16="http://schemas.microsoft.com/office/drawing/2014/main" id="{4A8185A9-AD68-68A9-AAFC-14E34877FDCC}"/>
                </a:ext>
              </a:extLst>
            </p:cNvPr>
            <p:cNvSpPr>
              <a:spLocks/>
            </p:cNvSpPr>
            <p:nvPr/>
          </p:nvSpPr>
          <p:spPr bwMode="auto">
            <a:xfrm flipH="1">
              <a:off x="7472981" y="11724540"/>
              <a:ext cx="373746" cy="1133983"/>
            </a:xfrm>
            <a:custGeom>
              <a:avLst/>
              <a:gdLst>
                <a:gd name="T0" fmla="*/ 13 w 20"/>
                <a:gd name="T1" fmla="*/ 45 h 52"/>
                <a:gd name="T2" fmla="*/ 19 w 20"/>
                <a:gd name="T3" fmla="*/ 4 h 52"/>
                <a:gd name="T4" fmla="*/ 2 w 20"/>
                <a:gd name="T5" fmla="*/ 8 h 52"/>
                <a:gd name="T6" fmla="*/ 0 w 20"/>
                <a:gd name="T7" fmla="*/ 45 h 52"/>
                <a:gd name="T8" fmla="*/ 13 w 20"/>
                <a:gd name="T9" fmla="*/ 45 h 52"/>
              </a:gdLst>
              <a:ahLst/>
              <a:cxnLst>
                <a:cxn ang="0">
                  <a:pos x="T0" y="T1"/>
                </a:cxn>
                <a:cxn ang="0">
                  <a:pos x="T2" y="T3"/>
                </a:cxn>
                <a:cxn ang="0">
                  <a:pos x="T4" y="T5"/>
                </a:cxn>
                <a:cxn ang="0">
                  <a:pos x="T6" y="T7"/>
                </a:cxn>
                <a:cxn ang="0">
                  <a:pos x="T8" y="T9"/>
                </a:cxn>
              </a:cxnLst>
              <a:rect l="0" t="0" r="r" b="b"/>
              <a:pathLst>
                <a:path w="20" h="52">
                  <a:moveTo>
                    <a:pt x="13" y="45"/>
                  </a:moveTo>
                  <a:cubicBezTo>
                    <a:pt x="19" y="4"/>
                    <a:pt x="19" y="4"/>
                    <a:pt x="19" y="4"/>
                  </a:cubicBezTo>
                  <a:cubicBezTo>
                    <a:pt x="20" y="0"/>
                    <a:pt x="3" y="5"/>
                    <a:pt x="2" y="8"/>
                  </a:cubicBezTo>
                  <a:cubicBezTo>
                    <a:pt x="0" y="45"/>
                    <a:pt x="0" y="45"/>
                    <a:pt x="0" y="45"/>
                  </a:cubicBezTo>
                  <a:cubicBezTo>
                    <a:pt x="0" y="52"/>
                    <a:pt x="12" y="49"/>
                    <a:pt x="13" y="45"/>
                  </a:cubicBezTo>
                  <a:close/>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 name="Freeform 5168">
              <a:extLst>
                <a:ext uri="{FF2B5EF4-FFF2-40B4-BE49-F238E27FC236}">
                  <a16:creationId xmlns:a16="http://schemas.microsoft.com/office/drawing/2014/main" id="{7F9B10E2-7BB6-DBBA-BD14-1B49208B5C3F}"/>
                </a:ext>
              </a:extLst>
            </p:cNvPr>
            <p:cNvSpPr>
              <a:spLocks/>
            </p:cNvSpPr>
            <p:nvPr/>
          </p:nvSpPr>
          <p:spPr bwMode="auto">
            <a:xfrm flipH="1">
              <a:off x="6967327" y="8120997"/>
              <a:ext cx="901379" cy="4359529"/>
            </a:xfrm>
            <a:custGeom>
              <a:avLst/>
              <a:gdLst>
                <a:gd name="T0" fmla="*/ 0 w 41"/>
                <a:gd name="T1" fmla="*/ 172 h 173"/>
                <a:gd name="T2" fmla="*/ 16 w 41"/>
                <a:gd name="T3" fmla="*/ 173 h 173"/>
                <a:gd name="T4" fmla="*/ 41 w 41"/>
                <a:gd name="T5" fmla="*/ 7 h 173"/>
                <a:gd name="T6" fmla="*/ 5 w 41"/>
                <a:gd name="T7" fmla="*/ 0 h 173"/>
                <a:gd name="T8" fmla="*/ 0 w 41"/>
                <a:gd name="T9" fmla="*/ 172 h 173"/>
              </a:gdLst>
              <a:ahLst/>
              <a:cxnLst>
                <a:cxn ang="0">
                  <a:pos x="T0" y="T1"/>
                </a:cxn>
                <a:cxn ang="0">
                  <a:pos x="T2" y="T3"/>
                </a:cxn>
                <a:cxn ang="0">
                  <a:pos x="T4" y="T5"/>
                </a:cxn>
                <a:cxn ang="0">
                  <a:pos x="T6" y="T7"/>
                </a:cxn>
                <a:cxn ang="0">
                  <a:pos x="T8" y="T9"/>
                </a:cxn>
              </a:cxnLst>
              <a:rect l="0" t="0" r="r" b="b"/>
              <a:pathLst>
                <a:path w="41" h="173">
                  <a:moveTo>
                    <a:pt x="0" y="172"/>
                  </a:moveTo>
                  <a:lnTo>
                    <a:pt x="16" y="173"/>
                  </a:lnTo>
                  <a:lnTo>
                    <a:pt x="41" y="7"/>
                  </a:lnTo>
                  <a:lnTo>
                    <a:pt x="5" y="0"/>
                  </a:lnTo>
                  <a:lnTo>
                    <a:pt x="0" y="172"/>
                  </a:lnTo>
                  <a:close/>
                </a:path>
              </a:pathLst>
            </a:custGeom>
            <a:solidFill>
              <a:srgbClr val="434C69"/>
            </a:solidFill>
            <a:ln>
              <a:noFill/>
            </a:ln>
          </p:spPr>
          <p:txBody>
            <a:bodyPr vert="horz" wrap="square" lIns="91440" tIns="45720" rIns="91440" bIns="45720" numCol="1" anchor="t" anchorCtr="0" compatLnSpc="1">
              <a:prstTxWarp prst="textNoShape">
                <a:avLst/>
              </a:prstTxWarp>
            </a:bodyPr>
            <a:lstStyle/>
            <a:p>
              <a:endParaRPr lang="en-US"/>
            </a:p>
          </p:txBody>
        </p:sp>
        <p:sp>
          <p:nvSpPr>
            <p:cNvPr id="75" name="Freeform 5170">
              <a:extLst>
                <a:ext uri="{FF2B5EF4-FFF2-40B4-BE49-F238E27FC236}">
                  <a16:creationId xmlns:a16="http://schemas.microsoft.com/office/drawing/2014/main" id="{1D315E36-F7D2-DCD2-3122-A8694CAA7BD4}"/>
                </a:ext>
              </a:extLst>
            </p:cNvPr>
            <p:cNvSpPr>
              <a:spLocks/>
            </p:cNvSpPr>
            <p:nvPr/>
          </p:nvSpPr>
          <p:spPr bwMode="auto">
            <a:xfrm flipH="1">
              <a:off x="7209156" y="12505719"/>
              <a:ext cx="703513" cy="478801"/>
            </a:xfrm>
            <a:custGeom>
              <a:avLst/>
              <a:gdLst>
                <a:gd name="T0" fmla="*/ 2 w 37"/>
                <a:gd name="T1" fmla="*/ 7 h 22"/>
                <a:gd name="T2" fmla="*/ 4 w 37"/>
                <a:gd name="T3" fmla="*/ 7 h 22"/>
                <a:gd name="T4" fmla="*/ 9 w 37"/>
                <a:gd name="T5" fmla="*/ 5 h 22"/>
                <a:gd name="T6" fmla="*/ 15 w 37"/>
                <a:gd name="T7" fmla="*/ 2 h 22"/>
                <a:gd name="T8" fmla="*/ 24 w 37"/>
                <a:gd name="T9" fmla="*/ 3 h 22"/>
                <a:gd name="T10" fmla="*/ 27 w 37"/>
                <a:gd name="T11" fmla="*/ 10 h 22"/>
                <a:gd name="T12" fmla="*/ 28 w 37"/>
                <a:gd name="T13" fmla="*/ 10 h 22"/>
                <a:gd name="T14" fmla="*/ 37 w 37"/>
                <a:gd name="T15" fmla="*/ 21 h 22"/>
                <a:gd name="T16" fmla="*/ 37 w 37"/>
                <a:gd name="T17" fmla="*/ 21 h 22"/>
                <a:gd name="T18" fmla="*/ 19 w 37"/>
                <a:gd name="T19" fmla="*/ 22 h 22"/>
                <a:gd name="T20" fmla="*/ 0 w 37"/>
                <a:gd name="T21" fmla="*/ 21 h 22"/>
                <a:gd name="T22" fmla="*/ 0 w 37"/>
                <a:gd name="T23" fmla="*/ 20 h 22"/>
                <a:gd name="T24" fmla="*/ 2 w 37"/>
                <a:gd name="T25" fmla="*/ 7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7" h="22">
                  <a:moveTo>
                    <a:pt x="2" y="7"/>
                  </a:moveTo>
                  <a:cubicBezTo>
                    <a:pt x="3" y="7"/>
                    <a:pt x="3" y="7"/>
                    <a:pt x="4" y="7"/>
                  </a:cubicBezTo>
                  <a:cubicBezTo>
                    <a:pt x="6" y="7"/>
                    <a:pt x="8" y="6"/>
                    <a:pt x="9" y="5"/>
                  </a:cubicBezTo>
                  <a:cubicBezTo>
                    <a:pt x="11" y="3"/>
                    <a:pt x="12" y="2"/>
                    <a:pt x="15" y="2"/>
                  </a:cubicBezTo>
                  <a:cubicBezTo>
                    <a:pt x="18" y="1"/>
                    <a:pt x="23" y="0"/>
                    <a:pt x="24" y="3"/>
                  </a:cubicBezTo>
                  <a:cubicBezTo>
                    <a:pt x="27" y="10"/>
                    <a:pt x="27" y="10"/>
                    <a:pt x="27" y="10"/>
                  </a:cubicBezTo>
                  <a:cubicBezTo>
                    <a:pt x="28" y="10"/>
                    <a:pt x="28" y="10"/>
                    <a:pt x="28" y="10"/>
                  </a:cubicBezTo>
                  <a:cubicBezTo>
                    <a:pt x="36" y="10"/>
                    <a:pt x="37" y="18"/>
                    <a:pt x="37" y="21"/>
                  </a:cubicBezTo>
                  <a:cubicBezTo>
                    <a:pt x="37" y="21"/>
                    <a:pt x="37" y="21"/>
                    <a:pt x="37" y="21"/>
                  </a:cubicBezTo>
                  <a:cubicBezTo>
                    <a:pt x="36" y="22"/>
                    <a:pt x="28" y="22"/>
                    <a:pt x="19" y="22"/>
                  </a:cubicBezTo>
                  <a:cubicBezTo>
                    <a:pt x="9" y="22"/>
                    <a:pt x="0" y="22"/>
                    <a:pt x="0" y="21"/>
                  </a:cubicBezTo>
                  <a:cubicBezTo>
                    <a:pt x="0" y="21"/>
                    <a:pt x="0" y="21"/>
                    <a:pt x="0" y="20"/>
                  </a:cubicBezTo>
                  <a:cubicBezTo>
                    <a:pt x="0" y="17"/>
                    <a:pt x="0" y="8"/>
                    <a:pt x="2" y="7"/>
                  </a:cubicBezTo>
                  <a:close/>
                </a:path>
              </a:pathLst>
            </a:custGeom>
            <a:solidFill>
              <a:srgbClr val="434043"/>
            </a:solidFill>
            <a:ln>
              <a:noFill/>
            </a:ln>
          </p:spPr>
          <p:txBody>
            <a:bodyPr vert="horz" wrap="square" lIns="91440" tIns="45720" rIns="91440" bIns="45720" numCol="1" anchor="t" anchorCtr="0" compatLnSpc="1">
              <a:prstTxWarp prst="textNoShape">
                <a:avLst/>
              </a:prstTxWarp>
            </a:bodyPr>
            <a:lstStyle/>
            <a:p>
              <a:endParaRPr lang="en-US"/>
            </a:p>
          </p:txBody>
        </p:sp>
        <p:sp>
          <p:nvSpPr>
            <p:cNvPr id="76" name="Freeform 3441">
              <a:extLst>
                <a:ext uri="{FF2B5EF4-FFF2-40B4-BE49-F238E27FC236}">
                  <a16:creationId xmlns:a16="http://schemas.microsoft.com/office/drawing/2014/main" id="{943A3BE2-0682-CE9D-C31F-164B63EEC5A7}"/>
                </a:ext>
              </a:extLst>
            </p:cNvPr>
            <p:cNvSpPr>
              <a:spLocks/>
            </p:cNvSpPr>
            <p:nvPr/>
          </p:nvSpPr>
          <p:spPr bwMode="auto">
            <a:xfrm>
              <a:off x="6674135" y="5402525"/>
              <a:ext cx="478883" cy="648293"/>
            </a:xfrm>
            <a:custGeom>
              <a:avLst/>
              <a:gdLst>
                <a:gd name="T0" fmla="*/ 21 w 24"/>
                <a:gd name="T1" fmla="*/ 0 h 33"/>
                <a:gd name="T2" fmla="*/ 12 w 24"/>
                <a:gd name="T3" fmla="*/ 2 h 33"/>
                <a:gd name="T4" fmla="*/ 3 w 24"/>
                <a:gd name="T5" fmla="*/ 1 h 33"/>
                <a:gd name="T6" fmla="*/ 2 w 24"/>
                <a:gd name="T7" fmla="*/ 15 h 33"/>
                <a:gd name="T8" fmla="*/ 2 w 24"/>
                <a:gd name="T9" fmla="*/ 18 h 33"/>
                <a:gd name="T10" fmla="*/ 0 w 24"/>
                <a:gd name="T11" fmla="*/ 24 h 33"/>
                <a:gd name="T12" fmla="*/ 8 w 24"/>
                <a:gd name="T13" fmla="*/ 33 h 33"/>
                <a:gd name="T14" fmla="*/ 24 w 24"/>
                <a:gd name="T15" fmla="*/ 24 h 33"/>
                <a:gd name="T16" fmla="*/ 21 w 24"/>
                <a:gd name="T17"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33">
                  <a:moveTo>
                    <a:pt x="21" y="0"/>
                  </a:moveTo>
                  <a:cubicBezTo>
                    <a:pt x="12" y="2"/>
                    <a:pt x="12" y="2"/>
                    <a:pt x="12" y="2"/>
                  </a:cubicBezTo>
                  <a:cubicBezTo>
                    <a:pt x="3" y="1"/>
                    <a:pt x="3" y="1"/>
                    <a:pt x="3" y="1"/>
                  </a:cubicBezTo>
                  <a:cubicBezTo>
                    <a:pt x="3" y="1"/>
                    <a:pt x="2" y="14"/>
                    <a:pt x="2" y="15"/>
                  </a:cubicBezTo>
                  <a:cubicBezTo>
                    <a:pt x="2" y="16"/>
                    <a:pt x="2" y="17"/>
                    <a:pt x="2" y="18"/>
                  </a:cubicBezTo>
                  <a:cubicBezTo>
                    <a:pt x="2" y="20"/>
                    <a:pt x="1" y="22"/>
                    <a:pt x="0" y="24"/>
                  </a:cubicBezTo>
                  <a:cubicBezTo>
                    <a:pt x="8" y="33"/>
                    <a:pt x="8" y="33"/>
                    <a:pt x="8" y="33"/>
                  </a:cubicBezTo>
                  <a:cubicBezTo>
                    <a:pt x="24" y="24"/>
                    <a:pt x="24" y="24"/>
                    <a:pt x="24" y="24"/>
                  </a:cubicBezTo>
                  <a:cubicBezTo>
                    <a:pt x="23" y="17"/>
                    <a:pt x="20" y="7"/>
                    <a:pt x="21" y="0"/>
                  </a:cubicBezTo>
                  <a:close/>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 name="Freeform 3442">
              <a:extLst>
                <a:ext uri="{FF2B5EF4-FFF2-40B4-BE49-F238E27FC236}">
                  <a16:creationId xmlns:a16="http://schemas.microsoft.com/office/drawing/2014/main" id="{20F9A516-9656-8BEC-0920-9F960E3FD795}"/>
                </a:ext>
              </a:extLst>
            </p:cNvPr>
            <p:cNvSpPr>
              <a:spLocks/>
            </p:cNvSpPr>
            <p:nvPr/>
          </p:nvSpPr>
          <p:spPr bwMode="auto">
            <a:xfrm>
              <a:off x="6674135" y="5402525"/>
              <a:ext cx="410468" cy="491801"/>
            </a:xfrm>
            <a:custGeom>
              <a:avLst/>
              <a:gdLst>
                <a:gd name="T0" fmla="*/ 21 w 21"/>
                <a:gd name="T1" fmla="*/ 7 h 25"/>
                <a:gd name="T2" fmla="*/ 21 w 21"/>
                <a:gd name="T3" fmla="*/ 0 h 25"/>
                <a:gd name="T4" fmla="*/ 12 w 21"/>
                <a:gd name="T5" fmla="*/ 2 h 25"/>
                <a:gd name="T6" fmla="*/ 3 w 21"/>
                <a:gd name="T7" fmla="*/ 1 h 25"/>
                <a:gd name="T8" fmla="*/ 2 w 21"/>
                <a:gd name="T9" fmla="*/ 15 h 25"/>
                <a:gd name="T10" fmla="*/ 2 w 21"/>
                <a:gd name="T11" fmla="*/ 18 h 25"/>
                <a:gd name="T12" fmla="*/ 0 w 21"/>
                <a:gd name="T13" fmla="*/ 24 h 25"/>
                <a:gd name="T14" fmla="*/ 1 w 21"/>
                <a:gd name="T15" fmla="*/ 25 h 25"/>
                <a:gd name="T16" fmla="*/ 21 w 21"/>
                <a:gd name="T17" fmla="*/ 7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25">
                  <a:moveTo>
                    <a:pt x="21" y="7"/>
                  </a:moveTo>
                  <a:cubicBezTo>
                    <a:pt x="21" y="5"/>
                    <a:pt x="21" y="2"/>
                    <a:pt x="21" y="0"/>
                  </a:cubicBezTo>
                  <a:cubicBezTo>
                    <a:pt x="12" y="2"/>
                    <a:pt x="12" y="2"/>
                    <a:pt x="12" y="2"/>
                  </a:cubicBezTo>
                  <a:cubicBezTo>
                    <a:pt x="3" y="1"/>
                    <a:pt x="3" y="1"/>
                    <a:pt x="3" y="1"/>
                  </a:cubicBezTo>
                  <a:cubicBezTo>
                    <a:pt x="3" y="1"/>
                    <a:pt x="2" y="14"/>
                    <a:pt x="2" y="15"/>
                  </a:cubicBezTo>
                  <a:cubicBezTo>
                    <a:pt x="2" y="16"/>
                    <a:pt x="2" y="17"/>
                    <a:pt x="2" y="18"/>
                  </a:cubicBezTo>
                  <a:cubicBezTo>
                    <a:pt x="2" y="20"/>
                    <a:pt x="1" y="22"/>
                    <a:pt x="0" y="24"/>
                  </a:cubicBezTo>
                  <a:cubicBezTo>
                    <a:pt x="1" y="25"/>
                    <a:pt x="1" y="25"/>
                    <a:pt x="1" y="25"/>
                  </a:cubicBezTo>
                  <a:cubicBezTo>
                    <a:pt x="10" y="19"/>
                    <a:pt x="17" y="13"/>
                    <a:pt x="21" y="7"/>
                  </a:cubicBezTo>
                  <a:close/>
                </a:path>
              </a:pathLst>
            </a:custGeom>
            <a:solidFill>
              <a:srgbClr val="CD95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 name="Freeform 3462">
              <a:extLst>
                <a:ext uri="{FF2B5EF4-FFF2-40B4-BE49-F238E27FC236}">
                  <a16:creationId xmlns:a16="http://schemas.microsoft.com/office/drawing/2014/main" id="{5634D189-5FA7-3C33-4B00-9A5A18945F80}"/>
                </a:ext>
              </a:extLst>
            </p:cNvPr>
            <p:cNvSpPr>
              <a:spLocks/>
            </p:cNvSpPr>
            <p:nvPr/>
          </p:nvSpPr>
          <p:spPr bwMode="auto">
            <a:xfrm>
              <a:off x="5921623" y="5871978"/>
              <a:ext cx="1915518" cy="2548440"/>
            </a:xfrm>
            <a:custGeom>
              <a:avLst/>
              <a:gdLst>
                <a:gd name="T0" fmla="*/ 17 w 96"/>
                <a:gd name="T1" fmla="*/ 75 h 131"/>
                <a:gd name="T2" fmla="*/ 16 w 96"/>
                <a:gd name="T3" fmla="*/ 21 h 131"/>
                <a:gd name="T4" fmla="*/ 13 w 96"/>
                <a:gd name="T5" fmla="*/ 4 h 131"/>
                <a:gd name="T6" fmla="*/ 37 w 96"/>
                <a:gd name="T7" fmla="*/ 0 h 131"/>
                <a:gd name="T8" fmla="*/ 45 w 96"/>
                <a:gd name="T9" fmla="*/ 9 h 131"/>
                <a:gd name="T10" fmla="*/ 61 w 96"/>
                <a:gd name="T11" fmla="*/ 0 h 131"/>
                <a:gd name="T12" fmla="*/ 89 w 96"/>
                <a:gd name="T13" fmla="*/ 3 h 131"/>
                <a:gd name="T14" fmla="*/ 81 w 96"/>
                <a:gd name="T15" fmla="*/ 66 h 131"/>
                <a:gd name="T16" fmla="*/ 96 w 96"/>
                <a:gd name="T17" fmla="*/ 131 h 131"/>
                <a:gd name="T18" fmla="*/ 53 w 96"/>
                <a:gd name="T19" fmla="*/ 131 h 131"/>
                <a:gd name="T20" fmla="*/ 40 w 96"/>
                <a:gd name="T21" fmla="*/ 103 h 131"/>
                <a:gd name="T22" fmla="*/ 27 w 96"/>
                <a:gd name="T23" fmla="*/ 131 h 131"/>
                <a:gd name="T24" fmla="*/ 0 w 96"/>
                <a:gd name="T25" fmla="*/ 131 h 131"/>
                <a:gd name="T26" fmla="*/ 17 w 96"/>
                <a:gd name="T27" fmla="*/ 75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6" h="131">
                  <a:moveTo>
                    <a:pt x="17" y="75"/>
                  </a:moveTo>
                  <a:cubicBezTo>
                    <a:pt x="18" y="57"/>
                    <a:pt x="18" y="39"/>
                    <a:pt x="16" y="21"/>
                  </a:cubicBezTo>
                  <a:cubicBezTo>
                    <a:pt x="13" y="4"/>
                    <a:pt x="13" y="4"/>
                    <a:pt x="13" y="4"/>
                  </a:cubicBezTo>
                  <a:cubicBezTo>
                    <a:pt x="37" y="0"/>
                    <a:pt x="37" y="0"/>
                    <a:pt x="37" y="0"/>
                  </a:cubicBezTo>
                  <a:cubicBezTo>
                    <a:pt x="45" y="9"/>
                    <a:pt x="45" y="9"/>
                    <a:pt x="45" y="9"/>
                  </a:cubicBezTo>
                  <a:cubicBezTo>
                    <a:pt x="61" y="0"/>
                    <a:pt x="61" y="0"/>
                    <a:pt x="61" y="0"/>
                  </a:cubicBezTo>
                  <a:cubicBezTo>
                    <a:pt x="89" y="3"/>
                    <a:pt x="89" y="3"/>
                    <a:pt x="89" y="3"/>
                  </a:cubicBezTo>
                  <a:cubicBezTo>
                    <a:pt x="91" y="24"/>
                    <a:pt x="88" y="46"/>
                    <a:pt x="81" y="66"/>
                  </a:cubicBezTo>
                  <a:cubicBezTo>
                    <a:pt x="96" y="131"/>
                    <a:pt x="96" y="131"/>
                    <a:pt x="96" y="131"/>
                  </a:cubicBezTo>
                  <a:cubicBezTo>
                    <a:pt x="53" y="131"/>
                    <a:pt x="53" y="131"/>
                    <a:pt x="53" y="131"/>
                  </a:cubicBezTo>
                  <a:cubicBezTo>
                    <a:pt x="40" y="103"/>
                    <a:pt x="40" y="103"/>
                    <a:pt x="40" y="103"/>
                  </a:cubicBezTo>
                  <a:cubicBezTo>
                    <a:pt x="27" y="131"/>
                    <a:pt x="27" y="131"/>
                    <a:pt x="27" y="131"/>
                  </a:cubicBezTo>
                  <a:cubicBezTo>
                    <a:pt x="0" y="131"/>
                    <a:pt x="0" y="131"/>
                    <a:pt x="0" y="131"/>
                  </a:cubicBezTo>
                  <a:lnTo>
                    <a:pt x="17" y="75"/>
                  </a:ln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en-US"/>
            </a:p>
          </p:txBody>
        </p:sp>
        <p:sp>
          <p:nvSpPr>
            <p:cNvPr id="79" name="Freeform 3463">
              <a:extLst>
                <a:ext uri="{FF2B5EF4-FFF2-40B4-BE49-F238E27FC236}">
                  <a16:creationId xmlns:a16="http://schemas.microsoft.com/office/drawing/2014/main" id="{75C80A18-5479-0941-7CD7-BCBEBF903D88}"/>
                </a:ext>
              </a:extLst>
            </p:cNvPr>
            <p:cNvSpPr>
              <a:spLocks/>
            </p:cNvSpPr>
            <p:nvPr/>
          </p:nvSpPr>
          <p:spPr bwMode="auto">
            <a:xfrm>
              <a:off x="6537312" y="5871978"/>
              <a:ext cx="752529" cy="1341284"/>
            </a:xfrm>
            <a:custGeom>
              <a:avLst/>
              <a:gdLst>
                <a:gd name="T0" fmla="*/ 6 w 38"/>
                <a:gd name="T1" fmla="*/ 53 h 69"/>
                <a:gd name="T2" fmla="*/ 10 w 38"/>
                <a:gd name="T3" fmla="*/ 69 h 69"/>
                <a:gd name="T4" fmla="*/ 20 w 38"/>
                <a:gd name="T5" fmla="*/ 56 h 69"/>
                <a:gd name="T6" fmla="*/ 38 w 38"/>
                <a:gd name="T7" fmla="*/ 1 h 69"/>
                <a:gd name="T8" fmla="*/ 31 w 38"/>
                <a:gd name="T9" fmla="*/ 0 h 69"/>
                <a:gd name="T10" fmla="*/ 15 w 38"/>
                <a:gd name="T11" fmla="*/ 9 h 69"/>
                <a:gd name="T12" fmla="*/ 7 w 38"/>
                <a:gd name="T13" fmla="*/ 0 h 69"/>
                <a:gd name="T14" fmla="*/ 1 w 38"/>
                <a:gd name="T15" fmla="*/ 1 h 69"/>
                <a:gd name="T16" fmla="*/ 6 w 38"/>
                <a:gd name="T17" fmla="*/ 53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69">
                  <a:moveTo>
                    <a:pt x="6" y="53"/>
                  </a:moveTo>
                  <a:cubicBezTo>
                    <a:pt x="7" y="59"/>
                    <a:pt x="9" y="64"/>
                    <a:pt x="10" y="69"/>
                  </a:cubicBezTo>
                  <a:cubicBezTo>
                    <a:pt x="14" y="65"/>
                    <a:pt x="17" y="61"/>
                    <a:pt x="20" y="56"/>
                  </a:cubicBezTo>
                  <a:cubicBezTo>
                    <a:pt x="30" y="39"/>
                    <a:pt x="36" y="20"/>
                    <a:pt x="38" y="1"/>
                  </a:cubicBezTo>
                  <a:cubicBezTo>
                    <a:pt x="31" y="0"/>
                    <a:pt x="31" y="0"/>
                    <a:pt x="31" y="0"/>
                  </a:cubicBezTo>
                  <a:cubicBezTo>
                    <a:pt x="15" y="9"/>
                    <a:pt x="15" y="9"/>
                    <a:pt x="15" y="9"/>
                  </a:cubicBezTo>
                  <a:cubicBezTo>
                    <a:pt x="7" y="0"/>
                    <a:pt x="7" y="0"/>
                    <a:pt x="7" y="0"/>
                  </a:cubicBezTo>
                  <a:cubicBezTo>
                    <a:pt x="1" y="1"/>
                    <a:pt x="1" y="1"/>
                    <a:pt x="1" y="1"/>
                  </a:cubicBezTo>
                  <a:cubicBezTo>
                    <a:pt x="0" y="18"/>
                    <a:pt x="1" y="36"/>
                    <a:pt x="6" y="53"/>
                  </a:cubicBezTo>
                  <a:close/>
                </a:path>
              </a:pathLst>
            </a:custGeom>
            <a:solidFill>
              <a:srgbClr val="F8F0E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 name="Freeform 3464">
              <a:extLst>
                <a:ext uri="{FF2B5EF4-FFF2-40B4-BE49-F238E27FC236}">
                  <a16:creationId xmlns:a16="http://schemas.microsoft.com/office/drawing/2014/main" id="{AE662E38-24E6-5BB2-1E66-EB0F554CEDAE}"/>
                </a:ext>
              </a:extLst>
            </p:cNvPr>
            <p:cNvSpPr>
              <a:spLocks/>
            </p:cNvSpPr>
            <p:nvPr/>
          </p:nvSpPr>
          <p:spPr bwMode="auto">
            <a:xfrm>
              <a:off x="6537312" y="5871978"/>
              <a:ext cx="752529" cy="357673"/>
            </a:xfrm>
            <a:custGeom>
              <a:avLst/>
              <a:gdLst>
                <a:gd name="T0" fmla="*/ 33 w 33"/>
                <a:gd name="T1" fmla="*/ 1 h 16"/>
                <a:gd name="T2" fmla="*/ 27 w 33"/>
                <a:gd name="T3" fmla="*/ 0 h 16"/>
                <a:gd name="T4" fmla="*/ 13 w 33"/>
                <a:gd name="T5" fmla="*/ 8 h 16"/>
                <a:gd name="T6" fmla="*/ 6 w 33"/>
                <a:gd name="T7" fmla="*/ 0 h 16"/>
                <a:gd name="T8" fmla="*/ 0 w 33"/>
                <a:gd name="T9" fmla="*/ 1 h 16"/>
                <a:gd name="T10" fmla="*/ 5 w 33"/>
                <a:gd name="T11" fmla="*/ 16 h 16"/>
                <a:gd name="T12" fmla="*/ 13 w 33"/>
                <a:gd name="T13" fmla="*/ 9 h 16"/>
                <a:gd name="T14" fmla="*/ 19 w 33"/>
                <a:gd name="T15" fmla="*/ 16 h 16"/>
                <a:gd name="T16" fmla="*/ 33 w 33"/>
                <a:gd name="T17" fmla="*/ 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16">
                  <a:moveTo>
                    <a:pt x="33" y="1"/>
                  </a:moveTo>
                  <a:lnTo>
                    <a:pt x="27" y="0"/>
                  </a:lnTo>
                  <a:lnTo>
                    <a:pt x="13" y="8"/>
                  </a:lnTo>
                  <a:lnTo>
                    <a:pt x="6" y="0"/>
                  </a:lnTo>
                  <a:lnTo>
                    <a:pt x="0" y="1"/>
                  </a:lnTo>
                  <a:lnTo>
                    <a:pt x="5" y="16"/>
                  </a:lnTo>
                  <a:lnTo>
                    <a:pt x="13" y="9"/>
                  </a:lnTo>
                  <a:lnTo>
                    <a:pt x="19" y="16"/>
                  </a:lnTo>
                  <a:lnTo>
                    <a:pt x="33" y="1"/>
                  </a:lnTo>
                  <a:close/>
                </a:path>
              </a:pathLst>
            </a:custGeom>
            <a:solidFill>
              <a:srgbClr val="E3DF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 name="Freeform 3465">
              <a:extLst>
                <a:ext uri="{FF2B5EF4-FFF2-40B4-BE49-F238E27FC236}">
                  <a16:creationId xmlns:a16="http://schemas.microsoft.com/office/drawing/2014/main" id="{00A93009-4A1F-8C76-B326-506658280BE3}"/>
                </a:ext>
              </a:extLst>
            </p:cNvPr>
            <p:cNvSpPr>
              <a:spLocks/>
            </p:cNvSpPr>
            <p:nvPr/>
          </p:nvSpPr>
          <p:spPr bwMode="auto">
            <a:xfrm>
              <a:off x="6651338" y="6073168"/>
              <a:ext cx="273645" cy="1140096"/>
            </a:xfrm>
            <a:custGeom>
              <a:avLst/>
              <a:gdLst>
                <a:gd name="T0" fmla="*/ 0 w 14"/>
                <a:gd name="T1" fmla="*/ 43 h 59"/>
                <a:gd name="T2" fmla="*/ 4 w 14"/>
                <a:gd name="T3" fmla="*/ 59 h 59"/>
                <a:gd name="T4" fmla="*/ 14 w 14"/>
                <a:gd name="T5" fmla="*/ 46 h 59"/>
                <a:gd name="T6" fmla="*/ 9 w 14"/>
                <a:gd name="T7" fmla="*/ 11 h 59"/>
                <a:gd name="T8" fmla="*/ 13 w 14"/>
                <a:gd name="T9" fmla="*/ 5 h 59"/>
                <a:gd name="T10" fmla="*/ 9 w 14"/>
                <a:gd name="T11" fmla="*/ 0 h 59"/>
                <a:gd name="T12" fmla="*/ 4 w 14"/>
                <a:gd name="T13" fmla="*/ 5 h 59"/>
                <a:gd name="T14" fmla="*/ 6 w 14"/>
                <a:gd name="T15" fmla="*/ 11 h 59"/>
                <a:gd name="T16" fmla="*/ 0 w 14"/>
                <a:gd name="T17" fmla="*/ 43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59">
                  <a:moveTo>
                    <a:pt x="0" y="43"/>
                  </a:moveTo>
                  <a:cubicBezTo>
                    <a:pt x="1" y="49"/>
                    <a:pt x="3" y="54"/>
                    <a:pt x="4" y="59"/>
                  </a:cubicBezTo>
                  <a:cubicBezTo>
                    <a:pt x="8" y="55"/>
                    <a:pt x="11" y="51"/>
                    <a:pt x="14" y="46"/>
                  </a:cubicBezTo>
                  <a:cubicBezTo>
                    <a:pt x="9" y="11"/>
                    <a:pt x="9" y="11"/>
                    <a:pt x="9" y="11"/>
                  </a:cubicBezTo>
                  <a:cubicBezTo>
                    <a:pt x="13" y="5"/>
                    <a:pt x="13" y="5"/>
                    <a:pt x="13" y="5"/>
                  </a:cubicBezTo>
                  <a:cubicBezTo>
                    <a:pt x="9" y="0"/>
                    <a:pt x="9" y="0"/>
                    <a:pt x="9" y="0"/>
                  </a:cubicBezTo>
                  <a:cubicBezTo>
                    <a:pt x="4" y="5"/>
                    <a:pt x="4" y="5"/>
                    <a:pt x="4" y="5"/>
                  </a:cubicBezTo>
                  <a:cubicBezTo>
                    <a:pt x="6" y="11"/>
                    <a:pt x="6" y="11"/>
                    <a:pt x="6" y="11"/>
                  </a:cubicBezTo>
                  <a:lnTo>
                    <a:pt x="0" y="43"/>
                  </a:lnTo>
                  <a:close/>
                </a:path>
              </a:pathLst>
            </a:custGeom>
            <a:solidFill>
              <a:srgbClr val="4440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2" name="Freeform 3473">
              <a:extLst>
                <a:ext uri="{FF2B5EF4-FFF2-40B4-BE49-F238E27FC236}">
                  <a16:creationId xmlns:a16="http://schemas.microsoft.com/office/drawing/2014/main" id="{4F3E951F-BD4F-4A8F-CD1E-EE236CD6D4FE}"/>
                </a:ext>
              </a:extLst>
            </p:cNvPr>
            <p:cNvSpPr>
              <a:spLocks/>
            </p:cNvSpPr>
            <p:nvPr/>
          </p:nvSpPr>
          <p:spPr bwMode="auto">
            <a:xfrm>
              <a:off x="7517884" y="6609681"/>
              <a:ext cx="136823" cy="178841"/>
            </a:xfrm>
            <a:custGeom>
              <a:avLst/>
              <a:gdLst>
                <a:gd name="T0" fmla="*/ 6 w 7"/>
                <a:gd name="T1" fmla="*/ 9 h 9"/>
                <a:gd name="T2" fmla="*/ 6 w 7"/>
                <a:gd name="T3" fmla="*/ 8 h 9"/>
                <a:gd name="T4" fmla="*/ 6 w 7"/>
                <a:gd name="T5" fmla="*/ 8 h 9"/>
                <a:gd name="T6" fmla="*/ 0 w 7"/>
                <a:gd name="T7" fmla="*/ 0 h 9"/>
                <a:gd name="T8" fmla="*/ 0 w 7"/>
                <a:gd name="T9" fmla="*/ 0 h 9"/>
                <a:gd name="T10" fmla="*/ 0 w 7"/>
                <a:gd name="T11" fmla="*/ 0 h 9"/>
                <a:gd name="T12" fmla="*/ 6 w 7"/>
                <a:gd name="T13" fmla="*/ 8 h 9"/>
                <a:gd name="T14" fmla="*/ 6 w 7"/>
                <a:gd name="T15" fmla="*/ 9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9">
                  <a:moveTo>
                    <a:pt x="6" y="9"/>
                  </a:moveTo>
                  <a:cubicBezTo>
                    <a:pt x="6" y="8"/>
                    <a:pt x="6" y="8"/>
                    <a:pt x="6" y="8"/>
                  </a:cubicBezTo>
                  <a:cubicBezTo>
                    <a:pt x="7" y="8"/>
                    <a:pt x="7" y="8"/>
                    <a:pt x="6" y="8"/>
                  </a:cubicBezTo>
                  <a:cubicBezTo>
                    <a:pt x="0" y="0"/>
                    <a:pt x="0" y="0"/>
                    <a:pt x="0" y="0"/>
                  </a:cubicBezTo>
                  <a:cubicBezTo>
                    <a:pt x="0" y="0"/>
                    <a:pt x="0" y="0"/>
                    <a:pt x="0" y="0"/>
                  </a:cubicBezTo>
                  <a:cubicBezTo>
                    <a:pt x="0" y="0"/>
                    <a:pt x="0" y="0"/>
                    <a:pt x="0" y="0"/>
                  </a:cubicBezTo>
                  <a:cubicBezTo>
                    <a:pt x="6" y="8"/>
                    <a:pt x="6" y="8"/>
                    <a:pt x="6" y="8"/>
                  </a:cubicBezTo>
                  <a:lnTo>
                    <a:pt x="6" y="9"/>
                  </a:lnTo>
                  <a:close/>
                </a:path>
              </a:pathLst>
            </a:custGeom>
            <a:solidFill>
              <a:srgbClr val="2C75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83" name="Group 82">
              <a:extLst>
                <a:ext uri="{FF2B5EF4-FFF2-40B4-BE49-F238E27FC236}">
                  <a16:creationId xmlns:a16="http://schemas.microsoft.com/office/drawing/2014/main" id="{F4048FDE-A98F-F9A8-161F-24E43864FEEF}"/>
                </a:ext>
              </a:extLst>
            </p:cNvPr>
            <p:cNvGrpSpPr/>
            <p:nvPr/>
          </p:nvGrpSpPr>
          <p:grpSpPr>
            <a:xfrm flipH="1">
              <a:off x="5821086" y="5923691"/>
              <a:ext cx="2397750" cy="1949401"/>
              <a:chOff x="17290375" y="5460471"/>
              <a:chExt cx="2683191" cy="1919877"/>
            </a:xfrm>
          </p:grpSpPr>
          <p:sp>
            <p:nvSpPr>
              <p:cNvPr id="118" name="Freeform 4871">
                <a:extLst>
                  <a:ext uri="{FF2B5EF4-FFF2-40B4-BE49-F238E27FC236}">
                    <a16:creationId xmlns:a16="http://schemas.microsoft.com/office/drawing/2014/main" id="{6421FA47-04BF-B176-8B66-2E5F43E0F239}"/>
                  </a:ext>
                </a:extLst>
              </p:cNvPr>
              <p:cNvSpPr>
                <a:spLocks/>
              </p:cNvSpPr>
              <p:nvPr/>
            </p:nvSpPr>
            <p:spPr bwMode="auto">
              <a:xfrm>
                <a:off x="17290375" y="5460471"/>
                <a:ext cx="832719" cy="1919877"/>
              </a:xfrm>
              <a:custGeom>
                <a:avLst/>
                <a:gdLst>
                  <a:gd name="T0" fmla="*/ 27 w 41"/>
                  <a:gd name="T1" fmla="*/ 0 h 96"/>
                  <a:gd name="T2" fmla="*/ 20 w 41"/>
                  <a:gd name="T3" fmla="*/ 9 h 96"/>
                  <a:gd name="T4" fmla="*/ 3 w 41"/>
                  <a:gd name="T5" fmla="*/ 73 h 96"/>
                  <a:gd name="T6" fmla="*/ 40 w 41"/>
                  <a:gd name="T7" fmla="*/ 75 h 96"/>
                  <a:gd name="T8" fmla="*/ 27 w 41"/>
                  <a:gd name="T9" fmla="*/ 0 h 96"/>
                </a:gdLst>
                <a:ahLst/>
                <a:cxnLst>
                  <a:cxn ang="0">
                    <a:pos x="T0" y="T1"/>
                  </a:cxn>
                  <a:cxn ang="0">
                    <a:pos x="T2" y="T3"/>
                  </a:cxn>
                  <a:cxn ang="0">
                    <a:pos x="T4" y="T5"/>
                  </a:cxn>
                  <a:cxn ang="0">
                    <a:pos x="T6" y="T7"/>
                  </a:cxn>
                  <a:cxn ang="0">
                    <a:pos x="T8" y="T9"/>
                  </a:cxn>
                </a:cxnLst>
                <a:rect l="0" t="0" r="r" b="b"/>
                <a:pathLst>
                  <a:path w="41" h="96">
                    <a:moveTo>
                      <a:pt x="27" y="0"/>
                    </a:moveTo>
                    <a:cubicBezTo>
                      <a:pt x="27" y="0"/>
                      <a:pt x="24" y="2"/>
                      <a:pt x="20" y="9"/>
                    </a:cubicBezTo>
                    <a:cubicBezTo>
                      <a:pt x="15" y="16"/>
                      <a:pt x="0" y="53"/>
                      <a:pt x="3" y="73"/>
                    </a:cubicBezTo>
                    <a:cubicBezTo>
                      <a:pt x="7" y="96"/>
                      <a:pt x="38" y="78"/>
                      <a:pt x="40" y="75"/>
                    </a:cubicBezTo>
                    <a:cubicBezTo>
                      <a:pt x="41" y="71"/>
                      <a:pt x="41" y="0"/>
                      <a:pt x="27" y="0"/>
                    </a:cubicBez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9" name="Freeform 4889">
                <a:extLst>
                  <a:ext uri="{FF2B5EF4-FFF2-40B4-BE49-F238E27FC236}">
                    <a16:creationId xmlns:a16="http://schemas.microsoft.com/office/drawing/2014/main" id="{73A553F4-97ED-2DD5-6621-16324544ADED}"/>
                  </a:ext>
                </a:extLst>
              </p:cNvPr>
              <p:cNvSpPr>
                <a:spLocks/>
              </p:cNvSpPr>
              <p:nvPr/>
            </p:nvSpPr>
            <p:spPr bwMode="auto">
              <a:xfrm>
                <a:off x="17683588" y="6246923"/>
                <a:ext cx="647669" cy="439497"/>
              </a:xfrm>
              <a:custGeom>
                <a:avLst/>
                <a:gdLst>
                  <a:gd name="T0" fmla="*/ 32 w 33"/>
                  <a:gd name="T1" fmla="*/ 11 h 22"/>
                  <a:gd name="T2" fmla="*/ 18 w 33"/>
                  <a:gd name="T3" fmla="*/ 1 h 22"/>
                  <a:gd name="T4" fmla="*/ 2 w 33"/>
                  <a:gd name="T5" fmla="*/ 7 h 22"/>
                  <a:gd name="T6" fmla="*/ 15 w 33"/>
                  <a:gd name="T7" fmla="*/ 6 h 22"/>
                  <a:gd name="T8" fmla="*/ 2 w 33"/>
                  <a:gd name="T9" fmla="*/ 15 h 22"/>
                  <a:gd name="T10" fmla="*/ 23 w 33"/>
                  <a:gd name="T11" fmla="*/ 20 h 22"/>
                  <a:gd name="T12" fmla="*/ 32 w 33"/>
                  <a:gd name="T13" fmla="*/ 11 h 22"/>
                </a:gdLst>
                <a:ahLst/>
                <a:cxnLst>
                  <a:cxn ang="0">
                    <a:pos x="T0" y="T1"/>
                  </a:cxn>
                  <a:cxn ang="0">
                    <a:pos x="T2" y="T3"/>
                  </a:cxn>
                  <a:cxn ang="0">
                    <a:pos x="T4" y="T5"/>
                  </a:cxn>
                  <a:cxn ang="0">
                    <a:pos x="T6" y="T7"/>
                  </a:cxn>
                  <a:cxn ang="0">
                    <a:pos x="T8" y="T9"/>
                  </a:cxn>
                  <a:cxn ang="0">
                    <a:pos x="T10" y="T11"/>
                  </a:cxn>
                  <a:cxn ang="0">
                    <a:pos x="T12" y="T13"/>
                  </a:cxn>
                </a:cxnLst>
                <a:rect l="0" t="0" r="r" b="b"/>
                <a:pathLst>
                  <a:path w="33" h="22">
                    <a:moveTo>
                      <a:pt x="32" y="11"/>
                    </a:moveTo>
                    <a:cubicBezTo>
                      <a:pt x="32" y="11"/>
                      <a:pt x="24" y="2"/>
                      <a:pt x="18" y="1"/>
                    </a:cubicBezTo>
                    <a:cubicBezTo>
                      <a:pt x="11" y="0"/>
                      <a:pt x="4" y="4"/>
                      <a:pt x="2" y="7"/>
                    </a:cubicBezTo>
                    <a:cubicBezTo>
                      <a:pt x="0" y="10"/>
                      <a:pt x="9" y="4"/>
                      <a:pt x="15" y="6"/>
                    </a:cubicBezTo>
                    <a:cubicBezTo>
                      <a:pt x="10" y="8"/>
                      <a:pt x="5" y="10"/>
                      <a:pt x="2" y="15"/>
                    </a:cubicBezTo>
                    <a:cubicBezTo>
                      <a:pt x="3" y="18"/>
                      <a:pt x="15" y="22"/>
                      <a:pt x="23" y="20"/>
                    </a:cubicBezTo>
                    <a:cubicBezTo>
                      <a:pt x="31" y="19"/>
                      <a:pt x="33" y="16"/>
                      <a:pt x="32" y="11"/>
                    </a:cubicBezTo>
                    <a:close/>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0" name="Freeform 4890">
                <a:extLst>
                  <a:ext uri="{FF2B5EF4-FFF2-40B4-BE49-F238E27FC236}">
                    <a16:creationId xmlns:a16="http://schemas.microsoft.com/office/drawing/2014/main" id="{22DD95D7-72EB-2C25-6A0E-21375C2ACBD9}"/>
                  </a:ext>
                </a:extLst>
              </p:cNvPr>
              <p:cNvSpPr>
                <a:spLocks/>
              </p:cNvSpPr>
              <p:nvPr/>
            </p:nvSpPr>
            <p:spPr bwMode="auto">
              <a:xfrm>
                <a:off x="18123085" y="5475348"/>
                <a:ext cx="1850481" cy="1688567"/>
              </a:xfrm>
              <a:custGeom>
                <a:avLst/>
                <a:gdLst>
                  <a:gd name="T0" fmla="*/ 86 w 92"/>
                  <a:gd name="T1" fmla="*/ 74 h 84"/>
                  <a:gd name="T2" fmla="*/ 38 w 92"/>
                  <a:gd name="T3" fmla="*/ 78 h 84"/>
                  <a:gd name="T4" fmla="*/ 0 w 92"/>
                  <a:gd name="T5" fmla="*/ 66 h 84"/>
                  <a:gd name="T6" fmla="*/ 9 w 92"/>
                  <a:gd name="T7" fmla="*/ 48 h 84"/>
                  <a:gd name="T8" fmla="*/ 54 w 92"/>
                  <a:gd name="T9" fmla="*/ 53 h 84"/>
                  <a:gd name="T10" fmla="*/ 61 w 92"/>
                  <a:gd name="T11" fmla="*/ 53 h 84"/>
                  <a:gd name="T12" fmla="*/ 73 w 92"/>
                  <a:gd name="T13" fmla="*/ 0 h 84"/>
                  <a:gd name="T14" fmla="*/ 87 w 92"/>
                  <a:gd name="T15" fmla="*/ 21 h 84"/>
                  <a:gd name="T16" fmla="*/ 86 w 92"/>
                  <a:gd name="T17" fmla="*/ 7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2" h="84">
                    <a:moveTo>
                      <a:pt x="86" y="74"/>
                    </a:moveTo>
                    <a:cubicBezTo>
                      <a:pt x="83" y="80"/>
                      <a:pt x="65" y="84"/>
                      <a:pt x="38" y="78"/>
                    </a:cubicBezTo>
                    <a:cubicBezTo>
                      <a:pt x="27" y="76"/>
                      <a:pt x="14" y="72"/>
                      <a:pt x="0" y="66"/>
                    </a:cubicBezTo>
                    <a:cubicBezTo>
                      <a:pt x="6" y="54"/>
                      <a:pt x="9" y="48"/>
                      <a:pt x="9" y="48"/>
                    </a:cubicBezTo>
                    <a:cubicBezTo>
                      <a:pt x="54" y="53"/>
                      <a:pt x="54" y="53"/>
                      <a:pt x="54" y="53"/>
                    </a:cubicBezTo>
                    <a:cubicBezTo>
                      <a:pt x="61" y="53"/>
                      <a:pt x="61" y="53"/>
                      <a:pt x="61" y="53"/>
                    </a:cubicBezTo>
                    <a:cubicBezTo>
                      <a:pt x="61" y="53"/>
                      <a:pt x="62" y="1"/>
                      <a:pt x="73" y="0"/>
                    </a:cubicBezTo>
                    <a:cubicBezTo>
                      <a:pt x="73" y="0"/>
                      <a:pt x="82" y="4"/>
                      <a:pt x="87" y="21"/>
                    </a:cubicBezTo>
                    <a:cubicBezTo>
                      <a:pt x="92" y="40"/>
                      <a:pt x="91" y="65"/>
                      <a:pt x="86" y="74"/>
                    </a:cubicBez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1" name="Freeform 4891">
                <a:extLst>
                  <a:ext uri="{FF2B5EF4-FFF2-40B4-BE49-F238E27FC236}">
                    <a16:creationId xmlns:a16="http://schemas.microsoft.com/office/drawing/2014/main" id="{9E48B886-4844-F274-0B33-5C990EFD24BD}"/>
                  </a:ext>
                </a:extLst>
              </p:cNvPr>
              <p:cNvSpPr>
                <a:spLocks/>
              </p:cNvSpPr>
              <p:nvPr/>
            </p:nvSpPr>
            <p:spPr bwMode="auto">
              <a:xfrm>
                <a:off x="18123085" y="6408836"/>
                <a:ext cx="1156553" cy="601402"/>
              </a:xfrm>
              <a:custGeom>
                <a:avLst/>
                <a:gdLst>
                  <a:gd name="T0" fmla="*/ 58 w 58"/>
                  <a:gd name="T1" fmla="*/ 20 h 30"/>
                  <a:gd name="T2" fmla="*/ 38 w 58"/>
                  <a:gd name="T3" fmla="*/ 30 h 30"/>
                  <a:gd name="T4" fmla="*/ 0 w 58"/>
                  <a:gd name="T5" fmla="*/ 18 h 30"/>
                  <a:gd name="T6" fmla="*/ 9 w 58"/>
                  <a:gd name="T7" fmla="*/ 0 h 30"/>
                  <a:gd name="T8" fmla="*/ 54 w 58"/>
                  <a:gd name="T9" fmla="*/ 5 h 30"/>
                  <a:gd name="T10" fmla="*/ 58 w 58"/>
                  <a:gd name="T11" fmla="*/ 20 h 30"/>
                </a:gdLst>
                <a:ahLst/>
                <a:cxnLst>
                  <a:cxn ang="0">
                    <a:pos x="T0" y="T1"/>
                  </a:cxn>
                  <a:cxn ang="0">
                    <a:pos x="T2" y="T3"/>
                  </a:cxn>
                  <a:cxn ang="0">
                    <a:pos x="T4" y="T5"/>
                  </a:cxn>
                  <a:cxn ang="0">
                    <a:pos x="T6" y="T7"/>
                  </a:cxn>
                  <a:cxn ang="0">
                    <a:pos x="T8" y="T9"/>
                  </a:cxn>
                  <a:cxn ang="0">
                    <a:pos x="T10" y="T11"/>
                  </a:cxn>
                </a:cxnLst>
                <a:rect l="0" t="0" r="r" b="b"/>
                <a:pathLst>
                  <a:path w="58" h="30">
                    <a:moveTo>
                      <a:pt x="58" y="20"/>
                    </a:moveTo>
                    <a:cubicBezTo>
                      <a:pt x="55" y="23"/>
                      <a:pt x="45" y="28"/>
                      <a:pt x="38" y="30"/>
                    </a:cubicBezTo>
                    <a:cubicBezTo>
                      <a:pt x="27" y="28"/>
                      <a:pt x="14" y="24"/>
                      <a:pt x="0" y="18"/>
                    </a:cubicBezTo>
                    <a:cubicBezTo>
                      <a:pt x="6" y="6"/>
                      <a:pt x="9" y="0"/>
                      <a:pt x="9" y="0"/>
                    </a:cubicBezTo>
                    <a:cubicBezTo>
                      <a:pt x="54" y="5"/>
                      <a:pt x="54" y="5"/>
                      <a:pt x="54" y="5"/>
                    </a:cubicBezTo>
                    <a:cubicBezTo>
                      <a:pt x="56" y="10"/>
                      <a:pt x="57" y="16"/>
                      <a:pt x="58" y="20"/>
                    </a:cubicBezTo>
                    <a:close/>
                  </a:path>
                </a:pathLst>
              </a:custGeom>
              <a:solidFill>
                <a:schemeClr val="accent4">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2" name="Freeform 4892">
                <a:extLst>
                  <a:ext uri="{FF2B5EF4-FFF2-40B4-BE49-F238E27FC236}">
                    <a16:creationId xmlns:a16="http://schemas.microsoft.com/office/drawing/2014/main" id="{8806FD6E-8F9C-580A-180F-AF930603E92E}"/>
                  </a:ext>
                </a:extLst>
              </p:cNvPr>
              <p:cNvSpPr>
                <a:spLocks/>
              </p:cNvSpPr>
              <p:nvPr/>
            </p:nvSpPr>
            <p:spPr bwMode="auto">
              <a:xfrm>
                <a:off x="18955804" y="6246923"/>
                <a:ext cx="601402" cy="393230"/>
              </a:xfrm>
              <a:custGeom>
                <a:avLst/>
                <a:gdLst>
                  <a:gd name="T0" fmla="*/ 0 w 30"/>
                  <a:gd name="T1" fmla="*/ 8 h 20"/>
                  <a:gd name="T2" fmla="*/ 18 w 30"/>
                  <a:gd name="T3" fmla="*/ 0 h 20"/>
                  <a:gd name="T4" fmla="*/ 28 w 30"/>
                  <a:gd name="T5" fmla="*/ 13 h 20"/>
                  <a:gd name="T6" fmla="*/ 4 w 30"/>
                  <a:gd name="T7" fmla="*/ 20 h 20"/>
                  <a:gd name="T8" fmla="*/ 0 w 30"/>
                  <a:gd name="T9" fmla="*/ 8 h 20"/>
                </a:gdLst>
                <a:ahLst/>
                <a:cxnLst>
                  <a:cxn ang="0">
                    <a:pos x="T0" y="T1"/>
                  </a:cxn>
                  <a:cxn ang="0">
                    <a:pos x="T2" y="T3"/>
                  </a:cxn>
                  <a:cxn ang="0">
                    <a:pos x="T4" y="T5"/>
                  </a:cxn>
                  <a:cxn ang="0">
                    <a:pos x="T6" y="T7"/>
                  </a:cxn>
                  <a:cxn ang="0">
                    <a:pos x="T8" y="T9"/>
                  </a:cxn>
                </a:cxnLst>
                <a:rect l="0" t="0" r="r" b="b"/>
                <a:pathLst>
                  <a:path w="30" h="20">
                    <a:moveTo>
                      <a:pt x="0" y="8"/>
                    </a:moveTo>
                    <a:cubicBezTo>
                      <a:pt x="0" y="8"/>
                      <a:pt x="12" y="0"/>
                      <a:pt x="18" y="0"/>
                    </a:cubicBezTo>
                    <a:cubicBezTo>
                      <a:pt x="27" y="2"/>
                      <a:pt x="30" y="10"/>
                      <a:pt x="28" y="13"/>
                    </a:cubicBezTo>
                    <a:cubicBezTo>
                      <a:pt x="28" y="15"/>
                      <a:pt x="4" y="20"/>
                      <a:pt x="4" y="20"/>
                    </a:cubicBezTo>
                    <a:lnTo>
                      <a:pt x="0" y="8"/>
                    </a:lnTo>
                    <a:close/>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 name="Freeform 4893">
                <a:extLst>
                  <a:ext uri="{FF2B5EF4-FFF2-40B4-BE49-F238E27FC236}">
                    <a16:creationId xmlns:a16="http://schemas.microsoft.com/office/drawing/2014/main" id="{887E01E8-1873-2D1F-0F26-5DF1F8943463}"/>
                  </a:ext>
                </a:extLst>
              </p:cNvPr>
              <p:cNvSpPr>
                <a:spLocks/>
              </p:cNvSpPr>
              <p:nvPr/>
            </p:nvSpPr>
            <p:spPr bwMode="auto">
              <a:xfrm>
                <a:off x="17406021" y="6246923"/>
                <a:ext cx="1757956" cy="925236"/>
              </a:xfrm>
              <a:custGeom>
                <a:avLst/>
                <a:gdLst>
                  <a:gd name="T0" fmla="*/ 12 w 88"/>
                  <a:gd name="T1" fmla="*/ 16 h 45"/>
                  <a:gd name="T2" fmla="*/ 1 w 88"/>
                  <a:gd name="T3" fmla="*/ 33 h 45"/>
                  <a:gd name="T4" fmla="*/ 20 w 88"/>
                  <a:gd name="T5" fmla="*/ 44 h 45"/>
                  <a:gd name="T6" fmla="*/ 88 w 88"/>
                  <a:gd name="T7" fmla="*/ 22 h 45"/>
                  <a:gd name="T8" fmla="*/ 79 w 88"/>
                  <a:gd name="T9" fmla="*/ 0 h 45"/>
                  <a:gd name="T10" fmla="*/ 12 w 88"/>
                  <a:gd name="T11" fmla="*/ 16 h 45"/>
                </a:gdLst>
                <a:ahLst/>
                <a:cxnLst>
                  <a:cxn ang="0">
                    <a:pos x="T0" y="T1"/>
                  </a:cxn>
                  <a:cxn ang="0">
                    <a:pos x="T2" y="T3"/>
                  </a:cxn>
                  <a:cxn ang="0">
                    <a:pos x="T4" y="T5"/>
                  </a:cxn>
                  <a:cxn ang="0">
                    <a:pos x="T6" y="T7"/>
                  </a:cxn>
                  <a:cxn ang="0">
                    <a:pos x="T8" y="T9"/>
                  </a:cxn>
                  <a:cxn ang="0">
                    <a:pos x="T10" y="T11"/>
                  </a:cxn>
                </a:cxnLst>
                <a:rect l="0" t="0" r="r" b="b"/>
                <a:pathLst>
                  <a:path w="88" h="45">
                    <a:moveTo>
                      <a:pt x="12" y="16"/>
                    </a:moveTo>
                    <a:cubicBezTo>
                      <a:pt x="4" y="20"/>
                      <a:pt x="0" y="24"/>
                      <a:pt x="1" y="33"/>
                    </a:cubicBezTo>
                    <a:cubicBezTo>
                      <a:pt x="1" y="41"/>
                      <a:pt x="11" y="45"/>
                      <a:pt x="20" y="44"/>
                    </a:cubicBezTo>
                    <a:cubicBezTo>
                      <a:pt x="29" y="43"/>
                      <a:pt x="88" y="22"/>
                      <a:pt x="88" y="22"/>
                    </a:cubicBezTo>
                    <a:cubicBezTo>
                      <a:pt x="79" y="0"/>
                      <a:pt x="79" y="0"/>
                      <a:pt x="79" y="0"/>
                    </a:cubicBezTo>
                    <a:cubicBezTo>
                      <a:pt x="79" y="0"/>
                      <a:pt x="25" y="10"/>
                      <a:pt x="12" y="16"/>
                    </a:cubicBez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84" name="Group 83">
              <a:extLst>
                <a:ext uri="{FF2B5EF4-FFF2-40B4-BE49-F238E27FC236}">
                  <a16:creationId xmlns:a16="http://schemas.microsoft.com/office/drawing/2014/main" id="{CEA7F40E-84A9-E8A8-B6BC-66460DB4F350}"/>
                </a:ext>
              </a:extLst>
            </p:cNvPr>
            <p:cNvGrpSpPr/>
            <p:nvPr/>
          </p:nvGrpSpPr>
          <p:grpSpPr>
            <a:xfrm>
              <a:off x="4867343" y="676605"/>
              <a:ext cx="4067487" cy="4800280"/>
              <a:chOff x="1803696" y="1810576"/>
              <a:chExt cx="2482763" cy="2930057"/>
            </a:xfrm>
          </p:grpSpPr>
          <p:grpSp>
            <p:nvGrpSpPr>
              <p:cNvPr id="85" name="Group 84">
                <a:extLst>
                  <a:ext uri="{FF2B5EF4-FFF2-40B4-BE49-F238E27FC236}">
                    <a16:creationId xmlns:a16="http://schemas.microsoft.com/office/drawing/2014/main" id="{9E8C8681-56B9-E445-68FE-A9974A5C84A0}"/>
                  </a:ext>
                </a:extLst>
              </p:cNvPr>
              <p:cNvGrpSpPr/>
              <p:nvPr/>
            </p:nvGrpSpPr>
            <p:grpSpPr>
              <a:xfrm>
                <a:off x="1803696" y="1810576"/>
                <a:ext cx="2482763" cy="2930057"/>
                <a:chOff x="142953" y="934202"/>
                <a:chExt cx="1561324" cy="1842612"/>
              </a:xfrm>
            </p:grpSpPr>
            <p:sp>
              <p:nvSpPr>
                <p:cNvPr id="87" name="Freeform 115">
                  <a:extLst>
                    <a:ext uri="{FF2B5EF4-FFF2-40B4-BE49-F238E27FC236}">
                      <a16:creationId xmlns:a16="http://schemas.microsoft.com/office/drawing/2014/main" id="{6960296D-FAFF-EE1B-3AFB-C9B400FFAF25}"/>
                    </a:ext>
                  </a:extLst>
                </p:cNvPr>
                <p:cNvSpPr>
                  <a:spLocks/>
                </p:cNvSpPr>
                <p:nvPr/>
              </p:nvSpPr>
              <p:spPr bwMode="auto">
                <a:xfrm>
                  <a:off x="142953" y="1880972"/>
                  <a:ext cx="345543" cy="473521"/>
                </a:xfrm>
                <a:custGeom>
                  <a:avLst/>
                  <a:gdLst>
                    <a:gd name="T0" fmla="*/ 2 w 32"/>
                    <a:gd name="T1" fmla="*/ 19 h 44"/>
                    <a:gd name="T2" fmla="*/ 20 w 32"/>
                    <a:gd name="T3" fmla="*/ 40 h 44"/>
                    <a:gd name="T4" fmla="*/ 31 w 32"/>
                    <a:gd name="T5" fmla="*/ 20 h 44"/>
                    <a:gd name="T6" fmla="*/ 15 w 32"/>
                    <a:gd name="T7" fmla="*/ 2 h 44"/>
                    <a:gd name="T8" fmla="*/ 2 w 32"/>
                    <a:gd name="T9" fmla="*/ 19 h 44"/>
                  </a:gdLst>
                  <a:ahLst/>
                  <a:cxnLst>
                    <a:cxn ang="0">
                      <a:pos x="T0" y="T1"/>
                    </a:cxn>
                    <a:cxn ang="0">
                      <a:pos x="T2" y="T3"/>
                    </a:cxn>
                    <a:cxn ang="0">
                      <a:pos x="T4" y="T5"/>
                    </a:cxn>
                    <a:cxn ang="0">
                      <a:pos x="T6" y="T7"/>
                    </a:cxn>
                    <a:cxn ang="0">
                      <a:pos x="T8" y="T9"/>
                    </a:cxn>
                  </a:cxnLst>
                  <a:rect l="0" t="0" r="r" b="b"/>
                  <a:pathLst>
                    <a:path w="32" h="44">
                      <a:moveTo>
                        <a:pt x="2" y="19"/>
                      </a:moveTo>
                      <a:cubicBezTo>
                        <a:pt x="3" y="30"/>
                        <a:pt x="12" y="44"/>
                        <a:pt x="20" y="40"/>
                      </a:cubicBezTo>
                      <a:cubicBezTo>
                        <a:pt x="27" y="37"/>
                        <a:pt x="32" y="31"/>
                        <a:pt x="31" y="20"/>
                      </a:cubicBezTo>
                      <a:cubicBezTo>
                        <a:pt x="29" y="9"/>
                        <a:pt x="23" y="4"/>
                        <a:pt x="15" y="2"/>
                      </a:cubicBezTo>
                      <a:cubicBezTo>
                        <a:pt x="5" y="0"/>
                        <a:pt x="0" y="8"/>
                        <a:pt x="2" y="19"/>
                      </a:cubicBezTo>
                    </a:path>
                  </a:pathLst>
                </a:custGeom>
                <a:solidFill>
                  <a:srgbClr val="ED90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88" name="Freeform 116">
                  <a:extLst>
                    <a:ext uri="{FF2B5EF4-FFF2-40B4-BE49-F238E27FC236}">
                      <a16:creationId xmlns:a16="http://schemas.microsoft.com/office/drawing/2014/main" id="{20D84423-18E2-289B-9B34-D009057C0481}"/>
                    </a:ext>
                  </a:extLst>
                </p:cNvPr>
                <p:cNvSpPr>
                  <a:spLocks/>
                </p:cNvSpPr>
                <p:nvPr/>
              </p:nvSpPr>
              <p:spPr bwMode="auto">
                <a:xfrm>
                  <a:off x="194144" y="1880972"/>
                  <a:ext cx="140780" cy="102382"/>
                </a:xfrm>
                <a:custGeom>
                  <a:avLst/>
                  <a:gdLst>
                    <a:gd name="T0" fmla="*/ 0 w 14"/>
                    <a:gd name="T1" fmla="*/ 5 h 9"/>
                    <a:gd name="T2" fmla="*/ 14 w 14"/>
                    <a:gd name="T3" fmla="*/ 9 h 9"/>
                    <a:gd name="T4" fmla="*/ 13 w 14"/>
                    <a:gd name="T5" fmla="*/ 2 h 9"/>
                    <a:gd name="T6" fmla="*/ 7 w 14"/>
                    <a:gd name="T7" fmla="*/ 1 h 9"/>
                    <a:gd name="T8" fmla="*/ 0 w 14"/>
                    <a:gd name="T9" fmla="*/ 5 h 9"/>
                  </a:gdLst>
                  <a:ahLst/>
                  <a:cxnLst>
                    <a:cxn ang="0">
                      <a:pos x="T0" y="T1"/>
                    </a:cxn>
                    <a:cxn ang="0">
                      <a:pos x="T2" y="T3"/>
                    </a:cxn>
                    <a:cxn ang="0">
                      <a:pos x="T4" y="T5"/>
                    </a:cxn>
                    <a:cxn ang="0">
                      <a:pos x="T6" y="T7"/>
                    </a:cxn>
                    <a:cxn ang="0">
                      <a:pos x="T8" y="T9"/>
                    </a:cxn>
                  </a:cxnLst>
                  <a:rect l="0" t="0" r="r" b="b"/>
                  <a:pathLst>
                    <a:path w="14" h="9">
                      <a:moveTo>
                        <a:pt x="0" y="5"/>
                      </a:moveTo>
                      <a:cubicBezTo>
                        <a:pt x="2" y="2"/>
                        <a:pt x="12" y="1"/>
                        <a:pt x="14" y="9"/>
                      </a:cubicBezTo>
                      <a:cubicBezTo>
                        <a:pt x="13" y="2"/>
                        <a:pt x="13" y="2"/>
                        <a:pt x="13" y="2"/>
                      </a:cubicBezTo>
                      <a:cubicBezTo>
                        <a:pt x="13" y="2"/>
                        <a:pt x="10" y="0"/>
                        <a:pt x="7" y="1"/>
                      </a:cubicBezTo>
                      <a:cubicBezTo>
                        <a:pt x="2" y="2"/>
                        <a:pt x="0" y="5"/>
                        <a:pt x="0" y="5"/>
                      </a:cubicBezTo>
                      <a:close/>
                    </a:path>
                  </a:pathLst>
                </a:custGeom>
                <a:solidFill>
                  <a:srgbClr val="FCBB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89" name="Freeform 117">
                  <a:extLst>
                    <a:ext uri="{FF2B5EF4-FFF2-40B4-BE49-F238E27FC236}">
                      <a16:creationId xmlns:a16="http://schemas.microsoft.com/office/drawing/2014/main" id="{3A90DB8E-8BE1-C4DF-3CC6-1D4C5CEA7541}"/>
                    </a:ext>
                  </a:extLst>
                </p:cNvPr>
                <p:cNvSpPr>
                  <a:spLocks/>
                </p:cNvSpPr>
                <p:nvPr/>
              </p:nvSpPr>
              <p:spPr bwMode="auto">
                <a:xfrm>
                  <a:off x="1358734" y="1880972"/>
                  <a:ext cx="345543" cy="473521"/>
                </a:xfrm>
                <a:custGeom>
                  <a:avLst/>
                  <a:gdLst>
                    <a:gd name="T0" fmla="*/ 30 w 32"/>
                    <a:gd name="T1" fmla="*/ 19 h 44"/>
                    <a:gd name="T2" fmla="*/ 12 w 32"/>
                    <a:gd name="T3" fmla="*/ 40 h 44"/>
                    <a:gd name="T4" fmla="*/ 2 w 32"/>
                    <a:gd name="T5" fmla="*/ 20 h 44"/>
                    <a:gd name="T6" fmla="*/ 18 w 32"/>
                    <a:gd name="T7" fmla="*/ 2 h 44"/>
                    <a:gd name="T8" fmla="*/ 30 w 32"/>
                    <a:gd name="T9" fmla="*/ 19 h 44"/>
                  </a:gdLst>
                  <a:ahLst/>
                  <a:cxnLst>
                    <a:cxn ang="0">
                      <a:pos x="T0" y="T1"/>
                    </a:cxn>
                    <a:cxn ang="0">
                      <a:pos x="T2" y="T3"/>
                    </a:cxn>
                    <a:cxn ang="0">
                      <a:pos x="T4" y="T5"/>
                    </a:cxn>
                    <a:cxn ang="0">
                      <a:pos x="T6" y="T7"/>
                    </a:cxn>
                    <a:cxn ang="0">
                      <a:pos x="T8" y="T9"/>
                    </a:cxn>
                  </a:cxnLst>
                  <a:rect l="0" t="0" r="r" b="b"/>
                  <a:pathLst>
                    <a:path w="32" h="44">
                      <a:moveTo>
                        <a:pt x="30" y="19"/>
                      </a:moveTo>
                      <a:cubicBezTo>
                        <a:pt x="29" y="30"/>
                        <a:pt x="20" y="44"/>
                        <a:pt x="12" y="40"/>
                      </a:cubicBezTo>
                      <a:cubicBezTo>
                        <a:pt x="6" y="37"/>
                        <a:pt x="0" y="31"/>
                        <a:pt x="2" y="20"/>
                      </a:cubicBezTo>
                      <a:cubicBezTo>
                        <a:pt x="3" y="9"/>
                        <a:pt x="9" y="4"/>
                        <a:pt x="18" y="2"/>
                      </a:cubicBezTo>
                      <a:cubicBezTo>
                        <a:pt x="27" y="0"/>
                        <a:pt x="32" y="8"/>
                        <a:pt x="30" y="19"/>
                      </a:cubicBezTo>
                    </a:path>
                  </a:pathLst>
                </a:custGeom>
                <a:solidFill>
                  <a:srgbClr val="ED90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90" name="Freeform 118">
                  <a:extLst>
                    <a:ext uri="{FF2B5EF4-FFF2-40B4-BE49-F238E27FC236}">
                      <a16:creationId xmlns:a16="http://schemas.microsoft.com/office/drawing/2014/main" id="{E48CA871-1E51-A176-64A5-6F48240161E1}"/>
                    </a:ext>
                  </a:extLst>
                </p:cNvPr>
                <p:cNvSpPr>
                  <a:spLocks/>
                </p:cNvSpPr>
                <p:nvPr/>
              </p:nvSpPr>
              <p:spPr bwMode="auto">
                <a:xfrm>
                  <a:off x="1512307" y="1880972"/>
                  <a:ext cx="153573" cy="102382"/>
                </a:xfrm>
                <a:custGeom>
                  <a:avLst/>
                  <a:gdLst>
                    <a:gd name="T0" fmla="*/ 14 w 14"/>
                    <a:gd name="T1" fmla="*/ 5 h 9"/>
                    <a:gd name="T2" fmla="*/ 0 w 14"/>
                    <a:gd name="T3" fmla="*/ 9 h 9"/>
                    <a:gd name="T4" fmla="*/ 1 w 14"/>
                    <a:gd name="T5" fmla="*/ 2 h 9"/>
                    <a:gd name="T6" fmla="*/ 7 w 14"/>
                    <a:gd name="T7" fmla="*/ 1 h 9"/>
                    <a:gd name="T8" fmla="*/ 14 w 14"/>
                    <a:gd name="T9" fmla="*/ 5 h 9"/>
                  </a:gdLst>
                  <a:ahLst/>
                  <a:cxnLst>
                    <a:cxn ang="0">
                      <a:pos x="T0" y="T1"/>
                    </a:cxn>
                    <a:cxn ang="0">
                      <a:pos x="T2" y="T3"/>
                    </a:cxn>
                    <a:cxn ang="0">
                      <a:pos x="T4" y="T5"/>
                    </a:cxn>
                    <a:cxn ang="0">
                      <a:pos x="T6" y="T7"/>
                    </a:cxn>
                    <a:cxn ang="0">
                      <a:pos x="T8" y="T9"/>
                    </a:cxn>
                  </a:cxnLst>
                  <a:rect l="0" t="0" r="r" b="b"/>
                  <a:pathLst>
                    <a:path w="14" h="9">
                      <a:moveTo>
                        <a:pt x="14" y="5"/>
                      </a:moveTo>
                      <a:cubicBezTo>
                        <a:pt x="12" y="2"/>
                        <a:pt x="3" y="1"/>
                        <a:pt x="0" y="9"/>
                      </a:cubicBezTo>
                      <a:cubicBezTo>
                        <a:pt x="1" y="2"/>
                        <a:pt x="1" y="2"/>
                        <a:pt x="1" y="2"/>
                      </a:cubicBezTo>
                      <a:cubicBezTo>
                        <a:pt x="1" y="2"/>
                        <a:pt x="4" y="0"/>
                        <a:pt x="7" y="1"/>
                      </a:cubicBezTo>
                      <a:cubicBezTo>
                        <a:pt x="12" y="2"/>
                        <a:pt x="14" y="5"/>
                        <a:pt x="14" y="5"/>
                      </a:cubicBezTo>
                      <a:close/>
                    </a:path>
                  </a:pathLst>
                </a:custGeom>
                <a:solidFill>
                  <a:srgbClr val="FCBB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91" name="Freeform 119">
                  <a:extLst>
                    <a:ext uri="{FF2B5EF4-FFF2-40B4-BE49-F238E27FC236}">
                      <a16:creationId xmlns:a16="http://schemas.microsoft.com/office/drawing/2014/main" id="{2B25851D-A227-18CD-BFF6-154497C126C2}"/>
                    </a:ext>
                  </a:extLst>
                </p:cNvPr>
                <p:cNvSpPr>
                  <a:spLocks/>
                </p:cNvSpPr>
                <p:nvPr/>
              </p:nvSpPr>
              <p:spPr bwMode="auto">
                <a:xfrm>
                  <a:off x="334915" y="1113108"/>
                  <a:ext cx="1190194" cy="1241385"/>
                </a:xfrm>
                <a:custGeom>
                  <a:avLst/>
                  <a:gdLst>
                    <a:gd name="T0" fmla="*/ 56 w 111"/>
                    <a:gd name="T1" fmla="*/ 0 h 115"/>
                    <a:gd name="T2" fmla="*/ 111 w 111"/>
                    <a:gd name="T3" fmla="*/ 60 h 115"/>
                    <a:gd name="T4" fmla="*/ 56 w 111"/>
                    <a:gd name="T5" fmla="*/ 115 h 115"/>
                    <a:gd name="T6" fmla="*/ 0 w 111"/>
                    <a:gd name="T7" fmla="*/ 60 h 115"/>
                    <a:gd name="T8" fmla="*/ 56 w 111"/>
                    <a:gd name="T9" fmla="*/ 0 h 115"/>
                  </a:gdLst>
                  <a:ahLst/>
                  <a:cxnLst>
                    <a:cxn ang="0">
                      <a:pos x="T0" y="T1"/>
                    </a:cxn>
                    <a:cxn ang="0">
                      <a:pos x="T2" y="T3"/>
                    </a:cxn>
                    <a:cxn ang="0">
                      <a:pos x="T4" y="T5"/>
                    </a:cxn>
                    <a:cxn ang="0">
                      <a:pos x="T6" y="T7"/>
                    </a:cxn>
                    <a:cxn ang="0">
                      <a:pos x="T8" y="T9"/>
                    </a:cxn>
                  </a:cxnLst>
                  <a:rect l="0" t="0" r="r" b="b"/>
                  <a:pathLst>
                    <a:path w="111" h="115">
                      <a:moveTo>
                        <a:pt x="56" y="0"/>
                      </a:moveTo>
                      <a:cubicBezTo>
                        <a:pt x="86" y="0"/>
                        <a:pt x="111" y="19"/>
                        <a:pt x="111" y="60"/>
                      </a:cubicBezTo>
                      <a:cubicBezTo>
                        <a:pt x="111" y="90"/>
                        <a:pt x="86" y="115"/>
                        <a:pt x="56" y="115"/>
                      </a:cubicBezTo>
                      <a:cubicBezTo>
                        <a:pt x="25" y="115"/>
                        <a:pt x="0" y="90"/>
                        <a:pt x="0" y="60"/>
                      </a:cubicBezTo>
                      <a:cubicBezTo>
                        <a:pt x="0" y="20"/>
                        <a:pt x="25" y="0"/>
                        <a:pt x="56" y="0"/>
                      </a:cubicBezTo>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92" name="Freeform 120">
                  <a:extLst>
                    <a:ext uri="{FF2B5EF4-FFF2-40B4-BE49-F238E27FC236}">
                      <a16:creationId xmlns:a16="http://schemas.microsoft.com/office/drawing/2014/main" id="{B9CFC4B0-DC48-5606-2E45-E6685842FFBA}"/>
                    </a:ext>
                  </a:extLst>
                </p:cNvPr>
                <p:cNvSpPr>
                  <a:spLocks/>
                </p:cNvSpPr>
                <p:nvPr/>
              </p:nvSpPr>
              <p:spPr bwMode="auto">
                <a:xfrm>
                  <a:off x="360511" y="1484238"/>
                  <a:ext cx="1151797" cy="1292576"/>
                </a:xfrm>
                <a:custGeom>
                  <a:avLst/>
                  <a:gdLst>
                    <a:gd name="T0" fmla="*/ 107 w 107"/>
                    <a:gd name="T1" fmla="*/ 53 h 120"/>
                    <a:gd name="T2" fmla="*/ 53 w 107"/>
                    <a:gd name="T3" fmla="*/ 120 h 120"/>
                    <a:gd name="T4" fmla="*/ 0 w 107"/>
                    <a:gd name="T5" fmla="*/ 53 h 120"/>
                    <a:gd name="T6" fmla="*/ 53 w 107"/>
                    <a:gd name="T7" fmla="*/ 0 h 120"/>
                    <a:gd name="T8" fmla="*/ 107 w 107"/>
                    <a:gd name="T9" fmla="*/ 53 h 120"/>
                  </a:gdLst>
                  <a:ahLst/>
                  <a:cxnLst>
                    <a:cxn ang="0">
                      <a:pos x="T0" y="T1"/>
                    </a:cxn>
                    <a:cxn ang="0">
                      <a:pos x="T2" y="T3"/>
                    </a:cxn>
                    <a:cxn ang="0">
                      <a:pos x="T4" y="T5"/>
                    </a:cxn>
                    <a:cxn ang="0">
                      <a:pos x="T6" y="T7"/>
                    </a:cxn>
                    <a:cxn ang="0">
                      <a:pos x="T8" y="T9"/>
                    </a:cxn>
                  </a:cxnLst>
                  <a:rect l="0" t="0" r="r" b="b"/>
                  <a:pathLst>
                    <a:path w="107" h="120">
                      <a:moveTo>
                        <a:pt x="107" y="53"/>
                      </a:moveTo>
                      <a:cubicBezTo>
                        <a:pt x="107" y="83"/>
                        <a:pt x="88" y="120"/>
                        <a:pt x="53" y="120"/>
                      </a:cubicBezTo>
                      <a:cubicBezTo>
                        <a:pt x="17" y="120"/>
                        <a:pt x="0" y="83"/>
                        <a:pt x="0" y="53"/>
                      </a:cubicBezTo>
                      <a:cubicBezTo>
                        <a:pt x="0" y="24"/>
                        <a:pt x="24" y="0"/>
                        <a:pt x="53" y="0"/>
                      </a:cubicBezTo>
                      <a:cubicBezTo>
                        <a:pt x="83" y="0"/>
                        <a:pt x="107" y="24"/>
                        <a:pt x="107" y="53"/>
                      </a:cubicBezTo>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93" name="Freeform 123">
                  <a:extLst>
                    <a:ext uri="{FF2B5EF4-FFF2-40B4-BE49-F238E27FC236}">
                      <a16:creationId xmlns:a16="http://schemas.microsoft.com/office/drawing/2014/main" id="{A0684AD0-88D0-1031-1EEC-9C3C105A1A28}"/>
                    </a:ext>
                  </a:extLst>
                </p:cNvPr>
                <p:cNvSpPr>
                  <a:spLocks/>
                </p:cNvSpPr>
                <p:nvPr/>
              </p:nvSpPr>
              <p:spPr bwMode="auto">
                <a:xfrm>
                  <a:off x="514083" y="1740193"/>
                  <a:ext cx="243161" cy="89588"/>
                </a:xfrm>
                <a:custGeom>
                  <a:avLst/>
                  <a:gdLst>
                    <a:gd name="T0" fmla="*/ 15 w 23"/>
                    <a:gd name="T1" fmla="*/ 0 h 8"/>
                    <a:gd name="T2" fmla="*/ 0 w 23"/>
                    <a:gd name="T3" fmla="*/ 7 h 8"/>
                    <a:gd name="T4" fmla="*/ 0 w 23"/>
                    <a:gd name="T5" fmla="*/ 8 h 8"/>
                    <a:gd name="T6" fmla="*/ 5 w 23"/>
                    <a:gd name="T7" fmla="*/ 8 h 8"/>
                    <a:gd name="T8" fmla="*/ 15 w 23"/>
                    <a:gd name="T9" fmla="*/ 4 h 8"/>
                    <a:gd name="T10" fmla="*/ 19 w 23"/>
                    <a:gd name="T11" fmla="*/ 5 h 8"/>
                    <a:gd name="T12" fmla="*/ 20 w 23"/>
                    <a:gd name="T13" fmla="*/ 5 h 8"/>
                    <a:gd name="T14" fmla="*/ 22 w 23"/>
                    <a:gd name="T15" fmla="*/ 5 h 8"/>
                    <a:gd name="T16" fmla="*/ 22 w 23"/>
                    <a:gd name="T17" fmla="*/ 4 h 8"/>
                    <a:gd name="T18" fmla="*/ 22 w 23"/>
                    <a:gd name="T19" fmla="*/ 2 h 8"/>
                    <a:gd name="T20" fmla="*/ 22 w 23"/>
                    <a:gd name="T21" fmla="*/ 2 h 8"/>
                    <a:gd name="T22" fmla="*/ 22 w 23"/>
                    <a:gd name="T23" fmla="*/ 2 h 8"/>
                    <a:gd name="T24" fmla="*/ 22 w 23"/>
                    <a:gd name="T25" fmla="*/ 1 h 8"/>
                    <a:gd name="T26" fmla="*/ 22 w 23"/>
                    <a:gd name="T27" fmla="*/ 1 h 8"/>
                    <a:gd name="T28" fmla="*/ 22 w 23"/>
                    <a:gd name="T29" fmla="*/ 1 h 8"/>
                    <a:gd name="T30" fmla="*/ 21 w 23"/>
                    <a:gd name="T31" fmla="*/ 1 h 8"/>
                    <a:gd name="T32" fmla="*/ 15 w 23"/>
                    <a:gd name="T33"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8">
                      <a:moveTo>
                        <a:pt x="15" y="0"/>
                      </a:moveTo>
                      <a:cubicBezTo>
                        <a:pt x="8" y="0"/>
                        <a:pt x="2" y="4"/>
                        <a:pt x="0" y="7"/>
                      </a:cubicBezTo>
                      <a:cubicBezTo>
                        <a:pt x="0" y="8"/>
                        <a:pt x="0" y="8"/>
                        <a:pt x="0" y="8"/>
                      </a:cubicBezTo>
                      <a:cubicBezTo>
                        <a:pt x="1" y="8"/>
                        <a:pt x="3" y="8"/>
                        <a:pt x="5" y="8"/>
                      </a:cubicBezTo>
                      <a:cubicBezTo>
                        <a:pt x="7" y="7"/>
                        <a:pt x="10" y="4"/>
                        <a:pt x="15" y="4"/>
                      </a:cubicBezTo>
                      <a:cubicBezTo>
                        <a:pt x="16" y="4"/>
                        <a:pt x="18" y="4"/>
                        <a:pt x="19" y="5"/>
                      </a:cubicBezTo>
                      <a:cubicBezTo>
                        <a:pt x="20" y="5"/>
                        <a:pt x="20" y="5"/>
                        <a:pt x="20" y="5"/>
                      </a:cubicBezTo>
                      <a:cubicBezTo>
                        <a:pt x="21" y="5"/>
                        <a:pt x="21" y="5"/>
                        <a:pt x="22" y="5"/>
                      </a:cubicBezTo>
                      <a:cubicBezTo>
                        <a:pt x="22" y="5"/>
                        <a:pt x="22" y="4"/>
                        <a:pt x="22" y="4"/>
                      </a:cubicBezTo>
                      <a:cubicBezTo>
                        <a:pt x="23" y="3"/>
                        <a:pt x="23" y="2"/>
                        <a:pt x="22" y="2"/>
                      </a:cubicBezTo>
                      <a:cubicBezTo>
                        <a:pt x="22" y="2"/>
                        <a:pt x="22" y="2"/>
                        <a:pt x="22" y="2"/>
                      </a:cubicBezTo>
                      <a:cubicBezTo>
                        <a:pt x="22" y="2"/>
                        <a:pt x="22" y="2"/>
                        <a:pt x="22" y="2"/>
                      </a:cubicBezTo>
                      <a:cubicBezTo>
                        <a:pt x="22" y="1"/>
                        <a:pt x="22" y="1"/>
                        <a:pt x="22" y="1"/>
                      </a:cubicBezTo>
                      <a:cubicBezTo>
                        <a:pt x="22" y="1"/>
                        <a:pt x="22" y="1"/>
                        <a:pt x="22" y="1"/>
                      </a:cubicBezTo>
                      <a:cubicBezTo>
                        <a:pt x="22" y="1"/>
                        <a:pt x="22" y="1"/>
                        <a:pt x="22" y="1"/>
                      </a:cubicBezTo>
                      <a:cubicBezTo>
                        <a:pt x="21" y="1"/>
                        <a:pt x="21" y="1"/>
                        <a:pt x="21" y="1"/>
                      </a:cubicBezTo>
                      <a:cubicBezTo>
                        <a:pt x="19" y="0"/>
                        <a:pt x="17" y="0"/>
                        <a:pt x="15" y="0"/>
                      </a:cubicBezTo>
                    </a:path>
                  </a:pathLst>
                </a:custGeom>
                <a:solidFill>
                  <a:srgbClr val="D5A8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94" name="Freeform 124">
                  <a:extLst>
                    <a:ext uri="{FF2B5EF4-FFF2-40B4-BE49-F238E27FC236}">
                      <a16:creationId xmlns:a16="http://schemas.microsoft.com/office/drawing/2014/main" id="{CA04EAF4-E06E-3C6D-F251-41F057334D37}"/>
                    </a:ext>
                  </a:extLst>
                </p:cNvPr>
                <p:cNvSpPr>
                  <a:spLocks/>
                </p:cNvSpPr>
                <p:nvPr/>
              </p:nvSpPr>
              <p:spPr bwMode="auto">
                <a:xfrm>
                  <a:off x="514083" y="1689002"/>
                  <a:ext cx="243161" cy="153573"/>
                </a:xfrm>
                <a:custGeom>
                  <a:avLst/>
                  <a:gdLst>
                    <a:gd name="T0" fmla="*/ 22 w 23"/>
                    <a:gd name="T1" fmla="*/ 8 h 14"/>
                    <a:gd name="T2" fmla="*/ 20 w 23"/>
                    <a:gd name="T3" fmla="*/ 8 h 14"/>
                    <a:gd name="T4" fmla="*/ 4 w 23"/>
                    <a:gd name="T5" fmla="*/ 13 h 14"/>
                    <a:gd name="T6" fmla="*/ 1 w 23"/>
                    <a:gd name="T7" fmla="*/ 13 h 14"/>
                    <a:gd name="T8" fmla="*/ 1 w 23"/>
                    <a:gd name="T9" fmla="*/ 10 h 14"/>
                    <a:gd name="T10" fmla="*/ 22 w 23"/>
                    <a:gd name="T11" fmla="*/ 4 h 14"/>
                    <a:gd name="T12" fmla="*/ 23 w 23"/>
                    <a:gd name="T13" fmla="*/ 7 h 14"/>
                    <a:gd name="T14" fmla="*/ 22 w 23"/>
                    <a:gd name="T15" fmla="*/ 8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14">
                      <a:moveTo>
                        <a:pt x="22" y="8"/>
                      </a:moveTo>
                      <a:cubicBezTo>
                        <a:pt x="22" y="8"/>
                        <a:pt x="21" y="8"/>
                        <a:pt x="20" y="8"/>
                      </a:cubicBezTo>
                      <a:cubicBezTo>
                        <a:pt x="11" y="5"/>
                        <a:pt x="5" y="13"/>
                        <a:pt x="4" y="13"/>
                      </a:cubicBezTo>
                      <a:cubicBezTo>
                        <a:pt x="4" y="14"/>
                        <a:pt x="2" y="14"/>
                        <a:pt x="1" y="13"/>
                      </a:cubicBezTo>
                      <a:cubicBezTo>
                        <a:pt x="0" y="13"/>
                        <a:pt x="0" y="11"/>
                        <a:pt x="1" y="10"/>
                      </a:cubicBezTo>
                      <a:cubicBezTo>
                        <a:pt x="4" y="6"/>
                        <a:pt x="12" y="0"/>
                        <a:pt x="22" y="4"/>
                      </a:cubicBezTo>
                      <a:cubicBezTo>
                        <a:pt x="23" y="4"/>
                        <a:pt x="23" y="6"/>
                        <a:pt x="23" y="7"/>
                      </a:cubicBezTo>
                      <a:cubicBezTo>
                        <a:pt x="23" y="7"/>
                        <a:pt x="23" y="8"/>
                        <a:pt x="22" y="8"/>
                      </a:cubicBezTo>
                      <a:close/>
                    </a:path>
                  </a:pathLst>
                </a:custGeom>
                <a:solidFill>
                  <a:srgbClr val="6F5B56"/>
                </a:solidFill>
                <a:ln>
                  <a:noFill/>
                </a:ln>
              </p:spPr>
              <p:txBody>
                <a:bodyPr vert="horz" wrap="square" lIns="45720" tIns="22860" rIns="45720" bIns="22860" numCol="1" anchor="t" anchorCtr="0" compatLnSpc="1">
                  <a:prstTxWarp prst="textNoShape">
                    <a:avLst/>
                  </a:prstTxWarp>
                </a:bodyPr>
                <a:lstStyle/>
                <a:p>
                  <a:endParaRPr lang="en-US" sz="900"/>
                </a:p>
              </p:txBody>
            </p:sp>
            <p:sp>
              <p:nvSpPr>
                <p:cNvPr id="95" name="Freeform 125">
                  <a:extLst>
                    <a:ext uri="{FF2B5EF4-FFF2-40B4-BE49-F238E27FC236}">
                      <a16:creationId xmlns:a16="http://schemas.microsoft.com/office/drawing/2014/main" id="{E15A279C-A205-8848-CEBF-B29B028AF0C4}"/>
                    </a:ext>
                  </a:extLst>
                </p:cNvPr>
                <p:cNvSpPr>
                  <a:spLocks/>
                </p:cNvSpPr>
                <p:nvPr/>
              </p:nvSpPr>
              <p:spPr bwMode="auto">
                <a:xfrm>
                  <a:off x="514083" y="1689002"/>
                  <a:ext cx="243161" cy="140779"/>
                </a:xfrm>
                <a:custGeom>
                  <a:avLst/>
                  <a:gdLst>
                    <a:gd name="T0" fmla="*/ 1 w 23"/>
                    <a:gd name="T1" fmla="*/ 13 h 13"/>
                    <a:gd name="T2" fmla="*/ 2 w 23"/>
                    <a:gd name="T3" fmla="*/ 12 h 13"/>
                    <a:gd name="T4" fmla="*/ 23 w 23"/>
                    <a:gd name="T5" fmla="*/ 5 h 13"/>
                    <a:gd name="T6" fmla="*/ 23 w 23"/>
                    <a:gd name="T7" fmla="*/ 6 h 13"/>
                    <a:gd name="T8" fmla="*/ 22 w 23"/>
                    <a:gd name="T9" fmla="*/ 4 h 13"/>
                    <a:gd name="T10" fmla="*/ 1 w 23"/>
                    <a:gd name="T11" fmla="*/ 10 h 13"/>
                    <a:gd name="T12" fmla="*/ 1 w 23"/>
                    <a:gd name="T13" fmla="*/ 13 h 13"/>
                  </a:gdLst>
                  <a:ahLst/>
                  <a:cxnLst>
                    <a:cxn ang="0">
                      <a:pos x="T0" y="T1"/>
                    </a:cxn>
                    <a:cxn ang="0">
                      <a:pos x="T2" y="T3"/>
                    </a:cxn>
                    <a:cxn ang="0">
                      <a:pos x="T4" y="T5"/>
                    </a:cxn>
                    <a:cxn ang="0">
                      <a:pos x="T6" y="T7"/>
                    </a:cxn>
                    <a:cxn ang="0">
                      <a:pos x="T8" y="T9"/>
                    </a:cxn>
                    <a:cxn ang="0">
                      <a:pos x="T10" y="T11"/>
                    </a:cxn>
                    <a:cxn ang="0">
                      <a:pos x="T12" y="T13"/>
                    </a:cxn>
                  </a:cxnLst>
                  <a:rect l="0" t="0" r="r" b="b"/>
                  <a:pathLst>
                    <a:path w="23" h="13">
                      <a:moveTo>
                        <a:pt x="1" y="13"/>
                      </a:moveTo>
                      <a:cubicBezTo>
                        <a:pt x="1" y="13"/>
                        <a:pt x="1" y="12"/>
                        <a:pt x="2" y="12"/>
                      </a:cubicBezTo>
                      <a:cubicBezTo>
                        <a:pt x="4" y="8"/>
                        <a:pt x="13" y="1"/>
                        <a:pt x="23" y="5"/>
                      </a:cubicBezTo>
                      <a:cubicBezTo>
                        <a:pt x="23" y="5"/>
                        <a:pt x="23" y="5"/>
                        <a:pt x="23" y="6"/>
                      </a:cubicBezTo>
                      <a:cubicBezTo>
                        <a:pt x="23" y="5"/>
                        <a:pt x="22" y="4"/>
                        <a:pt x="22" y="4"/>
                      </a:cubicBezTo>
                      <a:cubicBezTo>
                        <a:pt x="12" y="0"/>
                        <a:pt x="4" y="6"/>
                        <a:pt x="1" y="10"/>
                      </a:cubicBezTo>
                      <a:cubicBezTo>
                        <a:pt x="0" y="11"/>
                        <a:pt x="0" y="13"/>
                        <a:pt x="1" y="13"/>
                      </a:cubicBezTo>
                      <a:close/>
                    </a:path>
                  </a:pathLst>
                </a:custGeom>
                <a:solidFill>
                  <a:srgbClr val="8E7771"/>
                </a:solidFill>
                <a:ln>
                  <a:noFill/>
                </a:ln>
              </p:spPr>
              <p:txBody>
                <a:bodyPr vert="horz" wrap="square" lIns="45720" tIns="22860" rIns="45720" bIns="22860" numCol="1" anchor="t" anchorCtr="0" compatLnSpc="1">
                  <a:prstTxWarp prst="textNoShape">
                    <a:avLst/>
                  </a:prstTxWarp>
                </a:bodyPr>
                <a:lstStyle/>
                <a:p>
                  <a:endParaRPr lang="en-US" sz="900"/>
                </a:p>
              </p:txBody>
            </p:sp>
            <p:sp>
              <p:nvSpPr>
                <p:cNvPr id="96" name="Freeform 126">
                  <a:extLst>
                    <a:ext uri="{FF2B5EF4-FFF2-40B4-BE49-F238E27FC236}">
                      <a16:creationId xmlns:a16="http://schemas.microsoft.com/office/drawing/2014/main" id="{6A6FC601-36FB-587C-1B9A-66D0ADA70C1C}"/>
                    </a:ext>
                  </a:extLst>
                </p:cNvPr>
                <p:cNvSpPr>
                  <a:spLocks/>
                </p:cNvSpPr>
                <p:nvPr/>
              </p:nvSpPr>
              <p:spPr bwMode="auto">
                <a:xfrm>
                  <a:off x="1064390" y="1740193"/>
                  <a:ext cx="243161" cy="127977"/>
                </a:xfrm>
                <a:custGeom>
                  <a:avLst/>
                  <a:gdLst>
                    <a:gd name="T0" fmla="*/ 8 w 23"/>
                    <a:gd name="T1" fmla="*/ 0 h 11"/>
                    <a:gd name="T2" fmla="*/ 1 w 23"/>
                    <a:gd name="T3" fmla="*/ 1 h 11"/>
                    <a:gd name="T4" fmla="*/ 1 w 23"/>
                    <a:gd name="T5" fmla="*/ 1 h 11"/>
                    <a:gd name="T6" fmla="*/ 1 w 23"/>
                    <a:gd name="T7" fmla="*/ 1 h 11"/>
                    <a:gd name="T8" fmla="*/ 1 w 23"/>
                    <a:gd name="T9" fmla="*/ 1 h 11"/>
                    <a:gd name="T10" fmla="*/ 1 w 23"/>
                    <a:gd name="T11" fmla="*/ 2 h 11"/>
                    <a:gd name="T12" fmla="*/ 0 w 23"/>
                    <a:gd name="T13" fmla="*/ 2 h 11"/>
                    <a:gd name="T14" fmla="*/ 0 w 23"/>
                    <a:gd name="T15" fmla="*/ 2 h 11"/>
                    <a:gd name="T16" fmla="*/ 0 w 23"/>
                    <a:gd name="T17" fmla="*/ 4 h 11"/>
                    <a:gd name="T18" fmla="*/ 1 w 23"/>
                    <a:gd name="T19" fmla="*/ 5 h 11"/>
                    <a:gd name="T20" fmla="*/ 2 w 23"/>
                    <a:gd name="T21" fmla="*/ 5 h 11"/>
                    <a:gd name="T22" fmla="*/ 3 w 23"/>
                    <a:gd name="T23" fmla="*/ 5 h 11"/>
                    <a:gd name="T24" fmla="*/ 8 w 23"/>
                    <a:gd name="T25" fmla="*/ 4 h 11"/>
                    <a:gd name="T26" fmla="*/ 19 w 23"/>
                    <a:gd name="T27" fmla="*/ 10 h 11"/>
                    <a:gd name="T28" fmla="*/ 20 w 23"/>
                    <a:gd name="T29" fmla="*/ 11 h 11"/>
                    <a:gd name="T30" fmla="*/ 21 w 23"/>
                    <a:gd name="T31" fmla="*/ 11 h 11"/>
                    <a:gd name="T32" fmla="*/ 22 w 23"/>
                    <a:gd name="T33" fmla="*/ 10 h 11"/>
                    <a:gd name="T34" fmla="*/ 22 w 23"/>
                    <a:gd name="T35" fmla="*/ 7 h 11"/>
                    <a:gd name="T36" fmla="*/ 8 w 23"/>
                    <a:gd name="T3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3" h="11">
                      <a:moveTo>
                        <a:pt x="8" y="0"/>
                      </a:moveTo>
                      <a:cubicBezTo>
                        <a:pt x="6" y="0"/>
                        <a:pt x="4" y="0"/>
                        <a:pt x="1" y="1"/>
                      </a:cubicBezTo>
                      <a:cubicBezTo>
                        <a:pt x="1" y="1"/>
                        <a:pt x="1" y="1"/>
                        <a:pt x="1" y="1"/>
                      </a:cubicBezTo>
                      <a:cubicBezTo>
                        <a:pt x="1" y="1"/>
                        <a:pt x="1" y="1"/>
                        <a:pt x="1" y="1"/>
                      </a:cubicBezTo>
                      <a:cubicBezTo>
                        <a:pt x="1" y="1"/>
                        <a:pt x="1" y="1"/>
                        <a:pt x="1" y="1"/>
                      </a:cubicBezTo>
                      <a:cubicBezTo>
                        <a:pt x="1" y="2"/>
                        <a:pt x="1" y="2"/>
                        <a:pt x="1" y="2"/>
                      </a:cubicBezTo>
                      <a:cubicBezTo>
                        <a:pt x="0" y="2"/>
                        <a:pt x="0" y="2"/>
                        <a:pt x="0" y="2"/>
                      </a:cubicBezTo>
                      <a:cubicBezTo>
                        <a:pt x="0" y="2"/>
                        <a:pt x="0" y="2"/>
                        <a:pt x="0" y="2"/>
                      </a:cubicBezTo>
                      <a:cubicBezTo>
                        <a:pt x="0" y="3"/>
                        <a:pt x="0" y="3"/>
                        <a:pt x="0" y="4"/>
                      </a:cubicBezTo>
                      <a:cubicBezTo>
                        <a:pt x="0" y="4"/>
                        <a:pt x="1" y="5"/>
                        <a:pt x="1" y="5"/>
                      </a:cubicBezTo>
                      <a:cubicBezTo>
                        <a:pt x="1" y="5"/>
                        <a:pt x="2" y="5"/>
                        <a:pt x="2" y="5"/>
                      </a:cubicBezTo>
                      <a:cubicBezTo>
                        <a:pt x="3" y="5"/>
                        <a:pt x="3" y="5"/>
                        <a:pt x="3" y="5"/>
                      </a:cubicBezTo>
                      <a:cubicBezTo>
                        <a:pt x="5" y="4"/>
                        <a:pt x="6" y="4"/>
                        <a:pt x="8" y="4"/>
                      </a:cubicBezTo>
                      <a:cubicBezTo>
                        <a:pt x="14" y="4"/>
                        <a:pt x="19" y="10"/>
                        <a:pt x="19" y="10"/>
                      </a:cubicBezTo>
                      <a:cubicBezTo>
                        <a:pt x="19" y="10"/>
                        <a:pt x="20" y="11"/>
                        <a:pt x="20" y="11"/>
                      </a:cubicBezTo>
                      <a:cubicBezTo>
                        <a:pt x="20" y="11"/>
                        <a:pt x="21" y="11"/>
                        <a:pt x="21" y="11"/>
                      </a:cubicBezTo>
                      <a:cubicBezTo>
                        <a:pt x="21" y="11"/>
                        <a:pt x="22" y="11"/>
                        <a:pt x="22" y="10"/>
                      </a:cubicBezTo>
                      <a:cubicBezTo>
                        <a:pt x="23" y="10"/>
                        <a:pt x="23" y="8"/>
                        <a:pt x="22" y="7"/>
                      </a:cubicBezTo>
                      <a:cubicBezTo>
                        <a:pt x="20" y="4"/>
                        <a:pt x="15" y="0"/>
                        <a:pt x="8" y="0"/>
                      </a:cubicBezTo>
                    </a:path>
                  </a:pathLst>
                </a:custGeom>
                <a:solidFill>
                  <a:srgbClr val="D5A8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97" name="Freeform 127">
                  <a:extLst>
                    <a:ext uri="{FF2B5EF4-FFF2-40B4-BE49-F238E27FC236}">
                      <a16:creationId xmlns:a16="http://schemas.microsoft.com/office/drawing/2014/main" id="{F697E345-8E3B-1D21-828F-229F93C9134B}"/>
                    </a:ext>
                  </a:extLst>
                </p:cNvPr>
                <p:cNvSpPr>
                  <a:spLocks/>
                </p:cNvSpPr>
                <p:nvPr/>
              </p:nvSpPr>
              <p:spPr bwMode="auto">
                <a:xfrm>
                  <a:off x="1051588" y="1689002"/>
                  <a:ext cx="255955" cy="153573"/>
                </a:xfrm>
                <a:custGeom>
                  <a:avLst/>
                  <a:gdLst>
                    <a:gd name="T0" fmla="*/ 1 w 24"/>
                    <a:gd name="T1" fmla="*/ 8 h 14"/>
                    <a:gd name="T2" fmla="*/ 4 w 24"/>
                    <a:gd name="T3" fmla="*/ 8 h 14"/>
                    <a:gd name="T4" fmla="*/ 19 w 24"/>
                    <a:gd name="T5" fmla="*/ 13 h 14"/>
                    <a:gd name="T6" fmla="*/ 22 w 24"/>
                    <a:gd name="T7" fmla="*/ 14 h 14"/>
                    <a:gd name="T8" fmla="*/ 23 w 24"/>
                    <a:gd name="T9" fmla="*/ 10 h 14"/>
                    <a:gd name="T10" fmla="*/ 2 w 24"/>
                    <a:gd name="T11" fmla="*/ 4 h 14"/>
                    <a:gd name="T12" fmla="*/ 1 w 24"/>
                    <a:gd name="T13" fmla="*/ 7 h 14"/>
                    <a:gd name="T14" fmla="*/ 1 w 24"/>
                    <a:gd name="T15" fmla="*/ 8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 h="14">
                      <a:moveTo>
                        <a:pt x="1" y="8"/>
                      </a:moveTo>
                      <a:cubicBezTo>
                        <a:pt x="2" y="8"/>
                        <a:pt x="3" y="9"/>
                        <a:pt x="4" y="8"/>
                      </a:cubicBezTo>
                      <a:cubicBezTo>
                        <a:pt x="13" y="5"/>
                        <a:pt x="19" y="13"/>
                        <a:pt x="19" y="13"/>
                      </a:cubicBezTo>
                      <a:cubicBezTo>
                        <a:pt x="20" y="14"/>
                        <a:pt x="21" y="14"/>
                        <a:pt x="22" y="14"/>
                      </a:cubicBezTo>
                      <a:cubicBezTo>
                        <a:pt x="23" y="13"/>
                        <a:pt x="24" y="11"/>
                        <a:pt x="23" y="10"/>
                      </a:cubicBezTo>
                      <a:cubicBezTo>
                        <a:pt x="20" y="7"/>
                        <a:pt x="12" y="0"/>
                        <a:pt x="2" y="4"/>
                      </a:cubicBezTo>
                      <a:cubicBezTo>
                        <a:pt x="1" y="5"/>
                        <a:pt x="0" y="6"/>
                        <a:pt x="1" y="7"/>
                      </a:cubicBezTo>
                      <a:cubicBezTo>
                        <a:pt x="1" y="7"/>
                        <a:pt x="1" y="8"/>
                        <a:pt x="1" y="8"/>
                      </a:cubicBezTo>
                      <a:close/>
                    </a:path>
                  </a:pathLst>
                </a:custGeom>
                <a:solidFill>
                  <a:srgbClr val="6F5B56"/>
                </a:solidFill>
                <a:ln>
                  <a:noFill/>
                </a:ln>
              </p:spPr>
              <p:txBody>
                <a:bodyPr vert="horz" wrap="square" lIns="45720" tIns="22860" rIns="45720" bIns="22860" numCol="1" anchor="t" anchorCtr="0" compatLnSpc="1">
                  <a:prstTxWarp prst="textNoShape">
                    <a:avLst/>
                  </a:prstTxWarp>
                </a:bodyPr>
                <a:lstStyle/>
                <a:p>
                  <a:endParaRPr lang="en-US" sz="900"/>
                </a:p>
              </p:txBody>
            </p:sp>
            <p:sp>
              <p:nvSpPr>
                <p:cNvPr id="98" name="Freeform 128">
                  <a:extLst>
                    <a:ext uri="{FF2B5EF4-FFF2-40B4-BE49-F238E27FC236}">
                      <a16:creationId xmlns:a16="http://schemas.microsoft.com/office/drawing/2014/main" id="{9BDCFE55-4835-E520-2EF6-731EA3C6C288}"/>
                    </a:ext>
                  </a:extLst>
                </p:cNvPr>
                <p:cNvSpPr>
                  <a:spLocks/>
                </p:cNvSpPr>
                <p:nvPr/>
              </p:nvSpPr>
              <p:spPr bwMode="auto">
                <a:xfrm>
                  <a:off x="1064390" y="1689002"/>
                  <a:ext cx="243161" cy="153573"/>
                </a:xfrm>
                <a:custGeom>
                  <a:avLst/>
                  <a:gdLst>
                    <a:gd name="T0" fmla="*/ 21 w 23"/>
                    <a:gd name="T1" fmla="*/ 14 h 14"/>
                    <a:gd name="T2" fmla="*/ 21 w 23"/>
                    <a:gd name="T3" fmla="*/ 12 h 14"/>
                    <a:gd name="T4" fmla="*/ 0 w 23"/>
                    <a:gd name="T5" fmla="*/ 5 h 14"/>
                    <a:gd name="T6" fmla="*/ 0 w 23"/>
                    <a:gd name="T7" fmla="*/ 6 h 14"/>
                    <a:gd name="T8" fmla="*/ 1 w 23"/>
                    <a:gd name="T9" fmla="*/ 4 h 14"/>
                    <a:gd name="T10" fmla="*/ 22 w 23"/>
                    <a:gd name="T11" fmla="*/ 10 h 14"/>
                    <a:gd name="T12" fmla="*/ 21 w 23"/>
                    <a:gd name="T13" fmla="*/ 14 h 14"/>
                  </a:gdLst>
                  <a:ahLst/>
                  <a:cxnLst>
                    <a:cxn ang="0">
                      <a:pos x="T0" y="T1"/>
                    </a:cxn>
                    <a:cxn ang="0">
                      <a:pos x="T2" y="T3"/>
                    </a:cxn>
                    <a:cxn ang="0">
                      <a:pos x="T4" y="T5"/>
                    </a:cxn>
                    <a:cxn ang="0">
                      <a:pos x="T6" y="T7"/>
                    </a:cxn>
                    <a:cxn ang="0">
                      <a:pos x="T8" y="T9"/>
                    </a:cxn>
                    <a:cxn ang="0">
                      <a:pos x="T10" y="T11"/>
                    </a:cxn>
                    <a:cxn ang="0">
                      <a:pos x="T12" y="T13"/>
                    </a:cxn>
                  </a:cxnLst>
                  <a:rect l="0" t="0" r="r" b="b"/>
                  <a:pathLst>
                    <a:path w="23" h="14">
                      <a:moveTo>
                        <a:pt x="21" y="14"/>
                      </a:moveTo>
                      <a:cubicBezTo>
                        <a:pt x="22" y="13"/>
                        <a:pt x="21" y="12"/>
                        <a:pt x="21" y="12"/>
                      </a:cubicBezTo>
                      <a:cubicBezTo>
                        <a:pt x="18" y="8"/>
                        <a:pt x="10" y="1"/>
                        <a:pt x="0" y="5"/>
                      </a:cubicBezTo>
                      <a:cubicBezTo>
                        <a:pt x="0" y="5"/>
                        <a:pt x="0" y="5"/>
                        <a:pt x="0" y="6"/>
                      </a:cubicBezTo>
                      <a:cubicBezTo>
                        <a:pt x="0" y="5"/>
                        <a:pt x="0" y="4"/>
                        <a:pt x="1" y="4"/>
                      </a:cubicBezTo>
                      <a:cubicBezTo>
                        <a:pt x="11" y="0"/>
                        <a:pt x="19" y="7"/>
                        <a:pt x="22" y="10"/>
                      </a:cubicBezTo>
                      <a:cubicBezTo>
                        <a:pt x="23" y="11"/>
                        <a:pt x="22" y="13"/>
                        <a:pt x="21" y="14"/>
                      </a:cubicBezTo>
                      <a:close/>
                    </a:path>
                  </a:pathLst>
                </a:custGeom>
                <a:solidFill>
                  <a:srgbClr val="8E7771"/>
                </a:solidFill>
                <a:ln>
                  <a:noFill/>
                </a:ln>
              </p:spPr>
              <p:txBody>
                <a:bodyPr vert="horz" wrap="square" lIns="45720" tIns="22860" rIns="45720" bIns="22860" numCol="1" anchor="t" anchorCtr="0" compatLnSpc="1">
                  <a:prstTxWarp prst="textNoShape">
                    <a:avLst/>
                  </a:prstTxWarp>
                </a:bodyPr>
                <a:lstStyle/>
                <a:p>
                  <a:endParaRPr lang="en-US" sz="900"/>
                </a:p>
              </p:txBody>
            </p:sp>
            <p:grpSp>
              <p:nvGrpSpPr>
                <p:cNvPr id="99" name="Group 98">
                  <a:extLst>
                    <a:ext uri="{FF2B5EF4-FFF2-40B4-BE49-F238E27FC236}">
                      <a16:creationId xmlns:a16="http://schemas.microsoft.com/office/drawing/2014/main" id="{38F94874-8A1B-3BCD-6AB8-1B00E0052BFD}"/>
                    </a:ext>
                  </a:extLst>
                </p:cNvPr>
                <p:cNvGrpSpPr/>
                <p:nvPr/>
              </p:nvGrpSpPr>
              <p:grpSpPr>
                <a:xfrm>
                  <a:off x="656833" y="2374458"/>
                  <a:ext cx="535036" cy="227394"/>
                  <a:chOff x="4643802" y="5084415"/>
                  <a:chExt cx="511910" cy="217565"/>
                </a:xfrm>
              </p:grpSpPr>
              <p:sp>
                <p:nvSpPr>
                  <p:cNvPr id="116" name="Freeform 134">
                    <a:extLst>
                      <a:ext uri="{FF2B5EF4-FFF2-40B4-BE49-F238E27FC236}">
                        <a16:creationId xmlns:a16="http://schemas.microsoft.com/office/drawing/2014/main" id="{7A95075C-46BF-3E70-7617-4DC83689D634}"/>
                      </a:ext>
                    </a:extLst>
                  </p:cNvPr>
                  <p:cNvSpPr>
                    <a:spLocks/>
                  </p:cNvSpPr>
                  <p:nvPr/>
                </p:nvSpPr>
                <p:spPr bwMode="auto">
                  <a:xfrm>
                    <a:off x="4643802" y="5084415"/>
                    <a:ext cx="511910" cy="127977"/>
                  </a:xfrm>
                  <a:custGeom>
                    <a:avLst/>
                    <a:gdLst>
                      <a:gd name="T0" fmla="*/ 6 w 47"/>
                      <a:gd name="T1" fmla="*/ 12 h 12"/>
                      <a:gd name="T2" fmla="*/ 0 w 47"/>
                      <a:gd name="T3" fmla="*/ 0 h 12"/>
                      <a:gd name="T4" fmla="*/ 24 w 47"/>
                      <a:gd name="T5" fmla="*/ 1 h 12"/>
                      <a:gd name="T6" fmla="*/ 47 w 47"/>
                      <a:gd name="T7" fmla="*/ 0 h 12"/>
                      <a:gd name="T8" fmla="*/ 41 w 47"/>
                      <a:gd name="T9" fmla="*/ 12 h 12"/>
                      <a:gd name="T10" fmla="*/ 24 w 47"/>
                      <a:gd name="T11" fmla="*/ 8 h 12"/>
                      <a:gd name="T12" fmla="*/ 6 w 47"/>
                      <a:gd name="T13" fmla="*/ 12 h 12"/>
                    </a:gdLst>
                    <a:ahLst/>
                    <a:cxnLst>
                      <a:cxn ang="0">
                        <a:pos x="T0" y="T1"/>
                      </a:cxn>
                      <a:cxn ang="0">
                        <a:pos x="T2" y="T3"/>
                      </a:cxn>
                      <a:cxn ang="0">
                        <a:pos x="T4" y="T5"/>
                      </a:cxn>
                      <a:cxn ang="0">
                        <a:pos x="T6" y="T7"/>
                      </a:cxn>
                      <a:cxn ang="0">
                        <a:pos x="T8" y="T9"/>
                      </a:cxn>
                      <a:cxn ang="0">
                        <a:pos x="T10" y="T11"/>
                      </a:cxn>
                      <a:cxn ang="0">
                        <a:pos x="T12" y="T13"/>
                      </a:cxn>
                    </a:cxnLst>
                    <a:rect l="0" t="0" r="r" b="b"/>
                    <a:pathLst>
                      <a:path w="47" h="12">
                        <a:moveTo>
                          <a:pt x="6" y="12"/>
                        </a:moveTo>
                        <a:cubicBezTo>
                          <a:pt x="3" y="9"/>
                          <a:pt x="1" y="4"/>
                          <a:pt x="0" y="0"/>
                        </a:cubicBezTo>
                        <a:cubicBezTo>
                          <a:pt x="7" y="1"/>
                          <a:pt x="15" y="1"/>
                          <a:pt x="24" y="1"/>
                        </a:cubicBezTo>
                        <a:cubicBezTo>
                          <a:pt x="32" y="1"/>
                          <a:pt x="40" y="1"/>
                          <a:pt x="47" y="0"/>
                        </a:cubicBezTo>
                        <a:cubicBezTo>
                          <a:pt x="46" y="4"/>
                          <a:pt x="44" y="9"/>
                          <a:pt x="41" y="12"/>
                        </a:cubicBezTo>
                        <a:cubicBezTo>
                          <a:pt x="37" y="9"/>
                          <a:pt x="31" y="8"/>
                          <a:pt x="24" y="8"/>
                        </a:cubicBezTo>
                        <a:cubicBezTo>
                          <a:pt x="16" y="8"/>
                          <a:pt x="10" y="9"/>
                          <a:pt x="6" y="12"/>
                        </a:cubicBezTo>
                        <a:close/>
                      </a:path>
                    </a:pathLst>
                  </a:custGeom>
                  <a:solidFill>
                    <a:srgbClr val="9A32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117" name="Freeform 135">
                    <a:extLst>
                      <a:ext uri="{FF2B5EF4-FFF2-40B4-BE49-F238E27FC236}">
                        <a16:creationId xmlns:a16="http://schemas.microsoft.com/office/drawing/2014/main" id="{A31A1C5A-A93A-B561-C0FF-A4DF2B593D3E}"/>
                      </a:ext>
                    </a:extLst>
                  </p:cNvPr>
                  <p:cNvSpPr>
                    <a:spLocks/>
                  </p:cNvSpPr>
                  <p:nvPr/>
                </p:nvSpPr>
                <p:spPr bwMode="auto">
                  <a:xfrm>
                    <a:off x="4720589" y="5174003"/>
                    <a:ext cx="371138" cy="127977"/>
                  </a:xfrm>
                  <a:custGeom>
                    <a:avLst/>
                    <a:gdLst>
                      <a:gd name="T0" fmla="*/ 18 w 35"/>
                      <a:gd name="T1" fmla="*/ 12 h 12"/>
                      <a:gd name="T2" fmla="*/ 0 w 35"/>
                      <a:gd name="T3" fmla="*/ 4 h 12"/>
                      <a:gd name="T4" fmla="*/ 18 w 35"/>
                      <a:gd name="T5" fmla="*/ 0 h 12"/>
                      <a:gd name="T6" fmla="*/ 35 w 35"/>
                      <a:gd name="T7" fmla="*/ 4 h 12"/>
                      <a:gd name="T8" fmla="*/ 18 w 35"/>
                      <a:gd name="T9" fmla="*/ 12 h 12"/>
                    </a:gdLst>
                    <a:ahLst/>
                    <a:cxnLst>
                      <a:cxn ang="0">
                        <a:pos x="T0" y="T1"/>
                      </a:cxn>
                      <a:cxn ang="0">
                        <a:pos x="T2" y="T3"/>
                      </a:cxn>
                      <a:cxn ang="0">
                        <a:pos x="T4" y="T5"/>
                      </a:cxn>
                      <a:cxn ang="0">
                        <a:pos x="T6" y="T7"/>
                      </a:cxn>
                      <a:cxn ang="0">
                        <a:pos x="T8" y="T9"/>
                      </a:cxn>
                    </a:cxnLst>
                    <a:rect l="0" t="0" r="r" b="b"/>
                    <a:pathLst>
                      <a:path w="35" h="12">
                        <a:moveTo>
                          <a:pt x="18" y="12"/>
                        </a:moveTo>
                        <a:cubicBezTo>
                          <a:pt x="11" y="12"/>
                          <a:pt x="4" y="9"/>
                          <a:pt x="0" y="4"/>
                        </a:cubicBezTo>
                        <a:cubicBezTo>
                          <a:pt x="4" y="1"/>
                          <a:pt x="10" y="0"/>
                          <a:pt x="18" y="0"/>
                        </a:cubicBezTo>
                        <a:cubicBezTo>
                          <a:pt x="25" y="0"/>
                          <a:pt x="31" y="1"/>
                          <a:pt x="35" y="4"/>
                        </a:cubicBezTo>
                        <a:cubicBezTo>
                          <a:pt x="31" y="9"/>
                          <a:pt x="25" y="12"/>
                          <a:pt x="18" y="12"/>
                        </a:cubicBezTo>
                        <a:close/>
                      </a:path>
                    </a:pathLst>
                  </a:custGeom>
                  <a:solidFill>
                    <a:srgbClr val="C455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grpSp>
            <p:sp>
              <p:nvSpPr>
                <p:cNvPr id="100" name="Freeform 159">
                  <a:extLst>
                    <a:ext uri="{FF2B5EF4-FFF2-40B4-BE49-F238E27FC236}">
                      <a16:creationId xmlns:a16="http://schemas.microsoft.com/office/drawing/2014/main" id="{9F265367-32E2-7E6B-8862-157A21DF2AE0}"/>
                    </a:ext>
                  </a:extLst>
                </p:cNvPr>
                <p:cNvSpPr>
                  <a:spLocks noEditPoints="1"/>
                </p:cNvSpPr>
                <p:nvPr/>
              </p:nvSpPr>
              <p:spPr bwMode="auto">
                <a:xfrm>
                  <a:off x="437297" y="1868170"/>
                  <a:ext cx="383932" cy="319948"/>
                </a:xfrm>
                <a:custGeom>
                  <a:avLst/>
                  <a:gdLst>
                    <a:gd name="T0" fmla="*/ 17 w 36"/>
                    <a:gd name="T1" fmla="*/ 30 h 30"/>
                    <a:gd name="T2" fmla="*/ 17 w 36"/>
                    <a:gd name="T3" fmla="*/ 30 h 30"/>
                    <a:gd name="T4" fmla="*/ 17 w 36"/>
                    <a:gd name="T5" fmla="*/ 30 h 30"/>
                    <a:gd name="T6" fmla="*/ 17 w 36"/>
                    <a:gd name="T7" fmla="*/ 30 h 30"/>
                    <a:gd name="T8" fmla="*/ 16 w 36"/>
                    <a:gd name="T9" fmla="*/ 30 h 30"/>
                    <a:gd name="T10" fmla="*/ 16 w 36"/>
                    <a:gd name="T11" fmla="*/ 30 h 30"/>
                    <a:gd name="T12" fmla="*/ 16 w 36"/>
                    <a:gd name="T13" fmla="*/ 30 h 30"/>
                    <a:gd name="T14" fmla="*/ 35 w 36"/>
                    <a:gd name="T15" fmla="*/ 15 h 30"/>
                    <a:gd name="T16" fmla="*/ 17 w 36"/>
                    <a:gd name="T17" fmla="*/ 30 h 30"/>
                    <a:gd name="T18" fmla="*/ 35 w 36"/>
                    <a:gd name="T19" fmla="*/ 15 h 30"/>
                    <a:gd name="T20" fmla="*/ 35 w 36"/>
                    <a:gd name="T21" fmla="*/ 14 h 30"/>
                    <a:gd name="T22" fmla="*/ 35 w 36"/>
                    <a:gd name="T23" fmla="*/ 15 h 30"/>
                    <a:gd name="T24" fmla="*/ 35 w 36"/>
                    <a:gd name="T25" fmla="*/ 14 h 30"/>
                    <a:gd name="T26" fmla="*/ 14 w 36"/>
                    <a:gd name="T27" fmla="*/ 0 h 30"/>
                    <a:gd name="T28" fmla="*/ 14 w 36"/>
                    <a:gd name="T29" fmla="*/ 0 h 30"/>
                    <a:gd name="T30" fmla="*/ 18 w 36"/>
                    <a:gd name="T31" fmla="*/ 1 h 30"/>
                    <a:gd name="T32" fmla="*/ 18 w 36"/>
                    <a:gd name="T33" fmla="*/ 1 h 30"/>
                    <a:gd name="T34" fmla="*/ 34 w 36"/>
                    <a:gd name="T35" fmla="*/ 6 h 30"/>
                    <a:gd name="T36" fmla="*/ 36 w 36"/>
                    <a:gd name="T37" fmla="*/ 11 h 30"/>
                    <a:gd name="T38" fmla="*/ 34 w 36"/>
                    <a:gd name="T39" fmla="*/ 6 h 30"/>
                    <a:gd name="T40" fmla="*/ 18 w 36"/>
                    <a:gd name="T41" fmla="*/ 1 h 30"/>
                    <a:gd name="T42" fmla="*/ 18 w 36"/>
                    <a:gd name="T43" fmla="*/ 1 h 30"/>
                    <a:gd name="T44" fmla="*/ 14 w 36"/>
                    <a:gd name="T45" fmla="*/ 0 h 30"/>
                    <a:gd name="T46" fmla="*/ 14 w 36"/>
                    <a:gd name="T47" fmla="*/ 0 h 30"/>
                    <a:gd name="T48" fmla="*/ 13 w 36"/>
                    <a:gd name="T49" fmla="*/ 0 h 30"/>
                    <a:gd name="T50" fmla="*/ 7 w 36"/>
                    <a:gd name="T51" fmla="*/ 1 h 30"/>
                    <a:gd name="T52" fmla="*/ 1 w 36"/>
                    <a:gd name="T53" fmla="*/ 7 h 30"/>
                    <a:gd name="T54" fmla="*/ 0 w 36"/>
                    <a:gd name="T55" fmla="*/ 13 h 30"/>
                    <a:gd name="T56" fmla="*/ 1 w 36"/>
                    <a:gd name="T57" fmla="*/ 7 h 30"/>
                    <a:gd name="T58" fmla="*/ 7 w 36"/>
                    <a:gd name="T59" fmla="*/ 1 h 30"/>
                    <a:gd name="T60" fmla="*/ 13 w 36"/>
                    <a:gd name="T61" fmla="*/ 0 h 30"/>
                    <a:gd name="T62" fmla="*/ 13 w 36"/>
                    <a:gd name="T63" fmla="*/ 0 h 30"/>
                    <a:gd name="T64" fmla="*/ 13 w 36"/>
                    <a:gd name="T65" fmla="*/ 0 h 30"/>
                    <a:gd name="T66" fmla="*/ 13 w 36"/>
                    <a:gd name="T67" fmla="*/ 0 h 30"/>
                    <a:gd name="T68" fmla="*/ 13 w 36"/>
                    <a:gd name="T69"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6" h="30">
                      <a:moveTo>
                        <a:pt x="17" y="30"/>
                      </a:moveTo>
                      <a:cubicBezTo>
                        <a:pt x="17" y="30"/>
                        <a:pt x="17" y="30"/>
                        <a:pt x="17" y="30"/>
                      </a:cubicBezTo>
                      <a:cubicBezTo>
                        <a:pt x="17" y="30"/>
                        <a:pt x="17" y="30"/>
                        <a:pt x="17" y="30"/>
                      </a:cubicBezTo>
                      <a:cubicBezTo>
                        <a:pt x="17" y="30"/>
                        <a:pt x="17" y="30"/>
                        <a:pt x="17" y="30"/>
                      </a:cubicBezTo>
                      <a:moveTo>
                        <a:pt x="16" y="30"/>
                      </a:moveTo>
                      <a:cubicBezTo>
                        <a:pt x="16" y="30"/>
                        <a:pt x="16" y="30"/>
                        <a:pt x="16" y="30"/>
                      </a:cubicBezTo>
                      <a:cubicBezTo>
                        <a:pt x="16" y="30"/>
                        <a:pt x="16" y="30"/>
                        <a:pt x="16" y="30"/>
                      </a:cubicBezTo>
                      <a:moveTo>
                        <a:pt x="35" y="15"/>
                      </a:moveTo>
                      <a:cubicBezTo>
                        <a:pt x="32" y="24"/>
                        <a:pt x="29" y="30"/>
                        <a:pt x="17" y="30"/>
                      </a:cubicBezTo>
                      <a:cubicBezTo>
                        <a:pt x="29" y="30"/>
                        <a:pt x="32" y="24"/>
                        <a:pt x="35" y="15"/>
                      </a:cubicBezTo>
                      <a:moveTo>
                        <a:pt x="35" y="14"/>
                      </a:moveTo>
                      <a:cubicBezTo>
                        <a:pt x="35" y="14"/>
                        <a:pt x="35" y="14"/>
                        <a:pt x="35" y="15"/>
                      </a:cubicBezTo>
                      <a:cubicBezTo>
                        <a:pt x="35" y="14"/>
                        <a:pt x="35" y="14"/>
                        <a:pt x="35" y="14"/>
                      </a:cubicBezTo>
                      <a:moveTo>
                        <a:pt x="14" y="0"/>
                      </a:moveTo>
                      <a:cubicBezTo>
                        <a:pt x="14" y="0"/>
                        <a:pt x="14" y="0"/>
                        <a:pt x="14" y="0"/>
                      </a:cubicBezTo>
                      <a:cubicBezTo>
                        <a:pt x="15" y="1"/>
                        <a:pt x="17" y="1"/>
                        <a:pt x="18" y="1"/>
                      </a:cubicBezTo>
                      <a:cubicBezTo>
                        <a:pt x="18" y="1"/>
                        <a:pt x="18" y="1"/>
                        <a:pt x="18" y="1"/>
                      </a:cubicBezTo>
                      <a:cubicBezTo>
                        <a:pt x="24" y="1"/>
                        <a:pt x="31" y="2"/>
                        <a:pt x="34" y="6"/>
                      </a:cubicBezTo>
                      <a:cubicBezTo>
                        <a:pt x="35" y="8"/>
                        <a:pt x="36" y="9"/>
                        <a:pt x="36" y="11"/>
                      </a:cubicBezTo>
                      <a:cubicBezTo>
                        <a:pt x="36" y="9"/>
                        <a:pt x="35" y="8"/>
                        <a:pt x="34" y="6"/>
                      </a:cubicBezTo>
                      <a:cubicBezTo>
                        <a:pt x="31" y="2"/>
                        <a:pt x="24" y="1"/>
                        <a:pt x="18" y="1"/>
                      </a:cubicBezTo>
                      <a:cubicBezTo>
                        <a:pt x="18" y="1"/>
                        <a:pt x="18" y="1"/>
                        <a:pt x="18" y="1"/>
                      </a:cubicBezTo>
                      <a:cubicBezTo>
                        <a:pt x="17" y="1"/>
                        <a:pt x="15" y="1"/>
                        <a:pt x="14" y="0"/>
                      </a:cubicBezTo>
                      <a:cubicBezTo>
                        <a:pt x="14" y="0"/>
                        <a:pt x="14" y="0"/>
                        <a:pt x="14" y="0"/>
                      </a:cubicBezTo>
                      <a:moveTo>
                        <a:pt x="13" y="0"/>
                      </a:moveTo>
                      <a:cubicBezTo>
                        <a:pt x="10" y="0"/>
                        <a:pt x="8" y="1"/>
                        <a:pt x="7" y="1"/>
                      </a:cubicBezTo>
                      <a:cubicBezTo>
                        <a:pt x="3" y="2"/>
                        <a:pt x="2" y="5"/>
                        <a:pt x="1" y="7"/>
                      </a:cubicBezTo>
                      <a:cubicBezTo>
                        <a:pt x="1" y="9"/>
                        <a:pt x="0" y="11"/>
                        <a:pt x="0" y="13"/>
                      </a:cubicBezTo>
                      <a:cubicBezTo>
                        <a:pt x="0" y="11"/>
                        <a:pt x="1" y="9"/>
                        <a:pt x="1" y="7"/>
                      </a:cubicBezTo>
                      <a:cubicBezTo>
                        <a:pt x="2" y="5"/>
                        <a:pt x="3" y="2"/>
                        <a:pt x="7" y="1"/>
                      </a:cubicBezTo>
                      <a:cubicBezTo>
                        <a:pt x="8" y="1"/>
                        <a:pt x="10" y="0"/>
                        <a:pt x="13" y="0"/>
                      </a:cubicBezTo>
                      <a:moveTo>
                        <a:pt x="13" y="0"/>
                      </a:moveTo>
                      <a:cubicBezTo>
                        <a:pt x="13" y="0"/>
                        <a:pt x="13" y="0"/>
                        <a:pt x="13" y="0"/>
                      </a:cubicBezTo>
                      <a:cubicBezTo>
                        <a:pt x="13" y="0"/>
                        <a:pt x="13" y="0"/>
                        <a:pt x="13" y="0"/>
                      </a:cubicBezTo>
                      <a:cubicBezTo>
                        <a:pt x="13" y="0"/>
                        <a:pt x="13" y="0"/>
                        <a:pt x="13" y="0"/>
                      </a:cubicBezTo>
                    </a:path>
                  </a:pathLst>
                </a:custGeom>
                <a:solidFill>
                  <a:srgbClr val="4B4A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101" name="Freeform 31687">
                  <a:extLst>
                    <a:ext uri="{FF2B5EF4-FFF2-40B4-BE49-F238E27FC236}">
                      <a16:creationId xmlns:a16="http://schemas.microsoft.com/office/drawing/2014/main" id="{BC19AC6F-2BF7-0C6D-E703-873397FB48CA}"/>
                    </a:ext>
                  </a:extLst>
                </p:cNvPr>
                <p:cNvSpPr>
                  <a:spLocks/>
                </p:cNvSpPr>
                <p:nvPr/>
              </p:nvSpPr>
              <p:spPr bwMode="auto">
                <a:xfrm>
                  <a:off x="512390" y="2216472"/>
                  <a:ext cx="168068" cy="75131"/>
                </a:xfrm>
                <a:custGeom>
                  <a:avLst/>
                  <a:gdLst>
                    <a:gd name="T0" fmla="*/ 11 w 11"/>
                    <a:gd name="T1" fmla="*/ 3 h 7"/>
                    <a:gd name="T2" fmla="*/ 6 w 11"/>
                    <a:gd name="T3" fmla="*/ 7 h 7"/>
                    <a:gd name="T4" fmla="*/ 0 w 11"/>
                    <a:gd name="T5" fmla="*/ 4 h 7"/>
                    <a:gd name="T6" fmla="*/ 5 w 11"/>
                    <a:gd name="T7" fmla="*/ 0 h 7"/>
                    <a:gd name="T8" fmla="*/ 11 w 11"/>
                    <a:gd name="T9" fmla="*/ 3 h 7"/>
                  </a:gdLst>
                  <a:ahLst/>
                  <a:cxnLst>
                    <a:cxn ang="0">
                      <a:pos x="T0" y="T1"/>
                    </a:cxn>
                    <a:cxn ang="0">
                      <a:pos x="T2" y="T3"/>
                    </a:cxn>
                    <a:cxn ang="0">
                      <a:pos x="T4" y="T5"/>
                    </a:cxn>
                    <a:cxn ang="0">
                      <a:pos x="T6" y="T7"/>
                    </a:cxn>
                    <a:cxn ang="0">
                      <a:pos x="T8" y="T9"/>
                    </a:cxn>
                  </a:cxnLst>
                  <a:rect l="0" t="0" r="r" b="b"/>
                  <a:pathLst>
                    <a:path w="11" h="7">
                      <a:moveTo>
                        <a:pt x="11" y="3"/>
                      </a:moveTo>
                      <a:cubicBezTo>
                        <a:pt x="11" y="5"/>
                        <a:pt x="8" y="6"/>
                        <a:pt x="6" y="7"/>
                      </a:cubicBezTo>
                      <a:cubicBezTo>
                        <a:pt x="3" y="7"/>
                        <a:pt x="0" y="6"/>
                        <a:pt x="0" y="4"/>
                      </a:cubicBezTo>
                      <a:cubicBezTo>
                        <a:pt x="0" y="2"/>
                        <a:pt x="2" y="0"/>
                        <a:pt x="5" y="0"/>
                      </a:cubicBezTo>
                      <a:cubicBezTo>
                        <a:pt x="8" y="0"/>
                        <a:pt x="11" y="1"/>
                        <a:pt x="11" y="3"/>
                      </a:cubicBezTo>
                      <a:close/>
                    </a:path>
                  </a:pathLst>
                </a:custGeom>
                <a:solidFill>
                  <a:srgbClr val="FF9D78"/>
                </a:solidFill>
                <a:ln>
                  <a:noFill/>
                </a:ln>
              </p:spPr>
              <p:txBody>
                <a:bodyPr vert="horz" wrap="square" lIns="45720" tIns="22860" rIns="45720" bIns="22860" numCol="1" anchor="t" anchorCtr="0" compatLnSpc="1">
                  <a:prstTxWarp prst="textNoShape">
                    <a:avLst/>
                  </a:prstTxWarp>
                </a:bodyPr>
                <a:lstStyle/>
                <a:p>
                  <a:endParaRPr lang="en-US" sz="900"/>
                </a:p>
              </p:txBody>
            </p:sp>
            <p:grpSp>
              <p:nvGrpSpPr>
                <p:cNvPr id="102" name="Group 101">
                  <a:extLst>
                    <a:ext uri="{FF2B5EF4-FFF2-40B4-BE49-F238E27FC236}">
                      <a16:creationId xmlns:a16="http://schemas.microsoft.com/office/drawing/2014/main" id="{654EADDB-BD1D-DB06-1B57-76AE25785D19}"/>
                    </a:ext>
                  </a:extLst>
                </p:cNvPr>
                <p:cNvGrpSpPr/>
                <p:nvPr/>
              </p:nvGrpSpPr>
              <p:grpSpPr>
                <a:xfrm>
                  <a:off x="1056893" y="1833312"/>
                  <a:ext cx="194939" cy="292410"/>
                  <a:chOff x="766791" y="7239466"/>
                  <a:chExt cx="549950" cy="824928"/>
                </a:xfrm>
              </p:grpSpPr>
              <p:sp>
                <p:nvSpPr>
                  <p:cNvPr id="112" name="Freeform 31692">
                    <a:extLst>
                      <a:ext uri="{FF2B5EF4-FFF2-40B4-BE49-F238E27FC236}">
                        <a16:creationId xmlns:a16="http://schemas.microsoft.com/office/drawing/2014/main" id="{32656346-27EF-F147-F379-519F02C67CF1}"/>
                      </a:ext>
                    </a:extLst>
                  </p:cNvPr>
                  <p:cNvSpPr>
                    <a:spLocks/>
                  </p:cNvSpPr>
                  <p:nvPr/>
                </p:nvSpPr>
                <p:spPr bwMode="auto">
                  <a:xfrm>
                    <a:off x="766791" y="7239466"/>
                    <a:ext cx="549950" cy="797437"/>
                  </a:xfrm>
                  <a:custGeom>
                    <a:avLst/>
                    <a:gdLst>
                      <a:gd name="T0" fmla="*/ 1 w 18"/>
                      <a:gd name="T1" fmla="*/ 12 h 25"/>
                      <a:gd name="T2" fmla="*/ 13 w 18"/>
                      <a:gd name="T3" fmla="*/ 2 h 25"/>
                      <a:gd name="T4" fmla="*/ 16 w 18"/>
                      <a:gd name="T5" fmla="*/ 17 h 25"/>
                      <a:gd name="T6" fmla="*/ 6 w 18"/>
                      <a:gd name="T7" fmla="*/ 23 h 25"/>
                      <a:gd name="T8" fmla="*/ 1 w 18"/>
                      <a:gd name="T9" fmla="*/ 12 h 25"/>
                    </a:gdLst>
                    <a:ahLst/>
                    <a:cxnLst>
                      <a:cxn ang="0">
                        <a:pos x="T0" y="T1"/>
                      </a:cxn>
                      <a:cxn ang="0">
                        <a:pos x="T2" y="T3"/>
                      </a:cxn>
                      <a:cxn ang="0">
                        <a:pos x="T4" y="T5"/>
                      </a:cxn>
                      <a:cxn ang="0">
                        <a:pos x="T6" y="T7"/>
                      </a:cxn>
                      <a:cxn ang="0">
                        <a:pos x="T8" y="T9"/>
                      </a:cxn>
                    </a:cxnLst>
                    <a:rect l="0" t="0" r="r" b="b"/>
                    <a:pathLst>
                      <a:path w="18" h="25">
                        <a:moveTo>
                          <a:pt x="1" y="12"/>
                        </a:moveTo>
                        <a:cubicBezTo>
                          <a:pt x="3" y="4"/>
                          <a:pt x="8" y="0"/>
                          <a:pt x="13" y="2"/>
                        </a:cubicBezTo>
                        <a:cubicBezTo>
                          <a:pt x="17" y="3"/>
                          <a:pt x="18" y="10"/>
                          <a:pt x="16" y="17"/>
                        </a:cubicBezTo>
                        <a:cubicBezTo>
                          <a:pt x="14" y="25"/>
                          <a:pt x="11" y="25"/>
                          <a:pt x="6" y="23"/>
                        </a:cubicBezTo>
                        <a:cubicBezTo>
                          <a:pt x="2" y="21"/>
                          <a:pt x="0" y="19"/>
                          <a:pt x="1" y="12"/>
                        </a:cubicBezTo>
                        <a:close/>
                      </a:path>
                    </a:pathLst>
                  </a:custGeom>
                  <a:solidFill>
                    <a:srgbClr val="B96C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113" name="Freeform 31693">
                    <a:extLst>
                      <a:ext uri="{FF2B5EF4-FFF2-40B4-BE49-F238E27FC236}">
                        <a16:creationId xmlns:a16="http://schemas.microsoft.com/office/drawing/2014/main" id="{8BB116DE-453F-6BE9-2632-51A3C1F1C450}"/>
                      </a:ext>
                    </a:extLst>
                  </p:cNvPr>
                  <p:cNvSpPr>
                    <a:spLocks/>
                  </p:cNvSpPr>
                  <p:nvPr/>
                </p:nvSpPr>
                <p:spPr bwMode="auto">
                  <a:xfrm>
                    <a:off x="766791" y="7294463"/>
                    <a:ext cx="549950" cy="769931"/>
                  </a:xfrm>
                  <a:custGeom>
                    <a:avLst/>
                    <a:gdLst>
                      <a:gd name="T0" fmla="*/ 1 w 18"/>
                      <a:gd name="T1" fmla="*/ 12 h 25"/>
                      <a:gd name="T2" fmla="*/ 13 w 18"/>
                      <a:gd name="T3" fmla="*/ 2 h 25"/>
                      <a:gd name="T4" fmla="*/ 16 w 18"/>
                      <a:gd name="T5" fmla="*/ 18 h 25"/>
                      <a:gd name="T6" fmla="*/ 7 w 18"/>
                      <a:gd name="T7" fmla="*/ 23 h 25"/>
                      <a:gd name="T8" fmla="*/ 1 w 18"/>
                      <a:gd name="T9" fmla="*/ 12 h 25"/>
                    </a:gdLst>
                    <a:ahLst/>
                    <a:cxnLst>
                      <a:cxn ang="0">
                        <a:pos x="T0" y="T1"/>
                      </a:cxn>
                      <a:cxn ang="0">
                        <a:pos x="T2" y="T3"/>
                      </a:cxn>
                      <a:cxn ang="0">
                        <a:pos x="T4" y="T5"/>
                      </a:cxn>
                      <a:cxn ang="0">
                        <a:pos x="T6" y="T7"/>
                      </a:cxn>
                      <a:cxn ang="0">
                        <a:pos x="T8" y="T9"/>
                      </a:cxn>
                    </a:cxnLst>
                    <a:rect l="0" t="0" r="r" b="b"/>
                    <a:pathLst>
                      <a:path w="18" h="25">
                        <a:moveTo>
                          <a:pt x="1" y="12"/>
                        </a:moveTo>
                        <a:cubicBezTo>
                          <a:pt x="3" y="5"/>
                          <a:pt x="8" y="0"/>
                          <a:pt x="13" y="2"/>
                        </a:cubicBezTo>
                        <a:cubicBezTo>
                          <a:pt x="17" y="4"/>
                          <a:pt x="18" y="11"/>
                          <a:pt x="16" y="18"/>
                        </a:cubicBezTo>
                        <a:cubicBezTo>
                          <a:pt x="15" y="25"/>
                          <a:pt x="11" y="25"/>
                          <a:pt x="7" y="23"/>
                        </a:cubicBezTo>
                        <a:cubicBezTo>
                          <a:pt x="2" y="22"/>
                          <a:pt x="0" y="20"/>
                          <a:pt x="1" y="12"/>
                        </a:cubicBezTo>
                        <a:close/>
                      </a:path>
                    </a:pathLst>
                  </a:custGeom>
                  <a:solidFill>
                    <a:srgbClr val="FFF8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114" name="Freeform 31697">
                    <a:extLst>
                      <a:ext uri="{FF2B5EF4-FFF2-40B4-BE49-F238E27FC236}">
                        <a16:creationId xmlns:a16="http://schemas.microsoft.com/office/drawing/2014/main" id="{04CEEF4C-7592-14F0-6258-F3E14B1A4432}"/>
                      </a:ext>
                    </a:extLst>
                  </p:cNvPr>
                  <p:cNvSpPr>
                    <a:spLocks/>
                  </p:cNvSpPr>
                  <p:nvPr/>
                </p:nvSpPr>
                <p:spPr bwMode="auto">
                  <a:xfrm>
                    <a:off x="849274" y="7541949"/>
                    <a:ext cx="357477" cy="439961"/>
                  </a:xfrm>
                  <a:custGeom>
                    <a:avLst/>
                    <a:gdLst>
                      <a:gd name="T0" fmla="*/ 0 w 11"/>
                      <a:gd name="T1" fmla="*/ 7 h 15"/>
                      <a:gd name="T2" fmla="*/ 6 w 11"/>
                      <a:gd name="T3" fmla="*/ 1 h 15"/>
                      <a:gd name="T4" fmla="*/ 11 w 11"/>
                      <a:gd name="T5" fmla="*/ 8 h 15"/>
                      <a:gd name="T6" fmla="*/ 5 w 11"/>
                      <a:gd name="T7" fmla="*/ 14 h 15"/>
                      <a:gd name="T8" fmla="*/ 0 w 11"/>
                      <a:gd name="T9" fmla="*/ 7 h 15"/>
                    </a:gdLst>
                    <a:ahLst/>
                    <a:cxnLst>
                      <a:cxn ang="0">
                        <a:pos x="T0" y="T1"/>
                      </a:cxn>
                      <a:cxn ang="0">
                        <a:pos x="T2" y="T3"/>
                      </a:cxn>
                      <a:cxn ang="0">
                        <a:pos x="T4" y="T5"/>
                      </a:cxn>
                      <a:cxn ang="0">
                        <a:pos x="T6" y="T7"/>
                      </a:cxn>
                      <a:cxn ang="0">
                        <a:pos x="T8" y="T9"/>
                      </a:cxn>
                    </a:cxnLst>
                    <a:rect l="0" t="0" r="r" b="b"/>
                    <a:pathLst>
                      <a:path w="11" h="15">
                        <a:moveTo>
                          <a:pt x="0" y="7"/>
                        </a:moveTo>
                        <a:cubicBezTo>
                          <a:pt x="0" y="3"/>
                          <a:pt x="3" y="0"/>
                          <a:pt x="6" y="1"/>
                        </a:cubicBezTo>
                        <a:cubicBezTo>
                          <a:pt x="9" y="1"/>
                          <a:pt x="11" y="4"/>
                          <a:pt x="11" y="8"/>
                        </a:cubicBezTo>
                        <a:cubicBezTo>
                          <a:pt x="10" y="12"/>
                          <a:pt x="8" y="15"/>
                          <a:pt x="5" y="14"/>
                        </a:cubicBezTo>
                        <a:cubicBezTo>
                          <a:pt x="2" y="14"/>
                          <a:pt x="0" y="11"/>
                          <a:pt x="0" y="7"/>
                        </a:cubicBezTo>
                        <a:close/>
                      </a:path>
                    </a:pathLst>
                  </a:custGeom>
                  <a:solidFill>
                    <a:srgbClr val="83AD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115" name="Freeform 31698">
                    <a:extLst>
                      <a:ext uri="{FF2B5EF4-FFF2-40B4-BE49-F238E27FC236}">
                        <a16:creationId xmlns:a16="http://schemas.microsoft.com/office/drawing/2014/main" id="{3D90DAFC-6EF5-EAD3-012F-41D8D72620B9}"/>
                      </a:ext>
                    </a:extLst>
                  </p:cNvPr>
                  <p:cNvSpPr>
                    <a:spLocks/>
                  </p:cNvSpPr>
                  <p:nvPr/>
                </p:nvSpPr>
                <p:spPr bwMode="auto">
                  <a:xfrm>
                    <a:off x="959265" y="7596943"/>
                    <a:ext cx="109990" cy="109989"/>
                  </a:xfrm>
                  <a:custGeom>
                    <a:avLst/>
                    <a:gdLst>
                      <a:gd name="T0" fmla="*/ 0 w 4"/>
                      <a:gd name="T1" fmla="*/ 2 h 4"/>
                      <a:gd name="T2" fmla="*/ 2 w 4"/>
                      <a:gd name="T3" fmla="*/ 0 h 4"/>
                      <a:gd name="T4" fmla="*/ 4 w 4"/>
                      <a:gd name="T5" fmla="*/ 2 h 4"/>
                      <a:gd name="T6" fmla="*/ 2 w 4"/>
                      <a:gd name="T7" fmla="*/ 4 h 4"/>
                      <a:gd name="T8" fmla="*/ 0 w 4"/>
                      <a:gd name="T9" fmla="*/ 2 h 4"/>
                    </a:gdLst>
                    <a:ahLst/>
                    <a:cxnLst>
                      <a:cxn ang="0">
                        <a:pos x="T0" y="T1"/>
                      </a:cxn>
                      <a:cxn ang="0">
                        <a:pos x="T2" y="T3"/>
                      </a:cxn>
                      <a:cxn ang="0">
                        <a:pos x="T4" y="T5"/>
                      </a:cxn>
                      <a:cxn ang="0">
                        <a:pos x="T6" y="T7"/>
                      </a:cxn>
                      <a:cxn ang="0">
                        <a:pos x="T8" y="T9"/>
                      </a:cxn>
                    </a:cxnLst>
                    <a:rect l="0" t="0" r="r" b="b"/>
                    <a:pathLst>
                      <a:path w="4" h="4">
                        <a:moveTo>
                          <a:pt x="0" y="2"/>
                        </a:moveTo>
                        <a:cubicBezTo>
                          <a:pt x="0" y="1"/>
                          <a:pt x="1" y="0"/>
                          <a:pt x="2" y="0"/>
                        </a:cubicBezTo>
                        <a:cubicBezTo>
                          <a:pt x="3" y="0"/>
                          <a:pt x="4" y="1"/>
                          <a:pt x="4" y="2"/>
                        </a:cubicBezTo>
                        <a:cubicBezTo>
                          <a:pt x="4" y="4"/>
                          <a:pt x="3" y="4"/>
                          <a:pt x="2" y="4"/>
                        </a:cubicBezTo>
                        <a:cubicBezTo>
                          <a:pt x="1" y="4"/>
                          <a:pt x="0" y="3"/>
                          <a:pt x="0" y="2"/>
                        </a:cubicBezTo>
                        <a:close/>
                      </a:path>
                    </a:pathLst>
                  </a:custGeom>
                  <a:solidFill>
                    <a:srgbClr val="AFD1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grpSp>
            <p:grpSp>
              <p:nvGrpSpPr>
                <p:cNvPr id="103" name="Group 102">
                  <a:extLst>
                    <a:ext uri="{FF2B5EF4-FFF2-40B4-BE49-F238E27FC236}">
                      <a16:creationId xmlns:a16="http://schemas.microsoft.com/office/drawing/2014/main" id="{E1FC502F-9876-19DF-C9DD-06296C179EF1}"/>
                    </a:ext>
                  </a:extLst>
                </p:cNvPr>
                <p:cNvGrpSpPr/>
                <p:nvPr/>
              </p:nvGrpSpPr>
              <p:grpSpPr>
                <a:xfrm>
                  <a:off x="559092" y="1829781"/>
                  <a:ext cx="221682" cy="282665"/>
                  <a:chOff x="-360617" y="7129477"/>
                  <a:chExt cx="659942" cy="797437"/>
                </a:xfrm>
              </p:grpSpPr>
              <p:sp>
                <p:nvSpPr>
                  <p:cNvPr id="108" name="Freeform 31690">
                    <a:extLst>
                      <a:ext uri="{FF2B5EF4-FFF2-40B4-BE49-F238E27FC236}">
                        <a16:creationId xmlns:a16="http://schemas.microsoft.com/office/drawing/2014/main" id="{33259265-F199-D13A-AA58-E0EF8FE9C3CE}"/>
                      </a:ext>
                    </a:extLst>
                  </p:cNvPr>
                  <p:cNvSpPr>
                    <a:spLocks/>
                  </p:cNvSpPr>
                  <p:nvPr/>
                </p:nvSpPr>
                <p:spPr bwMode="auto">
                  <a:xfrm>
                    <a:off x="-360617" y="7129477"/>
                    <a:ext cx="632453" cy="769931"/>
                  </a:xfrm>
                  <a:custGeom>
                    <a:avLst/>
                    <a:gdLst>
                      <a:gd name="T0" fmla="*/ 2 w 20"/>
                      <a:gd name="T1" fmla="*/ 17 h 25"/>
                      <a:gd name="T2" fmla="*/ 9 w 20"/>
                      <a:gd name="T3" fmla="*/ 2 h 25"/>
                      <a:gd name="T4" fmla="*/ 19 w 20"/>
                      <a:gd name="T5" fmla="*/ 13 h 25"/>
                      <a:gd name="T6" fmla="*/ 11 w 20"/>
                      <a:gd name="T7" fmla="*/ 24 h 25"/>
                      <a:gd name="T8" fmla="*/ 2 w 20"/>
                      <a:gd name="T9" fmla="*/ 17 h 25"/>
                    </a:gdLst>
                    <a:ahLst/>
                    <a:cxnLst>
                      <a:cxn ang="0">
                        <a:pos x="T0" y="T1"/>
                      </a:cxn>
                      <a:cxn ang="0">
                        <a:pos x="T2" y="T3"/>
                      </a:cxn>
                      <a:cxn ang="0">
                        <a:pos x="T4" y="T5"/>
                      </a:cxn>
                      <a:cxn ang="0">
                        <a:pos x="T6" y="T7"/>
                      </a:cxn>
                      <a:cxn ang="0">
                        <a:pos x="T8" y="T9"/>
                      </a:cxn>
                    </a:cxnLst>
                    <a:rect l="0" t="0" r="r" b="b"/>
                    <a:pathLst>
                      <a:path w="20" h="25">
                        <a:moveTo>
                          <a:pt x="2" y="17"/>
                        </a:moveTo>
                        <a:cubicBezTo>
                          <a:pt x="0" y="10"/>
                          <a:pt x="4" y="3"/>
                          <a:pt x="9" y="2"/>
                        </a:cubicBezTo>
                        <a:cubicBezTo>
                          <a:pt x="14" y="0"/>
                          <a:pt x="18" y="6"/>
                          <a:pt x="19" y="13"/>
                        </a:cubicBezTo>
                        <a:cubicBezTo>
                          <a:pt x="20" y="20"/>
                          <a:pt x="17" y="22"/>
                          <a:pt x="11" y="24"/>
                        </a:cubicBezTo>
                        <a:cubicBezTo>
                          <a:pt x="6" y="25"/>
                          <a:pt x="3" y="25"/>
                          <a:pt x="2" y="17"/>
                        </a:cubicBezTo>
                        <a:close/>
                      </a:path>
                    </a:pathLst>
                  </a:custGeom>
                  <a:solidFill>
                    <a:srgbClr val="B96C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109" name="Freeform 31691">
                    <a:extLst>
                      <a:ext uri="{FF2B5EF4-FFF2-40B4-BE49-F238E27FC236}">
                        <a16:creationId xmlns:a16="http://schemas.microsoft.com/office/drawing/2014/main" id="{47DCF555-84C7-3CD1-2752-DA46F9CFD8C9}"/>
                      </a:ext>
                    </a:extLst>
                  </p:cNvPr>
                  <p:cNvSpPr>
                    <a:spLocks/>
                  </p:cNvSpPr>
                  <p:nvPr/>
                </p:nvSpPr>
                <p:spPr bwMode="auto">
                  <a:xfrm>
                    <a:off x="-305621" y="7156983"/>
                    <a:ext cx="604946" cy="769931"/>
                  </a:xfrm>
                  <a:custGeom>
                    <a:avLst/>
                    <a:gdLst>
                      <a:gd name="T0" fmla="*/ 1 w 20"/>
                      <a:gd name="T1" fmla="*/ 17 h 25"/>
                      <a:gd name="T2" fmla="*/ 9 w 20"/>
                      <a:gd name="T3" fmla="*/ 2 h 25"/>
                      <a:gd name="T4" fmla="*/ 19 w 20"/>
                      <a:gd name="T5" fmla="*/ 13 h 25"/>
                      <a:gd name="T6" fmla="*/ 11 w 20"/>
                      <a:gd name="T7" fmla="*/ 24 h 25"/>
                      <a:gd name="T8" fmla="*/ 1 w 20"/>
                      <a:gd name="T9" fmla="*/ 17 h 25"/>
                    </a:gdLst>
                    <a:ahLst/>
                    <a:cxnLst>
                      <a:cxn ang="0">
                        <a:pos x="T0" y="T1"/>
                      </a:cxn>
                      <a:cxn ang="0">
                        <a:pos x="T2" y="T3"/>
                      </a:cxn>
                      <a:cxn ang="0">
                        <a:pos x="T4" y="T5"/>
                      </a:cxn>
                      <a:cxn ang="0">
                        <a:pos x="T6" y="T7"/>
                      </a:cxn>
                      <a:cxn ang="0">
                        <a:pos x="T8" y="T9"/>
                      </a:cxn>
                    </a:cxnLst>
                    <a:rect l="0" t="0" r="r" b="b"/>
                    <a:pathLst>
                      <a:path w="20" h="25">
                        <a:moveTo>
                          <a:pt x="1" y="17"/>
                        </a:moveTo>
                        <a:cubicBezTo>
                          <a:pt x="0" y="10"/>
                          <a:pt x="4" y="3"/>
                          <a:pt x="9" y="2"/>
                        </a:cubicBezTo>
                        <a:cubicBezTo>
                          <a:pt x="14" y="0"/>
                          <a:pt x="18" y="6"/>
                          <a:pt x="19" y="13"/>
                        </a:cubicBezTo>
                        <a:cubicBezTo>
                          <a:pt x="20" y="20"/>
                          <a:pt x="17" y="22"/>
                          <a:pt x="11" y="24"/>
                        </a:cubicBezTo>
                        <a:cubicBezTo>
                          <a:pt x="6" y="25"/>
                          <a:pt x="3" y="25"/>
                          <a:pt x="1" y="17"/>
                        </a:cubicBezTo>
                        <a:close/>
                      </a:path>
                    </a:pathLst>
                  </a:custGeom>
                  <a:solidFill>
                    <a:srgbClr val="FFF8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110" name="Freeform 31696">
                    <a:extLst>
                      <a:ext uri="{FF2B5EF4-FFF2-40B4-BE49-F238E27FC236}">
                        <a16:creationId xmlns:a16="http://schemas.microsoft.com/office/drawing/2014/main" id="{D1E7D9A9-2A79-8AC7-1358-E52DE504F332}"/>
                      </a:ext>
                    </a:extLst>
                  </p:cNvPr>
                  <p:cNvSpPr>
                    <a:spLocks/>
                  </p:cNvSpPr>
                  <p:nvPr/>
                </p:nvSpPr>
                <p:spPr bwMode="auto">
                  <a:xfrm>
                    <a:off x="-168125" y="7431957"/>
                    <a:ext cx="302482" cy="412472"/>
                  </a:xfrm>
                  <a:custGeom>
                    <a:avLst/>
                    <a:gdLst>
                      <a:gd name="T0" fmla="*/ 0 w 10"/>
                      <a:gd name="T1" fmla="*/ 6 h 13"/>
                      <a:gd name="T2" fmla="*/ 5 w 10"/>
                      <a:gd name="T3" fmla="*/ 0 h 13"/>
                      <a:gd name="T4" fmla="*/ 10 w 10"/>
                      <a:gd name="T5" fmla="*/ 7 h 13"/>
                      <a:gd name="T6" fmla="*/ 5 w 10"/>
                      <a:gd name="T7" fmla="*/ 13 h 13"/>
                      <a:gd name="T8" fmla="*/ 0 w 10"/>
                      <a:gd name="T9" fmla="*/ 6 h 13"/>
                    </a:gdLst>
                    <a:ahLst/>
                    <a:cxnLst>
                      <a:cxn ang="0">
                        <a:pos x="T0" y="T1"/>
                      </a:cxn>
                      <a:cxn ang="0">
                        <a:pos x="T2" y="T3"/>
                      </a:cxn>
                      <a:cxn ang="0">
                        <a:pos x="T4" y="T5"/>
                      </a:cxn>
                      <a:cxn ang="0">
                        <a:pos x="T6" y="T7"/>
                      </a:cxn>
                      <a:cxn ang="0">
                        <a:pos x="T8" y="T9"/>
                      </a:cxn>
                    </a:cxnLst>
                    <a:rect l="0" t="0" r="r" b="b"/>
                    <a:pathLst>
                      <a:path w="10" h="13">
                        <a:moveTo>
                          <a:pt x="0" y="6"/>
                        </a:moveTo>
                        <a:cubicBezTo>
                          <a:pt x="0" y="3"/>
                          <a:pt x="2" y="0"/>
                          <a:pt x="5" y="0"/>
                        </a:cubicBezTo>
                        <a:cubicBezTo>
                          <a:pt x="8" y="0"/>
                          <a:pt x="10" y="3"/>
                          <a:pt x="10" y="7"/>
                        </a:cubicBezTo>
                        <a:cubicBezTo>
                          <a:pt x="10" y="10"/>
                          <a:pt x="7" y="13"/>
                          <a:pt x="5" y="13"/>
                        </a:cubicBezTo>
                        <a:cubicBezTo>
                          <a:pt x="2" y="13"/>
                          <a:pt x="0" y="10"/>
                          <a:pt x="0" y="6"/>
                        </a:cubicBezTo>
                        <a:close/>
                      </a:path>
                    </a:pathLst>
                  </a:custGeom>
                  <a:solidFill>
                    <a:srgbClr val="83AD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111" name="Freeform 31699">
                    <a:extLst>
                      <a:ext uri="{FF2B5EF4-FFF2-40B4-BE49-F238E27FC236}">
                        <a16:creationId xmlns:a16="http://schemas.microsoft.com/office/drawing/2014/main" id="{911AE79F-F591-132E-030A-CCFADED031D9}"/>
                      </a:ext>
                    </a:extLst>
                  </p:cNvPr>
                  <p:cNvSpPr>
                    <a:spLocks/>
                  </p:cNvSpPr>
                  <p:nvPr/>
                </p:nvSpPr>
                <p:spPr bwMode="auto">
                  <a:xfrm>
                    <a:off x="-113130" y="7459447"/>
                    <a:ext cx="137496" cy="137496"/>
                  </a:xfrm>
                  <a:custGeom>
                    <a:avLst/>
                    <a:gdLst>
                      <a:gd name="T0" fmla="*/ 0 w 4"/>
                      <a:gd name="T1" fmla="*/ 2 h 4"/>
                      <a:gd name="T2" fmla="*/ 2 w 4"/>
                      <a:gd name="T3" fmla="*/ 0 h 4"/>
                      <a:gd name="T4" fmla="*/ 4 w 4"/>
                      <a:gd name="T5" fmla="*/ 2 h 4"/>
                      <a:gd name="T6" fmla="*/ 2 w 4"/>
                      <a:gd name="T7" fmla="*/ 4 h 4"/>
                      <a:gd name="T8" fmla="*/ 0 w 4"/>
                      <a:gd name="T9" fmla="*/ 2 h 4"/>
                    </a:gdLst>
                    <a:ahLst/>
                    <a:cxnLst>
                      <a:cxn ang="0">
                        <a:pos x="T0" y="T1"/>
                      </a:cxn>
                      <a:cxn ang="0">
                        <a:pos x="T2" y="T3"/>
                      </a:cxn>
                      <a:cxn ang="0">
                        <a:pos x="T4" y="T5"/>
                      </a:cxn>
                      <a:cxn ang="0">
                        <a:pos x="T6" y="T7"/>
                      </a:cxn>
                      <a:cxn ang="0">
                        <a:pos x="T8" y="T9"/>
                      </a:cxn>
                    </a:cxnLst>
                    <a:rect l="0" t="0" r="r" b="b"/>
                    <a:pathLst>
                      <a:path w="4" h="4">
                        <a:moveTo>
                          <a:pt x="0" y="2"/>
                        </a:moveTo>
                        <a:cubicBezTo>
                          <a:pt x="0" y="1"/>
                          <a:pt x="1" y="0"/>
                          <a:pt x="2" y="0"/>
                        </a:cubicBezTo>
                        <a:cubicBezTo>
                          <a:pt x="3" y="0"/>
                          <a:pt x="4" y="1"/>
                          <a:pt x="4" y="2"/>
                        </a:cubicBezTo>
                        <a:cubicBezTo>
                          <a:pt x="4" y="4"/>
                          <a:pt x="3" y="4"/>
                          <a:pt x="2" y="4"/>
                        </a:cubicBezTo>
                        <a:cubicBezTo>
                          <a:pt x="1" y="4"/>
                          <a:pt x="0" y="3"/>
                          <a:pt x="0" y="2"/>
                        </a:cubicBezTo>
                        <a:close/>
                      </a:path>
                    </a:pathLst>
                  </a:custGeom>
                  <a:solidFill>
                    <a:srgbClr val="AFD1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grpSp>
            <p:sp>
              <p:nvSpPr>
                <p:cNvPr id="104" name="Freeform 31687">
                  <a:extLst>
                    <a:ext uri="{FF2B5EF4-FFF2-40B4-BE49-F238E27FC236}">
                      <a16:creationId xmlns:a16="http://schemas.microsoft.com/office/drawing/2014/main" id="{C4512B11-F17A-1528-6C6E-8FA900A5E415}"/>
                    </a:ext>
                  </a:extLst>
                </p:cNvPr>
                <p:cNvSpPr>
                  <a:spLocks/>
                </p:cNvSpPr>
                <p:nvPr/>
              </p:nvSpPr>
              <p:spPr bwMode="auto">
                <a:xfrm flipH="1">
                  <a:off x="1103702" y="2195323"/>
                  <a:ext cx="200791" cy="64793"/>
                </a:xfrm>
                <a:custGeom>
                  <a:avLst/>
                  <a:gdLst>
                    <a:gd name="T0" fmla="*/ 11 w 11"/>
                    <a:gd name="T1" fmla="*/ 3 h 7"/>
                    <a:gd name="T2" fmla="*/ 6 w 11"/>
                    <a:gd name="T3" fmla="*/ 7 h 7"/>
                    <a:gd name="T4" fmla="*/ 0 w 11"/>
                    <a:gd name="T5" fmla="*/ 4 h 7"/>
                    <a:gd name="T6" fmla="*/ 5 w 11"/>
                    <a:gd name="T7" fmla="*/ 0 h 7"/>
                    <a:gd name="T8" fmla="*/ 11 w 11"/>
                    <a:gd name="T9" fmla="*/ 3 h 7"/>
                  </a:gdLst>
                  <a:ahLst/>
                  <a:cxnLst>
                    <a:cxn ang="0">
                      <a:pos x="T0" y="T1"/>
                    </a:cxn>
                    <a:cxn ang="0">
                      <a:pos x="T2" y="T3"/>
                    </a:cxn>
                    <a:cxn ang="0">
                      <a:pos x="T4" y="T5"/>
                    </a:cxn>
                    <a:cxn ang="0">
                      <a:pos x="T6" y="T7"/>
                    </a:cxn>
                    <a:cxn ang="0">
                      <a:pos x="T8" y="T9"/>
                    </a:cxn>
                  </a:cxnLst>
                  <a:rect l="0" t="0" r="r" b="b"/>
                  <a:pathLst>
                    <a:path w="11" h="7">
                      <a:moveTo>
                        <a:pt x="11" y="3"/>
                      </a:moveTo>
                      <a:cubicBezTo>
                        <a:pt x="11" y="5"/>
                        <a:pt x="8" y="6"/>
                        <a:pt x="6" y="7"/>
                      </a:cubicBezTo>
                      <a:cubicBezTo>
                        <a:pt x="3" y="7"/>
                        <a:pt x="0" y="6"/>
                        <a:pt x="0" y="4"/>
                      </a:cubicBezTo>
                      <a:cubicBezTo>
                        <a:pt x="0" y="2"/>
                        <a:pt x="2" y="0"/>
                        <a:pt x="5" y="0"/>
                      </a:cubicBezTo>
                      <a:cubicBezTo>
                        <a:pt x="8" y="0"/>
                        <a:pt x="11" y="1"/>
                        <a:pt x="11" y="3"/>
                      </a:cubicBezTo>
                      <a:close/>
                    </a:path>
                  </a:pathLst>
                </a:custGeom>
                <a:solidFill>
                  <a:srgbClr val="FF9D78"/>
                </a:solidFill>
                <a:ln>
                  <a:noFill/>
                </a:ln>
              </p:spPr>
              <p:txBody>
                <a:bodyPr vert="horz" wrap="square" lIns="45720" tIns="22860" rIns="45720" bIns="22860" numCol="1" anchor="t" anchorCtr="0" compatLnSpc="1">
                  <a:prstTxWarp prst="textNoShape">
                    <a:avLst/>
                  </a:prstTxWarp>
                </a:bodyPr>
                <a:lstStyle/>
                <a:p>
                  <a:endParaRPr lang="en-US" sz="900"/>
                </a:p>
              </p:txBody>
            </p:sp>
            <p:sp>
              <p:nvSpPr>
                <p:cNvPr id="105" name="Freeform 383">
                  <a:extLst>
                    <a:ext uri="{FF2B5EF4-FFF2-40B4-BE49-F238E27FC236}">
                      <a16:creationId xmlns:a16="http://schemas.microsoft.com/office/drawing/2014/main" id="{D39343AB-7F63-369F-38BB-408963815CE4}"/>
                    </a:ext>
                  </a:extLst>
                </p:cNvPr>
                <p:cNvSpPr>
                  <a:spLocks/>
                </p:cNvSpPr>
                <p:nvPr/>
              </p:nvSpPr>
              <p:spPr bwMode="auto">
                <a:xfrm flipH="1">
                  <a:off x="271771" y="1319160"/>
                  <a:ext cx="1364741" cy="710052"/>
                </a:xfrm>
                <a:custGeom>
                  <a:avLst/>
                  <a:gdLst>
                    <a:gd name="connsiteX0" fmla="*/ 649769 w 1364741"/>
                    <a:gd name="connsiteY0" fmla="*/ 0 h 710052"/>
                    <a:gd name="connsiteX1" fmla="*/ 34563 w 1364741"/>
                    <a:gd name="connsiteY1" fmla="*/ 132755 h 710052"/>
                    <a:gd name="connsiteX2" fmla="*/ 0 w 1364741"/>
                    <a:gd name="connsiteY2" fmla="*/ 152901 h 710052"/>
                    <a:gd name="connsiteX3" fmla="*/ 11432 w 1364741"/>
                    <a:gd name="connsiteY3" fmla="*/ 165070 h 710052"/>
                    <a:gd name="connsiteX4" fmla="*/ 71258 w 1364741"/>
                    <a:gd name="connsiteY4" fmla="*/ 212881 h 710052"/>
                    <a:gd name="connsiteX5" fmla="*/ 74150 w 1364741"/>
                    <a:gd name="connsiteY5" fmla="*/ 214518 h 710052"/>
                    <a:gd name="connsiteX6" fmla="*/ 72594 w 1364741"/>
                    <a:gd name="connsiteY6" fmla="*/ 222947 h 710052"/>
                    <a:gd name="connsiteX7" fmla="*/ 122083 w 1364741"/>
                    <a:gd name="connsiteY7" fmla="*/ 688329 h 710052"/>
                    <a:gd name="connsiteX8" fmla="*/ 219463 w 1364741"/>
                    <a:gd name="connsiteY8" fmla="*/ 274678 h 710052"/>
                    <a:gd name="connsiteX9" fmla="*/ 251743 w 1364741"/>
                    <a:gd name="connsiteY9" fmla="*/ 271521 h 710052"/>
                    <a:gd name="connsiteX10" fmla="*/ 268437 w 1364741"/>
                    <a:gd name="connsiteY10" fmla="*/ 267433 h 710052"/>
                    <a:gd name="connsiteX11" fmla="*/ 315785 w 1364741"/>
                    <a:gd name="connsiteY11" fmla="*/ 270728 h 710052"/>
                    <a:gd name="connsiteX12" fmla="*/ 549159 w 1364741"/>
                    <a:gd name="connsiteY12" fmla="*/ 247991 h 710052"/>
                    <a:gd name="connsiteX13" fmla="*/ 599620 w 1364741"/>
                    <a:gd name="connsiteY13" fmla="*/ 233318 h 710052"/>
                    <a:gd name="connsiteX14" fmla="*/ 614726 w 1364741"/>
                    <a:gd name="connsiteY14" fmla="*/ 232121 h 710052"/>
                    <a:gd name="connsiteX15" fmla="*/ 910345 w 1364741"/>
                    <a:gd name="connsiteY15" fmla="*/ 219706 h 710052"/>
                    <a:gd name="connsiteX16" fmla="*/ 1174858 w 1364741"/>
                    <a:gd name="connsiteY16" fmla="*/ 308025 h 710052"/>
                    <a:gd name="connsiteX17" fmla="*/ 1290924 w 1364741"/>
                    <a:gd name="connsiteY17" fmla="*/ 707576 h 710052"/>
                    <a:gd name="connsiteX18" fmla="*/ 1329599 w 1364741"/>
                    <a:gd name="connsiteY18" fmla="*/ 547773 h 710052"/>
                    <a:gd name="connsiteX19" fmla="*/ 1343229 w 1364741"/>
                    <a:gd name="connsiteY19" fmla="*/ 478360 h 710052"/>
                    <a:gd name="connsiteX20" fmla="*/ 1364741 w 1364741"/>
                    <a:gd name="connsiteY20" fmla="*/ 364627 h 710052"/>
                    <a:gd name="connsiteX21" fmla="*/ 1362678 w 1364741"/>
                    <a:gd name="connsiteY21" fmla="*/ 190015 h 710052"/>
                    <a:gd name="connsiteX22" fmla="*/ 1362651 w 1364741"/>
                    <a:gd name="connsiteY22" fmla="*/ 189688 h 710052"/>
                    <a:gd name="connsiteX23" fmla="*/ 1264975 w 1364741"/>
                    <a:gd name="connsiteY23" fmla="*/ 132755 h 710052"/>
                    <a:gd name="connsiteX24" fmla="*/ 649769 w 1364741"/>
                    <a:gd name="connsiteY24" fmla="*/ 0 h 710052"/>
                    <a:gd name="connsiteX0" fmla="*/ 649769 w 1364741"/>
                    <a:gd name="connsiteY0" fmla="*/ 0 h 710052"/>
                    <a:gd name="connsiteX1" fmla="*/ 34563 w 1364741"/>
                    <a:gd name="connsiteY1" fmla="*/ 132755 h 710052"/>
                    <a:gd name="connsiteX2" fmla="*/ 0 w 1364741"/>
                    <a:gd name="connsiteY2" fmla="*/ 152901 h 710052"/>
                    <a:gd name="connsiteX3" fmla="*/ 11432 w 1364741"/>
                    <a:gd name="connsiteY3" fmla="*/ 165070 h 710052"/>
                    <a:gd name="connsiteX4" fmla="*/ 71258 w 1364741"/>
                    <a:gd name="connsiteY4" fmla="*/ 212881 h 710052"/>
                    <a:gd name="connsiteX5" fmla="*/ 74150 w 1364741"/>
                    <a:gd name="connsiteY5" fmla="*/ 214518 h 710052"/>
                    <a:gd name="connsiteX6" fmla="*/ 72594 w 1364741"/>
                    <a:gd name="connsiteY6" fmla="*/ 222947 h 710052"/>
                    <a:gd name="connsiteX7" fmla="*/ 122083 w 1364741"/>
                    <a:gd name="connsiteY7" fmla="*/ 688329 h 710052"/>
                    <a:gd name="connsiteX8" fmla="*/ 219463 w 1364741"/>
                    <a:gd name="connsiteY8" fmla="*/ 274678 h 710052"/>
                    <a:gd name="connsiteX9" fmla="*/ 251743 w 1364741"/>
                    <a:gd name="connsiteY9" fmla="*/ 271521 h 710052"/>
                    <a:gd name="connsiteX10" fmla="*/ 268437 w 1364741"/>
                    <a:gd name="connsiteY10" fmla="*/ 267433 h 710052"/>
                    <a:gd name="connsiteX11" fmla="*/ 315785 w 1364741"/>
                    <a:gd name="connsiteY11" fmla="*/ 270728 h 710052"/>
                    <a:gd name="connsiteX12" fmla="*/ 549159 w 1364741"/>
                    <a:gd name="connsiteY12" fmla="*/ 247991 h 710052"/>
                    <a:gd name="connsiteX13" fmla="*/ 599620 w 1364741"/>
                    <a:gd name="connsiteY13" fmla="*/ 233318 h 710052"/>
                    <a:gd name="connsiteX14" fmla="*/ 614726 w 1364741"/>
                    <a:gd name="connsiteY14" fmla="*/ 232121 h 710052"/>
                    <a:gd name="connsiteX15" fmla="*/ 910345 w 1364741"/>
                    <a:gd name="connsiteY15" fmla="*/ 219706 h 710052"/>
                    <a:gd name="connsiteX16" fmla="*/ 1174858 w 1364741"/>
                    <a:gd name="connsiteY16" fmla="*/ 308025 h 710052"/>
                    <a:gd name="connsiteX17" fmla="*/ 1290924 w 1364741"/>
                    <a:gd name="connsiteY17" fmla="*/ 707576 h 710052"/>
                    <a:gd name="connsiteX18" fmla="*/ 1329599 w 1364741"/>
                    <a:gd name="connsiteY18" fmla="*/ 547773 h 710052"/>
                    <a:gd name="connsiteX19" fmla="*/ 1343229 w 1364741"/>
                    <a:gd name="connsiteY19" fmla="*/ 478360 h 710052"/>
                    <a:gd name="connsiteX20" fmla="*/ 1364741 w 1364741"/>
                    <a:gd name="connsiteY20" fmla="*/ 364627 h 710052"/>
                    <a:gd name="connsiteX21" fmla="*/ 1362678 w 1364741"/>
                    <a:gd name="connsiteY21" fmla="*/ 190015 h 710052"/>
                    <a:gd name="connsiteX22" fmla="*/ 1298256 w 1364741"/>
                    <a:gd name="connsiteY22" fmla="*/ 202567 h 710052"/>
                    <a:gd name="connsiteX23" fmla="*/ 1264975 w 1364741"/>
                    <a:gd name="connsiteY23" fmla="*/ 132755 h 710052"/>
                    <a:gd name="connsiteX24" fmla="*/ 649769 w 1364741"/>
                    <a:gd name="connsiteY24" fmla="*/ 0 h 710052"/>
                    <a:gd name="connsiteX0" fmla="*/ 649769 w 1364741"/>
                    <a:gd name="connsiteY0" fmla="*/ 0 h 710052"/>
                    <a:gd name="connsiteX1" fmla="*/ 34563 w 1364741"/>
                    <a:gd name="connsiteY1" fmla="*/ 132755 h 710052"/>
                    <a:gd name="connsiteX2" fmla="*/ 0 w 1364741"/>
                    <a:gd name="connsiteY2" fmla="*/ 152901 h 710052"/>
                    <a:gd name="connsiteX3" fmla="*/ 11432 w 1364741"/>
                    <a:gd name="connsiteY3" fmla="*/ 165070 h 710052"/>
                    <a:gd name="connsiteX4" fmla="*/ 71258 w 1364741"/>
                    <a:gd name="connsiteY4" fmla="*/ 212881 h 710052"/>
                    <a:gd name="connsiteX5" fmla="*/ 74150 w 1364741"/>
                    <a:gd name="connsiteY5" fmla="*/ 214518 h 710052"/>
                    <a:gd name="connsiteX6" fmla="*/ 72594 w 1364741"/>
                    <a:gd name="connsiteY6" fmla="*/ 222947 h 710052"/>
                    <a:gd name="connsiteX7" fmla="*/ 122083 w 1364741"/>
                    <a:gd name="connsiteY7" fmla="*/ 688329 h 710052"/>
                    <a:gd name="connsiteX8" fmla="*/ 219463 w 1364741"/>
                    <a:gd name="connsiteY8" fmla="*/ 274678 h 710052"/>
                    <a:gd name="connsiteX9" fmla="*/ 251743 w 1364741"/>
                    <a:gd name="connsiteY9" fmla="*/ 271521 h 710052"/>
                    <a:gd name="connsiteX10" fmla="*/ 268437 w 1364741"/>
                    <a:gd name="connsiteY10" fmla="*/ 267433 h 710052"/>
                    <a:gd name="connsiteX11" fmla="*/ 315785 w 1364741"/>
                    <a:gd name="connsiteY11" fmla="*/ 270728 h 710052"/>
                    <a:gd name="connsiteX12" fmla="*/ 549159 w 1364741"/>
                    <a:gd name="connsiteY12" fmla="*/ 247991 h 710052"/>
                    <a:gd name="connsiteX13" fmla="*/ 599620 w 1364741"/>
                    <a:gd name="connsiteY13" fmla="*/ 233318 h 710052"/>
                    <a:gd name="connsiteX14" fmla="*/ 614726 w 1364741"/>
                    <a:gd name="connsiteY14" fmla="*/ 232121 h 710052"/>
                    <a:gd name="connsiteX15" fmla="*/ 910345 w 1364741"/>
                    <a:gd name="connsiteY15" fmla="*/ 219706 h 710052"/>
                    <a:gd name="connsiteX16" fmla="*/ 1174858 w 1364741"/>
                    <a:gd name="connsiteY16" fmla="*/ 308025 h 710052"/>
                    <a:gd name="connsiteX17" fmla="*/ 1290924 w 1364741"/>
                    <a:gd name="connsiteY17" fmla="*/ 707576 h 710052"/>
                    <a:gd name="connsiteX18" fmla="*/ 1329599 w 1364741"/>
                    <a:gd name="connsiteY18" fmla="*/ 547773 h 710052"/>
                    <a:gd name="connsiteX19" fmla="*/ 1343229 w 1364741"/>
                    <a:gd name="connsiteY19" fmla="*/ 478360 h 710052"/>
                    <a:gd name="connsiteX20" fmla="*/ 1364741 w 1364741"/>
                    <a:gd name="connsiteY20" fmla="*/ 364627 h 710052"/>
                    <a:gd name="connsiteX21" fmla="*/ 1298256 w 1364741"/>
                    <a:gd name="connsiteY21" fmla="*/ 202567 h 710052"/>
                    <a:gd name="connsiteX22" fmla="*/ 1264975 w 1364741"/>
                    <a:gd name="connsiteY22" fmla="*/ 132755 h 710052"/>
                    <a:gd name="connsiteX23" fmla="*/ 649769 w 1364741"/>
                    <a:gd name="connsiteY23" fmla="*/ 0 h 710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364741" h="710052">
                      <a:moveTo>
                        <a:pt x="649769" y="0"/>
                      </a:moveTo>
                      <a:cubicBezTo>
                        <a:pt x="421883" y="0"/>
                        <a:pt x="210177" y="48940"/>
                        <a:pt x="34563" y="132755"/>
                      </a:cubicBezTo>
                      <a:lnTo>
                        <a:pt x="0" y="152901"/>
                      </a:lnTo>
                      <a:lnTo>
                        <a:pt x="11432" y="165070"/>
                      </a:lnTo>
                      <a:cubicBezTo>
                        <a:pt x="27936" y="181700"/>
                        <a:pt x="48566" y="198330"/>
                        <a:pt x="71258" y="212881"/>
                      </a:cubicBezTo>
                      <a:lnTo>
                        <a:pt x="74150" y="214518"/>
                      </a:lnTo>
                      <a:lnTo>
                        <a:pt x="72594" y="222947"/>
                      </a:lnTo>
                      <a:cubicBezTo>
                        <a:pt x="50527" y="401941"/>
                        <a:pt x="122083" y="688329"/>
                        <a:pt x="122083" y="688329"/>
                      </a:cubicBezTo>
                      <a:cubicBezTo>
                        <a:pt x="208689" y="553705"/>
                        <a:pt x="219463" y="274678"/>
                        <a:pt x="219463" y="274678"/>
                      </a:cubicBezTo>
                      <a:cubicBezTo>
                        <a:pt x="230272" y="274678"/>
                        <a:pt x="241089" y="273475"/>
                        <a:pt x="251743" y="271521"/>
                      </a:cubicBezTo>
                      <a:lnTo>
                        <a:pt x="268437" y="267433"/>
                      </a:lnTo>
                      <a:lnTo>
                        <a:pt x="315785" y="270728"/>
                      </a:lnTo>
                      <a:cubicBezTo>
                        <a:pt x="393920" y="273716"/>
                        <a:pt x="473086" y="266830"/>
                        <a:pt x="549159" y="247991"/>
                      </a:cubicBezTo>
                      <a:lnTo>
                        <a:pt x="599620" y="233318"/>
                      </a:lnTo>
                      <a:lnTo>
                        <a:pt x="614726" y="232121"/>
                      </a:lnTo>
                      <a:cubicBezTo>
                        <a:pt x="726070" y="223213"/>
                        <a:pt x="840651" y="214525"/>
                        <a:pt x="910345" y="219706"/>
                      </a:cubicBezTo>
                      <a:cubicBezTo>
                        <a:pt x="1049733" y="230067"/>
                        <a:pt x="1109772" y="244475"/>
                        <a:pt x="1174858" y="308025"/>
                      </a:cubicBezTo>
                      <a:cubicBezTo>
                        <a:pt x="1228868" y="519637"/>
                        <a:pt x="1261999" y="683585"/>
                        <a:pt x="1290924" y="707576"/>
                      </a:cubicBezTo>
                      <a:cubicBezTo>
                        <a:pt x="1312618" y="725570"/>
                        <a:pt x="1315578" y="642780"/>
                        <a:pt x="1329599" y="547773"/>
                      </a:cubicBezTo>
                      <a:lnTo>
                        <a:pt x="1343229" y="478360"/>
                      </a:lnTo>
                      <a:lnTo>
                        <a:pt x="1364741" y="364627"/>
                      </a:lnTo>
                      <a:cubicBezTo>
                        <a:pt x="1357246" y="318662"/>
                        <a:pt x="1314884" y="241212"/>
                        <a:pt x="1298256" y="202567"/>
                      </a:cubicBezTo>
                      <a:cubicBezTo>
                        <a:pt x="1265697" y="183589"/>
                        <a:pt x="1297534" y="151733"/>
                        <a:pt x="1264975" y="132755"/>
                      </a:cubicBezTo>
                      <a:cubicBezTo>
                        <a:pt x="1089361" y="48940"/>
                        <a:pt x="877656" y="0"/>
                        <a:pt x="649769" y="0"/>
                      </a:cubicBezTo>
                      <a:close/>
                    </a:path>
                  </a:pathLst>
                </a:custGeom>
                <a:solidFill>
                  <a:srgbClr val="5A4945"/>
                </a:solidFill>
                <a:ln>
                  <a:noFill/>
                </a:ln>
              </p:spPr>
              <p:txBody>
                <a:bodyPr vert="horz" wrap="square" lIns="45720" tIns="22860" rIns="45720" bIns="22860" numCol="1" anchor="t" anchorCtr="0" compatLnSpc="1">
                  <a:prstTxWarp prst="textNoShape">
                    <a:avLst/>
                  </a:prstTxWarp>
                  <a:noAutofit/>
                </a:bodyPr>
                <a:lstStyle/>
                <a:p>
                  <a:endParaRPr lang="en-US" sz="900"/>
                </a:p>
              </p:txBody>
            </p:sp>
            <p:sp>
              <p:nvSpPr>
                <p:cNvPr id="106" name="Freeform 384">
                  <a:extLst>
                    <a:ext uri="{FF2B5EF4-FFF2-40B4-BE49-F238E27FC236}">
                      <a16:creationId xmlns:a16="http://schemas.microsoft.com/office/drawing/2014/main" id="{AA618959-4072-AA8D-1E32-D9B5BBA7F493}"/>
                    </a:ext>
                  </a:extLst>
                </p:cNvPr>
                <p:cNvSpPr>
                  <a:spLocks/>
                </p:cNvSpPr>
                <p:nvPr/>
              </p:nvSpPr>
              <p:spPr bwMode="auto">
                <a:xfrm rot="967563" flipH="1">
                  <a:off x="334362" y="934202"/>
                  <a:ext cx="1338436" cy="1121848"/>
                </a:xfrm>
                <a:custGeom>
                  <a:avLst/>
                  <a:gdLst>
                    <a:gd name="connsiteX0" fmla="*/ 822876 w 1503164"/>
                    <a:gd name="connsiteY0" fmla="*/ 26563 h 1259919"/>
                    <a:gd name="connsiteX1" fmla="*/ 781368 w 1503164"/>
                    <a:gd name="connsiteY1" fmla="*/ 17194 h 1259919"/>
                    <a:gd name="connsiteX2" fmla="*/ 587700 w 1503164"/>
                    <a:gd name="connsiteY2" fmla="*/ 68776 h 1259919"/>
                    <a:gd name="connsiteX3" fmla="*/ 432765 w 1503164"/>
                    <a:gd name="connsiteY3" fmla="*/ 0 h 1259919"/>
                    <a:gd name="connsiteX4" fmla="*/ 303653 w 1503164"/>
                    <a:gd name="connsiteY4" fmla="*/ 85970 h 1259919"/>
                    <a:gd name="connsiteX5" fmla="*/ 97073 w 1503164"/>
                    <a:gd name="connsiteY5" fmla="*/ 68776 h 1259919"/>
                    <a:gd name="connsiteX6" fmla="*/ 85347 w 1503164"/>
                    <a:gd name="connsiteY6" fmla="*/ 78853 h 1259919"/>
                    <a:gd name="connsiteX7" fmla="*/ 71906 w 1503164"/>
                    <a:gd name="connsiteY7" fmla="*/ 84951 h 1259919"/>
                    <a:gd name="connsiteX8" fmla="*/ 125810 w 1503164"/>
                    <a:gd name="connsiteY8" fmla="*/ 626120 h 1259919"/>
                    <a:gd name="connsiteX9" fmla="*/ 1160588 w 1503164"/>
                    <a:gd name="connsiteY9" fmla="*/ 652798 h 1259919"/>
                    <a:gd name="connsiteX10" fmla="*/ 1361511 w 1503164"/>
                    <a:gd name="connsiteY10" fmla="*/ 1255902 h 1259919"/>
                    <a:gd name="connsiteX11" fmla="*/ 1394728 w 1503164"/>
                    <a:gd name="connsiteY11" fmla="*/ 507067 h 1259919"/>
                    <a:gd name="connsiteX12" fmla="*/ 1376329 w 1503164"/>
                    <a:gd name="connsiteY12" fmla="*/ 489415 h 1259919"/>
                    <a:gd name="connsiteX13" fmla="*/ 1410754 w 1503164"/>
                    <a:gd name="connsiteY13" fmla="*/ 464331 h 1259919"/>
                    <a:gd name="connsiteX14" fmla="*/ 1433916 w 1503164"/>
                    <a:gd name="connsiteY14" fmla="*/ 416251 h 1259919"/>
                    <a:gd name="connsiteX15" fmla="*/ 1341930 w 1503164"/>
                    <a:gd name="connsiteY15" fmla="*/ 441550 h 1259919"/>
                    <a:gd name="connsiteX16" fmla="*/ 1329783 w 1503164"/>
                    <a:gd name="connsiteY16" fmla="*/ 448271 h 1259919"/>
                    <a:gd name="connsiteX17" fmla="*/ 1301709 w 1503164"/>
                    <a:gd name="connsiteY17" fmla="*/ 430929 h 1259919"/>
                    <a:gd name="connsiteX18" fmla="*/ 1313300 w 1503164"/>
                    <a:gd name="connsiteY18" fmla="*/ 417596 h 1259919"/>
                    <a:gd name="connsiteX19" fmla="*/ 1405008 w 1503164"/>
                    <a:gd name="connsiteY19" fmla="*/ 223382 h 1259919"/>
                    <a:gd name="connsiteX20" fmla="*/ 1267870 w 1503164"/>
                    <a:gd name="connsiteY20" fmla="*/ 368243 h 1259919"/>
                    <a:gd name="connsiteX21" fmla="*/ 1259400 w 1503164"/>
                    <a:gd name="connsiteY21" fmla="*/ 384364 h 1259919"/>
                    <a:gd name="connsiteX22" fmla="*/ 1244665 w 1503164"/>
                    <a:gd name="connsiteY22" fmla="*/ 350945 h 1259919"/>
                    <a:gd name="connsiteX23" fmla="*/ 1151293 w 1503164"/>
                    <a:gd name="connsiteY23" fmla="*/ 261915 h 1259919"/>
                    <a:gd name="connsiteX24" fmla="*/ 1145735 w 1503164"/>
                    <a:gd name="connsiteY24" fmla="*/ 259255 h 1259919"/>
                    <a:gd name="connsiteX25" fmla="*/ 1147926 w 1503164"/>
                    <a:gd name="connsiteY25" fmla="*/ 233865 h 1259919"/>
                    <a:gd name="connsiteX26" fmla="*/ 1000859 w 1503164"/>
                    <a:gd name="connsiteY26" fmla="*/ 111761 h 1259919"/>
                    <a:gd name="connsiteX27" fmla="*/ 884658 w 1503164"/>
                    <a:gd name="connsiteY27" fmla="*/ 120358 h 1259919"/>
                    <a:gd name="connsiteX28" fmla="*/ 822876 w 1503164"/>
                    <a:gd name="connsiteY28" fmla="*/ 26563 h 1259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503164" h="1259919">
                      <a:moveTo>
                        <a:pt x="822876" y="26563"/>
                      </a:moveTo>
                      <a:cubicBezTo>
                        <a:pt x="811225" y="22567"/>
                        <a:pt x="797507" y="19343"/>
                        <a:pt x="781368" y="17194"/>
                      </a:cubicBezTo>
                      <a:cubicBezTo>
                        <a:pt x="652256" y="0"/>
                        <a:pt x="587700" y="68776"/>
                        <a:pt x="587700" y="68776"/>
                      </a:cubicBezTo>
                      <a:cubicBezTo>
                        <a:pt x="587700" y="68776"/>
                        <a:pt x="548966" y="0"/>
                        <a:pt x="432765" y="0"/>
                      </a:cubicBezTo>
                      <a:cubicBezTo>
                        <a:pt x="316564" y="8597"/>
                        <a:pt x="303653" y="85970"/>
                        <a:pt x="303653" y="85970"/>
                      </a:cubicBezTo>
                      <a:cubicBezTo>
                        <a:pt x="303653" y="85970"/>
                        <a:pt x="226185" y="0"/>
                        <a:pt x="97073" y="68776"/>
                      </a:cubicBezTo>
                      <a:lnTo>
                        <a:pt x="85347" y="78853"/>
                      </a:lnTo>
                      <a:lnTo>
                        <a:pt x="71906" y="84951"/>
                      </a:lnTo>
                      <a:cubicBezTo>
                        <a:pt x="6890" y="138271"/>
                        <a:pt x="-72200" y="364491"/>
                        <a:pt x="125810" y="626120"/>
                      </a:cubicBezTo>
                      <a:cubicBezTo>
                        <a:pt x="352106" y="925126"/>
                        <a:pt x="1006657" y="608292"/>
                        <a:pt x="1160588" y="652798"/>
                      </a:cubicBezTo>
                      <a:cubicBezTo>
                        <a:pt x="1328566" y="720830"/>
                        <a:pt x="1270497" y="1210122"/>
                        <a:pt x="1361511" y="1255902"/>
                      </a:cubicBezTo>
                      <a:cubicBezTo>
                        <a:pt x="1436602" y="1311676"/>
                        <a:pt x="1619775" y="772788"/>
                        <a:pt x="1394728" y="507067"/>
                      </a:cubicBezTo>
                      <a:lnTo>
                        <a:pt x="1376329" y="489415"/>
                      </a:lnTo>
                      <a:lnTo>
                        <a:pt x="1410754" y="464331"/>
                      </a:lnTo>
                      <a:cubicBezTo>
                        <a:pt x="1430338" y="446930"/>
                        <a:pt x="1440606" y="429718"/>
                        <a:pt x="1433916" y="416251"/>
                      </a:cubicBezTo>
                      <a:cubicBezTo>
                        <a:pt x="1440070" y="394967"/>
                        <a:pt x="1391769" y="415598"/>
                        <a:pt x="1341930" y="441550"/>
                      </a:cubicBezTo>
                      <a:lnTo>
                        <a:pt x="1329783" y="448271"/>
                      </a:lnTo>
                      <a:lnTo>
                        <a:pt x="1301709" y="430929"/>
                      </a:lnTo>
                      <a:lnTo>
                        <a:pt x="1313300" y="417596"/>
                      </a:lnTo>
                      <a:cubicBezTo>
                        <a:pt x="1377458" y="341547"/>
                        <a:pt x="1453846" y="237502"/>
                        <a:pt x="1405008" y="223382"/>
                      </a:cubicBezTo>
                      <a:cubicBezTo>
                        <a:pt x="1365939" y="212086"/>
                        <a:pt x="1312020" y="288752"/>
                        <a:pt x="1267870" y="368243"/>
                      </a:cubicBezTo>
                      <a:lnTo>
                        <a:pt x="1259400" y="384364"/>
                      </a:lnTo>
                      <a:lnTo>
                        <a:pt x="1244665" y="350945"/>
                      </a:lnTo>
                      <a:cubicBezTo>
                        <a:pt x="1221763" y="313958"/>
                        <a:pt x="1189688" y="284754"/>
                        <a:pt x="1151293" y="261915"/>
                      </a:cubicBezTo>
                      <a:lnTo>
                        <a:pt x="1145735" y="259255"/>
                      </a:lnTo>
                      <a:lnTo>
                        <a:pt x="1147926" y="233865"/>
                      </a:lnTo>
                      <a:cubicBezTo>
                        <a:pt x="1138848" y="176238"/>
                        <a:pt x="1088010" y="124656"/>
                        <a:pt x="1000859" y="111761"/>
                      </a:cubicBezTo>
                      <a:cubicBezTo>
                        <a:pt x="936303" y="103164"/>
                        <a:pt x="884658" y="120358"/>
                        <a:pt x="884658" y="120358"/>
                      </a:cubicBezTo>
                      <a:cubicBezTo>
                        <a:pt x="884658" y="120358"/>
                        <a:pt x="904428" y="54537"/>
                        <a:pt x="822876" y="26563"/>
                      </a:cubicBezTo>
                      <a:close/>
                    </a:path>
                  </a:pathLst>
                </a:custGeom>
                <a:solidFill>
                  <a:srgbClr val="705B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en-US"/>
                </a:p>
              </p:txBody>
            </p:sp>
            <p:sp>
              <p:nvSpPr>
                <p:cNvPr id="107" name="Freeform 133">
                  <a:extLst>
                    <a:ext uri="{FF2B5EF4-FFF2-40B4-BE49-F238E27FC236}">
                      <a16:creationId xmlns:a16="http://schemas.microsoft.com/office/drawing/2014/main" id="{4E97FEE6-B100-759B-AE20-BE4B10ECDA71}"/>
                    </a:ext>
                  </a:extLst>
                </p:cNvPr>
                <p:cNvSpPr>
                  <a:spLocks/>
                </p:cNvSpPr>
                <p:nvPr/>
              </p:nvSpPr>
              <p:spPr bwMode="auto">
                <a:xfrm>
                  <a:off x="793593" y="2188852"/>
                  <a:ext cx="281550" cy="102382"/>
                </a:xfrm>
                <a:custGeom>
                  <a:avLst/>
                  <a:gdLst>
                    <a:gd name="T0" fmla="*/ 23 w 26"/>
                    <a:gd name="T1" fmla="*/ 2 h 9"/>
                    <a:gd name="T2" fmla="*/ 3 w 26"/>
                    <a:gd name="T3" fmla="*/ 2 h 9"/>
                    <a:gd name="T4" fmla="*/ 13 w 26"/>
                    <a:gd name="T5" fmla="*/ 9 h 9"/>
                    <a:gd name="T6" fmla="*/ 23 w 26"/>
                    <a:gd name="T7" fmla="*/ 2 h 9"/>
                  </a:gdLst>
                  <a:ahLst/>
                  <a:cxnLst>
                    <a:cxn ang="0">
                      <a:pos x="T0" y="T1"/>
                    </a:cxn>
                    <a:cxn ang="0">
                      <a:pos x="T2" y="T3"/>
                    </a:cxn>
                    <a:cxn ang="0">
                      <a:pos x="T4" y="T5"/>
                    </a:cxn>
                    <a:cxn ang="0">
                      <a:pos x="T6" y="T7"/>
                    </a:cxn>
                  </a:cxnLst>
                  <a:rect l="0" t="0" r="r" b="b"/>
                  <a:pathLst>
                    <a:path w="26" h="9">
                      <a:moveTo>
                        <a:pt x="23" y="2"/>
                      </a:moveTo>
                      <a:cubicBezTo>
                        <a:pt x="19" y="0"/>
                        <a:pt x="6" y="0"/>
                        <a:pt x="3" y="2"/>
                      </a:cubicBezTo>
                      <a:cubicBezTo>
                        <a:pt x="0" y="3"/>
                        <a:pt x="10" y="9"/>
                        <a:pt x="13" y="9"/>
                      </a:cubicBezTo>
                      <a:cubicBezTo>
                        <a:pt x="16" y="9"/>
                        <a:pt x="26" y="3"/>
                        <a:pt x="23" y="2"/>
                      </a:cubicBezTo>
                    </a:path>
                  </a:pathLst>
                </a:custGeom>
                <a:solidFill>
                  <a:srgbClr val="ED90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grpSp>
          <p:sp>
            <p:nvSpPr>
              <p:cNvPr id="86" name="Freeform 756">
                <a:extLst>
                  <a:ext uri="{FF2B5EF4-FFF2-40B4-BE49-F238E27FC236}">
                    <a16:creationId xmlns:a16="http://schemas.microsoft.com/office/drawing/2014/main" id="{1205C8CD-4982-8ED7-311C-EB5AE534EA08}"/>
                  </a:ext>
                </a:extLst>
              </p:cNvPr>
              <p:cNvSpPr>
                <a:spLocks noEditPoints="1"/>
              </p:cNvSpPr>
              <p:nvPr/>
            </p:nvSpPr>
            <p:spPr bwMode="auto">
              <a:xfrm>
                <a:off x="2179637" y="3151648"/>
                <a:ext cx="1776954" cy="872115"/>
              </a:xfrm>
              <a:custGeom>
                <a:avLst/>
                <a:gdLst>
                  <a:gd name="T0" fmla="*/ 51 w 62"/>
                  <a:gd name="T1" fmla="*/ 0 h 26"/>
                  <a:gd name="T2" fmla="*/ 61 w 62"/>
                  <a:gd name="T3" fmla="*/ 2 h 26"/>
                  <a:gd name="T4" fmla="*/ 62 w 62"/>
                  <a:gd name="T5" fmla="*/ 3 h 26"/>
                  <a:gd name="T6" fmla="*/ 62 w 62"/>
                  <a:gd name="T7" fmla="*/ 8 h 26"/>
                  <a:gd name="T8" fmla="*/ 61 w 62"/>
                  <a:gd name="T9" fmla="*/ 10 h 26"/>
                  <a:gd name="T10" fmla="*/ 61 w 62"/>
                  <a:gd name="T11" fmla="*/ 11 h 26"/>
                  <a:gd name="T12" fmla="*/ 58 w 62"/>
                  <a:gd name="T13" fmla="*/ 21 h 26"/>
                  <a:gd name="T14" fmla="*/ 53 w 62"/>
                  <a:gd name="T15" fmla="*/ 25 h 26"/>
                  <a:gd name="T16" fmla="*/ 42 w 62"/>
                  <a:gd name="T17" fmla="*/ 25 h 26"/>
                  <a:gd name="T18" fmla="*/ 37 w 62"/>
                  <a:gd name="T19" fmla="*/ 21 h 26"/>
                  <a:gd name="T20" fmla="*/ 34 w 62"/>
                  <a:gd name="T21" fmla="*/ 15 h 26"/>
                  <a:gd name="T22" fmla="*/ 33 w 62"/>
                  <a:gd name="T23" fmla="*/ 7 h 26"/>
                  <a:gd name="T24" fmla="*/ 31 w 62"/>
                  <a:gd name="T25" fmla="*/ 6 h 26"/>
                  <a:gd name="T26" fmla="*/ 29 w 62"/>
                  <a:gd name="T27" fmla="*/ 7 h 26"/>
                  <a:gd name="T28" fmla="*/ 29 w 62"/>
                  <a:gd name="T29" fmla="*/ 9 h 26"/>
                  <a:gd name="T30" fmla="*/ 25 w 62"/>
                  <a:gd name="T31" fmla="*/ 21 h 26"/>
                  <a:gd name="T32" fmla="*/ 19 w 62"/>
                  <a:gd name="T33" fmla="*/ 25 h 26"/>
                  <a:gd name="T34" fmla="*/ 10 w 62"/>
                  <a:gd name="T35" fmla="*/ 26 h 26"/>
                  <a:gd name="T36" fmla="*/ 4 w 62"/>
                  <a:gd name="T37" fmla="*/ 21 h 26"/>
                  <a:gd name="T38" fmla="*/ 1 w 62"/>
                  <a:gd name="T39" fmla="*/ 11 h 26"/>
                  <a:gd name="T40" fmla="*/ 1 w 62"/>
                  <a:gd name="T41" fmla="*/ 9 h 26"/>
                  <a:gd name="T42" fmla="*/ 0 w 62"/>
                  <a:gd name="T43" fmla="*/ 8 h 26"/>
                  <a:gd name="T44" fmla="*/ 0 w 62"/>
                  <a:gd name="T45" fmla="*/ 3 h 26"/>
                  <a:gd name="T46" fmla="*/ 2 w 62"/>
                  <a:gd name="T47" fmla="*/ 1 h 26"/>
                  <a:gd name="T48" fmla="*/ 10 w 62"/>
                  <a:gd name="T49" fmla="*/ 0 h 26"/>
                  <a:gd name="T50" fmla="*/ 24 w 62"/>
                  <a:gd name="T51" fmla="*/ 1 h 26"/>
                  <a:gd name="T52" fmla="*/ 36 w 62"/>
                  <a:gd name="T53" fmla="*/ 1 h 26"/>
                  <a:gd name="T54" fmla="*/ 46 w 62"/>
                  <a:gd name="T55" fmla="*/ 0 h 26"/>
                  <a:gd name="T56" fmla="*/ 51 w 62"/>
                  <a:gd name="T57" fmla="*/ 0 h 26"/>
                  <a:gd name="T58" fmla="*/ 38 w 62"/>
                  <a:gd name="T59" fmla="*/ 4 h 26"/>
                  <a:gd name="T60" fmla="*/ 35 w 62"/>
                  <a:gd name="T61" fmla="*/ 9 h 26"/>
                  <a:gd name="T62" fmla="*/ 38 w 62"/>
                  <a:gd name="T63" fmla="*/ 20 h 26"/>
                  <a:gd name="T64" fmla="*/ 44 w 62"/>
                  <a:gd name="T65" fmla="*/ 23 h 26"/>
                  <a:gd name="T66" fmla="*/ 53 w 62"/>
                  <a:gd name="T67" fmla="*/ 23 h 26"/>
                  <a:gd name="T68" fmla="*/ 56 w 62"/>
                  <a:gd name="T69" fmla="*/ 21 h 26"/>
                  <a:gd name="T70" fmla="*/ 57 w 62"/>
                  <a:gd name="T71" fmla="*/ 6 h 26"/>
                  <a:gd name="T72" fmla="*/ 55 w 62"/>
                  <a:gd name="T73" fmla="*/ 4 h 26"/>
                  <a:gd name="T74" fmla="*/ 49 w 62"/>
                  <a:gd name="T75" fmla="*/ 3 h 26"/>
                  <a:gd name="T76" fmla="*/ 45 w 62"/>
                  <a:gd name="T77" fmla="*/ 2 h 26"/>
                  <a:gd name="T78" fmla="*/ 38 w 62"/>
                  <a:gd name="T79" fmla="*/ 4 h 26"/>
                  <a:gd name="T80" fmla="*/ 20 w 62"/>
                  <a:gd name="T81" fmla="*/ 23 h 26"/>
                  <a:gd name="T82" fmla="*/ 23 w 62"/>
                  <a:gd name="T83" fmla="*/ 21 h 26"/>
                  <a:gd name="T84" fmla="*/ 27 w 62"/>
                  <a:gd name="T85" fmla="*/ 8 h 26"/>
                  <a:gd name="T86" fmla="*/ 24 w 62"/>
                  <a:gd name="T87" fmla="*/ 4 h 26"/>
                  <a:gd name="T88" fmla="*/ 17 w 62"/>
                  <a:gd name="T89" fmla="*/ 2 h 26"/>
                  <a:gd name="T90" fmla="*/ 8 w 62"/>
                  <a:gd name="T91" fmla="*/ 3 h 26"/>
                  <a:gd name="T92" fmla="*/ 6 w 62"/>
                  <a:gd name="T93" fmla="*/ 5 h 26"/>
                  <a:gd name="T94" fmla="*/ 4 w 62"/>
                  <a:gd name="T95" fmla="*/ 8 h 26"/>
                  <a:gd name="T96" fmla="*/ 5 w 62"/>
                  <a:gd name="T97" fmla="*/ 20 h 26"/>
                  <a:gd name="T98" fmla="*/ 11 w 62"/>
                  <a:gd name="T99" fmla="*/ 24 h 26"/>
                  <a:gd name="T100" fmla="*/ 14 w 62"/>
                  <a:gd name="T101" fmla="*/ 24 h 26"/>
                  <a:gd name="T102" fmla="*/ 20 w 62"/>
                  <a:gd name="T103" fmla="*/ 2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2" h="26">
                    <a:moveTo>
                      <a:pt x="51" y="0"/>
                    </a:moveTo>
                    <a:cubicBezTo>
                      <a:pt x="54" y="0"/>
                      <a:pt x="57" y="1"/>
                      <a:pt x="61" y="2"/>
                    </a:cubicBezTo>
                    <a:cubicBezTo>
                      <a:pt x="61" y="2"/>
                      <a:pt x="62" y="2"/>
                      <a:pt x="62" y="3"/>
                    </a:cubicBezTo>
                    <a:cubicBezTo>
                      <a:pt x="62" y="5"/>
                      <a:pt x="62" y="6"/>
                      <a:pt x="62" y="8"/>
                    </a:cubicBezTo>
                    <a:cubicBezTo>
                      <a:pt x="62" y="9"/>
                      <a:pt x="61" y="9"/>
                      <a:pt x="61" y="10"/>
                    </a:cubicBezTo>
                    <a:cubicBezTo>
                      <a:pt x="61" y="10"/>
                      <a:pt x="61" y="10"/>
                      <a:pt x="61" y="11"/>
                    </a:cubicBezTo>
                    <a:cubicBezTo>
                      <a:pt x="60" y="13"/>
                      <a:pt x="59" y="18"/>
                      <a:pt x="58" y="21"/>
                    </a:cubicBezTo>
                    <a:cubicBezTo>
                      <a:pt x="57" y="24"/>
                      <a:pt x="55" y="25"/>
                      <a:pt x="53" y="25"/>
                    </a:cubicBezTo>
                    <a:cubicBezTo>
                      <a:pt x="49" y="26"/>
                      <a:pt x="46" y="26"/>
                      <a:pt x="42" y="25"/>
                    </a:cubicBezTo>
                    <a:cubicBezTo>
                      <a:pt x="40" y="24"/>
                      <a:pt x="38" y="23"/>
                      <a:pt x="37" y="21"/>
                    </a:cubicBezTo>
                    <a:cubicBezTo>
                      <a:pt x="36" y="19"/>
                      <a:pt x="35" y="17"/>
                      <a:pt x="34" y="15"/>
                    </a:cubicBezTo>
                    <a:cubicBezTo>
                      <a:pt x="34" y="13"/>
                      <a:pt x="33" y="9"/>
                      <a:pt x="33" y="7"/>
                    </a:cubicBezTo>
                    <a:cubicBezTo>
                      <a:pt x="32" y="6"/>
                      <a:pt x="32" y="6"/>
                      <a:pt x="31" y="6"/>
                    </a:cubicBezTo>
                    <a:cubicBezTo>
                      <a:pt x="30" y="6"/>
                      <a:pt x="30" y="6"/>
                      <a:pt x="29" y="7"/>
                    </a:cubicBezTo>
                    <a:cubicBezTo>
                      <a:pt x="29" y="7"/>
                      <a:pt x="29" y="8"/>
                      <a:pt x="29" y="9"/>
                    </a:cubicBezTo>
                    <a:cubicBezTo>
                      <a:pt x="28" y="12"/>
                      <a:pt x="27" y="18"/>
                      <a:pt x="25" y="21"/>
                    </a:cubicBezTo>
                    <a:cubicBezTo>
                      <a:pt x="24" y="23"/>
                      <a:pt x="22" y="24"/>
                      <a:pt x="19" y="25"/>
                    </a:cubicBezTo>
                    <a:cubicBezTo>
                      <a:pt x="16" y="26"/>
                      <a:pt x="14" y="26"/>
                      <a:pt x="10" y="26"/>
                    </a:cubicBezTo>
                    <a:cubicBezTo>
                      <a:pt x="7" y="25"/>
                      <a:pt x="5" y="24"/>
                      <a:pt x="4" y="21"/>
                    </a:cubicBezTo>
                    <a:cubicBezTo>
                      <a:pt x="3" y="18"/>
                      <a:pt x="2" y="14"/>
                      <a:pt x="1" y="11"/>
                    </a:cubicBezTo>
                    <a:cubicBezTo>
                      <a:pt x="1" y="10"/>
                      <a:pt x="1" y="10"/>
                      <a:pt x="1" y="9"/>
                    </a:cubicBezTo>
                    <a:cubicBezTo>
                      <a:pt x="0" y="9"/>
                      <a:pt x="0" y="9"/>
                      <a:pt x="0" y="8"/>
                    </a:cubicBezTo>
                    <a:cubicBezTo>
                      <a:pt x="0" y="7"/>
                      <a:pt x="0" y="5"/>
                      <a:pt x="0" y="3"/>
                    </a:cubicBezTo>
                    <a:cubicBezTo>
                      <a:pt x="0" y="2"/>
                      <a:pt x="0" y="2"/>
                      <a:pt x="2" y="1"/>
                    </a:cubicBezTo>
                    <a:cubicBezTo>
                      <a:pt x="5" y="1"/>
                      <a:pt x="7" y="0"/>
                      <a:pt x="10" y="0"/>
                    </a:cubicBezTo>
                    <a:cubicBezTo>
                      <a:pt x="15" y="0"/>
                      <a:pt x="19" y="0"/>
                      <a:pt x="24" y="1"/>
                    </a:cubicBezTo>
                    <a:cubicBezTo>
                      <a:pt x="28" y="1"/>
                      <a:pt x="32" y="2"/>
                      <a:pt x="36" y="1"/>
                    </a:cubicBezTo>
                    <a:cubicBezTo>
                      <a:pt x="40" y="0"/>
                      <a:pt x="42" y="0"/>
                      <a:pt x="46" y="0"/>
                    </a:cubicBezTo>
                    <a:cubicBezTo>
                      <a:pt x="48" y="0"/>
                      <a:pt x="49" y="0"/>
                      <a:pt x="51" y="0"/>
                    </a:cubicBezTo>
                    <a:moveTo>
                      <a:pt x="38" y="4"/>
                    </a:moveTo>
                    <a:cubicBezTo>
                      <a:pt x="35" y="5"/>
                      <a:pt x="35" y="6"/>
                      <a:pt x="35" y="9"/>
                    </a:cubicBezTo>
                    <a:cubicBezTo>
                      <a:pt x="36" y="12"/>
                      <a:pt x="37" y="17"/>
                      <a:pt x="38" y="20"/>
                    </a:cubicBezTo>
                    <a:cubicBezTo>
                      <a:pt x="40" y="22"/>
                      <a:pt x="41" y="23"/>
                      <a:pt x="44" y="23"/>
                    </a:cubicBezTo>
                    <a:cubicBezTo>
                      <a:pt x="47" y="24"/>
                      <a:pt x="49" y="24"/>
                      <a:pt x="53" y="23"/>
                    </a:cubicBezTo>
                    <a:cubicBezTo>
                      <a:pt x="54" y="23"/>
                      <a:pt x="55" y="22"/>
                      <a:pt x="56" y="21"/>
                    </a:cubicBezTo>
                    <a:cubicBezTo>
                      <a:pt x="58" y="17"/>
                      <a:pt x="58" y="10"/>
                      <a:pt x="57" y="6"/>
                    </a:cubicBezTo>
                    <a:cubicBezTo>
                      <a:pt x="57" y="5"/>
                      <a:pt x="56" y="5"/>
                      <a:pt x="55" y="4"/>
                    </a:cubicBezTo>
                    <a:cubicBezTo>
                      <a:pt x="53" y="3"/>
                      <a:pt x="51" y="3"/>
                      <a:pt x="49" y="3"/>
                    </a:cubicBezTo>
                    <a:cubicBezTo>
                      <a:pt x="48" y="2"/>
                      <a:pt x="46" y="2"/>
                      <a:pt x="45" y="2"/>
                    </a:cubicBezTo>
                    <a:cubicBezTo>
                      <a:pt x="42" y="3"/>
                      <a:pt x="41" y="3"/>
                      <a:pt x="38" y="4"/>
                    </a:cubicBezTo>
                    <a:moveTo>
                      <a:pt x="20" y="23"/>
                    </a:moveTo>
                    <a:cubicBezTo>
                      <a:pt x="21" y="23"/>
                      <a:pt x="22" y="22"/>
                      <a:pt x="23" y="21"/>
                    </a:cubicBezTo>
                    <a:cubicBezTo>
                      <a:pt x="25" y="18"/>
                      <a:pt x="26" y="12"/>
                      <a:pt x="27" y="8"/>
                    </a:cubicBezTo>
                    <a:cubicBezTo>
                      <a:pt x="27" y="6"/>
                      <a:pt x="26" y="5"/>
                      <a:pt x="24" y="4"/>
                    </a:cubicBezTo>
                    <a:cubicBezTo>
                      <a:pt x="22" y="3"/>
                      <a:pt x="20" y="3"/>
                      <a:pt x="17" y="2"/>
                    </a:cubicBezTo>
                    <a:cubicBezTo>
                      <a:pt x="14" y="2"/>
                      <a:pt x="12" y="2"/>
                      <a:pt x="8" y="3"/>
                    </a:cubicBezTo>
                    <a:cubicBezTo>
                      <a:pt x="7" y="4"/>
                      <a:pt x="6" y="4"/>
                      <a:pt x="6" y="5"/>
                    </a:cubicBezTo>
                    <a:cubicBezTo>
                      <a:pt x="4" y="5"/>
                      <a:pt x="4" y="7"/>
                      <a:pt x="4" y="8"/>
                    </a:cubicBezTo>
                    <a:cubicBezTo>
                      <a:pt x="4" y="11"/>
                      <a:pt x="4" y="17"/>
                      <a:pt x="5" y="20"/>
                    </a:cubicBezTo>
                    <a:cubicBezTo>
                      <a:pt x="6" y="22"/>
                      <a:pt x="8" y="23"/>
                      <a:pt x="11" y="24"/>
                    </a:cubicBezTo>
                    <a:cubicBezTo>
                      <a:pt x="12" y="24"/>
                      <a:pt x="13" y="24"/>
                      <a:pt x="14" y="24"/>
                    </a:cubicBezTo>
                    <a:cubicBezTo>
                      <a:pt x="16" y="24"/>
                      <a:pt x="17" y="24"/>
                      <a:pt x="20" y="23"/>
                    </a:cubicBezTo>
                  </a:path>
                </a:pathLst>
              </a:custGeom>
              <a:solidFill>
                <a:srgbClr val="1C1C1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grpSp>
      </p:grpSp>
    </p:spTree>
    <p:extLst>
      <p:ext uri="{BB962C8B-B14F-4D97-AF65-F5344CB8AC3E}">
        <p14:creationId xmlns:p14="http://schemas.microsoft.com/office/powerpoint/2010/main" val="707574345"/>
      </p:ext>
    </p:extLst>
  </p:cSld>
  <p:clrMapOvr>
    <a:masterClrMapping/>
  </p:clrMapOvr>
  <p:transition spd="slow">
    <p:push/>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100000" fill="hold" grpId="0" nodeType="afterEffect">
                                  <p:stCondLst>
                                    <p:cond delay="0"/>
                                  </p:stCondLst>
                                  <p:childTnLst>
                                    <p:set>
                                      <p:cBhvr>
                                        <p:cTn id="6" dur="1" fill="hold">
                                          <p:stCondLst>
                                            <p:cond delay="0"/>
                                          </p:stCondLst>
                                        </p:cTn>
                                        <p:tgtEl>
                                          <p:spTgt spid="17"/>
                                        </p:tgtEl>
                                        <p:attrNameLst>
                                          <p:attrName>style.visibility</p:attrName>
                                        </p:attrNameLst>
                                      </p:cBhvr>
                                      <p:to>
                                        <p:strVal val="visible"/>
                                      </p:to>
                                    </p:set>
                                    <p:anim calcmode="lin" valueType="num">
                                      <p:cBhvr additive="base">
                                        <p:cTn id="7" dur="500" fill="hold"/>
                                        <p:tgtEl>
                                          <p:spTgt spid="17"/>
                                        </p:tgtEl>
                                        <p:attrNameLst>
                                          <p:attrName>ppt_x</p:attrName>
                                        </p:attrNameLst>
                                      </p:cBhvr>
                                      <p:tavLst>
                                        <p:tav tm="0">
                                          <p:val>
                                            <p:strVal val="0-#ppt_w/2"/>
                                          </p:val>
                                        </p:tav>
                                        <p:tav tm="100000">
                                          <p:val>
                                            <p:strVal val="#ppt_x"/>
                                          </p:val>
                                        </p:tav>
                                      </p:tavLst>
                                    </p:anim>
                                    <p:anim calcmode="lin" valueType="num">
                                      <p:cBhvr additive="base">
                                        <p:cTn id="8" dur="500" fill="hold"/>
                                        <p:tgtEl>
                                          <p:spTgt spid="17"/>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2" presetClass="entr" presetSubtype="4" fill="hold" grpId="0" nodeType="afterEffect">
                                  <p:stCondLst>
                                    <p:cond delay="0"/>
                                  </p:stCondLst>
                                  <p:childTnLst>
                                    <p:set>
                                      <p:cBhvr>
                                        <p:cTn id="11" dur="1" fill="hold">
                                          <p:stCondLst>
                                            <p:cond delay="0"/>
                                          </p:stCondLst>
                                        </p:cTn>
                                        <p:tgtEl>
                                          <p:spTgt spid="5"/>
                                        </p:tgtEl>
                                        <p:attrNameLst>
                                          <p:attrName>style.visibility</p:attrName>
                                        </p:attrNameLst>
                                      </p:cBhvr>
                                      <p:to>
                                        <p:strVal val="visible"/>
                                      </p:to>
                                    </p:set>
                                    <p:anim calcmode="lin" valueType="num">
                                      <p:cBhvr additive="base">
                                        <p:cTn id="12" dur="500" fill="hold"/>
                                        <p:tgtEl>
                                          <p:spTgt spid="5"/>
                                        </p:tgtEl>
                                        <p:attrNameLst>
                                          <p:attrName>ppt_x</p:attrName>
                                        </p:attrNameLst>
                                      </p:cBhvr>
                                      <p:tavLst>
                                        <p:tav tm="0">
                                          <p:val>
                                            <p:strVal val="#ppt_x"/>
                                          </p:val>
                                        </p:tav>
                                        <p:tav tm="100000">
                                          <p:val>
                                            <p:strVal val="#ppt_x"/>
                                          </p:val>
                                        </p:tav>
                                      </p:tavLst>
                                    </p:anim>
                                    <p:anim calcmode="lin" valueType="num">
                                      <p:cBhvr additive="base">
                                        <p:cTn id="13" dur="500" fill="hold"/>
                                        <p:tgtEl>
                                          <p:spTgt spid="5"/>
                                        </p:tgtEl>
                                        <p:attrNameLst>
                                          <p:attrName>ppt_y</p:attrName>
                                        </p:attrNameLst>
                                      </p:cBhvr>
                                      <p:tavLst>
                                        <p:tav tm="0">
                                          <p:val>
                                            <p:strVal val="1+#ppt_h/2"/>
                                          </p:val>
                                        </p:tav>
                                        <p:tav tm="100000">
                                          <p:val>
                                            <p:strVal val="#ppt_y"/>
                                          </p:val>
                                        </p:tav>
                                      </p:tavLst>
                                    </p:anim>
                                  </p:childTnLst>
                                </p:cTn>
                              </p:par>
                            </p:childTnLst>
                          </p:cTn>
                        </p:par>
                        <p:par>
                          <p:cTn id="14" fill="hold">
                            <p:stCondLst>
                              <p:cond delay="1000"/>
                            </p:stCondLst>
                            <p:childTnLst>
                              <p:par>
                                <p:cTn id="15" presetID="2" presetClass="entr" presetSubtype="4" fill="hold" grpId="0" nodeType="afterEffect">
                                  <p:stCondLst>
                                    <p:cond delay="0"/>
                                  </p:stCondLst>
                                  <p:childTnLst>
                                    <p:set>
                                      <p:cBhvr>
                                        <p:cTn id="16" dur="1" fill="hold">
                                          <p:stCondLst>
                                            <p:cond delay="0"/>
                                          </p:stCondLst>
                                        </p:cTn>
                                        <p:tgtEl>
                                          <p:spTgt spid="6"/>
                                        </p:tgtEl>
                                        <p:attrNameLst>
                                          <p:attrName>style.visibility</p:attrName>
                                        </p:attrNameLst>
                                      </p:cBhvr>
                                      <p:to>
                                        <p:strVal val="visible"/>
                                      </p:to>
                                    </p:set>
                                    <p:anim calcmode="lin" valueType="num">
                                      <p:cBhvr additive="base">
                                        <p:cTn id="17" dur="500" fill="hold"/>
                                        <p:tgtEl>
                                          <p:spTgt spid="6"/>
                                        </p:tgtEl>
                                        <p:attrNameLst>
                                          <p:attrName>ppt_x</p:attrName>
                                        </p:attrNameLst>
                                      </p:cBhvr>
                                      <p:tavLst>
                                        <p:tav tm="0">
                                          <p:val>
                                            <p:strVal val="#ppt_x"/>
                                          </p:val>
                                        </p:tav>
                                        <p:tav tm="100000">
                                          <p:val>
                                            <p:strVal val="#ppt_x"/>
                                          </p:val>
                                        </p:tav>
                                      </p:tavLst>
                                    </p:anim>
                                    <p:anim calcmode="lin" valueType="num">
                                      <p:cBhvr additive="base">
                                        <p:cTn id="18" dur="500" fill="hold"/>
                                        <p:tgtEl>
                                          <p:spTgt spid="6"/>
                                        </p:tgtEl>
                                        <p:attrNameLst>
                                          <p:attrName>ppt_y</p:attrName>
                                        </p:attrNameLst>
                                      </p:cBhvr>
                                      <p:tavLst>
                                        <p:tav tm="0">
                                          <p:val>
                                            <p:strVal val="1+#ppt_h/2"/>
                                          </p:val>
                                        </p:tav>
                                        <p:tav tm="100000">
                                          <p:val>
                                            <p:strVal val="#ppt_y"/>
                                          </p:val>
                                        </p:tav>
                                      </p:tavLst>
                                    </p:anim>
                                  </p:childTnLst>
                                </p:cTn>
                              </p:par>
                            </p:childTnLst>
                          </p:cTn>
                        </p:par>
                        <p:par>
                          <p:cTn id="19" fill="hold">
                            <p:stCondLst>
                              <p:cond delay="1500"/>
                            </p:stCondLst>
                            <p:childTnLst>
                              <p:par>
                                <p:cTn id="20" presetID="2" presetClass="entr" presetSubtype="4" fill="hold" grpId="0" nodeType="afterEffect">
                                  <p:stCondLst>
                                    <p:cond delay="0"/>
                                  </p:stCondLst>
                                  <p:childTnLst>
                                    <p:set>
                                      <p:cBhvr>
                                        <p:cTn id="21" dur="1" fill="hold">
                                          <p:stCondLst>
                                            <p:cond delay="0"/>
                                          </p:stCondLst>
                                        </p:cTn>
                                        <p:tgtEl>
                                          <p:spTgt spid="7"/>
                                        </p:tgtEl>
                                        <p:attrNameLst>
                                          <p:attrName>style.visibility</p:attrName>
                                        </p:attrNameLst>
                                      </p:cBhvr>
                                      <p:to>
                                        <p:strVal val="visible"/>
                                      </p:to>
                                    </p:set>
                                    <p:anim calcmode="lin" valueType="num">
                                      <p:cBhvr additive="base">
                                        <p:cTn id="22" dur="500" fill="hold"/>
                                        <p:tgtEl>
                                          <p:spTgt spid="7"/>
                                        </p:tgtEl>
                                        <p:attrNameLst>
                                          <p:attrName>ppt_x</p:attrName>
                                        </p:attrNameLst>
                                      </p:cBhvr>
                                      <p:tavLst>
                                        <p:tav tm="0">
                                          <p:val>
                                            <p:strVal val="#ppt_x"/>
                                          </p:val>
                                        </p:tav>
                                        <p:tav tm="100000">
                                          <p:val>
                                            <p:strVal val="#ppt_x"/>
                                          </p:val>
                                        </p:tav>
                                      </p:tavLst>
                                    </p:anim>
                                    <p:anim calcmode="lin" valueType="num">
                                      <p:cBhvr additive="base">
                                        <p:cTn id="23" dur="500" fill="hold"/>
                                        <p:tgtEl>
                                          <p:spTgt spid="7"/>
                                        </p:tgtEl>
                                        <p:attrNameLst>
                                          <p:attrName>ppt_y</p:attrName>
                                        </p:attrNameLst>
                                      </p:cBhvr>
                                      <p:tavLst>
                                        <p:tav tm="0">
                                          <p:val>
                                            <p:strVal val="1+#ppt_h/2"/>
                                          </p:val>
                                        </p:tav>
                                        <p:tav tm="100000">
                                          <p:val>
                                            <p:strVal val="#ppt_y"/>
                                          </p:val>
                                        </p:tav>
                                      </p:tavLst>
                                    </p:anim>
                                  </p:childTnLst>
                                </p:cTn>
                              </p:par>
                            </p:childTnLst>
                          </p:cTn>
                        </p:par>
                        <p:par>
                          <p:cTn id="24" fill="hold">
                            <p:stCondLst>
                              <p:cond delay="2000"/>
                            </p:stCondLst>
                            <p:childTnLst>
                              <p:par>
                                <p:cTn id="25" presetID="2" presetClass="entr" presetSubtype="4" fill="hold" grpId="0" nodeType="afterEffect">
                                  <p:stCondLst>
                                    <p:cond delay="0"/>
                                  </p:stCondLst>
                                  <p:childTnLst>
                                    <p:set>
                                      <p:cBhvr>
                                        <p:cTn id="26" dur="1" fill="hold">
                                          <p:stCondLst>
                                            <p:cond delay="0"/>
                                          </p:stCondLst>
                                        </p:cTn>
                                        <p:tgtEl>
                                          <p:spTgt spid="8"/>
                                        </p:tgtEl>
                                        <p:attrNameLst>
                                          <p:attrName>style.visibility</p:attrName>
                                        </p:attrNameLst>
                                      </p:cBhvr>
                                      <p:to>
                                        <p:strVal val="visible"/>
                                      </p:to>
                                    </p:set>
                                    <p:anim calcmode="lin" valueType="num">
                                      <p:cBhvr additive="base">
                                        <p:cTn id="27" dur="500" fill="hold"/>
                                        <p:tgtEl>
                                          <p:spTgt spid="8"/>
                                        </p:tgtEl>
                                        <p:attrNameLst>
                                          <p:attrName>ppt_x</p:attrName>
                                        </p:attrNameLst>
                                      </p:cBhvr>
                                      <p:tavLst>
                                        <p:tav tm="0">
                                          <p:val>
                                            <p:strVal val="#ppt_x"/>
                                          </p:val>
                                        </p:tav>
                                        <p:tav tm="100000">
                                          <p:val>
                                            <p:strVal val="#ppt_x"/>
                                          </p:val>
                                        </p:tav>
                                      </p:tavLst>
                                    </p:anim>
                                    <p:anim calcmode="lin" valueType="num">
                                      <p:cBhvr additive="base">
                                        <p:cTn id="28" dur="500" fill="hold"/>
                                        <p:tgtEl>
                                          <p:spTgt spid="8"/>
                                        </p:tgtEl>
                                        <p:attrNameLst>
                                          <p:attrName>ppt_y</p:attrName>
                                        </p:attrNameLst>
                                      </p:cBhvr>
                                      <p:tavLst>
                                        <p:tav tm="0">
                                          <p:val>
                                            <p:strVal val="1+#ppt_h/2"/>
                                          </p:val>
                                        </p:tav>
                                        <p:tav tm="100000">
                                          <p:val>
                                            <p:strVal val="#ppt_y"/>
                                          </p:val>
                                        </p:tav>
                                      </p:tavLst>
                                    </p:anim>
                                  </p:childTnLst>
                                </p:cTn>
                              </p:par>
                              <p:par>
                                <p:cTn id="29" presetID="2" presetClass="entr" presetSubtype="8" decel="100000" fill="hold" grpId="0" nodeType="withEffect">
                                  <p:stCondLst>
                                    <p:cond delay="500"/>
                                  </p:stCondLst>
                                  <p:childTnLst>
                                    <p:set>
                                      <p:cBhvr>
                                        <p:cTn id="30" dur="1" fill="hold">
                                          <p:stCondLst>
                                            <p:cond delay="0"/>
                                          </p:stCondLst>
                                        </p:cTn>
                                        <p:tgtEl>
                                          <p:spTgt spid="12"/>
                                        </p:tgtEl>
                                        <p:attrNameLst>
                                          <p:attrName>style.visibility</p:attrName>
                                        </p:attrNameLst>
                                      </p:cBhvr>
                                      <p:to>
                                        <p:strVal val="visible"/>
                                      </p:to>
                                    </p:set>
                                    <p:anim calcmode="lin" valueType="num">
                                      <p:cBhvr additive="base">
                                        <p:cTn id="31" dur="500" fill="hold"/>
                                        <p:tgtEl>
                                          <p:spTgt spid="12"/>
                                        </p:tgtEl>
                                        <p:attrNameLst>
                                          <p:attrName>ppt_x</p:attrName>
                                        </p:attrNameLst>
                                      </p:cBhvr>
                                      <p:tavLst>
                                        <p:tav tm="0">
                                          <p:val>
                                            <p:strVal val="0-#ppt_w/2"/>
                                          </p:val>
                                        </p:tav>
                                        <p:tav tm="100000">
                                          <p:val>
                                            <p:strVal val="#ppt_x"/>
                                          </p:val>
                                        </p:tav>
                                      </p:tavLst>
                                    </p:anim>
                                    <p:anim calcmode="lin" valueType="num">
                                      <p:cBhvr additive="base">
                                        <p:cTn id="32" dur="500" fill="hold"/>
                                        <p:tgtEl>
                                          <p:spTgt spid="12"/>
                                        </p:tgtEl>
                                        <p:attrNameLst>
                                          <p:attrName>ppt_y</p:attrName>
                                        </p:attrNameLst>
                                      </p:cBhvr>
                                      <p:tavLst>
                                        <p:tav tm="0">
                                          <p:val>
                                            <p:strVal val="#ppt_y"/>
                                          </p:val>
                                        </p:tav>
                                        <p:tav tm="100000">
                                          <p:val>
                                            <p:strVal val="#ppt_y"/>
                                          </p:val>
                                        </p:tav>
                                      </p:tavLst>
                                    </p:anim>
                                  </p:childTnLst>
                                </p:cTn>
                              </p:par>
                            </p:childTnLst>
                          </p:cTn>
                        </p:par>
                        <p:par>
                          <p:cTn id="33" fill="hold">
                            <p:stCondLst>
                              <p:cond delay="3000"/>
                            </p:stCondLst>
                            <p:childTnLst>
                              <p:par>
                                <p:cTn id="34" presetID="2" presetClass="entr" presetSubtype="2" fill="hold" nodeType="afterEffect">
                                  <p:stCondLst>
                                    <p:cond delay="0"/>
                                  </p:stCondLst>
                                  <p:childTnLst>
                                    <p:set>
                                      <p:cBhvr>
                                        <p:cTn id="35" dur="1" fill="hold">
                                          <p:stCondLst>
                                            <p:cond delay="0"/>
                                          </p:stCondLst>
                                        </p:cTn>
                                        <p:tgtEl>
                                          <p:spTgt spid="67"/>
                                        </p:tgtEl>
                                        <p:attrNameLst>
                                          <p:attrName>style.visibility</p:attrName>
                                        </p:attrNameLst>
                                      </p:cBhvr>
                                      <p:to>
                                        <p:strVal val="visible"/>
                                      </p:to>
                                    </p:set>
                                    <p:anim calcmode="lin" valueType="num">
                                      <p:cBhvr additive="base">
                                        <p:cTn id="36" dur="500" fill="hold"/>
                                        <p:tgtEl>
                                          <p:spTgt spid="67"/>
                                        </p:tgtEl>
                                        <p:attrNameLst>
                                          <p:attrName>ppt_x</p:attrName>
                                        </p:attrNameLst>
                                      </p:cBhvr>
                                      <p:tavLst>
                                        <p:tav tm="0">
                                          <p:val>
                                            <p:strVal val="1+#ppt_w/2"/>
                                          </p:val>
                                        </p:tav>
                                        <p:tav tm="100000">
                                          <p:val>
                                            <p:strVal val="#ppt_x"/>
                                          </p:val>
                                        </p:tav>
                                      </p:tavLst>
                                    </p:anim>
                                    <p:anim calcmode="lin" valueType="num">
                                      <p:cBhvr additive="base">
                                        <p:cTn id="37" dur="500" fill="hold"/>
                                        <p:tgtEl>
                                          <p:spTgt spid="6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p:bldP spid="5" grpId="0"/>
      <p:bldP spid="6" grpId="0"/>
      <p:bldP spid="7" grpId="0"/>
      <p:bldP spid="8" grpId="0"/>
      <p:bldP spid="12" grpId="0" animBg="1"/>
    </p:bldLst>
  </p:timing>
</p:sld>
</file>

<file path=ppt/slides/slide103.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17" name="Text Placeholder 4"/>
          <p:cNvSpPr txBox="1">
            <a:spLocks/>
          </p:cNvSpPr>
          <p:nvPr/>
        </p:nvSpPr>
        <p:spPr>
          <a:xfrm>
            <a:off x="1627095" y="470193"/>
            <a:ext cx="8148918" cy="918045"/>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lnSpc>
                <a:spcPct val="114000"/>
              </a:lnSpc>
              <a:buNone/>
              <a:defRPr/>
            </a:pPr>
            <a:r>
              <a:rPr lang="en-US" sz="2500" dirty="0">
                <a:solidFill>
                  <a:schemeClr val="bg1">
                    <a:lumMod val="50000"/>
                  </a:schemeClr>
                </a:solidFill>
                <a:latin typeface="Bebas Neue" panose="020B0606020202050201" pitchFamily="34" charset="0"/>
                <a:cs typeface="Calibri"/>
              </a:rPr>
              <a:t>PROFESSIONAL PROGRAM IN INTERIOR DESIGN</a:t>
            </a:r>
            <a:endParaRPr lang="id-ID" sz="2500" dirty="0">
              <a:solidFill>
                <a:schemeClr val="bg1">
                  <a:lumMod val="50000"/>
                </a:schemeClr>
              </a:solidFill>
              <a:latin typeface="Bebas Neue" panose="020B0606020202050201" pitchFamily="34" charset="0"/>
              <a:cs typeface="Calibri"/>
            </a:endParaRPr>
          </a:p>
        </p:txBody>
      </p:sp>
      <p:sp>
        <p:nvSpPr>
          <p:cNvPr id="6" name="TextBox 5"/>
          <p:cNvSpPr txBox="1"/>
          <p:nvPr/>
        </p:nvSpPr>
        <p:spPr>
          <a:xfrm>
            <a:off x="6589059" y="1801906"/>
            <a:ext cx="4764741" cy="3182410"/>
          </a:xfrm>
          <a:prstGeom prst="rect">
            <a:avLst/>
          </a:prstGeom>
          <a:noFill/>
        </p:spPr>
        <p:txBody>
          <a:bodyPr wrap="square" rtlCol="0">
            <a:spAutoFit/>
          </a:bodyPr>
          <a:lstStyle/>
          <a:p>
            <a:pPr>
              <a:spcAft>
                <a:spcPts val="1200"/>
              </a:spcAft>
            </a:pPr>
            <a:r>
              <a:rPr lang="en-US" b="1" dirty="0"/>
              <a:t>LEARNING OBJECTIVE: </a:t>
            </a:r>
          </a:p>
          <a:p>
            <a:pPr>
              <a:lnSpc>
                <a:spcPct val="120000"/>
              </a:lnSpc>
            </a:pPr>
            <a:r>
              <a:rPr lang="en-US" dirty="0"/>
              <a:t>Interior design is a multifaceted profession that includes conceptual development, space planning, site inspections, programming, and research, communicating with the stakeholders of a project, construction management, and execution of the design. This program offers exposure to new technologies like AR/ VR to help the students be future-ready</a:t>
            </a:r>
            <a:endParaRPr lang="en-IN" dirty="0"/>
          </a:p>
        </p:txBody>
      </p:sp>
      <p:sp>
        <p:nvSpPr>
          <p:cNvPr id="7" name="Rectangle 6"/>
          <p:cNvSpPr/>
          <p:nvPr/>
        </p:nvSpPr>
        <p:spPr>
          <a:xfrm>
            <a:off x="-2" y="6707188"/>
            <a:ext cx="12192002" cy="150812"/>
          </a:xfrm>
          <a:prstGeom prst="rect">
            <a:avLst/>
          </a:prstGeom>
          <a:solidFill>
            <a:srgbClr val="666666"/>
          </a:solid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2400" dirty="0">
              <a:latin typeface="Arial"/>
              <a:cs typeface="Arial"/>
            </a:endParaRPr>
          </a:p>
        </p:txBody>
      </p:sp>
      <p:sp>
        <p:nvSpPr>
          <p:cNvPr id="10" name="Rectangle 9"/>
          <p:cNvSpPr/>
          <p:nvPr/>
        </p:nvSpPr>
        <p:spPr>
          <a:xfrm>
            <a:off x="3197703" y="985695"/>
            <a:ext cx="5029200" cy="45719"/>
          </a:xfrm>
          <a:prstGeom prst="rect">
            <a:avLst/>
          </a:prstGeom>
          <a:gradFill flip="none" rotWithShape="1">
            <a:gsLst>
              <a:gs pos="0">
                <a:schemeClr val="accent1">
                  <a:lumMod val="40000"/>
                  <a:lumOff val="60000"/>
                </a:schemeClr>
              </a:gs>
              <a:gs pos="46000">
                <a:schemeClr val="accent1">
                  <a:lumMod val="95000"/>
                  <a:lumOff val="5000"/>
                </a:schemeClr>
              </a:gs>
              <a:gs pos="100000">
                <a:schemeClr val="accent1">
                  <a:lumMod val="60000"/>
                </a:schemeClr>
              </a:gs>
            </a:gsLst>
            <a:path path="circle">
              <a:fillToRect l="50000" t="130000" r="50000" b="-3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pic>
        <p:nvPicPr>
          <p:cNvPr id="2" name="Picture 1" descr="A logo for a company&#10;&#10;Description automatically generated">
            <a:extLst>
              <a:ext uri="{FF2B5EF4-FFF2-40B4-BE49-F238E27FC236}">
                <a16:creationId xmlns:a16="http://schemas.microsoft.com/office/drawing/2014/main" id="{86C99B4E-3A7A-A9C5-877B-B39448AE1209}"/>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10823317" y="136290"/>
            <a:ext cx="1213200" cy="1213200"/>
          </a:xfrm>
          <a:prstGeom prst="rect">
            <a:avLst/>
          </a:prstGeom>
        </p:spPr>
      </p:pic>
      <p:sp>
        <p:nvSpPr>
          <p:cNvPr id="3" name="Text Placeholder 4">
            <a:extLst>
              <a:ext uri="{FF2B5EF4-FFF2-40B4-BE49-F238E27FC236}">
                <a16:creationId xmlns:a16="http://schemas.microsoft.com/office/drawing/2014/main" id="{043D795F-3EBB-2734-6BA4-A2938E96F73F}"/>
              </a:ext>
            </a:extLst>
          </p:cNvPr>
          <p:cNvSpPr txBox="1">
            <a:spLocks/>
          </p:cNvSpPr>
          <p:nvPr/>
        </p:nvSpPr>
        <p:spPr>
          <a:xfrm>
            <a:off x="496421" y="2116313"/>
            <a:ext cx="5074127" cy="2984780"/>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1800" dirty="0"/>
              <a:t>3 Days a week (MWF / TTS)</a:t>
            </a:r>
          </a:p>
          <a:p>
            <a:r>
              <a:rPr lang="en-US" sz="1800" dirty="0"/>
              <a:t>Everyday 2 Hrs. (Theory – 1 Hr. &amp; Practical 1 Hr.)</a:t>
            </a:r>
          </a:p>
          <a:p>
            <a:r>
              <a:rPr lang="en-US" sz="1800" dirty="0"/>
              <a:t>Duration: 12 Months</a:t>
            </a:r>
          </a:p>
        </p:txBody>
      </p:sp>
      <p:grpSp>
        <p:nvGrpSpPr>
          <p:cNvPr id="4" name="Group 3">
            <a:extLst>
              <a:ext uri="{FF2B5EF4-FFF2-40B4-BE49-F238E27FC236}">
                <a16:creationId xmlns:a16="http://schemas.microsoft.com/office/drawing/2014/main" id="{BD832A1F-2217-4F91-5094-CD3043CFE4EC}"/>
              </a:ext>
            </a:extLst>
          </p:cNvPr>
          <p:cNvGrpSpPr/>
          <p:nvPr/>
        </p:nvGrpSpPr>
        <p:grpSpPr>
          <a:xfrm>
            <a:off x="508000" y="3227764"/>
            <a:ext cx="3594100" cy="3479424"/>
            <a:chOff x="884237" y="2261272"/>
            <a:chExt cx="10277111" cy="9949199"/>
          </a:xfrm>
        </p:grpSpPr>
        <p:sp>
          <p:nvSpPr>
            <p:cNvPr id="5" name="Freeform 81598">
              <a:extLst>
                <a:ext uri="{FF2B5EF4-FFF2-40B4-BE49-F238E27FC236}">
                  <a16:creationId xmlns:a16="http://schemas.microsoft.com/office/drawing/2014/main" id="{72DCF843-E3F8-92CF-8A1D-C901D9F3BB48}"/>
                </a:ext>
              </a:extLst>
            </p:cNvPr>
            <p:cNvSpPr>
              <a:spLocks/>
            </p:cNvSpPr>
            <p:nvPr/>
          </p:nvSpPr>
          <p:spPr bwMode="auto">
            <a:xfrm>
              <a:off x="1719100" y="6258235"/>
              <a:ext cx="6916646" cy="4894407"/>
            </a:xfrm>
            <a:custGeom>
              <a:avLst/>
              <a:gdLst>
                <a:gd name="T0" fmla="*/ 6 w 181"/>
                <a:gd name="T1" fmla="*/ 102 h 128"/>
                <a:gd name="T2" fmla="*/ 39 w 181"/>
                <a:gd name="T3" fmla="*/ 43 h 128"/>
                <a:gd name="T4" fmla="*/ 66 w 181"/>
                <a:gd name="T5" fmla="*/ 30 h 128"/>
                <a:gd name="T6" fmla="*/ 109 w 181"/>
                <a:gd name="T7" fmla="*/ 35 h 128"/>
                <a:gd name="T8" fmla="*/ 119 w 181"/>
                <a:gd name="T9" fmla="*/ 16 h 128"/>
                <a:gd name="T10" fmla="*/ 128 w 181"/>
                <a:gd name="T11" fmla="*/ 0 h 128"/>
                <a:gd name="T12" fmla="*/ 153 w 181"/>
                <a:gd name="T13" fmla="*/ 7 h 128"/>
                <a:gd name="T14" fmla="*/ 140 w 181"/>
                <a:gd name="T15" fmla="*/ 49 h 128"/>
                <a:gd name="T16" fmla="*/ 174 w 181"/>
                <a:gd name="T17" fmla="*/ 76 h 128"/>
                <a:gd name="T18" fmla="*/ 181 w 181"/>
                <a:gd name="T19" fmla="*/ 106 h 128"/>
                <a:gd name="T20" fmla="*/ 177 w 181"/>
                <a:gd name="T21" fmla="*/ 128 h 128"/>
                <a:gd name="T22" fmla="*/ 22 w 181"/>
                <a:gd name="T23" fmla="*/ 128 h 128"/>
                <a:gd name="T24" fmla="*/ 6 w 181"/>
                <a:gd name="T25" fmla="*/ 102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1" h="128">
                  <a:moveTo>
                    <a:pt x="6" y="102"/>
                  </a:moveTo>
                  <a:cubicBezTo>
                    <a:pt x="39" y="43"/>
                    <a:pt x="39" y="43"/>
                    <a:pt x="39" y="43"/>
                  </a:cubicBezTo>
                  <a:cubicBezTo>
                    <a:pt x="46" y="36"/>
                    <a:pt x="56" y="31"/>
                    <a:pt x="66" y="30"/>
                  </a:cubicBezTo>
                  <a:cubicBezTo>
                    <a:pt x="80" y="29"/>
                    <a:pt x="95" y="31"/>
                    <a:pt x="109" y="35"/>
                  </a:cubicBezTo>
                  <a:cubicBezTo>
                    <a:pt x="113" y="29"/>
                    <a:pt x="116" y="22"/>
                    <a:pt x="119" y="16"/>
                  </a:cubicBezTo>
                  <a:cubicBezTo>
                    <a:pt x="120" y="14"/>
                    <a:pt x="127" y="0"/>
                    <a:pt x="128" y="0"/>
                  </a:cubicBezTo>
                  <a:cubicBezTo>
                    <a:pt x="136" y="3"/>
                    <a:pt x="145" y="5"/>
                    <a:pt x="153" y="7"/>
                  </a:cubicBezTo>
                  <a:cubicBezTo>
                    <a:pt x="149" y="21"/>
                    <a:pt x="144" y="35"/>
                    <a:pt x="140" y="49"/>
                  </a:cubicBezTo>
                  <a:cubicBezTo>
                    <a:pt x="153" y="56"/>
                    <a:pt x="166" y="63"/>
                    <a:pt x="174" y="76"/>
                  </a:cubicBezTo>
                  <a:cubicBezTo>
                    <a:pt x="179" y="85"/>
                    <a:pt x="181" y="95"/>
                    <a:pt x="181" y="106"/>
                  </a:cubicBezTo>
                  <a:cubicBezTo>
                    <a:pt x="180" y="113"/>
                    <a:pt x="179" y="121"/>
                    <a:pt x="177" y="128"/>
                  </a:cubicBezTo>
                  <a:cubicBezTo>
                    <a:pt x="22" y="128"/>
                    <a:pt x="22" y="128"/>
                    <a:pt x="22" y="128"/>
                  </a:cubicBezTo>
                  <a:cubicBezTo>
                    <a:pt x="8" y="128"/>
                    <a:pt x="0" y="114"/>
                    <a:pt x="6" y="102"/>
                  </a:cubicBezTo>
                  <a:close/>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8" name="Group 7">
              <a:extLst>
                <a:ext uri="{FF2B5EF4-FFF2-40B4-BE49-F238E27FC236}">
                  <a16:creationId xmlns:a16="http://schemas.microsoft.com/office/drawing/2014/main" id="{7BD9C9DC-9DF2-5FE3-A311-80A6B685A474}"/>
                </a:ext>
              </a:extLst>
            </p:cNvPr>
            <p:cNvGrpSpPr/>
            <p:nvPr/>
          </p:nvGrpSpPr>
          <p:grpSpPr>
            <a:xfrm>
              <a:off x="884237" y="2261272"/>
              <a:ext cx="3950380" cy="7510702"/>
              <a:chOff x="-3471496" y="6031768"/>
              <a:chExt cx="2787858" cy="5300445"/>
            </a:xfrm>
          </p:grpSpPr>
          <p:grpSp>
            <p:nvGrpSpPr>
              <p:cNvPr id="59" name="Group 58">
                <a:extLst>
                  <a:ext uri="{FF2B5EF4-FFF2-40B4-BE49-F238E27FC236}">
                    <a16:creationId xmlns:a16="http://schemas.microsoft.com/office/drawing/2014/main" id="{58E5A733-D5E0-D0D8-3FFF-8AD0EB23CA20}"/>
                  </a:ext>
                </a:extLst>
              </p:cNvPr>
              <p:cNvGrpSpPr/>
              <p:nvPr/>
            </p:nvGrpSpPr>
            <p:grpSpPr>
              <a:xfrm>
                <a:off x="-3471496" y="6031768"/>
                <a:ext cx="2787858" cy="5300445"/>
                <a:chOff x="11964378" y="6046786"/>
                <a:chExt cx="3506538" cy="6666845"/>
              </a:xfrm>
            </p:grpSpPr>
            <p:grpSp>
              <p:nvGrpSpPr>
                <p:cNvPr id="61" name="Group 60">
                  <a:extLst>
                    <a:ext uri="{FF2B5EF4-FFF2-40B4-BE49-F238E27FC236}">
                      <a16:creationId xmlns:a16="http://schemas.microsoft.com/office/drawing/2014/main" id="{837E8197-5FAD-BA73-8EEA-61FBDC403D16}"/>
                    </a:ext>
                  </a:extLst>
                </p:cNvPr>
                <p:cNvGrpSpPr/>
                <p:nvPr/>
              </p:nvGrpSpPr>
              <p:grpSpPr>
                <a:xfrm>
                  <a:off x="13686031" y="7836986"/>
                  <a:ext cx="1784885" cy="2530780"/>
                  <a:chOff x="13002206" y="10072851"/>
                  <a:chExt cx="1284898" cy="1821851"/>
                </a:xfrm>
              </p:grpSpPr>
              <p:sp>
                <p:nvSpPr>
                  <p:cNvPr id="75" name="Freeform 4248">
                    <a:extLst>
                      <a:ext uri="{FF2B5EF4-FFF2-40B4-BE49-F238E27FC236}">
                        <a16:creationId xmlns:a16="http://schemas.microsoft.com/office/drawing/2014/main" id="{60545D72-CEBA-ED93-1857-ED23ED4EA8F0}"/>
                      </a:ext>
                    </a:extLst>
                  </p:cNvPr>
                  <p:cNvSpPr>
                    <a:spLocks/>
                  </p:cNvSpPr>
                  <p:nvPr/>
                </p:nvSpPr>
                <p:spPr bwMode="auto">
                  <a:xfrm>
                    <a:off x="13098099" y="11281021"/>
                    <a:ext cx="249315" cy="613681"/>
                  </a:xfrm>
                  <a:custGeom>
                    <a:avLst/>
                    <a:gdLst>
                      <a:gd name="T0" fmla="*/ 3 w 15"/>
                      <a:gd name="T1" fmla="*/ 37 h 37"/>
                      <a:gd name="T2" fmla="*/ 3 w 15"/>
                      <a:gd name="T3" fmla="*/ 37 h 37"/>
                      <a:gd name="T4" fmla="*/ 5 w 15"/>
                      <a:gd name="T5" fmla="*/ 35 h 37"/>
                      <a:gd name="T6" fmla="*/ 15 w 15"/>
                      <a:gd name="T7" fmla="*/ 3 h 37"/>
                      <a:gd name="T8" fmla="*/ 14 w 15"/>
                      <a:gd name="T9" fmla="*/ 0 h 37"/>
                      <a:gd name="T10" fmla="*/ 11 w 15"/>
                      <a:gd name="T11" fmla="*/ 1 h 37"/>
                      <a:gd name="T12" fmla="*/ 1 w 15"/>
                      <a:gd name="T13" fmla="*/ 35 h 37"/>
                      <a:gd name="T14" fmla="*/ 3 w 15"/>
                      <a:gd name="T15" fmla="*/ 37 h 3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37">
                        <a:moveTo>
                          <a:pt x="3" y="37"/>
                        </a:moveTo>
                        <a:cubicBezTo>
                          <a:pt x="3" y="37"/>
                          <a:pt x="3" y="37"/>
                          <a:pt x="3" y="37"/>
                        </a:cubicBezTo>
                        <a:cubicBezTo>
                          <a:pt x="4" y="36"/>
                          <a:pt x="5" y="36"/>
                          <a:pt x="5" y="35"/>
                        </a:cubicBezTo>
                        <a:cubicBezTo>
                          <a:pt x="4" y="18"/>
                          <a:pt x="14" y="3"/>
                          <a:pt x="15" y="3"/>
                        </a:cubicBezTo>
                        <a:cubicBezTo>
                          <a:pt x="15" y="2"/>
                          <a:pt x="15" y="1"/>
                          <a:pt x="14" y="0"/>
                        </a:cubicBezTo>
                        <a:cubicBezTo>
                          <a:pt x="13" y="0"/>
                          <a:pt x="12" y="0"/>
                          <a:pt x="11" y="1"/>
                        </a:cubicBezTo>
                        <a:cubicBezTo>
                          <a:pt x="11" y="2"/>
                          <a:pt x="0" y="17"/>
                          <a:pt x="1" y="35"/>
                        </a:cubicBezTo>
                        <a:cubicBezTo>
                          <a:pt x="1" y="36"/>
                          <a:pt x="2" y="37"/>
                          <a:pt x="3" y="37"/>
                        </a:cubicBezTo>
                        <a:close/>
                      </a:path>
                    </a:pathLst>
                  </a:custGeom>
                  <a:solidFill>
                    <a:srgbClr val="4B41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 name="Freeform 4250">
                    <a:extLst>
                      <a:ext uri="{FF2B5EF4-FFF2-40B4-BE49-F238E27FC236}">
                        <a16:creationId xmlns:a16="http://schemas.microsoft.com/office/drawing/2014/main" id="{04FF4EFF-4236-8953-CC80-772727CF8FD5}"/>
                      </a:ext>
                    </a:extLst>
                  </p:cNvPr>
                  <p:cNvSpPr>
                    <a:spLocks/>
                  </p:cNvSpPr>
                  <p:nvPr/>
                </p:nvSpPr>
                <p:spPr bwMode="auto">
                  <a:xfrm>
                    <a:off x="13002206" y="10072851"/>
                    <a:ext cx="1284898" cy="1534200"/>
                  </a:xfrm>
                  <a:custGeom>
                    <a:avLst/>
                    <a:gdLst>
                      <a:gd name="T0" fmla="*/ 16 w 76"/>
                      <a:gd name="T1" fmla="*/ 77 h 92"/>
                      <a:gd name="T2" fmla="*/ 76 w 76"/>
                      <a:gd name="T3" fmla="*/ 8 h 92"/>
                      <a:gd name="T4" fmla="*/ 68 w 76"/>
                      <a:gd name="T5" fmla="*/ 2 h 92"/>
                      <a:gd name="T6" fmla="*/ 16 w 76"/>
                      <a:gd name="T7" fmla="*/ 77 h 92"/>
                    </a:gdLst>
                    <a:ahLst/>
                    <a:cxnLst>
                      <a:cxn ang="0">
                        <a:pos x="T0" y="T1"/>
                      </a:cxn>
                      <a:cxn ang="0">
                        <a:pos x="T2" y="T3"/>
                      </a:cxn>
                      <a:cxn ang="0">
                        <a:pos x="T4" y="T5"/>
                      </a:cxn>
                      <a:cxn ang="0">
                        <a:pos x="T6" y="T7"/>
                      </a:cxn>
                    </a:cxnLst>
                    <a:rect l="0" t="0" r="r" b="b"/>
                    <a:pathLst>
                      <a:path w="76" h="92">
                        <a:moveTo>
                          <a:pt x="16" y="77"/>
                        </a:moveTo>
                        <a:cubicBezTo>
                          <a:pt x="16" y="77"/>
                          <a:pt x="61" y="92"/>
                          <a:pt x="76" y="8"/>
                        </a:cubicBezTo>
                        <a:cubicBezTo>
                          <a:pt x="76" y="3"/>
                          <a:pt x="72" y="0"/>
                          <a:pt x="68" y="2"/>
                        </a:cubicBezTo>
                        <a:cubicBezTo>
                          <a:pt x="47" y="11"/>
                          <a:pt x="0" y="36"/>
                          <a:pt x="16" y="77"/>
                        </a:cubicBezTo>
                        <a:close/>
                      </a:path>
                    </a:pathLst>
                  </a:custGeom>
                  <a:solidFill>
                    <a:srgbClr val="4B41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2" name="Group 61">
                  <a:extLst>
                    <a:ext uri="{FF2B5EF4-FFF2-40B4-BE49-F238E27FC236}">
                      <a16:creationId xmlns:a16="http://schemas.microsoft.com/office/drawing/2014/main" id="{9572C780-51E0-6EA8-B066-9EC05A211A33}"/>
                    </a:ext>
                  </a:extLst>
                </p:cNvPr>
                <p:cNvGrpSpPr/>
                <p:nvPr/>
              </p:nvGrpSpPr>
              <p:grpSpPr>
                <a:xfrm>
                  <a:off x="12694160" y="6046786"/>
                  <a:ext cx="1997962" cy="4313066"/>
                  <a:chOff x="12388531" y="9324919"/>
                  <a:chExt cx="1208184" cy="2608147"/>
                </a:xfrm>
              </p:grpSpPr>
              <p:sp>
                <p:nvSpPr>
                  <p:cNvPr id="71" name="Freeform 4249">
                    <a:extLst>
                      <a:ext uri="{FF2B5EF4-FFF2-40B4-BE49-F238E27FC236}">
                        <a16:creationId xmlns:a16="http://schemas.microsoft.com/office/drawing/2014/main" id="{5863A0FF-DB74-BD15-735B-B738C623D38C}"/>
                      </a:ext>
                    </a:extLst>
                  </p:cNvPr>
                  <p:cNvSpPr>
                    <a:spLocks/>
                  </p:cNvSpPr>
                  <p:nvPr/>
                </p:nvSpPr>
                <p:spPr bwMode="auto">
                  <a:xfrm>
                    <a:off x="12983034" y="10839947"/>
                    <a:ext cx="95893" cy="1093119"/>
                  </a:xfrm>
                  <a:custGeom>
                    <a:avLst/>
                    <a:gdLst>
                      <a:gd name="T0" fmla="*/ 3 w 5"/>
                      <a:gd name="T1" fmla="*/ 66 h 66"/>
                      <a:gd name="T2" fmla="*/ 3 w 5"/>
                      <a:gd name="T3" fmla="*/ 66 h 66"/>
                      <a:gd name="T4" fmla="*/ 5 w 5"/>
                      <a:gd name="T5" fmla="*/ 64 h 66"/>
                      <a:gd name="T6" fmla="*/ 4 w 5"/>
                      <a:gd name="T7" fmla="*/ 2 h 66"/>
                      <a:gd name="T8" fmla="*/ 2 w 5"/>
                      <a:gd name="T9" fmla="*/ 0 h 66"/>
                      <a:gd name="T10" fmla="*/ 0 w 5"/>
                      <a:gd name="T11" fmla="*/ 2 h 66"/>
                      <a:gd name="T12" fmla="*/ 1 w 5"/>
                      <a:gd name="T13" fmla="*/ 64 h 66"/>
                      <a:gd name="T14" fmla="*/ 3 w 5"/>
                      <a:gd name="T15" fmla="*/ 66 h 6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66">
                        <a:moveTo>
                          <a:pt x="3" y="66"/>
                        </a:moveTo>
                        <a:cubicBezTo>
                          <a:pt x="3" y="66"/>
                          <a:pt x="3" y="66"/>
                          <a:pt x="3" y="66"/>
                        </a:cubicBezTo>
                        <a:cubicBezTo>
                          <a:pt x="4" y="66"/>
                          <a:pt x="5" y="65"/>
                          <a:pt x="5" y="64"/>
                        </a:cubicBezTo>
                        <a:cubicBezTo>
                          <a:pt x="4" y="2"/>
                          <a:pt x="4" y="2"/>
                          <a:pt x="4" y="2"/>
                        </a:cubicBezTo>
                        <a:cubicBezTo>
                          <a:pt x="4" y="1"/>
                          <a:pt x="3" y="0"/>
                          <a:pt x="2" y="0"/>
                        </a:cubicBezTo>
                        <a:cubicBezTo>
                          <a:pt x="1" y="0"/>
                          <a:pt x="0" y="1"/>
                          <a:pt x="0" y="2"/>
                        </a:cubicBezTo>
                        <a:cubicBezTo>
                          <a:pt x="1" y="64"/>
                          <a:pt x="1" y="64"/>
                          <a:pt x="1" y="64"/>
                        </a:cubicBezTo>
                        <a:cubicBezTo>
                          <a:pt x="1" y="66"/>
                          <a:pt x="2" y="66"/>
                          <a:pt x="3" y="66"/>
                        </a:cubicBezTo>
                        <a:close/>
                      </a:path>
                    </a:pathLst>
                  </a:custGeom>
                  <a:solidFill>
                    <a:srgbClr val="8379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72" name="Group 71">
                    <a:extLst>
                      <a:ext uri="{FF2B5EF4-FFF2-40B4-BE49-F238E27FC236}">
                        <a16:creationId xmlns:a16="http://schemas.microsoft.com/office/drawing/2014/main" id="{F1DB9B7F-22AC-F290-D0B4-E0E423E9D00E}"/>
                      </a:ext>
                    </a:extLst>
                  </p:cNvPr>
                  <p:cNvGrpSpPr/>
                  <p:nvPr/>
                </p:nvGrpSpPr>
                <p:grpSpPr>
                  <a:xfrm>
                    <a:off x="12388531" y="9324919"/>
                    <a:ext cx="1208184" cy="2013637"/>
                    <a:chOff x="12388531" y="9324919"/>
                    <a:chExt cx="1208184" cy="2013637"/>
                  </a:xfrm>
                </p:grpSpPr>
                <p:sp>
                  <p:nvSpPr>
                    <p:cNvPr id="73" name="Freeform 4252">
                      <a:extLst>
                        <a:ext uri="{FF2B5EF4-FFF2-40B4-BE49-F238E27FC236}">
                          <a16:creationId xmlns:a16="http://schemas.microsoft.com/office/drawing/2014/main" id="{AF1C624F-3848-19AF-57A8-1BE0C4255726}"/>
                        </a:ext>
                      </a:extLst>
                    </p:cNvPr>
                    <p:cNvSpPr>
                      <a:spLocks/>
                    </p:cNvSpPr>
                    <p:nvPr/>
                  </p:nvSpPr>
                  <p:spPr bwMode="auto">
                    <a:xfrm>
                      <a:off x="12388531" y="9324919"/>
                      <a:ext cx="1208184" cy="2013637"/>
                    </a:xfrm>
                    <a:custGeom>
                      <a:avLst/>
                      <a:gdLst>
                        <a:gd name="T0" fmla="*/ 31 w 72"/>
                        <a:gd name="T1" fmla="*/ 114 h 120"/>
                        <a:gd name="T2" fmla="*/ 46 w 72"/>
                        <a:gd name="T3" fmla="*/ 113 h 120"/>
                        <a:gd name="T4" fmla="*/ 38 w 72"/>
                        <a:gd name="T5" fmla="*/ 9 h 120"/>
                        <a:gd name="T6" fmla="*/ 31 w 72"/>
                        <a:gd name="T7" fmla="*/ 114 h 120"/>
                      </a:gdLst>
                      <a:ahLst/>
                      <a:cxnLst>
                        <a:cxn ang="0">
                          <a:pos x="T0" y="T1"/>
                        </a:cxn>
                        <a:cxn ang="0">
                          <a:pos x="T2" y="T3"/>
                        </a:cxn>
                        <a:cxn ang="0">
                          <a:pos x="T4" y="T5"/>
                        </a:cxn>
                        <a:cxn ang="0">
                          <a:pos x="T6" y="T7"/>
                        </a:cxn>
                      </a:cxnLst>
                      <a:rect l="0" t="0" r="r" b="b"/>
                      <a:pathLst>
                        <a:path w="72" h="120">
                          <a:moveTo>
                            <a:pt x="31" y="114"/>
                          </a:moveTo>
                          <a:cubicBezTo>
                            <a:pt x="34" y="120"/>
                            <a:pt x="44" y="119"/>
                            <a:pt x="46" y="113"/>
                          </a:cubicBezTo>
                          <a:cubicBezTo>
                            <a:pt x="55" y="82"/>
                            <a:pt x="72" y="16"/>
                            <a:pt x="38" y="9"/>
                          </a:cubicBezTo>
                          <a:cubicBezTo>
                            <a:pt x="0" y="0"/>
                            <a:pt x="13" y="77"/>
                            <a:pt x="31" y="114"/>
                          </a:cubicBezTo>
                          <a:close/>
                        </a:path>
                      </a:pathLst>
                    </a:custGeom>
                    <a:solidFill>
                      <a:srgbClr val="8379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 name="Freeform 4253">
                      <a:extLst>
                        <a:ext uri="{FF2B5EF4-FFF2-40B4-BE49-F238E27FC236}">
                          <a16:creationId xmlns:a16="http://schemas.microsoft.com/office/drawing/2014/main" id="{4D1CAE63-63CF-BA84-3068-5093AF627BB8}"/>
                        </a:ext>
                      </a:extLst>
                    </p:cNvPr>
                    <p:cNvSpPr>
                      <a:spLocks/>
                    </p:cNvSpPr>
                    <p:nvPr/>
                  </p:nvSpPr>
                  <p:spPr bwMode="auto">
                    <a:xfrm>
                      <a:off x="12963855" y="9804364"/>
                      <a:ext cx="95893" cy="1495842"/>
                    </a:xfrm>
                    <a:custGeom>
                      <a:avLst/>
                      <a:gdLst>
                        <a:gd name="T0" fmla="*/ 5 w 6"/>
                        <a:gd name="T1" fmla="*/ 90 h 90"/>
                        <a:gd name="T2" fmla="*/ 5 w 6"/>
                        <a:gd name="T3" fmla="*/ 90 h 90"/>
                        <a:gd name="T4" fmla="*/ 6 w 6"/>
                        <a:gd name="T5" fmla="*/ 89 h 90"/>
                        <a:gd name="T6" fmla="*/ 2 w 6"/>
                        <a:gd name="T7" fmla="*/ 1 h 90"/>
                        <a:gd name="T8" fmla="*/ 1 w 6"/>
                        <a:gd name="T9" fmla="*/ 0 h 90"/>
                        <a:gd name="T10" fmla="*/ 0 w 6"/>
                        <a:gd name="T11" fmla="*/ 1 h 90"/>
                        <a:gd name="T12" fmla="*/ 4 w 6"/>
                        <a:gd name="T13" fmla="*/ 89 h 90"/>
                        <a:gd name="T14" fmla="*/ 5 w 6"/>
                        <a:gd name="T15" fmla="*/ 90 h 9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90">
                          <a:moveTo>
                            <a:pt x="5" y="90"/>
                          </a:moveTo>
                          <a:cubicBezTo>
                            <a:pt x="5" y="90"/>
                            <a:pt x="5" y="90"/>
                            <a:pt x="5" y="90"/>
                          </a:cubicBezTo>
                          <a:cubicBezTo>
                            <a:pt x="5" y="90"/>
                            <a:pt x="6" y="89"/>
                            <a:pt x="6" y="89"/>
                          </a:cubicBezTo>
                          <a:cubicBezTo>
                            <a:pt x="2" y="1"/>
                            <a:pt x="2" y="1"/>
                            <a:pt x="2" y="1"/>
                          </a:cubicBezTo>
                          <a:cubicBezTo>
                            <a:pt x="2" y="1"/>
                            <a:pt x="2" y="0"/>
                            <a:pt x="1" y="0"/>
                          </a:cubicBezTo>
                          <a:cubicBezTo>
                            <a:pt x="0" y="0"/>
                            <a:pt x="0" y="1"/>
                            <a:pt x="0" y="1"/>
                          </a:cubicBezTo>
                          <a:cubicBezTo>
                            <a:pt x="4" y="89"/>
                            <a:pt x="4" y="89"/>
                            <a:pt x="4" y="89"/>
                          </a:cubicBezTo>
                          <a:cubicBezTo>
                            <a:pt x="4" y="89"/>
                            <a:pt x="4" y="90"/>
                            <a:pt x="5" y="90"/>
                          </a:cubicBezTo>
                          <a:close/>
                        </a:path>
                      </a:pathLst>
                    </a:custGeom>
                    <a:solidFill>
                      <a:srgbClr val="4B41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grpSp>
              <p:nvGrpSpPr>
                <p:cNvPr id="63" name="Group 62">
                  <a:extLst>
                    <a:ext uri="{FF2B5EF4-FFF2-40B4-BE49-F238E27FC236}">
                      <a16:creationId xmlns:a16="http://schemas.microsoft.com/office/drawing/2014/main" id="{3348A0F4-5D8E-A561-3884-28B1F501EFB0}"/>
                    </a:ext>
                  </a:extLst>
                </p:cNvPr>
                <p:cNvGrpSpPr/>
                <p:nvPr/>
              </p:nvGrpSpPr>
              <p:grpSpPr>
                <a:xfrm rot="382393">
                  <a:off x="11964378" y="8619935"/>
                  <a:ext cx="1658571" cy="1704006"/>
                  <a:chOff x="11506364" y="10590632"/>
                  <a:chExt cx="1399962" cy="1438313"/>
                </a:xfrm>
              </p:grpSpPr>
              <p:sp>
                <p:nvSpPr>
                  <p:cNvPr id="68" name="Freeform 4245">
                    <a:extLst>
                      <a:ext uri="{FF2B5EF4-FFF2-40B4-BE49-F238E27FC236}">
                        <a16:creationId xmlns:a16="http://schemas.microsoft.com/office/drawing/2014/main" id="{E865363A-F4F2-88A2-1ADF-E87DF5AE61E0}"/>
                      </a:ext>
                    </a:extLst>
                  </p:cNvPr>
                  <p:cNvSpPr>
                    <a:spLocks/>
                  </p:cNvSpPr>
                  <p:nvPr/>
                </p:nvSpPr>
                <p:spPr bwMode="auto">
                  <a:xfrm>
                    <a:off x="12580304" y="11434443"/>
                    <a:ext cx="326022" cy="517795"/>
                  </a:xfrm>
                  <a:custGeom>
                    <a:avLst/>
                    <a:gdLst>
                      <a:gd name="T0" fmla="*/ 18 w 20"/>
                      <a:gd name="T1" fmla="*/ 31 h 31"/>
                      <a:gd name="T2" fmla="*/ 19 w 20"/>
                      <a:gd name="T3" fmla="*/ 29 h 31"/>
                      <a:gd name="T4" fmla="*/ 3 w 20"/>
                      <a:gd name="T5" fmla="*/ 0 h 31"/>
                      <a:gd name="T6" fmla="*/ 1 w 20"/>
                      <a:gd name="T7" fmla="*/ 1 h 31"/>
                      <a:gd name="T8" fmla="*/ 1 w 20"/>
                      <a:gd name="T9" fmla="*/ 4 h 31"/>
                      <a:gd name="T10" fmla="*/ 9 w 20"/>
                      <a:gd name="T11" fmla="*/ 10 h 31"/>
                      <a:gd name="T12" fmla="*/ 16 w 20"/>
                      <a:gd name="T13" fmla="*/ 29 h 31"/>
                      <a:gd name="T14" fmla="*/ 17 w 20"/>
                      <a:gd name="T15" fmla="*/ 31 h 31"/>
                      <a:gd name="T16" fmla="*/ 18 w 20"/>
                      <a:gd name="T17"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31">
                        <a:moveTo>
                          <a:pt x="18" y="31"/>
                        </a:moveTo>
                        <a:cubicBezTo>
                          <a:pt x="19" y="31"/>
                          <a:pt x="19" y="30"/>
                          <a:pt x="19" y="29"/>
                        </a:cubicBezTo>
                        <a:cubicBezTo>
                          <a:pt x="20" y="9"/>
                          <a:pt x="4" y="1"/>
                          <a:pt x="3" y="0"/>
                        </a:cubicBezTo>
                        <a:cubicBezTo>
                          <a:pt x="2" y="0"/>
                          <a:pt x="1" y="0"/>
                          <a:pt x="1" y="1"/>
                        </a:cubicBezTo>
                        <a:cubicBezTo>
                          <a:pt x="0" y="2"/>
                          <a:pt x="0" y="3"/>
                          <a:pt x="1" y="4"/>
                        </a:cubicBezTo>
                        <a:cubicBezTo>
                          <a:pt x="1" y="4"/>
                          <a:pt x="5" y="6"/>
                          <a:pt x="9" y="10"/>
                        </a:cubicBezTo>
                        <a:cubicBezTo>
                          <a:pt x="13" y="16"/>
                          <a:pt x="16" y="22"/>
                          <a:pt x="16" y="29"/>
                        </a:cubicBezTo>
                        <a:cubicBezTo>
                          <a:pt x="16" y="30"/>
                          <a:pt x="16" y="31"/>
                          <a:pt x="17" y="31"/>
                        </a:cubicBezTo>
                        <a:lnTo>
                          <a:pt x="18" y="31"/>
                        </a:lnTo>
                        <a:close/>
                      </a:path>
                    </a:pathLst>
                  </a:custGeom>
                  <a:solidFill>
                    <a:srgbClr val="8379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 name="Freeform 4251">
                    <a:extLst>
                      <a:ext uri="{FF2B5EF4-FFF2-40B4-BE49-F238E27FC236}">
                        <a16:creationId xmlns:a16="http://schemas.microsoft.com/office/drawing/2014/main" id="{04360B94-3329-272A-7F5C-327F2FB41366}"/>
                      </a:ext>
                    </a:extLst>
                  </p:cNvPr>
                  <p:cNvSpPr>
                    <a:spLocks/>
                  </p:cNvSpPr>
                  <p:nvPr/>
                </p:nvSpPr>
                <p:spPr bwMode="auto">
                  <a:xfrm>
                    <a:off x="11506364" y="10590632"/>
                    <a:ext cx="1361606" cy="1438313"/>
                  </a:xfrm>
                  <a:custGeom>
                    <a:avLst/>
                    <a:gdLst>
                      <a:gd name="T0" fmla="*/ 76 w 82"/>
                      <a:gd name="T1" fmla="*/ 62 h 87"/>
                      <a:gd name="T2" fmla="*/ 2 w 82"/>
                      <a:gd name="T3" fmla="*/ 9 h 87"/>
                      <a:gd name="T4" fmla="*/ 8 w 82"/>
                      <a:gd name="T5" fmla="*/ 1 h 87"/>
                      <a:gd name="T6" fmla="*/ 76 w 82"/>
                      <a:gd name="T7" fmla="*/ 62 h 87"/>
                    </a:gdLst>
                    <a:ahLst/>
                    <a:cxnLst>
                      <a:cxn ang="0">
                        <a:pos x="T0" y="T1"/>
                      </a:cxn>
                      <a:cxn ang="0">
                        <a:pos x="T2" y="T3"/>
                      </a:cxn>
                      <a:cxn ang="0">
                        <a:pos x="T4" y="T5"/>
                      </a:cxn>
                      <a:cxn ang="0">
                        <a:pos x="T6" y="T7"/>
                      </a:cxn>
                    </a:cxnLst>
                    <a:rect l="0" t="0" r="r" b="b"/>
                    <a:pathLst>
                      <a:path w="82" h="87">
                        <a:moveTo>
                          <a:pt x="76" y="62"/>
                        </a:moveTo>
                        <a:cubicBezTo>
                          <a:pt x="76" y="62"/>
                          <a:pt x="36" y="87"/>
                          <a:pt x="2" y="9"/>
                        </a:cubicBezTo>
                        <a:cubicBezTo>
                          <a:pt x="0" y="5"/>
                          <a:pt x="4" y="0"/>
                          <a:pt x="8" y="1"/>
                        </a:cubicBezTo>
                        <a:cubicBezTo>
                          <a:pt x="30" y="5"/>
                          <a:pt x="82" y="19"/>
                          <a:pt x="76" y="62"/>
                        </a:cubicBezTo>
                        <a:close/>
                      </a:path>
                    </a:pathLst>
                  </a:custGeom>
                  <a:solidFill>
                    <a:srgbClr val="8379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 name="Freeform 4254">
                    <a:extLst>
                      <a:ext uri="{FF2B5EF4-FFF2-40B4-BE49-F238E27FC236}">
                        <a16:creationId xmlns:a16="http://schemas.microsoft.com/office/drawing/2014/main" id="{16405B1C-0A7E-AAAB-F6F7-1E5AAE394CDD}"/>
                      </a:ext>
                    </a:extLst>
                  </p:cNvPr>
                  <p:cNvSpPr>
                    <a:spLocks/>
                  </p:cNvSpPr>
                  <p:nvPr/>
                </p:nvSpPr>
                <p:spPr bwMode="auto">
                  <a:xfrm>
                    <a:off x="11947451" y="10935827"/>
                    <a:ext cx="824639" cy="690389"/>
                  </a:xfrm>
                  <a:custGeom>
                    <a:avLst/>
                    <a:gdLst>
                      <a:gd name="T0" fmla="*/ 49 w 50"/>
                      <a:gd name="T1" fmla="*/ 41 h 41"/>
                      <a:gd name="T2" fmla="*/ 50 w 50"/>
                      <a:gd name="T3" fmla="*/ 41 h 41"/>
                      <a:gd name="T4" fmla="*/ 50 w 50"/>
                      <a:gd name="T5" fmla="*/ 40 h 41"/>
                      <a:gd name="T6" fmla="*/ 1 w 50"/>
                      <a:gd name="T7" fmla="*/ 0 h 41"/>
                      <a:gd name="T8" fmla="*/ 0 w 50"/>
                      <a:gd name="T9" fmla="*/ 0 h 41"/>
                      <a:gd name="T10" fmla="*/ 0 w 50"/>
                      <a:gd name="T11" fmla="*/ 2 h 41"/>
                      <a:gd name="T12" fmla="*/ 49 w 50"/>
                      <a:gd name="T13" fmla="*/ 41 h 41"/>
                      <a:gd name="T14" fmla="*/ 49 w 50"/>
                      <a:gd name="T15" fmla="*/ 41 h 4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 h="41">
                        <a:moveTo>
                          <a:pt x="49" y="41"/>
                        </a:moveTo>
                        <a:cubicBezTo>
                          <a:pt x="50" y="41"/>
                          <a:pt x="50" y="41"/>
                          <a:pt x="50" y="41"/>
                        </a:cubicBezTo>
                        <a:cubicBezTo>
                          <a:pt x="50" y="41"/>
                          <a:pt x="50" y="40"/>
                          <a:pt x="50" y="40"/>
                        </a:cubicBezTo>
                        <a:cubicBezTo>
                          <a:pt x="1" y="0"/>
                          <a:pt x="1" y="0"/>
                          <a:pt x="1" y="0"/>
                        </a:cubicBezTo>
                        <a:cubicBezTo>
                          <a:pt x="1" y="0"/>
                          <a:pt x="0" y="0"/>
                          <a:pt x="0" y="0"/>
                        </a:cubicBezTo>
                        <a:cubicBezTo>
                          <a:pt x="0" y="1"/>
                          <a:pt x="0" y="1"/>
                          <a:pt x="0" y="2"/>
                        </a:cubicBezTo>
                        <a:cubicBezTo>
                          <a:pt x="49" y="41"/>
                          <a:pt x="49" y="41"/>
                          <a:pt x="49" y="41"/>
                        </a:cubicBezTo>
                        <a:cubicBezTo>
                          <a:pt x="49" y="41"/>
                          <a:pt x="49" y="41"/>
                          <a:pt x="49" y="41"/>
                        </a:cubicBezTo>
                        <a:close/>
                      </a:path>
                    </a:pathLst>
                  </a:custGeom>
                  <a:solidFill>
                    <a:srgbClr val="4B41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4" name="Group 63">
                  <a:extLst>
                    <a:ext uri="{FF2B5EF4-FFF2-40B4-BE49-F238E27FC236}">
                      <a16:creationId xmlns:a16="http://schemas.microsoft.com/office/drawing/2014/main" id="{16131C87-3652-1E1E-67D0-A6E2C4D43467}"/>
                    </a:ext>
                  </a:extLst>
                </p:cNvPr>
                <p:cNvGrpSpPr/>
                <p:nvPr/>
              </p:nvGrpSpPr>
              <p:grpSpPr>
                <a:xfrm>
                  <a:off x="13265290" y="10227467"/>
                  <a:ext cx="877747" cy="2486164"/>
                  <a:chOff x="12854791" y="10175948"/>
                  <a:chExt cx="1649264" cy="2486164"/>
                </a:xfrm>
              </p:grpSpPr>
              <p:sp>
                <p:nvSpPr>
                  <p:cNvPr id="65" name="Freeform 4255">
                    <a:extLst>
                      <a:ext uri="{FF2B5EF4-FFF2-40B4-BE49-F238E27FC236}">
                        <a16:creationId xmlns:a16="http://schemas.microsoft.com/office/drawing/2014/main" id="{EE699310-0C29-1567-F143-35BC6EE0CE07}"/>
                      </a:ext>
                    </a:extLst>
                  </p:cNvPr>
                  <p:cNvSpPr>
                    <a:spLocks/>
                  </p:cNvSpPr>
                  <p:nvPr/>
                </p:nvSpPr>
                <p:spPr bwMode="auto">
                  <a:xfrm>
                    <a:off x="12854791" y="10175948"/>
                    <a:ext cx="1649264" cy="2486164"/>
                  </a:xfrm>
                  <a:custGeom>
                    <a:avLst/>
                    <a:gdLst>
                      <a:gd name="T0" fmla="*/ 0 w 99"/>
                      <a:gd name="T1" fmla="*/ 0 h 65"/>
                      <a:gd name="T2" fmla="*/ 3 w 99"/>
                      <a:gd name="T3" fmla="*/ 13 h 65"/>
                      <a:gd name="T4" fmla="*/ 4 w 99"/>
                      <a:gd name="T5" fmla="*/ 17 h 65"/>
                      <a:gd name="T6" fmla="*/ 6 w 99"/>
                      <a:gd name="T7" fmla="*/ 25 h 65"/>
                      <a:gd name="T8" fmla="*/ 7 w 99"/>
                      <a:gd name="T9" fmla="*/ 29 h 65"/>
                      <a:gd name="T10" fmla="*/ 13 w 99"/>
                      <a:gd name="T11" fmla="*/ 60 h 65"/>
                      <a:gd name="T12" fmla="*/ 20 w 99"/>
                      <a:gd name="T13" fmla="*/ 65 h 65"/>
                      <a:gd name="T14" fmla="*/ 79 w 99"/>
                      <a:gd name="T15" fmla="*/ 65 h 65"/>
                      <a:gd name="T16" fmla="*/ 86 w 99"/>
                      <a:gd name="T17" fmla="*/ 60 h 65"/>
                      <a:gd name="T18" fmla="*/ 93 w 99"/>
                      <a:gd name="T19" fmla="*/ 29 h 65"/>
                      <a:gd name="T20" fmla="*/ 94 w 99"/>
                      <a:gd name="T21" fmla="*/ 25 h 65"/>
                      <a:gd name="T22" fmla="*/ 96 w 99"/>
                      <a:gd name="T23" fmla="*/ 17 h 65"/>
                      <a:gd name="T24" fmla="*/ 97 w 99"/>
                      <a:gd name="T25" fmla="*/ 13 h 65"/>
                      <a:gd name="T26" fmla="*/ 99 w 99"/>
                      <a:gd name="T27" fmla="*/ 0 h 65"/>
                      <a:gd name="T28" fmla="*/ 0 w 99"/>
                      <a:gd name="T29" fmla="*/ 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9" h="65">
                        <a:moveTo>
                          <a:pt x="0" y="0"/>
                        </a:moveTo>
                        <a:cubicBezTo>
                          <a:pt x="3" y="13"/>
                          <a:pt x="3" y="13"/>
                          <a:pt x="3" y="13"/>
                        </a:cubicBezTo>
                        <a:cubicBezTo>
                          <a:pt x="4" y="17"/>
                          <a:pt x="4" y="17"/>
                          <a:pt x="4" y="17"/>
                        </a:cubicBezTo>
                        <a:cubicBezTo>
                          <a:pt x="6" y="25"/>
                          <a:pt x="6" y="25"/>
                          <a:pt x="6" y="25"/>
                        </a:cubicBezTo>
                        <a:cubicBezTo>
                          <a:pt x="7" y="29"/>
                          <a:pt x="7" y="29"/>
                          <a:pt x="7" y="29"/>
                        </a:cubicBezTo>
                        <a:cubicBezTo>
                          <a:pt x="13" y="60"/>
                          <a:pt x="13" y="60"/>
                          <a:pt x="13" y="60"/>
                        </a:cubicBezTo>
                        <a:cubicBezTo>
                          <a:pt x="14" y="63"/>
                          <a:pt x="17" y="65"/>
                          <a:pt x="20" y="65"/>
                        </a:cubicBezTo>
                        <a:cubicBezTo>
                          <a:pt x="79" y="65"/>
                          <a:pt x="79" y="65"/>
                          <a:pt x="79" y="65"/>
                        </a:cubicBezTo>
                        <a:cubicBezTo>
                          <a:pt x="83" y="65"/>
                          <a:pt x="86" y="63"/>
                          <a:pt x="86" y="60"/>
                        </a:cubicBezTo>
                        <a:cubicBezTo>
                          <a:pt x="93" y="29"/>
                          <a:pt x="93" y="29"/>
                          <a:pt x="93" y="29"/>
                        </a:cubicBezTo>
                        <a:cubicBezTo>
                          <a:pt x="94" y="25"/>
                          <a:pt x="94" y="25"/>
                          <a:pt x="94" y="25"/>
                        </a:cubicBezTo>
                        <a:cubicBezTo>
                          <a:pt x="96" y="17"/>
                          <a:pt x="96" y="17"/>
                          <a:pt x="96" y="17"/>
                        </a:cubicBezTo>
                        <a:cubicBezTo>
                          <a:pt x="97" y="13"/>
                          <a:pt x="97" y="13"/>
                          <a:pt x="97" y="13"/>
                        </a:cubicBezTo>
                        <a:cubicBezTo>
                          <a:pt x="99" y="0"/>
                          <a:pt x="99" y="0"/>
                          <a:pt x="99" y="0"/>
                        </a:cubicBezTo>
                        <a:lnTo>
                          <a:pt x="0" y="0"/>
                        </a:lnTo>
                        <a:close/>
                      </a:path>
                    </a:pathLst>
                  </a:custGeom>
                  <a:solidFill>
                    <a:srgbClr val="A0AB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 name="Freeform 4256">
                    <a:extLst>
                      <a:ext uri="{FF2B5EF4-FFF2-40B4-BE49-F238E27FC236}">
                        <a16:creationId xmlns:a16="http://schemas.microsoft.com/office/drawing/2014/main" id="{E29AA676-A42F-F537-FB22-8314282F17B7}"/>
                      </a:ext>
                    </a:extLst>
                  </p:cNvPr>
                  <p:cNvSpPr>
                    <a:spLocks/>
                  </p:cNvSpPr>
                  <p:nvPr/>
                </p:nvSpPr>
                <p:spPr bwMode="auto">
                  <a:xfrm>
                    <a:off x="12919627" y="10365889"/>
                    <a:ext cx="1572550" cy="76708"/>
                  </a:xfrm>
                  <a:custGeom>
                    <a:avLst/>
                    <a:gdLst>
                      <a:gd name="T0" fmla="*/ 0 w 82"/>
                      <a:gd name="T1" fmla="*/ 0 h 4"/>
                      <a:gd name="T2" fmla="*/ 1 w 82"/>
                      <a:gd name="T3" fmla="*/ 4 h 4"/>
                      <a:gd name="T4" fmla="*/ 81 w 82"/>
                      <a:gd name="T5" fmla="*/ 4 h 4"/>
                      <a:gd name="T6" fmla="*/ 82 w 82"/>
                      <a:gd name="T7" fmla="*/ 0 h 4"/>
                      <a:gd name="T8" fmla="*/ 0 w 82"/>
                      <a:gd name="T9" fmla="*/ 0 h 4"/>
                    </a:gdLst>
                    <a:ahLst/>
                    <a:cxnLst>
                      <a:cxn ang="0">
                        <a:pos x="T0" y="T1"/>
                      </a:cxn>
                      <a:cxn ang="0">
                        <a:pos x="T2" y="T3"/>
                      </a:cxn>
                      <a:cxn ang="0">
                        <a:pos x="T4" y="T5"/>
                      </a:cxn>
                      <a:cxn ang="0">
                        <a:pos x="T6" y="T7"/>
                      </a:cxn>
                      <a:cxn ang="0">
                        <a:pos x="T8" y="T9"/>
                      </a:cxn>
                    </a:cxnLst>
                    <a:rect l="0" t="0" r="r" b="b"/>
                    <a:pathLst>
                      <a:path w="82" h="4">
                        <a:moveTo>
                          <a:pt x="0" y="0"/>
                        </a:moveTo>
                        <a:lnTo>
                          <a:pt x="1" y="4"/>
                        </a:lnTo>
                        <a:lnTo>
                          <a:pt x="81" y="4"/>
                        </a:lnTo>
                        <a:lnTo>
                          <a:pt x="82" y="0"/>
                        </a:lnTo>
                        <a:lnTo>
                          <a:pt x="0" y="0"/>
                        </a:lnTo>
                        <a:close/>
                      </a:path>
                    </a:pathLst>
                  </a:custGeom>
                  <a:solidFill>
                    <a:srgbClr val="8D97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 name="Freeform 4257">
                    <a:extLst>
                      <a:ext uri="{FF2B5EF4-FFF2-40B4-BE49-F238E27FC236}">
                        <a16:creationId xmlns:a16="http://schemas.microsoft.com/office/drawing/2014/main" id="{A2F6392A-6FD6-633F-7DE0-A7FDE6B43D51}"/>
                      </a:ext>
                    </a:extLst>
                  </p:cNvPr>
                  <p:cNvSpPr>
                    <a:spLocks/>
                  </p:cNvSpPr>
                  <p:nvPr/>
                </p:nvSpPr>
                <p:spPr bwMode="auto">
                  <a:xfrm>
                    <a:off x="12950678" y="10597849"/>
                    <a:ext cx="1476670" cy="57536"/>
                  </a:xfrm>
                  <a:custGeom>
                    <a:avLst/>
                    <a:gdLst>
                      <a:gd name="T0" fmla="*/ 0 w 77"/>
                      <a:gd name="T1" fmla="*/ 0 h 3"/>
                      <a:gd name="T2" fmla="*/ 1 w 77"/>
                      <a:gd name="T3" fmla="*/ 3 h 3"/>
                      <a:gd name="T4" fmla="*/ 76 w 77"/>
                      <a:gd name="T5" fmla="*/ 3 h 3"/>
                      <a:gd name="T6" fmla="*/ 77 w 77"/>
                      <a:gd name="T7" fmla="*/ 0 h 3"/>
                      <a:gd name="T8" fmla="*/ 0 w 77"/>
                      <a:gd name="T9" fmla="*/ 0 h 3"/>
                    </a:gdLst>
                    <a:ahLst/>
                    <a:cxnLst>
                      <a:cxn ang="0">
                        <a:pos x="T0" y="T1"/>
                      </a:cxn>
                      <a:cxn ang="0">
                        <a:pos x="T2" y="T3"/>
                      </a:cxn>
                      <a:cxn ang="0">
                        <a:pos x="T4" y="T5"/>
                      </a:cxn>
                      <a:cxn ang="0">
                        <a:pos x="T6" y="T7"/>
                      </a:cxn>
                      <a:cxn ang="0">
                        <a:pos x="T8" y="T9"/>
                      </a:cxn>
                    </a:cxnLst>
                    <a:rect l="0" t="0" r="r" b="b"/>
                    <a:pathLst>
                      <a:path w="77" h="3">
                        <a:moveTo>
                          <a:pt x="0" y="0"/>
                        </a:moveTo>
                        <a:lnTo>
                          <a:pt x="1" y="3"/>
                        </a:lnTo>
                        <a:lnTo>
                          <a:pt x="76" y="3"/>
                        </a:lnTo>
                        <a:lnTo>
                          <a:pt x="77" y="0"/>
                        </a:lnTo>
                        <a:lnTo>
                          <a:pt x="0" y="0"/>
                        </a:lnTo>
                        <a:close/>
                      </a:path>
                    </a:pathLst>
                  </a:custGeom>
                  <a:solidFill>
                    <a:srgbClr val="8D97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
            <p:nvSpPr>
              <p:cNvPr id="60" name="Freeform 4254">
                <a:extLst>
                  <a:ext uri="{FF2B5EF4-FFF2-40B4-BE49-F238E27FC236}">
                    <a16:creationId xmlns:a16="http://schemas.microsoft.com/office/drawing/2014/main" id="{87B4F2ED-64C6-53F5-DD77-92B5B68C2D4C}"/>
                  </a:ext>
                </a:extLst>
              </p:cNvPr>
              <p:cNvSpPr>
                <a:spLocks/>
              </p:cNvSpPr>
              <p:nvPr/>
            </p:nvSpPr>
            <p:spPr bwMode="auto">
              <a:xfrm rot="382393" flipH="1">
                <a:off x="-1725353" y="7930637"/>
                <a:ext cx="654860" cy="932454"/>
              </a:xfrm>
              <a:custGeom>
                <a:avLst/>
                <a:gdLst>
                  <a:gd name="T0" fmla="*/ 49 w 50"/>
                  <a:gd name="T1" fmla="*/ 41 h 41"/>
                  <a:gd name="T2" fmla="*/ 50 w 50"/>
                  <a:gd name="T3" fmla="*/ 41 h 41"/>
                  <a:gd name="T4" fmla="*/ 50 w 50"/>
                  <a:gd name="T5" fmla="*/ 40 h 41"/>
                  <a:gd name="T6" fmla="*/ 1 w 50"/>
                  <a:gd name="T7" fmla="*/ 0 h 41"/>
                  <a:gd name="T8" fmla="*/ 0 w 50"/>
                  <a:gd name="T9" fmla="*/ 0 h 41"/>
                  <a:gd name="T10" fmla="*/ 0 w 50"/>
                  <a:gd name="T11" fmla="*/ 2 h 41"/>
                  <a:gd name="T12" fmla="*/ 49 w 50"/>
                  <a:gd name="T13" fmla="*/ 41 h 41"/>
                  <a:gd name="T14" fmla="*/ 49 w 50"/>
                  <a:gd name="T15" fmla="*/ 41 h 4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 h="41">
                    <a:moveTo>
                      <a:pt x="49" y="41"/>
                    </a:moveTo>
                    <a:cubicBezTo>
                      <a:pt x="50" y="41"/>
                      <a:pt x="50" y="41"/>
                      <a:pt x="50" y="41"/>
                    </a:cubicBezTo>
                    <a:cubicBezTo>
                      <a:pt x="50" y="41"/>
                      <a:pt x="50" y="40"/>
                      <a:pt x="50" y="40"/>
                    </a:cubicBezTo>
                    <a:cubicBezTo>
                      <a:pt x="1" y="0"/>
                      <a:pt x="1" y="0"/>
                      <a:pt x="1" y="0"/>
                    </a:cubicBezTo>
                    <a:cubicBezTo>
                      <a:pt x="1" y="0"/>
                      <a:pt x="0" y="0"/>
                      <a:pt x="0" y="0"/>
                    </a:cubicBezTo>
                    <a:cubicBezTo>
                      <a:pt x="0" y="1"/>
                      <a:pt x="0" y="1"/>
                      <a:pt x="0" y="2"/>
                    </a:cubicBezTo>
                    <a:cubicBezTo>
                      <a:pt x="49" y="41"/>
                      <a:pt x="49" y="41"/>
                      <a:pt x="49" y="41"/>
                    </a:cubicBezTo>
                    <a:cubicBezTo>
                      <a:pt x="49" y="41"/>
                      <a:pt x="49" y="41"/>
                      <a:pt x="49" y="41"/>
                    </a:cubicBezTo>
                    <a:close/>
                  </a:path>
                </a:pathLst>
              </a:custGeom>
              <a:solidFill>
                <a:srgbClr val="837847"/>
              </a:solidFill>
              <a:ln>
                <a:noFill/>
              </a:ln>
            </p:spPr>
            <p:txBody>
              <a:bodyPr vert="horz" wrap="square" lIns="91440" tIns="45720" rIns="91440" bIns="45720" numCol="1" anchor="t" anchorCtr="0" compatLnSpc="1">
                <a:prstTxWarp prst="textNoShape">
                  <a:avLst/>
                </a:prstTxWarp>
              </a:bodyPr>
              <a:lstStyle/>
              <a:p>
                <a:endParaRPr lang="en-US"/>
              </a:p>
            </p:txBody>
          </p:sp>
        </p:grpSp>
        <p:sp>
          <p:nvSpPr>
            <p:cNvPr id="9" name="Freeform 81599">
              <a:extLst>
                <a:ext uri="{FF2B5EF4-FFF2-40B4-BE49-F238E27FC236}">
                  <a16:creationId xmlns:a16="http://schemas.microsoft.com/office/drawing/2014/main" id="{4FFA3E0A-A7AE-F12F-67F0-179A3B6D9AB4}"/>
                </a:ext>
              </a:extLst>
            </p:cNvPr>
            <p:cNvSpPr>
              <a:spLocks/>
            </p:cNvSpPr>
            <p:nvPr/>
          </p:nvSpPr>
          <p:spPr bwMode="auto">
            <a:xfrm>
              <a:off x="6044966" y="6397884"/>
              <a:ext cx="1465392" cy="1494700"/>
            </a:xfrm>
            <a:custGeom>
              <a:avLst/>
              <a:gdLst>
                <a:gd name="T0" fmla="*/ 28 w 38"/>
                <a:gd name="T1" fmla="*/ 39 h 39"/>
                <a:gd name="T2" fmla="*/ 0 w 38"/>
                <a:gd name="T3" fmla="*/ 24 h 39"/>
                <a:gd name="T4" fmla="*/ 4 w 38"/>
                <a:gd name="T5" fmla="*/ 16 h 39"/>
                <a:gd name="T6" fmla="*/ 13 w 38"/>
                <a:gd name="T7" fmla="*/ 0 h 39"/>
                <a:gd name="T8" fmla="*/ 38 w 38"/>
                <a:gd name="T9" fmla="*/ 7 h 39"/>
                <a:gd name="T10" fmla="*/ 28 w 38"/>
                <a:gd name="T11" fmla="*/ 39 h 39"/>
              </a:gdLst>
              <a:ahLst/>
              <a:cxnLst>
                <a:cxn ang="0">
                  <a:pos x="T0" y="T1"/>
                </a:cxn>
                <a:cxn ang="0">
                  <a:pos x="T2" y="T3"/>
                </a:cxn>
                <a:cxn ang="0">
                  <a:pos x="T4" y="T5"/>
                </a:cxn>
                <a:cxn ang="0">
                  <a:pos x="T6" y="T7"/>
                </a:cxn>
                <a:cxn ang="0">
                  <a:pos x="T8" y="T9"/>
                </a:cxn>
                <a:cxn ang="0">
                  <a:pos x="T10" y="T11"/>
                </a:cxn>
              </a:cxnLst>
              <a:rect l="0" t="0" r="r" b="b"/>
              <a:pathLst>
                <a:path w="38" h="39">
                  <a:moveTo>
                    <a:pt x="28" y="39"/>
                  </a:moveTo>
                  <a:cubicBezTo>
                    <a:pt x="18" y="36"/>
                    <a:pt x="8" y="31"/>
                    <a:pt x="0" y="24"/>
                  </a:cubicBezTo>
                  <a:cubicBezTo>
                    <a:pt x="1" y="21"/>
                    <a:pt x="3" y="19"/>
                    <a:pt x="4" y="16"/>
                  </a:cubicBezTo>
                  <a:cubicBezTo>
                    <a:pt x="5" y="14"/>
                    <a:pt x="12" y="0"/>
                    <a:pt x="13" y="0"/>
                  </a:cubicBezTo>
                  <a:cubicBezTo>
                    <a:pt x="21" y="3"/>
                    <a:pt x="30" y="5"/>
                    <a:pt x="38" y="7"/>
                  </a:cubicBezTo>
                  <a:cubicBezTo>
                    <a:pt x="35" y="18"/>
                    <a:pt x="31" y="29"/>
                    <a:pt x="28" y="39"/>
                  </a:cubicBezTo>
                  <a:close/>
                </a:path>
              </a:pathLst>
            </a:custGeom>
            <a:solidFill>
              <a:srgbClr val="F2A6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 name="Freeform 81600">
              <a:extLst>
                <a:ext uri="{FF2B5EF4-FFF2-40B4-BE49-F238E27FC236}">
                  <a16:creationId xmlns:a16="http://schemas.microsoft.com/office/drawing/2014/main" id="{45E6190B-7E9A-0E2F-E6EB-47B5A1B5D559}"/>
                </a:ext>
              </a:extLst>
            </p:cNvPr>
            <p:cNvSpPr>
              <a:spLocks/>
            </p:cNvSpPr>
            <p:nvPr/>
          </p:nvSpPr>
          <p:spPr bwMode="auto">
            <a:xfrm>
              <a:off x="1719100" y="7371933"/>
              <a:ext cx="7063187" cy="3780708"/>
            </a:xfrm>
            <a:custGeom>
              <a:avLst/>
              <a:gdLst>
                <a:gd name="T0" fmla="*/ 174 w 185"/>
                <a:gd name="T1" fmla="*/ 47 h 99"/>
                <a:gd name="T2" fmla="*/ 152 w 185"/>
                <a:gd name="T3" fmla="*/ 27 h 99"/>
                <a:gd name="T4" fmla="*/ 134 w 185"/>
                <a:gd name="T5" fmla="*/ 31 h 99"/>
                <a:gd name="T6" fmla="*/ 94 w 185"/>
                <a:gd name="T7" fmla="*/ 3 h 99"/>
                <a:gd name="T8" fmla="*/ 66 w 185"/>
                <a:gd name="T9" fmla="*/ 1 h 99"/>
                <a:gd name="T10" fmla="*/ 39 w 185"/>
                <a:gd name="T11" fmla="*/ 14 h 99"/>
                <a:gd name="T12" fmla="*/ 6 w 185"/>
                <a:gd name="T13" fmla="*/ 73 h 99"/>
                <a:gd name="T14" fmla="*/ 22 w 185"/>
                <a:gd name="T15" fmla="*/ 99 h 99"/>
                <a:gd name="T16" fmla="*/ 181 w 185"/>
                <a:gd name="T17" fmla="*/ 99 h 99"/>
                <a:gd name="T18" fmla="*/ 184 w 185"/>
                <a:gd name="T19" fmla="*/ 77 h 99"/>
                <a:gd name="T20" fmla="*/ 174 w 185"/>
                <a:gd name="T21" fmla="*/ 47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5" h="99">
                  <a:moveTo>
                    <a:pt x="174" y="47"/>
                  </a:moveTo>
                  <a:cubicBezTo>
                    <a:pt x="169" y="38"/>
                    <a:pt x="161" y="32"/>
                    <a:pt x="152" y="27"/>
                  </a:cubicBezTo>
                  <a:cubicBezTo>
                    <a:pt x="147" y="30"/>
                    <a:pt x="141" y="31"/>
                    <a:pt x="134" y="31"/>
                  </a:cubicBezTo>
                  <a:cubicBezTo>
                    <a:pt x="116" y="31"/>
                    <a:pt x="100" y="19"/>
                    <a:pt x="94" y="3"/>
                  </a:cubicBezTo>
                  <a:cubicBezTo>
                    <a:pt x="84" y="1"/>
                    <a:pt x="75" y="0"/>
                    <a:pt x="66" y="1"/>
                  </a:cubicBezTo>
                  <a:cubicBezTo>
                    <a:pt x="56" y="2"/>
                    <a:pt x="46" y="7"/>
                    <a:pt x="39" y="14"/>
                  </a:cubicBezTo>
                  <a:cubicBezTo>
                    <a:pt x="6" y="73"/>
                    <a:pt x="6" y="73"/>
                    <a:pt x="6" y="73"/>
                  </a:cubicBezTo>
                  <a:cubicBezTo>
                    <a:pt x="0" y="85"/>
                    <a:pt x="8" y="99"/>
                    <a:pt x="22" y="99"/>
                  </a:cubicBezTo>
                  <a:cubicBezTo>
                    <a:pt x="181" y="99"/>
                    <a:pt x="181" y="99"/>
                    <a:pt x="181" y="99"/>
                  </a:cubicBezTo>
                  <a:cubicBezTo>
                    <a:pt x="183" y="92"/>
                    <a:pt x="184" y="84"/>
                    <a:pt x="184" y="77"/>
                  </a:cubicBezTo>
                  <a:cubicBezTo>
                    <a:pt x="185" y="66"/>
                    <a:pt x="179" y="56"/>
                    <a:pt x="174" y="47"/>
                  </a:cubicBezTo>
                  <a:close/>
                </a:path>
              </a:pathLst>
            </a:custGeom>
            <a:solidFill>
              <a:srgbClr val="24B58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 name="Freeform 81673">
              <a:extLst>
                <a:ext uri="{FF2B5EF4-FFF2-40B4-BE49-F238E27FC236}">
                  <a16:creationId xmlns:a16="http://schemas.microsoft.com/office/drawing/2014/main" id="{6F14975F-4C5C-7438-E952-726A5AC67A11}"/>
                </a:ext>
              </a:extLst>
            </p:cNvPr>
            <p:cNvSpPr>
              <a:spLocks/>
            </p:cNvSpPr>
            <p:nvPr/>
          </p:nvSpPr>
          <p:spPr bwMode="auto">
            <a:xfrm>
              <a:off x="2832810" y="9247643"/>
              <a:ext cx="937849" cy="1905011"/>
            </a:xfrm>
            <a:custGeom>
              <a:avLst/>
              <a:gdLst>
                <a:gd name="T0" fmla="*/ 32 w 32"/>
                <a:gd name="T1" fmla="*/ 0 h 65"/>
                <a:gd name="T2" fmla="*/ 21 w 32"/>
                <a:gd name="T3" fmla="*/ 65 h 65"/>
                <a:gd name="T4" fmla="*/ 0 w 32"/>
                <a:gd name="T5" fmla="*/ 65 h 65"/>
                <a:gd name="T6" fmla="*/ 32 w 32"/>
                <a:gd name="T7" fmla="*/ 0 h 65"/>
              </a:gdLst>
              <a:ahLst/>
              <a:cxnLst>
                <a:cxn ang="0">
                  <a:pos x="T0" y="T1"/>
                </a:cxn>
                <a:cxn ang="0">
                  <a:pos x="T2" y="T3"/>
                </a:cxn>
                <a:cxn ang="0">
                  <a:pos x="T4" y="T5"/>
                </a:cxn>
                <a:cxn ang="0">
                  <a:pos x="T6" y="T7"/>
                </a:cxn>
              </a:cxnLst>
              <a:rect l="0" t="0" r="r" b="b"/>
              <a:pathLst>
                <a:path w="32" h="65">
                  <a:moveTo>
                    <a:pt x="32" y="0"/>
                  </a:moveTo>
                  <a:lnTo>
                    <a:pt x="21" y="65"/>
                  </a:lnTo>
                  <a:lnTo>
                    <a:pt x="0" y="65"/>
                  </a:lnTo>
                  <a:lnTo>
                    <a:pt x="32" y="0"/>
                  </a:lnTo>
                  <a:close/>
                </a:path>
              </a:pathLst>
            </a:custGeom>
            <a:solidFill>
              <a:srgbClr val="159E7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 name="Freeform 81674">
              <a:extLst>
                <a:ext uri="{FF2B5EF4-FFF2-40B4-BE49-F238E27FC236}">
                  <a16:creationId xmlns:a16="http://schemas.microsoft.com/office/drawing/2014/main" id="{38230A61-518B-13F3-CB01-D7FA0286CB14}"/>
                </a:ext>
              </a:extLst>
            </p:cNvPr>
            <p:cNvSpPr>
              <a:spLocks/>
            </p:cNvSpPr>
            <p:nvPr/>
          </p:nvSpPr>
          <p:spPr bwMode="auto">
            <a:xfrm>
              <a:off x="2129422" y="10771651"/>
              <a:ext cx="2139471" cy="1318851"/>
            </a:xfrm>
            <a:custGeom>
              <a:avLst/>
              <a:gdLst>
                <a:gd name="T0" fmla="*/ 32 w 56"/>
                <a:gd name="T1" fmla="*/ 32 h 34"/>
                <a:gd name="T2" fmla="*/ 32 w 56"/>
                <a:gd name="T3" fmla="*/ 31 h 34"/>
                <a:gd name="T4" fmla="*/ 31 w 56"/>
                <a:gd name="T5" fmla="*/ 32 h 34"/>
                <a:gd name="T6" fmla="*/ 31 w 56"/>
                <a:gd name="T7" fmla="*/ 32 h 34"/>
                <a:gd name="T8" fmla="*/ 28 w 56"/>
                <a:gd name="T9" fmla="*/ 34 h 34"/>
                <a:gd name="T10" fmla="*/ 25 w 56"/>
                <a:gd name="T11" fmla="*/ 33 h 34"/>
                <a:gd name="T12" fmla="*/ 23 w 56"/>
                <a:gd name="T13" fmla="*/ 33 h 34"/>
                <a:gd name="T14" fmla="*/ 19 w 56"/>
                <a:gd name="T15" fmla="*/ 31 h 34"/>
                <a:gd name="T16" fmla="*/ 19 w 56"/>
                <a:gd name="T17" fmla="*/ 30 h 34"/>
                <a:gd name="T18" fmla="*/ 17 w 56"/>
                <a:gd name="T19" fmla="*/ 30 h 34"/>
                <a:gd name="T20" fmla="*/ 15 w 56"/>
                <a:gd name="T21" fmla="*/ 29 h 34"/>
                <a:gd name="T22" fmla="*/ 15 w 56"/>
                <a:gd name="T23" fmla="*/ 26 h 34"/>
                <a:gd name="T24" fmla="*/ 15 w 56"/>
                <a:gd name="T25" fmla="*/ 22 h 34"/>
                <a:gd name="T26" fmla="*/ 11 w 56"/>
                <a:gd name="T27" fmla="*/ 19 h 34"/>
                <a:gd name="T28" fmla="*/ 2 w 56"/>
                <a:gd name="T29" fmla="*/ 8 h 34"/>
                <a:gd name="T30" fmla="*/ 30 w 56"/>
                <a:gd name="T31" fmla="*/ 2 h 34"/>
                <a:gd name="T32" fmla="*/ 37 w 56"/>
                <a:gd name="T33" fmla="*/ 4 h 34"/>
                <a:gd name="T34" fmla="*/ 43 w 56"/>
                <a:gd name="T35" fmla="*/ 7 h 34"/>
                <a:gd name="T36" fmla="*/ 47 w 56"/>
                <a:gd name="T37" fmla="*/ 10 h 34"/>
                <a:gd name="T38" fmla="*/ 50 w 56"/>
                <a:gd name="T39" fmla="*/ 17 h 34"/>
                <a:gd name="T40" fmla="*/ 55 w 56"/>
                <a:gd name="T41" fmla="*/ 29 h 34"/>
                <a:gd name="T42" fmla="*/ 53 w 56"/>
                <a:gd name="T43" fmla="*/ 32 h 34"/>
                <a:gd name="T44" fmla="*/ 49 w 56"/>
                <a:gd name="T45" fmla="*/ 30 h 34"/>
                <a:gd name="T46" fmla="*/ 40 w 56"/>
                <a:gd name="T47" fmla="*/ 15 h 34"/>
                <a:gd name="T48" fmla="*/ 38 w 56"/>
                <a:gd name="T49" fmla="*/ 31 h 34"/>
                <a:gd name="T50" fmla="*/ 38 w 56"/>
                <a:gd name="T51" fmla="*/ 32 h 34"/>
                <a:gd name="T52" fmla="*/ 35 w 56"/>
                <a:gd name="T53" fmla="*/ 34 h 34"/>
                <a:gd name="T54" fmla="*/ 32 w 56"/>
                <a:gd name="T55" fmla="*/ 32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6" h="34">
                  <a:moveTo>
                    <a:pt x="32" y="32"/>
                  </a:moveTo>
                  <a:cubicBezTo>
                    <a:pt x="32" y="31"/>
                    <a:pt x="32" y="31"/>
                    <a:pt x="32" y="31"/>
                  </a:cubicBezTo>
                  <a:cubicBezTo>
                    <a:pt x="31" y="32"/>
                    <a:pt x="31" y="32"/>
                    <a:pt x="31" y="32"/>
                  </a:cubicBezTo>
                  <a:cubicBezTo>
                    <a:pt x="31" y="32"/>
                    <a:pt x="31" y="32"/>
                    <a:pt x="31" y="32"/>
                  </a:cubicBezTo>
                  <a:cubicBezTo>
                    <a:pt x="31" y="33"/>
                    <a:pt x="30" y="34"/>
                    <a:pt x="28" y="34"/>
                  </a:cubicBezTo>
                  <a:cubicBezTo>
                    <a:pt x="27" y="34"/>
                    <a:pt x="25" y="34"/>
                    <a:pt x="25" y="33"/>
                  </a:cubicBezTo>
                  <a:cubicBezTo>
                    <a:pt x="24" y="33"/>
                    <a:pt x="23" y="33"/>
                    <a:pt x="23" y="33"/>
                  </a:cubicBezTo>
                  <a:cubicBezTo>
                    <a:pt x="21" y="33"/>
                    <a:pt x="19" y="32"/>
                    <a:pt x="19" y="31"/>
                  </a:cubicBezTo>
                  <a:cubicBezTo>
                    <a:pt x="19" y="30"/>
                    <a:pt x="19" y="30"/>
                    <a:pt x="19" y="30"/>
                  </a:cubicBezTo>
                  <a:cubicBezTo>
                    <a:pt x="19" y="30"/>
                    <a:pt x="18" y="30"/>
                    <a:pt x="17" y="30"/>
                  </a:cubicBezTo>
                  <a:cubicBezTo>
                    <a:pt x="16" y="30"/>
                    <a:pt x="15" y="30"/>
                    <a:pt x="15" y="29"/>
                  </a:cubicBezTo>
                  <a:cubicBezTo>
                    <a:pt x="15" y="26"/>
                    <a:pt x="15" y="26"/>
                    <a:pt x="15" y="26"/>
                  </a:cubicBezTo>
                  <a:cubicBezTo>
                    <a:pt x="15" y="22"/>
                    <a:pt x="15" y="22"/>
                    <a:pt x="15" y="22"/>
                  </a:cubicBezTo>
                  <a:cubicBezTo>
                    <a:pt x="11" y="19"/>
                    <a:pt x="11" y="19"/>
                    <a:pt x="11" y="19"/>
                  </a:cubicBezTo>
                  <a:cubicBezTo>
                    <a:pt x="8" y="16"/>
                    <a:pt x="0" y="12"/>
                    <a:pt x="2" y="8"/>
                  </a:cubicBezTo>
                  <a:cubicBezTo>
                    <a:pt x="4" y="0"/>
                    <a:pt x="22" y="0"/>
                    <a:pt x="30" y="2"/>
                  </a:cubicBezTo>
                  <a:cubicBezTo>
                    <a:pt x="37" y="4"/>
                    <a:pt x="37" y="4"/>
                    <a:pt x="37" y="4"/>
                  </a:cubicBezTo>
                  <a:cubicBezTo>
                    <a:pt x="43" y="7"/>
                    <a:pt x="43" y="7"/>
                    <a:pt x="43" y="7"/>
                  </a:cubicBezTo>
                  <a:cubicBezTo>
                    <a:pt x="45" y="8"/>
                    <a:pt x="46" y="9"/>
                    <a:pt x="47" y="10"/>
                  </a:cubicBezTo>
                  <a:cubicBezTo>
                    <a:pt x="50" y="17"/>
                    <a:pt x="50" y="17"/>
                    <a:pt x="50" y="17"/>
                  </a:cubicBezTo>
                  <a:cubicBezTo>
                    <a:pt x="55" y="29"/>
                    <a:pt x="55" y="29"/>
                    <a:pt x="55" y="29"/>
                  </a:cubicBezTo>
                  <a:cubicBezTo>
                    <a:pt x="56" y="30"/>
                    <a:pt x="55" y="31"/>
                    <a:pt x="53" y="32"/>
                  </a:cubicBezTo>
                  <a:cubicBezTo>
                    <a:pt x="51" y="32"/>
                    <a:pt x="49" y="31"/>
                    <a:pt x="49" y="30"/>
                  </a:cubicBezTo>
                  <a:cubicBezTo>
                    <a:pt x="40" y="15"/>
                    <a:pt x="40" y="15"/>
                    <a:pt x="40" y="15"/>
                  </a:cubicBezTo>
                  <a:cubicBezTo>
                    <a:pt x="38" y="31"/>
                    <a:pt x="38" y="31"/>
                    <a:pt x="38" y="31"/>
                  </a:cubicBezTo>
                  <a:cubicBezTo>
                    <a:pt x="38" y="32"/>
                    <a:pt x="38" y="32"/>
                    <a:pt x="38" y="32"/>
                  </a:cubicBezTo>
                  <a:cubicBezTo>
                    <a:pt x="38" y="33"/>
                    <a:pt x="37" y="34"/>
                    <a:pt x="35" y="34"/>
                  </a:cubicBezTo>
                  <a:cubicBezTo>
                    <a:pt x="33" y="34"/>
                    <a:pt x="32" y="33"/>
                    <a:pt x="32" y="32"/>
                  </a:cubicBezTo>
                  <a:close/>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 name="Freeform 81675">
              <a:extLst>
                <a:ext uri="{FF2B5EF4-FFF2-40B4-BE49-F238E27FC236}">
                  <a16:creationId xmlns:a16="http://schemas.microsoft.com/office/drawing/2014/main" id="{6C76209B-9935-678D-263D-8EC26F7353FA}"/>
                </a:ext>
              </a:extLst>
            </p:cNvPr>
            <p:cNvSpPr>
              <a:spLocks/>
            </p:cNvSpPr>
            <p:nvPr/>
          </p:nvSpPr>
          <p:spPr bwMode="auto">
            <a:xfrm>
              <a:off x="7522060" y="10156184"/>
              <a:ext cx="498235" cy="996465"/>
            </a:xfrm>
            <a:custGeom>
              <a:avLst/>
              <a:gdLst>
                <a:gd name="T0" fmla="*/ 9 w 17"/>
                <a:gd name="T1" fmla="*/ 0 h 34"/>
                <a:gd name="T2" fmla="*/ 0 w 17"/>
                <a:gd name="T3" fmla="*/ 34 h 34"/>
                <a:gd name="T4" fmla="*/ 17 w 17"/>
                <a:gd name="T5" fmla="*/ 34 h 34"/>
                <a:gd name="T6" fmla="*/ 9 w 17"/>
                <a:gd name="T7" fmla="*/ 0 h 34"/>
              </a:gdLst>
              <a:ahLst/>
              <a:cxnLst>
                <a:cxn ang="0">
                  <a:pos x="T0" y="T1"/>
                </a:cxn>
                <a:cxn ang="0">
                  <a:pos x="T2" y="T3"/>
                </a:cxn>
                <a:cxn ang="0">
                  <a:pos x="T4" y="T5"/>
                </a:cxn>
                <a:cxn ang="0">
                  <a:pos x="T6" y="T7"/>
                </a:cxn>
              </a:cxnLst>
              <a:rect l="0" t="0" r="r" b="b"/>
              <a:pathLst>
                <a:path w="17" h="34">
                  <a:moveTo>
                    <a:pt x="9" y="0"/>
                  </a:moveTo>
                  <a:lnTo>
                    <a:pt x="0" y="34"/>
                  </a:lnTo>
                  <a:lnTo>
                    <a:pt x="17" y="34"/>
                  </a:lnTo>
                  <a:lnTo>
                    <a:pt x="9" y="0"/>
                  </a:lnTo>
                  <a:close/>
                </a:path>
              </a:pathLst>
            </a:custGeom>
            <a:solidFill>
              <a:srgbClr val="159E7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 name="Freeform 81676">
              <a:extLst>
                <a:ext uri="{FF2B5EF4-FFF2-40B4-BE49-F238E27FC236}">
                  <a16:creationId xmlns:a16="http://schemas.microsoft.com/office/drawing/2014/main" id="{1EBBE431-845E-2F33-C0AF-B8EF9BA0266C}"/>
                </a:ext>
              </a:extLst>
            </p:cNvPr>
            <p:cNvSpPr>
              <a:spLocks/>
            </p:cNvSpPr>
            <p:nvPr/>
          </p:nvSpPr>
          <p:spPr bwMode="auto">
            <a:xfrm>
              <a:off x="6760056" y="10888881"/>
              <a:ext cx="2110163" cy="1318851"/>
            </a:xfrm>
            <a:custGeom>
              <a:avLst/>
              <a:gdLst>
                <a:gd name="T0" fmla="*/ 24 w 55"/>
                <a:gd name="T1" fmla="*/ 31 h 34"/>
                <a:gd name="T2" fmla="*/ 24 w 55"/>
                <a:gd name="T3" fmla="*/ 31 h 34"/>
                <a:gd name="T4" fmla="*/ 24 w 55"/>
                <a:gd name="T5" fmla="*/ 31 h 34"/>
                <a:gd name="T6" fmla="*/ 24 w 55"/>
                <a:gd name="T7" fmla="*/ 31 h 34"/>
                <a:gd name="T8" fmla="*/ 27 w 55"/>
                <a:gd name="T9" fmla="*/ 34 h 34"/>
                <a:gd name="T10" fmla="*/ 30 w 55"/>
                <a:gd name="T11" fmla="*/ 32 h 34"/>
                <a:gd name="T12" fmla="*/ 33 w 55"/>
                <a:gd name="T13" fmla="*/ 33 h 34"/>
                <a:gd name="T14" fmla="*/ 36 w 55"/>
                <a:gd name="T15" fmla="*/ 30 h 34"/>
                <a:gd name="T16" fmla="*/ 36 w 55"/>
                <a:gd name="T17" fmla="*/ 29 h 34"/>
                <a:gd name="T18" fmla="*/ 38 w 55"/>
                <a:gd name="T19" fmla="*/ 30 h 34"/>
                <a:gd name="T20" fmla="*/ 40 w 55"/>
                <a:gd name="T21" fmla="*/ 28 h 34"/>
                <a:gd name="T22" fmla="*/ 40 w 55"/>
                <a:gd name="T23" fmla="*/ 25 h 34"/>
                <a:gd name="T24" fmla="*/ 41 w 55"/>
                <a:gd name="T25" fmla="*/ 21 h 34"/>
                <a:gd name="T26" fmla="*/ 44 w 55"/>
                <a:gd name="T27" fmla="*/ 18 h 34"/>
                <a:gd name="T28" fmla="*/ 54 w 55"/>
                <a:gd name="T29" fmla="*/ 7 h 34"/>
                <a:gd name="T30" fmla="*/ 26 w 55"/>
                <a:gd name="T31" fmla="*/ 2 h 34"/>
                <a:gd name="T32" fmla="*/ 18 w 55"/>
                <a:gd name="T33" fmla="*/ 4 h 34"/>
                <a:gd name="T34" fmla="*/ 13 w 55"/>
                <a:gd name="T35" fmla="*/ 6 h 34"/>
                <a:gd name="T36" fmla="*/ 9 w 55"/>
                <a:gd name="T37" fmla="*/ 9 h 34"/>
                <a:gd name="T38" fmla="*/ 5 w 55"/>
                <a:gd name="T39" fmla="*/ 17 h 34"/>
                <a:gd name="T40" fmla="*/ 0 w 55"/>
                <a:gd name="T41" fmla="*/ 28 h 34"/>
                <a:gd name="T42" fmla="*/ 2 w 55"/>
                <a:gd name="T43" fmla="*/ 31 h 34"/>
                <a:gd name="T44" fmla="*/ 7 w 55"/>
                <a:gd name="T45" fmla="*/ 29 h 34"/>
                <a:gd name="T46" fmla="*/ 15 w 55"/>
                <a:gd name="T47" fmla="*/ 15 h 34"/>
                <a:gd name="T48" fmla="*/ 17 w 55"/>
                <a:gd name="T49" fmla="*/ 30 h 34"/>
                <a:gd name="T50" fmla="*/ 17 w 55"/>
                <a:gd name="T51" fmla="*/ 31 h 34"/>
                <a:gd name="T52" fmla="*/ 20 w 55"/>
                <a:gd name="T53" fmla="*/ 33 h 34"/>
                <a:gd name="T54" fmla="*/ 24 w 55"/>
                <a:gd name="T55" fmla="*/ 3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5" h="34">
                  <a:moveTo>
                    <a:pt x="24" y="31"/>
                  </a:moveTo>
                  <a:cubicBezTo>
                    <a:pt x="24" y="31"/>
                    <a:pt x="24" y="31"/>
                    <a:pt x="24" y="31"/>
                  </a:cubicBezTo>
                  <a:cubicBezTo>
                    <a:pt x="24" y="31"/>
                    <a:pt x="24" y="31"/>
                    <a:pt x="24" y="31"/>
                  </a:cubicBezTo>
                  <a:cubicBezTo>
                    <a:pt x="24" y="31"/>
                    <a:pt x="24" y="31"/>
                    <a:pt x="24" y="31"/>
                  </a:cubicBezTo>
                  <a:cubicBezTo>
                    <a:pt x="24" y="33"/>
                    <a:pt x="26" y="34"/>
                    <a:pt x="27" y="34"/>
                  </a:cubicBezTo>
                  <a:cubicBezTo>
                    <a:pt x="29" y="34"/>
                    <a:pt x="30" y="33"/>
                    <a:pt x="30" y="32"/>
                  </a:cubicBezTo>
                  <a:cubicBezTo>
                    <a:pt x="31" y="32"/>
                    <a:pt x="32" y="33"/>
                    <a:pt x="33" y="33"/>
                  </a:cubicBezTo>
                  <a:cubicBezTo>
                    <a:pt x="35" y="33"/>
                    <a:pt x="36" y="31"/>
                    <a:pt x="36" y="30"/>
                  </a:cubicBezTo>
                  <a:cubicBezTo>
                    <a:pt x="36" y="29"/>
                    <a:pt x="36" y="29"/>
                    <a:pt x="36" y="29"/>
                  </a:cubicBezTo>
                  <a:cubicBezTo>
                    <a:pt x="37" y="29"/>
                    <a:pt x="37" y="30"/>
                    <a:pt x="38" y="30"/>
                  </a:cubicBezTo>
                  <a:cubicBezTo>
                    <a:pt x="39" y="30"/>
                    <a:pt x="40" y="29"/>
                    <a:pt x="40" y="28"/>
                  </a:cubicBezTo>
                  <a:cubicBezTo>
                    <a:pt x="40" y="25"/>
                    <a:pt x="40" y="25"/>
                    <a:pt x="40" y="25"/>
                  </a:cubicBezTo>
                  <a:cubicBezTo>
                    <a:pt x="41" y="21"/>
                    <a:pt x="41" y="21"/>
                    <a:pt x="41" y="21"/>
                  </a:cubicBezTo>
                  <a:cubicBezTo>
                    <a:pt x="44" y="18"/>
                    <a:pt x="44" y="18"/>
                    <a:pt x="44" y="18"/>
                  </a:cubicBezTo>
                  <a:cubicBezTo>
                    <a:pt x="48" y="15"/>
                    <a:pt x="55" y="11"/>
                    <a:pt x="54" y="7"/>
                  </a:cubicBezTo>
                  <a:cubicBezTo>
                    <a:pt x="51" y="0"/>
                    <a:pt x="34" y="0"/>
                    <a:pt x="26" y="2"/>
                  </a:cubicBezTo>
                  <a:cubicBezTo>
                    <a:pt x="18" y="4"/>
                    <a:pt x="18" y="4"/>
                    <a:pt x="18" y="4"/>
                  </a:cubicBezTo>
                  <a:cubicBezTo>
                    <a:pt x="13" y="6"/>
                    <a:pt x="13" y="6"/>
                    <a:pt x="13" y="6"/>
                  </a:cubicBezTo>
                  <a:cubicBezTo>
                    <a:pt x="11" y="7"/>
                    <a:pt x="9" y="8"/>
                    <a:pt x="9" y="9"/>
                  </a:cubicBezTo>
                  <a:cubicBezTo>
                    <a:pt x="5" y="17"/>
                    <a:pt x="5" y="17"/>
                    <a:pt x="5" y="17"/>
                  </a:cubicBezTo>
                  <a:cubicBezTo>
                    <a:pt x="0" y="28"/>
                    <a:pt x="0" y="28"/>
                    <a:pt x="0" y="28"/>
                  </a:cubicBezTo>
                  <a:cubicBezTo>
                    <a:pt x="0" y="29"/>
                    <a:pt x="1" y="31"/>
                    <a:pt x="2" y="31"/>
                  </a:cubicBezTo>
                  <a:cubicBezTo>
                    <a:pt x="4" y="31"/>
                    <a:pt x="6" y="31"/>
                    <a:pt x="7" y="29"/>
                  </a:cubicBezTo>
                  <a:cubicBezTo>
                    <a:pt x="15" y="15"/>
                    <a:pt x="15" y="15"/>
                    <a:pt x="15" y="15"/>
                  </a:cubicBezTo>
                  <a:cubicBezTo>
                    <a:pt x="17" y="30"/>
                    <a:pt x="17" y="30"/>
                    <a:pt x="17" y="30"/>
                  </a:cubicBezTo>
                  <a:cubicBezTo>
                    <a:pt x="17" y="31"/>
                    <a:pt x="17" y="31"/>
                    <a:pt x="17" y="31"/>
                  </a:cubicBezTo>
                  <a:cubicBezTo>
                    <a:pt x="17" y="33"/>
                    <a:pt x="19" y="34"/>
                    <a:pt x="20" y="33"/>
                  </a:cubicBezTo>
                  <a:cubicBezTo>
                    <a:pt x="22" y="33"/>
                    <a:pt x="24" y="32"/>
                    <a:pt x="24" y="31"/>
                  </a:cubicBezTo>
                  <a:close/>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16" name="Group 15">
              <a:extLst>
                <a:ext uri="{FF2B5EF4-FFF2-40B4-BE49-F238E27FC236}">
                  <a16:creationId xmlns:a16="http://schemas.microsoft.com/office/drawing/2014/main" id="{D5C4A75E-B1F9-0F92-BCAE-A2EC9CBDBF08}"/>
                </a:ext>
              </a:extLst>
            </p:cNvPr>
            <p:cNvGrpSpPr/>
            <p:nvPr/>
          </p:nvGrpSpPr>
          <p:grpSpPr>
            <a:xfrm>
              <a:off x="2844237" y="8582895"/>
              <a:ext cx="7064631" cy="3623272"/>
              <a:chOff x="7668505" y="12372942"/>
              <a:chExt cx="2526780" cy="1295922"/>
            </a:xfrm>
          </p:grpSpPr>
          <p:sp>
            <p:nvSpPr>
              <p:cNvPr id="55" name="Freeform 4222">
                <a:extLst>
                  <a:ext uri="{FF2B5EF4-FFF2-40B4-BE49-F238E27FC236}">
                    <a16:creationId xmlns:a16="http://schemas.microsoft.com/office/drawing/2014/main" id="{AFAD2B9C-549F-BE86-B7C2-748D4C199C0E}"/>
                  </a:ext>
                </a:extLst>
              </p:cNvPr>
              <p:cNvSpPr>
                <a:spLocks/>
              </p:cNvSpPr>
              <p:nvPr/>
            </p:nvSpPr>
            <p:spPr bwMode="auto">
              <a:xfrm>
                <a:off x="8195413" y="12372942"/>
                <a:ext cx="1999872" cy="1215918"/>
              </a:xfrm>
              <a:custGeom>
                <a:avLst/>
                <a:gdLst>
                  <a:gd name="T0" fmla="*/ 129 w 143"/>
                  <a:gd name="T1" fmla="*/ 88 h 88"/>
                  <a:gd name="T2" fmla="*/ 5 w 143"/>
                  <a:gd name="T3" fmla="*/ 88 h 88"/>
                  <a:gd name="T4" fmla="*/ 0 w 143"/>
                  <a:gd name="T5" fmla="*/ 83 h 88"/>
                  <a:gd name="T6" fmla="*/ 8 w 143"/>
                  <a:gd name="T7" fmla="*/ 7 h 88"/>
                  <a:gd name="T8" fmla="*/ 14 w 143"/>
                  <a:gd name="T9" fmla="*/ 1 h 88"/>
                  <a:gd name="T10" fmla="*/ 138 w 143"/>
                  <a:gd name="T11" fmla="*/ 0 h 88"/>
                  <a:gd name="T12" fmla="*/ 142 w 143"/>
                  <a:gd name="T13" fmla="*/ 6 h 88"/>
                  <a:gd name="T14" fmla="*/ 134 w 143"/>
                  <a:gd name="T15" fmla="*/ 82 h 88"/>
                  <a:gd name="T16" fmla="*/ 129 w 143"/>
                  <a:gd name="T17" fmla="*/ 8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3" h="88">
                    <a:moveTo>
                      <a:pt x="129" y="88"/>
                    </a:moveTo>
                    <a:cubicBezTo>
                      <a:pt x="5" y="88"/>
                      <a:pt x="5" y="88"/>
                      <a:pt x="5" y="88"/>
                    </a:cubicBezTo>
                    <a:cubicBezTo>
                      <a:pt x="2" y="88"/>
                      <a:pt x="0" y="86"/>
                      <a:pt x="0" y="83"/>
                    </a:cubicBezTo>
                    <a:cubicBezTo>
                      <a:pt x="8" y="7"/>
                      <a:pt x="8" y="7"/>
                      <a:pt x="8" y="7"/>
                    </a:cubicBezTo>
                    <a:cubicBezTo>
                      <a:pt x="8" y="4"/>
                      <a:pt x="11" y="1"/>
                      <a:pt x="14" y="1"/>
                    </a:cubicBezTo>
                    <a:cubicBezTo>
                      <a:pt x="138" y="0"/>
                      <a:pt x="138" y="0"/>
                      <a:pt x="138" y="0"/>
                    </a:cubicBezTo>
                    <a:cubicBezTo>
                      <a:pt x="140" y="0"/>
                      <a:pt x="143" y="3"/>
                      <a:pt x="142" y="6"/>
                    </a:cubicBezTo>
                    <a:cubicBezTo>
                      <a:pt x="134" y="82"/>
                      <a:pt x="134" y="82"/>
                      <a:pt x="134" y="82"/>
                    </a:cubicBezTo>
                    <a:cubicBezTo>
                      <a:pt x="134" y="85"/>
                      <a:pt x="132" y="88"/>
                      <a:pt x="129" y="88"/>
                    </a:cubicBezTo>
                    <a:close/>
                  </a:path>
                </a:pathLst>
              </a:custGeom>
              <a:solidFill>
                <a:srgbClr val="DDD8D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 name="Freeform 4223">
                <a:extLst>
                  <a:ext uri="{FF2B5EF4-FFF2-40B4-BE49-F238E27FC236}">
                    <a16:creationId xmlns:a16="http://schemas.microsoft.com/office/drawing/2014/main" id="{5DF10594-0578-6C12-AC77-39F78A5624FE}"/>
                  </a:ext>
                </a:extLst>
              </p:cNvPr>
              <p:cNvSpPr>
                <a:spLocks/>
              </p:cNvSpPr>
              <p:nvPr/>
            </p:nvSpPr>
            <p:spPr bwMode="auto">
              <a:xfrm>
                <a:off x="8227414" y="12436936"/>
                <a:ext cx="175992" cy="1167929"/>
              </a:xfrm>
              <a:custGeom>
                <a:avLst/>
                <a:gdLst>
                  <a:gd name="T0" fmla="*/ 1 w 12"/>
                  <a:gd name="T1" fmla="*/ 84 h 84"/>
                  <a:gd name="T2" fmla="*/ 1 w 12"/>
                  <a:gd name="T3" fmla="*/ 84 h 84"/>
                  <a:gd name="T4" fmla="*/ 0 w 12"/>
                  <a:gd name="T5" fmla="*/ 83 h 84"/>
                  <a:gd name="T6" fmla="*/ 10 w 12"/>
                  <a:gd name="T7" fmla="*/ 1 h 84"/>
                  <a:gd name="T8" fmla="*/ 11 w 12"/>
                  <a:gd name="T9" fmla="*/ 0 h 84"/>
                  <a:gd name="T10" fmla="*/ 12 w 12"/>
                  <a:gd name="T11" fmla="*/ 2 h 84"/>
                  <a:gd name="T12" fmla="*/ 3 w 12"/>
                  <a:gd name="T13" fmla="*/ 83 h 84"/>
                  <a:gd name="T14" fmla="*/ 1 w 12"/>
                  <a:gd name="T15" fmla="*/ 84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84">
                    <a:moveTo>
                      <a:pt x="1" y="84"/>
                    </a:moveTo>
                    <a:cubicBezTo>
                      <a:pt x="1" y="84"/>
                      <a:pt x="1" y="84"/>
                      <a:pt x="1" y="84"/>
                    </a:cubicBezTo>
                    <a:cubicBezTo>
                      <a:pt x="1" y="84"/>
                      <a:pt x="0" y="84"/>
                      <a:pt x="0" y="83"/>
                    </a:cubicBezTo>
                    <a:cubicBezTo>
                      <a:pt x="10" y="1"/>
                      <a:pt x="10" y="1"/>
                      <a:pt x="10" y="1"/>
                    </a:cubicBezTo>
                    <a:cubicBezTo>
                      <a:pt x="10" y="1"/>
                      <a:pt x="11" y="0"/>
                      <a:pt x="11" y="0"/>
                    </a:cubicBezTo>
                    <a:cubicBezTo>
                      <a:pt x="12" y="0"/>
                      <a:pt x="12" y="1"/>
                      <a:pt x="12" y="2"/>
                    </a:cubicBezTo>
                    <a:cubicBezTo>
                      <a:pt x="3" y="83"/>
                      <a:pt x="3" y="83"/>
                      <a:pt x="3" y="83"/>
                    </a:cubicBezTo>
                    <a:cubicBezTo>
                      <a:pt x="2" y="84"/>
                      <a:pt x="2" y="84"/>
                      <a:pt x="1" y="84"/>
                    </a:cubicBezTo>
                    <a:close/>
                  </a:path>
                </a:pathLst>
              </a:custGeom>
              <a:solidFill>
                <a:srgbClr val="D1CE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 name="Freeform 4224">
                <a:extLst>
                  <a:ext uri="{FF2B5EF4-FFF2-40B4-BE49-F238E27FC236}">
                    <a16:creationId xmlns:a16="http://schemas.microsoft.com/office/drawing/2014/main" id="{615E4199-4663-1E89-9B44-0D3FF1CDE4CB}"/>
                  </a:ext>
                </a:extLst>
              </p:cNvPr>
              <p:cNvSpPr>
                <a:spLocks/>
              </p:cNvSpPr>
              <p:nvPr/>
            </p:nvSpPr>
            <p:spPr bwMode="auto">
              <a:xfrm>
                <a:off x="9075362" y="12820910"/>
                <a:ext cx="319981" cy="319981"/>
              </a:xfrm>
              <a:custGeom>
                <a:avLst/>
                <a:gdLst>
                  <a:gd name="T0" fmla="*/ 0 w 23"/>
                  <a:gd name="T1" fmla="*/ 10 h 22"/>
                  <a:gd name="T2" fmla="*/ 10 w 23"/>
                  <a:gd name="T3" fmla="*/ 22 h 22"/>
                  <a:gd name="T4" fmla="*/ 22 w 23"/>
                  <a:gd name="T5" fmla="*/ 12 h 22"/>
                  <a:gd name="T6" fmla="*/ 12 w 23"/>
                  <a:gd name="T7" fmla="*/ 0 h 22"/>
                  <a:gd name="T8" fmla="*/ 0 w 23"/>
                  <a:gd name="T9" fmla="*/ 10 h 22"/>
                </a:gdLst>
                <a:ahLst/>
                <a:cxnLst>
                  <a:cxn ang="0">
                    <a:pos x="T0" y="T1"/>
                  </a:cxn>
                  <a:cxn ang="0">
                    <a:pos x="T2" y="T3"/>
                  </a:cxn>
                  <a:cxn ang="0">
                    <a:pos x="T4" y="T5"/>
                  </a:cxn>
                  <a:cxn ang="0">
                    <a:pos x="T6" y="T7"/>
                  </a:cxn>
                  <a:cxn ang="0">
                    <a:pos x="T8" y="T9"/>
                  </a:cxn>
                </a:cxnLst>
                <a:rect l="0" t="0" r="r" b="b"/>
                <a:pathLst>
                  <a:path w="23" h="22">
                    <a:moveTo>
                      <a:pt x="0" y="10"/>
                    </a:moveTo>
                    <a:cubicBezTo>
                      <a:pt x="0" y="17"/>
                      <a:pt x="4" y="22"/>
                      <a:pt x="10" y="22"/>
                    </a:cubicBezTo>
                    <a:cubicBezTo>
                      <a:pt x="17" y="22"/>
                      <a:pt x="22" y="18"/>
                      <a:pt x="22" y="12"/>
                    </a:cubicBezTo>
                    <a:cubicBezTo>
                      <a:pt x="23" y="5"/>
                      <a:pt x="18" y="0"/>
                      <a:pt x="12" y="0"/>
                    </a:cubicBezTo>
                    <a:cubicBezTo>
                      <a:pt x="6" y="0"/>
                      <a:pt x="1" y="4"/>
                      <a:pt x="0" y="10"/>
                    </a:cubicBezTo>
                    <a:close/>
                  </a:path>
                </a:pathLst>
              </a:custGeom>
              <a:solidFill>
                <a:srgbClr val="EAE7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 name="Freeform 4226">
                <a:extLst>
                  <a:ext uri="{FF2B5EF4-FFF2-40B4-BE49-F238E27FC236}">
                    <a16:creationId xmlns:a16="http://schemas.microsoft.com/office/drawing/2014/main" id="{08387FC2-86C2-1289-3683-1B6764D7D556}"/>
                  </a:ext>
                </a:extLst>
              </p:cNvPr>
              <p:cNvSpPr>
                <a:spLocks/>
              </p:cNvSpPr>
              <p:nvPr/>
            </p:nvSpPr>
            <p:spPr bwMode="auto">
              <a:xfrm>
                <a:off x="7668505" y="13463105"/>
                <a:ext cx="2414780" cy="205759"/>
              </a:xfrm>
              <a:custGeom>
                <a:avLst/>
                <a:gdLst>
                  <a:gd name="T0" fmla="*/ 131 w 136"/>
                  <a:gd name="T1" fmla="*/ 14 h 15"/>
                  <a:gd name="T2" fmla="*/ 5 w 136"/>
                  <a:gd name="T3" fmla="*/ 15 h 15"/>
                  <a:gd name="T4" fmla="*/ 1 w 136"/>
                  <a:gd name="T5" fmla="*/ 10 h 15"/>
                  <a:gd name="T6" fmla="*/ 2 w 136"/>
                  <a:gd name="T7" fmla="*/ 1 h 15"/>
                  <a:gd name="T8" fmla="*/ 136 w 136"/>
                  <a:gd name="T9" fmla="*/ 0 h 15"/>
                  <a:gd name="T10" fmla="*/ 135 w 136"/>
                  <a:gd name="T11" fmla="*/ 10 h 15"/>
                  <a:gd name="T12" fmla="*/ 131 w 136"/>
                  <a:gd name="T13" fmla="*/ 14 h 15"/>
                </a:gdLst>
                <a:ahLst/>
                <a:cxnLst>
                  <a:cxn ang="0">
                    <a:pos x="T0" y="T1"/>
                  </a:cxn>
                  <a:cxn ang="0">
                    <a:pos x="T2" y="T3"/>
                  </a:cxn>
                  <a:cxn ang="0">
                    <a:pos x="T4" y="T5"/>
                  </a:cxn>
                  <a:cxn ang="0">
                    <a:pos x="T6" y="T7"/>
                  </a:cxn>
                  <a:cxn ang="0">
                    <a:pos x="T8" y="T9"/>
                  </a:cxn>
                  <a:cxn ang="0">
                    <a:pos x="T10" y="T11"/>
                  </a:cxn>
                  <a:cxn ang="0">
                    <a:pos x="T12" y="T13"/>
                  </a:cxn>
                </a:cxnLst>
                <a:rect l="0" t="0" r="r" b="b"/>
                <a:pathLst>
                  <a:path w="136" h="15">
                    <a:moveTo>
                      <a:pt x="131" y="14"/>
                    </a:moveTo>
                    <a:cubicBezTo>
                      <a:pt x="5" y="15"/>
                      <a:pt x="5" y="15"/>
                      <a:pt x="5" y="15"/>
                    </a:cubicBezTo>
                    <a:cubicBezTo>
                      <a:pt x="2" y="15"/>
                      <a:pt x="0" y="12"/>
                      <a:pt x="1" y="10"/>
                    </a:cubicBezTo>
                    <a:cubicBezTo>
                      <a:pt x="2" y="1"/>
                      <a:pt x="2" y="1"/>
                      <a:pt x="2" y="1"/>
                    </a:cubicBezTo>
                    <a:cubicBezTo>
                      <a:pt x="136" y="0"/>
                      <a:pt x="136" y="0"/>
                      <a:pt x="136" y="0"/>
                    </a:cubicBezTo>
                    <a:cubicBezTo>
                      <a:pt x="135" y="10"/>
                      <a:pt x="135" y="10"/>
                      <a:pt x="135" y="10"/>
                    </a:cubicBezTo>
                    <a:cubicBezTo>
                      <a:pt x="135" y="12"/>
                      <a:pt x="133" y="14"/>
                      <a:pt x="131" y="14"/>
                    </a:cubicBezTo>
                    <a:close/>
                  </a:path>
                </a:pathLst>
              </a:custGeom>
              <a:solidFill>
                <a:srgbClr val="D1CE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8" name="Group 17">
              <a:extLst>
                <a:ext uri="{FF2B5EF4-FFF2-40B4-BE49-F238E27FC236}">
                  <a16:creationId xmlns:a16="http://schemas.microsoft.com/office/drawing/2014/main" id="{EBB7444B-44A0-BE31-971C-16A197710B85}"/>
                </a:ext>
              </a:extLst>
            </p:cNvPr>
            <p:cNvGrpSpPr/>
            <p:nvPr/>
          </p:nvGrpSpPr>
          <p:grpSpPr>
            <a:xfrm rot="172072">
              <a:off x="9215144" y="9680395"/>
              <a:ext cx="1946204" cy="2530076"/>
              <a:chOff x="6875766" y="3784645"/>
              <a:chExt cx="766859" cy="996921"/>
            </a:xfrm>
          </p:grpSpPr>
          <p:sp>
            <p:nvSpPr>
              <p:cNvPr id="53" name="Freeform 1498">
                <a:extLst>
                  <a:ext uri="{FF2B5EF4-FFF2-40B4-BE49-F238E27FC236}">
                    <a16:creationId xmlns:a16="http://schemas.microsoft.com/office/drawing/2014/main" id="{E634DFA4-51D0-FF82-72E9-4AE15918DDB6}"/>
                  </a:ext>
                </a:extLst>
              </p:cNvPr>
              <p:cNvSpPr>
                <a:spLocks/>
              </p:cNvSpPr>
              <p:nvPr/>
            </p:nvSpPr>
            <p:spPr bwMode="auto">
              <a:xfrm>
                <a:off x="6963407" y="3938017"/>
                <a:ext cx="602536" cy="843549"/>
              </a:xfrm>
              <a:custGeom>
                <a:avLst/>
                <a:gdLst>
                  <a:gd name="T0" fmla="*/ 55 w 55"/>
                  <a:gd name="T1" fmla="*/ 0 h 77"/>
                  <a:gd name="T2" fmla="*/ 52 w 55"/>
                  <a:gd name="T3" fmla="*/ 73 h 77"/>
                  <a:gd name="T4" fmla="*/ 15 w 55"/>
                  <a:gd name="T5" fmla="*/ 77 h 77"/>
                  <a:gd name="T6" fmla="*/ 0 w 55"/>
                  <a:gd name="T7" fmla="*/ 4 h 77"/>
                  <a:gd name="T8" fmla="*/ 55 w 55"/>
                  <a:gd name="T9" fmla="*/ 0 h 77"/>
                </a:gdLst>
                <a:ahLst/>
                <a:cxnLst>
                  <a:cxn ang="0">
                    <a:pos x="T0" y="T1"/>
                  </a:cxn>
                  <a:cxn ang="0">
                    <a:pos x="T2" y="T3"/>
                  </a:cxn>
                  <a:cxn ang="0">
                    <a:pos x="T4" y="T5"/>
                  </a:cxn>
                  <a:cxn ang="0">
                    <a:pos x="T6" y="T7"/>
                  </a:cxn>
                  <a:cxn ang="0">
                    <a:pos x="T8" y="T9"/>
                  </a:cxn>
                </a:cxnLst>
                <a:rect l="0" t="0" r="r" b="b"/>
                <a:pathLst>
                  <a:path w="55" h="77">
                    <a:moveTo>
                      <a:pt x="55" y="0"/>
                    </a:moveTo>
                    <a:lnTo>
                      <a:pt x="52" y="73"/>
                    </a:lnTo>
                    <a:lnTo>
                      <a:pt x="15" y="77"/>
                    </a:lnTo>
                    <a:lnTo>
                      <a:pt x="0" y="4"/>
                    </a:lnTo>
                    <a:lnTo>
                      <a:pt x="55" y="0"/>
                    </a:lnTo>
                    <a:close/>
                  </a:path>
                </a:pathLst>
              </a:custGeom>
              <a:solidFill>
                <a:srgbClr val="FAE7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 name="Freeform 1499">
                <a:extLst>
                  <a:ext uri="{FF2B5EF4-FFF2-40B4-BE49-F238E27FC236}">
                    <a16:creationId xmlns:a16="http://schemas.microsoft.com/office/drawing/2014/main" id="{DDBB6B79-BBA5-C4EB-E92C-0EE3CCDC31EB}"/>
                  </a:ext>
                </a:extLst>
              </p:cNvPr>
              <p:cNvSpPr>
                <a:spLocks/>
              </p:cNvSpPr>
              <p:nvPr/>
            </p:nvSpPr>
            <p:spPr bwMode="auto">
              <a:xfrm>
                <a:off x="6875766" y="3784645"/>
                <a:ext cx="766859" cy="219103"/>
              </a:xfrm>
              <a:custGeom>
                <a:avLst/>
                <a:gdLst>
                  <a:gd name="T0" fmla="*/ 70 w 70"/>
                  <a:gd name="T1" fmla="*/ 14 h 20"/>
                  <a:gd name="T2" fmla="*/ 2 w 70"/>
                  <a:gd name="T3" fmla="*/ 20 h 20"/>
                  <a:gd name="T4" fmla="*/ 0 w 70"/>
                  <a:gd name="T5" fmla="*/ 12 h 20"/>
                  <a:gd name="T6" fmla="*/ 8 w 70"/>
                  <a:gd name="T7" fmla="*/ 12 h 20"/>
                  <a:gd name="T8" fmla="*/ 6 w 70"/>
                  <a:gd name="T9" fmla="*/ 0 h 20"/>
                  <a:gd name="T10" fmla="*/ 63 w 70"/>
                  <a:gd name="T11" fmla="*/ 3 h 20"/>
                  <a:gd name="T12" fmla="*/ 63 w 70"/>
                  <a:gd name="T13" fmla="*/ 8 h 20"/>
                  <a:gd name="T14" fmla="*/ 69 w 70"/>
                  <a:gd name="T15" fmla="*/ 8 h 20"/>
                  <a:gd name="T16" fmla="*/ 70 w 70"/>
                  <a:gd name="T17" fmla="*/ 14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0" h="20">
                    <a:moveTo>
                      <a:pt x="70" y="14"/>
                    </a:moveTo>
                    <a:lnTo>
                      <a:pt x="2" y="20"/>
                    </a:lnTo>
                    <a:lnTo>
                      <a:pt x="0" y="12"/>
                    </a:lnTo>
                    <a:lnTo>
                      <a:pt x="8" y="12"/>
                    </a:lnTo>
                    <a:lnTo>
                      <a:pt x="6" y="0"/>
                    </a:lnTo>
                    <a:lnTo>
                      <a:pt x="63" y="3"/>
                    </a:lnTo>
                    <a:lnTo>
                      <a:pt x="63" y="8"/>
                    </a:lnTo>
                    <a:lnTo>
                      <a:pt x="69" y="8"/>
                    </a:lnTo>
                    <a:lnTo>
                      <a:pt x="70" y="14"/>
                    </a:lnTo>
                    <a:close/>
                  </a:path>
                </a:pathLst>
              </a:custGeom>
              <a:solidFill>
                <a:srgbClr val="5247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9" name="Group 18">
              <a:extLst>
                <a:ext uri="{FF2B5EF4-FFF2-40B4-BE49-F238E27FC236}">
                  <a16:creationId xmlns:a16="http://schemas.microsoft.com/office/drawing/2014/main" id="{E6B03667-E864-8F6D-61B3-BA9C399D1BFF}"/>
                </a:ext>
              </a:extLst>
            </p:cNvPr>
            <p:cNvGrpSpPr/>
            <p:nvPr/>
          </p:nvGrpSpPr>
          <p:grpSpPr>
            <a:xfrm>
              <a:off x="4766705" y="2937421"/>
              <a:ext cx="3954808" cy="4667304"/>
              <a:chOff x="1803696" y="1810576"/>
              <a:chExt cx="2482763" cy="2930057"/>
            </a:xfrm>
          </p:grpSpPr>
          <p:grpSp>
            <p:nvGrpSpPr>
              <p:cNvPr id="20" name="Group 19">
                <a:extLst>
                  <a:ext uri="{FF2B5EF4-FFF2-40B4-BE49-F238E27FC236}">
                    <a16:creationId xmlns:a16="http://schemas.microsoft.com/office/drawing/2014/main" id="{19DC46BF-26F9-8709-323D-A790D6808F6E}"/>
                  </a:ext>
                </a:extLst>
              </p:cNvPr>
              <p:cNvGrpSpPr/>
              <p:nvPr/>
            </p:nvGrpSpPr>
            <p:grpSpPr>
              <a:xfrm>
                <a:off x="1803696" y="1810576"/>
                <a:ext cx="2482763" cy="2930057"/>
                <a:chOff x="142953" y="934202"/>
                <a:chExt cx="1561324" cy="1842612"/>
              </a:xfrm>
            </p:grpSpPr>
            <p:sp>
              <p:nvSpPr>
                <p:cNvPr id="22" name="Freeform 115">
                  <a:extLst>
                    <a:ext uri="{FF2B5EF4-FFF2-40B4-BE49-F238E27FC236}">
                      <a16:creationId xmlns:a16="http://schemas.microsoft.com/office/drawing/2014/main" id="{FB4EEB26-24BA-C8E1-CC62-F234D42A5E74}"/>
                    </a:ext>
                  </a:extLst>
                </p:cNvPr>
                <p:cNvSpPr>
                  <a:spLocks/>
                </p:cNvSpPr>
                <p:nvPr/>
              </p:nvSpPr>
              <p:spPr bwMode="auto">
                <a:xfrm>
                  <a:off x="142953" y="1880972"/>
                  <a:ext cx="345543" cy="473521"/>
                </a:xfrm>
                <a:custGeom>
                  <a:avLst/>
                  <a:gdLst>
                    <a:gd name="T0" fmla="*/ 2 w 32"/>
                    <a:gd name="T1" fmla="*/ 19 h 44"/>
                    <a:gd name="T2" fmla="*/ 20 w 32"/>
                    <a:gd name="T3" fmla="*/ 40 h 44"/>
                    <a:gd name="T4" fmla="*/ 31 w 32"/>
                    <a:gd name="T5" fmla="*/ 20 h 44"/>
                    <a:gd name="T6" fmla="*/ 15 w 32"/>
                    <a:gd name="T7" fmla="*/ 2 h 44"/>
                    <a:gd name="T8" fmla="*/ 2 w 32"/>
                    <a:gd name="T9" fmla="*/ 19 h 44"/>
                  </a:gdLst>
                  <a:ahLst/>
                  <a:cxnLst>
                    <a:cxn ang="0">
                      <a:pos x="T0" y="T1"/>
                    </a:cxn>
                    <a:cxn ang="0">
                      <a:pos x="T2" y="T3"/>
                    </a:cxn>
                    <a:cxn ang="0">
                      <a:pos x="T4" y="T5"/>
                    </a:cxn>
                    <a:cxn ang="0">
                      <a:pos x="T6" y="T7"/>
                    </a:cxn>
                    <a:cxn ang="0">
                      <a:pos x="T8" y="T9"/>
                    </a:cxn>
                  </a:cxnLst>
                  <a:rect l="0" t="0" r="r" b="b"/>
                  <a:pathLst>
                    <a:path w="32" h="44">
                      <a:moveTo>
                        <a:pt x="2" y="19"/>
                      </a:moveTo>
                      <a:cubicBezTo>
                        <a:pt x="3" y="30"/>
                        <a:pt x="12" y="44"/>
                        <a:pt x="20" y="40"/>
                      </a:cubicBezTo>
                      <a:cubicBezTo>
                        <a:pt x="27" y="37"/>
                        <a:pt x="32" y="31"/>
                        <a:pt x="31" y="20"/>
                      </a:cubicBezTo>
                      <a:cubicBezTo>
                        <a:pt x="29" y="9"/>
                        <a:pt x="23" y="4"/>
                        <a:pt x="15" y="2"/>
                      </a:cubicBezTo>
                      <a:cubicBezTo>
                        <a:pt x="5" y="0"/>
                        <a:pt x="0" y="8"/>
                        <a:pt x="2" y="19"/>
                      </a:cubicBezTo>
                    </a:path>
                  </a:pathLst>
                </a:custGeom>
                <a:solidFill>
                  <a:srgbClr val="ED90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23" name="Freeform 116">
                  <a:extLst>
                    <a:ext uri="{FF2B5EF4-FFF2-40B4-BE49-F238E27FC236}">
                      <a16:creationId xmlns:a16="http://schemas.microsoft.com/office/drawing/2014/main" id="{70953CC7-9A2F-4246-83F7-B762A36B052B}"/>
                    </a:ext>
                  </a:extLst>
                </p:cNvPr>
                <p:cNvSpPr>
                  <a:spLocks/>
                </p:cNvSpPr>
                <p:nvPr/>
              </p:nvSpPr>
              <p:spPr bwMode="auto">
                <a:xfrm>
                  <a:off x="194144" y="1880972"/>
                  <a:ext cx="140780" cy="102382"/>
                </a:xfrm>
                <a:custGeom>
                  <a:avLst/>
                  <a:gdLst>
                    <a:gd name="T0" fmla="*/ 0 w 14"/>
                    <a:gd name="T1" fmla="*/ 5 h 9"/>
                    <a:gd name="T2" fmla="*/ 14 w 14"/>
                    <a:gd name="T3" fmla="*/ 9 h 9"/>
                    <a:gd name="T4" fmla="*/ 13 w 14"/>
                    <a:gd name="T5" fmla="*/ 2 h 9"/>
                    <a:gd name="T6" fmla="*/ 7 w 14"/>
                    <a:gd name="T7" fmla="*/ 1 h 9"/>
                    <a:gd name="T8" fmla="*/ 0 w 14"/>
                    <a:gd name="T9" fmla="*/ 5 h 9"/>
                  </a:gdLst>
                  <a:ahLst/>
                  <a:cxnLst>
                    <a:cxn ang="0">
                      <a:pos x="T0" y="T1"/>
                    </a:cxn>
                    <a:cxn ang="0">
                      <a:pos x="T2" y="T3"/>
                    </a:cxn>
                    <a:cxn ang="0">
                      <a:pos x="T4" y="T5"/>
                    </a:cxn>
                    <a:cxn ang="0">
                      <a:pos x="T6" y="T7"/>
                    </a:cxn>
                    <a:cxn ang="0">
                      <a:pos x="T8" y="T9"/>
                    </a:cxn>
                  </a:cxnLst>
                  <a:rect l="0" t="0" r="r" b="b"/>
                  <a:pathLst>
                    <a:path w="14" h="9">
                      <a:moveTo>
                        <a:pt x="0" y="5"/>
                      </a:moveTo>
                      <a:cubicBezTo>
                        <a:pt x="2" y="2"/>
                        <a:pt x="12" y="1"/>
                        <a:pt x="14" y="9"/>
                      </a:cubicBezTo>
                      <a:cubicBezTo>
                        <a:pt x="13" y="2"/>
                        <a:pt x="13" y="2"/>
                        <a:pt x="13" y="2"/>
                      </a:cubicBezTo>
                      <a:cubicBezTo>
                        <a:pt x="13" y="2"/>
                        <a:pt x="10" y="0"/>
                        <a:pt x="7" y="1"/>
                      </a:cubicBezTo>
                      <a:cubicBezTo>
                        <a:pt x="2" y="2"/>
                        <a:pt x="0" y="5"/>
                        <a:pt x="0" y="5"/>
                      </a:cubicBezTo>
                      <a:close/>
                    </a:path>
                  </a:pathLst>
                </a:custGeom>
                <a:solidFill>
                  <a:srgbClr val="FCBB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24" name="Freeform 117">
                  <a:extLst>
                    <a:ext uri="{FF2B5EF4-FFF2-40B4-BE49-F238E27FC236}">
                      <a16:creationId xmlns:a16="http://schemas.microsoft.com/office/drawing/2014/main" id="{2B8C0899-72EA-5D99-BDEE-7FCEB3B79663}"/>
                    </a:ext>
                  </a:extLst>
                </p:cNvPr>
                <p:cNvSpPr>
                  <a:spLocks/>
                </p:cNvSpPr>
                <p:nvPr/>
              </p:nvSpPr>
              <p:spPr bwMode="auto">
                <a:xfrm>
                  <a:off x="1358734" y="1880972"/>
                  <a:ext cx="345543" cy="473521"/>
                </a:xfrm>
                <a:custGeom>
                  <a:avLst/>
                  <a:gdLst>
                    <a:gd name="T0" fmla="*/ 30 w 32"/>
                    <a:gd name="T1" fmla="*/ 19 h 44"/>
                    <a:gd name="T2" fmla="*/ 12 w 32"/>
                    <a:gd name="T3" fmla="*/ 40 h 44"/>
                    <a:gd name="T4" fmla="*/ 2 w 32"/>
                    <a:gd name="T5" fmla="*/ 20 h 44"/>
                    <a:gd name="T6" fmla="*/ 18 w 32"/>
                    <a:gd name="T7" fmla="*/ 2 h 44"/>
                    <a:gd name="T8" fmla="*/ 30 w 32"/>
                    <a:gd name="T9" fmla="*/ 19 h 44"/>
                  </a:gdLst>
                  <a:ahLst/>
                  <a:cxnLst>
                    <a:cxn ang="0">
                      <a:pos x="T0" y="T1"/>
                    </a:cxn>
                    <a:cxn ang="0">
                      <a:pos x="T2" y="T3"/>
                    </a:cxn>
                    <a:cxn ang="0">
                      <a:pos x="T4" y="T5"/>
                    </a:cxn>
                    <a:cxn ang="0">
                      <a:pos x="T6" y="T7"/>
                    </a:cxn>
                    <a:cxn ang="0">
                      <a:pos x="T8" y="T9"/>
                    </a:cxn>
                  </a:cxnLst>
                  <a:rect l="0" t="0" r="r" b="b"/>
                  <a:pathLst>
                    <a:path w="32" h="44">
                      <a:moveTo>
                        <a:pt x="30" y="19"/>
                      </a:moveTo>
                      <a:cubicBezTo>
                        <a:pt x="29" y="30"/>
                        <a:pt x="20" y="44"/>
                        <a:pt x="12" y="40"/>
                      </a:cubicBezTo>
                      <a:cubicBezTo>
                        <a:pt x="6" y="37"/>
                        <a:pt x="0" y="31"/>
                        <a:pt x="2" y="20"/>
                      </a:cubicBezTo>
                      <a:cubicBezTo>
                        <a:pt x="3" y="9"/>
                        <a:pt x="9" y="4"/>
                        <a:pt x="18" y="2"/>
                      </a:cubicBezTo>
                      <a:cubicBezTo>
                        <a:pt x="27" y="0"/>
                        <a:pt x="32" y="8"/>
                        <a:pt x="30" y="19"/>
                      </a:cubicBezTo>
                    </a:path>
                  </a:pathLst>
                </a:custGeom>
                <a:solidFill>
                  <a:srgbClr val="ED90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25" name="Freeform 118">
                  <a:extLst>
                    <a:ext uri="{FF2B5EF4-FFF2-40B4-BE49-F238E27FC236}">
                      <a16:creationId xmlns:a16="http://schemas.microsoft.com/office/drawing/2014/main" id="{374477A5-7DFC-B63E-DF23-6B18836C089A}"/>
                    </a:ext>
                  </a:extLst>
                </p:cNvPr>
                <p:cNvSpPr>
                  <a:spLocks/>
                </p:cNvSpPr>
                <p:nvPr/>
              </p:nvSpPr>
              <p:spPr bwMode="auto">
                <a:xfrm>
                  <a:off x="1512307" y="1880972"/>
                  <a:ext cx="153573" cy="102382"/>
                </a:xfrm>
                <a:custGeom>
                  <a:avLst/>
                  <a:gdLst>
                    <a:gd name="T0" fmla="*/ 14 w 14"/>
                    <a:gd name="T1" fmla="*/ 5 h 9"/>
                    <a:gd name="T2" fmla="*/ 0 w 14"/>
                    <a:gd name="T3" fmla="*/ 9 h 9"/>
                    <a:gd name="T4" fmla="*/ 1 w 14"/>
                    <a:gd name="T5" fmla="*/ 2 h 9"/>
                    <a:gd name="T6" fmla="*/ 7 w 14"/>
                    <a:gd name="T7" fmla="*/ 1 h 9"/>
                    <a:gd name="T8" fmla="*/ 14 w 14"/>
                    <a:gd name="T9" fmla="*/ 5 h 9"/>
                  </a:gdLst>
                  <a:ahLst/>
                  <a:cxnLst>
                    <a:cxn ang="0">
                      <a:pos x="T0" y="T1"/>
                    </a:cxn>
                    <a:cxn ang="0">
                      <a:pos x="T2" y="T3"/>
                    </a:cxn>
                    <a:cxn ang="0">
                      <a:pos x="T4" y="T5"/>
                    </a:cxn>
                    <a:cxn ang="0">
                      <a:pos x="T6" y="T7"/>
                    </a:cxn>
                    <a:cxn ang="0">
                      <a:pos x="T8" y="T9"/>
                    </a:cxn>
                  </a:cxnLst>
                  <a:rect l="0" t="0" r="r" b="b"/>
                  <a:pathLst>
                    <a:path w="14" h="9">
                      <a:moveTo>
                        <a:pt x="14" y="5"/>
                      </a:moveTo>
                      <a:cubicBezTo>
                        <a:pt x="12" y="2"/>
                        <a:pt x="3" y="1"/>
                        <a:pt x="0" y="9"/>
                      </a:cubicBezTo>
                      <a:cubicBezTo>
                        <a:pt x="1" y="2"/>
                        <a:pt x="1" y="2"/>
                        <a:pt x="1" y="2"/>
                      </a:cubicBezTo>
                      <a:cubicBezTo>
                        <a:pt x="1" y="2"/>
                        <a:pt x="4" y="0"/>
                        <a:pt x="7" y="1"/>
                      </a:cubicBezTo>
                      <a:cubicBezTo>
                        <a:pt x="12" y="2"/>
                        <a:pt x="14" y="5"/>
                        <a:pt x="14" y="5"/>
                      </a:cubicBezTo>
                      <a:close/>
                    </a:path>
                  </a:pathLst>
                </a:custGeom>
                <a:solidFill>
                  <a:srgbClr val="FCBB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26" name="Freeform 119">
                  <a:extLst>
                    <a:ext uri="{FF2B5EF4-FFF2-40B4-BE49-F238E27FC236}">
                      <a16:creationId xmlns:a16="http://schemas.microsoft.com/office/drawing/2014/main" id="{E6E0143B-BBFE-83BD-3BD9-ECC5B3DDA67C}"/>
                    </a:ext>
                  </a:extLst>
                </p:cNvPr>
                <p:cNvSpPr>
                  <a:spLocks/>
                </p:cNvSpPr>
                <p:nvPr/>
              </p:nvSpPr>
              <p:spPr bwMode="auto">
                <a:xfrm>
                  <a:off x="334915" y="1113108"/>
                  <a:ext cx="1190194" cy="1241385"/>
                </a:xfrm>
                <a:custGeom>
                  <a:avLst/>
                  <a:gdLst>
                    <a:gd name="T0" fmla="*/ 56 w 111"/>
                    <a:gd name="T1" fmla="*/ 0 h 115"/>
                    <a:gd name="T2" fmla="*/ 111 w 111"/>
                    <a:gd name="T3" fmla="*/ 60 h 115"/>
                    <a:gd name="T4" fmla="*/ 56 w 111"/>
                    <a:gd name="T5" fmla="*/ 115 h 115"/>
                    <a:gd name="T6" fmla="*/ 0 w 111"/>
                    <a:gd name="T7" fmla="*/ 60 h 115"/>
                    <a:gd name="T8" fmla="*/ 56 w 111"/>
                    <a:gd name="T9" fmla="*/ 0 h 115"/>
                  </a:gdLst>
                  <a:ahLst/>
                  <a:cxnLst>
                    <a:cxn ang="0">
                      <a:pos x="T0" y="T1"/>
                    </a:cxn>
                    <a:cxn ang="0">
                      <a:pos x="T2" y="T3"/>
                    </a:cxn>
                    <a:cxn ang="0">
                      <a:pos x="T4" y="T5"/>
                    </a:cxn>
                    <a:cxn ang="0">
                      <a:pos x="T6" y="T7"/>
                    </a:cxn>
                    <a:cxn ang="0">
                      <a:pos x="T8" y="T9"/>
                    </a:cxn>
                  </a:cxnLst>
                  <a:rect l="0" t="0" r="r" b="b"/>
                  <a:pathLst>
                    <a:path w="111" h="115">
                      <a:moveTo>
                        <a:pt x="56" y="0"/>
                      </a:moveTo>
                      <a:cubicBezTo>
                        <a:pt x="86" y="0"/>
                        <a:pt x="111" y="19"/>
                        <a:pt x="111" y="60"/>
                      </a:cubicBezTo>
                      <a:cubicBezTo>
                        <a:pt x="111" y="90"/>
                        <a:pt x="86" y="115"/>
                        <a:pt x="56" y="115"/>
                      </a:cubicBezTo>
                      <a:cubicBezTo>
                        <a:pt x="25" y="115"/>
                        <a:pt x="0" y="90"/>
                        <a:pt x="0" y="60"/>
                      </a:cubicBezTo>
                      <a:cubicBezTo>
                        <a:pt x="0" y="20"/>
                        <a:pt x="25" y="0"/>
                        <a:pt x="56" y="0"/>
                      </a:cubicBezTo>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27" name="Freeform 120">
                  <a:extLst>
                    <a:ext uri="{FF2B5EF4-FFF2-40B4-BE49-F238E27FC236}">
                      <a16:creationId xmlns:a16="http://schemas.microsoft.com/office/drawing/2014/main" id="{84B7934E-909A-FCFA-D028-2A915C519876}"/>
                    </a:ext>
                  </a:extLst>
                </p:cNvPr>
                <p:cNvSpPr>
                  <a:spLocks/>
                </p:cNvSpPr>
                <p:nvPr/>
              </p:nvSpPr>
              <p:spPr bwMode="auto">
                <a:xfrm>
                  <a:off x="360511" y="1484238"/>
                  <a:ext cx="1151797" cy="1292576"/>
                </a:xfrm>
                <a:custGeom>
                  <a:avLst/>
                  <a:gdLst>
                    <a:gd name="T0" fmla="*/ 107 w 107"/>
                    <a:gd name="T1" fmla="*/ 53 h 120"/>
                    <a:gd name="T2" fmla="*/ 53 w 107"/>
                    <a:gd name="T3" fmla="*/ 120 h 120"/>
                    <a:gd name="T4" fmla="*/ 0 w 107"/>
                    <a:gd name="T5" fmla="*/ 53 h 120"/>
                    <a:gd name="T6" fmla="*/ 53 w 107"/>
                    <a:gd name="T7" fmla="*/ 0 h 120"/>
                    <a:gd name="T8" fmla="*/ 107 w 107"/>
                    <a:gd name="T9" fmla="*/ 53 h 120"/>
                  </a:gdLst>
                  <a:ahLst/>
                  <a:cxnLst>
                    <a:cxn ang="0">
                      <a:pos x="T0" y="T1"/>
                    </a:cxn>
                    <a:cxn ang="0">
                      <a:pos x="T2" y="T3"/>
                    </a:cxn>
                    <a:cxn ang="0">
                      <a:pos x="T4" y="T5"/>
                    </a:cxn>
                    <a:cxn ang="0">
                      <a:pos x="T6" y="T7"/>
                    </a:cxn>
                    <a:cxn ang="0">
                      <a:pos x="T8" y="T9"/>
                    </a:cxn>
                  </a:cxnLst>
                  <a:rect l="0" t="0" r="r" b="b"/>
                  <a:pathLst>
                    <a:path w="107" h="120">
                      <a:moveTo>
                        <a:pt x="107" y="53"/>
                      </a:moveTo>
                      <a:cubicBezTo>
                        <a:pt x="107" y="83"/>
                        <a:pt x="88" y="120"/>
                        <a:pt x="53" y="120"/>
                      </a:cubicBezTo>
                      <a:cubicBezTo>
                        <a:pt x="17" y="120"/>
                        <a:pt x="0" y="83"/>
                        <a:pt x="0" y="53"/>
                      </a:cubicBezTo>
                      <a:cubicBezTo>
                        <a:pt x="0" y="24"/>
                        <a:pt x="24" y="0"/>
                        <a:pt x="53" y="0"/>
                      </a:cubicBezTo>
                      <a:cubicBezTo>
                        <a:pt x="83" y="0"/>
                        <a:pt x="107" y="24"/>
                        <a:pt x="107" y="53"/>
                      </a:cubicBezTo>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28" name="Freeform 123">
                  <a:extLst>
                    <a:ext uri="{FF2B5EF4-FFF2-40B4-BE49-F238E27FC236}">
                      <a16:creationId xmlns:a16="http://schemas.microsoft.com/office/drawing/2014/main" id="{74A46840-F5C8-0FA1-B10F-9092206545DD}"/>
                    </a:ext>
                  </a:extLst>
                </p:cNvPr>
                <p:cNvSpPr>
                  <a:spLocks/>
                </p:cNvSpPr>
                <p:nvPr/>
              </p:nvSpPr>
              <p:spPr bwMode="auto">
                <a:xfrm>
                  <a:off x="514083" y="1740193"/>
                  <a:ext cx="243161" cy="89588"/>
                </a:xfrm>
                <a:custGeom>
                  <a:avLst/>
                  <a:gdLst>
                    <a:gd name="T0" fmla="*/ 15 w 23"/>
                    <a:gd name="T1" fmla="*/ 0 h 8"/>
                    <a:gd name="T2" fmla="*/ 0 w 23"/>
                    <a:gd name="T3" fmla="*/ 7 h 8"/>
                    <a:gd name="T4" fmla="*/ 0 w 23"/>
                    <a:gd name="T5" fmla="*/ 8 h 8"/>
                    <a:gd name="T6" fmla="*/ 5 w 23"/>
                    <a:gd name="T7" fmla="*/ 8 h 8"/>
                    <a:gd name="T8" fmla="*/ 15 w 23"/>
                    <a:gd name="T9" fmla="*/ 4 h 8"/>
                    <a:gd name="T10" fmla="*/ 19 w 23"/>
                    <a:gd name="T11" fmla="*/ 5 h 8"/>
                    <a:gd name="T12" fmla="*/ 20 w 23"/>
                    <a:gd name="T13" fmla="*/ 5 h 8"/>
                    <a:gd name="T14" fmla="*/ 22 w 23"/>
                    <a:gd name="T15" fmla="*/ 5 h 8"/>
                    <a:gd name="T16" fmla="*/ 22 w 23"/>
                    <a:gd name="T17" fmla="*/ 4 h 8"/>
                    <a:gd name="T18" fmla="*/ 22 w 23"/>
                    <a:gd name="T19" fmla="*/ 2 h 8"/>
                    <a:gd name="T20" fmla="*/ 22 w 23"/>
                    <a:gd name="T21" fmla="*/ 2 h 8"/>
                    <a:gd name="T22" fmla="*/ 22 w 23"/>
                    <a:gd name="T23" fmla="*/ 2 h 8"/>
                    <a:gd name="T24" fmla="*/ 22 w 23"/>
                    <a:gd name="T25" fmla="*/ 1 h 8"/>
                    <a:gd name="T26" fmla="*/ 22 w 23"/>
                    <a:gd name="T27" fmla="*/ 1 h 8"/>
                    <a:gd name="T28" fmla="*/ 22 w 23"/>
                    <a:gd name="T29" fmla="*/ 1 h 8"/>
                    <a:gd name="T30" fmla="*/ 21 w 23"/>
                    <a:gd name="T31" fmla="*/ 1 h 8"/>
                    <a:gd name="T32" fmla="*/ 15 w 23"/>
                    <a:gd name="T33"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8">
                      <a:moveTo>
                        <a:pt x="15" y="0"/>
                      </a:moveTo>
                      <a:cubicBezTo>
                        <a:pt x="8" y="0"/>
                        <a:pt x="2" y="4"/>
                        <a:pt x="0" y="7"/>
                      </a:cubicBezTo>
                      <a:cubicBezTo>
                        <a:pt x="0" y="8"/>
                        <a:pt x="0" y="8"/>
                        <a:pt x="0" y="8"/>
                      </a:cubicBezTo>
                      <a:cubicBezTo>
                        <a:pt x="1" y="8"/>
                        <a:pt x="3" y="8"/>
                        <a:pt x="5" y="8"/>
                      </a:cubicBezTo>
                      <a:cubicBezTo>
                        <a:pt x="7" y="7"/>
                        <a:pt x="10" y="4"/>
                        <a:pt x="15" y="4"/>
                      </a:cubicBezTo>
                      <a:cubicBezTo>
                        <a:pt x="16" y="4"/>
                        <a:pt x="18" y="4"/>
                        <a:pt x="19" y="5"/>
                      </a:cubicBezTo>
                      <a:cubicBezTo>
                        <a:pt x="20" y="5"/>
                        <a:pt x="20" y="5"/>
                        <a:pt x="20" y="5"/>
                      </a:cubicBezTo>
                      <a:cubicBezTo>
                        <a:pt x="21" y="5"/>
                        <a:pt x="21" y="5"/>
                        <a:pt x="22" y="5"/>
                      </a:cubicBezTo>
                      <a:cubicBezTo>
                        <a:pt x="22" y="5"/>
                        <a:pt x="22" y="4"/>
                        <a:pt x="22" y="4"/>
                      </a:cubicBezTo>
                      <a:cubicBezTo>
                        <a:pt x="23" y="3"/>
                        <a:pt x="23" y="2"/>
                        <a:pt x="22" y="2"/>
                      </a:cubicBezTo>
                      <a:cubicBezTo>
                        <a:pt x="22" y="2"/>
                        <a:pt x="22" y="2"/>
                        <a:pt x="22" y="2"/>
                      </a:cubicBezTo>
                      <a:cubicBezTo>
                        <a:pt x="22" y="2"/>
                        <a:pt x="22" y="2"/>
                        <a:pt x="22" y="2"/>
                      </a:cubicBezTo>
                      <a:cubicBezTo>
                        <a:pt x="22" y="1"/>
                        <a:pt x="22" y="1"/>
                        <a:pt x="22" y="1"/>
                      </a:cubicBezTo>
                      <a:cubicBezTo>
                        <a:pt x="22" y="1"/>
                        <a:pt x="22" y="1"/>
                        <a:pt x="22" y="1"/>
                      </a:cubicBezTo>
                      <a:cubicBezTo>
                        <a:pt x="22" y="1"/>
                        <a:pt x="22" y="1"/>
                        <a:pt x="22" y="1"/>
                      </a:cubicBezTo>
                      <a:cubicBezTo>
                        <a:pt x="21" y="1"/>
                        <a:pt x="21" y="1"/>
                        <a:pt x="21" y="1"/>
                      </a:cubicBezTo>
                      <a:cubicBezTo>
                        <a:pt x="19" y="0"/>
                        <a:pt x="17" y="0"/>
                        <a:pt x="15" y="0"/>
                      </a:cubicBezTo>
                    </a:path>
                  </a:pathLst>
                </a:custGeom>
                <a:solidFill>
                  <a:srgbClr val="D5A8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29" name="Freeform 124">
                  <a:extLst>
                    <a:ext uri="{FF2B5EF4-FFF2-40B4-BE49-F238E27FC236}">
                      <a16:creationId xmlns:a16="http://schemas.microsoft.com/office/drawing/2014/main" id="{73812645-0476-DC88-F1F8-D0F5E7ECEF6F}"/>
                    </a:ext>
                  </a:extLst>
                </p:cNvPr>
                <p:cNvSpPr>
                  <a:spLocks/>
                </p:cNvSpPr>
                <p:nvPr/>
              </p:nvSpPr>
              <p:spPr bwMode="auto">
                <a:xfrm>
                  <a:off x="514083" y="1689002"/>
                  <a:ext cx="243161" cy="153573"/>
                </a:xfrm>
                <a:custGeom>
                  <a:avLst/>
                  <a:gdLst>
                    <a:gd name="T0" fmla="*/ 22 w 23"/>
                    <a:gd name="T1" fmla="*/ 8 h 14"/>
                    <a:gd name="T2" fmla="*/ 20 w 23"/>
                    <a:gd name="T3" fmla="*/ 8 h 14"/>
                    <a:gd name="T4" fmla="*/ 4 w 23"/>
                    <a:gd name="T5" fmla="*/ 13 h 14"/>
                    <a:gd name="T6" fmla="*/ 1 w 23"/>
                    <a:gd name="T7" fmla="*/ 13 h 14"/>
                    <a:gd name="T8" fmla="*/ 1 w 23"/>
                    <a:gd name="T9" fmla="*/ 10 h 14"/>
                    <a:gd name="T10" fmla="*/ 22 w 23"/>
                    <a:gd name="T11" fmla="*/ 4 h 14"/>
                    <a:gd name="T12" fmla="*/ 23 w 23"/>
                    <a:gd name="T13" fmla="*/ 7 h 14"/>
                    <a:gd name="T14" fmla="*/ 22 w 23"/>
                    <a:gd name="T15" fmla="*/ 8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14">
                      <a:moveTo>
                        <a:pt x="22" y="8"/>
                      </a:moveTo>
                      <a:cubicBezTo>
                        <a:pt x="22" y="8"/>
                        <a:pt x="21" y="8"/>
                        <a:pt x="20" y="8"/>
                      </a:cubicBezTo>
                      <a:cubicBezTo>
                        <a:pt x="11" y="5"/>
                        <a:pt x="5" y="13"/>
                        <a:pt x="4" y="13"/>
                      </a:cubicBezTo>
                      <a:cubicBezTo>
                        <a:pt x="4" y="14"/>
                        <a:pt x="2" y="14"/>
                        <a:pt x="1" y="13"/>
                      </a:cubicBezTo>
                      <a:cubicBezTo>
                        <a:pt x="0" y="13"/>
                        <a:pt x="0" y="11"/>
                        <a:pt x="1" y="10"/>
                      </a:cubicBezTo>
                      <a:cubicBezTo>
                        <a:pt x="4" y="6"/>
                        <a:pt x="12" y="0"/>
                        <a:pt x="22" y="4"/>
                      </a:cubicBezTo>
                      <a:cubicBezTo>
                        <a:pt x="23" y="4"/>
                        <a:pt x="23" y="6"/>
                        <a:pt x="23" y="7"/>
                      </a:cubicBezTo>
                      <a:cubicBezTo>
                        <a:pt x="23" y="7"/>
                        <a:pt x="23" y="8"/>
                        <a:pt x="22" y="8"/>
                      </a:cubicBezTo>
                      <a:close/>
                    </a:path>
                  </a:pathLst>
                </a:custGeom>
                <a:solidFill>
                  <a:srgbClr val="6F5B56"/>
                </a:solidFill>
                <a:ln>
                  <a:noFill/>
                </a:ln>
              </p:spPr>
              <p:txBody>
                <a:bodyPr vert="horz" wrap="square" lIns="45720" tIns="22860" rIns="45720" bIns="22860" numCol="1" anchor="t" anchorCtr="0" compatLnSpc="1">
                  <a:prstTxWarp prst="textNoShape">
                    <a:avLst/>
                  </a:prstTxWarp>
                </a:bodyPr>
                <a:lstStyle/>
                <a:p>
                  <a:endParaRPr lang="en-US" sz="900"/>
                </a:p>
              </p:txBody>
            </p:sp>
            <p:sp>
              <p:nvSpPr>
                <p:cNvPr id="30" name="Freeform 125">
                  <a:extLst>
                    <a:ext uri="{FF2B5EF4-FFF2-40B4-BE49-F238E27FC236}">
                      <a16:creationId xmlns:a16="http://schemas.microsoft.com/office/drawing/2014/main" id="{60BF8DCD-BD72-6D20-CD6F-7F673A8FD6F2}"/>
                    </a:ext>
                  </a:extLst>
                </p:cNvPr>
                <p:cNvSpPr>
                  <a:spLocks/>
                </p:cNvSpPr>
                <p:nvPr/>
              </p:nvSpPr>
              <p:spPr bwMode="auto">
                <a:xfrm>
                  <a:off x="514083" y="1689002"/>
                  <a:ext cx="243161" cy="140779"/>
                </a:xfrm>
                <a:custGeom>
                  <a:avLst/>
                  <a:gdLst>
                    <a:gd name="T0" fmla="*/ 1 w 23"/>
                    <a:gd name="T1" fmla="*/ 13 h 13"/>
                    <a:gd name="T2" fmla="*/ 2 w 23"/>
                    <a:gd name="T3" fmla="*/ 12 h 13"/>
                    <a:gd name="T4" fmla="*/ 23 w 23"/>
                    <a:gd name="T5" fmla="*/ 5 h 13"/>
                    <a:gd name="T6" fmla="*/ 23 w 23"/>
                    <a:gd name="T7" fmla="*/ 6 h 13"/>
                    <a:gd name="T8" fmla="*/ 22 w 23"/>
                    <a:gd name="T9" fmla="*/ 4 h 13"/>
                    <a:gd name="T10" fmla="*/ 1 w 23"/>
                    <a:gd name="T11" fmla="*/ 10 h 13"/>
                    <a:gd name="T12" fmla="*/ 1 w 23"/>
                    <a:gd name="T13" fmla="*/ 13 h 13"/>
                  </a:gdLst>
                  <a:ahLst/>
                  <a:cxnLst>
                    <a:cxn ang="0">
                      <a:pos x="T0" y="T1"/>
                    </a:cxn>
                    <a:cxn ang="0">
                      <a:pos x="T2" y="T3"/>
                    </a:cxn>
                    <a:cxn ang="0">
                      <a:pos x="T4" y="T5"/>
                    </a:cxn>
                    <a:cxn ang="0">
                      <a:pos x="T6" y="T7"/>
                    </a:cxn>
                    <a:cxn ang="0">
                      <a:pos x="T8" y="T9"/>
                    </a:cxn>
                    <a:cxn ang="0">
                      <a:pos x="T10" y="T11"/>
                    </a:cxn>
                    <a:cxn ang="0">
                      <a:pos x="T12" y="T13"/>
                    </a:cxn>
                  </a:cxnLst>
                  <a:rect l="0" t="0" r="r" b="b"/>
                  <a:pathLst>
                    <a:path w="23" h="13">
                      <a:moveTo>
                        <a:pt x="1" y="13"/>
                      </a:moveTo>
                      <a:cubicBezTo>
                        <a:pt x="1" y="13"/>
                        <a:pt x="1" y="12"/>
                        <a:pt x="2" y="12"/>
                      </a:cubicBezTo>
                      <a:cubicBezTo>
                        <a:pt x="4" y="8"/>
                        <a:pt x="13" y="1"/>
                        <a:pt x="23" y="5"/>
                      </a:cubicBezTo>
                      <a:cubicBezTo>
                        <a:pt x="23" y="5"/>
                        <a:pt x="23" y="5"/>
                        <a:pt x="23" y="6"/>
                      </a:cubicBezTo>
                      <a:cubicBezTo>
                        <a:pt x="23" y="5"/>
                        <a:pt x="22" y="4"/>
                        <a:pt x="22" y="4"/>
                      </a:cubicBezTo>
                      <a:cubicBezTo>
                        <a:pt x="12" y="0"/>
                        <a:pt x="4" y="6"/>
                        <a:pt x="1" y="10"/>
                      </a:cubicBezTo>
                      <a:cubicBezTo>
                        <a:pt x="0" y="11"/>
                        <a:pt x="0" y="13"/>
                        <a:pt x="1" y="13"/>
                      </a:cubicBezTo>
                      <a:close/>
                    </a:path>
                  </a:pathLst>
                </a:custGeom>
                <a:solidFill>
                  <a:srgbClr val="8E7771"/>
                </a:solidFill>
                <a:ln>
                  <a:noFill/>
                </a:ln>
              </p:spPr>
              <p:txBody>
                <a:bodyPr vert="horz" wrap="square" lIns="45720" tIns="22860" rIns="45720" bIns="22860" numCol="1" anchor="t" anchorCtr="0" compatLnSpc="1">
                  <a:prstTxWarp prst="textNoShape">
                    <a:avLst/>
                  </a:prstTxWarp>
                </a:bodyPr>
                <a:lstStyle/>
                <a:p>
                  <a:endParaRPr lang="en-US" sz="900"/>
                </a:p>
              </p:txBody>
            </p:sp>
            <p:sp>
              <p:nvSpPr>
                <p:cNvPr id="31" name="Freeform 126">
                  <a:extLst>
                    <a:ext uri="{FF2B5EF4-FFF2-40B4-BE49-F238E27FC236}">
                      <a16:creationId xmlns:a16="http://schemas.microsoft.com/office/drawing/2014/main" id="{A0ED3D05-9AA3-7454-4973-D7483E2536B8}"/>
                    </a:ext>
                  </a:extLst>
                </p:cNvPr>
                <p:cNvSpPr>
                  <a:spLocks/>
                </p:cNvSpPr>
                <p:nvPr/>
              </p:nvSpPr>
              <p:spPr bwMode="auto">
                <a:xfrm>
                  <a:off x="1064390" y="1740193"/>
                  <a:ext cx="243161" cy="127977"/>
                </a:xfrm>
                <a:custGeom>
                  <a:avLst/>
                  <a:gdLst>
                    <a:gd name="T0" fmla="*/ 8 w 23"/>
                    <a:gd name="T1" fmla="*/ 0 h 11"/>
                    <a:gd name="T2" fmla="*/ 1 w 23"/>
                    <a:gd name="T3" fmla="*/ 1 h 11"/>
                    <a:gd name="T4" fmla="*/ 1 w 23"/>
                    <a:gd name="T5" fmla="*/ 1 h 11"/>
                    <a:gd name="T6" fmla="*/ 1 w 23"/>
                    <a:gd name="T7" fmla="*/ 1 h 11"/>
                    <a:gd name="T8" fmla="*/ 1 w 23"/>
                    <a:gd name="T9" fmla="*/ 1 h 11"/>
                    <a:gd name="T10" fmla="*/ 1 w 23"/>
                    <a:gd name="T11" fmla="*/ 2 h 11"/>
                    <a:gd name="T12" fmla="*/ 0 w 23"/>
                    <a:gd name="T13" fmla="*/ 2 h 11"/>
                    <a:gd name="T14" fmla="*/ 0 w 23"/>
                    <a:gd name="T15" fmla="*/ 2 h 11"/>
                    <a:gd name="T16" fmla="*/ 0 w 23"/>
                    <a:gd name="T17" fmla="*/ 4 h 11"/>
                    <a:gd name="T18" fmla="*/ 1 w 23"/>
                    <a:gd name="T19" fmla="*/ 5 h 11"/>
                    <a:gd name="T20" fmla="*/ 2 w 23"/>
                    <a:gd name="T21" fmla="*/ 5 h 11"/>
                    <a:gd name="T22" fmla="*/ 3 w 23"/>
                    <a:gd name="T23" fmla="*/ 5 h 11"/>
                    <a:gd name="T24" fmla="*/ 8 w 23"/>
                    <a:gd name="T25" fmla="*/ 4 h 11"/>
                    <a:gd name="T26" fmla="*/ 19 w 23"/>
                    <a:gd name="T27" fmla="*/ 10 h 11"/>
                    <a:gd name="T28" fmla="*/ 20 w 23"/>
                    <a:gd name="T29" fmla="*/ 11 h 11"/>
                    <a:gd name="T30" fmla="*/ 21 w 23"/>
                    <a:gd name="T31" fmla="*/ 11 h 11"/>
                    <a:gd name="T32" fmla="*/ 22 w 23"/>
                    <a:gd name="T33" fmla="*/ 10 h 11"/>
                    <a:gd name="T34" fmla="*/ 22 w 23"/>
                    <a:gd name="T35" fmla="*/ 7 h 11"/>
                    <a:gd name="T36" fmla="*/ 8 w 23"/>
                    <a:gd name="T3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3" h="11">
                      <a:moveTo>
                        <a:pt x="8" y="0"/>
                      </a:moveTo>
                      <a:cubicBezTo>
                        <a:pt x="6" y="0"/>
                        <a:pt x="4" y="0"/>
                        <a:pt x="1" y="1"/>
                      </a:cubicBezTo>
                      <a:cubicBezTo>
                        <a:pt x="1" y="1"/>
                        <a:pt x="1" y="1"/>
                        <a:pt x="1" y="1"/>
                      </a:cubicBezTo>
                      <a:cubicBezTo>
                        <a:pt x="1" y="1"/>
                        <a:pt x="1" y="1"/>
                        <a:pt x="1" y="1"/>
                      </a:cubicBezTo>
                      <a:cubicBezTo>
                        <a:pt x="1" y="1"/>
                        <a:pt x="1" y="1"/>
                        <a:pt x="1" y="1"/>
                      </a:cubicBezTo>
                      <a:cubicBezTo>
                        <a:pt x="1" y="2"/>
                        <a:pt x="1" y="2"/>
                        <a:pt x="1" y="2"/>
                      </a:cubicBezTo>
                      <a:cubicBezTo>
                        <a:pt x="0" y="2"/>
                        <a:pt x="0" y="2"/>
                        <a:pt x="0" y="2"/>
                      </a:cubicBezTo>
                      <a:cubicBezTo>
                        <a:pt x="0" y="2"/>
                        <a:pt x="0" y="2"/>
                        <a:pt x="0" y="2"/>
                      </a:cubicBezTo>
                      <a:cubicBezTo>
                        <a:pt x="0" y="3"/>
                        <a:pt x="0" y="3"/>
                        <a:pt x="0" y="4"/>
                      </a:cubicBezTo>
                      <a:cubicBezTo>
                        <a:pt x="0" y="4"/>
                        <a:pt x="1" y="5"/>
                        <a:pt x="1" y="5"/>
                      </a:cubicBezTo>
                      <a:cubicBezTo>
                        <a:pt x="1" y="5"/>
                        <a:pt x="2" y="5"/>
                        <a:pt x="2" y="5"/>
                      </a:cubicBezTo>
                      <a:cubicBezTo>
                        <a:pt x="3" y="5"/>
                        <a:pt x="3" y="5"/>
                        <a:pt x="3" y="5"/>
                      </a:cubicBezTo>
                      <a:cubicBezTo>
                        <a:pt x="5" y="4"/>
                        <a:pt x="6" y="4"/>
                        <a:pt x="8" y="4"/>
                      </a:cubicBezTo>
                      <a:cubicBezTo>
                        <a:pt x="14" y="4"/>
                        <a:pt x="19" y="10"/>
                        <a:pt x="19" y="10"/>
                      </a:cubicBezTo>
                      <a:cubicBezTo>
                        <a:pt x="19" y="10"/>
                        <a:pt x="20" y="11"/>
                        <a:pt x="20" y="11"/>
                      </a:cubicBezTo>
                      <a:cubicBezTo>
                        <a:pt x="20" y="11"/>
                        <a:pt x="21" y="11"/>
                        <a:pt x="21" y="11"/>
                      </a:cubicBezTo>
                      <a:cubicBezTo>
                        <a:pt x="21" y="11"/>
                        <a:pt x="22" y="11"/>
                        <a:pt x="22" y="10"/>
                      </a:cubicBezTo>
                      <a:cubicBezTo>
                        <a:pt x="23" y="10"/>
                        <a:pt x="23" y="8"/>
                        <a:pt x="22" y="7"/>
                      </a:cubicBezTo>
                      <a:cubicBezTo>
                        <a:pt x="20" y="4"/>
                        <a:pt x="15" y="0"/>
                        <a:pt x="8" y="0"/>
                      </a:cubicBezTo>
                    </a:path>
                  </a:pathLst>
                </a:custGeom>
                <a:solidFill>
                  <a:srgbClr val="D5A8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32" name="Freeform 127">
                  <a:extLst>
                    <a:ext uri="{FF2B5EF4-FFF2-40B4-BE49-F238E27FC236}">
                      <a16:creationId xmlns:a16="http://schemas.microsoft.com/office/drawing/2014/main" id="{28686BCC-263A-5FAA-FD73-8D3F6B590B84}"/>
                    </a:ext>
                  </a:extLst>
                </p:cNvPr>
                <p:cNvSpPr>
                  <a:spLocks/>
                </p:cNvSpPr>
                <p:nvPr/>
              </p:nvSpPr>
              <p:spPr bwMode="auto">
                <a:xfrm>
                  <a:off x="1051588" y="1689002"/>
                  <a:ext cx="255955" cy="153573"/>
                </a:xfrm>
                <a:custGeom>
                  <a:avLst/>
                  <a:gdLst>
                    <a:gd name="T0" fmla="*/ 1 w 24"/>
                    <a:gd name="T1" fmla="*/ 8 h 14"/>
                    <a:gd name="T2" fmla="*/ 4 w 24"/>
                    <a:gd name="T3" fmla="*/ 8 h 14"/>
                    <a:gd name="T4" fmla="*/ 19 w 24"/>
                    <a:gd name="T5" fmla="*/ 13 h 14"/>
                    <a:gd name="T6" fmla="*/ 22 w 24"/>
                    <a:gd name="T7" fmla="*/ 14 h 14"/>
                    <a:gd name="T8" fmla="*/ 23 w 24"/>
                    <a:gd name="T9" fmla="*/ 10 h 14"/>
                    <a:gd name="T10" fmla="*/ 2 w 24"/>
                    <a:gd name="T11" fmla="*/ 4 h 14"/>
                    <a:gd name="T12" fmla="*/ 1 w 24"/>
                    <a:gd name="T13" fmla="*/ 7 h 14"/>
                    <a:gd name="T14" fmla="*/ 1 w 24"/>
                    <a:gd name="T15" fmla="*/ 8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 h="14">
                      <a:moveTo>
                        <a:pt x="1" y="8"/>
                      </a:moveTo>
                      <a:cubicBezTo>
                        <a:pt x="2" y="8"/>
                        <a:pt x="3" y="9"/>
                        <a:pt x="4" y="8"/>
                      </a:cubicBezTo>
                      <a:cubicBezTo>
                        <a:pt x="13" y="5"/>
                        <a:pt x="19" y="13"/>
                        <a:pt x="19" y="13"/>
                      </a:cubicBezTo>
                      <a:cubicBezTo>
                        <a:pt x="20" y="14"/>
                        <a:pt x="21" y="14"/>
                        <a:pt x="22" y="14"/>
                      </a:cubicBezTo>
                      <a:cubicBezTo>
                        <a:pt x="23" y="13"/>
                        <a:pt x="24" y="11"/>
                        <a:pt x="23" y="10"/>
                      </a:cubicBezTo>
                      <a:cubicBezTo>
                        <a:pt x="20" y="7"/>
                        <a:pt x="12" y="0"/>
                        <a:pt x="2" y="4"/>
                      </a:cubicBezTo>
                      <a:cubicBezTo>
                        <a:pt x="1" y="5"/>
                        <a:pt x="0" y="6"/>
                        <a:pt x="1" y="7"/>
                      </a:cubicBezTo>
                      <a:cubicBezTo>
                        <a:pt x="1" y="7"/>
                        <a:pt x="1" y="8"/>
                        <a:pt x="1" y="8"/>
                      </a:cubicBezTo>
                      <a:close/>
                    </a:path>
                  </a:pathLst>
                </a:custGeom>
                <a:solidFill>
                  <a:srgbClr val="6F5B56"/>
                </a:solidFill>
                <a:ln>
                  <a:noFill/>
                </a:ln>
              </p:spPr>
              <p:txBody>
                <a:bodyPr vert="horz" wrap="square" lIns="45720" tIns="22860" rIns="45720" bIns="22860" numCol="1" anchor="t" anchorCtr="0" compatLnSpc="1">
                  <a:prstTxWarp prst="textNoShape">
                    <a:avLst/>
                  </a:prstTxWarp>
                </a:bodyPr>
                <a:lstStyle/>
                <a:p>
                  <a:endParaRPr lang="en-US" sz="900"/>
                </a:p>
              </p:txBody>
            </p:sp>
            <p:sp>
              <p:nvSpPr>
                <p:cNvPr id="33" name="Freeform 128">
                  <a:extLst>
                    <a:ext uri="{FF2B5EF4-FFF2-40B4-BE49-F238E27FC236}">
                      <a16:creationId xmlns:a16="http://schemas.microsoft.com/office/drawing/2014/main" id="{E190DC30-AD73-7177-A07E-A0C237DF4B4E}"/>
                    </a:ext>
                  </a:extLst>
                </p:cNvPr>
                <p:cNvSpPr>
                  <a:spLocks/>
                </p:cNvSpPr>
                <p:nvPr/>
              </p:nvSpPr>
              <p:spPr bwMode="auto">
                <a:xfrm>
                  <a:off x="1064390" y="1689002"/>
                  <a:ext cx="243161" cy="153573"/>
                </a:xfrm>
                <a:custGeom>
                  <a:avLst/>
                  <a:gdLst>
                    <a:gd name="T0" fmla="*/ 21 w 23"/>
                    <a:gd name="T1" fmla="*/ 14 h 14"/>
                    <a:gd name="T2" fmla="*/ 21 w 23"/>
                    <a:gd name="T3" fmla="*/ 12 h 14"/>
                    <a:gd name="T4" fmla="*/ 0 w 23"/>
                    <a:gd name="T5" fmla="*/ 5 h 14"/>
                    <a:gd name="T6" fmla="*/ 0 w 23"/>
                    <a:gd name="T7" fmla="*/ 6 h 14"/>
                    <a:gd name="T8" fmla="*/ 1 w 23"/>
                    <a:gd name="T9" fmla="*/ 4 h 14"/>
                    <a:gd name="T10" fmla="*/ 22 w 23"/>
                    <a:gd name="T11" fmla="*/ 10 h 14"/>
                    <a:gd name="T12" fmla="*/ 21 w 23"/>
                    <a:gd name="T13" fmla="*/ 14 h 14"/>
                  </a:gdLst>
                  <a:ahLst/>
                  <a:cxnLst>
                    <a:cxn ang="0">
                      <a:pos x="T0" y="T1"/>
                    </a:cxn>
                    <a:cxn ang="0">
                      <a:pos x="T2" y="T3"/>
                    </a:cxn>
                    <a:cxn ang="0">
                      <a:pos x="T4" y="T5"/>
                    </a:cxn>
                    <a:cxn ang="0">
                      <a:pos x="T6" y="T7"/>
                    </a:cxn>
                    <a:cxn ang="0">
                      <a:pos x="T8" y="T9"/>
                    </a:cxn>
                    <a:cxn ang="0">
                      <a:pos x="T10" y="T11"/>
                    </a:cxn>
                    <a:cxn ang="0">
                      <a:pos x="T12" y="T13"/>
                    </a:cxn>
                  </a:cxnLst>
                  <a:rect l="0" t="0" r="r" b="b"/>
                  <a:pathLst>
                    <a:path w="23" h="14">
                      <a:moveTo>
                        <a:pt x="21" y="14"/>
                      </a:moveTo>
                      <a:cubicBezTo>
                        <a:pt x="22" y="13"/>
                        <a:pt x="21" y="12"/>
                        <a:pt x="21" y="12"/>
                      </a:cubicBezTo>
                      <a:cubicBezTo>
                        <a:pt x="18" y="8"/>
                        <a:pt x="10" y="1"/>
                        <a:pt x="0" y="5"/>
                      </a:cubicBezTo>
                      <a:cubicBezTo>
                        <a:pt x="0" y="5"/>
                        <a:pt x="0" y="5"/>
                        <a:pt x="0" y="6"/>
                      </a:cubicBezTo>
                      <a:cubicBezTo>
                        <a:pt x="0" y="5"/>
                        <a:pt x="0" y="4"/>
                        <a:pt x="1" y="4"/>
                      </a:cubicBezTo>
                      <a:cubicBezTo>
                        <a:pt x="11" y="0"/>
                        <a:pt x="19" y="7"/>
                        <a:pt x="22" y="10"/>
                      </a:cubicBezTo>
                      <a:cubicBezTo>
                        <a:pt x="23" y="11"/>
                        <a:pt x="22" y="13"/>
                        <a:pt x="21" y="14"/>
                      </a:cubicBezTo>
                      <a:close/>
                    </a:path>
                  </a:pathLst>
                </a:custGeom>
                <a:solidFill>
                  <a:srgbClr val="8E7771"/>
                </a:solidFill>
                <a:ln>
                  <a:noFill/>
                </a:ln>
              </p:spPr>
              <p:txBody>
                <a:bodyPr vert="horz" wrap="square" lIns="45720" tIns="22860" rIns="45720" bIns="22860" numCol="1" anchor="t" anchorCtr="0" compatLnSpc="1">
                  <a:prstTxWarp prst="textNoShape">
                    <a:avLst/>
                  </a:prstTxWarp>
                </a:bodyPr>
                <a:lstStyle/>
                <a:p>
                  <a:endParaRPr lang="en-US" sz="900"/>
                </a:p>
              </p:txBody>
            </p:sp>
            <p:grpSp>
              <p:nvGrpSpPr>
                <p:cNvPr id="34" name="Group 33">
                  <a:extLst>
                    <a:ext uri="{FF2B5EF4-FFF2-40B4-BE49-F238E27FC236}">
                      <a16:creationId xmlns:a16="http://schemas.microsoft.com/office/drawing/2014/main" id="{DC3D5B1E-7852-36A1-37B9-D631A53E201B}"/>
                    </a:ext>
                  </a:extLst>
                </p:cNvPr>
                <p:cNvGrpSpPr/>
                <p:nvPr/>
              </p:nvGrpSpPr>
              <p:grpSpPr>
                <a:xfrm>
                  <a:off x="656833" y="2374458"/>
                  <a:ext cx="535036" cy="227394"/>
                  <a:chOff x="4643802" y="5084415"/>
                  <a:chExt cx="511910" cy="217565"/>
                </a:xfrm>
              </p:grpSpPr>
              <p:sp>
                <p:nvSpPr>
                  <p:cNvPr id="51" name="Freeform 134">
                    <a:extLst>
                      <a:ext uri="{FF2B5EF4-FFF2-40B4-BE49-F238E27FC236}">
                        <a16:creationId xmlns:a16="http://schemas.microsoft.com/office/drawing/2014/main" id="{CF76249A-4FC1-B5DC-1E56-15BFA3743D8B}"/>
                      </a:ext>
                    </a:extLst>
                  </p:cNvPr>
                  <p:cNvSpPr>
                    <a:spLocks/>
                  </p:cNvSpPr>
                  <p:nvPr/>
                </p:nvSpPr>
                <p:spPr bwMode="auto">
                  <a:xfrm>
                    <a:off x="4643802" y="5084415"/>
                    <a:ext cx="511910" cy="127977"/>
                  </a:xfrm>
                  <a:custGeom>
                    <a:avLst/>
                    <a:gdLst>
                      <a:gd name="T0" fmla="*/ 6 w 47"/>
                      <a:gd name="T1" fmla="*/ 12 h 12"/>
                      <a:gd name="T2" fmla="*/ 0 w 47"/>
                      <a:gd name="T3" fmla="*/ 0 h 12"/>
                      <a:gd name="T4" fmla="*/ 24 w 47"/>
                      <a:gd name="T5" fmla="*/ 1 h 12"/>
                      <a:gd name="T6" fmla="*/ 47 w 47"/>
                      <a:gd name="T7" fmla="*/ 0 h 12"/>
                      <a:gd name="T8" fmla="*/ 41 w 47"/>
                      <a:gd name="T9" fmla="*/ 12 h 12"/>
                      <a:gd name="T10" fmla="*/ 24 w 47"/>
                      <a:gd name="T11" fmla="*/ 8 h 12"/>
                      <a:gd name="T12" fmla="*/ 6 w 47"/>
                      <a:gd name="T13" fmla="*/ 12 h 12"/>
                    </a:gdLst>
                    <a:ahLst/>
                    <a:cxnLst>
                      <a:cxn ang="0">
                        <a:pos x="T0" y="T1"/>
                      </a:cxn>
                      <a:cxn ang="0">
                        <a:pos x="T2" y="T3"/>
                      </a:cxn>
                      <a:cxn ang="0">
                        <a:pos x="T4" y="T5"/>
                      </a:cxn>
                      <a:cxn ang="0">
                        <a:pos x="T6" y="T7"/>
                      </a:cxn>
                      <a:cxn ang="0">
                        <a:pos x="T8" y="T9"/>
                      </a:cxn>
                      <a:cxn ang="0">
                        <a:pos x="T10" y="T11"/>
                      </a:cxn>
                      <a:cxn ang="0">
                        <a:pos x="T12" y="T13"/>
                      </a:cxn>
                    </a:cxnLst>
                    <a:rect l="0" t="0" r="r" b="b"/>
                    <a:pathLst>
                      <a:path w="47" h="12">
                        <a:moveTo>
                          <a:pt x="6" y="12"/>
                        </a:moveTo>
                        <a:cubicBezTo>
                          <a:pt x="3" y="9"/>
                          <a:pt x="1" y="4"/>
                          <a:pt x="0" y="0"/>
                        </a:cubicBezTo>
                        <a:cubicBezTo>
                          <a:pt x="7" y="1"/>
                          <a:pt x="15" y="1"/>
                          <a:pt x="24" y="1"/>
                        </a:cubicBezTo>
                        <a:cubicBezTo>
                          <a:pt x="32" y="1"/>
                          <a:pt x="40" y="1"/>
                          <a:pt x="47" y="0"/>
                        </a:cubicBezTo>
                        <a:cubicBezTo>
                          <a:pt x="46" y="4"/>
                          <a:pt x="44" y="9"/>
                          <a:pt x="41" y="12"/>
                        </a:cubicBezTo>
                        <a:cubicBezTo>
                          <a:pt x="37" y="9"/>
                          <a:pt x="31" y="8"/>
                          <a:pt x="24" y="8"/>
                        </a:cubicBezTo>
                        <a:cubicBezTo>
                          <a:pt x="16" y="8"/>
                          <a:pt x="10" y="9"/>
                          <a:pt x="6" y="12"/>
                        </a:cubicBezTo>
                        <a:close/>
                      </a:path>
                    </a:pathLst>
                  </a:custGeom>
                  <a:solidFill>
                    <a:srgbClr val="9A32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52" name="Freeform 135">
                    <a:extLst>
                      <a:ext uri="{FF2B5EF4-FFF2-40B4-BE49-F238E27FC236}">
                        <a16:creationId xmlns:a16="http://schemas.microsoft.com/office/drawing/2014/main" id="{48282766-ED66-BC0D-882D-6011076A58C6}"/>
                      </a:ext>
                    </a:extLst>
                  </p:cNvPr>
                  <p:cNvSpPr>
                    <a:spLocks/>
                  </p:cNvSpPr>
                  <p:nvPr/>
                </p:nvSpPr>
                <p:spPr bwMode="auto">
                  <a:xfrm>
                    <a:off x="4720589" y="5174003"/>
                    <a:ext cx="371138" cy="127977"/>
                  </a:xfrm>
                  <a:custGeom>
                    <a:avLst/>
                    <a:gdLst>
                      <a:gd name="T0" fmla="*/ 18 w 35"/>
                      <a:gd name="T1" fmla="*/ 12 h 12"/>
                      <a:gd name="T2" fmla="*/ 0 w 35"/>
                      <a:gd name="T3" fmla="*/ 4 h 12"/>
                      <a:gd name="T4" fmla="*/ 18 w 35"/>
                      <a:gd name="T5" fmla="*/ 0 h 12"/>
                      <a:gd name="T6" fmla="*/ 35 w 35"/>
                      <a:gd name="T7" fmla="*/ 4 h 12"/>
                      <a:gd name="T8" fmla="*/ 18 w 35"/>
                      <a:gd name="T9" fmla="*/ 12 h 12"/>
                    </a:gdLst>
                    <a:ahLst/>
                    <a:cxnLst>
                      <a:cxn ang="0">
                        <a:pos x="T0" y="T1"/>
                      </a:cxn>
                      <a:cxn ang="0">
                        <a:pos x="T2" y="T3"/>
                      </a:cxn>
                      <a:cxn ang="0">
                        <a:pos x="T4" y="T5"/>
                      </a:cxn>
                      <a:cxn ang="0">
                        <a:pos x="T6" y="T7"/>
                      </a:cxn>
                      <a:cxn ang="0">
                        <a:pos x="T8" y="T9"/>
                      </a:cxn>
                    </a:cxnLst>
                    <a:rect l="0" t="0" r="r" b="b"/>
                    <a:pathLst>
                      <a:path w="35" h="12">
                        <a:moveTo>
                          <a:pt x="18" y="12"/>
                        </a:moveTo>
                        <a:cubicBezTo>
                          <a:pt x="11" y="12"/>
                          <a:pt x="4" y="9"/>
                          <a:pt x="0" y="4"/>
                        </a:cubicBezTo>
                        <a:cubicBezTo>
                          <a:pt x="4" y="1"/>
                          <a:pt x="10" y="0"/>
                          <a:pt x="18" y="0"/>
                        </a:cubicBezTo>
                        <a:cubicBezTo>
                          <a:pt x="25" y="0"/>
                          <a:pt x="31" y="1"/>
                          <a:pt x="35" y="4"/>
                        </a:cubicBezTo>
                        <a:cubicBezTo>
                          <a:pt x="31" y="9"/>
                          <a:pt x="25" y="12"/>
                          <a:pt x="18" y="12"/>
                        </a:cubicBezTo>
                        <a:close/>
                      </a:path>
                    </a:pathLst>
                  </a:custGeom>
                  <a:solidFill>
                    <a:srgbClr val="C455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grpSp>
            <p:sp>
              <p:nvSpPr>
                <p:cNvPr id="35" name="Freeform 159">
                  <a:extLst>
                    <a:ext uri="{FF2B5EF4-FFF2-40B4-BE49-F238E27FC236}">
                      <a16:creationId xmlns:a16="http://schemas.microsoft.com/office/drawing/2014/main" id="{14B7C1C2-0FD4-0CE2-A250-1E63B2D68B1B}"/>
                    </a:ext>
                  </a:extLst>
                </p:cNvPr>
                <p:cNvSpPr>
                  <a:spLocks noEditPoints="1"/>
                </p:cNvSpPr>
                <p:nvPr/>
              </p:nvSpPr>
              <p:spPr bwMode="auto">
                <a:xfrm>
                  <a:off x="437297" y="1868170"/>
                  <a:ext cx="383932" cy="319948"/>
                </a:xfrm>
                <a:custGeom>
                  <a:avLst/>
                  <a:gdLst>
                    <a:gd name="T0" fmla="*/ 17 w 36"/>
                    <a:gd name="T1" fmla="*/ 30 h 30"/>
                    <a:gd name="T2" fmla="*/ 17 w 36"/>
                    <a:gd name="T3" fmla="*/ 30 h 30"/>
                    <a:gd name="T4" fmla="*/ 17 w 36"/>
                    <a:gd name="T5" fmla="*/ 30 h 30"/>
                    <a:gd name="T6" fmla="*/ 17 w 36"/>
                    <a:gd name="T7" fmla="*/ 30 h 30"/>
                    <a:gd name="T8" fmla="*/ 16 w 36"/>
                    <a:gd name="T9" fmla="*/ 30 h 30"/>
                    <a:gd name="T10" fmla="*/ 16 w 36"/>
                    <a:gd name="T11" fmla="*/ 30 h 30"/>
                    <a:gd name="T12" fmla="*/ 16 w 36"/>
                    <a:gd name="T13" fmla="*/ 30 h 30"/>
                    <a:gd name="T14" fmla="*/ 35 w 36"/>
                    <a:gd name="T15" fmla="*/ 15 h 30"/>
                    <a:gd name="T16" fmla="*/ 17 w 36"/>
                    <a:gd name="T17" fmla="*/ 30 h 30"/>
                    <a:gd name="T18" fmla="*/ 35 w 36"/>
                    <a:gd name="T19" fmla="*/ 15 h 30"/>
                    <a:gd name="T20" fmla="*/ 35 w 36"/>
                    <a:gd name="T21" fmla="*/ 14 h 30"/>
                    <a:gd name="T22" fmla="*/ 35 w 36"/>
                    <a:gd name="T23" fmla="*/ 15 h 30"/>
                    <a:gd name="T24" fmla="*/ 35 w 36"/>
                    <a:gd name="T25" fmla="*/ 14 h 30"/>
                    <a:gd name="T26" fmla="*/ 14 w 36"/>
                    <a:gd name="T27" fmla="*/ 0 h 30"/>
                    <a:gd name="T28" fmla="*/ 14 w 36"/>
                    <a:gd name="T29" fmla="*/ 0 h 30"/>
                    <a:gd name="T30" fmla="*/ 18 w 36"/>
                    <a:gd name="T31" fmla="*/ 1 h 30"/>
                    <a:gd name="T32" fmla="*/ 18 w 36"/>
                    <a:gd name="T33" fmla="*/ 1 h 30"/>
                    <a:gd name="T34" fmla="*/ 34 w 36"/>
                    <a:gd name="T35" fmla="*/ 6 h 30"/>
                    <a:gd name="T36" fmla="*/ 36 w 36"/>
                    <a:gd name="T37" fmla="*/ 11 h 30"/>
                    <a:gd name="T38" fmla="*/ 34 w 36"/>
                    <a:gd name="T39" fmla="*/ 6 h 30"/>
                    <a:gd name="T40" fmla="*/ 18 w 36"/>
                    <a:gd name="T41" fmla="*/ 1 h 30"/>
                    <a:gd name="T42" fmla="*/ 18 w 36"/>
                    <a:gd name="T43" fmla="*/ 1 h 30"/>
                    <a:gd name="T44" fmla="*/ 14 w 36"/>
                    <a:gd name="T45" fmla="*/ 0 h 30"/>
                    <a:gd name="T46" fmla="*/ 14 w 36"/>
                    <a:gd name="T47" fmla="*/ 0 h 30"/>
                    <a:gd name="T48" fmla="*/ 13 w 36"/>
                    <a:gd name="T49" fmla="*/ 0 h 30"/>
                    <a:gd name="T50" fmla="*/ 7 w 36"/>
                    <a:gd name="T51" fmla="*/ 1 h 30"/>
                    <a:gd name="T52" fmla="*/ 1 w 36"/>
                    <a:gd name="T53" fmla="*/ 7 h 30"/>
                    <a:gd name="T54" fmla="*/ 0 w 36"/>
                    <a:gd name="T55" fmla="*/ 13 h 30"/>
                    <a:gd name="T56" fmla="*/ 1 w 36"/>
                    <a:gd name="T57" fmla="*/ 7 h 30"/>
                    <a:gd name="T58" fmla="*/ 7 w 36"/>
                    <a:gd name="T59" fmla="*/ 1 h 30"/>
                    <a:gd name="T60" fmla="*/ 13 w 36"/>
                    <a:gd name="T61" fmla="*/ 0 h 30"/>
                    <a:gd name="T62" fmla="*/ 13 w 36"/>
                    <a:gd name="T63" fmla="*/ 0 h 30"/>
                    <a:gd name="T64" fmla="*/ 13 w 36"/>
                    <a:gd name="T65" fmla="*/ 0 h 30"/>
                    <a:gd name="T66" fmla="*/ 13 w 36"/>
                    <a:gd name="T67" fmla="*/ 0 h 30"/>
                    <a:gd name="T68" fmla="*/ 13 w 36"/>
                    <a:gd name="T69"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6" h="30">
                      <a:moveTo>
                        <a:pt x="17" y="30"/>
                      </a:moveTo>
                      <a:cubicBezTo>
                        <a:pt x="17" y="30"/>
                        <a:pt x="17" y="30"/>
                        <a:pt x="17" y="30"/>
                      </a:cubicBezTo>
                      <a:cubicBezTo>
                        <a:pt x="17" y="30"/>
                        <a:pt x="17" y="30"/>
                        <a:pt x="17" y="30"/>
                      </a:cubicBezTo>
                      <a:cubicBezTo>
                        <a:pt x="17" y="30"/>
                        <a:pt x="17" y="30"/>
                        <a:pt x="17" y="30"/>
                      </a:cubicBezTo>
                      <a:moveTo>
                        <a:pt x="16" y="30"/>
                      </a:moveTo>
                      <a:cubicBezTo>
                        <a:pt x="16" y="30"/>
                        <a:pt x="16" y="30"/>
                        <a:pt x="16" y="30"/>
                      </a:cubicBezTo>
                      <a:cubicBezTo>
                        <a:pt x="16" y="30"/>
                        <a:pt x="16" y="30"/>
                        <a:pt x="16" y="30"/>
                      </a:cubicBezTo>
                      <a:moveTo>
                        <a:pt x="35" y="15"/>
                      </a:moveTo>
                      <a:cubicBezTo>
                        <a:pt x="32" y="24"/>
                        <a:pt x="29" y="30"/>
                        <a:pt x="17" y="30"/>
                      </a:cubicBezTo>
                      <a:cubicBezTo>
                        <a:pt x="29" y="30"/>
                        <a:pt x="32" y="24"/>
                        <a:pt x="35" y="15"/>
                      </a:cubicBezTo>
                      <a:moveTo>
                        <a:pt x="35" y="14"/>
                      </a:moveTo>
                      <a:cubicBezTo>
                        <a:pt x="35" y="14"/>
                        <a:pt x="35" y="14"/>
                        <a:pt x="35" y="15"/>
                      </a:cubicBezTo>
                      <a:cubicBezTo>
                        <a:pt x="35" y="14"/>
                        <a:pt x="35" y="14"/>
                        <a:pt x="35" y="14"/>
                      </a:cubicBezTo>
                      <a:moveTo>
                        <a:pt x="14" y="0"/>
                      </a:moveTo>
                      <a:cubicBezTo>
                        <a:pt x="14" y="0"/>
                        <a:pt x="14" y="0"/>
                        <a:pt x="14" y="0"/>
                      </a:cubicBezTo>
                      <a:cubicBezTo>
                        <a:pt x="15" y="1"/>
                        <a:pt x="17" y="1"/>
                        <a:pt x="18" y="1"/>
                      </a:cubicBezTo>
                      <a:cubicBezTo>
                        <a:pt x="18" y="1"/>
                        <a:pt x="18" y="1"/>
                        <a:pt x="18" y="1"/>
                      </a:cubicBezTo>
                      <a:cubicBezTo>
                        <a:pt x="24" y="1"/>
                        <a:pt x="31" y="2"/>
                        <a:pt x="34" y="6"/>
                      </a:cubicBezTo>
                      <a:cubicBezTo>
                        <a:pt x="35" y="8"/>
                        <a:pt x="36" y="9"/>
                        <a:pt x="36" y="11"/>
                      </a:cubicBezTo>
                      <a:cubicBezTo>
                        <a:pt x="36" y="9"/>
                        <a:pt x="35" y="8"/>
                        <a:pt x="34" y="6"/>
                      </a:cubicBezTo>
                      <a:cubicBezTo>
                        <a:pt x="31" y="2"/>
                        <a:pt x="24" y="1"/>
                        <a:pt x="18" y="1"/>
                      </a:cubicBezTo>
                      <a:cubicBezTo>
                        <a:pt x="18" y="1"/>
                        <a:pt x="18" y="1"/>
                        <a:pt x="18" y="1"/>
                      </a:cubicBezTo>
                      <a:cubicBezTo>
                        <a:pt x="17" y="1"/>
                        <a:pt x="15" y="1"/>
                        <a:pt x="14" y="0"/>
                      </a:cubicBezTo>
                      <a:cubicBezTo>
                        <a:pt x="14" y="0"/>
                        <a:pt x="14" y="0"/>
                        <a:pt x="14" y="0"/>
                      </a:cubicBezTo>
                      <a:moveTo>
                        <a:pt x="13" y="0"/>
                      </a:moveTo>
                      <a:cubicBezTo>
                        <a:pt x="10" y="0"/>
                        <a:pt x="8" y="1"/>
                        <a:pt x="7" y="1"/>
                      </a:cubicBezTo>
                      <a:cubicBezTo>
                        <a:pt x="3" y="2"/>
                        <a:pt x="2" y="5"/>
                        <a:pt x="1" y="7"/>
                      </a:cubicBezTo>
                      <a:cubicBezTo>
                        <a:pt x="1" y="9"/>
                        <a:pt x="0" y="11"/>
                        <a:pt x="0" y="13"/>
                      </a:cubicBezTo>
                      <a:cubicBezTo>
                        <a:pt x="0" y="11"/>
                        <a:pt x="1" y="9"/>
                        <a:pt x="1" y="7"/>
                      </a:cubicBezTo>
                      <a:cubicBezTo>
                        <a:pt x="2" y="5"/>
                        <a:pt x="3" y="2"/>
                        <a:pt x="7" y="1"/>
                      </a:cubicBezTo>
                      <a:cubicBezTo>
                        <a:pt x="8" y="1"/>
                        <a:pt x="10" y="0"/>
                        <a:pt x="13" y="0"/>
                      </a:cubicBezTo>
                      <a:moveTo>
                        <a:pt x="13" y="0"/>
                      </a:moveTo>
                      <a:cubicBezTo>
                        <a:pt x="13" y="0"/>
                        <a:pt x="13" y="0"/>
                        <a:pt x="13" y="0"/>
                      </a:cubicBezTo>
                      <a:cubicBezTo>
                        <a:pt x="13" y="0"/>
                        <a:pt x="13" y="0"/>
                        <a:pt x="13" y="0"/>
                      </a:cubicBezTo>
                      <a:cubicBezTo>
                        <a:pt x="13" y="0"/>
                        <a:pt x="13" y="0"/>
                        <a:pt x="13" y="0"/>
                      </a:cubicBezTo>
                    </a:path>
                  </a:pathLst>
                </a:custGeom>
                <a:solidFill>
                  <a:srgbClr val="4B4A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36" name="Freeform 31687">
                  <a:extLst>
                    <a:ext uri="{FF2B5EF4-FFF2-40B4-BE49-F238E27FC236}">
                      <a16:creationId xmlns:a16="http://schemas.microsoft.com/office/drawing/2014/main" id="{D059400F-1555-78D9-330F-21A2ADE0FC59}"/>
                    </a:ext>
                  </a:extLst>
                </p:cNvPr>
                <p:cNvSpPr>
                  <a:spLocks/>
                </p:cNvSpPr>
                <p:nvPr/>
              </p:nvSpPr>
              <p:spPr bwMode="auto">
                <a:xfrm>
                  <a:off x="512390" y="2216472"/>
                  <a:ext cx="168068" cy="75131"/>
                </a:xfrm>
                <a:custGeom>
                  <a:avLst/>
                  <a:gdLst>
                    <a:gd name="T0" fmla="*/ 11 w 11"/>
                    <a:gd name="T1" fmla="*/ 3 h 7"/>
                    <a:gd name="T2" fmla="*/ 6 w 11"/>
                    <a:gd name="T3" fmla="*/ 7 h 7"/>
                    <a:gd name="T4" fmla="*/ 0 w 11"/>
                    <a:gd name="T5" fmla="*/ 4 h 7"/>
                    <a:gd name="T6" fmla="*/ 5 w 11"/>
                    <a:gd name="T7" fmla="*/ 0 h 7"/>
                    <a:gd name="T8" fmla="*/ 11 w 11"/>
                    <a:gd name="T9" fmla="*/ 3 h 7"/>
                  </a:gdLst>
                  <a:ahLst/>
                  <a:cxnLst>
                    <a:cxn ang="0">
                      <a:pos x="T0" y="T1"/>
                    </a:cxn>
                    <a:cxn ang="0">
                      <a:pos x="T2" y="T3"/>
                    </a:cxn>
                    <a:cxn ang="0">
                      <a:pos x="T4" y="T5"/>
                    </a:cxn>
                    <a:cxn ang="0">
                      <a:pos x="T6" y="T7"/>
                    </a:cxn>
                    <a:cxn ang="0">
                      <a:pos x="T8" y="T9"/>
                    </a:cxn>
                  </a:cxnLst>
                  <a:rect l="0" t="0" r="r" b="b"/>
                  <a:pathLst>
                    <a:path w="11" h="7">
                      <a:moveTo>
                        <a:pt x="11" y="3"/>
                      </a:moveTo>
                      <a:cubicBezTo>
                        <a:pt x="11" y="5"/>
                        <a:pt x="8" y="6"/>
                        <a:pt x="6" y="7"/>
                      </a:cubicBezTo>
                      <a:cubicBezTo>
                        <a:pt x="3" y="7"/>
                        <a:pt x="0" y="6"/>
                        <a:pt x="0" y="4"/>
                      </a:cubicBezTo>
                      <a:cubicBezTo>
                        <a:pt x="0" y="2"/>
                        <a:pt x="2" y="0"/>
                        <a:pt x="5" y="0"/>
                      </a:cubicBezTo>
                      <a:cubicBezTo>
                        <a:pt x="8" y="0"/>
                        <a:pt x="11" y="1"/>
                        <a:pt x="11" y="3"/>
                      </a:cubicBezTo>
                      <a:close/>
                    </a:path>
                  </a:pathLst>
                </a:custGeom>
                <a:solidFill>
                  <a:srgbClr val="FF9D78"/>
                </a:solidFill>
                <a:ln>
                  <a:noFill/>
                </a:ln>
              </p:spPr>
              <p:txBody>
                <a:bodyPr vert="horz" wrap="square" lIns="45720" tIns="22860" rIns="45720" bIns="22860" numCol="1" anchor="t" anchorCtr="0" compatLnSpc="1">
                  <a:prstTxWarp prst="textNoShape">
                    <a:avLst/>
                  </a:prstTxWarp>
                </a:bodyPr>
                <a:lstStyle/>
                <a:p>
                  <a:endParaRPr lang="en-US" sz="900"/>
                </a:p>
              </p:txBody>
            </p:sp>
            <p:grpSp>
              <p:nvGrpSpPr>
                <p:cNvPr id="37" name="Group 36">
                  <a:extLst>
                    <a:ext uri="{FF2B5EF4-FFF2-40B4-BE49-F238E27FC236}">
                      <a16:creationId xmlns:a16="http://schemas.microsoft.com/office/drawing/2014/main" id="{6E477E95-688F-27A8-5DFA-389A84641F99}"/>
                    </a:ext>
                  </a:extLst>
                </p:cNvPr>
                <p:cNvGrpSpPr/>
                <p:nvPr/>
              </p:nvGrpSpPr>
              <p:grpSpPr>
                <a:xfrm>
                  <a:off x="1056893" y="1833312"/>
                  <a:ext cx="194939" cy="292410"/>
                  <a:chOff x="766791" y="7239466"/>
                  <a:chExt cx="549950" cy="824928"/>
                </a:xfrm>
              </p:grpSpPr>
              <p:sp>
                <p:nvSpPr>
                  <p:cNvPr id="47" name="Freeform 31692">
                    <a:extLst>
                      <a:ext uri="{FF2B5EF4-FFF2-40B4-BE49-F238E27FC236}">
                        <a16:creationId xmlns:a16="http://schemas.microsoft.com/office/drawing/2014/main" id="{A67C59E5-456E-F4CE-216D-A4D062BEBD8B}"/>
                      </a:ext>
                    </a:extLst>
                  </p:cNvPr>
                  <p:cNvSpPr>
                    <a:spLocks/>
                  </p:cNvSpPr>
                  <p:nvPr/>
                </p:nvSpPr>
                <p:spPr bwMode="auto">
                  <a:xfrm>
                    <a:off x="766791" y="7239466"/>
                    <a:ext cx="549950" cy="797437"/>
                  </a:xfrm>
                  <a:custGeom>
                    <a:avLst/>
                    <a:gdLst>
                      <a:gd name="T0" fmla="*/ 1 w 18"/>
                      <a:gd name="T1" fmla="*/ 12 h 25"/>
                      <a:gd name="T2" fmla="*/ 13 w 18"/>
                      <a:gd name="T3" fmla="*/ 2 h 25"/>
                      <a:gd name="T4" fmla="*/ 16 w 18"/>
                      <a:gd name="T5" fmla="*/ 17 h 25"/>
                      <a:gd name="T6" fmla="*/ 6 w 18"/>
                      <a:gd name="T7" fmla="*/ 23 h 25"/>
                      <a:gd name="T8" fmla="*/ 1 w 18"/>
                      <a:gd name="T9" fmla="*/ 12 h 25"/>
                    </a:gdLst>
                    <a:ahLst/>
                    <a:cxnLst>
                      <a:cxn ang="0">
                        <a:pos x="T0" y="T1"/>
                      </a:cxn>
                      <a:cxn ang="0">
                        <a:pos x="T2" y="T3"/>
                      </a:cxn>
                      <a:cxn ang="0">
                        <a:pos x="T4" y="T5"/>
                      </a:cxn>
                      <a:cxn ang="0">
                        <a:pos x="T6" y="T7"/>
                      </a:cxn>
                      <a:cxn ang="0">
                        <a:pos x="T8" y="T9"/>
                      </a:cxn>
                    </a:cxnLst>
                    <a:rect l="0" t="0" r="r" b="b"/>
                    <a:pathLst>
                      <a:path w="18" h="25">
                        <a:moveTo>
                          <a:pt x="1" y="12"/>
                        </a:moveTo>
                        <a:cubicBezTo>
                          <a:pt x="3" y="4"/>
                          <a:pt x="8" y="0"/>
                          <a:pt x="13" y="2"/>
                        </a:cubicBezTo>
                        <a:cubicBezTo>
                          <a:pt x="17" y="3"/>
                          <a:pt x="18" y="10"/>
                          <a:pt x="16" y="17"/>
                        </a:cubicBezTo>
                        <a:cubicBezTo>
                          <a:pt x="14" y="25"/>
                          <a:pt x="11" y="25"/>
                          <a:pt x="6" y="23"/>
                        </a:cubicBezTo>
                        <a:cubicBezTo>
                          <a:pt x="2" y="21"/>
                          <a:pt x="0" y="19"/>
                          <a:pt x="1" y="12"/>
                        </a:cubicBezTo>
                        <a:close/>
                      </a:path>
                    </a:pathLst>
                  </a:custGeom>
                  <a:solidFill>
                    <a:srgbClr val="B96C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48" name="Freeform 31693">
                    <a:extLst>
                      <a:ext uri="{FF2B5EF4-FFF2-40B4-BE49-F238E27FC236}">
                        <a16:creationId xmlns:a16="http://schemas.microsoft.com/office/drawing/2014/main" id="{C1A80B61-565B-BBDE-34CB-B692C1453BC7}"/>
                      </a:ext>
                    </a:extLst>
                  </p:cNvPr>
                  <p:cNvSpPr>
                    <a:spLocks/>
                  </p:cNvSpPr>
                  <p:nvPr/>
                </p:nvSpPr>
                <p:spPr bwMode="auto">
                  <a:xfrm>
                    <a:off x="766791" y="7294463"/>
                    <a:ext cx="549950" cy="769931"/>
                  </a:xfrm>
                  <a:custGeom>
                    <a:avLst/>
                    <a:gdLst>
                      <a:gd name="T0" fmla="*/ 1 w 18"/>
                      <a:gd name="T1" fmla="*/ 12 h 25"/>
                      <a:gd name="T2" fmla="*/ 13 w 18"/>
                      <a:gd name="T3" fmla="*/ 2 h 25"/>
                      <a:gd name="T4" fmla="*/ 16 w 18"/>
                      <a:gd name="T5" fmla="*/ 18 h 25"/>
                      <a:gd name="T6" fmla="*/ 7 w 18"/>
                      <a:gd name="T7" fmla="*/ 23 h 25"/>
                      <a:gd name="T8" fmla="*/ 1 w 18"/>
                      <a:gd name="T9" fmla="*/ 12 h 25"/>
                    </a:gdLst>
                    <a:ahLst/>
                    <a:cxnLst>
                      <a:cxn ang="0">
                        <a:pos x="T0" y="T1"/>
                      </a:cxn>
                      <a:cxn ang="0">
                        <a:pos x="T2" y="T3"/>
                      </a:cxn>
                      <a:cxn ang="0">
                        <a:pos x="T4" y="T5"/>
                      </a:cxn>
                      <a:cxn ang="0">
                        <a:pos x="T6" y="T7"/>
                      </a:cxn>
                      <a:cxn ang="0">
                        <a:pos x="T8" y="T9"/>
                      </a:cxn>
                    </a:cxnLst>
                    <a:rect l="0" t="0" r="r" b="b"/>
                    <a:pathLst>
                      <a:path w="18" h="25">
                        <a:moveTo>
                          <a:pt x="1" y="12"/>
                        </a:moveTo>
                        <a:cubicBezTo>
                          <a:pt x="3" y="5"/>
                          <a:pt x="8" y="0"/>
                          <a:pt x="13" y="2"/>
                        </a:cubicBezTo>
                        <a:cubicBezTo>
                          <a:pt x="17" y="4"/>
                          <a:pt x="18" y="11"/>
                          <a:pt x="16" y="18"/>
                        </a:cubicBezTo>
                        <a:cubicBezTo>
                          <a:pt x="15" y="25"/>
                          <a:pt x="11" y="25"/>
                          <a:pt x="7" y="23"/>
                        </a:cubicBezTo>
                        <a:cubicBezTo>
                          <a:pt x="2" y="22"/>
                          <a:pt x="0" y="20"/>
                          <a:pt x="1" y="12"/>
                        </a:cubicBezTo>
                        <a:close/>
                      </a:path>
                    </a:pathLst>
                  </a:custGeom>
                  <a:solidFill>
                    <a:srgbClr val="FFF8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49" name="Freeform 31697">
                    <a:extLst>
                      <a:ext uri="{FF2B5EF4-FFF2-40B4-BE49-F238E27FC236}">
                        <a16:creationId xmlns:a16="http://schemas.microsoft.com/office/drawing/2014/main" id="{A4214F34-2B6E-D316-21C9-C7A2798C0203}"/>
                      </a:ext>
                    </a:extLst>
                  </p:cNvPr>
                  <p:cNvSpPr>
                    <a:spLocks/>
                  </p:cNvSpPr>
                  <p:nvPr/>
                </p:nvSpPr>
                <p:spPr bwMode="auto">
                  <a:xfrm>
                    <a:off x="849274" y="7541949"/>
                    <a:ext cx="357477" cy="439961"/>
                  </a:xfrm>
                  <a:custGeom>
                    <a:avLst/>
                    <a:gdLst>
                      <a:gd name="T0" fmla="*/ 0 w 11"/>
                      <a:gd name="T1" fmla="*/ 7 h 15"/>
                      <a:gd name="T2" fmla="*/ 6 w 11"/>
                      <a:gd name="T3" fmla="*/ 1 h 15"/>
                      <a:gd name="T4" fmla="*/ 11 w 11"/>
                      <a:gd name="T5" fmla="*/ 8 h 15"/>
                      <a:gd name="T6" fmla="*/ 5 w 11"/>
                      <a:gd name="T7" fmla="*/ 14 h 15"/>
                      <a:gd name="T8" fmla="*/ 0 w 11"/>
                      <a:gd name="T9" fmla="*/ 7 h 15"/>
                    </a:gdLst>
                    <a:ahLst/>
                    <a:cxnLst>
                      <a:cxn ang="0">
                        <a:pos x="T0" y="T1"/>
                      </a:cxn>
                      <a:cxn ang="0">
                        <a:pos x="T2" y="T3"/>
                      </a:cxn>
                      <a:cxn ang="0">
                        <a:pos x="T4" y="T5"/>
                      </a:cxn>
                      <a:cxn ang="0">
                        <a:pos x="T6" y="T7"/>
                      </a:cxn>
                      <a:cxn ang="0">
                        <a:pos x="T8" y="T9"/>
                      </a:cxn>
                    </a:cxnLst>
                    <a:rect l="0" t="0" r="r" b="b"/>
                    <a:pathLst>
                      <a:path w="11" h="15">
                        <a:moveTo>
                          <a:pt x="0" y="7"/>
                        </a:moveTo>
                        <a:cubicBezTo>
                          <a:pt x="0" y="3"/>
                          <a:pt x="3" y="0"/>
                          <a:pt x="6" y="1"/>
                        </a:cubicBezTo>
                        <a:cubicBezTo>
                          <a:pt x="9" y="1"/>
                          <a:pt x="11" y="4"/>
                          <a:pt x="11" y="8"/>
                        </a:cubicBezTo>
                        <a:cubicBezTo>
                          <a:pt x="10" y="12"/>
                          <a:pt x="8" y="15"/>
                          <a:pt x="5" y="14"/>
                        </a:cubicBezTo>
                        <a:cubicBezTo>
                          <a:pt x="2" y="14"/>
                          <a:pt x="0" y="11"/>
                          <a:pt x="0" y="7"/>
                        </a:cubicBezTo>
                        <a:close/>
                      </a:path>
                    </a:pathLst>
                  </a:custGeom>
                  <a:solidFill>
                    <a:srgbClr val="83AD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50" name="Freeform 31698">
                    <a:extLst>
                      <a:ext uri="{FF2B5EF4-FFF2-40B4-BE49-F238E27FC236}">
                        <a16:creationId xmlns:a16="http://schemas.microsoft.com/office/drawing/2014/main" id="{8CAB6CB6-BC05-7A8F-9F30-2920927876AE}"/>
                      </a:ext>
                    </a:extLst>
                  </p:cNvPr>
                  <p:cNvSpPr>
                    <a:spLocks/>
                  </p:cNvSpPr>
                  <p:nvPr/>
                </p:nvSpPr>
                <p:spPr bwMode="auto">
                  <a:xfrm>
                    <a:off x="959265" y="7596943"/>
                    <a:ext cx="109990" cy="109989"/>
                  </a:xfrm>
                  <a:custGeom>
                    <a:avLst/>
                    <a:gdLst>
                      <a:gd name="T0" fmla="*/ 0 w 4"/>
                      <a:gd name="T1" fmla="*/ 2 h 4"/>
                      <a:gd name="T2" fmla="*/ 2 w 4"/>
                      <a:gd name="T3" fmla="*/ 0 h 4"/>
                      <a:gd name="T4" fmla="*/ 4 w 4"/>
                      <a:gd name="T5" fmla="*/ 2 h 4"/>
                      <a:gd name="T6" fmla="*/ 2 w 4"/>
                      <a:gd name="T7" fmla="*/ 4 h 4"/>
                      <a:gd name="T8" fmla="*/ 0 w 4"/>
                      <a:gd name="T9" fmla="*/ 2 h 4"/>
                    </a:gdLst>
                    <a:ahLst/>
                    <a:cxnLst>
                      <a:cxn ang="0">
                        <a:pos x="T0" y="T1"/>
                      </a:cxn>
                      <a:cxn ang="0">
                        <a:pos x="T2" y="T3"/>
                      </a:cxn>
                      <a:cxn ang="0">
                        <a:pos x="T4" y="T5"/>
                      </a:cxn>
                      <a:cxn ang="0">
                        <a:pos x="T6" y="T7"/>
                      </a:cxn>
                      <a:cxn ang="0">
                        <a:pos x="T8" y="T9"/>
                      </a:cxn>
                    </a:cxnLst>
                    <a:rect l="0" t="0" r="r" b="b"/>
                    <a:pathLst>
                      <a:path w="4" h="4">
                        <a:moveTo>
                          <a:pt x="0" y="2"/>
                        </a:moveTo>
                        <a:cubicBezTo>
                          <a:pt x="0" y="1"/>
                          <a:pt x="1" y="0"/>
                          <a:pt x="2" y="0"/>
                        </a:cubicBezTo>
                        <a:cubicBezTo>
                          <a:pt x="3" y="0"/>
                          <a:pt x="4" y="1"/>
                          <a:pt x="4" y="2"/>
                        </a:cubicBezTo>
                        <a:cubicBezTo>
                          <a:pt x="4" y="4"/>
                          <a:pt x="3" y="4"/>
                          <a:pt x="2" y="4"/>
                        </a:cubicBezTo>
                        <a:cubicBezTo>
                          <a:pt x="1" y="4"/>
                          <a:pt x="0" y="3"/>
                          <a:pt x="0" y="2"/>
                        </a:cubicBezTo>
                        <a:close/>
                      </a:path>
                    </a:pathLst>
                  </a:custGeom>
                  <a:solidFill>
                    <a:srgbClr val="AFD1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grpSp>
            <p:grpSp>
              <p:nvGrpSpPr>
                <p:cNvPr id="38" name="Group 37">
                  <a:extLst>
                    <a:ext uri="{FF2B5EF4-FFF2-40B4-BE49-F238E27FC236}">
                      <a16:creationId xmlns:a16="http://schemas.microsoft.com/office/drawing/2014/main" id="{F282C9DF-EDAB-FC41-358E-09B6A476620B}"/>
                    </a:ext>
                  </a:extLst>
                </p:cNvPr>
                <p:cNvGrpSpPr/>
                <p:nvPr/>
              </p:nvGrpSpPr>
              <p:grpSpPr>
                <a:xfrm>
                  <a:off x="559092" y="1829781"/>
                  <a:ext cx="221682" cy="282665"/>
                  <a:chOff x="-360617" y="7129477"/>
                  <a:chExt cx="659942" cy="797437"/>
                </a:xfrm>
              </p:grpSpPr>
              <p:sp>
                <p:nvSpPr>
                  <p:cNvPr id="43" name="Freeform 31690">
                    <a:extLst>
                      <a:ext uri="{FF2B5EF4-FFF2-40B4-BE49-F238E27FC236}">
                        <a16:creationId xmlns:a16="http://schemas.microsoft.com/office/drawing/2014/main" id="{4A9AB66B-0DA5-69E9-B80D-35BDD880DC4C}"/>
                      </a:ext>
                    </a:extLst>
                  </p:cNvPr>
                  <p:cNvSpPr>
                    <a:spLocks/>
                  </p:cNvSpPr>
                  <p:nvPr/>
                </p:nvSpPr>
                <p:spPr bwMode="auto">
                  <a:xfrm>
                    <a:off x="-360617" y="7129477"/>
                    <a:ext cx="632453" cy="769931"/>
                  </a:xfrm>
                  <a:custGeom>
                    <a:avLst/>
                    <a:gdLst>
                      <a:gd name="T0" fmla="*/ 2 w 20"/>
                      <a:gd name="T1" fmla="*/ 17 h 25"/>
                      <a:gd name="T2" fmla="*/ 9 w 20"/>
                      <a:gd name="T3" fmla="*/ 2 h 25"/>
                      <a:gd name="T4" fmla="*/ 19 w 20"/>
                      <a:gd name="T5" fmla="*/ 13 h 25"/>
                      <a:gd name="T6" fmla="*/ 11 w 20"/>
                      <a:gd name="T7" fmla="*/ 24 h 25"/>
                      <a:gd name="T8" fmla="*/ 2 w 20"/>
                      <a:gd name="T9" fmla="*/ 17 h 25"/>
                    </a:gdLst>
                    <a:ahLst/>
                    <a:cxnLst>
                      <a:cxn ang="0">
                        <a:pos x="T0" y="T1"/>
                      </a:cxn>
                      <a:cxn ang="0">
                        <a:pos x="T2" y="T3"/>
                      </a:cxn>
                      <a:cxn ang="0">
                        <a:pos x="T4" y="T5"/>
                      </a:cxn>
                      <a:cxn ang="0">
                        <a:pos x="T6" y="T7"/>
                      </a:cxn>
                      <a:cxn ang="0">
                        <a:pos x="T8" y="T9"/>
                      </a:cxn>
                    </a:cxnLst>
                    <a:rect l="0" t="0" r="r" b="b"/>
                    <a:pathLst>
                      <a:path w="20" h="25">
                        <a:moveTo>
                          <a:pt x="2" y="17"/>
                        </a:moveTo>
                        <a:cubicBezTo>
                          <a:pt x="0" y="10"/>
                          <a:pt x="4" y="3"/>
                          <a:pt x="9" y="2"/>
                        </a:cubicBezTo>
                        <a:cubicBezTo>
                          <a:pt x="14" y="0"/>
                          <a:pt x="18" y="6"/>
                          <a:pt x="19" y="13"/>
                        </a:cubicBezTo>
                        <a:cubicBezTo>
                          <a:pt x="20" y="20"/>
                          <a:pt x="17" y="22"/>
                          <a:pt x="11" y="24"/>
                        </a:cubicBezTo>
                        <a:cubicBezTo>
                          <a:pt x="6" y="25"/>
                          <a:pt x="3" y="25"/>
                          <a:pt x="2" y="17"/>
                        </a:cubicBezTo>
                        <a:close/>
                      </a:path>
                    </a:pathLst>
                  </a:custGeom>
                  <a:solidFill>
                    <a:srgbClr val="B96C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44" name="Freeform 31691">
                    <a:extLst>
                      <a:ext uri="{FF2B5EF4-FFF2-40B4-BE49-F238E27FC236}">
                        <a16:creationId xmlns:a16="http://schemas.microsoft.com/office/drawing/2014/main" id="{F0BB030A-C140-ED55-5AAE-EE863996CAA9}"/>
                      </a:ext>
                    </a:extLst>
                  </p:cNvPr>
                  <p:cNvSpPr>
                    <a:spLocks/>
                  </p:cNvSpPr>
                  <p:nvPr/>
                </p:nvSpPr>
                <p:spPr bwMode="auto">
                  <a:xfrm>
                    <a:off x="-305621" y="7156983"/>
                    <a:ext cx="604946" cy="769931"/>
                  </a:xfrm>
                  <a:custGeom>
                    <a:avLst/>
                    <a:gdLst>
                      <a:gd name="T0" fmla="*/ 1 w 20"/>
                      <a:gd name="T1" fmla="*/ 17 h 25"/>
                      <a:gd name="T2" fmla="*/ 9 w 20"/>
                      <a:gd name="T3" fmla="*/ 2 h 25"/>
                      <a:gd name="T4" fmla="*/ 19 w 20"/>
                      <a:gd name="T5" fmla="*/ 13 h 25"/>
                      <a:gd name="T6" fmla="*/ 11 w 20"/>
                      <a:gd name="T7" fmla="*/ 24 h 25"/>
                      <a:gd name="T8" fmla="*/ 1 w 20"/>
                      <a:gd name="T9" fmla="*/ 17 h 25"/>
                    </a:gdLst>
                    <a:ahLst/>
                    <a:cxnLst>
                      <a:cxn ang="0">
                        <a:pos x="T0" y="T1"/>
                      </a:cxn>
                      <a:cxn ang="0">
                        <a:pos x="T2" y="T3"/>
                      </a:cxn>
                      <a:cxn ang="0">
                        <a:pos x="T4" y="T5"/>
                      </a:cxn>
                      <a:cxn ang="0">
                        <a:pos x="T6" y="T7"/>
                      </a:cxn>
                      <a:cxn ang="0">
                        <a:pos x="T8" y="T9"/>
                      </a:cxn>
                    </a:cxnLst>
                    <a:rect l="0" t="0" r="r" b="b"/>
                    <a:pathLst>
                      <a:path w="20" h="25">
                        <a:moveTo>
                          <a:pt x="1" y="17"/>
                        </a:moveTo>
                        <a:cubicBezTo>
                          <a:pt x="0" y="10"/>
                          <a:pt x="4" y="3"/>
                          <a:pt x="9" y="2"/>
                        </a:cubicBezTo>
                        <a:cubicBezTo>
                          <a:pt x="14" y="0"/>
                          <a:pt x="18" y="6"/>
                          <a:pt x="19" y="13"/>
                        </a:cubicBezTo>
                        <a:cubicBezTo>
                          <a:pt x="20" y="20"/>
                          <a:pt x="17" y="22"/>
                          <a:pt x="11" y="24"/>
                        </a:cubicBezTo>
                        <a:cubicBezTo>
                          <a:pt x="6" y="25"/>
                          <a:pt x="3" y="25"/>
                          <a:pt x="1" y="17"/>
                        </a:cubicBezTo>
                        <a:close/>
                      </a:path>
                    </a:pathLst>
                  </a:custGeom>
                  <a:solidFill>
                    <a:srgbClr val="FFF8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45" name="Freeform 31696">
                    <a:extLst>
                      <a:ext uri="{FF2B5EF4-FFF2-40B4-BE49-F238E27FC236}">
                        <a16:creationId xmlns:a16="http://schemas.microsoft.com/office/drawing/2014/main" id="{036354AA-8C95-CFB7-B761-B20EF3703516}"/>
                      </a:ext>
                    </a:extLst>
                  </p:cNvPr>
                  <p:cNvSpPr>
                    <a:spLocks/>
                  </p:cNvSpPr>
                  <p:nvPr/>
                </p:nvSpPr>
                <p:spPr bwMode="auto">
                  <a:xfrm>
                    <a:off x="-168125" y="7431957"/>
                    <a:ext cx="302482" cy="412472"/>
                  </a:xfrm>
                  <a:custGeom>
                    <a:avLst/>
                    <a:gdLst>
                      <a:gd name="T0" fmla="*/ 0 w 10"/>
                      <a:gd name="T1" fmla="*/ 6 h 13"/>
                      <a:gd name="T2" fmla="*/ 5 w 10"/>
                      <a:gd name="T3" fmla="*/ 0 h 13"/>
                      <a:gd name="T4" fmla="*/ 10 w 10"/>
                      <a:gd name="T5" fmla="*/ 7 h 13"/>
                      <a:gd name="T6" fmla="*/ 5 w 10"/>
                      <a:gd name="T7" fmla="*/ 13 h 13"/>
                      <a:gd name="T8" fmla="*/ 0 w 10"/>
                      <a:gd name="T9" fmla="*/ 6 h 13"/>
                    </a:gdLst>
                    <a:ahLst/>
                    <a:cxnLst>
                      <a:cxn ang="0">
                        <a:pos x="T0" y="T1"/>
                      </a:cxn>
                      <a:cxn ang="0">
                        <a:pos x="T2" y="T3"/>
                      </a:cxn>
                      <a:cxn ang="0">
                        <a:pos x="T4" y="T5"/>
                      </a:cxn>
                      <a:cxn ang="0">
                        <a:pos x="T6" y="T7"/>
                      </a:cxn>
                      <a:cxn ang="0">
                        <a:pos x="T8" y="T9"/>
                      </a:cxn>
                    </a:cxnLst>
                    <a:rect l="0" t="0" r="r" b="b"/>
                    <a:pathLst>
                      <a:path w="10" h="13">
                        <a:moveTo>
                          <a:pt x="0" y="6"/>
                        </a:moveTo>
                        <a:cubicBezTo>
                          <a:pt x="0" y="3"/>
                          <a:pt x="2" y="0"/>
                          <a:pt x="5" y="0"/>
                        </a:cubicBezTo>
                        <a:cubicBezTo>
                          <a:pt x="8" y="0"/>
                          <a:pt x="10" y="3"/>
                          <a:pt x="10" y="7"/>
                        </a:cubicBezTo>
                        <a:cubicBezTo>
                          <a:pt x="10" y="10"/>
                          <a:pt x="7" y="13"/>
                          <a:pt x="5" y="13"/>
                        </a:cubicBezTo>
                        <a:cubicBezTo>
                          <a:pt x="2" y="13"/>
                          <a:pt x="0" y="10"/>
                          <a:pt x="0" y="6"/>
                        </a:cubicBezTo>
                        <a:close/>
                      </a:path>
                    </a:pathLst>
                  </a:custGeom>
                  <a:solidFill>
                    <a:srgbClr val="83AD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46" name="Freeform 31699">
                    <a:extLst>
                      <a:ext uri="{FF2B5EF4-FFF2-40B4-BE49-F238E27FC236}">
                        <a16:creationId xmlns:a16="http://schemas.microsoft.com/office/drawing/2014/main" id="{8EA100EF-4AF1-D857-1701-F02D76C771E3}"/>
                      </a:ext>
                    </a:extLst>
                  </p:cNvPr>
                  <p:cNvSpPr>
                    <a:spLocks/>
                  </p:cNvSpPr>
                  <p:nvPr/>
                </p:nvSpPr>
                <p:spPr bwMode="auto">
                  <a:xfrm>
                    <a:off x="-113130" y="7459447"/>
                    <a:ext cx="137496" cy="137496"/>
                  </a:xfrm>
                  <a:custGeom>
                    <a:avLst/>
                    <a:gdLst>
                      <a:gd name="T0" fmla="*/ 0 w 4"/>
                      <a:gd name="T1" fmla="*/ 2 h 4"/>
                      <a:gd name="T2" fmla="*/ 2 w 4"/>
                      <a:gd name="T3" fmla="*/ 0 h 4"/>
                      <a:gd name="T4" fmla="*/ 4 w 4"/>
                      <a:gd name="T5" fmla="*/ 2 h 4"/>
                      <a:gd name="T6" fmla="*/ 2 w 4"/>
                      <a:gd name="T7" fmla="*/ 4 h 4"/>
                      <a:gd name="T8" fmla="*/ 0 w 4"/>
                      <a:gd name="T9" fmla="*/ 2 h 4"/>
                    </a:gdLst>
                    <a:ahLst/>
                    <a:cxnLst>
                      <a:cxn ang="0">
                        <a:pos x="T0" y="T1"/>
                      </a:cxn>
                      <a:cxn ang="0">
                        <a:pos x="T2" y="T3"/>
                      </a:cxn>
                      <a:cxn ang="0">
                        <a:pos x="T4" y="T5"/>
                      </a:cxn>
                      <a:cxn ang="0">
                        <a:pos x="T6" y="T7"/>
                      </a:cxn>
                      <a:cxn ang="0">
                        <a:pos x="T8" y="T9"/>
                      </a:cxn>
                    </a:cxnLst>
                    <a:rect l="0" t="0" r="r" b="b"/>
                    <a:pathLst>
                      <a:path w="4" h="4">
                        <a:moveTo>
                          <a:pt x="0" y="2"/>
                        </a:moveTo>
                        <a:cubicBezTo>
                          <a:pt x="0" y="1"/>
                          <a:pt x="1" y="0"/>
                          <a:pt x="2" y="0"/>
                        </a:cubicBezTo>
                        <a:cubicBezTo>
                          <a:pt x="3" y="0"/>
                          <a:pt x="4" y="1"/>
                          <a:pt x="4" y="2"/>
                        </a:cubicBezTo>
                        <a:cubicBezTo>
                          <a:pt x="4" y="4"/>
                          <a:pt x="3" y="4"/>
                          <a:pt x="2" y="4"/>
                        </a:cubicBezTo>
                        <a:cubicBezTo>
                          <a:pt x="1" y="4"/>
                          <a:pt x="0" y="3"/>
                          <a:pt x="0" y="2"/>
                        </a:cubicBezTo>
                        <a:close/>
                      </a:path>
                    </a:pathLst>
                  </a:custGeom>
                  <a:solidFill>
                    <a:srgbClr val="AFD1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grpSp>
            <p:sp>
              <p:nvSpPr>
                <p:cNvPr id="39" name="Freeform 31687">
                  <a:extLst>
                    <a:ext uri="{FF2B5EF4-FFF2-40B4-BE49-F238E27FC236}">
                      <a16:creationId xmlns:a16="http://schemas.microsoft.com/office/drawing/2014/main" id="{4AA36A59-63A1-B445-DA36-0B9DC8B202B4}"/>
                    </a:ext>
                  </a:extLst>
                </p:cNvPr>
                <p:cNvSpPr>
                  <a:spLocks/>
                </p:cNvSpPr>
                <p:nvPr/>
              </p:nvSpPr>
              <p:spPr bwMode="auto">
                <a:xfrm flipH="1">
                  <a:off x="1103702" y="2195323"/>
                  <a:ext cx="200791" cy="64793"/>
                </a:xfrm>
                <a:custGeom>
                  <a:avLst/>
                  <a:gdLst>
                    <a:gd name="T0" fmla="*/ 11 w 11"/>
                    <a:gd name="T1" fmla="*/ 3 h 7"/>
                    <a:gd name="T2" fmla="*/ 6 w 11"/>
                    <a:gd name="T3" fmla="*/ 7 h 7"/>
                    <a:gd name="T4" fmla="*/ 0 w 11"/>
                    <a:gd name="T5" fmla="*/ 4 h 7"/>
                    <a:gd name="T6" fmla="*/ 5 w 11"/>
                    <a:gd name="T7" fmla="*/ 0 h 7"/>
                    <a:gd name="T8" fmla="*/ 11 w 11"/>
                    <a:gd name="T9" fmla="*/ 3 h 7"/>
                  </a:gdLst>
                  <a:ahLst/>
                  <a:cxnLst>
                    <a:cxn ang="0">
                      <a:pos x="T0" y="T1"/>
                    </a:cxn>
                    <a:cxn ang="0">
                      <a:pos x="T2" y="T3"/>
                    </a:cxn>
                    <a:cxn ang="0">
                      <a:pos x="T4" y="T5"/>
                    </a:cxn>
                    <a:cxn ang="0">
                      <a:pos x="T6" y="T7"/>
                    </a:cxn>
                    <a:cxn ang="0">
                      <a:pos x="T8" y="T9"/>
                    </a:cxn>
                  </a:cxnLst>
                  <a:rect l="0" t="0" r="r" b="b"/>
                  <a:pathLst>
                    <a:path w="11" h="7">
                      <a:moveTo>
                        <a:pt x="11" y="3"/>
                      </a:moveTo>
                      <a:cubicBezTo>
                        <a:pt x="11" y="5"/>
                        <a:pt x="8" y="6"/>
                        <a:pt x="6" y="7"/>
                      </a:cubicBezTo>
                      <a:cubicBezTo>
                        <a:pt x="3" y="7"/>
                        <a:pt x="0" y="6"/>
                        <a:pt x="0" y="4"/>
                      </a:cubicBezTo>
                      <a:cubicBezTo>
                        <a:pt x="0" y="2"/>
                        <a:pt x="2" y="0"/>
                        <a:pt x="5" y="0"/>
                      </a:cubicBezTo>
                      <a:cubicBezTo>
                        <a:pt x="8" y="0"/>
                        <a:pt x="11" y="1"/>
                        <a:pt x="11" y="3"/>
                      </a:cubicBezTo>
                      <a:close/>
                    </a:path>
                  </a:pathLst>
                </a:custGeom>
                <a:solidFill>
                  <a:srgbClr val="FF9D78"/>
                </a:solidFill>
                <a:ln>
                  <a:noFill/>
                </a:ln>
              </p:spPr>
              <p:txBody>
                <a:bodyPr vert="horz" wrap="square" lIns="45720" tIns="22860" rIns="45720" bIns="22860" numCol="1" anchor="t" anchorCtr="0" compatLnSpc="1">
                  <a:prstTxWarp prst="textNoShape">
                    <a:avLst/>
                  </a:prstTxWarp>
                </a:bodyPr>
                <a:lstStyle/>
                <a:p>
                  <a:endParaRPr lang="en-US" sz="900"/>
                </a:p>
              </p:txBody>
            </p:sp>
            <p:sp>
              <p:nvSpPr>
                <p:cNvPr id="40" name="Freeform 126">
                  <a:extLst>
                    <a:ext uri="{FF2B5EF4-FFF2-40B4-BE49-F238E27FC236}">
                      <a16:creationId xmlns:a16="http://schemas.microsoft.com/office/drawing/2014/main" id="{EFE542B7-BBF4-E0DB-4801-E5F7EE55B301}"/>
                    </a:ext>
                  </a:extLst>
                </p:cNvPr>
                <p:cNvSpPr>
                  <a:spLocks/>
                </p:cNvSpPr>
                <p:nvPr/>
              </p:nvSpPr>
              <p:spPr bwMode="auto">
                <a:xfrm flipH="1">
                  <a:off x="271771" y="1319160"/>
                  <a:ext cx="1364741" cy="710052"/>
                </a:xfrm>
                <a:custGeom>
                  <a:avLst/>
                  <a:gdLst>
                    <a:gd name="connsiteX0" fmla="*/ 649769 w 1364741"/>
                    <a:gd name="connsiteY0" fmla="*/ 0 h 710052"/>
                    <a:gd name="connsiteX1" fmla="*/ 34563 w 1364741"/>
                    <a:gd name="connsiteY1" fmla="*/ 132755 h 710052"/>
                    <a:gd name="connsiteX2" fmla="*/ 0 w 1364741"/>
                    <a:gd name="connsiteY2" fmla="*/ 152901 h 710052"/>
                    <a:gd name="connsiteX3" fmla="*/ 11432 w 1364741"/>
                    <a:gd name="connsiteY3" fmla="*/ 165070 h 710052"/>
                    <a:gd name="connsiteX4" fmla="*/ 71258 w 1364741"/>
                    <a:gd name="connsiteY4" fmla="*/ 212881 h 710052"/>
                    <a:gd name="connsiteX5" fmla="*/ 74150 w 1364741"/>
                    <a:gd name="connsiteY5" fmla="*/ 214518 h 710052"/>
                    <a:gd name="connsiteX6" fmla="*/ 72594 w 1364741"/>
                    <a:gd name="connsiteY6" fmla="*/ 222947 h 710052"/>
                    <a:gd name="connsiteX7" fmla="*/ 122083 w 1364741"/>
                    <a:gd name="connsiteY7" fmla="*/ 688329 h 710052"/>
                    <a:gd name="connsiteX8" fmla="*/ 219463 w 1364741"/>
                    <a:gd name="connsiteY8" fmla="*/ 274678 h 710052"/>
                    <a:gd name="connsiteX9" fmla="*/ 251743 w 1364741"/>
                    <a:gd name="connsiteY9" fmla="*/ 271521 h 710052"/>
                    <a:gd name="connsiteX10" fmla="*/ 268437 w 1364741"/>
                    <a:gd name="connsiteY10" fmla="*/ 267433 h 710052"/>
                    <a:gd name="connsiteX11" fmla="*/ 315785 w 1364741"/>
                    <a:gd name="connsiteY11" fmla="*/ 270728 h 710052"/>
                    <a:gd name="connsiteX12" fmla="*/ 549159 w 1364741"/>
                    <a:gd name="connsiteY12" fmla="*/ 247991 h 710052"/>
                    <a:gd name="connsiteX13" fmla="*/ 599620 w 1364741"/>
                    <a:gd name="connsiteY13" fmla="*/ 233318 h 710052"/>
                    <a:gd name="connsiteX14" fmla="*/ 614726 w 1364741"/>
                    <a:gd name="connsiteY14" fmla="*/ 232121 h 710052"/>
                    <a:gd name="connsiteX15" fmla="*/ 910345 w 1364741"/>
                    <a:gd name="connsiteY15" fmla="*/ 219706 h 710052"/>
                    <a:gd name="connsiteX16" fmla="*/ 1174858 w 1364741"/>
                    <a:gd name="connsiteY16" fmla="*/ 308025 h 710052"/>
                    <a:gd name="connsiteX17" fmla="*/ 1290924 w 1364741"/>
                    <a:gd name="connsiteY17" fmla="*/ 707576 h 710052"/>
                    <a:gd name="connsiteX18" fmla="*/ 1329599 w 1364741"/>
                    <a:gd name="connsiteY18" fmla="*/ 547773 h 710052"/>
                    <a:gd name="connsiteX19" fmla="*/ 1343229 w 1364741"/>
                    <a:gd name="connsiteY19" fmla="*/ 478360 h 710052"/>
                    <a:gd name="connsiteX20" fmla="*/ 1364741 w 1364741"/>
                    <a:gd name="connsiteY20" fmla="*/ 364627 h 710052"/>
                    <a:gd name="connsiteX21" fmla="*/ 1362678 w 1364741"/>
                    <a:gd name="connsiteY21" fmla="*/ 190015 h 710052"/>
                    <a:gd name="connsiteX22" fmla="*/ 1362651 w 1364741"/>
                    <a:gd name="connsiteY22" fmla="*/ 189688 h 710052"/>
                    <a:gd name="connsiteX23" fmla="*/ 1264975 w 1364741"/>
                    <a:gd name="connsiteY23" fmla="*/ 132755 h 710052"/>
                    <a:gd name="connsiteX24" fmla="*/ 649769 w 1364741"/>
                    <a:gd name="connsiteY24" fmla="*/ 0 h 710052"/>
                    <a:gd name="connsiteX0" fmla="*/ 649769 w 1364741"/>
                    <a:gd name="connsiteY0" fmla="*/ 0 h 710052"/>
                    <a:gd name="connsiteX1" fmla="*/ 34563 w 1364741"/>
                    <a:gd name="connsiteY1" fmla="*/ 132755 h 710052"/>
                    <a:gd name="connsiteX2" fmla="*/ 0 w 1364741"/>
                    <a:gd name="connsiteY2" fmla="*/ 152901 h 710052"/>
                    <a:gd name="connsiteX3" fmla="*/ 11432 w 1364741"/>
                    <a:gd name="connsiteY3" fmla="*/ 165070 h 710052"/>
                    <a:gd name="connsiteX4" fmla="*/ 71258 w 1364741"/>
                    <a:gd name="connsiteY4" fmla="*/ 212881 h 710052"/>
                    <a:gd name="connsiteX5" fmla="*/ 74150 w 1364741"/>
                    <a:gd name="connsiteY5" fmla="*/ 214518 h 710052"/>
                    <a:gd name="connsiteX6" fmla="*/ 72594 w 1364741"/>
                    <a:gd name="connsiteY6" fmla="*/ 222947 h 710052"/>
                    <a:gd name="connsiteX7" fmla="*/ 122083 w 1364741"/>
                    <a:gd name="connsiteY7" fmla="*/ 688329 h 710052"/>
                    <a:gd name="connsiteX8" fmla="*/ 219463 w 1364741"/>
                    <a:gd name="connsiteY8" fmla="*/ 274678 h 710052"/>
                    <a:gd name="connsiteX9" fmla="*/ 251743 w 1364741"/>
                    <a:gd name="connsiteY9" fmla="*/ 271521 h 710052"/>
                    <a:gd name="connsiteX10" fmla="*/ 268437 w 1364741"/>
                    <a:gd name="connsiteY10" fmla="*/ 267433 h 710052"/>
                    <a:gd name="connsiteX11" fmla="*/ 315785 w 1364741"/>
                    <a:gd name="connsiteY11" fmla="*/ 270728 h 710052"/>
                    <a:gd name="connsiteX12" fmla="*/ 549159 w 1364741"/>
                    <a:gd name="connsiteY12" fmla="*/ 247991 h 710052"/>
                    <a:gd name="connsiteX13" fmla="*/ 599620 w 1364741"/>
                    <a:gd name="connsiteY13" fmla="*/ 233318 h 710052"/>
                    <a:gd name="connsiteX14" fmla="*/ 614726 w 1364741"/>
                    <a:gd name="connsiteY14" fmla="*/ 232121 h 710052"/>
                    <a:gd name="connsiteX15" fmla="*/ 910345 w 1364741"/>
                    <a:gd name="connsiteY15" fmla="*/ 219706 h 710052"/>
                    <a:gd name="connsiteX16" fmla="*/ 1174858 w 1364741"/>
                    <a:gd name="connsiteY16" fmla="*/ 308025 h 710052"/>
                    <a:gd name="connsiteX17" fmla="*/ 1290924 w 1364741"/>
                    <a:gd name="connsiteY17" fmla="*/ 707576 h 710052"/>
                    <a:gd name="connsiteX18" fmla="*/ 1329599 w 1364741"/>
                    <a:gd name="connsiteY18" fmla="*/ 547773 h 710052"/>
                    <a:gd name="connsiteX19" fmla="*/ 1343229 w 1364741"/>
                    <a:gd name="connsiteY19" fmla="*/ 478360 h 710052"/>
                    <a:gd name="connsiteX20" fmla="*/ 1364741 w 1364741"/>
                    <a:gd name="connsiteY20" fmla="*/ 364627 h 710052"/>
                    <a:gd name="connsiteX21" fmla="*/ 1362678 w 1364741"/>
                    <a:gd name="connsiteY21" fmla="*/ 190015 h 710052"/>
                    <a:gd name="connsiteX22" fmla="*/ 1298256 w 1364741"/>
                    <a:gd name="connsiteY22" fmla="*/ 202567 h 710052"/>
                    <a:gd name="connsiteX23" fmla="*/ 1264975 w 1364741"/>
                    <a:gd name="connsiteY23" fmla="*/ 132755 h 710052"/>
                    <a:gd name="connsiteX24" fmla="*/ 649769 w 1364741"/>
                    <a:gd name="connsiteY24" fmla="*/ 0 h 710052"/>
                    <a:gd name="connsiteX0" fmla="*/ 649769 w 1364741"/>
                    <a:gd name="connsiteY0" fmla="*/ 0 h 710052"/>
                    <a:gd name="connsiteX1" fmla="*/ 34563 w 1364741"/>
                    <a:gd name="connsiteY1" fmla="*/ 132755 h 710052"/>
                    <a:gd name="connsiteX2" fmla="*/ 0 w 1364741"/>
                    <a:gd name="connsiteY2" fmla="*/ 152901 h 710052"/>
                    <a:gd name="connsiteX3" fmla="*/ 11432 w 1364741"/>
                    <a:gd name="connsiteY3" fmla="*/ 165070 h 710052"/>
                    <a:gd name="connsiteX4" fmla="*/ 71258 w 1364741"/>
                    <a:gd name="connsiteY4" fmla="*/ 212881 h 710052"/>
                    <a:gd name="connsiteX5" fmla="*/ 74150 w 1364741"/>
                    <a:gd name="connsiteY5" fmla="*/ 214518 h 710052"/>
                    <a:gd name="connsiteX6" fmla="*/ 72594 w 1364741"/>
                    <a:gd name="connsiteY6" fmla="*/ 222947 h 710052"/>
                    <a:gd name="connsiteX7" fmla="*/ 122083 w 1364741"/>
                    <a:gd name="connsiteY7" fmla="*/ 688329 h 710052"/>
                    <a:gd name="connsiteX8" fmla="*/ 219463 w 1364741"/>
                    <a:gd name="connsiteY8" fmla="*/ 274678 h 710052"/>
                    <a:gd name="connsiteX9" fmla="*/ 251743 w 1364741"/>
                    <a:gd name="connsiteY9" fmla="*/ 271521 h 710052"/>
                    <a:gd name="connsiteX10" fmla="*/ 268437 w 1364741"/>
                    <a:gd name="connsiteY10" fmla="*/ 267433 h 710052"/>
                    <a:gd name="connsiteX11" fmla="*/ 315785 w 1364741"/>
                    <a:gd name="connsiteY11" fmla="*/ 270728 h 710052"/>
                    <a:gd name="connsiteX12" fmla="*/ 549159 w 1364741"/>
                    <a:gd name="connsiteY12" fmla="*/ 247991 h 710052"/>
                    <a:gd name="connsiteX13" fmla="*/ 599620 w 1364741"/>
                    <a:gd name="connsiteY13" fmla="*/ 233318 h 710052"/>
                    <a:gd name="connsiteX14" fmla="*/ 614726 w 1364741"/>
                    <a:gd name="connsiteY14" fmla="*/ 232121 h 710052"/>
                    <a:gd name="connsiteX15" fmla="*/ 910345 w 1364741"/>
                    <a:gd name="connsiteY15" fmla="*/ 219706 h 710052"/>
                    <a:gd name="connsiteX16" fmla="*/ 1174858 w 1364741"/>
                    <a:gd name="connsiteY16" fmla="*/ 308025 h 710052"/>
                    <a:gd name="connsiteX17" fmla="*/ 1290924 w 1364741"/>
                    <a:gd name="connsiteY17" fmla="*/ 707576 h 710052"/>
                    <a:gd name="connsiteX18" fmla="*/ 1329599 w 1364741"/>
                    <a:gd name="connsiteY18" fmla="*/ 547773 h 710052"/>
                    <a:gd name="connsiteX19" fmla="*/ 1343229 w 1364741"/>
                    <a:gd name="connsiteY19" fmla="*/ 478360 h 710052"/>
                    <a:gd name="connsiteX20" fmla="*/ 1364741 w 1364741"/>
                    <a:gd name="connsiteY20" fmla="*/ 364627 h 710052"/>
                    <a:gd name="connsiteX21" fmla="*/ 1298256 w 1364741"/>
                    <a:gd name="connsiteY21" fmla="*/ 202567 h 710052"/>
                    <a:gd name="connsiteX22" fmla="*/ 1264975 w 1364741"/>
                    <a:gd name="connsiteY22" fmla="*/ 132755 h 710052"/>
                    <a:gd name="connsiteX23" fmla="*/ 649769 w 1364741"/>
                    <a:gd name="connsiteY23" fmla="*/ 0 h 710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364741" h="710052">
                      <a:moveTo>
                        <a:pt x="649769" y="0"/>
                      </a:moveTo>
                      <a:cubicBezTo>
                        <a:pt x="421883" y="0"/>
                        <a:pt x="210177" y="48940"/>
                        <a:pt x="34563" y="132755"/>
                      </a:cubicBezTo>
                      <a:lnTo>
                        <a:pt x="0" y="152901"/>
                      </a:lnTo>
                      <a:lnTo>
                        <a:pt x="11432" y="165070"/>
                      </a:lnTo>
                      <a:cubicBezTo>
                        <a:pt x="27936" y="181700"/>
                        <a:pt x="48566" y="198330"/>
                        <a:pt x="71258" y="212881"/>
                      </a:cubicBezTo>
                      <a:lnTo>
                        <a:pt x="74150" y="214518"/>
                      </a:lnTo>
                      <a:lnTo>
                        <a:pt x="72594" y="222947"/>
                      </a:lnTo>
                      <a:cubicBezTo>
                        <a:pt x="50527" y="401941"/>
                        <a:pt x="122083" y="688329"/>
                        <a:pt x="122083" y="688329"/>
                      </a:cubicBezTo>
                      <a:cubicBezTo>
                        <a:pt x="208689" y="553705"/>
                        <a:pt x="219463" y="274678"/>
                        <a:pt x="219463" y="274678"/>
                      </a:cubicBezTo>
                      <a:cubicBezTo>
                        <a:pt x="230272" y="274678"/>
                        <a:pt x="241089" y="273475"/>
                        <a:pt x="251743" y="271521"/>
                      </a:cubicBezTo>
                      <a:lnTo>
                        <a:pt x="268437" y="267433"/>
                      </a:lnTo>
                      <a:lnTo>
                        <a:pt x="315785" y="270728"/>
                      </a:lnTo>
                      <a:cubicBezTo>
                        <a:pt x="393920" y="273716"/>
                        <a:pt x="473086" y="266830"/>
                        <a:pt x="549159" y="247991"/>
                      </a:cubicBezTo>
                      <a:lnTo>
                        <a:pt x="599620" y="233318"/>
                      </a:lnTo>
                      <a:lnTo>
                        <a:pt x="614726" y="232121"/>
                      </a:lnTo>
                      <a:cubicBezTo>
                        <a:pt x="726070" y="223213"/>
                        <a:pt x="840651" y="214525"/>
                        <a:pt x="910345" y="219706"/>
                      </a:cubicBezTo>
                      <a:cubicBezTo>
                        <a:pt x="1049733" y="230067"/>
                        <a:pt x="1109772" y="244475"/>
                        <a:pt x="1174858" y="308025"/>
                      </a:cubicBezTo>
                      <a:cubicBezTo>
                        <a:pt x="1228868" y="519637"/>
                        <a:pt x="1261999" y="683585"/>
                        <a:pt x="1290924" y="707576"/>
                      </a:cubicBezTo>
                      <a:cubicBezTo>
                        <a:pt x="1312618" y="725570"/>
                        <a:pt x="1315578" y="642780"/>
                        <a:pt x="1329599" y="547773"/>
                      </a:cubicBezTo>
                      <a:lnTo>
                        <a:pt x="1343229" y="478360"/>
                      </a:lnTo>
                      <a:lnTo>
                        <a:pt x="1364741" y="364627"/>
                      </a:lnTo>
                      <a:cubicBezTo>
                        <a:pt x="1357246" y="318662"/>
                        <a:pt x="1314884" y="241212"/>
                        <a:pt x="1298256" y="202567"/>
                      </a:cubicBezTo>
                      <a:cubicBezTo>
                        <a:pt x="1265697" y="183589"/>
                        <a:pt x="1297534" y="151733"/>
                        <a:pt x="1264975" y="132755"/>
                      </a:cubicBezTo>
                      <a:cubicBezTo>
                        <a:pt x="1089361" y="48940"/>
                        <a:pt x="877656" y="0"/>
                        <a:pt x="649769" y="0"/>
                      </a:cubicBezTo>
                      <a:close/>
                    </a:path>
                  </a:pathLst>
                </a:custGeom>
                <a:solidFill>
                  <a:srgbClr val="323B45"/>
                </a:solidFill>
                <a:ln>
                  <a:noFill/>
                </a:ln>
              </p:spPr>
              <p:txBody>
                <a:bodyPr vert="horz" wrap="square" lIns="45720" tIns="22860" rIns="45720" bIns="22860" numCol="1" anchor="t" anchorCtr="0" compatLnSpc="1">
                  <a:prstTxWarp prst="textNoShape">
                    <a:avLst/>
                  </a:prstTxWarp>
                  <a:noAutofit/>
                </a:bodyPr>
                <a:lstStyle/>
                <a:p>
                  <a:endParaRPr lang="en-US" sz="900"/>
                </a:p>
              </p:txBody>
            </p:sp>
            <p:sp>
              <p:nvSpPr>
                <p:cNvPr id="41" name="Freeform 127">
                  <a:extLst>
                    <a:ext uri="{FF2B5EF4-FFF2-40B4-BE49-F238E27FC236}">
                      <a16:creationId xmlns:a16="http://schemas.microsoft.com/office/drawing/2014/main" id="{EC9549FA-E752-59B2-E8BB-54756DC35E76}"/>
                    </a:ext>
                  </a:extLst>
                </p:cNvPr>
                <p:cNvSpPr>
                  <a:spLocks/>
                </p:cNvSpPr>
                <p:nvPr/>
              </p:nvSpPr>
              <p:spPr bwMode="auto">
                <a:xfrm rot="967563" flipH="1">
                  <a:off x="334362" y="934202"/>
                  <a:ext cx="1338436" cy="1121848"/>
                </a:xfrm>
                <a:custGeom>
                  <a:avLst/>
                  <a:gdLst>
                    <a:gd name="connsiteX0" fmla="*/ 822876 w 1503164"/>
                    <a:gd name="connsiteY0" fmla="*/ 26563 h 1259919"/>
                    <a:gd name="connsiteX1" fmla="*/ 781368 w 1503164"/>
                    <a:gd name="connsiteY1" fmla="*/ 17194 h 1259919"/>
                    <a:gd name="connsiteX2" fmla="*/ 587700 w 1503164"/>
                    <a:gd name="connsiteY2" fmla="*/ 68776 h 1259919"/>
                    <a:gd name="connsiteX3" fmla="*/ 432765 w 1503164"/>
                    <a:gd name="connsiteY3" fmla="*/ 0 h 1259919"/>
                    <a:gd name="connsiteX4" fmla="*/ 303653 w 1503164"/>
                    <a:gd name="connsiteY4" fmla="*/ 85970 h 1259919"/>
                    <a:gd name="connsiteX5" fmla="*/ 97073 w 1503164"/>
                    <a:gd name="connsiteY5" fmla="*/ 68776 h 1259919"/>
                    <a:gd name="connsiteX6" fmla="*/ 85347 w 1503164"/>
                    <a:gd name="connsiteY6" fmla="*/ 78853 h 1259919"/>
                    <a:gd name="connsiteX7" fmla="*/ 71906 w 1503164"/>
                    <a:gd name="connsiteY7" fmla="*/ 84951 h 1259919"/>
                    <a:gd name="connsiteX8" fmla="*/ 125810 w 1503164"/>
                    <a:gd name="connsiteY8" fmla="*/ 626120 h 1259919"/>
                    <a:gd name="connsiteX9" fmla="*/ 1160588 w 1503164"/>
                    <a:gd name="connsiteY9" fmla="*/ 652798 h 1259919"/>
                    <a:gd name="connsiteX10" fmla="*/ 1361511 w 1503164"/>
                    <a:gd name="connsiteY10" fmla="*/ 1255902 h 1259919"/>
                    <a:gd name="connsiteX11" fmla="*/ 1394728 w 1503164"/>
                    <a:gd name="connsiteY11" fmla="*/ 507067 h 1259919"/>
                    <a:gd name="connsiteX12" fmla="*/ 1376329 w 1503164"/>
                    <a:gd name="connsiteY12" fmla="*/ 489415 h 1259919"/>
                    <a:gd name="connsiteX13" fmla="*/ 1410754 w 1503164"/>
                    <a:gd name="connsiteY13" fmla="*/ 464331 h 1259919"/>
                    <a:gd name="connsiteX14" fmla="*/ 1433916 w 1503164"/>
                    <a:gd name="connsiteY14" fmla="*/ 416251 h 1259919"/>
                    <a:gd name="connsiteX15" fmla="*/ 1341930 w 1503164"/>
                    <a:gd name="connsiteY15" fmla="*/ 441550 h 1259919"/>
                    <a:gd name="connsiteX16" fmla="*/ 1329783 w 1503164"/>
                    <a:gd name="connsiteY16" fmla="*/ 448271 h 1259919"/>
                    <a:gd name="connsiteX17" fmla="*/ 1301709 w 1503164"/>
                    <a:gd name="connsiteY17" fmla="*/ 430929 h 1259919"/>
                    <a:gd name="connsiteX18" fmla="*/ 1313300 w 1503164"/>
                    <a:gd name="connsiteY18" fmla="*/ 417596 h 1259919"/>
                    <a:gd name="connsiteX19" fmla="*/ 1405008 w 1503164"/>
                    <a:gd name="connsiteY19" fmla="*/ 223382 h 1259919"/>
                    <a:gd name="connsiteX20" fmla="*/ 1267870 w 1503164"/>
                    <a:gd name="connsiteY20" fmla="*/ 368243 h 1259919"/>
                    <a:gd name="connsiteX21" fmla="*/ 1259400 w 1503164"/>
                    <a:gd name="connsiteY21" fmla="*/ 384364 h 1259919"/>
                    <a:gd name="connsiteX22" fmla="*/ 1244665 w 1503164"/>
                    <a:gd name="connsiteY22" fmla="*/ 350945 h 1259919"/>
                    <a:gd name="connsiteX23" fmla="*/ 1151293 w 1503164"/>
                    <a:gd name="connsiteY23" fmla="*/ 261915 h 1259919"/>
                    <a:gd name="connsiteX24" fmla="*/ 1145735 w 1503164"/>
                    <a:gd name="connsiteY24" fmla="*/ 259255 h 1259919"/>
                    <a:gd name="connsiteX25" fmla="*/ 1147926 w 1503164"/>
                    <a:gd name="connsiteY25" fmla="*/ 233865 h 1259919"/>
                    <a:gd name="connsiteX26" fmla="*/ 1000859 w 1503164"/>
                    <a:gd name="connsiteY26" fmla="*/ 111761 h 1259919"/>
                    <a:gd name="connsiteX27" fmla="*/ 884658 w 1503164"/>
                    <a:gd name="connsiteY27" fmla="*/ 120358 h 1259919"/>
                    <a:gd name="connsiteX28" fmla="*/ 822876 w 1503164"/>
                    <a:gd name="connsiteY28" fmla="*/ 26563 h 1259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503164" h="1259919">
                      <a:moveTo>
                        <a:pt x="822876" y="26563"/>
                      </a:moveTo>
                      <a:cubicBezTo>
                        <a:pt x="811225" y="22567"/>
                        <a:pt x="797507" y="19343"/>
                        <a:pt x="781368" y="17194"/>
                      </a:cubicBezTo>
                      <a:cubicBezTo>
                        <a:pt x="652256" y="0"/>
                        <a:pt x="587700" y="68776"/>
                        <a:pt x="587700" y="68776"/>
                      </a:cubicBezTo>
                      <a:cubicBezTo>
                        <a:pt x="587700" y="68776"/>
                        <a:pt x="548966" y="0"/>
                        <a:pt x="432765" y="0"/>
                      </a:cubicBezTo>
                      <a:cubicBezTo>
                        <a:pt x="316564" y="8597"/>
                        <a:pt x="303653" y="85970"/>
                        <a:pt x="303653" y="85970"/>
                      </a:cubicBezTo>
                      <a:cubicBezTo>
                        <a:pt x="303653" y="85970"/>
                        <a:pt x="226185" y="0"/>
                        <a:pt x="97073" y="68776"/>
                      </a:cubicBezTo>
                      <a:lnTo>
                        <a:pt x="85347" y="78853"/>
                      </a:lnTo>
                      <a:lnTo>
                        <a:pt x="71906" y="84951"/>
                      </a:lnTo>
                      <a:cubicBezTo>
                        <a:pt x="6890" y="138271"/>
                        <a:pt x="-72200" y="364491"/>
                        <a:pt x="125810" y="626120"/>
                      </a:cubicBezTo>
                      <a:cubicBezTo>
                        <a:pt x="352106" y="925126"/>
                        <a:pt x="1006657" y="608292"/>
                        <a:pt x="1160588" y="652798"/>
                      </a:cubicBezTo>
                      <a:cubicBezTo>
                        <a:pt x="1328566" y="720830"/>
                        <a:pt x="1270497" y="1210122"/>
                        <a:pt x="1361511" y="1255902"/>
                      </a:cubicBezTo>
                      <a:cubicBezTo>
                        <a:pt x="1436602" y="1311676"/>
                        <a:pt x="1619775" y="772788"/>
                        <a:pt x="1394728" y="507067"/>
                      </a:cubicBezTo>
                      <a:lnTo>
                        <a:pt x="1376329" y="489415"/>
                      </a:lnTo>
                      <a:lnTo>
                        <a:pt x="1410754" y="464331"/>
                      </a:lnTo>
                      <a:cubicBezTo>
                        <a:pt x="1430338" y="446930"/>
                        <a:pt x="1440606" y="429718"/>
                        <a:pt x="1433916" y="416251"/>
                      </a:cubicBezTo>
                      <a:cubicBezTo>
                        <a:pt x="1440070" y="394967"/>
                        <a:pt x="1391769" y="415598"/>
                        <a:pt x="1341930" y="441550"/>
                      </a:cubicBezTo>
                      <a:lnTo>
                        <a:pt x="1329783" y="448271"/>
                      </a:lnTo>
                      <a:lnTo>
                        <a:pt x="1301709" y="430929"/>
                      </a:lnTo>
                      <a:lnTo>
                        <a:pt x="1313300" y="417596"/>
                      </a:lnTo>
                      <a:cubicBezTo>
                        <a:pt x="1377458" y="341547"/>
                        <a:pt x="1453846" y="237502"/>
                        <a:pt x="1405008" y="223382"/>
                      </a:cubicBezTo>
                      <a:cubicBezTo>
                        <a:pt x="1365939" y="212086"/>
                        <a:pt x="1312020" y="288752"/>
                        <a:pt x="1267870" y="368243"/>
                      </a:cubicBezTo>
                      <a:lnTo>
                        <a:pt x="1259400" y="384364"/>
                      </a:lnTo>
                      <a:lnTo>
                        <a:pt x="1244665" y="350945"/>
                      </a:lnTo>
                      <a:cubicBezTo>
                        <a:pt x="1221763" y="313958"/>
                        <a:pt x="1189688" y="284754"/>
                        <a:pt x="1151293" y="261915"/>
                      </a:cubicBezTo>
                      <a:lnTo>
                        <a:pt x="1145735" y="259255"/>
                      </a:lnTo>
                      <a:lnTo>
                        <a:pt x="1147926" y="233865"/>
                      </a:lnTo>
                      <a:cubicBezTo>
                        <a:pt x="1138848" y="176238"/>
                        <a:pt x="1088010" y="124656"/>
                        <a:pt x="1000859" y="111761"/>
                      </a:cubicBezTo>
                      <a:cubicBezTo>
                        <a:pt x="936303" y="103164"/>
                        <a:pt x="884658" y="120358"/>
                        <a:pt x="884658" y="120358"/>
                      </a:cubicBezTo>
                      <a:cubicBezTo>
                        <a:pt x="884658" y="120358"/>
                        <a:pt x="904428" y="54537"/>
                        <a:pt x="822876" y="26563"/>
                      </a:cubicBezTo>
                      <a:close/>
                    </a:path>
                  </a:pathLst>
                </a:custGeom>
                <a:solidFill>
                  <a:srgbClr val="323B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en-US"/>
                </a:p>
              </p:txBody>
            </p:sp>
            <p:sp>
              <p:nvSpPr>
                <p:cNvPr id="42" name="Freeform 133">
                  <a:extLst>
                    <a:ext uri="{FF2B5EF4-FFF2-40B4-BE49-F238E27FC236}">
                      <a16:creationId xmlns:a16="http://schemas.microsoft.com/office/drawing/2014/main" id="{D3892043-C01C-414B-EC2F-0D40995DBB0A}"/>
                    </a:ext>
                  </a:extLst>
                </p:cNvPr>
                <p:cNvSpPr>
                  <a:spLocks/>
                </p:cNvSpPr>
                <p:nvPr/>
              </p:nvSpPr>
              <p:spPr bwMode="auto">
                <a:xfrm>
                  <a:off x="793593" y="2188852"/>
                  <a:ext cx="281550" cy="102382"/>
                </a:xfrm>
                <a:custGeom>
                  <a:avLst/>
                  <a:gdLst>
                    <a:gd name="T0" fmla="*/ 23 w 26"/>
                    <a:gd name="T1" fmla="*/ 2 h 9"/>
                    <a:gd name="T2" fmla="*/ 3 w 26"/>
                    <a:gd name="T3" fmla="*/ 2 h 9"/>
                    <a:gd name="T4" fmla="*/ 13 w 26"/>
                    <a:gd name="T5" fmla="*/ 9 h 9"/>
                    <a:gd name="T6" fmla="*/ 23 w 26"/>
                    <a:gd name="T7" fmla="*/ 2 h 9"/>
                  </a:gdLst>
                  <a:ahLst/>
                  <a:cxnLst>
                    <a:cxn ang="0">
                      <a:pos x="T0" y="T1"/>
                    </a:cxn>
                    <a:cxn ang="0">
                      <a:pos x="T2" y="T3"/>
                    </a:cxn>
                    <a:cxn ang="0">
                      <a:pos x="T4" y="T5"/>
                    </a:cxn>
                    <a:cxn ang="0">
                      <a:pos x="T6" y="T7"/>
                    </a:cxn>
                  </a:cxnLst>
                  <a:rect l="0" t="0" r="r" b="b"/>
                  <a:pathLst>
                    <a:path w="26" h="9">
                      <a:moveTo>
                        <a:pt x="23" y="2"/>
                      </a:moveTo>
                      <a:cubicBezTo>
                        <a:pt x="19" y="0"/>
                        <a:pt x="6" y="0"/>
                        <a:pt x="3" y="2"/>
                      </a:cubicBezTo>
                      <a:cubicBezTo>
                        <a:pt x="0" y="3"/>
                        <a:pt x="10" y="9"/>
                        <a:pt x="13" y="9"/>
                      </a:cubicBezTo>
                      <a:cubicBezTo>
                        <a:pt x="16" y="9"/>
                        <a:pt x="26" y="3"/>
                        <a:pt x="23" y="2"/>
                      </a:cubicBezTo>
                    </a:path>
                  </a:pathLst>
                </a:custGeom>
                <a:solidFill>
                  <a:srgbClr val="ED90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grpSp>
          <p:sp>
            <p:nvSpPr>
              <p:cNvPr id="21" name="Freeform 756">
                <a:extLst>
                  <a:ext uri="{FF2B5EF4-FFF2-40B4-BE49-F238E27FC236}">
                    <a16:creationId xmlns:a16="http://schemas.microsoft.com/office/drawing/2014/main" id="{FC558319-05A6-E0BD-945B-38E22C01EBF7}"/>
                  </a:ext>
                </a:extLst>
              </p:cNvPr>
              <p:cNvSpPr>
                <a:spLocks noEditPoints="1"/>
              </p:cNvSpPr>
              <p:nvPr/>
            </p:nvSpPr>
            <p:spPr bwMode="auto">
              <a:xfrm>
                <a:off x="2179637" y="3151648"/>
                <a:ext cx="1776954" cy="872115"/>
              </a:xfrm>
              <a:custGeom>
                <a:avLst/>
                <a:gdLst>
                  <a:gd name="T0" fmla="*/ 51 w 62"/>
                  <a:gd name="T1" fmla="*/ 0 h 26"/>
                  <a:gd name="T2" fmla="*/ 61 w 62"/>
                  <a:gd name="T3" fmla="*/ 2 h 26"/>
                  <a:gd name="T4" fmla="*/ 62 w 62"/>
                  <a:gd name="T5" fmla="*/ 3 h 26"/>
                  <a:gd name="T6" fmla="*/ 62 w 62"/>
                  <a:gd name="T7" fmla="*/ 8 h 26"/>
                  <a:gd name="T8" fmla="*/ 61 w 62"/>
                  <a:gd name="T9" fmla="*/ 10 h 26"/>
                  <a:gd name="T10" fmla="*/ 61 w 62"/>
                  <a:gd name="T11" fmla="*/ 11 h 26"/>
                  <a:gd name="T12" fmla="*/ 58 w 62"/>
                  <a:gd name="T13" fmla="*/ 21 h 26"/>
                  <a:gd name="T14" fmla="*/ 53 w 62"/>
                  <a:gd name="T15" fmla="*/ 25 h 26"/>
                  <a:gd name="T16" fmla="*/ 42 w 62"/>
                  <a:gd name="T17" fmla="*/ 25 h 26"/>
                  <a:gd name="T18" fmla="*/ 37 w 62"/>
                  <a:gd name="T19" fmla="*/ 21 h 26"/>
                  <a:gd name="T20" fmla="*/ 34 w 62"/>
                  <a:gd name="T21" fmla="*/ 15 h 26"/>
                  <a:gd name="T22" fmla="*/ 33 w 62"/>
                  <a:gd name="T23" fmla="*/ 7 h 26"/>
                  <a:gd name="T24" fmla="*/ 31 w 62"/>
                  <a:gd name="T25" fmla="*/ 6 h 26"/>
                  <a:gd name="T26" fmla="*/ 29 w 62"/>
                  <a:gd name="T27" fmla="*/ 7 h 26"/>
                  <a:gd name="T28" fmla="*/ 29 w 62"/>
                  <a:gd name="T29" fmla="*/ 9 h 26"/>
                  <a:gd name="T30" fmla="*/ 25 w 62"/>
                  <a:gd name="T31" fmla="*/ 21 h 26"/>
                  <a:gd name="T32" fmla="*/ 19 w 62"/>
                  <a:gd name="T33" fmla="*/ 25 h 26"/>
                  <a:gd name="T34" fmla="*/ 10 w 62"/>
                  <a:gd name="T35" fmla="*/ 26 h 26"/>
                  <a:gd name="T36" fmla="*/ 4 w 62"/>
                  <a:gd name="T37" fmla="*/ 21 h 26"/>
                  <a:gd name="T38" fmla="*/ 1 w 62"/>
                  <a:gd name="T39" fmla="*/ 11 h 26"/>
                  <a:gd name="T40" fmla="*/ 1 w 62"/>
                  <a:gd name="T41" fmla="*/ 9 h 26"/>
                  <a:gd name="T42" fmla="*/ 0 w 62"/>
                  <a:gd name="T43" fmla="*/ 8 h 26"/>
                  <a:gd name="T44" fmla="*/ 0 w 62"/>
                  <a:gd name="T45" fmla="*/ 3 h 26"/>
                  <a:gd name="T46" fmla="*/ 2 w 62"/>
                  <a:gd name="T47" fmla="*/ 1 h 26"/>
                  <a:gd name="T48" fmla="*/ 10 w 62"/>
                  <a:gd name="T49" fmla="*/ 0 h 26"/>
                  <a:gd name="T50" fmla="*/ 24 w 62"/>
                  <a:gd name="T51" fmla="*/ 1 h 26"/>
                  <a:gd name="T52" fmla="*/ 36 w 62"/>
                  <a:gd name="T53" fmla="*/ 1 h 26"/>
                  <a:gd name="T54" fmla="*/ 46 w 62"/>
                  <a:gd name="T55" fmla="*/ 0 h 26"/>
                  <a:gd name="T56" fmla="*/ 51 w 62"/>
                  <a:gd name="T57" fmla="*/ 0 h 26"/>
                  <a:gd name="T58" fmla="*/ 38 w 62"/>
                  <a:gd name="T59" fmla="*/ 4 h 26"/>
                  <a:gd name="T60" fmla="*/ 35 w 62"/>
                  <a:gd name="T61" fmla="*/ 9 h 26"/>
                  <a:gd name="T62" fmla="*/ 38 w 62"/>
                  <a:gd name="T63" fmla="*/ 20 h 26"/>
                  <a:gd name="T64" fmla="*/ 44 w 62"/>
                  <a:gd name="T65" fmla="*/ 23 h 26"/>
                  <a:gd name="T66" fmla="*/ 53 w 62"/>
                  <a:gd name="T67" fmla="*/ 23 h 26"/>
                  <a:gd name="T68" fmla="*/ 56 w 62"/>
                  <a:gd name="T69" fmla="*/ 21 h 26"/>
                  <a:gd name="T70" fmla="*/ 57 w 62"/>
                  <a:gd name="T71" fmla="*/ 6 h 26"/>
                  <a:gd name="T72" fmla="*/ 55 w 62"/>
                  <a:gd name="T73" fmla="*/ 4 h 26"/>
                  <a:gd name="T74" fmla="*/ 49 w 62"/>
                  <a:gd name="T75" fmla="*/ 3 h 26"/>
                  <a:gd name="T76" fmla="*/ 45 w 62"/>
                  <a:gd name="T77" fmla="*/ 2 h 26"/>
                  <a:gd name="T78" fmla="*/ 38 w 62"/>
                  <a:gd name="T79" fmla="*/ 4 h 26"/>
                  <a:gd name="T80" fmla="*/ 20 w 62"/>
                  <a:gd name="T81" fmla="*/ 23 h 26"/>
                  <a:gd name="T82" fmla="*/ 23 w 62"/>
                  <a:gd name="T83" fmla="*/ 21 h 26"/>
                  <a:gd name="T84" fmla="*/ 27 w 62"/>
                  <a:gd name="T85" fmla="*/ 8 h 26"/>
                  <a:gd name="T86" fmla="*/ 24 w 62"/>
                  <a:gd name="T87" fmla="*/ 4 h 26"/>
                  <a:gd name="T88" fmla="*/ 17 w 62"/>
                  <a:gd name="T89" fmla="*/ 2 h 26"/>
                  <a:gd name="T90" fmla="*/ 8 w 62"/>
                  <a:gd name="T91" fmla="*/ 3 h 26"/>
                  <a:gd name="T92" fmla="*/ 6 w 62"/>
                  <a:gd name="T93" fmla="*/ 5 h 26"/>
                  <a:gd name="T94" fmla="*/ 4 w 62"/>
                  <a:gd name="T95" fmla="*/ 8 h 26"/>
                  <a:gd name="T96" fmla="*/ 5 w 62"/>
                  <a:gd name="T97" fmla="*/ 20 h 26"/>
                  <a:gd name="T98" fmla="*/ 11 w 62"/>
                  <a:gd name="T99" fmla="*/ 24 h 26"/>
                  <a:gd name="T100" fmla="*/ 14 w 62"/>
                  <a:gd name="T101" fmla="*/ 24 h 26"/>
                  <a:gd name="T102" fmla="*/ 20 w 62"/>
                  <a:gd name="T103" fmla="*/ 2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2" h="26">
                    <a:moveTo>
                      <a:pt x="51" y="0"/>
                    </a:moveTo>
                    <a:cubicBezTo>
                      <a:pt x="54" y="0"/>
                      <a:pt x="57" y="1"/>
                      <a:pt x="61" y="2"/>
                    </a:cubicBezTo>
                    <a:cubicBezTo>
                      <a:pt x="61" y="2"/>
                      <a:pt x="62" y="2"/>
                      <a:pt x="62" y="3"/>
                    </a:cubicBezTo>
                    <a:cubicBezTo>
                      <a:pt x="62" y="5"/>
                      <a:pt x="62" y="6"/>
                      <a:pt x="62" y="8"/>
                    </a:cubicBezTo>
                    <a:cubicBezTo>
                      <a:pt x="62" y="9"/>
                      <a:pt x="61" y="9"/>
                      <a:pt x="61" y="10"/>
                    </a:cubicBezTo>
                    <a:cubicBezTo>
                      <a:pt x="61" y="10"/>
                      <a:pt x="61" y="10"/>
                      <a:pt x="61" y="11"/>
                    </a:cubicBezTo>
                    <a:cubicBezTo>
                      <a:pt x="60" y="13"/>
                      <a:pt x="59" y="18"/>
                      <a:pt x="58" y="21"/>
                    </a:cubicBezTo>
                    <a:cubicBezTo>
                      <a:pt x="57" y="24"/>
                      <a:pt x="55" y="25"/>
                      <a:pt x="53" y="25"/>
                    </a:cubicBezTo>
                    <a:cubicBezTo>
                      <a:pt x="49" y="26"/>
                      <a:pt x="46" y="26"/>
                      <a:pt x="42" y="25"/>
                    </a:cubicBezTo>
                    <a:cubicBezTo>
                      <a:pt x="40" y="24"/>
                      <a:pt x="38" y="23"/>
                      <a:pt x="37" y="21"/>
                    </a:cubicBezTo>
                    <a:cubicBezTo>
                      <a:pt x="36" y="19"/>
                      <a:pt x="35" y="17"/>
                      <a:pt x="34" y="15"/>
                    </a:cubicBezTo>
                    <a:cubicBezTo>
                      <a:pt x="34" y="13"/>
                      <a:pt x="33" y="9"/>
                      <a:pt x="33" y="7"/>
                    </a:cubicBezTo>
                    <a:cubicBezTo>
                      <a:pt x="32" y="6"/>
                      <a:pt x="32" y="6"/>
                      <a:pt x="31" y="6"/>
                    </a:cubicBezTo>
                    <a:cubicBezTo>
                      <a:pt x="30" y="6"/>
                      <a:pt x="30" y="6"/>
                      <a:pt x="29" y="7"/>
                    </a:cubicBezTo>
                    <a:cubicBezTo>
                      <a:pt x="29" y="7"/>
                      <a:pt x="29" y="8"/>
                      <a:pt x="29" y="9"/>
                    </a:cubicBezTo>
                    <a:cubicBezTo>
                      <a:pt x="28" y="12"/>
                      <a:pt x="27" y="18"/>
                      <a:pt x="25" y="21"/>
                    </a:cubicBezTo>
                    <a:cubicBezTo>
                      <a:pt x="24" y="23"/>
                      <a:pt x="22" y="24"/>
                      <a:pt x="19" y="25"/>
                    </a:cubicBezTo>
                    <a:cubicBezTo>
                      <a:pt x="16" y="26"/>
                      <a:pt x="14" y="26"/>
                      <a:pt x="10" y="26"/>
                    </a:cubicBezTo>
                    <a:cubicBezTo>
                      <a:pt x="7" y="25"/>
                      <a:pt x="5" y="24"/>
                      <a:pt x="4" y="21"/>
                    </a:cubicBezTo>
                    <a:cubicBezTo>
                      <a:pt x="3" y="18"/>
                      <a:pt x="2" y="14"/>
                      <a:pt x="1" y="11"/>
                    </a:cubicBezTo>
                    <a:cubicBezTo>
                      <a:pt x="1" y="10"/>
                      <a:pt x="1" y="10"/>
                      <a:pt x="1" y="9"/>
                    </a:cubicBezTo>
                    <a:cubicBezTo>
                      <a:pt x="0" y="9"/>
                      <a:pt x="0" y="9"/>
                      <a:pt x="0" y="8"/>
                    </a:cubicBezTo>
                    <a:cubicBezTo>
                      <a:pt x="0" y="7"/>
                      <a:pt x="0" y="5"/>
                      <a:pt x="0" y="3"/>
                    </a:cubicBezTo>
                    <a:cubicBezTo>
                      <a:pt x="0" y="2"/>
                      <a:pt x="0" y="2"/>
                      <a:pt x="2" y="1"/>
                    </a:cubicBezTo>
                    <a:cubicBezTo>
                      <a:pt x="5" y="1"/>
                      <a:pt x="7" y="0"/>
                      <a:pt x="10" y="0"/>
                    </a:cubicBezTo>
                    <a:cubicBezTo>
                      <a:pt x="15" y="0"/>
                      <a:pt x="19" y="0"/>
                      <a:pt x="24" y="1"/>
                    </a:cubicBezTo>
                    <a:cubicBezTo>
                      <a:pt x="28" y="1"/>
                      <a:pt x="32" y="2"/>
                      <a:pt x="36" y="1"/>
                    </a:cubicBezTo>
                    <a:cubicBezTo>
                      <a:pt x="40" y="0"/>
                      <a:pt x="42" y="0"/>
                      <a:pt x="46" y="0"/>
                    </a:cubicBezTo>
                    <a:cubicBezTo>
                      <a:pt x="48" y="0"/>
                      <a:pt x="49" y="0"/>
                      <a:pt x="51" y="0"/>
                    </a:cubicBezTo>
                    <a:moveTo>
                      <a:pt x="38" y="4"/>
                    </a:moveTo>
                    <a:cubicBezTo>
                      <a:pt x="35" y="5"/>
                      <a:pt x="35" y="6"/>
                      <a:pt x="35" y="9"/>
                    </a:cubicBezTo>
                    <a:cubicBezTo>
                      <a:pt x="36" y="12"/>
                      <a:pt x="37" y="17"/>
                      <a:pt x="38" y="20"/>
                    </a:cubicBezTo>
                    <a:cubicBezTo>
                      <a:pt x="40" y="22"/>
                      <a:pt x="41" y="23"/>
                      <a:pt x="44" y="23"/>
                    </a:cubicBezTo>
                    <a:cubicBezTo>
                      <a:pt x="47" y="24"/>
                      <a:pt x="49" y="24"/>
                      <a:pt x="53" y="23"/>
                    </a:cubicBezTo>
                    <a:cubicBezTo>
                      <a:pt x="54" y="23"/>
                      <a:pt x="55" y="22"/>
                      <a:pt x="56" y="21"/>
                    </a:cubicBezTo>
                    <a:cubicBezTo>
                      <a:pt x="58" y="17"/>
                      <a:pt x="58" y="10"/>
                      <a:pt x="57" y="6"/>
                    </a:cubicBezTo>
                    <a:cubicBezTo>
                      <a:pt x="57" y="5"/>
                      <a:pt x="56" y="5"/>
                      <a:pt x="55" y="4"/>
                    </a:cubicBezTo>
                    <a:cubicBezTo>
                      <a:pt x="53" y="3"/>
                      <a:pt x="51" y="3"/>
                      <a:pt x="49" y="3"/>
                    </a:cubicBezTo>
                    <a:cubicBezTo>
                      <a:pt x="48" y="2"/>
                      <a:pt x="46" y="2"/>
                      <a:pt x="45" y="2"/>
                    </a:cubicBezTo>
                    <a:cubicBezTo>
                      <a:pt x="42" y="3"/>
                      <a:pt x="41" y="3"/>
                      <a:pt x="38" y="4"/>
                    </a:cubicBezTo>
                    <a:moveTo>
                      <a:pt x="20" y="23"/>
                    </a:moveTo>
                    <a:cubicBezTo>
                      <a:pt x="21" y="23"/>
                      <a:pt x="22" y="22"/>
                      <a:pt x="23" y="21"/>
                    </a:cubicBezTo>
                    <a:cubicBezTo>
                      <a:pt x="25" y="18"/>
                      <a:pt x="26" y="12"/>
                      <a:pt x="27" y="8"/>
                    </a:cubicBezTo>
                    <a:cubicBezTo>
                      <a:pt x="27" y="6"/>
                      <a:pt x="26" y="5"/>
                      <a:pt x="24" y="4"/>
                    </a:cubicBezTo>
                    <a:cubicBezTo>
                      <a:pt x="22" y="3"/>
                      <a:pt x="20" y="3"/>
                      <a:pt x="17" y="2"/>
                    </a:cubicBezTo>
                    <a:cubicBezTo>
                      <a:pt x="14" y="2"/>
                      <a:pt x="12" y="2"/>
                      <a:pt x="8" y="3"/>
                    </a:cubicBezTo>
                    <a:cubicBezTo>
                      <a:pt x="7" y="4"/>
                      <a:pt x="6" y="4"/>
                      <a:pt x="6" y="5"/>
                    </a:cubicBezTo>
                    <a:cubicBezTo>
                      <a:pt x="4" y="5"/>
                      <a:pt x="4" y="7"/>
                      <a:pt x="4" y="8"/>
                    </a:cubicBezTo>
                    <a:cubicBezTo>
                      <a:pt x="4" y="11"/>
                      <a:pt x="4" y="17"/>
                      <a:pt x="5" y="20"/>
                    </a:cubicBezTo>
                    <a:cubicBezTo>
                      <a:pt x="6" y="22"/>
                      <a:pt x="8" y="23"/>
                      <a:pt x="11" y="24"/>
                    </a:cubicBezTo>
                    <a:cubicBezTo>
                      <a:pt x="12" y="24"/>
                      <a:pt x="13" y="24"/>
                      <a:pt x="14" y="24"/>
                    </a:cubicBezTo>
                    <a:cubicBezTo>
                      <a:pt x="16" y="24"/>
                      <a:pt x="17" y="24"/>
                      <a:pt x="20" y="23"/>
                    </a:cubicBezTo>
                  </a:path>
                </a:pathLst>
              </a:custGeom>
              <a:solidFill>
                <a:srgbClr val="1C1C1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grpSp>
      </p:grpSp>
    </p:spTree>
    <p:extLst>
      <p:ext uri="{BB962C8B-B14F-4D97-AF65-F5344CB8AC3E}">
        <p14:creationId xmlns:p14="http://schemas.microsoft.com/office/powerpoint/2010/main" val="4268797352"/>
      </p:ext>
    </p:extLst>
  </p:cSld>
  <p:clrMapOvr>
    <a:masterClrMapping/>
  </p:clrMapOvr>
  <p:transition spd="slow">
    <p:push/>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100000" fill="hold" grpId="0" nodeType="afterEffect">
                                  <p:stCondLst>
                                    <p:cond delay="0"/>
                                  </p:stCondLst>
                                  <p:childTnLst>
                                    <p:set>
                                      <p:cBhvr>
                                        <p:cTn id="6" dur="1" fill="hold">
                                          <p:stCondLst>
                                            <p:cond delay="0"/>
                                          </p:stCondLst>
                                        </p:cTn>
                                        <p:tgtEl>
                                          <p:spTgt spid="17"/>
                                        </p:tgtEl>
                                        <p:attrNameLst>
                                          <p:attrName>style.visibility</p:attrName>
                                        </p:attrNameLst>
                                      </p:cBhvr>
                                      <p:to>
                                        <p:strVal val="visible"/>
                                      </p:to>
                                    </p:set>
                                    <p:anim calcmode="lin" valueType="num">
                                      <p:cBhvr additive="base">
                                        <p:cTn id="7" dur="500" fill="hold"/>
                                        <p:tgtEl>
                                          <p:spTgt spid="17"/>
                                        </p:tgtEl>
                                        <p:attrNameLst>
                                          <p:attrName>ppt_x</p:attrName>
                                        </p:attrNameLst>
                                      </p:cBhvr>
                                      <p:tavLst>
                                        <p:tav tm="0">
                                          <p:val>
                                            <p:strVal val="0-#ppt_w/2"/>
                                          </p:val>
                                        </p:tav>
                                        <p:tav tm="100000">
                                          <p:val>
                                            <p:strVal val="#ppt_x"/>
                                          </p:val>
                                        </p:tav>
                                      </p:tavLst>
                                    </p:anim>
                                    <p:anim calcmode="lin" valueType="num">
                                      <p:cBhvr additive="base">
                                        <p:cTn id="8" dur="500" fill="hold"/>
                                        <p:tgtEl>
                                          <p:spTgt spid="17"/>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2" presetClass="entr" presetSubtype="4" fill="hold" grpId="0" nodeType="afterEffect">
                                  <p:stCondLst>
                                    <p:cond delay="0"/>
                                  </p:stCondLst>
                                  <p:childTnLst>
                                    <p:set>
                                      <p:cBhvr>
                                        <p:cTn id="11" dur="1" fill="hold">
                                          <p:stCondLst>
                                            <p:cond delay="0"/>
                                          </p:stCondLst>
                                        </p:cTn>
                                        <p:tgtEl>
                                          <p:spTgt spid="6"/>
                                        </p:tgtEl>
                                        <p:attrNameLst>
                                          <p:attrName>style.visibility</p:attrName>
                                        </p:attrNameLst>
                                      </p:cBhvr>
                                      <p:to>
                                        <p:strVal val="visible"/>
                                      </p:to>
                                    </p:set>
                                    <p:anim calcmode="lin" valueType="num">
                                      <p:cBhvr additive="base">
                                        <p:cTn id="12" dur="500" fill="hold"/>
                                        <p:tgtEl>
                                          <p:spTgt spid="6"/>
                                        </p:tgtEl>
                                        <p:attrNameLst>
                                          <p:attrName>ppt_x</p:attrName>
                                        </p:attrNameLst>
                                      </p:cBhvr>
                                      <p:tavLst>
                                        <p:tav tm="0">
                                          <p:val>
                                            <p:strVal val="#ppt_x"/>
                                          </p:val>
                                        </p:tav>
                                        <p:tav tm="100000">
                                          <p:val>
                                            <p:strVal val="#ppt_x"/>
                                          </p:val>
                                        </p:tav>
                                      </p:tavLst>
                                    </p:anim>
                                    <p:anim calcmode="lin" valueType="num">
                                      <p:cBhvr additive="base">
                                        <p:cTn id="13" dur="500" fill="hold"/>
                                        <p:tgtEl>
                                          <p:spTgt spid="6"/>
                                        </p:tgtEl>
                                        <p:attrNameLst>
                                          <p:attrName>ppt_y</p:attrName>
                                        </p:attrNameLst>
                                      </p:cBhvr>
                                      <p:tavLst>
                                        <p:tav tm="0">
                                          <p:val>
                                            <p:strVal val="1+#ppt_h/2"/>
                                          </p:val>
                                        </p:tav>
                                        <p:tav tm="100000">
                                          <p:val>
                                            <p:strVal val="#ppt_y"/>
                                          </p:val>
                                        </p:tav>
                                      </p:tavLst>
                                    </p:anim>
                                  </p:childTnLst>
                                </p:cTn>
                              </p:par>
                              <p:par>
                                <p:cTn id="14" presetID="2" presetClass="entr" presetSubtype="8" decel="100000" fill="hold" grpId="0" nodeType="withEffect">
                                  <p:stCondLst>
                                    <p:cond delay="500"/>
                                  </p:stCondLst>
                                  <p:childTnLst>
                                    <p:set>
                                      <p:cBhvr>
                                        <p:cTn id="15" dur="1" fill="hold">
                                          <p:stCondLst>
                                            <p:cond delay="0"/>
                                          </p:stCondLst>
                                        </p:cTn>
                                        <p:tgtEl>
                                          <p:spTgt spid="10"/>
                                        </p:tgtEl>
                                        <p:attrNameLst>
                                          <p:attrName>style.visibility</p:attrName>
                                        </p:attrNameLst>
                                      </p:cBhvr>
                                      <p:to>
                                        <p:strVal val="visible"/>
                                      </p:to>
                                    </p:set>
                                    <p:anim calcmode="lin" valueType="num">
                                      <p:cBhvr additive="base">
                                        <p:cTn id="16" dur="500" fill="hold"/>
                                        <p:tgtEl>
                                          <p:spTgt spid="10"/>
                                        </p:tgtEl>
                                        <p:attrNameLst>
                                          <p:attrName>ppt_x</p:attrName>
                                        </p:attrNameLst>
                                      </p:cBhvr>
                                      <p:tavLst>
                                        <p:tav tm="0">
                                          <p:val>
                                            <p:strVal val="0-#ppt_w/2"/>
                                          </p:val>
                                        </p:tav>
                                        <p:tav tm="100000">
                                          <p:val>
                                            <p:strVal val="#ppt_x"/>
                                          </p:val>
                                        </p:tav>
                                      </p:tavLst>
                                    </p:anim>
                                    <p:anim calcmode="lin" valueType="num">
                                      <p:cBhvr additive="base">
                                        <p:cTn id="17" dur="500" fill="hold"/>
                                        <p:tgtEl>
                                          <p:spTgt spid="10"/>
                                        </p:tgtEl>
                                        <p:attrNameLst>
                                          <p:attrName>ppt_y</p:attrName>
                                        </p:attrNameLst>
                                      </p:cBhvr>
                                      <p:tavLst>
                                        <p:tav tm="0">
                                          <p:val>
                                            <p:strVal val="#ppt_y"/>
                                          </p:val>
                                        </p:tav>
                                        <p:tav tm="100000">
                                          <p:val>
                                            <p:strVal val="#ppt_y"/>
                                          </p:val>
                                        </p:tav>
                                      </p:tavLst>
                                    </p:anim>
                                  </p:childTnLst>
                                </p:cTn>
                              </p:par>
                              <p:par>
                                <p:cTn id="18" presetID="2" presetClass="entr" presetSubtype="8" decel="100000" fill="hold" grpId="0" nodeType="withEffect">
                                  <p:stCondLst>
                                    <p:cond delay="1000"/>
                                  </p:stCondLst>
                                  <p:childTnLst>
                                    <p:set>
                                      <p:cBhvr>
                                        <p:cTn id="19" dur="1" fill="hold">
                                          <p:stCondLst>
                                            <p:cond delay="0"/>
                                          </p:stCondLst>
                                        </p:cTn>
                                        <p:tgtEl>
                                          <p:spTgt spid="3"/>
                                        </p:tgtEl>
                                        <p:attrNameLst>
                                          <p:attrName>style.visibility</p:attrName>
                                        </p:attrNameLst>
                                      </p:cBhvr>
                                      <p:to>
                                        <p:strVal val="visible"/>
                                      </p:to>
                                    </p:set>
                                    <p:anim calcmode="lin" valueType="num">
                                      <p:cBhvr additive="base">
                                        <p:cTn id="20" dur="500" fill="hold"/>
                                        <p:tgtEl>
                                          <p:spTgt spid="3"/>
                                        </p:tgtEl>
                                        <p:attrNameLst>
                                          <p:attrName>ppt_x</p:attrName>
                                        </p:attrNameLst>
                                      </p:cBhvr>
                                      <p:tavLst>
                                        <p:tav tm="0">
                                          <p:val>
                                            <p:strVal val="0-#ppt_w/2"/>
                                          </p:val>
                                        </p:tav>
                                        <p:tav tm="100000">
                                          <p:val>
                                            <p:strVal val="#ppt_x"/>
                                          </p:val>
                                        </p:tav>
                                      </p:tavLst>
                                    </p:anim>
                                    <p:anim calcmode="lin" valueType="num">
                                      <p:cBhvr additive="base">
                                        <p:cTn id="21" dur="500" fill="hold"/>
                                        <p:tgtEl>
                                          <p:spTgt spid="3"/>
                                        </p:tgtEl>
                                        <p:attrNameLst>
                                          <p:attrName>ppt_y</p:attrName>
                                        </p:attrNameLst>
                                      </p:cBhvr>
                                      <p:tavLst>
                                        <p:tav tm="0">
                                          <p:val>
                                            <p:strVal val="#ppt_y"/>
                                          </p:val>
                                        </p:tav>
                                        <p:tav tm="100000">
                                          <p:val>
                                            <p:strVal val="#ppt_y"/>
                                          </p:val>
                                        </p:tav>
                                      </p:tavLst>
                                    </p:anim>
                                  </p:childTnLst>
                                </p:cTn>
                              </p:par>
                            </p:childTnLst>
                          </p:cTn>
                        </p:par>
                        <p:par>
                          <p:cTn id="22" fill="hold">
                            <p:stCondLst>
                              <p:cond delay="2000"/>
                            </p:stCondLst>
                            <p:childTnLst>
                              <p:par>
                                <p:cTn id="23" presetID="2" presetClass="entr" presetSubtype="8" fill="hold" nodeType="afterEffect">
                                  <p:stCondLst>
                                    <p:cond delay="0"/>
                                  </p:stCondLst>
                                  <p:childTnLst>
                                    <p:set>
                                      <p:cBhvr>
                                        <p:cTn id="24" dur="1" fill="hold">
                                          <p:stCondLst>
                                            <p:cond delay="0"/>
                                          </p:stCondLst>
                                        </p:cTn>
                                        <p:tgtEl>
                                          <p:spTgt spid="4"/>
                                        </p:tgtEl>
                                        <p:attrNameLst>
                                          <p:attrName>style.visibility</p:attrName>
                                        </p:attrNameLst>
                                      </p:cBhvr>
                                      <p:to>
                                        <p:strVal val="visible"/>
                                      </p:to>
                                    </p:set>
                                    <p:anim calcmode="lin" valueType="num">
                                      <p:cBhvr additive="base">
                                        <p:cTn id="25" dur="500" fill="hold"/>
                                        <p:tgtEl>
                                          <p:spTgt spid="4"/>
                                        </p:tgtEl>
                                        <p:attrNameLst>
                                          <p:attrName>ppt_x</p:attrName>
                                        </p:attrNameLst>
                                      </p:cBhvr>
                                      <p:tavLst>
                                        <p:tav tm="0">
                                          <p:val>
                                            <p:strVal val="0-#ppt_w/2"/>
                                          </p:val>
                                        </p:tav>
                                        <p:tav tm="100000">
                                          <p:val>
                                            <p:strVal val="#ppt_x"/>
                                          </p:val>
                                        </p:tav>
                                      </p:tavLst>
                                    </p:anim>
                                    <p:anim calcmode="lin" valueType="num">
                                      <p:cBhvr additive="base">
                                        <p:cTn id="26" dur="500" fill="hold"/>
                                        <p:tgtEl>
                                          <p:spTgt spid="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p:bldP spid="6" grpId="0"/>
      <p:bldP spid="10" grpId="0" animBg="1"/>
      <p:bldP spid="3" grpId="0"/>
    </p:bldLst>
  </p:timing>
</p:sld>
</file>

<file path=ppt/slides/slide104.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17" name="Text Placeholder 4"/>
          <p:cNvSpPr txBox="1">
            <a:spLocks/>
          </p:cNvSpPr>
          <p:nvPr/>
        </p:nvSpPr>
        <p:spPr>
          <a:xfrm>
            <a:off x="2474259" y="470193"/>
            <a:ext cx="6373906" cy="918045"/>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lnSpc>
                <a:spcPct val="114000"/>
              </a:lnSpc>
              <a:buNone/>
              <a:defRPr/>
            </a:pPr>
            <a:r>
              <a:rPr lang="en-US" sz="2500" dirty="0">
                <a:solidFill>
                  <a:schemeClr val="bg1">
                    <a:lumMod val="50000"/>
                  </a:schemeClr>
                </a:solidFill>
                <a:latin typeface="Bebas Neue" panose="020B0606020202050201" pitchFamily="34" charset="0"/>
                <a:cs typeface="Calibri"/>
              </a:rPr>
              <a:t>PROFESSIONAL PROGRAM IN INTERIOR DESIGN</a:t>
            </a:r>
            <a:endParaRPr lang="id-ID" sz="2500" dirty="0">
              <a:solidFill>
                <a:schemeClr val="bg1">
                  <a:lumMod val="50000"/>
                </a:schemeClr>
              </a:solidFill>
              <a:latin typeface="Bebas Neue" panose="020B0606020202050201" pitchFamily="34" charset="0"/>
              <a:cs typeface="Calibri"/>
            </a:endParaRPr>
          </a:p>
        </p:txBody>
      </p:sp>
      <p:sp>
        <p:nvSpPr>
          <p:cNvPr id="5" name="Rectangle 4"/>
          <p:cNvSpPr/>
          <p:nvPr/>
        </p:nvSpPr>
        <p:spPr>
          <a:xfrm>
            <a:off x="-2" y="6707188"/>
            <a:ext cx="12192002" cy="150812"/>
          </a:xfrm>
          <a:prstGeom prst="rect">
            <a:avLst/>
          </a:prstGeom>
          <a:solidFill>
            <a:srgbClr val="666666"/>
          </a:solid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2400" dirty="0">
              <a:latin typeface="Arial"/>
              <a:cs typeface="Arial"/>
            </a:endParaRPr>
          </a:p>
        </p:txBody>
      </p:sp>
      <p:graphicFrame>
        <p:nvGraphicFramePr>
          <p:cNvPr id="6" name="Table 5"/>
          <p:cNvGraphicFramePr>
            <a:graphicFrameLocks noGrp="1"/>
          </p:cNvGraphicFramePr>
          <p:nvPr>
            <p:extLst>
              <p:ext uri="{D42A27DB-BD31-4B8C-83A1-F6EECF244321}">
                <p14:modId xmlns:p14="http://schemas.microsoft.com/office/powerpoint/2010/main" val="379386147"/>
              </p:ext>
            </p:extLst>
          </p:nvPr>
        </p:nvGraphicFramePr>
        <p:xfrm>
          <a:off x="857703" y="1710521"/>
          <a:ext cx="4680000" cy="3140075"/>
        </p:xfrm>
        <a:graphic>
          <a:graphicData uri="http://schemas.openxmlformats.org/drawingml/2006/table">
            <a:tbl>
              <a:tblPr firstRow="1" bandRow="1">
                <a:tableStyleId>{5C22544A-7EE6-4342-B048-85BDC9FD1C3A}</a:tableStyleId>
              </a:tblPr>
              <a:tblGrid>
                <a:gridCol w="4680000">
                  <a:extLst>
                    <a:ext uri="{9D8B030D-6E8A-4147-A177-3AD203B41FA5}">
                      <a16:colId xmlns:a16="http://schemas.microsoft.com/office/drawing/2014/main" val="20000"/>
                    </a:ext>
                  </a:extLst>
                </a:gridCol>
              </a:tblGrid>
              <a:tr h="370840">
                <a:tc>
                  <a:txBody>
                    <a:bodyPr/>
                    <a:lstStyle/>
                    <a:p>
                      <a:pPr algn="ctr"/>
                      <a:r>
                        <a:rPr lang="en-US" dirty="0"/>
                        <a:t>MODULE - 1</a:t>
                      </a:r>
                      <a:endParaRPr lang="en-IN" dirty="0"/>
                    </a:p>
                  </a:txBody>
                  <a:tcPr/>
                </a:tc>
                <a:extLst>
                  <a:ext uri="{0D108BD9-81ED-4DB2-BD59-A6C34878D82A}">
                    <a16:rowId xmlns:a16="http://schemas.microsoft.com/office/drawing/2014/main" val="10000"/>
                  </a:ext>
                </a:extLst>
              </a:tr>
              <a:tr h="370840">
                <a:tc>
                  <a:txBody>
                    <a:bodyPr/>
                    <a:lstStyle/>
                    <a:p>
                      <a:pPr marL="285750" lvl="0" indent="-285750" algn="l" defTabSz="914400" rtl="0" eaLnBrk="1" latinLnBrk="0" hangingPunct="1">
                        <a:lnSpc>
                          <a:spcPct val="120000"/>
                        </a:lnSpc>
                        <a:spcBef>
                          <a:spcPts val="300"/>
                        </a:spcBef>
                        <a:buFont typeface="Arial" panose="020B0604020202020204" pitchFamily="34" charset="0"/>
                        <a:buNone/>
                      </a:pPr>
                      <a:r>
                        <a:rPr lang="en-US" sz="1500" kern="1200" dirty="0">
                          <a:solidFill>
                            <a:schemeClr val="dk1"/>
                          </a:solidFill>
                          <a:latin typeface="+mn-lt"/>
                          <a:ea typeface="+mn-ea"/>
                          <a:cs typeface="+mn-cs"/>
                        </a:rPr>
                        <a:t>History of Interior furniture Design (Indian &amp; Western)</a:t>
                      </a:r>
                      <a:endParaRPr lang="en-IN" sz="1500" kern="1200" dirty="0">
                        <a:solidFill>
                          <a:schemeClr val="dk1"/>
                        </a:solidFill>
                        <a:latin typeface="+mn-lt"/>
                        <a:ea typeface="+mn-ea"/>
                        <a:cs typeface="+mn-cs"/>
                      </a:endParaRPr>
                    </a:p>
                    <a:p>
                      <a:pPr marL="285750" lvl="0" indent="-285750" algn="l" defTabSz="914400" rtl="0" eaLnBrk="1" latinLnBrk="0" hangingPunct="1">
                        <a:lnSpc>
                          <a:spcPct val="120000"/>
                        </a:lnSpc>
                        <a:spcBef>
                          <a:spcPts val="300"/>
                        </a:spcBef>
                        <a:buFont typeface="Arial" panose="020B0604020202020204" pitchFamily="34" charset="0"/>
                        <a:buNone/>
                      </a:pPr>
                      <a:r>
                        <a:rPr lang="en-US" sz="1500" kern="1200" dirty="0">
                          <a:solidFill>
                            <a:schemeClr val="dk1"/>
                          </a:solidFill>
                          <a:latin typeface="+mn-lt"/>
                          <a:ea typeface="+mn-ea"/>
                          <a:cs typeface="+mn-cs"/>
                        </a:rPr>
                        <a:t>Concept of Interior Design</a:t>
                      </a:r>
                      <a:endParaRPr lang="en-IN" sz="1500" kern="1200" dirty="0">
                        <a:solidFill>
                          <a:schemeClr val="dk1"/>
                        </a:solidFill>
                        <a:latin typeface="+mn-lt"/>
                        <a:ea typeface="+mn-ea"/>
                        <a:cs typeface="+mn-cs"/>
                      </a:endParaRPr>
                    </a:p>
                    <a:p>
                      <a:pPr marL="285750" lvl="0" indent="-285750" algn="l" defTabSz="914400" rtl="0" eaLnBrk="1" latinLnBrk="0" hangingPunct="1">
                        <a:lnSpc>
                          <a:spcPct val="120000"/>
                        </a:lnSpc>
                        <a:spcBef>
                          <a:spcPts val="300"/>
                        </a:spcBef>
                        <a:buFont typeface="Arial" panose="020B0604020202020204" pitchFamily="34" charset="0"/>
                        <a:buNone/>
                      </a:pPr>
                      <a:r>
                        <a:rPr lang="en-US" sz="1500" kern="1200" dirty="0">
                          <a:solidFill>
                            <a:schemeClr val="dk1"/>
                          </a:solidFill>
                          <a:latin typeface="+mn-lt"/>
                          <a:ea typeface="+mn-ea"/>
                          <a:cs typeface="+mn-cs"/>
                        </a:rPr>
                        <a:t>Fundamental of Art </a:t>
                      </a:r>
                      <a:endParaRPr lang="en-IN" sz="1500" kern="1200" dirty="0">
                        <a:solidFill>
                          <a:schemeClr val="dk1"/>
                        </a:solidFill>
                        <a:latin typeface="+mn-lt"/>
                        <a:ea typeface="+mn-ea"/>
                        <a:cs typeface="+mn-cs"/>
                      </a:endParaRPr>
                    </a:p>
                    <a:p>
                      <a:pPr marL="285750" lvl="0" indent="-285750" algn="l" defTabSz="914400" rtl="0" eaLnBrk="1" latinLnBrk="0" hangingPunct="1">
                        <a:lnSpc>
                          <a:spcPct val="120000"/>
                        </a:lnSpc>
                        <a:spcBef>
                          <a:spcPts val="300"/>
                        </a:spcBef>
                        <a:buFont typeface="Arial" panose="020B0604020202020204" pitchFamily="34" charset="0"/>
                        <a:buNone/>
                      </a:pPr>
                      <a:r>
                        <a:rPr lang="en-US" sz="1500" kern="1200" dirty="0">
                          <a:solidFill>
                            <a:schemeClr val="dk1"/>
                          </a:solidFill>
                          <a:latin typeface="+mn-lt"/>
                          <a:ea typeface="+mn-ea"/>
                          <a:cs typeface="+mn-cs"/>
                        </a:rPr>
                        <a:t>Free-Hand Drawing</a:t>
                      </a:r>
                      <a:endParaRPr lang="en-IN" sz="1500" kern="1200" dirty="0">
                        <a:solidFill>
                          <a:schemeClr val="dk1"/>
                        </a:solidFill>
                        <a:latin typeface="+mn-lt"/>
                        <a:ea typeface="+mn-ea"/>
                        <a:cs typeface="+mn-cs"/>
                      </a:endParaRPr>
                    </a:p>
                    <a:p>
                      <a:pPr marL="285750" lvl="0" indent="-285750" algn="l" defTabSz="914400" rtl="0" eaLnBrk="1" latinLnBrk="0" hangingPunct="1">
                        <a:lnSpc>
                          <a:spcPct val="120000"/>
                        </a:lnSpc>
                        <a:spcBef>
                          <a:spcPts val="300"/>
                        </a:spcBef>
                        <a:buFont typeface="Arial" panose="020B0604020202020204" pitchFamily="34" charset="0"/>
                        <a:buNone/>
                      </a:pPr>
                      <a:r>
                        <a:rPr lang="en-US" sz="1500" kern="1200" dirty="0">
                          <a:solidFill>
                            <a:schemeClr val="dk1"/>
                          </a:solidFill>
                          <a:latin typeface="+mn-lt"/>
                          <a:ea typeface="+mn-ea"/>
                          <a:cs typeface="+mn-cs"/>
                        </a:rPr>
                        <a:t>Design development</a:t>
                      </a:r>
                      <a:endParaRPr lang="en-IN" sz="1500" kern="1200" dirty="0">
                        <a:solidFill>
                          <a:schemeClr val="dk1"/>
                        </a:solidFill>
                        <a:latin typeface="+mn-lt"/>
                        <a:ea typeface="+mn-ea"/>
                        <a:cs typeface="+mn-cs"/>
                      </a:endParaRPr>
                    </a:p>
                    <a:p>
                      <a:pPr marL="285750" lvl="0" indent="-285750" algn="l" defTabSz="914400" rtl="0" eaLnBrk="1" latinLnBrk="0" hangingPunct="1">
                        <a:lnSpc>
                          <a:spcPct val="120000"/>
                        </a:lnSpc>
                        <a:spcBef>
                          <a:spcPts val="300"/>
                        </a:spcBef>
                        <a:buFont typeface="Arial" panose="020B0604020202020204" pitchFamily="34" charset="0"/>
                        <a:buNone/>
                      </a:pPr>
                      <a:r>
                        <a:rPr lang="en-US" sz="1500" kern="1200" dirty="0">
                          <a:solidFill>
                            <a:schemeClr val="dk1"/>
                          </a:solidFill>
                          <a:latin typeface="+mn-lt"/>
                          <a:ea typeface="+mn-ea"/>
                          <a:cs typeface="+mn-cs"/>
                        </a:rPr>
                        <a:t>Space planning </a:t>
                      </a:r>
                      <a:endParaRPr lang="en-IN" sz="1500" kern="1200" dirty="0">
                        <a:solidFill>
                          <a:schemeClr val="dk1"/>
                        </a:solidFill>
                        <a:latin typeface="+mn-lt"/>
                        <a:ea typeface="+mn-ea"/>
                        <a:cs typeface="+mn-cs"/>
                      </a:endParaRPr>
                    </a:p>
                    <a:p>
                      <a:pPr marL="285750" lvl="0" indent="-285750" algn="l" defTabSz="914400" rtl="0" eaLnBrk="1" latinLnBrk="0" hangingPunct="1">
                        <a:lnSpc>
                          <a:spcPct val="120000"/>
                        </a:lnSpc>
                        <a:spcBef>
                          <a:spcPts val="300"/>
                        </a:spcBef>
                        <a:buFont typeface="Arial" panose="020B0604020202020204" pitchFamily="34" charset="0"/>
                        <a:buNone/>
                      </a:pPr>
                      <a:r>
                        <a:rPr lang="en-US" sz="1500" kern="1200" dirty="0">
                          <a:solidFill>
                            <a:schemeClr val="dk1"/>
                          </a:solidFill>
                          <a:latin typeface="+mn-lt"/>
                          <a:ea typeface="+mn-ea"/>
                          <a:cs typeface="+mn-cs"/>
                        </a:rPr>
                        <a:t>Services, Techniques, Theory &amp; Practical</a:t>
                      </a:r>
                      <a:endParaRPr lang="en-IN" sz="1500" kern="1200" dirty="0">
                        <a:solidFill>
                          <a:schemeClr val="dk1"/>
                        </a:solidFill>
                        <a:latin typeface="+mn-lt"/>
                        <a:ea typeface="+mn-ea"/>
                        <a:cs typeface="+mn-cs"/>
                      </a:endParaRPr>
                    </a:p>
                  </a:txBody>
                  <a:tcPr/>
                </a:tc>
                <a:extLst>
                  <a:ext uri="{0D108BD9-81ED-4DB2-BD59-A6C34878D82A}">
                    <a16:rowId xmlns:a16="http://schemas.microsoft.com/office/drawing/2014/main" val="10001"/>
                  </a:ext>
                </a:extLst>
              </a:tr>
              <a:tr h="370840">
                <a:tc>
                  <a:txBody>
                    <a:bodyPr/>
                    <a:lstStyle/>
                    <a:p>
                      <a:pPr marL="285750" lvl="0" indent="-285750" algn="l" defTabSz="914400" rtl="0" eaLnBrk="1" latinLnBrk="0" hangingPunct="1">
                        <a:lnSpc>
                          <a:spcPct val="100000"/>
                        </a:lnSpc>
                        <a:buFont typeface="Arial" panose="020B0604020202020204" pitchFamily="34" charset="0"/>
                        <a:buChar char="•"/>
                      </a:pPr>
                      <a:r>
                        <a:rPr lang="en-US" sz="1500" kern="1200" dirty="0">
                          <a:solidFill>
                            <a:schemeClr val="dk1"/>
                          </a:solidFill>
                          <a:effectLst/>
                          <a:latin typeface="+mn-lt"/>
                          <a:ea typeface="+mn-ea"/>
                          <a:cs typeface="+mn-cs"/>
                        </a:rPr>
                        <a:t>CAD </a:t>
                      </a:r>
                      <a:endParaRPr lang="en-IN" sz="1500" kern="1200" dirty="0">
                        <a:solidFill>
                          <a:schemeClr val="dk1"/>
                        </a:solidFill>
                        <a:effectLst/>
                        <a:latin typeface="+mn-lt"/>
                        <a:ea typeface="+mn-ea"/>
                        <a:cs typeface="+mn-cs"/>
                      </a:endParaRPr>
                    </a:p>
                    <a:p>
                      <a:pPr marL="285750" lvl="0" indent="-285750" algn="l" defTabSz="914400" rtl="0" eaLnBrk="1" latinLnBrk="0" hangingPunct="1">
                        <a:lnSpc>
                          <a:spcPct val="100000"/>
                        </a:lnSpc>
                        <a:buFont typeface="Arial" panose="020B0604020202020204" pitchFamily="34" charset="0"/>
                        <a:buChar char="•"/>
                      </a:pPr>
                      <a:r>
                        <a:rPr lang="en-US" sz="1500" kern="1200" dirty="0">
                          <a:solidFill>
                            <a:schemeClr val="dk1"/>
                          </a:solidFill>
                          <a:effectLst/>
                          <a:latin typeface="+mn-lt"/>
                          <a:ea typeface="+mn-ea"/>
                          <a:cs typeface="+mn-cs"/>
                        </a:rPr>
                        <a:t>Google </a:t>
                      </a:r>
                      <a:r>
                        <a:rPr lang="en-US" sz="1500" kern="1200" dirty="0" err="1">
                          <a:solidFill>
                            <a:schemeClr val="dk1"/>
                          </a:solidFill>
                          <a:effectLst/>
                          <a:latin typeface="+mn-lt"/>
                          <a:ea typeface="+mn-ea"/>
                          <a:cs typeface="+mn-cs"/>
                        </a:rPr>
                        <a:t>SketchUp</a:t>
                      </a:r>
                      <a:r>
                        <a:rPr lang="en-US" sz="1500" kern="1200" dirty="0">
                          <a:solidFill>
                            <a:schemeClr val="dk1"/>
                          </a:solidFill>
                          <a:effectLst/>
                          <a:latin typeface="+mn-lt"/>
                          <a:ea typeface="+mn-ea"/>
                          <a:cs typeface="+mn-cs"/>
                        </a:rPr>
                        <a:t> </a:t>
                      </a:r>
                      <a:endParaRPr lang="en-IN" sz="1500" kern="1200" dirty="0">
                        <a:solidFill>
                          <a:schemeClr val="dk1"/>
                        </a:solidFill>
                        <a:effectLst/>
                        <a:latin typeface="+mn-lt"/>
                        <a:ea typeface="+mn-ea"/>
                        <a:cs typeface="+mn-cs"/>
                      </a:endParaRPr>
                    </a:p>
                  </a:txBody>
                  <a:tcPr/>
                </a:tc>
                <a:extLst>
                  <a:ext uri="{0D108BD9-81ED-4DB2-BD59-A6C34878D82A}">
                    <a16:rowId xmlns:a16="http://schemas.microsoft.com/office/drawing/2014/main" val="10002"/>
                  </a:ext>
                </a:extLst>
              </a:tr>
            </a:tbl>
          </a:graphicData>
        </a:graphic>
      </p:graphicFrame>
      <p:graphicFrame>
        <p:nvGraphicFramePr>
          <p:cNvPr id="7" name="Table 6"/>
          <p:cNvGraphicFramePr>
            <a:graphicFrameLocks noGrp="1"/>
          </p:cNvGraphicFramePr>
          <p:nvPr>
            <p:extLst>
              <p:ext uri="{D42A27DB-BD31-4B8C-83A1-F6EECF244321}">
                <p14:modId xmlns:p14="http://schemas.microsoft.com/office/powerpoint/2010/main" val="3281715271"/>
              </p:ext>
            </p:extLst>
          </p:nvPr>
        </p:nvGraphicFramePr>
        <p:xfrm>
          <a:off x="6465247" y="1710521"/>
          <a:ext cx="4680000" cy="4389755"/>
        </p:xfrm>
        <a:graphic>
          <a:graphicData uri="http://schemas.openxmlformats.org/drawingml/2006/table">
            <a:tbl>
              <a:tblPr firstRow="1" bandRow="1">
                <a:tableStyleId>{5C22544A-7EE6-4342-B048-85BDC9FD1C3A}</a:tableStyleId>
              </a:tblPr>
              <a:tblGrid>
                <a:gridCol w="4680000">
                  <a:extLst>
                    <a:ext uri="{9D8B030D-6E8A-4147-A177-3AD203B41FA5}">
                      <a16:colId xmlns:a16="http://schemas.microsoft.com/office/drawing/2014/main" val="20000"/>
                    </a:ext>
                  </a:extLst>
                </a:gridCol>
              </a:tblGrid>
              <a:tr h="370840">
                <a:tc>
                  <a:txBody>
                    <a:bodyPr/>
                    <a:lstStyle/>
                    <a:p>
                      <a:pPr algn="ctr"/>
                      <a:r>
                        <a:rPr lang="en-US" dirty="0"/>
                        <a:t>MODULE - 2</a:t>
                      </a:r>
                      <a:endParaRPr lang="en-IN" dirty="0"/>
                    </a:p>
                  </a:txBody>
                  <a:tcPr/>
                </a:tc>
                <a:extLst>
                  <a:ext uri="{0D108BD9-81ED-4DB2-BD59-A6C34878D82A}">
                    <a16:rowId xmlns:a16="http://schemas.microsoft.com/office/drawing/2014/main" val="10000"/>
                  </a:ext>
                </a:extLst>
              </a:tr>
              <a:tr h="370840">
                <a:tc>
                  <a:txBody>
                    <a:bodyPr/>
                    <a:lstStyle/>
                    <a:p>
                      <a:pPr marL="285750" lvl="0" indent="-285750" algn="l" defTabSz="914400" rtl="0" eaLnBrk="1" latinLnBrk="0" hangingPunct="1">
                        <a:lnSpc>
                          <a:spcPct val="120000"/>
                        </a:lnSpc>
                        <a:spcBef>
                          <a:spcPts val="300"/>
                        </a:spcBef>
                        <a:buFont typeface="Arial" panose="020B0604020202020204" pitchFamily="34" charset="0"/>
                        <a:buNone/>
                      </a:pPr>
                      <a:r>
                        <a:rPr lang="en-US" sz="1500" kern="1200" dirty="0">
                          <a:solidFill>
                            <a:schemeClr val="dk1"/>
                          </a:solidFill>
                          <a:latin typeface="+mn-lt"/>
                          <a:ea typeface="+mn-ea"/>
                          <a:cs typeface="+mn-cs"/>
                        </a:rPr>
                        <a:t>Architectural Drafting</a:t>
                      </a:r>
                      <a:endParaRPr lang="en-IN" sz="1500" kern="1200" dirty="0">
                        <a:solidFill>
                          <a:schemeClr val="dk1"/>
                        </a:solidFill>
                        <a:latin typeface="+mn-lt"/>
                        <a:ea typeface="+mn-ea"/>
                        <a:cs typeface="+mn-cs"/>
                      </a:endParaRPr>
                    </a:p>
                    <a:p>
                      <a:pPr marL="285750" lvl="0" indent="-285750" algn="l" defTabSz="914400" rtl="0" eaLnBrk="1" latinLnBrk="0" hangingPunct="1">
                        <a:lnSpc>
                          <a:spcPct val="120000"/>
                        </a:lnSpc>
                        <a:spcBef>
                          <a:spcPts val="300"/>
                        </a:spcBef>
                        <a:buFont typeface="Arial" panose="020B0604020202020204" pitchFamily="34" charset="0"/>
                        <a:buNone/>
                      </a:pPr>
                      <a:r>
                        <a:rPr lang="en-US" sz="1500" kern="1200" dirty="0">
                          <a:solidFill>
                            <a:schemeClr val="dk1"/>
                          </a:solidFill>
                          <a:latin typeface="+mn-lt"/>
                          <a:ea typeface="+mn-ea"/>
                          <a:cs typeface="+mn-cs"/>
                        </a:rPr>
                        <a:t>Interior Design – Residential</a:t>
                      </a:r>
                      <a:endParaRPr lang="en-IN" sz="1500" kern="1200" dirty="0">
                        <a:solidFill>
                          <a:schemeClr val="dk1"/>
                        </a:solidFill>
                        <a:latin typeface="+mn-lt"/>
                        <a:ea typeface="+mn-ea"/>
                        <a:cs typeface="+mn-cs"/>
                      </a:endParaRPr>
                    </a:p>
                    <a:p>
                      <a:pPr marL="285750" lvl="0" indent="-285750" algn="l" defTabSz="914400" rtl="0" eaLnBrk="1" latinLnBrk="0" hangingPunct="1">
                        <a:lnSpc>
                          <a:spcPct val="120000"/>
                        </a:lnSpc>
                        <a:spcBef>
                          <a:spcPts val="300"/>
                        </a:spcBef>
                        <a:buFont typeface="Arial" panose="020B0604020202020204" pitchFamily="34" charset="0"/>
                        <a:buNone/>
                      </a:pPr>
                      <a:r>
                        <a:rPr lang="en-US" sz="1500" kern="1200" dirty="0">
                          <a:solidFill>
                            <a:schemeClr val="dk1"/>
                          </a:solidFill>
                          <a:latin typeface="+mn-lt"/>
                          <a:ea typeface="+mn-ea"/>
                          <a:cs typeface="+mn-cs"/>
                        </a:rPr>
                        <a:t>2D, 3D Computer Aided Drawing </a:t>
                      </a:r>
                      <a:endParaRPr lang="en-IN" sz="1500" kern="1200" dirty="0">
                        <a:solidFill>
                          <a:schemeClr val="dk1"/>
                        </a:solidFill>
                        <a:latin typeface="+mn-lt"/>
                        <a:ea typeface="+mn-ea"/>
                        <a:cs typeface="+mn-cs"/>
                      </a:endParaRPr>
                    </a:p>
                    <a:p>
                      <a:pPr marL="285750" lvl="0" indent="-285750" algn="l" defTabSz="914400" rtl="0" eaLnBrk="1" latinLnBrk="0" hangingPunct="1">
                        <a:lnSpc>
                          <a:spcPct val="120000"/>
                        </a:lnSpc>
                        <a:spcBef>
                          <a:spcPts val="300"/>
                        </a:spcBef>
                        <a:buFont typeface="Arial" panose="020B0604020202020204" pitchFamily="34" charset="0"/>
                        <a:buNone/>
                      </a:pPr>
                      <a:r>
                        <a:rPr lang="en-US" sz="1500" kern="1200" dirty="0">
                          <a:solidFill>
                            <a:schemeClr val="dk1"/>
                          </a:solidFill>
                          <a:latin typeface="+mn-lt"/>
                          <a:ea typeface="+mn-ea"/>
                          <a:cs typeface="+mn-cs"/>
                        </a:rPr>
                        <a:t>(CAD, Sketch-up, 3D Model making, AR/VR) </a:t>
                      </a:r>
                      <a:endParaRPr lang="en-IN" sz="1500" kern="1200" dirty="0">
                        <a:solidFill>
                          <a:schemeClr val="dk1"/>
                        </a:solidFill>
                        <a:latin typeface="+mn-lt"/>
                        <a:ea typeface="+mn-ea"/>
                        <a:cs typeface="+mn-cs"/>
                      </a:endParaRPr>
                    </a:p>
                    <a:p>
                      <a:pPr marL="285750" lvl="0" indent="-285750" algn="l" defTabSz="914400" rtl="0" eaLnBrk="1" latinLnBrk="0" hangingPunct="1">
                        <a:lnSpc>
                          <a:spcPct val="120000"/>
                        </a:lnSpc>
                        <a:spcBef>
                          <a:spcPts val="300"/>
                        </a:spcBef>
                        <a:buFont typeface="Arial" panose="020B0604020202020204" pitchFamily="34" charset="0"/>
                        <a:buNone/>
                      </a:pPr>
                      <a:r>
                        <a:rPr lang="en-US" sz="1500" kern="1200" dirty="0">
                          <a:solidFill>
                            <a:schemeClr val="dk1"/>
                          </a:solidFill>
                          <a:latin typeface="+mn-lt"/>
                          <a:ea typeface="+mn-ea"/>
                          <a:cs typeface="+mn-cs"/>
                        </a:rPr>
                        <a:t>Computer Graphic Skills</a:t>
                      </a:r>
                      <a:endParaRPr lang="en-IN" sz="1500" kern="1200" dirty="0">
                        <a:solidFill>
                          <a:schemeClr val="dk1"/>
                        </a:solidFill>
                        <a:latin typeface="+mn-lt"/>
                        <a:ea typeface="+mn-ea"/>
                        <a:cs typeface="+mn-cs"/>
                      </a:endParaRPr>
                    </a:p>
                    <a:p>
                      <a:pPr marL="285750" lvl="0" indent="-285750" algn="l" defTabSz="914400" rtl="0" eaLnBrk="1" latinLnBrk="0" hangingPunct="1">
                        <a:lnSpc>
                          <a:spcPct val="120000"/>
                        </a:lnSpc>
                        <a:spcBef>
                          <a:spcPts val="300"/>
                        </a:spcBef>
                        <a:buFont typeface="Arial" panose="020B0604020202020204" pitchFamily="34" charset="0"/>
                        <a:buNone/>
                      </a:pPr>
                      <a:r>
                        <a:rPr lang="en-US" sz="1500" kern="1200" dirty="0">
                          <a:solidFill>
                            <a:schemeClr val="dk1"/>
                          </a:solidFill>
                          <a:latin typeface="+mn-lt"/>
                          <a:ea typeface="+mn-ea"/>
                          <a:cs typeface="+mn-cs"/>
                        </a:rPr>
                        <a:t>Creativity and Concept Development</a:t>
                      </a:r>
                      <a:endParaRPr lang="en-IN" sz="1500" kern="1200" dirty="0">
                        <a:solidFill>
                          <a:schemeClr val="dk1"/>
                        </a:solidFill>
                        <a:latin typeface="+mn-lt"/>
                        <a:ea typeface="+mn-ea"/>
                        <a:cs typeface="+mn-cs"/>
                      </a:endParaRPr>
                    </a:p>
                    <a:p>
                      <a:pPr marL="285750" lvl="0" indent="-285750" algn="l" defTabSz="914400" rtl="0" eaLnBrk="1" latinLnBrk="0" hangingPunct="1">
                        <a:lnSpc>
                          <a:spcPct val="120000"/>
                        </a:lnSpc>
                        <a:spcBef>
                          <a:spcPts val="300"/>
                        </a:spcBef>
                        <a:buFont typeface="Arial" panose="020B0604020202020204" pitchFamily="34" charset="0"/>
                        <a:buNone/>
                      </a:pPr>
                      <a:r>
                        <a:rPr lang="en-US" sz="1500" kern="1200" dirty="0">
                          <a:solidFill>
                            <a:schemeClr val="dk1"/>
                          </a:solidFill>
                          <a:latin typeface="+mn-lt"/>
                          <a:ea typeface="+mn-ea"/>
                          <a:cs typeface="+mn-cs"/>
                        </a:rPr>
                        <a:t>BOQ, Budget and Costing </a:t>
                      </a:r>
                      <a:endParaRPr lang="en-IN" sz="1500" kern="1200" dirty="0">
                        <a:solidFill>
                          <a:schemeClr val="dk1"/>
                        </a:solidFill>
                        <a:latin typeface="+mn-lt"/>
                        <a:ea typeface="+mn-ea"/>
                        <a:cs typeface="+mn-cs"/>
                      </a:endParaRPr>
                    </a:p>
                    <a:p>
                      <a:pPr marL="285750" lvl="0" indent="-285750" algn="l" defTabSz="914400" rtl="0" eaLnBrk="1" latinLnBrk="0" hangingPunct="1">
                        <a:lnSpc>
                          <a:spcPct val="120000"/>
                        </a:lnSpc>
                        <a:spcBef>
                          <a:spcPts val="300"/>
                        </a:spcBef>
                        <a:buFont typeface="Arial" panose="020B0604020202020204" pitchFamily="34" charset="0"/>
                        <a:buNone/>
                      </a:pPr>
                      <a:r>
                        <a:rPr lang="en-US" sz="1500" kern="1200" dirty="0">
                          <a:solidFill>
                            <a:schemeClr val="dk1"/>
                          </a:solidFill>
                          <a:latin typeface="+mn-lt"/>
                          <a:ea typeface="+mn-ea"/>
                          <a:cs typeface="+mn-cs"/>
                        </a:rPr>
                        <a:t>Drawing Presentation </a:t>
                      </a:r>
                      <a:endParaRPr lang="en-IN" sz="1500" kern="1200" dirty="0">
                        <a:solidFill>
                          <a:schemeClr val="dk1"/>
                        </a:solidFill>
                        <a:latin typeface="+mn-lt"/>
                        <a:ea typeface="+mn-ea"/>
                        <a:cs typeface="+mn-cs"/>
                      </a:endParaRPr>
                    </a:p>
                    <a:p>
                      <a:pPr marL="285750" lvl="0" indent="-285750" algn="l" defTabSz="914400" rtl="0" eaLnBrk="1" latinLnBrk="0" hangingPunct="1">
                        <a:lnSpc>
                          <a:spcPct val="120000"/>
                        </a:lnSpc>
                        <a:spcBef>
                          <a:spcPts val="300"/>
                        </a:spcBef>
                        <a:buFont typeface="Arial" panose="020B0604020202020204" pitchFamily="34" charset="0"/>
                        <a:buNone/>
                      </a:pPr>
                      <a:r>
                        <a:rPr lang="en-US" sz="1500" kern="1200" dirty="0">
                          <a:solidFill>
                            <a:schemeClr val="dk1"/>
                          </a:solidFill>
                          <a:latin typeface="+mn-lt"/>
                          <a:ea typeface="+mn-ea"/>
                          <a:cs typeface="+mn-cs"/>
                        </a:rPr>
                        <a:t>Application and Execution</a:t>
                      </a:r>
                      <a:endParaRPr lang="en-IN" sz="1500" kern="1200" dirty="0">
                        <a:solidFill>
                          <a:schemeClr val="dk1"/>
                        </a:solidFill>
                        <a:latin typeface="+mn-lt"/>
                        <a:ea typeface="+mn-ea"/>
                        <a:cs typeface="+mn-cs"/>
                      </a:endParaRPr>
                    </a:p>
                    <a:p>
                      <a:pPr marL="285750" lvl="0" indent="-285750" algn="l" defTabSz="914400" rtl="0" eaLnBrk="1" latinLnBrk="0" hangingPunct="1">
                        <a:lnSpc>
                          <a:spcPct val="120000"/>
                        </a:lnSpc>
                        <a:spcBef>
                          <a:spcPts val="300"/>
                        </a:spcBef>
                        <a:buFont typeface="Arial" panose="020B0604020202020204" pitchFamily="34" charset="0"/>
                        <a:buNone/>
                      </a:pPr>
                      <a:r>
                        <a:rPr lang="en-US" sz="1500" kern="1200" dirty="0">
                          <a:solidFill>
                            <a:schemeClr val="dk1"/>
                          </a:solidFill>
                          <a:latin typeface="+mn-lt"/>
                          <a:ea typeface="+mn-ea"/>
                          <a:cs typeface="+mn-cs"/>
                        </a:rPr>
                        <a:t>Introduction of AR &amp; VR  </a:t>
                      </a:r>
                      <a:endParaRPr lang="en-IN" sz="1500" kern="1200" dirty="0">
                        <a:solidFill>
                          <a:schemeClr val="dk1"/>
                        </a:solidFill>
                        <a:latin typeface="+mn-lt"/>
                        <a:ea typeface="+mn-ea"/>
                        <a:cs typeface="+mn-cs"/>
                      </a:endParaRPr>
                    </a:p>
                    <a:p>
                      <a:pPr marL="285750" lvl="0" indent="-285750" algn="l" defTabSz="914400" rtl="0" eaLnBrk="1" latinLnBrk="0" hangingPunct="1">
                        <a:lnSpc>
                          <a:spcPct val="120000"/>
                        </a:lnSpc>
                        <a:spcBef>
                          <a:spcPts val="300"/>
                        </a:spcBef>
                        <a:buFont typeface="Arial" panose="020B0604020202020204" pitchFamily="34" charset="0"/>
                        <a:buNone/>
                      </a:pPr>
                      <a:r>
                        <a:rPr lang="en-US" sz="1500" kern="1200" dirty="0">
                          <a:solidFill>
                            <a:schemeClr val="dk1"/>
                          </a:solidFill>
                          <a:latin typeface="+mn-lt"/>
                          <a:ea typeface="+mn-ea"/>
                          <a:cs typeface="+mn-cs"/>
                        </a:rPr>
                        <a:t>Portfolio</a:t>
                      </a:r>
                      <a:endParaRPr lang="en-IN" sz="1500" kern="1200" dirty="0">
                        <a:solidFill>
                          <a:schemeClr val="dk1"/>
                        </a:solidFill>
                        <a:latin typeface="+mn-lt"/>
                        <a:ea typeface="+mn-ea"/>
                        <a:cs typeface="+mn-cs"/>
                      </a:endParaRPr>
                    </a:p>
                  </a:txBody>
                  <a:tcPr/>
                </a:tc>
                <a:extLst>
                  <a:ext uri="{0D108BD9-81ED-4DB2-BD59-A6C34878D82A}">
                    <a16:rowId xmlns:a16="http://schemas.microsoft.com/office/drawing/2014/main" val="10001"/>
                  </a:ext>
                </a:extLst>
              </a:tr>
              <a:tr h="370840">
                <a:tc>
                  <a:txBody>
                    <a:bodyPr/>
                    <a:lstStyle/>
                    <a:p>
                      <a:pPr marL="285750" lvl="0" indent="-285750" algn="l" defTabSz="914400" rtl="0" eaLnBrk="1" latinLnBrk="0" hangingPunct="1">
                        <a:lnSpc>
                          <a:spcPct val="100000"/>
                        </a:lnSpc>
                        <a:buFont typeface="Arial" panose="020B0604020202020204" pitchFamily="34" charset="0"/>
                        <a:buChar char="•"/>
                      </a:pPr>
                      <a:r>
                        <a:rPr lang="en-US" sz="1500" kern="1200" dirty="0">
                          <a:solidFill>
                            <a:schemeClr val="dk1"/>
                          </a:solidFill>
                          <a:effectLst/>
                          <a:latin typeface="+mn-lt"/>
                          <a:ea typeface="+mn-ea"/>
                          <a:cs typeface="+mn-cs"/>
                        </a:rPr>
                        <a:t>CAD</a:t>
                      </a:r>
                    </a:p>
                    <a:p>
                      <a:pPr marL="285750" lvl="0" indent="-285750" algn="l" defTabSz="914400" rtl="0" eaLnBrk="1" latinLnBrk="0" hangingPunct="1">
                        <a:lnSpc>
                          <a:spcPct val="100000"/>
                        </a:lnSpc>
                        <a:buFont typeface="Arial" panose="020B0604020202020204" pitchFamily="34" charset="0"/>
                        <a:buChar char="•"/>
                      </a:pPr>
                      <a:r>
                        <a:rPr lang="en-US" sz="1500" kern="1200" dirty="0">
                          <a:solidFill>
                            <a:schemeClr val="dk1"/>
                          </a:solidFill>
                          <a:effectLst/>
                          <a:latin typeface="+mn-lt"/>
                          <a:ea typeface="+mn-ea"/>
                          <a:cs typeface="+mn-cs"/>
                        </a:rPr>
                        <a:t>Google </a:t>
                      </a:r>
                      <a:r>
                        <a:rPr lang="en-US" sz="1500" kern="1200" dirty="0" err="1">
                          <a:solidFill>
                            <a:schemeClr val="dk1"/>
                          </a:solidFill>
                          <a:effectLst/>
                          <a:latin typeface="+mn-lt"/>
                          <a:ea typeface="+mn-ea"/>
                          <a:cs typeface="+mn-cs"/>
                        </a:rPr>
                        <a:t>SketchUp</a:t>
                      </a:r>
                      <a:r>
                        <a:rPr lang="en-US" sz="1500" kern="1200" dirty="0">
                          <a:solidFill>
                            <a:schemeClr val="dk1"/>
                          </a:solidFill>
                          <a:effectLst/>
                          <a:latin typeface="+mn-lt"/>
                          <a:ea typeface="+mn-ea"/>
                          <a:cs typeface="+mn-cs"/>
                        </a:rPr>
                        <a:t> 3D (Model Making)</a:t>
                      </a:r>
                      <a:endParaRPr lang="en-IN" sz="1500" kern="1200" dirty="0">
                        <a:solidFill>
                          <a:schemeClr val="dk1"/>
                        </a:solidFill>
                        <a:effectLst/>
                        <a:latin typeface="+mn-lt"/>
                        <a:ea typeface="+mn-ea"/>
                        <a:cs typeface="+mn-cs"/>
                      </a:endParaRPr>
                    </a:p>
                  </a:txBody>
                  <a:tcPr/>
                </a:tc>
                <a:extLst>
                  <a:ext uri="{0D108BD9-81ED-4DB2-BD59-A6C34878D82A}">
                    <a16:rowId xmlns:a16="http://schemas.microsoft.com/office/drawing/2014/main" val="10002"/>
                  </a:ext>
                </a:extLst>
              </a:tr>
            </a:tbl>
          </a:graphicData>
        </a:graphic>
      </p:graphicFrame>
      <p:sp>
        <p:nvSpPr>
          <p:cNvPr id="11" name="Rectangle 10"/>
          <p:cNvSpPr/>
          <p:nvPr/>
        </p:nvSpPr>
        <p:spPr>
          <a:xfrm>
            <a:off x="3197703" y="985695"/>
            <a:ext cx="5029200" cy="45719"/>
          </a:xfrm>
          <a:prstGeom prst="rect">
            <a:avLst/>
          </a:prstGeom>
          <a:gradFill flip="none" rotWithShape="1">
            <a:gsLst>
              <a:gs pos="0">
                <a:schemeClr val="accent1">
                  <a:lumMod val="40000"/>
                  <a:lumOff val="60000"/>
                </a:schemeClr>
              </a:gs>
              <a:gs pos="46000">
                <a:schemeClr val="accent1">
                  <a:lumMod val="95000"/>
                  <a:lumOff val="5000"/>
                </a:schemeClr>
              </a:gs>
              <a:gs pos="100000">
                <a:schemeClr val="accent1">
                  <a:lumMod val="60000"/>
                </a:schemeClr>
              </a:gs>
            </a:gsLst>
            <a:path path="circle">
              <a:fillToRect l="50000" t="130000" r="50000" b="-3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pic>
        <p:nvPicPr>
          <p:cNvPr id="2" name="Picture 1" descr="A logo for a company&#10;&#10;Description automatically generated">
            <a:extLst>
              <a:ext uri="{FF2B5EF4-FFF2-40B4-BE49-F238E27FC236}">
                <a16:creationId xmlns:a16="http://schemas.microsoft.com/office/drawing/2014/main" id="{A5765509-ABD7-FE32-1152-8578835726D4}"/>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10823317" y="136290"/>
            <a:ext cx="1213200" cy="1213200"/>
          </a:xfrm>
          <a:prstGeom prst="rect">
            <a:avLst/>
          </a:prstGeom>
        </p:spPr>
      </p:pic>
      <p:grpSp>
        <p:nvGrpSpPr>
          <p:cNvPr id="65" name="Group 64">
            <a:extLst>
              <a:ext uri="{FF2B5EF4-FFF2-40B4-BE49-F238E27FC236}">
                <a16:creationId xmlns:a16="http://schemas.microsoft.com/office/drawing/2014/main" id="{D6D3E90A-FE56-0685-041C-57E59E6536AA}"/>
              </a:ext>
            </a:extLst>
          </p:cNvPr>
          <p:cNvGrpSpPr/>
          <p:nvPr/>
        </p:nvGrpSpPr>
        <p:grpSpPr>
          <a:xfrm>
            <a:off x="10833100" y="2425700"/>
            <a:ext cx="1414935" cy="4281488"/>
            <a:chOff x="4867343" y="676605"/>
            <a:chExt cx="4067487" cy="12307915"/>
          </a:xfrm>
        </p:grpSpPr>
        <p:sp>
          <p:nvSpPr>
            <p:cNvPr id="66" name="Freeform 335">
              <a:extLst>
                <a:ext uri="{FF2B5EF4-FFF2-40B4-BE49-F238E27FC236}">
                  <a16:creationId xmlns:a16="http://schemas.microsoft.com/office/drawing/2014/main" id="{9F49D26D-BEEF-CDB9-3627-9832FCCF33C0}"/>
                </a:ext>
              </a:extLst>
            </p:cNvPr>
            <p:cNvSpPr/>
            <p:nvPr/>
          </p:nvSpPr>
          <p:spPr>
            <a:xfrm>
              <a:off x="6146351" y="7759796"/>
              <a:ext cx="1511355" cy="1162032"/>
            </a:xfrm>
            <a:custGeom>
              <a:avLst/>
              <a:gdLst>
                <a:gd name="connsiteX0" fmla="*/ 10108 w 2231524"/>
                <a:gd name="connsiteY0" fmla="*/ 0 h 1015815"/>
                <a:gd name="connsiteX1" fmla="*/ 2221416 w 2231524"/>
                <a:gd name="connsiteY1" fmla="*/ 0 h 1015815"/>
                <a:gd name="connsiteX2" fmla="*/ 2231524 w 2231524"/>
                <a:gd name="connsiteY2" fmla="*/ 83758 h 1015815"/>
                <a:gd name="connsiteX3" fmla="*/ 1115764 w 2231524"/>
                <a:gd name="connsiteY3" fmla="*/ 1015815 h 1015815"/>
                <a:gd name="connsiteX4" fmla="*/ 0 w 2231524"/>
                <a:gd name="connsiteY4" fmla="*/ 83758 h 1015815"/>
                <a:gd name="connsiteX0" fmla="*/ 10108 w 2221473"/>
                <a:gd name="connsiteY0" fmla="*/ 0 h 1015815"/>
                <a:gd name="connsiteX1" fmla="*/ 2221416 w 2221473"/>
                <a:gd name="connsiteY1" fmla="*/ 0 h 1015815"/>
                <a:gd name="connsiteX2" fmla="*/ 2081407 w 2221473"/>
                <a:gd name="connsiteY2" fmla="*/ 116886 h 1015815"/>
                <a:gd name="connsiteX3" fmla="*/ 1115764 w 2221473"/>
                <a:gd name="connsiteY3" fmla="*/ 1015815 h 1015815"/>
                <a:gd name="connsiteX4" fmla="*/ 0 w 2221473"/>
                <a:gd name="connsiteY4" fmla="*/ 83758 h 1015815"/>
                <a:gd name="connsiteX5" fmla="*/ 10108 w 2221473"/>
                <a:gd name="connsiteY5" fmla="*/ 0 h 1015815"/>
                <a:gd name="connsiteX0" fmla="*/ 10108 w 2081407"/>
                <a:gd name="connsiteY0" fmla="*/ 0 h 1015815"/>
                <a:gd name="connsiteX1" fmla="*/ 2021262 w 2081407"/>
                <a:gd name="connsiteY1" fmla="*/ 49692 h 1015815"/>
                <a:gd name="connsiteX2" fmla="*/ 2081407 w 2081407"/>
                <a:gd name="connsiteY2" fmla="*/ 116886 h 1015815"/>
                <a:gd name="connsiteX3" fmla="*/ 1115764 w 2081407"/>
                <a:gd name="connsiteY3" fmla="*/ 1015815 h 1015815"/>
                <a:gd name="connsiteX4" fmla="*/ 0 w 2081407"/>
                <a:gd name="connsiteY4" fmla="*/ 83758 h 1015815"/>
                <a:gd name="connsiteX5" fmla="*/ 10108 w 2081407"/>
                <a:gd name="connsiteY5" fmla="*/ 0 h 1015815"/>
                <a:gd name="connsiteX0" fmla="*/ 285320 w 2081407"/>
                <a:gd name="connsiteY0" fmla="*/ 0 h 1015815"/>
                <a:gd name="connsiteX1" fmla="*/ 2021262 w 2081407"/>
                <a:gd name="connsiteY1" fmla="*/ 49692 h 1015815"/>
                <a:gd name="connsiteX2" fmla="*/ 2081407 w 2081407"/>
                <a:gd name="connsiteY2" fmla="*/ 116886 h 1015815"/>
                <a:gd name="connsiteX3" fmla="*/ 1115764 w 2081407"/>
                <a:gd name="connsiteY3" fmla="*/ 1015815 h 1015815"/>
                <a:gd name="connsiteX4" fmla="*/ 0 w 2081407"/>
                <a:gd name="connsiteY4" fmla="*/ 83758 h 1015815"/>
                <a:gd name="connsiteX5" fmla="*/ 285320 w 2081407"/>
                <a:gd name="connsiteY5" fmla="*/ 0 h 1015815"/>
                <a:gd name="connsiteX0" fmla="*/ 160223 w 1956310"/>
                <a:gd name="connsiteY0" fmla="*/ 0 h 1015815"/>
                <a:gd name="connsiteX1" fmla="*/ 1896165 w 1956310"/>
                <a:gd name="connsiteY1" fmla="*/ 49692 h 1015815"/>
                <a:gd name="connsiteX2" fmla="*/ 1956310 w 1956310"/>
                <a:gd name="connsiteY2" fmla="*/ 116886 h 1015815"/>
                <a:gd name="connsiteX3" fmla="*/ 990667 w 1956310"/>
                <a:gd name="connsiteY3" fmla="*/ 1015815 h 1015815"/>
                <a:gd name="connsiteX4" fmla="*/ 0 w 1956310"/>
                <a:gd name="connsiteY4" fmla="*/ 133450 h 1015815"/>
                <a:gd name="connsiteX5" fmla="*/ 160223 w 1956310"/>
                <a:gd name="connsiteY5" fmla="*/ 0 h 10158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56310" h="1015815">
                  <a:moveTo>
                    <a:pt x="160223" y="0"/>
                  </a:moveTo>
                  <a:lnTo>
                    <a:pt x="1896165" y="49692"/>
                  </a:lnTo>
                  <a:cubicBezTo>
                    <a:pt x="1899534" y="77611"/>
                    <a:pt x="1952941" y="88967"/>
                    <a:pt x="1956310" y="116886"/>
                  </a:cubicBezTo>
                  <a:cubicBezTo>
                    <a:pt x="1956310" y="631647"/>
                    <a:pt x="1606883" y="1015815"/>
                    <a:pt x="990667" y="1015815"/>
                  </a:cubicBezTo>
                  <a:cubicBezTo>
                    <a:pt x="374447" y="1015815"/>
                    <a:pt x="0" y="648211"/>
                    <a:pt x="0" y="133450"/>
                  </a:cubicBezTo>
                  <a:lnTo>
                    <a:pt x="160223" y="0"/>
                  </a:lnTo>
                  <a:close/>
                </a:path>
              </a:pathLst>
            </a:custGeom>
            <a:solidFill>
              <a:srgbClr val="434C6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 name="Freeform 3475">
              <a:extLst>
                <a:ext uri="{FF2B5EF4-FFF2-40B4-BE49-F238E27FC236}">
                  <a16:creationId xmlns:a16="http://schemas.microsoft.com/office/drawing/2014/main" id="{4523A053-617C-48FF-8E8B-A9EBC66927CD}"/>
                </a:ext>
              </a:extLst>
            </p:cNvPr>
            <p:cNvSpPr>
              <a:spLocks/>
            </p:cNvSpPr>
            <p:nvPr/>
          </p:nvSpPr>
          <p:spPr bwMode="auto">
            <a:xfrm>
              <a:off x="5366128" y="7284542"/>
              <a:ext cx="144944" cy="69541"/>
            </a:xfrm>
            <a:custGeom>
              <a:avLst/>
              <a:gdLst>
                <a:gd name="T0" fmla="*/ 10 w 10"/>
                <a:gd name="T1" fmla="*/ 3 h 3"/>
                <a:gd name="T2" fmla="*/ 10 w 10"/>
                <a:gd name="T3" fmla="*/ 2 h 3"/>
                <a:gd name="T4" fmla="*/ 10 w 10"/>
                <a:gd name="T5" fmla="*/ 2 h 3"/>
                <a:gd name="T6" fmla="*/ 0 w 10"/>
                <a:gd name="T7" fmla="*/ 0 h 3"/>
                <a:gd name="T8" fmla="*/ 0 w 10"/>
                <a:gd name="T9" fmla="*/ 0 h 3"/>
                <a:gd name="T10" fmla="*/ 0 w 10"/>
                <a:gd name="T11" fmla="*/ 0 h 3"/>
                <a:gd name="T12" fmla="*/ 10 w 10"/>
                <a:gd name="T13" fmla="*/ 2 h 3"/>
                <a:gd name="T14" fmla="*/ 10 w 10"/>
                <a:gd name="T15" fmla="*/ 3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3">
                  <a:moveTo>
                    <a:pt x="10" y="3"/>
                  </a:moveTo>
                  <a:cubicBezTo>
                    <a:pt x="10" y="3"/>
                    <a:pt x="10" y="2"/>
                    <a:pt x="10" y="2"/>
                  </a:cubicBezTo>
                  <a:cubicBezTo>
                    <a:pt x="10" y="2"/>
                    <a:pt x="10" y="2"/>
                    <a:pt x="10" y="2"/>
                  </a:cubicBezTo>
                  <a:cubicBezTo>
                    <a:pt x="0" y="0"/>
                    <a:pt x="0" y="0"/>
                    <a:pt x="0" y="0"/>
                  </a:cubicBezTo>
                  <a:cubicBezTo>
                    <a:pt x="0" y="0"/>
                    <a:pt x="0" y="0"/>
                    <a:pt x="0" y="0"/>
                  </a:cubicBezTo>
                  <a:cubicBezTo>
                    <a:pt x="0" y="0"/>
                    <a:pt x="0" y="0"/>
                    <a:pt x="0" y="0"/>
                  </a:cubicBezTo>
                  <a:cubicBezTo>
                    <a:pt x="10" y="2"/>
                    <a:pt x="10" y="2"/>
                    <a:pt x="10" y="2"/>
                  </a:cubicBezTo>
                  <a:lnTo>
                    <a:pt x="10" y="3"/>
                  </a:lnTo>
                  <a:close/>
                </a:path>
              </a:pathLst>
            </a:custGeom>
            <a:solidFill>
              <a:srgbClr val="2C75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 name="Freeform 5165">
              <a:extLst>
                <a:ext uri="{FF2B5EF4-FFF2-40B4-BE49-F238E27FC236}">
                  <a16:creationId xmlns:a16="http://schemas.microsoft.com/office/drawing/2014/main" id="{0D9614BD-826E-8513-6FA6-CCC6F0368FCE}"/>
                </a:ext>
              </a:extLst>
            </p:cNvPr>
            <p:cNvSpPr>
              <a:spLocks/>
            </p:cNvSpPr>
            <p:nvPr/>
          </p:nvSpPr>
          <p:spPr bwMode="auto">
            <a:xfrm flipH="1">
              <a:off x="6503355" y="11800128"/>
              <a:ext cx="417718" cy="1033189"/>
            </a:xfrm>
            <a:custGeom>
              <a:avLst/>
              <a:gdLst>
                <a:gd name="T0" fmla="*/ 14 w 22"/>
                <a:gd name="T1" fmla="*/ 42 h 47"/>
                <a:gd name="T2" fmla="*/ 22 w 22"/>
                <a:gd name="T3" fmla="*/ 4 h 47"/>
                <a:gd name="T4" fmla="*/ 3 w 22"/>
                <a:gd name="T5" fmla="*/ 4 h 47"/>
                <a:gd name="T6" fmla="*/ 0 w 22"/>
                <a:gd name="T7" fmla="*/ 40 h 47"/>
                <a:gd name="T8" fmla="*/ 14 w 22"/>
                <a:gd name="T9" fmla="*/ 42 h 47"/>
              </a:gdLst>
              <a:ahLst/>
              <a:cxnLst>
                <a:cxn ang="0">
                  <a:pos x="T0" y="T1"/>
                </a:cxn>
                <a:cxn ang="0">
                  <a:pos x="T2" y="T3"/>
                </a:cxn>
                <a:cxn ang="0">
                  <a:pos x="T4" y="T5"/>
                </a:cxn>
                <a:cxn ang="0">
                  <a:pos x="T6" y="T7"/>
                </a:cxn>
                <a:cxn ang="0">
                  <a:pos x="T8" y="T9"/>
                </a:cxn>
              </a:cxnLst>
              <a:rect l="0" t="0" r="r" b="b"/>
              <a:pathLst>
                <a:path w="22" h="47">
                  <a:moveTo>
                    <a:pt x="14" y="42"/>
                  </a:moveTo>
                  <a:cubicBezTo>
                    <a:pt x="22" y="4"/>
                    <a:pt x="22" y="4"/>
                    <a:pt x="22" y="4"/>
                  </a:cubicBezTo>
                  <a:cubicBezTo>
                    <a:pt x="22" y="0"/>
                    <a:pt x="4" y="0"/>
                    <a:pt x="3" y="4"/>
                  </a:cubicBezTo>
                  <a:cubicBezTo>
                    <a:pt x="0" y="40"/>
                    <a:pt x="0" y="40"/>
                    <a:pt x="0" y="40"/>
                  </a:cubicBezTo>
                  <a:cubicBezTo>
                    <a:pt x="0" y="47"/>
                    <a:pt x="13" y="46"/>
                    <a:pt x="14" y="42"/>
                  </a:cubicBezTo>
                  <a:close/>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 name="Freeform 5166">
              <a:extLst>
                <a:ext uri="{FF2B5EF4-FFF2-40B4-BE49-F238E27FC236}">
                  <a16:creationId xmlns:a16="http://schemas.microsoft.com/office/drawing/2014/main" id="{276E9258-56C5-7684-3D5E-994766B8AA58}"/>
                </a:ext>
              </a:extLst>
            </p:cNvPr>
            <p:cNvSpPr>
              <a:spLocks/>
            </p:cNvSpPr>
            <p:nvPr/>
          </p:nvSpPr>
          <p:spPr bwMode="auto">
            <a:xfrm flipH="1">
              <a:off x="6019694" y="8095806"/>
              <a:ext cx="901380" cy="4359529"/>
            </a:xfrm>
            <a:custGeom>
              <a:avLst/>
              <a:gdLst>
                <a:gd name="T0" fmla="*/ 0 w 41"/>
                <a:gd name="T1" fmla="*/ 171 h 173"/>
                <a:gd name="T2" fmla="*/ 16 w 41"/>
                <a:gd name="T3" fmla="*/ 173 h 173"/>
                <a:gd name="T4" fmla="*/ 41 w 41"/>
                <a:gd name="T5" fmla="*/ 7 h 173"/>
                <a:gd name="T6" fmla="*/ 5 w 41"/>
                <a:gd name="T7" fmla="*/ 0 h 173"/>
                <a:gd name="T8" fmla="*/ 0 w 41"/>
                <a:gd name="T9" fmla="*/ 171 h 173"/>
              </a:gdLst>
              <a:ahLst/>
              <a:cxnLst>
                <a:cxn ang="0">
                  <a:pos x="T0" y="T1"/>
                </a:cxn>
                <a:cxn ang="0">
                  <a:pos x="T2" y="T3"/>
                </a:cxn>
                <a:cxn ang="0">
                  <a:pos x="T4" y="T5"/>
                </a:cxn>
                <a:cxn ang="0">
                  <a:pos x="T6" y="T7"/>
                </a:cxn>
                <a:cxn ang="0">
                  <a:pos x="T8" y="T9"/>
                </a:cxn>
              </a:cxnLst>
              <a:rect l="0" t="0" r="r" b="b"/>
              <a:pathLst>
                <a:path w="41" h="173">
                  <a:moveTo>
                    <a:pt x="0" y="171"/>
                  </a:moveTo>
                  <a:lnTo>
                    <a:pt x="16" y="173"/>
                  </a:lnTo>
                  <a:lnTo>
                    <a:pt x="41" y="7"/>
                  </a:lnTo>
                  <a:lnTo>
                    <a:pt x="5" y="0"/>
                  </a:lnTo>
                  <a:lnTo>
                    <a:pt x="0" y="171"/>
                  </a:lnTo>
                  <a:close/>
                </a:path>
              </a:pathLst>
            </a:custGeom>
            <a:solidFill>
              <a:srgbClr val="434C69"/>
            </a:solidFill>
            <a:ln>
              <a:noFill/>
            </a:ln>
          </p:spPr>
          <p:txBody>
            <a:bodyPr vert="horz" wrap="square" lIns="91440" tIns="45720" rIns="91440" bIns="45720" numCol="1" anchor="t" anchorCtr="0" compatLnSpc="1">
              <a:prstTxWarp prst="textNoShape">
                <a:avLst/>
              </a:prstTxWarp>
            </a:bodyPr>
            <a:lstStyle/>
            <a:p>
              <a:endParaRPr lang="en-US"/>
            </a:p>
          </p:txBody>
        </p:sp>
        <p:sp>
          <p:nvSpPr>
            <p:cNvPr id="70" name="Freeform 5169">
              <a:extLst>
                <a:ext uri="{FF2B5EF4-FFF2-40B4-BE49-F238E27FC236}">
                  <a16:creationId xmlns:a16="http://schemas.microsoft.com/office/drawing/2014/main" id="{4ED4D350-AE50-B6BF-D836-0E49570D3A48}"/>
                </a:ext>
              </a:extLst>
            </p:cNvPr>
            <p:cNvSpPr>
              <a:spLocks/>
            </p:cNvSpPr>
            <p:nvPr/>
          </p:nvSpPr>
          <p:spPr bwMode="auto">
            <a:xfrm flipH="1">
              <a:off x="6019701" y="12530923"/>
              <a:ext cx="989315" cy="453592"/>
            </a:xfrm>
            <a:custGeom>
              <a:avLst/>
              <a:gdLst>
                <a:gd name="T0" fmla="*/ 52 w 52"/>
                <a:gd name="T1" fmla="*/ 20 h 21"/>
                <a:gd name="T2" fmla="*/ 52 w 52"/>
                <a:gd name="T3" fmla="*/ 20 h 21"/>
                <a:gd name="T4" fmla="*/ 37 w 52"/>
                <a:gd name="T5" fmla="*/ 9 h 21"/>
                <a:gd name="T6" fmla="*/ 27 w 52"/>
                <a:gd name="T7" fmla="*/ 2 h 21"/>
                <a:gd name="T8" fmla="*/ 27 w 52"/>
                <a:gd name="T9" fmla="*/ 2 h 21"/>
                <a:gd name="T10" fmla="*/ 22 w 52"/>
                <a:gd name="T11" fmla="*/ 1 h 21"/>
                <a:gd name="T12" fmla="*/ 15 w 52"/>
                <a:gd name="T13" fmla="*/ 6 h 21"/>
                <a:gd name="T14" fmla="*/ 7 w 52"/>
                <a:gd name="T15" fmla="*/ 5 h 21"/>
                <a:gd name="T16" fmla="*/ 2 w 52"/>
                <a:gd name="T17" fmla="*/ 18 h 21"/>
                <a:gd name="T18" fmla="*/ 7 w 52"/>
                <a:gd name="T19" fmla="*/ 19 h 21"/>
                <a:gd name="T20" fmla="*/ 17 w 52"/>
                <a:gd name="T21" fmla="*/ 20 h 21"/>
                <a:gd name="T22" fmla="*/ 42 w 52"/>
                <a:gd name="T23" fmla="*/ 21 h 21"/>
                <a:gd name="T24" fmla="*/ 52 w 52"/>
                <a:gd name="T25" fmla="*/ 2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2" h="21">
                  <a:moveTo>
                    <a:pt x="52" y="20"/>
                  </a:moveTo>
                  <a:cubicBezTo>
                    <a:pt x="52" y="20"/>
                    <a:pt x="52" y="20"/>
                    <a:pt x="52" y="20"/>
                  </a:cubicBezTo>
                  <a:cubicBezTo>
                    <a:pt x="52" y="13"/>
                    <a:pt x="50" y="9"/>
                    <a:pt x="37" y="9"/>
                  </a:cubicBezTo>
                  <a:cubicBezTo>
                    <a:pt x="32" y="9"/>
                    <a:pt x="28" y="6"/>
                    <a:pt x="27" y="2"/>
                  </a:cubicBezTo>
                  <a:cubicBezTo>
                    <a:pt x="27" y="2"/>
                    <a:pt x="27" y="2"/>
                    <a:pt x="27" y="2"/>
                  </a:cubicBezTo>
                  <a:cubicBezTo>
                    <a:pt x="26" y="0"/>
                    <a:pt x="23" y="0"/>
                    <a:pt x="22" y="1"/>
                  </a:cubicBezTo>
                  <a:cubicBezTo>
                    <a:pt x="20" y="4"/>
                    <a:pt x="18" y="5"/>
                    <a:pt x="15" y="6"/>
                  </a:cubicBezTo>
                  <a:cubicBezTo>
                    <a:pt x="12" y="6"/>
                    <a:pt x="10" y="5"/>
                    <a:pt x="7" y="5"/>
                  </a:cubicBezTo>
                  <a:cubicBezTo>
                    <a:pt x="0" y="5"/>
                    <a:pt x="1" y="14"/>
                    <a:pt x="2" y="18"/>
                  </a:cubicBezTo>
                  <a:cubicBezTo>
                    <a:pt x="2" y="19"/>
                    <a:pt x="6" y="19"/>
                    <a:pt x="7" y="19"/>
                  </a:cubicBezTo>
                  <a:cubicBezTo>
                    <a:pt x="10" y="20"/>
                    <a:pt x="14" y="20"/>
                    <a:pt x="17" y="20"/>
                  </a:cubicBezTo>
                  <a:cubicBezTo>
                    <a:pt x="25" y="21"/>
                    <a:pt x="34" y="21"/>
                    <a:pt x="42" y="21"/>
                  </a:cubicBezTo>
                  <a:cubicBezTo>
                    <a:pt x="45" y="21"/>
                    <a:pt x="49" y="20"/>
                    <a:pt x="52" y="20"/>
                  </a:cubicBezTo>
                  <a:close/>
                </a:path>
              </a:pathLst>
            </a:custGeom>
            <a:solidFill>
              <a:srgbClr val="434043"/>
            </a:solidFill>
            <a:ln>
              <a:noFill/>
            </a:ln>
          </p:spPr>
          <p:txBody>
            <a:bodyPr vert="horz" wrap="square" lIns="91440" tIns="45720" rIns="91440" bIns="45720" numCol="1" anchor="t" anchorCtr="0" compatLnSpc="1">
              <a:prstTxWarp prst="textNoShape">
                <a:avLst/>
              </a:prstTxWarp>
            </a:bodyPr>
            <a:lstStyle/>
            <a:p>
              <a:endParaRPr lang="en-US"/>
            </a:p>
          </p:txBody>
        </p:sp>
        <p:sp>
          <p:nvSpPr>
            <p:cNvPr id="71" name="Freeform 5167">
              <a:extLst>
                <a:ext uri="{FF2B5EF4-FFF2-40B4-BE49-F238E27FC236}">
                  <a16:creationId xmlns:a16="http://schemas.microsoft.com/office/drawing/2014/main" id="{699A1BAE-ADB1-5AF9-C5AE-21633D9B1416}"/>
                </a:ext>
              </a:extLst>
            </p:cNvPr>
            <p:cNvSpPr>
              <a:spLocks/>
            </p:cNvSpPr>
            <p:nvPr/>
          </p:nvSpPr>
          <p:spPr bwMode="auto">
            <a:xfrm flipH="1">
              <a:off x="7472981" y="11724540"/>
              <a:ext cx="373746" cy="1133983"/>
            </a:xfrm>
            <a:custGeom>
              <a:avLst/>
              <a:gdLst>
                <a:gd name="T0" fmla="*/ 13 w 20"/>
                <a:gd name="T1" fmla="*/ 45 h 52"/>
                <a:gd name="T2" fmla="*/ 19 w 20"/>
                <a:gd name="T3" fmla="*/ 4 h 52"/>
                <a:gd name="T4" fmla="*/ 2 w 20"/>
                <a:gd name="T5" fmla="*/ 8 h 52"/>
                <a:gd name="T6" fmla="*/ 0 w 20"/>
                <a:gd name="T7" fmla="*/ 45 h 52"/>
                <a:gd name="T8" fmla="*/ 13 w 20"/>
                <a:gd name="T9" fmla="*/ 45 h 52"/>
              </a:gdLst>
              <a:ahLst/>
              <a:cxnLst>
                <a:cxn ang="0">
                  <a:pos x="T0" y="T1"/>
                </a:cxn>
                <a:cxn ang="0">
                  <a:pos x="T2" y="T3"/>
                </a:cxn>
                <a:cxn ang="0">
                  <a:pos x="T4" y="T5"/>
                </a:cxn>
                <a:cxn ang="0">
                  <a:pos x="T6" y="T7"/>
                </a:cxn>
                <a:cxn ang="0">
                  <a:pos x="T8" y="T9"/>
                </a:cxn>
              </a:cxnLst>
              <a:rect l="0" t="0" r="r" b="b"/>
              <a:pathLst>
                <a:path w="20" h="52">
                  <a:moveTo>
                    <a:pt x="13" y="45"/>
                  </a:moveTo>
                  <a:cubicBezTo>
                    <a:pt x="19" y="4"/>
                    <a:pt x="19" y="4"/>
                    <a:pt x="19" y="4"/>
                  </a:cubicBezTo>
                  <a:cubicBezTo>
                    <a:pt x="20" y="0"/>
                    <a:pt x="3" y="5"/>
                    <a:pt x="2" y="8"/>
                  </a:cubicBezTo>
                  <a:cubicBezTo>
                    <a:pt x="0" y="45"/>
                    <a:pt x="0" y="45"/>
                    <a:pt x="0" y="45"/>
                  </a:cubicBezTo>
                  <a:cubicBezTo>
                    <a:pt x="0" y="52"/>
                    <a:pt x="12" y="49"/>
                    <a:pt x="13" y="45"/>
                  </a:cubicBezTo>
                  <a:close/>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 name="Freeform 5168">
              <a:extLst>
                <a:ext uri="{FF2B5EF4-FFF2-40B4-BE49-F238E27FC236}">
                  <a16:creationId xmlns:a16="http://schemas.microsoft.com/office/drawing/2014/main" id="{B86677A6-D69C-9BEF-E495-A590859DD9FB}"/>
                </a:ext>
              </a:extLst>
            </p:cNvPr>
            <p:cNvSpPr>
              <a:spLocks/>
            </p:cNvSpPr>
            <p:nvPr/>
          </p:nvSpPr>
          <p:spPr bwMode="auto">
            <a:xfrm flipH="1">
              <a:off x="6967327" y="8120997"/>
              <a:ext cx="901379" cy="4359529"/>
            </a:xfrm>
            <a:custGeom>
              <a:avLst/>
              <a:gdLst>
                <a:gd name="T0" fmla="*/ 0 w 41"/>
                <a:gd name="T1" fmla="*/ 172 h 173"/>
                <a:gd name="T2" fmla="*/ 16 w 41"/>
                <a:gd name="T3" fmla="*/ 173 h 173"/>
                <a:gd name="T4" fmla="*/ 41 w 41"/>
                <a:gd name="T5" fmla="*/ 7 h 173"/>
                <a:gd name="T6" fmla="*/ 5 w 41"/>
                <a:gd name="T7" fmla="*/ 0 h 173"/>
                <a:gd name="T8" fmla="*/ 0 w 41"/>
                <a:gd name="T9" fmla="*/ 172 h 173"/>
              </a:gdLst>
              <a:ahLst/>
              <a:cxnLst>
                <a:cxn ang="0">
                  <a:pos x="T0" y="T1"/>
                </a:cxn>
                <a:cxn ang="0">
                  <a:pos x="T2" y="T3"/>
                </a:cxn>
                <a:cxn ang="0">
                  <a:pos x="T4" y="T5"/>
                </a:cxn>
                <a:cxn ang="0">
                  <a:pos x="T6" y="T7"/>
                </a:cxn>
                <a:cxn ang="0">
                  <a:pos x="T8" y="T9"/>
                </a:cxn>
              </a:cxnLst>
              <a:rect l="0" t="0" r="r" b="b"/>
              <a:pathLst>
                <a:path w="41" h="173">
                  <a:moveTo>
                    <a:pt x="0" y="172"/>
                  </a:moveTo>
                  <a:lnTo>
                    <a:pt x="16" y="173"/>
                  </a:lnTo>
                  <a:lnTo>
                    <a:pt x="41" y="7"/>
                  </a:lnTo>
                  <a:lnTo>
                    <a:pt x="5" y="0"/>
                  </a:lnTo>
                  <a:lnTo>
                    <a:pt x="0" y="172"/>
                  </a:lnTo>
                  <a:close/>
                </a:path>
              </a:pathLst>
            </a:custGeom>
            <a:solidFill>
              <a:srgbClr val="434C69"/>
            </a:solidFill>
            <a:ln>
              <a:noFill/>
            </a:ln>
          </p:spPr>
          <p:txBody>
            <a:bodyPr vert="horz" wrap="square" lIns="91440" tIns="45720" rIns="91440" bIns="45720" numCol="1" anchor="t" anchorCtr="0" compatLnSpc="1">
              <a:prstTxWarp prst="textNoShape">
                <a:avLst/>
              </a:prstTxWarp>
            </a:bodyPr>
            <a:lstStyle/>
            <a:p>
              <a:endParaRPr lang="en-US"/>
            </a:p>
          </p:txBody>
        </p:sp>
        <p:sp>
          <p:nvSpPr>
            <p:cNvPr id="73" name="Freeform 5170">
              <a:extLst>
                <a:ext uri="{FF2B5EF4-FFF2-40B4-BE49-F238E27FC236}">
                  <a16:creationId xmlns:a16="http://schemas.microsoft.com/office/drawing/2014/main" id="{03EFB1B2-7A1F-C27D-1CF1-AF6302CC2382}"/>
                </a:ext>
              </a:extLst>
            </p:cNvPr>
            <p:cNvSpPr>
              <a:spLocks/>
            </p:cNvSpPr>
            <p:nvPr/>
          </p:nvSpPr>
          <p:spPr bwMode="auto">
            <a:xfrm flipH="1">
              <a:off x="7209156" y="12505719"/>
              <a:ext cx="703513" cy="478801"/>
            </a:xfrm>
            <a:custGeom>
              <a:avLst/>
              <a:gdLst>
                <a:gd name="T0" fmla="*/ 2 w 37"/>
                <a:gd name="T1" fmla="*/ 7 h 22"/>
                <a:gd name="T2" fmla="*/ 4 w 37"/>
                <a:gd name="T3" fmla="*/ 7 h 22"/>
                <a:gd name="T4" fmla="*/ 9 w 37"/>
                <a:gd name="T5" fmla="*/ 5 h 22"/>
                <a:gd name="T6" fmla="*/ 15 w 37"/>
                <a:gd name="T7" fmla="*/ 2 h 22"/>
                <a:gd name="T8" fmla="*/ 24 w 37"/>
                <a:gd name="T9" fmla="*/ 3 h 22"/>
                <a:gd name="T10" fmla="*/ 27 w 37"/>
                <a:gd name="T11" fmla="*/ 10 h 22"/>
                <a:gd name="T12" fmla="*/ 28 w 37"/>
                <a:gd name="T13" fmla="*/ 10 h 22"/>
                <a:gd name="T14" fmla="*/ 37 w 37"/>
                <a:gd name="T15" fmla="*/ 21 h 22"/>
                <a:gd name="T16" fmla="*/ 37 w 37"/>
                <a:gd name="T17" fmla="*/ 21 h 22"/>
                <a:gd name="T18" fmla="*/ 19 w 37"/>
                <a:gd name="T19" fmla="*/ 22 h 22"/>
                <a:gd name="T20" fmla="*/ 0 w 37"/>
                <a:gd name="T21" fmla="*/ 21 h 22"/>
                <a:gd name="T22" fmla="*/ 0 w 37"/>
                <a:gd name="T23" fmla="*/ 20 h 22"/>
                <a:gd name="T24" fmla="*/ 2 w 37"/>
                <a:gd name="T25" fmla="*/ 7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7" h="22">
                  <a:moveTo>
                    <a:pt x="2" y="7"/>
                  </a:moveTo>
                  <a:cubicBezTo>
                    <a:pt x="3" y="7"/>
                    <a:pt x="3" y="7"/>
                    <a:pt x="4" y="7"/>
                  </a:cubicBezTo>
                  <a:cubicBezTo>
                    <a:pt x="6" y="7"/>
                    <a:pt x="8" y="6"/>
                    <a:pt x="9" y="5"/>
                  </a:cubicBezTo>
                  <a:cubicBezTo>
                    <a:pt x="11" y="3"/>
                    <a:pt x="12" y="2"/>
                    <a:pt x="15" y="2"/>
                  </a:cubicBezTo>
                  <a:cubicBezTo>
                    <a:pt x="18" y="1"/>
                    <a:pt x="23" y="0"/>
                    <a:pt x="24" y="3"/>
                  </a:cubicBezTo>
                  <a:cubicBezTo>
                    <a:pt x="27" y="10"/>
                    <a:pt x="27" y="10"/>
                    <a:pt x="27" y="10"/>
                  </a:cubicBezTo>
                  <a:cubicBezTo>
                    <a:pt x="28" y="10"/>
                    <a:pt x="28" y="10"/>
                    <a:pt x="28" y="10"/>
                  </a:cubicBezTo>
                  <a:cubicBezTo>
                    <a:pt x="36" y="10"/>
                    <a:pt x="37" y="18"/>
                    <a:pt x="37" y="21"/>
                  </a:cubicBezTo>
                  <a:cubicBezTo>
                    <a:pt x="37" y="21"/>
                    <a:pt x="37" y="21"/>
                    <a:pt x="37" y="21"/>
                  </a:cubicBezTo>
                  <a:cubicBezTo>
                    <a:pt x="36" y="22"/>
                    <a:pt x="28" y="22"/>
                    <a:pt x="19" y="22"/>
                  </a:cubicBezTo>
                  <a:cubicBezTo>
                    <a:pt x="9" y="22"/>
                    <a:pt x="0" y="22"/>
                    <a:pt x="0" y="21"/>
                  </a:cubicBezTo>
                  <a:cubicBezTo>
                    <a:pt x="0" y="21"/>
                    <a:pt x="0" y="21"/>
                    <a:pt x="0" y="20"/>
                  </a:cubicBezTo>
                  <a:cubicBezTo>
                    <a:pt x="0" y="17"/>
                    <a:pt x="0" y="8"/>
                    <a:pt x="2" y="7"/>
                  </a:cubicBezTo>
                  <a:close/>
                </a:path>
              </a:pathLst>
            </a:custGeom>
            <a:solidFill>
              <a:srgbClr val="434043"/>
            </a:solidFill>
            <a:ln>
              <a:noFill/>
            </a:ln>
          </p:spPr>
          <p:txBody>
            <a:bodyPr vert="horz" wrap="square" lIns="91440" tIns="45720" rIns="91440" bIns="45720" numCol="1" anchor="t" anchorCtr="0" compatLnSpc="1">
              <a:prstTxWarp prst="textNoShape">
                <a:avLst/>
              </a:prstTxWarp>
            </a:bodyPr>
            <a:lstStyle/>
            <a:p>
              <a:endParaRPr lang="en-US"/>
            </a:p>
          </p:txBody>
        </p:sp>
        <p:sp>
          <p:nvSpPr>
            <p:cNvPr id="74" name="Freeform 3441">
              <a:extLst>
                <a:ext uri="{FF2B5EF4-FFF2-40B4-BE49-F238E27FC236}">
                  <a16:creationId xmlns:a16="http://schemas.microsoft.com/office/drawing/2014/main" id="{FF7332CF-291B-B358-1CA3-08703BCA95FD}"/>
                </a:ext>
              </a:extLst>
            </p:cNvPr>
            <p:cNvSpPr>
              <a:spLocks/>
            </p:cNvSpPr>
            <p:nvPr/>
          </p:nvSpPr>
          <p:spPr bwMode="auto">
            <a:xfrm>
              <a:off x="6674135" y="5402525"/>
              <a:ext cx="478883" cy="648293"/>
            </a:xfrm>
            <a:custGeom>
              <a:avLst/>
              <a:gdLst>
                <a:gd name="T0" fmla="*/ 21 w 24"/>
                <a:gd name="T1" fmla="*/ 0 h 33"/>
                <a:gd name="T2" fmla="*/ 12 w 24"/>
                <a:gd name="T3" fmla="*/ 2 h 33"/>
                <a:gd name="T4" fmla="*/ 3 w 24"/>
                <a:gd name="T5" fmla="*/ 1 h 33"/>
                <a:gd name="T6" fmla="*/ 2 w 24"/>
                <a:gd name="T7" fmla="*/ 15 h 33"/>
                <a:gd name="T8" fmla="*/ 2 w 24"/>
                <a:gd name="T9" fmla="*/ 18 h 33"/>
                <a:gd name="T10" fmla="*/ 0 w 24"/>
                <a:gd name="T11" fmla="*/ 24 h 33"/>
                <a:gd name="T12" fmla="*/ 8 w 24"/>
                <a:gd name="T13" fmla="*/ 33 h 33"/>
                <a:gd name="T14" fmla="*/ 24 w 24"/>
                <a:gd name="T15" fmla="*/ 24 h 33"/>
                <a:gd name="T16" fmla="*/ 21 w 24"/>
                <a:gd name="T17"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33">
                  <a:moveTo>
                    <a:pt x="21" y="0"/>
                  </a:moveTo>
                  <a:cubicBezTo>
                    <a:pt x="12" y="2"/>
                    <a:pt x="12" y="2"/>
                    <a:pt x="12" y="2"/>
                  </a:cubicBezTo>
                  <a:cubicBezTo>
                    <a:pt x="3" y="1"/>
                    <a:pt x="3" y="1"/>
                    <a:pt x="3" y="1"/>
                  </a:cubicBezTo>
                  <a:cubicBezTo>
                    <a:pt x="3" y="1"/>
                    <a:pt x="2" y="14"/>
                    <a:pt x="2" y="15"/>
                  </a:cubicBezTo>
                  <a:cubicBezTo>
                    <a:pt x="2" y="16"/>
                    <a:pt x="2" y="17"/>
                    <a:pt x="2" y="18"/>
                  </a:cubicBezTo>
                  <a:cubicBezTo>
                    <a:pt x="2" y="20"/>
                    <a:pt x="1" y="22"/>
                    <a:pt x="0" y="24"/>
                  </a:cubicBezTo>
                  <a:cubicBezTo>
                    <a:pt x="8" y="33"/>
                    <a:pt x="8" y="33"/>
                    <a:pt x="8" y="33"/>
                  </a:cubicBezTo>
                  <a:cubicBezTo>
                    <a:pt x="24" y="24"/>
                    <a:pt x="24" y="24"/>
                    <a:pt x="24" y="24"/>
                  </a:cubicBezTo>
                  <a:cubicBezTo>
                    <a:pt x="23" y="17"/>
                    <a:pt x="20" y="7"/>
                    <a:pt x="21" y="0"/>
                  </a:cubicBezTo>
                  <a:close/>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 name="Freeform 3442">
              <a:extLst>
                <a:ext uri="{FF2B5EF4-FFF2-40B4-BE49-F238E27FC236}">
                  <a16:creationId xmlns:a16="http://schemas.microsoft.com/office/drawing/2014/main" id="{902D5B4C-B739-409E-88D1-1B33BC176B0B}"/>
                </a:ext>
              </a:extLst>
            </p:cNvPr>
            <p:cNvSpPr>
              <a:spLocks/>
            </p:cNvSpPr>
            <p:nvPr/>
          </p:nvSpPr>
          <p:spPr bwMode="auto">
            <a:xfrm>
              <a:off x="6674135" y="5402525"/>
              <a:ext cx="410468" cy="491801"/>
            </a:xfrm>
            <a:custGeom>
              <a:avLst/>
              <a:gdLst>
                <a:gd name="T0" fmla="*/ 21 w 21"/>
                <a:gd name="T1" fmla="*/ 7 h 25"/>
                <a:gd name="T2" fmla="*/ 21 w 21"/>
                <a:gd name="T3" fmla="*/ 0 h 25"/>
                <a:gd name="T4" fmla="*/ 12 w 21"/>
                <a:gd name="T5" fmla="*/ 2 h 25"/>
                <a:gd name="T6" fmla="*/ 3 w 21"/>
                <a:gd name="T7" fmla="*/ 1 h 25"/>
                <a:gd name="T8" fmla="*/ 2 w 21"/>
                <a:gd name="T9" fmla="*/ 15 h 25"/>
                <a:gd name="T10" fmla="*/ 2 w 21"/>
                <a:gd name="T11" fmla="*/ 18 h 25"/>
                <a:gd name="T12" fmla="*/ 0 w 21"/>
                <a:gd name="T13" fmla="*/ 24 h 25"/>
                <a:gd name="T14" fmla="*/ 1 w 21"/>
                <a:gd name="T15" fmla="*/ 25 h 25"/>
                <a:gd name="T16" fmla="*/ 21 w 21"/>
                <a:gd name="T17" fmla="*/ 7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25">
                  <a:moveTo>
                    <a:pt x="21" y="7"/>
                  </a:moveTo>
                  <a:cubicBezTo>
                    <a:pt x="21" y="5"/>
                    <a:pt x="21" y="2"/>
                    <a:pt x="21" y="0"/>
                  </a:cubicBezTo>
                  <a:cubicBezTo>
                    <a:pt x="12" y="2"/>
                    <a:pt x="12" y="2"/>
                    <a:pt x="12" y="2"/>
                  </a:cubicBezTo>
                  <a:cubicBezTo>
                    <a:pt x="3" y="1"/>
                    <a:pt x="3" y="1"/>
                    <a:pt x="3" y="1"/>
                  </a:cubicBezTo>
                  <a:cubicBezTo>
                    <a:pt x="3" y="1"/>
                    <a:pt x="2" y="14"/>
                    <a:pt x="2" y="15"/>
                  </a:cubicBezTo>
                  <a:cubicBezTo>
                    <a:pt x="2" y="16"/>
                    <a:pt x="2" y="17"/>
                    <a:pt x="2" y="18"/>
                  </a:cubicBezTo>
                  <a:cubicBezTo>
                    <a:pt x="2" y="20"/>
                    <a:pt x="1" y="22"/>
                    <a:pt x="0" y="24"/>
                  </a:cubicBezTo>
                  <a:cubicBezTo>
                    <a:pt x="1" y="25"/>
                    <a:pt x="1" y="25"/>
                    <a:pt x="1" y="25"/>
                  </a:cubicBezTo>
                  <a:cubicBezTo>
                    <a:pt x="10" y="19"/>
                    <a:pt x="17" y="13"/>
                    <a:pt x="21" y="7"/>
                  </a:cubicBezTo>
                  <a:close/>
                </a:path>
              </a:pathLst>
            </a:custGeom>
            <a:solidFill>
              <a:srgbClr val="CD95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 name="Freeform 3462">
              <a:extLst>
                <a:ext uri="{FF2B5EF4-FFF2-40B4-BE49-F238E27FC236}">
                  <a16:creationId xmlns:a16="http://schemas.microsoft.com/office/drawing/2014/main" id="{6EC5B9DE-6551-BB84-00B1-4AD0ECEBDE28}"/>
                </a:ext>
              </a:extLst>
            </p:cNvPr>
            <p:cNvSpPr>
              <a:spLocks/>
            </p:cNvSpPr>
            <p:nvPr/>
          </p:nvSpPr>
          <p:spPr bwMode="auto">
            <a:xfrm>
              <a:off x="5921623" y="5871978"/>
              <a:ext cx="1915518" cy="2548440"/>
            </a:xfrm>
            <a:custGeom>
              <a:avLst/>
              <a:gdLst>
                <a:gd name="T0" fmla="*/ 17 w 96"/>
                <a:gd name="T1" fmla="*/ 75 h 131"/>
                <a:gd name="T2" fmla="*/ 16 w 96"/>
                <a:gd name="T3" fmla="*/ 21 h 131"/>
                <a:gd name="T4" fmla="*/ 13 w 96"/>
                <a:gd name="T5" fmla="*/ 4 h 131"/>
                <a:gd name="T6" fmla="*/ 37 w 96"/>
                <a:gd name="T7" fmla="*/ 0 h 131"/>
                <a:gd name="T8" fmla="*/ 45 w 96"/>
                <a:gd name="T9" fmla="*/ 9 h 131"/>
                <a:gd name="T10" fmla="*/ 61 w 96"/>
                <a:gd name="T11" fmla="*/ 0 h 131"/>
                <a:gd name="T12" fmla="*/ 89 w 96"/>
                <a:gd name="T13" fmla="*/ 3 h 131"/>
                <a:gd name="T14" fmla="*/ 81 w 96"/>
                <a:gd name="T15" fmla="*/ 66 h 131"/>
                <a:gd name="T16" fmla="*/ 96 w 96"/>
                <a:gd name="T17" fmla="*/ 131 h 131"/>
                <a:gd name="T18" fmla="*/ 53 w 96"/>
                <a:gd name="T19" fmla="*/ 131 h 131"/>
                <a:gd name="T20" fmla="*/ 40 w 96"/>
                <a:gd name="T21" fmla="*/ 103 h 131"/>
                <a:gd name="T22" fmla="*/ 27 w 96"/>
                <a:gd name="T23" fmla="*/ 131 h 131"/>
                <a:gd name="T24" fmla="*/ 0 w 96"/>
                <a:gd name="T25" fmla="*/ 131 h 131"/>
                <a:gd name="T26" fmla="*/ 17 w 96"/>
                <a:gd name="T27" fmla="*/ 75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6" h="131">
                  <a:moveTo>
                    <a:pt x="17" y="75"/>
                  </a:moveTo>
                  <a:cubicBezTo>
                    <a:pt x="18" y="57"/>
                    <a:pt x="18" y="39"/>
                    <a:pt x="16" y="21"/>
                  </a:cubicBezTo>
                  <a:cubicBezTo>
                    <a:pt x="13" y="4"/>
                    <a:pt x="13" y="4"/>
                    <a:pt x="13" y="4"/>
                  </a:cubicBezTo>
                  <a:cubicBezTo>
                    <a:pt x="37" y="0"/>
                    <a:pt x="37" y="0"/>
                    <a:pt x="37" y="0"/>
                  </a:cubicBezTo>
                  <a:cubicBezTo>
                    <a:pt x="45" y="9"/>
                    <a:pt x="45" y="9"/>
                    <a:pt x="45" y="9"/>
                  </a:cubicBezTo>
                  <a:cubicBezTo>
                    <a:pt x="61" y="0"/>
                    <a:pt x="61" y="0"/>
                    <a:pt x="61" y="0"/>
                  </a:cubicBezTo>
                  <a:cubicBezTo>
                    <a:pt x="89" y="3"/>
                    <a:pt x="89" y="3"/>
                    <a:pt x="89" y="3"/>
                  </a:cubicBezTo>
                  <a:cubicBezTo>
                    <a:pt x="91" y="24"/>
                    <a:pt x="88" y="46"/>
                    <a:pt x="81" y="66"/>
                  </a:cubicBezTo>
                  <a:cubicBezTo>
                    <a:pt x="96" y="131"/>
                    <a:pt x="96" y="131"/>
                    <a:pt x="96" y="131"/>
                  </a:cubicBezTo>
                  <a:cubicBezTo>
                    <a:pt x="53" y="131"/>
                    <a:pt x="53" y="131"/>
                    <a:pt x="53" y="131"/>
                  </a:cubicBezTo>
                  <a:cubicBezTo>
                    <a:pt x="40" y="103"/>
                    <a:pt x="40" y="103"/>
                    <a:pt x="40" y="103"/>
                  </a:cubicBezTo>
                  <a:cubicBezTo>
                    <a:pt x="27" y="131"/>
                    <a:pt x="27" y="131"/>
                    <a:pt x="27" y="131"/>
                  </a:cubicBezTo>
                  <a:cubicBezTo>
                    <a:pt x="0" y="131"/>
                    <a:pt x="0" y="131"/>
                    <a:pt x="0" y="131"/>
                  </a:cubicBezTo>
                  <a:lnTo>
                    <a:pt x="17" y="75"/>
                  </a:ln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en-US"/>
            </a:p>
          </p:txBody>
        </p:sp>
        <p:sp>
          <p:nvSpPr>
            <p:cNvPr id="77" name="Freeform 3463">
              <a:extLst>
                <a:ext uri="{FF2B5EF4-FFF2-40B4-BE49-F238E27FC236}">
                  <a16:creationId xmlns:a16="http://schemas.microsoft.com/office/drawing/2014/main" id="{6F73E626-05F3-2DBD-909D-BCE7FB4111A5}"/>
                </a:ext>
              </a:extLst>
            </p:cNvPr>
            <p:cNvSpPr>
              <a:spLocks/>
            </p:cNvSpPr>
            <p:nvPr/>
          </p:nvSpPr>
          <p:spPr bwMode="auto">
            <a:xfrm>
              <a:off x="6537312" y="5871978"/>
              <a:ext cx="752529" cy="1341284"/>
            </a:xfrm>
            <a:custGeom>
              <a:avLst/>
              <a:gdLst>
                <a:gd name="T0" fmla="*/ 6 w 38"/>
                <a:gd name="T1" fmla="*/ 53 h 69"/>
                <a:gd name="T2" fmla="*/ 10 w 38"/>
                <a:gd name="T3" fmla="*/ 69 h 69"/>
                <a:gd name="T4" fmla="*/ 20 w 38"/>
                <a:gd name="T5" fmla="*/ 56 h 69"/>
                <a:gd name="T6" fmla="*/ 38 w 38"/>
                <a:gd name="T7" fmla="*/ 1 h 69"/>
                <a:gd name="T8" fmla="*/ 31 w 38"/>
                <a:gd name="T9" fmla="*/ 0 h 69"/>
                <a:gd name="T10" fmla="*/ 15 w 38"/>
                <a:gd name="T11" fmla="*/ 9 h 69"/>
                <a:gd name="T12" fmla="*/ 7 w 38"/>
                <a:gd name="T13" fmla="*/ 0 h 69"/>
                <a:gd name="T14" fmla="*/ 1 w 38"/>
                <a:gd name="T15" fmla="*/ 1 h 69"/>
                <a:gd name="T16" fmla="*/ 6 w 38"/>
                <a:gd name="T17" fmla="*/ 53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69">
                  <a:moveTo>
                    <a:pt x="6" y="53"/>
                  </a:moveTo>
                  <a:cubicBezTo>
                    <a:pt x="7" y="59"/>
                    <a:pt x="9" y="64"/>
                    <a:pt x="10" y="69"/>
                  </a:cubicBezTo>
                  <a:cubicBezTo>
                    <a:pt x="14" y="65"/>
                    <a:pt x="17" y="61"/>
                    <a:pt x="20" y="56"/>
                  </a:cubicBezTo>
                  <a:cubicBezTo>
                    <a:pt x="30" y="39"/>
                    <a:pt x="36" y="20"/>
                    <a:pt x="38" y="1"/>
                  </a:cubicBezTo>
                  <a:cubicBezTo>
                    <a:pt x="31" y="0"/>
                    <a:pt x="31" y="0"/>
                    <a:pt x="31" y="0"/>
                  </a:cubicBezTo>
                  <a:cubicBezTo>
                    <a:pt x="15" y="9"/>
                    <a:pt x="15" y="9"/>
                    <a:pt x="15" y="9"/>
                  </a:cubicBezTo>
                  <a:cubicBezTo>
                    <a:pt x="7" y="0"/>
                    <a:pt x="7" y="0"/>
                    <a:pt x="7" y="0"/>
                  </a:cubicBezTo>
                  <a:cubicBezTo>
                    <a:pt x="1" y="1"/>
                    <a:pt x="1" y="1"/>
                    <a:pt x="1" y="1"/>
                  </a:cubicBezTo>
                  <a:cubicBezTo>
                    <a:pt x="0" y="18"/>
                    <a:pt x="1" y="36"/>
                    <a:pt x="6" y="53"/>
                  </a:cubicBezTo>
                  <a:close/>
                </a:path>
              </a:pathLst>
            </a:custGeom>
            <a:solidFill>
              <a:srgbClr val="F8F0E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 name="Freeform 3464">
              <a:extLst>
                <a:ext uri="{FF2B5EF4-FFF2-40B4-BE49-F238E27FC236}">
                  <a16:creationId xmlns:a16="http://schemas.microsoft.com/office/drawing/2014/main" id="{DAC70C8C-F99F-3FBF-00C0-3D5C7C77AD58}"/>
                </a:ext>
              </a:extLst>
            </p:cNvPr>
            <p:cNvSpPr>
              <a:spLocks/>
            </p:cNvSpPr>
            <p:nvPr/>
          </p:nvSpPr>
          <p:spPr bwMode="auto">
            <a:xfrm>
              <a:off x="6537312" y="5871978"/>
              <a:ext cx="752529" cy="357673"/>
            </a:xfrm>
            <a:custGeom>
              <a:avLst/>
              <a:gdLst>
                <a:gd name="T0" fmla="*/ 33 w 33"/>
                <a:gd name="T1" fmla="*/ 1 h 16"/>
                <a:gd name="T2" fmla="*/ 27 w 33"/>
                <a:gd name="T3" fmla="*/ 0 h 16"/>
                <a:gd name="T4" fmla="*/ 13 w 33"/>
                <a:gd name="T5" fmla="*/ 8 h 16"/>
                <a:gd name="T6" fmla="*/ 6 w 33"/>
                <a:gd name="T7" fmla="*/ 0 h 16"/>
                <a:gd name="T8" fmla="*/ 0 w 33"/>
                <a:gd name="T9" fmla="*/ 1 h 16"/>
                <a:gd name="T10" fmla="*/ 5 w 33"/>
                <a:gd name="T11" fmla="*/ 16 h 16"/>
                <a:gd name="T12" fmla="*/ 13 w 33"/>
                <a:gd name="T13" fmla="*/ 9 h 16"/>
                <a:gd name="T14" fmla="*/ 19 w 33"/>
                <a:gd name="T15" fmla="*/ 16 h 16"/>
                <a:gd name="T16" fmla="*/ 33 w 33"/>
                <a:gd name="T17" fmla="*/ 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16">
                  <a:moveTo>
                    <a:pt x="33" y="1"/>
                  </a:moveTo>
                  <a:lnTo>
                    <a:pt x="27" y="0"/>
                  </a:lnTo>
                  <a:lnTo>
                    <a:pt x="13" y="8"/>
                  </a:lnTo>
                  <a:lnTo>
                    <a:pt x="6" y="0"/>
                  </a:lnTo>
                  <a:lnTo>
                    <a:pt x="0" y="1"/>
                  </a:lnTo>
                  <a:lnTo>
                    <a:pt x="5" y="16"/>
                  </a:lnTo>
                  <a:lnTo>
                    <a:pt x="13" y="9"/>
                  </a:lnTo>
                  <a:lnTo>
                    <a:pt x="19" y="16"/>
                  </a:lnTo>
                  <a:lnTo>
                    <a:pt x="33" y="1"/>
                  </a:lnTo>
                  <a:close/>
                </a:path>
              </a:pathLst>
            </a:custGeom>
            <a:solidFill>
              <a:srgbClr val="E3DF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 name="Freeform 3465">
              <a:extLst>
                <a:ext uri="{FF2B5EF4-FFF2-40B4-BE49-F238E27FC236}">
                  <a16:creationId xmlns:a16="http://schemas.microsoft.com/office/drawing/2014/main" id="{781BDD85-F473-926A-0C27-0B3F37E9472B}"/>
                </a:ext>
              </a:extLst>
            </p:cNvPr>
            <p:cNvSpPr>
              <a:spLocks/>
            </p:cNvSpPr>
            <p:nvPr/>
          </p:nvSpPr>
          <p:spPr bwMode="auto">
            <a:xfrm>
              <a:off x="6651338" y="6073168"/>
              <a:ext cx="273645" cy="1140096"/>
            </a:xfrm>
            <a:custGeom>
              <a:avLst/>
              <a:gdLst>
                <a:gd name="T0" fmla="*/ 0 w 14"/>
                <a:gd name="T1" fmla="*/ 43 h 59"/>
                <a:gd name="T2" fmla="*/ 4 w 14"/>
                <a:gd name="T3" fmla="*/ 59 h 59"/>
                <a:gd name="T4" fmla="*/ 14 w 14"/>
                <a:gd name="T5" fmla="*/ 46 h 59"/>
                <a:gd name="T6" fmla="*/ 9 w 14"/>
                <a:gd name="T7" fmla="*/ 11 h 59"/>
                <a:gd name="T8" fmla="*/ 13 w 14"/>
                <a:gd name="T9" fmla="*/ 5 h 59"/>
                <a:gd name="T10" fmla="*/ 9 w 14"/>
                <a:gd name="T11" fmla="*/ 0 h 59"/>
                <a:gd name="T12" fmla="*/ 4 w 14"/>
                <a:gd name="T13" fmla="*/ 5 h 59"/>
                <a:gd name="T14" fmla="*/ 6 w 14"/>
                <a:gd name="T15" fmla="*/ 11 h 59"/>
                <a:gd name="T16" fmla="*/ 0 w 14"/>
                <a:gd name="T17" fmla="*/ 43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59">
                  <a:moveTo>
                    <a:pt x="0" y="43"/>
                  </a:moveTo>
                  <a:cubicBezTo>
                    <a:pt x="1" y="49"/>
                    <a:pt x="3" y="54"/>
                    <a:pt x="4" y="59"/>
                  </a:cubicBezTo>
                  <a:cubicBezTo>
                    <a:pt x="8" y="55"/>
                    <a:pt x="11" y="51"/>
                    <a:pt x="14" y="46"/>
                  </a:cubicBezTo>
                  <a:cubicBezTo>
                    <a:pt x="9" y="11"/>
                    <a:pt x="9" y="11"/>
                    <a:pt x="9" y="11"/>
                  </a:cubicBezTo>
                  <a:cubicBezTo>
                    <a:pt x="13" y="5"/>
                    <a:pt x="13" y="5"/>
                    <a:pt x="13" y="5"/>
                  </a:cubicBezTo>
                  <a:cubicBezTo>
                    <a:pt x="9" y="0"/>
                    <a:pt x="9" y="0"/>
                    <a:pt x="9" y="0"/>
                  </a:cubicBezTo>
                  <a:cubicBezTo>
                    <a:pt x="4" y="5"/>
                    <a:pt x="4" y="5"/>
                    <a:pt x="4" y="5"/>
                  </a:cubicBezTo>
                  <a:cubicBezTo>
                    <a:pt x="6" y="11"/>
                    <a:pt x="6" y="11"/>
                    <a:pt x="6" y="11"/>
                  </a:cubicBezTo>
                  <a:lnTo>
                    <a:pt x="0" y="43"/>
                  </a:lnTo>
                  <a:close/>
                </a:path>
              </a:pathLst>
            </a:custGeom>
            <a:solidFill>
              <a:srgbClr val="4440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 name="Freeform 3473">
              <a:extLst>
                <a:ext uri="{FF2B5EF4-FFF2-40B4-BE49-F238E27FC236}">
                  <a16:creationId xmlns:a16="http://schemas.microsoft.com/office/drawing/2014/main" id="{567A3C62-411D-171F-694C-1BBA56E867DC}"/>
                </a:ext>
              </a:extLst>
            </p:cNvPr>
            <p:cNvSpPr>
              <a:spLocks/>
            </p:cNvSpPr>
            <p:nvPr/>
          </p:nvSpPr>
          <p:spPr bwMode="auto">
            <a:xfrm>
              <a:off x="7517884" y="6609681"/>
              <a:ext cx="136823" cy="178841"/>
            </a:xfrm>
            <a:custGeom>
              <a:avLst/>
              <a:gdLst>
                <a:gd name="T0" fmla="*/ 6 w 7"/>
                <a:gd name="T1" fmla="*/ 9 h 9"/>
                <a:gd name="T2" fmla="*/ 6 w 7"/>
                <a:gd name="T3" fmla="*/ 8 h 9"/>
                <a:gd name="T4" fmla="*/ 6 w 7"/>
                <a:gd name="T5" fmla="*/ 8 h 9"/>
                <a:gd name="T6" fmla="*/ 0 w 7"/>
                <a:gd name="T7" fmla="*/ 0 h 9"/>
                <a:gd name="T8" fmla="*/ 0 w 7"/>
                <a:gd name="T9" fmla="*/ 0 h 9"/>
                <a:gd name="T10" fmla="*/ 0 w 7"/>
                <a:gd name="T11" fmla="*/ 0 h 9"/>
                <a:gd name="T12" fmla="*/ 6 w 7"/>
                <a:gd name="T13" fmla="*/ 8 h 9"/>
                <a:gd name="T14" fmla="*/ 6 w 7"/>
                <a:gd name="T15" fmla="*/ 9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9">
                  <a:moveTo>
                    <a:pt x="6" y="9"/>
                  </a:moveTo>
                  <a:cubicBezTo>
                    <a:pt x="6" y="8"/>
                    <a:pt x="6" y="8"/>
                    <a:pt x="6" y="8"/>
                  </a:cubicBezTo>
                  <a:cubicBezTo>
                    <a:pt x="7" y="8"/>
                    <a:pt x="7" y="8"/>
                    <a:pt x="6" y="8"/>
                  </a:cubicBezTo>
                  <a:cubicBezTo>
                    <a:pt x="0" y="0"/>
                    <a:pt x="0" y="0"/>
                    <a:pt x="0" y="0"/>
                  </a:cubicBezTo>
                  <a:cubicBezTo>
                    <a:pt x="0" y="0"/>
                    <a:pt x="0" y="0"/>
                    <a:pt x="0" y="0"/>
                  </a:cubicBezTo>
                  <a:cubicBezTo>
                    <a:pt x="0" y="0"/>
                    <a:pt x="0" y="0"/>
                    <a:pt x="0" y="0"/>
                  </a:cubicBezTo>
                  <a:cubicBezTo>
                    <a:pt x="6" y="8"/>
                    <a:pt x="6" y="8"/>
                    <a:pt x="6" y="8"/>
                  </a:cubicBezTo>
                  <a:lnTo>
                    <a:pt x="6" y="9"/>
                  </a:lnTo>
                  <a:close/>
                </a:path>
              </a:pathLst>
            </a:custGeom>
            <a:solidFill>
              <a:srgbClr val="2C75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81" name="Group 80">
              <a:extLst>
                <a:ext uri="{FF2B5EF4-FFF2-40B4-BE49-F238E27FC236}">
                  <a16:creationId xmlns:a16="http://schemas.microsoft.com/office/drawing/2014/main" id="{7C61C339-6314-A15D-5F66-304784ED7A14}"/>
                </a:ext>
              </a:extLst>
            </p:cNvPr>
            <p:cNvGrpSpPr/>
            <p:nvPr/>
          </p:nvGrpSpPr>
          <p:grpSpPr>
            <a:xfrm flipH="1">
              <a:off x="5821086" y="5923691"/>
              <a:ext cx="2397750" cy="1949401"/>
              <a:chOff x="17290375" y="5460471"/>
              <a:chExt cx="2683191" cy="1919877"/>
            </a:xfrm>
          </p:grpSpPr>
          <p:sp>
            <p:nvSpPr>
              <p:cNvPr id="116" name="Freeform 4871">
                <a:extLst>
                  <a:ext uri="{FF2B5EF4-FFF2-40B4-BE49-F238E27FC236}">
                    <a16:creationId xmlns:a16="http://schemas.microsoft.com/office/drawing/2014/main" id="{7AE4F2D0-573F-EDE2-E53E-D653B96A0245}"/>
                  </a:ext>
                </a:extLst>
              </p:cNvPr>
              <p:cNvSpPr>
                <a:spLocks/>
              </p:cNvSpPr>
              <p:nvPr/>
            </p:nvSpPr>
            <p:spPr bwMode="auto">
              <a:xfrm>
                <a:off x="17290375" y="5460471"/>
                <a:ext cx="832719" cy="1919877"/>
              </a:xfrm>
              <a:custGeom>
                <a:avLst/>
                <a:gdLst>
                  <a:gd name="T0" fmla="*/ 27 w 41"/>
                  <a:gd name="T1" fmla="*/ 0 h 96"/>
                  <a:gd name="T2" fmla="*/ 20 w 41"/>
                  <a:gd name="T3" fmla="*/ 9 h 96"/>
                  <a:gd name="T4" fmla="*/ 3 w 41"/>
                  <a:gd name="T5" fmla="*/ 73 h 96"/>
                  <a:gd name="T6" fmla="*/ 40 w 41"/>
                  <a:gd name="T7" fmla="*/ 75 h 96"/>
                  <a:gd name="T8" fmla="*/ 27 w 41"/>
                  <a:gd name="T9" fmla="*/ 0 h 96"/>
                </a:gdLst>
                <a:ahLst/>
                <a:cxnLst>
                  <a:cxn ang="0">
                    <a:pos x="T0" y="T1"/>
                  </a:cxn>
                  <a:cxn ang="0">
                    <a:pos x="T2" y="T3"/>
                  </a:cxn>
                  <a:cxn ang="0">
                    <a:pos x="T4" y="T5"/>
                  </a:cxn>
                  <a:cxn ang="0">
                    <a:pos x="T6" y="T7"/>
                  </a:cxn>
                  <a:cxn ang="0">
                    <a:pos x="T8" y="T9"/>
                  </a:cxn>
                </a:cxnLst>
                <a:rect l="0" t="0" r="r" b="b"/>
                <a:pathLst>
                  <a:path w="41" h="96">
                    <a:moveTo>
                      <a:pt x="27" y="0"/>
                    </a:moveTo>
                    <a:cubicBezTo>
                      <a:pt x="27" y="0"/>
                      <a:pt x="24" y="2"/>
                      <a:pt x="20" y="9"/>
                    </a:cubicBezTo>
                    <a:cubicBezTo>
                      <a:pt x="15" y="16"/>
                      <a:pt x="0" y="53"/>
                      <a:pt x="3" y="73"/>
                    </a:cubicBezTo>
                    <a:cubicBezTo>
                      <a:pt x="7" y="96"/>
                      <a:pt x="38" y="78"/>
                      <a:pt x="40" y="75"/>
                    </a:cubicBezTo>
                    <a:cubicBezTo>
                      <a:pt x="41" y="71"/>
                      <a:pt x="41" y="0"/>
                      <a:pt x="27" y="0"/>
                    </a:cubicBez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 name="Freeform 4889">
                <a:extLst>
                  <a:ext uri="{FF2B5EF4-FFF2-40B4-BE49-F238E27FC236}">
                    <a16:creationId xmlns:a16="http://schemas.microsoft.com/office/drawing/2014/main" id="{E2B0C6FE-691E-70F7-06A3-31BA50383A4B}"/>
                  </a:ext>
                </a:extLst>
              </p:cNvPr>
              <p:cNvSpPr>
                <a:spLocks/>
              </p:cNvSpPr>
              <p:nvPr/>
            </p:nvSpPr>
            <p:spPr bwMode="auto">
              <a:xfrm>
                <a:off x="17683588" y="6246923"/>
                <a:ext cx="647669" cy="439497"/>
              </a:xfrm>
              <a:custGeom>
                <a:avLst/>
                <a:gdLst>
                  <a:gd name="T0" fmla="*/ 32 w 33"/>
                  <a:gd name="T1" fmla="*/ 11 h 22"/>
                  <a:gd name="T2" fmla="*/ 18 w 33"/>
                  <a:gd name="T3" fmla="*/ 1 h 22"/>
                  <a:gd name="T4" fmla="*/ 2 w 33"/>
                  <a:gd name="T5" fmla="*/ 7 h 22"/>
                  <a:gd name="T6" fmla="*/ 15 w 33"/>
                  <a:gd name="T7" fmla="*/ 6 h 22"/>
                  <a:gd name="T8" fmla="*/ 2 w 33"/>
                  <a:gd name="T9" fmla="*/ 15 h 22"/>
                  <a:gd name="T10" fmla="*/ 23 w 33"/>
                  <a:gd name="T11" fmla="*/ 20 h 22"/>
                  <a:gd name="T12" fmla="*/ 32 w 33"/>
                  <a:gd name="T13" fmla="*/ 11 h 22"/>
                </a:gdLst>
                <a:ahLst/>
                <a:cxnLst>
                  <a:cxn ang="0">
                    <a:pos x="T0" y="T1"/>
                  </a:cxn>
                  <a:cxn ang="0">
                    <a:pos x="T2" y="T3"/>
                  </a:cxn>
                  <a:cxn ang="0">
                    <a:pos x="T4" y="T5"/>
                  </a:cxn>
                  <a:cxn ang="0">
                    <a:pos x="T6" y="T7"/>
                  </a:cxn>
                  <a:cxn ang="0">
                    <a:pos x="T8" y="T9"/>
                  </a:cxn>
                  <a:cxn ang="0">
                    <a:pos x="T10" y="T11"/>
                  </a:cxn>
                  <a:cxn ang="0">
                    <a:pos x="T12" y="T13"/>
                  </a:cxn>
                </a:cxnLst>
                <a:rect l="0" t="0" r="r" b="b"/>
                <a:pathLst>
                  <a:path w="33" h="22">
                    <a:moveTo>
                      <a:pt x="32" y="11"/>
                    </a:moveTo>
                    <a:cubicBezTo>
                      <a:pt x="32" y="11"/>
                      <a:pt x="24" y="2"/>
                      <a:pt x="18" y="1"/>
                    </a:cubicBezTo>
                    <a:cubicBezTo>
                      <a:pt x="11" y="0"/>
                      <a:pt x="4" y="4"/>
                      <a:pt x="2" y="7"/>
                    </a:cubicBezTo>
                    <a:cubicBezTo>
                      <a:pt x="0" y="10"/>
                      <a:pt x="9" y="4"/>
                      <a:pt x="15" y="6"/>
                    </a:cubicBezTo>
                    <a:cubicBezTo>
                      <a:pt x="10" y="8"/>
                      <a:pt x="5" y="10"/>
                      <a:pt x="2" y="15"/>
                    </a:cubicBezTo>
                    <a:cubicBezTo>
                      <a:pt x="3" y="18"/>
                      <a:pt x="15" y="22"/>
                      <a:pt x="23" y="20"/>
                    </a:cubicBezTo>
                    <a:cubicBezTo>
                      <a:pt x="31" y="19"/>
                      <a:pt x="33" y="16"/>
                      <a:pt x="32" y="11"/>
                    </a:cubicBezTo>
                    <a:close/>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8" name="Freeform 4890">
                <a:extLst>
                  <a:ext uri="{FF2B5EF4-FFF2-40B4-BE49-F238E27FC236}">
                    <a16:creationId xmlns:a16="http://schemas.microsoft.com/office/drawing/2014/main" id="{3247E843-AD27-A7DD-8BF1-50A08E5C5F29}"/>
                  </a:ext>
                </a:extLst>
              </p:cNvPr>
              <p:cNvSpPr>
                <a:spLocks/>
              </p:cNvSpPr>
              <p:nvPr/>
            </p:nvSpPr>
            <p:spPr bwMode="auto">
              <a:xfrm>
                <a:off x="18123085" y="5475348"/>
                <a:ext cx="1850481" cy="1688567"/>
              </a:xfrm>
              <a:custGeom>
                <a:avLst/>
                <a:gdLst>
                  <a:gd name="T0" fmla="*/ 86 w 92"/>
                  <a:gd name="T1" fmla="*/ 74 h 84"/>
                  <a:gd name="T2" fmla="*/ 38 w 92"/>
                  <a:gd name="T3" fmla="*/ 78 h 84"/>
                  <a:gd name="T4" fmla="*/ 0 w 92"/>
                  <a:gd name="T5" fmla="*/ 66 h 84"/>
                  <a:gd name="T6" fmla="*/ 9 w 92"/>
                  <a:gd name="T7" fmla="*/ 48 h 84"/>
                  <a:gd name="T8" fmla="*/ 54 w 92"/>
                  <a:gd name="T9" fmla="*/ 53 h 84"/>
                  <a:gd name="T10" fmla="*/ 61 w 92"/>
                  <a:gd name="T11" fmla="*/ 53 h 84"/>
                  <a:gd name="T12" fmla="*/ 73 w 92"/>
                  <a:gd name="T13" fmla="*/ 0 h 84"/>
                  <a:gd name="T14" fmla="*/ 87 w 92"/>
                  <a:gd name="T15" fmla="*/ 21 h 84"/>
                  <a:gd name="T16" fmla="*/ 86 w 92"/>
                  <a:gd name="T17" fmla="*/ 7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2" h="84">
                    <a:moveTo>
                      <a:pt x="86" y="74"/>
                    </a:moveTo>
                    <a:cubicBezTo>
                      <a:pt x="83" y="80"/>
                      <a:pt x="65" y="84"/>
                      <a:pt x="38" y="78"/>
                    </a:cubicBezTo>
                    <a:cubicBezTo>
                      <a:pt x="27" y="76"/>
                      <a:pt x="14" y="72"/>
                      <a:pt x="0" y="66"/>
                    </a:cubicBezTo>
                    <a:cubicBezTo>
                      <a:pt x="6" y="54"/>
                      <a:pt x="9" y="48"/>
                      <a:pt x="9" y="48"/>
                    </a:cubicBezTo>
                    <a:cubicBezTo>
                      <a:pt x="54" y="53"/>
                      <a:pt x="54" y="53"/>
                      <a:pt x="54" y="53"/>
                    </a:cubicBezTo>
                    <a:cubicBezTo>
                      <a:pt x="61" y="53"/>
                      <a:pt x="61" y="53"/>
                      <a:pt x="61" y="53"/>
                    </a:cubicBezTo>
                    <a:cubicBezTo>
                      <a:pt x="61" y="53"/>
                      <a:pt x="62" y="1"/>
                      <a:pt x="73" y="0"/>
                    </a:cubicBezTo>
                    <a:cubicBezTo>
                      <a:pt x="73" y="0"/>
                      <a:pt x="82" y="4"/>
                      <a:pt x="87" y="21"/>
                    </a:cubicBezTo>
                    <a:cubicBezTo>
                      <a:pt x="92" y="40"/>
                      <a:pt x="91" y="65"/>
                      <a:pt x="86" y="74"/>
                    </a:cubicBez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9" name="Freeform 4891">
                <a:extLst>
                  <a:ext uri="{FF2B5EF4-FFF2-40B4-BE49-F238E27FC236}">
                    <a16:creationId xmlns:a16="http://schemas.microsoft.com/office/drawing/2014/main" id="{30FA5C8E-ADC3-549D-51C8-FFD9F334E3B5}"/>
                  </a:ext>
                </a:extLst>
              </p:cNvPr>
              <p:cNvSpPr>
                <a:spLocks/>
              </p:cNvSpPr>
              <p:nvPr/>
            </p:nvSpPr>
            <p:spPr bwMode="auto">
              <a:xfrm>
                <a:off x="18123085" y="6408836"/>
                <a:ext cx="1156553" cy="601402"/>
              </a:xfrm>
              <a:custGeom>
                <a:avLst/>
                <a:gdLst>
                  <a:gd name="T0" fmla="*/ 58 w 58"/>
                  <a:gd name="T1" fmla="*/ 20 h 30"/>
                  <a:gd name="T2" fmla="*/ 38 w 58"/>
                  <a:gd name="T3" fmla="*/ 30 h 30"/>
                  <a:gd name="T4" fmla="*/ 0 w 58"/>
                  <a:gd name="T5" fmla="*/ 18 h 30"/>
                  <a:gd name="T6" fmla="*/ 9 w 58"/>
                  <a:gd name="T7" fmla="*/ 0 h 30"/>
                  <a:gd name="T8" fmla="*/ 54 w 58"/>
                  <a:gd name="T9" fmla="*/ 5 h 30"/>
                  <a:gd name="T10" fmla="*/ 58 w 58"/>
                  <a:gd name="T11" fmla="*/ 20 h 30"/>
                </a:gdLst>
                <a:ahLst/>
                <a:cxnLst>
                  <a:cxn ang="0">
                    <a:pos x="T0" y="T1"/>
                  </a:cxn>
                  <a:cxn ang="0">
                    <a:pos x="T2" y="T3"/>
                  </a:cxn>
                  <a:cxn ang="0">
                    <a:pos x="T4" y="T5"/>
                  </a:cxn>
                  <a:cxn ang="0">
                    <a:pos x="T6" y="T7"/>
                  </a:cxn>
                  <a:cxn ang="0">
                    <a:pos x="T8" y="T9"/>
                  </a:cxn>
                  <a:cxn ang="0">
                    <a:pos x="T10" y="T11"/>
                  </a:cxn>
                </a:cxnLst>
                <a:rect l="0" t="0" r="r" b="b"/>
                <a:pathLst>
                  <a:path w="58" h="30">
                    <a:moveTo>
                      <a:pt x="58" y="20"/>
                    </a:moveTo>
                    <a:cubicBezTo>
                      <a:pt x="55" y="23"/>
                      <a:pt x="45" y="28"/>
                      <a:pt x="38" y="30"/>
                    </a:cubicBezTo>
                    <a:cubicBezTo>
                      <a:pt x="27" y="28"/>
                      <a:pt x="14" y="24"/>
                      <a:pt x="0" y="18"/>
                    </a:cubicBezTo>
                    <a:cubicBezTo>
                      <a:pt x="6" y="6"/>
                      <a:pt x="9" y="0"/>
                      <a:pt x="9" y="0"/>
                    </a:cubicBezTo>
                    <a:cubicBezTo>
                      <a:pt x="54" y="5"/>
                      <a:pt x="54" y="5"/>
                      <a:pt x="54" y="5"/>
                    </a:cubicBezTo>
                    <a:cubicBezTo>
                      <a:pt x="56" y="10"/>
                      <a:pt x="57" y="16"/>
                      <a:pt x="58" y="20"/>
                    </a:cubicBezTo>
                    <a:close/>
                  </a:path>
                </a:pathLst>
              </a:custGeom>
              <a:solidFill>
                <a:schemeClr val="accent4">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0" name="Freeform 4892">
                <a:extLst>
                  <a:ext uri="{FF2B5EF4-FFF2-40B4-BE49-F238E27FC236}">
                    <a16:creationId xmlns:a16="http://schemas.microsoft.com/office/drawing/2014/main" id="{EFB2D9E2-3D19-D57C-9013-8D88A3F2357C}"/>
                  </a:ext>
                </a:extLst>
              </p:cNvPr>
              <p:cNvSpPr>
                <a:spLocks/>
              </p:cNvSpPr>
              <p:nvPr/>
            </p:nvSpPr>
            <p:spPr bwMode="auto">
              <a:xfrm>
                <a:off x="18955804" y="6246923"/>
                <a:ext cx="601402" cy="393230"/>
              </a:xfrm>
              <a:custGeom>
                <a:avLst/>
                <a:gdLst>
                  <a:gd name="T0" fmla="*/ 0 w 30"/>
                  <a:gd name="T1" fmla="*/ 8 h 20"/>
                  <a:gd name="T2" fmla="*/ 18 w 30"/>
                  <a:gd name="T3" fmla="*/ 0 h 20"/>
                  <a:gd name="T4" fmla="*/ 28 w 30"/>
                  <a:gd name="T5" fmla="*/ 13 h 20"/>
                  <a:gd name="T6" fmla="*/ 4 w 30"/>
                  <a:gd name="T7" fmla="*/ 20 h 20"/>
                  <a:gd name="T8" fmla="*/ 0 w 30"/>
                  <a:gd name="T9" fmla="*/ 8 h 20"/>
                </a:gdLst>
                <a:ahLst/>
                <a:cxnLst>
                  <a:cxn ang="0">
                    <a:pos x="T0" y="T1"/>
                  </a:cxn>
                  <a:cxn ang="0">
                    <a:pos x="T2" y="T3"/>
                  </a:cxn>
                  <a:cxn ang="0">
                    <a:pos x="T4" y="T5"/>
                  </a:cxn>
                  <a:cxn ang="0">
                    <a:pos x="T6" y="T7"/>
                  </a:cxn>
                  <a:cxn ang="0">
                    <a:pos x="T8" y="T9"/>
                  </a:cxn>
                </a:cxnLst>
                <a:rect l="0" t="0" r="r" b="b"/>
                <a:pathLst>
                  <a:path w="30" h="20">
                    <a:moveTo>
                      <a:pt x="0" y="8"/>
                    </a:moveTo>
                    <a:cubicBezTo>
                      <a:pt x="0" y="8"/>
                      <a:pt x="12" y="0"/>
                      <a:pt x="18" y="0"/>
                    </a:cubicBezTo>
                    <a:cubicBezTo>
                      <a:pt x="27" y="2"/>
                      <a:pt x="30" y="10"/>
                      <a:pt x="28" y="13"/>
                    </a:cubicBezTo>
                    <a:cubicBezTo>
                      <a:pt x="28" y="15"/>
                      <a:pt x="4" y="20"/>
                      <a:pt x="4" y="20"/>
                    </a:cubicBezTo>
                    <a:lnTo>
                      <a:pt x="0" y="8"/>
                    </a:lnTo>
                    <a:close/>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1" name="Freeform 4893">
                <a:extLst>
                  <a:ext uri="{FF2B5EF4-FFF2-40B4-BE49-F238E27FC236}">
                    <a16:creationId xmlns:a16="http://schemas.microsoft.com/office/drawing/2014/main" id="{BBF75066-59A4-1CBC-D868-3D8AFF1A89B6}"/>
                  </a:ext>
                </a:extLst>
              </p:cNvPr>
              <p:cNvSpPr>
                <a:spLocks/>
              </p:cNvSpPr>
              <p:nvPr/>
            </p:nvSpPr>
            <p:spPr bwMode="auto">
              <a:xfrm>
                <a:off x="17406021" y="6246923"/>
                <a:ext cx="1757956" cy="925236"/>
              </a:xfrm>
              <a:custGeom>
                <a:avLst/>
                <a:gdLst>
                  <a:gd name="T0" fmla="*/ 12 w 88"/>
                  <a:gd name="T1" fmla="*/ 16 h 45"/>
                  <a:gd name="T2" fmla="*/ 1 w 88"/>
                  <a:gd name="T3" fmla="*/ 33 h 45"/>
                  <a:gd name="T4" fmla="*/ 20 w 88"/>
                  <a:gd name="T5" fmla="*/ 44 h 45"/>
                  <a:gd name="T6" fmla="*/ 88 w 88"/>
                  <a:gd name="T7" fmla="*/ 22 h 45"/>
                  <a:gd name="T8" fmla="*/ 79 w 88"/>
                  <a:gd name="T9" fmla="*/ 0 h 45"/>
                  <a:gd name="T10" fmla="*/ 12 w 88"/>
                  <a:gd name="T11" fmla="*/ 16 h 45"/>
                </a:gdLst>
                <a:ahLst/>
                <a:cxnLst>
                  <a:cxn ang="0">
                    <a:pos x="T0" y="T1"/>
                  </a:cxn>
                  <a:cxn ang="0">
                    <a:pos x="T2" y="T3"/>
                  </a:cxn>
                  <a:cxn ang="0">
                    <a:pos x="T4" y="T5"/>
                  </a:cxn>
                  <a:cxn ang="0">
                    <a:pos x="T6" y="T7"/>
                  </a:cxn>
                  <a:cxn ang="0">
                    <a:pos x="T8" y="T9"/>
                  </a:cxn>
                  <a:cxn ang="0">
                    <a:pos x="T10" y="T11"/>
                  </a:cxn>
                </a:cxnLst>
                <a:rect l="0" t="0" r="r" b="b"/>
                <a:pathLst>
                  <a:path w="88" h="45">
                    <a:moveTo>
                      <a:pt x="12" y="16"/>
                    </a:moveTo>
                    <a:cubicBezTo>
                      <a:pt x="4" y="20"/>
                      <a:pt x="0" y="24"/>
                      <a:pt x="1" y="33"/>
                    </a:cubicBezTo>
                    <a:cubicBezTo>
                      <a:pt x="1" y="41"/>
                      <a:pt x="11" y="45"/>
                      <a:pt x="20" y="44"/>
                    </a:cubicBezTo>
                    <a:cubicBezTo>
                      <a:pt x="29" y="43"/>
                      <a:pt x="88" y="22"/>
                      <a:pt x="88" y="22"/>
                    </a:cubicBezTo>
                    <a:cubicBezTo>
                      <a:pt x="79" y="0"/>
                      <a:pt x="79" y="0"/>
                      <a:pt x="79" y="0"/>
                    </a:cubicBezTo>
                    <a:cubicBezTo>
                      <a:pt x="79" y="0"/>
                      <a:pt x="25" y="10"/>
                      <a:pt x="12" y="16"/>
                    </a:cubicBez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82" name="Group 81">
              <a:extLst>
                <a:ext uri="{FF2B5EF4-FFF2-40B4-BE49-F238E27FC236}">
                  <a16:creationId xmlns:a16="http://schemas.microsoft.com/office/drawing/2014/main" id="{47C821FD-84DF-FFA9-8797-1BF9E9A21A92}"/>
                </a:ext>
              </a:extLst>
            </p:cNvPr>
            <p:cNvGrpSpPr/>
            <p:nvPr/>
          </p:nvGrpSpPr>
          <p:grpSpPr>
            <a:xfrm>
              <a:off x="4867343" y="676605"/>
              <a:ext cx="4067487" cy="4800280"/>
              <a:chOff x="1803696" y="1810576"/>
              <a:chExt cx="2482763" cy="2930057"/>
            </a:xfrm>
          </p:grpSpPr>
          <p:grpSp>
            <p:nvGrpSpPr>
              <p:cNvPr id="83" name="Group 82">
                <a:extLst>
                  <a:ext uri="{FF2B5EF4-FFF2-40B4-BE49-F238E27FC236}">
                    <a16:creationId xmlns:a16="http://schemas.microsoft.com/office/drawing/2014/main" id="{77D86DF2-E0DC-91F9-93C7-992D87F42413}"/>
                  </a:ext>
                </a:extLst>
              </p:cNvPr>
              <p:cNvGrpSpPr/>
              <p:nvPr/>
            </p:nvGrpSpPr>
            <p:grpSpPr>
              <a:xfrm>
                <a:off x="1803696" y="1810576"/>
                <a:ext cx="2482763" cy="2930057"/>
                <a:chOff x="142953" y="934202"/>
                <a:chExt cx="1561324" cy="1842612"/>
              </a:xfrm>
            </p:grpSpPr>
            <p:sp>
              <p:nvSpPr>
                <p:cNvPr id="85" name="Freeform 115">
                  <a:extLst>
                    <a:ext uri="{FF2B5EF4-FFF2-40B4-BE49-F238E27FC236}">
                      <a16:creationId xmlns:a16="http://schemas.microsoft.com/office/drawing/2014/main" id="{43B386D6-E819-1183-AB1F-4B99C6AB694D}"/>
                    </a:ext>
                  </a:extLst>
                </p:cNvPr>
                <p:cNvSpPr>
                  <a:spLocks/>
                </p:cNvSpPr>
                <p:nvPr/>
              </p:nvSpPr>
              <p:spPr bwMode="auto">
                <a:xfrm>
                  <a:off x="142953" y="1880972"/>
                  <a:ext cx="345543" cy="473521"/>
                </a:xfrm>
                <a:custGeom>
                  <a:avLst/>
                  <a:gdLst>
                    <a:gd name="T0" fmla="*/ 2 w 32"/>
                    <a:gd name="T1" fmla="*/ 19 h 44"/>
                    <a:gd name="T2" fmla="*/ 20 w 32"/>
                    <a:gd name="T3" fmla="*/ 40 h 44"/>
                    <a:gd name="T4" fmla="*/ 31 w 32"/>
                    <a:gd name="T5" fmla="*/ 20 h 44"/>
                    <a:gd name="T6" fmla="*/ 15 w 32"/>
                    <a:gd name="T7" fmla="*/ 2 h 44"/>
                    <a:gd name="T8" fmla="*/ 2 w 32"/>
                    <a:gd name="T9" fmla="*/ 19 h 44"/>
                  </a:gdLst>
                  <a:ahLst/>
                  <a:cxnLst>
                    <a:cxn ang="0">
                      <a:pos x="T0" y="T1"/>
                    </a:cxn>
                    <a:cxn ang="0">
                      <a:pos x="T2" y="T3"/>
                    </a:cxn>
                    <a:cxn ang="0">
                      <a:pos x="T4" y="T5"/>
                    </a:cxn>
                    <a:cxn ang="0">
                      <a:pos x="T6" y="T7"/>
                    </a:cxn>
                    <a:cxn ang="0">
                      <a:pos x="T8" y="T9"/>
                    </a:cxn>
                  </a:cxnLst>
                  <a:rect l="0" t="0" r="r" b="b"/>
                  <a:pathLst>
                    <a:path w="32" h="44">
                      <a:moveTo>
                        <a:pt x="2" y="19"/>
                      </a:moveTo>
                      <a:cubicBezTo>
                        <a:pt x="3" y="30"/>
                        <a:pt x="12" y="44"/>
                        <a:pt x="20" y="40"/>
                      </a:cubicBezTo>
                      <a:cubicBezTo>
                        <a:pt x="27" y="37"/>
                        <a:pt x="32" y="31"/>
                        <a:pt x="31" y="20"/>
                      </a:cubicBezTo>
                      <a:cubicBezTo>
                        <a:pt x="29" y="9"/>
                        <a:pt x="23" y="4"/>
                        <a:pt x="15" y="2"/>
                      </a:cubicBezTo>
                      <a:cubicBezTo>
                        <a:pt x="5" y="0"/>
                        <a:pt x="0" y="8"/>
                        <a:pt x="2" y="19"/>
                      </a:cubicBezTo>
                    </a:path>
                  </a:pathLst>
                </a:custGeom>
                <a:solidFill>
                  <a:srgbClr val="ED90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86" name="Freeform 116">
                  <a:extLst>
                    <a:ext uri="{FF2B5EF4-FFF2-40B4-BE49-F238E27FC236}">
                      <a16:creationId xmlns:a16="http://schemas.microsoft.com/office/drawing/2014/main" id="{F9FDA5B1-3B4B-16A0-12C0-CC9A4BCDAB74}"/>
                    </a:ext>
                  </a:extLst>
                </p:cNvPr>
                <p:cNvSpPr>
                  <a:spLocks/>
                </p:cNvSpPr>
                <p:nvPr/>
              </p:nvSpPr>
              <p:spPr bwMode="auto">
                <a:xfrm>
                  <a:off x="194144" y="1880972"/>
                  <a:ext cx="140780" cy="102382"/>
                </a:xfrm>
                <a:custGeom>
                  <a:avLst/>
                  <a:gdLst>
                    <a:gd name="T0" fmla="*/ 0 w 14"/>
                    <a:gd name="T1" fmla="*/ 5 h 9"/>
                    <a:gd name="T2" fmla="*/ 14 w 14"/>
                    <a:gd name="T3" fmla="*/ 9 h 9"/>
                    <a:gd name="T4" fmla="*/ 13 w 14"/>
                    <a:gd name="T5" fmla="*/ 2 h 9"/>
                    <a:gd name="T6" fmla="*/ 7 w 14"/>
                    <a:gd name="T7" fmla="*/ 1 h 9"/>
                    <a:gd name="T8" fmla="*/ 0 w 14"/>
                    <a:gd name="T9" fmla="*/ 5 h 9"/>
                  </a:gdLst>
                  <a:ahLst/>
                  <a:cxnLst>
                    <a:cxn ang="0">
                      <a:pos x="T0" y="T1"/>
                    </a:cxn>
                    <a:cxn ang="0">
                      <a:pos x="T2" y="T3"/>
                    </a:cxn>
                    <a:cxn ang="0">
                      <a:pos x="T4" y="T5"/>
                    </a:cxn>
                    <a:cxn ang="0">
                      <a:pos x="T6" y="T7"/>
                    </a:cxn>
                    <a:cxn ang="0">
                      <a:pos x="T8" y="T9"/>
                    </a:cxn>
                  </a:cxnLst>
                  <a:rect l="0" t="0" r="r" b="b"/>
                  <a:pathLst>
                    <a:path w="14" h="9">
                      <a:moveTo>
                        <a:pt x="0" y="5"/>
                      </a:moveTo>
                      <a:cubicBezTo>
                        <a:pt x="2" y="2"/>
                        <a:pt x="12" y="1"/>
                        <a:pt x="14" y="9"/>
                      </a:cubicBezTo>
                      <a:cubicBezTo>
                        <a:pt x="13" y="2"/>
                        <a:pt x="13" y="2"/>
                        <a:pt x="13" y="2"/>
                      </a:cubicBezTo>
                      <a:cubicBezTo>
                        <a:pt x="13" y="2"/>
                        <a:pt x="10" y="0"/>
                        <a:pt x="7" y="1"/>
                      </a:cubicBezTo>
                      <a:cubicBezTo>
                        <a:pt x="2" y="2"/>
                        <a:pt x="0" y="5"/>
                        <a:pt x="0" y="5"/>
                      </a:cubicBezTo>
                      <a:close/>
                    </a:path>
                  </a:pathLst>
                </a:custGeom>
                <a:solidFill>
                  <a:srgbClr val="FCBB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87" name="Freeform 117">
                  <a:extLst>
                    <a:ext uri="{FF2B5EF4-FFF2-40B4-BE49-F238E27FC236}">
                      <a16:creationId xmlns:a16="http://schemas.microsoft.com/office/drawing/2014/main" id="{64EE0FEB-44E5-0B0E-5783-C3F5B6125B12}"/>
                    </a:ext>
                  </a:extLst>
                </p:cNvPr>
                <p:cNvSpPr>
                  <a:spLocks/>
                </p:cNvSpPr>
                <p:nvPr/>
              </p:nvSpPr>
              <p:spPr bwMode="auto">
                <a:xfrm>
                  <a:off x="1358734" y="1880972"/>
                  <a:ext cx="345543" cy="473521"/>
                </a:xfrm>
                <a:custGeom>
                  <a:avLst/>
                  <a:gdLst>
                    <a:gd name="T0" fmla="*/ 30 w 32"/>
                    <a:gd name="T1" fmla="*/ 19 h 44"/>
                    <a:gd name="T2" fmla="*/ 12 w 32"/>
                    <a:gd name="T3" fmla="*/ 40 h 44"/>
                    <a:gd name="T4" fmla="*/ 2 w 32"/>
                    <a:gd name="T5" fmla="*/ 20 h 44"/>
                    <a:gd name="T6" fmla="*/ 18 w 32"/>
                    <a:gd name="T7" fmla="*/ 2 h 44"/>
                    <a:gd name="T8" fmla="*/ 30 w 32"/>
                    <a:gd name="T9" fmla="*/ 19 h 44"/>
                  </a:gdLst>
                  <a:ahLst/>
                  <a:cxnLst>
                    <a:cxn ang="0">
                      <a:pos x="T0" y="T1"/>
                    </a:cxn>
                    <a:cxn ang="0">
                      <a:pos x="T2" y="T3"/>
                    </a:cxn>
                    <a:cxn ang="0">
                      <a:pos x="T4" y="T5"/>
                    </a:cxn>
                    <a:cxn ang="0">
                      <a:pos x="T6" y="T7"/>
                    </a:cxn>
                    <a:cxn ang="0">
                      <a:pos x="T8" y="T9"/>
                    </a:cxn>
                  </a:cxnLst>
                  <a:rect l="0" t="0" r="r" b="b"/>
                  <a:pathLst>
                    <a:path w="32" h="44">
                      <a:moveTo>
                        <a:pt x="30" y="19"/>
                      </a:moveTo>
                      <a:cubicBezTo>
                        <a:pt x="29" y="30"/>
                        <a:pt x="20" y="44"/>
                        <a:pt x="12" y="40"/>
                      </a:cubicBezTo>
                      <a:cubicBezTo>
                        <a:pt x="6" y="37"/>
                        <a:pt x="0" y="31"/>
                        <a:pt x="2" y="20"/>
                      </a:cubicBezTo>
                      <a:cubicBezTo>
                        <a:pt x="3" y="9"/>
                        <a:pt x="9" y="4"/>
                        <a:pt x="18" y="2"/>
                      </a:cubicBezTo>
                      <a:cubicBezTo>
                        <a:pt x="27" y="0"/>
                        <a:pt x="32" y="8"/>
                        <a:pt x="30" y="19"/>
                      </a:cubicBezTo>
                    </a:path>
                  </a:pathLst>
                </a:custGeom>
                <a:solidFill>
                  <a:srgbClr val="ED90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88" name="Freeform 118">
                  <a:extLst>
                    <a:ext uri="{FF2B5EF4-FFF2-40B4-BE49-F238E27FC236}">
                      <a16:creationId xmlns:a16="http://schemas.microsoft.com/office/drawing/2014/main" id="{96F57731-864F-70B3-D4B3-A861A0627012}"/>
                    </a:ext>
                  </a:extLst>
                </p:cNvPr>
                <p:cNvSpPr>
                  <a:spLocks/>
                </p:cNvSpPr>
                <p:nvPr/>
              </p:nvSpPr>
              <p:spPr bwMode="auto">
                <a:xfrm>
                  <a:off x="1512307" y="1880972"/>
                  <a:ext cx="153573" cy="102382"/>
                </a:xfrm>
                <a:custGeom>
                  <a:avLst/>
                  <a:gdLst>
                    <a:gd name="T0" fmla="*/ 14 w 14"/>
                    <a:gd name="T1" fmla="*/ 5 h 9"/>
                    <a:gd name="T2" fmla="*/ 0 w 14"/>
                    <a:gd name="T3" fmla="*/ 9 h 9"/>
                    <a:gd name="T4" fmla="*/ 1 w 14"/>
                    <a:gd name="T5" fmla="*/ 2 h 9"/>
                    <a:gd name="T6" fmla="*/ 7 w 14"/>
                    <a:gd name="T7" fmla="*/ 1 h 9"/>
                    <a:gd name="T8" fmla="*/ 14 w 14"/>
                    <a:gd name="T9" fmla="*/ 5 h 9"/>
                  </a:gdLst>
                  <a:ahLst/>
                  <a:cxnLst>
                    <a:cxn ang="0">
                      <a:pos x="T0" y="T1"/>
                    </a:cxn>
                    <a:cxn ang="0">
                      <a:pos x="T2" y="T3"/>
                    </a:cxn>
                    <a:cxn ang="0">
                      <a:pos x="T4" y="T5"/>
                    </a:cxn>
                    <a:cxn ang="0">
                      <a:pos x="T6" y="T7"/>
                    </a:cxn>
                    <a:cxn ang="0">
                      <a:pos x="T8" y="T9"/>
                    </a:cxn>
                  </a:cxnLst>
                  <a:rect l="0" t="0" r="r" b="b"/>
                  <a:pathLst>
                    <a:path w="14" h="9">
                      <a:moveTo>
                        <a:pt x="14" y="5"/>
                      </a:moveTo>
                      <a:cubicBezTo>
                        <a:pt x="12" y="2"/>
                        <a:pt x="3" y="1"/>
                        <a:pt x="0" y="9"/>
                      </a:cubicBezTo>
                      <a:cubicBezTo>
                        <a:pt x="1" y="2"/>
                        <a:pt x="1" y="2"/>
                        <a:pt x="1" y="2"/>
                      </a:cubicBezTo>
                      <a:cubicBezTo>
                        <a:pt x="1" y="2"/>
                        <a:pt x="4" y="0"/>
                        <a:pt x="7" y="1"/>
                      </a:cubicBezTo>
                      <a:cubicBezTo>
                        <a:pt x="12" y="2"/>
                        <a:pt x="14" y="5"/>
                        <a:pt x="14" y="5"/>
                      </a:cubicBezTo>
                      <a:close/>
                    </a:path>
                  </a:pathLst>
                </a:custGeom>
                <a:solidFill>
                  <a:srgbClr val="FCBB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89" name="Freeform 119">
                  <a:extLst>
                    <a:ext uri="{FF2B5EF4-FFF2-40B4-BE49-F238E27FC236}">
                      <a16:creationId xmlns:a16="http://schemas.microsoft.com/office/drawing/2014/main" id="{AA368E11-7C84-BC1B-E79B-7D0E9064C621}"/>
                    </a:ext>
                  </a:extLst>
                </p:cNvPr>
                <p:cNvSpPr>
                  <a:spLocks/>
                </p:cNvSpPr>
                <p:nvPr/>
              </p:nvSpPr>
              <p:spPr bwMode="auto">
                <a:xfrm>
                  <a:off x="334915" y="1113108"/>
                  <a:ext cx="1190194" cy="1241385"/>
                </a:xfrm>
                <a:custGeom>
                  <a:avLst/>
                  <a:gdLst>
                    <a:gd name="T0" fmla="*/ 56 w 111"/>
                    <a:gd name="T1" fmla="*/ 0 h 115"/>
                    <a:gd name="T2" fmla="*/ 111 w 111"/>
                    <a:gd name="T3" fmla="*/ 60 h 115"/>
                    <a:gd name="T4" fmla="*/ 56 w 111"/>
                    <a:gd name="T5" fmla="*/ 115 h 115"/>
                    <a:gd name="T6" fmla="*/ 0 w 111"/>
                    <a:gd name="T7" fmla="*/ 60 h 115"/>
                    <a:gd name="T8" fmla="*/ 56 w 111"/>
                    <a:gd name="T9" fmla="*/ 0 h 115"/>
                  </a:gdLst>
                  <a:ahLst/>
                  <a:cxnLst>
                    <a:cxn ang="0">
                      <a:pos x="T0" y="T1"/>
                    </a:cxn>
                    <a:cxn ang="0">
                      <a:pos x="T2" y="T3"/>
                    </a:cxn>
                    <a:cxn ang="0">
                      <a:pos x="T4" y="T5"/>
                    </a:cxn>
                    <a:cxn ang="0">
                      <a:pos x="T6" y="T7"/>
                    </a:cxn>
                    <a:cxn ang="0">
                      <a:pos x="T8" y="T9"/>
                    </a:cxn>
                  </a:cxnLst>
                  <a:rect l="0" t="0" r="r" b="b"/>
                  <a:pathLst>
                    <a:path w="111" h="115">
                      <a:moveTo>
                        <a:pt x="56" y="0"/>
                      </a:moveTo>
                      <a:cubicBezTo>
                        <a:pt x="86" y="0"/>
                        <a:pt x="111" y="19"/>
                        <a:pt x="111" y="60"/>
                      </a:cubicBezTo>
                      <a:cubicBezTo>
                        <a:pt x="111" y="90"/>
                        <a:pt x="86" y="115"/>
                        <a:pt x="56" y="115"/>
                      </a:cubicBezTo>
                      <a:cubicBezTo>
                        <a:pt x="25" y="115"/>
                        <a:pt x="0" y="90"/>
                        <a:pt x="0" y="60"/>
                      </a:cubicBezTo>
                      <a:cubicBezTo>
                        <a:pt x="0" y="20"/>
                        <a:pt x="25" y="0"/>
                        <a:pt x="56" y="0"/>
                      </a:cubicBezTo>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90" name="Freeform 120">
                  <a:extLst>
                    <a:ext uri="{FF2B5EF4-FFF2-40B4-BE49-F238E27FC236}">
                      <a16:creationId xmlns:a16="http://schemas.microsoft.com/office/drawing/2014/main" id="{A28CBFA3-9C49-2FBB-A620-D827EFE520D6}"/>
                    </a:ext>
                  </a:extLst>
                </p:cNvPr>
                <p:cNvSpPr>
                  <a:spLocks/>
                </p:cNvSpPr>
                <p:nvPr/>
              </p:nvSpPr>
              <p:spPr bwMode="auto">
                <a:xfrm>
                  <a:off x="360511" y="1484238"/>
                  <a:ext cx="1151797" cy="1292576"/>
                </a:xfrm>
                <a:custGeom>
                  <a:avLst/>
                  <a:gdLst>
                    <a:gd name="T0" fmla="*/ 107 w 107"/>
                    <a:gd name="T1" fmla="*/ 53 h 120"/>
                    <a:gd name="T2" fmla="*/ 53 w 107"/>
                    <a:gd name="T3" fmla="*/ 120 h 120"/>
                    <a:gd name="T4" fmla="*/ 0 w 107"/>
                    <a:gd name="T5" fmla="*/ 53 h 120"/>
                    <a:gd name="T6" fmla="*/ 53 w 107"/>
                    <a:gd name="T7" fmla="*/ 0 h 120"/>
                    <a:gd name="T8" fmla="*/ 107 w 107"/>
                    <a:gd name="T9" fmla="*/ 53 h 120"/>
                  </a:gdLst>
                  <a:ahLst/>
                  <a:cxnLst>
                    <a:cxn ang="0">
                      <a:pos x="T0" y="T1"/>
                    </a:cxn>
                    <a:cxn ang="0">
                      <a:pos x="T2" y="T3"/>
                    </a:cxn>
                    <a:cxn ang="0">
                      <a:pos x="T4" y="T5"/>
                    </a:cxn>
                    <a:cxn ang="0">
                      <a:pos x="T6" y="T7"/>
                    </a:cxn>
                    <a:cxn ang="0">
                      <a:pos x="T8" y="T9"/>
                    </a:cxn>
                  </a:cxnLst>
                  <a:rect l="0" t="0" r="r" b="b"/>
                  <a:pathLst>
                    <a:path w="107" h="120">
                      <a:moveTo>
                        <a:pt x="107" y="53"/>
                      </a:moveTo>
                      <a:cubicBezTo>
                        <a:pt x="107" y="83"/>
                        <a:pt x="88" y="120"/>
                        <a:pt x="53" y="120"/>
                      </a:cubicBezTo>
                      <a:cubicBezTo>
                        <a:pt x="17" y="120"/>
                        <a:pt x="0" y="83"/>
                        <a:pt x="0" y="53"/>
                      </a:cubicBezTo>
                      <a:cubicBezTo>
                        <a:pt x="0" y="24"/>
                        <a:pt x="24" y="0"/>
                        <a:pt x="53" y="0"/>
                      </a:cubicBezTo>
                      <a:cubicBezTo>
                        <a:pt x="83" y="0"/>
                        <a:pt x="107" y="24"/>
                        <a:pt x="107" y="53"/>
                      </a:cubicBezTo>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91" name="Freeform 123">
                  <a:extLst>
                    <a:ext uri="{FF2B5EF4-FFF2-40B4-BE49-F238E27FC236}">
                      <a16:creationId xmlns:a16="http://schemas.microsoft.com/office/drawing/2014/main" id="{31600FE1-FE29-3F93-FDB5-C79959B30AE8}"/>
                    </a:ext>
                  </a:extLst>
                </p:cNvPr>
                <p:cNvSpPr>
                  <a:spLocks/>
                </p:cNvSpPr>
                <p:nvPr/>
              </p:nvSpPr>
              <p:spPr bwMode="auto">
                <a:xfrm>
                  <a:off x="514083" y="1740193"/>
                  <a:ext cx="243161" cy="89588"/>
                </a:xfrm>
                <a:custGeom>
                  <a:avLst/>
                  <a:gdLst>
                    <a:gd name="T0" fmla="*/ 15 w 23"/>
                    <a:gd name="T1" fmla="*/ 0 h 8"/>
                    <a:gd name="T2" fmla="*/ 0 w 23"/>
                    <a:gd name="T3" fmla="*/ 7 h 8"/>
                    <a:gd name="T4" fmla="*/ 0 w 23"/>
                    <a:gd name="T5" fmla="*/ 8 h 8"/>
                    <a:gd name="T6" fmla="*/ 5 w 23"/>
                    <a:gd name="T7" fmla="*/ 8 h 8"/>
                    <a:gd name="T8" fmla="*/ 15 w 23"/>
                    <a:gd name="T9" fmla="*/ 4 h 8"/>
                    <a:gd name="T10" fmla="*/ 19 w 23"/>
                    <a:gd name="T11" fmla="*/ 5 h 8"/>
                    <a:gd name="T12" fmla="*/ 20 w 23"/>
                    <a:gd name="T13" fmla="*/ 5 h 8"/>
                    <a:gd name="T14" fmla="*/ 22 w 23"/>
                    <a:gd name="T15" fmla="*/ 5 h 8"/>
                    <a:gd name="T16" fmla="*/ 22 w 23"/>
                    <a:gd name="T17" fmla="*/ 4 h 8"/>
                    <a:gd name="T18" fmla="*/ 22 w 23"/>
                    <a:gd name="T19" fmla="*/ 2 h 8"/>
                    <a:gd name="T20" fmla="*/ 22 w 23"/>
                    <a:gd name="T21" fmla="*/ 2 h 8"/>
                    <a:gd name="T22" fmla="*/ 22 w 23"/>
                    <a:gd name="T23" fmla="*/ 2 h 8"/>
                    <a:gd name="T24" fmla="*/ 22 w 23"/>
                    <a:gd name="T25" fmla="*/ 1 h 8"/>
                    <a:gd name="T26" fmla="*/ 22 w 23"/>
                    <a:gd name="T27" fmla="*/ 1 h 8"/>
                    <a:gd name="T28" fmla="*/ 22 w 23"/>
                    <a:gd name="T29" fmla="*/ 1 h 8"/>
                    <a:gd name="T30" fmla="*/ 21 w 23"/>
                    <a:gd name="T31" fmla="*/ 1 h 8"/>
                    <a:gd name="T32" fmla="*/ 15 w 23"/>
                    <a:gd name="T33"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8">
                      <a:moveTo>
                        <a:pt x="15" y="0"/>
                      </a:moveTo>
                      <a:cubicBezTo>
                        <a:pt x="8" y="0"/>
                        <a:pt x="2" y="4"/>
                        <a:pt x="0" y="7"/>
                      </a:cubicBezTo>
                      <a:cubicBezTo>
                        <a:pt x="0" y="8"/>
                        <a:pt x="0" y="8"/>
                        <a:pt x="0" y="8"/>
                      </a:cubicBezTo>
                      <a:cubicBezTo>
                        <a:pt x="1" y="8"/>
                        <a:pt x="3" y="8"/>
                        <a:pt x="5" y="8"/>
                      </a:cubicBezTo>
                      <a:cubicBezTo>
                        <a:pt x="7" y="7"/>
                        <a:pt x="10" y="4"/>
                        <a:pt x="15" y="4"/>
                      </a:cubicBezTo>
                      <a:cubicBezTo>
                        <a:pt x="16" y="4"/>
                        <a:pt x="18" y="4"/>
                        <a:pt x="19" y="5"/>
                      </a:cubicBezTo>
                      <a:cubicBezTo>
                        <a:pt x="20" y="5"/>
                        <a:pt x="20" y="5"/>
                        <a:pt x="20" y="5"/>
                      </a:cubicBezTo>
                      <a:cubicBezTo>
                        <a:pt x="21" y="5"/>
                        <a:pt x="21" y="5"/>
                        <a:pt x="22" y="5"/>
                      </a:cubicBezTo>
                      <a:cubicBezTo>
                        <a:pt x="22" y="5"/>
                        <a:pt x="22" y="4"/>
                        <a:pt x="22" y="4"/>
                      </a:cubicBezTo>
                      <a:cubicBezTo>
                        <a:pt x="23" y="3"/>
                        <a:pt x="23" y="2"/>
                        <a:pt x="22" y="2"/>
                      </a:cubicBezTo>
                      <a:cubicBezTo>
                        <a:pt x="22" y="2"/>
                        <a:pt x="22" y="2"/>
                        <a:pt x="22" y="2"/>
                      </a:cubicBezTo>
                      <a:cubicBezTo>
                        <a:pt x="22" y="2"/>
                        <a:pt x="22" y="2"/>
                        <a:pt x="22" y="2"/>
                      </a:cubicBezTo>
                      <a:cubicBezTo>
                        <a:pt x="22" y="1"/>
                        <a:pt x="22" y="1"/>
                        <a:pt x="22" y="1"/>
                      </a:cubicBezTo>
                      <a:cubicBezTo>
                        <a:pt x="22" y="1"/>
                        <a:pt x="22" y="1"/>
                        <a:pt x="22" y="1"/>
                      </a:cubicBezTo>
                      <a:cubicBezTo>
                        <a:pt x="22" y="1"/>
                        <a:pt x="22" y="1"/>
                        <a:pt x="22" y="1"/>
                      </a:cubicBezTo>
                      <a:cubicBezTo>
                        <a:pt x="21" y="1"/>
                        <a:pt x="21" y="1"/>
                        <a:pt x="21" y="1"/>
                      </a:cubicBezTo>
                      <a:cubicBezTo>
                        <a:pt x="19" y="0"/>
                        <a:pt x="17" y="0"/>
                        <a:pt x="15" y="0"/>
                      </a:cubicBezTo>
                    </a:path>
                  </a:pathLst>
                </a:custGeom>
                <a:solidFill>
                  <a:srgbClr val="D5A8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92" name="Freeform 124">
                  <a:extLst>
                    <a:ext uri="{FF2B5EF4-FFF2-40B4-BE49-F238E27FC236}">
                      <a16:creationId xmlns:a16="http://schemas.microsoft.com/office/drawing/2014/main" id="{61CEAFF3-DB52-E372-D549-5B2DC9D76073}"/>
                    </a:ext>
                  </a:extLst>
                </p:cNvPr>
                <p:cNvSpPr>
                  <a:spLocks/>
                </p:cNvSpPr>
                <p:nvPr/>
              </p:nvSpPr>
              <p:spPr bwMode="auto">
                <a:xfrm>
                  <a:off x="514083" y="1689002"/>
                  <a:ext cx="243161" cy="153573"/>
                </a:xfrm>
                <a:custGeom>
                  <a:avLst/>
                  <a:gdLst>
                    <a:gd name="T0" fmla="*/ 22 w 23"/>
                    <a:gd name="T1" fmla="*/ 8 h 14"/>
                    <a:gd name="T2" fmla="*/ 20 w 23"/>
                    <a:gd name="T3" fmla="*/ 8 h 14"/>
                    <a:gd name="T4" fmla="*/ 4 w 23"/>
                    <a:gd name="T5" fmla="*/ 13 h 14"/>
                    <a:gd name="T6" fmla="*/ 1 w 23"/>
                    <a:gd name="T7" fmla="*/ 13 h 14"/>
                    <a:gd name="T8" fmla="*/ 1 w 23"/>
                    <a:gd name="T9" fmla="*/ 10 h 14"/>
                    <a:gd name="T10" fmla="*/ 22 w 23"/>
                    <a:gd name="T11" fmla="*/ 4 h 14"/>
                    <a:gd name="T12" fmla="*/ 23 w 23"/>
                    <a:gd name="T13" fmla="*/ 7 h 14"/>
                    <a:gd name="T14" fmla="*/ 22 w 23"/>
                    <a:gd name="T15" fmla="*/ 8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14">
                      <a:moveTo>
                        <a:pt x="22" y="8"/>
                      </a:moveTo>
                      <a:cubicBezTo>
                        <a:pt x="22" y="8"/>
                        <a:pt x="21" y="8"/>
                        <a:pt x="20" y="8"/>
                      </a:cubicBezTo>
                      <a:cubicBezTo>
                        <a:pt x="11" y="5"/>
                        <a:pt x="5" y="13"/>
                        <a:pt x="4" y="13"/>
                      </a:cubicBezTo>
                      <a:cubicBezTo>
                        <a:pt x="4" y="14"/>
                        <a:pt x="2" y="14"/>
                        <a:pt x="1" y="13"/>
                      </a:cubicBezTo>
                      <a:cubicBezTo>
                        <a:pt x="0" y="13"/>
                        <a:pt x="0" y="11"/>
                        <a:pt x="1" y="10"/>
                      </a:cubicBezTo>
                      <a:cubicBezTo>
                        <a:pt x="4" y="6"/>
                        <a:pt x="12" y="0"/>
                        <a:pt x="22" y="4"/>
                      </a:cubicBezTo>
                      <a:cubicBezTo>
                        <a:pt x="23" y="4"/>
                        <a:pt x="23" y="6"/>
                        <a:pt x="23" y="7"/>
                      </a:cubicBezTo>
                      <a:cubicBezTo>
                        <a:pt x="23" y="7"/>
                        <a:pt x="23" y="8"/>
                        <a:pt x="22" y="8"/>
                      </a:cubicBezTo>
                      <a:close/>
                    </a:path>
                  </a:pathLst>
                </a:custGeom>
                <a:solidFill>
                  <a:srgbClr val="6F5B56"/>
                </a:solidFill>
                <a:ln>
                  <a:noFill/>
                </a:ln>
              </p:spPr>
              <p:txBody>
                <a:bodyPr vert="horz" wrap="square" lIns="45720" tIns="22860" rIns="45720" bIns="22860" numCol="1" anchor="t" anchorCtr="0" compatLnSpc="1">
                  <a:prstTxWarp prst="textNoShape">
                    <a:avLst/>
                  </a:prstTxWarp>
                </a:bodyPr>
                <a:lstStyle/>
                <a:p>
                  <a:endParaRPr lang="en-US" sz="900"/>
                </a:p>
              </p:txBody>
            </p:sp>
            <p:sp>
              <p:nvSpPr>
                <p:cNvPr id="93" name="Freeform 125">
                  <a:extLst>
                    <a:ext uri="{FF2B5EF4-FFF2-40B4-BE49-F238E27FC236}">
                      <a16:creationId xmlns:a16="http://schemas.microsoft.com/office/drawing/2014/main" id="{037E5090-E361-4696-0809-4FE402DBC036}"/>
                    </a:ext>
                  </a:extLst>
                </p:cNvPr>
                <p:cNvSpPr>
                  <a:spLocks/>
                </p:cNvSpPr>
                <p:nvPr/>
              </p:nvSpPr>
              <p:spPr bwMode="auto">
                <a:xfrm>
                  <a:off x="514083" y="1689002"/>
                  <a:ext cx="243161" cy="140779"/>
                </a:xfrm>
                <a:custGeom>
                  <a:avLst/>
                  <a:gdLst>
                    <a:gd name="T0" fmla="*/ 1 w 23"/>
                    <a:gd name="T1" fmla="*/ 13 h 13"/>
                    <a:gd name="T2" fmla="*/ 2 w 23"/>
                    <a:gd name="T3" fmla="*/ 12 h 13"/>
                    <a:gd name="T4" fmla="*/ 23 w 23"/>
                    <a:gd name="T5" fmla="*/ 5 h 13"/>
                    <a:gd name="T6" fmla="*/ 23 w 23"/>
                    <a:gd name="T7" fmla="*/ 6 h 13"/>
                    <a:gd name="T8" fmla="*/ 22 w 23"/>
                    <a:gd name="T9" fmla="*/ 4 h 13"/>
                    <a:gd name="T10" fmla="*/ 1 w 23"/>
                    <a:gd name="T11" fmla="*/ 10 h 13"/>
                    <a:gd name="T12" fmla="*/ 1 w 23"/>
                    <a:gd name="T13" fmla="*/ 13 h 13"/>
                  </a:gdLst>
                  <a:ahLst/>
                  <a:cxnLst>
                    <a:cxn ang="0">
                      <a:pos x="T0" y="T1"/>
                    </a:cxn>
                    <a:cxn ang="0">
                      <a:pos x="T2" y="T3"/>
                    </a:cxn>
                    <a:cxn ang="0">
                      <a:pos x="T4" y="T5"/>
                    </a:cxn>
                    <a:cxn ang="0">
                      <a:pos x="T6" y="T7"/>
                    </a:cxn>
                    <a:cxn ang="0">
                      <a:pos x="T8" y="T9"/>
                    </a:cxn>
                    <a:cxn ang="0">
                      <a:pos x="T10" y="T11"/>
                    </a:cxn>
                    <a:cxn ang="0">
                      <a:pos x="T12" y="T13"/>
                    </a:cxn>
                  </a:cxnLst>
                  <a:rect l="0" t="0" r="r" b="b"/>
                  <a:pathLst>
                    <a:path w="23" h="13">
                      <a:moveTo>
                        <a:pt x="1" y="13"/>
                      </a:moveTo>
                      <a:cubicBezTo>
                        <a:pt x="1" y="13"/>
                        <a:pt x="1" y="12"/>
                        <a:pt x="2" y="12"/>
                      </a:cubicBezTo>
                      <a:cubicBezTo>
                        <a:pt x="4" y="8"/>
                        <a:pt x="13" y="1"/>
                        <a:pt x="23" y="5"/>
                      </a:cubicBezTo>
                      <a:cubicBezTo>
                        <a:pt x="23" y="5"/>
                        <a:pt x="23" y="5"/>
                        <a:pt x="23" y="6"/>
                      </a:cubicBezTo>
                      <a:cubicBezTo>
                        <a:pt x="23" y="5"/>
                        <a:pt x="22" y="4"/>
                        <a:pt x="22" y="4"/>
                      </a:cubicBezTo>
                      <a:cubicBezTo>
                        <a:pt x="12" y="0"/>
                        <a:pt x="4" y="6"/>
                        <a:pt x="1" y="10"/>
                      </a:cubicBezTo>
                      <a:cubicBezTo>
                        <a:pt x="0" y="11"/>
                        <a:pt x="0" y="13"/>
                        <a:pt x="1" y="13"/>
                      </a:cubicBezTo>
                      <a:close/>
                    </a:path>
                  </a:pathLst>
                </a:custGeom>
                <a:solidFill>
                  <a:srgbClr val="8E7771"/>
                </a:solidFill>
                <a:ln>
                  <a:noFill/>
                </a:ln>
              </p:spPr>
              <p:txBody>
                <a:bodyPr vert="horz" wrap="square" lIns="45720" tIns="22860" rIns="45720" bIns="22860" numCol="1" anchor="t" anchorCtr="0" compatLnSpc="1">
                  <a:prstTxWarp prst="textNoShape">
                    <a:avLst/>
                  </a:prstTxWarp>
                </a:bodyPr>
                <a:lstStyle/>
                <a:p>
                  <a:endParaRPr lang="en-US" sz="900"/>
                </a:p>
              </p:txBody>
            </p:sp>
            <p:sp>
              <p:nvSpPr>
                <p:cNvPr id="94" name="Freeform 126">
                  <a:extLst>
                    <a:ext uri="{FF2B5EF4-FFF2-40B4-BE49-F238E27FC236}">
                      <a16:creationId xmlns:a16="http://schemas.microsoft.com/office/drawing/2014/main" id="{66007E4D-29EA-F8DD-CAE9-E99BCFB99EED}"/>
                    </a:ext>
                  </a:extLst>
                </p:cNvPr>
                <p:cNvSpPr>
                  <a:spLocks/>
                </p:cNvSpPr>
                <p:nvPr/>
              </p:nvSpPr>
              <p:spPr bwMode="auto">
                <a:xfrm>
                  <a:off x="1064390" y="1740193"/>
                  <a:ext cx="243161" cy="127977"/>
                </a:xfrm>
                <a:custGeom>
                  <a:avLst/>
                  <a:gdLst>
                    <a:gd name="T0" fmla="*/ 8 w 23"/>
                    <a:gd name="T1" fmla="*/ 0 h 11"/>
                    <a:gd name="T2" fmla="*/ 1 w 23"/>
                    <a:gd name="T3" fmla="*/ 1 h 11"/>
                    <a:gd name="T4" fmla="*/ 1 w 23"/>
                    <a:gd name="T5" fmla="*/ 1 h 11"/>
                    <a:gd name="T6" fmla="*/ 1 w 23"/>
                    <a:gd name="T7" fmla="*/ 1 h 11"/>
                    <a:gd name="T8" fmla="*/ 1 w 23"/>
                    <a:gd name="T9" fmla="*/ 1 h 11"/>
                    <a:gd name="T10" fmla="*/ 1 w 23"/>
                    <a:gd name="T11" fmla="*/ 2 h 11"/>
                    <a:gd name="T12" fmla="*/ 0 w 23"/>
                    <a:gd name="T13" fmla="*/ 2 h 11"/>
                    <a:gd name="T14" fmla="*/ 0 w 23"/>
                    <a:gd name="T15" fmla="*/ 2 h 11"/>
                    <a:gd name="T16" fmla="*/ 0 w 23"/>
                    <a:gd name="T17" fmla="*/ 4 h 11"/>
                    <a:gd name="T18" fmla="*/ 1 w 23"/>
                    <a:gd name="T19" fmla="*/ 5 h 11"/>
                    <a:gd name="T20" fmla="*/ 2 w 23"/>
                    <a:gd name="T21" fmla="*/ 5 h 11"/>
                    <a:gd name="T22" fmla="*/ 3 w 23"/>
                    <a:gd name="T23" fmla="*/ 5 h 11"/>
                    <a:gd name="T24" fmla="*/ 8 w 23"/>
                    <a:gd name="T25" fmla="*/ 4 h 11"/>
                    <a:gd name="T26" fmla="*/ 19 w 23"/>
                    <a:gd name="T27" fmla="*/ 10 h 11"/>
                    <a:gd name="T28" fmla="*/ 20 w 23"/>
                    <a:gd name="T29" fmla="*/ 11 h 11"/>
                    <a:gd name="T30" fmla="*/ 21 w 23"/>
                    <a:gd name="T31" fmla="*/ 11 h 11"/>
                    <a:gd name="T32" fmla="*/ 22 w 23"/>
                    <a:gd name="T33" fmla="*/ 10 h 11"/>
                    <a:gd name="T34" fmla="*/ 22 w 23"/>
                    <a:gd name="T35" fmla="*/ 7 h 11"/>
                    <a:gd name="T36" fmla="*/ 8 w 23"/>
                    <a:gd name="T3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3" h="11">
                      <a:moveTo>
                        <a:pt x="8" y="0"/>
                      </a:moveTo>
                      <a:cubicBezTo>
                        <a:pt x="6" y="0"/>
                        <a:pt x="4" y="0"/>
                        <a:pt x="1" y="1"/>
                      </a:cubicBezTo>
                      <a:cubicBezTo>
                        <a:pt x="1" y="1"/>
                        <a:pt x="1" y="1"/>
                        <a:pt x="1" y="1"/>
                      </a:cubicBezTo>
                      <a:cubicBezTo>
                        <a:pt x="1" y="1"/>
                        <a:pt x="1" y="1"/>
                        <a:pt x="1" y="1"/>
                      </a:cubicBezTo>
                      <a:cubicBezTo>
                        <a:pt x="1" y="1"/>
                        <a:pt x="1" y="1"/>
                        <a:pt x="1" y="1"/>
                      </a:cubicBezTo>
                      <a:cubicBezTo>
                        <a:pt x="1" y="2"/>
                        <a:pt x="1" y="2"/>
                        <a:pt x="1" y="2"/>
                      </a:cubicBezTo>
                      <a:cubicBezTo>
                        <a:pt x="0" y="2"/>
                        <a:pt x="0" y="2"/>
                        <a:pt x="0" y="2"/>
                      </a:cubicBezTo>
                      <a:cubicBezTo>
                        <a:pt x="0" y="2"/>
                        <a:pt x="0" y="2"/>
                        <a:pt x="0" y="2"/>
                      </a:cubicBezTo>
                      <a:cubicBezTo>
                        <a:pt x="0" y="3"/>
                        <a:pt x="0" y="3"/>
                        <a:pt x="0" y="4"/>
                      </a:cubicBezTo>
                      <a:cubicBezTo>
                        <a:pt x="0" y="4"/>
                        <a:pt x="1" y="5"/>
                        <a:pt x="1" y="5"/>
                      </a:cubicBezTo>
                      <a:cubicBezTo>
                        <a:pt x="1" y="5"/>
                        <a:pt x="2" y="5"/>
                        <a:pt x="2" y="5"/>
                      </a:cubicBezTo>
                      <a:cubicBezTo>
                        <a:pt x="3" y="5"/>
                        <a:pt x="3" y="5"/>
                        <a:pt x="3" y="5"/>
                      </a:cubicBezTo>
                      <a:cubicBezTo>
                        <a:pt x="5" y="4"/>
                        <a:pt x="6" y="4"/>
                        <a:pt x="8" y="4"/>
                      </a:cubicBezTo>
                      <a:cubicBezTo>
                        <a:pt x="14" y="4"/>
                        <a:pt x="19" y="10"/>
                        <a:pt x="19" y="10"/>
                      </a:cubicBezTo>
                      <a:cubicBezTo>
                        <a:pt x="19" y="10"/>
                        <a:pt x="20" y="11"/>
                        <a:pt x="20" y="11"/>
                      </a:cubicBezTo>
                      <a:cubicBezTo>
                        <a:pt x="20" y="11"/>
                        <a:pt x="21" y="11"/>
                        <a:pt x="21" y="11"/>
                      </a:cubicBezTo>
                      <a:cubicBezTo>
                        <a:pt x="21" y="11"/>
                        <a:pt x="22" y="11"/>
                        <a:pt x="22" y="10"/>
                      </a:cubicBezTo>
                      <a:cubicBezTo>
                        <a:pt x="23" y="10"/>
                        <a:pt x="23" y="8"/>
                        <a:pt x="22" y="7"/>
                      </a:cubicBezTo>
                      <a:cubicBezTo>
                        <a:pt x="20" y="4"/>
                        <a:pt x="15" y="0"/>
                        <a:pt x="8" y="0"/>
                      </a:cubicBezTo>
                    </a:path>
                  </a:pathLst>
                </a:custGeom>
                <a:solidFill>
                  <a:srgbClr val="D5A8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95" name="Freeform 127">
                  <a:extLst>
                    <a:ext uri="{FF2B5EF4-FFF2-40B4-BE49-F238E27FC236}">
                      <a16:creationId xmlns:a16="http://schemas.microsoft.com/office/drawing/2014/main" id="{3C5D679C-F5DE-3783-7EF5-2BE5EC37353D}"/>
                    </a:ext>
                  </a:extLst>
                </p:cNvPr>
                <p:cNvSpPr>
                  <a:spLocks/>
                </p:cNvSpPr>
                <p:nvPr/>
              </p:nvSpPr>
              <p:spPr bwMode="auto">
                <a:xfrm>
                  <a:off x="1051588" y="1689002"/>
                  <a:ext cx="255955" cy="153573"/>
                </a:xfrm>
                <a:custGeom>
                  <a:avLst/>
                  <a:gdLst>
                    <a:gd name="T0" fmla="*/ 1 w 24"/>
                    <a:gd name="T1" fmla="*/ 8 h 14"/>
                    <a:gd name="T2" fmla="*/ 4 w 24"/>
                    <a:gd name="T3" fmla="*/ 8 h 14"/>
                    <a:gd name="T4" fmla="*/ 19 w 24"/>
                    <a:gd name="T5" fmla="*/ 13 h 14"/>
                    <a:gd name="T6" fmla="*/ 22 w 24"/>
                    <a:gd name="T7" fmla="*/ 14 h 14"/>
                    <a:gd name="T8" fmla="*/ 23 w 24"/>
                    <a:gd name="T9" fmla="*/ 10 h 14"/>
                    <a:gd name="T10" fmla="*/ 2 w 24"/>
                    <a:gd name="T11" fmla="*/ 4 h 14"/>
                    <a:gd name="T12" fmla="*/ 1 w 24"/>
                    <a:gd name="T13" fmla="*/ 7 h 14"/>
                    <a:gd name="T14" fmla="*/ 1 w 24"/>
                    <a:gd name="T15" fmla="*/ 8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 h="14">
                      <a:moveTo>
                        <a:pt x="1" y="8"/>
                      </a:moveTo>
                      <a:cubicBezTo>
                        <a:pt x="2" y="8"/>
                        <a:pt x="3" y="9"/>
                        <a:pt x="4" y="8"/>
                      </a:cubicBezTo>
                      <a:cubicBezTo>
                        <a:pt x="13" y="5"/>
                        <a:pt x="19" y="13"/>
                        <a:pt x="19" y="13"/>
                      </a:cubicBezTo>
                      <a:cubicBezTo>
                        <a:pt x="20" y="14"/>
                        <a:pt x="21" y="14"/>
                        <a:pt x="22" y="14"/>
                      </a:cubicBezTo>
                      <a:cubicBezTo>
                        <a:pt x="23" y="13"/>
                        <a:pt x="24" y="11"/>
                        <a:pt x="23" y="10"/>
                      </a:cubicBezTo>
                      <a:cubicBezTo>
                        <a:pt x="20" y="7"/>
                        <a:pt x="12" y="0"/>
                        <a:pt x="2" y="4"/>
                      </a:cubicBezTo>
                      <a:cubicBezTo>
                        <a:pt x="1" y="5"/>
                        <a:pt x="0" y="6"/>
                        <a:pt x="1" y="7"/>
                      </a:cubicBezTo>
                      <a:cubicBezTo>
                        <a:pt x="1" y="7"/>
                        <a:pt x="1" y="8"/>
                        <a:pt x="1" y="8"/>
                      </a:cubicBezTo>
                      <a:close/>
                    </a:path>
                  </a:pathLst>
                </a:custGeom>
                <a:solidFill>
                  <a:srgbClr val="6F5B56"/>
                </a:solidFill>
                <a:ln>
                  <a:noFill/>
                </a:ln>
              </p:spPr>
              <p:txBody>
                <a:bodyPr vert="horz" wrap="square" lIns="45720" tIns="22860" rIns="45720" bIns="22860" numCol="1" anchor="t" anchorCtr="0" compatLnSpc="1">
                  <a:prstTxWarp prst="textNoShape">
                    <a:avLst/>
                  </a:prstTxWarp>
                </a:bodyPr>
                <a:lstStyle/>
                <a:p>
                  <a:endParaRPr lang="en-US" sz="900"/>
                </a:p>
              </p:txBody>
            </p:sp>
            <p:sp>
              <p:nvSpPr>
                <p:cNvPr id="96" name="Freeform 128">
                  <a:extLst>
                    <a:ext uri="{FF2B5EF4-FFF2-40B4-BE49-F238E27FC236}">
                      <a16:creationId xmlns:a16="http://schemas.microsoft.com/office/drawing/2014/main" id="{87A0B433-487E-3172-F3FF-4A1EF6DA9F84}"/>
                    </a:ext>
                  </a:extLst>
                </p:cNvPr>
                <p:cNvSpPr>
                  <a:spLocks/>
                </p:cNvSpPr>
                <p:nvPr/>
              </p:nvSpPr>
              <p:spPr bwMode="auto">
                <a:xfrm>
                  <a:off x="1064390" y="1689002"/>
                  <a:ext cx="243161" cy="153573"/>
                </a:xfrm>
                <a:custGeom>
                  <a:avLst/>
                  <a:gdLst>
                    <a:gd name="T0" fmla="*/ 21 w 23"/>
                    <a:gd name="T1" fmla="*/ 14 h 14"/>
                    <a:gd name="T2" fmla="*/ 21 w 23"/>
                    <a:gd name="T3" fmla="*/ 12 h 14"/>
                    <a:gd name="T4" fmla="*/ 0 w 23"/>
                    <a:gd name="T5" fmla="*/ 5 h 14"/>
                    <a:gd name="T6" fmla="*/ 0 w 23"/>
                    <a:gd name="T7" fmla="*/ 6 h 14"/>
                    <a:gd name="T8" fmla="*/ 1 w 23"/>
                    <a:gd name="T9" fmla="*/ 4 h 14"/>
                    <a:gd name="T10" fmla="*/ 22 w 23"/>
                    <a:gd name="T11" fmla="*/ 10 h 14"/>
                    <a:gd name="T12" fmla="*/ 21 w 23"/>
                    <a:gd name="T13" fmla="*/ 14 h 14"/>
                  </a:gdLst>
                  <a:ahLst/>
                  <a:cxnLst>
                    <a:cxn ang="0">
                      <a:pos x="T0" y="T1"/>
                    </a:cxn>
                    <a:cxn ang="0">
                      <a:pos x="T2" y="T3"/>
                    </a:cxn>
                    <a:cxn ang="0">
                      <a:pos x="T4" y="T5"/>
                    </a:cxn>
                    <a:cxn ang="0">
                      <a:pos x="T6" y="T7"/>
                    </a:cxn>
                    <a:cxn ang="0">
                      <a:pos x="T8" y="T9"/>
                    </a:cxn>
                    <a:cxn ang="0">
                      <a:pos x="T10" y="T11"/>
                    </a:cxn>
                    <a:cxn ang="0">
                      <a:pos x="T12" y="T13"/>
                    </a:cxn>
                  </a:cxnLst>
                  <a:rect l="0" t="0" r="r" b="b"/>
                  <a:pathLst>
                    <a:path w="23" h="14">
                      <a:moveTo>
                        <a:pt x="21" y="14"/>
                      </a:moveTo>
                      <a:cubicBezTo>
                        <a:pt x="22" y="13"/>
                        <a:pt x="21" y="12"/>
                        <a:pt x="21" y="12"/>
                      </a:cubicBezTo>
                      <a:cubicBezTo>
                        <a:pt x="18" y="8"/>
                        <a:pt x="10" y="1"/>
                        <a:pt x="0" y="5"/>
                      </a:cubicBezTo>
                      <a:cubicBezTo>
                        <a:pt x="0" y="5"/>
                        <a:pt x="0" y="5"/>
                        <a:pt x="0" y="6"/>
                      </a:cubicBezTo>
                      <a:cubicBezTo>
                        <a:pt x="0" y="5"/>
                        <a:pt x="0" y="4"/>
                        <a:pt x="1" y="4"/>
                      </a:cubicBezTo>
                      <a:cubicBezTo>
                        <a:pt x="11" y="0"/>
                        <a:pt x="19" y="7"/>
                        <a:pt x="22" y="10"/>
                      </a:cubicBezTo>
                      <a:cubicBezTo>
                        <a:pt x="23" y="11"/>
                        <a:pt x="22" y="13"/>
                        <a:pt x="21" y="14"/>
                      </a:cubicBezTo>
                      <a:close/>
                    </a:path>
                  </a:pathLst>
                </a:custGeom>
                <a:solidFill>
                  <a:srgbClr val="8E7771"/>
                </a:solidFill>
                <a:ln>
                  <a:noFill/>
                </a:ln>
              </p:spPr>
              <p:txBody>
                <a:bodyPr vert="horz" wrap="square" lIns="45720" tIns="22860" rIns="45720" bIns="22860" numCol="1" anchor="t" anchorCtr="0" compatLnSpc="1">
                  <a:prstTxWarp prst="textNoShape">
                    <a:avLst/>
                  </a:prstTxWarp>
                </a:bodyPr>
                <a:lstStyle/>
                <a:p>
                  <a:endParaRPr lang="en-US" sz="900"/>
                </a:p>
              </p:txBody>
            </p:sp>
            <p:grpSp>
              <p:nvGrpSpPr>
                <p:cNvPr id="97" name="Group 96">
                  <a:extLst>
                    <a:ext uri="{FF2B5EF4-FFF2-40B4-BE49-F238E27FC236}">
                      <a16:creationId xmlns:a16="http://schemas.microsoft.com/office/drawing/2014/main" id="{829FEB1A-88E8-A042-4DC7-8ACCDB506BD4}"/>
                    </a:ext>
                  </a:extLst>
                </p:cNvPr>
                <p:cNvGrpSpPr/>
                <p:nvPr/>
              </p:nvGrpSpPr>
              <p:grpSpPr>
                <a:xfrm>
                  <a:off x="656833" y="2374458"/>
                  <a:ext cx="535036" cy="227394"/>
                  <a:chOff x="4643802" y="5084415"/>
                  <a:chExt cx="511910" cy="217565"/>
                </a:xfrm>
              </p:grpSpPr>
              <p:sp>
                <p:nvSpPr>
                  <p:cNvPr id="114" name="Freeform 134">
                    <a:extLst>
                      <a:ext uri="{FF2B5EF4-FFF2-40B4-BE49-F238E27FC236}">
                        <a16:creationId xmlns:a16="http://schemas.microsoft.com/office/drawing/2014/main" id="{BB6FE2BA-1808-5B34-09A3-455803BD3A2D}"/>
                      </a:ext>
                    </a:extLst>
                  </p:cNvPr>
                  <p:cNvSpPr>
                    <a:spLocks/>
                  </p:cNvSpPr>
                  <p:nvPr/>
                </p:nvSpPr>
                <p:spPr bwMode="auto">
                  <a:xfrm>
                    <a:off x="4643802" y="5084415"/>
                    <a:ext cx="511910" cy="127977"/>
                  </a:xfrm>
                  <a:custGeom>
                    <a:avLst/>
                    <a:gdLst>
                      <a:gd name="T0" fmla="*/ 6 w 47"/>
                      <a:gd name="T1" fmla="*/ 12 h 12"/>
                      <a:gd name="T2" fmla="*/ 0 w 47"/>
                      <a:gd name="T3" fmla="*/ 0 h 12"/>
                      <a:gd name="T4" fmla="*/ 24 w 47"/>
                      <a:gd name="T5" fmla="*/ 1 h 12"/>
                      <a:gd name="T6" fmla="*/ 47 w 47"/>
                      <a:gd name="T7" fmla="*/ 0 h 12"/>
                      <a:gd name="T8" fmla="*/ 41 w 47"/>
                      <a:gd name="T9" fmla="*/ 12 h 12"/>
                      <a:gd name="T10" fmla="*/ 24 w 47"/>
                      <a:gd name="T11" fmla="*/ 8 h 12"/>
                      <a:gd name="T12" fmla="*/ 6 w 47"/>
                      <a:gd name="T13" fmla="*/ 12 h 12"/>
                    </a:gdLst>
                    <a:ahLst/>
                    <a:cxnLst>
                      <a:cxn ang="0">
                        <a:pos x="T0" y="T1"/>
                      </a:cxn>
                      <a:cxn ang="0">
                        <a:pos x="T2" y="T3"/>
                      </a:cxn>
                      <a:cxn ang="0">
                        <a:pos x="T4" y="T5"/>
                      </a:cxn>
                      <a:cxn ang="0">
                        <a:pos x="T6" y="T7"/>
                      </a:cxn>
                      <a:cxn ang="0">
                        <a:pos x="T8" y="T9"/>
                      </a:cxn>
                      <a:cxn ang="0">
                        <a:pos x="T10" y="T11"/>
                      </a:cxn>
                      <a:cxn ang="0">
                        <a:pos x="T12" y="T13"/>
                      </a:cxn>
                    </a:cxnLst>
                    <a:rect l="0" t="0" r="r" b="b"/>
                    <a:pathLst>
                      <a:path w="47" h="12">
                        <a:moveTo>
                          <a:pt x="6" y="12"/>
                        </a:moveTo>
                        <a:cubicBezTo>
                          <a:pt x="3" y="9"/>
                          <a:pt x="1" y="4"/>
                          <a:pt x="0" y="0"/>
                        </a:cubicBezTo>
                        <a:cubicBezTo>
                          <a:pt x="7" y="1"/>
                          <a:pt x="15" y="1"/>
                          <a:pt x="24" y="1"/>
                        </a:cubicBezTo>
                        <a:cubicBezTo>
                          <a:pt x="32" y="1"/>
                          <a:pt x="40" y="1"/>
                          <a:pt x="47" y="0"/>
                        </a:cubicBezTo>
                        <a:cubicBezTo>
                          <a:pt x="46" y="4"/>
                          <a:pt x="44" y="9"/>
                          <a:pt x="41" y="12"/>
                        </a:cubicBezTo>
                        <a:cubicBezTo>
                          <a:pt x="37" y="9"/>
                          <a:pt x="31" y="8"/>
                          <a:pt x="24" y="8"/>
                        </a:cubicBezTo>
                        <a:cubicBezTo>
                          <a:pt x="16" y="8"/>
                          <a:pt x="10" y="9"/>
                          <a:pt x="6" y="12"/>
                        </a:cubicBezTo>
                        <a:close/>
                      </a:path>
                    </a:pathLst>
                  </a:custGeom>
                  <a:solidFill>
                    <a:srgbClr val="9A32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115" name="Freeform 135">
                    <a:extLst>
                      <a:ext uri="{FF2B5EF4-FFF2-40B4-BE49-F238E27FC236}">
                        <a16:creationId xmlns:a16="http://schemas.microsoft.com/office/drawing/2014/main" id="{B92DDC9D-9EEC-92CF-DB95-3C1095C06FB8}"/>
                      </a:ext>
                    </a:extLst>
                  </p:cNvPr>
                  <p:cNvSpPr>
                    <a:spLocks/>
                  </p:cNvSpPr>
                  <p:nvPr/>
                </p:nvSpPr>
                <p:spPr bwMode="auto">
                  <a:xfrm>
                    <a:off x="4720589" y="5174003"/>
                    <a:ext cx="371138" cy="127977"/>
                  </a:xfrm>
                  <a:custGeom>
                    <a:avLst/>
                    <a:gdLst>
                      <a:gd name="T0" fmla="*/ 18 w 35"/>
                      <a:gd name="T1" fmla="*/ 12 h 12"/>
                      <a:gd name="T2" fmla="*/ 0 w 35"/>
                      <a:gd name="T3" fmla="*/ 4 h 12"/>
                      <a:gd name="T4" fmla="*/ 18 w 35"/>
                      <a:gd name="T5" fmla="*/ 0 h 12"/>
                      <a:gd name="T6" fmla="*/ 35 w 35"/>
                      <a:gd name="T7" fmla="*/ 4 h 12"/>
                      <a:gd name="T8" fmla="*/ 18 w 35"/>
                      <a:gd name="T9" fmla="*/ 12 h 12"/>
                    </a:gdLst>
                    <a:ahLst/>
                    <a:cxnLst>
                      <a:cxn ang="0">
                        <a:pos x="T0" y="T1"/>
                      </a:cxn>
                      <a:cxn ang="0">
                        <a:pos x="T2" y="T3"/>
                      </a:cxn>
                      <a:cxn ang="0">
                        <a:pos x="T4" y="T5"/>
                      </a:cxn>
                      <a:cxn ang="0">
                        <a:pos x="T6" y="T7"/>
                      </a:cxn>
                      <a:cxn ang="0">
                        <a:pos x="T8" y="T9"/>
                      </a:cxn>
                    </a:cxnLst>
                    <a:rect l="0" t="0" r="r" b="b"/>
                    <a:pathLst>
                      <a:path w="35" h="12">
                        <a:moveTo>
                          <a:pt x="18" y="12"/>
                        </a:moveTo>
                        <a:cubicBezTo>
                          <a:pt x="11" y="12"/>
                          <a:pt x="4" y="9"/>
                          <a:pt x="0" y="4"/>
                        </a:cubicBezTo>
                        <a:cubicBezTo>
                          <a:pt x="4" y="1"/>
                          <a:pt x="10" y="0"/>
                          <a:pt x="18" y="0"/>
                        </a:cubicBezTo>
                        <a:cubicBezTo>
                          <a:pt x="25" y="0"/>
                          <a:pt x="31" y="1"/>
                          <a:pt x="35" y="4"/>
                        </a:cubicBezTo>
                        <a:cubicBezTo>
                          <a:pt x="31" y="9"/>
                          <a:pt x="25" y="12"/>
                          <a:pt x="18" y="12"/>
                        </a:cubicBezTo>
                        <a:close/>
                      </a:path>
                    </a:pathLst>
                  </a:custGeom>
                  <a:solidFill>
                    <a:srgbClr val="C455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grpSp>
            <p:sp>
              <p:nvSpPr>
                <p:cNvPr id="98" name="Freeform 159">
                  <a:extLst>
                    <a:ext uri="{FF2B5EF4-FFF2-40B4-BE49-F238E27FC236}">
                      <a16:creationId xmlns:a16="http://schemas.microsoft.com/office/drawing/2014/main" id="{D7CEF5D7-BF47-BEC2-145B-860183400459}"/>
                    </a:ext>
                  </a:extLst>
                </p:cNvPr>
                <p:cNvSpPr>
                  <a:spLocks noEditPoints="1"/>
                </p:cNvSpPr>
                <p:nvPr/>
              </p:nvSpPr>
              <p:spPr bwMode="auto">
                <a:xfrm>
                  <a:off x="437297" y="1868170"/>
                  <a:ext cx="383932" cy="319948"/>
                </a:xfrm>
                <a:custGeom>
                  <a:avLst/>
                  <a:gdLst>
                    <a:gd name="T0" fmla="*/ 17 w 36"/>
                    <a:gd name="T1" fmla="*/ 30 h 30"/>
                    <a:gd name="T2" fmla="*/ 17 w 36"/>
                    <a:gd name="T3" fmla="*/ 30 h 30"/>
                    <a:gd name="T4" fmla="*/ 17 w 36"/>
                    <a:gd name="T5" fmla="*/ 30 h 30"/>
                    <a:gd name="T6" fmla="*/ 17 w 36"/>
                    <a:gd name="T7" fmla="*/ 30 h 30"/>
                    <a:gd name="T8" fmla="*/ 16 w 36"/>
                    <a:gd name="T9" fmla="*/ 30 h 30"/>
                    <a:gd name="T10" fmla="*/ 16 w 36"/>
                    <a:gd name="T11" fmla="*/ 30 h 30"/>
                    <a:gd name="T12" fmla="*/ 16 w 36"/>
                    <a:gd name="T13" fmla="*/ 30 h 30"/>
                    <a:gd name="T14" fmla="*/ 35 w 36"/>
                    <a:gd name="T15" fmla="*/ 15 h 30"/>
                    <a:gd name="T16" fmla="*/ 17 w 36"/>
                    <a:gd name="T17" fmla="*/ 30 h 30"/>
                    <a:gd name="T18" fmla="*/ 35 w 36"/>
                    <a:gd name="T19" fmla="*/ 15 h 30"/>
                    <a:gd name="T20" fmla="*/ 35 w 36"/>
                    <a:gd name="T21" fmla="*/ 14 h 30"/>
                    <a:gd name="T22" fmla="*/ 35 w 36"/>
                    <a:gd name="T23" fmla="*/ 15 h 30"/>
                    <a:gd name="T24" fmla="*/ 35 w 36"/>
                    <a:gd name="T25" fmla="*/ 14 h 30"/>
                    <a:gd name="T26" fmla="*/ 14 w 36"/>
                    <a:gd name="T27" fmla="*/ 0 h 30"/>
                    <a:gd name="T28" fmla="*/ 14 w 36"/>
                    <a:gd name="T29" fmla="*/ 0 h 30"/>
                    <a:gd name="T30" fmla="*/ 18 w 36"/>
                    <a:gd name="T31" fmla="*/ 1 h 30"/>
                    <a:gd name="T32" fmla="*/ 18 w 36"/>
                    <a:gd name="T33" fmla="*/ 1 h 30"/>
                    <a:gd name="T34" fmla="*/ 34 w 36"/>
                    <a:gd name="T35" fmla="*/ 6 h 30"/>
                    <a:gd name="T36" fmla="*/ 36 w 36"/>
                    <a:gd name="T37" fmla="*/ 11 h 30"/>
                    <a:gd name="T38" fmla="*/ 34 w 36"/>
                    <a:gd name="T39" fmla="*/ 6 h 30"/>
                    <a:gd name="T40" fmla="*/ 18 w 36"/>
                    <a:gd name="T41" fmla="*/ 1 h 30"/>
                    <a:gd name="T42" fmla="*/ 18 w 36"/>
                    <a:gd name="T43" fmla="*/ 1 h 30"/>
                    <a:gd name="T44" fmla="*/ 14 w 36"/>
                    <a:gd name="T45" fmla="*/ 0 h 30"/>
                    <a:gd name="T46" fmla="*/ 14 w 36"/>
                    <a:gd name="T47" fmla="*/ 0 h 30"/>
                    <a:gd name="T48" fmla="*/ 13 w 36"/>
                    <a:gd name="T49" fmla="*/ 0 h 30"/>
                    <a:gd name="T50" fmla="*/ 7 w 36"/>
                    <a:gd name="T51" fmla="*/ 1 h 30"/>
                    <a:gd name="T52" fmla="*/ 1 w 36"/>
                    <a:gd name="T53" fmla="*/ 7 h 30"/>
                    <a:gd name="T54" fmla="*/ 0 w 36"/>
                    <a:gd name="T55" fmla="*/ 13 h 30"/>
                    <a:gd name="T56" fmla="*/ 1 w 36"/>
                    <a:gd name="T57" fmla="*/ 7 h 30"/>
                    <a:gd name="T58" fmla="*/ 7 w 36"/>
                    <a:gd name="T59" fmla="*/ 1 h 30"/>
                    <a:gd name="T60" fmla="*/ 13 w 36"/>
                    <a:gd name="T61" fmla="*/ 0 h 30"/>
                    <a:gd name="T62" fmla="*/ 13 w 36"/>
                    <a:gd name="T63" fmla="*/ 0 h 30"/>
                    <a:gd name="T64" fmla="*/ 13 w 36"/>
                    <a:gd name="T65" fmla="*/ 0 h 30"/>
                    <a:gd name="T66" fmla="*/ 13 w 36"/>
                    <a:gd name="T67" fmla="*/ 0 h 30"/>
                    <a:gd name="T68" fmla="*/ 13 w 36"/>
                    <a:gd name="T69"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6" h="30">
                      <a:moveTo>
                        <a:pt x="17" y="30"/>
                      </a:moveTo>
                      <a:cubicBezTo>
                        <a:pt x="17" y="30"/>
                        <a:pt x="17" y="30"/>
                        <a:pt x="17" y="30"/>
                      </a:cubicBezTo>
                      <a:cubicBezTo>
                        <a:pt x="17" y="30"/>
                        <a:pt x="17" y="30"/>
                        <a:pt x="17" y="30"/>
                      </a:cubicBezTo>
                      <a:cubicBezTo>
                        <a:pt x="17" y="30"/>
                        <a:pt x="17" y="30"/>
                        <a:pt x="17" y="30"/>
                      </a:cubicBezTo>
                      <a:moveTo>
                        <a:pt x="16" y="30"/>
                      </a:moveTo>
                      <a:cubicBezTo>
                        <a:pt x="16" y="30"/>
                        <a:pt x="16" y="30"/>
                        <a:pt x="16" y="30"/>
                      </a:cubicBezTo>
                      <a:cubicBezTo>
                        <a:pt x="16" y="30"/>
                        <a:pt x="16" y="30"/>
                        <a:pt x="16" y="30"/>
                      </a:cubicBezTo>
                      <a:moveTo>
                        <a:pt x="35" y="15"/>
                      </a:moveTo>
                      <a:cubicBezTo>
                        <a:pt x="32" y="24"/>
                        <a:pt x="29" y="30"/>
                        <a:pt x="17" y="30"/>
                      </a:cubicBezTo>
                      <a:cubicBezTo>
                        <a:pt x="29" y="30"/>
                        <a:pt x="32" y="24"/>
                        <a:pt x="35" y="15"/>
                      </a:cubicBezTo>
                      <a:moveTo>
                        <a:pt x="35" y="14"/>
                      </a:moveTo>
                      <a:cubicBezTo>
                        <a:pt x="35" y="14"/>
                        <a:pt x="35" y="14"/>
                        <a:pt x="35" y="15"/>
                      </a:cubicBezTo>
                      <a:cubicBezTo>
                        <a:pt x="35" y="14"/>
                        <a:pt x="35" y="14"/>
                        <a:pt x="35" y="14"/>
                      </a:cubicBezTo>
                      <a:moveTo>
                        <a:pt x="14" y="0"/>
                      </a:moveTo>
                      <a:cubicBezTo>
                        <a:pt x="14" y="0"/>
                        <a:pt x="14" y="0"/>
                        <a:pt x="14" y="0"/>
                      </a:cubicBezTo>
                      <a:cubicBezTo>
                        <a:pt x="15" y="1"/>
                        <a:pt x="17" y="1"/>
                        <a:pt x="18" y="1"/>
                      </a:cubicBezTo>
                      <a:cubicBezTo>
                        <a:pt x="18" y="1"/>
                        <a:pt x="18" y="1"/>
                        <a:pt x="18" y="1"/>
                      </a:cubicBezTo>
                      <a:cubicBezTo>
                        <a:pt x="24" y="1"/>
                        <a:pt x="31" y="2"/>
                        <a:pt x="34" y="6"/>
                      </a:cubicBezTo>
                      <a:cubicBezTo>
                        <a:pt x="35" y="8"/>
                        <a:pt x="36" y="9"/>
                        <a:pt x="36" y="11"/>
                      </a:cubicBezTo>
                      <a:cubicBezTo>
                        <a:pt x="36" y="9"/>
                        <a:pt x="35" y="8"/>
                        <a:pt x="34" y="6"/>
                      </a:cubicBezTo>
                      <a:cubicBezTo>
                        <a:pt x="31" y="2"/>
                        <a:pt x="24" y="1"/>
                        <a:pt x="18" y="1"/>
                      </a:cubicBezTo>
                      <a:cubicBezTo>
                        <a:pt x="18" y="1"/>
                        <a:pt x="18" y="1"/>
                        <a:pt x="18" y="1"/>
                      </a:cubicBezTo>
                      <a:cubicBezTo>
                        <a:pt x="17" y="1"/>
                        <a:pt x="15" y="1"/>
                        <a:pt x="14" y="0"/>
                      </a:cubicBezTo>
                      <a:cubicBezTo>
                        <a:pt x="14" y="0"/>
                        <a:pt x="14" y="0"/>
                        <a:pt x="14" y="0"/>
                      </a:cubicBezTo>
                      <a:moveTo>
                        <a:pt x="13" y="0"/>
                      </a:moveTo>
                      <a:cubicBezTo>
                        <a:pt x="10" y="0"/>
                        <a:pt x="8" y="1"/>
                        <a:pt x="7" y="1"/>
                      </a:cubicBezTo>
                      <a:cubicBezTo>
                        <a:pt x="3" y="2"/>
                        <a:pt x="2" y="5"/>
                        <a:pt x="1" y="7"/>
                      </a:cubicBezTo>
                      <a:cubicBezTo>
                        <a:pt x="1" y="9"/>
                        <a:pt x="0" y="11"/>
                        <a:pt x="0" y="13"/>
                      </a:cubicBezTo>
                      <a:cubicBezTo>
                        <a:pt x="0" y="11"/>
                        <a:pt x="1" y="9"/>
                        <a:pt x="1" y="7"/>
                      </a:cubicBezTo>
                      <a:cubicBezTo>
                        <a:pt x="2" y="5"/>
                        <a:pt x="3" y="2"/>
                        <a:pt x="7" y="1"/>
                      </a:cubicBezTo>
                      <a:cubicBezTo>
                        <a:pt x="8" y="1"/>
                        <a:pt x="10" y="0"/>
                        <a:pt x="13" y="0"/>
                      </a:cubicBezTo>
                      <a:moveTo>
                        <a:pt x="13" y="0"/>
                      </a:moveTo>
                      <a:cubicBezTo>
                        <a:pt x="13" y="0"/>
                        <a:pt x="13" y="0"/>
                        <a:pt x="13" y="0"/>
                      </a:cubicBezTo>
                      <a:cubicBezTo>
                        <a:pt x="13" y="0"/>
                        <a:pt x="13" y="0"/>
                        <a:pt x="13" y="0"/>
                      </a:cubicBezTo>
                      <a:cubicBezTo>
                        <a:pt x="13" y="0"/>
                        <a:pt x="13" y="0"/>
                        <a:pt x="13" y="0"/>
                      </a:cubicBezTo>
                    </a:path>
                  </a:pathLst>
                </a:custGeom>
                <a:solidFill>
                  <a:srgbClr val="4B4A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99" name="Freeform 31687">
                  <a:extLst>
                    <a:ext uri="{FF2B5EF4-FFF2-40B4-BE49-F238E27FC236}">
                      <a16:creationId xmlns:a16="http://schemas.microsoft.com/office/drawing/2014/main" id="{23B49C7D-3F94-3DAC-BC63-559E7BD2B2BA}"/>
                    </a:ext>
                  </a:extLst>
                </p:cNvPr>
                <p:cNvSpPr>
                  <a:spLocks/>
                </p:cNvSpPr>
                <p:nvPr/>
              </p:nvSpPr>
              <p:spPr bwMode="auto">
                <a:xfrm>
                  <a:off x="512390" y="2216472"/>
                  <a:ext cx="168068" cy="75131"/>
                </a:xfrm>
                <a:custGeom>
                  <a:avLst/>
                  <a:gdLst>
                    <a:gd name="T0" fmla="*/ 11 w 11"/>
                    <a:gd name="T1" fmla="*/ 3 h 7"/>
                    <a:gd name="T2" fmla="*/ 6 w 11"/>
                    <a:gd name="T3" fmla="*/ 7 h 7"/>
                    <a:gd name="T4" fmla="*/ 0 w 11"/>
                    <a:gd name="T5" fmla="*/ 4 h 7"/>
                    <a:gd name="T6" fmla="*/ 5 w 11"/>
                    <a:gd name="T7" fmla="*/ 0 h 7"/>
                    <a:gd name="T8" fmla="*/ 11 w 11"/>
                    <a:gd name="T9" fmla="*/ 3 h 7"/>
                  </a:gdLst>
                  <a:ahLst/>
                  <a:cxnLst>
                    <a:cxn ang="0">
                      <a:pos x="T0" y="T1"/>
                    </a:cxn>
                    <a:cxn ang="0">
                      <a:pos x="T2" y="T3"/>
                    </a:cxn>
                    <a:cxn ang="0">
                      <a:pos x="T4" y="T5"/>
                    </a:cxn>
                    <a:cxn ang="0">
                      <a:pos x="T6" y="T7"/>
                    </a:cxn>
                    <a:cxn ang="0">
                      <a:pos x="T8" y="T9"/>
                    </a:cxn>
                  </a:cxnLst>
                  <a:rect l="0" t="0" r="r" b="b"/>
                  <a:pathLst>
                    <a:path w="11" h="7">
                      <a:moveTo>
                        <a:pt x="11" y="3"/>
                      </a:moveTo>
                      <a:cubicBezTo>
                        <a:pt x="11" y="5"/>
                        <a:pt x="8" y="6"/>
                        <a:pt x="6" y="7"/>
                      </a:cubicBezTo>
                      <a:cubicBezTo>
                        <a:pt x="3" y="7"/>
                        <a:pt x="0" y="6"/>
                        <a:pt x="0" y="4"/>
                      </a:cubicBezTo>
                      <a:cubicBezTo>
                        <a:pt x="0" y="2"/>
                        <a:pt x="2" y="0"/>
                        <a:pt x="5" y="0"/>
                      </a:cubicBezTo>
                      <a:cubicBezTo>
                        <a:pt x="8" y="0"/>
                        <a:pt x="11" y="1"/>
                        <a:pt x="11" y="3"/>
                      </a:cubicBezTo>
                      <a:close/>
                    </a:path>
                  </a:pathLst>
                </a:custGeom>
                <a:solidFill>
                  <a:srgbClr val="FF9D78"/>
                </a:solidFill>
                <a:ln>
                  <a:noFill/>
                </a:ln>
              </p:spPr>
              <p:txBody>
                <a:bodyPr vert="horz" wrap="square" lIns="45720" tIns="22860" rIns="45720" bIns="22860" numCol="1" anchor="t" anchorCtr="0" compatLnSpc="1">
                  <a:prstTxWarp prst="textNoShape">
                    <a:avLst/>
                  </a:prstTxWarp>
                </a:bodyPr>
                <a:lstStyle/>
                <a:p>
                  <a:endParaRPr lang="en-US" sz="900"/>
                </a:p>
              </p:txBody>
            </p:sp>
            <p:grpSp>
              <p:nvGrpSpPr>
                <p:cNvPr id="100" name="Group 99">
                  <a:extLst>
                    <a:ext uri="{FF2B5EF4-FFF2-40B4-BE49-F238E27FC236}">
                      <a16:creationId xmlns:a16="http://schemas.microsoft.com/office/drawing/2014/main" id="{A6017395-13BD-A8CC-97DC-6C53529BD314}"/>
                    </a:ext>
                  </a:extLst>
                </p:cNvPr>
                <p:cNvGrpSpPr/>
                <p:nvPr/>
              </p:nvGrpSpPr>
              <p:grpSpPr>
                <a:xfrm>
                  <a:off x="1056893" y="1833312"/>
                  <a:ext cx="194939" cy="292410"/>
                  <a:chOff x="766791" y="7239466"/>
                  <a:chExt cx="549950" cy="824928"/>
                </a:xfrm>
              </p:grpSpPr>
              <p:sp>
                <p:nvSpPr>
                  <p:cNvPr id="110" name="Freeform 31692">
                    <a:extLst>
                      <a:ext uri="{FF2B5EF4-FFF2-40B4-BE49-F238E27FC236}">
                        <a16:creationId xmlns:a16="http://schemas.microsoft.com/office/drawing/2014/main" id="{1EAF09B6-7C88-7737-6C33-3373EAD96C9A}"/>
                      </a:ext>
                    </a:extLst>
                  </p:cNvPr>
                  <p:cNvSpPr>
                    <a:spLocks/>
                  </p:cNvSpPr>
                  <p:nvPr/>
                </p:nvSpPr>
                <p:spPr bwMode="auto">
                  <a:xfrm>
                    <a:off x="766791" y="7239466"/>
                    <a:ext cx="549950" cy="797437"/>
                  </a:xfrm>
                  <a:custGeom>
                    <a:avLst/>
                    <a:gdLst>
                      <a:gd name="T0" fmla="*/ 1 w 18"/>
                      <a:gd name="T1" fmla="*/ 12 h 25"/>
                      <a:gd name="T2" fmla="*/ 13 w 18"/>
                      <a:gd name="T3" fmla="*/ 2 h 25"/>
                      <a:gd name="T4" fmla="*/ 16 w 18"/>
                      <a:gd name="T5" fmla="*/ 17 h 25"/>
                      <a:gd name="T6" fmla="*/ 6 w 18"/>
                      <a:gd name="T7" fmla="*/ 23 h 25"/>
                      <a:gd name="T8" fmla="*/ 1 w 18"/>
                      <a:gd name="T9" fmla="*/ 12 h 25"/>
                    </a:gdLst>
                    <a:ahLst/>
                    <a:cxnLst>
                      <a:cxn ang="0">
                        <a:pos x="T0" y="T1"/>
                      </a:cxn>
                      <a:cxn ang="0">
                        <a:pos x="T2" y="T3"/>
                      </a:cxn>
                      <a:cxn ang="0">
                        <a:pos x="T4" y="T5"/>
                      </a:cxn>
                      <a:cxn ang="0">
                        <a:pos x="T6" y="T7"/>
                      </a:cxn>
                      <a:cxn ang="0">
                        <a:pos x="T8" y="T9"/>
                      </a:cxn>
                    </a:cxnLst>
                    <a:rect l="0" t="0" r="r" b="b"/>
                    <a:pathLst>
                      <a:path w="18" h="25">
                        <a:moveTo>
                          <a:pt x="1" y="12"/>
                        </a:moveTo>
                        <a:cubicBezTo>
                          <a:pt x="3" y="4"/>
                          <a:pt x="8" y="0"/>
                          <a:pt x="13" y="2"/>
                        </a:cubicBezTo>
                        <a:cubicBezTo>
                          <a:pt x="17" y="3"/>
                          <a:pt x="18" y="10"/>
                          <a:pt x="16" y="17"/>
                        </a:cubicBezTo>
                        <a:cubicBezTo>
                          <a:pt x="14" y="25"/>
                          <a:pt x="11" y="25"/>
                          <a:pt x="6" y="23"/>
                        </a:cubicBezTo>
                        <a:cubicBezTo>
                          <a:pt x="2" y="21"/>
                          <a:pt x="0" y="19"/>
                          <a:pt x="1" y="12"/>
                        </a:cubicBezTo>
                        <a:close/>
                      </a:path>
                    </a:pathLst>
                  </a:custGeom>
                  <a:solidFill>
                    <a:srgbClr val="B96C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111" name="Freeform 31693">
                    <a:extLst>
                      <a:ext uri="{FF2B5EF4-FFF2-40B4-BE49-F238E27FC236}">
                        <a16:creationId xmlns:a16="http://schemas.microsoft.com/office/drawing/2014/main" id="{B320A3D1-0F07-D649-CC58-D39C3EF90BEC}"/>
                      </a:ext>
                    </a:extLst>
                  </p:cNvPr>
                  <p:cNvSpPr>
                    <a:spLocks/>
                  </p:cNvSpPr>
                  <p:nvPr/>
                </p:nvSpPr>
                <p:spPr bwMode="auto">
                  <a:xfrm>
                    <a:off x="766791" y="7294463"/>
                    <a:ext cx="549950" cy="769931"/>
                  </a:xfrm>
                  <a:custGeom>
                    <a:avLst/>
                    <a:gdLst>
                      <a:gd name="T0" fmla="*/ 1 w 18"/>
                      <a:gd name="T1" fmla="*/ 12 h 25"/>
                      <a:gd name="T2" fmla="*/ 13 w 18"/>
                      <a:gd name="T3" fmla="*/ 2 h 25"/>
                      <a:gd name="T4" fmla="*/ 16 w 18"/>
                      <a:gd name="T5" fmla="*/ 18 h 25"/>
                      <a:gd name="T6" fmla="*/ 7 w 18"/>
                      <a:gd name="T7" fmla="*/ 23 h 25"/>
                      <a:gd name="T8" fmla="*/ 1 w 18"/>
                      <a:gd name="T9" fmla="*/ 12 h 25"/>
                    </a:gdLst>
                    <a:ahLst/>
                    <a:cxnLst>
                      <a:cxn ang="0">
                        <a:pos x="T0" y="T1"/>
                      </a:cxn>
                      <a:cxn ang="0">
                        <a:pos x="T2" y="T3"/>
                      </a:cxn>
                      <a:cxn ang="0">
                        <a:pos x="T4" y="T5"/>
                      </a:cxn>
                      <a:cxn ang="0">
                        <a:pos x="T6" y="T7"/>
                      </a:cxn>
                      <a:cxn ang="0">
                        <a:pos x="T8" y="T9"/>
                      </a:cxn>
                    </a:cxnLst>
                    <a:rect l="0" t="0" r="r" b="b"/>
                    <a:pathLst>
                      <a:path w="18" h="25">
                        <a:moveTo>
                          <a:pt x="1" y="12"/>
                        </a:moveTo>
                        <a:cubicBezTo>
                          <a:pt x="3" y="5"/>
                          <a:pt x="8" y="0"/>
                          <a:pt x="13" y="2"/>
                        </a:cubicBezTo>
                        <a:cubicBezTo>
                          <a:pt x="17" y="4"/>
                          <a:pt x="18" y="11"/>
                          <a:pt x="16" y="18"/>
                        </a:cubicBezTo>
                        <a:cubicBezTo>
                          <a:pt x="15" y="25"/>
                          <a:pt x="11" y="25"/>
                          <a:pt x="7" y="23"/>
                        </a:cubicBezTo>
                        <a:cubicBezTo>
                          <a:pt x="2" y="22"/>
                          <a:pt x="0" y="20"/>
                          <a:pt x="1" y="12"/>
                        </a:cubicBezTo>
                        <a:close/>
                      </a:path>
                    </a:pathLst>
                  </a:custGeom>
                  <a:solidFill>
                    <a:srgbClr val="FFF8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112" name="Freeform 31697">
                    <a:extLst>
                      <a:ext uri="{FF2B5EF4-FFF2-40B4-BE49-F238E27FC236}">
                        <a16:creationId xmlns:a16="http://schemas.microsoft.com/office/drawing/2014/main" id="{83722A2A-9916-F20C-B47F-2F881F83987C}"/>
                      </a:ext>
                    </a:extLst>
                  </p:cNvPr>
                  <p:cNvSpPr>
                    <a:spLocks/>
                  </p:cNvSpPr>
                  <p:nvPr/>
                </p:nvSpPr>
                <p:spPr bwMode="auto">
                  <a:xfrm>
                    <a:off x="849274" y="7541949"/>
                    <a:ext cx="357477" cy="439961"/>
                  </a:xfrm>
                  <a:custGeom>
                    <a:avLst/>
                    <a:gdLst>
                      <a:gd name="T0" fmla="*/ 0 w 11"/>
                      <a:gd name="T1" fmla="*/ 7 h 15"/>
                      <a:gd name="T2" fmla="*/ 6 w 11"/>
                      <a:gd name="T3" fmla="*/ 1 h 15"/>
                      <a:gd name="T4" fmla="*/ 11 w 11"/>
                      <a:gd name="T5" fmla="*/ 8 h 15"/>
                      <a:gd name="T6" fmla="*/ 5 w 11"/>
                      <a:gd name="T7" fmla="*/ 14 h 15"/>
                      <a:gd name="T8" fmla="*/ 0 w 11"/>
                      <a:gd name="T9" fmla="*/ 7 h 15"/>
                    </a:gdLst>
                    <a:ahLst/>
                    <a:cxnLst>
                      <a:cxn ang="0">
                        <a:pos x="T0" y="T1"/>
                      </a:cxn>
                      <a:cxn ang="0">
                        <a:pos x="T2" y="T3"/>
                      </a:cxn>
                      <a:cxn ang="0">
                        <a:pos x="T4" y="T5"/>
                      </a:cxn>
                      <a:cxn ang="0">
                        <a:pos x="T6" y="T7"/>
                      </a:cxn>
                      <a:cxn ang="0">
                        <a:pos x="T8" y="T9"/>
                      </a:cxn>
                    </a:cxnLst>
                    <a:rect l="0" t="0" r="r" b="b"/>
                    <a:pathLst>
                      <a:path w="11" h="15">
                        <a:moveTo>
                          <a:pt x="0" y="7"/>
                        </a:moveTo>
                        <a:cubicBezTo>
                          <a:pt x="0" y="3"/>
                          <a:pt x="3" y="0"/>
                          <a:pt x="6" y="1"/>
                        </a:cubicBezTo>
                        <a:cubicBezTo>
                          <a:pt x="9" y="1"/>
                          <a:pt x="11" y="4"/>
                          <a:pt x="11" y="8"/>
                        </a:cubicBezTo>
                        <a:cubicBezTo>
                          <a:pt x="10" y="12"/>
                          <a:pt x="8" y="15"/>
                          <a:pt x="5" y="14"/>
                        </a:cubicBezTo>
                        <a:cubicBezTo>
                          <a:pt x="2" y="14"/>
                          <a:pt x="0" y="11"/>
                          <a:pt x="0" y="7"/>
                        </a:cubicBezTo>
                        <a:close/>
                      </a:path>
                    </a:pathLst>
                  </a:custGeom>
                  <a:solidFill>
                    <a:srgbClr val="83AD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113" name="Freeform 31698">
                    <a:extLst>
                      <a:ext uri="{FF2B5EF4-FFF2-40B4-BE49-F238E27FC236}">
                        <a16:creationId xmlns:a16="http://schemas.microsoft.com/office/drawing/2014/main" id="{BB971D06-3A63-1F34-14C5-2F27BD416963}"/>
                      </a:ext>
                    </a:extLst>
                  </p:cNvPr>
                  <p:cNvSpPr>
                    <a:spLocks/>
                  </p:cNvSpPr>
                  <p:nvPr/>
                </p:nvSpPr>
                <p:spPr bwMode="auto">
                  <a:xfrm>
                    <a:off x="959265" y="7596943"/>
                    <a:ext cx="109990" cy="109989"/>
                  </a:xfrm>
                  <a:custGeom>
                    <a:avLst/>
                    <a:gdLst>
                      <a:gd name="T0" fmla="*/ 0 w 4"/>
                      <a:gd name="T1" fmla="*/ 2 h 4"/>
                      <a:gd name="T2" fmla="*/ 2 w 4"/>
                      <a:gd name="T3" fmla="*/ 0 h 4"/>
                      <a:gd name="T4" fmla="*/ 4 w 4"/>
                      <a:gd name="T5" fmla="*/ 2 h 4"/>
                      <a:gd name="T6" fmla="*/ 2 w 4"/>
                      <a:gd name="T7" fmla="*/ 4 h 4"/>
                      <a:gd name="T8" fmla="*/ 0 w 4"/>
                      <a:gd name="T9" fmla="*/ 2 h 4"/>
                    </a:gdLst>
                    <a:ahLst/>
                    <a:cxnLst>
                      <a:cxn ang="0">
                        <a:pos x="T0" y="T1"/>
                      </a:cxn>
                      <a:cxn ang="0">
                        <a:pos x="T2" y="T3"/>
                      </a:cxn>
                      <a:cxn ang="0">
                        <a:pos x="T4" y="T5"/>
                      </a:cxn>
                      <a:cxn ang="0">
                        <a:pos x="T6" y="T7"/>
                      </a:cxn>
                      <a:cxn ang="0">
                        <a:pos x="T8" y="T9"/>
                      </a:cxn>
                    </a:cxnLst>
                    <a:rect l="0" t="0" r="r" b="b"/>
                    <a:pathLst>
                      <a:path w="4" h="4">
                        <a:moveTo>
                          <a:pt x="0" y="2"/>
                        </a:moveTo>
                        <a:cubicBezTo>
                          <a:pt x="0" y="1"/>
                          <a:pt x="1" y="0"/>
                          <a:pt x="2" y="0"/>
                        </a:cubicBezTo>
                        <a:cubicBezTo>
                          <a:pt x="3" y="0"/>
                          <a:pt x="4" y="1"/>
                          <a:pt x="4" y="2"/>
                        </a:cubicBezTo>
                        <a:cubicBezTo>
                          <a:pt x="4" y="4"/>
                          <a:pt x="3" y="4"/>
                          <a:pt x="2" y="4"/>
                        </a:cubicBezTo>
                        <a:cubicBezTo>
                          <a:pt x="1" y="4"/>
                          <a:pt x="0" y="3"/>
                          <a:pt x="0" y="2"/>
                        </a:cubicBezTo>
                        <a:close/>
                      </a:path>
                    </a:pathLst>
                  </a:custGeom>
                  <a:solidFill>
                    <a:srgbClr val="AFD1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grpSp>
            <p:grpSp>
              <p:nvGrpSpPr>
                <p:cNvPr id="101" name="Group 100">
                  <a:extLst>
                    <a:ext uri="{FF2B5EF4-FFF2-40B4-BE49-F238E27FC236}">
                      <a16:creationId xmlns:a16="http://schemas.microsoft.com/office/drawing/2014/main" id="{E8F42742-B093-74D5-88B4-BE0BA1091E71}"/>
                    </a:ext>
                  </a:extLst>
                </p:cNvPr>
                <p:cNvGrpSpPr/>
                <p:nvPr/>
              </p:nvGrpSpPr>
              <p:grpSpPr>
                <a:xfrm>
                  <a:off x="559092" y="1829781"/>
                  <a:ext cx="221682" cy="282665"/>
                  <a:chOff x="-360617" y="7129477"/>
                  <a:chExt cx="659942" cy="797437"/>
                </a:xfrm>
              </p:grpSpPr>
              <p:sp>
                <p:nvSpPr>
                  <p:cNvPr id="106" name="Freeform 31690">
                    <a:extLst>
                      <a:ext uri="{FF2B5EF4-FFF2-40B4-BE49-F238E27FC236}">
                        <a16:creationId xmlns:a16="http://schemas.microsoft.com/office/drawing/2014/main" id="{24633547-2310-4B82-69CF-E2F85676A678}"/>
                      </a:ext>
                    </a:extLst>
                  </p:cNvPr>
                  <p:cNvSpPr>
                    <a:spLocks/>
                  </p:cNvSpPr>
                  <p:nvPr/>
                </p:nvSpPr>
                <p:spPr bwMode="auto">
                  <a:xfrm>
                    <a:off x="-360617" y="7129477"/>
                    <a:ext cx="632453" cy="769931"/>
                  </a:xfrm>
                  <a:custGeom>
                    <a:avLst/>
                    <a:gdLst>
                      <a:gd name="T0" fmla="*/ 2 w 20"/>
                      <a:gd name="T1" fmla="*/ 17 h 25"/>
                      <a:gd name="T2" fmla="*/ 9 w 20"/>
                      <a:gd name="T3" fmla="*/ 2 h 25"/>
                      <a:gd name="T4" fmla="*/ 19 w 20"/>
                      <a:gd name="T5" fmla="*/ 13 h 25"/>
                      <a:gd name="T6" fmla="*/ 11 w 20"/>
                      <a:gd name="T7" fmla="*/ 24 h 25"/>
                      <a:gd name="T8" fmla="*/ 2 w 20"/>
                      <a:gd name="T9" fmla="*/ 17 h 25"/>
                    </a:gdLst>
                    <a:ahLst/>
                    <a:cxnLst>
                      <a:cxn ang="0">
                        <a:pos x="T0" y="T1"/>
                      </a:cxn>
                      <a:cxn ang="0">
                        <a:pos x="T2" y="T3"/>
                      </a:cxn>
                      <a:cxn ang="0">
                        <a:pos x="T4" y="T5"/>
                      </a:cxn>
                      <a:cxn ang="0">
                        <a:pos x="T6" y="T7"/>
                      </a:cxn>
                      <a:cxn ang="0">
                        <a:pos x="T8" y="T9"/>
                      </a:cxn>
                    </a:cxnLst>
                    <a:rect l="0" t="0" r="r" b="b"/>
                    <a:pathLst>
                      <a:path w="20" h="25">
                        <a:moveTo>
                          <a:pt x="2" y="17"/>
                        </a:moveTo>
                        <a:cubicBezTo>
                          <a:pt x="0" y="10"/>
                          <a:pt x="4" y="3"/>
                          <a:pt x="9" y="2"/>
                        </a:cubicBezTo>
                        <a:cubicBezTo>
                          <a:pt x="14" y="0"/>
                          <a:pt x="18" y="6"/>
                          <a:pt x="19" y="13"/>
                        </a:cubicBezTo>
                        <a:cubicBezTo>
                          <a:pt x="20" y="20"/>
                          <a:pt x="17" y="22"/>
                          <a:pt x="11" y="24"/>
                        </a:cubicBezTo>
                        <a:cubicBezTo>
                          <a:pt x="6" y="25"/>
                          <a:pt x="3" y="25"/>
                          <a:pt x="2" y="17"/>
                        </a:cubicBezTo>
                        <a:close/>
                      </a:path>
                    </a:pathLst>
                  </a:custGeom>
                  <a:solidFill>
                    <a:srgbClr val="B96C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107" name="Freeform 31691">
                    <a:extLst>
                      <a:ext uri="{FF2B5EF4-FFF2-40B4-BE49-F238E27FC236}">
                        <a16:creationId xmlns:a16="http://schemas.microsoft.com/office/drawing/2014/main" id="{90746BB9-6EFE-F279-E6E1-2DA5E278B8EB}"/>
                      </a:ext>
                    </a:extLst>
                  </p:cNvPr>
                  <p:cNvSpPr>
                    <a:spLocks/>
                  </p:cNvSpPr>
                  <p:nvPr/>
                </p:nvSpPr>
                <p:spPr bwMode="auto">
                  <a:xfrm>
                    <a:off x="-305621" y="7156983"/>
                    <a:ext cx="604946" cy="769931"/>
                  </a:xfrm>
                  <a:custGeom>
                    <a:avLst/>
                    <a:gdLst>
                      <a:gd name="T0" fmla="*/ 1 w 20"/>
                      <a:gd name="T1" fmla="*/ 17 h 25"/>
                      <a:gd name="T2" fmla="*/ 9 w 20"/>
                      <a:gd name="T3" fmla="*/ 2 h 25"/>
                      <a:gd name="T4" fmla="*/ 19 w 20"/>
                      <a:gd name="T5" fmla="*/ 13 h 25"/>
                      <a:gd name="T6" fmla="*/ 11 w 20"/>
                      <a:gd name="T7" fmla="*/ 24 h 25"/>
                      <a:gd name="T8" fmla="*/ 1 w 20"/>
                      <a:gd name="T9" fmla="*/ 17 h 25"/>
                    </a:gdLst>
                    <a:ahLst/>
                    <a:cxnLst>
                      <a:cxn ang="0">
                        <a:pos x="T0" y="T1"/>
                      </a:cxn>
                      <a:cxn ang="0">
                        <a:pos x="T2" y="T3"/>
                      </a:cxn>
                      <a:cxn ang="0">
                        <a:pos x="T4" y="T5"/>
                      </a:cxn>
                      <a:cxn ang="0">
                        <a:pos x="T6" y="T7"/>
                      </a:cxn>
                      <a:cxn ang="0">
                        <a:pos x="T8" y="T9"/>
                      </a:cxn>
                    </a:cxnLst>
                    <a:rect l="0" t="0" r="r" b="b"/>
                    <a:pathLst>
                      <a:path w="20" h="25">
                        <a:moveTo>
                          <a:pt x="1" y="17"/>
                        </a:moveTo>
                        <a:cubicBezTo>
                          <a:pt x="0" y="10"/>
                          <a:pt x="4" y="3"/>
                          <a:pt x="9" y="2"/>
                        </a:cubicBezTo>
                        <a:cubicBezTo>
                          <a:pt x="14" y="0"/>
                          <a:pt x="18" y="6"/>
                          <a:pt x="19" y="13"/>
                        </a:cubicBezTo>
                        <a:cubicBezTo>
                          <a:pt x="20" y="20"/>
                          <a:pt x="17" y="22"/>
                          <a:pt x="11" y="24"/>
                        </a:cubicBezTo>
                        <a:cubicBezTo>
                          <a:pt x="6" y="25"/>
                          <a:pt x="3" y="25"/>
                          <a:pt x="1" y="17"/>
                        </a:cubicBezTo>
                        <a:close/>
                      </a:path>
                    </a:pathLst>
                  </a:custGeom>
                  <a:solidFill>
                    <a:srgbClr val="FFF8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108" name="Freeform 31696">
                    <a:extLst>
                      <a:ext uri="{FF2B5EF4-FFF2-40B4-BE49-F238E27FC236}">
                        <a16:creationId xmlns:a16="http://schemas.microsoft.com/office/drawing/2014/main" id="{3BE2A25A-2894-5977-1259-145A9EE3CC2B}"/>
                      </a:ext>
                    </a:extLst>
                  </p:cNvPr>
                  <p:cNvSpPr>
                    <a:spLocks/>
                  </p:cNvSpPr>
                  <p:nvPr/>
                </p:nvSpPr>
                <p:spPr bwMode="auto">
                  <a:xfrm>
                    <a:off x="-168125" y="7431957"/>
                    <a:ext cx="302482" cy="412472"/>
                  </a:xfrm>
                  <a:custGeom>
                    <a:avLst/>
                    <a:gdLst>
                      <a:gd name="T0" fmla="*/ 0 w 10"/>
                      <a:gd name="T1" fmla="*/ 6 h 13"/>
                      <a:gd name="T2" fmla="*/ 5 w 10"/>
                      <a:gd name="T3" fmla="*/ 0 h 13"/>
                      <a:gd name="T4" fmla="*/ 10 w 10"/>
                      <a:gd name="T5" fmla="*/ 7 h 13"/>
                      <a:gd name="T6" fmla="*/ 5 w 10"/>
                      <a:gd name="T7" fmla="*/ 13 h 13"/>
                      <a:gd name="T8" fmla="*/ 0 w 10"/>
                      <a:gd name="T9" fmla="*/ 6 h 13"/>
                    </a:gdLst>
                    <a:ahLst/>
                    <a:cxnLst>
                      <a:cxn ang="0">
                        <a:pos x="T0" y="T1"/>
                      </a:cxn>
                      <a:cxn ang="0">
                        <a:pos x="T2" y="T3"/>
                      </a:cxn>
                      <a:cxn ang="0">
                        <a:pos x="T4" y="T5"/>
                      </a:cxn>
                      <a:cxn ang="0">
                        <a:pos x="T6" y="T7"/>
                      </a:cxn>
                      <a:cxn ang="0">
                        <a:pos x="T8" y="T9"/>
                      </a:cxn>
                    </a:cxnLst>
                    <a:rect l="0" t="0" r="r" b="b"/>
                    <a:pathLst>
                      <a:path w="10" h="13">
                        <a:moveTo>
                          <a:pt x="0" y="6"/>
                        </a:moveTo>
                        <a:cubicBezTo>
                          <a:pt x="0" y="3"/>
                          <a:pt x="2" y="0"/>
                          <a:pt x="5" y="0"/>
                        </a:cubicBezTo>
                        <a:cubicBezTo>
                          <a:pt x="8" y="0"/>
                          <a:pt x="10" y="3"/>
                          <a:pt x="10" y="7"/>
                        </a:cubicBezTo>
                        <a:cubicBezTo>
                          <a:pt x="10" y="10"/>
                          <a:pt x="7" y="13"/>
                          <a:pt x="5" y="13"/>
                        </a:cubicBezTo>
                        <a:cubicBezTo>
                          <a:pt x="2" y="13"/>
                          <a:pt x="0" y="10"/>
                          <a:pt x="0" y="6"/>
                        </a:cubicBezTo>
                        <a:close/>
                      </a:path>
                    </a:pathLst>
                  </a:custGeom>
                  <a:solidFill>
                    <a:srgbClr val="83AD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109" name="Freeform 31699">
                    <a:extLst>
                      <a:ext uri="{FF2B5EF4-FFF2-40B4-BE49-F238E27FC236}">
                        <a16:creationId xmlns:a16="http://schemas.microsoft.com/office/drawing/2014/main" id="{DFC7F591-6976-529C-CF2E-70B981E04789}"/>
                      </a:ext>
                    </a:extLst>
                  </p:cNvPr>
                  <p:cNvSpPr>
                    <a:spLocks/>
                  </p:cNvSpPr>
                  <p:nvPr/>
                </p:nvSpPr>
                <p:spPr bwMode="auto">
                  <a:xfrm>
                    <a:off x="-113130" y="7459447"/>
                    <a:ext cx="137496" cy="137496"/>
                  </a:xfrm>
                  <a:custGeom>
                    <a:avLst/>
                    <a:gdLst>
                      <a:gd name="T0" fmla="*/ 0 w 4"/>
                      <a:gd name="T1" fmla="*/ 2 h 4"/>
                      <a:gd name="T2" fmla="*/ 2 w 4"/>
                      <a:gd name="T3" fmla="*/ 0 h 4"/>
                      <a:gd name="T4" fmla="*/ 4 w 4"/>
                      <a:gd name="T5" fmla="*/ 2 h 4"/>
                      <a:gd name="T6" fmla="*/ 2 w 4"/>
                      <a:gd name="T7" fmla="*/ 4 h 4"/>
                      <a:gd name="T8" fmla="*/ 0 w 4"/>
                      <a:gd name="T9" fmla="*/ 2 h 4"/>
                    </a:gdLst>
                    <a:ahLst/>
                    <a:cxnLst>
                      <a:cxn ang="0">
                        <a:pos x="T0" y="T1"/>
                      </a:cxn>
                      <a:cxn ang="0">
                        <a:pos x="T2" y="T3"/>
                      </a:cxn>
                      <a:cxn ang="0">
                        <a:pos x="T4" y="T5"/>
                      </a:cxn>
                      <a:cxn ang="0">
                        <a:pos x="T6" y="T7"/>
                      </a:cxn>
                      <a:cxn ang="0">
                        <a:pos x="T8" y="T9"/>
                      </a:cxn>
                    </a:cxnLst>
                    <a:rect l="0" t="0" r="r" b="b"/>
                    <a:pathLst>
                      <a:path w="4" h="4">
                        <a:moveTo>
                          <a:pt x="0" y="2"/>
                        </a:moveTo>
                        <a:cubicBezTo>
                          <a:pt x="0" y="1"/>
                          <a:pt x="1" y="0"/>
                          <a:pt x="2" y="0"/>
                        </a:cubicBezTo>
                        <a:cubicBezTo>
                          <a:pt x="3" y="0"/>
                          <a:pt x="4" y="1"/>
                          <a:pt x="4" y="2"/>
                        </a:cubicBezTo>
                        <a:cubicBezTo>
                          <a:pt x="4" y="4"/>
                          <a:pt x="3" y="4"/>
                          <a:pt x="2" y="4"/>
                        </a:cubicBezTo>
                        <a:cubicBezTo>
                          <a:pt x="1" y="4"/>
                          <a:pt x="0" y="3"/>
                          <a:pt x="0" y="2"/>
                        </a:cubicBezTo>
                        <a:close/>
                      </a:path>
                    </a:pathLst>
                  </a:custGeom>
                  <a:solidFill>
                    <a:srgbClr val="AFD1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grpSp>
            <p:sp>
              <p:nvSpPr>
                <p:cNvPr id="102" name="Freeform 31687">
                  <a:extLst>
                    <a:ext uri="{FF2B5EF4-FFF2-40B4-BE49-F238E27FC236}">
                      <a16:creationId xmlns:a16="http://schemas.microsoft.com/office/drawing/2014/main" id="{4079150E-2A97-6DA0-1250-27460D6BAD8E}"/>
                    </a:ext>
                  </a:extLst>
                </p:cNvPr>
                <p:cNvSpPr>
                  <a:spLocks/>
                </p:cNvSpPr>
                <p:nvPr/>
              </p:nvSpPr>
              <p:spPr bwMode="auto">
                <a:xfrm flipH="1">
                  <a:off x="1103702" y="2195323"/>
                  <a:ext cx="200791" cy="64793"/>
                </a:xfrm>
                <a:custGeom>
                  <a:avLst/>
                  <a:gdLst>
                    <a:gd name="T0" fmla="*/ 11 w 11"/>
                    <a:gd name="T1" fmla="*/ 3 h 7"/>
                    <a:gd name="T2" fmla="*/ 6 w 11"/>
                    <a:gd name="T3" fmla="*/ 7 h 7"/>
                    <a:gd name="T4" fmla="*/ 0 w 11"/>
                    <a:gd name="T5" fmla="*/ 4 h 7"/>
                    <a:gd name="T6" fmla="*/ 5 w 11"/>
                    <a:gd name="T7" fmla="*/ 0 h 7"/>
                    <a:gd name="T8" fmla="*/ 11 w 11"/>
                    <a:gd name="T9" fmla="*/ 3 h 7"/>
                  </a:gdLst>
                  <a:ahLst/>
                  <a:cxnLst>
                    <a:cxn ang="0">
                      <a:pos x="T0" y="T1"/>
                    </a:cxn>
                    <a:cxn ang="0">
                      <a:pos x="T2" y="T3"/>
                    </a:cxn>
                    <a:cxn ang="0">
                      <a:pos x="T4" y="T5"/>
                    </a:cxn>
                    <a:cxn ang="0">
                      <a:pos x="T6" y="T7"/>
                    </a:cxn>
                    <a:cxn ang="0">
                      <a:pos x="T8" y="T9"/>
                    </a:cxn>
                  </a:cxnLst>
                  <a:rect l="0" t="0" r="r" b="b"/>
                  <a:pathLst>
                    <a:path w="11" h="7">
                      <a:moveTo>
                        <a:pt x="11" y="3"/>
                      </a:moveTo>
                      <a:cubicBezTo>
                        <a:pt x="11" y="5"/>
                        <a:pt x="8" y="6"/>
                        <a:pt x="6" y="7"/>
                      </a:cubicBezTo>
                      <a:cubicBezTo>
                        <a:pt x="3" y="7"/>
                        <a:pt x="0" y="6"/>
                        <a:pt x="0" y="4"/>
                      </a:cubicBezTo>
                      <a:cubicBezTo>
                        <a:pt x="0" y="2"/>
                        <a:pt x="2" y="0"/>
                        <a:pt x="5" y="0"/>
                      </a:cubicBezTo>
                      <a:cubicBezTo>
                        <a:pt x="8" y="0"/>
                        <a:pt x="11" y="1"/>
                        <a:pt x="11" y="3"/>
                      </a:cubicBezTo>
                      <a:close/>
                    </a:path>
                  </a:pathLst>
                </a:custGeom>
                <a:solidFill>
                  <a:srgbClr val="FF9D78"/>
                </a:solidFill>
                <a:ln>
                  <a:noFill/>
                </a:ln>
              </p:spPr>
              <p:txBody>
                <a:bodyPr vert="horz" wrap="square" lIns="45720" tIns="22860" rIns="45720" bIns="22860" numCol="1" anchor="t" anchorCtr="0" compatLnSpc="1">
                  <a:prstTxWarp prst="textNoShape">
                    <a:avLst/>
                  </a:prstTxWarp>
                </a:bodyPr>
                <a:lstStyle/>
                <a:p>
                  <a:endParaRPr lang="en-US" sz="900"/>
                </a:p>
              </p:txBody>
            </p:sp>
            <p:sp>
              <p:nvSpPr>
                <p:cNvPr id="103" name="Freeform 383">
                  <a:extLst>
                    <a:ext uri="{FF2B5EF4-FFF2-40B4-BE49-F238E27FC236}">
                      <a16:creationId xmlns:a16="http://schemas.microsoft.com/office/drawing/2014/main" id="{83252BF8-C2DC-8BF3-29D4-4A698B0343A2}"/>
                    </a:ext>
                  </a:extLst>
                </p:cNvPr>
                <p:cNvSpPr>
                  <a:spLocks/>
                </p:cNvSpPr>
                <p:nvPr/>
              </p:nvSpPr>
              <p:spPr bwMode="auto">
                <a:xfrm flipH="1">
                  <a:off x="271771" y="1319160"/>
                  <a:ext cx="1364741" cy="710052"/>
                </a:xfrm>
                <a:custGeom>
                  <a:avLst/>
                  <a:gdLst>
                    <a:gd name="connsiteX0" fmla="*/ 649769 w 1364741"/>
                    <a:gd name="connsiteY0" fmla="*/ 0 h 710052"/>
                    <a:gd name="connsiteX1" fmla="*/ 34563 w 1364741"/>
                    <a:gd name="connsiteY1" fmla="*/ 132755 h 710052"/>
                    <a:gd name="connsiteX2" fmla="*/ 0 w 1364741"/>
                    <a:gd name="connsiteY2" fmla="*/ 152901 h 710052"/>
                    <a:gd name="connsiteX3" fmla="*/ 11432 w 1364741"/>
                    <a:gd name="connsiteY3" fmla="*/ 165070 h 710052"/>
                    <a:gd name="connsiteX4" fmla="*/ 71258 w 1364741"/>
                    <a:gd name="connsiteY4" fmla="*/ 212881 h 710052"/>
                    <a:gd name="connsiteX5" fmla="*/ 74150 w 1364741"/>
                    <a:gd name="connsiteY5" fmla="*/ 214518 h 710052"/>
                    <a:gd name="connsiteX6" fmla="*/ 72594 w 1364741"/>
                    <a:gd name="connsiteY6" fmla="*/ 222947 h 710052"/>
                    <a:gd name="connsiteX7" fmla="*/ 122083 w 1364741"/>
                    <a:gd name="connsiteY7" fmla="*/ 688329 h 710052"/>
                    <a:gd name="connsiteX8" fmla="*/ 219463 w 1364741"/>
                    <a:gd name="connsiteY8" fmla="*/ 274678 h 710052"/>
                    <a:gd name="connsiteX9" fmla="*/ 251743 w 1364741"/>
                    <a:gd name="connsiteY9" fmla="*/ 271521 h 710052"/>
                    <a:gd name="connsiteX10" fmla="*/ 268437 w 1364741"/>
                    <a:gd name="connsiteY10" fmla="*/ 267433 h 710052"/>
                    <a:gd name="connsiteX11" fmla="*/ 315785 w 1364741"/>
                    <a:gd name="connsiteY11" fmla="*/ 270728 h 710052"/>
                    <a:gd name="connsiteX12" fmla="*/ 549159 w 1364741"/>
                    <a:gd name="connsiteY12" fmla="*/ 247991 h 710052"/>
                    <a:gd name="connsiteX13" fmla="*/ 599620 w 1364741"/>
                    <a:gd name="connsiteY13" fmla="*/ 233318 h 710052"/>
                    <a:gd name="connsiteX14" fmla="*/ 614726 w 1364741"/>
                    <a:gd name="connsiteY14" fmla="*/ 232121 h 710052"/>
                    <a:gd name="connsiteX15" fmla="*/ 910345 w 1364741"/>
                    <a:gd name="connsiteY15" fmla="*/ 219706 h 710052"/>
                    <a:gd name="connsiteX16" fmla="*/ 1174858 w 1364741"/>
                    <a:gd name="connsiteY16" fmla="*/ 308025 h 710052"/>
                    <a:gd name="connsiteX17" fmla="*/ 1290924 w 1364741"/>
                    <a:gd name="connsiteY17" fmla="*/ 707576 h 710052"/>
                    <a:gd name="connsiteX18" fmla="*/ 1329599 w 1364741"/>
                    <a:gd name="connsiteY18" fmla="*/ 547773 h 710052"/>
                    <a:gd name="connsiteX19" fmla="*/ 1343229 w 1364741"/>
                    <a:gd name="connsiteY19" fmla="*/ 478360 h 710052"/>
                    <a:gd name="connsiteX20" fmla="*/ 1364741 w 1364741"/>
                    <a:gd name="connsiteY20" fmla="*/ 364627 h 710052"/>
                    <a:gd name="connsiteX21" fmla="*/ 1362678 w 1364741"/>
                    <a:gd name="connsiteY21" fmla="*/ 190015 h 710052"/>
                    <a:gd name="connsiteX22" fmla="*/ 1362651 w 1364741"/>
                    <a:gd name="connsiteY22" fmla="*/ 189688 h 710052"/>
                    <a:gd name="connsiteX23" fmla="*/ 1264975 w 1364741"/>
                    <a:gd name="connsiteY23" fmla="*/ 132755 h 710052"/>
                    <a:gd name="connsiteX24" fmla="*/ 649769 w 1364741"/>
                    <a:gd name="connsiteY24" fmla="*/ 0 h 710052"/>
                    <a:gd name="connsiteX0" fmla="*/ 649769 w 1364741"/>
                    <a:gd name="connsiteY0" fmla="*/ 0 h 710052"/>
                    <a:gd name="connsiteX1" fmla="*/ 34563 w 1364741"/>
                    <a:gd name="connsiteY1" fmla="*/ 132755 h 710052"/>
                    <a:gd name="connsiteX2" fmla="*/ 0 w 1364741"/>
                    <a:gd name="connsiteY2" fmla="*/ 152901 h 710052"/>
                    <a:gd name="connsiteX3" fmla="*/ 11432 w 1364741"/>
                    <a:gd name="connsiteY3" fmla="*/ 165070 h 710052"/>
                    <a:gd name="connsiteX4" fmla="*/ 71258 w 1364741"/>
                    <a:gd name="connsiteY4" fmla="*/ 212881 h 710052"/>
                    <a:gd name="connsiteX5" fmla="*/ 74150 w 1364741"/>
                    <a:gd name="connsiteY5" fmla="*/ 214518 h 710052"/>
                    <a:gd name="connsiteX6" fmla="*/ 72594 w 1364741"/>
                    <a:gd name="connsiteY6" fmla="*/ 222947 h 710052"/>
                    <a:gd name="connsiteX7" fmla="*/ 122083 w 1364741"/>
                    <a:gd name="connsiteY7" fmla="*/ 688329 h 710052"/>
                    <a:gd name="connsiteX8" fmla="*/ 219463 w 1364741"/>
                    <a:gd name="connsiteY8" fmla="*/ 274678 h 710052"/>
                    <a:gd name="connsiteX9" fmla="*/ 251743 w 1364741"/>
                    <a:gd name="connsiteY9" fmla="*/ 271521 h 710052"/>
                    <a:gd name="connsiteX10" fmla="*/ 268437 w 1364741"/>
                    <a:gd name="connsiteY10" fmla="*/ 267433 h 710052"/>
                    <a:gd name="connsiteX11" fmla="*/ 315785 w 1364741"/>
                    <a:gd name="connsiteY11" fmla="*/ 270728 h 710052"/>
                    <a:gd name="connsiteX12" fmla="*/ 549159 w 1364741"/>
                    <a:gd name="connsiteY12" fmla="*/ 247991 h 710052"/>
                    <a:gd name="connsiteX13" fmla="*/ 599620 w 1364741"/>
                    <a:gd name="connsiteY13" fmla="*/ 233318 h 710052"/>
                    <a:gd name="connsiteX14" fmla="*/ 614726 w 1364741"/>
                    <a:gd name="connsiteY14" fmla="*/ 232121 h 710052"/>
                    <a:gd name="connsiteX15" fmla="*/ 910345 w 1364741"/>
                    <a:gd name="connsiteY15" fmla="*/ 219706 h 710052"/>
                    <a:gd name="connsiteX16" fmla="*/ 1174858 w 1364741"/>
                    <a:gd name="connsiteY16" fmla="*/ 308025 h 710052"/>
                    <a:gd name="connsiteX17" fmla="*/ 1290924 w 1364741"/>
                    <a:gd name="connsiteY17" fmla="*/ 707576 h 710052"/>
                    <a:gd name="connsiteX18" fmla="*/ 1329599 w 1364741"/>
                    <a:gd name="connsiteY18" fmla="*/ 547773 h 710052"/>
                    <a:gd name="connsiteX19" fmla="*/ 1343229 w 1364741"/>
                    <a:gd name="connsiteY19" fmla="*/ 478360 h 710052"/>
                    <a:gd name="connsiteX20" fmla="*/ 1364741 w 1364741"/>
                    <a:gd name="connsiteY20" fmla="*/ 364627 h 710052"/>
                    <a:gd name="connsiteX21" fmla="*/ 1362678 w 1364741"/>
                    <a:gd name="connsiteY21" fmla="*/ 190015 h 710052"/>
                    <a:gd name="connsiteX22" fmla="*/ 1298256 w 1364741"/>
                    <a:gd name="connsiteY22" fmla="*/ 202567 h 710052"/>
                    <a:gd name="connsiteX23" fmla="*/ 1264975 w 1364741"/>
                    <a:gd name="connsiteY23" fmla="*/ 132755 h 710052"/>
                    <a:gd name="connsiteX24" fmla="*/ 649769 w 1364741"/>
                    <a:gd name="connsiteY24" fmla="*/ 0 h 710052"/>
                    <a:gd name="connsiteX0" fmla="*/ 649769 w 1364741"/>
                    <a:gd name="connsiteY0" fmla="*/ 0 h 710052"/>
                    <a:gd name="connsiteX1" fmla="*/ 34563 w 1364741"/>
                    <a:gd name="connsiteY1" fmla="*/ 132755 h 710052"/>
                    <a:gd name="connsiteX2" fmla="*/ 0 w 1364741"/>
                    <a:gd name="connsiteY2" fmla="*/ 152901 h 710052"/>
                    <a:gd name="connsiteX3" fmla="*/ 11432 w 1364741"/>
                    <a:gd name="connsiteY3" fmla="*/ 165070 h 710052"/>
                    <a:gd name="connsiteX4" fmla="*/ 71258 w 1364741"/>
                    <a:gd name="connsiteY4" fmla="*/ 212881 h 710052"/>
                    <a:gd name="connsiteX5" fmla="*/ 74150 w 1364741"/>
                    <a:gd name="connsiteY5" fmla="*/ 214518 h 710052"/>
                    <a:gd name="connsiteX6" fmla="*/ 72594 w 1364741"/>
                    <a:gd name="connsiteY6" fmla="*/ 222947 h 710052"/>
                    <a:gd name="connsiteX7" fmla="*/ 122083 w 1364741"/>
                    <a:gd name="connsiteY7" fmla="*/ 688329 h 710052"/>
                    <a:gd name="connsiteX8" fmla="*/ 219463 w 1364741"/>
                    <a:gd name="connsiteY8" fmla="*/ 274678 h 710052"/>
                    <a:gd name="connsiteX9" fmla="*/ 251743 w 1364741"/>
                    <a:gd name="connsiteY9" fmla="*/ 271521 h 710052"/>
                    <a:gd name="connsiteX10" fmla="*/ 268437 w 1364741"/>
                    <a:gd name="connsiteY10" fmla="*/ 267433 h 710052"/>
                    <a:gd name="connsiteX11" fmla="*/ 315785 w 1364741"/>
                    <a:gd name="connsiteY11" fmla="*/ 270728 h 710052"/>
                    <a:gd name="connsiteX12" fmla="*/ 549159 w 1364741"/>
                    <a:gd name="connsiteY12" fmla="*/ 247991 h 710052"/>
                    <a:gd name="connsiteX13" fmla="*/ 599620 w 1364741"/>
                    <a:gd name="connsiteY13" fmla="*/ 233318 h 710052"/>
                    <a:gd name="connsiteX14" fmla="*/ 614726 w 1364741"/>
                    <a:gd name="connsiteY14" fmla="*/ 232121 h 710052"/>
                    <a:gd name="connsiteX15" fmla="*/ 910345 w 1364741"/>
                    <a:gd name="connsiteY15" fmla="*/ 219706 h 710052"/>
                    <a:gd name="connsiteX16" fmla="*/ 1174858 w 1364741"/>
                    <a:gd name="connsiteY16" fmla="*/ 308025 h 710052"/>
                    <a:gd name="connsiteX17" fmla="*/ 1290924 w 1364741"/>
                    <a:gd name="connsiteY17" fmla="*/ 707576 h 710052"/>
                    <a:gd name="connsiteX18" fmla="*/ 1329599 w 1364741"/>
                    <a:gd name="connsiteY18" fmla="*/ 547773 h 710052"/>
                    <a:gd name="connsiteX19" fmla="*/ 1343229 w 1364741"/>
                    <a:gd name="connsiteY19" fmla="*/ 478360 h 710052"/>
                    <a:gd name="connsiteX20" fmla="*/ 1364741 w 1364741"/>
                    <a:gd name="connsiteY20" fmla="*/ 364627 h 710052"/>
                    <a:gd name="connsiteX21" fmla="*/ 1298256 w 1364741"/>
                    <a:gd name="connsiteY21" fmla="*/ 202567 h 710052"/>
                    <a:gd name="connsiteX22" fmla="*/ 1264975 w 1364741"/>
                    <a:gd name="connsiteY22" fmla="*/ 132755 h 710052"/>
                    <a:gd name="connsiteX23" fmla="*/ 649769 w 1364741"/>
                    <a:gd name="connsiteY23" fmla="*/ 0 h 710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364741" h="710052">
                      <a:moveTo>
                        <a:pt x="649769" y="0"/>
                      </a:moveTo>
                      <a:cubicBezTo>
                        <a:pt x="421883" y="0"/>
                        <a:pt x="210177" y="48940"/>
                        <a:pt x="34563" y="132755"/>
                      </a:cubicBezTo>
                      <a:lnTo>
                        <a:pt x="0" y="152901"/>
                      </a:lnTo>
                      <a:lnTo>
                        <a:pt x="11432" y="165070"/>
                      </a:lnTo>
                      <a:cubicBezTo>
                        <a:pt x="27936" y="181700"/>
                        <a:pt x="48566" y="198330"/>
                        <a:pt x="71258" y="212881"/>
                      </a:cubicBezTo>
                      <a:lnTo>
                        <a:pt x="74150" y="214518"/>
                      </a:lnTo>
                      <a:lnTo>
                        <a:pt x="72594" y="222947"/>
                      </a:lnTo>
                      <a:cubicBezTo>
                        <a:pt x="50527" y="401941"/>
                        <a:pt x="122083" y="688329"/>
                        <a:pt x="122083" y="688329"/>
                      </a:cubicBezTo>
                      <a:cubicBezTo>
                        <a:pt x="208689" y="553705"/>
                        <a:pt x="219463" y="274678"/>
                        <a:pt x="219463" y="274678"/>
                      </a:cubicBezTo>
                      <a:cubicBezTo>
                        <a:pt x="230272" y="274678"/>
                        <a:pt x="241089" y="273475"/>
                        <a:pt x="251743" y="271521"/>
                      </a:cubicBezTo>
                      <a:lnTo>
                        <a:pt x="268437" y="267433"/>
                      </a:lnTo>
                      <a:lnTo>
                        <a:pt x="315785" y="270728"/>
                      </a:lnTo>
                      <a:cubicBezTo>
                        <a:pt x="393920" y="273716"/>
                        <a:pt x="473086" y="266830"/>
                        <a:pt x="549159" y="247991"/>
                      </a:cubicBezTo>
                      <a:lnTo>
                        <a:pt x="599620" y="233318"/>
                      </a:lnTo>
                      <a:lnTo>
                        <a:pt x="614726" y="232121"/>
                      </a:lnTo>
                      <a:cubicBezTo>
                        <a:pt x="726070" y="223213"/>
                        <a:pt x="840651" y="214525"/>
                        <a:pt x="910345" y="219706"/>
                      </a:cubicBezTo>
                      <a:cubicBezTo>
                        <a:pt x="1049733" y="230067"/>
                        <a:pt x="1109772" y="244475"/>
                        <a:pt x="1174858" y="308025"/>
                      </a:cubicBezTo>
                      <a:cubicBezTo>
                        <a:pt x="1228868" y="519637"/>
                        <a:pt x="1261999" y="683585"/>
                        <a:pt x="1290924" y="707576"/>
                      </a:cubicBezTo>
                      <a:cubicBezTo>
                        <a:pt x="1312618" y="725570"/>
                        <a:pt x="1315578" y="642780"/>
                        <a:pt x="1329599" y="547773"/>
                      </a:cubicBezTo>
                      <a:lnTo>
                        <a:pt x="1343229" y="478360"/>
                      </a:lnTo>
                      <a:lnTo>
                        <a:pt x="1364741" y="364627"/>
                      </a:lnTo>
                      <a:cubicBezTo>
                        <a:pt x="1357246" y="318662"/>
                        <a:pt x="1314884" y="241212"/>
                        <a:pt x="1298256" y="202567"/>
                      </a:cubicBezTo>
                      <a:cubicBezTo>
                        <a:pt x="1265697" y="183589"/>
                        <a:pt x="1297534" y="151733"/>
                        <a:pt x="1264975" y="132755"/>
                      </a:cubicBezTo>
                      <a:cubicBezTo>
                        <a:pt x="1089361" y="48940"/>
                        <a:pt x="877656" y="0"/>
                        <a:pt x="649769" y="0"/>
                      </a:cubicBezTo>
                      <a:close/>
                    </a:path>
                  </a:pathLst>
                </a:custGeom>
                <a:solidFill>
                  <a:srgbClr val="5A4945"/>
                </a:solidFill>
                <a:ln>
                  <a:noFill/>
                </a:ln>
              </p:spPr>
              <p:txBody>
                <a:bodyPr vert="horz" wrap="square" lIns="45720" tIns="22860" rIns="45720" bIns="22860" numCol="1" anchor="t" anchorCtr="0" compatLnSpc="1">
                  <a:prstTxWarp prst="textNoShape">
                    <a:avLst/>
                  </a:prstTxWarp>
                  <a:noAutofit/>
                </a:bodyPr>
                <a:lstStyle/>
                <a:p>
                  <a:endParaRPr lang="en-US" sz="900"/>
                </a:p>
              </p:txBody>
            </p:sp>
            <p:sp>
              <p:nvSpPr>
                <p:cNvPr id="104" name="Freeform 384">
                  <a:extLst>
                    <a:ext uri="{FF2B5EF4-FFF2-40B4-BE49-F238E27FC236}">
                      <a16:creationId xmlns:a16="http://schemas.microsoft.com/office/drawing/2014/main" id="{4FC0368F-A950-A3A5-FCE3-7A709CCD93EC}"/>
                    </a:ext>
                  </a:extLst>
                </p:cNvPr>
                <p:cNvSpPr>
                  <a:spLocks/>
                </p:cNvSpPr>
                <p:nvPr/>
              </p:nvSpPr>
              <p:spPr bwMode="auto">
                <a:xfrm rot="967563" flipH="1">
                  <a:off x="334362" y="934202"/>
                  <a:ext cx="1338436" cy="1121848"/>
                </a:xfrm>
                <a:custGeom>
                  <a:avLst/>
                  <a:gdLst>
                    <a:gd name="connsiteX0" fmla="*/ 822876 w 1503164"/>
                    <a:gd name="connsiteY0" fmla="*/ 26563 h 1259919"/>
                    <a:gd name="connsiteX1" fmla="*/ 781368 w 1503164"/>
                    <a:gd name="connsiteY1" fmla="*/ 17194 h 1259919"/>
                    <a:gd name="connsiteX2" fmla="*/ 587700 w 1503164"/>
                    <a:gd name="connsiteY2" fmla="*/ 68776 h 1259919"/>
                    <a:gd name="connsiteX3" fmla="*/ 432765 w 1503164"/>
                    <a:gd name="connsiteY3" fmla="*/ 0 h 1259919"/>
                    <a:gd name="connsiteX4" fmla="*/ 303653 w 1503164"/>
                    <a:gd name="connsiteY4" fmla="*/ 85970 h 1259919"/>
                    <a:gd name="connsiteX5" fmla="*/ 97073 w 1503164"/>
                    <a:gd name="connsiteY5" fmla="*/ 68776 h 1259919"/>
                    <a:gd name="connsiteX6" fmla="*/ 85347 w 1503164"/>
                    <a:gd name="connsiteY6" fmla="*/ 78853 h 1259919"/>
                    <a:gd name="connsiteX7" fmla="*/ 71906 w 1503164"/>
                    <a:gd name="connsiteY7" fmla="*/ 84951 h 1259919"/>
                    <a:gd name="connsiteX8" fmla="*/ 125810 w 1503164"/>
                    <a:gd name="connsiteY8" fmla="*/ 626120 h 1259919"/>
                    <a:gd name="connsiteX9" fmla="*/ 1160588 w 1503164"/>
                    <a:gd name="connsiteY9" fmla="*/ 652798 h 1259919"/>
                    <a:gd name="connsiteX10" fmla="*/ 1361511 w 1503164"/>
                    <a:gd name="connsiteY10" fmla="*/ 1255902 h 1259919"/>
                    <a:gd name="connsiteX11" fmla="*/ 1394728 w 1503164"/>
                    <a:gd name="connsiteY11" fmla="*/ 507067 h 1259919"/>
                    <a:gd name="connsiteX12" fmla="*/ 1376329 w 1503164"/>
                    <a:gd name="connsiteY12" fmla="*/ 489415 h 1259919"/>
                    <a:gd name="connsiteX13" fmla="*/ 1410754 w 1503164"/>
                    <a:gd name="connsiteY13" fmla="*/ 464331 h 1259919"/>
                    <a:gd name="connsiteX14" fmla="*/ 1433916 w 1503164"/>
                    <a:gd name="connsiteY14" fmla="*/ 416251 h 1259919"/>
                    <a:gd name="connsiteX15" fmla="*/ 1341930 w 1503164"/>
                    <a:gd name="connsiteY15" fmla="*/ 441550 h 1259919"/>
                    <a:gd name="connsiteX16" fmla="*/ 1329783 w 1503164"/>
                    <a:gd name="connsiteY16" fmla="*/ 448271 h 1259919"/>
                    <a:gd name="connsiteX17" fmla="*/ 1301709 w 1503164"/>
                    <a:gd name="connsiteY17" fmla="*/ 430929 h 1259919"/>
                    <a:gd name="connsiteX18" fmla="*/ 1313300 w 1503164"/>
                    <a:gd name="connsiteY18" fmla="*/ 417596 h 1259919"/>
                    <a:gd name="connsiteX19" fmla="*/ 1405008 w 1503164"/>
                    <a:gd name="connsiteY19" fmla="*/ 223382 h 1259919"/>
                    <a:gd name="connsiteX20" fmla="*/ 1267870 w 1503164"/>
                    <a:gd name="connsiteY20" fmla="*/ 368243 h 1259919"/>
                    <a:gd name="connsiteX21" fmla="*/ 1259400 w 1503164"/>
                    <a:gd name="connsiteY21" fmla="*/ 384364 h 1259919"/>
                    <a:gd name="connsiteX22" fmla="*/ 1244665 w 1503164"/>
                    <a:gd name="connsiteY22" fmla="*/ 350945 h 1259919"/>
                    <a:gd name="connsiteX23" fmla="*/ 1151293 w 1503164"/>
                    <a:gd name="connsiteY23" fmla="*/ 261915 h 1259919"/>
                    <a:gd name="connsiteX24" fmla="*/ 1145735 w 1503164"/>
                    <a:gd name="connsiteY24" fmla="*/ 259255 h 1259919"/>
                    <a:gd name="connsiteX25" fmla="*/ 1147926 w 1503164"/>
                    <a:gd name="connsiteY25" fmla="*/ 233865 h 1259919"/>
                    <a:gd name="connsiteX26" fmla="*/ 1000859 w 1503164"/>
                    <a:gd name="connsiteY26" fmla="*/ 111761 h 1259919"/>
                    <a:gd name="connsiteX27" fmla="*/ 884658 w 1503164"/>
                    <a:gd name="connsiteY27" fmla="*/ 120358 h 1259919"/>
                    <a:gd name="connsiteX28" fmla="*/ 822876 w 1503164"/>
                    <a:gd name="connsiteY28" fmla="*/ 26563 h 1259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503164" h="1259919">
                      <a:moveTo>
                        <a:pt x="822876" y="26563"/>
                      </a:moveTo>
                      <a:cubicBezTo>
                        <a:pt x="811225" y="22567"/>
                        <a:pt x="797507" y="19343"/>
                        <a:pt x="781368" y="17194"/>
                      </a:cubicBezTo>
                      <a:cubicBezTo>
                        <a:pt x="652256" y="0"/>
                        <a:pt x="587700" y="68776"/>
                        <a:pt x="587700" y="68776"/>
                      </a:cubicBezTo>
                      <a:cubicBezTo>
                        <a:pt x="587700" y="68776"/>
                        <a:pt x="548966" y="0"/>
                        <a:pt x="432765" y="0"/>
                      </a:cubicBezTo>
                      <a:cubicBezTo>
                        <a:pt x="316564" y="8597"/>
                        <a:pt x="303653" y="85970"/>
                        <a:pt x="303653" y="85970"/>
                      </a:cubicBezTo>
                      <a:cubicBezTo>
                        <a:pt x="303653" y="85970"/>
                        <a:pt x="226185" y="0"/>
                        <a:pt x="97073" y="68776"/>
                      </a:cubicBezTo>
                      <a:lnTo>
                        <a:pt x="85347" y="78853"/>
                      </a:lnTo>
                      <a:lnTo>
                        <a:pt x="71906" y="84951"/>
                      </a:lnTo>
                      <a:cubicBezTo>
                        <a:pt x="6890" y="138271"/>
                        <a:pt x="-72200" y="364491"/>
                        <a:pt x="125810" y="626120"/>
                      </a:cubicBezTo>
                      <a:cubicBezTo>
                        <a:pt x="352106" y="925126"/>
                        <a:pt x="1006657" y="608292"/>
                        <a:pt x="1160588" y="652798"/>
                      </a:cubicBezTo>
                      <a:cubicBezTo>
                        <a:pt x="1328566" y="720830"/>
                        <a:pt x="1270497" y="1210122"/>
                        <a:pt x="1361511" y="1255902"/>
                      </a:cubicBezTo>
                      <a:cubicBezTo>
                        <a:pt x="1436602" y="1311676"/>
                        <a:pt x="1619775" y="772788"/>
                        <a:pt x="1394728" y="507067"/>
                      </a:cubicBezTo>
                      <a:lnTo>
                        <a:pt x="1376329" y="489415"/>
                      </a:lnTo>
                      <a:lnTo>
                        <a:pt x="1410754" y="464331"/>
                      </a:lnTo>
                      <a:cubicBezTo>
                        <a:pt x="1430338" y="446930"/>
                        <a:pt x="1440606" y="429718"/>
                        <a:pt x="1433916" y="416251"/>
                      </a:cubicBezTo>
                      <a:cubicBezTo>
                        <a:pt x="1440070" y="394967"/>
                        <a:pt x="1391769" y="415598"/>
                        <a:pt x="1341930" y="441550"/>
                      </a:cubicBezTo>
                      <a:lnTo>
                        <a:pt x="1329783" y="448271"/>
                      </a:lnTo>
                      <a:lnTo>
                        <a:pt x="1301709" y="430929"/>
                      </a:lnTo>
                      <a:lnTo>
                        <a:pt x="1313300" y="417596"/>
                      </a:lnTo>
                      <a:cubicBezTo>
                        <a:pt x="1377458" y="341547"/>
                        <a:pt x="1453846" y="237502"/>
                        <a:pt x="1405008" y="223382"/>
                      </a:cubicBezTo>
                      <a:cubicBezTo>
                        <a:pt x="1365939" y="212086"/>
                        <a:pt x="1312020" y="288752"/>
                        <a:pt x="1267870" y="368243"/>
                      </a:cubicBezTo>
                      <a:lnTo>
                        <a:pt x="1259400" y="384364"/>
                      </a:lnTo>
                      <a:lnTo>
                        <a:pt x="1244665" y="350945"/>
                      </a:lnTo>
                      <a:cubicBezTo>
                        <a:pt x="1221763" y="313958"/>
                        <a:pt x="1189688" y="284754"/>
                        <a:pt x="1151293" y="261915"/>
                      </a:cubicBezTo>
                      <a:lnTo>
                        <a:pt x="1145735" y="259255"/>
                      </a:lnTo>
                      <a:lnTo>
                        <a:pt x="1147926" y="233865"/>
                      </a:lnTo>
                      <a:cubicBezTo>
                        <a:pt x="1138848" y="176238"/>
                        <a:pt x="1088010" y="124656"/>
                        <a:pt x="1000859" y="111761"/>
                      </a:cubicBezTo>
                      <a:cubicBezTo>
                        <a:pt x="936303" y="103164"/>
                        <a:pt x="884658" y="120358"/>
                        <a:pt x="884658" y="120358"/>
                      </a:cubicBezTo>
                      <a:cubicBezTo>
                        <a:pt x="884658" y="120358"/>
                        <a:pt x="904428" y="54537"/>
                        <a:pt x="822876" y="26563"/>
                      </a:cubicBezTo>
                      <a:close/>
                    </a:path>
                  </a:pathLst>
                </a:custGeom>
                <a:solidFill>
                  <a:srgbClr val="705B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en-US"/>
                </a:p>
              </p:txBody>
            </p:sp>
            <p:sp>
              <p:nvSpPr>
                <p:cNvPr id="105" name="Freeform 133">
                  <a:extLst>
                    <a:ext uri="{FF2B5EF4-FFF2-40B4-BE49-F238E27FC236}">
                      <a16:creationId xmlns:a16="http://schemas.microsoft.com/office/drawing/2014/main" id="{CE9FCF0C-D9DD-8FA1-565C-408871FD1D4B}"/>
                    </a:ext>
                  </a:extLst>
                </p:cNvPr>
                <p:cNvSpPr>
                  <a:spLocks/>
                </p:cNvSpPr>
                <p:nvPr/>
              </p:nvSpPr>
              <p:spPr bwMode="auto">
                <a:xfrm>
                  <a:off x="793593" y="2188852"/>
                  <a:ext cx="281550" cy="102382"/>
                </a:xfrm>
                <a:custGeom>
                  <a:avLst/>
                  <a:gdLst>
                    <a:gd name="T0" fmla="*/ 23 w 26"/>
                    <a:gd name="T1" fmla="*/ 2 h 9"/>
                    <a:gd name="T2" fmla="*/ 3 w 26"/>
                    <a:gd name="T3" fmla="*/ 2 h 9"/>
                    <a:gd name="T4" fmla="*/ 13 w 26"/>
                    <a:gd name="T5" fmla="*/ 9 h 9"/>
                    <a:gd name="T6" fmla="*/ 23 w 26"/>
                    <a:gd name="T7" fmla="*/ 2 h 9"/>
                  </a:gdLst>
                  <a:ahLst/>
                  <a:cxnLst>
                    <a:cxn ang="0">
                      <a:pos x="T0" y="T1"/>
                    </a:cxn>
                    <a:cxn ang="0">
                      <a:pos x="T2" y="T3"/>
                    </a:cxn>
                    <a:cxn ang="0">
                      <a:pos x="T4" y="T5"/>
                    </a:cxn>
                    <a:cxn ang="0">
                      <a:pos x="T6" y="T7"/>
                    </a:cxn>
                  </a:cxnLst>
                  <a:rect l="0" t="0" r="r" b="b"/>
                  <a:pathLst>
                    <a:path w="26" h="9">
                      <a:moveTo>
                        <a:pt x="23" y="2"/>
                      </a:moveTo>
                      <a:cubicBezTo>
                        <a:pt x="19" y="0"/>
                        <a:pt x="6" y="0"/>
                        <a:pt x="3" y="2"/>
                      </a:cubicBezTo>
                      <a:cubicBezTo>
                        <a:pt x="0" y="3"/>
                        <a:pt x="10" y="9"/>
                        <a:pt x="13" y="9"/>
                      </a:cubicBezTo>
                      <a:cubicBezTo>
                        <a:pt x="16" y="9"/>
                        <a:pt x="26" y="3"/>
                        <a:pt x="23" y="2"/>
                      </a:cubicBezTo>
                    </a:path>
                  </a:pathLst>
                </a:custGeom>
                <a:solidFill>
                  <a:srgbClr val="ED90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grpSp>
          <p:sp>
            <p:nvSpPr>
              <p:cNvPr id="84" name="Freeform 756">
                <a:extLst>
                  <a:ext uri="{FF2B5EF4-FFF2-40B4-BE49-F238E27FC236}">
                    <a16:creationId xmlns:a16="http://schemas.microsoft.com/office/drawing/2014/main" id="{C31DBDA3-E767-47AE-C3AD-2DCF985A5537}"/>
                  </a:ext>
                </a:extLst>
              </p:cNvPr>
              <p:cNvSpPr>
                <a:spLocks noEditPoints="1"/>
              </p:cNvSpPr>
              <p:nvPr/>
            </p:nvSpPr>
            <p:spPr bwMode="auto">
              <a:xfrm>
                <a:off x="2179637" y="3151648"/>
                <a:ext cx="1776954" cy="872115"/>
              </a:xfrm>
              <a:custGeom>
                <a:avLst/>
                <a:gdLst>
                  <a:gd name="T0" fmla="*/ 51 w 62"/>
                  <a:gd name="T1" fmla="*/ 0 h 26"/>
                  <a:gd name="T2" fmla="*/ 61 w 62"/>
                  <a:gd name="T3" fmla="*/ 2 h 26"/>
                  <a:gd name="T4" fmla="*/ 62 w 62"/>
                  <a:gd name="T5" fmla="*/ 3 h 26"/>
                  <a:gd name="T6" fmla="*/ 62 w 62"/>
                  <a:gd name="T7" fmla="*/ 8 h 26"/>
                  <a:gd name="T8" fmla="*/ 61 w 62"/>
                  <a:gd name="T9" fmla="*/ 10 h 26"/>
                  <a:gd name="T10" fmla="*/ 61 w 62"/>
                  <a:gd name="T11" fmla="*/ 11 h 26"/>
                  <a:gd name="T12" fmla="*/ 58 w 62"/>
                  <a:gd name="T13" fmla="*/ 21 h 26"/>
                  <a:gd name="T14" fmla="*/ 53 w 62"/>
                  <a:gd name="T15" fmla="*/ 25 h 26"/>
                  <a:gd name="T16" fmla="*/ 42 w 62"/>
                  <a:gd name="T17" fmla="*/ 25 h 26"/>
                  <a:gd name="T18" fmla="*/ 37 w 62"/>
                  <a:gd name="T19" fmla="*/ 21 h 26"/>
                  <a:gd name="T20" fmla="*/ 34 w 62"/>
                  <a:gd name="T21" fmla="*/ 15 h 26"/>
                  <a:gd name="T22" fmla="*/ 33 w 62"/>
                  <a:gd name="T23" fmla="*/ 7 h 26"/>
                  <a:gd name="T24" fmla="*/ 31 w 62"/>
                  <a:gd name="T25" fmla="*/ 6 h 26"/>
                  <a:gd name="T26" fmla="*/ 29 w 62"/>
                  <a:gd name="T27" fmla="*/ 7 h 26"/>
                  <a:gd name="T28" fmla="*/ 29 w 62"/>
                  <a:gd name="T29" fmla="*/ 9 h 26"/>
                  <a:gd name="T30" fmla="*/ 25 w 62"/>
                  <a:gd name="T31" fmla="*/ 21 h 26"/>
                  <a:gd name="T32" fmla="*/ 19 w 62"/>
                  <a:gd name="T33" fmla="*/ 25 h 26"/>
                  <a:gd name="T34" fmla="*/ 10 w 62"/>
                  <a:gd name="T35" fmla="*/ 26 h 26"/>
                  <a:gd name="T36" fmla="*/ 4 w 62"/>
                  <a:gd name="T37" fmla="*/ 21 h 26"/>
                  <a:gd name="T38" fmla="*/ 1 w 62"/>
                  <a:gd name="T39" fmla="*/ 11 h 26"/>
                  <a:gd name="T40" fmla="*/ 1 w 62"/>
                  <a:gd name="T41" fmla="*/ 9 h 26"/>
                  <a:gd name="T42" fmla="*/ 0 w 62"/>
                  <a:gd name="T43" fmla="*/ 8 h 26"/>
                  <a:gd name="T44" fmla="*/ 0 w 62"/>
                  <a:gd name="T45" fmla="*/ 3 h 26"/>
                  <a:gd name="T46" fmla="*/ 2 w 62"/>
                  <a:gd name="T47" fmla="*/ 1 h 26"/>
                  <a:gd name="T48" fmla="*/ 10 w 62"/>
                  <a:gd name="T49" fmla="*/ 0 h 26"/>
                  <a:gd name="T50" fmla="*/ 24 w 62"/>
                  <a:gd name="T51" fmla="*/ 1 h 26"/>
                  <a:gd name="T52" fmla="*/ 36 w 62"/>
                  <a:gd name="T53" fmla="*/ 1 h 26"/>
                  <a:gd name="T54" fmla="*/ 46 w 62"/>
                  <a:gd name="T55" fmla="*/ 0 h 26"/>
                  <a:gd name="T56" fmla="*/ 51 w 62"/>
                  <a:gd name="T57" fmla="*/ 0 h 26"/>
                  <a:gd name="T58" fmla="*/ 38 w 62"/>
                  <a:gd name="T59" fmla="*/ 4 h 26"/>
                  <a:gd name="T60" fmla="*/ 35 w 62"/>
                  <a:gd name="T61" fmla="*/ 9 h 26"/>
                  <a:gd name="T62" fmla="*/ 38 w 62"/>
                  <a:gd name="T63" fmla="*/ 20 h 26"/>
                  <a:gd name="T64" fmla="*/ 44 w 62"/>
                  <a:gd name="T65" fmla="*/ 23 h 26"/>
                  <a:gd name="T66" fmla="*/ 53 w 62"/>
                  <a:gd name="T67" fmla="*/ 23 h 26"/>
                  <a:gd name="T68" fmla="*/ 56 w 62"/>
                  <a:gd name="T69" fmla="*/ 21 h 26"/>
                  <a:gd name="T70" fmla="*/ 57 w 62"/>
                  <a:gd name="T71" fmla="*/ 6 h 26"/>
                  <a:gd name="T72" fmla="*/ 55 w 62"/>
                  <a:gd name="T73" fmla="*/ 4 h 26"/>
                  <a:gd name="T74" fmla="*/ 49 w 62"/>
                  <a:gd name="T75" fmla="*/ 3 h 26"/>
                  <a:gd name="T76" fmla="*/ 45 w 62"/>
                  <a:gd name="T77" fmla="*/ 2 h 26"/>
                  <a:gd name="T78" fmla="*/ 38 w 62"/>
                  <a:gd name="T79" fmla="*/ 4 h 26"/>
                  <a:gd name="T80" fmla="*/ 20 w 62"/>
                  <a:gd name="T81" fmla="*/ 23 h 26"/>
                  <a:gd name="T82" fmla="*/ 23 w 62"/>
                  <a:gd name="T83" fmla="*/ 21 h 26"/>
                  <a:gd name="T84" fmla="*/ 27 w 62"/>
                  <a:gd name="T85" fmla="*/ 8 h 26"/>
                  <a:gd name="T86" fmla="*/ 24 w 62"/>
                  <a:gd name="T87" fmla="*/ 4 h 26"/>
                  <a:gd name="T88" fmla="*/ 17 w 62"/>
                  <a:gd name="T89" fmla="*/ 2 h 26"/>
                  <a:gd name="T90" fmla="*/ 8 w 62"/>
                  <a:gd name="T91" fmla="*/ 3 h 26"/>
                  <a:gd name="T92" fmla="*/ 6 w 62"/>
                  <a:gd name="T93" fmla="*/ 5 h 26"/>
                  <a:gd name="T94" fmla="*/ 4 w 62"/>
                  <a:gd name="T95" fmla="*/ 8 h 26"/>
                  <a:gd name="T96" fmla="*/ 5 w 62"/>
                  <a:gd name="T97" fmla="*/ 20 h 26"/>
                  <a:gd name="T98" fmla="*/ 11 w 62"/>
                  <a:gd name="T99" fmla="*/ 24 h 26"/>
                  <a:gd name="T100" fmla="*/ 14 w 62"/>
                  <a:gd name="T101" fmla="*/ 24 h 26"/>
                  <a:gd name="T102" fmla="*/ 20 w 62"/>
                  <a:gd name="T103" fmla="*/ 2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2" h="26">
                    <a:moveTo>
                      <a:pt x="51" y="0"/>
                    </a:moveTo>
                    <a:cubicBezTo>
                      <a:pt x="54" y="0"/>
                      <a:pt x="57" y="1"/>
                      <a:pt x="61" y="2"/>
                    </a:cubicBezTo>
                    <a:cubicBezTo>
                      <a:pt x="61" y="2"/>
                      <a:pt x="62" y="2"/>
                      <a:pt x="62" y="3"/>
                    </a:cubicBezTo>
                    <a:cubicBezTo>
                      <a:pt x="62" y="5"/>
                      <a:pt x="62" y="6"/>
                      <a:pt x="62" y="8"/>
                    </a:cubicBezTo>
                    <a:cubicBezTo>
                      <a:pt x="62" y="9"/>
                      <a:pt x="61" y="9"/>
                      <a:pt x="61" y="10"/>
                    </a:cubicBezTo>
                    <a:cubicBezTo>
                      <a:pt x="61" y="10"/>
                      <a:pt x="61" y="10"/>
                      <a:pt x="61" y="11"/>
                    </a:cubicBezTo>
                    <a:cubicBezTo>
                      <a:pt x="60" y="13"/>
                      <a:pt x="59" y="18"/>
                      <a:pt x="58" y="21"/>
                    </a:cubicBezTo>
                    <a:cubicBezTo>
                      <a:pt x="57" y="24"/>
                      <a:pt x="55" y="25"/>
                      <a:pt x="53" y="25"/>
                    </a:cubicBezTo>
                    <a:cubicBezTo>
                      <a:pt x="49" y="26"/>
                      <a:pt x="46" y="26"/>
                      <a:pt x="42" y="25"/>
                    </a:cubicBezTo>
                    <a:cubicBezTo>
                      <a:pt x="40" y="24"/>
                      <a:pt x="38" y="23"/>
                      <a:pt x="37" y="21"/>
                    </a:cubicBezTo>
                    <a:cubicBezTo>
                      <a:pt x="36" y="19"/>
                      <a:pt x="35" y="17"/>
                      <a:pt x="34" y="15"/>
                    </a:cubicBezTo>
                    <a:cubicBezTo>
                      <a:pt x="34" y="13"/>
                      <a:pt x="33" y="9"/>
                      <a:pt x="33" y="7"/>
                    </a:cubicBezTo>
                    <a:cubicBezTo>
                      <a:pt x="32" y="6"/>
                      <a:pt x="32" y="6"/>
                      <a:pt x="31" y="6"/>
                    </a:cubicBezTo>
                    <a:cubicBezTo>
                      <a:pt x="30" y="6"/>
                      <a:pt x="30" y="6"/>
                      <a:pt x="29" y="7"/>
                    </a:cubicBezTo>
                    <a:cubicBezTo>
                      <a:pt x="29" y="7"/>
                      <a:pt x="29" y="8"/>
                      <a:pt x="29" y="9"/>
                    </a:cubicBezTo>
                    <a:cubicBezTo>
                      <a:pt x="28" y="12"/>
                      <a:pt x="27" y="18"/>
                      <a:pt x="25" y="21"/>
                    </a:cubicBezTo>
                    <a:cubicBezTo>
                      <a:pt x="24" y="23"/>
                      <a:pt x="22" y="24"/>
                      <a:pt x="19" y="25"/>
                    </a:cubicBezTo>
                    <a:cubicBezTo>
                      <a:pt x="16" y="26"/>
                      <a:pt x="14" y="26"/>
                      <a:pt x="10" y="26"/>
                    </a:cubicBezTo>
                    <a:cubicBezTo>
                      <a:pt x="7" y="25"/>
                      <a:pt x="5" y="24"/>
                      <a:pt x="4" y="21"/>
                    </a:cubicBezTo>
                    <a:cubicBezTo>
                      <a:pt x="3" y="18"/>
                      <a:pt x="2" y="14"/>
                      <a:pt x="1" y="11"/>
                    </a:cubicBezTo>
                    <a:cubicBezTo>
                      <a:pt x="1" y="10"/>
                      <a:pt x="1" y="10"/>
                      <a:pt x="1" y="9"/>
                    </a:cubicBezTo>
                    <a:cubicBezTo>
                      <a:pt x="0" y="9"/>
                      <a:pt x="0" y="9"/>
                      <a:pt x="0" y="8"/>
                    </a:cubicBezTo>
                    <a:cubicBezTo>
                      <a:pt x="0" y="7"/>
                      <a:pt x="0" y="5"/>
                      <a:pt x="0" y="3"/>
                    </a:cubicBezTo>
                    <a:cubicBezTo>
                      <a:pt x="0" y="2"/>
                      <a:pt x="0" y="2"/>
                      <a:pt x="2" y="1"/>
                    </a:cubicBezTo>
                    <a:cubicBezTo>
                      <a:pt x="5" y="1"/>
                      <a:pt x="7" y="0"/>
                      <a:pt x="10" y="0"/>
                    </a:cubicBezTo>
                    <a:cubicBezTo>
                      <a:pt x="15" y="0"/>
                      <a:pt x="19" y="0"/>
                      <a:pt x="24" y="1"/>
                    </a:cubicBezTo>
                    <a:cubicBezTo>
                      <a:pt x="28" y="1"/>
                      <a:pt x="32" y="2"/>
                      <a:pt x="36" y="1"/>
                    </a:cubicBezTo>
                    <a:cubicBezTo>
                      <a:pt x="40" y="0"/>
                      <a:pt x="42" y="0"/>
                      <a:pt x="46" y="0"/>
                    </a:cubicBezTo>
                    <a:cubicBezTo>
                      <a:pt x="48" y="0"/>
                      <a:pt x="49" y="0"/>
                      <a:pt x="51" y="0"/>
                    </a:cubicBezTo>
                    <a:moveTo>
                      <a:pt x="38" y="4"/>
                    </a:moveTo>
                    <a:cubicBezTo>
                      <a:pt x="35" y="5"/>
                      <a:pt x="35" y="6"/>
                      <a:pt x="35" y="9"/>
                    </a:cubicBezTo>
                    <a:cubicBezTo>
                      <a:pt x="36" y="12"/>
                      <a:pt x="37" y="17"/>
                      <a:pt x="38" y="20"/>
                    </a:cubicBezTo>
                    <a:cubicBezTo>
                      <a:pt x="40" y="22"/>
                      <a:pt x="41" y="23"/>
                      <a:pt x="44" y="23"/>
                    </a:cubicBezTo>
                    <a:cubicBezTo>
                      <a:pt x="47" y="24"/>
                      <a:pt x="49" y="24"/>
                      <a:pt x="53" y="23"/>
                    </a:cubicBezTo>
                    <a:cubicBezTo>
                      <a:pt x="54" y="23"/>
                      <a:pt x="55" y="22"/>
                      <a:pt x="56" y="21"/>
                    </a:cubicBezTo>
                    <a:cubicBezTo>
                      <a:pt x="58" y="17"/>
                      <a:pt x="58" y="10"/>
                      <a:pt x="57" y="6"/>
                    </a:cubicBezTo>
                    <a:cubicBezTo>
                      <a:pt x="57" y="5"/>
                      <a:pt x="56" y="5"/>
                      <a:pt x="55" y="4"/>
                    </a:cubicBezTo>
                    <a:cubicBezTo>
                      <a:pt x="53" y="3"/>
                      <a:pt x="51" y="3"/>
                      <a:pt x="49" y="3"/>
                    </a:cubicBezTo>
                    <a:cubicBezTo>
                      <a:pt x="48" y="2"/>
                      <a:pt x="46" y="2"/>
                      <a:pt x="45" y="2"/>
                    </a:cubicBezTo>
                    <a:cubicBezTo>
                      <a:pt x="42" y="3"/>
                      <a:pt x="41" y="3"/>
                      <a:pt x="38" y="4"/>
                    </a:cubicBezTo>
                    <a:moveTo>
                      <a:pt x="20" y="23"/>
                    </a:moveTo>
                    <a:cubicBezTo>
                      <a:pt x="21" y="23"/>
                      <a:pt x="22" y="22"/>
                      <a:pt x="23" y="21"/>
                    </a:cubicBezTo>
                    <a:cubicBezTo>
                      <a:pt x="25" y="18"/>
                      <a:pt x="26" y="12"/>
                      <a:pt x="27" y="8"/>
                    </a:cubicBezTo>
                    <a:cubicBezTo>
                      <a:pt x="27" y="6"/>
                      <a:pt x="26" y="5"/>
                      <a:pt x="24" y="4"/>
                    </a:cubicBezTo>
                    <a:cubicBezTo>
                      <a:pt x="22" y="3"/>
                      <a:pt x="20" y="3"/>
                      <a:pt x="17" y="2"/>
                    </a:cubicBezTo>
                    <a:cubicBezTo>
                      <a:pt x="14" y="2"/>
                      <a:pt x="12" y="2"/>
                      <a:pt x="8" y="3"/>
                    </a:cubicBezTo>
                    <a:cubicBezTo>
                      <a:pt x="7" y="4"/>
                      <a:pt x="6" y="4"/>
                      <a:pt x="6" y="5"/>
                    </a:cubicBezTo>
                    <a:cubicBezTo>
                      <a:pt x="4" y="5"/>
                      <a:pt x="4" y="7"/>
                      <a:pt x="4" y="8"/>
                    </a:cubicBezTo>
                    <a:cubicBezTo>
                      <a:pt x="4" y="11"/>
                      <a:pt x="4" y="17"/>
                      <a:pt x="5" y="20"/>
                    </a:cubicBezTo>
                    <a:cubicBezTo>
                      <a:pt x="6" y="22"/>
                      <a:pt x="8" y="23"/>
                      <a:pt x="11" y="24"/>
                    </a:cubicBezTo>
                    <a:cubicBezTo>
                      <a:pt x="12" y="24"/>
                      <a:pt x="13" y="24"/>
                      <a:pt x="14" y="24"/>
                    </a:cubicBezTo>
                    <a:cubicBezTo>
                      <a:pt x="16" y="24"/>
                      <a:pt x="17" y="24"/>
                      <a:pt x="20" y="23"/>
                    </a:cubicBezTo>
                  </a:path>
                </a:pathLst>
              </a:custGeom>
              <a:solidFill>
                <a:srgbClr val="1C1C1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grpSp>
      </p:grpSp>
    </p:spTree>
    <p:extLst>
      <p:ext uri="{BB962C8B-B14F-4D97-AF65-F5344CB8AC3E}">
        <p14:creationId xmlns:p14="http://schemas.microsoft.com/office/powerpoint/2010/main" val="3532250258"/>
      </p:ext>
    </p:extLst>
  </p:cSld>
  <p:clrMapOvr>
    <a:masterClrMapping/>
  </p:clrMapOvr>
  <p:transition spd="slow">
    <p:push/>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100000" fill="hold" grpId="0" nodeType="afterEffect">
                                  <p:stCondLst>
                                    <p:cond delay="0"/>
                                  </p:stCondLst>
                                  <p:childTnLst>
                                    <p:set>
                                      <p:cBhvr>
                                        <p:cTn id="6" dur="1" fill="hold">
                                          <p:stCondLst>
                                            <p:cond delay="0"/>
                                          </p:stCondLst>
                                        </p:cTn>
                                        <p:tgtEl>
                                          <p:spTgt spid="17"/>
                                        </p:tgtEl>
                                        <p:attrNameLst>
                                          <p:attrName>style.visibility</p:attrName>
                                        </p:attrNameLst>
                                      </p:cBhvr>
                                      <p:to>
                                        <p:strVal val="visible"/>
                                      </p:to>
                                    </p:set>
                                    <p:anim calcmode="lin" valueType="num">
                                      <p:cBhvr additive="base">
                                        <p:cTn id="7" dur="500" fill="hold"/>
                                        <p:tgtEl>
                                          <p:spTgt spid="17"/>
                                        </p:tgtEl>
                                        <p:attrNameLst>
                                          <p:attrName>ppt_x</p:attrName>
                                        </p:attrNameLst>
                                      </p:cBhvr>
                                      <p:tavLst>
                                        <p:tav tm="0">
                                          <p:val>
                                            <p:strVal val="0-#ppt_w/2"/>
                                          </p:val>
                                        </p:tav>
                                        <p:tav tm="100000">
                                          <p:val>
                                            <p:strVal val="#ppt_x"/>
                                          </p:val>
                                        </p:tav>
                                      </p:tavLst>
                                    </p:anim>
                                    <p:anim calcmode="lin" valueType="num">
                                      <p:cBhvr additive="base">
                                        <p:cTn id="8" dur="500" fill="hold"/>
                                        <p:tgtEl>
                                          <p:spTgt spid="17"/>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2" presetClass="entr" presetSubtype="4" fill="hold" nodeType="afterEffect">
                                  <p:stCondLst>
                                    <p:cond delay="0"/>
                                  </p:stCondLst>
                                  <p:childTnLst>
                                    <p:set>
                                      <p:cBhvr>
                                        <p:cTn id="11" dur="1" fill="hold">
                                          <p:stCondLst>
                                            <p:cond delay="0"/>
                                          </p:stCondLst>
                                        </p:cTn>
                                        <p:tgtEl>
                                          <p:spTgt spid="6"/>
                                        </p:tgtEl>
                                        <p:attrNameLst>
                                          <p:attrName>style.visibility</p:attrName>
                                        </p:attrNameLst>
                                      </p:cBhvr>
                                      <p:to>
                                        <p:strVal val="visible"/>
                                      </p:to>
                                    </p:set>
                                    <p:anim calcmode="lin" valueType="num">
                                      <p:cBhvr additive="base">
                                        <p:cTn id="12" dur="500" fill="hold"/>
                                        <p:tgtEl>
                                          <p:spTgt spid="6"/>
                                        </p:tgtEl>
                                        <p:attrNameLst>
                                          <p:attrName>ppt_x</p:attrName>
                                        </p:attrNameLst>
                                      </p:cBhvr>
                                      <p:tavLst>
                                        <p:tav tm="0">
                                          <p:val>
                                            <p:strVal val="#ppt_x"/>
                                          </p:val>
                                        </p:tav>
                                        <p:tav tm="100000">
                                          <p:val>
                                            <p:strVal val="#ppt_x"/>
                                          </p:val>
                                        </p:tav>
                                      </p:tavLst>
                                    </p:anim>
                                    <p:anim calcmode="lin" valueType="num">
                                      <p:cBhvr additive="base">
                                        <p:cTn id="13" dur="500" fill="hold"/>
                                        <p:tgtEl>
                                          <p:spTgt spid="6"/>
                                        </p:tgtEl>
                                        <p:attrNameLst>
                                          <p:attrName>ppt_y</p:attrName>
                                        </p:attrNameLst>
                                      </p:cBhvr>
                                      <p:tavLst>
                                        <p:tav tm="0">
                                          <p:val>
                                            <p:strVal val="1+#ppt_h/2"/>
                                          </p:val>
                                        </p:tav>
                                        <p:tav tm="100000">
                                          <p:val>
                                            <p:strVal val="#ppt_y"/>
                                          </p:val>
                                        </p:tav>
                                      </p:tavLst>
                                    </p:anim>
                                  </p:childTnLst>
                                </p:cTn>
                              </p:par>
                            </p:childTnLst>
                          </p:cTn>
                        </p:par>
                        <p:par>
                          <p:cTn id="14" fill="hold">
                            <p:stCondLst>
                              <p:cond delay="1000"/>
                            </p:stCondLst>
                            <p:childTnLst>
                              <p:par>
                                <p:cTn id="15" presetID="2" presetClass="entr" presetSubtype="4" fill="hold" nodeType="afterEffect">
                                  <p:stCondLst>
                                    <p:cond delay="0"/>
                                  </p:stCondLst>
                                  <p:childTnLst>
                                    <p:set>
                                      <p:cBhvr>
                                        <p:cTn id="16" dur="1" fill="hold">
                                          <p:stCondLst>
                                            <p:cond delay="0"/>
                                          </p:stCondLst>
                                        </p:cTn>
                                        <p:tgtEl>
                                          <p:spTgt spid="7"/>
                                        </p:tgtEl>
                                        <p:attrNameLst>
                                          <p:attrName>style.visibility</p:attrName>
                                        </p:attrNameLst>
                                      </p:cBhvr>
                                      <p:to>
                                        <p:strVal val="visible"/>
                                      </p:to>
                                    </p:set>
                                    <p:anim calcmode="lin" valueType="num">
                                      <p:cBhvr additive="base">
                                        <p:cTn id="17" dur="500" fill="hold"/>
                                        <p:tgtEl>
                                          <p:spTgt spid="7"/>
                                        </p:tgtEl>
                                        <p:attrNameLst>
                                          <p:attrName>ppt_x</p:attrName>
                                        </p:attrNameLst>
                                      </p:cBhvr>
                                      <p:tavLst>
                                        <p:tav tm="0">
                                          <p:val>
                                            <p:strVal val="#ppt_x"/>
                                          </p:val>
                                        </p:tav>
                                        <p:tav tm="100000">
                                          <p:val>
                                            <p:strVal val="#ppt_x"/>
                                          </p:val>
                                        </p:tav>
                                      </p:tavLst>
                                    </p:anim>
                                    <p:anim calcmode="lin" valueType="num">
                                      <p:cBhvr additive="base">
                                        <p:cTn id="18" dur="500" fill="hold"/>
                                        <p:tgtEl>
                                          <p:spTgt spid="7"/>
                                        </p:tgtEl>
                                        <p:attrNameLst>
                                          <p:attrName>ppt_y</p:attrName>
                                        </p:attrNameLst>
                                      </p:cBhvr>
                                      <p:tavLst>
                                        <p:tav tm="0">
                                          <p:val>
                                            <p:strVal val="1+#ppt_h/2"/>
                                          </p:val>
                                        </p:tav>
                                        <p:tav tm="100000">
                                          <p:val>
                                            <p:strVal val="#ppt_y"/>
                                          </p:val>
                                        </p:tav>
                                      </p:tavLst>
                                    </p:anim>
                                  </p:childTnLst>
                                </p:cTn>
                              </p:par>
                              <p:par>
                                <p:cTn id="19" presetID="2" presetClass="entr" presetSubtype="8" decel="100000" fill="hold" grpId="0" nodeType="withEffect">
                                  <p:stCondLst>
                                    <p:cond delay="500"/>
                                  </p:stCondLst>
                                  <p:childTnLst>
                                    <p:set>
                                      <p:cBhvr>
                                        <p:cTn id="20" dur="1" fill="hold">
                                          <p:stCondLst>
                                            <p:cond delay="0"/>
                                          </p:stCondLst>
                                        </p:cTn>
                                        <p:tgtEl>
                                          <p:spTgt spid="11"/>
                                        </p:tgtEl>
                                        <p:attrNameLst>
                                          <p:attrName>style.visibility</p:attrName>
                                        </p:attrNameLst>
                                      </p:cBhvr>
                                      <p:to>
                                        <p:strVal val="visible"/>
                                      </p:to>
                                    </p:set>
                                    <p:anim calcmode="lin" valueType="num">
                                      <p:cBhvr additive="base">
                                        <p:cTn id="21" dur="500" fill="hold"/>
                                        <p:tgtEl>
                                          <p:spTgt spid="11"/>
                                        </p:tgtEl>
                                        <p:attrNameLst>
                                          <p:attrName>ppt_x</p:attrName>
                                        </p:attrNameLst>
                                      </p:cBhvr>
                                      <p:tavLst>
                                        <p:tav tm="0">
                                          <p:val>
                                            <p:strVal val="0-#ppt_w/2"/>
                                          </p:val>
                                        </p:tav>
                                        <p:tav tm="100000">
                                          <p:val>
                                            <p:strVal val="#ppt_x"/>
                                          </p:val>
                                        </p:tav>
                                      </p:tavLst>
                                    </p:anim>
                                    <p:anim calcmode="lin" valueType="num">
                                      <p:cBhvr additive="base">
                                        <p:cTn id="22" dur="500" fill="hold"/>
                                        <p:tgtEl>
                                          <p:spTgt spid="11"/>
                                        </p:tgtEl>
                                        <p:attrNameLst>
                                          <p:attrName>ppt_y</p:attrName>
                                        </p:attrNameLst>
                                      </p:cBhvr>
                                      <p:tavLst>
                                        <p:tav tm="0">
                                          <p:val>
                                            <p:strVal val="#ppt_y"/>
                                          </p:val>
                                        </p:tav>
                                        <p:tav tm="100000">
                                          <p:val>
                                            <p:strVal val="#ppt_y"/>
                                          </p:val>
                                        </p:tav>
                                      </p:tavLst>
                                    </p:anim>
                                  </p:childTnLst>
                                </p:cTn>
                              </p:par>
                            </p:childTnLst>
                          </p:cTn>
                        </p:par>
                        <p:par>
                          <p:cTn id="23" fill="hold">
                            <p:stCondLst>
                              <p:cond delay="2000"/>
                            </p:stCondLst>
                            <p:childTnLst>
                              <p:par>
                                <p:cTn id="24" presetID="2" presetClass="entr" presetSubtype="2" fill="hold" nodeType="afterEffect">
                                  <p:stCondLst>
                                    <p:cond delay="0"/>
                                  </p:stCondLst>
                                  <p:childTnLst>
                                    <p:set>
                                      <p:cBhvr>
                                        <p:cTn id="25" dur="1" fill="hold">
                                          <p:stCondLst>
                                            <p:cond delay="0"/>
                                          </p:stCondLst>
                                        </p:cTn>
                                        <p:tgtEl>
                                          <p:spTgt spid="65"/>
                                        </p:tgtEl>
                                        <p:attrNameLst>
                                          <p:attrName>style.visibility</p:attrName>
                                        </p:attrNameLst>
                                      </p:cBhvr>
                                      <p:to>
                                        <p:strVal val="visible"/>
                                      </p:to>
                                    </p:set>
                                    <p:anim calcmode="lin" valueType="num">
                                      <p:cBhvr additive="base">
                                        <p:cTn id="26" dur="500" fill="hold"/>
                                        <p:tgtEl>
                                          <p:spTgt spid="65"/>
                                        </p:tgtEl>
                                        <p:attrNameLst>
                                          <p:attrName>ppt_x</p:attrName>
                                        </p:attrNameLst>
                                      </p:cBhvr>
                                      <p:tavLst>
                                        <p:tav tm="0">
                                          <p:val>
                                            <p:strVal val="1+#ppt_w/2"/>
                                          </p:val>
                                        </p:tav>
                                        <p:tav tm="100000">
                                          <p:val>
                                            <p:strVal val="#ppt_x"/>
                                          </p:val>
                                        </p:tav>
                                      </p:tavLst>
                                    </p:anim>
                                    <p:anim calcmode="lin" valueType="num">
                                      <p:cBhvr additive="base">
                                        <p:cTn id="27" dur="500" fill="hold"/>
                                        <p:tgtEl>
                                          <p:spTgt spid="6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p:bldP spid="11" grpId="0" animBg="1"/>
    </p:bldLst>
  </p:timing>
</p:sld>
</file>

<file path=ppt/slides/slide105.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17" name="Text Placeholder 4"/>
          <p:cNvSpPr txBox="1">
            <a:spLocks/>
          </p:cNvSpPr>
          <p:nvPr/>
        </p:nvSpPr>
        <p:spPr>
          <a:xfrm>
            <a:off x="2353235" y="470193"/>
            <a:ext cx="6642847" cy="918045"/>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lnSpc>
                <a:spcPct val="114000"/>
              </a:lnSpc>
              <a:buNone/>
              <a:defRPr/>
            </a:pPr>
            <a:r>
              <a:rPr lang="en-US" sz="2500" dirty="0">
                <a:solidFill>
                  <a:schemeClr val="bg1">
                    <a:lumMod val="50000"/>
                  </a:schemeClr>
                </a:solidFill>
                <a:latin typeface="Bebas Neue" panose="020B0606020202050201" pitchFamily="34" charset="0"/>
                <a:cs typeface="Calibri"/>
              </a:rPr>
              <a:t>PROFESSIONAL PROGRAM IN INTERIOR DESIGN</a:t>
            </a:r>
            <a:endParaRPr lang="id-ID" sz="2500" dirty="0">
              <a:solidFill>
                <a:schemeClr val="bg1">
                  <a:lumMod val="50000"/>
                </a:schemeClr>
              </a:solidFill>
              <a:latin typeface="Bebas Neue" panose="020B0606020202050201" pitchFamily="34" charset="0"/>
              <a:cs typeface="Calibri"/>
            </a:endParaRPr>
          </a:p>
        </p:txBody>
      </p:sp>
      <p:sp>
        <p:nvSpPr>
          <p:cNvPr id="5" name="Content Placeholder 2"/>
          <p:cNvSpPr txBox="1">
            <a:spLocks/>
          </p:cNvSpPr>
          <p:nvPr/>
        </p:nvSpPr>
        <p:spPr>
          <a:xfrm>
            <a:off x="838200" y="1825625"/>
            <a:ext cx="2776401" cy="473822"/>
          </a:xfrm>
          <a:custGeom>
            <a:avLst/>
            <a:gdLst>
              <a:gd name="connsiteX0" fmla="*/ 1454369 w 2908738"/>
              <a:gd name="connsiteY0" fmla="*/ 0 h 2908738"/>
              <a:gd name="connsiteX1" fmla="*/ 2908738 w 2908738"/>
              <a:gd name="connsiteY1" fmla="*/ 1454369 h 2908738"/>
              <a:gd name="connsiteX2" fmla="*/ 1454369 w 2908738"/>
              <a:gd name="connsiteY2" fmla="*/ 2908738 h 2908738"/>
              <a:gd name="connsiteX3" fmla="*/ 0 w 2908738"/>
              <a:gd name="connsiteY3" fmla="*/ 1454369 h 2908738"/>
            </a:gdLst>
            <a:ahLst/>
            <a:cxnLst>
              <a:cxn ang="0">
                <a:pos x="connsiteX0" y="connsiteY0"/>
              </a:cxn>
              <a:cxn ang="0">
                <a:pos x="connsiteX1" y="connsiteY1"/>
              </a:cxn>
              <a:cxn ang="0">
                <a:pos x="connsiteX2" y="connsiteY2"/>
              </a:cxn>
              <a:cxn ang="0">
                <a:pos x="connsiteX3" y="connsiteY3"/>
              </a:cxn>
            </a:cxnLst>
            <a:rect l="l" t="t" r="r" b="b"/>
            <a:pathLst>
              <a:path w="2908738" h="2908738">
                <a:moveTo>
                  <a:pt x="1454369" y="0"/>
                </a:moveTo>
                <a:lnTo>
                  <a:pt x="2908738" y="1454369"/>
                </a:lnTo>
                <a:lnTo>
                  <a:pt x="1454369" y="2908738"/>
                </a:lnTo>
                <a:lnTo>
                  <a:pt x="0" y="1454369"/>
                </a:lnTo>
                <a:close/>
              </a:path>
            </a:pathLst>
          </a:custGeom>
        </p:spPr>
        <p:txBody>
          <a:bodyPr vert="horz" wrap="square" lIns="91440" tIns="45720" rIns="91440" bIns="45720" rtlCol="0">
            <a:normAutofit/>
          </a:bodyPr>
          <a:lstStyle>
            <a:lvl1pPr marL="0" indent="0" algn="l" defTabSz="914400" rtl="0" eaLnBrk="1" latinLnBrk="0" hangingPunct="1">
              <a:lnSpc>
                <a:spcPct val="120000"/>
              </a:lnSpc>
              <a:spcBef>
                <a:spcPts val="1000"/>
              </a:spcBef>
              <a:buClr>
                <a:schemeClr val="tx1"/>
              </a:buClr>
              <a:buFont typeface="Arial" panose="020B0604020202020204" pitchFamily="34" charset="0"/>
              <a:buNone/>
              <a:defRPr sz="2000" kern="1200" cap="all" baseline="0">
                <a:solidFill>
                  <a:schemeClr val="tx1">
                    <a:lumMod val="50000"/>
                    <a:lumOff val="50000"/>
                  </a:schemeClr>
                </a:solidFill>
                <a:effectLst/>
                <a:latin typeface="+mn-lt"/>
                <a:ea typeface="+mn-ea"/>
                <a:cs typeface="+mn-cs"/>
              </a:defRPr>
            </a:lvl1pPr>
            <a:lvl2pPr marL="685800" indent="-228600" algn="l" defTabSz="914400" rtl="0" eaLnBrk="1" latinLnBrk="0" hangingPunct="1">
              <a:lnSpc>
                <a:spcPct val="120000"/>
              </a:lnSpc>
              <a:spcBef>
                <a:spcPts val="500"/>
              </a:spcBef>
              <a:buClr>
                <a:schemeClr val="tx1"/>
              </a:buClr>
              <a:buFont typeface="Arial" panose="020B0604020202020204" pitchFamily="34" charset="0"/>
              <a:buChar char="•"/>
              <a:defRPr sz="1800" kern="1200" cap="all" baseline="0">
                <a:solidFill>
                  <a:schemeClr val="tx1"/>
                </a:solidFill>
                <a:effectLst/>
                <a:latin typeface="+mn-lt"/>
                <a:ea typeface="+mn-ea"/>
                <a:cs typeface="+mn-cs"/>
              </a:defRPr>
            </a:lvl2pPr>
            <a:lvl3pPr marL="1143000" indent="-228600" algn="l" defTabSz="914400" rtl="0" eaLnBrk="1" latinLnBrk="0" hangingPunct="1">
              <a:lnSpc>
                <a:spcPct val="120000"/>
              </a:lnSpc>
              <a:spcBef>
                <a:spcPts val="500"/>
              </a:spcBef>
              <a:buClr>
                <a:schemeClr val="tx1"/>
              </a:buClr>
              <a:buFont typeface="Arial" panose="020B0604020202020204" pitchFamily="34" charset="0"/>
              <a:buChar char="•"/>
              <a:defRPr sz="1600" kern="1200" cap="all" baseline="0">
                <a:solidFill>
                  <a:schemeClr val="tx1"/>
                </a:solidFill>
                <a:effectLst/>
                <a:latin typeface="+mn-lt"/>
                <a:ea typeface="+mn-ea"/>
                <a:cs typeface="+mn-cs"/>
              </a:defRPr>
            </a:lvl3pPr>
            <a:lvl4pPr marL="1600200" indent="-228600" algn="l" defTabSz="914400" rtl="0" eaLnBrk="1" latinLnBrk="0" hangingPunct="1">
              <a:lnSpc>
                <a:spcPct val="120000"/>
              </a:lnSpc>
              <a:spcBef>
                <a:spcPts val="500"/>
              </a:spcBef>
              <a:buClr>
                <a:schemeClr val="tx1"/>
              </a:buClr>
              <a:buFont typeface="Arial" panose="020B0604020202020204" pitchFamily="34" charset="0"/>
              <a:buChar char="•"/>
              <a:defRPr sz="1400" kern="1200" cap="all" baseline="0">
                <a:solidFill>
                  <a:schemeClr val="tx1"/>
                </a:solidFill>
                <a:effectLst/>
                <a:latin typeface="+mn-lt"/>
                <a:ea typeface="+mn-ea"/>
                <a:cs typeface="+mn-cs"/>
              </a:defRPr>
            </a:lvl4pPr>
            <a:lvl5pPr marL="2057400" indent="-228600" algn="l" defTabSz="914400" rtl="0" eaLnBrk="1" latinLnBrk="0" hangingPunct="1">
              <a:lnSpc>
                <a:spcPct val="120000"/>
              </a:lnSpc>
              <a:spcBef>
                <a:spcPts val="500"/>
              </a:spcBef>
              <a:buClr>
                <a:schemeClr val="tx1"/>
              </a:buClr>
              <a:buFont typeface="Arial" panose="020B0604020202020204" pitchFamily="34" charset="0"/>
              <a:buChar char="•"/>
              <a:defRPr sz="1400" kern="1200" cap="all" baseline="0">
                <a:solidFill>
                  <a:schemeClr val="tx1"/>
                </a:solidFill>
                <a:effectLst/>
                <a:latin typeface="+mn-lt"/>
                <a:ea typeface="+mn-ea"/>
                <a:cs typeface="+mn-cs"/>
              </a:defRPr>
            </a:lvl5pPr>
            <a:lvl6pPr marL="2514600" indent="-228600" algn="l" defTabSz="914400" rtl="0" eaLnBrk="1" latinLnBrk="0" hangingPunct="1">
              <a:lnSpc>
                <a:spcPct val="120000"/>
              </a:lnSpc>
              <a:spcBef>
                <a:spcPts val="500"/>
              </a:spcBef>
              <a:buClr>
                <a:schemeClr val="tx1"/>
              </a:buClr>
              <a:buFont typeface="Arial" panose="020B0604020202020204" pitchFamily="34" charset="0"/>
              <a:buChar char="•"/>
              <a:defRPr sz="1400" kern="1200" cap="all" baseline="0">
                <a:solidFill>
                  <a:schemeClr val="tx1"/>
                </a:solidFill>
                <a:effectLst/>
                <a:latin typeface="+mn-lt"/>
                <a:ea typeface="+mn-ea"/>
                <a:cs typeface="+mn-cs"/>
              </a:defRPr>
            </a:lvl6pPr>
            <a:lvl7pPr marL="2971800" indent="-228600" algn="l" defTabSz="914400" rtl="0" eaLnBrk="1" latinLnBrk="0" hangingPunct="1">
              <a:lnSpc>
                <a:spcPct val="120000"/>
              </a:lnSpc>
              <a:spcBef>
                <a:spcPts val="500"/>
              </a:spcBef>
              <a:buClr>
                <a:schemeClr val="tx1"/>
              </a:buClr>
              <a:buFont typeface="Arial" panose="020B0604020202020204" pitchFamily="34" charset="0"/>
              <a:buChar char="•"/>
              <a:defRPr sz="1400" kern="1200" cap="all" baseline="0">
                <a:solidFill>
                  <a:schemeClr val="tx1"/>
                </a:solidFill>
                <a:effectLst/>
                <a:latin typeface="+mn-lt"/>
                <a:ea typeface="+mn-ea"/>
                <a:cs typeface="+mn-cs"/>
              </a:defRPr>
            </a:lvl7pPr>
            <a:lvl8pPr marL="3429000" indent="-228600" algn="l" defTabSz="914400" rtl="0" eaLnBrk="1" latinLnBrk="0" hangingPunct="1">
              <a:lnSpc>
                <a:spcPct val="120000"/>
              </a:lnSpc>
              <a:spcBef>
                <a:spcPts val="500"/>
              </a:spcBef>
              <a:buClr>
                <a:schemeClr val="tx1"/>
              </a:buClr>
              <a:buFont typeface="Arial" panose="020B0604020202020204" pitchFamily="34" charset="0"/>
              <a:buChar char="•"/>
              <a:defRPr sz="1400" kern="1200" cap="all" baseline="0">
                <a:solidFill>
                  <a:schemeClr val="tx1"/>
                </a:solidFill>
                <a:effectLst/>
                <a:latin typeface="+mn-lt"/>
                <a:ea typeface="+mn-ea"/>
                <a:cs typeface="+mn-cs"/>
              </a:defRPr>
            </a:lvl8pPr>
            <a:lvl9pPr marL="3886200" indent="-228600" algn="l" defTabSz="914400" rtl="0" eaLnBrk="1" latinLnBrk="0" hangingPunct="1">
              <a:lnSpc>
                <a:spcPct val="120000"/>
              </a:lnSpc>
              <a:spcBef>
                <a:spcPts val="500"/>
              </a:spcBef>
              <a:buClr>
                <a:schemeClr val="tx1"/>
              </a:buClr>
              <a:buFont typeface="Arial" panose="020B0604020202020204" pitchFamily="34" charset="0"/>
              <a:buChar char="•"/>
              <a:defRPr sz="1400" kern="1200" cap="all" baseline="0">
                <a:solidFill>
                  <a:schemeClr val="tx1"/>
                </a:solidFill>
                <a:effectLst/>
                <a:latin typeface="+mn-lt"/>
                <a:ea typeface="+mn-ea"/>
                <a:cs typeface="+mn-cs"/>
              </a:defRPr>
            </a:lvl9pPr>
          </a:lstStyle>
          <a:p>
            <a:r>
              <a:rPr lang="en-US" sz="1800" b="1" dirty="0">
                <a:solidFill>
                  <a:schemeClr val="tx1"/>
                </a:solidFill>
              </a:rPr>
              <a:t>LEARNING OUTCOME:</a:t>
            </a:r>
            <a:endParaRPr lang="en-IN" sz="1600" dirty="0">
              <a:solidFill>
                <a:schemeClr val="tx1"/>
              </a:solidFill>
            </a:endParaRPr>
          </a:p>
        </p:txBody>
      </p:sp>
      <p:sp>
        <p:nvSpPr>
          <p:cNvPr id="6" name="TextBox 5"/>
          <p:cNvSpPr txBox="1"/>
          <p:nvPr/>
        </p:nvSpPr>
        <p:spPr>
          <a:xfrm>
            <a:off x="838200" y="2525596"/>
            <a:ext cx="4917141" cy="1294200"/>
          </a:xfrm>
          <a:prstGeom prst="rect">
            <a:avLst/>
          </a:prstGeom>
          <a:noFill/>
        </p:spPr>
        <p:txBody>
          <a:bodyPr wrap="square" rtlCol="0">
            <a:spAutoFit/>
          </a:bodyPr>
          <a:lstStyle/>
          <a:p>
            <a:pPr>
              <a:lnSpc>
                <a:spcPct val="150000"/>
              </a:lnSpc>
            </a:pPr>
            <a:r>
              <a:rPr lang="en-US" dirty="0"/>
              <a:t>The course-completed student will work for Residential space designing firm, Design consultant, </a:t>
            </a:r>
            <a:r>
              <a:rPr lang="en-US" dirty="0" err="1"/>
              <a:t>Colour</a:t>
            </a:r>
            <a:r>
              <a:rPr lang="en-US" dirty="0"/>
              <a:t> consultant, Design Entrepreneur.</a:t>
            </a:r>
            <a:endParaRPr lang="en-IN" dirty="0"/>
          </a:p>
        </p:txBody>
      </p:sp>
      <p:sp>
        <p:nvSpPr>
          <p:cNvPr id="7" name="Content Placeholder 2"/>
          <p:cNvSpPr txBox="1">
            <a:spLocks/>
          </p:cNvSpPr>
          <p:nvPr/>
        </p:nvSpPr>
        <p:spPr>
          <a:xfrm>
            <a:off x="6140824" y="1825625"/>
            <a:ext cx="3904130" cy="473822"/>
          </a:xfrm>
          <a:prstGeom prst="rect">
            <a:avLst/>
          </a:prstGeom>
        </p:spPr>
        <p:txBody>
          <a:bodyPr vert="horz" lIns="91440" tIns="45720" rIns="91440" bIns="45720" rtlCol="0">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Font typeface="Arial" panose="020B0604020202020204" pitchFamily="34" charset="0"/>
              <a:buNone/>
            </a:pPr>
            <a:r>
              <a:rPr lang="en-US" sz="1800" b="1" dirty="0"/>
              <a:t>PLACEMENT OPPORTUNITIES</a:t>
            </a:r>
            <a:endParaRPr lang="en-IN" sz="1600" dirty="0"/>
          </a:p>
        </p:txBody>
      </p:sp>
      <p:sp>
        <p:nvSpPr>
          <p:cNvPr id="8" name="TextBox 7"/>
          <p:cNvSpPr txBox="1"/>
          <p:nvPr/>
        </p:nvSpPr>
        <p:spPr>
          <a:xfrm>
            <a:off x="6248403" y="2520460"/>
            <a:ext cx="4092385" cy="2637966"/>
          </a:xfrm>
          <a:prstGeom prst="rect">
            <a:avLst/>
          </a:prstGeom>
          <a:noFill/>
        </p:spPr>
        <p:txBody>
          <a:bodyPr wrap="square" rtlCol="0">
            <a:spAutoFit/>
          </a:bodyPr>
          <a:lstStyle/>
          <a:p>
            <a:pPr marL="285750" indent="-285750">
              <a:lnSpc>
                <a:spcPct val="150000"/>
              </a:lnSpc>
              <a:buFont typeface="Arial" panose="020B0604020202020204" pitchFamily="34" charset="0"/>
              <a:buChar char="•"/>
            </a:pPr>
            <a:r>
              <a:rPr lang="en-US" sz="1600" dirty="0"/>
              <a:t>Interior Designer</a:t>
            </a:r>
          </a:p>
          <a:p>
            <a:pPr marL="285750" indent="-285750">
              <a:lnSpc>
                <a:spcPct val="150000"/>
              </a:lnSpc>
              <a:buFont typeface="Arial" panose="020B0604020202020204" pitchFamily="34" charset="0"/>
              <a:buChar char="•"/>
            </a:pPr>
            <a:r>
              <a:rPr lang="en-US" sz="1600" dirty="0"/>
              <a:t>Retail Space Designer</a:t>
            </a:r>
          </a:p>
          <a:p>
            <a:pPr marL="285750" indent="-285750">
              <a:lnSpc>
                <a:spcPct val="150000"/>
              </a:lnSpc>
              <a:buFont typeface="Arial" panose="020B0604020202020204" pitchFamily="34" charset="0"/>
              <a:buChar char="•"/>
            </a:pPr>
            <a:r>
              <a:rPr lang="en-US" sz="1600" dirty="0"/>
              <a:t>Event Set Designer</a:t>
            </a:r>
          </a:p>
          <a:p>
            <a:pPr marL="285750" indent="-285750">
              <a:lnSpc>
                <a:spcPct val="150000"/>
              </a:lnSpc>
              <a:buFont typeface="Arial" panose="020B0604020202020204" pitchFamily="34" charset="0"/>
              <a:buChar char="•"/>
            </a:pPr>
            <a:r>
              <a:rPr lang="en-US" sz="1600" dirty="0"/>
              <a:t>Design Consultant</a:t>
            </a:r>
          </a:p>
          <a:p>
            <a:pPr marL="285750" indent="-285750">
              <a:lnSpc>
                <a:spcPct val="150000"/>
              </a:lnSpc>
              <a:buFont typeface="Arial" panose="020B0604020202020204" pitchFamily="34" charset="0"/>
              <a:buChar char="•"/>
            </a:pPr>
            <a:r>
              <a:rPr lang="en-US" sz="1600" dirty="0"/>
              <a:t>Art Director</a:t>
            </a:r>
          </a:p>
          <a:p>
            <a:pPr marL="285750" indent="-285750">
              <a:lnSpc>
                <a:spcPct val="150000"/>
              </a:lnSpc>
              <a:buFont typeface="Arial" panose="020B0604020202020204" pitchFamily="34" charset="0"/>
              <a:buChar char="•"/>
            </a:pPr>
            <a:r>
              <a:rPr lang="en-US" sz="1600" dirty="0"/>
              <a:t>Stall Designer</a:t>
            </a:r>
          </a:p>
          <a:p>
            <a:pPr marL="285750" indent="-285750">
              <a:lnSpc>
                <a:spcPct val="150000"/>
              </a:lnSpc>
              <a:buFont typeface="Arial" panose="020B0604020202020204" pitchFamily="34" charset="0"/>
              <a:buChar char="•"/>
            </a:pPr>
            <a:r>
              <a:rPr lang="en-US" sz="1600" dirty="0"/>
              <a:t>Space Designer</a:t>
            </a:r>
            <a:endParaRPr lang="en-IN" sz="1600" dirty="0"/>
          </a:p>
        </p:txBody>
      </p:sp>
      <p:sp>
        <p:nvSpPr>
          <p:cNvPr id="10" name="Rectangle 9"/>
          <p:cNvSpPr/>
          <p:nvPr/>
        </p:nvSpPr>
        <p:spPr>
          <a:xfrm>
            <a:off x="-2" y="6707188"/>
            <a:ext cx="12192002" cy="150812"/>
          </a:xfrm>
          <a:prstGeom prst="rect">
            <a:avLst/>
          </a:prstGeom>
          <a:solidFill>
            <a:srgbClr val="666666"/>
          </a:solid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2400" dirty="0">
              <a:latin typeface="Arial"/>
              <a:cs typeface="Arial"/>
            </a:endParaRPr>
          </a:p>
        </p:txBody>
      </p:sp>
      <p:sp>
        <p:nvSpPr>
          <p:cNvPr id="12" name="Rectangle 11"/>
          <p:cNvSpPr/>
          <p:nvPr/>
        </p:nvSpPr>
        <p:spPr>
          <a:xfrm>
            <a:off x="3197703" y="985695"/>
            <a:ext cx="5029200" cy="45719"/>
          </a:xfrm>
          <a:prstGeom prst="rect">
            <a:avLst/>
          </a:prstGeom>
          <a:gradFill flip="none" rotWithShape="1">
            <a:gsLst>
              <a:gs pos="0">
                <a:schemeClr val="accent1">
                  <a:lumMod val="40000"/>
                  <a:lumOff val="60000"/>
                </a:schemeClr>
              </a:gs>
              <a:gs pos="46000">
                <a:schemeClr val="accent1">
                  <a:lumMod val="95000"/>
                  <a:lumOff val="5000"/>
                </a:schemeClr>
              </a:gs>
              <a:gs pos="100000">
                <a:schemeClr val="accent1">
                  <a:lumMod val="60000"/>
                </a:schemeClr>
              </a:gs>
            </a:gsLst>
            <a:path path="circle">
              <a:fillToRect l="50000" t="130000" r="50000" b="-3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pic>
        <p:nvPicPr>
          <p:cNvPr id="2" name="Picture 1" descr="A logo for a company&#10;&#10;Description automatically generated">
            <a:extLst>
              <a:ext uri="{FF2B5EF4-FFF2-40B4-BE49-F238E27FC236}">
                <a16:creationId xmlns:a16="http://schemas.microsoft.com/office/drawing/2014/main" id="{1DB27DA3-5E25-F48B-D551-61E3A760CC3F}"/>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10823317" y="136290"/>
            <a:ext cx="1213200" cy="1213200"/>
          </a:xfrm>
          <a:prstGeom prst="rect">
            <a:avLst/>
          </a:prstGeom>
        </p:spPr>
      </p:pic>
      <p:grpSp>
        <p:nvGrpSpPr>
          <p:cNvPr id="67" name="Group 66">
            <a:extLst>
              <a:ext uri="{FF2B5EF4-FFF2-40B4-BE49-F238E27FC236}">
                <a16:creationId xmlns:a16="http://schemas.microsoft.com/office/drawing/2014/main" id="{C130B978-2E4C-C8FE-A885-8715BD993732}"/>
              </a:ext>
            </a:extLst>
          </p:cNvPr>
          <p:cNvGrpSpPr/>
          <p:nvPr/>
        </p:nvGrpSpPr>
        <p:grpSpPr>
          <a:xfrm>
            <a:off x="10833100" y="2425700"/>
            <a:ext cx="1414935" cy="4281488"/>
            <a:chOff x="4867343" y="676605"/>
            <a:chExt cx="4067487" cy="12307915"/>
          </a:xfrm>
        </p:grpSpPr>
        <p:sp>
          <p:nvSpPr>
            <p:cNvPr id="68" name="Freeform 335">
              <a:extLst>
                <a:ext uri="{FF2B5EF4-FFF2-40B4-BE49-F238E27FC236}">
                  <a16:creationId xmlns:a16="http://schemas.microsoft.com/office/drawing/2014/main" id="{27030633-6BA6-49A3-9064-130B954613CC}"/>
                </a:ext>
              </a:extLst>
            </p:cNvPr>
            <p:cNvSpPr/>
            <p:nvPr/>
          </p:nvSpPr>
          <p:spPr>
            <a:xfrm>
              <a:off x="6146351" y="7759796"/>
              <a:ext cx="1511355" cy="1162032"/>
            </a:xfrm>
            <a:custGeom>
              <a:avLst/>
              <a:gdLst>
                <a:gd name="connsiteX0" fmla="*/ 10108 w 2231524"/>
                <a:gd name="connsiteY0" fmla="*/ 0 h 1015815"/>
                <a:gd name="connsiteX1" fmla="*/ 2221416 w 2231524"/>
                <a:gd name="connsiteY1" fmla="*/ 0 h 1015815"/>
                <a:gd name="connsiteX2" fmla="*/ 2231524 w 2231524"/>
                <a:gd name="connsiteY2" fmla="*/ 83758 h 1015815"/>
                <a:gd name="connsiteX3" fmla="*/ 1115764 w 2231524"/>
                <a:gd name="connsiteY3" fmla="*/ 1015815 h 1015815"/>
                <a:gd name="connsiteX4" fmla="*/ 0 w 2231524"/>
                <a:gd name="connsiteY4" fmla="*/ 83758 h 1015815"/>
                <a:gd name="connsiteX0" fmla="*/ 10108 w 2221473"/>
                <a:gd name="connsiteY0" fmla="*/ 0 h 1015815"/>
                <a:gd name="connsiteX1" fmla="*/ 2221416 w 2221473"/>
                <a:gd name="connsiteY1" fmla="*/ 0 h 1015815"/>
                <a:gd name="connsiteX2" fmla="*/ 2081407 w 2221473"/>
                <a:gd name="connsiteY2" fmla="*/ 116886 h 1015815"/>
                <a:gd name="connsiteX3" fmla="*/ 1115764 w 2221473"/>
                <a:gd name="connsiteY3" fmla="*/ 1015815 h 1015815"/>
                <a:gd name="connsiteX4" fmla="*/ 0 w 2221473"/>
                <a:gd name="connsiteY4" fmla="*/ 83758 h 1015815"/>
                <a:gd name="connsiteX5" fmla="*/ 10108 w 2221473"/>
                <a:gd name="connsiteY5" fmla="*/ 0 h 1015815"/>
                <a:gd name="connsiteX0" fmla="*/ 10108 w 2081407"/>
                <a:gd name="connsiteY0" fmla="*/ 0 h 1015815"/>
                <a:gd name="connsiteX1" fmla="*/ 2021262 w 2081407"/>
                <a:gd name="connsiteY1" fmla="*/ 49692 h 1015815"/>
                <a:gd name="connsiteX2" fmla="*/ 2081407 w 2081407"/>
                <a:gd name="connsiteY2" fmla="*/ 116886 h 1015815"/>
                <a:gd name="connsiteX3" fmla="*/ 1115764 w 2081407"/>
                <a:gd name="connsiteY3" fmla="*/ 1015815 h 1015815"/>
                <a:gd name="connsiteX4" fmla="*/ 0 w 2081407"/>
                <a:gd name="connsiteY4" fmla="*/ 83758 h 1015815"/>
                <a:gd name="connsiteX5" fmla="*/ 10108 w 2081407"/>
                <a:gd name="connsiteY5" fmla="*/ 0 h 1015815"/>
                <a:gd name="connsiteX0" fmla="*/ 285320 w 2081407"/>
                <a:gd name="connsiteY0" fmla="*/ 0 h 1015815"/>
                <a:gd name="connsiteX1" fmla="*/ 2021262 w 2081407"/>
                <a:gd name="connsiteY1" fmla="*/ 49692 h 1015815"/>
                <a:gd name="connsiteX2" fmla="*/ 2081407 w 2081407"/>
                <a:gd name="connsiteY2" fmla="*/ 116886 h 1015815"/>
                <a:gd name="connsiteX3" fmla="*/ 1115764 w 2081407"/>
                <a:gd name="connsiteY3" fmla="*/ 1015815 h 1015815"/>
                <a:gd name="connsiteX4" fmla="*/ 0 w 2081407"/>
                <a:gd name="connsiteY4" fmla="*/ 83758 h 1015815"/>
                <a:gd name="connsiteX5" fmla="*/ 285320 w 2081407"/>
                <a:gd name="connsiteY5" fmla="*/ 0 h 1015815"/>
                <a:gd name="connsiteX0" fmla="*/ 160223 w 1956310"/>
                <a:gd name="connsiteY0" fmla="*/ 0 h 1015815"/>
                <a:gd name="connsiteX1" fmla="*/ 1896165 w 1956310"/>
                <a:gd name="connsiteY1" fmla="*/ 49692 h 1015815"/>
                <a:gd name="connsiteX2" fmla="*/ 1956310 w 1956310"/>
                <a:gd name="connsiteY2" fmla="*/ 116886 h 1015815"/>
                <a:gd name="connsiteX3" fmla="*/ 990667 w 1956310"/>
                <a:gd name="connsiteY3" fmla="*/ 1015815 h 1015815"/>
                <a:gd name="connsiteX4" fmla="*/ 0 w 1956310"/>
                <a:gd name="connsiteY4" fmla="*/ 133450 h 1015815"/>
                <a:gd name="connsiteX5" fmla="*/ 160223 w 1956310"/>
                <a:gd name="connsiteY5" fmla="*/ 0 h 10158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56310" h="1015815">
                  <a:moveTo>
                    <a:pt x="160223" y="0"/>
                  </a:moveTo>
                  <a:lnTo>
                    <a:pt x="1896165" y="49692"/>
                  </a:lnTo>
                  <a:cubicBezTo>
                    <a:pt x="1899534" y="77611"/>
                    <a:pt x="1952941" y="88967"/>
                    <a:pt x="1956310" y="116886"/>
                  </a:cubicBezTo>
                  <a:cubicBezTo>
                    <a:pt x="1956310" y="631647"/>
                    <a:pt x="1606883" y="1015815"/>
                    <a:pt x="990667" y="1015815"/>
                  </a:cubicBezTo>
                  <a:cubicBezTo>
                    <a:pt x="374447" y="1015815"/>
                    <a:pt x="0" y="648211"/>
                    <a:pt x="0" y="133450"/>
                  </a:cubicBezTo>
                  <a:lnTo>
                    <a:pt x="160223" y="0"/>
                  </a:lnTo>
                  <a:close/>
                </a:path>
              </a:pathLst>
            </a:custGeom>
            <a:solidFill>
              <a:srgbClr val="434C6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Freeform 3475">
              <a:extLst>
                <a:ext uri="{FF2B5EF4-FFF2-40B4-BE49-F238E27FC236}">
                  <a16:creationId xmlns:a16="http://schemas.microsoft.com/office/drawing/2014/main" id="{C137705A-8F61-71A0-EA69-C041077693FF}"/>
                </a:ext>
              </a:extLst>
            </p:cNvPr>
            <p:cNvSpPr>
              <a:spLocks/>
            </p:cNvSpPr>
            <p:nvPr/>
          </p:nvSpPr>
          <p:spPr bwMode="auto">
            <a:xfrm>
              <a:off x="5366128" y="7284542"/>
              <a:ext cx="144944" cy="69541"/>
            </a:xfrm>
            <a:custGeom>
              <a:avLst/>
              <a:gdLst>
                <a:gd name="T0" fmla="*/ 10 w 10"/>
                <a:gd name="T1" fmla="*/ 3 h 3"/>
                <a:gd name="T2" fmla="*/ 10 w 10"/>
                <a:gd name="T3" fmla="*/ 2 h 3"/>
                <a:gd name="T4" fmla="*/ 10 w 10"/>
                <a:gd name="T5" fmla="*/ 2 h 3"/>
                <a:gd name="T6" fmla="*/ 0 w 10"/>
                <a:gd name="T7" fmla="*/ 0 h 3"/>
                <a:gd name="T8" fmla="*/ 0 w 10"/>
                <a:gd name="T9" fmla="*/ 0 h 3"/>
                <a:gd name="T10" fmla="*/ 0 w 10"/>
                <a:gd name="T11" fmla="*/ 0 h 3"/>
                <a:gd name="T12" fmla="*/ 10 w 10"/>
                <a:gd name="T13" fmla="*/ 2 h 3"/>
                <a:gd name="T14" fmla="*/ 10 w 10"/>
                <a:gd name="T15" fmla="*/ 3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3">
                  <a:moveTo>
                    <a:pt x="10" y="3"/>
                  </a:moveTo>
                  <a:cubicBezTo>
                    <a:pt x="10" y="3"/>
                    <a:pt x="10" y="2"/>
                    <a:pt x="10" y="2"/>
                  </a:cubicBezTo>
                  <a:cubicBezTo>
                    <a:pt x="10" y="2"/>
                    <a:pt x="10" y="2"/>
                    <a:pt x="10" y="2"/>
                  </a:cubicBezTo>
                  <a:cubicBezTo>
                    <a:pt x="0" y="0"/>
                    <a:pt x="0" y="0"/>
                    <a:pt x="0" y="0"/>
                  </a:cubicBezTo>
                  <a:cubicBezTo>
                    <a:pt x="0" y="0"/>
                    <a:pt x="0" y="0"/>
                    <a:pt x="0" y="0"/>
                  </a:cubicBezTo>
                  <a:cubicBezTo>
                    <a:pt x="0" y="0"/>
                    <a:pt x="0" y="0"/>
                    <a:pt x="0" y="0"/>
                  </a:cubicBezTo>
                  <a:cubicBezTo>
                    <a:pt x="10" y="2"/>
                    <a:pt x="10" y="2"/>
                    <a:pt x="10" y="2"/>
                  </a:cubicBezTo>
                  <a:lnTo>
                    <a:pt x="10" y="3"/>
                  </a:lnTo>
                  <a:close/>
                </a:path>
              </a:pathLst>
            </a:custGeom>
            <a:solidFill>
              <a:srgbClr val="2C75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 name="Freeform 5165">
              <a:extLst>
                <a:ext uri="{FF2B5EF4-FFF2-40B4-BE49-F238E27FC236}">
                  <a16:creationId xmlns:a16="http://schemas.microsoft.com/office/drawing/2014/main" id="{F15BEB1E-9FA7-8265-0265-0FF6EC7719EA}"/>
                </a:ext>
              </a:extLst>
            </p:cNvPr>
            <p:cNvSpPr>
              <a:spLocks/>
            </p:cNvSpPr>
            <p:nvPr/>
          </p:nvSpPr>
          <p:spPr bwMode="auto">
            <a:xfrm flipH="1">
              <a:off x="6503355" y="11800128"/>
              <a:ext cx="417718" cy="1033189"/>
            </a:xfrm>
            <a:custGeom>
              <a:avLst/>
              <a:gdLst>
                <a:gd name="T0" fmla="*/ 14 w 22"/>
                <a:gd name="T1" fmla="*/ 42 h 47"/>
                <a:gd name="T2" fmla="*/ 22 w 22"/>
                <a:gd name="T3" fmla="*/ 4 h 47"/>
                <a:gd name="T4" fmla="*/ 3 w 22"/>
                <a:gd name="T5" fmla="*/ 4 h 47"/>
                <a:gd name="T6" fmla="*/ 0 w 22"/>
                <a:gd name="T7" fmla="*/ 40 h 47"/>
                <a:gd name="T8" fmla="*/ 14 w 22"/>
                <a:gd name="T9" fmla="*/ 42 h 47"/>
              </a:gdLst>
              <a:ahLst/>
              <a:cxnLst>
                <a:cxn ang="0">
                  <a:pos x="T0" y="T1"/>
                </a:cxn>
                <a:cxn ang="0">
                  <a:pos x="T2" y="T3"/>
                </a:cxn>
                <a:cxn ang="0">
                  <a:pos x="T4" y="T5"/>
                </a:cxn>
                <a:cxn ang="0">
                  <a:pos x="T6" y="T7"/>
                </a:cxn>
                <a:cxn ang="0">
                  <a:pos x="T8" y="T9"/>
                </a:cxn>
              </a:cxnLst>
              <a:rect l="0" t="0" r="r" b="b"/>
              <a:pathLst>
                <a:path w="22" h="47">
                  <a:moveTo>
                    <a:pt x="14" y="42"/>
                  </a:moveTo>
                  <a:cubicBezTo>
                    <a:pt x="22" y="4"/>
                    <a:pt x="22" y="4"/>
                    <a:pt x="22" y="4"/>
                  </a:cubicBezTo>
                  <a:cubicBezTo>
                    <a:pt x="22" y="0"/>
                    <a:pt x="4" y="0"/>
                    <a:pt x="3" y="4"/>
                  </a:cubicBezTo>
                  <a:cubicBezTo>
                    <a:pt x="0" y="40"/>
                    <a:pt x="0" y="40"/>
                    <a:pt x="0" y="40"/>
                  </a:cubicBezTo>
                  <a:cubicBezTo>
                    <a:pt x="0" y="47"/>
                    <a:pt x="13" y="46"/>
                    <a:pt x="14" y="42"/>
                  </a:cubicBezTo>
                  <a:close/>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 name="Freeform 5166">
              <a:extLst>
                <a:ext uri="{FF2B5EF4-FFF2-40B4-BE49-F238E27FC236}">
                  <a16:creationId xmlns:a16="http://schemas.microsoft.com/office/drawing/2014/main" id="{928B2518-0422-82AC-A3BE-75DA817A9FD0}"/>
                </a:ext>
              </a:extLst>
            </p:cNvPr>
            <p:cNvSpPr>
              <a:spLocks/>
            </p:cNvSpPr>
            <p:nvPr/>
          </p:nvSpPr>
          <p:spPr bwMode="auto">
            <a:xfrm flipH="1">
              <a:off x="6019694" y="8095806"/>
              <a:ext cx="901380" cy="4359529"/>
            </a:xfrm>
            <a:custGeom>
              <a:avLst/>
              <a:gdLst>
                <a:gd name="T0" fmla="*/ 0 w 41"/>
                <a:gd name="T1" fmla="*/ 171 h 173"/>
                <a:gd name="T2" fmla="*/ 16 w 41"/>
                <a:gd name="T3" fmla="*/ 173 h 173"/>
                <a:gd name="T4" fmla="*/ 41 w 41"/>
                <a:gd name="T5" fmla="*/ 7 h 173"/>
                <a:gd name="T6" fmla="*/ 5 w 41"/>
                <a:gd name="T7" fmla="*/ 0 h 173"/>
                <a:gd name="T8" fmla="*/ 0 w 41"/>
                <a:gd name="T9" fmla="*/ 171 h 173"/>
              </a:gdLst>
              <a:ahLst/>
              <a:cxnLst>
                <a:cxn ang="0">
                  <a:pos x="T0" y="T1"/>
                </a:cxn>
                <a:cxn ang="0">
                  <a:pos x="T2" y="T3"/>
                </a:cxn>
                <a:cxn ang="0">
                  <a:pos x="T4" y="T5"/>
                </a:cxn>
                <a:cxn ang="0">
                  <a:pos x="T6" y="T7"/>
                </a:cxn>
                <a:cxn ang="0">
                  <a:pos x="T8" y="T9"/>
                </a:cxn>
              </a:cxnLst>
              <a:rect l="0" t="0" r="r" b="b"/>
              <a:pathLst>
                <a:path w="41" h="173">
                  <a:moveTo>
                    <a:pt x="0" y="171"/>
                  </a:moveTo>
                  <a:lnTo>
                    <a:pt x="16" y="173"/>
                  </a:lnTo>
                  <a:lnTo>
                    <a:pt x="41" y="7"/>
                  </a:lnTo>
                  <a:lnTo>
                    <a:pt x="5" y="0"/>
                  </a:lnTo>
                  <a:lnTo>
                    <a:pt x="0" y="171"/>
                  </a:lnTo>
                  <a:close/>
                </a:path>
              </a:pathLst>
            </a:custGeom>
            <a:solidFill>
              <a:srgbClr val="434C69"/>
            </a:solidFill>
            <a:ln>
              <a:noFill/>
            </a:ln>
          </p:spPr>
          <p:txBody>
            <a:bodyPr vert="horz" wrap="square" lIns="91440" tIns="45720" rIns="91440" bIns="45720" numCol="1" anchor="t" anchorCtr="0" compatLnSpc="1">
              <a:prstTxWarp prst="textNoShape">
                <a:avLst/>
              </a:prstTxWarp>
            </a:bodyPr>
            <a:lstStyle/>
            <a:p>
              <a:endParaRPr lang="en-US"/>
            </a:p>
          </p:txBody>
        </p:sp>
        <p:sp>
          <p:nvSpPr>
            <p:cNvPr id="72" name="Freeform 5169">
              <a:extLst>
                <a:ext uri="{FF2B5EF4-FFF2-40B4-BE49-F238E27FC236}">
                  <a16:creationId xmlns:a16="http://schemas.microsoft.com/office/drawing/2014/main" id="{39158ED2-01F0-85D5-FCB4-E98B08EBCE54}"/>
                </a:ext>
              </a:extLst>
            </p:cNvPr>
            <p:cNvSpPr>
              <a:spLocks/>
            </p:cNvSpPr>
            <p:nvPr/>
          </p:nvSpPr>
          <p:spPr bwMode="auto">
            <a:xfrm flipH="1">
              <a:off x="6019701" y="12530923"/>
              <a:ext cx="989315" cy="453592"/>
            </a:xfrm>
            <a:custGeom>
              <a:avLst/>
              <a:gdLst>
                <a:gd name="T0" fmla="*/ 52 w 52"/>
                <a:gd name="T1" fmla="*/ 20 h 21"/>
                <a:gd name="T2" fmla="*/ 52 w 52"/>
                <a:gd name="T3" fmla="*/ 20 h 21"/>
                <a:gd name="T4" fmla="*/ 37 w 52"/>
                <a:gd name="T5" fmla="*/ 9 h 21"/>
                <a:gd name="T6" fmla="*/ 27 w 52"/>
                <a:gd name="T7" fmla="*/ 2 h 21"/>
                <a:gd name="T8" fmla="*/ 27 w 52"/>
                <a:gd name="T9" fmla="*/ 2 h 21"/>
                <a:gd name="T10" fmla="*/ 22 w 52"/>
                <a:gd name="T11" fmla="*/ 1 h 21"/>
                <a:gd name="T12" fmla="*/ 15 w 52"/>
                <a:gd name="T13" fmla="*/ 6 h 21"/>
                <a:gd name="T14" fmla="*/ 7 w 52"/>
                <a:gd name="T15" fmla="*/ 5 h 21"/>
                <a:gd name="T16" fmla="*/ 2 w 52"/>
                <a:gd name="T17" fmla="*/ 18 h 21"/>
                <a:gd name="T18" fmla="*/ 7 w 52"/>
                <a:gd name="T19" fmla="*/ 19 h 21"/>
                <a:gd name="T20" fmla="*/ 17 w 52"/>
                <a:gd name="T21" fmla="*/ 20 h 21"/>
                <a:gd name="T22" fmla="*/ 42 w 52"/>
                <a:gd name="T23" fmla="*/ 21 h 21"/>
                <a:gd name="T24" fmla="*/ 52 w 52"/>
                <a:gd name="T25" fmla="*/ 2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2" h="21">
                  <a:moveTo>
                    <a:pt x="52" y="20"/>
                  </a:moveTo>
                  <a:cubicBezTo>
                    <a:pt x="52" y="20"/>
                    <a:pt x="52" y="20"/>
                    <a:pt x="52" y="20"/>
                  </a:cubicBezTo>
                  <a:cubicBezTo>
                    <a:pt x="52" y="13"/>
                    <a:pt x="50" y="9"/>
                    <a:pt x="37" y="9"/>
                  </a:cubicBezTo>
                  <a:cubicBezTo>
                    <a:pt x="32" y="9"/>
                    <a:pt x="28" y="6"/>
                    <a:pt x="27" y="2"/>
                  </a:cubicBezTo>
                  <a:cubicBezTo>
                    <a:pt x="27" y="2"/>
                    <a:pt x="27" y="2"/>
                    <a:pt x="27" y="2"/>
                  </a:cubicBezTo>
                  <a:cubicBezTo>
                    <a:pt x="26" y="0"/>
                    <a:pt x="23" y="0"/>
                    <a:pt x="22" y="1"/>
                  </a:cubicBezTo>
                  <a:cubicBezTo>
                    <a:pt x="20" y="4"/>
                    <a:pt x="18" y="5"/>
                    <a:pt x="15" y="6"/>
                  </a:cubicBezTo>
                  <a:cubicBezTo>
                    <a:pt x="12" y="6"/>
                    <a:pt x="10" y="5"/>
                    <a:pt x="7" y="5"/>
                  </a:cubicBezTo>
                  <a:cubicBezTo>
                    <a:pt x="0" y="5"/>
                    <a:pt x="1" y="14"/>
                    <a:pt x="2" y="18"/>
                  </a:cubicBezTo>
                  <a:cubicBezTo>
                    <a:pt x="2" y="19"/>
                    <a:pt x="6" y="19"/>
                    <a:pt x="7" y="19"/>
                  </a:cubicBezTo>
                  <a:cubicBezTo>
                    <a:pt x="10" y="20"/>
                    <a:pt x="14" y="20"/>
                    <a:pt x="17" y="20"/>
                  </a:cubicBezTo>
                  <a:cubicBezTo>
                    <a:pt x="25" y="21"/>
                    <a:pt x="34" y="21"/>
                    <a:pt x="42" y="21"/>
                  </a:cubicBezTo>
                  <a:cubicBezTo>
                    <a:pt x="45" y="21"/>
                    <a:pt x="49" y="20"/>
                    <a:pt x="52" y="20"/>
                  </a:cubicBezTo>
                  <a:close/>
                </a:path>
              </a:pathLst>
            </a:custGeom>
            <a:solidFill>
              <a:srgbClr val="434043"/>
            </a:solidFill>
            <a:ln>
              <a:noFill/>
            </a:ln>
          </p:spPr>
          <p:txBody>
            <a:bodyPr vert="horz" wrap="square" lIns="91440" tIns="45720" rIns="91440" bIns="45720" numCol="1" anchor="t" anchorCtr="0" compatLnSpc="1">
              <a:prstTxWarp prst="textNoShape">
                <a:avLst/>
              </a:prstTxWarp>
            </a:bodyPr>
            <a:lstStyle/>
            <a:p>
              <a:endParaRPr lang="en-US"/>
            </a:p>
          </p:txBody>
        </p:sp>
        <p:sp>
          <p:nvSpPr>
            <p:cNvPr id="73" name="Freeform 5167">
              <a:extLst>
                <a:ext uri="{FF2B5EF4-FFF2-40B4-BE49-F238E27FC236}">
                  <a16:creationId xmlns:a16="http://schemas.microsoft.com/office/drawing/2014/main" id="{48DEAB2D-AADB-5A9D-A421-64C331507DA6}"/>
                </a:ext>
              </a:extLst>
            </p:cNvPr>
            <p:cNvSpPr>
              <a:spLocks/>
            </p:cNvSpPr>
            <p:nvPr/>
          </p:nvSpPr>
          <p:spPr bwMode="auto">
            <a:xfrm flipH="1">
              <a:off x="7472981" y="11724540"/>
              <a:ext cx="373746" cy="1133983"/>
            </a:xfrm>
            <a:custGeom>
              <a:avLst/>
              <a:gdLst>
                <a:gd name="T0" fmla="*/ 13 w 20"/>
                <a:gd name="T1" fmla="*/ 45 h 52"/>
                <a:gd name="T2" fmla="*/ 19 w 20"/>
                <a:gd name="T3" fmla="*/ 4 h 52"/>
                <a:gd name="T4" fmla="*/ 2 w 20"/>
                <a:gd name="T5" fmla="*/ 8 h 52"/>
                <a:gd name="T6" fmla="*/ 0 w 20"/>
                <a:gd name="T7" fmla="*/ 45 h 52"/>
                <a:gd name="T8" fmla="*/ 13 w 20"/>
                <a:gd name="T9" fmla="*/ 45 h 52"/>
              </a:gdLst>
              <a:ahLst/>
              <a:cxnLst>
                <a:cxn ang="0">
                  <a:pos x="T0" y="T1"/>
                </a:cxn>
                <a:cxn ang="0">
                  <a:pos x="T2" y="T3"/>
                </a:cxn>
                <a:cxn ang="0">
                  <a:pos x="T4" y="T5"/>
                </a:cxn>
                <a:cxn ang="0">
                  <a:pos x="T6" y="T7"/>
                </a:cxn>
                <a:cxn ang="0">
                  <a:pos x="T8" y="T9"/>
                </a:cxn>
              </a:cxnLst>
              <a:rect l="0" t="0" r="r" b="b"/>
              <a:pathLst>
                <a:path w="20" h="52">
                  <a:moveTo>
                    <a:pt x="13" y="45"/>
                  </a:moveTo>
                  <a:cubicBezTo>
                    <a:pt x="19" y="4"/>
                    <a:pt x="19" y="4"/>
                    <a:pt x="19" y="4"/>
                  </a:cubicBezTo>
                  <a:cubicBezTo>
                    <a:pt x="20" y="0"/>
                    <a:pt x="3" y="5"/>
                    <a:pt x="2" y="8"/>
                  </a:cubicBezTo>
                  <a:cubicBezTo>
                    <a:pt x="0" y="45"/>
                    <a:pt x="0" y="45"/>
                    <a:pt x="0" y="45"/>
                  </a:cubicBezTo>
                  <a:cubicBezTo>
                    <a:pt x="0" y="52"/>
                    <a:pt x="12" y="49"/>
                    <a:pt x="13" y="45"/>
                  </a:cubicBezTo>
                  <a:close/>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 name="Freeform 5168">
              <a:extLst>
                <a:ext uri="{FF2B5EF4-FFF2-40B4-BE49-F238E27FC236}">
                  <a16:creationId xmlns:a16="http://schemas.microsoft.com/office/drawing/2014/main" id="{78C2C673-9C6B-EF0E-C881-E416037457A7}"/>
                </a:ext>
              </a:extLst>
            </p:cNvPr>
            <p:cNvSpPr>
              <a:spLocks/>
            </p:cNvSpPr>
            <p:nvPr/>
          </p:nvSpPr>
          <p:spPr bwMode="auto">
            <a:xfrm flipH="1">
              <a:off x="6967327" y="8120997"/>
              <a:ext cx="901379" cy="4359529"/>
            </a:xfrm>
            <a:custGeom>
              <a:avLst/>
              <a:gdLst>
                <a:gd name="T0" fmla="*/ 0 w 41"/>
                <a:gd name="T1" fmla="*/ 172 h 173"/>
                <a:gd name="T2" fmla="*/ 16 w 41"/>
                <a:gd name="T3" fmla="*/ 173 h 173"/>
                <a:gd name="T4" fmla="*/ 41 w 41"/>
                <a:gd name="T5" fmla="*/ 7 h 173"/>
                <a:gd name="T6" fmla="*/ 5 w 41"/>
                <a:gd name="T7" fmla="*/ 0 h 173"/>
                <a:gd name="T8" fmla="*/ 0 w 41"/>
                <a:gd name="T9" fmla="*/ 172 h 173"/>
              </a:gdLst>
              <a:ahLst/>
              <a:cxnLst>
                <a:cxn ang="0">
                  <a:pos x="T0" y="T1"/>
                </a:cxn>
                <a:cxn ang="0">
                  <a:pos x="T2" y="T3"/>
                </a:cxn>
                <a:cxn ang="0">
                  <a:pos x="T4" y="T5"/>
                </a:cxn>
                <a:cxn ang="0">
                  <a:pos x="T6" y="T7"/>
                </a:cxn>
                <a:cxn ang="0">
                  <a:pos x="T8" y="T9"/>
                </a:cxn>
              </a:cxnLst>
              <a:rect l="0" t="0" r="r" b="b"/>
              <a:pathLst>
                <a:path w="41" h="173">
                  <a:moveTo>
                    <a:pt x="0" y="172"/>
                  </a:moveTo>
                  <a:lnTo>
                    <a:pt x="16" y="173"/>
                  </a:lnTo>
                  <a:lnTo>
                    <a:pt x="41" y="7"/>
                  </a:lnTo>
                  <a:lnTo>
                    <a:pt x="5" y="0"/>
                  </a:lnTo>
                  <a:lnTo>
                    <a:pt x="0" y="172"/>
                  </a:lnTo>
                  <a:close/>
                </a:path>
              </a:pathLst>
            </a:custGeom>
            <a:solidFill>
              <a:srgbClr val="434C69"/>
            </a:solidFill>
            <a:ln>
              <a:noFill/>
            </a:ln>
          </p:spPr>
          <p:txBody>
            <a:bodyPr vert="horz" wrap="square" lIns="91440" tIns="45720" rIns="91440" bIns="45720" numCol="1" anchor="t" anchorCtr="0" compatLnSpc="1">
              <a:prstTxWarp prst="textNoShape">
                <a:avLst/>
              </a:prstTxWarp>
            </a:bodyPr>
            <a:lstStyle/>
            <a:p>
              <a:endParaRPr lang="en-US"/>
            </a:p>
          </p:txBody>
        </p:sp>
        <p:sp>
          <p:nvSpPr>
            <p:cNvPr id="75" name="Freeform 5170">
              <a:extLst>
                <a:ext uri="{FF2B5EF4-FFF2-40B4-BE49-F238E27FC236}">
                  <a16:creationId xmlns:a16="http://schemas.microsoft.com/office/drawing/2014/main" id="{873C1FFD-557B-A66C-BB02-0A64ACB54807}"/>
                </a:ext>
              </a:extLst>
            </p:cNvPr>
            <p:cNvSpPr>
              <a:spLocks/>
            </p:cNvSpPr>
            <p:nvPr/>
          </p:nvSpPr>
          <p:spPr bwMode="auto">
            <a:xfrm flipH="1">
              <a:off x="7209156" y="12505719"/>
              <a:ext cx="703513" cy="478801"/>
            </a:xfrm>
            <a:custGeom>
              <a:avLst/>
              <a:gdLst>
                <a:gd name="T0" fmla="*/ 2 w 37"/>
                <a:gd name="T1" fmla="*/ 7 h 22"/>
                <a:gd name="T2" fmla="*/ 4 w 37"/>
                <a:gd name="T3" fmla="*/ 7 h 22"/>
                <a:gd name="T4" fmla="*/ 9 w 37"/>
                <a:gd name="T5" fmla="*/ 5 h 22"/>
                <a:gd name="T6" fmla="*/ 15 w 37"/>
                <a:gd name="T7" fmla="*/ 2 h 22"/>
                <a:gd name="T8" fmla="*/ 24 w 37"/>
                <a:gd name="T9" fmla="*/ 3 h 22"/>
                <a:gd name="T10" fmla="*/ 27 w 37"/>
                <a:gd name="T11" fmla="*/ 10 h 22"/>
                <a:gd name="T12" fmla="*/ 28 w 37"/>
                <a:gd name="T13" fmla="*/ 10 h 22"/>
                <a:gd name="T14" fmla="*/ 37 w 37"/>
                <a:gd name="T15" fmla="*/ 21 h 22"/>
                <a:gd name="T16" fmla="*/ 37 w 37"/>
                <a:gd name="T17" fmla="*/ 21 h 22"/>
                <a:gd name="T18" fmla="*/ 19 w 37"/>
                <a:gd name="T19" fmla="*/ 22 h 22"/>
                <a:gd name="T20" fmla="*/ 0 w 37"/>
                <a:gd name="T21" fmla="*/ 21 h 22"/>
                <a:gd name="T22" fmla="*/ 0 w 37"/>
                <a:gd name="T23" fmla="*/ 20 h 22"/>
                <a:gd name="T24" fmla="*/ 2 w 37"/>
                <a:gd name="T25" fmla="*/ 7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7" h="22">
                  <a:moveTo>
                    <a:pt x="2" y="7"/>
                  </a:moveTo>
                  <a:cubicBezTo>
                    <a:pt x="3" y="7"/>
                    <a:pt x="3" y="7"/>
                    <a:pt x="4" y="7"/>
                  </a:cubicBezTo>
                  <a:cubicBezTo>
                    <a:pt x="6" y="7"/>
                    <a:pt x="8" y="6"/>
                    <a:pt x="9" y="5"/>
                  </a:cubicBezTo>
                  <a:cubicBezTo>
                    <a:pt x="11" y="3"/>
                    <a:pt x="12" y="2"/>
                    <a:pt x="15" y="2"/>
                  </a:cubicBezTo>
                  <a:cubicBezTo>
                    <a:pt x="18" y="1"/>
                    <a:pt x="23" y="0"/>
                    <a:pt x="24" y="3"/>
                  </a:cubicBezTo>
                  <a:cubicBezTo>
                    <a:pt x="27" y="10"/>
                    <a:pt x="27" y="10"/>
                    <a:pt x="27" y="10"/>
                  </a:cubicBezTo>
                  <a:cubicBezTo>
                    <a:pt x="28" y="10"/>
                    <a:pt x="28" y="10"/>
                    <a:pt x="28" y="10"/>
                  </a:cubicBezTo>
                  <a:cubicBezTo>
                    <a:pt x="36" y="10"/>
                    <a:pt x="37" y="18"/>
                    <a:pt x="37" y="21"/>
                  </a:cubicBezTo>
                  <a:cubicBezTo>
                    <a:pt x="37" y="21"/>
                    <a:pt x="37" y="21"/>
                    <a:pt x="37" y="21"/>
                  </a:cubicBezTo>
                  <a:cubicBezTo>
                    <a:pt x="36" y="22"/>
                    <a:pt x="28" y="22"/>
                    <a:pt x="19" y="22"/>
                  </a:cubicBezTo>
                  <a:cubicBezTo>
                    <a:pt x="9" y="22"/>
                    <a:pt x="0" y="22"/>
                    <a:pt x="0" y="21"/>
                  </a:cubicBezTo>
                  <a:cubicBezTo>
                    <a:pt x="0" y="21"/>
                    <a:pt x="0" y="21"/>
                    <a:pt x="0" y="20"/>
                  </a:cubicBezTo>
                  <a:cubicBezTo>
                    <a:pt x="0" y="17"/>
                    <a:pt x="0" y="8"/>
                    <a:pt x="2" y="7"/>
                  </a:cubicBezTo>
                  <a:close/>
                </a:path>
              </a:pathLst>
            </a:custGeom>
            <a:solidFill>
              <a:srgbClr val="434043"/>
            </a:solidFill>
            <a:ln>
              <a:noFill/>
            </a:ln>
          </p:spPr>
          <p:txBody>
            <a:bodyPr vert="horz" wrap="square" lIns="91440" tIns="45720" rIns="91440" bIns="45720" numCol="1" anchor="t" anchorCtr="0" compatLnSpc="1">
              <a:prstTxWarp prst="textNoShape">
                <a:avLst/>
              </a:prstTxWarp>
            </a:bodyPr>
            <a:lstStyle/>
            <a:p>
              <a:endParaRPr lang="en-US"/>
            </a:p>
          </p:txBody>
        </p:sp>
        <p:sp>
          <p:nvSpPr>
            <p:cNvPr id="76" name="Freeform 3441">
              <a:extLst>
                <a:ext uri="{FF2B5EF4-FFF2-40B4-BE49-F238E27FC236}">
                  <a16:creationId xmlns:a16="http://schemas.microsoft.com/office/drawing/2014/main" id="{34AB3C20-FB78-783C-FB19-95D8A450420F}"/>
                </a:ext>
              </a:extLst>
            </p:cNvPr>
            <p:cNvSpPr>
              <a:spLocks/>
            </p:cNvSpPr>
            <p:nvPr/>
          </p:nvSpPr>
          <p:spPr bwMode="auto">
            <a:xfrm>
              <a:off x="6674135" y="5402525"/>
              <a:ext cx="478883" cy="648293"/>
            </a:xfrm>
            <a:custGeom>
              <a:avLst/>
              <a:gdLst>
                <a:gd name="T0" fmla="*/ 21 w 24"/>
                <a:gd name="T1" fmla="*/ 0 h 33"/>
                <a:gd name="T2" fmla="*/ 12 w 24"/>
                <a:gd name="T3" fmla="*/ 2 h 33"/>
                <a:gd name="T4" fmla="*/ 3 w 24"/>
                <a:gd name="T5" fmla="*/ 1 h 33"/>
                <a:gd name="T6" fmla="*/ 2 w 24"/>
                <a:gd name="T7" fmla="*/ 15 h 33"/>
                <a:gd name="T8" fmla="*/ 2 w 24"/>
                <a:gd name="T9" fmla="*/ 18 h 33"/>
                <a:gd name="T10" fmla="*/ 0 w 24"/>
                <a:gd name="T11" fmla="*/ 24 h 33"/>
                <a:gd name="T12" fmla="*/ 8 w 24"/>
                <a:gd name="T13" fmla="*/ 33 h 33"/>
                <a:gd name="T14" fmla="*/ 24 w 24"/>
                <a:gd name="T15" fmla="*/ 24 h 33"/>
                <a:gd name="T16" fmla="*/ 21 w 24"/>
                <a:gd name="T17"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33">
                  <a:moveTo>
                    <a:pt x="21" y="0"/>
                  </a:moveTo>
                  <a:cubicBezTo>
                    <a:pt x="12" y="2"/>
                    <a:pt x="12" y="2"/>
                    <a:pt x="12" y="2"/>
                  </a:cubicBezTo>
                  <a:cubicBezTo>
                    <a:pt x="3" y="1"/>
                    <a:pt x="3" y="1"/>
                    <a:pt x="3" y="1"/>
                  </a:cubicBezTo>
                  <a:cubicBezTo>
                    <a:pt x="3" y="1"/>
                    <a:pt x="2" y="14"/>
                    <a:pt x="2" y="15"/>
                  </a:cubicBezTo>
                  <a:cubicBezTo>
                    <a:pt x="2" y="16"/>
                    <a:pt x="2" y="17"/>
                    <a:pt x="2" y="18"/>
                  </a:cubicBezTo>
                  <a:cubicBezTo>
                    <a:pt x="2" y="20"/>
                    <a:pt x="1" y="22"/>
                    <a:pt x="0" y="24"/>
                  </a:cubicBezTo>
                  <a:cubicBezTo>
                    <a:pt x="8" y="33"/>
                    <a:pt x="8" y="33"/>
                    <a:pt x="8" y="33"/>
                  </a:cubicBezTo>
                  <a:cubicBezTo>
                    <a:pt x="24" y="24"/>
                    <a:pt x="24" y="24"/>
                    <a:pt x="24" y="24"/>
                  </a:cubicBezTo>
                  <a:cubicBezTo>
                    <a:pt x="23" y="17"/>
                    <a:pt x="20" y="7"/>
                    <a:pt x="21" y="0"/>
                  </a:cubicBezTo>
                  <a:close/>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 name="Freeform 3442">
              <a:extLst>
                <a:ext uri="{FF2B5EF4-FFF2-40B4-BE49-F238E27FC236}">
                  <a16:creationId xmlns:a16="http://schemas.microsoft.com/office/drawing/2014/main" id="{B4548391-ECE8-617D-F17D-D51F599D6E79}"/>
                </a:ext>
              </a:extLst>
            </p:cNvPr>
            <p:cNvSpPr>
              <a:spLocks/>
            </p:cNvSpPr>
            <p:nvPr/>
          </p:nvSpPr>
          <p:spPr bwMode="auto">
            <a:xfrm>
              <a:off x="6674135" y="5402525"/>
              <a:ext cx="410468" cy="491801"/>
            </a:xfrm>
            <a:custGeom>
              <a:avLst/>
              <a:gdLst>
                <a:gd name="T0" fmla="*/ 21 w 21"/>
                <a:gd name="T1" fmla="*/ 7 h 25"/>
                <a:gd name="T2" fmla="*/ 21 w 21"/>
                <a:gd name="T3" fmla="*/ 0 h 25"/>
                <a:gd name="T4" fmla="*/ 12 w 21"/>
                <a:gd name="T5" fmla="*/ 2 h 25"/>
                <a:gd name="T6" fmla="*/ 3 w 21"/>
                <a:gd name="T7" fmla="*/ 1 h 25"/>
                <a:gd name="T8" fmla="*/ 2 w 21"/>
                <a:gd name="T9" fmla="*/ 15 h 25"/>
                <a:gd name="T10" fmla="*/ 2 w 21"/>
                <a:gd name="T11" fmla="*/ 18 h 25"/>
                <a:gd name="T12" fmla="*/ 0 w 21"/>
                <a:gd name="T13" fmla="*/ 24 h 25"/>
                <a:gd name="T14" fmla="*/ 1 w 21"/>
                <a:gd name="T15" fmla="*/ 25 h 25"/>
                <a:gd name="T16" fmla="*/ 21 w 21"/>
                <a:gd name="T17" fmla="*/ 7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25">
                  <a:moveTo>
                    <a:pt x="21" y="7"/>
                  </a:moveTo>
                  <a:cubicBezTo>
                    <a:pt x="21" y="5"/>
                    <a:pt x="21" y="2"/>
                    <a:pt x="21" y="0"/>
                  </a:cubicBezTo>
                  <a:cubicBezTo>
                    <a:pt x="12" y="2"/>
                    <a:pt x="12" y="2"/>
                    <a:pt x="12" y="2"/>
                  </a:cubicBezTo>
                  <a:cubicBezTo>
                    <a:pt x="3" y="1"/>
                    <a:pt x="3" y="1"/>
                    <a:pt x="3" y="1"/>
                  </a:cubicBezTo>
                  <a:cubicBezTo>
                    <a:pt x="3" y="1"/>
                    <a:pt x="2" y="14"/>
                    <a:pt x="2" y="15"/>
                  </a:cubicBezTo>
                  <a:cubicBezTo>
                    <a:pt x="2" y="16"/>
                    <a:pt x="2" y="17"/>
                    <a:pt x="2" y="18"/>
                  </a:cubicBezTo>
                  <a:cubicBezTo>
                    <a:pt x="2" y="20"/>
                    <a:pt x="1" y="22"/>
                    <a:pt x="0" y="24"/>
                  </a:cubicBezTo>
                  <a:cubicBezTo>
                    <a:pt x="1" y="25"/>
                    <a:pt x="1" y="25"/>
                    <a:pt x="1" y="25"/>
                  </a:cubicBezTo>
                  <a:cubicBezTo>
                    <a:pt x="10" y="19"/>
                    <a:pt x="17" y="13"/>
                    <a:pt x="21" y="7"/>
                  </a:cubicBezTo>
                  <a:close/>
                </a:path>
              </a:pathLst>
            </a:custGeom>
            <a:solidFill>
              <a:srgbClr val="CD95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 name="Freeform 3462">
              <a:extLst>
                <a:ext uri="{FF2B5EF4-FFF2-40B4-BE49-F238E27FC236}">
                  <a16:creationId xmlns:a16="http://schemas.microsoft.com/office/drawing/2014/main" id="{4537EAC3-7939-AFCD-8322-A809E0A8C2D3}"/>
                </a:ext>
              </a:extLst>
            </p:cNvPr>
            <p:cNvSpPr>
              <a:spLocks/>
            </p:cNvSpPr>
            <p:nvPr/>
          </p:nvSpPr>
          <p:spPr bwMode="auto">
            <a:xfrm>
              <a:off x="5921623" y="5871978"/>
              <a:ext cx="1915518" cy="2548440"/>
            </a:xfrm>
            <a:custGeom>
              <a:avLst/>
              <a:gdLst>
                <a:gd name="T0" fmla="*/ 17 w 96"/>
                <a:gd name="T1" fmla="*/ 75 h 131"/>
                <a:gd name="T2" fmla="*/ 16 w 96"/>
                <a:gd name="T3" fmla="*/ 21 h 131"/>
                <a:gd name="T4" fmla="*/ 13 w 96"/>
                <a:gd name="T5" fmla="*/ 4 h 131"/>
                <a:gd name="T6" fmla="*/ 37 w 96"/>
                <a:gd name="T7" fmla="*/ 0 h 131"/>
                <a:gd name="T8" fmla="*/ 45 w 96"/>
                <a:gd name="T9" fmla="*/ 9 h 131"/>
                <a:gd name="T10" fmla="*/ 61 w 96"/>
                <a:gd name="T11" fmla="*/ 0 h 131"/>
                <a:gd name="T12" fmla="*/ 89 w 96"/>
                <a:gd name="T13" fmla="*/ 3 h 131"/>
                <a:gd name="T14" fmla="*/ 81 w 96"/>
                <a:gd name="T15" fmla="*/ 66 h 131"/>
                <a:gd name="T16" fmla="*/ 96 w 96"/>
                <a:gd name="T17" fmla="*/ 131 h 131"/>
                <a:gd name="T18" fmla="*/ 53 w 96"/>
                <a:gd name="T19" fmla="*/ 131 h 131"/>
                <a:gd name="T20" fmla="*/ 40 w 96"/>
                <a:gd name="T21" fmla="*/ 103 h 131"/>
                <a:gd name="T22" fmla="*/ 27 w 96"/>
                <a:gd name="T23" fmla="*/ 131 h 131"/>
                <a:gd name="T24" fmla="*/ 0 w 96"/>
                <a:gd name="T25" fmla="*/ 131 h 131"/>
                <a:gd name="T26" fmla="*/ 17 w 96"/>
                <a:gd name="T27" fmla="*/ 75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6" h="131">
                  <a:moveTo>
                    <a:pt x="17" y="75"/>
                  </a:moveTo>
                  <a:cubicBezTo>
                    <a:pt x="18" y="57"/>
                    <a:pt x="18" y="39"/>
                    <a:pt x="16" y="21"/>
                  </a:cubicBezTo>
                  <a:cubicBezTo>
                    <a:pt x="13" y="4"/>
                    <a:pt x="13" y="4"/>
                    <a:pt x="13" y="4"/>
                  </a:cubicBezTo>
                  <a:cubicBezTo>
                    <a:pt x="37" y="0"/>
                    <a:pt x="37" y="0"/>
                    <a:pt x="37" y="0"/>
                  </a:cubicBezTo>
                  <a:cubicBezTo>
                    <a:pt x="45" y="9"/>
                    <a:pt x="45" y="9"/>
                    <a:pt x="45" y="9"/>
                  </a:cubicBezTo>
                  <a:cubicBezTo>
                    <a:pt x="61" y="0"/>
                    <a:pt x="61" y="0"/>
                    <a:pt x="61" y="0"/>
                  </a:cubicBezTo>
                  <a:cubicBezTo>
                    <a:pt x="89" y="3"/>
                    <a:pt x="89" y="3"/>
                    <a:pt x="89" y="3"/>
                  </a:cubicBezTo>
                  <a:cubicBezTo>
                    <a:pt x="91" y="24"/>
                    <a:pt x="88" y="46"/>
                    <a:pt x="81" y="66"/>
                  </a:cubicBezTo>
                  <a:cubicBezTo>
                    <a:pt x="96" y="131"/>
                    <a:pt x="96" y="131"/>
                    <a:pt x="96" y="131"/>
                  </a:cubicBezTo>
                  <a:cubicBezTo>
                    <a:pt x="53" y="131"/>
                    <a:pt x="53" y="131"/>
                    <a:pt x="53" y="131"/>
                  </a:cubicBezTo>
                  <a:cubicBezTo>
                    <a:pt x="40" y="103"/>
                    <a:pt x="40" y="103"/>
                    <a:pt x="40" y="103"/>
                  </a:cubicBezTo>
                  <a:cubicBezTo>
                    <a:pt x="27" y="131"/>
                    <a:pt x="27" y="131"/>
                    <a:pt x="27" y="131"/>
                  </a:cubicBezTo>
                  <a:cubicBezTo>
                    <a:pt x="0" y="131"/>
                    <a:pt x="0" y="131"/>
                    <a:pt x="0" y="131"/>
                  </a:cubicBezTo>
                  <a:lnTo>
                    <a:pt x="17" y="75"/>
                  </a:ln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en-US"/>
            </a:p>
          </p:txBody>
        </p:sp>
        <p:sp>
          <p:nvSpPr>
            <p:cNvPr id="79" name="Freeform 3463">
              <a:extLst>
                <a:ext uri="{FF2B5EF4-FFF2-40B4-BE49-F238E27FC236}">
                  <a16:creationId xmlns:a16="http://schemas.microsoft.com/office/drawing/2014/main" id="{846871C0-2B1C-2368-9C0F-AAE47F24BC93}"/>
                </a:ext>
              </a:extLst>
            </p:cNvPr>
            <p:cNvSpPr>
              <a:spLocks/>
            </p:cNvSpPr>
            <p:nvPr/>
          </p:nvSpPr>
          <p:spPr bwMode="auto">
            <a:xfrm>
              <a:off x="6537312" y="5871978"/>
              <a:ext cx="752529" cy="1341284"/>
            </a:xfrm>
            <a:custGeom>
              <a:avLst/>
              <a:gdLst>
                <a:gd name="T0" fmla="*/ 6 w 38"/>
                <a:gd name="T1" fmla="*/ 53 h 69"/>
                <a:gd name="T2" fmla="*/ 10 w 38"/>
                <a:gd name="T3" fmla="*/ 69 h 69"/>
                <a:gd name="T4" fmla="*/ 20 w 38"/>
                <a:gd name="T5" fmla="*/ 56 h 69"/>
                <a:gd name="T6" fmla="*/ 38 w 38"/>
                <a:gd name="T7" fmla="*/ 1 h 69"/>
                <a:gd name="T8" fmla="*/ 31 w 38"/>
                <a:gd name="T9" fmla="*/ 0 h 69"/>
                <a:gd name="T10" fmla="*/ 15 w 38"/>
                <a:gd name="T11" fmla="*/ 9 h 69"/>
                <a:gd name="T12" fmla="*/ 7 w 38"/>
                <a:gd name="T13" fmla="*/ 0 h 69"/>
                <a:gd name="T14" fmla="*/ 1 w 38"/>
                <a:gd name="T15" fmla="*/ 1 h 69"/>
                <a:gd name="T16" fmla="*/ 6 w 38"/>
                <a:gd name="T17" fmla="*/ 53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69">
                  <a:moveTo>
                    <a:pt x="6" y="53"/>
                  </a:moveTo>
                  <a:cubicBezTo>
                    <a:pt x="7" y="59"/>
                    <a:pt x="9" y="64"/>
                    <a:pt x="10" y="69"/>
                  </a:cubicBezTo>
                  <a:cubicBezTo>
                    <a:pt x="14" y="65"/>
                    <a:pt x="17" y="61"/>
                    <a:pt x="20" y="56"/>
                  </a:cubicBezTo>
                  <a:cubicBezTo>
                    <a:pt x="30" y="39"/>
                    <a:pt x="36" y="20"/>
                    <a:pt x="38" y="1"/>
                  </a:cubicBezTo>
                  <a:cubicBezTo>
                    <a:pt x="31" y="0"/>
                    <a:pt x="31" y="0"/>
                    <a:pt x="31" y="0"/>
                  </a:cubicBezTo>
                  <a:cubicBezTo>
                    <a:pt x="15" y="9"/>
                    <a:pt x="15" y="9"/>
                    <a:pt x="15" y="9"/>
                  </a:cubicBezTo>
                  <a:cubicBezTo>
                    <a:pt x="7" y="0"/>
                    <a:pt x="7" y="0"/>
                    <a:pt x="7" y="0"/>
                  </a:cubicBezTo>
                  <a:cubicBezTo>
                    <a:pt x="1" y="1"/>
                    <a:pt x="1" y="1"/>
                    <a:pt x="1" y="1"/>
                  </a:cubicBezTo>
                  <a:cubicBezTo>
                    <a:pt x="0" y="18"/>
                    <a:pt x="1" y="36"/>
                    <a:pt x="6" y="53"/>
                  </a:cubicBezTo>
                  <a:close/>
                </a:path>
              </a:pathLst>
            </a:custGeom>
            <a:solidFill>
              <a:srgbClr val="F8F0E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 name="Freeform 3464">
              <a:extLst>
                <a:ext uri="{FF2B5EF4-FFF2-40B4-BE49-F238E27FC236}">
                  <a16:creationId xmlns:a16="http://schemas.microsoft.com/office/drawing/2014/main" id="{E7302C78-3DEC-F077-B17B-EEA62E48718E}"/>
                </a:ext>
              </a:extLst>
            </p:cNvPr>
            <p:cNvSpPr>
              <a:spLocks/>
            </p:cNvSpPr>
            <p:nvPr/>
          </p:nvSpPr>
          <p:spPr bwMode="auto">
            <a:xfrm>
              <a:off x="6537312" y="5871978"/>
              <a:ext cx="752529" cy="357673"/>
            </a:xfrm>
            <a:custGeom>
              <a:avLst/>
              <a:gdLst>
                <a:gd name="T0" fmla="*/ 33 w 33"/>
                <a:gd name="T1" fmla="*/ 1 h 16"/>
                <a:gd name="T2" fmla="*/ 27 w 33"/>
                <a:gd name="T3" fmla="*/ 0 h 16"/>
                <a:gd name="T4" fmla="*/ 13 w 33"/>
                <a:gd name="T5" fmla="*/ 8 h 16"/>
                <a:gd name="T6" fmla="*/ 6 w 33"/>
                <a:gd name="T7" fmla="*/ 0 h 16"/>
                <a:gd name="T8" fmla="*/ 0 w 33"/>
                <a:gd name="T9" fmla="*/ 1 h 16"/>
                <a:gd name="T10" fmla="*/ 5 w 33"/>
                <a:gd name="T11" fmla="*/ 16 h 16"/>
                <a:gd name="T12" fmla="*/ 13 w 33"/>
                <a:gd name="T13" fmla="*/ 9 h 16"/>
                <a:gd name="T14" fmla="*/ 19 w 33"/>
                <a:gd name="T15" fmla="*/ 16 h 16"/>
                <a:gd name="T16" fmla="*/ 33 w 33"/>
                <a:gd name="T17" fmla="*/ 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16">
                  <a:moveTo>
                    <a:pt x="33" y="1"/>
                  </a:moveTo>
                  <a:lnTo>
                    <a:pt x="27" y="0"/>
                  </a:lnTo>
                  <a:lnTo>
                    <a:pt x="13" y="8"/>
                  </a:lnTo>
                  <a:lnTo>
                    <a:pt x="6" y="0"/>
                  </a:lnTo>
                  <a:lnTo>
                    <a:pt x="0" y="1"/>
                  </a:lnTo>
                  <a:lnTo>
                    <a:pt x="5" y="16"/>
                  </a:lnTo>
                  <a:lnTo>
                    <a:pt x="13" y="9"/>
                  </a:lnTo>
                  <a:lnTo>
                    <a:pt x="19" y="16"/>
                  </a:lnTo>
                  <a:lnTo>
                    <a:pt x="33" y="1"/>
                  </a:lnTo>
                  <a:close/>
                </a:path>
              </a:pathLst>
            </a:custGeom>
            <a:solidFill>
              <a:srgbClr val="E3DF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 name="Freeform 3465">
              <a:extLst>
                <a:ext uri="{FF2B5EF4-FFF2-40B4-BE49-F238E27FC236}">
                  <a16:creationId xmlns:a16="http://schemas.microsoft.com/office/drawing/2014/main" id="{92AB0CBB-4C45-CCAF-AD47-384A0B097C5F}"/>
                </a:ext>
              </a:extLst>
            </p:cNvPr>
            <p:cNvSpPr>
              <a:spLocks/>
            </p:cNvSpPr>
            <p:nvPr/>
          </p:nvSpPr>
          <p:spPr bwMode="auto">
            <a:xfrm>
              <a:off x="6651338" y="6073168"/>
              <a:ext cx="273645" cy="1140096"/>
            </a:xfrm>
            <a:custGeom>
              <a:avLst/>
              <a:gdLst>
                <a:gd name="T0" fmla="*/ 0 w 14"/>
                <a:gd name="T1" fmla="*/ 43 h 59"/>
                <a:gd name="T2" fmla="*/ 4 w 14"/>
                <a:gd name="T3" fmla="*/ 59 h 59"/>
                <a:gd name="T4" fmla="*/ 14 w 14"/>
                <a:gd name="T5" fmla="*/ 46 h 59"/>
                <a:gd name="T6" fmla="*/ 9 w 14"/>
                <a:gd name="T7" fmla="*/ 11 h 59"/>
                <a:gd name="T8" fmla="*/ 13 w 14"/>
                <a:gd name="T9" fmla="*/ 5 h 59"/>
                <a:gd name="T10" fmla="*/ 9 w 14"/>
                <a:gd name="T11" fmla="*/ 0 h 59"/>
                <a:gd name="T12" fmla="*/ 4 w 14"/>
                <a:gd name="T13" fmla="*/ 5 h 59"/>
                <a:gd name="T14" fmla="*/ 6 w 14"/>
                <a:gd name="T15" fmla="*/ 11 h 59"/>
                <a:gd name="T16" fmla="*/ 0 w 14"/>
                <a:gd name="T17" fmla="*/ 43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59">
                  <a:moveTo>
                    <a:pt x="0" y="43"/>
                  </a:moveTo>
                  <a:cubicBezTo>
                    <a:pt x="1" y="49"/>
                    <a:pt x="3" y="54"/>
                    <a:pt x="4" y="59"/>
                  </a:cubicBezTo>
                  <a:cubicBezTo>
                    <a:pt x="8" y="55"/>
                    <a:pt x="11" y="51"/>
                    <a:pt x="14" y="46"/>
                  </a:cubicBezTo>
                  <a:cubicBezTo>
                    <a:pt x="9" y="11"/>
                    <a:pt x="9" y="11"/>
                    <a:pt x="9" y="11"/>
                  </a:cubicBezTo>
                  <a:cubicBezTo>
                    <a:pt x="13" y="5"/>
                    <a:pt x="13" y="5"/>
                    <a:pt x="13" y="5"/>
                  </a:cubicBezTo>
                  <a:cubicBezTo>
                    <a:pt x="9" y="0"/>
                    <a:pt x="9" y="0"/>
                    <a:pt x="9" y="0"/>
                  </a:cubicBezTo>
                  <a:cubicBezTo>
                    <a:pt x="4" y="5"/>
                    <a:pt x="4" y="5"/>
                    <a:pt x="4" y="5"/>
                  </a:cubicBezTo>
                  <a:cubicBezTo>
                    <a:pt x="6" y="11"/>
                    <a:pt x="6" y="11"/>
                    <a:pt x="6" y="11"/>
                  </a:cubicBezTo>
                  <a:lnTo>
                    <a:pt x="0" y="43"/>
                  </a:lnTo>
                  <a:close/>
                </a:path>
              </a:pathLst>
            </a:custGeom>
            <a:solidFill>
              <a:srgbClr val="4440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2" name="Freeform 3473">
              <a:extLst>
                <a:ext uri="{FF2B5EF4-FFF2-40B4-BE49-F238E27FC236}">
                  <a16:creationId xmlns:a16="http://schemas.microsoft.com/office/drawing/2014/main" id="{AD2E6CF5-4B16-51BC-AAAE-840B240296A6}"/>
                </a:ext>
              </a:extLst>
            </p:cNvPr>
            <p:cNvSpPr>
              <a:spLocks/>
            </p:cNvSpPr>
            <p:nvPr/>
          </p:nvSpPr>
          <p:spPr bwMode="auto">
            <a:xfrm>
              <a:off x="7517884" y="6609681"/>
              <a:ext cx="136823" cy="178841"/>
            </a:xfrm>
            <a:custGeom>
              <a:avLst/>
              <a:gdLst>
                <a:gd name="T0" fmla="*/ 6 w 7"/>
                <a:gd name="T1" fmla="*/ 9 h 9"/>
                <a:gd name="T2" fmla="*/ 6 w 7"/>
                <a:gd name="T3" fmla="*/ 8 h 9"/>
                <a:gd name="T4" fmla="*/ 6 w 7"/>
                <a:gd name="T5" fmla="*/ 8 h 9"/>
                <a:gd name="T6" fmla="*/ 0 w 7"/>
                <a:gd name="T7" fmla="*/ 0 h 9"/>
                <a:gd name="T8" fmla="*/ 0 w 7"/>
                <a:gd name="T9" fmla="*/ 0 h 9"/>
                <a:gd name="T10" fmla="*/ 0 w 7"/>
                <a:gd name="T11" fmla="*/ 0 h 9"/>
                <a:gd name="T12" fmla="*/ 6 w 7"/>
                <a:gd name="T13" fmla="*/ 8 h 9"/>
                <a:gd name="T14" fmla="*/ 6 w 7"/>
                <a:gd name="T15" fmla="*/ 9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9">
                  <a:moveTo>
                    <a:pt x="6" y="9"/>
                  </a:moveTo>
                  <a:cubicBezTo>
                    <a:pt x="6" y="8"/>
                    <a:pt x="6" y="8"/>
                    <a:pt x="6" y="8"/>
                  </a:cubicBezTo>
                  <a:cubicBezTo>
                    <a:pt x="7" y="8"/>
                    <a:pt x="7" y="8"/>
                    <a:pt x="6" y="8"/>
                  </a:cubicBezTo>
                  <a:cubicBezTo>
                    <a:pt x="0" y="0"/>
                    <a:pt x="0" y="0"/>
                    <a:pt x="0" y="0"/>
                  </a:cubicBezTo>
                  <a:cubicBezTo>
                    <a:pt x="0" y="0"/>
                    <a:pt x="0" y="0"/>
                    <a:pt x="0" y="0"/>
                  </a:cubicBezTo>
                  <a:cubicBezTo>
                    <a:pt x="0" y="0"/>
                    <a:pt x="0" y="0"/>
                    <a:pt x="0" y="0"/>
                  </a:cubicBezTo>
                  <a:cubicBezTo>
                    <a:pt x="6" y="8"/>
                    <a:pt x="6" y="8"/>
                    <a:pt x="6" y="8"/>
                  </a:cubicBezTo>
                  <a:lnTo>
                    <a:pt x="6" y="9"/>
                  </a:lnTo>
                  <a:close/>
                </a:path>
              </a:pathLst>
            </a:custGeom>
            <a:solidFill>
              <a:srgbClr val="2C75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83" name="Group 82">
              <a:extLst>
                <a:ext uri="{FF2B5EF4-FFF2-40B4-BE49-F238E27FC236}">
                  <a16:creationId xmlns:a16="http://schemas.microsoft.com/office/drawing/2014/main" id="{09DF6098-B75B-8A78-B378-6B17BFA57C92}"/>
                </a:ext>
              </a:extLst>
            </p:cNvPr>
            <p:cNvGrpSpPr/>
            <p:nvPr/>
          </p:nvGrpSpPr>
          <p:grpSpPr>
            <a:xfrm flipH="1">
              <a:off x="5821086" y="5923691"/>
              <a:ext cx="2397750" cy="1949401"/>
              <a:chOff x="17290375" y="5460471"/>
              <a:chExt cx="2683191" cy="1919877"/>
            </a:xfrm>
          </p:grpSpPr>
          <p:sp>
            <p:nvSpPr>
              <p:cNvPr id="118" name="Freeform 4871">
                <a:extLst>
                  <a:ext uri="{FF2B5EF4-FFF2-40B4-BE49-F238E27FC236}">
                    <a16:creationId xmlns:a16="http://schemas.microsoft.com/office/drawing/2014/main" id="{CDFD0608-DC84-C192-D004-7D90EEB73979}"/>
                  </a:ext>
                </a:extLst>
              </p:cNvPr>
              <p:cNvSpPr>
                <a:spLocks/>
              </p:cNvSpPr>
              <p:nvPr/>
            </p:nvSpPr>
            <p:spPr bwMode="auto">
              <a:xfrm>
                <a:off x="17290375" y="5460471"/>
                <a:ext cx="832719" cy="1919877"/>
              </a:xfrm>
              <a:custGeom>
                <a:avLst/>
                <a:gdLst>
                  <a:gd name="T0" fmla="*/ 27 w 41"/>
                  <a:gd name="T1" fmla="*/ 0 h 96"/>
                  <a:gd name="T2" fmla="*/ 20 w 41"/>
                  <a:gd name="T3" fmla="*/ 9 h 96"/>
                  <a:gd name="T4" fmla="*/ 3 w 41"/>
                  <a:gd name="T5" fmla="*/ 73 h 96"/>
                  <a:gd name="T6" fmla="*/ 40 w 41"/>
                  <a:gd name="T7" fmla="*/ 75 h 96"/>
                  <a:gd name="T8" fmla="*/ 27 w 41"/>
                  <a:gd name="T9" fmla="*/ 0 h 96"/>
                </a:gdLst>
                <a:ahLst/>
                <a:cxnLst>
                  <a:cxn ang="0">
                    <a:pos x="T0" y="T1"/>
                  </a:cxn>
                  <a:cxn ang="0">
                    <a:pos x="T2" y="T3"/>
                  </a:cxn>
                  <a:cxn ang="0">
                    <a:pos x="T4" y="T5"/>
                  </a:cxn>
                  <a:cxn ang="0">
                    <a:pos x="T6" y="T7"/>
                  </a:cxn>
                  <a:cxn ang="0">
                    <a:pos x="T8" y="T9"/>
                  </a:cxn>
                </a:cxnLst>
                <a:rect l="0" t="0" r="r" b="b"/>
                <a:pathLst>
                  <a:path w="41" h="96">
                    <a:moveTo>
                      <a:pt x="27" y="0"/>
                    </a:moveTo>
                    <a:cubicBezTo>
                      <a:pt x="27" y="0"/>
                      <a:pt x="24" y="2"/>
                      <a:pt x="20" y="9"/>
                    </a:cubicBezTo>
                    <a:cubicBezTo>
                      <a:pt x="15" y="16"/>
                      <a:pt x="0" y="53"/>
                      <a:pt x="3" y="73"/>
                    </a:cubicBezTo>
                    <a:cubicBezTo>
                      <a:pt x="7" y="96"/>
                      <a:pt x="38" y="78"/>
                      <a:pt x="40" y="75"/>
                    </a:cubicBezTo>
                    <a:cubicBezTo>
                      <a:pt x="41" y="71"/>
                      <a:pt x="41" y="0"/>
                      <a:pt x="27" y="0"/>
                    </a:cubicBez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9" name="Freeform 4889">
                <a:extLst>
                  <a:ext uri="{FF2B5EF4-FFF2-40B4-BE49-F238E27FC236}">
                    <a16:creationId xmlns:a16="http://schemas.microsoft.com/office/drawing/2014/main" id="{9F3A286E-315F-B00B-BCDC-D813EA337FA3}"/>
                  </a:ext>
                </a:extLst>
              </p:cNvPr>
              <p:cNvSpPr>
                <a:spLocks/>
              </p:cNvSpPr>
              <p:nvPr/>
            </p:nvSpPr>
            <p:spPr bwMode="auto">
              <a:xfrm>
                <a:off x="17683588" y="6246923"/>
                <a:ext cx="647669" cy="439497"/>
              </a:xfrm>
              <a:custGeom>
                <a:avLst/>
                <a:gdLst>
                  <a:gd name="T0" fmla="*/ 32 w 33"/>
                  <a:gd name="T1" fmla="*/ 11 h 22"/>
                  <a:gd name="T2" fmla="*/ 18 w 33"/>
                  <a:gd name="T3" fmla="*/ 1 h 22"/>
                  <a:gd name="T4" fmla="*/ 2 w 33"/>
                  <a:gd name="T5" fmla="*/ 7 h 22"/>
                  <a:gd name="T6" fmla="*/ 15 w 33"/>
                  <a:gd name="T7" fmla="*/ 6 h 22"/>
                  <a:gd name="T8" fmla="*/ 2 w 33"/>
                  <a:gd name="T9" fmla="*/ 15 h 22"/>
                  <a:gd name="T10" fmla="*/ 23 w 33"/>
                  <a:gd name="T11" fmla="*/ 20 h 22"/>
                  <a:gd name="T12" fmla="*/ 32 w 33"/>
                  <a:gd name="T13" fmla="*/ 11 h 22"/>
                </a:gdLst>
                <a:ahLst/>
                <a:cxnLst>
                  <a:cxn ang="0">
                    <a:pos x="T0" y="T1"/>
                  </a:cxn>
                  <a:cxn ang="0">
                    <a:pos x="T2" y="T3"/>
                  </a:cxn>
                  <a:cxn ang="0">
                    <a:pos x="T4" y="T5"/>
                  </a:cxn>
                  <a:cxn ang="0">
                    <a:pos x="T6" y="T7"/>
                  </a:cxn>
                  <a:cxn ang="0">
                    <a:pos x="T8" y="T9"/>
                  </a:cxn>
                  <a:cxn ang="0">
                    <a:pos x="T10" y="T11"/>
                  </a:cxn>
                  <a:cxn ang="0">
                    <a:pos x="T12" y="T13"/>
                  </a:cxn>
                </a:cxnLst>
                <a:rect l="0" t="0" r="r" b="b"/>
                <a:pathLst>
                  <a:path w="33" h="22">
                    <a:moveTo>
                      <a:pt x="32" y="11"/>
                    </a:moveTo>
                    <a:cubicBezTo>
                      <a:pt x="32" y="11"/>
                      <a:pt x="24" y="2"/>
                      <a:pt x="18" y="1"/>
                    </a:cubicBezTo>
                    <a:cubicBezTo>
                      <a:pt x="11" y="0"/>
                      <a:pt x="4" y="4"/>
                      <a:pt x="2" y="7"/>
                    </a:cubicBezTo>
                    <a:cubicBezTo>
                      <a:pt x="0" y="10"/>
                      <a:pt x="9" y="4"/>
                      <a:pt x="15" y="6"/>
                    </a:cubicBezTo>
                    <a:cubicBezTo>
                      <a:pt x="10" y="8"/>
                      <a:pt x="5" y="10"/>
                      <a:pt x="2" y="15"/>
                    </a:cubicBezTo>
                    <a:cubicBezTo>
                      <a:pt x="3" y="18"/>
                      <a:pt x="15" y="22"/>
                      <a:pt x="23" y="20"/>
                    </a:cubicBezTo>
                    <a:cubicBezTo>
                      <a:pt x="31" y="19"/>
                      <a:pt x="33" y="16"/>
                      <a:pt x="32" y="11"/>
                    </a:cubicBezTo>
                    <a:close/>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0" name="Freeform 4890">
                <a:extLst>
                  <a:ext uri="{FF2B5EF4-FFF2-40B4-BE49-F238E27FC236}">
                    <a16:creationId xmlns:a16="http://schemas.microsoft.com/office/drawing/2014/main" id="{0A72BFB0-CB68-F319-A091-9EC4BA226E74}"/>
                  </a:ext>
                </a:extLst>
              </p:cNvPr>
              <p:cNvSpPr>
                <a:spLocks/>
              </p:cNvSpPr>
              <p:nvPr/>
            </p:nvSpPr>
            <p:spPr bwMode="auto">
              <a:xfrm>
                <a:off x="18123085" y="5475348"/>
                <a:ext cx="1850481" cy="1688567"/>
              </a:xfrm>
              <a:custGeom>
                <a:avLst/>
                <a:gdLst>
                  <a:gd name="T0" fmla="*/ 86 w 92"/>
                  <a:gd name="T1" fmla="*/ 74 h 84"/>
                  <a:gd name="T2" fmla="*/ 38 w 92"/>
                  <a:gd name="T3" fmla="*/ 78 h 84"/>
                  <a:gd name="T4" fmla="*/ 0 w 92"/>
                  <a:gd name="T5" fmla="*/ 66 h 84"/>
                  <a:gd name="T6" fmla="*/ 9 w 92"/>
                  <a:gd name="T7" fmla="*/ 48 h 84"/>
                  <a:gd name="T8" fmla="*/ 54 w 92"/>
                  <a:gd name="T9" fmla="*/ 53 h 84"/>
                  <a:gd name="T10" fmla="*/ 61 w 92"/>
                  <a:gd name="T11" fmla="*/ 53 h 84"/>
                  <a:gd name="T12" fmla="*/ 73 w 92"/>
                  <a:gd name="T13" fmla="*/ 0 h 84"/>
                  <a:gd name="T14" fmla="*/ 87 w 92"/>
                  <a:gd name="T15" fmla="*/ 21 h 84"/>
                  <a:gd name="T16" fmla="*/ 86 w 92"/>
                  <a:gd name="T17" fmla="*/ 7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2" h="84">
                    <a:moveTo>
                      <a:pt x="86" y="74"/>
                    </a:moveTo>
                    <a:cubicBezTo>
                      <a:pt x="83" y="80"/>
                      <a:pt x="65" y="84"/>
                      <a:pt x="38" y="78"/>
                    </a:cubicBezTo>
                    <a:cubicBezTo>
                      <a:pt x="27" y="76"/>
                      <a:pt x="14" y="72"/>
                      <a:pt x="0" y="66"/>
                    </a:cubicBezTo>
                    <a:cubicBezTo>
                      <a:pt x="6" y="54"/>
                      <a:pt x="9" y="48"/>
                      <a:pt x="9" y="48"/>
                    </a:cubicBezTo>
                    <a:cubicBezTo>
                      <a:pt x="54" y="53"/>
                      <a:pt x="54" y="53"/>
                      <a:pt x="54" y="53"/>
                    </a:cubicBezTo>
                    <a:cubicBezTo>
                      <a:pt x="61" y="53"/>
                      <a:pt x="61" y="53"/>
                      <a:pt x="61" y="53"/>
                    </a:cubicBezTo>
                    <a:cubicBezTo>
                      <a:pt x="61" y="53"/>
                      <a:pt x="62" y="1"/>
                      <a:pt x="73" y="0"/>
                    </a:cubicBezTo>
                    <a:cubicBezTo>
                      <a:pt x="73" y="0"/>
                      <a:pt x="82" y="4"/>
                      <a:pt x="87" y="21"/>
                    </a:cubicBezTo>
                    <a:cubicBezTo>
                      <a:pt x="92" y="40"/>
                      <a:pt x="91" y="65"/>
                      <a:pt x="86" y="74"/>
                    </a:cubicBez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1" name="Freeform 4891">
                <a:extLst>
                  <a:ext uri="{FF2B5EF4-FFF2-40B4-BE49-F238E27FC236}">
                    <a16:creationId xmlns:a16="http://schemas.microsoft.com/office/drawing/2014/main" id="{0472CF65-E0E3-7ABD-3B57-5DC764844CF9}"/>
                  </a:ext>
                </a:extLst>
              </p:cNvPr>
              <p:cNvSpPr>
                <a:spLocks/>
              </p:cNvSpPr>
              <p:nvPr/>
            </p:nvSpPr>
            <p:spPr bwMode="auto">
              <a:xfrm>
                <a:off x="18123085" y="6408836"/>
                <a:ext cx="1156553" cy="601402"/>
              </a:xfrm>
              <a:custGeom>
                <a:avLst/>
                <a:gdLst>
                  <a:gd name="T0" fmla="*/ 58 w 58"/>
                  <a:gd name="T1" fmla="*/ 20 h 30"/>
                  <a:gd name="T2" fmla="*/ 38 w 58"/>
                  <a:gd name="T3" fmla="*/ 30 h 30"/>
                  <a:gd name="T4" fmla="*/ 0 w 58"/>
                  <a:gd name="T5" fmla="*/ 18 h 30"/>
                  <a:gd name="T6" fmla="*/ 9 w 58"/>
                  <a:gd name="T7" fmla="*/ 0 h 30"/>
                  <a:gd name="T8" fmla="*/ 54 w 58"/>
                  <a:gd name="T9" fmla="*/ 5 h 30"/>
                  <a:gd name="T10" fmla="*/ 58 w 58"/>
                  <a:gd name="T11" fmla="*/ 20 h 30"/>
                </a:gdLst>
                <a:ahLst/>
                <a:cxnLst>
                  <a:cxn ang="0">
                    <a:pos x="T0" y="T1"/>
                  </a:cxn>
                  <a:cxn ang="0">
                    <a:pos x="T2" y="T3"/>
                  </a:cxn>
                  <a:cxn ang="0">
                    <a:pos x="T4" y="T5"/>
                  </a:cxn>
                  <a:cxn ang="0">
                    <a:pos x="T6" y="T7"/>
                  </a:cxn>
                  <a:cxn ang="0">
                    <a:pos x="T8" y="T9"/>
                  </a:cxn>
                  <a:cxn ang="0">
                    <a:pos x="T10" y="T11"/>
                  </a:cxn>
                </a:cxnLst>
                <a:rect l="0" t="0" r="r" b="b"/>
                <a:pathLst>
                  <a:path w="58" h="30">
                    <a:moveTo>
                      <a:pt x="58" y="20"/>
                    </a:moveTo>
                    <a:cubicBezTo>
                      <a:pt x="55" y="23"/>
                      <a:pt x="45" y="28"/>
                      <a:pt x="38" y="30"/>
                    </a:cubicBezTo>
                    <a:cubicBezTo>
                      <a:pt x="27" y="28"/>
                      <a:pt x="14" y="24"/>
                      <a:pt x="0" y="18"/>
                    </a:cubicBezTo>
                    <a:cubicBezTo>
                      <a:pt x="6" y="6"/>
                      <a:pt x="9" y="0"/>
                      <a:pt x="9" y="0"/>
                    </a:cubicBezTo>
                    <a:cubicBezTo>
                      <a:pt x="54" y="5"/>
                      <a:pt x="54" y="5"/>
                      <a:pt x="54" y="5"/>
                    </a:cubicBezTo>
                    <a:cubicBezTo>
                      <a:pt x="56" y="10"/>
                      <a:pt x="57" y="16"/>
                      <a:pt x="58" y="20"/>
                    </a:cubicBezTo>
                    <a:close/>
                  </a:path>
                </a:pathLst>
              </a:custGeom>
              <a:solidFill>
                <a:schemeClr val="accent4">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2" name="Freeform 4892">
                <a:extLst>
                  <a:ext uri="{FF2B5EF4-FFF2-40B4-BE49-F238E27FC236}">
                    <a16:creationId xmlns:a16="http://schemas.microsoft.com/office/drawing/2014/main" id="{75AAFF5E-FB4A-AA15-E980-56EA6C55EFD4}"/>
                  </a:ext>
                </a:extLst>
              </p:cNvPr>
              <p:cNvSpPr>
                <a:spLocks/>
              </p:cNvSpPr>
              <p:nvPr/>
            </p:nvSpPr>
            <p:spPr bwMode="auto">
              <a:xfrm>
                <a:off x="18955804" y="6246923"/>
                <a:ext cx="601402" cy="393230"/>
              </a:xfrm>
              <a:custGeom>
                <a:avLst/>
                <a:gdLst>
                  <a:gd name="T0" fmla="*/ 0 w 30"/>
                  <a:gd name="T1" fmla="*/ 8 h 20"/>
                  <a:gd name="T2" fmla="*/ 18 w 30"/>
                  <a:gd name="T3" fmla="*/ 0 h 20"/>
                  <a:gd name="T4" fmla="*/ 28 w 30"/>
                  <a:gd name="T5" fmla="*/ 13 h 20"/>
                  <a:gd name="T6" fmla="*/ 4 w 30"/>
                  <a:gd name="T7" fmla="*/ 20 h 20"/>
                  <a:gd name="T8" fmla="*/ 0 w 30"/>
                  <a:gd name="T9" fmla="*/ 8 h 20"/>
                </a:gdLst>
                <a:ahLst/>
                <a:cxnLst>
                  <a:cxn ang="0">
                    <a:pos x="T0" y="T1"/>
                  </a:cxn>
                  <a:cxn ang="0">
                    <a:pos x="T2" y="T3"/>
                  </a:cxn>
                  <a:cxn ang="0">
                    <a:pos x="T4" y="T5"/>
                  </a:cxn>
                  <a:cxn ang="0">
                    <a:pos x="T6" y="T7"/>
                  </a:cxn>
                  <a:cxn ang="0">
                    <a:pos x="T8" y="T9"/>
                  </a:cxn>
                </a:cxnLst>
                <a:rect l="0" t="0" r="r" b="b"/>
                <a:pathLst>
                  <a:path w="30" h="20">
                    <a:moveTo>
                      <a:pt x="0" y="8"/>
                    </a:moveTo>
                    <a:cubicBezTo>
                      <a:pt x="0" y="8"/>
                      <a:pt x="12" y="0"/>
                      <a:pt x="18" y="0"/>
                    </a:cubicBezTo>
                    <a:cubicBezTo>
                      <a:pt x="27" y="2"/>
                      <a:pt x="30" y="10"/>
                      <a:pt x="28" y="13"/>
                    </a:cubicBezTo>
                    <a:cubicBezTo>
                      <a:pt x="28" y="15"/>
                      <a:pt x="4" y="20"/>
                      <a:pt x="4" y="20"/>
                    </a:cubicBezTo>
                    <a:lnTo>
                      <a:pt x="0" y="8"/>
                    </a:lnTo>
                    <a:close/>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 name="Freeform 4893">
                <a:extLst>
                  <a:ext uri="{FF2B5EF4-FFF2-40B4-BE49-F238E27FC236}">
                    <a16:creationId xmlns:a16="http://schemas.microsoft.com/office/drawing/2014/main" id="{E9B42AA6-B645-F060-FCF0-94D78E3EDF94}"/>
                  </a:ext>
                </a:extLst>
              </p:cNvPr>
              <p:cNvSpPr>
                <a:spLocks/>
              </p:cNvSpPr>
              <p:nvPr/>
            </p:nvSpPr>
            <p:spPr bwMode="auto">
              <a:xfrm>
                <a:off x="17406021" y="6246923"/>
                <a:ext cx="1757956" cy="925236"/>
              </a:xfrm>
              <a:custGeom>
                <a:avLst/>
                <a:gdLst>
                  <a:gd name="T0" fmla="*/ 12 w 88"/>
                  <a:gd name="T1" fmla="*/ 16 h 45"/>
                  <a:gd name="T2" fmla="*/ 1 w 88"/>
                  <a:gd name="T3" fmla="*/ 33 h 45"/>
                  <a:gd name="T4" fmla="*/ 20 w 88"/>
                  <a:gd name="T5" fmla="*/ 44 h 45"/>
                  <a:gd name="T6" fmla="*/ 88 w 88"/>
                  <a:gd name="T7" fmla="*/ 22 h 45"/>
                  <a:gd name="T8" fmla="*/ 79 w 88"/>
                  <a:gd name="T9" fmla="*/ 0 h 45"/>
                  <a:gd name="T10" fmla="*/ 12 w 88"/>
                  <a:gd name="T11" fmla="*/ 16 h 45"/>
                </a:gdLst>
                <a:ahLst/>
                <a:cxnLst>
                  <a:cxn ang="0">
                    <a:pos x="T0" y="T1"/>
                  </a:cxn>
                  <a:cxn ang="0">
                    <a:pos x="T2" y="T3"/>
                  </a:cxn>
                  <a:cxn ang="0">
                    <a:pos x="T4" y="T5"/>
                  </a:cxn>
                  <a:cxn ang="0">
                    <a:pos x="T6" y="T7"/>
                  </a:cxn>
                  <a:cxn ang="0">
                    <a:pos x="T8" y="T9"/>
                  </a:cxn>
                  <a:cxn ang="0">
                    <a:pos x="T10" y="T11"/>
                  </a:cxn>
                </a:cxnLst>
                <a:rect l="0" t="0" r="r" b="b"/>
                <a:pathLst>
                  <a:path w="88" h="45">
                    <a:moveTo>
                      <a:pt x="12" y="16"/>
                    </a:moveTo>
                    <a:cubicBezTo>
                      <a:pt x="4" y="20"/>
                      <a:pt x="0" y="24"/>
                      <a:pt x="1" y="33"/>
                    </a:cubicBezTo>
                    <a:cubicBezTo>
                      <a:pt x="1" y="41"/>
                      <a:pt x="11" y="45"/>
                      <a:pt x="20" y="44"/>
                    </a:cubicBezTo>
                    <a:cubicBezTo>
                      <a:pt x="29" y="43"/>
                      <a:pt x="88" y="22"/>
                      <a:pt x="88" y="22"/>
                    </a:cubicBezTo>
                    <a:cubicBezTo>
                      <a:pt x="79" y="0"/>
                      <a:pt x="79" y="0"/>
                      <a:pt x="79" y="0"/>
                    </a:cubicBezTo>
                    <a:cubicBezTo>
                      <a:pt x="79" y="0"/>
                      <a:pt x="25" y="10"/>
                      <a:pt x="12" y="16"/>
                    </a:cubicBez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84" name="Group 83">
              <a:extLst>
                <a:ext uri="{FF2B5EF4-FFF2-40B4-BE49-F238E27FC236}">
                  <a16:creationId xmlns:a16="http://schemas.microsoft.com/office/drawing/2014/main" id="{0525D1CB-C1D1-5844-AB66-3435232A4473}"/>
                </a:ext>
              </a:extLst>
            </p:cNvPr>
            <p:cNvGrpSpPr/>
            <p:nvPr/>
          </p:nvGrpSpPr>
          <p:grpSpPr>
            <a:xfrm>
              <a:off x="4867343" y="676605"/>
              <a:ext cx="4067487" cy="4800280"/>
              <a:chOff x="1803696" y="1810576"/>
              <a:chExt cx="2482763" cy="2930057"/>
            </a:xfrm>
          </p:grpSpPr>
          <p:grpSp>
            <p:nvGrpSpPr>
              <p:cNvPr id="85" name="Group 84">
                <a:extLst>
                  <a:ext uri="{FF2B5EF4-FFF2-40B4-BE49-F238E27FC236}">
                    <a16:creationId xmlns:a16="http://schemas.microsoft.com/office/drawing/2014/main" id="{F6DAE3C1-9CF5-9376-F0A0-B4D711A70EAF}"/>
                  </a:ext>
                </a:extLst>
              </p:cNvPr>
              <p:cNvGrpSpPr/>
              <p:nvPr/>
            </p:nvGrpSpPr>
            <p:grpSpPr>
              <a:xfrm>
                <a:off x="1803696" y="1810576"/>
                <a:ext cx="2482763" cy="2930057"/>
                <a:chOff x="142953" y="934202"/>
                <a:chExt cx="1561324" cy="1842612"/>
              </a:xfrm>
            </p:grpSpPr>
            <p:sp>
              <p:nvSpPr>
                <p:cNvPr id="87" name="Freeform 115">
                  <a:extLst>
                    <a:ext uri="{FF2B5EF4-FFF2-40B4-BE49-F238E27FC236}">
                      <a16:creationId xmlns:a16="http://schemas.microsoft.com/office/drawing/2014/main" id="{F0A37C08-2F0B-9A8D-4923-2369F9D1B3E3}"/>
                    </a:ext>
                  </a:extLst>
                </p:cNvPr>
                <p:cNvSpPr>
                  <a:spLocks/>
                </p:cNvSpPr>
                <p:nvPr/>
              </p:nvSpPr>
              <p:spPr bwMode="auto">
                <a:xfrm>
                  <a:off x="142953" y="1880972"/>
                  <a:ext cx="345543" cy="473521"/>
                </a:xfrm>
                <a:custGeom>
                  <a:avLst/>
                  <a:gdLst>
                    <a:gd name="T0" fmla="*/ 2 w 32"/>
                    <a:gd name="T1" fmla="*/ 19 h 44"/>
                    <a:gd name="T2" fmla="*/ 20 w 32"/>
                    <a:gd name="T3" fmla="*/ 40 h 44"/>
                    <a:gd name="T4" fmla="*/ 31 w 32"/>
                    <a:gd name="T5" fmla="*/ 20 h 44"/>
                    <a:gd name="T6" fmla="*/ 15 w 32"/>
                    <a:gd name="T7" fmla="*/ 2 h 44"/>
                    <a:gd name="T8" fmla="*/ 2 w 32"/>
                    <a:gd name="T9" fmla="*/ 19 h 44"/>
                  </a:gdLst>
                  <a:ahLst/>
                  <a:cxnLst>
                    <a:cxn ang="0">
                      <a:pos x="T0" y="T1"/>
                    </a:cxn>
                    <a:cxn ang="0">
                      <a:pos x="T2" y="T3"/>
                    </a:cxn>
                    <a:cxn ang="0">
                      <a:pos x="T4" y="T5"/>
                    </a:cxn>
                    <a:cxn ang="0">
                      <a:pos x="T6" y="T7"/>
                    </a:cxn>
                    <a:cxn ang="0">
                      <a:pos x="T8" y="T9"/>
                    </a:cxn>
                  </a:cxnLst>
                  <a:rect l="0" t="0" r="r" b="b"/>
                  <a:pathLst>
                    <a:path w="32" h="44">
                      <a:moveTo>
                        <a:pt x="2" y="19"/>
                      </a:moveTo>
                      <a:cubicBezTo>
                        <a:pt x="3" y="30"/>
                        <a:pt x="12" y="44"/>
                        <a:pt x="20" y="40"/>
                      </a:cubicBezTo>
                      <a:cubicBezTo>
                        <a:pt x="27" y="37"/>
                        <a:pt x="32" y="31"/>
                        <a:pt x="31" y="20"/>
                      </a:cubicBezTo>
                      <a:cubicBezTo>
                        <a:pt x="29" y="9"/>
                        <a:pt x="23" y="4"/>
                        <a:pt x="15" y="2"/>
                      </a:cubicBezTo>
                      <a:cubicBezTo>
                        <a:pt x="5" y="0"/>
                        <a:pt x="0" y="8"/>
                        <a:pt x="2" y="19"/>
                      </a:cubicBezTo>
                    </a:path>
                  </a:pathLst>
                </a:custGeom>
                <a:solidFill>
                  <a:srgbClr val="ED90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88" name="Freeform 116">
                  <a:extLst>
                    <a:ext uri="{FF2B5EF4-FFF2-40B4-BE49-F238E27FC236}">
                      <a16:creationId xmlns:a16="http://schemas.microsoft.com/office/drawing/2014/main" id="{73EABCAA-7467-CAD6-2FD4-4116855D719A}"/>
                    </a:ext>
                  </a:extLst>
                </p:cNvPr>
                <p:cNvSpPr>
                  <a:spLocks/>
                </p:cNvSpPr>
                <p:nvPr/>
              </p:nvSpPr>
              <p:spPr bwMode="auto">
                <a:xfrm>
                  <a:off x="194144" y="1880972"/>
                  <a:ext cx="140780" cy="102382"/>
                </a:xfrm>
                <a:custGeom>
                  <a:avLst/>
                  <a:gdLst>
                    <a:gd name="T0" fmla="*/ 0 w 14"/>
                    <a:gd name="T1" fmla="*/ 5 h 9"/>
                    <a:gd name="T2" fmla="*/ 14 w 14"/>
                    <a:gd name="T3" fmla="*/ 9 h 9"/>
                    <a:gd name="T4" fmla="*/ 13 w 14"/>
                    <a:gd name="T5" fmla="*/ 2 h 9"/>
                    <a:gd name="T6" fmla="*/ 7 w 14"/>
                    <a:gd name="T7" fmla="*/ 1 h 9"/>
                    <a:gd name="T8" fmla="*/ 0 w 14"/>
                    <a:gd name="T9" fmla="*/ 5 h 9"/>
                  </a:gdLst>
                  <a:ahLst/>
                  <a:cxnLst>
                    <a:cxn ang="0">
                      <a:pos x="T0" y="T1"/>
                    </a:cxn>
                    <a:cxn ang="0">
                      <a:pos x="T2" y="T3"/>
                    </a:cxn>
                    <a:cxn ang="0">
                      <a:pos x="T4" y="T5"/>
                    </a:cxn>
                    <a:cxn ang="0">
                      <a:pos x="T6" y="T7"/>
                    </a:cxn>
                    <a:cxn ang="0">
                      <a:pos x="T8" y="T9"/>
                    </a:cxn>
                  </a:cxnLst>
                  <a:rect l="0" t="0" r="r" b="b"/>
                  <a:pathLst>
                    <a:path w="14" h="9">
                      <a:moveTo>
                        <a:pt x="0" y="5"/>
                      </a:moveTo>
                      <a:cubicBezTo>
                        <a:pt x="2" y="2"/>
                        <a:pt x="12" y="1"/>
                        <a:pt x="14" y="9"/>
                      </a:cubicBezTo>
                      <a:cubicBezTo>
                        <a:pt x="13" y="2"/>
                        <a:pt x="13" y="2"/>
                        <a:pt x="13" y="2"/>
                      </a:cubicBezTo>
                      <a:cubicBezTo>
                        <a:pt x="13" y="2"/>
                        <a:pt x="10" y="0"/>
                        <a:pt x="7" y="1"/>
                      </a:cubicBezTo>
                      <a:cubicBezTo>
                        <a:pt x="2" y="2"/>
                        <a:pt x="0" y="5"/>
                        <a:pt x="0" y="5"/>
                      </a:cubicBezTo>
                      <a:close/>
                    </a:path>
                  </a:pathLst>
                </a:custGeom>
                <a:solidFill>
                  <a:srgbClr val="FCBB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89" name="Freeform 117">
                  <a:extLst>
                    <a:ext uri="{FF2B5EF4-FFF2-40B4-BE49-F238E27FC236}">
                      <a16:creationId xmlns:a16="http://schemas.microsoft.com/office/drawing/2014/main" id="{3E87399E-198D-79F8-1F7C-47BA906632F3}"/>
                    </a:ext>
                  </a:extLst>
                </p:cNvPr>
                <p:cNvSpPr>
                  <a:spLocks/>
                </p:cNvSpPr>
                <p:nvPr/>
              </p:nvSpPr>
              <p:spPr bwMode="auto">
                <a:xfrm>
                  <a:off x="1358734" y="1880972"/>
                  <a:ext cx="345543" cy="473521"/>
                </a:xfrm>
                <a:custGeom>
                  <a:avLst/>
                  <a:gdLst>
                    <a:gd name="T0" fmla="*/ 30 w 32"/>
                    <a:gd name="T1" fmla="*/ 19 h 44"/>
                    <a:gd name="T2" fmla="*/ 12 w 32"/>
                    <a:gd name="T3" fmla="*/ 40 h 44"/>
                    <a:gd name="T4" fmla="*/ 2 w 32"/>
                    <a:gd name="T5" fmla="*/ 20 h 44"/>
                    <a:gd name="T6" fmla="*/ 18 w 32"/>
                    <a:gd name="T7" fmla="*/ 2 h 44"/>
                    <a:gd name="T8" fmla="*/ 30 w 32"/>
                    <a:gd name="T9" fmla="*/ 19 h 44"/>
                  </a:gdLst>
                  <a:ahLst/>
                  <a:cxnLst>
                    <a:cxn ang="0">
                      <a:pos x="T0" y="T1"/>
                    </a:cxn>
                    <a:cxn ang="0">
                      <a:pos x="T2" y="T3"/>
                    </a:cxn>
                    <a:cxn ang="0">
                      <a:pos x="T4" y="T5"/>
                    </a:cxn>
                    <a:cxn ang="0">
                      <a:pos x="T6" y="T7"/>
                    </a:cxn>
                    <a:cxn ang="0">
                      <a:pos x="T8" y="T9"/>
                    </a:cxn>
                  </a:cxnLst>
                  <a:rect l="0" t="0" r="r" b="b"/>
                  <a:pathLst>
                    <a:path w="32" h="44">
                      <a:moveTo>
                        <a:pt x="30" y="19"/>
                      </a:moveTo>
                      <a:cubicBezTo>
                        <a:pt x="29" y="30"/>
                        <a:pt x="20" y="44"/>
                        <a:pt x="12" y="40"/>
                      </a:cubicBezTo>
                      <a:cubicBezTo>
                        <a:pt x="6" y="37"/>
                        <a:pt x="0" y="31"/>
                        <a:pt x="2" y="20"/>
                      </a:cubicBezTo>
                      <a:cubicBezTo>
                        <a:pt x="3" y="9"/>
                        <a:pt x="9" y="4"/>
                        <a:pt x="18" y="2"/>
                      </a:cubicBezTo>
                      <a:cubicBezTo>
                        <a:pt x="27" y="0"/>
                        <a:pt x="32" y="8"/>
                        <a:pt x="30" y="19"/>
                      </a:cubicBezTo>
                    </a:path>
                  </a:pathLst>
                </a:custGeom>
                <a:solidFill>
                  <a:srgbClr val="ED90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90" name="Freeform 118">
                  <a:extLst>
                    <a:ext uri="{FF2B5EF4-FFF2-40B4-BE49-F238E27FC236}">
                      <a16:creationId xmlns:a16="http://schemas.microsoft.com/office/drawing/2014/main" id="{8162A5F0-1233-BF10-5BE3-7D8FDF1BC0FC}"/>
                    </a:ext>
                  </a:extLst>
                </p:cNvPr>
                <p:cNvSpPr>
                  <a:spLocks/>
                </p:cNvSpPr>
                <p:nvPr/>
              </p:nvSpPr>
              <p:spPr bwMode="auto">
                <a:xfrm>
                  <a:off x="1512307" y="1880972"/>
                  <a:ext cx="153573" cy="102382"/>
                </a:xfrm>
                <a:custGeom>
                  <a:avLst/>
                  <a:gdLst>
                    <a:gd name="T0" fmla="*/ 14 w 14"/>
                    <a:gd name="T1" fmla="*/ 5 h 9"/>
                    <a:gd name="T2" fmla="*/ 0 w 14"/>
                    <a:gd name="T3" fmla="*/ 9 h 9"/>
                    <a:gd name="T4" fmla="*/ 1 w 14"/>
                    <a:gd name="T5" fmla="*/ 2 h 9"/>
                    <a:gd name="T6" fmla="*/ 7 w 14"/>
                    <a:gd name="T7" fmla="*/ 1 h 9"/>
                    <a:gd name="T8" fmla="*/ 14 w 14"/>
                    <a:gd name="T9" fmla="*/ 5 h 9"/>
                  </a:gdLst>
                  <a:ahLst/>
                  <a:cxnLst>
                    <a:cxn ang="0">
                      <a:pos x="T0" y="T1"/>
                    </a:cxn>
                    <a:cxn ang="0">
                      <a:pos x="T2" y="T3"/>
                    </a:cxn>
                    <a:cxn ang="0">
                      <a:pos x="T4" y="T5"/>
                    </a:cxn>
                    <a:cxn ang="0">
                      <a:pos x="T6" y="T7"/>
                    </a:cxn>
                    <a:cxn ang="0">
                      <a:pos x="T8" y="T9"/>
                    </a:cxn>
                  </a:cxnLst>
                  <a:rect l="0" t="0" r="r" b="b"/>
                  <a:pathLst>
                    <a:path w="14" h="9">
                      <a:moveTo>
                        <a:pt x="14" y="5"/>
                      </a:moveTo>
                      <a:cubicBezTo>
                        <a:pt x="12" y="2"/>
                        <a:pt x="3" y="1"/>
                        <a:pt x="0" y="9"/>
                      </a:cubicBezTo>
                      <a:cubicBezTo>
                        <a:pt x="1" y="2"/>
                        <a:pt x="1" y="2"/>
                        <a:pt x="1" y="2"/>
                      </a:cubicBezTo>
                      <a:cubicBezTo>
                        <a:pt x="1" y="2"/>
                        <a:pt x="4" y="0"/>
                        <a:pt x="7" y="1"/>
                      </a:cubicBezTo>
                      <a:cubicBezTo>
                        <a:pt x="12" y="2"/>
                        <a:pt x="14" y="5"/>
                        <a:pt x="14" y="5"/>
                      </a:cubicBezTo>
                      <a:close/>
                    </a:path>
                  </a:pathLst>
                </a:custGeom>
                <a:solidFill>
                  <a:srgbClr val="FCBB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91" name="Freeform 119">
                  <a:extLst>
                    <a:ext uri="{FF2B5EF4-FFF2-40B4-BE49-F238E27FC236}">
                      <a16:creationId xmlns:a16="http://schemas.microsoft.com/office/drawing/2014/main" id="{A81B0C9F-975E-345A-FBFF-BEA660DE237B}"/>
                    </a:ext>
                  </a:extLst>
                </p:cNvPr>
                <p:cNvSpPr>
                  <a:spLocks/>
                </p:cNvSpPr>
                <p:nvPr/>
              </p:nvSpPr>
              <p:spPr bwMode="auto">
                <a:xfrm>
                  <a:off x="334915" y="1113108"/>
                  <a:ext cx="1190194" cy="1241385"/>
                </a:xfrm>
                <a:custGeom>
                  <a:avLst/>
                  <a:gdLst>
                    <a:gd name="T0" fmla="*/ 56 w 111"/>
                    <a:gd name="T1" fmla="*/ 0 h 115"/>
                    <a:gd name="T2" fmla="*/ 111 w 111"/>
                    <a:gd name="T3" fmla="*/ 60 h 115"/>
                    <a:gd name="T4" fmla="*/ 56 w 111"/>
                    <a:gd name="T5" fmla="*/ 115 h 115"/>
                    <a:gd name="T6" fmla="*/ 0 w 111"/>
                    <a:gd name="T7" fmla="*/ 60 h 115"/>
                    <a:gd name="T8" fmla="*/ 56 w 111"/>
                    <a:gd name="T9" fmla="*/ 0 h 115"/>
                  </a:gdLst>
                  <a:ahLst/>
                  <a:cxnLst>
                    <a:cxn ang="0">
                      <a:pos x="T0" y="T1"/>
                    </a:cxn>
                    <a:cxn ang="0">
                      <a:pos x="T2" y="T3"/>
                    </a:cxn>
                    <a:cxn ang="0">
                      <a:pos x="T4" y="T5"/>
                    </a:cxn>
                    <a:cxn ang="0">
                      <a:pos x="T6" y="T7"/>
                    </a:cxn>
                    <a:cxn ang="0">
                      <a:pos x="T8" y="T9"/>
                    </a:cxn>
                  </a:cxnLst>
                  <a:rect l="0" t="0" r="r" b="b"/>
                  <a:pathLst>
                    <a:path w="111" h="115">
                      <a:moveTo>
                        <a:pt x="56" y="0"/>
                      </a:moveTo>
                      <a:cubicBezTo>
                        <a:pt x="86" y="0"/>
                        <a:pt x="111" y="19"/>
                        <a:pt x="111" y="60"/>
                      </a:cubicBezTo>
                      <a:cubicBezTo>
                        <a:pt x="111" y="90"/>
                        <a:pt x="86" y="115"/>
                        <a:pt x="56" y="115"/>
                      </a:cubicBezTo>
                      <a:cubicBezTo>
                        <a:pt x="25" y="115"/>
                        <a:pt x="0" y="90"/>
                        <a:pt x="0" y="60"/>
                      </a:cubicBezTo>
                      <a:cubicBezTo>
                        <a:pt x="0" y="20"/>
                        <a:pt x="25" y="0"/>
                        <a:pt x="56" y="0"/>
                      </a:cubicBezTo>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92" name="Freeform 120">
                  <a:extLst>
                    <a:ext uri="{FF2B5EF4-FFF2-40B4-BE49-F238E27FC236}">
                      <a16:creationId xmlns:a16="http://schemas.microsoft.com/office/drawing/2014/main" id="{1C4F600F-72AB-4665-54D4-B22414FC0A1E}"/>
                    </a:ext>
                  </a:extLst>
                </p:cNvPr>
                <p:cNvSpPr>
                  <a:spLocks/>
                </p:cNvSpPr>
                <p:nvPr/>
              </p:nvSpPr>
              <p:spPr bwMode="auto">
                <a:xfrm>
                  <a:off x="360511" y="1484238"/>
                  <a:ext cx="1151797" cy="1292576"/>
                </a:xfrm>
                <a:custGeom>
                  <a:avLst/>
                  <a:gdLst>
                    <a:gd name="T0" fmla="*/ 107 w 107"/>
                    <a:gd name="T1" fmla="*/ 53 h 120"/>
                    <a:gd name="T2" fmla="*/ 53 w 107"/>
                    <a:gd name="T3" fmla="*/ 120 h 120"/>
                    <a:gd name="T4" fmla="*/ 0 w 107"/>
                    <a:gd name="T5" fmla="*/ 53 h 120"/>
                    <a:gd name="T6" fmla="*/ 53 w 107"/>
                    <a:gd name="T7" fmla="*/ 0 h 120"/>
                    <a:gd name="T8" fmla="*/ 107 w 107"/>
                    <a:gd name="T9" fmla="*/ 53 h 120"/>
                  </a:gdLst>
                  <a:ahLst/>
                  <a:cxnLst>
                    <a:cxn ang="0">
                      <a:pos x="T0" y="T1"/>
                    </a:cxn>
                    <a:cxn ang="0">
                      <a:pos x="T2" y="T3"/>
                    </a:cxn>
                    <a:cxn ang="0">
                      <a:pos x="T4" y="T5"/>
                    </a:cxn>
                    <a:cxn ang="0">
                      <a:pos x="T6" y="T7"/>
                    </a:cxn>
                    <a:cxn ang="0">
                      <a:pos x="T8" y="T9"/>
                    </a:cxn>
                  </a:cxnLst>
                  <a:rect l="0" t="0" r="r" b="b"/>
                  <a:pathLst>
                    <a:path w="107" h="120">
                      <a:moveTo>
                        <a:pt x="107" y="53"/>
                      </a:moveTo>
                      <a:cubicBezTo>
                        <a:pt x="107" y="83"/>
                        <a:pt x="88" y="120"/>
                        <a:pt x="53" y="120"/>
                      </a:cubicBezTo>
                      <a:cubicBezTo>
                        <a:pt x="17" y="120"/>
                        <a:pt x="0" y="83"/>
                        <a:pt x="0" y="53"/>
                      </a:cubicBezTo>
                      <a:cubicBezTo>
                        <a:pt x="0" y="24"/>
                        <a:pt x="24" y="0"/>
                        <a:pt x="53" y="0"/>
                      </a:cubicBezTo>
                      <a:cubicBezTo>
                        <a:pt x="83" y="0"/>
                        <a:pt x="107" y="24"/>
                        <a:pt x="107" y="53"/>
                      </a:cubicBezTo>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93" name="Freeform 123">
                  <a:extLst>
                    <a:ext uri="{FF2B5EF4-FFF2-40B4-BE49-F238E27FC236}">
                      <a16:creationId xmlns:a16="http://schemas.microsoft.com/office/drawing/2014/main" id="{0867EA2A-2A8D-F8FB-C290-E2D54A250B68}"/>
                    </a:ext>
                  </a:extLst>
                </p:cNvPr>
                <p:cNvSpPr>
                  <a:spLocks/>
                </p:cNvSpPr>
                <p:nvPr/>
              </p:nvSpPr>
              <p:spPr bwMode="auto">
                <a:xfrm>
                  <a:off x="514083" y="1740193"/>
                  <a:ext cx="243161" cy="89588"/>
                </a:xfrm>
                <a:custGeom>
                  <a:avLst/>
                  <a:gdLst>
                    <a:gd name="T0" fmla="*/ 15 w 23"/>
                    <a:gd name="T1" fmla="*/ 0 h 8"/>
                    <a:gd name="T2" fmla="*/ 0 w 23"/>
                    <a:gd name="T3" fmla="*/ 7 h 8"/>
                    <a:gd name="T4" fmla="*/ 0 w 23"/>
                    <a:gd name="T5" fmla="*/ 8 h 8"/>
                    <a:gd name="T6" fmla="*/ 5 w 23"/>
                    <a:gd name="T7" fmla="*/ 8 h 8"/>
                    <a:gd name="T8" fmla="*/ 15 w 23"/>
                    <a:gd name="T9" fmla="*/ 4 h 8"/>
                    <a:gd name="T10" fmla="*/ 19 w 23"/>
                    <a:gd name="T11" fmla="*/ 5 h 8"/>
                    <a:gd name="T12" fmla="*/ 20 w 23"/>
                    <a:gd name="T13" fmla="*/ 5 h 8"/>
                    <a:gd name="T14" fmla="*/ 22 w 23"/>
                    <a:gd name="T15" fmla="*/ 5 h 8"/>
                    <a:gd name="T16" fmla="*/ 22 w 23"/>
                    <a:gd name="T17" fmla="*/ 4 h 8"/>
                    <a:gd name="T18" fmla="*/ 22 w 23"/>
                    <a:gd name="T19" fmla="*/ 2 h 8"/>
                    <a:gd name="T20" fmla="*/ 22 w 23"/>
                    <a:gd name="T21" fmla="*/ 2 h 8"/>
                    <a:gd name="T22" fmla="*/ 22 w 23"/>
                    <a:gd name="T23" fmla="*/ 2 h 8"/>
                    <a:gd name="T24" fmla="*/ 22 w 23"/>
                    <a:gd name="T25" fmla="*/ 1 h 8"/>
                    <a:gd name="T26" fmla="*/ 22 w 23"/>
                    <a:gd name="T27" fmla="*/ 1 h 8"/>
                    <a:gd name="T28" fmla="*/ 22 w 23"/>
                    <a:gd name="T29" fmla="*/ 1 h 8"/>
                    <a:gd name="T30" fmla="*/ 21 w 23"/>
                    <a:gd name="T31" fmla="*/ 1 h 8"/>
                    <a:gd name="T32" fmla="*/ 15 w 23"/>
                    <a:gd name="T33"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8">
                      <a:moveTo>
                        <a:pt x="15" y="0"/>
                      </a:moveTo>
                      <a:cubicBezTo>
                        <a:pt x="8" y="0"/>
                        <a:pt x="2" y="4"/>
                        <a:pt x="0" y="7"/>
                      </a:cubicBezTo>
                      <a:cubicBezTo>
                        <a:pt x="0" y="8"/>
                        <a:pt x="0" y="8"/>
                        <a:pt x="0" y="8"/>
                      </a:cubicBezTo>
                      <a:cubicBezTo>
                        <a:pt x="1" y="8"/>
                        <a:pt x="3" y="8"/>
                        <a:pt x="5" y="8"/>
                      </a:cubicBezTo>
                      <a:cubicBezTo>
                        <a:pt x="7" y="7"/>
                        <a:pt x="10" y="4"/>
                        <a:pt x="15" y="4"/>
                      </a:cubicBezTo>
                      <a:cubicBezTo>
                        <a:pt x="16" y="4"/>
                        <a:pt x="18" y="4"/>
                        <a:pt x="19" y="5"/>
                      </a:cubicBezTo>
                      <a:cubicBezTo>
                        <a:pt x="20" y="5"/>
                        <a:pt x="20" y="5"/>
                        <a:pt x="20" y="5"/>
                      </a:cubicBezTo>
                      <a:cubicBezTo>
                        <a:pt x="21" y="5"/>
                        <a:pt x="21" y="5"/>
                        <a:pt x="22" y="5"/>
                      </a:cubicBezTo>
                      <a:cubicBezTo>
                        <a:pt x="22" y="5"/>
                        <a:pt x="22" y="4"/>
                        <a:pt x="22" y="4"/>
                      </a:cubicBezTo>
                      <a:cubicBezTo>
                        <a:pt x="23" y="3"/>
                        <a:pt x="23" y="2"/>
                        <a:pt x="22" y="2"/>
                      </a:cubicBezTo>
                      <a:cubicBezTo>
                        <a:pt x="22" y="2"/>
                        <a:pt x="22" y="2"/>
                        <a:pt x="22" y="2"/>
                      </a:cubicBezTo>
                      <a:cubicBezTo>
                        <a:pt x="22" y="2"/>
                        <a:pt x="22" y="2"/>
                        <a:pt x="22" y="2"/>
                      </a:cubicBezTo>
                      <a:cubicBezTo>
                        <a:pt x="22" y="1"/>
                        <a:pt x="22" y="1"/>
                        <a:pt x="22" y="1"/>
                      </a:cubicBezTo>
                      <a:cubicBezTo>
                        <a:pt x="22" y="1"/>
                        <a:pt x="22" y="1"/>
                        <a:pt x="22" y="1"/>
                      </a:cubicBezTo>
                      <a:cubicBezTo>
                        <a:pt x="22" y="1"/>
                        <a:pt x="22" y="1"/>
                        <a:pt x="22" y="1"/>
                      </a:cubicBezTo>
                      <a:cubicBezTo>
                        <a:pt x="21" y="1"/>
                        <a:pt x="21" y="1"/>
                        <a:pt x="21" y="1"/>
                      </a:cubicBezTo>
                      <a:cubicBezTo>
                        <a:pt x="19" y="0"/>
                        <a:pt x="17" y="0"/>
                        <a:pt x="15" y="0"/>
                      </a:cubicBezTo>
                    </a:path>
                  </a:pathLst>
                </a:custGeom>
                <a:solidFill>
                  <a:srgbClr val="D5A8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94" name="Freeform 124">
                  <a:extLst>
                    <a:ext uri="{FF2B5EF4-FFF2-40B4-BE49-F238E27FC236}">
                      <a16:creationId xmlns:a16="http://schemas.microsoft.com/office/drawing/2014/main" id="{80F43F24-3699-DE49-86B2-C629149B12A1}"/>
                    </a:ext>
                  </a:extLst>
                </p:cNvPr>
                <p:cNvSpPr>
                  <a:spLocks/>
                </p:cNvSpPr>
                <p:nvPr/>
              </p:nvSpPr>
              <p:spPr bwMode="auto">
                <a:xfrm>
                  <a:off x="514083" y="1689002"/>
                  <a:ext cx="243161" cy="153573"/>
                </a:xfrm>
                <a:custGeom>
                  <a:avLst/>
                  <a:gdLst>
                    <a:gd name="T0" fmla="*/ 22 w 23"/>
                    <a:gd name="T1" fmla="*/ 8 h 14"/>
                    <a:gd name="T2" fmla="*/ 20 w 23"/>
                    <a:gd name="T3" fmla="*/ 8 h 14"/>
                    <a:gd name="T4" fmla="*/ 4 w 23"/>
                    <a:gd name="T5" fmla="*/ 13 h 14"/>
                    <a:gd name="T6" fmla="*/ 1 w 23"/>
                    <a:gd name="T7" fmla="*/ 13 h 14"/>
                    <a:gd name="T8" fmla="*/ 1 w 23"/>
                    <a:gd name="T9" fmla="*/ 10 h 14"/>
                    <a:gd name="T10" fmla="*/ 22 w 23"/>
                    <a:gd name="T11" fmla="*/ 4 h 14"/>
                    <a:gd name="T12" fmla="*/ 23 w 23"/>
                    <a:gd name="T13" fmla="*/ 7 h 14"/>
                    <a:gd name="T14" fmla="*/ 22 w 23"/>
                    <a:gd name="T15" fmla="*/ 8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14">
                      <a:moveTo>
                        <a:pt x="22" y="8"/>
                      </a:moveTo>
                      <a:cubicBezTo>
                        <a:pt x="22" y="8"/>
                        <a:pt x="21" y="8"/>
                        <a:pt x="20" y="8"/>
                      </a:cubicBezTo>
                      <a:cubicBezTo>
                        <a:pt x="11" y="5"/>
                        <a:pt x="5" y="13"/>
                        <a:pt x="4" y="13"/>
                      </a:cubicBezTo>
                      <a:cubicBezTo>
                        <a:pt x="4" y="14"/>
                        <a:pt x="2" y="14"/>
                        <a:pt x="1" y="13"/>
                      </a:cubicBezTo>
                      <a:cubicBezTo>
                        <a:pt x="0" y="13"/>
                        <a:pt x="0" y="11"/>
                        <a:pt x="1" y="10"/>
                      </a:cubicBezTo>
                      <a:cubicBezTo>
                        <a:pt x="4" y="6"/>
                        <a:pt x="12" y="0"/>
                        <a:pt x="22" y="4"/>
                      </a:cubicBezTo>
                      <a:cubicBezTo>
                        <a:pt x="23" y="4"/>
                        <a:pt x="23" y="6"/>
                        <a:pt x="23" y="7"/>
                      </a:cubicBezTo>
                      <a:cubicBezTo>
                        <a:pt x="23" y="7"/>
                        <a:pt x="23" y="8"/>
                        <a:pt x="22" y="8"/>
                      </a:cubicBezTo>
                      <a:close/>
                    </a:path>
                  </a:pathLst>
                </a:custGeom>
                <a:solidFill>
                  <a:srgbClr val="6F5B56"/>
                </a:solidFill>
                <a:ln>
                  <a:noFill/>
                </a:ln>
              </p:spPr>
              <p:txBody>
                <a:bodyPr vert="horz" wrap="square" lIns="45720" tIns="22860" rIns="45720" bIns="22860" numCol="1" anchor="t" anchorCtr="0" compatLnSpc="1">
                  <a:prstTxWarp prst="textNoShape">
                    <a:avLst/>
                  </a:prstTxWarp>
                </a:bodyPr>
                <a:lstStyle/>
                <a:p>
                  <a:endParaRPr lang="en-US" sz="900"/>
                </a:p>
              </p:txBody>
            </p:sp>
            <p:sp>
              <p:nvSpPr>
                <p:cNvPr id="95" name="Freeform 125">
                  <a:extLst>
                    <a:ext uri="{FF2B5EF4-FFF2-40B4-BE49-F238E27FC236}">
                      <a16:creationId xmlns:a16="http://schemas.microsoft.com/office/drawing/2014/main" id="{AD4999EB-A42B-8C4D-0DC2-EEEB6250060B}"/>
                    </a:ext>
                  </a:extLst>
                </p:cNvPr>
                <p:cNvSpPr>
                  <a:spLocks/>
                </p:cNvSpPr>
                <p:nvPr/>
              </p:nvSpPr>
              <p:spPr bwMode="auto">
                <a:xfrm>
                  <a:off x="514083" y="1689002"/>
                  <a:ext cx="243161" cy="140779"/>
                </a:xfrm>
                <a:custGeom>
                  <a:avLst/>
                  <a:gdLst>
                    <a:gd name="T0" fmla="*/ 1 w 23"/>
                    <a:gd name="T1" fmla="*/ 13 h 13"/>
                    <a:gd name="T2" fmla="*/ 2 w 23"/>
                    <a:gd name="T3" fmla="*/ 12 h 13"/>
                    <a:gd name="T4" fmla="*/ 23 w 23"/>
                    <a:gd name="T5" fmla="*/ 5 h 13"/>
                    <a:gd name="T6" fmla="*/ 23 w 23"/>
                    <a:gd name="T7" fmla="*/ 6 h 13"/>
                    <a:gd name="T8" fmla="*/ 22 w 23"/>
                    <a:gd name="T9" fmla="*/ 4 h 13"/>
                    <a:gd name="T10" fmla="*/ 1 w 23"/>
                    <a:gd name="T11" fmla="*/ 10 h 13"/>
                    <a:gd name="T12" fmla="*/ 1 w 23"/>
                    <a:gd name="T13" fmla="*/ 13 h 13"/>
                  </a:gdLst>
                  <a:ahLst/>
                  <a:cxnLst>
                    <a:cxn ang="0">
                      <a:pos x="T0" y="T1"/>
                    </a:cxn>
                    <a:cxn ang="0">
                      <a:pos x="T2" y="T3"/>
                    </a:cxn>
                    <a:cxn ang="0">
                      <a:pos x="T4" y="T5"/>
                    </a:cxn>
                    <a:cxn ang="0">
                      <a:pos x="T6" y="T7"/>
                    </a:cxn>
                    <a:cxn ang="0">
                      <a:pos x="T8" y="T9"/>
                    </a:cxn>
                    <a:cxn ang="0">
                      <a:pos x="T10" y="T11"/>
                    </a:cxn>
                    <a:cxn ang="0">
                      <a:pos x="T12" y="T13"/>
                    </a:cxn>
                  </a:cxnLst>
                  <a:rect l="0" t="0" r="r" b="b"/>
                  <a:pathLst>
                    <a:path w="23" h="13">
                      <a:moveTo>
                        <a:pt x="1" y="13"/>
                      </a:moveTo>
                      <a:cubicBezTo>
                        <a:pt x="1" y="13"/>
                        <a:pt x="1" y="12"/>
                        <a:pt x="2" y="12"/>
                      </a:cubicBezTo>
                      <a:cubicBezTo>
                        <a:pt x="4" y="8"/>
                        <a:pt x="13" y="1"/>
                        <a:pt x="23" y="5"/>
                      </a:cubicBezTo>
                      <a:cubicBezTo>
                        <a:pt x="23" y="5"/>
                        <a:pt x="23" y="5"/>
                        <a:pt x="23" y="6"/>
                      </a:cubicBezTo>
                      <a:cubicBezTo>
                        <a:pt x="23" y="5"/>
                        <a:pt x="22" y="4"/>
                        <a:pt x="22" y="4"/>
                      </a:cubicBezTo>
                      <a:cubicBezTo>
                        <a:pt x="12" y="0"/>
                        <a:pt x="4" y="6"/>
                        <a:pt x="1" y="10"/>
                      </a:cubicBezTo>
                      <a:cubicBezTo>
                        <a:pt x="0" y="11"/>
                        <a:pt x="0" y="13"/>
                        <a:pt x="1" y="13"/>
                      </a:cubicBezTo>
                      <a:close/>
                    </a:path>
                  </a:pathLst>
                </a:custGeom>
                <a:solidFill>
                  <a:srgbClr val="8E7771"/>
                </a:solidFill>
                <a:ln>
                  <a:noFill/>
                </a:ln>
              </p:spPr>
              <p:txBody>
                <a:bodyPr vert="horz" wrap="square" lIns="45720" tIns="22860" rIns="45720" bIns="22860" numCol="1" anchor="t" anchorCtr="0" compatLnSpc="1">
                  <a:prstTxWarp prst="textNoShape">
                    <a:avLst/>
                  </a:prstTxWarp>
                </a:bodyPr>
                <a:lstStyle/>
                <a:p>
                  <a:endParaRPr lang="en-US" sz="900"/>
                </a:p>
              </p:txBody>
            </p:sp>
            <p:sp>
              <p:nvSpPr>
                <p:cNvPr id="96" name="Freeform 126">
                  <a:extLst>
                    <a:ext uri="{FF2B5EF4-FFF2-40B4-BE49-F238E27FC236}">
                      <a16:creationId xmlns:a16="http://schemas.microsoft.com/office/drawing/2014/main" id="{E0DDCEDE-8BC9-2E29-66D4-F3E59116BF5B}"/>
                    </a:ext>
                  </a:extLst>
                </p:cNvPr>
                <p:cNvSpPr>
                  <a:spLocks/>
                </p:cNvSpPr>
                <p:nvPr/>
              </p:nvSpPr>
              <p:spPr bwMode="auto">
                <a:xfrm>
                  <a:off x="1064390" y="1740193"/>
                  <a:ext cx="243161" cy="127977"/>
                </a:xfrm>
                <a:custGeom>
                  <a:avLst/>
                  <a:gdLst>
                    <a:gd name="T0" fmla="*/ 8 w 23"/>
                    <a:gd name="T1" fmla="*/ 0 h 11"/>
                    <a:gd name="T2" fmla="*/ 1 w 23"/>
                    <a:gd name="T3" fmla="*/ 1 h 11"/>
                    <a:gd name="T4" fmla="*/ 1 w 23"/>
                    <a:gd name="T5" fmla="*/ 1 h 11"/>
                    <a:gd name="T6" fmla="*/ 1 w 23"/>
                    <a:gd name="T7" fmla="*/ 1 h 11"/>
                    <a:gd name="T8" fmla="*/ 1 w 23"/>
                    <a:gd name="T9" fmla="*/ 1 h 11"/>
                    <a:gd name="T10" fmla="*/ 1 w 23"/>
                    <a:gd name="T11" fmla="*/ 2 h 11"/>
                    <a:gd name="T12" fmla="*/ 0 w 23"/>
                    <a:gd name="T13" fmla="*/ 2 h 11"/>
                    <a:gd name="T14" fmla="*/ 0 w 23"/>
                    <a:gd name="T15" fmla="*/ 2 h 11"/>
                    <a:gd name="T16" fmla="*/ 0 w 23"/>
                    <a:gd name="T17" fmla="*/ 4 h 11"/>
                    <a:gd name="T18" fmla="*/ 1 w 23"/>
                    <a:gd name="T19" fmla="*/ 5 h 11"/>
                    <a:gd name="T20" fmla="*/ 2 w 23"/>
                    <a:gd name="T21" fmla="*/ 5 h 11"/>
                    <a:gd name="T22" fmla="*/ 3 w 23"/>
                    <a:gd name="T23" fmla="*/ 5 h 11"/>
                    <a:gd name="T24" fmla="*/ 8 w 23"/>
                    <a:gd name="T25" fmla="*/ 4 h 11"/>
                    <a:gd name="T26" fmla="*/ 19 w 23"/>
                    <a:gd name="T27" fmla="*/ 10 h 11"/>
                    <a:gd name="T28" fmla="*/ 20 w 23"/>
                    <a:gd name="T29" fmla="*/ 11 h 11"/>
                    <a:gd name="T30" fmla="*/ 21 w 23"/>
                    <a:gd name="T31" fmla="*/ 11 h 11"/>
                    <a:gd name="T32" fmla="*/ 22 w 23"/>
                    <a:gd name="T33" fmla="*/ 10 h 11"/>
                    <a:gd name="T34" fmla="*/ 22 w 23"/>
                    <a:gd name="T35" fmla="*/ 7 h 11"/>
                    <a:gd name="T36" fmla="*/ 8 w 23"/>
                    <a:gd name="T3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3" h="11">
                      <a:moveTo>
                        <a:pt x="8" y="0"/>
                      </a:moveTo>
                      <a:cubicBezTo>
                        <a:pt x="6" y="0"/>
                        <a:pt x="4" y="0"/>
                        <a:pt x="1" y="1"/>
                      </a:cubicBezTo>
                      <a:cubicBezTo>
                        <a:pt x="1" y="1"/>
                        <a:pt x="1" y="1"/>
                        <a:pt x="1" y="1"/>
                      </a:cubicBezTo>
                      <a:cubicBezTo>
                        <a:pt x="1" y="1"/>
                        <a:pt x="1" y="1"/>
                        <a:pt x="1" y="1"/>
                      </a:cubicBezTo>
                      <a:cubicBezTo>
                        <a:pt x="1" y="1"/>
                        <a:pt x="1" y="1"/>
                        <a:pt x="1" y="1"/>
                      </a:cubicBezTo>
                      <a:cubicBezTo>
                        <a:pt x="1" y="2"/>
                        <a:pt x="1" y="2"/>
                        <a:pt x="1" y="2"/>
                      </a:cubicBezTo>
                      <a:cubicBezTo>
                        <a:pt x="0" y="2"/>
                        <a:pt x="0" y="2"/>
                        <a:pt x="0" y="2"/>
                      </a:cubicBezTo>
                      <a:cubicBezTo>
                        <a:pt x="0" y="2"/>
                        <a:pt x="0" y="2"/>
                        <a:pt x="0" y="2"/>
                      </a:cubicBezTo>
                      <a:cubicBezTo>
                        <a:pt x="0" y="3"/>
                        <a:pt x="0" y="3"/>
                        <a:pt x="0" y="4"/>
                      </a:cubicBezTo>
                      <a:cubicBezTo>
                        <a:pt x="0" y="4"/>
                        <a:pt x="1" y="5"/>
                        <a:pt x="1" y="5"/>
                      </a:cubicBezTo>
                      <a:cubicBezTo>
                        <a:pt x="1" y="5"/>
                        <a:pt x="2" y="5"/>
                        <a:pt x="2" y="5"/>
                      </a:cubicBezTo>
                      <a:cubicBezTo>
                        <a:pt x="3" y="5"/>
                        <a:pt x="3" y="5"/>
                        <a:pt x="3" y="5"/>
                      </a:cubicBezTo>
                      <a:cubicBezTo>
                        <a:pt x="5" y="4"/>
                        <a:pt x="6" y="4"/>
                        <a:pt x="8" y="4"/>
                      </a:cubicBezTo>
                      <a:cubicBezTo>
                        <a:pt x="14" y="4"/>
                        <a:pt x="19" y="10"/>
                        <a:pt x="19" y="10"/>
                      </a:cubicBezTo>
                      <a:cubicBezTo>
                        <a:pt x="19" y="10"/>
                        <a:pt x="20" y="11"/>
                        <a:pt x="20" y="11"/>
                      </a:cubicBezTo>
                      <a:cubicBezTo>
                        <a:pt x="20" y="11"/>
                        <a:pt x="21" y="11"/>
                        <a:pt x="21" y="11"/>
                      </a:cubicBezTo>
                      <a:cubicBezTo>
                        <a:pt x="21" y="11"/>
                        <a:pt x="22" y="11"/>
                        <a:pt x="22" y="10"/>
                      </a:cubicBezTo>
                      <a:cubicBezTo>
                        <a:pt x="23" y="10"/>
                        <a:pt x="23" y="8"/>
                        <a:pt x="22" y="7"/>
                      </a:cubicBezTo>
                      <a:cubicBezTo>
                        <a:pt x="20" y="4"/>
                        <a:pt x="15" y="0"/>
                        <a:pt x="8" y="0"/>
                      </a:cubicBezTo>
                    </a:path>
                  </a:pathLst>
                </a:custGeom>
                <a:solidFill>
                  <a:srgbClr val="D5A8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97" name="Freeform 127">
                  <a:extLst>
                    <a:ext uri="{FF2B5EF4-FFF2-40B4-BE49-F238E27FC236}">
                      <a16:creationId xmlns:a16="http://schemas.microsoft.com/office/drawing/2014/main" id="{BA35F1CA-E4F9-1656-90CD-4B60329296C7}"/>
                    </a:ext>
                  </a:extLst>
                </p:cNvPr>
                <p:cNvSpPr>
                  <a:spLocks/>
                </p:cNvSpPr>
                <p:nvPr/>
              </p:nvSpPr>
              <p:spPr bwMode="auto">
                <a:xfrm>
                  <a:off x="1051588" y="1689002"/>
                  <a:ext cx="255955" cy="153573"/>
                </a:xfrm>
                <a:custGeom>
                  <a:avLst/>
                  <a:gdLst>
                    <a:gd name="T0" fmla="*/ 1 w 24"/>
                    <a:gd name="T1" fmla="*/ 8 h 14"/>
                    <a:gd name="T2" fmla="*/ 4 w 24"/>
                    <a:gd name="T3" fmla="*/ 8 h 14"/>
                    <a:gd name="T4" fmla="*/ 19 w 24"/>
                    <a:gd name="T5" fmla="*/ 13 h 14"/>
                    <a:gd name="T6" fmla="*/ 22 w 24"/>
                    <a:gd name="T7" fmla="*/ 14 h 14"/>
                    <a:gd name="T8" fmla="*/ 23 w 24"/>
                    <a:gd name="T9" fmla="*/ 10 h 14"/>
                    <a:gd name="T10" fmla="*/ 2 w 24"/>
                    <a:gd name="T11" fmla="*/ 4 h 14"/>
                    <a:gd name="T12" fmla="*/ 1 w 24"/>
                    <a:gd name="T13" fmla="*/ 7 h 14"/>
                    <a:gd name="T14" fmla="*/ 1 w 24"/>
                    <a:gd name="T15" fmla="*/ 8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 h="14">
                      <a:moveTo>
                        <a:pt x="1" y="8"/>
                      </a:moveTo>
                      <a:cubicBezTo>
                        <a:pt x="2" y="8"/>
                        <a:pt x="3" y="9"/>
                        <a:pt x="4" y="8"/>
                      </a:cubicBezTo>
                      <a:cubicBezTo>
                        <a:pt x="13" y="5"/>
                        <a:pt x="19" y="13"/>
                        <a:pt x="19" y="13"/>
                      </a:cubicBezTo>
                      <a:cubicBezTo>
                        <a:pt x="20" y="14"/>
                        <a:pt x="21" y="14"/>
                        <a:pt x="22" y="14"/>
                      </a:cubicBezTo>
                      <a:cubicBezTo>
                        <a:pt x="23" y="13"/>
                        <a:pt x="24" y="11"/>
                        <a:pt x="23" y="10"/>
                      </a:cubicBezTo>
                      <a:cubicBezTo>
                        <a:pt x="20" y="7"/>
                        <a:pt x="12" y="0"/>
                        <a:pt x="2" y="4"/>
                      </a:cubicBezTo>
                      <a:cubicBezTo>
                        <a:pt x="1" y="5"/>
                        <a:pt x="0" y="6"/>
                        <a:pt x="1" y="7"/>
                      </a:cubicBezTo>
                      <a:cubicBezTo>
                        <a:pt x="1" y="7"/>
                        <a:pt x="1" y="8"/>
                        <a:pt x="1" y="8"/>
                      </a:cubicBezTo>
                      <a:close/>
                    </a:path>
                  </a:pathLst>
                </a:custGeom>
                <a:solidFill>
                  <a:srgbClr val="6F5B56"/>
                </a:solidFill>
                <a:ln>
                  <a:noFill/>
                </a:ln>
              </p:spPr>
              <p:txBody>
                <a:bodyPr vert="horz" wrap="square" lIns="45720" tIns="22860" rIns="45720" bIns="22860" numCol="1" anchor="t" anchorCtr="0" compatLnSpc="1">
                  <a:prstTxWarp prst="textNoShape">
                    <a:avLst/>
                  </a:prstTxWarp>
                </a:bodyPr>
                <a:lstStyle/>
                <a:p>
                  <a:endParaRPr lang="en-US" sz="900"/>
                </a:p>
              </p:txBody>
            </p:sp>
            <p:sp>
              <p:nvSpPr>
                <p:cNvPr id="98" name="Freeform 128">
                  <a:extLst>
                    <a:ext uri="{FF2B5EF4-FFF2-40B4-BE49-F238E27FC236}">
                      <a16:creationId xmlns:a16="http://schemas.microsoft.com/office/drawing/2014/main" id="{4DF1144F-9915-87DA-66E3-0835E8211EDA}"/>
                    </a:ext>
                  </a:extLst>
                </p:cNvPr>
                <p:cNvSpPr>
                  <a:spLocks/>
                </p:cNvSpPr>
                <p:nvPr/>
              </p:nvSpPr>
              <p:spPr bwMode="auto">
                <a:xfrm>
                  <a:off x="1064390" y="1689002"/>
                  <a:ext cx="243161" cy="153573"/>
                </a:xfrm>
                <a:custGeom>
                  <a:avLst/>
                  <a:gdLst>
                    <a:gd name="T0" fmla="*/ 21 w 23"/>
                    <a:gd name="T1" fmla="*/ 14 h 14"/>
                    <a:gd name="T2" fmla="*/ 21 w 23"/>
                    <a:gd name="T3" fmla="*/ 12 h 14"/>
                    <a:gd name="T4" fmla="*/ 0 w 23"/>
                    <a:gd name="T5" fmla="*/ 5 h 14"/>
                    <a:gd name="T6" fmla="*/ 0 w 23"/>
                    <a:gd name="T7" fmla="*/ 6 h 14"/>
                    <a:gd name="T8" fmla="*/ 1 w 23"/>
                    <a:gd name="T9" fmla="*/ 4 h 14"/>
                    <a:gd name="T10" fmla="*/ 22 w 23"/>
                    <a:gd name="T11" fmla="*/ 10 h 14"/>
                    <a:gd name="T12" fmla="*/ 21 w 23"/>
                    <a:gd name="T13" fmla="*/ 14 h 14"/>
                  </a:gdLst>
                  <a:ahLst/>
                  <a:cxnLst>
                    <a:cxn ang="0">
                      <a:pos x="T0" y="T1"/>
                    </a:cxn>
                    <a:cxn ang="0">
                      <a:pos x="T2" y="T3"/>
                    </a:cxn>
                    <a:cxn ang="0">
                      <a:pos x="T4" y="T5"/>
                    </a:cxn>
                    <a:cxn ang="0">
                      <a:pos x="T6" y="T7"/>
                    </a:cxn>
                    <a:cxn ang="0">
                      <a:pos x="T8" y="T9"/>
                    </a:cxn>
                    <a:cxn ang="0">
                      <a:pos x="T10" y="T11"/>
                    </a:cxn>
                    <a:cxn ang="0">
                      <a:pos x="T12" y="T13"/>
                    </a:cxn>
                  </a:cxnLst>
                  <a:rect l="0" t="0" r="r" b="b"/>
                  <a:pathLst>
                    <a:path w="23" h="14">
                      <a:moveTo>
                        <a:pt x="21" y="14"/>
                      </a:moveTo>
                      <a:cubicBezTo>
                        <a:pt x="22" y="13"/>
                        <a:pt x="21" y="12"/>
                        <a:pt x="21" y="12"/>
                      </a:cubicBezTo>
                      <a:cubicBezTo>
                        <a:pt x="18" y="8"/>
                        <a:pt x="10" y="1"/>
                        <a:pt x="0" y="5"/>
                      </a:cubicBezTo>
                      <a:cubicBezTo>
                        <a:pt x="0" y="5"/>
                        <a:pt x="0" y="5"/>
                        <a:pt x="0" y="6"/>
                      </a:cubicBezTo>
                      <a:cubicBezTo>
                        <a:pt x="0" y="5"/>
                        <a:pt x="0" y="4"/>
                        <a:pt x="1" y="4"/>
                      </a:cubicBezTo>
                      <a:cubicBezTo>
                        <a:pt x="11" y="0"/>
                        <a:pt x="19" y="7"/>
                        <a:pt x="22" y="10"/>
                      </a:cubicBezTo>
                      <a:cubicBezTo>
                        <a:pt x="23" y="11"/>
                        <a:pt x="22" y="13"/>
                        <a:pt x="21" y="14"/>
                      </a:cubicBezTo>
                      <a:close/>
                    </a:path>
                  </a:pathLst>
                </a:custGeom>
                <a:solidFill>
                  <a:srgbClr val="8E7771"/>
                </a:solidFill>
                <a:ln>
                  <a:noFill/>
                </a:ln>
              </p:spPr>
              <p:txBody>
                <a:bodyPr vert="horz" wrap="square" lIns="45720" tIns="22860" rIns="45720" bIns="22860" numCol="1" anchor="t" anchorCtr="0" compatLnSpc="1">
                  <a:prstTxWarp prst="textNoShape">
                    <a:avLst/>
                  </a:prstTxWarp>
                </a:bodyPr>
                <a:lstStyle/>
                <a:p>
                  <a:endParaRPr lang="en-US" sz="900"/>
                </a:p>
              </p:txBody>
            </p:sp>
            <p:grpSp>
              <p:nvGrpSpPr>
                <p:cNvPr id="99" name="Group 98">
                  <a:extLst>
                    <a:ext uri="{FF2B5EF4-FFF2-40B4-BE49-F238E27FC236}">
                      <a16:creationId xmlns:a16="http://schemas.microsoft.com/office/drawing/2014/main" id="{15E6ACF0-CDDF-A6AF-F6C3-75194C78F56F}"/>
                    </a:ext>
                  </a:extLst>
                </p:cNvPr>
                <p:cNvGrpSpPr/>
                <p:nvPr/>
              </p:nvGrpSpPr>
              <p:grpSpPr>
                <a:xfrm>
                  <a:off x="656833" y="2374458"/>
                  <a:ext cx="535036" cy="227394"/>
                  <a:chOff x="4643802" y="5084415"/>
                  <a:chExt cx="511910" cy="217565"/>
                </a:xfrm>
              </p:grpSpPr>
              <p:sp>
                <p:nvSpPr>
                  <p:cNvPr id="116" name="Freeform 134">
                    <a:extLst>
                      <a:ext uri="{FF2B5EF4-FFF2-40B4-BE49-F238E27FC236}">
                        <a16:creationId xmlns:a16="http://schemas.microsoft.com/office/drawing/2014/main" id="{6EC4B110-377C-AE40-1D70-A7C5E764CFCF}"/>
                      </a:ext>
                    </a:extLst>
                  </p:cNvPr>
                  <p:cNvSpPr>
                    <a:spLocks/>
                  </p:cNvSpPr>
                  <p:nvPr/>
                </p:nvSpPr>
                <p:spPr bwMode="auto">
                  <a:xfrm>
                    <a:off x="4643802" y="5084415"/>
                    <a:ext cx="511910" cy="127977"/>
                  </a:xfrm>
                  <a:custGeom>
                    <a:avLst/>
                    <a:gdLst>
                      <a:gd name="T0" fmla="*/ 6 w 47"/>
                      <a:gd name="T1" fmla="*/ 12 h 12"/>
                      <a:gd name="T2" fmla="*/ 0 w 47"/>
                      <a:gd name="T3" fmla="*/ 0 h 12"/>
                      <a:gd name="T4" fmla="*/ 24 w 47"/>
                      <a:gd name="T5" fmla="*/ 1 h 12"/>
                      <a:gd name="T6" fmla="*/ 47 w 47"/>
                      <a:gd name="T7" fmla="*/ 0 h 12"/>
                      <a:gd name="T8" fmla="*/ 41 w 47"/>
                      <a:gd name="T9" fmla="*/ 12 h 12"/>
                      <a:gd name="T10" fmla="*/ 24 w 47"/>
                      <a:gd name="T11" fmla="*/ 8 h 12"/>
                      <a:gd name="T12" fmla="*/ 6 w 47"/>
                      <a:gd name="T13" fmla="*/ 12 h 12"/>
                    </a:gdLst>
                    <a:ahLst/>
                    <a:cxnLst>
                      <a:cxn ang="0">
                        <a:pos x="T0" y="T1"/>
                      </a:cxn>
                      <a:cxn ang="0">
                        <a:pos x="T2" y="T3"/>
                      </a:cxn>
                      <a:cxn ang="0">
                        <a:pos x="T4" y="T5"/>
                      </a:cxn>
                      <a:cxn ang="0">
                        <a:pos x="T6" y="T7"/>
                      </a:cxn>
                      <a:cxn ang="0">
                        <a:pos x="T8" y="T9"/>
                      </a:cxn>
                      <a:cxn ang="0">
                        <a:pos x="T10" y="T11"/>
                      </a:cxn>
                      <a:cxn ang="0">
                        <a:pos x="T12" y="T13"/>
                      </a:cxn>
                    </a:cxnLst>
                    <a:rect l="0" t="0" r="r" b="b"/>
                    <a:pathLst>
                      <a:path w="47" h="12">
                        <a:moveTo>
                          <a:pt x="6" y="12"/>
                        </a:moveTo>
                        <a:cubicBezTo>
                          <a:pt x="3" y="9"/>
                          <a:pt x="1" y="4"/>
                          <a:pt x="0" y="0"/>
                        </a:cubicBezTo>
                        <a:cubicBezTo>
                          <a:pt x="7" y="1"/>
                          <a:pt x="15" y="1"/>
                          <a:pt x="24" y="1"/>
                        </a:cubicBezTo>
                        <a:cubicBezTo>
                          <a:pt x="32" y="1"/>
                          <a:pt x="40" y="1"/>
                          <a:pt x="47" y="0"/>
                        </a:cubicBezTo>
                        <a:cubicBezTo>
                          <a:pt x="46" y="4"/>
                          <a:pt x="44" y="9"/>
                          <a:pt x="41" y="12"/>
                        </a:cubicBezTo>
                        <a:cubicBezTo>
                          <a:pt x="37" y="9"/>
                          <a:pt x="31" y="8"/>
                          <a:pt x="24" y="8"/>
                        </a:cubicBezTo>
                        <a:cubicBezTo>
                          <a:pt x="16" y="8"/>
                          <a:pt x="10" y="9"/>
                          <a:pt x="6" y="12"/>
                        </a:cubicBezTo>
                        <a:close/>
                      </a:path>
                    </a:pathLst>
                  </a:custGeom>
                  <a:solidFill>
                    <a:srgbClr val="9A32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117" name="Freeform 135">
                    <a:extLst>
                      <a:ext uri="{FF2B5EF4-FFF2-40B4-BE49-F238E27FC236}">
                        <a16:creationId xmlns:a16="http://schemas.microsoft.com/office/drawing/2014/main" id="{30B10B0A-8F2D-2913-B258-EBDA621EB348}"/>
                      </a:ext>
                    </a:extLst>
                  </p:cNvPr>
                  <p:cNvSpPr>
                    <a:spLocks/>
                  </p:cNvSpPr>
                  <p:nvPr/>
                </p:nvSpPr>
                <p:spPr bwMode="auto">
                  <a:xfrm>
                    <a:off x="4720589" y="5174003"/>
                    <a:ext cx="371138" cy="127977"/>
                  </a:xfrm>
                  <a:custGeom>
                    <a:avLst/>
                    <a:gdLst>
                      <a:gd name="T0" fmla="*/ 18 w 35"/>
                      <a:gd name="T1" fmla="*/ 12 h 12"/>
                      <a:gd name="T2" fmla="*/ 0 w 35"/>
                      <a:gd name="T3" fmla="*/ 4 h 12"/>
                      <a:gd name="T4" fmla="*/ 18 w 35"/>
                      <a:gd name="T5" fmla="*/ 0 h 12"/>
                      <a:gd name="T6" fmla="*/ 35 w 35"/>
                      <a:gd name="T7" fmla="*/ 4 h 12"/>
                      <a:gd name="T8" fmla="*/ 18 w 35"/>
                      <a:gd name="T9" fmla="*/ 12 h 12"/>
                    </a:gdLst>
                    <a:ahLst/>
                    <a:cxnLst>
                      <a:cxn ang="0">
                        <a:pos x="T0" y="T1"/>
                      </a:cxn>
                      <a:cxn ang="0">
                        <a:pos x="T2" y="T3"/>
                      </a:cxn>
                      <a:cxn ang="0">
                        <a:pos x="T4" y="T5"/>
                      </a:cxn>
                      <a:cxn ang="0">
                        <a:pos x="T6" y="T7"/>
                      </a:cxn>
                      <a:cxn ang="0">
                        <a:pos x="T8" y="T9"/>
                      </a:cxn>
                    </a:cxnLst>
                    <a:rect l="0" t="0" r="r" b="b"/>
                    <a:pathLst>
                      <a:path w="35" h="12">
                        <a:moveTo>
                          <a:pt x="18" y="12"/>
                        </a:moveTo>
                        <a:cubicBezTo>
                          <a:pt x="11" y="12"/>
                          <a:pt x="4" y="9"/>
                          <a:pt x="0" y="4"/>
                        </a:cubicBezTo>
                        <a:cubicBezTo>
                          <a:pt x="4" y="1"/>
                          <a:pt x="10" y="0"/>
                          <a:pt x="18" y="0"/>
                        </a:cubicBezTo>
                        <a:cubicBezTo>
                          <a:pt x="25" y="0"/>
                          <a:pt x="31" y="1"/>
                          <a:pt x="35" y="4"/>
                        </a:cubicBezTo>
                        <a:cubicBezTo>
                          <a:pt x="31" y="9"/>
                          <a:pt x="25" y="12"/>
                          <a:pt x="18" y="12"/>
                        </a:cubicBezTo>
                        <a:close/>
                      </a:path>
                    </a:pathLst>
                  </a:custGeom>
                  <a:solidFill>
                    <a:srgbClr val="C455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grpSp>
            <p:sp>
              <p:nvSpPr>
                <p:cNvPr id="100" name="Freeform 159">
                  <a:extLst>
                    <a:ext uri="{FF2B5EF4-FFF2-40B4-BE49-F238E27FC236}">
                      <a16:creationId xmlns:a16="http://schemas.microsoft.com/office/drawing/2014/main" id="{DEA474F6-92E3-B704-2BAE-54CBDFC7E5FB}"/>
                    </a:ext>
                  </a:extLst>
                </p:cNvPr>
                <p:cNvSpPr>
                  <a:spLocks noEditPoints="1"/>
                </p:cNvSpPr>
                <p:nvPr/>
              </p:nvSpPr>
              <p:spPr bwMode="auto">
                <a:xfrm>
                  <a:off x="437297" y="1868170"/>
                  <a:ext cx="383932" cy="319948"/>
                </a:xfrm>
                <a:custGeom>
                  <a:avLst/>
                  <a:gdLst>
                    <a:gd name="T0" fmla="*/ 17 w 36"/>
                    <a:gd name="T1" fmla="*/ 30 h 30"/>
                    <a:gd name="T2" fmla="*/ 17 w 36"/>
                    <a:gd name="T3" fmla="*/ 30 h 30"/>
                    <a:gd name="T4" fmla="*/ 17 w 36"/>
                    <a:gd name="T5" fmla="*/ 30 h 30"/>
                    <a:gd name="T6" fmla="*/ 17 w 36"/>
                    <a:gd name="T7" fmla="*/ 30 h 30"/>
                    <a:gd name="T8" fmla="*/ 16 w 36"/>
                    <a:gd name="T9" fmla="*/ 30 h 30"/>
                    <a:gd name="T10" fmla="*/ 16 w 36"/>
                    <a:gd name="T11" fmla="*/ 30 h 30"/>
                    <a:gd name="T12" fmla="*/ 16 w 36"/>
                    <a:gd name="T13" fmla="*/ 30 h 30"/>
                    <a:gd name="T14" fmla="*/ 35 w 36"/>
                    <a:gd name="T15" fmla="*/ 15 h 30"/>
                    <a:gd name="T16" fmla="*/ 17 w 36"/>
                    <a:gd name="T17" fmla="*/ 30 h 30"/>
                    <a:gd name="T18" fmla="*/ 35 w 36"/>
                    <a:gd name="T19" fmla="*/ 15 h 30"/>
                    <a:gd name="T20" fmla="*/ 35 w 36"/>
                    <a:gd name="T21" fmla="*/ 14 h 30"/>
                    <a:gd name="T22" fmla="*/ 35 w 36"/>
                    <a:gd name="T23" fmla="*/ 15 h 30"/>
                    <a:gd name="T24" fmla="*/ 35 w 36"/>
                    <a:gd name="T25" fmla="*/ 14 h 30"/>
                    <a:gd name="T26" fmla="*/ 14 w 36"/>
                    <a:gd name="T27" fmla="*/ 0 h 30"/>
                    <a:gd name="T28" fmla="*/ 14 w 36"/>
                    <a:gd name="T29" fmla="*/ 0 h 30"/>
                    <a:gd name="T30" fmla="*/ 18 w 36"/>
                    <a:gd name="T31" fmla="*/ 1 h 30"/>
                    <a:gd name="T32" fmla="*/ 18 w 36"/>
                    <a:gd name="T33" fmla="*/ 1 h 30"/>
                    <a:gd name="T34" fmla="*/ 34 w 36"/>
                    <a:gd name="T35" fmla="*/ 6 h 30"/>
                    <a:gd name="T36" fmla="*/ 36 w 36"/>
                    <a:gd name="T37" fmla="*/ 11 h 30"/>
                    <a:gd name="T38" fmla="*/ 34 w 36"/>
                    <a:gd name="T39" fmla="*/ 6 h 30"/>
                    <a:gd name="T40" fmla="*/ 18 w 36"/>
                    <a:gd name="T41" fmla="*/ 1 h 30"/>
                    <a:gd name="T42" fmla="*/ 18 w 36"/>
                    <a:gd name="T43" fmla="*/ 1 h 30"/>
                    <a:gd name="T44" fmla="*/ 14 w 36"/>
                    <a:gd name="T45" fmla="*/ 0 h 30"/>
                    <a:gd name="T46" fmla="*/ 14 w 36"/>
                    <a:gd name="T47" fmla="*/ 0 h 30"/>
                    <a:gd name="T48" fmla="*/ 13 w 36"/>
                    <a:gd name="T49" fmla="*/ 0 h 30"/>
                    <a:gd name="T50" fmla="*/ 7 w 36"/>
                    <a:gd name="T51" fmla="*/ 1 h 30"/>
                    <a:gd name="T52" fmla="*/ 1 w 36"/>
                    <a:gd name="T53" fmla="*/ 7 h 30"/>
                    <a:gd name="T54" fmla="*/ 0 w 36"/>
                    <a:gd name="T55" fmla="*/ 13 h 30"/>
                    <a:gd name="T56" fmla="*/ 1 w 36"/>
                    <a:gd name="T57" fmla="*/ 7 h 30"/>
                    <a:gd name="T58" fmla="*/ 7 w 36"/>
                    <a:gd name="T59" fmla="*/ 1 h 30"/>
                    <a:gd name="T60" fmla="*/ 13 w 36"/>
                    <a:gd name="T61" fmla="*/ 0 h 30"/>
                    <a:gd name="T62" fmla="*/ 13 w 36"/>
                    <a:gd name="T63" fmla="*/ 0 h 30"/>
                    <a:gd name="T64" fmla="*/ 13 w 36"/>
                    <a:gd name="T65" fmla="*/ 0 h 30"/>
                    <a:gd name="T66" fmla="*/ 13 w 36"/>
                    <a:gd name="T67" fmla="*/ 0 h 30"/>
                    <a:gd name="T68" fmla="*/ 13 w 36"/>
                    <a:gd name="T69"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6" h="30">
                      <a:moveTo>
                        <a:pt x="17" y="30"/>
                      </a:moveTo>
                      <a:cubicBezTo>
                        <a:pt x="17" y="30"/>
                        <a:pt x="17" y="30"/>
                        <a:pt x="17" y="30"/>
                      </a:cubicBezTo>
                      <a:cubicBezTo>
                        <a:pt x="17" y="30"/>
                        <a:pt x="17" y="30"/>
                        <a:pt x="17" y="30"/>
                      </a:cubicBezTo>
                      <a:cubicBezTo>
                        <a:pt x="17" y="30"/>
                        <a:pt x="17" y="30"/>
                        <a:pt x="17" y="30"/>
                      </a:cubicBezTo>
                      <a:moveTo>
                        <a:pt x="16" y="30"/>
                      </a:moveTo>
                      <a:cubicBezTo>
                        <a:pt x="16" y="30"/>
                        <a:pt x="16" y="30"/>
                        <a:pt x="16" y="30"/>
                      </a:cubicBezTo>
                      <a:cubicBezTo>
                        <a:pt x="16" y="30"/>
                        <a:pt x="16" y="30"/>
                        <a:pt x="16" y="30"/>
                      </a:cubicBezTo>
                      <a:moveTo>
                        <a:pt x="35" y="15"/>
                      </a:moveTo>
                      <a:cubicBezTo>
                        <a:pt x="32" y="24"/>
                        <a:pt x="29" y="30"/>
                        <a:pt x="17" y="30"/>
                      </a:cubicBezTo>
                      <a:cubicBezTo>
                        <a:pt x="29" y="30"/>
                        <a:pt x="32" y="24"/>
                        <a:pt x="35" y="15"/>
                      </a:cubicBezTo>
                      <a:moveTo>
                        <a:pt x="35" y="14"/>
                      </a:moveTo>
                      <a:cubicBezTo>
                        <a:pt x="35" y="14"/>
                        <a:pt x="35" y="14"/>
                        <a:pt x="35" y="15"/>
                      </a:cubicBezTo>
                      <a:cubicBezTo>
                        <a:pt x="35" y="14"/>
                        <a:pt x="35" y="14"/>
                        <a:pt x="35" y="14"/>
                      </a:cubicBezTo>
                      <a:moveTo>
                        <a:pt x="14" y="0"/>
                      </a:moveTo>
                      <a:cubicBezTo>
                        <a:pt x="14" y="0"/>
                        <a:pt x="14" y="0"/>
                        <a:pt x="14" y="0"/>
                      </a:cubicBezTo>
                      <a:cubicBezTo>
                        <a:pt x="15" y="1"/>
                        <a:pt x="17" y="1"/>
                        <a:pt x="18" y="1"/>
                      </a:cubicBezTo>
                      <a:cubicBezTo>
                        <a:pt x="18" y="1"/>
                        <a:pt x="18" y="1"/>
                        <a:pt x="18" y="1"/>
                      </a:cubicBezTo>
                      <a:cubicBezTo>
                        <a:pt x="24" y="1"/>
                        <a:pt x="31" y="2"/>
                        <a:pt x="34" y="6"/>
                      </a:cubicBezTo>
                      <a:cubicBezTo>
                        <a:pt x="35" y="8"/>
                        <a:pt x="36" y="9"/>
                        <a:pt x="36" y="11"/>
                      </a:cubicBezTo>
                      <a:cubicBezTo>
                        <a:pt x="36" y="9"/>
                        <a:pt x="35" y="8"/>
                        <a:pt x="34" y="6"/>
                      </a:cubicBezTo>
                      <a:cubicBezTo>
                        <a:pt x="31" y="2"/>
                        <a:pt x="24" y="1"/>
                        <a:pt x="18" y="1"/>
                      </a:cubicBezTo>
                      <a:cubicBezTo>
                        <a:pt x="18" y="1"/>
                        <a:pt x="18" y="1"/>
                        <a:pt x="18" y="1"/>
                      </a:cubicBezTo>
                      <a:cubicBezTo>
                        <a:pt x="17" y="1"/>
                        <a:pt x="15" y="1"/>
                        <a:pt x="14" y="0"/>
                      </a:cubicBezTo>
                      <a:cubicBezTo>
                        <a:pt x="14" y="0"/>
                        <a:pt x="14" y="0"/>
                        <a:pt x="14" y="0"/>
                      </a:cubicBezTo>
                      <a:moveTo>
                        <a:pt x="13" y="0"/>
                      </a:moveTo>
                      <a:cubicBezTo>
                        <a:pt x="10" y="0"/>
                        <a:pt x="8" y="1"/>
                        <a:pt x="7" y="1"/>
                      </a:cubicBezTo>
                      <a:cubicBezTo>
                        <a:pt x="3" y="2"/>
                        <a:pt x="2" y="5"/>
                        <a:pt x="1" y="7"/>
                      </a:cubicBezTo>
                      <a:cubicBezTo>
                        <a:pt x="1" y="9"/>
                        <a:pt x="0" y="11"/>
                        <a:pt x="0" y="13"/>
                      </a:cubicBezTo>
                      <a:cubicBezTo>
                        <a:pt x="0" y="11"/>
                        <a:pt x="1" y="9"/>
                        <a:pt x="1" y="7"/>
                      </a:cubicBezTo>
                      <a:cubicBezTo>
                        <a:pt x="2" y="5"/>
                        <a:pt x="3" y="2"/>
                        <a:pt x="7" y="1"/>
                      </a:cubicBezTo>
                      <a:cubicBezTo>
                        <a:pt x="8" y="1"/>
                        <a:pt x="10" y="0"/>
                        <a:pt x="13" y="0"/>
                      </a:cubicBezTo>
                      <a:moveTo>
                        <a:pt x="13" y="0"/>
                      </a:moveTo>
                      <a:cubicBezTo>
                        <a:pt x="13" y="0"/>
                        <a:pt x="13" y="0"/>
                        <a:pt x="13" y="0"/>
                      </a:cubicBezTo>
                      <a:cubicBezTo>
                        <a:pt x="13" y="0"/>
                        <a:pt x="13" y="0"/>
                        <a:pt x="13" y="0"/>
                      </a:cubicBezTo>
                      <a:cubicBezTo>
                        <a:pt x="13" y="0"/>
                        <a:pt x="13" y="0"/>
                        <a:pt x="13" y="0"/>
                      </a:cubicBezTo>
                    </a:path>
                  </a:pathLst>
                </a:custGeom>
                <a:solidFill>
                  <a:srgbClr val="4B4A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101" name="Freeform 31687">
                  <a:extLst>
                    <a:ext uri="{FF2B5EF4-FFF2-40B4-BE49-F238E27FC236}">
                      <a16:creationId xmlns:a16="http://schemas.microsoft.com/office/drawing/2014/main" id="{5FCC869E-CA4B-9B2D-5862-46A42C313D01}"/>
                    </a:ext>
                  </a:extLst>
                </p:cNvPr>
                <p:cNvSpPr>
                  <a:spLocks/>
                </p:cNvSpPr>
                <p:nvPr/>
              </p:nvSpPr>
              <p:spPr bwMode="auto">
                <a:xfrm>
                  <a:off x="512390" y="2216472"/>
                  <a:ext cx="168068" cy="75131"/>
                </a:xfrm>
                <a:custGeom>
                  <a:avLst/>
                  <a:gdLst>
                    <a:gd name="T0" fmla="*/ 11 w 11"/>
                    <a:gd name="T1" fmla="*/ 3 h 7"/>
                    <a:gd name="T2" fmla="*/ 6 w 11"/>
                    <a:gd name="T3" fmla="*/ 7 h 7"/>
                    <a:gd name="T4" fmla="*/ 0 w 11"/>
                    <a:gd name="T5" fmla="*/ 4 h 7"/>
                    <a:gd name="T6" fmla="*/ 5 w 11"/>
                    <a:gd name="T7" fmla="*/ 0 h 7"/>
                    <a:gd name="T8" fmla="*/ 11 w 11"/>
                    <a:gd name="T9" fmla="*/ 3 h 7"/>
                  </a:gdLst>
                  <a:ahLst/>
                  <a:cxnLst>
                    <a:cxn ang="0">
                      <a:pos x="T0" y="T1"/>
                    </a:cxn>
                    <a:cxn ang="0">
                      <a:pos x="T2" y="T3"/>
                    </a:cxn>
                    <a:cxn ang="0">
                      <a:pos x="T4" y="T5"/>
                    </a:cxn>
                    <a:cxn ang="0">
                      <a:pos x="T6" y="T7"/>
                    </a:cxn>
                    <a:cxn ang="0">
                      <a:pos x="T8" y="T9"/>
                    </a:cxn>
                  </a:cxnLst>
                  <a:rect l="0" t="0" r="r" b="b"/>
                  <a:pathLst>
                    <a:path w="11" h="7">
                      <a:moveTo>
                        <a:pt x="11" y="3"/>
                      </a:moveTo>
                      <a:cubicBezTo>
                        <a:pt x="11" y="5"/>
                        <a:pt x="8" y="6"/>
                        <a:pt x="6" y="7"/>
                      </a:cubicBezTo>
                      <a:cubicBezTo>
                        <a:pt x="3" y="7"/>
                        <a:pt x="0" y="6"/>
                        <a:pt x="0" y="4"/>
                      </a:cubicBezTo>
                      <a:cubicBezTo>
                        <a:pt x="0" y="2"/>
                        <a:pt x="2" y="0"/>
                        <a:pt x="5" y="0"/>
                      </a:cubicBezTo>
                      <a:cubicBezTo>
                        <a:pt x="8" y="0"/>
                        <a:pt x="11" y="1"/>
                        <a:pt x="11" y="3"/>
                      </a:cubicBezTo>
                      <a:close/>
                    </a:path>
                  </a:pathLst>
                </a:custGeom>
                <a:solidFill>
                  <a:srgbClr val="FF9D78"/>
                </a:solidFill>
                <a:ln>
                  <a:noFill/>
                </a:ln>
              </p:spPr>
              <p:txBody>
                <a:bodyPr vert="horz" wrap="square" lIns="45720" tIns="22860" rIns="45720" bIns="22860" numCol="1" anchor="t" anchorCtr="0" compatLnSpc="1">
                  <a:prstTxWarp prst="textNoShape">
                    <a:avLst/>
                  </a:prstTxWarp>
                </a:bodyPr>
                <a:lstStyle/>
                <a:p>
                  <a:endParaRPr lang="en-US" sz="900"/>
                </a:p>
              </p:txBody>
            </p:sp>
            <p:grpSp>
              <p:nvGrpSpPr>
                <p:cNvPr id="102" name="Group 101">
                  <a:extLst>
                    <a:ext uri="{FF2B5EF4-FFF2-40B4-BE49-F238E27FC236}">
                      <a16:creationId xmlns:a16="http://schemas.microsoft.com/office/drawing/2014/main" id="{043A8304-47B3-0D4C-46BF-86A9B567052F}"/>
                    </a:ext>
                  </a:extLst>
                </p:cNvPr>
                <p:cNvGrpSpPr/>
                <p:nvPr/>
              </p:nvGrpSpPr>
              <p:grpSpPr>
                <a:xfrm>
                  <a:off x="1056893" y="1833312"/>
                  <a:ext cx="194939" cy="292410"/>
                  <a:chOff x="766791" y="7239466"/>
                  <a:chExt cx="549950" cy="824928"/>
                </a:xfrm>
              </p:grpSpPr>
              <p:sp>
                <p:nvSpPr>
                  <p:cNvPr id="112" name="Freeform 31692">
                    <a:extLst>
                      <a:ext uri="{FF2B5EF4-FFF2-40B4-BE49-F238E27FC236}">
                        <a16:creationId xmlns:a16="http://schemas.microsoft.com/office/drawing/2014/main" id="{E840FD32-0DE0-07CB-5F55-50C15CE91AD6}"/>
                      </a:ext>
                    </a:extLst>
                  </p:cNvPr>
                  <p:cNvSpPr>
                    <a:spLocks/>
                  </p:cNvSpPr>
                  <p:nvPr/>
                </p:nvSpPr>
                <p:spPr bwMode="auto">
                  <a:xfrm>
                    <a:off x="766791" y="7239466"/>
                    <a:ext cx="549950" cy="797437"/>
                  </a:xfrm>
                  <a:custGeom>
                    <a:avLst/>
                    <a:gdLst>
                      <a:gd name="T0" fmla="*/ 1 w 18"/>
                      <a:gd name="T1" fmla="*/ 12 h 25"/>
                      <a:gd name="T2" fmla="*/ 13 w 18"/>
                      <a:gd name="T3" fmla="*/ 2 h 25"/>
                      <a:gd name="T4" fmla="*/ 16 w 18"/>
                      <a:gd name="T5" fmla="*/ 17 h 25"/>
                      <a:gd name="T6" fmla="*/ 6 w 18"/>
                      <a:gd name="T7" fmla="*/ 23 h 25"/>
                      <a:gd name="T8" fmla="*/ 1 w 18"/>
                      <a:gd name="T9" fmla="*/ 12 h 25"/>
                    </a:gdLst>
                    <a:ahLst/>
                    <a:cxnLst>
                      <a:cxn ang="0">
                        <a:pos x="T0" y="T1"/>
                      </a:cxn>
                      <a:cxn ang="0">
                        <a:pos x="T2" y="T3"/>
                      </a:cxn>
                      <a:cxn ang="0">
                        <a:pos x="T4" y="T5"/>
                      </a:cxn>
                      <a:cxn ang="0">
                        <a:pos x="T6" y="T7"/>
                      </a:cxn>
                      <a:cxn ang="0">
                        <a:pos x="T8" y="T9"/>
                      </a:cxn>
                    </a:cxnLst>
                    <a:rect l="0" t="0" r="r" b="b"/>
                    <a:pathLst>
                      <a:path w="18" h="25">
                        <a:moveTo>
                          <a:pt x="1" y="12"/>
                        </a:moveTo>
                        <a:cubicBezTo>
                          <a:pt x="3" y="4"/>
                          <a:pt x="8" y="0"/>
                          <a:pt x="13" y="2"/>
                        </a:cubicBezTo>
                        <a:cubicBezTo>
                          <a:pt x="17" y="3"/>
                          <a:pt x="18" y="10"/>
                          <a:pt x="16" y="17"/>
                        </a:cubicBezTo>
                        <a:cubicBezTo>
                          <a:pt x="14" y="25"/>
                          <a:pt x="11" y="25"/>
                          <a:pt x="6" y="23"/>
                        </a:cubicBezTo>
                        <a:cubicBezTo>
                          <a:pt x="2" y="21"/>
                          <a:pt x="0" y="19"/>
                          <a:pt x="1" y="12"/>
                        </a:cubicBezTo>
                        <a:close/>
                      </a:path>
                    </a:pathLst>
                  </a:custGeom>
                  <a:solidFill>
                    <a:srgbClr val="B96C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113" name="Freeform 31693">
                    <a:extLst>
                      <a:ext uri="{FF2B5EF4-FFF2-40B4-BE49-F238E27FC236}">
                        <a16:creationId xmlns:a16="http://schemas.microsoft.com/office/drawing/2014/main" id="{005E3781-7F76-1B52-AEB8-AE37DB67DC4D}"/>
                      </a:ext>
                    </a:extLst>
                  </p:cNvPr>
                  <p:cNvSpPr>
                    <a:spLocks/>
                  </p:cNvSpPr>
                  <p:nvPr/>
                </p:nvSpPr>
                <p:spPr bwMode="auto">
                  <a:xfrm>
                    <a:off x="766791" y="7294463"/>
                    <a:ext cx="549950" cy="769931"/>
                  </a:xfrm>
                  <a:custGeom>
                    <a:avLst/>
                    <a:gdLst>
                      <a:gd name="T0" fmla="*/ 1 w 18"/>
                      <a:gd name="T1" fmla="*/ 12 h 25"/>
                      <a:gd name="T2" fmla="*/ 13 w 18"/>
                      <a:gd name="T3" fmla="*/ 2 h 25"/>
                      <a:gd name="T4" fmla="*/ 16 w 18"/>
                      <a:gd name="T5" fmla="*/ 18 h 25"/>
                      <a:gd name="T6" fmla="*/ 7 w 18"/>
                      <a:gd name="T7" fmla="*/ 23 h 25"/>
                      <a:gd name="T8" fmla="*/ 1 w 18"/>
                      <a:gd name="T9" fmla="*/ 12 h 25"/>
                    </a:gdLst>
                    <a:ahLst/>
                    <a:cxnLst>
                      <a:cxn ang="0">
                        <a:pos x="T0" y="T1"/>
                      </a:cxn>
                      <a:cxn ang="0">
                        <a:pos x="T2" y="T3"/>
                      </a:cxn>
                      <a:cxn ang="0">
                        <a:pos x="T4" y="T5"/>
                      </a:cxn>
                      <a:cxn ang="0">
                        <a:pos x="T6" y="T7"/>
                      </a:cxn>
                      <a:cxn ang="0">
                        <a:pos x="T8" y="T9"/>
                      </a:cxn>
                    </a:cxnLst>
                    <a:rect l="0" t="0" r="r" b="b"/>
                    <a:pathLst>
                      <a:path w="18" h="25">
                        <a:moveTo>
                          <a:pt x="1" y="12"/>
                        </a:moveTo>
                        <a:cubicBezTo>
                          <a:pt x="3" y="5"/>
                          <a:pt x="8" y="0"/>
                          <a:pt x="13" y="2"/>
                        </a:cubicBezTo>
                        <a:cubicBezTo>
                          <a:pt x="17" y="4"/>
                          <a:pt x="18" y="11"/>
                          <a:pt x="16" y="18"/>
                        </a:cubicBezTo>
                        <a:cubicBezTo>
                          <a:pt x="15" y="25"/>
                          <a:pt x="11" y="25"/>
                          <a:pt x="7" y="23"/>
                        </a:cubicBezTo>
                        <a:cubicBezTo>
                          <a:pt x="2" y="22"/>
                          <a:pt x="0" y="20"/>
                          <a:pt x="1" y="12"/>
                        </a:cubicBezTo>
                        <a:close/>
                      </a:path>
                    </a:pathLst>
                  </a:custGeom>
                  <a:solidFill>
                    <a:srgbClr val="FFF8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114" name="Freeform 31697">
                    <a:extLst>
                      <a:ext uri="{FF2B5EF4-FFF2-40B4-BE49-F238E27FC236}">
                        <a16:creationId xmlns:a16="http://schemas.microsoft.com/office/drawing/2014/main" id="{17A7C7B0-3691-98C5-3DD1-BF26AF1602D7}"/>
                      </a:ext>
                    </a:extLst>
                  </p:cNvPr>
                  <p:cNvSpPr>
                    <a:spLocks/>
                  </p:cNvSpPr>
                  <p:nvPr/>
                </p:nvSpPr>
                <p:spPr bwMode="auto">
                  <a:xfrm>
                    <a:off x="849274" y="7541949"/>
                    <a:ext cx="357477" cy="439961"/>
                  </a:xfrm>
                  <a:custGeom>
                    <a:avLst/>
                    <a:gdLst>
                      <a:gd name="T0" fmla="*/ 0 w 11"/>
                      <a:gd name="T1" fmla="*/ 7 h 15"/>
                      <a:gd name="T2" fmla="*/ 6 w 11"/>
                      <a:gd name="T3" fmla="*/ 1 h 15"/>
                      <a:gd name="T4" fmla="*/ 11 w 11"/>
                      <a:gd name="T5" fmla="*/ 8 h 15"/>
                      <a:gd name="T6" fmla="*/ 5 w 11"/>
                      <a:gd name="T7" fmla="*/ 14 h 15"/>
                      <a:gd name="T8" fmla="*/ 0 w 11"/>
                      <a:gd name="T9" fmla="*/ 7 h 15"/>
                    </a:gdLst>
                    <a:ahLst/>
                    <a:cxnLst>
                      <a:cxn ang="0">
                        <a:pos x="T0" y="T1"/>
                      </a:cxn>
                      <a:cxn ang="0">
                        <a:pos x="T2" y="T3"/>
                      </a:cxn>
                      <a:cxn ang="0">
                        <a:pos x="T4" y="T5"/>
                      </a:cxn>
                      <a:cxn ang="0">
                        <a:pos x="T6" y="T7"/>
                      </a:cxn>
                      <a:cxn ang="0">
                        <a:pos x="T8" y="T9"/>
                      </a:cxn>
                    </a:cxnLst>
                    <a:rect l="0" t="0" r="r" b="b"/>
                    <a:pathLst>
                      <a:path w="11" h="15">
                        <a:moveTo>
                          <a:pt x="0" y="7"/>
                        </a:moveTo>
                        <a:cubicBezTo>
                          <a:pt x="0" y="3"/>
                          <a:pt x="3" y="0"/>
                          <a:pt x="6" y="1"/>
                        </a:cubicBezTo>
                        <a:cubicBezTo>
                          <a:pt x="9" y="1"/>
                          <a:pt x="11" y="4"/>
                          <a:pt x="11" y="8"/>
                        </a:cubicBezTo>
                        <a:cubicBezTo>
                          <a:pt x="10" y="12"/>
                          <a:pt x="8" y="15"/>
                          <a:pt x="5" y="14"/>
                        </a:cubicBezTo>
                        <a:cubicBezTo>
                          <a:pt x="2" y="14"/>
                          <a:pt x="0" y="11"/>
                          <a:pt x="0" y="7"/>
                        </a:cubicBezTo>
                        <a:close/>
                      </a:path>
                    </a:pathLst>
                  </a:custGeom>
                  <a:solidFill>
                    <a:srgbClr val="83AD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115" name="Freeform 31698">
                    <a:extLst>
                      <a:ext uri="{FF2B5EF4-FFF2-40B4-BE49-F238E27FC236}">
                        <a16:creationId xmlns:a16="http://schemas.microsoft.com/office/drawing/2014/main" id="{5237C065-84D5-0723-3A2E-32704314AC52}"/>
                      </a:ext>
                    </a:extLst>
                  </p:cNvPr>
                  <p:cNvSpPr>
                    <a:spLocks/>
                  </p:cNvSpPr>
                  <p:nvPr/>
                </p:nvSpPr>
                <p:spPr bwMode="auto">
                  <a:xfrm>
                    <a:off x="959265" y="7596943"/>
                    <a:ext cx="109990" cy="109989"/>
                  </a:xfrm>
                  <a:custGeom>
                    <a:avLst/>
                    <a:gdLst>
                      <a:gd name="T0" fmla="*/ 0 w 4"/>
                      <a:gd name="T1" fmla="*/ 2 h 4"/>
                      <a:gd name="T2" fmla="*/ 2 w 4"/>
                      <a:gd name="T3" fmla="*/ 0 h 4"/>
                      <a:gd name="T4" fmla="*/ 4 w 4"/>
                      <a:gd name="T5" fmla="*/ 2 h 4"/>
                      <a:gd name="T6" fmla="*/ 2 w 4"/>
                      <a:gd name="T7" fmla="*/ 4 h 4"/>
                      <a:gd name="T8" fmla="*/ 0 w 4"/>
                      <a:gd name="T9" fmla="*/ 2 h 4"/>
                    </a:gdLst>
                    <a:ahLst/>
                    <a:cxnLst>
                      <a:cxn ang="0">
                        <a:pos x="T0" y="T1"/>
                      </a:cxn>
                      <a:cxn ang="0">
                        <a:pos x="T2" y="T3"/>
                      </a:cxn>
                      <a:cxn ang="0">
                        <a:pos x="T4" y="T5"/>
                      </a:cxn>
                      <a:cxn ang="0">
                        <a:pos x="T6" y="T7"/>
                      </a:cxn>
                      <a:cxn ang="0">
                        <a:pos x="T8" y="T9"/>
                      </a:cxn>
                    </a:cxnLst>
                    <a:rect l="0" t="0" r="r" b="b"/>
                    <a:pathLst>
                      <a:path w="4" h="4">
                        <a:moveTo>
                          <a:pt x="0" y="2"/>
                        </a:moveTo>
                        <a:cubicBezTo>
                          <a:pt x="0" y="1"/>
                          <a:pt x="1" y="0"/>
                          <a:pt x="2" y="0"/>
                        </a:cubicBezTo>
                        <a:cubicBezTo>
                          <a:pt x="3" y="0"/>
                          <a:pt x="4" y="1"/>
                          <a:pt x="4" y="2"/>
                        </a:cubicBezTo>
                        <a:cubicBezTo>
                          <a:pt x="4" y="4"/>
                          <a:pt x="3" y="4"/>
                          <a:pt x="2" y="4"/>
                        </a:cubicBezTo>
                        <a:cubicBezTo>
                          <a:pt x="1" y="4"/>
                          <a:pt x="0" y="3"/>
                          <a:pt x="0" y="2"/>
                        </a:cubicBezTo>
                        <a:close/>
                      </a:path>
                    </a:pathLst>
                  </a:custGeom>
                  <a:solidFill>
                    <a:srgbClr val="AFD1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grpSp>
            <p:grpSp>
              <p:nvGrpSpPr>
                <p:cNvPr id="103" name="Group 102">
                  <a:extLst>
                    <a:ext uri="{FF2B5EF4-FFF2-40B4-BE49-F238E27FC236}">
                      <a16:creationId xmlns:a16="http://schemas.microsoft.com/office/drawing/2014/main" id="{BA5E3A7E-D5DB-3D77-0E27-ED4371590A88}"/>
                    </a:ext>
                  </a:extLst>
                </p:cNvPr>
                <p:cNvGrpSpPr/>
                <p:nvPr/>
              </p:nvGrpSpPr>
              <p:grpSpPr>
                <a:xfrm>
                  <a:off x="559092" y="1829781"/>
                  <a:ext cx="221682" cy="282665"/>
                  <a:chOff x="-360617" y="7129477"/>
                  <a:chExt cx="659942" cy="797437"/>
                </a:xfrm>
              </p:grpSpPr>
              <p:sp>
                <p:nvSpPr>
                  <p:cNvPr id="108" name="Freeform 31690">
                    <a:extLst>
                      <a:ext uri="{FF2B5EF4-FFF2-40B4-BE49-F238E27FC236}">
                        <a16:creationId xmlns:a16="http://schemas.microsoft.com/office/drawing/2014/main" id="{2CA5B19F-490A-8A82-F90C-65C8EF2AB4ED}"/>
                      </a:ext>
                    </a:extLst>
                  </p:cNvPr>
                  <p:cNvSpPr>
                    <a:spLocks/>
                  </p:cNvSpPr>
                  <p:nvPr/>
                </p:nvSpPr>
                <p:spPr bwMode="auto">
                  <a:xfrm>
                    <a:off x="-360617" y="7129477"/>
                    <a:ext cx="632453" cy="769931"/>
                  </a:xfrm>
                  <a:custGeom>
                    <a:avLst/>
                    <a:gdLst>
                      <a:gd name="T0" fmla="*/ 2 w 20"/>
                      <a:gd name="T1" fmla="*/ 17 h 25"/>
                      <a:gd name="T2" fmla="*/ 9 w 20"/>
                      <a:gd name="T3" fmla="*/ 2 h 25"/>
                      <a:gd name="T4" fmla="*/ 19 w 20"/>
                      <a:gd name="T5" fmla="*/ 13 h 25"/>
                      <a:gd name="T6" fmla="*/ 11 w 20"/>
                      <a:gd name="T7" fmla="*/ 24 h 25"/>
                      <a:gd name="T8" fmla="*/ 2 w 20"/>
                      <a:gd name="T9" fmla="*/ 17 h 25"/>
                    </a:gdLst>
                    <a:ahLst/>
                    <a:cxnLst>
                      <a:cxn ang="0">
                        <a:pos x="T0" y="T1"/>
                      </a:cxn>
                      <a:cxn ang="0">
                        <a:pos x="T2" y="T3"/>
                      </a:cxn>
                      <a:cxn ang="0">
                        <a:pos x="T4" y="T5"/>
                      </a:cxn>
                      <a:cxn ang="0">
                        <a:pos x="T6" y="T7"/>
                      </a:cxn>
                      <a:cxn ang="0">
                        <a:pos x="T8" y="T9"/>
                      </a:cxn>
                    </a:cxnLst>
                    <a:rect l="0" t="0" r="r" b="b"/>
                    <a:pathLst>
                      <a:path w="20" h="25">
                        <a:moveTo>
                          <a:pt x="2" y="17"/>
                        </a:moveTo>
                        <a:cubicBezTo>
                          <a:pt x="0" y="10"/>
                          <a:pt x="4" y="3"/>
                          <a:pt x="9" y="2"/>
                        </a:cubicBezTo>
                        <a:cubicBezTo>
                          <a:pt x="14" y="0"/>
                          <a:pt x="18" y="6"/>
                          <a:pt x="19" y="13"/>
                        </a:cubicBezTo>
                        <a:cubicBezTo>
                          <a:pt x="20" y="20"/>
                          <a:pt x="17" y="22"/>
                          <a:pt x="11" y="24"/>
                        </a:cubicBezTo>
                        <a:cubicBezTo>
                          <a:pt x="6" y="25"/>
                          <a:pt x="3" y="25"/>
                          <a:pt x="2" y="17"/>
                        </a:cubicBezTo>
                        <a:close/>
                      </a:path>
                    </a:pathLst>
                  </a:custGeom>
                  <a:solidFill>
                    <a:srgbClr val="B96C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109" name="Freeform 31691">
                    <a:extLst>
                      <a:ext uri="{FF2B5EF4-FFF2-40B4-BE49-F238E27FC236}">
                        <a16:creationId xmlns:a16="http://schemas.microsoft.com/office/drawing/2014/main" id="{FC19AD8A-252C-2B6B-BD06-B204EBCE1897}"/>
                      </a:ext>
                    </a:extLst>
                  </p:cNvPr>
                  <p:cNvSpPr>
                    <a:spLocks/>
                  </p:cNvSpPr>
                  <p:nvPr/>
                </p:nvSpPr>
                <p:spPr bwMode="auto">
                  <a:xfrm>
                    <a:off x="-305621" y="7156983"/>
                    <a:ext cx="604946" cy="769931"/>
                  </a:xfrm>
                  <a:custGeom>
                    <a:avLst/>
                    <a:gdLst>
                      <a:gd name="T0" fmla="*/ 1 w 20"/>
                      <a:gd name="T1" fmla="*/ 17 h 25"/>
                      <a:gd name="T2" fmla="*/ 9 w 20"/>
                      <a:gd name="T3" fmla="*/ 2 h 25"/>
                      <a:gd name="T4" fmla="*/ 19 w 20"/>
                      <a:gd name="T5" fmla="*/ 13 h 25"/>
                      <a:gd name="T6" fmla="*/ 11 w 20"/>
                      <a:gd name="T7" fmla="*/ 24 h 25"/>
                      <a:gd name="T8" fmla="*/ 1 w 20"/>
                      <a:gd name="T9" fmla="*/ 17 h 25"/>
                    </a:gdLst>
                    <a:ahLst/>
                    <a:cxnLst>
                      <a:cxn ang="0">
                        <a:pos x="T0" y="T1"/>
                      </a:cxn>
                      <a:cxn ang="0">
                        <a:pos x="T2" y="T3"/>
                      </a:cxn>
                      <a:cxn ang="0">
                        <a:pos x="T4" y="T5"/>
                      </a:cxn>
                      <a:cxn ang="0">
                        <a:pos x="T6" y="T7"/>
                      </a:cxn>
                      <a:cxn ang="0">
                        <a:pos x="T8" y="T9"/>
                      </a:cxn>
                    </a:cxnLst>
                    <a:rect l="0" t="0" r="r" b="b"/>
                    <a:pathLst>
                      <a:path w="20" h="25">
                        <a:moveTo>
                          <a:pt x="1" y="17"/>
                        </a:moveTo>
                        <a:cubicBezTo>
                          <a:pt x="0" y="10"/>
                          <a:pt x="4" y="3"/>
                          <a:pt x="9" y="2"/>
                        </a:cubicBezTo>
                        <a:cubicBezTo>
                          <a:pt x="14" y="0"/>
                          <a:pt x="18" y="6"/>
                          <a:pt x="19" y="13"/>
                        </a:cubicBezTo>
                        <a:cubicBezTo>
                          <a:pt x="20" y="20"/>
                          <a:pt x="17" y="22"/>
                          <a:pt x="11" y="24"/>
                        </a:cubicBezTo>
                        <a:cubicBezTo>
                          <a:pt x="6" y="25"/>
                          <a:pt x="3" y="25"/>
                          <a:pt x="1" y="17"/>
                        </a:cubicBezTo>
                        <a:close/>
                      </a:path>
                    </a:pathLst>
                  </a:custGeom>
                  <a:solidFill>
                    <a:srgbClr val="FFF8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110" name="Freeform 31696">
                    <a:extLst>
                      <a:ext uri="{FF2B5EF4-FFF2-40B4-BE49-F238E27FC236}">
                        <a16:creationId xmlns:a16="http://schemas.microsoft.com/office/drawing/2014/main" id="{387D85F9-DE4A-8B61-FC6E-BD3667A0192F}"/>
                      </a:ext>
                    </a:extLst>
                  </p:cNvPr>
                  <p:cNvSpPr>
                    <a:spLocks/>
                  </p:cNvSpPr>
                  <p:nvPr/>
                </p:nvSpPr>
                <p:spPr bwMode="auto">
                  <a:xfrm>
                    <a:off x="-168125" y="7431957"/>
                    <a:ext cx="302482" cy="412472"/>
                  </a:xfrm>
                  <a:custGeom>
                    <a:avLst/>
                    <a:gdLst>
                      <a:gd name="T0" fmla="*/ 0 w 10"/>
                      <a:gd name="T1" fmla="*/ 6 h 13"/>
                      <a:gd name="T2" fmla="*/ 5 w 10"/>
                      <a:gd name="T3" fmla="*/ 0 h 13"/>
                      <a:gd name="T4" fmla="*/ 10 w 10"/>
                      <a:gd name="T5" fmla="*/ 7 h 13"/>
                      <a:gd name="T6" fmla="*/ 5 w 10"/>
                      <a:gd name="T7" fmla="*/ 13 h 13"/>
                      <a:gd name="T8" fmla="*/ 0 w 10"/>
                      <a:gd name="T9" fmla="*/ 6 h 13"/>
                    </a:gdLst>
                    <a:ahLst/>
                    <a:cxnLst>
                      <a:cxn ang="0">
                        <a:pos x="T0" y="T1"/>
                      </a:cxn>
                      <a:cxn ang="0">
                        <a:pos x="T2" y="T3"/>
                      </a:cxn>
                      <a:cxn ang="0">
                        <a:pos x="T4" y="T5"/>
                      </a:cxn>
                      <a:cxn ang="0">
                        <a:pos x="T6" y="T7"/>
                      </a:cxn>
                      <a:cxn ang="0">
                        <a:pos x="T8" y="T9"/>
                      </a:cxn>
                    </a:cxnLst>
                    <a:rect l="0" t="0" r="r" b="b"/>
                    <a:pathLst>
                      <a:path w="10" h="13">
                        <a:moveTo>
                          <a:pt x="0" y="6"/>
                        </a:moveTo>
                        <a:cubicBezTo>
                          <a:pt x="0" y="3"/>
                          <a:pt x="2" y="0"/>
                          <a:pt x="5" y="0"/>
                        </a:cubicBezTo>
                        <a:cubicBezTo>
                          <a:pt x="8" y="0"/>
                          <a:pt x="10" y="3"/>
                          <a:pt x="10" y="7"/>
                        </a:cubicBezTo>
                        <a:cubicBezTo>
                          <a:pt x="10" y="10"/>
                          <a:pt x="7" y="13"/>
                          <a:pt x="5" y="13"/>
                        </a:cubicBezTo>
                        <a:cubicBezTo>
                          <a:pt x="2" y="13"/>
                          <a:pt x="0" y="10"/>
                          <a:pt x="0" y="6"/>
                        </a:cubicBezTo>
                        <a:close/>
                      </a:path>
                    </a:pathLst>
                  </a:custGeom>
                  <a:solidFill>
                    <a:srgbClr val="83AD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111" name="Freeform 31699">
                    <a:extLst>
                      <a:ext uri="{FF2B5EF4-FFF2-40B4-BE49-F238E27FC236}">
                        <a16:creationId xmlns:a16="http://schemas.microsoft.com/office/drawing/2014/main" id="{08CF51C8-938D-0BBE-46E8-40249ECA330E}"/>
                      </a:ext>
                    </a:extLst>
                  </p:cNvPr>
                  <p:cNvSpPr>
                    <a:spLocks/>
                  </p:cNvSpPr>
                  <p:nvPr/>
                </p:nvSpPr>
                <p:spPr bwMode="auto">
                  <a:xfrm>
                    <a:off x="-113130" y="7459447"/>
                    <a:ext cx="137496" cy="137496"/>
                  </a:xfrm>
                  <a:custGeom>
                    <a:avLst/>
                    <a:gdLst>
                      <a:gd name="T0" fmla="*/ 0 w 4"/>
                      <a:gd name="T1" fmla="*/ 2 h 4"/>
                      <a:gd name="T2" fmla="*/ 2 w 4"/>
                      <a:gd name="T3" fmla="*/ 0 h 4"/>
                      <a:gd name="T4" fmla="*/ 4 w 4"/>
                      <a:gd name="T5" fmla="*/ 2 h 4"/>
                      <a:gd name="T6" fmla="*/ 2 w 4"/>
                      <a:gd name="T7" fmla="*/ 4 h 4"/>
                      <a:gd name="T8" fmla="*/ 0 w 4"/>
                      <a:gd name="T9" fmla="*/ 2 h 4"/>
                    </a:gdLst>
                    <a:ahLst/>
                    <a:cxnLst>
                      <a:cxn ang="0">
                        <a:pos x="T0" y="T1"/>
                      </a:cxn>
                      <a:cxn ang="0">
                        <a:pos x="T2" y="T3"/>
                      </a:cxn>
                      <a:cxn ang="0">
                        <a:pos x="T4" y="T5"/>
                      </a:cxn>
                      <a:cxn ang="0">
                        <a:pos x="T6" y="T7"/>
                      </a:cxn>
                      <a:cxn ang="0">
                        <a:pos x="T8" y="T9"/>
                      </a:cxn>
                    </a:cxnLst>
                    <a:rect l="0" t="0" r="r" b="b"/>
                    <a:pathLst>
                      <a:path w="4" h="4">
                        <a:moveTo>
                          <a:pt x="0" y="2"/>
                        </a:moveTo>
                        <a:cubicBezTo>
                          <a:pt x="0" y="1"/>
                          <a:pt x="1" y="0"/>
                          <a:pt x="2" y="0"/>
                        </a:cubicBezTo>
                        <a:cubicBezTo>
                          <a:pt x="3" y="0"/>
                          <a:pt x="4" y="1"/>
                          <a:pt x="4" y="2"/>
                        </a:cubicBezTo>
                        <a:cubicBezTo>
                          <a:pt x="4" y="4"/>
                          <a:pt x="3" y="4"/>
                          <a:pt x="2" y="4"/>
                        </a:cubicBezTo>
                        <a:cubicBezTo>
                          <a:pt x="1" y="4"/>
                          <a:pt x="0" y="3"/>
                          <a:pt x="0" y="2"/>
                        </a:cubicBezTo>
                        <a:close/>
                      </a:path>
                    </a:pathLst>
                  </a:custGeom>
                  <a:solidFill>
                    <a:srgbClr val="AFD1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grpSp>
            <p:sp>
              <p:nvSpPr>
                <p:cNvPr id="104" name="Freeform 31687">
                  <a:extLst>
                    <a:ext uri="{FF2B5EF4-FFF2-40B4-BE49-F238E27FC236}">
                      <a16:creationId xmlns:a16="http://schemas.microsoft.com/office/drawing/2014/main" id="{0636251D-C15F-FD36-EBCA-D3B6B83D8FC3}"/>
                    </a:ext>
                  </a:extLst>
                </p:cNvPr>
                <p:cNvSpPr>
                  <a:spLocks/>
                </p:cNvSpPr>
                <p:nvPr/>
              </p:nvSpPr>
              <p:spPr bwMode="auto">
                <a:xfrm flipH="1">
                  <a:off x="1103702" y="2195323"/>
                  <a:ext cx="200791" cy="64793"/>
                </a:xfrm>
                <a:custGeom>
                  <a:avLst/>
                  <a:gdLst>
                    <a:gd name="T0" fmla="*/ 11 w 11"/>
                    <a:gd name="T1" fmla="*/ 3 h 7"/>
                    <a:gd name="T2" fmla="*/ 6 w 11"/>
                    <a:gd name="T3" fmla="*/ 7 h 7"/>
                    <a:gd name="T4" fmla="*/ 0 w 11"/>
                    <a:gd name="T5" fmla="*/ 4 h 7"/>
                    <a:gd name="T6" fmla="*/ 5 w 11"/>
                    <a:gd name="T7" fmla="*/ 0 h 7"/>
                    <a:gd name="T8" fmla="*/ 11 w 11"/>
                    <a:gd name="T9" fmla="*/ 3 h 7"/>
                  </a:gdLst>
                  <a:ahLst/>
                  <a:cxnLst>
                    <a:cxn ang="0">
                      <a:pos x="T0" y="T1"/>
                    </a:cxn>
                    <a:cxn ang="0">
                      <a:pos x="T2" y="T3"/>
                    </a:cxn>
                    <a:cxn ang="0">
                      <a:pos x="T4" y="T5"/>
                    </a:cxn>
                    <a:cxn ang="0">
                      <a:pos x="T6" y="T7"/>
                    </a:cxn>
                    <a:cxn ang="0">
                      <a:pos x="T8" y="T9"/>
                    </a:cxn>
                  </a:cxnLst>
                  <a:rect l="0" t="0" r="r" b="b"/>
                  <a:pathLst>
                    <a:path w="11" h="7">
                      <a:moveTo>
                        <a:pt x="11" y="3"/>
                      </a:moveTo>
                      <a:cubicBezTo>
                        <a:pt x="11" y="5"/>
                        <a:pt x="8" y="6"/>
                        <a:pt x="6" y="7"/>
                      </a:cubicBezTo>
                      <a:cubicBezTo>
                        <a:pt x="3" y="7"/>
                        <a:pt x="0" y="6"/>
                        <a:pt x="0" y="4"/>
                      </a:cubicBezTo>
                      <a:cubicBezTo>
                        <a:pt x="0" y="2"/>
                        <a:pt x="2" y="0"/>
                        <a:pt x="5" y="0"/>
                      </a:cubicBezTo>
                      <a:cubicBezTo>
                        <a:pt x="8" y="0"/>
                        <a:pt x="11" y="1"/>
                        <a:pt x="11" y="3"/>
                      </a:cubicBezTo>
                      <a:close/>
                    </a:path>
                  </a:pathLst>
                </a:custGeom>
                <a:solidFill>
                  <a:srgbClr val="FF9D78"/>
                </a:solidFill>
                <a:ln>
                  <a:noFill/>
                </a:ln>
              </p:spPr>
              <p:txBody>
                <a:bodyPr vert="horz" wrap="square" lIns="45720" tIns="22860" rIns="45720" bIns="22860" numCol="1" anchor="t" anchorCtr="0" compatLnSpc="1">
                  <a:prstTxWarp prst="textNoShape">
                    <a:avLst/>
                  </a:prstTxWarp>
                </a:bodyPr>
                <a:lstStyle/>
                <a:p>
                  <a:endParaRPr lang="en-US" sz="900"/>
                </a:p>
              </p:txBody>
            </p:sp>
            <p:sp>
              <p:nvSpPr>
                <p:cNvPr id="105" name="Freeform 383">
                  <a:extLst>
                    <a:ext uri="{FF2B5EF4-FFF2-40B4-BE49-F238E27FC236}">
                      <a16:creationId xmlns:a16="http://schemas.microsoft.com/office/drawing/2014/main" id="{8E4461E9-A583-24ED-8A28-41C24A25F040}"/>
                    </a:ext>
                  </a:extLst>
                </p:cNvPr>
                <p:cNvSpPr>
                  <a:spLocks/>
                </p:cNvSpPr>
                <p:nvPr/>
              </p:nvSpPr>
              <p:spPr bwMode="auto">
                <a:xfrm flipH="1">
                  <a:off x="271771" y="1319160"/>
                  <a:ext cx="1364741" cy="710052"/>
                </a:xfrm>
                <a:custGeom>
                  <a:avLst/>
                  <a:gdLst>
                    <a:gd name="connsiteX0" fmla="*/ 649769 w 1364741"/>
                    <a:gd name="connsiteY0" fmla="*/ 0 h 710052"/>
                    <a:gd name="connsiteX1" fmla="*/ 34563 w 1364741"/>
                    <a:gd name="connsiteY1" fmla="*/ 132755 h 710052"/>
                    <a:gd name="connsiteX2" fmla="*/ 0 w 1364741"/>
                    <a:gd name="connsiteY2" fmla="*/ 152901 h 710052"/>
                    <a:gd name="connsiteX3" fmla="*/ 11432 w 1364741"/>
                    <a:gd name="connsiteY3" fmla="*/ 165070 h 710052"/>
                    <a:gd name="connsiteX4" fmla="*/ 71258 w 1364741"/>
                    <a:gd name="connsiteY4" fmla="*/ 212881 h 710052"/>
                    <a:gd name="connsiteX5" fmla="*/ 74150 w 1364741"/>
                    <a:gd name="connsiteY5" fmla="*/ 214518 h 710052"/>
                    <a:gd name="connsiteX6" fmla="*/ 72594 w 1364741"/>
                    <a:gd name="connsiteY6" fmla="*/ 222947 h 710052"/>
                    <a:gd name="connsiteX7" fmla="*/ 122083 w 1364741"/>
                    <a:gd name="connsiteY7" fmla="*/ 688329 h 710052"/>
                    <a:gd name="connsiteX8" fmla="*/ 219463 w 1364741"/>
                    <a:gd name="connsiteY8" fmla="*/ 274678 h 710052"/>
                    <a:gd name="connsiteX9" fmla="*/ 251743 w 1364741"/>
                    <a:gd name="connsiteY9" fmla="*/ 271521 h 710052"/>
                    <a:gd name="connsiteX10" fmla="*/ 268437 w 1364741"/>
                    <a:gd name="connsiteY10" fmla="*/ 267433 h 710052"/>
                    <a:gd name="connsiteX11" fmla="*/ 315785 w 1364741"/>
                    <a:gd name="connsiteY11" fmla="*/ 270728 h 710052"/>
                    <a:gd name="connsiteX12" fmla="*/ 549159 w 1364741"/>
                    <a:gd name="connsiteY12" fmla="*/ 247991 h 710052"/>
                    <a:gd name="connsiteX13" fmla="*/ 599620 w 1364741"/>
                    <a:gd name="connsiteY13" fmla="*/ 233318 h 710052"/>
                    <a:gd name="connsiteX14" fmla="*/ 614726 w 1364741"/>
                    <a:gd name="connsiteY14" fmla="*/ 232121 h 710052"/>
                    <a:gd name="connsiteX15" fmla="*/ 910345 w 1364741"/>
                    <a:gd name="connsiteY15" fmla="*/ 219706 h 710052"/>
                    <a:gd name="connsiteX16" fmla="*/ 1174858 w 1364741"/>
                    <a:gd name="connsiteY16" fmla="*/ 308025 h 710052"/>
                    <a:gd name="connsiteX17" fmla="*/ 1290924 w 1364741"/>
                    <a:gd name="connsiteY17" fmla="*/ 707576 h 710052"/>
                    <a:gd name="connsiteX18" fmla="*/ 1329599 w 1364741"/>
                    <a:gd name="connsiteY18" fmla="*/ 547773 h 710052"/>
                    <a:gd name="connsiteX19" fmla="*/ 1343229 w 1364741"/>
                    <a:gd name="connsiteY19" fmla="*/ 478360 h 710052"/>
                    <a:gd name="connsiteX20" fmla="*/ 1364741 w 1364741"/>
                    <a:gd name="connsiteY20" fmla="*/ 364627 h 710052"/>
                    <a:gd name="connsiteX21" fmla="*/ 1362678 w 1364741"/>
                    <a:gd name="connsiteY21" fmla="*/ 190015 h 710052"/>
                    <a:gd name="connsiteX22" fmla="*/ 1362651 w 1364741"/>
                    <a:gd name="connsiteY22" fmla="*/ 189688 h 710052"/>
                    <a:gd name="connsiteX23" fmla="*/ 1264975 w 1364741"/>
                    <a:gd name="connsiteY23" fmla="*/ 132755 h 710052"/>
                    <a:gd name="connsiteX24" fmla="*/ 649769 w 1364741"/>
                    <a:gd name="connsiteY24" fmla="*/ 0 h 710052"/>
                    <a:gd name="connsiteX0" fmla="*/ 649769 w 1364741"/>
                    <a:gd name="connsiteY0" fmla="*/ 0 h 710052"/>
                    <a:gd name="connsiteX1" fmla="*/ 34563 w 1364741"/>
                    <a:gd name="connsiteY1" fmla="*/ 132755 h 710052"/>
                    <a:gd name="connsiteX2" fmla="*/ 0 w 1364741"/>
                    <a:gd name="connsiteY2" fmla="*/ 152901 h 710052"/>
                    <a:gd name="connsiteX3" fmla="*/ 11432 w 1364741"/>
                    <a:gd name="connsiteY3" fmla="*/ 165070 h 710052"/>
                    <a:gd name="connsiteX4" fmla="*/ 71258 w 1364741"/>
                    <a:gd name="connsiteY4" fmla="*/ 212881 h 710052"/>
                    <a:gd name="connsiteX5" fmla="*/ 74150 w 1364741"/>
                    <a:gd name="connsiteY5" fmla="*/ 214518 h 710052"/>
                    <a:gd name="connsiteX6" fmla="*/ 72594 w 1364741"/>
                    <a:gd name="connsiteY6" fmla="*/ 222947 h 710052"/>
                    <a:gd name="connsiteX7" fmla="*/ 122083 w 1364741"/>
                    <a:gd name="connsiteY7" fmla="*/ 688329 h 710052"/>
                    <a:gd name="connsiteX8" fmla="*/ 219463 w 1364741"/>
                    <a:gd name="connsiteY8" fmla="*/ 274678 h 710052"/>
                    <a:gd name="connsiteX9" fmla="*/ 251743 w 1364741"/>
                    <a:gd name="connsiteY9" fmla="*/ 271521 h 710052"/>
                    <a:gd name="connsiteX10" fmla="*/ 268437 w 1364741"/>
                    <a:gd name="connsiteY10" fmla="*/ 267433 h 710052"/>
                    <a:gd name="connsiteX11" fmla="*/ 315785 w 1364741"/>
                    <a:gd name="connsiteY11" fmla="*/ 270728 h 710052"/>
                    <a:gd name="connsiteX12" fmla="*/ 549159 w 1364741"/>
                    <a:gd name="connsiteY12" fmla="*/ 247991 h 710052"/>
                    <a:gd name="connsiteX13" fmla="*/ 599620 w 1364741"/>
                    <a:gd name="connsiteY13" fmla="*/ 233318 h 710052"/>
                    <a:gd name="connsiteX14" fmla="*/ 614726 w 1364741"/>
                    <a:gd name="connsiteY14" fmla="*/ 232121 h 710052"/>
                    <a:gd name="connsiteX15" fmla="*/ 910345 w 1364741"/>
                    <a:gd name="connsiteY15" fmla="*/ 219706 h 710052"/>
                    <a:gd name="connsiteX16" fmla="*/ 1174858 w 1364741"/>
                    <a:gd name="connsiteY16" fmla="*/ 308025 h 710052"/>
                    <a:gd name="connsiteX17" fmla="*/ 1290924 w 1364741"/>
                    <a:gd name="connsiteY17" fmla="*/ 707576 h 710052"/>
                    <a:gd name="connsiteX18" fmla="*/ 1329599 w 1364741"/>
                    <a:gd name="connsiteY18" fmla="*/ 547773 h 710052"/>
                    <a:gd name="connsiteX19" fmla="*/ 1343229 w 1364741"/>
                    <a:gd name="connsiteY19" fmla="*/ 478360 h 710052"/>
                    <a:gd name="connsiteX20" fmla="*/ 1364741 w 1364741"/>
                    <a:gd name="connsiteY20" fmla="*/ 364627 h 710052"/>
                    <a:gd name="connsiteX21" fmla="*/ 1362678 w 1364741"/>
                    <a:gd name="connsiteY21" fmla="*/ 190015 h 710052"/>
                    <a:gd name="connsiteX22" fmla="*/ 1298256 w 1364741"/>
                    <a:gd name="connsiteY22" fmla="*/ 202567 h 710052"/>
                    <a:gd name="connsiteX23" fmla="*/ 1264975 w 1364741"/>
                    <a:gd name="connsiteY23" fmla="*/ 132755 h 710052"/>
                    <a:gd name="connsiteX24" fmla="*/ 649769 w 1364741"/>
                    <a:gd name="connsiteY24" fmla="*/ 0 h 710052"/>
                    <a:gd name="connsiteX0" fmla="*/ 649769 w 1364741"/>
                    <a:gd name="connsiteY0" fmla="*/ 0 h 710052"/>
                    <a:gd name="connsiteX1" fmla="*/ 34563 w 1364741"/>
                    <a:gd name="connsiteY1" fmla="*/ 132755 h 710052"/>
                    <a:gd name="connsiteX2" fmla="*/ 0 w 1364741"/>
                    <a:gd name="connsiteY2" fmla="*/ 152901 h 710052"/>
                    <a:gd name="connsiteX3" fmla="*/ 11432 w 1364741"/>
                    <a:gd name="connsiteY3" fmla="*/ 165070 h 710052"/>
                    <a:gd name="connsiteX4" fmla="*/ 71258 w 1364741"/>
                    <a:gd name="connsiteY4" fmla="*/ 212881 h 710052"/>
                    <a:gd name="connsiteX5" fmla="*/ 74150 w 1364741"/>
                    <a:gd name="connsiteY5" fmla="*/ 214518 h 710052"/>
                    <a:gd name="connsiteX6" fmla="*/ 72594 w 1364741"/>
                    <a:gd name="connsiteY6" fmla="*/ 222947 h 710052"/>
                    <a:gd name="connsiteX7" fmla="*/ 122083 w 1364741"/>
                    <a:gd name="connsiteY7" fmla="*/ 688329 h 710052"/>
                    <a:gd name="connsiteX8" fmla="*/ 219463 w 1364741"/>
                    <a:gd name="connsiteY8" fmla="*/ 274678 h 710052"/>
                    <a:gd name="connsiteX9" fmla="*/ 251743 w 1364741"/>
                    <a:gd name="connsiteY9" fmla="*/ 271521 h 710052"/>
                    <a:gd name="connsiteX10" fmla="*/ 268437 w 1364741"/>
                    <a:gd name="connsiteY10" fmla="*/ 267433 h 710052"/>
                    <a:gd name="connsiteX11" fmla="*/ 315785 w 1364741"/>
                    <a:gd name="connsiteY11" fmla="*/ 270728 h 710052"/>
                    <a:gd name="connsiteX12" fmla="*/ 549159 w 1364741"/>
                    <a:gd name="connsiteY12" fmla="*/ 247991 h 710052"/>
                    <a:gd name="connsiteX13" fmla="*/ 599620 w 1364741"/>
                    <a:gd name="connsiteY13" fmla="*/ 233318 h 710052"/>
                    <a:gd name="connsiteX14" fmla="*/ 614726 w 1364741"/>
                    <a:gd name="connsiteY14" fmla="*/ 232121 h 710052"/>
                    <a:gd name="connsiteX15" fmla="*/ 910345 w 1364741"/>
                    <a:gd name="connsiteY15" fmla="*/ 219706 h 710052"/>
                    <a:gd name="connsiteX16" fmla="*/ 1174858 w 1364741"/>
                    <a:gd name="connsiteY16" fmla="*/ 308025 h 710052"/>
                    <a:gd name="connsiteX17" fmla="*/ 1290924 w 1364741"/>
                    <a:gd name="connsiteY17" fmla="*/ 707576 h 710052"/>
                    <a:gd name="connsiteX18" fmla="*/ 1329599 w 1364741"/>
                    <a:gd name="connsiteY18" fmla="*/ 547773 h 710052"/>
                    <a:gd name="connsiteX19" fmla="*/ 1343229 w 1364741"/>
                    <a:gd name="connsiteY19" fmla="*/ 478360 h 710052"/>
                    <a:gd name="connsiteX20" fmla="*/ 1364741 w 1364741"/>
                    <a:gd name="connsiteY20" fmla="*/ 364627 h 710052"/>
                    <a:gd name="connsiteX21" fmla="*/ 1298256 w 1364741"/>
                    <a:gd name="connsiteY21" fmla="*/ 202567 h 710052"/>
                    <a:gd name="connsiteX22" fmla="*/ 1264975 w 1364741"/>
                    <a:gd name="connsiteY22" fmla="*/ 132755 h 710052"/>
                    <a:gd name="connsiteX23" fmla="*/ 649769 w 1364741"/>
                    <a:gd name="connsiteY23" fmla="*/ 0 h 710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364741" h="710052">
                      <a:moveTo>
                        <a:pt x="649769" y="0"/>
                      </a:moveTo>
                      <a:cubicBezTo>
                        <a:pt x="421883" y="0"/>
                        <a:pt x="210177" y="48940"/>
                        <a:pt x="34563" y="132755"/>
                      </a:cubicBezTo>
                      <a:lnTo>
                        <a:pt x="0" y="152901"/>
                      </a:lnTo>
                      <a:lnTo>
                        <a:pt x="11432" y="165070"/>
                      </a:lnTo>
                      <a:cubicBezTo>
                        <a:pt x="27936" y="181700"/>
                        <a:pt x="48566" y="198330"/>
                        <a:pt x="71258" y="212881"/>
                      </a:cubicBezTo>
                      <a:lnTo>
                        <a:pt x="74150" y="214518"/>
                      </a:lnTo>
                      <a:lnTo>
                        <a:pt x="72594" y="222947"/>
                      </a:lnTo>
                      <a:cubicBezTo>
                        <a:pt x="50527" y="401941"/>
                        <a:pt x="122083" y="688329"/>
                        <a:pt x="122083" y="688329"/>
                      </a:cubicBezTo>
                      <a:cubicBezTo>
                        <a:pt x="208689" y="553705"/>
                        <a:pt x="219463" y="274678"/>
                        <a:pt x="219463" y="274678"/>
                      </a:cubicBezTo>
                      <a:cubicBezTo>
                        <a:pt x="230272" y="274678"/>
                        <a:pt x="241089" y="273475"/>
                        <a:pt x="251743" y="271521"/>
                      </a:cubicBezTo>
                      <a:lnTo>
                        <a:pt x="268437" y="267433"/>
                      </a:lnTo>
                      <a:lnTo>
                        <a:pt x="315785" y="270728"/>
                      </a:lnTo>
                      <a:cubicBezTo>
                        <a:pt x="393920" y="273716"/>
                        <a:pt x="473086" y="266830"/>
                        <a:pt x="549159" y="247991"/>
                      </a:cubicBezTo>
                      <a:lnTo>
                        <a:pt x="599620" y="233318"/>
                      </a:lnTo>
                      <a:lnTo>
                        <a:pt x="614726" y="232121"/>
                      </a:lnTo>
                      <a:cubicBezTo>
                        <a:pt x="726070" y="223213"/>
                        <a:pt x="840651" y="214525"/>
                        <a:pt x="910345" y="219706"/>
                      </a:cubicBezTo>
                      <a:cubicBezTo>
                        <a:pt x="1049733" y="230067"/>
                        <a:pt x="1109772" y="244475"/>
                        <a:pt x="1174858" y="308025"/>
                      </a:cubicBezTo>
                      <a:cubicBezTo>
                        <a:pt x="1228868" y="519637"/>
                        <a:pt x="1261999" y="683585"/>
                        <a:pt x="1290924" y="707576"/>
                      </a:cubicBezTo>
                      <a:cubicBezTo>
                        <a:pt x="1312618" y="725570"/>
                        <a:pt x="1315578" y="642780"/>
                        <a:pt x="1329599" y="547773"/>
                      </a:cubicBezTo>
                      <a:lnTo>
                        <a:pt x="1343229" y="478360"/>
                      </a:lnTo>
                      <a:lnTo>
                        <a:pt x="1364741" y="364627"/>
                      </a:lnTo>
                      <a:cubicBezTo>
                        <a:pt x="1357246" y="318662"/>
                        <a:pt x="1314884" y="241212"/>
                        <a:pt x="1298256" y="202567"/>
                      </a:cubicBezTo>
                      <a:cubicBezTo>
                        <a:pt x="1265697" y="183589"/>
                        <a:pt x="1297534" y="151733"/>
                        <a:pt x="1264975" y="132755"/>
                      </a:cubicBezTo>
                      <a:cubicBezTo>
                        <a:pt x="1089361" y="48940"/>
                        <a:pt x="877656" y="0"/>
                        <a:pt x="649769" y="0"/>
                      </a:cubicBezTo>
                      <a:close/>
                    </a:path>
                  </a:pathLst>
                </a:custGeom>
                <a:solidFill>
                  <a:srgbClr val="5A4945"/>
                </a:solidFill>
                <a:ln>
                  <a:noFill/>
                </a:ln>
              </p:spPr>
              <p:txBody>
                <a:bodyPr vert="horz" wrap="square" lIns="45720" tIns="22860" rIns="45720" bIns="22860" numCol="1" anchor="t" anchorCtr="0" compatLnSpc="1">
                  <a:prstTxWarp prst="textNoShape">
                    <a:avLst/>
                  </a:prstTxWarp>
                  <a:noAutofit/>
                </a:bodyPr>
                <a:lstStyle/>
                <a:p>
                  <a:endParaRPr lang="en-US" sz="900"/>
                </a:p>
              </p:txBody>
            </p:sp>
            <p:sp>
              <p:nvSpPr>
                <p:cNvPr id="106" name="Freeform 384">
                  <a:extLst>
                    <a:ext uri="{FF2B5EF4-FFF2-40B4-BE49-F238E27FC236}">
                      <a16:creationId xmlns:a16="http://schemas.microsoft.com/office/drawing/2014/main" id="{429F796A-E893-71E0-C919-39DFD20E9C20}"/>
                    </a:ext>
                  </a:extLst>
                </p:cNvPr>
                <p:cNvSpPr>
                  <a:spLocks/>
                </p:cNvSpPr>
                <p:nvPr/>
              </p:nvSpPr>
              <p:spPr bwMode="auto">
                <a:xfrm rot="967563" flipH="1">
                  <a:off x="334362" y="934202"/>
                  <a:ext cx="1338436" cy="1121848"/>
                </a:xfrm>
                <a:custGeom>
                  <a:avLst/>
                  <a:gdLst>
                    <a:gd name="connsiteX0" fmla="*/ 822876 w 1503164"/>
                    <a:gd name="connsiteY0" fmla="*/ 26563 h 1259919"/>
                    <a:gd name="connsiteX1" fmla="*/ 781368 w 1503164"/>
                    <a:gd name="connsiteY1" fmla="*/ 17194 h 1259919"/>
                    <a:gd name="connsiteX2" fmla="*/ 587700 w 1503164"/>
                    <a:gd name="connsiteY2" fmla="*/ 68776 h 1259919"/>
                    <a:gd name="connsiteX3" fmla="*/ 432765 w 1503164"/>
                    <a:gd name="connsiteY3" fmla="*/ 0 h 1259919"/>
                    <a:gd name="connsiteX4" fmla="*/ 303653 w 1503164"/>
                    <a:gd name="connsiteY4" fmla="*/ 85970 h 1259919"/>
                    <a:gd name="connsiteX5" fmla="*/ 97073 w 1503164"/>
                    <a:gd name="connsiteY5" fmla="*/ 68776 h 1259919"/>
                    <a:gd name="connsiteX6" fmla="*/ 85347 w 1503164"/>
                    <a:gd name="connsiteY6" fmla="*/ 78853 h 1259919"/>
                    <a:gd name="connsiteX7" fmla="*/ 71906 w 1503164"/>
                    <a:gd name="connsiteY7" fmla="*/ 84951 h 1259919"/>
                    <a:gd name="connsiteX8" fmla="*/ 125810 w 1503164"/>
                    <a:gd name="connsiteY8" fmla="*/ 626120 h 1259919"/>
                    <a:gd name="connsiteX9" fmla="*/ 1160588 w 1503164"/>
                    <a:gd name="connsiteY9" fmla="*/ 652798 h 1259919"/>
                    <a:gd name="connsiteX10" fmla="*/ 1361511 w 1503164"/>
                    <a:gd name="connsiteY10" fmla="*/ 1255902 h 1259919"/>
                    <a:gd name="connsiteX11" fmla="*/ 1394728 w 1503164"/>
                    <a:gd name="connsiteY11" fmla="*/ 507067 h 1259919"/>
                    <a:gd name="connsiteX12" fmla="*/ 1376329 w 1503164"/>
                    <a:gd name="connsiteY12" fmla="*/ 489415 h 1259919"/>
                    <a:gd name="connsiteX13" fmla="*/ 1410754 w 1503164"/>
                    <a:gd name="connsiteY13" fmla="*/ 464331 h 1259919"/>
                    <a:gd name="connsiteX14" fmla="*/ 1433916 w 1503164"/>
                    <a:gd name="connsiteY14" fmla="*/ 416251 h 1259919"/>
                    <a:gd name="connsiteX15" fmla="*/ 1341930 w 1503164"/>
                    <a:gd name="connsiteY15" fmla="*/ 441550 h 1259919"/>
                    <a:gd name="connsiteX16" fmla="*/ 1329783 w 1503164"/>
                    <a:gd name="connsiteY16" fmla="*/ 448271 h 1259919"/>
                    <a:gd name="connsiteX17" fmla="*/ 1301709 w 1503164"/>
                    <a:gd name="connsiteY17" fmla="*/ 430929 h 1259919"/>
                    <a:gd name="connsiteX18" fmla="*/ 1313300 w 1503164"/>
                    <a:gd name="connsiteY18" fmla="*/ 417596 h 1259919"/>
                    <a:gd name="connsiteX19" fmla="*/ 1405008 w 1503164"/>
                    <a:gd name="connsiteY19" fmla="*/ 223382 h 1259919"/>
                    <a:gd name="connsiteX20" fmla="*/ 1267870 w 1503164"/>
                    <a:gd name="connsiteY20" fmla="*/ 368243 h 1259919"/>
                    <a:gd name="connsiteX21" fmla="*/ 1259400 w 1503164"/>
                    <a:gd name="connsiteY21" fmla="*/ 384364 h 1259919"/>
                    <a:gd name="connsiteX22" fmla="*/ 1244665 w 1503164"/>
                    <a:gd name="connsiteY22" fmla="*/ 350945 h 1259919"/>
                    <a:gd name="connsiteX23" fmla="*/ 1151293 w 1503164"/>
                    <a:gd name="connsiteY23" fmla="*/ 261915 h 1259919"/>
                    <a:gd name="connsiteX24" fmla="*/ 1145735 w 1503164"/>
                    <a:gd name="connsiteY24" fmla="*/ 259255 h 1259919"/>
                    <a:gd name="connsiteX25" fmla="*/ 1147926 w 1503164"/>
                    <a:gd name="connsiteY25" fmla="*/ 233865 h 1259919"/>
                    <a:gd name="connsiteX26" fmla="*/ 1000859 w 1503164"/>
                    <a:gd name="connsiteY26" fmla="*/ 111761 h 1259919"/>
                    <a:gd name="connsiteX27" fmla="*/ 884658 w 1503164"/>
                    <a:gd name="connsiteY27" fmla="*/ 120358 h 1259919"/>
                    <a:gd name="connsiteX28" fmla="*/ 822876 w 1503164"/>
                    <a:gd name="connsiteY28" fmla="*/ 26563 h 1259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503164" h="1259919">
                      <a:moveTo>
                        <a:pt x="822876" y="26563"/>
                      </a:moveTo>
                      <a:cubicBezTo>
                        <a:pt x="811225" y="22567"/>
                        <a:pt x="797507" y="19343"/>
                        <a:pt x="781368" y="17194"/>
                      </a:cubicBezTo>
                      <a:cubicBezTo>
                        <a:pt x="652256" y="0"/>
                        <a:pt x="587700" y="68776"/>
                        <a:pt x="587700" y="68776"/>
                      </a:cubicBezTo>
                      <a:cubicBezTo>
                        <a:pt x="587700" y="68776"/>
                        <a:pt x="548966" y="0"/>
                        <a:pt x="432765" y="0"/>
                      </a:cubicBezTo>
                      <a:cubicBezTo>
                        <a:pt x="316564" y="8597"/>
                        <a:pt x="303653" y="85970"/>
                        <a:pt x="303653" y="85970"/>
                      </a:cubicBezTo>
                      <a:cubicBezTo>
                        <a:pt x="303653" y="85970"/>
                        <a:pt x="226185" y="0"/>
                        <a:pt x="97073" y="68776"/>
                      </a:cubicBezTo>
                      <a:lnTo>
                        <a:pt x="85347" y="78853"/>
                      </a:lnTo>
                      <a:lnTo>
                        <a:pt x="71906" y="84951"/>
                      </a:lnTo>
                      <a:cubicBezTo>
                        <a:pt x="6890" y="138271"/>
                        <a:pt x="-72200" y="364491"/>
                        <a:pt x="125810" y="626120"/>
                      </a:cubicBezTo>
                      <a:cubicBezTo>
                        <a:pt x="352106" y="925126"/>
                        <a:pt x="1006657" y="608292"/>
                        <a:pt x="1160588" y="652798"/>
                      </a:cubicBezTo>
                      <a:cubicBezTo>
                        <a:pt x="1328566" y="720830"/>
                        <a:pt x="1270497" y="1210122"/>
                        <a:pt x="1361511" y="1255902"/>
                      </a:cubicBezTo>
                      <a:cubicBezTo>
                        <a:pt x="1436602" y="1311676"/>
                        <a:pt x="1619775" y="772788"/>
                        <a:pt x="1394728" y="507067"/>
                      </a:cubicBezTo>
                      <a:lnTo>
                        <a:pt x="1376329" y="489415"/>
                      </a:lnTo>
                      <a:lnTo>
                        <a:pt x="1410754" y="464331"/>
                      </a:lnTo>
                      <a:cubicBezTo>
                        <a:pt x="1430338" y="446930"/>
                        <a:pt x="1440606" y="429718"/>
                        <a:pt x="1433916" y="416251"/>
                      </a:cubicBezTo>
                      <a:cubicBezTo>
                        <a:pt x="1440070" y="394967"/>
                        <a:pt x="1391769" y="415598"/>
                        <a:pt x="1341930" y="441550"/>
                      </a:cubicBezTo>
                      <a:lnTo>
                        <a:pt x="1329783" y="448271"/>
                      </a:lnTo>
                      <a:lnTo>
                        <a:pt x="1301709" y="430929"/>
                      </a:lnTo>
                      <a:lnTo>
                        <a:pt x="1313300" y="417596"/>
                      </a:lnTo>
                      <a:cubicBezTo>
                        <a:pt x="1377458" y="341547"/>
                        <a:pt x="1453846" y="237502"/>
                        <a:pt x="1405008" y="223382"/>
                      </a:cubicBezTo>
                      <a:cubicBezTo>
                        <a:pt x="1365939" y="212086"/>
                        <a:pt x="1312020" y="288752"/>
                        <a:pt x="1267870" y="368243"/>
                      </a:cubicBezTo>
                      <a:lnTo>
                        <a:pt x="1259400" y="384364"/>
                      </a:lnTo>
                      <a:lnTo>
                        <a:pt x="1244665" y="350945"/>
                      </a:lnTo>
                      <a:cubicBezTo>
                        <a:pt x="1221763" y="313958"/>
                        <a:pt x="1189688" y="284754"/>
                        <a:pt x="1151293" y="261915"/>
                      </a:cubicBezTo>
                      <a:lnTo>
                        <a:pt x="1145735" y="259255"/>
                      </a:lnTo>
                      <a:lnTo>
                        <a:pt x="1147926" y="233865"/>
                      </a:lnTo>
                      <a:cubicBezTo>
                        <a:pt x="1138848" y="176238"/>
                        <a:pt x="1088010" y="124656"/>
                        <a:pt x="1000859" y="111761"/>
                      </a:cubicBezTo>
                      <a:cubicBezTo>
                        <a:pt x="936303" y="103164"/>
                        <a:pt x="884658" y="120358"/>
                        <a:pt x="884658" y="120358"/>
                      </a:cubicBezTo>
                      <a:cubicBezTo>
                        <a:pt x="884658" y="120358"/>
                        <a:pt x="904428" y="54537"/>
                        <a:pt x="822876" y="26563"/>
                      </a:cubicBezTo>
                      <a:close/>
                    </a:path>
                  </a:pathLst>
                </a:custGeom>
                <a:solidFill>
                  <a:srgbClr val="705B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en-US"/>
                </a:p>
              </p:txBody>
            </p:sp>
            <p:sp>
              <p:nvSpPr>
                <p:cNvPr id="107" name="Freeform 133">
                  <a:extLst>
                    <a:ext uri="{FF2B5EF4-FFF2-40B4-BE49-F238E27FC236}">
                      <a16:creationId xmlns:a16="http://schemas.microsoft.com/office/drawing/2014/main" id="{FC8A912D-63FA-B0AD-03E9-04DE2D1D359C}"/>
                    </a:ext>
                  </a:extLst>
                </p:cNvPr>
                <p:cNvSpPr>
                  <a:spLocks/>
                </p:cNvSpPr>
                <p:nvPr/>
              </p:nvSpPr>
              <p:spPr bwMode="auto">
                <a:xfrm>
                  <a:off x="793593" y="2188852"/>
                  <a:ext cx="281550" cy="102382"/>
                </a:xfrm>
                <a:custGeom>
                  <a:avLst/>
                  <a:gdLst>
                    <a:gd name="T0" fmla="*/ 23 w 26"/>
                    <a:gd name="T1" fmla="*/ 2 h 9"/>
                    <a:gd name="T2" fmla="*/ 3 w 26"/>
                    <a:gd name="T3" fmla="*/ 2 h 9"/>
                    <a:gd name="T4" fmla="*/ 13 w 26"/>
                    <a:gd name="T5" fmla="*/ 9 h 9"/>
                    <a:gd name="T6" fmla="*/ 23 w 26"/>
                    <a:gd name="T7" fmla="*/ 2 h 9"/>
                  </a:gdLst>
                  <a:ahLst/>
                  <a:cxnLst>
                    <a:cxn ang="0">
                      <a:pos x="T0" y="T1"/>
                    </a:cxn>
                    <a:cxn ang="0">
                      <a:pos x="T2" y="T3"/>
                    </a:cxn>
                    <a:cxn ang="0">
                      <a:pos x="T4" y="T5"/>
                    </a:cxn>
                    <a:cxn ang="0">
                      <a:pos x="T6" y="T7"/>
                    </a:cxn>
                  </a:cxnLst>
                  <a:rect l="0" t="0" r="r" b="b"/>
                  <a:pathLst>
                    <a:path w="26" h="9">
                      <a:moveTo>
                        <a:pt x="23" y="2"/>
                      </a:moveTo>
                      <a:cubicBezTo>
                        <a:pt x="19" y="0"/>
                        <a:pt x="6" y="0"/>
                        <a:pt x="3" y="2"/>
                      </a:cubicBezTo>
                      <a:cubicBezTo>
                        <a:pt x="0" y="3"/>
                        <a:pt x="10" y="9"/>
                        <a:pt x="13" y="9"/>
                      </a:cubicBezTo>
                      <a:cubicBezTo>
                        <a:pt x="16" y="9"/>
                        <a:pt x="26" y="3"/>
                        <a:pt x="23" y="2"/>
                      </a:cubicBezTo>
                    </a:path>
                  </a:pathLst>
                </a:custGeom>
                <a:solidFill>
                  <a:srgbClr val="ED90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grpSp>
          <p:sp>
            <p:nvSpPr>
              <p:cNvPr id="86" name="Freeform 756">
                <a:extLst>
                  <a:ext uri="{FF2B5EF4-FFF2-40B4-BE49-F238E27FC236}">
                    <a16:creationId xmlns:a16="http://schemas.microsoft.com/office/drawing/2014/main" id="{726093DB-F182-1B1D-E8B0-BA54D6F9DA0A}"/>
                  </a:ext>
                </a:extLst>
              </p:cNvPr>
              <p:cNvSpPr>
                <a:spLocks noEditPoints="1"/>
              </p:cNvSpPr>
              <p:nvPr/>
            </p:nvSpPr>
            <p:spPr bwMode="auto">
              <a:xfrm>
                <a:off x="2179637" y="3151648"/>
                <a:ext cx="1776954" cy="872115"/>
              </a:xfrm>
              <a:custGeom>
                <a:avLst/>
                <a:gdLst>
                  <a:gd name="T0" fmla="*/ 51 w 62"/>
                  <a:gd name="T1" fmla="*/ 0 h 26"/>
                  <a:gd name="T2" fmla="*/ 61 w 62"/>
                  <a:gd name="T3" fmla="*/ 2 h 26"/>
                  <a:gd name="T4" fmla="*/ 62 w 62"/>
                  <a:gd name="T5" fmla="*/ 3 h 26"/>
                  <a:gd name="T6" fmla="*/ 62 w 62"/>
                  <a:gd name="T7" fmla="*/ 8 h 26"/>
                  <a:gd name="T8" fmla="*/ 61 w 62"/>
                  <a:gd name="T9" fmla="*/ 10 h 26"/>
                  <a:gd name="T10" fmla="*/ 61 w 62"/>
                  <a:gd name="T11" fmla="*/ 11 h 26"/>
                  <a:gd name="T12" fmla="*/ 58 w 62"/>
                  <a:gd name="T13" fmla="*/ 21 h 26"/>
                  <a:gd name="T14" fmla="*/ 53 w 62"/>
                  <a:gd name="T15" fmla="*/ 25 h 26"/>
                  <a:gd name="T16" fmla="*/ 42 w 62"/>
                  <a:gd name="T17" fmla="*/ 25 h 26"/>
                  <a:gd name="T18" fmla="*/ 37 w 62"/>
                  <a:gd name="T19" fmla="*/ 21 h 26"/>
                  <a:gd name="T20" fmla="*/ 34 w 62"/>
                  <a:gd name="T21" fmla="*/ 15 h 26"/>
                  <a:gd name="T22" fmla="*/ 33 w 62"/>
                  <a:gd name="T23" fmla="*/ 7 h 26"/>
                  <a:gd name="T24" fmla="*/ 31 w 62"/>
                  <a:gd name="T25" fmla="*/ 6 h 26"/>
                  <a:gd name="T26" fmla="*/ 29 w 62"/>
                  <a:gd name="T27" fmla="*/ 7 h 26"/>
                  <a:gd name="T28" fmla="*/ 29 w 62"/>
                  <a:gd name="T29" fmla="*/ 9 h 26"/>
                  <a:gd name="T30" fmla="*/ 25 w 62"/>
                  <a:gd name="T31" fmla="*/ 21 h 26"/>
                  <a:gd name="T32" fmla="*/ 19 w 62"/>
                  <a:gd name="T33" fmla="*/ 25 h 26"/>
                  <a:gd name="T34" fmla="*/ 10 w 62"/>
                  <a:gd name="T35" fmla="*/ 26 h 26"/>
                  <a:gd name="T36" fmla="*/ 4 w 62"/>
                  <a:gd name="T37" fmla="*/ 21 h 26"/>
                  <a:gd name="T38" fmla="*/ 1 w 62"/>
                  <a:gd name="T39" fmla="*/ 11 h 26"/>
                  <a:gd name="T40" fmla="*/ 1 w 62"/>
                  <a:gd name="T41" fmla="*/ 9 h 26"/>
                  <a:gd name="T42" fmla="*/ 0 w 62"/>
                  <a:gd name="T43" fmla="*/ 8 h 26"/>
                  <a:gd name="T44" fmla="*/ 0 w 62"/>
                  <a:gd name="T45" fmla="*/ 3 h 26"/>
                  <a:gd name="T46" fmla="*/ 2 w 62"/>
                  <a:gd name="T47" fmla="*/ 1 h 26"/>
                  <a:gd name="T48" fmla="*/ 10 w 62"/>
                  <a:gd name="T49" fmla="*/ 0 h 26"/>
                  <a:gd name="T50" fmla="*/ 24 w 62"/>
                  <a:gd name="T51" fmla="*/ 1 h 26"/>
                  <a:gd name="T52" fmla="*/ 36 w 62"/>
                  <a:gd name="T53" fmla="*/ 1 h 26"/>
                  <a:gd name="T54" fmla="*/ 46 w 62"/>
                  <a:gd name="T55" fmla="*/ 0 h 26"/>
                  <a:gd name="T56" fmla="*/ 51 w 62"/>
                  <a:gd name="T57" fmla="*/ 0 h 26"/>
                  <a:gd name="T58" fmla="*/ 38 w 62"/>
                  <a:gd name="T59" fmla="*/ 4 h 26"/>
                  <a:gd name="T60" fmla="*/ 35 w 62"/>
                  <a:gd name="T61" fmla="*/ 9 h 26"/>
                  <a:gd name="T62" fmla="*/ 38 w 62"/>
                  <a:gd name="T63" fmla="*/ 20 h 26"/>
                  <a:gd name="T64" fmla="*/ 44 w 62"/>
                  <a:gd name="T65" fmla="*/ 23 h 26"/>
                  <a:gd name="T66" fmla="*/ 53 w 62"/>
                  <a:gd name="T67" fmla="*/ 23 h 26"/>
                  <a:gd name="T68" fmla="*/ 56 w 62"/>
                  <a:gd name="T69" fmla="*/ 21 h 26"/>
                  <a:gd name="T70" fmla="*/ 57 w 62"/>
                  <a:gd name="T71" fmla="*/ 6 h 26"/>
                  <a:gd name="T72" fmla="*/ 55 w 62"/>
                  <a:gd name="T73" fmla="*/ 4 h 26"/>
                  <a:gd name="T74" fmla="*/ 49 w 62"/>
                  <a:gd name="T75" fmla="*/ 3 h 26"/>
                  <a:gd name="T76" fmla="*/ 45 w 62"/>
                  <a:gd name="T77" fmla="*/ 2 h 26"/>
                  <a:gd name="T78" fmla="*/ 38 w 62"/>
                  <a:gd name="T79" fmla="*/ 4 h 26"/>
                  <a:gd name="T80" fmla="*/ 20 w 62"/>
                  <a:gd name="T81" fmla="*/ 23 h 26"/>
                  <a:gd name="T82" fmla="*/ 23 w 62"/>
                  <a:gd name="T83" fmla="*/ 21 h 26"/>
                  <a:gd name="T84" fmla="*/ 27 w 62"/>
                  <a:gd name="T85" fmla="*/ 8 h 26"/>
                  <a:gd name="T86" fmla="*/ 24 w 62"/>
                  <a:gd name="T87" fmla="*/ 4 h 26"/>
                  <a:gd name="T88" fmla="*/ 17 w 62"/>
                  <a:gd name="T89" fmla="*/ 2 h 26"/>
                  <a:gd name="T90" fmla="*/ 8 w 62"/>
                  <a:gd name="T91" fmla="*/ 3 h 26"/>
                  <a:gd name="T92" fmla="*/ 6 w 62"/>
                  <a:gd name="T93" fmla="*/ 5 h 26"/>
                  <a:gd name="T94" fmla="*/ 4 w 62"/>
                  <a:gd name="T95" fmla="*/ 8 h 26"/>
                  <a:gd name="T96" fmla="*/ 5 w 62"/>
                  <a:gd name="T97" fmla="*/ 20 h 26"/>
                  <a:gd name="T98" fmla="*/ 11 w 62"/>
                  <a:gd name="T99" fmla="*/ 24 h 26"/>
                  <a:gd name="T100" fmla="*/ 14 w 62"/>
                  <a:gd name="T101" fmla="*/ 24 h 26"/>
                  <a:gd name="T102" fmla="*/ 20 w 62"/>
                  <a:gd name="T103" fmla="*/ 2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2" h="26">
                    <a:moveTo>
                      <a:pt x="51" y="0"/>
                    </a:moveTo>
                    <a:cubicBezTo>
                      <a:pt x="54" y="0"/>
                      <a:pt x="57" y="1"/>
                      <a:pt x="61" y="2"/>
                    </a:cubicBezTo>
                    <a:cubicBezTo>
                      <a:pt x="61" y="2"/>
                      <a:pt x="62" y="2"/>
                      <a:pt x="62" y="3"/>
                    </a:cubicBezTo>
                    <a:cubicBezTo>
                      <a:pt x="62" y="5"/>
                      <a:pt x="62" y="6"/>
                      <a:pt x="62" y="8"/>
                    </a:cubicBezTo>
                    <a:cubicBezTo>
                      <a:pt x="62" y="9"/>
                      <a:pt x="61" y="9"/>
                      <a:pt x="61" y="10"/>
                    </a:cubicBezTo>
                    <a:cubicBezTo>
                      <a:pt x="61" y="10"/>
                      <a:pt x="61" y="10"/>
                      <a:pt x="61" y="11"/>
                    </a:cubicBezTo>
                    <a:cubicBezTo>
                      <a:pt x="60" y="13"/>
                      <a:pt x="59" y="18"/>
                      <a:pt x="58" y="21"/>
                    </a:cubicBezTo>
                    <a:cubicBezTo>
                      <a:pt x="57" y="24"/>
                      <a:pt x="55" y="25"/>
                      <a:pt x="53" y="25"/>
                    </a:cubicBezTo>
                    <a:cubicBezTo>
                      <a:pt x="49" y="26"/>
                      <a:pt x="46" y="26"/>
                      <a:pt x="42" y="25"/>
                    </a:cubicBezTo>
                    <a:cubicBezTo>
                      <a:pt x="40" y="24"/>
                      <a:pt x="38" y="23"/>
                      <a:pt x="37" y="21"/>
                    </a:cubicBezTo>
                    <a:cubicBezTo>
                      <a:pt x="36" y="19"/>
                      <a:pt x="35" y="17"/>
                      <a:pt x="34" y="15"/>
                    </a:cubicBezTo>
                    <a:cubicBezTo>
                      <a:pt x="34" y="13"/>
                      <a:pt x="33" y="9"/>
                      <a:pt x="33" y="7"/>
                    </a:cubicBezTo>
                    <a:cubicBezTo>
                      <a:pt x="32" y="6"/>
                      <a:pt x="32" y="6"/>
                      <a:pt x="31" y="6"/>
                    </a:cubicBezTo>
                    <a:cubicBezTo>
                      <a:pt x="30" y="6"/>
                      <a:pt x="30" y="6"/>
                      <a:pt x="29" y="7"/>
                    </a:cubicBezTo>
                    <a:cubicBezTo>
                      <a:pt x="29" y="7"/>
                      <a:pt x="29" y="8"/>
                      <a:pt x="29" y="9"/>
                    </a:cubicBezTo>
                    <a:cubicBezTo>
                      <a:pt x="28" y="12"/>
                      <a:pt x="27" y="18"/>
                      <a:pt x="25" y="21"/>
                    </a:cubicBezTo>
                    <a:cubicBezTo>
                      <a:pt x="24" y="23"/>
                      <a:pt x="22" y="24"/>
                      <a:pt x="19" y="25"/>
                    </a:cubicBezTo>
                    <a:cubicBezTo>
                      <a:pt x="16" y="26"/>
                      <a:pt x="14" y="26"/>
                      <a:pt x="10" y="26"/>
                    </a:cubicBezTo>
                    <a:cubicBezTo>
                      <a:pt x="7" y="25"/>
                      <a:pt x="5" y="24"/>
                      <a:pt x="4" y="21"/>
                    </a:cubicBezTo>
                    <a:cubicBezTo>
                      <a:pt x="3" y="18"/>
                      <a:pt x="2" y="14"/>
                      <a:pt x="1" y="11"/>
                    </a:cubicBezTo>
                    <a:cubicBezTo>
                      <a:pt x="1" y="10"/>
                      <a:pt x="1" y="10"/>
                      <a:pt x="1" y="9"/>
                    </a:cubicBezTo>
                    <a:cubicBezTo>
                      <a:pt x="0" y="9"/>
                      <a:pt x="0" y="9"/>
                      <a:pt x="0" y="8"/>
                    </a:cubicBezTo>
                    <a:cubicBezTo>
                      <a:pt x="0" y="7"/>
                      <a:pt x="0" y="5"/>
                      <a:pt x="0" y="3"/>
                    </a:cubicBezTo>
                    <a:cubicBezTo>
                      <a:pt x="0" y="2"/>
                      <a:pt x="0" y="2"/>
                      <a:pt x="2" y="1"/>
                    </a:cubicBezTo>
                    <a:cubicBezTo>
                      <a:pt x="5" y="1"/>
                      <a:pt x="7" y="0"/>
                      <a:pt x="10" y="0"/>
                    </a:cubicBezTo>
                    <a:cubicBezTo>
                      <a:pt x="15" y="0"/>
                      <a:pt x="19" y="0"/>
                      <a:pt x="24" y="1"/>
                    </a:cubicBezTo>
                    <a:cubicBezTo>
                      <a:pt x="28" y="1"/>
                      <a:pt x="32" y="2"/>
                      <a:pt x="36" y="1"/>
                    </a:cubicBezTo>
                    <a:cubicBezTo>
                      <a:pt x="40" y="0"/>
                      <a:pt x="42" y="0"/>
                      <a:pt x="46" y="0"/>
                    </a:cubicBezTo>
                    <a:cubicBezTo>
                      <a:pt x="48" y="0"/>
                      <a:pt x="49" y="0"/>
                      <a:pt x="51" y="0"/>
                    </a:cubicBezTo>
                    <a:moveTo>
                      <a:pt x="38" y="4"/>
                    </a:moveTo>
                    <a:cubicBezTo>
                      <a:pt x="35" y="5"/>
                      <a:pt x="35" y="6"/>
                      <a:pt x="35" y="9"/>
                    </a:cubicBezTo>
                    <a:cubicBezTo>
                      <a:pt x="36" y="12"/>
                      <a:pt x="37" y="17"/>
                      <a:pt x="38" y="20"/>
                    </a:cubicBezTo>
                    <a:cubicBezTo>
                      <a:pt x="40" y="22"/>
                      <a:pt x="41" y="23"/>
                      <a:pt x="44" y="23"/>
                    </a:cubicBezTo>
                    <a:cubicBezTo>
                      <a:pt x="47" y="24"/>
                      <a:pt x="49" y="24"/>
                      <a:pt x="53" y="23"/>
                    </a:cubicBezTo>
                    <a:cubicBezTo>
                      <a:pt x="54" y="23"/>
                      <a:pt x="55" y="22"/>
                      <a:pt x="56" y="21"/>
                    </a:cubicBezTo>
                    <a:cubicBezTo>
                      <a:pt x="58" y="17"/>
                      <a:pt x="58" y="10"/>
                      <a:pt x="57" y="6"/>
                    </a:cubicBezTo>
                    <a:cubicBezTo>
                      <a:pt x="57" y="5"/>
                      <a:pt x="56" y="5"/>
                      <a:pt x="55" y="4"/>
                    </a:cubicBezTo>
                    <a:cubicBezTo>
                      <a:pt x="53" y="3"/>
                      <a:pt x="51" y="3"/>
                      <a:pt x="49" y="3"/>
                    </a:cubicBezTo>
                    <a:cubicBezTo>
                      <a:pt x="48" y="2"/>
                      <a:pt x="46" y="2"/>
                      <a:pt x="45" y="2"/>
                    </a:cubicBezTo>
                    <a:cubicBezTo>
                      <a:pt x="42" y="3"/>
                      <a:pt x="41" y="3"/>
                      <a:pt x="38" y="4"/>
                    </a:cubicBezTo>
                    <a:moveTo>
                      <a:pt x="20" y="23"/>
                    </a:moveTo>
                    <a:cubicBezTo>
                      <a:pt x="21" y="23"/>
                      <a:pt x="22" y="22"/>
                      <a:pt x="23" y="21"/>
                    </a:cubicBezTo>
                    <a:cubicBezTo>
                      <a:pt x="25" y="18"/>
                      <a:pt x="26" y="12"/>
                      <a:pt x="27" y="8"/>
                    </a:cubicBezTo>
                    <a:cubicBezTo>
                      <a:pt x="27" y="6"/>
                      <a:pt x="26" y="5"/>
                      <a:pt x="24" y="4"/>
                    </a:cubicBezTo>
                    <a:cubicBezTo>
                      <a:pt x="22" y="3"/>
                      <a:pt x="20" y="3"/>
                      <a:pt x="17" y="2"/>
                    </a:cubicBezTo>
                    <a:cubicBezTo>
                      <a:pt x="14" y="2"/>
                      <a:pt x="12" y="2"/>
                      <a:pt x="8" y="3"/>
                    </a:cubicBezTo>
                    <a:cubicBezTo>
                      <a:pt x="7" y="4"/>
                      <a:pt x="6" y="4"/>
                      <a:pt x="6" y="5"/>
                    </a:cubicBezTo>
                    <a:cubicBezTo>
                      <a:pt x="4" y="5"/>
                      <a:pt x="4" y="7"/>
                      <a:pt x="4" y="8"/>
                    </a:cubicBezTo>
                    <a:cubicBezTo>
                      <a:pt x="4" y="11"/>
                      <a:pt x="4" y="17"/>
                      <a:pt x="5" y="20"/>
                    </a:cubicBezTo>
                    <a:cubicBezTo>
                      <a:pt x="6" y="22"/>
                      <a:pt x="8" y="23"/>
                      <a:pt x="11" y="24"/>
                    </a:cubicBezTo>
                    <a:cubicBezTo>
                      <a:pt x="12" y="24"/>
                      <a:pt x="13" y="24"/>
                      <a:pt x="14" y="24"/>
                    </a:cubicBezTo>
                    <a:cubicBezTo>
                      <a:pt x="16" y="24"/>
                      <a:pt x="17" y="24"/>
                      <a:pt x="20" y="23"/>
                    </a:cubicBezTo>
                  </a:path>
                </a:pathLst>
              </a:custGeom>
              <a:solidFill>
                <a:srgbClr val="1C1C1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grpSp>
      </p:grpSp>
    </p:spTree>
    <p:extLst>
      <p:ext uri="{BB962C8B-B14F-4D97-AF65-F5344CB8AC3E}">
        <p14:creationId xmlns:p14="http://schemas.microsoft.com/office/powerpoint/2010/main" val="2050127486"/>
      </p:ext>
    </p:extLst>
  </p:cSld>
  <p:clrMapOvr>
    <a:masterClrMapping/>
  </p:clrMapOvr>
  <p:transition spd="slow">
    <p:push/>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100000" fill="hold" grpId="0" nodeType="afterEffect">
                                  <p:stCondLst>
                                    <p:cond delay="0"/>
                                  </p:stCondLst>
                                  <p:childTnLst>
                                    <p:set>
                                      <p:cBhvr>
                                        <p:cTn id="6" dur="1" fill="hold">
                                          <p:stCondLst>
                                            <p:cond delay="0"/>
                                          </p:stCondLst>
                                        </p:cTn>
                                        <p:tgtEl>
                                          <p:spTgt spid="17"/>
                                        </p:tgtEl>
                                        <p:attrNameLst>
                                          <p:attrName>style.visibility</p:attrName>
                                        </p:attrNameLst>
                                      </p:cBhvr>
                                      <p:to>
                                        <p:strVal val="visible"/>
                                      </p:to>
                                    </p:set>
                                    <p:anim calcmode="lin" valueType="num">
                                      <p:cBhvr additive="base">
                                        <p:cTn id="7" dur="500" fill="hold"/>
                                        <p:tgtEl>
                                          <p:spTgt spid="17"/>
                                        </p:tgtEl>
                                        <p:attrNameLst>
                                          <p:attrName>ppt_x</p:attrName>
                                        </p:attrNameLst>
                                      </p:cBhvr>
                                      <p:tavLst>
                                        <p:tav tm="0">
                                          <p:val>
                                            <p:strVal val="0-#ppt_w/2"/>
                                          </p:val>
                                        </p:tav>
                                        <p:tav tm="100000">
                                          <p:val>
                                            <p:strVal val="#ppt_x"/>
                                          </p:val>
                                        </p:tav>
                                      </p:tavLst>
                                    </p:anim>
                                    <p:anim calcmode="lin" valueType="num">
                                      <p:cBhvr additive="base">
                                        <p:cTn id="8" dur="500" fill="hold"/>
                                        <p:tgtEl>
                                          <p:spTgt spid="17"/>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2" presetClass="entr" presetSubtype="4" fill="hold" grpId="0" nodeType="afterEffect">
                                  <p:stCondLst>
                                    <p:cond delay="0"/>
                                  </p:stCondLst>
                                  <p:childTnLst>
                                    <p:set>
                                      <p:cBhvr>
                                        <p:cTn id="11" dur="1" fill="hold">
                                          <p:stCondLst>
                                            <p:cond delay="0"/>
                                          </p:stCondLst>
                                        </p:cTn>
                                        <p:tgtEl>
                                          <p:spTgt spid="5"/>
                                        </p:tgtEl>
                                        <p:attrNameLst>
                                          <p:attrName>style.visibility</p:attrName>
                                        </p:attrNameLst>
                                      </p:cBhvr>
                                      <p:to>
                                        <p:strVal val="visible"/>
                                      </p:to>
                                    </p:set>
                                    <p:anim calcmode="lin" valueType="num">
                                      <p:cBhvr additive="base">
                                        <p:cTn id="12" dur="500" fill="hold"/>
                                        <p:tgtEl>
                                          <p:spTgt spid="5"/>
                                        </p:tgtEl>
                                        <p:attrNameLst>
                                          <p:attrName>ppt_x</p:attrName>
                                        </p:attrNameLst>
                                      </p:cBhvr>
                                      <p:tavLst>
                                        <p:tav tm="0">
                                          <p:val>
                                            <p:strVal val="#ppt_x"/>
                                          </p:val>
                                        </p:tav>
                                        <p:tav tm="100000">
                                          <p:val>
                                            <p:strVal val="#ppt_x"/>
                                          </p:val>
                                        </p:tav>
                                      </p:tavLst>
                                    </p:anim>
                                    <p:anim calcmode="lin" valueType="num">
                                      <p:cBhvr additive="base">
                                        <p:cTn id="13" dur="500" fill="hold"/>
                                        <p:tgtEl>
                                          <p:spTgt spid="5"/>
                                        </p:tgtEl>
                                        <p:attrNameLst>
                                          <p:attrName>ppt_y</p:attrName>
                                        </p:attrNameLst>
                                      </p:cBhvr>
                                      <p:tavLst>
                                        <p:tav tm="0">
                                          <p:val>
                                            <p:strVal val="1+#ppt_h/2"/>
                                          </p:val>
                                        </p:tav>
                                        <p:tav tm="100000">
                                          <p:val>
                                            <p:strVal val="#ppt_y"/>
                                          </p:val>
                                        </p:tav>
                                      </p:tavLst>
                                    </p:anim>
                                  </p:childTnLst>
                                </p:cTn>
                              </p:par>
                            </p:childTnLst>
                          </p:cTn>
                        </p:par>
                        <p:par>
                          <p:cTn id="14" fill="hold">
                            <p:stCondLst>
                              <p:cond delay="1000"/>
                            </p:stCondLst>
                            <p:childTnLst>
                              <p:par>
                                <p:cTn id="15" presetID="2" presetClass="entr" presetSubtype="4" fill="hold" grpId="0" nodeType="afterEffect">
                                  <p:stCondLst>
                                    <p:cond delay="0"/>
                                  </p:stCondLst>
                                  <p:childTnLst>
                                    <p:set>
                                      <p:cBhvr>
                                        <p:cTn id="16" dur="1" fill="hold">
                                          <p:stCondLst>
                                            <p:cond delay="0"/>
                                          </p:stCondLst>
                                        </p:cTn>
                                        <p:tgtEl>
                                          <p:spTgt spid="6"/>
                                        </p:tgtEl>
                                        <p:attrNameLst>
                                          <p:attrName>style.visibility</p:attrName>
                                        </p:attrNameLst>
                                      </p:cBhvr>
                                      <p:to>
                                        <p:strVal val="visible"/>
                                      </p:to>
                                    </p:set>
                                    <p:anim calcmode="lin" valueType="num">
                                      <p:cBhvr additive="base">
                                        <p:cTn id="17" dur="500" fill="hold"/>
                                        <p:tgtEl>
                                          <p:spTgt spid="6"/>
                                        </p:tgtEl>
                                        <p:attrNameLst>
                                          <p:attrName>ppt_x</p:attrName>
                                        </p:attrNameLst>
                                      </p:cBhvr>
                                      <p:tavLst>
                                        <p:tav tm="0">
                                          <p:val>
                                            <p:strVal val="#ppt_x"/>
                                          </p:val>
                                        </p:tav>
                                        <p:tav tm="100000">
                                          <p:val>
                                            <p:strVal val="#ppt_x"/>
                                          </p:val>
                                        </p:tav>
                                      </p:tavLst>
                                    </p:anim>
                                    <p:anim calcmode="lin" valueType="num">
                                      <p:cBhvr additive="base">
                                        <p:cTn id="18" dur="500" fill="hold"/>
                                        <p:tgtEl>
                                          <p:spTgt spid="6"/>
                                        </p:tgtEl>
                                        <p:attrNameLst>
                                          <p:attrName>ppt_y</p:attrName>
                                        </p:attrNameLst>
                                      </p:cBhvr>
                                      <p:tavLst>
                                        <p:tav tm="0">
                                          <p:val>
                                            <p:strVal val="1+#ppt_h/2"/>
                                          </p:val>
                                        </p:tav>
                                        <p:tav tm="100000">
                                          <p:val>
                                            <p:strVal val="#ppt_y"/>
                                          </p:val>
                                        </p:tav>
                                      </p:tavLst>
                                    </p:anim>
                                  </p:childTnLst>
                                </p:cTn>
                              </p:par>
                            </p:childTnLst>
                          </p:cTn>
                        </p:par>
                        <p:par>
                          <p:cTn id="19" fill="hold">
                            <p:stCondLst>
                              <p:cond delay="1500"/>
                            </p:stCondLst>
                            <p:childTnLst>
                              <p:par>
                                <p:cTn id="20" presetID="2" presetClass="entr" presetSubtype="4" fill="hold" grpId="0" nodeType="afterEffect">
                                  <p:stCondLst>
                                    <p:cond delay="0"/>
                                  </p:stCondLst>
                                  <p:childTnLst>
                                    <p:set>
                                      <p:cBhvr>
                                        <p:cTn id="21" dur="1" fill="hold">
                                          <p:stCondLst>
                                            <p:cond delay="0"/>
                                          </p:stCondLst>
                                        </p:cTn>
                                        <p:tgtEl>
                                          <p:spTgt spid="7"/>
                                        </p:tgtEl>
                                        <p:attrNameLst>
                                          <p:attrName>style.visibility</p:attrName>
                                        </p:attrNameLst>
                                      </p:cBhvr>
                                      <p:to>
                                        <p:strVal val="visible"/>
                                      </p:to>
                                    </p:set>
                                    <p:anim calcmode="lin" valueType="num">
                                      <p:cBhvr additive="base">
                                        <p:cTn id="22" dur="500" fill="hold"/>
                                        <p:tgtEl>
                                          <p:spTgt spid="7"/>
                                        </p:tgtEl>
                                        <p:attrNameLst>
                                          <p:attrName>ppt_x</p:attrName>
                                        </p:attrNameLst>
                                      </p:cBhvr>
                                      <p:tavLst>
                                        <p:tav tm="0">
                                          <p:val>
                                            <p:strVal val="#ppt_x"/>
                                          </p:val>
                                        </p:tav>
                                        <p:tav tm="100000">
                                          <p:val>
                                            <p:strVal val="#ppt_x"/>
                                          </p:val>
                                        </p:tav>
                                      </p:tavLst>
                                    </p:anim>
                                    <p:anim calcmode="lin" valueType="num">
                                      <p:cBhvr additive="base">
                                        <p:cTn id="23" dur="500" fill="hold"/>
                                        <p:tgtEl>
                                          <p:spTgt spid="7"/>
                                        </p:tgtEl>
                                        <p:attrNameLst>
                                          <p:attrName>ppt_y</p:attrName>
                                        </p:attrNameLst>
                                      </p:cBhvr>
                                      <p:tavLst>
                                        <p:tav tm="0">
                                          <p:val>
                                            <p:strVal val="1+#ppt_h/2"/>
                                          </p:val>
                                        </p:tav>
                                        <p:tav tm="100000">
                                          <p:val>
                                            <p:strVal val="#ppt_y"/>
                                          </p:val>
                                        </p:tav>
                                      </p:tavLst>
                                    </p:anim>
                                  </p:childTnLst>
                                </p:cTn>
                              </p:par>
                            </p:childTnLst>
                          </p:cTn>
                        </p:par>
                        <p:par>
                          <p:cTn id="24" fill="hold">
                            <p:stCondLst>
                              <p:cond delay="2000"/>
                            </p:stCondLst>
                            <p:childTnLst>
                              <p:par>
                                <p:cTn id="25" presetID="2" presetClass="entr" presetSubtype="4" fill="hold" grpId="0" nodeType="afterEffect">
                                  <p:stCondLst>
                                    <p:cond delay="0"/>
                                  </p:stCondLst>
                                  <p:childTnLst>
                                    <p:set>
                                      <p:cBhvr>
                                        <p:cTn id="26" dur="1" fill="hold">
                                          <p:stCondLst>
                                            <p:cond delay="0"/>
                                          </p:stCondLst>
                                        </p:cTn>
                                        <p:tgtEl>
                                          <p:spTgt spid="8"/>
                                        </p:tgtEl>
                                        <p:attrNameLst>
                                          <p:attrName>style.visibility</p:attrName>
                                        </p:attrNameLst>
                                      </p:cBhvr>
                                      <p:to>
                                        <p:strVal val="visible"/>
                                      </p:to>
                                    </p:set>
                                    <p:anim calcmode="lin" valueType="num">
                                      <p:cBhvr additive="base">
                                        <p:cTn id="27" dur="500" fill="hold"/>
                                        <p:tgtEl>
                                          <p:spTgt spid="8"/>
                                        </p:tgtEl>
                                        <p:attrNameLst>
                                          <p:attrName>ppt_x</p:attrName>
                                        </p:attrNameLst>
                                      </p:cBhvr>
                                      <p:tavLst>
                                        <p:tav tm="0">
                                          <p:val>
                                            <p:strVal val="#ppt_x"/>
                                          </p:val>
                                        </p:tav>
                                        <p:tav tm="100000">
                                          <p:val>
                                            <p:strVal val="#ppt_x"/>
                                          </p:val>
                                        </p:tav>
                                      </p:tavLst>
                                    </p:anim>
                                    <p:anim calcmode="lin" valueType="num">
                                      <p:cBhvr additive="base">
                                        <p:cTn id="28" dur="500" fill="hold"/>
                                        <p:tgtEl>
                                          <p:spTgt spid="8"/>
                                        </p:tgtEl>
                                        <p:attrNameLst>
                                          <p:attrName>ppt_y</p:attrName>
                                        </p:attrNameLst>
                                      </p:cBhvr>
                                      <p:tavLst>
                                        <p:tav tm="0">
                                          <p:val>
                                            <p:strVal val="1+#ppt_h/2"/>
                                          </p:val>
                                        </p:tav>
                                        <p:tav tm="100000">
                                          <p:val>
                                            <p:strVal val="#ppt_y"/>
                                          </p:val>
                                        </p:tav>
                                      </p:tavLst>
                                    </p:anim>
                                  </p:childTnLst>
                                </p:cTn>
                              </p:par>
                              <p:par>
                                <p:cTn id="29" presetID="2" presetClass="entr" presetSubtype="8" decel="100000" fill="hold" grpId="0" nodeType="withEffect">
                                  <p:stCondLst>
                                    <p:cond delay="500"/>
                                  </p:stCondLst>
                                  <p:childTnLst>
                                    <p:set>
                                      <p:cBhvr>
                                        <p:cTn id="30" dur="1" fill="hold">
                                          <p:stCondLst>
                                            <p:cond delay="0"/>
                                          </p:stCondLst>
                                        </p:cTn>
                                        <p:tgtEl>
                                          <p:spTgt spid="12"/>
                                        </p:tgtEl>
                                        <p:attrNameLst>
                                          <p:attrName>style.visibility</p:attrName>
                                        </p:attrNameLst>
                                      </p:cBhvr>
                                      <p:to>
                                        <p:strVal val="visible"/>
                                      </p:to>
                                    </p:set>
                                    <p:anim calcmode="lin" valueType="num">
                                      <p:cBhvr additive="base">
                                        <p:cTn id="31" dur="500" fill="hold"/>
                                        <p:tgtEl>
                                          <p:spTgt spid="12"/>
                                        </p:tgtEl>
                                        <p:attrNameLst>
                                          <p:attrName>ppt_x</p:attrName>
                                        </p:attrNameLst>
                                      </p:cBhvr>
                                      <p:tavLst>
                                        <p:tav tm="0">
                                          <p:val>
                                            <p:strVal val="0-#ppt_w/2"/>
                                          </p:val>
                                        </p:tav>
                                        <p:tav tm="100000">
                                          <p:val>
                                            <p:strVal val="#ppt_x"/>
                                          </p:val>
                                        </p:tav>
                                      </p:tavLst>
                                    </p:anim>
                                    <p:anim calcmode="lin" valueType="num">
                                      <p:cBhvr additive="base">
                                        <p:cTn id="32" dur="500" fill="hold"/>
                                        <p:tgtEl>
                                          <p:spTgt spid="12"/>
                                        </p:tgtEl>
                                        <p:attrNameLst>
                                          <p:attrName>ppt_y</p:attrName>
                                        </p:attrNameLst>
                                      </p:cBhvr>
                                      <p:tavLst>
                                        <p:tav tm="0">
                                          <p:val>
                                            <p:strVal val="#ppt_y"/>
                                          </p:val>
                                        </p:tav>
                                        <p:tav tm="100000">
                                          <p:val>
                                            <p:strVal val="#ppt_y"/>
                                          </p:val>
                                        </p:tav>
                                      </p:tavLst>
                                    </p:anim>
                                  </p:childTnLst>
                                </p:cTn>
                              </p:par>
                            </p:childTnLst>
                          </p:cTn>
                        </p:par>
                        <p:par>
                          <p:cTn id="33" fill="hold">
                            <p:stCondLst>
                              <p:cond delay="3000"/>
                            </p:stCondLst>
                            <p:childTnLst>
                              <p:par>
                                <p:cTn id="34" presetID="2" presetClass="entr" presetSubtype="2" fill="hold" nodeType="afterEffect">
                                  <p:stCondLst>
                                    <p:cond delay="0"/>
                                  </p:stCondLst>
                                  <p:childTnLst>
                                    <p:set>
                                      <p:cBhvr>
                                        <p:cTn id="35" dur="1" fill="hold">
                                          <p:stCondLst>
                                            <p:cond delay="0"/>
                                          </p:stCondLst>
                                        </p:cTn>
                                        <p:tgtEl>
                                          <p:spTgt spid="67"/>
                                        </p:tgtEl>
                                        <p:attrNameLst>
                                          <p:attrName>style.visibility</p:attrName>
                                        </p:attrNameLst>
                                      </p:cBhvr>
                                      <p:to>
                                        <p:strVal val="visible"/>
                                      </p:to>
                                    </p:set>
                                    <p:anim calcmode="lin" valueType="num">
                                      <p:cBhvr additive="base">
                                        <p:cTn id="36" dur="500" fill="hold"/>
                                        <p:tgtEl>
                                          <p:spTgt spid="67"/>
                                        </p:tgtEl>
                                        <p:attrNameLst>
                                          <p:attrName>ppt_x</p:attrName>
                                        </p:attrNameLst>
                                      </p:cBhvr>
                                      <p:tavLst>
                                        <p:tav tm="0">
                                          <p:val>
                                            <p:strVal val="1+#ppt_w/2"/>
                                          </p:val>
                                        </p:tav>
                                        <p:tav tm="100000">
                                          <p:val>
                                            <p:strVal val="#ppt_x"/>
                                          </p:val>
                                        </p:tav>
                                      </p:tavLst>
                                    </p:anim>
                                    <p:anim calcmode="lin" valueType="num">
                                      <p:cBhvr additive="base">
                                        <p:cTn id="37" dur="500" fill="hold"/>
                                        <p:tgtEl>
                                          <p:spTgt spid="6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p:bldP spid="5" grpId="0"/>
      <p:bldP spid="6" grpId="0"/>
      <p:bldP spid="7" grpId="0"/>
      <p:bldP spid="8" grpId="0"/>
      <p:bldP spid="12" grpId="0" animBg="1"/>
    </p:bldLst>
  </p:timing>
</p:sld>
</file>

<file path=ppt/slides/slide106.xml><?xml version="1.0" encoding="utf-8"?>
<p:sld xmlns:a="http://schemas.openxmlformats.org/drawingml/2006/main" xmlns:r="http://schemas.openxmlformats.org/officeDocument/2006/relationships" xmlns:p="http://schemas.openxmlformats.org/presentationml/2006/main" showMasterSp="0">
  <p:cSld>
    <p:spTree>
      <p:nvGrpSpPr>
        <p:cNvPr id="1" name="">
          <a:extLst>
            <a:ext uri="{FF2B5EF4-FFF2-40B4-BE49-F238E27FC236}">
              <a16:creationId xmlns:a16="http://schemas.microsoft.com/office/drawing/2014/main" id="{B69331C0-20E3-A978-DB81-E32DF49DE75D}"/>
            </a:ext>
          </a:extLst>
        </p:cNvPr>
        <p:cNvGrpSpPr/>
        <p:nvPr/>
      </p:nvGrpSpPr>
      <p:grpSpPr>
        <a:xfrm>
          <a:off x="0" y="0"/>
          <a:ext cx="0" cy="0"/>
          <a:chOff x="0" y="0"/>
          <a:chExt cx="0" cy="0"/>
        </a:xfrm>
      </p:grpSpPr>
      <p:sp>
        <p:nvSpPr>
          <p:cNvPr id="10" name="Text Placeholder 4">
            <a:extLst>
              <a:ext uri="{FF2B5EF4-FFF2-40B4-BE49-F238E27FC236}">
                <a16:creationId xmlns:a16="http://schemas.microsoft.com/office/drawing/2014/main" id="{263DE922-D9FD-2F87-C7D7-4250AB619B06}"/>
              </a:ext>
            </a:extLst>
          </p:cNvPr>
          <p:cNvSpPr txBox="1">
            <a:spLocks/>
          </p:cNvSpPr>
          <p:nvPr/>
        </p:nvSpPr>
        <p:spPr>
          <a:xfrm>
            <a:off x="914451" y="644361"/>
            <a:ext cx="5938042" cy="918045"/>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14000"/>
              </a:lnSpc>
              <a:buNone/>
              <a:defRPr/>
            </a:pPr>
            <a:r>
              <a:rPr lang="en-US" dirty="0">
                <a:solidFill>
                  <a:schemeClr val="bg1">
                    <a:lumMod val="50000"/>
                  </a:schemeClr>
                </a:solidFill>
                <a:latin typeface="Bebas Neue" panose="020B0606020202050201" pitchFamily="34" charset="0"/>
                <a:cs typeface="Calibri"/>
              </a:rPr>
              <a:t>ZICA SHORT TERM AND MODULAR  PROGRAMS</a:t>
            </a:r>
            <a:endParaRPr lang="id-ID" dirty="0">
              <a:solidFill>
                <a:schemeClr val="bg1">
                  <a:lumMod val="50000"/>
                </a:schemeClr>
              </a:solidFill>
              <a:latin typeface="Bebas Neue" panose="020B0606020202050201" pitchFamily="34" charset="0"/>
              <a:cs typeface="Calibri"/>
            </a:endParaRPr>
          </a:p>
        </p:txBody>
      </p:sp>
      <p:sp>
        <p:nvSpPr>
          <p:cNvPr id="11" name="Rectangle 10">
            <a:extLst>
              <a:ext uri="{FF2B5EF4-FFF2-40B4-BE49-F238E27FC236}">
                <a16:creationId xmlns:a16="http://schemas.microsoft.com/office/drawing/2014/main" id="{AC4C810C-CA27-A1FA-48DB-9F57FA1A882E}"/>
              </a:ext>
            </a:extLst>
          </p:cNvPr>
          <p:cNvSpPr/>
          <p:nvPr/>
        </p:nvSpPr>
        <p:spPr>
          <a:xfrm>
            <a:off x="1028752" y="1300617"/>
            <a:ext cx="235745" cy="51152"/>
          </a:xfrm>
          <a:prstGeom prst="rect">
            <a:avLst/>
          </a:prstGeom>
          <a:gradFill>
            <a:gsLst>
              <a:gs pos="0">
                <a:schemeClr val="accent1"/>
              </a:gs>
              <a:gs pos="100000">
                <a:schemeClr val="accent5"/>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 name="Text Placeholder 4">
            <a:extLst>
              <a:ext uri="{FF2B5EF4-FFF2-40B4-BE49-F238E27FC236}">
                <a16:creationId xmlns:a16="http://schemas.microsoft.com/office/drawing/2014/main" id="{6BC8A97C-E3CF-C25D-B8B2-7C3AF275F4DA}"/>
              </a:ext>
            </a:extLst>
          </p:cNvPr>
          <p:cNvSpPr txBox="1">
            <a:spLocks/>
          </p:cNvSpPr>
          <p:nvPr/>
        </p:nvSpPr>
        <p:spPr>
          <a:xfrm>
            <a:off x="992844" y="1565618"/>
            <a:ext cx="7262455" cy="5144464"/>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14000"/>
              </a:lnSpc>
              <a:buNone/>
              <a:defRPr/>
            </a:pPr>
            <a:r>
              <a:rPr lang="en-US" sz="2000" b="1" dirty="0">
                <a:solidFill>
                  <a:schemeClr val="accent5">
                    <a:lumMod val="75000"/>
                  </a:schemeClr>
                </a:solidFill>
                <a:latin typeface="Segoe UI Light" panose="020B0502040204020203" pitchFamily="34" charset="0"/>
                <a:cs typeface="Segoe UI Light" panose="020B0502040204020203" pitchFamily="34" charset="0"/>
              </a:rPr>
              <a:t>SHORT-TERM PROGRAMS</a:t>
            </a:r>
          </a:p>
          <a:p>
            <a:pPr marL="0" indent="0">
              <a:lnSpc>
                <a:spcPct val="100000"/>
              </a:lnSpc>
              <a:spcBef>
                <a:spcPts val="600"/>
              </a:spcBef>
              <a:spcAft>
                <a:spcPts val="1200"/>
              </a:spcAft>
              <a:buNone/>
              <a:defRPr/>
            </a:pPr>
            <a:r>
              <a:rPr lang="en-US" sz="1800" dirty="0">
                <a:solidFill>
                  <a:schemeClr val="tx1">
                    <a:lumMod val="75000"/>
                    <a:lumOff val="25000"/>
                  </a:schemeClr>
                </a:solidFill>
                <a:latin typeface="Segoe UI Light" panose="020B0502040204020203" pitchFamily="34" charset="0"/>
                <a:cs typeface="Segoe UI Light" panose="020B0502040204020203" pitchFamily="34" charset="0"/>
              </a:rPr>
              <a:t>PROGRAM IN ARCHITECTURAL DESIGN AND ANIMATION - 6 MONTHS</a:t>
            </a:r>
          </a:p>
          <a:p>
            <a:pPr marL="0" indent="0">
              <a:lnSpc>
                <a:spcPct val="100000"/>
              </a:lnSpc>
              <a:spcBef>
                <a:spcPts val="600"/>
              </a:spcBef>
              <a:spcAft>
                <a:spcPts val="1200"/>
              </a:spcAft>
              <a:buNone/>
              <a:defRPr/>
            </a:pPr>
            <a:r>
              <a:rPr lang="en-US" sz="1800" dirty="0">
                <a:solidFill>
                  <a:schemeClr val="tx1">
                    <a:lumMod val="75000"/>
                    <a:lumOff val="25000"/>
                  </a:schemeClr>
                </a:solidFill>
                <a:latin typeface="Segoe UI Light" panose="020B0502040204020203" pitchFamily="34" charset="0"/>
                <a:cs typeface="Segoe UI Light" panose="020B0502040204020203" pitchFamily="34" charset="0"/>
              </a:rPr>
              <a:t>PROGRAM IN VISUAL EFFECTS - 6 MONTHS</a:t>
            </a:r>
          </a:p>
          <a:p>
            <a:pPr marL="0" indent="0">
              <a:lnSpc>
                <a:spcPct val="100000"/>
              </a:lnSpc>
              <a:spcBef>
                <a:spcPts val="600"/>
              </a:spcBef>
              <a:spcAft>
                <a:spcPts val="1200"/>
              </a:spcAft>
              <a:buNone/>
              <a:defRPr/>
            </a:pPr>
            <a:r>
              <a:rPr lang="en-US" sz="1800" dirty="0">
                <a:solidFill>
                  <a:schemeClr val="tx1">
                    <a:lumMod val="75000"/>
                    <a:lumOff val="25000"/>
                  </a:schemeClr>
                </a:solidFill>
                <a:latin typeface="Segoe UI Light" panose="020B0502040204020203" pitchFamily="34" charset="0"/>
                <a:cs typeface="Segoe UI Light" panose="020B0502040204020203" pitchFamily="34" charset="0"/>
              </a:rPr>
              <a:t>PROGRAM IN GRAPHIC DESIGN - 6 MONTHS</a:t>
            </a:r>
          </a:p>
          <a:p>
            <a:pPr marL="0" indent="0">
              <a:lnSpc>
                <a:spcPct val="100000"/>
              </a:lnSpc>
              <a:spcBef>
                <a:spcPts val="600"/>
              </a:spcBef>
              <a:spcAft>
                <a:spcPts val="1200"/>
              </a:spcAft>
              <a:buNone/>
              <a:defRPr/>
            </a:pPr>
            <a:r>
              <a:rPr lang="en-US" sz="1800" dirty="0">
                <a:solidFill>
                  <a:schemeClr val="tx1">
                    <a:lumMod val="75000"/>
                    <a:lumOff val="25000"/>
                  </a:schemeClr>
                </a:solidFill>
                <a:latin typeface="Segoe UI Light" panose="020B0502040204020203" pitchFamily="34" charset="0"/>
                <a:cs typeface="Segoe UI Light" panose="020B0502040204020203" pitchFamily="34" charset="0"/>
              </a:rPr>
              <a:t>PROGRAM IN WEB DESIGN - 6 MONTHS</a:t>
            </a:r>
          </a:p>
          <a:p>
            <a:pPr marL="0" indent="0">
              <a:lnSpc>
                <a:spcPct val="100000"/>
              </a:lnSpc>
              <a:spcBef>
                <a:spcPts val="600"/>
              </a:spcBef>
              <a:spcAft>
                <a:spcPts val="1200"/>
              </a:spcAft>
              <a:buNone/>
              <a:defRPr/>
            </a:pPr>
            <a:r>
              <a:rPr lang="en-US" sz="1800" dirty="0">
                <a:solidFill>
                  <a:schemeClr val="tx1">
                    <a:lumMod val="75000"/>
                    <a:lumOff val="25000"/>
                  </a:schemeClr>
                </a:solidFill>
                <a:latin typeface="Segoe UI Light" panose="020B0502040204020203" pitchFamily="34" charset="0"/>
                <a:cs typeface="Segoe UI Light" panose="020B0502040204020203" pitchFamily="34" charset="0"/>
              </a:rPr>
              <a:t>PROGRAM IN DIGITAL MARKETING - 6 MONTHS</a:t>
            </a:r>
          </a:p>
          <a:p>
            <a:pPr marL="0" indent="0">
              <a:lnSpc>
                <a:spcPct val="100000"/>
              </a:lnSpc>
              <a:spcBef>
                <a:spcPts val="600"/>
              </a:spcBef>
              <a:spcAft>
                <a:spcPts val="1200"/>
              </a:spcAft>
              <a:buNone/>
              <a:defRPr/>
            </a:pPr>
            <a:r>
              <a:rPr lang="en-US" sz="1800" dirty="0">
                <a:solidFill>
                  <a:schemeClr val="tx1">
                    <a:lumMod val="75000"/>
                    <a:lumOff val="25000"/>
                  </a:schemeClr>
                </a:solidFill>
                <a:latin typeface="Segoe UI Light" panose="020B0502040204020203" pitchFamily="34" charset="0"/>
                <a:cs typeface="Segoe UI Light" panose="020B0502040204020203" pitchFamily="34" charset="0"/>
              </a:rPr>
              <a:t>PROGRAM IN ADVANCED MOTION GRAPHICS - 6 MONTHS</a:t>
            </a:r>
          </a:p>
          <a:p>
            <a:pPr marL="0" indent="0">
              <a:lnSpc>
                <a:spcPct val="100000"/>
              </a:lnSpc>
              <a:spcBef>
                <a:spcPts val="600"/>
              </a:spcBef>
              <a:spcAft>
                <a:spcPts val="1200"/>
              </a:spcAft>
              <a:buNone/>
              <a:defRPr/>
            </a:pPr>
            <a:r>
              <a:rPr lang="en-US" sz="1800" dirty="0">
                <a:solidFill>
                  <a:schemeClr val="tx1">
                    <a:lumMod val="75000"/>
                    <a:lumOff val="25000"/>
                  </a:schemeClr>
                </a:solidFill>
                <a:latin typeface="Segoe UI Light" panose="020B0502040204020203" pitchFamily="34" charset="0"/>
                <a:cs typeface="Segoe UI Light" panose="020B0502040204020203" pitchFamily="34" charset="0"/>
              </a:rPr>
              <a:t>PROGRAM IN UI &amp; UX - 6 MONTHS</a:t>
            </a:r>
          </a:p>
          <a:p>
            <a:pPr marL="0" indent="0">
              <a:lnSpc>
                <a:spcPct val="100000"/>
              </a:lnSpc>
              <a:spcBef>
                <a:spcPts val="600"/>
              </a:spcBef>
              <a:spcAft>
                <a:spcPts val="1200"/>
              </a:spcAft>
              <a:buNone/>
              <a:defRPr/>
            </a:pPr>
            <a:r>
              <a:rPr lang="en-US" sz="1800" dirty="0">
                <a:solidFill>
                  <a:schemeClr val="tx1">
                    <a:lumMod val="75000"/>
                    <a:lumOff val="25000"/>
                  </a:schemeClr>
                </a:solidFill>
                <a:latin typeface="Segoe UI Light" panose="020B0502040204020203" pitchFamily="34" charset="0"/>
                <a:cs typeface="Segoe UI Light" panose="020B0502040204020203" pitchFamily="34" charset="0"/>
              </a:rPr>
              <a:t>PROGRAM IN DIGITAL PHOTOGRAPHY - 5 MONTHS</a:t>
            </a:r>
          </a:p>
          <a:p>
            <a:pPr marL="0" indent="0">
              <a:lnSpc>
                <a:spcPct val="100000"/>
              </a:lnSpc>
              <a:spcBef>
                <a:spcPts val="600"/>
              </a:spcBef>
              <a:spcAft>
                <a:spcPts val="1200"/>
              </a:spcAft>
              <a:buNone/>
              <a:defRPr/>
            </a:pPr>
            <a:r>
              <a:rPr lang="en-US" sz="1800" dirty="0">
                <a:solidFill>
                  <a:schemeClr val="tx1">
                    <a:lumMod val="75000"/>
                    <a:lumOff val="25000"/>
                  </a:schemeClr>
                </a:solidFill>
                <a:latin typeface="Segoe UI Light" panose="020B0502040204020203" pitchFamily="34" charset="0"/>
                <a:cs typeface="Segoe UI Light" panose="020B0502040204020203" pitchFamily="34" charset="0"/>
              </a:rPr>
              <a:t>PROGRAM IN MOTION GRAPHICS &amp; EDITING - 4 MONTHS</a:t>
            </a:r>
            <a:endParaRPr lang="en-US" sz="2000" dirty="0">
              <a:solidFill>
                <a:schemeClr val="bg1">
                  <a:lumMod val="50000"/>
                </a:schemeClr>
              </a:solidFill>
              <a:latin typeface="Segoe UI Light" panose="020B0502040204020203" pitchFamily="34" charset="0"/>
              <a:cs typeface="Segoe UI Light" panose="020B0502040204020203" pitchFamily="34" charset="0"/>
            </a:endParaRPr>
          </a:p>
        </p:txBody>
      </p:sp>
      <p:sp>
        <p:nvSpPr>
          <p:cNvPr id="9" name="Rectangle 8">
            <a:extLst>
              <a:ext uri="{FF2B5EF4-FFF2-40B4-BE49-F238E27FC236}">
                <a16:creationId xmlns:a16="http://schemas.microsoft.com/office/drawing/2014/main" id="{52462008-6C4C-2597-9135-D8EB3A14F855}"/>
              </a:ext>
            </a:extLst>
          </p:cNvPr>
          <p:cNvSpPr/>
          <p:nvPr/>
        </p:nvSpPr>
        <p:spPr>
          <a:xfrm>
            <a:off x="-2" y="6710082"/>
            <a:ext cx="12192002" cy="147917"/>
          </a:xfrm>
          <a:prstGeom prst="rect">
            <a:avLst/>
          </a:prstGeom>
          <a:solidFill>
            <a:srgbClr val="666666"/>
          </a:solid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2400" dirty="0">
              <a:latin typeface="Arial"/>
              <a:cs typeface="Arial"/>
            </a:endParaRPr>
          </a:p>
        </p:txBody>
      </p:sp>
      <p:sp>
        <p:nvSpPr>
          <p:cNvPr id="2" name="TextBox 1">
            <a:extLst>
              <a:ext uri="{FF2B5EF4-FFF2-40B4-BE49-F238E27FC236}">
                <a16:creationId xmlns:a16="http://schemas.microsoft.com/office/drawing/2014/main" id="{427A53EC-BF00-BE99-FA21-ACF510137990}"/>
              </a:ext>
            </a:extLst>
          </p:cNvPr>
          <p:cNvSpPr txBox="1"/>
          <p:nvPr/>
        </p:nvSpPr>
        <p:spPr>
          <a:xfrm>
            <a:off x="8255299" y="1565618"/>
            <a:ext cx="3060401" cy="2187265"/>
          </a:xfrm>
          <a:prstGeom prst="rect">
            <a:avLst/>
          </a:prstGeom>
          <a:noFill/>
        </p:spPr>
        <p:txBody>
          <a:bodyPr wrap="square" rtlCol="0">
            <a:spAutoFit/>
          </a:bodyPr>
          <a:lstStyle/>
          <a:p>
            <a:pPr>
              <a:lnSpc>
                <a:spcPct val="114000"/>
              </a:lnSpc>
              <a:defRPr/>
            </a:pPr>
            <a:r>
              <a:rPr lang="en-IN" sz="2000" b="1" dirty="0">
                <a:solidFill>
                  <a:schemeClr val="accent5">
                    <a:lumMod val="75000"/>
                  </a:schemeClr>
                </a:solidFill>
                <a:latin typeface="Segoe UI Light" panose="020B0502040204020203" pitchFamily="34" charset="0"/>
                <a:cs typeface="Segoe UI Light" panose="020B0502040204020203" pitchFamily="34" charset="0"/>
              </a:rPr>
              <a:t>MODULAR PROGRAMS</a:t>
            </a:r>
            <a:endParaRPr lang="id-ID" sz="2000" b="1" dirty="0">
              <a:solidFill>
                <a:schemeClr val="accent5">
                  <a:lumMod val="75000"/>
                </a:schemeClr>
              </a:solidFill>
              <a:latin typeface="Segoe UI Light" panose="020B0502040204020203" pitchFamily="34" charset="0"/>
              <a:cs typeface="Segoe UI Light" panose="020B0502040204020203" pitchFamily="34" charset="0"/>
            </a:endParaRPr>
          </a:p>
          <a:p>
            <a:pPr>
              <a:spcBef>
                <a:spcPts val="1000"/>
              </a:spcBef>
              <a:defRPr/>
            </a:pPr>
            <a:r>
              <a:rPr lang="en-US" sz="2000" dirty="0">
                <a:solidFill>
                  <a:schemeClr val="tx1">
                    <a:lumMod val="75000"/>
                    <a:lumOff val="25000"/>
                  </a:schemeClr>
                </a:solidFill>
                <a:latin typeface="Segoe UI Light" panose="020B0502040204020203" pitchFamily="34" charset="0"/>
                <a:cs typeface="Segoe UI Light" panose="020B0502040204020203" pitchFamily="34" charset="0"/>
              </a:rPr>
              <a:t>UNREAL</a:t>
            </a:r>
          </a:p>
          <a:p>
            <a:pPr>
              <a:spcBef>
                <a:spcPts val="1000"/>
              </a:spcBef>
              <a:defRPr/>
            </a:pPr>
            <a:r>
              <a:rPr lang="en-US" sz="2000" dirty="0">
                <a:solidFill>
                  <a:schemeClr val="tx1">
                    <a:lumMod val="75000"/>
                    <a:lumOff val="25000"/>
                  </a:schemeClr>
                </a:solidFill>
                <a:latin typeface="Segoe UI Light" panose="020B0502040204020203" pitchFamily="34" charset="0"/>
                <a:cs typeface="Segoe UI Light" panose="020B0502040204020203" pitchFamily="34" charset="0"/>
              </a:rPr>
              <a:t>HOUDINI</a:t>
            </a:r>
          </a:p>
          <a:p>
            <a:pPr>
              <a:spcBef>
                <a:spcPts val="1000"/>
              </a:spcBef>
              <a:defRPr/>
            </a:pPr>
            <a:r>
              <a:rPr lang="en-US" sz="2000" dirty="0">
                <a:solidFill>
                  <a:schemeClr val="tx1">
                    <a:lumMod val="75000"/>
                    <a:lumOff val="25000"/>
                  </a:schemeClr>
                </a:solidFill>
                <a:latin typeface="Segoe UI Light" panose="020B0502040204020203" pitchFamily="34" charset="0"/>
                <a:cs typeface="Segoe UI Light" panose="020B0502040204020203" pitchFamily="34" charset="0"/>
              </a:rPr>
              <a:t>BLENDER</a:t>
            </a:r>
          </a:p>
          <a:p>
            <a:pPr>
              <a:spcBef>
                <a:spcPts val="1000"/>
              </a:spcBef>
              <a:defRPr/>
            </a:pPr>
            <a:r>
              <a:rPr lang="en-US" sz="2000" dirty="0">
                <a:solidFill>
                  <a:schemeClr val="tx1">
                    <a:lumMod val="75000"/>
                    <a:lumOff val="25000"/>
                  </a:schemeClr>
                </a:solidFill>
                <a:latin typeface="Segoe UI Light" panose="020B0502040204020203" pitchFamily="34" charset="0"/>
                <a:cs typeface="Segoe UI Light" panose="020B0502040204020203" pitchFamily="34" charset="0"/>
              </a:rPr>
              <a:t>ETC….</a:t>
            </a:r>
          </a:p>
        </p:txBody>
      </p:sp>
      <p:pic>
        <p:nvPicPr>
          <p:cNvPr id="3" name="Picture 2" descr="A logo for a company&#10;&#10;Description automatically generated">
            <a:extLst>
              <a:ext uri="{FF2B5EF4-FFF2-40B4-BE49-F238E27FC236}">
                <a16:creationId xmlns:a16="http://schemas.microsoft.com/office/drawing/2014/main" id="{6060FA46-D36D-2887-AED4-7ABFDBC4889F}"/>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10901418" y="58233"/>
            <a:ext cx="1213200" cy="1213200"/>
          </a:xfrm>
          <a:prstGeom prst="rect">
            <a:avLst/>
          </a:prstGeom>
        </p:spPr>
      </p:pic>
      <p:grpSp>
        <p:nvGrpSpPr>
          <p:cNvPr id="4" name="Group 3">
            <a:extLst>
              <a:ext uri="{FF2B5EF4-FFF2-40B4-BE49-F238E27FC236}">
                <a16:creationId xmlns:a16="http://schemas.microsoft.com/office/drawing/2014/main" id="{F3E45D54-BD67-58D9-F31B-6D473E003680}"/>
              </a:ext>
            </a:extLst>
          </p:cNvPr>
          <p:cNvGrpSpPr/>
          <p:nvPr/>
        </p:nvGrpSpPr>
        <p:grpSpPr>
          <a:xfrm flipH="1">
            <a:off x="8758522" y="2318201"/>
            <a:ext cx="3060402" cy="4569681"/>
            <a:chOff x="2713037" y="380872"/>
            <a:chExt cx="8649321" cy="12914854"/>
          </a:xfrm>
        </p:grpSpPr>
        <p:sp>
          <p:nvSpPr>
            <p:cNvPr id="5" name="Freeform 1528">
              <a:extLst>
                <a:ext uri="{FF2B5EF4-FFF2-40B4-BE49-F238E27FC236}">
                  <a16:creationId xmlns:a16="http://schemas.microsoft.com/office/drawing/2014/main" id="{7B38CB10-5EB3-9AF1-8E6D-01745F8798D4}"/>
                </a:ext>
              </a:extLst>
            </p:cNvPr>
            <p:cNvSpPr/>
            <p:nvPr/>
          </p:nvSpPr>
          <p:spPr>
            <a:xfrm flipH="1">
              <a:off x="5125949" y="7335601"/>
              <a:ext cx="1620175" cy="1217673"/>
            </a:xfrm>
            <a:custGeom>
              <a:avLst/>
              <a:gdLst>
                <a:gd name="connsiteX0" fmla="*/ 10108 w 2231524"/>
                <a:gd name="connsiteY0" fmla="*/ 0 h 1015815"/>
                <a:gd name="connsiteX1" fmla="*/ 2221416 w 2231524"/>
                <a:gd name="connsiteY1" fmla="*/ 0 h 1015815"/>
                <a:gd name="connsiteX2" fmla="*/ 2231524 w 2231524"/>
                <a:gd name="connsiteY2" fmla="*/ 83758 h 1015815"/>
                <a:gd name="connsiteX3" fmla="*/ 1115764 w 2231524"/>
                <a:gd name="connsiteY3" fmla="*/ 1015815 h 1015815"/>
                <a:gd name="connsiteX4" fmla="*/ 0 w 2231524"/>
                <a:gd name="connsiteY4" fmla="*/ 83758 h 1015815"/>
                <a:gd name="connsiteX0" fmla="*/ 10108 w 2221473"/>
                <a:gd name="connsiteY0" fmla="*/ 0 h 1015815"/>
                <a:gd name="connsiteX1" fmla="*/ 2221416 w 2221473"/>
                <a:gd name="connsiteY1" fmla="*/ 0 h 1015815"/>
                <a:gd name="connsiteX2" fmla="*/ 2081407 w 2221473"/>
                <a:gd name="connsiteY2" fmla="*/ 116886 h 1015815"/>
                <a:gd name="connsiteX3" fmla="*/ 1115764 w 2221473"/>
                <a:gd name="connsiteY3" fmla="*/ 1015815 h 1015815"/>
                <a:gd name="connsiteX4" fmla="*/ 0 w 2221473"/>
                <a:gd name="connsiteY4" fmla="*/ 83758 h 1015815"/>
                <a:gd name="connsiteX5" fmla="*/ 10108 w 2221473"/>
                <a:gd name="connsiteY5" fmla="*/ 0 h 1015815"/>
                <a:gd name="connsiteX0" fmla="*/ 10108 w 2081407"/>
                <a:gd name="connsiteY0" fmla="*/ 0 h 1015815"/>
                <a:gd name="connsiteX1" fmla="*/ 2021262 w 2081407"/>
                <a:gd name="connsiteY1" fmla="*/ 49692 h 1015815"/>
                <a:gd name="connsiteX2" fmla="*/ 2081407 w 2081407"/>
                <a:gd name="connsiteY2" fmla="*/ 116886 h 1015815"/>
                <a:gd name="connsiteX3" fmla="*/ 1115764 w 2081407"/>
                <a:gd name="connsiteY3" fmla="*/ 1015815 h 1015815"/>
                <a:gd name="connsiteX4" fmla="*/ 0 w 2081407"/>
                <a:gd name="connsiteY4" fmla="*/ 83758 h 1015815"/>
                <a:gd name="connsiteX5" fmla="*/ 10108 w 2081407"/>
                <a:gd name="connsiteY5" fmla="*/ 0 h 1015815"/>
                <a:gd name="connsiteX0" fmla="*/ 285320 w 2081407"/>
                <a:gd name="connsiteY0" fmla="*/ 0 h 1015815"/>
                <a:gd name="connsiteX1" fmla="*/ 2021262 w 2081407"/>
                <a:gd name="connsiteY1" fmla="*/ 49692 h 1015815"/>
                <a:gd name="connsiteX2" fmla="*/ 2081407 w 2081407"/>
                <a:gd name="connsiteY2" fmla="*/ 116886 h 1015815"/>
                <a:gd name="connsiteX3" fmla="*/ 1115764 w 2081407"/>
                <a:gd name="connsiteY3" fmla="*/ 1015815 h 1015815"/>
                <a:gd name="connsiteX4" fmla="*/ 0 w 2081407"/>
                <a:gd name="connsiteY4" fmla="*/ 83758 h 1015815"/>
                <a:gd name="connsiteX5" fmla="*/ 285320 w 2081407"/>
                <a:gd name="connsiteY5" fmla="*/ 0 h 1015815"/>
                <a:gd name="connsiteX0" fmla="*/ 160223 w 1956310"/>
                <a:gd name="connsiteY0" fmla="*/ 0 h 1015815"/>
                <a:gd name="connsiteX1" fmla="*/ 1896165 w 1956310"/>
                <a:gd name="connsiteY1" fmla="*/ 49692 h 1015815"/>
                <a:gd name="connsiteX2" fmla="*/ 1956310 w 1956310"/>
                <a:gd name="connsiteY2" fmla="*/ 116886 h 1015815"/>
                <a:gd name="connsiteX3" fmla="*/ 990667 w 1956310"/>
                <a:gd name="connsiteY3" fmla="*/ 1015815 h 1015815"/>
                <a:gd name="connsiteX4" fmla="*/ 0 w 1956310"/>
                <a:gd name="connsiteY4" fmla="*/ 133450 h 1015815"/>
                <a:gd name="connsiteX5" fmla="*/ 160223 w 1956310"/>
                <a:gd name="connsiteY5" fmla="*/ 0 h 10158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56310" h="1015815">
                  <a:moveTo>
                    <a:pt x="160223" y="0"/>
                  </a:moveTo>
                  <a:lnTo>
                    <a:pt x="1896165" y="49692"/>
                  </a:lnTo>
                  <a:cubicBezTo>
                    <a:pt x="1899534" y="77611"/>
                    <a:pt x="1952941" y="88967"/>
                    <a:pt x="1956310" y="116886"/>
                  </a:cubicBezTo>
                  <a:cubicBezTo>
                    <a:pt x="1956310" y="631647"/>
                    <a:pt x="1606883" y="1015815"/>
                    <a:pt x="990667" y="1015815"/>
                  </a:cubicBezTo>
                  <a:cubicBezTo>
                    <a:pt x="374447" y="1015815"/>
                    <a:pt x="0" y="648211"/>
                    <a:pt x="0" y="133450"/>
                  </a:cubicBezTo>
                  <a:lnTo>
                    <a:pt x="160223" y="0"/>
                  </a:lnTo>
                  <a:close/>
                </a:path>
              </a:pathLst>
            </a:custGeom>
            <a:solidFill>
              <a:srgbClr val="81484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Freeform 5165">
              <a:extLst>
                <a:ext uri="{FF2B5EF4-FFF2-40B4-BE49-F238E27FC236}">
                  <a16:creationId xmlns:a16="http://schemas.microsoft.com/office/drawing/2014/main" id="{13766EE3-C418-F8CC-FB7D-ADFDDFE0B3ED}"/>
                </a:ext>
              </a:extLst>
            </p:cNvPr>
            <p:cNvSpPr>
              <a:spLocks/>
            </p:cNvSpPr>
            <p:nvPr/>
          </p:nvSpPr>
          <p:spPr bwMode="auto">
            <a:xfrm>
              <a:off x="5915620" y="11569391"/>
              <a:ext cx="447795" cy="1082661"/>
            </a:xfrm>
            <a:custGeom>
              <a:avLst/>
              <a:gdLst>
                <a:gd name="T0" fmla="*/ 14 w 22"/>
                <a:gd name="T1" fmla="*/ 42 h 47"/>
                <a:gd name="T2" fmla="*/ 22 w 22"/>
                <a:gd name="T3" fmla="*/ 4 h 47"/>
                <a:gd name="T4" fmla="*/ 3 w 22"/>
                <a:gd name="T5" fmla="*/ 4 h 47"/>
                <a:gd name="T6" fmla="*/ 0 w 22"/>
                <a:gd name="T7" fmla="*/ 40 h 47"/>
                <a:gd name="T8" fmla="*/ 14 w 22"/>
                <a:gd name="T9" fmla="*/ 42 h 47"/>
              </a:gdLst>
              <a:ahLst/>
              <a:cxnLst>
                <a:cxn ang="0">
                  <a:pos x="T0" y="T1"/>
                </a:cxn>
                <a:cxn ang="0">
                  <a:pos x="T2" y="T3"/>
                </a:cxn>
                <a:cxn ang="0">
                  <a:pos x="T4" y="T5"/>
                </a:cxn>
                <a:cxn ang="0">
                  <a:pos x="T6" y="T7"/>
                </a:cxn>
                <a:cxn ang="0">
                  <a:pos x="T8" y="T9"/>
                </a:cxn>
              </a:cxnLst>
              <a:rect l="0" t="0" r="r" b="b"/>
              <a:pathLst>
                <a:path w="22" h="47">
                  <a:moveTo>
                    <a:pt x="14" y="42"/>
                  </a:moveTo>
                  <a:cubicBezTo>
                    <a:pt x="22" y="4"/>
                    <a:pt x="22" y="4"/>
                    <a:pt x="22" y="4"/>
                  </a:cubicBezTo>
                  <a:cubicBezTo>
                    <a:pt x="22" y="0"/>
                    <a:pt x="4" y="0"/>
                    <a:pt x="3" y="4"/>
                  </a:cubicBezTo>
                  <a:cubicBezTo>
                    <a:pt x="0" y="40"/>
                    <a:pt x="0" y="40"/>
                    <a:pt x="0" y="40"/>
                  </a:cubicBezTo>
                  <a:cubicBezTo>
                    <a:pt x="0" y="47"/>
                    <a:pt x="13" y="46"/>
                    <a:pt x="14" y="42"/>
                  </a:cubicBezTo>
                  <a:close/>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 name="Freeform 5166">
              <a:extLst>
                <a:ext uri="{FF2B5EF4-FFF2-40B4-BE49-F238E27FC236}">
                  <a16:creationId xmlns:a16="http://schemas.microsoft.com/office/drawing/2014/main" id="{036C39E3-D33C-9473-B6A8-AD8034DEFBC5}"/>
                </a:ext>
              </a:extLst>
            </p:cNvPr>
            <p:cNvSpPr>
              <a:spLocks/>
            </p:cNvSpPr>
            <p:nvPr/>
          </p:nvSpPr>
          <p:spPr bwMode="auto">
            <a:xfrm>
              <a:off x="5915619" y="7687699"/>
              <a:ext cx="966281" cy="4568273"/>
            </a:xfrm>
            <a:custGeom>
              <a:avLst/>
              <a:gdLst>
                <a:gd name="T0" fmla="*/ 0 w 41"/>
                <a:gd name="T1" fmla="*/ 171 h 173"/>
                <a:gd name="T2" fmla="*/ 16 w 41"/>
                <a:gd name="T3" fmla="*/ 173 h 173"/>
                <a:gd name="T4" fmla="*/ 41 w 41"/>
                <a:gd name="T5" fmla="*/ 7 h 173"/>
                <a:gd name="T6" fmla="*/ 5 w 41"/>
                <a:gd name="T7" fmla="*/ 0 h 173"/>
                <a:gd name="T8" fmla="*/ 0 w 41"/>
                <a:gd name="T9" fmla="*/ 171 h 173"/>
              </a:gdLst>
              <a:ahLst/>
              <a:cxnLst>
                <a:cxn ang="0">
                  <a:pos x="T0" y="T1"/>
                </a:cxn>
                <a:cxn ang="0">
                  <a:pos x="T2" y="T3"/>
                </a:cxn>
                <a:cxn ang="0">
                  <a:pos x="T4" y="T5"/>
                </a:cxn>
                <a:cxn ang="0">
                  <a:pos x="T6" y="T7"/>
                </a:cxn>
                <a:cxn ang="0">
                  <a:pos x="T8" y="T9"/>
                </a:cxn>
              </a:cxnLst>
              <a:rect l="0" t="0" r="r" b="b"/>
              <a:pathLst>
                <a:path w="41" h="173">
                  <a:moveTo>
                    <a:pt x="0" y="171"/>
                  </a:moveTo>
                  <a:lnTo>
                    <a:pt x="16" y="173"/>
                  </a:lnTo>
                  <a:lnTo>
                    <a:pt x="41" y="7"/>
                  </a:lnTo>
                  <a:lnTo>
                    <a:pt x="5" y="0"/>
                  </a:lnTo>
                  <a:lnTo>
                    <a:pt x="0" y="171"/>
                  </a:lnTo>
                  <a:close/>
                </a:path>
              </a:pathLst>
            </a:custGeom>
            <a:solidFill>
              <a:srgbClr val="81484A"/>
            </a:solidFill>
            <a:ln>
              <a:noFill/>
            </a:ln>
          </p:spPr>
          <p:txBody>
            <a:bodyPr vert="horz" wrap="square" lIns="91440" tIns="45720" rIns="91440" bIns="45720" numCol="1" anchor="t" anchorCtr="0" compatLnSpc="1">
              <a:prstTxWarp prst="textNoShape">
                <a:avLst/>
              </a:prstTxWarp>
            </a:bodyPr>
            <a:lstStyle/>
            <a:p>
              <a:endParaRPr lang="en-US"/>
            </a:p>
          </p:txBody>
        </p:sp>
        <p:sp>
          <p:nvSpPr>
            <p:cNvPr id="8" name="Freeform 5169">
              <a:extLst>
                <a:ext uri="{FF2B5EF4-FFF2-40B4-BE49-F238E27FC236}">
                  <a16:creationId xmlns:a16="http://schemas.microsoft.com/office/drawing/2014/main" id="{103B9B71-D238-F882-3912-E53F18F8D377}"/>
                </a:ext>
              </a:extLst>
            </p:cNvPr>
            <p:cNvSpPr>
              <a:spLocks/>
            </p:cNvSpPr>
            <p:nvPr/>
          </p:nvSpPr>
          <p:spPr bwMode="auto">
            <a:xfrm>
              <a:off x="5821345" y="12335178"/>
              <a:ext cx="1060548" cy="475311"/>
            </a:xfrm>
            <a:custGeom>
              <a:avLst/>
              <a:gdLst>
                <a:gd name="T0" fmla="*/ 52 w 52"/>
                <a:gd name="T1" fmla="*/ 20 h 21"/>
                <a:gd name="T2" fmla="*/ 52 w 52"/>
                <a:gd name="T3" fmla="*/ 20 h 21"/>
                <a:gd name="T4" fmla="*/ 37 w 52"/>
                <a:gd name="T5" fmla="*/ 9 h 21"/>
                <a:gd name="T6" fmla="*/ 27 w 52"/>
                <a:gd name="T7" fmla="*/ 2 h 21"/>
                <a:gd name="T8" fmla="*/ 27 w 52"/>
                <a:gd name="T9" fmla="*/ 2 h 21"/>
                <a:gd name="T10" fmla="*/ 22 w 52"/>
                <a:gd name="T11" fmla="*/ 1 h 21"/>
                <a:gd name="T12" fmla="*/ 15 w 52"/>
                <a:gd name="T13" fmla="*/ 6 h 21"/>
                <a:gd name="T14" fmla="*/ 7 w 52"/>
                <a:gd name="T15" fmla="*/ 5 h 21"/>
                <a:gd name="T16" fmla="*/ 2 w 52"/>
                <a:gd name="T17" fmla="*/ 18 h 21"/>
                <a:gd name="T18" fmla="*/ 7 w 52"/>
                <a:gd name="T19" fmla="*/ 19 h 21"/>
                <a:gd name="T20" fmla="*/ 17 w 52"/>
                <a:gd name="T21" fmla="*/ 20 h 21"/>
                <a:gd name="T22" fmla="*/ 42 w 52"/>
                <a:gd name="T23" fmla="*/ 21 h 21"/>
                <a:gd name="T24" fmla="*/ 52 w 52"/>
                <a:gd name="T25" fmla="*/ 2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2" h="21">
                  <a:moveTo>
                    <a:pt x="52" y="20"/>
                  </a:moveTo>
                  <a:cubicBezTo>
                    <a:pt x="52" y="20"/>
                    <a:pt x="52" y="20"/>
                    <a:pt x="52" y="20"/>
                  </a:cubicBezTo>
                  <a:cubicBezTo>
                    <a:pt x="52" y="13"/>
                    <a:pt x="50" y="9"/>
                    <a:pt x="37" y="9"/>
                  </a:cubicBezTo>
                  <a:cubicBezTo>
                    <a:pt x="32" y="9"/>
                    <a:pt x="28" y="6"/>
                    <a:pt x="27" y="2"/>
                  </a:cubicBezTo>
                  <a:cubicBezTo>
                    <a:pt x="27" y="2"/>
                    <a:pt x="27" y="2"/>
                    <a:pt x="27" y="2"/>
                  </a:cubicBezTo>
                  <a:cubicBezTo>
                    <a:pt x="26" y="0"/>
                    <a:pt x="23" y="0"/>
                    <a:pt x="22" y="1"/>
                  </a:cubicBezTo>
                  <a:cubicBezTo>
                    <a:pt x="20" y="4"/>
                    <a:pt x="18" y="5"/>
                    <a:pt x="15" y="6"/>
                  </a:cubicBezTo>
                  <a:cubicBezTo>
                    <a:pt x="12" y="6"/>
                    <a:pt x="10" y="5"/>
                    <a:pt x="7" y="5"/>
                  </a:cubicBezTo>
                  <a:cubicBezTo>
                    <a:pt x="0" y="5"/>
                    <a:pt x="1" y="14"/>
                    <a:pt x="2" y="18"/>
                  </a:cubicBezTo>
                  <a:cubicBezTo>
                    <a:pt x="2" y="19"/>
                    <a:pt x="6" y="19"/>
                    <a:pt x="7" y="19"/>
                  </a:cubicBezTo>
                  <a:cubicBezTo>
                    <a:pt x="10" y="20"/>
                    <a:pt x="14" y="20"/>
                    <a:pt x="17" y="20"/>
                  </a:cubicBezTo>
                  <a:cubicBezTo>
                    <a:pt x="25" y="21"/>
                    <a:pt x="34" y="21"/>
                    <a:pt x="42" y="21"/>
                  </a:cubicBezTo>
                  <a:cubicBezTo>
                    <a:pt x="45" y="21"/>
                    <a:pt x="49" y="20"/>
                    <a:pt x="52" y="20"/>
                  </a:cubicBezTo>
                  <a:close/>
                </a:path>
              </a:pathLst>
            </a:custGeom>
            <a:solidFill>
              <a:srgbClr val="434043"/>
            </a:solidFill>
            <a:ln>
              <a:noFill/>
            </a:ln>
          </p:spPr>
          <p:txBody>
            <a:bodyPr vert="horz" wrap="square" lIns="91440" tIns="45720" rIns="91440" bIns="45720" numCol="1" anchor="t" anchorCtr="0" compatLnSpc="1">
              <a:prstTxWarp prst="textNoShape">
                <a:avLst/>
              </a:prstTxWarp>
            </a:bodyPr>
            <a:lstStyle/>
            <a:p>
              <a:endParaRPr lang="en-US"/>
            </a:p>
          </p:txBody>
        </p:sp>
        <p:sp>
          <p:nvSpPr>
            <p:cNvPr id="12" name="Freeform 5167">
              <a:extLst>
                <a:ext uri="{FF2B5EF4-FFF2-40B4-BE49-F238E27FC236}">
                  <a16:creationId xmlns:a16="http://schemas.microsoft.com/office/drawing/2014/main" id="{E9FA448C-E3B6-8A1F-37D4-D91F22BDBF80}"/>
                </a:ext>
              </a:extLst>
            </p:cNvPr>
            <p:cNvSpPr>
              <a:spLocks/>
            </p:cNvSpPr>
            <p:nvPr/>
          </p:nvSpPr>
          <p:spPr bwMode="auto">
            <a:xfrm>
              <a:off x="4923318" y="11490184"/>
              <a:ext cx="400656" cy="1188281"/>
            </a:xfrm>
            <a:custGeom>
              <a:avLst/>
              <a:gdLst>
                <a:gd name="T0" fmla="*/ 13 w 20"/>
                <a:gd name="T1" fmla="*/ 45 h 52"/>
                <a:gd name="T2" fmla="*/ 19 w 20"/>
                <a:gd name="T3" fmla="*/ 4 h 52"/>
                <a:gd name="T4" fmla="*/ 2 w 20"/>
                <a:gd name="T5" fmla="*/ 8 h 52"/>
                <a:gd name="T6" fmla="*/ 0 w 20"/>
                <a:gd name="T7" fmla="*/ 45 h 52"/>
                <a:gd name="T8" fmla="*/ 13 w 20"/>
                <a:gd name="T9" fmla="*/ 45 h 52"/>
              </a:gdLst>
              <a:ahLst/>
              <a:cxnLst>
                <a:cxn ang="0">
                  <a:pos x="T0" y="T1"/>
                </a:cxn>
                <a:cxn ang="0">
                  <a:pos x="T2" y="T3"/>
                </a:cxn>
                <a:cxn ang="0">
                  <a:pos x="T4" y="T5"/>
                </a:cxn>
                <a:cxn ang="0">
                  <a:pos x="T6" y="T7"/>
                </a:cxn>
                <a:cxn ang="0">
                  <a:pos x="T8" y="T9"/>
                </a:cxn>
              </a:cxnLst>
              <a:rect l="0" t="0" r="r" b="b"/>
              <a:pathLst>
                <a:path w="20" h="52">
                  <a:moveTo>
                    <a:pt x="13" y="45"/>
                  </a:moveTo>
                  <a:cubicBezTo>
                    <a:pt x="19" y="4"/>
                    <a:pt x="19" y="4"/>
                    <a:pt x="19" y="4"/>
                  </a:cubicBezTo>
                  <a:cubicBezTo>
                    <a:pt x="20" y="0"/>
                    <a:pt x="3" y="5"/>
                    <a:pt x="2" y="8"/>
                  </a:cubicBezTo>
                  <a:cubicBezTo>
                    <a:pt x="0" y="45"/>
                    <a:pt x="0" y="45"/>
                    <a:pt x="0" y="45"/>
                  </a:cubicBezTo>
                  <a:cubicBezTo>
                    <a:pt x="0" y="52"/>
                    <a:pt x="12" y="49"/>
                    <a:pt x="13" y="45"/>
                  </a:cubicBezTo>
                  <a:close/>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 name="Freeform 5168">
              <a:extLst>
                <a:ext uri="{FF2B5EF4-FFF2-40B4-BE49-F238E27FC236}">
                  <a16:creationId xmlns:a16="http://schemas.microsoft.com/office/drawing/2014/main" id="{35F4D0BD-F8D7-C603-A501-7CB032AA5B6A}"/>
                </a:ext>
              </a:extLst>
            </p:cNvPr>
            <p:cNvSpPr>
              <a:spLocks/>
            </p:cNvSpPr>
            <p:nvPr/>
          </p:nvSpPr>
          <p:spPr bwMode="auto">
            <a:xfrm>
              <a:off x="4899757" y="7714096"/>
              <a:ext cx="966280" cy="4568273"/>
            </a:xfrm>
            <a:custGeom>
              <a:avLst/>
              <a:gdLst>
                <a:gd name="T0" fmla="*/ 0 w 41"/>
                <a:gd name="T1" fmla="*/ 172 h 173"/>
                <a:gd name="T2" fmla="*/ 16 w 41"/>
                <a:gd name="T3" fmla="*/ 173 h 173"/>
                <a:gd name="T4" fmla="*/ 41 w 41"/>
                <a:gd name="T5" fmla="*/ 7 h 173"/>
                <a:gd name="T6" fmla="*/ 5 w 41"/>
                <a:gd name="T7" fmla="*/ 0 h 173"/>
                <a:gd name="T8" fmla="*/ 0 w 41"/>
                <a:gd name="T9" fmla="*/ 172 h 173"/>
              </a:gdLst>
              <a:ahLst/>
              <a:cxnLst>
                <a:cxn ang="0">
                  <a:pos x="T0" y="T1"/>
                </a:cxn>
                <a:cxn ang="0">
                  <a:pos x="T2" y="T3"/>
                </a:cxn>
                <a:cxn ang="0">
                  <a:pos x="T4" y="T5"/>
                </a:cxn>
                <a:cxn ang="0">
                  <a:pos x="T6" y="T7"/>
                </a:cxn>
                <a:cxn ang="0">
                  <a:pos x="T8" y="T9"/>
                </a:cxn>
              </a:cxnLst>
              <a:rect l="0" t="0" r="r" b="b"/>
              <a:pathLst>
                <a:path w="41" h="173">
                  <a:moveTo>
                    <a:pt x="0" y="172"/>
                  </a:moveTo>
                  <a:lnTo>
                    <a:pt x="16" y="173"/>
                  </a:lnTo>
                  <a:lnTo>
                    <a:pt x="41" y="7"/>
                  </a:lnTo>
                  <a:lnTo>
                    <a:pt x="5" y="0"/>
                  </a:lnTo>
                  <a:lnTo>
                    <a:pt x="0" y="172"/>
                  </a:lnTo>
                  <a:close/>
                </a:path>
              </a:pathLst>
            </a:custGeom>
            <a:solidFill>
              <a:srgbClr val="81484A"/>
            </a:solidFill>
            <a:ln>
              <a:noFill/>
            </a:ln>
          </p:spPr>
          <p:txBody>
            <a:bodyPr vert="horz" wrap="square" lIns="91440" tIns="45720" rIns="91440" bIns="45720" numCol="1" anchor="t" anchorCtr="0" compatLnSpc="1">
              <a:prstTxWarp prst="textNoShape">
                <a:avLst/>
              </a:prstTxWarp>
            </a:bodyPr>
            <a:lstStyle/>
            <a:p>
              <a:endParaRPr lang="en-US"/>
            </a:p>
          </p:txBody>
        </p:sp>
        <p:sp>
          <p:nvSpPr>
            <p:cNvPr id="15" name="Freeform 5170">
              <a:extLst>
                <a:ext uri="{FF2B5EF4-FFF2-40B4-BE49-F238E27FC236}">
                  <a16:creationId xmlns:a16="http://schemas.microsoft.com/office/drawing/2014/main" id="{CA538988-A225-76B7-D4A4-4A197C2A3096}"/>
                </a:ext>
              </a:extLst>
            </p:cNvPr>
            <p:cNvSpPr>
              <a:spLocks/>
            </p:cNvSpPr>
            <p:nvPr/>
          </p:nvSpPr>
          <p:spPr bwMode="auto">
            <a:xfrm>
              <a:off x="4852627" y="12308767"/>
              <a:ext cx="754167" cy="501727"/>
            </a:xfrm>
            <a:custGeom>
              <a:avLst/>
              <a:gdLst>
                <a:gd name="T0" fmla="*/ 2 w 37"/>
                <a:gd name="T1" fmla="*/ 7 h 22"/>
                <a:gd name="T2" fmla="*/ 4 w 37"/>
                <a:gd name="T3" fmla="*/ 7 h 22"/>
                <a:gd name="T4" fmla="*/ 9 w 37"/>
                <a:gd name="T5" fmla="*/ 5 h 22"/>
                <a:gd name="T6" fmla="*/ 15 w 37"/>
                <a:gd name="T7" fmla="*/ 2 h 22"/>
                <a:gd name="T8" fmla="*/ 24 w 37"/>
                <a:gd name="T9" fmla="*/ 3 h 22"/>
                <a:gd name="T10" fmla="*/ 27 w 37"/>
                <a:gd name="T11" fmla="*/ 10 h 22"/>
                <a:gd name="T12" fmla="*/ 28 w 37"/>
                <a:gd name="T13" fmla="*/ 10 h 22"/>
                <a:gd name="T14" fmla="*/ 37 w 37"/>
                <a:gd name="T15" fmla="*/ 21 h 22"/>
                <a:gd name="T16" fmla="*/ 37 w 37"/>
                <a:gd name="T17" fmla="*/ 21 h 22"/>
                <a:gd name="T18" fmla="*/ 19 w 37"/>
                <a:gd name="T19" fmla="*/ 22 h 22"/>
                <a:gd name="T20" fmla="*/ 0 w 37"/>
                <a:gd name="T21" fmla="*/ 21 h 22"/>
                <a:gd name="T22" fmla="*/ 0 w 37"/>
                <a:gd name="T23" fmla="*/ 20 h 22"/>
                <a:gd name="T24" fmla="*/ 2 w 37"/>
                <a:gd name="T25" fmla="*/ 7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7" h="22">
                  <a:moveTo>
                    <a:pt x="2" y="7"/>
                  </a:moveTo>
                  <a:cubicBezTo>
                    <a:pt x="3" y="7"/>
                    <a:pt x="3" y="7"/>
                    <a:pt x="4" y="7"/>
                  </a:cubicBezTo>
                  <a:cubicBezTo>
                    <a:pt x="6" y="7"/>
                    <a:pt x="8" y="6"/>
                    <a:pt x="9" y="5"/>
                  </a:cubicBezTo>
                  <a:cubicBezTo>
                    <a:pt x="11" y="3"/>
                    <a:pt x="12" y="2"/>
                    <a:pt x="15" y="2"/>
                  </a:cubicBezTo>
                  <a:cubicBezTo>
                    <a:pt x="18" y="1"/>
                    <a:pt x="23" y="0"/>
                    <a:pt x="24" y="3"/>
                  </a:cubicBezTo>
                  <a:cubicBezTo>
                    <a:pt x="27" y="10"/>
                    <a:pt x="27" y="10"/>
                    <a:pt x="27" y="10"/>
                  </a:cubicBezTo>
                  <a:cubicBezTo>
                    <a:pt x="28" y="10"/>
                    <a:pt x="28" y="10"/>
                    <a:pt x="28" y="10"/>
                  </a:cubicBezTo>
                  <a:cubicBezTo>
                    <a:pt x="36" y="10"/>
                    <a:pt x="37" y="18"/>
                    <a:pt x="37" y="21"/>
                  </a:cubicBezTo>
                  <a:cubicBezTo>
                    <a:pt x="37" y="21"/>
                    <a:pt x="37" y="21"/>
                    <a:pt x="37" y="21"/>
                  </a:cubicBezTo>
                  <a:cubicBezTo>
                    <a:pt x="36" y="22"/>
                    <a:pt x="28" y="22"/>
                    <a:pt x="19" y="22"/>
                  </a:cubicBezTo>
                  <a:cubicBezTo>
                    <a:pt x="9" y="22"/>
                    <a:pt x="0" y="22"/>
                    <a:pt x="0" y="21"/>
                  </a:cubicBezTo>
                  <a:cubicBezTo>
                    <a:pt x="0" y="21"/>
                    <a:pt x="0" y="21"/>
                    <a:pt x="0" y="20"/>
                  </a:cubicBezTo>
                  <a:cubicBezTo>
                    <a:pt x="0" y="17"/>
                    <a:pt x="0" y="8"/>
                    <a:pt x="2" y="7"/>
                  </a:cubicBezTo>
                  <a:close/>
                </a:path>
              </a:pathLst>
            </a:custGeom>
            <a:solidFill>
              <a:srgbClr val="434043"/>
            </a:solidFill>
            <a:ln>
              <a:noFill/>
            </a:ln>
          </p:spPr>
          <p:txBody>
            <a:bodyPr vert="horz" wrap="square" lIns="91440" tIns="45720" rIns="91440" bIns="45720" numCol="1" anchor="t" anchorCtr="0" compatLnSpc="1">
              <a:prstTxWarp prst="textNoShape">
                <a:avLst/>
              </a:prstTxWarp>
            </a:bodyPr>
            <a:lstStyle/>
            <a:p>
              <a:endParaRPr lang="en-US"/>
            </a:p>
          </p:txBody>
        </p:sp>
        <p:sp>
          <p:nvSpPr>
            <p:cNvPr id="16" name="Freeform 3441">
              <a:extLst>
                <a:ext uri="{FF2B5EF4-FFF2-40B4-BE49-F238E27FC236}">
                  <a16:creationId xmlns:a16="http://schemas.microsoft.com/office/drawing/2014/main" id="{59635996-6140-D763-0A38-EDEAEA70E82B}"/>
                </a:ext>
              </a:extLst>
            </p:cNvPr>
            <p:cNvSpPr>
              <a:spLocks/>
            </p:cNvSpPr>
            <p:nvPr/>
          </p:nvSpPr>
          <p:spPr bwMode="auto">
            <a:xfrm flipH="1">
              <a:off x="5666975" y="4865457"/>
              <a:ext cx="513363" cy="679335"/>
            </a:xfrm>
            <a:custGeom>
              <a:avLst/>
              <a:gdLst>
                <a:gd name="T0" fmla="*/ 21 w 24"/>
                <a:gd name="T1" fmla="*/ 0 h 33"/>
                <a:gd name="T2" fmla="*/ 12 w 24"/>
                <a:gd name="T3" fmla="*/ 2 h 33"/>
                <a:gd name="T4" fmla="*/ 3 w 24"/>
                <a:gd name="T5" fmla="*/ 1 h 33"/>
                <a:gd name="T6" fmla="*/ 2 w 24"/>
                <a:gd name="T7" fmla="*/ 15 h 33"/>
                <a:gd name="T8" fmla="*/ 2 w 24"/>
                <a:gd name="T9" fmla="*/ 18 h 33"/>
                <a:gd name="T10" fmla="*/ 0 w 24"/>
                <a:gd name="T11" fmla="*/ 24 h 33"/>
                <a:gd name="T12" fmla="*/ 8 w 24"/>
                <a:gd name="T13" fmla="*/ 33 h 33"/>
                <a:gd name="T14" fmla="*/ 24 w 24"/>
                <a:gd name="T15" fmla="*/ 24 h 33"/>
                <a:gd name="T16" fmla="*/ 21 w 24"/>
                <a:gd name="T17"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33">
                  <a:moveTo>
                    <a:pt x="21" y="0"/>
                  </a:moveTo>
                  <a:cubicBezTo>
                    <a:pt x="12" y="2"/>
                    <a:pt x="12" y="2"/>
                    <a:pt x="12" y="2"/>
                  </a:cubicBezTo>
                  <a:cubicBezTo>
                    <a:pt x="3" y="1"/>
                    <a:pt x="3" y="1"/>
                    <a:pt x="3" y="1"/>
                  </a:cubicBezTo>
                  <a:cubicBezTo>
                    <a:pt x="3" y="1"/>
                    <a:pt x="2" y="14"/>
                    <a:pt x="2" y="15"/>
                  </a:cubicBezTo>
                  <a:cubicBezTo>
                    <a:pt x="2" y="16"/>
                    <a:pt x="2" y="17"/>
                    <a:pt x="2" y="18"/>
                  </a:cubicBezTo>
                  <a:cubicBezTo>
                    <a:pt x="2" y="20"/>
                    <a:pt x="1" y="22"/>
                    <a:pt x="0" y="24"/>
                  </a:cubicBezTo>
                  <a:cubicBezTo>
                    <a:pt x="8" y="33"/>
                    <a:pt x="8" y="33"/>
                    <a:pt x="8" y="33"/>
                  </a:cubicBezTo>
                  <a:cubicBezTo>
                    <a:pt x="24" y="24"/>
                    <a:pt x="24" y="24"/>
                    <a:pt x="24" y="24"/>
                  </a:cubicBezTo>
                  <a:cubicBezTo>
                    <a:pt x="23" y="17"/>
                    <a:pt x="20" y="7"/>
                    <a:pt x="21" y="0"/>
                  </a:cubicBezTo>
                  <a:close/>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 name="Freeform 3442">
              <a:extLst>
                <a:ext uri="{FF2B5EF4-FFF2-40B4-BE49-F238E27FC236}">
                  <a16:creationId xmlns:a16="http://schemas.microsoft.com/office/drawing/2014/main" id="{F27A3507-554D-5067-E206-6E8E048A49AB}"/>
                </a:ext>
              </a:extLst>
            </p:cNvPr>
            <p:cNvSpPr>
              <a:spLocks/>
            </p:cNvSpPr>
            <p:nvPr/>
          </p:nvSpPr>
          <p:spPr bwMode="auto">
            <a:xfrm flipH="1">
              <a:off x="5740316" y="4865457"/>
              <a:ext cx="440022" cy="515350"/>
            </a:xfrm>
            <a:custGeom>
              <a:avLst/>
              <a:gdLst>
                <a:gd name="T0" fmla="*/ 21 w 21"/>
                <a:gd name="T1" fmla="*/ 7 h 25"/>
                <a:gd name="T2" fmla="*/ 21 w 21"/>
                <a:gd name="T3" fmla="*/ 0 h 25"/>
                <a:gd name="T4" fmla="*/ 12 w 21"/>
                <a:gd name="T5" fmla="*/ 2 h 25"/>
                <a:gd name="T6" fmla="*/ 3 w 21"/>
                <a:gd name="T7" fmla="*/ 1 h 25"/>
                <a:gd name="T8" fmla="*/ 2 w 21"/>
                <a:gd name="T9" fmla="*/ 15 h 25"/>
                <a:gd name="T10" fmla="*/ 2 w 21"/>
                <a:gd name="T11" fmla="*/ 18 h 25"/>
                <a:gd name="T12" fmla="*/ 0 w 21"/>
                <a:gd name="T13" fmla="*/ 24 h 25"/>
                <a:gd name="T14" fmla="*/ 1 w 21"/>
                <a:gd name="T15" fmla="*/ 25 h 25"/>
                <a:gd name="T16" fmla="*/ 21 w 21"/>
                <a:gd name="T17" fmla="*/ 7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25">
                  <a:moveTo>
                    <a:pt x="21" y="7"/>
                  </a:moveTo>
                  <a:cubicBezTo>
                    <a:pt x="21" y="5"/>
                    <a:pt x="21" y="2"/>
                    <a:pt x="21" y="0"/>
                  </a:cubicBezTo>
                  <a:cubicBezTo>
                    <a:pt x="12" y="2"/>
                    <a:pt x="12" y="2"/>
                    <a:pt x="12" y="2"/>
                  </a:cubicBezTo>
                  <a:cubicBezTo>
                    <a:pt x="3" y="1"/>
                    <a:pt x="3" y="1"/>
                    <a:pt x="3" y="1"/>
                  </a:cubicBezTo>
                  <a:cubicBezTo>
                    <a:pt x="3" y="1"/>
                    <a:pt x="2" y="14"/>
                    <a:pt x="2" y="15"/>
                  </a:cubicBezTo>
                  <a:cubicBezTo>
                    <a:pt x="2" y="16"/>
                    <a:pt x="2" y="17"/>
                    <a:pt x="2" y="18"/>
                  </a:cubicBezTo>
                  <a:cubicBezTo>
                    <a:pt x="2" y="20"/>
                    <a:pt x="1" y="22"/>
                    <a:pt x="0" y="24"/>
                  </a:cubicBezTo>
                  <a:cubicBezTo>
                    <a:pt x="1" y="25"/>
                    <a:pt x="1" y="25"/>
                    <a:pt x="1" y="25"/>
                  </a:cubicBezTo>
                  <a:cubicBezTo>
                    <a:pt x="10" y="19"/>
                    <a:pt x="17" y="13"/>
                    <a:pt x="21" y="7"/>
                  </a:cubicBezTo>
                  <a:close/>
                </a:path>
              </a:pathLst>
            </a:custGeom>
            <a:solidFill>
              <a:srgbClr val="CD95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 name="Freeform 3460">
              <a:extLst>
                <a:ext uri="{FF2B5EF4-FFF2-40B4-BE49-F238E27FC236}">
                  <a16:creationId xmlns:a16="http://schemas.microsoft.com/office/drawing/2014/main" id="{73F0AE52-AFF1-22FD-4459-C9E0F9B3B1C5}"/>
                </a:ext>
              </a:extLst>
            </p:cNvPr>
            <p:cNvSpPr>
              <a:spLocks/>
            </p:cNvSpPr>
            <p:nvPr/>
          </p:nvSpPr>
          <p:spPr bwMode="auto">
            <a:xfrm flipH="1">
              <a:off x="6560292" y="5451096"/>
              <a:ext cx="1711196" cy="1616338"/>
            </a:xfrm>
            <a:custGeom>
              <a:avLst/>
              <a:gdLst>
                <a:gd name="T0" fmla="*/ 73 w 80"/>
                <a:gd name="T1" fmla="*/ 0 h 80"/>
                <a:gd name="T2" fmla="*/ 52 w 80"/>
                <a:gd name="T3" fmla="*/ 53 h 80"/>
                <a:gd name="T4" fmla="*/ 3 w 80"/>
                <a:gd name="T5" fmla="*/ 49 h 80"/>
                <a:gd name="T6" fmla="*/ 0 w 80"/>
                <a:gd name="T7" fmla="*/ 69 h 80"/>
                <a:gd name="T8" fmla="*/ 49 w 80"/>
                <a:gd name="T9" fmla="*/ 79 h 80"/>
                <a:gd name="T10" fmla="*/ 60 w 80"/>
                <a:gd name="T11" fmla="*/ 79 h 80"/>
                <a:gd name="T12" fmla="*/ 75 w 80"/>
                <a:gd name="T13" fmla="*/ 71 h 80"/>
                <a:gd name="T14" fmla="*/ 80 w 80"/>
                <a:gd name="T15" fmla="*/ 65 h 80"/>
                <a:gd name="T16" fmla="*/ 80 w 80"/>
                <a:gd name="T17" fmla="*/ 15 h 80"/>
                <a:gd name="T18" fmla="*/ 73 w 80"/>
                <a:gd name="T19"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0" h="80">
                  <a:moveTo>
                    <a:pt x="73" y="0"/>
                  </a:moveTo>
                  <a:cubicBezTo>
                    <a:pt x="64" y="17"/>
                    <a:pt x="52" y="53"/>
                    <a:pt x="52" y="53"/>
                  </a:cubicBezTo>
                  <a:cubicBezTo>
                    <a:pt x="3" y="49"/>
                    <a:pt x="3" y="49"/>
                    <a:pt x="3" y="49"/>
                  </a:cubicBezTo>
                  <a:cubicBezTo>
                    <a:pt x="0" y="69"/>
                    <a:pt x="0" y="69"/>
                    <a:pt x="0" y="69"/>
                  </a:cubicBezTo>
                  <a:cubicBezTo>
                    <a:pt x="49" y="79"/>
                    <a:pt x="49" y="79"/>
                    <a:pt x="49" y="79"/>
                  </a:cubicBezTo>
                  <a:cubicBezTo>
                    <a:pt x="53" y="80"/>
                    <a:pt x="57" y="80"/>
                    <a:pt x="60" y="79"/>
                  </a:cubicBezTo>
                  <a:cubicBezTo>
                    <a:pt x="66" y="78"/>
                    <a:pt x="71" y="75"/>
                    <a:pt x="75" y="71"/>
                  </a:cubicBezTo>
                  <a:cubicBezTo>
                    <a:pt x="80" y="65"/>
                    <a:pt x="80" y="65"/>
                    <a:pt x="80" y="65"/>
                  </a:cubicBezTo>
                  <a:cubicBezTo>
                    <a:pt x="80" y="15"/>
                    <a:pt x="80" y="15"/>
                    <a:pt x="80" y="15"/>
                  </a:cubicBezTo>
                  <a:lnTo>
                    <a:pt x="73"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sp>
          <p:nvSpPr>
            <p:cNvPr id="19" name="Freeform 3462">
              <a:extLst>
                <a:ext uri="{FF2B5EF4-FFF2-40B4-BE49-F238E27FC236}">
                  <a16:creationId xmlns:a16="http://schemas.microsoft.com/office/drawing/2014/main" id="{1E1F38BC-FCEC-09A6-A81B-EEB04DF976E8}"/>
                </a:ext>
              </a:extLst>
            </p:cNvPr>
            <p:cNvSpPr>
              <a:spLocks/>
            </p:cNvSpPr>
            <p:nvPr/>
          </p:nvSpPr>
          <p:spPr bwMode="auto">
            <a:xfrm flipH="1">
              <a:off x="4933594" y="5357390"/>
              <a:ext cx="2053438" cy="2670465"/>
            </a:xfrm>
            <a:custGeom>
              <a:avLst/>
              <a:gdLst>
                <a:gd name="T0" fmla="*/ 17 w 96"/>
                <a:gd name="T1" fmla="*/ 75 h 131"/>
                <a:gd name="T2" fmla="*/ 16 w 96"/>
                <a:gd name="T3" fmla="*/ 21 h 131"/>
                <a:gd name="T4" fmla="*/ 13 w 96"/>
                <a:gd name="T5" fmla="*/ 4 h 131"/>
                <a:gd name="T6" fmla="*/ 37 w 96"/>
                <a:gd name="T7" fmla="*/ 0 h 131"/>
                <a:gd name="T8" fmla="*/ 45 w 96"/>
                <a:gd name="T9" fmla="*/ 9 h 131"/>
                <a:gd name="T10" fmla="*/ 61 w 96"/>
                <a:gd name="T11" fmla="*/ 0 h 131"/>
                <a:gd name="T12" fmla="*/ 89 w 96"/>
                <a:gd name="T13" fmla="*/ 3 h 131"/>
                <a:gd name="T14" fmla="*/ 81 w 96"/>
                <a:gd name="T15" fmla="*/ 66 h 131"/>
                <a:gd name="T16" fmla="*/ 96 w 96"/>
                <a:gd name="T17" fmla="*/ 131 h 131"/>
                <a:gd name="T18" fmla="*/ 53 w 96"/>
                <a:gd name="T19" fmla="*/ 131 h 131"/>
                <a:gd name="T20" fmla="*/ 40 w 96"/>
                <a:gd name="T21" fmla="*/ 103 h 131"/>
                <a:gd name="T22" fmla="*/ 27 w 96"/>
                <a:gd name="T23" fmla="*/ 131 h 131"/>
                <a:gd name="T24" fmla="*/ 0 w 96"/>
                <a:gd name="T25" fmla="*/ 131 h 131"/>
                <a:gd name="T26" fmla="*/ 17 w 96"/>
                <a:gd name="T27" fmla="*/ 75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6" h="131">
                  <a:moveTo>
                    <a:pt x="17" y="75"/>
                  </a:moveTo>
                  <a:cubicBezTo>
                    <a:pt x="18" y="57"/>
                    <a:pt x="18" y="39"/>
                    <a:pt x="16" y="21"/>
                  </a:cubicBezTo>
                  <a:cubicBezTo>
                    <a:pt x="13" y="4"/>
                    <a:pt x="13" y="4"/>
                    <a:pt x="13" y="4"/>
                  </a:cubicBezTo>
                  <a:cubicBezTo>
                    <a:pt x="37" y="0"/>
                    <a:pt x="37" y="0"/>
                    <a:pt x="37" y="0"/>
                  </a:cubicBezTo>
                  <a:cubicBezTo>
                    <a:pt x="45" y="9"/>
                    <a:pt x="45" y="9"/>
                    <a:pt x="45" y="9"/>
                  </a:cubicBezTo>
                  <a:cubicBezTo>
                    <a:pt x="61" y="0"/>
                    <a:pt x="61" y="0"/>
                    <a:pt x="61" y="0"/>
                  </a:cubicBezTo>
                  <a:cubicBezTo>
                    <a:pt x="89" y="3"/>
                    <a:pt x="89" y="3"/>
                    <a:pt x="89" y="3"/>
                  </a:cubicBezTo>
                  <a:cubicBezTo>
                    <a:pt x="91" y="24"/>
                    <a:pt x="88" y="46"/>
                    <a:pt x="81" y="66"/>
                  </a:cubicBezTo>
                  <a:cubicBezTo>
                    <a:pt x="96" y="131"/>
                    <a:pt x="96" y="131"/>
                    <a:pt x="96" y="131"/>
                  </a:cubicBezTo>
                  <a:cubicBezTo>
                    <a:pt x="53" y="131"/>
                    <a:pt x="53" y="131"/>
                    <a:pt x="53" y="131"/>
                  </a:cubicBezTo>
                  <a:cubicBezTo>
                    <a:pt x="40" y="103"/>
                    <a:pt x="40" y="103"/>
                    <a:pt x="40" y="103"/>
                  </a:cubicBezTo>
                  <a:cubicBezTo>
                    <a:pt x="27" y="131"/>
                    <a:pt x="27" y="131"/>
                    <a:pt x="27" y="131"/>
                  </a:cubicBezTo>
                  <a:cubicBezTo>
                    <a:pt x="0" y="131"/>
                    <a:pt x="0" y="131"/>
                    <a:pt x="0" y="131"/>
                  </a:cubicBezTo>
                  <a:lnTo>
                    <a:pt x="17" y="75"/>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sp>
          <p:nvSpPr>
            <p:cNvPr id="20" name="Freeform 3463">
              <a:extLst>
                <a:ext uri="{FF2B5EF4-FFF2-40B4-BE49-F238E27FC236}">
                  <a16:creationId xmlns:a16="http://schemas.microsoft.com/office/drawing/2014/main" id="{C9F572F6-59D2-6693-CC66-90085BBBD3A2}"/>
                </a:ext>
              </a:extLst>
            </p:cNvPr>
            <p:cNvSpPr>
              <a:spLocks/>
            </p:cNvSpPr>
            <p:nvPr/>
          </p:nvSpPr>
          <p:spPr bwMode="auto">
            <a:xfrm flipH="1">
              <a:off x="5520300" y="5357390"/>
              <a:ext cx="806712" cy="1405507"/>
            </a:xfrm>
            <a:custGeom>
              <a:avLst/>
              <a:gdLst>
                <a:gd name="T0" fmla="*/ 6 w 38"/>
                <a:gd name="T1" fmla="*/ 53 h 69"/>
                <a:gd name="T2" fmla="*/ 10 w 38"/>
                <a:gd name="T3" fmla="*/ 69 h 69"/>
                <a:gd name="T4" fmla="*/ 20 w 38"/>
                <a:gd name="T5" fmla="*/ 56 h 69"/>
                <a:gd name="T6" fmla="*/ 38 w 38"/>
                <a:gd name="T7" fmla="*/ 1 h 69"/>
                <a:gd name="T8" fmla="*/ 31 w 38"/>
                <a:gd name="T9" fmla="*/ 0 h 69"/>
                <a:gd name="T10" fmla="*/ 15 w 38"/>
                <a:gd name="T11" fmla="*/ 9 h 69"/>
                <a:gd name="T12" fmla="*/ 7 w 38"/>
                <a:gd name="T13" fmla="*/ 0 h 69"/>
                <a:gd name="T14" fmla="*/ 1 w 38"/>
                <a:gd name="T15" fmla="*/ 1 h 69"/>
                <a:gd name="T16" fmla="*/ 6 w 38"/>
                <a:gd name="T17" fmla="*/ 53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69">
                  <a:moveTo>
                    <a:pt x="6" y="53"/>
                  </a:moveTo>
                  <a:cubicBezTo>
                    <a:pt x="7" y="59"/>
                    <a:pt x="9" y="64"/>
                    <a:pt x="10" y="69"/>
                  </a:cubicBezTo>
                  <a:cubicBezTo>
                    <a:pt x="14" y="65"/>
                    <a:pt x="17" y="61"/>
                    <a:pt x="20" y="56"/>
                  </a:cubicBezTo>
                  <a:cubicBezTo>
                    <a:pt x="30" y="39"/>
                    <a:pt x="36" y="20"/>
                    <a:pt x="38" y="1"/>
                  </a:cubicBezTo>
                  <a:cubicBezTo>
                    <a:pt x="31" y="0"/>
                    <a:pt x="31" y="0"/>
                    <a:pt x="31" y="0"/>
                  </a:cubicBezTo>
                  <a:cubicBezTo>
                    <a:pt x="15" y="9"/>
                    <a:pt x="15" y="9"/>
                    <a:pt x="15" y="9"/>
                  </a:cubicBezTo>
                  <a:cubicBezTo>
                    <a:pt x="7" y="0"/>
                    <a:pt x="7" y="0"/>
                    <a:pt x="7" y="0"/>
                  </a:cubicBezTo>
                  <a:cubicBezTo>
                    <a:pt x="1" y="1"/>
                    <a:pt x="1" y="1"/>
                    <a:pt x="1" y="1"/>
                  </a:cubicBezTo>
                  <a:cubicBezTo>
                    <a:pt x="0" y="18"/>
                    <a:pt x="1" y="36"/>
                    <a:pt x="6" y="53"/>
                  </a:cubicBezTo>
                  <a:close/>
                </a:path>
              </a:pathLst>
            </a:custGeom>
            <a:solidFill>
              <a:srgbClr val="F8F0E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 name="Freeform 3464">
              <a:extLst>
                <a:ext uri="{FF2B5EF4-FFF2-40B4-BE49-F238E27FC236}">
                  <a16:creationId xmlns:a16="http://schemas.microsoft.com/office/drawing/2014/main" id="{9ADD8061-A721-2BDE-8C10-4E9FFD3269E0}"/>
                </a:ext>
              </a:extLst>
            </p:cNvPr>
            <p:cNvSpPr>
              <a:spLocks/>
            </p:cNvSpPr>
            <p:nvPr/>
          </p:nvSpPr>
          <p:spPr bwMode="auto">
            <a:xfrm flipH="1">
              <a:off x="5520300" y="5357390"/>
              <a:ext cx="806712" cy="374799"/>
            </a:xfrm>
            <a:custGeom>
              <a:avLst/>
              <a:gdLst>
                <a:gd name="T0" fmla="*/ 33 w 33"/>
                <a:gd name="T1" fmla="*/ 1 h 16"/>
                <a:gd name="T2" fmla="*/ 27 w 33"/>
                <a:gd name="T3" fmla="*/ 0 h 16"/>
                <a:gd name="T4" fmla="*/ 13 w 33"/>
                <a:gd name="T5" fmla="*/ 8 h 16"/>
                <a:gd name="T6" fmla="*/ 6 w 33"/>
                <a:gd name="T7" fmla="*/ 0 h 16"/>
                <a:gd name="T8" fmla="*/ 0 w 33"/>
                <a:gd name="T9" fmla="*/ 1 h 16"/>
                <a:gd name="T10" fmla="*/ 5 w 33"/>
                <a:gd name="T11" fmla="*/ 16 h 16"/>
                <a:gd name="T12" fmla="*/ 13 w 33"/>
                <a:gd name="T13" fmla="*/ 9 h 16"/>
                <a:gd name="T14" fmla="*/ 19 w 33"/>
                <a:gd name="T15" fmla="*/ 16 h 16"/>
                <a:gd name="T16" fmla="*/ 33 w 33"/>
                <a:gd name="T17" fmla="*/ 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16">
                  <a:moveTo>
                    <a:pt x="33" y="1"/>
                  </a:moveTo>
                  <a:lnTo>
                    <a:pt x="27" y="0"/>
                  </a:lnTo>
                  <a:lnTo>
                    <a:pt x="13" y="8"/>
                  </a:lnTo>
                  <a:lnTo>
                    <a:pt x="6" y="0"/>
                  </a:lnTo>
                  <a:lnTo>
                    <a:pt x="0" y="1"/>
                  </a:lnTo>
                  <a:lnTo>
                    <a:pt x="5" y="16"/>
                  </a:lnTo>
                  <a:lnTo>
                    <a:pt x="13" y="9"/>
                  </a:lnTo>
                  <a:lnTo>
                    <a:pt x="19" y="16"/>
                  </a:lnTo>
                  <a:lnTo>
                    <a:pt x="33" y="1"/>
                  </a:lnTo>
                  <a:close/>
                </a:path>
              </a:pathLst>
            </a:custGeom>
            <a:solidFill>
              <a:srgbClr val="E3DF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 name="Freeform 3465">
              <a:extLst>
                <a:ext uri="{FF2B5EF4-FFF2-40B4-BE49-F238E27FC236}">
                  <a16:creationId xmlns:a16="http://schemas.microsoft.com/office/drawing/2014/main" id="{87BBCF0C-FCED-80C7-C9AE-385F8840C362}"/>
                </a:ext>
              </a:extLst>
            </p:cNvPr>
            <p:cNvSpPr>
              <a:spLocks/>
            </p:cNvSpPr>
            <p:nvPr/>
          </p:nvSpPr>
          <p:spPr bwMode="auto">
            <a:xfrm flipH="1">
              <a:off x="5911429" y="5568212"/>
              <a:ext cx="293348" cy="1194686"/>
            </a:xfrm>
            <a:custGeom>
              <a:avLst/>
              <a:gdLst>
                <a:gd name="T0" fmla="*/ 0 w 14"/>
                <a:gd name="T1" fmla="*/ 43 h 59"/>
                <a:gd name="T2" fmla="*/ 4 w 14"/>
                <a:gd name="T3" fmla="*/ 59 h 59"/>
                <a:gd name="T4" fmla="*/ 14 w 14"/>
                <a:gd name="T5" fmla="*/ 46 h 59"/>
                <a:gd name="T6" fmla="*/ 9 w 14"/>
                <a:gd name="T7" fmla="*/ 11 h 59"/>
                <a:gd name="T8" fmla="*/ 13 w 14"/>
                <a:gd name="T9" fmla="*/ 5 h 59"/>
                <a:gd name="T10" fmla="*/ 9 w 14"/>
                <a:gd name="T11" fmla="*/ 0 h 59"/>
                <a:gd name="T12" fmla="*/ 4 w 14"/>
                <a:gd name="T13" fmla="*/ 5 h 59"/>
                <a:gd name="T14" fmla="*/ 6 w 14"/>
                <a:gd name="T15" fmla="*/ 11 h 59"/>
                <a:gd name="T16" fmla="*/ 0 w 14"/>
                <a:gd name="T17" fmla="*/ 43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59">
                  <a:moveTo>
                    <a:pt x="0" y="43"/>
                  </a:moveTo>
                  <a:cubicBezTo>
                    <a:pt x="1" y="49"/>
                    <a:pt x="3" y="54"/>
                    <a:pt x="4" y="59"/>
                  </a:cubicBezTo>
                  <a:cubicBezTo>
                    <a:pt x="8" y="55"/>
                    <a:pt x="11" y="51"/>
                    <a:pt x="14" y="46"/>
                  </a:cubicBezTo>
                  <a:cubicBezTo>
                    <a:pt x="9" y="11"/>
                    <a:pt x="9" y="11"/>
                    <a:pt x="9" y="11"/>
                  </a:cubicBezTo>
                  <a:cubicBezTo>
                    <a:pt x="13" y="5"/>
                    <a:pt x="13" y="5"/>
                    <a:pt x="13" y="5"/>
                  </a:cubicBezTo>
                  <a:cubicBezTo>
                    <a:pt x="9" y="0"/>
                    <a:pt x="9" y="0"/>
                    <a:pt x="9" y="0"/>
                  </a:cubicBezTo>
                  <a:cubicBezTo>
                    <a:pt x="4" y="5"/>
                    <a:pt x="4" y="5"/>
                    <a:pt x="4" y="5"/>
                  </a:cubicBezTo>
                  <a:cubicBezTo>
                    <a:pt x="6" y="11"/>
                    <a:pt x="6" y="11"/>
                    <a:pt x="6" y="11"/>
                  </a:cubicBezTo>
                  <a:lnTo>
                    <a:pt x="0" y="43"/>
                  </a:lnTo>
                  <a:close/>
                </a:path>
              </a:pathLst>
            </a:custGeom>
            <a:solidFill>
              <a:srgbClr val="4440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 name="Freeform 3472">
              <a:extLst>
                <a:ext uri="{FF2B5EF4-FFF2-40B4-BE49-F238E27FC236}">
                  <a16:creationId xmlns:a16="http://schemas.microsoft.com/office/drawing/2014/main" id="{B4E88533-A233-A16A-57DC-EC7EA0B205C2}"/>
                </a:ext>
              </a:extLst>
            </p:cNvPr>
            <p:cNvSpPr>
              <a:spLocks/>
            </p:cNvSpPr>
            <p:nvPr/>
          </p:nvSpPr>
          <p:spPr bwMode="auto">
            <a:xfrm rot="7255801">
              <a:off x="3970007" y="4748401"/>
              <a:ext cx="1364691" cy="1742224"/>
            </a:xfrm>
            <a:custGeom>
              <a:avLst/>
              <a:gdLst>
                <a:gd name="T0" fmla="*/ 27 w 62"/>
                <a:gd name="T1" fmla="*/ 0 h 79"/>
                <a:gd name="T2" fmla="*/ 60 w 62"/>
                <a:gd name="T3" fmla="*/ 56 h 79"/>
                <a:gd name="T4" fmla="*/ 61 w 62"/>
                <a:gd name="T5" fmla="*/ 67 h 79"/>
                <a:gd name="T6" fmla="*/ 51 w 62"/>
                <a:gd name="T7" fmla="*/ 77 h 79"/>
                <a:gd name="T8" fmla="*/ 50 w 62"/>
                <a:gd name="T9" fmla="*/ 77 h 79"/>
                <a:gd name="T10" fmla="*/ 42 w 62"/>
                <a:gd name="T11" fmla="*/ 78 h 79"/>
                <a:gd name="T12" fmla="*/ 0 w 62"/>
                <a:gd name="T13" fmla="*/ 67 h 79"/>
                <a:gd name="T14" fmla="*/ 4 w 62"/>
                <a:gd name="T15" fmla="*/ 46 h 79"/>
                <a:gd name="T16" fmla="*/ 30 w 62"/>
                <a:gd name="T17" fmla="*/ 52 h 79"/>
                <a:gd name="T18" fmla="*/ 20 w 62"/>
                <a:gd name="T19" fmla="*/ 37 h 79"/>
                <a:gd name="T20" fmla="*/ 27 w 62"/>
                <a:gd name="T21" fmla="*/ 0 h 79"/>
                <a:gd name="connsiteX0" fmla="*/ 4355 w 9944"/>
                <a:gd name="connsiteY0" fmla="*/ 0 h 9925"/>
                <a:gd name="connsiteX1" fmla="*/ 9677 w 9944"/>
                <a:gd name="connsiteY1" fmla="*/ 7089 h 9925"/>
                <a:gd name="connsiteX2" fmla="*/ 9839 w 9944"/>
                <a:gd name="connsiteY2" fmla="*/ 8481 h 9925"/>
                <a:gd name="connsiteX3" fmla="*/ 8226 w 9944"/>
                <a:gd name="connsiteY3" fmla="*/ 9747 h 9925"/>
                <a:gd name="connsiteX4" fmla="*/ 8065 w 9944"/>
                <a:gd name="connsiteY4" fmla="*/ 9747 h 9925"/>
                <a:gd name="connsiteX5" fmla="*/ 6774 w 9944"/>
                <a:gd name="connsiteY5" fmla="*/ 9873 h 9925"/>
                <a:gd name="connsiteX6" fmla="*/ 0 w 9944"/>
                <a:gd name="connsiteY6" fmla="*/ 8481 h 9925"/>
                <a:gd name="connsiteX7" fmla="*/ 645 w 9944"/>
                <a:gd name="connsiteY7" fmla="*/ 5823 h 9925"/>
                <a:gd name="connsiteX8" fmla="*/ 4839 w 9944"/>
                <a:gd name="connsiteY8" fmla="*/ 6582 h 9925"/>
                <a:gd name="connsiteX9" fmla="*/ 925 w 9944"/>
                <a:gd name="connsiteY9" fmla="*/ 1375 h 9925"/>
                <a:gd name="connsiteX10" fmla="*/ 4355 w 9944"/>
                <a:gd name="connsiteY10" fmla="*/ 0 h 9925"/>
                <a:gd name="connsiteX0" fmla="*/ 3673 w 10000"/>
                <a:gd name="connsiteY0" fmla="*/ 0 h 11020"/>
                <a:gd name="connsiteX1" fmla="*/ 9731 w 10000"/>
                <a:gd name="connsiteY1" fmla="*/ 8162 h 11020"/>
                <a:gd name="connsiteX2" fmla="*/ 9894 w 10000"/>
                <a:gd name="connsiteY2" fmla="*/ 9564 h 11020"/>
                <a:gd name="connsiteX3" fmla="*/ 8272 w 10000"/>
                <a:gd name="connsiteY3" fmla="*/ 10840 h 11020"/>
                <a:gd name="connsiteX4" fmla="*/ 8110 w 10000"/>
                <a:gd name="connsiteY4" fmla="*/ 10840 h 11020"/>
                <a:gd name="connsiteX5" fmla="*/ 6812 w 10000"/>
                <a:gd name="connsiteY5" fmla="*/ 10967 h 11020"/>
                <a:gd name="connsiteX6" fmla="*/ 0 w 10000"/>
                <a:gd name="connsiteY6" fmla="*/ 9564 h 11020"/>
                <a:gd name="connsiteX7" fmla="*/ 649 w 10000"/>
                <a:gd name="connsiteY7" fmla="*/ 6886 h 11020"/>
                <a:gd name="connsiteX8" fmla="*/ 4866 w 10000"/>
                <a:gd name="connsiteY8" fmla="*/ 7651 h 11020"/>
                <a:gd name="connsiteX9" fmla="*/ 930 w 10000"/>
                <a:gd name="connsiteY9" fmla="*/ 2404 h 11020"/>
                <a:gd name="connsiteX10" fmla="*/ 3673 w 10000"/>
                <a:gd name="connsiteY10" fmla="*/ 0 h 110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000" h="11020">
                  <a:moveTo>
                    <a:pt x="3673" y="0"/>
                  </a:moveTo>
                  <a:cubicBezTo>
                    <a:pt x="5132" y="1021"/>
                    <a:pt x="8759" y="6503"/>
                    <a:pt x="9731" y="8162"/>
                  </a:cubicBezTo>
                  <a:cubicBezTo>
                    <a:pt x="10056" y="8543"/>
                    <a:pt x="10056" y="9054"/>
                    <a:pt x="9894" y="9564"/>
                  </a:cubicBezTo>
                  <a:cubicBezTo>
                    <a:pt x="9731" y="10202"/>
                    <a:pt x="9083" y="10712"/>
                    <a:pt x="8272" y="10840"/>
                  </a:cubicBezTo>
                  <a:lnTo>
                    <a:pt x="8110" y="10840"/>
                  </a:lnTo>
                  <a:cubicBezTo>
                    <a:pt x="7786" y="10967"/>
                    <a:pt x="7299" y="11095"/>
                    <a:pt x="6812" y="10967"/>
                  </a:cubicBezTo>
                  <a:lnTo>
                    <a:pt x="0" y="9564"/>
                  </a:lnTo>
                  <a:lnTo>
                    <a:pt x="649" y="6886"/>
                  </a:lnTo>
                  <a:lnTo>
                    <a:pt x="4866" y="7651"/>
                  </a:lnTo>
                  <a:cubicBezTo>
                    <a:pt x="3244" y="5738"/>
                    <a:pt x="930" y="2404"/>
                    <a:pt x="930" y="2404"/>
                  </a:cubicBezTo>
                  <a:cubicBezTo>
                    <a:pt x="1308" y="832"/>
                    <a:pt x="3294" y="1573"/>
                    <a:pt x="3673" y="0"/>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sp>
          <p:nvSpPr>
            <p:cNvPr id="24" name="Freeform 3473">
              <a:extLst>
                <a:ext uri="{FF2B5EF4-FFF2-40B4-BE49-F238E27FC236}">
                  <a16:creationId xmlns:a16="http://schemas.microsoft.com/office/drawing/2014/main" id="{0655E994-D582-EA12-C9FC-DB01ADF32AEE}"/>
                </a:ext>
              </a:extLst>
            </p:cNvPr>
            <p:cNvSpPr>
              <a:spLocks/>
            </p:cNvSpPr>
            <p:nvPr/>
          </p:nvSpPr>
          <p:spPr bwMode="auto">
            <a:xfrm flipH="1">
              <a:off x="5129164" y="6130415"/>
              <a:ext cx="146674" cy="187404"/>
            </a:xfrm>
            <a:custGeom>
              <a:avLst/>
              <a:gdLst>
                <a:gd name="T0" fmla="*/ 6 w 7"/>
                <a:gd name="T1" fmla="*/ 9 h 9"/>
                <a:gd name="T2" fmla="*/ 6 w 7"/>
                <a:gd name="T3" fmla="*/ 8 h 9"/>
                <a:gd name="T4" fmla="*/ 6 w 7"/>
                <a:gd name="T5" fmla="*/ 8 h 9"/>
                <a:gd name="T6" fmla="*/ 0 w 7"/>
                <a:gd name="T7" fmla="*/ 0 h 9"/>
                <a:gd name="T8" fmla="*/ 0 w 7"/>
                <a:gd name="T9" fmla="*/ 0 h 9"/>
                <a:gd name="T10" fmla="*/ 0 w 7"/>
                <a:gd name="T11" fmla="*/ 0 h 9"/>
                <a:gd name="T12" fmla="*/ 6 w 7"/>
                <a:gd name="T13" fmla="*/ 8 h 9"/>
                <a:gd name="T14" fmla="*/ 6 w 7"/>
                <a:gd name="T15" fmla="*/ 9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9">
                  <a:moveTo>
                    <a:pt x="6" y="9"/>
                  </a:moveTo>
                  <a:cubicBezTo>
                    <a:pt x="6" y="8"/>
                    <a:pt x="6" y="8"/>
                    <a:pt x="6" y="8"/>
                  </a:cubicBezTo>
                  <a:cubicBezTo>
                    <a:pt x="7" y="8"/>
                    <a:pt x="7" y="8"/>
                    <a:pt x="6" y="8"/>
                  </a:cubicBezTo>
                  <a:cubicBezTo>
                    <a:pt x="0" y="0"/>
                    <a:pt x="0" y="0"/>
                    <a:pt x="0" y="0"/>
                  </a:cubicBezTo>
                  <a:cubicBezTo>
                    <a:pt x="0" y="0"/>
                    <a:pt x="0" y="0"/>
                    <a:pt x="0" y="0"/>
                  </a:cubicBezTo>
                  <a:cubicBezTo>
                    <a:pt x="0" y="0"/>
                    <a:pt x="0" y="0"/>
                    <a:pt x="0" y="0"/>
                  </a:cubicBezTo>
                  <a:cubicBezTo>
                    <a:pt x="6" y="8"/>
                    <a:pt x="6" y="8"/>
                    <a:pt x="6" y="8"/>
                  </a:cubicBezTo>
                  <a:lnTo>
                    <a:pt x="6" y="9"/>
                  </a:lnTo>
                  <a:close/>
                </a:path>
              </a:pathLst>
            </a:custGeom>
            <a:solidFill>
              <a:srgbClr val="2C75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 name="Freeform 4919">
              <a:extLst>
                <a:ext uri="{FF2B5EF4-FFF2-40B4-BE49-F238E27FC236}">
                  <a16:creationId xmlns:a16="http://schemas.microsoft.com/office/drawing/2014/main" id="{3B9F0164-8AC2-B033-8DE3-0A1926AE2DC7}"/>
                </a:ext>
              </a:extLst>
            </p:cNvPr>
            <p:cNvSpPr>
              <a:spLocks/>
            </p:cNvSpPr>
            <p:nvPr/>
          </p:nvSpPr>
          <p:spPr bwMode="auto">
            <a:xfrm rot="6552639" flipV="1">
              <a:off x="4402551" y="4425176"/>
              <a:ext cx="478797" cy="623663"/>
            </a:xfrm>
            <a:custGeom>
              <a:avLst/>
              <a:gdLst>
                <a:gd name="T0" fmla="*/ 19 w 21"/>
                <a:gd name="T1" fmla="*/ 13 h 32"/>
                <a:gd name="T2" fmla="*/ 14 w 21"/>
                <a:gd name="T3" fmla="*/ 7 h 32"/>
                <a:gd name="T4" fmla="*/ 12 w 21"/>
                <a:gd name="T5" fmla="*/ 1 h 32"/>
                <a:gd name="T6" fmla="*/ 9 w 21"/>
                <a:gd name="T7" fmla="*/ 4 h 32"/>
                <a:gd name="T8" fmla="*/ 10 w 21"/>
                <a:gd name="T9" fmla="*/ 10 h 32"/>
                <a:gd name="T10" fmla="*/ 11 w 21"/>
                <a:gd name="T11" fmla="*/ 12 h 32"/>
                <a:gd name="T12" fmla="*/ 11 w 21"/>
                <a:gd name="T13" fmla="*/ 12 h 32"/>
                <a:gd name="T14" fmla="*/ 2 w 21"/>
                <a:gd name="T15" fmla="*/ 12 h 32"/>
                <a:gd name="T16" fmla="*/ 2 w 21"/>
                <a:gd name="T17" fmla="*/ 16 h 32"/>
                <a:gd name="T18" fmla="*/ 2 w 21"/>
                <a:gd name="T19" fmla="*/ 20 h 32"/>
                <a:gd name="T20" fmla="*/ 3 w 21"/>
                <a:gd name="T21" fmla="*/ 24 h 32"/>
                <a:gd name="T22" fmla="*/ 4 w 21"/>
                <a:gd name="T23" fmla="*/ 29 h 32"/>
                <a:gd name="T24" fmla="*/ 6 w 21"/>
                <a:gd name="T25" fmla="*/ 29 h 32"/>
                <a:gd name="T26" fmla="*/ 10 w 21"/>
                <a:gd name="T27" fmla="*/ 32 h 32"/>
                <a:gd name="T28" fmla="*/ 14 w 21"/>
                <a:gd name="T29" fmla="*/ 31 h 32"/>
                <a:gd name="T30" fmla="*/ 21 w 21"/>
                <a:gd name="T31" fmla="*/ 22 h 32"/>
                <a:gd name="T32" fmla="*/ 19 w 21"/>
                <a:gd name="T33" fmla="*/ 13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1" h="32">
                  <a:moveTo>
                    <a:pt x="19" y="13"/>
                  </a:moveTo>
                  <a:cubicBezTo>
                    <a:pt x="17" y="10"/>
                    <a:pt x="14" y="7"/>
                    <a:pt x="14" y="7"/>
                  </a:cubicBezTo>
                  <a:cubicBezTo>
                    <a:pt x="14" y="7"/>
                    <a:pt x="13" y="1"/>
                    <a:pt x="12" y="1"/>
                  </a:cubicBezTo>
                  <a:cubicBezTo>
                    <a:pt x="10" y="0"/>
                    <a:pt x="9" y="1"/>
                    <a:pt x="9" y="4"/>
                  </a:cubicBezTo>
                  <a:cubicBezTo>
                    <a:pt x="8" y="7"/>
                    <a:pt x="9" y="9"/>
                    <a:pt x="10" y="10"/>
                  </a:cubicBezTo>
                  <a:cubicBezTo>
                    <a:pt x="10" y="11"/>
                    <a:pt x="10" y="11"/>
                    <a:pt x="11" y="12"/>
                  </a:cubicBezTo>
                  <a:cubicBezTo>
                    <a:pt x="11" y="12"/>
                    <a:pt x="11" y="12"/>
                    <a:pt x="11" y="12"/>
                  </a:cubicBezTo>
                  <a:cubicBezTo>
                    <a:pt x="11" y="12"/>
                    <a:pt x="4" y="10"/>
                    <a:pt x="2" y="12"/>
                  </a:cubicBezTo>
                  <a:cubicBezTo>
                    <a:pt x="0" y="13"/>
                    <a:pt x="1" y="15"/>
                    <a:pt x="2" y="16"/>
                  </a:cubicBezTo>
                  <a:cubicBezTo>
                    <a:pt x="1" y="17"/>
                    <a:pt x="1" y="19"/>
                    <a:pt x="2" y="20"/>
                  </a:cubicBezTo>
                  <a:cubicBezTo>
                    <a:pt x="1" y="22"/>
                    <a:pt x="1" y="24"/>
                    <a:pt x="3" y="24"/>
                  </a:cubicBezTo>
                  <a:cubicBezTo>
                    <a:pt x="2" y="26"/>
                    <a:pt x="2" y="27"/>
                    <a:pt x="4" y="29"/>
                  </a:cubicBezTo>
                  <a:cubicBezTo>
                    <a:pt x="5" y="29"/>
                    <a:pt x="5" y="29"/>
                    <a:pt x="6" y="29"/>
                  </a:cubicBezTo>
                  <a:cubicBezTo>
                    <a:pt x="6" y="30"/>
                    <a:pt x="8" y="31"/>
                    <a:pt x="10" y="32"/>
                  </a:cubicBezTo>
                  <a:cubicBezTo>
                    <a:pt x="11" y="32"/>
                    <a:pt x="12" y="32"/>
                    <a:pt x="14" y="31"/>
                  </a:cubicBezTo>
                  <a:cubicBezTo>
                    <a:pt x="19" y="30"/>
                    <a:pt x="21" y="24"/>
                    <a:pt x="21" y="22"/>
                  </a:cubicBezTo>
                  <a:cubicBezTo>
                    <a:pt x="21" y="21"/>
                    <a:pt x="21" y="16"/>
                    <a:pt x="19" y="13"/>
                  </a:cubicBezTo>
                  <a:close/>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26" name="Group 25">
              <a:extLst>
                <a:ext uri="{FF2B5EF4-FFF2-40B4-BE49-F238E27FC236}">
                  <a16:creationId xmlns:a16="http://schemas.microsoft.com/office/drawing/2014/main" id="{38042798-C1B1-85B7-A097-38C0F2BC412D}"/>
                </a:ext>
              </a:extLst>
            </p:cNvPr>
            <p:cNvGrpSpPr/>
            <p:nvPr/>
          </p:nvGrpSpPr>
          <p:grpSpPr>
            <a:xfrm>
              <a:off x="2713037" y="7878014"/>
              <a:ext cx="2814533" cy="4932474"/>
              <a:chOff x="11964378" y="6046786"/>
              <a:chExt cx="3506538" cy="6145214"/>
            </a:xfrm>
          </p:grpSpPr>
          <p:grpSp>
            <p:nvGrpSpPr>
              <p:cNvPr id="85" name="Group 84">
                <a:extLst>
                  <a:ext uri="{FF2B5EF4-FFF2-40B4-BE49-F238E27FC236}">
                    <a16:creationId xmlns:a16="http://schemas.microsoft.com/office/drawing/2014/main" id="{F0D3E936-7955-B1B1-CEB8-2C7E143B18F8}"/>
                  </a:ext>
                </a:extLst>
              </p:cNvPr>
              <p:cNvGrpSpPr/>
              <p:nvPr/>
            </p:nvGrpSpPr>
            <p:grpSpPr>
              <a:xfrm>
                <a:off x="13686031" y="7836986"/>
                <a:ext cx="1784885" cy="2530780"/>
                <a:chOff x="13002206" y="10072851"/>
                <a:chExt cx="1284898" cy="1821851"/>
              </a:xfrm>
            </p:grpSpPr>
            <p:sp>
              <p:nvSpPr>
                <p:cNvPr id="99" name="Freeform 4248">
                  <a:extLst>
                    <a:ext uri="{FF2B5EF4-FFF2-40B4-BE49-F238E27FC236}">
                      <a16:creationId xmlns:a16="http://schemas.microsoft.com/office/drawing/2014/main" id="{FDCCF8C1-9158-CC91-A6BF-7A590E376DA3}"/>
                    </a:ext>
                  </a:extLst>
                </p:cNvPr>
                <p:cNvSpPr>
                  <a:spLocks/>
                </p:cNvSpPr>
                <p:nvPr/>
              </p:nvSpPr>
              <p:spPr bwMode="auto">
                <a:xfrm>
                  <a:off x="13098099" y="11281021"/>
                  <a:ext cx="249315" cy="613681"/>
                </a:xfrm>
                <a:custGeom>
                  <a:avLst/>
                  <a:gdLst>
                    <a:gd name="T0" fmla="*/ 3 w 15"/>
                    <a:gd name="T1" fmla="*/ 37 h 37"/>
                    <a:gd name="T2" fmla="*/ 3 w 15"/>
                    <a:gd name="T3" fmla="*/ 37 h 37"/>
                    <a:gd name="T4" fmla="*/ 5 w 15"/>
                    <a:gd name="T5" fmla="*/ 35 h 37"/>
                    <a:gd name="T6" fmla="*/ 15 w 15"/>
                    <a:gd name="T7" fmla="*/ 3 h 37"/>
                    <a:gd name="T8" fmla="*/ 14 w 15"/>
                    <a:gd name="T9" fmla="*/ 0 h 37"/>
                    <a:gd name="T10" fmla="*/ 11 w 15"/>
                    <a:gd name="T11" fmla="*/ 1 h 37"/>
                    <a:gd name="T12" fmla="*/ 1 w 15"/>
                    <a:gd name="T13" fmla="*/ 35 h 37"/>
                    <a:gd name="T14" fmla="*/ 3 w 15"/>
                    <a:gd name="T15" fmla="*/ 37 h 3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37">
                      <a:moveTo>
                        <a:pt x="3" y="37"/>
                      </a:moveTo>
                      <a:cubicBezTo>
                        <a:pt x="3" y="37"/>
                        <a:pt x="3" y="37"/>
                        <a:pt x="3" y="37"/>
                      </a:cubicBezTo>
                      <a:cubicBezTo>
                        <a:pt x="4" y="36"/>
                        <a:pt x="5" y="36"/>
                        <a:pt x="5" y="35"/>
                      </a:cubicBezTo>
                      <a:cubicBezTo>
                        <a:pt x="4" y="18"/>
                        <a:pt x="14" y="3"/>
                        <a:pt x="15" y="3"/>
                      </a:cubicBezTo>
                      <a:cubicBezTo>
                        <a:pt x="15" y="2"/>
                        <a:pt x="15" y="1"/>
                        <a:pt x="14" y="0"/>
                      </a:cubicBezTo>
                      <a:cubicBezTo>
                        <a:pt x="13" y="0"/>
                        <a:pt x="12" y="0"/>
                        <a:pt x="11" y="1"/>
                      </a:cubicBezTo>
                      <a:cubicBezTo>
                        <a:pt x="11" y="2"/>
                        <a:pt x="0" y="17"/>
                        <a:pt x="1" y="35"/>
                      </a:cubicBezTo>
                      <a:cubicBezTo>
                        <a:pt x="1" y="36"/>
                        <a:pt x="2" y="37"/>
                        <a:pt x="3" y="37"/>
                      </a:cubicBezTo>
                      <a:close/>
                    </a:path>
                  </a:pathLst>
                </a:custGeom>
                <a:solidFill>
                  <a:srgbClr val="4B41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 name="Freeform 4250">
                  <a:extLst>
                    <a:ext uri="{FF2B5EF4-FFF2-40B4-BE49-F238E27FC236}">
                      <a16:creationId xmlns:a16="http://schemas.microsoft.com/office/drawing/2014/main" id="{5EC94345-3E17-7CA2-E69F-368AA945326D}"/>
                    </a:ext>
                  </a:extLst>
                </p:cNvPr>
                <p:cNvSpPr>
                  <a:spLocks/>
                </p:cNvSpPr>
                <p:nvPr/>
              </p:nvSpPr>
              <p:spPr bwMode="auto">
                <a:xfrm>
                  <a:off x="13002206" y="10072851"/>
                  <a:ext cx="1284898" cy="1534200"/>
                </a:xfrm>
                <a:custGeom>
                  <a:avLst/>
                  <a:gdLst>
                    <a:gd name="T0" fmla="*/ 16 w 76"/>
                    <a:gd name="T1" fmla="*/ 77 h 92"/>
                    <a:gd name="T2" fmla="*/ 76 w 76"/>
                    <a:gd name="T3" fmla="*/ 8 h 92"/>
                    <a:gd name="T4" fmla="*/ 68 w 76"/>
                    <a:gd name="T5" fmla="*/ 2 h 92"/>
                    <a:gd name="T6" fmla="*/ 16 w 76"/>
                    <a:gd name="T7" fmla="*/ 77 h 92"/>
                  </a:gdLst>
                  <a:ahLst/>
                  <a:cxnLst>
                    <a:cxn ang="0">
                      <a:pos x="T0" y="T1"/>
                    </a:cxn>
                    <a:cxn ang="0">
                      <a:pos x="T2" y="T3"/>
                    </a:cxn>
                    <a:cxn ang="0">
                      <a:pos x="T4" y="T5"/>
                    </a:cxn>
                    <a:cxn ang="0">
                      <a:pos x="T6" y="T7"/>
                    </a:cxn>
                  </a:cxnLst>
                  <a:rect l="0" t="0" r="r" b="b"/>
                  <a:pathLst>
                    <a:path w="76" h="92">
                      <a:moveTo>
                        <a:pt x="16" y="77"/>
                      </a:moveTo>
                      <a:cubicBezTo>
                        <a:pt x="16" y="77"/>
                        <a:pt x="61" y="92"/>
                        <a:pt x="76" y="8"/>
                      </a:cubicBezTo>
                      <a:cubicBezTo>
                        <a:pt x="76" y="3"/>
                        <a:pt x="72" y="0"/>
                        <a:pt x="68" y="2"/>
                      </a:cubicBezTo>
                      <a:cubicBezTo>
                        <a:pt x="47" y="11"/>
                        <a:pt x="0" y="36"/>
                        <a:pt x="16" y="77"/>
                      </a:cubicBezTo>
                      <a:close/>
                    </a:path>
                  </a:pathLst>
                </a:custGeom>
                <a:solidFill>
                  <a:srgbClr val="4B41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86" name="Group 85">
                <a:extLst>
                  <a:ext uri="{FF2B5EF4-FFF2-40B4-BE49-F238E27FC236}">
                    <a16:creationId xmlns:a16="http://schemas.microsoft.com/office/drawing/2014/main" id="{FFC64043-2570-2701-685D-33110B1F88BD}"/>
                  </a:ext>
                </a:extLst>
              </p:cNvPr>
              <p:cNvGrpSpPr/>
              <p:nvPr/>
            </p:nvGrpSpPr>
            <p:grpSpPr>
              <a:xfrm>
                <a:off x="12694160" y="6046786"/>
                <a:ext cx="1997962" cy="4313066"/>
                <a:chOff x="12388531" y="9324919"/>
                <a:chExt cx="1208184" cy="2608147"/>
              </a:xfrm>
            </p:grpSpPr>
            <p:sp>
              <p:nvSpPr>
                <p:cNvPr id="95" name="Freeform 4249">
                  <a:extLst>
                    <a:ext uri="{FF2B5EF4-FFF2-40B4-BE49-F238E27FC236}">
                      <a16:creationId xmlns:a16="http://schemas.microsoft.com/office/drawing/2014/main" id="{473A4439-0655-C72D-B0A8-7D995814F353}"/>
                    </a:ext>
                  </a:extLst>
                </p:cNvPr>
                <p:cNvSpPr>
                  <a:spLocks/>
                </p:cNvSpPr>
                <p:nvPr/>
              </p:nvSpPr>
              <p:spPr bwMode="auto">
                <a:xfrm>
                  <a:off x="12983034" y="10839947"/>
                  <a:ext cx="95893" cy="1093119"/>
                </a:xfrm>
                <a:custGeom>
                  <a:avLst/>
                  <a:gdLst>
                    <a:gd name="T0" fmla="*/ 3 w 5"/>
                    <a:gd name="T1" fmla="*/ 66 h 66"/>
                    <a:gd name="T2" fmla="*/ 3 w 5"/>
                    <a:gd name="T3" fmla="*/ 66 h 66"/>
                    <a:gd name="T4" fmla="*/ 5 w 5"/>
                    <a:gd name="T5" fmla="*/ 64 h 66"/>
                    <a:gd name="T6" fmla="*/ 4 w 5"/>
                    <a:gd name="T7" fmla="*/ 2 h 66"/>
                    <a:gd name="T8" fmla="*/ 2 w 5"/>
                    <a:gd name="T9" fmla="*/ 0 h 66"/>
                    <a:gd name="T10" fmla="*/ 0 w 5"/>
                    <a:gd name="T11" fmla="*/ 2 h 66"/>
                    <a:gd name="T12" fmla="*/ 1 w 5"/>
                    <a:gd name="T13" fmla="*/ 64 h 66"/>
                    <a:gd name="T14" fmla="*/ 3 w 5"/>
                    <a:gd name="T15" fmla="*/ 66 h 6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66">
                      <a:moveTo>
                        <a:pt x="3" y="66"/>
                      </a:moveTo>
                      <a:cubicBezTo>
                        <a:pt x="3" y="66"/>
                        <a:pt x="3" y="66"/>
                        <a:pt x="3" y="66"/>
                      </a:cubicBezTo>
                      <a:cubicBezTo>
                        <a:pt x="4" y="66"/>
                        <a:pt x="5" y="65"/>
                        <a:pt x="5" y="64"/>
                      </a:cubicBezTo>
                      <a:cubicBezTo>
                        <a:pt x="4" y="2"/>
                        <a:pt x="4" y="2"/>
                        <a:pt x="4" y="2"/>
                      </a:cubicBezTo>
                      <a:cubicBezTo>
                        <a:pt x="4" y="1"/>
                        <a:pt x="3" y="0"/>
                        <a:pt x="2" y="0"/>
                      </a:cubicBezTo>
                      <a:cubicBezTo>
                        <a:pt x="1" y="0"/>
                        <a:pt x="0" y="1"/>
                        <a:pt x="0" y="2"/>
                      </a:cubicBezTo>
                      <a:cubicBezTo>
                        <a:pt x="1" y="64"/>
                        <a:pt x="1" y="64"/>
                        <a:pt x="1" y="64"/>
                      </a:cubicBezTo>
                      <a:cubicBezTo>
                        <a:pt x="1" y="66"/>
                        <a:pt x="2" y="66"/>
                        <a:pt x="3" y="66"/>
                      </a:cubicBezTo>
                      <a:close/>
                    </a:path>
                  </a:pathLst>
                </a:custGeom>
                <a:solidFill>
                  <a:srgbClr val="8379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96" name="Group 95">
                  <a:extLst>
                    <a:ext uri="{FF2B5EF4-FFF2-40B4-BE49-F238E27FC236}">
                      <a16:creationId xmlns:a16="http://schemas.microsoft.com/office/drawing/2014/main" id="{D2571434-0268-7D07-6A93-EE57A0452336}"/>
                    </a:ext>
                  </a:extLst>
                </p:cNvPr>
                <p:cNvGrpSpPr/>
                <p:nvPr/>
              </p:nvGrpSpPr>
              <p:grpSpPr>
                <a:xfrm>
                  <a:off x="12388531" y="9324919"/>
                  <a:ext cx="1208184" cy="2013637"/>
                  <a:chOff x="12388531" y="9324919"/>
                  <a:chExt cx="1208184" cy="2013637"/>
                </a:xfrm>
              </p:grpSpPr>
              <p:sp>
                <p:nvSpPr>
                  <p:cNvPr id="97" name="Freeform 4252">
                    <a:extLst>
                      <a:ext uri="{FF2B5EF4-FFF2-40B4-BE49-F238E27FC236}">
                        <a16:creationId xmlns:a16="http://schemas.microsoft.com/office/drawing/2014/main" id="{46DE07A2-2A6C-22D3-ED3F-A175B7097AD4}"/>
                      </a:ext>
                    </a:extLst>
                  </p:cNvPr>
                  <p:cNvSpPr>
                    <a:spLocks/>
                  </p:cNvSpPr>
                  <p:nvPr/>
                </p:nvSpPr>
                <p:spPr bwMode="auto">
                  <a:xfrm>
                    <a:off x="12388531" y="9324919"/>
                    <a:ext cx="1208184" cy="2013637"/>
                  </a:xfrm>
                  <a:custGeom>
                    <a:avLst/>
                    <a:gdLst>
                      <a:gd name="T0" fmla="*/ 31 w 72"/>
                      <a:gd name="T1" fmla="*/ 114 h 120"/>
                      <a:gd name="T2" fmla="*/ 46 w 72"/>
                      <a:gd name="T3" fmla="*/ 113 h 120"/>
                      <a:gd name="T4" fmla="*/ 38 w 72"/>
                      <a:gd name="T5" fmla="*/ 9 h 120"/>
                      <a:gd name="T6" fmla="*/ 31 w 72"/>
                      <a:gd name="T7" fmla="*/ 114 h 120"/>
                    </a:gdLst>
                    <a:ahLst/>
                    <a:cxnLst>
                      <a:cxn ang="0">
                        <a:pos x="T0" y="T1"/>
                      </a:cxn>
                      <a:cxn ang="0">
                        <a:pos x="T2" y="T3"/>
                      </a:cxn>
                      <a:cxn ang="0">
                        <a:pos x="T4" y="T5"/>
                      </a:cxn>
                      <a:cxn ang="0">
                        <a:pos x="T6" y="T7"/>
                      </a:cxn>
                    </a:cxnLst>
                    <a:rect l="0" t="0" r="r" b="b"/>
                    <a:pathLst>
                      <a:path w="72" h="120">
                        <a:moveTo>
                          <a:pt x="31" y="114"/>
                        </a:moveTo>
                        <a:cubicBezTo>
                          <a:pt x="34" y="120"/>
                          <a:pt x="44" y="119"/>
                          <a:pt x="46" y="113"/>
                        </a:cubicBezTo>
                        <a:cubicBezTo>
                          <a:pt x="55" y="82"/>
                          <a:pt x="72" y="16"/>
                          <a:pt x="38" y="9"/>
                        </a:cubicBezTo>
                        <a:cubicBezTo>
                          <a:pt x="0" y="0"/>
                          <a:pt x="13" y="77"/>
                          <a:pt x="31" y="114"/>
                        </a:cubicBezTo>
                        <a:close/>
                      </a:path>
                    </a:pathLst>
                  </a:custGeom>
                  <a:solidFill>
                    <a:srgbClr val="8379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8" name="Freeform 4253">
                    <a:extLst>
                      <a:ext uri="{FF2B5EF4-FFF2-40B4-BE49-F238E27FC236}">
                        <a16:creationId xmlns:a16="http://schemas.microsoft.com/office/drawing/2014/main" id="{328F04DE-8F0B-94C1-9002-A5635021E911}"/>
                      </a:ext>
                    </a:extLst>
                  </p:cNvPr>
                  <p:cNvSpPr>
                    <a:spLocks/>
                  </p:cNvSpPr>
                  <p:nvPr/>
                </p:nvSpPr>
                <p:spPr bwMode="auto">
                  <a:xfrm>
                    <a:off x="12963855" y="9804364"/>
                    <a:ext cx="95893" cy="1495842"/>
                  </a:xfrm>
                  <a:custGeom>
                    <a:avLst/>
                    <a:gdLst>
                      <a:gd name="T0" fmla="*/ 5 w 6"/>
                      <a:gd name="T1" fmla="*/ 90 h 90"/>
                      <a:gd name="T2" fmla="*/ 5 w 6"/>
                      <a:gd name="T3" fmla="*/ 90 h 90"/>
                      <a:gd name="T4" fmla="*/ 6 w 6"/>
                      <a:gd name="T5" fmla="*/ 89 h 90"/>
                      <a:gd name="T6" fmla="*/ 2 w 6"/>
                      <a:gd name="T7" fmla="*/ 1 h 90"/>
                      <a:gd name="T8" fmla="*/ 1 w 6"/>
                      <a:gd name="T9" fmla="*/ 0 h 90"/>
                      <a:gd name="T10" fmla="*/ 0 w 6"/>
                      <a:gd name="T11" fmla="*/ 1 h 90"/>
                      <a:gd name="T12" fmla="*/ 4 w 6"/>
                      <a:gd name="T13" fmla="*/ 89 h 90"/>
                      <a:gd name="T14" fmla="*/ 5 w 6"/>
                      <a:gd name="T15" fmla="*/ 90 h 9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90">
                        <a:moveTo>
                          <a:pt x="5" y="90"/>
                        </a:moveTo>
                        <a:cubicBezTo>
                          <a:pt x="5" y="90"/>
                          <a:pt x="5" y="90"/>
                          <a:pt x="5" y="90"/>
                        </a:cubicBezTo>
                        <a:cubicBezTo>
                          <a:pt x="5" y="90"/>
                          <a:pt x="6" y="89"/>
                          <a:pt x="6" y="89"/>
                        </a:cubicBezTo>
                        <a:cubicBezTo>
                          <a:pt x="2" y="1"/>
                          <a:pt x="2" y="1"/>
                          <a:pt x="2" y="1"/>
                        </a:cubicBezTo>
                        <a:cubicBezTo>
                          <a:pt x="2" y="1"/>
                          <a:pt x="2" y="0"/>
                          <a:pt x="1" y="0"/>
                        </a:cubicBezTo>
                        <a:cubicBezTo>
                          <a:pt x="0" y="0"/>
                          <a:pt x="0" y="1"/>
                          <a:pt x="0" y="1"/>
                        </a:cubicBezTo>
                        <a:cubicBezTo>
                          <a:pt x="4" y="89"/>
                          <a:pt x="4" y="89"/>
                          <a:pt x="4" y="89"/>
                        </a:cubicBezTo>
                        <a:cubicBezTo>
                          <a:pt x="4" y="89"/>
                          <a:pt x="4" y="90"/>
                          <a:pt x="5" y="90"/>
                        </a:cubicBezTo>
                        <a:close/>
                      </a:path>
                    </a:pathLst>
                  </a:custGeom>
                  <a:solidFill>
                    <a:srgbClr val="4B41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grpSp>
            <p:nvGrpSpPr>
              <p:cNvPr id="87" name="Group 86">
                <a:extLst>
                  <a:ext uri="{FF2B5EF4-FFF2-40B4-BE49-F238E27FC236}">
                    <a16:creationId xmlns:a16="http://schemas.microsoft.com/office/drawing/2014/main" id="{CD9103E2-B56B-275C-9E68-6EDC86FED214}"/>
                  </a:ext>
                </a:extLst>
              </p:cNvPr>
              <p:cNvGrpSpPr/>
              <p:nvPr/>
            </p:nvGrpSpPr>
            <p:grpSpPr>
              <a:xfrm rot="382393">
                <a:off x="11964378" y="8619935"/>
                <a:ext cx="1658571" cy="1704006"/>
                <a:chOff x="11506364" y="10590632"/>
                <a:chExt cx="1399962" cy="1438313"/>
              </a:xfrm>
            </p:grpSpPr>
            <p:sp>
              <p:nvSpPr>
                <p:cNvPr id="92" name="Freeform 4245">
                  <a:extLst>
                    <a:ext uri="{FF2B5EF4-FFF2-40B4-BE49-F238E27FC236}">
                      <a16:creationId xmlns:a16="http://schemas.microsoft.com/office/drawing/2014/main" id="{A29C2227-C09F-931A-3BE2-44973DC068AA}"/>
                    </a:ext>
                  </a:extLst>
                </p:cNvPr>
                <p:cNvSpPr>
                  <a:spLocks/>
                </p:cNvSpPr>
                <p:nvPr/>
              </p:nvSpPr>
              <p:spPr bwMode="auto">
                <a:xfrm>
                  <a:off x="12580304" y="11434443"/>
                  <a:ext cx="326022" cy="517795"/>
                </a:xfrm>
                <a:custGeom>
                  <a:avLst/>
                  <a:gdLst>
                    <a:gd name="T0" fmla="*/ 18 w 20"/>
                    <a:gd name="T1" fmla="*/ 31 h 31"/>
                    <a:gd name="T2" fmla="*/ 19 w 20"/>
                    <a:gd name="T3" fmla="*/ 29 h 31"/>
                    <a:gd name="T4" fmla="*/ 3 w 20"/>
                    <a:gd name="T5" fmla="*/ 0 h 31"/>
                    <a:gd name="T6" fmla="*/ 1 w 20"/>
                    <a:gd name="T7" fmla="*/ 1 h 31"/>
                    <a:gd name="T8" fmla="*/ 1 w 20"/>
                    <a:gd name="T9" fmla="*/ 4 h 31"/>
                    <a:gd name="T10" fmla="*/ 9 w 20"/>
                    <a:gd name="T11" fmla="*/ 10 h 31"/>
                    <a:gd name="T12" fmla="*/ 16 w 20"/>
                    <a:gd name="T13" fmla="*/ 29 h 31"/>
                    <a:gd name="T14" fmla="*/ 17 w 20"/>
                    <a:gd name="T15" fmla="*/ 31 h 31"/>
                    <a:gd name="T16" fmla="*/ 18 w 20"/>
                    <a:gd name="T17"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31">
                      <a:moveTo>
                        <a:pt x="18" y="31"/>
                      </a:moveTo>
                      <a:cubicBezTo>
                        <a:pt x="19" y="31"/>
                        <a:pt x="19" y="30"/>
                        <a:pt x="19" y="29"/>
                      </a:cubicBezTo>
                      <a:cubicBezTo>
                        <a:pt x="20" y="9"/>
                        <a:pt x="4" y="1"/>
                        <a:pt x="3" y="0"/>
                      </a:cubicBezTo>
                      <a:cubicBezTo>
                        <a:pt x="2" y="0"/>
                        <a:pt x="1" y="0"/>
                        <a:pt x="1" y="1"/>
                      </a:cubicBezTo>
                      <a:cubicBezTo>
                        <a:pt x="0" y="2"/>
                        <a:pt x="0" y="3"/>
                        <a:pt x="1" y="4"/>
                      </a:cubicBezTo>
                      <a:cubicBezTo>
                        <a:pt x="1" y="4"/>
                        <a:pt x="5" y="6"/>
                        <a:pt x="9" y="10"/>
                      </a:cubicBezTo>
                      <a:cubicBezTo>
                        <a:pt x="13" y="16"/>
                        <a:pt x="16" y="22"/>
                        <a:pt x="16" y="29"/>
                      </a:cubicBezTo>
                      <a:cubicBezTo>
                        <a:pt x="16" y="30"/>
                        <a:pt x="16" y="31"/>
                        <a:pt x="17" y="31"/>
                      </a:cubicBezTo>
                      <a:lnTo>
                        <a:pt x="18" y="31"/>
                      </a:lnTo>
                      <a:close/>
                    </a:path>
                  </a:pathLst>
                </a:custGeom>
                <a:solidFill>
                  <a:srgbClr val="8379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 name="Freeform 4251">
                  <a:extLst>
                    <a:ext uri="{FF2B5EF4-FFF2-40B4-BE49-F238E27FC236}">
                      <a16:creationId xmlns:a16="http://schemas.microsoft.com/office/drawing/2014/main" id="{9F18B5A7-07E4-BA97-28DA-DB150B0699E9}"/>
                    </a:ext>
                  </a:extLst>
                </p:cNvPr>
                <p:cNvSpPr>
                  <a:spLocks/>
                </p:cNvSpPr>
                <p:nvPr/>
              </p:nvSpPr>
              <p:spPr bwMode="auto">
                <a:xfrm>
                  <a:off x="11506364" y="10590632"/>
                  <a:ext cx="1361606" cy="1438313"/>
                </a:xfrm>
                <a:custGeom>
                  <a:avLst/>
                  <a:gdLst>
                    <a:gd name="T0" fmla="*/ 76 w 82"/>
                    <a:gd name="T1" fmla="*/ 62 h 87"/>
                    <a:gd name="T2" fmla="*/ 2 w 82"/>
                    <a:gd name="T3" fmla="*/ 9 h 87"/>
                    <a:gd name="T4" fmla="*/ 8 w 82"/>
                    <a:gd name="T5" fmla="*/ 1 h 87"/>
                    <a:gd name="T6" fmla="*/ 76 w 82"/>
                    <a:gd name="T7" fmla="*/ 62 h 87"/>
                  </a:gdLst>
                  <a:ahLst/>
                  <a:cxnLst>
                    <a:cxn ang="0">
                      <a:pos x="T0" y="T1"/>
                    </a:cxn>
                    <a:cxn ang="0">
                      <a:pos x="T2" y="T3"/>
                    </a:cxn>
                    <a:cxn ang="0">
                      <a:pos x="T4" y="T5"/>
                    </a:cxn>
                    <a:cxn ang="0">
                      <a:pos x="T6" y="T7"/>
                    </a:cxn>
                  </a:cxnLst>
                  <a:rect l="0" t="0" r="r" b="b"/>
                  <a:pathLst>
                    <a:path w="82" h="87">
                      <a:moveTo>
                        <a:pt x="76" y="62"/>
                      </a:moveTo>
                      <a:cubicBezTo>
                        <a:pt x="76" y="62"/>
                        <a:pt x="36" y="87"/>
                        <a:pt x="2" y="9"/>
                      </a:cubicBezTo>
                      <a:cubicBezTo>
                        <a:pt x="0" y="5"/>
                        <a:pt x="4" y="0"/>
                        <a:pt x="8" y="1"/>
                      </a:cubicBezTo>
                      <a:cubicBezTo>
                        <a:pt x="30" y="5"/>
                        <a:pt x="82" y="19"/>
                        <a:pt x="76" y="62"/>
                      </a:cubicBezTo>
                      <a:close/>
                    </a:path>
                  </a:pathLst>
                </a:custGeom>
                <a:solidFill>
                  <a:srgbClr val="8379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4" name="Freeform 4254">
                  <a:extLst>
                    <a:ext uri="{FF2B5EF4-FFF2-40B4-BE49-F238E27FC236}">
                      <a16:creationId xmlns:a16="http://schemas.microsoft.com/office/drawing/2014/main" id="{442E7FFB-693E-AEB3-FEB3-91A985FB7EFD}"/>
                    </a:ext>
                  </a:extLst>
                </p:cNvPr>
                <p:cNvSpPr>
                  <a:spLocks/>
                </p:cNvSpPr>
                <p:nvPr/>
              </p:nvSpPr>
              <p:spPr bwMode="auto">
                <a:xfrm>
                  <a:off x="11947451" y="10935827"/>
                  <a:ext cx="824639" cy="690389"/>
                </a:xfrm>
                <a:custGeom>
                  <a:avLst/>
                  <a:gdLst>
                    <a:gd name="T0" fmla="*/ 49 w 50"/>
                    <a:gd name="T1" fmla="*/ 41 h 41"/>
                    <a:gd name="T2" fmla="*/ 50 w 50"/>
                    <a:gd name="T3" fmla="*/ 41 h 41"/>
                    <a:gd name="T4" fmla="*/ 50 w 50"/>
                    <a:gd name="T5" fmla="*/ 40 h 41"/>
                    <a:gd name="T6" fmla="*/ 1 w 50"/>
                    <a:gd name="T7" fmla="*/ 0 h 41"/>
                    <a:gd name="T8" fmla="*/ 0 w 50"/>
                    <a:gd name="T9" fmla="*/ 0 h 41"/>
                    <a:gd name="T10" fmla="*/ 0 w 50"/>
                    <a:gd name="T11" fmla="*/ 2 h 41"/>
                    <a:gd name="T12" fmla="*/ 49 w 50"/>
                    <a:gd name="T13" fmla="*/ 41 h 41"/>
                    <a:gd name="T14" fmla="*/ 49 w 50"/>
                    <a:gd name="T15" fmla="*/ 41 h 4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 h="41">
                      <a:moveTo>
                        <a:pt x="49" y="41"/>
                      </a:moveTo>
                      <a:cubicBezTo>
                        <a:pt x="50" y="41"/>
                        <a:pt x="50" y="41"/>
                        <a:pt x="50" y="41"/>
                      </a:cubicBezTo>
                      <a:cubicBezTo>
                        <a:pt x="50" y="41"/>
                        <a:pt x="50" y="40"/>
                        <a:pt x="50" y="40"/>
                      </a:cubicBezTo>
                      <a:cubicBezTo>
                        <a:pt x="1" y="0"/>
                        <a:pt x="1" y="0"/>
                        <a:pt x="1" y="0"/>
                      </a:cubicBezTo>
                      <a:cubicBezTo>
                        <a:pt x="1" y="0"/>
                        <a:pt x="0" y="0"/>
                        <a:pt x="0" y="0"/>
                      </a:cubicBezTo>
                      <a:cubicBezTo>
                        <a:pt x="0" y="1"/>
                        <a:pt x="0" y="1"/>
                        <a:pt x="0" y="2"/>
                      </a:cubicBezTo>
                      <a:cubicBezTo>
                        <a:pt x="49" y="41"/>
                        <a:pt x="49" y="41"/>
                        <a:pt x="49" y="41"/>
                      </a:cubicBezTo>
                      <a:cubicBezTo>
                        <a:pt x="49" y="41"/>
                        <a:pt x="49" y="41"/>
                        <a:pt x="49" y="41"/>
                      </a:cubicBezTo>
                      <a:close/>
                    </a:path>
                  </a:pathLst>
                </a:custGeom>
                <a:solidFill>
                  <a:srgbClr val="4B41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88" name="Group 87">
                <a:extLst>
                  <a:ext uri="{FF2B5EF4-FFF2-40B4-BE49-F238E27FC236}">
                    <a16:creationId xmlns:a16="http://schemas.microsoft.com/office/drawing/2014/main" id="{44F108CD-07B3-E833-7FB7-8C1E9EC84B57}"/>
                  </a:ext>
                </a:extLst>
              </p:cNvPr>
              <p:cNvGrpSpPr/>
              <p:nvPr/>
            </p:nvGrpSpPr>
            <p:grpSpPr>
              <a:xfrm>
                <a:off x="13265290" y="10227466"/>
                <a:ext cx="877747" cy="1964534"/>
                <a:chOff x="12854791" y="10175947"/>
                <a:chExt cx="1649264" cy="1964534"/>
              </a:xfrm>
            </p:grpSpPr>
            <p:sp>
              <p:nvSpPr>
                <p:cNvPr id="89" name="Freeform 4255">
                  <a:extLst>
                    <a:ext uri="{FF2B5EF4-FFF2-40B4-BE49-F238E27FC236}">
                      <a16:creationId xmlns:a16="http://schemas.microsoft.com/office/drawing/2014/main" id="{A2FCD427-8EE7-3BC0-083D-EB77CDD1249B}"/>
                    </a:ext>
                  </a:extLst>
                </p:cNvPr>
                <p:cNvSpPr>
                  <a:spLocks/>
                </p:cNvSpPr>
                <p:nvPr/>
              </p:nvSpPr>
              <p:spPr bwMode="auto">
                <a:xfrm>
                  <a:off x="12854791" y="10175947"/>
                  <a:ext cx="1649264" cy="1964534"/>
                </a:xfrm>
                <a:custGeom>
                  <a:avLst/>
                  <a:gdLst>
                    <a:gd name="T0" fmla="*/ 0 w 99"/>
                    <a:gd name="T1" fmla="*/ 0 h 65"/>
                    <a:gd name="T2" fmla="*/ 3 w 99"/>
                    <a:gd name="T3" fmla="*/ 13 h 65"/>
                    <a:gd name="T4" fmla="*/ 4 w 99"/>
                    <a:gd name="T5" fmla="*/ 17 h 65"/>
                    <a:gd name="T6" fmla="*/ 6 w 99"/>
                    <a:gd name="T7" fmla="*/ 25 h 65"/>
                    <a:gd name="T8" fmla="*/ 7 w 99"/>
                    <a:gd name="T9" fmla="*/ 29 h 65"/>
                    <a:gd name="T10" fmla="*/ 13 w 99"/>
                    <a:gd name="T11" fmla="*/ 60 h 65"/>
                    <a:gd name="T12" fmla="*/ 20 w 99"/>
                    <a:gd name="T13" fmla="*/ 65 h 65"/>
                    <a:gd name="T14" fmla="*/ 79 w 99"/>
                    <a:gd name="T15" fmla="*/ 65 h 65"/>
                    <a:gd name="T16" fmla="*/ 86 w 99"/>
                    <a:gd name="T17" fmla="*/ 60 h 65"/>
                    <a:gd name="T18" fmla="*/ 93 w 99"/>
                    <a:gd name="T19" fmla="*/ 29 h 65"/>
                    <a:gd name="T20" fmla="*/ 94 w 99"/>
                    <a:gd name="T21" fmla="*/ 25 h 65"/>
                    <a:gd name="T22" fmla="*/ 96 w 99"/>
                    <a:gd name="T23" fmla="*/ 17 h 65"/>
                    <a:gd name="T24" fmla="*/ 97 w 99"/>
                    <a:gd name="T25" fmla="*/ 13 h 65"/>
                    <a:gd name="T26" fmla="*/ 99 w 99"/>
                    <a:gd name="T27" fmla="*/ 0 h 65"/>
                    <a:gd name="T28" fmla="*/ 0 w 99"/>
                    <a:gd name="T29" fmla="*/ 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9" h="65">
                      <a:moveTo>
                        <a:pt x="0" y="0"/>
                      </a:moveTo>
                      <a:cubicBezTo>
                        <a:pt x="3" y="13"/>
                        <a:pt x="3" y="13"/>
                        <a:pt x="3" y="13"/>
                      </a:cubicBezTo>
                      <a:cubicBezTo>
                        <a:pt x="4" y="17"/>
                        <a:pt x="4" y="17"/>
                        <a:pt x="4" y="17"/>
                      </a:cubicBezTo>
                      <a:cubicBezTo>
                        <a:pt x="6" y="25"/>
                        <a:pt x="6" y="25"/>
                        <a:pt x="6" y="25"/>
                      </a:cubicBezTo>
                      <a:cubicBezTo>
                        <a:pt x="7" y="29"/>
                        <a:pt x="7" y="29"/>
                        <a:pt x="7" y="29"/>
                      </a:cubicBezTo>
                      <a:cubicBezTo>
                        <a:pt x="13" y="60"/>
                        <a:pt x="13" y="60"/>
                        <a:pt x="13" y="60"/>
                      </a:cubicBezTo>
                      <a:cubicBezTo>
                        <a:pt x="14" y="63"/>
                        <a:pt x="17" y="65"/>
                        <a:pt x="20" y="65"/>
                      </a:cubicBezTo>
                      <a:cubicBezTo>
                        <a:pt x="79" y="65"/>
                        <a:pt x="79" y="65"/>
                        <a:pt x="79" y="65"/>
                      </a:cubicBezTo>
                      <a:cubicBezTo>
                        <a:pt x="83" y="65"/>
                        <a:pt x="86" y="63"/>
                        <a:pt x="86" y="60"/>
                      </a:cubicBezTo>
                      <a:cubicBezTo>
                        <a:pt x="93" y="29"/>
                        <a:pt x="93" y="29"/>
                        <a:pt x="93" y="29"/>
                      </a:cubicBezTo>
                      <a:cubicBezTo>
                        <a:pt x="94" y="25"/>
                        <a:pt x="94" y="25"/>
                        <a:pt x="94" y="25"/>
                      </a:cubicBezTo>
                      <a:cubicBezTo>
                        <a:pt x="96" y="17"/>
                        <a:pt x="96" y="17"/>
                        <a:pt x="96" y="17"/>
                      </a:cubicBezTo>
                      <a:cubicBezTo>
                        <a:pt x="97" y="13"/>
                        <a:pt x="97" y="13"/>
                        <a:pt x="97" y="13"/>
                      </a:cubicBezTo>
                      <a:cubicBezTo>
                        <a:pt x="99" y="0"/>
                        <a:pt x="99" y="0"/>
                        <a:pt x="99" y="0"/>
                      </a:cubicBezTo>
                      <a:lnTo>
                        <a:pt x="0" y="0"/>
                      </a:lnTo>
                      <a:close/>
                    </a:path>
                  </a:pathLst>
                </a:custGeom>
                <a:solidFill>
                  <a:srgbClr val="EA983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0" name="Freeform 4256">
                  <a:extLst>
                    <a:ext uri="{FF2B5EF4-FFF2-40B4-BE49-F238E27FC236}">
                      <a16:creationId xmlns:a16="http://schemas.microsoft.com/office/drawing/2014/main" id="{0BF49144-F7EC-D28B-C1D9-64629BCC544E}"/>
                    </a:ext>
                  </a:extLst>
                </p:cNvPr>
                <p:cNvSpPr>
                  <a:spLocks/>
                </p:cNvSpPr>
                <p:nvPr/>
              </p:nvSpPr>
              <p:spPr bwMode="auto">
                <a:xfrm>
                  <a:off x="12919627" y="10473244"/>
                  <a:ext cx="1572550" cy="76708"/>
                </a:xfrm>
                <a:custGeom>
                  <a:avLst/>
                  <a:gdLst>
                    <a:gd name="T0" fmla="*/ 0 w 82"/>
                    <a:gd name="T1" fmla="*/ 0 h 4"/>
                    <a:gd name="T2" fmla="*/ 1 w 82"/>
                    <a:gd name="T3" fmla="*/ 4 h 4"/>
                    <a:gd name="T4" fmla="*/ 81 w 82"/>
                    <a:gd name="T5" fmla="*/ 4 h 4"/>
                    <a:gd name="T6" fmla="*/ 82 w 82"/>
                    <a:gd name="T7" fmla="*/ 0 h 4"/>
                    <a:gd name="T8" fmla="*/ 0 w 82"/>
                    <a:gd name="T9" fmla="*/ 0 h 4"/>
                  </a:gdLst>
                  <a:ahLst/>
                  <a:cxnLst>
                    <a:cxn ang="0">
                      <a:pos x="T0" y="T1"/>
                    </a:cxn>
                    <a:cxn ang="0">
                      <a:pos x="T2" y="T3"/>
                    </a:cxn>
                    <a:cxn ang="0">
                      <a:pos x="T4" y="T5"/>
                    </a:cxn>
                    <a:cxn ang="0">
                      <a:pos x="T6" y="T7"/>
                    </a:cxn>
                    <a:cxn ang="0">
                      <a:pos x="T8" y="T9"/>
                    </a:cxn>
                  </a:cxnLst>
                  <a:rect l="0" t="0" r="r" b="b"/>
                  <a:pathLst>
                    <a:path w="82" h="4">
                      <a:moveTo>
                        <a:pt x="0" y="0"/>
                      </a:moveTo>
                      <a:lnTo>
                        <a:pt x="1" y="4"/>
                      </a:lnTo>
                      <a:lnTo>
                        <a:pt x="81" y="4"/>
                      </a:lnTo>
                      <a:lnTo>
                        <a:pt x="82" y="0"/>
                      </a:lnTo>
                      <a:lnTo>
                        <a:pt x="0" y="0"/>
                      </a:lnTo>
                      <a:close/>
                    </a:path>
                  </a:pathLst>
                </a:custGeom>
                <a:solidFill>
                  <a:srgbClr val="B56B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1" name="Freeform 4257">
                  <a:extLst>
                    <a:ext uri="{FF2B5EF4-FFF2-40B4-BE49-F238E27FC236}">
                      <a16:creationId xmlns:a16="http://schemas.microsoft.com/office/drawing/2014/main" id="{2299930D-AB7F-A3D3-F3BC-B05AF7154963}"/>
                    </a:ext>
                  </a:extLst>
                </p:cNvPr>
                <p:cNvSpPr>
                  <a:spLocks/>
                </p:cNvSpPr>
                <p:nvPr/>
              </p:nvSpPr>
              <p:spPr bwMode="auto">
                <a:xfrm>
                  <a:off x="12950678" y="10597849"/>
                  <a:ext cx="1476670" cy="57536"/>
                </a:xfrm>
                <a:custGeom>
                  <a:avLst/>
                  <a:gdLst>
                    <a:gd name="T0" fmla="*/ 0 w 77"/>
                    <a:gd name="T1" fmla="*/ 0 h 3"/>
                    <a:gd name="T2" fmla="*/ 1 w 77"/>
                    <a:gd name="T3" fmla="*/ 3 h 3"/>
                    <a:gd name="T4" fmla="*/ 76 w 77"/>
                    <a:gd name="T5" fmla="*/ 3 h 3"/>
                    <a:gd name="T6" fmla="*/ 77 w 77"/>
                    <a:gd name="T7" fmla="*/ 0 h 3"/>
                    <a:gd name="T8" fmla="*/ 0 w 77"/>
                    <a:gd name="T9" fmla="*/ 0 h 3"/>
                  </a:gdLst>
                  <a:ahLst/>
                  <a:cxnLst>
                    <a:cxn ang="0">
                      <a:pos x="T0" y="T1"/>
                    </a:cxn>
                    <a:cxn ang="0">
                      <a:pos x="T2" y="T3"/>
                    </a:cxn>
                    <a:cxn ang="0">
                      <a:pos x="T4" y="T5"/>
                    </a:cxn>
                    <a:cxn ang="0">
                      <a:pos x="T6" y="T7"/>
                    </a:cxn>
                    <a:cxn ang="0">
                      <a:pos x="T8" y="T9"/>
                    </a:cxn>
                  </a:cxnLst>
                  <a:rect l="0" t="0" r="r" b="b"/>
                  <a:pathLst>
                    <a:path w="77" h="3">
                      <a:moveTo>
                        <a:pt x="0" y="0"/>
                      </a:moveTo>
                      <a:lnTo>
                        <a:pt x="1" y="3"/>
                      </a:lnTo>
                      <a:lnTo>
                        <a:pt x="76" y="3"/>
                      </a:lnTo>
                      <a:lnTo>
                        <a:pt x="77" y="0"/>
                      </a:lnTo>
                      <a:lnTo>
                        <a:pt x="0" y="0"/>
                      </a:lnTo>
                      <a:close/>
                    </a:path>
                  </a:pathLst>
                </a:custGeom>
                <a:solidFill>
                  <a:srgbClr val="B56B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
          <p:nvSpPr>
            <p:cNvPr id="27" name="Freeform 3149">
              <a:extLst>
                <a:ext uri="{FF2B5EF4-FFF2-40B4-BE49-F238E27FC236}">
                  <a16:creationId xmlns:a16="http://schemas.microsoft.com/office/drawing/2014/main" id="{D15C1DC7-1F95-B4F5-A6AF-F438373C3F55}"/>
                </a:ext>
              </a:extLst>
            </p:cNvPr>
            <p:cNvSpPr>
              <a:spLocks/>
            </p:cNvSpPr>
            <p:nvPr/>
          </p:nvSpPr>
          <p:spPr bwMode="auto">
            <a:xfrm rot="1196009">
              <a:off x="8134305" y="6366458"/>
              <a:ext cx="831481" cy="579158"/>
            </a:xfrm>
            <a:custGeom>
              <a:avLst/>
              <a:gdLst>
                <a:gd name="T0" fmla="*/ 0 w 79"/>
                <a:gd name="T1" fmla="*/ 19 h 59"/>
                <a:gd name="T2" fmla="*/ 50 w 79"/>
                <a:gd name="T3" fmla="*/ 5 h 59"/>
                <a:gd name="T4" fmla="*/ 31 w 79"/>
                <a:gd name="T5" fmla="*/ 19 h 59"/>
                <a:gd name="T6" fmla="*/ 73 w 79"/>
                <a:gd name="T7" fmla="*/ 26 h 59"/>
                <a:gd name="T8" fmla="*/ 73 w 79"/>
                <a:gd name="T9" fmla="*/ 30 h 59"/>
                <a:gd name="T10" fmla="*/ 79 w 79"/>
                <a:gd name="T11" fmla="*/ 33 h 59"/>
                <a:gd name="T12" fmla="*/ 69 w 79"/>
                <a:gd name="T13" fmla="*/ 38 h 59"/>
                <a:gd name="T14" fmla="*/ 67 w 79"/>
                <a:gd name="T15" fmla="*/ 43 h 59"/>
                <a:gd name="T16" fmla="*/ 18 w 79"/>
                <a:gd name="T17" fmla="*/ 59 h 59"/>
                <a:gd name="T18" fmla="*/ 0 w 79"/>
                <a:gd name="T19" fmla="*/ 19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9" h="59">
                  <a:moveTo>
                    <a:pt x="0" y="19"/>
                  </a:moveTo>
                  <a:cubicBezTo>
                    <a:pt x="6" y="10"/>
                    <a:pt x="48" y="0"/>
                    <a:pt x="50" y="5"/>
                  </a:cubicBezTo>
                  <a:cubicBezTo>
                    <a:pt x="51" y="10"/>
                    <a:pt x="31" y="19"/>
                    <a:pt x="31" y="19"/>
                  </a:cubicBezTo>
                  <a:cubicBezTo>
                    <a:pt x="31" y="19"/>
                    <a:pt x="70" y="23"/>
                    <a:pt x="73" y="26"/>
                  </a:cubicBezTo>
                  <a:cubicBezTo>
                    <a:pt x="75" y="28"/>
                    <a:pt x="73" y="30"/>
                    <a:pt x="73" y="30"/>
                  </a:cubicBezTo>
                  <a:cubicBezTo>
                    <a:pt x="73" y="30"/>
                    <a:pt x="79" y="30"/>
                    <a:pt x="79" y="33"/>
                  </a:cubicBezTo>
                  <a:cubicBezTo>
                    <a:pt x="79" y="37"/>
                    <a:pt x="69" y="38"/>
                    <a:pt x="69" y="38"/>
                  </a:cubicBezTo>
                  <a:cubicBezTo>
                    <a:pt x="69" y="38"/>
                    <a:pt x="70" y="40"/>
                    <a:pt x="67" y="43"/>
                  </a:cubicBezTo>
                  <a:cubicBezTo>
                    <a:pt x="63" y="46"/>
                    <a:pt x="18" y="59"/>
                    <a:pt x="18" y="59"/>
                  </a:cubicBezTo>
                  <a:lnTo>
                    <a:pt x="0" y="19"/>
                  </a:lnTo>
                  <a:close/>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28" name="Group 27">
              <a:extLst>
                <a:ext uri="{FF2B5EF4-FFF2-40B4-BE49-F238E27FC236}">
                  <a16:creationId xmlns:a16="http://schemas.microsoft.com/office/drawing/2014/main" id="{1FD95C32-706C-CB6D-91C0-E5D3BF6DE9ED}"/>
                </a:ext>
              </a:extLst>
            </p:cNvPr>
            <p:cNvGrpSpPr/>
            <p:nvPr/>
          </p:nvGrpSpPr>
          <p:grpSpPr>
            <a:xfrm>
              <a:off x="5064256" y="8823116"/>
              <a:ext cx="6298102" cy="4472610"/>
              <a:chOff x="7268108" y="1857416"/>
              <a:chExt cx="5919289" cy="4203595"/>
            </a:xfrm>
          </p:grpSpPr>
          <p:grpSp>
            <p:nvGrpSpPr>
              <p:cNvPr id="63" name="Group 62">
                <a:extLst>
                  <a:ext uri="{FF2B5EF4-FFF2-40B4-BE49-F238E27FC236}">
                    <a16:creationId xmlns:a16="http://schemas.microsoft.com/office/drawing/2014/main" id="{90191A23-F644-8B1B-9B2A-6ED1AE26BA78}"/>
                  </a:ext>
                </a:extLst>
              </p:cNvPr>
              <p:cNvGrpSpPr/>
              <p:nvPr/>
            </p:nvGrpSpPr>
            <p:grpSpPr>
              <a:xfrm>
                <a:off x="7268108" y="1857416"/>
                <a:ext cx="4579235" cy="4203595"/>
                <a:chOff x="13612006" y="7182017"/>
                <a:chExt cx="4374238" cy="4015413"/>
              </a:xfrm>
            </p:grpSpPr>
            <p:sp>
              <p:nvSpPr>
                <p:cNvPr id="78" name="Google Shape;190;p4">
                  <a:extLst>
                    <a:ext uri="{FF2B5EF4-FFF2-40B4-BE49-F238E27FC236}">
                      <a16:creationId xmlns:a16="http://schemas.microsoft.com/office/drawing/2014/main" id="{3F994A9E-C596-D623-E787-02DDF6844EE7}"/>
                    </a:ext>
                  </a:extLst>
                </p:cNvPr>
                <p:cNvSpPr/>
                <p:nvPr/>
              </p:nvSpPr>
              <p:spPr>
                <a:xfrm>
                  <a:off x="13732675" y="7215367"/>
                  <a:ext cx="3801062" cy="3982063"/>
                </a:xfrm>
                <a:custGeom>
                  <a:avLst/>
                  <a:gdLst/>
                  <a:ahLst/>
                  <a:cxnLst/>
                  <a:rect l="l" t="t" r="r" b="b"/>
                  <a:pathLst>
                    <a:path w="149" h="156" extrusionOk="0">
                      <a:moveTo>
                        <a:pt x="121" y="132"/>
                      </a:moveTo>
                      <a:cubicBezTo>
                        <a:pt x="133" y="122"/>
                        <a:pt x="141" y="109"/>
                        <a:pt x="144" y="95"/>
                      </a:cubicBezTo>
                      <a:cubicBezTo>
                        <a:pt x="145" y="93"/>
                        <a:pt x="146" y="90"/>
                        <a:pt x="146" y="87"/>
                      </a:cubicBezTo>
                      <a:cubicBezTo>
                        <a:pt x="149" y="69"/>
                        <a:pt x="144" y="50"/>
                        <a:pt x="132" y="35"/>
                      </a:cubicBezTo>
                      <a:cubicBezTo>
                        <a:pt x="108" y="5"/>
                        <a:pt x="65" y="0"/>
                        <a:pt x="35" y="23"/>
                      </a:cubicBezTo>
                      <a:cubicBezTo>
                        <a:pt x="5" y="47"/>
                        <a:pt x="0" y="91"/>
                        <a:pt x="23" y="121"/>
                      </a:cubicBezTo>
                      <a:cubicBezTo>
                        <a:pt x="47" y="150"/>
                        <a:pt x="91" y="156"/>
                        <a:pt x="121" y="132"/>
                      </a:cubicBezTo>
                      <a:moveTo>
                        <a:pt x="129" y="93"/>
                      </a:moveTo>
                      <a:cubicBezTo>
                        <a:pt x="126" y="104"/>
                        <a:pt x="120" y="113"/>
                        <a:pt x="111" y="120"/>
                      </a:cubicBezTo>
                      <a:cubicBezTo>
                        <a:pt x="88" y="138"/>
                        <a:pt x="54" y="134"/>
                        <a:pt x="35" y="111"/>
                      </a:cubicBezTo>
                      <a:cubicBezTo>
                        <a:pt x="17" y="88"/>
                        <a:pt x="21" y="54"/>
                        <a:pt x="44" y="36"/>
                      </a:cubicBezTo>
                      <a:cubicBezTo>
                        <a:pt x="68" y="17"/>
                        <a:pt x="101" y="21"/>
                        <a:pt x="120" y="44"/>
                      </a:cubicBezTo>
                      <a:cubicBezTo>
                        <a:pt x="129" y="56"/>
                        <a:pt x="133" y="71"/>
                        <a:pt x="131" y="85"/>
                      </a:cubicBezTo>
                      <a:cubicBezTo>
                        <a:pt x="130" y="88"/>
                        <a:pt x="130" y="91"/>
                        <a:pt x="129" y="93"/>
                      </a:cubicBezTo>
                    </a:path>
                  </a:pathLst>
                </a:custGeom>
                <a:solidFill>
                  <a:srgbClr val="D24B4D"/>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6700">
                    <a:solidFill>
                      <a:schemeClr val="dk1"/>
                    </a:solidFill>
                    <a:latin typeface="Calibri"/>
                    <a:ea typeface="Calibri"/>
                    <a:cs typeface="Calibri"/>
                    <a:sym typeface="Calibri"/>
                  </a:endParaRPr>
                </a:p>
              </p:txBody>
            </p:sp>
            <p:grpSp>
              <p:nvGrpSpPr>
                <p:cNvPr id="79" name="Group 78">
                  <a:extLst>
                    <a:ext uri="{FF2B5EF4-FFF2-40B4-BE49-F238E27FC236}">
                      <a16:creationId xmlns:a16="http://schemas.microsoft.com/office/drawing/2014/main" id="{EA575CEB-4602-94D7-95AD-82D105859F57}"/>
                    </a:ext>
                  </a:extLst>
                </p:cNvPr>
                <p:cNvGrpSpPr/>
                <p:nvPr/>
              </p:nvGrpSpPr>
              <p:grpSpPr>
                <a:xfrm>
                  <a:off x="13612006" y="7182017"/>
                  <a:ext cx="4374238" cy="3982063"/>
                  <a:chOff x="13612006" y="7182017"/>
                  <a:chExt cx="4374238" cy="3982063"/>
                </a:xfrm>
              </p:grpSpPr>
              <p:sp>
                <p:nvSpPr>
                  <p:cNvPr id="80" name="Google Shape;188;p4">
                    <a:extLst>
                      <a:ext uri="{FF2B5EF4-FFF2-40B4-BE49-F238E27FC236}">
                        <a16:creationId xmlns:a16="http://schemas.microsoft.com/office/drawing/2014/main" id="{83DFD445-732E-FD5F-7868-6D874EE0AC2A}"/>
                      </a:ext>
                    </a:extLst>
                  </p:cNvPr>
                  <p:cNvSpPr/>
                  <p:nvPr/>
                </p:nvSpPr>
                <p:spPr>
                  <a:xfrm>
                    <a:off x="13913678" y="7483688"/>
                    <a:ext cx="3348555" cy="3348553"/>
                  </a:xfrm>
                  <a:custGeom>
                    <a:avLst/>
                    <a:gdLst/>
                    <a:ahLst/>
                    <a:cxnLst/>
                    <a:rect l="l" t="t" r="r" b="b"/>
                    <a:pathLst>
                      <a:path w="131" h="131" extrusionOk="0">
                        <a:moveTo>
                          <a:pt x="101" y="111"/>
                        </a:moveTo>
                        <a:cubicBezTo>
                          <a:pt x="127" y="91"/>
                          <a:pt x="131" y="54"/>
                          <a:pt x="111" y="29"/>
                        </a:cubicBezTo>
                        <a:cubicBezTo>
                          <a:pt x="91" y="4"/>
                          <a:pt x="54" y="0"/>
                          <a:pt x="29" y="20"/>
                        </a:cubicBezTo>
                        <a:cubicBezTo>
                          <a:pt x="4" y="40"/>
                          <a:pt x="0" y="76"/>
                          <a:pt x="20" y="101"/>
                        </a:cubicBezTo>
                        <a:cubicBezTo>
                          <a:pt x="40" y="126"/>
                          <a:pt x="76" y="131"/>
                          <a:pt x="101" y="111"/>
                        </a:cubicBezTo>
                      </a:path>
                    </a:pathLst>
                  </a:custGeom>
                  <a:solidFill>
                    <a:srgbClr val="FFF3E2"/>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6700">
                      <a:solidFill>
                        <a:schemeClr val="dk1"/>
                      </a:solidFill>
                      <a:latin typeface="Calibri"/>
                      <a:ea typeface="Calibri"/>
                      <a:cs typeface="Calibri"/>
                      <a:sym typeface="Calibri"/>
                    </a:endParaRPr>
                  </a:p>
                </p:txBody>
              </p:sp>
              <p:sp>
                <p:nvSpPr>
                  <p:cNvPr id="81" name="Google Shape;189;p4">
                    <a:extLst>
                      <a:ext uri="{FF2B5EF4-FFF2-40B4-BE49-F238E27FC236}">
                        <a16:creationId xmlns:a16="http://schemas.microsoft.com/office/drawing/2014/main" id="{0FB51250-911E-ED79-4C6C-B4952547A2AB}"/>
                      </a:ext>
                    </a:extLst>
                  </p:cNvPr>
                  <p:cNvSpPr/>
                  <p:nvPr/>
                </p:nvSpPr>
                <p:spPr>
                  <a:xfrm>
                    <a:off x="14456687" y="8026696"/>
                    <a:ext cx="2262537" cy="2262536"/>
                  </a:xfrm>
                  <a:custGeom>
                    <a:avLst/>
                    <a:gdLst/>
                    <a:ahLst/>
                    <a:cxnLst/>
                    <a:rect l="l" t="t" r="r" b="b"/>
                    <a:pathLst>
                      <a:path w="89" h="89" extrusionOk="0">
                        <a:moveTo>
                          <a:pt x="26" y="59"/>
                        </a:moveTo>
                        <a:cubicBezTo>
                          <a:pt x="18" y="49"/>
                          <a:pt x="20" y="34"/>
                          <a:pt x="30" y="26"/>
                        </a:cubicBezTo>
                        <a:cubicBezTo>
                          <a:pt x="40" y="18"/>
                          <a:pt x="55" y="20"/>
                          <a:pt x="63" y="30"/>
                        </a:cubicBezTo>
                        <a:cubicBezTo>
                          <a:pt x="71" y="40"/>
                          <a:pt x="70" y="55"/>
                          <a:pt x="59" y="63"/>
                        </a:cubicBezTo>
                        <a:cubicBezTo>
                          <a:pt x="49" y="71"/>
                          <a:pt x="34" y="70"/>
                          <a:pt x="26" y="59"/>
                        </a:cubicBezTo>
                        <a:moveTo>
                          <a:pt x="14" y="69"/>
                        </a:moveTo>
                        <a:cubicBezTo>
                          <a:pt x="27" y="86"/>
                          <a:pt x="52" y="89"/>
                          <a:pt x="69" y="76"/>
                        </a:cubicBezTo>
                        <a:cubicBezTo>
                          <a:pt x="86" y="62"/>
                          <a:pt x="89" y="37"/>
                          <a:pt x="76" y="20"/>
                        </a:cubicBezTo>
                        <a:cubicBezTo>
                          <a:pt x="62" y="3"/>
                          <a:pt x="37" y="0"/>
                          <a:pt x="20" y="14"/>
                        </a:cubicBezTo>
                        <a:cubicBezTo>
                          <a:pt x="3" y="27"/>
                          <a:pt x="0" y="52"/>
                          <a:pt x="14" y="69"/>
                        </a:cubicBezTo>
                      </a:path>
                    </a:pathLst>
                  </a:custGeom>
                  <a:solidFill>
                    <a:srgbClr val="F05354"/>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6700">
                      <a:solidFill>
                        <a:schemeClr val="dk1"/>
                      </a:solidFill>
                      <a:latin typeface="Calibri"/>
                      <a:ea typeface="Calibri"/>
                      <a:cs typeface="Calibri"/>
                      <a:sym typeface="Calibri"/>
                    </a:endParaRPr>
                  </a:p>
                </p:txBody>
              </p:sp>
              <p:sp>
                <p:nvSpPr>
                  <p:cNvPr id="82" name="Google Shape;190;p4">
                    <a:extLst>
                      <a:ext uri="{FF2B5EF4-FFF2-40B4-BE49-F238E27FC236}">
                        <a16:creationId xmlns:a16="http://schemas.microsoft.com/office/drawing/2014/main" id="{429A4CC2-1D28-809E-1453-518AD380AFDD}"/>
                      </a:ext>
                    </a:extLst>
                  </p:cNvPr>
                  <p:cNvSpPr/>
                  <p:nvPr/>
                </p:nvSpPr>
                <p:spPr>
                  <a:xfrm>
                    <a:off x="13612006" y="7182017"/>
                    <a:ext cx="3801062" cy="3982063"/>
                  </a:xfrm>
                  <a:custGeom>
                    <a:avLst/>
                    <a:gdLst/>
                    <a:ahLst/>
                    <a:cxnLst/>
                    <a:rect l="l" t="t" r="r" b="b"/>
                    <a:pathLst>
                      <a:path w="149" h="156" extrusionOk="0">
                        <a:moveTo>
                          <a:pt x="121" y="132"/>
                        </a:moveTo>
                        <a:cubicBezTo>
                          <a:pt x="133" y="122"/>
                          <a:pt x="141" y="109"/>
                          <a:pt x="144" y="95"/>
                        </a:cubicBezTo>
                        <a:cubicBezTo>
                          <a:pt x="145" y="93"/>
                          <a:pt x="146" y="90"/>
                          <a:pt x="146" y="87"/>
                        </a:cubicBezTo>
                        <a:cubicBezTo>
                          <a:pt x="149" y="69"/>
                          <a:pt x="144" y="50"/>
                          <a:pt x="132" y="35"/>
                        </a:cubicBezTo>
                        <a:cubicBezTo>
                          <a:pt x="108" y="5"/>
                          <a:pt x="65" y="0"/>
                          <a:pt x="35" y="23"/>
                        </a:cubicBezTo>
                        <a:cubicBezTo>
                          <a:pt x="5" y="47"/>
                          <a:pt x="0" y="91"/>
                          <a:pt x="23" y="121"/>
                        </a:cubicBezTo>
                        <a:cubicBezTo>
                          <a:pt x="47" y="150"/>
                          <a:pt x="91" y="156"/>
                          <a:pt x="121" y="132"/>
                        </a:cubicBezTo>
                        <a:moveTo>
                          <a:pt x="129" y="93"/>
                        </a:moveTo>
                        <a:cubicBezTo>
                          <a:pt x="126" y="104"/>
                          <a:pt x="120" y="113"/>
                          <a:pt x="111" y="120"/>
                        </a:cubicBezTo>
                        <a:cubicBezTo>
                          <a:pt x="88" y="138"/>
                          <a:pt x="54" y="134"/>
                          <a:pt x="35" y="111"/>
                        </a:cubicBezTo>
                        <a:cubicBezTo>
                          <a:pt x="17" y="88"/>
                          <a:pt x="21" y="54"/>
                          <a:pt x="44" y="36"/>
                        </a:cubicBezTo>
                        <a:cubicBezTo>
                          <a:pt x="68" y="17"/>
                          <a:pt x="101" y="21"/>
                          <a:pt x="120" y="44"/>
                        </a:cubicBezTo>
                        <a:cubicBezTo>
                          <a:pt x="129" y="56"/>
                          <a:pt x="133" y="71"/>
                          <a:pt x="131" y="85"/>
                        </a:cubicBezTo>
                        <a:cubicBezTo>
                          <a:pt x="130" y="88"/>
                          <a:pt x="130" y="91"/>
                          <a:pt x="129" y="93"/>
                        </a:cubicBezTo>
                      </a:path>
                    </a:pathLst>
                  </a:custGeom>
                  <a:solidFill>
                    <a:srgbClr val="F05354"/>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6700">
                      <a:solidFill>
                        <a:schemeClr val="dk1"/>
                      </a:solidFill>
                      <a:latin typeface="Calibri"/>
                      <a:ea typeface="Calibri"/>
                      <a:cs typeface="Calibri"/>
                      <a:sym typeface="Calibri"/>
                    </a:endParaRPr>
                  </a:p>
                </p:txBody>
              </p:sp>
              <p:sp>
                <p:nvSpPr>
                  <p:cNvPr id="83" name="Google Shape;191;p4">
                    <a:extLst>
                      <a:ext uri="{FF2B5EF4-FFF2-40B4-BE49-F238E27FC236}">
                        <a16:creationId xmlns:a16="http://schemas.microsoft.com/office/drawing/2014/main" id="{7A99D9CE-2FBE-93F5-7397-E950B53C2DEB}"/>
                      </a:ext>
                    </a:extLst>
                  </p:cNvPr>
                  <p:cNvSpPr/>
                  <p:nvPr/>
                </p:nvSpPr>
                <p:spPr>
                  <a:xfrm>
                    <a:off x="15271201" y="8841210"/>
                    <a:ext cx="663677" cy="663677"/>
                  </a:xfrm>
                  <a:custGeom>
                    <a:avLst/>
                    <a:gdLst/>
                    <a:ahLst/>
                    <a:cxnLst/>
                    <a:rect l="l" t="t" r="r" b="b"/>
                    <a:pathLst>
                      <a:path w="26" h="26" extrusionOk="0">
                        <a:moveTo>
                          <a:pt x="20" y="22"/>
                        </a:moveTo>
                        <a:cubicBezTo>
                          <a:pt x="25" y="18"/>
                          <a:pt x="26" y="11"/>
                          <a:pt x="22" y="6"/>
                        </a:cubicBezTo>
                        <a:cubicBezTo>
                          <a:pt x="18" y="1"/>
                          <a:pt x="10" y="0"/>
                          <a:pt x="6" y="4"/>
                        </a:cubicBezTo>
                        <a:cubicBezTo>
                          <a:pt x="1" y="8"/>
                          <a:pt x="0" y="15"/>
                          <a:pt x="4" y="20"/>
                        </a:cubicBezTo>
                        <a:cubicBezTo>
                          <a:pt x="8" y="25"/>
                          <a:pt x="15" y="26"/>
                          <a:pt x="20" y="22"/>
                        </a:cubicBezTo>
                        <a:close/>
                      </a:path>
                    </a:pathLst>
                  </a:custGeom>
                  <a:solidFill>
                    <a:srgbClr val="F05354"/>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6700">
                      <a:solidFill>
                        <a:schemeClr val="dk1"/>
                      </a:solidFill>
                      <a:latin typeface="Calibri"/>
                      <a:ea typeface="Calibri"/>
                      <a:cs typeface="Calibri"/>
                      <a:sym typeface="Calibri"/>
                    </a:endParaRPr>
                  </a:p>
                </p:txBody>
              </p:sp>
              <p:sp>
                <p:nvSpPr>
                  <p:cNvPr id="84" name="Google Shape;192;p4">
                    <a:extLst>
                      <a:ext uri="{FF2B5EF4-FFF2-40B4-BE49-F238E27FC236}">
                        <a16:creationId xmlns:a16="http://schemas.microsoft.com/office/drawing/2014/main" id="{4214939D-532A-01B8-AEA6-EF39F580FA85}"/>
                      </a:ext>
                    </a:extLst>
                  </p:cNvPr>
                  <p:cNvSpPr/>
                  <p:nvPr/>
                </p:nvSpPr>
                <p:spPr>
                  <a:xfrm>
                    <a:off x="15512537" y="7212183"/>
                    <a:ext cx="2473707" cy="2051366"/>
                  </a:xfrm>
                  <a:custGeom>
                    <a:avLst/>
                    <a:gdLst/>
                    <a:ahLst/>
                    <a:cxnLst/>
                    <a:rect l="l" t="t" r="r" b="b"/>
                    <a:pathLst>
                      <a:path w="97" h="81" extrusionOk="0">
                        <a:moveTo>
                          <a:pt x="1" y="75"/>
                        </a:moveTo>
                        <a:cubicBezTo>
                          <a:pt x="67" y="23"/>
                          <a:pt x="67" y="23"/>
                          <a:pt x="67" y="23"/>
                        </a:cubicBezTo>
                        <a:cubicBezTo>
                          <a:pt x="68" y="11"/>
                          <a:pt x="68" y="11"/>
                          <a:pt x="68" y="11"/>
                        </a:cubicBezTo>
                        <a:cubicBezTo>
                          <a:pt x="71" y="9"/>
                          <a:pt x="71" y="9"/>
                          <a:pt x="71" y="9"/>
                        </a:cubicBezTo>
                        <a:cubicBezTo>
                          <a:pt x="70" y="20"/>
                          <a:pt x="70" y="20"/>
                          <a:pt x="70" y="20"/>
                        </a:cubicBezTo>
                        <a:cubicBezTo>
                          <a:pt x="73" y="18"/>
                          <a:pt x="73" y="18"/>
                          <a:pt x="73" y="18"/>
                        </a:cubicBezTo>
                        <a:cubicBezTo>
                          <a:pt x="74" y="7"/>
                          <a:pt x="74" y="7"/>
                          <a:pt x="74" y="7"/>
                        </a:cubicBezTo>
                        <a:cubicBezTo>
                          <a:pt x="77" y="4"/>
                          <a:pt x="77" y="4"/>
                          <a:pt x="77" y="4"/>
                        </a:cubicBezTo>
                        <a:cubicBezTo>
                          <a:pt x="76" y="16"/>
                          <a:pt x="76" y="16"/>
                          <a:pt x="76" y="16"/>
                        </a:cubicBezTo>
                        <a:cubicBezTo>
                          <a:pt x="79" y="13"/>
                          <a:pt x="79" y="13"/>
                          <a:pt x="79" y="13"/>
                        </a:cubicBezTo>
                        <a:cubicBezTo>
                          <a:pt x="80" y="2"/>
                          <a:pt x="80" y="2"/>
                          <a:pt x="80" y="2"/>
                        </a:cubicBezTo>
                        <a:cubicBezTo>
                          <a:pt x="83" y="0"/>
                          <a:pt x="83" y="0"/>
                          <a:pt x="83" y="0"/>
                        </a:cubicBezTo>
                        <a:cubicBezTo>
                          <a:pt x="82" y="11"/>
                          <a:pt x="82" y="11"/>
                          <a:pt x="82" y="11"/>
                        </a:cubicBezTo>
                        <a:cubicBezTo>
                          <a:pt x="84" y="9"/>
                          <a:pt x="84" y="9"/>
                          <a:pt x="84" y="9"/>
                        </a:cubicBezTo>
                        <a:cubicBezTo>
                          <a:pt x="85" y="8"/>
                          <a:pt x="87" y="8"/>
                          <a:pt x="88" y="10"/>
                        </a:cubicBezTo>
                        <a:cubicBezTo>
                          <a:pt x="89" y="10"/>
                          <a:pt x="89" y="10"/>
                          <a:pt x="89" y="10"/>
                        </a:cubicBezTo>
                        <a:cubicBezTo>
                          <a:pt x="90" y="11"/>
                          <a:pt x="89" y="13"/>
                          <a:pt x="88" y="14"/>
                        </a:cubicBezTo>
                        <a:cubicBezTo>
                          <a:pt x="86" y="16"/>
                          <a:pt x="86" y="16"/>
                          <a:pt x="86" y="16"/>
                        </a:cubicBezTo>
                        <a:cubicBezTo>
                          <a:pt x="97" y="18"/>
                          <a:pt x="97" y="18"/>
                          <a:pt x="97" y="18"/>
                        </a:cubicBezTo>
                        <a:cubicBezTo>
                          <a:pt x="94" y="20"/>
                          <a:pt x="94" y="20"/>
                          <a:pt x="94" y="20"/>
                        </a:cubicBezTo>
                        <a:cubicBezTo>
                          <a:pt x="83" y="19"/>
                          <a:pt x="83" y="19"/>
                          <a:pt x="83" y="19"/>
                        </a:cubicBezTo>
                        <a:cubicBezTo>
                          <a:pt x="80" y="21"/>
                          <a:pt x="80" y="21"/>
                          <a:pt x="80" y="21"/>
                        </a:cubicBezTo>
                        <a:cubicBezTo>
                          <a:pt x="91" y="22"/>
                          <a:pt x="91" y="22"/>
                          <a:pt x="91" y="22"/>
                        </a:cubicBezTo>
                        <a:cubicBezTo>
                          <a:pt x="88" y="25"/>
                          <a:pt x="88" y="25"/>
                          <a:pt x="88" y="25"/>
                        </a:cubicBezTo>
                        <a:cubicBezTo>
                          <a:pt x="77" y="23"/>
                          <a:pt x="77" y="23"/>
                          <a:pt x="77" y="23"/>
                        </a:cubicBezTo>
                        <a:cubicBezTo>
                          <a:pt x="74" y="26"/>
                          <a:pt x="74" y="26"/>
                          <a:pt x="74" y="26"/>
                        </a:cubicBezTo>
                        <a:cubicBezTo>
                          <a:pt x="85" y="27"/>
                          <a:pt x="85" y="27"/>
                          <a:pt x="85" y="27"/>
                        </a:cubicBezTo>
                        <a:cubicBezTo>
                          <a:pt x="82" y="29"/>
                          <a:pt x="82" y="29"/>
                          <a:pt x="82" y="29"/>
                        </a:cubicBezTo>
                        <a:cubicBezTo>
                          <a:pt x="71" y="28"/>
                          <a:pt x="71" y="28"/>
                          <a:pt x="71" y="28"/>
                        </a:cubicBezTo>
                        <a:cubicBezTo>
                          <a:pt x="6" y="80"/>
                          <a:pt x="6" y="80"/>
                          <a:pt x="6" y="80"/>
                        </a:cubicBezTo>
                        <a:cubicBezTo>
                          <a:pt x="4" y="81"/>
                          <a:pt x="2" y="81"/>
                          <a:pt x="1" y="80"/>
                        </a:cubicBezTo>
                        <a:cubicBezTo>
                          <a:pt x="1" y="79"/>
                          <a:pt x="1" y="79"/>
                          <a:pt x="1" y="79"/>
                        </a:cubicBezTo>
                        <a:cubicBezTo>
                          <a:pt x="0" y="78"/>
                          <a:pt x="0" y="76"/>
                          <a:pt x="1" y="75"/>
                        </a:cubicBezTo>
                        <a:close/>
                      </a:path>
                    </a:pathLst>
                  </a:custGeom>
                  <a:solidFill>
                    <a:srgbClr val="3D3D3C"/>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6700">
                      <a:solidFill>
                        <a:schemeClr val="dk1"/>
                      </a:solidFill>
                      <a:latin typeface="Calibri"/>
                      <a:ea typeface="Calibri"/>
                      <a:cs typeface="Calibri"/>
                      <a:sym typeface="Calibri"/>
                    </a:endParaRPr>
                  </a:p>
                </p:txBody>
              </p:sp>
            </p:grpSp>
          </p:grpSp>
          <p:grpSp>
            <p:nvGrpSpPr>
              <p:cNvPr id="64" name="Group 63">
                <a:extLst>
                  <a:ext uri="{FF2B5EF4-FFF2-40B4-BE49-F238E27FC236}">
                    <a16:creationId xmlns:a16="http://schemas.microsoft.com/office/drawing/2014/main" id="{C17C66FF-2F89-8BD0-0BD5-3EEA8D9FABD6}"/>
                  </a:ext>
                </a:extLst>
              </p:cNvPr>
              <p:cNvGrpSpPr/>
              <p:nvPr/>
            </p:nvGrpSpPr>
            <p:grpSpPr>
              <a:xfrm>
                <a:off x="9906717" y="3178609"/>
                <a:ext cx="3280680" cy="2614932"/>
                <a:chOff x="-1656699" y="7234695"/>
                <a:chExt cx="4003794" cy="3191305"/>
              </a:xfrm>
            </p:grpSpPr>
            <p:grpSp>
              <p:nvGrpSpPr>
                <p:cNvPr id="65" name="Group 64">
                  <a:extLst>
                    <a:ext uri="{FF2B5EF4-FFF2-40B4-BE49-F238E27FC236}">
                      <a16:creationId xmlns:a16="http://schemas.microsoft.com/office/drawing/2014/main" id="{E7EA1905-27A3-38DA-54EB-F5F1B50934A7}"/>
                    </a:ext>
                  </a:extLst>
                </p:cNvPr>
                <p:cNvGrpSpPr/>
                <p:nvPr/>
              </p:nvGrpSpPr>
              <p:grpSpPr>
                <a:xfrm>
                  <a:off x="-1656699" y="7234695"/>
                  <a:ext cx="2938690" cy="3166539"/>
                  <a:chOff x="5871213" y="9346012"/>
                  <a:chExt cx="1436792" cy="1548192"/>
                </a:xfrm>
              </p:grpSpPr>
              <p:sp>
                <p:nvSpPr>
                  <p:cNvPr id="75" name="Freeform 1870">
                    <a:extLst>
                      <a:ext uri="{FF2B5EF4-FFF2-40B4-BE49-F238E27FC236}">
                        <a16:creationId xmlns:a16="http://schemas.microsoft.com/office/drawing/2014/main" id="{45FE2E9D-B3E6-A684-F55F-C3E8855B2BBB}"/>
                      </a:ext>
                    </a:extLst>
                  </p:cNvPr>
                  <p:cNvSpPr>
                    <a:spLocks/>
                  </p:cNvSpPr>
                  <p:nvPr/>
                </p:nvSpPr>
                <p:spPr bwMode="auto">
                  <a:xfrm flipH="1">
                    <a:off x="5891731" y="9346012"/>
                    <a:ext cx="1211017" cy="304954"/>
                  </a:xfrm>
                  <a:custGeom>
                    <a:avLst/>
                    <a:gdLst>
                      <a:gd name="T0" fmla="*/ 0 w 94"/>
                      <a:gd name="T1" fmla="*/ 10 h 20"/>
                      <a:gd name="T2" fmla="*/ 0 w 94"/>
                      <a:gd name="T3" fmla="*/ 3 h 20"/>
                      <a:gd name="T4" fmla="*/ 23 w 94"/>
                      <a:gd name="T5" fmla="*/ 1 h 20"/>
                      <a:gd name="T6" fmla="*/ 46 w 94"/>
                      <a:gd name="T7" fmla="*/ 9 h 20"/>
                      <a:gd name="T8" fmla="*/ 72 w 94"/>
                      <a:gd name="T9" fmla="*/ 1 h 20"/>
                      <a:gd name="T10" fmla="*/ 94 w 94"/>
                      <a:gd name="T11" fmla="*/ 1 h 20"/>
                      <a:gd name="T12" fmla="*/ 93 w 94"/>
                      <a:gd name="T13" fmla="*/ 10 h 20"/>
                      <a:gd name="T14" fmla="*/ 43 w 94"/>
                      <a:gd name="T15" fmla="*/ 20 h 20"/>
                      <a:gd name="T16" fmla="*/ 0 w 94"/>
                      <a:gd name="T17" fmla="*/ 1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4" h="20">
                        <a:moveTo>
                          <a:pt x="0" y="10"/>
                        </a:moveTo>
                        <a:cubicBezTo>
                          <a:pt x="0" y="3"/>
                          <a:pt x="0" y="3"/>
                          <a:pt x="0" y="3"/>
                        </a:cubicBezTo>
                        <a:cubicBezTo>
                          <a:pt x="0" y="3"/>
                          <a:pt x="10" y="0"/>
                          <a:pt x="23" y="1"/>
                        </a:cubicBezTo>
                        <a:cubicBezTo>
                          <a:pt x="37" y="2"/>
                          <a:pt x="46" y="9"/>
                          <a:pt x="46" y="9"/>
                        </a:cubicBezTo>
                        <a:cubicBezTo>
                          <a:pt x="46" y="9"/>
                          <a:pt x="58" y="2"/>
                          <a:pt x="72" y="1"/>
                        </a:cubicBezTo>
                        <a:cubicBezTo>
                          <a:pt x="86" y="0"/>
                          <a:pt x="94" y="1"/>
                          <a:pt x="94" y="1"/>
                        </a:cubicBezTo>
                        <a:cubicBezTo>
                          <a:pt x="93" y="10"/>
                          <a:pt x="93" y="10"/>
                          <a:pt x="93" y="10"/>
                        </a:cubicBezTo>
                        <a:cubicBezTo>
                          <a:pt x="43" y="20"/>
                          <a:pt x="43" y="20"/>
                          <a:pt x="43" y="20"/>
                        </a:cubicBezTo>
                        <a:lnTo>
                          <a:pt x="0" y="10"/>
                        </a:lnTo>
                        <a:close/>
                      </a:path>
                    </a:pathLst>
                  </a:custGeom>
                  <a:solidFill>
                    <a:srgbClr val="FFEF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 name="Freeform 1871">
                    <a:extLst>
                      <a:ext uri="{FF2B5EF4-FFF2-40B4-BE49-F238E27FC236}">
                        <a16:creationId xmlns:a16="http://schemas.microsoft.com/office/drawing/2014/main" id="{28C8EACF-D65A-7D38-9CA7-4BFAC5E1BAB0}"/>
                      </a:ext>
                    </a:extLst>
                  </p:cNvPr>
                  <p:cNvSpPr>
                    <a:spLocks/>
                  </p:cNvSpPr>
                  <p:nvPr/>
                </p:nvSpPr>
                <p:spPr bwMode="auto">
                  <a:xfrm flipH="1">
                    <a:off x="5871213" y="9463293"/>
                    <a:ext cx="1436792" cy="1430911"/>
                  </a:xfrm>
                  <a:custGeom>
                    <a:avLst/>
                    <a:gdLst>
                      <a:gd name="T0" fmla="*/ 70 w 70"/>
                      <a:gd name="T1" fmla="*/ 0 h 61"/>
                      <a:gd name="T2" fmla="*/ 61 w 70"/>
                      <a:gd name="T3" fmla="*/ 61 h 61"/>
                      <a:gd name="T4" fmla="*/ 0 w 70"/>
                      <a:gd name="T5" fmla="*/ 61 h 61"/>
                      <a:gd name="T6" fmla="*/ 9 w 70"/>
                      <a:gd name="T7" fmla="*/ 0 h 61"/>
                      <a:gd name="T8" fmla="*/ 70 w 70"/>
                      <a:gd name="T9" fmla="*/ 0 h 61"/>
                    </a:gdLst>
                    <a:ahLst/>
                    <a:cxnLst>
                      <a:cxn ang="0">
                        <a:pos x="T0" y="T1"/>
                      </a:cxn>
                      <a:cxn ang="0">
                        <a:pos x="T2" y="T3"/>
                      </a:cxn>
                      <a:cxn ang="0">
                        <a:pos x="T4" y="T5"/>
                      </a:cxn>
                      <a:cxn ang="0">
                        <a:pos x="T6" y="T7"/>
                      </a:cxn>
                      <a:cxn ang="0">
                        <a:pos x="T8" y="T9"/>
                      </a:cxn>
                    </a:cxnLst>
                    <a:rect l="0" t="0" r="r" b="b"/>
                    <a:pathLst>
                      <a:path w="70" h="61">
                        <a:moveTo>
                          <a:pt x="70" y="0"/>
                        </a:moveTo>
                        <a:lnTo>
                          <a:pt x="61" y="61"/>
                        </a:lnTo>
                        <a:lnTo>
                          <a:pt x="0" y="61"/>
                        </a:lnTo>
                        <a:lnTo>
                          <a:pt x="9" y="0"/>
                        </a:lnTo>
                        <a:lnTo>
                          <a:pt x="70" y="0"/>
                        </a:lnTo>
                        <a:close/>
                      </a:path>
                    </a:pathLst>
                  </a:custGeom>
                  <a:solidFill>
                    <a:srgbClr val="69B6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 name="Freeform 1872">
                    <a:extLst>
                      <a:ext uri="{FF2B5EF4-FFF2-40B4-BE49-F238E27FC236}">
                        <a16:creationId xmlns:a16="http://schemas.microsoft.com/office/drawing/2014/main" id="{2F191240-C285-0FEB-75AE-06FE03ECB669}"/>
                      </a:ext>
                    </a:extLst>
                  </p:cNvPr>
                  <p:cNvSpPr>
                    <a:spLocks/>
                  </p:cNvSpPr>
                  <p:nvPr/>
                </p:nvSpPr>
                <p:spPr bwMode="auto">
                  <a:xfrm flipH="1">
                    <a:off x="6466448" y="9463293"/>
                    <a:ext cx="266839" cy="1430911"/>
                  </a:xfrm>
                  <a:custGeom>
                    <a:avLst/>
                    <a:gdLst>
                      <a:gd name="T0" fmla="*/ 13 w 13"/>
                      <a:gd name="T1" fmla="*/ 0 h 61"/>
                      <a:gd name="T2" fmla="*/ 6 w 13"/>
                      <a:gd name="T3" fmla="*/ 61 h 61"/>
                      <a:gd name="T4" fmla="*/ 0 w 13"/>
                      <a:gd name="T5" fmla="*/ 61 h 61"/>
                      <a:gd name="T6" fmla="*/ 8 w 13"/>
                      <a:gd name="T7" fmla="*/ 0 h 61"/>
                      <a:gd name="T8" fmla="*/ 13 w 13"/>
                      <a:gd name="T9" fmla="*/ 0 h 61"/>
                    </a:gdLst>
                    <a:ahLst/>
                    <a:cxnLst>
                      <a:cxn ang="0">
                        <a:pos x="T0" y="T1"/>
                      </a:cxn>
                      <a:cxn ang="0">
                        <a:pos x="T2" y="T3"/>
                      </a:cxn>
                      <a:cxn ang="0">
                        <a:pos x="T4" y="T5"/>
                      </a:cxn>
                      <a:cxn ang="0">
                        <a:pos x="T6" y="T7"/>
                      </a:cxn>
                      <a:cxn ang="0">
                        <a:pos x="T8" y="T9"/>
                      </a:cxn>
                    </a:cxnLst>
                    <a:rect l="0" t="0" r="r" b="b"/>
                    <a:pathLst>
                      <a:path w="13" h="61">
                        <a:moveTo>
                          <a:pt x="13" y="0"/>
                        </a:moveTo>
                        <a:lnTo>
                          <a:pt x="6" y="61"/>
                        </a:lnTo>
                        <a:lnTo>
                          <a:pt x="0" y="61"/>
                        </a:lnTo>
                        <a:lnTo>
                          <a:pt x="8" y="0"/>
                        </a:lnTo>
                        <a:lnTo>
                          <a:pt x="13" y="0"/>
                        </a:lnTo>
                        <a:close/>
                      </a:path>
                    </a:pathLst>
                  </a:custGeom>
                  <a:solidFill>
                    <a:srgbClr val="53AA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6" name="Group 65">
                  <a:extLst>
                    <a:ext uri="{FF2B5EF4-FFF2-40B4-BE49-F238E27FC236}">
                      <a16:creationId xmlns:a16="http://schemas.microsoft.com/office/drawing/2014/main" id="{C6D0EF04-8DD3-7CFD-2418-5B5ED7129DDD}"/>
                    </a:ext>
                  </a:extLst>
                </p:cNvPr>
                <p:cNvGrpSpPr/>
                <p:nvPr/>
              </p:nvGrpSpPr>
              <p:grpSpPr>
                <a:xfrm>
                  <a:off x="109507" y="9371149"/>
                  <a:ext cx="2237588" cy="1054851"/>
                  <a:chOff x="4126529" y="10120102"/>
                  <a:chExt cx="1744684" cy="822485"/>
                </a:xfrm>
              </p:grpSpPr>
              <p:sp>
                <p:nvSpPr>
                  <p:cNvPr id="67" name="Freeform 1861">
                    <a:extLst>
                      <a:ext uri="{FF2B5EF4-FFF2-40B4-BE49-F238E27FC236}">
                        <a16:creationId xmlns:a16="http://schemas.microsoft.com/office/drawing/2014/main" id="{E30712A0-92B3-DD50-F610-E98DBF1BC3FF}"/>
                      </a:ext>
                    </a:extLst>
                  </p:cNvPr>
                  <p:cNvSpPr>
                    <a:spLocks/>
                  </p:cNvSpPr>
                  <p:nvPr/>
                </p:nvSpPr>
                <p:spPr bwMode="auto">
                  <a:xfrm flipH="1">
                    <a:off x="4311267" y="10683081"/>
                    <a:ext cx="1559946" cy="259506"/>
                  </a:xfrm>
                  <a:custGeom>
                    <a:avLst/>
                    <a:gdLst>
                      <a:gd name="T0" fmla="*/ 117 w 121"/>
                      <a:gd name="T1" fmla="*/ 19 h 19"/>
                      <a:gd name="T2" fmla="*/ 10 w 121"/>
                      <a:gd name="T3" fmla="*/ 19 h 19"/>
                      <a:gd name="T4" fmla="*/ 0 w 121"/>
                      <a:gd name="T5" fmla="*/ 10 h 19"/>
                      <a:gd name="T6" fmla="*/ 0 w 121"/>
                      <a:gd name="T7" fmla="*/ 9 h 19"/>
                      <a:gd name="T8" fmla="*/ 10 w 121"/>
                      <a:gd name="T9" fmla="*/ 0 h 19"/>
                      <a:gd name="T10" fmla="*/ 117 w 121"/>
                      <a:gd name="T11" fmla="*/ 0 h 19"/>
                      <a:gd name="T12" fmla="*/ 121 w 121"/>
                      <a:gd name="T13" fmla="*/ 3 h 19"/>
                      <a:gd name="T14" fmla="*/ 121 w 121"/>
                      <a:gd name="T15" fmla="*/ 16 h 19"/>
                      <a:gd name="T16" fmla="*/ 117 w 121"/>
                      <a:gd name="T17" fmla="*/ 1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1" h="19">
                        <a:moveTo>
                          <a:pt x="117" y="19"/>
                        </a:moveTo>
                        <a:cubicBezTo>
                          <a:pt x="10" y="19"/>
                          <a:pt x="10" y="19"/>
                          <a:pt x="10" y="19"/>
                        </a:cubicBezTo>
                        <a:cubicBezTo>
                          <a:pt x="5" y="19"/>
                          <a:pt x="0" y="15"/>
                          <a:pt x="0" y="10"/>
                        </a:cubicBezTo>
                        <a:cubicBezTo>
                          <a:pt x="0" y="9"/>
                          <a:pt x="0" y="9"/>
                          <a:pt x="0" y="9"/>
                        </a:cubicBezTo>
                        <a:cubicBezTo>
                          <a:pt x="0" y="4"/>
                          <a:pt x="5" y="0"/>
                          <a:pt x="10" y="0"/>
                        </a:cubicBezTo>
                        <a:cubicBezTo>
                          <a:pt x="117" y="0"/>
                          <a:pt x="117" y="0"/>
                          <a:pt x="117" y="0"/>
                        </a:cubicBezTo>
                        <a:cubicBezTo>
                          <a:pt x="119" y="0"/>
                          <a:pt x="121" y="2"/>
                          <a:pt x="121" y="3"/>
                        </a:cubicBezTo>
                        <a:cubicBezTo>
                          <a:pt x="121" y="16"/>
                          <a:pt x="121" y="16"/>
                          <a:pt x="121" y="16"/>
                        </a:cubicBezTo>
                        <a:cubicBezTo>
                          <a:pt x="121" y="18"/>
                          <a:pt x="119" y="19"/>
                          <a:pt x="117" y="19"/>
                        </a:cubicBezTo>
                        <a:close/>
                      </a:path>
                    </a:pathLst>
                  </a:custGeom>
                  <a:solidFill>
                    <a:srgbClr val="F6B3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 name="Freeform 1862">
                    <a:extLst>
                      <a:ext uri="{FF2B5EF4-FFF2-40B4-BE49-F238E27FC236}">
                        <a16:creationId xmlns:a16="http://schemas.microsoft.com/office/drawing/2014/main" id="{D3239351-2471-22C6-7B86-8419FAC4C905}"/>
                      </a:ext>
                    </a:extLst>
                  </p:cNvPr>
                  <p:cNvSpPr>
                    <a:spLocks/>
                  </p:cNvSpPr>
                  <p:nvPr/>
                </p:nvSpPr>
                <p:spPr bwMode="auto">
                  <a:xfrm flipH="1">
                    <a:off x="4126530" y="10683081"/>
                    <a:ext cx="1375221" cy="259506"/>
                  </a:xfrm>
                  <a:custGeom>
                    <a:avLst/>
                    <a:gdLst>
                      <a:gd name="T0" fmla="*/ 103 w 106"/>
                      <a:gd name="T1" fmla="*/ 19 h 19"/>
                      <a:gd name="T2" fmla="*/ 8 w 106"/>
                      <a:gd name="T3" fmla="*/ 19 h 19"/>
                      <a:gd name="T4" fmla="*/ 0 w 106"/>
                      <a:gd name="T5" fmla="*/ 10 h 19"/>
                      <a:gd name="T6" fmla="*/ 0 w 106"/>
                      <a:gd name="T7" fmla="*/ 9 h 19"/>
                      <a:gd name="T8" fmla="*/ 8 w 106"/>
                      <a:gd name="T9" fmla="*/ 0 h 19"/>
                      <a:gd name="T10" fmla="*/ 103 w 106"/>
                      <a:gd name="T11" fmla="*/ 0 h 19"/>
                      <a:gd name="T12" fmla="*/ 106 w 106"/>
                      <a:gd name="T13" fmla="*/ 3 h 19"/>
                      <a:gd name="T14" fmla="*/ 106 w 106"/>
                      <a:gd name="T15" fmla="*/ 16 h 19"/>
                      <a:gd name="T16" fmla="*/ 103 w 106"/>
                      <a:gd name="T17" fmla="*/ 1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6" h="19">
                        <a:moveTo>
                          <a:pt x="103" y="19"/>
                        </a:moveTo>
                        <a:cubicBezTo>
                          <a:pt x="8" y="19"/>
                          <a:pt x="8" y="19"/>
                          <a:pt x="8" y="19"/>
                        </a:cubicBezTo>
                        <a:cubicBezTo>
                          <a:pt x="4" y="19"/>
                          <a:pt x="0" y="15"/>
                          <a:pt x="0" y="10"/>
                        </a:cubicBezTo>
                        <a:cubicBezTo>
                          <a:pt x="0" y="9"/>
                          <a:pt x="0" y="9"/>
                          <a:pt x="0" y="9"/>
                        </a:cubicBezTo>
                        <a:cubicBezTo>
                          <a:pt x="0" y="4"/>
                          <a:pt x="4" y="0"/>
                          <a:pt x="8" y="0"/>
                        </a:cubicBezTo>
                        <a:cubicBezTo>
                          <a:pt x="103" y="0"/>
                          <a:pt x="103" y="0"/>
                          <a:pt x="103" y="0"/>
                        </a:cubicBezTo>
                        <a:cubicBezTo>
                          <a:pt x="105" y="0"/>
                          <a:pt x="106" y="2"/>
                          <a:pt x="106" y="3"/>
                        </a:cubicBezTo>
                        <a:cubicBezTo>
                          <a:pt x="106" y="16"/>
                          <a:pt x="106" y="16"/>
                          <a:pt x="106" y="16"/>
                        </a:cubicBezTo>
                        <a:cubicBezTo>
                          <a:pt x="106" y="18"/>
                          <a:pt x="105" y="19"/>
                          <a:pt x="103" y="19"/>
                        </a:cubicBezTo>
                        <a:close/>
                      </a:path>
                    </a:pathLst>
                  </a:custGeom>
                  <a:solidFill>
                    <a:srgbClr val="FDC99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 name="Freeform 1863">
                    <a:extLst>
                      <a:ext uri="{FF2B5EF4-FFF2-40B4-BE49-F238E27FC236}">
                        <a16:creationId xmlns:a16="http://schemas.microsoft.com/office/drawing/2014/main" id="{84082E66-2306-2E37-04E7-48F20A04E436}"/>
                      </a:ext>
                    </a:extLst>
                  </p:cNvPr>
                  <p:cNvSpPr>
                    <a:spLocks/>
                  </p:cNvSpPr>
                  <p:nvPr/>
                </p:nvSpPr>
                <p:spPr bwMode="auto">
                  <a:xfrm flipH="1">
                    <a:off x="4126529" y="10729995"/>
                    <a:ext cx="1334171" cy="173005"/>
                  </a:xfrm>
                  <a:custGeom>
                    <a:avLst/>
                    <a:gdLst>
                      <a:gd name="T0" fmla="*/ 102 w 102"/>
                      <a:gd name="T1" fmla="*/ 12 h 12"/>
                      <a:gd name="T2" fmla="*/ 6 w 102"/>
                      <a:gd name="T3" fmla="*/ 12 h 12"/>
                      <a:gd name="T4" fmla="*/ 0 w 102"/>
                      <a:gd name="T5" fmla="*/ 6 h 12"/>
                      <a:gd name="T6" fmla="*/ 6 w 102"/>
                      <a:gd name="T7" fmla="*/ 0 h 12"/>
                      <a:gd name="T8" fmla="*/ 102 w 102"/>
                      <a:gd name="T9" fmla="*/ 0 h 12"/>
                      <a:gd name="T10" fmla="*/ 102 w 102"/>
                      <a:gd name="T11" fmla="*/ 12 h 12"/>
                    </a:gdLst>
                    <a:ahLst/>
                    <a:cxnLst>
                      <a:cxn ang="0">
                        <a:pos x="T0" y="T1"/>
                      </a:cxn>
                      <a:cxn ang="0">
                        <a:pos x="T2" y="T3"/>
                      </a:cxn>
                      <a:cxn ang="0">
                        <a:pos x="T4" y="T5"/>
                      </a:cxn>
                      <a:cxn ang="0">
                        <a:pos x="T6" y="T7"/>
                      </a:cxn>
                      <a:cxn ang="0">
                        <a:pos x="T8" y="T9"/>
                      </a:cxn>
                      <a:cxn ang="0">
                        <a:pos x="T10" y="T11"/>
                      </a:cxn>
                    </a:cxnLst>
                    <a:rect l="0" t="0" r="r" b="b"/>
                    <a:pathLst>
                      <a:path w="102" h="12">
                        <a:moveTo>
                          <a:pt x="102" y="12"/>
                        </a:moveTo>
                        <a:cubicBezTo>
                          <a:pt x="6" y="12"/>
                          <a:pt x="6" y="12"/>
                          <a:pt x="6" y="12"/>
                        </a:cubicBezTo>
                        <a:cubicBezTo>
                          <a:pt x="3" y="12"/>
                          <a:pt x="0" y="9"/>
                          <a:pt x="0" y="6"/>
                        </a:cubicBezTo>
                        <a:cubicBezTo>
                          <a:pt x="0" y="2"/>
                          <a:pt x="3" y="0"/>
                          <a:pt x="6" y="0"/>
                        </a:cubicBezTo>
                        <a:cubicBezTo>
                          <a:pt x="102" y="0"/>
                          <a:pt x="102" y="0"/>
                          <a:pt x="102" y="0"/>
                        </a:cubicBezTo>
                        <a:lnTo>
                          <a:pt x="102" y="1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 name="Freeform 1864">
                    <a:extLst>
                      <a:ext uri="{FF2B5EF4-FFF2-40B4-BE49-F238E27FC236}">
                        <a16:creationId xmlns:a16="http://schemas.microsoft.com/office/drawing/2014/main" id="{631AE079-D8E9-E73C-F8B3-A534B1965F71}"/>
                      </a:ext>
                    </a:extLst>
                  </p:cNvPr>
                  <p:cNvSpPr>
                    <a:spLocks/>
                  </p:cNvSpPr>
                  <p:nvPr/>
                </p:nvSpPr>
                <p:spPr bwMode="auto">
                  <a:xfrm flipH="1">
                    <a:off x="4249684" y="10401590"/>
                    <a:ext cx="1518894" cy="259506"/>
                  </a:xfrm>
                  <a:custGeom>
                    <a:avLst/>
                    <a:gdLst>
                      <a:gd name="T0" fmla="*/ 1 w 117"/>
                      <a:gd name="T1" fmla="*/ 19 h 19"/>
                      <a:gd name="T2" fmla="*/ 107 w 117"/>
                      <a:gd name="T3" fmla="*/ 19 h 19"/>
                      <a:gd name="T4" fmla="*/ 117 w 117"/>
                      <a:gd name="T5" fmla="*/ 10 h 19"/>
                      <a:gd name="T6" fmla="*/ 107 w 117"/>
                      <a:gd name="T7" fmla="*/ 0 h 19"/>
                      <a:gd name="T8" fmla="*/ 1 w 117"/>
                      <a:gd name="T9" fmla="*/ 0 h 19"/>
                      <a:gd name="T10" fmla="*/ 0 w 117"/>
                      <a:gd name="T11" fmla="*/ 1 h 19"/>
                      <a:gd name="T12" fmla="*/ 0 w 117"/>
                      <a:gd name="T13" fmla="*/ 19 h 19"/>
                      <a:gd name="T14" fmla="*/ 1 w 117"/>
                      <a:gd name="T15" fmla="*/ 19 h 1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7" h="19">
                        <a:moveTo>
                          <a:pt x="1" y="19"/>
                        </a:moveTo>
                        <a:cubicBezTo>
                          <a:pt x="107" y="19"/>
                          <a:pt x="107" y="19"/>
                          <a:pt x="107" y="19"/>
                        </a:cubicBezTo>
                        <a:cubicBezTo>
                          <a:pt x="112" y="19"/>
                          <a:pt x="117" y="15"/>
                          <a:pt x="117" y="10"/>
                        </a:cubicBezTo>
                        <a:cubicBezTo>
                          <a:pt x="117" y="5"/>
                          <a:pt x="112" y="0"/>
                          <a:pt x="107" y="0"/>
                        </a:cubicBezTo>
                        <a:cubicBezTo>
                          <a:pt x="1" y="0"/>
                          <a:pt x="1" y="0"/>
                          <a:pt x="1" y="0"/>
                        </a:cubicBezTo>
                        <a:cubicBezTo>
                          <a:pt x="1" y="0"/>
                          <a:pt x="0" y="0"/>
                          <a:pt x="0" y="1"/>
                        </a:cubicBezTo>
                        <a:cubicBezTo>
                          <a:pt x="0" y="19"/>
                          <a:pt x="0" y="19"/>
                          <a:pt x="0" y="19"/>
                        </a:cubicBezTo>
                        <a:cubicBezTo>
                          <a:pt x="0" y="19"/>
                          <a:pt x="1" y="19"/>
                          <a:pt x="1" y="19"/>
                        </a:cubicBezTo>
                        <a:close/>
                      </a:path>
                    </a:pathLst>
                  </a:custGeom>
                  <a:solidFill>
                    <a:srgbClr val="C8BC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 name="Freeform 1865">
                    <a:extLst>
                      <a:ext uri="{FF2B5EF4-FFF2-40B4-BE49-F238E27FC236}">
                        <a16:creationId xmlns:a16="http://schemas.microsoft.com/office/drawing/2014/main" id="{CF90801E-181F-8A86-1B60-54DDF2AA3CB9}"/>
                      </a:ext>
                    </a:extLst>
                  </p:cNvPr>
                  <p:cNvSpPr>
                    <a:spLocks/>
                  </p:cNvSpPr>
                  <p:nvPr/>
                </p:nvSpPr>
                <p:spPr bwMode="auto">
                  <a:xfrm flipH="1">
                    <a:off x="4598625" y="10401590"/>
                    <a:ext cx="1231536" cy="259506"/>
                  </a:xfrm>
                  <a:custGeom>
                    <a:avLst/>
                    <a:gdLst>
                      <a:gd name="T0" fmla="*/ 3 w 95"/>
                      <a:gd name="T1" fmla="*/ 19 h 19"/>
                      <a:gd name="T2" fmla="*/ 85 w 95"/>
                      <a:gd name="T3" fmla="*/ 19 h 19"/>
                      <a:gd name="T4" fmla="*/ 95 w 95"/>
                      <a:gd name="T5" fmla="*/ 10 h 19"/>
                      <a:gd name="T6" fmla="*/ 85 w 95"/>
                      <a:gd name="T7" fmla="*/ 0 h 19"/>
                      <a:gd name="T8" fmla="*/ 3 w 95"/>
                      <a:gd name="T9" fmla="*/ 0 h 19"/>
                      <a:gd name="T10" fmla="*/ 0 w 95"/>
                      <a:gd name="T11" fmla="*/ 3 h 19"/>
                      <a:gd name="T12" fmla="*/ 0 w 95"/>
                      <a:gd name="T13" fmla="*/ 16 h 19"/>
                      <a:gd name="T14" fmla="*/ 3 w 95"/>
                      <a:gd name="T15" fmla="*/ 19 h 1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5" h="19">
                        <a:moveTo>
                          <a:pt x="3" y="19"/>
                        </a:moveTo>
                        <a:cubicBezTo>
                          <a:pt x="85" y="19"/>
                          <a:pt x="85" y="19"/>
                          <a:pt x="85" y="19"/>
                        </a:cubicBezTo>
                        <a:cubicBezTo>
                          <a:pt x="91" y="19"/>
                          <a:pt x="95" y="15"/>
                          <a:pt x="95" y="10"/>
                        </a:cubicBezTo>
                        <a:cubicBezTo>
                          <a:pt x="95" y="5"/>
                          <a:pt x="91" y="0"/>
                          <a:pt x="85" y="0"/>
                        </a:cubicBezTo>
                        <a:cubicBezTo>
                          <a:pt x="3" y="0"/>
                          <a:pt x="3" y="0"/>
                          <a:pt x="3" y="0"/>
                        </a:cubicBezTo>
                        <a:cubicBezTo>
                          <a:pt x="1" y="0"/>
                          <a:pt x="0" y="2"/>
                          <a:pt x="0" y="3"/>
                        </a:cubicBezTo>
                        <a:cubicBezTo>
                          <a:pt x="0" y="16"/>
                          <a:pt x="0" y="16"/>
                          <a:pt x="0" y="16"/>
                        </a:cubicBezTo>
                        <a:cubicBezTo>
                          <a:pt x="0" y="18"/>
                          <a:pt x="1" y="19"/>
                          <a:pt x="3" y="19"/>
                        </a:cubicBezTo>
                        <a:close/>
                      </a:path>
                    </a:pathLst>
                  </a:custGeom>
                  <a:solidFill>
                    <a:srgbClr val="ECE7E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 name="Freeform 1866">
                    <a:extLst>
                      <a:ext uri="{FF2B5EF4-FFF2-40B4-BE49-F238E27FC236}">
                        <a16:creationId xmlns:a16="http://schemas.microsoft.com/office/drawing/2014/main" id="{B909FDE1-DC3E-5F48-A2E5-1F2D436CE1CB}"/>
                      </a:ext>
                    </a:extLst>
                  </p:cNvPr>
                  <p:cNvSpPr>
                    <a:spLocks/>
                  </p:cNvSpPr>
                  <p:nvPr/>
                </p:nvSpPr>
                <p:spPr bwMode="auto">
                  <a:xfrm flipH="1">
                    <a:off x="4660195" y="10448504"/>
                    <a:ext cx="1169965" cy="173005"/>
                  </a:xfrm>
                  <a:custGeom>
                    <a:avLst/>
                    <a:gdLst>
                      <a:gd name="T0" fmla="*/ 0 w 91"/>
                      <a:gd name="T1" fmla="*/ 12 h 12"/>
                      <a:gd name="T2" fmla="*/ 85 w 91"/>
                      <a:gd name="T3" fmla="*/ 12 h 12"/>
                      <a:gd name="T4" fmla="*/ 91 w 91"/>
                      <a:gd name="T5" fmla="*/ 6 h 12"/>
                      <a:gd name="T6" fmla="*/ 85 w 91"/>
                      <a:gd name="T7" fmla="*/ 0 h 12"/>
                      <a:gd name="T8" fmla="*/ 0 w 91"/>
                      <a:gd name="T9" fmla="*/ 0 h 12"/>
                      <a:gd name="T10" fmla="*/ 0 w 91"/>
                      <a:gd name="T11" fmla="*/ 12 h 12"/>
                    </a:gdLst>
                    <a:ahLst/>
                    <a:cxnLst>
                      <a:cxn ang="0">
                        <a:pos x="T0" y="T1"/>
                      </a:cxn>
                      <a:cxn ang="0">
                        <a:pos x="T2" y="T3"/>
                      </a:cxn>
                      <a:cxn ang="0">
                        <a:pos x="T4" y="T5"/>
                      </a:cxn>
                      <a:cxn ang="0">
                        <a:pos x="T6" y="T7"/>
                      </a:cxn>
                      <a:cxn ang="0">
                        <a:pos x="T8" y="T9"/>
                      </a:cxn>
                      <a:cxn ang="0">
                        <a:pos x="T10" y="T11"/>
                      </a:cxn>
                    </a:cxnLst>
                    <a:rect l="0" t="0" r="r" b="b"/>
                    <a:pathLst>
                      <a:path w="91" h="12">
                        <a:moveTo>
                          <a:pt x="0" y="12"/>
                        </a:moveTo>
                        <a:cubicBezTo>
                          <a:pt x="85" y="12"/>
                          <a:pt x="85" y="12"/>
                          <a:pt x="85" y="12"/>
                        </a:cubicBezTo>
                        <a:cubicBezTo>
                          <a:pt x="88" y="12"/>
                          <a:pt x="91" y="9"/>
                          <a:pt x="91" y="6"/>
                        </a:cubicBezTo>
                        <a:cubicBezTo>
                          <a:pt x="91" y="2"/>
                          <a:pt x="88" y="0"/>
                          <a:pt x="85" y="0"/>
                        </a:cubicBezTo>
                        <a:cubicBezTo>
                          <a:pt x="0" y="0"/>
                          <a:pt x="0" y="0"/>
                          <a:pt x="0" y="0"/>
                        </a:cubicBezTo>
                        <a:lnTo>
                          <a:pt x="0" y="1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 name="Freeform 1867">
                    <a:extLst>
                      <a:ext uri="{FF2B5EF4-FFF2-40B4-BE49-F238E27FC236}">
                        <a16:creationId xmlns:a16="http://schemas.microsoft.com/office/drawing/2014/main" id="{18867600-8203-3C48-BBFA-708BBE17FEBF}"/>
                      </a:ext>
                    </a:extLst>
                  </p:cNvPr>
                  <p:cNvSpPr>
                    <a:spLocks/>
                  </p:cNvSpPr>
                  <p:nvPr/>
                </p:nvSpPr>
                <p:spPr bwMode="auto">
                  <a:xfrm flipH="1">
                    <a:off x="4413887" y="10120102"/>
                    <a:ext cx="1252069" cy="259506"/>
                  </a:xfrm>
                  <a:custGeom>
                    <a:avLst/>
                    <a:gdLst>
                      <a:gd name="T0" fmla="*/ 1 w 96"/>
                      <a:gd name="T1" fmla="*/ 19 h 19"/>
                      <a:gd name="T2" fmla="*/ 87 w 96"/>
                      <a:gd name="T3" fmla="*/ 19 h 19"/>
                      <a:gd name="T4" fmla="*/ 96 w 96"/>
                      <a:gd name="T5" fmla="*/ 10 h 19"/>
                      <a:gd name="T6" fmla="*/ 87 w 96"/>
                      <a:gd name="T7" fmla="*/ 0 h 19"/>
                      <a:gd name="T8" fmla="*/ 1 w 96"/>
                      <a:gd name="T9" fmla="*/ 0 h 19"/>
                      <a:gd name="T10" fmla="*/ 0 w 96"/>
                      <a:gd name="T11" fmla="*/ 2 h 19"/>
                      <a:gd name="T12" fmla="*/ 0 w 96"/>
                      <a:gd name="T13" fmla="*/ 18 h 19"/>
                      <a:gd name="T14" fmla="*/ 1 w 96"/>
                      <a:gd name="T15" fmla="*/ 19 h 1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6" h="19">
                        <a:moveTo>
                          <a:pt x="1" y="19"/>
                        </a:moveTo>
                        <a:cubicBezTo>
                          <a:pt x="87" y="19"/>
                          <a:pt x="87" y="19"/>
                          <a:pt x="87" y="19"/>
                        </a:cubicBezTo>
                        <a:cubicBezTo>
                          <a:pt x="92" y="19"/>
                          <a:pt x="96" y="15"/>
                          <a:pt x="96" y="10"/>
                        </a:cubicBezTo>
                        <a:cubicBezTo>
                          <a:pt x="96" y="5"/>
                          <a:pt x="92" y="0"/>
                          <a:pt x="87" y="0"/>
                        </a:cubicBezTo>
                        <a:cubicBezTo>
                          <a:pt x="1" y="0"/>
                          <a:pt x="1" y="0"/>
                          <a:pt x="1" y="0"/>
                        </a:cubicBezTo>
                        <a:cubicBezTo>
                          <a:pt x="1" y="0"/>
                          <a:pt x="0" y="1"/>
                          <a:pt x="0" y="2"/>
                        </a:cubicBezTo>
                        <a:cubicBezTo>
                          <a:pt x="0" y="18"/>
                          <a:pt x="0" y="18"/>
                          <a:pt x="0" y="18"/>
                        </a:cubicBezTo>
                        <a:cubicBezTo>
                          <a:pt x="0" y="19"/>
                          <a:pt x="1" y="19"/>
                          <a:pt x="1" y="19"/>
                        </a:cubicBezTo>
                        <a:close/>
                      </a:path>
                    </a:pathLst>
                  </a:custGeom>
                  <a:solidFill>
                    <a:srgbClr val="B1A6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 name="Freeform 1868">
                    <a:extLst>
                      <a:ext uri="{FF2B5EF4-FFF2-40B4-BE49-F238E27FC236}">
                        <a16:creationId xmlns:a16="http://schemas.microsoft.com/office/drawing/2014/main" id="{F8727659-BA74-7E2A-050B-F0A6C073985B}"/>
                      </a:ext>
                    </a:extLst>
                  </p:cNvPr>
                  <p:cNvSpPr>
                    <a:spLocks/>
                  </p:cNvSpPr>
                  <p:nvPr/>
                </p:nvSpPr>
                <p:spPr bwMode="auto">
                  <a:xfrm flipH="1">
                    <a:off x="4701248" y="10120102"/>
                    <a:ext cx="1005760" cy="259506"/>
                  </a:xfrm>
                  <a:custGeom>
                    <a:avLst/>
                    <a:gdLst>
                      <a:gd name="T0" fmla="*/ 3 w 78"/>
                      <a:gd name="T1" fmla="*/ 19 h 19"/>
                      <a:gd name="T2" fmla="*/ 69 w 78"/>
                      <a:gd name="T3" fmla="*/ 19 h 19"/>
                      <a:gd name="T4" fmla="*/ 78 w 78"/>
                      <a:gd name="T5" fmla="*/ 10 h 19"/>
                      <a:gd name="T6" fmla="*/ 69 w 78"/>
                      <a:gd name="T7" fmla="*/ 0 h 19"/>
                      <a:gd name="T8" fmla="*/ 3 w 78"/>
                      <a:gd name="T9" fmla="*/ 0 h 19"/>
                      <a:gd name="T10" fmla="*/ 0 w 78"/>
                      <a:gd name="T11" fmla="*/ 3 h 19"/>
                      <a:gd name="T12" fmla="*/ 0 w 78"/>
                      <a:gd name="T13" fmla="*/ 17 h 19"/>
                      <a:gd name="T14" fmla="*/ 3 w 78"/>
                      <a:gd name="T15" fmla="*/ 19 h 1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8" h="19">
                        <a:moveTo>
                          <a:pt x="3" y="19"/>
                        </a:moveTo>
                        <a:cubicBezTo>
                          <a:pt x="69" y="19"/>
                          <a:pt x="69" y="19"/>
                          <a:pt x="69" y="19"/>
                        </a:cubicBezTo>
                        <a:cubicBezTo>
                          <a:pt x="74" y="19"/>
                          <a:pt x="78" y="15"/>
                          <a:pt x="78" y="10"/>
                        </a:cubicBezTo>
                        <a:cubicBezTo>
                          <a:pt x="78" y="5"/>
                          <a:pt x="74" y="0"/>
                          <a:pt x="69" y="0"/>
                        </a:cubicBezTo>
                        <a:cubicBezTo>
                          <a:pt x="3" y="0"/>
                          <a:pt x="3" y="0"/>
                          <a:pt x="3" y="0"/>
                        </a:cubicBezTo>
                        <a:cubicBezTo>
                          <a:pt x="1" y="0"/>
                          <a:pt x="0" y="2"/>
                          <a:pt x="0" y="3"/>
                        </a:cubicBezTo>
                        <a:cubicBezTo>
                          <a:pt x="0" y="17"/>
                          <a:pt x="0" y="17"/>
                          <a:pt x="0" y="17"/>
                        </a:cubicBezTo>
                        <a:cubicBezTo>
                          <a:pt x="0" y="18"/>
                          <a:pt x="1" y="19"/>
                          <a:pt x="3" y="19"/>
                        </a:cubicBezTo>
                        <a:close/>
                      </a:path>
                    </a:pathLst>
                  </a:custGeom>
                  <a:solidFill>
                    <a:srgbClr val="C8BC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grpSp>
        <p:grpSp>
          <p:nvGrpSpPr>
            <p:cNvPr id="29" name="Group 28">
              <a:extLst>
                <a:ext uri="{FF2B5EF4-FFF2-40B4-BE49-F238E27FC236}">
                  <a16:creationId xmlns:a16="http://schemas.microsoft.com/office/drawing/2014/main" id="{B37D11A9-31A1-588D-C796-359BEA8638E9}"/>
                </a:ext>
              </a:extLst>
            </p:cNvPr>
            <p:cNvGrpSpPr/>
            <p:nvPr/>
          </p:nvGrpSpPr>
          <p:grpSpPr>
            <a:xfrm>
              <a:off x="3762912" y="380872"/>
              <a:ext cx="3954808" cy="4667304"/>
              <a:chOff x="1803696" y="1810576"/>
              <a:chExt cx="2482763" cy="2930057"/>
            </a:xfrm>
          </p:grpSpPr>
          <p:grpSp>
            <p:nvGrpSpPr>
              <p:cNvPr id="30" name="Group 29">
                <a:extLst>
                  <a:ext uri="{FF2B5EF4-FFF2-40B4-BE49-F238E27FC236}">
                    <a16:creationId xmlns:a16="http://schemas.microsoft.com/office/drawing/2014/main" id="{43D17F4D-BD2F-3DDE-D629-ECF68192C313}"/>
                  </a:ext>
                </a:extLst>
              </p:cNvPr>
              <p:cNvGrpSpPr/>
              <p:nvPr/>
            </p:nvGrpSpPr>
            <p:grpSpPr>
              <a:xfrm>
                <a:off x="1803696" y="1810576"/>
                <a:ext cx="2482763" cy="2930057"/>
                <a:chOff x="142953" y="934202"/>
                <a:chExt cx="1561324" cy="1842612"/>
              </a:xfrm>
            </p:grpSpPr>
            <p:sp>
              <p:nvSpPr>
                <p:cNvPr id="32" name="Freeform 115">
                  <a:extLst>
                    <a:ext uri="{FF2B5EF4-FFF2-40B4-BE49-F238E27FC236}">
                      <a16:creationId xmlns:a16="http://schemas.microsoft.com/office/drawing/2014/main" id="{0894AA36-28C2-DE7C-1DBF-2E88D7C6105C}"/>
                    </a:ext>
                  </a:extLst>
                </p:cNvPr>
                <p:cNvSpPr>
                  <a:spLocks/>
                </p:cNvSpPr>
                <p:nvPr/>
              </p:nvSpPr>
              <p:spPr bwMode="auto">
                <a:xfrm>
                  <a:off x="142953" y="1880972"/>
                  <a:ext cx="345543" cy="473521"/>
                </a:xfrm>
                <a:custGeom>
                  <a:avLst/>
                  <a:gdLst>
                    <a:gd name="T0" fmla="*/ 2 w 32"/>
                    <a:gd name="T1" fmla="*/ 19 h 44"/>
                    <a:gd name="T2" fmla="*/ 20 w 32"/>
                    <a:gd name="T3" fmla="*/ 40 h 44"/>
                    <a:gd name="T4" fmla="*/ 31 w 32"/>
                    <a:gd name="T5" fmla="*/ 20 h 44"/>
                    <a:gd name="T6" fmla="*/ 15 w 32"/>
                    <a:gd name="T7" fmla="*/ 2 h 44"/>
                    <a:gd name="T8" fmla="*/ 2 w 32"/>
                    <a:gd name="T9" fmla="*/ 19 h 44"/>
                  </a:gdLst>
                  <a:ahLst/>
                  <a:cxnLst>
                    <a:cxn ang="0">
                      <a:pos x="T0" y="T1"/>
                    </a:cxn>
                    <a:cxn ang="0">
                      <a:pos x="T2" y="T3"/>
                    </a:cxn>
                    <a:cxn ang="0">
                      <a:pos x="T4" y="T5"/>
                    </a:cxn>
                    <a:cxn ang="0">
                      <a:pos x="T6" y="T7"/>
                    </a:cxn>
                    <a:cxn ang="0">
                      <a:pos x="T8" y="T9"/>
                    </a:cxn>
                  </a:cxnLst>
                  <a:rect l="0" t="0" r="r" b="b"/>
                  <a:pathLst>
                    <a:path w="32" h="44">
                      <a:moveTo>
                        <a:pt x="2" y="19"/>
                      </a:moveTo>
                      <a:cubicBezTo>
                        <a:pt x="3" y="30"/>
                        <a:pt x="12" y="44"/>
                        <a:pt x="20" y="40"/>
                      </a:cubicBezTo>
                      <a:cubicBezTo>
                        <a:pt x="27" y="37"/>
                        <a:pt x="32" y="31"/>
                        <a:pt x="31" y="20"/>
                      </a:cubicBezTo>
                      <a:cubicBezTo>
                        <a:pt x="29" y="9"/>
                        <a:pt x="23" y="4"/>
                        <a:pt x="15" y="2"/>
                      </a:cubicBezTo>
                      <a:cubicBezTo>
                        <a:pt x="5" y="0"/>
                        <a:pt x="0" y="8"/>
                        <a:pt x="2" y="19"/>
                      </a:cubicBezTo>
                    </a:path>
                  </a:pathLst>
                </a:custGeom>
                <a:solidFill>
                  <a:srgbClr val="ED90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33" name="Freeform 116">
                  <a:extLst>
                    <a:ext uri="{FF2B5EF4-FFF2-40B4-BE49-F238E27FC236}">
                      <a16:creationId xmlns:a16="http://schemas.microsoft.com/office/drawing/2014/main" id="{198EB80E-58FA-8AC8-C397-F63B7FAE9793}"/>
                    </a:ext>
                  </a:extLst>
                </p:cNvPr>
                <p:cNvSpPr>
                  <a:spLocks/>
                </p:cNvSpPr>
                <p:nvPr/>
              </p:nvSpPr>
              <p:spPr bwMode="auto">
                <a:xfrm>
                  <a:off x="194144" y="1880972"/>
                  <a:ext cx="140780" cy="102382"/>
                </a:xfrm>
                <a:custGeom>
                  <a:avLst/>
                  <a:gdLst>
                    <a:gd name="T0" fmla="*/ 0 w 14"/>
                    <a:gd name="T1" fmla="*/ 5 h 9"/>
                    <a:gd name="T2" fmla="*/ 14 w 14"/>
                    <a:gd name="T3" fmla="*/ 9 h 9"/>
                    <a:gd name="T4" fmla="*/ 13 w 14"/>
                    <a:gd name="T5" fmla="*/ 2 h 9"/>
                    <a:gd name="T6" fmla="*/ 7 w 14"/>
                    <a:gd name="T7" fmla="*/ 1 h 9"/>
                    <a:gd name="T8" fmla="*/ 0 w 14"/>
                    <a:gd name="T9" fmla="*/ 5 h 9"/>
                  </a:gdLst>
                  <a:ahLst/>
                  <a:cxnLst>
                    <a:cxn ang="0">
                      <a:pos x="T0" y="T1"/>
                    </a:cxn>
                    <a:cxn ang="0">
                      <a:pos x="T2" y="T3"/>
                    </a:cxn>
                    <a:cxn ang="0">
                      <a:pos x="T4" y="T5"/>
                    </a:cxn>
                    <a:cxn ang="0">
                      <a:pos x="T6" y="T7"/>
                    </a:cxn>
                    <a:cxn ang="0">
                      <a:pos x="T8" y="T9"/>
                    </a:cxn>
                  </a:cxnLst>
                  <a:rect l="0" t="0" r="r" b="b"/>
                  <a:pathLst>
                    <a:path w="14" h="9">
                      <a:moveTo>
                        <a:pt x="0" y="5"/>
                      </a:moveTo>
                      <a:cubicBezTo>
                        <a:pt x="2" y="2"/>
                        <a:pt x="12" y="1"/>
                        <a:pt x="14" y="9"/>
                      </a:cubicBezTo>
                      <a:cubicBezTo>
                        <a:pt x="13" y="2"/>
                        <a:pt x="13" y="2"/>
                        <a:pt x="13" y="2"/>
                      </a:cubicBezTo>
                      <a:cubicBezTo>
                        <a:pt x="13" y="2"/>
                        <a:pt x="10" y="0"/>
                        <a:pt x="7" y="1"/>
                      </a:cubicBezTo>
                      <a:cubicBezTo>
                        <a:pt x="2" y="2"/>
                        <a:pt x="0" y="5"/>
                        <a:pt x="0" y="5"/>
                      </a:cubicBezTo>
                      <a:close/>
                    </a:path>
                  </a:pathLst>
                </a:custGeom>
                <a:solidFill>
                  <a:srgbClr val="FCBB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34" name="Freeform 117">
                  <a:extLst>
                    <a:ext uri="{FF2B5EF4-FFF2-40B4-BE49-F238E27FC236}">
                      <a16:creationId xmlns:a16="http://schemas.microsoft.com/office/drawing/2014/main" id="{CEF71BC6-B4D4-AEB7-D7EA-09F45FBEE7E2}"/>
                    </a:ext>
                  </a:extLst>
                </p:cNvPr>
                <p:cNvSpPr>
                  <a:spLocks/>
                </p:cNvSpPr>
                <p:nvPr/>
              </p:nvSpPr>
              <p:spPr bwMode="auto">
                <a:xfrm>
                  <a:off x="1358734" y="1880972"/>
                  <a:ext cx="345543" cy="473521"/>
                </a:xfrm>
                <a:custGeom>
                  <a:avLst/>
                  <a:gdLst>
                    <a:gd name="T0" fmla="*/ 30 w 32"/>
                    <a:gd name="T1" fmla="*/ 19 h 44"/>
                    <a:gd name="T2" fmla="*/ 12 w 32"/>
                    <a:gd name="T3" fmla="*/ 40 h 44"/>
                    <a:gd name="T4" fmla="*/ 2 w 32"/>
                    <a:gd name="T5" fmla="*/ 20 h 44"/>
                    <a:gd name="T6" fmla="*/ 18 w 32"/>
                    <a:gd name="T7" fmla="*/ 2 h 44"/>
                    <a:gd name="T8" fmla="*/ 30 w 32"/>
                    <a:gd name="T9" fmla="*/ 19 h 44"/>
                  </a:gdLst>
                  <a:ahLst/>
                  <a:cxnLst>
                    <a:cxn ang="0">
                      <a:pos x="T0" y="T1"/>
                    </a:cxn>
                    <a:cxn ang="0">
                      <a:pos x="T2" y="T3"/>
                    </a:cxn>
                    <a:cxn ang="0">
                      <a:pos x="T4" y="T5"/>
                    </a:cxn>
                    <a:cxn ang="0">
                      <a:pos x="T6" y="T7"/>
                    </a:cxn>
                    <a:cxn ang="0">
                      <a:pos x="T8" y="T9"/>
                    </a:cxn>
                  </a:cxnLst>
                  <a:rect l="0" t="0" r="r" b="b"/>
                  <a:pathLst>
                    <a:path w="32" h="44">
                      <a:moveTo>
                        <a:pt x="30" y="19"/>
                      </a:moveTo>
                      <a:cubicBezTo>
                        <a:pt x="29" y="30"/>
                        <a:pt x="20" y="44"/>
                        <a:pt x="12" y="40"/>
                      </a:cubicBezTo>
                      <a:cubicBezTo>
                        <a:pt x="6" y="37"/>
                        <a:pt x="0" y="31"/>
                        <a:pt x="2" y="20"/>
                      </a:cubicBezTo>
                      <a:cubicBezTo>
                        <a:pt x="3" y="9"/>
                        <a:pt x="9" y="4"/>
                        <a:pt x="18" y="2"/>
                      </a:cubicBezTo>
                      <a:cubicBezTo>
                        <a:pt x="27" y="0"/>
                        <a:pt x="32" y="8"/>
                        <a:pt x="30" y="19"/>
                      </a:cubicBezTo>
                    </a:path>
                  </a:pathLst>
                </a:custGeom>
                <a:solidFill>
                  <a:srgbClr val="ED90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35" name="Freeform 118">
                  <a:extLst>
                    <a:ext uri="{FF2B5EF4-FFF2-40B4-BE49-F238E27FC236}">
                      <a16:creationId xmlns:a16="http://schemas.microsoft.com/office/drawing/2014/main" id="{0BCC2774-5AD1-0FBF-ADF8-3B765C60696C}"/>
                    </a:ext>
                  </a:extLst>
                </p:cNvPr>
                <p:cNvSpPr>
                  <a:spLocks/>
                </p:cNvSpPr>
                <p:nvPr/>
              </p:nvSpPr>
              <p:spPr bwMode="auto">
                <a:xfrm>
                  <a:off x="1512307" y="1880972"/>
                  <a:ext cx="153573" cy="102382"/>
                </a:xfrm>
                <a:custGeom>
                  <a:avLst/>
                  <a:gdLst>
                    <a:gd name="T0" fmla="*/ 14 w 14"/>
                    <a:gd name="T1" fmla="*/ 5 h 9"/>
                    <a:gd name="T2" fmla="*/ 0 w 14"/>
                    <a:gd name="T3" fmla="*/ 9 h 9"/>
                    <a:gd name="T4" fmla="*/ 1 w 14"/>
                    <a:gd name="T5" fmla="*/ 2 h 9"/>
                    <a:gd name="T6" fmla="*/ 7 w 14"/>
                    <a:gd name="T7" fmla="*/ 1 h 9"/>
                    <a:gd name="T8" fmla="*/ 14 w 14"/>
                    <a:gd name="T9" fmla="*/ 5 h 9"/>
                  </a:gdLst>
                  <a:ahLst/>
                  <a:cxnLst>
                    <a:cxn ang="0">
                      <a:pos x="T0" y="T1"/>
                    </a:cxn>
                    <a:cxn ang="0">
                      <a:pos x="T2" y="T3"/>
                    </a:cxn>
                    <a:cxn ang="0">
                      <a:pos x="T4" y="T5"/>
                    </a:cxn>
                    <a:cxn ang="0">
                      <a:pos x="T6" y="T7"/>
                    </a:cxn>
                    <a:cxn ang="0">
                      <a:pos x="T8" y="T9"/>
                    </a:cxn>
                  </a:cxnLst>
                  <a:rect l="0" t="0" r="r" b="b"/>
                  <a:pathLst>
                    <a:path w="14" h="9">
                      <a:moveTo>
                        <a:pt x="14" y="5"/>
                      </a:moveTo>
                      <a:cubicBezTo>
                        <a:pt x="12" y="2"/>
                        <a:pt x="3" y="1"/>
                        <a:pt x="0" y="9"/>
                      </a:cubicBezTo>
                      <a:cubicBezTo>
                        <a:pt x="1" y="2"/>
                        <a:pt x="1" y="2"/>
                        <a:pt x="1" y="2"/>
                      </a:cubicBezTo>
                      <a:cubicBezTo>
                        <a:pt x="1" y="2"/>
                        <a:pt x="4" y="0"/>
                        <a:pt x="7" y="1"/>
                      </a:cubicBezTo>
                      <a:cubicBezTo>
                        <a:pt x="12" y="2"/>
                        <a:pt x="14" y="5"/>
                        <a:pt x="14" y="5"/>
                      </a:cubicBezTo>
                      <a:close/>
                    </a:path>
                  </a:pathLst>
                </a:custGeom>
                <a:solidFill>
                  <a:srgbClr val="FCBB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36" name="Freeform 119">
                  <a:extLst>
                    <a:ext uri="{FF2B5EF4-FFF2-40B4-BE49-F238E27FC236}">
                      <a16:creationId xmlns:a16="http://schemas.microsoft.com/office/drawing/2014/main" id="{AD80BA07-292C-92FC-F9AE-5B263D283426}"/>
                    </a:ext>
                  </a:extLst>
                </p:cNvPr>
                <p:cNvSpPr>
                  <a:spLocks/>
                </p:cNvSpPr>
                <p:nvPr/>
              </p:nvSpPr>
              <p:spPr bwMode="auto">
                <a:xfrm>
                  <a:off x="334915" y="1113108"/>
                  <a:ext cx="1190194" cy="1241385"/>
                </a:xfrm>
                <a:custGeom>
                  <a:avLst/>
                  <a:gdLst>
                    <a:gd name="T0" fmla="*/ 56 w 111"/>
                    <a:gd name="T1" fmla="*/ 0 h 115"/>
                    <a:gd name="T2" fmla="*/ 111 w 111"/>
                    <a:gd name="T3" fmla="*/ 60 h 115"/>
                    <a:gd name="T4" fmla="*/ 56 w 111"/>
                    <a:gd name="T5" fmla="*/ 115 h 115"/>
                    <a:gd name="T6" fmla="*/ 0 w 111"/>
                    <a:gd name="T7" fmla="*/ 60 h 115"/>
                    <a:gd name="T8" fmla="*/ 56 w 111"/>
                    <a:gd name="T9" fmla="*/ 0 h 115"/>
                  </a:gdLst>
                  <a:ahLst/>
                  <a:cxnLst>
                    <a:cxn ang="0">
                      <a:pos x="T0" y="T1"/>
                    </a:cxn>
                    <a:cxn ang="0">
                      <a:pos x="T2" y="T3"/>
                    </a:cxn>
                    <a:cxn ang="0">
                      <a:pos x="T4" y="T5"/>
                    </a:cxn>
                    <a:cxn ang="0">
                      <a:pos x="T6" y="T7"/>
                    </a:cxn>
                    <a:cxn ang="0">
                      <a:pos x="T8" y="T9"/>
                    </a:cxn>
                  </a:cxnLst>
                  <a:rect l="0" t="0" r="r" b="b"/>
                  <a:pathLst>
                    <a:path w="111" h="115">
                      <a:moveTo>
                        <a:pt x="56" y="0"/>
                      </a:moveTo>
                      <a:cubicBezTo>
                        <a:pt x="86" y="0"/>
                        <a:pt x="111" y="19"/>
                        <a:pt x="111" y="60"/>
                      </a:cubicBezTo>
                      <a:cubicBezTo>
                        <a:pt x="111" y="90"/>
                        <a:pt x="86" y="115"/>
                        <a:pt x="56" y="115"/>
                      </a:cubicBezTo>
                      <a:cubicBezTo>
                        <a:pt x="25" y="115"/>
                        <a:pt x="0" y="90"/>
                        <a:pt x="0" y="60"/>
                      </a:cubicBezTo>
                      <a:cubicBezTo>
                        <a:pt x="0" y="20"/>
                        <a:pt x="25" y="0"/>
                        <a:pt x="56" y="0"/>
                      </a:cubicBezTo>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37" name="Freeform 120">
                  <a:extLst>
                    <a:ext uri="{FF2B5EF4-FFF2-40B4-BE49-F238E27FC236}">
                      <a16:creationId xmlns:a16="http://schemas.microsoft.com/office/drawing/2014/main" id="{C90B95E9-EB99-8C64-51DC-8921F5FA46F4}"/>
                    </a:ext>
                  </a:extLst>
                </p:cNvPr>
                <p:cNvSpPr>
                  <a:spLocks/>
                </p:cNvSpPr>
                <p:nvPr/>
              </p:nvSpPr>
              <p:spPr bwMode="auto">
                <a:xfrm>
                  <a:off x="360511" y="1484238"/>
                  <a:ext cx="1151797" cy="1292576"/>
                </a:xfrm>
                <a:custGeom>
                  <a:avLst/>
                  <a:gdLst>
                    <a:gd name="T0" fmla="*/ 107 w 107"/>
                    <a:gd name="T1" fmla="*/ 53 h 120"/>
                    <a:gd name="T2" fmla="*/ 53 w 107"/>
                    <a:gd name="T3" fmla="*/ 120 h 120"/>
                    <a:gd name="T4" fmla="*/ 0 w 107"/>
                    <a:gd name="T5" fmla="*/ 53 h 120"/>
                    <a:gd name="T6" fmla="*/ 53 w 107"/>
                    <a:gd name="T7" fmla="*/ 0 h 120"/>
                    <a:gd name="T8" fmla="*/ 107 w 107"/>
                    <a:gd name="T9" fmla="*/ 53 h 120"/>
                  </a:gdLst>
                  <a:ahLst/>
                  <a:cxnLst>
                    <a:cxn ang="0">
                      <a:pos x="T0" y="T1"/>
                    </a:cxn>
                    <a:cxn ang="0">
                      <a:pos x="T2" y="T3"/>
                    </a:cxn>
                    <a:cxn ang="0">
                      <a:pos x="T4" y="T5"/>
                    </a:cxn>
                    <a:cxn ang="0">
                      <a:pos x="T6" y="T7"/>
                    </a:cxn>
                    <a:cxn ang="0">
                      <a:pos x="T8" y="T9"/>
                    </a:cxn>
                  </a:cxnLst>
                  <a:rect l="0" t="0" r="r" b="b"/>
                  <a:pathLst>
                    <a:path w="107" h="120">
                      <a:moveTo>
                        <a:pt x="107" y="53"/>
                      </a:moveTo>
                      <a:cubicBezTo>
                        <a:pt x="107" y="83"/>
                        <a:pt x="88" y="120"/>
                        <a:pt x="53" y="120"/>
                      </a:cubicBezTo>
                      <a:cubicBezTo>
                        <a:pt x="17" y="120"/>
                        <a:pt x="0" y="83"/>
                        <a:pt x="0" y="53"/>
                      </a:cubicBezTo>
                      <a:cubicBezTo>
                        <a:pt x="0" y="24"/>
                        <a:pt x="24" y="0"/>
                        <a:pt x="53" y="0"/>
                      </a:cubicBezTo>
                      <a:cubicBezTo>
                        <a:pt x="83" y="0"/>
                        <a:pt x="107" y="24"/>
                        <a:pt x="107" y="53"/>
                      </a:cubicBezTo>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38" name="Freeform 123">
                  <a:extLst>
                    <a:ext uri="{FF2B5EF4-FFF2-40B4-BE49-F238E27FC236}">
                      <a16:creationId xmlns:a16="http://schemas.microsoft.com/office/drawing/2014/main" id="{A68A4B01-848B-530D-2323-659C48A15102}"/>
                    </a:ext>
                  </a:extLst>
                </p:cNvPr>
                <p:cNvSpPr>
                  <a:spLocks/>
                </p:cNvSpPr>
                <p:nvPr/>
              </p:nvSpPr>
              <p:spPr bwMode="auto">
                <a:xfrm>
                  <a:off x="514083" y="1740193"/>
                  <a:ext cx="243161" cy="89588"/>
                </a:xfrm>
                <a:custGeom>
                  <a:avLst/>
                  <a:gdLst>
                    <a:gd name="T0" fmla="*/ 15 w 23"/>
                    <a:gd name="T1" fmla="*/ 0 h 8"/>
                    <a:gd name="T2" fmla="*/ 0 w 23"/>
                    <a:gd name="T3" fmla="*/ 7 h 8"/>
                    <a:gd name="T4" fmla="*/ 0 w 23"/>
                    <a:gd name="T5" fmla="*/ 8 h 8"/>
                    <a:gd name="T6" fmla="*/ 5 w 23"/>
                    <a:gd name="T7" fmla="*/ 8 h 8"/>
                    <a:gd name="T8" fmla="*/ 15 w 23"/>
                    <a:gd name="T9" fmla="*/ 4 h 8"/>
                    <a:gd name="T10" fmla="*/ 19 w 23"/>
                    <a:gd name="T11" fmla="*/ 5 h 8"/>
                    <a:gd name="T12" fmla="*/ 20 w 23"/>
                    <a:gd name="T13" fmla="*/ 5 h 8"/>
                    <a:gd name="T14" fmla="*/ 22 w 23"/>
                    <a:gd name="T15" fmla="*/ 5 h 8"/>
                    <a:gd name="T16" fmla="*/ 22 w 23"/>
                    <a:gd name="T17" fmla="*/ 4 h 8"/>
                    <a:gd name="T18" fmla="*/ 22 w 23"/>
                    <a:gd name="T19" fmla="*/ 2 h 8"/>
                    <a:gd name="T20" fmla="*/ 22 w 23"/>
                    <a:gd name="T21" fmla="*/ 2 h 8"/>
                    <a:gd name="T22" fmla="*/ 22 w 23"/>
                    <a:gd name="T23" fmla="*/ 2 h 8"/>
                    <a:gd name="T24" fmla="*/ 22 w 23"/>
                    <a:gd name="T25" fmla="*/ 1 h 8"/>
                    <a:gd name="T26" fmla="*/ 22 w 23"/>
                    <a:gd name="T27" fmla="*/ 1 h 8"/>
                    <a:gd name="T28" fmla="*/ 22 w 23"/>
                    <a:gd name="T29" fmla="*/ 1 h 8"/>
                    <a:gd name="T30" fmla="*/ 21 w 23"/>
                    <a:gd name="T31" fmla="*/ 1 h 8"/>
                    <a:gd name="T32" fmla="*/ 15 w 23"/>
                    <a:gd name="T33"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8">
                      <a:moveTo>
                        <a:pt x="15" y="0"/>
                      </a:moveTo>
                      <a:cubicBezTo>
                        <a:pt x="8" y="0"/>
                        <a:pt x="2" y="4"/>
                        <a:pt x="0" y="7"/>
                      </a:cubicBezTo>
                      <a:cubicBezTo>
                        <a:pt x="0" y="8"/>
                        <a:pt x="0" y="8"/>
                        <a:pt x="0" y="8"/>
                      </a:cubicBezTo>
                      <a:cubicBezTo>
                        <a:pt x="1" y="8"/>
                        <a:pt x="3" y="8"/>
                        <a:pt x="5" y="8"/>
                      </a:cubicBezTo>
                      <a:cubicBezTo>
                        <a:pt x="7" y="7"/>
                        <a:pt x="10" y="4"/>
                        <a:pt x="15" y="4"/>
                      </a:cubicBezTo>
                      <a:cubicBezTo>
                        <a:pt x="16" y="4"/>
                        <a:pt x="18" y="4"/>
                        <a:pt x="19" y="5"/>
                      </a:cubicBezTo>
                      <a:cubicBezTo>
                        <a:pt x="20" y="5"/>
                        <a:pt x="20" y="5"/>
                        <a:pt x="20" y="5"/>
                      </a:cubicBezTo>
                      <a:cubicBezTo>
                        <a:pt x="21" y="5"/>
                        <a:pt x="21" y="5"/>
                        <a:pt x="22" y="5"/>
                      </a:cubicBezTo>
                      <a:cubicBezTo>
                        <a:pt x="22" y="5"/>
                        <a:pt x="22" y="4"/>
                        <a:pt x="22" y="4"/>
                      </a:cubicBezTo>
                      <a:cubicBezTo>
                        <a:pt x="23" y="3"/>
                        <a:pt x="23" y="2"/>
                        <a:pt x="22" y="2"/>
                      </a:cubicBezTo>
                      <a:cubicBezTo>
                        <a:pt x="22" y="2"/>
                        <a:pt x="22" y="2"/>
                        <a:pt x="22" y="2"/>
                      </a:cubicBezTo>
                      <a:cubicBezTo>
                        <a:pt x="22" y="2"/>
                        <a:pt x="22" y="2"/>
                        <a:pt x="22" y="2"/>
                      </a:cubicBezTo>
                      <a:cubicBezTo>
                        <a:pt x="22" y="1"/>
                        <a:pt x="22" y="1"/>
                        <a:pt x="22" y="1"/>
                      </a:cubicBezTo>
                      <a:cubicBezTo>
                        <a:pt x="22" y="1"/>
                        <a:pt x="22" y="1"/>
                        <a:pt x="22" y="1"/>
                      </a:cubicBezTo>
                      <a:cubicBezTo>
                        <a:pt x="22" y="1"/>
                        <a:pt x="22" y="1"/>
                        <a:pt x="22" y="1"/>
                      </a:cubicBezTo>
                      <a:cubicBezTo>
                        <a:pt x="21" y="1"/>
                        <a:pt x="21" y="1"/>
                        <a:pt x="21" y="1"/>
                      </a:cubicBezTo>
                      <a:cubicBezTo>
                        <a:pt x="19" y="0"/>
                        <a:pt x="17" y="0"/>
                        <a:pt x="15" y="0"/>
                      </a:cubicBezTo>
                    </a:path>
                  </a:pathLst>
                </a:custGeom>
                <a:solidFill>
                  <a:srgbClr val="D5A8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39" name="Freeform 124">
                  <a:extLst>
                    <a:ext uri="{FF2B5EF4-FFF2-40B4-BE49-F238E27FC236}">
                      <a16:creationId xmlns:a16="http://schemas.microsoft.com/office/drawing/2014/main" id="{E259AFB6-19C4-11FC-B45A-70F66F1EAAC2}"/>
                    </a:ext>
                  </a:extLst>
                </p:cNvPr>
                <p:cNvSpPr>
                  <a:spLocks/>
                </p:cNvSpPr>
                <p:nvPr/>
              </p:nvSpPr>
              <p:spPr bwMode="auto">
                <a:xfrm>
                  <a:off x="514083" y="1689002"/>
                  <a:ext cx="243161" cy="153573"/>
                </a:xfrm>
                <a:custGeom>
                  <a:avLst/>
                  <a:gdLst>
                    <a:gd name="T0" fmla="*/ 22 w 23"/>
                    <a:gd name="T1" fmla="*/ 8 h 14"/>
                    <a:gd name="T2" fmla="*/ 20 w 23"/>
                    <a:gd name="T3" fmla="*/ 8 h 14"/>
                    <a:gd name="T4" fmla="*/ 4 w 23"/>
                    <a:gd name="T5" fmla="*/ 13 h 14"/>
                    <a:gd name="T6" fmla="*/ 1 w 23"/>
                    <a:gd name="T7" fmla="*/ 13 h 14"/>
                    <a:gd name="T8" fmla="*/ 1 w 23"/>
                    <a:gd name="T9" fmla="*/ 10 h 14"/>
                    <a:gd name="T10" fmla="*/ 22 w 23"/>
                    <a:gd name="T11" fmla="*/ 4 h 14"/>
                    <a:gd name="T12" fmla="*/ 23 w 23"/>
                    <a:gd name="T13" fmla="*/ 7 h 14"/>
                    <a:gd name="T14" fmla="*/ 22 w 23"/>
                    <a:gd name="T15" fmla="*/ 8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14">
                      <a:moveTo>
                        <a:pt x="22" y="8"/>
                      </a:moveTo>
                      <a:cubicBezTo>
                        <a:pt x="22" y="8"/>
                        <a:pt x="21" y="8"/>
                        <a:pt x="20" y="8"/>
                      </a:cubicBezTo>
                      <a:cubicBezTo>
                        <a:pt x="11" y="5"/>
                        <a:pt x="5" y="13"/>
                        <a:pt x="4" y="13"/>
                      </a:cubicBezTo>
                      <a:cubicBezTo>
                        <a:pt x="4" y="14"/>
                        <a:pt x="2" y="14"/>
                        <a:pt x="1" y="13"/>
                      </a:cubicBezTo>
                      <a:cubicBezTo>
                        <a:pt x="0" y="13"/>
                        <a:pt x="0" y="11"/>
                        <a:pt x="1" y="10"/>
                      </a:cubicBezTo>
                      <a:cubicBezTo>
                        <a:pt x="4" y="6"/>
                        <a:pt x="12" y="0"/>
                        <a:pt x="22" y="4"/>
                      </a:cubicBezTo>
                      <a:cubicBezTo>
                        <a:pt x="23" y="4"/>
                        <a:pt x="23" y="6"/>
                        <a:pt x="23" y="7"/>
                      </a:cubicBezTo>
                      <a:cubicBezTo>
                        <a:pt x="23" y="7"/>
                        <a:pt x="23" y="8"/>
                        <a:pt x="22" y="8"/>
                      </a:cubicBezTo>
                      <a:close/>
                    </a:path>
                  </a:pathLst>
                </a:custGeom>
                <a:solidFill>
                  <a:srgbClr val="6F5B56"/>
                </a:solidFill>
                <a:ln>
                  <a:noFill/>
                </a:ln>
              </p:spPr>
              <p:txBody>
                <a:bodyPr vert="horz" wrap="square" lIns="45720" tIns="22860" rIns="45720" bIns="22860" numCol="1" anchor="t" anchorCtr="0" compatLnSpc="1">
                  <a:prstTxWarp prst="textNoShape">
                    <a:avLst/>
                  </a:prstTxWarp>
                </a:bodyPr>
                <a:lstStyle/>
                <a:p>
                  <a:endParaRPr lang="en-US" sz="900"/>
                </a:p>
              </p:txBody>
            </p:sp>
            <p:sp>
              <p:nvSpPr>
                <p:cNvPr id="40" name="Freeform 125">
                  <a:extLst>
                    <a:ext uri="{FF2B5EF4-FFF2-40B4-BE49-F238E27FC236}">
                      <a16:creationId xmlns:a16="http://schemas.microsoft.com/office/drawing/2014/main" id="{D6113C1A-21FA-3961-1446-698461DC0443}"/>
                    </a:ext>
                  </a:extLst>
                </p:cNvPr>
                <p:cNvSpPr>
                  <a:spLocks/>
                </p:cNvSpPr>
                <p:nvPr/>
              </p:nvSpPr>
              <p:spPr bwMode="auto">
                <a:xfrm>
                  <a:off x="514083" y="1689002"/>
                  <a:ext cx="243161" cy="140779"/>
                </a:xfrm>
                <a:custGeom>
                  <a:avLst/>
                  <a:gdLst>
                    <a:gd name="T0" fmla="*/ 1 w 23"/>
                    <a:gd name="T1" fmla="*/ 13 h 13"/>
                    <a:gd name="T2" fmla="*/ 2 w 23"/>
                    <a:gd name="T3" fmla="*/ 12 h 13"/>
                    <a:gd name="T4" fmla="*/ 23 w 23"/>
                    <a:gd name="T5" fmla="*/ 5 h 13"/>
                    <a:gd name="T6" fmla="*/ 23 w 23"/>
                    <a:gd name="T7" fmla="*/ 6 h 13"/>
                    <a:gd name="T8" fmla="*/ 22 w 23"/>
                    <a:gd name="T9" fmla="*/ 4 h 13"/>
                    <a:gd name="T10" fmla="*/ 1 w 23"/>
                    <a:gd name="T11" fmla="*/ 10 h 13"/>
                    <a:gd name="T12" fmla="*/ 1 w 23"/>
                    <a:gd name="T13" fmla="*/ 13 h 13"/>
                  </a:gdLst>
                  <a:ahLst/>
                  <a:cxnLst>
                    <a:cxn ang="0">
                      <a:pos x="T0" y="T1"/>
                    </a:cxn>
                    <a:cxn ang="0">
                      <a:pos x="T2" y="T3"/>
                    </a:cxn>
                    <a:cxn ang="0">
                      <a:pos x="T4" y="T5"/>
                    </a:cxn>
                    <a:cxn ang="0">
                      <a:pos x="T6" y="T7"/>
                    </a:cxn>
                    <a:cxn ang="0">
                      <a:pos x="T8" y="T9"/>
                    </a:cxn>
                    <a:cxn ang="0">
                      <a:pos x="T10" y="T11"/>
                    </a:cxn>
                    <a:cxn ang="0">
                      <a:pos x="T12" y="T13"/>
                    </a:cxn>
                  </a:cxnLst>
                  <a:rect l="0" t="0" r="r" b="b"/>
                  <a:pathLst>
                    <a:path w="23" h="13">
                      <a:moveTo>
                        <a:pt x="1" y="13"/>
                      </a:moveTo>
                      <a:cubicBezTo>
                        <a:pt x="1" y="13"/>
                        <a:pt x="1" y="12"/>
                        <a:pt x="2" y="12"/>
                      </a:cubicBezTo>
                      <a:cubicBezTo>
                        <a:pt x="4" y="8"/>
                        <a:pt x="13" y="1"/>
                        <a:pt x="23" y="5"/>
                      </a:cubicBezTo>
                      <a:cubicBezTo>
                        <a:pt x="23" y="5"/>
                        <a:pt x="23" y="5"/>
                        <a:pt x="23" y="6"/>
                      </a:cubicBezTo>
                      <a:cubicBezTo>
                        <a:pt x="23" y="5"/>
                        <a:pt x="22" y="4"/>
                        <a:pt x="22" y="4"/>
                      </a:cubicBezTo>
                      <a:cubicBezTo>
                        <a:pt x="12" y="0"/>
                        <a:pt x="4" y="6"/>
                        <a:pt x="1" y="10"/>
                      </a:cubicBezTo>
                      <a:cubicBezTo>
                        <a:pt x="0" y="11"/>
                        <a:pt x="0" y="13"/>
                        <a:pt x="1" y="13"/>
                      </a:cubicBezTo>
                      <a:close/>
                    </a:path>
                  </a:pathLst>
                </a:custGeom>
                <a:solidFill>
                  <a:srgbClr val="8E7771"/>
                </a:solidFill>
                <a:ln>
                  <a:noFill/>
                </a:ln>
              </p:spPr>
              <p:txBody>
                <a:bodyPr vert="horz" wrap="square" lIns="45720" tIns="22860" rIns="45720" bIns="22860" numCol="1" anchor="t" anchorCtr="0" compatLnSpc="1">
                  <a:prstTxWarp prst="textNoShape">
                    <a:avLst/>
                  </a:prstTxWarp>
                </a:bodyPr>
                <a:lstStyle/>
                <a:p>
                  <a:endParaRPr lang="en-US" sz="900"/>
                </a:p>
              </p:txBody>
            </p:sp>
            <p:sp>
              <p:nvSpPr>
                <p:cNvPr id="41" name="Freeform 126">
                  <a:extLst>
                    <a:ext uri="{FF2B5EF4-FFF2-40B4-BE49-F238E27FC236}">
                      <a16:creationId xmlns:a16="http://schemas.microsoft.com/office/drawing/2014/main" id="{4DDB2037-2EFF-3404-791F-0087AC9E49D4}"/>
                    </a:ext>
                  </a:extLst>
                </p:cNvPr>
                <p:cNvSpPr>
                  <a:spLocks/>
                </p:cNvSpPr>
                <p:nvPr/>
              </p:nvSpPr>
              <p:spPr bwMode="auto">
                <a:xfrm>
                  <a:off x="1064390" y="1740193"/>
                  <a:ext cx="243161" cy="127977"/>
                </a:xfrm>
                <a:custGeom>
                  <a:avLst/>
                  <a:gdLst>
                    <a:gd name="T0" fmla="*/ 8 w 23"/>
                    <a:gd name="T1" fmla="*/ 0 h 11"/>
                    <a:gd name="T2" fmla="*/ 1 w 23"/>
                    <a:gd name="T3" fmla="*/ 1 h 11"/>
                    <a:gd name="T4" fmla="*/ 1 w 23"/>
                    <a:gd name="T5" fmla="*/ 1 h 11"/>
                    <a:gd name="T6" fmla="*/ 1 w 23"/>
                    <a:gd name="T7" fmla="*/ 1 h 11"/>
                    <a:gd name="T8" fmla="*/ 1 w 23"/>
                    <a:gd name="T9" fmla="*/ 1 h 11"/>
                    <a:gd name="T10" fmla="*/ 1 w 23"/>
                    <a:gd name="T11" fmla="*/ 2 h 11"/>
                    <a:gd name="T12" fmla="*/ 0 w 23"/>
                    <a:gd name="T13" fmla="*/ 2 h 11"/>
                    <a:gd name="T14" fmla="*/ 0 w 23"/>
                    <a:gd name="T15" fmla="*/ 2 h 11"/>
                    <a:gd name="T16" fmla="*/ 0 w 23"/>
                    <a:gd name="T17" fmla="*/ 4 h 11"/>
                    <a:gd name="T18" fmla="*/ 1 w 23"/>
                    <a:gd name="T19" fmla="*/ 5 h 11"/>
                    <a:gd name="T20" fmla="*/ 2 w 23"/>
                    <a:gd name="T21" fmla="*/ 5 h 11"/>
                    <a:gd name="T22" fmla="*/ 3 w 23"/>
                    <a:gd name="T23" fmla="*/ 5 h 11"/>
                    <a:gd name="T24" fmla="*/ 8 w 23"/>
                    <a:gd name="T25" fmla="*/ 4 h 11"/>
                    <a:gd name="T26" fmla="*/ 19 w 23"/>
                    <a:gd name="T27" fmla="*/ 10 h 11"/>
                    <a:gd name="T28" fmla="*/ 20 w 23"/>
                    <a:gd name="T29" fmla="*/ 11 h 11"/>
                    <a:gd name="T30" fmla="*/ 21 w 23"/>
                    <a:gd name="T31" fmla="*/ 11 h 11"/>
                    <a:gd name="T32" fmla="*/ 22 w 23"/>
                    <a:gd name="T33" fmla="*/ 10 h 11"/>
                    <a:gd name="T34" fmla="*/ 22 w 23"/>
                    <a:gd name="T35" fmla="*/ 7 h 11"/>
                    <a:gd name="T36" fmla="*/ 8 w 23"/>
                    <a:gd name="T3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3" h="11">
                      <a:moveTo>
                        <a:pt x="8" y="0"/>
                      </a:moveTo>
                      <a:cubicBezTo>
                        <a:pt x="6" y="0"/>
                        <a:pt x="4" y="0"/>
                        <a:pt x="1" y="1"/>
                      </a:cubicBezTo>
                      <a:cubicBezTo>
                        <a:pt x="1" y="1"/>
                        <a:pt x="1" y="1"/>
                        <a:pt x="1" y="1"/>
                      </a:cubicBezTo>
                      <a:cubicBezTo>
                        <a:pt x="1" y="1"/>
                        <a:pt x="1" y="1"/>
                        <a:pt x="1" y="1"/>
                      </a:cubicBezTo>
                      <a:cubicBezTo>
                        <a:pt x="1" y="1"/>
                        <a:pt x="1" y="1"/>
                        <a:pt x="1" y="1"/>
                      </a:cubicBezTo>
                      <a:cubicBezTo>
                        <a:pt x="1" y="2"/>
                        <a:pt x="1" y="2"/>
                        <a:pt x="1" y="2"/>
                      </a:cubicBezTo>
                      <a:cubicBezTo>
                        <a:pt x="0" y="2"/>
                        <a:pt x="0" y="2"/>
                        <a:pt x="0" y="2"/>
                      </a:cubicBezTo>
                      <a:cubicBezTo>
                        <a:pt x="0" y="2"/>
                        <a:pt x="0" y="2"/>
                        <a:pt x="0" y="2"/>
                      </a:cubicBezTo>
                      <a:cubicBezTo>
                        <a:pt x="0" y="3"/>
                        <a:pt x="0" y="3"/>
                        <a:pt x="0" y="4"/>
                      </a:cubicBezTo>
                      <a:cubicBezTo>
                        <a:pt x="0" y="4"/>
                        <a:pt x="1" y="5"/>
                        <a:pt x="1" y="5"/>
                      </a:cubicBezTo>
                      <a:cubicBezTo>
                        <a:pt x="1" y="5"/>
                        <a:pt x="2" y="5"/>
                        <a:pt x="2" y="5"/>
                      </a:cubicBezTo>
                      <a:cubicBezTo>
                        <a:pt x="3" y="5"/>
                        <a:pt x="3" y="5"/>
                        <a:pt x="3" y="5"/>
                      </a:cubicBezTo>
                      <a:cubicBezTo>
                        <a:pt x="5" y="4"/>
                        <a:pt x="6" y="4"/>
                        <a:pt x="8" y="4"/>
                      </a:cubicBezTo>
                      <a:cubicBezTo>
                        <a:pt x="14" y="4"/>
                        <a:pt x="19" y="10"/>
                        <a:pt x="19" y="10"/>
                      </a:cubicBezTo>
                      <a:cubicBezTo>
                        <a:pt x="19" y="10"/>
                        <a:pt x="20" y="11"/>
                        <a:pt x="20" y="11"/>
                      </a:cubicBezTo>
                      <a:cubicBezTo>
                        <a:pt x="20" y="11"/>
                        <a:pt x="21" y="11"/>
                        <a:pt x="21" y="11"/>
                      </a:cubicBezTo>
                      <a:cubicBezTo>
                        <a:pt x="21" y="11"/>
                        <a:pt x="22" y="11"/>
                        <a:pt x="22" y="10"/>
                      </a:cubicBezTo>
                      <a:cubicBezTo>
                        <a:pt x="23" y="10"/>
                        <a:pt x="23" y="8"/>
                        <a:pt x="22" y="7"/>
                      </a:cubicBezTo>
                      <a:cubicBezTo>
                        <a:pt x="20" y="4"/>
                        <a:pt x="15" y="0"/>
                        <a:pt x="8" y="0"/>
                      </a:cubicBezTo>
                    </a:path>
                  </a:pathLst>
                </a:custGeom>
                <a:solidFill>
                  <a:srgbClr val="D5A8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42" name="Freeform 127">
                  <a:extLst>
                    <a:ext uri="{FF2B5EF4-FFF2-40B4-BE49-F238E27FC236}">
                      <a16:creationId xmlns:a16="http://schemas.microsoft.com/office/drawing/2014/main" id="{2F8C1C04-B8FA-71D7-5F5E-3D7766A06A47}"/>
                    </a:ext>
                  </a:extLst>
                </p:cNvPr>
                <p:cNvSpPr>
                  <a:spLocks/>
                </p:cNvSpPr>
                <p:nvPr/>
              </p:nvSpPr>
              <p:spPr bwMode="auto">
                <a:xfrm>
                  <a:off x="1051588" y="1689002"/>
                  <a:ext cx="255955" cy="153573"/>
                </a:xfrm>
                <a:custGeom>
                  <a:avLst/>
                  <a:gdLst>
                    <a:gd name="T0" fmla="*/ 1 w 24"/>
                    <a:gd name="T1" fmla="*/ 8 h 14"/>
                    <a:gd name="T2" fmla="*/ 4 w 24"/>
                    <a:gd name="T3" fmla="*/ 8 h 14"/>
                    <a:gd name="T4" fmla="*/ 19 w 24"/>
                    <a:gd name="T5" fmla="*/ 13 h 14"/>
                    <a:gd name="T6" fmla="*/ 22 w 24"/>
                    <a:gd name="T7" fmla="*/ 14 h 14"/>
                    <a:gd name="T8" fmla="*/ 23 w 24"/>
                    <a:gd name="T9" fmla="*/ 10 h 14"/>
                    <a:gd name="T10" fmla="*/ 2 w 24"/>
                    <a:gd name="T11" fmla="*/ 4 h 14"/>
                    <a:gd name="T12" fmla="*/ 1 w 24"/>
                    <a:gd name="T13" fmla="*/ 7 h 14"/>
                    <a:gd name="T14" fmla="*/ 1 w 24"/>
                    <a:gd name="T15" fmla="*/ 8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 h="14">
                      <a:moveTo>
                        <a:pt x="1" y="8"/>
                      </a:moveTo>
                      <a:cubicBezTo>
                        <a:pt x="2" y="8"/>
                        <a:pt x="3" y="9"/>
                        <a:pt x="4" y="8"/>
                      </a:cubicBezTo>
                      <a:cubicBezTo>
                        <a:pt x="13" y="5"/>
                        <a:pt x="19" y="13"/>
                        <a:pt x="19" y="13"/>
                      </a:cubicBezTo>
                      <a:cubicBezTo>
                        <a:pt x="20" y="14"/>
                        <a:pt x="21" y="14"/>
                        <a:pt x="22" y="14"/>
                      </a:cubicBezTo>
                      <a:cubicBezTo>
                        <a:pt x="23" y="13"/>
                        <a:pt x="24" y="11"/>
                        <a:pt x="23" y="10"/>
                      </a:cubicBezTo>
                      <a:cubicBezTo>
                        <a:pt x="20" y="7"/>
                        <a:pt x="12" y="0"/>
                        <a:pt x="2" y="4"/>
                      </a:cubicBezTo>
                      <a:cubicBezTo>
                        <a:pt x="1" y="5"/>
                        <a:pt x="0" y="6"/>
                        <a:pt x="1" y="7"/>
                      </a:cubicBezTo>
                      <a:cubicBezTo>
                        <a:pt x="1" y="7"/>
                        <a:pt x="1" y="8"/>
                        <a:pt x="1" y="8"/>
                      </a:cubicBezTo>
                      <a:close/>
                    </a:path>
                  </a:pathLst>
                </a:custGeom>
                <a:solidFill>
                  <a:srgbClr val="6F5B56"/>
                </a:solidFill>
                <a:ln>
                  <a:noFill/>
                </a:ln>
              </p:spPr>
              <p:txBody>
                <a:bodyPr vert="horz" wrap="square" lIns="45720" tIns="22860" rIns="45720" bIns="22860" numCol="1" anchor="t" anchorCtr="0" compatLnSpc="1">
                  <a:prstTxWarp prst="textNoShape">
                    <a:avLst/>
                  </a:prstTxWarp>
                </a:bodyPr>
                <a:lstStyle/>
                <a:p>
                  <a:endParaRPr lang="en-US" sz="900"/>
                </a:p>
              </p:txBody>
            </p:sp>
            <p:sp>
              <p:nvSpPr>
                <p:cNvPr id="43" name="Freeform 128">
                  <a:extLst>
                    <a:ext uri="{FF2B5EF4-FFF2-40B4-BE49-F238E27FC236}">
                      <a16:creationId xmlns:a16="http://schemas.microsoft.com/office/drawing/2014/main" id="{CBC9446D-8D97-8137-49B4-CF6390644537}"/>
                    </a:ext>
                  </a:extLst>
                </p:cNvPr>
                <p:cNvSpPr>
                  <a:spLocks/>
                </p:cNvSpPr>
                <p:nvPr/>
              </p:nvSpPr>
              <p:spPr bwMode="auto">
                <a:xfrm>
                  <a:off x="1064390" y="1689002"/>
                  <a:ext cx="243161" cy="153573"/>
                </a:xfrm>
                <a:custGeom>
                  <a:avLst/>
                  <a:gdLst>
                    <a:gd name="T0" fmla="*/ 21 w 23"/>
                    <a:gd name="T1" fmla="*/ 14 h 14"/>
                    <a:gd name="T2" fmla="*/ 21 w 23"/>
                    <a:gd name="T3" fmla="*/ 12 h 14"/>
                    <a:gd name="T4" fmla="*/ 0 w 23"/>
                    <a:gd name="T5" fmla="*/ 5 h 14"/>
                    <a:gd name="T6" fmla="*/ 0 w 23"/>
                    <a:gd name="T7" fmla="*/ 6 h 14"/>
                    <a:gd name="T8" fmla="*/ 1 w 23"/>
                    <a:gd name="T9" fmla="*/ 4 h 14"/>
                    <a:gd name="T10" fmla="*/ 22 w 23"/>
                    <a:gd name="T11" fmla="*/ 10 h 14"/>
                    <a:gd name="T12" fmla="*/ 21 w 23"/>
                    <a:gd name="T13" fmla="*/ 14 h 14"/>
                  </a:gdLst>
                  <a:ahLst/>
                  <a:cxnLst>
                    <a:cxn ang="0">
                      <a:pos x="T0" y="T1"/>
                    </a:cxn>
                    <a:cxn ang="0">
                      <a:pos x="T2" y="T3"/>
                    </a:cxn>
                    <a:cxn ang="0">
                      <a:pos x="T4" y="T5"/>
                    </a:cxn>
                    <a:cxn ang="0">
                      <a:pos x="T6" y="T7"/>
                    </a:cxn>
                    <a:cxn ang="0">
                      <a:pos x="T8" y="T9"/>
                    </a:cxn>
                    <a:cxn ang="0">
                      <a:pos x="T10" y="T11"/>
                    </a:cxn>
                    <a:cxn ang="0">
                      <a:pos x="T12" y="T13"/>
                    </a:cxn>
                  </a:cxnLst>
                  <a:rect l="0" t="0" r="r" b="b"/>
                  <a:pathLst>
                    <a:path w="23" h="14">
                      <a:moveTo>
                        <a:pt x="21" y="14"/>
                      </a:moveTo>
                      <a:cubicBezTo>
                        <a:pt x="22" y="13"/>
                        <a:pt x="21" y="12"/>
                        <a:pt x="21" y="12"/>
                      </a:cubicBezTo>
                      <a:cubicBezTo>
                        <a:pt x="18" y="8"/>
                        <a:pt x="10" y="1"/>
                        <a:pt x="0" y="5"/>
                      </a:cubicBezTo>
                      <a:cubicBezTo>
                        <a:pt x="0" y="5"/>
                        <a:pt x="0" y="5"/>
                        <a:pt x="0" y="6"/>
                      </a:cubicBezTo>
                      <a:cubicBezTo>
                        <a:pt x="0" y="5"/>
                        <a:pt x="0" y="4"/>
                        <a:pt x="1" y="4"/>
                      </a:cubicBezTo>
                      <a:cubicBezTo>
                        <a:pt x="11" y="0"/>
                        <a:pt x="19" y="7"/>
                        <a:pt x="22" y="10"/>
                      </a:cubicBezTo>
                      <a:cubicBezTo>
                        <a:pt x="23" y="11"/>
                        <a:pt x="22" y="13"/>
                        <a:pt x="21" y="14"/>
                      </a:cubicBezTo>
                      <a:close/>
                    </a:path>
                  </a:pathLst>
                </a:custGeom>
                <a:solidFill>
                  <a:srgbClr val="8E7771"/>
                </a:solidFill>
                <a:ln>
                  <a:noFill/>
                </a:ln>
              </p:spPr>
              <p:txBody>
                <a:bodyPr vert="horz" wrap="square" lIns="45720" tIns="22860" rIns="45720" bIns="22860" numCol="1" anchor="t" anchorCtr="0" compatLnSpc="1">
                  <a:prstTxWarp prst="textNoShape">
                    <a:avLst/>
                  </a:prstTxWarp>
                </a:bodyPr>
                <a:lstStyle/>
                <a:p>
                  <a:endParaRPr lang="en-US" sz="900"/>
                </a:p>
              </p:txBody>
            </p:sp>
            <p:grpSp>
              <p:nvGrpSpPr>
                <p:cNvPr id="44" name="Group 43">
                  <a:extLst>
                    <a:ext uri="{FF2B5EF4-FFF2-40B4-BE49-F238E27FC236}">
                      <a16:creationId xmlns:a16="http://schemas.microsoft.com/office/drawing/2014/main" id="{7B5FF475-BC50-229C-C1E7-3A6A499CD382}"/>
                    </a:ext>
                  </a:extLst>
                </p:cNvPr>
                <p:cNvGrpSpPr/>
                <p:nvPr/>
              </p:nvGrpSpPr>
              <p:grpSpPr>
                <a:xfrm>
                  <a:off x="656833" y="2374458"/>
                  <a:ext cx="535036" cy="227394"/>
                  <a:chOff x="4643802" y="5084415"/>
                  <a:chExt cx="511910" cy="217565"/>
                </a:xfrm>
              </p:grpSpPr>
              <p:sp>
                <p:nvSpPr>
                  <p:cNvPr id="61" name="Freeform 134">
                    <a:extLst>
                      <a:ext uri="{FF2B5EF4-FFF2-40B4-BE49-F238E27FC236}">
                        <a16:creationId xmlns:a16="http://schemas.microsoft.com/office/drawing/2014/main" id="{8B94F880-C1C0-A204-FB73-70C6D8B49723}"/>
                      </a:ext>
                    </a:extLst>
                  </p:cNvPr>
                  <p:cNvSpPr>
                    <a:spLocks/>
                  </p:cNvSpPr>
                  <p:nvPr/>
                </p:nvSpPr>
                <p:spPr bwMode="auto">
                  <a:xfrm>
                    <a:off x="4643802" y="5084415"/>
                    <a:ext cx="511910" cy="127977"/>
                  </a:xfrm>
                  <a:custGeom>
                    <a:avLst/>
                    <a:gdLst>
                      <a:gd name="T0" fmla="*/ 6 w 47"/>
                      <a:gd name="T1" fmla="*/ 12 h 12"/>
                      <a:gd name="T2" fmla="*/ 0 w 47"/>
                      <a:gd name="T3" fmla="*/ 0 h 12"/>
                      <a:gd name="T4" fmla="*/ 24 w 47"/>
                      <a:gd name="T5" fmla="*/ 1 h 12"/>
                      <a:gd name="T6" fmla="*/ 47 w 47"/>
                      <a:gd name="T7" fmla="*/ 0 h 12"/>
                      <a:gd name="T8" fmla="*/ 41 w 47"/>
                      <a:gd name="T9" fmla="*/ 12 h 12"/>
                      <a:gd name="T10" fmla="*/ 24 w 47"/>
                      <a:gd name="T11" fmla="*/ 8 h 12"/>
                      <a:gd name="T12" fmla="*/ 6 w 47"/>
                      <a:gd name="T13" fmla="*/ 12 h 12"/>
                    </a:gdLst>
                    <a:ahLst/>
                    <a:cxnLst>
                      <a:cxn ang="0">
                        <a:pos x="T0" y="T1"/>
                      </a:cxn>
                      <a:cxn ang="0">
                        <a:pos x="T2" y="T3"/>
                      </a:cxn>
                      <a:cxn ang="0">
                        <a:pos x="T4" y="T5"/>
                      </a:cxn>
                      <a:cxn ang="0">
                        <a:pos x="T6" y="T7"/>
                      </a:cxn>
                      <a:cxn ang="0">
                        <a:pos x="T8" y="T9"/>
                      </a:cxn>
                      <a:cxn ang="0">
                        <a:pos x="T10" y="T11"/>
                      </a:cxn>
                      <a:cxn ang="0">
                        <a:pos x="T12" y="T13"/>
                      </a:cxn>
                    </a:cxnLst>
                    <a:rect l="0" t="0" r="r" b="b"/>
                    <a:pathLst>
                      <a:path w="47" h="12">
                        <a:moveTo>
                          <a:pt x="6" y="12"/>
                        </a:moveTo>
                        <a:cubicBezTo>
                          <a:pt x="3" y="9"/>
                          <a:pt x="1" y="4"/>
                          <a:pt x="0" y="0"/>
                        </a:cubicBezTo>
                        <a:cubicBezTo>
                          <a:pt x="7" y="1"/>
                          <a:pt x="15" y="1"/>
                          <a:pt x="24" y="1"/>
                        </a:cubicBezTo>
                        <a:cubicBezTo>
                          <a:pt x="32" y="1"/>
                          <a:pt x="40" y="1"/>
                          <a:pt x="47" y="0"/>
                        </a:cubicBezTo>
                        <a:cubicBezTo>
                          <a:pt x="46" y="4"/>
                          <a:pt x="44" y="9"/>
                          <a:pt x="41" y="12"/>
                        </a:cubicBezTo>
                        <a:cubicBezTo>
                          <a:pt x="37" y="9"/>
                          <a:pt x="31" y="8"/>
                          <a:pt x="24" y="8"/>
                        </a:cubicBezTo>
                        <a:cubicBezTo>
                          <a:pt x="16" y="8"/>
                          <a:pt x="10" y="9"/>
                          <a:pt x="6" y="12"/>
                        </a:cubicBezTo>
                        <a:close/>
                      </a:path>
                    </a:pathLst>
                  </a:custGeom>
                  <a:solidFill>
                    <a:srgbClr val="9A32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62" name="Freeform 135">
                    <a:extLst>
                      <a:ext uri="{FF2B5EF4-FFF2-40B4-BE49-F238E27FC236}">
                        <a16:creationId xmlns:a16="http://schemas.microsoft.com/office/drawing/2014/main" id="{F2884428-E994-A957-7B23-6A6872CA7CEE}"/>
                      </a:ext>
                    </a:extLst>
                  </p:cNvPr>
                  <p:cNvSpPr>
                    <a:spLocks/>
                  </p:cNvSpPr>
                  <p:nvPr/>
                </p:nvSpPr>
                <p:spPr bwMode="auto">
                  <a:xfrm>
                    <a:off x="4720589" y="5174003"/>
                    <a:ext cx="371138" cy="127977"/>
                  </a:xfrm>
                  <a:custGeom>
                    <a:avLst/>
                    <a:gdLst>
                      <a:gd name="T0" fmla="*/ 18 w 35"/>
                      <a:gd name="T1" fmla="*/ 12 h 12"/>
                      <a:gd name="T2" fmla="*/ 0 w 35"/>
                      <a:gd name="T3" fmla="*/ 4 h 12"/>
                      <a:gd name="T4" fmla="*/ 18 w 35"/>
                      <a:gd name="T5" fmla="*/ 0 h 12"/>
                      <a:gd name="T6" fmla="*/ 35 w 35"/>
                      <a:gd name="T7" fmla="*/ 4 h 12"/>
                      <a:gd name="T8" fmla="*/ 18 w 35"/>
                      <a:gd name="T9" fmla="*/ 12 h 12"/>
                    </a:gdLst>
                    <a:ahLst/>
                    <a:cxnLst>
                      <a:cxn ang="0">
                        <a:pos x="T0" y="T1"/>
                      </a:cxn>
                      <a:cxn ang="0">
                        <a:pos x="T2" y="T3"/>
                      </a:cxn>
                      <a:cxn ang="0">
                        <a:pos x="T4" y="T5"/>
                      </a:cxn>
                      <a:cxn ang="0">
                        <a:pos x="T6" y="T7"/>
                      </a:cxn>
                      <a:cxn ang="0">
                        <a:pos x="T8" y="T9"/>
                      </a:cxn>
                    </a:cxnLst>
                    <a:rect l="0" t="0" r="r" b="b"/>
                    <a:pathLst>
                      <a:path w="35" h="12">
                        <a:moveTo>
                          <a:pt x="18" y="12"/>
                        </a:moveTo>
                        <a:cubicBezTo>
                          <a:pt x="11" y="12"/>
                          <a:pt x="4" y="9"/>
                          <a:pt x="0" y="4"/>
                        </a:cubicBezTo>
                        <a:cubicBezTo>
                          <a:pt x="4" y="1"/>
                          <a:pt x="10" y="0"/>
                          <a:pt x="18" y="0"/>
                        </a:cubicBezTo>
                        <a:cubicBezTo>
                          <a:pt x="25" y="0"/>
                          <a:pt x="31" y="1"/>
                          <a:pt x="35" y="4"/>
                        </a:cubicBezTo>
                        <a:cubicBezTo>
                          <a:pt x="31" y="9"/>
                          <a:pt x="25" y="12"/>
                          <a:pt x="18" y="12"/>
                        </a:cubicBezTo>
                        <a:close/>
                      </a:path>
                    </a:pathLst>
                  </a:custGeom>
                  <a:solidFill>
                    <a:srgbClr val="C455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grpSp>
            <p:sp>
              <p:nvSpPr>
                <p:cNvPr id="45" name="Freeform 159">
                  <a:extLst>
                    <a:ext uri="{FF2B5EF4-FFF2-40B4-BE49-F238E27FC236}">
                      <a16:creationId xmlns:a16="http://schemas.microsoft.com/office/drawing/2014/main" id="{5B645A4C-A0EC-0606-1A9D-4DCD0A908BC8}"/>
                    </a:ext>
                  </a:extLst>
                </p:cNvPr>
                <p:cNvSpPr>
                  <a:spLocks noEditPoints="1"/>
                </p:cNvSpPr>
                <p:nvPr/>
              </p:nvSpPr>
              <p:spPr bwMode="auto">
                <a:xfrm>
                  <a:off x="437297" y="1868170"/>
                  <a:ext cx="383932" cy="319948"/>
                </a:xfrm>
                <a:custGeom>
                  <a:avLst/>
                  <a:gdLst>
                    <a:gd name="T0" fmla="*/ 17 w 36"/>
                    <a:gd name="T1" fmla="*/ 30 h 30"/>
                    <a:gd name="T2" fmla="*/ 17 w 36"/>
                    <a:gd name="T3" fmla="*/ 30 h 30"/>
                    <a:gd name="T4" fmla="*/ 17 w 36"/>
                    <a:gd name="T5" fmla="*/ 30 h 30"/>
                    <a:gd name="T6" fmla="*/ 17 w 36"/>
                    <a:gd name="T7" fmla="*/ 30 h 30"/>
                    <a:gd name="T8" fmla="*/ 16 w 36"/>
                    <a:gd name="T9" fmla="*/ 30 h 30"/>
                    <a:gd name="T10" fmla="*/ 16 w 36"/>
                    <a:gd name="T11" fmla="*/ 30 h 30"/>
                    <a:gd name="T12" fmla="*/ 16 w 36"/>
                    <a:gd name="T13" fmla="*/ 30 h 30"/>
                    <a:gd name="T14" fmla="*/ 35 w 36"/>
                    <a:gd name="T15" fmla="*/ 15 h 30"/>
                    <a:gd name="T16" fmla="*/ 17 w 36"/>
                    <a:gd name="T17" fmla="*/ 30 h 30"/>
                    <a:gd name="T18" fmla="*/ 35 w 36"/>
                    <a:gd name="T19" fmla="*/ 15 h 30"/>
                    <a:gd name="T20" fmla="*/ 35 w 36"/>
                    <a:gd name="T21" fmla="*/ 14 h 30"/>
                    <a:gd name="T22" fmla="*/ 35 w 36"/>
                    <a:gd name="T23" fmla="*/ 15 h 30"/>
                    <a:gd name="T24" fmla="*/ 35 w 36"/>
                    <a:gd name="T25" fmla="*/ 14 h 30"/>
                    <a:gd name="T26" fmla="*/ 14 w 36"/>
                    <a:gd name="T27" fmla="*/ 0 h 30"/>
                    <a:gd name="T28" fmla="*/ 14 w 36"/>
                    <a:gd name="T29" fmla="*/ 0 h 30"/>
                    <a:gd name="T30" fmla="*/ 18 w 36"/>
                    <a:gd name="T31" fmla="*/ 1 h 30"/>
                    <a:gd name="T32" fmla="*/ 18 w 36"/>
                    <a:gd name="T33" fmla="*/ 1 h 30"/>
                    <a:gd name="T34" fmla="*/ 34 w 36"/>
                    <a:gd name="T35" fmla="*/ 6 h 30"/>
                    <a:gd name="T36" fmla="*/ 36 w 36"/>
                    <a:gd name="T37" fmla="*/ 11 h 30"/>
                    <a:gd name="T38" fmla="*/ 34 w 36"/>
                    <a:gd name="T39" fmla="*/ 6 h 30"/>
                    <a:gd name="T40" fmla="*/ 18 w 36"/>
                    <a:gd name="T41" fmla="*/ 1 h 30"/>
                    <a:gd name="T42" fmla="*/ 18 w 36"/>
                    <a:gd name="T43" fmla="*/ 1 h 30"/>
                    <a:gd name="T44" fmla="*/ 14 w 36"/>
                    <a:gd name="T45" fmla="*/ 0 h 30"/>
                    <a:gd name="T46" fmla="*/ 14 w 36"/>
                    <a:gd name="T47" fmla="*/ 0 h 30"/>
                    <a:gd name="T48" fmla="*/ 13 w 36"/>
                    <a:gd name="T49" fmla="*/ 0 h 30"/>
                    <a:gd name="T50" fmla="*/ 7 w 36"/>
                    <a:gd name="T51" fmla="*/ 1 h 30"/>
                    <a:gd name="T52" fmla="*/ 1 w 36"/>
                    <a:gd name="T53" fmla="*/ 7 h 30"/>
                    <a:gd name="T54" fmla="*/ 0 w 36"/>
                    <a:gd name="T55" fmla="*/ 13 h 30"/>
                    <a:gd name="T56" fmla="*/ 1 w 36"/>
                    <a:gd name="T57" fmla="*/ 7 h 30"/>
                    <a:gd name="T58" fmla="*/ 7 w 36"/>
                    <a:gd name="T59" fmla="*/ 1 h 30"/>
                    <a:gd name="T60" fmla="*/ 13 w 36"/>
                    <a:gd name="T61" fmla="*/ 0 h 30"/>
                    <a:gd name="T62" fmla="*/ 13 w 36"/>
                    <a:gd name="T63" fmla="*/ 0 h 30"/>
                    <a:gd name="T64" fmla="*/ 13 w 36"/>
                    <a:gd name="T65" fmla="*/ 0 h 30"/>
                    <a:gd name="T66" fmla="*/ 13 w 36"/>
                    <a:gd name="T67" fmla="*/ 0 h 30"/>
                    <a:gd name="T68" fmla="*/ 13 w 36"/>
                    <a:gd name="T69"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6" h="30">
                      <a:moveTo>
                        <a:pt x="17" y="30"/>
                      </a:moveTo>
                      <a:cubicBezTo>
                        <a:pt x="17" y="30"/>
                        <a:pt x="17" y="30"/>
                        <a:pt x="17" y="30"/>
                      </a:cubicBezTo>
                      <a:cubicBezTo>
                        <a:pt x="17" y="30"/>
                        <a:pt x="17" y="30"/>
                        <a:pt x="17" y="30"/>
                      </a:cubicBezTo>
                      <a:cubicBezTo>
                        <a:pt x="17" y="30"/>
                        <a:pt x="17" y="30"/>
                        <a:pt x="17" y="30"/>
                      </a:cubicBezTo>
                      <a:moveTo>
                        <a:pt x="16" y="30"/>
                      </a:moveTo>
                      <a:cubicBezTo>
                        <a:pt x="16" y="30"/>
                        <a:pt x="16" y="30"/>
                        <a:pt x="16" y="30"/>
                      </a:cubicBezTo>
                      <a:cubicBezTo>
                        <a:pt x="16" y="30"/>
                        <a:pt x="16" y="30"/>
                        <a:pt x="16" y="30"/>
                      </a:cubicBezTo>
                      <a:moveTo>
                        <a:pt x="35" y="15"/>
                      </a:moveTo>
                      <a:cubicBezTo>
                        <a:pt x="32" y="24"/>
                        <a:pt x="29" y="30"/>
                        <a:pt x="17" y="30"/>
                      </a:cubicBezTo>
                      <a:cubicBezTo>
                        <a:pt x="29" y="30"/>
                        <a:pt x="32" y="24"/>
                        <a:pt x="35" y="15"/>
                      </a:cubicBezTo>
                      <a:moveTo>
                        <a:pt x="35" y="14"/>
                      </a:moveTo>
                      <a:cubicBezTo>
                        <a:pt x="35" y="14"/>
                        <a:pt x="35" y="14"/>
                        <a:pt x="35" y="15"/>
                      </a:cubicBezTo>
                      <a:cubicBezTo>
                        <a:pt x="35" y="14"/>
                        <a:pt x="35" y="14"/>
                        <a:pt x="35" y="14"/>
                      </a:cubicBezTo>
                      <a:moveTo>
                        <a:pt x="14" y="0"/>
                      </a:moveTo>
                      <a:cubicBezTo>
                        <a:pt x="14" y="0"/>
                        <a:pt x="14" y="0"/>
                        <a:pt x="14" y="0"/>
                      </a:cubicBezTo>
                      <a:cubicBezTo>
                        <a:pt x="15" y="1"/>
                        <a:pt x="17" y="1"/>
                        <a:pt x="18" y="1"/>
                      </a:cubicBezTo>
                      <a:cubicBezTo>
                        <a:pt x="18" y="1"/>
                        <a:pt x="18" y="1"/>
                        <a:pt x="18" y="1"/>
                      </a:cubicBezTo>
                      <a:cubicBezTo>
                        <a:pt x="24" y="1"/>
                        <a:pt x="31" y="2"/>
                        <a:pt x="34" y="6"/>
                      </a:cubicBezTo>
                      <a:cubicBezTo>
                        <a:pt x="35" y="8"/>
                        <a:pt x="36" y="9"/>
                        <a:pt x="36" y="11"/>
                      </a:cubicBezTo>
                      <a:cubicBezTo>
                        <a:pt x="36" y="9"/>
                        <a:pt x="35" y="8"/>
                        <a:pt x="34" y="6"/>
                      </a:cubicBezTo>
                      <a:cubicBezTo>
                        <a:pt x="31" y="2"/>
                        <a:pt x="24" y="1"/>
                        <a:pt x="18" y="1"/>
                      </a:cubicBezTo>
                      <a:cubicBezTo>
                        <a:pt x="18" y="1"/>
                        <a:pt x="18" y="1"/>
                        <a:pt x="18" y="1"/>
                      </a:cubicBezTo>
                      <a:cubicBezTo>
                        <a:pt x="17" y="1"/>
                        <a:pt x="15" y="1"/>
                        <a:pt x="14" y="0"/>
                      </a:cubicBezTo>
                      <a:cubicBezTo>
                        <a:pt x="14" y="0"/>
                        <a:pt x="14" y="0"/>
                        <a:pt x="14" y="0"/>
                      </a:cubicBezTo>
                      <a:moveTo>
                        <a:pt x="13" y="0"/>
                      </a:moveTo>
                      <a:cubicBezTo>
                        <a:pt x="10" y="0"/>
                        <a:pt x="8" y="1"/>
                        <a:pt x="7" y="1"/>
                      </a:cubicBezTo>
                      <a:cubicBezTo>
                        <a:pt x="3" y="2"/>
                        <a:pt x="2" y="5"/>
                        <a:pt x="1" y="7"/>
                      </a:cubicBezTo>
                      <a:cubicBezTo>
                        <a:pt x="1" y="9"/>
                        <a:pt x="0" y="11"/>
                        <a:pt x="0" y="13"/>
                      </a:cubicBezTo>
                      <a:cubicBezTo>
                        <a:pt x="0" y="11"/>
                        <a:pt x="1" y="9"/>
                        <a:pt x="1" y="7"/>
                      </a:cubicBezTo>
                      <a:cubicBezTo>
                        <a:pt x="2" y="5"/>
                        <a:pt x="3" y="2"/>
                        <a:pt x="7" y="1"/>
                      </a:cubicBezTo>
                      <a:cubicBezTo>
                        <a:pt x="8" y="1"/>
                        <a:pt x="10" y="0"/>
                        <a:pt x="13" y="0"/>
                      </a:cubicBezTo>
                      <a:moveTo>
                        <a:pt x="13" y="0"/>
                      </a:moveTo>
                      <a:cubicBezTo>
                        <a:pt x="13" y="0"/>
                        <a:pt x="13" y="0"/>
                        <a:pt x="13" y="0"/>
                      </a:cubicBezTo>
                      <a:cubicBezTo>
                        <a:pt x="13" y="0"/>
                        <a:pt x="13" y="0"/>
                        <a:pt x="13" y="0"/>
                      </a:cubicBezTo>
                      <a:cubicBezTo>
                        <a:pt x="13" y="0"/>
                        <a:pt x="13" y="0"/>
                        <a:pt x="13" y="0"/>
                      </a:cubicBezTo>
                    </a:path>
                  </a:pathLst>
                </a:custGeom>
                <a:solidFill>
                  <a:srgbClr val="4B4A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46" name="Freeform 31687">
                  <a:extLst>
                    <a:ext uri="{FF2B5EF4-FFF2-40B4-BE49-F238E27FC236}">
                      <a16:creationId xmlns:a16="http://schemas.microsoft.com/office/drawing/2014/main" id="{DB998455-390F-A9ED-FE8D-4CE4E101A068}"/>
                    </a:ext>
                  </a:extLst>
                </p:cNvPr>
                <p:cNvSpPr>
                  <a:spLocks/>
                </p:cNvSpPr>
                <p:nvPr/>
              </p:nvSpPr>
              <p:spPr bwMode="auto">
                <a:xfrm>
                  <a:off x="512390" y="2216472"/>
                  <a:ext cx="168068" cy="75131"/>
                </a:xfrm>
                <a:custGeom>
                  <a:avLst/>
                  <a:gdLst>
                    <a:gd name="T0" fmla="*/ 11 w 11"/>
                    <a:gd name="T1" fmla="*/ 3 h 7"/>
                    <a:gd name="T2" fmla="*/ 6 w 11"/>
                    <a:gd name="T3" fmla="*/ 7 h 7"/>
                    <a:gd name="T4" fmla="*/ 0 w 11"/>
                    <a:gd name="T5" fmla="*/ 4 h 7"/>
                    <a:gd name="T6" fmla="*/ 5 w 11"/>
                    <a:gd name="T7" fmla="*/ 0 h 7"/>
                    <a:gd name="T8" fmla="*/ 11 w 11"/>
                    <a:gd name="T9" fmla="*/ 3 h 7"/>
                  </a:gdLst>
                  <a:ahLst/>
                  <a:cxnLst>
                    <a:cxn ang="0">
                      <a:pos x="T0" y="T1"/>
                    </a:cxn>
                    <a:cxn ang="0">
                      <a:pos x="T2" y="T3"/>
                    </a:cxn>
                    <a:cxn ang="0">
                      <a:pos x="T4" y="T5"/>
                    </a:cxn>
                    <a:cxn ang="0">
                      <a:pos x="T6" y="T7"/>
                    </a:cxn>
                    <a:cxn ang="0">
                      <a:pos x="T8" y="T9"/>
                    </a:cxn>
                  </a:cxnLst>
                  <a:rect l="0" t="0" r="r" b="b"/>
                  <a:pathLst>
                    <a:path w="11" h="7">
                      <a:moveTo>
                        <a:pt x="11" y="3"/>
                      </a:moveTo>
                      <a:cubicBezTo>
                        <a:pt x="11" y="5"/>
                        <a:pt x="8" y="6"/>
                        <a:pt x="6" y="7"/>
                      </a:cubicBezTo>
                      <a:cubicBezTo>
                        <a:pt x="3" y="7"/>
                        <a:pt x="0" y="6"/>
                        <a:pt x="0" y="4"/>
                      </a:cubicBezTo>
                      <a:cubicBezTo>
                        <a:pt x="0" y="2"/>
                        <a:pt x="2" y="0"/>
                        <a:pt x="5" y="0"/>
                      </a:cubicBezTo>
                      <a:cubicBezTo>
                        <a:pt x="8" y="0"/>
                        <a:pt x="11" y="1"/>
                        <a:pt x="11" y="3"/>
                      </a:cubicBezTo>
                      <a:close/>
                    </a:path>
                  </a:pathLst>
                </a:custGeom>
                <a:solidFill>
                  <a:srgbClr val="FF9D78"/>
                </a:solidFill>
                <a:ln>
                  <a:noFill/>
                </a:ln>
              </p:spPr>
              <p:txBody>
                <a:bodyPr vert="horz" wrap="square" lIns="45720" tIns="22860" rIns="45720" bIns="22860" numCol="1" anchor="t" anchorCtr="0" compatLnSpc="1">
                  <a:prstTxWarp prst="textNoShape">
                    <a:avLst/>
                  </a:prstTxWarp>
                </a:bodyPr>
                <a:lstStyle/>
                <a:p>
                  <a:endParaRPr lang="en-US" sz="900"/>
                </a:p>
              </p:txBody>
            </p:sp>
            <p:grpSp>
              <p:nvGrpSpPr>
                <p:cNvPr id="47" name="Group 46">
                  <a:extLst>
                    <a:ext uri="{FF2B5EF4-FFF2-40B4-BE49-F238E27FC236}">
                      <a16:creationId xmlns:a16="http://schemas.microsoft.com/office/drawing/2014/main" id="{0DF30622-DEE0-9CA1-0BF9-45519E508E39}"/>
                    </a:ext>
                  </a:extLst>
                </p:cNvPr>
                <p:cNvGrpSpPr/>
                <p:nvPr/>
              </p:nvGrpSpPr>
              <p:grpSpPr>
                <a:xfrm>
                  <a:off x="1056893" y="1833312"/>
                  <a:ext cx="194939" cy="292410"/>
                  <a:chOff x="766791" y="7239466"/>
                  <a:chExt cx="549950" cy="824928"/>
                </a:xfrm>
              </p:grpSpPr>
              <p:sp>
                <p:nvSpPr>
                  <p:cNvPr id="57" name="Freeform 31692">
                    <a:extLst>
                      <a:ext uri="{FF2B5EF4-FFF2-40B4-BE49-F238E27FC236}">
                        <a16:creationId xmlns:a16="http://schemas.microsoft.com/office/drawing/2014/main" id="{7EFE5E6A-1EA2-31E0-F8AB-2E39667D1788}"/>
                      </a:ext>
                    </a:extLst>
                  </p:cNvPr>
                  <p:cNvSpPr>
                    <a:spLocks/>
                  </p:cNvSpPr>
                  <p:nvPr/>
                </p:nvSpPr>
                <p:spPr bwMode="auto">
                  <a:xfrm>
                    <a:off x="766791" y="7239466"/>
                    <a:ext cx="549950" cy="797437"/>
                  </a:xfrm>
                  <a:custGeom>
                    <a:avLst/>
                    <a:gdLst>
                      <a:gd name="T0" fmla="*/ 1 w 18"/>
                      <a:gd name="T1" fmla="*/ 12 h 25"/>
                      <a:gd name="T2" fmla="*/ 13 w 18"/>
                      <a:gd name="T3" fmla="*/ 2 h 25"/>
                      <a:gd name="T4" fmla="*/ 16 w 18"/>
                      <a:gd name="T5" fmla="*/ 17 h 25"/>
                      <a:gd name="T6" fmla="*/ 6 w 18"/>
                      <a:gd name="T7" fmla="*/ 23 h 25"/>
                      <a:gd name="T8" fmla="*/ 1 w 18"/>
                      <a:gd name="T9" fmla="*/ 12 h 25"/>
                    </a:gdLst>
                    <a:ahLst/>
                    <a:cxnLst>
                      <a:cxn ang="0">
                        <a:pos x="T0" y="T1"/>
                      </a:cxn>
                      <a:cxn ang="0">
                        <a:pos x="T2" y="T3"/>
                      </a:cxn>
                      <a:cxn ang="0">
                        <a:pos x="T4" y="T5"/>
                      </a:cxn>
                      <a:cxn ang="0">
                        <a:pos x="T6" y="T7"/>
                      </a:cxn>
                      <a:cxn ang="0">
                        <a:pos x="T8" y="T9"/>
                      </a:cxn>
                    </a:cxnLst>
                    <a:rect l="0" t="0" r="r" b="b"/>
                    <a:pathLst>
                      <a:path w="18" h="25">
                        <a:moveTo>
                          <a:pt x="1" y="12"/>
                        </a:moveTo>
                        <a:cubicBezTo>
                          <a:pt x="3" y="4"/>
                          <a:pt x="8" y="0"/>
                          <a:pt x="13" y="2"/>
                        </a:cubicBezTo>
                        <a:cubicBezTo>
                          <a:pt x="17" y="3"/>
                          <a:pt x="18" y="10"/>
                          <a:pt x="16" y="17"/>
                        </a:cubicBezTo>
                        <a:cubicBezTo>
                          <a:pt x="14" y="25"/>
                          <a:pt x="11" y="25"/>
                          <a:pt x="6" y="23"/>
                        </a:cubicBezTo>
                        <a:cubicBezTo>
                          <a:pt x="2" y="21"/>
                          <a:pt x="0" y="19"/>
                          <a:pt x="1" y="12"/>
                        </a:cubicBezTo>
                        <a:close/>
                      </a:path>
                    </a:pathLst>
                  </a:custGeom>
                  <a:solidFill>
                    <a:srgbClr val="B96C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58" name="Freeform 31693">
                    <a:extLst>
                      <a:ext uri="{FF2B5EF4-FFF2-40B4-BE49-F238E27FC236}">
                        <a16:creationId xmlns:a16="http://schemas.microsoft.com/office/drawing/2014/main" id="{D4E697B2-D11D-128B-D5C8-19D8B83DFC07}"/>
                      </a:ext>
                    </a:extLst>
                  </p:cNvPr>
                  <p:cNvSpPr>
                    <a:spLocks/>
                  </p:cNvSpPr>
                  <p:nvPr/>
                </p:nvSpPr>
                <p:spPr bwMode="auto">
                  <a:xfrm>
                    <a:off x="766791" y="7294463"/>
                    <a:ext cx="549950" cy="769931"/>
                  </a:xfrm>
                  <a:custGeom>
                    <a:avLst/>
                    <a:gdLst>
                      <a:gd name="T0" fmla="*/ 1 w 18"/>
                      <a:gd name="T1" fmla="*/ 12 h 25"/>
                      <a:gd name="T2" fmla="*/ 13 w 18"/>
                      <a:gd name="T3" fmla="*/ 2 h 25"/>
                      <a:gd name="T4" fmla="*/ 16 w 18"/>
                      <a:gd name="T5" fmla="*/ 18 h 25"/>
                      <a:gd name="T6" fmla="*/ 7 w 18"/>
                      <a:gd name="T7" fmla="*/ 23 h 25"/>
                      <a:gd name="T8" fmla="*/ 1 w 18"/>
                      <a:gd name="T9" fmla="*/ 12 h 25"/>
                    </a:gdLst>
                    <a:ahLst/>
                    <a:cxnLst>
                      <a:cxn ang="0">
                        <a:pos x="T0" y="T1"/>
                      </a:cxn>
                      <a:cxn ang="0">
                        <a:pos x="T2" y="T3"/>
                      </a:cxn>
                      <a:cxn ang="0">
                        <a:pos x="T4" y="T5"/>
                      </a:cxn>
                      <a:cxn ang="0">
                        <a:pos x="T6" y="T7"/>
                      </a:cxn>
                      <a:cxn ang="0">
                        <a:pos x="T8" y="T9"/>
                      </a:cxn>
                    </a:cxnLst>
                    <a:rect l="0" t="0" r="r" b="b"/>
                    <a:pathLst>
                      <a:path w="18" h="25">
                        <a:moveTo>
                          <a:pt x="1" y="12"/>
                        </a:moveTo>
                        <a:cubicBezTo>
                          <a:pt x="3" y="5"/>
                          <a:pt x="8" y="0"/>
                          <a:pt x="13" y="2"/>
                        </a:cubicBezTo>
                        <a:cubicBezTo>
                          <a:pt x="17" y="4"/>
                          <a:pt x="18" y="11"/>
                          <a:pt x="16" y="18"/>
                        </a:cubicBezTo>
                        <a:cubicBezTo>
                          <a:pt x="15" y="25"/>
                          <a:pt x="11" y="25"/>
                          <a:pt x="7" y="23"/>
                        </a:cubicBezTo>
                        <a:cubicBezTo>
                          <a:pt x="2" y="22"/>
                          <a:pt x="0" y="20"/>
                          <a:pt x="1" y="12"/>
                        </a:cubicBezTo>
                        <a:close/>
                      </a:path>
                    </a:pathLst>
                  </a:custGeom>
                  <a:solidFill>
                    <a:srgbClr val="FFF8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59" name="Freeform 31697">
                    <a:extLst>
                      <a:ext uri="{FF2B5EF4-FFF2-40B4-BE49-F238E27FC236}">
                        <a16:creationId xmlns:a16="http://schemas.microsoft.com/office/drawing/2014/main" id="{41AAAB66-EA32-B306-8A3D-F95717B2B510}"/>
                      </a:ext>
                    </a:extLst>
                  </p:cNvPr>
                  <p:cNvSpPr>
                    <a:spLocks/>
                  </p:cNvSpPr>
                  <p:nvPr/>
                </p:nvSpPr>
                <p:spPr bwMode="auto">
                  <a:xfrm>
                    <a:off x="849274" y="7541949"/>
                    <a:ext cx="357477" cy="439961"/>
                  </a:xfrm>
                  <a:custGeom>
                    <a:avLst/>
                    <a:gdLst>
                      <a:gd name="T0" fmla="*/ 0 w 11"/>
                      <a:gd name="T1" fmla="*/ 7 h 15"/>
                      <a:gd name="T2" fmla="*/ 6 w 11"/>
                      <a:gd name="T3" fmla="*/ 1 h 15"/>
                      <a:gd name="T4" fmla="*/ 11 w 11"/>
                      <a:gd name="T5" fmla="*/ 8 h 15"/>
                      <a:gd name="T6" fmla="*/ 5 w 11"/>
                      <a:gd name="T7" fmla="*/ 14 h 15"/>
                      <a:gd name="T8" fmla="*/ 0 w 11"/>
                      <a:gd name="T9" fmla="*/ 7 h 15"/>
                    </a:gdLst>
                    <a:ahLst/>
                    <a:cxnLst>
                      <a:cxn ang="0">
                        <a:pos x="T0" y="T1"/>
                      </a:cxn>
                      <a:cxn ang="0">
                        <a:pos x="T2" y="T3"/>
                      </a:cxn>
                      <a:cxn ang="0">
                        <a:pos x="T4" y="T5"/>
                      </a:cxn>
                      <a:cxn ang="0">
                        <a:pos x="T6" y="T7"/>
                      </a:cxn>
                      <a:cxn ang="0">
                        <a:pos x="T8" y="T9"/>
                      </a:cxn>
                    </a:cxnLst>
                    <a:rect l="0" t="0" r="r" b="b"/>
                    <a:pathLst>
                      <a:path w="11" h="15">
                        <a:moveTo>
                          <a:pt x="0" y="7"/>
                        </a:moveTo>
                        <a:cubicBezTo>
                          <a:pt x="0" y="3"/>
                          <a:pt x="3" y="0"/>
                          <a:pt x="6" y="1"/>
                        </a:cubicBezTo>
                        <a:cubicBezTo>
                          <a:pt x="9" y="1"/>
                          <a:pt x="11" y="4"/>
                          <a:pt x="11" y="8"/>
                        </a:cubicBezTo>
                        <a:cubicBezTo>
                          <a:pt x="10" y="12"/>
                          <a:pt x="8" y="15"/>
                          <a:pt x="5" y="14"/>
                        </a:cubicBezTo>
                        <a:cubicBezTo>
                          <a:pt x="2" y="14"/>
                          <a:pt x="0" y="11"/>
                          <a:pt x="0" y="7"/>
                        </a:cubicBezTo>
                        <a:close/>
                      </a:path>
                    </a:pathLst>
                  </a:custGeom>
                  <a:solidFill>
                    <a:srgbClr val="83AD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60" name="Freeform 31698">
                    <a:extLst>
                      <a:ext uri="{FF2B5EF4-FFF2-40B4-BE49-F238E27FC236}">
                        <a16:creationId xmlns:a16="http://schemas.microsoft.com/office/drawing/2014/main" id="{A047A5F6-794B-732D-72BB-86558D9CF8F5}"/>
                      </a:ext>
                    </a:extLst>
                  </p:cNvPr>
                  <p:cNvSpPr>
                    <a:spLocks/>
                  </p:cNvSpPr>
                  <p:nvPr/>
                </p:nvSpPr>
                <p:spPr bwMode="auto">
                  <a:xfrm>
                    <a:off x="959265" y="7596943"/>
                    <a:ext cx="109990" cy="109989"/>
                  </a:xfrm>
                  <a:custGeom>
                    <a:avLst/>
                    <a:gdLst>
                      <a:gd name="T0" fmla="*/ 0 w 4"/>
                      <a:gd name="T1" fmla="*/ 2 h 4"/>
                      <a:gd name="T2" fmla="*/ 2 w 4"/>
                      <a:gd name="T3" fmla="*/ 0 h 4"/>
                      <a:gd name="T4" fmla="*/ 4 w 4"/>
                      <a:gd name="T5" fmla="*/ 2 h 4"/>
                      <a:gd name="T6" fmla="*/ 2 w 4"/>
                      <a:gd name="T7" fmla="*/ 4 h 4"/>
                      <a:gd name="T8" fmla="*/ 0 w 4"/>
                      <a:gd name="T9" fmla="*/ 2 h 4"/>
                    </a:gdLst>
                    <a:ahLst/>
                    <a:cxnLst>
                      <a:cxn ang="0">
                        <a:pos x="T0" y="T1"/>
                      </a:cxn>
                      <a:cxn ang="0">
                        <a:pos x="T2" y="T3"/>
                      </a:cxn>
                      <a:cxn ang="0">
                        <a:pos x="T4" y="T5"/>
                      </a:cxn>
                      <a:cxn ang="0">
                        <a:pos x="T6" y="T7"/>
                      </a:cxn>
                      <a:cxn ang="0">
                        <a:pos x="T8" y="T9"/>
                      </a:cxn>
                    </a:cxnLst>
                    <a:rect l="0" t="0" r="r" b="b"/>
                    <a:pathLst>
                      <a:path w="4" h="4">
                        <a:moveTo>
                          <a:pt x="0" y="2"/>
                        </a:moveTo>
                        <a:cubicBezTo>
                          <a:pt x="0" y="1"/>
                          <a:pt x="1" y="0"/>
                          <a:pt x="2" y="0"/>
                        </a:cubicBezTo>
                        <a:cubicBezTo>
                          <a:pt x="3" y="0"/>
                          <a:pt x="4" y="1"/>
                          <a:pt x="4" y="2"/>
                        </a:cubicBezTo>
                        <a:cubicBezTo>
                          <a:pt x="4" y="4"/>
                          <a:pt x="3" y="4"/>
                          <a:pt x="2" y="4"/>
                        </a:cubicBezTo>
                        <a:cubicBezTo>
                          <a:pt x="1" y="4"/>
                          <a:pt x="0" y="3"/>
                          <a:pt x="0" y="2"/>
                        </a:cubicBezTo>
                        <a:close/>
                      </a:path>
                    </a:pathLst>
                  </a:custGeom>
                  <a:solidFill>
                    <a:srgbClr val="AFD1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grpSp>
            <p:grpSp>
              <p:nvGrpSpPr>
                <p:cNvPr id="48" name="Group 47">
                  <a:extLst>
                    <a:ext uri="{FF2B5EF4-FFF2-40B4-BE49-F238E27FC236}">
                      <a16:creationId xmlns:a16="http://schemas.microsoft.com/office/drawing/2014/main" id="{EA68A159-8909-0841-7D91-7CB484E3144D}"/>
                    </a:ext>
                  </a:extLst>
                </p:cNvPr>
                <p:cNvGrpSpPr/>
                <p:nvPr/>
              </p:nvGrpSpPr>
              <p:grpSpPr>
                <a:xfrm>
                  <a:off x="559092" y="1829781"/>
                  <a:ext cx="221682" cy="282665"/>
                  <a:chOff x="-360617" y="7129477"/>
                  <a:chExt cx="659942" cy="797437"/>
                </a:xfrm>
              </p:grpSpPr>
              <p:sp>
                <p:nvSpPr>
                  <p:cNvPr id="53" name="Freeform 31690">
                    <a:extLst>
                      <a:ext uri="{FF2B5EF4-FFF2-40B4-BE49-F238E27FC236}">
                        <a16:creationId xmlns:a16="http://schemas.microsoft.com/office/drawing/2014/main" id="{FBE0AA4D-9B04-EE67-6751-5606D7CEA6A8}"/>
                      </a:ext>
                    </a:extLst>
                  </p:cNvPr>
                  <p:cNvSpPr>
                    <a:spLocks/>
                  </p:cNvSpPr>
                  <p:nvPr/>
                </p:nvSpPr>
                <p:spPr bwMode="auto">
                  <a:xfrm>
                    <a:off x="-360617" y="7129477"/>
                    <a:ext cx="632453" cy="769931"/>
                  </a:xfrm>
                  <a:custGeom>
                    <a:avLst/>
                    <a:gdLst>
                      <a:gd name="T0" fmla="*/ 2 w 20"/>
                      <a:gd name="T1" fmla="*/ 17 h 25"/>
                      <a:gd name="T2" fmla="*/ 9 w 20"/>
                      <a:gd name="T3" fmla="*/ 2 h 25"/>
                      <a:gd name="T4" fmla="*/ 19 w 20"/>
                      <a:gd name="T5" fmla="*/ 13 h 25"/>
                      <a:gd name="T6" fmla="*/ 11 w 20"/>
                      <a:gd name="T7" fmla="*/ 24 h 25"/>
                      <a:gd name="T8" fmla="*/ 2 w 20"/>
                      <a:gd name="T9" fmla="*/ 17 h 25"/>
                    </a:gdLst>
                    <a:ahLst/>
                    <a:cxnLst>
                      <a:cxn ang="0">
                        <a:pos x="T0" y="T1"/>
                      </a:cxn>
                      <a:cxn ang="0">
                        <a:pos x="T2" y="T3"/>
                      </a:cxn>
                      <a:cxn ang="0">
                        <a:pos x="T4" y="T5"/>
                      </a:cxn>
                      <a:cxn ang="0">
                        <a:pos x="T6" y="T7"/>
                      </a:cxn>
                      <a:cxn ang="0">
                        <a:pos x="T8" y="T9"/>
                      </a:cxn>
                    </a:cxnLst>
                    <a:rect l="0" t="0" r="r" b="b"/>
                    <a:pathLst>
                      <a:path w="20" h="25">
                        <a:moveTo>
                          <a:pt x="2" y="17"/>
                        </a:moveTo>
                        <a:cubicBezTo>
                          <a:pt x="0" y="10"/>
                          <a:pt x="4" y="3"/>
                          <a:pt x="9" y="2"/>
                        </a:cubicBezTo>
                        <a:cubicBezTo>
                          <a:pt x="14" y="0"/>
                          <a:pt x="18" y="6"/>
                          <a:pt x="19" y="13"/>
                        </a:cubicBezTo>
                        <a:cubicBezTo>
                          <a:pt x="20" y="20"/>
                          <a:pt x="17" y="22"/>
                          <a:pt x="11" y="24"/>
                        </a:cubicBezTo>
                        <a:cubicBezTo>
                          <a:pt x="6" y="25"/>
                          <a:pt x="3" y="25"/>
                          <a:pt x="2" y="17"/>
                        </a:cubicBezTo>
                        <a:close/>
                      </a:path>
                    </a:pathLst>
                  </a:custGeom>
                  <a:solidFill>
                    <a:srgbClr val="B96C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54" name="Freeform 31691">
                    <a:extLst>
                      <a:ext uri="{FF2B5EF4-FFF2-40B4-BE49-F238E27FC236}">
                        <a16:creationId xmlns:a16="http://schemas.microsoft.com/office/drawing/2014/main" id="{ABDD772B-04EF-3EF4-6435-F958A7C4DFCC}"/>
                      </a:ext>
                    </a:extLst>
                  </p:cNvPr>
                  <p:cNvSpPr>
                    <a:spLocks/>
                  </p:cNvSpPr>
                  <p:nvPr/>
                </p:nvSpPr>
                <p:spPr bwMode="auto">
                  <a:xfrm>
                    <a:off x="-305621" y="7156983"/>
                    <a:ext cx="604946" cy="769931"/>
                  </a:xfrm>
                  <a:custGeom>
                    <a:avLst/>
                    <a:gdLst>
                      <a:gd name="T0" fmla="*/ 1 w 20"/>
                      <a:gd name="T1" fmla="*/ 17 h 25"/>
                      <a:gd name="T2" fmla="*/ 9 w 20"/>
                      <a:gd name="T3" fmla="*/ 2 h 25"/>
                      <a:gd name="T4" fmla="*/ 19 w 20"/>
                      <a:gd name="T5" fmla="*/ 13 h 25"/>
                      <a:gd name="T6" fmla="*/ 11 w 20"/>
                      <a:gd name="T7" fmla="*/ 24 h 25"/>
                      <a:gd name="T8" fmla="*/ 1 w 20"/>
                      <a:gd name="T9" fmla="*/ 17 h 25"/>
                    </a:gdLst>
                    <a:ahLst/>
                    <a:cxnLst>
                      <a:cxn ang="0">
                        <a:pos x="T0" y="T1"/>
                      </a:cxn>
                      <a:cxn ang="0">
                        <a:pos x="T2" y="T3"/>
                      </a:cxn>
                      <a:cxn ang="0">
                        <a:pos x="T4" y="T5"/>
                      </a:cxn>
                      <a:cxn ang="0">
                        <a:pos x="T6" y="T7"/>
                      </a:cxn>
                      <a:cxn ang="0">
                        <a:pos x="T8" y="T9"/>
                      </a:cxn>
                    </a:cxnLst>
                    <a:rect l="0" t="0" r="r" b="b"/>
                    <a:pathLst>
                      <a:path w="20" h="25">
                        <a:moveTo>
                          <a:pt x="1" y="17"/>
                        </a:moveTo>
                        <a:cubicBezTo>
                          <a:pt x="0" y="10"/>
                          <a:pt x="4" y="3"/>
                          <a:pt x="9" y="2"/>
                        </a:cubicBezTo>
                        <a:cubicBezTo>
                          <a:pt x="14" y="0"/>
                          <a:pt x="18" y="6"/>
                          <a:pt x="19" y="13"/>
                        </a:cubicBezTo>
                        <a:cubicBezTo>
                          <a:pt x="20" y="20"/>
                          <a:pt x="17" y="22"/>
                          <a:pt x="11" y="24"/>
                        </a:cubicBezTo>
                        <a:cubicBezTo>
                          <a:pt x="6" y="25"/>
                          <a:pt x="3" y="25"/>
                          <a:pt x="1" y="17"/>
                        </a:cubicBezTo>
                        <a:close/>
                      </a:path>
                    </a:pathLst>
                  </a:custGeom>
                  <a:solidFill>
                    <a:srgbClr val="FFF8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55" name="Freeform 31696">
                    <a:extLst>
                      <a:ext uri="{FF2B5EF4-FFF2-40B4-BE49-F238E27FC236}">
                        <a16:creationId xmlns:a16="http://schemas.microsoft.com/office/drawing/2014/main" id="{63AA9407-96E6-BB08-AC74-EA3E9E04E536}"/>
                      </a:ext>
                    </a:extLst>
                  </p:cNvPr>
                  <p:cNvSpPr>
                    <a:spLocks/>
                  </p:cNvSpPr>
                  <p:nvPr/>
                </p:nvSpPr>
                <p:spPr bwMode="auto">
                  <a:xfrm>
                    <a:off x="-168125" y="7431957"/>
                    <a:ext cx="302482" cy="412472"/>
                  </a:xfrm>
                  <a:custGeom>
                    <a:avLst/>
                    <a:gdLst>
                      <a:gd name="T0" fmla="*/ 0 w 10"/>
                      <a:gd name="T1" fmla="*/ 6 h 13"/>
                      <a:gd name="T2" fmla="*/ 5 w 10"/>
                      <a:gd name="T3" fmla="*/ 0 h 13"/>
                      <a:gd name="T4" fmla="*/ 10 w 10"/>
                      <a:gd name="T5" fmla="*/ 7 h 13"/>
                      <a:gd name="T6" fmla="*/ 5 w 10"/>
                      <a:gd name="T7" fmla="*/ 13 h 13"/>
                      <a:gd name="T8" fmla="*/ 0 w 10"/>
                      <a:gd name="T9" fmla="*/ 6 h 13"/>
                    </a:gdLst>
                    <a:ahLst/>
                    <a:cxnLst>
                      <a:cxn ang="0">
                        <a:pos x="T0" y="T1"/>
                      </a:cxn>
                      <a:cxn ang="0">
                        <a:pos x="T2" y="T3"/>
                      </a:cxn>
                      <a:cxn ang="0">
                        <a:pos x="T4" y="T5"/>
                      </a:cxn>
                      <a:cxn ang="0">
                        <a:pos x="T6" y="T7"/>
                      </a:cxn>
                      <a:cxn ang="0">
                        <a:pos x="T8" y="T9"/>
                      </a:cxn>
                    </a:cxnLst>
                    <a:rect l="0" t="0" r="r" b="b"/>
                    <a:pathLst>
                      <a:path w="10" h="13">
                        <a:moveTo>
                          <a:pt x="0" y="6"/>
                        </a:moveTo>
                        <a:cubicBezTo>
                          <a:pt x="0" y="3"/>
                          <a:pt x="2" y="0"/>
                          <a:pt x="5" y="0"/>
                        </a:cubicBezTo>
                        <a:cubicBezTo>
                          <a:pt x="8" y="0"/>
                          <a:pt x="10" y="3"/>
                          <a:pt x="10" y="7"/>
                        </a:cubicBezTo>
                        <a:cubicBezTo>
                          <a:pt x="10" y="10"/>
                          <a:pt x="7" y="13"/>
                          <a:pt x="5" y="13"/>
                        </a:cubicBezTo>
                        <a:cubicBezTo>
                          <a:pt x="2" y="13"/>
                          <a:pt x="0" y="10"/>
                          <a:pt x="0" y="6"/>
                        </a:cubicBezTo>
                        <a:close/>
                      </a:path>
                    </a:pathLst>
                  </a:custGeom>
                  <a:solidFill>
                    <a:srgbClr val="83AD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56" name="Freeform 31699">
                    <a:extLst>
                      <a:ext uri="{FF2B5EF4-FFF2-40B4-BE49-F238E27FC236}">
                        <a16:creationId xmlns:a16="http://schemas.microsoft.com/office/drawing/2014/main" id="{759F622D-1E98-6EE4-6183-BA839E6C254E}"/>
                      </a:ext>
                    </a:extLst>
                  </p:cNvPr>
                  <p:cNvSpPr>
                    <a:spLocks/>
                  </p:cNvSpPr>
                  <p:nvPr/>
                </p:nvSpPr>
                <p:spPr bwMode="auto">
                  <a:xfrm>
                    <a:off x="-113130" y="7459447"/>
                    <a:ext cx="137496" cy="137496"/>
                  </a:xfrm>
                  <a:custGeom>
                    <a:avLst/>
                    <a:gdLst>
                      <a:gd name="T0" fmla="*/ 0 w 4"/>
                      <a:gd name="T1" fmla="*/ 2 h 4"/>
                      <a:gd name="T2" fmla="*/ 2 w 4"/>
                      <a:gd name="T3" fmla="*/ 0 h 4"/>
                      <a:gd name="T4" fmla="*/ 4 w 4"/>
                      <a:gd name="T5" fmla="*/ 2 h 4"/>
                      <a:gd name="T6" fmla="*/ 2 w 4"/>
                      <a:gd name="T7" fmla="*/ 4 h 4"/>
                      <a:gd name="T8" fmla="*/ 0 w 4"/>
                      <a:gd name="T9" fmla="*/ 2 h 4"/>
                    </a:gdLst>
                    <a:ahLst/>
                    <a:cxnLst>
                      <a:cxn ang="0">
                        <a:pos x="T0" y="T1"/>
                      </a:cxn>
                      <a:cxn ang="0">
                        <a:pos x="T2" y="T3"/>
                      </a:cxn>
                      <a:cxn ang="0">
                        <a:pos x="T4" y="T5"/>
                      </a:cxn>
                      <a:cxn ang="0">
                        <a:pos x="T6" y="T7"/>
                      </a:cxn>
                      <a:cxn ang="0">
                        <a:pos x="T8" y="T9"/>
                      </a:cxn>
                    </a:cxnLst>
                    <a:rect l="0" t="0" r="r" b="b"/>
                    <a:pathLst>
                      <a:path w="4" h="4">
                        <a:moveTo>
                          <a:pt x="0" y="2"/>
                        </a:moveTo>
                        <a:cubicBezTo>
                          <a:pt x="0" y="1"/>
                          <a:pt x="1" y="0"/>
                          <a:pt x="2" y="0"/>
                        </a:cubicBezTo>
                        <a:cubicBezTo>
                          <a:pt x="3" y="0"/>
                          <a:pt x="4" y="1"/>
                          <a:pt x="4" y="2"/>
                        </a:cubicBezTo>
                        <a:cubicBezTo>
                          <a:pt x="4" y="4"/>
                          <a:pt x="3" y="4"/>
                          <a:pt x="2" y="4"/>
                        </a:cubicBezTo>
                        <a:cubicBezTo>
                          <a:pt x="1" y="4"/>
                          <a:pt x="0" y="3"/>
                          <a:pt x="0" y="2"/>
                        </a:cubicBezTo>
                        <a:close/>
                      </a:path>
                    </a:pathLst>
                  </a:custGeom>
                  <a:solidFill>
                    <a:srgbClr val="AFD1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grpSp>
            <p:sp>
              <p:nvSpPr>
                <p:cNvPr id="49" name="Freeform 31687">
                  <a:extLst>
                    <a:ext uri="{FF2B5EF4-FFF2-40B4-BE49-F238E27FC236}">
                      <a16:creationId xmlns:a16="http://schemas.microsoft.com/office/drawing/2014/main" id="{798DF29C-CDEC-705A-8FE8-CB566401F02D}"/>
                    </a:ext>
                  </a:extLst>
                </p:cNvPr>
                <p:cNvSpPr>
                  <a:spLocks/>
                </p:cNvSpPr>
                <p:nvPr/>
              </p:nvSpPr>
              <p:spPr bwMode="auto">
                <a:xfrm flipH="1">
                  <a:off x="1103702" y="2195323"/>
                  <a:ext cx="200791" cy="64793"/>
                </a:xfrm>
                <a:custGeom>
                  <a:avLst/>
                  <a:gdLst>
                    <a:gd name="T0" fmla="*/ 11 w 11"/>
                    <a:gd name="T1" fmla="*/ 3 h 7"/>
                    <a:gd name="T2" fmla="*/ 6 w 11"/>
                    <a:gd name="T3" fmla="*/ 7 h 7"/>
                    <a:gd name="T4" fmla="*/ 0 w 11"/>
                    <a:gd name="T5" fmla="*/ 4 h 7"/>
                    <a:gd name="T6" fmla="*/ 5 w 11"/>
                    <a:gd name="T7" fmla="*/ 0 h 7"/>
                    <a:gd name="T8" fmla="*/ 11 w 11"/>
                    <a:gd name="T9" fmla="*/ 3 h 7"/>
                  </a:gdLst>
                  <a:ahLst/>
                  <a:cxnLst>
                    <a:cxn ang="0">
                      <a:pos x="T0" y="T1"/>
                    </a:cxn>
                    <a:cxn ang="0">
                      <a:pos x="T2" y="T3"/>
                    </a:cxn>
                    <a:cxn ang="0">
                      <a:pos x="T4" y="T5"/>
                    </a:cxn>
                    <a:cxn ang="0">
                      <a:pos x="T6" y="T7"/>
                    </a:cxn>
                    <a:cxn ang="0">
                      <a:pos x="T8" y="T9"/>
                    </a:cxn>
                  </a:cxnLst>
                  <a:rect l="0" t="0" r="r" b="b"/>
                  <a:pathLst>
                    <a:path w="11" h="7">
                      <a:moveTo>
                        <a:pt x="11" y="3"/>
                      </a:moveTo>
                      <a:cubicBezTo>
                        <a:pt x="11" y="5"/>
                        <a:pt x="8" y="6"/>
                        <a:pt x="6" y="7"/>
                      </a:cubicBezTo>
                      <a:cubicBezTo>
                        <a:pt x="3" y="7"/>
                        <a:pt x="0" y="6"/>
                        <a:pt x="0" y="4"/>
                      </a:cubicBezTo>
                      <a:cubicBezTo>
                        <a:pt x="0" y="2"/>
                        <a:pt x="2" y="0"/>
                        <a:pt x="5" y="0"/>
                      </a:cubicBezTo>
                      <a:cubicBezTo>
                        <a:pt x="8" y="0"/>
                        <a:pt x="11" y="1"/>
                        <a:pt x="11" y="3"/>
                      </a:cubicBezTo>
                      <a:close/>
                    </a:path>
                  </a:pathLst>
                </a:custGeom>
                <a:solidFill>
                  <a:srgbClr val="FF9D78"/>
                </a:solidFill>
                <a:ln>
                  <a:noFill/>
                </a:ln>
              </p:spPr>
              <p:txBody>
                <a:bodyPr vert="horz" wrap="square" lIns="45720" tIns="22860" rIns="45720" bIns="22860" numCol="1" anchor="t" anchorCtr="0" compatLnSpc="1">
                  <a:prstTxWarp prst="textNoShape">
                    <a:avLst/>
                  </a:prstTxWarp>
                </a:bodyPr>
                <a:lstStyle/>
                <a:p>
                  <a:endParaRPr lang="en-US" sz="900"/>
                </a:p>
              </p:txBody>
            </p:sp>
            <p:sp>
              <p:nvSpPr>
                <p:cNvPr id="50" name="Freeform 234">
                  <a:extLst>
                    <a:ext uri="{FF2B5EF4-FFF2-40B4-BE49-F238E27FC236}">
                      <a16:creationId xmlns:a16="http://schemas.microsoft.com/office/drawing/2014/main" id="{65335B07-9D35-65A7-FA71-61804B624F7A}"/>
                    </a:ext>
                  </a:extLst>
                </p:cNvPr>
                <p:cNvSpPr>
                  <a:spLocks/>
                </p:cNvSpPr>
                <p:nvPr/>
              </p:nvSpPr>
              <p:spPr bwMode="auto">
                <a:xfrm flipH="1">
                  <a:off x="271771" y="1319160"/>
                  <a:ext cx="1364741" cy="710052"/>
                </a:xfrm>
                <a:custGeom>
                  <a:avLst/>
                  <a:gdLst>
                    <a:gd name="connsiteX0" fmla="*/ 649769 w 1364741"/>
                    <a:gd name="connsiteY0" fmla="*/ 0 h 710052"/>
                    <a:gd name="connsiteX1" fmla="*/ 34563 w 1364741"/>
                    <a:gd name="connsiteY1" fmla="*/ 132755 h 710052"/>
                    <a:gd name="connsiteX2" fmla="*/ 0 w 1364741"/>
                    <a:gd name="connsiteY2" fmla="*/ 152901 h 710052"/>
                    <a:gd name="connsiteX3" fmla="*/ 11432 w 1364741"/>
                    <a:gd name="connsiteY3" fmla="*/ 165070 h 710052"/>
                    <a:gd name="connsiteX4" fmla="*/ 71258 w 1364741"/>
                    <a:gd name="connsiteY4" fmla="*/ 212881 h 710052"/>
                    <a:gd name="connsiteX5" fmla="*/ 74150 w 1364741"/>
                    <a:gd name="connsiteY5" fmla="*/ 214518 h 710052"/>
                    <a:gd name="connsiteX6" fmla="*/ 72594 w 1364741"/>
                    <a:gd name="connsiteY6" fmla="*/ 222947 h 710052"/>
                    <a:gd name="connsiteX7" fmla="*/ 122083 w 1364741"/>
                    <a:gd name="connsiteY7" fmla="*/ 688329 h 710052"/>
                    <a:gd name="connsiteX8" fmla="*/ 219463 w 1364741"/>
                    <a:gd name="connsiteY8" fmla="*/ 274678 h 710052"/>
                    <a:gd name="connsiteX9" fmla="*/ 251743 w 1364741"/>
                    <a:gd name="connsiteY9" fmla="*/ 271521 h 710052"/>
                    <a:gd name="connsiteX10" fmla="*/ 268437 w 1364741"/>
                    <a:gd name="connsiteY10" fmla="*/ 267433 h 710052"/>
                    <a:gd name="connsiteX11" fmla="*/ 315785 w 1364741"/>
                    <a:gd name="connsiteY11" fmla="*/ 270728 h 710052"/>
                    <a:gd name="connsiteX12" fmla="*/ 549159 w 1364741"/>
                    <a:gd name="connsiteY12" fmla="*/ 247991 h 710052"/>
                    <a:gd name="connsiteX13" fmla="*/ 599620 w 1364741"/>
                    <a:gd name="connsiteY13" fmla="*/ 233318 h 710052"/>
                    <a:gd name="connsiteX14" fmla="*/ 614726 w 1364741"/>
                    <a:gd name="connsiteY14" fmla="*/ 232121 h 710052"/>
                    <a:gd name="connsiteX15" fmla="*/ 910345 w 1364741"/>
                    <a:gd name="connsiteY15" fmla="*/ 219706 h 710052"/>
                    <a:gd name="connsiteX16" fmla="*/ 1174858 w 1364741"/>
                    <a:gd name="connsiteY16" fmla="*/ 308025 h 710052"/>
                    <a:gd name="connsiteX17" fmla="*/ 1290924 w 1364741"/>
                    <a:gd name="connsiteY17" fmla="*/ 707576 h 710052"/>
                    <a:gd name="connsiteX18" fmla="*/ 1329599 w 1364741"/>
                    <a:gd name="connsiteY18" fmla="*/ 547773 h 710052"/>
                    <a:gd name="connsiteX19" fmla="*/ 1343229 w 1364741"/>
                    <a:gd name="connsiteY19" fmla="*/ 478360 h 710052"/>
                    <a:gd name="connsiteX20" fmla="*/ 1364741 w 1364741"/>
                    <a:gd name="connsiteY20" fmla="*/ 364627 h 710052"/>
                    <a:gd name="connsiteX21" fmla="*/ 1362678 w 1364741"/>
                    <a:gd name="connsiteY21" fmla="*/ 190015 h 710052"/>
                    <a:gd name="connsiteX22" fmla="*/ 1362651 w 1364741"/>
                    <a:gd name="connsiteY22" fmla="*/ 189688 h 710052"/>
                    <a:gd name="connsiteX23" fmla="*/ 1264975 w 1364741"/>
                    <a:gd name="connsiteY23" fmla="*/ 132755 h 710052"/>
                    <a:gd name="connsiteX24" fmla="*/ 649769 w 1364741"/>
                    <a:gd name="connsiteY24" fmla="*/ 0 h 710052"/>
                    <a:gd name="connsiteX0" fmla="*/ 649769 w 1364741"/>
                    <a:gd name="connsiteY0" fmla="*/ 0 h 710052"/>
                    <a:gd name="connsiteX1" fmla="*/ 34563 w 1364741"/>
                    <a:gd name="connsiteY1" fmla="*/ 132755 h 710052"/>
                    <a:gd name="connsiteX2" fmla="*/ 0 w 1364741"/>
                    <a:gd name="connsiteY2" fmla="*/ 152901 h 710052"/>
                    <a:gd name="connsiteX3" fmla="*/ 11432 w 1364741"/>
                    <a:gd name="connsiteY3" fmla="*/ 165070 h 710052"/>
                    <a:gd name="connsiteX4" fmla="*/ 71258 w 1364741"/>
                    <a:gd name="connsiteY4" fmla="*/ 212881 h 710052"/>
                    <a:gd name="connsiteX5" fmla="*/ 74150 w 1364741"/>
                    <a:gd name="connsiteY5" fmla="*/ 214518 h 710052"/>
                    <a:gd name="connsiteX6" fmla="*/ 72594 w 1364741"/>
                    <a:gd name="connsiteY6" fmla="*/ 222947 h 710052"/>
                    <a:gd name="connsiteX7" fmla="*/ 122083 w 1364741"/>
                    <a:gd name="connsiteY7" fmla="*/ 688329 h 710052"/>
                    <a:gd name="connsiteX8" fmla="*/ 219463 w 1364741"/>
                    <a:gd name="connsiteY8" fmla="*/ 274678 h 710052"/>
                    <a:gd name="connsiteX9" fmla="*/ 251743 w 1364741"/>
                    <a:gd name="connsiteY9" fmla="*/ 271521 h 710052"/>
                    <a:gd name="connsiteX10" fmla="*/ 268437 w 1364741"/>
                    <a:gd name="connsiteY10" fmla="*/ 267433 h 710052"/>
                    <a:gd name="connsiteX11" fmla="*/ 315785 w 1364741"/>
                    <a:gd name="connsiteY11" fmla="*/ 270728 h 710052"/>
                    <a:gd name="connsiteX12" fmla="*/ 549159 w 1364741"/>
                    <a:gd name="connsiteY12" fmla="*/ 247991 h 710052"/>
                    <a:gd name="connsiteX13" fmla="*/ 599620 w 1364741"/>
                    <a:gd name="connsiteY13" fmla="*/ 233318 h 710052"/>
                    <a:gd name="connsiteX14" fmla="*/ 614726 w 1364741"/>
                    <a:gd name="connsiteY14" fmla="*/ 232121 h 710052"/>
                    <a:gd name="connsiteX15" fmla="*/ 910345 w 1364741"/>
                    <a:gd name="connsiteY15" fmla="*/ 219706 h 710052"/>
                    <a:gd name="connsiteX16" fmla="*/ 1174858 w 1364741"/>
                    <a:gd name="connsiteY16" fmla="*/ 308025 h 710052"/>
                    <a:gd name="connsiteX17" fmla="*/ 1290924 w 1364741"/>
                    <a:gd name="connsiteY17" fmla="*/ 707576 h 710052"/>
                    <a:gd name="connsiteX18" fmla="*/ 1329599 w 1364741"/>
                    <a:gd name="connsiteY18" fmla="*/ 547773 h 710052"/>
                    <a:gd name="connsiteX19" fmla="*/ 1343229 w 1364741"/>
                    <a:gd name="connsiteY19" fmla="*/ 478360 h 710052"/>
                    <a:gd name="connsiteX20" fmla="*/ 1364741 w 1364741"/>
                    <a:gd name="connsiteY20" fmla="*/ 364627 h 710052"/>
                    <a:gd name="connsiteX21" fmla="*/ 1362678 w 1364741"/>
                    <a:gd name="connsiteY21" fmla="*/ 190015 h 710052"/>
                    <a:gd name="connsiteX22" fmla="*/ 1298256 w 1364741"/>
                    <a:gd name="connsiteY22" fmla="*/ 202567 h 710052"/>
                    <a:gd name="connsiteX23" fmla="*/ 1264975 w 1364741"/>
                    <a:gd name="connsiteY23" fmla="*/ 132755 h 710052"/>
                    <a:gd name="connsiteX24" fmla="*/ 649769 w 1364741"/>
                    <a:gd name="connsiteY24" fmla="*/ 0 h 710052"/>
                    <a:gd name="connsiteX0" fmla="*/ 649769 w 1364741"/>
                    <a:gd name="connsiteY0" fmla="*/ 0 h 710052"/>
                    <a:gd name="connsiteX1" fmla="*/ 34563 w 1364741"/>
                    <a:gd name="connsiteY1" fmla="*/ 132755 h 710052"/>
                    <a:gd name="connsiteX2" fmla="*/ 0 w 1364741"/>
                    <a:gd name="connsiteY2" fmla="*/ 152901 h 710052"/>
                    <a:gd name="connsiteX3" fmla="*/ 11432 w 1364741"/>
                    <a:gd name="connsiteY3" fmla="*/ 165070 h 710052"/>
                    <a:gd name="connsiteX4" fmla="*/ 71258 w 1364741"/>
                    <a:gd name="connsiteY4" fmla="*/ 212881 h 710052"/>
                    <a:gd name="connsiteX5" fmla="*/ 74150 w 1364741"/>
                    <a:gd name="connsiteY5" fmla="*/ 214518 h 710052"/>
                    <a:gd name="connsiteX6" fmla="*/ 72594 w 1364741"/>
                    <a:gd name="connsiteY6" fmla="*/ 222947 h 710052"/>
                    <a:gd name="connsiteX7" fmla="*/ 122083 w 1364741"/>
                    <a:gd name="connsiteY7" fmla="*/ 688329 h 710052"/>
                    <a:gd name="connsiteX8" fmla="*/ 219463 w 1364741"/>
                    <a:gd name="connsiteY8" fmla="*/ 274678 h 710052"/>
                    <a:gd name="connsiteX9" fmla="*/ 251743 w 1364741"/>
                    <a:gd name="connsiteY9" fmla="*/ 271521 h 710052"/>
                    <a:gd name="connsiteX10" fmla="*/ 268437 w 1364741"/>
                    <a:gd name="connsiteY10" fmla="*/ 267433 h 710052"/>
                    <a:gd name="connsiteX11" fmla="*/ 315785 w 1364741"/>
                    <a:gd name="connsiteY11" fmla="*/ 270728 h 710052"/>
                    <a:gd name="connsiteX12" fmla="*/ 549159 w 1364741"/>
                    <a:gd name="connsiteY12" fmla="*/ 247991 h 710052"/>
                    <a:gd name="connsiteX13" fmla="*/ 599620 w 1364741"/>
                    <a:gd name="connsiteY13" fmla="*/ 233318 h 710052"/>
                    <a:gd name="connsiteX14" fmla="*/ 614726 w 1364741"/>
                    <a:gd name="connsiteY14" fmla="*/ 232121 h 710052"/>
                    <a:gd name="connsiteX15" fmla="*/ 910345 w 1364741"/>
                    <a:gd name="connsiteY15" fmla="*/ 219706 h 710052"/>
                    <a:gd name="connsiteX16" fmla="*/ 1174858 w 1364741"/>
                    <a:gd name="connsiteY16" fmla="*/ 308025 h 710052"/>
                    <a:gd name="connsiteX17" fmla="*/ 1290924 w 1364741"/>
                    <a:gd name="connsiteY17" fmla="*/ 707576 h 710052"/>
                    <a:gd name="connsiteX18" fmla="*/ 1329599 w 1364741"/>
                    <a:gd name="connsiteY18" fmla="*/ 547773 h 710052"/>
                    <a:gd name="connsiteX19" fmla="*/ 1343229 w 1364741"/>
                    <a:gd name="connsiteY19" fmla="*/ 478360 h 710052"/>
                    <a:gd name="connsiteX20" fmla="*/ 1364741 w 1364741"/>
                    <a:gd name="connsiteY20" fmla="*/ 364627 h 710052"/>
                    <a:gd name="connsiteX21" fmla="*/ 1298256 w 1364741"/>
                    <a:gd name="connsiteY21" fmla="*/ 202567 h 710052"/>
                    <a:gd name="connsiteX22" fmla="*/ 1264975 w 1364741"/>
                    <a:gd name="connsiteY22" fmla="*/ 132755 h 710052"/>
                    <a:gd name="connsiteX23" fmla="*/ 649769 w 1364741"/>
                    <a:gd name="connsiteY23" fmla="*/ 0 h 710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364741" h="710052">
                      <a:moveTo>
                        <a:pt x="649769" y="0"/>
                      </a:moveTo>
                      <a:cubicBezTo>
                        <a:pt x="421883" y="0"/>
                        <a:pt x="210177" y="48940"/>
                        <a:pt x="34563" y="132755"/>
                      </a:cubicBezTo>
                      <a:lnTo>
                        <a:pt x="0" y="152901"/>
                      </a:lnTo>
                      <a:lnTo>
                        <a:pt x="11432" y="165070"/>
                      </a:lnTo>
                      <a:cubicBezTo>
                        <a:pt x="27936" y="181700"/>
                        <a:pt x="48566" y="198330"/>
                        <a:pt x="71258" y="212881"/>
                      </a:cubicBezTo>
                      <a:lnTo>
                        <a:pt x="74150" y="214518"/>
                      </a:lnTo>
                      <a:lnTo>
                        <a:pt x="72594" y="222947"/>
                      </a:lnTo>
                      <a:cubicBezTo>
                        <a:pt x="50527" y="401941"/>
                        <a:pt x="122083" y="688329"/>
                        <a:pt x="122083" y="688329"/>
                      </a:cubicBezTo>
                      <a:cubicBezTo>
                        <a:pt x="208689" y="553705"/>
                        <a:pt x="219463" y="274678"/>
                        <a:pt x="219463" y="274678"/>
                      </a:cubicBezTo>
                      <a:cubicBezTo>
                        <a:pt x="230272" y="274678"/>
                        <a:pt x="241089" y="273475"/>
                        <a:pt x="251743" y="271521"/>
                      </a:cubicBezTo>
                      <a:lnTo>
                        <a:pt x="268437" y="267433"/>
                      </a:lnTo>
                      <a:lnTo>
                        <a:pt x="315785" y="270728"/>
                      </a:lnTo>
                      <a:cubicBezTo>
                        <a:pt x="393920" y="273716"/>
                        <a:pt x="473086" y="266830"/>
                        <a:pt x="549159" y="247991"/>
                      </a:cubicBezTo>
                      <a:lnTo>
                        <a:pt x="599620" y="233318"/>
                      </a:lnTo>
                      <a:lnTo>
                        <a:pt x="614726" y="232121"/>
                      </a:lnTo>
                      <a:cubicBezTo>
                        <a:pt x="726070" y="223213"/>
                        <a:pt x="840651" y="214525"/>
                        <a:pt x="910345" y="219706"/>
                      </a:cubicBezTo>
                      <a:cubicBezTo>
                        <a:pt x="1049733" y="230067"/>
                        <a:pt x="1109772" y="244475"/>
                        <a:pt x="1174858" y="308025"/>
                      </a:cubicBezTo>
                      <a:cubicBezTo>
                        <a:pt x="1228868" y="519637"/>
                        <a:pt x="1261999" y="683585"/>
                        <a:pt x="1290924" y="707576"/>
                      </a:cubicBezTo>
                      <a:cubicBezTo>
                        <a:pt x="1312618" y="725570"/>
                        <a:pt x="1315578" y="642780"/>
                        <a:pt x="1329599" y="547773"/>
                      </a:cubicBezTo>
                      <a:lnTo>
                        <a:pt x="1343229" y="478360"/>
                      </a:lnTo>
                      <a:lnTo>
                        <a:pt x="1364741" y="364627"/>
                      </a:lnTo>
                      <a:cubicBezTo>
                        <a:pt x="1357246" y="318662"/>
                        <a:pt x="1314884" y="241212"/>
                        <a:pt x="1298256" y="202567"/>
                      </a:cubicBezTo>
                      <a:cubicBezTo>
                        <a:pt x="1265697" y="183589"/>
                        <a:pt x="1297534" y="151733"/>
                        <a:pt x="1264975" y="132755"/>
                      </a:cubicBezTo>
                      <a:cubicBezTo>
                        <a:pt x="1089361" y="48940"/>
                        <a:pt x="877656" y="0"/>
                        <a:pt x="649769" y="0"/>
                      </a:cubicBezTo>
                      <a:close/>
                    </a:path>
                  </a:pathLst>
                </a:custGeom>
                <a:solidFill>
                  <a:srgbClr val="323B45"/>
                </a:solidFill>
                <a:ln>
                  <a:noFill/>
                </a:ln>
              </p:spPr>
              <p:txBody>
                <a:bodyPr vert="horz" wrap="square" lIns="45720" tIns="22860" rIns="45720" bIns="22860" numCol="1" anchor="t" anchorCtr="0" compatLnSpc="1">
                  <a:prstTxWarp prst="textNoShape">
                    <a:avLst/>
                  </a:prstTxWarp>
                  <a:noAutofit/>
                </a:bodyPr>
                <a:lstStyle/>
                <a:p>
                  <a:endParaRPr lang="en-US" sz="900"/>
                </a:p>
              </p:txBody>
            </p:sp>
            <p:sp>
              <p:nvSpPr>
                <p:cNvPr id="51" name="Freeform 235">
                  <a:extLst>
                    <a:ext uri="{FF2B5EF4-FFF2-40B4-BE49-F238E27FC236}">
                      <a16:creationId xmlns:a16="http://schemas.microsoft.com/office/drawing/2014/main" id="{BF75C0BC-0804-B464-840F-1883CE1A5529}"/>
                    </a:ext>
                  </a:extLst>
                </p:cNvPr>
                <p:cNvSpPr>
                  <a:spLocks/>
                </p:cNvSpPr>
                <p:nvPr/>
              </p:nvSpPr>
              <p:spPr bwMode="auto">
                <a:xfrm rot="967563" flipH="1">
                  <a:off x="334362" y="934202"/>
                  <a:ext cx="1338436" cy="1121848"/>
                </a:xfrm>
                <a:custGeom>
                  <a:avLst/>
                  <a:gdLst>
                    <a:gd name="connsiteX0" fmla="*/ 822876 w 1503164"/>
                    <a:gd name="connsiteY0" fmla="*/ 26563 h 1259919"/>
                    <a:gd name="connsiteX1" fmla="*/ 781368 w 1503164"/>
                    <a:gd name="connsiteY1" fmla="*/ 17194 h 1259919"/>
                    <a:gd name="connsiteX2" fmla="*/ 587700 w 1503164"/>
                    <a:gd name="connsiteY2" fmla="*/ 68776 h 1259919"/>
                    <a:gd name="connsiteX3" fmla="*/ 432765 w 1503164"/>
                    <a:gd name="connsiteY3" fmla="*/ 0 h 1259919"/>
                    <a:gd name="connsiteX4" fmla="*/ 303653 w 1503164"/>
                    <a:gd name="connsiteY4" fmla="*/ 85970 h 1259919"/>
                    <a:gd name="connsiteX5" fmla="*/ 97073 w 1503164"/>
                    <a:gd name="connsiteY5" fmla="*/ 68776 h 1259919"/>
                    <a:gd name="connsiteX6" fmla="*/ 85347 w 1503164"/>
                    <a:gd name="connsiteY6" fmla="*/ 78853 h 1259919"/>
                    <a:gd name="connsiteX7" fmla="*/ 71906 w 1503164"/>
                    <a:gd name="connsiteY7" fmla="*/ 84951 h 1259919"/>
                    <a:gd name="connsiteX8" fmla="*/ 125810 w 1503164"/>
                    <a:gd name="connsiteY8" fmla="*/ 626120 h 1259919"/>
                    <a:gd name="connsiteX9" fmla="*/ 1160588 w 1503164"/>
                    <a:gd name="connsiteY9" fmla="*/ 652798 h 1259919"/>
                    <a:gd name="connsiteX10" fmla="*/ 1361511 w 1503164"/>
                    <a:gd name="connsiteY10" fmla="*/ 1255902 h 1259919"/>
                    <a:gd name="connsiteX11" fmla="*/ 1394728 w 1503164"/>
                    <a:gd name="connsiteY11" fmla="*/ 507067 h 1259919"/>
                    <a:gd name="connsiteX12" fmla="*/ 1376329 w 1503164"/>
                    <a:gd name="connsiteY12" fmla="*/ 489415 h 1259919"/>
                    <a:gd name="connsiteX13" fmla="*/ 1410754 w 1503164"/>
                    <a:gd name="connsiteY13" fmla="*/ 464331 h 1259919"/>
                    <a:gd name="connsiteX14" fmla="*/ 1433916 w 1503164"/>
                    <a:gd name="connsiteY14" fmla="*/ 416251 h 1259919"/>
                    <a:gd name="connsiteX15" fmla="*/ 1341930 w 1503164"/>
                    <a:gd name="connsiteY15" fmla="*/ 441550 h 1259919"/>
                    <a:gd name="connsiteX16" fmla="*/ 1329783 w 1503164"/>
                    <a:gd name="connsiteY16" fmla="*/ 448271 h 1259919"/>
                    <a:gd name="connsiteX17" fmla="*/ 1301709 w 1503164"/>
                    <a:gd name="connsiteY17" fmla="*/ 430929 h 1259919"/>
                    <a:gd name="connsiteX18" fmla="*/ 1313300 w 1503164"/>
                    <a:gd name="connsiteY18" fmla="*/ 417596 h 1259919"/>
                    <a:gd name="connsiteX19" fmla="*/ 1405008 w 1503164"/>
                    <a:gd name="connsiteY19" fmla="*/ 223382 h 1259919"/>
                    <a:gd name="connsiteX20" fmla="*/ 1267870 w 1503164"/>
                    <a:gd name="connsiteY20" fmla="*/ 368243 h 1259919"/>
                    <a:gd name="connsiteX21" fmla="*/ 1259400 w 1503164"/>
                    <a:gd name="connsiteY21" fmla="*/ 384364 h 1259919"/>
                    <a:gd name="connsiteX22" fmla="*/ 1244665 w 1503164"/>
                    <a:gd name="connsiteY22" fmla="*/ 350945 h 1259919"/>
                    <a:gd name="connsiteX23" fmla="*/ 1151293 w 1503164"/>
                    <a:gd name="connsiteY23" fmla="*/ 261915 h 1259919"/>
                    <a:gd name="connsiteX24" fmla="*/ 1145735 w 1503164"/>
                    <a:gd name="connsiteY24" fmla="*/ 259255 h 1259919"/>
                    <a:gd name="connsiteX25" fmla="*/ 1147926 w 1503164"/>
                    <a:gd name="connsiteY25" fmla="*/ 233865 h 1259919"/>
                    <a:gd name="connsiteX26" fmla="*/ 1000859 w 1503164"/>
                    <a:gd name="connsiteY26" fmla="*/ 111761 h 1259919"/>
                    <a:gd name="connsiteX27" fmla="*/ 884658 w 1503164"/>
                    <a:gd name="connsiteY27" fmla="*/ 120358 h 1259919"/>
                    <a:gd name="connsiteX28" fmla="*/ 822876 w 1503164"/>
                    <a:gd name="connsiteY28" fmla="*/ 26563 h 1259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503164" h="1259919">
                      <a:moveTo>
                        <a:pt x="822876" y="26563"/>
                      </a:moveTo>
                      <a:cubicBezTo>
                        <a:pt x="811225" y="22567"/>
                        <a:pt x="797507" y="19343"/>
                        <a:pt x="781368" y="17194"/>
                      </a:cubicBezTo>
                      <a:cubicBezTo>
                        <a:pt x="652256" y="0"/>
                        <a:pt x="587700" y="68776"/>
                        <a:pt x="587700" y="68776"/>
                      </a:cubicBezTo>
                      <a:cubicBezTo>
                        <a:pt x="587700" y="68776"/>
                        <a:pt x="548966" y="0"/>
                        <a:pt x="432765" y="0"/>
                      </a:cubicBezTo>
                      <a:cubicBezTo>
                        <a:pt x="316564" y="8597"/>
                        <a:pt x="303653" y="85970"/>
                        <a:pt x="303653" y="85970"/>
                      </a:cubicBezTo>
                      <a:cubicBezTo>
                        <a:pt x="303653" y="85970"/>
                        <a:pt x="226185" y="0"/>
                        <a:pt x="97073" y="68776"/>
                      </a:cubicBezTo>
                      <a:lnTo>
                        <a:pt x="85347" y="78853"/>
                      </a:lnTo>
                      <a:lnTo>
                        <a:pt x="71906" y="84951"/>
                      </a:lnTo>
                      <a:cubicBezTo>
                        <a:pt x="6890" y="138271"/>
                        <a:pt x="-72200" y="364491"/>
                        <a:pt x="125810" y="626120"/>
                      </a:cubicBezTo>
                      <a:cubicBezTo>
                        <a:pt x="352106" y="925126"/>
                        <a:pt x="1006657" y="608292"/>
                        <a:pt x="1160588" y="652798"/>
                      </a:cubicBezTo>
                      <a:cubicBezTo>
                        <a:pt x="1328566" y="720830"/>
                        <a:pt x="1270497" y="1210122"/>
                        <a:pt x="1361511" y="1255902"/>
                      </a:cubicBezTo>
                      <a:cubicBezTo>
                        <a:pt x="1436602" y="1311676"/>
                        <a:pt x="1619775" y="772788"/>
                        <a:pt x="1394728" y="507067"/>
                      </a:cubicBezTo>
                      <a:lnTo>
                        <a:pt x="1376329" y="489415"/>
                      </a:lnTo>
                      <a:lnTo>
                        <a:pt x="1410754" y="464331"/>
                      </a:lnTo>
                      <a:cubicBezTo>
                        <a:pt x="1430338" y="446930"/>
                        <a:pt x="1440606" y="429718"/>
                        <a:pt x="1433916" y="416251"/>
                      </a:cubicBezTo>
                      <a:cubicBezTo>
                        <a:pt x="1440070" y="394967"/>
                        <a:pt x="1391769" y="415598"/>
                        <a:pt x="1341930" y="441550"/>
                      </a:cubicBezTo>
                      <a:lnTo>
                        <a:pt x="1329783" y="448271"/>
                      </a:lnTo>
                      <a:lnTo>
                        <a:pt x="1301709" y="430929"/>
                      </a:lnTo>
                      <a:lnTo>
                        <a:pt x="1313300" y="417596"/>
                      </a:lnTo>
                      <a:cubicBezTo>
                        <a:pt x="1377458" y="341547"/>
                        <a:pt x="1453846" y="237502"/>
                        <a:pt x="1405008" y="223382"/>
                      </a:cubicBezTo>
                      <a:cubicBezTo>
                        <a:pt x="1365939" y="212086"/>
                        <a:pt x="1312020" y="288752"/>
                        <a:pt x="1267870" y="368243"/>
                      </a:cubicBezTo>
                      <a:lnTo>
                        <a:pt x="1259400" y="384364"/>
                      </a:lnTo>
                      <a:lnTo>
                        <a:pt x="1244665" y="350945"/>
                      </a:lnTo>
                      <a:cubicBezTo>
                        <a:pt x="1221763" y="313958"/>
                        <a:pt x="1189688" y="284754"/>
                        <a:pt x="1151293" y="261915"/>
                      </a:cubicBezTo>
                      <a:lnTo>
                        <a:pt x="1145735" y="259255"/>
                      </a:lnTo>
                      <a:lnTo>
                        <a:pt x="1147926" y="233865"/>
                      </a:lnTo>
                      <a:cubicBezTo>
                        <a:pt x="1138848" y="176238"/>
                        <a:pt x="1088010" y="124656"/>
                        <a:pt x="1000859" y="111761"/>
                      </a:cubicBezTo>
                      <a:cubicBezTo>
                        <a:pt x="936303" y="103164"/>
                        <a:pt x="884658" y="120358"/>
                        <a:pt x="884658" y="120358"/>
                      </a:cubicBezTo>
                      <a:cubicBezTo>
                        <a:pt x="884658" y="120358"/>
                        <a:pt x="904428" y="54537"/>
                        <a:pt x="822876" y="26563"/>
                      </a:cubicBezTo>
                      <a:close/>
                    </a:path>
                  </a:pathLst>
                </a:custGeom>
                <a:solidFill>
                  <a:srgbClr val="323B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en-US"/>
                </a:p>
              </p:txBody>
            </p:sp>
            <p:sp>
              <p:nvSpPr>
                <p:cNvPr id="52" name="Freeform 133">
                  <a:extLst>
                    <a:ext uri="{FF2B5EF4-FFF2-40B4-BE49-F238E27FC236}">
                      <a16:creationId xmlns:a16="http://schemas.microsoft.com/office/drawing/2014/main" id="{FFE61B33-F8F9-0430-DB80-CD2AE9B3F5B3}"/>
                    </a:ext>
                  </a:extLst>
                </p:cNvPr>
                <p:cNvSpPr>
                  <a:spLocks/>
                </p:cNvSpPr>
                <p:nvPr/>
              </p:nvSpPr>
              <p:spPr bwMode="auto">
                <a:xfrm>
                  <a:off x="793593" y="2188852"/>
                  <a:ext cx="281550" cy="102382"/>
                </a:xfrm>
                <a:custGeom>
                  <a:avLst/>
                  <a:gdLst>
                    <a:gd name="T0" fmla="*/ 23 w 26"/>
                    <a:gd name="T1" fmla="*/ 2 h 9"/>
                    <a:gd name="T2" fmla="*/ 3 w 26"/>
                    <a:gd name="T3" fmla="*/ 2 h 9"/>
                    <a:gd name="T4" fmla="*/ 13 w 26"/>
                    <a:gd name="T5" fmla="*/ 9 h 9"/>
                    <a:gd name="T6" fmla="*/ 23 w 26"/>
                    <a:gd name="T7" fmla="*/ 2 h 9"/>
                  </a:gdLst>
                  <a:ahLst/>
                  <a:cxnLst>
                    <a:cxn ang="0">
                      <a:pos x="T0" y="T1"/>
                    </a:cxn>
                    <a:cxn ang="0">
                      <a:pos x="T2" y="T3"/>
                    </a:cxn>
                    <a:cxn ang="0">
                      <a:pos x="T4" y="T5"/>
                    </a:cxn>
                    <a:cxn ang="0">
                      <a:pos x="T6" y="T7"/>
                    </a:cxn>
                  </a:cxnLst>
                  <a:rect l="0" t="0" r="r" b="b"/>
                  <a:pathLst>
                    <a:path w="26" h="9">
                      <a:moveTo>
                        <a:pt x="23" y="2"/>
                      </a:moveTo>
                      <a:cubicBezTo>
                        <a:pt x="19" y="0"/>
                        <a:pt x="6" y="0"/>
                        <a:pt x="3" y="2"/>
                      </a:cubicBezTo>
                      <a:cubicBezTo>
                        <a:pt x="0" y="3"/>
                        <a:pt x="10" y="9"/>
                        <a:pt x="13" y="9"/>
                      </a:cubicBezTo>
                      <a:cubicBezTo>
                        <a:pt x="16" y="9"/>
                        <a:pt x="26" y="3"/>
                        <a:pt x="23" y="2"/>
                      </a:cubicBezTo>
                    </a:path>
                  </a:pathLst>
                </a:custGeom>
                <a:solidFill>
                  <a:srgbClr val="ED90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grpSp>
          <p:sp>
            <p:nvSpPr>
              <p:cNvPr id="31" name="Freeform 756">
                <a:extLst>
                  <a:ext uri="{FF2B5EF4-FFF2-40B4-BE49-F238E27FC236}">
                    <a16:creationId xmlns:a16="http://schemas.microsoft.com/office/drawing/2014/main" id="{74F8DFB1-AEC6-7BBD-017F-697C2F40174C}"/>
                  </a:ext>
                </a:extLst>
              </p:cNvPr>
              <p:cNvSpPr>
                <a:spLocks noEditPoints="1"/>
              </p:cNvSpPr>
              <p:nvPr/>
            </p:nvSpPr>
            <p:spPr bwMode="auto">
              <a:xfrm>
                <a:off x="2179637" y="3151648"/>
                <a:ext cx="1776954" cy="872115"/>
              </a:xfrm>
              <a:custGeom>
                <a:avLst/>
                <a:gdLst>
                  <a:gd name="T0" fmla="*/ 51 w 62"/>
                  <a:gd name="T1" fmla="*/ 0 h 26"/>
                  <a:gd name="T2" fmla="*/ 61 w 62"/>
                  <a:gd name="T3" fmla="*/ 2 h 26"/>
                  <a:gd name="T4" fmla="*/ 62 w 62"/>
                  <a:gd name="T5" fmla="*/ 3 h 26"/>
                  <a:gd name="T6" fmla="*/ 62 w 62"/>
                  <a:gd name="T7" fmla="*/ 8 h 26"/>
                  <a:gd name="T8" fmla="*/ 61 w 62"/>
                  <a:gd name="T9" fmla="*/ 10 h 26"/>
                  <a:gd name="T10" fmla="*/ 61 w 62"/>
                  <a:gd name="T11" fmla="*/ 11 h 26"/>
                  <a:gd name="T12" fmla="*/ 58 w 62"/>
                  <a:gd name="T13" fmla="*/ 21 h 26"/>
                  <a:gd name="T14" fmla="*/ 53 w 62"/>
                  <a:gd name="T15" fmla="*/ 25 h 26"/>
                  <a:gd name="T16" fmla="*/ 42 w 62"/>
                  <a:gd name="T17" fmla="*/ 25 h 26"/>
                  <a:gd name="T18" fmla="*/ 37 w 62"/>
                  <a:gd name="T19" fmla="*/ 21 h 26"/>
                  <a:gd name="T20" fmla="*/ 34 w 62"/>
                  <a:gd name="T21" fmla="*/ 15 h 26"/>
                  <a:gd name="T22" fmla="*/ 33 w 62"/>
                  <a:gd name="T23" fmla="*/ 7 h 26"/>
                  <a:gd name="T24" fmla="*/ 31 w 62"/>
                  <a:gd name="T25" fmla="*/ 6 h 26"/>
                  <a:gd name="T26" fmla="*/ 29 w 62"/>
                  <a:gd name="T27" fmla="*/ 7 h 26"/>
                  <a:gd name="T28" fmla="*/ 29 w 62"/>
                  <a:gd name="T29" fmla="*/ 9 h 26"/>
                  <a:gd name="T30" fmla="*/ 25 w 62"/>
                  <a:gd name="T31" fmla="*/ 21 h 26"/>
                  <a:gd name="T32" fmla="*/ 19 w 62"/>
                  <a:gd name="T33" fmla="*/ 25 h 26"/>
                  <a:gd name="T34" fmla="*/ 10 w 62"/>
                  <a:gd name="T35" fmla="*/ 26 h 26"/>
                  <a:gd name="T36" fmla="*/ 4 w 62"/>
                  <a:gd name="T37" fmla="*/ 21 h 26"/>
                  <a:gd name="T38" fmla="*/ 1 w 62"/>
                  <a:gd name="T39" fmla="*/ 11 h 26"/>
                  <a:gd name="T40" fmla="*/ 1 w 62"/>
                  <a:gd name="T41" fmla="*/ 9 h 26"/>
                  <a:gd name="T42" fmla="*/ 0 w 62"/>
                  <a:gd name="T43" fmla="*/ 8 h 26"/>
                  <a:gd name="T44" fmla="*/ 0 w 62"/>
                  <a:gd name="T45" fmla="*/ 3 h 26"/>
                  <a:gd name="T46" fmla="*/ 2 w 62"/>
                  <a:gd name="T47" fmla="*/ 1 h 26"/>
                  <a:gd name="T48" fmla="*/ 10 w 62"/>
                  <a:gd name="T49" fmla="*/ 0 h 26"/>
                  <a:gd name="T50" fmla="*/ 24 w 62"/>
                  <a:gd name="T51" fmla="*/ 1 h 26"/>
                  <a:gd name="T52" fmla="*/ 36 w 62"/>
                  <a:gd name="T53" fmla="*/ 1 h 26"/>
                  <a:gd name="T54" fmla="*/ 46 w 62"/>
                  <a:gd name="T55" fmla="*/ 0 h 26"/>
                  <a:gd name="T56" fmla="*/ 51 w 62"/>
                  <a:gd name="T57" fmla="*/ 0 h 26"/>
                  <a:gd name="T58" fmla="*/ 38 w 62"/>
                  <a:gd name="T59" fmla="*/ 4 h 26"/>
                  <a:gd name="T60" fmla="*/ 35 w 62"/>
                  <a:gd name="T61" fmla="*/ 9 h 26"/>
                  <a:gd name="T62" fmla="*/ 38 w 62"/>
                  <a:gd name="T63" fmla="*/ 20 h 26"/>
                  <a:gd name="T64" fmla="*/ 44 w 62"/>
                  <a:gd name="T65" fmla="*/ 23 h 26"/>
                  <a:gd name="T66" fmla="*/ 53 w 62"/>
                  <a:gd name="T67" fmla="*/ 23 h 26"/>
                  <a:gd name="T68" fmla="*/ 56 w 62"/>
                  <a:gd name="T69" fmla="*/ 21 h 26"/>
                  <a:gd name="T70" fmla="*/ 57 w 62"/>
                  <a:gd name="T71" fmla="*/ 6 h 26"/>
                  <a:gd name="T72" fmla="*/ 55 w 62"/>
                  <a:gd name="T73" fmla="*/ 4 h 26"/>
                  <a:gd name="T74" fmla="*/ 49 w 62"/>
                  <a:gd name="T75" fmla="*/ 3 h 26"/>
                  <a:gd name="T76" fmla="*/ 45 w 62"/>
                  <a:gd name="T77" fmla="*/ 2 h 26"/>
                  <a:gd name="T78" fmla="*/ 38 w 62"/>
                  <a:gd name="T79" fmla="*/ 4 h 26"/>
                  <a:gd name="T80" fmla="*/ 20 w 62"/>
                  <a:gd name="T81" fmla="*/ 23 h 26"/>
                  <a:gd name="T82" fmla="*/ 23 w 62"/>
                  <a:gd name="T83" fmla="*/ 21 h 26"/>
                  <a:gd name="T84" fmla="*/ 27 w 62"/>
                  <a:gd name="T85" fmla="*/ 8 h 26"/>
                  <a:gd name="T86" fmla="*/ 24 w 62"/>
                  <a:gd name="T87" fmla="*/ 4 h 26"/>
                  <a:gd name="T88" fmla="*/ 17 w 62"/>
                  <a:gd name="T89" fmla="*/ 2 h 26"/>
                  <a:gd name="T90" fmla="*/ 8 w 62"/>
                  <a:gd name="T91" fmla="*/ 3 h 26"/>
                  <a:gd name="T92" fmla="*/ 6 w 62"/>
                  <a:gd name="T93" fmla="*/ 5 h 26"/>
                  <a:gd name="T94" fmla="*/ 4 w 62"/>
                  <a:gd name="T95" fmla="*/ 8 h 26"/>
                  <a:gd name="T96" fmla="*/ 5 w 62"/>
                  <a:gd name="T97" fmla="*/ 20 h 26"/>
                  <a:gd name="T98" fmla="*/ 11 w 62"/>
                  <a:gd name="T99" fmla="*/ 24 h 26"/>
                  <a:gd name="T100" fmla="*/ 14 w 62"/>
                  <a:gd name="T101" fmla="*/ 24 h 26"/>
                  <a:gd name="T102" fmla="*/ 20 w 62"/>
                  <a:gd name="T103" fmla="*/ 2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2" h="26">
                    <a:moveTo>
                      <a:pt x="51" y="0"/>
                    </a:moveTo>
                    <a:cubicBezTo>
                      <a:pt x="54" y="0"/>
                      <a:pt x="57" y="1"/>
                      <a:pt x="61" y="2"/>
                    </a:cubicBezTo>
                    <a:cubicBezTo>
                      <a:pt x="61" y="2"/>
                      <a:pt x="62" y="2"/>
                      <a:pt x="62" y="3"/>
                    </a:cubicBezTo>
                    <a:cubicBezTo>
                      <a:pt x="62" y="5"/>
                      <a:pt x="62" y="6"/>
                      <a:pt x="62" y="8"/>
                    </a:cubicBezTo>
                    <a:cubicBezTo>
                      <a:pt x="62" y="9"/>
                      <a:pt x="61" y="9"/>
                      <a:pt x="61" y="10"/>
                    </a:cubicBezTo>
                    <a:cubicBezTo>
                      <a:pt x="61" y="10"/>
                      <a:pt x="61" y="10"/>
                      <a:pt x="61" y="11"/>
                    </a:cubicBezTo>
                    <a:cubicBezTo>
                      <a:pt x="60" y="13"/>
                      <a:pt x="59" y="18"/>
                      <a:pt x="58" y="21"/>
                    </a:cubicBezTo>
                    <a:cubicBezTo>
                      <a:pt x="57" y="24"/>
                      <a:pt x="55" y="25"/>
                      <a:pt x="53" y="25"/>
                    </a:cubicBezTo>
                    <a:cubicBezTo>
                      <a:pt x="49" y="26"/>
                      <a:pt x="46" y="26"/>
                      <a:pt x="42" y="25"/>
                    </a:cubicBezTo>
                    <a:cubicBezTo>
                      <a:pt x="40" y="24"/>
                      <a:pt x="38" y="23"/>
                      <a:pt x="37" y="21"/>
                    </a:cubicBezTo>
                    <a:cubicBezTo>
                      <a:pt x="36" y="19"/>
                      <a:pt x="35" y="17"/>
                      <a:pt x="34" y="15"/>
                    </a:cubicBezTo>
                    <a:cubicBezTo>
                      <a:pt x="34" y="13"/>
                      <a:pt x="33" y="9"/>
                      <a:pt x="33" y="7"/>
                    </a:cubicBezTo>
                    <a:cubicBezTo>
                      <a:pt x="32" y="6"/>
                      <a:pt x="32" y="6"/>
                      <a:pt x="31" y="6"/>
                    </a:cubicBezTo>
                    <a:cubicBezTo>
                      <a:pt x="30" y="6"/>
                      <a:pt x="30" y="6"/>
                      <a:pt x="29" y="7"/>
                    </a:cubicBezTo>
                    <a:cubicBezTo>
                      <a:pt x="29" y="7"/>
                      <a:pt x="29" y="8"/>
                      <a:pt x="29" y="9"/>
                    </a:cubicBezTo>
                    <a:cubicBezTo>
                      <a:pt x="28" y="12"/>
                      <a:pt x="27" y="18"/>
                      <a:pt x="25" y="21"/>
                    </a:cubicBezTo>
                    <a:cubicBezTo>
                      <a:pt x="24" y="23"/>
                      <a:pt x="22" y="24"/>
                      <a:pt x="19" y="25"/>
                    </a:cubicBezTo>
                    <a:cubicBezTo>
                      <a:pt x="16" y="26"/>
                      <a:pt x="14" y="26"/>
                      <a:pt x="10" y="26"/>
                    </a:cubicBezTo>
                    <a:cubicBezTo>
                      <a:pt x="7" y="25"/>
                      <a:pt x="5" y="24"/>
                      <a:pt x="4" y="21"/>
                    </a:cubicBezTo>
                    <a:cubicBezTo>
                      <a:pt x="3" y="18"/>
                      <a:pt x="2" y="14"/>
                      <a:pt x="1" y="11"/>
                    </a:cubicBezTo>
                    <a:cubicBezTo>
                      <a:pt x="1" y="10"/>
                      <a:pt x="1" y="10"/>
                      <a:pt x="1" y="9"/>
                    </a:cubicBezTo>
                    <a:cubicBezTo>
                      <a:pt x="0" y="9"/>
                      <a:pt x="0" y="9"/>
                      <a:pt x="0" y="8"/>
                    </a:cubicBezTo>
                    <a:cubicBezTo>
                      <a:pt x="0" y="7"/>
                      <a:pt x="0" y="5"/>
                      <a:pt x="0" y="3"/>
                    </a:cubicBezTo>
                    <a:cubicBezTo>
                      <a:pt x="0" y="2"/>
                      <a:pt x="0" y="2"/>
                      <a:pt x="2" y="1"/>
                    </a:cubicBezTo>
                    <a:cubicBezTo>
                      <a:pt x="5" y="1"/>
                      <a:pt x="7" y="0"/>
                      <a:pt x="10" y="0"/>
                    </a:cubicBezTo>
                    <a:cubicBezTo>
                      <a:pt x="15" y="0"/>
                      <a:pt x="19" y="0"/>
                      <a:pt x="24" y="1"/>
                    </a:cubicBezTo>
                    <a:cubicBezTo>
                      <a:pt x="28" y="1"/>
                      <a:pt x="32" y="2"/>
                      <a:pt x="36" y="1"/>
                    </a:cubicBezTo>
                    <a:cubicBezTo>
                      <a:pt x="40" y="0"/>
                      <a:pt x="42" y="0"/>
                      <a:pt x="46" y="0"/>
                    </a:cubicBezTo>
                    <a:cubicBezTo>
                      <a:pt x="48" y="0"/>
                      <a:pt x="49" y="0"/>
                      <a:pt x="51" y="0"/>
                    </a:cubicBezTo>
                    <a:moveTo>
                      <a:pt x="38" y="4"/>
                    </a:moveTo>
                    <a:cubicBezTo>
                      <a:pt x="35" y="5"/>
                      <a:pt x="35" y="6"/>
                      <a:pt x="35" y="9"/>
                    </a:cubicBezTo>
                    <a:cubicBezTo>
                      <a:pt x="36" y="12"/>
                      <a:pt x="37" y="17"/>
                      <a:pt x="38" y="20"/>
                    </a:cubicBezTo>
                    <a:cubicBezTo>
                      <a:pt x="40" y="22"/>
                      <a:pt x="41" y="23"/>
                      <a:pt x="44" y="23"/>
                    </a:cubicBezTo>
                    <a:cubicBezTo>
                      <a:pt x="47" y="24"/>
                      <a:pt x="49" y="24"/>
                      <a:pt x="53" y="23"/>
                    </a:cubicBezTo>
                    <a:cubicBezTo>
                      <a:pt x="54" y="23"/>
                      <a:pt x="55" y="22"/>
                      <a:pt x="56" y="21"/>
                    </a:cubicBezTo>
                    <a:cubicBezTo>
                      <a:pt x="58" y="17"/>
                      <a:pt x="58" y="10"/>
                      <a:pt x="57" y="6"/>
                    </a:cubicBezTo>
                    <a:cubicBezTo>
                      <a:pt x="57" y="5"/>
                      <a:pt x="56" y="5"/>
                      <a:pt x="55" y="4"/>
                    </a:cubicBezTo>
                    <a:cubicBezTo>
                      <a:pt x="53" y="3"/>
                      <a:pt x="51" y="3"/>
                      <a:pt x="49" y="3"/>
                    </a:cubicBezTo>
                    <a:cubicBezTo>
                      <a:pt x="48" y="2"/>
                      <a:pt x="46" y="2"/>
                      <a:pt x="45" y="2"/>
                    </a:cubicBezTo>
                    <a:cubicBezTo>
                      <a:pt x="42" y="3"/>
                      <a:pt x="41" y="3"/>
                      <a:pt x="38" y="4"/>
                    </a:cubicBezTo>
                    <a:moveTo>
                      <a:pt x="20" y="23"/>
                    </a:moveTo>
                    <a:cubicBezTo>
                      <a:pt x="21" y="23"/>
                      <a:pt x="22" y="22"/>
                      <a:pt x="23" y="21"/>
                    </a:cubicBezTo>
                    <a:cubicBezTo>
                      <a:pt x="25" y="18"/>
                      <a:pt x="26" y="12"/>
                      <a:pt x="27" y="8"/>
                    </a:cubicBezTo>
                    <a:cubicBezTo>
                      <a:pt x="27" y="6"/>
                      <a:pt x="26" y="5"/>
                      <a:pt x="24" y="4"/>
                    </a:cubicBezTo>
                    <a:cubicBezTo>
                      <a:pt x="22" y="3"/>
                      <a:pt x="20" y="3"/>
                      <a:pt x="17" y="2"/>
                    </a:cubicBezTo>
                    <a:cubicBezTo>
                      <a:pt x="14" y="2"/>
                      <a:pt x="12" y="2"/>
                      <a:pt x="8" y="3"/>
                    </a:cubicBezTo>
                    <a:cubicBezTo>
                      <a:pt x="7" y="4"/>
                      <a:pt x="6" y="4"/>
                      <a:pt x="6" y="5"/>
                    </a:cubicBezTo>
                    <a:cubicBezTo>
                      <a:pt x="4" y="5"/>
                      <a:pt x="4" y="7"/>
                      <a:pt x="4" y="8"/>
                    </a:cubicBezTo>
                    <a:cubicBezTo>
                      <a:pt x="4" y="11"/>
                      <a:pt x="4" y="17"/>
                      <a:pt x="5" y="20"/>
                    </a:cubicBezTo>
                    <a:cubicBezTo>
                      <a:pt x="6" y="22"/>
                      <a:pt x="8" y="23"/>
                      <a:pt x="11" y="24"/>
                    </a:cubicBezTo>
                    <a:cubicBezTo>
                      <a:pt x="12" y="24"/>
                      <a:pt x="13" y="24"/>
                      <a:pt x="14" y="24"/>
                    </a:cubicBezTo>
                    <a:cubicBezTo>
                      <a:pt x="16" y="24"/>
                      <a:pt x="17" y="24"/>
                      <a:pt x="20" y="23"/>
                    </a:cubicBezTo>
                  </a:path>
                </a:pathLst>
              </a:custGeom>
              <a:solidFill>
                <a:srgbClr val="1C1C1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grpSp>
      </p:grpSp>
    </p:spTree>
    <p:extLst>
      <p:ext uri="{BB962C8B-B14F-4D97-AF65-F5344CB8AC3E}">
        <p14:creationId xmlns:p14="http://schemas.microsoft.com/office/powerpoint/2010/main" val="3331665017"/>
      </p:ext>
    </p:extLst>
  </p:cSld>
  <p:clrMapOvr>
    <a:masterClrMapping/>
  </p:clrMapOvr>
  <p:transition spd="slow">
    <p:push/>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100000" fill="hold" grpId="0" nodeType="withEffect">
                                  <p:stCondLst>
                                    <p:cond delay="250"/>
                                  </p:stCondLst>
                                  <p:childTnLst>
                                    <p:set>
                                      <p:cBhvr>
                                        <p:cTn id="6" dur="1" fill="hold">
                                          <p:stCondLst>
                                            <p:cond delay="0"/>
                                          </p:stCondLst>
                                        </p:cTn>
                                        <p:tgtEl>
                                          <p:spTgt spid="10"/>
                                        </p:tgtEl>
                                        <p:attrNameLst>
                                          <p:attrName>style.visibility</p:attrName>
                                        </p:attrNameLst>
                                      </p:cBhvr>
                                      <p:to>
                                        <p:strVal val="visible"/>
                                      </p:to>
                                    </p:set>
                                    <p:anim calcmode="lin" valueType="num">
                                      <p:cBhvr additive="base">
                                        <p:cTn id="7" dur="500" fill="hold"/>
                                        <p:tgtEl>
                                          <p:spTgt spid="10"/>
                                        </p:tgtEl>
                                        <p:attrNameLst>
                                          <p:attrName>ppt_x</p:attrName>
                                        </p:attrNameLst>
                                      </p:cBhvr>
                                      <p:tavLst>
                                        <p:tav tm="0">
                                          <p:val>
                                            <p:strVal val="0-#ppt_w/2"/>
                                          </p:val>
                                        </p:tav>
                                        <p:tav tm="100000">
                                          <p:val>
                                            <p:strVal val="#ppt_x"/>
                                          </p:val>
                                        </p:tav>
                                      </p:tavLst>
                                    </p:anim>
                                    <p:anim calcmode="lin" valueType="num">
                                      <p:cBhvr additive="base">
                                        <p:cTn id="8" dur="500" fill="hold"/>
                                        <p:tgtEl>
                                          <p:spTgt spid="10"/>
                                        </p:tgtEl>
                                        <p:attrNameLst>
                                          <p:attrName>ppt_y</p:attrName>
                                        </p:attrNameLst>
                                      </p:cBhvr>
                                      <p:tavLst>
                                        <p:tav tm="0">
                                          <p:val>
                                            <p:strVal val="#ppt_y"/>
                                          </p:val>
                                        </p:tav>
                                        <p:tav tm="100000">
                                          <p:val>
                                            <p:strVal val="#ppt_y"/>
                                          </p:val>
                                        </p:tav>
                                      </p:tavLst>
                                    </p:anim>
                                  </p:childTnLst>
                                </p:cTn>
                              </p:par>
                              <p:par>
                                <p:cTn id="9" presetID="2" presetClass="entr" presetSubtype="8" decel="100000" fill="hold" grpId="0" nodeType="withEffect">
                                  <p:stCondLst>
                                    <p:cond delay="500"/>
                                  </p:stCondLst>
                                  <p:childTnLst>
                                    <p:set>
                                      <p:cBhvr>
                                        <p:cTn id="10" dur="1" fill="hold">
                                          <p:stCondLst>
                                            <p:cond delay="0"/>
                                          </p:stCondLst>
                                        </p:cTn>
                                        <p:tgtEl>
                                          <p:spTgt spid="11"/>
                                        </p:tgtEl>
                                        <p:attrNameLst>
                                          <p:attrName>style.visibility</p:attrName>
                                        </p:attrNameLst>
                                      </p:cBhvr>
                                      <p:to>
                                        <p:strVal val="visible"/>
                                      </p:to>
                                    </p:set>
                                    <p:anim calcmode="lin" valueType="num">
                                      <p:cBhvr additive="base">
                                        <p:cTn id="11" dur="500" fill="hold"/>
                                        <p:tgtEl>
                                          <p:spTgt spid="11"/>
                                        </p:tgtEl>
                                        <p:attrNameLst>
                                          <p:attrName>ppt_x</p:attrName>
                                        </p:attrNameLst>
                                      </p:cBhvr>
                                      <p:tavLst>
                                        <p:tav tm="0">
                                          <p:val>
                                            <p:strVal val="0-#ppt_w/2"/>
                                          </p:val>
                                        </p:tav>
                                        <p:tav tm="100000">
                                          <p:val>
                                            <p:strVal val="#ppt_x"/>
                                          </p:val>
                                        </p:tav>
                                      </p:tavLst>
                                    </p:anim>
                                    <p:anim calcmode="lin" valueType="num">
                                      <p:cBhvr additive="base">
                                        <p:cTn id="12" dur="500" fill="hold"/>
                                        <p:tgtEl>
                                          <p:spTgt spid="11"/>
                                        </p:tgtEl>
                                        <p:attrNameLst>
                                          <p:attrName>ppt_y</p:attrName>
                                        </p:attrNameLst>
                                      </p:cBhvr>
                                      <p:tavLst>
                                        <p:tav tm="0">
                                          <p:val>
                                            <p:strVal val="#ppt_y"/>
                                          </p:val>
                                        </p:tav>
                                        <p:tav tm="100000">
                                          <p:val>
                                            <p:strVal val="#ppt_y"/>
                                          </p:val>
                                        </p:tav>
                                      </p:tavLst>
                                    </p:anim>
                                  </p:childTnLst>
                                </p:cTn>
                              </p:par>
                              <p:par>
                                <p:cTn id="13" presetID="2" presetClass="entr" presetSubtype="8" decel="100000" fill="hold" grpId="0" nodeType="withEffect">
                                  <p:stCondLst>
                                    <p:cond delay="1000"/>
                                  </p:stCondLst>
                                  <p:childTnLst>
                                    <p:set>
                                      <p:cBhvr>
                                        <p:cTn id="14" dur="1" fill="hold">
                                          <p:stCondLst>
                                            <p:cond delay="0"/>
                                          </p:stCondLst>
                                        </p:cTn>
                                        <p:tgtEl>
                                          <p:spTgt spid="13"/>
                                        </p:tgtEl>
                                        <p:attrNameLst>
                                          <p:attrName>style.visibility</p:attrName>
                                        </p:attrNameLst>
                                      </p:cBhvr>
                                      <p:to>
                                        <p:strVal val="visible"/>
                                      </p:to>
                                    </p:set>
                                    <p:anim calcmode="lin" valueType="num">
                                      <p:cBhvr additive="base">
                                        <p:cTn id="15" dur="500" fill="hold"/>
                                        <p:tgtEl>
                                          <p:spTgt spid="13"/>
                                        </p:tgtEl>
                                        <p:attrNameLst>
                                          <p:attrName>ppt_x</p:attrName>
                                        </p:attrNameLst>
                                      </p:cBhvr>
                                      <p:tavLst>
                                        <p:tav tm="0">
                                          <p:val>
                                            <p:strVal val="0-#ppt_w/2"/>
                                          </p:val>
                                        </p:tav>
                                        <p:tav tm="100000">
                                          <p:val>
                                            <p:strVal val="#ppt_x"/>
                                          </p:val>
                                        </p:tav>
                                      </p:tavLst>
                                    </p:anim>
                                    <p:anim calcmode="lin" valueType="num">
                                      <p:cBhvr additive="base">
                                        <p:cTn id="16" dur="500" fill="hold"/>
                                        <p:tgtEl>
                                          <p:spTgt spid="13"/>
                                        </p:tgtEl>
                                        <p:attrNameLst>
                                          <p:attrName>ppt_y</p:attrName>
                                        </p:attrNameLst>
                                      </p:cBhvr>
                                      <p:tavLst>
                                        <p:tav tm="0">
                                          <p:val>
                                            <p:strVal val="#ppt_y"/>
                                          </p:val>
                                        </p:tav>
                                        <p:tav tm="100000">
                                          <p:val>
                                            <p:strVal val="#ppt_y"/>
                                          </p:val>
                                        </p:tav>
                                      </p:tavLst>
                                    </p:anim>
                                  </p:childTnLst>
                                </p:cTn>
                              </p:par>
                            </p:childTnLst>
                          </p:cTn>
                        </p:par>
                        <p:par>
                          <p:cTn id="17" fill="hold">
                            <p:stCondLst>
                              <p:cond delay="1500"/>
                            </p:stCondLst>
                            <p:childTnLst>
                              <p:par>
                                <p:cTn id="18" presetID="2" presetClass="entr" presetSubtype="8" fill="hold" nodeType="afterEffect">
                                  <p:stCondLst>
                                    <p:cond delay="0"/>
                                  </p:stCondLst>
                                  <p:childTnLst>
                                    <p:set>
                                      <p:cBhvr>
                                        <p:cTn id="19" dur="1" fill="hold">
                                          <p:stCondLst>
                                            <p:cond delay="0"/>
                                          </p:stCondLst>
                                        </p:cTn>
                                        <p:tgtEl>
                                          <p:spTgt spid="4"/>
                                        </p:tgtEl>
                                        <p:attrNameLst>
                                          <p:attrName>style.visibility</p:attrName>
                                        </p:attrNameLst>
                                      </p:cBhvr>
                                      <p:to>
                                        <p:strVal val="visible"/>
                                      </p:to>
                                    </p:set>
                                    <p:anim calcmode="lin" valueType="num">
                                      <p:cBhvr additive="base">
                                        <p:cTn id="20" dur="500" fill="hold"/>
                                        <p:tgtEl>
                                          <p:spTgt spid="4"/>
                                        </p:tgtEl>
                                        <p:attrNameLst>
                                          <p:attrName>ppt_x</p:attrName>
                                        </p:attrNameLst>
                                      </p:cBhvr>
                                      <p:tavLst>
                                        <p:tav tm="0">
                                          <p:val>
                                            <p:strVal val="0-#ppt_w/2"/>
                                          </p:val>
                                        </p:tav>
                                        <p:tav tm="100000">
                                          <p:val>
                                            <p:strVal val="#ppt_x"/>
                                          </p:val>
                                        </p:tav>
                                      </p:tavLst>
                                    </p:anim>
                                    <p:anim calcmode="lin" valueType="num">
                                      <p:cBhvr additive="base">
                                        <p:cTn id="21" dur="500" fill="hold"/>
                                        <p:tgtEl>
                                          <p:spTgt spid="4"/>
                                        </p:tgtEl>
                                        <p:attrNameLst>
                                          <p:attrName>ppt_y</p:attrName>
                                        </p:attrNameLst>
                                      </p:cBhvr>
                                      <p:tavLst>
                                        <p:tav tm="0">
                                          <p:val>
                                            <p:strVal val="#ppt_y"/>
                                          </p:val>
                                        </p:tav>
                                        <p:tav tm="100000">
                                          <p:val>
                                            <p:strVal val="#ppt_y"/>
                                          </p:val>
                                        </p:tav>
                                      </p:tavLst>
                                    </p:anim>
                                  </p:childTnLst>
                                </p:cTn>
                              </p:par>
                            </p:childTnLst>
                          </p:cTn>
                        </p:par>
                        <p:par>
                          <p:cTn id="22" fill="hold">
                            <p:stCondLst>
                              <p:cond delay="2000"/>
                            </p:stCondLst>
                            <p:childTnLst>
                              <p:par>
                                <p:cTn id="23" presetID="2" presetClass="entr" presetSubtype="4" fill="hold" grpId="0" nodeType="afterEffect">
                                  <p:stCondLst>
                                    <p:cond delay="0"/>
                                  </p:stCondLst>
                                  <p:childTnLst>
                                    <p:set>
                                      <p:cBhvr>
                                        <p:cTn id="24" dur="1" fill="hold">
                                          <p:stCondLst>
                                            <p:cond delay="0"/>
                                          </p:stCondLst>
                                        </p:cTn>
                                        <p:tgtEl>
                                          <p:spTgt spid="2"/>
                                        </p:tgtEl>
                                        <p:attrNameLst>
                                          <p:attrName>style.visibility</p:attrName>
                                        </p:attrNameLst>
                                      </p:cBhvr>
                                      <p:to>
                                        <p:strVal val="visible"/>
                                      </p:to>
                                    </p:set>
                                    <p:anim calcmode="lin" valueType="num">
                                      <p:cBhvr additive="base">
                                        <p:cTn id="25" dur="500" fill="hold"/>
                                        <p:tgtEl>
                                          <p:spTgt spid="2"/>
                                        </p:tgtEl>
                                        <p:attrNameLst>
                                          <p:attrName>ppt_x</p:attrName>
                                        </p:attrNameLst>
                                      </p:cBhvr>
                                      <p:tavLst>
                                        <p:tav tm="0">
                                          <p:val>
                                            <p:strVal val="#ppt_x"/>
                                          </p:val>
                                        </p:tav>
                                        <p:tav tm="100000">
                                          <p:val>
                                            <p:strVal val="#ppt_x"/>
                                          </p:val>
                                        </p:tav>
                                      </p:tavLst>
                                    </p:anim>
                                    <p:anim calcmode="lin" valueType="num">
                                      <p:cBhvr additive="base">
                                        <p:cTn id="26" dur="500" fill="hold"/>
                                        <p:tgtEl>
                                          <p:spTgt spid="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1" grpId="0" animBg="1"/>
      <p:bldP spid="13" grpId="0"/>
      <p:bldP spid="2" grpId="0"/>
    </p:bldLst>
  </p:timing>
</p:sld>
</file>

<file path=ppt/slides/slide107.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2" name="Group 1"/>
          <p:cNvGrpSpPr/>
          <p:nvPr/>
        </p:nvGrpSpPr>
        <p:grpSpPr>
          <a:xfrm>
            <a:off x="1765294" y="1825171"/>
            <a:ext cx="3243656" cy="3068544"/>
            <a:chOff x="7269044" y="1888085"/>
            <a:chExt cx="3081830" cy="3081830"/>
          </a:xfrm>
          <a:solidFill>
            <a:schemeClr val="accent1"/>
          </a:solidFill>
        </p:grpSpPr>
        <p:sp>
          <p:nvSpPr>
            <p:cNvPr id="3" name="Diamond 2"/>
            <p:cNvSpPr/>
            <p:nvPr/>
          </p:nvSpPr>
          <p:spPr>
            <a:xfrm>
              <a:off x="7269044" y="1888085"/>
              <a:ext cx="3081830" cy="3081830"/>
            </a:xfrm>
            <a:prstGeom prst="diamond">
              <a:avLst/>
            </a:prstGeom>
            <a:grpFill/>
            <a:ln>
              <a:noFill/>
            </a:ln>
            <a:effectLst>
              <a:outerShdw blurRad="381000" algn="ctr"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3" name="Rectangle 42"/>
            <p:cNvSpPr/>
            <p:nvPr/>
          </p:nvSpPr>
          <p:spPr>
            <a:xfrm>
              <a:off x="7649881" y="3028891"/>
              <a:ext cx="2286000" cy="803684"/>
            </a:xfrm>
            <a:prstGeom prst="rect">
              <a:avLst/>
            </a:prstGeom>
            <a:grpFill/>
          </p:spPr>
          <p:txBody>
            <a:bodyPr wrap="square">
              <a:spAutoFit/>
            </a:bodyPr>
            <a:lstStyle/>
            <a:p>
              <a:pPr algn="ctr"/>
              <a:r>
                <a:rPr lang="en-US" sz="3200" b="1" dirty="0">
                  <a:solidFill>
                    <a:srgbClr val="000000"/>
                  </a:solidFill>
                  <a:latin typeface="Segoe UI" panose="020B0502040204020203" pitchFamily="34" charset="0"/>
                  <a:cs typeface="Segoe UI" panose="020B0502040204020203" pitchFamily="34" charset="0"/>
                </a:rPr>
                <a:t>2025-2029</a:t>
              </a:r>
            </a:p>
            <a:p>
              <a:pPr algn="ctr"/>
              <a:r>
                <a:rPr lang="en-US" sz="1400" dirty="0">
                  <a:solidFill>
                    <a:srgbClr val="000000"/>
                  </a:solidFill>
                  <a:latin typeface="Segoe UI" panose="020B0502040204020203" pitchFamily="34" charset="0"/>
                  <a:cs typeface="Segoe UI" panose="020B0502040204020203" pitchFamily="34" charset="0"/>
                </a:rPr>
                <a:t>TOP GROWTH SECTORS</a:t>
              </a:r>
              <a:endParaRPr lang="id-ID" sz="1400" dirty="0">
                <a:solidFill>
                  <a:srgbClr val="000000"/>
                </a:solidFill>
                <a:latin typeface="Segoe UI" panose="020B0502040204020203" pitchFamily="34" charset="0"/>
                <a:cs typeface="Segoe UI" panose="020B0502040204020203" pitchFamily="34" charset="0"/>
              </a:endParaRPr>
            </a:p>
          </p:txBody>
        </p:sp>
      </p:grpSp>
      <p:pic>
        <p:nvPicPr>
          <p:cNvPr id="19" name="Picture Placeholder 18"/>
          <p:cNvPicPr>
            <a:picLocks noGrp="1" noChangeAspect="1"/>
          </p:cNvPicPr>
          <p:nvPr>
            <p:ph type="pic" sz="quarter" idx="10"/>
          </p:nvPr>
        </p:nvPicPr>
        <p:blipFill>
          <a:blip r:embed="rId2" cstate="print">
            <a:extLst>
              <a:ext uri="{28A0092B-C50C-407E-A947-70E740481C1C}">
                <a14:useLocalDpi xmlns:a14="http://schemas.microsoft.com/office/drawing/2010/main" val="0"/>
              </a:ext>
            </a:extLst>
          </a:blip>
          <a:stretch>
            <a:fillRect/>
          </a:stretch>
        </p:blipFill>
        <p:spPr>
          <a:xfrm>
            <a:off x="336263" y="292909"/>
            <a:ext cx="3017476" cy="3061155"/>
          </a:xfrm>
        </p:spPr>
      </p:pic>
      <p:pic>
        <p:nvPicPr>
          <p:cNvPr id="18" name="Picture Placeholder 17"/>
          <p:cNvPicPr>
            <a:picLocks noGrp="1" noChangeAspect="1"/>
          </p:cNvPicPr>
          <p:nvPr>
            <p:ph type="pic" sz="quarter" idx="11"/>
          </p:nvPr>
        </p:nvPicPr>
        <p:blipFill>
          <a:blip r:embed="rId3">
            <a:extLst>
              <a:ext uri="{28A0092B-C50C-407E-A947-70E740481C1C}">
                <a14:useLocalDpi xmlns:a14="http://schemas.microsoft.com/office/drawing/2010/main" val="0"/>
              </a:ext>
            </a:extLst>
          </a:blip>
          <a:stretch>
            <a:fillRect/>
          </a:stretch>
        </p:blipFill>
        <p:spPr>
          <a:xfrm>
            <a:off x="3453376" y="496263"/>
            <a:ext cx="2926080" cy="2791233"/>
          </a:xfrm>
        </p:spPr>
      </p:pic>
      <p:pic>
        <p:nvPicPr>
          <p:cNvPr id="20" name="Picture Placeholder 19"/>
          <p:cNvPicPr>
            <a:picLocks noGrp="1" noChangeAspect="1"/>
          </p:cNvPicPr>
          <p:nvPr>
            <p:ph type="pic" sz="quarter" idx="13"/>
          </p:nvPr>
        </p:nvPicPr>
        <p:blipFill>
          <a:blip r:embed="rId4">
            <a:extLst>
              <a:ext uri="{28A0092B-C50C-407E-A947-70E740481C1C}">
                <a14:useLocalDpi xmlns:a14="http://schemas.microsoft.com/office/drawing/2010/main" val="0"/>
              </a:ext>
            </a:extLst>
          </a:blip>
          <a:stretch>
            <a:fillRect/>
          </a:stretch>
        </p:blipFill>
        <p:spPr>
          <a:xfrm>
            <a:off x="3430880" y="3389174"/>
            <a:ext cx="3084242" cy="2850905"/>
          </a:xfrm>
        </p:spPr>
      </p:pic>
      <p:sp>
        <p:nvSpPr>
          <p:cNvPr id="26" name="Rectangle 25"/>
          <p:cNvSpPr/>
          <p:nvPr/>
        </p:nvSpPr>
        <p:spPr>
          <a:xfrm>
            <a:off x="-2" y="6350364"/>
            <a:ext cx="12192002" cy="507636"/>
          </a:xfrm>
          <a:prstGeom prst="rect">
            <a:avLst/>
          </a:prstGeom>
          <a:solidFill>
            <a:srgbClr val="666666"/>
          </a:solid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2400" dirty="0">
              <a:latin typeface="Arial"/>
              <a:cs typeface="Arial"/>
            </a:endParaRPr>
          </a:p>
        </p:txBody>
      </p:sp>
      <p:pic>
        <p:nvPicPr>
          <p:cNvPr id="17" name="Picture Placeholder 16"/>
          <p:cNvPicPr>
            <a:picLocks noGrp="1" noChangeAspect="1"/>
          </p:cNvPicPr>
          <p:nvPr>
            <p:ph type="pic" sz="quarter" idx="12"/>
          </p:nvPr>
        </p:nvPicPr>
        <p:blipFill>
          <a:blip r:embed="rId5" cstate="print">
            <a:extLst>
              <a:ext uri="{28A0092B-C50C-407E-A947-70E740481C1C}">
                <a14:useLocalDpi xmlns:a14="http://schemas.microsoft.com/office/drawing/2010/main" val="0"/>
              </a:ext>
            </a:extLst>
          </a:blip>
          <a:stretch>
            <a:fillRect/>
          </a:stretch>
        </p:blipFill>
        <p:spPr>
          <a:xfrm>
            <a:off x="206759" y="3389174"/>
            <a:ext cx="3146980" cy="2926080"/>
          </a:xfrm>
        </p:spPr>
      </p:pic>
      <p:sp>
        <p:nvSpPr>
          <p:cNvPr id="15" name="Text Placeholder 4"/>
          <p:cNvSpPr txBox="1">
            <a:spLocks/>
          </p:cNvSpPr>
          <p:nvPr/>
        </p:nvSpPr>
        <p:spPr>
          <a:xfrm>
            <a:off x="7869797" y="2895157"/>
            <a:ext cx="3847452" cy="918045"/>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14000"/>
              </a:lnSpc>
              <a:buNone/>
              <a:defRPr/>
            </a:pPr>
            <a:r>
              <a:rPr lang="en-US" dirty="0">
                <a:solidFill>
                  <a:schemeClr val="bg1">
                    <a:lumMod val="50000"/>
                  </a:schemeClr>
                </a:solidFill>
                <a:latin typeface="Bebas Neue" panose="020B0606020202050201" pitchFamily="34" charset="0"/>
                <a:cs typeface="Calibri"/>
              </a:rPr>
              <a:t>LEARNING TOOLS</a:t>
            </a:r>
            <a:endParaRPr lang="id-ID" dirty="0">
              <a:solidFill>
                <a:schemeClr val="bg1">
                  <a:lumMod val="50000"/>
                </a:schemeClr>
              </a:solidFill>
              <a:latin typeface="Bebas Neue" panose="020B0606020202050201" pitchFamily="34" charset="0"/>
              <a:cs typeface="Calibri"/>
            </a:endParaRPr>
          </a:p>
        </p:txBody>
      </p:sp>
      <p:sp>
        <p:nvSpPr>
          <p:cNvPr id="16" name="Text Placeholder 4"/>
          <p:cNvSpPr txBox="1">
            <a:spLocks/>
          </p:cNvSpPr>
          <p:nvPr/>
        </p:nvSpPr>
        <p:spPr>
          <a:xfrm>
            <a:off x="7882496" y="2665370"/>
            <a:ext cx="2941077" cy="326430"/>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14000"/>
              </a:lnSpc>
              <a:buNone/>
              <a:defRPr/>
            </a:pPr>
            <a:r>
              <a:rPr lang="en-US" sz="1400" dirty="0">
                <a:solidFill>
                  <a:schemeClr val="bg1">
                    <a:lumMod val="50000"/>
                  </a:schemeClr>
                </a:solidFill>
                <a:latin typeface="Segoe UI" panose="020B0502040204020203" pitchFamily="34" charset="0"/>
                <a:cs typeface="Segoe UI" panose="020B0502040204020203" pitchFamily="34" charset="0"/>
              </a:rPr>
              <a:t>ZICA ONLINE</a:t>
            </a:r>
            <a:endParaRPr lang="id-ID" sz="1400" dirty="0">
              <a:solidFill>
                <a:schemeClr val="bg1">
                  <a:lumMod val="50000"/>
                </a:schemeClr>
              </a:solidFill>
              <a:latin typeface="Segoe UI" panose="020B0502040204020203" pitchFamily="34" charset="0"/>
              <a:cs typeface="Segoe UI" panose="020B0502040204020203" pitchFamily="34" charset="0"/>
            </a:endParaRPr>
          </a:p>
        </p:txBody>
      </p:sp>
      <p:sp>
        <p:nvSpPr>
          <p:cNvPr id="23" name="Rectangle 22"/>
          <p:cNvSpPr/>
          <p:nvPr/>
        </p:nvSpPr>
        <p:spPr>
          <a:xfrm>
            <a:off x="7882496" y="3622628"/>
            <a:ext cx="1309660" cy="91440"/>
          </a:xfrm>
          <a:prstGeom prst="rect">
            <a:avLst/>
          </a:prstGeom>
          <a:gradFill flip="none" rotWithShape="1">
            <a:gsLst>
              <a:gs pos="19000">
                <a:schemeClr val="accent1">
                  <a:lumMod val="0"/>
                  <a:lumOff val="100000"/>
                </a:schemeClr>
              </a:gs>
              <a:gs pos="54000">
                <a:srgbClr val="00B0F0"/>
              </a:gs>
              <a:gs pos="100000">
                <a:srgbClr val="0070C0"/>
              </a:gs>
            </a:gsLst>
            <a:lin ang="27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pic>
        <p:nvPicPr>
          <p:cNvPr id="4" name="Picture 3" descr="A logo for a company&#10;&#10;Description automatically generated">
            <a:extLst>
              <a:ext uri="{FF2B5EF4-FFF2-40B4-BE49-F238E27FC236}">
                <a16:creationId xmlns:a16="http://schemas.microsoft.com/office/drawing/2014/main" id="{65F9D5C9-A546-9955-1FE0-E1F4489B6BEE}"/>
              </a:ext>
            </a:extLst>
          </p:cNvPr>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10823317" y="136290"/>
            <a:ext cx="1213200" cy="1213200"/>
          </a:xfrm>
          <a:prstGeom prst="rect">
            <a:avLst/>
          </a:prstGeom>
        </p:spPr>
      </p:pic>
      <p:grpSp>
        <p:nvGrpSpPr>
          <p:cNvPr id="5" name="Group 4">
            <a:extLst>
              <a:ext uri="{FF2B5EF4-FFF2-40B4-BE49-F238E27FC236}">
                <a16:creationId xmlns:a16="http://schemas.microsoft.com/office/drawing/2014/main" id="{1C70143D-6F9F-0F55-D8FF-4819ACD546B7}"/>
              </a:ext>
            </a:extLst>
          </p:cNvPr>
          <p:cNvGrpSpPr/>
          <p:nvPr/>
        </p:nvGrpSpPr>
        <p:grpSpPr>
          <a:xfrm flipH="1">
            <a:off x="9318717" y="1407428"/>
            <a:ext cx="2717800" cy="4956255"/>
            <a:chOff x="1737894" y="267202"/>
            <a:chExt cx="6866935" cy="12522730"/>
          </a:xfrm>
        </p:grpSpPr>
        <p:sp>
          <p:nvSpPr>
            <p:cNvPr id="6" name="Freeform 463">
              <a:extLst>
                <a:ext uri="{FF2B5EF4-FFF2-40B4-BE49-F238E27FC236}">
                  <a16:creationId xmlns:a16="http://schemas.microsoft.com/office/drawing/2014/main" id="{3BB1CA11-C7A5-5617-51B9-C912131C2758}"/>
                </a:ext>
              </a:extLst>
            </p:cNvPr>
            <p:cNvSpPr>
              <a:spLocks/>
            </p:cNvSpPr>
            <p:nvPr/>
          </p:nvSpPr>
          <p:spPr bwMode="auto">
            <a:xfrm>
              <a:off x="4869517" y="6595576"/>
              <a:ext cx="848995" cy="2327306"/>
            </a:xfrm>
            <a:custGeom>
              <a:avLst/>
              <a:gdLst>
                <a:gd name="T0" fmla="*/ 36 w 78"/>
                <a:gd name="T1" fmla="*/ 0 h 214"/>
                <a:gd name="T2" fmla="*/ 73 w 78"/>
                <a:gd name="T3" fmla="*/ 84 h 214"/>
                <a:gd name="T4" fmla="*/ 13 w 78"/>
                <a:gd name="T5" fmla="*/ 214 h 214"/>
                <a:gd name="T6" fmla="*/ 0 w 78"/>
                <a:gd name="T7" fmla="*/ 183 h 214"/>
                <a:gd name="T8" fmla="*/ 30 w 78"/>
                <a:gd name="T9" fmla="*/ 88 h 214"/>
                <a:gd name="T10" fmla="*/ 2 w 78"/>
                <a:gd name="T11" fmla="*/ 36 h 214"/>
                <a:gd name="T12" fmla="*/ 36 w 78"/>
                <a:gd name="T13" fmla="*/ 0 h 214"/>
              </a:gdLst>
              <a:ahLst/>
              <a:cxnLst>
                <a:cxn ang="0">
                  <a:pos x="T0" y="T1"/>
                </a:cxn>
                <a:cxn ang="0">
                  <a:pos x="T2" y="T3"/>
                </a:cxn>
                <a:cxn ang="0">
                  <a:pos x="T4" y="T5"/>
                </a:cxn>
                <a:cxn ang="0">
                  <a:pos x="T6" y="T7"/>
                </a:cxn>
                <a:cxn ang="0">
                  <a:pos x="T8" y="T9"/>
                </a:cxn>
                <a:cxn ang="0">
                  <a:pos x="T10" y="T11"/>
                </a:cxn>
                <a:cxn ang="0">
                  <a:pos x="T12" y="T13"/>
                </a:cxn>
              </a:cxnLst>
              <a:rect l="0" t="0" r="r" b="b"/>
              <a:pathLst>
                <a:path w="78" h="214">
                  <a:moveTo>
                    <a:pt x="36" y="0"/>
                  </a:moveTo>
                  <a:cubicBezTo>
                    <a:pt x="36" y="0"/>
                    <a:pt x="68" y="52"/>
                    <a:pt x="73" y="84"/>
                  </a:cubicBezTo>
                  <a:cubicBezTo>
                    <a:pt x="78" y="107"/>
                    <a:pt x="13" y="214"/>
                    <a:pt x="13" y="214"/>
                  </a:cubicBezTo>
                  <a:cubicBezTo>
                    <a:pt x="0" y="183"/>
                    <a:pt x="0" y="183"/>
                    <a:pt x="0" y="183"/>
                  </a:cubicBezTo>
                  <a:cubicBezTo>
                    <a:pt x="0" y="183"/>
                    <a:pt x="22" y="140"/>
                    <a:pt x="30" y="88"/>
                  </a:cubicBezTo>
                  <a:cubicBezTo>
                    <a:pt x="29" y="80"/>
                    <a:pt x="2" y="36"/>
                    <a:pt x="2" y="36"/>
                  </a:cubicBezTo>
                  <a:lnTo>
                    <a:pt x="36" y="0"/>
                  </a:lnTo>
                  <a:close/>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 name="Freeform 466">
              <a:extLst>
                <a:ext uri="{FF2B5EF4-FFF2-40B4-BE49-F238E27FC236}">
                  <a16:creationId xmlns:a16="http://schemas.microsoft.com/office/drawing/2014/main" id="{22EB9668-176B-C0E7-F269-DD305EE2EBF2}"/>
                </a:ext>
              </a:extLst>
            </p:cNvPr>
            <p:cNvSpPr>
              <a:spLocks/>
            </p:cNvSpPr>
            <p:nvPr/>
          </p:nvSpPr>
          <p:spPr bwMode="auto">
            <a:xfrm>
              <a:off x="4738903" y="8513226"/>
              <a:ext cx="427464" cy="552144"/>
            </a:xfrm>
            <a:custGeom>
              <a:avLst/>
              <a:gdLst>
                <a:gd name="T0" fmla="*/ 39 w 39"/>
                <a:gd name="T1" fmla="*/ 14 h 51"/>
                <a:gd name="T2" fmla="*/ 25 w 39"/>
                <a:gd name="T3" fmla="*/ 51 h 51"/>
                <a:gd name="T4" fmla="*/ 4 w 39"/>
                <a:gd name="T5" fmla="*/ 26 h 51"/>
                <a:gd name="T6" fmla="*/ 27 w 39"/>
                <a:gd name="T7" fmla="*/ 0 h 51"/>
                <a:gd name="T8" fmla="*/ 39 w 39"/>
                <a:gd name="T9" fmla="*/ 14 h 51"/>
              </a:gdLst>
              <a:ahLst/>
              <a:cxnLst>
                <a:cxn ang="0">
                  <a:pos x="T0" y="T1"/>
                </a:cxn>
                <a:cxn ang="0">
                  <a:pos x="T2" y="T3"/>
                </a:cxn>
                <a:cxn ang="0">
                  <a:pos x="T4" y="T5"/>
                </a:cxn>
                <a:cxn ang="0">
                  <a:pos x="T6" y="T7"/>
                </a:cxn>
                <a:cxn ang="0">
                  <a:pos x="T8" y="T9"/>
                </a:cxn>
              </a:cxnLst>
              <a:rect l="0" t="0" r="r" b="b"/>
              <a:pathLst>
                <a:path w="39" h="51">
                  <a:moveTo>
                    <a:pt x="39" y="14"/>
                  </a:moveTo>
                  <a:cubicBezTo>
                    <a:pt x="25" y="51"/>
                    <a:pt x="25" y="51"/>
                    <a:pt x="25" y="51"/>
                  </a:cubicBezTo>
                  <a:cubicBezTo>
                    <a:pt x="25" y="51"/>
                    <a:pt x="8" y="45"/>
                    <a:pt x="4" y="26"/>
                  </a:cubicBezTo>
                  <a:cubicBezTo>
                    <a:pt x="0" y="7"/>
                    <a:pt x="27" y="0"/>
                    <a:pt x="27" y="0"/>
                  </a:cubicBezTo>
                  <a:lnTo>
                    <a:pt x="39" y="14"/>
                  </a:lnTo>
                  <a:close/>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 name="Freeform 471">
              <a:extLst>
                <a:ext uri="{FF2B5EF4-FFF2-40B4-BE49-F238E27FC236}">
                  <a16:creationId xmlns:a16="http://schemas.microsoft.com/office/drawing/2014/main" id="{1BC51091-B316-153D-4860-8CA8ECD1228E}"/>
                </a:ext>
              </a:extLst>
            </p:cNvPr>
            <p:cNvSpPr>
              <a:spLocks/>
            </p:cNvSpPr>
            <p:nvPr/>
          </p:nvSpPr>
          <p:spPr bwMode="auto">
            <a:xfrm>
              <a:off x="3563379" y="4796662"/>
              <a:ext cx="955861" cy="1003357"/>
            </a:xfrm>
            <a:custGeom>
              <a:avLst/>
              <a:gdLst>
                <a:gd name="T0" fmla="*/ 88 w 88"/>
                <a:gd name="T1" fmla="*/ 60 h 92"/>
                <a:gd name="T2" fmla="*/ 44 w 88"/>
                <a:gd name="T3" fmla="*/ 92 h 92"/>
                <a:gd name="T4" fmla="*/ 0 w 88"/>
                <a:gd name="T5" fmla="*/ 60 h 92"/>
                <a:gd name="T6" fmla="*/ 9 w 88"/>
                <a:gd name="T7" fmla="*/ 60 h 92"/>
                <a:gd name="T8" fmla="*/ 18 w 88"/>
                <a:gd name="T9" fmla="*/ 54 h 92"/>
                <a:gd name="T10" fmla="*/ 19 w 88"/>
                <a:gd name="T11" fmla="*/ 51 h 92"/>
                <a:gd name="T12" fmla="*/ 23 w 88"/>
                <a:gd name="T13" fmla="*/ 15 h 92"/>
                <a:gd name="T14" fmla="*/ 24 w 88"/>
                <a:gd name="T15" fmla="*/ 0 h 92"/>
                <a:gd name="T16" fmla="*/ 64 w 88"/>
                <a:gd name="T17" fmla="*/ 0 h 92"/>
                <a:gd name="T18" fmla="*/ 66 w 88"/>
                <a:gd name="T19" fmla="*/ 16 h 92"/>
                <a:gd name="T20" fmla="*/ 68 w 88"/>
                <a:gd name="T21" fmla="*/ 37 h 92"/>
                <a:gd name="T22" fmla="*/ 69 w 88"/>
                <a:gd name="T23" fmla="*/ 51 h 92"/>
                <a:gd name="T24" fmla="*/ 80 w 88"/>
                <a:gd name="T25" fmla="*/ 60 h 92"/>
                <a:gd name="T26" fmla="*/ 88 w 88"/>
                <a:gd name="T27" fmla="*/ 6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8" h="92">
                  <a:moveTo>
                    <a:pt x="88" y="60"/>
                  </a:moveTo>
                  <a:cubicBezTo>
                    <a:pt x="83" y="79"/>
                    <a:pt x="65" y="92"/>
                    <a:pt x="44" y="92"/>
                  </a:cubicBezTo>
                  <a:cubicBezTo>
                    <a:pt x="24" y="92"/>
                    <a:pt x="6" y="79"/>
                    <a:pt x="0" y="60"/>
                  </a:cubicBezTo>
                  <a:cubicBezTo>
                    <a:pt x="9" y="60"/>
                    <a:pt x="9" y="60"/>
                    <a:pt x="9" y="60"/>
                  </a:cubicBezTo>
                  <a:cubicBezTo>
                    <a:pt x="13" y="60"/>
                    <a:pt x="17" y="58"/>
                    <a:pt x="18" y="54"/>
                  </a:cubicBezTo>
                  <a:cubicBezTo>
                    <a:pt x="19" y="53"/>
                    <a:pt x="19" y="52"/>
                    <a:pt x="19" y="51"/>
                  </a:cubicBezTo>
                  <a:cubicBezTo>
                    <a:pt x="23" y="15"/>
                    <a:pt x="23" y="15"/>
                    <a:pt x="23" y="15"/>
                  </a:cubicBezTo>
                  <a:cubicBezTo>
                    <a:pt x="24" y="0"/>
                    <a:pt x="24" y="0"/>
                    <a:pt x="24" y="0"/>
                  </a:cubicBezTo>
                  <a:cubicBezTo>
                    <a:pt x="64" y="0"/>
                    <a:pt x="64" y="0"/>
                    <a:pt x="64" y="0"/>
                  </a:cubicBezTo>
                  <a:cubicBezTo>
                    <a:pt x="66" y="16"/>
                    <a:pt x="66" y="16"/>
                    <a:pt x="66" y="16"/>
                  </a:cubicBezTo>
                  <a:cubicBezTo>
                    <a:pt x="68" y="37"/>
                    <a:pt x="68" y="37"/>
                    <a:pt x="68" y="37"/>
                  </a:cubicBezTo>
                  <a:cubicBezTo>
                    <a:pt x="69" y="51"/>
                    <a:pt x="69" y="51"/>
                    <a:pt x="69" y="51"/>
                  </a:cubicBezTo>
                  <a:cubicBezTo>
                    <a:pt x="70" y="56"/>
                    <a:pt x="74" y="60"/>
                    <a:pt x="80" y="60"/>
                  </a:cubicBezTo>
                  <a:lnTo>
                    <a:pt x="88" y="60"/>
                  </a:lnTo>
                  <a:close/>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 name="Freeform 472">
              <a:extLst>
                <a:ext uri="{FF2B5EF4-FFF2-40B4-BE49-F238E27FC236}">
                  <a16:creationId xmlns:a16="http://schemas.microsoft.com/office/drawing/2014/main" id="{99D6AEA7-3C07-9BC3-68D6-2B5FB99D6945}"/>
                </a:ext>
              </a:extLst>
            </p:cNvPr>
            <p:cNvSpPr>
              <a:spLocks/>
            </p:cNvSpPr>
            <p:nvPr/>
          </p:nvSpPr>
          <p:spPr bwMode="auto">
            <a:xfrm>
              <a:off x="3800859" y="4761040"/>
              <a:ext cx="480901" cy="439339"/>
            </a:xfrm>
            <a:custGeom>
              <a:avLst/>
              <a:gdLst>
                <a:gd name="T0" fmla="*/ 44 w 44"/>
                <a:gd name="T1" fmla="*/ 22 h 40"/>
                <a:gd name="T2" fmla="*/ 0 w 44"/>
                <a:gd name="T3" fmla="*/ 40 h 40"/>
                <a:gd name="T4" fmla="*/ 1 w 44"/>
                <a:gd name="T5" fmla="*/ 36 h 40"/>
                <a:gd name="T6" fmla="*/ 1 w 44"/>
                <a:gd name="T7" fmla="*/ 1 h 40"/>
                <a:gd name="T8" fmla="*/ 44 w 44"/>
                <a:gd name="T9" fmla="*/ 2 h 40"/>
                <a:gd name="T10" fmla="*/ 44 w 44"/>
                <a:gd name="T11" fmla="*/ 22 h 40"/>
              </a:gdLst>
              <a:ahLst/>
              <a:cxnLst>
                <a:cxn ang="0">
                  <a:pos x="T0" y="T1"/>
                </a:cxn>
                <a:cxn ang="0">
                  <a:pos x="T2" y="T3"/>
                </a:cxn>
                <a:cxn ang="0">
                  <a:pos x="T4" y="T5"/>
                </a:cxn>
                <a:cxn ang="0">
                  <a:pos x="T6" y="T7"/>
                </a:cxn>
                <a:cxn ang="0">
                  <a:pos x="T8" y="T9"/>
                </a:cxn>
                <a:cxn ang="0">
                  <a:pos x="T10" y="T11"/>
                </a:cxn>
              </a:cxnLst>
              <a:rect l="0" t="0" r="r" b="b"/>
              <a:pathLst>
                <a:path w="44" h="40">
                  <a:moveTo>
                    <a:pt x="44" y="22"/>
                  </a:moveTo>
                  <a:cubicBezTo>
                    <a:pt x="31" y="35"/>
                    <a:pt x="20" y="37"/>
                    <a:pt x="0" y="40"/>
                  </a:cubicBezTo>
                  <a:cubicBezTo>
                    <a:pt x="0" y="39"/>
                    <a:pt x="1" y="38"/>
                    <a:pt x="1" y="36"/>
                  </a:cubicBezTo>
                  <a:cubicBezTo>
                    <a:pt x="1" y="1"/>
                    <a:pt x="1" y="1"/>
                    <a:pt x="1" y="1"/>
                  </a:cubicBezTo>
                  <a:cubicBezTo>
                    <a:pt x="16" y="0"/>
                    <a:pt x="33" y="0"/>
                    <a:pt x="44" y="2"/>
                  </a:cubicBezTo>
                  <a:lnTo>
                    <a:pt x="44" y="22"/>
                  </a:lnTo>
                  <a:close/>
                </a:path>
              </a:pathLst>
            </a:custGeom>
            <a:solidFill>
              <a:srgbClr val="ED90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 name="Freeform 473">
              <a:extLst>
                <a:ext uri="{FF2B5EF4-FFF2-40B4-BE49-F238E27FC236}">
                  <a16:creationId xmlns:a16="http://schemas.microsoft.com/office/drawing/2014/main" id="{0F213432-F04E-8258-A8BC-85DC6D246C13}"/>
                </a:ext>
              </a:extLst>
            </p:cNvPr>
            <p:cNvSpPr>
              <a:spLocks/>
            </p:cNvSpPr>
            <p:nvPr/>
          </p:nvSpPr>
          <p:spPr bwMode="auto">
            <a:xfrm>
              <a:off x="2465030" y="5384426"/>
              <a:ext cx="3158485" cy="3390031"/>
            </a:xfrm>
            <a:custGeom>
              <a:avLst/>
              <a:gdLst>
                <a:gd name="T0" fmla="*/ 234 w 290"/>
                <a:gd name="T1" fmla="*/ 140 h 311"/>
                <a:gd name="T2" fmla="*/ 240 w 290"/>
                <a:gd name="T3" fmla="*/ 232 h 311"/>
                <a:gd name="T4" fmla="*/ 232 w 290"/>
                <a:gd name="T5" fmla="*/ 253 h 311"/>
                <a:gd name="T6" fmla="*/ 204 w 290"/>
                <a:gd name="T7" fmla="*/ 291 h 311"/>
                <a:gd name="T8" fmla="*/ 203 w 290"/>
                <a:gd name="T9" fmla="*/ 291 h 311"/>
                <a:gd name="T10" fmla="*/ 44 w 290"/>
                <a:gd name="T11" fmla="*/ 300 h 311"/>
                <a:gd name="T12" fmla="*/ 56 w 290"/>
                <a:gd name="T13" fmla="*/ 140 h 311"/>
                <a:gd name="T14" fmla="*/ 0 w 290"/>
                <a:gd name="T15" fmla="*/ 124 h 311"/>
                <a:gd name="T16" fmla="*/ 53 w 290"/>
                <a:gd name="T17" fmla="*/ 18 h 311"/>
                <a:gd name="T18" fmla="*/ 75 w 290"/>
                <a:gd name="T19" fmla="*/ 12 h 311"/>
                <a:gd name="T20" fmla="*/ 119 w 290"/>
                <a:gd name="T21" fmla="*/ 0 h 311"/>
                <a:gd name="T22" fmla="*/ 145 w 290"/>
                <a:gd name="T23" fmla="*/ 55 h 311"/>
                <a:gd name="T24" fmla="*/ 171 w 290"/>
                <a:gd name="T25" fmla="*/ 0 h 311"/>
                <a:gd name="T26" fmla="*/ 237 w 290"/>
                <a:gd name="T27" fmla="*/ 18 h 311"/>
                <a:gd name="T28" fmla="*/ 290 w 290"/>
                <a:gd name="T29" fmla="*/ 124 h 311"/>
                <a:gd name="T30" fmla="*/ 234 w 290"/>
                <a:gd name="T31" fmla="*/ 140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90" h="311">
                  <a:moveTo>
                    <a:pt x="234" y="140"/>
                  </a:moveTo>
                  <a:cubicBezTo>
                    <a:pt x="240" y="232"/>
                    <a:pt x="240" y="232"/>
                    <a:pt x="240" y="232"/>
                  </a:cubicBezTo>
                  <a:cubicBezTo>
                    <a:pt x="240" y="232"/>
                    <a:pt x="237" y="244"/>
                    <a:pt x="232" y="253"/>
                  </a:cubicBezTo>
                  <a:cubicBezTo>
                    <a:pt x="225" y="268"/>
                    <a:pt x="213" y="285"/>
                    <a:pt x="204" y="291"/>
                  </a:cubicBezTo>
                  <a:cubicBezTo>
                    <a:pt x="203" y="291"/>
                    <a:pt x="203" y="291"/>
                    <a:pt x="203" y="291"/>
                  </a:cubicBezTo>
                  <a:cubicBezTo>
                    <a:pt x="167" y="311"/>
                    <a:pt x="44" y="300"/>
                    <a:pt x="44" y="300"/>
                  </a:cubicBezTo>
                  <a:cubicBezTo>
                    <a:pt x="56" y="140"/>
                    <a:pt x="56" y="140"/>
                    <a:pt x="56" y="140"/>
                  </a:cubicBezTo>
                  <a:cubicBezTo>
                    <a:pt x="0" y="124"/>
                    <a:pt x="0" y="124"/>
                    <a:pt x="0" y="124"/>
                  </a:cubicBezTo>
                  <a:cubicBezTo>
                    <a:pt x="53" y="18"/>
                    <a:pt x="53" y="18"/>
                    <a:pt x="53" y="18"/>
                  </a:cubicBezTo>
                  <a:cubicBezTo>
                    <a:pt x="56" y="17"/>
                    <a:pt x="65" y="15"/>
                    <a:pt x="75" y="12"/>
                  </a:cubicBezTo>
                  <a:cubicBezTo>
                    <a:pt x="95" y="7"/>
                    <a:pt x="119" y="0"/>
                    <a:pt x="119" y="0"/>
                  </a:cubicBezTo>
                  <a:cubicBezTo>
                    <a:pt x="145" y="55"/>
                    <a:pt x="145" y="55"/>
                    <a:pt x="145" y="55"/>
                  </a:cubicBezTo>
                  <a:cubicBezTo>
                    <a:pt x="171" y="0"/>
                    <a:pt x="171" y="0"/>
                    <a:pt x="171" y="0"/>
                  </a:cubicBezTo>
                  <a:cubicBezTo>
                    <a:pt x="171" y="0"/>
                    <a:pt x="228" y="16"/>
                    <a:pt x="237" y="18"/>
                  </a:cubicBezTo>
                  <a:cubicBezTo>
                    <a:pt x="290" y="124"/>
                    <a:pt x="290" y="124"/>
                    <a:pt x="290" y="124"/>
                  </a:cubicBezTo>
                  <a:lnTo>
                    <a:pt x="234" y="140"/>
                  </a:lnTo>
                  <a:close/>
                </a:path>
              </a:pathLst>
            </a:custGeom>
            <a:solidFill>
              <a:srgbClr val="FDF4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 name="Freeform 474">
              <a:extLst>
                <a:ext uri="{FF2B5EF4-FFF2-40B4-BE49-F238E27FC236}">
                  <a16:creationId xmlns:a16="http://schemas.microsoft.com/office/drawing/2014/main" id="{36BA4755-BFA7-FD52-8B9C-FDA8BCA3E7A5}"/>
                </a:ext>
              </a:extLst>
            </p:cNvPr>
            <p:cNvSpPr>
              <a:spLocks/>
            </p:cNvSpPr>
            <p:nvPr/>
          </p:nvSpPr>
          <p:spPr bwMode="auto">
            <a:xfrm>
              <a:off x="3759298" y="5384426"/>
              <a:ext cx="564018" cy="599641"/>
            </a:xfrm>
            <a:custGeom>
              <a:avLst/>
              <a:gdLst>
                <a:gd name="T0" fmla="*/ 52 w 52"/>
                <a:gd name="T1" fmla="*/ 0 h 55"/>
                <a:gd name="T2" fmla="*/ 26 w 52"/>
                <a:gd name="T3" fmla="*/ 4 h 55"/>
                <a:gd name="T4" fmla="*/ 0 w 52"/>
                <a:gd name="T5" fmla="*/ 0 h 55"/>
                <a:gd name="T6" fmla="*/ 18 w 52"/>
                <a:gd name="T7" fmla="*/ 38 h 55"/>
                <a:gd name="T8" fmla="*/ 26 w 52"/>
                <a:gd name="T9" fmla="*/ 55 h 55"/>
                <a:gd name="T10" fmla="*/ 41 w 52"/>
                <a:gd name="T11" fmla="*/ 24 h 55"/>
                <a:gd name="T12" fmla="*/ 52 w 52"/>
                <a:gd name="T13" fmla="*/ 0 h 55"/>
              </a:gdLst>
              <a:ahLst/>
              <a:cxnLst>
                <a:cxn ang="0">
                  <a:pos x="T0" y="T1"/>
                </a:cxn>
                <a:cxn ang="0">
                  <a:pos x="T2" y="T3"/>
                </a:cxn>
                <a:cxn ang="0">
                  <a:pos x="T4" y="T5"/>
                </a:cxn>
                <a:cxn ang="0">
                  <a:pos x="T6" y="T7"/>
                </a:cxn>
                <a:cxn ang="0">
                  <a:pos x="T8" y="T9"/>
                </a:cxn>
                <a:cxn ang="0">
                  <a:pos x="T10" y="T11"/>
                </a:cxn>
                <a:cxn ang="0">
                  <a:pos x="T12" y="T13"/>
                </a:cxn>
              </a:cxnLst>
              <a:rect l="0" t="0" r="r" b="b"/>
              <a:pathLst>
                <a:path w="52" h="55">
                  <a:moveTo>
                    <a:pt x="52" y="0"/>
                  </a:moveTo>
                  <a:cubicBezTo>
                    <a:pt x="26" y="4"/>
                    <a:pt x="26" y="4"/>
                    <a:pt x="26" y="4"/>
                  </a:cubicBezTo>
                  <a:cubicBezTo>
                    <a:pt x="0" y="0"/>
                    <a:pt x="0" y="0"/>
                    <a:pt x="0" y="0"/>
                  </a:cubicBezTo>
                  <a:cubicBezTo>
                    <a:pt x="0" y="0"/>
                    <a:pt x="14" y="28"/>
                    <a:pt x="18" y="38"/>
                  </a:cubicBezTo>
                  <a:cubicBezTo>
                    <a:pt x="26" y="55"/>
                    <a:pt x="26" y="55"/>
                    <a:pt x="26" y="55"/>
                  </a:cubicBezTo>
                  <a:cubicBezTo>
                    <a:pt x="26" y="55"/>
                    <a:pt x="37" y="33"/>
                    <a:pt x="41" y="24"/>
                  </a:cubicBezTo>
                  <a:cubicBezTo>
                    <a:pt x="45" y="14"/>
                    <a:pt x="52" y="0"/>
                    <a:pt x="52" y="0"/>
                  </a:cubicBezTo>
                  <a:close/>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 name="Oval 475">
              <a:extLst>
                <a:ext uri="{FF2B5EF4-FFF2-40B4-BE49-F238E27FC236}">
                  <a16:creationId xmlns:a16="http://schemas.microsoft.com/office/drawing/2014/main" id="{D6B62462-D192-DA33-CE40-D3BC6EF6785D}"/>
                </a:ext>
              </a:extLst>
            </p:cNvPr>
            <p:cNvSpPr>
              <a:spLocks noChangeArrowheads="1"/>
            </p:cNvSpPr>
            <p:nvPr/>
          </p:nvSpPr>
          <p:spPr bwMode="auto">
            <a:xfrm>
              <a:off x="3889911" y="6025623"/>
              <a:ext cx="77183" cy="89058"/>
            </a:xfrm>
            <a:prstGeom prst="ellipse">
              <a:avLst/>
            </a:prstGeom>
            <a:solidFill>
              <a:srgbClr val="E7E7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 name="Freeform 477">
              <a:extLst>
                <a:ext uri="{FF2B5EF4-FFF2-40B4-BE49-F238E27FC236}">
                  <a16:creationId xmlns:a16="http://schemas.microsoft.com/office/drawing/2014/main" id="{BB360DD2-A35D-4E3B-CDDA-1721DF9EE477}"/>
                </a:ext>
              </a:extLst>
            </p:cNvPr>
            <p:cNvSpPr>
              <a:spLocks/>
            </p:cNvSpPr>
            <p:nvPr/>
          </p:nvSpPr>
          <p:spPr bwMode="auto">
            <a:xfrm>
              <a:off x="3628683" y="5319119"/>
              <a:ext cx="350286" cy="706506"/>
            </a:xfrm>
            <a:custGeom>
              <a:avLst/>
              <a:gdLst>
                <a:gd name="T0" fmla="*/ 0 w 59"/>
                <a:gd name="T1" fmla="*/ 14 h 119"/>
                <a:gd name="T2" fmla="*/ 33 w 59"/>
                <a:gd name="T3" fmla="*/ 119 h 119"/>
                <a:gd name="T4" fmla="*/ 59 w 59"/>
                <a:gd name="T5" fmla="*/ 75 h 119"/>
                <a:gd name="T6" fmla="*/ 24 w 59"/>
                <a:gd name="T7" fmla="*/ 0 h 119"/>
                <a:gd name="T8" fmla="*/ 0 w 59"/>
                <a:gd name="T9" fmla="*/ 14 h 119"/>
              </a:gdLst>
              <a:ahLst/>
              <a:cxnLst>
                <a:cxn ang="0">
                  <a:pos x="T0" y="T1"/>
                </a:cxn>
                <a:cxn ang="0">
                  <a:pos x="T2" y="T3"/>
                </a:cxn>
                <a:cxn ang="0">
                  <a:pos x="T4" y="T5"/>
                </a:cxn>
                <a:cxn ang="0">
                  <a:pos x="T6" y="T7"/>
                </a:cxn>
                <a:cxn ang="0">
                  <a:pos x="T8" y="T9"/>
                </a:cxn>
              </a:cxnLst>
              <a:rect l="0" t="0" r="r" b="b"/>
              <a:pathLst>
                <a:path w="59" h="119">
                  <a:moveTo>
                    <a:pt x="0" y="14"/>
                  </a:moveTo>
                  <a:lnTo>
                    <a:pt x="33" y="119"/>
                  </a:lnTo>
                  <a:lnTo>
                    <a:pt x="59" y="75"/>
                  </a:lnTo>
                  <a:lnTo>
                    <a:pt x="24" y="0"/>
                  </a:lnTo>
                  <a:lnTo>
                    <a:pt x="0" y="14"/>
                  </a:lnTo>
                  <a:close/>
                </a:path>
              </a:pathLst>
            </a:custGeom>
            <a:solidFill>
              <a:srgbClr val="E8D6C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 name="Rectangle 478">
              <a:extLst>
                <a:ext uri="{FF2B5EF4-FFF2-40B4-BE49-F238E27FC236}">
                  <a16:creationId xmlns:a16="http://schemas.microsoft.com/office/drawing/2014/main" id="{54B1F133-F495-862E-D536-3956C60496C0}"/>
                </a:ext>
              </a:extLst>
            </p:cNvPr>
            <p:cNvSpPr>
              <a:spLocks noChangeArrowheads="1"/>
            </p:cNvSpPr>
            <p:nvPr/>
          </p:nvSpPr>
          <p:spPr bwMode="auto">
            <a:xfrm>
              <a:off x="4032399" y="5960313"/>
              <a:ext cx="29688" cy="2713212"/>
            </a:xfrm>
            <a:prstGeom prst="rect">
              <a:avLst/>
            </a:prstGeom>
            <a:solidFill>
              <a:srgbClr val="E8D6C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 name="Oval 479">
              <a:extLst>
                <a:ext uri="{FF2B5EF4-FFF2-40B4-BE49-F238E27FC236}">
                  <a16:creationId xmlns:a16="http://schemas.microsoft.com/office/drawing/2014/main" id="{9DB87BF5-A7C4-780E-F3CE-B813977633BC}"/>
                </a:ext>
              </a:extLst>
            </p:cNvPr>
            <p:cNvSpPr>
              <a:spLocks noChangeArrowheads="1"/>
            </p:cNvSpPr>
            <p:nvPr/>
          </p:nvSpPr>
          <p:spPr bwMode="auto">
            <a:xfrm>
              <a:off x="3889911" y="7118032"/>
              <a:ext cx="77183" cy="83118"/>
            </a:xfrm>
            <a:prstGeom prst="ellipse">
              <a:avLst/>
            </a:prstGeom>
            <a:solidFill>
              <a:srgbClr val="E8D6C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 name="Oval 480">
              <a:extLst>
                <a:ext uri="{FF2B5EF4-FFF2-40B4-BE49-F238E27FC236}">
                  <a16:creationId xmlns:a16="http://schemas.microsoft.com/office/drawing/2014/main" id="{73112AAE-77CA-18D6-1BC1-B44F42A52B20}"/>
                </a:ext>
              </a:extLst>
            </p:cNvPr>
            <p:cNvSpPr>
              <a:spLocks noChangeArrowheads="1"/>
            </p:cNvSpPr>
            <p:nvPr/>
          </p:nvSpPr>
          <p:spPr bwMode="auto">
            <a:xfrm>
              <a:off x="3889911" y="6571828"/>
              <a:ext cx="77183" cy="89058"/>
            </a:xfrm>
            <a:prstGeom prst="ellipse">
              <a:avLst/>
            </a:prstGeom>
            <a:solidFill>
              <a:srgbClr val="E8D6C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 name="Oval 481">
              <a:extLst>
                <a:ext uri="{FF2B5EF4-FFF2-40B4-BE49-F238E27FC236}">
                  <a16:creationId xmlns:a16="http://schemas.microsoft.com/office/drawing/2014/main" id="{6017F5B1-09DE-4CD5-03B6-ABF91BAB78EC}"/>
                </a:ext>
              </a:extLst>
            </p:cNvPr>
            <p:cNvSpPr>
              <a:spLocks noChangeArrowheads="1"/>
            </p:cNvSpPr>
            <p:nvPr/>
          </p:nvSpPr>
          <p:spPr bwMode="auto">
            <a:xfrm>
              <a:off x="3889911" y="7682045"/>
              <a:ext cx="77183" cy="89058"/>
            </a:xfrm>
            <a:prstGeom prst="ellipse">
              <a:avLst/>
            </a:prstGeom>
            <a:solidFill>
              <a:srgbClr val="E8D6C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 name="Oval 482">
              <a:extLst>
                <a:ext uri="{FF2B5EF4-FFF2-40B4-BE49-F238E27FC236}">
                  <a16:creationId xmlns:a16="http://schemas.microsoft.com/office/drawing/2014/main" id="{385DC93D-F64F-8DA3-FA4A-ED505EFED17F}"/>
                </a:ext>
              </a:extLst>
            </p:cNvPr>
            <p:cNvSpPr>
              <a:spLocks noChangeArrowheads="1"/>
            </p:cNvSpPr>
            <p:nvPr/>
          </p:nvSpPr>
          <p:spPr bwMode="auto">
            <a:xfrm>
              <a:off x="3889911" y="8257937"/>
              <a:ext cx="77183" cy="89058"/>
            </a:xfrm>
            <a:prstGeom prst="ellipse">
              <a:avLst/>
            </a:prstGeom>
            <a:solidFill>
              <a:srgbClr val="E8D6C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 name="Freeform 483">
              <a:extLst>
                <a:ext uri="{FF2B5EF4-FFF2-40B4-BE49-F238E27FC236}">
                  <a16:creationId xmlns:a16="http://schemas.microsoft.com/office/drawing/2014/main" id="{5916D1A2-EFB3-665A-D55F-E4031CD72041}"/>
                </a:ext>
              </a:extLst>
            </p:cNvPr>
            <p:cNvSpPr>
              <a:spLocks/>
            </p:cNvSpPr>
            <p:nvPr/>
          </p:nvSpPr>
          <p:spPr bwMode="auto">
            <a:xfrm>
              <a:off x="4115518" y="5319119"/>
              <a:ext cx="338411" cy="706506"/>
            </a:xfrm>
            <a:custGeom>
              <a:avLst/>
              <a:gdLst>
                <a:gd name="T0" fmla="*/ 33 w 57"/>
                <a:gd name="T1" fmla="*/ 0 h 119"/>
                <a:gd name="T2" fmla="*/ 0 w 57"/>
                <a:gd name="T3" fmla="*/ 75 h 119"/>
                <a:gd name="T4" fmla="*/ 24 w 57"/>
                <a:gd name="T5" fmla="*/ 119 h 119"/>
                <a:gd name="T6" fmla="*/ 57 w 57"/>
                <a:gd name="T7" fmla="*/ 14 h 119"/>
                <a:gd name="T8" fmla="*/ 33 w 57"/>
                <a:gd name="T9" fmla="*/ 0 h 119"/>
              </a:gdLst>
              <a:ahLst/>
              <a:cxnLst>
                <a:cxn ang="0">
                  <a:pos x="T0" y="T1"/>
                </a:cxn>
                <a:cxn ang="0">
                  <a:pos x="T2" y="T3"/>
                </a:cxn>
                <a:cxn ang="0">
                  <a:pos x="T4" y="T5"/>
                </a:cxn>
                <a:cxn ang="0">
                  <a:pos x="T6" y="T7"/>
                </a:cxn>
                <a:cxn ang="0">
                  <a:pos x="T8" y="T9"/>
                </a:cxn>
              </a:cxnLst>
              <a:rect l="0" t="0" r="r" b="b"/>
              <a:pathLst>
                <a:path w="57" h="119">
                  <a:moveTo>
                    <a:pt x="33" y="0"/>
                  </a:moveTo>
                  <a:lnTo>
                    <a:pt x="0" y="75"/>
                  </a:lnTo>
                  <a:lnTo>
                    <a:pt x="24" y="119"/>
                  </a:lnTo>
                  <a:lnTo>
                    <a:pt x="57" y="14"/>
                  </a:lnTo>
                  <a:lnTo>
                    <a:pt x="33" y="0"/>
                  </a:lnTo>
                  <a:close/>
                </a:path>
              </a:pathLst>
            </a:custGeom>
            <a:solidFill>
              <a:srgbClr val="E8D6C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 name="Freeform 463">
              <a:extLst>
                <a:ext uri="{FF2B5EF4-FFF2-40B4-BE49-F238E27FC236}">
                  <a16:creationId xmlns:a16="http://schemas.microsoft.com/office/drawing/2014/main" id="{83385793-3E63-809A-8746-248E46AE279A}"/>
                </a:ext>
              </a:extLst>
            </p:cNvPr>
            <p:cNvSpPr>
              <a:spLocks/>
            </p:cNvSpPr>
            <p:nvPr/>
          </p:nvSpPr>
          <p:spPr bwMode="auto">
            <a:xfrm rot="20040209" flipH="1">
              <a:off x="2516482" y="6659244"/>
              <a:ext cx="977641" cy="2327306"/>
            </a:xfrm>
            <a:custGeom>
              <a:avLst/>
              <a:gdLst>
                <a:gd name="T0" fmla="*/ 36 w 78"/>
                <a:gd name="T1" fmla="*/ 0 h 214"/>
                <a:gd name="T2" fmla="*/ 73 w 78"/>
                <a:gd name="T3" fmla="*/ 84 h 214"/>
                <a:gd name="T4" fmla="*/ 13 w 78"/>
                <a:gd name="T5" fmla="*/ 214 h 214"/>
                <a:gd name="T6" fmla="*/ 0 w 78"/>
                <a:gd name="T7" fmla="*/ 183 h 214"/>
                <a:gd name="T8" fmla="*/ 30 w 78"/>
                <a:gd name="T9" fmla="*/ 88 h 214"/>
                <a:gd name="T10" fmla="*/ 2 w 78"/>
                <a:gd name="T11" fmla="*/ 36 h 214"/>
                <a:gd name="T12" fmla="*/ 36 w 78"/>
                <a:gd name="T13" fmla="*/ 0 h 214"/>
              </a:gdLst>
              <a:ahLst/>
              <a:cxnLst>
                <a:cxn ang="0">
                  <a:pos x="T0" y="T1"/>
                </a:cxn>
                <a:cxn ang="0">
                  <a:pos x="T2" y="T3"/>
                </a:cxn>
                <a:cxn ang="0">
                  <a:pos x="T4" y="T5"/>
                </a:cxn>
                <a:cxn ang="0">
                  <a:pos x="T6" y="T7"/>
                </a:cxn>
                <a:cxn ang="0">
                  <a:pos x="T8" y="T9"/>
                </a:cxn>
                <a:cxn ang="0">
                  <a:pos x="T10" y="T11"/>
                </a:cxn>
                <a:cxn ang="0">
                  <a:pos x="T12" y="T13"/>
                </a:cxn>
              </a:cxnLst>
              <a:rect l="0" t="0" r="r" b="b"/>
              <a:pathLst>
                <a:path w="78" h="214">
                  <a:moveTo>
                    <a:pt x="36" y="0"/>
                  </a:moveTo>
                  <a:cubicBezTo>
                    <a:pt x="36" y="0"/>
                    <a:pt x="68" y="52"/>
                    <a:pt x="73" y="84"/>
                  </a:cubicBezTo>
                  <a:cubicBezTo>
                    <a:pt x="78" y="107"/>
                    <a:pt x="13" y="214"/>
                    <a:pt x="13" y="214"/>
                  </a:cubicBezTo>
                  <a:cubicBezTo>
                    <a:pt x="0" y="183"/>
                    <a:pt x="0" y="183"/>
                    <a:pt x="0" y="183"/>
                  </a:cubicBezTo>
                  <a:cubicBezTo>
                    <a:pt x="0" y="183"/>
                    <a:pt x="22" y="140"/>
                    <a:pt x="30" y="88"/>
                  </a:cubicBezTo>
                  <a:cubicBezTo>
                    <a:pt x="29" y="80"/>
                    <a:pt x="2" y="36"/>
                    <a:pt x="2" y="36"/>
                  </a:cubicBezTo>
                  <a:lnTo>
                    <a:pt x="36" y="0"/>
                  </a:lnTo>
                  <a:close/>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 name="Freeform 3891">
              <a:extLst>
                <a:ext uri="{FF2B5EF4-FFF2-40B4-BE49-F238E27FC236}">
                  <a16:creationId xmlns:a16="http://schemas.microsoft.com/office/drawing/2014/main" id="{34BE71F9-7E39-3A8F-07EF-0772AF80C412}"/>
                </a:ext>
              </a:extLst>
            </p:cNvPr>
            <p:cNvSpPr>
              <a:spLocks/>
            </p:cNvSpPr>
            <p:nvPr/>
          </p:nvSpPr>
          <p:spPr bwMode="auto">
            <a:xfrm>
              <a:off x="1737894" y="9120994"/>
              <a:ext cx="691783" cy="3643475"/>
            </a:xfrm>
            <a:custGeom>
              <a:avLst/>
              <a:gdLst>
                <a:gd name="T0" fmla="*/ 14 w 66"/>
                <a:gd name="T1" fmla="*/ 277 h 277"/>
                <a:gd name="T2" fmla="*/ 0 w 66"/>
                <a:gd name="T3" fmla="*/ 277 h 277"/>
                <a:gd name="T4" fmla="*/ 54 w 66"/>
                <a:gd name="T5" fmla="*/ 0 h 277"/>
                <a:gd name="T6" fmla="*/ 66 w 66"/>
                <a:gd name="T7" fmla="*/ 3 h 277"/>
                <a:gd name="T8" fmla="*/ 14 w 66"/>
                <a:gd name="T9" fmla="*/ 277 h 277"/>
              </a:gdLst>
              <a:ahLst/>
              <a:cxnLst>
                <a:cxn ang="0">
                  <a:pos x="T0" y="T1"/>
                </a:cxn>
                <a:cxn ang="0">
                  <a:pos x="T2" y="T3"/>
                </a:cxn>
                <a:cxn ang="0">
                  <a:pos x="T4" y="T5"/>
                </a:cxn>
                <a:cxn ang="0">
                  <a:pos x="T6" y="T7"/>
                </a:cxn>
                <a:cxn ang="0">
                  <a:pos x="T8" y="T9"/>
                </a:cxn>
              </a:cxnLst>
              <a:rect l="0" t="0" r="r" b="b"/>
              <a:pathLst>
                <a:path w="66" h="277">
                  <a:moveTo>
                    <a:pt x="14" y="277"/>
                  </a:moveTo>
                  <a:lnTo>
                    <a:pt x="0" y="277"/>
                  </a:lnTo>
                  <a:lnTo>
                    <a:pt x="54" y="0"/>
                  </a:lnTo>
                  <a:lnTo>
                    <a:pt x="66" y="3"/>
                  </a:lnTo>
                  <a:lnTo>
                    <a:pt x="14" y="277"/>
                  </a:lnTo>
                  <a:close/>
                </a:path>
              </a:pathLst>
            </a:custGeom>
            <a:solidFill>
              <a:srgbClr val="4445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 name="Freeform 3892">
              <a:extLst>
                <a:ext uri="{FF2B5EF4-FFF2-40B4-BE49-F238E27FC236}">
                  <a16:creationId xmlns:a16="http://schemas.microsoft.com/office/drawing/2014/main" id="{2DFC5EF4-0B72-46D1-9D7F-48E57BE4CD07}"/>
                </a:ext>
              </a:extLst>
            </p:cNvPr>
            <p:cNvSpPr>
              <a:spLocks/>
            </p:cNvSpPr>
            <p:nvPr/>
          </p:nvSpPr>
          <p:spPr bwMode="auto">
            <a:xfrm>
              <a:off x="5947998" y="9120994"/>
              <a:ext cx="681302" cy="3630320"/>
            </a:xfrm>
            <a:custGeom>
              <a:avLst/>
              <a:gdLst>
                <a:gd name="T0" fmla="*/ 53 w 65"/>
                <a:gd name="T1" fmla="*/ 276 h 276"/>
                <a:gd name="T2" fmla="*/ 65 w 65"/>
                <a:gd name="T3" fmla="*/ 274 h 276"/>
                <a:gd name="T4" fmla="*/ 13 w 65"/>
                <a:gd name="T5" fmla="*/ 0 h 276"/>
                <a:gd name="T6" fmla="*/ 0 w 65"/>
                <a:gd name="T7" fmla="*/ 3 h 276"/>
                <a:gd name="T8" fmla="*/ 53 w 65"/>
                <a:gd name="T9" fmla="*/ 276 h 276"/>
              </a:gdLst>
              <a:ahLst/>
              <a:cxnLst>
                <a:cxn ang="0">
                  <a:pos x="T0" y="T1"/>
                </a:cxn>
                <a:cxn ang="0">
                  <a:pos x="T2" y="T3"/>
                </a:cxn>
                <a:cxn ang="0">
                  <a:pos x="T4" y="T5"/>
                </a:cxn>
                <a:cxn ang="0">
                  <a:pos x="T6" y="T7"/>
                </a:cxn>
                <a:cxn ang="0">
                  <a:pos x="T8" y="T9"/>
                </a:cxn>
              </a:cxnLst>
              <a:rect l="0" t="0" r="r" b="b"/>
              <a:pathLst>
                <a:path w="65" h="276">
                  <a:moveTo>
                    <a:pt x="53" y="276"/>
                  </a:moveTo>
                  <a:lnTo>
                    <a:pt x="65" y="274"/>
                  </a:lnTo>
                  <a:lnTo>
                    <a:pt x="13" y="0"/>
                  </a:lnTo>
                  <a:lnTo>
                    <a:pt x="0" y="3"/>
                  </a:lnTo>
                  <a:lnTo>
                    <a:pt x="53" y="276"/>
                  </a:lnTo>
                  <a:close/>
                </a:path>
              </a:pathLst>
            </a:custGeom>
            <a:solidFill>
              <a:srgbClr val="5355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 name="Freeform 3893">
              <a:extLst>
                <a:ext uri="{FF2B5EF4-FFF2-40B4-BE49-F238E27FC236}">
                  <a16:creationId xmlns:a16="http://schemas.microsoft.com/office/drawing/2014/main" id="{519AA3A1-83AD-053A-71D2-719C0C21C23A}"/>
                </a:ext>
              </a:extLst>
            </p:cNvPr>
            <p:cNvSpPr>
              <a:spLocks/>
            </p:cNvSpPr>
            <p:nvPr/>
          </p:nvSpPr>
          <p:spPr bwMode="auto">
            <a:xfrm>
              <a:off x="4736889" y="9120994"/>
              <a:ext cx="783520" cy="3630320"/>
            </a:xfrm>
            <a:custGeom>
              <a:avLst/>
              <a:gdLst>
                <a:gd name="T0" fmla="*/ 14 w 66"/>
                <a:gd name="T1" fmla="*/ 277 h 277"/>
                <a:gd name="T2" fmla="*/ 0 w 66"/>
                <a:gd name="T3" fmla="*/ 277 h 277"/>
                <a:gd name="T4" fmla="*/ 54 w 66"/>
                <a:gd name="T5" fmla="*/ 0 h 277"/>
                <a:gd name="T6" fmla="*/ 66 w 66"/>
                <a:gd name="T7" fmla="*/ 3 h 277"/>
                <a:gd name="T8" fmla="*/ 14 w 66"/>
                <a:gd name="T9" fmla="*/ 277 h 277"/>
              </a:gdLst>
              <a:ahLst/>
              <a:cxnLst>
                <a:cxn ang="0">
                  <a:pos x="T0" y="T1"/>
                </a:cxn>
                <a:cxn ang="0">
                  <a:pos x="T2" y="T3"/>
                </a:cxn>
                <a:cxn ang="0">
                  <a:pos x="T4" y="T5"/>
                </a:cxn>
                <a:cxn ang="0">
                  <a:pos x="T6" y="T7"/>
                </a:cxn>
                <a:cxn ang="0">
                  <a:pos x="T8" y="T9"/>
                </a:cxn>
              </a:cxnLst>
              <a:rect l="0" t="0" r="r" b="b"/>
              <a:pathLst>
                <a:path w="66" h="277">
                  <a:moveTo>
                    <a:pt x="14" y="277"/>
                  </a:moveTo>
                  <a:lnTo>
                    <a:pt x="0" y="277"/>
                  </a:lnTo>
                  <a:lnTo>
                    <a:pt x="54" y="0"/>
                  </a:lnTo>
                  <a:lnTo>
                    <a:pt x="66" y="3"/>
                  </a:lnTo>
                  <a:lnTo>
                    <a:pt x="14" y="277"/>
                  </a:lnTo>
                  <a:close/>
                </a:path>
              </a:pathLst>
            </a:custGeom>
            <a:solidFill>
              <a:srgbClr val="4445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 name="Freeform 3894">
              <a:extLst>
                <a:ext uri="{FF2B5EF4-FFF2-40B4-BE49-F238E27FC236}">
                  <a16:creationId xmlns:a16="http://schemas.microsoft.com/office/drawing/2014/main" id="{7AE41956-D3FD-E80B-78D6-D092FAD08398}"/>
                </a:ext>
              </a:extLst>
            </p:cNvPr>
            <p:cNvSpPr>
              <a:spLocks/>
            </p:cNvSpPr>
            <p:nvPr/>
          </p:nvSpPr>
          <p:spPr bwMode="auto">
            <a:xfrm>
              <a:off x="2759985" y="9132790"/>
              <a:ext cx="731396" cy="3255887"/>
            </a:xfrm>
            <a:custGeom>
              <a:avLst/>
              <a:gdLst>
                <a:gd name="T0" fmla="*/ 50 w 62"/>
                <a:gd name="T1" fmla="*/ 276 h 276"/>
                <a:gd name="T2" fmla="*/ 62 w 62"/>
                <a:gd name="T3" fmla="*/ 276 h 276"/>
                <a:gd name="T4" fmla="*/ 12 w 62"/>
                <a:gd name="T5" fmla="*/ 0 h 276"/>
                <a:gd name="T6" fmla="*/ 0 w 62"/>
                <a:gd name="T7" fmla="*/ 3 h 276"/>
                <a:gd name="T8" fmla="*/ 50 w 62"/>
                <a:gd name="T9" fmla="*/ 276 h 276"/>
              </a:gdLst>
              <a:ahLst/>
              <a:cxnLst>
                <a:cxn ang="0">
                  <a:pos x="T0" y="T1"/>
                </a:cxn>
                <a:cxn ang="0">
                  <a:pos x="T2" y="T3"/>
                </a:cxn>
                <a:cxn ang="0">
                  <a:pos x="T4" y="T5"/>
                </a:cxn>
                <a:cxn ang="0">
                  <a:pos x="T6" y="T7"/>
                </a:cxn>
                <a:cxn ang="0">
                  <a:pos x="T8" y="T9"/>
                </a:cxn>
              </a:cxnLst>
              <a:rect l="0" t="0" r="r" b="b"/>
              <a:pathLst>
                <a:path w="62" h="276">
                  <a:moveTo>
                    <a:pt x="50" y="276"/>
                  </a:moveTo>
                  <a:lnTo>
                    <a:pt x="62" y="276"/>
                  </a:lnTo>
                  <a:lnTo>
                    <a:pt x="12" y="0"/>
                  </a:lnTo>
                  <a:lnTo>
                    <a:pt x="0" y="3"/>
                  </a:lnTo>
                  <a:lnTo>
                    <a:pt x="50" y="276"/>
                  </a:lnTo>
                  <a:close/>
                </a:path>
              </a:pathLst>
            </a:custGeom>
            <a:solidFill>
              <a:srgbClr val="5355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 name="Rectangle 3895">
              <a:extLst>
                <a:ext uri="{FF2B5EF4-FFF2-40B4-BE49-F238E27FC236}">
                  <a16:creationId xmlns:a16="http://schemas.microsoft.com/office/drawing/2014/main" id="{F89206C6-7669-DAA3-D0C2-951BD861D373}"/>
                </a:ext>
              </a:extLst>
            </p:cNvPr>
            <p:cNvSpPr>
              <a:spLocks noChangeArrowheads="1"/>
            </p:cNvSpPr>
            <p:nvPr/>
          </p:nvSpPr>
          <p:spPr bwMode="auto">
            <a:xfrm>
              <a:off x="1957810" y="9120994"/>
              <a:ext cx="4211418" cy="176951"/>
            </a:xfrm>
            <a:prstGeom prst="rect">
              <a:avLst/>
            </a:prstGeom>
            <a:solidFill>
              <a:srgbClr val="44454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 name="Rectangle 3897">
              <a:extLst>
                <a:ext uri="{FF2B5EF4-FFF2-40B4-BE49-F238E27FC236}">
                  <a16:creationId xmlns:a16="http://schemas.microsoft.com/office/drawing/2014/main" id="{6F4A3A63-D36E-779E-2A1C-09D5794DEA6D}"/>
                </a:ext>
              </a:extLst>
            </p:cNvPr>
            <p:cNvSpPr>
              <a:spLocks noChangeArrowheads="1"/>
            </p:cNvSpPr>
            <p:nvPr/>
          </p:nvSpPr>
          <p:spPr bwMode="auto">
            <a:xfrm>
              <a:off x="1957810" y="8955841"/>
              <a:ext cx="4211422" cy="176953"/>
            </a:xfrm>
            <a:prstGeom prst="rect">
              <a:avLst/>
            </a:prstGeom>
            <a:solidFill>
              <a:srgbClr val="53555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 name="Freeform 3898">
              <a:extLst>
                <a:ext uri="{FF2B5EF4-FFF2-40B4-BE49-F238E27FC236}">
                  <a16:creationId xmlns:a16="http://schemas.microsoft.com/office/drawing/2014/main" id="{8FB6758D-B45E-52CA-0FA2-A1AC5617E2ED}"/>
                </a:ext>
              </a:extLst>
            </p:cNvPr>
            <p:cNvSpPr>
              <a:spLocks/>
            </p:cNvSpPr>
            <p:nvPr/>
          </p:nvSpPr>
          <p:spPr bwMode="auto">
            <a:xfrm>
              <a:off x="5201897" y="6761658"/>
              <a:ext cx="424682" cy="436481"/>
            </a:xfrm>
            <a:custGeom>
              <a:avLst/>
              <a:gdLst>
                <a:gd name="T0" fmla="*/ 24 w 36"/>
                <a:gd name="T1" fmla="*/ 0 h 37"/>
                <a:gd name="T2" fmla="*/ 36 w 36"/>
                <a:gd name="T3" fmla="*/ 37 h 37"/>
                <a:gd name="T4" fmla="*/ 0 w 36"/>
                <a:gd name="T5" fmla="*/ 23 h 37"/>
                <a:gd name="T6" fmla="*/ 24 w 36"/>
                <a:gd name="T7" fmla="*/ 0 h 37"/>
              </a:gdLst>
              <a:ahLst/>
              <a:cxnLst>
                <a:cxn ang="0">
                  <a:pos x="T0" y="T1"/>
                </a:cxn>
                <a:cxn ang="0">
                  <a:pos x="T2" y="T3"/>
                </a:cxn>
                <a:cxn ang="0">
                  <a:pos x="T4" y="T5"/>
                </a:cxn>
                <a:cxn ang="0">
                  <a:pos x="T6" y="T7"/>
                </a:cxn>
              </a:cxnLst>
              <a:rect l="0" t="0" r="r" b="b"/>
              <a:pathLst>
                <a:path w="36" h="37">
                  <a:moveTo>
                    <a:pt x="24" y="0"/>
                  </a:moveTo>
                  <a:lnTo>
                    <a:pt x="36" y="37"/>
                  </a:lnTo>
                  <a:lnTo>
                    <a:pt x="0" y="23"/>
                  </a:lnTo>
                  <a:lnTo>
                    <a:pt x="24" y="0"/>
                  </a:lnTo>
                  <a:close/>
                </a:path>
              </a:pathLst>
            </a:custGeom>
            <a:solidFill>
              <a:srgbClr val="F79C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 name="Freeform 3902">
              <a:extLst>
                <a:ext uri="{FF2B5EF4-FFF2-40B4-BE49-F238E27FC236}">
                  <a16:creationId xmlns:a16="http://schemas.microsoft.com/office/drawing/2014/main" id="{5A440F33-5454-DA33-A7FA-40E233A95F6E}"/>
                </a:ext>
              </a:extLst>
            </p:cNvPr>
            <p:cNvSpPr>
              <a:spLocks/>
            </p:cNvSpPr>
            <p:nvPr/>
          </p:nvSpPr>
          <p:spPr bwMode="auto">
            <a:xfrm>
              <a:off x="2984119" y="8318820"/>
              <a:ext cx="3680567" cy="1191471"/>
            </a:xfrm>
            <a:custGeom>
              <a:avLst/>
              <a:gdLst>
                <a:gd name="T0" fmla="*/ 186 w 203"/>
                <a:gd name="T1" fmla="*/ 10 h 66"/>
                <a:gd name="T2" fmla="*/ 97 w 203"/>
                <a:gd name="T3" fmla="*/ 4 h 66"/>
                <a:gd name="T4" fmla="*/ 2 w 203"/>
                <a:gd name="T5" fmla="*/ 5 h 66"/>
                <a:gd name="T6" fmla="*/ 1 w 203"/>
                <a:gd name="T7" fmla="*/ 20 h 66"/>
                <a:gd name="T8" fmla="*/ 3 w 203"/>
                <a:gd name="T9" fmla="*/ 45 h 66"/>
                <a:gd name="T10" fmla="*/ 59 w 203"/>
                <a:gd name="T11" fmla="*/ 60 h 66"/>
                <a:gd name="T12" fmla="*/ 183 w 203"/>
                <a:gd name="T13" fmla="*/ 41 h 66"/>
                <a:gd name="T14" fmla="*/ 186 w 203"/>
                <a:gd name="T15" fmla="*/ 10 h 6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3" h="66">
                  <a:moveTo>
                    <a:pt x="186" y="10"/>
                  </a:moveTo>
                  <a:cubicBezTo>
                    <a:pt x="170" y="0"/>
                    <a:pt x="97" y="4"/>
                    <a:pt x="97" y="4"/>
                  </a:cubicBezTo>
                  <a:cubicBezTo>
                    <a:pt x="97" y="4"/>
                    <a:pt x="7" y="0"/>
                    <a:pt x="2" y="5"/>
                  </a:cubicBezTo>
                  <a:cubicBezTo>
                    <a:pt x="1" y="7"/>
                    <a:pt x="0" y="12"/>
                    <a:pt x="1" y="20"/>
                  </a:cubicBezTo>
                  <a:cubicBezTo>
                    <a:pt x="1" y="27"/>
                    <a:pt x="1" y="36"/>
                    <a:pt x="3" y="45"/>
                  </a:cubicBezTo>
                  <a:cubicBezTo>
                    <a:pt x="4" y="51"/>
                    <a:pt x="52" y="58"/>
                    <a:pt x="59" y="60"/>
                  </a:cubicBezTo>
                  <a:cubicBezTo>
                    <a:pt x="100" y="66"/>
                    <a:pt x="146" y="58"/>
                    <a:pt x="183" y="41"/>
                  </a:cubicBezTo>
                  <a:cubicBezTo>
                    <a:pt x="183" y="41"/>
                    <a:pt x="203" y="20"/>
                    <a:pt x="186" y="10"/>
                  </a:cubicBezTo>
                  <a:close/>
                </a:path>
              </a:pathLst>
            </a:custGeom>
            <a:solidFill>
              <a:srgbClr val="5B3A1F"/>
            </a:solidFill>
            <a:ln>
              <a:noFill/>
            </a:ln>
          </p:spPr>
          <p:txBody>
            <a:bodyPr vert="horz" wrap="square" lIns="91440" tIns="45720" rIns="91440" bIns="45720" numCol="1" anchor="t" anchorCtr="0" compatLnSpc="1">
              <a:prstTxWarp prst="textNoShape">
                <a:avLst/>
              </a:prstTxWarp>
            </a:bodyPr>
            <a:lstStyle/>
            <a:p>
              <a:endParaRPr lang="en-US"/>
            </a:p>
          </p:txBody>
        </p:sp>
        <p:sp>
          <p:nvSpPr>
            <p:cNvPr id="37" name="Freeform 657">
              <a:extLst>
                <a:ext uri="{FF2B5EF4-FFF2-40B4-BE49-F238E27FC236}">
                  <a16:creationId xmlns:a16="http://schemas.microsoft.com/office/drawing/2014/main" id="{1D9D9113-525E-D710-11D2-ABD2116ECDDA}"/>
                </a:ext>
              </a:extLst>
            </p:cNvPr>
            <p:cNvSpPr>
              <a:spLocks/>
            </p:cNvSpPr>
            <p:nvPr/>
          </p:nvSpPr>
          <p:spPr bwMode="auto">
            <a:xfrm>
              <a:off x="2748028" y="8396555"/>
              <a:ext cx="1318701" cy="3473074"/>
            </a:xfrm>
            <a:custGeom>
              <a:avLst/>
              <a:gdLst>
                <a:gd name="connsiteX0" fmla="*/ 420317 w 1454179"/>
                <a:gd name="connsiteY0" fmla="*/ 142 h 3829883"/>
                <a:gd name="connsiteX1" fmla="*/ 1128113 w 1454179"/>
                <a:gd name="connsiteY1" fmla="*/ 1138046 h 3829883"/>
                <a:gd name="connsiteX2" fmla="*/ 1443761 w 1454179"/>
                <a:gd name="connsiteY2" fmla="*/ 3742908 h 3829883"/>
                <a:gd name="connsiteX3" fmla="*/ 1454179 w 1454179"/>
                <a:gd name="connsiteY3" fmla="*/ 3829883 h 3829883"/>
                <a:gd name="connsiteX4" fmla="*/ 741151 w 1454179"/>
                <a:gd name="connsiteY4" fmla="*/ 3829883 h 3829883"/>
                <a:gd name="connsiteX5" fmla="*/ 728473 w 1454179"/>
                <a:gd name="connsiteY5" fmla="*/ 3782768 h 3829883"/>
                <a:gd name="connsiteX6" fmla="*/ 1393 w 1454179"/>
                <a:gd name="connsiteY6" fmla="*/ 517349 h 3829883"/>
                <a:gd name="connsiteX7" fmla="*/ 363553 w 1454179"/>
                <a:gd name="connsiteY7" fmla="*/ 3669 h 3829883"/>
                <a:gd name="connsiteX8" fmla="*/ 420317 w 1454179"/>
                <a:gd name="connsiteY8" fmla="*/ 142 h 38298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54179" h="3829883">
                  <a:moveTo>
                    <a:pt x="420317" y="142"/>
                  </a:moveTo>
                  <a:cubicBezTo>
                    <a:pt x="574341" y="4422"/>
                    <a:pt x="997333" y="112024"/>
                    <a:pt x="1128113" y="1138046"/>
                  </a:cubicBezTo>
                  <a:cubicBezTo>
                    <a:pt x="1177155" y="1520630"/>
                    <a:pt x="1372303" y="3146614"/>
                    <a:pt x="1443761" y="3742908"/>
                  </a:cubicBezTo>
                  <a:lnTo>
                    <a:pt x="1454179" y="3829883"/>
                  </a:lnTo>
                  <a:lnTo>
                    <a:pt x="741151" y="3829883"/>
                  </a:lnTo>
                  <a:lnTo>
                    <a:pt x="728473" y="3782768"/>
                  </a:lnTo>
                  <a:cubicBezTo>
                    <a:pt x="520427" y="3006322"/>
                    <a:pt x="-31301" y="899934"/>
                    <a:pt x="1393" y="517349"/>
                  </a:cubicBezTo>
                  <a:cubicBezTo>
                    <a:pt x="41633" y="46476"/>
                    <a:pt x="363553" y="3669"/>
                    <a:pt x="363553" y="3669"/>
                  </a:cubicBezTo>
                  <a:cubicBezTo>
                    <a:pt x="363553" y="3669"/>
                    <a:pt x="384773" y="-845"/>
                    <a:pt x="420317" y="142"/>
                  </a:cubicBezTo>
                  <a:close/>
                </a:path>
              </a:pathLst>
            </a:custGeom>
            <a:solidFill>
              <a:srgbClr val="764E2A"/>
            </a:solidFill>
            <a:ln>
              <a:noFill/>
            </a:ln>
          </p:spPr>
          <p:txBody>
            <a:bodyPr vert="horz" wrap="square" lIns="91440" tIns="45720" rIns="91440" bIns="45720" numCol="1" anchor="t" anchorCtr="0" compatLnSpc="1">
              <a:prstTxWarp prst="textNoShape">
                <a:avLst/>
              </a:prstTxWarp>
              <a:noAutofit/>
            </a:bodyPr>
            <a:lstStyle/>
            <a:p>
              <a:endParaRPr lang="en-US"/>
            </a:p>
          </p:txBody>
        </p:sp>
        <p:sp>
          <p:nvSpPr>
            <p:cNvPr id="38" name="Freeform 3909">
              <a:extLst>
                <a:ext uri="{FF2B5EF4-FFF2-40B4-BE49-F238E27FC236}">
                  <a16:creationId xmlns:a16="http://schemas.microsoft.com/office/drawing/2014/main" id="{0B549DCB-7207-DD7A-1A24-B7BE8910C7BC}"/>
                </a:ext>
              </a:extLst>
            </p:cNvPr>
            <p:cNvSpPr>
              <a:spLocks/>
            </p:cNvSpPr>
            <p:nvPr/>
          </p:nvSpPr>
          <p:spPr bwMode="auto">
            <a:xfrm>
              <a:off x="5284477" y="8295229"/>
              <a:ext cx="1450997" cy="3574402"/>
            </a:xfrm>
            <a:custGeom>
              <a:avLst/>
              <a:gdLst>
                <a:gd name="T0" fmla="*/ 23 w 80"/>
                <a:gd name="T1" fmla="*/ 23 h 197"/>
                <a:gd name="T2" fmla="*/ 57 w 80"/>
                <a:gd name="T3" fmla="*/ 8 h 197"/>
                <a:gd name="T4" fmla="*/ 74 w 80"/>
                <a:gd name="T5" fmla="*/ 52 h 197"/>
                <a:gd name="T6" fmla="*/ 30 w 80"/>
                <a:gd name="T7" fmla="*/ 197 h 197"/>
                <a:gd name="T8" fmla="*/ 0 w 80"/>
                <a:gd name="T9" fmla="*/ 197 h 197"/>
                <a:gd name="T10" fmla="*/ 7 w 80"/>
                <a:gd name="T11" fmla="*/ 88 h 197"/>
                <a:gd name="T12" fmla="*/ 23 w 80"/>
                <a:gd name="T13" fmla="*/ 23 h 197"/>
              </a:gdLst>
              <a:ahLst/>
              <a:cxnLst>
                <a:cxn ang="0">
                  <a:pos x="T0" y="T1"/>
                </a:cxn>
                <a:cxn ang="0">
                  <a:pos x="T2" y="T3"/>
                </a:cxn>
                <a:cxn ang="0">
                  <a:pos x="T4" y="T5"/>
                </a:cxn>
                <a:cxn ang="0">
                  <a:pos x="T6" y="T7"/>
                </a:cxn>
                <a:cxn ang="0">
                  <a:pos x="T8" y="T9"/>
                </a:cxn>
                <a:cxn ang="0">
                  <a:pos x="T10" y="T11"/>
                </a:cxn>
                <a:cxn ang="0">
                  <a:pos x="T12" y="T13"/>
                </a:cxn>
              </a:cxnLst>
              <a:rect l="0" t="0" r="r" b="b"/>
              <a:pathLst>
                <a:path w="80" h="197">
                  <a:moveTo>
                    <a:pt x="23" y="23"/>
                  </a:moveTo>
                  <a:cubicBezTo>
                    <a:pt x="27" y="13"/>
                    <a:pt x="38" y="0"/>
                    <a:pt x="57" y="8"/>
                  </a:cubicBezTo>
                  <a:cubicBezTo>
                    <a:pt x="75" y="15"/>
                    <a:pt x="80" y="34"/>
                    <a:pt x="74" y="52"/>
                  </a:cubicBezTo>
                  <a:cubicBezTo>
                    <a:pt x="69" y="71"/>
                    <a:pt x="31" y="181"/>
                    <a:pt x="30" y="197"/>
                  </a:cubicBezTo>
                  <a:cubicBezTo>
                    <a:pt x="0" y="197"/>
                    <a:pt x="0" y="197"/>
                    <a:pt x="0" y="197"/>
                  </a:cubicBezTo>
                  <a:cubicBezTo>
                    <a:pt x="0" y="197"/>
                    <a:pt x="5" y="109"/>
                    <a:pt x="7" y="88"/>
                  </a:cubicBezTo>
                  <a:cubicBezTo>
                    <a:pt x="8" y="68"/>
                    <a:pt x="14" y="40"/>
                    <a:pt x="23" y="23"/>
                  </a:cubicBezTo>
                  <a:close/>
                </a:path>
              </a:pathLst>
            </a:custGeom>
            <a:solidFill>
              <a:srgbClr val="764E2A"/>
            </a:solidFill>
            <a:ln>
              <a:noFill/>
            </a:ln>
          </p:spPr>
          <p:txBody>
            <a:bodyPr vert="horz" wrap="square" lIns="91440" tIns="45720" rIns="91440" bIns="45720" numCol="1" anchor="t" anchorCtr="0" compatLnSpc="1">
              <a:prstTxWarp prst="textNoShape">
                <a:avLst/>
              </a:prstTxWarp>
            </a:bodyPr>
            <a:lstStyle/>
            <a:p>
              <a:endParaRPr lang="en-US"/>
            </a:p>
          </p:txBody>
        </p:sp>
        <p:sp>
          <p:nvSpPr>
            <p:cNvPr id="39" name="Freeform 3910">
              <a:extLst>
                <a:ext uri="{FF2B5EF4-FFF2-40B4-BE49-F238E27FC236}">
                  <a16:creationId xmlns:a16="http://schemas.microsoft.com/office/drawing/2014/main" id="{0AE332CA-6806-FB7F-4730-0AEC7F3B326F}"/>
                </a:ext>
              </a:extLst>
            </p:cNvPr>
            <p:cNvSpPr>
              <a:spLocks/>
            </p:cNvSpPr>
            <p:nvPr/>
          </p:nvSpPr>
          <p:spPr bwMode="auto">
            <a:xfrm>
              <a:off x="3243646" y="8342413"/>
              <a:ext cx="1014514" cy="82581"/>
            </a:xfrm>
            <a:custGeom>
              <a:avLst/>
              <a:gdLst>
                <a:gd name="T0" fmla="*/ 2 w 56"/>
                <a:gd name="T1" fmla="*/ 5 h 5"/>
                <a:gd name="T2" fmla="*/ 56 w 56"/>
                <a:gd name="T3" fmla="*/ 5 h 5"/>
                <a:gd name="T4" fmla="*/ 56 w 56"/>
                <a:gd name="T5" fmla="*/ 0 h 5"/>
                <a:gd name="T6" fmla="*/ 2 w 56"/>
                <a:gd name="T7" fmla="*/ 0 h 5"/>
                <a:gd name="T8" fmla="*/ 0 w 56"/>
                <a:gd name="T9" fmla="*/ 3 h 5"/>
                <a:gd name="T10" fmla="*/ 2 w 56"/>
                <a:gd name="T11" fmla="*/ 5 h 5"/>
              </a:gdLst>
              <a:ahLst/>
              <a:cxnLst>
                <a:cxn ang="0">
                  <a:pos x="T0" y="T1"/>
                </a:cxn>
                <a:cxn ang="0">
                  <a:pos x="T2" y="T3"/>
                </a:cxn>
                <a:cxn ang="0">
                  <a:pos x="T4" y="T5"/>
                </a:cxn>
                <a:cxn ang="0">
                  <a:pos x="T6" y="T7"/>
                </a:cxn>
                <a:cxn ang="0">
                  <a:pos x="T8" y="T9"/>
                </a:cxn>
                <a:cxn ang="0">
                  <a:pos x="T10" y="T11"/>
                </a:cxn>
              </a:cxnLst>
              <a:rect l="0" t="0" r="r" b="b"/>
              <a:pathLst>
                <a:path w="56" h="5">
                  <a:moveTo>
                    <a:pt x="2" y="5"/>
                  </a:moveTo>
                  <a:cubicBezTo>
                    <a:pt x="56" y="5"/>
                    <a:pt x="56" y="5"/>
                    <a:pt x="56" y="5"/>
                  </a:cubicBezTo>
                  <a:cubicBezTo>
                    <a:pt x="56" y="0"/>
                    <a:pt x="56" y="0"/>
                    <a:pt x="56" y="0"/>
                  </a:cubicBezTo>
                  <a:cubicBezTo>
                    <a:pt x="2" y="0"/>
                    <a:pt x="2" y="0"/>
                    <a:pt x="2" y="0"/>
                  </a:cubicBezTo>
                  <a:cubicBezTo>
                    <a:pt x="1" y="0"/>
                    <a:pt x="0" y="1"/>
                    <a:pt x="0" y="3"/>
                  </a:cubicBezTo>
                  <a:cubicBezTo>
                    <a:pt x="0" y="4"/>
                    <a:pt x="1" y="5"/>
                    <a:pt x="2" y="5"/>
                  </a:cubicBezTo>
                  <a:close/>
                </a:path>
              </a:pathLst>
            </a:custGeom>
            <a:solidFill>
              <a:srgbClr val="BFC4C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 name="Freeform 3911">
              <a:extLst>
                <a:ext uri="{FF2B5EF4-FFF2-40B4-BE49-F238E27FC236}">
                  <a16:creationId xmlns:a16="http://schemas.microsoft.com/office/drawing/2014/main" id="{C2398F55-7EA8-1373-1246-833FFBB5E3AC}"/>
                </a:ext>
              </a:extLst>
            </p:cNvPr>
            <p:cNvSpPr>
              <a:spLocks/>
            </p:cNvSpPr>
            <p:nvPr/>
          </p:nvSpPr>
          <p:spPr bwMode="auto">
            <a:xfrm>
              <a:off x="3762700" y="6513923"/>
              <a:ext cx="3067139" cy="1911064"/>
            </a:xfrm>
            <a:custGeom>
              <a:avLst/>
              <a:gdLst>
                <a:gd name="T0" fmla="*/ 2 w 169"/>
                <a:gd name="T1" fmla="*/ 106 h 106"/>
                <a:gd name="T2" fmla="*/ 137 w 169"/>
                <a:gd name="T3" fmla="*/ 106 h 106"/>
                <a:gd name="T4" fmla="*/ 141 w 169"/>
                <a:gd name="T5" fmla="*/ 104 h 106"/>
                <a:gd name="T6" fmla="*/ 168 w 169"/>
                <a:gd name="T7" fmla="*/ 4 h 106"/>
                <a:gd name="T8" fmla="*/ 165 w 169"/>
                <a:gd name="T9" fmla="*/ 0 h 106"/>
                <a:gd name="T10" fmla="*/ 35 w 169"/>
                <a:gd name="T11" fmla="*/ 0 h 106"/>
                <a:gd name="T12" fmla="*/ 28 w 169"/>
                <a:gd name="T13" fmla="*/ 5 h 106"/>
                <a:gd name="T14" fmla="*/ 1 w 169"/>
                <a:gd name="T15" fmla="*/ 104 h 106"/>
                <a:gd name="T16" fmla="*/ 2 w 169"/>
                <a:gd name="T17" fmla="*/ 106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9" h="106">
                  <a:moveTo>
                    <a:pt x="2" y="106"/>
                  </a:moveTo>
                  <a:cubicBezTo>
                    <a:pt x="137" y="106"/>
                    <a:pt x="137" y="106"/>
                    <a:pt x="137" y="106"/>
                  </a:cubicBezTo>
                  <a:cubicBezTo>
                    <a:pt x="139" y="106"/>
                    <a:pt x="140" y="105"/>
                    <a:pt x="141" y="104"/>
                  </a:cubicBezTo>
                  <a:cubicBezTo>
                    <a:pt x="168" y="4"/>
                    <a:pt x="168" y="4"/>
                    <a:pt x="168" y="4"/>
                  </a:cubicBezTo>
                  <a:cubicBezTo>
                    <a:pt x="169" y="2"/>
                    <a:pt x="167" y="0"/>
                    <a:pt x="165" y="0"/>
                  </a:cubicBezTo>
                  <a:cubicBezTo>
                    <a:pt x="35" y="0"/>
                    <a:pt x="35" y="0"/>
                    <a:pt x="35" y="0"/>
                  </a:cubicBezTo>
                  <a:cubicBezTo>
                    <a:pt x="32" y="0"/>
                    <a:pt x="29" y="2"/>
                    <a:pt x="28" y="5"/>
                  </a:cubicBezTo>
                  <a:cubicBezTo>
                    <a:pt x="1" y="104"/>
                    <a:pt x="1" y="104"/>
                    <a:pt x="1" y="104"/>
                  </a:cubicBezTo>
                  <a:cubicBezTo>
                    <a:pt x="0" y="105"/>
                    <a:pt x="1" y="106"/>
                    <a:pt x="2" y="106"/>
                  </a:cubicBezTo>
                  <a:close/>
                </a:path>
              </a:pathLst>
            </a:custGeom>
            <a:solidFill>
              <a:srgbClr val="D0D2D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 name="Freeform 3912">
              <a:extLst>
                <a:ext uri="{FF2B5EF4-FFF2-40B4-BE49-F238E27FC236}">
                  <a16:creationId xmlns:a16="http://schemas.microsoft.com/office/drawing/2014/main" id="{D9377BBD-7000-B0E5-9476-4B4B41F8CFD9}"/>
                </a:ext>
              </a:extLst>
            </p:cNvPr>
            <p:cNvSpPr>
              <a:spLocks/>
            </p:cNvSpPr>
            <p:nvPr/>
          </p:nvSpPr>
          <p:spPr bwMode="auto">
            <a:xfrm>
              <a:off x="3857074" y="6513923"/>
              <a:ext cx="3055346" cy="1911064"/>
            </a:xfrm>
            <a:custGeom>
              <a:avLst/>
              <a:gdLst>
                <a:gd name="T0" fmla="*/ 2 w 169"/>
                <a:gd name="T1" fmla="*/ 106 h 106"/>
                <a:gd name="T2" fmla="*/ 137 w 169"/>
                <a:gd name="T3" fmla="*/ 106 h 106"/>
                <a:gd name="T4" fmla="*/ 141 w 169"/>
                <a:gd name="T5" fmla="*/ 104 h 106"/>
                <a:gd name="T6" fmla="*/ 168 w 169"/>
                <a:gd name="T7" fmla="*/ 4 h 106"/>
                <a:gd name="T8" fmla="*/ 165 w 169"/>
                <a:gd name="T9" fmla="*/ 0 h 106"/>
                <a:gd name="T10" fmla="*/ 35 w 169"/>
                <a:gd name="T11" fmla="*/ 0 h 106"/>
                <a:gd name="T12" fmla="*/ 28 w 169"/>
                <a:gd name="T13" fmla="*/ 5 h 106"/>
                <a:gd name="T14" fmla="*/ 0 w 169"/>
                <a:gd name="T15" fmla="*/ 104 h 106"/>
                <a:gd name="T16" fmla="*/ 2 w 169"/>
                <a:gd name="T17" fmla="*/ 106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9" h="106">
                  <a:moveTo>
                    <a:pt x="2" y="106"/>
                  </a:moveTo>
                  <a:cubicBezTo>
                    <a:pt x="137" y="106"/>
                    <a:pt x="137" y="106"/>
                    <a:pt x="137" y="106"/>
                  </a:cubicBezTo>
                  <a:cubicBezTo>
                    <a:pt x="139" y="106"/>
                    <a:pt x="140" y="105"/>
                    <a:pt x="141" y="104"/>
                  </a:cubicBezTo>
                  <a:cubicBezTo>
                    <a:pt x="168" y="4"/>
                    <a:pt x="168" y="4"/>
                    <a:pt x="168" y="4"/>
                  </a:cubicBezTo>
                  <a:cubicBezTo>
                    <a:pt x="169" y="2"/>
                    <a:pt x="167" y="0"/>
                    <a:pt x="165" y="0"/>
                  </a:cubicBezTo>
                  <a:cubicBezTo>
                    <a:pt x="35" y="0"/>
                    <a:pt x="35" y="0"/>
                    <a:pt x="35" y="0"/>
                  </a:cubicBezTo>
                  <a:cubicBezTo>
                    <a:pt x="31" y="0"/>
                    <a:pt x="29" y="2"/>
                    <a:pt x="28" y="5"/>
                  </a:cubicBezTo>
                  <a:cubicBezTo>
                    <a:pt x="0" y="104"/>
                    <a:pt x="0" y="104"/>
                    <a:pt x="0" y="104"/>
                  </a:cubicBezTo>
                  <a:cubicBezTo>
                    <a:pt x="0" y="105"/>
                    <a:pt x="1" y="106"/>
                    <a:pt x="2" y="106"/>
                  </a:cubicBezTo>
                  <a:close/>
                </a:path>
              </a:pathLst>
            </a:custGeom>
            <a:solidFill>
              <a:srgbClr val="BFC4C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42" name="Group 41">
              <a:extLst>
                <a:ext uri="{FF2B5EF4-FFF2-40B4-BE49-F238E27FC236}">
                  <a16:creationId xmlns:a16="http://schemas.microsoft.com/office/drawing/2014/main" id="{9BA9D839-CC1E-2076-FA12-F6218885D86C}"/>
                </a:ext>
              </a:extLst>
            </p:cNvPr>
            <p:cNvGrpSpPr/>
            <p:nvPr/>
          </p:nvGrpSpPr>
          <p:grpSpPr>
            <a:xfrm rot="172072">
              <a:off x="1757080" y="7712581"/>
              <a:ext cx="964388" cy="1253711"/>
              <a:chOff x="6875766" y="3784645"/>
              <a:chExt cx="766859" cy="996921"/>
            </a:xfrm>
          </p:grpSpPr>
          <p:sp>
            <p:nvSpPr>
              <p:cNvPr id="107" name="Freeform 1498">
                <a:extLst>
                  <a:ext uri="{FF2B5EF4-FFF2-40B4-BE49-F238E27FC236}">
                    <a16:creationId xmlns:a16="http://schemas.microsoft.com/office/drawing/2014/main" id="{0611A786-3C5D-318B-65CF-0B72FB7E082E}"/>
                  </a:ext>
                </a:extLst>
              </p:cNvPr>
              <p:cNvSpPr>
                <a:spLocks/>
              </p:cNvSpPr>
              <p:nvPr/>
            </p:nvSpPr>
            <p:spPr bwMode="auto">
              <a:xfrm>
                <a:off x="6963407" y="3938017"/>
                <a:ext cx="602536" cy="843549"/>
              </a:xfrm>
              <a:custGeom>
                <a:avLst/>
                <a:gdLst>
                  <a:gd name="T0" fmla="*/ 55 w 55"/>
                  <a:gd name="T1" fmla="*/ 0 h 77"/>
                  <a:gd name="T2" fmla="*/ 52 w 55"/>
                  <a:gd name="T3" fmla="*/ 73 h 77"/>
                  <a:gd name="T4" fmla="*/ 15 w 55"/>
                  <a:gd name="T5" fmla="*/ 77 h 77"/>
                  <a:gd name="T6" fmla="*/ 0 w 55"/>
                  <a:gd name="T7" fmla="*/ 4 h 77"/>
                  <a:gd name="T8" fmla="*/ 55 w 55"/>
                  <a:gd name="T9" fmla="*/ 0 h 77"/>
                </a:gdLst>
                <a:ahLst/>
                <a:cxnLst>
                  <a:cxn ang="0">
                    <a:pos x="T0" y="T1"/>
                  </a:cxn>
                  <a:cxn ang="0">
                    <a:pos x="T2" y="T3"/>
                  </a:cxn>
                  <a:cxn ang="0">
                    <a:pos x="T4" y="T5"/>
                  </a:cxn>
                  <a:cxn ang="0">
                    <a:pos x="T6" y="T7"/>
                  </a:cxn>
                  <a:cxn ang="0">
                    <a:pos x="T8" y="T9"/>
                  </a:cxn>
                </a:cxnLst>
                <a:rect l="0" t="0" r="r" b="b"/>
                <a:pathLst>
                  <a:path w="55" h="77">
                    <a:moveTo>
                      <a:pt x="55" y="0"/>
                    </a:moveTo>
                    <a:lnTo>
                      <a:pt x="52" y="73"/>
                    </a:lnTo>
                    <a:lnTo>
                      <a:pt x="15" y="77"/>
                    </a:lnTo>
                    <a:lnTo>
                      <a:pt x="0" y="4"/>
                    </a:lnTo>
                    <a:lnTo>
                      <a:pt x="55" y="0"/>
                    </a:lnTo>
                    <a:close/>
                  </a:path>
                </a:pathLst>
              </a:custGeom>
              <a:solidFill>
                <a:srgbClr val="FAE7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 name="Freeform 1499">
                <a:extLst>
                  <a:ext uri="{FF2B5EF4-FFF2-40B4-BE49-F238E27FC236}">
                    <a16:creationId xmlns:a16="http://schemas.microsoft.com/office/drawing/2014/main" id="{B3C259FE-B8C7-6278-B014-680BD895A59C}"/>
                  </a:ext>
                </a:extLst>
              </p:cNvPr>
              <p:cNvSpPr>
                <a:spLocks/>
              </p:cNvSpPr>
              <p:nvPr/>
            </p:nvSpPr>
            <p:spPr bwMode="auto">
              <a:xfrm>
                <a:off x="6875766" y="3784645"/>
                <a:ext cx="766859" cy="219103"/>
              </a:xfrm>
              <a:custGeom>
                <a:avLst/>
                <a:gdLst>
                  <a:gd name="T0" fmla="*/ 70 w 70"/>
                  <a:gd name="T1" fmla="*/ 14 h 20"/>
                  <a:gd name="T2" fmla="*/ 2 w 70"/>
                  <a:gd name="T3" fmla="*/ 20 h 20"/>
                  <a:gd name="T4" fmla="*/ 0 w 70"/>
                  <a:gd name="T5" fmla="*/ 12 h 20"/>
                  <a:gd name="T6" fmla="*/ 8 w 70"/>
                  <a:gd name="T7" fmla="*/ 12 h 20"/>
                  <a:gd name="T8" fmla="*/ 6 w 70"/>
                  <a:gd name="T9" fmla="*/ 0 h 20"/>
                  <a:gd name="T10" fmla="*/ 63 w 70"/>
                  <a:gd name="T11" fmla="*/ 3 h 20"/>
                  <a:gd name="T12" fmla="*/ 63 w 70"/>
                  <a:gd name="T13" fmla="*/ 8 h 20"/>
                  <a:gd name="T14" fmla="*/ 69 w 70"/>
                  <a:gd name="T15" fmla="*/ 8 h 20"/>
                  <a:gd name="T16" fmla="*/ 70 w 70"/>
                  <a:gd name="T17" fmla="*/ 14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0" h="20">
                    <a:moveTo>
                      <a:pt x="70" y="14"/>
                    </a:moveTo>
                    <a:lnTo>
                      <a:pt x="2" y="20"/>
                    </a:lnTo>
                    <a:lnTo>
                      <a:pt x="0" y="12"/>
                    </a:lnTo>
                    <a:lnTo>
                      <a:pt x="8" y="12"/>
                    </a:lnTo>
                    <a:lnTo>
                      <a:pt x="6" y="0"/>
                    </a:lnTo>
                    <a:lnTo>
                      <a:pt x="63" y="3"/>
                    </a:lnTo>
                    <a:lnTo>
                      <a:pt x="63" y="8"/>
                    </a:lnTo>
                    <a:lnTo>
                      <a:pt x="69" y="8"/>
                    </a:lnTo>
                    <a:lnTo>
                      <a:pt x="70" y="14"/>
                    </a:lnTo>
                    <a:close/>
                  </a:path>
                </a:pathLst>
              </a:custGeom>
              <a:solidFill>
                <a:srgbClr val="5247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44" name="Group 43">
              <a:extLst>
                <a:ext uri="{FF2B5EF4-FFF2-40B4-BE49-F238E27FC236}">
                  <a16:creationId xmlns:a16="http://schemas.microsoft.com/office/drawing/2014/main" id="{6EFCA1F2-844B-510F-A47D-E76EA61313A0}"/>
                </a:ext>
              </a:extLst>
            </p:cNvPr>
            <p:cNvGrpSpPr/>
            <p:nvPr/>
          </p:nvGrpSpPr>
          <p:grpSpPr>
            <a:xfrm>
              <a:off x="5312239" y="11850170"/>
              <a:ext cx="1199276" cy="914299"/>
              <a:chOff x="5332357" y="11907694"/>
              <a:chExt cx="1322484" cy="1008230"/>
            </a:xfrm>
          </p:grpSpPr>
          <p:sp>
            <p:nvSpPr>
              <p:cNvPr id="102" name="Freeform 452">
                <a:extLst>
                  <a:ext uri="{FF2B5EF4-FFF2-40B4-BE49-F238E27FC236}">
                    <a16:creationId xmlns:a16="http://schemas.microsoft.com/office/drawing/2014/main" id="{1402E1DA-ACEB-E8DB-425A-EAA2E2EF57A7}"/>
                  </a:ext>
                </a:extLst>
              </p:cNvPr>
              <p:cNvSpPr>
                <a:spLocks/>
              </p:cNvSpPr>
              <p:nvPr/>
            </p:nvSpPr>
            <p:spPr bwMode="auto">
              <a:xfrm>
                <a:off x="5332357" y="11907694"/>
                <a:ext cx="1008230" cy="831466"/>
              </a:xfrm>
              <a:custGeom>
                <a:avLst/>
                <a:gdLst>
                  <a:gd name="T0" fmla="*/ 0 w 84"/>
                  <a:gd name="T1" fmla="*/ 69 h 69"/>
                  <a:gd name="T2" fmla="*/ 84 w 84"/>
                  <a:gd name="T3" fmla="*/ 69 h 69"/>
                  <a:gd name="T4" fmla="*/ 84 w 84"/>
                  <a:gd name="T5" fmla="*/ 37 h 69"/>
                  <a:gd name="T6" fmla="*/ 46 w 84"/>
                  <a:gd name="T7" fmla="*/ 0 h 69"/>
                  <a:gd name="T8" fmla="*/ 1 w 84"/>
                  <a:gd name="T9" fmla="*/ 0 h 69"/>
                  <a:gd name="T10" fmla="*/ 0 w 84"/>
                  <a:gd name="T11" fmla="*/ 49 h 69"/>
                  <a:gd name="T12" fmla="*/ 0 w 84"/>
                  <a:gd name="T13" fmla="*/ 69 h 69"/>
                </a:gdLst>
                <a:ahLst/>
                <a:cxnLst>
                  <a:cxn ang="0">
                    <a:pos x="T0" y="T1"/>
                  </a:cxn>
                  <a:cxn ang="0">
                    <a:pos x="T2" y="T3"/>
                  </a:cxn>
                  <a:cxn ang="0">
                    <a:pos x="T4" y="T5"/>
                  </a:cxn>
                  <a:cxn ang="0">
                    <a:pos x="T6" y="T7"/>
                  </a:cxn>
                  <a:cxn ang="0">
                    <a:pos x="T8" y="T9"/>
                  </a:cxn>
                  <a:cxn ang="0">
                    <a:pos x="T10" y="T11"/>
                  </a:cxn>
                  <a:cxn ang="0">
                    <a:pos x="T12" y="T13"/>
                  </a:cxn>
                </a:cxnLst>
                <a:rect l="0" t="0" r="r" b="b"/>
                <a:pathLst>
                  <a:path w="84" h="69">
                    <a:moveTo>
                      <a:pt x="0" y="69"/>
                    </a:moveTo>
                    <a:cubicBezTo>
                      <a:pt x="84" y="69"/>
                      <a:pt x="84" y="69"/>
                      <a:pt x="84" y="69"/>
                    </a:cubicBezTo>
                    <a:cubicBezTo>
                      <a:pt x="84" y="37"/>
                      <a:pt x="84" y="37"/>
                      <a:pt x="84" y="37"/>
                    </a:cubicBezTo>
                    <a:cubicBezTo>
                      <a:pt x="84" y="37"/>
                      <a:pt x="51" y="34"/>
                      <a:pt x="46" y="0"/>
                    </a:cubicBezTo>
                    <a:cubicBezTo>
                      <a:pt x="1" y="0"/>
                      <a:pt x="1" y="0"/>
                      <a:pt x="1" y="0"/>
                    </a:cubicBezTo>
                    <a:cubicBezTo>
                      <a:pt x="0" y="49"/>
                      <a:pt x="0" y="49"/>
                      <a:pt x="0" y="49"/>
                    </a:cubicBezTo>
                    <a:lnTo>
                      <a:pt x="0" y="69"/>
                    </a:lnTo>
                    <a:close/>
                  </a:path>
                </a:pathLst>
              </a:custGeom>
              <a:solidFill>
                <a:srgbClr val="603A1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 name="Freeform 453">
                <a:extLst>
                  <a:ext uri="{FF2B5EF4-FFF2-40B4-BE49-F238E27FC236}">
                    <a16:creationId xmlns:a16="http://schemas.microsoft.com/office/drawing/2014/main" id="{11CB23EB-BE54-50A5-9BC4-852E6973D4DC}"/>
                  </a:ext>
                </a:extLst>
              </p:cNvPr>
              <p:cNvSpPr>
                <a:spLocks/>
              </p:cNvSpPr>
              <p:nvPr/>
            </p:nvSpPr>
            <p:spPr bwMode="auto">
              <a:xfrm>
                <a:off x="6026334" y="12352886"/>
                <a:ext cx="628507" cy="386273"/>
              </a:xfrm>
              <a:custGeom>
                <a:avLst/>
                <a:gdLst>
                  <a:gd name="T0" fmla="*/ 0 w 52"/>
                  <a:gd name="T1" fmla="*/ 32 h 32"/>
                  <a:gd name="T2" fmla="*/ 52 w 52"/>
                  <a:gd name="T3" fmla="*/ 32 h 32"/>
                  <a:gd name="T4" fmla="*/ 52 w 52"/>
                  <a:gd name="T5" fmla="*/ 24 h 32"/>
                  <a:gd name="T6" fmla="*/ 28 w 52"/>
                  <a:gd name="T7" fmla="*/ 0 h 32"/>
                  <a:gd name="T8" fmla="*/ 24 w 52"/>
                  <a:gd name="T9" fmla="*/ 0 h 32"/>
                  <a:gd name="T10" fmla="*/ 0 w 52"/>
                  <a:gd name="T11" fmla="*/ 24 h 32"/>
                  <a:gd name="T12" fmla="*/ 0 w 52"/>
                  <a:gd name="T13" fmla="*/ 32 h 32"/>
                </a:gdLst>
                <a:ahLst/>
                <a:cxnLst>
                  <a:cxn ang="0">
                    <a:pos x="T0" y="T1"/>
                  </a:cxn>
                  <a:cxn ang="0">
                    <a:pos x="T2" y="T3"/>
                  </a:cxn>
                  <a:cxn ang="0">
                    <a:pos x="T4" y="T5"/>
                  </a:cxn>
                  <a:cxn ang="0">
                    <a:pos x="T6" y="T7"/>
                  </a:cxn>
                  <a:cxn ang="0">
                    <a:pos x="T8" y="T9"/>
                  </a:cxn>
                  <a:cxn ang="0">
                    <a:pos x="T10" y="T11"/>
                  </a:cxn>
                  <a:cxn ang="0">
                    <a:pos x="T12" y="T13"/>
                  </a:cxn>
                </a:cxnLst>
                <a:rect l="0" t="0" r="r" b="b"/>
                <a:pathLst>
                  <a:path w="52" h="32">
                    <a:moveTo>
                      <a:pt x="0" y="32"/>
                    </a:moveTo>
                    <a:cubicBezTo>
                      <a:pt x="52" y="32"/>
                      <a:pt x="52" y="32"/>
                      <a:pt x="52" y="32"/>
                    </a:cubicBezTo>
                    <a:cubicBezTo>
                      <a:pt x="52" y="24"/>
                      <a:pt x="52" y="24"/>
                      <a:pt x="52" y="24"/>
                    </a:cubicBezTo>
                    <a:cubicBezTo>
                      <a:pt x="52" y="10"/>
                      <a:pt x="42" y="0"/>
                      <a:pt x="28" y="0"/>
                    </a:cubicBezTo>
                    <a:cubicBezTo>
                      <a:pt x="24" y="0"/>
                      <a:pt x="24" y="0"/>
                      <a:pt x="24" y="0"/>
                    </a:cubicBezTo>
                    <a:cubicBezTo>
                      <a:pt x="11" y="0"/>
                      <a:pt x="0" y="10"/>
                      <a:pt x="0" y="24"/>
                    </a:cubicBezTo>
                    <a:lnTo>
                      <a:pt x="0" y="32"/>
                    </a:lnTo>
                    <a:close/>
                  </a:path>
                </a:pathLst>
              </a:custGeom>
              <a:solidFill>
                <a:srgbClr val="764E2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 name="Rectangle 454">
                <a:extLst>
                  <a:ext uri="{FF2B5EF4-FFF2-40B4-BE49-F238E27FC236}">
                    <a16:creationId xmlns:a16="http://schemas.microsoft.com/office/drawing/2014/main" id="{A62CCC28-A184-0E1C-58CE-20FF5CEF6D80}"/>
                  </a:ext>
                </a:extLst>
              </p:cNvPr>
              <p:cNvSpPr>
                <a:spLocks noChangeArrowheads="1"/>
              </p:cNvSpPr>
              <p:nvPr/>
            </p:nvSpPr>
            <p:spPr bwMode="auto">
              <a:xfrm>
                <a:off x="5332357" y="12739153"/>
                <a:ext cx="1322484" cy="176771"/>
              </a:xfrm>
              <a:prstGeom prst="rect">
                <a:avLst/>
              </a:prstGeom>
              <a:solidFill>
                <a:srgbClr val="603A1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 name="Freeform 455">
                <a:extLst>
                  <a:ext uri="{FF2B5EF4-FFF2-40B4-BE49-F238E27FC236}">
                    <a16:creationId xmlns:a16="http://schemas.microsoft.com/office/drawing/2014/main" id="{9CD2E429-0DC5-8C72-419B-61F4D67876FD}"/>
                  </a:ext>
                </a:extLst>
              </p:cNvPr>
              <p:cNvSpPr>
                <a:spLocks/>
              </p:cNvSpPr>
              <p:nvPr/>
            </p:nvSpPr>
            <p:spPr bwMode="auto">
              <a:xfrm>
                <a:off x="5345451" y="11907694"/>
                <a:ext cx="536850" cy="261878"/>
              </a:xfrm>
              <a:custGeom>
                <a:avLst/>
                <a:gdLst>
                  <a:gd name="T0" fmla="*/ 45 w 45"/>
                  <a:gd name="T1" fmla="*/ 0 h 22"/>
                  <a:gd name="T2" fmla="*/ 25 w 45"/>
                  <a:gd name="T3" fmla="*/ 22 h 22"/>
                  <a:gd name="T4" fmla="*/ 0 w 45"/>
                  <a:gd name="T5" fmla="*/ 22 h 22"/>
                  <a:gd name="T6" fmla="*/ 0 w 45"/>
                  <a:gd name="T7" fmla="*/ 0 h 22"/>
                  <a:gd name="T8" fmla="*/ 45 w 45"/>
                  <a:gd name="T9" fmla="*/ 0 h 22"/>
                </a:gdLst>
                <a:ahLst/>
                <a:cxnLst>
                  <a:cxn ang="0">
                    <a:pos x="T0" y="T1"/>
                  </a:cxn>
                  <a:cxn ang="0">
                    <a:pos x="T2" y="T3"/>
                  </a:cxn>
                  <a:cxn ang="0">
                    <a:pos x="T4" y="T5"/>
                  </a:cxn>
                  <a:cxn ang="0">
                    <a:pos x="T6" y="T7"/>
                  </a:cxn>
                  <a:cxn ang="0">
                    <a:pos x="T8" y="T9"/>
                  </a:cxn>
                </a:cxnLst>
                <a:rect l="0" t="0" r="r" b="b"/>
                <a:pathLst>
                  <a:path w="45" h="22">
                    <a:moveTo>
                      <a:pt x="45" y="0"/>
                    </a:moveTo>
                    <a:cubicBezTo>
                      <a:pt x="25" y="0"/>
                      <a:pt x="25" y="22"/>
                      <a:pt x="25" y="22"/>
                    </a:cubicBezTo>
                    <a:cubicBezTo>
                      <a:pt x="0" y="22"/>
                      <a:pt x="0" y="22"/>
                      <a:pt x="0" y="22"/>
                    </a:cubicBezTo>
                    <a:cubicBezTo>
                      <a:pt x="0" y="0"/>
                      <a:pt x="0" y="0"/>
                      <a:pt x="0" y="0"/>
                    </a:cubicBezTo>
                    <a:lnTo>
                      <a:pt x="45" y="0"/>
                    </a:lnTo>
                    <a:close/>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 name="Freeform 456">
                <a:extLst>
                  <a:ext uri="{FF2B5EF4-FFF2-40B4-BE49-F238E27FC236}">
                    <a16:creationId xmlns:a16="http://schemas.microsoft.com/office/drawing/2014/main" id="{C7744B63-A14C-1FE8-3A5F-6E1E7F0311B1}"/>
                  </a:ext>
                </a:extLst>
              </p:cNvPr>
              <p:cNvSpPr>
                <a:spLocks/>
              </p:cNvSpPr>
              <p:nvPr/>
            </p:nvSpPr>
            <p:spPr bwMode="auto">
              <a:xfrm>
                <a:off x="5332357" y="12496919"/>
                <a:ext cx="229146" cy="242240"/>
              </a:xfrm>
              <a:custGeom>
                <a:avLst/>
                <a:gdLst>
                  <a:gd name="T0" fmla="*/ 0 w 19"/>
                  <a:gd name="T1" fmla="*/ 20 h 20"/>
                  <a:gd name="T2" fmla="*/ 19 w 19"/>
                  <a:gd name="T3" fmla="*/ 20 h 20"/>
                  <a:gd name="T4" fmla="*/ 0 w 19"/>
                  <a:gd name="T5" fmla="*/ 0 h 20"/>
                  <a:gd name="T6" fmla="*/ 0 w 19"/>
                  <a:gd name="T7" fmla="*/ 20 h 20"/>
                </a:gdLst>
                <a:ahLst/>
                <a:cxnLst>
                  <a:cxn ang="0">
                    <a:pos x="T0" y="T1"/>
                  </a:cxn>
                  <a:cxn ang="0">
                    <a:pos x="T2" y="T3"/>
                  </a:cxn>
                  <a:cxn ang="0">
                    <a:pos x="T4" y="T5"/>
                  </a:cxn>
                  <a:cxn ang="0">
                    <a:pos x="T6" y="T7"/>
                  </a:cxn>
                </a:cxnLst>
                <a:rect l="0" t="0" r="r" b="b"/>
                <a:pathLst>
                  <a:path w="19" h="20">
                    <a:moveTo>
                      <a:pt x="0" y="20"/>
                    </a:moveTo>
                    <a:cubicBezTo>
                      <a:pt x="19" y="20"/>
                      <a:pt x="19" y="20"/>
                      <a:pt x="19" y="20"/>
                    </a:cubicBezTo>
                    <a:cubicBezTo>
                      <a:pt x="19" y="7"/>
                      <a:pt x="8" y="2"/>
                      <a:pt x="0" y="0"/>
                    </a:cubicBezTo>
                    <a:lnTo>
                      <a:pt x="0" y="20"/>
                    </a:lnTo>
                    <a:close/>
                  </a:path>
                </a:pathLst>
              </a:custGeom>
              <a:solidFill>
                <a:srgbClr val="764E2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45" name="Group 44">
              <a:extLst>
                <a:ext uri="{FF2B5EF4-FFF2-40B4-BE49-F238E27FC236}">
                  <a16:creationId xmlns:a16="http://schemas.microsoft.com/office/drawing/2014/main" id="{A8504F96-A845-A5E4-E8C7-AFFB36E6545C}"/>
                </a:ext>
              </a:extLst>
            </p:cNvPr>
            <p:cNvGrpSpPr/>
            <p:nvPr/>
          </p:nvGrpSpPr>
          <p:grpSpPr>
            <a:xfrm>
              <a:off x="3068596" y="11850170"/>
              <a:ext cx="997417" cy="914299"/>
              <a:chOff x="3747995" y="11907694"/>
              <a:chExt cx="1099888" cy="1008230"/>
            </a:xfrm>
          </p:grpSpPr>
          <p:sp>
            <p:nvSpPr>
              <p:cNvPr id="97" name="Freeform 458">
                <a:extLst>
                  <a:ext uri="{FF2B5EF4-FFF2-40B4-BE49-F238E27FC236}">
                    <a16:creationId xmlns:a16="http://schemas.microsoft.com/office/drawing/2014/main" id="{0F018E61-F880-71AA-6A55-EFC094C85948}"/>
                  </a:ext>
                </a:extLst>
              </p:cNvPr>
              <p:cNvSpPr>
                <a:spLocks/>
              </p:cNvSpPr>
              <p:nvPr/>
            </p:nvSpPr>
            <p:spPr bwMode="auto">
              <a:xfrm>
                <a:off x="3878934" y="11907694"/>
                <a:ext cx="968949" cy="831466"/>
              </a:xfrm>
              <a:custGeom>
                <a:avLst/>
                <a:gdLst>
                  <a:gd name="T0" fmla="*/ 81 w 81"/>
                  <a:gd name="T1" fmla="*/ 69 h 69"/>
                  <a:gd name="T2" fmla="*/ 0 w 81"/>
                  <a:gd name="T3" fmla="*/ 69 h 69"/>
                  <a:gd name="T4" fmla="*/ 31 w 81"/>
                  <a:gd name="T5" fmla="*/ 0 h 69"/>
                  <a:gd name="T6" fmla="*/ 79 w 81"/>
                  <a:gd name="T7" fmla="*/ 0 h 69"/>
                  <a:gd name="T8" fmla="*/ 80 w 81"/>
                  <a:gd name="T9" fmla="*/ 49 h 69"/>
                  <a:gd name="T10" fmla="*/ 81 w 81"/>
                  <a:gd name="T11" fmla="*/ 69 h 69"/>
                </a:gdLst>
                <a:ahLst/>
                <a:cxnLst>
                  <a:cxn ang="0">
                    <a:pos x="T0" y="T1"/>
                  </a:cxn>
                  <a:cxn ang="0">
                    <a:pos x="T2" y="T3"/>
                  </a:cxn>
                  <a:cxn ang="0">
                    <a:pos x="T4" y="T5"/>
                  </a:cxn>
                  <a:cxn ang="0">
                    <a:pos x="T6" y="T7"/>
                  </a:cxn>
                  <a:cxn ang="0">
                    <a:pos x="T8" y="T9"/>
                  </a:cxn>
                  <a:cxn ang="0">
                    <a:pos x="T10" y="T11"/>
                  </a:cxn>
                </a:cxnLst>
                <a:rect l="0" t="0" r="r" b="b"/>
                <a:pathLst>
                  <a:path w="81" h="69">
                    <a:moveTo>
                      <a:pt x="81" y="69"/>
                    </a:moveTo>
                    <a:cubicBezTo>
                      <a:pt x="0" y="69"/>
                      <a:pt x="0" y="69"/>
                      <a:pt x="0" y="69"/>
                    </a:cubicBezTo>
                    <a:cubicBezTo>
                      <a:pt x="0" y="69"/>
                      <a:pt x="25" y="34"/>
                      <a:pt x="31" y="0"/>
                    </a:cubicBezTo>
                    <a:cubicBezTo>
                      <a:pt x="79" y="0"/>
                      <a:pt x="79" y="0"/>
                      <a:pt x="79" y="0"/>
                    </a:cubicBezTo>
                    <a:cubicBezTo>
                      <a:pt x="80" y="49"/>
                      <a:pt x="80" y="49"/>
                      <a:pt x="80" y="49"/>
                    </a:cubicBezTo>
                    <a:lnTo>
                      <a:pt x="81" y="69"/>
                    </a:lnTo>
                    <a:close/>
                  </a:path>
                </a:pathLst>
              </a:custGeom>
              <a:solidFill>
                <a:srgbClr val="603A1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8" name="Freeform 459">
                <a:extLst>
                  <a:ext uri="{FF2B5EF4-FFF2-40B4-BE49-F238E27FC236}">
                    <a16:creationId xmlns:a16="http://schemas.microsoft.com/office/drawing/2014/main" id="{0E16C581-D8A7-EDBF-2AF2-2C463F2D24BB}"/>
                  </a:ext>
                </a:extLst>
              </p:cNvPr>
              <p:cNvSpPr>
                <a:spLocks/>
              </p:cNvSpPr>
              <p:nvPr/>
            </p:nvSpPr>
            <p:spPr bwMode="auto">
              <a:xfrm>
                <a:off x="3747995" y="12352886"/>
                <a:ext cx="680883" cy="386273"/>
              </a:xfrm>
              <a:custGeom>
                <a:avLst/>
                <a:gdLst>
                  <a:gd name="T0" fmla="*/ 57 w 57"/>
                  <a:gd name="T1" fmla="*/ 32 h 32"/>
                  <a:gd name="T2" fmla="*/ 0 w 57"/>
                  <a:gd name="T3" fmla="*/ 32 h 32"/>
                  <a:gd name="T4" fmla="*/ 0 w 57"/>
                  <a:gd name="T5" fmla="*/ 26 h 32"/>
                  <a:gd name="T6" fmla="*/ 26 w 57"/>
                  <a:gd name="T7" fmla="*/ 0 h 32"/>
                  <a:gd name="T8" fmla="*/ 31 w 57"/>
                  <a:gd name="T9" fmla="*/ 0 h 32"/>
                  <a:gd name="T10" fmla="*/ 57 w 57"/>
                  <a:gd name="T11" fmla="*/ 26 h 32"/>
                  <a:gd name="T12" fmla="*/ 57 w 57"/>
                  <a:gd name="T13" fmla="*/ 32 h 32"/>
                </a:gdLst>
                <a:ahLst/>
                <a:cxnLst>
                  <a:cxn ang="0">
                    <a:pos x="T0" y="T1"/>
                  </a:cxn>
                  <a:cxn ang="0">
                    <a:pos x="T2" y="T3"/>
                  </a:cxn>
                  <a:cxn ang="0">
                    <a:pos x="T4" y="T5"/>
                  </a:cxn>
                  <a:cxn ang="0">
                    <a:pos x="T6" y="T7"/>
                  </a:cxn>
                  <a:cxn ang="0">
                    <a:pos x="T8" y="T9"/>
                  </a:cxn>
                  <a:cxn ang="0">
                    <a:pos x="T10" y="T11"/>
                  </a:cxn>
                  <a:cxn ang="0">
                    <a:pos x="T12" y="T13"/>
                  </a:cxn>
                </a:cxnLst>
                <a:rect l="0" t="0" r="r" b="b"/>
                <a:pathLst>
                  <a:path w="57" h="32">
                    <a:moveTo>
                      <a:pt x="57" y="32"/>
                    </a:moveTo>
                    <a:cubicBezTo>
                      <a:pt x="0" y="32"/>
                      <a:pt x="0" y="32"/>
                      <a:pt x="0" y="32"/>
                    </a:cubicBezTo>
                    <a:cubicBezTo>
                      <a:pt x="0" y="26"/>
                      <a:pt x="0" y="26"/>
                      <a:pt x="0" y="26"/>
                    </a:cubicBezTo>
                    <a:cubicBezTo>
                      <a:pt x="0" y="11"/>
                      <a:pt x="12" y="0"/>
                      <a:pt x="26" y="0"/>
                    </a:cubicBezTo>
                    <a:cubicBezTo>
                      <a:pt x="31" y="0"/>
                      <a:pt x="31" y="0"/>
                      <a:pt x="31" y="0"/>
                    </a:cubicBezTo>
                    <a:cubicBezTo>
                      <a:pt x="46" y="0"/>
                      <a:pt x="57" y="11"/>
                      <a:pt x="57" y="26"/>
                    </a:cubicBezTo>
                    <a:lnTo>
                      <a:pt x="57" y="32"/>
                    </a:lnTo>
                    <a:close/>
                  </a:path>
                </a:pathLst>
              </a:custGeom>
              <a:solidFill>
                <a:srgbClr val="764E2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9" name="Rectangle 460">
                <a:extLst>
                  <a:ext uri="{FF2B5EF4-FFF2-40B4-BE49-F238E27FC236}">
                    <a16:creationId xmlns:a16="http://schemas.microsoft.com/office/drawing/2014/main" id="{6B6FA218-9399-1274-B503-6CD3116E9D27}"/>
                  </a:ext>
                </a:extLst>
              </p:cNvPr>
              <p:cNvSpPr>
                <a:spLocks noChangeArrowheads="1"/>
              </p:cNvSpPr>
              <p:nvPr/>
            </p:nvSpPr>
            <p:spPr bwMode="auto">
              <a:xfrm>
                <a:off x="3747995" y="12739153"/>
                <a:ext cx="1099888" cy="176771"/>
              </a:xfrm>
              <a:prstGeom prst="rect">
                <a:avLst/>
              </a:prstGeom>
              <a:solidFill>
                <a:srgbClr val="603A1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 name="Freeform 461">
                <a:extLst>
                  <a:ext uri="{FF2B5EF4-FFF2-40B4-BE49-F238E27FC236}">
                    <a16:creationId xmlns:a16="http://schemas.microsoft.com/office/drawing/2014/main" id="{D9237E65-1C6A-E54A-26F1-3E627C538989}"/>
                  </a:ext>
                </a:extLst>
              </p:cNvPr>
              <p:cNvSpPr>
                <a:spLocks/>
              </p:cNvSpPr>
              <p:nvPr/>
            </p:nvSpPr>
            <p:spPr bwMode="auto">
              <a:xfrm>
                <a:off x="4239020" y="11907694"/>
                <a:ext cx="602319" cy="261878"/>
              </a:xfrm>
              <a:custGeom>
                <a:avLst/>
                <a:gdLst>
                  <a:gd name="T0" fmla="*/ 0 w 50"/>
                  <a:gd name="T1" fmla="*/ 0 h 22"/>
                  <a:gd name="T2" fmla="*/ 22 w 50"/>
                  <a:gd name="T3" fmla="*/ 22 h 22"/>
                  <a:gd name="T4" fmla="*/ 50 w 50"/>
                  <a:gd name="T5" fmla="*/ 22 h 22"/>
                  <a:gd name="T6" fmla="*/ 50 w 50"/>
                  <a:gd name="T7" fmla="*/ 0 h 22"/>
                  <a:gd name="T8" fmla="*/ 0 w 50"/>
                  <a:gd name="T9" fmla="*/ 0 h 22"/>
                </a:gdLst>
                <a:ahLst/>
                <a:cxnLst>
                  <a:cxn ang="0">
                    <a:pos x="T0" y="T1"/>
                  </a:cxn>
                  <a:cxn ang="0">
                    <a:pos x="T2" y="T3"/>
                  </a:cxn>
                  <a:cxn ang="0">
                    <a:pos x="T4" y="T5"/>
                  </a:cxn>
                  <a:cxn ang="0">
                    <a:pos x="T6" y="T7"/>
                  </a:cxn>
                  <a:cxn ang="0">
                    <a:pos x="T8" y="T9"/>
                  </a:cxn>
                </a:cxnLst>
                <a:rect l="0" t="0" r="r" b="b"/>
                <a:pathLst>
                  <a:path w="50" h="22">
                    <a:moveTo>
                      <a:pt x="0" y="0"/>
                    </a:moveTo>
                    <a:cubicBezTo>
                      <a:pt x="22" y="0"/>
                      <a:pt x="22" y="22"/>
                      <a:pt x="22" y="22"/>
                    </a:cubicBezTo>
                    <a:cubicBezTo>
                      <a:pt x="50" y="22"/>
                      <a:pt x="50" y="22"/>
                      <a:pt x="50" y="22"/>
                    </a:cubicBezTo>
                    <a:cubicBezTo>
                      <a:pt x="50" y="0"/>
                      <a:pt x="50" y="0"/>
                      <a:pt x="50" y="0"/>
                    </a:cubicBezTo>
                    <a:lnTo>
                      <a:pt x="0" y="0"/>
                    </a:lnTo>
                    <a:close/>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1" name="Freeform 462">
                <a:extLst>
                  <a:ext uri="{FF2B5EF4-FFF2-40B4-BE49-F238E27FC236}">
                    <a16:creationId xmlns:a16="http://schemas.microsoft.com/office/drawing/2014/main" id="{7C4FDC60-250A-054E-4929-E7CABA9622D8}"/>
                  </a:ext>
                </a:extLst>
              </p:cNvPr>
              <p:cNvSpPr>
                <a:spLocks/>
              </p:cNvSpPr>
              <p:nvPr/>
            </p:nvSpPr>
            <p:spPr bwMode="auto">
              <a:xfrm>
                <a:off x="4599099" y="12496919"/>
                <a:ext cx="248784" cy="242240"/>
              </a:xfrm>
              <a:custGeom>
                <a:avLst/>
                <a:gdLst>
                  <a:gd name="T0" fmla="*/ 21 w 21"/>
                  <a:gd name="T1" fmla="*/ 20 h 20"/>
                  <a:gd name="T2" fmla="*/ 0 w 21"/>
                  <a:gd name="T3" fmla="*/ 20 h 20"/>
                  <a:gd name="T4" fmla="*/ 20 w 21"/>
                  <a:gd name="T5" fmla="*/ 0 h 20"/>
                  <a:gd name="T6" fmla="*/ 21 w 21"/>
                  <a:gd name="T7" fmla="*/ 20 h 20"/>
                </a:gdLst>
                <a:ahLst/>
                <a:cxnLst>
                  <a:cxn ang="0">
                    <a:pos x="T0" y="T1"/>
                  </a:cxn>
                  <a:cxn ang="0">
                    <a:pos x="T2" y="T3"/>
                  </a:cxn>
                  <a:cxn ang="0">
                    <a:pos x="T4" y="T5"/>
                  </a:cxn>
                  <a:cxn ang="0">
                    <a:pos x="T6" y="T7"/>
                  </a:cxn>
                </a:cxnLst>
                <a:rect l="0" t="0" r="r" b="b"/>
                <a:pathLst>
                  <a:path w="21" h="20">
                    <a:moveTo>
                      <a:pt x="21" y="20"/>
                    </a:moveTo>
                    <a:cubicBezTo>
                      <a:pt x="0" y="20"/>
                      <a:pt x="0" y="20"/>
                      <a:pt x="0" y="20"/>
                    </a:cubicBezTo>
                    <a:cubicBezTo>
                      <a:pt x="0" y="7"/>
                      <a:pt x="12" y="2"/>
                      <a:pt x="20" y="0"/>
                    </a:cubicBezTo>
                    <a:lnTo>
                      <a:pt x="21" y="20"/>
                    </a:lnTo>
                    <a:close/>
                  </a:path>
                </a:pathLst>
              </a:custGeom>
              <a:solidFill>
                <a:srgbClr val="764E2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46" name="Group 45">
              <a:extLst>
                <a:ext uri="{FF2B5EF4-FFF2-40B4-BE49-F238E27FC236}">
                  <a16:creationId xmlns:a16="http://schemas.microsoft.com/office/drawing/2014/main" id="{B03F10F8-7C37-49AD-D815-35687671926C}"/>
                </a:ext>
              </a:extLst>
            </p:cNvPr>
            <p:cNvGrpSpPr/>
            <p:nvPr/>
          </p:nvGrpSpPr>
          <p:grpSpPr>
            <a:xfrm flipH="1">
              <a:off x="5946855" y="8184452"/>
              <a:ext cx="2657974" cy="4605480"/>
              <a:chOff x="11964378" y="6046786"/>
              <a:chExt cx="3506538" cy="6145214"/>
            </a:xfrm>
          </p:grpSpPr>
          <p:grpSp>
            <p:nvGrpSpPr>
              <p:cNvPr id="81" name="Group 80">
                <a:extLst>
                  <a:ext uri="{FF2B5EF4-FFF2-40B4-BE49-F238E27FC236}">
                    <a16:creationId xmlns:a16="http://schemas.microsoft.com/office/drawing/2014/main" id="{CE72E768-89C0-142F-6400-BFDCCBA2483E}"/>
                  </a:ext>
                </a:extLst>
              </p:cNvPr>
              <p:cNvGrpSpPr/>
              <p:nvPr/>
            </p:nvGrpSpPr>
            <p:grpSpPr>
              <a:xfrm>
                <a:off x="13686031" y="7836986"/>
                <a:ext cx="1784885" cy="2530780"/>
                <a:chOff x="13002206" y="10072851"/>
                <a:chExt cx="1284898" cy="1821851"/>
              </a:xfrm>
            </p:grpSpPr>
            <p:sp>
              <p:nvSpPr>
                <p:cNvPr id="95" name="Freeform 4248">
                  <a:extLst>
                    <a:ext uri="{FF2B5EF4-FFF2-40B4-BE49-F238E27FC236}">
                      <a16:creationId xmlns:a16="http://schemas.microsoft.com/office/drawing/2014/main" id="{780A31C2-486A-EE2C-25B1-30B41C98A139}"/>
                    </a:ext>
                  </a:extLst>
                </p:cNvPr>
                <p:cNvSpPr>
                  <a:spLocks/>
                </p:cNvSpPr>
                <p:nvPr/>
              </p:nvSpPr>
              <p:spPr bwMode="auto">
                <a:xfrm>
                  <a:off x="13098099" y="11281021"/>
                  <a:ext cx="249315" cy="613681"/>
                </a:xfrm>
                <a:custGeom>
                  <a:avLst/>
                  <a:gdLst>
                    <a:gd name="T0" fmla="*/ 3 w 15"/>
                    <a:gd name="T1" fmla="*/ 37 h 37"/>
                    <a:gd name="T2" fmla="*/ 3 w 15"/>
                    <a:gd name="T3" fmla="*/ 37 h 37"/>
                    <a:gd name="T4" fmla="*/ 5 w 15"/>
                    <a:gd name="T5" fmla="*/ 35 h 37"/>
                    <a:gd name="T6" fmla="*/ 15 w 15"/>
                    <a:gd name="T7" fmla="*/ 3 h 37"/>
                    <a:gd name="T8" fmla="*/ 14 w 15"/>
                    <a:gd name="T9" fmla="*/ 0 h 37"/>
                    <a:gd name="T10" fmla="*/ 11 w 15"/>
                    <a:gd name="T11" fmla="*/ 1 h 37"/>
                    <a:gd name="T12" fmla="*/ 1 w 15"/>
                    <a:gd name="T13" fmla="*/ 35 h 37"/>
                    <a:gd name="T14" fmla="*/ 3 w 15"/>
                    <a:gd name="T15" fmla="*/ 37 h 3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37">
                      <a:moveTo>
                        <a:pt x="3" y="37"/>
                      </a:moveTo>
                      <a:cubicBezTo>
                        <a:pt x="3" y="37"/>
                        <a:pt x="3" y="37"/>
                        <a:pt x="3" y="37"/>
                      </a:cubicBezTo>
                      <a:cubicBezTo>
                        <a:pt x="4" y="36"/>
                        <a:pt x="5" y="36"/>
                        <a:pt x="5" y="35"/>
                      </a:cubicBezTo>
                      <a:cubicBezTo>
                        <a:pt x="4" y="18"/>
                        <a:pt x="14" y="3"/>
                        <a:pt x="15" y="3"/>
                      </a:cubicBezTo>
                      <a:cubicBezTo>
                        <a:pt x="15" y="2"/>
                        <a:pt x="15" y="1"/>
                        <a:pt x="14" y="0"/>
                      </a:cubicBezTo>
                      <a:cubicBezTo>
                        <a:pt x="13" y="0"/>
                        <a:pt x="12" y="0"/>
                        <a:pt x="11" y="1"/>
                      </a:cubicBezTo>
                      <a:cubicBezTo>
                        <a:pt x="11" y="2"/>
                        <a:pt x="0" y="17"/>
                        <a:pt x="1" y="35"/>
                      </a:cubicBezTo>
                      <a:cubicBezTo>
                        <a:pt x="1" y="36"/>
                        <a:pt x="2" y="37"/>
                        <a:pt x="3" y="37"/>
                      </a:cubicBezTo>
                      <a:close/>
                    </a:path>
                  </a:pathLst>
                </a:custGeom>
                <a:solidFill>
                  <a:srgbClr val="4B41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6" name="Freeform 4250">
                  <a:extLst>
                    <a:ext uri="{FF2B5EF4-FFF2-40B4-BE49-F238E27FC236}">
                      <a16:creationId xmlns:a16="http://schemas.microsoft.com/office/drawing/2014/main" id="{DEACE713-03B8-6715-1394-EB7A5273C461}"/>
                    </a:ext>
                  </a:extLst>
                </p:cNvPr>
                <p:cNvSpPr>
                  <a:spLocks/>
                </p:cNvSpPr>
                <p:nvPr/>
              </p:nvSpPr>
              <p:spPr bwMode="auto">
                <a:xfrm>
                  <a:off x="13002206" y="10072851"/>
                  <a:ext cx="1284898" cy="1534200"/>
                </a:xfrm>
                <a:custGeom>
                  <a:avLst/>
                  <a:gdLst>
                    <a:gd name="T0" fmla="*/ 16 w 76"/>
                    <a:gd name="T1" fmla="*/ 77 h 92"/>
                    <a:gd name="T2" fmla="*/ 76 w 76"/>
                    <a:gd name="T3" fmla="*/ 8 h 92"/>
                    <a:gd name="T4" fmla="*/ 68 w 76"/>
                    <a:gd name="T5" fmla="*/ 2 h 92"/>
                    <a:gd name="T6" fmla="*/ 16 w 76"/>
                    <a:gd name="T7" fmla="*/ 77 h 92"/>
                  </a:gdLst>
                  <a:ahLst/>
                  <a:cxnLst>
                    <a:cxn ang="0">
                      <a:pos x="T0" y="T1"/>
                    </a:cxn>
                    <a:cxn ang="0">
                      <a:pos x="T2" y="T3"/>
                    </a:cxn>
                    <a:cxn ang="0">
                      <a:pos x="T4" y="T5"/>
                    </a:cxn>
                    <a:cxn ang="0">
                      <a:pos x="T6" y="T7"/>
                    </a:cxn>
                  </a:cxnLst>
                  <a:rect l="0" t="0" r="r" b="b"/>
                  <a:pathLst>
                    <a:path w="76" h="92">
                      <a:moveTo>
                        <a:pt x="16" y="77"/>
                      </a:moveTo>
                      <a:cubicBezTo>
                        <a:pt x="16" y="77"/>
                        <a:pt x="61" y="92"/>
                        <a:pt x="76" y="8"/>
                      </a:cubicBezTo>
                      <a:cubicBezTo>
                        <a:pt x="76" y="3"/>
                        <a:pt x="72" y="0"/>
                        <a:pt x="68" y="2"/>
                      </a:cubicBezTo>
                      <a:cubicBezTo>
                        <a:pt x="47" y="11"/>
                        <a:pt x="0" y="36"/>
                        <a:pt x="16" y="77"/>
                      </a:cubicBezTo>
                      <a:close/>
                    </a:path>
                  </a:pathLst>
                </a:custGeom>
                <a:solidFill>
                  <a:srgbClr val="4B41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82" name="Group 81">
                <a:extLst>
                  <a:ext uri="{FF2B5EF4-FFF2-40B4-BE49-F238E27FC236}">
                    <a16:creationId xmlns:a16="http://schemas.microsoft.com/office/drawing/2014/main" id="{AD91F31E-930F-C92C-3D6B-3A0C14DD7E04}"/>
                  </a:ext>
                </a:extLst>
              </p:cNvPr>
              <p:cNvGrpSpPr/>
              <p:nvPr/>
            </p:nvGrpSpPr>
            <p:grpSpPr>
              <a:xfrm>
                <a:off x="12694160" y="6046786"/>
                <a:ext cx="1997962" cy="4313066"/>
                <a:chOff x="12388531" y="9324919"/>
                <a:chExt cx="1208184" cy="2608147"/>
              </a:xfrm>
            </p:grpSpPr>
            <p:sp>
              <p:nvSpPr>
                <p:cNvPr id="91" name="Freeform 4249">
                  <a:extLst>
                    <a:ext uri="{FF2B5EF4-FFF2-40B4-BE49-F238E27FC236}">
                      <a16:creationId xmlns:a16="http://schemas.microsoft.com/office/drawing/2014/main" id="{D9BB6E0D-C97B-4F8D-38A3-5376F8AB29B8}"/>
                    </a:ext>
                  </a:extLst>
                </p:cNvPr>
                <p:cNvSpPr>
                  <a:spLocks/>
                </p:cNvSpPr>
                <p:nvPr/>
              </p:nvSpPr>
              <p:spPr bwMode="auto">
                <a:xfrm>
                  <a:off x="12983034" y="10839947"/>
                  <a:ext cx="95893" cy="1093119"/>
                </a:xfrm>
                <a:custGeom>
                  <a:avLst/>
                  <a:gdLst>
                    <a:gd name="T0" fmla="*/ 3 w 5"/>
                    <a:gd name="T1" fmla="*/ 66 h 66"/>
                    <a:gd name="T2" fmla="*/ 3 w 5"/>
                    <a:gd name="T3" fmla="*/ 66 h 66"/>
                    <a:gd name="T4" fmla="*/ 5 w 5"/>
                    <a:gd name="T5" fmla="*/ 64 h 66"/>
                    <a:gd name="T6" fmla="*/ 4 w 5"/>
                    <a:gd name="T7" fmla="*/ 2 h 66"/>
                    <a:gd name="T8" fmla="*/ 2 w 5"/>
                    <a:gd name="T9" fmla="*/ 0 h 66"/>
                    <a:gd name="T10" fmla="*/ 0 w 5"/>
                    <a:gd name="T11" fmla="*/ 2 h 66"/>
                    <a:gd name="T12" fmla="*/ 1 w 5"/>
                    <a:gd name="T13" fmla="*/ 64 h 66"/>
                    <a:gd name="T14" fmla="*/ 3 w 5"/>
                    <a:gd name="T15" fmla="*/ 66 h 6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66">
                      <a:moveTo>
                        <a:pt x="3" y="66"/>
                      </a:moveTo>
                      <a:cubicBezTo>
                        <a:pt x="3" y="66"/>
                        <a:pt x="3" y="66"/>
                        <a:pt x="3" y="66"/>
                      </a:cubicBezTo>
                      <a:cubicBezTo>
                        <a:pt x="4" y="66"/>
                        <a:pt x="5" y="65"/>
                        <a:pt x="5" y="64"/>
                      </a:cubicBezTo>
                      <a:cubicBezTo>
                        <a:pt x="4" y="2"/>
                        <a:pt x="4" y="2"/>
                        <a:pt x="4" y="2"/>
                      </a:cubicBezTo>
                      <a:cubicBezTo>
                        <a:pt x="4" y="1"/>
                        <a:pt x="3" y="0"/>
                        <a:pt x="2" y="0"/>
                      </a:cubicBezTo>
                      <a:cubicBezTo>
                        <a:pt x="1" y="0"/>
                        <a:pt x="0" y="1"/>
                        <a:pt x="0" y="2"/>
                      </a:cubicBezTo>
                      <a:cubicBezTo>
                        <a:pt x="1" y="64"/>
                        <a:pt x="1" y="64"/>
                        <a:pt x="1" y="64"/>
                      </a:cubicBezTo>
                      <a:cubicBezTo>
                        <a:pt x="1" y="66"/>
                        <a:pt x="2" y="66"/>
                        <a:pt x="3" y="66"/>
                      </a:cubicBezTo>
                      <a:close/>
                    </a:path>
                  </a:pathLst>
                </a:custGeom>
                <a:solidFill>
                  <a:srgbClr val="8379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92" name="Group 91">
                  <a:extLst>
                    <a:ext uri="{FF2B5EF4-FFF2-40B4-BE49-F238E27FC236}">
                      <a16:creationId xmlns:a16="http://schemas.microsoft.com/office/drawing/2014/main" id="{3B7164C6-2B5A-5FA0-1ECD-448618DBD056}"/>
                    </a:ext>
                  </a:extLst>
                </p:cNvPr>
                <p:cNvGrpSpPr/>
                <p:nvPr/>
              </p:nvGrpSpPr>
              <p:grpSpPr>
                <a:xfrm>
                  <a:off x="12388531" y="9324919"/>
                  <a:ext cx="1208184" cy="2013637"/>
                  <a:chOff x="12388531" y="9324919"/>
                  <a:chExt cx="1208184" cy="2013637"/>
                </a:xfrm>
              </p:grpSpPr>
              <p:sp>
                <p:nvSpPr>
                  <p:cNvPr id="93" name="Freeform 4252">
                    <a:extLst>
                      <a:ext uri="{FF2B5EF4-FFF2-40B4-BE49-F238E27FC236}">
                        <a16:creationId xmlns:a16="http://schemas.microsoft.com/office/drawing/2014/main" id="{991F7185-2B55-D5D3-1397-C5C61C0E4A56}"/>
                      </a:ext>
                    </a:extLst>
                  </p:cNvPr>
                  <p:cNvSpPr>
                    <a:spLocks/>
                  </p:cNvSpPr>
                  <p:nvPr/>
                </p:nvSpPr>
                <p:spPr bwMode="auto">
                  <a:xfrm>
                    <a:off x="12388531" y="9324919"/>
                    <a:ext cx="1208184" cy="2013637"/>
                  </a:xfrm>
                  <a:custGeom>
                    <a:avLst/>
                    <a:gdLst>
                      <a:gd name="T0" fmla="*/ 31 w 72"/>
                      <a:gd name="T1" fmla="*/ 114 h 120"/>
                      <a:gd name="T2" fmla="*/ 46 w 72"/>
                      <a:gd name="T3" fmla="*/ 113 h 120"/>
                      <a:gd name="T4" fmla="*/ 38 w 72"/>
                      <a:gd name="T5" fmla="*/ 9 h 120"/>
                      <a:gd name="T6" fmla="*/ 31 w 72"/>
                      <a:gd name="T7" fmla="*/ 114 h 120"/>
                    </a:gdLst>
                    <a:ahLst/>
                    <a:cxnLst>
                      <a:cxn ang="0">
                        <a:pos x="T0" y="T1"/>
                      </a:cxn>
                      <a:cxn ang="0">
                        <a:pos x="T2" y="T3"/>
                      </a:cxn>
                      <a:cxn ang="0">
                        <a:pos x="T4" y="T5"/>
                      </a:cxn>
                      <a:cxn ang="0">
                        <a:pos x="T6" y="T7"/>
                      </a:cxn>
                    </a:cxnLst>
                    <a:rect l="0" t="0" r="r" b="b"/>
                    <a:pathLst>
                      <a:path w="72" h="120">
                        <a:moveTo>
                          <a:pt x="31" y="114"/>
                        </a:moveTo>
                        <a:cubicBezTo>
                          <a:pt x="34" y="120"/>
                          <a:pt x="44" y="119"/>
                          <a:pt x="46" y="113"/>
                        </a:cubicBezTo>
                        <a:cubicBezTo>
                          <a:pt x="55" y="82"/>
                          <a:pt x="72" y="16"/>
                          <a:pt x="38" y="9"/>
                        </a:cubicBezTo>
                        <a:cubicBezTo>
                          <a:pt x="0" y="0"/>
                          <a:pt x="13" y="77"/>
                          <a:pt x="31" y="114"/>
                        </a:cubicBezTo>
                        <a:close/>
                      </a:path>
                    </a:pathLst>
                  </a:custGeom>
                  <a:solidFill>
                    <a:srgbClr val="8379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4" name="Freeform 4253">
                    <a:extLst>
                      <a:ext uri="{FF2B5EF4-FFF2-40B4-BE49-F238E27FC236}">
                        <a16:creationId xmlns:a16="http://schemas.microsoft.com/office/drawing/2014/main" id="{0B5A778C-6D43-2CCD-102A-2DA93E81CEA2}"/>
                      </a:ext>
                    </a:extLst>
                  </p:cNvPr>
                  <p:cNvSpPr>
                    <a:spLocks/>
                  </p:cNvSpPr>
                  <p:nvPr/>
                </p:nvSpPr>
                <p:spPr bwMode="auto">
                  <a:xfrm>
                    <a:off x="12963855" y="9804364"/>
                    <a:ext cx="95893" cy="1495842"/>
                  </a:xfrm>
                  <a:custGeom>
                    <a:avLst/>
                    <a:gdLst>
                      <a:gd name="T0" fmla="*/ 5 w 6"/>
                      <a:gd name="T1" fmla="*/ 90 h 90"/>
                      <a:gd name="T2" fmla="*/ 5 w 6"/>
                      <a:gd name="T3" fmla="*/ 90 h 90"/>
                      <a:gd name="T4" fmla="*/ 6 w 6"/>
                      <a:gd name="T5" fmla="*/ 89 h 90"/>
                      <a:gd name="T6" fmla="*/ 2 w 6"/>
                      <a:gd name="T7" fmla="*/ 1 h 90"/>
                      <a:gd name="T8" fmla="*/ 1 w 6"/>
                      <a:gd name="T9" fmla="*/ 0 h 90"/>
                      <a:gd name="T10" fmla="*/ 0 w 6"/>
                      <a:gd name="T11" fmla="*/ 1 h 90"/>
                      <a:gd name="T12" fmla="*/ 4 w 6"/>
                      <a:gd name="T13" fmla="*/ 89 h 90"/>
                      <a:gd name="T14" fmla="*/ 5 w 6"/>
                      <a:gd name="T15" fmla="*/ 90 h 9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90">
                        <a:moveTo>
                          <a:pt x="5" y="90"/>
                        </a:moveTo>
                        <a:cubicBezTo>
                          <a:pt x="5" y="90"/>
                          <a:pt x="5" y="90"/>
                          <a:pt x="5" y="90"/>
                        </a:cubicBezTo>
                        <a:cubicBezTo>
                          <a:pt x="5" y="90"/>
                          <a:pt x="6" y="89"/>
                          <a:pt x="6" y="89"/>
                        </a:cubicBezTo>
                        <a:cubicBezTo>
                          <a:pt x="2" y="1"/>
                          <a:pt x="2" y="1"/>
                          <a:pt x="2" y="1"/>
                        </a:cubicBezTo>
                        <a:cubicBezTo>
                          <a:pt x="2" y="1"/>
                          <a:pt x="2" y="0"/>
                          <a:pt x="1" y="0"/>
                        </a:cubicBezTo>
                        <a:cubicBezTo>
                          <a:pt x="0" y="0"/>
                          <a:pt x="0" y="1"/>
                          <a:pt x="0" y="1"/>
                        </a:cubicBezTo>
                        <a:cubicBezTo>
                          <a:pt x="4" y="89"/>
                          <a:pt x="4" y="89"/>
                          <a:pt x="4" y="89"/>
                        </a:cubicBezTo>
                        <a:cubicBezTo>
                          <a:pt x="4" y="89"/>
                          <a:pt x="4" y="90"/>
                          <a:pt x="5" y="90"/>
                        </a:cubicBezTo>
                        <a:close/>
                      </a:path>
                    </a:pathLst>
                  </a:custGeom>
                  <a:solidFill>
                    <a:srgbClr val="4B41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grpSp>
            <p:nvGrpSpPr>
              <p:cNvPr id="83" name="Group 82">
                <a:extLst>
                  <a:ext uri="{FF2B5EF4-FFF2-40B4-BE49-F238E27FC236}">
                    <a16:creationId xmlns:a16="http://schemas.microsoft.com/office/drawing/2014/main" id="{870E467D-35E3-937D-0CF7-63F112823A2B}"/>
                  </a:ext>
                </a:extLst>
              </p:cNvPr>
              <p:cNvGrpSpPr/>
              <p:nvPr/>
            </p:nvGrpSpPr>
            <p:grpSpPr>
              <a:xfrm rot="382393">
                <a:off x="11964378" y="8619935"/>
                <a:ext cx="1658571" cy="1704006"/>
                <a:chOff x="11506364" y="10590632"/>
                <a:chExt cx="1399962" cy="1438313"/>
              </a:xfrm>
            </p:grpSpPr>
            <p:sp>
              <p:nvSpPr>
                <p:cNvPr id="88" name="Freeform 4245">
                  <a:extLst>
                    <a:ext uri="{FF2B5EF4-FFF2-40B4-BE49-F238E27FC236}">
                      <a16:creationId xmlns:a16="http://schemas.microsoft.com/office/drawing/2014/main" id="{884A88E7-9F0E-FA4D-B524-EFAD087C754B}"/>
                    </a:ext>
                  </a:extLst>
                </p:cNvPr>
                <p:cNvSpPr>
                  <a:spLocks/>
                </p:cNvSpPr>
                <p:nvPr/>
              </p:nvSpPr>
              <p:spPr bwMode="auto">
                <a:xfrm>
                  <a:off x="12580304" y="11434443"/>
                  <a:ext cx="326022" cy="517795"/>
                </a:xfrm>
                <a:custGeom>
                  <a:avLst/>
                  <a:gdLst>
                    <a:gd name="T0" fmla="*/ 18 w 20"/>
                    <a:gd name="T1" fmla="*/ 31 h 31"/>
                    <a:gd name="T2" fmla="*/ 19 w 20"/>
                    <a:gd name="T3" fmla="*/ 29 h 31"/>
                    <a:gd name="T4" fmla="*/ 3 w 20"/>
                    <a:gd name="T5" fmla="*/ 0 h 31"/>
                    <a:gd name="T6" fmla="*/ 1 w 20"/>
                    <a:gd name="T7" fmla="*/ 1 h 31"/>
                    <a:gd name="T8" fmla="*/ 1 w 20"/>
                    <a:gd name="T9" fmla="*/ 4 h 31"/>
                    <a:gd name="T10" fmla="*/ 9 w 20"/>
                    <a:gd name="T11" fmla="*/ 10 h 31"/>
                    <a:gd name="T12" fmla="*/ 16 w 20"/>
                    <a:gd name="T13" fmla="*/ 29 h 31"/>
                    <a:gd name="T14" fmla="*/ 17 w 20"/>
                    <a:gd name="T15" fmla="*/ 31 h 31"/>
                    <a:gd name="T16" fmla="*/ 18 w 20"/>
                    <a:gd name="T17"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31">
                      <a:moveTo>
                        <a:pt x="18" y="31"/>
                      </a:moveTo>
                      <a:cubicBezTo>
                        <a:pt x="19" y="31"/>
                        <a:pt x="19" y="30"/>
                        <a:pt x="19" y="29"/>
                      </a:cubicBezTo>
                      <a:cubicBezTo>
                        <a:pt x="20" y="9"/>
                        <a:pt x="4" y="1"/>
                        <a:pt x="3" y="0"/>
                      </a:cubicBezTo>
                      <a:cubicBezTo>
                        <a:pt x="2" y="0"/>
                        <a:pt x="1" y="0"/>
                        <a:pt x="1" y="1"/>
                      </a:cubicBezTo>
                      <a:cubicBezTo>
                        <a:pt x="0" y="2"/>
                        <a:pt x="0" y="3"/>
                        <a:pt x="1" y="4"/>
                      </a:cubicBezTo>
                      <a:cubicBezTo>
                        <a:pt x="1" y="4"/>
                        <a:pt x="5" y="6"/>
                        <a:pt x="9" y="10"/>
                      </a:cubicBezTo>
                      <a:cubicBezTo>
                        <a:pt x="13" y="16"/>
                        <a:pt x="16" y="22"/>
                        <a:pt x="16" y="29"/>
                      </a:cubicBezTo>
                      <a:cubicBezTo>
                        <a:pt x="16" y="30"/>
                        <a:pt x="16" y="31"/>
                        <a:pt x="17" y="31"/>
                      </a:cubicBezTo>
                      <a:lnTo>
                        <a:pt x="18" y="31"/>
                      </a:lnTo>
                      <a:close/>
                    </a:path>
                  </a:pathLst>
                </a:custGeom>
                <a:solidFill>
                  <a:srgbClr val="8379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9" name="Freeform 4251">
                  <a:extLst>
                    <a:ext uri="{FF2B5EF4-FFF2-40B4-BE49-F238E27FC236}">
                      <a16:creationId xmlns:a16="http://schemas.microsoft.com/office/drawing/2014/main" id="{DB2CB2E0-1AAA-C574-6382-5EDA595000E9}"/>
                    </a:ext>
                  </a:extLst>
                </p:cNvPr>
                <p:cNvSpPr>
                  <a:spLocks/>
                </p:cNvSpPr>
                <p:nvPr/>
              </p:nvSpPr>
              <p:spPr bwMode="auto">
                <a:xfrm>
                  <a:off x="11506364" y="10590632"/>
                  <a:ext cx="1361606" cy="1438313"/>
                </a:xfrm>
                <a:custGeom>
                  <a:avLst/>
                  <a:gdLst>
                    <a:gd name="T0" fmla="*/ 76 w 82"/>
                    <a:gd name="T1" fmla="*/ 62 h 87"/>
                    <a:gd name="T2" fmla="*/ 2 w 82"/>
                    <a:gd name="T3" fmla="*/ 9 h 87"/>
                    <a:gd name="T4" fmla="*/ 8 w 82"/>
                    <a:gd name="T5" fmla="*/ 1 h 87"/>
                    <a:gd name="T6" fmla="*/ 76 w 82"/>
                    <a:gd name="T7" fmla="*/ 62 h 87"/>
                  </a:gdLst>
                  <a:ahLst/>
                  <a:cxnLst>
                    <a:cxn ang="0">
                      <a:pos x="T0" y="T1"/>
                    </a:cxn>
                    <a:cxn ang="0">
                      <a:pos x="T2" y="T3"/>
                    </a:cxn>
                    <a:cxn ang="0">
                      <a:pos x="T4" y="T5"/>
                    </a:cxn>
                    <a:cxn ang="0">
                      <a:pos x="T6" y="T7"/>
                    </a:cxn>
                  </a:cxnLst>
                  <a:rect l="0" t="0" r="r" b="b"/>
                  <a:pathLst>
                    <a:path w="82" h="87">
                      <a:moveTo>
                        <a:pt x="76" y="62"/>
                      </a:moveTo>
                      <a:cubicBezTo>
                        <a:pt x="76" y="62"/>
                        <a:pt x="36" y="87"/>
                        <a:pt x="2" y="9"/>
                      </a:cubicBezTo>
                      <a:cubicBezTo>
                        <a:pt x="0" y="5"/>
                        <a:pt x="4" y="0"/>
                        <a:pt x="8" y="1"/>
                      </a:cubicBezTo>
                      <a:cubicBezTo>
                        <a:pt x="30" y="5"/>
                        <a:pt x="82" y="19"/>
                        <a:pt x="76" y="62"/>
                      </a:cubicBezTo>
                      <a:close/>
                    </a:path>
                  </a:pathLst>
                </a:custGeom>
                <a:solidFill>
                  <a:srgbClr val="8379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0" name="Freeform 4254">
                  <a:extLst>
                    <a:ext uri="{FF2B5EF4-FFF2-40B4-BE49-F238E27FC236}">
                      <a16:creationId xmlns:a16="http://schemas.microsoft.com/office/drawing/2014/main" id="{4863ADF4-C05B-86C6-5245-4F8FF39D47E9}"/>
                    </a:ext>
                  </a:extLst>
                </p:cNvPr>
                <p:cNvSpPr>
                  <a:spLocks/>
                </p:cNvSpPr>
                <p:nvPr/>
              </p:nvSpPr>
              <p:spPr bwMode="auto">
                <a:xfrm>
                  <a:off x="11947451" y="10935827"/>
                  <a:ext cx="824639" cy="690389"/>
                </a:xfrm>
                <a:custGeom>
                  <a:avLst/>
                  <a:gdLst>
                    <a:gd name="T0" fmla="*/ 49 w 50"/>
                    <a:gd name="T1" fmla="*/ 41 h 41"/>
                    <a:gd name="T2" fmla="*/ 50 w 50"/>
                    <a:gd name="T3" fmla="*/ 41 h 41"/>
                    <a:gd name="T4" fmla="*/ 50 w 50"/>
                    <a:gd name="T5" fmla="*/ 40 h 41"/>
                    <a:gd name="T6" fmla="*/ 1 w 50"/>
                    <a:gd name="T7" fmla="*/ 0 h 41"/>
                    <a:gd name="T8" fmla="*/ 0 w 50"/>
                    <a:gd name="T9" fmla="*/ 0 h 41"/>
                    <a:gd name="T10" fmla="*/ 0 w 50"/>
                    <a:gd name="T11" fmla="*/ 2 h 41"/>
                    <a:gd name="T12" fmla="*/ 49 w 50"/>
                    <a:gd name="T13" fmla="*/ 41 h 41"/>
                    <a:gd name="T14" fmla="*/ 49 w 50"/>
                    <a:gd name="T15" fmla="*/ 41 h 4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 h="41">
                      <a:moveTo>
                        <a:pt x="49" y="41"/>
                      </a:moveTo>
                      <a:cubicBezTo>
                        <a:pt x="50" y="41"/>
                        <a:pt x="50" y="41"/>
                        <a:pt x="50" y="41"/>
                      </a:cubicBezTo>
                      <a:cubicBezTo>
                        <a:pt x="50" y="41"/>
                        <a:pt x="50" y="40"/>
                        <a:pt x="50" y="40"/>
                      </a:cubicBezTo>
                      <a:cubicBezTo>
                        <a:pt x="1" y="0"/>
                        <a:pt x="1" y="0"/>
                        <a:pt x="1" y="0"/>
                      </a:cubicBezTo>
                      <a:cubicBezTo>
                        <a:pt x="1" y="0"/>
                        <a:pt x="0" y="0"/>
                        <a:pt x="0" y="0"/>
                      </a:cubicBezTo>
                      <a:cubicBezTo>
                        <a:pt x="0" y="1"/>
                        <a:pt x="0" y="1"/>
                        <a:pt x="0" y="2"/>
                      </a:cubicBezTo>
                      <a:cubicBezTo>
                        <a:pt x="49" y="41"/>
                        <a:pt x="49" y="41"/>
                        <a:pt x="49" y="41"/>
                      </a:cubicBezTo>
                      <a:cubicBezTo>
                        <a:pt x="49" y="41"/>
                        <a:pt x="49" y="41"/>
                        <a:pt x="49" y="41"/>
                      </a:cubicBezTo>
                      <a:close/>
                    </a:path>
                  </a:pathLst>
                </a:custGeom>
                <a:solidFill>
                  <a:srgbClr val="4B41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84" name="Group 83">
                <a:extLst>
                  <a:ext uri="{FF2B5EF4-FFF2-40B4-BE49-F238E27FC236}">
                    <a16:creationId xmlns:a16="http://schemas.microsoft.com/office/drawing/2014/main" id="{A71D629D-11F3-E809-C8DA-52064B090CDA}"/>
                  </a:ext>
                </a:extLst>
              </p:cNvPr>
              <p:cNvGrpSpPr/>
              <p:nvPr/>
            </p:nvGrpSpPr>
            <p:grpSpPr>
              <a:xfrm>
                <a:off x="13265290" y="10227466"/>
                <a:ext cx="877747" cy="1964534"/>
                <a:chOff x="12854791" y="10175947"/>
                <a:chExt cx="1649264" cy="1964534"/>
              </a:xfrm>
            </p:grpSpPr>
            <p:sp>
              <p:nvSpPr>
                <p:cNvPr id="85" name="Freeform 4255">
                  <a:extLst>
                    <a:ext uri="{FF2B5EF4-FFF2-40B4-BE49-F238E27FC236}">
                      <a16:creationId xmlns:a16="http://schemas.microsoft.com/office/drawing/2014/main" id="{33BE8571-A260-D967-195B-2FEC2BD96DC2}"/>
                    </a:ext>
                  </a:extLst>
                </p:cNvPr>
                <p:cNvSpPr>
                  <a:spLocks/>
                </p:cNvSpPr>
                <p:nvPr/>
              </p:nvSpPr>
              <p:spPr bwMode="auto">
                <a:xfrm>
                  <a:off x="12854791" y="10175947"/>
                  <a:ext cx="1649264" cy="1964534"/>
                </a:xfrm>
                <a:custGeom>
                  <a:avLst/>
                  <a:gdLst>
                    <a:gd name="T0" fmla="*/ 0 w 99"/>
                    <a:gd name="T1" fmla="*/ 0 h 65"/>
                    <a:gd name="T2" fmla="*/ 3 w 99"/>
                    <a:gd name="T3" fmla="*/ 13 h 65"/>
                    <a:gd name="T4" fmla="*/ 4 w 99"/>
                    <a:gd name="T5" fmla="*/ 17 h 65"/>
                    <a:gd name="T6" fmla="*/ 6 w 99"/>
                    <a:gd name="T7" fmla="*/ 25 h 65"/>
                    <a:gd name="T8" fmla="*/ 7 w 99"/>
                    <a:gd name="T9" fmla="*/ 29 h 65"/>
                    <a:gd name="T10" fmla="*/ 13 w 99"/>
                    <a:gd name="T11" fmla="*/ 60 h 65"/>
                    <a:gd name="T12" fmla="*/ 20 w 99"/>
                    <a:gd name="T13" fmla="*/ 65 h 65"/>
                    <a:gd name="T14" fmla="*/ 79 w 99"/>
                    <a:gd name="T15" fmla="*/ 65 h 65"/>
                    <a:gd name="T16" fmla="*/ 86 w 99"/>
                    <a:gd name="T17" fmla="*/ 60 h 65"/>
                    <a:gd name="T18" fmla="*/ 93 w 99"/>
                    <a:gd name="T19" fmla="*/ 29 h 65"/>
                    <a:gd name="T20" fmla="*/ 94 w 99"/>
                    <a:gd name="T21" fmla="*/ 25 h 65"/>
                    <a:gd name="T22" fmla="*/ 96 w 99"/>
                    <a:gd name="T23" fmla="*/ 17 h 65"/>
                    <a:gd name="T24" fmla="*/ 97 w 99"/>
                    <a:gd name="T25" fmla="*/ 13 h 65"/>
                    <a:gd name="T26" fmla="*/ 99 w 99"/>
                    <a:gd name="T27" fmla="*/ 0 h 65"/>
                    <a:gd name="T28" fmla="*/ 0 w 99"/>
                    <a:gd name="T29" fmla="*/ 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9" h="65">
                      <a:moveTo>
                        <a:pt x="0" y="0"/>
                      </a:moveTo>
                      <a:cubicBezTo>
                        <a:pt x="3" y="13"/>
                        <a:pt x="3" y="13"/>
                        <a:pt x="3" y="13"/>
                      </a:cubicBezTo>
                      <a:cubicBezTo>
                        <a:pt x="4" y="17"/>
                        <a:pt x="4" y="17"/>
                        <a:pt x="4" y="17"/>
                      </a:cubicBezTo>
                      <a:cubicBezTo>
                        <a:pt x="6" y="25"/>
                        <a:pt x="6" y="25"/>
                        <a:pt x="6" y="25"/>
                      </a:cubicBezTo>
                      <a:cubicBezTo>
                        <a:pt x="7" y="29"/>
                        <a:pt x="7" y="29"/>
                        <a:pt x="7" y="29"/>
                      </a:cubicBezTo>
                      <a:cubicBezTo>
                        <a:pt x="13" y="60"/>
                        <a:pt x="13" y="60"/>
                        <a:pt x="13" y="60"/>
                      </a:cubicBezTo>
                      <a:cubicBezTo>
                        <a:pt x="14" y="63"/>
                        <a:pt x="17" y="65"/>
                        <a:pt x="20" y="65"/>
                      </a:cubicBezTo>
                      <a:cubicBezTo>
                        <a:pt x="79" y="65"/>
                        <a:pt x="79" y="65"/>
                        <a:pt x="79" y="65"/>
                      </a:cubicBezTo>
                      <a:cubicBezTo>
                        <a:pt x="83" y="65"/>
                        <a:pt x="86" y="63"/>
                        <a:pt x="86" y="60"/>
                      </a:cubicBezTo>
                      <a:cubicBezTo>
                        <a:pt x="93" y="29"/>
                        <a:pt x="93" y="29"/>
                        <a:pt x="93" y="29"/>
                      </a:cubicBezTo>
                      <a:cubicBezTo>
                        <a:pt x="94" y="25"/>
                        <a:pt x="94" y="25"/>
                        <a:pt x="94" y="25"/>
                      </a:cubicBezTo>
                      <a:cubicBezTo>
                        <a:pt x="96" y="17"/>
                        <a:pt x="96" y="17"/>
                        <a:pt x="96" y="17"/>
                      </a:cubicBezTo>
                      <a:cubicBezTo>
                        <a:pt x="97" y="13"/>
                        <a:pt x="97" y="13"/>
                        <a:pt x="97" y="13"/>
                      </a:cubicBezTo>
                      <a:cubicBezTo>
                        <a:pt x="99" y="0"/>
                        <a:pt x="99" y="0"/>
                        <a:pt x="99" y="0"/>
                      </a:cubicBezTo>
                      <a:lnTo>
                        <a:pt x="0" y="0"/>
                      </a:lnTo>
                      <a:close/>
                    </a:path>
                  </a:pathLst>
                </a:custGeom>
                <a:solidFill>
                  <a:srgbClr val="EA983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6" name="Freeform 4256">
                  <a:extLst>
                    <a:ext uri="{FF2B5EF4-FFF2-40B4-BE49-F238E27FC236}">
                      <a16:creationId xmlns:a16="http://schemas.microsoft.com/office/drawing/2014/main" id="{835716D6-B53E-30DF-BAD6-92DC7ACE361E}"/>
                    </a:ext>
                  </a:extLst>
                </p:cNvPr>
                <p:cNvSpPr>
                  <a:spLocks/>
                </p:cNvSpPr>
                <p:nvPr/>
              </p:nvSpPr>
              <p:spPr bwMode="auto">
                <a:xfrm>
                  <a:off x="12919627" y="10473244"/>
                  <a:ext cx="1572550" cy="76708"/>
                </a:xfrm>
                <a:custGeom>
                  <a:avLst/>
                  <a:gdLst>
                    <a:gd name="T0" fmla="*/ 0 w 82"/>
                    <a:gd name="T1" fmla="*/ 0 h 4"/>
                    <a:gd name="T2" fmla="*/ 1 w 82"/>
                    <a:gd name="T3" fmla="*/ 4 h 4"/>
                    <a:gd name="T4" fmla="*/ 81 w 82"/>
                    <a:gd name="T5" fmla="*/ 4 h 4"/>
                    <a:gd name="T6" fmla="*/ 82 w 82"/>
                    <a:gd name="T7" fmla="*/ 0 h 4"/>
                    <a:gd name="T8" fmla="*/ 0 w 82"/>
                    <a:gd name="T9" fmla="*/ 0 h 4"/>
                  </a:gdLst>
                  <a:ahLst/>
                  <a:cxnLst>
                    <a:cxn ang="0">
                      <a:pos x="T0" y="T1"/>
                    </a:cxn>
                    <a:cxn ang="0">
                      <a:pos x="T2" y="T3"/>
                    </a:cxn>
                    <a:cxn ang="0">
                      <a:pos x="T4" y="T5"/>
                    </a:cxn>
                    <a:cxn ang="0">
                      <a:pos x="T6" y="T7"/>
                    </a:cxn>
                    <a:cxn ang="0">
                      <a:pos x="T8" y="T9"/>
                    </a:cxn>
                  </a:cxnLst>
                  <a:rect l="0" t="0" r="r" b="b"/>
                  <a:pathLst>
                    <a:path w="82" h="4">
                      <a:moveTo>
                        <a:pt x="0" y="0"/>
                      </a:moveTo>
                      <a:lnTo>
                        <a:pt x="1" y="4"/>
                      </a:lnTo>
                      <a:lnTo>
                        <a:pt x="81" y="4"/>
                      </a:lnTo>
                      <a:lnTo>
                        <a:pt x="82" y="0"/>
                      </a:lnTo>
                      <a:lnTo>
                        <a:pt x="0" y="0"/>
                      </a:lnTo>
                      <a:close/>
                    </a:path>
                  </a:pathLst>
                </a:custGeom>
                <a:solidFill>
                  <a:srgbClr val="B56B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7" name="Freeform 4257">
                  <a:extLst>
                    <a:ext uri="{FF2B5EF4-FFF2-40B4-BE49-F238E27FC236}">
                      <a16:creationId xmlns:a16="http://schemas.microsoft.com/office/drawing/2014/main" id="{613F95E5-D1CD-D144-D58C-4B0DBC121AA1}"/>
                    </a:ext>
                  </a:extLst>
                </p:cNvPr>
                <p:cNvSpPr>
                  <a:spLocks/>
                </p:cNvSpPr>
                <p:nvPr/>
              </p:nvSpPr>
              <p:spPr bwMode="auto">
                <a:xfrm>
                  <a:off x="12950678" y="10597849"/>
                  <a:ext cx="1476670" cy="57536"/>
                </a:xfrm>
                <a:custGeom>
                  <a:avLst/>
                  <a:gdLst>
                    <a:gd name="T0" fmla="*/ 0 w 77"/>
                    <a:gd name="T1" fmla="*/ 0 h 3"/>
                    <a:gd name="T2" fmla="*/ 1 w 77"/>
                    <a:gd name="T3" fmla="*/ 3 h 3"/>
                    <a:gd name="T4" fmla="*/ 76 w 77"/>
                    <a:gd name="T5" fmla="*/ 3 h 3"/>
                    <a:gd name="T6" fmla="*/ 77 w 77"/>
                    <a:gd name="T7" fmla="*/ 0 h 3"/>
                    <a:gd name="T8" fmla="*/ 0 w 77"/>
                    <a:gd name="T9" fmla="*/ 0 h 3"/>
                  </a:gdLst>
                  <a:ahLst/>
                  <a:cxnLst>
                    <a:cxn ang="0">
                      <a:pos x="T0" y="T1"/>
                    </a:cxn>
                    <a:cxn ang="0">
                      <a:pos x="T2" y="T3"/>
                    </a:cxn>
                    <a:cxn ang="0">
                      <a:pos x="T4" y="T5"/>
                    </a:cxn>
                    <a:cxn ang="0">
                      <a:pos x="T6" y="T7"/>
                    </a:cxn>
                    <a:cxn ang="0">
                      <a:pos x="T8" y="T9"/>
                    </a:cxn>
                  </a:cxnLst>
                  <a:rect l="0" t="0" r="r" b="b"/>
                  <a:pathLst>
                    <a:path w="77" h="3">
                      <a:moveTo>
                        <a:pt x="0" y="0"/>
                      </a:moveTo>
                      <a:lnTo>
                        <a:pt x="1" y="3"/>
                      </a:lnTo>
                      <a:lnTo>
                        <a:pt x="76" y="3"/>
                      </a:lnTo>
                      <a:lnTo>
                        <a:pt x="77" y="0"/>
                      </a:lnTo>
                      <a:lnTo>
                        <a:pt x="0" y="0"/>
                      </a:lnTo>
                      <a:close/>
                    </a:path>
                  </a:pathLst>
                </a:custGeom>
                <a:solidFill>
                  <a:srgbClr val="B56B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grpSp>
          <p:nvGrpSpPr>
            <p:cNvPr id="47" name="Group 46">
              <a:extLst>
                <a:ext uri="{FF2B5EF4-FFF2-40B4-BE49-F238E27FC236}">
                  <a16:creationId xmlns:a16="http://schemas.microsoft.com/office/drawing/2014/main" id="{A8EACF5C-65FD-91D1-6A3F-3B9718B693D4}"/>
                </a:ext>
              </a:extLst>
            </p:cNvPr>
            <p:cNvGrpSpPr/>
            <p:nvPr/>
          </p:nvGrpSpPr>
          <p:grpSpPr>
            <a:xfrm>
              <a:off x="1853559" y="267202"/>
              <a:ext cx="4067487" cy="4800280"/>
              <a:chOff x="1803696" y="1810576"/>
              <a:chExt cx="2482763" cy="2930057"/>
            </a:xfrm>
          </p:grpSpPr>
          <p:grpSp>
            <p:nvGrpSpPr>
              <p:cNvPr id="48" name="Group 47">
                <a:extLst>
                  <a:ext uri="{FF2B5EF4-FFF2-40B4-BE49-F238E27FC236}">
                    <a16:creationId xmlns:a16="http://schemas.microsoft.com/office/drawing/2014/main" id="{9C6DE424-D7E0-6BFF-29C1-7D792031C8E9}"/>
                  </a:ext>
                </a:extLst>
              </p:cNvPr>
              <p:cNvGrpSpPr/>
              <p:nvPr/>
            </p:nvGrpSpPr>
            <p:grpSpPr>
              <a:xfrm>
                <a:off x="1803696" y="1810576"/>
                <a:ext cx="2482763" cy="2930057"/>
                <a:chOff x="142953" y="934202"/>
                <a:chExt cx="1561324" cy="1842612"/>
              </a:xfrm>
            </p:grpSpPr>
            <p:sp>
              <p:nvSpPr>
                <p:cNvPr id="50" name="Freeform 115">
                  <a:extLst>
                    <a:ext uri="{FF2B5EF4-FFF2-40B4-BE49-F238E27FC236}">
                      <a16:creationId xmlns:a16="http://schemas.microsoft.com/office/drawing/2014/main" id="{209E77EE-4E7C-74E6-8D66-427EFEC39E07}"/>
                    </a:ext>
                  </a:extLst>
                </p:cNvPr>
                <p:cNvSpPr>
                  <a:spLocks/>
                </p:cNvSpPr>
                <p:nvPr/>
              </p:nvSpPr>
              <p:spPr bwMode="auto">
                <a:xfrm>
                  <a:off x="142953" y="1880972"/>
                  <a:ext cx="345543" cy="473521"/>
                </a:xfrm>
                <a:custGeom>
                  <a:avLst/>
                  <a:gdLst>
                    <a:gd name="T0" fmla="*/ 2 w 32"/>
                    <a:gd name="T1" fmla="*/ 19 h 44"/>
                    <a:gd name="T2" fmla="*/ 20 w 32"/>
                    <a:gd name="T3" fmla="*/ 40 h 44"/>
                    <a:gd name="T4" fmla="*/ 31 w 32"/>
                    <a:gd name="T5" fmla="*/ 20 h 44"/>
                    <a:gd name="T6" fmla="*/ 15 w 32"/>
                    <a:gd name="T7" fmla="*/ 2 h 44"/>
                    <a:gd name="T8" fmla="*/ 2 w 32"/>
                    <a:gd name="T9" fmla="*/ 19 h 44"/>
                  </a:gdLst>
                  <a:ahLst/>
                  <a:cxnLst>
                    <a:cxn ang="0">
                      <a:pos x="T0" y="T1"/>
                    </a:cxn>
                    <a:cxn ang="0">
                      <a:pos x="T2" y="T3"/>
                    </a:cxn>
                    <a:cxn ang="0">
                      <a:pos x="T4" y="T5"/>
                    </a:cxn>
                    <a:cxn ang="0">
                      <a:pos x="T6" y="T7"/>
                    </a:cxn>
                    <a:cxn ang="0">
                      <a:pos x="T8" y="T9"/>
                    </a:cxn>
                  </a:cxnLst>
                  <a:rect l="0" t="0" r="r" b="b"/>
                  <a:pathLst>
                    <a:path w="32" h="44">
                      <a:moveTo>
                        <a:pt x="2" y="19"/>
                      </a:moveTo>
                      <a:cubicBezTo>
                        <a:pt x="3" y="30"/>
                        <a:pt x="12" y="44"/>
                        <a:pt x="20" y="40"/>
                      </a:cubicBezTo>
                      <a:cubicBezTo>
                        <a:pt x="27" y="37"/>
                        <a:pt x="32" y="31"/>
                        <a:pt x="31" y="20"/>
                      </a:cubicBezTo>
                      <a:cubicBezTo>
                        <a:pt x="29" y="9"/>
                        <a:pt x="23" y="4"/>
                        <a:pt x="15" y="2"/>
                      </a:cubicBezTo>
                      <a:cubicBezTo>
                        <a:pt x="5" y="0"/>
                        <a:pt x="0" y="8"/>
                        <a:pt x="2" y="19"/>
                      </a:cubicBezTo>
                    </a:path>
                  </a:pathLst>
                </a:custGeom>
                <a:solidFill>
                  <a:srgbClr val="ED90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51" name="Freeform 116">
                  <a:extLst>
                    <a:ext uri="{FF2B5EF4-FFF2-40B4-BE49-F238E27FC236}">
                      <a16:creationId xmlns:a16="http://schemas.microsoft.com/office/drawing/2014/main" id="{7D806455-C089-D072-8B06-5452926E7144}"/>
                    </a:ext>
                  </a:extLst>
                </p:cNvPr>
                <p:cNvSpPr>
                  <a:spLocks/>
                </p:cNvSpPr>
                <p:nvPr/>
              </p:nvSpPr>
              <p:spPr bwMode="auto">
                <a:xfrm>
                  <a:off x="194144" y="1880972"/>
                  <a:ext cx="140780" cy="102382"/>
                </a:xfrm>
                <a:custGeom>
                  <a:avLst/>
                  <a:gdLst>
                    <a:gd name="T0" fmla="*/ 0 w 14"/>
                    <a:gd name="T1" fmla="*/ 5 h 9"/>
                    <a:gd name="T2" fmla="*/ 14 w 14"/>
                    <a:gd name="T3" fmla="*/ 9 h 9"/>
                    <a:gd name="T4" fmla="*/ 13 w 14"/>
                    <a:gd name="T5" fmla="*/ 2 h 9"/>
                    <a:gd name="T6" fmla="*/ 7 w 14"/>
                    <a:gd name="T7" fmla="*/ 1 h 9"/>
                    <a:gd name="T8" fmla="*/ 0 w 14"/>
                    <a:gd name="T9" fmla="*/ 5 h 9"/>
                  </a:gdLst>
                  <a:ahLst/>
                  <a:cxnLst>
                    <a:cxn ang="0">
                      <a:pos x="T0" y="T1"/>
                    </a:cxn>
                    <a:cxn ang="0">
                      <a:pos x="T2" y="T3"/>
                    </a:cxn>
                    <a:cxn ang="0">
                      <a:pos x="T4" y="T5"/>
                    </a:cxn>
                    <a:cxn ang="0">
                      <a:pos x="T6" y="T7"/>
                    </a:cxn>
                    <a:cxn ang="0">
                      <a:pos x="T8" y="T9"/>
                    </a:cxn>
                  </a:cxnLst>
                  <a:rect l="0" t="0" r="r" b="b"/>
                  <a:pathLst>
                    <a:path w="14" h="9">
                      <a:moveTo>
                        <a:pt x="0" y="5"/>
                      </a:moveTo>
                      <a:cubicBezTo>
                        <a:pt x="2" y="2"/>
                        <a:pt x="12" y="1"/>
                        <a:pt x="14" y="9"/>
                      </a:cubicBezTo>
                      <a:cubicBezTo>
                        <a:pt x="13" y="2"/>
                        <a:pt x="13" y="2"/>
                        <a:pt x="13" y="2"/>
                      </a:cubicBezTo>
                      <a:cubicBezTo>
                        <a:pt x="13" y="2"/>
                        <a:pt x="10" y="0"/>
                        <a:pt x="7" y="1"/>
                      </a:cubicBezTo>
                      <a:cubicBezTo>
                        <a:pt x="2" y="2"/>
                        <a:pt x="0" y="5"/>
                        <a:pt x="0" y="5"/>
                      </a:cubicBezTo>
                      <a:close/>
                    </a:path>
                  </a:pathLst>
                </a:custGeom>
                <a:solidFill>
                  <a:srgbClr val="FCBB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52" name="Freeform 117">
                  <a:extLst>
                    <a:ext uri="{FF2B5EF4-FFF2-40B4-BE49-F238E27FC236}">
                      <a16:creationId xmlns:a16="http://schemas.microsoft.com/office/drawing/2014/main" id="{450F8998-659E-D4E3-D6F3-FDB291F5C473}"/>
                    </a:ext>
                  </a:extLst>
                </p:cNvPr>
                <p:cNvSpPr>
                  <a:spLocks/>
                </p:cNvSpPr>
                <p:nvPr/>
              </p:nvSpPr>
              <p:spPr bwMode="auto">
                <a:xfrm>
                  <a:off x="1358734" y="1880972"/>
                  <a:ext cx="345543" cy="473521"/>
                </a:xfrm>
                <a:custGeom>
                  <a:avLst/>
                  <a:gdLst>
                    <a:gd name="T0" fmla="*/ 30 w 32"/>
                    <a:gd name="T1" fmla="*/ 19 h 44"/>
                    <a:gd name="T2" fmla="*/ 12 w 32"/>
                    <a:gd name="T3" fmla="*/ 40 h 44"/>
                    <a:gd name="T4" fmla="*/ 2 w 32"/>
                    <a:gd name="T5" fmla="*/ 20 h 44"/>
                    <a:gd name="T6" fmla="*/ 18 w 32"/>
                    <a:gd name="T7" fmla="*/ 2 h 44"/>
                    <a:gd name="T8" fmla="*/ 30 w 32"/>
                    <a:gd name="T9" fmla="*/ 19 h 44"/>
                  </a:gdLst>
                  <a:ahLst/>
                  <a:cxnLst>
                    <a:cxn ang="0">
                      <a:pos x="T0" y="T1"/>
                    </a:cxn>
                    <a:cxn ang="0">
                      <a:pos x="T2" y="T3"/>
                    </a:cxn>
                    <a:cxn ang="0">
                      <a:pos x="T4" y="T5"/>
                    </a:cxn>
                    <a:cxn ang="0">
                      <a:pos x="T6" y="T7"/>
                    </a:cxn>
                    <a:cxn ang="0">
                      <a:pos x="T8" y="T9"/>
                    </a:cxn>
                  </a:cxnLst>
                  <a:rect l="0" t="0" r="r" b="b"/>
                  <a:pathLst>
                    <a:path w="32" h="44">
                      <a:moveTo>
                        <a:pt x="30" y="19"/>
                      </a:moveTo>
                      <a:cubicBezTo>
                        <a:pt x="29" y="30"/>
                        <a:pt x="20" y="44"/>
                        <a:pt x="12" y="40"/>
                      </a:cubicBezTo>
                      <a:cubicBezTo>
                        <a:pt x="6" y="37"/>
                        <a:pt x="0" y="31"/>
                        <a:pt x="2" y="20"/>
                      </a:cubicBezTo>
                      <a:cubicBezTo>
                        <a:pt x="3" y="9"/>
                        <a:pt x="9" y="4"/>
                        <a:pt x="18" y="2"/>
                      </a:cubicBezTo>
                      <a:cubicBezTo>
                        <a:pt x="27" y="0"/>
                        <a:pt x="32" y="8"/>
                        <a:pt x="30" y="19"/>
                      </a:cubicBezTo>
                    </a:path>
                  </a:pathLst>
                </a:custGeom>
                <a:solidFill>
                  <a:srgbClr val="ED90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53" name="Freeform 118">
                  <a:extLst>
                    <a:ext uri="{FF2B5EF4-FFF2-40B4-BE49-F238E27FC236}">
                      <a16:creationId xmlns:a16="http://schemas.microsoft.com/office/drawing/2014/main" id="{12EAB680-8DB5-52A5-A932-F4F3BCACEF80}"/>
                    </a:ext>
                  </a:extLst>
                </p:cNvPr>
                <p:cNvSpPr>
                  <a:spLocks/>
                </p:cNvSpPr>
                <p:nvPr/>
              </p:nvSpPr>
              <p:spPr bwMode="auto">
                <a:xfrm>
                  <a:off x="1512307" y="1880972"/>
                  <a:ext cx="153573" cy="102382"/>
                </a:xfrm>
                <a:custGeom>
                  <a:avLst/>
                  <a:gdLst>
                    <a:gd name="T0" fmla="*/ 14 w 14"/>
                    <a:gd name="T1" fmla="*/ 5 h 9"/>
                    <a:gd name="T2" fmla="*/ 0 w 14"/>
                    <a:gd name="T3" fmla="*/ 9 h 9"/>
                    <a:gd name="T4" fmla="*/ 1 w 14"/>
                    <a:gd name="T5" fmla="*/ 2 h 9"/>
                    <a:gd name="T6" fmla="*/ 7 w 14"/>
                    <a:gd name="T7" fmla="*/ 1 h 9"/>
                    <a:gd name="T8" fmla="*/ 14 w 14"/>
                    <a:gd name="T9" fmla="*/ 5 h 9"/>
                  </a:gdLst>
                  <a:ahLst/>
                  <a:cxnLst>
                    <a:cxn ang="0">
                      <a:pos x="T0" y="T1"/>
                    </a:cxn>
                    <a:cxn ang="0">
                      <a:pos x="T2" y="T3"/>
                    </a:cxn>
                    <a:cxn ang="0">
                      <a:pos x="T4" y="T5"/>
                    </a:cxn>
                    <a:cxn ang="0">
                      <a:pos x="T6" y="T7"/>
                    </a:cxn>
                    <a:cxn ang="0">
                      <a:pos x="T8" y="T9"/>
                    </a:cxn>
                  </a:cxnLst>
                  <a:rect l="0" t="0" r="r" b="b"/>
                  <a:pathLst>
                    <a:path w="14" h="9">
                      <a:moveTo>
                        <a:pt x="14" y="5"/>
                      </a:moveTo>
                      <a:cubicBezTo>
                        <a:pt x="12" y="2"/>
                        <a:pt x="3" y="1"/>
                        <a:pt x="0" y="9"/>
                      </a:cubicBezTo>
                      <a:cubicBezTo>
                        <a:pt x="1" y="2"/>
                        <a:pt x="1" y="2"/>
                        <a:pt x="1" y="2"/>
                      </a:cubicBezTo>
                      <a:cubicBezTo>
                        <a:pt x="1" y="2"/>
                        <a:pt x="4" y="0"/>
                        <a:pt x="7" y="1"/>
                      </a:cubicBezTo>
                      <a:cubicBezTo>
                        <a:pt x="12" y="2"/>
                        <a:pt x="14" y="5"/>
                        <a:pt x="14" y="5"/>
                      </a:cubicBezTo>
                      <a:close/>
                    </a:path>
                  </a:pathLst>
                </a:custGeom>
                <a:solidFill>
                  <a:srgbClr val="FCBB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54" name="Freeform 119">
                  <a:extLst>
                    <a:ext uri="{FF2B5EF4-FFF2-40B4-BE49-F238E27FC236}">
                      <a16:creationId xmlns:a16="http://schemas.microsoft.com/office/drawing/2014/main" id="{488F27C2-F6EB-EB1B-F22F-04A41845F031}"/>
                    </a:ext>
                  </a:extLst>
                </p:cNvPr>
                <p:cNvSpPr>
                  <a:spLocks/>
                </p:cNvSpPr>
                <p:nvPr/>
              </p:nvSpPr>
              <p:spPr bwMode="auto">
                <a:xfrm>
                  <a:off x="334915" y="1113108"/>
                  <a:ext cx="1190194" cy="1241385"/>
                </a:xfrm>
                <a:custGeom>
                  <a:avLst/>
                  <a:gdLst>
                    <a:gd name="T0" fmla="*/ 56 w 111"/>
                    <a:gd name="T1" fmla="*/ 0 h 115"/>
                    <a:gd name="T2" fmla="*/ 111 w 111"/>
                    <a:gd name="T3" fmla="*/ 60 h 115"/>
                    <a:gd name="T4" fmla="*/ 56 w 111"/>
                    <a:gd name="T5" fmla="*/ 115 h 115"/>
                    <a:gd name="T6" fmla="*/ 0 w 111"/>
                    <a:gd name="T7" fmla="*/ 60 h 115"/>
                    <a:gd name="T8" fmla="*/ 56 w 111"/>
                    <a:gd name="T9" fmla="*/ 0 h 115"/>
                  </a:gdLst>
                  <a:ahLst/>
                  <a:cxnLst>
                    <a:cxn ang="0">
                      <a:pos x="T0" y="T1"/>
                    </a:cxn>
                    <a:cxn ang="0">
                      <a:pos x="T2" y="T3"/>
                    </a:cxn>
                    <a:cxn ang="0">
                      <a:pos x="T4" y="T5"/>
                    </a:cxn>
                    <a:cxn ang="0">
                      <a:pos x="T6" y="T7"/>
                    </a:cxn>
                    <a:cxn ang="0">
                      <a:pos x="T8" y="T9"/>
                    </a:cxn>
                  </a:cxnLst>
                  <a:rect l="0" t="0" r="r" b="b"/>
                  <a:pathLst>
                    <a:path w="111" h="115">
                      <a:moveTo>
                        <a:pt x="56" y="0"/>
                      </a:moveTo>
                      <a:cubicBezTo>
                        <a:pt x="86" y="0"/>
                        <a:pt x="111" y="19"/>
                        <a:pt x="111" y="60"/>
                      </a:cubicBezTo>
                      <a:cubicBezTo>
                        <a:pt x="111" y="90"/>
                        <a:pt x="86" y="115"/>
                        <a:pt x="56" y="115"/>
                      </a:cubicBezTo>
                      <a:cubicBezTo>
                        <a:pt x="25" y="115"/>
                        <a:pt x="0" y="90"/>
                        <a:pt x="0" y="60"/>
                      </a:cubicBezTo>
                      <a:cubicBezTo>
                        <a:pt x="0" y="20"/>
                        <a:pt x="25" y="0"/>
                        <a:pt x="56" y="0"/>
                      </a:cubicBezTo>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55" name="Freeform 120">
                  <a:extLst>
                    <a:ext uri="{FF2B5EF4-FFF2-40B4-BE49-F238E27FC236}">
                      <a16:creationId xmlns:a16="http://schemas.microsoft.com/office/drawing/2014/main" id="{9143F9FD-EF0C-83CE-4FDE-B33E0CF8155F}"/>
                    </a:ext>
                  </a:extLst>
                </p:cNvPr>
                <p:cNvSpPr>
                  <a:spLocks/>
                </p:cNvSpPr>
                <p:nvPr/>
              </p:nvSpPr>
              <p:spPr bwMode="auto">
                <a:xfrm>
                  <a:off x="360511" y="1484238"/>
                  <a:ext cx="1151797" cy="1292576"/>
                </a:xfrm>
                <a:custGeom>
                  <a:avLst/>
                  <a:gdLst>
                    <a:gd name="T0" fmla="*/ 107 w 107"/>
                    <a:gd name="T1" fmla="*/ 53 h 120"/>
                    <a:gd name="T2" fmla="*/ 53 w 107"/>
                    <a:gd name="T3" fmla="*/ 120 h 120"/>
                    <a:gd name="T4" fmla="*/ 0 w 107"/>
                    <a:gd name="T5" fmla="*/ 53 h 120"/>
                    <a:gd name="T6" fmla="*/ 53 w 107"/>
                    <a:gd name="T7" fmla="*/ 0 h 120"/>
                    <a:gd name="T8" fmla="*/ 107 w 107"/>
                    <a:gd name="T9" fmla="*/ 53 h 120"/>
                  </a:gdLst>
                  <a:ahLst/>
                  <a:cxnLst>
                    <a:cxn ang="0">
                      <a:pos x="T0" y="T1"/>
                    </a:cxn>
                    <a:cxn ang="0">
                      <a:pos x="T2" y="T3"/>
                    </a:cxn>
                    <a:cxn ang="0">
                      <a:pos x="T4" y="T5"/>
                    </a:cxn>
                    <a:cxn ang="0">
                      <a:pos x="T6" y="T7"/>
                    </a:cxn>
                    <a:cxn ang="0">
                      <a:pos x="T8" y="T9"/>
                    </a:cxn>
                  </a:cxnLst>
                  <a:rect l="0" t="0" r="r" b="b"/>
                  <a:pathLst>
                    <a:path w="107" h="120">
                      <a:moveTo>
                        <a:pt x="107" y="53"/>
                      </a:moveTo>
                      <a:cubicBezTo>
                        <a:pt x="107" y="83"/>
                        <a:pt x="88" y="120"/>
                        <a:pt x="53" y="120"/>
                      </a:cubicBezTo>
                      <a:cubicBezTo>
                        <a:pt x="17" y="120"/>
                        <a:pt x="0" y="83"/>
                        <a:pt x="0" y="53"/>
                      </a:cubicBezTo>
                      <a:cubicBezTo>
                        <a:pt x="0" y="24"/>
                        <a:pt x="24" y="0"/>
                        <a:pt x="53" y="0"/>
                      </a:cubicBezTo>
                      <a:cubicBezTo>
                        <a:pt x="83" y="0"/>
                        <a:pt x="107" y="24"/>
                        <a:pt x="107" y="53"/>
                      </a:cubicBezTo>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56" name="Freeform 123">
                  <a:extLst>
                    <a:ext uri="{FF2B5EF4-FFF2-40B4-BE49-F238E27FC236}">
                      <a16:creationId xmlns:a16="http://schemas.microsoft.com/office/drawing/2014/main" id="{7476A0CE-C123-F767-0407-8BDB2FC408D7}"/>
                    </a:ext>
                  </a:extLst>
                </p:cNvPr>
                <p:cNvSpPr>
                  <a:spLocks/>
                </p:cNvSpPr>
                <p:nvPr/>
              </p:nvSpPr>
              <p:spPr bwMode="auto">
                <a:xfrm>
                  <a:off x="514083" y="1740193"/>
                  <a:ext cx="243161" cy="89588"/>
                </a:xfrm>
                <a:custGeom>
                  <a:avLst/>
                  <a:gdLst>
                    <a:gd name="T0" fmla="*/ 15 w 23"/>
                    <a:gd name="T1" fmla="*/ 0 h 8"/>
                    <a:gd name="T2" fmla="*/ 0 w 23"/>
                    <a:gd name="T3" fmla="*/ 7 h 8"/>
                    <a:gd name="T4" fmla="*/ 0 w 23"/>
                    <a:gd name="T5" fmla="*/ 8 h 8"/>
                    <a:gd name="T6" fmla="*/ 5 w 23"/>
                    <a:gd name="T7" fmla="*/ 8 h 8"/>
                    <a:gd name="T8" fmla="*/ 15 w 23"/>
                    <a:gd name="T9" fmla="*/ 4 h 8"/>
                    <a:gd name="T10" fmla="*/ 19 w 23"/>
                    <a:gd name="T11" fmla="*/ 5 h 8"/>
                    <a:gd name="T12" fmla="*/ 20 w 23"/>
                    <a:gd name="T13" fmla="*/ 5 h 8"/>
                    <a:gd name="T14" fmla="*/ 22 w 23"/>
                    <a:gd name="T15" fmla="*/ 5 h 8"/>
                    <a:gd name="T16" fmla="*/ 22 w 23"/>
                    <a:gd name="T17" fmla="*/ 4 h 8"/>
                    <a:gd name="T18" fmla="*/ 22 w 23"/>
                    <a:gd name="T19" fmla="*/ 2 h 8"/>
                    <a:gd name="T20" fmla="*/ 22 w 23"/>
                    <a:gd name="T21" fmla="*/ 2 h 8"/>
                    <a:gd name="T22" fmla="*/ 22 w 23"/>
                    <a:gd name="T23" fmla="*/ 2 h 8"/>
                    <a:gd name="T24" fmla="*/ 22 w 23"/>
                    <a:gd name="T25" fmla="*/ 1 h 8"/>
                    <a:gd name="T26" fmla="*/ 22 w 23"/>
                    <a:gd name="T27" fmla="*/ 1 h 8"/>
                    <a:gd name="T28" fmla="*/ 22 w 23"/>
                    <a:gd name="T29" fmla="*/ 1 h 8"/>
                    <a:gd name="T30" fmla="*/ 21 w 23"/>
                    <a:gd name="T31" fmla="*/ 1 h 8"/>
                    <a:gd name="T32" fmla="*/ 15 w 23"/>
                    <a:gd name="T33"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8">
                      <a:moveTo>
                        <a:pt x="15" y="0"/>
                      </a:moveTo>
                      <a:cubicBezTo>
                        <a:pt x="8" y="0"/>
                        <a:pt x="2" y="4"/>
                        <a:pt x="0" y="7"/>
                      </a:cubicBezTo>
                      <a:cubicBezTo>
                        <a:pt x="0" y="8"/>
                        <a:pt x="0" y="8"/>
                        <a:pt x="0" y="8"/>
                      </a:cubicBezTo>
                      <a:cubicBezTo>
                        <a:pt x="1" y="8"/>
                        <a:pt x="3" y="8"/>
                        <a:pt x="5" y="8"/>
                      </a:cubicBezTo>
                      <a:cubicBezTo>
                        <a:pt x="7" y="7"/>
                        <a:pt x="10" y="4"/>
                        <a:pt x="15" y="4"/>
                      </a:cubicBezTo>
                      <a:cubicBezTo>
                        <a:pt x="16" y="4"/>
                        <a:pt x="18" y="4"/>
                        <a:pt x="19" y="5"/>
                      </a:cubicBezTo>
                      <a:cubicBezTo>
                        <a:pt x="20" y="5"/>
                        <a:pt x="20" y="5"/>
                        <a:pt x="20" y="5"/>
                      </a:cubicBezTo>
                      <a:cubicBezTo>
                        <a:pt x="21" y="5"/>
                        <a:pt x="21" y="5"/>
                        <a:pt x="22" y="5"/>
                      </a:cubicBezTo>
                      <a:cubicBezTo>
                        <a:pt x="22" y="5"/>
                        <a:pt x="22" y="4"/>
                        <a:pt x="22" y="4"/>
                      </a:cubicBezTo>
                      <a:cubicBezTo>
                        <a:pt x="23" y="3"/>
                        <a:pt x="23" y="2"/>
                        <a:pt x="22" y="2"/>
                      </a:cubicBezTo>
                      <a:cubicBezTo>
                        <a:pt x="22" y="2"/>
                        <a:pt x="22" y="2"/>
                        <a:pt x="22" y="2"/>
                      </a:cubicBezTo>
                      <a:cubicBezTo>
                        <a:pt x="22" y="2"/>
                        <a:pt x="22" y="2"/>
                        <a:pt x="22" y="2"/>
                      </a:cubicBezTo>
                      <a:cubicBezTo>
                        <a:pt x="22" y="1"/>
                        <a:pt x="22" y="1"/>
                        <a:pt x="22" y="1"/>
                      </a:cubicBezTo>
                      <a:cubicBezTo>
                        <a:pt x="22" y="1"/>
                        <a:pt x="22" y="1"/>
                        <a:pt x="22" y="1"/>
                      </a:cubicBezTo>
                      <a:cubicBezTo>
                        <a:pt x="22" y="1"/>
                        <a:pt x="22" y="1"/>
                        <a:pt x="22" y="1"/>
                      </a:cubicBezTo>
                      <a:cubicBezTo>
                        <a:pt x="21" y="1"/>
                        <a:pt x="21" y="1"/>
                        <a:pt x="21" y="1"/>
                      </a:cubicBezTo>
                      <a:cubicBezTo>
                        <a:pt x="19" y="0"/>
                        <a:pt x="17" y="0"/>
                        <a:pt x="15" y="0"/>
                      </a:cubicBezTo>
                    </a:path>
                  </a:pathLst>
                </a:custGeom>
                <a:solidFill>
                  <a:srgbClr val="D5A8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57" name="Freeform 124">
                  <a:extLst>
                    <a:ext uri="{FF2B5EF4-FFF2-40B4-BE49-F238E27FC236}">
                      <a16:creationId xmlns:a16="http://schemas.microsoft.com/office/drawing/2014/main" id="{22F08AF8-0EB2-D9E9-F9F5-06DADFFA8A2D}"/>
                    </a:ext>
                  </a:extLst>
                </p:cNvPr>
                <p:cNvSpPr>
                  <a:spLocks/>
                </p:cNvSpPr>
                <p:nvPr/>
              </p:nvSpPr>
              <p:spPr bwMode="auto">
                <a:xfrm>
                  <a:off x="514083" y="1689002"/>
                  <a:ext cx="243161" cy="153573"/>
                </a:xfrm>
                <a:custGeom>
                  <a:avLst/>
                  <a:gdLst>
                    <a:gd name="T0" fmla="*/ 22 w 23"/>
                    <a:gd name="T1" fmla="*/ 8 h 14"/>
                    <a:gd name="T2" fmla="*/ 20 w 23"/>
                    <a:gd name="T3" fmla="*/ 8 h 14"/>
                    <a:gd name="T4" fmla="*/ 4 w 23"/>
                    <a:gd name="T5" fmla="*/ 13 h 14"/>
                    <a:gd name="T6" fmla="*/ 1 w 23"/>
                    <a:gd name="T7" fmla="*/ 13 h 14"/>
                    <a:gd name="T8" fmla="*/ 1 w 23"/>
                    <a:gd name="T9" fmla="*/ 10 h 14"/>
                    <a:gd name="T10" fmla="*/ 22 w 23"/>
                    <a:gd name="T11" fmla="*/ 4 h 14"/>
                    <a:gd name="T12" fmla="*/ 23 w 23"/>
                    <a:gd name="T13" fmla="*/ 7 h 14"/>
                    <a:gd name="T14" fmla="*/ 22 w 23"/>
                    <a:gd name="T15" fmla="*/ 8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14">
                      <a:moveTo>
                        <a:pt x="22" y="8"/>
                      </a:moveTo>
                      <a:cubicBezTo>
                        <a:pt x="22" y="8"/>
                        <a:pt x="21" y="8"/>
                        <a:pt x="20" y="8"/>
                      </a:cubicBezTo>
                      <a:cubicBezTo>
                        <a:pt x="11" y="5"/>
                        <a:pt x="5" y="13"/>
                        <a:pt x="4" y="13"/>
                      </a:cubicBezTo>
                      <a:cubicBezTo>
                        <a:pt x="4" y="14"/>
                        <a:pt x="2" y="14"/>
                        <a:pt x="1" y="13"/>
                      </a:cubicBezTo>
                      <a:cubicBezTo>
                        <a:pt x="0" y="13"/>
                        <a:pt x="0" y="11"/>
                        <a:pt x="1" y="10"/>
                      </a:cubicBezTo>
                      <a:cubicBezTo>
                        <a:pt x="4" y="6"/>
                        <a:pt x="12" y="0"/>
                        <a:pt x="22" y="4"/>
                      </a:cubicBezTo>
                      <a:cubicBezTo>
                        <a:pt x="23" y="4"/>
                        <a:pt x="23" y="6"/>
                        <a:pt x="23" y="7"/>
                      </a:cubicBezTo>
                      <a:cubicBezTo>
                        <a:pt x="23" y="7"/>
                        <a:pt x="23" y="8"/>
                        <a:pt x="22" y="8"/>
                      </a:cubicBezTo>
                      <a:close/>
                    </a:path>
                  </a:pathLst>
                </a:custGeom>
                <a:solidFill>
                  <a:srgbClr val="6F5B56"/>
                </a:solidFill>
                <a:ln>
                  <a:noFill/>
                </a:ln>
              </p:spPr>
              <p:txBody>
                <a:bodyPr vert="horz" wrap="square" lIns="45720" tIns="22860" rIns="45720" bIns="22860" numCol="1" anchor="t" anchorCtr="0" compatLnSpc="1">
                  <a:prstTxWarp prst="textNoShape">
                    <a:avLst/>
                  </a:prstTxWarp>
                </a:bodyPr>
                <a:lstStyle/>
                <a:p>
                  <a:endParaRPr lang="en-US" sz="900"/>
                </a:p>
              </p:txBody>
            </p:sp>
            <p:sp>
              <p:nvSpPr>
                <p:cNvPr id="58" name="Freeform 125">
                  <a:extLst>
                    <a:ext uri="{FF2B5EF4-FFF2-40B4-BE49-F238E27FC236}">
                      <a16:creationId xmlns:a16="http://schemas.microsoft.com/office/drawing/2014/main" id="{14A222C1-BC21-F034-5857-6C9A3E4350A1}"/>
                    </a:ext>
                  </a:extLst>
                </p:cNvPr>
                <p:cNvSpPr>
                  <a:spLocks/>
                </p:cNvSpPr>
                <p:nvPr/>
              </p:nvSpPr>
              <p:spPr bwMode="auto">
                <a:xfrm>
                  <a:off x="514083" y="1689002"/>
                  <a:ext cx="243161" cy="140779"/>
                </a:xfrm>
                <a:custGeom>
                  <a:avLst/>
                  <a:gdLst>
                    <a:gd name="T0" fmla="*/ 1 w 23"/>
                    <a:gd name="T1" fmla="*/ 13 h 13"/>
                    <a:gd name="T2" fmla="*/ 2 w 23"/>
                    <a:gd name="T3" fmla="*/ 12 h 13"/>
                    <a:gd name="T4" fmla="*/ 23 w 23"/>
                    <a:gd name="T5" fmla="*/ 5 h 13"/>
                    <a:gd name="T6" fmla="*/ 23 w 23"/>
                    <a:gd name="T7" fmla="*/ 6 h 13"/>
                    <a:gd name="T8" fmla="*/ 22 w 23"/>
                    <a:gd name="T9" fmla="*/ 4 h 13"/>
                    <a:gd name="T10" fmla="*/ 1 w 23"/>
                    <a:gd name="T11" fmla="*/ 10 h 13"/>
                    <a:gd name="T12" fmla="*/ 1 w 23"/>
                    <a:gd name="T13" fmla="*/ 13 h 13"/>
                  </a:gdLst>
                  <a:ahLst/>
                  <a:cxnLst>
                    <a:cxn ang="0">
                      <a:pos x="T0" y="T1"/>
                    </a:cxn>
                    <a:cxn ang="0">
                      <a:pos x="T2" y="T3"/>
                    </a:cxn>
                    <a:cxn ang="0">
                      <a:pos x="T4" y="T5"/>
                    </a:cxn>
                    <a:cxn ang="0">
                      <a:pos x="T6" y="T7"/>
                    </a:cxn>
                    <a:cxn ang="0">
                      <a:pos x="T8" y="T9"/>
                    </a:cxn>
                    <a:cxn ang="0">
                      <a:pos x="T10" y="T11"/>
                    </a:cxn>
                    <a:cxn ang="0">
                      <a:pos x="T12" y="T13"/>
                    </a:cxn>
                  </a:cxnLst>
                  <a:rect l="0" t="0" r="r" b="b"/>
                  <a:pathLst>
                    <a:path w="23" h="13">
                      <a:moveTo>
                        <a:pt x="1" y="13"/>
                      </a:moveTo>
                      <a:cubicBezTo>
                        <a:pt x="1" y="13"/>
                        <a:pt x="1" y="12"/>
                        <a:pt x="2" y="12"/>
                      </a:cubicBezTo>
                      <a:cubicBezTo>
                        <a:pt x="4" y="8"/>
                        <a:pt x="13" y="1"/>
                        <a:pt x="23" y="5"/>
                      </a:cubicBezTo>
                      <a:cubicBezTo>
                        <a:pt x="23" y="5"/>
                        <a:pt x="23" y="5"/>
                        <a:pt x="23" y="6"/>
                      </a:cubicBezTo>
                      <a:cubicBezTo>
                        <a:pt x="23" y="5"/>
                        <a:pt x="22" y="4"/>
                        <a:pt x="22" y="4"/>
                      </a:cubicBezTo>
                      <a:cubicBezTo>
                        <a:pt x="12" y="0"/>
                        <a:pt x="4" y="6"/>
                        <a:pt x="1" y="10"/>
                      </a:cubicBezTo>
                      <a:cubicBezTo>
                        <a:pt x="0" y="11"/>
                        <a:pt x="0" y="13"/>
                        <a:pt x="1" y="13"/>
                      </a:cubicBezTo>
                      <a:close/>
                    </a:path>
                  </a:pathLst>
                </a:custGeom>
                <a:solidFill>
                  <a:srgbClr val="8E7771"/>
                </a:solidFill>
                <a:ln>
                  <a:noFill/>
                </a:ln>
              </p:spPr>
              <p:txBody>
                <a:bodyPr vert="horz" wrap="square" lIns="45720" tIns="22860" rIns="45720" bIns="22860" numCol="1" anchor="t" anchorCtr="0" compatLnSpc="1">
                  <a:prstTxWarp prst="textNoShape">
                    <a:avLst/>
                  </a:prstTxWarp>
                </a:bodyPr>
                <a:lstStyle/>
                <a:p>
                  <a:endParaRPr lang="en-US" sz="900"/>
                </a:p>
              </p:txBody>
            </p:sp>
            <p:sp>
              <p:nvSpPr>
                <p:cNvPr id="59" name="Freeform 126">
                  <a:extLst>
                    <a:ext uri="{FF2B5EF4-FFF2-40B4-BE49-F238E27FC236}">
                      <a16:creationId xmlns:a16="http://schemas.microsoft.com/office/drawing/2014/main" id="{D1085D5F-FAF3-82DD-052E-368AB02FFB41}"/>
                    </a:ext>
                  </a:extLst>
                </p:cNvPr>
                <p:cNvSpPr>
                  <a:spLocks/>
                </p:cNvSpPr>
                <p:nvPr/>
              </p:nvSpPr>
              <p:spPr bwMode="auto">
                <a:xfrm>
                  <a:off x="1064390" y="1740193"/>
                  <a:ext cx="243161" cy="127977"/>
                </a:xfrm>
                <a:custGeom>
                  <a:avLst/>
                  <a:gdLst>
                    <a:gd name="T0" fmla="*/ 8 w 23"/>
                    <a:gd name="T1" fmla="*/ 0 h 11"/>
                    <a:gd name="T2" fmla="*/ 1 w 23"/>
                    <a:gd name="T3" fmla="*/ 1 h 11"/>
                    <a:gd name="T4" fmla="*/ 1 w 23"/>
                    <a:gd name="T5" fmla="*/ 1 h 11"/>
                    <a:gd name="T6" fmla="*/ 1 w 23"/>
                    <a:gd name="T7" fmla="*/ 1 h 11"/>
                    <a:gd name="T8" fmla="*/ 1 w 23"/>
                    <a:gd name="T9" fmla="*/ 1 h 11"/>
                    <a:gd name="T10" fmla="*/ 1 w 23"/>
                    <a:gd name="T11" fmla="*/ 2 h 11"/>
                    <a:gd name="T12" fmla="*/ 0 w 23"/>
                    <a:gd name="T13" fmla="*/ 2 h 11"/>
                    <a:gd name="T14" fmla="*/ 0 w 23"/>
                    <a:gd name="T15" fmla="*/ 2 h 11"/>
                    <a:gd name="T16" fmla="*/ 0 w 23"/>
                    <a:gd name="T17" fmla="*/ 4 h 11"/>
                    <a:gd name="T18" fmla="*/ 1 w 23"/>
                    <a:gd name="T19" fmla="*/ 5 h 11"/>
                    <a:gd name="T20" fmla="*/ 2 w 23"/>
                    <a:gd name="T21" fmla="*/ 5 h 11"/>
                    <a:gd name="T22" fmla="*/ 3 w 23"/>
                    <a:gd name="T23" fmla="*/ 5 h 11"/>
                    <a:gd name="T24" fmla="*/ 8 w 23"/>
                    <a:gd name="T25" fmla="*/ 4 h 11"/>
                    <a:gd name="T26" fmla="*/ 19 w 23"/>
                    <a:gd name="T27" fmla="*/ 10 h 11"/>
                    <a:gd name="T28" fmla="*/ 20 w 23"/>
                    <a:gd name="T29" fmla="*/ 11 h 11"/>
                    <a:gd name="T30" fmla="*/ 21 w 23"/>
                    <a:gd name="T31" fmla="*/ 11 h 11"/>
                    <a:gd name="T32" fmla="*/ 22 w 23"/>
                    <a:gd name="T33" fmla="*/ 10 h 11"/>
                    <a:gd name="T34" fmla="*/ 22 w 23"/>
                    <a:gd name="T35" fmla="*/ 7 h 11"/>
                    <a:gd name="T36" fmla="*/ 8 w 23"/>
                    <a:gd name="T3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3" h="11">
                      <a:moveTo>
                        <a:pt x="8" y="0"/>
                      </a:moveTo>
                      <a:cubicBezTo>
                        <a:pt x="6" y="0"/>
                        <a:pt x="4" y="0"/>
                        <a:pt x="1" y="1"/>
                      </a:cubicBezTo>
                      <a:cubicBezTo>
                        <a:pt x="1" y="1"/>
                        <a:pt x="1" y="1"/>
                        <a:pt x="1" y="1"/>
                      </a:cubicBezTo>
                      <a:cubicBezTo>
                        <a:pt x="1" y="1"/>
                        <a:pt x="1" y="1"/>
                        <a:pt x="1" y="1"/>
                      </a:cubicBezTo>
                      <a:cubicBezTo>
                        <a:pt x="1" y="1"/>
                        <a:pt x="1" y="1"/>
                        <a:pt x="1" y="1"/>
                      </a:cubicBezTo>
                      <a:cubicBezTo>
                        <a:pt x="1" y="2"/>
                        <a:pt x="1" y="2"/>
                        <a:pt x="1" y="2"/>
                      </a:cubicBezTo>
                      <a:cubicBezTo>
                        <a:pt x="0" y="2"/>
                        <a:pt x="0" y="2"/>
                        <a:pt x="0" y="2"/>
                      </a:cubicBezTo>
                      <a:cubicBezTo>
                        <a:pt x="0" y="2"/>
                        <a:pt x="0" y="2"/>
                        <a:pt x="0" y="2"/>
                      </a:cubicBezTo>
                      <a:cubicBezTo>
                        <a:pt x="0" y="3"/>
                        <a:pt x="0" y="3"/>
                        <a:pt x="0" y="4"/>
                      </a:cubicBezTo>
                      <a:cubicBezTo>
                        <a:pt x="0" y="4"/>
                        <a:pt x="1" y="5"/>
                        <a:pt x="1" y="5"/>
                      </a:cubicBezTo>
                      <a:cubicBezTo>
                        <a:pt x="1" y="5"/>
                        <a:pt x="2" y="5"/>
                        <a:pt x="2" y="5"/>
                      </a:cubicBezTo>
                      <a:cubicBezTo>
                        <a:pt x="3" y="5"/>
                        <a:pt x="3" y="5"/>
                        <a:pt x="3" y="5"/>
                      </a:cubicBezTo>
                      <a:cubicBezTo>
                        <a:pt x="5" y="4"/>
                        <a:pt x="6" y="4"/>
                        <a:pt x="8" y="4"/>
                      </a:cubicBezTo>
                      <a:cubicBezTo>
                        <a:pt x="14" y="4"/>
                        <a:pt x="19" y="10"/>
                        <a:pt x="19" y="10"/>
                      </a:cubicBezTo>
                      <a:cubicBezTo>
                        <a:pt x="19" y="10"/>
                        <a:pt x="20" y="11"/>
                        <a:pt x="20" y="11"/>
                      </a:cubicBezTo>
                      <a:cubicBezTo>
                        <a:pt x="20" y="11"/>
                        <a:pt x="21" y="11"/>
                        <a:pt x="21" y="11"/>
                      </a:cubicBezTo>
                      <a:cubicBezTo>
                        <a:pt x="21" y="11"/>
                        <a:pt x="22" y="11"/>
                        <a:pt x="22" y="10"/>
                      </a:cubicBezTo>
                      <a:cubicBezTo>
                        <a:pt x="23" y="10"/>
                        <a:pt x="23" y="8"/>
                        <a:pt x="22" y="7"/>
                      </a:cubicBezTo>
                      <a:cubicBezTo>
                        <a:pt x="20" y="4"/>
                        <a:pt x="15" y="0"/>
                        <a:pt x="8" y="0"/>
                      </a:cubicBezTo>
                    </a:path>
                  </a:pathLst>
                </a:custGeom>
                <a:solidFill>
                  <a:srgbClr val="D5A8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60" name="Freeform 127">
                  <a:extLst>
                    <a:ext uri="{FF2B5EF4-FFF2-40B4-BE49-F238E27FC236}">
                      <a16:creationId xmlns:a16="http://schemas.microsoft.com/office/drawing/2014/main" id="{5A4469EF-FDB3-2F83-AF78-C9F16C3F4E23}"/>
                    </a:ext>
                  </a:extLst>
                </p:cNvPr>
                <p:cNvSpPr>
                  <a:spLocks/>
                </p:cNvSpPr>
                <p:nvPr/>
              </p:nvSpPr>
              <p:spPr bwMode="auto">
                <a:xfrm>
                  <a:off x="1051588" y="1689002"/>
                  <a:ext cx="255955" cy="153573"/>
                </a:xfrm>
                <a:custGeom>
                  <a:avLst/>
                  <a:gdLst>
                    <a:gd name="T0" fmla="*/ 1 w 24"/>
                    <a:gd name="T1" fmla="*/ 8 h 14"/>
                    <a:gd name="T2" fmla="*/ 4 w 24"/>
                    <a:gd name="T3" fmla="*/ 8 h 14"/>
                    <a:gd name="T4" fmla="*/ 19 w 24"/>
                    <a:gd name="T5" fmla="*/ 13 h 14"/>
                    <a:gd name="T6" fmla="*/ 22 w 24"/>
                    <a:gd name="T7" fmla="*/ 14 h 14"/>
                    <a:gd name="T8" fmla="*/ 23 w 24"/>
                    <a:gd name="T9" fmla="*/ 10 h 14"/>
                    <a:gd name="T10" fmla="*/ 2 w 24"/>
                    <a:gd name="T11" fmla="*/ 4 h 14"/>
                    <a:gd name="T12" fmla="*/ 1 w 24"/>
                    <a:gd name="T13" fmla="*/ 7 h 14"/>
                    <a:gd name="T14" fmla="*/ 1 w 24"/>
                    <a:gd name="T15" fmla="*/ 8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 h="14">
                      <a:moveTo>
                        <a:pt x="1" y="8"/>
                      </a:moveTo>
                      <a:cubicBezTo>
                        <a:pt x="2" y="8"/>
                        <a:pt x="3" y="9"/>
                        <a:pt x="4" y="8"/>
                      </a:cubicBezTo>
                      <a:cubicBezTo>
                        <a:pt x="13" y="5"/>
                        <a:pt x="19" y="13"/>
                        <a:pt x="19" y="13"/>
                      </a:cubicBezTo>
                      <a:cubicBezTo>
                        <a:pt x="20" y="14"/>
                        <a:pt x="21" y="14"/>
                        <a:pt x="22" y="14"/>
                      </a:cubicBezTo>
                      <a:cubicBezTo>
                        <a:pt x="23" y="13"/>
                        <a:pt x="24" y="11"/>
                        <a:pt x="23" y="10"/>
                      </a:cubicBezTo>
                      <a:cubicBezTo>
                        <a:pt x="20" y="7"/>
                        <a:pt x="12" y="0"/>
                        <a:pt x="2" y="4"/>
                      </a:cubicBezTo>
                      <a:cubicBezTo>
                        <a:pt x="1" y="5"/>
                        <a:pt x="0" y="6"/>
                        <a:pt x="1" y="7"/>
                      </a:cubicBezTo>
                      <a:cubicBezTo>
                        <a:pt x="1" y="7"/>
                        <a:pt x="1" y="8"/>
                        <a:pt x="1" y="8"/>
                      </a:cubicBezTo>
                      <a:close/>
                    </a:path>
                  </a:pathLst>
                </a:custGeom>
                <a:solidFill>
                  <a:srgbClr val="6F5B56"/>
                </a:solidFill>
                <a:ln>
                  <a:noFill/>
                </a:ln>
              </p:spPr>
              <p:txBody>
                <a:bodyPr vert="horz" wrap="square" lIns="45720" tIns="22860" rIns="45720" bIns="22860" numCol="1" anchor="t" anchorCtr="0" compatLnSpc="1">
                  <a:prstTxWarp prst="textNoShape">
                    <a:avLst/>
                  </a:prstTxWarp>
                </a:bodyPr>
                <a:lstStyle/>
                <a:p>
                  <a:endParaRPr lang="en-US" sz="900"/>
                </a:p>
              </p:txBody>
            </p:sp>
            <p:sp>
              <p:nvSpPr>
                <p:cNvPr id="61" name="Freeform 128">
                  <a:extLst>
                    <a:ext uri="{FF2B5EF4-FFF2-40B4-BE49-F238E27FC236}">
                      <a16:creationId xmlns:a16="http://schemas.microsoft.com/office/drawing/2014/main" id="{CDC84D68-CB53-FEC4-6315-DEC953134A54}"/>
                    </a:ext>
                  </a:extLst>
                </p:cNvPr>
                <p:cNvSpPr>
                  <a:spLocks/>
                </p:cNvSpPr>
                <p:nvPr/>
              </p:nvSpPr>
              <p:spPr bwMode="auto">
                <a:xfrm>
                  <a:off x="1064390" y="1689002"/>
                  <a:ext cx="243161" cy="153573"/>
                </a:xfrm>
                <a:custGeom>
                  <a:avLst/>
                  <a:gdLst>
                    <a:gd name="T0" fmla="*/ 21 w 23"/>
                    <a:gd name="T1" fmla="*/ 14 h 14"/>
                    <a:gd name="T2" fmla="*/ 21 w 23"/>
                    <a:gd name="T3" fmla="*/ 12 h 14"/>
                    <a:gd name="T4" fmla="*/ 0 w 23"/>
                    <a:gd name="T5" fmla="*/ 5 h 14"/>
                    <a:gd name="T6" fmla="*/ 0 w 23"/>
                    <a:gd name="T7" fmla="*/ 6 h 14"/>
                    <a:gd name="T8" fmla="*/ 1 w 23"/>
                    <a:gd name="T9" fmla="*/ 4 h 14"/>
                    <a:gd name="T10" fmla="*/ 22 w 23"/>
                    <a:gd name="T11" fmla="*/ 10 h 14"/>
                    <a:gd name="T12" fmla="*/ 21 w 23"/>
                    <a:gd name="T13" fmla="*/ 14 h 14"/>
                  </a:gdLst>
                  <a:ahLst/>
                  <a:cxnLst>
                    <a:cxn ang="0">
                      <a:pos x="T0" y="T1"/>
                    </a:cxn>
                    <a:cxn ang="0">
                      <a:pos x="T2" y="T3"/>
                    </a:cxn>
                    <a:cxn ang="0">
                      <a:pos x="T4" y="T5"/>
                    </a:cxn>
                    <a:cxn ang="0">
                      <a:pos x="T6" y="T7"/>
                    </a:cxn>
                    <a:cxn ang="0">
                      <a:pos x="T8" y="T9"/>
                    </a:cxn>
                    <a:cxn ang="0">
                      <a:pos x="T10" y="T11"/>
                    </a:cxn>
                    <a:cxn ang="0">
                      <a:pos x="T12" y="T13"/>
                    </a:cxn>
                  </a:cxnLst>
                  <a:rect l="0" t="0" r="r" b="b"/>
                  <a:pathLst>
                    <a:path w="23" h="14">
                      <a:moveTo>
                        <a:pt x="21" y="14"/>
                      </a:moveTo>
                      <a:cubicBezTo>
                        <a:pt x="22" y="13"/>
                        <a:pt x="21" y="12"/>
                        <a:pt x="21" y="12"/>
                      </a:cubicBezTo>
                      <a:cubicBezTo>
                        <a:pt x="18" y="8"/>
                        <a:pt x="10" y="1"/>
                        <a:pt x="0" y="5"/>
                      </a:cubicBezTo>
                      <a:cubicBezTo>
                        <a:pt x="0" y="5"/>
                        <a:pt x="0" y="5"/>
                        <a:pt x="0" y="6"/>
                      </a:cubicBezTo>
                      <a:cubicBezTo>
                        <a:pt x="0" y="5"/>
                        <a:pt x="0" y="4"/>
                        <a:pt x="1" y="4"/>
                      </a:cubicBezTo>
                      <a:cubicBezTo>
                        <a:pt x="11" y="0"/>
                        <a:pt x="19" y="7"/>
                        <a:pt x="22" y="10"/>
                      </a:cubicBezTo>
                      <a:cubicBezTo>
                        <a:pt x="23" y="11"/>
                        <a:pt x="22" y="13"/>
                        <a:pt x="21" y="14"/>
                      </a:cubicBezTo>
                      <a:close/>
                    </a:path>
                  </a:pathLst>
                </a:custGeom>
                <a:solidFill>
                  <a:srgbClr val="8E7771"/>
                </a:solidFill>
                <a:ln>
                  <a:noFill/>
                </a:ln>
              </p:spPr>
              <p:txBody>
                <a:bodyPr vert="horz" wrap="square" lIns="45720" tIns="22860" rIns="45720" bIns="22860" numCol="1" anchor="t" anchorCtr="0" compatLnSpc="1">
                  <a:prstTxWarp prst="textNoShape">
                    <a:avLst/>
                  </a:prstTxWarp>
                </a:bodyPr>
                <a:lstStyle/>
                <a:p>
                  <a:endParaRPr lang="en-US" sz="900"/>
                </a:p>
              </p:txBody>
            </p:sp>
            <p:grpSp>
              <p:nvGrpSpPr>
                <p:cNvPr id="62" name="Group 61">
                  <a:extLst>
                    <a:ext uri="{FF2B5EF4-FFF2-40B4-BE49-F238E27FC236}">
                      <a16:creationId xmlns:a16="http://schemas.microsoft.com/office/drawing/2014/main" id="{4A4EB61E-871B-62E1-E33F-985A990CC414}"/>
                    </a:ext>
                  </a:extLst>
                </p:cNvPr>
                <p:cNvGrpSpPr/>
                <p:nvPr/>
              </p:nvGrpSpPr>
              <p:grpSpPr>
                <a:xfrm>
                  <a:off x="656833" y="2374458"/>
                  <a:ext cx="535036" cy="227394"/>
                  <a:chOff x="4643802" y="5084415"/>
                  <a:chExt cx="511910" cy="217565"/>
                </a:xfrm>
              </p:grpSpPr>
              <p:sp>
                <p:nvSpPr>
                  <p:cNvPr id="79" name="Freeform 134">
                    <a:extLst>
                      <a:ext uri="{FF2B5EF4-FFF2-40B4-BE49-F238E27FC236}">
                        <a16:creationId xmlns:a16="http://schemas.microsoft.com/office/drawing/2014/main" id="{5DBC2ABE-2FD2-5F66-F888-83E711877B7A}"/>
                      </a:ext>
                    </a:extLst>
                  </p:cNvPr>
                  <p:cNvSpPr>
                    <a:spLocks/>
                  </p:cNvSpPr>
                  <p:nvPr/>
                </p:nvSpPr>
                <p:spPr bwMode="auto">
                  <a:xfrm>
                    <a:off x="4643802" y="5084415"/>
                    <a:ext cx="511910" cy="127977"/>
                  </a:xfrm>
                  <a:custGeom>
                    <a:avLst/>
                    <a:gdLst>
                      <a:gd name="T0" fmla="*/ 6 w 47"/>
                      <a:gd name="T1" fmla="*/ 12 h 12"/>
                      <a:gd name="T2" fmla="*/ 0 w 47"/>
                      <a:gd name="T3" fmla="*/ 0 h 12"/>
                      <a:gd name="T4" fmla="*/ 24 w 47"/>
                      <a:gd name="T5" fmla="*/ 1 h 12"/>
                      <a:gd name="T6" fmla="*/ 47 w 47"/>
                      <a:gd name="T7" fmla="*/ 0 h 12"/>
                      <a:gd name="T8" fmla="*/ 41 w 47"/>
                      <a:gd name="T9" fmla="*/ 12 h 12"/>
                      <a:gd name="T10" fmla="*/ 24 w 47"/>
                      <a:gd name="T11" fmla="*/ 8 h 12"/>
                      <a:gd name="T12" fmla="*/ 6 w 47"/>
                      <a:gd name="T13" fmla="*/ 12 h 12"/>
                    </a:gdLst>
                    <a:ahLst/>
                    <a:cxnLst>
                      <a:cxn ang="0">
                        <a:pos x="T0" y="T1"/>
                      </a:cxn>
                      <a:cxn ang="0">
                        <a:pos x="T2" y="T3"/>
                      </a:cxn>
                      <a:cxn ang="0">
                        <a:pos x="T4" y="T5"/>
                      </a:cxn>
                      <a:cxn ang="0">
                        <a:pos x="T6" y="T7"/>
                      </a:cxn>
                      <a:cxn ang="0">
                        <a:pos x="T8" y="T9"/>
                      </a:cxn>
                      <a:cxn ang="0">
                        <a:pos x="T10" y="T11"/>
                      </a:cxn>
                      <a:cxn ang="0">
                        <a:pos x="T12" y="T13"/>
                      </a:cxn>
                    </a:cxnLst>
                    <a:rect l="0" t="0" r="r" b="b"/>
                    <a:pathLst>
                      <a:path w="47" h="12">
                        <a:moveTo>
                          <a:pt x="6" y="12"/>
                        </a:moveTo>
                        <a:cubicBezTo>
                          <a:pt x="3" y="9"/>
                          <a:pt x="1" y="4"/>
                          <a:pt x="0" y="0"/>
                        </a:cubicBezTo>
                        <a:cubicBezTo>
                          <a:pt x="7" y="1"/>
                          <a:pt x="15" y="1"/>
                          <a:pt x="24" y="1"/>
                        </a:cubicBezTo>
                        <a:cubicBezTo>
                          <a:pt x="32" y="1"/>
                          <a:pt x="40" y="1"/>
                          <a:pt x="47" y="0"/>
                        </a:cubicBezTo>
                        <a:cubicBezTo>
                          <a:pt x="46" y="4"/>
                          <a:pt x="44" y="9"/>
                          <a:pt x="41" y="12"/>
                        </a:cubicBezTo>
                        <a:cubicBezTo>
                          <a:pt x="37" y="9"/>
                          <a:pt x="31" y="8"/>
                          <a:pt x="24" y="8"/>
                        </a:cubicBezTo>
                        <a:cubicBezTo>
                          <a:pt x="16" y="8"/>
                          <a:pt x="10" y="9"/>
                          <a:pt x="6" y="12"/>
                        </a:cubicBezTo>
                        <a:close/>
                      </a:path>
                    </a:pathLst>
                  </a:custGeom>
                  <a:solidFill>
                    <a:srgbClr val="9A32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80" name="Freeform 135">
                    <a:extLst>
                      <a:ext uri="{FF2B5EF4-FFF2-40B4-BE49-F238E27FC236}">
                        <a16:creationId xmlns:a16="http://schemas.microsoft.com/office/drawing/2014/main" id="{B6C32E48-C4AE-0F13-D78D-28D73C024955}"/>
                      </a:ext>
                    </a:extLst>
                  </p:cNvPr>
                  <p:cNvSpPr>
                    <a:spLocks/>
                  </p:cNvSpPr>
                  <p:nvPr/>
                </p:nvSpPr>
                <p:spPr bwMode="auto">
                  <a:xfrm>
                    <a:off x="4720589" y="5174003"/>
                    <a:ext cx="371138" cy="127977"/>
                  </a:xfrm>
                  <a:custGeom>
                    <a:avLst/>
                    <a:gdLst>
                      <a:gd name="T0" fmla="*/ 18 w 35"/>
                      <a:gd name="T1" fmla="*/ 12 h 12"/>
                      <a:gd name="T2" fmla="*/ 0 w 35"/>
                      <a:gd name="T3" fmla="*/ 4 h 12"/>
                      <a:gd name="T4" fmla="*/ 18 w 35"/>
                      <a:gd name="T5" fmla="*/ 0 h 12"/>
                      <a:gd name="T6" fmla="*/ 35 w 35"/>
                      <a:gd name="T7" fmla="*/ 4 h 12"/>
                      <a:gd name="T8" fmla="*/ 18 w 35"/>
                      <a:gd name="T9" fmla="*/ 12 h 12"/>
                    </a:gdLst>
                    <a:ahLst/>
                    <a:cxnLst>
                      <a:cxn ang="0">
                        <a:pos x="T0" y="T1"/>
                      </a:cxn>
                      <a:cxn ang="0">
                        <a:pos x="T2" y="T3"/>
                      </a:cxn>
                      <a:cxn ang="0">
                        <a:pos x="T4" y="T5"/>
                      </a:cxn>
                      <a:cxn ang="0">
                        <a:pos x="T6" y="T7"/>
                      </a:cxn>
                      <a:cxn ang="0">
                        <a:pos x="T8" y="T9"/>
                      </a:cxn>
                    </a:cxnLst>
                    <a:rect l="0" t="0" r="r" b="b"/>
                    <a:pathLst>
                      <a:path w="35" h="12">
                        <a:moveTo>
                          <a:pt x="18" y="12"/>
                        </a:moveTo>
                        <a:cubicBezTo>
                          <a:pt x="11" y="12"/>
                          <a:pt x="4" y="9"/>
                          <a:pt x="0" y="4"/>
                        </a:cubicBezTo>
                        <a:cubicBezTo>
                          <a:pt x="4" y="1"/>
                          <a:pt x="10" y="0"/>
                          <a:pt x="18" y="0"/>
                        </a:cubicBezTo>
                        <a:cubicBezTo>
                          <a:pt x="25" y="0"/>
                          <a:pt x="31" y="1"/>
                          <a:pt x="35" y="4"/>
                        </a:cubicBezTo>
                        <a:cubicBezTo>
                          <a:pt x="31" y="9"/>
                          <a:pt x="25" y="12"/>
                          <a:pt x="18" y="12"/>
                        </a:cubicBezTo>
                        <a:close/>
                      </a:path>
                    </a:pathLst>
                  </a:custGeom>
                  <a:solidFill>
                    <a:srgbClr val="C455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grpSp>
            <p:sp>
              <p:nvSpPr>
                <p:cNvPr id="63" name="Freeform 159">
                  <a:extLst>
                    <a:ext uri="{FF2B5EF4-FFF2-40B4-BE49-F238E27FC236}">
                      <a16:creationId xmlns:a16="http://schemas.microsoft.com/office/drawing/2014/main" id="{D1B9F50E-E7D0-2EF4-9884-5B4A44290205}"/>
                    </a:ext>
                  </a:extLst>
                </p:cNvPr>
                <p:cNvSpPr>
                  <a:spLocks noEditPoints="1"/>
                </p:cNvSpPr>
                <p:nvPr/>
              </p:nvSpPr>
              <p:spPr bwMode="auto">
                <a:xfrm>
                  <a:off x="437297" y="1868170"/>
                  <a:ext cx="383932" cy="319948"/>
                </a:xfrm>
                <a:custGeom>
                  <a:avLst/>
                  <a:gdLst>
                    <a:gd name="T0" fmla="*/ 17 w 36"/>
                    <a:gd name="T1" fmla="*/ 30 h 30"/>
                    <a:gd name="T2" fmla="*/ 17 w 36"/>
                    <a:gd name="T3" fmla="*/ 30 h 30"/>
                    <a:gd name="T4" fmla="*/ 17 w 36"/>
                    <a:gd name="T5" fmla="*/ 30 h 30"/>
                    <a:gd name="T6" fmla="*/ 17 w 36"/>
                    <a:gd name="T7" fmla="*/ 30 h 30"/>
                    <a:gd name="T8" fmla="*/ 16 w 36"/>
                    <a:gd name="T9" fmla="*/ 30 h 30"/>
                    <a:gd name="T10" fmla="*/ 16 w 36"/>
                    <a:gd name="T11" fmla="*/ 30 h 30"/>
                    <a:gd name="T12" fmla="*/ 16 w 36"/>
                    <a:gd name="T13" fmla="*/ 30 h 30"/>
                    <a:gd name="T14" fmla="*/ 35 w 36"/>
                    <a:gd name="T15" fmla="*/ 15 h 30"/>
                    <a:gd name="T16" fmla="*/ 17 w 36"/>
                    <a:gd name="T17" fmla="*/ 30 h 30"/>
                    <a:gd name="T18" fmla="*/ 35 w 36"/>
                    <a:gd name="T19" fmla="*/ 15 h 30"/>
                    <a:gd name="T20" fmla="*/ 35 w 36"/>
                    <a:gd name="T21" fmla="*/ 14 h 30"/>
                    <a:gd name="T22" fmla="*/ 35 w 36"/>
                    <a:gd name="T23" fmla="*/ 15 h 30"/>
                    <a:gd name="T24" fmla="*/ 35 w 36"/>
                    <a:gd name="T25" fmla="*/ 14 h 30"/>
                    <a:gd name="T26" fmla="*/ 14 w 36"/>
                    <a:gd name="T27" fmla="*/ 0 h 30"/>
                    <a:gd name="T28" fmla="*/ 14 w 36"/>
                    <a:gd name="T29" fmla="*/ 0 h 30"/>
                    <a:gd name="T30" fmla="*/ 18 w 36"/>
                    <a:gd name="T31" fmla="*/ 1 h 30"/>
                    <a:gd name="T32" fmla="*/ 18 w 36"/>
                    <a:gd name="T33" fmla="*/ 1 h 30"/>
                    <a:gd name="T34" fmla="*/ 34 w 36"/>
                    <a:gd name="T35" fmla="*/ 6 h 30"/>
                    <a:gd name="T36" fmla="*/ 36 w 36"/>
                    <a:gd name="T37" fmla="*/ 11 h 30"/>
                    <a:gd name="T38" fmla="*/ 34 w 36"/>
                    <a:gd name="T39" fmla="*/ 6 h 30"/>
                    <a:gd name="T40" fmla="*/ 18 w 36"/>
                    <a:gd name="T41" fmla="*/ 1 h 30"/>
                    <a:gd name="T42" fmla="*/ 18 w 36"/>
                    <a:gd name="T43" fmla="*/ 1 h 30"/>
                    <a:gd name="T44" fmla="*/ 14 w 36"/>
                    <a:gd name="T45" fmla="*/ 0 h 30"/>
                    <a:gd name="T46" fmla="*/ 14 w 36"/>
                    <a:gd name="T47" fmla="*/ 0 h 30"/>
                    <a:gd name="T48" fmla="*/ 13 w 36"/>
                    <a:gd name="T49" fmla="*/ 0 h 30"/>
                    <a:gd name="T50" fmla="*/ 7 w 36"/>
                    <a:gd name="T51" fmla="*/ 1 h 30"/>
                    <a:gd name="T52" fmla="*/ 1 w 36"/>
                    <a:gd name="T53" fmla="*/ 7 h 30"/>
                    <a:gd name="T54" fmla="*/ 0 w 36"/>
                    <a:gd name="T55" fmla="*/ 13 h 30"/>
                    <a:gd name="T56" fmla="*/ 1 w 36"/>
                    <a:gd name="T57" fmla="*/ 7 h 30"/>
                    <a:gd name="T58" fmla="*/ 7 w 36"/>
                    <a:gd name="T59" fmla="*/ 1 h 30"/>
                    <a:gd name="T60" fmla="*/ 13 w 36"/>
                    <a:gd name="T61" fmla="*/ 0 h 30"/>
                    <a:gd name="T62" fmla="*/ 13 w 36"/>
                    <a:gd name="T63" fmla="*/ 0 h 30"/>
                    <a:gd name="T64" fmla="*/ 13 w 36"/>
                    <a:gd name="T65" fmla="*/ 0 h 30"/>
                    <a:gd name="T66" fmla="*/ 13 w 36"/>
                    <a:gd name="T67" fmla="*/ 0 h 30"/>
                    <a:gd name="T68" fmla="*/ 13 w 36"/>
                    <a:gd name="T69"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6" h="30">
                      <a:moveTo>
                        <a:pt x="17" y="30"/>
                      </a:moveTo>
                      <a:cubicBezTo>
                        <a:pt x="17" y="30"/>
                        <a:pt x="17" y="30"/>
                        <a:pt x="17" y="30"/>
                      </a:cubicBezTo>
                      <a:cubicBezTo>
                        <a:pt x="17" y="30"/>
                        <a:pt x="17" y="30"/>
                        <a:pt x="17" y="30"/>
                      </a:cubicBezTo>
                      <a:cubicBezTo>
                        <a:pt x="17" y="30"/>
                        <a:pt x="17" y="30"/>
                        <a:pt x="17" y="30"/>
                      </a:cubicBezTo>
                      <a:moveTo>
                        <a:pt x="16" y="30"/>
                      </a:moveTo>
                      <a:cubicBezTo>
                        <a:pt x="16" y="30"/>
                        <a:pt x="16" y="30"/>
                        <a:pt x="16" y="30"/>
                      </a:cubicBezTo>
                      <a:cubicBezTo>
                        <a:pt x="16" y="30"/>
                        <a:pt x="16" y="30"/>
                        <a:pt x="16" y="30"/>
                      </a:cubicBezTo>
                      <a:moveTo>
                        <a:pt x="35" y="15"/>
                      </a:moveTo>
                      <a:cubicBezTo>
                        <a:pt x="32" y="24"/>
                        <a:pt x="29" y="30"/>
                        <a:pt x="17" y="30"/>
                      </a:cubicBezTo>
                      <a:cubicBezTo>
                        <a:pt x="29" y="30"/>
                        <a:pt x="32" y="24"/>
                        <a:pt x="35" y="15"/>
                      </a:cubicBezTo>
                      <a:moveTo>
                        <a:pt x="35" y="14"/>
                      </a:moveTo>
                      <a:cubicBezTo>
                        <a:pt x="35" y="14"/>
                        <a:pt x="35" y="14"/>
                        <a:pt x="35" y="15"/>
                      </a:cubicBezTo>
                      <a:cubicBezTo>
                        <a:pt x="35" y="14"/>
                        <a:pt x="35" y="14"/>
                        <a:pt x="35" y="14"/>
                      </a:cubicBezTo>
                      <a:moveTo>
                        <a:pt x="14" y="0"/>
                      </a:moveTo>
                      <a:cubicBezTo>
                        <a:pt x="14" y="0"/>
                        <a:pt x="14" y="0"/>
                        <a:pt x="14" y="0"/>
                      </a:cubicBezTo>
                      <a:cubicBezTo>
                        <a:pt x="15" y="1"/>
                        <a:pt x="17" y="1"/>
                        <a:pt x="18" y="1"/>
                      </a:cubicBezTo>
                      <a:cubicBezTo>
                        <a:pt x="18" y="1"/>
                        <a:pt x="18" y="1"/>
                        <a:pt x="18" y="1"/>
                      </a:cubicBezTo>
                      <a:cubicBezTo>
                        <a:pt x="24" y="1"/>
                        <a:pt x="31" y="2"/>
                        <a:pt x="34" y="6"/>
                      </a:cubicBezTo>
                      <a:cubicBezTo>
                        <a:pt x="35" y="8"/>
                        <a:pt x="36" y="9"/>
                        <a:pt x="36" y="11"/>
                      </a:cubicBezTo>
                      <a:cubicBezTo>
                        <a:pt x="36" y="9"/>
                        <a:pt x="35" y="8"/>
                        <a:pt x="34" y="6"/>
                      </a:cubicBezTo>
                      <a:cubicBezTo>
                        <a:pt x="31" y="2"/>
                        <a:pt x="24" y="1"/>
                        <a:pt x="18" y="1"/>
                      </a:cubicBezTo>
                      <a:cubicBezTo>
                        <a:pt x="18" y="1"/>
                        <a:pt x="18" y="1"/>
                        <a:pt x="18" y="1"/>
                      </a:cubicBezTo>
                      <a:cubicBezTo>
                        <a:pt x="17" y="1"/>
                        <a:pt x="15" y="1"/>
                        <a:pt x="14" y="0"/>
                      </a:cubicBezTo>
                      <a:cubicBezTo>
                        <a:pt x="14" y="0"/>
                        <a:pt x="14" y="0"/>
                        <a:pt x="14" y="0"/>
                      </a:cubicBezTo>
                      <a:moveTo>
                        <a:pt x="13" y="0"/>
                      </a:moveTo>
                      <a:cubicBezTo>
                        <a:pt x="10" y="0"/>
                        <a:pt x="8" y="1"/>
                        <a:pt x="7" y="1"/>
                      </a:cubicBezTo>
                      <a:cubicBezTo>
                        <a:pt x="3" y="2"/>
                        <a:pt x="2" y="5"/>
                        <a:pt x="1" y="7"/>
                      </a:cubicBezTo>
                      <a:cubicBezTo>
                        <a:pt x="1" y="9"/>
                        <a:pt x="0" y="11"/>
                        <a:pt x="0" y="13"/>
                      </a:cubicBezTo>
                      <a:cubicBezTo>
                        <a:pt x="0" y="11"/>
                        <a:pt x="1" y="9"/>
                        <a:pt x="1" y="7"/>
                      </a:cubicBezTo>
                      <a:cubicBezTo>
                        <a:pt x="2" y="5"/>
                        <a:pt x="3" y="2"/>
                        <a:pt x="7" y="1"/>
                      </a:cubicBezTo>
                      <a:cubicBezTo>
                        <a:pt x="8" y="1"/>
                        <a:pt x="10" y="0"/>
                        <a:pt x="13" y="0"/>
                      </a:cubicBezTo>
                      <a:moveTo>
                        <a:pt x="13" y="0"/>
                      </a:moveTo>
                      <a:cubicBezTo>
                        <a:pt x="13" y="0"/>
                        <a:pt x="13" y="0"/>
                        <a:pt x="13" y="0"/>
                      </a:cubicBezTo>
                      <a:cubicBezTo>
                        <a:pt x="13" y="0"/>
                        <a:pt x="13" y="0"/>
                        <a:pt x="13" y="0"/>
                      </a:cubicBezTo>
                      <a:cubicBezTo>
                        <a:pt x="13" y="0"/>
                        <a:pt x="13" y="0"/>
                        <a:pt x="13" y="0"/>
                      </a:cubicBezTo>
                    </a:path>
                  </a:pathLst>
                </a:custGeom>
                <a:solidFill>
                  <a:srgbClr val="4B4A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64" name="Freeform 31687">
                  <a:extLst>
                    <a:ext uri="{FF2B5EF4-FFF2-40B4-BE49-F238E27FC236}">
                      <a16:creationId xmlns:a16="http://schemas.microsoft.com/office/drawing/2014/main" id="{F46B0B75-C0CE-2DA4-2690-01D0AD574468}"/>
                    </a:ext>
                  </a:extLst>
                </p:cNvPr>
                <p:cNvSpPr>
                  <a:spLocks/>
                </p:cNvSpPr>
                <p:nvPr/>
              </p:nvSpPr>
              <p:spPr bwMode="auto">
                <a:xfrm>
                  <a:off x="512390" y="2216472"/>
                  <a:ext cx="168068" cy="75131"/>
                </a:xfrm>
                <a:custGeom>
                  <a:avLst/>
                  <a:gdLst>
                    <a:gd name="T0" fmla="*/ 11 w 11"/>
                    <a:gd name="T1" fmla="*/ 3 h 7"/>
                    <a:gd name="T2" fmla="*/ 6 w 11"/>
                    <a:gd name="T3" fmla="*/ 7 h 7"/>
                    <a:gd name="T4" fmla="*/ 0 w 11"/>
                    <a:gd name="T5" fmla="*/ 4 h 7"/>
                    <a:gd name="T6" fmla="*/ 5 w 11"/>
                    <a:gd name="T7" fmla="*/ 0 h 7"/>
                    <a:gd name="T8" fmla="*/ 11 w 11"/>
                    <a:gd name="T9" fmla="*/ 3 h 7"/>
                  </a:gdLst>
                  <a:ahLst/>
                  <a:cxnLst>
                    <a:cxn ang="0">
                      <a:pos x="T0" y="T1"/>
                    </a:cxn>
                    <a:cxn ang="0">
                      <a:pos x="T2" y="T3"/>
                    </a:cxn>
                    <a:cxn ang="0">
                      <a:pos x="T4" y="T5"/>
                    </a:cxn>
                    <a:cxn ang="0">
                      <a:pos x="T6" y="T7"/>
                    </a:cxn>
                    <a:cxn ang="0">
                      <a:pos x="T8" y="T9"/>
                    </a:cxn>
                  </a:cxnLst>
                  <a:rect l="0" t="0" r="r" b="b"/>
                  <a:pathLst>
                    <a:path w="11" h="7">
                      <a:moveTo>
                        <a:pt x="11" y="3"/>
                      </a:moveTo>
                      <a:cubicBezTo>
                        <a:pt x="11" y="5"/>
                        <a:pt x="8" y="6"/>
                        <a:pt x="6" y="7"/>
                      </a:cubicBezTo>
                      <a:cubicBezTo>
                        <a:pt x="3" y="7"/>
                        <a:pt x="0" y="6"/>
                        <a:pt x="0" y="4"/>
                      </a:cubicBezTo>
                      <a:cubicBezTo>
                        <a:pt x="0" y="2"/>
                        <a:pt x="2" y="0"/>
                        <a:pt x="5" y="0"/>
                      </a:cubicBezTo>
                      <a:cubicBezTo>
                        <a:pt x="8" y="0"/>
                        <a:pt x="11" y="1"/>
                        <a:pt x="11" y="3"/>
                      </a:cubicBezTo>
                      <a:close/>
                    </a:path>
                  </a:pathLst>
                </a:custGeom>
                <a:solidFill>
                  <a:srgbClr val="FF9D78"/>
                </a:solidFill>
                <a:ln>
                  <a:noFill/>
                </a:ln>
              </p:spPr>
              <p:txBody>
                <a:bodyPr vert="horz" wrap="square" lIns="45720" tIns="22860" rIns="45720" bIns="22860" numCol="1" anchor="t" anchorCtr="0" compatLnSpc="1">
                  <a:prstTxWarp prst="textNoShape">
                    <a:avLst/>
                  </a:prstTxWarp>
                </a:bodyPr>
                <a:lstStyle/>
                <a:p>
                  <a:endParaRPr lang="en-US" sz="900"/>
                </a:p>
              </p:txBody>
            </p:sp>
            <p:grpSp>
              <p:nvGrpSpPr>
                <p:cNvPr id="65" name="Group 64">
                  <a:extLst>
                    <a:ext uri="{FF2B5EF4-FFF2-40B4-BE49-F238E27FC236}">
                      <a16:creationId xmlns:a16="http://schemas.microsoft.com/office/drawing/2014/main" id="{074BCEEB-D5F2-6A59-43F4-0FE43C5F2C21}"/>
                    </a:ext>
                  </a:extLst>
                </p:cNvPr>
                <p:cNvGrpSpPr/>
                <p:nvPr/>
              </p:nvGrpSpPr>
              <p:grpSpPr>
                <a:xfrm>
                  <a:off x="1056893" y="1833312"/>
                  <a:ext cx="194939" cy="292410"/>
                  <a:chOff x="766791" y="7239466"/>
                  <a:chExt cx="549950" cy="824928"/>
                </a:xfrm>
              </p:grpSpPr>
              <p:sp>
                <p:nvSpPr>
                  <p:cNvPr id="75" name="Freeform 31692">
                    <a:extLst>
                      <a:ext uri="{FF2B5EF4-FFF2-40B4-BE49-F238E27FC236}">
                        <a16:creationId xmlns:a16="http://schemas.microsoft.com/office/drawing/2014/main" id="{8C75A7B5-C2DC-79E1-AEF1-32BC510D2F9E}"/>
                      </a:ext>
                    </a:extLst>
                  </p:cNvPr>
                  <p:cNvSpPr>
                    <a:spLocks/>
                  </p:cNvSpPr>
                  <p:nvPr/>
                </p:nvSpPr>
                <p:spPr bwMode="auto">
                  <a:xfrm>
                    <a:off x="766791" y="7239466"/>
                    <a:ext cx="549950" cy="797437"/>
                  </a:xfrm>
                  <a:custGeom>
                    <a:avLst/>
                    <a:gdLst>
                      <a:gd name="T0" fmla="*/ 1 w 18"/>
                      <a:gd name="T1" fmla="*/ 12 h 25"/>
                      <a:gd name="T2" fmla="*/ 13 w 18"/>
                      <a:gd name="T3" fmla="*/ 2 h 25"/>
                      <a:gd name="T4" fmla="*/ 16 w 18"/>
                      <a:gd name="T5" fmla="*/ 17 h 25"/>
                      <a:gd name="T6" fmla="*/ 6 w 18"/>
                      <a:gd name="T7" fmla="*/ 23 h 25"/>
                      <a:gd name="T8" fmla="*/ 1 w 18"/>
                      <a:gd name="T9" fmla="*/ 12 h 25"/>
                    </a:gdLst>
                    <a:ahLst/>
                    <a:cxnLst>
                      <a:cxn ang="0">
                        <a:pos x="T0" y="T1"/>
                      </a:cxn>
                      <a:cxn ang="0">
                        <a:pos x="T2" y="T3"/>
                      </a:cxn>
                      <a:cxn ang="0">
                        <a:pos x="T4" y="T5"/>
                      </a:cxn>
                      <a:cxn ang="0">
                        <a:pos x="T6" y="T7"/>
                      </a:cxn>
                      <a:cxn ang="0">
                        <a:pos x="T8" y="T9"/>
                      </a:cxn>
                    </a:cxnLst>
                    <a:rect l="0" t="0" r="r" b="b"/>
                    <a:pathLst>
                      <a:path w="18" h="25">
                        <a:moveTo>
                          <a:pt x="1" y="12"/>
                        </a:moveTo>
                        <a:cubicBezTo>
                          <a:pt x="3" y="4"/>
                          <a:pt x="8" y="0"/>
                          <a:pt x="13" y="2"/>
                        </a:cubicBezTo>
                        <a:cubicBezTo>
                          <a:pt x="17" y="3"/>
                          <a:pt x="18" y="10"/>
                          <a:pt x="16" y="17"/>
                        </a:cubicBezTo>
                        <a:cubicBezTo>
                          <a:pt x="14" y="25"/>
                          <a:pt x="11" y="25"/>
                          <a:pt x="6" y="23"/>
                        </a:cubicBezTo>
                        <a:cubicBezTo>
                          <a:pt x="2" y="21"/>
                          <a:pt x="0" y="19"/>
                          <a:pt x="1" y="12"/>
                        </a:cubicBezTo>
                        <a:close/>
                      </a:path>
                    </a:pathLst>
                  </a:custGeom>
                  <a:solidFill>
                    <a:srgbClr val="B96C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76" name="Freeform 31693">
                    <a:extLst>
                      <a:ext uri="{FF2B5EF4-FFF2-40B4-BE49-F238E27FC236}">
                        <a16:creationId xmlns:a16="http://schemas.microsoft.com/office/drawing/2014/main" id="{CAC17896-B51D-7ED0-59B6-107744094389}"/>
                      </a:ext>
                    </a:extLst>
                  </p:cNvPr>
                  <p:cNvSpPr>
                    <a:spLocks/>
                  </p:cNvSpPr>
                  <p:nvPr/>
                </p:nvSpPr>
                <p:spPr bwMode="auto">
                  <a:xfrm>
                    <a:off x="766791" y="7294463"/>
                    <a:ext cx="549950" cy="769931"/>
                  </a:xfrm>
                  <a:custGeom>
                    <a:avLst/>
                    <a:gdLst>
                      <a:gd name="T0" fmla="*/ 1 w 18"/>
                      <a:gd name="T1" fmla="*/ 12 h 25"/>
                      <a:gd name="T2" fmla="*/ 13 w 18"/>
                      <a:gd name="T3" fmla="*/ 2 h 25"/>
                      <a:gd name="T4" fmla="*/ 16 w 18"/>
                      <a:gd name="T5" fmla="*/ 18 h 25"/>
                      <a:gd name="T6" fmla="*/ 7 w 18"/>
                      <a:gd name="T7" fmla="*/ 23 h 25"/>
                      <a:gd name="T8" fmla="*/ 1 w 18"/>
                      <a:gd name="T9" fmla="*/ 12 h 25"/>
                    </a:gdLst>
                    <a:ahLst/>
                    <a:cxnLst>
                      <a:cxn ang="0">
                        <a:pos x="T0" y="T1"/>
                      </a:cxn>
                      <a:cxn ang="0">
                        <a:pos x="T2" y="T3"/>
                      </a:cxn>
                      <a:cxn ang="0">
                        <a:pos x="T4" y="T5"/>
                      </a:cxn>
                      <a:cxn ang="0">
                        <a:pos x="T6" y="T7"/>
                      </a:cxn>
                      <a:cxn ang="0">
                        <a:pos x="T8" y="T9"/>
                      </a:cxn>
                    </a:cxnLst>
                    <a:rect l="0" t="0" r="r" b="b"/>
                    <a:pathLst>
                      <a:path w="18" h="25">
                        <a:moveTo>
                          <a:pt x="1" y="12"/>
                        </a:moveTo>
                        <a:cubicBezTo>
                          <a:pt x="3" y="5"/>
                          <a:pt x="8" y="0"/>
                          <a:pt x="13" y="2"/>
                        </a:cubicBezTo>
                        <a:cubicBezTo>
                          <a:pt x="17" y="4"/>
                          <a:pt x="18" y="11"/>
                          <a:pt x="16" y="18"/>
                        </a:cubicBezTo>
                        <a:cubicBezTo>
                          <a:pt x="15" y="25"/>
                          <a:pt x="11" y="25"/>
                          <a:pt x="7" y="23"/>
                        </a:cubicBezTo>
                        <a:cubicBezTo>
                          <a:pt x="2" y="22"/>
                          <a:pt x="0" y="20"/>
                          <a:pt x="1" y="12"/>
                        </a:cubicBezTo>
                        <a:close/>
                      </a:path>
                    </a:pathLst>
                  </a:custGeom>
                  <a:solidFill>
                    <a:srgbClr val="FFF8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77" name="Freeform 31697">
                    <a:extLst>
                      <a:ext uri="{FF2B5EF4-FFF2-40B4-BE49-F238E27FC236}">
                        <a16:creationId xmlns:a16="http://schemas.microsoft.com/office/drawing/2014/main" id="{3A5FD881-2095-45F7-25AB-005ED6D48189}"/>
                      </a:ext>
                    </a:extLst>
                  </p:cNvPr>
                  <p:cNvSpPr>
                    <a:spLocks/>
                  </p:cNvSpPr>
                  <p:nvPr/>
                </p:nvSpPr>
                <p:spPr bwMode="auto">
                  <a:xfrm>
                    <a:off x="849274" y="7541949"/>
                    <a:ext cx="357477" cy="439961"/>
                  </a:xfrm>
                  <a:custGeom>
                    <a:avLst/>
                    <a:gdLst>
                      <a:gd name="T0" fmla="*/ 0 w 11"/>
                      <a:gd name="T1" fmla="*/ 7 h 15"/>
                      <a:gd name="T2" fmla="*/ 6 w 11"/>
                      <a:gd name="T3" fmla="*/ 1 h 15"/>
                      <a:gd name="T4" fmla="*/ 11 w 11"/>
                      <a:gd name="T5" fmla="*/ 8 h 15"/>
                      <a:gd name="T6" fmla="*/ 5 w 11"/>
                      <a:gd name="T7" fmla="*/ 14 h 15"/>
                      <a:gd name="T8" fmla="*/ 0 w 11"/>
                      <a:gd name="T9" fmla="*/ 7 h 15"/>
                    </a:gdLst>
                    <a:ahLst/>
                    <a:cxnLst>
                      <a:cxn ang="0">
                        <a:pos x="T0" y="T1"/>
                      </a:cxn>
                      <a:cxn ang="0">
                        <a:pos x="T2" y="T3"/>
                      </a:cxn>
                      <a:cxn ang="0">
                        <a:pos x="T4" y="T5"/>
                      </a:cxn>
                      <a:cxn ang="0">
                        <a:pos x="T6" y="T7"/>
                      </a:cxn>
                      <a:cxn ang="0">
                        <a:pos x="T8" y="T9"/>
                      </a:cxn>
                    </a:cxnLst>
                    <a:rect l="0" t="0" r="r" b="b"/>
                    <a:pathLst>
                      <a:path w="11" h="15">
                        <a:moveTo>
                          <a:pt x="0" y="7"/>
                        </a:moveTo>
                        <a:cubicBezTo>
                          <a:pt x="0" y="3"/>
                          <a:pt x="3" y="0"/>
                          <a:pt x="6" y="1"/>
                        </a:cubicBezTo>
                        <a:cubicBezTo>
                          <a:pt x="9" y="1"/>
                          <a:pt x="11" y="4"/>
                          <a:pt x="11" y="8"/>
                        </a:cubicBezTo>
                        <a:cubicBezTo>
                          <a:pt x="10" y="12"/>
                          <a:pt x="8" y="15"/>
                          <a:pt x="5" y="14"/>
                        </a:cubicBezTo>
                        <a:cubicBezTo>
                          <a:pt x="2" y="14"/>
                          <a:pt x="0" y="11"/>
                          <a:pt x="0" y="7"/>
                        </a:cubicBezTo>
                        <a:close/>
                      </a:path>
                    </a:pathLst>
                  </a:custGeom>
                  <a:solidFill>
                    <a:srgbClr val="83AD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78" name="Freeform 31698">
                    <a:extLst>
                      <a:ext uri="{FF2B5EF4-FFF2-40B4-BE49-F238E27FC236}">
                        <a16:creationId xmlns:a16="http://schemas.microsoft.com/office/drawing/2014/main" id="{E2DF2113-ADFC-7E80-79A8-0C846143504C}"/>
                      </a:ext>
                    </a:extLst>
                  </p:cNvPr>
                  <p:cNvSpPr>
                    <a:spLocks/>
                  </p:cNvSpPr>
                  <p:nvPr/>
                </p:nvSpPr>
                <p:spPr bwMode="auto">
                  <a:xfrm>
                    <a:off x="959265" y="7596943"/>
                    <a:ext cx="109990" cy="109989"/>
                  </a:xfrm>
                  <a:custGeom>
                    <a:avLst/>
                    <a:gdLst>
                      <a:gd name="T0" fmla="*/ 0 w 4"/>
                      <a:gd name="T1" fmla="*/ 2 h 4"/>
                      <a:gd name="T2" fmla="*/ 2 w 4"/>
                      <a:gd name="T3" fmla="*/ 0 h 4"/>
                      <a:gd name="T4" fmla="*/ 4 w 4"/>
                      <a:gd name="T5" fmla="*/ 2 h 4"/>
                      <a:gd name="T6" fmla="*/ 2 w 4"/>
                      <a:gd name="T7" fmla="*/ 4 h 4"/>
                      <a:gd name="T8" fmla="*/ 0 w 4"/>
                      <a:gd name="T9" fmla="*/ 2 h 4"/>
                    </a:gdLst>
                    <a:ahLst/>
                    <a:cxnLst>
                      <a:cxn ang="0">
                        <a:pos x="T0" y="T1"/>
                      </a:cxn>
                      <a:cxn ang="0">
                        <a:pos x="T2" y="T3"/>
                      </a:cxn>
                      <a:cxn ang="0">
                        <a:pos x="T4" y="T5"/>
                      </a:cxn>
                      <a:cxn ang="0">
                        <a:pos x="T6" y="T7"/>
                      </a:cxn>
                      <a:cxn ang="0">
                        <a:pos x="T8" y="T9"/>
                      </a:cxn>
                    </a:cxnLst>
                    <a:rect l="0" t="0" r="r" b="b"/>
                    <a:pathLst>
                      <a:path w="4" h="4">
                        <a:moveTo>
                          <a:pt x="0" y="2"/>
                        </a:moveTo>
                        <a:cubicBezTo>
                          <a:pt x="0" y="1"/>
                          <a:pt x="1" y="0"/>
                          <a:pt x="2" y="0"/>
                        </a:cubicBezTo>
                        <a:cubicBezTo>
                          <a:pt x="3" y="0"/>
                          <a:pt x="4" y="1"/>
                          <a:pt x="4" y="2"/>
                        </a:cubicBezTo>
                        <a:cubicBezTo>
                          <a:pt x="4" y="4"/>
                          <a:pt x="3" y="4"/>
                          <a:pt x="2" y="4"/>
                        </a:cubicBezTo>
                        <a:cubicBezTo>
                          <a:pt x="1" y="4"/>
                          <a:pt x="0" y="3"/>
                          <a:pt x="0" y="2"/>
                        </a:cubicBezTo>
                        <a:close/>
                      </a:path>
                    </a:pathLst>
                  </a:custGeom>
                  <a:solidFill>
                    <a:srgbClr val="AFD1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grpSp>
            <p:grpSp>
              <p:nvGrpSpPr>
                <p:cNvPr id="66" name="Group 65">
                  <a:extLst>
                    <a:ext uri="{FF2B5EF4-FFF2-40B4-BE49-F238E27FC236}">
                      <a16:creationId xmlns:a16="http://schemas.microsoft.com/office/drawing/2014/main" id="{5F90ED6A-8ACC-14AD-7576-035D70D45D4A}"/>
                    </a:ext>
                  </a:extLst>
                </p:cNvPr>
                <p:cNvGrpSpPr/>
                <p:nvPr/>
              </p:nvGrpSpPr>
              <p:grpSpPr>
                <a:xfrm>
                  <a:off x="559092" y="1829781"/>
                  <a:ext cx="221682" cy="282665"/>
                  <a:chOff x="-360617" y="7129477"/>
                  <a:chExt cx="659942" cy="797437"/>
                </a:xfrm>
              </p:grpSpPr>
              <p:sp>
                <p:nvSpPr>
                  <p:cNvPr id="71" name="Freeform 31690">
                    <a:extLst>
                      <a:ext uri="{FF2B5EF4-FFF2-40B4-BE49-F238E27FC236}">
                        <a16:creationId xmlns:a16="http://schemas.microsoft.com/office/drawing/2014/main" id="{5927CE4A-5AE0-53F7-0BA6-1CBB6C39C92F}"/>
                      </a:ext>
                    </a:extLst>
                  </p:cNvPr>
                  <p:cNvSpPr>
                    <a:spLocks/>
                  </p:cNvSpPr>
                  <p:nvPr/>
                </p:nvSpPr>
                <p:spPr bwMode="auto">
                  <a:xfrm>
                    <a:off x="-360617" y="7129477"/>
                    <a:ext cx="632453" cy="769931"/>
                  </a:xfrm>
                  <a:custGeom>
                    <a:avLst/>
                    <a:gdLst>
                      <a:gd name="T0" fmla="*/ 2 w 20"/>
                      <a:gd name="T1" fmla="*/ 17 h 25"/>
                      <a:gd name="T2" fmla="*/ 9 w 20"/>
                      <a:gd name="T3" fmla="*/ 2 h 25"/>
                      <a:gd name="T4" fmla="*/ 19 w 20"/>
                      <a:gd name="T5" fmla="*/ 13 h 25"/>
                      <a:gd name="T6" fmla="*/ 11 w 20"/>
                      <a:gd name="T7" fmla="*/ 24 h 25"/>
                      <a:gd name="T8" fmla="*/ 2 w 20"/>
                      <a:gd name="T9" fmla="*/ 17 h 25"/>
                    </a:gdLst>
                    <a:ahLst/>
                    <a:cxnLst>
                      <a:cxn ang="0">
                        <a:pos x="T0" y="T1"/>
                      </a:cxn>
                      <a:cxn ang="0">
                        <a:pos x="T2" y="T3"/>
                      </a:cxn>
                      <a:cxn ang="0">
                        <a:pos x="T4" y="T5"/>
                      </a:cxn>
                      <a:cxn ang="0">
                        <a:pos x="T6" y="T7"/>
                      </a:cxn>
                      <a:cxn ang="0">
                        <a:pos x="T8" y="T9"/>
                      </a:cxn>
                    </a:cxnLst>
                    <a:rect l="0" t="0" r="r" b="b"/>
                    <a:pathLst>
                      <a:path w="20" h="25">
                        <a:moveTo>
                          <a:pt x="2" y="17"/>
                        </a:moveTo>
                        <a:cubicBezTo>
                          <a:pt x="0" y="10"/>
                          <a:pt x="4" y="3"/>
                          <a:pt x="9" y="2"/>
                        </a:cubicBezTo>
                        <a:cubicBezTo>
                          <a:pt x="14" y="0"/>
                          <a:pt x="18" y="6"/>
                          <a:pt x="19" y="13"/>
                        </a:cubicBezTo>
                        <a:cubicBezTo>
                          <a:pt x="20" y="20"/>
                          <a:pt x="17" y="22"/>
                          <a:pt x="11" y="24"/>
                        </a:cubicBezTo>
                        <a:cubicBezTo>
                          <a:pt x="6" y="25"/>
                          <a:pt x="3" y="25"/>
                          <a:pt x="2" y="17"/>
                        </a:cubicBezTo>
                        <a:close/>
                      </a:path>
                    </a:pathLst>
                  </a:custGeom>
                  <a:solidFill>
                    <a:srgbClr val="B96C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72" name="Freeform 31691">
                    <a:extLst>
                      <a:ext uri="{FF2B5EF4-FFF2-40B4-BE49-F238E27FC236}">
                        <a16:creationId xmlns:a16="http://schemas.microsoft.com/office/drawing/2014/main" id="{7C49449E-4559-B9AF-B15A-466891239D6D}"/>
                      </a:ext>
                    </a:extLst>
                  </p:cNvPr>
                  <p:cNvSpPr>
                    <a:spLocks/>
                  </p:cNvSpPr>
                  <p:nvPr/>
                </p:nvSpPr>
                <p:spPr bwMode="auto">
                  <a:xfrm>
                    <a:off x="-305621" y="7156983"/>
                    <a:ext cx="604946" cy="769931"/>
                  </a:xfrm>
                  <a:custGeom>
                    <a:avLst/>
                    <a:gdLst>
                      <a:gd name="T0" fmla="*/ 1 w 20"/>
                      <a:gd name="T1" fmla="*/ 17 h 25"/>
                      <a:gd name="T2" fmla="*/ 9 w 20"/>
                      <a:gd name="T3" fmla="*/ 2 h 25"/>
                      <a:gd name="T4" fmla="*/ 19 w 20"/>
                      <a:gd name="T5" fmla="*/ 13 h 25"/>
                      <a:gd name="T6" fmla="*/ 11 w 20"/>
                      <a:gd name="T7" fmla="*/ 24 h 25"/>
                      <a:gd name="T8" fmla="*/ 1 w 20"/>
                      <a:gd name="T9" fmla="*/ 17 h 25"/>
                    </a:gdLst>
                    <a:ahLst/>
                    <a:cxnLst>
                      <a:cxn ang="0">
                        <a:pos x="T0" y="T1"/>
                      </a:cxn>
                      <a:cxn ang="0">
                        <a:pos x="T2" y="T3"/>
                      </a:cxn>
                      <a:cxn ang="0">
                        <a:pos x="T4" y="T5"/>
                      </a:cxn>
                      <a:cxn ang="0">
                        <a:pos x="T6" y="T7"/>
                      </a:cxn>
                      <a:cxn ang="0">
                        <a:pos x="T8" y="T9"/>
                      </a:cxn>
                    </a:cxnLst>
                    <a:rect l="0" t="0" r="r" b="b"/>
                    <a:pathLst>
                      <a:path w="20" h="25">
                        <a:moveTo>
                          <a:pt x="1" y="17"/>
                        </a:moveTo>
                        <a:cubicBezTo>
                          <a:pt x="0" y="10"/>
                          <a:pt x="4" y="3"/>
                          <a:pt x="9" y="2"/>
                        </a:cubicBezTo>
                        <a:cubicBezTo>
                          <a:pt x="14" y="0"/>
                          <a:pt x="18" y="6"/>
                          <a:pt x="19" y="13"/>
                        </a:cubicBezTo>
                        <a:cubicBezTo>
                          <a:pt x="20" y="20"/>
                          <a:pt x="17" y="22"/>
                          <a:pt x="11" y="24"/>
                        </a:cubicBezTo>
                        <a:cubicBezTo>
                          <a:pt x="6" y="25"/>
                          <a:pt x="3" y="25"/>
                          <a:pt x="1" y="17"/>
                        </a:cubicBezTo>
                        <a:close/>
                      </a:path>
                    </a:pathLst>
                  </a:custGeom>
                  <a:solidFill>
                    <a:srgbClr val="FFF8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73" name="Freeform 31696">
                    <a:extLst>
                      <a:ext uri="{FF2B5EF4-FFF2-40B4-BE49-F238E27FC236}">
                        <a16:creationId xmlns:a16="http://schemas.microsoft.com/office/drawing/2014/main" id="{450D802D-EADC-2388-7FE7-317CEC6BDCE6}"/>
                      </a:ext>
                    </a:extLst>
                  </p:cNvPr>
                  <p:cNvSpPr>
                    <a:spLocks/>
                  </p:cNvSpPr>
                  <p:nvPr/>
                </p:nvSpPr>
                <p:spPr bwMode="auto">
                  <a:xfrm>
                    <a:off x="-168125" y="7431957"/>
                    <a:ext cx="302482" cy="412472"/>
                  </a:xfrm>
                  <a:custGeom>
                    <a:avLst/>
                    <a:gdLst>
                      <a:gd name="T0" fmla="*/ 0 w 10"/>
                      <a:gd name="T1" fmla="*/ 6 h 13"/>
                      <a:gd name="T2" fmla="*/ 5 w 10"/>
                      <a:gd name="T3" fmla="*/ 0 h 13"/>
                      <a:gd name="T4" fmla="*/ 10 w 10"/>
                      <a:gd name="T5" fmla="*/ 7 h 13"/>
                      <a:gd name="T6" fmla="*/ 5 w 10"/>
                      <a:gd name="T7" fmla="*/ 13 h 13"/>
                      <a:gd name="T8" fmla="*/ 0 w 10"/>
                      <a:gd name="T9" fmla="*/ 6 h 13"/>
                    </a:gdLst>
                    <a:ahLst/>
                    <a:cxnLst>
                      <a:cxn ang="0">
                        <a:pos x="T0" y="T1"/>
                      </a:cxn>
                      <a:cxn ang="0">
                        <a:pos x="T2" y="T3"/>
                      </a:cxn>
                      <a:cxn ang="0">
                        <a:pos x="T4" y="T5"/>
                      </a:cxn>
                      <a:cxn ang="0">
                        <a:pos x="T6" y="T7"/>
                      </a:cxn>
                      <a:cxn ang="0">
                        <a:pos x="T8" y="T9"/>
                      </a:cxn>
                    </a:cxnLst>
                    <a:rect l="0" t="0" r="r" b="b"/>
                    <a:pathLst>
                      <a:path w="10" h="13">
                        <a:moveTo>
                          <a:pt x="0" y="6"/>
                        </a:moveTo>
                        <a:cubicBezTo>
                          <a:pt x="0" y="3"/>
                          <a:pt x="2" y="0"/>
                          <a:pt x="5" y="0"/>
                        </a:cubicBezTo>
                        <a:cubicBezTo>
                          <a:pt x="8" y="0"/>
                          <a:pt x="10" y="3"/>
                          <a:pt x="10" y="7"/>
                        </a:cubicBezTo>
                        <a:cubicBezTo>
                          <a:pt x="10" y="10"/>
                          <a:pt x="7" y="13"/>
                          <a:pt x="5" y="13"/>
                        </a:cubicBezTo>
                        <a:cubicBezTo>
                          <a:pt x="2" y="13"/>
                          <a:pt x="0" y="10"/>
                          <a:pt x="0" y="6"/>
                        </a:cubicBezTo>
                        <a:close/>
                      </a:path>
                    </a:pathLst>
                  </a:custGeom>
                  <a:solidFill>
                    <a:srgbClr val="83AD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74" name="Freeform 31699">
                    <a:extLst>
                      <a:ext uri="{FF2B5EF4-FFF2-40B4-BE49-F238E27FC236}">
                        <a16:creationId xmlns:a16="http://schemas.microsoft.com/office/drawing/2014/main" id="{BEF56257-F018-0E55-2892-159BA7838CB2}"/>
                      </a:ext>
                    </a:extLst>
                  </p:cNvPr>
                  <p:cNvSpPr>
                    <a:spLocks/>
                  </p:cNvSpPr>
                  <p:nvPr/>
                </p:nvSpPr>
                <p:spPr bwMode="auto">
                  <a:xfrm>
                    <a:off x="-113130" y="7459447"/>
                    <a:ext cx="137496" cy="137496"/>
                  </a:xfrm>
                  <a:custGeom>
                    <a:avLst/>
                    <a:gdLst>
                      <a:gd name="T0" fmla="*/ 0 w 4"/>
                      <a:gd name="T1" fmla="*/ 2 h 4"/>
                      <a:gd name="T2" fmla="*/ 2 w 4"/>
                      <a:gd name="T3" fmla="*/ 0 h 4"/>
                      <a:gd name="T4" fmla="*/ 4 w 4"/>
                      <a:gd name="T5" fmla="*/ 2 h 4"/>
                      <a:gd name="T6" fmla="*/ 2 w 4"/>
                      <a:gd name="T7" fmla="*/ 4 h 4"/>
                      <a:gd name="T8" fmla="*/ 0 w 4"/>
                      <a:gd name="T9" fmla="*/ 2 h 4"/>
                    </a:gdLst>
                    <a:ahLst/>
                    <a:cxnLst>
                      <a:cxn ang="0">
                        <a:pos x="T0" y="T1"/>
                      </a:cxn>
                      <a:cxn ang="0">
                        <a:pos x="T2" y="T3"/>
                      </a:cxn>
                      <a:cxn ang="0">
                        <a:pos x="T4" y="T5"/>
                      </a:cxn>
                      <a:cxn ang="0">
                        <a:pos x="T6" y="T7"/>
                      </a:cxn>
                      <a:cxn ang="0">
                        <a:pos x="T8" y="T9"/>
                      </a:cxn>
                    </a:cxnLst>
                    <a:rect l="0" t="0" r="r" b="b"/>
                    <a:pathLst>
                      <a:path w="4" h="4">
                        <a:moveTo>
                          <a:pt x="0" y="2"/>
                        </a:moveTo>
                        <a:cubicBezTo>
                          <a:pt x="0" y="1"/>
                          <a:pt x="1" y="0"/>
                          <a:pt x="2" y="0"/>
                        </a:cubicBezTo>
                        <a:cubicBezTo>
                          <a:pt x="3" y="0"/>
                          <a:pt x="4" y="1"/>
                          <a:pt x="4" y="2"/>
                        </a:cubicBezTo>
                        <a:cubicBezTo>
                          <a:pt x="4" y="4"/>
                          <a:pt x="3" y="4"/>
                          <a:pt x="2" y="4"/>
                        </a:cubicBezTo>
                        <a:cubicBezTo>
                          <a:pt x="1" y="4"/>
                          <a:pt x="0" y="3"/>
                          <a:pt x="0" y="2"/>
                        </a:cubicBezTo>
                        <a:close/>
                      </a:path>
                    </a:pathLst>
                  </a:custGeom>
                  <a:solidFill>
                    <a:srgbClr val="AFD1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grpSp>
            <p:sp>
              <p:nvSpPr>
                <p:cNvPr id="67" name="Freeform 31687">
                  <a:extLst>
                    <a:ext uri="{FF2B5EF4-FFF2-40B4-BE49-F238E27FC236}">
                      <a16:creationId xmlns:a16="http://schemas.microsoft.com/office/drawing/2014/main" id="{55731888-F470-97CB-8BBB-C6A668CC274E}"/>
                    </a:ext>
                  </a:extLst>
                </p:cNvPr>
                <p:cNvSpPr>
                  <a:spLocks/>
                </p:cNvSpPr>
                <p:nvPr/>
              </p:nvSpPr>
              <p:spPr bwMode="auto">
                <a:xfrm flipH="1">
                  <a:off x="1103702" y="2195323"/>
                  <a:ext cx="200791" cy="64793"/>
                </a:xfrm>
                <a:custGeom>
                  <a:avLst/>
                  <a:gdLst>
                    <a:gd name="T0" fmla="*/ 11 w 11"/>
                    <a:gd name="T1" fmla="*/ 3 h 7"/>
                    <a:gd name="T2" fmla="*/ 6 w 11"/>
                    <a:gd name="T3" fmla="*/ 7 h 7"/>
                    <a:gd name="T4" fmla="*/ 0 w 11"/>
                    <a:gd name="T5" fmla="*/ 4 h 7"/>
                    <a:gd name="T6" fmla="*/ 5 w 11"/>
                    <a:gd name="T7" fmla="*/ 0 h 7"/>
                    <a:gd name="T8" fmla="*/ 11 w 11"/>
                    <a:gd name="T9" fmla="*/ 3 h 7"/>
                  </a:gdLst>
                  <a:ahLst/>
                  <a:cxnLst>
                    <a:cxn ang="0">
                      <a:pos x="T0" y="T1"/>
                    </a:cxn>
                    <a:cxn ang="0">
                      <a:pos x="T2" y="T3"/>
                    </a:cxn>
                    <a:cxn ang="0">
                      <a:pos x="T4" y="T5"/>
                    </a:cxn>
                    <a:cxn ang="0">
                      <a:pos x="T6" y="T7"/>
                    </a:cxn>
                    <a:cxn ang="0">
                      <a:pos x="T8" y="T9"/>
                    </a:cxn>
                  </a:cxnLst>
                  <a:rect l="0" t="0" r="r" b="b"/>
                  <a:pathLst>
                    <a:path w="11" h="7">
                      <a:moveTo>
                        <a:pt x="11" y="3"/>
                      </a:moveTo>
                      <a:cubicBezTo>
                        <a:pt x="11" y="5"/>
                        <a:pt x="8" y="6"/>
                        <a:pt x="6" y="7"/>
                      </a:cubicBezTo>
                      <a:cubicBezTo>
                        <a:pt x="3" y="7"/>
                        <a:pt x="0" y="6"/>
                        <a:pt x="0" y="4"/>
                      </a:cubicBezTo>
                      <a:cubicBezTo>
                        <a:pt x="0" y="2"/>
                        <a:pt x="2" y="0"/>
                        <a:pt x="5" y="0"/>
                      </a:cubicBezTo>
                      <a:cubicBezTo>
                        <a:pt x="8" y="0"/>
                        <a:pt x="11" y="1"/>
                        <a:pt x="11" y="3"/>
                      </a:cubicBezTo>
                      <a:close/>
                    </a:path>
                  </a:pathLst>
                </a:custGeom>
                <a:solidFill>
                  <a:srgbClr val="FF9D78"/>
                </a:solidFill>
                <a:ln>
                  <a:noFill/>
                </a:ln>
              </p:spPr>
              <p:txBody>
                <a:bodyPr vert="horz" wrap="square" lIns="45720" tIns="22860" rIns="45720" bIns="22860" numCol="1" anchor="t" anchorCtr="0" compatLnSpc="1">
                  <a:prstTxWarp prst="textNoShape">
                    <a:avLst/>
                  </a:prstTxWarp>
                </a:bodyPr>
                <a:lstStyle/>
                <a:p>
                  <a:endParaRPr lang="en-US" sz="900"/>
                </a:p>
              </p:txBody>
            </p:sp>
            <p:sp>
              <p:nvSpPr>
                <p:cNvPr id="68" name="Freeform 231">
                  <a:extLst>
                    <a:ext uri="{FF2B5EF4-FFF2-40B4-BE49-F238E27FC236}">
                      <a16:creationId xmlns:a16="http://schemas.microsoft.com/office/drawing/2014/main" id="{06D0F6D0-762E-C556-C2C1-1C769276B7F8}"/>
                    </a:ext>
                  </a:extLst>
                </p:cNvPr>
                <p:cNvSpPr>
                  <a:spLocks/>
                </p:cNvSpPr>
                <p:nvPr/>
              </p:nvSpPr>
              <p:spPr bwMode="auto">
                <a:xfrm flipH="1">
                  <a:off x="271771" y="1319160"/>
                  <a:ext cx="1364741" cy="710052"/>
                </a:xfrm>
                <a:custGeom>
                  <a:avLst/>
                  <a:gdLst>
                    <a:gd name="connsiteX0" fmla="*/ 649769 w 1364741"/>
                    <a:gd name="connsiteY0" fmla="*/ 0 h 710052"/>
                    <a:gd name="connsiteX1" fmla="*/ 34563 w 1364741"/>
                    <a:gd name="connsiteY1" fmla="*/ 132755 h 710052"/>
                    <a:gd name="connsiteX2" fmla="*/ 0 w 1364741"/>
                    <a:gd name="connsiteY2" fmla="*/ 152901 h 710052"/>
                    <a:gd name="connsiteX3" fmla="*/ 11432 w 1364741"/>
                    <a:gd name="connsiteY3" fmla="*/ 165070 h 710052"/>
                    <a:gd name="connsiteX4" fmla="*/ 71258 w 1364741"/>
                    <a:gd name="connsiteY4" fmla="*/ 212881 h 710052"/>
                    <a:gd name="connsiteX5" fmla="*/ 74150 w 1364741"/>
                    <a:gd name="connsiteY5" fmla="*/ 214518 h 710052"/>
                    <a:gd name="connsiteX6" fmla="*/ 72594 w 1364741"/>
                    <a:gd name="connsiteY6" fmla="*/ 222947 h 710052"/>
                    <a:gd name="connsiteX7" fmla="*/ 122083 w 1364741"/>
                    <a:gd name="connsiteY7" fmla="*/ 688329 h 710052"/>
                    <a:gd name="connsiteX8" fmla="*/ 219463 w 1364741"/>
                    <a:gd name="connsiteY8" fmla="*/ 274678 h 710052"/>
                    <a:gd name="connsiteX9" fmla="*/ 251743 w 1364741"/>
                    <a:gd name="connsiteY9" fmla="*/ 271521 h 710052"/>
                    <a:gd name="connsiteX10" fmla="*/ 268437 w 1364741"/>
                    <a:gd name="connsiteY10" fmla="*/ 267433 h 710052"/>
                    <a:gd name="connsiteX11" fmla="*/ 315785 w 1364741"/>
                    <a:gd name="connsiteY11" fmla="*/ 270728 h 710052"/>
                    <a:gd name="connsiteX12" fmla="*/ 549159 w 1364741"/>
                    <a:gd name="connsiteY12" fmla="*/ 247991 h 710052"/>
                    <a:gd name="connsiteX13" fmla="*/ 599620 w 1364741"/>
                    <a:gd name="connsiteY13" fmla="*/ 233318 h 710052"/>
                    <a:gd name="connsiteX14" fmla="*/ 614726 w 1364741"/>
                    <a:gd name="connsiteY14" fmla="*/ 232121 h 710052"/>
                    <a:gd name="connsiteX15" fmla="*/ 910345 w 1364741"/>
                    <a:gd name="connsiteY15" fmla="*/ 219706 h 710052"/>
                    <a:gd name="connsiteX16" fmla="*/ 1174858 w 1364741"/>
                    <a:gd name="connsiteY16" fmla="*/ 308025 h 710052"/>
                    <a:gd name="connsiteX17" fmla="*/ 1290924 w 1364741"/>
                    <a:gd name="connsiteY17" fmla="*/ 707576 h 710052"/>
                    <a:gd name="connsiteX18" fmla="*/ 1329599 w 1364741"/>
                    <a:gd name="connsiteY18" fmla="*/ 547773 h 710052"/>
                    <a:gd name="connsiteX19" fmla="*/ 1343229 w 1364741"/>
                    <a:gd name="connsiteY19" fmla="*/ 478360 h 710052"/>
                    <a:gd name="connsiteX20" fmla="*/ 1364741 w 1364741"/>
                    <a:gd name="connsiteY20" fmla="*/ 364627 h 710052"/>
                    <a:gd name="connsiteX21" fmla="*/ 1362678 w 1364741"/>
                    <a:gd name="connsiteY21" fmla="*/ 190015 h 710052"/>
                    <a:gd name="connsiteX22" fmla="*/ 1362651 w 1364741"/>
                    <a:gd name="connsiteY22" fmla="*/ 189688 h 710052"/>
                    <a:gd name="connsiteX23" fmla="*/ 1264975 w 1364741"/>
                    <a:gd name="connsiteY23" fmla="*/ 132755 h 710052"/>
                    <a:gd name="connsiteX24" fmla="*/ 649769 w 1364741"/>
                    <a:gd name="connsiteY24" fmla="*/ 0 h 710052"/>
                    <a:gd name="connsiteX0" fmla="*/ 649769 w 1364741"/>
                    <a:gd name="connsiteY0" fmla="*/ 0 h 710052"/>
                    <a:gd name="connsiteX1" fmla="*/ 34563 w 1364741"/>
                    <a:gd name="connsiteY1" fmla="*/ 132755 h 710052"/>
                    <a:gd name="connsiteX2" fmla="*/ 0 w 1364741"/>
                    <a:gd name="connsiteY2" fmla="*/ 152901 h 710052"/>
                    <a:gd name="connsiteX3" fmla="*/ 11432 w 1364741"/>
                    <a:gd name="connsiteY3" fmla="*/ 165070 h 710052"/>
                    <a:gd name="connsiteX4" fmla="*/ 71258 w 1364741"/>
                    <a:gd name="connsiteY4" fmla="*/ 212881 h 710052"/>
                    <a:gd name="connsiteX5" fmla="*/ 74150 w 1364741"/>
                    <a:gd name="connsiteY5" fmla="*/ 214518 h 710052"/>
                    <a:gd name="connsiteX6" fmla="*/ 72594 w 1364741"/>
                    <a:gd name="connsiteY6" fmla="*/ 222947 h 710052"/>
                    <a:gd name="connsiteX7" fmla="*/ 122083 w 1364741"/>
                    <a:gd name="connsiteY7" fmla="*/ 688329 h 710052"/>
                    <a:gd name="connsiteX8" fmla="*/ 219463 w 1364741"/>
                    <a:gd name="connsiteY8" fmla="*/ 274678 h 710052"/>
                    <a:gd name="connsiteX9" fmla="*/ 251743 w 1364741"/>
                    <a:gd name="connsiteY9" fmla="*/ 271521 h 710052"/>
                    <a:gd name="connsiteX10" fmla="*/ 268437 w 1364741"/>
                    <a:gd name="connsiteY10" fmla="*/ 267433 h 710052"/>
                    <a:gd name="connsiteX11" fmla="*/ 315785 w 1364741"/>
                    <a:gd name="connsiteY11" fmla="*/ 270728 h 710052"/>
                    <a:gd name="connsiteX12" fmla="*/ 549159 w 1364741"/>
                    <a:gd name="connsiteY12" fmla="*/ 247991 h 710052"/>
                    <a:gd name="connsiteX13" fmla="*/ 599620 w 1364741"/>
                    <a:gd name="connsiteY13" fmla="*/ 233318 h 710052"/>
                    <a:gd name="connsiteX14" fmla="*/ 614726 w 1364741"/>
                    <a:gd name="connsiteY14" fmla="*/ 232121 h 710052"/>
                    <a:gd name="connsiteX15" fmla="*/ 910345 w 1364741"/>
                    <a:gd name="connsiteY15" fmla="*/ 219706 h 710052"/>
                    <a:gd name="connsiteX16" fmla="*/ 1174858 w 1364741"/>
                    <a:gd name="connsiteY16" fmla="*/ 308025 h 710052"/>
                    <a:gd name="connsiteX17" fmla="*/ 1290924 w 1364741"/>
                    <a:gd name="connsiteY17" fmla="*/ 707576 h 710052"/>
                    <a:gd name="connsiteX18" fmla="*/ 1329599 w 1364741"/>
                    <a:gd name="connsiteY18" fmla="*/ 547773 h 710052"/>
                    <a:gd name="connsiteX19" fmla="*/ 1343229 w 1364741"/>
                    <a:gd name="connsiteY19" fmla="*/ 478360 h 710052"/>
                    <a:gd name="connsiteX20" fmla="*/ 1364741 w 1364741"/>
                    <a:gd name="connsiteY20" fmla="*/ 364627 h 710052"/>
                    <a:gd name="connsiteX21" fmla="*/ 1362678 w 1364741"/>
                    <a:gd name="connsiteY21" fmla="*/ 190015 h 710052"/>
                    <a:gd name="connsiteX22" fmla="*/ 1298256 w 1364741"/>
                    <a:gd name="connsiteY22" fmla="*/ 202567 h 710052"/>
                    <a:gd name="connsiteX23" fmla="*/ 1264975 w 1364741"/>
                    <a:gd name="connsiteY23" fmla="*/ 132755 h 710052"/>
                    <a:gd name="connsiteX24" fmla="*/ 649769 w 1364741"/>
                    <a:gd name="connsiteY24" fmla="*/ 0 h 710052"/>
                    <a:gd name="connsiteX0" fmla="*/ 649769 w 1364741"/>
                    <a:gd name="connsiteY0" fmla="*/ 0 h 710052"/>
                    <a:gd name="connsiteX1" fmla="*/ 34563 w 1364741"/>
                    <a:gd name="connsiteY1" fmla="*/ 132755 h 710052"/>
                    <a:gd name="connsiteX2" fmla="*/ 0 w 1364741"/>
                    <a:gd name="connsiteY2" fmla="*/ 152901 h 710052"/>
                    <a:gd name="connsiteX3" fmla="*/ 11432 w 1364741"/>
                    <a:gd name="connsiteY3" fmla="*/ 165070 h 710052"/>
                    <a:gd name="connsiteX4" fmla="*/ 71258 w 1364741"/>
                    <a:gd name="connsiteY4" fmla="*/ 212881 h 710052"/>
                    <a:gd name="connsiteX5" fmla="*/ 74150 w 1364741"/>
                    <a:gd name="connsiteY5" fmla="*/ 214518 h 710052"/>
                    <a:gd name="connsiteX6" fmla="*/ 72594 w 1364741"/>
                    <a:gd name="connsiteY6" fmla="*/ 222947 h 710052"/>
                    <a:gd name="connsiteX7" fmla="*/ 122083 w 1364741"/>
                    <a:gd name="connsiteY7" fmla="*/ 688329 h 710052"/>
                    <a:gd name="connsiteX8" fmla="*/ 219463 w 1364741"/>
                    <a:gd name="connsiteY8" fmla="*/ 274678 h 710052"/>
                    <a:gd name="connsiteX9" fmla="*/ 251743 w 1364741"/>
                    <a:gd name="connsiteY9" fmla="*/ 271521 h 710052"/>
                    <a:gd name="connsiteX10" fmla="*/ 268437 w 1364741"/>
                    <a:gd name="connsiteY10" fmla="*/ 267433 h 710052"/>
                    <a:gd name="connsiteX11" fmla="*/ 315785 w 1364741"/>
                    <a:gd name="connsiteY11" fmla="*/ 270728 h 710052"/>
                    <a:gd name="connsiteX12" fmla="*/ 549159 w 1364741"/>
                    <a:gd name="connsiteY12" fmla="*/ 247991 h 710052"/>
                    <a:gd name="connsiteX13" fmla="*/ 599620 w 1364741"/>
                    <a:gd name="connsiteY13" fmla="*/ 233318 h 710052"/>
                    <a:gd name="connsiteX14" fmla="*/ 614726 w 1364741"/>
                    <a:gd name="connsiteY14" fmla="*/ 232121 h 710052"/>
                    <a:gd name="connsiteX15" fmla="*/ 910345 w 1364741"/>
                    <a:gd name="connsiteY15" fmla="*/ 219706 h 710052"/>
                    <a:gd name="connsiteX16" fmla="*/ 1174858 w 1364741"/>
                    <a:gd name="connsiteY16" fmla="*/ 308025 h 710052"/>
                    <a:gd name="connsiteX17" fmla="*/ 1290924 w 1364741"/>
                    <a:gd name="connsiteY17" fmla="*/ 707576 h 710052"/>
                    <a:gd name="connsiteX18" fmla="*/ 1329599 w 1364741"/>
                    <a:gd name="connsiteY18" fmla="*/ 547773 h 710052"/>
                    <a:gd name="connsiteX19" fmla="*/ 1343229 w 1364741"/>
                    <a:gd name="connsiteY19" fmla="*/ 478360 h 710052"/>
                    <a:gd name="connsiteX20" fmla="*/ 1364741 w 1364741"/>
                    <a:gd name="connsiteY20" fmla="*/ 364627 h 710052"/>
                    <a:gd name="connsiteX21" fmla="*/ 1298256 w 1364741"/>
                    <a:gd name="connsiteY21" fmla="*/ 202567 h 710052"/>
                    <a:gd name="connsiteX22" fmla="*/ 1264975 w 1364741"/>
                    <a:gd name="connsiteY22" fmla="*/ 132755 h 710052"/>
                    <a:gd name="connsiteX23" fmla="*/ 649769 w 1364741"/>
                    <a:gd name="connsiteY23" fmla="*/ 0 h 710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364741" h="710052">
                      <a:moveTo>
                        <a:pt x="649769" y="0"/>
                      </a:moveTo>
                      <a:cubicBezTo>
                        <a:pt x="421883" y="0"/>
                        <a:pt x="210177" y="48940"/>
                        <a:pt x="34563" y="132755"/>
                      </a:cubicBezTo>
                      <a:lnTo>
                        <a:pt x="0" y="152901"/>
                      </a:lnTo>
                      <a:lnTo>
                        <a:pt x="11432" y="165070"/>
                      </a:lnTo>
                      <a:cubicBezTo>
                        <a:pt x="27936" y="181700"/>
                        <a:pt x="48566" y="198330"/>
                        <a:pt x="71258" y="212881"/>
                      </a:cubicBezTo>
                      <a:lnTo>
                        <a:pt x="74150" y="214518"/>
                      </a:lnTo>
                      <a:lnTo>
                        <a:pt x="72594" y="222947"/>
                      </a:lnTo>
                      <a:cubicBezTo>
                        <a:pt x="50527" y="401941"/>
                        <a:pt x="122083" y="688329"/>
                        <a:pt x="122083" y="688329"/>
                      </a:cubicBezTo>
                      <a:cubicBezTo>
                        <a:pt x="208689" y="553705"/>
                        <a:pt x="219463" y="274678"/>
                        <a:pt x="219463" y="274678"/>
                      </a:cubicBezTo>
                      <a:cubicBezTo>
                        <a:pt x="230272" y="274678"/>
                        <a:pt x="241089" y="273475"/>
                        <a:pt x="251743" y="271521"/>
                      </a:cubicBezTo>
                      <a:lnTo>
                        <a:pt x="268437" y="267433"/>
                      </a:lnTo>
                      <a:lnTo>
                        <a:pt x="315785" y="270728"/>
                      </a:lnTo>
                      <a:cubicBezTo>
                        <a:pt x="393920" y="273716"/>
                        <a:pt x="473086" y="266830"/>
                        <a:pt x="549159" y="247991"/>
                      </a:cubicBezTo>
                      <a:lnTo>
                        <a:pt x="599620" y="233318"/>
                      </a:lnTo>
                      <a:lnTo>
                        <a:pt x="614726" y="232121"/>
                      </a:lnTo>
                      <a:cubicBezTo>
                        <a:pt x="726070" y="223213"/>
                        <a:pt x="840651" y="214525"/>
                        <a:pt x="910345" y="219706"/>
                      </a:cubicBezTo>
                      <a:cubicBezTo>
                        <a:pt x="1049733" y="230067"/>
                        <a:pt x="1109772" y="244475"/>
                        <a:pt x="1174858" y="308025"/>
                      </a:cubicBezTo>
                      <a:cubicBezTo>
                        <a:pt x="1228868" y="519637"/>
                        <a:pt x="1261999" y="683585"/>
                        <a:pt x="1290924" y="707576"/>
                      </a:cubicBezTo>
                      <a:cubicBezTo>
                        <a:pt x="1312618" y="725570"/>
                        <a:pt x="1315578" y="642780"/>
                        <a:pt x="1329599" y="547773"/>
                      </a:cubicBezTo>
                      <a:lnTo>
                        <a:pt x="1343229" y="478360"/>
                      </a:lnTo>
                      <a:lnTo>
                        <a:pt x="1364741" y="364627"/>
                      </a:lnTo>
                      <a:cubicBezTo>
                        <a:pt x="1357246" y="318662"/>
                        <a:pt x="1314884" y="241212"/>
                        <a:pt x="1298256" y="202567"/>
                      </a:cubicBezTo>
                      <a:cubicBezTo>
                        <a:pt x="1265697" y="183589"/>
                        <a:pt x="1297534" y="151733"/>
                        <a:pt x="1264975" y="132755"/>
                      </a:cubicBezTo>
                      <a:cubicBezTo>
                        <a:pt x="1089361" y="48940"/>
                        <a:pt x="877656" y="0"/>
                        <a:pt x="649769" y="0"/>
                      </a:cubicBezTo>
                      <a:close/>
                    </a:path>
                  </a:pathLst>
                </a:custGeom>
                <a:solidFill>
                  <a:srgbClr val="5A4945"/>
                </a:solidFill>
                <a:ln>
                  <a:noFill/>
                </a:ln>
              </p:spPr>
              <p:txBody>
                <a:bodyPr vert="horz" wrap="square" lIns="45720" tIns="22860" rIns="45720" bIns="22860" numCol="1" anchor="t" anchorCtr="0" compatLnSpc="1">
                  <a:prstTxWarp prst="textNoShape">
                    <a:avLst/>
                  </a:prstTxWarp>
                  <a:noAutofit/>
                </a:bodyPr>
                <a:lstStyle/>
                <a:p>
                  <a:endParaRPr lang="en-US" sz="900"/>
                </a:p>
              </p:txBody>
            </p:sp>
            <p:sp>
              <p:nvSpPr>
                <p:cNvPr id="69" name="Freeform 232">
                  <a:extLst>
                    <a:ext uri="{FF2B5EF4-FFF2-40B4-BE49-F238E27FC236}">
                      <a16:creationId xmlns:a16="http://schemas.microsoft.com/office/drawing/2014/main" id="{4E139BDA-472A-51F0-6AEA-69DB5CEAD639}"/>
                    </a:ext>
                  </a:extLst>
                </p:cNvPr>
                <p:cNvSpPr>
                  <a:spLocks/>
                </p:cNvSpPr>
                <p:nvPr/>
              </p:nvSpPr>
              <p:spPr bwMode="auto">
                <a:xfrm rot="967563" flipH="1">
                  <a:off x="334362" y="934202"/>
                  <a:ext cx="1338436" cy="1121848"/>
                </a:xfrm>
                <a:custGeom>
                  <a:avLst/>
                  <a:gdLst>
                    <a:gd name="connsiteX0" fmla="*/ 822876 w 1503164"/>
                    <a:gd name="connsiteY0" fmla="*/ 26563 h 1259919"/>
                    <a:gd name="connsiteX1" fmla="*/ 781368 w 1503164"/>
                    <a:gd name="connsiteY1" fmla="*/ 17194 h 1259919"/>
                    <a:gd name="connsiteX2" fmla="*/ 587700 w 1503164"/>
                    <a:gd name="connsiteY2" fmla="*/ 68776 h 1259919"/>
                    <a:gd name="connsiteX3" fmla="*/ 432765 w 1503164"/>
                    <a:gd name="connsiteY3" fmla="*/ 0 h 1259919"/>
                    <a:gd name="connsiteX4" fmla="*/ 303653 w 1503164"/>
                    <a:gd name="connsiteY4" fmla="*/ 85970 h 1259919"/>
                    <a:gd name="connsiteX5" fmla="*/ 97073 w 1503164"/>
                    <a:gd name="connsiteY5" fmla="*/ 68776 h 1259919"/>
                    <a:gd name="connsiteX6" fmla="*/ 85347 w 1503164"/>
                    <a:gd name="connsiteY6" fmla="*/ 78853 h 1259919"/>
                    <a:gd name="connsiteX7" fmla="*/ 71906 w 1503164"/>
                    <a:gd name="connsiteY7" fmla="*/ 84951 h 1259919"/>
                    <a:gd name="connsiteX8" fmla="*/ 125810 w 1503164"/>
                    <a:gd name="connsiteY8" fmla="*/ 626120 h 1259919"/>
                    <a:gd name="connsiteX9" fmla="*/ 1160588 w 1503164"/>
                    <a:gd name="connsiteY9" fmla="*/ 652798 h 1259919"/>
                    <a:gd name="connsiteX10" fmla="*/ 1361511 w 1503164"/>
                    <a:gd name="connsiteY10" fmla="*/ 1255902 h 1259919"/>
                    <a:gd name="connsiteX11" fmla="*/ 1394728 w 1503164"/>
                    <a:gd name="connsiteY11" fmla="*/ 507067 h 1259919"/>
                    <a:gd name="connsiteX12" fmla="*/ 1376329 w 1503164"/>
                    <a:gd name="connsiteY12" fmla="*/ 489415 h 1259919"/>
                    <a:gd name="connsiteX13" fmla="*/ 1410754 w 1503164"/>
                    <a:gd name="connsiteY13" fmla="*/ 464331 h 1259919"/>
                    <a:gd name="connsiteX14" fmla="*/ 1433916 w 1503164"/>
                    <a:gd name="connsiteY14" fmla="*/ 416251 h 1259919"/>
                    <a:gd name="connsiteX15" fmla="*/ 1341930 w 1503164"/>
                    <a:gd name="connsiteY15" fmla="*/ 441550 h 1259919"/>
                    <a:gd name="connsiteX16" fmla="*/ 1329783 w 1503164"/>
                    <a:gd name="connsiteY16" fmla="*/ 448271 h 1259919"/>
                    <a:gd name="connsiteX17" fmla="*/ 1301709 w 1503164"/>
                    <a:gd name="connsiteY17" fmla="*/ 430929 h 1259919"/>
                    <a:gd name="connsiteX18" fmla="*/ 1313300 w 1503164"/>
                    <a:gd name="connsiteY18" fmla="*/ 417596 h 1259919"/>
                    <a:gd name="connsiteX19" fmla="*/ 1405008 w 1503164"/>
                    <a:gd name="connsiteY19" fmla="*/ 223382 h 1259919"/>
                    <a:gd name="connsiteX20" fmla="*/ 1267870 w 1503164"/>
                    <a:gd name="connsiteY20" fmla="*/ 368243 h 1259919"/>
                    <a:gd name="connsiteX21" fmla="*/ 1259400 w 1503164"/>
                    <a:gd name="connsiteY21" fmla="*/ 384364 h 1259919"/>
                    <a:gd name="connsiteX22" fmla="*/ 1244665 w 1503164"/>
                    <a:gd name="connsiteY22" fmla="*/ 350945 h 1259919"/>
                    <a:gd name="connsiteX23" fmla="*/ 1151293 w 1503164"/>
                    <a:gd name="connsiteY23" fmla="*/ 261915 h 1259919"/>
                    <a:gd name="connsiteX24" fmla="*/ 1145735 w 1503164"/>
                    <a:gd name="connsiteY24" fmla="*/ 259255 h 1259919"/>
                    <a:gd name="connsiteX25" fmla="*/ 1147926 w 1503164"/>
                    <a:gd name="connsiteY25" fmla="*/ 233865 h 1259919"/>
                    <a:gd name="connsiteX26" fmla="*/ 1000859 w 1503164"/>
                    <a:gd name="connsiteY26" fmla="*/ 111761 h 1259919"/>
                    <a:gd name="connsiteX27" fmla="*/ 884658 w 1503164"/>
                    <a:gd name="connsiteY27" fmla="*/ 120358 h 1259919"/>
                    <a:gd name="connsiteX28" fmla="*/ 822876 w 1503164"/>
                    <a:gd name="connsiteY28" fmla="*/ 26563 h 1259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503164" h="1259919">
                      <a:moveTo>
                        <a:pt x="822876" y="26563"/>
                      </a:moveTo>
                      <a:cubicBezTo>
                        <a:pt x="811225" y="22567"/>
                        <a:pt x="797507" y="19343"/>
                        <a:pt x="781368" y="17194"/>
                      </a:cubicBezTo>
                      <a:cubicBezTo>
                        <a:pt x="652256" y="0"/>
                        <a:pt x="587700" y="68776"/>
                        <a:pt x="587700" y="68776"/>
                      </a:cubicBezTo>
                      <a:cubicBezTo>
                        <a:pt x="587700" y="68776"/>
                        <a:pt x="548966" y="0"/>
                        <a:pt x="432765" y="0"/>
                      </a:cubicBezTo>
                      <a:cubicBezTo>
                        <a:pt x="316564" y="8597"/>
                        <a:pt x="303653" y="85970"/>
                        <a:pt x="303653" y="85970"/>
                      </a:cubicBezTo>
                      <a:cubicBezTo>
                        <a:pt x="303653" y="85970"/>
                        <a:pt x="226185" y="0"/>
                        <a:pt x="97073" y="68776"/>
                      </a:cubicBezTo>
                      <a:lnTo>
                        <a:pt x="85347" y="78853"/>
                      </a:lnTo>
                      <a:lnTo>
                        <a:pt x="71906" y="84951"/>
                      </a:lnTo>
                      <a:cubicBezTo>
                        <a:pt x="6890" y="138271"/>
                        <a:pt x="-72200" y="364491"/>
                        <a:pt x="125810" y="626120"/>
                      </a:cubicBezTo>
                      <a:cubicBezTo>
                        <a:pt x="352106" y="925126"/>
                        <a:pt x="1006657" y="608292"/>
                        <a:pt x="1160588" y="652798"/>
                      </a:cubicBezTo>
                      <a:cubicBezTo>
                        <a:pt x="1328566" y="720830"/>
                        <a:pt x="1270497" y="1210122"/>
                        <a:pt x="1361511" y="1255902"/>
                      </a:cubicBezTo>
                      <a:cubicBezTo>
                        <a:pt x="1436602" y="1311676"/>
                        <a:pt x="1619775" y="772788"/>
                        <a:pt x="1394728" y="507067"/>
                      </a:cubicBezTo>
                      <a:lnTo>
                        <a:pt x="1376329" y="489415"/>
                      </a:lnTo>
                      <a:lnTo>
                        <a:pt x="1410754" y="464331"/>
                      </a:lnTo>
                      <a:cubicBezTo>
                        <a:pt x="1430338" y="446930"/>
                        <a:pt x="1440606" y="429718"/>
                        <a:pt x="1433916" y="416251"/>
                      </a:cubicBezTo>
                      <a:cubicBezTo>
                        <a:pt x="1440070" y="394967"/>
                        <a:pt x="1391769" y="415598"/>
                        <a:pt x="1341930" y="441550"/>
                      </a:cubicBezTo>
                      <a:lnTo>
                        <a:pt x="1329783" y="448271"/>
                      </a:lnTo>
                      <a:lnTo>
                        <a:pt x="1301709" y="430929"/>
                      </a:lnTo>
                      <a:lnTo>
                        <a:pt x="1313300" y="417596"/>
                      </a:lnTo>
                      <a:cubicBezTo>
                        <a:pt x="1377458" y="341547"/>
                        <a:pt x="1453846" y="237502"/>
                        <a:pt x="1405008" y="223382"/>
                      </a:cubicBezTo>
                      <a:cubicBezTo>
                        <a:pt x="1365939" y="212086"/>
                        <a:pt x="1312020" y="288752"/>
                        <a:pt x="1267870" y="368243"/>
                      </a:cubicBezTo>
                      <a:lnTo>
                        <a:pt x="1259400" y="384364"/>
                      </a:lnTo>
                      <a:lnTo>
                        <a:pt x="1244665" y="350945"/>
                      </a:lnTo>
                      <a:cubicBezTo>
                        <a:pt x="1221763" y="313958"/>
                        <a:pt x="1189688" y="284754"/>
                        <a:pt x="1151293" y="261915"/>
                      </a:cubicBezTo>
                      <a:lnTo>
                        <a:pt x="1145735" y="259255"/>
                      </a:lnTo>
                      <a:lnTo>
                        <a:pt x="1147926" y="233865"/>
                      </a:lnTo>
                      <a:cubicBezTo>
                        <a:pt x="1138848" y="176238"/>
                        <a:pt x="1088010" y="124656"/>
                        <a:pt x="1000859" y="111761"/>
                      </a:cubicBezTo>
                      <a:cubicBezTo>
                        <a:pt x="936303" y="103164"/>
                        <a:pt x="884658" y="120358"/>
                        <a:pt x="884658" y="120358"/>
                      </a:cubicBezTo>
                      <a:cubicBezTo>
                        <a:pt x="884658" y="120358"/>
                        <a:pt x="904428" y="54537"/>
                        <a:pt x="822876" y="26563"/>
                      </a:cubicBezTo>
                      <a:close/>
                    </a:path>
                  </a:pathLst>
                </a:custGeom>
                <a:solidFill>
                  <a:srgbClr val="705B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en-US"/>
                </a:p>
              </p:txBody>
            </p:sp>
            <p:sp>
              <p:nvSpPr>
                <p:cNvPr id="70" name="Freeform 133">
                  <a:extLst>
                    <a:ext uri="{FF2B5EF4-FFF2-40B4-BE49-F238E27FC236}">
                      <a16:creationId xmlns:a16="http://schemas.microsoft.com/office/drawing/2014/main" id="{1CA48230-803E-4311-4625-D635ED533E42}"/>
                    </a:ext>
                  </a:extLst>
                </p:cNvPr>
                <p:cNvSpPr>
                  <a:spLocks/>
                </p:cNvSpPr>
                <p:nvPr/>
              </p:nvSpPr>
              <p:spPr bwMode="auto">
                <a:xfrm>
                  <a:off x="793593" y="2188852"/>
                  <a:ext cx="281550" cy="102382"/>
                </a:xfrm>
                <a:custGeom>
                  <a:avLst/>
                  <a:gdLst>
                    <a:gd name="T0" fmla="*/ 23 w 26"/>
                    <a:gd name="T1" fmla="*/ 2 h 9"/>
                    <a:gd name="T2" fmla="*/ 3 w 26"/>
                    <a:gd name="T3" fmla="*/ 2 h 9"/>
                    <a:gd name="T4" fmla="*/ 13 w 26"/>
                    <a:gd name="T5" fmla="*/ 9 h 9"/>
                    <a:gd name="T6" fmla="*/ 23 w 26"/>
                    <a:gd name="T7" fmla="*/ 2 h 9"/>
                  </a:gdLst>
                  <a:ahLst/>
                  <a:cxnLst>
                    <a:cxn ang="0">
                      <a:pos x="T0" y="T1"/>
                    </a:cxn>
                    <a:cxn ang="0">
                      <a:pos x="T2" y="T3"/>
                    </a:cxn>
                    <a:cxn ang="0">
                      <a:pos x="T4" y="T5"/>
                    </a:cxn>
                    <a:cxn ang="0">
                      <a:pos x="T6" y="T7"/>
                    </a:cxn>
                  </a:cxnLst>
                  <a:rect l="0" t="0" r="r" b="b"/>
                  <a:pathLst>
                    <a:path w="26" h="9">
                      <a:moveTo>
                        <a:pt x="23" y="2"/>
                      </a:moveTo>
                      <a:cubicBezTo>
                        <a:pt x="19" y="0"/>
                        <a:pt x="6" y="0"/>
                        <a:pt x="3" y="2"/>
                      </a:cubicBezTo>
                      <a:cubicBezTo>
                        <a:pt x="0" y="3"/>
                        <a:pt x="10" y="9"/>
                        <a:pt x="13" y="9"/>
                      </a:cubicBezTo>
                      <a:cubicBezTo>
                        <a:pt x="16" y="9"/>
                        <a:pt x="26" y="3"/>
                        <a:pt x="23" y="2"/>
                      </a:cubicBezTo>
                    </a:path>
                  </a:pathLst>
                </a:custGeom>
                <a:solidFill>
                  <a:srgbClr val="ED90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grpSp>
          <p:sp>
            <p:nvSpPr>
              <p:cNvPr id="49" name="Freeform 756">
                <a:extLst>
                  <a:ext uri="{FF2B5EF4-FFF2-40B4-BE49-F238E27FC236}">
                    <a16:creationId xmlns:a16="http://schemas.microsoft.com/office/drawing/2014/main" id="{DC42BD7D-DE2F-FFCA-8B27-C526913A0A97}"/>
                  </a:ext>
                </a:extLst>
              </p:cNvPr>
              <p:cNvSpPr>
                <a:spLocks noEditPoints="1"/>
              </p:cNvSpPr>
              <p:nvPr/>
            </p:nvSpPr>
            <p:spPr bwMode="auto">
              <a:xfrm>
                <a:off x="2179637" y="3151648"/>
                <a:ext cx="1776954" cy="872115"/>
              </a:xfrm>
              <a:custGeom>
                <a:avLst/>
                <a:gdLst>
                  <a:gd name="T0" fmla="*/ 51 w 62"/>
                  <a:gd name="T1" fmla="*/ 0 h 26"/>
                  <a:gd name="T2" fmla="*/ 61 w 62"/>
                  <a:gd name="T3" fmla="*/ 2 h 26"/>
                  <a:gd name="T4" fmla="*/ 62 w 62"/>
                  <a:gd name="T5" fmla="*/ 3 h 26"/>
                  <a:gd name="T6" fmla="*/ 62 w 62"/>
                  <a:gd name="T7" fmla="*/ 8 h 26"/>
                  <a:gd name="T8" fmla="*/ 61 w 62"/>
                  <a:gd name="T9" fmla="*/ 10 h 26"/>
                  <a:gd name="T10" fmla="*/ 61 w 62"/>
                  <a:gd name="T11" fmla="*/ 11 h 26"/>
                  <a:gd name="T12" fmla="*/ 58 w 62"/>
                  <a:gd name="T13" fmla="*/ 21 h 26"/>
                  <a:gd name="T14" fmla="*/ 53 w 62"/>
                  <a:gd name="T15" fmla="*/ 25 h 26"/>
                  <a:gd name="T16" fmla="*/ 42 w 62"/>
                  <a:gd name="T17" fmla="*/ 25 h 26"/>
                  <a:gd name="T18" fmla="*/ 37 w 62"/>
                  <a:gd name="T19" fmla="*/ 21 h 26"/>
                  <a:gd name="T20" fmla="*/ 34 w 62"/>
                  <a:gd name="T21" fmla="*/ 15 h 26"/>
                  <a:gd name="T22" fmla="*/ 33 w 62"/>
                  <a:gd name="T23" fmla="*/ 7 h 26"/>
                  <a:gd name="T24" fmla="*/ 31 w 62"/>
                  <a:gd name="T25" fmla="*/ 6 h 26"/>
                  <a:gd name="T26" fmla="*/ 29 w 62"/>
                  <a:gd name="T27" fmla="*/ 7 h 26"/>
                  <a:gd name="T28" fmla="*/ 29 w 62"/>
                  <a:gd name="T29" fmla="*/ 9 h 26"/>
                  <a:gd name="T30" fmla="*/ 25 w 62"/>
                  <a:gd name="T31" fmla="*/ 21 h 26"/>
                  <a:gd name="T32" fmla="*/ 19 w 62"/>
                  <a:gd name="T33" fmla="*/ 25 h 26"/>
                  <a:gd name="T34" fmla="*/ 10 w 62"/>
                  <a:gd name="T35" fmla="*/ 26 h 26"/>
                  <a:gd name="T36" fmla="*/ 4 w 62"/>
                  <a:gd name="T37" fmla="*/ 21 h 26"/>
                  <a:gd name="T38" fmla="*/ 1 w 62"/>
                  <a:gd name="T39" fmla="*/ 11 h 26"/>
                  <a:gd name="T40" fmla="*/ 1 w 62"/>
                  <a:gd name="T41" fmla="*/ 9 h 26"/>
                  <a:gd name="T42" fmla="*/ 0 w 62"/>
                  <a:gd name="T43" fmla="*/ 8 h 26"/>
                  <a:gd name="T44" fmla="*/ 0 w 62"/>
                  <a:gd name="T45" fmla="*/ 3 h 26"/>
                  <a:gd name="T46" fmla="*/ 2 w 62"/>
                  <a:gd name="T47" fmla="*/ 1 h 26"/>
                  <a:gd name="T48" fmla="*/ 10 w 62"/>
                  <a:gd name="T49" fmla="*/ 0 h 26"/>
                  <a:gd name="T50" fmla="*/ 24 w 62"/>
                  <a:gd name="T51" fmla="*/ 1 h 26"/>
                  <a:gd name="T52" fmla="*/ 36 w 62"/>
                  <a:gd name="T53" fmla="*/ 1 h 26"/>
                  <a:gd name="T54" fmla="*/ 46 w 62"/>
                  <a:gd name="T55" fmla="*/ 0 h 26"/>
                  <a:gd name="T56" fmla="*/ 51 w 62"/>
                  <a:gd name="T57" fmla="*/ 0 h 26"/>
                  <a:gd name="T58" fmla="*/ 38 w 62"/>
                  <a:gd name="T59" fmla="*/ 4 h 26"/>
                  <a:gd name="T60" fmla="*/ 35 w 62"/>
                  <a:gd name="T61" fmla="*/ 9 h 26"/>
                  <a:gd name="T62" fmla="*/ 38 w 62"/>
                  <a:gd name="T63" fmla="*/ 20 h 26"/>
                  <a:gd name="T64" fmla="*/ 44 w 62"/>
                  <a:gd name="T65" fmla="*/ 23 h 26"/>
                  <a:gd name="T66" fmla="*/ 53 w 62"/>
                  <a:gd name="T67" fmla="*/ 23 h 26"/>
                  <a:gd name="T68" fmla="*/ 56 w 62"/>
                  <a:gd name="T69" fmla="*/ 21 h 26"/>
                  <a:gd name="T70" fmla="*/ 57 w 62"/>
                  <a:gd name="T71" fmla="*/ 6 h 26"/>
                  <a:gd name="T72" fmla="*/ 55 w 62"/>
                  <a:gd name="T73" fmla="*/ 4 h 26"/>
                  <a:gd name="T74" fmla="*/ 49 w 62"/>
                  <a:gd name="T75" fmla="*/ 3 h 26"/>
                  <a:gd name="T76" fmla="*/ 45 w 62"/>
                  <a:gd name="T77" fmla="*/ 2 h 26"/>
                  <a:gd name="T78" fmla="*/ 38 w 62"/>
                  <a:gd name="T79" fmla="*/ 4 h 26"/>
                  <a:gd name="T80" fmla="*/ 20 w 62"/>
                  <a:gd name="T81" fmla="*/ 23 h 26"/>
                  <a:gd name="T82" fmla="*/ 23 w 62"/>
                  <a:gd name="T83" fmla="*/ 21 h 26"/>
                  <a:gd name="T84" fmla="*/ 27 w 62"/>
                  <a:gd name="T85" fmla="*/ 8 h 26"/>
                  <a:gd name="T86" fmla="*/ 24 w 62"/>
                  <a:gd name="T87" fmla="*/ 4 h 26"/>
                  <a:gd name="T88" fmla="*/ 17 w 62"/>
                  <a:gd name="T89" fmla="*/ 2 h 26"/>
                  <a:gd name="T90" fmla="*/ 8 w 62"/>
                  <a:gd name="T91" fmla="*/ 3 h 26"/>
                  <a:gd name="T92" fmla="*/ 6 w 62"/>
                  <a:gd name="T93" fmla="*/ 5 h 26"/>
                  <a:gd name="T94" fmla="*/ 4 w 62"/>
                  <a:gd name="T95" fmla="*/ 8 h 26"/>
                  <a:gd name="T96" fmla="*/ 5 w 62"/>
                  <a:gd name="T97" fmla="*/ 20 h 26"/>
                  <a:gd name="T98" fmla="*/ 11 w 62"/>
                  <a:gd name="T99" fmla="*/ 24 h 26"/>
                  <a:gd name="T100" fmla="*/ 14 w 62"/>
                  <a:gd name="T101" fmla="*/ 24 h 26"/>
                  <a:gd name="T102" fmla="*/ 20 w 62"/>
                  <a:gd name="T103" fmla="*/ 2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2" h="26">
                    <a:moveTo>
                      <a:pt x="51" y="0"/>
                    </a:moveTo>
                    <a:cubicBezTo>
                      <a:pt x="54" y="0"/>
                      <a:pt x="57" y="1"/>
                      <a:pt x="61" y="2"/>
                    </a:cubicBezTo>
                    <a:cubicBezTo>
                      <a:pt x="61" y="2"/>
                      <a:pt x="62" y="2"/>
                      <a:pt x="62" y="3"/>
                    </a:cubicBezTo>
                    <a:cubicBezTo>
                      <a:pt x="62" y="5"/>
                      <a:pt x="62" y="6"/>
                      <a:pt x="62" y="8"/>
                    </a:cubicBezTo>
                    <a:cubicBezTo>
                      <a:pt x="62" y="9"/>
                      <a:pt x="61" y="9"/>
                      <a:pt x="61" y="10"/>
                    </a:cubicBezTo>
                    <a:cubicBezTo>
                      <a:pt x="61" y="10"/>
                      <a:pt x="61" y="10"/>
                      <a:pt x="61" y="11"/>
                    </a:cubicBezTo>
                    <a:cubicBezTo>
                      <a:pt x="60" y="13"/>
                      <a:pt x="59" y="18"/>
                      <a:pt x="58" y="21"/>
                    </a:cubicBezTo>
                    <a:cubicBezTo>
                      <a:pt x="57" y="24"/>
                      <a:pt x="55" y="25"/>
                      <a:pt x="53" y="25"/>
                    </a:cubicBezTo>
                    <a:cubicBezTo>
                      <a:pt x="49" y="26"/>
                      <a:pt x="46" y="26"/>
                      <a:pt x="42" y="25"/>
                    </a:cubicBezTo>
                    <a:cubicBezTo>
                      <a:pt x="40" y="24"/>
                      <a:pt x="38" y="23"/>
                      <a:pt x="37" y="21"/>
                    </a:cubicBezTo>
                    <a:cubicBezTo>
                      <a:pt x="36" y="19"/>
                      <a:pt x="35" y="17"/>
                      <a:pt x="34" y="15"/>
                    </a:cubicBezTo>
                    <a:cubicBezTo>
                      <a:pt x="34" y="13"/>
                      <a:pt x="33" y="9"/>
                      <a:pt x="33" y="7"/>
                    </a:cubicBezTo>
                    <a:cubicBezTo>
                      <a:pt x="32" y="6"/>
                      <a:pt x="32" y="6"/>
                      <a:pt x="31" y="6"/>
                    </a:cubicBezTo>
                    <a:cubicBezTo>
                      <a:pt x="30" y="6"/>
                      <a:pt x="30" y="6"/>
                      <a:pt x="29" y="7"/>
                    </a:cubicBezTo>
                    <a:cubicBezTo>
                      <a:pt x="29" y="7"/>
                      <a:pt x="29" y="8"/>
                      <a:pt x="29" y="9"/>
                    </a:cubicBezTo>
                    <a:cubicBezTo>
                      <a:pt x="28" y="12"/>
                      <a:pt x="27" y="18"/>
                      <a:pt x="25" y="21"/>
                    </a:cubicBezTo>
                    <a:cubicBezTo>
                      <a:pt x="24" y="23"/>
                      <a:pt x="22" y="24"/>
                      <a:pt x="19" y="25"/>
                    </a:cubicBezTo>
                    <a:cubicBezTo>
                      <a:pt x="16" y="26"/>
                      <a:pt x="14" y="26"/>
                      <a:pt x="10" y="26"/>
                    </a:cubicBezTo>
                    <a:cubicBezTo>
                      <a:pt x="7" y="25"/>
                      <a:pt x="5" y="24"/>
                      <a:pt x="4" y="21"/>
                    </a:cubicBezTo>
                    <a:cubicBezTo>
                      <a:pt x="3" y="18"/>
                      <a:pt x="2" y="14"/>
                      <a:pt x="1" y="11"/>
                    </a:cubicBezTo>
                    <a:cubicBezTo>
                      <a:pt x="1" y="10"/>
                      <a:pt x="1" y="10"/>
                      <a:pt x="1" y="9"/>
                    </a:cubicBezTo>
                    <a:cubicBezTo>
                      <a:pt x="0" y="9"/>
                      <a:pt x="0" y="9"/>
                      <a:pt x="0" y="8"/>
                    </a:cubicBezTo>
                    <a:cubicBezTo>
                      <a:pt x="0" y="7"/>
                      <a:pt x="0" y="5"/>
                      <a:pt x="0" y="3"/>
                    </a:cubicBezTo>
                    <a:cubicBezTo>
                      <a:pt x="0" y="2"/>
                      <a:pt x="0" y="2"/>
                      <a:pt x="2" y="1"/>
                    </a:cubicBezTo>
                    <a:cubicBezTo>
                      <a:pt x="5" y="1"/>
                      <a:pt x="7" y="0"/>
                      <a:pt x="10" y="0"/>
                    </a:cubicBezTo>
                    <a:cubicBezTo>
                      <a:pt x="15" y="0"/>
                      <a:pt x="19" y="0"/>
                      <a:pt x="24" y="1"/>
                    </a:cubicBezTo>
                    <a:cubicBezTo>
                      <a:pt x="28" y="1"/>
                      <a:pt x="32" y="2"/>
                      <a:pt x="36" y="1"/>
                    </a:cubicBezTo>
                    <a:cubicBezTo>
                      <a:pt x="40" y="0"/>
                      <a:pt x="42" y="0"/>
                      <a:pt x="46" y="0"/>
                    </a:cubicBezTo>
                    <a:cubicBezTo>
                      <a:pt x="48" y="0"/>
                      <a:pt x="49" y="0"/>
                      <a:pt x="51" y="0"/>
                    </a:cubicBezTo>
                    <a:moveTo>
                      <a:pt x="38" y="4"/>
                    </a:moveTo>
                    <a:cubicBezTo>
                      <a:pt x="35" y="5"/>
                      <a:pt x="35" y="6"/>
                      <a:pt x="35" y="9"/>
                    </a:cubicBezTo>
                    <a:cubicBezTo>
                      <a:pt x="36" y="12"/>
                      <a:pt x="37" y="17"/>
                      <a:pt x="38" y="20"/>
                    </a:cubicBezTo>
                    <a:cubicBezTo>
                      <a:pt x="40" y="22"/>
                      <a:pt x="41" y="23"/>
                      <a:pt x="44" y="23"/>
                    </a:cubicBezTo>
                    <a:cubicBezTo>
                      <a:pt x="47" y="24"/>
                      <a:pt x="49" y="24"/>
                      <a:pt x="53" y="23"/>
                    </a:cubicBezTo>
                    <a:cubicBezTo>
                      <a:pt x="54" y="23"/>
                      <a:pt x="55" y="22"/>
                      <a:pt x="56" y="21"/>
                    </a:cubicBezTo>
                    <a:cubicBezTo>
                      <a:pt x="58" y="17"/>
                      <a:pt x="58" y="10"/>
                      <a:pt x="57" y="6"/>
                    </a:cubicBezTo>
                    <a:cubicBezTo>
                      <a:pt x="57" y="5"/>
                      <a:pt x="56" y="5"/>
                      <a:pt x="55" y="4"/>
                    </a:cubicBezTo>
                    <a:cubicBezTo>
                      <a:pt x="53" y="3"/>
                      <a:pt x="51" y="3"/>
                      <a:pt x="49" y="3"/>
                    </a:cubicBezTo>
                    <a:cubicBezTo>
                      <a:pt x="48" y="2"/>
                      <a:pt x="46" y="2"/>
                      <a:pt x="45" y="2"/>
                    </a:cubicBezTo>
                    <a:cubicBezTo>
                      <a:pt x="42" y="3"/>
                      <a:pt x="41" y="3"/>
                      <a:pt x="38" y="4"/>
                    </a:cubicBezTo>
                    <a:moveTo>
                      <a:pt x="20" y="23"/>
                    </a:moveTo>
                    <a:cubicBezTo>
                      <a:pt x="21" y="23"/>
                      <a:pt x="22" y="22"/>
                      <a:pt x="23" y="21"/>
                    </a:cubicBezTo>
                    <a:cubicBezTo>
                      <a:pt x="25" y="18"/>
                      <a:pt x="26" y="12"/>
                      <a:pt x="27" y="8"/>
                    </a:cubicBezTo>
                    <a:cubicBezTo>
                      <a:pt x="27" y="6"/>
                      <a:pt x="26" y="5"/>
                      <a:pt x="24" y="4"/>
                    </a:cubicBezTo>
                    <a:cubicBezTo>
                      <a:pt x="22" y="3"/>
                      <a:pt x="20" y="3"/>
                      <a:pt x="17" y="2"/>
                    </a:cubicBezTo>
                    <a:cubicBezTo>
                      <a:pt x="14" y="2"/>
                      <a:pt x="12" y="2"/>
                      <a:pt x="8" y="3"/>
                    </a:cubicBezTo>
                    <a:cubicBezTo>
                      <a:pt x="7" y="4"/>
                      <a:pt x="6" y="4"/>
                      <a:pt x="6" y="5"/>
                    </a:cubicBezTo>
                    <a:cubicBezTo>
                      <a:pt x="4" y="5"/>
                      <a:pt x="4" y="7"/>
                      <a:pt x="4" y="8"/>
                    </a:cubicBezTo>
                    <a:cubicBezTo>
                      <a:pt x="4" y="11"/>
                      <a:pt x="4" y="17"/>
                      <a:pt x="5" y="20"/>
                    </a:cubicBezTo>
                    <a:cubicBezTo>
                      <a:pt x="6" y="22"/>
                      <a:pt x="8" y="23"/>
                      <a:pt x="11" y="24"/>
                    </a:cubicBezTo>
                    <a:cubicBezTo>
                      <a:pt x="12" y="24"/>
                      <a:pt x="13" y="24"/>
                      <a:pt x="14" y="24"/>
                    </a:cubicBezTo>
                    <a:cubicBezTo>
                      <a:pt x="16" y="24"/>
                      <a:pt x="17" y="24"/>
                      <a:pt x="20" y="23"/>
                    </a:cubicBezTo>
                  </a:path>
                </a:pathLst>
              </a:custGeom>
              <a:solidFill>
                <a:srgbClr val="1C1C1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grpSp>
      </p:grpSp>
    </p:spTree>
    <p:extLst>
      <p:ext uri="{BB962C8B-B14F-4D97-AF65-F5344CB8AC3E}">
        <p14:creationId xmlns:p14="http://schemas.microsoft.com/office/powerpoint/2010/main" val="3860814590"/>
      </p:ext>
    </p:extLst>
  </p:cSld>
  <p:clrMapOvr>
    <a:masterClrMapping/>
  </p:clrMapOvr>
  <p:transition spd="slow">
    <p:push/>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nodeType="withEffect">
                                  <p:stCondLst>
                                    <p:cond delay="125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750" fill="hold"/>
                                        <p:tgtEl>
                                          <p:spTgt spid="2"/>
                                        </p:tgtEl>
                                        <p:attrNameLst>
                                          <p:attrName>ppt_x</p:attrName>
                                        </p:attrNameLst>
                                      </p:cBhvr>
                                      <p:tavLst>
                                        <p:tav tm="0">
                                          <p:val>
                                            <p:strVal val="#ppt_x"/>
                                          </p:val>
                                        </p:tav>
                                        <p:tav tm="100000">
                                          <p:val>
                                            <p:strVal val="#ppt_x"/>
                                          </p:val>
                                        </p:tav>
                                      </p:tavLst>
                                    </p:anim>
                                    <p:anim calcmode="lin" valueType="num">
                                      <p:cBhvr additive="base">
                                        <p:cTn id="8" dur="750" fill="hold"/>
                                        <p:tgtEl>
                                          <p:spTgt spid="2"/>
                                        </p:tgtEl>
                                        <p:attrNameLst>
                                          <p:attrName>ppt_y</p:attrName>
                                        </p:attrNameLst>
                                      </p:cBhvr>
                                      <p:tavLst>
                                        <p:tav tm="0">
                                          <p:val>
                                            <p:strVal val="1+#ppt_h/2"/>
                                          </p:val>
                                        </p:tav>
                                        <p:tav tm="100000">
                                          <p:val>
                                            <p:strVal val="#ppt_y"/>
                                          </p:val>
                                        </p:tav>
                                      </p:tavLst>
                                    </p:anim>
                                  </p:childTnLst>
                                </p:cTn>
                              </p:par>
                              <p:par>
                                <p:cTn id="9" presetID="2" presetClass="entr" presetSubtype="8" decel="100000" fill="hold" grpId="0" nodeType="withEffect">
                                  <p:stCondLst>
                                    <p:cond delay="0"/>
                                  </p:stCondLst>
                                  <p:childTnLst>
                                    <p:set>
                                      <p:cBhvr>
                                        <p:cTn id="10" dur="1" fill="hold">
                                          <p:stCondLst>
                                            <p:cond delay="0"/>
                                          </p:stCondLst>
                                        </p:cTn>
                                        <p:tgtEl>
                                          <p:spTgt spid="16"/>
                                        </p:tgtEl>
                                        <p:attrNameLst>
                                          <p:attrName>style.visibility</p:attrName>
                                        </p:attrNameLst>
                                      </p:cBhvr>
                                      <p:to>
                                        <p:strVal val="visible"/>
                                      </p:to>
                                    </p:set>
                                    <p:anim calcmode="lin" valueType="num">
                                      <p:cBhvr additive="base">
                                        <p:cTn id="11" dur="500" fill="hold"/>
                                        <p:tgtEl>
                                          <p:spTgt spid="16"/>
                                        </p:tgtEl>
                                        <p:attrNameLst>
                                          <p:attrName>ppt_x</p:attrName>
                                        </p:attrNameLst>
                                      </p:cBhvr>
                                      <p:tavLst>
                                        <p:tav tm="0">
                                          <p:val>
                                            <p:strVal val="0-#ppt_w/2"/>
                                          </p:val>
                                        </p:tav>
                                        <p:tav tm="100000">
                                          <p:val>
                                            <p:strVal val="#ppt_x"/>
                                          </p:val>
                                        </p:tav>
                                      </p:tavLst>
                                    </p:anim>
                                    <p:anim calcmode="lin" valueType="num">
                                      <p:cBhvr additive="base">
                                        <p:cTn id="12" dur="500" fill="hold"/>
                                        <p:tgtEl>
                                          <p:spTgt spid="16"/>
                                        </p:tgtEl>
                                        <p:attrNameLst>
                                          <p:attrName>ppt_y</p:attrName>
                                        </p:attrNameLst>
                                      </p:cBhvr>
                                      <p:tavLst>
                                        <p:tav tm="0">
                                          <p:val>
                                            <p:strVal val="#ppt_y"/>
                                          </p:val>
                                        </p:tav>
                                        <p:tav tm="100000">
                                          <p:val>
                                            <p:strVal val="#ppt_y"/>
                                          </p:val>
                                        </p:tav>
                                      </p:tavLst>
                                    </p:anim>
                                  </p:childTnLst>
                                </p:cTn>
                              </p:par>
                              <p:par>
                                <p:cTn id="13" presetID="2" presetClass="entr" presetSubtype="8" decel="100000" fill="hold" grpId="0" nodeType="withEffect">
                                  <p:stCondLst>
                                    <p:cond delay="250"/>
                                  </p:stCondLst>
                                  <p:childTnLst>
                                    <p:set>
                                      <p:cBhvr>
                                        <p:cTn id="14" dur="1" fill="hold">
                                          <p:stCondLst>
                                            <p:cond delay="0"/>
                                          </p:stCondLst>
                                        </p:cTn>
                                        <p:tgtEl>
                                          <p:spTgt spid="15"/>
                                        </p:tgtEl>
                                        <p:attrNameLst>
                                          <p:attrName>style.visibility</p:attrName>
                                        </p:attrNameLst>
                                      </p:cBhvr>
                                      <p:to>
                                        <p:strVal val="visible"/>
                                      </p:to>
                                    </p:set>
                                    <p:anim calcmode="lin" valueType="num">
                                      <p:cBhvr additive="base">
                                        <p:cTn id="15" dur="500" fill="hold"/>
                                        <p:tgtEl>
                                          <p:spTgt spid="15"/>
                                        </p:tgtEl>
                                        <p:attrNameLst>
                                          <p:attrName>ppt_x</p:attrName>
                                        </p:attrNameLst>
                                      </p:cBhvr>
                                      <p:tavLst>
                                        <p:tav tm="0">
                                          <p:val>
                                            <p:strVal val="0-#ppt_w/2"/>
                                          </p:val>
                                        </p:tav>
                                        <p:tav tm="100000">
                                          <p:val>
                                            <p:strVal val="#ppt_x"/>
                                          </p:val>
                                        </p:tav>
                                      </p:tavLst>
                                    </p:anim>
                                    <p:anim calcmode="lin" valueType="num">
                                      <p:cBhvr additive="base">
                                        <p:cTn id="16" dur="500" fill="hold"/>
                                        <p:tgtEl>
                                          <p:spTgt spid="15"/>
                                        </p:tgtEl>
                                        <p:attrNameLst>
                                          <p:attrName>ppt_y</p:attrName>
                                        </p:attrNameLst>
                                      </p:cBhvr>
                                      <p:tavLst>
                                        <p:tav tm="0">
                                          <p:val>
                                            <p:strVal val="#ppt_y"/>
                                          </p:val>
                                        </p:tav>
                                        <p:tav tm="100000">
                                          <p:val>
                                            <p:strVal val="#ppt_y"/>
                                          </p:val>
                                        </p:tav>
                                      </p:tavLst>
                                    </p:anim>
                                  </p:childTnLst>
                                </p:cTn>
                              </p:par>
                              <p:par>
                                <p:cTn id="17" presetID="2" presetClass="entr" presetSubtype="8" decel="100000" fill="hold" grpId="0" nodeType="withEffect">
                                  <p:stCondLst>
                                    <p:cond delay="500"/>
                                  </p:stCondLst>
                                  <p:childTnLst>
                                    <p:set>
                                      <p:cBhvr>
                                        <p:cTn id="18" dur="1" fill="hold">
                                          <p:stCondLst>
                                            <p:cond delay="0"/>
                                          </p:stCondLst>
                                        </p:cTn>
                                        <p:tgtEl>
                                          <p:spTgt spid="23"/>
                                        </p:tgtEl>
                                        <p:attrNameLst>
                                          <p:attrName>style.visibility</p:attrName>
                                        </p:attrNameLst>
                                      </p:cBhvr>
                                      <p:to>
                                        <p:strVal val="visible"/>
                                      </p:to>
                                    </p:set>
                                    <p:anim calcmode="lin" valueType="num">
                                      <p:cBhvr additive="base">
                                        <p:cTn id="19" dur="500" fill="hold"/>
                                        <p:tgtEl>
                                          <p:spTgt spid="23"/>
                                        </p:tgtEl>
                                        <p:attrNameLst>
                                          <p:attrName>ppt_x</p:attrName>
                                        </p:attrNameLst>
                                      </p:cBhvr>
                                      <p:tavLst>
                                        <p:tav tm="0">
                                          <p:val>
                                            <p:strVal val="0-#ppt_w/2"/>
                                          </p:val>
                                        </p:tav>
                                        <p:tav tm="100000">
                                          <p:val>
                                            <p:strVal val="#ppt_x"/>
                                          </p:val>
                                        </p:tav>
                                      </p:tavLst>
                                    </p:anim>
                                    <p:anim calcmode="lin" valueType="num">
                                      <p:cBhvr additive="base">
                                        <p:cTn id="20" dur="500" fill="hold"/>
                                        <p:tgtEl>
                                          <p:spTgt spid="23"/>
                                        </p:tgtEl>
                                        <p:attrNameLst>
                                          <p:attrName>ppt_y</p:attrName>
                                        </p:attrNameLst>
                                      </p:cBhvr>
                                      <p:tavLst>
                                        <p:tav tm="0">
                                          <p:val>
                                            <p:strVal val="#ppt_y"/>
                                          </p:val>
                                        </p:tav>
                                        <p:tav tm="100000">
                                          <p:val>
                                            <p:strVal val="#ppt_y"/>
                                          </p:val>
                                        </p:tav>
                                      </p:tavLst>
                                    </p:anim>
                                  </p:childTnLst>
                                </p:cTn>
                              </p:par>
                            </p:childTnLst>
                          </p:cTn>
                        </p:par>
                        <p:par>
                          <p:cTn id="21" fill="hold">
                            <p:stCondLst>
                              <p:cond delay="2000"/>
                            </p:stCondLst>
                            <p:childTnLst>
                              <p:par>
                                <p:cTn id="22" presetID="2" presetClass="entr" presetSubtype="8" fill="hold" nodeType="afterEffect">
                                  <p:stCondLst>
                                    <p:cond delay="0"/>
                                  </p:stCondLst>
                                  <p:childTnLst>
                                    <p:set>
                                      <p:cBhvr>
                                        <p:cTn id="23" dur="1" fill="hold">
                                          <p:stCondLst>
                                            <p:cond delay="0"/>
                                          </p:stCondLst>
                                        </p:cTn>
                                        <p:tgtEl>
                                          <p:spTgt spid="5"/>
                                        </p:tgtEl>
                                        <p:attrNameLst>
                                          <p:attrName>style.visibility</p:attrName>
                                        </p:attrNameLst>
                                      </p:cBhvr>
                                      <p:to>
                                        <p:strVal val="visible"/>
                                      </p:to>
                                    </p:set>
                                    <p:anim calcmode="lin" valueType="num">
                                      <p:cBhvr additive="base">
                                        <p:cTn id="24" dur="500" fill="hold"/>
                                        <p:tgtEl>
                                          <p:spTgt spid="5"/>
                                        </p:tgtEl>
                                        <p:attrNameLst>
                                          <p:attrName>ppt_x</p:attrName>
                                        </p:attrNameLst>
                                      </p:cBhvr>
                                      <p:tavLst>
                                        <p:tav tm="0">
                                          <p:val>
                                            <p:strVal val="0-#ppt_w/2"/>
                                          </p:val>
                                        </p:tav>
                                        <p:tav tm="100000">
                                          <p:val>
                                            <p:strVal val="#ppt_x"/>
                                          </p:val>
                                        </p:tav>
                                      </p:tavLst>
                                    </p:anim>
                                    <p:anim calcmode="lin" valueType="num">
                                      <p:cBhvr additive="base">
                                        <p:cTn id="25" dur="500" fill="hold"/>
                                        <p:tgtEl>
                                          <p:spTgt spid="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p:bldP spid="16" grpId="0"/>
      <p:bldP spid="23" grpId="0" animBg="1"/>
    </p:bldLst>
  </p:timing>
</p:sld>
</file>

<file path=ppt/slides/slide108.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5" name="Text Placeholder 4"/>
          <p:cNvSpPr txBox="1">
            <a:spLocks/>
          </p:cNvSpPr>
          <p:nvPr/>
        </p:nvSpPr>
        <p:spPr>
          <a:xfrm>
            <a:off x="2548507" y="470193"/>
            <a:ext cx="6314595" cy="918045"/>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US" sz="2500" dirty="0">
                <a:solidFill>
                  <a:schemeClr val="bg1">
                    <a:lumMod val="50000"/>
                  </a:schemeClr>
                </a:solidFill>
                <a:latin typeface="Bebas Neue" panose="020B0606020202050201" pitchFamily="34" charset="0"/>
                <a:cs typeface="Calibri"/>
              </a:rPr>
              <a:t>ZICA APP </a:t>
            </a:r>
            <a:r>
              <a:rPr lang="en-US" sz="1800" dirty="0">
                <a:solidFill>
                  <a:schemeClr val="bg1">
                    <a:lumMod val="50000"/>
                  </a:schemeClr>
                </a:solidFill>
                <a:latin typeface="Bebas Neue" panose="020B0606020202050201" pitchFamily="34" charset="0"/>
                <a:cs typeface="Calibri"/>
              </a:rPr>
              <a:t>(LIVE ON ANDROID APP STORE)</a:t>
            </a:r>
            <a:endParaRPr lang="en-IN" sz="1800" dirty="0">
              <a:solidFill>
                <a:schemeClr val="bg1">
                  <a:lumMod val="50000"/>
                </a:schemeClr>
              </a:solidFill>
              <a:latin typeface="Bebas Neue" panose="020B0606020202050201" pitchFamily="34" charset="0"/>
              <a:cs typeface="Calibri"/>
            </a:endParaRPr>
          </a:p>
          <a:p>
            <a:pPr marL="0" indent="0" algn="ctr">
              <a:lnSpc>
                <a:spcPct val="114000"/>
              </a:lnSpc>
              <a:buNone/>
              <a:defRPr/>
            </a:pPr>
            <a:endParaRPr lang="id-ID" sz="2500" dirty="0">
              <a:solidFill>
                <a:schemeClr val="bg1">
                  <a:lumMod val="50000"/>
                </a:schemeClr>
              </a:solidFill>
              <a:latin typeface="Bebas Neue" panose="020B0606020202050201" pitchFamily="34" charset="0"/>
              <a:cs typeface="Calibri"/>
            </a:endParaRPr>
          </a:p>
        </p:txBody>
      </p:sp>
      <p:pic>
        <p:nvPicPr>
          <p:cNvPr id="11" name="Picture 10"/>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333851" y="1388238"/>
            <a:ext cx="4172315" cy="5147089"/>
          </a:xfrm>
          <a:prstGeom prst="rect">
            <a:avLst/>
          </a:prstGeom>
        </p:spPr>
      </p:pic>
      <p:sp>
        <p:nvSpPr>
          <p:cNvPr id="12" name="TextBox 11"/>
          <p:cNvSpPr txBox="1"/>
          <p:nvPr/>
        </p:nvSpPr>
        <p:spPr>
          <a:xfrm>
            <a:off x="5236455" y="1586692"/>
            <a:ext cx="6183086" cy="4708981"/>
          </a:xfrm>
          <a:prstGeom prst="rect">
            <a:avLst/>
          </a:prstGeom>
          <a:noFill/>
        </p:spPr>
        <p:txBody>
          <a:bodyPr wrap="square" rtlCol="0">
            <a:spAutoFit/>
          </a:bodyPr>
          <a:lstStyle/>
          <a:p>
            <a:pPr marL="285750" indent="-285750">
              <a:lnSpc>
                <a:spcPct val="150000"/>
              </a:lnSpc>
              <a:buFont typeface="Arial" panose="020B0604020202020204" pitchFamily="34" charset="0"/>
              <a:buChar char="•"/>
            </a:pPr>
            <a:r>
              <a:rPr lang="en-US" sz="2000" b="1" dirty="0"/>
              <a:t>Available on APP Store</a:t>
            </a:r>
          </a:p>
          <a:p>
            <a:pPr marL="285750" indent="-285750">
              <a:lnSpc>
                <a:spcPct val="150000"/>
              </a:lnSpc>
              <a:buFont typeface="Arial" panose="020B0604020202020204" pitchFamily="34" charset="0"/>
              <a:buChar char="•"/>
            </a:pPr>
            <a:r>
              <a:rPr lang="en-US" sz="2000" dirty="0"/>
              <a:t>Student can log-in by using personal log-in information</a:t>
            </a:r>
          </a:p>
          <a:p>
            <a:pPr marL="285750" indent="-285750">
              <a:lnSpc>
                <a:spcPct val="150000"/>
              </a:lnSpc>
              <a:buFont typeface="Arial" panose="020B0604020202020204" pitchFamily="34" charset="0"/>
              <a:buChar char="•"/>
            </a:pPr>
            <a:r>
              <a:rPr lang="en-US" sz="2000" dirty="0"/>
              <a:t>It Contains</a:t>
            </a:r>
          </a:p>
          <a:p>
            <a:pPr marL="742950" lvl="1" indent="-285750">
              <a:lnSpc>
                <a:spcPct val="150000"/>
              </a:lnSpc>
              <a:buFont typeface="Arial" panose="020B0604020202020204" pitchFamily="34" charset="0"/>
              <a:buChar char="•"/>
            </a:pPr>
            <a:r>
              <a:rPr lang="en-US" sz="2000" dirty="0"/>
              <a:t>Video Tutorials</a:t>
            </a:r>
          </a:p>
          <a:p>
            <a:pPr marL="742950" lvl="1" indent="-285750">
              <a:lnSpc>
                <a:spcPct val="150000"/>
              </a:lnSpc>
              <a:buFont typeface="Arial" panose="020B0604020202020204" pitchFamily="34" charset="0"/>
              <a:buChar char="•"/>
            </a:pPr>
            <a:r>
              <a:rPr lang="en-US" sz="2000" dirty="0"/>
              <a:t>Masterclass Recorded Videos</a:t>
            </a:r>
          </a:p>
          <a:p>
            <a:pPr marL="742950" lvl="1" indent="-285750">
              <a:lnSpc>
                <a:spcPct val="150000"/>
              </a:lnSpc>
              <a:buFont typeface="Arial" panose="020B0604020202020204" pitchFamily="34" charset="0"/>
              <a:buChar char="•"/>
            </a:pPr>
            <a:r>
              <a:rPr lang="en-US" sz="2000" dirty="0"/>
              <a:t>E-Studio link</a:t>
            </a:r>
          </a:p>
          <a:p>
            <a:pPr marL="742950" lvl="1" indent="-285750">
              <a:lnSpc>
                <a:spcPct val="150000"/>
              </a:lnSpc>
              <a:buFont typeface="Arial" panose="020B0604020202020204" pitchFamily="34" charset="0"/>
              <a:buChar char="•"/>
            </a:pPr>
            <a:r>
              <a:rPr lang="en-US" sz="2000" dirty="0"/>
              <a:t>Placement details</a:t>
            </a:r>
          </a:p>
          <a:p>
            <a:pPr marL="742950" lvl="1" indent="-285750">
              <a:lnSpc>
                <a:spcPct val="150000"/>
              </a:lnSpc>
              <a:buFont typeface="Arial" panose="020B0604020202020204" pitchFamily="34" charset="0"/>
              <a:buChar char="•"/>
            </a:pPr>
            <a:r>
              <a:rPr lang="en-US" sz="2000" dirty="0"/>
              <a:t>News (Industry)</a:t>
            </a:r>
          </a:p>
          <a:p>
            <a:pPr marL="742950" lvl="1" indent="-285750">
              <a:lnSpc>
                <a:spcPct val="150000"/>
              </a:lnSpc>
              <a:buFont typeface="Arial" panose="020B0604020202020204" pitchFamily="34" charset="0"/>
              <a:buChar char="•"/>
            </a:pPr>
            <a:r>
              <a:rPr lang="en-US" sz="2000" dirty="0"/>
              <a:t>Profile</a:t>
            </a:r>
          </a:p>
          <a:p>
            <a:pPr marL="742950" lvl="1" indent="-285750">
              <a:lnSpc>
                <a:spcPct val="150000"/>
              </a:lnSpc>
              <a:buFont typeface="Arial" panose="020B0604020202020204" pitchFamily="34" charset="0"/>
              <a:buChar char="•"/>
            </a:pPr>
            <a:r>
              <a:rPr lang="en-US" sz="2000" dirty="0"/>
              <a:t>Contact (Social media handles)</a:t>
            </a:r>
          </a:p>
        </p:txBody>
      </p:sp>
      <p:sp>
        <p:nvSpPr>
          <p:cNvPr id="7" name="Rectangle 6"/>
          <p:cNvSpPr/>
          <p:nvPr/>
        </p:nvSpPr>
        <p:spPr>
          <a:xfrm>
            <a:off x="-2" y="6696635"/>
            <a:ext cx="12192002" cy="147917"/>
          </a:xfrm>
          <a:prstGeom prst="rect">
            <a:avLst/>
          </a:prstGeom>
          <a:solidFill>
            <a:srgbClr val="666666"/>
          </a:solid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2400" dirty="0">
              <a:latin typeface="Arial"/>
              <a:cs typeface="Arial"/>
            </a:endParaRPr>
          </a:p>
        </p:txBody>
      </p:sp>
      <p:sp>
        <p:nvSpPr>
          <p:cNvPr id="9" name="Rectangle 8"/>
          <p:cNvSpPr/>
          <p:nvPr/>
        </p:nvSpPr>
        <p:spPr>
          <a:xfrm>
            <a:off x="3375503" y="985695"/>
            <a:ext cx="4572000" cy="45719"/>
          </a:xfrm>
          <a:prstGeom prst="rect">
            <a:avLst/>
          </a:prstGeom>
          <a:gradFill flip="none" rotWithShape="1">
            <a:gsLst>
              <a:gs pos="0">
                <a:schemeClr val="accent1">
                  <a:lumMod val="40000"/>
                  <a:lumOff val="60000"/>
                </a:schemeClr>
              </a:gs>
              <a:gs pos="46000">
                <a:schemeClr val="accent1">
                  <a:lumMod val="95000"/>
                  <a:lumOff val="5000"/>
                </a:schemeClr>
              </a:gs>
              <a:gs pos="100000">
                <a:schemeClr val="accent1">
                  <a:lumMod val="60000"/>
                </a:schemeClr>
              </a:gs>
            </a:gsLst>
            <a:path path="circle">
              <a:fillToRect l="50000" t="130000" r="50000" b="-3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pic>
        <p:nvPicPr>
          <p:cNvPr id="2" name="Picture 1" descr="A logo for a company&#10;&#10;Description automatically generated">
            <a:extLst>
              <a:ext uri="{FF2B5EF4-FFF2-40B4-BE49-F238E27FC236}">
                <a16:creationId xmlns:a16="http://schemas.microsoft.com/office/drawing/2014/main" id="{47476120-F4E6-3CD0-4177-EA2087DBF33B}"/>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10823317" y="136290"/>
            <a:ext cx="1213200" cy="1213200"/>
          </a:xfrm>
          <a:prstGeom prst="rect">
            <a:avLst/>
          </a:prstGeom>
        </p:spPr>
      </p:pic>
      <p:grpSp>
        <p:nvGrpSpPr>
          <p:cNvPr id="3" name="Group 2">
            <a:extLst>
              <a:ext uri="{FF2B5EF4-FFF2-40B4-BE49-F238E27FC236}">
                <a16:creationId xmlns:a16="http://schemas.microsoft.com/office/drawing/2014/main" id="{3609A085-869E-F7B7-404F-1F54838CD1C5}"/>
              </a:ext>
            </a:extLst>
          </p:cNvPr>
          <p:cNvGrpSpPr/>
          <p:nvPr/>
        </p:nvGrpSpPr>
        <p:grpSpPr>
          <a:xfrm flipH="1">
            <a:off x="9480882" y="2625854"/>
            <a:ext cx="2668948" cy="4144739"/>
            <a:chOff x="14240265" y="403680"/>
            <a:chExt cx="8130676" cy="12626520"/>
          </a:xfrm>
        </p:grpSpPr>
        <p:grpSp>
          <p:nvGrpSpPr>
            <p:cNvPr id="4" name="Group 3">
              <a:extLst>
                <a:ext uri="{FF2B5EF4-FFF2-40B4-BE49-F238E27FC236}">
                  <a16:creationId xmlns:a16="http://schemas.microsoft.com/office/drawing/2014/main" id="{117806B4-2DCC-53DC-A6E1-488F9D348CEE}"/>
                </a:ext>
              </a:extLst>
            </p:cNvPr>
            <p:cNvGrpSpPr/>
            <p:nvPr/>
          </p:nvGrpSpPr>
          <p:grpSpPr>
            <a:xfrm flipH="1">
              <a:off x="15345727" y="7011156"/>
              <a:ext cx="2571480" cy="5969567"/>
              <a:chOff x="17846512" y="8711327"/>
              <a:chExt cx="3094498" cy="6212685"/>
            </a:xfrm>
          </p:grpSpPr>
          <p:sp>
            <p:nvSpPr>
              <p:cNvPr id="111" name="Freeform 565">
                <a:extLst>
                  <a:ext uri="{FF2B5EF4-FFF2-40B4-BE49-F238E27FC236}">
                    <a16:creationId xmlns:a16="http://schemas.microsoft.com/office/drawing/2014/main" id="{B3BD1378-26A7-1749-4445-A0428069A9B0}"/>
                  </a:ext>
                </a:extLst>
              </p:cNvPr>
              <p:cNvSpPr/>
              <p:nvPr/>
            </p:nvSpPr>
            <p:spPr>
              <a:xfrm>
                <a:off x="18794620" y="9229330"/>
                <a:ext cx="1836564" cy="1266555"/>
              </a:xfrm>
              <a:custGeom>
                <a:avLst/>
                <a:gdLst>
                  <a:gd name="connsiteX0" fmla="*/ 10108 w 2231524"/>
                  <a:gd name="connsiteY0" fmla="*/ 0 h 1015815"/>
                  <a:gd name="connsiteX1" fmla="*/ 2221416 w 2231524"/>
                  <a:gd name="connsiteY1" fmla="*/ 0 h 1015815"/>
                  <a:gd name="connsiteX2" fmla="*/ 2231524 w 2231524"/>
                  <a:gd name="connsiteY2" fmla="*/ 83758 h 1015815"/>
                  <a:gd name="connsiteX3" fmla="*/ 1115764 w 2231524"/>
                  <a:gd name="connsiteY3" fmla="*/ 1015815 h 1015815"/>
                  <a:gd name="connsiteX4" fmla="*/ 0 w 2231524"/>
                  <a:gd name="connsiteY4" fmla="*/ 83758 h 1015815"/>
                  <a:gd name="connsiteX0" fmla="*/ 10108 w 2221473"/>
                  <a:gd name="connsiteY0" fmla="*/ 0 h 1015815"/>
                  <a:gd name="connsiteX1" fmla="*/ 2221416 w 2221473"/>
                  <a:gd name="connsiteY1" fmla="*/ 0 h 1015815"/>
                  <a:gd name="connsiteX2" fmla="*/ 2081407 w 2221473"/>
                  <a:gd name="connsiteY2" fmla="*/ 116886 h 1015815"/>
                  <a:gd name="connsiteX3" fmla="*/ 1115764 w 2221473"/>
                  <a:gd name="connsiteY3" fmla="*/ 1015815 h 1015815"/>
                  <a:gd name="connsiteX4" fmla="*/ 0 w 2221473"/>
                  <a:gd name="connsiteY4" fmla="*/ 83758 h 1015815"/>
                  <a:gd name="connsiteX5" fmla="*/ 10108 w 2221473"/>
                  <a:gd name="connsiteY5" fmla="*/ 0 h 1015815"/>
                  <a:gd name="connsiteX0" fmla="*/ 10108 w 2081407"/>
                  <a:gd name="connsiteY0" fmla="*/ 0 h 1015815"/>
                  <a:gd name="connsiteX1" fmla="*/ 2021262 w 2081407"/>
                  <a:gd name="connsiteY1" fmla="*/ 49692 h 1015815"/>
                  <a:gd name="connsiteX2" fmla="*/ 2081407 w 2081407"/>
                  <a:gd name="connsiteY2" fmla="*/ 116886 h 1015815"/>
                  <a:gd name="connsiteX3" fmla="*/ 1115764 w 2081407"/>
                  <a:gd name="connsiteY3" fmla="*/ 1015815 h 1015815"/>
                  <a:gd name="connsiteX4" fmla="*/ 0 w 2081407"/>
                  <a:gd name="connsiteY4" fmla="*/ 83758 h 1015815"/>
                  <a:gd name="connsiteX5" fmla="*/ 10108 w 2081407"/>
                  <a:gd name="connsiteY5" fmla="*/ 0 h 1015815"/>
                  <a:gd name="connsiteX0" fmla="*/ 285320 w 2081407"/>
                  <a:gd name="connsiteY0" fmla="*/ 0 h 1015815"/>
                  <a:gd name="connsiteX1" fmla="*/ 2021262 w 2081407"/>
                  <a:gd name="connsiteY1" fmla="*/ 49692 h 1015815"/>
                  <a:gd name="connsiteX2" fmla="*/ 2081407 w 2081407"/>
                  <a:gd name="connsiteY2" fmla="*/ 116886 h 1015815"/>
                  <a:gd name="connsiteX3" fmla="*/ 1115764 w 2081407"/>
                  <a:gd name="connsiteY3" fmla="*/ 1015815 h 1015815"/>
                  <a:gd name="connsiteX4" fmla="*/ 0 w 2081407"/>
                  <a:gd name="connsiteY4" fmla="*/ 83758 h 1015815"/>
                  <a:gd name="connsiteX5" fmla="*/ 285320 w 2081407"/>
                  <a:gd name="connsiteY5" fmla="*/ 0 h 1015815"/>
                  <a:gd name="connsiteX0" fmla="*/ 160223 w 1956310"/>
                  <a:gd name="connsiteY0" fmla="*/ 0 h 1015815"/>
                  <a:gd name="connsiteX1" fmla="*/ 1896165 w 1956310"/>
                  <a:gd name="connsiteY1" fmla="*/ 49692 h 1015815"/>
                  <a:gd name="connsiteX2" fmla="*/ 1956310 w 1956310"/>
                  <a:gd name="connsiteY2" fmla="*/ 116886 h 1015815"/>
                  <a:gd name="connsiteX3" fmla="*/ 990667 w 1956310"/>
                  <a:gd name="connsiteY3" fmla="*/ 1015815 h 1015815"/>
                  <a:gd name="connsiteX4" fmla="*/ 0 w 1956310"/>
                  <a:gd name="connsiteY4" fmla="*/ 133450 h 1015815"/>
                  <a:gd name="connsiteX5" fmla="*/ 160223 w 1956310"/>
                  <a:gd name="connsiteY5" fmla="*/ 0 h 10158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56310" h="1015815">
                    <a:moveTo>
                      <a:pt x="160223" y="0"/>
                    </a:moveTo>
                    <a:lnTo>
                      <a:pt x="1896165" y="49692"/>
                    </a:lnTo>
                    <a:cubicBezTo>
                      <a:pt x="1899534" y="77611"/>
                      <a:pt x="1952941" y="88967"/>
                      <a:pt x="1956310" y="116886"/>
                    </a:cubicBezTo>
                    <a:cubicBezTo>
                      <a:pt x="1956310" y="631647"/>
                      <a:pt x="1606883" y="1015815"/>
                      <a:pt x="990667" y="1015815"/>
                    </a:cubicBezTo>
                    <a:cubicBezTo>
                      <a:pt x="374447" y="1015815"/>
                      <a:pt x="0" y="648211"/>
                      <a:pt x="0" y="133450"/>
                    </a:cubicBezTo>
                    <a:lnTo>
                      <a:pt x="160223" y="0"/>
                    </a:lnTo>
                    <a:close/>
                  </a:path>
                </a:pathLst>
              </a:custGeom>
              <a:solidFill>
                <a:srgbClr val="1C284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2" name="Group 111">
                <a:extLst>
                  <a:ext uri="{FF2B5EF4-FFF2-40B4-BE49-F238E27FC236}">
                    <a16:creationId xmlns:a16="http://schemas.microsoft.com/office/drawing/2014/main" id="{54A0445E-6EA6-6D50-BF70-2E6F1E6F54EE}"/>
                  </a:ext>
                </a:extLst>
              </p:cNvPr>
              <p:cNvGrpSpPr/>
              <p:nvPr/>
            </p:nvGrpSpPr>
            <p:grpSpPr>
              <a:xfrm>
                <a:off x="17846512" y="8711327"/>
                <a:ext cx="1996400" cy="6212678"/>
                <a:chOff x="21493699" y="6208437"/>
                <a:chExt cx="1996400" cy="5414015"/>
              </a:xfrm>
            </p:grpSpPr>
            <p:sp>
              <p:nvSpPr>
                <p:cNvPr id="117" name="Freeform 3475">
                  <a:extLst>
                    <a:ext uri="{FF2B5EF4-FFF2-40B4-BE49-F238E27FC236}">
                      <a16:creationId xmlns:a16="http://schemas.microsoft.com/office/drawing/2014/main" id="{6855D30F-B398-8971-4453-5448D82BDC3D}"/>
                    </a:ext>
                  </a:extLst>
                </p:cNvPr>
                <p:cNvSpPr>
                  <a:spLocks/>
                </p:cNvSpPr>
                <p:nvPr/>
              </p:nvSpPr>
              <p:spPr bwMode="auto">
                <a:xfrm>
                  <a:off x="21493699" y="6208437"/>
                  <a:ext cx="176132" cy="66052"/>
                </a:xfrm>
                <a:custGeom>
                  <a:avLst/>
                  <a:gdLst>
                    <a:gd name="T0" fmla="*/ 10 w 10"/>
                    <a:gd name="T1" fmla="*/ 3 h 3"/>
                    <a:gd name="T2" fmla="*/ 10 w 10"/>
                    <a:gd name="T3" fmla="*/ 2 h 3"/>
                    <a:gd name="T4" fmla="*/ 10 w 10"/>
                    <a:gd name="T5" fmla="*/ 2 h 3"/>
                    <a:gd name="T6" fmla="*/ 0 w 10"/>
                    <a:gd name="T7" fmla="*/ 0 h 3"/>
                    <a:gd name="T8" fmla="*/ 0 w 10"/>
                    <a:gd name="T9" fmla="*/ 0 h 3"/>
                    <a:gd name="T10" fmla="*/ 0 w 10"/>
                    <a:gd name="T11" fmla="*/ 0 h 3"/>
                    <a:gd name="T12" fmla="*/ 10 w 10"/>
                    <a:gd name="T13" fmla="*/ 2 h 3"/>
                    <a:gd name="T14" fmla="*/ 10 w 10"/>
                    <a:gd name="T15" fmla="*/ 3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3">
                      <a:moveTo>
                        <a:pt x="10" y="3"/>
                      </a:moveTo>
                      <a:cubicBezTo>
                        <a:pt x="10" y="3"/>
                        <a:pt x="10" y="2"/>
                        <a:pt x="10" y="2"/>
                      </a:cubicBezTo>
                      <a:cubicBezTo>
                        <a:pt x="10" y="2"/>
                        <a:pt x="10" y="2"/>
                        <a:pt x="10" y="2"/>
                      </a:cubicBezTo>
                      <a:cubicBezTo>
                        <a:pt x="0" y="0"/>
                        <a:pt x="0" y="0"/>
                        <a:pt x="0" y="0"/>
                      </a:cubicBezTo>
                      <a:cubicBezTo>
                        <a:pt x="0" y="0"/>
                        <a:pt x="0" y="0"/>
                        <a:pt x="0" y="0"/>
                      </a:cubicBezTo>
                      <a:cubicBezTo>
                        <a:pt x="0" y="0"/>
                        <a:pt x="0" y="0"/>
                        <a:pt x="0" y="0"/>
                      </a:cubicBezTo>
                      <a:cubicBezTo>
                        <a:pt x="10" y="2"/>
                        <a:pt x="10" y="2"/>
                        <a:pt x="10" y="2"/>
                      </a:cubicBezTo>
                      <a:lnTo>
                        <a:pt x="10" y="3"/>
                      </a:lnTo>
                      <a:close/>
                    </a:path>
                  </a:pathLst>
                </a:custGeom>
                <a:solidFill>
                  <a:srgbClr val="2C75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8" name="Freeform 5165">
                  <a:extLst>
                    <a:ext uri="{FF2B5EF4-FFF2-40B4-BE49-F238E27FC236}">
                      <a16:creationId xmlns:a16="http://schemas.microsoft.com/office/drawing/2014/main" id="{559C227B-0823-C842-6956-5409C50CFABE}"/>
                    </a:ext>
                  </a:extLst>
                </p:cNvPr>
                <p:cNvSpPr>
                  <a:spLocks/>
                </p:cNvSpPr>
                <p:nvPr/>
              </p:nvSpPr>
              <p:spPr bwMode="auto">
                <a:xfrm flipH="1">
                  <a:off x="22875630" y="10497484"/>
                  <a:ext cx="507602" cy="981356"/>
                </a:xfrm>
                <a:custGeom>
                  <a:avLst/>
                  <a:gdLst>
                    <a:gd name="T0" fmla="*/ 14 w 22"/>
                    <a:gd name="T1" fmla="*/ 42 h 47"/>
                    <a:gd name="T2" fmla="*/ 22 w 22"/>
                    <a:gd name="T3" fmla="*/ 4 h 47"/>
                    <a:gd name="T4" fmla="*/ 3 w 22"/>
                    <a:gd name="T5" fmla="*/ 4 h 47"/>
                    <a:gd name="T6" fmla="*/ 0 w 22"/>
                    <a:gd name="T7" fmla="*/ 40 h 47"/>
                    <a:gd name="T8" fmla="*/ 14 w 22"/>
                    <a:gd name="T9" fmla="*/ 42 h 47"/>
                  </a:gdLst>
                  <a:ahLst/>
                  <a:cxnLst>
                    <a:cxn ang="0">
                      <a:pos x="T0" y="T1"/>
                    </a:cxn>
                    <a:cxn ang="0">
                      <a:pos x="T2" y="T3"/>
                    </a:cxn>
                    <a:cxn ang="0">
                      <a:pos x="T4" y="T5"/>
                    </a:cxn>
                    <a:cxn ang="0">
                      <a:pos x="T6" y="T7"/>
                    </a:cxn>
                    <a:cxn ang="0">
                      <a:pos x="T8" y="T9"/>
                    </a:cxn>
                  </a:cxnLst>
                  <a:rect l="0" t="0" r="r" b="b"/>
                  <a:pathLst>
                    <a:path w="22" h="47">
                      <a:moveTo>
                        <a:pt x="14" y="42"/>
                      </a:moveTo>
                      <a:cubicBezTo>
                        <a:pt x="22" y="4"/>
                        <a:pt x="22" y="4"/>
                        <a:pt x="22" y="4"/>
                      </a:cubicBezTo>
                      <a:cubicBezTo>
                        <a:pt x="22" y="0"/>
                        <a:pt x="4" y="0"/>
                        <a:pt x="3" y="4"/>
                      </a:cubicBezTo>
                      <a:cubicBezTo>
                        <a:pt x="0" y="40"/>
                        <a:pt x="0" y="40"/>
                        <a:pt x="0" y="40"/>
                      </a:cubicBezTo>
                      <a:cubicBezTo>
                        <a:pt x="0" y="47"/>
                        <a:pt x="13" y="46"/>
                        <a:pt x="14" y="42"/>
                      </a:cubicBezTo>
                      <a:close/>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9" name="Freeform 5166">
                  <a:extLst>
                    <a:ext uri="{FF2B5EF4-FFF2-40B4-BE49-F238E27FC236}">
                      <a16:creationId xmlns:a16="http://schemas.microsoft.com/office/drawing/2014/main" id="{94F585D0-A052-EB36-D35C-CBEE19535072}"/>
                    </a:ext>
                  </a:extLst>
                </p:cNvPr>
                <p:cNvSpPr>
                  <a:spLocks/>
                </p:cNvSpPr>
                <p:nvPr/>
              </p:nvSpPr>
              <p:spPr bwMode="auto">
                <a:xfrm flipH="1">
                  <a:off x="22287897" y="6979002"/>
                  <a:ext cx="1095336" cy="4140820"/>
                </a:xfrm>
                <a:custGeom>
                  <a:avLst/>
                  <a:gdLst>
                    <a:gd name="T0" fmla="*/ 0 w 41"/>
                    <a:gd name="T1" fmla="*/ 171 h 173"/>
                    <a:gd name="T2" fmla="*/ 16 w 41"/>
                    <a:gd name="T3" fmla="*/ 173 h 173"/>
                    <a:gd name="T4" fmla="*/ 41 w 41"/>
                    <a:gd name="T5" fmla="*/ 7 h 173"/>
                    <a:gd name="T6" fmla="*/ 5 w 41"/>
                    <a:gd name="T7" fmla="*/ 0 h 173"/>
                    <a:gd name="T8" fmla="*/ 0 w 41"/>
                    <a:gd name="T9" fmla="*/ 171 h 173"/>
                  </a:gdLst>
                  <a:ahLst/>
                  <a:cxnLst>
                    <a:cxn ang="0">
                      <a:pos x="T0" y="T1"/>
                    </a:cxn>
                    <a:cxn ang="0">
                      <a:pos x="T2" y="T3"/>
                    </a:cxn>
                    <a:cxn ang="0">
                      <a:pos x="T4" y="T5"/>
                    </a:cxn>
                    <a:cxn ang="0">
                      <a:pos x="T6" y="T7"/>
                    </a:cxn>
                    <a:cxn ang="0">
                      <a:pos x="T8" y="T9"/>
                    </a:cxn>
                  </a:cxnLst>
                  <a:rect l="0" t="0" r="r" b="b"/>
                  <a:pathLst>
                    <a:path w="41" h="173">
                      <a:moveTo>
                        <a:pt x="0" y="171"/>
                      </a:moveTo>
                      <a:lnTo>
                        <a:pt x="16" y="173"/>
                      </a:lnTo>
                      <a:lnTo>
                        <a:pt x="41" y="7"/>
                      </a:lnTo>
                      <a:lnTo>
                        <a:pt x="5" y="0"/>
                      </a:lnTo>
                      <a:lnTo>
                        <a:pt x="0" y="171"/>
                      </a:lnTo>
                      <a:close/>
                    </a:path>
                  </a:pathLst>
                </a:custGeom>
                <a:solidFill>
                  <a:srgbClr val="1C27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0" name="Freeform 5169">
                  <a:extLst>
                    <a:ext uri="{FF2B5EF4-FFF2-40B4-BE49-F238E27FC236}">
                      <a16:creationId xmlns:a16="http://schemas.microsoft.com/office/drawing/2014/main" id="{E3C459D2-4DFB-30D8-4054-3C8A9AFE1DFA}"/>
                    </a:ext>
                  </a:extLst>
                </p:cNvPr>
                <p:cNvSpPr>
                  <a:spLocks/>
                </p:cNvSpPr>
                <p:nvPr/>
              </p:nvSpPr>
              <p:spPr bwMode="auto">
                <a:xfrm flipH="1">
                  <a:off x="22287905" y="11191616"/>
                  <a:ext cx="1202194" cy="430836"/>
                </a:xfrm>
                <a:custGeom>
                  <a:avLst/>
                  <a:gdLst>
                    <a:gd name="T0" fmla="*/ 52 w 52"/>
                    <a:gd name="T1" fmla="*/ 20 h 21"/>
                    <a:gd name="T2" fmla="*/ 52 w 52"/>
                    <a:gd name="T3" fmla="*/ 20 h 21"/>
                    <a:gd name="T4" fmla="*/ 37 w 52"/>
                    <a:gd name="T5" fmla="*/ 9 h 21"/>
                    <a:gd name="T6" fmla="*/ 27 w 52"/>
                    <a:gd name="T7" fmla="*/ 2 h 21"/>
                    <a:gd name="T8" fmla="*/ 27 w 52"/>
                    <a:gd name="T9" fmla="*/ 2 h 21"/>
                    <a:gd name="T10" fmla="*/ 22 w 52"/>
                    <a:gd name="T11" fmla="*/ 1 h 21"/>
                    <a:gd name="T12" fmla="*/ 15 w 52"/>
                    <a:gd name="T13" fmla="*/ 6 h 21"/>
                    <a:gd name="T14" fmla="*/ 7 w 52"/>
                    <a:gd name="T15" fmla="*/ 5 h 21"/>
                    <a:gd name="T16" fmla="*/ 2 w 52"/>
                    <a:gd name="T17" fmla="*/ 18 h 21"/>
                    <a:gd name="T18" fmla="*/ 7 w 52"/>
                    <a:gd name="T19" fmla="*/ 19 h 21"/>
                    <a:gd name="T20" fmla="*/ 17 w 52"/>
                    <a:gd name="T21" fmla="*/ 20 h 21"/>
                    <a:gd name="T22" fmla="*/ 42 w 52"/>
                    <a:gd name="T23" fmla="*/ 21 h 21"/>
                    <a:gd name="T24" fmla="*/ 52 w 52"/>
                    <a:gd name="T25" fmla="*/ 2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2" h="21">
                      <a:moveTo>
                        <a:pt x="52" y="20"/>
                      </a:moveTo>
                      <a:cubicBezTo>
                        <a:pt x="52" y="20"/>
                        <a:pt x="52" y="20"/>
                        <a:pt x="52" y="20"/>
                      </a:cubicBezTo>
                      <a:cubicBezTo>
                        <a:pt x="52" y="13"/>
                        <a:pt x="50" y="9"/>
                        <a:pt x="37" y="9"/>
                      </a:cubicBezTo>
                      <a:cubicBezTo>
                        <a:pt x="32" y="9"/>
                        <a:pt x="28" y="6"/>
                        <a:pt x="27" y="2"/>
                      </a:cubicBezTo>
                      <a:cubicBezTo>
                        <a:pt x="27" y="2"/>
                        <a:pt x="27" y="2"/>
                        <a:pt x="27" y="2"/>
                      </a:cubicBezTo>
                      <a:cubicBezTo>
                        <a:pt x="26" y="0"/>
                        <a:pt x="23" y="0"/>
                        <a:pt x="22" y="1"/>
                      </a:cubicBezTo>
                      <a:cubicBezTo>
                        <a:pt x="20" y="4"/>
                        <a:pt x="18" y="5"/>
                        <a:pt x="15" y="6"/>
                      </a:cubicBezTo>
                      <a:cubicBezTo>
                        <a:pt x="12" y="6"/>
                        <a:pt x="10" y="5"/>
                        <a:pt x="7" y="5"/>
                      </a:cubicBezTo>
                      <a:cubicBezTo>
                        <a:pt x="0" y="5"/>
                        <a:pt x="1" y="14"/>
                        <a:pt x="2" y="18"/>
                      </a:cubicBezTo>
                      <a:cubicBezTo>
                        <a:pt x="2" y="19"/>
                        <a:pt x="6" y="19"/>
                        <a:pt x="7" y="19"/>
                      </a:cubicBezTo>
                      <a:cubicBezTo>
                        <a:pt x="10" y="20"/>
                        <a:pt x="14" y="20"/>
                        <a:pt x="17" y="20"/>
                      </a:cubicBezTo>
                      <a:cubicBezTo>
                        <a:pt x="25" y="21"/>
                        <a:pt x="34" y="21"/>
                        <a:pt x="42" y="21"/>
                      </a:cubicBezTo>
                      <a:cubicBezTo>
                        <a:pt x="45" y="21"/>
                        <a:pt x="49" y="20"/>
                        <a:pt x="52" y="20"/>
                      </a:cubicBezTo>
                      <a:close/>
                    </a:path>
                  </a:pathLst>
                </a:custGeom>
                <a:solidFill>
                  <a:srgbClr val="434043"/>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113" name="Group 112">
                <a:extLst>
                  <a:ext uri="{FF2B5EF4-FFF2-40B4-BE49-F238E27FC236}">
                    <a16:creationId xmlns:a16="http://schemas.microsoft.com/office/drawing/2014/main" id="{9F856CFA-2086-A1F2-9FAC-04FCB7CE2FA9}"/>
                  </a:ext>
                </a:extLst>
              </p:cNvPr>
              <p:cNvGrpSpPr/>
              <p:nvPr/>
            </p:nvGrpSpPr>
            <p:grpSpPr>
              <a:xfrm>
                <a:off x="19792250" y="9623020"/>
                <a:ext cx="1148760" cy="5300992"/>
                <a:chOff x="23591837" y="7002930"/>
                <a:chExt cx="1148760" cy="4619530"/>
              </a:xfrm>
            </p:grpSpPr>
            <p:sp>
              <p:nvSpPr>
                <p:cNvPr id="114" name="Freeform 5167">
                  <a:extLst>
                    <a:ext uri="{FF2B5EF4-FFF2-40B4-BE49-F238E27FC236}">
                      <a16:creationId xmlns:a16="http://schemas.microsoft.com/office/drawing/2014/main" id="{9F679CB5-1200-24EA-5368-D91B97792A89}"/>
                    </a:ext>
                  </a:extLst>
                </p:cNvPr>
                <p:cNvSpPr>
                  <a:spLocks/>
                </p:cNvSpPr>
                <p:nvPr/>
              </p:nvSpPr>
              <p:spPr bwMode="auto">
                <a:xfrm flipH="1">
                  <a:off x="24206297" y="10425690"/>
                  <a:ext cx="454168" cy="1077094"/>
                </a:xfrm>
                <a:custGeom>
                  <a:avLst/>
                  <a:gdLst>
                    <a:gd name="T0" fmla="*/ 13 w 20"/>
                    <a:gd name="T1" fmla="*/ 45 h 52"/>
                    <a:gd name="T2" fmla="*/ 19 w 20"/>
                    <a:gd name="T3" fmla="*/ 4 h 52"/>
                    <a:gd name="T4" fmla="*/ 2 w 20"/>
                    <a:gd name="T5" fmla="*/ 8 h 52"/>
                    <a:gd name="T6" fmla="*/ 0 w 20"/>
                    <a:gd name="T7" fmla="*/ 45 h 52"/>
                    <a:gd name="T8" fmla="*/ 13 w 20"/>
                    <a:gd name="T9" fmla="*/ 45 h 52"/>
                  </a:gdLst>
                  <a:ahLst/>
                  <a:cxnLst>
                    <a:cxn ang="0">
                      <a:pos x="T0" y="T1"/>
                    </a:cxn>
                    <a:cxn ang="0">
                      <a:pos x="T2" y="T3"/>
                    </a:cxn>
                    <a:cxn ang="0">
                      <a:pos x="T4" y="T5"/>
                    </a:cxn>
                    <a:cxn ang="0">
                      <a:pos x="T6" y="T7"/>
                    </a:cxn>
                    <a:cxn ang="0">
                      <a:pos x="T8" y="T9"/>
                    </a:cxn>
                  </a:cxnLst>
                  <a:rect l="0" t="0" r="r" b="b"/>
                  <a:pathLst>
                    <a:path w="20" h="52">
                      <a:moveTo>
                        <a:pt x="13" y="45"/>
                      </a:moveTo>
                      <a:cubicBezTo>
                        <a:pt x="19" y="4"/>
                        <a:pt x="19" y="4"/>
                        <a:pt x="19" y="4"/>
                      </a:cubicBezTo>
                      <a:cubicBezTo>
                        <a:pt x="20" y="0"/>
                        <a:pt x="3" y="5"/>
                        <a:pt x="2" y="8"/>
                      </a:cubicBezTo>
                      <a:cubicBezTo>
                        <a:pt x="0" y="45"/>
                        <a:pt x="0" y="45"/>
                        <a:pt x="0" y="45"/>
                      </a:cubicBezTo>
                      <a:cubicBezTo>
                        <a:pt x="0" y="52"/>
                        <a:pt x="12" y="49"/>
                        <a:pt x="13" y="45"/>
                      </a:cubicBezTo>
                      <a:close/>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 name="Freeform 5168">
                  <a:extLst>
                    <a:ext uri="{FF2B5EF4-FFF2-40B4-BE49-F238E27FC236}">
                      <a16:creationId xmlns:a16="http://schemas.microsoft.com/office/drawing/2014/main" id="{0962011E-5350-8A08-19FF-B9DB01D67074}"/>
                    </a:ext>
                  </a:extLst>
                </p:cNvPr>
                <p:cNvSpPr>
                  <a:spLocks/>
                </p:cNvSpPr>
                <p:nvPr/>
              </p:nvSpPr>
              <p:spPr bwMode="auto">
                <a:xfrm flipH="1">
                  <a:off x="23591837" y="7002930"/>
                  <a:ext cx="1095336" cy="4140820"/>
                </a:xfrm>
                <a:custGeom>
                  <a:avLst/>
                  <a:gdLst>
                    <a:gd name="T0" fmla="*/ 0 w 41"/>
                    <a:gd name="T1" fmla="*/ 172 h 173"/>
                    <a:gd name="T2" fmla="*/ 16 w 41"/>
                    <a:gd name="T3" fmla="*/ 173 h 173"/>
                    <a:gd name="T4" fmla="*/ 41 w 41"/>
                    <a:gd name="T5" fmla="*/ 7 h 173"/>
                    <a:gd name="T6" fmla="*/ 5 w 41"/>
                    <a:gd name="T7" fmla="*/ 0 h 173"/>
                    <a:gd name="T8" fmla="*/ 0 w 41"/>
                    <a:gd name="T9" fmla="*/ 172 h 173"/>
                  </a:gdLst>
                  <a:ahLst/>
                  <a:cxnLst>
                    <a:cxn ang="0">
                      <a:pos x="T0" y="T1"/>
                    </a:cxn>
                    <a:cxn ang="0">
                      <a:pos x="T2" y="T3"/>
                    </a:cxn>
                    <a:cxn ang="0">
                      <a:pos x="T4" y="T5"/>
                    </a:cxn>
                    <a:cxn ang="0">
                      <a:pos x="T6" y="T7"/>
                    </a:cxn>
                    <a:cxn ang="0">
                      <a:pos x="T8" y="T9"/>
                    </a:cxn>
                  </a:cxnLst>
                  <a:rect l="0" t="0" r="r" b="b"/>
                  <a:pathLst>
                    <a:path w="41" h="173">
                      <a:moveTo>
                        <a:pt x="0" y="172"/>
                      </a:moveTo>
                      <a:lnTo>
                        <a:pt x="16" y="173"/>
                      </a:lnTo>
                      <a:lnTo>
                        <a:pt x="41" y="7"/>
                      </a:lnTo>
                      <a:lnTo>
                        <a:pt x="5" y="0"/>
                      </a:lnTo>
                      <a:lnTo>
                        <a:pt x="0" y="172"/>
                      </a:lnTo>
                      <a:close/>
                    </a:path>
                  </a:pathLst>
                </a:custGeom>
                <a:solidFill>
                  <a:srgbClr val="1C27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 name="Freeform 5170">
                  <a:extLst>
                    <a:ext uri="{FF2B5EF4-FFF2-40B4-BE49-F238E27FC236}">
                      <a16:creationId xmlns:a16="http://schemas.microsoft.com/office/drawing/2014/main" id="{7D2727EC-319B-F73D-A69B-F55CF9581609}"/>
                    </a:ext>
                  </a:extLst>
                </p:cNvPr>
                <p:cNvSpPr>
                  <a:spLocks/>
                </p:cNvSpPr>
                <p:nvPr/>
              </p:nvSpPr>
              <p:spPr bwMode="auto">
                <a:xfrm flipH="1">
                  <a:off x="23885704" y="11167679"/>
                  <a:ext cx="854893" cy="454781"/>
                </a:xfrm>
                <a:custGeom>
                  <a:avLst/>
                  <a:gdLst>
                    <a:gd name="T0" fmla="*/ 2 w 37"/>
                    <a:gd name="T1" fmla="*/ 7 h 22"/>
                    <a:gd name="T2" fmla="*/ 4 w 37"/>
                    <a:gd name="T3" fmla="*/ 7 h 22"/>
                    <a:gd name="T4" fmla="*/ 9 w 37"/>
                    <a:gd name="T5" fmla="*/ 5 h 22"/>
                    <a:gd name="T6" fmla="*/ 15 w 37"/>
                    <a:gd name="T7" fmla="*/ 2 h 22"/>
                    <a:gd name="T8" fmla="*/ 24 w 37"/>
                    <a:gd name="T9" fmla="*/ 3 h 22"/>
                    <a:gd name="T10" fmla="*/ 27 w 37"/>
                    <a:gd name="T11" fmla="*/ 10 h 22"/>
                    <a:gd name="T12" fmla="*/ 28 w 37"/>
                    <a:gd name="T13" fmla="*/ 10 h 22"/>
                    <a:gd name="T14" fmla="*/ 37 w 37"/>
                    <a:gd name="T15" fmla="*/ 21 h 22"/>
                    <a:gd name="T16" fmla="*/ 37 w 37"/>
                    <a:gd name="T17" fmla="*/ 21 h 22"/>
                    <a:gd name="T18" fmla="*/ 19 w 37"/>
                    <a:gd name="T19" fmla="*/ 22 h 22"/>
                    <a:gd name="T20" fmla="*/ 0 w 37"/>
                    <a:gd name="T21" fmla="*/ 21 h 22"/>
                    <a:gd name="T22" fmla="*/ 0 w 37"/>
                    <a:gd name="T23" fmla="*/ 20 h 22"/>
                    <a:gd name="T24" fmla="*/ 2 w 37"/>
                    <a:gd name="T25" fmla="*/ 7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7" h="22">
                      <a:moveTo>
                        <a:pt x="2" y="7"/>
                      </a:moveTo>
                      <a:cubicBezTo>
                        <a:pt x="3" y="7"/>
                        <a:pt x="3" y="7"/>
                        <a:pt x="4" y="7"/>
                      </a:cubicBezTo>
                      <a:cubicBezTo>
                        <a:pt x="6" y="7"/>
                        <a:pt x="8" y="6"/>
                        <a:pt x="9" y="5"/>
                      </a:cubicBezTo>
                      <a:cubicBezTo>
                        <a:pt x="11" y="3"/>
                        <a:pt x="12" y="2"/>
                        <a:pt x="15" y="2"/>
                      </a:cubicBezTo>
                      <a:cubicBezTo>
                        <a:pt x="18" y="1"/>
                        <a:pt x="23" y="0"/>
                        <a:pt x="24" y="3"/>
                      </a:cubicBezTo>
                      <a:cubicBezTo>
                        <a:pt x="27" y="10"/>
                        <a:pt x="27" y="10"/>
                        <a:pt x="27" y="10"/>
                      </a:cubicBezTo>
                      <a:cubicBezTo>
                        <a:pt x="28" y="10"/>
                        <a:pt x="28" y="10"/>
                        <a:pt x="28" y="10"/>
                      </a:cubicBezTo>
                      <a:cubicBezTo>
                        <a:pt x="36" y="10"/>
                        <a:pt x="37" y="18"/>
                        <a:pt x="37" y="21"/>
                      </a:cubicBezTo>
                      <a:cubicBezTo>
                        <a:pt x="37" y="21"/>
                        <a:pt x="37" y="21"/>
                        <a:pt x="37" y="21"/>
                      </a:cubicBezTo>
                      <a:cubicBezTo>
                        <a:pt x="36" y="22"/>
                        <a:pt x="28" y="22"/>
                        <a:pt x="19" y="22"/>
                      </a:cubicBezTo>
                      <a:cubicBezTo>
                        <a:pt x="9" y="22"/>
                        <a:pt x="0" y="22"/>
                        <a:pt x="0" y="21"/>
                      </a:cubicBezTo>
                      <a:cubicBezTo>
                        <a:pt x="0" y="21"/>
                        <a:pt x="0" y="21"/>
                        <a:pt x="0" y="20"/>
                      </a:cubicBezTo>
                      <a:cubicBezTo>
                        <a:pt x="0" y="17"/>
                        <a:pt x="0" y="8"/>
                        <a:pt x="2" y="7"/>
                      </a:cubicBezTo>
                      <a:close/>
                    </a:path>
                  </a:pathLst>
                </a:custGeom>
                <a:solidFill>
                  <a:srgbClr val="434043"/>
                </a:solidFill>
                <a:ln>
                  <a:noFill/>
                </a:ln>
              </p:spPr>
              <p:txBody>
                <a:bodyPr vert="horz" wrap="square" lIns="91440" tIns="45720" rIns="91440" bIns="45720" numCol="1" anchor="t" anchorCtr="0" compatLnSpc="1">
                  <a:prstTxWarp prst="textNoShape">
                    <a:avLst/>
                  </a:prstTxWarp>
                </a:bodyPr>
                <a:lstStyle/>
                <a:p>
                  <a:endParaRPr lang="en-US"/>
                </a:p>
              </p:txBody>
            </p:sp>
          </p:grpSp>
        </p:grpSp>
        <p:sp>
          <p:nvSpPr>
            <p:cNvPr id="6" name="Freeform 3441">
              <a:extLst>
                <a:ext uri="{FF2B5EF4-FFF2-40B4-BE49-F238E27FC236}">
                  <a16:creationId xmlns:a16="http://schemas.microsoft.com/office/drawing/2014/main" id="{D9493992-34E5-B6C7-7F75-ED2A9176AF59}"/>
                </a:ext>
              </a:extLst>
            </p:cNvPr>
            <p:cNvSpPr>
              <a:spLocks/>
            </p:cNvSpPr>
            <p:nvPr/>
          </p:nvSpPr>
          <p:spPr bwMode="auto">
            <a:xfrm flipH="1">
              <a:off x="16112817" y="5040125"/>
              <a:ext cx="483573" cy="678955"/>
            </a:xfrm>
            <a:custGeom>
              <a:avLst/>
              <a:gdLst>
                <a:gd name="T0" fmla="*/ 21 w 24"/>
                <a:gd name="T1" fmla="*/ 0 h 33"/>
                <a:gd name="T2" fmla="*/ 12 w 24"/>
                <a:gd name="T3" fmla="*/ 2 h 33"/>
                <a:gd name="T4" fmla="*/ 3 w 24"/>
                <a:gd name="T5" fmla="*/ 1 h 33"/>
                <a:gd name="T6" fmla="*/ 2 w 24"/>
                <a:gd name="T7" fmla="*/ 15 h 33"/>
                <a:gd name="T8" fmla="*/ 2 w 24"/>
                <a:gd name="T9" fmla="*/ 18 h 33"/>
                <a:gd name="T10" fmla="*/ 0 w 24"/>
                <a:gd name="T11" fmla="*/ 24 h 33"/>
                <a:gd name="T12" fmla="*/ 8 w 24"/>
                <a:gd name="T13" fmla="*/ 33 h 33"/>
                <a:gd name="T14" fmla="*/ 24 w 24"/>
                <a:gd name="T15" fmla="*/ 24 h 33"/>
                <a:gd name="T16" fmla="*/ 21 w 24"/>
                <a:gd name="T17"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33">
                  <a:moveTo>
                    <a:pt x="21" y="0"/>
                  </a:moveTo>
                  <a:cubicBezTo>
                    <a:pt x="12" y="2"/>
                    <a:pt x="12" y="2"/>
                    <a:pt x="12" y="2"/>
                  </a:cubicBezTo>
                  <a:cubicBezTo>
                    <a:pt x="3" y="1"/>
                    <a:pt x="3" y="1"/>
                    <a:pt x="3" y="1"/>
                  </a:cubicBezTo>
                  <a:cubicBezTo>
                    <a:pt x="3" y="1"/>
                    <a:pt x="2" y="14"/>
                    <a:pt x="2" y="15"/>
                  </a:cubicBezTo>
                  <a:cubicBezTo>
                    <a:pt x="2" y="16"/>
                    <a:pt x="2" y="17"/>
                    <a:pt x="2" y="18"/>
                  </a:cubicBezTo>
                  <a:cubicBezTo>
                    <a:pt x="2" y="20"/>
                    <a:pt x="1" y="22"/>
                    <a:pt x="0" y="24"/>
                  </a:cubicBezTo>
                  <a:cubicBezTo>
                    <a:pt x="8" y="33"/>
                    <a:pt x="8" y="33"/>
                    <a:pt x="8" y="33"/>
                  </a:cubicBezTo>
                  <a:cubicBezTo>
                    <a:pt x="24" y="24"/>
                    <a:pt x="24" y="24"/>
                    <a:pt x="24" y="24"/>
                  </a:cubicBezTo>
                  <a:cubicBezTo>
                    <a:pt x="23" y="17"/>
                    <a:pt x="20" y="7"/>
                    <a:pt x="21" y="0"/>
                  </a:cubicBezTo>
                  <a:close/>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 name="Freeform 3442">
              <a:extLst>
                <a:ext uri="{FF2B5EF4-FFF2-40B4-BE49-F238E27FC236}">
                  <a16:creationId xmlns:a16="http://schemas.microsoft.com/office/drawing/2014/main" id="{0EB6BF92-3889-9FC0-81B7-9A6F3FCDB382}"/>
                </a:ext>
              </a:extLst>
            </p:cNvPr>
            <p:cNvSpPr>
              <a:spLocks/>
            </p:cNvSpPr>
            <p:nvPr/>
          </p:nvSpPr>
          <p:spPr bwMode="auto">
            <a:xfrm flipH="1">
              <a:off x="16181903" y="5040125"/>
              <a:ext cx="414488" cy="515062"/>
            </a:xfrm>
            <a:custGeom>
              <a:avLst/>
              <a:gdLst>
                <a:gd name="T0" fmla="*/ 21 w 21"/>
                <a:gd name="T1" fmla="*/ 7 h 25"/>
                <a:gd name="T2" fmla="*/ 21 w 21"/>
                <a:gd name="T3" fmla="*/ 0 h 25"/>
                <a:gd name="T4" fmla="*/ 12 w 21"/>
                <a:gd name="T5" fmla="*/ 2 h 25"/>
                <a:gd name="T6" fmla="*/ 3 w 21"/>
                <a:gd name="T7" fmla="*/ 1 h 25"/>
                <a:gd name="T8" fmla="*/ 2 w 21"/>
                <a:gd name="T9" fmla="*/ 15 h 25"/>
                <a:gd name="T10" fmla="*/ 2 w 21"/>
                <a:gd name="T11" fmla="*/ 18 h 25"/>
                <a:gd name="T12" fmla="*/ 0 w 21"/>
                <a:gd name="T13" fmla="*/ 24 h 25"/>
                <a:gd name="T14" fmla="*/ 1 w 21"/>
                <a:gd name="T15" fmla="*/ 25 h 25"/>
                <a:gd name="T16" fmla="*/ 21 w 21"/>
                <a:gd name="T17" fmla="*/ 7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25">
                  <a:moveTo>
                    <a:pt x="21" y="7"/>
                  </a:moveTo>
                  <a:cubicBezTo>
                    <a:pt x="21" y="5"/>
                    <a:pt x="21" y="2"/>
                    <a:pt x="21" y="0"/>
                  </a:cubicBezTo>
                  <a:cubicBezTo>
                    <a:pt x="12" y="2"/>
                    <a:pt x="12" y="2"/>
                    <a:pt x="12" y="2"/>
                  </a:cubicBezTo>
                  <a:cubicBezTo>
                    <a:pt x="3" y="1"/>
                    <a:pt x="3" y="1"/>
                    <a:pt x="3" y="1"/>
                  </a:cubicBezTo>
                  <a:cubicBezTo>
                    <a:pt x="3" y="1"/>
                    <a:pt x="2" y="14"/>
                    <a:pt x="2" y="15"/>
                  </a:cubicBezTo>
                  <a:cubicBezTo>
                    <a:pt x="2" y="16"/>
                    <a:pt x="2" y="17"/>
                    <a:pt x="2" y="18"/>
                  </a:cubicBezTo>
                  <a:cubicBezTo>
                    <a:pt x="2" y="20"/>
                    <a:pt x="1" y="22"/>
                    <a:pt x="0" y="24"/>
                  </a:cubicBezTo>
                  <a:cubicBezTo>
                    <a:pt x="1" y="25"/>
                    <a:pt x="1" y="25"/>
                    <a:pt x="1" y="25"/>
                  </a:cubicBezTo>
                  <a:cubicBezTo>
                    <a:pt x="10" y="19"/>
                    <a:pt x="17" y="13"/>
                    <a:pt x="21" y="7"/>
                  </a:cubicBezTo>
                  <a:close/>
                </a:path>
              </a:pathLst>
            </a:custGeom>
            <a:solidFill>
              <a:srgbClr val="CD95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 name="Freeform 3452">
              <a:extLst>
                <a:ext uri="{FF2B5EF4-FFF2-40B4-BE49-F238E27FC236}">
                  <a16:creationId xmlns:a16="http://schemas.microsoft.com/office/drawing/2014/main" id="{087F1D79-923B-74E9-E1C4-777B4F2A79FC}"/>
                </a:ext>
              </a:extLst>
            </p:cNvPr>
            <p:cNvSpPr>
              <a:spLocks/>
            </p:cNvSpPr>
            <p:nvPr/>
          </p:nvSpPr>
          <p:spPr bwMode="auto">
            <a:xfrm flipH="1">
              <a:off x="18484610" y="6374615"/>
              <a:ext cx="414488" cy="398011"/>
            </a:xfrm>
            <a:custGeom>
              <a:avLst/>
              <a:gdLst>
                <a:gd name="T0" fmla="*/ 21 w 21"/>
                <a:gd name="T1" fmla="*/ 15 h 20"/>
                <a:gd name="T2" fmla="*/ 13 w 21"/>
                <a:gd name="T3" fmla="*/ 6 h 20"/>
                <a:gd name="T4" fmla="*/ 2 w 21"/>
                <a:gd name="T5" fmla="*/ 0 h 20"/>
                <a:gd name="T6" fmla="*/ 0 w 21"/>
                <a:gd name="T7" fmla="*/ 0 h 20"/>
                <a:gd name="T8" fmla="*/ 0 w 21"/>
                <a:gd name="T9" fmla="*/ 1 h 20"/>
                <a:gd name="T10" fmla="*/ 1 w 21"/>
                <a:gd name="T11" fmla="*/ 2 h 20"/>
                <a:gd name="T12" fmla="*/ 8 w 21"/>
                <a:gd name="T13" fmla="*/ 8 h 20"/>
                <a:gd name="T14" fmla="*/ 12 w 21"/>
                <a:gd name="T15" fmla="*/ 20 h 20"/>
                <a:gd name="T16" fmla="*/ 21 w 21"/>
                <a:gd name="T17" fmla="*/ 1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20">
                  <a:moveTo>
                    <a:pt x="21" y="15"/>
                  </a:moveTo>
                  <a:cubicBezTo>
                    <a:pt x="18" y="12"/>
                    <a:pt x="16" y="8"/>
                    <a:pt x="13" y="6"/>
                  </a:cubicBezTo>
                  <a:cubicBezTo>
                    <a:pt x="9" y="3"/>
                    <a:pt x="6" y="1"/>
                    <a:pt x="2" y="0"/>
                  </a:cubicBezTo>
                  <a:cubicBezTo>
                    <a:pt x="1" y="0"/>
                    <a:pt x="1" y="0"/>
                    <a:pt x="0" y="0"/>
                  </a:cubicBezTo>
                  <a:cubicBezTo>
                    <a:pt x="0" y="0"/>
                    <a:pt x="0" y="1"/>
                    <a:pt x="0" y="1"/>
                  </a:cubicBezTo>
                  <a:cubicBezTo>
                    <a:pt x="0" y="1"/>
                    <a:pt x="0" y="2"/>
                    <a:pt x="1" y="2"/>
                  </a:cubicBezTo>
                  <a:cubicBezTo>
                    <a:pt x="3" y="4"/>
                    <a:pt x="5" y="6"/>
                    <a:pt x="8" y="8"/>
                  </a:cubicBezTo>
                  <a:cubicBezTo>
                    <a:pt x="7" y="12"/>
                    <a:pt x="8" y="17"/>
                    <a:pt x="12" y="20"/>
                  </a:cubicBezTo>
                  <a:cubicBezTo>
                    <a:pt x="15" y="20"/>
                    <a:pt x="19" y="18"/>
                    <a:pt x="21" y="15"/>
                  </a:cubicBezTo>
                  <a:close/>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 name="Freeform 3453">
              <a:extLst>
                <a:ext uri="{FF2B5EF4-FFF2-40B4-BE49-F238E27FC236}">
                  <a16:creationId xmlns:a16="http://schemas.microsoft.com/office/drawing/2014/main" id="{6E137538-F9B9-8F77-B165-46DB0A38A69A}"/>
                </a:ext>
              </a:extLst>
            </p:cNvPr>
            <p:cNvSpPr>
              <a:spLocks/>
            </p:cNvSpPr>
            <p:nvPr/>
          </p:nvSpPr>
          <p:spPr bwMode="auto">
            <a:xfrm flipH="1">
              <a:off x="18484594" y="6561915"/>
              <a:ext cx="391467" cy="444838"/>
            </a:xfrm>
            <a:custGeom>
              <a:avLst/>
              <a:gdLst>
                <a:gd name="T0" fmla="*/ 1 w 17"/>
                <a:gd name="T1" fmla="*/ 15 h 19"/>
                <a:gd name="T2" fmla="*/ 15 w 17"/>
                <a:gd name="T3" fmla="*/ 19 h 19"/>
                <a:gd name="T4" fmla="*/ 17 w 17"/>
                <a:gd name="T5" fmla="*/ 5 h 19"/>
                <a:gd name="T6" fmla="*/ 0 w 17"/>
                <a:gd name="T7" fmla="*/ 0 h 19"/>
                <a:gd name="T8" fmla="*/ 1 w 17"/>
                <a:gd name="T9" fmla="*/ 15 h 19"/>
              </a:gdLst>
              <a:ahLst/>
              <a:cxnLst>
                <a:cxn ang="0">
                  <a:pos x="T0" y="T1"/>
                </a:cxn>
                <a:cxn ang="0">
                  <a:pos x="T2" y="T3"/>
                </a:cxn>
                <a:cxn ang="0">
                  <a:pos x="T4" y="T5"/>
                </a:cxn>
                <a:cxn ang="0">
                  <a:pos x="T6" y="T7"/>
                </a:cxn>
                <a:cxn ang="0">
                  <a:pos x="T8" y="T9"/>
                </a:cxn>
              </a:cxnLst>
              <a:rect l="0" t="0" r="r" b="b"/>
              <a:pathLst>
                <a:path w="17" h="19">
                  <a:moveTo>
                    <a:pt x="1" y="15"/>
                  </a:moveTo>
                  <a:lnTo>
                    <a:pt x="15" y="19"/>
                  </a:lnTo>
                  <a:lnTo>
                    <a:pt x="17" y="5"/>
                  </a:lnTo>
                  <a:lnTo>
                    <a:pt x="0" y="0"/>
                  </a:lnTo>
                  <a:lnTo>
                    <a:pt x="1" y="15"/>
                  </a:lnTo>
                  <a:close/>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 name="Freeform 3455">
              <a:extLst>
                <a:ext uri="{FF2B5EF4-FFF2-40B4-BE49-F238E27FC236}">
                  <a16:creationId xmlns:a16="http://schemas.microsoft.com/office/drawing/2014/main" id="{FCA92C28-FDD1-AB9D-A491-6C478EF728E7}"/>
                </a:ext>
              </a:extLst>
            </p:cNvPr>
            <p:cNvSpPr>
              <a:spLocks/>
            </p:cNvSpPr>
            <p:nvPr/>
          </p:nvSpPr>
          <p:spPr bwMode="auto">
            <a:xfrm flipH="1">
              <a:off x="18645793" y="6561915"/>
              <a:ext cx="299362" cy="351184"/>
            </a:xfrm>
            <a:custGeom>
              <a:avLst/>
              <a:gdLst>
                <a:gd name="T0" fmla="*/ 5 w 15"/>
                <a:gd name="T1" fmla="*/ 18 h 18"/>
                <a:gd name="T2" fmla="*/ 3 w 15"/>
                <a:gd name="T3" fmla="*/ 16 h 18"/>
                <a:gd name="T4" fmla="*/ 3 w 15"/>
                <a:gd name="T5" fmla="*/ 13 h 18"/>
                <a:gd name="T6" fmla="*/ 1 w 15"/>
                <a:gd name="T7" fmla="*/ 12 h 18"/>
                <a:gd name="T8" fmla="*/ 2 w 15"/>
                <a:gd name="T9" fmla="*/ 9 h 18"/>
                <a:gd name="T10" fmla="*/ 0 w 15"/>
                <a:gd name="T11" fmla="*/ 7 h 18"/>
                <a:gd name="T12" fmla="*/ 2 w 15"/>
                <a:gd name="T13" fmla="*/ 4 h 18"/>
                <a:gd name="T14" fmla="*/ 0 w 15"/>
                <a:gd name="T15" fmla="*/ 2 h 18"/>
                <a:gd name="T16" fmla="*/ 1 w 15"/>
                <a:gd name="T17" fmla="*/ 0 h 18"/>
                <a:gd name="T18" fmla="*/ 13 w 15"/>
                <a:gd name="T19" fmla="*/ 3 h 18"/>
                <a:gd name="T20" fmla="*/ 14 w 15"/>
                <a:gd name="T21" fmla="*/ 5 h 18"/>
                <a:gd name="T22" fmla="*/ 12 w 15"/>
                <a:gd name="T23" fmla="*/ 7 h 18"/>
                <a:gd name="T24" fmla="*/ 14 w 15"/>
                <a:gd name="T25" fmla="*/ 8 h 18"/>
                <a:gd name="T26" fmla="*/ 14 w 15"/>
                <a:gd name="T27" fmla="*/ 10 h 18"/>
                <a:gd name="T28" fmla="*/ 13 w 15"/>
                <a:gd name="T29" fmla="*/ 11 h 18"/>
                <a:gd name="T30" fmla="*/ 14 w 15"/>
                <a:gd name="T31" fmla="*/ 13 h 18"/>
                <a:gd name="T32" fmla="*/ 12 w 15"/>
                <a:gd name="T33" fmla="*/ 15 h 18"/>
                <a:gd name="T34" fmla="*/ 13 w 15"/>
                <a:gd name="T35" fmla="*/ 17 h 18"/>
                <a:gd name="T36" fmla="*/ 12 w 15"/>
                <a:gd name="T37" fmla="*/ 18 h 18"/>
                <a:gd name="T38" fmla="*/ 5 w 15"/>
                <a:gd name="T39"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5" h="18">
                  <a:moveTo>
                    <a:pt x="5" y="18"/>
                  </a:moveTo>
                  <a:cubicBezTo>
                    <a:pt x="4" y="17"/>
                    <a:pt x="3" y="17"/>
                    <a:pt x="3" y="16"/>
                  </a:cubicBezTo>
                  <a:cubicBezTo>
                    <a:pt x="3" y="15"/>
                    <a:pt x="3" y="14"/>
                    <a:pt x="3" y="13"/>
                  </a:cubicBezTo>
                  <a:cubicBezTo>
                    <a:pt x="3" y="13"/>
                    <a:pt x="2" y="12"/>
                    <a:pt x="1" y="12"/>
                  </a:cubicBezTo>
                  <a:cubicBezTo>
                    <a:pt x="1" y="11"/>
                    <a:pt x="1" y="10"/>
                    <a:pt x="2" y="9"/>
                  </a:cubicBezTo>
                  <a:cubicBezTo>
                    <a:pt x="1" y="9"/>
                    <a:pt x="1" y="8"/>
                    <a:pt x="0" y="7"/>
                  </a:cubicBezTo>
                  <a:cubicBezTo>
                    <a:pt x="0" y="6"/>
                    <a:pt x="1" y="5"/>
                    <a:pt x="2" y="4"/>
                  </a:cubicBezTo>
                  <a:cubicBezTo>
                    <a:pt x="1" y="4"/>
                    <a:pt x="0" y="3"/>
                    <a:pt x="0" y="2"/>
                  </a:cubicBezTo>
                  <a:cubicBezTo>
                    <a:pt x="0" y="1"/>
                    <a:pt x="0" y="0"/>
                    <a:pt x="1" y="0"/>
                  </a:cubicBezTo>
                  <a:cubicBezTo>
                    <a:pt x="5" y="0"/>
                    <a:pt x="9" y="1"/>
                    <a:pt x="13" y="3"/>
                  </a:cubicBezTo>
                  <a:cubicBezTo>
                    <a:pt x="14" y="3"/>
                    <a:pt x="14" y="4"/>
                    <a:pt x="14" y="5"/>
                  </a:cubicBezTo>
                  <a:cubicBezTo>
                    <a:pt x="13" y="6"/>
                    <a:pt x="13" y="6"/>
                    <a:pt x="12" y="7"/>
                  </a:cubicBezTo>
                  <a:cubicBezTo>
                    <a:pt x="13" y="7"/>
                    <a:pt x="13" y="7"/>
                    <a:pt x="14" y="8"/>
                  </a:cubicBezTo>
                  <a:cubicBezTo>
                    <a:pt x="14" y="8"/>
                    <a:pt x="15" y="9"/>
                    <a:pt x="14" y="10"/>
                  </a:cubicBezTo>
                  <a:cubicBezTo>
                    <a:pt x="14" y="10"/>
                    <a:pt x="14" y="11"/>
                    <a:pt x="13" y="11"/>
                  </a:cubicBezTo>
                  <a:cubicBezTo>
                    <a:pt x="14" y="11"/>
                    <a:pt x="14" y="12"/>
                    <a:pt x="14" y="13"/>
                  </a:cubicBezTo>
                  <a:cubicBezTo>
                    <a:pt x="14" y="14"/>
                    <a:pt x="13" y="15"/>
                    <a:pt x="12" y="15"/>
                  </a:cubicBezTo>
                  <a:cubicBezTo>
                    <a:pt x="13" y="15"/>
                    <a:pt x="13" y="16"/>
                    <a:pt x="13" y="17"/>
                  </a:cubicBezTo>
                  <a:cubicBezTo>
                    <a:pt x="13" y="17"/>
                    <a:pt x="13" y="18"/>
                    <a:pt x="12" y="18"/>
                  </a:cubicBezTo>
                  <a:cubicBezTo>
                    <a:pt x="10" y="18"/>
                    <a:pt x="7" y="18"/>
                    <a:pt x="5" y="18"/>
                  </a:cubicBezTo>
                  <a:close/>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 name="Freeform 3456">
              <a:extLst>
                <a:ext uri="{FF2B5EF4-FFF2-40B4-BE49-F238E27FC236}">
                  <a16:creationId xmlns:a16="http://schemas.microsoft.com/office/drawing/2014/main" id="{962A4C31-8B3C-1890-F7F5-FD0C9ED0E01E}"/>
                </a:ext>
              </a:extLst>
            </p:cNvPr>
            <p:cNvSpPr>
              <a:spLocks/>
            </p:cNvSpPr>
            <p:nvPr/>
          </p:nvSpPr>
          <p:spPr bwMode="auto">
            <a:xfrm flipH="1">
              <a:off x="18645792" y="6561915"/>
              <a:ext cx="138163" cy="351184"/>
            </a:xfrm>
            <a:custGeom>
              <a:avLst/>
              <a:gdLst>
                <a:gd name="T0" fmla="*/ 2 w 7"/>
                <a:gd name="T1" fmla="*/ 17 h 17"/>
                <a:gd name="T2" fmla="*/ 4 w 7"/>
                <a:gd name="T3" fmla="*/ 17 h 17"/>
                <a:gd name="T4" fmla="*/ 6 w 7"/>
                <a:gd name="T5" fmla="*/ 16 h 17"/>
                <a:gd name="T6" fmla="*/ 5 w 7"/>
                <a:gd name="T7" fmla="*/ 14 h 17"/>
                <a:gd name="T8" fmla="*/ 6 w 7"/>
                <a:gd name="T9" fmla="*/ 12 h 17"/>
                <a:gd name="T10" fmla="*/ 6 w 7"/>
                <a:gd name="T11" fmla="*/ 10 h 17"/>
                <a:gd name="T12" fmla="*/ 7 w 7"/>
                <a:gd name="T13" fmla="*/ 9 h 17"/>
                <a:gd name="T14" fmla="*/ 6 w 7"/>
                <a:gd name="T15" fmla="*/ 7 h 17"/>
                <a:gd name="T16" fmla="*/ 5 w 7"/>
                <a:gd name="T17" fmla="*/ 6 h 17"/>
                <a:gd name="T18" fmla="*/ 6 w 7"/>
                <a:gd name="T19" fmla="*/ 4 h 17"/>
                <a:gd name="T20" fmla="*/ 5 w 7"/>
                <a:gd name="T21" fmla="*/ 2 h 17"/>
                <a:gd name="T22" fmla="*/ 2 w 7"/>
                <a:gd name="T23" fmla="*/ 0 h 17"/>
                <a:gd name="T24" fmla="*/ 1 w 7"/>
                <a:gd name="T25" fmla="*/ 1 h 17"/>
                <a:gd name="T26" fmla="*/ 1 w 7"/>
                <a:gd name="T27" fmla="*/ 1 h 17"/>
                <a:gd name="T28" fmla="*/ 5 w 7"/>
                <a:gd name="T29" fmla="*/ 2 h 17"/>
                <a:gd name="T30" fmla="*/ 5 w 7"/>
                <a:gd name="T31" fmla="*/ 4 h 17"/>
                <a:gd name="T32" fmla="*/ 4 w 7"/>
                <a:gd name="T33" fmla="*/ 5 h 17"/>
                <a:gd name="T34" fmla="*/ 4 w 7"/>
                <a:gd name="T35" fmla="*/ 6 h 17"/>
                <a:gd name="T36" fmla="*/ 4 w 7"/>
                <a:gd name="T37" fmla="*/ 6 h 17"/>
                <a:gd name="T38" fmla="*/ 6 w 7"/>
                <a:gd name="T39" fmla="*/ 7 h 17"/>
                <a:gd name="T40" fmla="*/ 6 w 7"/>
                <a:gd name="T41" fmla="*/ 9 h 17"/>
                <a:gd name="T42" fmla="*/ 5 w 7"/>
                <a:gd name="T43" fmla="*/ 10 h 17"/>
                <a:gd name="T44" fmla="*/ 5 w 7"/>
                <a:gd name="T45" fmla="*/ 10 h 17"/>
                <a:gd name="T46" fmla="*/ 5 w 7"/>
                <a:gd name="T47" fmla="*/ 10 h 17"/>
                <a:gd name="T48" fmla="*/ 5 w 7"/>
                <a:gd name="T49" fmla="*/ 10 h 17"/>
                <a:gd name="T50" fmla="*/ 6 w 7"/>
                <a:gd name="T51" fmla="*/ 12 h 17"/>
                <a:gd name="T52" fmla="*/ 4 w 7"/>
                <a:gd name="T53" fmla="*/ 14 h 17"/>
                <a:gd name="T54" fmla="*/ 4 w 7"/>
                <a:gd name="T55" fmla="*/ 14 h 17"/>
                <a:gd name="T56" fmla="*/ 4 w 7"/>
                <a:gd name="T57" fmla="*/ 14 h 17"/>
                <a:gd name="T58" fmla="*/ 5 w 7"/>
                <a:gd name="T59" fmla="*/ 16 h 17"/>
                <a:gd name="T60" fmla="*/ 4 w 7"/>
                <a:gd name="T61" fmla="*/ 17 h 17"/>
                <a:gd name="T62" fmla="*/ 0 w 7"/>
                <a:gd name="T63" fmla="*/ 17 h 17"/>
                <a:gd name="T64" fmla="*/ 0 w 7"/>
                <a:gd name="T65" fmla="*/ 17 h 17"/>
                <a:gd name="T66" fmla="*/ 0 w 7"/>
                <a:gd name="T67" fmla="*/ 17 h 17"/>
                <a:gd name="T68" fmla="*/ 2 w 7"/>
                <a:gd name="T69"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 h="17">
                  <a:moveTo>
                    <a:pt x="2" y="17"/>
                  </a:moveTo>
                  <a:cubicBezTo>
                    <a:pt x="3" y="17"/>
                    <a:pt x="3" y="17"/>
                    <a:pt x="4" y="17"/>
                  </a:cubicBezTo>
                  <a:cubicBezTo>
                    <a:pt x="5" y="17"/>
                    <a:pt x="5" y="16"/>
                    <a:pt x="6" y="16"/>
                  </a:cubicBezTo>
                  <a:cubicBezTo>
                    <a:pt x="6" y="15"/>
                    <a:pt x="5" y="14"/>
                    <a:pt x="5" y="14"/>
                  </a:cubicBezTo>
                  <a:cubicBezTo>
                    <a:pt x="6" y="14"/>
                    <a:pt x="6" y="13"/>
                    <a:pt x="6" y="12"/>
                  </a:cubicBezTo>
                  <a:cubicBezTo>
                    <a:pt x="6" y="12"/>
                    <a:pt x="6" y="11"/>
                    <a:pt x="6" y="10"/>
                  </a:cubicBezTo>
                  <a:cubicBezTo>
                    <a:pt x="6" y="10"/>
                    <a:pt x="7" y="9"/>
                    <a:pt x="7" y="9"/>
                  </a:cubicBezTo>
                  <a:cubicBezTo>
                    <a:pt x="7" y="8"/>
                    <a:pt x="7" y="7"/>
                    <a:pt x="6" y="7"/>
                  </a:cubicBezTo>
                  <a:cubicBezTo>
                    <a:pt x="6" y="6"/>
                    <a:pt x="5" y="6"/>
                    <a:pt x="5" y="6"/>
                  </a:cubicBezTo>
                  <a:cubicBezTo>
                    <a:pt x="5" y="5"/>
                    <a:pt x="6" y="5"/>
                    <a:pt x="6" y="4"/>
                  </a:cubicBezTo>
                  <a:cubicBezTo>
                    <a:pt x="6" y="3"/>
                    <a:pt x="6" y="2"/>
                    <a:pt x="5" y="2"/>
                  </a:cubicBezTo>
                  <a:cubicBezTo>
                    <a:pt x="4" y="1"/>
                    <a:pt x="3" y="1"/>
                    <a:pt x="2" y="0"/>
                  </a:cubicBezTo>
                  <a:cubicBezTo>
                    <a:pt x="1" y="0"/>
                    <a:pt x="1" y="0"/>
                    <a:pt x="1" y="1"/>
                  </a:cubicBezTo>
                  <a:cubicBezTo>
                    <a:pt x="1" y="1"/>
                    <a:pt x="1" y="1"/>
                    <a:pt x="1" y="1"/>
                  </a:cubicBezTo>
                  <a:cubicBezTo>
                    <a:pt x="3" y="1"/>
                    <a:pt x="4" y="2"/>
                    <a:pt x="5" y="2"/>
                  </a:cubicBezTo>
                  <a:cubicBezTo>
                    <a:pt x="5" y="3"/>
                    <a:pt x="5" y="4"/>
                    <a:pt x="5" y="4"/>
                  </a:cubicBezTo>
                  <a:cubicBezTo>
                    <a:pt x="5" y="5"/>
                    <a:pt x="5" y="5"/>
                    <a:pt x="4" y="5"/>
                  </a:cubicBezTo>
                  <a:cubicBezTo>
                    <a:pt x="4" y="6"/>
                    <a:pt x="4" y="6"/>
                    <a:pt x="4" y="6"/>
                  </a:cubicBezTo>
                  <a:cubicBezTo>
                    <a:pt x="4" y="6"/>
                    <a:pt x="4" y="6"/>
                    <a:pt x="4" y="6"/>
                  </a:cubicBezTo>
                  <a:cubicBezTo>
                    <a:pt x="5" y="6"/>
                    <a:pt x="5" y="7"/>
                    <a:pt x="6" y="7"/>
                  </a:cubicBezTo>
                  <a:cubicBezTo>
                    <a:pt x="6" y="7"/>
                    <a:pt x="6" y="8"/>
                    <a:pt x="6" y="9"/>
                  </a:cubicBezTo>
                  <a:cubicBezTo>
                    <a:pt x="6" y="9"/>
                    <a:pt x="6" y="10"/>
                    <a:pt x="5" y="10"/>
                  </a:cubicBezTo>
                  <a:cubicBezTo>
                    <a:pt x="5" y="10"/>
                    <a:pt x="5" y="10"/>
                    <a:pt x="5" y="10"/>
                  </a:cubicBezTo>
                  <a:cubicBezTo>
                    <a:pt x="5" y="10"/>
                    <a:pt x="5" y="10"/>
                    <a:pt x="5" y="10"/>
                  </a:cubicBezTo>
                  <a:cubicBezTo>
                    <a:pt x="5" y="10"/>
                    <a:pt x="5" y="10"/>
                    <a:pt x="5" y="10"/>
                  </a:cubicBezTo>
                  <a:cubicBezTo>
                    <a:pt x="5" y="11"/>
                    <a:pt x="6" y="12"/>
                    <a:pt x="6" y="12"/>
                  </a:cubicBezTo>
                  <a:cubicBezTo>
                    <a:pt x="6" y="13"/>
                    <a:pt x="5" y="13"/>
                    <a:pt x="4" y="14"/>
                  </a:cubicBezTo>
                  <a:cubicBezTo>
                    <a:pt x="4" y="14"/>
                    <a:pt x="4" y="14"/>
                    <a:pt x="4" y="14"/>
                  </a:cubicBezTo>
                  <a:cubicBezTo>
                    <a:pt x="4" y="14"/>
                    <a:pt x="4" y="14"/>
                    <a:pt x="4" y="14"/>
                  </a:cubicBezTo>
                  <a:cubicBezTo>
                    <a:pt x="5" y="14"/>
                    <a:pt x="5" y="15"/>
                    <a:pt x="5" y="16"/>
                  </a:cubicBezTo>
                  <a:cubicBezTo>
                    <a:pt x="5" y="16"/>
                    <a:pt x="4" y="17"/>
                    <a:pt x="4" y="17"/>
                  </a:cubicBezTo>
                  <a:cubicBezTo>
                    <a:pt x="3" y="17"/>
                    <a:pt x="2" y="17"/>
                    <a:pt x="0" y="17"/>
                  </a:cubicBezTo>
                  <a:cubicBezTo>
                    <a:pt x="0" y="17"/>
                    <a:pt x="0" y="17"/>
                    <a:pt x="0" y="17"/>
                  </a:cubicBezTo>
                  <a:cubicBezTo>
                    <a:pt x="0" y="17"/>
                    <a:pt x="0" y="17"/>
                    <a:pt x="0" y="17"/>
                  </a:cubicBezTo>
                  <a:cubicBezTo>
                    <a:pt x="1" y="17"/>
                    <a:pt x="1" y="17"/>
                    <a:pt x="2" y="17"/>
                  </a:cubicBezTo>
                  <a:close/>
                </a:path>
              </a:pathLst>
            </a:custGeom>
            <a:solidFill>
              <a:srgbClr val="DDA6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 name="Freeform 3457">
              <a:extLst>
                <a:ext uri="{FF2B5EF4-FFF2-40B4-BE49-F238E27FC236}">
                  <a16:creationId xmlns:a16="http://schemas.microsoft.com/office/drawing/2014/main" id="{AB9CA674-BAAC-D163-E4BE-212053B1649A}"/>
                </a:ext>
              </a:extLst>
            </p:cNvPr>
            <p:cNvSpPr>
              <a:spLocks/>
            </p:cNvSpPr>
            <p:nvPr/>
          </p:nvSpPr>
          <p:spPr bwMode="auto">
            <a:xfrm flipH="1">
              <a:off x="18714871" y="6632147"/>
              <a:ext cx="207248" cy="70240"/>
            </a:xfrm>
            <a:custGeom>
              <a:avLst/>
              <a:gdLst>
                <a:gd name="T0" fmla="*/ 11 w 11"/>
                <a:gd name="T1" fmla="*/ 3 h 3"/>
                <a:gd name="T2" fmla="*/ 11 w 11"/>
                <a:gd name="T3" fmla="*/ 3 h 3"/>
                <a:gd name="T4" fmla="*/ 11 w 11"/>
                <a:gd name="T5" fmla="*/ 2 h 3"/>
                <a:gd name="T6" fmla="*/ 1 w 11"/>
                <a:gd name="T7" fmla="*/ 0 h 3"/>
                <a:gd name="T8" fmla="*/ 0 w 11"/>
                <a:gd name="T9" fmla="*/ 0 h 3"/>
                <a:gd name="T10" fmla="*/ 0 w 11"/>
                <a:gd name="T11" fmla="*/ 1 h 3"/>
                <a:gd name="T12" fmla="*/ 11 w 11"/>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11" h="3">
                  <a:moveTo>
                    <a:pt x="11" y="3"/>
                  </a:moveTo>
                  <a:cubicBezTo>
                    <a:pt x="11" y="3"/>
                    <a:pt x="11" y="3"/>
                    <a:pt x="11" y="3"/>
                  </a:cubicBezTo>
                  <a:cubicBezTo>
                    <a:pt x="11" y="2"/>
                    <a:pt x="11" y="2"/>
                    <a:pt x="11" y="2"/>
                  </a:cubicBezTo>
                  <a:cubicBezTo>
                    <a:pt x="1" y="0"/>
                    <a:pt x="1" y="0"/>
                    <a:pt x="1" y="0"/>
                  </a:cubicBezTo>
                  <a:cubicBezTo>
                    <a:pt x="0" y="0"/>
                    <a:pt x="0" y="0"/>
                    <a:pt x="0" y="0"/>
                  </a:cubicBezTo>
                  <a:cubicBezTo>
                    <a:pt x="0" y="1"/>
                    <a:pt x="0" y="1"/>
                    <a:pt x="0" y="1"/>
                  </a:cubicBezTo>
                  <a:cubicBezTo>
                    <a:pt x="11" y="3"/>
                    <a:pt x="11" y="3"/>
                    <a:pt x="11" y="3"/>
                  </a:cubicBezTo>
                  <a:close/>
                </a:path>
              </a:pathLst>
            </a:custGeom>
            <a:solidFill>
              <a:srgbClr val="DDA6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 name="Freeform 3458">
              <a:extLst>
                <a:ext uri="{FF2B5EF4-FFF2-40B4-BE49-F238E27FC236}">
                  <a16:creationId xmlns:a16="http://schemas.microsoft.com/office/drawing/2014/main" id="{D4410E3B-B284-2B2A-302C-4CC44BCF3AB3}"/>
                </a:ext>
              </a:extLst>
            </p:cNvPr>
            <p:cNvSpPr>
              <a:spLocks/>
            </p:cNvSpPr>
            <p:nvPr/>
          </p:nvSpPr>
          <p:spPr bwMode="auto">
            <a:xfrm flipH="1">
              <a:off x="18691850" y="6725793"/>
              <a:ext cx="230268" cy="46827"/>
            </a:xfrm>
            <a:custGeom>
              <a:avLst/>
              <a:gdLst>
                <a:gd name="T0" fmla="*/ 12 w 12"/>
                <a:gd name="T1" fmla="*/ 2 h 2"/>
                <a:gd name="T2" fmla="*/ 12 w 12"/>
                <a:gd name="T3" fmla="*/ 2 h 2"/>
                <a:gd name="T4" fmla="*/ 12 w 12"/>
                <a:gd name="T5" fmla="*/ 2 h 2"/>
                <a:gd name="T6" fmla="*/ 1 w 12"/>
                <a:gd name="T7" fmla="*/ 0 h 2"/>
                <a:gd name="T8" fmla="*/ 0 w 12"/>
                <a:gd name="T9" fmla="*/ 0 h 2"/>
                <a:gd name="T10" fmla="*/ 1 w 12"/>
                <a:gd name="T11" fmla="*/ 0 h 2"/>
                <a:gd name="T12" fmla="*/ 12 w 12"/>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12" h="2">
                  <a:moveTo>
                    <a:pt x="12" y="2"/>
                  </a:moveTo>
                  <a:cubicBezTo>
                    <a:pt x="12" y="2"/>
                    <a:pt x="12" y="2"/>
                    <a:pt x="12" y="2"/>
                  </a:cubicBezTo>
                  <a:cubicBezTo>
                    <a:pt x="12" y="2"/>
                    <a:pt x="12" y="2"/>
                    <a:pt x="12" y="2"/>
                  </a:cubicBezTo>
                  <a:cubicBezTo>
                    <a:pt x="1" y="0"/>
                    <a:pt x="1" y="0"/>
                    <a:pt x="1" y="0"/>
                  </a:cubicBezTo>
                  <a:cubicBezTo>
                    <a:pt x="1" y="0"/>
                    <a:pt x="0" y="0"/>
                    <a:pt x="0" y="0"/>
                  </a:cubicBezTo>
                  <a:cubicBezTo>
                    <a:pt x="0" y="0"/>
                    <a:pt x="1" y="0"/>
                    <a:pt x="1" y="0"/>
                  </a:cubicBezTo>
                  <a:cubicBezTo>
                    <a:pt x="12" y="2"/>
                    <a:pt x="12" y="2"/>
                    <a:pt x="12" y="2"/>
                  </a:cubicBezTo>
                  <a:close/>
                </a:path>
              </a:pathLst>
            </a:custGeom>
            <a:solidFill>
              <a:srgbClr val="DDA6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 name="Freeform 3459">
              <a:extLst>
                <a:ext uri="{FF2B5EF4-FFF2-40B4-BE49-F238E27FC236}">
                  <a16:creationId xmlns:a16="http://schemas.microsoft.com/office/drawing/2014/main" id="{C5156CE1-0311-A978-F434-0F06D52276CF}"/>
                </a:ext>
              </a:extLst>
            </p:cNvPr>
            <p:cNvSpPr>
              <a:spLocks/>
            </p:cNvSpPr>
            <p:nvPr/>
          </p:nvSpPr>
          <p:spPr bwMode="auto">
            <a:xfrm flipH="1">
              <a:off x="18691850" y="6819438"/>
              <a:ext cx="207248" cy="46827"/>
            </a:xfrm>
            <a:custGeom>
              <a:avLst/>
              <a:gdLst>
                <a:gd name="T0" fmla="*/ 9 w 10"/>
                <a:gd name="T1" fmla="*/ 2 h 2"/>
                <a:gd name="T2" fmla="*/ 10 w 10"/>
                <a:gd name="T3" fmla="*/ 2 h 2"/>
                <a:gd name="T4" fmla="*/ 9 w 10"/>
                <a:gd name="T5" fmla="*/ 2 h 2"/>
                <a:gd name="T6" fmla="*/ 0 w 10"/>
                <a:gd name="T7" fmla="*/ 0 h 2"/>
                <a:gd name="T8" fmla="*/ 0 w 10"/>
                <a:gd name="T9" fmla="*/ 0 h 2"/>
                <a:gd name="T10" fmla="*/ 0 w 10"/>
                <a:gd name="T11" fmla="*/ 1 h 2"/>
                <a:gd name="T12" fmla="*/ 9 w 10"/>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10" h="2">
                  <a:moveTo>
                    <a:pt x="9" y="2"/>
                  </a:moveTo>
                  <a:cubicBezTo>
                    <a:pt x="9" y="2"/>
                    <a:pt x="10" y="2"/>
                    <a:pt x="10" y="2"/>
                  </a:cubicBezTo>
                  <a:cubicBezTo>
                    <a:pt x="10" y="2"/>
                    <a:pt x="10" y="2"/>
                    <a:pt x="9" y="2"/>
                  </a:cubicBezTo>
                  <a:cubicBezTo>
                    <a:pt x="0" y="0"/>
                    <a:pt x="0" y="0"/>
                    <a:pt x="0" y="0"/>
                  </a:cubicBezTo>
                  <a:cubicBezTo>
                    <a:pt x="0" y="0"/>
                    <a:pt x="0" y="0"/>
                    <a:pt x="0" y="0"/>
                  </a:cubicBezTo>
                  <a:cubicBezTo>
                    <a:pt x="0" y="1"/>
                    <a:pt x="0" y="1"/>
                    <a:pt x="0" y="1"/>
                  </a:cubicBezTo>
                  <a:cubicBezTo>
                    <a:pt x="9" y="2"/>
                    <a:pt x="9" y="2"/>
                    <a:pt x="9" y="2"/>
                  </a:cubicBezTo>
                  <a:close/>
                </a:path>
              </a:pathLst>
            </a:custGeom>
            <a:solidFill>
              <a:srgbClr val="DDA6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Freeform 3460">
              <a:extLst>
                <a:ext uri="{FF2B5EF4-FFF2-40B4-BE49-F238E27FC236}">
                  <a16:creationId xmlns:a16="http://schemas.microsoft.com/office/drawing/2014/main" id="{B296B53A-5B90-8004-7B69-5C91072981E0}"/>
                </a:ext>
              </a:extLst>
            </p:cNvPr>
            <p:cNvSpPr>
              <a:spLocks/>
            </p:cNvSpPr>
            <p:nvPr/>
          </p:nvSpPr>
          <p:spPr bwMode="auto">
            <a:xfrm flipH="1">
              <a:off x="16954296" y="5625436"/>
              <a:ext cx="1611895" cy="1615435"/>
            </a:xfrm>
            <a:custGeom>
              <a:avLst/>
              <a:gdLst>
                <a:gd name="T0" fmla="*/ 73 w 80"/>
                <a:gd name="T1" fmla="*/ 0 h 80"/>
                <a:gd name="T2" fmla="*/ 52 w 80"/>
                <a:gd name="T3" fmla="*/ 53 h 80"/>
                <a:gd name="T4" fmla="*/ 3 w 80"/>
                <a:gd name="T5" fmla="*/ 49 h 80"/>
                <a:gd name="T6" fmla="*/ 0 w 80"/>
                <a:gd name="T7" fmla="*/ 69 h 80"/>
                <a:gd name="T8" fmla="*/ 49 w 80"/>
                <a:gd name="T9" fmla="*/ 79 h 80"/>
                <a:gd name="T10" fmla="*/ 60 w 80"/>
                <a:gd name="T11" fmla="*/ 79 h 80"/>
                <a:gd name="T12" fmla="*/ 75 w 80"/>
                <a:gd name="T13" fmla="*/ 71 h 80"/>
                <a:gd name="T14" fmla="*/ 80 w 80"/>
                <a:gd name="T15" fmla="*/ 65 h 80"/>
                <a:gd name="T16" fmla="*/ 80 w 80"/>
                <a:gd name="T17" fmla="*/ 15 h 80"/>
                <a:gd name="T18" fmla="*/ 73 w 80"/>
                <a:gd name="T19"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0" h="80">
                  <a:moveTo>
                    <a:pt x="73" y="0"/>
                  </a:moveTo>
                  <a:cubicBezTo>
                    <a:pt x="64" y="17"/>
                    <a:pt x="52" y="53"/>
                    <a:pt x="52" y="53"/>
                  </a:cubicBezTo>
                  <a:cubicBezTo>
                    <a:pt x="3" y="49"/>
                    <a:pt x="3" y="49"/>
                    <a:pt x="3" y="49"/>
                  </a:cubicBezTo>
                  <a:cubicBezTo>
                    <a:pt x="0" y="69"/>
                    <a:pt x="0" y="69"/>
                    <a:pt x="0" y="69"/>
                  </a:cubicBezTo>
                  <a:cubicBezTo>
                    <a:pt x="49" y="79"/>
                    <a:pt x="49" y="79"/>
                    <a:pt x="49" y="79"/>
                  </a:cubicBezTo>
                  <a:cubicBezTo>
                    <a:pt x="53" y="80"/>
                    <a:pt x="57" y="80"/>
                    <a:pt x="60" y="79"/>
                  </a:cubicBezTo>
                  <a:cubicBezTo>
                    <a:pt x="66" y="78"/>
                    <a:pt x="71" y="75"/>
                    <a:pt x="75" y="71"/>
                  </a:cubicBezTo>
                  <a:cubicBezTo>
                    <a:pt x="80" y="65"/>
                    <a:pt x="80" y="65"/>
                    <a:pt x="80" y="65"/>
                  </a:cubicBezTo>
                  <a:cubicBezTo>
                    <a:pt x="80" y="15"/>
                    <a:pt x="80" y="15"/>
                    <a:pt x="80" y="15"/>
                  </a:cubicBezTo>
                  <a:lnTo>
                    <a:pt x="73" y="0"/>
                  </a:ln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a:p>
          </p:txBody>
        </p:sp>
        <p:sp>
          <p:nvSpPr>
            <p:cNvPr id="20" name="Freeform 3462">
              <a:extLst>
                <a:ext uri="{FF2B5EF4-FFF2-40B4-BE49-F238E27FC236}">
                  <a16:creationId xmlns:a16="http://schemas.microsoft.com/office/drawing/2014/main" id="{68B01991-F6C8-EA22-0F86-60D74E3E1AB7}"/>
                </a:ext>
              </a:extLst>
            </p:cNvPr>
            <p:cNvSpPr>
              <a:spLocks/>
            </p:cNvSpPr>
            <p:nvPr/>
          </p:nvSpPr>
          <p:spPr bwMode="auto">
            <a:xfrm flipH="1">
              <a:off x="15421995" y="5531783"/>
              <a:ext cx="1934277" cy="2668973"/>
            </a:xfrm>
            <a:custGeom>
              <a:avLst/>
              <a:gdLst>
                <a:gd name="T0" fmla="*/ 17 w 96"/>
                <a:gd name="T1" fmla="*/ 75 h 131"/>
                <a:gd name="T2" fmla="*/ 16 w 96"/>
                <a:gd name="T3" fmla="*/ 21 h 131"/>
                <a:gd name="T4" fmla="*/ 13 w 96"/>
                <a:gd name="T5" fmla="*/ 4 h 131"/>
                <a:gd name="T6" fmla="*/ 37 w 96"/>
                <a:gd name="T7" fmla="*/ 0 h 131"/>
                <a:gd name="T8" fmla="*/ 45 w 96"/>
                <a:gd name="T9" fmla="*/ 9 h 131"/>
                <a:gd name="T10" fmla="*/ 61 w 96"/>
                <a:gd name="T11" fmla="*/ 0 h 131"/>
                <a:gd name="T12" fmla="*/ 89 w 96"/>
                <a:gd name="T13" fmla="*/ 3 h 131"/>
                <a:gd name="T14" fmla="*/ 81 w 96"/>
                <a:gd name="T15" fmla="*/ 66 h 131"/>
                <a:gd name="T16" fmla="*/ 96 w 96"/>
                <a:gd name="T17" fmla="*/ 131 h 131"/>
                <a:gd name="T18" fmla="*/ 53 w 96"/>
                <a:gd name="T19" fmla="*/ 131 h 131"/>
                <a:gd name="T20" fmla="*/ 40 w 96"/>
                <a:gd name="T21" fmla="*/ 103 h 131"/>
                <a:gd name="T22" fmla="*/ 27 w 96"/>
                <a:gd name="T23" fmla="*/ 131 h 131"/>
                <a:gd name="T24" fmla="*/ 0 w 96"/>
                <a:gd name="T25" fmla="*/ 131 h 131"/>
                <a:gd name="T26" fmla="*/ 17 w 96"/>
                <a:gd name="T27" fmla="*/ 75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6" h="131">
                  <a:moveTo>
                    <a:pt x="17" y="75"/>
                  </a:moveTo>
                  <a:cubicBezTo>
                    <a:pt x="18" y="57"/>
                    <a:pt x="18" y="39"/>
                    <a:pt x="16" y="21"/>
                  </a:cubicBezTo>
                  <a:cubicBezTo>
                    <a:pt x="13" y="4"/>
                    <a:pt x="13" y="4"/>
                    <a:pt x="13" y="4"/>
                  </a:cubicBezTo>
                  <a:cubicBezTo>
                    <a:pt x="37" y="0"/>
                    <a:pt x="37" y="0"/>
                    <a:pt x="37" y="0"/>
                  </a:cubicBezTo>
                  <a:cubicBezTo>
                    <a:pt x="45" y="9"/>
                    <a:pt x="45" y="9"/>
                    <a:pt x="45" y="9"/>
                  </a:cubicBezTo>
                  <a:cubicBezTo>
                    <a:pt x="61" y="0"/>
                    <a:pt x="61" y="0"/>
                    <a:pt x="61" y="0"/>
                  </a:cubicBezTo>
                  <a:cubicBezTo>
                    <a:pt x="89" y="3"/>
                    <a:pt x="89" y="3"/>
                    <a:pt x="89" y="3"/>
                  </a:cubicBezTo>
                  <a:cubicBezTo>
                    <a:pt x="91" y="24"/>
                    <a:pt x="88" y="46"/>
                    <a:pt x="81" y="66"/>
                  </a:cubicBezTo>
                  <a:cubicBezTo>
                    <a:pt x="96" y="131"/>
                    <a:pt x="96" y="131"/>
                    <a:pt x="96" y="131"/>
                  </a:cubicBezTo>
                  <a:cubicBezTo>
                    <a:pt x="53" y="131"/>
                    <a:pt x="53" y="131"/>
                    <a:pt x="53" y="131"/>
                  </a:cubicBezTo>
                  <a:cubicBezTo>
                    <a:pt x="40" y="103"/>
                    <a:pt x="40" y="103"/>
                    <a:pt x="40" y="103"/>
                  </a:cubicBezTo>
                  <a:cubicBezTo>
                    <a:pt x="27" y="131"/>
                    <a:pt x="27" y="131"/>
                    <a:pt x="27" y="131"/>
                  </a:cubicBezTo>
                  <a:cubicBezTo>
                    <a:pt x="0" y="131"/>
                    <a:pt x="0" y="131"/>
                    <a:pt x="0" y="131"/>
                  </a:cubicBezTo>
                  <a:lnTo>
                    <a:pt x="17" y="75"/>
                  </a:ln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a:p>
          </p:txBody>
        </p:sp>
        <p:sp>
          <p:nvSpPr>
            <p:cNvPr id="21" name="Freeform 3463">
              <a:extLst>
                <a:ext uri="{FF2B5EF4-FFF2-40B4-BE49-F238E27FC236}">
                  <a16:creationId xmlns:a16="http://schemas.microsoft.com/office/drawing/2014/main" id="{AD4F0EAF-27C6-0C78-3312-E97FAD86E4B4}"/>
                </a:ext>
              </a:extLst>
            </p:cNvPr>
            <p:cNvSpPr>
              <a:spLocks/>
            </p:cNvSpPr>
            <p:nvPr/>
          </p:nvSpPr>
          <p:spPr bwMode="auto">
            <a:xfrm flipH="1">
              <a:off x="15974654" y="5531783"/>
              <a:ext cx="759899" cy="1404722"/>
            </a:xfrm>
            <a:custGeom>
              <a:avLst/>
              <a:gdLst>
                <a:gd name="T0" fmla="*/ 6 w 38"/>
                <a:gd name="T1" fmla="*/ 53 h 69"/>
                <a:gd name="T2" fmla="*/ 10 w 38"/>
                <a:gd name="T3" fmla="*/ 69 h 69"/>
                <a:gd name="T4" fmla="*/ 20 w 38"/>
                <a:gd name="T5" fmla="*/ 56 h 69"/>
                <a:gd name="T6" fmla="*/ 38 w 38"/>
                <a:gd name="T7" fmla="*/ 1 h 69"/>
                <a:gd name="T8" fmla="*/ 31 w 38"/>
                <a:gd name="T9" fmla="*/ 0 h 69"/>
                <a:gd name="T10" fmla="*/ 15 w 38"/>
                <a:gd name="T11" fmla="*/ 9 h 69"/>
                <a:gd name="T12" fmla="*/ 7 w 38"/>
                <a:gd name="T13" fmla="*/ 0 h 69"/>
                <a:gd name="T14" fmla="*/ 1 w 38"/>
                <a:gd name="T15" fmla="*/ 1 h 69"/>
                <a:gd name="T16" fmla="*/ 6 w 38"/>
                <a:gd name="T17" fmla="*/ 53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69">
                  <a:moveTo>
                    <a:pt x="6" y="53"/>
                  </a:moveTo>
                  <a:cubicBezTo>
                    <a:pt x="7" y="59"/>
                    <a:pt x="9" y="64"/>
                    <a:pt x="10" y="69"/>
                  </a:cubicBezTo>
                  <a:cubicBezTo>
                    <a:pt x="14" y="65"/>
                    <a:pt x="17" y="61"/>
                    <a:pt x="20" y="56"/>
                  </a:cubicBezTo>
                  <a:cubicBezTo>
                    <a:pt x="30" y="39"/>
                    <a:pt x="36" y="20"/>
                    <a:pt x="38" y="1"/>
                  </a:cubicBezTo>
                  <a:cubicBezTo>
                    <a:pt x="31" y="0"/>
                    <a:pt x="31" y="0"/>
                    <a:pt x="31" y="0"/>
                  </a:cubicBezTo>
                  <a:cubicBezTo>
                    <a:pt x="15" y="9"/>
                    <a:pt x="15" y="9"/>
                    <a:pt x="15" y="9"/>
                  </a:cubicBezTo>
                  <a:cubicBezTo>
                    <a:pt x="7" y="0"/>
                    <a:pt x="7" y="0"/>
                    <a:pt x="7" y="0"/>
                  </a:cubicBezTo>
                  <a:cubicBezTo>
                    <a:pt x="1" y="1"/>
                    <a:pt x="1" y="1"/>
                    <a:pt x="1" y="1"/>
                  </a:cubicBezTo>
                  <a:cubicBezTo>
                    <a:pt x="0" y="18"/>
                    <a:pt x="1" y="36"/>
                    <a:pt x="6" y="53"/>
                  </a:cubicBezTo>
                  <a:close/>
                </a:path>
              </a:pathLst>
            </a:custGeom>
            <a:solidFill>
              <a:srgbClr val="F8F0E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 name="Freeform 3464">
              <a:extLst>
                <a:ext uri="{FF2B5EF4-FFF2-40B4-BE49-F238E27FC236}">
                  <a16:creationId xmlns:a16="http://schemas.microsoft.com/office/drawing/2014/main" id="{5C60D79C-D6D5-0813-F0F0-DD0AE32B1CC3}"/>
                </a:ext>
              </a:extLst>
            </p:cNvPr>
            <p:cNvSpPr>
              <a:spLocks/>
            </p:cNvSpPr>
            <p:nvPr/>
          </p:nvSpPr>
          <p:spPr bwMode="auto">
            <a:xfrm flipH="1">
              <a:off x="15974654" y="5531783"/>
              <a:ext cx="759899" cy="374590"/>
            </a:xfrm>
            <a:custGeom>
              <a:avLst/>
              <a:gdLst>
                <a:gd name="T0" fmla="*/ 33 w 33"/>
                <a:gd name="T1" fmla="*/ 1 h 16"/>
                <a:gd name="T2" fmla="*/ 27 w 33"/>
                <a:gd name="T3" fmla="*/ 0 h 16"/>
                <a:gd name="T4" fmla="*/ 13 w 33"/>
                <a:gd name="T5" fmla="*/ 8 h 16"/>
                <a:gd name="T6" fmla="*/ 6 w 33"/>
                <a:gd name="T7" fmla="*/ 0 h 16"/>
                <a:gd name="T8" fmla="*/ 0 w 33"/>
                <a:gd name="T9" fmla="*/ 1 h 16"/>
                <a:gd name="T10" fmla="*/ 5 w 33"/>
                <a:gd name="T11" fmla="*/ 16 h 16"/>
                <a:gd name="T12" fmla="*/ 13 w 33"/>
                <a:gd name="T13" fmla="*/ 9 h 16"/>
                <a:gd name="T14" fmla="*/ 19 w 33"/>
                <a:gd name="T15" fmla="*/ 16 h 16"/>
                <a:gd name="T16" fmla="*/ 33 w 33"/>
                <a:gd name="T17" fmla="*/ 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16">
                  <a:moveTo>
                    <a:pt x="33" y="1"/>
                  </a:moveTo>
                  <a:lnTo>
                    <a:pt x="27" y="0"/>
                  </a:lnTo>
                  <a:lnTo>
                    <a:pt x="13" y="8"/>
                  </a:lnTo>
                  <a:lnTo>
                    <a:pt x="6" y="0"/>
                  </a:lnTo>
                  <a:lnTo>
                    <a:pt x="0" y="1"/>
                  </a:lnTo>
                  <a:lnTo>
                    <a:pt x="5" y="16"/>
                  </a:lnTo>
                  <a:lnTo>
                    <a:pt x="13" y="9"/>
                  </a:lnTo>
                  <a:lnTo>
                    <a:pt x="19" y="16"/>
                  </a:lnTo>
                  <a:lnTo>
                    <a:pt x="33" y="1"/>
                  </a:lnTo>
                  <a:close/>
                </a:path>
              </a:pathLst>
            </a:custGeom>
            <a:solidFill>
              <a:srgbClr val="E3DF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 name="Freeform 3465">
              <a:extLst>
                <a:ext uri="{FF2B5EF4-FFF2-40B4-BE49-F238E27FC236}">
                  <a16:creationId xmlns:a16="http://schemas.microsoft.com/office/drawing/2014/main" id="{1345C10B-6412-AED9-10AF-1924FC15F81F}"/>
                </a:ext>
              </a:extLst>
            </p:cNvPr>
            <p:cNvSpPr>
              <a:spLocks/>
            </p:cNvSpPr>
            <p:nvPr/>
          </p:nvSpPr>
          <p:spPr bwMode="auto">
            <a:xfrm flipH="1">
              <a:off x="16343086" y="5742487"/>
              <a:ext cx="276325" cy="1194018"/>
            </a:xfrm>
            <a:custGeom>
              <a:avLst/>
              <a:gdLst>
                <a:gd name="T0" fmla="*/ 0 w 14"/>
                <a:gd name="T1" fmla="*/ 43 h 59"/>
                <a:gd name="T2" fmla="*/ 4 w 14"/>
                <a:gd name="T3" fmla="*/ 59 h 59"/>
                <a:gd name="T4" fmla="*/ 14 w 14"/>
                <a:gd name="T5" fmla="*/ 46 h 59"/>
                <a:gd name="T6" fmla="*/ 9 w 14"/>
                <a:gd name="T7" fmla="*/ 11 h 59"/>
                <a:gd name="T8" fmla="*/ 13 w 14"/>
                <a:gd name="T9" fmla="*/ 5 h 59"/>
                <a:gd name="T10" fmla="*/ 9 w 14"/>
                <a:gd name="T11" fmla="*/ 0 h 59"/>
                <a:gd name="T12" fmla="*/ 4 w 14"/>
                <a:gd name="T13" fmla="*/ 5 h 59"/>
                <a:gd name="T14" fmla="*/ 6 w 14"/>
                <a:gd name="T15" fmla="*/ 11 h 59"/>
                <a:gd name="T16" fmla="*/ 0 w 14"/>
                <a:gd name="T17" fmla="*/ 43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59">
                  <a:moveTo>
                    <a:pt x="0" y="43"/>
                  </a:moveTo>
                  <a:cubicBezTo>
                    <a:pt x="1" y="49"/>
                    <a:pt x="3" y="54"/>
                    <a:pt x="4" y="59"/>
                  </a:cubicBezTo>
                  <a:cubicBezTo>
                    <a:pt x="8" y="55"/>
                    <a:pt x="11" y="51"/>
                    <a:pt x="14" y="46"/>
                  </a:cubicBezTo>
                  <a:cubicBezTo>
                    <a:pt x="9" y="11"/>
                    <a:pt x="9" y="11"/>
                    <a:pt x="9" y="11"/>
                  </a:cubicBezTo>
                  <a:cubicBezTo>
                    <a:pt x="13" y="5"/>
                    <a:pt x="13" y="5"/>
                    <a:pt x="13" y="5"/>
                  </a:cubicBezTo>
                  <a:cubicBezTo>
                    <a:pt x="9" y="0"/>
                    <a:pt x="9" y="0"/>
                    <a:pt x="9" y="0"/>
                  </a:cubicBezTo>
                  <a:cubicBezTo>
                    <a:pt x="4" y="5"/>
                    <a:pt x="4" y="5"/>
                    <a:pt x="4" y="5"/>
                  </a:cubicBezTo>
                  <a:cubicBezTo>
                    <a:pt x="6" y="11"/>
                    <a:pt x="6" y="11"/>
                    <a:pt x="6" y="11"/>
                  </a:cubicBezTo>
                  <a:lnTo>
                    <a:pt x="0" y="43"/>
                  </a:lnTo>
                  <a:close/>
                </a:path>
              </a:pathLst>
            </a:custGeom>
            <a:solidFill>
              <a:srgbClr val="4440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 name="Freeform 3471">
              <a:extLst>
                <a:ext uri="{FF2B5EF4-FFF2-40B4-BE49-F238E27FC236}">
                  <a16:creationId xmlns:a16="http://schemas.microsoft.com/office/drawing/2014/main" id="{6E3955E6-6DCF-6509-EBF7-7A372895423E}"/>
                </a:ext>
              </a:extLst>
            </p:cNvPr>
            <p:cNvSpPr>
              <a:spLocks/>
            </p:cNvSpPr>
            <p:nvPr/>
          </p:nvSpPr>
          <p:spPr bwMode="auto">
            <a:xfrm flipH="1">
              <a:off x="15974656" y="6449316"/>
              <a:ext cx="598707" cy="468244"/>
            </a:xfrm>
            <a:custGeom>
              <a:avLst/>
              <a:gdLst>
                <a:gd name="T0" fmla="*/ 26 w 30"/>
                <a:gd name="T1" fmla="*/ 23 h 23"/>
                <a:gd name="T2" fmla="*/ 11 w 30"/>
                <a:gd name="T3" fmla="*/ 18 h 23"/>
                <a:gd name="T4" fmla="*/ 11 w 30"/>
                <a:gd name="T5" fmla="*/ 13 h 23"/>
                <a:gd name="T6" fmla="*/ 12 w 30"/>
                <a:gd name="T7" fmla="*/ 10 h 23"/>
                <a:gd name="T8" fmla="*/ 12 w 30"/>
                <a:gd name="T9" fmla="*/ 7 h 23"/>
                <a:gd name="T10" fmla="*/ 2 w 30"/>
                <a:gd name="T11" fmla="*/ 3 h 23"/>
                <a:gd name="T12" fmla="*/ 1 w 30"/>
                <a:gd name="T13" fmla="*/ 2 h 23"/>
                <a:gd name="T14" fmla="*/ 1 w 30"/>
                <a:gd name="T15" fmla="*/ 1 h 23"/>
                <a:gd name="T16" fmla="*/ 3 w 30"/>
                <a:gd name="T17" fmla="*/ 0 h 23"/>
                <a:gd name="T18" fmla="*/ 30 w 30"/>
                <a:gd name="T19" fmla="*/ 7 h 23"/>
                <a:gd name="T20" fmla="*/ 26 w 30"/>
                <a:gd name="T21"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23">
                  <a:moveTo>
                    <a:pt x="26" y="23"/>
                  </a:moveTo>
                  <a:cubicBezTo>
                    <a:pt x="21" y="22"/>
                    <a:pt x="16" y="20"/>
                    <a:pt x="11" y="18"/>
                  </a:cubicBezTo>
                  <a:cubicBezTo>
                    <a:pt x="10" y="16"/>
                    <a:pt x="10" y="14"/>
                    <a:pt x="11" y="13"/>
                  </a:cubicBezTo>
                  <a:cubicBezTo>
                    <a:pt x="11" y="12"/>
                    <a:pt x="11" y="11"/>
                    <a:pt x="12" y="10"/>
                  </a:cubicBezTo>
                  <a:cubicBezTo>
                    <a:pt x="11" y="9"/>
                    <a:pt x="11" y="7"/>
                    <a:pt x="12" y="7"/>
                  </a:cubicBezTo>
                  <a:cubicBezTo>
                    <a:pt x="9" y="6"/>
                    <a:pt x="5" y="4"/>
                    <a:pt x="2" y="3"/>
                  </a:cubicBezTo>
                  <a:cubicBezTo>
                    <a:pt x="2" y="3"/>
                    <a:pt x="1" y="2"/>
                    <a:pt x="1" y="2"/>
                  </a:cubicBezTo>
                  <a:cubicBezTo>
                    <a:pt x="1" y="2"/>
                    <a:pt x="0" y="1"/>
                    <a:pt x="1" y="1"/>
                  </a:cubicBezTo>
                  <a:cubicBezTo>
                    <a:pt x="1" y="0"/>
                    <a:pt x="2" y="0"/>
                    <a:pt x="3" y="0"/>
                  </a:cubicBezTo>
                  <a:cubicBezTo>
                    <a:pt x="12" y="2"/>
                    <a:pt x="21" y="4"/>
                    <a:pt x="30" y="7"/>
                  </a:cubicBezTo>
                  <a:cubicBezTo>
                    <a:pt x="28" y="12"/>
                    <a:pt x="28" y="17"/>
                    <a:pt x="26" y="23"/>
                  </a:cubicBezTo>
                  <a:close/>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 name="Freeform 3472">
              <a:extLst>
                <a:ext uri="{FF2B5EF4-FFF2-40B4-BE49-F238E27FC236}">
                  <a16:creationId xmlns:a16="http://schemas.microsoft.com/office/drawing/2014/main" id="{30A26F90-9136-CFA4-118D-7A0CE9B63FA5}"/>
                </a:ext>
              </a:extLst>
            </p:cNvPr>
            <p:cNvSpPr>
              <a:spLocks/>
            </p:cNvSpPr>
            <p:nvPr/>
          </p:nvSpPr>
          <p:spPr bwMode="auto">
            <a:xfrm flipH="1">
              <a:off x="14869355" y="5583061"/>
              <a:ext cx="1243463" cy="1592021"/>
            </a:xfrm>
            <a:custGeom>
              <a:avLst/>
              <a:gdLst>
                <a:gd name="T0" fmla="*/ 27 w 62"/>
                <a:gd name="T1" fmla="*/ 0 h 79"/>
                <a:gd name="T2" fmla="*/ 60 w 62"/>
                <a:gd name="T3" fmla="*/ 56 h 79"/>
                <a:gd name="T4" fmla="*/ 61 w 62"/>
                <a:gd name="T5" fmla="*/ 67 h 79"/>
                <a:gd name="T6" fmla="*/ 51 w 62"/>
                <a:gd name="T7" fmla="*/ 77 h 79"/>
                <a:gd name="T8" fmla="*/ 50 w 62"/>
                <a:gd name="T9" fmla="*/ 77 h 79"/>
                <a:gd name="T10" fmla="*/ 42 w 62"/>
                <a:gd name="T11" fmla="*/ 78 h 79"/>
                <a:gd name="T12" fmla="*/ 0 w 62"/>
                <a:gd name="T13" fmla="*/ 67 h 79"/>
                <a:gd name="T14" fmla="*/ 4 w 62"/>
                <a:gd name="T15" fmla="*/ 46 h 79"/>
                <a:gd name="T16" fmla="*/ 30 w 62"/>
                <a:gd name="T17" fmla="*/ 52 h 79"/>
                <a:gd name="T18" fmla="*/ 20 w 62"/>
                <a:gd name="T19" fmla="*/ 37 h 79"/>
                <a:gd name="T20" fmla="*/ 27 w 62"/>
                <a:gd name="T21"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2" h="79">
                  <a:moveTo>
                    <a:pt x="27" y="0"/>
                  </a:moveTo>
                  <a:cubicBezTo>
                    <a:pt x="36" y="8"/>
                    <a:pt x="54" y="43"/>
                    <a:pt x="60" y="56"/>
                  </a:cubicBezTo>
                  <a:cubicBezTo>
                    <a:pt x="62" y="59"/>
                    <a:pt x="62" y="63"/>
                    <a:pt x="61" y="67"/>
                  </a:cubicBezTo>
                  <a:cubicBezTo>
                    <a:pt x="60" y="72"/>
                    <a:pt x="56" y="76"/>
                    <a:pt x="51" y="77"/>
                  </a:cubicBezTo>
                  <a:cubicBezTo>
                    <a:pt x="50" y="77"/>
                    <a:pt x="50" y="77"/>
                    <a:pt x="50" y="77"/>
                  </a:cubicBezTo>
                  <a:cubicBezTo>
                    <a:pt x="48" y="78"/>
                    <a:pt x="45" y="79"/>
                    <a:pt x="42" y="78"/>
                  </a:cubicBezTo>
                  <a:cubicBezTo>
                    <a:pt x="0" y="67"/>
                    <a:pt x="0" y="67"/>
                    <a:pt x="0" y="67"/>
                  </a:cubicBezTo>
                  <a:cubicBezTo>
                    <a:pt x="4" y="46"/>
                    <a:pt x="4" y="46"/>
                    <a:pt x="4" y="46"/>
                  </a:cubicBezTo>
                  <a:cubicBezTo>
                    <a:pt x="30" y="52"/>
                    <a:pt x="30" y="52"/>
                    <a:pt x="30" y="52"/>
                  </a:cubicBezTo>
                  <a:cubicBezTo>
                    <a:pt x="20" y="37"/>
                    <a:pt x="20" y="37"/>
                    <a:pt x="20" y="37"/>
                  </a:cubicBezTo>
                  <a:lnTo>
                    <a:pt x="27" y="0"/>
                  </a:ln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a:p>
          </p:txBody>
        </p:sp>
        <p:sp>
          <p:nvSpPr>
            <p:cNvPr id="26" name="Freeform 3473">
              <a:extLst>
                <a:ext uri="{FF2B5EF4-FFF2-40B4-BE49-F238E27FC236}">
                  <a16:creationId xmlns:a16="http://schemas.microsoft.com/office/drawing/2014/main" id="{9CB0C228-6FFC-992F-61EF-EEE488E5AB64}"/>
                </a:ext>
              </a:extLst>
            </p:cNvPr>
            <p:cNvSpPr>
              <a:spLocks/>
            </p:cNvSpPr>
            <p:nvPr/>
          </p:nvSpPr>
          <p:spPr bwMode="auto">
            <a:xfrm flipH="1">
              <a:off x="15606216" y="6304376"/>
              <a:ext cx="138163" cy="187300"/>
            </a:xfrm>
            <a:custGeom>
              <a:avLst/>
              <a:gdLst>
                <a:gd name="T0" fmla="*/ 6 w 7"/>
                <a:gd name="T1" fmla="*/ 9 h 9"/>
                <a:gd name="T2" fmla="*/ 6 w 7"/>
                <a:gd name="T3" fmla="*/ 8 h 9"/>
                <a:gd name="T4" fmla="*/ 6 w 7"/>
                <a:gd name="T5" fmla="*/ 8 h 9"/>
                <a:gd name="T6" fmla="*/ 0 w 7"/>
                <a:gd name="T7" fmla="*/ 0 h 9"/>
                <a:gd name="T8" fmla="*/ 0 w 7"/>
                <a:gd name="T9" fmla="*/ 0 h 9"/>
                <a:gd name="T10" fmla="*/ 0 w 7"/>
                <a:gd name="T11" fmla="*/ 0 h 9"/>
                <a:gd name="T12" fmla="*/ 6 w 7"/>
                <a:gd name="T13" fmla="*/ 8 h 9"/>
                <a:gd name="T14" fmla="*/ 6 w 7"/>
                <a:gd name="T15" fmla="*/ 9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9">
                  <a:moveTo>
                    <a:pt x="6" y="9"/>
                  </a:moveTo>
                  <a:cubicBezTo>
                    <a:pt x="6" y="8"/>
                    <a:pt x="6" y="8"/>
                    <a:pt x="6" y="8"/>
                  </a:cubicBezTo>
                  <a:cubicBezTo>
                    <a:pt x="7" y="8"/>
                    <a:pt x="7" y="8"/>
                    <a:pt x="6" y="8"/>
                  </a:cubicBezTo>
                  <a:cubicBezTo>
                    <a:pt x="0" y="0"/>
                    <a:pt x="0" y="0"/>
                    <a:pt x="0" y="0"/>
                  </a:cubicBezTo>
                  <a:cubicBezTo>
                    <a:pt x="0" y="0"/>
                    <a:pt x="0" y="0"/>
                    <a:pt x="0" y="0"/>
                  </a:cubicBezTo>
                  <a:cubicBezTo>
                    <a:pt x="0" y="0"/>
                    <a:pt x="0" y="0"/>
                    <a:pt x="0" y="0"/>
                  </a:cubicBezTo>
                  <a:cubicBezTo>
                    <a:pt x="6" y="8"/>
                    <a:pt x="6" y="8"/>
                    <a:pt x="6" y="8"/>
                  </a:cubicBezTo>
                  <a:lnTo>
                    <a:pt x="6" y="9"/>
                  </a:lnTo>
                  <a:close/>
                </a:path>
              </a:pathLst>
            </a:custGeom>
            <a:solidFill>
              <a:srgbClr val="2C75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27" name="Group 26">
              <a:extLst>
                <a:ext uri="{FF2B5EF4-FFF2-40B4-BE49-F238E27FC236}">
                  <a16:creationId xmlns:a16="http://schemas.microsoft.com/office/drawing/2014/main" id="{84DF3AA2-1CCD-CB4F-16F4-F2EB3F1BF597}"/>
                </a:ext>
              </a:extLst>
            </p:cNvPr>
            <p:cNvGrpSpPr/>
            <p:nvPr/>
          </p:nvGrpSpPr>
          <p:grpSpPr>
            <a:xfrm>
              <a:off x="15700928" y="5025552"/>
              <a:ext cx="4162688" cy="6307104"/>
              <a:chOff x="4012113" y="6601735"/>
              <a:chExt cx="4162688" cy="6307104"/>
            </a:xfrm>
          </p:grpSpPr>
          <p:sp>
            <p:nvSpPr>
              <p:cNvPr id="85" name="Freeform 923">
                <a:extLst>
                  <a:ext uri="{FF2B5EF4-FFF2-40B4-BE49-F238E27FC236}">
                    <a16:creationId xmlns:a16="http://schemas.microsoft.com/office/drawing/2014/main" id="{D028B190-8628-C183-1891-A5AFE4037F76}"/>
                  </a:ext>
                </a:extLst>
              </p:cNvPr>
              <p:cNvSpPr>
                <a:spLocks/>
              </p:cNvSpPr>
              <p:nvPr/>
            </p:nvSpPr>
            <p:spPr bwMode="auto">
              <a:xfrm>
                <a:off x="4012113" y="6601735"/>
                <a:ext cx="2087076" cy="5080084"/>
              </a:xfrm>
              <a:custGeom>
                <a:avLst/>
                <a:gdLst>
                  <a:gd name="T0" fmla="*/ 130 w 130"/>
                  <a:gd name="T1" fmla="*/ 0 h 317"/>
                  <a:gd name="T2" fmla="*/ 130 w 130"/>
                  <a:gd name="T3" fmla="*/ 0 h 317"/>
                  <a:gd name="T4" fmla="*/ 4 w 130"/>
                  <a:gd name="T5" fmla="*/ 116 h 317"/>
                  <a:gd name="T6" fmla="*/ 56 w 130"/>
                  <a:gd name="T7" fmla="*/ 245 h 317"/>
                  <a:gd name="T8" fmla="*/ 72 w 130"/>
                  <a:gd name="T9" fmla="*/ 301 h 317"/>
                  <a:gd name="T10" fmla="*/ 130 w 130"/>
                  <a:gd name="T11" fmla="*/ 317 h 317"/>
                  <a:gd name="T12" fmla="*/ 130 w 130"/>
                  <a:gd name="T13" fmla="*/ 317 h 317"/>
                  <a:gd name="T14" fmla="*/ 130 w 130"/>
                  <a:gd name="T15" fmla="*/ 0 h 317"/>
                  <a:gd name="T16" fmla="*/ 130 w 130"/>
                  <a:gd name="T17" fmla="*/ 0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0" h="317">
                    <a:moveTo>
                      <a:pt x="130" y="0"/>
                    </a:moveTo>
                    <a:cubicBezTo>
                      <a:pt x="130" y="0"/>
                      <a:pt x="130" y="0"/>
                      <a:pt x="130" y="0"/>
                    </a:cubicBezTo>
                    <a:cubicBezTo>
                      <a:pt x="61" y="0"/>
                      <a:pt x="9" y="48"/>
                      <a:pt x="4" y="116"/>
                    </a:cubicBezTo>
                    <a:cubicBezTo>
                      <a:pt x="1" y="150"/>
                      <a:pt x="0" y="180"/>
                      <a:pt x="56" y="245"/>
                    </a:cubicBezTo>
                    <a:cubicBezTo>
                      <a:pt x="67" y="258"/>
                      <a:pt x="71" y="285"/>
                      <a:pt x="72" y="301"/>
                    </a:cubicBezTo>
                    <a:cubicBezTo>
                      <a:pt x="73" y="310"/>
                      <a:pt x="115" y="316"/>
                      <a:pt x="130" y="317"/>
                    </a:cubicBezTo>
                    <a:cubicBezTo>
                      <a:pt x="130" y="317"/>
                      <a:pt x="130" y="317"/>
                      <a:pt x="130" y="317"/>
                    </a:cubicBezTo>
                    <a:cubicBezTo>
                      <a:pt x="130" y="0"/>
                      <a:pt x="130" y="0"/>
                      <a:pt x="130" y="0"/>
                    </a:cubicBezTo>
                    <a:cubicBezTo>
                      <a:pt x="130" y="0"/>
                      <a:pt x="130" y="0"/>
                      <a:pt x="130" y="0"/>
                    </a:cubicBezTo>
                  </a:path>
                </a:pathLst>
              </a:custGeom>
              <a:solidFill>
                <a:srgbClr val="FEDF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6" name="Freeform 924">
                <a:extLst>
                  <a:ext uri="{FF2B5EF4-FFF2-40B4-BE49-F238E27FC236}">
                    <a16:creationId xmlns:a16="http://schemas.microsoft.com/office/drawing/2014/main" id="{EA36BAD8-143E-ADFF-3373-2D294453B6C1}"/>
                  </a:ext>
                </a:extLst>
              </p:cNvPr>
              <p:cNvSpPr>
                <a:spLocks/>
              </p:cNvSpPr>
              <p:nvPr/>
            </p:nvSpPr>
            <p:spPr bwMode="auto">
              <a:xfrm>
                <a:off x="6099189" y="6601735"/>
                <a:ext cx="2075612" cy="5080084"/>
              </a:xfrm>
              <a:custGeom>
                <a:avLst/>
                <a:gdLst>
                  <a:gd name="T0" fmla="*/ 127 w 130"/>
                  <a:gd name="T1" fmla="*/ 116 h 317"/>
                  <a:gd name="T2" fmla="*/ 1 w 130"/>
                  <a:gd name="T3" fmla="*/ 0 h 317"/>
                  <a:gd name="T4" fmla="*/ 0 w 130"/>
                  <a:gd name="T5" fmla="*/ 0 h 317"/>
                  <a:gd name="T6" fmla="*/ 0 w 130"/>
                  <a:gd name="T7" fmla="*/ 317 h 317"/>
                  <a:gd name="T8" fmla="*/ 59 w 130"/>
                  <a:gd name="T9" fmla="*/ 301 h 317"/>
                  <a:gd name="T10" fmla="*/ 75 w 130"/>
                  <a:gd name="T11" fmla="*/ 245 h 317"/>
                  <a:gd name="T12" fmla="*/ 127 w 130"/>
                  <a:gd name="T13" fmla="*/ 116 h 317"/>
                </a:gdLst>
                <a:ahLst/>
                <a:cxnLst>
                  <a:cxn ang="0">
                    <a:pos x="T0" y="T1"/>
                  </a:cxn>
                  <a:cxn ang="0">
                    <a:pos x="T2" y="T3"/>
                  </a:cxn>
                  <a:cxn ang="0">
                    <a:pos x="T4" y="T5"/>
                  </a:cxn>
                  <a:cxn ang="0">
                    <a:pos x="T6" y="T7"/>
                  </a:cxn>
                  <a:cxn ang="0">
                    <a:pos x="T8" y="T9"/>
                  </a:cxn>
                  <a:cxn ang="0">
                    <a:pos x="T10" y="T11"/>
                  </a:cxn>
                  <a:cxn ang="0">
                    <a:pos x="T12" y="T13"/>
                  </a:cxn>
                </a:cxnLst>
                <a:rect l="0" t="0" r="r" b="b"/>
                <a:pathLst>
                  <a:path w="130" h="317">
                    <a:moveTo>
                      <a:pt x="127" y="116"/>
                    </a:moveTo>
                    <a:cubicBezTo>
                      <a:pt x="121" y="48"/>
                      <a:pt x="70" y="0"/>
                      <a:pt x="1" y="0"/>
                    </a:cubicBezTo>
                    <a:cubicBezTo>
                      <a:pt x="1" y="0"/>
                      <a:pt x="0" y="0"/>
                      <a:pt x="0" y="0"/>
                    </a:cubicBezTo>
                    <a:cubicBezTo>
                      <a:pt x="0" y="317"/>
                      <a:pt x="0" y="317"/>
                      <a:pt x="0" y="317"/>
                    </a:cubicBezTo>
                    <a:cubicBezTo>
                      <a:pt x="16" y="316"/>
                      <a:pt x="58" y="310"/>
                      <a:pt x="59" y="301"/>
                    </a:cubicBezTo>
                    <a:cubicBezTo>
                      <a:pt x="60" y="285"/>
                      <a:pt x="64" y="258"/>
                      <a:pt x="75" y="245"/>
                    </a:cubicBezTo>
                    <a:cubicBezTo>
                      <a:pt x="130" y="180"/>
                      <a:pt x="130" y="150"/>
                      <a:pt x="127" y="116"/>
                    </a:cubicBezTo>
                  </a:path>
                </a:pathLst>
              </a:custGeom>
              <a:solidFill>
                <a:srgbClr val="E9C31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7" name="Freeform 925">
                <a:extLst>
                  <a:ext uri="{FF2B5EF4-FFF2-40B4-BE49-F238E27FC236}">
                    <a16:creationId xmlns:a16="http://schemas.microsoft.com/office/drawing/2014/main" id="{BC9B68A7-64E0-6F2C-5A30-A7AEC06EC3BD}"/>
                  </a:ext>
                </a:extLst>
              </p:cNvPr>
              <p:cNvSpPr>
                <a:spLocks/>
              </p:cNvSpPr>
              <p:nvPr/>
            </p:nvSpPr>
            <p:spPr bwMode="auto">
              <a:xfrm>
                <a:off x="5021248" y="10993771"/>
                <a:ext cx="2144417" cy="1915068"/>
              </a:xfrm>
              <a:custGeom>
                <a:avLst/>
                <a:gdLst>
                  <a:gd name="T0" fmla="*/ 67 w 134"/>
                  <a:gd name="T1" fmla="*/ 0 h 120"/>
                  <a:gd name="T2" fmla="*/ 0 w 134"/>
                  <a:gd name="T3" fmla="*/ 0 h 120"/>
                  <a:gd name="T4" fmla="*/ 0 w 134"/>
                  <a:gd name="T5" fmla="*/ 86 h 120"/>
                  <a:gd name="T6" fmla="*/ 0 w 134"/>
                  <a:gd name="T7" fmla="*/ 86 h 120"/>
                  <a:gd name="T8" fmla="*/ 6 w 134"/>
                  <a:gd name="T9" fmla="*/ 91 h 120"/>
                  <a:gd name="T10" fmla="*/ 52 w 134"/>
                  <a:gd name="T11" fmla="*/ 117 h 120"/>
                  <a:gd name="T12" fmla="*/ 67 w 134"/>
                  <a:gd name="T13" fmla="*/ 120 h 120"/>
                  <a:gd name="T14" fmla="*/ 83 w 134"/>
                  <a:gd name="T15" fmla="*/ 117 h 120"/>
                  <a:gd name="T16" fmla="*/ 129 w 134"/>
                  <a:gd name="T17" fmla="*/ 91 h 120"/>
                  <a:gd name="T18" fmla="*/ 134 w 134"/>
                  <a:gd name="T19" fmla="*/ 86 h 120"/>
                  <a:gd name="T20" fmla="*/ 134 w 134"/>
                  <a:gd name="T21" fmla="*/ 0 h 120"/>
                  <a:gd name="T22" fmla="*/ 67 w 134"/>
                  <a:gd name="T23" fmla="*/ 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4" h="120">
                    <a:moveTo>
                      <a:pt x="67" y="0"/>
                    </a:moveTo>
                    <a:cubicBezTo>
                      <a:pt x="0" y="0"/>
                      <a:pt x="0" y="0"/>
                      <a:pt x="0" y="0"/>
                    </a:cubicBezTo>
                    <a:cubicBezTo>
                      <a:pt x="0" y="86"/>
                      <a:pt x="0" y="86"/>
                      <a:pt x="0" y="86"/>
                    </a:cubicBezTo>
                    <a:cubicBezTo>
                      <a:pt x="0" y="86"/>
                      <a:pt x="0" y="86"/>
                      <a:pt x="0" y="86"/>
                    </a:cubicBezTo>
                    <a:cubicBezTo>
                      <a:pt x="0" y="87"/>
                      <a:pt x="2" y="89"/>
                      <a:pt x="6" y="91"/>
                    </a:cubicBezTo>
                    <a:cubicBezTo>
                      <a:pt x="52" y="117"/>
                      <a:pt x="52" y="117"/>
                      <a:pt x="52" y="117"/>
                    </a:cubicBezTo>
                    <a:cubicBezTo>
                      <a:pt x="56" y="119"/>
                      <a:pt x="62" y="120"/>
                      <a:pt x="67" y="120"/>
                    </a:cubicBezTo>
                    <a:cubicBezTo>
                      <a:pt x="73" y="120"/>
                      <a:pt x="79" y="119"/>
                      <a:pt x="83" y="117"/>
                    </a:cubicBezTo>
                    <a:cubicBezTo>
                      <a:pt x="129" y="91"/>
                      <a:pt x="129" y="91"/>
                      <a:pt x="129" y="91"/>
                    </a:cubicBezTo>
                    <a:cubicBezTo>
                      <a:pt x="132" y="89"/>
                      <a:pt x="134" y="87"/>
                      <a:pt x="134" y="86"/>
                    </a:cubicBezTo>
                    <a:cubicBezTo>
                      <a:pt x="134" y="0"/>
                      <a:pt x="134" y="0"/>
                      <a:pt x="134" y="0"/>
                    </a:cubicBezTo>
                    <a:lnTo>
                      <a:pt x="67" y="0"/>
                    </a:lnTo>
                    <a:close/>
                  </a:path>
                </a:pathLst>
              </a:custGeom>
              <a:solidFill>
                <a:srgbClr val="7070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8" name="Freeform 926">
                <a:extLst>
                  <a:ext uri="{FF2B5EF4-FFF2-40B4-BE49-F238E27FC236}">
                    <a16:creationId xmlns:a16="http://schemas.microsoft.com/office/drawing/2014/main" id="{6B4833CE-C027-1F14-D490-8376CD0F803A}"/>
                  </a:ext>
                </a:extLst>
              </p:cNvPr>
              <p:cNvSpPr>
                <a:spLocks/>
              </p:cNvSpPr>
              <p:nvPr/>
            </p:nvSpPr>
            <p:spPr bwMode="auto">
              <a:xfrm>
                <a:off x="4310267" y="6876954"/>
                <a:ext cx="3566380" cy="3554909"/>
              </a:xfrm>
              <a:custGeom>
                <a:avLst/>
                <a:gdLst>
                  <a:gd name="T0" fmla="*/ 221 w 223"/>
                  <a:gd name="T1" fmla="*/ 108 h 222"/>
                  <a:gd name="T2" fmla="*/ 115 w 223"/>
                  <a:gd name="T3" fmla="*/ 220 h 222"/>
                  <a:gd name="T4" fmla="*/ 2 w 223"/>
                  <a:gd name="T5" fmla="*/ 115 h 222"/>
                  <a:gd name="T6" fmla="*/ 108 w 223"/>
                  <a:gd name="T7" fmla="*/ 2 h 222"/>
                  <a:gd name="T8" fmla="*/ 221 w 223"/>
                  <a:gd name="T9" fmla="*/ 108 h 222"/>
                </a:gdLst>
                <a:ahLst/>
                <a:cxnLst>
                  <a:cxn ang="0">
                    <a:pos x="T0" y="T1"/>
                  </a:cxn>
                  <a:cxn ang="0">
                    <a:pos x="T2" y="T3"/>
                  </a:cxn>
                  <a:cxn ang="0">
                    <a:pos x="T4" y="T5"/>
                  </a:cxn>
                  <a:cxn ang="0">
                    <a:pos x="T6" y="T7"/>
                  </a:cxn>
                  <a:cxn ang="0">
                    <a:pos x="T8" y="T9"/>
                  </a:cxn>
                </a:cxnLst>
                <a:rect l="0" t="0" r="r" b="b"/>
                <a:pathLst>
                  <a:path w="223" h="222">
                    <a:moveTo>
                      <a:pt x="221" y="108"/>
                    </a:moveTo>
                    <a:cubicBezTo>
                      <a:pt x="223" y="168"/>
                      <a:pt x="175" y="218"/>
                      <a:pt x="115" y="220"/>
                    </a:cubicBezTo>
                    <a:cubicBezTo>
                      <a:pt x="55" y="222"/>
                      <a:pt x="4" y="175"/>
                      <a:pt x="2" y="115"/>
                    </a:cubicBezTo>
                    <a:cubicBezTo>
                      <a:pt x="0" y="55"/>
                      <a:pt x="47" y="4"/>
                      <a:pt x="108" y="2"/>
                    </a:cubicBezTo>
                    <a:cubicBezTo>
                      <a:pt x="168" y="0"/>
                      <a:pt x="219" y="47"/>
                      <a:pt x="221" y="108"/>
                    </a:cubicBezTo>
                  </a:path>
                </a:pathLst>
              </a:custGeom>
              <a:solidFill>
                <a:srgbClr val="FEDF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9" name="Freeform 927">
                <a:extLst>
                  <a:ext uri="{FF2B5EF4-FFF2-40B4-BE49-F238E27FC236}">
                    <a16:creationId xmlns:a16="http://schemas.microsoft.com/office/drawing/2014/main" id="{C1A84260-A84F-38FC-6CA6-11F2FE1DC893}"/>
                  </a:ext>
                </a:extLst>
              </p:cNvPr>
              <p:cNvSpPr>
                <a:spLocks/>
              </p:cNvSpPr>
              <p:nvPr/>
            </p:nvSpPr>
            <p:spPr bwMode="auto">
              <a:xfrm>
                <a:off x="4310267" y="6876954"/>
                <a:ext cx="3531974" cy="1857727"/>
              </a:xfrm>
              <a:custGeom>
                <a:avLst/>
                <a:gdLst>
                  <a:gd name="T0" fmla="*/ 108 w 221"/>
                  <a:gd name="T1" fmla="*/ 4 h 116"/>
                  <a:gd name="T2" fmla="*/ 221 w 221"/>
                  <a:gd name="T3" fmla="*/ 109 h 116"/>
                  <a:gd name="T4" fmla="*/ 221 w 221"/>
                  <a:gd name="T5" fmla="*/ 108 h 116"/>
                  <a:gd name="T6" fmla="*/ 108 w 221"/>
                  <a:gd name="T7" fmla="*/ 2 h 116"/>
                  <a:gd name="T8" fmla="*/ 2 w 221"/>
                  <a:gd name="T9" fmla="*/ 115 h 116"/>
                  <a:gd name="T10" fmla="*/ 2 w 221"/>
                  <a:gd name="T11" fmla="*/ 116 h 116"/>
                  <a:gd name="T12" fmla="*/ 108 w 221"/>
                  <a:gd name="T13" fmla="*/ 4 h 116"/>
                </a:gdLst>
                <a:ahLst/>
                <a:cxnLst>
                  <a:cxn ang="0">
                    <a:pos x="T0" y="T1"/>
                  </a:cxn>
                  <a:cxn ang="0">
                    <a:pos x="T2" y="T3"/>
                  </a:cxn>
                  <a:cxn ang="0">
                    <a:pos x="T4" y="T5"/>
                  </a:cxn>
                  <a:cxn ang="0">
                    <a:pos x="T6" y="T7"/>
                  </a:cxn>
                  <a:cxn ang="0">
                    <a:pos x="T8" y="T9"/>
                  </a:cxn>
                  <a:cxn ang="0">
                    <a:pos x="T10" y="T11"/>
                  </a:cxn>
                  <a:cxn ang="0">
                    <a:pos x="T12" y="T13"/>
                  </a:cxn>
                </a:cxnLst>
                <a:rect l="0" t="0" r="r" b="b"/>
                <a:pathLst>
                  <a:path w="221" h="116">
                    <a:moveTo>
                      <a:pt x="108" y="4"/>
                    </a:moveTo>
                    <a:cubicBezTo>
                      <a:pt x="168" y="2"/>
                      <a:pt x="218" y="49"/>
                      <a:pt x="221" y="109"/>
                    </a:cubicBezTo>
                    <a:cubicBezTo>
                      <a:pt x="221" y="108"/>
                      <a:pt x="221" y="108"/>
                      <a:pt x="221" y="108"/>
                    </a:cubicBezTo>
                    <a:cubicBezTo>
                      <a:pt x="219" y="47"/>
                      <a:pt x="168" y="0"/>
                      <a:pt x="108" y="2"/>
                    </a:cubicBezTo>
                    <a:cubicBezTo>
                      <a:pt x="47" y="4"/>
                      <a:pt x="0" y="55"/>
                      <a:pt x="2" y="115"/>
                    </a:cubicBezTo>
                    <a:cubicBezTo>
                      <a:pt x="2" y="115"/>
                      <a:pt x="2" y="116"/>
                      <a:pt x="2" y="116"/>
                    </a:cubicBezTo>
                    <a:cubicBezTo>
                      <a:pt x="1" y="56"/>
                      <a:pt x="48" y="6"/>
                      <a:pt x="108" y="4"/>
                    </a:cubicBezTo>
                  </a:path>
                </a:pathLst>
              </a:custGeom>
              <a:solidFill>
                <a:srgbClr val="FEEA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1" name="Freeform 929">
                <a:extLst>
                  <a:ext uri="{FF2B5EF4-FFF2-40B4-BE49-F238E27FC236}">
                    <a16:creationId xmlns:a16="http://schemas.microsoft.com/office/drawing/2014/main" id="{0CAD516A-20C5-81F8-80E5-760329A14F90}"/>
                  </a:ext>
                </a:extLst>
              </p:cNvPr>
              <p:cNvSpPr>
                <a:spLocks/>
              </p:cNvSpPr>
              <p:nvPr/>
            </p:nvSpPr>
            <p:spPr bwMode="auto">
              <a:xfrm>
                <a:off x="4654290" y="7232448"/>
                <a:ext cx="2832463" cy="1502239"/>
              </a:xfrm>
              <a:custGeom>
                <a:avLst/>
                <a:gdLst>
                  <a:gd name="T0" fmla="*/ 87 w 177"/>
                  <a:gd name="T1" fmla="*/ 5 h 94"/>
                  <a:gd name="T2" fmla="*/ 177 w 177"/>
                  <a:gd name="T3" fmla="*/ 88 h 94"/>
                  <a:gd name="T4" fmla="*/ 177 w 177"/>
                  <a:gd name="T5" fmla="*/ 86 h 94"/>
                  <a:gd name="T6" fmla="*/ 86 w 177"/>
                  <a:gd name="T7" fmla="*/ 1 h 94"/>
                  <a:gd name="T8" fmla="*/ 1 w 177"/>
                  <a:gd name="T9" fmla="*/ 92 h 94"/>
                  <a:gd name="T10" fmla="*/ 2 w 177"/>
                  <a:gd name="T11" fmla="*/ 94 h 94"/>
                  <a:gd name="T12" fmla="*/ 87 w 177"/>
                  <a:gd name="T13" fmla="*/ 5 h 94"/>
                </a:gdLst>
                <a:ahLst/>
                <a:cxnLst>
                  <a:cxn ang="0">
                    <a:pos x="T0" y="T1"/>
                  </a:cxn>
                  <a:cxn ang="0">
                    <a:pos x="T2" y="T3"/>
                  </a:cxn>
                  <a:cxn ang="0">
                    <a:pos x="T4" y="T5"/>
                  </a:cxn>
                  <a:cxn ang="0">
                    <a:pos x="T6" y="T7"/>
                  </a:cxn>
                  <a:cxn ang="0">
                    <a:pos x="T8" y="T9"/>
                  </a:cxn>
                  <a:cxn ang="0">
                    <a:pos x="T10" y="T11"/>
                  </a:cxn>
                  <a:cxn ang="0">
                    <a:pos x="T12" y="T13"/>
                  </a:cxn>
                </a:cxnLst>
                <a:rect l="0" t="0" r="r" b="b"/>
                <a:pathLst>
                  <a:path w="177" h="94">
                    <a:moveTo>
                      <a:pt x="87" y="5"/>
                    </a:moveTo>
                    <a:cubicBezTo>
                      <a:pt x="134" y="4"/>
                      <a:pt x="175" y="41"/>
                      <a:pt x="177" y="88"/>
                    </a:cubicBezTo>
                    <a:cubicBezTo>
                      <a:pt x="177" y="88"/>
                      <a:pt x="177" y="87"/>
                      <a:pt x="177" y="86"/>
                    </a:cubicBezTo>
                    <a:cubicBezTo>
                      <a:pt x="176" y="38"/>
                      <a:pt x="135" y="0"/>
                      <a:pt x="86" y="1"/>
                    </a:cubicBezTo>
                    <a:cubicBezTo>
                      <a:pt x="38" y="3"/>
                      <a:pt x="0" y="44"/>
                      <a:pt x="1" y="92"/>
                    </a:cubicBezTo>
                    <a:cubicBezTo>
                      <a:pt x="1" y="93"/>
                      <a:pt x="1" y="94"/>
                      <a:pt x="2" y="94"/>
                    </a:cubicBezTo>
                    <a:cubicBezTo>
                      <a:pt x="1" y="47"/>
                      <a:pt x="39" y="7"/>
                      <a:pt x="87" y="5"/>
                    </a:cubicBezTo>
                  </a:path>
                </a:pathLst>
              </a:custGeom>
              <a:solidFill>
                <a:srgbClr val="D2AD2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4" name="Freeform 932">
                <a:extLst>
                  <a:ext uri="{FF2B5EF4-FFF2-40B4-BE49-F238E27FC236}">
                    <a16:creationId xmlns:a16="http://schemas.microsoft.com/office/drawing/2014/main" id="{283458A2-0DB0-54B8-0497-3806F051E951}"/>
                  </a:ext>
                </a:extLst>
              </p:cNvPr>
              <p:cNvSpPr>
                <a:spLocks/>
              </p:cNvSpPr>
              <p:nvPr/>
            </p:nvSpPr>
            <p:spPr bwMode="auto">
              <a:xfrm>
                <a:off x="5617556" y="7633805"/>
                <a:ext cx="538974" cy="1536638"/>
              </a:xfrm>
              <a:custGeom>
                <a:avLst/>
                <a:gdLst>
                  <a:gd name="T0" fmla="*/ 23 w 34"/>
                  <a:gd name="T1" fmla="*/ 70 h 96"/>
                  <a:gd name="T2" fmla="*/ 28 w 34"/>
                  <a:gd name="T3" fmla="*/ 71 h 96"/>
                  <a:gd name="T4" fmla="*/ 27 w 34"/>
                  <a:gd name="T5" fmla="*/ 96 h 96"/>
                  <a:gd name="T6" fmla="*/ 29 w 34"/>
                  <a:gd name="T7" fmla="*/ 96 h 96"/>
                  <a:gd name="T8" fmla="*/ 30 w 34"/>
                  <a:gd name="T9" fmla="*/ 71 h 96"/>
                  <a:gd name="T10" fmla="*/ 25 w 34"/>
                  <a:gd name="T11" fmla="*/ 70 h 96"/>
                  <a:gd name="T12" fmla="*/ 3 w 34"/>
                  <a:gd name="T13" fmla="*/ 42 h 96"/>
                  <a:gd name="T14" fmla="*/ 33 w 34"/>
                  <a:gd name="T15" fmla="*/ 13 h 96"/>
                  <a:gd name="T16" fmla="*/ 34 w 34"/>
                  <a:gd name="T17" fmla="*/ 0 h 96"/>
                  <a:gd name="T18" fmla="*/ 32 w 34"/>
                  <a:gd name="T19" fmla="*/ 0 h 96"/>
                  <a:gd name="T20" fmla="*/ 31 w 34"/>
                  <a:gd name="T21" fmla="*/ 13 h 96"/>
                  <a:gd name="T22" fmla="*/ 1 w 34"/>
                  <a:gd name="T23" fmla="*/ 42 h 96"/>
                  <a:gd name="T24" fmla="*/ 23 w 34"/>
                  <a:gd name="T25" fmla="*/ 7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4" h="96">
                    <a:moveTo>
                      <a:pt x="23" y="70"/>
                    </a:moveTo>
                    <a:cubicBezTo>
                      <a:pt x="28" y="71"/>
                      <a:pt x="28" y="71"/>
                      <a:pt x="28" y="71"/>
                    </a:cubicBezTo>
                    <a:cubicBezTo>
                      <a:pt x="27" y="96"/>
                      <a:pt x="27" y="96"/>
                      <a:pt x="27" y="96"/>
                    </a:cubicBezTo>
                    <a:cubicBezTo>
                      <a:pt x="28" y="96"/>
                      <a:pt x="29" y="96"/>
                      <a:pt x="29" y="96"/>
                    </a:cubicBezTo>
                    <a:cubicBezTo>
                      <a:pt x="30" y="71"/>
                      <a:pt x="30" y="71"/>
                      <a:pt x="30" y="71"/>
                    </a:cubicBezTo>
                    <a:cubicBezTo>
                      <a:pt x="25" y="70"/>
                      <a:pt x="25" y="70"/>
                      <a:pt x="25" y="70"/>
                    </a:cubicBezTo>
                    <a:cubicBezTo>
                      <a:pt x="11" y="67"/>
                      <a:pt x="4" y="58"/>
                      <a:pt x="3" y="42"/>
                    </a:cubicBezTo>
                    <a:cubicBezTo>
                      <a:pt x="2" y="17"/>
                      <a:pt x="16" y="14"/>
                      <a:pt x="33" y="13"/>
                    </a:cubicBezTo>
                    <a:cubicBezTo>
                      <a:pt x="34" y="0"/>
                      <a:pt x="34" y="0"/>
                      <a:pt x="34" y="0"/>
                    </a:cubicBezTo>
                    <a:cubicBezTo>
                      <a:pt x="32" y="0"/>
                      <a:pt x="32" y="0"/>
                      <a:pt x="32" y="0"/>
                    </a:cubicBezTo>
                    <a:cubicBezTo>
                      <a:pt x="31" y="13"/>
                      <a:pt x="31" y="13"/>
                      <a:pt x="31" y="13"/>
                    </a:cubicBezTo>
                    <a:cubicBezTo>
                      <a:pt x="13" y="14"/>
                      <a:pt x="0" y="17"/>
                      <a:pt x="1" y="42"/>
                    </a:cubicBezTo>
                    <a:cubicBezTo>
                      <a:pt x="2" y="58"/>
                      <a:pt x="8" y="67"/>
                      <a:pt x="23" y="70"/>
                    </a:cubicBezTo>
                    <a:close/>
                  </a:path>
                </a:pathLst>
              </a:custGeom>
              <a:solidFill>
                <a:srgbClr val="FFE7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5" name="Freeform 933">
                <a:extLst>
                  <a:ext uri="{FF2B5EF4-FFF2-40B4-BE49-F238E27FC236}">
                    <a16:creationId xmlns:a16="http://schemas.microsoft.com/office/drawing/2014/main" id="{28AFC209-C40E-0F8D-D949-67300A8C1D53}"/>
                  </a:ext>
                </a:extLst>
              </p:cNvPr>
              <p:cNvSpPr>
                <a:spLocks/>
              </p:cNvSpPr>
              <p:nvPr/>
            </p:nvSpPr>
            <p:spPr bwMode="auto">
              <a:xfrm>
                <a:off x="6351473" y="8126909"/>
                <a:ext cx="275219" cy="0"/>
              </a:xfrm>
              <a:custGeom>
                <a:avLst/>
                <a:gdLst>
                  <a:gd name="T0" fmla="*/ 16 w 17"/>
                  <a:gd name="T1" fmla="*/ 0 w 17"/>
                  <a:gd name="T2" fmla="*/ 0 w 17"/>
                  <a:gd name="T3" fmla="*/ 14 w 17"/>
                  <a:gd name="T4" fmla="*/ 17 w 17"/>
                  <a:gd name="T5" fmla="*/ 17 w 17"/>
                  <a:gd name="T6" fmla="*/ 16 w 17"/>
                </a:gdLst>
                <a:ahLst/>
                <a:cxnLst>
                  <a:cxn ang="0">
                    <a:pos x="T0" y="0"/>
                  </a:cxn>
                  <a:cxn ang="0">
                    <a:pos x="T1" y="0"/>
                  </a:cxn>
                  <a:cxn ang="0">
                    <a:pos x="T2" y="0"/>
                  </a:cxn>
                  <a:cxn ang="0">
                    <a:pos x="T3" y="0"/>
                  </a:cxn>
                  <a:cxn ang="0">
                    <a:pos x="T4" y="0"/>
                  </a:cxn>
                  <a:cxn ang="0">
                    <a:pos x="T5" y="0"/>
                  </a:cxn>
                  <a:cxn ang="0">
                    <a:pos x="T6" y="0"/>
                  </a:cxn>
                </a:cxnLst>
                <a:rect l="0" t="0" r="r" b="b"/>
                <a:pathLst>
                  <a:path w="17">
                    <a:moveTo>
                      <a:pt x="16" y="0"/>
                    </a:moveTo>
                    <a:cubicBezTo>
                      <a:pt x="12" y="0"/>
                      <a:pt x="6" y="0"/>
                      <a:pt x="0" y="0"/>
                    </a:cubicBezTo>
                    <a:cubicBezTo>
                      <a:pt x="0" y="0"/>
                      <a:pt x="0" y="0"/>
                      <a:pt x="0" y="0"/>
                    </a:cubicBezTo>
                    <a:cubicBezTo>
                      <a:pt x="5" y="0"/>
                      <a:pt x="10" y="0"/>
                      <a:pt x="14" y="0"/>
                    </a:cubicBezTo>
                    <a:cubicBezTo>
                      <a:pt x="17" y="0"/>
                      <a:pt x="17" y="0"/>
                      <a:pt x="17" y="0"/>
                    </a:cubicBezTo>
                    <a:cubicBezTo>
                      <a:pt x="17" y="0"/>
                      <a:pt x="17" y="0"/>
                      <a:pt x="17" y="0"/>
                    </a:cubicBezTo>
                    <a:lnTo>
                      <a:pt x="16" y="0"/>
                    </a:lnTo>
                    <a:close/>
                  </a:path>
                </a:pathLst>
              </a:custGeom>
              <a:solidFill>
                <a:srgbClr val="FFE7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6" name="Freeform 934">
                <a:extLst>
                  <a:ext uri="{FF2B5EF4-FFF2-40B4-BE49-F238E27FC236}">
                    <a16:creationId xmlns:a16="http://schemas.microsoft.com/office/drawing/2014/main" id="{6A2063F2-92D9-3A33-7691-03426A55E55F}"/>
                  </a:ext>
                </a:extLst>
              </p:cNvPr>
              <p:cNvSpPr>
                <a:spLocks/>
              </p:cNvSpPr>
              <p:nvPr/>
            </p:nvSpPr>
            <p:spPr bwMode="auto">
              <a:xfrm>
                <a:off x="6305603" y="8814956"/>
                <a:ext cx="160544" cy="332560"/>
              </a:xfrm>
              <a:custGeom>
                <a:avLst/>
                <a:gdLst>
                  <a:gd name="T0" fmla="*/ 10 w 10"/>
                  <a:gd name="T1" fmla="*/ 11 h 21"/>
                  <a:gd name="T2" fmla="*/ 1 w 10"/>
                  <a:gd name="T3" fmla="*/ 0 h 21"/>
                  <a:gd name="T4" fmla="*/ 1 w 10"/>
                  <a:gd name="T5" fmla="*/ 0 h 21"/>
                  <a:gd name="T6" fmla="*/ 7 w 10"/>
                  <a:gd name="T7" fmla="*/ 11 h 21"/>
                  <a:gd name="T8" fmla="*/ 0 w 10"/>
                  <a:gd name="T9" fmla="*/ 21 h 21"/>
                  <a:gd name="T10" fmla="*/ 0 w 10"/>
                  <a:gd name="T11" fmla="*/ 21 h 21"/>
                  <a:gd name="T12" fmla="*/ 10 w 10"/>
                  <a:gd name="T13" fmla="*/ 11 h 21"/>
                </a:gdLst>
                <a:ahLst/>
                <a:cxnLst>
                  <a:cxn ang="0">
                    <a:pos x="T0" y="T1"/>
                  </a:cxn>
                  <a:cxn ang="0">
                    <a:pos x="T2" y="T3"/>
                  </a:cxn>
                  <a:cxn ang="0">
                    <a:pos x="T4" y="T5"/>
                  </a:cxn>
                  <a:cxn ang="0">
                    <a:pos x="T6" y="T7"/>
                  </a:cxn>
                  <a:cxn ang="0">
                    <a:pos x="T8" y="T9"/>
                  </a:cxn>
                  <a:cxn ang="0">
                    <a:pos x="T10" y="T11"/>
                  </a:cxn>
                  <a:cxn ang="0">
                    <a:pos x="T12" y="T13"/>
                  </a:cxn>
                </a:cxnLst>
                <a:rect l="0" t="0" r="r" b="b"/>
                <a:pathLst>
                  <a:path w="10" h="21">
                    <a:moveTo>
                      <a:pt x="10" y="11"/>
                    </a:moveTo>
                    <a:cubicBezTo>
                      <a:pt x="9" y="2"/>
                      <a:pt x="7" y="1"/>
                      <a:pt x="1" y="0"/>
                    </a:cubicBezTo>
                    <a:cubicBezTo>
                      <a:pt x="1" y="0"/>
                      <a:pt x="1" y="0"/>
                      <a:pt x="1" y="0"/>
                    </a:cubicBezTo>
                    <a:cubicBezTo>
                      <a:pt x="5" y="2"/>
                      <a:pt x="7" y="3"/>
                      <a:pt x="7" y="11"/>
                    </a:cubicBezTo>
                    <a:cubicBezTo>
                      <a:pt x="8" y="18"/>
                      <a:pt x="7" y="20"/>
                      <a:pt x="0" y="21"/>
                    </a:cubicBezTo>
                    <a:cubicBezTo>
                      <a:pt x="0" y="21"/>
                      <a:pt x="0" y="21"/>
                      <a:pt x="0" y="21"/>
                    </a:cubicBezTo>
                    <a:cubicBezTo>
                      <a:pt x="9" y="21"/>
                      <a:pt x="10" y="18"/>
                      <a:pt x="10" y="11"/>
                    </a:cubicBezTo>
                    <a:close/>
                  </a:path>
                </a:pathLst>
              </a:custGeom>
              <a:solidFill>
                <a:srgbClr val="FFE7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 name="Freeform 935">
                <a:extLst>
                  <a:ext uri="{FF2B5EF4-FFF2-40B4-BE49-F238E27FC236}">
                    <a16:creationId xmlns:a16="http://schemas.microsoft.com/office/drawing/2014/main" id="{E208C738-7DDB-2740-8C12-4E87DF15E8BE}"/>
                  </a:ext>
                </a:extLst>
              </p:cNvPr>
              <p:cNvSpPr>
                <a:spLocks/>
              </p:cNvSpPr>
              <p:nvPr/>
            </p:nvSpPr>
            <p:spPr bwMode="auto">
              <a:xfrm>
                <a:off x="6099189" y="8126909"/>
                <a:ext cx="45870" cy="332560"/>
              </a:xfrm>
              <a:custGeom>
                <a:avLst/>
                <a:gdLst>
                  <a:gd name="T0" fmla="*/ 2 w 3"/>
                  <a:gd name="T1" fmla="*/ 21 h 21"/>
                  <a:gd name="T2" fmla="*/ 3 w 3"/>
                  <a:gd name="T3" fmla="*/ 0 h 21"/>
                  <a:gd name="T4" fmla="*/ 0 w 3"/>
                  <a:gd name="T5" fmla="*/ 0 h 21"/>
                  <a:gd name="T6" fmla="*/ 0 w 3"/>
                  <a:gd name="T7" fmla="*/ 21 h 21"/>
                  <a:gd name="T8" fmla="*/ 1 w 3"/>
                  <a:gd name="T9" fmla="*/ 21 h 21"/>
                  <a:gd name="T10" fmla="*/ 2 w 3"/>
                  <a:gd name="T11" fmla="*/ 21 h 21"/>
                </a:gdLst>
                <a:ahLst/>
                <a:cxnLst>
                  <a:cxn ang="0">
                    <a:pos x="T0" y="T1"/>
                  </a:cxn>
                  <a:cxn ang="0">
                    <a:pos x="T2" y="T3"/>
                  </a:cxn>
                  <a:cxn ang="0">
                    <a:pos x="T4" y="T5"/>
                  </a:cxn>
                  <a:cxn ang="0">
                    <a:pos x="T6" y="T7"/>
                  </a:cxn>
                  <a:cxn ang="0">
                    <a:pos x="T8" y="T9"/>
                  </a:cxn>
                  <a:cxn ang="0">
                    <a:pos x="T10" y="T11"/>
                  </a:cxn>
                </a:cxnLst>
                <a:rect l="0" t="0" r="r" b="b"/>
                <a:pathLst>
                  <a:path w="3" h="21">
                    <a:moveTo>
                      <a:pt x="2" y="21"/>
                    </a:moveTo>
                    <a:cubicBezTo>
                      <a:pt x="3" y="0"/>
                      <a:pt x="3" y="0"/>
                      <a:pt x="3" y="0"/>
                    </a:cubicBezTo>
                    <a:cubicBezTo>
                      <a:pt x="2" y="0"/>
                      <a:pt x="1" y="0"/>
                      <a:pt x="0" y="0"/>
                    </a:cubicBezTo>
                    <a:cubicBezTo>
                      <a:pt x="0" y="21"/>
                      <a:pt x="0" y="21"/>
                      <a:pt x="0" y="21"/>
                    </a:cubicBezTo>
                    <a:cubicBezTo>
                      <a:pt x="0" y="21"/>
                      <a:pt x="1" y="21"/>
                      <a:pt x="1" y="21"/>
                    </a:cubicBezTo>
                    <a:lnTo>
                      <a:pt x="2" y="21"/>
                    </a:lnTo>
                    <a:close/>
                  </a:path>
                </a:pathLst>
              </a:custGeom>
              <a:solidFill>
                <a:srgbClr val="FFE7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8" name="Freeform 936">
                <a:extLst>
                  <a:ext uri="{FF2B5EF4-FFF2-40B4-BE49-F238E27FC236}">
                    <a16:creationId xmlns:a16="http://schemas.microsoft.com/office/drawing/2014/main" id="{B8B6D85F-81AB-D5A6-D7E8-99E0FE7E8604}"/>
                  </a:ext>
                </a:extLst>
              </p:cNvPr>
              <p:cNvSpPr>
                <a:spLocks/>
              </p:cNvSpPr>
              <p:nvPr/>
            </p:nvSpPr>
            <p:spPr bwMode="auto">
              <a:xfrm>
                <a:off x="5686361" y="9170443"/>
                <a:ext cx="378429" cy="527503"/>
              </a:xfrm>
              <a:custGeom>
                <a:avLst/>
                <a:gdLst>
                  <a:gd name="T0" fmla="*/ 6 w 24"/>
                  <a:gd name="T1" fmla="*/ 16 h 33"/>
                  <a:gd name="T2" fmla="*/ 3 w 24"/>
                  <a:gd name="T3" fmla="*/ 16 h 33"/>
                  <a:gd name="T4" fmla="*/ 3 w 24"/>
                  <a:gd name="T5" fmla="*/ 0 h 33"/>
                  <a:gd name="T6" fmla="*/ 1 w 24"/>
                  <a:gd name="T7" fmla="*/ 0 h 33"/>
                  <a:gd name="T8" fmla="*/ 0 w 24"/>
                  <a:gd name="T9" fmla="*/ 16 h 33"/>
                  <a:gd name="T10" fmla="*/ 4 w 24"/>
                  <a:gd name="T11" fmla="*/ 16 h 33"/>
                  <a:gd name="T12" fmla="*/ 22 w 24"/>
                  <a:gd name="T13" fmla="*/ 18 h 33"/>
                  <a:gd name="T14" fmla="*/ 22 w 24"/>
                  <a:gd name="T15" fmla="*/ 33 h 33"/>
                  <a:gd name="T16" fmla="*/ 24 w 24"/>
                  <a:gd name="T17" fmla="*/ 33 h 33"/>
                  <a:gd name="T18" fmla="*/ 24 w 24"/>
                  <a:gd name="T19" fmla="*/ 18 h 33"/>
                  <a:gd name="T20" fmla="*/ 6 w 24"/>
                  <a:gd name="T21" fmla="*/ 16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 h="33">
                    <a:moveTo>
                      <a:pt x="6" y="16"/>
                    </a:moveTo>
                    <a:cubicBezTo>
                      <a:pt x="3" y="16"/>
                      <a:pt x="3" y="16"/>
                      <a:pt x="3" y="16"/>
                    </a:cubicBezTo>
                    <a:cubicBezTo>
                      <a:pt x="3" y="0"/>
                      <a:pt x="3" y="0"/>
                      <a:pt x="3" y="0"/>
                    </a:cubicBezTo>
                    <a:cubicBezTo>
                      <a:pt x="1" y="0"/>
                      <a:pt x="1" y="0"/>
                      <a:pt x="1" y="0"/>
                    </a:cubicBezTo>
                    <a:cubicBezTo>
                      <a:pt x="0" y="16"/>
                      <a:pt x="0" y="16"/>
                      <a:pt x="0" y="16"/>
                    </a:cubicBezTo>
                    <a:cubicBezTo>
                      <a:pt x="4" y="16"/>
                      <a:pt x="4" y="16"/>
                      <a:pt x="4" y="16"/>
                    </a:cubicBezTo>
                    <a:cubicBezTo>
                      <a:pt x="11" y="17"/>
                      <a:pt x="17" y="18"/>
                      <a:pt x="22" y="18"/>
                    </a:cubicBezTo>
                    <a:cubicBezTo>
                      <a:pt x="22" y="33"/>
                      <a:pt x="22" y="33"/>
                      <a:pt x="22" y="33"/>
                    </a:cubicBezTo>
                    <a:cubicBezTo>
                      <a:pt x="24" y="33"/>
                      <a:pt x="24" y="33"/>
                      <a:pt x="24" y="33"/>
                    </a:cubicBezTo>
                    <a:cubicBezTo>
                      <a:pt x="24" y="18"/>
                      <a:pt x="24" y="18"/>
                      <a:pt x="24" y="18"/>
                    </a:cubicBezTo>
                    <a:cubicBezTo>
                      <a:pt x="19" y="18"/>
                      <a:pt x="13" y="17"/>
                      <a:pt x="6" y="16"/>
                    </a:cubicBezTo>
                    <a:close/>
                  </a:path>
                </a:pathLst>
              </a:custGeom>
              <a:solidFill>
                <a:srgbClr val="FFE7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9" name="Freeform 937">
                <a:extLst>
                  <a:ext uri="{FF2B5EF4-FFF2-40B4-BE49-F238E27FC236}">
                    <a16:creationId xmlns:a16="http://schemas.microsoft.com/office/drawing/2014/main" id="{BCA3F4F8-6E2A-49D5-9FA0-027FD63E8D1A}"/>
                  </a:ext>
                </a:extLst>
              </p:cNvPr>
              <p:cNvSpPr>
                <a:spLocks/>
              </p:cNvSpPr>
              <p:nvPr/>
            </p:nvSpPr>
            <p:spPr bwMode="auto">
              <a:xfrm>
                <a:off x="5812499" y="7977829"/>
                <a:ext cx="344023" cy="275219"/>
              </a:xfrm>
              <a:custGeom>
                <a:avLst/>
                <a:gdLst>
                  <a:gd name="T0" fmla="*/ 22 w 22"/>
                  <a:gd name="T1" fmla="*/ 1 h 17"/>
                  <a:gd name="T2" fmla="*/ 21 w 22"/>
                  <a:gd name="T3" fmla="*/ 1 h 17"/>
                  <a:gd name="T4" fmla="*/ 18 w 22"/>
                  <a:gd name="T5" fmla="*/ 2 h 17"/>
                  <a:gd name="T6" fmla="*/ 9 w 22"/>
                  <a:gd name="T7" fmla="*/ 6 h 17"/>
                  <a:gd name="T8" fmla="*/ 7 w 22"/>
                  <a:gd name="T9" fmla="*/ 8 h 17"/>
                  <a:gd name="T10" fmla="*/ 6 w 22"/>
                  <a:gd name="T11" fmla="*/ 9 h 17"/>
                  <a:gd name="T12" fmla="*/ 4 w 22"/>
                  <a:gd name="T13" fmla="*/ 11 h 17"/>
                  <a:gd name="T14" fmla="*/ 3 w 22"/>
                  <a:gd name="T15" fmla="*/ 13 h 17"/>
                  <a:gd name="T16" fmla="*/ 2 w 22"/>
                  <a:gd name="T17" fmla="*/ 14 h 17"/>
                  <a:gd name="T18" fmla="*/ 2 w 22"/>
                  <a:gd name="T19" fmla="*/ 15 h 17"/>
                  <a:gd name="T20" fmla="*/ 1 w 22"/>
                  <a:gd name="T21" fmla="*/ 17 h 17"/>
                  <a:gd name="T22" fmla="*/ 1 w 22"/>
                  <a:gd name="T23" fmla="*/ 17 h 17"/>
                  <a:gd name="T24" fmla="*/ 0 w 22"/>
                  <a:gd name="T25" fmla="*/ 15 h 17"/>
                  <a:gd name="T26" fmla="*/ 0 w 22"/>
                  <a:gd name="T27" fmla="*/ 14 h 17"/>
                  <a:gd name="T28" fmla="*/ 0 w 22"/>
                  <a:gd name="T29" fmla="*/ 12 h 17"/>
                  <a:gd name="T30" fmla="*/ 0 w 22"/>
                  <a:gd name="T31" fmla="*/ 10 h 17"/>
                  <a:gd name="T32" fmla="*/ 1 w 22"/>
                  <a:gd name="T33" fmla="*/ 9 h 17"/>
                  <a:gd name="T34" fmla="*/ 2 w 22"/>
                  <a:gd name="T35" fmla="*/ 7 h 17"/>
                  <a:gd name="T36" fmla="*/ 4 w 22"/>
                  <a:gd name="T37" fmla="*/ 5 h 17"/>
                  <a:gd name="T38" fmla="*/ 7 w 22"/>
                  <a:gd name="T39" fmla="*/ 3 h 17"/>
                  <a:gd name="T40" fmla="*/ 10 w 22"/>
                  <a:gd name="T41" fmla="*/ 2 h 17"/>
                  <a:gd name="T42" fmla="*/ 12 w 22"/>
                  <a:gd name="T43" fmla="*/ 1 h 17"/>
                  <a:gd name="T44" fmla="*/ 17 w 22"/>
                  <a:gd name="T45" fmla="*/ 0 h 17"/>
                  <a:gd name="T46" fmla="*/ 21 w 22"/>
                  <a:gd name="T47" fmla="*/ 0 h 17"/>
                  <a:gd name="T48" fmla="*/ 22 w 22"/>
                  <a:gd name="T49" fmla="*/ 0 h 17"/>
                  <a:gd name="T50" fmla="*/ 22 w 22"/>
                  <a:gd name="T51" fmla="*/ 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2" h="17">
                    <a:moveTo>
                      <a:pt x="22" y="1"/>
                    </a:moveTo>
                    <a:cubicBezTo>
                      <a:pt x="22" y="1"/>
                      <a:pt x="22" y="1"/>
                      <a:pt x="21" y="1"/>
                    </a:cubicBezTo>
                    <a:cubicBezTo>
                      <a:pt x="20" y="1"/>
                      <a:pt x="19" y="1"/>
                      <a:pt x="18" y="2"/>
                    </a:cubicBezTo>
                    <a:cubicBezTo>
                      <a:pt x="15" y="2"/>
                      <a:pt x="12" y="4"/>
                      <a:pt x="9" y="6"/>
                    </a:cubicBezTo>
                    <a:cubicBezTo>
                      <a:pt x="8" y="6"/>
                      <a:pt x="8" y="7"/>
                      <a:pt x="7" y="8"/>
                    </a:cubicBezTo>
                    <a:cubicBezTo>
                      <a:pt x="7" y="8"/>
                      <a:pt x="6" y="9"/>
                      <a:pt x="6" y="9"/>
                    </a:cubicBezTo>
                    <a:cubicBezTo>
                      <a:pt x="5" y="10"/>
                      <a:pt x="5" y="10"/>
                      <a:pt x="4" y="11"/>
                    </a:cubicBezTo>
                    <a:cubicBezTo>
                      <a:pt x="4" y="12"/>
                      <a:pt x="4" y="12"/>
                      <a:pt x="3" y="13"/>
                    </a:cubicBezTo>
                    <a:cubicBezTo>
                      <a:pt x="3" y="13"/>
                      <a:pt x="3" y="14"/>
                      <a:pt x="2" y="14"/>
                    </a:cubicBezTo>
                    <a:cubicBezTo>
                      <a:pt x="2" y="15"/>
                      <a:pt x="2" y="15"/>
                      <a:pt x="2" y="15"/>
                    </a:cubicBezTo>
                    <a:cubicBezTo>
                      <a:pt x="1" y="16"/>
                      <a:pt x="1" y="17"/>
                      <a:pt x="1" y="17"/>
                    </a:cubicBezTo>
                    <a:cubicBezTo>
                      <a:pt x="1" y="17"/>
                      <a:pt x="1" y="17"/>
                      <a:pt x="1" y="17"/>
                    </a:cubicBezTo>
                    <a:cubicBezTo>
                      <a:pt x="1" y="17"/>
                      <a:pt x="0" y="16"/>
                      <a:pt x="0" y="15"/>
                    </a:cubicBezTo>
                    <a:cubicBezTo>
                      <a:pt x="0" y="15"/>
                      <a:pt x="0" y="14"/>
                      <a:pt x="0" y="14"/>
                    </a:cubicBezTo>
                    <a:cubicBezTo>
                      <a:pt x="0" y="13"/>
                      <a:pt x="0" y="12"/>
                      <a:pt x="0" y="12"/>
                    </a:cubicBezTo>
                    <a:cubicBezTo>
                      <a:pt x="0" y="11"/>
                      <a:pt x="0" y="11"/>
                      <a:pt x="0" y="10"/>
                    </a:cubicBezTo>
                    <a:cubicBezTo>
                      <a:pt x="0" y="10"/>
                      <a:pt x="1" y="10"/>
                      <a:pt x="1" y="9"/>
                    </a:cubicBezTo>
                    <a:cubicBezTo>
                      <a:pt x="1" y="8"/>
                      <a:pt x="2" y="7"/>
                      <a:pt x="2" y="7"/>
                    </a:cubicBezTo>
                    <a:cubicBezTo>
                      <a:pt x="3" y="6"/>
                      <a:pt x="4" y="5"/>
                      <a:pt x="4" y="5"/>
                    </a:cubicBezTo>
                    <a:cubicBezTo>
                      <a:pt x="5" y="4"/>
                      <a:pt x="6" y="3"/>
                      <a:pt x="7" y="3"/>
                    </a:cubicBezTo>
                    <a:cubicBezTo>
                      <a:pt x="8" y="3"/>
                      <a:pt x="9" y="2"/>
                      <a:pt x="10" y="2"/>
                    </a:cubicBezTo>
                    <a:cubicBezTo>
                      <a:pt x="11" y="1"/>
                      <a:pt x="12" y="1"/>
                      <a:pt x="12" y="1"/>
                    </a:cubicBezTo>
                    <a:cubicBezTo>
                      <a:pt x="14" y="1"/>
                      <a:pt x="16" y="0"/>
                      <a:pt x="17" y="0"/>
                    </a:cubicBezTo>
                    <a:cubicBezTo>
                      <a:pt x="19" y="0"/>
                      <a:pt x="20" y="0"/>
                      <a:pt x="21" y="0"/>
                    </a:cubicBezTo>
                    <a:cubicBezTo>
                      <a:pt x="22" y="0"/>
                      <a:pt x="22" y="0"/>
                      <a:pt x="22" y="0"/>
                    </a:cubicBezTo>
                    <a:lnTo>
                      <a:pt x="22" y="1"/>
                    </a:lnTo>
                    <a:close/>
                  </a:path>
                </a:pathLst>
              </a:custGeom>
              <a:solidFill>
                <a:srgbClr val="FFE7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 name="Freeform 938">
                <a:extLst>
                  <a:ext uri="{FF2B5EF4-FFF2-40B4-BE49-F238E27FC236}">
                    <a16:creationId xmlns:a16="http://schemas.microsoft.com/office/drawing/2014/main" id="{0E45DC94-FF1C-21DD-534F-926061C50E1D}"/>
                  </a:ext>
                </a:extLst>
              </p:cNvPr>
              <p:cNvSpPr>
                <a:spLocks/>
              </p:cNvSpPr>
              <p:nvPr/>
            </p:nvSpPr>
            <p:spPr bwMode="auto">
              <a:xfrm>
                <a:off x="5904238" y="9101639"/>
                <a:ext cx="676583" cy="229349"/>
              </a:xfrm>
              <a:custGeom>
                <a:avLst/>
                <a:gdLst>
                  <a:gd name="T0" fmla="*/ 0 w 42"/>
                  <a:gd name="T1" fmla="*/ 13 h 14"/>
                  <a:gd name="T2" fmla="*/ 2 w 42"/>
                  <a:gd name="T3" fmla="*/ 13 h 14"/>
                  <a:gd name="T4" fmla="*/ 7 w 42"/>
                  <a:gd name="T5" fmla="*/ 13 h 14"/>
                  <a:gd name="T6" fmla="*/ 14 w 42"/>
                  <a:gd name="T7" fmla="*/ 12 h 14"/>
                  <a:gd name="T8" fmla="*/ 19 w 42"/>
                  <a:gd name="T9" fmla="*/ 11 h 14"/>
                  <a:gd name="T10" fmla="*/ 23 w 42"/>
                  <a:gd name="T11" fmla="*/ 11 h 14"/>
                  <a:gd name="T12" fmla="*/ 30 w 42"/>
                  <a:gd name="T13" fmla="*/ 9 h 14"/>
                  <a:gd name="T14" fmla="*/ 31 w 42"/>
                  <a:gd name="T15" fmla="*/ 8 h 14"/>
                  <a:gd name="T16" fmla="*/ 32 w 42"/>
                  <a:gd name="T17" fmla="*/ 8 h 14"/>
                  <a:gd name="T18" fmla="*/ 34 w 42"/>
                  <a:gd name="T19" fmla="*/ 7 h 14"/>
                  <a:gd name="T20" fmla="*/ 36 w 42"/>
                  <a:gd name="T21" fmla="*/ 5 h 14"/>
                  <a:gd name="T22" fmla="*/ 42 w 42"/>
                  <a:gd name="T23" fmla="*/ 0 h 14"/>
                  <a:gd name="T24" fmla="*/ 42 w 42"/>
                  <a:gd name="T25" fmla="*/ 0 h 14"/>
                  <a:gd name="T26" fmla="*/ 41 w 42"/>
                  <a:gd name="T27" fmla="*/ 2 h 14"/>
                  <a:gd name="T28" fmla="*/ 39 w 42"/>
                  <a:gd name="T29" fmla="*/ 7 h 14"/>
                  <a:gd name="T30" fmla="*/ 36 w 42"/>
                  <a:gd name="T31" fmla="*/ 10 h 14"/>
                  <a:gd name="T32" fmla="*/ 34 w 42"/>
                  <a:gd name="T33" fmla="*/ 11 h 14"/>
                  <a:gd name="T34" fmla="*/ 33 w 42"/>
                  <a:gd name="T35" fmla="*/ 12 h 14"/>
                  <a:gd name="T36" fmla="*/ 32 w 42"/>
                  <a:gd name="T37" fmla="*/ 13 h 14"/>
                  <a:gd name="T38" fmla="*/ 23 w 42"/>
                  <a:gd name="T39" fmla="*/ 14 h 14"/>
                  <a:gd name="T40" fmla="*/ 19 w 42"/>
                  <a:gd name="T41" fmla="*/ 14 h 14"/>
                  <a:gd name="T42" fmla="*/ 15 w 42"/>
                  <a:gd name="T43" fmla="*/ 14 h 14"/>
                  <a:gd name="T44" fmla="*/ 7 w 42"/>
                  <a:gd name="T45" fmla="*/ 14 h 14"/>
                  <a:gd name="T46" fmla="*/ 2 w 42"/>
                  <a:gd name="T47" fmla="*/ 14 h 14"/>
                  <a:gd name="T48" fmla="*/ 0 w 42"/>
                  <a:gd name="T49" fmla="*/ 13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2" h="14">
                    <a:moveTo>
                      <a:pt x="0" y="13"/>
                    </a:moveTo>
                    <a:cubicBezTo>
                      <a:pt x="0" y="13"/>
                      <a:pt x="0" y="13"/>
                      <a:pt x="2" y="13"/>
                    </a:cubicBezTo>
                    <a:cubicBezTo>
                      <a:pt x="3" y="13"/>
                      <a:pt x="5" y="13"/>
                      <a:pt x="7" y="13"/>
                    </a:cubicBezTo>
                    <a:cubicBezTo>
                      <a:pt x="9" y="12"/>
                      <a:pt x="12" y="12"/>
                      <a:pt x="14" y="12"/>
                    </a:cubicBezTo>
                    <a:cubicBezTo>
                      <a:pt x="16" y="11"/>
                      <a:pt x="17" y="11"/>
                      <a:pt x="19" y="11"/>
                    </a:cubicBezTo>
                    <a:cubicBezTo>
                      <a:pt x="20" y="11"/>
                      <a:pt x="21" y="11"/>
                      <a:pt x="23" y="11"/>
                    </a:cubicBezTo>
                    <a:cubicBezTo>
                      <a:pt x="26" y="10"/>
                      <a:pt x="28" y="9"/>
                      <a:pt x="30" y="9"/>
                    </a:cubicBezTo>
                    <a:cubicBezTo>
                      <a:pt x="31" y="8"/>
                      <a:pt x="31" y="8"/>
                      <a:pt x="31" y="8"/>
                    </a:cubicBezTo>
                    <a:cubicBezTo>
                      <a:pt x="32" y="8"/>
                      <a:pt x="32" y="8"/>
                      <a:pt x="32" y="8"/>
                    </a:cubicBezTo>
                    <a:cubicBezTo>
                      <a:pt x="33" y="8"/>
                      <a:pt x="33" y="7"/>
                      <a:pt x="34" y="7"/>
                    </a:cubicBezTo>
                    <a:cubicBezTo>
                      <a:pt x="35" y="6"/>
                      <a:pt x="35" y="6"/>
                      <a:pt x="36" y="5"/>
                    </a:cubicBezTo>
                    <a:cubicBezTo>
                      <a:pt x="40" y="3"/>
                      <a:pt x="42" y="0"/>
                      <a:pt x="42" y="0"/>
                    </a:cubicBezTo>
                    <a:cubicBezTo>
                      <a:pt x="42" y="0"/>
                      <a:pt x="42" y="0"/>
                      <a:pt x="42" y="0"/>
                    </a:cubicBezTo>
                    <a:cubicBezTo>
                      <a:pt x="42" y="0"/>
                      <a:pt x="42" y="1"/>
                      <a:pt x="41" y="2"/>
                    </a:cubicBezTo>
                    <a:cubicBezTo>
                      <a:pt x="41" y="4"/>
                      <a:pt x="40" y="5"/>
                      <a:pt x="39" y="7"/>
                    </a:cubicBezTo>
                    <a:cubicBezTo>
                      <a:pt x="38" y="8"/>
                      <a:pt x="37" y="9"/>
                      <a:pt x="36" y="10"/>
                    </a:cubicBezTo>
                    <a:cubicBezTo>
                      <a:pt x="35" y="11"/>
                      <a:pt x="35" y="11"/>
                      <a:pt x="34" y="11"/>
                    </a:cubicBezTo>
                    <a:cubicBezTo>
                      <a:pt x="34" y="12"/>
                      <a:pt x="34" y="12"/>
                      <a:pt x="33" y="12"/>
                    </a:cubicBezTo>
                    <a:cubicBezTo>
                      <a:pt x="32" y="13"/>
                      <a:pt x="32" y="13"/>
                      <a:pt x="32" y="13"/>
                    </a:cubicBezTo>
                    <a:cubicBezTo>
                      <a:pt x="29" y="14"/>
                      <a:pt x="26" y="14"/>
                      <a:pt x="23" y="14"/>
                    </a:cubicBezTo>
                    <a:cubicBezTo>
                      <a:pt x="22" y="14"/>
                      <a:pt x="20" y="14"/>
                      <a:pt x="19" y="14"/>
                    </a:cubicBezTo>
                    <a:cubicBezTo>
                      <a:pt x="17" y="14"/>
                      <a:pt x="16" y="14"/>
                      <a:pt x="15" y="14"/>
                    </a:cubicBezTo>
                    <a:cubicBezTo>
                      <a:pt x="12" y="14"/>
                      <a:pt x="9" y="14"/>
                      <a:pt x="7" y="14"/>
                    </a:cubicBezTo>
                    <a:cubicBezTo>
                      <a:pt x="5" y="14"/>
                      <a:pt x="3" y="14"/>
                      <a:pt x="2" y="14"/>
                    </a:cubicBezTo>
                    <a:cubicBezTo>
                      <a:pt x="0" y="13"/>
                      <a:pt x="0" y="13"/>
                      <a:pt x="0" y="13"/>
                    </a:cubicBezTo>
                    <a:close/>
                  </a:path>
                </a:pathLst>
              </a:custGeom>
              <a:solidFill>
                <a:srgbClr val="FFE7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1" name="Freeform 939">
                <a:extLst>
                  <a:ext uri="{FF2B5EF4-FFF2-40B4-BE49-F238E27FC236}">
                    <a16:creationId xmlns:a16="http://schemas.microsoft.com/office/drawing/2014/main" id="{197E4169-A6F3-6D53-EFF8-18582526C5FE}"/>
                  </a:ext>
                </a:extLst>
              </p:cNvPr>
              <p:cNvSpPr>
                <a:spLocks/>
              </p:cNvSpPr>
              <p:nvPr/>
            </p:nvSpPr>
            <p:spPr bwMode="auto">
              <a:xfrm>
                <a:off x="6431741" y="7943430"/>
                <a:ext cx="103211" cy="80276"/>
              </a:xfrm>
              <a:custGeom>
                <a:avLst/>
                <a:gdLst>
                  <a:gd name="T0" fmla="*/ 6 w 6"/>
                  <a:gd name="T1" fmla="*/ 3 h 5"/>
                  <a:gd name="T2" fmla="*/ 3 w 6"/>
                  <a:gd name="T3" fmla="*/ 4 h 5"/>
                  <a:gd name="T4" fmla="*/ 2 w 6"/>
                  <a:gd name="T5" fmla="*/ 5 h 5"/>
                  <a:gd name="T6" fmla="*/ 1 w 6"/>
                  <a:gd name="T7" fmla="*/ 4 h 5"/>
                  <a:gd name="T8" fmla="*/ 0 w 6"/>
                  <a:gd name="T9" fmla="*/ 3 h 5"/>
                  <a:gd name="T10" fmla="*/ 0 w 6"/>
                  <a:gd name="T11" fmla="*/ 2 h 5"/>
                  <a:gd name="T12" fmla="*/ 1 w 6"/>
                  <a:gd name="T13" fmla="*/ 1 h 5"/>
                  <a:gd name="T14" fmla="*/ 2 w 6"/>
                  <a:gd name="T15" fmla="*/ 0 h 5"/>
                  <a:gd name="T16" fmla="*/ 3 w 6"/>
                  <a:gd name="T17" fmla="*/ 1 h 5"/>
                  <a:gd name="T18" fmla="*/ 6 w 6"/>
                  <a:gd name="T19" fmla="*/ 2 h 5"/>
                  <a:gd name="T20" fmla="*/ 6 w 6"/>
                  <a:gd name="T21"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5">
                    <a:moveTo>
                      <a:pt x="6" y="3"/>
                    </a:moveTo>
                    <a:cubicBezTo>
                      <a:pt x="6" y="3"/>
                      <a:pt x="5" y="4"/>
                      <a:pt x="3" y="4"/>
                    </a:cubicBezTo>
                    <a:cubicBezTo>
                      <a:pt x="3" y="4"/>
                      <a:pt x="2" y="5"/>
                      <a:pt x="2" y="5"/>
                    </a:cubicBezTo>
                    <a:cubicBezTo>
                      <a:pt x="2" y="5"/>
                      <a:pt x="1" y="4"/>
                      <a:pt x="1" y="4"/>
                    </a:cubicBezTo>
                    <a:cubicBezTo>
                      <a:pt x="0" y="4"/>
                      <a:pt x="0" y="3"/>
                      <a:pt x="0" y="3"/>
                    </a:cubicBezTo>
                    <a:cubicBezTo>
                      <a:pt x="0" y="2"/>
                      <a:pt x="0" y="2"/>
                      <a:pt x="0" y="2"/>
                    </a:cubicBezTo>
                    <a:cubicBezTo>
                      <a:pt x="0" y="2"/>
                      <a:pt x="0" y="1"/>
                      <a:pt x="1" y="1"/>
                    </a:cubicBezTo>
                    <a:cubicBezTo>
                      <a:pt x="1" y="0"/>
                      <a:pt x="2" y="0"/>
                      <a:pt x="2" y="0"/>
                    </a:cubicBezTo>
                    <a:cubicBezTo>
                      <a:pt x="2" y="0"/>
                      <a:pt x="3" y="1"/>
                      <a:pt x="3" y="1"/>
                    </a:cubicBezTo>
                    <a:cubicBezTo>
                      <a:pt x="5" y="1"/>
                      <a:pt x="6" y="2"/>
                      <a:pt x="6" y="2"/>
                    </a:cubicBezTo>
                    <a:lnTo>
                      <a:pt x="6" y="3"/>
                    </a:lnTo>
                    <a:close/>
                  </a:path>
                </a:pathLst>
              </a:custGeom>
              <a:solidFill>
                <a:srgbClr val="FFE7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2" name="Freeform 940">
                <a:extLst>
                  <a:ext uri="{FF2B5EF4-FFF2-40B4-BE49-F238E27FC236}">
                    <a16:creationId xmlns:a16="http://schemas.microsoft.com/office/drawing/2014/main" id="{F80D7F88-4A52-5933-9E44-EBA95A3B571A}"/>
                  </a:ext>
                </a:extLst>
              </p:cNvPr>
              <p:cNvSpPr>
                <a:spLocks/>
              </p:cNvSpPr>
              <p:nvPr/>
            </p:nvSpPr>
            <p:spPr bwMode="auto">
              <a:xfrm>
                <a:off x="6225327" y="7725545"/>
                <a:ext cx="68805" cy="137609"/>
              </a:xfrm>
              <a:custGeom>
                <a:avLst/>
                <a:gdLst>
                  <a:gd name="T0" fmla="*/ 2 w 4"/>
                  <a:gd name="T1" fmla="*/ 0 h 9"/>
                  <a:gd name="T2" fmla="*/ 4 w 4"/>
                  <a:gd name="T3" fmla="*/ 5 h 9"/>
                  <a:gd name="T4" fmla="*/ 4 w 4"/>
                  <a:gd name="T5" fmla="*/ 6 h 9"/>
                  <a:gd name="T6" fmla="*/ 3 w 4"/>
                  <a:gd name="T7" fmla="*/ 8 h 9"/>
                  <a:gd name="T8" fmla="*/ 2 w 4"/>
                  <a:gd name="T9" fmla="*/ 9 h 9"/>
                  <a:gd name="T10" fmla="*/ 1 w 4"/>
                  <a:gd name="T11" fmla="*/ 9 h 9"/>
                  <a:gd name="T12" fmla="*/ 0 w 4"/>
                  <a:gd name="T13" fmla="*/ 8 h 9"/>
                  <a:gd name="T14" fmla="*/ 0 w 4"/>
                  <a:gd name="T15" fmla="*/ 6 h 9"/>
                  <a:gd name="T16" fmla="*/ 0 w 4"/>
                  <a:gd name="T17" fmla="*/ 5 h 9"/>
                  <a:gd name="T18" fmla="*/ 2 w 4"/>
                  <a:gd name="T19"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9">
                    <a:moveTo>
                      <a:pt x="2" y="0"/>
                    </a:moveTo>
                    <a:cubicBezTo>
                      <a:pt x="2" y="0"/>
                      <a:pt x="3" y="3"/>
                      <a:pt x="4" y="5"/>
                    </a:cubicBezTo>
                    <a:cubicBezTo>
                      <a:pt x="4" y="5"/>
                      <a:pt x="4" y="6"/>
                      <a:pt x="4" y="6"/>
                    </a:cubicBezTo>
                    <a:cubicBezTo>
                      <a:pt x="4" y="7"/>
                      <a:pt x="4" y="7"/>
                      <a:pt x="3" y="8"/>
                    </a:cubicBezTo>
                    <a:cubicBezTo>
                      <a:pt x="3" y="8"/>
                      <a:pt x="2" y="9"/>
                      <a:pt x="2" y="9"/>
                    </a:cubicBezTo>
                    <a:cubicBezTo>
                      <a:pt x="1" y="9"/>
                      <a:pt x="1" y="9"/>
                      <a:pt x="1" y="9"/>
                    </a:cubicBezTo>
                    <a:cubicBezTo>
                      <a:pt x="1" y="9"/>
                      <a:pt x="0" y="8"/>
                      <a:pt x="0" y="8"/>
                    </a:cubicBezTo>
                    <a:cubicBezTo>
                      <a:pt x="0" y="7"/>
                      <a:pt x="0" y="7"/>
                      <a:pt x="0" y="6"/>
                    </a:cubicBezTo>
                    <a:cubicBezTo>
                      <a:pt x="0" y="6"/>
                      <a:pt x="0" y="5"/>
                      <a:pt x="0" y="5"/>
                    </a:cubicBezTo>
                    <a:cubicBezTo>
                      <a:pt x="1" y="3"/>
                      <a:pt x="2" y="0"/>
                      <a:pt x="2" y="0"/>
                    </a:cubicBezTo>
                    <a:close/>
                  </a:path>
                </a:pathLst>
              </a:custGeom>
              <a:solidFill>
                <a:srgbClr val="FFE7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 name="Freeform 941">
                <a:extLst>
                  <a:ext uri="{FF2B5EF4-FFF2-40B4-BE49-F238E27FC236}">
                    <a16:creationId xmlns:a16="http://schemas.microsoft.com/office/drawing/2014/main" id="{08B0091B-32EE-D92A-7492-E3F8995F0337}"/>
                  </a:ext>
                </a:extLst>
              </p:cNvPr>
              <p:cNvSpPr>
                <a:spLocks/>
              </p:cNvSpPr>
              <p:nvPr/>
            </p:nvSpPr>
            <p:spPr bwMode="auto">
              <a:xfrm>
                <a:off x="4895103" y="10970837"/>
                <a:ext cx="2385229" cy="286690"/>
              </a:xfrm>
              <a:custGeom>
                <a:avLst/>
                <a:gdLst>
                  <a:gd name="T0" fmla="*/ 149 w 149"/>
                  <a:gd name="T1" fmla="*/ 9 h 18"/>
                  <a:gd name="T2" fmla="*/ 141 w 149"/>
                  <a:gd name="T3" fmla="*/ 18 h 18"/>
                  <a:gd name="T4" fmla="*/ 9 w 149"/>
                  <a:gd name="T5" fmla="*/ 18 h 18"/>
                  <a:gd name="T6" fmla="*/ 0 w 149"/>
                  <a:gd name="T7" fmla="*/ 9 h 18"/>
                  <a:gd name="T8" fmla="*/ 9 w 149"/>
                  <a:gd name="T9" fmla="*/ 0 h 18"/>
                  <a:gd name="T10" fmla="*/ 141 w 149"/>
                  <a:gd name="T11" fmla="*/ 0 h 18"/>
                  <a:gd name="T12" fmla="*/ 149 w 149"/>
                  <a:gd name="T13" fmla="*/ 9 h 18"/>
                </a:gdLst>
                <a:ahLst/>
                <a:cxnLst>
                  <a:cxn ang="0">
                    <a:pos x="T0" y="T1"/>
                  </a:cxn>
                  <a:cxn ang="0">
                    <a:pos x="T2" y="T3"/>
                  </a:cxn>
                  <a:cxn ang="0">
                    <a:pos x="T4" y="T5"/>
                  </a:cxn>
                  <a:cxn ang="0">
                    <a:pos x="T6" y="T7"/>
                  </a:cxn>
                  <a:cxn ang="0">
                    <a:pos x="T8" y="T9"/>
                  </a:cxn>
                  <a:cxn ang="0">
                    <a:pos x="T10" y="T11"/>
                  </a:cxn>
                  <a:cxn ang="0">
                    <a:pos x="T12" y="T13"/>
                  </a:cxn>
                </a:cxnLst>
                <a:rect l="0" t="0" r="r" b="b"/>
                <a:pathLst>
                  <a:path w="149" h="18">
                    <a:moveTo>
                      <a:pt x="149" y="9"/>
                    </a:moveTo>
                    <a:cubicBezTo>
                      <a:pt x="149" y="14"/>
                      <a:pt x="145" y="18"/>
                      <a:pt x="141" y="18"/>
                    </a:cubicBezTo>
                    <a:cubicBezTo>
                      <a:pt x="9" y="18"/>
                      <a:pt x="9" y="18"/>
                      <a:pt x="9" y="18"/>
                    </a:cubicBezTo>
                    <a:cubicBezTo>
                      <a:pt x="4" y="18"/>
                      <a:pt x="0" y="14"/>
                      <a:pt x="0" y="9"/>
                    </a:cubicBezTo>
                    <a:cubicBezTo>
                      <a:pt x="0" y="4"/>
                      <a:pt x="4" y="0"/>
                      <a:pt x="9" y="0"/>
                    </a:cubicBezTo>
                    <a:cubicBezTo>
                      <a:pt x="141" y="0"/>
                      <a:pt x="141" y="0"/>
                      <a:pt x="141" y="0"/>
                    </a:cubicBezTo>
                    <a:cubicBezTo>
                      <a:pt x="145" y="0"/>
                      <a:pt x="149" y="4"/>
                      <a:pt x="149" y="9"/>
                    </a:cubicBezTo>
                    <a:close/>
                  </a:path>
                </a:pathLst>
              </a:custGeom>
              <a:solidFill>
                <a:srgbClr val="5D5F5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 name="Freeform 942">
                <a:extLst>
                  <a:ext uri="{FF2B5EF4-FFF2-40B4-BE49-F238E27FC236}">
                    <a16:creationId xmlns:a16="http://schemas.microsoft.com/office/drawing/2014/main" id="{8A6EAC75-DC71-574A-523D-AB443D13FD85}"/>
                  </a:ext>
                </a:extLst>
              </p:cNvPr>
              <p:cNvSpPr>
                <a:spLocks/>
              </p:cNvSpPr>
              <p:nvPr/>
            </p:nvSpPr>
            <p:spPr bwMode="auto">
              <a:xfrm>
                <a:off x="4895103" y="11085511"/>
                <a:ext cx="2385229" cy="172015"/>
              </a:xfrm>
              <a:custGeom>
                <a:avLst/>
                <a:gdLst>
                  <a:gd name="T0" fmla="*/ 141 w 149"/>
                  <a:gd name="T1" fmla="*/ 7 h 11"/>
                  <a:gd name="T2" fmla="*/ 9 w 149"/>
                  <a:gd name="T3" fmla="*/ 7 h 11"/>
                  <a:gd name="T4" fmla="*/ 1 w 149"/>
                  <a:gd name="T5" fmla="*/ 0 h 11"/>
                  <a:gd name="T6" fmla="*/ 0 w 149"/>
                  <a:gd name="T7" fmla="*/ 2 h 11"/>
                  <a:gd name="T8" fmla="*/ 9 w 149"/>
                  <a:gd name="T9" fmla="*/ 11 h 11"/>
                  <a:gd name="T10" fmla="*/ 141 w 149"/>
                  <a:gd name="T11" fmla="*/ 11 h 11"/>
                  <a:gd name="T12" fmla="*/ 149 w 149"/>
                  <a:gd name="T13" fmla="*/ 2 h 11"/>
                  <a:gd name="T14" fmla="*/ 149 w 149"/>
                  <a:gd name="T15" fmla="*/ 0 h 11"/>
                  <a:gd name="T16" fmla="*/ 141 w 149"/>
                  <a:gd name="T17" fmla="*/ 7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9" h="11">
                    <a:moveTo>
                      <a:pt x="141" y="7"/>
                    </a:moveTo>
                    <a:cubicBezTo>
                      <a:pt x="9" y="7"/>
                      <a:pt x="9" y="7"/>
                      <a:pt x="9" y="7"/>
                    </a:cubicBezTo>
                    <a:cubicBezTo>
                      <a:pt x="5" y="7"/>
                      <a:pt x="1" y="4"/>
                      <a:pt x="1" y="0"/>
                    </a:cubicBezTo>
                    <a:cubicBezTo>
                      <a:pt x="0" y="0"/>
                      <a:pt x="0" y="1"/>
                      <a:pt x="0" y="2"/>
                    </a:cubicBezTo>
                    <a:cubicBezTo>
                      <a:pt x="0" y="7"/>
                      <a:pt x="4" y="11"/>
                      <a:pt x="9" y="11"/>
                    </a:cubicBezTo>
                    <a:cubicBezTo>
                      <a:pt x="141" y="11"/>
                      <a:pt x="141" y="11"/>
                      <a:pt x="141" y="11"/>
                    </a:cubicBezTo>
                    <a:cubicBezTo>
                      <a:pt x="145" y="11"/>
                      <a:pt x="149" y="7"/>
                      <a:pt x="149" y="2"/>
                    </a:cubicBezTo>
                    <a:cubicBezTo>
                      <a:pt x="149" y="1"/>
                      <a:pt x="149" y="0"/>
                      <a:pt x="149" y="0"/>
                    </a:cubicBezTo>
                    <a:cubicBezTo>
                      <a:pt x="148" y="4"/>
                      <a:pt x="145" y="7"/>
                      <a:pt x="141" y="7"/>
                    </a:cubicBezTo>
                    <a:close/>
                  </a:path>
                </a:pathLst>
              </a:custGeom>
              <a:solidFill>
                <a:srgbClr val="4C4C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 name="Freeform 943">
                <a:extLst>
                  <a:ext uri="{FF2B5EF4-FFF2-40B4-BE49-F238E27FC236}">
                    <a16:creationId xmlns:a16="http://schemas.microsoft.com/office/drawing/2014/main" id="{738DD5C2-B26F-CB21-FCE2-25DDC7866FC0}"/>
                  </a:ext>
                </a:extLst>
              </p:cNvPr>
              <p:cNvSpPr>
                <a:spLocks/>
              </p:cNvSpPr>
              <p:nvPr/>
            </p:nvSpPr>
            <p:spPr bwMode="auto">
              <a:xfrm>
                <a:off x="4895103" y="11395129"/>
                <a:ext cx="2385229" cy="263755"/>
              </a:xfrm>
              <a:custGeom>
                <a:avLst/>
                <a:gdLst>
                  <a:gd name="T0" fmla="*/ 149 w 149"/>
                  <a:gd name="T1" fmla="*/ 9 h 17"/>
                  <a:gd name="T2" fmla="*/ 140 w 149"/>
                  <a:gd name="T3" fmla="*/ 17 h 17"/>
                  <a:gd name="T4" fmla="*/ 9 w 149"/>
                  <a:gd name="T5" fmla="*/ 17 h 17"/>
                  <a:gd name="T6" fmla="*/ 0 w 149"/>
                  <a:gd name="T7" fmla="*/ 9 h 17"/>
                  <a:gd name="T8" fmla="*/ 9 w 149"/>
                  <a:gd name="T9" fmla="*/ 0 h 17"/>
                  <a:gd name="T10" fmla="*/ 140 w 149"/>
                  <a:gd name="T11" fmla="*/ 0 h 17"/>
                  <a:gd name="T12" fmla="*/ 149 w 149"/>
                  <a:gd name="T13" fmla="*/ 9 h 17"/>
                </a:gdLst>
                <a:ahLst/>
                <a:cxnLst>
                  <a:cxn ang="0">
                    <a:pos x="T0" y="T1"/>
                  </a:cxn>
                  <a:cxn ang="0">
                    <a:pos x="T2" y="T3"/>
                  </a:cxn>
                  <a:cxn ang="0">
                    <a:pos x="T4" y="T5"/>
                  </a:cxn>
                  <a:cxn ang="0">
                    <a:pos x="T6" y="T7"/>
                  </a:cxn>
                  <a:cxn ang="0">
                    <a:pos x="T8" y="T9"/>
                  </a:cxn>
                  <a:cxn ang="0">
                    <a:pos x="T10" y="T11"/>
                  </a:cxn>
                  <a:cxn ang="0">
                    <a:pos x="T12" y="T13"/>
                  </a:cxn>
                </a:cxnLst>
                <a:rect l="0" t="0" r="r" b="b"/>
                <a:pathLst>
                  <a:path w="149" h="17">
                    <a:moveTo>
                      <a:pt x="149" y="9"/>
                    </a:moveTo>
                    <a:cubicBezTo>
                      <a:pt x="149" y="13"/>
                      <a:pt x="145" y="17"/>
                      <a:pt x="140" y="17"/>
                    </a:cubicBezTo>
                    <a:cubicBezTo>
                      <a:pt x="9" y="17"/>
                      <a:pt x="9" y="17"/>
                      <a:pt x="9" y="17"/>
                    </a:cubicBezTo>
                    <a:cubicBezTo>
                      <a:pt x="4" y="17"/>
                      <a:pt x="0" y="13"/>
                      <a:pt x="0" y="9"/>
                    </a:cubicBezTo>
                    <a:cubicBezTo>
                      <a:pt x="0" y="4"/>
                      <a:pt x="4" y="0"/>
                      <a:pt x="9" y="0"/>
                    </a:cubicBezTo>
                    <a:cubicBezTo>
                      <a:pt x="140" y="0"/>
                      <a:pt x="140" y="0"/>
                      <a:pt x="140" y="0"/>
                    </a:cubicBezTo>
                    <a:cubicBezTo>
                      <a:pt x="145" y="0"/>
                      <a:pt x="149" y="4"/>
                      <a:pt x="149" y="9"/>
                    </a:cubicBezTo>
                    <a:close/>
                  </a:path>
                </a:pathLst>
              </a:custGeom>
              <a:solidFill>
                <a:srgbClr val="5D5F5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 name="Freeform 944">
                <a:extLst>
                  <a:ext uri="{FF2B5EF4-FFF2-40B4-BE49-F238E27FC236}">
                    <a16:creationId xmlns:a16="http://schemas.microsoft.com/office/drawing/2014/main" id="{FF822092-C406-8A99-BB0E-FB3D599CCF05}"/>
                  </a:ext>
                </a:extLst>
              </p:cNvPr>
              <p:cNvSpPr>
                <a:spLocks/>
              </p:cNvSpPr>
              <p:nvPr/>
            </p:nvSpPr>
            <p:spPr bwMode="auto">
              <a:xfrm>
                <a:off x="4895103" y="11498339"/>
                <a:ext cx="2385229" cy="160544"/>
              </a:xfrm>
              <a:custGeom>
                <a:avLst/>
                <a:gdLst>
                  <a:gd name="T0" fmla="*/ 140 w 149"/>
                  <a:gd name="T1" fmla="*/ 6 h 10"/>
                  <a:gd name="T2" fmla="*/ 9 w 149"/>
                  <a:gd name="T3" fmla="*/ 6 h 10"/>
                  <a:gd name="T4" fmla="*/ 0 w 149"/>
                  <a:gd name="T5" fmla="*/ 0 h 10"/>
                  <a:gd name="T6" fmla="*/ 0 w 149"/>
                  <a:gd name="T7" fmla="*/ 2 h 10"/>
                  <a:gd name="T8" fmla="*/ 9 w 149"/>
                  <a:gd name="T9" fmla="*/ 10 h 10"/>
                  <a:gd name="T10" fmla="*/ 140 w 149"/>
                  <a:gd name="T11" fmla="*/ 10 h 10"/>
                  <a:gd name="T12" fmla="*/ 149 w 149"/>
                  <a:gd name="T13" fmla="*/ 2 h 10"/>
                  <a:gd name="T14" fmla="*/ 149 w 149"/>
                  <a:gd name="T15" fmla="*/ 0 h 10"/>
                  <a:gd name="T16" fmla="*/ 140 w 149"/>
                  <a:gd name="T17"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9" h="10">
                    <a:moveTo>
                      <a:pt x="140" y="6"/>
                    </a:moveTo>
                    <a:cubicBezTo>
                      <a:pt x="9" y="6"/>
                      <a:pt x="9" y="6"/>
                      <a:pt x="9" y="6"/>
                    </a:cubicBezTo>
                    <a:cubicBezTo>
                      <a:pt x="4" y="6"/>
                      <a:pt x="1" y="4"/>
                      <a:pt x="0" y="0"/>
                    </a:cubicBezTo>
                    <a:cubicBezTo>
                      <a:pt x="0" y="0"/>
                      <a:pt x="0" y="1"/>
                      <a:pt x="0" y="2"/>
                    </a:cubicBezTo>
                    <a:cubicBezTo>
                      <a:pt x="0" y="6"/>
                      <a:pt x="4" y="10"/>
                      <a:pt x="9" y="10"/>
                    </a:cubicBezTo>
                    <a:cubicBezTo>
                      <a:pt x="140" y="10"/>
                      <a:pt x="140" y="10"/>
                      <a:pt x="140" y="10"/>
                    </a:cubicBezTo>
                    <a:cubicBezTo>
                      <a:pt x="145" y="10"/>
                      <a:pt x="149" y="6"/>
                      <a:pt x="149" y="2"/>
                    </a:cubicBezTo>
                    <a:cubicBezTo>
                      <a:pt x="149" y="1"/>
                      <a:pt x="149" y="0"/>
                      <a:pt x="149" y="0"/>
                    </a:cubicBezTo>
                    <a:cubicBezTo>
                      <a:pt x="148" y="4"/>
                      <a:pt x="144" y="6"/>
                      <a:pt x="140" y="6"/>
                    </a:cubicBezTo>
                    <a:close/>
                  </a:path>
                </a:pathLst>
              </a:custGeom>
              <a:solidFill>
                <a:srgbClr val="4C4C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 name="Freeform 945">
                <a:extLst>
                  <a:ext uri="{FF2B5EF4-FFF2-40B4-BE49-F238E27FC236}">
                    <a16:creationId xmlns:a16="http://schemas.microsoft.com/office/drawing/2014/main" id="{93A25A8C-7BD8-537F-DFD8-EA5550064053}"/>
                  </a:ext>
                </a:extLst>
              </p:cNvPr>
              <p:cNvSpPr>
                <a:spLocks/>
              </p:cNvSpPr>
              <p:nvPr/>
            </p:nvSpPr>
            <p:spPr bwMode="auto">
              <a:xfrm>
                <a:off x="4895103" y="11785022"/>
                <a:ext cx="2385229" cy="298154"/>
              </a:xfrm>
              <a:custGeom>
                <a:avLst/>
                <a:gdLst>
                  <a:gd name="T0" fmla="*/ 149 w 149"/>
                  <a:gd name="T1" fmla="*/ 9 h 18"/>
                  <a:gd name="T2" fmla="*/ 140 w 149"/>
                  <a:gd name="T3" fmla="*/ 18 h 18"/>
                  <a:gd name="T4" fmla="*/ 9 w 149"/>
                  <a:gd name="T5" fmla="*/ 18 h 18"/>
                  <a:gd name="T6" fmla="*/ 0 w 149"/>
                  <a:gd name="T7" fmla="*/ 9 h 18"/>
                  <a:gd name="T8" fmla="*/ 9 w 149"/>
                  <a:gd name="T9" fmla="*/ 0 h 18"/>
                  <a:gd name="T10" fmla="*/ 140 w 149"/>
                  <a:gd name="T11" fmla="*/ 0 h 18"/>
                  <a:gd name="T12" fmla="*/ 149 w 149"/>
                  <a:gd name="T13" fmla="*/ 9 h 18"/>
                </a:gdLst>
                <a:ahLst/>
                <a:cxnLst>
                  <a:cxn ang="0">
                    <a:pos x="T0" y="T1"/>
                  </a:cxn>
                  <a:cxn ang="0">
                    <a:pos x="T2" y="T3"/>
                  </a:cxn>
                  <a:cxn ang="0">
                    <a:pos x="T4" y="T5"/>
                  </a:cxn>
                  <a:cxn ang="0">
                    <a:pos x="T6" y="T7"/>
                  </a:cxn>
                  <a:cxn ang="0">
                    <a:pos x="T8" y="T9"/>
                  </a:cxn>
                  <a:cxn ang="0">
                    <a:pos x="T10" y="T11"/>
                  </a:cxn>
                  <a:cxn ang="0">
                    <a:pos x="T12" y="T13"/>
                  </a:cxn>
                </a:cxnLst>
                <a:rect l="0" t="0" r="r" b="b"/>
                <a:pathLst>
                  <a:path w="149" h="18">
                    <a:moveTo>
                      <a:pt x="149" y="9"/>
                    </a:moveTo>
                    <a:cubicBezTo>
                      <a:pt x="149" y="14"/>
                      <a:pt x="145" y="18"/>
                      <a:pt x="140" y="18"/>
                    </a:cubicBezTo>
                    <a:cubicBezTo>
                      <a:pt x="9" y="18"/>
                      <a:pt x="9" y="18"/>
                      <a:pt x="9" y="18"/>
                    </a:cubicBezTo>
                    <a:cubicBezTo>
                      <a:pt x="4" y="18"/>
                      <a:pt x="0" y="14"/>
                      <a:pt x="0" y="9"/>
                    </a:cubicBezTo>
                    <a:cubicBezTo>
                      <a:pt x="0" y="4"/>
                      <a:pt x="4" y="0"/>
                      <a:pt x="9" y="0"/>
                    </a:cubicBezTo>
                    <a:cubicBezTo>
                      <a:pt x="140" y="0"/>
                      <a:pt x="140" y="0"/>
                      <a:pt x="140" y="0"/>
                    </a:cubicBezTo>
                    <a:cubicBezTo>
                      <a:pt x="145" y="0"/>
                      <a:pt x="149" y="4"/>
                      <a:pt x="149" y="9"/>
                    </a:cubicBezTo>
                    <a:close/>
                  </a:path>
                </a:pathLst>
              </a:custGeom>
              <a:solidFill>
                <a:srgbClr val="5D5F5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 name="Freeform 946">
                <a:extLst>
                  <a:ext uri="{FF2B5EF4-FFF2-40B4-BE49-F238E27FC236}">
                    <a16:creationId xmlns:a16="http://schemas.microsoft.com/office/drawing/2014/main" id="{E068B6F4-7AAE-AF97-A820-901605971348}"/>
                  </a:ext>
                </a:extLst>
              </p:cNvPr>
              <p:cNvSpPr>
                <a:spLocks/>
              </p:cNvSpPr>
              <p:nvPr/>
            </p:nvSpPr>
            <p:spPr bwMode="auto">
              <a:xfrm>
                <a:off x="4895103" y="11899696"/>
                <a:ext cx="2385229" cy="183479"/>
              </a:xfrm>
              <a:custGeom>
                <a:avLst/>
                <a:gdLst>
                  <a:gd name="T0" fmla="*/ 140 w 149"/>
                  <a:gd name="T1" fmla="*/ 7 h 11"/>
                  <a:gd name="T2" fmla="*/ 9 w 149"/>
                  <a:gd name="T3" fmla="*/ 7 h 11"/>
                  <a:gd name="T4" fmla="*/ 0 w 149"/>
                  <a:gd name="T5" fmla="*/ 0 h 11"/>
                  <a:gd name="T6" fmla="*/ 0 w 149"/>
                  <a:gd name="T7" fmla="*/ 2 h 11"/>
                  <a:gd name="T8" fmla="*/ 9 w 149"/>
                  <a:gd name="T9" fmla="*/ 11 h 11"/>
                  <a:gd name="T10" fmla="*/ 140 w 149"/>
                  <a:gd name="T11" fmla="*/ 11 h 11"/>
                  <a:gd name="T12" fmla="*/ 149 w 149"/>
                  <a:gd name="T13" fmla="*/ 2 h 11"/>
                  <a:gd name="T14" fmla="*/ 149 w 149"/>
                  <a:gd name="T15" fmla="*/ 0 h 11"/>
                  <a:gd name="T16" fmla="*/ 140 w 149"/>
                  <a:gd name="T17" fmla="*/ 7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9" h="11">
                    <a:moveTo>
                      <a:pt x="140" y="7"/>
                    </a:moveTo>
                    <a:cubicBezTo>
                      <a:pt x="9" y="7"/>
                      <a:pt x="9" y="7"/>
                      <a:pt x="9" y="7"/>
                    </a:cubicBezTo>
                    <a:cubicBezTo>
                      <a:pt x="5" y="7"/>
                      <a:pt x="1" y="4"/>
                      <a:pt x="0" y="0"/>
                    </a:cubicBezTo>
                    <a:cubicBezTo>
                      <a:pt x="0" y="1"/>
                      <a:pt x="0" y="2"/>
                      <a:pt x="0" y="2"/>
                    </a:cubicBezTo>
                    <a:cubicBezTo>
                      <a:pt x="0" y="7"/>
                      <a:pt x="4" y="11"/>
                      <a:pt x="9" y="11"/>
                    </a:cubicBezTo>
                    <a:cubicBezTo>
                      <a:pt x="140" y="11"/>
                      <a:pt x="140" y="11"/>
                      <a:pt x="140" y="11"/>
                    </a:cubicBezTo>
                    <a:cubicBezTo>
                      <a:pt x="145" y="11"/>
                      <a:pt x="149" y="7"/>
                      <a:pt x="149" y="2"/>
                    </a:cubicBezTo>
                    <a:cubicBezTo>
                      <a:pt x="149" y="2"/>
                      <a:pt x="149" y="1"/>
                      <a:pt x="149" y="0"/>
                    </a:cubicBezTo>
                    <a:cubicBezTo>
                      <a:pt x="148" y="4"/>
                      <a:pt x="145" y="7"/>
                      <a:pt x="140" y="7"/>
                    </a:cubicBezTo>
                    <a:close/>
                  </a:path>
                </a:pathLst>
              </a:custGeom>
              <a:solidFill>
                <a:srgbClr val="4C4C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 name="Freeform 947">
                <a:extLst>
                  <a:ext uri="{FF2B5EF4-FFF2-40B4-BE49-F238E27FC236}">
                    <a16:creationId xmlns:a16="http://schemas.microsoft.com/office/drawing/2014/main" id="{82189CDC-DA56-46D7-8158-61C966BB420C}"/>
                  </a:ext>
                </a:extLst>
              </p:cNvPr>
              <p:cNvSpPr>
                <a:spLocks/>
              </p:cNvSpPr>
              <p:nvPr/>
            </p:nvSpPr>
            <p:spPr bwMode="auto">
              <a:xfrm>
                <a:off x="4895103" y="12209321"/>
                <a:ext cx="2385229" cy="286690"/>
              </a:xfrm>
              <a:custGeom>
                <a:avLst/>
                <a:gdLst>
                  <a:gd name="T0" fmla="*/ 149 w 149"/>
                  <a:gd name="T1" fmla="*/ 9 h 18"/>
                  <a:gd name="T2" fmla="*/ 140 w 149"/>
                  <a:gd name="T3" fmla="*/ 18 h 18"/>
                  <a:gd name="T4" fmla="*/ 8 w 149"/>
                  <a:gd name="T5" fmla="*/ 18 h 18"/>
                  <a:gd name="T6" fmla="*/ 0 w 149"/>
                  <a:gd name="T7" fmla="*/ 9 h 18"/>
                  <a:gd name="T8" fmla="*/ 8 w 149"/>
                  <a:gd name="T9" fmla="*/ 0 h 18"/>
                  <a:gd name="T10" fmla="*/ 140 w 149"/>
                  <a:gd name="T11" fmla="*/ 0 h 18"/>
                  <a:gd name="T12" fmla="*/ 149 w 149"/>
                  <a:gd name="T13" fmla="*/ 9 h 18"/>
                </a:gdLst>
                <a:ahLst/>
                <a:cxnLst>
                  <a:cxn ang="0">
                    <a:pos x="T0" y="T1"/>
                  </a:cxn>
                  <a:cxn ang="0">
                    <a:pos x="T2" y="T3"/>
                  </a:cxn>
                  <a:cxn ang="0">
                    <a:pos x="T4" y="T5"/>
                  </a:cxn>
                  <a:cxn ang="0">
                    <a:pos x="T6" y="T7"/>
                  </a:cxn>
                  <a:cxn ang="0">
                    <a:pos x="T8" y="T9"/>
                  </a:cxn>
                  <a:cxn ang="0">
                    <a:pos x="T10" y="T11"/>
                  </a:cxn>
                  <a:cxn ang="0">
                    <a:pos x="T12" y="T13"/>
                  </a:cxn>
                </a:cxnLst>
                <a:rect l="0" t="0" r="r" b="b"/>
                <a:pathLst>
                  <a:path w="149" h="18">
                    <a:moveTo>
                      <a:pt x="149" y="9"/>
                    </a:moveTo>
                    <a:cubicBezTo>
                      <a:pt x="149" y="14"/>
                      <a:pt x="145" y="18"/>
                      <a:pt x="140" y="18"/>
                    </a:cubicBezTo>
                    <a:cubicBezTo>
                      <a:pt x="8" y="18"/>
                      <a:pt x="8" y="18"/>
                      <a:pt x="8" y="18"/>
                    </a:cubicBezTo>
                    <a:cubicBezTo>
                      <a:pt x="4" y="18"/>
                      <a:pt x="0" y="14"/>
                      <a:pt x="0" y="9"/>
                    </a:cubicBezTo>
                    <a:cubicBezTo>
                      <a:pt x="0" y="4"/>
                      <a:pt x="4" y="0"/>
                      <a:pt x="8" y="0"/>
                    </a:cubicBezTo>
                    <a:cubicBezTo>
                      <a:pt x="140" y="0"/>
                      <a:pt x="140" y="0"/>
                      <a:pt x="140" y="0"/>
                    </a:cubicBezTo>
                    <a:cubicBezTo>
                      <a:pt x="145" y="0"/>
                      <a:pt x="149" y="4"/>
                      <a:pt x="149" y="9"/>
                    </a:cubicBezTo>
                    <a:close/>
                  </a:path>
                </a:pathLst>
              </a:custGeom>
              <a:solidFill>
                <a:srgbClr val="5D5F5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 name="Freeform 948">
                <a:extLst>
                  <a:ext uri="{FF2B5EF4-FFF2-40B4-BE49-F238E27FC236}">
                    <a16:creationId xmlns:a16="http://schemas.microsoft.com/office/drawing/2014/main" id="{9279FD67-709B-E7FC-BA1B-DDB49E349DF3}"/>
                  </a:ext>
                </a:extLst>
              </p:cNvPr>
              <p:cNvSpPr>
                <a:spLocks/>
              </p:cNvSpPr>
              <p:nvPr/>
            </p:nvSpPr>
            <p:spPr bwMode="auto">
              <a:xfrm>
                <a:off x="4895103" y="12323996"/>
                <a:ext cx="2385229" cy="172015"/>
              </a:xfrm>
              <a:custGeom>
                <a:avLst/>
                <a:gdLst>
                  <a:gd name="T0" fmla="*/ 140 w 149"/>
                  <a:gd name="T1" fmla="*/ 7 h 11"/>
                  <a:gd name="T2" fmla="*/ 8 w 149"/>
                  <a:gd name="T3" fmla="*/ 7 h 11"/>
                  <a:gd name="T4" fmla="*/ 0 w 149"/>
                  <a:gd name="T5" fmla="*/ 0 h 11"/>
                  <a:gd name="T6" fmla="*/ 0 w 149"/>
                  <a:gd name="T7" fmla="*/ 2 h 11"/>
                  <a:gd name="T8" fmla="*/ 8 w 149"/>
                  <a:gd name="T9" fmla="*/ 11 h 11"/>
                  <a:gd name="T10" fmla="*/ 140 w 149"/>
                  <a:gd name="T11" fmla="*/ 11 h 11"/>
                  <a:gd name="T12" fmla="*/ 149 w 149"/>
                  <a:gd name="T13" fmla="*/ 2 h 11"/>
                  <a:gd name="T14" fmla="*/ 149 w 149"/>
                  <a:gd name="T15" fmla="*/ 0 h 11"/>
                  <a:gd name="T16" fmla="*/ 140 w 149"/>
                  <a:gd name="T17" fmla="*/ 7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9" h="11">
                    <a:moveTo>
                      <a:pt x="140" y="7"/>
                    </a:moveTo>
                    <a:cubicBezTo>
                      <a:pt x="8" y="7"/>
                      <a:pt x="8" y="7"/>
                      <a:pt x="8" y="7"/>
                    </a:cubicBezTo>
                    <a:cubicBezTo>
                      <a:pt x="4" y="7"/>
                      <a:pt x="1" y="4"/>
                      <a:pt x="0" y="0"/>
                    </a:cubicBezTo>
                    <a:cubicBezTo>
                      <a:pt x="0" y="1"/>
                      <a:pt x="0" y="1"/>
                      <a:pt x="0" y="2"/>
                    </a:cubicBezTo>
                    <a:cubicBezTo>
                      <a:pt x="0" y="7"/>
                      <a:pt x="4" y="11"/>
                      <a:pt x="8" y="11"/>
                    </a:cubicBezTo>
                    <a:cubicBezTo>
                      <a:pt x="140" y="11"/>
                      <a:pt x="140" y="11"/>
                      <a:pt x="140" y="11"/>
                    </a:cubicBezTo>
                    <a:cubicBezTo>
                      <a:pt x="145" y="11"/>
                      <a:pt x="149" y="7"/>
                      <a:pt x="149" y="2"/>
                    </a:cubicBezTo>
                    <a:cubicBezTo>
                      <a:pt x="149" y="1"/>
                      <a:pt x="149" y="1"/>
                      <a:pt x="149" y="0"/>
                    </a:cubicBezTo>
                    <a:cubicBezTo>
                      <a:pt x="148" y="4"/>
                      <a:pt x="144" y="7"/>
                      <a:pt x="140" y="7"/>
                    </a:cubicBezTo>
                    <a:close/>
                  </a:path>
                </a:pathLst>
              </a:custGeom>
              <a:solidFill>
                <a:srgbClr val="4C4C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8" name="Group 27">
              <a:extLst>
                <a:ext uri="{FF2B5EF4-FFF2-40B4-BE49-F238E27FC236}">
                  <a16:creationId xmlns:a16="http://schemas.microsoft.com/office/drawing/2014/main" id="{193FA4DB-41F5-0AAE-BD4A-0A557BA1C285}"/>
                </a:ext>
              </a:extLst>
            </p:cNvPr>
            <p:cNvGrpSpPr/>
            <p:nvPr/>
          </p:nvGrpSpPr>
          <p:grpSpPr>
            <a:xfrm rot="1143207" flipH="1">
              <a:off x="15590339" y="6412783"/>
              <a:ext cx="420808" cy="666837"/>
              <a:chOff x="14510797" y="7482363"/>
              <a:chExt cx="512956" cy="666837"/>
            </a:xfrm>
          </p:grpSpPr>
          <p:sp>
            <p:nvSpPr>
              <p:cNvPr id="83" name="Freeform 3185">
                <a:extLst>
                  <a:ext uri="{FF2B5EF4-FFF2-40B4-BE49-F238E27FC236}">
                    <a16:creationId xmlns:a16="http://schemas.microsoft.com/office/drawing/2014/main" id="{934870FB-B2AB-4F22-E5A9-27BBC65A0BBF}"/>
                  </a:ext>
                </a:extLst>
              </p:cNvPr>
              <p:cNvSpPr>
                <a:spLocks/>
              </p:cNvSpPr>
              <p:nvPr/>
            </p:nvSpPr>
            <p:spPr bwMode="auto">
              <a:xfrm>
                <a:off x="14750177" y="7482363"/>
                <a:ext cx="188089" cy="222286"/>
              </a:xfrm>
              <a:custGeom>
                <a:avLst/>
                <a:gdLst>
                  <a:gd name="T0" fmla="*/ 6 w 8"/>
                  <a:gd name="T1" fmla="*/ 9 h 9"/>
                  <a:gd name="T2" fmla="*/ 6 w 8"/>
                  <a:gd name="T3" fmla="*/ 5 h 9"/>
                  <a:gd name="T4" fmla="*/ 8 w 8"/>
                  <a:gd name="T5" fmla="*/ 1 h 9"/>
                  <a:gd name="T6" fmla="*/ 5 w 8"/>
                  <a:gd name="T7" fmla="*/ 1 h 9"/>
                  <a:gd name="T8" fmla="*/ 0 w 8"/>
                  <a:gd name="T9" fmla="*/ 6 h 9"/>
                  <a:gd name="T10" fmla="*/ 6 w 8"/>
                  <a:gd name="T11" fmla="*/ 9 h 9"/>
                </a:gdLst>
                <a:ahLst/>
                <a:cxnLst>
                  <a:cxn ang="0">
                    <a:pos x="T0" y="T1"/>
                  </a:cxn>
                  <a:cxn ang="0">
                    <a:pos x="T2" y="T3"/>
                  </a:cxn>
                  <a:cxn ang="0">
                    <a:pos x="T4" y="T5"/>
                  </a:cxn>
                  <a:cxn ang="0">
                    <a:pos x="T6" y="T7"/>
                  </a:cxn>
                  <a:cxn ang="0">
                    <a:pos x="T8" y="T9"/>
                  </a:cxn>
                  <a:cxn ang="0">
                    <a:pos x="T10" y="T11"/>
                  </a:cxn>
                </a:cxnLst>
                <a:rect l="0" t="0" r="r" b="b"/>
                <a:pathLst>
                  <a:path w="8" h="9">
                    <a:moveTo>
                      <a:pt x="6" y="9"/>
                    </a:moveTo>
                    <a:cubicBezTo>
                      <a:pt x="6" y="9"/>
                      <a:pt x="6" y="7"/>
                      <a:pt x="6" y="5"/>
                    </a:cubicBezTo>
                    <a:cubicBezTo>
                      <a:pt x="7" y="2"/>
                      <a:pt x="8" y="3"/>
                      <a:pt x="8" y="1"/>
                    </a:cubicBezTo>
                    <a:cubicBezTo>
                      <a:pt x="8" y="0"/>
                      <a:pt x="6" y="0"/>
                      <a:pt x="5" y="1"/>
                    </a:cubicBezTo>
                    <a:cubicBezTo>
                      <a:pt x="3" y="2"/>
                      <a:pt x="1" y="4"/>
                      <a:pt x="0" y="6"/>
                    </a:cubicBezTo>
                    <a:cubicBezTo>
                      <a:pt x="0" y="9"/>
                      <a:pt x="6" y="9"/>
                      <a:pt x="6" y="9"/>
                    </a:cubicBezTo>
                    <a:close/>
                  </a:path>
                </a:pathLst>
              </a:custGeom>
              <a:solidFill>
                <a:srgbClr val="F6B48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4" name="Freeform 3186">
                <a:extLst>
                  <a:ext uri="{FF2B5EF4-FFF2-40B4-BE49-F238E27FC236}">
                    <a16:creationId xmlns:a16="http://schemas.microsoft.com/office/drawing/2014/main" id="{531BCA15-CC58-04A0-CDF7-48152A79A943}"/>
                  </a:ext>
                </a:extLst>
              </p:cNvPr>
              <p:cNvSpPr>
                <a:spLocks noEditPoints="1"/>
              </p:cNvSpPr>
              <p:nvPr/>
            </p:nvSpPr>
            <p:spPr bwMode="auto">
              <a:xfrm>
                <a:off x="14510797" y="7602047"/>
                <a:ext cx="512956" cy="547153"/>
              </a:xfrm>
              <a:custGeom>
                <a:avLst/>
                <a:gdLst>
                  <a:gd name="T0" fmla="*/ 0 w 21"/>
                  <a:gd name="T1" fmla="*/ 11 h 23"/>
                  <a:gd name="T2" fmla="*/ 1 w 21"/>
                  <a:gd name="T3" fmla="*/ 13 h 23"/>
                  <a:gd name="T4" fmla="*/ 1 w 21"/>
                  <a:gd name="T5" fmla="*/ 13 h 23"/>
                  <a:gd name="T6" fmla="*/ 0 w 21"/>
                  <a:gd name="T7" fmla="*/ 15 h 23"/>
                  <a:gd name="T8" fmla="*/ 8 w 21"/>
                  <a:gd name="T9" fmla="*/ 22 h 23"/>
                  <a:gd name="T10" fmla="*/ 9 w 21"/>
                  <a:gd name="T11" fmla="*/ 22 h 23"/>
                  <a:gd name="T12" fmla="*/ 13 w 21"/>
                  <a:gd name="T13" fmla="*/ 21 h 23"/>
                  <a:gd name="T14" fmla="*/ 13 w 21"/>
                  <a:gd name="T15" fmla="*/ 20 h 23"/>
                  <a:gd name="T16" fmla="*/ 13 w 21"/>
                  <a:gd name="T17" fmla="*/ 19 h 23"/>
                  <a:gd name="T18" fmla="*/ 14 w 21"/>
                  <a:gd name="T19" fmla="*/ 19 h 23"/>
                  <a:gd name="T20" fmla="*/ 16 w 21"/>
                  <a:gd name="T21" fmla="*/ 18 h 23"/>
                  <a:gd name="T22" fmla="*/ 15 w 21"/>
                  <a:gd name="T23" fmla="*/ 15 h 23"/>
                  <a:gd name="T24" fmla="*/ 15 w 21"/>
                  <a:gd name="T25" fmla="*/ 15 h 23"/>
                  <a:gd name="T26" fmla="*/ 16 w 21"/>
                  <a:gd name="T27" fmla="*/ 14 h 23"/>
                  <a:gd name="T28" fmla="*/ 18 w 21"/>
                  <a:gd name="T29" fmla="*/ 13 h 23"/>
                  <a:gd name="T30" fmla="*/ 18 w 21"/>
                  <a:gd name="T31" fmla="*/ 11 h 23"/>
                  <a:gd name="T32" fmla="*/ 18 w 21"/>
                  <a:gd name="T33" fmla="*/ 10 h 23"/>
                  <a:gd name="T34" fmla="*/ 18 w 21"/>
                  <a:gd name="T35" fmla="*/ 10 h 23"/>
                  <a:gd name="T36" fmla="*/ 20 w 21"/>
                  <a:gd name="T37" fmla="*/ 8 h 23"/>
                  <a:gd name="T38" fmla="*/ 18 w 21"/>
                  <a:gd name="T39" fmla="*/ 5 h 23"/>
                  <a:gd name="T40" fmla="*/ 13 w 21"/>
                  <a:gd name="T41" fmla="*/ 2 h 23"/>
                  <a:gd name="T42" fmla="*/ 5 w 21"/>
                  <a:gd name="T43" fmla="*/ 0 h 23"/>
                  <a:gd name="T44" fmla="*/ 3 w 21"/>
                  <a:gd name="T45" fmla="*/ 2 h 23"/>
                  <a:gd name="T46" fmla="*/ 4 w 21"/>
                  <a:gd name="T47" fmla="*/ 5 h 23"/>
                  <a:gd name="T48" fmla="*/ 1 w 21"/>
                  <a:gd name="T49" fmla="*/ 6 h 23"/>
                  <a:gd name="T50" fmla="*/ 2 w 21"/>
                  <a:gd name="T51" fmla="*/ 9 h 23"/>
                  <a:gd name="T52" fmla="*/ 0 w 21"/>
                  <a:gd name="T53" fmla="*/ 11 h 23"/>
                  <a:gd name="T54" fmla="*/ 9 w 21"/>
                  <a:gd name="T55" fmla="*/ 22 h 23"/>
                  <a:gd name="T56" fmla="*/ 9 w 21"/>
                  <a:gd name="T57" fmla="*/ 2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1" h="23">
                    <a:moveTo>
                      <a:pt x="0" y="11"/>
                    </a:moveTo>
                    <a:cubicBezTo>
                      <a:pt x="0" y="12"/>
                      <a:pt x="0" y="13"/>
                      <a:pt x="1" y="13"/>
                    </a:cubicBezTo>
                    <a:cubicBezTo>
                      <a:pt x="1" y="13"/>
                      <a:pt x="1" y="13"/>
                      <a:pt x="1" y="13"/>
                    </a:cubicBezTo>
                    <a:cubicBezTo>
                      <a:pt x="0" y="14"/>
                      <a:pt x="0" y="14"/>
                      <a:pt x="0" y="15"/>
                    </a:cubicBezTo>
                    <a:cubicBezTo>
                      <a:pt x="0" y="18"/>
                      <a:pt x="8" y="22"/>
                      <a:pt x="8" y="22"/>
                    </a:cubicBezTo>
                    <a:cubicBezTo>
                      <a:pt x="9" y="22"/>
                      <a:pt x="9" y="22"/>
                      <a:pt x="9" y="22"/>
                    </a:cubicBezTo>
                    <a:cubicBezTo>
                      <a:pt x="11" y="23"/>
                      <a:pt x="12" y="22"/>
                      <a:pt x="13" y="21"/>
                    </a:cubicBezTo>
                    <a:cubicBezTo>
                      <a:pt x="13" y="21"/>
                      <a:pt x="13" y="20"/>
                      <a:pt x="13" y="20"/>
                    </a:cubicBezTo>
                    <a:cubicBezTo>
                      <a:pt x="13" y="20"/>
                      <a:pt x="13" y="19"/>
                      <a:pt x="13" y="19"/>
                    </a:cubicBezTo>
                    <a:cubicBezTo>
                      <a:pt x="13" y="19"/>
                      <a:pt x="13" y="19"/>
                      <a:pt x="14" y="19"/>
                    </a:cubicBezTo>
                    <a:cubicBezTo>
                      <a:pt x="14" y="19"/>
                      <a:pt x="15" y="18"/>
                      <a:pt x="16" y="18"/>
                    </a:cubicBezTo>
                    <a:cubicBezTo>
                      <a:pt x="16" y="17"/>
                      <a:pt x="16" y="16"/>
                      <a:pt x="15" y="15"/>
                    </a:cubicBezTo>
                    <a:cubicBezTo>
                      <a:pt x="15" y="15"/>
                      <a:pt x="15" y="15"/>
                      <a:pt x="15" y="15"/>
                    </a:cubicBezTo>
                    <a:cubicBezTo>
                      <a:pt x="15" y="14"/>
                      <a:pt x="16" y="14"/>
                      <a:pt x="16" y="14"/>
                    </a:cubicBezTo>
                    <a:cubicBezTo>
                      <a:pt x="17" y="14"/>
                      <a:pt x="18" y="14"/>
                      <a:pt x="18" y="13"/>
                    </a:cubicBezTo>
                    <a:cubicBezTo>
                      <a:pt x="18" y="12"/>
                      <a:pt x="18" y="12"/>
                      <a:pt x="18" y="11"/>
                    </a:cubicBezTo>
                    <a:cubicBezTo>
                      <a:pt x="18" y="11"/>
                      <a:pt x="18" y="10"/>
                      <a:pt x="18" y="10"/>
                    </a:cubicBezTo>
                    <a:cubicBezTo>
                      <a:pt x="18" y="10"/>
                      <a:pt x="18" y="10"/>
                      <a:pt x="18" y="10"/>
                    </a:cubicBezTo>
                    <a:cubicBezTo>
                      <a:pt x="19" y="9"/>
                      <a:pt x="20" y="9"/>
                      <a:pt x="20" y="8"/>
                    </a:cubicBezTo>
                    <a:cubicBezTo>
                      <a:pt x="21" y="6"/>
                      <a:pt x="19" y="5"/>
                      <a:pt x="18" y="5"/>
                    </a:cubicBezTo>
                    <a:cubicBezTo>
                      <a:pt x="17" y="4"/>
                      <a:pt x="15" y="2"/>
                      <a:pt x="13" y="2"/>
                    </a:cubicBezTo>
                    <a:cubicBezTo>
                      <a:pt x="10" y="1"/>
                      <a:pt x="7" y="0"/>
                      <a:pt x="5" y="0"/>
                    </a:cubicBezTo>
                    <a:cubicBezTo>
                      <a:pt x="4" y="0"/>
                      <a:pt x="3" y="1"/>
                      <a:pt x="3" y="2"/>
                    </a:cubicBezTo>
                    <a:cubicBezTo>
                      <a:pt x="3" y="2"/>
                      <a:pt x="3" y="4"/>
                      <a:pt x="4" y="5"/>
                    </a:cubicBezTo>
                    <a:cubicBezTo>
                      <a:pt x="3" y="5"/>
                      <a:pt x="2" y="5"/>
                      <a:pt x="1" y="6"/>
                    </a:cubicBezTo>
                    <a:cubicBezTo>
                      <a:pt x="1" y="7"/>
                      <a:pt x="2" y="8"/>
                      <a:pt x="2" y="9"/>
                    </a:cubicBezTo>
                    <a:cubicBezTo>
                      <a:pt x="1" y="9"/>
                      <a:pt x="1" y="10"/>
                      <a:pt x="0" y="11"/>
                    </a:cubicBezTo>
                    <a:close/>
                    <a:moveTo>
                      <a:pt x="9" y="22"/>
                    </a:moveTo>
                    <a:cubicBezTo>
                      <a:pt x="9" y="22"/>
                      <a:pt x="9" y="22"/>
                      <a:pt x="9" y="22"/>
                    </a:cubicBezTo>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9" name="Group 28">
              <a:extLst>
                <a:ext uri="{FF2B5EF4-FFF2-40B4-BE49-F238E27FC236}">
                  <a16:creationId xmlns:a16="http://schemas.microsoft.com/office/drawing/2014/main" id="{AC7F87F0-6604-F7EA-BD4F-15D83DA58F6A}"/>
                </a:ext>
              </a:extLst>
            </p:cNvPr>
            <p:cNvGrpSpPr/>
            <p:nvPr/>
          </p:nvGrpSpPr>
          <p:grpSpPr>
            <a:xfrm rot="20387726">
              <a:off x="19571359" y="6380155"/>
              <a:ext cx="512956" cy="666837"/>
              <a:chOff x="14510797" y="7482363"/>
              <a:chExt cx="512956" cy="666837"/>
            </a:xfrm>
          </p:grpSpPr>
          <p:sp>
            <p:nvSpPr>
              <p:cNvPr id="81" name="Freeform 3185">
                <a:extLst>
                  <a:ext uri="{FF2B5EF4-FFF2-40B4-BE49-F238E27FC236}">
                    <a16:creationId xmlns:a16="http://schemas.microsoft.com/office/drawing/2014/main" id="{27618588-AA8B-DBFB-58A9-0A614A62E77F}"/>
                  </a:ext>
                </a:extLst>
              </p:cNvPr>
              <p:cNvSpPr>
                <a:spLocks/>
              </p:cNvSpPr>
              <p:nvPr/>
            </p:nvSpPr>
            <p:spPr bwMode="auto">
              <a:xfrm>
                <a:off x="14750177" y="7482363"/>
                <a:ext cx="188089" cy="222286"/>
              </a:xfrm>
              <a:custGeom>
                <a:avLst/>
                <a:gdLst>
                  <a:gd name="T0" fmla="*/ 6 w 8"/>
                  <a:gd name="T1" fmla="*/ 9 h 9"/>
                  <a:gd name="T2" fmla="*/ 6 w 8"/>
                  <a:gd name="T3" fmla="*/ 5 h 9"/>
                  <a:gd name="T4" fmla="*/ 8 w 8"/>
                  <a:gd name="T5" fmla="*/ 1 h 9"/>
                  <a:gd name="T6" fmla="*/ 5 w 8"/>
                  <a:gd name="T7" fmla="*/ 1 h 9"/>
                  <a:gd name="T8" fmla="*/ 0 w 8"/>
                  <a:gd name="T9" fmla="*/ 6 h 9"/>
                  <a:gd name="T10" fmla="*/ 6 w 8"/>
                  <a:gd name="T11" fmla="*/ 9 h 9"/>
                </a:gdLst>
                <a:ahLst/>
                <a:cxnLst>
                  <a:cxn ang="0">
                    <a:pos x="T0" y="T1"/>
                  </a:cxn>
                  <a:cxn ang="0">
                    <a:pos x="T2" y="T3"/>
                  </a:cxn>
                  <a:cxn ang="0">
                    <a:pos x="T4" y="T5"/>
                  </a:cxn>
                  <a:cxn ang="0">
                    <a:pos x="T6" y="T7"/>
                  </a:cxn>
                  <a:cxn ang="0">
                    <a:pos x="T8" y="T9"/>
                  </a:cxn>
                  <a:cxn ang="0">
                    <a:pos x="T10" y="T11"/>
                  </a:cxn>
                </a:cxnLst>
                <a:rect l="0" t="0" r="r" b="b"/>
                <a:pathLst>
                  <a:path w="8" h="9">
                    <a:moveTo>
                      <a:pt x="6" y="9"/>
                    </a:moveTo>
                    <a:cubicBezTo>
                      <a:pt x="6" y="9"/>
                      <a:pt x="6" y="7"/>
                      <a:pt x="6" y="5"/>
                    </a:cubicBezTo>
                    <a:cubicBezTo>
                      <a:pt x="7" y="2"/>
                      <a:pt x="8" y="3"/>
                      <a:pt x="8" y="1"/>
                    </a:cubicBezTo>
                    <a:cubicBezTo>
                      <a:pt x="8" y="0"/>
                      <a:pt x="6" y="0"/>
                      <a:pt x="5" y="1"/>
                    </a:cubicBezTo>
                    <a:cubicBezTo>
                      <a:pt x="3" y="2"/>
                      <a:pt x="1" y="4"/>
                      <a:pt x="0" y="6"/>
                    </a:cubicBezTo>
                    <a:cubicBezTo>
                      <a:pt x="0" y="9"/>
                      <a:pt x="6" y="9"/>
                      <a:pt x="6" y="9"/>
                    </a:cubicBezTo>
                    <a:close/>
                  </a:path>
                </a:pathLst>
              </a:custGeom>
              <a:solidFill>
                <a:srgbClr val="F6B48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2" name="Freeform 3186">
                <a:extLst>
                  <a:ext uri="{FF2B5EF4-FFF2-40B4-BE49-F238E27FC236}">
                    <a16:creationId xmlns:a16="http://schemas.microsoft.com/office/drawing/2014/main" id="{91ED0E1A-43DC-846B-D186-79F48A81B234}"/>
                  </a:ext>
                </a:extLst>
              </p:cNvPr>
              <p:cNvSpPr>
                <a:spLocks noEditPoints="1"/>
              </p:cNvSpPr>
              <p:nvPr/>
            </p:nvSpPr>
            <p:spPr bwMode="auto">
              <a:xfrm>
                <a:off x="14510797" y="7602047"/>
                <a:ext cx="512956" cy="547153"/>
              </a:xfrm>
              <a:custGeom>
                <a:avLst/>
                <a:gdLst>
                  <a:gd name="T0" fmla="*/ 0 w 21"/>
                  <a:gd name="T1" fmla="*/ 11 h 23"/>
                  <a:gd name="T2" fmla="*/ 1 w 21"/>
                  <a:gd name="T3" fmla="*/ 13 h 23"/>
                  <a:gd name="T4" fmla="*/ 1 w 21"/>
                  <a:gd name="T5" fmla="*/ 13 h 23"/>
                  <a:gd name="T6" fmla="*/ 0 w 21"/>
                  <a:gd name="T7" fmla="*/ 15 h 23"/>
                  <a:gd name="T8" fmla="*/ 8 w 21"/>
                  <a:gd name="T9" fmla="*/ 22 h 23"/>
                  <a:gd name="T10" fmla="*/ 9 w 21"/>
                  <a:gd name="T11" fmla="*/ 22 h 23"/>
                  <a:gd name="T12" fmla="*/ 13 w 21"/>
                  <a:gd name="T13" fmla="*/ 21 h 23"/>
                  <a:gd name="T14" fmla="*/ 13 w 21"/>
                  <a:gd name="T15" fmla="*/ 20 h 23"/>
                  <a:gd name="T16" fmla="*/ 13 w 21"/>
                  <a:gd name="T17" fmla="*/ 19 h 23"/>
                  <a:gd name="T18" fmla="*/ 14 w 21"/>
                  <a:gd name="T19" fmla="*/ 19 h 23"/>
                  <a:gd name="T20" fmla="*/ 16 w 21"/>
                  <a:gd name="T21" fmla="*/ 18 h 23"/>
                  <a:gd name="T22" fmla="*/ 15 w 21"/>
                  <a:gd name="T23" fmla="*/ 15 h 23"/>
                  <a:gd name="T24" fmla="*/ 15 w 21"/>
                  <a:gd name="T25" fmla="*/ 15 h 23"/>
                  <a:gd name="T26" fmla="*/ 16 w 21"/>
                  <a:gd name="T27" fmla="*/ 14 h 23"/>
                  <a:gd name="T28" fmla="*/ 18 w 21"/>
                  <a:gd name="T29" fmla="*/ 13 h 23"/>
                  <a:gd name="T30" fmla="*/ 18 w 21"/>
                  <a:gd name="T31" fmla="*/ 11 h 23"/>
                  <a:gd name="T32" fmla="*/ 18 w 21"/>
                  <a:gd name="T33" fmla="*/ 10 h 23"/>
                  <a:gd name="T34" fmla="*/ 18 w 21"/>
                  <a:gd name="T35" fmla="*/ 10 h 23"/>
                  <a:gd name="T36" fmla="*/ 20 w 21"/>
                  <a:gd name="T37" fmla="*/ 8 h 23"/>
                  <a:gd name="T38" fmla="*/ 18 w 21"/>
                  <a:gd name="T39" fmla="*/ 5 h 23"/>
                  <a:gd name="T40" fmla="*/ 13 w 21"/>
                  <a:gd name="T41" fmla="*/ 2 h 23"/>
                  <a:gd name="T42" fmla="*/ 5 w 21"/>
                  <a:gd name="T43" fmla="*/ 0 h 23"/>
                  <a:gd name="T44" fmla="*/ 3 w 21"/>
                  <a:gd name="T45" fmla="*/ 2 h 23"/>
                  <a:gd name="T46" fmla="*/ 4 w 21"/>
                  <a:gd name="T47" fmla="*/ 5 h 23"/>
                  <a:gd name="T48" fmla="*/ 1 w 21"/>
                  <a:gd name="T49" fmla="*/ 6 h 23"/>
                  <a:gd name="T50" fmla="*/ 2 w 21"/>
                  <a:gd name="T51" fmla="*/ 9 h 23"/>
                  <a:gd name="T52" fmla="*/ 0 w 21"/>
                  <a:gd name="T53" fmla="*/ 11 h 23"/>
                  <a:gd name="T54" fmla="*/ 9 w 21"/>
                  <a:gd name="T55" fmla="*/ 22 h 23"/>
                  <a:gd name="T56" fmla="*/ 9 w 21"/>
                  <a:gd name="T57" fmla="*/ 2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1" h="23">
                    <a:moveTo>
                      <a:pt x="0" y="11"/>
                    </a:moveTo>
                    <a:cubicBezTo>
                      <a:pt x="0" y="12"/>
                      <a:pt x="0" y="13"/>
                      <a:pt x="1" y="13"/>
                    </a:cubicBezTo>
                    <a:cubicBezTo>
                      <a:pt x="1" y="13"/>
                      <a:pt x="1" y="13"/>
                      <a:pt x="1" y="13"/>
                    </a:cubicBezTo>
                    <a:cubicBezTo>
                      <a:pt x="0" y="14"/>
                      <a:pt x="0" y="14"/>
                      <a:pt x="0" y="15"/>
                    </a:cubicBezTo>
                    <a:cubicBezTo>
                      <a:pt x="0" y="18"/>
                      <a:pt x="8" y="22"/>
                      <a:pt x="8" y="22"/>
                    </a:cubicBezTo>
                    <a:cubicBezTo>
                      <a:pt x="9" y="22"/>
                      <a:pt x="9" y="22"/>
                      <a:pt x="9" y="22"/>
                    </a:cubicBezTo>
                    <a:cubicBezTo>
                      <a:pt x="11" y="23"/>
                      <a:pt x="12" y="22"/>
                      <a:pt x="13" y="21"/>
                    </a:cubicBezTo>
                    <a:cubicBezTo>
                      <a:pt x="13" y="21"/>
                      <a:pt x="13" y="20"/>
                      <a:pt x="13" y="20"/>
                    </a:cubicBezTo>
                    <a:cubicBezTo>
                      <a:pt x="13" y="20"/>
                      <a:pt x="13" y="19"/>
                      <a:pt x="13" y="19"/>
                    </a:cubicBezTo>
                    <a:cubicBezTo>
                      <a:pt x="13" y="19"/>
                      <a:pt x="13" y="19"/>
                      <a:pt x="14" y="19"/>
                    </a:cubicBezTo>
                    <a:cubicBezTo>
                      <a:pt x="14" y="19"/>
                      <a:pt x="15" y="18"/>
                      <a:pt x="16" y="18"/>
                    </a:cubicBezTo>
                    <a:cubicBezTo>
                      <a:pt x="16" y="17"/>
                      <a:pt x="16" y="16"/>
                      <a:pt x="15" y="15"/>
                    </a:cubicBezTo>
                    <a:cubicBezTo>
                      <a:pt x="15" y="15"/>
                      <a:pt x="15" y="15"/>
                      <a:pt x="15" y="15"/>
                    </a:cubicBezTo>
                    <a:cubicBezTo>
                      <a:pt x="15" y="14"/>
                      <a:pt x="16" y="14"/>
                      <a:pt x="16" y="14"/>
                    </a:cubicBezTo>
                    <a:cubicBezTo>
                      <a:pt x="17" y="14"/>
                      <a:pt x="18" y="14"/>
                      <a:pt x="18" y="13"/>
                    </a:cubicBezTo>
                    <a:cubicBezTo>
                      <a:pt x="18" y="12"/>
                      <a:pt x="18" y="12"/>
                      <a:pt x="18" y="11"/>
                    </a:cubicBezTo>
                    <a:cubicBezTo>
                      <a:pt x="18" y="11"/>
                      <a:pt x="18" y="10"/>
                      <a:pt x="18" y="10"/>
                    </a:cubicBezTo>
                    <a:cubicBezTo>
                      <a:pt x="18" y="10"/>
                      <a:pt x="18" y="10"/>
                      <a:pt x="18" y="10"/>
                    </a:cubicBezTo>
                    <a:cubicBezTo>
                      <a:pt x="19" y="9"/>
                      <a:pt x="20" y="9"/>
                      <a:pt x="20" y="8"/>
                    </a:cubicBezTo>
                    <a:cubicBezTo>
                      <a:pt x="21" y="6"/>
                      <a:pt x="19" y="5"/>
                      <a:pt x="18" y="5"/>
                    </a:cubicBezTo>
                    <a:cubicBezTo>
                      <a:pt x="17" y="4"/>
                      <a:pt x="15" y="2"/>
                      <a:pt x="13" y="2"/>
                    </a:cubicBezTo>
                    <a:cubicBezTo>
                      <a:pt x="10" y="1"/>
                      <a:pt x="7" y="0"/>
                      <a:pt x="5" y="0"/>
                    </a:cubicBezTo>
                    <a:cubicBezTo>
                      <a:pt x="4" y="0"/>
                      <a:pt x="3" y="1"/>
                      <a:pt x="3" y="2"/>
                    </a:cubicBezTo>
                    <a:cubicBezTo>
                      <a:pt x="3" y="2"/>
                      <a:pt x="3" y="4"/>
                      <a:pt x="4" y="5"/>
                    </a:cubicBezTo>
                    <a:cubicBezTo>
                      <a:pt x="3" y="5"/>
                      <a:pt x="2" y="5"/>
                      <a:pt x="1" y="6"/>
                    </a:cubicBezTo>
                    <a:cubicBezTo>
                      <a:pt x="1" y="7"/>
                      <a:pt x="2" y="8"/>
                      <a:pt x="2" y="9"/>
                    </a:cubicBezTo>
                    <a:cubicBezTo>
                      <a:pt x="1" y="9"/>
                      <a:pt x="1" y="10"/>
                      <a:pt x="0" y="11"/>
                    </a:cubicBezTo>
                    <a:close/>
                    <a:moveTo>
                      <a:pt x="9" y="22"/>
                    </a:moveTo>
                    <a:cubicBezTo>
                      <a:pt x="9" y="22"/>
                      <a:pt x="9" y="22"/>
                      <a:pt x="9" y="22"/>
                    </a:cubicBezTo>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0" name="Group 29">
              <a:extLst>
                <a:ext uri="{FF2B5EF4-FFF2-40B4-BE49-F238E27FC236}">
                  <a16:creationId xmlns:a16="http://schemas.microsoft.com/office/drawing/2014/main" id="{212727E8-ADF4-522E-45BC-8158B6725E7A}"/>
                </a:ext>
              </a:extLst>
            </p:cNvPr>
            <p:cNvGrpSpPr/>
            <p:nvPr/>
          </p:nvGrpSpPr>
          <p:grpSpPr>
            <a:xfrm flipH="1">
              <a:off x="19164098" y="7473695"/>
              <a:ext cx="3206843" cy="5556505"/>
              <a:chOff x="11964378" y="6046786"/>
              <a:chExt cx="3506538" cy="6145214"/>
            </a:xfrm>
          </p:grpSpPr>
          <p:grpSp>
            <p:nvGrpSpPr>
              <p:cNvPr id="65" name="Group 64">
                <a:extLst>
                  <a:ext uri="{FF2B5EF4-FFF2-40B4-BE49-F238E27FC236}">
                    <a16:creationId xmlns:a16="http://schemas.microsoft.com/office/drawing/2014/main" id="{106D0A22-C2E0-1E76-81F5-29423333F653}"/>
                  </a:ext>
                </a:extLst>
              </p:cNvPr>
              <p:cNvGrpSpPr/>
              <p:nvPr/>
            </p:nvGrpSpPr>
            <p:grpSpPr>
              <a:xfrm>
                <a:off x="13686031" y="7836986"/>
                <a:ext cx="1784885" cy="2530780"/>
                <a:chOff x="13002206" y="10072851"/>
                <a:chExt cx="1284898" cy="1821851"/>
              </a:xfrm>
            </p:grpSpPr>
            <p:sp>
              <p:nvSpPr>
                <p:cNvPr id="79" name="Freeform 4248">
                  <a:extLst>
                    <a:ext uri="{FF2B5EF4-FFF2-40B4-BE49-F238E27FC236}">
                      <a16:creationId xmlns:a16="http://schemas.microsoft.com/office/drawing/2014/main" id="{A7D478F8-BAF9-A572-71DD-304C45250F14}"/>
                    </a:ext>
                  </a:extLst>
                </p:cNvPr>
                <p:cNvSpPr>
                  <a:spLocks/>
                </p:cNvSpPr>
                <p:nvPr/>
              </p:nvSpPr>
              <p:spPr bwMode="auto">
                <a:xfrm>
                  <a:off x="13098099" y="11281021"/>
                  <a:ext cx="249315" cy="613681"/>
                </a:xfrm>
                <a:custGeom>
                  <a:avLst/>
                  <a:gdLst>
                    <a:gd name="T0" fmla="*/ 3 w 15"/>
                    <a:gd name="T1" fmla="*/ 37 h 37"/>
                    <a:gd name="T2" fmla="*/ 3 w 15"/>
                    <a:gd name="T3" fmla="*/ 37 h 37"/>
                    <a:gd name="T4" fmla="*/ 5 w 15"/>
                    <a:gd name="T5" fmla="*/ 35 h 37"/>
                    <a:gd name="T6" fmla="*/ 15 w 15"/>
                    <a:gd name="T7" fmla="*/ 3 h 37"/>
                    <a:gd name="T8" fmla="*/ 14 w 15"/>
                    <a:gd name="T9" fmla="*/ 0 h 37"/>
                    <a:gd name="T10" fmla="*/ 11 w 15"/>
                    <a:gd name="T11" fmla="*/ 1 h 37"/>
                    <a:gd name="T12" fmla="*/ 1 w 15"/>
                    <a:gd name="T13" fmla="*/ 35 h 37"/>
                    <a:gd name="T14" fmla="*/ 3 w 15"/>
                    <a:gd name="T15" fmla="*/ 37 h 3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37">
                      <a:moveTo>
                        <a:pt x="3" y="37"/>
                      </a:moveTo>
                      <a:cubicBezTo>
                        <a:pt x="3" y="37"/>
                        <a:pt x="3" y="37"/>
                        <a:pt x="3" y="37"/>
                      </a:cubicBezTo>
                      <a:cubicBezTo>
                        <a:pt x="4" y="36"/>
                        <a:pt x="5" y="36"/>
                        <a:pt x="5" y="35"/>
                      </a:cubicBezTo>
                      <a:cubicBezTo>
                        <a:pt x="4" y="18"/>
                        <a:pt x="14" y="3"/>
                        <a:pt x="15" y="3"/>
                      </a:cubicBezTo>
                      <a:cubicBezTo>
                        <a:pt x="15" y="2"/>
                        <a:pt x="15" y="1"/>
                        <a:pt x="14" y="0"/>
                      </a:cubicBezTo>
                      <a:cubicBezTo>
                        <a:pt x="13" y="0"/>
                        <a:pt x="12" y="0"/>
                        <a:pt x="11" y="1"/>
                      </a:cubicBezTo>
                      <a:cubicBezTo>
                        <a:pt x="11" y="2"/>
                        <a:pt x="0" y="17"/>
                        <a:pt x="1" y="35"/>
                      </a:cubicBezTo>
                      <a:cubicBezTo>
                        <a:pt x="1" y="36"/>
                        <a:pt x="2" y="37"/>
                        <a:pt x="3" y="37"/>
                      </a:cubicBezTo>
                      <a:close/>
                    </a:path>
                  </a:pathLst>
                </a:custGeom>
                <a:solidFill>
                  <a:srgbClr val="4B41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 name="Freeform 4250">
                  <a:extLst>
                    <a:ext uri="{FF2B5EF4-FFF2-40B4-BE49-F238E27FC236}">
                      <a16:creationId xmlns:a16="http://schemas.microsoft.com/office/drawing/2014/main" id="{57FFC7A0-5C7E-85D0-4AEA-8A924288A992}"/>
                    </a:ext>
                  </a:extLst>
                </p:cNvPr>
                <p:cNvSpPr>
                  <a:spLocks/>
                </p:cNvSpPr>
                <p:nvPr/>
              </p:nvSpPr>
              <p:spPr bwMode="auto">
                <a:xfrm>
                  <a:off x="13002206" y="10072851"/>
                  <a:ext cx="1284898" cy="1534200"/>
                </a:xfrm>
                <a:custGeom>
                  <a:avLst/>
                  <a:gdLst>
                    <a:gd name="T0" fmla="*/ 16 w 76"/>
                    <a:gd name="T1" fmla="*/ 77 h 92"/>
                    <a:gd name="T2" fmla="*/ 76 w 76"/>
                    <a:gd name="T3" fmla="*/ 8 h 92"/>
                    <a:gd name="T4" fmla="*/ 68 w 76"/>
                    <a:gd name="T5" fmla="*/ 2 h 92"/>
                    <a:gd name="T6" fmla="*/ 16 w 76"/>
                    <a:gd name="T7" fmla="*/ 77 h 92"/>
                  </a:gdLst>
                  <a:ahLst/>
                  <a:cxnLst>
                    <a:cxn ang="0">
                      <a:pos x="T0" y="T1"/>
                    </a:cxn>
                    <a:cxn ang="0">
                      <a:pos x="T2" y="T3"/>
                    </a:cxn>
                    <a:cxn ang="0">
                      <a:pos x="T4" y="T5"/>
                    </a:cxn>
                    <a:cxn ang="0">
                      <a:pos x="T6" y="T7"/>
                    </a:cxn>
                  </a:cxnLst>
                  <a:rect l="0" t="0" r="r" b="b"/>
                  <a:pathLst>
                    <a:path w="76" h="92">
                      <a:moveTo>
                        <a:pt x="16" y="77"/>
                      </a:moveTo>
                      <a:cubicBezTo>
                        <a:pt x="16" y="77"/>
                        <a:pt x="61" y="92"/>
                        <a:pt x="76" y="8"/>
                      </a:cubicBezTo>
                      <a:cubicBezTo>
                        <a:pt x="76" y="3"/>
                        <a:pt x="72" y="0"/>
                        <a:pt x="68" y="2"/>
                      </a:cubicBezTo>
                      <a:cubicBezTo>
                        <a:pt x="47" y="11"/>
                        <a:pt x="0" y="36"/>
                        <a:pt x="16" y="77"/>
                      </a:cubicBezTo>
                      <a:close/>
                    </a:path>
                  </a:pathLst>
                </a:custGeom>
                <a:solidFill>
                  <a:srgbClr val="4B41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6" name="Group 65">
                <a:extLst>
                  <a:ext uri="{FF2B5EF4-FFF2-40B4-BE49-F238E27FC236}">
                    <a16:creationId xmlns:a16="http://schemas.microsoft.com/office/drawing/2014/main" id="{0193AA07-4DAD-49A5-A0C5-075D08F05A97}"/>
                  </a:ext>
                </a:extLst>
              </p:cNvPr>
              <p:cNvGrpSpPr/>
              <p:nvPr/>
            </p:nvGrpSpPr>
            <p:grpSpPr>
              <a:xfrm>
                <a:off x="12694160" y="6046786"/>
                <a:ext cx="1997962" cy="4313066"/>
                <a:chOff x="12388531" y="9324919"/>
                <a:chExt cx="1208184" cy="2608147"/>
              </a:xfrm>
            </p:grpSpPr>
            <p:sp>
              <p:nvSpPr>
                <p:cNvPr id="75" name="Freeform 4249">
                  <a:extLst>
                    <a:ext uri="{FF2B5EF4-FFF2-40B4-BE49-F238E27FC236}">
                      <a16:creationId xmlns:a16="http://schemas.microsoft.com/office/drawing/2014/main" id="{F6F39E4E-1C46-AD44-6EE0-C1A1D066A6EE}"/>
                    </a:ext>
                  </a:extLst>
                </p:cNvPr>
                <p:cNvSpPr>
                  <a:spLocks/>
                </p:cNvSpPr>
                <p:nvPr/>
              </p:nvSpPr>
              <p:spPr bwMode="auto">
                <a:xfrm>
                  <a:off x="12983034" y="10839947"/>
                  <a:ext cx="95893" cy="1093119"/>
                </a:xfrm>
                <a:custGeom>
                  <a:avLst/>
                  <a:gdLst>
                    <a:gd name="T0" fmla="*/ 3 w 5"/>
                    <a:gd name="T1" fmla="*/ 66 h 66"/>
                    <a:gd name="T2" fmla="*/ 3 w 5"/>
                    <a:gd name="T3" fmla="*/ 66 h 66"/>
                    <a:gd name="T4" fmla="*/ 5 w 5"/>
                    <a:gd name="T5" fmla="*/ 64 h 66"/>
                    <a:gd name="T6" fmla="*/ 4 w 5"/>
                    <a:gd name="T7" fmla="*/ 2 h 66"/>
                    <a:gd name="T8" fmla="*/ 2 w 5"/>
                    <a:gd name="T9" fmla="*/ 0 h 66"/>
                    <a:gd name="T10" fmla="*/ 0 w 5"/>
                    <a:gd name="T11" fmla="*/ 2 h 66"/>
                    <a:gd name="T12" fmla="*/ 1 w 5"/>
                    <a:gd name="T13" fmla="*/ 64 h 66"/>
                    <a:gd name="T14" fmla="*/ 3 w 5"/>
                    <a:gd name="T15" fmla="*/ 66 h 6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66">
                      <a:moveTo>
                        <a:pt x="3" y="66"/>
                      </a:moveTo>
                      <a:cubicBezTo>
                        <a:pt x="3" y="66"/>
                        <a:pt x="3" y="66"/>
                        <a:pt x="3" y="66"/>
                      </a:cubicBezTo>
                      <a:cubicBezTo>
                        <a:pt x="4" y="66"/>
                        <a:pt x="5" y="65"/>
                        <a:pt x="5" y="64"/>
                      </a:cubicBezTo>
                      <a:cubicBezTo>
                        <a:pt x="4" y="2"/>
                        <a:pt x="4" y="2"/>
                        <a:pt x="4" y="2"/>
                      </a:cubicBezTo>
                      <a:cubicBezTo>
                        <a:pt x="4" y="1"/>
                        <a:pt x="3" y="0"/>
                        <a:pt x="2" y="0"/>
                      </a:cubicBezTo>
                      <a:cubicBezTo>
                        <a:pt x="1" y="0"/>
                        <a:pt x="0" y="1"/>
                        <a:pt x="0" y="2"/>
                      </a:cubicBezTo>
                      <a:cubicBezTo>
                        <a:pt x="1" y="64"/>
                        <a:pt x="1" y="64"/>
                        <a:pt x="1" y="64"/>
                      </a:cubicBezTo>
                      <a:cubicBezTo>
                        <a:pt x="1" y="66"/>
                        <a:pt x="2" y="66"/>
                        <a:pt x="3" y="66"/>
                      </a:cubicBezTo>
                      <a:close/>
                    </a:path>
                  </a:pathLst>
                </a:custGeom>
                <a:solidFill>
                  <a:srgbClr val="8379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76" name="Group 75">
                  <a:extLst>
                    <a:ext uri="{FF2B5EF4-FFF2-40B4-BE49-F238E27FC236}">
                      <a16:creationId xmlns:a16="http://schemas.microsoft.com/office/drawing/2014/main" id="{86F557AC-C9C3-7220-9D19-367883E57226}"/>
                    </a:ext>
                  </a:extLst>
                </p:cNvPr>
                <p:cNvGrpSpPr/>
                <p:nvPr/>
              </p:nvGrpSpPr>
              <p:grpSpPr>
                <a:xfrm>
                  <a:off x="12388531" y="9324919"/>
                  <a:ext cx="1208184" cy="2013637"/>
                  <a:chOff x="12388531" y="9324919"/>
                  <a:chExt cx="1208184" cy="2013637"/>
                </a:xfrm>
              </p:grpSpPr>
              <p:sp>
                <p:nvSpPr>
                  <p:cNvPr id="77" name="Freeform 4252">
                    <a:extLst>
                      <a:ext uri="{FF2B5EF4-FFF2-40B4-BE49-F238E27FC236}">
                        <a16:creationId xmlns:a16="http://schemas.microsoft.com/office/drawing/2014/main" id="{88B7A711-F6D9-2ACF-98E9-F6D791CF16A7}"/>
                      </a:ext>
                    </a:extLst>
                  </p:cNvPr>
                  <p:cNvSpPr>
                    <a:spLocks/>
                  </p:cNvSpPr>
                  <p:nvPr/>
                </p:nvSpPr>
                <p:spPr bwMode="auto">
                  <a:xfrm>
                    <a:off x="12388531" y="9324919"/>
                    <a:ext cx="1208184" cy="2013637"/>
                  </a:xfrm>
                  <a:custGeom>
                    <a:avLst/>
                    <a:gdLst>
                      <a:gd name="T0" fmla="*/ 31 w 72"/>
                      <a:gd name="T1" fmla="*/ 114 h 120"/>
                      <a:gd name="T2" fmla="*/ 46 w 72"/>
                      <a:gd name="T3" fmla="*/ 113 h 120"/>
                      <a:gd name="T4" fmla="*/ 38 w 72"/>
                      <a:gd name="T5" fmla="*/ 9 h 120"/>
                      <a:gd name="T6" fmla="*/ 31 w 72"/>
                      <a:gd name="T7" fmla="*/ 114 h 120"/>
                    </a:gdLst>
                    <a:ahLst/>
                    <a:cxnLst>
                      <a:cxn ang="0">
                        <a:pos x="T0" y="T1"/>
                      </a:cxn>
                      <a:cxn ang="0">
                        <a:pos x="T2" y="T3"/>
                      </a:cxn>
                      <a:cxn ang="0">
                        <a:pos x="T4" y="T5"/>
                      </a:cxn>
                      <a:cxn ang="0">
                        <a:pos x="T6" y="T7"/>
                      </a:cxn>
                    </a:cxnLst>
                    <a:rect l="0" t="0" r="r" b="b"/>
                    <a:pathLst>
                      <a:path w="72" h="120">
                        <a:moveTo>
                          <a:pt x="31" y="114"/>
                        </a:moveTo>
                        <a:cubicBezTo>
                          <a:pt x="34" y="120"/>
                          <a:pt x="44" y="119"/>
                          <a:pt x="46" y="113"/>
                        </a:cubicBezTo>
                        <a:cubicBezTo>
                          <a:pt x="55" y="82"/>
                          <a:pt x="72" y="16"/>
                          <a:pt x="38" y="9"/>
                        </a:cubicBezTo>
                        <a:cubicBezTo>
                          <a:pt x="0" y="0"/>
                          <a:pt x="13" y="77"/>
                          <a:pt x="31" y="114"/>
                        </a:cubicBezTo>
                        <a:close/>
                      </a:path>
                    </a:pathLst>
                  </a:custGeom>
                  <a:solidFill>
                    <a:srgbClr val="8379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 name="Freeform 4253">
                    <a:extLst>
                      <a:ext uri="{FF2B5EF4-FFF2-40B4-BE49-F238E27FC236}">
                        <a16:creationId xmlns:a16="http://schemas.microsoft.com/office/drawing/2014/main" id="{447FBD64-4AF0-2732-9696-F70291A5E3BF}"/>
                      </a:ext>
                    </a:extLst>
                  </p:cNvPr>
                  <p:cNvSpPr>
                    <a:spLocks/>
                  </p:cNvSpPr>
                  <p:nvPr/>
                </p:nvSpPr>
                <p:spPr bwMode="auto">
                  <a:xfrm>
                    <a:off x="12963855" y="9804364"/>
                    <a:ext cx="95893" cy="1495842"/>
                  </a:xfrm>
                  <a:custGeom>
                    <a:avLst/>
                    <a:gdLst>
                      <a:gd name="T0" fmla="*/ 5 w 6"/>
                      <a:gd name="T1" fmla="*/ 90 h 90"/>
                      <a:gd name="T2" fmla="*/ 5 w 6"/>
                      <a:gd name="T3" fmla="*/ 90 h 90"/>
                      <a:gd name="T4" fmla="*/ 6 w 6"/>
                      <a:gd name="T5" fmla="*/ 89 h 90"/>
                      <a:gd name="T6" fmla="*/ 2 w 6"/>
                      <a:gd name="T7" fmla="*/ 1 h 90"/>
                      <a:gd name="T8" fmla="*/ 1 w 6"/>
                      <a:gd name="T9" fmla="*/ 0 h 90"/>
                      <a:gd name="T10" fmla="*/ 0 w 6"/>
                      <a:gd name="T11" fmla="*/ 1 h 90"/>
                      <a:gd name="T12" fmla="*/ 4 w 6"/>
                      <a:gd name="T13" fmla="*/ 89 h 90"/>
                      <a:gd name="T14" fmla="*/ 5 w 6"/>
                      <a:gd name="T15" fmla="*/ 90 h 9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90">
                        <a:moveTo>
                          <a:pt x="5" y="90"/>
                        </a:moveTo>
                        <a:cubicBezTo>
                          <a:pt x="5" y="90"/>
                          <a:pt x="5" y="90"/>
                          <a:pt x="5" y="90"/>
                        </a:cubicBezTo>
                        <a:cubicBezTo>
                          <a:pt x="5" y="90"/>
                          <a:pt x="6" y="89"/>
                          <a:pt x="6" y="89"/>
                        </a:cubicBezTo>
                        <a:cubicBezTo>
                          <a:pt x="2" y="1"/>
                          <a:pt x="2" y="1"/>
                          <a:pt x="2" y="1"/>
                        </a:cubicBezTo>
                        <a:cubicBezTo>
                          <a:pt x="2" y="1"/>
                          <a:pt x="2" y="0"/>
                          <a:pt x="1" y="0"/>
                        </a:cubicBezTo>
                        <a:cubicBezTo>
                          <a:pt x="0" y="0"/>
                          <a:pt x="0" y="1"/>
                          <a:pt x="0" y="1"/>
                        </a:cubicBezTo>
                        <a:cubicBezTo>
                          <a:pt x="4" y="89"/>
                          <a:pt x="4" y="89"/>
                          <a:pt x="4" y="89"/>
                        </a:cubicBezTo>
                        <a:cubicBezTo>
                          <a:pt x="4" y="89"/>
                          <a:pt x="4" y="90"/>
                          <a:pt x="5" y="90"/>
                        </a:cubicBezTo>
                        <a:close/>
                      </a:path>
                    </a:pathLst>
                  </a:custGeom>
                  <a:solidFill>
                    <a:srgbClr val="4B41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grpSp>
            <p:nvGrpSpPr>
              <p:cNvPr id="67" name="Group 66">
                <a:extLst>
                  <a:ext uri="{FF2B5EF4-FFF2-40B4-BE49-F238E27FC236}">
                    <a16:creationId xmlns:a16="http://schemas.microsoft.com/office/drawing/2014/main" id="{72CCC310-C845-6488-0CB9-C097C5C2220C}"/>
                  </a:ext>
                </a:extLst>
              </p:cNvPr>
              <p:cNvGrpSpPr/>
              <p:nvPr/>
            </p:nvGrpSpPr>
            <p:grpSpPr>
              <a:xfrm rot="382393">
                <a:off x="11964378" y="8619935"/>
                <a:ext cx="1658571" cy="1704006"/>
                <a:chOff x="11506364" y="10590632"/>
                <a:chExt cx="1399962" cy="1438313"/>
              </a:xfrm>
            </p:grpSpPr>
            <p:sp>
              <p:nvSpPr>
                <p:cNvPr id="72" name="Freeform 4245">
                  <a:extLst>
                    <a:ext uri="{FF2B5EF4-FFF2-40B4-BE49-F238E27FC236}">
                      <a16:creationId xmlns:a16="http://schemas.microsoft.com/office/drawing/2014/main" id="{EF282D80-7C95-2198-C1DA-CE89AEC19606}"/>
                    </a:ext>
                  </a:extLst>
                </p:cNvPr>
                <p:cNvSpPr>
                  <a:spLocks/>
                </p:cNvSpPr>
                <p:nvPr/>
              </p:nvSpPr>
              <p:spPr bwMode="auto">
                <a:xfrm>
                  <a:off x="12580304" y="11434443"/>
                  <a:ext cx="326022" cy="517795"/>
                </a:xfrm>
                <a:custGeom>
                  <a:avLst/>
                  <a:gdLst>
                    <a:gd name="T0" fmla="*/ 18 w 20"/>
                    <a:gd name="T1" fmla="*/ 31 h 31"/>
                    <a:gd name="T2" fmla="*/ 19 w 20"/>
                    <a:gd name="T3" fmla="*/ 29 h 31"/>
                    <a:gd name="T4" fmla="*/ 3 w 20"/>
                    <a:gd name="T5" fmla="*/ 0 h 31"/>
                    <a:gd name="T6" fmla="*/ 1 w 20"/>
                    <a:gd name="T7" fmla="*/ 1 h 31"/>
                    <a:gd name="T8" fmla="*/ 1 w 20"/>
                    <a:gd name="T9" fmla="*/ 4 h 31"/>
                    <a:gd name="T10" fmla="*/ 9 w 20"/>
                    <a:gd name="T11" fmla="*/ 10 h 31"/>
                    <a:gd name="T12" fmla="*/ 16 w 20"/>
                    <a:gd name="T13" fmla="*/ 29 h 31"/>
                    <a:gd name="T14" fmla="*/ 17 w 20"/>
                    <a:gd name="T15" fmla="*/ 31 h 31"/>
                    <a:gd name="T16" fmla="*/ 18 w 20"/>
                    <a:gd name="T17"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31">
                      <a:moveTo>
                        <a:pt x="18" y="31"/>
                      </a:moveTo>
                      <a:cubicBezTo>
                        <a:pt x="19" y="31"/>
                        <a:pt x="19" y="30"/>
                        <a:pt x="19" y="29"/>
                      </a:cubicBezTo>
                      <a:cubicBezTo>
                        <a:pt x="20" y="9"/>
                        <a:pt x="4" y="1"/>
                        <a:pt x="3" y="0"/>
                      </a:cubicBezTo>
                      <a:cubicBezTo>
                        <a:pt x="2" y="0"/>
                        <a:pt x="1" y="0"/>
                        <a:pt x="1" y="1"/>
                      </a:cubicBezTo>
                      <a:cubicBezTo>
                        <a:pt x="0" y="2"/>
                        <a:pt x="0" y="3"/>
                        <a:pt x="1" y="4"/>
                      </a:cubicBezTo>
                      <a:cubicBezTo>
                        <a:pt x="1" y="4"/>
                        <a:pt x="5" y="6"/>
                        <a:pt x="9" y="10"/>
                      </a:cubicBezTo>
                      <a:cubicBezTo>
                        <a:pt x="13" y="16"/>
                        <a:pt x="16" y="22"/>
                        <a:pt x="16" y="29"/>
                      </a:cubicBezTo>
                      <a:cubicBezTo>
                        <a:pt x="16" y="30"/>
                        <a:pt x="16" y="31"/>
                        <a:pt x="17" y="31"/>
                      </a:cubicBezTo>
                      <a:lnTo>
                        <a:pt x="18" y="31"/>
                      </a:lnTo>
                      <a:close/>
                    </a:path>
                  </a:pathLst>
                </a:custGeom>
                <a:solidFill>
                  <a:srgbClr val="8379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 name="Freeform 4251">
                  <a:extLst>
                    <a:ext uri="{FF2B5EF4-FFF2-40B4-BE49-F238E27FC236}">
                      <a16:creationId xmlns:a16="http://schemas.microsoft.com/office/drawing/2014/main" id="{3B51FA38-6AF9-DF84-AE33-872BCD7C0278}"/>
                    </a:ext>
                  </a:extLst>
                </p:cNvPr>
                <p:cNvSpPr>
                  <a:spLocks/>
                </p:cNvSpPr>
                <p:nvPr/>
              </p:nvSpPr>
              <p:spPr bwMode="auto">
                <a:xfrm>
                  <a:off x="11506364" y="10590632"/>
                  <a:ext cx="1361606" cy="1438313"/>
                </a:xfrm>
                <a:custGeom>
                  <a:avLst/>
                  <a:gdLst>
                    <a:gd name="T0" fmla="*/ 76 w 82"/>
                    <a:gd name="T1" fmla="*/ 62 h 87"/>
                    <a:gd name="T2" fmla="*/ 2 w 82"/>
                    <a:gd name="T3" fmla="*/ 9 h 87"/>
                    <a:gd name="T4" fmla="*/ 8 w 82"/>
                    <a:gd name="T5" fmla="*/ 1 h 87"/>
                    <a:gd name="T6" fmla="*/ 76 w 82"/>
                    <a:gd name="T7" fmla="*/ 62 h 87"/>
                  </a:gdLst>
                  <a:ahLst/>
                  <a:cxnLst>
                    <a:cxn ang="0">
                      <a:pos x="T0" y="T1"/>
                    </a:cxn>
                    <a:cxn ang="0">
                      <a:pos x="T2" y="T3"/>
                    </a:cxn>
                    <a:cxn ang="0">
                      <a:pos x="T4" y="T5"/>
                    </a:cxn>
                    <a:cxn ang="0">
                      <a:pos x="T6" y="T7"/>
                    </a:cxn>
                  </a:cxnLst>
                  <a:rect l="0" t="0" r="r" b="b"/>
                  <a:pathLst>
                    <a:path w="82" h="87">
                      <a:moveTo>
                        <a:pt x="76" y="62"/>
                      </a:moveTo>
                      <a:cubicBezTo>
                        <a:pt x="76" y="62"/>
                        <a:pt x="36" y="87"/>
                        <a:pt x="2" y="9"/>
                      </a:cubicBezTo>
                      <a:cubicBezTo>
                        <a:pt x="0" y="5"/>
                        <a:pt x="4" y="0"/>
                        <a:pt x="8" y="1"/>
                      </a:cubicBezTo>
                      <a:cubicBezTo>
                        <a:pt x="30" y="5"/>
                        <a:pt x="82" y="19"/>
                        <a:pt x="76" y="62"/>
                      </a:cubicBezTo>
                      <a:close/>
                    </a:path>
                  </a:pathLst>
                </a:custGeom>
                <a:solidFill>
                  <a:srgbClr val="8379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 name="Freeform 4254">
                  <a:extLst>
                    <a:ext uri="{FF2B5EF4-FFF2-40B4-BE49-F238E27FC236}">
                      <a16:creationId xmlns:a16="http://schemas.microsoft.com/office/drawing/2014/main" id="{8E52BC5D-ECF0-A232-630F-6E2C55CEADA4}"/>
                    </a:ext>
                  </a:extLst>
                </p:cNvPr>
                <p:cNvSpPr>
                  <a:spLocks/>
                </p:cNvSpPr>
                <p:nvPr/>
              </p:nvSpPr>
              <p:spPr bwMode="auto">
                <a:xfrm>
                  <a:off x="11947451" y="10935827"/>
                  <a:ext cx="824639" cy="690389"/>
                </a:xfrm>
                <a:custGeom>
                  <a:avLst/>
                  <a:gdLst>
                    <a:gd name="T0" fmla="*/ 49 w 50"/>
                    <a:gd name="T1" fmla="*/ 41 h 41"/>
                    <a:gd name="T2" fmla="*/ 50 w 50"/>
                    <a:gd name="T3" fmla="*/ 41 h 41"/>
                    <a:gd name="T4" fmla="*/ 50 w 50"/>
                    <a:gd name="T5" fmla="*/ 40 h 41"/>
                    <a:gd name="T6" fmla="*/ 1 w 50"/>
                    <a:gd name="T7" fmla="*/ 0 h 41"/>
                    <a:gd name="T8" fmla="*/ 0 w 50"/>
                    <a:gd name="T9" fmla="*/ 0 h 41"/>
                    <a:gd name="T10" fmla="*/ 0 w 50"/>
                    <a:gd name="T11" fmla="*/ 2 h 41"/>
                    <a:gd name="T12" fmla="*/ 49 w 50"/>
                    <a:gd name="T13" fmla="*/ 41 h 41"/>
                    <a:gd name="T14" fmla="*/ 49 w 50"/>
                    <a:gd name="T15" fmla="*/ 41 h 4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 h="41">
                      <a:moveTo>
                        <a:pt x="49" y="41"/>
                      </a:moveTo>
                      <a:cubicBezTo>
                        <a:pt x="50" y="41"/>
                        <a:pt x="50" y="41"/>
                        <a:pt x="50" y="41"/>
                      </a:cubicBezTo>
                      <a:cubicBezTo>
                        <a:pt x="50" y="41"/>
                        <a:pt x="50" y="40"/>
                        <a:pt x="50" y="40"/>
                      </a:cubicBezTo>
                      <a:cubicBezTo>
                        <a:pt x="1" y="0"/>
                        <a:pt x="1" y="0"/>
                        <a:pt x="1" y="0"/>
                      </a:cubicBezTo>
                      <a:cubicBezTo>
                        <a:pt x="1" y="0"/>
                        <a:pt x="0" y="0"/>
                        <a:pt x="0" y="0"/>
                      </a:cubicBezTo>
                      <a:cubicBezTo>
                        <a:pt x="0" y="1"/>
                        <a:pt x="0" y="1"/>
                        <a:pt x="0" y="2"/>
                      </a:cubicBezTo>
                      <a:cubicBezTo>
                        <a:pt x="49" y="41"/>
                        <a:pt x="49" y="41"/>
                        <a:pt x="49" y="41"/>
                      </a:cubicBezTo>
                      <a:cubicBezTo>
                        <a:pt x="49" y="41"/>
                        <a:pt x="49" y="41"/>
                        <a:pt x="49" y="41"/>
                      </a:cubicBezTo>
                      <a:close/>
                    </a:path>
                  </a:pathLst>
                </a:custGeom>
                <a:solidFill>
                  <a:srgbClr val="4B41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8" name="Group 67">
                <a:extLst>
                  <a:ext uri="{FF2B5EF4-FFF2-40B4-BE49-F238E27FC236}">
                    <a16:creationId xmlns:a16="http://schemas.microsoft.com/office/drawing/2014/main" id="{62D51388-8D64-8B32-B196-5B14054E20F3}"/>
                  </a:ext>
                </a:extLst>
              </p:cNvPr>
              <p:cNvGrpSpPr/>
              <p:nvPr/>
            </p:nvGrpSpPr>
            <p:grpSpPr>
              <a:xfrm>
                <a:off x="13265290" y="10227466"/>
                <a:ext cx="877747" cy="1964534"/>
                <a:chOff x="12854791" y="10175947"/>
                <a:chExt cx="1649264" cy="1964534"/>
              </a:xfrm>
            </p:grpSpPr>
            <p:sp>
              <p:nvSpPr>
                <p:cNvPr id="69" name="Freeform 4255">
                  <a:extLst>
                    <a:ext uri="{FF2B5EF4-FFF2-40B4-BE49-F238E27FC236}">
                      <a16:creationId xmlns:a16="http://schemas.microsoft.com/office/drawing/2014/main" id="{91F82F52-05E2-D417-6FAD-FBE8931C0541}"/>
                    </a:ext>
                  </a:extLst>
                </p:cNvPr>
                <p:cNvSpPr>
                  <a:spLocks/>
                </p:cNvSpPr>
                <p:nvPr/>
              </p:nvSpPr>
              <p:spPr bwMode="auto">
                <a:xfrm>
                  <a:off x="12854791" y="10175947"/>
                  <a:ext cx="1649264" cy="1964534"/>
                </a:xfrm>
                <a:custGeom>
                  <a:avLst/>
                  <a:gdLst>
                    <a:gd name="T0" fmla="*/ 0 w 99"/>
                    <a:gd name="T1" fmla="*/ 0 h 65"/>
                    <a:gd name="T2" fmla="*/ 3 w 99"/>
                    <a:gd name="T3" fmla="*/ 13 h 65"/>
                    <a:gd name="T4" fmla="*/ 4 w 99"/>
                    <a:gd name="T5" fmla="*/ 17 h 65"/>
                    <a:gd name="T6" fmla="*/ 6 w 99"/>
                    <a:gd name="T7" fmla="*/ 25 h 65"/>
                    <a:gd name="T8" fmla="*/ 7 w 99"/>
                    <a:gd name="T9" fmla="*/ 29 h 65"/>
                    <a:gd name="T10" fmla="*/ 13 w 99"/>
                    <a:gd name="T11" fmla="*/ 60 h 65"/>
                    <a:gd name="T12" fmla="*/ 20 w 99"/>
                    <a:gd name="T13" fmla="*/ 65 h 65"/>
                    <a:gd name="T14" fmla="*/ 79 w 99"/>
                    <a:gd name="T15" fmla="*/ 65 h 65"/>
                    <a:gd name="T16" fmla="*/ 86 w 99"/>
                    <a:gd name="T17" fmla="*/ 60 h 65"/>
                    <a:gd name="T18" fmla="*/ 93 w 99"/>
                    <a:gd name="T19" fmla="*/ 29 h 65"/>
                    <a:gd name="T20" fmla="*/ 94 w 99"/>
                    <a:gd name="T21" fmla="*/ 25 h 65"/>
                    <a:gd name="T22" fmla="*/ 96 w 99"/>
                    <a:gd name="T23" fmla="*/ 17 h 65"/>
                    <a:gd name="T24" fmla="*/ 97 w 99"/>
                    <a:gd name="T25" fmla="*/ 13 h 65"/>
                    <a:gd name="T26" fmla="*/ 99 w 99"/>
                    <a:gd name="T27" fmla="*/ 0 h 65"/>
                    <a:gd name="T28" fmla="*/ 0 w 99"/>
                    <a:gd name="T29" fmla="*/ 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9" h="65">
                      <a:moveTo>
                        <a:pt x="0" y="0"/>
                      </a:moveTo>
                      <a:cubicBezTo>
                        <a:pt x="3" y="13"/>
                        <a:pt x="3" y="13"/>
                        <a:pt x="3" y="13"/>
                      </a:cubicBezTo>
                      <a:cubicBezTo>
                        <a:pt x="4" y="17"/>
                        <a:pt x="4" y="17"/>
                        <a:pt x="4" y="17"/>
                      </a:cubicBezTo>
                      <a:cubicBezTo>
                        <a:pt x="6" y="25"/>
                        <a:pt x="6" y="25"/>
                        <a:pt x="6" y="25"/>
                      </a:cubicBezTo>
                      <a:cubicBezTo>
                        <a:pt x="7" y="29"/>
                        <a:pt x="7" y="29"/>
                        <a:pt x="7" y="29"/>
                      </a:cubicBezTo>
                      <a:cubicBezTo>
                        <a:pt x="13" y="60"/>
                        <a:pt x="13" y="60"/>
                        <a:pt x="13" y="60"/>
                      </a:cubicBezTo>
                      <a:cubicBezTo>
                        <a:pt x="14" y="63"/>
                        <a:pt x="17" y="65"/>
                        <a:pt x="20" y="65"/>
                      </a:cubicBezTo>
                      <a:cubicBezTo>
                        <a:pt x="79" y="65"/>
                        <a:pt x="79" y="65"/>
                        <a:pt x="79" y="65"/>
                      </a:cubicBezTo>
                      <a:cubicBezTo>
                        <a:pt x="83" y="65"/>
                        <a:pt x="86" y="63"/>
                        <a:pt x="86" y="60"/>
                      </a:cubicBezTo>
                      <a:cubicBezTo>
                        <a:pt x="93" y="29"/>
                        <a:pt x="93" y="29"/>
                        <a:pt x="93" y="29"/>
                      </a:cubicBezTo>
                      <a:cubicBezTo>
                        <a:pt x="94" y="25"/>
                        <a:pt x="94" y="25"/>
                        <a:pt x="94" y="25"/>
                      </a:cubicBezTo>
                      <a:cubicBezTo>
                        <a:pt x="96" y="17"/>
                        <a:pt x="96" y="17"/>
                        <a:pt x="96" y="17"/>
                      </a:cubicBezTo>
                      <a:cubicBezTo>
                        <a:pt x="97" y="13"/>
                        <a:pt x="97" y="13"/>
                        <a:pt x="97" y="13"/>
                      </a:cubicBezTo>
                      <a:cubicBezTo>
                        <a:pt x="99" y="0"/>
                        <a:pt x="99" y="0"/>
                        <a:pt x="99" y="0"/>
                      </a:cubicBezTo>
                      <a:lnTo>
                        <a:pt x="0" y="0"/>
                      </a:lnTo>
                      <a:close/>
                    </a:path>
                  </a:pathLst>
                </a:custGeom>
                <a:solidFill>
                  <a:srgbClr val="EA983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 name="Freeform 4256">
                  <a:extLst>
                    <a:ext uri="{FF2B5EF4-FFF2-40B4-BE49-F238E27FC236}">
                      <a16:creationId xmlns:a16="http://schemas.microsoft.com/office/drawing/2014/main" id="{C3E4DD42-5DDA-7055-E32E-EE249B10565B}"/>
                    </a:ext>
                  </a:extLst>
                </p:cNvPr>
                <p:cNvSpPr>
                  <a:spLocks/>
                </p:cNvSpPr>
                <p:nvPr/>
              </p:nvSpPr>
              <p:spPr bwMode="auto">
                <a:xfrm>
                  <a:off x="12919627" y="10473244"/>
                  <a:ext cx="1572550" cy="76708"/>
                </a:xfrm>
                <a:custGeom>
                  <a:avLst/>
                  <a:gdLst>
                    <a:gd name="T0" fmla="*/ 0 w 82"/>
                    <a:gd name="T1" fmla="*/ 0 h 4"/>
                    <a:gd name="T2" fmla="*/ 1 w 82"/>
                    <a:gd name="T3" fmla="*/ 4 h 4"/>
                    <a:gd name="T4" fmla="*/ 81 w 82"/>
                    <a:gd name="T5" fmla="*/ 4 h 4"/>
                    <a:gd name="T6" fmla="*/ 82 w 82"/>
                    <a:gd name="T7" fmla="*/ 0 h 4"/>
                    <a:gd name="T8" fmla="*/ 0 w 82"/>
                    <a:gd name="T9" fmla="*/ 0 h 4"/>
                  </a:gdLst>
                  <a:ahLst/>
                  <a:cxnLst>
                    <a:cxn ang="0">
                      <a:pos x="T0" y="T1"/>
                    </a:cxn>
                    <a:cxn ang="0">
                      <a:pos x="T2" y="T3"/>
                    </a:cxn>
                    <a:cxn ang="0">
                      <a:pos x="T4" y="T5"/>
                    </a:cxn>
                    <a:cxn ang="0">
                      <a:pos x="T6" y="T7"/>
                    </a:cxn>
                    <a:cxn ang="0">
                      <a:pos x="T8" y="T9"/>
                    </a:cxn>
                  </a:cxnLst>
                  <a:rect l="0" t="0" r="r" b="b"/>
                  <a:pathLst>
                    <a:path w="82" h="4">
                      <a:moveTo>
                        <a:pt x="0" y="0"/>
                      </a:moveTo>
                      <a:lnTo>
                        <a:pt x="1" y="4"/>
                      </a:lnTo>
                      <a:lnTo>
                        <a:pt x="81" y="4"/>
                      </a:lnTo>
                      <a:lnTo>
                        <a:pt x="82" y="0"/>
                      </a:lnTo>
                      <a:lnTo>
                        <a:pt x="0" y="0"/>
                      </a:lnTo>
                      <a:close/>
                    </a:path>
                  </a:pathLst>
                </a:custGeom>
                <a:solidFill>
                  <a:srgbClr val="B56B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 name="Freeform 4257">
                  <a:extLst>
                    <a:ext uri="{FF2B5EF4-FFF2-40B4-BE49-F238E27FC236}">
                      <a16:creationId xmlns:a16="http://schemas.microsoft.com/office/drawing/2014/main" id="{FE90113C-1FD9-C4BF-6FF0-1DC45B77BA60}"/>
                    </a:ext>
                  </a:extLst>
                </p:cNvPr>
                <p:cNvSpPr>
                  <a:spLocks/>
                </p:cNvSpPr>
                <p:nvPr/>
              </p:nvSpPr>
              <p:spPr bwMode="auto">
                <a:xfrm>
                  <a:off x="12950678" y="10597849"/>
                  <a:ext cx="1476670" cy="57536"/>
                </a:xfrm>
                <a:custGeom>
                  <a:avLst/>
                  <a:gdLst>
                    <a:gd name="T0" fmla="*/ 0 w 77"/>
                    <a:gd name="T1" fmla="*/ 0 h 3"/>
                    <a:gd name="T2" fmla="*/ 1 w 77"/>
                    <a:gd name="T3" fmla="*/ 3 h 3"/>
                    <a:gd name="T4" fmla="*/ 76 w 77"/>
                    <a:gd name="T5" fmla="*/ 3 h 3"/>
                    <a:gd name="T6" fmla="*/ 77 w 77"/>
                    <a:gd name="T7" fmla="*/ 0 h 3"/>
                    <a:gd name="T8" fmla="*/ 0 w 77"/>
                    <a:gd name="T9" fmla="*/ 0 h 3"/>
                  </a:gdLst>
                  <a:ahLst/>
                  <a:cxnLst>
                    <a:cxn ang="0">
                      <a:pos x="T0" y="T1"/>
                    </a:cxn>
                    <a:cxn ang="0">
                      <a:pos x="T2" y="T3"/>
                    </a:cxn>
                    <a:cxn ang="0">
                      <a:pos x="T4" y="T5"/>
                    </a:cxn>
                    <a:cxn ang="0">
                      <a:pos x="T6" y="T7"/>
                    </a:cxn>
                    <a:cxn ang="0">
                      <a:pos x="T8" y="T9"/>
                    </a:cxn>
                  </a:cxnLst>
                  <a:rect l="0" t="0" r="r" b="b"/>
                  <a:pathLst>
                    <a:path w="77" h="3">
                      <a:moveTo>
                        <a:pt x="0" y="0"/>
                      </a:moveTo>
                      <a:lnTo>
                        <a:pt x="1" y="3"/>
                      </a:lnTo>
                      <a:lnTo>
                        <a:pt x="76" y="3"/>
                      </a:lnTo>
                      <a:lnTo>
                        <a:pt x="77" y="0"/>
                      </a:lnTo>
                      <a:lnTo>
                        <a:pt x="0" y="0"/>
                      </a:lnTo>
                      <a:close/>
                    </a:path>
                  </a:pathLst>
                </a:custGeom>
                <a:solidFill>
                  <a:srgbClr val="B56B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grpSp>
          <p:nvGrpSpPr>
            <p:cNvPr id="31" name="Group 30">
              <a:extLst>
                <a:ext uri="{FF2B5EF4-FFF2-40B4-BE49-F238E27FC236}">
                  <a16:creationId xmlns:a16="http://schemas.microsoft.com/office/drawing/2014/main" id="{B6C23321-9337-BDFD-DB23-28587C0469DE}"/>
                </a:ext>
              </a:extLst>
            </p:cNvPr>
            <p:cNvGrpSpPr/>
            <p:nvPr/>
          </p:nvGrpSpPr>
          <p:grpSpPr>
            <a:xfrm>
              <a:off x="14240265" y="403680"/>
              <a:ext cx="4067487" cy="4800280"/>
              <a:chOff x="1803696" y="1810576"/>
              <a:chExt cx="2482763" cy="2930057"/>
            </a:xfrm>
          </p:grpSpPr>
          <p:grpSp>
            <p:nvGrpSpPr>
              <p:cNvPr id="32" name="Group 31">
                <a:extLst>
                  <a:ext uri="{FF2B5EF4-FFF2-40B4-BE49-F238E27FC236}">
                    <a16:creationId xmlns:a16="http://schemas.microsoft.com/office/drawing/2014/main" id="{2C29C428-0CEC-81A6-DDA4-C8C31F23025B}"/>
                  </a:ext>
                </a:extLst>
              </p:cNvPr>
              <p:cNvGrpSpPr/>
              <p:nvPr/>
            </p:nvGrpSpPr>
            <p:grpSpPr>
              <a:xfrm>
                <a:off x="1803696" y="1810576"/>
                <a:ext cx="2482763" cy="2930057"/>
                <a:chOff x="142953" y="934202"/>
                <a:chExt cx="1561324" cy="1842612"/>
              </a:xfrm>
            </p:grpSpPr>
            <p:sp>
              <p:nvSpPr>
                <p:cNvPr id="34" name="Freeform 115">
                  <a:extLst>
                    <a:ext uri="{FF2B5EF4-FFF2-40B4-BE49-F238E27FC236}">
                      <a16:creationId xmlns:a16="http://schemas.microsoft.com/office/drawing/2014/main" id="{2AEDE17A-7C43-78EB-FD7F-EB5DFB2B96B6}"/>
                    </a:ext>
                  </a:extLst>
                </p:cNvPr>
                <p:cNvSpPr>
                  <a:spLocks/>
                </p:cNvSpPr>
                <p:nvPr/>
              </p:nvSpPr>
              <p:spPr bwMode="auto">
                <a:xfrm>
                  <a:off x="142953" y="1880972"/>
                  <a:ext cx="345543" cy="473521"/>
                </a:xfrm>
                <a:custGeom>
                  <a:avLst/>
                  <a:gdLst>
                    <a:gd name="T0" fmla="*/ 2 w 32"/>
                    <a:gd name="T1" fmla="*/ 19 h 44"/>
                    <a:gd name="T2" fmla="*/ 20 w 32"/>
                    <a:gd name="T3" fmla="*/ 40 h 44"/>
                    <a:gd name="T4" fmla="*/ 31 w 32"/>
                    <a:gd name="T5" fmla="*/ 20 h 44"/>
                    <a:gd name="T6" fmla="*/ 15 w 32"/>
                    <a:gd name="T7" fmla="*/ 2 h 44"/>
                    <a:gd name="T8" fmla="*/ 2 w 32"/>
                    <a:gd name="T9" fmla="*/ 19 h 44"/>
                  </a:gdLst>
                  <a:ahLst/>
                  <a:cxnLst>
                    <a:cxn ang="0">
                      <a:pos x="T0" y="T1"/>
                    </a:cxn>
                    <a:cxn ang="0">
                      <a:pos x="T2" y="T3"/>
                    </a:cxn>
                    <a:cxn ang="0">
                      <a:pos x="T4" y="T5"/>
                    </a:cxn>
                    <a:cxn ang="0">
                      <a:pos x="T6" y="T7"/>
                    </a:cxn>
                    <a:cxn ang="0">
                      <a:pos x="T8" y="T9"/>
                    </a:cxn>
                  </a:cxnLst>
                  <a:rect l="0" t="0" r="r" b="b"/>
                  <a:pathLst>
                    <a:path w="32" h="44">
                      <a:moveTo>
                        <a:pt x="2" y="19"/>
                      </a:moveTo>
                      <a:cubicBezTo>
                        <a:pt x="3" y="30"/>
                        <a:pt x="12" y="44"/>
                        <a:pt x="20" y="40"/>
                      </a:cubicBezTo>
                      <a:cubicBezTo>
                        <a:pt x="27" y="37"/>
                        <a:pt x="32" y="31"/>
                        <a:pt x="31" y="20"/>
                      </a:cubicBezTo>
                      <a:cubicBezTo>
                        <a:pt x="29" y="9"/>
                        <a:pt x="23" y="4"/>
                        <a:pt x="15" y="2"/>
                      </a:cubicBezTo>
                      <a:cubicBezTo>
                        <a:pt x="5" y="0"/>
                        <a:pt x="0" y="8"/>
                        <a:pt x="2" y="19"/>
                      </a:cubicBezTo>
                    </a:path>
                  </a:pathLst>
                </a:custGeom>
                <a:solidFill>
                  <a:srgbClr val="ED90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35" name="Freeform 116">
                  <a:extLst>
                    <a:ext uri="{FF2B5EF4-FFF2-40B4-BE49-F238E27FC236}">
                      <a16:creationId xmlns:a16="http://schemas.microsoft.com/office/drawing/2014/main" id="{78559F9B-9D31-9541-61C9-693362F82472}"/>
                    </a:ext>
                  </a:extLst>
                </p:cNvPr>
                <p:cNvSpPr>
                  <a:spLocks/>
                </p:cNvSpPr>
                <p:nvPr/>
              </p:nvSpPr>
              <p:spPr bwMode="auto">
                <a:xfrm>
                  <a:off x="194144" y="1880972"/>
                  <a:ext cx="140780" cy="102382"/>
                </a:xfrm>
                <a:custGeom>
                  <a:avLst/>
                  <a:gdLst>
                    <a:gd name="T0" fmla="*/ 0 w 14"/>
                    <a:gd name="T1" fmla="*/ 5 h 9"/>
                    <a:gd name="T2" fmla="*/ 14 w 14"/>
                    <a:gd name="T3" fmla="*/ 9 h 9"/>
                    <a:gd name="T4" fmla="*/ 13 w 14"/>
                    <a:gd name="T5" fmla="*/ 2 h 9"/>
                    <a:gd name="T6" fmla="*/ 7 w 14"/>
                    <a:gd name="T7" fmla="*/ 1 h 9"/>
                    <a:gd name="T8" fmla="*/ 0 w 14"/>
                    <a:gd name="T9" fmla="*/ 5 h 9"/>
                  </a:gdLst>
                  <a:ahLst/>
                  <a:cxnLst>
                    <a:cxn ang="0">
                      <a:pos x="T0" y="T1"/>
                    </a:cxn>
                    <a:cxn ang="0">
                      <a:pos x="T2" y="T3"/>
                    </a:cxn>
                    <a:cxn ang="0">
                      <a:pos x="T4" y="T5"/>
                    </a:cxn>
                    <a:cxn ang="0">
                      <a:pos x="T6" y="T7"/>
                    </a:cxn>
                    <a:cxn ang="0">
                      <a:pos x="T8" y="T9"/>
                    </a:cxn>
                  </a:cxnLst>
                  <a:rect l="0" t="0" r="r" b="b"/>
                  <a:pathLst>
                    <a:path w="14" h="9">
                      <a:moveTo>
                        <a:pt x="0" y="5"/>
                      </a:moveTo>
                      <a:cubicBezTo>
                        <a:pt x="2" y="2"/>
                        <a:pt x="12" y="1"/>
                        <a:pt x="14" y="9"/>
                      </a:cubicBezTo>
                      <a:cubicBezTo>
                        <a:pt x="13" y="2"/>
                        <a:pt x="13" y="2"/>
                        <a:pt x="13" y="2"/>
                      </a:cubicBezTo>
                      <a:cubicBezTo>
                        <a:pt x="13" y="2"/>
                        <a:pt x="10" y="0"/>
                        <a:pt x="7" y="1"/>
                      </a:cubicBezTo>
                      <a:cubicBezTo>
                        <a:pt x="2" y="2"/>
                        <a:pt x="0" y="5"/>
                        <a:pt x="0" y="5"/>
                      </a:cubicBezTo>
                      <a:close/>
                    </a:path>
                  </a:pathLst>
                </a:custGeom>
                <a:solidFill>
                  <a:srgbClr val="FCBB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36" name="Freeform 117">
                  <a:extLst>
                    <a:ext uri="{FF2B5EF4-FFF2-40B4-BE49-F238E27FC236}">
                      <a16:creationId xmlns:a16="http://schemas.microsoft.com/office/drawing/2014/main" id="{34EB12F7-9136-00D4-7F71-1813279213A7}"/>
                    </a:ext>
                  </a:extLst>
                </p:cNvPr>
                <p:cNvSpPr>
                  <a:spLocks/>
                </p:cNvSpPr>
                <p:nvPr/>
              </p:nvSpPr>
              <p:spPr bwMode="auto">
                <a:xfrm>
                  <a:off x="1358734" y="1880972"/>
                  <a:ext cx="345543" cy="473521"/>
                </a:xfrm>
                <a:custGeom>
                  <a:avLst/>
                  <a:gdLst>
                    <a:gd name="T0" fmla="*/ 30 w 32"/>
                    <a:gd name="T1" fmla="*/ 19 h 44"/>
                    <a:gd name="T2" fmla="*/ 12 w 32"/>
                    <a:gd name="T3" fmla="*/ 40 h 44"/>
                    <a:gd name="T4" fmla="*/ 2 w 32"/>
                    <a:gd name="T5" fmla="*/ 20 h 44"/>
                    <a:gd name="T6" fmla="*/ 18 w 32"/>
                    <a:gd name="T7" fmla="*/ 2 h 44"/>
                    <a:gd name="T8" fmla="*/ 30 w 32"/>
                    <a:gd name="T9" fmla="*/ 19 h 44"/>
                  </a:gdLst>
                  <a:ahLst/>
                  <a:cxnLst>
                    <a:cxn ang="0">
                      <a:pos x="T0" y="T1"/>
                    </a:cxn>
                    <a:cxn ang="0">
                      <a:pos x="T2" y="T3"/>
                    </a:cxn>
                    <a:cxn ang="0">
                      <a:pos x="T4" y="T5"/>
                    </a:cxn>
                    <a:cxn ang="0">
                      <a:pos x="T6" y="T7"/>
                    </a:cxn>
                    <a:cxn ang="0">
                      <a:pos x="T8" y="T9"/>
                    </a:cxn>
                  </a:cxnLst>
                  <a:rect l="0" t="0" r="r" b="b"/>
                  <a:pathLst>
                    <a:path w="32" h="44">
                      <a:moveTo>
                        <a:pt x="30" y="19"/>
                      </a:moveTo>
                      <a:cubicBezTo>
                        <a:pt x="29" y="30"/>
                        <a:pt x="20" y="44"/>
                        <a:pt x="12" y="40"/>
                      </a:cubicBezTo>
                      <a:cubicBezTo>
                        <a:pt x="6" y="37"/>
                        <a:pt x="0" y="31"/>
                        <a:pt x="2" y="20"/>
                      </a:cubicBezTo>
                      <a:cubicBezTo>
                        <a:pt x="3" y="9"/>
                        <a:pt x="9" y="4"/>
                        <a:pt x="18" y="2"/>
                      </a:cubicBezTo>
                      <a:cubicBezTo>
                        <a:pt x="27" y="0"/>
                        <a:pt x="32" y="8"/>
                        <a:pt x="30" y="19"/>
                      </a:cubicBezTo>
                    </a:path>
                  </a:pathLst>
                </a:custGeom>
                <a:solidFill>
                  <a:srgbClr val="ED90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37" name="Freeform 118">
                  <a:extLst>
                    <a:ext uri="{FF2B5EF4-FFF2-40B4-BE49-F238E27FC236}">
                      <a16:creationId xmlns:a16="http://schemas.microsoft.com/office/drawing/2014/main" id="{E38C47BC-B157-201C-F5E4-622D854641F1}"/>
                    </a:ext>
                  </a:extLst>
                </p:cNvPr>
                <p:cNvSpPr>
                  <a:spLocks/>
                </p:cNvSpPr>
                <p:nvPr/>
              </p:nvSpPr>
              <p:spPr bwMode="auto">
                <a:xfrm>
                  <a:off x="1512307" y="1880972"/>
                  <a:ext cx="153573" cy="102382"/>
                </a:xfrm>
                <a:custGeom>
                  <a:avLst/>
                  <a:gdLst>
                    <a:gd name="T0" fmla="*/ 14 w 14"/>
                    <a:gd name="T1" fmla="*/ 5 h 9"/>
                    <a:gd name="T2" fmla="*/ 0 w 14"/>
                    <a:gd name="T3" fmla="*/ 9 h 9"/>
                    <a:gd name="T4" fmla="*/ 1 w 14"/>
                    <a:gd name="T5" fmla="*/ 2 h 9"/>
                    <a:gd name="T6" fmla="*/ 7 w 14"/>
                    <a:gd name="T7" fmla="*/ 1 h 9"/>
                    <a:gd name="T8" fmla="*/ 14 w 14"/>
                    <a:gd name="T9" fmla="*/ 5 h 9"/>
                  </a:gdLst>
                  <a:ahLst/>
                  <a:cxnLst>
                    <a:cxn ang="0">
                      <a:pos x="T0" y="T1"/>
                    </a:cxn>
                    <a:cxn ang="0">
                      <a:pos x="T2" y="T3"/>
                    </a:cxn>
                    <a:cxn ang="0">
                      <a:pos x="T4" y="T5"/>
                    </a:cxn>
                    <a:cxn ang="0">
                      <a:pos x="T6" y="T7"/>
                    </a:cxn>
                    <a:cxn ang="0">
                      <a:pos x="T8" y="T9"/>
                    </a:cxn>
                  </a:cxnLst>
                  <a:rect l="0" t="0" r="r" b="b"/>
                  <a:pathLst>
                    <a:path w="14" h="9">
                      <a:moveTo>
                        <a:pt x="14" y="5"/>
                      </a:moveTo>
                      <a:cubicBezTo>
                        <a:pt x="12" y="2"/>
                        <a:pt x="3" y="1"/>
                        <a:pt x="0" y="9"/>
                      </a:cubicBezTo>
                      <a:cubicBezTo>
                        <a:pt x="1" y="2"/>
                        <a:pt x="1" y="2"/>
                        <a:pt x="1" y="2"/>
                      </a:cubicBezTo>
                      <a:cubicBezTo>
                        <a:pt x="1" y="2"/>
                        <a:pt x="4" y="0"/>
                        <a:pt x="7" y="1"/>
                      </a:cubicBezTo>
                      <a:cubicBezTo>
                        <a:pt x="12" y="2"/>
                        <a:pt x="14" y="5"/>
                        <a:pt x="14" y="5"/>
                      </a:cubicBezTo>
                      <a:close/>
                    </a:path>
                  </a:pathLst>
                </a:custGeom>
                <a:solidFill>
                  <a:srgbClr val="FCBB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38" name="Freeform 119">
                  <a:extLst>
                    <a:ext uri="{FF2B5EF4-FFF2-40B4-BE49-F238E27FC236}">
                      <a16:creationId xmlns:a16="http://schemas.microsoft.com/office/drawing/2014/main" id="{BD8F62C6-B557-3179-3DBD-88FB81316ACD}"/>
                    </a:ext>
                  </a:extLst>
                </p:cNvPr>
                <p:cNvSpPr>
                  <a:spLocks/>
                </p:cNvSpPr>
                <p:nvPr/>
              </p:nvSpPr>
              <p:spPr bwMode="auto">
                <a:xfrm>
                  <a:off x="334915" y="1113108"/>
                  <a:ext cx="1190194" cy="1241385"/>
                </a:xfrm>
                <a:custGeom>
                  <a:avLst/>
                  <a:gdLst>
                    <a:gd name="T0" fmla="*/ 56 w 111"/>
                    <a:gd name="T1" fmla="*/ 0 h 115"/>
                    <a:gd name="T2" fmla="*/ 111 w 111"/>
                    <a:gd name="T3" fmla="*/ 60 h 115"/>
                    <a:gd name="T4" fmla="*/ 56 w 111"/>
                    <a:gd name="T5" fmla="*/ 115 h 115"/>
                    <a:gd name="T6" fmla="*/ 0 w 111"/>
                    <a:gd name="T7" fmla="*/ 60 h 115"/>
                    <a:gd name="T8" fmla="*/ 56 w 111"/>
                    <a:gd name="T9" fmla="*/ 0 h 115"/>
                  </a:gdLst>
                  <a:ahLst/>
                  <a:cxnLst>
                    <a:cxn ang="0">
                      <a:pos x="T0" y="T1"/>
                    </a:cxn>
                    <a:cxn ang="0">
                      <a:pos x="T2" y="T3"/>
                    </a:cxn>
                    <a:cxn ang="0">
                      <a:pos x="T4" y="T5"/>
                    </a:cxn>
                    <a:cxn ang="0">
                      <a:pos x="T6" y="T7"/>
                    </a:cxn>
                    <a:cxn ang="0">
                      <a:pos x="T8" y="T9"/>
                    </a:cxn>
                  </a:cxnLst>
                  <a:rect l="0" t="0" r="r" b="b"/>
                  <a:pathLst>
                    <a:path w="111" h="115">
                      <a:moveTo>
                        <a:pt x="56" y="0"/>
                      </a:moveTo>
                      <a:cubicBezTo>
                        <a:pt x="86" y="0"/>
                        <a:pt x="111" y="19"/>
                        <a:pt x="111" y="60"/>
                      </a:cubicBezTo>
                      <a:cubicBezTo>
                        <a:pt x="111" y="90"/>
                        <a:pt x="86" y="115"/>
                        <a:pt x="56" y="115"/>
                      </a:cubicBezTo>
                      <a:cubicBezTo>
                        <a:pt x="25" y="115"/>
                        <a:pt x="0" y="90"/>
                        <a:pt x="0" y="60"/>
                      </a:cubicBezTo>
                      <a:cubicBezTo>
                        <a:pt x="0" y="20"/>
                        <a:pt x="25" y="0"/>
                        <a:pt x="56" y="0"/>
                      </a:cubicBezTo>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39" name="Freeform 120">
                  <a:extLst>
                    <a:ext uri="{FF2B5EF4-FFF2-40B4-BE49-F238E27FC236}">
                      <a16:creationId xmlns:a16="http://schemas.microsoft.com/office/drawing/2014/main" id="{BEC33609-E054-88CD-DFDB-44ACD8E7F8FB}"/>
                    </a:ext>
                  </a:extLst>
                </p:cNvPr>
                <p:cNvSpPr>
                  <a:spLocks/>
                </p:cNvSpPr>
                <p:nvPr/>
              </p:nvSpPr>
              <p:spPr bwMode="auto">
                <a:xfrm>
                  <a:off x="360511" y="1484238"/>
                  <a:ext cx="1151797" cy="1292576"/>
                </a:xfrm>
                <a:custGeom>
                  <a:avLst/>
                  <a:gdLst>
                    <a:gd name="T0" fmla="*/ 107 w 107"/>
                    <a:gd name="T1" fmla="*/ 53 h 120"/>
                    <a:gd name="T2" fmla="*/ 53 w 107"/>
                    <a:gd name="T3" fmla="*/ 120 h 120"/>
                    <a:gd name="T4" fmla="*/ 0 w 107"/>
                    <a:gd name="T5" fmla="*/ 53 h 120"/>
                    <a:gd name="T6" fmla="*/ 53 w 107"/>
                    <a:gd name="T7" fmla="*/ 0 h 120"/>
                    <a:gd name="T8" fmla="*/ 107 w 107"/>
                    <a:gd name="T9" fmla="*/ 53 h 120"/>
                  </a:gdLst>
                  <a:ahLst/>
                  <a:cxnLst>
                    <a:cxn ang="0">
                      <a:pos x="T0" y="T1"/>
                    </a:cxn>
                    <a:cxn ang="0">
                      <a:pos x="T2" y="T3"/>
                    </a:cxn>
                    <a:cxn ang="0">
                      <a:pos x="T4" y="T5"/>
                    </a:cxn>
                    <a:cxn ang="0">
                      <a:pos x="T6" y="T7"/>
                    </a:cxn>
                    <a:cxn ang="0">
                      <a:pos x="T8" y="T9"/>
                    </a:cxn>
                  </a:cxnLst>
                  <a:rect l="0" t="0" r="r" b="b"/>
                  <a:pathLst>
                    <a:path w="107" h="120">
                      <a:moveTo>
                        <a:pt x="107" y="53"/>
                      </a:moveTo>
                      <a:cubicBezTo>
                        <a:pt x="107" y="83"/>
                        <a:pt x="88" y="120"/>
                        <a:pt x="53" y="120"/>
                      </a:cubicBezTo>
                      <a:cubicBezTo>
                        <a:pt x="17" y="120"/>
                        <a:pt x="0" y="83"/>
                        <a:pt x="0" y="53"/>
                      </a:cubicBezTo>
                      <a:cubicBezTo>
                        <a:pt x="0" y="24"/>
                        <a:pt x="24" y="0"/>
                        <a:pt x="53" y="0"/>
                      </a:cubicBezTo>
                      <a:cubicBezTo>
                        <a:pt x="83" y="0"/>
                        <a:pt x="107" y="24"/>
                        <a:pt x="107" y="53"/>
                      </a:cubicBezTo>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40" name="Freeform 123">
                  <a:extLst>
                    <a:ext uri="{FF2B5EF4-FFF2-40B4-BE49-F238E27FC236}">
                      <a16:creationId xmlns:a16="http://schemas.microsoft.com/office/drawing/2014/main" id="{AFFD2DEF-BFCF-844A-AC5C-96DF91EEF187}"/>
                    </a:ext>
                  </a:extLst>
                </p:cNvPr>
                <p:cNvSpPr>
                  <a:spLocks/>
                </p:cNvSpPr>
                <p:nvPr/>
              </p:nvSpPr>
              <p:spPr bwMode="auto">
                <a:xfrm>
                  <a:off x="514083" y="1740193"/>
                  <a:ext cx="243161" cy="89588"/>
                </a:xfrm>
                <a:custGeom>
                  <a:avLst/>
                  <a:gdLst>
                    <a:gd name="T0" fmla="*/ 15 w 23"/>
                    <a:gd name="T1" fmla="*/ 0 h 8"/>
                    <a:gd name="T2" fmla="*/ 0 w 23"/>
                    <a:gd name="T3" fmla="*/ 7 h 8"/>
                    <a:gd name="T4" fmla="*/ 0 w 23"/>
                    <a:gd name="T5" fmla="*/ 8 h 8"/>
                    <a:gd name="T6" fmla="*/ 5 w 23"/>
                    <a:gd name="T7" fmla="*/ 8 h 8"/>
                    <a:gd name="T8" fmla="*/ 15 w 23"/>
                    <a:gd name="T9" fmla="*/ 4 h 8"/>
                    <a:gd name="T10" fmla="*/ 19 w 23"/>
                    <a:gd name="T11" fmla="*/ 5 h 8"/>
                    <a:gd name="T12" fmla="*/ 20 w 23"/>
                    <a:gd name="T13" fmla="*/ 5 h 8"/>
                    <a:gd name="T14" fmla="*/ 22 w 23"/>
                    <a:gd name="T15" fmla="*/ 5 h 8"/>
                    <a:gd name="T16" fmla="*/ 22 w 23"/>
                    <a:gd name="T17" fmla="*/ 4 h 8"/>
                    <a:gd name="T18" fmla="*/ 22 w 23"/>
                    <a:gd name="T19" fmla="*/ 2 h 8"/>
                    <a:gd name="T20" fmla="*/ 22 w 23"/>
                    <a:gd name="T21" fmla="*/ 2 h 8"/>
                    <a:gd name="T22" fmla="*/ 22 w 23"/>
                    <a:gd name="T23" fmla="*/ 2 h 8"/>
                    <a:gd name="T24" fmla="*/ 22 w 23"/>
                    <a:gd name="T25" fmla="*/ 1 h 8"/>
                    <a:gd name="T26" fmla="*/ 22 w 23"/>
                    <a:gd name="T27" fmla="*/ 1 h 8"/>
                    <a:gd name="T28" fmla="*/ 22 w 23"/>
                    <a:gd name="T29" fmla="*/ 1 h 8"/>
                    <a:gd name="T30" fmla="*/ 21 w 23"/>
                    <a:gd name="T31" fmla="*/ 1 h 8"/>
                    <a:gd name="T32" fmla="*/ 15 w 23"/>
                    <a:gd name="T33"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8">
                      <a:moveTo>
                        <a:pt x="15" y="0"/>
                      </a:moveTo>
                      <a:cubicBezTo>
                        <a:pt x="8" y="0"/>
                        <a:pt x="2" y="4"/>
                        <a:pt x="0" y="7"/>
                      </a:cubicBezTo>
                      <a:cubicBezTo>
                        <a:pt x="0" y="8"/>
                        <a:pt x="0" y="8"/>
                        <a:pt x="0" y="8"/>
                      </a:cubicBezTo>
                      <a:cubicBezTo>
                        <a:pt x="1" y="8"/>
                        <a:pt x="3" y="8"/>
                        <a:pt x="5" y="8"/>
                      </a:cubicBezTo>
                      <a:cubicBezTo>
                        <a:pt x="7" y="7"/>
                        <a:pt x="10" y="4"/>
                        <a:pt x="15" y="4"/>
                      </a:cubicBezTo>
                      <a:cubicBezTo>
                        <a:pt x="16" y="4"/>
                        <a:pt x="18" y="4"/>
                        <a:pt x="19" y="5"/>
                      </a:cubicBezTo>
                      <a:cubicBezTo>
                        <a:pt x="20" y="5"/>
                        <a:pt x="20" y="5"/>
                        <a:pt x="20" y="5"/>
                      </a:cubicBezTo>
                      <a:cubicBezTo>
                        <a:pt x="21" y="5"/>
                        <a:pt x="21" y="5"/>
                        <a:pt x="22" y="5"/>
                      </a:cubicBezTo>
                      <a:cubicBezTo>
                        <a:pt x="22" y="5"/>
                        <a:pt x="22" y="4"/>
                        <a:pt x="22" y="4"/>
                      </a:cubicBezTo>
                      <a:cubicBezTo>
                        <a:pt x="23" y="3"/>
                        <a:pt x="23" y="2"/>
                        <a:pt x="22" y="2"/>
                      </a:cubicBezTo>
                      <a:cubicBezTo>
                        <a:pt x="22" y="2"/>
                        <a:pt x="22" y="2"/>
                        <a:pt x="22" y="2"/>
                      </a:cubicBezTo>
                      <a:cubicBezTo>
                        <a:pt x="22" y="2"/>
                        <a:pt x="22" y="2"/>
                        <a:pt x="22" y="2"/>
                      </a:cubicBezTo>
                      <a:cubicBezTo>
                        <a:pt x="22" y="1"/>
                        <a:pt x="22" y="1"/>
                        <a:pt x="22" y="1"/>
                      </a:cubicBezTo>
                      <a:cubicBezTo>
                        <a:pt x="22" y="1"/>
                        <a:pt x="22" y="1"/>
                        <a:pt x="22" y="1"/>
                      </a:cubicBezTo>
                      <a:cubicBezTo>
                        <a:pt x="22" y="1"/>
                        <a:pt x="22" y="1"/>
                        <a:pt x="22" y="1"/>
                      </a:cubicBezTo>
                      <a:cubicBezTo>
                        <a:pt x="21" y="1"/>
                        <a:pt x="21" y="1"/>
                        <a:pt x="21" y="1"/>
                      </a:cubicBezTo>
                      <a:cubicBezTo>
                        <a:pt x="19" y="0"/>
                        <a:pt x="17" y="0"/>
                        <a:pt x="15" y="0"/>
                      </a:cubicBezTo>
                    </a:path>
                  </a:pathLst>
                </a:custGeom>
                <a:solidFill>
                  <a:srgbClr val="D5A8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41" name="Freeform 124">
                  <a:extLst>
                    <a:ext uri="{FF2B5EF4-FFF2-40B4-BE49-F238E27FC236}">
                      <a16:creationId xmlns:a16="http://schemas.microsoft.com/office/drawing/2014/main" id="{EEADB8C5-2E5B-5A0B-89CC-5EDC0A26EC07}"/>
                    </a:ext>
                  </a:extLst>
                </p:cNvPr>
                <p:cNvSpPr>
                  <a:spLocks/>
                </p:cNvSpPr>
                <p:nvPr/>
              </p:nvSpPr>
              <p:spPr bwMode="auto">
                <a:xfrm>
                  <a:off x="514083" y="1689002"/>
                  <a:ext cx="243161" cy="153573"/>
                </a:xfrm>
                <a:custGeom>
                  <a:avLst/>
                  <a:gdLst>
                    <a:gd name="T0" fmla="*/ 22 w 23"/>
                    <a:gd name="T1" fmla="*/ 8 h 14"/>
                    <a:gd name="T2" fmla="*/ 20 w 23"/>
                    <a:gd name="T3" fmla="*/ 8 h 14"/>
                    <a:gd name="T4" fmla="*/ 4 w 23"/>
                    <a:gd name="T5" fmla="*/ 13 h 14"/>
                    <a:gd name="T6" fmla="*/ 1 w 23"/>
                    <a:gd name="T7" fmla="*/ 13 h 14"/>
                    <a:gd name="T8" fmla="*/ 1 w 23"/>
                    <a:gd name="T9" fmla="*/ 10 h 14"/>
                    <a:gd name="T10" fmla="*/ 22 w 23"/>
                    <a:gd name="T11" fmla="*/ 4 h 14"/>
                    <a:gd name="T12" fmla="*/ 23 w 23"/>
                    <a:gd name="T13" fmla="*/ 7 h 14"/>
                    <a:gd name="T14" fmla="*/ 22 w 23"/>
                    <a:gd name="T15" fmla="*/ 8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14">
                      <a:moveTo>
                        <a:pt x="22" y="8"/>
                      </a:moveTo>
                      <a:cubicBezTo>
                        <a:pt x="22" y="8"/>
                        <a:pt x="21" y="8"/>
                        <a:pt x="20" y="8"/>
                      </a:cubicBezTo>
                      <a:cubicBezTo>
                        <a:pt x="11" y="5"/>
                        <a:pt x="5" y="13"/>
                        <a:pt x="4" y="13"/>
                      </a:cubicBezTo>
                      <a:cubicBezTo>
                        <a:pt x="4" y="14"/>
                        <a:pt x="2" y="14"/>
                        <a:pt x="1" y="13"/>
                      </a:cubicBezTo>
                      <a:cubicBezTo>
                        <a:pt x="0" y="13"/>
                        <a:pt x="0" y="11"/>
                        <a:pt x="1" y="10"/>
                      </a:cubicBezTo>
                      <a:cubicBezTo>
                        <a:pt x="4" y="6"/>
                        <a:pt x="12" y="0"/>
                        <a:pt x="22" y="4"/>
                      </a:cubicBezTo>
                      <a:cubicBezTo>
                        <a:pt x="23" y="4"/>
                        <a:pt x="23" y="6"/>
                        <a:pt x="23" y="7"/>
                      </a:cubicBezTo>
                      <a:cubicBezTo>
                        <a:pt x="23" y="7"/>
                        <a:pt x="23" y="8"/>
                        <a:pt x="22" y="8"/>
                      </a:cubicBezTo>
                      <a:close/>
                    </a:path>
                  </a:pathLst>
                </a:custGeom>
                <a:solidFill>
                  <a:srgbClr val="6F5B56"/>
                </a:solidFill>
                <a:ln>
                  <a:noFill/>
                </a:ln>
              </p:spPr>
              <p:txBody>
                <a:bodyPr vert="horz" wrap="square" lIns="45720" tIns="22860" rIns="45720" bIns="22860" numCol="1" anchor="t" anchorCtr="0" compatLnSpc="1">
                  <a:prstTxWarp prst="textNoShape">
                    <a:avLst/>
                  </a:prstTxWarp>
                </a:bodyPr>
                <a:lstStyle/>
                <a:p>
                  <a:endParaRPr lang="en-US" sz="900"/>
                </a:p>
              </p:txBody>
            </p:sp>
            <p:sp>
              <p:nvSpPr>
                <p:cNvPr id="42" name="Freeform 125">
                  <a:extLst>
                    <a:ext uri="{FF2B5EF4-FFF2-40B4-BE49-F238E27FC236}">
                      <a16:creationId xmlns:a16="http://schemas.microsoft.com/office/drawing/2014/main" id="{0FFA87EE-A252-7EBA-2430-CF8DBCEFEA0B}"/>
                    </a:ext>
                  </a:extLst>
                </p:cNvPr>
                <p:cNvSpPr>
                  <a:spLocks/>
                </p:cNvSpPr>
                <p:nvPr/>
              </p:nvSpPr>
              <p:spPr bwMode="auto">
                <a:xfrm>
                  <a:off x="514083" y="1689002"/>
                  <a:ext cx="243161" cy="140779"/>
                </a:xfrm>
                <a:custGeom>
                  <a:avLst/>
                  <a:gdLst>
                    <a:gd name="T0" fmla="*/ 1 w 23"/>
                    <a:gd name="T1" fmla="*/ 13 h 13"/>
                    <a:gd name="T2" fmla="*/ 2 w 23"/>
                    <a:gd name="T3" fmla="*/ 12 h 13"/>
                    <a:gd name="T4" fmla="*/ 23 w 23"/>
                    <a:gd name="T5" fmla="*/ 5 h 13"/>
                    <a:gd name="T6" fmla="*/ 23 w 23"/>
                    <a:gd name="T7" fmla="*/ 6 h 13"/>
                    <a:gd name="T8" fmla="*/ 22 w 23"/>
                    <a:gd name="T9" fmla="*/ 4 h 13"/>
                    <a:gd name="T10" fmla="*/ 1 w 23"/>
                    <a:gd name="T11" fmla="*/ 10 h 13"/>
                    <a:gd name="T12" fmla="*/ 1 w 23"/>
                    <a:gd name="T13" fmla="*/ 13 h 13"/>
                  </a:gdLst>
                  <a:ahLst/>
                  <a:cxnLst>
                    <a:cxn ang="0">
                      <a:pos x="T0" y="T1"/>
                    </a:cxn>
                    <a:cxn ang="0">
                      <a:pos x="T2" y="T3"/>
                    </a:cxn>
                    <a:cxn ang="0">
                      <a:pos x="T4" y="T5"/>
                    </a:cxn>
                    <a:cxn ang="0">
                      <a:pos x="T6" y="T7"/>
                    </a:cxn>
                    <a:cxn ang="0">
                      <a:pos x="T8" y="T9"/>
                    </a:cxn>
                    <a:cxn ang="0">
                      <a:pos x="T10" y="T11"/>
                    </a:cxn>
                    <a:cxn ang="0">
                      <a:pos x="T12" y="T13"/>
                    </a:cxn>
                  </a:cxnLst>
                  <a:rect l="0" t="0" r="r" b="b"/>
                  <a:pathLst>
                    <a:path w="23" h="13">
                      <a:moveTo>
                        <a:pt x="1" y="13"/>
                      </a:moveTo>
                      <a:cubicBezTo>
                        <a:pt x="1" y="13"/>
                        <a:pt x="1" y="12"/>
                        <a:pt x="2" y="12"/>
                      </a:cubicBezTo>
                      <a:cubicBezTo>
                        <a:pt x="4" y="8"/>
                        <a:pt x="13" y="1"/>
                        <a:pt x="23" y="5"/>
                      </a:cubicBezTo>
                      <a:cubicBezTo>
                        <a:pt x="23" y="5"/>
                        <a:pt x="23" y="5"/>
                        <a:pt x="23" y="6"/>
                      </a:cubicBezTo>
                      <a:cubicBezTo>
                        <a:pt x="23" y="5"/>
                        <a:pt x="22" y="4"/>
                        <a:pt x="22" y="4"/>
                      </a:cubicBezTo>
                      <a:cubicBezTo>
                        <a:pt x="12" y="0"/>
                        <a:pt x="4" y="6"/>
                        <a:pt x="1" y="10"/>
                      </a:cubicBezTo>
                      <a:cubicBezTo>
                        <a:pt x="0" y="11"/>
                        <a:pt x="0" y="13"/>
                        <a:pt x="1" y="13"/>
                      </a:cubicBezTo>
                      <a:close/>
                    </a:path>
                  </a:pathLst>
                </a:custGeom>
                <a:solidFill>
                  <a:srgbClr val="8E7771"/>
                </a:solidFill>
                <a:ln>
                  <a:noFill/>
                </a:ln>
              </p:spPr>
              <p:txBody>
                <a:bodyPr vert="horz" wrap="square" lIns="45720" tIns="22860" rIns="45720" bIns="22860" numCol="1" anchor="t" anchorCtr="0" compatLnSpc="1">
                  <a:prstTxWarp prst="textNoShape">
                    <a:avLst/>
                  </a:prstTxWarp>
                </a:bodyPr>
                <a:lstStyle/>
                <a:p>
                  <a:endParaRPr lang="en-US" sz="900"/>
                </a:p>
              </p:txBody>
            </p:sp>
            <p:sp>
              <p:nvSpPr>
                <p:cNvPr id="43" name="Freeform 126">
                  <a:extLst>
                    <a:ext uri="{FF2B5EF4-FFF2-40B4-BE49-F238E27FC236}">
                      <a16:creationId xmlns:a16="http://schemas.microsoft.com/office/drawing/2014/main" id="{68024170-E0CB-F870-C27F-FC9411649C05}"/>
                    </a:ext>
                  </a:extLst>
                </p:cNvPr>
                <p:cNvSpPr>
                  <a:spLocks/>
                </p:cNvSpPr>
                <p:nvPr/>
              </p:nvSpPr>
              <p:spPr bwMode="auto">
                <a:xfrm>
                  <a:off x="1064390" y="1740193"/>
                  <a:ext cx="243161" cy="127977"/>
                </a:xfrm>
                <a:custGeom>
                  <a:avLst/>
                  <a:gdLst>
                    <a:gd name="T0" fmla="*/ 8 w 23"/>
                    <a:gd name="T1" fmla="*/ 0 h 11"/>
                    <a:gd name="T2" fmla="*/ 1 w 23"/>
                    <a:gd name="T3" fmla="*/ 1 h 11"/>
                    <a:gd name="T4" fmla="*/ 1 w 23"/>
                    <a:gd name="T5" fmla="*/ 1 h 11"/>
                    <a:gd name="T6" fmla="*/ 1 w 23"/>
                    <a:gd name="T7" fmla="*/ 1 h 11"/>
                    <a:gd name="T8" fmla="*/ 1 w 23"/>
                    <a:gd name="T9" fmla="*/ 1 h 11"/>
                    <a:gd name="T10" fmla="*/ 1 w 23"/>
                    <a:gd name="T11" fmla="*/ 2 h 11"/>
                    <a:gd name="T12" fmla="*/ 0 w 23"/>
                    <a:gd name="T13" fmla="*/ 2 h 11"/>
                    <a:gd name="T14" fmla="*/ 0 w 23"/>
                    <a:gd name="T15" fmla="*/ 2 h 11"/>
                    <a:gd name="T16" fmla="*/ 0 w 23"/>
                    <a:gd name="T17" fmla="*/ 4 h 11"/>
                    <a:gd name="T18" fmla="*/ 1 w 23"/>
                    <a:gd name="T19" fmla="*/ 5 h 11"/>
                    <a:gd name="T20" fmla="*/ 2 w 23"/>
                    <a:gd name="T21" fmla="*/ 5 h 11"/>
                    <a:gd name="T22" fmla="*/ 3 w 23"/>
                    <a:gd name="T23" fmla="*/ 5 h 11"/>
                    <a:gd name="T24" fmla="*/ 8 w 23"/>
                    <a:gd name="T25" fmla="*/ 4 h 11"/>
                    <a:gd name="T26" fmla="*/ 19 w 23"/>
                    <a:gd name="T27" fmla="*/ 10 h 11"/>
                    <a:gd name="T28" fmla="*/ 20 w 23"/>
                    <a:gd name="T29" fmla="*/ 11 h 11"/>
                    <a:gd name="T30" fmla="*/ 21 w 23"/>
                    <a:gd name="T31" fmla="*/ 11 h 11"/>
                    <a:gd name="T32" fmla="*/ 22 w 23"/>
                    <a:gd name="T33" fmla="*/ 10 h 11"/>
                    <a:gd name="T34" fmla="*/ 22 w 23"/>
                    <a:gd name="T35" fmla="*/ 7 h 11"/>
                    <a:gd name="T36" fmla="*/ 8 w 23"/>
                    <a:gd name="T3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3" h="11">
                      <a:moveTo>
                        <a:pt x="8" y="0"/>
                      </a:moveTo>
                      <a:cubicBezTo>
                        <a:pt x="6" y="0"/>
                        <a:pt x="4" y="0"/>
                        <a:pt x="1" y="1"/>
                      </a:cubicBezTo>
                      <a:cubicBezTo>
                        <a:pt x="1" y="1"/>
                        <a:pt x="1" y="1"/>
                        <a:pt x="1" y="1"/>
                      </a:cubicBezTo>
                      <a:cubicBezTo>
                        <a:pt x="1" y="1"/>
                        <a:pt x="1" y="1"/>
                        <a:pt x="1" y="1"/>
                      </a:cubicBezTo>
                      <a:cubicBezTo>
                        <a:pt x="1" y="1"/>
                        <a:pt x="1" y="1"/>
                        <a:pt x="1" y="1"/>
                      </a:cubicBezTo>
                      <a:cubicBezTo>
                        <a:pt x="1" y="2"/>
                        <a:pt x="1" y="2"/>
                        <a:pt x="1" y="2"/>
                      </a:cubicBezTo>
                      <a:cubicBezTo>
                        <a:pt x="0" y="2"/>
                        <a:pt x="0" y="2"/>
                        <a:pt x="0" y="2"/>
                      </a:cubicBezTo>
                      <a:cubicBezTo>
                        <a:pt x="0" y="2"/>
                        <a:pt x="0" y="2"/>
                        <a:pt x="0" y="2"/>
                      </a:cubicBezTo>
                      <a:cubicBezTo>
                        <a:pt x="0" y="3"/>
                        <a:pt x="0" y="3"/>
                        <a:pt x="0" y="4"/>
                      </a:cubicBezTo>
                      <a:cubicBezTo>
                        <a:pt x="0" y="4"/>
                        <a:pt x="1" y="5"/>
                        <a:pt x="1" y="5"/>
                      </a:cubicBezTo>
                      <a:cubicBezTo>
                        <a:pt x="1" y="5"/>
                        <a:pt x="2" y="5"/>
                        <a:pt x="2" y="5"/>
                      </a:cubicBezTo>
                      <a:cubicBezTo>
                        <a:pt x="3" y="5"/>
                        <a:pt x="3" y="5"/>
                        <a:pt x="3" y="5"/>
                      </a:cubicBezTo>
                      <a:cubicBezTo>
                        <a:pt x="5" y="4"/>
                        <a:pt x="6" y="4"/>
                        <a:pt x="8" y="4"/>
                      </a:cubicBezTo>
                      <a:cubicBezTo>
                        <a:pt x="14" y="4"/>
                        <a:pt x="19" y="10"/>
                        <a:pt x="19" y="10"/>
                      </a:cubicBezTo>
                      <a:cubicBezTo>
                        <a:pt x="19" y="10"/>
                        <a:pt x="20" y="11"/>
                        <a:pt x="20" y="11"/>
                      </a:cubicBezTo>
                      <a:cubicBezTo>
                        <a:pt x="20" y="11"/>
                        <a:pt x="21" y="11"/>
                        <a:pt x="21" y="11"/>
                      </a:cubicBezTo>
                      <a:cubicBezTo>
                        <a:pt x="21" y="11"/>
                        <a:pt x="22" y="11"/>
                        <a:pt x="22" y="10"/>
                      </a:cubicBezTo>
                      <a:cubicBezTo>
                        <a:pt x="23" y="10"/>
                        <a:pt x="23" y="8"/>
                        <a:pt x="22" y="7"/>
                      </a:cubicBezTo>
                      <a:cubicBezTo>
                        <a:pt x="20" y="4"/>
                        <a:pt x="15" y="0"/>
                        <a:pt x="8" y="0"/>
                      </a:cubicBezTo>
                    </a:path>
                  </a:pathLst>
                </a:custGeom>
                <a:solidFill>
                  <a:srgbClr val="D5A8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44" name="Freeform 127">
                  <a:extLst>
                    <a:ext uri="{FF2B5EF4-FFF2-40B4-BE49-F238E27FC236}">
                      <a16:creationId xmlns:a16="http://schemas.microsoft.com/office/drawing/2014/main" id="{2CE5DB48-D1EA-0D30-4108-8CF40DD9AA17}"/>
                    </a:ext>
                  </a:extLst>
                </p:cNvPr>
                <p:cNvSpPr>
                  <a:spLocks/>
                </p:cNvSpPr>
                <p:nvPr/>
              </p:nvSpPr>
              <p:spPr bwMode="auto">
                <a:xfrm>
                  <a:off x="1051588" y="1689002"/>
                  <a:ext cx="255955" cy="153573"/>
                </a:xfrm>
                <a:custGeom>
                  <a:avLst/>
                  <a:gdLst>
                    <a:gd name="T0" fmla="*/ 1 w 24"/>
                    <a:gd name="T1" fmla="*/ 8 h 14"/>
                    <a:gd name="T2" fmla="*/ 4 w 24"/>
                    <a:gd name="T3" fmla="*/ 8 h 14"/>
                    <a:gd name="T4" fmla="*/ 19 w 24"/>
                    <a:gd name="T5" fmla="*/ 13 h 14"/>
                    <a:gd name="T6" fmla="*/ 22 w 24"/>
                    <a:gd name="T7" fmla="*/ 14 h 14"/>
                    <a:gd name="T8" fmla="*/ 23 w 24"/>
                    <a:gd name="T9" fmla="*/ 10 h 14"/>
                    <a:gd name="T10" fmla="*/ 2 w 24"/>
                    <a:gd name="T11" fmla="*/ 4 h 14"/>
                    <a:gd name="T12" fmla="*/ 1 w 24"/>
                    <a:gd name="T13" fmla="*/ 7 h 14"/>
                    <a:gd name="T14" fmla="*/ 1 w 24"/>
                    <a:gd name="T15" fmla="*/ 8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 h="14">
                      <a:moveTo>
                        <a:pt x="1" y="8"/>
                      </a:moveTo>
                      <a:cubicBezTo>
                        <a:pt x="2" y="8"/>
                        <a:pt x="3" y="9"/>
                        <a:pt x="4" y="8"/>
                      </a:cubicBezTo>
                      <a:cubicBezTo>
                        <a:pt x="13" y="5"/>
                        <a:pt x="19" y="13"/>
                        <a:pt x="19" y="13"/>
                      </a:cubicBezTo>
                      <a:cubicBezTo>
                        <a:pt x="20" y="14"/>
                        <a:pt x="21" y="14"/>
                        <a:pt x="22" y="14"/>
                      </a:cubicBezTo>
                      <a:cubicBezTo>
                        <a:pt x="23" y="13"/>
                        <a:pt x="24" y="11"/>
                        <a:pt x="23" y="10"/>
                      </a:cubicBezTo>
                      <a:cubicBezTo>
                        <a:pt x="20" y="7"/>
                        <a:pt x="12" y="0"/>
                        <a:pt x="2" y="4"/>
                      </a:cubicBezTo>
                      <a:cubicBezTo>
                        <a:pt x="1" y="5"/>
                        <a:pt x="0" y="6"/>
                        <a:pt x="1" y="7"/>
                      </a:cubicBezTo>
                      <a:cubicBezTo>
                        <a:pt x="1" y="7"/>
                        <a:pt x="1" y="8"/>
                        <a:pt x="1" y="8"/>
                      </a:cubicBezTo>
                      <a:close/>
                    </a:path>
                  </a:pathLst>
                </a:custGeom>
                <a:solidFill>
                  <a:srgbClr val="6F5B56"/>
                </a:solidFill>
                <a:ln>
                  <a:noFill/>
                </a:ln>
              </p:spPr>
              <p:txBody>
                <a:bodyPr vert="horz" wrap="square" lIns="45720" tIns="22860" rIns="45720" bIns="22860" numCol="1" anchor="t" anchorCtr="0" compatLnSpc="1">
                  <a:prstTxWarp prst="textNoShape">
                    <a:avLst/>
                  </a:prstTxWarp>
                </a:bodyPr>
                <a:lstStyle/>
                <a:p>
                  <a:endParaRPr lang="en-US" sz="900"/>
                </a:p>
              </p:txBody>
            </p:sp>
            <p:sp>
              <p:nvSpPr>
                <p:cNvPr id="45" name="Freeform 128">
                  <a:extLst>
                    <a:ext uri="{FF2B5EF4-FFF2-40B4-BE49-F238E27FC236}">
                      <a16:creationId xmlns:a16="http://schemas.microsoft.com/office/drawing/2014/main" id="{D70C5DB9-3BB8-22A6-A452-2B2F45C09F1D}"/>
                    </a:ext>
                  </a:extLst>
                </p:cNvPr>
                <p:cNvSpPr>
                  <a:spLocks/>
                </p:cNvSpPr>
                <p:nvPr/>
              </p:nvSpPr>
              <p:spPr bwMode="auto">
                <a:xfrm>
                  <a:off x="1064390" y="1689002"/>
                  <a:ext cx="243161" cy="153573"/>
                </a:xfrm>
                <a:custGeom>
                  <a:avLst/>
                  <a:gdLst>
                    <a:gd name="T0" fmla="*/ 21 w 23"/>
                    <a:gd name="T1" fmla="*/ 14 h 14"/>
                    <a:gd name="T2" fmla="*/ 21 w 23"/>
                    <a:gd name="T3" fmla="*/ 12 h 14"/>
                    <a:gd name="T4" fmla="*/ 0 w 23"/>
                    <a:gd name="T5" fmla="*/ 5 h 14"/>
                    <a:gd name="T6" fmla="*/ 0 w 23"/>
                    <a:gd name="T7" fmla="*/ 6 h 14"/>
                    <a:gd name="T8" fmla="*/ 1 w 23"/>
                    <a:gd name="T9" fmla="*/ 4 h 14"/>
                    <a:gd name="T10" fmla="*/ 22 w 23"/>
                    <a:gd name="T11" fmla="*/ 10 h 14"/>
                    <a:gd name="T12" fmla="*/ 21 w 23"/>
                    <a:gd name="T13" fmla="*/ 14 h 14"/>
                  </a:gdLst>
                  <a:ahLst/>
                  <a:cxnLst>
                    <a:cxn ang="0">
                      <a:pos x="T0" y="T1"/>
                    </a:cxn>
                    <a:cxn ang="0">
                      <a:pos x="T2" y="T3"/>
                    </a:cxn>
                    <a:cxn ang="0">
                      <a:pos x="T4" y="T5"/>
                    </a:cxn>
                    <a:cxn ang="0">
                      <a:pos x="T6" y="T7"/>
                    </a:cxn>
                    <a:cxn ang="0">
                      <a:pos x="T8" y="T9"/>
                    </a:cxn>
                    <a:cxn ang="0">
                      <a:pos x="T10" y="T11"/>
                    </a:cxn>
                    <a:cxn ang="0">
                      <a:pos x="T12" y="T13"/>
                    </a:cxn>
                  </a:cxnLst>
                  <a:rect l="0" t="0" r="r" b="b"/>
                  <a:pathLst>
                    <a:path w="23" h="14">
                      <a:moveTo>
                        <a:pt x="21" y="14"/>
                      </a:moveTo>
                      <a:cubicBezTo>
                        <a:pt x="22" y="13"/>
                        <a:pt x="21" y="12"/>
                        <a:pt x="21" y="12"/>
                      </a:cubicBezTo>
                      <a:cubicBezTo>
                        <a:pt x="18" y="8"/>
                        <a:pt x="10" y="1"/>
                        <a:pt x="0" y="5"/>
                      </a:cubicBezTo>
                      <a:cubicBezTo>
                        <a:pt x="0" y="5"/>
                        <a:pt x="0" y="5"/>
                        <a:pt x="0" y="6"/>
                      </a:cubicBezTo>
                      <a:cubicBezTo>
                        <a:pt x="0" y="5"/>
                        <a:pt x="0" y="4"/>
                        <a:pt x="1" y="4"/>
                      </a:cubicBezTo>
                      <a:cubicBezTo>
                        <a:pt x="11" y="0"/>
                        <a:pt x="19" y="7"/>
                        <a:pt x="22" y="10"/>
                      </a:cubicBezTo>
                      <a:cubicBezTo>
                        <a:pt x="23" y="11"/>
                        <a:pt x="22" y="13"/>
                        <a:pt x="21" y="14"/>
                      </a:cubicBezTo>
                      <a:close/>
                    </a:path>
                  </a:pathLst>
                </a:custGeom>
                <a:solidFill>
                  <a:srgbClr val="8E7771"/>
                </a:solidFill>
                <a:ln>
                  <a:noFill/>
                </a:ln>
              </p:spPr>
              <p:txBody>
                <a:bodyPr vert="horz" wrap="square" lIns="45720" tIns="22860" rIns="45720" bIns="22860" numCol="1" anchor="t" anchorCtr="0" compatLnSpc="1">
                  <a:prstTxWarp prst="textNoShape">
                    <a:avLst/>
                  </a:prstTxWarp>
                </a:bodyPr>
                <a:lstStyle/>
                <a:p>
                  <a:endParaRPr lang="en-US" sz="900"/>
                </a:p>
              </p:txBody>
            </p:sp>
            <p:grpSp>
              <p:nvGrpSpPr>
                <p:cNvPr id="46" name="Group 45">
                  <a:extLst>
                    <a:ext uri="{FF2B5EF4-FFF2-40B4-BE49-F238E27FC236}">
                      <a16:creationId xmlns:a16="http://schemas.microsoft.com/office/drawing/2014/main" id="{8F3AD86D-6CED-74D1-B041-61B165DA6CD1}"/>
                    </a:ext>
                  </a:extLst>
                </p:cNvPr>
                <p:cNvGrpSpPr/>
                <p:nvPr/>
              </p:nvGrpSpPr>
              <p:grpSpPr>
                <a:xfrm>
                  <a:off x="656833" y="2374458"/>
                  <a:ext cx="535036" cy="227394"/>
                  <a:chOff x="4643802" y="5084415"/>
                  <a:chExt cx="511910" cy="217565"/>
                </a:xfrm>
              </p:grpSpPr>
              <p:sp>
                <p:nvSpPr>
                  <p:cNvPr id="63" name="Freeform 134">
                    <a:extLst>
                      <a:ext uri="{FF2B5EF4-FFF2-40B4-BE49-F238E27FC236}">
                        <a16:creationId xmlns:a16="http://schemas.microsoft.com/office/drawing/2014/main" id="{A891C761-3F6E-E5E8-2F19-150C29BBBDD1}"/>
                      </a:ext>
                    </a:extLst>
                  </p:cNvPr>
                  <p:cNvSpPr>
                    <a:spLocks/>
                  </p:cNvSpPr>
                  <p:nvPr/>
                </p:nvSpPr>
                <p:spPr bwMode="auto">
                  <a:xfrm>
                    <a:off x="4643802" y="5084415"/>
                    <a:ext cx="511910" cy="127977"/>
                  </a:xfrm>
                  <a:custGeom>
                    <a:avLst/>
                    <a:gdLst>
                      <a:gd name="T0" fmla="*/ 6 w 47"/>
                      <a:gd name="T1" fmla="*/ 12 h 12"/>
                      <a:gd name="T2" fmla="*/ 0 w 47"/>
                      <a:gd name="T3" fmla="*/ 0 h 12"/>
                      <a:gd name="T4" fmla="*/ 24 w 47"/>
                      <a:gd name="T5" fmla="*/ 1 h 12"/>
                      <a:gd name="T6" fmla="*/ 47 w 47"/>
                      <a:gd name="T7" fmla="*/ 0 h 12"/>
                      <a:gd name="T8" fmla="*/ 41 w 47"/>
                      <a:gd name="T9" fmla="*/ 12 h 12"/>
                      <a:gd name="T10" fmla="*/ 24 w 47"/>
                      <a:gd name="T11" fmla="*/ 8 h 12"/>
                      <a:gd name="T12" fmla="*/ 6 w 47"/>
                      <a:gd name="T13" fmla="*/ 12 h 12"/>
                    </a:gdLst>
                    <a:ahLst/>
                    <a:cxnLst>
                      <a:cxn ang="0">
                        <a:pos x="T0" y="T1"/>
                      </a:cxn>
                      <a:cxn ang="0">
                        <a:pos x="T2" y="T3"/>
                      </a:cxn>
                      <a:cxn ang="0">
                        <a:pos x="T4" y="T5"/>
                      </a:cxn>
                      <a:cxn ang="0">
                        <a:pos x="T6" y="T7"/>
                      </a:cxn>
                      <a:cxn ang="0">
                        <a:pos x="T8" y="T9"/>
                      </a:cxn>
                      <a:cxn ang="0">
                        <a:pos x="T10" y="T11"/>
                      </a:cxn>
                      <a:cxn ang="0">
                        <a:pos x="T12" y="T13"/>
                      </a:cxn>
                    </a:cxnLst>
                    <a:rect l="0" t="0" r="r" b="b"/>
                    <a:pathLst>
                      <a:path w="47" h="12">
                        <a:moveTo>
                          <a:pt x="6" y="12"/>
                        </a:moveTo>
                        <a:cubicBezTo>
                          <a:pt x="3" y="9"/>
                          <a:pt x="1" y="4"/>
                          <a:pt x="0" y="0"/>
                        </a:cubicBezTo>
                        <a:cubicBezTo>
                          <a:pt x="7" y="1"/>
                          <a:pt x="15" y="1"/>
                          <a:pt x="24" y="1"/>
                        </a:cubicBezTo>
                        <a:cubicBezTo>
                          <a:pt x="32" y="1"/>
                          <a:pt x="40" y="1"/>
                          <a:pt x="47" y="0"/>
                        </a:cubicBezTo>
                        <a:cubicBezTo>
                          <a:pt x="46" y="4"/>
                          <a:pt x="44" y="9"/>
                          <a:pt x="41" y="12"/>
                        </a:cubicBezTo>
                        <a:cubicBezTo>
                          <a:pt x="37" y="9"/>
                          <a:pt x="31" y="8"/>
                          <a:pt x="24" y="8"/>
                        </a:cubicBezTo>
                        <a:cubicBezTo>
                          <a:pt x="16" y="8"/>
                          <a:pt x="10" y="9"/>
                          <a:pt x="6" y="12"/>
                        </a:cubicBezTo>
                        <a:close/>
                      </a:path>
                    </a:pathLst>
                  </a:custGeom>
                  <a:solidFill>
                    <a:srgbClr val="9A32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64" name="Freeform 135">
                    <a:extLst>
                      <a:ext uri="{FF2B5EF4-FFF2-40B4-BE49-F238E27FC236}">
                        <a16:creationId xmlns:a16="http://schemas.microsoft.com/office/drawing/2014/main" id="{872FFC70-CDF2-42AA-1C8D-4454EFAD750D}"/>
                      </a:ext>
                    </a:extLst>
                  </p:cNvPr>
                  <p:cNvSpPr>
                    <a:spLocks/>
                  </p:cNvSpPr>
                  <p:nvPr/>
                </p:nvSpPr>
                <p:spPr bwMode="auto">
                  <a:xfrm>
                    <a:off x="4720589" y="5174003"/>
                    <a:ext cx="371138" cy="127977"/>
                  </a:xfrm>
                  <a:custGeom>
                    <a:avLst/>
                    <a:gdLst>
                      <a:gd name="T0" fmla="*/ 18 w 35"/>
                      <a:gd name="T1" fmla="*/ 12 h 12"/>
                      <a:gd name="T2" fmla="*/ 0 w 35"/>
                      <a:gd name="T3" fmla="*/ 4 h 12"/>
                      <a:gd name="T4" fmla="*/ 18 w 35"/>
                      <a:gd name="T5" fmla="*/ 0 h 12"/>
                      <a:gd name="T6" fmla="*/ 35 w 35"/>
                      <a:gd name="T7" fmla="*/ 4 h 12"/>
                      <a:gd name="T8" fmla="*/ 18 w 35"/>
                      <a:gd name="T9" fmla="*/ 12 h 12"/>
                    </a:gdLst>
                    <a:ahLst/>
                    <a:cxnLst>
                      <a:cxn ang="0">
                        <a:pos x="T0" y="T1"/>
                      </a:cxn>
                      <a:cxn ang="0">
                        <a:pos x="T2" y="T3"/>
                      </a:cxn>
                      <a:cxn ang="0">
                        <a:pos x="T4" y="T5"/>
                      </a:cxn>
                      <a:cxn ang="0">
                        <a:pos x="T6" y="T7"/>
                      </a:cxn>
                      <a:cxn ang="0">
                        <a:pos x="T8" y="T9"/>
                      </a:cxn>
                    </a:cxnLst>
                    <a:rect l="0" t="0" r="r" b="b"/>
                    <a:pathLst>
                      <a:path w="35" h="12">
                        <a:moveTo>
                          <a:pt x="18" y="12"/>
                        </a:moveTo>
                        <a:cubicBezTo>
                          <a:pt x="11" y="12"/>
                          <a:pt x="4" y="9"/>
                          <a:pt x="0" y="4"/>
                        </a:cubicBezTo>
                        <a:cubicBezTo>
                          <a:pt x="4" y="1"/>
                          <a:pt x="10" y="0"/>
                          <a:pt x="18" y="0"/>
                        </a:cubicBezTo>
                        <a:cubicBezTo>
                          <a:pt x="25" y="0"/>
                          <a:pt x="31" y="1"/>
                          <a:pt x="35" y="4"/>
                        </a:cubicBezTo>
                        <a:cubicBezTo>
                          <a:pt x="31" y="9"/>
                          <a:pt x="25" y="12"/>
                          <a:pt x="18" y="12"/>
                        </a:cubicBezTo>
                        <a:close/>
                      </a:path>
                    </a:pathLst>
                  </a:custGeom>
                  <a:solidFill>
                    <a:srgbClr val="C455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grpSp>
            <p:sp>
              <p:nvSpPr>
                <p:cNvPr id="47" name="Freeform 159">
                  <a:extLst>
                    <a:ext uri="{FF2B5EF4-FFF2-40B4-BE49-F238E27FC236}">
                      <a16:creationId xmlns:a16="http://schemas.microsoft.com/office/drawing/2014/main" id="{DCBE1F6A-B6F0-2CCD-39F1-484250300DD0}"/>
                    </a:ext>
                  </a:extLst>
                </p:cNvPr>
                <p:cNvSpPr>
                  <a:spLocks noEditPoints="1"/>
                </p:cNvSpPr>
                <p:nvPr/>
              </p:nvSpPr>
              <p:spPr bwMode="auto">
                <a:xfrm>
                  <a:off x="437297" y="1868170"/>
                  <a:ext cx="383932" cy="319948"/>
                </a:xfrm>
                <a:custGeom>
                  <a:avLst/>
                  <a:gdLst>
                    <a:gd name="T0" fmla="*/ 17 w 36"/>
                    <a:gd name="T1" fmla="*/ 30 h 30"/>
                    <a:gd name="T2" fmla="*/ 17 w 36"/>
                    <a:gd name="T3" fmla="*/ 30 h 30"/>
                    <a:gd name="T4" fmla="*/ 17 w 36"/>
                    <a:gd name="T5" fmla="*/ 30 h 30"/>
                    <a:gd name="T6" fmla="*/ 17 w 36"/>
                    <a:gd name="T7" fmla="*/ 30 h 30"/>
                    <a:gd name="T8" fmla="*/ 16 w 36"/>
                    <a:gd name="T9" fmla="*/ 30 h 30"/>
                    <a:gd name="T10" fmla="*/ 16 w 36"/>
                    <a:gd name="T11" fmla="*/ 30 h 30"/>
                    <a:gd name="T12" fmla="*/ 16 w 36"/>
                    <a:gd name="T13" fmla="*/ 30 h 30"/>
                    <a:gd name="T14" fmla="*/ 35 w 36"/>
                    <a:gd name="T15" fmla="*/ 15 h 30"/>
                    <a:gd name="T16" fmla="*/ 17 w 36"/>
                    <a:gd name="T17" fmla="*/ 30 h 30"/>
                    <a:gd name="T18" fmla="*/ 35 w 36"/>
                    <a:gd name="T19" fmla="*/ 15 h 30"/>
                    <a:gd name="T20" fmla="*/ 35 w 36"/>
                    <a:gd name="T21" fmla="*/ 14 h 30"/>
                    <a:gd name="T22" fmla="*/ 35 w 36"/>
                    <a:gd name="T23" fmla="*/ 15 h 30"/>
                    <a:gd name="T24" fmla="*/ 35 w 36"/>
                    <a:gd name="T25" fmla="*/ 14 h 30"/>
                    <a:gd name="T26" fmla="*/ 14 w 36"/>
                    <a:gd name="T27" fmla="*/ 0 h 30"/>
                    <a:gd name="T28" fmla="*/ 14 w 36"/>
                    <a:gd name="T29" fmla="*/ 0 h 30"/>
                    <a:gd name="T30" fmla="*/ 18 w 36"/>
                    <a:gd name="T31" fmla="*/ 1 h 30"/>
                    <a:gd name="T32" fmla="*/ 18 w 36"/>
                    <a:gd name="T33" fmla="*/ 1 h 30"/>
                    <a:gd name="T34" fmla="*/ 34 w 36"/>
                    <a:gd name="T35" fmla="*/ 6 h 30"/>
                    <a:gd name="T36" fmla="*/ 36 w 36"/>
                    <a:gd name="T37" fmla="*/ 11 h 30"/>
                    <a:gd name="T38" fmla="*/ 34 w 36"/>
                    <a:gd name="T39" fmla="*/ 6 h 30"/>
                    <a:gd name="T40" fmla="*/ 18 w 36"/>
                    <a:gd name="T41" fmla="*/ 1 h 30"/>
                    <a:gd name="T42" fmla="*/ 18 w 36"/>
                    <a:gd name="T43" fmla="*/ 1 h 30"/>
                    <a:gd name="T44" fmla="*/ 14 w 36"/>
                    <a:gd name="T45" fmla="*/ 0 h 30"/>
                    <a:gd name="T46" fmla="*/ 14 w 36"/>
                    <a:gd name="T47" fmla="*/ 0 h 30"/>
                    <a:gd name="T48" fmla="*/ 13 w 36"/>
                    <a:gd name="T49" fmla="*/ 0 h 30"/>
                    <a:gd name="T50" fmla="*/ 7 w 36"/>
                    <a:gd name="T51" fmla="*/ 1 h 30"/>
                    <a:gd name="T52" fmla="*/ 1 w 36"/>
                    <a:gd name="T53" fmla="*/ 7 h 30"/>
                    <a:gd name="T54" fmla="*/ 0 w 36"/>
                    <a:gd name="T55" fmla="*/ 13 h 30"/>
                    <a:gd name="T56" fmla="*/ 1 w 36"/>
                    <a:gd name="T57" fmla="*/ 7 h 30"/>
                    <a:gd name="T58" fmla="*/ 7 w 36"/>
                    <a:gd name="T59" fmla="*/ 1 h 30"/>
                    <a:gd name="T60" fmla="*/ 13 w 36"/>
                    <a:gd name="T61" fmla="*/ 0 h 30"/>
                    <a:gd name="T62" fmla="*/ 13 w 36"/>
                    <a:gd name="T63" fmla="*/ 0 h 30"/>
                    <a:gd name="T64" fmla="*/ 13 w 36"/>
                    <a:gd name="T65" fmla="*/ 0 h 30"/>
                    <a:gd name="T66" fmla="*/ 13 w 36"/>
                    <a:gd name="T67" fmla="*/ 0 h 30"/>
                    <a:gd name="T68" fmla="*/ 13 w 36"/>
                    <a:gd name="T69"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6" h="30">
                      <a:moveTo>
                        <a:pt x="17" y="30"/>
                      </a:moveTo>
                      <a:cubicBezTo>
                        <a:pt x="17" y="30"/>
                        <a:pt x="17" y="30"/>
                        <a:pt x="17" y="30"/>
                      </a:cubicBezTo>
                      <a:cubicBezTo>
                        <a:pt x="17" y="30"/>
                        <a:pt x="17" y="30"/>
                        <a:pt x="17" y="30"/>
                      </a:cubicBezTo>
                      <a:cubicBezTo>
                        <a:pt x="17" y="30"/>
                        <a:pt x="17" y="30"/>
                        <a:pt x="17" y="30"/>
                      </a:cubicBezTo>
                      <a:moveTo>
                        <a:pt x="16" y="30"/>
                      </a:moveTo>
                      <a:cubicBezTo>
                        <a:pt x="16" y="30"/>
                        <a:pt x="16" y="30"/>
                        <a:pt x="16" y="30"/>
                      </a:cubicBezTo>
                      <a:cubicBezTo>
                        <a:pt x="16" y="30"/>
                        <a:pt x="16" y="30"/>
                        <a:pt x="16" y="30"/>
                      </a:cubicBezTo>
                      <a:moveTo>
                        <a:pt x="35" y="15"/>
                      </a:moveTo>
                      <a:cubicBezTo>
                        <a:pt x="32" y="24"/>
                        <a:pt x="29" y="30"/>
                        <a:pt x="17" y="30"/>
                      </a:cubicBezTo>
                      <a:cubicBezTo>
                        <a:pt x="29" y="30"/>
                        <a:pt x="32" y="24"/>
                        <a:pt x="35" y="15"/>
                      </a:cubicBezTo>
                      <a:moveTo>
                        <a:pt x="35" y="14"/>
                      </a:moveTo>
                      <a:cubicBezTo>
                        <a:pt x="35" y="14"/>
                        <a:pt x="35" y="14"/>
                        <a:pt x="35" y="15"/>
                      </a:cubicBezTo>
                      <a:cubicBezTo>
                        <a:pt x="35" y="14"/>
                        <a:pt x="35" y="14"/>
                        <a:pt x="35" y="14"/>
                      </a:cubicBezTo>
                      <a:moveTo>
                        <a:pt x="14" y="0"/>
                      </a:moveTo>
                      <a:cubicBezTo>
                        <a:pt x="14" y="0"/>
                        <a:pt x="14" y="0"/>
                        <a:pt x="14" y="0"/>
                      </a:cubicBezTo>
                      <a:cubicBezTo>
                        <a:pt x="15" y="1"/>
                        <a:pt x="17" y="1"/>
                        <a:pt x="18" y="1"/>
                      </a:cubicBezTo>
                      <a:cubicBezTo>
                        <a:pt x="18" y="1"/>
                        <a:pt x="18" y="1"/>
                        <a:pt x="18" y="1"/>
                      </a:cubicBezTo>
                      <a:cubicBezTo>
                        <a:pt x="24" y="1"/>
                        <a:pt x="31" y="2"/>
                        <a:pt x="34" y="6"/>
                      </a:cubicBezTo>
                      <a:cubicBezTo>
                        <a:pt x="35" y="8"/>
                        <a:pt x="36" y="9"/>
                        <a:pt x="36" y="11"/>
                      </a:cubicBezTo>
                      <a:cubicBezTo>
                        <a:pt x="36" y="9"/>
                        <a:pt x="35" y="8"/>
                        <a:pt x="34" y="6"/>
                      </a:cubicBezTo>
                      <a:cubicBezTo>
                        <a:pt x="31" y="2"/>
                        <a:pt x="24" y="1"/>
                        <a:pt x="18" y="1"/>
                      </a:cubicBezTo>
                      <a:cubicBezTo>
                        <a:pt x="18" y="1"/>
                        <a:pt x="18" y="1"/>
                        <a:pt x="18" y="1"/>
                      </a:cubicBezTo>
                      <a:cubicBezTo>
                        <a:pt x="17" y="1"/>
                        <a:pt x="15" y="1"/>
                        <a:pt x="14" y="0"/>
                      </a:cubicBezTo>
                      <a:cubicBezTo>
                        <a:pt x="14" y="0"/>
                        <a:pt x="14" y="0"/>
                        <a:pt x="14" y="0"/>
                      </a:cubicBezTo>
                      <a:moveTo>
                        <a:pt x="13" y="0"/>
                      </a:moveTo>
                      <a:cubicBezTo>
                        <a:pt x="10" y="0"/>
                        <a:pt x="8" y="1"/>
                        <a:pt x="7" y="1"/>
                      </a:cubicBezTo>
                      <a:cubicBezTo>
                        <a:pt x="3" y="2"/>
                        <a:pt x="2" y="5"/>
                        <a:pt x="1" y="7"/>
                      </a:cubicBezTo>
                      <a:cubicBezTo>
                        <a:pt x="1" y="9"/>
                        <a:pt x="0" y="11"/>
                        <a:pt x="0" y="13"/>
                      </a:cubicBezTo>
                      <a:cubicBezTo>
                        <a:pt x="0" y="11"/>
                        <a:pt x="1" y="9"/>
                        <a:pt x="1" y="7"/>
                      </a:cubicBezTo>
                      <a:cubicBezTo>
                        <a:pt x="2" y="5"/>
                        <a:pt x="3" y="2"/>
                        <a:pt x="7" y="1"/>
                      </a:cubicBezTo>
                      <a:cubicBezTo>
                        <a:pt x="8" y="1"/>
                        <a:pt x="10" y="0"/>
                        <a:pt x="13" y="0"/>
                      </a:cubicBezTo>
                      <a:moveTo>
                        <a:pt x="13" y="0"/>
                      </a:moveTo>
                      <a:cubicBezTo>
                        <a:pt x="13" y="0"/>
                        <a:pt x="13" y="0"/>
                        <a:pt x="13" y="0"/>
                      </a:cubicBezTo>
                      <a:cubicBezTo>
                        <a:pt x="13" y="0"/>
                        <a:pt x="13" y="0"/>
                        <a:pt x="13" y="0"/>
                      </a:cubicBezTo>
                      <a:cubicBezTo>
                        <a:pt x="13" y="0"/>
                        <a:pt x="13" y="0"/>
                        <a:pt x="13" y="0"/>
                      </a:cubicBezTo>
                    </a:path>
                  </a:pathLst>
                </a:custGeom>
                <a:solidFill>
                  <a:srgbClr val="4B4A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48" name="Freeform 31687">
                  <a:extLst>
                    <a:ext uri="{FF2B5EF4-FFF2-40B4-BE49-F238E27FC236}">
                      <a16:creationId xmlns:a16="http://schemas.microsoft.com/office/drawing/2014/main" id="{71837A88-5950-901C-8495-1B37A702160A}"/>
                    </a:ext>
                  </a:extLst>
                </p:cNvPr>
                <p:cNvSpPr>
                  <a:spLocks/>
                </p:cNvSpPr>
                <p:nvPr/>
              </p:nvSpPr>
              <p:spPr bwMode="auto">
                <a:xfrm>
                  <a:off x="512390" y="2216472"/>
                  <a:ext cx="168068" cy="75131"/>
                </a:xfrm>
                <a:custGeom>
                  <a:avLst/>
                  <a:gdLst>
                    <a:gd name="T0" fmla="*/ 11 w 11"/>
                    <a:gd name="T1" fmla="*/ 3 h 7"/>
                    <a:gd name="T2" fmla="*/ 6 w 11"/>
                    <a:gd name="T3" fmla="*/ 7 h 7"/>
                    <a:gd name="T4" fmla="*/ 0 w 11"/>
                    <a:gd name="T5" fmla="*/ 4 h 7"/>
                    <a:gd name="T6" fmla="*/ 5 w 11"/>
                    <a:gd name="T7" fmla="*/ 0 h 7"/>
                    <a:gd name="T8" fmla="*/ 11 w 11"/>
                    <a:gd name="T9" fmla="*/ 3 h 7"/>
                  </a:gdLst>
                  <a:ahLst/>
                  <a:cxnLst>
                    <a:cxn ang="0">
                      <a:pos x="T0" y="T1"/>
                    </a:cxn>
                    <a:cxn ang="0">
                      <a:pos x="T2" y="T3"/>
                    </a:cxn>
                    <a:cxn ang="0">
                      <a:pos x="T4" y="T5"/>
                    </a:cxn>
                    <a:cxn ang="0">
                      <a:pos x="T6" y="T7"/>
                    </a:cxn>
                    <a:cxn ang="0">
                      <a:pos x="T8" y="T9"/>
                    </a:cxn>
                  </a:cxnLst>
                  <a:rect l="0" t="0" r="r" b="b"/>
                  <a:pathLst>
                    <a:path w="11" h="7">
                      <a:moveTo>
                        <a:pt x="11" y="3"/>
                      </a:moveTo>
                      <a:cubicBezTo>
                        <a:pt x="11" y="5"/>
                        <a:pt x="8" y="6"/>
                        <a:pt x="6" y="7"/>
                      </a:cubicBezTo>
                      <a:cubicBezTo>
                        <a:pt x="3" y="7"/>
                        <a:pt x="0" y="6"/>
                        <a:pt x="0" y="4"/>
                      </a:cubicBezTo>
                      <a:cubicBezTo>
                        <a:pt x="0" y="2"/>
                        <a:pt x="2" y="0"/>
                        <a:pt x="5" y="0"/>
                      </a:cubicBezTo>
                      <a:cubicBezTo>
                        <a:pt x="8" y="0"/>
                        <a:pt x="11" y="1"/>
                        <a:pt x="11" y="3"/>
                      </a:cubicBezTo>
                      <a:close/>
                    </a:path>
                  </a:pathLst>
                </a:custGeom>
                <a:solidFill>
                  <a:srgbClr val="FF9D78"/>
                </a:solidFill>
                <a:ln>
                  <a:noFill/>
                </a:ln>
              </p:spPr>
              <p:txBody>
                <a:bodyPr vert="horz" wrap="square" lIns="45720" tIns="22860" rIns="45720" bIns="22860" numCol="1" anchor="t" anchorCtr="0" compatLnSpc="1">
                  <a:prstTxWarp prst="textNoShape">
                    <a:avLst/>
                  </a:prstTxWarp>
                </a:bodyPr>
                <a:lstStyle/>
                <a:p>
                  <a:endParaRPr lang="en-US" sz="900"/>
                </a:p>
              </p:txBody>
            </p:sp>
            <p:grpSp>
              <p:nvGrpSpPr>
                <p:cNvPr id="49" name="Group 48">
                  <a:extLst>
                    <a:ext uri="{FF2B5EF4-FFF2-40B4-BE49-F238E27FC236}">
                      <a16:creationId xmlns:a16="http://schemas.microsoft.com/office/drawing/2014/main" id="{1684DDCC-2249-9F5A-99C1-3888CFCABE7F}"/>
                    </a:ext>
                  </a:extLst>
                </p:cNvPr>
                <p:cNvGrpSpPr/>
                <p:nvPr/>
              </p:nvGrpSpPr>
              <p:grpSpPr>
                <a:xfrm>
                  <a:off x="1056893" y="1833312"/>
                  <a:ext cx="194939" cy="292410"/>
                  <a:chOff x="766791" y="7239466"/>
                  <a:chExt cx="549950" cy="824928"/>
                </a:xfrm>
              </p:grpSpPr>
              <p:sp>
                <p:nvSpPr>
                  <p:cNvPr id="59" name="Freeform 31692">
                    <a:extLst>
                      <a:ext uri="{FF2B5EF4-FFF2-40B4-BE49-F238E27FC236}">
                        <a16:creationId xmlns:a16="http://schemas.microsoft.com/office/drawing/2014/main" id="{6EAB5072-6661-D139-DEAC-D502F221BE7F}"/>
                      </a:ext>
                    </a:extLst>
                  </p:cNvPr>
                  <p:cNvSpPr>
                    <a:spLocks/>
                  </p:cNvSpPr>
                  <p:nvPr/>
                </p:nvSpPr>
                <p:spPr bwMode="auto">
                  <a:xfrm>
                    <a:off x="766791" y="7239466"/>
                    <a:ext cx="549950" cy="797437"/>
                  </a:xfrm>
                  <a:custGeom>
                    <a:avLst/>
                    <a:gdLst>
                      <a:gd name="T0" fmla="*/ 1 w 18"/>
                      <a:gd name="T1" fmla="*/ 12 h 25"/>
                      <a:gd name="T2" fmla="*/ 13 w 18"/>
                      <a:gd name="T3" fmla="*/ 2 h 25"/>
                      <a:gd name="T4" fmla="*/ 16 w 18"/>
                      <a:gd name="T5" fmla="*/ 17 h 25"/>
                      <a:gd name="T6" fmla="*/ 6 w 18"/>
                      <a:gd name="T7" fmla="*/ 23 h 25"/>
                      <a:gd name="T8" fmla="*/ 1 w 18"/>
                      <a:gd name="T9" fmla="*/ 12 h 25"/>
                    </a:gdLst>
                    <a:ahLst/>
                    <a:cxnLst>
                      <a:cxn ang="0">
                        <a:pos x="T0" y="T1"/>
                      </a:cxn>
                      <a:cxn ang="0">
                        <a:pos x="T2" y="T3"/>
                      </a:cxn>
                      <a:cxn ang="0">
                        <a:pos x="T4" y="T5"/>
                      </a:cxn>
                      <a:cxn ang="0">
                        <a:pos x="T6" y="T7"/>
                      </a:cxn>
                      <a:cxn ang="0">
                        <a:pos x="T8" y="T9"/>
                      </a:cxn>
                    </a:cxnLst>
                    <a:rect l="0" t="0" r="r" b="b"/>
                    <a:pathLst>
                      <a:path w="18" h="25">
                        <a:moveTo>
                          <a:pt x="1" y="12"/>
                        </a:moveTo>
                        <a:cubicBezTo>
                          <a:pt x="3" y="4"/>
                          <a:pt x="8" y="0"/>
                          <a:pt x="13" y="2"/>
                        </a:cubicBezTo>
                        <a:cubicBezTo>
                          <a:pt x="17" y="3"/>
                          <a:pt x="18" y="10"/>
                          <a:pt x="16" y="17"/>
                        </a:cubicBezTo>
                        <a:cubicBezTo>
                          <a:pt x="14" y="25"/>
                          <a:pt x="11" y="25"/>
                          <a:pt x="6" y="23"/>
                        </a:cubicBezTo>
                        <a:cubicBezTo>
                          <a:pt x="2" y="21"/>
                          <a:pt x="0" y="19"/>
                          <a:pt x="1" y="12"/>
                        </a:cubicBezTo>
                        <a:close/>
                      </a:path>
                    </a:pathLst>
                  </a:custGeom>
                  <a:solidFill>
                    <a:srgbClr val="B96C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60" name="Freeform 31693">
                    <a:extLst>
                      <a:ext uri="{FF2B5EF4-FFF2-40B4-BE49-F238E27FC236}">
                        <a16:creationId xmlns:a16="http://schemas.microsoft.com/office/drawing/2014/main" id="{F218EF1E-16CE-F8DD-C984-83B63F8665D5}"/>
                      </a:ext>
                    </a:extLst>
                  </p:cNvPr>
                  <p:cNvSpPr>
                    <a:spLocks/>
                  </p:cNvSpPr>
                  <p:nvPr/>
                </p:nvSpPr>
                <p:spPr bwMode="auto">
                  <a:xfrm>
                    <a:off x="766791" y="7294463"/>
                    <a:ext cx="549950" cy="769931"/>
                  </a:xfrm>
                  <a:custGeom>
                    <a:avLst/>
                    <a:gdLst>
                      <a:gd name="T0" fmla="*/ 1 w 18"/>
                      <a:gd name="T1" fmla="*/ 12 h 25"/>
                      <a:gd name="T2" fmla="*/ 13 w 18"/>
                      <a:gd name="T3" fmla="*/ 2 h 25"/>
                      <a:gd name="T4" fmla="*/ 16 w 18"/>
                      <a:gd name="T5" fmla="*/ 18 h 25"/>
                      <a:gd name="T6" fmla="*/ 7 w 18"/>
                      <a:gd name="T7" fmla="*/ 23 h 25"/>
                      <a:gd name="T8" fmla="*/ 1 w 18"/>
                      <a:gd name="T9" fmla="*/ 12 h 25"/>
                    </a:gdLst>
                    <a:ahLst/>
                    <a:cxnLst>
                      <a:cxn ang="0">
                        <a:pos x="T0" y="T1"/>
                      </a:cxn>
                      <a:cxn ang="0">
                        <a:pos x="T2" y="T3"/>
                      </a:cxn>
                      <a:cxn ang="0">
                        <a:pos x="T4" y="T5"/>
                      </a:cxn>
                      <a:cxn ang="0">
                        <a:pos x="T6" y="T7"/>
                      </a:cxn>
                      <a:cxn ang="0">
                        <a:pos x="T8" y="T9"/>
                      </a:cxn>
                    </a:cxnLst>
                    <a:rect l="0" t="0" r="r" b="b"/>
                    <a:pathLst>
                      <a:path w="18" h="25">
                        <a:moveTo>
                          <a:pt x="1" y="12"/>
                        </a:moveTo>
                        <a:cubicBezTo>
                          <a:pt x="3" y="5"/>
                          <a:pt x="8" y="0"/>
                          <a:pt x="13" y="2"/>
                        </a:cubicBezTo>
                        <a:cubicBezTo>
                          <a:pt x="17" y="4"/>
                          <a:pt x="18" y="11"/>
                          <a:pt x="16" y="18"/>
                        </a:cubicBezTo>
                        <a:cubicBezTo>
                          <a:pt x="15" y="25"/>
                          <a:pt x="11" y="25"/>
                          <a:pt x="7" y="23"/>
                        </a:cubicBezTo>
                        <a:cubicBezTo>
                          <a:pt x="2" y="22"/>
                          <a:pt x="0" y="20"/>
                          <a:pt x="1" y="12"/>
                        </a:cubicBezTo>
                        <a:close/>
                      </a:path>
                    </a:pathLst>
                  </a:custGeom>
                  <a:solidFill>
                    <a:srgbClr val="FFF8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61" name="Freeform 31697">
                    <a:extLst>
                      <a:ext uri="{FF2B5EF4-FFF2-40B4-BE49-F238E27FC236}">
                        <a16:creationId xmlns:a16="http://schemas.microsoft.com/office/drawing/2014/main" id="{3E46438E-8598-85B3-C9B9-DF039BB4A6EA}"/>
                      </a:ext>
                    </a:extLst>
                  </p:cNvPr>
                  <p:cNvSpPr>
                    <a:spLocks/>
                  </p:cNvSpPr>
                  <p:nvPr/>
                </p:nvSpPr>
                <p:spPr bwMode="auto">
                  <a:xfrm>
                    <a:off x="849274" y="7541949"/>
                    <a:ext cx="357477" cy="439961"/>
                  </a:xfrm>
                  <a:custGeom>
                    <a:avLst/>
                    <a:gdLst>
                      <a:gd name="T0" fmla="*/ 0 w 11"/>
                      <a:gd name="T1" fmla="*/ 7 h 15"/>
                      <a:gd name="T2" fmla="*/ 6 w 11"/>
                      <a:gd name="T3" fmla="*/ 1 h 15"/>
                      <a:gd name="T4" fmla="*/ 11 w 11"/>
                      <a:gd name="T5" fmla="*/ 8 h 15"/>
                      <a:gd name="T6" fmla="*/ 5 w 11"/>
                      <a:gd name="T7" fmla="*/ 14 h 15"/>
                      <a:gd name="T8" fmla="*/ 0 w 11"/>
                      <a:gd name="T9" fmla="*/ 7 h 15"/>
                    </a:gdLst>
                    <a:ahLst/>
                    <a:cxnLst>
                      <a:cxn ang="0">
                        <a:pos x="T0" y="T1"/>
                      </a:cxn>
                      <a:cxn ang="0">
                        <a:pos x="T2" y="T3"/>
                      </a:cxn>
                      <a:cxn ang="0">
                        <a:pos x="T4" y="T5"/>
                      </a:cxn>
                      <a:cxn ang="0">
                        <a:pos x="T6" y="T7"/>
                      </a:cxn>
                      <a:cxn ang="0">
                        <a:pos x="T8" y="T9"/>
                      </a:cxn>
                    </a:cxnLst>
                    <a:rect l="0" t="0" r="r" b="b"/>
                    <a:pathLst>
                      <a:path w="11" h="15">
                        <a:moveTo>
                          <a:pt x="0" y="7"/>
                        </a:moveTo>
                        <a:cubicBezTo>
                          <a:pt x="0" y="3"/>
                          <a:pt x="3" y="0"/>
                          <a:pt x="6" y="1"/>
                        </a:cubicBezTo>
                        <a:cubicBezTo>
                          <a:pt x="9" y="1"/>
                          <a:pt x="11" y="4"/>
                          <a:pt x="11" y="8"/>
                        </a:cubicBezTo>
                        <a:cubicBezTo>
                          <a:pt x="10" y="12"/>
                          <a:pt x="8" y="15"/>
                          <a:pt x="5" y="14"/>
                        </a:cubicBezTo>
                        <a:cubicBezTo>
                          <a:pt x="2" y="14"/>
                          <a:pt x="0" y="11"/>
                          <a:pt x="0" y="7"/>
                        </a:cubicBezTo>
                        <a:close/>
                      </a:path>
                    </a:pathLst>
                  </a:custGeom>
                  <a:solidFill>
                    <a:srgbClr val="83AD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62" name="Freeform 31698">
                    <a:extLst>
                      <a:ext uri="{FF2B5EF4-FFF2-40B4-BE49-F238E27FC236}">
                        <a16:creationId xmlns:a16="http://schemas.microsoft.com/office/drawing/2014/main" id="{95F7FF1C-9150-2FEB-91D9-C486F482D654}"/>
                      </a:ext>
                    </a:extLst>
                  </p:cNvPr>
                  <p:cNvSpPr>
                    <a:spLocks/>
                  </p:cNvSpPr>
                  <p:nvPr/>
                </p:nvSpPr>
                <p:spPr bwMode="auto">
                  <a:xfrm>
                    <a:off x="959265" y="7596943"/>
                    <a:ext cx="109990" cy="109989"/>
                  </a:xfrm>
                  <a:custGeom>
                    <a:avLst/>
                    <a:gdLst>
                      <a:gd name="T0" fmla="*/ 0 w 4"/>
                      <a:gd name="T1" fmla="*/ 2 h 4"/>
                      <a:gd name="T2" fmla="*/ 2 w 4"/>
                      <a:gd name="T3" fmla="*/ 0 h 4"/>
                      <a:gd name="T4" fmla="*/ 4 w 4"/>
                      <a:gd name="T5" fmla="*/ 2 h 4"/>
                      <a:gd name="T6" fmla="*/ 2 w 4"/>
                      <a:gd name="T7" fmla="*/ 4 h 4"/>
                      <a:gd name="T8" fmla="*/ 0 w 4"/>
                      <a:gd name="T9" fmla="*/ 2 h 4"/>
                    </a:gdLst>
                    <a:ahLst/>
                    <a:cxnLst>
                      <a:cxn ang="0">
                        <a:pos x="T0" y="T1"/>
                      </a:cxn>
                      <a:cxn ang="0">
                        <a:pos x="T2" y="T3"/>
                      </a:cxn>
                      <a:cxn ang="0">
                        <a:pos x="T4" y="T5"/>
                      </a:cxn>
                      <a:cxn ang="0">
                        <a:pos x="T6" y="T7"/>
                      </a:cxn>
                      <a:cxn ang="0">
                        <a:pos x="T8" y="T9"/>
                      </a:cxn>
                    </a:cxnLst>
                    <a:rect l="0" t="0" r="r" b="b"/>
                    <a:pathLst>
                      <a:path w="4" h="4">
                        <a:moveTo>
                          <a:pt x="0" y="2"/>
                        </a:moveTo>
                        <a:cubicBezTo>
                          <a:pt x="0" y="1"/>
                          <a:pt x="1" y="0"/>
                          <a:pt x="2" y="0"/>
                        </a:cubicBezTo>
                        <a:cubicBezTo>
                          <a:pt x="3" y="0"/>
                          <a:pt x="4" y="1"/>
                          <a:pt x="4" y="2"/>
                        </a:cubicBezTo>
                        <a:cubicBezTo>
                          <a:pt x="4" y="4"/>
                          <a:pt x="3" y="4"/>
                          <a:pt x="2" y="4"/>
                        </a:cubicBezTo>
                        <a:cubicBezTo>
                          <a:pt x="1" y="4"/>
                          <a:pt x="0" y="3"/>
                          <a:pt x="0" y="2"/>
                        </a:cubicBezTo>
                        <a:close/>
                      </a:path>
                    </a:pathLst>
                  </a:custGeom>
                  <a:solidFill>
                    <a:srgbClr val="AFD1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grpSp>
            <p:grpSp>
              <p:nvGrpSpPr>
                <p:cNvPr id="50" name="Group 49">
                  <a:extLst>
                    <a:ext uri="{FF2B5EF4-FFF2-40B4-BE49-F238E27FC236}">
                      <a16:creationId xmlns:a16="http://schemas.microsoft.com/office/drawing/2014/main" id="{0396E08E-22A0-03C4-C27D-EA9C874AC3D0}"/>
                    </a:ext>
                  </a:extLst>
                </p:cNvPr>
                <p:cNvGrpSpPr/>
                <p:nvPr/>
              </p:nvGrpSpPr>
              <p:grpSpPr>
                <a:xfrm>
                  <a:off x="559092" y="1829781"/>
                  <a:ext cx="221682" cy="282665"/>
                  <a:chOff x="-360617" y="7129477"/>
                  <a:chExt cx="659942" cy="797437"/>
                </a:xfrm>
              </p:grpSpPr>
              <p:sp>
                <p:nvSpPr>
                  <p:cNvPr id="55" name="Freeform 31690">
                    <a:extLst>
                      <a:ext uri="{FF2B5EF4-FFF2-40B4-BE49-F238E27FC236}">
                        <a16:creationId xmlns:a16="http://schemas.microsoft.com/office/drawing/2014/main" id="{783AAC61-86E3-C9C3-12A4-63468177FC80}"/>
                      </a:ext>
                    </a:extLst>
                  </p:cNvPr>
                  <p:cNvSpPr>
                    <a:spLocks/>
                  </p:cNvSpPr>
                  <p:nvPr/>
                </p:nvSpPr>
                <p:spPr bwMode="auto">
                  <a:xfrm>
                    <a:off x="-360617" y="7129477"/>
                    <a:ext cx="632453" cy="769931"/>
                  </a:xfrm>
                  <a:custGeom>
                    <a:avLst/>
                    <a:gdLst>
                      <a:gd name="T0" fmla="*/ 2 w 20"/>
                      <a:gd name="T1" fmla="*/ 17 h 25"/>
                      <a:gd name="T2" fmla="*/ 9 w 20"/>
                      <a:gd name="T3" fmla="*/ 2 h 25"/>
                      <a:gd name="T4" fmla="*/ 19 w 20"/>
                      <a:gd name="T5" fmla="*/ 13 h 25"/>
                      <a:gd name="T6" fmla="*/ 11 w 20"/>
                      <a:gd name="T7" fmla="*/ 24 h 25"/>
                      <a:gd name="T8" fmla="*/ 2 w 20"/>
                      <a:gd name="T9" fmla="*/ 17 h 25"/>
                    </a:gdLst>
                    <a:ahLst/>
                    <a:cxnLst>
                      <a:cxn ang="0">
                        <a:pos x="T0" y="T1"/>
                      </a:cxn>
                      <a:cxn ang="0">
                        <a:pos x="T2" y="T3"/>
                      </a:cxn>
                      <a:cxn ang="0">
                        <a:pos x="T4" y="T5"/>
                      </a:cxn>
                      <a:cxn ang="0">
                        <a:pos x="T6" y="T7"/>
                      </a:cxn>
                      <a:cxn ang="0">
                        <a:pos x="T8" y="T9"/>
                      </a:cxn>
                    </a:cxnLst>
                    <a:rect l="0" t="0" r="r" b="b"/>
                    <a:pathLst>
                      <a:path w="20" h="25">
                        <a:moveTo>
                          <a:pt x="2" y="17"/>
                        </a:moveTo>
                        <a:cubicBezTo>
                          <a:pt x="0" y="10"/>
                          <a:pt x="4" y="3"/>
                          <a:pt x="9" y="2"/>
                        </a:cubicBezTo>
                        <a:cubicBezTo>
                          <a:pt x="14" y="0"/>
                          <a:pt x="18" y="6"/>
                          <a:pt x="19" y="13"/>
                        </a:cubicBezTo>
                        <a:cubicBezTo>
                          <a:pt x="20" y="20"/>
                          <a:pt x="17" y="22"/>
                          <a:pt x="11" y="24"/>
                        </a:cubicBezTo>
                        <a:cubicBezTo>
                          <a:pt x="6" y="25"/>
                          <a:pt x="3" y="25"/>
                          <a:pt x="2" y="17"/>
                        </a:cubicBezTo>
                        <a:close/>
                      </a:path>
                    </a:pathLst>
                  </a:custGeom>
                  <a:solidFill>
                    <a:srgbClr val="B96C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56" name="Freeform 31691">
                    <a:extLst>
                      <a:ext uri="{FF2B5EF4-FFF2-40B4-BE49-F238E27FC236}">
                        <a16:creationId xmlns:a16="http://schemas.microsoft.com/office/drawing/2014/main" id="{B2B2B25C-F10A-7133-2C62-68E51861BD88}"/>
                      </a:ext>
                    </a:extLst>
                  </p:cNvPr>
                  <p:cNvSpPr>
                    <a:spLocks/>
                  </p:cNvSpPr>
                  <p:nvPr/>
                </p:nvSpPr>
                <p:spPr bwMode="auto">
                  <a:xfrm>
                    <a:off x="-305621" y="7156983"/>
                    <a:ext cx="604946" cy="769931"/>
                  </a:xfrm>
                  <a:custGeom>
                    <a:avLst/>
                    <a:gdLst>
                      <a:gd name="T0" fmla="*/ 1 w 20"/>
                      <a:gd name="T1" fmla="*/ 17 h 25"/>
                      <a:gd name="T2" fmla="*/ 9 w 20"/>
                      <a:gd name="T3" fmla="*/ 2 h 25"/>
                      <a:gd name="T4" fmla="*/ 19 w 20"/>
                      <a:gd name="T5" fmla="*/ 13 h 25"/>
                      <a:gd name="T6" fmla="*/ 11 w 20"/>
                      <a:gd name="T7" fmla="*/ 24 h 25"/>
                      <a:gd name="T8" fmla="*/ 1 w 20"/>
                      <a:gd name="T9" fmla="*/ 17 h 25"/>
                    </a:gdLst>
                    <a:ahLst/>
                    <a:cxnLst>
                      <a:cxn ang="0">
                        <a:pos x="T0" y="T1"/>
                      </a:cxn>
                      <a:cxn ang="0">
                        <a:pos x="T2" y="T3"/>
                      </a:cxn>
                      <a:cxn ang="0">
                        <a:pos x="T4" y="T5"/>
                      </a:cxn>
                      <a:cxn ang="0">
                        <a:pos x="T6" y="T7"/>
                      </a:cxn>
                      <a:cxn ang="0">
                        <a:pos x="T8" y="T9"/>
                      </a:cxn>
                    </a:cxnLst>
                    <a:rect l="0" t="0" r="r" b="b"/>
                    <a:pathLst>
                      <a:path w="20" h="25">
                        <a:moveTo>
                          <a:pt x="1" y="17"/>
                        </a:moveTo>
                        <a:cubicBezTo>
                          <a:pt x="0" y="10"/>
                          <a:pt x="4" y="3"/>
                          <a:pt x="9" y="2"/>
                        </a:cubicBezTo>
                        <a:cubicBezTo>
                          <a:pt x="14" y="0"/>
                          <a:pt x="18" y="6"/>
                          <a:pt x="19" y="13"/>
                        </a:cubicBezTo>
                        <a:cubicBezTo>
                          <a:pt x="20" y="20"/>
                          <a:pt x="17" y="22"/>
                          <a:pt x="11" y="24"/>
                        </a:cubicBezTo>
                        <a:cubicBezTo>
                          <a:pt x="6" y="25"/>
                          <a:pt x="3" y="25"/>
                          <a:pt x="1" y="17"/>
                        </a:cubicBezTo>
                        <a:close/>
                      </a:path>
                    </a:pathLst>
                  </a:custGeom>
                  <a:solidFill>
                    <a:srgbClr val="FFF8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57" name="Freeform 31696">
                    <a:extLst>
                      <a:ext uri="{FF2B5EF4-FFF2-40B4-BE49-F238E27FC236}">
                        <a16:creationId xmlns:a16="http://schemas.microsoft.com/office/drawing/2014/main" id="{C046B4B9-E1F0-5536-E7BB-FD114A6E1DFC}"/>
                      </a:ext>
                    </a:extLst>
                  </p:cNvPr>
                  <p:cNvSpPr>
                    <a:spLocks/>
                  </p:cNvSpPr>
                  <p:nvPr/>
                </p:nvSpPr>
                <p:spPr bwMode="auto">
                  <a:xfrm>
                    <a:off x="-168125" y="7431957"/>
                    <a:ext cx="302482" cy="412472"/>
                  </a:xfrm>
                  <a:custGeom>
                    <a:avLst/>
                    <a:gdLst>
                      <a:gd name="T0" fmla="*/ 0 w 10"/>
                      <a:gd name="T1" fmla="*/ 6 h 13"/>
                      <a:gd name="T2" fmla="*/ 5 w 10"/>
                      <a:gd name="T3" fmla="*/ 0 h 13"/>
                      <a:gd name="T4" fmla="*/ 10 w 10"/>
                      <a:gd name="T5" fmla="*/ 7 h 13"/>
                      <a:gd name="T6" fmla="*/ 5 w 10"/>
                      <a:gd name="T7" fmla="*/ 13 h 13"/>
                      <a:gd name="T8" fmla="*/ 0 w 10"/>
                      <a:gd name="T9" fmla="*/ 6 h 13"/>
                    </a:gdLst>
                    <a:ahLst/>
                    <a:cxnLst>
                      <a:cxn ang="0">
                        <a:pos x="T0" y="T1"/>
                      </a:cxn>
                      <a:cxn ang="0">
                        <a:pos x="T2" y="T3"/>
                      </a:cxn>
                      <a:cxn ang="0">
                        <a:pos x="T4" y="T5"/>
                      </a:cxn>
                      <a:cxn ang="0">
                        <a:pos x="T6" y="T7"/>
                      </a:cxn>
                      <a:cxn ang="0">
                        <a:pos x="T8" y="T9"/>
                      </a:cxn>
                    </a:cxnLst>
                    <a:rect l="0" t="0" r="r" b="b"/>
                    <a:pathLst>
                      <a:path w="10" h="13">
                        <a:moveTo>
                          <a:pt x="0" y="6"/>
                        </a:moveTo>
                        <a:cubicBezTo>
                          <a:pt x="0" y="3"/>
                          <a:pt x="2" y="0"/>
                          <a:pt x="5" y="0"/>
                        </a:cubicBezTo>
                        <a:cubicBezTo>
                          <a:pt x="8" y="0"/>
                          <a:pt x="10" y="3"/>
                          <a:pt x="10" y="7"/>
                        </a:cubicBezTo>
                        <a:cubicBezTo>
                          <a:pt x="10" y="10"/>
                          <a:pt x="7" y="13"/>
                          <a:pt x="5" y="13"/>
                        </a:cubicBezTo>
                        <a:cubicBezTo>
                          <a:pt x="2" y="13"/>
                          <a:pt x="0" y="10"/>
                          <a:pt x="0" y="6"/>
                        </a:cubicBezTo>
                        <a:close/>
                      </a:path>
                    </a:pathLst>
                  </a:custGeom>
                  <a:solidFill>
                    <a:srgbClr val="83AD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58" name="Freeform 31699">
                    <a:extLst>
                      <a:ext uri="{FF2B5EF4-FFF2-40B4-BE49-F238E27FC236}">
                        <a16:creationId xmlns:a16="http://schemas.microsoft.com/office/drawing/2014/main" id="{F8AA9256-B7CC-E64B-EA34-9D543D23AC9F}"/>
                      </a:ext>
                    </a:extLst>
                  </p:cNvPr>
                  <p:cNvSpPr>
                    <a:spLocks/>
                  </p:cNvSpPr>
                  <p:nvPr/>
                </p:nvSpPr>
                <p:spPr bwMode="auto">
                  <a:xfrm>
                    <a:off x="-113130" y="7459447"/>
                    <a:ext cx="137496" cy="137496"/>
                  </a:xfrm>
                  <a:custGeom>
                    <a:avLst/>
                    <a:gdLst>
                      <a:gd name="T0" fmla="*/ 0 w 4"/>
                      <a:gd name="T1" fmla="*/ 2 h 4"/>
                      <a:gd name="T2" fmla="*/ 2 w 4"/>
                      <a:gd name="T3" fmla="*/ 0 h 4"/>
                      <a:gd name="T4" fmla="*/ 4 w 4"/>
                      <a:gd name="T5" fmla="*/ 2 h 4"/>
                      <a:gd name="T6" fmla="*/ 2 w 4"/>
                      <a:gd name="T7" fmla="*/ 4 h 4"/>
                      <a:gd name="T8" fmla="*/ 0 w 4"/>
                      <a:gd name="T9" fmla="*/ 2 h 4"/>
                    </a:gdLst>
                    <a:ahLst/>
                    <a:cxnLst>
                      <a:cxn ang="0">
                        <a:pos x="T0" y="T1"/>
                      </a:cxn>
                      <a:cxn ang="0">
                        <a:pos x="T2" y="T3"/>
                      </a:cxn>
                      <a:cxn ang="0">
                        <a:pos x="T4" y="T5"/>
                      </a:cxn>
                      <a:cxn ang="0">
                        <a:pos x="T6" y="T7"/>
                      </a:cxn>
                      <a:cxn ang="0">
                        <a:pos x="T8" y="T9"/>
                      </a:cxn>
                    </a:cxnLst>
                    <a:rect l="0" t="0" r="r" b="b"/>
                    <a:pathLst>
                      <a:path w="4" h="4">
                        <a:moveTo>
                          <a:pt x="0" y="2"/>
                        </a:moveTo>
                        <a:cubicBezTo>
                          <a:pt x="0" y="1"/>
                          <a:pt x="1" y="0"/>
                          <a:pt x="2" y="0"/>
                        </a:cubicBezTo>
                        <a:cubicBezTo>
                          <a:pt x="3" y="0"/>
                          <a:pt x="4" y="1"/>
                          <a:pt x="4" y="2"/>
                        </a:cubicBezTo>
                        <a:cubicBezTo>
                          <a:pt x="4" y="4"/>
                          <a:pt x="3" y="4"/>
                          <a:pt x="2" y="4"/>
                        </a:cubicBezTo>
                        <a:cubicBezTo>
                          <a:pt x="1" y="4"/>
                          <a:pt x="0" y="3"/>
                          <a:pt x="0" y="2"/>
                        </a:cubicBezTo>
                        <a:close/>
                      </a:path>
                    </a:pathLst>
                  </a:custGeom>
                  <a:solidFill>
                    <a:srgbClr val="AFD1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grpSp>
            <p:sp>
              <p:nvSpPr>
                <p:cNvPr id="51" name="Freeform 31687">
                  <a:extLst>
                    <a:ext uri="{FF2B5EF4-FFF2-40B4-BE49-F238E27FC236}">
                      <a16:creationId xmlns:a16="http://schemas.microsoft.com/office/drawing/2014/main" id="{50F70EC3-5AB3-6D11-889B-3F9D2AB8FD89}"/>
                    </a:ext>
                  </a:extLst>
                </p:cNvPr>
                <p:cNvSpPr>
                  <a:spLocks/>
                </p:cNvSpPr>
                <p:nvPr/>
              </p:nvSpPr>
              <p:spPr bwMode="auto">
                <a:xfrm flipH="1">
                  <a:off x="1103702" y="2195323"/>
                  <a:ext cx="200791" cy="64793"/>
                </a:xfrm>
                <a:custGeom>
                  <a:avLst/>
                  <a:gdLst>
                    <a:gd name="T0" fmla="*/ 11 w 11"/>
                    <a:gd name="T1" fmla="*/ 3 h 7"/>
                    <a:gd name="T2" fmla="*/ 6 w 11"/>
                    <a:gd name="T3" fmla="*/ 7 h 7"/>
                    <a:gd name="T4" fmla="*/ 0 w 11"/>
                    <a:gd name="T5" fmla="*/ 4 h 7"/>
                    <a:gd name="T6" fmla="*/ 5 w 11"/>
                    <a:gd name="T7" fmla="*/ 0 h 7"/>
                    <a:gd name="T8" fmla="*/ 11 w 11"/>
                    <a:gd name="T9" fmla="*/ 3 h 7"/>
                  </a:gdLst>
                  <a:ahLst/>
                  <a:cxnLst>
                    <a:cxn ang="0">
                      <a:pos x="T0" y="T1"/>
                    </a:cxn>
                    <a:cxn ang="0">
                      <a:pos x="T2" y="T3"/>
                    </a:cxn>
                    <a:cxn ang="0">
                      <a:pos x="T4" y="T5"/>
                    </a:cxn>
                    <a:cxn ang="0">
                      <a:pos x="T6" y="T7"/>
                    </a:cxn>
                    <a:cxn ang="0">
                      <a:pos x="T8" y="T9"/>
                    </a:cxn>
                  </a:cxnLst>
                  <a:rect l="0" t="0" r="r" b="b"/>
                  <a:pathLst>
                    <a:path w="11" h="7">
                      <a:moveTo>
                        <a:pt x="11" y="3"/>
                      </a:moveTo>
                      <a:cubicBezTo>
                        <a:pt x="11" y="5"/>
                        <a:pt x="8" y="6"/>
                        <a:pt x="6" y="7"/>
                      </a:cubicBezTo>
                      <a:cubicBezTo>
                        <a:pt x="3" y="7"/>
                        <a:pt x="0" y="6"/>
                        <a:pt x="0" y="4"/>
                      </a:cubicBezTo>
                      <a:cubicBezTo>
                        <a:pt x="0" y="2"/>
                        <a:pt x="2" y="0"/>
                        <a:pt x="5" y="0"/>
                      </a:cubicBezTo>
                      <a:cubicBezTo>
                        <a:pt x="8" y="0"/>
                        <a:pt x="11" y="1"/>
                        <a:pt x="11" y="3"/>
                      </a:cubicBezTo>
                      <a:close/>
                    </a:path>
                  </a:pathLst>
                </a:custGeom>
                <a:solidFill>
                  <a:srgbClr val="FF9D78"/>
                </a:solidFill>
                <a:ln>
                  <a:noFill/>
                </a:ln>
              </p:spPr>
              <p:txBody>
                <a:bodyPr vert="horz" wrap="square" lIns="45720" tIns="22860" rIns="45720" bIns="22860" numCol="1" anchor="t" anchorCtr="0" compatLnSpc="1">
                  <a:prstTxWarp prst="textNoShape">
                    <a:avLst/>
                  </a:prstTxWarp>
                </a:bodyPr>
                <a:lstStyle/>
                <a:p>
                  <a:endParaRPr lang="en-US" sz="900"/>
                </a:p>
              </p:txBody>
            </p:sp>
            <p:sp>
              <p:nvSpPr>
                <p:cNvPr id="52" name="Freeform 309">
                  <a:extLst>
                    <a:ext uri="{FF2B5EF4-FFF2-40B4-BE49-F238E27FC236}">
                      <a16:creationId xmlns:a16="http://schemas.microsoft.com/office/drawing/2014/main" id="{0D780364-E63C-9A4E-637F-1457AB761C6D}"/>
                    </a:ext>
                  </a:extLst>
                </p:cNvPr>
                <p:cNvSpPr>
                  <a:spLocks/>
                </p:cNvSpPr>
                <p:nvPr/>
              </p:nvSpPr>
              <p:spPr bwMode="auto">
                <a:xfrm flipH="1">
                  <a:off x="271771" y="1319160"/>
                  <a:ext cx="1364741" cy="710052"/>
                </a:xfrm>
                <a:custGeom>
                  <a:avLst/>
                  <a:gdLst>
                    <a:gd name="connsiteX0" fmla="*/ 649769 w 1364741"/>
                    <a:gd name="connsiteY0" fmla="*/ 0 h 710052"/>
                    <a:gd name="connsiteX1" fmla="*/ 34563 w 1364741"/>
                    <a:gd name="connsiteY1" fmla="*/ 132755 h 710052"/>
                    <a:gd name="connsiteX2" fmla="*/ 0 w 1364741"/>
                    <a:gd name="connsiteY2" fmla="*/ 152901 h 710052"/>
                    <a:gd name="connsiteX3" fmla="*/ 11432 w 1364741"/>
                    <a:gd name="connsiteY3" fmla="*/ 165070 h 710052"/>
                    <a:gd name="connsiteX4" fmla="*/ 71258 w 1364741"/>
                    <a:gd name="connsiteY4" fmla="*/ 212881 h 710052"/>
                    <a:gd name="connsiteX5" fmla="*/ 74150 w 1364741"/>
                    <a:gd name="connsiteY5" fmla="*/ 214518 h 710052"/>
                    <a:gd name="connsiteX6" fmla="*/ 72594 w 1364741"/>
                    <a:gd name="connsiteY6" fmla="*/ 222947 h 710052"/>
                    <a:gd name="connsiteX7" fmla="*/ 122083 w 1364741"/>
                    <a:gd name="connsiteY7" fmla="*/ 688329 h 710052"/>
                    <a:gd name="connsiteX8" fmla="*/ 219463 w 1364741"/>
                    <a:gd name="connsiteY8" fmla="*/ 274678 h 710052"/>
                    <a:gd name="connsiteX9" fmla="*/ 251743 w 1364741"/>
                    <a:gd name="connsiteY9" fmla="*/ 271521 h 710052"/>
                    <a:gd name="connsiteX10" fmla="*/ 268437 w 1364741"/>
                    <a:gd name="connsiteY10" fmla="*/ 267433 h 710052"/>
                    <a:gd name="connsiteX11" fmla="*/ 315785 w 1364741"/>
                    <a:gd name="connsiteY11" fmla="*/ 270728 h 710052"/>
                    <a:gd name="connsiteX12" fmla="*/ 549159 w 1364741"/>
                    <a:gd name="connsiteY12" fmla="*/ 247991 h 710052"/>
                    <a:gd name="connsiteX13" fmla="*/ 599620 w 1364741"/>
                    <a:gd name="connsiteY13" fmla="*/ 233318 h 710052"/>
                    <a:gd name="connsiteX14" fmla="*/ 614726 w 1364741"/>
                    <a:gd name="connsiteY14" fmla="*/ 232121 h 710052"/>
                    <a:gd name="connsiteX15" fmla="*/ 910345 w 1364741"/>
                    <a:gd name="connsiteY15" fmla="*/ 219706 h 710052"/>
                    <a:gd name="connsiteX16" fmla="*/ 1174858 w 1364741"/>
                    <a:gd name="connsiteY16" fmla="*/ 308025 h 710052"/>
                    <a:gd name="connsiteX17" fmla="*/ 1290924 w 1364741"/>
                    <a:gd name="connsiteY17" fmla="*/ 707576 h 710052"/>
                    <a:gd name="connsiteX18" fmla="*/ 1329599 w 1364741"/>
                    <a:gd name="connsiteY18" fmla="*/ 547773 h 710052"/>
                    <a:gd name="connsiteX19" fmla="*/ 1343229 w 1364741"/>
                    <a:gd name="connsiteY19" fmla="*/ 478360 h 710052"/>
                    <a:gd name="connsiteX20" fmla="*/ 1364741 w 1364741"/>
                    <a:gd name="connsiteY20" fmla="*/ 364627 h 710052"/>
                    <a:gd name="connsiteX21" fmla="*/ 1362678 w 1364741"/>
                    <a:gd name="connsiteY21" fmla="*/ 190015 h 710052"/>
                    <a:gd name="connsiteX22" fmla="*/ 1362651 w 1364741"/>
                    <a:gd name="connsiteY22" fmla="*/ 189688 h 710052"/>
                    <a:gd name="connsiteX23" fmla="*/ 1264975 w 1364741"/>
                    <a:gd name="connsiteY23" fmla="*/ 132755 h 710052"/>
                    <a:gd name="connsiteX24" fmla="*/ 649769 w 1364741"/>
                    <a:gd name="connsiteY24" fmla="*/ 0 h 710052"/>
                    <a:gd name="connsiteX0" fmla="*/ 649769 w 1364741"/>
                    <a:gd name="connsiteY0" fmla="*/ 0 h 710052"/>
                    <a:gd name="connsiteX1" fmla="*/ 34563 w 1364741"/>
                    <a:gd name="connsiteY1" fmla="*/ 132755 h 710052"/>
                    <a:gd name="connsiteX2" fmla="*/ 0 w 1364741"/>
                    <a:gd name="connsiteY2" fmla="*/ 152901 h 710052"/>
                    <a:gd name="connsiteX3" fmla="*/ 11432 w 1364741"/>
                    <a:gd name="connsiteY3" fmla="*/ 165070 h 710052"/>
                    <a:gd name="connsiteX4" fmla="*/ 71258 w 1364741"/>
                    <a:gd name="connsiteY4" fmla="*/ 212881 h 710052"/>
                    <a:gd name="connsiteX5" fmla="*/ 74150 w 1364741"/>
                    <a:gd name="connsiteY5" fmla="*/ 214518 h 710052"/>
                    <a:gd name="connsiteX6" fmla="*/ 72594 w 1364741"/>
                    <a:gd name="connsiteY6" fmla="*/ 222947 h 710052"/>
                    <a:gd name="connsiteX7" fmla="*/ 122083 w 1364741"/>
                    <a:gd name="connsiteY7" fmla="*/ 688329 h 710052"/>
                    <a:gd name="connsiteX8" fmla="*/ 219463 w 1364741"/>
                    <a:gd name="connsiteY8" fmla="*/ 274678 h 710052"/>
                    <a:gd name="connsiteX9" fmla="*/ 251743 w 1364741"/>
                    <a:gd name="connsiteY9" fmla="*/ 271521 h 710052"/>
                    <a:gd name="connsiteX10" fmla="*/ 268437 w 1364741"/>
                    <a:gd name="connsiteY10" fmla="*/ 267433 h 710052"/>
                    <a:gd name="connsiteX11" fmla="*/ 315785 w 1364741"/>
                    <a:gd name="connsiteY11" fmla="*/ 270728 h 710052"/>
                    <a:gd name="connsiteX12" fmla="*/ 549159 w 1364741"/>
                    <a:gd name="connsiteY12" fmla="*/ 247991 h 710052"/>
                    <a:gd name="connsiteX13" fmla="*/ 599620 w 1364741"/>
                    <a:gd name="connsiteY13" fmla="*/ 233318 h 710052"/>
                    <a:gd name="connsiteX14" fmla="*/ 614726 w 1364741"/>
                    <a:gd name="connsiteY14" fmla="*/ 232121 h 710052"/>
                    <a:gd name="connsiteX15" fmla="*/ 910345 w 1364741"/>
                    <a:gd name="connsiteY15" fmla="*/ 219706 h 710052"/>
                    <a:gd name="connsiteX16" fmla="*/ 1174858 w 1364741"/>
                    <a:gd name="connsiteY16" fmla="*/ 308025 h 710052"/>
                    <a:gd name="connsiteX17" fmla="*/ 1290924 w 1364741"/>
                    <a:gd name="connsiteY17" fmla="*/ 707576 h 710052"/>
                    <a:gd name="connsiteX18" fmla="*/ 1329599 w 1364741"/>
                    <a:gd name="connsiteY18" fmla="*/ 547773 h 710052"/>
                    <a:gd name="connsiteX19" fmla="*/ 1343229 w 1364741"/>
                    <a:gd name="connsiteY19" fmla="*/ 478360 h 710052"/>
                    <a:gd name="connsiteX20" fmla="*/ 1364741 w 1364741"/>
                    <a:gd name="connsiteY20" fmla="*/ 364627 h 710052"/>
                    <a:gd name="connsiteX21" fmla="*/ 1362678 w 1364741"/>
                    <a:gd name="connsiteY21" fmla="*/ 190015 h 710052"/>
                    <a:gd name="connsiteX22" fmla="*/ 1298256 w 1364741"/>
                    <a:gd name="connsiteY22" fmla="*/ 202567 h 710052"/>
                    <a:gd name="connsiteX23" fmla="*/ 1264975 w 1364741"/>
                    <a:gd name="connsiteY23" fmla="*/ 132755 h 710052"/>
                    <a:gd name="connsiteX24" fmla="*/ 649769 w 1364741"/>
                    <a:gd name="connsiteY24" fmla="*/ 0 h 710052"/>
                    <a:gd name="connsiteX0" fmla="*/ 649769 w 1364741"/>
                    <a:gd name="connsiteY0" fmla="*/ 0 h 710052"/>
                    <a:gd name="connsiteX1" fmla="*/ 34563 w 1364741"/>
                    <a:gd name="connsiteY1" fmla="*/ 132755 h 710052"/>
                    <a:gd name="connsiteX2" fmla="*/ 0 w 1364741"/>
                    <a:gd name="connsiteY2" fmla="*/ 152901 h 710052"/>
                    <a:gd name="connsiteX3" fmla="*/ 11432 w 1364741"/>
                    <a:gd name="connsiteY3" fmla="*/ 165070 h 710052"/>
                    <a:gd name="connsiteX4" fmla="*/ 71258 w 1364741"/>
                    <a:gd name="connsiteY4" fmla="*/ 212881 h 710052"/>
                    <a:gd name="connsiteX5" fmla="*/ 74150 w 1364741"/>
                    <a:gd name="connsiteY5" fmla="*/ 214518 h 710052"/>
                    <a:gd name="connsiteX6" fmla="*/ 72594 w 1364741"/>
                    <a:gd name="connsiteY6" fmla="*/ 222947 h 710052"/>
                    <a:gd name="connsiteX7" fmla="*/ 122083 w 1364741"/>
                    <a:gd name="connsiteY7" fmla="*/ 688329 h 710052"/>
                    <a:gd name="connsiteX8" fmla="*/ 219463 w 1364741"/>
                    <a:gd name="connsiteY8" fmla="*/ 274678 h 710052"/>
                    <a:gd name="connsiteX9" fmla="*/ 251743 w 1364741"/>
                    <a:gd name="connsiteY9" fmla="*/ 271521 h 710052"/>
                    <a:gd name="connsiteX10" fmla="*/ 268437 w 1364741"/>
                    <a:gd name="connsiteY10" fmla="*/ 267433 h 710052"/>
                    <a:gd name="connsiteX11" fmla="*/ 315785 w 1364741"/>
                    <a:gd name="connsiteY11" fmla="*/ 270728 h 710052"/>
                    <a:gd name="connsiteX12" fmla="*/ 549159 w 1364741"/>
                    <a:gd name="connsiteY12" fmla="*/ 247991 h 710052"/>
                    <a:gd name="connsiteX13" fmla="*/ 599620 w 1364741"/>
                    <a:gd name="connsiteY13" fmla="*/ 233318 h 710052"/>
                    <a:gd name="connsiteX14" fmla="*/ 614726 w 1364741"/>
                    <a:gd name="connsiteY14" fmla="*/ 232121 h 710052"/>
                    <a:gd name="connsiteX15" fmla="*/ 910345 w 1364741"/>
                    <a:gd name="connsiteY15" fmla="*/ 219706 h 710052"/>
                    <a:gd name="connsiteX16" fmla="*/ 1174858 w 1364741"/>
                    <a:gd name="connsiteY16" fmla="*/ 308025 h 710052"/>
                    <a:gd name="connsiteX17" fmla="*/ 1290924 w 1364741"/>
                    <a:gd name="connsiteY17" fmla="*/ 707576 h 710052"/>
                    <a:gd name="connsiteX18" fmla="*/ 1329599 w 1364741"/>
                    <a:gd name="connsiteY18" fmla="*/ 547773 h 710052"/>
                    <a:gd name="connsiteX19" fmla="*/ 1343229 w 1364741"/>
                    <a:gd name="connsiteY19" fmla="*/ 478360 h 710052"/>
                    <a:gd name="connsiteX20" fmla="*/ 1364741 w 1364741"/>
                    <a:gd name="connsiteY20" fmla="*/ 364627 h 710052"/>
                    <a:gd name="connsiteX21" fmla="*/ 1298256 w 1364741"/>
                    <a:gd name="connsiteY21" fmla="*/ 202567 h 710052"/>
                    <a:gd name="connsiteX22" fmla="*/ 1264975 w 1364741"/>
                    <a:gd name="connsiteY22" fmla="*/ 132755 h 710052"/>
                    <a:gd name="connsiteX23" fmla="*/ 649769 w 1364741"/>
                    <a:gd name="connsiteY23" fmla="*/ 0 h 710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364741" h="710052">
                      <a:moveTo>
                        <a:pt x="649769" y="0"/>
                      </a:moveTo>
                      <a:cubicBezTo>
                        <a:pt x="421883" y="0"/>
                        <a:pt x="210177" y="48940"/>
                        <a:pt x="34563" y="132755"/>
                      </a:cubicBezTo>
                      <a:lnTo>
                        <a:pt x="0" y="152901"/>
                      </a:lnTo>
                      <a:lnTo>
                        <a:pt x="11432" y="165070"/>
                      </a:lnTo>
                      <a:cubicBezTo>
                        <a:pt x="27936" y="181700"/>
                        <a:pt x="48566" y="198330"/>
                        <a:pt x="71258" y="212881"/>
                      </a:cubicBezTo>
                      <a:lnTo>
                        <a:pt x="74150" y="214518"/>
                      </a:lnTo>
                      <a:lnTo>
                        <a:pt x="72594" y="222947"/>
                      </a:lnTo>
                      <a:cubicBezTo>
                        <a:pt x="50527" y="401941"/>
                        <a:pt x="122083" y="688329"/>
                        <a:pt x="122083" y="688329"/>
                      </a:cubicBezTo>
                      <a:cubicBezTo>
                        <a:pt x="208689" y="553705"/>
                        <a:pt x="219463" y="274678"/>
                        <a:pt x="219463" y="274678"/>
                      </a:cubicBezTo>
                      <a:cubicBezTo>
                        <a:pt x="230272" y="274678"/>
                        <a:pt x="241089" y="273475"/>
                        <a:pt x="251743" y="271521"/>
                      </a:cubicBezTo>
                      <a:lnTo>
                        <a:pt x="268437" y="267433"/>
                      </a:lnTo>
                      <a:lnTo>
                        <a:pt x="315785" y="270728"/>
                      </a:lnTo>
                      <a:cubicBezTo>
                        <a:pt x="393920" y="273716"/>
                        <a:pt x="473086" y="266830"/>
                        <a:pt x="549159" y="247991"/>
                      </a:cubicBezTo>
                      <a:lnTo>
                        <a:pt x="599620" y="233318"/>
                      </a:lnTo>
                      <a:lnTo>
                        <a:pt x="614726" y="232121"/>
                      </a:lnTo>
                      <a:cubicBezTo>
                        <a:pt x="726070" y="223213"/>
                        <a:pt x="840651" y="214525"/>
                        <a:pt x="910345" y="219706"/>
                      </a:cubicBezTo>
                      <a:cubicBezTo>
                        <a:pt x="1049733" y="230067"/>
                        <a:pt x="1109772" y="244475"/>
                        <a:pt x="1174858" y="308025"/>
                      </a:cubicBezTo>
                      <a:cubicBezTo>
                        <a:pt x="1228868" y="519637"/>
                        <a:pt x="1261999" y="683585"/>
                        <a:pt x="1290924" y="707576"/>
                      </a:cubicBezTo>
                      <a:cubicBezTo>
                        <a:pt x="1312618" y="725570"/>
                        <a:pt x="1315578" y="642780"/>
                        <a:pt x="1329599" y="547773"/>
                      </a:cubicBezTo>
                      <a:lnTo>
                        <a:pt x="1343229" y="478360"/>
                      </a:lnTo>
                      <a:lnTo>
                        <a:pt x="1364741" y="364627"/>
                      </a:lnTo>
                      <a:cubicBezTo>
                        <a:pt x="1357246" y="318662"/>
                        <a:pt x="1314884" y="241212"/>
                        <a:pt x="1298256" y="202567"/>
                      </a:cubicBezTo>
                      <a:cubicBezTo>
                        <a:pt x="1265697" y="183589"/>
                        <a:pt x="1297534" y="151733"/>
                        <a:pt x="1264975" y="132755"/>
                      </a:cubicBezTo>
                      <a:cubicBezTo>
                        <a:pt x="1089361" y="48940"/>
                        <a:pt x="877656" y="0"/>
                        <a:pt x="649769" y="0"/>
                      </a:cubicBezTo>
                      <a:close/>
                    </a:path>
                  </a:pathLst>
                </a:custGeom>
                <a:solidFill>
                  <a:srgbClr val="5A4945"/>
                </a:solidFill>
                <a:ln>
                  <a:noFill/>
                </a:ln>
              </p:spPr>
              <p:txBody>
                <a:bodyPr vert="horz" wrap="square" lIns="45720" tIns="22860" rIns="45720" bIns="22860" numCol="1" anchor="t" anchorCtr="0" compatLnSpc="1">
                  <a:prstTxWarp prst="textNoShape">
                    <a:avLst/>
                  </a:prstTxWarp>
                  <a:noAutofit/>
                </a:bodyPr>
                <a:lstStyle/>
                <a:p>
                  <a:endParaRPr lang="en-US" sz="900"/>
                </a:p>
              </p:txBody>
            </p:sp>
            <p:sp>
              <p:nvSpPr>
                <p:cNvPr id="53" name="Freeform 310">
                  <a:extLst>
                    <a:ext uri="{FF2B5EF4-FFF2-40B4-BE49-F238E27FC236}">
                      <a16:creationId xmlns:a16="http://schemas.microsoft.com/office/drawing/2014/main" id="{CE389C12-791E-A01E-45FB-C6F7BC58413A}"/>
                    </a:ext>
                  </a:extLst>
                </p:cNvPr>
                <p:cNvSpPr>
                  <a:spLocks/>
                </p:cNvSpPr>
                <p:nvPr/>
              </p:nvSpPr>
              <p:spPr bwMode="auto">
                <a:xfrm rot="967563" flipH="1">
                  <a:off x="334362" y="934202"/>
                  <a:ext cx="1338436" cy="1121848"/>
                </a:xfrm>
                <a:custGeom>
                  <a:avLst/>
                  <a:gdLst>
                    <a:gd name="connsiteX0" fmla="*/ 822876 w 1503164"/>
                    <a:gd name="connsiteY0" fmla="*/ 26563 h 1259919"/>
                    <a:gd name="connsiteX1" fmla="*/ 781368 w 1503164"/>
                    <a:gd name="connsiteY1" fmla="*/ 17194 h 1259919"/>
                    <a:gd name="connsiteX2" fmla="*/ 587700 w 1503164"/>
                    <a:gd name="connsiteY2" fmla="*/ 68776 h 1259919"/>
                    <a:gd name="connsiteX3" fmla="*/ 432765 w 1503164"/>
                    <a:gd name="connsiteY3" fmla="*/ 0 h 1259919"/>
                    <a:gd name="connsiteX4" fmla="*/ 303653 w 1503164"/>
                    <a:gd name="connsiteY4" fmla="*/ 85970 h 1259919"/>
                    <a:gd name="connsiteX5" fmla="*/ 97073 w 1503164"/>
                    <a:gd name="connsiteY5" fmla="*/ 68776 h 1259919"/>
                    <a:gd name="connsiteX6" fmla="*/ 85347 w 1503164"/>
                    <a:gd name="connsiteY6" fmla="*/ 78853 h 1259919"/>
                    <a:gd name="connsiteX7" fmla="*/ 71906 w 1503164"/>
                    <a:gd name="connsiteY7" fmla="*/ 84951 h 1259919"/>
                    <a:gd name="connsiteX8" fmla="*/ 125810 w 1503164"/>
                    <a:gd name="connsiteY8" fmla="*/ 626120 h 1259919"/>
                    <a:gd name="connsiteX9" fmla="*/ 1160588 w 1503164"/>
                    <a:gd name="connsiteY9" fmla="*/ 652798 h 1259919"/>
                    <a:gd name="connsiteX10" fmla="*/ 1361511 w 1503164"/>
                    <a:gd name="connsiteY10" fmla="*/ 1255902 h 1259919"/>
                    <a:gd name="connsiteX11" fmla="*/ 1394728 w 1503164"/>
                    <a:gd name="connsiteY11" fmla="*/ 507067 h 1259919"/>
                    <a:gd name="connsiteX12" fmla="*/ 1376329 w 1503164"/>
                    <a:gd name="connsiteY12" fmla="*/ 489415 h 1259919"/>
                    <a:gd name="connsiteX13" fmla="*/ 1410754 w 1503164"/>
                    <a:gd name="connsiteY13" fmla="*/ 464331 h 1259919"/>
                    <a:gd name="connsiteX14" fmla="*/ 1433916 w 1503164"/>
                    <a:gd name="connsiteY14" fmla="*/ 416251 h 1259919"/>
                    <a:gd name="connsiteX15" fmla="*/ 1341930 w 1503164"/>
                    <a:gd name="connsiteY15" fmla="*/ 441550 h 1259919"/>
                    <a:gd name="connsiteX16" fmla="*/ 1329783 w 1503164"/>
                    <a:gd name="connsiteY16" fmla="*/ 448271 h 1259919"/>
                    <a:gd name="connsiteX17" fmla="*/ 1301709 w 1503164"/>
                    <a:gd name="connsiteY17" fmla="*/ 430929 h 1259919"/>
                    <a:gd name="connsiteX18" fmla="*/ 1313300 w 1503164"/>
                    <a:gd name="connsiteY18" fmla="*/ 417596 h 1259919"/>
                    <a:gd name="connsiteX19" fmla="*/ 1405008 w 1503164"/>
                    <a:gd name="connsiteY19" fmla="*/ 223382 h 1259919"/>
                    <a:gd name="connsiteX20" fmla="*/ 1267870 w 1503164"/>
                    <a:gd name="connsiteY20" fmla="*/ 368243 h 1259919"/>
                    <a:gd name="connsiteX21" fmla="*/ 1259400 w 1503164"/>
                    <a:gd name="connsiteY21" fmla="*/ 384364 h 1259919"/>
                    <a:gd name="connsiteX22" fmla="*/ 1244665 w 1503164"/>
                    <a:gd name="connsiteY22" fmla="*/ 350945 h 1259919"/>
                    <a:gd name="connsiteX23" fmla="*/ 1151293 w 1503164"/>
                    <a:gd name="connsiteY23" fmla="*/ 261915 h 1259919"/>
                    <a:gd name="connsiteX24" fmla="*/ 1145735 w 1503164"/>
                    <a:gd name="connsiteY24" fmla="*/ 259255 h 1259919"/>
                    <a:gd name="connsiteX25" fmla="*/ 1147926 w 1503164"/>
                    <a:gd name="connsiteY25" fmla="*/ 233865 h 1259919"/>
                    <a:gd name="connsiteX26" fmla="*/ 1000859 w 1503164"/>
                    <a:gd name="connsiteY26" fmla="*/ 111761 h 1259919"/>
                    <a:gd name="connsiteX27" fmla="*/ 884658 w 1503164"/>
                    <a:gd name="connsiteY27" fmla="*/ 120358 h 1259919"/>
                    <a:gd name="connsiteX28" fmla="*/ 822876 w 1503164"/>
                    <a:gd name="connsiteY28" fmla="*/ 26563 h 1259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503164" h="1259919">
                      <a:moveTo>
                        <a:pt x="822876" y="26563"/>
                      </a:moveTo>
                      <a:cubicBezTo>
                        <a:pt x="811225" y="22567"/>
                        <a:pt x="797507" y="19343"/>
                        <a:pt x="781368" y="17194"/>
                      </a:cubicBezTo>
                      <a:cubicBezTo>
                        <a:pt x="652256" y="0"/>
                        <a:pt x="587700" y="68776"/>
                        <a:pt x="587700" y="68776"/>
                      </a:cubicBezTo>
                      <a:cubicBezTo>
                        <a:pt x="587700" y="68776"/>
                        <a:pt x="548966" y="0"/>
                        <a:pt x="432765" y="0"/>
                      </a:cubicBezTo>
                      <a:cubicBezTo>
                        <a:pt x="316564" y="8597"/>
                        <a:pt x="303653" y="85970"/>
                        <a:pt x="303653" y="85970"/>
                      </a:cubicBezTo>
                      <a:cubicBezTo>
                        <a:pt x="303653" y="85970"/>
                        <a:pt x="226185" y="0"/>
                        <a:pt x="97073" y="68776"/>
                      </a:cubicBezTo>
                      <a:lnTo>
                        <a:pt x="85347" y="78853"/>
                      </a:lnTo>
                      <a:lnTo>
                        <a:pt x="71906" y="84951"/>
                      </a:lnTo>
                      <a:cubicBezTo>
                        <a:pt x="6890" y="138271"/>
                        <a:pt x="-72200" y="364491"/>
                        <a:pt x="125810" y="626120"/>
                      </a:cubicBezTo>
                      <a:cubicBezTo>
                        <a:pt x="352106" y="925126"/>
                        <a:pt x="1006657" y="608292"/>
                        <a:pt x="1160588" y="652798"/>
                      </a:cubicBezTo>
                      <a:cubicBezTo>
                        <a:pt x="1328566" y="720830"/>
                        <a:pt x="1270497" y="1210122"/>
                        <a:pt x="1361511" y="1255902"/>
                      </a:cubicBezTo>
                      <a:cubicBezTo>
                        <a:pt x="1436602" y="1311676"/>
                        <a:pt x="1619775" y="772788"/>
                        <a:pt x="1394728" y="507067"/>
                      </a:cubicBezTo>
                      <a:lnTo>
                        <a:pt x="1376329" y="489415"/>
                      </a:lnTo>
                      <a:lnTo>
                        <a:pt x="1410754" y="464331"/>
                      </a:lnTo>
                      <a:cubicBezTo>
                        <a:pt x="1430338" y="446930"/>
                        <a:pt x="1440606" y="429718"/>
                        <a:pt x="1433916" y="416251"/>
                      </a:cubicBezTo>
                      <a:cubicBezTo>
                        <a:pt x="1440070" y="394967"/>
                        <a:pt x="1391769" y="415598"/>
                        <a:pt x="1341930" y="441550"/>
                      </a:cubicBezTo>
                      <a:lnTo>
                        <a:pt x="1329783" y="448271"/>
                      </a:lnTo>
                      <a:lnTo>
                        <a:pt x="1301709" y="430929"/>
                      </a:lnTo>
                      <a:lnTo>
                        <a:pt x="1313300" y="417596"/>
                      </a:lnTo>
                      <a:cubicBezTo>
                        <a:pt x="1377458" y="341547"/>
                        <a:pt x="1453846" y="237502"/>
                        <a:pt x="1405008" y="223382"/>
                      </a:cubicBezTo>
                      <a:cubicBezTo>
                        <a:pt x="1365939" y="212086"/>
                        <a:pt x="1312020" y="288752"/>
                        <a:pt x="1267870" y="368243"/>
                      </a:cubicBezTo>
                      <a:lnTo>
                        <a:pt x="1259400" y="384364"/>
                      </a:lnTo>
                      <a:lnTo>
                        <a:pt x="1244665" y="350945"/>
                      </a:lnTo>
                      <a:cubicBezTo>
                        <a:pt x="1221763" y="313958"/>
                        <a:pt x="1189688" y="284754"/>
                        <a:pt x="1151293" y="261915"/>
                      </a:cubicBezTo>
                      <a:lnTo>
                        <a:pt x="1145735" y="259255"/>
                      </a:lnTo>
                      <a:lnTo>
                        <a:pt x="1147926" y="233865"/>
                      </a:lnTo>
                      <a:cubicBezTo>
                        <a:pt x="1138848" y="176238"/>
                        <a:pt x="1088010" y="124656"/>
                        <a:pt x="1000859" y="111761"/>
                      </a:cubicBezTo>
                      <a:cubicBezTo>
                        <a:pt x="936303" y="103164"/>
                        <a:pt x="884658" y="120358"/>
                        <a:pt x="884658" y="120358"/>
                      </a:cubicBezTo>
                      <a:cubicBezTo>
                        <a:pt x="884658" y="120358"/>
                        <a:pt x="904428" y="54537"/>
                        <a:pt x="822876" y="26563"/>
                      </a:cubicBezTo>
                      <a:close/>
                    </a:path>
                  </a:pathLst>
                </a:custGeom>
                <a:solidFill>
                  <a:srgbClr val="705B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en-US"/>
                </a:p>
              </p:txBody>
            </p:sp>
            <p:sp>
              <p:nvSpPr>
                <p:cNvPr id="54" name="Freeform 133">
                  <a:extLst>
                    <a:ext uri="{FF2B5EF4-FFF2-40B4-BE49-F238E27FC236}">
                      <a16:creationId xmlns:a16="http://schemas.microsoft.com/office/drawing/2014/main" id="{69145CAB-66C9-872D-1F5A-3866C70CA49E}"/>
                    </a:ext>
                  </a:extLst>
                </p:cNvPr>
                <p:cNvSpPr>
                  <a:spLocks/>
                </p:cNvSpPr>
                <p:nvPr/>
              </p:nvSpPr>
              <p:spPr bwMode="auto">
                <a:xfrm>
                  <a:off x="793593" y="2188852"/>
                  <a:ext cx="281550" cy="102382"/>
                </a:xfrm>
                <a:custGeom>
                  <a:avLst/>
                  <a:gdLst>
                    <a:gd name="T0" fmla="*/ 23 w 26"/>
                    <a:gd name="T1" fmla="*/ 2 h 9"/>
                    <a:gd name="T2" fmla="*/ 3 w 26"/>
                    <a:gd name="T3" fmla="*/ 2 h 9"/>
                    <a:gd name="T4" fmla="*/ 13 w 26"/>
                    <a:gd name="T5" fmla="*/ 9 h 9"/>
                    <a:gd name="T6" fmla="*/ 23 w 26"/>
                    <a:gd name="T7" fmla="*/ 2 h 9"/>
                  </a:gdLst>
                  <a:ahLst/>
                  <a:cxnLst>
                    <a:cxn ang="0">
                      <a:pos x="T0" y="T1"/>
                    </a:cxn>
                    <a:cxn ang="0">
                      <a:pos x="T2" y="T3"/>
                    </a:cxn>
                    <a:cxn ang="0">
                      <a:pos x="T4" y="T5"/>
                    </a:cxn>
                    <a:cxn ang="0">
                      <a:pos x="T6" y="T7"/>
                    </a:cxn>
                  </a:cxnLst>
                  <a:rect l="0" t="0" r="r" b="b"/>
                  <a:pathLst>
                    <a:path w="26" h="9">
                      <a:moveTo>
                        <a:pt x="23" y="2"/>
                      </a:moveTo>
                      <a:cubicBezTo>
                        <a:pt x="19" y="0"/>
                        <a:pt x="6" y="0"/>
                        <a:pt x="3" y="2"/>
                      </a:cubicBezTo>
                      <a:cubicBezTo>
                        <a:pt x="0" y="3"/>
                        <a:pt x="10" y="9"/>
                        <a:pt x="13" y="9"/>
                      </a:cubicBezTo>
                      <a:cubicBezTo>
                        <a:pt x="16" y="9"/>
                        <a:pt x="26" y="3"/>
                        <a:pt x="23" y="2"/>
                      </a:cubicBezTo>
                    </a:path>
                  </a:pathLst>
                </a:custGeom>
                <a:solidFill>
                  <a:srgbClr val="ED90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grpSp>
          <p:sp>
            <p:nvSpPr>
              <p:cNvPr id="33" name="Freeform 756">
                <a:extLst>
                  <a:ext uri="{FF2B5EF4-FFF2-40B4-BE49-F238E27FC236}">
                    <a16:creationId xmlns:a16="http://schemas.microsoft.com/office/drawing/2014/main" id="{C0F205D7-AF3A-CAD7-F670-489136CA91F2}"/>
                  </a:ext>
                </a:extLst>
              </p:cNvPr>
              <p:cNvSpPr>
                <a:spLocks noEditPoints="1"/>
              </p:cNvSpPr>
              <p:nvPr/>
            </p:nvSpPr>
            <p:spPr bwMode="auto">
              <a:xfrm>
                <a:off x="2179637" y="3151648"/>
                <a:ext cx="1776954" cy="872115"/>
              </a:xfrm>
              <a:custGeom>
                <a:avLst/>
                <a:gdLst>
                  <a:gd name="T0" fmla="*/ 51 w 62"/>
                  <a:gd name="T1" fmla="*/ 0 h 26"/>
                  <a:gd name="T2" fmla="*/ 61 w 62"/>
                  <a:gd name="T3" fmla="*/ 2 h 26"/>
                  <a:gd name="T4" fmla="*/ 62 w 62"/>
                  <a:gd name="T5" fmla="*/ 3 h 26"/>
                  <a:gd name="T6" fmla="*/ 62 w 62"/>
                  <a:gd name="T7" fmla="*/ 8 h 26"/>
                  <a:gd name="T8" fmla="*/ 61 w 62"/>
                  <a:gd name="T9" fmla="*/ 10 h 26"/>
                  <a:gd name="T10" fmla="*/ 61 w 62"/>
                  <a:gd name="T11" fmla="*/ 11 h 26"/>
                  <a:gd name="T12" fmla="*/ 58 w 62"/>
                  <a:gd name="T13" fmla="*/ 21 h 26"/>
                  <a:gd name="T14" fmla="*/ 53 w 62"/>
                  <a:gd name="T15" fmla="*/ 25 h 26"/>
                  <a:gd name="T16" fmla="*/ 42 w 62"/>
                  <a:gd name="T17" fmla="*/ 25 h 26"/>
                  <a:gd name="T18" fmla="*/ 37 w 62"/>
                  <a:gd name="T19" fmla="*/ 21 h 26"/>
                  <a:gd name="T20" fmla="*/ 34 w 62"/>
                  <a:gd name="T21" fmla="*/ 15 h 26"/>
                  <a:gd name="T22" fmla="*/ 33 w 62"/>
                  <a:gd name="T23" fmla="*/ 7 h 26"/>
                  <a:gd name="T24" fmla="*/ 31 w 62"/>
                  <a:gd name="T25" fmla="*/ 6 h 26"/>
                  <a:gd name="T26" fmla="*/ 29 w 62"/>
                  <a:gd name="T27" fmla="*/ 7 h 26"/>
                  <a:gd name="T28" fmla="*/ 29 w 62"/>
                  <a:gd name="T29" fmla="*/ 9 h 26"/>
                  <a:gd name="T30" fmla="*/ 25 w 62"/>
                  <a:gd name="T31" fmla="*/ 21 h 26"/>
                  <a:gd name="T32" fmla="*/ 19 w 62"/>
                  <a:gd name="T33" fmla="*/ 25 h 26"/>
                  <a:gd name="T34" fmla="*/ 10 w 62"/>
                  <a:gd name="T35" fmla="*/ 26 h 26"/>
                  <a:gd name="T36" fmla="*/ 4 w 62"/>
                  <a:gd name="T37" fmla="*/ 21 h 26"/>
                  <a:gd name="T38" fmla="*/ 1 w 62"/>
                  <a:gd name="T39" fmla="*/ 11 h 26"/>
                  <a:gd name="T40" fmla="*/ 1 w 62"/>
                  <a:gd name="T41" fmla="*/ 9 h 26"/>
                  <a:gd name="T42" fmla="*/ 0 w 62"/>
                  <a:gd name="T43" fmla="*/ 8 h 26"/>
                  <a:gd name="T44" fmla="*/ 0 w 62"/>
                  <a:gd name="T45" fmla="*/ 3 h 26"/>
                  <a:gd name="T46" fmla="*/ 2 w 62"/>
                  <a:gd name="T47" fmla="*/ 1 h 26"/>
                  <a:gd name="T48" fmla="*/ 10 w 62"/>
                  <a:gd name="T49" fmla="*/ 0 h 26"/>
                  <a:gd name="T50" fmla="*/ 24 w 62"/>
                  <a:gd name="T51" fmla="*/ 1 h 26"/>
                  <a:gd name="T52" fmla="*/ 36 w 62"/>
                  <a:gd name="T53" fmla="*/ 1 h 26"/>
                  <a:gd name="T54" fmla="*/ 46 w 62"/>
                  <a:gd name="T55" fmla="*/ 0 h 26"/>
                  <a:gd name="T56" fmla="*/ 51 w 62"/>
                  <a:gd name="T57" fmla="*/ 0 h 26"/>
                  <a:gd name="T58" fmla="*/ 38 w 62"/>
                  <a:gd name="T59" fmla="*/ 4 h 26"/>
                  <a:gd name="T60" fmla="*/ 35 w 62"/>
                  <a:gd name="T61" fmla="*/ 9 h 26"/>
                  <a:gd name="T62" fmla="*/ 38 w 62"/>
                  <a:gd name="T63" fmla="*/ 20 h 26"/>
                  <a:gd name="T64" fmla="*/ 44 w 62"/>
                  <a:gd name="T65" fmla="*/ 23 h 26"/>
                  <a:gd name="T66" fmla="*/ 53 w 62"/>
                  <a:gd name="T67" fmla="*/ 23 h 26"/>
                  <a:gd name="T68" fmla="*/ 56 w 62"/>
                  <a:gd name="T69" fmla="*/ 21 h 26"/>
                  <a:gd name="T70" fmla="*/ 57 w 62"/>
                  <a:gd name="T71" fmla="*/ 6 h 26"/>
                  <a:gd name="T72" fmla="*/ 55 w 62"/>
                  <a:gd name="T73" fmla="*/ 4 h 26"/>
                  <a:gd name="T74" fmla="*/ 49 w 62"/>
                  <a:gd name="T75" fmla="*/ 3 h 26"/>
                  <a:gd name="T76" fmla="*/ 45 w 62"/>
                  <a:gd name="T77" fmla="*/ 2 h 26"/>
                  <a:gd name="T78" fmla="*/ 38 w 62"/>
                  <a:gd name="T79" fmla="*/ 4 h 26"/>
                  <a:gd name="T80" fmla="*/ 20 w 62"/>
                  <a:gd name="T81" fmla="*/ 23 h 26"/>
                  <a:gd name="T82" fmla="*/ 23 w 62"/>
                  <a:gd name="T83" fmla="*/ 21 h 26"/>
                  <a:gd name="T84" fmla="*/ 27 w 62"/>
                  <a:gd name="T85" fmla="*/ 8 h 26"/>
                  <a:gd name="T86" fmla="*/ 24 w 62"/>
                  <a:gd name="T87" fmla="*/ 4 h 26"/>
                  <a:gd name="T88" fmla="*/ 17 w 62"/>
                  <a:gd name="T89" fmla="*/ 2 h 26"/>
                  <a:gd name="T90" fmla="*/ 8 w 62"/>
                  <a:gd name="T91" fmla="*/ 3 h 26"/>
                  <a:gd name="T92" fmla="*/ 6 w 62"/>
                  <a:gd name="T93" fmla="*/ 5 h 26"/>
                  <a:gd name="T94" fmla="*/ 4 w 62"/>
                  <a:gd name="T95" fmla="*/ 8 h 26"/>
                  <a:gd name="T96" fmla="*/ 5 w 62"/>
                  <a:gd name="T97" fmla="*/ 20 h 26"/>
                  <a:gd name="T98" fmla="*/ 11 w 62"/>
                  <a:gd name="T99" fmla="*/ 24 h 26"/>
                  <a:gd name="T100" fmla="*/ 14 w 62"/>
                  <a:gd name="T101" fmla="*/ 24 h 26"/>
                  <a:gd name="T102" fmla="*/ 20 w 62"/>
                  <a:gd name="T103" fmla="*/ 2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2" h="26">
                    <a:moveTo>
                      <a:pt x="51" y="0"/>
                    </a:moveTo>
                    <a:cubicBezTo>
                      <a:pt x="54" y="0"/>
                      <a:pt x="57" y="1"/>
                      <a:pt x="61" y="2"/>
                    </a:cubicBezTo>
                    <a:cubicBezTo>
                      <a:pt x="61" y="2"/>
                      <a:pt x="62" y="2"/>
                      <a:pt x="62" y="3"/>
                    </a:cubicBezTo>
                    <a:cubicBezTo>
                      <a:pt x="62" y="5"/>
                      <a:pt x="62" y="6"/>
                      <a:pt x="62" y="8"/>
                    </a:cubicBezTo>
                    <a:cubicBezTo>
                      <a:pt x="62" y="9"/>
                      <a:pt x="61" y="9"/>
                      <a:pt x="61" y="10"/>
                    </a:cubicBezTo>
                    <a:cubicBezTo>
                      <a:pt x="61" y="10"/>
                      <a:pt x="61" y="10"/>
                      <a:pt x="61" y="11"/>
                    </a:cubicBezTo>
                    <a:cubicBezTo>
                      <a:pt x="60" y="13"/>
                      <a:pt x="59" y="18"/>
                      <a:pt x="58" y="21"/>
                    </a:cubicBezTo>
                    <a:cubicBezTo>
                      <a:pt x="57" y="24"/>
                      <a:pt x="55" y="25"/>
                      <a:pt x="53" y="25"/>
                    </a:cubicBezTo>
                    <a:cubicBezTo>
                      <a:pt x="49" y="26"/>
                      <a:pt x="46" y="26"/>
                      <a:pt x="42" y="25"/>
                    </a:cubicBezTo>
                    <a:cubicBezTo>
                      <a:pt x="40" y="24"/>
                      <a:pt x="38" y="23"/>
                      <a:pt x="37" y="21"/>
                    </a:cubicBezTo>
                    <a:cubicBezTo>
                      <a:pt x="36" y="19"/>
                      <a:pt x="35" y="17"/>
                      <a:pt x="34" y="15"/>
                    </a:cubicBezTo>
                    <a:cubicBezTo>
                      <a:pt x="34" y="13"/>
                      <a:pt x="33" y="9"/>
                      <a:pt x="33" y="7"/>
                    </a:cubicBezTo>
                    <a:cubicBezTo>
                      <a:pt x="32" y="6"/>
                      <a:pt x="32" y="6"/>
                      <a:pt x="31" y="6"/>
                    </a:cubicBezTo>
                    <a:cubicBezTo>
                      <a:pt x="30" y="6"/>
                      <a:pt x="30" y="6"/>
                      <a:pt x="29" y="7"/>
                    </a:cubicBezTo>
                    <a:cubicBezTo>
                      <a:pt x="29" y="7"/>
                      <a:pt x="29" y="8"/>
                      <a:pt x="29" y="9"/>
                    </a:cubicBezTo>
                    <a:cubicBezTo>
                      <a:pt x="28" y="12"/>
                      <a:pt x="27" y="18"/>
                      <a:pt x="25" y="21"/>
                    </a:cubicBezTo>
                    <a:cubicBezTo>
                      <a:pt x="24" y="23"/>
                      <a:pt x="22" y="24"/>
                      <a:pt x="19" y="25"/>
                    </a:cubicBezTo>
                    <a:cubicBezTo>
                      <a:pt x="16" y="26"/>
                      <a:pt x="14" y="26"/>
                      <a:pt x="10" y="26"/>
                    </a:cubicBezTo>
                    <a:cubicBezTo>
                      <a:pt x="7" y="25"/>
                      <a:pt x="5" y="24"/>
                      <a:pt x="4" y="21"/>
                    </a:cubicBezTo>
                    <a:cubicBezTo>
                      <a:pt x="3" y="18"/>
                      <a:pt x="2" y="14"/>
                      <a:pt x="1" y="11"/>
                    </a:cubicBezTo>
                    <a:cubicBezTo>
                      <a:pt x="1" y="10"/>
                      <a:pt x="1" y="10"/>
                      <a:pt x="1" y="9"/>
                    </a:cubicBezTo>
                    <a:cubicBezTo>
                      <a:pt x="0" y="9"/>
                      <a:pt x="0" y="9"/>
                      <a:pt x="0" y="8"/>
                    </a:cubicBezTo>
                    <a:cubicBezTo>
                      <a:pt x="0" y="7"/>
                      <a:pt x="0" y="5"/>
                      <a:pt x="0" y="3"/>
                    </a:cubicBezTo>
                    <a:cubicBezTo>
                      <a:pt x="0" y="2"/>
                      <a:pt x="0" y="2"/>
                      <a:pt x="2" y="1"/>
                    </a:cubicBezTo>
                    <a:cubicBezTo>
                      <a:pt x="5" y="1"/>
                      <a:pt x="7" y="0"/>
                      <a:pt x="10" y="0"/>
                    </a:cubicBezTo>
                    <a:cubicBezTo>
                      <a:pt x="15" y="0"/>
                      <a:pt x="19" y="0"/>
                      <a:pt x="24" y="1"/>
                    </a:cubicBezTo>
                    <a:cubicBezTo>
                      <a:pt x="28" y="1"/>
                      <a:pt x="32" y="2"/>
                      <a:pt x="36" y="1"/>
                    </a:cubicBezTo>
                    <a:cubicBezTo>
                      <a:pt x="40" y="0"/>
                      <a:pt x="42" y="0"/>
                      <a:pt x="46" y="0"/>
                    </a:cubicBezTo>
                    <a:cubicBezTo>
                      <a:pt x="48" y="0"/>
                      <a:pt x="49" y="0"/>
                      <a:pt x="51" y="0"/>
                    </a:cubicBezTo>
                    <a:moveTo>
                      <a:pt x="38" y="4"/>
                    </a:moveTo>
                    <a:cubicBezTo>
                      <a:pt x="35" y="5"/>
                      <a:pt x="35" y="6"/>
                      <a:pt x="35" y="9"/>
                    </a:cubicBezTo>
                    <a:cubicBezTo>
                      <a:pt x="36" y="12"/>
                      <a:pt x="37" y="17"/>
                      <a:pt x="38" y="20"/>
                    </a:cubicBezTo>
                    <a:cubicBezTo>
                      <a:pt x="40" y="22"/>
                      <a:pt x="41" y="23"/>
                      <a:pt x="44" y="23"/>
                    </a:cubicBezTo>
                    <a:cubicBezTo>
                      <a:pt x="47" y="24"/>
                      <a:pt x="49" y="24"/>
                      <a:pt x="53" y="23"/>
                    </a:cubicBezTo>
                    <a:cubicBezTo>
                      <a:pt x="54" y="23"/>
                      <a:pt x="55" y="22"/>
                      <a:pt x="56" y="21"/>
                    </a:cubicBezTo>
                    <a:cubicBezTo>
                      <a:pt x="58" y="17"/>
                      <a:pt x="58" y="10"/>
                      <a:pt x="57" y="6"/>
                    </a:cubicBezTo>
                    <a:cubicBezTo>
                      <a:pt x="57" y="5"/>
                      <a:pt x="56" y="5"/>
                      <a:pt x="55" y="4"/>
                    </a:cubicBezTo>
                    <a:cubicBezTo>
                      <a:pt x="53" y="3"/>
                      <a:pt x="51" y="3"/>
                      <a:pt x="49" y="3"/>
                    </a:cubicBezTo>
                    <a:cubicBezTo>
                      <a:pt x="48" y="2"/>
                      <a:pt x="46" y="2"/>
                      <a:pt x="45" y="2"/>
                    </a:cubicBezTo>
                    <a:cubicBezTo>
                      <a:pt x="42" y="3"/>
                      <a:pt x="41" y="3"/>
                      <a:pt x="38" y="4"/>
                    </a:cubicBezTo>
                    <a:moveTo>
                      <a:pt x="20" y="23"/>
                    </a:moveTo>
                    <a:cubicBezTo>
                      <a:pt x="21" y="23"/>
                      <a:pt x="22" y="22"/>
                      <a:pt x="23" y="21"/>
                    </a:cubicBezTo>
                    <a:cubicBezTo>
                      <a:pt x="25" y="18"/>
                      <a:pt x="26" y="12"/>
                      <a:pt x="27" y="8"/>
                    </a:cubicBezTo>
                    <a:cubicBezTo>
                      <a:pt x="27" y="6"/>
                      <a:pt x="26" y="5"/>
                      <a:pt x="24" y="4"/>
                    </a:cubicBezTo>
                    <a:cubicBezTo>
                      <a:pt x="22" y="3"/>
                      <a:pt x="20" y="3"/>
                      <a:pt x="17" y="2"/>
                    </a:cubicBezTo>
                    <a:cubicBezTo>
                      <a:pt x="14" y="2"/>
                      <a:pt x="12" y="2"/>
                      <a:pt x="8" y="3"/>
                    </a:cubicBezTo>
                    <a:cubicBezTo>
                      <a:pt x="7" y="4"/>
                      <a:pt x="6" y="4"/>
                      <a:pt x="6" y="5"/>
                    </a:cubicBezTo>
                    <a:cubicBezTo>
                      <a:pt x="4" y="5"/>
                      <a:pt x="4" y="7"/>
                      <a:pt x="4" y="8"/>
                    </a:cubicBezTo>
                    <a:cubicBezTo>
                      <a:pt x="4" y="11"/>
                      <a:pt x="4" y="17"/>
                      <a:pt x="5" y="20"/>
                    </a:cubicBezTo>
                    <a:cubicBezTo>
                      <a:pt x="6" y="22"/>
                      <a:pt x="8" y="23"/>
                      <a:pt x="11" y="24"/>
                    </a:cubicBezTo>
                    <a:cubicBezTo>
                      <a:pt x="12" y="24"/>
                      <a:pt x="13" y="24"/>
                      <a:pt x="14" y="24"/>
                    </a:cubicBezTo>
                    <a:cubicBezTo>
                      <a:pt x="16" y="24"/>
                      <a:pt x="17" y="24"/>
                      <a:pt x="20" y="23"/>
                    </a:cubicBezTo>
                  </a:path>
                </a:pathLst>
              </a:custGeom>
              <a:solidFill>
                <a:srgbClr val="1C1C1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grpSp>
      </p:grpSp>
    </p:spTree>
    <p:extLst>
      <p:ext uri="{BB962C8B-B14F-4D97-AF65-F5344CB8AC3E}">
        <p14:creationId xmlns:p14="http://schemas.microsoft.com/office/powerpoint/2010/main" val="232252291"/>
      </p:ext>
    </p:extLst>
  </p:cSld>
  <p:clrMapOvr>
    <a:masterClrMapping/>
  </p:clrMapOvr>
  <p:transition spd="slow">
    <p:push/>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100000" fill="hold" grpId="0" nodeType="withEffect">
                                  <p:stCondLst>
                                    <p:cond delay="25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0-#ppt_w/2"/>
                                          </p:val>
                                        </p:tav>
                                        <p:tav tm="100000">
                                          <p:val>
                                            <p:strVal val="#ppt_x"/>
                                          </p:val>
                                        </p:tav>
                                      </p:tavLst>
                                    </p:anim>
                                    <p:anim calcmode="lin" valueType="num">
                                      <p:cBhvr additive="base">
                                        <p:cTn id="8" dur="500" fill="hold"/>
                                        <p:tgtEl>
                                          <p:spTgt spid="5"/>
                                        </p:tgtEl>
                                        <p:attrNameLst>
                                          <p:attrName>ppt_y</p:attrName>
                                        </p:attrNameLst>
                                      </p:cBhvr>
                                      <p:tavLst>
                                        <p:tav tm="0">
                                          <p:val>
                                            <p:strVal val="#ppt_y"/>
                                          </p:val>
                                        </p:tav>
                                        <p:tav tm="100000">
                                          <p:val>
                                            <p:strVal val="#ppt_y"/>
                                          </p:val>
                                        </p:tav>
                                      </p:tavLst>
                                    </p:anim>
                                  </p:childTnLst>
                                </p:cTn>
                              </p:par>
                            </p:childTnLst>
                          </p:cTn>
                        </p:par>
                        <p:par>
                          <p:cTn id="9" fill="hold">
                            <p:stCondLst>
                              <p:cond delay="750"/>
                            </p:stCondLst>
                            <p:childTnLst>
                              <p:par>
                                <p:cTn id="10" presetID="2" presetClass="entr" presetSubtype="4" fill="hold" nodeType="afterEffect">
                                  <p:stCondLst>
                                    <p:cond delay="0"/>
                                  </p:stCondLst>
                                  <p:childTnLst>
                                    <p:set>
                                      <p:cBhvr>
                                        <p:cTn id="11" dur="1" fill="hold">
                                          <p:stCondLst>
                                            <p:cond delay="0"/>
                                          </p:stCondLst>
                                        </p:cTn>
                                        <p:tgtEl>
                                          <p:spTgt spid="11"/>
                                        </p:tgtEl>
                                        <p:attrNameLst>
                                          <p:attrName>style.visibility</p:attrName>
                                        </p:attrNameLst>
                                      </p:cBhvr>
                                      <p:to>
                                        <p:strVal val="visible"/>
                                      </p:to>
                                    </p:set>
                                    <p:anim calcmode="lin" valueType="num">
                                      <p:cBhvr additive="base">
                                        <p:cTn id="12" dur="500" fill="hold"/>
                                        <p:tgtEl>
                                          <p:spTgt spid="11"/>
                                        </p:tgtEl>
                                        <p:attrNameLst>
                                          <p:attrName>ppt_x</p:attrName>
                                        </p:attrNameLst>
                                      </p:cBhvr>
                                      <p:tavLst>
                                        <p:tav tm="0">
                                          <p:val>
                                            <p:strVal val="#ppt_x"/>
                                          </p:val>
                                        </p:tav>
                                        <p:tav tm="100000">
                                          <p:val>
                                            <p:strVal val="#ppt_x"/>
                                          </p:val>
                                        </p:tav>
                                      </p:tavLst>
                                    </p:anim>
                                    <p:anim calcmode="lin" valueType="num">
                                      <p:cBhvr additive="base">
                                        <p:cTn id="13" dur="500" fill="hold"/>
                                        <p:tgtEl>
                                          <p:spTgt spid="11"/>
                                        </p:tgtEl>
                                        <p:attrNameLst>
                                          <p:attrName>ppt_y</p:attrName>
                                        </p:attrNameLst>
                                      </p:cBhvr>
                                      <p:tavLst>
                                        <p:tav tm="0">
                                          <p:val>
                                            <p:strVal val="1+#ppt_h/2"/>
                                          </p:val>
                                        </p:tav>
                                        <p:tav tm="100000">
                                          <p:val>
                                            <p:strVal val="#ppt_y"/>
                                          </p:val>
                                        </p:tav>
                                      </p:tavLst>
                                    </p:anim>
                                  </p:childTnLst>
                                </p:cTn>
                              </p:par>
                            </p:childTnLst>
                          </p:cTn>
                        </p:par>
                        <p:par>
                          <p:cTn id="14" fill="hold">
                            <p:stCondLst>
                              <p:cond delay="1250"/>
                            </p:stCondLst>
                            <p:childTnLst>
                              <p:par>
                                <p:cTn id="15" presetID="2" presetClass="entr" presetSubtype="4" fill="hold" grpId="0" nodeType="afterEffect">
                                  <p:stCondLst>
                                    <p:cond delay="0"/>
                                  </p:stCondLst>
                                  <p:childTnLst>
                                    <p:set>
                                      <p:cBhvr>
                                        <p:cTn id="16" dur="1" fill="hold">
                                          <p:stCondLst>
                                            <p:cond delay="0"/>
                                          </p:stCondLst>
                                        </p:cTn>
                                        <p:tgtEl>
                                          <p:spTgt spid="12"/>
                                        </p:tgtEl>
                                        <p:attrNameLst>
                                          <p:attrName>style.visibility</p:attrName>
                                        </p:attrNameLst>
                                      </p:cBhvr>
                                      <p:to>
                                        <p:strVal val="visible"/>
                                      </p:to>
                                    </p:set>
                                    <p:anim calcmode="lin" valueType="num">
                                      <p:cBhvr additive="base">
                                        <p:cTn id="17" dur="500" fill="hold"/>
                                        <p:tgtEl>
                                          <p:spTgt spid="12"/>
                                        </p:tgtEl>
                                        <p:attrNameLst>
                                          <p:attrName>ppt_x</p:attrName>
                                        </p:attrNameLst>
                                      </p:cBhvr>
                                      <p:tavLst>
                                        <p:tav tm="0">
                                          <p:val>
                                            <p:strVal val="#ppt_x"/>
                                          </p:val>
                                        </p:tav>
                                        <p:tav tm="100000">
                                          <p:val>
                                            <p:strVal val="#ppt_x"/>
                                          </p:val>
                                        </p:tav>
                                      </p:tavLst>
                                    </p:anim>
                                    <p:anim calcmode="lin" valueType="num">
                                      <p:cBhvr additive="base">
                                        <p:cTn id="18" dur="500" fill="hold"/>
                                        <p:tgtEl>
                                          <p:spTgt spid="12"/>
                                        </p:tgtEl>
                                        <p:attrNameLst>
                                          <p:attrName>ppt_y</p:attrName>
                                        </p:attrNameLst>
                                      </p:cBhvr>
                                      <p:tavLst>
                                        <p:tav tm="0">
                                          <p:val>
                                            <p:strVal val="1+#ppt_h/2"/>
                                          </p:val>
                                        </p:tav>
                                        <p:tav tm="100000">
                                          <p:val>
                                            <p:strVal val="#ppt_y"/>
                                          </p:val>
                                        </p:tav>
                                      </p:tavLst>
                                    </p:anim>
                                  </p:childTnLst>
                                </p:cTn>
                              </p:par>
                              <p:par>
                                <p:cTn id="19" presetID="2" presetClass="entr" presetSubtype="8" decel="100000" fill="hold" grpId="0" nodeType="withEffect">
                                  <p:stCondLst>
                                    <p:cond delay="500"/>
                                  </p:stCondLst>
                                  <p:childTnLst>
                                    <p:set>
                                      <p:cBhvr>
                                        <p:cTn id="20" dur="1" fill="hold">
                                          <p:stCondLst>
                                            <p:cond delay="0"/>
                                          </p:stCondLst>
                                        </p:cTn>
                                        <p:tgtEl>
                                          <p:spTgt spid="9"/>
                                        </p:tgtEl>
                                        <p:attrNameLst>
                                          <p:attrName>style.visibility</p:attrName>
                                        </p:attrNameLst>
                                      </p:cBhvr>
                                      <p:to>
                                        <p:strVal val="visible"/>
                                      </p:to>
                                    </p:set>
                                    <p:anim calcmode="lin" valueType="num">
                                      <p:cBhvr additive="base">
                                        <p:cTn id="21" dur="500" fill="hold"/>
                                        <p:tgtEl>
                                          <p:spTgt spid="9"/>
                                        </p:tgtEl>
                                        <p:attrNameLst>
                                          <p:attrName>ppt_x</p:attrName>
                                        </p:attrNameLst>
                                      </p:cBhvr>
                                      <p:tavLst>
                                        <p:tav tm="0">
                                          <p:val>
                                            <p:strVal val="0-#ppt_w/2"/>
                                          </p:val>
                                        </p:tav>
                                        <p:tav tm="100000">
                                          <p:val>
                                            <p:strVal val="#ppt_x"/>
                                          </p:val>
                                        </p:tav>
                                      </p:tavLst>
                                    </p:anim>
                                    <p:anim calcmode="lin" valueType="num">
                                      <p:cBhvr additive="base">
                                        <p:cTn id="22" dur="500" fill="hold"/>
                                        <p:tgtEl>
                                          <p:spTgt spid="9"/>
                                        </p:tgtEl>
                                        <p:attrNameLst>
                                          <p:attrName>ppt_y</p:attrName>
                                        </p:attrNameLst>
                                      </p:cBhvr>
                                      <p:tavLst>
                                        <p:tav tm="0">
                                          <p:val>
                                            <p:strVal val="#ppt_y"/>
                                          </p:val>
                                        </p:tav>
                                        <p:tav tm="100000">
                                          <p:val>
                                            <p:strVal val="#ppt_y"/>
                                          </p:val>
                                        </p:tav>
                                      </p:tavLst>
                                    </p:anim>
                                  </p:childTnLst>
                                </p:cTn>
                              </p:par>
                            </p:childTnLst>
                          </p:cTn>
                        </p:par>
                        <p:par>
                          <p:cTn id="23" fill="hold">
                            <p:stCondLst>
                              <p:cond delay="2250"/>
                            </p:stCondLst>
                            <p:childTnLst>
                              <p:par>
                                <p:cTn id="24" presetID="2" presetClass="entr" presetSubtype="2" fill="hold" nodeType="afterEffect">
                                  <p:stCondLst>
                                    <p:cond delay="0"/>
                                  </p:stCondLst>
                                  <p:childTnLst>
                                    <p:set>
                                      <p:cBhvr>
                                        <p:cTn id="25" dur="1" fill="hold">
                                          <p:stCondLst>
                                            <p:cond delay="0"/>
                                          </p:stCondLst>
                                        </p:cTn>
                                        <p:tgtEl>
                                          <p:spTgt spid="3"/>
                                        </p:tgtEl>
                                        <p:attrNameLst>
                                          <p:attrName>style.visibility</p:attrName>
                                        </p:attrNameLst>
                                      </p:cBhvr>
                                      <p:to>
                                        <p:strVal val="visible"/>
                                      </p:to>
                                    </p:set>
                                    <p:anim calcmode="lin" valueType="num">
                                      <p:cBhvr additive="base">
                                        <p:cTn id="26" dur="500" fill="hold"/>
                                        <p:tgtEl>
                                          <p:spTgt spid="3"/>
                                        </p:tgtEl>
                                        <p:attrNameLst>
                                          <p:attrName>ppt_x</p:attrName>
                                        </p:attrNameLst>
                                      </p:cBhvr>
                                      <p:tavLst>
                                        <p:tav tm="0">
                                          <p:val>
                                            <p:strVal val="1+#ppt_w/2"/>
                                          </p:val>
                                        </p:tav>
                                        <p:tav tm="100000">
                                          <p:val>
                                            <p:strVal val="#ppt_x"/>
                                          </p:val>
                                        </p:tav>
                                      </p:tavLst>
                                    </p:anim>
                                    <p:anim calcmode="lin" valueType="num">
                                      <p:cBhvr additive="base">
                                        <p:cTn id="27" dur="500" fill="hold"/>
                                        <p:tgtEl>
                                          <p:spTgt spid="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12" grpId="0"/>
      <p:bldP spid="9" grpId="0" animBg="1"/>
    </p:bldLst>
  </p:timing>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ext Placeholder 4"/>
          <p:cNvSpPr txBox="1">
            <a:spLocks/>
          </p:cNvSpPr>
          <p:nvPr/>
        </p:nvSpPr>
        <p:spPr>
          <a:xfrm>
            <a:off x="2548507" y="470193"/>
            <a:ext cx="6314595" cy="918045"/>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US" sz="2500" dirty="0">
                <a:solidFill>
                  <a:schemeClr val="bg1">
                    <a:lumMod val="50000"/>
                  </a:schemeClr>
                </a:solidFill>
                <a:latin typeface="Bebas Neue" panose="020B0606020202050201" pitchFamily="34" charset="0"/>
                <a:cs typeface="Calibri"/>
              </a:rPr>
              <a:t>E-STUDIO </a:t>
            </a:r>
            <a:r>
              <a:rPr lang="en-US" sz="1800" dirty="0">
                <a:solidFill>
                  <a:schemeClr val="bg1">
                    <a:lumMod val="50000"/>
                  </a:schemeClr>
                </a:solidFill>
                <a:latin typeface="Bebas Neue" panose="020B0606020202050201" pitchFamily="34" charset="0"/>
                <a:cs typeface="Calibri"/>
              </a:rPr>
              <a:t>(ONLINE LEARNING PORTAL)</a:t>
            </a:r>
            <a:endParaRPr lang="en-IN" sz="1800" dirty="0">
              <a:solidFill>
                <a:schemeClr val="bg1">
                  <a:lumMod val="50000"/>
                </a:schemeClr>
              </a:solidFill>
              <a:latin typeface="Bebas Neue" panose="020B0606020202050201" pitchFamily="34" charset="0"/>
              <a:cs typeface="Calibri"/>
            </a:endParaRPr>
          </a:p>
          <a:p>
            <a:pPr marL="0" indent="0" algn="ctr">
              <a:lnSpc>
                <a:spcPct val="114000"/>
              </a:lnSpc>
              <a:buNone/>
              <a:defRPr/>
            </a:pPr>
            <a:endParaRPr lang="id-ID" sz="2500" dirty="0">
              <a:solidFill>
                <a:schemeClr val="bg1">
                  <a:lumMod val="50000"/>
                </a:schemeClr>
              </a:solidFill>
              <a:latin typeface="Bebas Neue" panose="020B0606020202050201" pitchFamily="34" charset="0"/>
              <a:cs typeface="Calibri"/>
            </a:endParaRPr>
          </a:p>
        </p:txBody>
      </p:sp>
      <p:pic>
        <p:nvPicPr>
          <p:cNvPr id="9" name="Picture 8"/>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4802156" y="1732960"/>
            <a:ext cx="7324098" cy="3713097"/>
          </a:xfrm>
          <a:prstGeom prst="rect">
            <a:avLst/>
          </a:prstGeom>
        </p:spPr>
      </p:pic>
      <p:sp>
        <p:nvSpPr>
          <p:cNvPr id="10" name="TextBox 9"/>
          <p:cNvSpPr txBox="1"/>
          <p:nvPr/>
        </p:nvSpPr>
        <p:spPr>
          <a:xfrm>
            <a:off x="291210" y="2070897"/>
            <a:ext cx="4514593" cy="3139321"/>
          </a:xfrm>
          <a:prstGeom prst="rect">
            <a:avLst/>
          </a:prstGeom>
          <a:noFill/>
        </p:spPr>
        <p:txBody>
          <a:bodyPr wrap="square" rtlCol="0">
            <a:spAutoFit/>
          </a:bodyPr>
          <a:lstStyle/>
          <a:p>
            <a:r>
              <a:rPr lang="en-US" dirty="0"/>
              <a:t>ESTUDIO will help in enhancing theory knowledge of our students. The portal will contain all reference study material related to the course in which the student has enrolled.</a:t>
            </a:r>
          </a:p>
          <a:p>
            <a:r>
              <a:rPr lang="en-US" dirty="0"/>
              <a:t>  </a:t>
            </a:r>
          </a:p>
          <a:p>
            <a:r>
              <a:rPr lang="en-US" dirty="0"/>
              <a:t>Student can access the portal by clicking on below link: </a:t>
            </a:r>
            <a:r>
              <a:rPr lang="en-US" dirty="0">
                <a:hlinkClick r:id="rId3"/>
              </a:rPr>
              <a:t>http://estudio.zica.org</a:t>
            </a:r>
            <a:endParaRPr lang="en-US" dirty="0"/>
          </a:p>
          <a:p>
            <a:endParaRPr lang="en-US" dirty="0"/>
          </a:p>
          <a:p>
            <a:r>
              <a:rPr lang="en-US" dirty="0"/>
              <a:t>The login and password to access the ESTUDIO portal will be the same as which is being used for accessing ZICA MIS. </a:t>
            </a:r>
            <a:endParaRPr lang="en-IN" dirty="0"/>
          </a:p>
        </p:txBody>
      </p:sp>
      <p:sp>
        <p:nvSpPr>
          <p:cNvPr id="11" name="Rectangle 10"/>
          <p:cNvSpPr/>
          <p:nvPr/>
        </p:nvSpPr>
        <p:spPr>
          <a:xfrm>
            <a:off x="-2" y="6710082"/>
            <a:ext cx="12192002" cy="147917"/>
          </a:xfrm>
          <a:prstGeom prst="rect">
            <a:avLst/>
          </a:prstGeom>
          <a:solidFill>
            <a:srgbClr val="666666"/>
          </a:solid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2400" dirty="0">
              <a:latin typeface="Arial"/>
              <a:cs typeface="Arial"/>
            </a:endParaRPr>
          </a:p>
        </p:txBody>
      </p:sp>
      <p:sp>
        <p:nvSpPr>
          <p:cNvPr id="14" name="Rectangle 13"/>
          <p:cNvSpPr/>
          <p:nvPr/>
        </p:nvSpPr>
        <p:spPr>
          <a:xfrm>
            <a:off x="3375503" y="985695"/>
            <a:ext cx="4572000" cy="45719"/>
          </a:xfrm>
          <a:prstGeom prst="rect">
            <a:avLst/>
          </a:prstGeom>
          <a:gradFill flip="none" rotWithShape="1">
            <a:gsLst>
              <a:gs pos="0">
                <a:schemeClr val="accent1">
                  <a:lumMod val="40000"/>
                  <a:lumOff val="60000"/>
                </a:schemeClr>
              </a:gs>
              <a:gs pos="46000">
                <a:schemeClr val="accent1">
                  <a:lumMod val="95000"/>
                  <a:lumOff val="5000"/>
                </a:schemeClr>
              </a:gs>
              <a:gs pos="100000">
                <a:schemeClr val="accent1">
                  <a:lumMod val="60000"/>
                </a:schemeClr>
              </a:gs>
            </a:gsLst>
            <a:path path="circle">
              <a:fillToRect l="50000" t="130000" r="50000" b="-3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pic>
        <p:nvPicPr>
          <p:cNvPr id="2" name="Picture 1" descr="A logo for a company&#10;&#10;Description automatically generated">
            <a:extLst>
              <a:ext uri="{FF2B5EF4-FFF2-40B4-BE49-F238E27FC236}">
                <a16:creationId xmlns:a16="http://schemas.microsoft.com/office/drawing/2014/main" id="{5091C060-74B1-E6A6-A97F-45FD65787D8C}"/>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10823317" y="136290"/>
            <a:ext cx="1213200" cy="1213200"/>
          </a:xfrm>
          <a:prstGeom prst="rect">
            <a:avLst/>
          </a:prstGeom>
        </p:spPr>
      </p:pic>
    </p:spTree>
    <p:extLst>
      <p:ext uri="{BB962C8B-B14F-4D97-AF65-F5344CB8AC3E}">
        <p14:creationId xmlns:p14="http://schemas.microsoft.com/office/powerpoint/2010/main" val="396894158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100000" fill="hold" grpId="0" nodeType="withEffect">
                                  <p:stCondLst>
                                    <p:cond delay="25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0-#ppt_w/2"/>
                                          </p:val>
                                        </p:tav>
                                        <p:tav tm="100000">
                                          <p:val>
                                            <p:strVal val="#ppt_x"/>
                                          </p:val>
                                        </p:tav>
                                      </p:tavLst>
                                    </p:anim>
                                    <p:anim calcmode="lin" valueType="num">
                                      <p:cBhvr additive="base">
                                        <p:cTn id="8" dur="500" fill="hold"/>
                                        <p:tgtEl>
                                          <p:spTgt spid="8"/>
                                        </p:tgtEl>
                                        <p:attrNameLst>
                                          <p:attrName>ppt_y</p:attrName>
                                        </p:attrNameLst>
                                      </p:cBhvr>
                                      <p:tavLst>
                                        <p:tav tm="0">
                                          <p:val>
                                            <p:strVal val="#ppt_y"/>
                                          </p:val>
                                        </p:tav>
                                        <p:tav tm="100000">
                                          <p:val>
                                            <p:strVal val="#ppt_y"/>
                                          </p:val>
                                        </p:tav>
                                      </p:tavLst>
                                    </p:anim>
                                  </p:childTnLst>
                                </p:cTn>
                              </p:par>
                            </p:childTnLst>
                          </p:cTn>
                        </p:par>
                        <p:par>
                          <p:cTn id="9" fill="hold">
                            <p:stCondLst>
                              <p:cond delay="750"/>
                            </p:stCondLst>
                            <p:childTnLst>
                              <p:par>
                                <p:cTn id="10" presetID="2" presetClass="entr" presetSubtype="4" fill="hold" grpId="0" nodeType="afterEffect">
                                  <p:stCondLst>
                                    <p:cond delay="0"/>
                                  </p:stCondLst>
                                  <p:childTnLst>
                                    <p:set>
                                      <p:cBhvr>
                                        <p:cTn id="11" dur="1" fill="hold">
                                          <p:stCondLst>
                                            <p:cond delay="0"/>
                                          </p:stCondLst>
                                        </p:cTn>
                                        <p:tgtEl>
                                          <p:spTgt spid="10"/>
                                        </p:tgtEl>
                                        <p:attrNameLst>
                                          <p:attrName>style.visibility</p:attrName>
                                        </p:attrNameLst>
                                      </p:cBhvr>
                                      <p:to>
                                        <p:strVal val="visible"/>
                                      </p:to>
                                    </p:set>
                                    <p:anim calcmode="lin" valueType="num">
                                      <p:cBhvr additive="base">
                                        <p:cTn id="12" dur="500" fill="hold"/>
                                        <p:tgtEl>
                                          <p:spTgt spid="10"/>
                                        </p:tgtEl>
                                        <p:attrNameLst>
                                          <p:attrName>ppt_x</p:attrName>
                                        </p:attrNameLst>
                                      </p:cBhvr>
                                      <p:tavLst>
                                        <p:tav tm="0">
                                          <p:val>
                                            <p:strVal val="#ppt_x"/>
                                          </p:val>
                                        </p:tav>
                                        <p:tav tm="100000">
                                          <p:val>
                                            <p:strVal val="#ppt_x"/>
                                          </p:val>
                                        </p:tav>
                                      </p:tavLst>
                                    </p:anim>
                                    <p:anim calcmode="lin" valueType="num">
                                      <p:cBhvr additive="base">
                                        <p:cTn id="13" dur="500" fill="hold"/>
                                        <p:tgtEl>
                                          <p:spTgt spid="10"/>
                                        </p:tgtEl>
                                        <p:attrNameLst>
                                          <p:attrName>ppt_y</p:attrName>
                                        </p:attrNameLst>
                                      </p:cBhvr>
                                      <p:tavLst>
                                        <p:tav tm="0">
                                          <p:val>
                                            <p:strVal val="1+#ppt_h/2"/>
                                          </p:val>
                                        </p:tav>
                                        <p:tav tm="100000">
                                          <p:val>
                                            <p:strVal val="#ppt_y"/>
                                          </p:val>
                                        </p:tav>
                                      </p:tavLst>
                                    </p:anim>
                                  </p:childTnLst>
                                </p:cTn>
                              </p:par>
                            </p:childTnLst>
                          </p:cTn>
                        </p:par>
                        <p:par>
                          <p:cTn id="14" fill="hold">
                            <p:stCondLst>
                              <p:cond delay="1250"/>
                            </p:stCondLst>
                            <p:childTnLst>
                              <p:par>
                                <p:cTn id="15" presetID="2" presetClass="entr" presetSubtype="4" fill="hold" nodeType="afterEffect">
                                  <p:stCondLst>
                                    <p:cond delay="0"/>
                                  </p:stCondLst>
                                  <p:childTnLst>
                                    <p:set>
                                      <p:cBhvr>
                                        <p:cTn id="16" dur="1" fill="hold">
                                          <p:stCondLst>
                                            <p:cond delay="0"/>
                                          </p:stCondLst>
                                        </p:cTn>
                                        <p:tgtEl>
                                          <p:spTgt spid="9"/>
                                        </p:tgtEl>
                                        <p:attrNameLst>
                                          <p:attrName>style.visibility</p:attrName>
                                        </p:attrNameLst>
                                      </p:cBhvr>
                                      <p:to>
                                        <p:strVal val="visible"/>
                                      </p:to>
                                    </p:set>
                                    <p:anim calcmode="lin" valueType="num">
                                      <p:cBhvr additive="base">
                                        <p:cTn id="17" dur="500" fill="hold"/>
                                        <p:tgtEl>
                                          <p:spTgt spid="9"/>
                                        </p:tgtEl>
                                        <p:attrNameLst>
                                          <p:attrName>ppt_x</p:attrName>
                                        </p:attrNameLst>
                                      </p:cBhvr>
                                      <p:tavLst>
                                        <p:tav tm="0">
                                          <p:val>
                                            <p:strVal val="#ppt_x"/>
                                          </p:val>
                                        </p:tav>
                                        <p:tav tm="100000">
                                          <p:val>
                                            <p:strVal val="#ppt_x"/>
                                          </p:val>
                                        </p:tav>
                                      </p:tavLst>
                                    </p:anim>
                                    <p:anim calcmode="lin" valueType="num">
                                      <p:cBhvr additive="base">
                                        <p:cTn id="18" dur="500" fill="hold"/>
                                        <p:tgtEl>
                                          <p:spTgt spid="9"/>
                                        </p:tgtEl>
                                        <p:attrNameLst>
                                          <p:attrName>ppt_y</p:attrName>
                                        </p:attrNameLst>
                                      </p:cBhvr>
                                      <p:tavLst>
                                        <p:tav tm="0">
                                          <p:val>
                                            <p:strVal val="1+#ppt_h/2"/>
                                          </p:val>
                                        </p:tav>
                                        <p:tav tm="100000">
                                          <p:val>
                                            <p:strVal val="#ppt_y"/>
                                          </p:val>
                                        </p:tav>
                                      </p:tavLst>
                                    </p:anim>
                                  </p:childTnLst>
                                </p:cTn>
                              </p:par>
                              <p:par>
                                <p:cTn id="19" presetID="2" presetClass="entr" presetSubtype="8" decel="100000" fill="hold" grpId="0" nodeType="withEffect">
                                  <p:stCondLst>
                                    <p:cond delay="500"/>
                                  </p:stCondLst>
                                  <p:childTnLst>
                                    <p:set>
                                      <p:cBhvr>
                                        <p:cTn id="20" dur="1" fill="hold">
                                          <p:stCondLst>
                                            <p:cond delay="0"/>
                                          </p:stCondLst>
                                        </p:cTn>
                                        <p:tgtEl>
                                          <p:spTgt spid="14"/>
                                        </p:tgtEl>
                                        <p:attrNameLst>
                                          <p:attrName>style.visibility</p:attrName>
                                        </p:attrNameLst>
                                      </p:cBhvr>
                                      <p:to>
                                        <p:strVal val="visible"/>
                                      </p:to>
                                    </p:set>
                                    <p:anim calcmode="lin" valueType="num">
                                      <p:cBhvr additive="base">
                                        <p:cTn id="21" dur="500" fill="hold"/>
                                        <p:tgtEl>
                                          <p:spTgt spid="14"/>
                                        </p:tgtEl>
                                        <p:attrNameLst>
                                          <p:attrName>ppt_x</p:attrName>
                                        </p:attrNameLst>
                                      </p:cBhvr>
                                      <p:tavLst>
                                        <p:tav tm="0">
                                          <p:val>
                                            <p:strVal val="0-#ppt_w/2"/>
                                          </p:val>
                                        </p:tav>
                                        <p:tav tm="100000">
                                          <p:val>
                                            <p:strVal val="#ppt_x"/>
                                          </p:val>
                                        </p:tav>
                                      </p:tavLst>
                                    </p:anim>
                                    <p:anim calcmode="lin" valueType="num">
                                      <p:cBhvr additive="base">
                                        <p:cTn id="22" dur="500" fill="hold"/>
                                        <p:tgtEl>
                                          <p:spTgt spid="1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10" grpId="0"/>
      <p:bldP spid="14" grpId="0" animBg="1"/>
    </p:bldLst>
  </p:timing>
</p:sld>
</file>

<file path=ppt/slides/slide1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11" name="Rectangle 10"/>
          <p:cNvSpPr/>
          <p:nvPr/>
        </p:nvSpPr>
        <p:spPr>
          <a:xfrm>
            <a:off x="6889988" y="1468704"/>
            <a:ext cx="1309660" cy="91440"/>
          </a:xfrm>
          <a:prstGeom prst="rect">
            <a:avLst/>
          </a:prstGeom>
          <a:gradFill flip="none" rotWithShape="1">
            <a:gsLst>
              <a:gs pos="19000">
                <a:schemeClr val="accent1">
                  <a:lumMod val="0"/>
                  <a:lumOff val="100000"/>
                </a:schemeClr>
              </a:gs>
              <a:gs pos="54000">
                <a:srgbClr val="00B0F0"/>
              </a:gs>
              <a:gs pos="100000">
                <a:srgbClr val="0070C0"/>
              </a:gs>
            </a:gsLst>
            <a:lin ang="27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 name="Text Placeholder 4"/>
          <p:cNvSpPr txBox="1">
            <a:spLocks/>
          </p:cNvSpPr>
          <p:nvPr/>
        </p:nvSpPr>
        <p:spPr>
          <a:xfrm>
            <a:off x="6854081" y="1723504"/>
            <a:ext cx="4959624" cy="1963984"/>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14000"/>
              </a:lnSpc>
              <a:buNone/>
              <a:defRPr/>
            </a:pPr>
            <a:r>
              <a:rPr lang="en-US" sz="2200" dirty="0">
                <a:solidFill>
                  <a:schemeClr val="tx1">
                    <a:lumMod val="50000"/>
                    <a:lumOff val="50000"/>
                  </a:schemeClr>
                </a:solidFill>
                <a:latin typeface="Segoe UI Light" panose="020B0502040204020203" pitchFamily="34" charset="0"/>
                <a:cs typeface="Segoe UI Light" panose="020B0502040204020203" pitchFamily="34" charset="0"/>
              </a:rPr>
              <a:t>PIONEER IN ANIMATION EDUCATION</a:t>
            </a:r>
          </a:p>
          <a:p>
            <a:pPr marL="0" indent="0">
              <a:lnSpc>
                <a:spcPct val="114000"/>
              </a:lnSpc>
              <a:buNone/>
              <a:defRPr/>
            </a:pPr>
            <a:r>
              <a:rPr lang="en-US" sz="2200" dirty="0">
                <a:solidFill>
                  <a:schemeClr val="tx1">
                    <a:lumMod val="50000"/>
                    <a:lumOff val="50000"/>
                  </a:schemeClr>
                </a:solidFill>
                <a:latin typeface="Segoe UI Light" panose="020B0502040204020203" pitchFamily="34" charset="0"/>
                <a:cs typeface="Segoe UI Light" panose="020B0502040204020203" pitchFamily="34" charset="0"/>
              </a:rPr>
              <a:t>ALL INDIA BRAND PRESENCE</a:t>
            </a:r>
          </a:p>
          <a:p>
            <a:pPr marL="0" indent="0">
              <a:lnSpc>
                <a:spcPct val="114000"/>
              </a:lnSpc>
              <a:buNone/>
              <a:defRPr/>
            </a:pPr>
            <a:r>
              <a:rPr lang="en-US" sz="2200" dirty="0">
                <a:solidFill>
                  <a:schemeClr val="tx1">
                    <a:lumMod val="50000"/>
                    <a:lumOff val="50000"/>
                  </a:schemeClr>
                </a:solidFill>
                <a:latin typeface="Segoe UI Light" panose="020B0502040204020203" pitchFamily="34" charset="0"/>
                <a:cs typeface="Segoe UI Light" panose="020B0502040204020203" pitchFamily="34" charset="0"/>
              </a:rPr>
              <a:t>DIVISION OF M&amp;E CONGLOMERATE</a:t>
            </a:r>
            <a:endParaRPr lang="id-ID" sz="2200" dirty="0">
              <a:solidFill>
                <a:schemeClr val="tx1">
                  <a:lumMod val="50000"/>
                  <a:lumOff val="50000"/>
                </a:schemeClr>
              </a:solidFill>
              <a:latin typeface="Segoe UI Light" panose="020B0502040204020203" pitchFamily="34" charset="0"/>
              <a:cs typeface="Segoe UI Light" panose="020B0502040204020203" pitchFamily="34" charset="0"/>
            </a:endParaRPr>
          </a:p>
        </p:txBody>
      </p:sp>
      <p:grpSp>
        <p:nvGrpSpPr>
          <p:cNvPr id="2" name="Group 1"/>
          <p:cNvGrpSpPr/>
          <p:nvPr/>
        </p:nvGrpSpPr>
        <p:grpSpPr>
          <a:xfrm>
            <a:off x="1765294" y="1825171"/>
            <a:ext cx="3243656" cy="3068544"/>
            <a:chOff x="7269044" y="1888085"/>
            <a:chExt cx="3081830" cy="3081830"/>
          </a:xfrm>
          <a:solidFill>
            <a:schemeClr val="accent1"/>
          </a:solidFill>
        </p:grpSpPr>
        <p:sp>
          <p:nvSpPr>
            <p:cNvPr id="3" name="Diamond 2"/>
            <p:cNvSpPr/>
            <p:nvPr/>
          </p:nvSpPr>
          <p:spPr>
            <a:xfrm>
              <a:off x="7269044" y="1888085"/>
              <a:ext cx="3081830" cy="3081830"/>
            </a:xfrm>
            <a:prstGeom prst="diamond">
              <a:avLst/>
            </a:prstGeom>
            <a:grpFill/>
            <a:ln>
              <a:noFill/>
            </a:ln>
            <a:effectLst>
              <a:outerShdw blurRad="381000" algn="ctr"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3" name="Rectangle 42"/>
            <p:cNvSpPr/>
            <p:nvPr/>
          </p:nvSpPr>
          <p:spPr>
            <a:xfrm>
              <a:off x="7649881" y="3028891"/>
              <a:ext cx="2286000" cy="803684"/>
            </a:xfrm>
            <a:prstGeom prst="rect">
              <a:avLst/>
            </a:prstGeom>
            <a:grpFill/>
          </p:spPr>
          <p:txBody>
            <a:bodyPr wrap="square">
              <a:spAutoFit/>
            </a:bodyPr>
            <a:lstStyle/>
            <a:p>
              <a:pPr algn="ctr"/>
              <a:r>
                <a:rPr lang="en-US" sz="3200" b="1" dirty="0">
                  <a:solidFill>
                    <a:srgbClr val="000000"/>
                  </a:solidFill>
                  <a:latin typeface="Segoe UI" panose="020B0502040204020203" pitchFamily="34" charset="0"/>
                  <a:cs typeface="Segoe UI" panose="020B0502040204020203" pitchFamily="34" charset="0"/>
                </a:rPr>
                <a:t>2025-2029</a:t>
              </a:r>
            </a:p>
            <a:p>
              <a:pPr algn="ctr"/>
              <a:r>
                <a:rPr lang="en-US" sz="1400" dirty="0">
                  <a:solidFill>
                    <a:srgbClr val="000000"/>
                  </a:solidFill>
                  <a:latin typeface="Segoe UI" panose="020B0502040204020203" pitchFamily="34" charset="0"/>
                  <a:cs typeface="Segoe UI" panose="020B0502040204020203" pitchFamily="34" charset="0"/>
                </a:rPr>
                <a:t>TOP GROWTH SECTORS</a:t>
              </a:r>
              <a:endParaRPr lang="id-ID" sz="1400" dirty="0">
                <a:solidFill>
                  <a:srgbClr val="000000"/>
                </a:solidFill>
                <a:latin typeface="Segoe UI" panose="020B0502040204020203" pitchFamily="34" charset="0"/>
                <a:cs typeface="Segoe UI" panose="020B0502040204020203" pitchFamily="34" charset="0"/>
              </a:endParaRPr>
            </a:p>
          </p:txBody>
        </p:sp>
      </p:grpSp>
      <p:pic>
        <p:nvPicPr>
          <p:cNvPr id="19" name="Picture Placeholder 18"/>
          <p:cNvPicPr>
            <a:picLocks noGrp="1" noChangeAspect="1"/>
          </p:cNvPicPr>
          <p:nvPr>
            <p:ph type="pic" sz="quarter" idx="10"/>
          </p:nvPr>
        </p:nvPicPr>
        <p:blipFill>
          <a:blip r:embed="rId2" cstate="print">
            <a:extLst>
              <a:ext uri="{28A0092B-C50C-407E-A947-70E740481C1C}">
                <a14:useLocalDpi xmlns:a14="http://schemas.microsoft.com/office/drawing/2010/main" val="0"/>
              </a:ext>
            </a:extLst>
          </a:blip>
          <a:stretch>
            <a:fillRect/>
          </a:stretch>
        </p:blipFill>
        <p:spPr>
          <a:xfrm>
            <a:off x="336263" y="292909"/>
            <a:ext cx="3017476" cy="3061155"/>
          </a:xfrm>
        </p:spPr>
      </p:pic>
      <p:pic>
        <p:nvPicPr>
          <p:cNvPr id="18" name="Picture Placeholder 17"/>
          <p:cNvPicPr>
            <a:picLocks noGrp="1" noChangeAspect="1"/>
          </p:cNvPicPr>
          <p:nvPr>
            <p:ph type="pic" sz="quarter" idx="11"/>
          </p:nvPr>
        </p:nvPicPr>
        <p:blipFill>
          <a:blip r:embed="rId3">
            <a:extLst>
              <a:ext uri="{28A0092B-C50C-407E-A947-70E740481C1C}">
                <a14:useLocalDpi xmlns:a14="http://schemas.microsoft.com/office/drawing/2010/main" val="0"/>
              </a:ext>
            </a:extLst>
          </a:blip>
          <a:stretch>
            <a:fillRect/>
          </a:stretch>
        </p:blipFill>
        <p:spPr>
          <a:xfrm>
            <a:off x="3453376" y="496263"/>
            <a:ext cx="2926080" cy="2791233"/>
          </a:xfrm>
        </p:spPr>
      </p:pic>
      <p:pic>
        <p:nvPicPr>
          <p:cNvPr id="20" name="Picture Placeholder 19"/>
          <p:cNvPicPr>
            <a:picLocks noGrp="1" noChangeAspect="1"/>
          </p:cNvPicPr>
          <p:nvPr>
            <p:ph type="pic" sz="quarter" idx="13"/>
          </p:nvPr>
        </p:nvPicPr>
        <p:blipFill>
          <a:blip r:embed="rId4">
            <a:extLst>
              <a:ext uri="{28A0092B-C50C-407E-A947-70E740481C1C}">
                <a14:useLocalDpi xmlns:a14="http://schemas.microsoft.com/office/drawing/2010/main" val="0"/>
              </a:ext>
            </a:extLst>
          </a:blip>
          <a:stretch>
            <a:fillRect/>
          </a:stretch>
        </p:blipFill>
        <p:spPr>
          <a:xfrm>
            <a:off x="3430880" y="3389174"/>
            <a:ext cx="3084242" cy="2850905"/>
          </a:xfrm>
        </p:spPr>
      </p:pic>
      <p:sp>
        <p:nvSpPr>
          <p:cNvPr id="26" name="Rectangle 25"/>
          <p:cNvSpPr/>
          <p:nvPr/>
        </p:nvSpPr>
        <p:spPr>
          <a:xfrm>
            <a:off x="-2" y="6350364"/>
            <a:ext cx="12192002" cy="507636"/>
          </a:xfrm>
          <a:prstGeom prst="rect">
            <a:avLst/>
          </a:prstGeom>
          <a:solidFill>
            <a:srgbClr val="666666"/>
          </a:solid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2400" dirty="0">
              <a:latin typeface="Arial"/>
              <a:cs typeface="Arial"/>
            </a:endParaRPr>
          </a:p>
        </p:txBody>
      </p:sp>
      <p:pic>
        <p:nvPicPr>
          <p:cNvPr id="17" name="Picture Placeholder 16"/>
          <p:cNvPicPr>
            <a:picLocks noGrp="1" noChangeAspect="1"/>
          </p:cNvPicPr>
          <p:nvPr>
            <p:ph type="pic" sz="quarter" idx="12"/>
          </p:nvPr>
        </p:nvPicPr>
        <p:blipFill>
          <a:blip r:embed="rId5" cstate="print">
            <a:extLst>
              <a:ext uri="{28A0092B-C50C-407E-A947-70E740481C1C}">
                <a14:useLocalDpi xmlns:a14="http://schemas.microsoft.com/office/drawing/2010/main" val="0"/>
              </a:ext>
            </a:extLst>
          </a:blip>
          <a:stretch>
            <a:fillRect/>
          </a:stretch>
        </p:blipFill>
        <p:spPr>
          <a:xfrm>
            <a:off x="206759" y="3389174"/>
            <a:ext cx="3146980" cy="2926080"/>
          </a:xfrm>
        </p:spPr>
      </p:pic>
      <p:pic>
        <p:nvPicPr>
          <p:cNvPr id="5" name="Picture 4" descr="A logo for a company&#10;&#10;Description automatically generated">
            <a:extLst>
              <a:ext uri="{FF2B5EF4-FFF2-40B4-BE49-F238E27FC236}">
                <a16:creationId xmlns:a16="http://schemas.microsoft.com/office/drawing/2014/main" id="{819AB799-11C3-4C1D-9748-A4A83E5967E0}"/>
              </a:ext>
            </a:extLst>
          </p:cNvPr>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10716519" y="259882"/>
            <a:ext cx="1213200" cy="1213200"/>
          </a:xfrm>
          <a:prstGeom prst="rect">
            <a:avLst/>
          </a:prstGeom>
        </p:spPr>
      </p:pic>
      <p:grpSp>
        <p:nvGrpSpPr>
          <p:cNvPr id="4" name="Group 3">
            <a:extLst>
              <a:ext uri="{FF2B5EF4-FFF2-40B4-BE49-F238E27FC236}">
                <a16:creationId xmlns:a16="http://schemas.microsoft.com/office/drawing/2014/main" id="{12FC8050-51E3-B4E2-3400-5A4C6CC1B4C2}"/>
              </a:ext>
            </a:extLst>
          </p:cNvPr>
          <p:cNvGrpSpPr/>
          <p:nvPr/>
        </p:nvGrpSpPr>
        <p:grpSpPr>
          <a:xfrm>
            <a:off x="7412477" y="3265867"/>
            <a:ext cx="4341935" cy="3631043"/>
            <a:chOff x="2053701" y="2259518"/>
            <a:chExt cx="11878868" cy="9933977"/>
          </a:xfrm>
        </p:grpSpPr>
        <p:grpSp>
          <p:nvGrpSpPr>
            <p:cNvPr id="6" name="Group 5">
              <a:extLst>
                <a:ext uri="{FF2B5EF4-FFF2-40B4-BE49-F238E27FC236}">
                  <a16:creationId xmlns:a16="http://schemas.microsoft.com/office/drawing/2014/main" id="{FC7F91AB-DE9A-FEEB-AD4B-E00717B3594F}"/>
                </a:ext>
              </a:extLst>
            </p:cNvPr>
            <p:cNvGrpSpPr/>
            <p:nvPr/>
          </p:nvGrpSpPr>
          <p:grpSpPr>
            <a:xfrm>
              <a:off x="2804913" y="4167120"/>
              <a:ext cx="2092556" cy="2092556"/>
              <a:chOff x="12150635" y="10861337"/>
              <a:chExt cx="2443372" cy="2443372"/>
            </a:xfrm>
          </p:grpSpPr>
          <p:sp>
            <p:nvSpPr>
              <p:cNvPr id="143" name="Freeform 870">
                <a:extLst>
                  <a:ext uri="{FF2B5EF4-FFF2-40B4-BE49-F238E27FC236}">
                    <a16:creationId xmlns:a16="http://schemas.microsoft.com/office/drawing/2014/main" id="{68C5E444-F1C8-606E-9039-D333FB844BAE}"/>
                  </a:ext>
                </a:extLst>
              </p:cNvPr>
              <p:cNvSpPr>
                <a:spLocks/>
              </p:cNvSpPr>
              <p:nvPr/>
            </p:nvSpPr>
            <p:spPr bwMode="auto">
              <a:xfrm>
                <a:off x="12150635" y="10861337"/>
                <a:ext cx="2443372" cy="2443372"/>
              </a:xfrm>
              <a:custGeom>
                <a:avLst/>
                <a:gdLst>
                  <a:gd name="T0" fmla="*/ 156 w 157"/>
                  <a:gd name="T1" fmla="*/ 76 h 157"/>
                  <a:gd name="T2" fmla="*/ 81 w 157"/>
                  <a:gd name="T3" fmla="*/ 155 h 157"/>
                  <a:gd name="T4" fmla="*/ 2 w 157"/>
                  <a:gd name="T5" fmla="*/ 81 h 157"/>
                  <a:gd name="T6" fmla="*/ 76 w 157"/>
                  <a:gd name="T7" fmla="*/ 1 h 157"/>
                  <a:gd name="T8" fmla="*/ 156 w 157"/>
                  <a:gd name="T9" fmla="*/ 76 h 157"/>
                </a:gdLst>
                <a:ahLst/>
                <a:cxnLst>
                  <a:cxn ang="0">
                    <a:pos x="T0" y="T1"/>
                  </a:cxn>
                  <a:cxn ang="0">
                    <a:pos x="T2" y="T3"/>
                  </a:cxn>
                  <a:cxn ang="0">
                    <a:pos x="T4" y="T5"/>
                  </a:cxn>
                  <a:cxn ang="0">
                    <a:pos x="T6" y="T7"/>
                  </a:cxn>
                  <a:cxn ang="0">
                    <a:pos x="T8" y="T9"/>
                  </a:cxn>
                </a:cxnLst>
                <a:rect l="0" t="0" r="r" b="b"/>
                <a:pathLst>
                  <a:path w="157" h="157">
                    <a:moveTo>
                      <a:pt x="156" y="76"/>
                    </a:moveTo>
                    <a:cubicBezTo>
                      <a:pt x="157" y="118"/>
                      <a:pt x="124" y="154"/>
                      <a:pt x="81" y="155"/>
                    </a:cubicBezTo>
                    <a:cubicBezTo>
                      <a:pt x="39" y="157"/>
                      <a:pt x="3" y="123"/>
                      <a:pt x="2" y="81"/>
                    </a:cubicBezTo>
                    <a:cubicBezTo>
                      <a:pt x="0" y="38"/>
                      <a:pt x="34" y="2"/>
                      <a:pt x="76" y="1"/>
                    </a:cubicBezTo>
                    <a:cubicBezTo>
                      <a:pt x="119" y="0"/>
                      <a:pt x="154" y="33"/>
                      <a:pt x="156" y="76"/>
                    </a:cubicBezTo>
                  </a:path>
                </a:pathLst>
              </a:custGeom>
              <a:solidFill>
                <a:srgbClr val="FEDF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4" name="Freeform 871">
                <a:extLst>
                  <a:ext uri="{FF2B5EF4-FFF2-40B4-BE49-F238E27FC236}">
                    <a16:creationId xmlns:a16="http://schemas.microsoft.com/office/drawing/2014/main" id="{5C4ED264-DCFF-8493-0563-435FAE998D04}"/>
                  </a:ext>
                </a:extLst>
              </p:cNvPr>
              <p:cNvSpPr>
                <a:spLocks/>
              </p:cNvSpPr>
              <p:nvPr/>
            </p:nvSpPr>
            <p:spPr bwMode="auto">
              <a:xfrm>
                <a:off x="12150635" y="10861337"/>
                <a:ext cx="2424863" cy="1258707"/>
              </a:xfrm>
              <a:custGeom>
                <a:avLst/>
                <a:gdLst>
                  <a:gd name="T0" fmla="*/ 76 w 156"/>
                  <a:gd name="T1" fmla="*/ 3 h 81"/>
                  <a:gd name="T2" fmla="*/ 156 w 156"/>
                  <a:gd name="T3" fmla="*/ 76 h 81"/>
                  <a:gd name="T4" fmla="*/ 156 w 156"/>
                  <a:gd name="T5" fmla="*/ 76 h 81"/>
                  <a:gd name="T6" fmla="*/ 76 w 156"/>
                  <a:gd name="T7" fmla="*/ 1 h 81"/>
                  <a:gd name="T8" fmla="*/ 2 w 156"/>
                  <a:gd name="T9" fmla="*/ 81 h 81"/>
                  <a:gd name="T10" fmla="*/ 2 w 156"/>
                  <a:gd name="T11" fmla="*/ 81 h 81"/>
                  <a:gd name="T12" fmla="*/ 76 w 156"/>
                  <a:gd name="T13" fmla="*/ 3 h 81"/>
                </a:gdLst>
                <a:ahLst/>
                <a:cxnLst>
                  <a:cxn ang="0">
                    <a:pos x="T0" y="T1"/>
                  </a:cxn>
                  <a:cxn ang="0">
                    <a:pos x="T2" y="T3"/>
                  </a:cxn>
                  <a:cxn ang="0">
                    <a:pos x="T4" y="T5"/>
                  </a:cxn>
                  <a:cxn ang="0">
                    <a:pos x="T6" y="T7"/>
                  </a:cxn>
                  <a:cxn ang="0">
                    <a:pos x="T8" y="T9"/>
                  </a:cxn>
                  <a:cxn ang="0">
                    <a:pos x="T10" y="T11"/>
                  </a:cxn>
                  <a:cxn ang="0">
                    <a:pos x="T12" y="T13"/>
                  </a:cxn>
                </a:cxnLst>
                <a:rect l="0" t="0" r="r" b="b"/>
                <a:pathLst>
                  <a:path w="156" h="81">
                    <a:moveTo>
                      <a:pt x="76" y="3"/>
                    </a:moveTo>
                    <a:cubicBezTo>
                      <a:pt x="119" y="1"/>
                      <a:pt x="154" y="34"/>
                      <a:pt x="156" y="76"/>
                    </a:cubicBezTo>
                    <a:cubicBezTo>
                      <a:pt x="156" y="76"/>
                      <a:pt x="156" y="76"/>
                      <a:pt x="156" y="76"/>
                    </a:cubicBezTo>
                    <a:cubicBezTo>
                      <a:pt x="154" y="33"/>
                      <a:pt x="119" y="0"/>
                      <a:pt x="76" y="1"/>
                    </a:cubicBezTo>
                    <a:cubicBezTo>
                      <a:pt x="34" y="2"/>
                      <a:pt x="0" y="38"/>
                      <a:pt x="2" y="81"/>
                    </a:cubicBezTo>
                    <a:cubicBezTo>
                      <a:pt x="2" y="81"/>
                      <a:pt x="2" y="81"/>
                      <a:pt x="2" y="81"/>
                    </a:cubicBezTo>
                    <a:cubicBezTo>
                      <a:pt x="1" y="39"/>
                      <a:pt x="34" y="4"/>
                      <a:pt x="76" y="3"/>
                    </a:cubicBezTo>
                  </a:path>
                </a:pathLst>
              </a:custGeom>
              <a:solidFill>
                <a:srgbClr val="FEEA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5" name="Freeform 872">
                <a:extLst>
                  <a:ext uri="{FF2B5EF4-FFF2-40B4-BE49-F238E27FC236}">
                    <a16:creationId xmlns:a16="http://schemas.microsoft.com/office/drawing/2014/main" id="{C0E4420C-D623-33E0-C9CA-7A120638B22F}"/>
                  </a:ext>
                </a:extLst>
              </p:cNvPr>
              <p:cNvSpPr>
                <a:spLocks/>
              </p:cNvSpPr>
              <p:nvPr/>
            </p:nvSpPr>
            <p:spPr bwMode="auto">
              <a:xfrm>
                <a:off x="12382018" y="11092715"/>
                <a:ext cx="1971360" cy="1962102"/>
              </a:xfrm>
              <a:custGeom>
                <a:avLst/>
                <a:gdLst>
                  <a:gd name="T0" fmla="*/ 66 w 127"/>
                  <a:gd name="T1" fmla="*/ 125 h 126"/>
                  <a:gd name="T2" fmla="*/ 2 w 127"/>
                  <a:gd name="T3" fmla="*/ 65 h 126"/>
                  <a:gd name="T4" fmla="*/ 62 w 127"/>
                  <a:gd name="T5" fmla="*/ 1 h 126"/>
                  <a:gd name="T6" fmla="*/ 126 w 127"/>
                  <a:gd name="T7" fmla="*/ 61 h 126"/>
                  <a:gd name="T8" fmla="*/ 66 w 127"/>
                  <a:gd name="T9" fmla="*/ 125 h 126"/>
                </a:gdLst>
                <a:ahLst/>
                <a:cxnLst>
                  <a:cxn ang="0">
                    <a:pos x="T0" y="T1"/>
                  </a:cxn>
                  <a:cxn ang="0">
                    <a:pos x="T2" y="T3"/>
                  </a:cxn>
                  <a:cxn ang="0">
                    <a:pos x="T4" y="T5"/>
                  </a:cxn>
                  <a:cxn ang="0">
                    <a:pos x="T6" y="T7"/>
                  </a:cxn>
                  <a:cxn ang="0">
                    <a:pos x="T8" y="T9"/>
                  </a:cxn>
                </a:cxnLst>
                <a:rect l="0" t="0" r="r" b="b"/>
                <a:pathLst>
                  <a:path w="127" h="126">
                    <a:moveTo>
                      <a:pt x="66" y="125"/>
                    </a:moveTo>
                    <a:cubicBezTo>
                      <a:pt x="31" y="126"/>
                      <a:pt x="3" y="100"/>
                      <a:pt x="2" y="65"/>
                    </a:cubicBezTo>
                    <a:cubicBezTo>
                      <a:pt x="0" y="31"/>
                      <a:pt x="27" y="2"/>
                      <a:pt x="62" y="1"/>
                    </a:cubicBezTo>
                    <a:cubicBezTo>
                      <a:pt x="96" y="0"/>
                      <a:pt x="125" y="27"/>
                      <a:pt x="126" y="61"/>
                    </a:cubicBezTo>
                    <a:cubicBezTo>
                      <a:pt x="127" y="95"/>
                      <a:pt x="100" y="124"/>
                      <a:pt x="66" y="125"/>
                    </a:cubicBezTo>
                  </a:path>
                </a:pathLst>
              </a:custGeom>
              <a:solidFill>
                <a:srgbClr val="E7BD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6" name="Freeform 873">
                <a:extLst>
                  <a:ext uri="{FF2B5EF4-FFF2-40B4-BE49-F238E27FC236}">
                    <a16:creationId xmlns:a16="http://schemas.microsoft.com/office/drawing/2014/main" id="{C81D2E22-09F7-E358-D546-959A26D69279}"/>
                  </a:ext>
                </a:extLst>
              </p:cNvPr>
              <p:cNvSpPr>
                <a:spLocks/>
              </p:cNvSpPr>
              <p:nvPr/>
            </p:nvSpPr>
            <p:spPr bwMode="auto">
              <a:xfrm>
                <a:off x="12382018" y="11092715"/>
                <a:ext cx="1962102" cy="1045841"/>
              </a:xfrm>
              <a:custGeom>
                <a:avLst/>
                <a:gdLst>
                  <a:gd name="T0" fmla="*/ 62 w 126"/>
                  <a:gd name="T1" fmla="*/ 4 h 67"/>
                  <a:gd name="T2" fmla="*/ 126 w 126"/>
                  <a:gd name="T3" fmla="*/ 63 h 67"/>
                  <a:gd name="T4" fmla="*/ 126 w 126"/>
                  <a:gd name="T5" fmla="*/ 61 h 67"/>
                  <a:gd name="T6" fmla="*/ 62 w 126"/>
                  <a:gd name="T7" fmla="*/ 1 h 67"/>
                  <a:gd name="T8" fmla="*/ 2 w 126"/>
                  <a:gd name="T9" fmla="*/ 65 h 67"/>
                  <a:gd name="T10" fmla="*/ 2 w 126"/>
                  <a:gd name="T11" fmla="*/ 67 h 67"/>
                  <a:gd name="T12" fmla="*/ 62 w 126"/>
                  <a:gd name="T13" fmla="*/ 4 h 67"/>
                </a:gdLst>
                <a:ahLst/>
                <a:cxnLst>
                  <a:cxn ang="0">
                    <a:pos x="T0" y="T1"/>
                  </a:cxn>
                  <a:cxn ang="0">
                    <a:pos x="T2" y="T3"/>
                  </a:cxn>
                  <a:cxn ang="0">
                    <a:pos x="T4" y="T5"/>
                  </a:cxn>
                  <a:cxn ang="0">
                    <a:pos x="T6" y="T7"/>
                  </a:cxn>
                  <a:cxn ang="0">
                    <a:pos x="T8" y="T9"/>
                  </a:cxn>
                  <a:cxn ang="0">
                    <a:pos x="T10" y="T11"/>
                  </a:cxn>
                  <a:cxn ang="0">
                    <a:pos x="T12" y="T13"/>
                  </a:cxn>
                </a:cxnLst>
                <a:rect l="0" t="0" r="r" b="b"/>
                <a:pathLst>
                  <a:path w="126" h="67">
                    <a:moveTo>
                      <a:pt x="62" y="4"/>
                    </a:moveTo>
                    <a:cubicBezTo>
                      <a:pt x="96" y="3"/>
                      <a:pt x="124" y="29"/>
                      <a:pt x="126" y="63"/>
                    </a:cubicBezTo>
                    <a:cubicBezTo>
                      <a:pt x="126" y="62"/>
                      <a:pt x="126" y="62"/>
                      <a:pt x="126" y="61"/>
                    </a:cubicBezTo>
                    <a:cubicBezTo>
                      <a:pt x="125" y="27"/>
                      <a:pt x="96" y="0"/>
                      <a:pt x="62" y="1"/>
                    </a:cubicBezTo>
                    <a:cubicBezTo>
                      <a:pt x="27" y="2"/>
                      <a:pt x="0" y="31"/>
                      <a:pt x="2" y="65"/>
                    </a:cubicBezTo>
                    <a:cubicBezTo>
                      <a:pt x="2" y="66"/>
                      <a:pt x="2" y="66"/>
                      <a:pt x="2" y="67"/>
                    </a:cubicBezTo>
                    <a:cubicBezTo>
                      <a:pt x="1" y="33"/>
                      <a:pt x="28" y="5"/>
                      <a:pt x="62" y="4"/>
                    </a:cubicBezTo>
                  </a:path>
                </a:pathLst>
              </a:custGeom>
              <a:solidFill>
                <a:srgbClr val="D2AD2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7" name="Freeform 874">
                <a:extLst>
                  <a:ext uri="{FF2B5EF4-FFF2-40B4-BE49-F238E27FC236}">
                    <a16:creationId xmlns:a16="http://schemas.microsoft.com/office/drawing/2014/main" id="{50B89A6C-2A4F-CCA3-1AAD-8D1E90692BBB}"/>
                  </a:ext>
                </a:extLst>
              </p:cNvPr>
              <p:cNvSpPr>
                <a:spLocks noEditPoints="1"/>
              </p:cNvSpPr>
              <p:nvPr/>
            </p:nvSpPr>
            <p:spPr bwMode="auto">
              <a:xfrm>
                <a:off x="13002112" y="11379630"/>
                <a:ext cx="777435" cy="1416048"/>
              </a:xfrm>
              <a:custGeom>
                <a:avLst/>
                <a:gdLst>
                  <a:gd name="T0" fmla="*/ 29 w 50"/>
                  <a:gd name="T1" fmla="*/ 67 h 91"/>
                  <a:gd name="T2" fmla="*/ 29 w 50"/>
                  <a:gd name="T3" fmla="*/ 52 h 91"/>
                  <a:gd name="T4" fmla="*/ 35 w 50"/>
                  <a:gd name="T5" fmla="*/ 60 h 91"/>
                  <a:gd name="T6" fmla="*/ 29 w 50"/>
                  <a:gd name="T7" fmla="*/ 67 h 91"/>
                  <a:gd name="T8" fmla="*/ 21 w 50"/>
                  <a:gd name="T9" fmla="*/ 37 h 91"/>
                  <a:gd name="T10" fmla="*/ 21 w 50"/>
                  <a:gd name="T11" fmla="*/ 37 h 91"/>
                  <a:gd name="T12" fmla="*/ 14 w 50"/>
                  <a:gd name="T13" fmla="*/ 29 h 91"/>
                  <a:gd name="T14" fmla="*/ 16 w 50"/>
                  <a:gd name="T15" fmla="*/ 23 h 91"/>
                  <a:gd name="T16" fmla="*/ 21 w 50"/>
                  <a:gd name="T17" fmla="*/ 22 h 91"/>
                  <a:gd name="T18" fmla="*/ 21 w 50"/>
                  <a:gd name="T19" fmla="*/ 37 h 91"/>
                  <a:gd name="T20" fmla="*/ 32 w 50"/>
                  <a:gd name="T21" fmla="*/ 0 h 91"/>
                  <a:gd name="T22" fmla="*/ 22 w 50"/>
                  <a:gd name="T23" fmla="*/ 0 h 91"/>
                  <a:gd name="T24" fmla="*/ 22 w 50"/>
                  <a:gd name="T25" fmla="*/ 9 h 91"/>
                  <a:gd name="T26" fmla="*/ 1 w 50"/>
                  <a:gd name="T27" fmla="*/ 29 h 91"/>
                  <a:gd name="T28" fmla="*/ 16 w 50"/>
                  <a:gd name="T29" fmla="*/ 49 h 91"/>
                  <a:gd name="T30" fmla="*/ 20 w 50"/>
                  <a:gd name="T31" fmla="*/ 50 h 91"/>
                  <a:gd name="T32" fmla="*/ 19 w 50"/>
                  <a:gd name="T33" fmla="*/ 68 h 91"/>
                  <a:gd name="T34" fmla="*/ 14 w 50"/>
                  <a:gd name="T35" fmla="*/ 68 h 91"/>
                  <a:gd name="T36" fmla="*/ 6 w 50"/>
                  <a:gd name="T37" fmla="*/ 68 h 91"/>
                  <a:gd name="T38" fmla="*/ 4 w 50"/>
                  <a:gd name="T39" fmla="*/ 68 h 91"/>
                  <a:gd name="T40" fmla="*/ 3 w 50"/>
                  <a:gd name="T41" fmla="*/ 79 h 91"/>
                  <a:gd name="T42" fmla="*/ 5 w 50"/>
                  <a:gd name="T43" fmla="*/ 79 h 91"/>
                  <a:gd name="T44" fmla="*/ 18 w 50"/>
                  <a:gd name="T45" fmla="*/ 80 h 91"/>
                  <a:gd name="T46" fmla="*/ 18 w 50"/>
                  <a:gd name="T47" fmla="*/ 91 h 91"/>
                  <a:gd name="T48" fmla="*/ 28 w 50"/>
                  <a:gd name="T49" fmla="*/ 91 h 91"/>
                  <a:gd name="T50" fmla="*/ 28 w 50"/>
                  <a:gd name="T51" fmla="*/ 80 h 91"/>
                  <a:gd name="T52" fmla="*/ 49 w 50"/>
                  <a:gd name="T53" fmla="*/ 60 h 91"/>
                  <a:gd name="T54" fmla="*/ 34 w 50"/>
                  <a:gd name="T55" fmla="*/ 39 h 91"/>
                  <a:gd name="T56" fmla="*/ 30 w 50"/>
                  <a:gd name="T57" fmla="*/ 39 h 91"/>
                  <a:gd name="T58" fmla="*/ 31 w 50"/>
                  <a:gd name="T59" fmla="*/ 22 h 91"/>
                  <a:gd name="T60" fmla="*/ 35 w 50"/>
                  <a:gd name="T61" fmla="*/ 22 h 91"/>
                  <a:gd name="T62" fmla="*/ 42 w 50"/>
                  <a:gd name="T63" fmla="*/ 22 h 91"/>
                  <a:gd name="T64" fmla="*/ 45 w 50"/>
                  <a:gd name="T65" fmla="*/ 22 h 91"/>
                  <a:gd name="T66" fmla="*/ 45 w 50"/>
                  <a:gd name="T67" fmla="*/ 11 h 91"/>
                  <a:gd name="T68" fmla="*/ 43 w 50"/>
                  <a:gd name="T69" fmla="*/ 10 h 91"/>
                  <a:gd name="T70" fmla="*/ 32 w 50"/>
                  <a:gd name="T71" fmla="*/ 9 h 91"/>
                  <a:gd name="T72" fmla="*/ 32 w 50"/>
                  <a:gd name="T73"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0" h="91">
                    <a:moveTo>
                      <a:pt x="29" y="67"/>
                    </a:moveTo>
                    <a:cubicBezTo>
                      <a:pt x="29" y="52"/>
                      <a:pt x="29" y="52"/>
                      <a:pt x="29" y="52"/>
                    </a:cubicBezTo>
                    <a:cubicBezTo>
                      <a:pt x="34" y="53"/>
                      <a:pt x="35" y="54"/>
                      <a:pt x="35" y="60"/>
                    </a:cubicBezTo>
                    <a:cubicBezTo>
                      <a:pt x="36" y="65"/>
                      <a:pt x="35" y="67"/>
                      <a:pt x="29" y="67"/>
                    </a:cubicBezTo>
                    <a:moveTo>
                      <a:pt x="21" y="37"/>
                    </a:moveTo>
                    <a:cubicBezTo>
                      <a:pt x="21" y="37"/>
                      <a:pt x="21" y="37"/>
                      <a:pt x="21" y="37"/>
                    </a:cubicBezTo>
                    <a:cubicBezTo>
                      <a:pt x="16" y="36"/>
                      <a:pt x="14" y="35"/>
                      <a:pt x="14" y="29"/>
                    </a:cubicBezTo>
                    <a:cubicBezTo>
                      <a:pt x="14" y="24"/>
                      <a:pt x="15" y="23"/>
                      <a:pt x="16" y="23"/>
                    </a:cubicBezTo>
                    <a:cubicBezTo>
                      <a:pt x="17" y="22"/>
                      <a:pt x="19" y="22"/>
                      <a:pt x="21" y="22"/>
                    </a:cubicBezTo>
                    <a:cubicBezTo>
                      <a:pt x="21" y="37"/>
                      <a:pt x="21" y="37"/>
                      <a:pt x="21" y="37"/>
                    </a:cubicBezTo>
                    <a:moveTo>
                      <a:pt x="32" y="0"/>
                    </a:moveTo>
                    <a:cubicBezTo>
                      <a:pt x="22" y="0"/>
                      <a:pt x="22" y="0"/>
                      <a:pt x="22" y="0"/>
                    </a:cubicBezTo>
                    <a:cubicBezTo>
                      <a:pt x="22" y="9"/>
                      <a:pt x="22" y="9"/>
                      <a:pt x="22" y="9"/>
                    </a:cubicBezTo>
                    <a:cubicBezTo>
                      <a:pt x="9" y="10"/>
                      <a:pt x="0" y="12"/>
                      <a:pt x="1" y="29"/>
                    </a:cubicBezTo>
                    <a:cubicBezTo>
                      <a:pt x="1" y="41"/>
                      <a:pt x="6" y="47"/>
                      <a:pt x="16" y="49"/>
                    </a:cubicBezTo>
                    <a:cubicBezTo>
                      <a:pt x="20" y="50"/>
                      <a:pt x="20" y="50"/>
                      <a:pt x="20" y="50"/>
                    </a:cubicBezTo>
                    <a:cubicBezTo>
                      <a:pt x="19" y="68"/>
                      <a:pt x="19" y="68"/>
                      <a:pt x="19" y="68"/>
                    </a:cubicBezTo>
                    <a:cubicBezTo>
                      <a:pt x="18" y="68"/>
                      <a:pt x="16" y="68"/>
                      <a:pt x="14" y="68"/>
                    </a:cubicBezTo>
                    <a:cubicBezTo>
                      <a:pt x="12" y="68"/>
                      <a:pt x="9" y="68"/>
                      <a:pt x="6" y="68"/>
                    </a:cubicBezTo>
                    <a:cubicBezTo>
                      <a:pt x="4" y="68"/>
                      <a:pt x="4" y="68"/>
                      <a:pt x="4" y="68"/>
                    </a:cubicBezTo>
                    <a:cubicBezTo>
                      <a:pt x="3" y="79"/>
                      <a:pt x="3" y="79"/>
                      <a:pt x="3" y="79"/>
                    </a:cubicBezTo>
                    <a:cubicBezTo>
                      <a:pt x="5" y="79"/>
                      <a:pt x="5" y="79"/>
                      <a:pt x="5" y="79"/>
                    </a:cubicBezTo>
                    <a:cubicBezTo>
                      <a:pt x="10" y="80"/>
                      <a:pt x="15" y="80"/>
                      <a:pt x="18" y="80"/>
                    </a:cubicBezTo>
                    <a:cubicBezTo>
                      <a:pt x="18" y="91"/>
                      <a:pt x="18" y="91"/>
                      <a:pt x="18" y="91"/>
                    </a:cubicBezTo>
                    <a:cubicBezTo>
                      <a:pt x="28" y="91"/>
                      <a:pt x="28" y="91"/>
                      <a:pt x="28" y="91"/>
                    </a:cubicBezTo>
                    <a:cubicBezTo>
                      <a:pt x="28" y="80"/>
                      <a:pt x="28" y="80"/>
                      <a:pt x="28" y="80"/>
                    </a:cubicBezTo>
                    <a:cubicBezTo>
                      <a:pt x="42" y="79"/>
                      <a:pt x="50" y="76"/>
                      <a:pt x="49" y="60"/>
                    </a:cubicBezTo>
                    <a:cubicBezTo>
                      <a:pt x="49" y="48"/>
                      <a:pt x="44" y="42"/>
                      <a:pt x="34" y="39"/>
                    </a:cubicBezTo>
                    <a:cubicBezTo>
                      <a:pt x="30" y="39"/>
                      <a:pt x="30" y="39"/>
                      <a:pt x="30" y="39"/>
                    </a:cubicBezTo>
                    <a:cubicBezTo>
                      <a:pt x="31" y="22"/>
                      <a:pt x="31" y="22"/>
                      <a:pt x="31" y="22"/>
                    </a:cubicBezTo>
                    <a:cubicBezTo>
                      <a:pt x="32" y="22"/>
                      <a:pt x="33" y="22"/>
                      <a:pt x="35" y="22"/>
                    </a:cubicBezTo>
                    <a:cubicBezTo>
                      <a:pt x="37" y="22"/>
                      <a:pt x="40" y="22"/>
                      <a:pt x="42" y="22"/>
                    </a:cubicBezTo>
                    <a:cubicBezTo>
                      <a:pt x="45" y="22"/>
                      <a:pt x="45" y="22"/>
                      <a:pt x="45" y="22"/>
                    </a:cubicBezTo>
                    <a:cubicBezTo>
                      <a:pt x="45" y="11"/>
                      <a:pt x="45" y="11"/>
                      <a:pt x="45" y="11"/>
                    </a:cubicBezTo>
                    <a:cubicBezTo>
                      <a:pt x="43" y="10"/>
                      <a:pt x="43" y="10"/>
                      <a:pt x="43" y="10"/>
                    </a:cubicBezTo>
                    <a:cubicBezTo>
                      <a:pt x="39" y="10"/>
                      <a:pt x="36" y="9"/>
                      <a:pt x="32" y="9"/>
                    </a:cubicBezTo>
                    <a:cubicBezTo>
                      <a:pt x="32" y="0"/>
                      <a:pt x="32" y="0"/>
                      <a:pt x="32" y="0"/>
                    </a:cubicBezTo>
                  </a:path>
                </a:pathLst>
              </a:custGeom>
              <a:solidFill>
                <a:srgbClr val="C18F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8" name="Freeform 875">
                <a:extLst>
                  <a:ext uri="{FF2B5EF4-FFF2-40B4-BE49-F238E27FC236}">
                    <a16:creationId xmlns:a16="http://schemas.microsoft.com/office/drawing/2014/main" id="{6EA3A228-3664-E119-A9B0-7798EF2830F4}"/>
                  </a:ext>
                </a:extLst>
              </p:cNvPr>
              <p:cNvSpPr>
                <a:spLocks noEditPoints="1"/>
              </p:cNvSpPr>
              <p:nvPr/>
            </p:nvSpPr>
            <p:spPr bwMode="auto">
              <a:xfrm>
                <a:off x="13048393" y="11379630"/>
                <a:ext cx="777435" cy="1416048"/>
              </a:xfrm>
              <a:custGeom>
                <a:avLst/>
                <a:gdLst>
                  <a:gd name="T0" fmla="*/ 34 w 50"/>
                  <a:gd name="T1" fmla="*/ 39 h 91"/>
                  <a:gd name="T2" fmla="*/ 30 w 50"/>
                  <a:gd name="T3" fmla="*/ 39 h 91"/>
                  <a:gd name="T4" fmla="*/ 31 w 50"/>
                  <a:gd name="T5" fmla="*/ 21 h 91"/>
                  <a:gd name="T6" fmla="*/ 42 w 50"/>
                  <a:gd name="T7" fmla="*/ 21 h 91"/>
                  <a:gd name="T8" fmla="*/ 45 w 50"/>
                  <a:gd name="T9" fmla="*/ 22 h 91"/>
                  <a:gd name="T10" fmla="*/ 45 w 50"/>
                  <a:gd name="T11" fmla="*/ 11 h 91"/>
                  <a:gd name="T12" fmla="*/ 43 w 50"/>
                  <a:gd name="T13" fmla="*/ 10 h 91"/>
                  <a:gd name="T14" fmla="*/ 32 w 50"/>
                  <a:gd name="T15" fmla="*/ 9 h 91"/>
                  <a:gd name="T16" fmla="*/ 32 w 50"/>
                  <a:gd name="T17" fmla="*/ 0 h 91"/>
                  <a:gd name="T18" fmla="*/ 22 w 50"/>
                  <a:gd name="T19" fmla="*/ 0 h 91"/>
                  <a:gd name="T20" fmla="*/ 22 w 50"/>
                  <a:gd name="T21" fmla="*/ 9 h 91"/>
                  <a:gd name="T22" fmla="*/ 1 w 50"/>
                  <a:gd name="T23" fmla="*/ 29 h 91"/>
                  <a:gd name="T24" fmla="*/ 16 w 50"/>
                  <a:gd name="T25" fmla="*/ 49 h 91"/>
                  <a:gd name="T26" fmla="*/ 20 w 50"/>
                  <a:gd name="T27" fmla="*/ 50 h 91"/>
                  <a:gd name="T28" fmla="*/ 19 w 50"/>
                  <a:gd name="T29" fmla="*/ 68 h 91"/>
                  <a:gd name="T30" fmla="*/ 14 w 50"/>
                  <a:gd name="T31" fmla="*/ 68 h 91"/>
                  <a:gd name="T32" fmla="*/ 6 w 50"/>
                  <a:gd name="T33" fmla="*/ 68 h 91"/>
                  <a:gd name="T34" fmla="*/ 4 w 50"/>
                  <a:gd name="T35" fmla="*/ 68 h 91"/>
                  <a:gd name="T36" fmla="*/ 3 w 50"/>
                  <a:gd name="T37" fmla="*/ 79 h 91"/>
                  <a:gd name="T38" fmla="*/ 5 w 50"/>
                  <a:gd name="T39" fmla="*/ 79 h 91"/>
                  <a:gd name="T40" fmla="*/ 18 w 50"/>
                  <a:gd name="T41" fmla="*/ 80 h 91"/>
                  <a:gd name="T42" fmla="*/ 18 w 50"/>
                  <a:gd name="T43" fmla="*/ 91 h 91"/>
                  <a:gd name="T44" fmla="*/ 28 w 50"/>
                  <a:gd name="T45" fmla="*/ 91 h 91"/>
                  <a:gd name="T46" fmla="*/ 28 w 50"/>
                  <a:gd name="T47" fmla="*/ 80 h 91"/>
                  <a:gd name="T48" fmla="*/ 49 w 50"/>
                  <a:gd name="T49" fmla="*/ 59 h 91"/>
                  <a:gd name="T50" fmla="*/ 34 w 50"/>
                  <a:gd name="T51" fmla="*/ 39 h 91"/>
                  <a:gd name="T52" fmla="*/ 21 w 50"/>
                  <a:gd name="T53" fmla="*/ 37 h 91"/>
                  <a:gd name="T54" fmla="*/ 14 w 50"/>
                  <a:gd name="T55" fmla="*/ 29 h 91"/>
                  <a:gd name="T56" fmla="*/ 16 w 50"/>
                  <a:gd name="T57" fmla="*/ 23 h 91"/>
                  <a:gd name="T58" fmla="*/ 21 w 50"/>
                  <a:gd name="T59" fmla="*/ 22 h 91"/>
                  <a:gd name="T60" fmla="*/ 21 w 50"/>
                  <a:gd name="T61" fmla="*/ 37 h 91"/>
                  <a:gd name="T62" fmla="*/ 29 w 50"/>
                  <a:gd name="T63" fmla="*/ 52 h 91"/>
                  <a:gd name="T64" fmla="*/ 36 w 50"/>
                  <a:gd name="T65" fmla="*/ 60 h 91"/>
                  <a:gd name="T66" fmla="*/ 29 w 50"/>
                  <a:gd name="T67" fmla="*/ 67 h 91"/>
                  <a:gd name="T68" fmla="*/ 29 w 50"/>
                  <a:gd name="T69" fmla="*/ 52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0" h="91">
                    <a:moveTo>
                      <a:pt x="34" y="39"/>
                    </a:moveTo>
                    <a:cubicBezTo>
                      <a:pt x="30" y="39"/>
                      <a:pt x="30" y="39"/>
                      <a:pt x="30" y="39"/>
                    </a:cubicBezTo>
                    <a:cubicBezTo>
                      <a:pt x="31" y="21"/>
                      <a:pt x="31" y="21"/>
                      <a:pt x="31" y="21"/>
                    </a:cubicBezTo>
                    <a:cubicBezTo>
                      <a:pt x="35" y="21"/>
                      <a:pt x="39" y="21"/>
                      <a:pt x="42" y="21"/>
                    </a:cubicBezTo>
                    <a:cubicBezTo>
                      <a:pt x="45" y="22"/>
                      <a:pt x="45" y="22"/>
                      <a:pt x="45" y="22"/>
                    </a:cubicBezTo>
                    <a:cubicBezTo>
                      <a:pt x="45" y="11"/>
                      <a:pt x="45" y="11"/>
                      <a:pt x="45" y="11"/>
                    </a:cubicBezTo>
                    <a:cubicBezTo>
                      <a:pt x="43" y="10"/>
                      <a:pt x="43" y="10"/>
                      <a:pt x="43" y="10"/>
                    </a:cubicBezTo>
                    <a:cubicBezTo>
                      <a:pt x="40" y="10"/>
                      <a:pt x="36" y="9"/>
                      <a:pt x="32" y="9"/>
                    </a:cubicBezTo>
                    <a:cubicBezTo>
                      <a:pt x="32" y="0"/>
                      <a:pt x="32" y="0"/>
                      <a:pt x="32" y="0"/>
                    </a:cubicBezTo>
                    <a:cubicBezTo>
                      <a:pt x="22" y="0"/>
                      <a:pt x="22" y="0"/>
                      <a:pt x="22" y="0"/>
                    </a:cubicBezTo>
                    <a:cubicBezTo>
                      <a:pt x="22" y="9"/>
                      <a:pt x="22" y="9"/>
                      <a:pt x="22" y="9"/>
                    </a:cubicBezTo>
                    <a:cubicBezTo>
                      <a:pt x="9" y="10"/>
                      <a:pt x="0" y="12"/>
                      <a:pt x="1" y="29"/>
                    </a:cubicBezTo>
                    <a:cubicBezTo>
                      <a:pt x="1" y="41"/>
                      <a:pt x="6" y="47"/>
                      <a:pt x="16" y="49"/>
                    </a:cubicBezTo>
                    <a:cubicBezTo>
                      <a:pt x="20" y="50"/>
                      <a:pt x="20" y="50"/>
                      <a:pt x="20" y="50"/>
                    </a:cubicBezTo>
                    <a:cubicBezTo>
                      <a:pt x="19" y="68"/>
                      <a:pt x="19" y="68"/>
                      <a:pt x="19" y="68"/>
                    </a:cubicBezTo>
                    <a:cubicBezTo>
                      <a:pt x="18" y="68"/>
                      <a:pt x="16" y="68"/>
                      <a:pt x="14" y="68"/>
                    </a:cubicBezTo>
                    <a:cubicBezTo>
                      <a:pt x="12" y="68"/>
                      <a:pt x="9" y="68"/>
                      <a:pt x="6" y="68"/>
                    </a:cubicBezTo>
                    <a:cubicBezTo>
                      <a:pt x="4" y="68"/>
                      <a:pt x="4" y="68"/>
                      <a:pt x="4" y="68"/>
                    </a:cubicBezTo>
                    <a:cubicBezTo>
                      <a:pt x="3" y="79"/>
                      <a:pt x="3" y="79"/>
                      <a:pt x="3" y="79"/>
                    </a:cubicBezTo>
                    <a:cubicBezTo>
                      <a:pt x="5" y="79"/>
                      <a:pt x="5" y="79"/>
                      <a:pt x="5" y="79"/>
                    </a:cubicBezTo>
                    <a:cubicBezTo>
                      <a:pt x="10" y="80"/>
                      <a:pt x="15" y="80"/>
                      <a:pt x="18" y="80"/>
                    </a:cubicBezTo>
                    <a:cubicBezTo>
                      <a:pt x="18" y="91"/>
                      <a:pt x="18" y="91"/>
                      <a:pt x="18" y="91"/>
                    </a:cubicBezTo>
                    <a:cubicBezTo>
                      <a:pt x="28" y="91"/>
                      <a:pt x="28" y="91"/>
                      <a:pt x="28" y="91"/>
                    </a:cubicBezTo>
                    <a:cubicBezTo>
                      <a:pt x="28" y="80"/>
                      <a:pt x="28" y="80"/>
                      <a:pt x="28" y="80"/>
                    </a:cubicBezTo>
                    <a:cubicBezTo>
                      <a:pt x="42" y="79"/>
                      <a:pt x="50" y="75"/>
                      <a:pt x="49" y="59"/>
                    </a:cubicBezTo>
                    <a:cubicBezTo>
                      <a:pt x="49" y="48"/>
                      <a:pt x="44" y="42"/>
                      <a:pt x="34" y="39"/>
                    </a:cubicBezTo>
                    <a:close/>
                    <a:moveTo>
                      <a:pt x="21" y="37"/>
                    </a:moveTo>
                    <a:cubicBezTo>
                      <a:pt x="16" y="36"/>
                      <a:pt x="14" y="35"/>
                      <a:pt x="14" y="29"/>
                    </a:cubicBezTo>
                    <a:cubicBezTo>
                      <a:pt x="14" y="24"/>
                      <a:pt x="15" y="23"/>
                      <a:pt x="16" y="23"/>
                    </a:cubicBezTo>
                    <a:cubicBezTo>
                      <a:pt x="17" y="22"/>
                      <a:pt x="19" y="22"/>
                      <a:pt x="21" y="22"/>
                    </a:cubicBezTo>
                    <a:cubicBezTo>
                      <a:pt x="21" y="37"/>
                      <a:pt x="21" y="37"/>
                      <a:pt x="21" y="37"/>
                    </a:cubicBezTo>
                    <a:close/>
                    <a:moveTo>
                      <a:pt x="29" y="52"/>
                    </a:moveTo>
                    <a:cubicBezTo>
                      <a:pt x="34" y="53"/>
                      <a:pt x="35" y="54"/>
                      <a:pt x="36" y="60"/>
                    </a:cubicBezTo>
                    <a:cubicBezTo>
                      <a:pt x="36" y="65"/>
                      <a:pt x="35" y="67"/>
                      <a:pt x="29" y="67"/>
                    </a:cubicBezTo>
                    <a:lnTo>
                      <a:pt x="29" y="52"/>
                    </a:lnTo>
                    <a:close/>
                  </a:path>
                </a:pathLst>
              </a:custGeom>
              <a:solidFill>
                <a:srgbClr val="FED9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9" name="Freeform 876">
                <a:extLst>
                  <a:ext uri="{FF2B5EF4-FFF2-40B4-BE49-F238E27FC236}">
                    <a16:creationId xmlns:a16="http://schemas.microsoft.com/office/drawing/2014/main" id="{46906A4E-EAA5-198D-D71D-5490207DE2D0}"/>
                  </a:ext>
                </a:extLst>
              </p:cNvPr>
              <p:cNvSpPr>
                <a:spLocks/>
              </p:cNvSpPr>
              <p:nvPr/>
            </p:nvSpPr>
            <p:spPr bwMode="auto">
              <a:xfrm>
                <a:off x="13048393" y="11379630"/>
                <a:ext cx="370207" cy="1036582"/>
              </a:xfrm>
              <a:custGeom>
                <a:avLst/>
                <a:gdLst>
                  <a:gd name="T0" fmla="*/ 16 w 24"/>
                  <a:gd name="T1" fmla="*/ 49 h 67"/>
                  <a:gd name="T2" fmla="*/ 20 w 24"/>
                  <a:gd name="T3" fmla="*/ 50 h 67"/>
                  <a:gd name="T4" fmla="*/ 19 w 24"/>
                  <a:gd name="T5" fmla="*/ 67 h 67"/>
                  <a:gd name="T6" fmla="*/ 21 w 24"/>
                  <a:gd name="T7" fmla="*/ 67 h 67"/>
                  <a:gd name="T8" fmla="*/ 21 w 24"/>
                  <a:gd name="T9" fmla="*/ 50 h 67"/>
                  <a:gd name="T10" fmla="*/ 18 w 24"/>
                  <a:gd name="T11" fmla="*/ 49 h 67"/>
                  <a:gd name="T12" fmla="*/ 2 w 24"/>
                  <a:gd name="T13" fmla="*/ 29 h 67"/>
                  <a:gd name="T14" fmla="*/ 24 w 24"/>
                  <a:gd name="T15" fmla="*/ 9 h 67"/>
                  <a:gd name="T16" fmla="*/ 24 w 24"/>
                  <a:gd name="T17" fmla="*/ 0 h 67"/>
                  <a:gd name="T18" fmla="*/ 22 w 24"/>
                  <a:gd name="T19" fmla="*/ 0 h 67"/>
                  <a:gd name="T20" fmla="*/ 22 w 24"/>
                  <a:gd name="T21" fmla="*/ 9 h 67"/>
                  <a:gd name="T22" fmla="*/ 1 w 24"/>
                  <a:gd name="T23" fmla="*/ 29 h 67"/>
                  <a:gd name="T24" fmla="*/ 16 w 24"/>
                  <a:gd name="T25" fmla="*/ 49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4" h="67">
                    <a:moveTo>
                      <a:pt x="16" y="49"/>
                    </a:moveTo>
                    <a:cubicBezTo>
                      <a:pt x="20" y="50"/>
                      <a:pt x="20" y="50"/>
                      <a:pt x="20" y="50"/>
                    </a:cubicBezTo>
                    <a:cubicBezTo>
                      <a:pt x="19" y="67"/>
                      <a:pt x="19" y="67"/>
                      <a:pt x="19" y="67"/>
                    </a:cubicBezTo>
                    <a:cubicBezTo>
                      <a:pt x="20" y="67"/>
                      <a:pt x="20" y="67"/>
                      <a:pt x="21" y="67"/>
                    </a:cubicBezTo>
                    <a:cubicBezTo>
                      <a:pt x="21" y="50"/>
                      <a:pt x="21" y="50"/>
                      <a:pt x="21" y="50"/>
                    </a:cubicBezTo>
                    <a:cubicBezTo>
                      <a:pt x="18" y="49"/>
                      <a:pt x="18" y="49"/>
                      <a:pt x="18" y="49"/>
                    </a:cubicBezTo>
                    <a:cubicBezTo>
                      <a:pt x="7" y="47"/>
                      <a:pt x="3" y="41"/>
                      <a:pt x="2" y="29"/>
                    </a:cubicBezTo>
                    <a:cubicBezTo>
                      <a:pt x="2" y="12"/>
                      <a:pt x="11" y="9"/>
                      <a:pt x="24" y="9"/>
                    </a:cubicBezTo>
                    <a:cubicBezTo>
                      <a:pt x="24" y="0"/>
                      <a:pt x="24" y="0"/>
                      <a:pt x="24" y="0"/>
                    </a:cubicBezTo>
                    <a:cubicBezTo>
                      <a:pt x="22" y="0"/>
                      <a:pt x="22" y="0"/>
                      <a:pt x="22" y="0"/>
                    </a:cubicBezTo>
                    <a:cubicBezTo>
                      <a:pt x="22" y="9"/>
                      <a:pt x="22" y="9"/>
                      <a:pt x="22" y="9"/>
                    </a:cubicBezTo>
                    <a:cubicBezTo>
                      <a:pt x="9" y="10"/>
                      <a:pt x="0" y="12"/>
                      <a:pt x="1" y="29"/>
                    </a:cubicBezTo>
                    <a:cubicBezTo>
                      <a:pt x="1" y="41"/>
                      <a:pt x="6" y="47"/>
                      <a:pt x="16" y="49"/>
                    </a:cubicBezTo>
                    <a:close/>
                  </a:path>
                </a:pathLst>
              </a:custGeom>
              <a:solidFill>
                <a:srgbClr val="FFE7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0" name="Freeform 877">
                <a:extLst>
                  <a:ext uri="{FF2B5EF4-FFF2-40B4-BE49-F238E27FC236}">
                    <a16:creationId xmlns:a16="http://schemas.microsoft.com/office/drawing/2014/main" id="{6A35058C-590E-3407-32C7-02278C8FA8D2}"/>
                  </a:ext>
                </a:extLst>
              </p:cNvPr>
              <p:cNvSpPr>
                <a:spLocks/>
              </p:cNvSpPr>
              <p:nvPr/>
            </p:nvSpPr>
            <p:spPr bwMode="auto">
              <a:xfrm>
                <a:off x="13566683" y="11703559"/>
                <a:ext cx="185105" cy="18511"/>
              </a:xfrm>
              <a:custGeom>
                <a:avLst/>
                <a:gdLst>
                  <a:gd name="T0" fmla="*/ 11 w 12"/>
                  <a:gd name="T1" fmla="*/ 0 h 1"/>
                  <a:gd name="T2" fmla="*/ 0 w 12"/>
                  <a:gd name="T3" fmla="*/ 0 h 1"/>
                  <a:gd name="T4" fmla="*/ 0 w 12"/>
                  <a:gd name="T5" fmla="*/ 0 h 1"/>
                  <a:gd name="T6" fmla="*/ 9 w 12"/>
                  <a:gd name="T7" fmla="*/ 0 h 1"/>
                  <a:gd name="T8" fmla="*/ 12 w 12"/>
                  <a:gd name="T9" fmla="*/ 1 h 1"/>
                  <a:gd name="T10" fmla="*/ 12 w 12"/>
                  <a:gd name="T11" fmla="*/ 0 h 1"/>
                  <a:gd name="T12" fmla="*/ 11 w 12"/>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2" h="1">
                    <a:moveTo>
                      <a:pt x="11" y="0"/>
                    </a:moveTo>
                    <a:cubicBezTo>
                      <a:pt x="8" y="0"/>
                      <a:pt x="4" y="0"/>
                      <a:pt x="0" y="0"/>
                    </a:cubicBezTo>
                    <a:cubicBezTo>
                      <a:pt x="0" y="0"/>
                      <a:pt x="0" y="0"/>
                      <a:pt x="0" y="0"/>
                    </a:cubicBezTo>
                    <a:cubicBezTo>
                      <a:pt x="3" y="0"/>
                      <a:pt x="7" y="0"/>
                      <a:pt x="9" y="0"/>
                    </a:cubicBezTo>
                    <a:cubicBezTo>
                      <a:pt x="12" y="1"/>
                      <a:pt x="12" y="1"/>
                      <a:pt x="12" y="1"/>
                    </a:cubicBezTo>
                    <a:cubicBezTo>
                      <a:pt x="12" y="0"/>
                      <a:pt x="12" y="0"/>
                      <a:pt x="12" y="0"/>
                    </a:cubicBezTo>
                    <a:lnTo>
                      <a:pt x="11" y="0"/>
                    </a:lnTo>
                    <a:close/>
                  </a:path>
                </a:pathLst>
              </a:custGeom>
              <a:solidFill>
                <a:srgbClr val="FFE7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1" name="Freeform 878">
                <a:extLst>
                  <a:ext uri="{FF2B5EF4-FFF2-40B4-BE49-F238E27FC236}">
                    <a16:creationId xmlns:a16="http://schemas.microsoft.com/office/drawing/2014/main" id="{97C20359-0320-AA20-B758-FE267E636562}"/>
                  </a:ext>
                </a:extLst>
              </p:cNvPr>
              <p:cNvSpPr>
                <a:spLocks/>
              </p:cNvSpPr>
              <p:nvPr/>
            </p:nvSpPr>
            <p:spPr bwMode="auto">
              <a:xfrm>
                <a:off x="13520404" y="12184831"/>
                <a:ext cx="101812" cy="231383"/>
              </a:xfrm>
              <a:custGeom>
                <a:avLst/>
                <a:gdLst>
                  <a:gd name="T0" fmla="*/ 7 w 7"/>
                  <a:gd name="T1" fmla="*/ 8 h 15"/>
                  <a:gd name="T2" fmla="*/ 1 w 7"/>
                  <a:gd name="T3" fmla="*/ 0 h 15"/>
                  <a:gd name="T4" fmla="*/ 1 w 7"/>
                  <a:gd name="T5" fmla="*/ 0 h 15"/>
                  <a:gd name="T6" fmla="*/ 6 w 7"/>
                  <a:gd name="T7" fmla="*/ 8 h 15"/>
                  <a:gd name="T8" fmla="*/ 0 w 7"/>
                  <a:gd name="T9" fmla="*/ 15 h 15"/>
                  <a:gd name="T10" fmla="*/ 0 w 7"/>
                  <a:gd name="T11" fmla="*/ 15 h 15"/>
                  <a:gd name="T12" fmla="*/ 7 w 7"/>
                  <a:gd name="T13" fmla="*/ 8 h 15"/>
                </a:gdLst>
                <a:ahLst/>
                <a:cxnLst>
                  <a:cxn ang="0">
                    <a:pos x="T0" y="T1"/>
                  </a:cxn>
                  <a:cxn ang="0">
                    <a:pos x="T2" y="T3"/>
                  </a:cxn>
                  <a:cxn ang="0">
                    <a:pos x="T4" y="T5"/>
                  </a:cxn>
                  <a:cxn ang="0">
                    <a:pos x="T6" y="T7"/>
                  </a:cxn>
                  <a:cxn ang="0">
                    <a:pos x="T8" y="T9"/>
                  </a:cxn>
                  <a:cxn ang="0">
                    <a:pos x="T10" y="T11"/>
                  </a:cxn>
                  <a:cxn ang="0">
                    <a:pos x="T12" y="T13"/>
                  </a:cxn>
                </a:cxnLst>
                <a:rect l="0" t="0" r="r" b="b"/>
                <a:pathLst>
                  <a:path w="7" h="15">
                    <a:moveTo>
                      <a:pt x="7" y="8"/>
                    </a:moveTo>
                    <a:cubicBezTo>
                      <a:pt x="7" y="2"/>
                      <a:pt x="5" y="1"/>
                      <a:pt x="1" y="0"/>
                    </a:cubicBezTo>
                    <a:cubicBezTo>
                      <a:pt x="1" y="0"/>
                      <a:pt x="1" y="0"/>
                      <a:pt x="1" y="0"/>
                    </a:cubicBezTo>
                    <a:cubicBezTo>
                      <a:pt x="4" y="1"/>
                      <a:pt x="5" y="2"/>
                      <a:pt x="6" y="8"/>
                    </a:cubicBezTo>
                    <a:cubicBezTo>
                      <a:pt x="6" y="13"/>
                      <a:pt x="5" y="14"/>
                      <a:pt x="0" y="15"/>
                    </a:cubicBezTo>
                    <a:cubicBezTo>
                      <a:pt x="0" y="15"/>
                      <a:pt x="0" y="15"/>
                      <a:pt x="0" y="15"/>
                    </a:cubicBezTo>
                    <a:cubicBezTo>
                      <a:pt x="7" y="15"/>
                      <a:pt x="7" y="13"/>
                      <a:pt x="7" y="8"/>
                    </a:cubicBezTo>
                    <a:close/>
                  </a:path>
                </a:pathLst>
              </a:custGeom>
              <a:solidFill>
                <a:srgbClr val="FFE7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2" name="Freeform 879">
                <a:extLst>
                  <a:ext uri="{FF2B5EF4-FFF2-40B4-BE49-F238E27FC236}">
                    <a16:creationId xmlns:a16="http://schemas.microsoft.com/office/drawing/2014/main" id="{A590C4DB-34E8-228A-0D21-C2568DCA4801}"/>
                  </a:ext>
                </a:extLst>
              </p:cNvPr>
              <p:cNvSpPr>
                <a:spLocks/>
              </p:cNvSpPr>
              <p:nvPr/>
            </p:nvSpPr>
            <p:spPr bwMode="auto">
              <a:xfrm>
                <a:off x="13372322" y="11722070"/>
                <a:ext cx="37020" cy="231383"/>
              </a:xfrm>
              <a:custGeom>
                <a:avLst/>
                <a:gdLst>
                  <a:gd name="T0" fmla="*/ 1 w 2"/>
                  <a:gd name="T1" fmla="*/ 15 h 15"/>
                  <a:gd name="T2" fmla="*/ 2 w 2"/>
                  <a:gd name="T3" fmla="*/ 0 h 15"/>
                  <a:gd name="T4" fmla="*/ 0 w 2"/>
                  <a:gd name="T5" fmla="*/ 0 h 15"/>
                  <a:gd name="T6" fmla="*/ 0 w 2"/>
                  <a:gd name="T7" fmla="*/ 14 h 15"/>
                  <a:gd name="T8" fmla="*/ 1 w 2"/>
                  <a:gd name="T9" fmla="*/ 15 h 15"/>
                </a:gdLst>
                <a:ahLst/>
                <a:cxnLst>
                  <a:cxn ang="0">
                    <a:pos x="T0" y="T1"/>
                  </a:cxn>
                  <a:cxn ang="0">
                    <a:pos x="T2" y="T3"/>
                  </a:cxn>
                  <a:cxn ang="0">
                    <a:pos x="T4" y="T5"/>
                  </a:cxn>
                  <a:cxn ang="0">
                    <a:pos x="T6" y="T7"/>
                  </a:cxn>
                  <a:cxn ang="0">
                    <a:pos x="T8" y="T9"/>
                  </a:cxn>
                </a:cxnLst>
                <a:rect l="0" t="0" r="r" b="b"/>
                <a:pathLst>
                  <a:path w="2" h="15">
                    <a:moveTo>
                      <a:pt x="1" y="15"/>
                    </a:moveTo>
                    <a:cubicBezTo>
                      <a:pt x="2" y="0"/>
                      <a:pt x="2" y="0"/>
                      <a:pt x="2" y="0"/>
                    </a:cubicBezTo>
                    <a:cubicBezTo>
                      <a:pt x="1" y="0"/>
                      <a:pt x="1" y="0"/>
                      <a:pt x="0" y="0"/>
                    </a:cubicBezTo>
                    <a:cubicBezTo>
                      <a:pt x="0" y="14"/>
                      <a:pt x="0" y="14"/>
                      <a:pt x="0" y="14"/>
                    </a:cubicBezTo>
                    <a:cubicBezTo>
                      <a:pt x="0" y="14"/>
                      <a:pt x="1" y="14"/>
                      <a:pt x="1" y="15"/>
                    </a:cubicBezTo>
                    <a:close/>
                  </a:path>
                </a:pathLst>
              </a:custGeom>
              <a:solidFill>
                <a:srgbClr val="FFE7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3" name="Freeform 880">
                <a:extLst>
                  <a:ext uri="{FF2B5EF4-FFF2-40B4-BE49-F238E27FC236}">
                    <a16:creationId xmlns:a16="http://schemas.microsoft.com/office/drawing/2014/main" id="{C68F04A2-B520-B393-26C8-C078F94B8841}"/>
                  </a:ext>
                </a:extLst>
              </p:cNvPr>
              <p:cNvSpPr>
                <a:spLocks/>
              </p:cNvSpPr>
              <p:nvPr/>
            </p:nvSpPr>
            <p:spPr bwMode="auto">
              <a:xfrm>
                <a:off x="13094666" y="12434723"/>
                <a:ext cx="268403" cy="360954"/>
              </a:xfrm>
              <a:custGeom>
                <a:avLst/>
                <a:gdLst>
                  <a:gd name="T0" fmla="*/ 4 w 17"/>
                  <a:gd name="T1" fmla="*/ 11 h 23"/>
                  <a:gd name="T2" fmla="*/ 2 w 17"/>
                  <a:gd name="T3" fmla="*/ 11 h 23"/>
                  <a:gd name="T4" fmla="*/ 2 w 17"/>
                  <a:gd name="T5" fmla="*/ 0 h 23"/>
                  <a:gd name="T6" fmla="*/ 1 w 17"/>
                  <a:gd name="T7" fmla="*/ 0 h 23"/>
                  <a:gd name="T8" fmla="*/ 0 w 17"/>
                  <a:gd name="T9" fmla="*/ 11 h 23"/>
                  <a:gd name="T10" fmla="*/ 2 w 17"/>
                  <a:gd name="T11" fmla="*/ 11 h 23"/>
                  <a:gd name="T12" fmla="*/ 15 w 17"/>
                  <a:gd name="T13" fmla="*/ 12 h 23"/>
                  <a:gd name="T14" fmla="*/ 15 w 17"/>
                  <a:gd name="T15" fmla="*/ 23 h 23"/>
                  <a:gd name="T16" fmla="*/ 16 w 17"/>
                  <a:gd name="T17" fmla="*/ 23 h 23"/>
                  <a:gd name="T18" fmla="*/ 17 w 17"/>
                  <a:gd name="T19" fmla="*/ 12 h 23"/>
                  <a:gd name="T20" fmla="*/ 4 w 17"/>
                  <a:gd name="T21" fmla="*/ 1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23">
                    <a:moveTo>
                      <a:pt x="4" y="11"/>
                    </a:moveTo>
                    <a:cubicBezTo>
                      <a:pt x="2" y="11"/>
                      <a:pt x="2" y="11"/>
                      <a:pt x="2" y="11"/>
                    </a:cubicBezTo>
                    <a:cubicBezTo>
                      <a:pt x="2" y="0"/>
                      <a:pt x="2" y="0"/>
                      <a:pt x="2" y="0"/>
                    </a:cubicBezTo>
                    <a:cubicBezTo>
                      <a:pt x="1" y="0"/>
                      <a:pt x="1" y="0"/>
                      <a:pt x="1" y="0"/>
                    </a:cubicBezTo>
                    <a:cubicBezTo>
                      <a:pt x="0" y="11"/>
                      <a:pt x="0" y="11"/>
                      <a:pt x="0" y="11"/>
                    </a:cubicBezTo>
                    <a:cubicBezTo>
                      <a:pt x="2" y="11"/>
                      <a:pt x="2" y="11"/>
                      <a:pt x="2" y="11"/>
                    </a:cubicBezTo>
                    <a:cubicBezTo>
                      <a:pt x="7" y="12"/>
                      <a:pt x="12" y="12"/>
                      <a:pt x="15" y="12"/>
                    </a:cubicBezTo>
                    <a:cubicBezTo>
                      <a:pt x="15" y="23"/>
                      <a:pt x="15" y="23"/>
                      <a:pt x="15" y="23"/>
                    </a:cubicBezTo>
                    <a:cubicBezTo>
                      <a:pt x="16" y="23"/>
                      <a:pt x="16" y="23"/>
                      <a:pt x="16" y="23"/>
                    </a:cubicBezTo>
                    <a:cubicBezTo>
                      <a:pt x="17" y="12"/>
                      <a:pt x="17" y="12"/>
                      <a:pt x="17" y="12"/>
                    </a:cubicBezTo>
                    <a:cubicBezTo>
                      <a:pt x="14" y="12"/>
                      <a:pt x="9" y="12"/>
                      <a:pt x="4" y="11"/>
                    </a:cubicBezTo>
                    <a:close/>
                  </a:path>
                </a:pathLst>
              </a:custGeom>
              <a:solidFill>
                <a:srgbClr val="FFE7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4" name="Freeform 881">
                <a:extLst>
                  <a:ext uri="{FF2B5EF4-FFF2-40B4-BE49-F238E27FC236}">
                    <a16:creationId xmlns:a16="http://schemas.microsoft.com/office/drawing/2014/main" id="{E2FB541D-1689-9791-5BDC-7375D1D57621}"/>
                  </a:ext>
                </a:extLst>
              </p:cNvPr>
              <p:cNvSpPr>
                <a:spLocks/>
              </p:cNvSpPr>
              <p:nvPr/>
            </p:nvSpPr>
            <p:spPr bwMode="auto">
              <a:xfrm>
                <a:off x="13177964" y="11611007"/>
                <a:ext cx="240636" cy="185105"/>
              </a:xfrm>
              <a:custGeom>
                <a:avLst/>
                <a:gdLst>
                  <a:gd name="T0" fmla="*/ 16 w 16"/>
                  <a:gd name="T1" fmla="*/ 1 h 12"/>
                  <a:gd name="T2" fmla="*/ 15 w 16"/>
                  <a:gd name="T3" fmla="*/ 1 h 12"/>
                  <a:gd name="T4" fmla="*/ 13 w 16"/>
                  <a:gd name="T5" fmla="*/ 2 h 12"/>
                  <a:gd name="T6" fmla="*/ 7 w 16"/>
                  <a:gd name="T7" fmla="*/ 4 h 12"/>
                  <a:gd name="T8" fmla="*/ 5 w 16"/>
                  <a:gd name="T9" fmla="*/ 6 h 12"/>
                  <a:gd name="T10" fmla="*/ 4 w 16"/>
                  <a:gd name="T11" fmla="*/ 7 h 12"/>
                  <a:gd name="T12" fmla="*/ 3 w 16"/>
                  <a:gd name="T13" fmla="*/ 8 h 12"/>
                  <a:gd name="T14" fmla="*/ 3 w 16"/>
                  <a:gd name="T15" fmla="*/ 9 h 12"/>
                  <a:gd name="T16" fmla="*/ 2 w 16"/>
                  <a:gd name="T17" fmla="*/ 10 h 12"/>
                  <a:gd name="T18" fmla="*/ 2 w 16"/>
                  <a:gd name="T19" fmla="*/ 11 h 12"/>
                  <a:gd name="T20" fmla="*/ 1 w 16"/>
                  <a:gd name="T21" fmla="*/ 12 h 12"/>
                  <a:gd name="T22" fmla="*/ 1 w 16"/>
                  <a:gd name="T23" fmla="*/ 12 h 12"/>
                  <a:gd name="T24" fmla="*/ 1 w 16"/>
                  <a:gd name="T25" fmla="*/ 11 h 12"/>
                  <a:gd name="T26" fmla="*/ 0 w 16"/>
                  <a:gd name="T27" fmla="*/ 10 h 12"/>
                  <a:gd name="T28" fmla="*/ 0 w 16"/>
                  <a:gd name="T29" fmla="*/ 8 h 12"/>
                  <a:gd name="T30" fmla="*/ 1 w 16"/>
                  <a:gd name="T31" fmla="*/ 8 h 12"/>
                  <a:gd name="T32" fmla="*/ 1 w 16"/>
                  <a:gd name="T33" fmla="*/ 7 h 12"/>
                  <a:gd name="T34" fmla="*/ 2 w 16"/>
                  <a:gd name="T35" fmla="*/ 5 h 12"/>
                  <a:gd name="T36" fmla="*/ 4 w 16"/>
                  <a:gd name="T37" fmla="*/ 4 h 12"/>
                  <a:gd name="T38" fmla="*/ 5 w 16"/>
                  <a:gd name="T39" fmla="*/ 2 h 12"/>
                  <a:gd name="T40" fmla="*/ 7 w 16"/>
                  <a:gd name="T41" fmla="*/ 2 h 12"/>
                  <a:gd name="T42" fmla="*/ 9 w 16"/>
                  <a:gd name="T43" fmla="*/ 1 h 12"/>
                  <a:gd name="T44" fmla="*/ 13 w 16"/>
                  <a:gd name="T45" fmla="*/ 1 h 12"/>
                  <a:gd name="T46" fmla="*/ 15 w 16"/>
                  <a:gd name="T47" fmla="*/ 0 h 12"/>
                  <a:gd name="T48" fmla="*/ 16 w 16"/>
                  <a:gd name="T49" fmla="*/ 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12">
                    <a:moveTo>
                      <a:pt x="16" y="1"/>
                    </a:moveTo>
                    <a:cubicBezTo>
                      <a:pt x="16" y="1"/>
                      <a:pt x="16" y="1"/>
                      <a:pt x="15" y="1"/>
                    </a:cubicBezTo>
                    <a:cubicBezTo>
                      <a:pt x="15" y="1"/>
                      <a:pt x="14" y="1"/>
                      <a:pt x="13" y="2"/>
                    </a:cubicBezTo>
                    <a:cubicBezTo>
                      <a:pt x="11" y="2"/>
                      <a:pt x="9" y="3"/>
                      <a:pt x="7" y="4"/>
                    </a:cubicBezTo>
                    <a:cubicBezTo>
                      <a:pt x="6" y="5"/>
                      <a:pt x="6" y="5"/>
                      <a:pt x="5" y="6"/>
                    </a:cubicBezTo>
                    <a:cubicBezTo>
                      <a:pt x="5" y="6"/>
                      <a:pt x="5" y="7"/>
                      <a:pt x="4" y="7"/>
                    </a:cubicBezTo>
                    <a:cubicBezTo>
                      <a:pt x="4" y="7"/>
                      <a:pt x="4" y="8"/>
                      <a:pt x="3" y="8"/>
                    </a:cubicBezTo>
                    <a:cubicBezTo>
                      <a:pt x="3" y="9"/>
                      <a:pt x="3" y="9"/>
                      <a:pt x="3" y="9"/>
                    </a:cubicBezTo>
                    <a:cubicBezTo>
                      <a:pt x="2" y="10"/>
                      <a:pt x="2" y="10"/>
                      <a:pt x="2" y="10"/>
                    </a:cubicBezTo>
                    <a:cubicBezTo>
                      <a:pt x="2" y="11"/>
                      <a:pt x="2" y="11"/>
                      <a:pt x="2" y="11"/>
                    </a:cubicBezTo>
                    <a:cubicBezTo>
                      <a:pt x="1" y="12"/>
                      <a:pt x="1" y="12"/>
                      <a:pt x="1" y="12"/>
                    </a:cubicBezTo>
                    <a:cubicBezTo>
                      <a:pt x="1" y="12"/>
                      <a:pt x="1" y="12"/>
                      <a:pt x="1" y="12"/>
                    </a:cubicBezTo>
                    <a:cubicBezTo>
                      <a:pt x="1" y="12"/>
                      <a:pt x="1" y="12"/>
                      <a:pt x="1" y="11"/>
                    </a:cubicBezTo>
                    <a:cubicBezTo>
                      <a:pt x="0" y="11"/>
                      <a:pt x="0" y="10"/>
                      <a:pt x="0" y="10"/>
                    </a:cubicBezTo>
                    <a:cubicBezTo>
                      <a:pt x="0" y="10"/>
                      <a:pt x="0" y="9"/>
                      <a:pt x="0" y="8"/>
                    </a:cubicBezTo>
                    <a:cubicBezTo>
                      <a:pt x="1" y="8"/>
                      <a:pt x="1" y="8"/>
                      <a:pt x="1" y="8"/>
                    </a:cubicBezTo>
                    <a:cubicBezTo>
                      <a:pt x="1" y="7"/>
                      <a:pt x="1" y="7"/>
                      <a:pt x="1" y="7"/>
                    </a:cubicBezTo>
                    <a:cubicBezTo>
                      <a:pt x="1" y="6"/>
                      <a:pt x="2" y="6"/>
                      <a:pt x="2" y="5"/>
                    </a:cubicBezTo>
                    <a:cubicBezTo>
                      <a:pt x="2" y="4"/>
                      <a:pt x="3" y="4"/>
                      <a:pt x="4" y="4"/>
                    </a:cubicBezTo>
                    <a:cubicBezTo>
                      <a:pt x="4" y="3"/>
                      <a:pt x="5" y="3"/>
                      <a:pt x="5" y="2"/>
                    </a:cubicBezTo>
                    <a:cubicBezTo>
                      <a:pt x="6" y="2"/>
                      <a:pt x="7" y="2"/>
                      <a:pt x="7" y="2"/>
                    </a:cubicBezTo>
                    <a:cubicBezTo>
                      <a:pt x="8" y="1"/>
                      <a:pt x="9" y="1"/>
                      <a:pt x="9" y="1"/>
                    </a:cubicBezTo>
                    <a:cubicBezTo>
                      <a:pt x="10" y="1"/>
                      <a:pt x="12" y="1"/>
                      <a:pt x="13" y="1"/>
                    </a:cubicBezTo>
                    <a:cubicBezTo>
                      <a:pt x="14" y="0"/>
                      <a:pt x="15" y="0"/>
                      <a:pt x="15" y="0"/>
                    </a:cubicBezTo>
                    <a:cubicBezTo>
                      <a:pt x="16" y="1"/>
                      <a:pt x="16" y="1"/>
                      <a:pt x="16" y="1"/>
                    </a:cubicBezTo>
                    <a:close/>
                  </a:path>
                </a:pathLst>
              </a:custGeom>
              <a:solidFill>
                <a:srgbClr val="FFE7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5" name="Freeform 882">
                <a:extLst>
                  <a:ext uri="{FF2B5EF4-FFF2-40B4-BE49-F238E27FC236}">
                    <a16:creationId xmlns:a16="http://schemas.microsoft.com/office/drawing/2014/main" id="{D4B661CF-0A1B-BDEE-0F0A-C2BF2C76C581}"/>
                  </a:ext>
                </a:extLst>
              </p:cNvPr>
              <p:cNvSpPr>
                <a:spLocks/>
              </p:cNvSpPr>
              <p:nvPr/>
            </p:nvSpPr>
            <p:spPr bwMode="auto">
              <a:xfrm>
                <a:off x="13233498" y="12388445"/>
                <a:ext cx="472017" cy="157343"/>
              </a:xfrm>
              <a:custGeom>
                <a:avLst/>
                <a:gdLst>
                  <a:gd name="T0" fmla="*/ 0 w 30"/>
                  <a:gd name="T1" fmla="*/ 9 h 10"/>
                  <a:gd name="T2" fmla="*/ 2 w 30"/>
                  <a:gd name="T3" fmla="*/ 9 h 10"/>
                  <a:gd name="T4" fmla="*/ 6 w 30"/>
                  <a:gd name="T5" fmla="*/ 9 h 10"/>
                  <a:gd name="T6" fmla="*/ 11 w 30"/>
                  <a:gd name="T7" fmla="*/ 8 h 10"/>
                  <a:gd name="T8" fmla="*/ 14 w 30"/>
                  <a:gd name="T9" fmla="*/ 8 h 10"/>
                  <a:gd name="T10" fmla="*/ 17 w 30"/>
                  <a:gd name="T11" fmla="*/ 7 h 10"/>
                  <a:gd name="T12" fmla="*/ 22 w 30"/>
                  <a:gd name="T13" fmla="*/ 6 h 10"/>
                  <a:gd name="T14" fmla="*/ 23 w 30"/>
                  <a:gd name="T15" fmla="*/ 6 h 10"/>
                  <a:gd name="T16" fmla="*/ 23 w 30"/>
                  <a:gd name="T17" fmla="*/ 5 h 10"/>
                  <a:gd name="T18" fmla="*/ 24 w 30"/>
                  <a:gd name="T19" fmla="*/ 5 h 10"/>
                  <a:gd name="T20" fmla="*/ 26 w 30"/>
                  <a:gd name="T21" fmla="*/ 3 h 10"/>
                  <a:gd name="T22" fmla="*/ 30 w 30"/>
                  <a:gd name="T23" fmla="*/ 0 h 10"/>
                  <a:gd name="T24" fmla="*/ 30 w 30"/>
                  <a:gd name="T25" fmla="*/ 0 h 10"/>
                  <a:gd name="T26" fmla="*/ 30 w 30"/>
                  <a:gd name="T27" fmla="*/ 1 h 10"/>
                  <a:gd name="T28" fmla="*/ 28 w 30"/>
                  <a:gd name="T29" fmla="*/ 5 h 10"/>
                  <a:gd name="T30" fmla="*/ 26 w 30"/>
                  <a:gd name="T31" fmla="*/ 7 h 10"/>
                  <a:gd name="T32" fmla="*/ 25 w 30"/>
                  <a:gd name="T33" fmla="*/ 8 h 10"/>
                  <a:gd name="T34" fmla="*/ 24 w 30"/>
                  <a:gd name="T35" fmla="*/ 8 h 10"/>
                  <a:gd name="T36" fmla="*/ 23 w 30"/>
                  <a:gd name="T37" fmla="*/ 9 h 10"/>
                  <a:gd name="T38" fmla="*/ 17 w 30"/>
                  <a:gd name="T39" fmla="*/ 10 h 10"/>
                  <a:gd name="T40" fmla="*/ 14 w 30"/>
                  <a:gd name="T41" fmla="*/ 10 h 10"/>
                  <a:gd name="T42" fmla="*/ 11 w 30"/>
                  <a:gd name="T43" fmla="*/ 10 h 10"/>
                  <a:gd name="T44" fmla="*/ 6 w 30"/>
                  <a:gd name="T45" fmla="*/ 10 h 10"/>
                  <a:gd name="T46" fmla="*/ 2 w 30"/>
                  <a:gd name="T47" fmla="*/ 9 h 10"/>
                  <a:gd name="T48" fmla="*/ 0 w 30"/>
                  <a:gd name="T49" fmla="*/ 9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0" h="10">
                    <a:moveTo>
                      <a:pt x="0" y="9"/>
                    </a:moveTo>
                    <a:cubicBezTo>
                      <a:pt x="0" y="9"/>
                      <a:pt x="1" y="9"/>
                      <a:pt x="2" y="9"/>
                    </a:cubicBezTo>
                    <a:cubicBezTo>
                      <a:pt x="3" y="9"/>
                      <a:pt x="4" y="9"/>
                      <a:pt x="6" y="9"/>
                    </a:cubicBezTo>
                    <a:cubicBezTo>
                      <a:pt x="7" y="8"/>
                      <a:pt x="9" y="8"/>
                      <a:pt x="11" y="8"/>
                    </a:cubicBezTo>
                    <a:cubicBezTo>
                      <a:pt x="12" y="8"/>
                      <a:pt x="13" y="8"/>
                      <a:pt x="14" y="8"/>
                    </a:cubicBezTo>
                    <a:cubicBezTo>
                      <a:pt x="15" y="8"/>
                      <a:pt x="16" y="7"/>
                      <a:pt x="17" y="7"/>
                    </a:cubicBezTo>
                    <a:cubicBezTo>
                      <a:pt x="19" y="7"/>
                      <a:pt x="21" y="6"/>
                      <a:pt x="22" y="6"/>
                    </a:cubicBezTo>
                    <a:cubicBezTo>
                      <a:pt x="23" y="6"/>
                      <a:pt x="23" y="6"/>
                      <a:pt x="23" y="6"/>
                    </a:cubicBezTo>
                    <a:cubicBezTo>
                      <a:pt x="23" y="5"/>
                      <a:pt x="23" y="5"/>
                      <a:pt x="23" y="5"/>
                    </a:cubicBezTo>
                    <a:cubicBezTo>
                      <a:pt x="24" y="5"/>
                      <a:pt x="24" y="5"/>
                      <a:pt x="24" y="5"/>
                    </a:cubicBezTo>
                    <a:cubicBezTo>
                      <a:pt x="25" y="4"/>
                      <a:pt x="26" y="4"/>
                      <a:pt x="26" y="3"/>
                    </a:cubicBezTo>
                    <a:cubicBezTo>
                      <a:pt x="29" y="2"/>
                      <a:pt x="30" y="0"/>
                      <a:pt x="30" y="0"/>
                    </a:cubicBezTo>
                    <a:cubicBezTo>
                      <a:pt x="30" y="0"/>
                      <a:pt x="30" y="0"/>
                      <a:pt x="30" y="0"/>
                    </a:cubicBezTo>
                    <a:cubicBezTo>
                      <a:pt x="30" y="0"/>
                      <a:pt x="30" y="1"/>
                      <a:pt x="30" y="1"/>
                    </a:cubicBezTo>
                    <a:cubicBezTo>
                      <a:pt x="30" y="2"/>
                      <a:pt x="29" y="4"/>
                      <a:pt x="28" y="5"/>
                    </a:cubicBezTo>
                    <a:cubicBezTo>
                      <a:pt x="27" y="6"/>
                      <a:pt x="27" y="6"/>
                      <a:pt x="26" y="7"/>
                    </a:cubicBezTo>
                    <a:cubicBezTo>
                      <a:pt x="26" y="7"/>
                      <a:pt x="25" y="8"/>
                      <a:pt x="25" y="8"/>
                    </a:cubicBezTo>
                    <a:cubicBezTo>
                      <a:pt x="25" y="8"/>
                      <a:pt x="24" y="8"/>
                      <a:pt x="24" y="8"/>
                    </a:cubicBezTo>
                    <a:cubicBezTo>
                      <a:pt x="23" y="9"/>
                      <a:pt x="23" y="9"/>
                      <a:pt x="23" y="9"/>
                    </a:cubicBezTo>
                    <a:cubicBezTo>
                      <a:pt x="21" y="10"/>
                      <a:pt x="19" y="10"/>
                      <a:pt x="17" y="10"/>
                    </a:cubicBezTo>
                    <a:cubicBezTo>
                      <a:pt x="16" y="10"/>
                      <a:pt x="15" y="10"/>
                      <a:pt x="14" y="10"/>
                    </a:cubicBezTo>
                    <a:cubicBezTo>
                      <a:pt x="13" y="10"/>
                      <a:pt x="12" y="10"/>
                      <a:pt x="11" y="10"/>
                    </a:cubicBezTo>
                    <a:cubicBezTo>
                      <a:pt x="9" y="10"/>
                      <a:pt x="7" y="10"/>
                      <a:pt x="6" y="10"/>
                    </a:cubicBezTo>
                    <a:cubicBezTo>
                      <a:pt x="4" y="10"/>
                      <a:pt x="3" y="10"/>
                      <a:pt x="2" y="9"/>
                    </a:cubicBezTo>
                    <a:cubicBezTo>
                      <a:pt x="1" y="9"/>
                      <a:pt x="0" y="9"/>
                      <a:pt x="0" y="9"/>
                    </a:cubicBezTo>
                    <a:close/>
                  </a:path>
                </a:pathLst>
              </a:custGeom>
              <a:solidFill>
                <a:srgbClr val="FFE7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6" name="Freeform 883">
                <a:extLst>
                  <a:ext uri="{FF2B5EF4-FFF2-40B4-BE49-F238E27FC236}">
                    <a16:creationId xmlns:a16="http://schemas.microsoft.com/office/drawing/2014/main" id="{F5FEE17D-2EBF-AA05-2579-68E29550F780}"/>
                  </a:ext>
                </a:extLst>
              </p:cNvPr>
              <p:cNvSpPr>
                <a:spLocks/>
              </p:cNvSpPr>
              <p:nvPr/>
            </p:nvSpPr>
            <p:spPr bwMode="auto">
              <a:xfrm>
                <a:off x="13612955" y="11592496"/>
                <a:ext cx="55531" cy="46278"/>
              </a:xfrm>
              <a:custGeom>
                <a:avLst/>
                <a:gdLst>
                  <a:gd name="T0" fmla="*/ 4 w 4"/>
                  <a:gd name="T1" fmla="*/ 2 h 3"/>
                  <a:gd name="T2" fmla="*/ 2 w 4"/>
                  <a:gd name="T3" fmla="*/ 3 h 3"/>
                  <a:gd name="T4" fmla="*/ 1 w 4"/>
                  <a:gd name="T5" fmla="*/ 3 h 3"/>
                  <a:gd name="T6" fmla="*/ 1 w 4"/>
                  <a:gd name="T7" fmla="*/ 3 h 3"/>
                  <a:gd name="T8" fmla="*/ 0 w 4"/>
                  <a:gd name="T9" fmla="*/ 2 h 3"/>
                  <a:gd name="T10" fmla="*/ 0 w 4"/>
                  <a:gd name="T11" fmla="*/ 2 h 3"/>
                  <a:gd name="T12" fmla="*/ 1 w 4"/>
                  <a:gd name="T13" fmla="*/ 0 h 3"/>
                  <a:gd name="T14" fmla="*/ 1 w 4"/>
                  <a:gd name="T15" fmla="*/ 0 h 3"/>
                  <a:gd name="T16" fmla="*/ 2 w 4"/>
                  <a:gd name="T17" fmla="*/ 0 h 3"/>
                  <a:gd name="T18" fmla="*/ 4 w 4"/>
                  <a:gd name="T19" fmla="*/ 1 h 3"/>
                  <a:gd name="T20" fmla="*/ 4 w 4"/>
                  <a:gd name="T21"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3">
                    <a:moveTo>
                      <a:pt x="4" y="2"/>
                    </a:moveTo>
                    <a:cubicBezTo>
                      <a:pt x="4" y="2"/>
                      <a:pt x="3" y="2"/>
                      <a:pt x="2" y="3"/>
                    </a:cubicBezTo>
                    <a:cubicBezTo>
                      <a:pt x="2" y="3"/>
                      <a:pt x="2" y="3"/>
                      <a:pt x="1" y="3"/>
                    </a:cubicBezTo>
                    <a:cubicBezTo>
                      <a:pt x="1" y="3"/>
                      <a:pt x="1" y="3"/>
                      <a:pt x="1" y="3"/>
                    </a:cubicBezTo>
                    <a:cubicBezTo>
                      <a:pt x="0" y="2"/>
                      <a:pt x="0" y="2"/>
                      <a:pt x="0" y="2"/>
                    </a:cubicBezTo>
                    <a:cubicBezTo>
                      <a:pt x="0" y="2"/>
                      <a:pt x="0" y="2"/>
                      <a:pt x="0" y="2"/>
                    </a:cubicBezTo>
                    <a:cubicBezTo>
                      <a:pt x="0" y="2"/>
                      <a:pt x="0" y="1"/>
                      <a:pt x="1" y="0"/>
                    </a:cubicBezTo>
                    <a:cubicBezTo>
                      <a:pt x="1" y="0"/>
                      <a:pt x="1" y="0"/>
                      <a:pt x="1" y="0"/>
                    </a:cubicBezTo>
                    <a:cubicBezTo>
                      <a:pt x="2" y="0"/>
                      <a:pt x="2" y="0"/>
                      <a:pt x="2" y="0"/>
                    </a:cubicBezTo>
                    <a:cubicBezTo>
                      <a:pt x="3" y="1"/>
                      <a:pt x="4" y="1"/>
                      <a:pt x="4" y="1"/>
                    </a:cubicBezTo>
                    <a:lnTo>
                      <a:pt x="4" y="2"/>
                    </a:lnTo>
                    <a:close/>
                  </a:path>
                </a:pathLst>
              </a:custGeom>
              <a:solidFill>
                <a:srgbClr val="FFE7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7" name="Freeform 884">
                <a:extLst>
                  <a:ext uri="{FF2B5EF4-FFF2-40B4-BE49-F238E27FC236}">
                    <a16:creationId xmlns:a16="http://schemas.microsoft.com/office/drawing/2014/main" id="{D3B386EC-14D8-F709-27A0-17CCE5B6330B}"/>
                  </a:ext>
                </a:extLst>
              </p:cNvPr>
              <p:cNvSpPr>
                <a:spLocks/>
              </p:cNvSpPr>
              <p:nvPr/>
            </p:nvSpPr>
            <p:spPr bwMode="auto">
              <a:xfrm>
                <a:off x="13455620" y="11435161"/>
                <a:ext cx="64790" cy="92551"/>
              </a:xfrm>
              <a:custGeom>
                <a:avLst/>
                <a:gdLst>
                  <a:gd name="T0" fmla="*/ 2 w 4"/>
                  <a:gd name="T1" fmla="*/ 0 h 6"/>
                  <a:gd name="T2" fmla="*/ 3 w 4"/>
                  <a:gd name="T3" fmla="*/ 3 h 6"/>
                  <a:gd name="T4" fmla="*/ 4 w 4"/>
                  <a:gd name="T5" fmla="*/ 4 h 6"/>
                  <a:gd name="T6" fmla="*/ 3 w 4"/>
                  <a:gd name="T7" fmla="*/ 5 h 6"/>
                  <a:gd name="T8" fmla="*/ 2 w 4"/>
                  <a:gd name="T9" fmla="*/ 6 h 6"/>
                  <a:gd name="T10" fmla="*/ 2 w 4"/>
                  <a:gd name="T11" fmla="*/ 6 h 6"/>
                  <a:gd name="T12" fmla="*/ 1 w 4"/>
                  <a:gd name="T13" fmla="*/ 5 h 6"/>
                  <a:gd name="T14" fmla="*/ 0 w 4"/>
                  <a:gd name="T15" fmla="*/ 4 h 6"/>
                  <a:gd name="T16" fmla="*/ 1 w 4"/>
                  <a:gd name="T17" fmla="*/ 3 h 6"/>
                  <a:gd name="T18" fmla="*/ 2 w 4"/>
                  <a:gd name="T1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6">
                    <a:moveTo>
                      <a:pt x="2" y="0"/>
                    </a:moveTo>
                    <a:cubicBezTo>
                      <a:pt x="2" y="0"/>
                      <a:pt x="3" y="2"/>
                      <a:pt x="3" y="3"/>
                    </a:cubicBezTo>
                    <a:cubicBezTo>
                      <a:pt x="3" y="4"/>
                      <a:pt x="4" y="4"/>
                      <a:pt x="4" y="4"/>
                    </a:cubicBezTo>
                    <a:cubicBezTo>
                      <a:pt x="4" y="5"/>
                      <a:pt x="3" y="5"/>
                      <a:pt x="3" y="5"/>
                    </a:cubicBezTo>
                    <a:cubicBezTo>
                      <a:pt x="3" y="6"/>
                      <a:pt x="2" y="6"/>
                      <a:pt x="2" y="6"/>
                    </a:cubicBezTo>
                    <a:cubicBezTo>
                      <a:pt x="2" y="6"/>
                      <a:pt x="2" y="6"/>
                      <a:pt x="2" y="6"/>
                    </a:cubicBezTo>
                    <a:cubicBezTo>
                      <a:pt x="2" y="6"/>
                      <a:pt x="1" y="6"/>
                      <a:pt x="1" y="5"/>
                    </a:cubicBezTo>
                    <a:cubicBezTo>
                      <a:pt x="1" y="5"/>
                      <a:pt x="0" y="5"/>
                      <a:pt x="0" y="4"/>
                    </a:cubicBezTo>
                    <a:cubicBezTo>
                      <a:pt x="1" y="4"/>
                      <a:pt x="1" y="4"/>
                      <a:pt x="1" y="3"/>
                    </a:cubicBezTo>
                    <a:cubicBezTo>
                      <a:pt x="1" y="2"/>
                      <a:pt x="2" y="0"/>
                      <a:pt x="2" y="0"/>
                    </a:cubicBezTo>
                    <a:close/>
                  </a:path>
                </a:pathLst>
              </a:custGeom>
              <a:solidFill>
                <a:srgbClr val="FFE7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7" name="Group 6">
              <a:extLst>
                <a:ext uri="{FF2B5EF4-FFF2-40B4-BE49-F238E27FC236}">
                  <a16:creationId xmlns:a16="http://schemas.microsoft.com/office/drawing/2014/main" id="{97C99059-8D24-4673-1B99-22A333DC1F97}"/>
                </a:ext>
              </a:extLst>
            </p:cNvPr>
            <p:cNvGrpSpPr/>
            <p:nvPr/>
          </p:nvGrpSpPr>
          <p:grpSpPr>
            <a:xfrm>
              <a:off x="9558828" y="3122422"/>
              <a:ext cx="4373741" cy="5786373"/>
              <a:chOff x="7179981" y="1303836"/>
              <a:chExt cx="466713" cy="617452"/>
            </a:xfrm>
          </p:grpSpPr>
          <p:sp>
            <p:nvSpPr>
              <p:cNvPr id="129" name="Rectangle 3655">
                <a:extLst>
                  <a:ext uri="{FF2B5EF4-FFF2-40B4-BE49-F238E27FC236}">
                    <a16:creationId xmlns:a16="http://schemas.microsoft.com/office/drawing/2014/main" id="{838DFB44-5F27-08E6-35F4-D731CAB80846}"/>
                  </a:ext>
                </a:extLst>
              </p:cNvPr>
              <p:cNvSpPr>
                <a:spLocks noChangeArrowheads="1"/>
              </p:cNvSpPr>
              <p:nvPr/>
            </p:nvSpPr>
            <p:spPr bwMode="auto">
              <a:xfrm>
                <a:off x="7188678" y="1309633"/>
                <a:ext cx="452218" cy="611655"/>
              </a:xfrm>
              <a:prstGeom prst="rect">
                <a:avLst/>
              </a:prstGeom>
              <a:solidFill>
                <a:srgbClr val="CEE6E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 name="Freeform 3656">
                <a:extLst>
                  <a:ext uri="{FF2B5EF4-FFF2-40B4-BE49-F238E27FC236}">
                    <a16:creationId xmlns:a16="http://schemas.microsoft.com/office/drawing/2014/main" id="{D4944006-BC0F-B232-2F9D-EB015C24441C}"/>
                  </a:ext>
                </a:extLst>
              </p:cNvPr>
              <p:cNvSpPr>
                <a:spLocks/>
              </p:cNvSpPr>
              <p:nvPr/>
            </p:nvSpPr>
            <p:spPr bwMode="auto">
              <a:xfrm>
                <a:off x="7179981" y="1303836"/>
                <a:ext cx="466713" cy="11595"/>
              </a:xfrm>
              <a:custGeom>
                <a:avLst/>
                <a:gdLst>
                  <a:gd name="T0" fmla="*/ 183 w 185"/>
                  <a:gd name="T1" fmla="*/ 4 h 4"/>
                  <a:gd name="T2" fmla="*/ 3 w 185"/>
                  <a:gd name="T3" fmla="*/ 4 h 4"/>
                  <a:gd name="T4" fmla="*/ 0 w 185"/>
                  <a:gd name="T5" fmla="*/ 2 h 4"/>
                  <a:gd name="T6" fmla="*/ 3 w 185"/>
                  <a:gd name="T7" fmla="*/ 0 h 4"/>
                  <a:gd name="T8" fmla="*/ 183 w 185"/>
                  <a:gd name="T9" fmla="*/ 0 h 4"/>
                  <a:gd name="T10" fmla="*/ 185 w 185"/>
                  <a:gd name="T11" fmla="*/ 2 h 4"/>
                  <a:gd name="T12" fmla="*/ 183 w 185"/>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85" h="4">
                    <a:moveTo>
                      <a:pt x="183" y="4"/>
                    </a:moveTo>
                    <a:cubicBezTo>
                      <a:pt x="3" y="4"/>
                      <a:pt x="3" y="4"/>
                      <a:pt x="3" y="4"/>
                    </a:cubicBezTo>
                    <a:cubicBezTo>
                      <a:pt x="1" y="4"/>
                      <a:pt x="0" y="3"/>
                      <a:pt x="0" y="2"/>
                    </a:cubicBezTo>
                    <a:cubicBezTo>
                      <a:pt x="0" y="1"/>
                      <a:pt x="1" y="0"/>
                      <a:pt x="3" y="0"/>
                    </a:cubicBezTo>
                    <a:cubicBezTo>
                      <a:pt x="183" y="0"/>
                      <a:pt x="183" y="0"/>
                      <a:pt x="183" y="0"/>
                    </a:cubicBezTo>
                    <a:cubicBezTo>
                      <a:pt x="184" y="0"/>
                      <a:pt x="185" y="1"/>
                      <a:pt x="185" y="2"/>
                    </a:cubicBezTo>
                    <a:cubicBezTo>
                      <a:pt x="185" y="3"/>
                      <a:pt x="184" y="4"/>
                      <a:pt x="183" y="4"/>
                    </a:cubicBezTo>
                    <a:close/>
                  </a:path>
                </a:pathLst>
              </a:custGeom>
              <a:solidFill>
                <a:srgbClr val="4440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 name="Freeform 3657">
                <a:extLst>
                  <a:ext uri="{FF2B5EF4-FFF2-40B4-BE49-F238E27FC236}">
                    <a16:creationId xmlns:a16="http://schemas.microsoft.com/office/drawing/2014/main" id="{6A659708-DC50-BBA8-918E-AC5F333325F8}"/>
                  </a:ext>
                </a:extLst>
              </p:cNvPr>
              <p:cNvSpPr>
                <a:spLocks/>
              </p:cNvSpPr>
              <p:nvPr/>
            </p:nvSpPr>
            <p:spPr bwMode="auto">
              <a:xfrm>
                <a:off x="7388697" y="1315431"/>
                <a:ext cx="252199" cy="28988"/>
              </a:xfrm>
              <a:custGeom>
                <a:avLst/>
                <a:gdLst>
                  <a:gd name="T0" fmla="*/ 87 w 87"/>
                  <a:gd name="T1" fmla="*/ 0 h 10"/>
                  <a:gd name="T2" fmla="*/ 0 w 87"/>
                  <a:gd name="T3" fmla="*/ 0 h 10"/>
                  <a:gd name="T4" fmla="*/ 87 w 87"/>
                  <a:gd name="T5" fmla="*/ 10 h 10"/>
                  <a:gd name="T6" fmla="*/ 87 w 87"/>
                  <a:gd name="T7" fmla="*/ 0 h 10"/>
                </a:gdLst>
                <a:ahLst/>
                <a:cxnLst>
                  <a:cxn ang="0">
                    <a:pos x="T0" y="T1"/>
                  </a:cxn>
                  <a:cxn ang="0">
                    <a:pos x="T2" y="T3"/>
                  </a:cxn>
                  <a:cxn ang="0">
                    <a:pos x="T4" y="T5"/>
                  </a:cxn>
                  <a:cxn ang="0">
                    <a:pos x="T6" y="T7"/>
                  </a:cxn>
                </a:cxnLst>
                <a:rect l="0" t="0" r="r" b="b"/>
                <a:pathLst>
                  <a:path w="87" h="10">
                    <a:moveTo>
                      <a:pt x="87" y="0"/>
                    </a:moveTo>
                    <a:lnTo>
                      <a:pt x="0" y="0"/>
                    </a:lnTo>
                    <a:lnTo>
                      <a:pt x="87" y="10"/>
                    </a:lnTo>
                    <a:lnTo>
                      <a:pt x="87" y="0"/>
                    </a:lnTo>
                    <a:close/>
                  </a:path>
                </a:pathLst>
              </a:custGeom>
              <a:solidFill>
                <a:srgbClr val="94BD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2" name="Freeform 3658">
                <a:extLst>
                  <a:ext uri="{FF2B5EF4-FFF2-40B4-BE49-F238E27FC236}">
                    <a16:creationId xmlns:a16="http://schemas.microsoft.com/office/drawing/2014/main" id="{C7ABF8D1-6C4D-2001-5520-EAC245739111}"/>
                  </a:ext>
                </a:extLst>
              </p:cNvPr>
              <p:cNvSpPr>
                <a:spLocks/>
              </p:cNvSpPr>
              <p:nvPr/>
            </p:nvSpPr>
            <p:spPr bwMode="auto">
              <a:xfrm>
                <a:off x="7229262" y="1814030"/>
                <a:ext cx="14495" cy="37686"/>
              </a:xfrm>
              <a:custGeom>
                <a:avLst/>
                <a:gdLst>
                  <a:gd name="T0" fmla="*/ 3 w 6"/>
                  <a:gd name="T1" fmla="*/ 0 h 15"/>
                  <a:gd name="T2" fmla="*/ 3 w 6"/>
                  <a:gd name="T3" fmla="*/ 0 h 15"/>
                  <a:gd name="T4" fmla="*/ 0 w 6"/>
                  <a:gd name="T5" fmla="*/ 2 h 15"/>
                  <a:gd name="T6" fmla="*/ 0 w 6"/>
                  <a:gd name="T7" fmla="*/ 15 h 15"/>
                  <a:gd name="T8" fmla="*/ 6 w 6"/>
                  <a:gd name="T9" fmla="*/ 15 h 15"/>
                  <a:gd name="T10" fmla="*/ 6 w 6"/>
                  <a:gd name="T11" fmla="*/ 2 h 15"/>
                  <a:gd name="T12" fmla="*/ 3 w 6"/>
                  <a:gd name="T13" fmla="*/ 0 h 15"/>
                </a:gdLst>
                <a:ahLst/>
                <a:cxnLst>
                  <a:cxn ang="0">
                    <a:pos x="T0" y="T1"/>
                  </a:cxn>
                  <a:cxn ang="0">
                    <a:pos x="T2" y="T3"/>
                  </a:cxn>
                  <a:cxn ang="0">
                    <a:pos x="T4" y="T5"/>
                  </a:cxn>
                  <a:cxn ang="0">
                    <a:pos x="T6" y="T7"/>
                  </a:cxn>
                  <a:cxn ang="0">
                    <a:pos x="T8" y="T9"/>
                  </a:cxn>
                  <a:cxn ang="0">
                    <a:pos x="T10" y="T11"/>
                  </a:cxn>
                  <a:cxn ang="0">
                    <a:pos x="T12" y="T13"/>
                  </a:cxn>
                </a:cxnLst>
                <a:rect l="0" t="0" r="r" b="b"/>
                <a:pathLst>
                  <a:path w="6" h="15">
                    <a:moveTo>
                      <a:pt x="3" y="0"/>
                    </a:moveTo>
                    <a:cubicBezTo>
                      <a:pt x="3" y="0"/>
                      <a:pt x="3" y="0"/>
                      <a:pt x="3" y="0"/>
                    </a:cubicBezTo>
                    <a:cubicBezTo>
                      <a:pt x="2" y="0"/>
                      <a:pt x="0" y="1"/>
                      <a:pt x="0" y="2"/>
                    </a:cubicBezTo>
                    <a:cubicBezTo>
                      <a:pt x="0" y="15"/>
                      <a:pt x="0" y="15"/>
                      <a:pt x="0" y="15"/>
                    </a:cubicBezTo>
                    <a:cubicBezTo>
                      <a:pt x="6" y="15"/>
                      <a:pt x="6" y="15"/>
                      <a:pt x="6" y="15"/>
                    </a:cubicBezTo>
                    <a:cubicBezTo>
                      <a:pt x="6" y="2"/>
                      <a:pt x="6" y="2"/>
                      <a:pt x="6" y="2"/>
                    </a:cubicBezTo>
                    <a:cubicBezTo>
                      <a:pt x="6" y="1"/>
                      <a:pt x="4" y="0"/>
                      <a:pt x="3" y="0"/>
                    </a:cubicBezTo>
                    <a:close/>
                  </a:path>
                </a:pathLst>
              </a:custGeom>
              <a:solidFill>
                <a:srgbClr val="A7CC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3" name="Freeform 3659">
                <a:extLst>
                  <a:ext uri="{FF2B5EF4-FFF2-40B4-BE49-F238E27FC236}">
                    <a16:creationId xmlns:a16="http://schemas.microsoft.com/office/drawing/2014/main" id="{D2FC5C3D-AA4C-ACDE-409F-F5E0A7288751}"/>
                  </a:ext>
                </a:extLst>
              </p:cNvPr>
              <p:cNvSpPr>
                <a:spLocks/>
              </p:cNvSpPr>
              <p:nvPr/>
            </p:nvSpPr>
            <p:spPr bwMode="auto">
              <a:xfrm>
                <a:off x="7301732" y="1790839"/>
                <a:ext cx="11595" cy="60876"/>
              </a:xfrm>
              <a:custGeom>
                <a:avLst/>
                <a:gdLst>
                  <a:gd name="T0" fmla="*/ 3 w 5"/>
                  <a:gd name="T1" fmla="*/ 0 h 24"/>
                  <a:gd name="T2" fmla="*/ 3 w 5"/>
                  <a:gd name="T3" fmla="*/ 0 h 24"/>
                  <a:gd name="T4" fmla="*/ 0 w 5"/>
                  <a:gd name="T5" fmla="*/ 2 h 24"/>
                  <a:gd name="T6" fmla="*/ 0 w 5"/>
                  <a:gd name="T7" fmla="*/ 24 h 24"/>
                  <a:gd name="T8" fmla="*/ 5 w 5"/>
                  <a:gd name="T9" fmla="*/ 24 h 24"/>
                  <a:gd name="T10" fmla="*/ 5 w 5"/>
                  <a:gd name="T11" fmla="*/ 2 h 24"/>
                  <a:gd name="T12" fmla="*/ 3 w 5"/>
                  <a:gd name="T13" fmla="*/ 0 h 24"/>
                </a:gdLst>
                <a:ahLst/>
                <a:cxnLst>
                  <a:cxn ang="0">
                    <a:pos x="T0" y="T1"/>
                  </a:cxn>
                  <a:cxn ang="0">
                    <a:pos x="T2" y="T3"/>
                  </a:cxn>
                  <a:cxn ang="0">
                    <a:pos x="T4" y="T5"/>
                  </a:cxn>
                  <a:cxn ang="0">
                    <a:pos x="T6" y="T7"/>
                  </a:cxn>
                  <a:cxn ang="0">
                    <a:pos x="T8" y="T9"/>
                  </a:cxn>
                  <a:cxn ang="0">
                    <a:pos x="T10" y="T11"/>
                  </a:cxn>
                  <a:cxn ang="0">
                    <a:pos x="T12" y="T13"/>
                  </a:cxn>
                </a:cxnLst>
                <a:rect l="0" t="0" r="r" b="b"/>
                <a:pathLst>
                  <a:path w="5" h="24">
                    <a:moveTo>
                      <a:pt x="3" y="0"/>
                    </a:moveTo>
                    <a:cubicBezTo>
                      <a:pt x="3" y="0"/>
                      <a:pt x="3" y="0"/>
                      <a:pt x="3" y="0"/>
                    </a:cubicBezTo>
                    <a:cubicBezTo>
                      <a:pt x="1" y="0"/>
                      <a:pt x="0" y="1"/>
                      <a:pt x="0" y="2"/>
                    </a:cubicBezTo>
                    <a:cubicBezTo>
                      <a:pt x="0" y="24"/>
                      <a:pt x="0" y="24"/>
                      <a:pt x="0" y="24"/>
                    </a:cubicBezTo>
                    <a:cubicBezTo>
                      <a:pt x="5" y="24"/>
                      <a:pt x="5" y="24"/>
                      <a:pt x="5" y="24"/>
                    </a:cubicBezTo>
                    <a:cubicBezTo>
                      <a:pt x="5" y="2"/>
                      <a:pt x="5" y="2"/>
                      <a:pt x="5" y="2"/>
                    </a:cubicBezTo>
                    <a:cubicBezTo>
                      <a:pt x="5" y="1"/>
                      <a:pt x="4" y="0"/>
                      <a:pt x="3" y="0"/>
                    </a:cubicBezTo>
                    <a:close/>
                  </a:path>
                </a:pathLst>
              </a:custGeom>
              <a:solidFill>
                <a:srgbClr val="A7CC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4" name="Freeform 3660">
                <a:extLst>
                  <a:ext uri="{FF2B5EF4-FFF2-40B4-BE49-F238E27FC236}">
                    <a16:creationId xmlns:a16="http://schemas.microsoft.com/office/drawing/2014/main" id="{069113B1-810D-4B5F-8FF3-F94D90284DBA}"/>
                  </a:ext>
                </a:extLst>
              </p:cNvPr>
              <p:cNvSpPr>
                <a:spLocks/>
              </p:cNvSpPr>
              <p:nvPr/>
            </p:nvSpPr>
            <p:spPr bwMode="auto">
              <a:xfrm>
                <a:off x="7374203" y="1814030"/>
                <a:ext cx="11595" cy="37686"/>
              </a:xfrm>
              <a:custGeom>
                <a:avLst/>
                <a:gdLst>
                  <a:gd name="T0" fmla="*/ 3 w 5"/>
                  <a:gd name="T1" fmla="*/ 0 h 15"/>
                  <a:gd name="T2" fmla="*/ 3 w 5"/>
                  <a:gd name="T3" fmla="*/ 0 h 15"/>
                  <a:gd name="T4" fmla="*/ 0 w 5"/>
                  <a:gd name="T5" fmla="*/ 2 h 15"/>
                  <a:gd name="T6" fmla="*/ 0 w 5"/>
                  <a:gd name="T7" fmla="*/ 15 h 15"/>
                  <a:gd name="T8" fmla="*/ 5 w 5"/>
                  <a:gd name="T9" fmla="*/ 15 h 15"/>
                  <a:gd name="T10" fmla="*/ 5 w 5"/>
                  <a:gd name="T11" fmla="*/ 2 h 15"/>
                  <a:gd name="T12" fmla="*/ 3 w 5"/>
                  <a:gd name="T13" fmla="*/ 0 h 15"/>
                </a:gdLst>
                <a:ahLst/>
                <a:cxnLst>
                  <a:cxn ang="0">
                    <a:pos x="T0" y="T1"/>
                  </a:cxn>
                  <a:cxn ang="0">
                    <a:pos x="T2" y="T3"/>
                  </a:cxn>
                  <a:cxn ang="0">
                    <a:pos x="T4" y="T5"/>
                  </a:cxn>
                  <a:cxn ang="0">
                    <a:pos x="T6" y="T7"/>
                  </a:cxn>
                  <a:cxn ang="0">
                    <a:pos x="T8" y="T9"/>
                  </a:cxn>
                  <a:cxn ang="0">
                    <a:pos x="T10" y="T11"/>
                  </a:cxn>
                  <a:cxn ang="0">
                    <a:pos x="T12" y="T13"/>
                  </a:cxn>
                </a:cxnLst>
                <a:rect l="0" t="0" r="r" b="b"/>
                <a:pathLst>
                  <a:path w="5" h="15">
                    <a:moveTo>
                      <a:pt x="3" y="0"/>
                    </a:moveTo>
                    <a:cubicBezTo>
                      <a:pt x="3" y="0"/>
                      <a:pt x="3" y="0"/>
                      <a:pt x="3" y="0"/>
                    </a:cubicBezTo>
                    <a:cubicBezTo>
                      <a:pt x="1" y="0"/>
                      <a:pt x="0" y="1"/>
                      <a:pt x="0" y="2"/>
                    </a:cubicBezTo>
                    <a:cubicBezTo>
                      <a:pt x="0" y="15"/>
                      <a:pt x="0" y="15"/>
                      <a:pt x="0" y="15"/>
                    </a:cubicBezTo>
                    <a:cubicBezTo>
                      <a:pt x="5" y="15"/>
                      <a:pt x="5" y="15"/>
                      <a:pt x="5" y="15"/>
                    </a:cubicBezTo>
                    <a:cubicBezTo>
                      <a:pt x="5" y="2"/>
                      <a:pt x="5" y="2"/>
                      <a:pt x="5" y="2"/>
                    </a:cubicBezTo>
                    <a:cubicBezTo>
                      <a:pt x="5" y="1"/>
                      <a:pt x="4" y="0"/>
                      <a:pt x="3" y="0"/>
                    </a:cubicBezTo>
                    <a:close/>
                  </a:path>
                </a:pathLst>
              </a:custGeom>
              <a:solidFill>
                <a:srgbClr val="A7CC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5" name="Freeform 3661">
                <a:extLst>
                  <a:ext uri="{FF2B5EF4-FFF2-40B4-BE49-F238E27FC236}">
                    <a16:creationId xmlns:a16="http://schemas.microsoft.com/office/drawing/2014/main" id="{E1E77421-3A3D-7286-5089-E55CF23D74F4}"/>
                  </a:ext>
                </a:extLst>
              </p:cNvPr>
              <p:cNvSpPr>
                <a:spLocks/>
              </p:cNvSpPr>
              <p:nvPr/>
            </p:nvSpPr>
            <p:spPr bwMode="auto">
              <a:xfrm>
                <a:off x="7446673" y="1767649"/>
                <a:ext cx="14495" cy="84067"/>
              </a:xfrm>
              <a:custGeom>
                <a:avLst/>
                <a:gdLst>
                  <a:gd name="T0" fmla="*/ 2 w 5"/>
                  <a:gd name="T1" fmla="*/ 0 h 33"/>
                  <a:gd name="T2" fmla="*/ 2 w 5"/>
                  <a:gd name="T3" fmla="*/ 0 h 33"/>
                  <a:gd name="T4" fmla="*/ 0 w 5"/>
                  <a:gd name="T5" fmla="*/ 3 h 33"/>
                  <a:gd name="T6" fmla="*/ 0 w 5"/>
                  <a:gd name="T7" fmla="*/ 33 h 33"/>
                  <a:gd name="T8" fmla="*/ 5 w 5"/>
                  <a:gd name="T9" fmla="*/ 33 h 33"/>
                  <a:gd name="T10" fmla="*/ 5 w 5"/>
                  <a:gd name="T11" fmla="*/ 3 h 33"/>
                  <a:gd name="T12" fmla="*/ 2 w 5"/>
                  <a:gd name="T13" fmla="*/ 0 h 33"/>
                </a:gdLst>
                <a:ahLst/>
                <a:cxnLst>
                  <a:cxn ang="0">
                    <a:pos x="T0" y="T1"/>
                  </a:cxn>
                  <a:cxn ang="0">
                    <a:pos x="T2" y="T3"/>
                  </a:cxn>
                  <a:cxn ang="0">
                    <a:pos x="T4" y="T5"/>
                  </a:cxn>
                  <a:cxn ang="0">
                    <a:pos x="T6" y="T7"/>
                  </a:cxn>
                  <a:cxn ang="0">
                    <a:pos x="T8" y="T9"/>
                  </a:cxn>
                  <a:cxn ang="0">
                    <a:pos x="T10" y="T11"/>
                  </a:cxn>
                  <a:cxn ang="0">
                    <a:pos x="T12" y="T13"/>
                  </a:cxn>
                </a:cxnLst>
                <a:rect l="0" t="0" r="r" b="b"/>
                <a:pathLst>
                  <a:path w="5" h="33">
                    <a:moveTo>
                      <a:pt x="2" y="0"/>
                    </a:moveTo>
                    <a:cubicBezTo>
                      <a:pt x="2" y="0"/>
                      <a:pt x="2" y="0"/>
                      <a:pt x="2" y="0"/>
                    </a:cubicBezTo>
                    <a:cubicBezTo>
                      <a:pt x="1" y="0"/>
                      <a:pt x="0" y="1"/>
                      <a:pt x="0" y="3"/>
                    </a:cubicBezTo>
                    <a:cubicBezTo>
                      <a:pt x="0" y="33"/>
                      <a:pt x="0" y="33"/>
                      <a:pt x="0" y="33"/>
                    </a:cubicBezTo>
                    <a:cubicBezTo>
                      <a:pt x="5" y="33"/>
                      <a:pt x="5" y="33"/>
                      <a:pt x="5" y="33"/>
                    </a:cubicBezTo>
                    <a:cubicBezTo>
                      <a:pt x="5" y="3"/>
                      <a:pt x="5" y="3"/>
                      <a:pt x="5" y="3"/>
                    </a:cubicBezTo>
                    <a:cubicBezTo>
                      <a:pt x="5" y="1"/>
                      <a:pt x="4" y="0"/>
                      <a:pt x="2" y="0"/>
                    </a:cubicBezTo>
                    <a:close/>
                  </a:path>
                </a:pathLst>
              </a:custGeom>
              <a:solidFill>
                <a:srgbClr val="A7CC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6" name="Freeform 3662">
                <a:extLst>
                  <a:ext uri="{FF2B5EF4-FFF2-40B4-BE49-F238E27FC236}">
                    <a16:creationId xmlns:a16="http://schemas.microsoft.com/office/drawing/2014/main" id="{08220123-847D-0B4B-49B8-115C8E6282F5}"/>
                  </a:ext>
                </a:extLst>
              </p:cNvPr>
              <p:cNvSpPr>
                <a:spLocks/>
              </p:cNvSpPr>
              <p:nvPr/>
            </p:nvSpPr>
            <p:spPr bwMode="auto">
              <a:xfrm>
                <a:off x="7522043" y="1648798"/>
                <a:ext cx="11595" cy="202918"/>
              </a:xfrm>
              <a:custGeom>
                <a:avLst/>
                <a:gdLst>
                  <a:gd name="T0" fmla="*/ 2 w 5"/>
                  <a:gd name="T1" fmla="*/ 0 h 81"/>
                  <a:gd name="T2" fmla="*/ 2 w 5"/>
                  <a:gd name="T3" fmla="*/ 0 h 81"/>
                  <a:gd name="T4" fmla="*/ 0 w 5"/>
                  <a:gd name="T5" fmla="*/ 2 h 81"/>
                  <a:gd name="T6" fmla="*/ 0 w 5"/>
                  <a:gd name="T7" fmla="*/ 81 h 81"/>
                  <a:gd name="T8" fmla="*/ 5 w 5"/>
                  <a:gd name="T9" fmla="*/ 81 h 81"/>
                  <a:gd name="T10" fmla="*/ 5 w 5"/>
                  <a:gd name="T11" fmla="*/ 2 h 81"/>
                  <a:gd name="T12" fmla="*/ 2 w 5"/>
                  <a:gd name="T13" fmla="*/ 0 h 81"/>
                </a:gdLst>
                <a:ahLst/>
                <a:cxnLst>
                  <a:cxn ang="0">
                    <a:pos x="T0" y="T1"/>
                  </a:cxn>
                  <a:cxn ang="0">
                    <a:pos x="T2" y="T3"/>
                  </a:cxn>
                  <a:cxn ang="0">
                    <a:pos x="T4" y="T5"/>
                  </a:cxn>
                  <a:cxn ang="0">
                    <a:pos x="T6" y="T7"/>
                  </a:cxn>
                  <a:cxn ang="0">
                    <a:pos x="T8" y="T9"/>
                  </a:cxn>
                  <a:cxn ang="0">
                    <a:pos x="T10" y="T11"/>
                  </a:cxn>
                  <a:cxn ang="0">
                    <a:pos x="T12" y="T13"/>
                  </a:cxn>
                </a:cxnLst>
                <a:rect l="0" t="0" r="r" b="b"/>
                <a:pathLst>
                  <a:path w="5" h="81">
                    <a:moveTo>
                      <a:pt x="2" y="0"/>
                    </a:moveTo>
                    <a:cubicBezTo>
                      <a:pt x="2" y="0"/>
                      <a:pt x="2" y="0"/>
                      <a:pt x="2" y="0"/>
                    </a:cubicBezTo>
                    <a:cubicBezTo>
                      <a:pt x="1" y="0"/>
                      <a:pt x="0" y="1"/>
                      <a:pt x="0" y="2"/>
                    </a:cubicBezTo>
                    <a:cubicBezTo>
                      <a:pt x="0" y="81"/>
                      <a:pt x="0" y="81"/>
                      <a:pt x="0" y="81"/>
                    </a:cubicBezTo>
                    <a:cubicBezTo>
                      <a:pt x="5" y="81"/>
                      <a:pt x="5" y="81"/>
                      <a:pt x="5" y="81"/>
                    </a:cubicBezTo>
                    <a:cubicBezTo>
                      <a:pt x="5" y="2"/>
                      <a:pt x="5" y="2"/>
                      <a:pt x="5" y="2"/>
                    </a:cubicBezTo>
                    <a:cubicBezTo>
                      <a:pt x="5" y="1"/>
                      <a:pt x="4" y="0"/>
                      <a:pt x="2" y="0"/>
                    </a:cubicBezTo>
                    <a:close/>
                  </a:path>
                </a:pathLst>
              </a:custGeom>
              <a:solidFill>
                <a:srgbClr val="A7CC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7" name="Freeform 3663">
                <a:extLst>
                  <a:ext uri="{FF2B5EF4-FFF2-40B4-BE49-F238E27FC236}">
                    <a16:creationId xmlns:a16="http://schemas.microsoft.com/office/drawing/2014/main" id="{7E3A57F9-AEFE-56B5-12B1-CA0FF5CB6EC7}"/>
                  </a:ext>
                </a:extLst>
              </p:cNvPr>
              <p:cNvSpPr>
                <a:spLocks/>
              </p:cNvSpPr>
              <p:nvPr/>
            </p:nvSpPr>
            <p:spPr bwMode="auto">
              <a:xfrm>
                <a:off x="7591615" y="1558933"/>
                <a:ext cx="11595" cy="292783"/>
              </a:xfrm>
              <a:custGeom>
                <a:avLst/>
                <a:gdLst>
                  <a:gd name="T0" fmla="*/ 3 w 5"/>
                  <a:gd name="T1" fmla="*/ 0 h 116"/>
                  <a:gd name="T2" fmla="*/ 3 w 5"/>
                  <a:gd name="T3" fmla="*/ 0 h 116"/>
                  <a:gd name="T4" fmla="*/ 0 w 5"/>
                  <a:gd name="T5" fmla="*/ 3 h 116"/>
                  <a:gd name="T6" fmla="*/ 0 w 5"/>
                  <a:gd name="T7" fmla="*/ 116 h 116"/>
                  <a:gd name="T8" fmla="*/ 5 w 5"/>
                  <a:gd name="T9" fmla="*/ 116 h 116"/>
                  <a:gd name="T10" fmla="*/ 5 w 5"/>
                  <a:gd name="T11" fmla="*/ 3 h 116"/>
                  <a:gd name="T12" fmla="*/ 3 w 5"/>
                  <a:gd name="T13" fmla="*/ 0 h 116"/>
                </a:gdLst>
                <a:ahLst/>
                <a:cxnLst>
                  <a:cxn ang="0">
                    <a:pos x="T0" y="T1"/>
                  </a:cxn>
                  <a:cxn ang="0">
                    <a:pos x="T2" y="T3"/>
                  </a:cxn>
                  <a:cxn ang="0">
                    <a:pos x="T4" y="T5"/>
                  </a:cxn>
                  <a:cxn ang="0">
                    <a:pos x="T6" y="T7"/>
                  </a:cxn>
                  <a:cxn ang="0">
                    <a:pos x="T8" y="T9"/>
                  </a:cxn>
                  <a:cxn ang="0">
                    <a:pos x="T10" y="T11"/>
                  </a:cxn>
                  <a:cxn ang="0">
                    <a:pos x="T12" y="T13"/>
                  </a:cxn>
                </a:cxnLst>
                <a:rect l="0" t="0" r="r" b="b"/>
                <a:pathLst>
                  <a:path w="5" h="116">
                    <a:moveTo>
                      <a:pt x="3" y="0"/>
                    </a:moveTo>
                    <a:cubicBezTo>
                      <a:pt x="3" y="0"/>
                      <a:pt x="3" y="0"/>
                      <a:pt x="3" y="0"/>
                    </a:cubicBezTo>
                    <a:cubicBezTo>
                      <a:pt x="1" y="0"/>
                      <a:pt x="0" y="1"/>
                      <a:pt x="0" y="3"/>
                    </a:cubicBezTo>
                    <a:cubicBezTo>
                      <a:pt x="0" y="116"/>
                      <a:pt x="0" y="116"/>
                      <a:pt x="0" y="116"/>
                    </a:cubicBezTo>
                    <a:cubicBezTo>
                      <a:pt x="5" y="116"/>
                      <a:pt x="5" y="116"/>
                      <a:pt x="5" y="116"/>
                    </a:cubicBezTo>
                    <a:cubicBezTo>
                      <a:pt x="5" y="3"/>
                      <a:pt x="5" y="3"/>
                      <a:pt x="5" y="3"/>
                    </a:cubicBezTo>
                    <a:cubicBezTo>
                      <a:pt x="5" y="1"/>
                      <a:pt x="4" y="0"/>
                      <a:pt x="3" y="0"/>
                    </a:cubicBezTo>
                    <a:close/>
                  </a:path>
                </a:pathLst>
              </a:custGeom>
              <a:solidFill>
                <a:srgbClr val="A7CC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8" name="Freeform 3664">
                <a:extLst>
                  <a:ext uri="{FF2B5EF4-FFF2-40B4-BE49-F238E27FC236}">
                    <a16:creationId xmlns:a16="http://schemas.microsoft.com/office/drawing/2014/main" id="{7BE88DE3-32A9-30E9-9E18-6590B780A47B}"/>
                  </a:ext>
                </a:extLst>
              </p:cNvPr>
              <p:cNvSpPr>
                <a:spLocks/>
              </p:cNvSpPr>
              <p:nvPr/>
            </p:nvSpPr>
            <p:spPr bwMode="auto">
              <a:xfrm>
                <a:off x="7229262" y="1848816"/>
                <a:ext cx="376848" cy="5798"/>
              </a:xfrm>
              <a:custGeom>
                <a:avLst/>
                <a:gdLst>
                  <a:gd name="T0" fmla="*/ 149 w 150"/>
                  <a:gd name="T1" fmla="*/ 2 h 2"/>
                  <a:gd name="T2" fmla="*/ 0 w 150"/>
                  <a:gd name="T3" fmla="*/ 2 h 2"/>
                  <a:gd name="T4" fmla="*/ 0 w 150"/>
                  <a:gd name="T5" fmla="*/ 1 h 2"/>
                  <a:gd name="T6" fmla="*/ 0 w 150"/>
                  <a:gd name="T7" fmla="*/ 0 h 2"/>
                  <a:gd name="T8" fmla="*/ 149 w 150"/>
                  <a:gd name="T9" fmla="*/ 0 h 2"/>
                  <a:gd name="T10" fmla="*/ 150 w 150"/>
                  <a:gd name="T11" fmla="*/ 1 h 2"/>
                  <a:gd name="T12" fmla="*/ 149 w 150"/>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150" h="2">
                    <a:moveTo>
                      <a:pt x="149" y="2"/>
                    </a:moveTo>
                    <a:cubicBezTo>
                      <a:pt x="0" y="2"/>
                      <a:pt x="0" y="2"/>
                      <a:pt x="0" y="2"/>
                    </a:cubicBezTo>
                    <a:cubicBezTo>
                      <a:pt x="0" y="2"/>
                      <a:pt x="0" y="1"/>
                      <a:pt x="0" y="1"/>
                    </a:cubicBezTo>
                    <a:cubicBezTo>
                      <a:pt x="0" y="0"/>
                      <a:pt x="0" y="0"/>
                      <a:pt x="0" y="0"/>
                    </a:cubicBezTo>
                    <a:cubicBezTo>
                      <a:pt x="149" y="0"/>
                      <a:pt x="149" y="0"/>
                      <a:pt x="149" y="0"/>
                    </a:cubicBezTo>
                    <a:cubicBezTo>
                      <a:pt x="150" y="0"/>
                      <a:pt x="150" y="0"/>
                      <a:pt x="150" y="1"/>
                    </a:cubicBezTo>
                    <a:cubicBezTo>
                      <a:pt x="150" y="1"/>
                      <a:pt x="150" y="2"/>
                      <a:pt x="149" y="2"/>
                    </a:cubicBezTo>
                    <a:close/>
                  </a:path>
                </a:pathLst>
              </a:custGeom>
              <a:solidFill>
                <a:srgbClr val="A7CC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9" name="Freeform 3665">
                <a:extLst>
                  <a:ext uri="{FF2B5EF4-FFF2-40B4-BE49-F238E27FC236}">
                    <a16:creationId xmlns:a16="http://schemas.microsoft.com/office/drawing/2014/main" id="{655D3665-B2FA-39BA-EB1F-AB9378F08390}"/>
                  </a:ext>
                </a:extLst>
              </p:cNvPr>
              <p:cNvSpPr>
                <a:spLocks/>
              </p:cNvSpPr>
              <p:nvPr/>
            </p:nvSpPr>
            <p:spPr bwMode="auto">
              <a:xfrm>
                <a:off x="7246655" y="1524147"/>
                <a:ext cx="315974" cy="269592"/>
              </a:xfrm>
              <a:custGeom>
                <a:avLst/>
                <a:gdLst>
                  <a:gd name="T0" fmla="*/ 2 w 125"/>
                  <a:gd name="T1" fmla="*/ 107 h 107"/>
                  <a:gd name="T2" fmla="*/ 1 w 125"/>
                  <a:gd name="T3" fmla="*/ 107 h 107"/>
                  <a:gd name="T4" fmla="*/ 1 w 125"/>
                  <a:gd name="T5" fmla="*/ 105 h 107"/>
                  <a:gd name="T6" fmla="*/ 32 w 125"/>
                  <a:gd name="T7" fmla="*/ 76 h 107"/>
                  <a:gd name="T8" fmla="*/ 34 w 125"/>
                  <a:gd name="T9" fmla="*/ 76 h 107"/>
                  <a:gd name="T10" fmla="*/ 64 w 125"/>
                  <a:gd name="T11" fmla="*/ 94 h 107"/>
                  <a:gd name="T12" fmla="*/ 123 w 125"/>
                  <a:gd name="T13" fmla="*/ 1 h 107"/>
                  <a:gd name="T14" fmla="*/ 125 w 125"/>
                  <a:gd name="T15" fmla="*/ 0 h 107"/>
                  <a:gd name="T16" fmla="*/ 125 w 125"/>
                  <a:gd name="T17" fmla="*/ 2 h 107"/>
                  <a:gd name="T18" fmla="*/ 65 w 125"/>
                  <a:gd name="T19" fmla="*/ 96 h 107"/>
                  <a:gd name="T20" fmla="*/ 64 w 125"/>
                  <a:gd name="T21" fmla="*/ 96 h 107"/>
                  <a:gd name="T22" fmla="*/ 33 w 125"/>
                  <a:gd name="T23" fmla="*/ 78 h 107"/>
                  <a:gd name="T24" fmla="*/ 2 w 125"/>
                  <a:gd name="T25" fmla="*/ 107 h 107"/>
                  <a:gd name="T26" fmla="*/ 2 w 125"/>
                  <a:gd name="T27" fmla="*/ 107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5" h="107">
                    <a:moveTo>
                      <a:pt x="2" y="107"/>
                    </a:moveTo>
                    <a:cubicBezTo>
                      <a:pt x="1" y="107"/>
                      <a:pt x="1" y="107"/>
                      <a:pt x="1" y="107"/>
                    </a:cubicBezTo>
                    <a:cubicBezTo>
                      <a:pt x="0" y="106"/>
                      <a:pt x="0" y="105"/>
                      <a:pt x="1" y="105"/>
                    </a:cubicBezTo>
                    <a:cubicBezTo>
                      <a:pt x="32" y="76"/>
                      <a:pt x="32" y="76"/>
                      <a:pt x="32" y="76"/>
                    </a:cubicBezTo>
                    <a:cubicBezTo>
                      <a:pt x="33" y="75"/>
                      <a:pt x="33" y="75"/>
                      <a:pt x="34" y="76"/>
                    </a:cubicBezTo>
                    <a:cubicBezTo>
                      <a:pt x="64" y="94"/>
                      <a:pt x="64" y="94"/>
                      <a:pt x="64" y="94"/>
                    </a:cubicBezTo>
                    <a:cubicBezTo>
                      <a:pt x="123" y="1"/>
                      <a:pt x="123" y="1"/>
                      <a:pt x="123" y="1"/>
                    </a:cubicBezTo>
                    <a:cubicBezTo>
                      <a:pt x="124" y="0"/>
                      <a:pt x="124" y="0"/>
                      <a:pt x="125" y="0"/>
                    </a:cubicBezTo>
                    <a:cubicBezTo>
                      <a:pt x="125" y="1"/>
                      <a:pt x="125" y="1"/>
                      <a:pt x="125" y="2"/>
                    </a:cubicBezTo>
                    <a:cubicBezTo>
                      <a:pt x="65" y="96"/>
                      <a:pt x="65" y="96"/>
                      <a:pt x="65" y="96"/>
                    </a:cubicBezTo>
                    <a:cubicBezTo>
                      <a:pt x="65" y="96"/>
                      <a:pt x="64" y="97"/>
                      <a:pt x="64" y="96"/>
                    </a:cubicBezTo>
                    <a:cubicBezTo>
                      <a:pt x="33" y="78"/>
                      <a:pt x="33" y="78"/>
                      <a:pt x="33" y="78"/>
                    </a:cubicBezTo>
                    <a:cubicBezTo>
                      <a:pt x="2" y="107"/>
                      <a:pt x="2" y="107"/>
                      <a:pt x="2" y="107"/>
                    </a:cubicBezTo>
                    <a:cubicBezTo>
                      <a:pt x="2" y="107"/>
                      <a:pt x="2" y="107"/>
                      <a:pt x="2" y="107"/>
                    </a:cubicBezTo>
                    <a:close/>
                  </a:path>
                </a:pathLst>
              </a:custGeom>
              <a:solidFill>
                <a:srgbClr val="A7CC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0" name="Freeform 3666">
                <a:extLst>
                  <a:ext uri="{FF2B5EF4-FFF2-40B4-BE49-F238E27FC236}">
                    <a16:creationId xmlns:a16="http://schemas.microsoft.com/office/drawing/2014/main" id="{E2147143-F8FA-D2CA-0A86-E71759816229}"/>
                  </a:ext>
                </a:extLst>
              </p:cNvPr>
              <p:cNvSpPr>
                <a:spLocks/>
              </p:cNvSpPr>
              <p:nvPr/>
            </p:nvSpPr>
            <p:spPr bwMode="auto">
              <a:xfrm>
                <a:off x="7545234" y="1521249"/>
                <a:ext cx="20293" cy="17393"/>
              </a:xfrm>
              <a:custGeom>
                <a:avLst/>
                <a:gdLst>
                  <a:gd name="T0" fmla="*/ 6 w 7"/>
                  <a:gd name="T1" fmla="*/ 6 h 6"/>
                  <a:gd name="T2" fmla="*/ 5 w 7"/>
                  <a:gd name="T3" fmla="*/ 3 h 6"/>
                  <a:gd name="T4" fmla="*/ 0 w 7"/>
                  <a:gd name="T5" fmla="*/ 4 h 6"/>
                  <a:gd name="T6" fmla="*/ 2 w 7"/>
                  <a:gd name="T7" fmla="*/ 1 h 6"/>
                  <a:gd name="T8" fmla="*/ 6 w 7"/>
                  <a:gd name="T9" fmla="*/ 0 h 6"/>
                  <a:gd name="T10" fmla="*/ 7 w 7"/>
                  <a:gd name="T11" fmla="*/ 4 h 6"/>
                  <a:gd name="T12" fmla="*/ 6 w 7"/>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7" h="6">
                    <a:moveTo>
                      <a:pt x="6" y="6"/>
                    </a:moveTo>
                    <a:lnTo>
                      <a:pt x="5" y="3"/>
                    </a:lnTo>
                    <a:lnTo>
                      <a:pt x="0" y="4"/>
                    </a:lnTo>
                    <a:lnTo>
                      <a:pt x="2" y="1"/>
                    </a:lnTo>
                    <a:lnTo>
                      <a:pt x="6" y="0"/>
                    </a:lnTo>
                    <a:lnTo>
                      <a:pt x="7" y="4"/>
                    </a:lnTo>
                    <a:lnTo>
                      <a:pt x="6" y="6"/>
                    </a:lnTo>
                    <a:close/>
                  </a:path>
                </a:pathLst>
              </a:custGeom>
              <a:solidFill>
                <a:srgbClr val="A7CC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1" name="Freeform 3667">
                <a:extLst>
                  <a:ext uri="{FF2B5EF4-FFF2-40B4-BE49-F238E27FC236}">
                    <a16:creationId xmlns:a16="http://schemas.microsoft.com/office/drawing/2014/main" id="{7CF7633C-22F0-950F-608E-D15C59946B1B}"/>
                  </a:ext>
                </a:extLst>
              </p:cNvPr>
              <p:cNvSpPr>
                <a:spLocks/>
              </p:cNvSpPr>
              <p:nvPr/>
            </p:nvSpPr>
            <p:spPr bwMode="auto">
              <a:xfrm>
                <a:off x="7252453" y="1373408"/>
                <a:ext cx="101460" cy="92763"/>
              </a:xfrm>
              <a:custGeom>
                <a:avLst/>
                <a:gdLst>
                  <a:gd name="T0" fmla="*/ 0 w 40"/>
                  <a:gd name="T1" fmla="*/ 27 h 37"/>
                  <a:gd name="T2" fmla="*/ 40 w 40"/>
                  <a:gd name="T3" fmla="*/ 37 h 37"/>
                  <a:gd name="T4" fmla="*/ 22 w 40"/>
                  <a:gd name="T5" fmla="*/ 0 h 37"/>
                  <a:gd name="T6" fmla="*/ 0 w 40"/>
                  <a:gd name="T7" fmla="*/ 27 h 37"/>
                </a:gdLst>
                <a:ahLst/>
                <a:cxnLst>
                  <a:cxn ang="0">
                    <a:pos x="T0" y="T1"/>
                  </a:cxn>
                  <a:cxn ang="0">
                    <a:pos x="T2" y="T3"/>
                  </a:cxn>
                  <a:cxn ang="0">
                    <a:pos x="T4" y="T5"/>
                  </a:cxn>
                  <a:cxn ang="0">
                    <a:pos x="T6" y="T7"/>
                  </a:cxn>
                </a:cxnLst>
                <a:rect l="0" t="0" r="r" b="b"/>
                <a:pathLst>
                  <a:path w="40" h="37">
                    <a:moveTo>
                      <a:pt x="0" y="27"/>
                    </a:moveTo>
                    <a:cubicBezTo>
                      <a:pt x="40" y="37"/>
                      <a:pt x="40" y="37"/>
                      <a:pt x="40" y="37"/>
                    </a:cubicBezTo>
                    <a:cubicBezTo>
                      <a:pt x="22" y="0"/>
                      <a:pt x="22" y="0"/>
                      <a:pt x="22" y="0"/>
                    </a:cubicBezTo>
                    <a:cubicBezTo>
                      <a:pt x="11" y="5"/>
                      <a:pt x="3" y="15"/>
                      <a:pt x="0" y="27"/>
                    </a:cubicBezTo>
                    <a:close/>
                  </a:path>
                </a:pathLst>
              </a:custGeom>
              <a:solidFill>
                <a:srgbClr val="A7CC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2" name="Freeform 3668">
                <a:extLst>
                  <a:ext uri="{FF2B5EF4-FFF2-40B4-BE49-F238E27FC236}">
                    <a16:creationId xmlns:a16="http://schemas.microsoft.com/office/drawing/2014/main" id="{D9A0E1D2-0115-FAA0-1EAB-401C3B4542A2}"/>
                  </a:ext>
                </a:extLst>
              </p:cNvPr>
              <p:cNvSpPr>
                <a:spLocks/>
              </p:cNvSpPr>
              <p:nvPr/>
            </p:nvSpPr>
            <p:spPr bwMode="auto">
              <a:xfrm>
                <a:off x="7264048" y="1373408"/>
                <a:ext cx="205818" cy="205818"/>
              </a:xfrm>
              <a:custGeom>
                <a:avLst/>
                <a:gdLst>
                  <a:gd name="T0" fmla="*/ 1 w 82"/>
                  <a:gd name="T1" fmla="*/ 31 h 82"/>
                  <a:gd name="T2" fmla="*/ 41 w 82"/>
                  <a:gd name="T3" fmla="*/ 41 h 82"/>
                  <a:gd name="T4" fmla="*/ 23 w 82"/>
                  <a:gd name="T5" fmla="*/ 5 h 82"/>
                  <a:gd name="T6" fmla="*/ 41 w 82"/>
                  <a:gd name="T7" fmla="*/ 0 h 82"/>
                  <a:gd name="T8" fmla="*/ 72 w 82"/>
                  <a:gd name="T9" fmla="*/ 14 h 82"/>
                  <a:gd name="T10" fmla="*/ 82 w 82"/>
                  <a:gd name="T11" fmla="*/ 40 h 82"/>
                  <a:gd name="T12" fmla="*/ 82 w 82"/>
                  <a:gd name="T13" fmla="*/ 41 h 82"/>
                  <a:gd name="T14" fmla="*/ 57 w 82"/>
                  <a:gd name="T15" fmla="*/ 79 h 82"/>
                  <a:gd name="T16" fmla="*/ 41 w 82"/>
                  <a:gd name="T17" fmla="*/ 82 h 82"/>
                  <a:gd name="T18" fmla="*/ 4 w 82"/>
                  <a:gd name="T19" fmla="*/ 59 h 82"/>
                  <a:gd name="T20" fmla="*/ 4 w 82"/>
                  <a:gd name="T21" fmla="*/ 59 h 82"/>
                  <a:gd name="T22" fmla="*/ 0 w 82"/>
                  <a:gd name="T23" fmla="*/ 41 h 82"/>
                  <a:gd name="T24" fmla="*/ 1 w 82"/>
                  <a:gd name="T25" fmla="*/ 31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2" h="82">
                    <a:moveTo>
                      <a:pt x="1" y="31"/>
                    </a:moveTo>
                    <a:cubicBezTo>
                      <a:pt x="41" y="41"/>
                      <a:pt x="41" y="41"/>
                      <a:pt x="41" y="41"/>
                    </a:cubicBezTo>
                    <a:cubicBezTo>
                      <a:pt x="23" y="5"/>
                      <a:pt x="23" y="5"/>
                      <a:pt x="23" y="5"/>
                    </a:cubicBezTo>
                    <a:cubicBezTo>
                      <a:pt x="28" y="2"/>
                      <a:pt x="34" y="0"/>
                      <a:pt x="41" y="0"/>
                    </a:cubicBezTo>
                    <a:cubicBezTo>
                      <a:pt x="53" y="0"/>
                      <a:pt x="64" y="6"/>
                      <a:pt x="72" y="14"/>
                    </a:cubicBezTo>
                    <a:cubicBezTo>
                      <a:pt x="78" y="21"/>
                      <a:pt x="81" y="30"/>
                      <a:pt x="82" y="40"/>
                    </a:cubicBezTo>
                    <a:cubicBezTo>
                      <a:pt x="82" y="40"/>
                      <a:pt x="82" y="41"/>
                      <a:pt x="82" y="41"/>
                    </a:cubicBezTo>
                    <a:cubicBezTo>
                      <a:pt x="82" y="58"/>
                      <a:pt x="72" y="73"/>
                      <a:pt x="57" y="79"/>
                    </a:cubicBezTo>
                    <a:cubicBezTo>
                      <a:pt x="52" y="81"/>
                      <a:pt x="47" y="82"/>
                      <a:pt x="41" y="82"/>
                    </a:cubicBezTo>
                    <a:cubicBezTo>
                      <a:pt x="24" y="82"/>
                      <a:pt x="10" y="73"/>
                      <a:pt x="4" y="59"/>
                    </a:cubicBezTo>
                    <a:cubicBezTo>
                      <a:pt x="4" y="59"/>
                      <a:pt x="4" y="59"/>
                      <a:pt x="4" y="59"/>
                    </a:cubicBezTo>
                    <a:cubicBezTo>
                      <a:pt x="1" y="53"/>
                      <a:pt x="0" y="48"/>
                      <a:pt x="0" y="41"/>
                    </a:cubicBezTo>
                    <a:cubicBezTo>
                      <a:pt x="0" y="38"/>
                      <a:pt x="0" y="34"/>
                      <a:pt x="1" y="31"/>
                    </a:cubicBezTo>
                    <a:close/>
                  </a:path>
                </a:pathLst>
              </a:custGeom>
              <a:solidFill>
                <a:srgbClr val="A7CC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8" name="Group 7">
              <a:extLst>
                <a:ext uri="{FF2B5EF4-FFF2-40B4-BE49-F238E27FC236}">
                  <a16:creationId xmlns:a16="http://schemas.microsoft.com/office/drawing/2014/main" id="{1590A3EF-6EF1-FB85-8A7D-DBD034DDA868}"/>
                </a:ext>
              </a:extLst>
            </p:cNvPr>
            <p:cNvGrpSpPr/>
            <p:nvPr/>
          </p:nvGrpSpPr>
          <p:grpSpPr>
            <a:xfrm>
              <a:off x="8328059" y="10257680"/>
              <a:ext cx="1249704" cy="1935815"/>
              <a:chOff x="19038356" y="14423162"/>
              <a:chExt cx="892304" cy="1382196"/>
            </a:xfrm>
          </p:grpSpPr>
          <p:sp>
            <p:nvSpPr>
              <p:cNvPr id="127" name="Freeform 3262">
                <a:extLst>
                  <a:ext uri="{FF2B5EF4-FFF2-40B4-BE49-F238E27FC236}">
                    <a16:creationId xmlns:a16="http://schemas.microsoft.com/office/drawing/2014/main" id="{8B241447-5D21-CCFF-3864-B14B12AC8577}"/>
                  </a:ext>
                </a:extLst>
              </p:cNvPr>
              <p:cNvSpPr>
                <a:spLocks/>
              </p:cNvSpPr>
              <p:nvPr/>
            </p:nvSpPr>
            <p:spPr bwMode="auto">
              <a:xfrm>
                <a:off x="19108337" y="14493148"/>
                <a:ext cx="769826" cy="1312210"/>
              </a:xfrm>
              <a:custGeom>
                <a:avLst/>
                <a:gdLst>
                  <a:gd name="T0" fmla="*/ 39 w 44"/>
                  <a:gd name="T1" fmla="*/ 75 h 75"/>
                  <a:gd name="T2" fmla="*/ 4 w 44"/>
                  <a:gd name="T3" fmla="*/ 75 h 75"/>
                  <a:gd name="T4" fmla="*/ 0 w 44"/>
                  <a:gd name="T5" fmla="*/ 0 h 75"/>
                  <a:gd name="T6" fmla="*/ 44 w 44"/>
                  <a:gd name="T7" fmla="*/ 0 h 75"/>
                  <a:gd name="T8" fmla="*/ 39 w 44"/>
                  <a:gd name="T9" fmla="*/ 75 h 75"/>
                </a:gdLst>
                <a:ahLst/>
                <a:cxnLst>
                  <a:cxn ang="0">
                    <a:pos x="T0" y="T1"/>
                  </a:cxn>
                  <a:cxn ang="0">
                    <a:pos x="T2" y="T3"/>
                  </a:cxn>
                  <a:cxn ang="0">
                    <a:pos x="T4" y="T5"/>
                  </a:cxn>
                  <a:cxn ang="0">
                    <a:pos x="T6" y="T7"/>
                  </a:cxn>
                  <a:cxn ang="0">
                    <a:pos x="T8" y="T9"/>
                  </a:cxn>
                </a:cxnLst>
                <a:rect l="0" t="0" r="r" b="b"/>
                <a:pathLst>
                  <a:path w="44" h="75">
                    <a:moveTo>
                      <a:pt x="39" y="75"/>
                    </a:moveTo>
                    <a:lnTo>
                      <a:pt x="4" y="75"/>
                    </a:lnTo>
                    <a:lnTo>
                      <a:pt x="0" y="0"/>
                    </a:lnTo>
                    <a:lnTo>
                      <a:pt x="44" y="0"/>
                    </a:lnTo>
                    <a:lnTo>
                      <a:pt x="39" y="75"/>
                    </a:lnTo>
                    <a:close/>
                  </a:path>
                </a:pathLst>
              </a:custGeom>
              <a:solidFill>
                <a:srgbClr val="733C3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 name="Freeform 3263">
                <a:extLst>
                  <a:ext uri="{FF2B5EF4-FFF2-40B4-BE49-F238E27FC236}">
                    <a16:creationId xmlns:a16="http://schemas.microsoft.com/office/drawing/2014/main" id="{5F43FD2A-E868-D268-2CBE-0E70F13AD591}"/>
                  </a:ext>
                </a:extLst>
              </p:cNvPr>
              <p:cNvSpPr>
                <a:spLocks/>
              </p:cNvSpPr>
              <p:nvPr/>
            </p:nvSpPr>
            <p:spPr bwMode="auto">
              <a:xfrm>
                <a:off x="19038356" y="14423162"/>
                <a:ext cx="892304" cy="157468"/>
              </a:xfrm>
              <a:custGeom>
                <a:avLst/>
                <a:gdLst>
                  <a:gd name="T0" fmla="*/ 2 w 51"/>
                  <a:gd name="T1" fmla="*/ 0 h 9"/>
                  <a:gd name="T2" fmla="*/ 0 w 51"/>
                  <a:gd name="T3" fmla="*/ 9 h 9"/>
                  <a:gd name="T4" fmla="*/ 51 w 51"/>
                  <a:gd name="T5" fmla="*/ 9 h 9"/>
                  <a:gd name="T6" fmla="*/ 49 w 51"/>
                  <a:gd name="T7" fmla="*/ 0 h 9"/>
                  <a:gd name="T8" fmla="*/ 2 w 51"/>
                  <a:gd name="T9" fmla="*/ 0 h 9"/>
                </a:gdLst>
                <a:ahLst/>
                <a:cxnLst>
                  <a:cxn ang="0">
                    <a:pos x="T0" y="T1"/>
                  </a:cxn>
                  <a:cxn ang="0">
                    <a:pos x="T2" y="T3"/>
                  </a:cxn>
                  <a:cxn ang="0">
                    <a:pos x="T4" y="T5"/>
                  </a:cxn>
                  <a:cxn ang="0">
                    <a:pos x="T6" y="T7"/>
                  </a:cxn>
                  <a:cxn ang="0">
                    <a:pos x="T8" y="T9"/>
                  </a:cxn>
                </a:cxnLst>
                <a:rect l="0" t="0" r="r" b="b"/>
                <a:pathLst>
                  <a:path w="51" h="9">
                    <a:moveTo>
                      <a:pt x="2" y="0"/>
                    </a:moveTo>
                    <a:lnTo>
                      <a:pt x="0" y="9"/>
                    </a:lnTo>
                    <a:lnTo>
                      <a:pt x="51" y="9"/>
                    </a:lnTo>
                    <a:lnTo>
                      <a:pt x="49" y="0"/>
                    </a:lnTo>
                    <a:lnTo>
                      <a:pt x="2" y="0"/>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9" name="Freeform 80599">
              <a:extLst>
                <a:ext uri="{FF2B5EF4-FFF2-40B4-BE49-F238E27FC236}">
                  <a16:creationId xmlns:a16="http://schemas.microsoft.com/office/drawing/2014/main" id="{948BCF82-2185-2588-57AE-59D57A4A7673}"/>
                </a:ext>
              </a:extLst>
            </p:cNvPr>
            <p:cNvSpPr>
              <a:spLocks/>
            </p:cNvSpPr>
            <p:nvPr/>
          </p:nvSpPr>
          <p:spPr bwMode="auto">
            <a:xfrm>
              <a:off x="6321159" y="7563885"/>
              <a:ext cx="566278" cy="495493"/>
            </a:xfrm>
            <a:custGeom>
              <a:avLst/>
              <a:gdLst>
                <a:gd name="T0" fmla="*/ 0 w 18"/>
                <a:gd name="T1" fmla="*/ 0 h 16"/>
                <a:gd name="T2" fmla="*/ 18 w 18"/>
                <a:gd name="T3" fmla="*/ 0 h 16"/>
                <a:gd name="T4" fmla="*/ 18 w 18"/>
                <a:gd name="T5" fmla="*/ 10 h 16"/>
                <a:gd name="T6" fmla="*/ 0 w 18"/>
                <a:gd name="T7" fmla="*/ 16 h 16"/>
                <a:gd name="T8" fmla="*/ 0 w 18"/>
                <a:gd name="T9" fmla="*/ 0 h 16"/>
              </a:gdLst>
              <a:ahLst/>
              <a:cxnLst>
                <a:cxn ang="0">
                  <a:pos x="T0" y="T1"/>
                </a:cxn>
                <a:cxn ang="0">
                  <a:pos x="T2" y="T3"/>
                </a:cxn>
                <a:cxn ang="0">
                  <a:pos x="T4" y="T5"/>
                </a:cxn>
                <a:cxn ang="0">
                  <a:pos x="T6" y="T7"/>
                </a:cxn>
                <a:cxn ang="0">
                  <a:pos x="T8" y="T9"/>
                </a:cxn>
              </a:cxnLst>
              <a:rect l="0" t="0" r="r" b="b"/>
              <a:pathLst>
                <a:path w="18" h="16">
                  <a:moveTo>
                    <a:pt x="0" y="0"/>
                  </a:moveTo>
                  <a:cubicBezTo>
                    <a:pt x="18" y="0"/>
                    <a:pt x="18" y="0"/>
                    <a:pt x="18" y="0"/>
                  </a:cubicBezTo>
                  <a:cubicBezTo>
                    <a:pt x="18" y="10"/>
                    <a:pt x="18" y="10"/>
                    <a:pt x="18" y="10"/>
                  </a:cubicBezTo>
                  <a:cubicBezTo>
                    <a:pt x="12" y="11"/>
                    <a:pt x="6" y="14"/>
                    <a:pt x="0" y="16"/>
                  </a:cubicBezTo>
                  <a:lnTo>
                    <a:pt x="0" y="0"/>
                  </a:lnTo>
                  <a:close/>
                </a:path>
              </a:pathLst>
            </a:custGeom>
            <a:solidFill>
              <a:srgbClr val="D9D8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 name="Freeform 80608">
              <a:extLst>
                <a:ext uri="{FF2B5EF4-FFF2-40B4-BE49-F238E27FC236}">
                  <a16:creationId xmlns:a16="http://schemas.microsoft.com/office/drawing/2014/main" id="{D596F7F0-124C-323C-B52B-10BAE9035BB3}"/>
                </a:ext>
              </a:extLst>
            </p:cNvPr>
            <p:cNvSpPr>
              <a:spLocks/>
            </p:cNvSpPr>
            <p:nvPr/>
          </p:nvSpPr>
          <p:spPr bwMode="auto">
            <a:xfrm>
              <a:off x="6014425" y="9994162"/>
              <a:ext cx="2099944" cy="2194328"/>
            </a:xfrm>
            <a:custGeom>
              <a:avLst/>
              <a:gdLst>
                <a:gd name="T0" fmla="*/ 4 w 68"/>
                <a:gd name="T1" fmla="*/ 71 h 71"/>
                <a:gd name="T2" fmla="*/ 30 w 68"/>
                <a:gd name="T3" fmla="*/ 71 h 71"/>
                <a:gd name="T4" fmla="*/ 31 w 68"/>
                <a:gd name="T5" fmla="*/ 39 h 71"/>
                <a:gd name="T6" fmla="*/ 31 w 68"/>
                <a:gd name="T7" fmla="*/ 36 h 71"/>
                <a:gd name="T8" fmla="*/ 32 w 68"/>
                <a:gd name="T9" fmla="*/ 30 h 71"/>
                <a:gd name="T10" fmla="*/ 32 w 68"/>
                <a:gd name="T11" fmla="*/ 29 h 71"/>
                <a:gd name="T12" fmla="*/ 37 w 68"/>
                <a:gd name="T13" fmla="*/ 29 h 71"/>
                <a:gd name="T14" fmla="*/ 37 w 68"/>
                <a:gd name="T15" fmla="*/ 29 h 71"/>
                <a:gd name="T16" fmla="*/ 37 w 68"/>
                <a:gd name="T17" fmla="*/ 30 h 71"/>
                <a:gd name="T18" fmla="*/ 37 w 68"/>
                <a:gd name="T19" fmla="*/ 36 h 71"/>
                <a:gd name="T20" fmla="*/ 37 w 68"/>
                <a:gd name="T21" fmla="*/ 38 h 71"/>
                <a:gd name="T22" fmla="*/ 40 w 68"/>
                <a:gd name="T23" fmla="*/ 60 h 71"/>
                <a:gd name="T24" fmla="*/ 40 w 68"/>
                <a:gd name="T25" fmla="*/ 60 h 71"/>
                <a:gd name="T26" fmla="*/ 41 w 68"/>
                <a:gd name="T27" fmla="*/ 71 h 71"/>
                <a:gd name="T28" fmla="*/ 68 w 68"/>
                <a:gd name="T29" fmla="*/ 71 h 71"/>
                <a:gd name="T30" fmla="*/ 68 w 68"/>
                <a:gd name="T31" fmla="*/ 33 h 71"/>
                <a:gd name="T32" fmla="*/ 67 w 68"/>
                <a:gd name="T33" fmla="*/ 0 h 71"/>
                <a:gd name="T34" fmla="*/ 0 w 68"/>
                <a:gd name="T35" fmla="*/ 0 h 71"/>
                <a:gd name="T36" fmla="*/ 1 w 68"/>
                <a:gd name="T37" fmla="*/ 38 h 71"/>
                <a:gd name="T38" fmla="*/ 4 w 68"/>
                <a:gd name="T39" fmla="*/ 7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8" h="71">
                  <a:moveTo>
                    <a:pt x="4" y="71"/>
                  </a:moveTo>
                  <a:cubicBezTo>
                    <a:pt x="30" y="71"/>
                    <a:pt x="30" y="71"/>
                    <a:pt x="30" y="71"/>
                  </a:cubicBezTo>
                  <a:cubicBezTo>
                    <a:pt x="30" y="62"/>
                    <a:pt x="31" y="42"/>
                    <a:pt x="31" y="39"/>
                  </a:cubicBezTo>
                  <a:cubicBezTo>
                    <a:pt x="31" y="38"/>
                    <a:pt x="31" y="37"/>
                    <a:pt x="31" y="36"/>
                  </a:cubicBezTo>
                  <a:cubicBezTo>
                    <a:pt x="32" y="33"/>
                    <a:pt x="32" y="31"/>
                    <a:pt x="32" y="30"/>
                  </a:cubicBezTo>
                  <a:cubicBezTo>
                    <a:pt x="32" y="29"/>
                    <a:pt x="32" y="29"/>
                    <a:pt x="32" y="29"/>
                  </a:cubicBezTo>
                  <a:cubicBezTo>
                    <a:pt x="37" y="29"/>
                    <a:pt x="37" y="29"/>
                    <a:pt x="37" y="29"/>
                  </a:cubicBezTo>
                  <a:cubicBezTo>
                    <a:pt x="37" y="29"/>
                    <a:pt x="37" y="29"/>
                    <a:pt x="37" y="29"/>
                  </a:cubicBezTo>
                  <a:cubicBezTo>
                    <a:pt x="37" y="29"/>
                    <a:pt x="37" y="30"/>
                    <a:pt x="37" y="30"/>
                  </a:cubicBezTo>
                  <a:cubicBezTo>
                    <a:pt x="37" y="31"/>
                    <a:pt x="37" y="33"/>
                    <a:pt x="37" y="36"/>
                  </a:cubicBezTo>
                  <a:cubicBezTo>
                    <a:pt x="37" y="37"/>
                    <a:pt x="37" y="38"/>
                    <a:pt x="37" y="38"/>
                  </a:cubicBezTo>
                  <a:cubicBezTo>
                    <a:pt x="38" y="44"/>
                    <a:pt x="38" y="51"/>
                    <a:pt x="40" y="60"/>
                  </a:cubicBezTo>
                  <a:cubicBezTo>
                    <a:pt x="40" y="60"/>
                    <a:pt x="40" y="60"/>
                    <a:pt x="40" y="60"/>
                  </a:cubicBezTo>
                  <a:cubicBezTo>
                    <a:pt x="40" y="65"/>
                    <a:pt x="41" y="68"/>
                    <a:pt x="41" y="71"/>
                  </a:cubicBezTo>
                  <a:cubicBezTo>
                    <a:pt x="68" y="71"/>
                    <a:pt x="68" y="71"/>
                    <a:pt x="68" y="71"/>
                  </a:cubicBezTo>
                  <a:cubicBezTo>
                    <a:pt x="68" y="58"/>
                    <a:pt x="68" y="46"/>
                    <a:pt x="68" y="33"/>
                  </a:cubicBezTo>
                  <a:cubicBezTo>
                    <a:pt x="67" y="22"/>
                    <a:pt x="67" y="11"/>
                    <a:pt x="67" y="0"/>
                  </a:cubicBezTo>
                  <a:cubicBezTo>
                    <a:pt x="0" y="0"/>
                    <a:pt x="0" y="0"/>
                    <a:pt x="0" y="0"/>
                  </a:cubicBezTo>
                  <a:cubicBezTo>
                    <a:pt x="0" y="10"/>
                    <a:pt x="1" y="23"/>
                    <a:pt x="1" y="38"/>
                  </a:cubicBezTo>
                  <a:cubicBezTo>
                    <a:pt x="2" y="49"/>
                    <a:pt x="4" y="60"/>
                    <a:pt x="4" y="71"/>
                  </a:cubicBezTo>
                  <a:close/>
                </a:path>
              </a:pathLst>
            </a:custGeom>
            <a:solidFill>
              <a:srgbClr val="184F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 name="Freeform 80609">
              <a:extLst>
                <a:ext uri="{FF2B5EF4-FFF2-40B4-BE49-F238E27FC236}">
                  <a16:creationId xmlns:a16="http://schemas.microsoft.com/office/drawing/2014/main" id="{AEAA298A-90C0-807A-E754-3DE40731757D}"/>
                </a:ext>
              </a:extLst>
            </p:cNvPr>
            <p:cNvSpPr>
              <a:spLocks/>
            </p:cNvSpPr>
            <p:nvPr/>
          </p:nvSpPr>
          <p:spPr bwMode="auto">
            <a:xfrm>
              <a:off x="6014425" y="9970567"/>
              <a:ext cx="2099944" cy="235948"/>
            </a:xfrm>
            <a:custGeom>
              <a:avLst/>
              <a:gdLst>
                <a:gd name="T0" fmla="*/ 0 w 89"/>
                <a:gd name="T1" fmla="*/ 2 h 10"/>
                <a:gd name="T2" fmla="*/ 88 w 89"/>
                <a:gd name="T3" fmla="*/ 10 h 10"/>
                <a:gd name="T4" fmla="*/ 89 w 89"/>
                <a:gd name="T5" fmla="*/ 0 h 10"/>
                <a:gd name="T6" fmla="*/ 0 w 89"/>
                <a:gd name="T7" fmla="*/ 0 h 10"/>
                <a:gd name="T8" fmla="*/ 0 w 89"/>
                <a:gd name="T9" fmla="*/ 2 h 10"/>
              </a:gdLst>
              <a:ahLst/>
              <a:cxnLst>
                <a:cxn ang="0">
                  <a:pos x="T0" y="T1"/>
                </a:cxn>
                <a:cxn ang="0">
                  <a:pos x="T2" y="T3"/>
                </a:cxn>
                <a:cxn ang="0">
                  <a:pos x="T4" y="T5"/>
                </a:cxn>
                <a:cxn ang="0">
                  <a:pos x="T6" y="T7"/>
                </a:cxn>
                <a:cxn ang="0">
                  <a:pos x="T8" y="T9"/>
                </a:cxn>
              </a:cxnLst>
              <a:rect l="0" t="0" r="r" b="b"/>
              <a:pathLst>
                <a:path w="89" h="10">
                  <a:moveTo>
                    <a:pt x="0" y="2"/>
                  </a:moveTo>
                  <a:lnTo>
                    <a:pt x="88" y="10"/>
                  </a:lnTo>
                  <a:lnTo>
                    <a:pt x="89" y="0"/>
                  </a:lnTo>
                  <a:lnTo>
                    <a:pt x="0" y="0"/>
                  </a:lnTo>
                  <a:lnTo>
                    <a:pt x="0" y="2"/>
                  </a:lnTo>
                  <a:close/>
                </a:path>
              </a:pathLst>
            </a:custGeom>
            <a:solidFill>
              <a:srgbClr val="0C42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 name="Freeform 80610">
              <a:extLst>
                <a:ext uri="{FF2B5EF4-FFF2-40B4-BE49-F238E27FC236}">
                  <a16:creationId xmlns:a16="http://schemas.microsoft.com/office/drawing/2014/main" id="{671A2AC2-3E1F-9B27-A78F-408ECF82A4DA}"/>
                </a:ext>
              </a:extLst>
            </p:cNvPr>
            <p:cNvSpPr>
              <a:spLocks/>
            </p:cNvSpPr>
            <p:nvPr/>
          </p:nvSpPr>
          <p:spPr bwMode="auto">
            <a:xfrm>
              <a:off x="6580703" y="10607625"/>
              <a:ext cx="896607" cy="283139"/>
            </a:xfrm>
            <a:custGeom>
              <a:avLst/>
              <a:gdLst>
                <a:gd name="T0" fmla="*/ 0 w 38"/>
                <a:gd name="T1" fmla="*/ 0 h 12"/>
                <a:gd name="T2" fmla="*/ 15 w 38"/>
                <a:gd name="T3" fmla="*/ 5 h 12"/>
                <a:gd name="T4" fmla="*/ 38 w 38"/>
                <a:gd name="T5" fmla="*/ 4 h 12"/>
                <a:gd name="T6" fmla="*/ 24 w 38"/>
                <a:gd name="T7" fmla="*/ 12 h 12"/>
                <a:gd name="T8" fmla="*/ 18 w 38"/>
                <a:gd name="T9" fmla="*/ 12 h 12"/>
                <a:gd name="T10" fmla="*/ 0 w 38"/>
                <a:gd name="T11" fmla="*/ 0 h 12"/>
              </a:gdLst>
              <a:ahLst/>
              <a:cxnLst>
                <a:cxn ang="0">
                  <a:pos x="T0" y="T1"/>
                </a:cxn>
                <a:cxn ang="0">
                  <a:pos x="T2" y="T3"/>
                </a:cxn>
                <a:cxn ang="0">
                  <a:pos x="T4" y="T5"/>
                </a:cxn>
                <a:cxn ang="0">
                  <a:pos x="T6" y="T7"/>
                </a:cxn>
                <a:cxn ang="0">
                  <a:pos x="T8" y="T9"/>
                </a:cxn>
                <a:cxn ang="0">
                  <a:pos x="T10" y="T11"/>
                </a:cxn>
              </a:cxnLst>
              <a:rect l="0" t="0" r="r" b="b"/>
              <a:pathLst>
                <a:path w="38" h="12">
                  <a:moveTo>
                    <a:pt x="0" y="0"/>
                  </a:moveTo>
                  <a:lnTo>
                    <a:pt x="15" y="5"/>
                  </a:lnTo>
                  <a:lnTo>
                    <a:pt x="38" y="4"/>
                  </a:lnTo>
                  <a:lnTo>
                    <a:pt x="24" y="12"/>
                  </a:lnTo>
                  <a:lnTo>
                    <a:pt x="18" y="12"/>
                  </a:lnTo>
                  <a:lnTo>
                    <a:pt x="0" y="0"/>
                  </a:lnTo>
                  <a:close/>
                </a:path>
              </a:pathLst>
            </a:custGeom>
            <a:solidFill>
              <a:srgbClr val="0C42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 name="Freeform 80611">
              <a:extLst>
                <a:ext uri="{FF2B5EF4-FFF2-40B4-BE49-F238E27FC236}">
                  <a16:creationId xmlns:a16="http://schemas.microsoft.com/office/drawing/2014/main" id="{68098E5D-43CC-67BD-CA7B-4E2199E48E9A}"/>
                </a:ext>
              </a:extLst>
            </p:cNvPr>
            <p:cNvSpPr>
              <a:spLocks/>
            </p:cNvSpPr>
            <p:nvPr/>
          </p:nvSpPr>
          <p:spPr bwMode="auto">
            <a:xfrm>
              <a:off x="6108802" y="10112134"/>
              <a:ext cx="401114" cy="1250531"/>
            </a:xfrm>
            <a:custGeom>
              <a:avLst/>
              <a:gdLst>
                <a:gd name="T0" fmla="*/ 11 w 13"/>
                <a:gd name="T1" fmla="*/ 4 h 40"/>
                <a:gd name="T2" fmla="*/ 0 w 13"/>
                <a:gd name="T3" fmla="*/ 12 h 40"/>
                <a:gd name="T4" fmla="*/ 6 w 13"/>
                <a:gd name="T5" fmla="*/ 40 h 40"/>
                <a:gd name="T6" fmla="*/ 4 w 13"/>
                <a:gd name="T7" fmla="*/ 17 h 40"/>
                <a:gd name="T8" fmla="*/ 9 w 13"/>
                <a:gd name="T9" fmla="*/ 10 h 40"/>
                <a:gd name="T10" fmla="*/ 11 w 13"/>
                <a:gd name="T11" fmla="*/ 4 h 40"/>
              </a:gdLst>
              <a:ahLst/>
              <a:cxnLst>
                <a:cxn ang="0">
                  <a:pos x="T0" y="T1"/>
                </a:cxn>
                <a:cxn ang="0">
                  <a:pos x="T2" y="T3"/>
                </a:cxn>
                <a:cxn ang="0">
                  <a:pos x="T4" y="T5"/>
                </a:cxn>
                <a:cxn ang="0">
                  <a:pos x="T6" y="T7"/>
                </a:cxn>
                <a:cxn ang="0">
                  <a:pos x="T8" y="T9"/>
                </a:cxn>
                <a:cxn ang="0">
                  <a:pos x="T10" y="T11"/>
                </a:cxn>
              </a:cxnLst>
              <a:rect l="0" t="0" r="r" b="b"/>
              <a:pathLst>
                <a:path w="13" h="40">
                  <a:moveTo>
                    <a:pt x="11" y="4"/>
                  </a:moveTo>
                  <a:cubicBezTo>
                    <a:pt x="8" y="11"/>
                    <a:pt x="0" y="12"/>
                    <a:pt x="0" y="12"/>
                  </a:cubicBezTo>
                  <a:cubicBezTo>
                    <a:pt x="6" y="40"/>
                    <a:pt x="6" y="40"/>
                    <a:pt x="6" y="40"/>
                  </a:cubicBezTo>
                  <a:cubicBezTo>
                    <a:pt x="4" y="17"/>
                    <a:pt x="4" y="17"/>
                    <a:pt x="4" y="17"/>
                  </a:cubicBezTo>
                  <a:cubicBezTo>
                    <a:pt x="4" y="17"/>
                    <a:pt x="7" y="14"/>
                    <a:pt x="9" y="10"/>
                  </a:cubicBezTo>
                  <a:cubicBezTo>
                    <a:pt x="12" y="5"/>
                    <a:pt x="13" y="0"/>
                    <a:pt x="11" y="4"/>
                  </a:cubicBezTo>
                  <a:close/>
                </a:path>
              </a:pathLst>
            </a:custGeom>
            <a:solidFill>
              <a:srgbClr val="0C42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 name="Freeform 80612">
              <a:extLst>
                <a:ext uri="{FF2B5EF4-FFF2-40B4-BE49-F238E27FC236}">
                  <a16:creationId xmlns:a16="http://schemas.microsoft.com/office/drawing/2014/main" id="{29B51235-BDFB-D388-052B-C86DFD4BA5BA}"/>
                </a:ext>
              </a:extLst>
            </p:cNvPr>
            <p:cNvSpPr>
              <a:spLocks/>
            </p:cNvSpPr>
            <p:nvPr/>
          </p:nvSpPr>
          <p:spPr bwMode="auto">
            <a:xfrm>
              <a:off x="7831230" y="10064944"/>
              <a:ext cx="165163" cy="755035"/>
            </a:xfrm>
            <a:custGeom>
              <a:avLst/>
              <a:gdLst>
                <a:gd name="T0" fmla="*/ 5 w 5"/>
                <a:gd name="T1" fmla="*/ 7 h 25"/>
                <a:gd name="T2" fmla="*/ 5 w 5"/>
                <a:gd name="T3" fmla="*/ 1 h 25"/>
                <a:gd name="T4" fmla="*/ 1 w 5"/>
                <a:gd name="T5" fmla="*/ 0 h 25"/>
                <a:gd name="T6" fmla="*/ 0 w 5"/>
                <a:gd name="T7" fmla="*/ 3 h 25"/>
                <a:gd name="T8" fmla="*/ 0 w 5"/>
                <a:gd name="T9" fmla="*/ 9 h 25"/>
                <a:gd name="T10" fmla="*/ 0 w 5"/>
                <a:gd name="T11" fmla="*/ 15 h 25"/>
                <a:gd name="T12" fmla="*/ 1 w 5"/>
                <a:gd name="T13" fmla="*/ 20 h 25"/>
                <a:gd name="T14" fmla="*/ 5 w 5"/>
                <a:gd name="T15" fmla="*/ 25 h 25"/>
                <a:gd name="T16" fmla="*/ 5 w 5"/>
                <a:gd name="T17" fmla="*/ 12 h 25"/>
                <a:gd name="T18" fmla="*/ 5 w 5"/>
                <a:gd name="T19" fmla="*/ 7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25">
                  <a:moveTo>
                    <a:pt x="5" y="7"/>
                  </a:moveTo>
                  <a:cubicBezTo>
                    <a:pt x="5" y="1"/>
                    <a:pt x="5" y="1"/>
                    <a:pt x="5" y="1"/>
                  </a:cubicBezTo>
                  <a:cubicBezTo>
                    <a:pt x="1" y="0"/>
                    <a:pt x="1" y="0"/>
                    <a:pt x="1" y="0"/>
                  </a:cubicBezTo>
                  <a:cubicBezTo>
                    <a:pt x="1" y="0"/>
                    <a:pt x="1" y="2"/>
                    <a:pt x="0" y="3"/>
                  </a:cubicBezTo>
                  <a:cubicBezTo>
                    <a:pt x="0" y="5"/>
                    <a:pt x="0" y="7"/>
                    <a:pt x="0" y="9"/>
                  </a:cubicBezTo>
                  <a:cubicBezTo>
                    <a:pt x="0" y="11"/>
                    <a:pt x="0" y="13"/>
                    <a:pt x="0" y="15"/>
                  </a:cubicBezTo>
                  <a:cubicBezTo>
                    <a:pt x="0" y="17"/>
                    <a:pt x="0" y="19"/>
                    <a:pt x="1" y="20"/>
                  </a:cubicBezTo>
                  <a:cubicBezTo>
                    <a:pt x="2" y="22"/>
                    <a:pt x="4" y="24"/>
                    <a:pt x="5" y="25"/>
                  </a:cubicBezTo>
                  <a:cubicBezTo>
                    <a:pt x="5" y="12"/>
                    <a:pt x="5" y="12"/>
                    <a:pt x="5" y="12"/>
                  </a:cubicBezTo>
                  <a:lnTo>
                    <a:pt x="5" y="7"/>
                  </a:lnTo>
                  <a:close/>
                </a:path>
              </a:pathLst>
            </a:custGeom>
            <a:solidFill>
              <a:srgbClr val="0C42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 name="Freeform 80613">
              <a:extLst>
                <a:ext uri="{FF2B5EF4-FFF2-40B4-BE49-F238E27FC236}">
                  <a16:creationId xmlns:a16="http://schemas.microsoft.com/office/drawing/2014/main" id="{69227C32-F2B8-FE2A-FAB0-40D894846C3F}"/>
                </a:ext>
              </a:extLst>
            </p:cNvPr>
            <p:cNvSpPr>
              <a:spLocks/>
            </p:cNvSpPr>
            <p:nvPr/>
          </p:nvSpPr>
          <p:spPr bwMode="auto">
            <a:xfrm>
              <a:off x="5731287" y="8436897"/>
              <a:ext cx="943797" cy="943797"/>
            </a:xfrm>
            <a:custGeom>
              <a:avLst/>
              <a:gdLst>
                <a:gd name="T0" fmla="*/ 30 w 30"/>
                <a:gd name="T1" fmla="*/ 5 h 31"/>
                <a:gd name="T2" fmla="*/ 24 w 30"/>
                <a:gd name="T3" fmla="*/ 20 h 31"/>
                <a:gd name="T4" fmla="*/ 18 w 30"/>
                <a:gd name="T5" fmla="*/ 30 h 31"/>
                <a:gd name="T6" fmla="*/ 0 w 30"/>
                <a:gd name="T7" fmla="*/ 28 h 31"/>
                <a:gd name="T8" fmla="*/ 8 w 30"/>
                <a:gd name="T9" fmla="*/ 0 h 31"/>
                <a:gd name="T10" fmla="*/ 30 w 30"/>
                <a:gd name="T11" fmla="*/ 5 h 31"/>
              </a:gdLst>
              <a:ahLst/>
              <a:cxnLst>
                <a:cxn ang="0">
                  <a:pos x="T0" y="T1"/>
                </a:cxn>
                <a:cxn ang="0">
                  <a:pos x="T2" y="T3"/>
                </a:cxn>
                <a:cxn ang="0">
                  <a:pos x="T4" y="T5"/>
                </a:cxn>
                <a:cxn ang="0">
                  <a:pos x="T6" y="T7"/>
                </a:cxn>
                <a:cxn ang="0">
                  <a:pos x="T8" y="T9"/>
                </a:cxn>
                <a:cxn ang="0">
                  <a:pos x="T10" y="T11"/>
                </a:cxn>
              </a:cxnLst>
              <a:rect l="0" t="0" r="r" b="b"/>
              <a:pathLst>
                <a:path w="30" h="31">
                  <a:moveTo>
                    <a:pt x="30" y="5"/>
                  </a:moveTo>
                  <a:cubicBezTo>
                    <a:pt x="29" y="10"/>
                    <a:pt x="27" y="15"/>
                    <a:pt x="24" y="20"/>
                  </a:cubicBezTo>
                  <a:cubicBezTo>
                    <a:pt x="22" y="24"/>
                    <a:pt x="20" y="27"/>
                    <a:pt x="18" y="30"/>
                  </a:cubicBezTo>
                  <a:cubicBezTo>
                    <a:pt x="12" y="27"/>
                    <a:pt x="5" y="31"/>
                    <a:pt x="0" y="28"/>
                  </a:cubicBezTo>
                  <a:cubicBezTo>
                    <a:pt x="2" y="21"/>
                    <a:pt x="6" y="6"/>
                    <a:pt x="8" y="0"/>
                  </a:cubicBezTo>
                  <a:cubicBezTo>
                    <a:pt x="15" y="1"/>
                    <a:pt x="23" y="3"/>
                    <a:pt x="30" y="5"/>
                  </a:cubicBezTo>
                  <a:close/>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 name="Freeform 80614">
              <a:extLst>
                <a:ext uri="{FF2B5EF4-FFF2-40B4-BE49-F238E27FC236}">
                  <a16:creationId xmlns:a16="http://schemas.microsoft.com/office/drawing/2014/main" id="{63FBD5D6-225F-6261-5524-11027D8F260A}"/>
                </a:ext>
              </a:extLst>
            </p:cNvPr>
            <p:cNvSpPr>
              <a:spLocks/>
            </p:cNvSpPr>
            <p:nvPr/>
          </p:nvSpPr>
          <p:spPr bwMode="auto">
            <a:xfrm>
              <a:off x="5872855" y="7327937"/>
              <a:ext cx="1061769" cy="1651642"/>
            </a:xfrm>
            <a:custGeom>
              <a:avLst/>
              <a:gdLst>
                <a:gd name="T0" fmla="*/ 32 w 35"/>
                <a:gd name="T1" fmla="*/ 3 h 54"/>
                <a:gd name="T2" fmla="*/ 34 w 35"/>
                <a:gd name="T3" fmla="*/ 12 h 54"/>
                <a:gd name="T4" fmla="*/ 33 w 35"/>
                <a:gd name="T5" fmla="*/ 21 h 54"/>
                <a:gd name="T6" fmla="*/ 22 w 35"/>
                <a:gd name="T7" fmla="*/ 54 h 54"/>
                <a:gd name="T8" fmla="*/ 0 w 35"/>
                <a:gd name="T9" fmla="*/ 47 h 54"/>
                <a:gd name="T10" fmla="*/ 22 w 35"/>
                <a:gd name="T11" fmla="*/ 1 h 54"/>
                <a:gd name="T12" fmla="*/ 29 w 35"/>
                <a:gd name="T13" fmla="*/ 1 h 54"/>
                <a:gd name="T14" fmla="*/ 32 w 35"/>
                <a:gd name="T15" fmla="*/ 3 h 5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5" h="54">
                  <a:moveTo>
                    <a:pt x="32" y="3"/>
                  </a:moveTo>
                  <a:cubicBezTo>
                    <a:pt x="34" y="6"/>
                    <a:pt x="35" y="9"/>
                    <a:pt x="34" y="12"/>
                  </a:cubicBezTo>
                  <a:cubicBezTo>
                    <a:pt x="34" y="15"/>
                    <a:pt x="33" y="18"/>
                    <a:pt x="33" y="21"/>
                  </a:cubicBezTo>
                  <a:cubicBezTo>
                    <a:pt x="30" y="34"/>
                    <a:pt x="26" y="45"/>
                    <a:pt x="22" y="54"/>
                  </a:cubicBezTo>
                  <a:cubicBezTo>
                    <a:pt x="13" y="51"/>
                    <a:pt x="8" y="50"/>
                    <a:pt x="0" y="47"/>
                  </a:cubicBezTo>
                  <a:cubicBezTo>
                    <a:pt x="0" y="45"/>
                    <a:pt x="12" y="4"/>
                    <a:pt x="22" y="1"/>
                  </a:cubicBezTo>
                  <a:cubicBezTo>
                    <a:pt x="26" y="0"/>
                    <a:pt x="29" y="1"/>
                    <a:pt x="29" y="1"/>
                  </a:cubicBezTo>
                  <a:cubicBezTo>
                    <a:pt x="30" y="2"/>
                    <a:pt x="31" y="3"/>
                    <a:pt x="32" y="3"/>
                  </a:cubicBezTo>
                  <a:close/>
                </a:path>
              </a:pathLst>
            </a:custGeom>
            <a:solidFill>
              <a:srgbClr val="579AD4"/>
            </a:solidFill>
            <a:ln>
              <a:noFill/>
            </a:ln>
          </p:spPr>
          <p:txBody>
            <a:bodyPr vert="horz" wrap="square" lIns="91440" tIns="45720" rIns="91440" bIns="45720" numCol="1" anchor="t" anchorCtr="0" compatLnSpc="1">
              <a:prstTxWarp prst="textNoShape">
                <a:avLst/>
              </a:prstTxWarp>
            </a:bodyPr>
            <a:lstStyle/>
            <a:p>
              <a:endParaRPr lang="en-US"/>
            </a:p>
          </p:txBody>
        </p:sp>
        <p:sp>
          <p:nvSpPr>
            <p:cNvPr id="24" name="Freeform 80615">
              <a:extLst>
                <a:ext uri="{FF2B5EF4-FFF2-40B4-BE49-F238E27FC236}">
                  <a16:creationId xmlns:a16="http://schemas.microsoft.com/office/drawing/2014/main" id="{1753CDA1-31E5-7EE0-6FCD-432C107E330F}"/>
                </a:ext>
              </a:extLst>
            </p:cNvPr>
            <p:cNvSpPr>
              <a:spLocks/>
            </p:cNvSpPr>
            <p:nvPr/>
          </p:nvSpPr>
          <p:spPr bwMode="auto">
            <a:xfrm>
              <a:off x="5990829" y="7233556"/>
              <a:ext cx="2123539" cy="2737011"/>
            </a:xfrm>
            <a:custGeom>
              <a:avLst/>
              <a:gdLst>
                <a:gd name="T0" fmla="*/ 0 w 69"/>
                <a:gd name="T1" fmla="*/ 89 h 89"/>
                <a:gd name="T2" fmla="*/ 69 w 69"/>
                <a:gd name="T3" fmla="*/ 89 h 89"/>
                <a:gd name="T4" fmla="*/ 65 w 69"/>
                <a:gd name="T5" fmla="*/ 22 h 89"/>
                <a:gd name="T6" fmla="*/ 59 w 69"/>
                <a:gd name="T7" fmla="*/ 4 h 89"/>
                <a:gd name="T8" fmla="*/ 55 w 69"/>
                <a:gd name="T9" fmla="*/ 2 h 89"/>
                <a:gd name="T10" fmla="*/ 52 w 69"/>
                <a:gd name="T11" fmla="*/ 2 h 89"/>
                <a:gd name="T12" fmla="*/ 37 w 69"/>
                <a:gd name="T13" fmla="*/ 1 h 89"/>
                <a:gd name="T14" fmla="*/ 19 w 69"/>
                <a:gd name="T15" fmla="*/ 4 h 89"/>
                <a:gd name="T16" fmla="*/ 18 w 69"/>
                <a:gd name="T17" fmla="*/ 4 h 89"/>
                <a:gd name="T18" fmla="*/ 6 w 69"/>
                <a:gd name="T19" fmla="*/ 48 h 89"/>
                <a:gd name="T20" fmla="*/ 4 w 69"/>
                <a:gd name="T21" fmla="*/ 58 h 89"/>
                <a:gd name="T22" fmla="*/ 0 w 69"/>
                <a:gd name="T23" fmla="*/ 89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9" h="89">
                  <a:moveTo>
                    <a:pt x="0" y="89"/>
                  </a:moveTo>
                  <a:cubicBezTo>
                    <a:pt x="23" y="89"/>
                    <a:pt x="46" y="89"/>
                    <a:pt x="69" y="89"/>
                  </a:cubicBezTo>
                  <a:cubicBezTo>
                    <a:pt x="69" y="84"/>
                    <a:pt x="69" y="45"/>
                    <a:pt x="65" y="22"/>
                  </a:cubicBezTo>
                  <a:cubicBezTo>
                    <a:pt x="65" y="12"/>
                    <a:pt x="62" y="5"/>
                    <a:pt x="59" y="4"/>
                  </a:cubicBezTo>
                  <a:cubicBezTo>
                    <a:pt x="57" y="3"/>
                    <a:pt x="55" y="2"/>
                    <a:pt x="55" y="2"/>
                  </a:cubicBezTo>
                  <a:cubicBezTo>
                    <a:pt x="54" y="2"/>
                    <a:pt x="54" y="2"/>
                    <a:pt x="52" y="2"/>
                  </a:cubicBezTo>
                  <a:cubicBezTo>
                    <a:pt x="48" y="1"/>
                    <a:pt x="44" y="0"/>
                    <a:pt x="37" y="1"/>
                  </a:cubicBezTo>
                  <a:cubicBezTo>
                    <a:pt x="30" y="1"/>
                    <a:pt x="24" y="2"/>
                    <a:pt x="19" y="4"/>
                  </a:cubicBezTo>
                  <a:cubicBezTo>
                    <a:pt x="19" y="4"/>
                    <a:pt x="18" y="4"/>
                    <a:pt x="18" y="4"/>
                  </a:cubicBezTo>
                  <a:cubicBezTo>
                    <a:pt x="6" y="48"/>
                    <a:pt x="6" y="48"/>
                    <a:pt x="6" y="48"/>
                  </a:cubicBezTo>
                  <a:cubicBezTo>
                    <a:pt x="5" y="51"/>
                    <a:pt x="5" y="54"/>
                    <a:pt x="4" y="58"/>
                  </a:cubicBezTo>
                  <a:cubicBezTo>
                    <a:pt x="3" y="68"/>
                    <a:pt x="2" y="79"/>
                    <a:pt x="0" y="89"/>
                  </a:cubicBezTo>
                  <a:close/>
                </a:path>
              </a:pathLst>
            </a:custGeom>
            <a:solidFill>
              <a:srgbClr val="579AD4"/>
            </a:solidFill>
            <a:ln>
              <a:noFill/>
            </a:ln>
          </p:spPr>
          <p:txBody>
            <a:bodyPr vert="horz" wrap="square" lIns="91440" tIns="45720" rIns="91440" bIns="45720" numCol="1" anchor="t" anchorCtr="0" compatLnSpc="1">
              <a:prstTxWarp prst="textNoShape">
                <a:avLst/>
              </a:prstTxWarp>
            </a:bodyPr>
            <a:lstStyle/>
            <a:p>
              <a:endParaRPr lang="en-US"/>
            </a:p>
          </p:txBody>
        </p:sp>
        <p:sp>
          <p:nvSpPr>
            <p:cNvPr id="25" name="Freeform 80617">
              <a:extLst>
                <a:ext uri="{FF2B5EF4-FFF2-40B4-BE49-F238E27FC236}">
                  <a16:creationId xmlns:a16="http://schemas.microsoft.com/office/drawing/2014/main" id="{31DC051C-8742-03AB-72D6-232B05FC68B4}"/>
                </a:ext>
              </a:extLst>
            </p:cNvPr>
            <p:cNvSpPr>
              <a:spLocks/>
            </p:cNvSpPr>
            <p:nvPr/>
          </p:nvSpPr>
          <p:spPr bwMode="auto">
            <a:xfrm>
              <a:off x="7430120" y="7327937"/>
              <a:ext cx="1675238" cy="1038174"/>
            </a:xfrm>
            <a:custGeom>
              <a:avLst/>
              <a:gdLst>
                <a:gd name="T0" fmla="*/ 3 w 54"/>
                <a:gd name="T1" fmla="*/ 3 h 34"/>
                <a:gd name="T2" fmla="*/ 11 w 54"/>
                <a:gd name="T3" fmla="*/ 0 h 34"/>
                <a:gd name="T4" fmla="*/ 21 w 54"/>
                <a:gd name="T5" fmla="*/ 2 h 34"/>
                <a:gd name="T6" fmla="*/ 54 w 54"/>
                <a:gd name="T7" fmla="*/ 12 h 34"/>
                <a:gd name="T8" fmla="*/ 47 w 54"/>
                <a:gd name="T9" fmla="*/ 34 h 34"/>
                <a:gd name="T10" fmla="*/ 1 w 54"/>
                <a:gd name="T11" fmla="*/ 13 h 34"/>
                <a:gd name="T12" fmla="*/ 1 w 54"/>
                <a:gd name="T13" fmla="*/ 6 h 34"/>
                <a:gd name="T14" fmla="*/ 3 w 54"/>
                <a:gd name="T15" fmla="*/ 3 h 3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34">
                  <a:moveTo>
                    <a:pt x="3" y="3"/>
                  </a:moveTo>
                  <a:cubicBezTo>
                    <a:pt x="5" y="1"/>
                    <a:pt x="8" y="0"/>
                    <a:pt x="11" y="0"/>
                  </a:cubicBezTo>
                  <a:cubicBezTo>
                    <a:pt x="15" y="1"/>
                    <a:pt x="18" y="1"/>
                    <a:pt x="21" y="2"/>
                  </a:cubicBezTo>
                  <a:cubicBezTo>
                    <a:pt x="33" y="4"/>
                    <a:pt x="44" y="8"/>
                    <a:pt x="54" y="12"/>
                  </a:cubicBezTo>
                  <a:cubicBezTo>
                    <a:pt x="51" y="20"/>
                    <a:pt x="49" y="26"/>
                    <a:pt x="47" y="34"/>
                  </a:cubicBezTo>
                  <a:cubicBezTo>
                    <a:pt x="45" y="34"/>
                    <a:pt x="3" y="23"/>
                    <a:pt x="1" y="13"/>
                  </a:cubicBezTo>
                  <a:cubicBezTo>
                    <a:pt x="0" y="9"/>
                    <a:pt x="1" y="6"/>
                    <a:pt x="1" y="6"/>
                  </a:cubicBezTo>
                  <a:cubicBezTo>
                    <a:pt x="1" y="5"/>
                    <a:pt x="2" y="4"/>
                    <a:pt x="3" y="3"/>
                  </a:cubicBezTo>
                  <a:close/>
                </a:path>
              </a:pathLst>
            </a:custGeom>
            <a:solidFill>
              <a:srgbClr val="579AD4"/>
            </a:solidFill>
            <a:ln>
              <a:noFill/>
            </a:ln>
          </p:spPr>
          <p:txBody>
            <a:bodyPr vert="horz" wrap="square" lIns="91440" tIns="45720" rIns="91440" bIns="45720" numCol="1" anchor="t" anchorCtr="0" compatLnSpc="1">
              <a:prstTxWarp prst="textNoShape">
                <a:avLst/>
              </a:prstTxWarp>
            </a:bodyPr>
            <a:lstStyle/>
            <a:p>
              <a:endParaRPr lang="en-US"/>
            </a:p>
          </p:txBody>
        </p:sp>
        <p:sp>
          <p:nvSpPr>
            <p:cNvPr id="27" name="Freeform 80618">
              <a:extLst>
                <a:ext uri="{FF2B5EF4-FFF2-40B4-BE49-F238E27FC236}">
                  <a16:creationId xmlns:a16="http://schemas.microsoft.com/office/drawing/2014/main" id="{450618D3-27FB-7EAB-2E78-7FAAE7BC8C18}"/>
                </a:ext>
              </a:extLst>
            </p:cNvPr>
            <p:cNvSpPr>
              <a:spLocks/>
            </p:cNvSpPr>
            <p:nvPr/>
          </p:nvSpPr>
          <p:spPr bwMode="auto">
            <a:xfrm>
              <a:off x="6816650" y="6738064"/>
              <a:ext cx="707846" cy="660658"/>
            </a:xfrm>
            <a:custGeom>
              <a:avLst/>
              <a:gdLst>
                <a:gd name="T0" fmla="*/ 11 w 23"/>
                <a:gd name="T1" fmla="*/ 22 h 22"/>
                <a:gd name="T2" fmla="*/ 23 w 23"/>
                <a:gd name="T3" fmla="*/ 20 h 22"/>
                <a:gd name="T4" fmla="*/ 21 w 23"/>
                <a:gd name="T5" fmla="*/ 16 h 22"/>
                <a:gd name="T6" fmla="*/ 21 w 23"/>
                <a:gd name="T7" fmla="*/ 2 h 22"/>
                <a:gd name="T8" fmla="*/ 7 w 23"/>
                <a:gd name="T9" fmla="*/ 0 h 22"/>
                <a:gd name="T10" fmla="*/ 2 w 23"/>
                <a:gd name="T11" fmla="*/ 18 h 22"/>
                <a:gd name="T12" fmla="*/ 0 w 23"/>
                <a:gd name="T13" fmla="*/ 20 h 22"/>
                <a:gd name="T14" fmla="*/ 11 w 23"/>
                <a:gd name="T15" fmla="*/ 22 h 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22">
                  <a:moveTo>
                    <a:pt x="11" y="22"/>
                  </a:moveTo>
                  <a:cubicBezTo>
                    <a:pt x="16" y="22"/>
                    <a:pt x="20" y="21"/>
                    <a:pt x="23" y="20"/>
                  </a:cubicBezTo>
                  <a:cubicBezTo>
                    <a:pt x="22" y="18"/>
                    <a:pt x="21" y="16"/>
                    <a:pt x="21" y="16"/>
                  </a:cubicBezTo>
                  <a:cubicBezTo>
                    <a:pt x="21" y="2"/>
                    <a:pt x="21" y="2"/>
                    <a:pt x="21" y="2"/>
                  </a:cubicBezTo>
                  <a:cubicBezTo>
                    <a:pt x="7" y="0"/>
                    <a:pt x="7" y="0"/>
                    <a:pt x="7" y="0"/>
                  </a:cubicBezTo>
                  <a:cubicBezTo>
                    <a:pt x="2" y="18"/>
                    <a:pt x="2" y="18"/>
                    <a:pt x="2" y="18"/>
                  </a:cubicBezTo>
                  <a:cubicBezTo>
                    <a:pt x="2" y="19"/>
                    <a:pt x="1" y="19"/>
                    <a:pt x="0" y="20"/>
                  </a:cubicBezTo>
                  <a:cubicBezTo>
                    <a:pt x="4" y="22"/>
                    <a:pt x="7" y="22"/>
                    <a:pt x="11" y="22"/>
                  </a:cubicBezTo>
                  <a:close/>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 name="Freeform 80619">
              <a:extLst>
                <a:ext uri="{FF2B5EF4-FFF2-40B4-BE49-F238E27FC236}">
                  <a16:creationId xmlns:a16="http://schemas.microsoft.com/office/drawing/2014/main" id="{0D36ACF9-4466-D05D-11A7-89391280C785}"/>
                </a:ext>
              </a:extLst>
            </p:cNvPr>
            <p:cNvSpPr>
              <a:spLocks/>
            </p:cNvSpPr>
            <p:nvPr/>
          </p:nvSpPr>
          <p:spPr bwMode="auto">
            <a:xfrm>
              <a:off x="6981814" y="6738064"/>
              <a:ext cx="495493" cy="424710"/>
            </a:xfrm>
            <a:custGeom>
              <a:avLst/>
              <a:gdLst>
                <a:gd name="T0" fmla="*/ 0 w 16"/>
                <a:gd name="T1" fmla="*/ 8 h 14"/>
                <a:gd name="T2" fmla="*/ 16 w 16"/>
                <a:gd name="T3" fmla="*/ 14 h 14"/>
                <a:gd name="T4" fmla="*/ 16 w 16"/>
                <a:gd name="T5" fmla="*/ 2 h 14"/>
                <a:gd name="T6" fmla="*/ 2 w 16"/>
                <a:gd name="T7" fmla="*/ 0 h 14"/>
                <a:gd name="T8" fmla="*/ 0 w 16"/>
                <a:gd name="T9" fmla="*/ 8 h 14"/>
              </a:gdLst>
              <a:ahLst/>
              <a:cxnLst>
                <a:cxn ang="0">
                  <a:pos x="T0" y="T1"/>
                </a:cxn>
                <a:cxn ang="0">
                  <a:pos x="T2" y="T3"/>
                </a:cxn>
                <a:cxn ang="0">
                  <a:pos x="T4" y="T5"/>
                </a:cxn>
                <a:cxn ang="0">
                  <a:pos x="T6" y="T7"/>
                </a:cxn>
                <a:cxn ang="0">
                  <a:pos x="T8" y="T9"/>
                </a:cxn>
              </a:cxnLst>
              <a:rect l="0" t="0" r="r" b="b"/>
              <a:pathLst>
                <a:path w="16" h="14">
                  <a:moveTo>
                    <a:pt x="0" y="8"/>
                  </a:moveTo>
                  <a:cubicBezTo>
                    <a:pt x="3" y="10"/>
                    <a:pt x="10" y="13"/>
                    <a:pt x="16" y="14"/>
                  </a:cubicBezTo>
                  <a:cubicBezTo>
                    <a:pt x="16" y="2"/>
                    <a:pt x="16" y="2"/>
                    <a:pt x="16" y="2"/>
                  </a:cubicBezTo>
                  <a:cubicBezTo>
                    <a:pt x="2" y="0"/>
                    <a:pt x="2" y="0"/>
                    <a:pt x="2" y="0"/>
                  </a:cubicBezTo>
                  <a:lnTo>
                    <a:pt x="0" y="8"/>
                  </a:lnTo>
                  <a:close/>
                </a:path>
              </a:pathLst>
            </a:custGeom>
            <a:solidFill>
              <a:srgbClr val="F4A6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 name="Freeform 582">
              <a:extLst>
                <a:ext uri="{FF2B5EF4-FFF2-40B4-BE49-F238E27FC236}">
                  <a16:creationId xmlns:a16="http://schemas.microsoft.com/office/drawing/2014/main" id="{A6E6C7D2-7CD7-AD62-28E2-4CA5966AD317}"/>
                </a:ext>
              </a:extLst>
            </p:cNvPr>
            <p:cNvSpPr/>
            <p:nvPr/>
          </p:nvSpPr>
          <p:spPr>
            <a:xfrm rot="19397991">
              <a:off x="4996095" y="7510369"/>
              <a:ext cx="713934" cy="2118396"/>
            </a:xfrm>
            <a:custGeom>
              <a:avLst/>
              <a:gdLst>
                <a:gd name="connsiteX0" fmla="*/ 2257103 w 4466690"/>
                <a:gd name="connsiteY0" fmla="*/ 2955 h 8947696"/>
                <a:gd name="connsiteX1" fmla="*/ 3533265 w 4466690"/>
                <a:gd name="connsiteY1" fmla="*/ 716254 h 8947696"/>
                <a:gd name="connsiteX2" fmla="*/ 3576372 w 4466690"/>
                <a:gd name="connsiteY2" fmla="*/ 784498 h 8947696"/>
                <a:gd name="connsiteX3" fmla="*/ 3578557 w 4466690"/>
                <a:gd name="connsiteY3" fmla="*/ 812066 h 8947696"/>
                <a:gd name="connsiteX4" fmla="*/ 3755256 w 4466690"/>
                <a:gd name="connsiteY4" fmla="*/ 2817695 h 8947696"/>
                <a:gd name="connsiteX5" fmla="*/ 4466687 w 4466690"/>
                <a:gd name="connsiteY5" fmla="*/ 6142041 h 8947696"/>
                <a:gd name="connsiteX6" fmla="*/ 3741418 w 4466690"/>
                <a:gd name="connsiteY6" fmla="*/ 8420382 h 8947696"/>
                <a:gd name="connsiteX7" fmla="*/ 1285630 w 4466690"/>
                <a:gd name="connsiteY7" fmla="*/ 8647369 h 8947696"/>
                <a:gd name="connsiteX8" fmla="*/ 328772 w 4466690"/>
                <a:gd name="connsiteY8" fmla="*/ 7482352 h 8947696"/>
                <a:gd name="connsiteX9" fmla="*/ 19395 w 4466690"/>
                <a:gd name="connsiteY9" fmla="*/ 5890194 h 8947696"/>
                <a:gd name="connsiteX10" fmla="*/ 76869 w 4466690"/>
                <a:gd name="connsiteY10" fmla="*/ 4852312 h 8947696"/>
                <a:gd name="connsiteX11" fmla="*/ 931976 w 4466690"/>
                <a:gd name="connsiteY11" fmla="*/ 2489435 h 8947696"/>
                <a:gd name="connsiteX12" fmla="*/ 1488385 w 4466690"/>
                <a:gd name="connsiteY12" fmla="*/ 365330 h 8947696"/>
                <a:gd name="connsiteX13" fmla="*/ 1600994 w 4466690"/>
                <a:gd name="connsiteY13" fmla="*/ 267563 h 8947696"/>
                <a:gd name="connsiteX14" fmla="*/ 1847887 w 4466690"/>
                <a:gd name="connsiteY14" fmla="*/ 113021 h 8947696"/>
                <a:gd name="connsiteX15" fmla="*/ 2257103 w 4466690"/>
                <a:gd name="connsiteY15" fmla="*/ 2955 h 8947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466690" h="8947696">
                  <a:moveTo>
                    <a:pt x="2257103" y="2955"/>
                  </a:moveTo>
                  <a:cubicBezTo>
                    <a:pt x="2734322" y="-31914"/>
                    <a:pt x="3188108" y="243856"/>
                    <a:pt x="3533265" y="716254"/>
                  </a:cubicBezTo>
                  <a:lnTo>
                    <a:pt x="3576372" y="784498"/>
                  </a:lnTo>
                  <a:lnTo>
                    <a:pt x="3578557" y="812066"/>
                  </a:lnTo>
                  <a:cubicBezTo>
                    <a:pt x="3608010" y="1181409"/>
                    <a:pt x="3668664" y="1913619"/>
                    <a:pt x="3755256" y="2817695"/>
                  </a:cubicBezTo>
                  <a:cubicBezTo>
                    <a:pt x="3906810" y="3749395"/>
                    <a:pt x="4468346" y="5208222"/>
                    <a:pt x="4466687" y="6142041"/>
                  </a:cubicBezTo>
                  <a:cubicBezTo>
                    <a:pt x="4446375" y="6955360"/>
                    <a:pt x="4333383" y="7628651"/>
                    <a:pt x="3741418" y="8420382"/>
                  </a:cubicBezTo>
                  <a:cubicBezTo>
                    <a:pt x="3056551" y="9073631"/>
                    <a:pt x="2133609" y="9084578"/>
                    <a:pt x="1285630" y="8647369"/>
                  </a:cubicBezTo>
                  <a:cubicBezTo>
                    <a:pt x="880977" y="8316685"/>
                    <a:pt x="604874" y="7899518"/>
                    <a:pt x="328772" y="7482352"/>
                  </a:cubicBezTo>
                  <a:cubicBezTo>
                    <a:pt x="182507" y="6980651"/>
                    <a:pt x="-55567" y="6338348"/>
                    <a:pt x="19395" y="5890194"/>
                  </a:cubicBezTo>
                  <a:cubicBezTo>
                    <a:pt x="-35478" y="5526574"/>
                    <a:pt x="39709" y="5076875"/>
                    <a:pt x="76869" y="4852312"/>
                  </a:cubicBezTo>
                  <a:lnTo>
                    <a:pt x="931976" y="2489435"/>
                  </a:lnTo>
                  <a:lnTo>
                    <a:pt x="1488385" y="365330"/>
                  </a:lnTo>
                  <a:lnTo>
                    <a:pt x="1600994" y="267563"/>
                  </a:lnTo>
                  <a:cubicBezTo>
                    <a:pt x="1679384" y="206061"/>
                    <a:pt x="1761862" y="154213"/>
                    <a:pt x="1847887" y="113021"/>
                  </a:cubicBezTo>
                  <a:cubicBezTo>
                    <a:pt x="1976923" y="51232"/>
                    <a:pt x="2113939" y="13416"/>
                    <a:pt x="2257103" y="2955"/>
                  </a:cubicBezTo>
                  <a:close/>
                </a:path>
              </a:pathLst>
            </a:custGeom>
            <a:solidFill>
              <a:srgbClr val="FDC6A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Freeform 583">
              <a:extLst>
                <a:ext uri="{FF2B5EF4-FFF2-40B4-BE49-F238E27FC236}">
                  <a16:creationId xmlns:a16="http://schemas.microsoft.com/office/drawing/2014/main" id="{832CA897-5C78-3610-AA3D-B0BCAD7AADD6}"/>
                </a:ext>
              </a:extLst>
            </p:cNvPr>
            <p:cNvSpPr/>
            <p:nvPr/>
          </p:nvSpPr>
          <p:spPr>
            <a:xfrm rot="2554945" flipH="1">
              <a:off x="9437385" y="6044526"/>
              <a:ext cx="862954" cy="2752635"/>
            </a:xfrm>
            <a:custGeom>
              <a:avLst/>
              <a:gdLst>
                <a:gd name="connsiteX0" fmla="*/ 2257103 w 4466690"/>
                <a:gd name="connsiteY0" fmla="*/ 2955 h 8947696"/>
                <a:gd name="connsiteX1" fmla="*/ 3533265 w 4466690"/>
                <a:gd name="connsiteY1" fmla="*/ 716254 h 8947696"/>
                <a:gd name="connsiteX2" fmla="*/ 3576372 w 4466690"/>
                <a:gd name="connsiteY2" fmla="*/ 784498 h 8947696"/>
                <a:gd name="connsiteX3" fmla="*/ 3578557 w 4466690"/>
                <a:gd name="connsiteY3" fmla="*/ 812066 h 8947696"/>
                <a:gd name="connsiteX4" fmla="*/ 3755256 w 4466690"/>
                <a:gd name="connsiteY4" fmla="*/ 2817695 h 8947696"/>
                <a:gd name="connsiteX5" fmla="*/ 4466687 w 4466690"/>
                <a:gd name="connsiteY5" fmla="*/ 6142041 h 8947696"/>
                <a:gd name="connsiteX6" fmla="*/ 3741418 w 4466690"/>
                <a:gd name="connsiteY6" fmla="*/ 8420382 h 8947696"/>
                <a:gd name="connsiteX7" fmla="*/ 1285630 w 4466690"/>
                <a:gd name="connsiteY7" fmla="*/ 8647369 h 8947696"/>
                <a:gd name="connsiteX8" fmla="*/ 328772 w 4466690"/>
                <a:gd name="connsiteY8" fmla="*/ 7482352 h 8947696"/>
                <a:gd name="connsiteX9" fmla="*/ 19395 w 4466690"/>
                <a:gd name="connsiteY9" fmla="*/ 5890194 h 8947696"/>
                <a:gd name="connsiteX10" fmla="*/ 76869 w 4466690"/>
                <a:gd name="connsiteY10" fmla="*/ 4852312 h 8947696"/>
                <a:gd name="connsiteX11" fmla="*/ 931976 w 4466690"/>
                <a:gd name="connsiteY11" fmla="*/ 2489435 h 8947696"/>
                <a:gd name="connsiteX12" fmla="*/ 1488385 w 4466690"/>
                <a:gd name="connsiteY12" fmla="*/ 365330 h 8947696"/>
                <a:gd name="connsiteX13" fmla="*/ 1600994 w 4466690"/>
                <a:gd name="connsiteY13" fmla="*/ 267563 h 8947696"/>
                <a:gd name="connsiteX14" fmla="*/ 1847887 w 4466690"/>
                <a:gd name="connsiteY14" fmla="*/ 113021 h 8947696"/>
                <a:gd name="connsiteX15" fmla="*/ 2257103 w 4466690"/>
                <a:gd name="connsiteY15" fmla="*/ 2955 h 8947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466690" h="8947696">
                  <a:moveTo>
                    <a:pt x="2257103" y="2955"/>
                  </a:moveTo>
                  <a:cubicBezTo>
                    <a:pt x="2734322" y="-31914"/>
                    <a:pt x="3188108" y="243856"/>
                    <a:pt x="3533265" y="716254"/>
                  </a:cubicBezTo>
                  <a:lnTo>
                    <a:pt x="3576372" y="784498"/>
                  </a:lnTo>
                  <a:lnTo>
                    <a:pt x="3578557" y="812066"/>
                  </a:lnTo>
                  <a:cubicBezTo>
                    <a:pt x="3608010" y="1181409"/>
                    <a:pt x="3668664" y="1913619"/>
                    <a:pt x="3755256" y="2817695"/>
                  </a:cubicBezTo>
                  <a:cubicBezTo>
                    <a:pt x="3906810" y="3749395"/>
                    <a:pt x="4468346" y="5208222"/>
                    <a:pt x="4466687" y="6142041"/>
                  </a:cubicBezTo>
                  <a:cubicBezTo>
                    <a:pt x="4446375" y="6955360"/>
                    <a:pt x="4333383" y="7628651"/>
                    <a:pt x="3741418" y="8420382"/>
                  </a:cubicBezTo>
                  <a:cubicBezTo>
                    <a:pt x="3056551" y="9073631"/>
                    <a:pt x="2133609" y="9084578"/>
                    <a:pt x="1285630" y="8647369"/>
                  </a:cubicBezTo>
                  <a:cubicBezTo>
                    <a:pt x="880977" y="8316685"/>
                    <a:pt x="604874" y="7899518"/>
                    <a:pt x="328772" y="7482352"/>
                  </a:cubicBezTo>
                  <a:cubicBezTo>
                    <a:pt x="182507" y="6980651"/>
                    <a:pt x="-55567" y="6338348"/>
                    <a:pt x="19395" y="5890194"/>
                  </a:cubicBezTo>
                  <a:cubicBezTo>
                    <a:pt x="-35478" y="5526574"/>
                    <a:pt x="39709" y="5076875"/>
                    <a:pt x="76869" y="4852312"/>
                  </a:cubicBezTo>
                  <a:lnTo>
                    <a:pt x="931976" y="2489435"/>
                  </a:lnTo>
                  <a:lnTo>
                    <a:pt x="1488385" y="365330"/>
                  </a:lnTo>
                  <a:lnTo>
                    <a:pt x="1600994" y="267563"/>
                  </a:lnTo>
                  <a:cubicBezTo>
                    <a:pt x="1679384" y="206061"/>
                    <a:pt x="1761862" y="154213"/>
                    <a:pt x="1847887" y="113021"/>
                  </a:cubicBezTo>
                  <a:cubicBezTo>
                    <a:pt x="1976923" y="51232"/>
                    <a:pt x="2113939" y="13416"/>
                    <a:pt x="2257103" y="2955"/>
                  </a:cubicBezTo>
                  <a:close/>
                </a:path>
              </a:pathLst>
            </a:custGeom>
            <a:solidFill>
              <a:srgbClr val="FDCDA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1" name="Group 30">
              <a:extLst>
                <a:ext uri="{FF2B5EF4-FFF2-40B4-BE49-F238E27FC236}">
                  <a16:creationId xmlns:a16="http://schemas.microsoft.com/office/drawing/2014/main" id="{262C205F-9BFA-C079-EE71-24CBD7C6E9A5}"/>
                </a:ext>
              </a:extLst>
            </p:cNvPr>
            <p:cNvGrpSpPr/>
            <p:nvPr/>
          </p:nvGrpSpPr>
          <p:grpSpPr>
            <a:xfrm>
              <a:off x="3762914" y="7002735"/>
              <a:ext cx="1433369" cy="1219519"/>
              <a:chOff x="-3394511" y="2993331"/>
              <a:chExt cx="4088026" cy="3478116"/>
            </a:xfrm>
          </p:grpSpPr>
          <p:sp>
            <p:nvSpPr>
              <p:cNvPr id="121" name="Oval 120">
                <a:extLst>
                  <a:ext uri="{FF2B5EF4-FFF2-40B4-BE49-F238E27FC236}">
                    <a16:creationId xmlns:a16="http://schemas.microsoft.com/office/drawing/2014/main" id="{F86F1D5A-47E8-C006-02A8-C59464BCB75D}"/>
                  </a:ext>
                </a:extLst>
              </p:cNvPr>
              <p:cNvSpPr/>
              <p:nvPr/>
            </p:nvSpPr>
            <p:spPr>
              <a:xfrm>
                <a:off x="-1644415" y="4021657"/>
                <a:ext cx="2337930" cy="2449790"/>
              </a:xfrm>
              <a:prstGeom prst="ellipse">
                <a:avLst/>
              </a:prstGeom>
              <a:solidFill>
                <a:srgbClr val="FDC6A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22" name="Group 121">
                <a:extLst>
                  <a:ext uri="{FF2B5EF4-FFF2-40B4-BE49-F238E27FC236}">
                    <a16:creationId xmlns:a16="http://schemas.microsoft.com/office/drawing/2014/main" id="{C6EBAF5C-9627-800A-6AB7-DBEFC9C7DFA5}"/>
                  </a:ext>
                </a:extLst>
              </p:cNvPr>
              <p:cNvGrpSpPr/>
              <p:nvPr/>
            </p:nvGrpSpPr>
            <p:grpSpPr>
              <a:xfrm rot="1196009">
                <a:off x="-3394511" y="2993331"/>
                <a:ext cx="3545855" cy="2928073"/>
                <a:chOff x="-703010" y="9295121"/>
                <a:chExt cx="947952" cy="892304"/>
              </a:xfrm>
            </p:grpSpPr>
            <p:sp>
              <p:nvSpPr>
                <p:cNvPr id="123" name="Freeform 3149">
                  <a:extLst>
                    <a:ext uri="{FF2B5EF4-FFF2-40B4-BE49-F238E27FC236}">
                      <a16:creationId xmlns:a16="http://schemas.microsoft.com/office/drawing/2014/main" id="{7CE2D066-AD9A-4265-ACEC-44C69BD9FED2}"/>
                    </a:ext>
                  </a:extLst>
                </p:cNvPr>
                <p:cNvSpPr>
                  <a:spLocks/>
                </p:cNvSpPr>
                <p:nvPr/>
              </p:nvSpPr>
              <p:spPr bwMode="auto">
                <a:xfrm flipH="1">
                  <a:off x="-703010" y="9295121"/>
                  <a:ext cx="947952" cy="892304"/>
                </a:xfrm>
                <a:custGeom>
                  <a:avLst/>
                  <a:gdLst>
                    <a:gd name="T0" fmla="*/ 0 w 79"/>
                    <a:gd name="T1" fmla="*/ 19 h 59"/>
                    <a:gd name="T2" fmla="*/ 50 w 79"/>
                    <a:gd name="T3" fmla="*/ 5 h 59"/>
                    <a:gd name="T4" fmla="*/ 31 w 79"/>
                    <a:gd name="T5" fmla="*/ 19 h 59"/>
                    <a:gd name="T6" fmla="*/ 73 w 79"/>
                    <a:gd name="T7" fmla="*/ 26 h 59"/>
                    <a:gd name="T8" fmla="*/ 73 w 79"/>
                    <a:gd name="T9" fmla="*/ 30 h 59"/>
                    <a:gd name="T10" fmla="*/ 79 w 79"/>
                    <a:gd name="T11" fmla="*/ 33 h 59"/>
                    <a:gd name="T12" fmla="*/ 69 w 79"/>
                    <a:gd name="T13" fmla="*/ 38 h 59"/>
                    <a:gd name="T14" fmla="*/ 67 w 79"/>
                    <a:gd name="T15" fmla="*/ 43 h 59"/>
                    <a:gd name="T16" fmla="*/ 18 w 79"/>
                    <a:gd name="T17" fmla="*/ 59 h 59"/>
                    <a:gd name="T18" fmla="*/ 0 w 79"/>
                    <a:gd name="T19" fmla="*/ 19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9" h="59">
                      <a:moveTo>
                        <a:pt x="0" y="19"/>
                      </a:moveTo>
                      <a:cubicBezTo>
                        <a:pt x="6" y="10"/>
                        <a:pt x="48" y="0"/>
                        <a:pt x="50" y="5"/>
                      </a:cubicBezTo>
                      <a:cubicBezTo>
                        <a:pt x="51" y="10"/>
                        <a:pt x="31" y="19"/>
                        <a:pt x="31" y="19"/>
                      </a:cubicBezTo>
                      <a:cubicBezTo>
                        <a:pt x="31" y="19"/>
                        <a:pt x="70" y="23"/>
                        <a:pt x="73" y="26"/>
                      </a:cubicBezTo>
                      <a:cubicBezTo>
                        <a:pt x="75" y="28"/>
                        <a:pt x="73" y="30"/>
                        <a:pt x="73" y="30"/>
                      </a:cubicBezTo>
                      <a:cubicBezTo>
                        <a:pt x="73" y="30"/>
                        <a:pt x="79" y="30"/>
                        <a:pt x="79" y="33"/>
                      </a:cubicBezTo>
                      <a:cubicBezTo>
                        <a:pt x="79" y="37"/>
                        <a:pt x="69" y="38"/>
                        <a:pt x="69" y="38"/>
                      </a:cubicBezTo>
                      <a:cubicBezTo>
                        <a:pt x="69" y="38"/>
                        <a:pt x="70" y="40"/>
                        <a:pt x="67" y="43"/>
                      </a:cubicBezTo>
                      <a:cubicBezTo>
                        <a:pt x="63" y="46"/>
                        <a:pt x="18" y="59"/>
                        <a:pt x="18" y="59"/>
                      </a:cubicBezTo>
                      <a:lnTo>
                        <a:pt x="0" y="19"/>
                      </a:lnTo>
                      <a:close/>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 name="Freeform 3150">
                  <a:extLst>
                    <a:ext uri="{FF2B5EF4-FFF2-40B4-BE49-F238E27FC236}">
                      <a16:creationId xmlns:a16="http://schemas.microsoft.com/office/drawing/2014/main" id="{29ED5171-0035-60B1-3EDF-7E720BCA071B}"/>
                    </a:ext>
                  </a:extLst>
                </p:cNvPr>
                <p:cNvSpPr>
                  <a:spLocks/>
                </p:cNvSpPr>
                <p:nvPr/>
              </p:nvSpPr>
              <p:spPr bwMode="auto">
                <a:xfrm flipH="1">
                  <a:off x="-133660" y="9509657"/>
                  <a:ext cx="223050" cy="349920"/>
                </a:xfrm>
                <a:custGeom>
                  <a:avLst/>
                  <a:gdLst>
                    <a:gd name="T0" fmla="*/ 1 w 18"/>
                    <a:gd name="T1" fmla="*/ 23 h 23"/>
                    <a:gd name="T2" fmla="*/ 0 w 18"/>
                    <a:gd name="T3" fmla="*/ 22 h 23"/>
                    <a:gd name="T4" fmla="*/ 1 w 18"/>
                    <a:gd name="T5" fmla="*/ 21 h 23"/>
                    <a:gd name="T6" fmla="*/ 17 w 18"/>
                    <a:gd name="T7" fmla="*/ 1 h 23"/>
                    <a:gd name="T8" fmla="*/ 18 w 18"/>
                    <a:gd name="T9" fmla="*/ 0 h 23"/>
                    <a:gd name="T10" fmla="*/ 18 w 18"/>
                    <a:gd name="T11" fmla="*/ 1 h 23"/>
                    <a:gd name="T12" fmla="*/ 1 w 18"/>
                    <a:gd name="T13" fmla="*/ 22 h 23"/>
                    <a:gd name="T14" fmla="*/ 1 w 18"/>
                    <a:gd name="T15" fmla="*/ 23 h 2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23">
                      <a:moveTo>
                        <a:pt x="1" y="23"/>
                      </a:moveTo>
                      <a:cubicBezTo>
                        <a:pt x="1" y="23"/>
                        <a:pt x="1" y="22"/>
                        <a:pt x="0" y="22"/>
                      </a:cubicBezTo>
                      <a:cubicBezTo>
                        <a:pt x="0" y="22"/>
                        <a:pt x="1" y="21"/>
                        <a:pt x="1" y="21"/>
                      </a:cubicBezTo>
                      <a:cubicBezTo>
                        <a:pt x="10" y="18"/>
                        <a:pt x="16" y="10"/>
                        <a:pt x="17" y="1"/>
                      </a:cubicBezTo>
                      <a:cubicBezTo>
                        <a:pt x="17" y="1"/>
                        <a:pt x="17" y="0"/>
                        <a:pt x="18" y="0"/>
                      </a:cubicBezTo>
                      <a:cubicBezTo>
                        <a:pt x="18" y="0"/>
                        <a:pt x="18" y="1"/>
                        <a:pt x="18" y="1"/>
                      </a:cubicBezTo>
                      <a:cubicBezTo>
                        <a:pt x="17" y="11"/>
                        <a:pt x="11" y="20"/>
                        <a:pt x="1" y="22"/>
                      </a:cubicBezTo>
                      <a:lnTo>
                        <a:pt x="1" y="23"/>
                      </a:lnTo>
                      <a:close/>
                    </a:path>
                  </a:pathLst>
                </a:custGeom>
                <a:solidFill>
                  <a:srgbClr val="E5A57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 name="Freeform 3151">
                  <a:extLst>
                    <a:ext uri="{FF2B5EF4-FFF2-40B4-BE49-F238E27FC236}">
                      <a16:creationId xmlns:a16="http://schemas.microsoft.com/office/drawing/2014/main" id="{7FFE561B-3989-7AED-7277-38733AA24B9F}"/>
                    </a:ext>
                  </a:extLst>
                </p:cNvPr>
                <p:cNvSpPr>
                  <a:spLocks/>
                </p:cNvSpPr>
                <p:nvPr/>
              </p:nvSpPr>
              <p:spPr bwMode="auto">
                <a:xfrm flipH="1">
                  <a:off x="-663397" y="9734822"/>
                  <a:ext cx="446094" cy="17501"/>
                </a:xfrm>
                <a:custGeom>
                  <a:avLst/>
                  <a:gdLst>
                    <a:gd name="T0" fmla="*/ 0 w 37"/>
                    <a:gd name="T1" fmla="*/ 1 h 1"/>
                    <a:gd name="T2" fmla="*/ 0 w 37"/>
                    <a:gd name="T3" fmla="*/ 1 h 1"/>
                    <a:gd name="T4" fmla="*/ 0 w 37"/>
                    <a:gd name="T5" fmla="*/ 0 h 1"/>
                    <a:gd name="T6" fmla="*/ 37 w 37"/>
                    <a:gd name="T7" fmla="*/ 0 h 1"/>
                    <a:gd name="T8" fmla="*/ 37 w 37"/>
                    <a:gd name="T9" fmla="*/ 0 h 1"/>
                    <a:gd name="T10" fmla="*/ 37 w 37"/>
                    <a:gd name="T11" fmla="*/ 1 h 1"/>
                    <a:gd name="T12" fmla="*/ 37 w 37"/>
                    <a:gd name="T13" fmla="*/ 1 h 1"/>
                    <a:gd name="T14" fmla="*/ 0 w 37"/>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7" h="1">
                      <a:moveTo>
                        <a:pt x="0" y="1"/>
                      </a:moveTo>
                      <a:cubicBezTo>
                        <a:pt x="0" y="1"/>
                        <a:pt x="0" y="1"/>
                        <a:pt x="0" y="1"/>
                      </a:cubicBezTo>
                      <a:cubicBezTo>
                        <a:pt x="0" y="0"/>
                        <a:pt x="0" y="0"/>
                        <a:pt x="0" y="0"/>
                      </a:cubicBezTo>
                      <a:cubicBezTo>
                        <a:pt x="37" y="0"/>
                        <a:pt x="37" y="0"/>
                        <a:pt x="37" y="0"/>
                      </a:cubicBezTo>
                      <a:cubicBezTo>
                        <a:pt x="37" y="0"/>
                        <a:pt x="37" y="0"/>
                        <a:pt x="37" y="0"/>
                      </a:cubicBezTo>
                      <a:cubicBezTo>
                        <a:pt x="37" y="0"/>
                        <a:pt x="37" y="0"/>
                        <a:pt x="37" y="1"/>
                      </a:cubicBezTo>
                      <a:cubicBezTo>
                        <a:pt x="37" y="1"/>
                        <a:pt x="37" y="1"/>
                        <a:pt x="37" y="1"/>
                      </a:cubicBezTo>
                      <a:cubicBezTo>
                        <a:pt x="0" y="1"/>
                        <a:pt x="0" y="1"/>
                        <a:pt x="0" y="1"/>
                      </a:cubicBezTo>
                      <a:close/>
                    </a:path>
                  </a:pathLst>
                </a:custGeom>
                <a:solidFill>
                  <a:srgbClr val="E5A57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 name="Freeform 3152">
                  <a:extLst>
                    <a:ext uri="{FF2B5EF4-FFF2-40B4-BE49-F238E27FC236}">
                      <a16:creationId xmlns:a16="http://schemas.microsoft.com/office/drawing/2014/main" id="{66AFA135-B241-DAE8-EC01-E4DEA58B7AA8}"/>
                    </a:ext>
                  </a:extLst>
                </p:cNvPr>
                <p:cNvSpPr>
                  <a:spLocks/>
                </p:cNvSpPr>
                <p:nvPr/>
              </p:nvSpPr>
              <p:spPr bwMode="auto">
                <a:xfrm flipH="1">
                  <a:off x="-621578" y="9807097"/>
                  <a:ext cx="376396" cy="87487"/>
                </a:xfrm>
                <a:custGeom>
                  <a:avLst/>
                  <a:gdLst>
                    <a:gd name="T0" fmla="*/ 1 w 31"/>
                    <a:gd name="T1" fmla="*/ 6 h 6"/>
                    <a:gd name="T2" fmla="*/ 0 w 31"/>
                    <a:gd name="T3" fmla="*/ 6 h 6"/>
                    <a:gd name="T4" fmla="*/ 0 w 31"/>
                    <a:gd name="T5" fmla="*/ 5 h 6"/>
                    <a:gd name="T6" fmla="*/ 30 w 31"/>
                    <a:gd name="T7" fmla="*/ 0 h 6"/>
                    <a:gd name="T8" fmla="*/ 30 w 31"/>
                    <a:gd name="T9" fmla="*/ 1 h 6"/>
                    <a:gd name="T10" fmla="*/ 30 w 31"/>
                    <a:gd name="T11" fmla="*/ 1 h 6"/>
                    <a:gd name="T12" fmla="*/ 1 w 31"/>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31" h="6">
                      <a:moveTo>
                        <a:pt x="1" y="6"/>
                      </a:moveTo>
                      <a:cubicBezTo>
                        <a:pt x="0" y="6"/>
                        <a:pt x="0" y="6"/>
                        <a:pt x="0" y="6"/>
                      </a:cubicBezTo>
                      <a:cubicBezTo>
                        <a:pt x="0" y="5"/>
                        <a:pt x="0" y="5"/>
                        <a:pt x="0" y="5"/>
                      </a:cubicBezTo>
                      <a:cubicBezTo>
                        <a:pt x="30" y="0"/>
                        <a:pt x="30" y="0"/>
                        <a:pt x="30" y="0"/>
                      </a:cubicBezTo>
                      <a:cubicBezTo>
                        <a:pt x="30" y="0"/>
                        <a:pt x="30" y="0"/>
                        <a:pt x="30" y="1"/>
                      </a:cubicBezTo>
                      <a:cubicBezTo>
                        <a:pt x="31" y="1"/>
                        <a:pt x="30" y="1"/>
                        <a:pt x="30" y="1"/>
                      </a:cubicBezTo>
                      <a:cubicBezTo>
                        <a:pt x="1" y="6"/>
                        <a:pt x="1" y="6"/>
                        <a:pt x="1" y="6"/>
                      </a:cubicBezTo>
                      <a:close/>
                    </a:path>
                  </a:pathLst>
                </a:custGeom>
                <a:solidFill>
                  <a:srgbClr val="E5A57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grpSp>
          <p:nvGrpSpPr>
            <p:cNvPr id="32" name="Group 31">
              <a:extLst>
                <a:ext uri="{FF2B5EF4-FFF2-40B4-BE49-F238E27FC236}">
                  <a16:creationId xmlns:a16="http://schemas.microsoft.com/office/drawing/2014/main" id="{4D4D51A3-B867-0D53-A234-EE8604025D90}"/>
                </a:ext>
              </a:extLst>
            </p:cNvPr>
            <p:cNvGrpSpPr/>
            <p:nvPr/>
          </p:nvGrpSpPr>
          <p:grpSpPr>
            <a:xfrm>
              <a:off x="10375799" y="5702658"/>
              <a:ext cx="1349084" cy="1167842"/>
              <a:chOff x="21932687" y="8873023"/>
              <a:chExt cx="805438" cy="697232"/>
            </a:xfrm>
          </p:grpSpPr>
          <p:sp>
            <p:nvSpPr>
              <p:cNvPr id="119" name="Freeform 429">
                <a:extLst>
                  <a:ext uri="{FF2B5EF4-FFF2-40B4-BE49-F238E27FC236}">
                    <a16:creationId xmlns:a16="http://schemas.microsoft.com/office/drawing/2014/main" id="{18CBE4A8-D999-C738-425A-7C0AB36E2F5F}"/>
                  </a:ext>
                </a:extLst>
              </p:cNvPr>
              <p:cNvSpPr>
                <a:spLocks/>
              </p:cNvSpPr>
              <p:nvPr/>
            </p:nvSpPr>
            <p:spPr bwMode="auto">
              <a:xfrm>
                <a:off x="21932687" y="8873023"/>
                <a:ext cx="805438" cy="697232"/>
              </a:xfrm>
              <a:custGeom>
                <a:avLst/>
                <a:gdLst>
                  <a:gd name="T0" fmla="*/ 30 w 33"/>
                  <a:gd name="T1" fmla="*/ 8 h 25"/>
                  <a:gd name="T2" fmla="*/ 12 w 33"/>
                  <a:gd name="T3" fmla="*/ 6 h 25"/>
                  <a:gd name="T4" fmla="*/ 4 w 33"/>
                  <a:gd name="T5" fmla="*/ 2 h 25"/>
                  <a:gd name="T6" fmla="*/ 0 w 33"/>
                  <a:gd name="T7" fmla="*/ 17 h 25"/>
                  <a:gd name="T8" fmla="*/ 11 w 33"/>
                  <a:gd name="T9" fmla="*/ 24 h 25"/>
                  <a:gd name="T10" fmla="*/ 17 w 33"/>
                  <a:gd name="T11" fmla="*/ 16 h 25"/>
                  <a:gd name="T12" fmla="*/ 16 w 33"/>
                  <a:gd name="T13" fmla="*/ 11 h 25"/>
                  <a:gd name="T14" fmla="*/ 30 w 33"/>
                  <a:gd name="T15" fmla="*/ 8 h 2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3" h="25">
                    <a:moveTo>
                      <a:pt x="30" y="8"/>
                    </a:moveTo>
                    <a:cubicBezTo>
                      <a:pt x="27" y="5"/>
                      <a:pt x="12" y="6"/>
                      <a:pt x="12" y="6"/>
                    </a:cubicBezTo>
                    <a:cubicBezTo>
                      <a:pt x="12" y="6"/>
                      <a:pt x="7" y="0"/>
                      <a:pt x="4" y="2"/>
                    </a:cubicBezTo>
                    <a:cubicBezTo>
                      <a:pt x="2" y="4"/>
                      <a:pt x="0" y="17"/>
                      <a:pt x="0" y="17"/>
                    </a:cubicBezTo>
                    <a:cubicBezTo>
                      <a:pt x="11" y="24"/>
                      <a:pt x="11" y="24"/>
                      <a:pt x="11" y="24"/>
                    </a:cubicBezTo>
                    <a:cubicBezTo>
                      <a:pt x="22" y="25"/>
                      <a:pt x="17" y="16"/>
                      <a:pt x="17" y="16"/>
                    </a:cubicBezTo>
                    <a:cubicBezTo>
                      <a:pt x="22" y="13"/>
                      <a:pt x="16" y="11"/>
                      <a:pt x="16" y="11"/>
                    </a:cubicBezTo>
                    <a:cubicBezTo>
                      <a:pt x="16" y="11"/>
                      <a:pt x="33" y="10"/>
                      <a:pt x="30" y="8"/>
                    </a:cubicBezTo>
                    <a:close/>
                  </a:path>
                </a:pathLst>
              </a:custGeom>
              <a:solidFill>
                <a:srgbClr val="FDCDA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0" name="Freeform 466">
                <a:extLst>
                  <a:ext uri="{FF2B5EF4-FFF2-40B4-BE49-F238E27FC236}">
                    <a16:creationId xmlns:a16="http://schemas.microsoft.com/office/drawing/2014/main" id="{47F2DF9A-C7A5-9B71-1BB7-AC83C8951975}"/>
                  </a:ext>
                </a:extLst>
              </p:cNvPr>
              <p:cNvSpPr>
                <a:spLocks/>
              </p:cNvSpPr>
              <p:nvPr/>
            </p:nvSpPr>
            <p:spPr bwMode="auto">
              <a:xfrm>
                <a:off x="22071546" y="9031496"/>
                <a:ext cx="194421" cy="285235"/>
              </a:xfrm>
              <a:custGeom>
                <a:avLst/>
                <a:gdLst>
                  <a:gd name="T0" fmla="*/ 7 w 8"/>
                  <a:gd name="T1" fmla="*/ 0 h 10"/>
                  <a:gd name="T2" fmla="*/ 8 w 8"/>
                  <a:gd name="T3" fmla="*/ 5 h 10"/>
                  <a:gd name="T4" fmla="*/ 8 w 8"/>
                  <a:gd name="T5" fmla="*/ 8 h 10"/>
                  <a:gd name="T6" fmla="*/ 5 w 8"/>
                  <a:gd name="T7" fmla="*/ 10 h 10"/>
                  <a:gd name="T8" fmla="*/ 3 w 8"/>
                  <a:gd name="T9" fmla="*/ 10 h 10"/>
                  <a:gd name="T10" fmla="*/ 1 w 8"/>
                  <a:gd name="T11" fmla="*/ 8 h 10"/>
                  <a:gd name="T12" fmla="*/ 0 w 8"/>
                  <a:gd name="T13" fmla="*/ 2 h 10"/>
                  <a:gd name="T14" fmla="*/ 0 w 8"/>
                  <a:gd name="T15" fmla="*/ 5 h 10"/>
                  <a:gd name="T16" fmla="*/ 1 w 8"/>
                  <a:gd name="T17" fmla="*/ 7 h 10"/>
                  <a:gd name="T18" fmla="*/ 3 w 8"/>
                  <a:gd name="T19" fmla="*/ 9 h 10"/>
                  <a:gd name="T20" fmla="*/ 5 w 8"/>
                  <a:gd name="T21" fmla="*/ 9 h 10"/>
                  <a:gd name="T22" fmla="*/ 7 w 8"/>
                  <a:gd name="T23" fmla="*/ 7 h 10"/>
                  <a:gd name="T24" fmla="*/ 8 w 8"/>
                  <a:gd name="T25" fmla="*/ 5 h 10"/>
                  <a:gd name="T26" fmla="*/ 7 w 8"/>
                  <a:gd name="T2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 h="10">
                    <a:moveTo>
                      <a:pt x="7" y="0"/>
                    </a:moveTo>
                    <a:cubicBezTo>
                      <a:pt x="8" y="1"/>
                      <a:pt x="8" y="3"/>
                      <a:pt x="8" y="5"/>
                    </a:cubicBezTo>
                    <a:cubicBezTo>
                      <a:pt x="8" y="6"/>
                      <a:pt x="8" y="7"/>
                      <a:pt x="8" y="8"/>
                    </a:cubicBezTo>
                    <a:cubicBezTo>
                      <a:pt x="7" y="9"/>
                      <a:pt x="6" y="9"/>
                      <a:pt x="5" y="10"/>
                    </a:cubicBezTo>
                    <a:cubicBezTo>
                      <a:pt x="5" y="10"/>
                      <a:pt x="4" y="10"/>
                      <a:pt x="3" y="10"/>
                    </a:cubicBezTo>
                    <a:cubicBezTo>
                      <a:pt x="2" y="9"/>
                      <a:pt x="1" y="8"/>
                      <a:pt x="1" y="8"/>
                    </a:cubicBezTo>
                    <a:cubicBezTo>
                      <a:pt x="0" y="6"/>
                      <a:pt x="0" y="4"/>
                      <a:pt x="0" y="2"/>
                    </a:cubicBezTo>
                    <a:cubicBezTo>
                      <a:pt x="0" y="3"/>
                      <a:pt x="0" y="4"/>
                      <a:pt x="0" y="5"/>
                    </a:cubicBezTo>
                    <a:cubicBezTo>
                      <a:pt x="0" y="6"/>
                      <a:pt x="1" y="7"/>
                      <a:pt x="1" y="7"/>
                    </a:cubicBezTo>
                    <a:cubicBezTo>
                      <a:pt x="1" y="8"/>
                      <a:pt x="2" y="9"/>
                      <a:pt x="3" y="9"/>
                    </a:cubicBezTo>
                    <a:cubicBezTo>
                      <a:pt x="4" y="9"/>
                      <a:pt x="5" y="9"/>
                      <a:pt x="5" y="9"/>
                    </a:cubicBezTo>
                    <a:cubicBezTo>
                      <a:pt x="6" y="9"/>
                      <a:pt x="7" y="8"/>
                      <a:pt x="7" y="7"/>
                    </a:cubicBezTo>
                    <a:cubicBezTo>
                      <a:pt x="8" y="7"/>
                      <a:pt x="8" y="6"/>
                      <a:pt x="8" y="5"/>
                    </a:cubicBezTo>
                    <a:cubicBezTo>
                      <a:pt x="8" y="3"/>
                      <a:pt x="8" y="1"/>
                      <a:pt x="7" y="0"/>
                    </a:cubicBezTo>
                    <a:close/>
                  </a:path>
                </a:pathLst>
              </a:custGeom>
              <a:solidFill>
                <a:srgbClr val="F7967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3" name="Group 32">
              <a:extLst>
                <a:ext uri="{FF2B5EF4-FFF2-40B4-BE49-F238E27FC236}">
                  <a16:creationId xmlns:a16="http://schemas.microsoft.com/office/drawing/2014/main" id="{6FFD1566-8535-2682-9E51-10ECF6F161EF}"/>
                </a:ext>
              </a:extLst>
            </p:cNvPr>
            <p:cNvGrpSpPr/>
            <p:nvPr/>
          </p:nvGrpSpPr>
          <p:grpSpPr>
            <a:xfrm rot="20249761">
              <a:off x="2180476" y="6243301"/>
              <a:ext cx="1298292" cy="1298292"/>
              <a:chOff x="12150635" y="10861337"/>
              <a:chExt cx="2443372" cy="2443372"/>
            </a:xfrm>
          </p:grpSpPr>
          <p:sp>
            <p:nvSpPr>
              <p:cNvPr id="104" name="Freeform 870">
                <a:extLst>
                  <a:ext uri="{FF2B5EF4-FFF2-40B4-BE49-F238E27FC236}">
                    <a16:creationId xmlns:a16="http://schemas.microsoft.com/office/drawing/2014/main" id="{490E9D2B-0CBF-DC60-F932-516B88042E0C}"/>
                  </a:ext>
                </a:extLst>
              </p:cNvPr>
              <p:cNvSpPr>
                <a:spLocks/>
              </p:cNvSpPr>
              <p:nvPr/>
            </p:nvSpPr>
            <p:spPr bwMode="auto">
              <a:xfrm>
                <a:off x="12150635" y="10861337"/>
                <a:ext cx="2443372" cy="2443372"/>
              </a:xfrm>
              <a:custGeom>
                <a:avLst/>
                <a:gdLst>
                  <a:gd name="T0" fmla="*/ 156 w 157"/>
                  <a:gd name="T1" fmla="*/ 76 h 157"/>
                  <a:gd name="T2" fmla="*/ 81 w 157"/>
                  <a:gd name="T3" fmla="*/ 155 h 157"/>
                  <a:gd name="T4" fmla="*/ 2 w 157"/>
                  <a:gd name="T5" fmla="*/ 81 h 157"/>
                  <a:gd name="T6" fmla="*/ 76 w 157"/>
                  <a:gd name="T7" fmla="*/ 1 h 157"/>
                  <a:gd name="T8" fmla="*/ 156 w 157"/>
                  <a:gd name="T9" fmla="*/ 76 h 157"/>
                </a:gdLst>
                <a:ahLst/>
                <a:cxnLst>
                  <a:cxn ang="0">
                    <a:pos x="T0" y="T1"/>
                  </a:cxn>
                  <a:cxn ang="0">
                    <a:pos x="T2" y="T3"/>
                  </a:cxn>
                  <a:cxn ang="0">
                    <a:pos x="T4" y="T5"/>
                  </a:cxn>
                  <a:cxn ang="0">
                    <a:pos x="T6" y="T7"/>
                  </a:cxn>
                  <a:cxn ang="0">
                    <a:pos x="T8" y="T9"/>
                  </a:cxn>
                </a:cxnLst>
                <a:rect l="0" t="0" r="r" b="b"/>
                <a:pathLst>
                  <a:path w="157" h="157">
                    <a:moveTo>
                      <a:pt x="156" y="76"/>
                    </a:moveTo>
                    <a:cubicBezTo>
                      <a:pt x="157" y="118"/>
                      <a:pt x="124" y="154"/>
                      <a:pt x="81" y="155"/>
                    </a:cubicBezTo>
                    <a:cubicBezTo>
                      <a:pt x="39" y="157"/>
                      <a:pt x="3" y="123"/>
                      <a:pt x="2" y="81"/>
                    </a:cubicBezTo>
                    <a:cubicBezTo>
                      <a:pt x="0" y="38"/>
                      <a:pt x="34" y="2"/>
                      <a:pt x="76" y="1"/>
                    </a:cubicBezTo>
                    <a:cubicBezTo>
                      <a:pt x="119" y="0"/>
                      <a:pt x="154" y="33"/>
                      <a:pt x="156" y="76"/>
                    </a:cubicBezTo>
                  </a:path>
                </a:pathLst>
              </a:custGeom>
              <a:solidFill>
                <a:srgbClr val="FEDF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 name="Freeform 871">
                <a:extLst>
                  <a:ext uri="{FF2B5EF4-FFF2-40B4-BE49-F238E27FC236}">
                    <a16:creationId xmlns:a16="http://schemas.microsoft.com/office/drawing/2014/main" id="{D953E3E2-2783-8555-1060-8E209D07BB47}"/>
                  </a:ext>
                </a:extLst>
              </p:cNvPr>
              <p:cNvSpPr>
                <a:spLocks/>
              </p:cNvSpPr>
              <p:nvPr/>
            </p:nvSpPr>
            <p:spPr bwMode="auto">
              <a:xfrm>
                <a:off x="12150635" y="10861337"/>
                <a:ext cx="2424863" cy="1258707"/>
              </a:xfrm>
              <a:custGeom>
                <a:avLst/>
                <a:gdLst>
                  <a:gd name="T0" fmla="*/ 76 w 156"/>
                  <a:gd name="T1" fmla="*/ 3 h 81"/>
                  <a:gd name="T2" fmla="*/ 156 w 156"/>
                  <a:gd name="T3" fmla="*/ 76 h 81"/>
                  <a:gd name="T4" fmla="*/ 156 w 156"/>
                  <a:gd name="T5" fmla="*/ 76 h 81"/>
                  <a:gd name="T6" fmla="*/ 76 w 156"/>
                  <a:gd name="T7" fmla="*/ 1 h 81"/>
                  <a:gd name="T8" fmla="*/ 2 w 156"/>
                  <a:gd name="T9" fmla="*/ 81 h 81"/>
                  <a:gd name="T10" fmla="*/ 2 w 156"/>
                  <a:gd name="T11" fmla="*/ 81 h 81"/>
                  <a:gd name="T12" fmla="*/ 76 w 156"/>
                  <a:gd name="T13" fmla="*/ 3 h 81"/>
                </a:gdLst>
                <a:ahLst/>
                <a:cxnLst>
                  <a:cxn ang="0">
                    <a:pos x="T0" y="T1"/>
                  </a:cxn>
                  <a:cxn ang="0">
                    <a:pos x="T2" y="T3"/>
                  </a:cxn>
                  <a:cxn ang="0">
                    <a:pos x="T4" y="T5"/>
                  </a:cxn>
                  <a:cxn ang="0">
                    <a:pos x="T6" y="T7"/>
                  </a:cxn>
                  <a:cxn ang="0">
                    <a:pos x="T8" y="T9"/>
                  </a:cxn>
                  <a:cxn ang="0">
                    <a:pos x="T10" y="T11"/>
                  </a:cxn>
                  <a:cxn ang="0">
                    <a:pos x="T12" y="T13"/>
                  </a:cxn>
                </a:cxnLst>
                <a:rect l="0" t="0" r="r" b="b"/>
                <a:pathLst>
                  <a:path w="156" h="81">
                    <a:moveTo>
                      <a:pt x="76" y="3"/>
                    </a:moveTo>
                    <a:cubicBezTo>
                      <a:pt x="119" y="1"/>
                      <a:pt x="154" y="34"/>
                      <a:pt x="156" y="76"/>
                    </a:cubicBezTo>
                    <a:cubicBezTo>
                      <a:pt x="156" y="76"/>
                      <a:pt x="156" y="76"/>
                      <a:pt x="156" y="76"/>
                    </a:cubicBezTo>
                    <a:cubicBezTo>
                      <a:pt x="154" y="33"/>
                      <a:pt x="119" y="0"/>
                      <a:pt x="76" y="1"/>
                    </a:cubicBezTo>
                    <a:cubicBezTo>
                      <a:pt x="34" y="2"/>
                      <a:pt x="0" y="38"/>
                      <a:pt x="2" y="81"/>
                    </a:cubicBezTo>
                    <a:cubicBezTo>
                      <a:pt x="2" y="81"/>
                      <a:pt x="2" y="81"/>
                      <a:pt x="2" y="81"/>
                    </a:cubicBezTo>
                    <a:cubicBezTo>
                      <a:pt x="1" y="39"/>
                      <a:pt x="34" y="4"/>
                      <a:pt x="76" y="3"/>
                    </a:cubicBezTo>
                  </a:path>
                </a:pathLst>
              </a:custGeom>
              <a:solidFill>
                <a:srgbClr val="FEEA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 name="Freeform 872">
                <a:extLst>
                  <a:ext uri="{FF2B5EF4-FFF2-40B4-BE49-F238E27FC236}">
                    <a16:creationId xmlns:a16="http://schemas.microsoft.com/office/drawing/2014/main" id="{356F049A-4DE6-91E7-E80D-BDC654D86BD2}"/>
                  </a:ext>
                </a:extLst>
              </p:cNvPr>
              <p:cNvSpPr>
                <a:spLocks/>
              </p:cNvSpPr>
              <p:nvPr/>
            </p:nvSpPr>
            <p:spPr bwMode="auto">
              <a:xfrm>
                <a:off x="12382018" y="11092715"/>
                <a:ext cx="1971360" cy="1962102"/>
              </a:xfrm>
              <a:custGeom>
                <a:avLst/>
                <a:gdLst>
                  <a:gd name="T0" fmla="*/ 66 w 127"/>
                  <a:gd name="T1" fmla="*/ 125 h 126"/>
                  <a:gd name="T2" fmla="*/ 2 w 127"/>
                  <a:gd name="T3" fmla="*/ 65 h 126"/>
                  <a:gd name="T4" fmla="*/ 62 w 127"/>
                  <a:gd name="T5" fmla="*/ 1 h 126"/>
                  <a:gd name="T6" fmla="*/ 126 w 127"/>
                  <a:gd name="T7" fmla="*/ 61 h 126"/>
                  <a:gd name="T8" fmla="*/ 66 w 127"/>
                  <a:gd name="T9" fmla="*/ 125 h 126"/>
                </a:gdLst>
                <a:ahLst/>
                <a:cxnLst>
                  <a:cxn ang="0">
                    <a:pos x="T0" y="T1"/>
                  </a:cxn>
                  <a:cxn ang="0">
                    <a:pos x="T2" y="T3"/>
                  </a:cxn>
                  <a:cxn ang="0">
                    <a:pos x="T4" y="T5"/>
                  </a:cxn>
                  <a:cxn ang="0">
                    <a:pos x="T6" y="T7"/>
                  </a:cxn>
                  <a:cxn ang="0">
                    <a:pos x="T8" y="T9"/>
                  </a:cxn>
                </a:cxnLst>
                <a:rect l="0" t="0" r="r" b="b"/>
                <a:pathLst>
                  <a:path w="127" h="126">
                    <a:moveTo>
                      <a:pt x="66" y="125"/>
                    </a:moveTo>
                    <a:cubicBezTo>
                      <a:pt x="31" y="126"/>
                      <a:pt x="3" y="100"/>
                      <a:pt x="2" y="65"/>
                    </a:cubicBezTo>
                    <a:cubicBezTo>
                      <a:pt x="0" y="31"/>
                      <a:pt x="27" y="2"/>
                      <a:pt x="62" y="1"/>
                    </a:cubicBezTo>
                    <a:cubicBezTo>
                      <a:pt x="96" y="0"/>
                      <a:pt x="125" y="27"/>
                      <a:pt x="126" y="61"/>
                    </a:cubicBezTo>
                    <a:cubicBezTo>
                      <a:pt x="127" y="95"/>
                      <a:pt x="100" y="124"/>
                      <a:pt x="66" y="125"/>
                    </a:cubicBezTo>
                  </a:path>
                </a:pathLst>
              </a:custGeom>
              <a:solidFill>
                <a:srgbClr val="E7BD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 name="Freeform 873">
                <a:extLst>
                  <a:ext uri="{FF2B5EF4-FFF2-40B4-BE49-F238E27FC236}">
                    <a16:creationId xmlns:a16="http://schemas.microsoft.com/office/drawing/2014/main" id="{C4557C61-6896-91B6-2177-EA3B2E3D81A2}"/>
                  </a:ext>
                </a:extLst>
              </p:cNvPr>
              <p:cNvSpPr>
                <a:spLocks/>
              </p:cNvSpPr>
              <p:nvPr/>
            </p:nvSpPr>
            <p:spPr bwMode="auto">
              <a:xfrm>
                <a:off x="12382018" y="11092715"/>
                <a:ext cx="1962102" cy="1045841"/>
              </a:xfrm>
              <a:custGeom>
                <a:avLst/>
                <a:gdLst>
                  <a:gd name="T0" fmla="*/ 62 w 126"/>
                  <a:gd name="T1" fmla="*/ 4 h 67"/>
                  <a:gd name="T2" fmla="*/ 126 w 126"/>
                  <a:gd name="T3" fmla="*/ 63 h 67"/>
                  <a:gd name="T4" fmla="*/ 126 w 126"/>
                  <a:gd name="T5" fmla="*/ 61 h 67"/>
                  <a:gd name="T6" fmla="*/ 62 w 126"/>
                  <a:gd name="T7" fmla="*/ 1 h 67"/>
                  <a:gd name="T8" fmla="*/ 2 w 126"/>
                  <a:gd name="T9" fmla="*/ 65 h 67"/>
                  <a:gd name="T10" fmla="*/ 2 w 126"/>
                  <a:gd name="T11" fmla="*/ 67 h 67"/>
                  <a:gd name="T12" fmla="*/ 62 w 126"/>
                  <a:gd name="T13" fmla="*/ 4 h 67"/>
                </a:gdLst>
                <a:ahLst/>
                <a:cxnLst>
                  <a:cxn ang="0">
                    <a:pos x="T0" y="T1"/>
                  </a:cxn>
                  <a:cxn ang="0">
                    <a:pos x="T2" y="T3"/>
                  </a:cxn>
                  <a:cxn ang="0">
                    <a:pos x="T4" y="T5"/>
                  </a:cxn>
                  <a:cxn ang="0">
                    <a:pos x="T6" y="T7"/>
                  </a:cxn>
                  <a:cxn ang="0">
                    <a:pos x="T8" y="T9"/>
                  </a:cxn>
                  <a:cxn ang="0">
                    <a:pos x="T10" y="T11"/>
                  </a:cxn>
                  <a:cxn ang="0">
                    <a:pos x="T12" y="T13"/>
                  </a:cxn>
                </a:cxnLst>
                <a:rect l="0" t="0" r="r" b="b"/>
                <a:pathLst>
                  <a:path w="126" h="67">
                    <a:moveTo>
                      <a:pt x="62" y="4"/>
                    </a:moveTo>
                    <a:cubicBezTo>
                      <a:pt x="96" y="3"/>
                      <a:pt x="124" y="29"/>
                      <a:pt x="126" y="63"/>
                    </a:cubicBezTo>
                    <a:cubicBezTo>
                      <a:pt x="126" y="62"/>
                      <a:pt x="126" y="62"/>
                      <a:pt x="126" y="61"/>
                    </a:cubicBezTo>
                    <a:cubicBezTo>
                      <a:pt x="125" y="27"/>
                      <a:pt x="96" y="0"/>
                      <a:pt x="62" y="1"/>
                    </a:cubicBezTo>
                    <a:cubicBezTo>
                      <a:pt x="27" y="2"/>
                      <a:pt x="0" y="31"/>
                      <a:pt x="2" y="65"/>
                    </a:cubicBezTo>
                    <a:cubicBezTo>
                      <a:pt x="2" y="66"/>
                      <a:pt x="2" y="66"/>
                      <a:pt x="2" y="67"/>
                    </a:cubicBezTo>
                    <a:cubicBezTo>
                      <a:pt x="1" y="33"/>
                      <a:pt x="28" y="5"/>
                      <a:pt x="62" y="4"/>
                    </a:cubicBezTo>
                  </a:path>
                </a:pathLst>
              </a:custGeom>
              <a:solidFill>
                <a:srgbClr val="D2AD2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 name="Freeform 874">
                <a:extLst>
                  <a:ext uri="{FF2B5EF4-FFF2-40B4-BE49-F238E27FC236}">
                    <a16:creationId xmlns:a16="http://schemas.microsoft.com/office/drawing/2014/main" id="{F82B1621-B88D-7F76-6F5E-B1EFFCBB2FF4}"/>
                  </a:ext>
                </a:extLst>
              </p:cNvPr>
              <p:cNvSpPr>
                <a:spLocks noEditPoints="1"/>
              </p:cNvSpPr>
              <p:nvPr/>
            </p:nvSpPr>
            <p:spPr bwMode="auto">
              <a:xfrm>
                <a:off x="13002112" y="11379630"/>
                <a:ext cx="777435" cy="1416048"/>
              </a:xfrm>
              <a:custGeom>
                <a:avLst/>
                <a:gdLst>
                  <a:gd name="T0" fmla="*/ 29 w 50"/>
                  <a:gd name="T1" fmla="*/ 67 h 91"/>
                  <a:gd name="T2" fmla="*/ 29 w 50"/>
                  <a:gd name="T3" fmla="*/ 52 h 91"/>
                  <a:gd name="T4" fmla="*/ 35 w 50"/>
                  <a:gd name="T5" fmla="*/ 60 h 91"/>
                  <a:gd name="T6" fmla="*/ 29 w 50"/>
                  <a:gd name="T7" fmla="*/ 67 h 91"/>
                  <a:gd name="T8" fmla="*/ 21 w 50"/>
                  <a:gd name="T9" fmla="*/ 37 h 91"/>
                  <a:gd name="T10" fmla="*/ 21 w 50"/>
                  <a:gd name="T11" fmla="*/ 37 h 91"/>
                  <a:gd name="T12" fmla="*/ 14 w 50"/>
                  <a:gd name="T13" fmla="*/ 29 h 91"/>
                  <a:gd name="T14" fmla="*/ 16 w 50"/>
                  <a:gd name="T15" fmla="*/ 23 h 91"/>
                  <a:gd name="T16" fmla="*/ 21 w 50"/>
                  <a:gd name="T17" fmla="*/ 22 h 91"/>
                  <a:gd name="T18" fmla="*/ 21 w 50"/>
                  <a:gd name="T19" fmla="*/ 37 h 91"/>
                  <a:gd name="T20" fmla="*/ 32 w 50"/>
                  <a:gd name="T21" fmla="*/ 0 h 91"/>
                  <a:gd name="T22" fmla="*/ 22 w 50"/>
                  <a:gd name="T23" fmla="*/ 0 h 91"/>
                  <a:gd name="T24" fmla="*/ 22 w 50"/>
                  <a:gd name="T25" fmla="*/ 9 h 91"/>
                  <a:gd name="T26" fmla="*/ 1 w 50"/>
                  <a:gd name="T27" fmla="*/ 29 h 91"/>
                  <a:gd name="T28" fmla="*/ 16 w 50"/>
                  <a:gd name="T29" fmla="*/ 49 h 91"/>
                  <a:gd name="T30" fmla="*/ 20 w 50"/>
                  <a:gd name="T31" fmla="*/ 50 h 91"/>
                  <a:gd name="T32" fmla="*/ 19 w 50"/>
                  <a:gd name="T33" fmla="*/ 68 h 91"/>
                  <a:gd name="T34" fmla="*/ 14 w 50"/>
                  <a:gd name="T35" fmla="*/ 68 h 91"/>
                  <a:gd name="T36" fmla="*/ 6 w 50"/>
                  <a:gd name="T37" fmla="*/ 68 h 91"/>
                  <a:gd name="T38" fmla="*/ 4 w 50"/>
                  <a:gd name="T39" fmla="*/ 68 h 91"/>
                  <a:gd name="T40" fmla="*/ 3 w 50"/>
                  <a:gd name="T41" fmla="*/ 79 h 91"/>
                  <a:gd name="T42" fmla="*/ 5 w 50"/>
                  <a:gd name="T43" fmla="*/ 79 h 91"/>
                  <a:gd name="T44" fmla="*/ 18 w 50"/>
                  <a:gd name="T45" fmla="*/ 80 h 91"/>
                  <a:gd name="T46" fmla="*/ 18 w 50"/>
                  <a:gd name="T47" fmla="*/ 91 h 91"/>
                  <a:gd name="T48" fmla="*/ 28 w 50"/>
                  <a:gd name="T49" fmla="*/ 91 h 91"/>
                  <a:gd name="T50" fmla="*/ 28 w 50"/>
                  <a:gd name="T51" fmla="*/ 80 h 91"/>
                  <a:gd name="T52" fmla="*/ 49 w 50"/>
                  <a:gd name="T53" fmla="*/ 60 h 91"/>
                  <a:gd name="T54" fmla="*/ 34 w 50"/>
                  <a:gd name="T55" fmla="*/ 39 h 91"/>
                  <a:gd name="T56" fmla="*/ 30 w 50"/>
                  <a:gd name="T57" fmla="*/ 39 h 91"/>
                  <a:gd name="T58" fmla="*/ 31 w 50"/>
                  <a:gd name="T59" fmla="*/ 22 h 91"/>
                  <a:gd name="T60" fmla="*/ 35 w 50"/>
                  <a:gd name="T61" fmla="*/ 22 h 91"/>
                  <a:gd name="T62" fmla="*/ 42 w 50"/>
                  <a:gd name="T63" fmla="*/ 22 h 91"/>
                  <a:gd name="T64" fmla="*/ 45 w 50"/>
                  <a:gd name="T65" fmla="*/ 22 h 91"/>
                  <a:gd name="T66" fmla="*/ 45 w 50"/>
                  <a:gd name="T67" fmla="*/ 11 h 91"/>
                  <a:gd name="T68" fmla="*/ 43 w 50"/>
                  <a:gd name="T69" fmla="*/ 10 h 91"/>
                  <a:gd name="T70" fmla="*/ 32 w 50"/>
                  <a:gd name="T71" fmla="*/ 9 h 91"/>
                  <a:gd name="T72" fmla="*/ 32 w 50"/>
                  <a:gd name="T73"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0" h="91">
                    <a:moveTo>
                      <a:pt x="29" y="67"/>
                    </a:moveTo>
                    <a:cubicBezTo>
                      <a:pt x="29" y="52"/>
                      <a:pt x="29" y="52"/>
                      <a:pt x="29" y="52"/>
                    </a:cubicBezTo>
                    <a:cubicBezTo>
                      <a:pt x="34" y="53"/>
                      <a:pt x="35" y="54"/>
                      <a:pt x="35" y="60"/>
                    </a:cubicBezTo>
                    <a:cubicBezTo>
                      <a:pt x="36" y="65"/>
                      <a:pt x="35" y="67"/>
                      <a:pt x="29" y="67"/>
                    </a:cubicBezTo>
                    <a:moveTo>
                      <a:pt x="21" y="37"/>
                    </a:moveTo>
                    <a:cubicBezTo>
                      <a:pt x="21" y="37"/>
                      <a:pt x="21" y="37"/>
                      <a:pt x="21" y="37"/>
                    </a:cubicBezTo>
                    <a:cubicBezTo>
                      <a:pt x="16" y="36"/>
                      <a:pt x="14" y="35"/>
                      <a:pt x="14" y="29"/>
                    </a:cubicBezTo>
                    <a:cubicBezTo>
                      <a:pt x="14" y="24"/>
                      <a:pt x="15" y="23"/>
                      <a:pt x="16" y="23"/>
                    </a:cubicBezTo>
                    <a:cubicBezTo>
                      <a:pt x="17" y="22"/>
                      <a:pt x="19" y="22"/>
                      <a:pt x="21" y="22"/>
                    </a:cubicBezTo>
                    <a:cubicBezTo>
                      <a:pt x="21" y="37"/>
                      <a:pt x="21" y="37"/>
                      <a:pt x="21" y="37"/>
                    </a:cubicBezTo>
                    <a:moveTo>
                      <a:pt x="32" y="0"/>
                    </a:moveTo>
                    <a:cubicBezTo>
                      <a:pt x="22" y="0"/>
                      <a:pt x="22" y="0"/>
                      <a:pt x="22" y="0"/>
                    </a:cubicBezTo>
                    <a:cubicBezTo>
                      <a:pt x="22" y="9"/>
                      <a:pt x="22" y="9"/>
                      <a:pt x="22" y="9"/>
                    </a:cubicBezTo>
                    <a:cubicBezTo>
                      <a:pt x="9" y="10"/>
                      <a:pt x="0" y="12"/>
                      <a:pt x="1" y="29"/>
                    </a:cubicBezTo>
                    <a:cubicBezTo>
                      <a:pt x="1" y="41"/>
                      <a:pt x="6" y="47"/>
                      <a:pt x="16" y="49"/>
                    </a:cubicBezTo>
                    <a:cubicBezTo>
                      <a:pt x="20" y="50"/>
                      <a:pt x="20" y="50"/>
                      <a:pt x="20" y="50"/>
                    </a:cubicBezTo>
                    <a:cubicBezTo>
                      <a:pt x="19" y="68"/>
                      <a:pt x="19" y="68"/>
                      <a:pt x="19" y="68"/>
                    </a:cubicBezTo>
                    <a:cubicBezTo>
                      <a:pt x="18" y="68"/>
                      <a:pt x="16" y="68"/>
                      <a:pt x="14" y="68"/>
                    </a:cubicBezTo>
                    <a:cubicBezTo>
                      <a:pt x="12" y="68"/>
                      <a:pt x="9" y="68"/>
                      <a:pt x="6" y="68"/>
                    </a:cubicBezTo>
                    <a:cubicBezTo>
                      <a:pt x="4" y="68"/>
                      <a:pt x="4" y="68"/>
                      <a:pt x="4" y="68"/>
                    </a:cubicBezTo>
                    <a:cubicBezTo>
                      <a:pt x="3" y="79"/>
                      <a:pt x="3" y="79"/>
                      <a:pt x="3" y="79"/>
                    </a:cubicBezTo>
                    <a:cubicBezTo>
                      <a:pt x="5" y="79"/>
                      <a:pt x="5" y="79"/>
                      <a:pt x="5" y="79"/>
                    </a:cubicBezTo>
                    <a:cubicBezTo>
                      <a:pt x="10" y="80"/>
                      <a:pt x="15" y="80"/>
                      <a:pt x="18" y="80"/>
                    </a:cubicBezTo>
                    <a:cubicBezTo>
                      <a:pt x="18" y="91"/>
                      <a:pt x="18" y="91"/>
                      <a:pt x="18" y="91"/>
                    </a:cubicBezTo>
                    <a:cubicBezTo>
                      <a:pt x="28" y="91"/>
                      <a:pt x="28" y="91"/>
                      <a:pt x="28" y="91"/>
                    </a:cubicBezTo>
                    <a:cubicBezTo>
                      <a:pt x="28" y="80"/>
                      <a:pt x="28" y="80"/>
                      <a:pt x="28" y="80"/>
                    </a:cubicBezTo>
                    <a:cubicBezTo>
                      <a:pt x="42" y="79"/>
                      <a:pt x="50" y="76"/>
                      <a:pt x="49" y="60"/>
                    </a:cubicBezTo>
                    <a:cubicBezTo>
                      <a:pt x="49" y="48"/>
                      <a:pt x="44" y="42"/>
                      <a:pt x="34" y="39"/>
                    </a:cubicBezTo>
                    <a:cubicBezTo>
                      <a:pt x="30" y="39"/>
                      <a:pt x="30" y="39"/>
                      <a:pt x="30" y="39"/>
                    </a:cubicBezTo>
                    <a:cubicBezTo>
                      <a:pt x="31" y="22"/>
                      <a:pt x="31" y="22"/>
                      <a:pt x="31" y="22"/>
                    </a:cubicBezTo>
                    <a:cubicBezTo>
                      <a:pt x="32" y="22"/>
                      <a:pt x="33" y="22"/>
                      <a:pt x="35" y="22"/>
                    </a:cubicBezTo>
                    <a:cubicBezTo>
                      <a:pt x="37" y="22"/>
                      <a:pt x="40" y="22"/>
                      <a:pt x="42" y="22"/>
                    </a:cubicBezTo>
                    <a:cubicBezTo>
                      <a:pt x="45" y="22"/>
                      <a:pt x="45" y="22"/>
                      <a:pt x="45" y="22"/>
                    </a:cubicBezTo>
                    <a:cubicBezTo>
                      <a:pt x="45" y="11"/>
                      <a:pt x="45" y="11"/>
                      <a:pt x="45" y="11"/>
                    </a:cubicBezTo>
                    <a:cubicBezTo>
                      <a:pt x="43" y="10"/>
                      <a:pt x="43" y="10"/>
                      <a:pt x="43" y="10"/>
                    </a:cubicBezTo>
                    <a:cubicBezTo>
                      <a:pt x="39" y="10"/>
                      <a:pt x="36" y="9"/>
                      <a:pt x="32" y="9"/>
                    </a:cubicBezTo>
                    <a:cubicBezTo>
                      <a:pt x="32" y="0"/>
                      <a:pt x="32" y="0"/>
                      <a:pt x="32" y="0"/>
                    </a:cubicBezTo>
                  </a:path>
                </a:pathLst>
              </a:custGeom>
              <a:solidFill>
                <a:srgbClr val="C18F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 name="Freeform 875">
                <a:extLst>
                  <a:ext uri="{FF2B5EF4-FFF2-40B4-BE49-F238E27FC236}">
                    <a16:creationId xmlns:a16="http://schemas.microsoft.com/office/drawing/2014/main" id="{3B266B70-CF70-C691-1F3F-F9F0C47571CD}"/>
                  </a:ext>
                </a:extLst>
              </p:cNvPr>
              <p:cNvSpPr>
                <a:spLocks noEditPoints="1"/>
              </p:cNvSpPr>
              <p:nvPr/>
            </p:nvSpPr>
            <p:spPr bwMode="auto">
              <a:xfrm>
                <a:off x="13048393" y="11379630"/>
                <a:ext cx="777435" cy="1416048"/>
              </a:xfrm>
              <a:custGeom>
                <a:avLst/>
                <a:gdLst>
                  <a:gd name="T0" fmla="*/ 34 w 50"/>
                  <a:gd name="T1" fmla="*/ 39 h 91"/>
                  <a:gd name="T2" fmla="*/ 30 w 50"/>
                  <a:gd name="T3" fmla="*/ 39 h 91"/>
                  <a:gd name="T4" fmla="*/ 31 w 50"/>
                  <a:gd name="T5" fmla="*/ 21 h 91"/>
                  <a:gd name="T6" fmla="*/ 42 w 50"/>
                  <a:gd name="T7" fmla="*/ 21 h 91"/>
                  <a:gd name="T8" fmla="*/ 45 w 50"/>
                  <a:gd name="T9" fmla="*/ 22 h 91"/>
                  <a:gd name="T10" fmla="*/ 45 w 50"/>
                  <a:gd name="T11" fmla="*/ 11 h 91"/>
                  <a:gd name="T12" fmla="*/ 43 w 50"/>
                  <a:gd name="T13" fmla="*/ 10 h 91"/>
                  <a:gd name="T14" fmla="*/ 32 w 50"/>
                  <a:gd name="T15" fmla="*/ 9 h 91"/>
                  <a:gd name="T16" fmla="*/ 32 w 50"/>
                  <a:gd name="T17" fmla="*/ 0 h 91"/>
                  <a:gd name="T18" fmla="*/ 22 w 50"/>
                  <a:gd name="T19" fmla="*/ 0 h 91"/>
                  <a:gd name="T20" fmla="*/ 22 w 50"/>
                  <a:gd name="T21" fmla="*/ 9 h 91"/>
                  <a:gd name="T22" fmla="*/ 1 w 50"/>
                  <a:gd name="T23" fmla="*/ 29 h 91"/>
                  <a:gd name="T24" fmla="*/ 16 w 50"/>
                  <a:gd name="T25" fmla="*/ 49 h 91"/>
                  <a:gd name="T26" fmla="*/ 20 w 50"/>
                  <a:gd name="T27" fmla="*/ 50 h 91"/>
                  <a:gd name="T28" fmla="*/ 19 w 50"/>
                  <a:gd name="T29" fmla="*/ 68 h 91"/>
                  <a:gd name="T30" fmla="*/ 14 w 50"/>
                  <a:gd name="T31" fmla="*/ 68 h 91"/>
                  <a:gd name="T32" fmla="*/ 6 w 50"/>
                  <a:gd name="T33" fmla="*/ 68 h 91"/>
                  <a:gd name="T34" fmla="*/ 4 w 50"/>
                  <a:gd name="T35" fmla="*/ 68 h 91"/>
                  <a:gd name="T36" fmla="*/ 3 w 50"/>
                  <a:gd name="T37" fmla="*/ 79 h 91"/>
                  <a:gd name="T38" fmla="*/ 5 w 50"/>
                  <a:gd name="T39" fmla="*/ 79 h 91"/>
                  <a:gd name="T40" fmla="*/ 18 w 50"/>
                  <a:gd name="T41" fmla="*/ 80 h 91"/>
                  <a:gd name="T42" fmla="*/ 18 w 50"/>
                  <a:gd name="T43" fmla="*/ 91 h 91"/>
                  <a:gd name="T44" fmla="*/ 28 w 50"/>
                  <a:gd name="T45" fmla="*/ 91 h 91"/>
                  <a:gd name="T46" fmla="*/ 28 w 50"/>
                  <a:gd name="T47" fmla="*/ 80 h 91"/>
                  <a:gd name="T48" fmla="*/ 49 w 50"/>
                  <a:gd name="T49" fmla="*/ 59 h 91"/>
                  <a:gd name="T50" fmla="*/ 34 w 50"/>
                  <a:gd name="T51" fmla="*/ 39 h 91"/>
                  <a:gd name="T52" fmla="*/ 21 w 50"/>
                  <a:gd name="T53" fmla="*/ 37 h 91"/>
                  <a:gd name="T54" fmla="*/ 14 w 50"/>
                  <a:gd name="T55" fmla="*/ 29 h 91"/>
                  <a:gd name="T56" fmla="*/ 16 w 50"/>
                  <a:gd name="T57" fmla="*/ 23 h 91"/>
                  <a:gd name="T58" fmla="*/ 21 w 50"/>
                  <a:gd name="T59" fmla="*/ 22 h 91"/>
                  <a:gd name="T60" fmla="*/ 21 w 50"/>
                  <a:gd name="T61" fmla="*/ 37 h 91"/>
                  <a:gd name="T62" fmla="*/ 29 w 50"/>
                  <a:gd name="T63" fmla="*/ 52 h 91"/>
                  <a:gd name="T64" fmla="*/ 36 w 50"/>
                  <a:gd name="T65" fmla="*/ 60 h 91"/>
                  <a:gd name="T66" fmla="*/ 29 w 50"/>
                  <a:gd name="T67" fmla="*/ 67 h 91"/>
                  <a:gd name="T68" fmla="*/ 29 w 50"/>
                  <a:gd name="T69" fmla="*/ 52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0" h="91">
                    <a:moveTo>
                      <a:pt x="34" y="39"/>
                    </a:moveTo>
                    <a:cubicBezTo>
                      <a:pt x="30" y="39"/>
                      <a:pt x="30" y="39"/>
                      <a:pt x="30" y="39"/>
                    </a:cubicBezTo>
                    <a:cubicBezTo>
                      <a:pt x="31" y="21"/>
                      <a:pt x="31" y="21"/>
                      <a:pt x="31" y="21"/>
                    </a:cubicBezTo>
                    <a:cubicBezTo>
                      <a:pt x="35" y="21"/>
                      <a:pt x="39" y="21"/>
                      <a:pt x="42" y="21"/>
                    </a:cubicBezTo>
                    <a:cubicBezTo>
                      <a:pt x="45" y="22"/>
                      <a:pt x="45" y="22"/>
                      <a:pt x="45" y="22"/>
                    </a:cubicBezTo>
                    <a:cubicBezTo>
                      <a:pt x="45" y="11"/>
                      <a:pt x="45" y="11"/>
                      <a:pt x="45" y="11"/>
                    </a:cubicBezTo>
                    <a:cubicBezTo>
                      <a:pt x="43" y="10"/>
                      <a:pt x="43" y="10"/>
                      <a:pt x="43" y="10"/>
                    </a:cubicBezTo>
                    <a:cubicBezTo>
                      <a:pt x="40" y="10"/>
                      <a:pt x="36" y="9"/>
                      <a:pt x="32" y="9"/>
                    </a:cubicBezTo>
                    <a:cubicBezTo>
                      <a:pt x="32" y="0"/>
                      <a:pt x="32" y="0"/>
                      <a:pt x="32" y="0"/>
                    </a:cubicBezTo>
                    <a:cubicBezTo>
                      <a:pt x="22" y="0"/>
                      <a:pt x="22" y="0"/>
                      <a:pt x="22" y="0"/>
                    </a:cubicBezTo>
                    <a:cubicBezTo>
                      <a:pt x="22" y="9"/>
                      <a:pt x="22" y="9"/>
                      <a:pt x="22" y="9"/>
                    </a:cubicBezTo>
                    <a:cubicBezTo>
                      <a:pt x="9" y="10"/>
                      <a:pt x="0" y="12"/>
                      <a:pt x="1" y="29"/>
                    </a:cubicBezTo>
                    <a:cubicBezTo>
                      <a:pt x="1" y="41"/>
                      <a:pt x="6" y="47"/>
                      <a:pt x="16" y="49"/>
                    </a:cubicBezTo>
                    <a:cubicBezTo>
                      <a:pt x="20" y="50"/>
                      <a:pt x="20" y="50"/>
                      <a:pt x="20" y="50"/>
                    </a:cubicBezTo>
                    <a:cubicBezTo>
                      <a:pt x="19" y="68"/>
                      <a:pt x="19" y="68"/>
                      <a:pt x="19" y="68"/>
                    </a:cubicBezTo>
                    <a:cubicBezTo>
                      <a:pt x="18" y="68"/>
                      <a:pt x="16" y="68"/>
                      <a:pt x="14" y="68"/>
                    </a:cubicBezTo>
                    <a:cubicBezTo>
                      <a:pt x="12" y="68"/>
                      <a:pt x="9" y="68"/>
                      <a:pt x="6" y="68"/>
                    </a:cubicBezTo>
                    <a:cubicBezTo>
                      <a:pt x="4" y="68"/>
                      <a:pt x="4" y="68"/>
                      <a:pt x="4" y="68"/>
                    </a:cubicBezTo>
                    <a:cubicBezTo>
                      <a:pt x="3" y="79"/>
                      <a:pt x="3" y="79"/>
                      <a:pt x="3" y="79"/>
                    </a:cubicBezTo>
                    <a:cubicBezTo>
                      <a:pt x="5" y="79"/>
                      <a:pt x="5" y="79"/>
                      <a:pt x="5" y="79"/>
                    </a:cubicBezTo>
                    <a:cubicBezTo>
                      <a:pt x="10" y="80"/>
                      <a:pt x="15" y="80"/>
                      <a:pt x="18" y="80"/>
                    </a:cubicBezTo>
                    <a:cubicBezTo>
                      <a:pt x="18" y="91"/>
                      <a:pt x="18" y="91"/>
                      <a:pt x="18" y="91"/>
                    </a:cubicBezTo>
                    <a:cubicBezTo>
                      <a:pt x="28" y="91"/>
                      <a:pt x="28" y="91"/>
                      <a:pt x="28" y="91"/>
                    </a:cubicBezTo>
                    <a:cubicBezTo>
                      <a:pt x="28" y="80"/>
                      <a:pt x="28" y="80"/>
                      <a:pt x="28" y="80"/>
                    </a:cubicBezTo>
                    <a:cubicBezTo>
                      <a:pt x="42" y="79"/>
                      <a:pt x="50" y="75"/>
                      <a:pt x="49" y="59"/>
                    </a:cubicBezTo>
                    <a:cubicBezTo>
                      <a:pt x="49" y="48"/>
                      <a:pt x="44" y="42"/>
                      <a:pt x="34" y="39"/>
                    </a:cubicBezTo>
                    <a:close/>
                    <a:moveTo>
                      <a:pt x="21" y="37"/>
                    </a:moveTo>
                    <a:cubicBezTo>
                      <a:pt x="16" y="36"/>
                      <a:pt x="14" y="35"/>
                      <a:pt x="14" y="29"/>
                    </a:cubicBezTo>
                    <a:cubicBezTo>
                      <a:pt x="14" y="24"/>
                      <a:pt x="15" y="23"/>
                      <a:pt x="16" y="23"/>
                    </a:cubicBezTo>
                    <a:cubicBezTo>
                      <a:pt x="17" y="22"/>
                      <a:pt x="19" y="22"/>
                      <a:pt x="21" y="22"/>
                    </a:cubicBezTo>
                    <a:cubicBezTo>
                      <a:pt x="21" y="37"/>
                      <a:pt x="21" y="37"/>
                      <a:pt x="21" y="37"/>
                    </a:cubicBezTo>
                    <a:close/>
                    <a:moveTo>
                      <a:pt x="29" y="52"/>
                    </a:moveTo>
                    <a:cubicBezTo>
                      <a:pt x="34" y="53"/>
                      <a:pt x="35" y="54"/>
                      <a:pt x="36" y="60"/>
                    </a:cubicBezTo>
                    <a:cubicBezTo>
                      <a:pt x="36" y="65"/>
                      <a:pt x="35" y="67"/>
                      <a:pt x="29" y="67"/>
                    </a:cubicBezTo>
                    <a:lnTo>
                      <a:pt x="29" y="52"/>
                    </a:lnTo>
                    <a:close/>
                  </a:path>
                </a:pathLst>
              </a:custGeom>
              <a:solidFill>
                <a:srgbClr val="FED9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 name="Freeform 876">
                <a:extLst>
                  <a:ext uri="{FF2B5EF4-FFF2-40B4-BE49-F238E27FC236}">
                    <a16:creationId xmlns:a16="http://schemas.microsoft.com/office/drawing/2014/main" id="{EFF72F60-578E-64BC-78FB-09800B07AC09}"/>
                  </a:ext>
                </a:extLst>
              </p:cNvPr>
              <p:cNvSpPr>
                <a:spLocks/>
              </p:cNvSpPr>
              <p:nvPr/>
            </p:nvSpPr>
            <p:spPr bwMode="auto">
              <a:xfrm>
                <a:off x="13048393" y="11379630"/>
                <a:ext cx="370207" cy="1036582"/>
              </a:xfrm>
              <a:custGeom>
                <a:avLst/>
                <a:gdLst>
                  <a:gd name="T0" fmla="*/ 16 w 24"/>
                  <a:gd name="T1" fmla="*/ 49 h 67"/>
                  <a:gd name="T2" fmla="*/ 20 w 24"/>
                  <a:gd name="T3" fmla="*/ 50 h 67"/>
                  <a:gd name="T4" fmla="*/ 19 w 24"/>
                  <a:gd name="T5" fmla="*/ 67 h 67"/>
                  <a:gd name="T6" fmla="*/ 21 w 24"/>
                  <a:gd name="T7" fmla="*/ 67 h 67"/>
                  <a:gd name="T8" fmla="*/ 21 w 24"/>
                  <a:gd name="T9" fmla="*/ 50 h 67"/>
                  <a:gd name="T10" fmla="*/ 18 w 24"/>
                  <a:gd name="T11" fmla="*/ 49 h 67"/>
                  <a:gd name="T12" fmla="*/ 2 w 24"/>
                  <a:gd name="T13" fmla="*/ 29 h 67"/>
                  <a:gd name="T14" fmla="*/ 24 w 24"/>
                  <a:gd name="T15" fmla="*/ 9 h 67"/>
                  <a:gd name="T16" fmla="*/ 24 w 24"/>
                  <a:gd name="T17" fmla="*/ 0 h 67"/>
                  <a:gd name="T18" fmla="*/ 22 w 24"/>
                  <a:gd name="T19" fmla="*/ 0 h 67"/>
                  <a:gd name="T20" fmla="*/ 22 w 24"/>
                  <a:gd name="T21" fmla="*/ 9 h 67"/>
                  <a:gd name="T22" fmla="*/ 1 w 24"/>
                  <a:gd name="T23" fmla="*/ 29 h 67"/>
                  <a:gd name="T24" fmla="*/ 16 w 24"/>
                  <a:gd name="T25" fmla="*/ 49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4" h="67">
                    <a:moveTo>
                      <a:pt x="16" y="49"/>
                    </a:moveTo>
                    <a:cubicBezTo>
                      <a:pt x="20" y="50"/>
                      <a:pt x="20" y="50"/>
                      <a:pt x="20" y="50"/>
                    </a:cubicBezTo>
                    <a:cubicBezTo>
                      <a:pt x="19" y="67"/>
                      <a:pt x="19" y="67"/>
                      <a:pt x="19" y="67"/>
                    </a:cubicBezTo>
                    <a:cubicBezTo>
                      <a:pt x="20" y="67"/>
                      <a:pt x="20" y="67"/>
                      <a:pt x="21" y="67"/>
                    </a:cubicBezTo>
                    <a:cubicBezTo>
                      <a:pt x="21" y="50"/>
                      <a:pt x="21" y="50"/>
                      <a:pt x="21" y="50"/>
                    </a:cubicBezTo>
                    <a:cubicBezTo>
                      <a:pt x="18" y="49"/>
                      <a:pt x="18" y="49"/>
                      <a:pt x="18" y="49"/>
                    </a:cubicBezTo>
                    <a:cubicBezTo>
                      <a:pt x="7" y="47"/>
                      <a:pt x="3" y="41"/>
                      <a:pt x="2" y="29"/>
                    </a:cubicBezTo>
                    <a:cubicBezTo>
                      <a:pt x="2" y="12"/>
                      <a:pt x="11" y="9"/>
                      <a:pt x="24" y="9"/>
                    </a:cubicBezTo>
                    <a:cubicBezTo>
                      <a:pt x="24" y="0"/>
                      <a:pt x="24" y="0"/>
                      <a:pt x="24" y="0"/>
                    </a:cubicBezTo>
                    <a:cubicBezTo>
                      <a:pt x="22" y="0"/>
                      <a:pt x="22" y="0"/>
                      <a:pt x="22" y="0"/>
                    </a:cubicBezTo>
                    <a:cubicBezTo>
                      <a:pt x="22" y="9"/>
                      <a:pt x="22" y="9"/>
                      <a:pt x="22" y="9"/>
                    </a:cubicBezTo>
                    <a:cubicBezTo>
                      <a:pt x="9" y="10"/>
                      <a:pt x="0" y="12"/>
                      <a:pt x="1" y="29"/>
                    </a:cubicBezTo>
                    <a:cubicBezTo>
                      <a:pt x="1" y="41"/>
                      <a:pt x="6" y="47"/>
                      <a:pt x="16" y="49"/>
                    </a:cubicBezTo>
                    <a:close/>
                  </a:path>
                </a:pathLst>
              </a:custGeom>
              <a:solidFill>
                <a:srgbClr val="FFE7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 name="Freeform 877">
                <a:extLst>
                  <a:ext uri="{FF2B5EF4-FFF2-40B4-BE49-F238E27FC236}">
                    <a16:creationId xmlns:a16="http://schemas.microsoft.com/office/drawing/2014/main" id="{1A592A25-DE18-8782-E5C6-22AC1B47DE2D}"/>
                  </a:ext>
                </a:extLst>
              </p:cNvPr>
              <p:cNvSpPr>
                <a:spLocks/>
              </p:cNvSpPr>
              <p:nvPr/>
            </p:nvSpPr>
            <p:spPr bwMode="auto">
              <a:xfrm>
                <a:off x="13566683" y="11703559"/>
                <a:ext cx="185105" cy="18511"/>
              </a:xfrm>
              <a:custGeom>
                <a:avLst/>
                <a:gdLst>
                  <a:gd name="T0" fmla="*/ 11 w 12"/>
                  <a:gd name="T1" fmla="*/ 0 h 1"/>
                  <a:gd name="T2" fmla="*/ 0 w 12"/>
                  <a:gd name="T3" fmla="*/ 0 h 1"/>
                  <a:gd name="T4" fmla="*/ 0 w 12"/>
                  <a:gd name="T5" fmla="*/ 0 h 1"/>
                  <a:gd name="T6" fmla="*/ 9 w 12"/>
                  <a:gd name="T7" fmla="*/ 0 h 1"/>
                  <a:gd name="T8" fmla="*/ 12 w 12"/>
                  <a:gd name="T9" fmla="*/ 1 h 1"/>
                  <a:gd name="T10" fmla="*/ 12 w 12"/>
                  <a:gd name="T11" fmla="*/ 0 h 1"/>
                  <a:gd name="T12" fmla="*/ 11 w 12"/>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2" h="1">
                    <a:moveTo>
                      <a:pt x="11" y="0"/>
                    </a:moveTo>
                    <a:cubicBezTo>
                      <a:pt x="8" y="0"/>
                      <a:pt x="4" y="0"/>
                      <a:pt x="0" y="0"/>
                    </a:cubicBezTo>
                    <a:cubicBezTo>
                      <a:pt x="0" y="0"/>
                      <a:pt x="0" y="0"/>
                      <a:pt x="0" y="0"/>
                    </a:cubicBezTo>
                    <a:cubicBezTo>
                      <a:pt x="3" y="0"/>
                      <a:pt x="7" y="0"/>
                      <a:pt x="9" y="0"/>
                    </a:cubicBezTo>
                    <a:cubicBezTo>
                      <a:pt x="12" y="1"/>
                      <a:pt x="12" y="1"/>
                      <a:pt x="12" y="1"/>
                    </a:cubicBezTo>
                    <a:cubicBezTo>
                      <a:pt x="12" y="0"/>
                      <a:pt x="12" y="0"/>
                      <a:pt x="12" y="0"/>
                    </a:cubicBezTo>
                    <a:lnTo>
                      <a:pt x="11" y="0"/>
                    </a:lnTo>
                    <a:close/>
                  </a:path>
                </a:pathLst>
              </a:custGeom>
              <a:solidFill>
                <a:srgbClr val="FFE7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 name="Freeform 878">
                <a:extLst>
                  <a:ext uri="{FF2B5EF4-FFF2-40B4-BE49-F238E27FC236}">
                    <a16:creationId xmlns:a16="http://schemas.microsoft.com/office/drawing/2014/main" id="{8CF64225-72B5-8751-3D67-098FEA120D93}"/>
                  </a:ext>
                </a:extLst>
              </p:cNvPr>
              <p:cNvSpPr>
                <a:spLocks/>
              </p:cNvSpPr>
              <p:nvPr/>
            </p:nvSpPr>
            <p:spPr bwMode="auto">
              <a:xfrm>
                <a:off x="13520404" y="12184831"/>
                <a:ext cx="101812" cy="231383"/>
              </a:xfrm>
              <a:custGeom>
                <a:avLst/>
                <a:gdLst>
                  <a:gd name="T0" fmla="*/ 7 w 7"/>
                  <a:gd name="T1" fmla="*/ 8 h 15"/>
                  <a:gd name="T2" fmla="*/ 1 w 7"/>
                  <a:gd name="T3" fmla="*/ 0 h 15"/>
                  <a:gd name="T4" fmla="*/ 1 w 7"/>
                  <a:gd name="T5" fmla="*/ 0 h 15"/>
                  <a:gd name="T6" fmla="*/ 6 w 7"/>
                  <a:gd name="T7" fmla="*/ 8 h 15"/>
                  <a:gd name="T8" fmla="*/ 0 w 7"/>
                  <a:gd name="T9" fmla="*/ 15 h 15"/>
                  <a:gd name="T10" fmla="*/ 0 w 7"/>
                  <a:gd name="T11" fmla="*/ 15 h 15"/>
                  <a:gd name="T12" fmla="*/ 7 w 7"/>
                  <a:gd name="T13" fmla="*/ 8 h 15"/>
                </a:gdLst>
                <a:ahLst/>
                <a:cxnLst>
                  <a:cxn ang="0">
                    <a:pos x="T0" y="T1"/>
                  </a:cxn>
                  <a:cxn ang="0">
                    <a:pos x="T2" y="T3"/>
                  </a:cxn>
                  <a:cxn ang="0">
                    <a:pos x="T4" y="T5"/>
                  </a:cxn>
                  <a:cxn ang="0">
                    <a:pos x="T6" y="T7"/>
                  </a:cxn>
                  <a:cxn ang="0">
                    <a:pos x="T8" y="T9"/>
                  </a:cxn>
                  <a:cxn ang="0">
                    <a:pos x="T10" y="T11"/>
                  </a:cxn>
                  <a:cxn ang="0">
                    <a:pos x="T12" y="T13"/>
                  </a:cxn>
                </a:cxnLst>
                <a:rect l="0" t="0" r="r" b="b"/>
                <a:pathLst>
                  <a:path w="7" h="15">
                    <a:moveTo>
                      <a:pt x="7" y="8"/>
                    </a:moveTo>
                    <a:cubicBezTo>
                      <a:pt x="7" y="2"/>
                      <a:pt x="5" y="1"/>
                      <a:pt x="1" y="0"/>
                    </a:cubicBezTo>
                    <a:cubicBezTo>
                      <a:pt x="1" y="0"/>
                      <a:pt x="1" y="0"/>
                      <a:pt x="1" y="0"/>
                    </a:cubicBezTo>
                    <a:cubicBezTo>
                      <a:pt x="4" y="1"/>
                      <a:pt x="5" y="2"/>
                      <a:pt x="6" y="8"/>
                    </a:cubicBezTo>
                    <a:cubicBezTo>
                      <a:pt x="6" y="13"/>
                      <a:pt x="5" y="14"/>
                      <a:pt x="0" y="15"/>
                    </a:cubicBezTo>
                    <a:cubicBezTo>
                      <a:pt x="0" y="15"/>
                      <a:pt x="0" y="15"/>
                      <a:pt x="0" y="15"/>
                    </a:cubicBezTo>
                    <a:cubicBezTo>
                      <a:pt x="7" y="15"/>
                      <a:pt x="7" y="13"/>
                      <a:pt x="7" y="8"/>
                    </a:cubicBezTo>
                    <a:close/>
                  </a:path>
                </a:pathLst>
              </a:custGeom>
              <a:solidFill>
                <a:srgbClr val="FFE7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 name="Freeform 879">
                <a:extLst>
                  <a:ext uri="{FF2B5EF4-FFF2-40B4-BE49-F238E27FC236}">
                    <a16:creationId xmlns:a16="http://schemas.microsoft.com/office/drawing/2014/main" id="{D1EF265C-F440-860C-17B2-C4744495E831}"/>
                  </a:ext>
                </a:extLst>
              </p:cNvPr>
              <p:cNvSpPr>
                <a:spLocks/>
              </p:cNvSpPr>
              <p:nvPr/>
            </p:nvSpPr>
            <p:spPr bwMode="auto">
              <a:xfrm>
                <a:off x="13372322" y="11722070"/>
                <a:ext cx="37020" cy="231383"/>
              </a:xfrm>
              <a:custGeom>
                <a:avLst/>
                <a:gdLst>
                  <a:gd name="T0" fmla="*/ 1 w 2"/>
                  <a:gd name="T1" fmla="*/ 15 h 15"/>
                  <a:gd name="T2" fmla="*/ 2 w 2"/>
                  <a:gd name="T3" fmla="*/ 0 h 15"/>
                  <a:gd name="T4" fmla="*/ 0 w 2"/>
                  <a:gd name="T5" fmla="*/ 0 h 15"/>
                  <a:gd name="T6" fmla="*/ 0 w 2"/>
                  <a:gd name="T7" fmla="*/ 14 h 15"/>
                  <a:gd name="T8" fmla="*/ 1 w 2"/>
                  <a:gd name="T9" fmla="*/ 15 h 15"/>
                </a:gdLst>
                <a:ahLst/>
                <a:cxnLst>
                  <a:cxn ang="0">
                    <a:pos x="T0" y="T1"/>
                  </a:cxn>
                  <a:cxn ang="0">
                    <a:pos x="T2" y="T3"/>
                  </a:cxn>
                  <a:cxn ang="0">
                    <a:pos x="T4" y="T5"/>
                  </a:cxn>
                  <a:cxn ang="0">
                    <a:pos x="T6" y="T7"/>
                  </a:cxn>
                  <a:cxn ang="0">
                    <a:pos x="T8" y="T9"/>
                  </a:cxn>
                </a:cxnLst>
                <a:rect l="0" t="0" r="r" b="b"/>
                <a:pathLst>
                  <a:path w="2" h="15">
                    <a:moveTo>
                      <a:pt x="1" y="15"/>
                    </a:moveTo>
                    <a:cubicBezTo>
                      <a:pt x="2" y="0"/>
                      <a:pt x="2" y="0"/>
                      <a:pt x="2" y="0"/>
                    </a:cubicBezTo>
                    <a:cubicBezTo>
                      <a:pt x="1" y="0"/>
                      <a:pt x="1" y="0"/>
                      <a:pt x="0" y="0"/>
                    </a:cubicBezTo>
                    <a:cubicBezTo>
                      <a:pt x="0" y="14"/>
                      <a:pt x="0" y="14"/>
                      <a:pt x="0" y="14"/>
                    </a:cubicBezTo>
                    <a:cubicBezTo>
                      <a:pt x="0" y="14"/>
                      <a:pt x="1" y="14"/>
                      <a:pt x="1" y="15"/>
                    </a:cubicBezTo>
                    <a:close/>
                  </a:path>
                </a:pathLst>
              </a:custGeom>
              <a:solidFill>
                <a:srgbClr val="FFE7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 name="Freeform 880">
                <a:extLst>
                  <a:ext uri="{FF2B5EF4-FFF2-40B4-BE49-F238E27FC236}">
                    <a16:creationId xmlns:a16="http://schemas.microsoft.com/office/drawing/2014/main" id="{69CFE9A8-D742-86DB-C8BB-03DA233F6DA4}"/>
                  </a:ext>
                </a:extLst>
              </p:cNvPr>
              <p:cNvSpPr>
                <a:spLocks/>
              </p:cNvSpPr>
              <p:nvPr/>
            </p:nvSpPr>
            <p:spPr bwMode="auto">
              <a:xfrm>
                <a:off x="13094666" y="12434723"/>
                <a:ext cx="268403" cy="360954"/>
              </a:xfrm>
              <a:custGeom>
                <a:avLst/>
                <a:gdLst>
                  <a:gd name="T0" fmla="*/ 4 w 17"/>
                  <a:gd name="T1" fmla="*/ 11 h 23"/>
                  <a:gd name="T2" fmla="*/ 2 w 17"/>
                  <a:gd name="T3" fmla="*/ 11 h 23"/>
                  <a:gd name="T4" fmla="*/ 2 w 17"/>
                  <a:gd name="T5" fmla="*/ 0 h 23"/>
                  <a:gd name="T6" fmla="*/ 1 w 17"/>
                  <a:gd name="T7" fmla="*/ 0 h 23"/>
                  <a:gd name="T8" fmla="*/ 0 w 17"/>
                  <a:gd name="T9" fmla="*/ 11 h 23"/>
                  <a:gd name="T10" fmla="*/ 2 w 17"/>
                  <a:gd name="T11" fmla="*/ 11 h 23"/>
                  <a:gd name="T12" fmla="*/ 15 w 17"/>
                  <a:gd name="T13" fmla="*/ 12 h 23"/>
                  <a:gd name="T14" fmla="*/ 15 w 17"/>
                  <a:gd name="T15" fmla="*/ 23 h 23"/>
                  <a:gd name="T16" fmla="*/ 16 w 17"/>
                  <a:gd name="T17" fmla="*/ 23 h 23"/>
                  <a:gd name="T18" fmla="*/ 17 w 17"/>
                  <a:gd name="T19" fmla="*/ 12 h 23"/>
                  <a:gd name="T20" fmla="*/ 4 w 17"/>
                  <a:gd name="T21" fmla="*/ 1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23">
                    <a:moveTo>
                      <a:pt x="4" y="11"/>
                    </a:moveTo>
                    <a:cubicBezTo>
                      <a:pt x="2" y="11"/>
                      <a:pt x="2" y="11"/>
                      <a:pt x="2" y="11"/>
                    </a:cubicBezTo>
                    <a:cubicBezTo>
                      <a:pt x="2" y="0"/>
                      <a:pt x="2" y="0"/>
                      <a:pt x="2" y="0"/>
                    </a:cubicBezTo>
                    <a:cubicBezTo>
                      <a:pt x="1" y="0"/>
                      <a:pt x="1" y="0"/>
                      <a:pt x="1" y="0"/>
                    </a:cubicBezTo>
                    <a:cubicBezTo>
                      <a:pt x="0" y="11"/>
                      <a:pt x="0" y="11"/>
                      <a:pt x="0" y="11"/>
                    </a:cubicBezTo>
                    <a:cubicBezTo>
                      <a:pt x="2" y="11"/>
                      <a:pt x="2" y="11"/>
                      <a:pt x="2" y="11"/>
                    </a:cubicBezTo>
                    <a:cubicBezTo>
                      <a:pt x="7" y="12"/>
                      <a:pt x="12" y="12"/>
                      <a:pt x="15" y="12"/>
                    </a:cubicBezTo>
                    <a:cubicBezTo>
                      <a:pt x="15" y="23"/>
                      <a:pt x="15" y="23"/>
                      <a:pt x="15" y="23"/>
                    </a:cubicBezTo>
                    <a:cubicBezTo>
                      <a:pt x="16" y="23"/>
                      <a:pt x="16" y="23"/>
                      <a:pt x="16" y="23"/>
                    </a:cubicBezTo>
                    <a:cubicBezTo>
                      <a:pt x="17" y="12"/>
                      <a:pt x="17" y="12"/>
                      <a:pt x="17" y="12"/>
                    </a:cubicBezTo>
                    <a:cubicBezTo>
                      <a:pt x="14" y="12"/>
                      <a:pt x="9" y="12"/>
                      <a:pt x="4" y="11"/>
                    </a:cubicBezTo>
                    <a:close/>
                  </a:path>
                </a:pathLst>
              </a:custGeom>
              <a:solidFill>
                <a:srgbClr val="FFE7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 name="Freeform 881">
                <a:extLst>
                  <a:ext uri="{FF2B5EF4-FFF2-40B4-BE49-F238E27FC236}">
                    <a16:creationId xmlns:a16="http://schemas.microsoft.com/office/drawing/2014/main" id="{69C30BAE-D38B-7B37-07F7-A98462846444}"/>
                  </a:ext>
                </a:extLst>
              </p:cNvPr>
              <p:cNvSpPr>
                <a:spLocks/>
              </p:cNvSpPr>
              <p:nvPr/>
            </p:nvSpPr>
            <p:spPr bwMode="auto">
              <a:xfrm>
                <a:off x="13177964" y="11611007"/>
                <a:ext cx="240636" cy="185105"/>
              </a:xfrm>
              <a:custGeom>
                <a:avLst/>
                <a:gdLst>
                  <a:gd name="T0" fmla="*/ 16 w 16"/>
                  <a:gd name="T1" fmla="*/ 1 h 12"/>
                  <a:gd name="T2" fmla="*/ 15 w 16"/>
                  <a:gd name="T3" fmla="*/ 1 h 12"/>
                  <a:gd name="T4" fmla="*/ 13 w 16"/>
                  <a:gd name="T5" fmla="*/ 2 h 12"/>
                  <a:gd name="T6" fmla="*/ 7 w 16"/>
                  <a:gd name="T7" fmla="*/ 4 h 12"/>
                  <a:gd name="T8" fmla="*/ 5 w 16"/>
                  <a:gd name="T9" fmla="*/ 6 h 12"/>
                  <a:gd name="T10" fmla="*/ 4 w 16"/>
                  <a:gd name="T11" fmla="*/ 7 h 12"/>
                  <a:gd name="T12" fmla="*/ 3 w 16"/>
                  <a:gd name="T13" fmla="*/ 8 h 12"/>
                  <a:gd name="T14" fmla="*/ 3 w 16"/>
                  <a:gd name="T15" fmla="*/ 9 h 12"/>
                  <a:gd name="T16" fmla="*/ 2 w 16"/>
                  <a:gd name="T17" fmla="*/ 10 h 12"/>
                  <a:gd name="T18" fmla="*/ 2 w 16"/>
                  <a:gd name="T19" fmla="*/ 11 h 12"/>
                  <a:gd name="T20" fmla="*/ 1 w 16"/>
                  <a:gd name="T21" fmla="*/ 12 h 12"/>
                  <a:gd name="T22" fmla="*/ 1 w 16"/>
                  <a:gd name="T23" fmla="*/ 12 h 12"/>
                  <a:gd name="T24" fmla="*/ 1 w 16"/>
                  <a:gd name="T25" fmla="*/ 11 h 12"/>
                  <a:gd name="T26" fmla="*/ 0 w 16"/>
                  <a:gd name="T27" fmla="*/ 10 h 12"/>
                  <a:gd name="T28" fmla="*/ 0 w 16"/>
                  <a:gd name="T29" fmla="*/ 8 h 12"/>
                  <a:gd name="T30" fmla="*/ 1 w 16"/>
                  <a:gd name="T31" fmla="*/ 8 h 12"/>
                  <a:gd name="T32" fmla="*/ 1 w 16"/>
                  <a:gd name="T33" fmla="*/ 7 h 12"/>
                  <a:gd name="T34" fmla="*/ 2 w 16"/>
                  <a:gd name="T35" fmla="*/ 5 h 12"/>
                  <a:gd name="T36" fmla="*/ 4 w 16"/>
                  <a:gd name="T37" fmla="*/ 4 h 12"/>
                  <a:gd name="T38" fmla="*/ 5 w 16"/>
                  <a:gd name="T39" fmla="*/ 2 h 12"/>
                  <a:gd name="T40" fmla="*/ 7 w 16"/>
                  <a:gd name="T41" fmla="*/ 2 h 12"/>
                  <a:gd name="T42" fmla="*/ 9 w 16"/>
                  <a:gd name="T43" fmla="*/ 1 h 12"/>
                  <a:gd name="T44" fmla="*/ 13 w 16"/>
                  <a:gd name="T45" fmla="*/ 1 h 12"/>
                  <a:gd name="T46" fmla="*/ 15 w 16"/>
                  <a:gd name="T47" fmla="*/ 0 h 12"/>
                  <a:gd name="T48" fmla="*/ 16 w 16"/>
                  <a:gd name="T49" fmla="*/ 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12">
                    <a:moveTo>
                      <a:pt x="16" y="1"/>
                    </a:moveTo>
                    <a:cubicBezTo>
                      <a:pt x="16" y="1"/>
                      <a:pt x="16" y="1"/>
                      <a:pt x="15" y="1"/>
                    </a:cubicBezTo>
                    <a:cubicBezTo>
                      <a:pt x="15" y="1"/>
                      <a:pt x="14" y="1"/>
                      <a:pt x="13" y="2"/>
                    </a:cubicBezTo>
                    <a:cubicBezTo>
                      <a:pt x="11" y="2"/>
                      <a:pt x="9" y="3"/>
                      <a:pt x="7" y="4"/>
                    </a:cubicBezTo>
                    <a:cubicBezTo>
                      <a:pt x="6" y="5"/>
                      <a:pt x="6" y="5"/>
                      <a:pt x="5" y="6"/>
                    </a:cubicBezTo>
                    <a:cubicBezTo>
                      <a:pt x="5" y="6"/>
                      <a:pt x="5" y="7"/>
                      <a:pt x="4" y="7"/>
                    </a:cubicBezTo>
                    <a:cubicBezTo>
                      <a:pt x="4" y="7"/>
                      <a:pt x="4" y="8"/>
                      <a:pt x="3" y="8"/>
                    </a:cubicBezTo>
                    <a:cubicBezTo>
                      <a:pt x="3" y="9"/>
                      <a:pt x="3" y="9"/>
                      <a:pt x="3" y="9"/>
                    </a:cubicBezTo>
                    <a:cubicBezTo>
                      <a:pt x="2" y="10"/>
                      <a:pt x="2" y="10"/>
                      <a:pt x="2" y="10"/>
                    </a:cubicBezTo>
                    <a:cubicBezTo>
                      <a:pt x="2" y="11"/>
                      <a:pt x="2" y="11"/>
                      <a:pt x="2" y="11"/>
                    </a:cubicBezTo>
                    <a:cubicBezTo>
                      <a:pt x="1" y="12"/>
                      <a:pt x="1" y="12"/>
                      <a:pt x="1" y="12"/>
                    </a:cubicBezTo>
                    <a:cubicBezTo>
                      <a:pt x="1" y="12"/>
                      <a:pt x="1" y="12"/>
                      <a:pt x="1" y="12"/>
                    </a:cubicBezTo>
                    <a:cubicBezTo>
                      <a:pt x="1" y="12"/>
                      <a:pt x="1" y="12"/>
                      <a:pt x="1" y="11"/>
                    </a:cubicBezTo>
                    <a:cubicBezTo>
                      <a:pt x="0" y="11"/>
                      <a:pt x="0" y="10"/>
                      <a:pt x="0" y="10"/>
                    </a:cubicBezTo>
                    <a:cubicBezTo>
                      <a:pt x="0" y="10"/>
                      <a:pt x="0" y="9"/>
                      <a:pt x="0" y="8"/>
                    </a:cubicBezTo>
                    <a:cubicBezTo>
                      <a:pt x="1" y="8"/>
                      <a:pt x="1" y="8"/>
                      <a:pt x="1" y="8"/>
                    </a:cubicBezTo>
                    <a:cubicBezTo>
                      <a:pt x="1" y="7"/>
                      <a:pt x="1" y="7"/>
                      <a:pt x="1" y="7"/>
                    </a:cubicBezTo>
                    <a:cubicBezTo>
                      <a:pt x="1" y="6"/>
                      <a:pt x="2" y="6"/>
                      <a:pt x="2" y="5"/>
                    </a:cubicBezTo>
                    <a:cubicBezTo>
                      <a:pt x="2" y="4"/>
                      <a:pt x="3" y="4"/>
                      <a:pt x="4" y="4"/>
                    </a:cubicBezTo>
                    <a:cubicBezTo>
                      <a:pt x="4" y="3"/>
                      <a:pt x="5" y="3"/>
                      <a:pt x="5" y="2"/>
                    </a:cubicBezTo>
                    <a:cubicBezTo>
                      <a:pt x="6" y="2"/>
                      <a:pt x="7" y="2"/>
                      <a:pt x="7" y="2"/>
                    </a:cubicBezTo>
                    <a:cubicBezTo>
                      <a:pt x="8" y="1"/>
                      <a:pt x="9" y="1"/>
                      <a:pt x="9" y="1"/>
                    </a:cubicBezTo>
                    <a:cubicBezTo>
                      <a:pt x="10" y="1"/>
                      <a:pt x="12" y="1"/>
                      <a:pt x="13" y="1"/>
                    </a:cubicBezTo>
                    <a:cubicBezTo>
                      <a:pt x="14" y="0"/>
                      <a:pt x="15" y="0"/>
                      <a:pt x="15" y="0"/>
                    </a:cubicBezTo>
                    <a:cubicBezTo>
                      <a:pt x="16" y="1"/>
                      <a:pt x="16" y="1"/>
                      <a:pt x="16" y="1"/>
                    </a:cubicBezTo>
                    <a:close/>
                  </a:path>
                </a:pathLst>
              </a:custGeom>
              <a:solidFill>
                <a:srgbClr val="FFE7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 name="Freeform 882">
                <a:extLst>
                  <a:ext uri="{FF2B5EF4-FFF2-40B4-BE49-F238E27FC236}">
                    <a16:creationId xmlns:a16="http://schemas.microsoft.com/office/drawing/2014/main" id="{3753FC7C-FC8A-D783-954E-CD0513D68A16}"/>
                  </a:ext>
                </a:extLst>
              </p:cNvPr>
              <p:cNvSpPr>
                <a:spLocks/>
              </p:cNvSpPr>
              <p:nvPr/>
            </p:nvSpPr>
            <p:spPr bwMode="auto">
              <a:xfrm>
                <a:off x="13233498" y="12388445"/>
                <a:ext cx="472017" cy="157343"/>
              </a:xfrm>
              <a:custGeom>
                <a:avLst/>
                <a:gdLst>
                  <a:gd name="T0" fmla="*/ 0 w 30"/>
                  <a:gd name="T1" fmla="*/ 9 h 10"/>
                  <a:gd name="T2" fmla="*/ 2 w 30"/>
                  <a:gd name="T3" fmla="*/ 9 h 10"/>
                  <a:gd name="T4" fmla="*/ 6 w 30"/>
                  <a:gd name="T5" fmla="*/ 9 h 10"/>
                  <a:gd name="T6" fmla="*/ 11 w 30"/>
                  <a:gd name="T7" fmla="*/ 8 h 10"/>
                  <a:gd name="T8" fmla="*/ 14 w 30"/>
                  <a:gd name="T9" fmla="*/ 8 h 10"/>
                  <a:gd name="T10" fmla="*/ 17 w 30"/>
                  <a:gd name="T11" fmla="*/ 7 h 10"/>
                  <a:gd name="T12" fmla="*/ 22 w 30"/>
                  <a:gd name="T13" fmla="*/ 6 h 10"/>
                  <a:gd name="T14" fmla="*/ 23 w 30"/>
                  <a:gd name="T15" fmla="*/ 6 h 10"/>
                  <a:gd name="T16" fmla="*/ 23 w 30"/>
                  <a:gd name="T17" fmla="*/ 5 h 10"/>
                  <a:gd name="T18" fmla="*/ 24 w 30"/>
                  <a:gd name="T19" fmla="*/ 5 h 10"/>
                  <a:gd name="T20" fmla="*/ 26 w 30"/>
                  <a:gd name="T21" fmla="*/ 3 h 10"/>
                  <a:gd name="T22" fmla="*/ 30 w 30"/>
                  <a:gd name="T23" fmla="*/ 0 h 10"/>
                  <a:gd name="T24" fmla="*/ 30 w 30"/>
                  <a:gd name="T25" fmla="*/ 0 h 10"/>
                  <a:gd name="T26" fmla="*/ 30 w 30"/>
                  <a:gd name="T27" fmla="*/ 1 h 10"/>
                  <a:gd name="T28" fmla="*/ 28 w 30"/>
                  <a:gd name="T29" fmla="*/ 5 h 10"/>
                  <a:gd name="T30" fmla="*/ 26 w 30"/>
                  <a:gd name="T31" fmla="*/ 7 h 10"/>
                  <a:gd name="T32" fmla="*/ 25 w 30"/>
                  <a:gd name="T33" fmla="*/ 8 h 10"/>
                  <a:gd name="T34" fmla="*/ 24 w 30"/>
                  <a:gd name="T35" fmla="*/ 8 h 10"/>
                  <a:gd name="T36" fmla="*/ 23 w 30"/>
                  <a:gd name="T37" fmla="*/ 9 h 10"/>
                  <a:gd name="T38" fmla="*/ 17 w 30"/>
                  <a:gd name="T39" fmla="*/ 10 h 10"/>
                  <a:gd name="T40" fmla="*/ 14 w 30"/>
                  <a:gd name="T41" fmla="*/ 10 h 10"/>
                  <a:gd name="T42" fmla="*/ 11 w 30"/>
                  <a:gd name="T43" fmla="*/ 10 h 10"/>
                  <a:gd name="T44" fmla="*/ 6 w 30"/>
                  <a:gd name="T45" fmla="*/ 10 h 10"/>
                  <a:gd name="T46" fmla="*/ 2 w 30"/>
                  <a:gd name="T47" fmla="*/ 9 h 10"/>
                  <a:gd name="T48" fmla="*/ 0 w 30"/>
                  <a:gd name="T49" fmla="*/ 9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0" h="10">
                    <a:moveTo>
                      <a:pt x="0" y="9"/>
                    </a:moveTo>
                    <a:cubicBezTo>
                      <a:pt x="0" y="9"/>
                      <a:pt x="1" y="9"/>
                      <a:pt x="2" y="9"/>
                    </a:cubicBezTo>
                    <a:cubicBezTo>
                      <a:pt x="3" y="9"/>
                      <a:pt x="4" y="9"/>
                      <a:pt x="6" y="9"/>
                    </a:cubicBezTo>
                    <a:cubicBezTo>
                      <a:pt x="7" y="8"/>
                      <a:pt x="9" y="8"/>
                      <a:pt x="11" y="8"/>
                    </a:cubicBezTo>
                    <a:cubicBezTo>
                      <a:pt x="12" y="8"/>
                      <a:pt x="13" y="8"/>
                      <a:pt x="14" y="8"/>
                    </a:cubicBezTo>
                    <a:cubicBezTo>
                      <a:pt x="15" y="8"/>
                      <a:pt x="16" y="7"/>
                      <a:pt x="17" y="7"/>
                    </a:cubicBezTo>
                    <a:cubicBezTo>
                      <a:pt x="19" y="7"/>
                      <a:pt x="21" y="6"/>
                      <a:pt x="22" y="6"/>
                    </a:cubicBezTo>
                    <a:cubicBezTo>
                      <a:pt x="23" y="6"/>
                      <a:pt x="23" y="6"/>
                      <a:pt x="23" y="6"/>
                    </a:cubicBezTo>
                    <a:cubicBezTo>
                      <a:pt x="23" y="5"/>
                      <a:pt x="23" y="5"/>
                      <a:pt x="23" y="5"/>
                    </a:cubicBezTo>
                    <a:cubicBezTo>
                      <a:pt x="24" y="5"/>
                      <a:pt x="24" y="5"/>
                      <a:pt x="24" y="5"/>
                    </a:cubicBezTo>
                    <a:cubicBezTo>
                      <a:pt x="25" y="4"/>
                      <a:pt x="26" y="4"/>
                      <a:pt x="26" y="3"/>
                    </a:cubicBezTo>
                    <a:cubicBezTo>
                      <a:pt x="29" y="2"/>
                      <a:pt x="30" y="0"/>
                      <a:pt x="30" y="0"/>
                    </a:cubicBezTo>
                    <a:cubicBezTo>
                      <a:pt x="30" y="0"/>
                      <a:pt x="30" y="0"/>
                      <a:pt x="30" y="0"/>
                    </a:cubicBezTo>
                    <a:cubicBezTo>
                      <a:pt x="30" y="0"/>
                      <a:pt x="30" y="1"/>
                      <a:pt x="30" y="1"/>
                    </a:cubicBezTo>
                    <a:cubicBezTo>
                      <a:pt x="30" y="2"/>
                      <a:pt x="29" y="4"/>
                      <a:pt x="28" y="5"/>
                    </a:cubicBezTo>
                    <a:cubicBezTo>
                      <a:pt x="27" y="6"/>
                      <a:pt x="27" y="6"/>
                      <a:pt x="26" y="7"/>
                    </a:cubicBezTo>
                    <a:cubicBezTo>
                      <a:pt x="26" y="7"/>
                      <a:pt x="25" y="8"/>
                      <a:pt x="25" y="8"/>
                    </a:cubicBezTo>
                    <a:cubicBezTo>
                      <a:pt x="25" y="8"/>
                      <a:pt x="24" y="8"/>
                      <a:pt x="24" y="8"/>
                    </a:cubicBezTo>
                    <a:cubicBezTo>
                      <a:pt x="23" y="9"/>
                      <a:pt x="23" y="9"/>
                      <a:pt x="23" y="9"/>
                    </a:cubicBezTo>
                    <a:cubicBezTo>
                      <a:pt x="21" y="10"/>
                      <a:pt x="19" y="10"/>
                      <a:pt x="17" y="10"/>
                    </a:cubicBezTo>
                    <a:cubicBezTo>
                      <a:pt x="16" y="10"/>
                      <a:pt x="15" y="10"/>
                      <a:pt x="14" y="10"/>
                    </a:cubicBezTo>
                    <a:cubicBezTo>
                      <a:pt x="13" y="10"/>
                      <a:pt x="12" y="10"/>
                      <a:pt x="11" y="10"/>
                    </a:cubicBezTo>
                    <a:cubicBezTo>
                      <a:pt x="9" y="10"/>
                      <a:pt x="7" y="10"/>
                      <a:pt x="6" y="10"/>
                    </a:cubicBezTo>
                    <a:cubicBezTo>
                      <a:pt x="4" y="10"/>
                      <a:pt x="3" y="10"/>
                      <a:pt x="2" y="9"/>
                    </a:cubicBezTo>
                    <a:cubicBezTo>
                      <a:pt x="1" y="9"/>
                      <a:pt x="0" y="9"/>
                      <a:pt x="0" y="9"/>
                    </a:cubicBezTo>
                    <a:close/>
                  </a:path>
                </a:pathLst>
              </a:custGeom>
              <a:solidFill>
                <a:srgbClr val="FFE7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 name="Freeform 883">
                <a:extLst>
                  <a:ext uri="{FF2B5EF4-FFF2-40B4-BE49-F238E27FC236}">
                    <a16:creationId xmlns:a16="http://schemas.microsoft.com/office/drawing/2014/main" id="{A1AE8CF6-680D-0504-3D62-CDD543DB72C8}"/>
                  </a:ext>
                </a:extLst>
              </p:cNvPr>
              <p:cNvSpPr>
                <a:spLocks/>
              </p:cNvSpPr>
              <p:nvPr/>
            </p:nvSpPr>
            <p:spPr bwMode="auto">
              <a:xfrm>
                <a:off x="13612955" y="11592496"/>
                <a:ext cx="55531" cy="46278"/>
              </a:xfrm>
              <a:custGeom>
                <a:avLst/>
                <a:gdLst>
                  <a:gd name="T0" fmla="*/ 4 w 4"/>
                  <a:gd name="T1" fmla="*/ 2 h 3"/>
                  <a:gd name="T2" fmla="*/ 2 w 4"/>
                  <a:gd name="T3" fmla="*/ 3 h 3"/>
                  <a:gd name="T4" fmla="*/ 1 w 4"/>
                  <a:gd name="T5" fmla="*/ 3 h 3"/>
                  <a:gd name="T6" fmla="*/ 1 w 4"/>
                  <a:gd name="T7" fmla="*/ 3 h 3"/>
                  <a:gd name="T8" fmla="*/ 0 w 4"/>
                  <a:gd name="T9" fmla="*/ 2 h 3"/>
                  <a:gd name="T10" fmla="*/ 0 w 4"/>
                  <a:gd name="T11" fmla="*/ 2 h 3"/>
                  <a:gd name="T12" fmla="*/ 1 w 4"/>
                  <a:gd name="T13" fmla="*/ 0 h 3"/>
                  <a:gd name="T14" fmla="*/ 1 w 4"/>
                  <a:gd name="T15" fmla="*/ 0 h 3"/>
                  <a:gd name="T16" fmla="*/ 2 w 4"/>
                  <a:gd name="T17" fmla="*/ 0 h 3"/>
                  <a:gd name="T18" fmla="*/ 4 w 4"/>
                  <a:gd name="T19" fmla="*/ 1 h 3"/>
                  <a:gd name="T20" fmla="*/ 4 w 4"/>
                  <a:gd name="T21"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3">
                    <a:moveTo>
                      <a:pt x="4" y="2"/>
                    </a:moveTo>
                    <a:cubicBezTo>
                      <a:pt x="4" y="2"/>
                      <a:pt x="3" y="2"/>
                      <a:pt x="2" y="3"/>
                    </a:cubicBezTo>
                    <a:cubicBezTo>
                      <a:pt x="2" y="3"/>
                      <a:pt x="2" y="3"/>
                      <a:pt x="1" y="3"/>
                    </a:cubicBezTo>
                    <a:cubicBezTo>
                      <a:pt x="1" y="3"/>
                      <a:pt x="1" y="3"/>
                      <a:pt x="1" y="3"/>
                    </a:cubicBezTo>
                    <a:cubicBezTo>
                      <a:pt x="0" y="2"/>
                      <a:pt x="0" y="2"/>
                      <a:pt x="0" y="2"/>
                    </a:cubicBezTo>
                    <a:cubicBezTo>
                      <a:pt x="0" y="2"/>
                      <a:pt x="0" y="2"/>
                      <a:pt x="0" y="2"/>
                    </a:cubicBezTo>
                    <a:cubicBezTo>
                      <a:pt x="0" y="2"/>
                      <a:pt x="0" y="1"/>
                      <a:pt x="1" y="0"/>
                    </a:cubicBezTo>
                    <a:cubicBezTo>
                      <a:pt x="1" y="0"/>
                      <a:pt x="1" y="0"/>
                      <a:pt x="1" y="0"/>
                    </a:cubicBezTo>
                    <a:cubicBezTo>
                      <a:pt x="2" y="0"/>
                      <a:pt x="2" y="0"/>
                      <a:pt x="2" y="0"/>
                    </a:cubicBezTo>
                    <a:cubicBezTo>
                      <a:pt x="3" y="1"/>
                      <a:pt x="4" y="1"/>
                      <a:pt x="4" y="1"/>
                    </a:cubicBezTo>
                    <a:lnTo>
                      <a:pt x="4" y="2"/>
                    </a:lnTo>
                    <a:close/>
                  </a:path>
                </a:pathLst>
              </a:custGeom>
              <a:solidFill>
                <a:srgbClr val="FFE7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8" name="Freeform 884">
                <a:extLst>
                  <a:ext uri="{FF2B5EF4-FFF2-40B4-BE49-F238E27FC236}">
                    <a16:creationId xmlns:a16="http://schemas.microsoft.com/office/drawing/2014/main" id="{559CA560-A5F1-7E4D-C233-0D2254FA971A}"/>
                  </a:ext>
                </a:extLst>
              </p:cNvPr>
              <p:cNvSpPr>
                <a:spLocks/>
              </p:cNvSpPr>
              <p:nvPr/>
            </p:nvSpPr>
            <p:spPr bwMode="auto">
              <a:xfrm>
                <a:off x="13455620" y="11435161"/>
                <a:ext cx="64790" cy="92551"/>
              </a:xfrm>
              <a:custGeom>
                <a:avLst/>
                <a:gdLst>
                  <a:gd name="T0" fmla="*/ 2 w 4"/>
                  <a:gd name="T1" fmla="*/ 0 h 6"/>
                  <a:gd name="T2" fmla="*/ 3 w 4"/>
                  <a:gd name="T3" fmla="*/ 3 h 6"/>
                  <a:gd name="T4" fmla="*/ 4 w 4"/>
                  <a:gd name="T5" fmla="*/ 4 h 6"/>
                  <a:gd name="T6" fmla="*/ 3 w 4"/>
                  <a:gd name="T7" fmla="*/ 5 h 6"/>
                  <a:gd name="T8" fmla="*/ 2 w 4"/>
                  <a:gd name="T9" fmla="*/ 6 h 6"/>
                  <a:gd name="T10" fmla="*/ 2 w 4"/>
                  <a:gd name="T11" fmla="*/ 6 h 6"/>
                  <a:gd name="T12" fmla="*/ 1 w 4"/>
                  <a:gd name="T13" fmla="*/ 5 h 6"/>
                  <a:gd name="T14" fmla="*/ 0 w 4"/>
                  <a:gd name="T15" fmla="*/ 4 h 6"/>
                  <a:gd name="T16" fmla="*/ 1 w 4"/>
                  <a:gd name="T17" fmla="*/ 3 h 6"/>
                  <a:gd name="T18" fmla="*/ 2 w 4"/>
                  <a:gd name="T1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6">
                    <a:moveTo>
                      <a:pt x="2" y="0"/>
                    </a:moveTo>
                    <a:cubicBezTo>
                      <a:pt x="2" y="0"/>
                      <a:pt x="3" y="2"/>
                      <a:pt x="3" y="3"/>
                    </a:cubicBezTo>
                    <a:cubicBezTo>
                      <a:pt x="3" y="4"/>
                      <a:pt x="4" y="4"/>
                      <a:pt x="4" y="4"/>
                    </a:cubicBezTo>
                    <a:cubicBezTo>
                      <a:pt x="4" y="5"/>
                      <a:pt x="3" y="5"/>
                      <a:pt x="3" y="5"/>
                    </a:cubicBezTo>
                    <a:cubicBezTo>
                      <a:pt x="3" y="6"/>
                      <a:pt x="2" y="6"/>
                      <a:pt x="2" y="6"/>
                    </a:cubicBezTo>
                    <a:cubicBezTo>
                      <a:pt x="2" y="6"/>
                      <a:pt x="2" y="6"/>
                      <a:pt x="2" y="6"/>
                    </a:cubicBezTo>
                    <a:cubicBezTo>
                      <a:pt x="2" y="6"/>
                      <a:pt x="1" y="6"/>
                      <a:pt x="1" y="5"/>
                    </a:cubicBezTo>
                    <a:cubicBezTo>
                      <a:pt x="1" y="5"/>
                      <a:pt x="0" y="5"/>
                      <a:pt x="0" y="4"/>
                    </a:cubicBezTo>
                    <a:cubicBezTo>
                      <a:pt x="1" y="4"/>
                      <a:pt x="1" y="4"/>
                      <a:pt x="1" y="3"/>
                    </a:cubicBezTo>
                    <a:cubicBezTo>
                      <a:pt x="1" y="2"/>
                      <a:pt x="2" y="0"/>
                      <a:pt x="2" y="0"/>
                    </a:cubicBezTo>
                    <a:close/>
                  </a:path>
                </a:pathLst>
              </a:custGeom>
              <a:solidFill>
                <a:srgbClr val="FFE7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4" name="Group 33">
              <a:extLst>
                <a:ext uri="{FF2B5EF4-FFF2-40B4-BE49-F238E27FC236}">
                  <a16:creationId xmlns:a16="http://schemas.microsoft.com/office/drawing/2014/main" id="{4A3B39EC-7A98-F568-5612-444874D7FB47}"/>
                </a:ext>
              </a:extLst>
            </p:cNvPr>
            <p:cNvGrpSpPr/>
            <p:nvPr/>
          </p:nvGrpSpPr>
          <p:grpSpPr>
            <a:xfrm rot="20249761">
              <a:off x="3251409" y="2788977"/>
              <a:ext cx="1052856" cy="1052856"/>
              <a:chOff x="12150635" y="10861337"/>
              <a:chExt cx="2443372" cy="2443372"/>
            </a:xfrm>
          </p:grpSpPr>
          <p:sp>
            <p:nvSpPr>
              <p:cNvPr id="89" name="Freeform 870">
                <a:extLst>
                  <a:ext uri="{FF2B5EF4-FFF2-40B4-BE49-F238E27FC236}">
                    <a16:creationId xmlns:a16="http://schemas.microsoft.com/office/drawing/2014/main" id="{F4EA5452-E6F6-956C-3C3F-C644738CB892}"/>
                  </a:ext>
                </a:extLst>
              </p:cNvPr>
              <p:cNvSpPr>
                <a:spLocks/>
              </p:cNvSpPr>
              <p:nvPr/>
            </p:nvSpPr>
            <p:spPr bwMode="auto">
              <a:xfrm>
                <a:off x="12150635" y="10861337"/>
                <a:ext cx="2443372" cy="2443372"/>
              </a:xfrm>
              <a:custGeom>
                <a:avLst/>
                <a:gdLst>
                  <a:gd name="T0" fmla="*/ 156 w 157"/>
                  <a:gd name="T1" fmla="*/ 76 h 157"/>
                  <a:gd name="T2" fmla="*/ 81 w 157"/>
                  <a:gd name="T3" fmla="*/ 155 h 157"/>
                  <a:gd name="T4" fmla="*/ 2 w 157"/>
                  <a:gd name="T5" fmla="*/ 81 h 157"/>
                  <a:gd name="T6" fmla="*/ 76 w 157"/>
                  <a:gd name="T7" fmla="*/ 1 h 157"/>
                  <a:gd name="T8" fmla="*/ 156 w 157"/>
                  <a:gd name="T9" fmla="*/ 76 h 157"/>
                </a:gdLst>
                <a:ahLst/>
                <a:cxnLst>
                  <a:cxn ang="0">
                    <a:pos x="T0" y="T1"/>
                  </a:cxn>
                  <a:cxn ang="0">
                    <a:pos x="T2" y="T3"/>
                  </a:cxn>
                  <a:cxn ang="0">
                    <a:pos x="T4" y="T5"/>
                  </a:cxn>
                  <a:cxn ang="0">
                    <a:pos x="T6" y="T7"/>
                  </a:cxn>
                  <a:cxn ang="0">
                    <a:pos x="T8" y="T9"/>
                  </a:cxn>
                </a:cxnLst>
                <a:rect l="0" t="0" r="r" b="b"/>
                <a:pathLst>
                  <a:path w="157" h="157">
                    <a:moveTo>
                      <a:pt x="156" y="76"/>
                    </a:moveTo>
                    <a:cubicBezTo>
                      <a:pt x="157" y="118"/>
                      <a:pt x="124" y="154"/>
                      <a:pt x="81" y="155"/>
                    </a:cubicBezTo>
                    <a:cubicBezTo>
                      <a:pt x="39" y="157"/>
                      <a:pt x="3" y="123"/>
                      <a:pt x="2" y="81"/>
                    </a:cubicBezTo>
                    <a:cubicBezTo>
                      <a:pt x="0" y="38"/>
                      <a:pt x="34" y="2"/>
                      <a:pt x="76" y="1"/>
                    </a:cubicBezTo>
                    <a:cubicBezTo>
                      <a:pt x="119" y="0"/>
                      <a:pt x="154" y="33"/>
                      <a:pt x="156" y="76"/>
                    </a:cubicBezTo>
                  </a:path>
                </a:pathLst>
              </a:custGeom>
              <a:solidFill>
                <a:srgbClr val="FEDF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0" name="Freeform 871">
                <a:extLst>
                  <a:ext uri="{FF2B5EF4-FFF2-40B4-BE49-F238E27FC236}">
                    <a16:creationId xmlns:a16="http://schemas.microsoft.com/office/drawing/2014/main" id="{F923D886-60FD-E738-8EC1-5A44DAFA4EF8}"/>
                  </a:ext>
                </a:extLst>
              </p:cNvPr>
              <p:cNvSpPr>
                <a:spLocks/>
              </p:cNvSpPr>
              <p:nvPr/>
            </p:nvSpPr>
            <p:spPr bwMode="auto">
              <a:xfrm>
                <a:off x="12150635" y="10861337"/>
                <a:ext cx="2424863" cy="1258707"/>
              </a:xfrm>
              <a:custGeom>
                <a:avLst/>
                <a:gdLst>
                  <a:gd name="T0" fmla="*/ 76 w 156"/>
                  <a:gd name="T1" fmla="*/ 3 h 81"/>
                  <a:gd name="T2" fmla="*/ 156 w 156"/>
                  <a:gd name="T3" fmla="*/ 76 h 81"/>
                  <a:gd name="T4" fmla="*/ 156 w 156"/>
                  <a:gd name="T5" fmla="*/ 76 h 81"/>
                  <a:gd name="T6" fmla="*/ 76 w 156"/>
                  <a:gd name="T7" fmla="*/ 1 h 81"/>
                  <a:gd name="T8" fmla="*/ 2 w 156"/>
                  <a:gd name="T9" fmla="*/ 81 h 81"/>
                  <a:gd name="T10" fmla="*/ 2 w 156"/>
                  <a:gd name="T11" fmla="*/ 81 h 81"/>
                  <a:gd name="T12" fmla="*/ 76 w 156"/>
                  <a:gd name="T13" fmla="*/ 3 h 81"/>
                </a:gdLst>
                <a:ahLst/>
                <a:cxnLst>
                  <a:cxn ang="0">
                    <a:pos x="T0" y="T1"/>
                  </a:cxn>
                  <a:cxn ang="0">
                    <a:pos x="T2" y="T3"/>
                  </a:cxn>
                  <a:cxn ang="0">
                    <a:pos x="T4" y="T5"/>
                  </a:cxn>
                  <a:cxn ang="0">
                    <a:pos x="T6" y="T7"/>
                  </a:cxn>
                  <a:cxn ang="0">
                    <a:pos x="T8" y="T9"/>
                  </a:cxn>
                  <a:cxn ang="0">
                    <a:pos x="T10" y="T11"/>
                  </a:cxn>
                  <a:cxn ang="0">
                    <a:pos x="T12" y="T13"/>
                  </a:cxn>
                </a:cxnLst>
                <a:rect l="0" t="0" r="r" b="b"/>
                <a:pathLst>
                  <a:path w="156" h="81">
                    <a:moveTo>
                      <a:pt x="76" y="3"/>
                    </a:moveTo>
                    <a:cubicBezTo>
                      <a:pt x="119" y="1"/>
                      <a:pt x="154" y="34"/>
                      <a:pt x="156" y="76"/>
                    </a:cubicBezTo>
                    <a:cubicBezTo>
                      <a:pt x="156" y="76"/>
                      <a:pt x="156" y="76"/>
                      <a:pt x="156" y="76"/>
                    </a:cubicBezTo>
                    <a:cubicBezTo>
                      <a:pt x="154" y="33"/>
                      <a:pt x="119" y="0"/>
                      <a:pt x="76" y="1"/>
                    </a:cubicBezTo>
                    <a:cubicBezTo>
                      <a:pt x="34" y="2"/>
                      <a:pt x="0" y="38"/>
                      <a:pt x="2" y="81"/>
                    </a:cubicBezTo>
                    <a:cubicBezTo>
                      <a:pt x="2" y="81"/>
                      <a:pt x="2" y="81"/>
                      <a:pt x="2" y="81"/>
                    </a:cubicBezTo>
                    <a:cubicBezTo>
                      <a:pt x="1" y="39"/>
                      <a:pt x="34" y="4"/>
                      <a:pt x="76" y="3"/>
                    </a:cubicBezTo>
                  </a:path>
                </a:pathLst>
              </a:custGeom>
              <a:solidFill>
                <a:srgbClr val="FEEA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1" name="Freeform 872">
                <a:extLst>
                  <a:ext uri="{FF2B5EF4-FFF2-40B4-BE49-F238E27FC236}">
                    <a16:creationId xmlns:a16="http://schemas.microsoft.com/office/drawing/2014/main" id="{2E3270F0-0112-14EB-51C5-B04860B4F1EB}"/>
                  </a:ext>
                </a:extLst>
              </p:cNvPr>
              <p:cNvSpPr>
                <a:spLocks/>
              </p:cNvSpPr>
              <p:nvPr/>
            </p:nvSpPr>
            <p:spPr bwMode="auto">
              <a:xfrm>
                <a:off x="12382018" y="11092715"/>
                <a:ext cx="1971360" cy="1962102"/>
              </a:xfrm>
              <a:custGeom>
                <a:avLst/>
                <a:gdLst>
                  <a:gd name="T0" fmla="*/ 66 w 127"/>
                  <a:gd name="T1" fmla="*/ 125 h 126"/>
                  <a:gd name="T2" fmla="*/ 2 w 127"/>
                  <a:gd name="T3" fmla="*/ 65 h 126"/>
                  <a:gd name="T4" fmla="*/ 62 w 127"/>
                  <a:gd name="T5" fmla="*/ 1 h 126"/>
                  <a:gd name="T6" fmla="*/ 126 w 127"/>
                  <a:gd name="T7" fmla="*/ 61 h 126"/>
                  <a:gd name="T8" fmla="*/ 66 w 127"/>
                  <a:gd name="T9" fmla="*/ 125 h 126"/>
                </a:gdLst>
                <a:ahLst/>
                <a:cxnLst>
                  <a:cxn ang="0">
                    <a:pos x="T0" y="T1"/>
                  </a:cxn>
                  <a:cxn ang="0">
                    <a:pos x="T2" y="T3"/>
                  </a:cxn>
                  <a:cxn ang="0">
                    <a:pos x="T4" y="T5"/>
                  </a:cxn>
                  <a:cxn ang="0">
                    <a:pos x="T6" y="T7"/>
                  </a:cxn>
                  <a:cxn ang="0">
                    <a:pos x="T8" y="T9"/>
                  </a:cxn>
                </a:cxnLst>
                <a:rect l="0" t="0" r="r" b="b"/>
                <a:pathLst>
                  <a:path w="127" h="126">
                    <a:moveTo>
                      <a:pt x="66" y="125"/>
                    </a:moveTo>
                    <a:cubicBezTo>
                      <a:pt x="31" y="126"/>
                      <a:pt x="3" y="100"/>
                      <a:pt x="2" y="65"/>
                    </a:cubicBezTo>
                    <a:cubicBezTo>
                      <a:pt x="0" y="31"/>
                      <a:pt x="27" y="2"/>
                      <a:pt x="62" y="1"/>
                    </a:cubicBezTo>
                    <a:cubicBezTo>
                      <a:pt x="96" y="0"/>
                      <a:pt x="125" y="27"/>
                      <a:pt x="126" y="61"/>
                    </a:cubicBezTo>
                    <a:cubicBezTo>
                      <a:pt x="127" y="95"/>
                      <a:pt x="100" y="124"/>
                      <a:pt x="66" y="125"/>
                    </a:cubicBezTo>
                  </a:path>
                </a:pathLst>
              </a:custGeom>
              <a:solidFill>
                <a:srgbClr val="E7BD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 name="Freeform 873">
                <a:extLst>
                  <a:ext uri="{FF2B5EF4-FFF2-40B4-BE49-F238E27FC236}">
                    <a16:creationId xmlns:a16="http://schemas.microsoft.com/office/drawing/2014/main" id="{AA90E450-2E77-197C-C48B-5ABE062C58E8}"/>
                  </a:ext>
                </a:extLst>
              </p:cNvPr>
              <p:cNvSpPr>
                <a:spLocks/>
              </p:cNvSpPr>
              <p:nvPr/>
            </p:nvSpPr>
            <p:spPr bwMode="auto">
              <a:xfrm>
                <a:off x="12382018" y="11092715"/>
                <a:ext cx="1962102" cy="1045841"/>
              </a:xfrm>
              <a:custGeom>
                <a:avLst/>
                <a:gdLst>
                  <a:gd name="T0" fmla="*/ 62 w 126"/>
                  <a:gd name="T1" fmla="*/ 4 h 67"/>
                  <a:gd name="T2" fmla="*/ 126 w 126"/>
                  <a:gd name="T3" fmla="*/ 63 h 67"/>
                  <a:gd name="T4" fmla="*/ 126 w 126"/>
                  <a:gd name="T5" fmla="*/ 61 h 67"/>
                  <a:gd name="T6" fmla="*/ 62 w 126"/>
                  <a:gd name="T7" fmla="*/ 1 h 67"/>
                  <a:gd name="T8" fmla="*/ 2 w 126"/>
                  <a:gd name="T9" fmla="*/ 65 h 67"/>
                  <a:gd name="T10" fmla="*/ 2 w 126"/>
                  <a:gd name="T11" fmla="*/ 67 h 67"/>
                  <a:gd name="T12" fmla="*/ 62 w 126"/>
                  <a:gd name="T13" fmla="*/ 4 h 67"/>
                </a:gdLst>
                <a:ahLst/>
                <a:cxnLst>
                  <a:cxn ang="0">
                    <a:pos x="T0" y="T1"/>
                  </a:cxn>
                  <a:cxn ang="0">
                    <a:pos x="T2" y="T3"/>
                  </a:cxn>
                  <a:cxn ang="0">
                    <a:pos x="T4" y="T5"/>
                  </a:cxn>
                  <a:cxn ang="0">
                    <a:pos x="T6" y="T7"/>
                  </a:cxn>
                  <a:cxn ang="0">
                    <a:pos x="T8" y="T9"/>
                  </a:cxn>
                  <a:cxn ang="0">
                    <a:pos x="T10" y="T11"/>
                  </a:cxn>
                  <a:cxn ang="0">
                    <a:pos x="T12" y="T13"/>
                  </a:cxn>
                </a:cxnLst>
                <a:rect l="0" t="0" r="r" b="b"/>
                <a:pathLst>
                  <a:path w="126" h="67">
                    <a:moveTo>
                      <a:pt x="62" y="4"/>
                    </a:moveTo>
                    <a:cubicBezTo>
                      <a:pt x="96" y="3"/>
                      <a:pt x="124" y="29"/>
                      <a:pt x="126" y="63"/>
                    </a:cubicBezTo>
                    <a:cubicBezTo>
                      <a:pt x="126" y="62"/>
                      <a:pt x="126" y="62"/>
                      <a:pt x="126" y="61"/>
                    </a:cubicBezTo>
                    <a:cubicBezTo>
                      <a:pt x="125" y="27"/>
                      <a:pt x="96" y="0"/>
                      <a:pt x="62" y="1"/>
                    </a:cubicBezTo>
                    <a:cubicBezTo>
                      <a:pt x="27" y="2"/>
                      <a:pt x="0" y="31"/>
                      <a:pt x="2" y="65"/>
                    </a:cubicBezTo>
                    <a:cubicBezTo>
                      <a:pt x="2" y="66"/>
                      <a:pt x="2" y="66"/>
                      <a:pt x="2" y="67"/>
                    </a:cubicBezTo>
                    <a:cubicBezTo>
                      <a:pt x="1" y="33"/>
                      <a:pt x="28" y="5"/>
                      <a:pt x="62" y="4"/>
                    </a:cubicBezTo>
                  </a:path>
                </a:pathLst>
              </a:custGeom>
              <a:solidFill>
                <a:srgbClr val="D2AD2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 name="Freeform 874">
                <a:extLst>
                  <a:ext uri="{FF2B5EF4-FFF2-40B4-BE49-F238E27FC236}">
                    <a16:creationId xmlns:a16="http://schemas.microsoft.com/office/drawing/2014/main" id="{D857D69F-A500-B643-8018-59BEC9CAFFF9}"/>
                  </a:ext>
                </a:extLst>
              </p:cNvPr>
              <p:cNvSpPr>
                <a:spLocks noEditPoints="1"/>
              </p:cNvSpPr>
              <p:nvPr/>
            </p:nvSpPr>
            <p:spPr bwMode="auto">
              <a:xfrm>
                <a:off x="13002112" y="11379630"/>
                <a:ext cx="777435" cy="1416048"/>
              </a:xfrm>
              <a:custGeom>
                <a:avLst/>
                <a:gdLst>
                  <a:gd name="T0" fmla="*/ 29 w 50"/>
                  <a:gd name="T1" fmla="*/ 67 h 91"/>
                  <a:gd name="T2" fmla="*/ 29 w 50"/>
                  <a:gd name="T3" fmla="*/ 52 h 91"/>
                  <a:gd name="T4" fmla="*/ 35 w 50"/>
                  <a:gd name="T5" fmla="*/ 60 h 91"/>
                  <a:gd name="T6" fmla="*/ 29 w 50"/>
                  <a:gd name="T7" fmla="*/ 67 h 91"/>
                  <a:gd name="T8" fmla="*/ 21 w 50"/>
                  <a:gd name="T9" fmla="*/ 37 h 91"/>
                  <a:gd name="T10" fmla="*/ 21 w 50"/>
                  <a:gd name="T11" fmla="*/ 37 h 91"/>
                  <a:gd name="T12" fmla="*/ 14 w 50"/>
                  <a:gd name="T13" fmla="*/ 29 h 91"/>
                  <a:gd name="T14" fmla="*/ 16 w 50"/>
                  <a:gd name="T15" fmla="*/ 23 h 91"/>
                  <a:gd name="T16" fmla="*/ 21 w 50"/>
                  <a:gd name="T17" fmla="*/ 22 h 91"/>
                  <a:gd name="T18" fmla="*/ 21 w 50"/>
                  <a:gd name="T19" fmla="*/ 37 h 91"/>
                  <a:gd name="T20" fmla="*/ 32 w 50"/>
                  <a:gd name="T21" fmla="*/ 0 h 91"/>
                  <a:gd name="T22" fmla="*/ 22 w 50"/>
                  <a:gd name="T23" fmla="*/ 0 h 91"/>
                  <a:gd name="T24" fmla="*/ 22 w 50"/>
                  <a:gd name="T25" fmla="*/ 9 h 91"/>
                  <a:gd name="T26" fmla="*/ 1 w 50"/>
                  <a:gd name="T27" fmla="*/ 29 h 91"/>
                  <a:gd name="T28" fmla="*/ 16 w 50"/>
                  <a:gd name="T29" fmla="*/ 49 h 91"/>
                  <a:gd name="T30" fmla="*/ 20 w 50"/>
                  <a:gd name="T31" fmla="*/ 50 h 91"/>
                  <a:gd name="T32" fmla="*/ 19 w 50"/>
                  <a:gd name="T33" fmla="*/ 68 h 91"/>
                  <a:gd name="T34" fmla="*/ 14 w 50"/>
                  <a:gd name="T35" fmla="*/ 68 h 91"/>
                  <a:gd name="T36" fmla="*/ 6 w 50"/>
                  <a:gd name="T37" fmla="*/ 68 h 91"/>
                  <a:gd name="T38" fmla="*/ 4 w 50"/>
                  <a:gd name="T39" fmla="*/ 68 h 91"/>
                  <a:gd name="T40" fmla="*/ 3 w 50"/>
                  <a:gd name="T41" fmla="*/ 79 h 91"/>
                  <a:gd name="T42" fmla="*/ 5 w 50"/>
                  <a:gd name="T43" fmla="*/ 79 h 91"/>
                  <a:gd name="T44" fmla="*/ 18 w 50"/>
                  <a:gd name="T45" fmla="*/ 80 h 91"/>
                  <a:gd name="T46" fmla="*/ 18 w 50"/>
                  <a:gd name="T47" fmla="*/ 91 h 91"/>
                  <a:gd name="T48" fmla="*/ 28 w 50"/>
                  <a:gd name="T49" fmla="*/ 91 h 91"/>
                  <a:gd name="T50" fmla="*/ 28 w 50"/>
                  <a:gd name="T51" fmla="*/ 80 h 91"/>
                  <a:gd name="T52" fmla="*/ 49 w 50"/>
                  <a:gd name="T53" fmla="*/ 60 h 91"/>
                  <a:gd name="T54" fmla="*/ 34 w 50"/>
                  <a:gd name="T55" fmla="*/ 39 h 91"/>
                  <a:gd name="T56" fmla="*/ 30 w 50"/>
                  <a:gd name="T57" fmla="*/ 39 h 91"/>
                  <a:gd name="T58" fmla="*/ 31 w 50"/>
                  <a:gd name="T59" fmla="*/ 22 h 91"/>
                  <a:gd name="T60" fmla="*/ 35 w 50"/>
                  <a:gd name="T61" fmla="*/ 22 h 91"/>
                  <a:gd name="T62" fmla="*/ 42 w 50"/>
                  <a:gd name="T63" fmla="*/ 22 h 91"/>
                  <a:gd name="T64" fmla="*/ 45 w 50"/>
                  <a:gd name="T65" fmla="*/ 22 h 91"/>
                  <a:gd name="T66" fmla="*/ 45 w 50"/>
                  <a:gd name="T67" fmla="*/ 11 h 91"/>
                  <a:gd name="T68" fmla="*/ 43 w 50"/>
                  <a:gd name="T69" fmla="*/ 10 h 91"/>
                  <a:gd name="T70" fmla="*/ 32 w 50"/>
                  <a:gd name="T71" fmla="*/ 9 h 91"/>
                  <a:gd name="T72" fmla="*/ 32 w 50"/>
                  <a:gd name="T73"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0" h="91">
                    <a:moveTo>
                      <a:pt x="29" y="67"/>
                    </a:moveTo>
                    <a:cubicBezTo>
                      <a:pt x="29" y="52"/>
                      <a:pt x="29" y="52"/>
                      <a:pt x="29" y="52"/>
                    </a:cubicBezTo>
                    <a:cubicBezTo>
                      <a:pt x="34" y="53"/>
                      <a:pt x="35" y="54"/>
                      <a:pt x="35" y="60"/>
                    </a:cubicBezTo>
                    <a:cubicBezTo>
                      <a:pt x="36" y="65"/>
                      <a:pt x="35" y="67"/>
                      <a:pt x="29" y="67"/>
                    </a:cubicBezTo>
                    <a:moveTo>
                      <a:pt x="21" y="37"/>
                    </a:moveTo>
                    <a:cubicBezTo>
                      <a:pt x="21" y="37"/>
                      <a:pt x="21" y="37"/>
                      <a:pt x="21" y="37"/>
                    </a:cubicBezTo>
                    <a:cubicBezTo>
                      <a:pt x="16" y="36"/>
                      <a:pt x="14" y="35"/>
                      <a:pt x="14" y="29"/>
                    </a:cubicBezTo>
                    <a:cubicBezTo>
                      <a:pt x="14" y="24"/>
                      <a:pt x="15" y="23"/>
                      <a:pt x="16" y="23"/>
                    </a:cubicBezTo>
                    <a:cubicBezTo>
                      <a:pt x="17" y="22"/>
                      <a:pt x="19" y="22"/>
                      <a:pt x="21" y="22"/>
                    </a:cubicBezTo>
                    <a:cubicBezTo>
                      <a:pt x="21" y="37"/>
                      <a:pt x="21" y="37"/>
                      <a:pt x="21" y="37"/>
                    </a:cubicBezTo>
                    <a:moveTo>
                      <a:pt x="32" y="0"/>
                    </a:moveTo>
                    <a:cubicBezTo>
                      <a:pt x="22" y="0"/>
                      <a:pt x="22" y="0"/>
                      <a:pt x="22" y="0"/>
                    </a:cubicBezTo>
                    <a:cubicBezTo>
                      <a:pt x="22" y="9"/>
                      <a:pt x="22" y="9"/>
                      <a:pt x="22" y="9"/>
                    </a:cubicBezTo>
                    <a:cubicBezTo>
                      <a:pt x="9" y="10"/>
                      <a:pt x="0" y="12"/>
                      <a:pt x="1" y="29"/>
                    </a:cubicBezTo>
                    <a:cubicBezTo>
                      <a:pt x="1" y="41"/>
                      <a:pt x="6" y="47"/>
                      <a:pt x="16" y="49"/>
                    </a:cubicBezTo>
                    <a:cubicBezTo>
                      <a:pt x="20" y="50"/>
                      <a:pt x="20" y="50"/>
                      <a:pt x="20" y="50"/>
                    </a:cubicBezTo>
                    <a:cubicBezTo>
                      <a:pt x="19" y="68"/>
                      <a:pt x="19" y="68"/>
                      <a:pt x="19" y="68"/>
                    </a:cubicBezTo>
                    <a:cubicBezTo>
                      <a:pt x="18" y="68"/>
                      <a:pt x="16" y="68"/>
                      <a:pt x="14" y="68"/>
                    </a:cubicBezTo>
                    <a:cubicBezTo>
                      <a:pt x="12" y="68"/>
                      <a:pt x="9" y="68"/>
                      <a:pt x="6" y="68"/>
                    </a:cubicBezTo>
                    <a:cubicBezTo>
                      <a:pt x="4" y="68"/>
                      <a:pt x="4" y="68"/>
                      <a:pt x="4" y="68"/>
                    </a:cubicBezTo>
                    <a:cubicBezTo>
                      <a:pt x="3" y="79"/>
                      <a:pt x="3" y="79"/>
                      <a:pt x="3" y="79"/>
                    </a:cubicBezTo>
                    <a:cubicBezTo>
                      <a:pt x="5" y="79"/>
                      <a:pt x="5" y="79"/>
                      <a:pt x="5" y="79"/>
                    </a:cubicBezTo>
                    <a:cubicBezTo>
                      <a:pt x="10" y="80"/>
                      <a:pt x="15" y="80"/>
                      <a:pt x="18" y="80"/>
                    </a:cubicBezTo>
                    <a:cubicBezTo>
                      <a:pt x="18" y="91"/>
                      <a:pt x="18" y="91"/>
                      <a:pt x="18" y="91"/>
                    </a:cubicBezTo>
                    <a:cubicBezTo>
                      <a:pt x="28" y="91"/>
                      <a:pt x="28" y="91"/>
                      <a:pt x="28" y="91"/>
                    </a:cubicBezTo>
                    <a:cubicBezTo>
                      <a:pt x="28" y="80"/>
                      <a:pt x="28" y="80"/>
                      <a:pt x="28" y="80"/>
                    </a:cubicBezTo>
                    <a:cubicBezTo>
                      <a:pt x="42" y="79"/>
                      <a:pt x="50" y="76"/>
                      <a:pt x="49" y="60"/>
                    </a:cubicBezTo>
                    <a:cubicBezTo>
                      <a:pt x="49" y="48"/>
                      <a:pt x="44" y="42"/>
                      <a:pt x="34" y="39"/>
                    </a:cubicBezTo>
                    <a:cubicBezTo>
                      <a:pt x="30" y="39"/>
                      <a:pt x="30" y="39"/>
                      <a:pt x="30" y="39"/>
                    </a:cubicBezTo>
                    <a:cubicBezTo>
                      <a:pt x="31" y="22"/>
                      <a:pt x="31" y="22"/>
                      <a:pt x="31" y="22"/>
                    </a:cubicBezTo>
                    <a:cubicBezTo>
                      <a:pt x="32" y="22"/>
                      <a:pt x="33" y="22"/>
                      <a:pt x="35" y="22"/>
                    </a:cubicBezTo>
                    <a:cubicBezTo>
                      <a:pt x="37" y="22"/>
                      <a:pt x="40" y="22"/>
                      <a:pt x="42" y="22"/>
                    </a:cubicBezTo>
                    <a:cubicBezTo>
                      <a:pt x="45" y="22"/>
                      <a:pt x="45" y="22"/>
                      <a:pt x="45" y="22"/>
                    </a:cubicBezTo>
                    <a:cubicBezTo>
                      <a:pt x="45" y="11"/>
                      <a:pt x="45" y="11"/>
                      <a:pt x="45" y="11"/>
                    </a:cubicBezTo>
                    <a:cubicBezTo>
                      <a:pt x="43" y="10"/>
                      <a:pt x="43" y="10"/>
                      <a:pt x="43" y="10"/>
                    </a:cubicBezTo>
                    <a:cubicBezTo>
                      <a:pt x="39" y="10"/>
                      <a:pt x="36" y="9"/>
                      <a:pt x="32" y="9"/>
                    </a:cubicBezTo>
                    <a:cubicBezTo>
                      <a:pt x="32" y="0"/>
                      <a:pt x="32" y="0"/>
                      <a:pt x="32" y="0"/>
                    </a:cubicBezTo>
                  </a:path>
                </a:pathLst>
              </a:custGeom>
              <a:solidFill>
                <a:srgbClr val="C18F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4" name="Freeform 875">
                <a:extLst>
                  <a:ext uri="{FF2B5EF4-FFF2-40B4-BE49-F238E27FC236}">
                    <a16:creationId xmlns:a16="http://schemas.microsoft.com/office/drawing/2014/main" id="{561817DE-EBF4-6119-D04B-54E28C3F5E88}"/>
                  </a:ext>
                </a:extLst>
              </p:cNvPr>
              <p:cNvSpPr>
                <a:spLocks noEditPoints="1"/>
              </p:cNvSpPr>
              <p:nvPr/>
            </p:nvSpPr>
            <p:spPr bwMode="auto">
              <a:xfrm>
                <a:off x="13048393" y="11379630"/>
                <a:ext cx="777435" cy="1416048"/>
              </a:xfrm>
              <a:custGeom>
                <a:avLst/>
                <a:gdLst>
                  <a:gd name="T0" fmla="*/ 34 w 50"/>
                  <a:gd name="T1" fmla="*/ 39 h 91"/>
                  <a:gd name="T2" fmla="*/ 30 w 50"/>
                  <a:gd name="T3" fmla="*/ 39 h 91"/>
                  <a:gd name="T4" fmla="*/ 31 w 50"/>
                  <a:gd name="T5" fmla="*/ 21 h 91"/>
                  <a:gd name="T6" fmla="*/ 42 w 50"/>
                  <a:gd name="T7" fmla="*/ 21 h 91"/>
                  <a:gd name="T8" fmla="*/ 45 w 50"/>
                  <a:gd name="T9" fmla="*/ 22 h 91"/>
                  <a:gd name="T10" fmla="*/ 45 w 50"/>
                  <a:gd name="T11" fmla="*/ 11 h 91"/>
                  <a:gd name="T12" fmla="*/ 43 w 50"/>
                  <a:gd name="T13" fmla="*/ 10 h 91"/>
                  <a:gd name="T14" fmla="*/ 32 w 50"/>
                  <a:gd name="T15" fmla="*/ 9 h 91"/>
                  <a:gd name="T16" fmla="*/ 32 w 50"/>
                  <a:gd name="T17" fmla="*/ 0 h 91"/>
                  <a:gd name="T18" fmla="*/ 22 w 50"/>
                  <a:gd name="T19" fmla="*/ 0 h 91"/>
                  <a:gd name="T20" fmla="*/ 22 w 50"/>
                  <a:gd name="T21" fmla="*/ 9 h 91"/>
                  <a:gd name="T22" fmla="*/ 1 w 50"/>
                  <a:gd name="T23" fmla="*/ 29 h 91"/>
                  <a:gd name="T24" fmla="*/ 16 w 50"/>
                  <a:gd name="T25" fmla="*/ 49 h 91"/>
                  <a:gd name="T26" fmla="*/ 20 w 50"/>
                  <a:gd name="T27" fmla="*/ 50 h 91"/>
                  <a:gd name="T28" fmla="*/ 19 w 50"/>
                  <a:gd name="T29" fmla="*/ 68 h 91"/>
                  <a:gd name="T30" fmla="*/ 14 w 50"/>
                  <a:gd name="T31" fmla="*/ 68 h 91"/>
                  <a:gd name="T32" fmla="*/ 6 w 50"/>
                  <a:gd name="T33" fmla="*/ 68 h 91"/>
                  <a:gd name="T34" fmla="*/ 4 w 50"/>
                  <a:gd name="T35" fmla="*/ 68 h 91"/>
                  <a:gd name="T36" fmla="*/ 3 w 50"/>
                  <a:gd name="T37" fmla="*/ 79 h 91"/>
                  <a:gd name="T38" fmla="*/ 5 w 50"/>
                  <a:gd name="T39" fmla="*/ 79 h 91"/>
                  <a:gd name="T40" fmla="*/ 18 w 50"/>
                  <a:gd name="T41" fmla="*/ 80 h 91"/>
                  <a:gd name="T42" fmla="*/ 18 w 50"/>
                  <a:gd name="T43" fmla="*/ 91 h 91"/>
                  <a:gd name="T44" fmla="*/ 28 w 50"/>
                  <a:gd name="T45" fmla="*/ 91 h 91"/>
                  <a:gd name="T46" fmla="*/ 28 w 50"/>
                  <a:gd name="T47" fmla="*/ 80 h 91"/>
                  <a:gd name="T48" fmla="*/ 49 w 50"/>
                  <a:gd name="T49" fmla="*/ 59 h 91"/>
                  <a:gd name="T50" fmla="*/ 34 w 50"/>
                  <a:gd name="T51" fmla="*/ 39 h 91"/>
                  <a:gd name="T52" fmla="*/ 21 w 50"/>
                  <a:gd name="T53" fmla="*/ 37 h 91"/>
                  <a:gd name="T54" fmla="*/ 14 w 50"/>
                  <a:gd name="T55" fmla="*/ 29 h 91"/>
                  <a:gd name="T56" fmla="*/ 16 w 50"/>
                  <a:gd name="T57" fmla="*/ 23 h 91"/>
                  <a:gd name="T58" fmla="*/ 21 w 50"/>
                  <a:gd name="T59" fmla="*/ 22 h 91"/>
                  <a:gd name="T60" fmla="*/ 21 w 50"/>
                  <a:gd name="T61" fmla="*/ 37 h 91"/>
                  <a:gd name="T62" fmla="*/ 29 w 50"/>
                  <a:gd name="T63" fmla="*/ 52 h 91"/>
                  <a:gd name="T64" fmla="*/ 36 w 50"/>
                  <a:gd name="T65" fmla="*/ 60 h 91"/>
                  <a:gd name="T66" fmla="*/ 29 w 50"/>
                  <a:gd name="T67" fmla="*/ 67 h 91"/>
                  <a:gd name="T68" fmla="*/ 29 w 50"/>
                  <a:gd name="T69" fmla="*/ 52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0" h="91">
                    <a:moveTo>
                      <a:pt x="34" y="39"/>
                    </a:moveTo>
                    <a:cubicBezTo>
                      <a:pt x="30" y="39"/>
                      <a:pt x="30" y="39"/>
                      <a:pt x="30" y="39"/>
                    </a:cubicBezTo>
                    <a:cubicBezTo>
                      <a:pt x="31" y="21"/>
                      <a:pt x="31" y="21"/>
                      <a:pt x="31" y="21"/>
                    </a:cubicBezTo>
                    <a:cubicBezTo>
                      <a:pt x="35" y="21"/>
                      <a:pt x="39" y="21"/>
                      <a:pt x="42" y="21"/>
                    </a:cubicBezTo>
                    <a:cubicBezTo>
                      <a:pt x="45" y="22"/>
                      <a:pt x="45" y="22"/>
                      <a:pt x="45" y="22"/>
                    </a:cubicBezTo>
                    <a:cubicBezTo>
                      <a:pt x="45" y="11"/>
                      <a:pt x="45" y="11"/>
                      <a:pt x="45" y="11"/>
                    </a:cubicBezTo>
                    <a:cubicBezTo>
                      <a:pt x="43" y="10"/>
                      <a:pt x="43" y="10"/>
                      <a:pt x="43" y="10"/>
                    </a:cubicBezTo>
                    <a:cubicBezTo>
                      <a:pt x="40" y="10"/>
                      <a:pt x="36" y="9"/>
                      <a:pt x="32" y="9"/>
                    </a:cubicBezTo>
                    <a:cubicBezTo>
                      <a:pt x="32" y="0"/>
                      <a:pt x="32" y="0"/>
                      <a:pt x="32" y="0"/>
                    </a:cubicBezTo>
                    <a:cubicBezTo>
                      <a:pt x="22" y="0"/>
                      <a:pt x="22" y="0"/>
                      <a:pt x="22" y="0"/>
                    </a:cubicBezTo>
                    <a:cubicBezTo>
                      <a:pt x="22" y="9"/>
                      <a:pt x="22" y="9"/>
                      <a:pt x="22" y="9"/>
                    </a:cubicBezTo>
                    <a:cubicBezTo>
                      <a:pt x="9" y="10"/>
                      <a:pt x="0" y="12"/>
                      <a:pt x="1" y="29"/>
                    </a:cubicBezTo>
                    <a:cubicBezTo>
                      <a:pt x="1" y="41"/>
                      <a:pt x="6" y="47"/>
                      <a:pt x="16" y="49"/>
                    </a:cubicBezTo>
                    <a:cubicBezTo>
                      <a:pt x="20" y="50"/>
                      <a:pt x="20" y="50"/>
                      <a:pt x="20" y="50"/>
                    </a:cubicBezTo>
                    <a:cubicBezTo>
                      <a:pt x="19" y="68"/>
                      <a:pt x="19" y="68"/>
                      <a:pt x="19" y="68"/>
                    </a:cubicBezTo>
                    <a:cubicBezTo>
                      <a:pt x="18" y="68"/>
                      <a:pt x="16" y="68"/>
                      <a:pt x="14" y="68"/>
                    </a:cubicBezTo>
                    <a:cubicBezTo>
                      <a:pt x="12" y="68"/>
                      <a:pt x="9" y="68"/>
                      <a:pt x="6" y="68"/>
                    </a:cubicBezTo>
                    <a:cubicBezTo>
                      <a:pt x="4" y="68"/>
                      <a:pt x="4" y="68"/>
                      <a:pt x="4" y="68"/>
                    </a:cubicBezTo>
                    <a:cubicBezTo>
                      <a:pt x="3" y="79"/>
                      <a:pt x="3" y="79"/>
                      <a:pt x="3" y="79"/>
                    </a:cubicBezTo>
                    <a:cubicBezTo>
                      <a:pt x="5" y="79"/>
                      <a:pt x="5" y="79"/>
                      <a:pt x="5" y="79"/>
                    </a:cubicBezTo>
                    <a:cubicBezTo>
                      <a:pt x="10" y="80"/>
                      <a:pt x="15" y="80"/>
                      <a:pt x="18" y="80"/>
                    </a:cubicBezTo>
                    <a:cubicBezTo>
                      <a:pt x="18" y="91"/>
                      <a:pt x="18" y="91"/>
                      <a:pt x="18" y="91"/>
                    </a:cubicBezTo>
                    <a:cubicBezTo>
                      <a:pt x="28" y="91"/>
                      <a:pt x="28" y="91"/>
                      <a:pt x="28" y="91"/>
                    </a:cubicBezTo>
                    <a:cubicBezTo>
                      <a:pt x="28" y="80"/>
                      <a:pt x="28" y="80"/>
                      <a:pt x="28" y="80"/>
                    </a:cubicBezTo>
                    <a:cubicBezTo>
                      <a:pt x="42" y="79"/>
                      <a:pt x="50" y="75"/>
                      <a:pt x="49" y="59"/>
                    </a:cubicBezTo>
                    <a:cubicBezTo>
                      <a:pt x="49" y="48"/>
                      <a:pt x="44" y="42"/>
                      <a:pt x="34" y="39"/>
                    </a:cubicBezTo>
                    <a:close/>
                    <a:moveTo>
                      <a:pt x="21" y="37"/>
                    </a:moveTo>
                    <a:cubicBezTo>
                      <a:pt x="16" y="36"/>
                      <a:pt x="14" y="35"/>
                      <a:pt x="14" y="29"/>
                    </a:cubicBezTo>
                    <a:cubicBezTo>
                      <a:pt x="14" y="24"/>
                      <a:pt x="15" y="23"/>
                      <a:pt x="16" y="23"/>
                    </a:cubicBezTo>
                    <a:cubicBezTo>
                      <a:pt x="17" y="22"/>
                      <a:pt x="19" y="22"/>
                      <a:pt x="21" y="22"/>
                    </a:cubicBezTo>
                    <a:cubicBezTo>
                      <a:pt x="21" y="37"/>
                      <a:pt x="21" y="37"/>
                      <a:pt x="21" y="37"/>
                    </a:cubicBezTo>
                    <a:close/>
                    <a:moveTo>
                      <a:pt x="29" y="52"/>
                    </a:moveTo>
                    <a:cubicBezTo>
                      <a:pt x="34" y="53"/>
                      <a:pt x="35" y="54"/>
                      <a:pt x="36" y="60"/>
                    </a:cubicBezTo>
                    <a:cubicBezTo>
                      <a:pt x="36" y="65"/>
                      <a:pt x="35" y="67"/>
                      <a:pt x="29" y="67"/>
                    </a:cubicBezTo>
                    <a:lnTo>
                      <a:pt x="29" y="52"/>
                    </a:lnTo>
                    <a:close/>
                  </a:path>
                </a:pathLst>
              </a:custGeom>
              <a:solidFill>
                <a:srgbClr val="FED9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5" name="Freeform 876">
                <a:extLst>
                  <a:ext uri="{FF2B5EF4-FFF2-40B4-BE49-F238E27FC236}">
                    <a16:creationId xmlns:a16="http://schemas.microsoft.com/office/drawing/2014/main" id="{9DB5AC65-379D-6141-CDCB-5E6F97923B61}"/>
                  </a:ext>
                </a:extLst>
              </p:cNvPr>
              <p:cNvSpPr>
                <a:spLocks/>
              </p:cNvSpPr>
              <p:nvPr/>
            </p:nvSpPr>
            <p:spPr bwMode="auto">
              <a:xfrm>
                <a:off x="13048393" y="11379630"/>
                <a:ext cx="370207" cy="1036582"/>
              </a:xfrm>
              <a:custGeom>
                <a:avLst/>
                <a:gdLst>
                  <a:gd name="T0" fmla="*/ 16 w 24"/>
                  <a:gd name="T1" fmla="*/ 49 h 67"/>
                  <a:gd name="T2" fmla="*/ 20 w 24"/>
                  <a:gd name="T3" fmla="*/ 50 h 67"/>
                  <a:gd name="T4" fmla="*/ 19 w 24"/>
                  <a:gd name="T5" fmla="*/ 67 h 67"/>
                  <a:gd name="T6" fmla="*/ 21 w 24"/>
                  <a:gd name="T7" fmla="*/ 67 h 67"/>
                  <a:gd name="T8" fmla="*/ 21 w 24"/>
                  <a:gd name="T9" fmla="*/ 50 h 67"/>
                  <a:gd name="T10" fmla="*/ 18 w 24"/>
                  <a:gd name="T11" fmla="*/ 49 h 67"/>
                  <a:gd name="T12" fmla="*/ 2 w 24"/>
                  <a:gd name="T13" fmla="*/ 29 h 67"/>
                  <a:gd name="T14" fmla="*/ 24 w 24"/>
                  <a:gd name="T15" fmla="*/ 9 h 67"/>
                  <a:gd name="T16" fmla="*/ 24 w 24"/>
                  <a:gd name="T17" fmla="*/ 0 h 67"/>
                  <a:gd name="T18" fmla="*/ 22 w 24"/>
                  <a:gd name="T19" fmla="*/ 0 h 67"/>
                  <a:gd name="T20" fmla="*/ 22 w 24"/>
                  <a:gd name="T21" fmla="*/ 9 h 67"/>
                  <a:gd name="T22" fmla="*/ 1 w 24"/>
                  <a:gd name="T23" fmla="*/ 29 h 67"/>
                  <a:gd name="T24" fmla="*/ 16 w 24"/>
                  <a:gd name="T25" fmla="*/ 49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4" h="67">
                    <a:moveTo>
                      <a:pt x="16" y="49"/>
                    </a:moveTo>
                    <a:cubicBezTo>
                      <a:pt x="20" y="50"/>
                      <a:pt x="20" y="50"/>
                      <a:pt x="20" y="50"/>
                    </a:cubicBezTo>
                    <a:cubicBezTo>
                      <a:pt x="19" y="67"/>
                      <a:pt x="19" y="67"/>
                      <a:pt x="19" y="67"/>
                    </a:cubicBezTo>
                    <a:cubicBezTo>
                      <a:pt x="20" y="67"/>
                      <a:pt x="20" y="67"/>
                      <a:pt x="21" y="67"/>
                    </a:cubicBezTo>
                    <a:cubicBezTo>
                      <a:pt x="21" y="50"/>
                      <a:pt x="21" y="50"/>
                      <a:pt x="21" y="50"/>
                    </a:cubicBezTo>
                    <a:cubicBezTo>
                      <a:pt x="18" y="49"/>
                      <a:pt x="18" y="49"/>
                      <a:pt x="18" y="49"/>
                    </a:cubicBezTo>
                    <a:cubicBezTo>
                      <a:pt x="7" y="47"/>
                      <a:pt x="3" y="41"/>
                      <a:pt x="2" y="29"/>
                    </a:cubicBezTo>
                    <a:cubicBezTo>
                      <a:pt x="2" y="12"/>
                      <a:pt x="11" y="9"/>
                      <a:pt x="24" y="9"/>
                    </a:cubicBezTo>
                    <a:cubicBezTo>
                      <a:pt x="24" y="0"/>
                      <a:pt x="24" y="0"/>
                      <a:pt x="24" y="0"/>
                    </a:cubicBezTo>
                    <a:cubicBezTo>
                      <a:pt x="22" y="0"/>
                      <a:pt x="22" y="0"/>
                      <a:pt x="22" y="0"/>
                    </a:cubicBezTo>
                    <a:cubicBezTo>
                      <a:pt x="22" y="9"/>
                      <a:pt x="22" y="9"/>
                      <a:pt x="22" y="9"/>
                    </a:cubicBezTo>
                    <a:cubicBezTo>
                      <a:pt x="9" y="10"/>
                      <a:pt x="0" y="12"/>
                      <a:pt x="1" y="29"/>
                    </a:cubicBezTo>
                    <a:cubicBezTo>
                      <a:pt x="1" y="41"/>
                      <a:pt x="6" y="47"/>
                      <a:pt x="16" y="49"/>
                    </a:cubicBezTo>
                    <a:close/>
                  </a:path>
                </a:pathLst>
              </a:custGeom>
              <a:solidFill>
                <a:srgbClr val="FFE7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6" name="Freeform 877">
                <a:extLst>
                  <a:ext uri="{FF2B5EF4-FFF2-40B4-BE49-F238E27FC236}">
                    <a16:creationId xmlns:a16="http://schemas.microsoft.com/office/drawing/2014/main" id="{13490881-E09D-2C76-9CEC-C6F268C6BDCF}"/>
                  </a:ext>
                </a:extLst>
              </p:cNvPr>
              <p:cNvSpPr>
                <a:spLocks/>
              </p:cNvSpPr>
              <p:nvPr/>
            </p:nvSpPr>
            <p:spPr bwMode="auto">
              <a:xfrm>
                <a:off x="13566683" y="11703559"/>
                <a:ext cx="185105" cy="18511"/>
              </a:xfrm>
              <a:custGeom>
                <a:avLst/>
                <a:gdLst>
                  <a:gd name="T0" fmla="*/ 11 w 12"/>
                  <a:gd name="T1" fmla="*/ 0 h 1"/>
                  <a:gd name="T2" fmla="*/ 0 w 12"/>
                  <a:gd name="T3" fmla="*/ 0 h 1"/>
                  <a:gd name="T4" fmla="*/ 0 w 12"/>
                  <a:gd name="T5" fmla="*/ 0 h 1"/>
                  <a:gd name="T6" fmla="*/ 9 w 12"/>
                  <a:gd name="T7" fmla="*/ 0 h 1"/>
                  <a:gd name="T8" fmla="*/ 12 w 12"/>
                  <a:gd name="T9" fmla="*/ 1 h 1"/>
                  <a:gd name="T10" fmla="*/ 12 w 12"/>
                  <a:gd name="T11" fmla="*/ 0 h 1"/>
                  <a:gd name="T12" fmla="*/ 11 w 12"/>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2" h="1">
                    <a:moveTo>
                      <a:pt x="11" y="0"/>
                    </a:moveTo>
                    <a:cubicBezTo>
                      <a:pt x="8" y="0"/>
                      <a:pt x="4" y="0"/>
                      <a:pt x="0" y="0"/>
                    </a:cubicBezTo>
                    <a:cubicBezTo>
                      <a:pt x="0" y="0"/>
                      <a:pt x="0" y="0"/>
                      <a:pt x="0" y="0"/>
                    </a:cubicBezTo>
                    <a:cubicBezTo>
                      <a:pt x="3" y="0"/>
                      <a:pt x="7" y="0"/>
                      <a:pt x="9" y="0"/>
                    </a:cubicBezTo>
                    <a:cubicBezTo>
                      <a:pt x="12" y="1"/>
                      <a:pt x="12" y="1"/>
                      <a:pt x="12" y="1"/>
                    </a:cubicBezTo>
                    <a:cubicBezTo>
                      <a:pt x="12" y="0"/>
                      <a:pt x="12" y="0"/>
                      <a:pt x="12" y="0"/>
                    </a:cubicBezTo>
                    <a:lnTo>
                      <a:pt x="11" y="0"/>
                    </a:lnTo>
                    <a:close/>
                  </a:path>
                </a:pathLst>
              </a:custGeom>
              <a:solidFill>
                <a:srgbClr val="FFE7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 name="Freeform 878">
                <a:extLst>
                  <a:ext uri="{FF2B5EF4-FFF2-40B4-BE49-F238E27FC236}">
                    <a16:creationId xmlns:a16="http://schemas.microsoft.com/office/drawing/2014/main" id="{EB88206A-AC1F-AB21-4E9C-78C1FF5A9C15}"/>
                  </a:ext>
                </a:extLst>
              </p:cNvPr>
              <p:cNvSpPr>
                <a:spLocks/>
              </p:cNvSpPr>
              <p:nvPr/>
            </p:nvSpPr>
            <p:spPr bwMode="auto">
              <a:xfrm>
                <a:off x="13520404" y="12184831"/>
                <a:ext cx="101812" cy="231383"/>
              </a:xfrm>
              <a:custGeom>
                <a:avLst/>
                <a:gdLst>
                  <a:gd name="T0" fmla="*/ 7 w 7"/>
                  <a:gd name="T1" fmla="*/ 8 h 15"/>
                  <a:gd name="T2" fmla="*/ 1 w 7"/>
                  <a:gd name="T3" fmla="*/ 0 h 15"/>
                  <a:gd name="T4" fmla="*/ 1 w 7"/>
                  <a:gd name="T5" fmla="*/ 0 h 15"/>
                  <a:gd name="T6" fmla="*/ 6 w 7"/>
                  <a:gd name="T7" fmla="*/ 8 h 15"/>
                  <a:gd name="T8" fmla="*/ 0 w 7"/>
                  <a:gd name="T9" fmla="*/ 15 h 15"/>
                  <a:gd name="T10" fmla="*/ 0 w 7"/>
                  <a:gd name="T11" fmla="*/ 15 h 15"/>
                  <a:gd name="T12" fmla="*/ 7 w 7"/>
                  <a:gd name="T13" fmla="*/ 8 h 15"/>
                </a:gdLst>
                <a:ahLst/>
                <a:cxnLst>
                  <a:cxn ang="0">
                    <a:pos x="T0" y="T1"/>
                  </a:cxn>
                  <a:cxn ang="0">
                    <a:pos x="T2" y="T3"/>
                  </a:cxn>
                  <a:cxn ang="0">
                    <a:pos x="T4" y="T5"/>
                  </a:cxn>
                  <a:cxn ang="0">
                    <a:pos x="T6" y="T7"/>
                  </a:cxn>
                  <a:cxn ang="0">
                    <a:pos x="T8" y="T9"/>
                  </a:cxn>
                  <a:cxn ang="0">
                    <a:pos x="T10" y="T11"/>
                  </a:cxn>
                  <a:cxn ang="0">
                    <a:pos x="T12" y="T13"/>
                  </a:cxn>
                </a:cxnLst>
                <a:rect l="0" t="0" r="r" b="b"/>
                <a:pathLst>
                  <a:path w="7" h="15">
                    <a:moveTo>
                      <a:pt x="7" y="8"/>
                    </a:moveTo>
                    <a:cubicBezTo>
                      <a:pt x="7" y="2"/>
                      <a:pt x="5" y="1"/>
                      <a:pt x="1" y="0"/>
                    </a:cubicBezTo>
                    <a:cubicBezTo>
                      <a:pt x="1" y="0"/>
                      <a:pt x="1" y="0"/>
                      <a:pt x="1" y="0"/>
                    </a:cubicBezTo>
                    <a:cubicBezTo>
                      <a:pt x="4" y="1"/>
                      <a:pt x="5" y="2"/>
                      <a:pt x="6" y="8"/>
                    </a:cubicBezTo>
                    <a:cubicBezTo>
                      <a:pt x="6" y="13"/>
                      <a:pt x="5" y="14"/>
                      <a:pt x="0" y="15"/>
                    </a:cubicBezTo>
                    <a:cubicBezTo>
                      <a:pt x="0" y="15"/>
                      <a:pt x="0" y="15"/>
                      <a:pt x="0" y="15"/>
                    </a:cubicBezTo>
                    <a:cubicBezTo>
                      <a:pt x="7" y="15"/>
                      <a:pt x="7" y="13"/>
                      <a:pt x="7" y="8"/>
                    </a:cubicBezTo>
                    <a:close/>
                  </a:path>
                </a:pathLst>
              </a:custGeom>
              <a:solidFill>
                <a:srgbClr val="FFE7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8" name="Freeform 879">
                <a:extLst>
                  <a:ext uri="{FF2B5EF4-FFF2-40B4-BE49-F238E27FC236}">
                    <a16:creationId xmlns:a16="http://schemas.microsoft.com/office/drawing/2014/main" id="{54223363-061C-D1AC-ADA0-DE8228552461}"/>
                  </a:ext>
                </a:extLst>
              </p:cNvPr>
              <p:cNvSpPr>
                <a:spLocks/>
              </p:cNvSpPr>
              <p:nvPr/>
            </p:nvSpPr>
            <p:spPr bwMode="auto">
              <a:xfrm>
                <a:off x="13372322" y="11722070"/>
                <a:ext cx="37020" cy="231383"/>
              </a:xfrm>
              <a:custGeom>
                <a:avLst/>
                <a:gdLst>
                  <a:gd name="T0" fmla="*/ 1 w 2"/>
                  <a:gd name="T1" fmla="*/ 15 h 15"/>
                  <a:gd name="T2" fmla="*/ 2 w 2"/>
                  <a:gd name="T3" fmla="*/ 0 h 15"/>
                  <a:gd name="T4" fmla="*/ 0 w 2"/>
                  <a:gd name="T5" fmla="*/ 0 h 15"/>
                  <a:gd name="T6" fmla="*/ 0 w 2"/>
                  <a:gd name="T7" fmla="*/ 14 h 15"/>
                  <a:gd name="T8" fmla="*/ 1 w 2"/>
                  <a:gd name="T9" fmla="*/ 15 h 15"/>
                </a:gdLst>
                <a:ahLst/>
                <a:cxnLst>
                  <a:cxn ang="0">
                    <a:pos x="T0" y="T1"/>
                  </a:cxn>
                  <a:cxn ang="0">
                    <a:pos x="T2" y="T3"/>
                  </a:cxn>
                  <a:cxn ang="0">
                    <a:pos x="T4" y="T5"/>
                  </a:cxn>
                  <a:cxn ang="0">
                    <a:pos x="T6" y="T7"/>
                  </a:cxn>
                  <a:cxn ang="0">
                    <a:pos x="T8" y="T9"/>
                  </a:cxn>
                </a:cxnLst>
                <a:rect l="0" t="0" r="r" b="b"/>
                <a:pathLst>
                  <a:path w="2" h="15">
                    <a:moveTo>
                      <a:pt x="1" y="15"/>
                    </a:moveTo>
                    <a:cubicBezTo>
                      <a:pt x="2" y="0"/>
                      <a:pt x="2" y="0"/>
                      <a:pt x="2" y="0"/>
                    </a:cubicBezTo>
                    <a:cubicBezTo>
                      <a:pt x="1" y="0"/>
                      <a:pt x="1" y="0"/>
                      <a:pt x="0" y="0"/>
                    </a:cubicBezTo>
                    <a:cubicBezTo>
                      <a:pt x="0" y="14"/>
                      <a:pt x="0" y="14"/>
                      <a:pt x="0" y="14"/>
                    </a:cubicBezTo>
                    <a:cubicBezTo>
                      <a:pt x="0" y="14"/>
                      <a:pt x="1" y="14"/>
                      <a:pt x="1" y="15"/>
                    </a:cubicBezTo>
                    <a:close/>
                  </a:path>
                </a:pathLst>
              </a:custGeom>
              <a:solidFill>
                <a:srgbClr val="FFE7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9" name="Freeform 880">
                <a:extLst>
                  <a:ext uri="{FF2B5EF4-FFF2-40B4-BE49-F238E27FC236}">
                    <a16:creationId xmlns:a16="http://schemas.microsoft.com/office/drawing/2014/main" id="{F04BF54D-E8C8-DF21-196D-4AAC8A862873}"/>
                  </a:ext>
                </a:extLst>
              </p:cNvPr>
              <p:cNvSpPr>
                <a:spLocks/>
              </p:cNvSpPr>
              <p:nvPr/>
            </p:nvSpPr>
            <p:spPr bwMode="auto">
              <a:xfrm>
                <a:off x="13094666" y="12434723"/>
                <a:ext cx="268403" cy="360954"/>
              </a:xfrm>
              <a:custGeom>
                <a:avLst/>
                <a:gdLst>
                  <a:gd name="T0" fmla="*/ 4 w 17"/>
                  <a:gd name="T1" fmla="*/ 11 h 23"/>
                  <a:gd name="T2" fmla="*/ 2 w 17"/>
                  <a:gd name="T3" fmla="*/ 11 h 23"/>
                  <a:gd name="T4" fmla="*/ 2 w 17"/>
                  <a:gd name="T5" fmla="*/ 0 h 23"/>
                  <a:gd name="T6" fmla="*/ 1 w 17"/>
                  <a:gd name="T7" fmla="*/ 0 h 23"/>
                  <a:gd name="T8" fmla="*/ 0 w 17"/>
                  <a:gd name="T9" fmla="*/ 11 h 23"/>
                  <a:gd name="T10" fmla="*/ 2 w 17"/>
                  <a:gd name="T11" fmla="*/ 11 h 23"/>
                  <a:gd name="T12" fmla="*/ 15 w 17"/>
                  <a:gd name="T13" fmla="*/ 12 h 23"/>
                  <a:gd name="T14" fmla="*/ 15 w 17"/>
                  <a:gd name="T15" fmla="*/ 23 h 23"/>
                  <a:gd name="T16" fmla="*/ 16 w 17"/>
                  <a:gd name="T17" fmla="*/ 23 h 23"/>
                  <a:gd name="T18" fmla="*/ 17 w 17"/>
                  <a:gd name="T19" fmla="*/ 12 h 23"/>
                  <a:gd name="T20" fmla="*/ 4 w 17"/>
                  <a:gd name="T21" fmla="*/ 1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23">
                    <a:moveTo>
                      <a:pt x="4" y="11"/>
                    </a:moveTo>
                    <a:cubicBezTo>
                      <a:pt x="2" y="11"/>
                      <a:pt x="2" y="11"/>
                      <a:pt x="2" y="11"/>
                    </a:cubicBezTo>
                    <a:cubicBezTo>
                      <a:pt x="2" y="0"/>
                      <a:pt x="2" y="0"/>
                      <a:pt x="2" y="0"/>
                    </a:cubicBezTo>
                    <a:cubicBezTo>
                      <a:pt x="1" y="0"/>
                      <a:pt x="1" y="0"/>
                      <a:pt x="1" y="0"/>
                    </a:cubicBezTo>
                    <a:cubicBezTo>
                      <a:pt x="0" y="11"/>
                      <a:pt x="0" y="11"/>
                      <a:pt x="0" y="11"/>
                    </a:cubicBezTo>
                    <a:cubicBezTo>
                      <a:pt x="2" y="11"/>
                      <a:pt x="2" y="11"/>
                      <a:pt x="2" y="11"/>
                    </a:cubicBezTo>
                    <a:cubicBezTo>
                      <a:pt x="7" y="12"/>
                      <a:pt x="12" y="12"/>
                      <a:pt x="15" y="12"/>
                    </a:cubicBezTo>
                    <a:cubicBezTo>
                      <a:pt x="15" y="23"/>
                      <a:pt x="15" y="23"/>
                      <a:pt x="15" y="23"/>
                    </a:cubicBezTo>
                    <a:cubicBezTo>
                      <a:pt x="16" y="23"/>
                      <a:pt x="16" y="23"/>
                      <a:pt x="16" y="23"/>
                    </a:cubicBezTo>
                    <a:cubicBezTo>
                      <a:pt x="17" y="12"/>
                      <a:pt x="17" y="12"/>
                      <a:pt x="17" y="12"/>
                    </a:cubicBezTo>
                    <a:cubicBezTo>
                      <a:pt x="14" y="12"/>
                      <a:pt x="9" y="12"/>
                      <a:pt x="4" y="11"/>
                    </a:cubicBezTo>
                    <a:close/>
                  </a:path>
                </a:pathLst>
              </a:custGeom>
              <a:solidFill>
                <a:srgbClr val="FFE7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 name="Freeform 881">
                <a:extLst>
                  <a:ext uri="{FF2B5EF4-FFF2-40B4-BE49-F238E27FC236}">
                    <a16:creationId xmlns:a16="http://schemas.microsoft.com/office/drawing/2014/main" id="{DEDBC9D3-3076-33B6-4D82-1757415D4637}"/>
                  </a:ext>
                </a:extLst>
              </p:cNvPr>
              <p:cNvSpPr>
                <a:spLocks/>
              </p:cNvSpPr>
              <p:nvPr/>
            </p:nvSpPr>
            <p:spPr bwMode="auto">
              <a:xfrm>
                <a:off x="13177964" y="11611007"/>
                <a:ext cx="240636" cy="185105"/>
              </a:xfrm>
              <a:custGeom>
                <a:avLst/>
                <a:gdLst>
                  <a:gd name="T0" fmla="*/ 16 w 16"/>
                  <a:gd name="T1" fmla="*/ 1 h 12"/>
                  <a:gd name="T2" fmla="*/ 15 w 16"/>
                  <a:gd name="T3" fmla="*/ 1 h 12"/>
                  <a:gd name="T4" fmla="*/ 13 w 16"/>
                  <a:gd name="T5" fmla="*/ 2 h 12"/>
                  <a:gd name="T6" fmla="*/ 7 w 16"/>
                  <a:gd name="T7" fmla="*/ 4 h 12"/>
                  <a:gd name="T8" fmla="*/ 5 w 16"/>
                  <a:gd name="T9" fmla="*/ 6 h 12"/>
                  <a:gd name="T10" fmla="*/ 4 w 16"/>
                  <a:gd name="T11" fmla="*/ 7 h 12"/>
                  <a:gd name="T12" fmla="*/ 3 w 16"/>
                  <a:gd name="T13" fmla="*/ 8 h 12"/>
                  <a:gd name="T14" fmla="*/ 3 w 16"/>
                  <a:gd name="T15" fmla="*/ 9 h 12"/>
                  <a:gd name="T16" fmla="*/ 2 w 16"/>
                  <a:gd name="T17" fmla="*/ 10 h 12"/>
                  <a:gd name="T18" fmla="*/ 2 w 16"/>
                  <a:gd name="T19" fmla="*/ 11 h 12"/>
                  <a:gd name="T20" fmla="*/ 1 w 16"/>
                  <a:gd name="T21" fmla="*/ 12 h 12"/>
                  <a:gd name="T22" fmla="*/ 1 w 16"/>
                  <a:gd name="T23" fmla="*/ 12 h 12"/>
                  <a:gd name="T24" fmla="*/ 1 w 16"/>
                  <a:gd name="T25" fmla="*/ 11 h 12"/>
                  <a:gd name="T26" fmla="*/ 0 w 16"/>
                  <a:gd name="T27" fmla="*/ 10 h 12"/>
                  <a:gd name="T28" fmla="*/ 0 w 16"/>
                  <a:gd name="T29" fmla="*/ 8 h 12"/>
                  <a:gd name="T30" fmla="*/ 1 w 16"/>
                  <a:gd name="T31" fmla="*/ 8 h 12"/>
                  <a:gd name="T32" fmla="*/ 1 w 16"/>
                  <a:gd name="T33" fmla="*/ 7 h 12"/>
                  <a:gd name="T34" fmla="*/ 2 w 16"/>
                  <a:gd name="T35" fmla="*/ 5 h 12"/>
                  <a:gd name="T36" fmla="*/ 4 w 16"/>
                  <a:gd name="T37" fmla="*/ 4 h 12"/>
                  <a:gd name="T38" fmla="*/ 5 w 16"/>
                  <a:gd name="T39" fmla="*/ 2 h 12"/>
                  <a:gd name="T40" fmla="*/ 7 w 16"/>
                  <a:gd name="T41" fmla="*/ 2 h 12"/>
                  <a:gd name="T42" fmla="*/ 9 w 16"/>
                  <a:gd name="T43" fmla="*/ 1 h 12"/>
                  <a:gd name="T44" fmla="*/ 13 w 16"/>
                  <a:gd name="T45" fmla="*/ 1 h 12"/>
                  <a:gd name="T46" fmla="*/ 15 w 16"/>
                  <a:gd name="T47" fmla="*/ 0 h 12"/>
                  <a:gd name="T48" fmla="*/ 16 w 16"/>
                  <a:gd name="T49" fmla="*/ 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12">
                    <a:moveTo>
                      <a:pt x="16" y="1"/>
                    </a:moveTo>
                    <a:cubicBezTo>
                      <a:pt x="16" y="1"/>
                      <a:pt x="16" y="1"/>
                      <a:pt x="15" y="1"/>
                    </a:cubicBezTo>
                    <a:cubicBezTo>
                      <a:pt x="15" y="1"/>
                      <a:pt x="14" y="1"/>
                      <a:pt x="13" y="2"/>
                    </a:cubicBezTo>
                    <a:cubicBezTo>
                      <a:pt x="11" y="2"/>
                      <a:pt x="9" y="3"/>
                      <a:pt x="7" y="4"/>
                    </a:cubicBezTo>
                    <a:cubicBezTo>
                      <a:pt x="6" y="5"/>
                      <a:pt x="6" y="5"/>
                      <a:pt x="5" y="6"/>
                    </a:cubicBezTo>
                    <a:cubicBezTo>
                      <a:pt x="5" y="6"/>
                      <a:pt x="5" y="7"/>
                      <a:pt x="4" y="7"/>
                    </a:cubicBezTo>
                    <a:cubicBezTo>
                      <a:pt x="4" y="7"/>
                      <a:pt x="4" y="8"/>
                      <a:pt x="3" y="8"/>
                    </a:cubicBezTo>
                    <a:cubicBezTo>
                      <a:pt x="3" y="9"/>
                      <a:pt x="3" y="9"/>
                      <a:pt x="3" y="9"/>
                    </a:cubicBezTo>
                    <a:cubicBezTo>
                      <a:pt x="2" y="10"/>
                      <a:pt x="2" y="10"/>
                      <a:pt x="2" y="10"/>
                    </a:cubicBezTo>
                    <a:cubicBezTo>
                      <a:pt x="2" y="11"/>
                      <a:pt x="2" y="11"/>
                      <a:pt x="2" y="11"/>
                    </a:cubicBezTo>
                    <a:cubicBezTo>
                      <a:pt x="1" y="12"/>
                      <a:pt x="1" y="12"/>
                      <a:pt x="1" y="12"/>
                    </a:cubicBezTo>
                    <a:cubicBezTo>
                      <a:pt x="1" y="12"/>
                      <a:pt x="1" y="12"/>
                      <a:pt x="1" y="12"/>
                    </a:cubicBezTo>
                    <a:cubicBezTo>
                      <a:pt x="1" y="12"/>
                      <a:pt x="1" y="12"/>
                      <a:pt x="1" y="11"/>
                    </a:cubicBezTo>
                    <a:cubicBezTo>
                      <a:pt x="0" y="11"/>
                      <a:pt x="0" y="10"/>
                      <a:pt x="0" y="10"/>
                    </a:cubicBezTo>
                    <a:cubicBezTo>
                      <a:pt x="0" y="10"/>
                      <a:pt x="0" y="9"/>
                      <a:pt x="0" y="8"/>
                    </a:cubicBezTo>
                    <a:cubicBezTo>
                      <a:pt x="1" y="8"/>
                      <a:pt x="1" y="8"/>
                      <a:pt x="1" y="8"/>
                    </a:cubicBezTo>
                    <a:cubicBezTo>
                      <a:pt x="1" y="7"/>
                      <a:pt x="1" y="7"/>
                      <a:pt x="1" y="7"/>
                    </a:cubicBezTo>
                    <a:cubicBezTo>
                      <a:pt x="1" y="6"/>
                      <a:pt x="2" y="6"/>
                      <a:pt x="2" y="5"/>
                    </a:cubicBezTo>
                    <a:cubicBezTo>
                      <a:pt x="2" y="4"/>
                      <a:pt x="3" y="4"/>
                      <a:pt x="4" y="4"/>
                    </a:cubicBezTo>
                    <a:cubicBezTo>
                      <a:pt x="4" y="3"/>
                      <a:pt x="5" y="3"/>
                      <a:pt x="5" y="2"/>
                    </a:cubicBezTo>
                    <a:cubicBezTo>
                      <a:pt x="6" y="2"/>
                      <a:pt x="7" y="2"/>
                      <a:pt x="7" y="2"/>
                    </a:cubicBezTo>
                    <a:cubicBezTo>
                      <a:pt x="8" y="1"/>
                      <a:pt x="9" y="1"/>
                      <a:pt x="9" y="1"/>
                    </a:cubicBezTo>
                    <a:cubicBezTo>
                      <a:pt x="10" y="1"/>
                      <a:pt x="12" y="1"/>
                      <a:pt x="13" y="1"/>
                    </a:cubicBezTo>
                    <a:cubicBezTo>
                      <a:pt x="14" y="0"/>
                      <a:pt x="15" y="0"/>
                      <a:pt x="15" y="0"/>
                    </a:cubicBezTo>
                    <a:cubicBezTo>
                      <a:pt x="16" y="1"/>
                      <a:pt x="16" y="1"/>
                      <a:pt x="16" y="1"/>
                    </a:cubicBezTo>
                    <a:close/>
                  </a:path>
                </a:pathLst>
              </a:custGeom>
              <a:solidFill>
                <a:srgbClr val="FFE7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1" name="Freeform 882">
                <a:extLst>
                  <a:ext uri="{FF2B5EF4-FFF2-40B4-BE49-F238E27FC236}">
                    <a16:creationId xmlns:a16="http://schemas.microsoft.com/office/drawing/2014/main" id="{2FF8BB01-78C2-A83A-950C-33FEC1F519E0}"/>
                  </a:ext>
                </a:extLst>
              </p:cNvPr>
              <p:cNvSpPr>
                <a:spLocks/>
              </p:cNvSpPr>
              <p:nvPr/>
            </p:nvSpPr>
            <p:spPr bwMode="auto">
              <a:xfrm>
                <a:off x="13233498" y="12388445"/>
                <a:ext cx="472017" cy="157343"/>
              </a:xfrm>
              <a:custGeom>
                <a:avLst/>
                <a:gdLst>
                  <a:gd name="T0" fmla="*/ 0 w 30"/>
                  <a:gd name="T1" fmla="*/ 9 h 10"/>
                  <a:gd name="T2" fmla="*/ 2 w 30"/>
                  <a:gd name="T3" fmla="*/ 9 h 10"/>
                  <a:gd name="T4" fmla="*/ 6 w 30"/>
                  <a:gd name="T5" fmla="*/ 9 h 10"/>
                  <a:gd name="T6" fmla="*/ 11 w 30"/>
                  <a:gd name="T7" fmla="*/ 8 h 10"/>
                  <a:gd name="T8" fmla="*/ 14 w 30"/>
                  <a:gd name="T9" fmla="*/ 8 h 10"/>
                  <a:gd name="T10" fmla="*/ 17 w 30"/>
                  <a:gd name="T11" fmla="*/ 7 h 10"/>
                  <a:gd name="T12" fmla="*/ 22 w 30"/>
                  <a:gd name="T13" fmla="*/ 6 h 10"/>
                  <a:gd name="T14" fmla="*/ 23 w 30"/>
                  <a:gd name="T15" fmla="*/ 6 h 10"/>
                  <a:gd name="T16" fmla="*/ 23 w 30"/>
                  <a:gd name="T17" fmla="*/ 5 h 10"/>
                  <a:gd name="T18" fmla="*/ 24 w 30"/>
                  <a:gd name="T19" fmla="*/ 5 h 10"/>
                  <a:gd name="T20" fmla="*/ 26 w 30"/>
                  <a:gd name="T21" fmla="*/ 3 h 10"/>
                  <a:gd name="T22" fmla="*/ 30 w 30"/>
                  <a:gd name="T23" fmla="*/ 0 h 10"/>
                  <a:gd name="T24" fmla="*/ 30 w 30"/>
                  <a:gd name="T25" fmla="*/ 0 h 10"/>
                  <a:gd name="T26" fmla="*/ 30 w 30"/>
                  <a:gd name="T27" fmla="*/ 1 h 10"/>
                  <a:gd name="T28" fmla="*/ 28 w 30"/>
                  <a:gd name="T29" fmla="*/ 5 h 10"/>
                  <a:gd name="T30" fmla="*/ 26 w 30"/>
                  <a:gd name="T31" fmla="*/ 7 h 10"/>
                  <a:gd name="T32" fmla="*/ 25 w 30"/>
                  <a:gd name="T33" fmla="*/ 8 h 10"/>
                  <a:gd name="T34" fmla="*/ 24 w 30"/>
                  <a:gd name="T35" fmla="*/ 8 h 10"/>
                  <a:gd name="T36" fmla="*/ 23 w 30"/>
                  <a:gd name="T37" fmla="*/ 9 h 10"/>
                  <a:gd name="T38" fmla="*/ 17 w 30"/>
                  <a:gd name="T39" fmla="*/ 10 h 10"/>
                  <a:gd name="T40" fmla="*/ 14 w 30"/>
                  <a:gd name="T41" fmla="*/ 10 h 10"/>
                  <a:gd name="T42" fmla="*/ 11 w 30"/>
                  <a:gd name="T43" fmla="*/ 10 h 10"/>
                  <a:gd name="T44" fmla="*/ 6 w 30"/>
                  <a:gd name="T45" fmla="*/ 10 h 10"/>
                  <a:gd name="T46" fmla="*/ 2 w 30"/>
                  <a:gd name="T47" fmla="*/ 9 h 10"/>
                  <a:gd name="T48" fmla="*/ 0 w 30"/>
                  <a:gd name="T49" fmla="*/ 9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0" h="10">
                    <a:moveTo>
                      <a:pt x="0" y="9"/>
                    </a:moveTo>
                    <a:cubicBezTo>
                      <a:pt x="0" y="9"/>
                      <a:pt x="1" y="9"/>
                      <a:pt x="2" y="9"/>
                    </a:cubicBezTo>
                    <a:cubicBezTo>
                      <a:pt x="3" y="9"/>
                      <a:pt x="4" y="9"/>
                      <a:pt x="6" y="9"/>
                    </a:cubicBezTo>
                    <a:cubicBezTo>
                      <a:pt x="7" y="8"/>
                      <a:pt x="9" y="8"/>
                      <a:pt x="11" y="8"/>
                    </a:cubicBezTo>
                    <a:cubicBezTo>
                      <a:pt x="12" y="8"/>
                      <a:pt x="13" y="8"/>
                      <a:pt x="14" y="8"/>
                    </a:cubicBezTo>
                    <a:cubicBezTo>
                      <a:pt x="15" y="8"/>
                      <a:pt x="16" y="7"/>
                      <a:pt x="17" y="7"/>
                    </a:cubicBezTo>
                    <a:cubicBezTo>
                      <a:pt x="19" y="7"/>
                      <a:pt x="21" y="6"/>
                      <a:pt x="22" y="6"/>
                    </a:cubicBezTo>
                    <a:cubicBezTo>
                      <a:pt x="23" y="6"/>
                      <a:pt x="23" y="6"/>
                      <a:pt x="23" y="6"/>
                    </a:cubicBezTo>
                    <a:cubicBezTo>
                      <a:pt x="23" y="5"/>
                      <a:pt x="23" y="5"/>
                      <a:pt x="23" y="5"/>
                    </a:cubicBezTo>
                    <a:cubicBezTo>
                      <a:pt x="24" y="5"/>
                      <a:pt x="24" y="5"/>
                      <a:pt x="24" y="5"/>
                    </a:cubicBezTo>
                    <a:cubicBezTo>
                      <a:pt x="25" y="4"/>
                      <a:pt x="26" y="4"/>
                      <a:pt x="26" y="3"/>
                    </a:cubicBezTo>
                    <a:cubicBezTo>
                      <a:pt x="29" y="2"/>
                      <a:pt x="30" y="0"/>
                      <a:pt x="30" y="0"/>
                    </a:cubicBezTo>
                    <a:cubicBezTo>
                      <a:pt x="30" y="0"/>
                      <a:pt x="30" y="0"/>
                      <a:pt x="30" y="0"/>
                    </a:cubicBezTo>
                    <a:cubicBezTo>
                      <a:pt x="30" y="0"/>
                      <a:pt x="30" y="1"/>
                      <a:pt x="30" y="1"/>
                    </a:cubicBezTo>
                    <a:cubicBezTo>
                      <a:pt x="30" y="2"/>
                      <a:pt x="29" y="4"/>
                      <a:pt x="28" y="5"/>
                    </a:cubicBezTo>
                    <a:cubicBezTo>
                      <a:pt x="27" y="6"/>
                      <a:pt x="27" y="6"/>
                      <a:pt x="26" y="7"/>
                    </a:cubicBezTo>
                    <a:cubicBezTo>
                      <a:pt x="26" y="7"/>
                      <a:pt x="25" y="8"/>
                      <a:pt x="25" y="8"/>
                    </a:cubicBezTo>
                    <a:cubicBezTo>
                      <a:pt x="25" y="8"/>
                      <a:pt x="24" y="8"/>
                      <a:pt x="24" y="8"/>
                    </a:cubicBezTo>
                    <a:cubicBezTo>
                      <a:pt x="23" y="9"/>
                      <a:pt x="23" y="9"/>
                      <a:pt x="23" y="9"/>
                    </a:cubicBezTo>
                    <a:cubicBezTo>
                      <a:pt x="21" y="10"/>
                      <a:pt x="19" y="10"/>
                      <a:pt x="17" y="10"/>
                    </a:cubicBezTo>
                    <a:cubicBezTo>
                      <a:pt x="16" y="10"/>
                      <a:pt x="15" y="10"/>
                      <a:pt x="14" y="10"/>
                    </a:cubicBezTo>
                    <a:cubicBezTo>
                      <a:pt x="13" y="10"/>
                      <a:pt x="12" y="10"/>
                      <a:pt x="11" y="10"/>
                    </a:cubicBezTo>
                    <a:cubicBezTo>
                      <a:pt x="9" y="10"/>
                      <a:pt x="7" y="10"/>
                      <a:pt x="6" y="10"/>
                    </a:cubicBezTo>
                    <a:cubicBezTo>
                      <a:pt x="4" y="10"/>
                      <a:pt x="3" y="10"/>
                      <a:pt x="2" y="9"/>
                    </a:cubicBezTo>
                    <a:cubicBezTo>
                      <a:pt x="1" y="9"/>
                      <a:pt x="0" y="9"/>
                      <a:pt x="0" y="9"/>
                    </a:cubicBezTo>
                    <a:close/>
                  </a:path>
                </a:pathLst>
              </a:custGeom>
              <a:solidFill>
                <a:srgbClr val="FFE7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2" name="Freeform 883">
                <a:extLst>
                  <a:ext uri="{FF2B5EF4-FFF2-40B4-BE49-F238E27FC236}">
                    <a16:creationId xmlns:a16="http://schemas.microsoft.com/office/drawing/2014/main" id="{86106636-C4A9-B82D-D6F6-E63E62487D11}"/>
                  </a:ext>
                </a:extLst>
              </p:cNvPr>
              <p:cNvSpPr>
                <a:spLocks/>
              </p:cNvSpPr>
              <p:nvPr/>
            </p:nvSpPr>
            <p:spPr bwMode="auto">
              <a:xfrm>
                <a:off x="13612955" y="11592496"/>
                <a:ext cx="55531" cy="46278"/>
              </a:xfrm>
              <a:custGeom>
                <a:avLst/>
                <a:gdLst>
                  <a:gd name="T0" fmla="*/ 4 w 4"/>
                  <a:gd name="T1" fmla="*/ 2 h 3"/>
                  <a:gd name="T2" fmla="*/ 2 w 4"/>
                  <a:gd name="T3" fmla="*/ 3 h 3"/>
                  <a:gd name="T4" fmla="*/ 1 w 4"/>
                  <a:gd name="T5" fmla="*/ 3 h 3"/>
                  <a:gd name="T6" fmla="*/ 1 w 4"/>
                  <a:gd name="T7" fmla="*/ 3 h 3"/>
                  <a:gd name="T8" fmla="*/ 0 w 4"/>
                  <a:gd name="T9" fmla="*/ 2 h 3"/>
                  <a:gd name="T10" fmla="*/ 0 w 4"/>
                  <a:gd name="T11" fmla="*/ 2 h 3"/>
                  <a:gd name="T12" fmla="*/ 1 w 4"/>
                  <a:gd name="T13" fmla="*/ 0 h 3"/>
                  <a:gd name="T14" fmla="*/ 1 w 4"/>
                  <a:gd name="T15" fmla="*/ 0 h 3"/>
                  <a:gd name="T16" fmla="*/ 2 w 4"/>
                  <a:gd name="T17" fmla="*/ 0 h 3"/>
                  <a:gd name="T18" fmla="*/ 4 w 4"/>
                  <a:gd name="T19" fmla="*/ 1 h 3"/>
                  <a:gd name="T20" fmla="*/ 4 w 4"/>
                  <a:gd name="T21"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3">
                    <a:moveTo>
                      <a:pt x="4" y="2"/>
                    </a:moveTo>
                    <a:cubicBezTo>
                      <a:pt x="4" y="2"/>
                      <a:pt x="3" y="2"/>
                      <a:pt x="2" y="3"/>
                    </a:cubicBezTo>
                    <a:cubicBezTo>
                      <a:pt x="2" y="3"/>
                      <a:pt x="2" y="3"/>
                      <a:pt x="1" y="3"/>
                    </a:cubicBezTo>
                    <a:cubicBezTo>
                      <a:pt x="1" y="3"/>
                      <a:pt x="1" y="3"/>
                      <a:pt x="1" y="3"/>
                    </a:cubicBezTo>
                    <a:cubicBezTo>
                      <a:pt x="0" y="2"/>
                      <a:pt x="0" y="2"/>
                      <a:pt x="0" y="2"/>
                    </a:cubicBezTo>
                    <a:cubicBezTo>
                      <a:pt x="0" y="2"/>
                      <a:pt x="0" y="2"/>
                      <a:pt x="0" y="2"/>
                    </a:cubicBezTo>
                    <a:cubicBezTo>
                      <a:pt x="0" y="2"/>
                      <a:pt x="0" y="1"/>
                      <a:pt x="1" y="0"/>
                    </a:cubicBezTo>
                    <a:cubicBezTo>
                      <a:pt x="1" y="0"/>
                      <a:pt x="1" y="0"/>
                      <a:pt x="1" y="0"/>
                    </a:cubicBezTo>
                    <a:cubicBezTo>
                      <a:pt x="2" y="0"/>
                      <a:pt x="2" y="0"/>
                      <a:pt x="2" y="0"/>
                    </a:cubicBezTo>
                    <a:cubicBezTo>
                      <a:pt x="3" y="1"/>
                      <a:pt x="4" y="1"/>
                      <a:pt x="4" y="1"/>
                    </a:cubicBezTo>
                    <a:lnTo>
                      <a:pt x="4" y="2"/>
                    </a:lnTo>
                    <a:close/>
                  </a:path>
                </a:pathLst>
              </a:custGeom>
              <a:solidFill>
                <a:srgbClr val="FFE7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 name="Freeform 884">
                <a:extLst>
                  <a:ext uri="{FF2B5EF4-FFF2-40B4-BE49-F238E27FC236}">
                    <a16:creationId xmlns:a16="http://schemas.microsoft.com/office/drawing/2014/main" id="{BD47599E-C258-37CD-D191-6B6C99E4FC76}"/>
                  </a:ext>
                </a:extLst>
              </p:cNvPr>
              <p:cNvSpPr>
                <a:spLocks/>
              </p:cNvSpPr>
              <p:nvPr/>
            </p:nvSpPr>
            <p:spPr bwMode="auto">
              <a:xfrm>
                <a:off x="13455620" y="11435161"/>
                <a:ext cx="64790" cy="92551"/>
              </a:xfrm>
              <a:custGeom>
                <a:avLst/>
                <a:gdLst>
                  <a:gd name="T0" fmla="*/ 2 w 4"/>
                  <a:gd name="T1" fmla="*/ 0 h 6"/>
                  <a:gd name="T2" fmla="*/ 3 w 4"/>
                  <a:gd name="T3" fmla="*/ 3 h 6"/>
                  <a:gd name="T4" fmla="*/ 4 w 4"/>
                  <a:gd name="T5" fmla="*/ 4 h 6"/>
                  <a:gd name="T6" fmla="*/ 3 w 4"/>
                  <a:gd name="T7" fmla="*/ 5 h 6"/>
                  <a:gd name="T8" fmla="*/ 2 w 4"/>
                  <a:gd name="T9" fmla="*/ 6 h 6"/>
                  <a:gd name="T10" fmla="*/ 2 w 4"/>
                  <a:gd name="T11" fmla="*/ 6 h 6"/>
                  <a:gd name="T12" fmla="*/ 1 w 4"/>
                  <a:gd name="T13" fmla="*/ 5 h 6"/>
                  <a:gd name="T14" fmla="*/ 0 w 4"/>
                  <a:gd name="T15" fmla="*/ 4 h 6"/>
                  <a:gd name="T16" fmla="*/ 1 w 4"/>
                  <a:gd name="T17" fmla="*/ 3 h 6"/>
                  <a:gd name="T18" fmla="*/ 2 w 4"/>
                  <a:gd name="T1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6">
                    <a:moveTo>
                      <a:pt x="2" y="0"/>
                    </a:moveTo>
                    <a:cubicBezTo>
                      <a:pt x="2" y="0"/>
                      <a:pt x="3" y="2"/>
                      <a:pt x="3" y="3"/>
                    </a:cubicBezTo>
                    <a:cubicBezTo>
                      <a:pt x="3" y="4"/>
                      <a:pt x="4" y="4"/>
                      <a:pt x="4" y="4"/>
                    </a:cubicBezTo>
                    <a:cubicBezTo>
                      <a:pt x="4" y="5"/>
                      <a:pt x="3" y="5"/>
                      <a:pt x="3" y="5"/>
                    </a:cubicBezTo>
                    <a:cubicBezTo>
                      <a:pt x="3" y="6"/>
                      <a:pt x="2" y="6"/>
                      <a:pt x="2" y="6"/>
                    </a:cubicBezTo>
                    <a:cubicBezTo>
                      <a:pt x="2" y="6"/>
                      <a:pt x="2" y="6"/>
                      <a:pt x="2" y="6"/>
                    </a:cubicBezTo>
                    <a:cubicBezTo>
                      <a:pt x="2" y="6"/>
                      <a:pt x="1" y="6"/>
                      <a:pt x="1" y="5"/>
                    </a:cubicBezTo>
                    <a:cubicBezTo>
                      <a:pt x="1" y="5"/>
                      <a:pt x="0" y="5"/>
                      <a:pt x="0" y="4"/>
                    </a:cubicBezTo>
                    <a:cubicBezTo>
                      <a:pt x="1" y="4"/>
                      <a:pt x="1" y="4"/>
                      <a:pt x="1" y="3"/>
                    </a:cubicBezTo>
                    <a:cubicBezTo>
                      <a:pt x="1" y="2"/>
                      <a:pt x="2" y="0"/>
                      <a:pt x="2" y="0"/>
                    </a:cubicBezTo>
                    <a:close/>
                  </a:path>
                </a:pathLst>
              </a:custGeom>
              <a:solidFill>
                <a:srgbClr val="FFE7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5" name="Group 34">
              <a:extLst>
                <a:ext uri="{FF2B5EF4-FFF2-40B4-BE49-F238E27FC236}">
                  <a16:creationId xmlns:a16="http://schemas.microsoft.com/office/drawing/2014/main" id="{A5EBD2D5-3F9C-B848-7333-7518D71569CE}"/>
                </a:ext>
              </a:extLst>
            </p:cNvPr>
            <p:cNvGrpSpPr/>
            <p:nvPr/>
          </p:nvGrpSpPr>
          <p:grpSpPr>
            <a:xfrm>
              <a:off x="2053701" y="7673914"/>
              <a:ext cx="3177078" cy="4511234"/>
              <a:chOff x="-3471496" y="6031768"/>
              <a:chExt cx="2787858" cy="3958568"/>
            </a:xfrm>
          </p:grpSpPr>
          <p:grpSp>
            <p:nvGrpSpPr>
              <p:cNvPr id="71" name="Group 70">
                <a:extLst>
                  <a:ext uri="{FF2B5EF4-FFF2-40B4-BE49-F238E27FC236}">
                    <a16:creationId xmlns:a16="http://schemas.microsoft.com/office/drawing/2014/main" id="{9632EFB9-B759-1D37-E80C-2054B4A81191}"/>
                  </a:ext>
                </a:extLst>
              </p:cNvPr>
              <p:cNvGrpSpPr/>
              <p:nvPr/>
            </p:nvGrpSpPr>
            <p:grpSpPr>
              <a:xfrm>
                <a:off x="-3471496" y="6031768"/>
                <a:ext cx="2787858" cy="3958568"/>
                <a:chOff x="11964378" y="6046786"/>
                <a:chExt cx="3506538" cy="4979046"/>
              </a:xfrm>
            </p:grpSpPr>
            <p:grpSp>
              <p:nvGrpSpPr>
                <p:cNvPr id="73" name="Group 72">
                  <a:extLst>
                    <a:ext uri="{FF2B5EF4-FFF2-40B4-BE49-F238E27FC236}">
                      <a16:creationId xmlns:a16="http://schemas.microsoft.com/office/drawing/2014/main" id="{CFA030F2-3BB1-1804-CD0D-A0D6218CF808}"/>
                    </a:ext>
                  </a:extLst>
                </p:cNvPr>
                <p:cNvGrpSpPr/>
                <p:nvPr/>
              </p:nvGrpSpPr>
              <p:grpSpPr>
                <a:xfrm>
                  <a:off x="13686031" y="7836986"/>
                  <a:ext cx="1784885" cy="2530780"/>
                  <a:chOff x="13002206" y="10072851"/>
                  <a:chExt cx="1284898" cy="1821851"/>
                </a:xfrm>
              </p:grpSpPr>
              <p:sp>
                <p:nvSpPr>
                  <p:cNvPr id="87" name="Freeform 4248">
                    <a:extLst>
                      <a:ext uri="{FF2B5EF4-FFF2-40B4-BE49-F238E27FC236}">
                        <a16:creationId xmlns:a16="http://schemas.microsoft.com/office/drawing/2014/main" id="{3D8C784F-A667-FB18-5676-4F2B3AF697B1}"/>
                      </a:ext>
                    </a:extLst>
                  </p:cNvPr>
                  <p:cNvSpPr>
                    <a:spLocks/>
                  </p:cNvSpPr>
                  <p:nvPr/>
                </p:nvSpPr>
                <p:spPr bwMode="auto">
                  <a:xfrm>
                    <a:off x="13098099" y="11281021"/>
                    <a:ext cx="249315" cy="613681"/>
                  </a:xfrm>
                  <a:custGeom>
                    <a:avLst/>
                    <a:gdLst>
                      <a:gd name="T0" fmla="*/ 3 w 15"/>
                      <a:gd name="T1" fmla="*/ 37 h 37"/>
                      <a:gd name="T2" fmla="*/ 3 w 15"/>
                      <a:gd name="T3" fmla="*/ 37 h 37"/>
                      <a:gd name="T4" fmla="*/ 5 w 15"/>
                      <a:gd name="T5" fmla="*/ 35 h 37"/>
                      <a:gd name="T6" fmla="*/ 15 w 15"/>
                      <a:gd name="T7" fmla="*/ 3 h 37"/>
                      <a:gd name="T8" fmla="*/ 14 w 15"/>
                      <a:gd name="T9" fmla="*/ 0 h 37"/>
                      <a:gd name="T10" fmla="*/ 11 w 15"/>
                      <a:gd name="T11" fmla="*/ 1 h 37"/>
                      <a:gd name="T12" fmla="*/ 1 w 15"/>
                      <a:gd name="T13" fmla="*/ 35 h 37"/>
                      <a:gd name="T14" fmla="*/ 3 w 15"/>
                      <a:gd name="T15" fmla="*/ 37 h 3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37">
                        <a:moveTo>
                          <a:pt x="3" y="37"/>
                        </a:moveTo>
                        <a:cubicBezTo>
                          <a:pt x="3" y="37"/>
                          <a:pt x="3" y="37"/>
                          <a:pt x="3" y="37"/>
                        </a:cubicBezTo>
                        <a:cubicBezTo>
                          <a:pt x="4" y="36"/>
                          <a:pt x="5" y="36"/>
                          <a:pt x="5" y="35"/>
                        </a:cubicBezTo>
                        <a:cubicBezTo>
                          <a:pt x="4" y="18"/>
                          <a:pt x="14" y="3"/>
                          <a:pt x="15" y="3"/>
                        </a:cubicBezTo>
                        <a:cubicBezTo>
                          <a:pt x="15" y="2"/>
                          <a:pt x="15" y="1"/>
                          <a:pt x="14" y="0"/>
                        </a:cubicBezTo>
                        <a:cubicBezTo>
                          <a:pt x="13" y="0"/>
                          <a:pt x="12" y="0"/>
                          <a:pt x="11" y="1"/>
                        </a:cubicBezTo>
                        <a:cubicBezTo>
                          <a:pt x="11" y="2"/>
                          <a:pt x="0" y="17"/>
                          <a:pt x="1" y="35"/>
                        </a:cubicBezTo>
                        <a:cubicBezTo>
                          <a:pt x="1" y="36"/>
                          <a:pt x="2" y="37"/>
                          <a:pt x="3" y="37"/>
                        </a:cubicBezTo>
                        <a:close/>
                      </a:path>
                    </a:pathLst>
                  </a:custGeom>
                  <a:solidFill>
                    <a:srgbClr val="4B41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8" name="Freeform 4250">
                    <a:extLst>
                      <a:ext uri="{FF2B5EF4-FFF2-40B4-BE49-F238E27FC236}">
                        <a16:creationId xmlns:a16="http://schemas.microsoft.com/office/drawing/2014/main" id="{2CCB4287-FE7E-289B-9899-E7D815D52CA3}"/>
                      </a:ext>
                    </a:extLst>
                  </p:cNvPr>
                  <p:cNvSpPr>
                    <a:spLocks/>
                  </p:cNvSpPr>
                  <p:nvPr/>
                </p:nvSpPr>
                <p:spPr bwMode="auto">
                  <a:xfrm>
                    <a:off x="13002206" y="10072851"/>
                    <a:ext cx="1284898" cy="1534200"/>
                  </a:xfrm>
                  <a:custGeom>
                    <a:avLst/>
                    <a:gdLst>
                      <a:gd name="T0" fmla="*/ 16 w 76"/>
                      <a:gd name="T1" fmla="*/ 77 h 92"/>
                      <a:gd name="T2" fmla="*/ 76 w 76"/>
                      <a:gd name="T3" fmla="*/ 8 h 92"/>
                      <a:gd name="T4" fmla="*/ 68 w 76"/>
                      <a:gd name="T5" fmla="*/ 2 h 92"/>
                      <a:gd name="T6" fmla="*/ 16 w 76"/>
                      <a:gd name="T7" fmla="*/ 77 h 92"/>
                    </a:gdLst>
                    <a:ahLst/>
                    <a:cxnLst>
                      <a:cxn ang="0">
                        <a:pos x="T0" y="T1"/>
                      </a:cxn>
                      <a:cxn ang="0">
                        <a:pos x="T2" y="T3"/>
                      </a:cxn>
                      <a:cxn ang="0">
                        <a:pos x="T4" y="T5"/>
                      </a:cxn>
                      <a:cxn ang="0">
                        <a:pos x="T6" y="T7"/>
                      </a:cxn>
                    </a:cxnLst>
                    <a:rect l="0" t="0" r="r" b="b"/>
                    <a:pathLst>
                      <a:path w="76" h="92">
                        <a:moveTo>
                          <a:pt x="16" y="77"/>
                        </a:moveTo>
                        <a:cubicBezTo>
                          <a:pt x="16" y="77"/>
                          <a:pt x="61" y="92"/>
                          <a:pt x="76" y="8"/>
                        </a:cubicBezTo>
                        <a:cubicBezTo>
                          <a:pt x="76" y="3"/>
                          <a:pt x="72" y="0"/>
                          <a:pt x="68" y="2"/>
                        </a:cubicBezTo>
                        <a:cubicBezTo>
                          <a:pt x="47" y="11"/>
                          <a:pt x="0" y="36"/>
                          <a:pt x="16" y="77"/>
                        </a:cubicBezTo>
                        <a:close/>
                      </a:path>
                    </a:pathLst>
                  </a:custGeom>
                  <a:solidFill>
                    <a:srgbClr val="4B41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74" name="Group 73">
                  <a:extLst>
                    <a:ext uri="{FF2B5EF4-FFF2-40B4-BE49-F238E27FC236}">
                      <a16:creationId xmlns:a16="http://schemas.microsoft.com/office/drawing/2014/main" id="{C0C0D9BE-F418-3893-C319-F1568A823C22}"/>
                    </a:ext>
                  </a:extLst>
                </p:cNvPr>
                <p:cNvGrpSpPr/>
                <p:nvPr/>
              </p:nvGrpSpPr>
              <p:grpSpPr>
                <a:xfrm>
                  <a:off x="12694160" y="6046786"/>
                  <a:ext cx="1997962" cy="4313066"/>
                  <a:chOff x="12388531" y="9324919"/>
                  <a:chExt cx="1208184" cy="2608147"/>
                </a:xfrm>
              </p:grpSpPr>
              <p:sp>
                <p:nvSpPr>
                  <p:cNvPr id="83" name="Freeform 4249">
                    <a:extLst>
                      <a:ext uri="{FF2B5EF4-FFF2-40B4-BE49-F238E27FC236}">
                        <a16:creationId xmlns:a16="http://schemas.microsoft.com/office/drawing/2014/main" id="{1F6993A7-EA8C-9691-DBE8-97028A96FF6F}"/>
                      </a:ext>
                    </a:extLst>
                  </p:cNvPr>
                  <p:cNvSpPr>
                    <a:spLocks/>
                  </p:cNvSpPr>
                  <p:nvPr/>
                </p:nvSpPr>
                <p:spPr bwMode="auto">
                  <a:xfrm>
                    <a:off x="12983034" y="10839947"/>
                    <a:ext cx="95893" cy="1093119"/>
                  </a:xfrm>
                  <a:custGeom>
                    <a:avLst/>
                    <a:gdLst>
                      <a:gd name="T0" fmla="*/ 3 w 5"/>
                      <a:gd name="T1" fmla="*/ 66 h 66"/>
                      <a:gd name="T2" fmla="*/ 3 w 5"/>
                      <a:gd name="T3" fmla="*/ 66 h 66"/>
                      <a:gd name="T4" fmla="*/ 5 w 5"/>
                      <a:gd name="T5" fmla="*/ 64 h 66"/>
                      <a:gd name="T6" fmla="*/ 4 w 5"/>
                      <a:gd name="T7" fmla="*/ 2 h 66"/>
                      <a:gd name="T8" fmla="*/ 2 w 5"/>
                      <a:gd name="T9" fmla="*/ 0 h 66"/>
                      <a:gd name="T10" fmla="*/ 0 w 5"/>
                      <a:gd name="T11" fmla="*/ 2 h 66"/>
                      <a:gd name="T12" fmla="*/ 1 w 5"/>
                      <a:gd name="T13" fmla="*/ 64 h 66"/>
                      <a:gd name="T14" fmla="*/ 3 w 5"/>
                      <a:gd name="T15" fmla="*/ 66 h 6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66">
                        <a:moveTo>
                          <a:pt x="3" y="66"/>
                        </a:moveTo>
                        <a:cubicBezTo>
                          <a:pt x="3" y="66"/>
                          <a:pt x="3" y="66"/>
                          <a:pt x="3" y="66"/>
                        </a:cubicBezTo>
                        <a:cubicBezTo>
                          <a:pt x="4" y="66"/>
                          <a:pt x="5" y="65"/>
                          <a:pt x="5" y="64"/>
                        </a:cubicBezTo>
                        <a:cubicBezTo>
                          <a:pt x="4" y="2"/>
                          <a:pt x="4" y="2"/>
                          <a:pt x="4" y="2"/>
                        </a:cubicBezTo>
                        <a:cubicBezTo>
                          <a:pt x="4" y="1"/>
                          <a:pt x="3" y="0"/>
                          <a:pt x="2" y="0"/>
                        </a:cubicBezTo>
                        <a:cubicBezTo>
                          <a:pt x="1" y="0"/>
                          <a:pt x="0" y="1"/>
                          <a:pt x="0" y="2"/>
                        </a:cubicBezTo>
                        <a:cubicBezTo>
                          <a:pt x="1" y="64"/>
                          <a:pt x="1" y="64"/>
                          <a:pt x="1" y="64"/>
                        </a:cubicBezTo>
                        <a:cubicBezTo>
                          <a:pt x="1" y="66"/>
                          <a:pt x="2" y="66"/>
                          <a:pt x="3" y="66"/>
                        </a:cubicBezTo>
                        <a:close/>
                      </a:path>
                    </a:pathLst>
                  </a:custGeom>
                  <a:solidFill>
                    <a:srgbClr val="8379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84" name="Group 83">
                    <a:extLst>
                      <a:ext uri="{FF2B5EF4-FFF2-40B4-BE49-F238E27FC236}">
                        <a16:creationId xmlns:a16="http://schemas.microsoft.com/office/drawing/2014/main" id="{278384A7-B778-7D36-A8B4-1C3072009B1F}"/>
                      </a:ext>
                    </a:extLst>
                  </p:cNvPr>
                  <p:cNvGrpSpPr/>
                  <p:nvPr/>
                </p:nvGrpSpPr>
                <p:grpSpPr>
                  <a:xfrm>
                    <a:off x="12388531" y="9324919"/>
                    <a:ext cx="1208184" cy="2013637"/>
                    <a:chOff x="12388531" y="9324919"/>
                    <a:chExt cx="1208184" cy="2013637"/>
                  </a:xfrm>
                </p:grpSpPr>
                <p:sp>
                  <p:nvSpPr>
                    <p:cNvPr id="85" name="Freeform 4252">
                      <a:extLst>
                        <a:ext uri="{FF2B5EF4-FFF2-40B4-BE49-F238E27FC236}">
                          <a16:creationId xmlns:a16="http://schemas.microsoft.com/office/drawing/2014/main" id="{961DE14A-3683-6B26-2F74-F7654FC37F16}"/>
                        </a:ext>
                      </a:extLst>
                    </p:cNvPr>
                    <p:cNvSpPr>
                      <a:spLocks/>
                    </p:cNvSpPr>
                    <p:nvPr/>
                  </p:nvSpPr>
                  <p:spPr bwMode="auto">
                    <a:xfrm>
                      <a:off x="12388531" y="9324919"/>
                      <a:ext cx="1208184" cy="2013637"/>
                    </a:xfrm>
                    <a:custGeom>
                      <a:avLst/>
                      <a:gdLst>
                        <a:gd name="T0" fmla="*/ 31 w 72"/>
                        <a:gd name="T1" fmla="*/ 114 h 120"/>
                        <a:gd name="T2" fmla="*/ 46 w 72"/>
                        <a:gd name="T3" fmla="*/ 113 h 120"/>
                        <a:gd name="T4" fmla="*/ 38 w 72"/>
                        <a:gd name="T5" fmla="*/ 9 h 120"/>
                        <a:gd name="T6" fmla="*/ 31 w 72"/>
                        <a:gd name="T7" fmla="*/ 114 h 120"/>
                      </a:gdLst>
                      <a:ahLst/>
                      <a:cxnLst>
                        <a:cxn ang="0">
                          <a:pos x="T0" y="T1"/>
                        </a:cxn>
                        <a:cxn ang="0">
                          <a:pos x="T2" y="T3"/>
                        </a:cxn>
                        <a:cxn ang="0">
                          <a:pos x="T4" y="T5"/>
                        </a:cxn>
                        <a:cxn ang="0">
                          <a:pos x="T6" y="T7"/>
                        </a:cxn>
                      </a:cxnLst>
                      <a:rect l="0" t="0" r="r" b="b"/>
                      <a:pathLst>
                        <a:path w="72" h="120">
                          <a:moveTo>
                            <a:pt x="31" y="114"/>
                          </a:moveTo>
                          <a:cubicBezTo>
                            <a:pt x="34" y="120"/>
                            <a:pt x="44" y="119"/>
                            <a:pt x="46" y="113"/>
                          </a:cubicBezTo>
                          <a:cubicBezTo>
                            <a:pt x="55" y="82"/>
                            <a:pt x="72" y="16"/>
                            <a:pt x="38" y="9"/>
                          </a:cubicBezTo>
                          <a:cubicBezTo>
                            <a:pt x="0" y="0"/>
                            <a:pt x="13" y="77"/>
                            <a:pt x="31" y="114"/>
                          </a:cubicBezTo>
                          <a:close/>
                        </a:path>
                      </a:pathLst>
                    </a:custGeom>
                    <a:solidFill>
                      <a:srgbClr val="8379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6" name="Freeform 4253">
                      <a:extLst>
                        <a:ext uri="{FF2B5EF4-FFF2-40B4-BE49-F238E27FC236}">
                          <a16:creationId xmlns:a16="http://schemas.microsoft.com/office/drawing/2014/main" id="{6F229557-5828-7518-F7AA-55DF8F583789}"/>
                        </a:ext>
                      </a:extLst>
                    </p:cNvPr>
                    <p:cNvSpPr>
                      <a:spLocks/>
                    </p:cNvSpPr>
                    <p:nvPr/>
                  </p:nvSpPr>
                  <p:spPr bwMode="auto">
                    <a:xfrm>
                      <a:off x="12963855" y="9804364"/>
                      <a:ext cx="95893" cy="1495842"/>
                    </a:xfrm>
                    <a:custGeom>
                      <a:avLst/>
                      <a:gdLst>
                        <a:gd name="T0" fmla="*/ 5 w 6"/>
                        <a:gd name="T1" fmla="*/ 90 h 90"/>
                        <a:gd name="T2" fmla="*/ 5 w 6"/>
                        <a:gd name="T3" fmla="*/ 90 h 90"/>
                        <a:gd name="T4" fmla="*/ 6 w 6"/>
                        <a:gd name="T5" fmla="*/ 89 h 90"/>
                        <a:gd name="T6" fmla="*/ 2 w 6"/>
                        <a:gd name="T7" fmla="*/ 1 h 90"/>
                        <a:gd name="T8" fmla="*/ 1 w 6"/>
                        <a:gd name="T9" fmla="*/ 0 h 90"/>
                        <a:gd name="T10" fmla="*/ 0 w 6"/>
                        <a:gd name="T11" fmla="*/ 1 h 90"/>
                        <a:gd name="T12" fmla="*/ 4 w 6"/>
                        <a:gd name="T13" fmla="*/ 89 h 90"/>
                        <a:gd name="T14" fmla="*/ 5 w 6"/>
                        <a:gd name="T15" fmla="*/ 90 h 9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90">
                          <a:moveTo>
                            <a:pt x="5" y="90"/>
                          </a:moveTo>
                          <a:cubicBezTo>
                            <a:pt x="5" y="90"/>
                            <a:pt x="5" y="90"/>
                            <a:pt x="5" y="90"/>
                          </a:cubicBezTo>
                          <a:cubicBezTo>
                            <a:pt x="5" y="90"/>
                            <a:pt x="6" y="89"/>
                            <a:pt x="6" y="89"/>
                          </a:cubicBezTo>
                          <a:cubicBezTo>
                            <a:pt x="2" y="1"/>
                            <a:pt x="2" y="1"/>
                            <a:pt x="2" y="1"/>
                          </a:cubicBezTo>
                          <a:cubicBezTo>
                            <a:pt x="2" y="1"/>
                            <a:pt x="2" y="0"/>
                            <a:pt x="1" y="0"/>
                          </a:cubicBezTo>
                          <a:cubicBezTo>
                            <a:pt x="0" y="0"/>
                            <a:pt x="0" y="1"/>
                            <a:pt x="0" y="1"/>
                          </a:cubicBezTo>
                          <a:cubicBezTo>
                            <a:pt x="4" y="89"/>
                            <a:pt x="4" y="89"/>
                            <a:pt x="4" y="89"/>
                          </a:cubicBezTo>
                          <a:cubicBezTo>
                            <a:pt x="4" y="89"/>
                            <a:pt x="4" y="90"/>
                            <a:pt x="5" y="90"/>
                          </a:cubicBezTo>
                          <a:close/>
                        </a:path>
                      </a:pathLst>
                    </a:custGeom>
                    <a:solidFill>
                      <a:srgbClr val="4B41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grpSp>
              <p:nvGrpSpPr>
                <p:cNvPr id="75" name="Group 74">
                  <a:extLst>
                    <a:ext uri="{FF2B5EF4-FFF2-40B4-BE49-F238E27FC236}">
                      <a16:creationId xmlns:a16="http://schemas.microsoft.com/office/drawing/2014/main" id="{E84D862A-A930-2D41-94DF-481D282A2369}"/>
                    </a:ext>
                  </a:extLst>
                </p:cNvPr>
                <p:cNvGrpSpPr/>
                <p:nvPr/>
              </p:nvGrpSpPr>
              <p:grpSpPr>
                <a:xfrm rot="382393">
                  <a:off x="11964378" y="8619935"/>
                  <a:ext cx="1658571" cy="1704006"/>
                  <a:chOff x="11506364" y="10590632"/>
                  <a:chExt cx="1399962" cy="1438313"/>
                </a:xfrm>
              </p:grpSpPr>
              <p:sp>
                <p:nvSpPr>
                  <p:cNvPr id="80" name="Freeform 4245">
                    <a:extLst>
                      <a:ext uri="{FF2B5EF4-FFF2-40B4-BE49-F238E27FC236}">
                        <a16:creationId xmlns:a16="http://schemas.microsoft.com/office/drawing/2014/main" id="{6F0B21FD-B38E-6220-16A6-D32774096A26}"/>
                      </a:ext>
                    </a:extLst>
                  </p:cNvPr>
                  <p:cNvSpPr>
                    <a:spLocks/>
                  </p:cNvSpPr>
                  <p:nvPr/>
                </p:nvSpPr>
                <p:spPr bwMode="auto">
                  <a:xfrm>
                    <a:off x="12580304" y="11434443"/>
                    <a:ext cx="326022" cy="517795"/>
                  </a:xfrm>
                  <a:custGeom>
                    <a:avLst/>
                    <a:gdLst>
                      <a:gd name="T0" fmla="*/ 18 w 20"/>
                      <a:gd name="T1" fmla="*/ 31 h 31"/>
                      <a:gd name="T2" fmla="*/ 19 w 20"/>
                      <a:gd name="T3" fmla="*/ 29 h 31"/>
                      <a:gd name="T4" fmla="*/ 3 w 20"/>
                      <a:gd name="T5" fmla="*/ 0 h 31"/>
                      <a:gd name="T6" fmla="*/ 1 w 20"/>
                      <a:gd name="T7" fmla="*/ 1 h 31"/>
                      <a:gd name="T8" fmla="*/ 1 w 20"/>
                      <a:gd name="T9" fmla="*/ 4 h 31"/>
                      <a:gd name="T10" fmla="*/ 9 w 20"/>
                      <a:gd name="T11" fmla="*/ 10 h 31"/>
                      <a:gd name="T12" fmla="*/ 16 w 20"/>
                      <a:gd name="T13" fmla="*/ 29 h 31"/>
                      <a:gd name="T14" fmla="*/ 17 w 20"/>
                      <a:gd name="T15" fmla="*/ 31 h 31"/>
                      <a:gd name="T16" fmla="*/ 18 w 20"/>
                      <a:gd name="T17"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31">
                        <a:moveTo>
                          <a:pt x="18" y="31"/>
                        </a:moveTo>
                        <a:cubicBezTo>
                          <a:pt x="19" y="31"/>
                          <a:pt x="19" y="30"/>
                          <a:pt x="19" y="29"/>
                        </a:cubicBezTo>
                        <a:cubicBezTo>
                          <a:pt x="20" y="9"/>
                          <a:pt x="4" y="1"/>
                          <a:pt x="3" y="0"/>
                        </a:cubicBezTo>
                        <a:cubicBezTo>
                          <a:pt x="2" y="0"/>
                          <a:pt x="1" y="0"/>
                          <a:pt x="1" y="1"/>
                        </a:cubicBezTo>
                        <a:cubicBezTo>
                          <a:pt x="0" y="2"/>
                          <a:pt x="0" y="3"/>
                          <a:pt x="1" y="4"/>
                        </a:cubicBezTo>
                        <a:cubicBezTo>
                          <a:pt x="1" y="4"/>
                          <a:pt x="5" y="6"/>
                          <a:pt x="9" y="10"/>
                        </a:cubicBezTo>
                        <a:cubicBezTo>
                          <a:pt x="13" y="16"/>
                          <a:pt x="16" y="22"/>
                          <a:pt x="16" y="29"/>
                        </a:cubicBezTo>
                        <a:cubicBezTo>
                          <a:pt x="16" y="30"/>
                          <a:pt x="16" y="31"/>
                          <a:pt x="17" y="31"/>
                        </a:cubicBezTo>
                        <a:lnTo>
                          <a:pt x="18" y="31"/>
                        </a:lnTo>
                        <a:close/>
                      </a:path>
                    </a:pathLst>
                  </a:custGeom>
                  <a:solidFill>
                    <a:srgbClr val="8379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 name="Freeform 4251">
                    <a:extLst>
                      <a:ext uri="{FF2B5EF4-FFF2-40B4-BE49-F238E27FC236}">
                        <a16:creationId xmlns:a16="http://schemas.microsoft.com/office/drawing/2014/main" id="{FCCE79D9-AE88-9779-815C-ADE31BC720E9}"/>
                      </a:ext>
                    </a:extLst>
                  </p:cNvPr>
                  <p:cNvSpPr>
                    <a:spLocks/>
                  </p:cNvSpPr>
                  <p:nvPr/>
                </p:nvSpPr>
                <p:spPr bwMode="auto">
                  <a:xfrm>
                    <a:off x="11506364" y="10590632"/>
                    <a:ext cx="1361606" cy="1438313"/>
                  </a:xfrm>
                  <a:custGeom>
                    <a:avLst/>
                    <a:gdLst>
                      <a:gd name="T0" fmla="*/ 76 w 82"/>
                      <a:gd name="T1" fmla="*/ 62 h 87"/>
                      <a:gd name="T2" fmla="*/ 2 w 82"/>
                      <a:gd name="T3" fmla="*/ 9 h 87"/>
                      <a:gd name="T4" fmla="*/ 8 w 82"/>
                      <a:gd name="T5" fmla="*/ 1 h 87"/>
                      <a:gd name="T6" fmla="*/ 76 w 82"/>
                      <a:gd name="T7" fmla="*/ 62 h 87"/>
                    </a:gdLst>
                    <a:ahLst/>
                    <a:cxnLst>
                      <a:cxn ang="0">
                        <a:pos x="T0" y="T1"/>
                      </a:cxn>
                      <a:cxn ang="0">
                        <a:pos x="T2" y="T3"/>
                      </a:cxn>
                      <a:cxn ang="0">
                        <a:pos x="T4" y="T5"/>
                      </a:cxn>
                      <a:cxn ang="0">
                        <a:pos x="T6" y="T7"/>
                      </a:cxn>
                    </a:cxnLst>
                    <a:rect l="0" t="0" r="r" b="b"/>
                    <a:pathLst>
                      <a:path w="82" h="87">
                        <a:moveTo>
                          <a:pt x="76" y="62"/>
                        </a:moveTo>
                        <a:cubicBezTo>
                          <a:pt x="76" y="62"/>
                          <a:pt x="36" y="87"/>
                          <a:pt x="2" y="9"/>
                        </a:cubicBezTo>
                        <a:cubicBezTo>
                          <a:pt x="0" y="5"/>
                          <a:pt x="4" y="0"/>
                          <a:pt x="8" y="1"/>
                        </a:cubicBezTo>
                        <a:cubicBezTo>
                          <a:pt x="30" y="5"/>
                          <a:pt x="82" y="19"/>
                          <a:pt x="76" y="62"/>
                        </a:cubicBezTo>
                        <a:close/>
                      </a:path>
                    </a:pathLst>
                  </a:custGeom>
                  <a:solidFill>
                    <a:srgbClr val="8379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2" name="Freeform 4254">
                    <a:extLst>
                      <a:ext uri="{FF2B5EF4-FFF2-40B4-BE49-F238E27FC236}">
                        <a16:creationId xmlns:a16="http://schemas.microsoft.com/office/drawing/2014/main" id="{9F961FCD-A25F-7D61-E69D-A5FB1FD4BF30}"/>
                      </a:ext>
                    </a:extLst>
                  </p:cNvPr>
                  <p:cNvSpPr>
                    <a:spLocks/>
                  </p:cNvSpPr>
                  <p:nvPr/>
                </p:nvSpPr>
                <p:spPr bwMode="auto">
                  <a:xfrm>
                    <a:off x="11947451" y="10935827"/>
                    <a:ext cx="824639" cy="690389"/>
                  </a:xfrm>
                  <a:custGeom>
                    <a:avLst/>
                    <a:gdLst>
                      <a:gd name="T0" fmla="*/ 49 w 50"/>
                      <a:gd name="T1" fmla="*/ 41 h 41"/>
                      <a:gd name="T2" fmla="*/ 50 w 50"/>
                      <a:gd name="T3" fmla="*/ 41 h 41"/>
                      <a:gd name="T4" fmla="*/ 50 w 50"/>
                      <a:gd name="T5" fmla="*/ 40 h 41"/>
                      <a:gd name="T6" fmla="*/ 1 w 50"/>
                      <a:gd name="T7" fmla="*/ 0 h 41"/>
                      <a:gd name="T8" fmla="*/ 0 w 50"/>
                      <a:gd name="T9" fmla="*/ 0 h 41"/>
                      <a:gd name="T10" fmla="*/ 0 w 50"/>
                      <a:gd name="T11" fmla="*/ 2 h 41"/>
                      <a:gd name="T12" fmla="*/ 49 w 50"/>
                      <a:gd name="T13" fmla="*/ 41 h 41"/>
                      <a:gd name="T14" fmla="*/ 49 w 50"/>
                      <a:gd name="T15" fmla="*/ 41 h 4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 h="41">
                        <a:moveTo>
                          <a:pt x="49" y="41"/>
                        </a:moveTo>
                        <a:cubicBezTo>
                          <a:pt x="50" y="41"/>
                          <a:pt x="50" y="41"/>
                          <a:pt x="50" y="41"/>
                        </a:cubicBezTo>
                        <a:cubicBezTo>
                          <a:pt x="50" y="41"/>
                          <a:pt x="50" y="40"/>
                          <a:pt x="50" y="40"/>
                        </a:cubicBezTo>
                        <a:cubicBezTo>
                          <a:pt x="1" y="0"/>
                          <a:pt x="1" y="0"/>
                          <a:pt x="1" y="0"/>
                        </a:cubicBezTo>
                        <a:cubicBezTo>
                          <a:pt x="1" y="0"/>
                          <a:pt x="0" y="0"/>
                          <a:pt x="0" y="0"/>
                        </a:cubicBezTo>
                        <a:cubicBezTo>
                          <a:pt x="0" y="1"/>
                          <a:pt x="0" y="1"/>
                          <a:pt x="0" y="2"/>
                        </a:cubicBezTo>
                        <a:cubicBezTo>
                          <a:pt x="49" y="41"/>
                          <a:pt x="49" y="41"/>
                          <a:pt x="49" y="41"/>
                        </a:cubicBezTo>
                        <a:cubicBezTo>
                          <a:pt x="49" y="41"/>
                          <a:pt x="49" y="41"/>
                          <a:pt x="49" y="41"/>
                        </a:cubicBezTo>
                        <a:close/>
                      </a:path>
                    </a:pathLst>
                  </a:custGeom>
                  <a:solidFill>
                    <a:srgbClr val="4B41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76" name="Group 75">
                  <a:extLst>
                    <a:ext uri="{FF2B5EF4-FFF2-40B4-BE49-F238E27FC236}">
                      <a16:creationId xmlns:a16="http://schemas.microsoft.com/office/drawing/2014/main" id="{DBA5E015-9FE3-1892-1D5A-0B629FFB57DF}"/>
                    </a:ext>
                  </a:extLst>
                </p:cNvPr>
                <p:cNvGrpSpPr/>
                <p:nvPr/>
              </p:nvGrpSpPr>
              <p:grpSpPr>
                <a:xfrm>
                  <a:off x="13265290" y="10227467"/>
                  <a:ext cx="877747" cy="798365"/>
                  <a:chOff x="12854791" y="10175948"/>
                  <a:chExt cx="1649264" cy="798365"/>
                </a:xfrm>
              </p:grpSpPr>
              <p:sp>
                <p:nvSpPr>
                  <p:cNvPr id="77" name="Freeform 4255">
                    <a:extLst>
                      <a:ext uri="{FF2B5EF4-FFF2-40B4-BE49-F238E27FC236}">
                        <a16:creationId xmlns:a16="http://schemas.microsoft.com/office/drawing/2014/main" id="{1C3FF708-5347-647C-E99A-108AF1C7A584}"/>
                      </a:ext>
                    </a:extLst>
                  </p:cNvPr>
                  <p:cNvSpPr>
                    <a:spLocks/>
                  </p:cNvSpPr>
                  <p:nvPr/>
                </p:nvSpPr>
                <p:spPr bwMode="auto">
                  <a:xfrm>
                    <a:off x="12854791" y="10175948"/>
                    <a:ext cx="1649264" cy="798365"/>
                  </a:xfrm>
                  <a:custGeom>
                    <a:avLst/>
                    <a:gdLst>
                      <a:gd name="T0" fmla="*/ 0 w 99"/>
                      <a:gd name="T1" fmla="*/ 0 h 65"/>
                      <a:gd name="T2" fmla="*/ 3 w 99"/>
                      <a:gd name="T3" fmla="*/ 13 h 65"/>
                      <a:gd name="T4" fmla="*/ 4 w 99"/>
                      <a:gd name="T5" fmla="*/ 17 h 65"/>
                      <a:gd name="T6" fmla="*/ 6 w 99"/>
                      <a:gd name="T7" fmla="*/ 25 h 65"/>
                      <a:gd name="T8" fmla="*/ 7 w 99"/>
                      <a:gd name="T9" fmla="*/ 29 h 65"/>
                      <a:gd name="T10" fmla="*/ 13 w 99"/>
                      <a:gd name="T11" fmla="*/ 60 h 65"/>
                      <a:gd name="T12" fmla="*/ 20 w 99"/>
                      <a:gd name="T13" fmla="*/ 65 h 65"/>
                      <a:gd name="T14" fmla="*/ 79 w 99"/>
                      <a:gd name="T15" fmla="*/ 65 h 65"/>
                      <a:gd name="T16" fmla="*/ 86 w 99"/>
                      <a:gd name="T17" fmla="*/ 60 h 65"/>
                      <a:gd name="T18" fmla="*/ 93 w 99"/>
                      <a:gd name="T19" fmla="*/ 29 h 65"/>
                      <a:gd name="T20" fmla="*/ 94 w 99"/>
                      <a:gd name="T21" fmla="*/ 25 h 65"/>
                      <a:gd name="T22" fmla="*/ 96 w 99"/>
                      <a:gd name="T23" fmla="*/ 17 h 65"/>
                      <a:gd name="T24" fmla="*/ 97 w 99"/>
                      <a:gd name="T25" fmla="*/ 13 h 65"/>
                      <a:gd name="T26" fmla="*/ 99 w 99"/>
                      <a:gd name="T27" fmla="*/ 0 h 65"/>
                      <a:gd name="T28" fmla="*/ 0 w 99"/>
                      <a:gd name="T29" fmla="*/ 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9" h="65">
                        <a:moveTo>
                          <a:pt x="0" y="0"/>
                        </a:moveTo>
                        <a:cubicBezTo>
                          <a:pt x="3" y="13"/>
                          <a:pt x="3" y="13"/>
                          <a:pt x="3" y="13"/>
                        </a:cubicBezTo>
                        <a:cubicBezTo>
                          <a:pt x="4" y="17"/>
                          <a:pt x="4" y="17"/>
                          <a:pt x="4" y="17"/>
                        </a:cubicBezTo>
                        <a:cubicBezTo>
                          <a:pt x="6" y="25"/>
                          <a:pt x="6" y="25"/>
                          <a:pt x="6" y="25"/>
                        </a:cubicBezTo>
                        <a:cubicBezTo>
                          <a:pt x="7" y="29"/>
                          <a:pt x="7" y="29"/>
                          <a:pt x="7" y="29"/>
                        </a:cubicBezTo>
                        <a:cubicBezTo>
                          <a:pt x="13" y="60"/>
                          <a:pt x="13" y="60"/>
                          <a:pt x="13" y="60"/>
                        </a:cubicBezTo>
                        <a:cubicBezTo>
                          <a:pt x="14" y="63"/>
                          <a:pt x="17" y="65"/>
                          <a:pt x="20" y="65"/>
                        </a:cubicBezTo>
                        <a:cubicBezTo>
                          <a:pt x="79" y="65"/>
                          <a:pt x="79" y="65"/>
                          <a:pt x="79" y="65"/>
                        </a:cubicBezTo>
                        <a:cubicBezTo>
                          <a:pt x="83" y="65"/>
                          <a:pt x="86" y="63"/>
                          <a:pt x="86" y="60"/>
                        </a:cubicBezTo>
                        <a:cubicBezTo>
                          <a:pt x="93" y="29"/>
                          <a:pt x="93" y="29"/>
                          <a:pt x="93" y="29"/>
                        </a:cubicBezTo>
                        <a:cubicBezTo>
                          <a:pt x="94" y="25"/>
                          <a:pt x="94" y="25"/>
                          <a:pt x="94" y="25"/>
                        </a:cubicBezTo>
                        <a:cubicBezTo>
                          <a:pt x="96" y="17"/>
                          <a:pt x="96" y="17"/>
                          <a:pt x="96" y="17"/>
                        </a:cubicBezTo>
                        <a:cubicBezTo>
                          <a:pt x="97" y="13"/>
                          <a:pt x="97" y="13"/>
                          <a:pt x="97" y="13"/>
                        </a:cubicBezTo>
                        <a:cubicBezTo>
                          <a:pt x="99" y="0"/>
                          <a:pt x="99" y="0"/>
                          <a:pt x="99" y="0"/>
                        </a:cubicBezTo>
                        <a:lnTo>
                          <a:pt x="0" y="0"/>
                        </a:lnTo>
                        <a:close/>
                      </a:path>
                    </a:pathLst>
                  </a:custGeom>
                  <a:solidFill>
                    <a:srgbClr val="A0AB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 name="Freeform 4256">
                    <a:extLst>
                      <a:ext uri="{FF2B5EF4-FFF2-40B4-BE49-F238E27FC236}">
                        <a16:creationId xmlns:a16="http://schemas.microsoft.com/office/drawing/2014/main" id="{692B1C9C-FB33-5B1B-A1CD-9AA4E9C76AA6}"/>
                      </a:ext>
                    </a:extLst>
                  </p:cNvPr>
                  <p:cNvSpPr>
                    <a:spLocks/>
                  </p:cNvSpPr>
                  <p:nvPr/>
                </p:nvSpPr>
                <p:spPr bwMode="auto">
                  <a:xfrm>
                    <a:off x="12919627" y="10365889"/>
                    <a:ext cx="1572550" cy="76708"/>
                  </a:xfrm>
                  <a:custGeom>
                    <a:avLst/>
                    <a:gdLst>
                      <a:gd name="T0" fmla="*/ 0 w 82"/>
                      <a:gd name="T1" fmla="*/ 0 h 4"/>
                      <a:gd name="T2" fmla="*/ 1 w 82"/>
                      <a:gd name="T3" fmla="*/ 4 h 4"/>
                      <a:gd name="T4" fmla="*/ 81 w 82"/>
                      <a:gd name="T5" fmla="*/ 4 h 4"/>
                      <a:gd name="T6" fmla="*/ 82 w 82"/>
                      <a:gd name="T7" fmla="*/ 0 h 4"/>
                      <a:gd name="T8" fmla="*/ 0 w 82"/>
                      <a:gd name="T9" fmla="*/ 0 h 4"/>
                    </a:gdLst>
                    <a:ahLst/>
                    <a:cxnLst>
                      <a:cxn ang="0">
                        <a:pos x="T0" y="T1"/>
                      </a:cxn>
                      <a:cxn ang="0">
                        <a:pos x="T2" y="T3"/>
                      </a:cxn>
                      <a:cxn ang="0">
                        <a:pos x="T4" y="T5"/>
                      </a:cxn>
                      <a:cxn ang="0">
                        <a:pos x="T6" y="T7"/>
                      </a:cxn>
                      <a:cxn ang="0">
                        <a:pos x="T8" y="T9"/>
                      </a:cxn>
                    </a:cxnLst>
                    <a:rect l="0" t="0" r="r" b="b"/>
                    <a:pathLst>
                      <a:path w="82" h="4">
                        <a:moveTo>
                          <a:pt x="0" y="0"/>
                        </a:moveTo>
                        <a:lnTo>
                          <a:pt x="1" y="4"/>
                        </a:lnTo>
                        <a:lnTo>
                          <a:pt x="81" y="4"/>
                        </a:lnTo>
                        <a:lnTo>
                          <a:pt x="82" y="0"/>
                        </a:lnTo>
                        <a:lnTo>
                          <a:pt x="0" y="0"/>
                        </a:lnTo>
                        <a:close/>
                      </a:path>
                    </a:pathLst>
                  </a:custGeom>
                  <a:solidFill>
                    <a:srgbClr val="8D97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 name="Freeform 4257">
                    <a:extLst>
                      <a:ext uri="{FF2B5EF4-FFF2-40B4-BE49-F238E27FC236}">
                        <a16:creationId xmlns:a16="http://schemas.microsoft.com/office/drawing/2014/main" id="{67FEFC31-B140-A10B-64EE-0E8D590E2F1B}"/>
                      </a:ext>
                    </a:extLst>
                  </p:cNvPr>
                  <p:cNvSpPr>
                    <a:spLocks/>
                  </p:cNvSpPr>
                  <p:nvPr/>
                </p:nvSpPr>
                <p:spPr bwMode="auto">
                  <a:xfrm>
                    <a:off x="12950678" y="10597849"/>
                    <a:ext cx="1476670" cy="57536"/>
                  </a:xfrm>
                  <a:custGeom>
                    <a:avLst/>
                    <a:gdLst>
                      <a:gd name="T0" fmla="*/ 0 w 77"/>
                      <a:gd name="T1" fmla="*/ 0 h 3"/>
                      <a:gd name="T2" fmla="*/ 1 w 77"/>
                      <a:gd name="T3" fmla="*/ 3 h 3"/>
                      <a:gd name="T4" fmla="*/ 76 w 77"/>
                      <a:gd name="T5" fmla="*/ 3 h 3"/>
                      <a:gd name="T6" fmla="*/ 77 w 77"/>
                      <a:gd name="T7" fmla="*/ 0 h 3"/>
                      <a:gd name="T8" fmla="*/ 0 w 77"/>
                      <a:gd name="T9" fmla="*/ 0 h 3"/>
                    </a:gdLst>
                    <a:ahLst/>
                    <a:cxnLst>
                      <a:cxn ang="0">
                        <a:pos x="T0" y="T1"/>
                      </a:cxn>
                      <a:cxn ang="0">
                        <a:pos x="T2" y="T3"/>
                      </a:cxn>
                      <a:cxn ang="0">
                        <a:pos x="T4" y="T5"/>
                      </a:cxn>
                      <a:cxn ang="0">
                        <a:pos x="T6" y="T7"/>
                      </a:cxn>
                      <a:cxn ang="0">
                        <a:pos x="T8" y="T9"/>
                      </a:cxn>
                    </a:cxnLst>
                    <a:rect l="0" t="0" r="r" b="b"/>
                    <a:pathLst>
                      <a:path w="77" h="3">
                        <a:moveTo>
                          <a:pt x="0" y="0"/>
                        </a:moveTo>
                        <a:lnTo>
                          <a:pt x="1" y="3"/>
                        </a:lnTo>
                        <a:lnTo>
                          <a:pt x="76" y="3"/>
                        </a:lnTo>
                        <a:lnTo>
                          <a:pt x="77" y="0"/>
                        </a:lnTo>
                        <a:lnTo>
                          <a:pt x="0" y="0"/>
                        </a:lnTo>
                        <a:close/>
                      </a:path>
                    </a:pathLst>
                  </a:custGeom>
                  <a:solidFill>
                    <a:srgbClr val="8D97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
            <p:nvSpPr>
              <p:cNvPr id="72" name="Freeform 4254">
                <a:extLst>
                  <a:ext uri="{FF2B5EF4-FFF2-40B4-BE49-F238E27FC236}">
                    <a16:creationId xmlns:a16="http://schemas.microsoft.com/office/drawing/2014/main" id="{94C27ABF-81AD-56F0-6BBD-ED90181B88E4}"/>
                  </a:ext>
                </a:extLst>
              </p:cNvPr>
              <p:cNvSpPr>
                <a:spLocks/>
              </p:cNvSpPr>
              <p:nvPr/>
            </p:nvSpPr>
            <p:spPr bwMode="auto">
              <a:xfrm rot="382393" flipH="1">
                <a:off x="-1725353" y="7930637"/>
                <a:ext cx="654860" cy="932454"/>
              </a:xfrm>
              <a:custGeom>
                <a:avLst/>
                <a:gdLst>
                  <a:gd name="T0" fmla="*/ 49 w 50"/>
                  <a:gd name="T1" fmla="*/ 41 h 41"/>
                  <a:gd name="T2" fmla="*/ 50 w 50"/>
                  <a:gd name="T3" fmla="*/ 41 h 41"/>
                  <a:gd name="T4" fmla="*/ 50 w 50"/>
                  <a:gd name="T5" fmla="*/ 40 h 41"/>
                  <a:gd name="T6" fmla="*/ 1 w 50"/>
                  <a:gd name="T7" fmla="*/ 0 h 41"/>
                  <a:gd name="T8" fmla="*/ 0 w 50"/>
                  <a:gd name="T9" fmla="*/ 0 h 41"/>
                  <a:gd name="T10" fmla="*/ 0 w 50"/>
                  <a:gd name="T11" fmla="*/ 2 h 41"/>
                  <a:gd name="T12" fmla="*/ 49 w 50"/>
                  <a:gd name="T13" fmla="*/ 41 h 41"/>
                  <a:gd name="T14" fmla="*/ 49 w 50"/>
                  <a:gd name="T15" fmla="*/ 41 h 4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 h="41">
                    <a:moveTo>
                      <a:pt x="49" y="41"/>
                    </a:moveTo>
                    <a:cubicBezTo>
                      <a:pt x="50" y="41"/>
                      <a:pt x="50" y="41"/>
                      <a:pt x="50" y="41"/>
                    </a:cubicBezTo>
                    <a:cubicBezTo>
                      <a:pt x="50" y="41"/>
                      <a:pt x="50" y="40"/>
                      <a:pt x="50" y="40"/>
                    </a:cubicBezTo>
                    <a:cubicBezTo>
                      <a:pt x="1" y="0"/>
                      <a:pt x="1" y="0"/>
                      <a:pt x="1" y="0"/>
                    </a:cubicBezTo>
                    <a:cubicBezTo>
                      <a:pt x="1" y="0"/>
                      <a:pt x="0" y="0"/>
                      <a:pt x="0" y="0"/>
                    </a:cubicBezTo>
                    <a:cubicBezTo>
                      <a:pt x="0" y="1"/>
                      <a:pt x="0" y="1"/>
                      <a:pt x="0" y="2"/>
                    </a:cubicBezTo>
                    <a:cubicBezTo>
                      <a:pt x="49" y="41"/>
                      <a:pt x="49" y="41"/>
                      <a:pt x="49" y="41"/>
                    </a:cubicBezTo>
                    <a:cubicBezTo>
                      <a:pt x="49" y="41"/>
                      <a:pt x="49" y="41"/>
                      <a:pt x="49" y="41"/>
                    </a:cubicBezTo>
                    <a:close/>
                  </a:path>
                </a:pathLst>
              </a:custGeom>
              <a:solidFill>
                <a:srgbClr val="837847"/>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36" name="Group 35">
              <a:extLst>
                <a:ext uri="{FF2B5EF4-FFF2-40B4-BE49-F238E27FC236}">
                  <a16:creationId xmlns:a16="http://schemas.microsoft.com/office/drawing/2014/main" id="{C3D554F3-3DF9-1AFD-46F3-0477D0947864}"/>
                </a:ext>
              </a:extLst>
            </p:cNvPr>
            <p:cNvGrpSpPr/>
            <p:nvPr/>
          </p:nvGrpSpPr>
          <p:grpSpPr>
            <a:xfrm>
              <a:off x="5093728" y="2259518"/>
              <a:ext cx="3954808" cy="4667304"/>
              <a:chOff x="1803696" y="1810576"/>
              <a:chExt cx="2482763" cy="2930057"/>
            </a:xfrm>
          </p:grpSpPr>
          <p:grpSp>
            <p:nvGrpSpPr>
              <p:cNvPr id="37" name="Group 36">
                <a:extLst>
                  <a:ext uri="{FF2B5EF4-FFF2-40B4-BE49-F238E27FC236}">
                    <a16:creationId xmlns:a16="http://schemas.microsoft.com/office/drawing/2014/main" id="{68A63D7B-A235-D570-1C3A-96DCF6C0A4CE}"/>
                  </a:ext>
                </a:extLst>
              </p:cNvPr>
              <p:cNvGrpSpPr/>
              <p:nvPr/>
            </p:nvGrpSpPr>
            <p:grpSpPr>
              <a:xfrm>
                <a:off x="1803696" y="1810576"/>
                <a:ext cx="2482763" cy="2930057"/>
                <a:chOff x="142953" y="934202"/>
                <a:chExt cx="1561324" cy="1842612"/>
              </a:xfrm>
            </p:grpSpPr>
            <p:sp>
              <p:nvSpPr>
                <p:cNvPr id="39" name="Freeform 115">
                  <a:extLst>
                    <a:ext uri="{FF2B5EF4-FFF2-40B4-BE49-F238E27FC236}">
                      <a16:creationId xmlns:a16="http://schemas.microsoft.com/office/drawing/2014/main" id="{C1DA7B39-4B74-A9CB-F34A-F5195CC2F54B}"/>
                    </a:ext>
                  </a:extLst>
                </p:cNvPr>
                <p:cNvSpPr>
                  <a:spLocks/>
                </p:cNvSpPr>
                <p:nvPr/>
              </p:nvSpPr>
              <p:spPr bwMode="auto">
                <a:xfrm>
                  <a:off x="142953" y="1880972"/>
                  <a:ext cx="345543" cy="473521"/>
                </a:xfrm>
                <a:custGeom>
                  <a:avLst/>
                  <a:gdLst>
                    <a:gd name="T0" fmla="*/ 2 w 32"/>
                    <a:gd name="T1" fmla="*/ 19 h 44"/>
                    <a:gd name="T2" fmla="*/ 20 w 32"/>
                    <a:gd name="T3" fmla="*/ 40 h 44"/>
                    <a:gd name="T4" fmla="*/ 31 w 32"/>
                    <a:gd name="T5" fmla="*/ 20 h 44"/>
                    <a:gd name="T6" fmla="*/ 15 w 32"/>
                    <a:gd name="T7" fmla="*/ 2 h 44"/>
                    <a:gd name="T8" fmla="*/ 2 w 32"/>
                    <a:gd name="T9" fmla="*/ 19 h 44"/>
                  </a:gdLst>
                  <a:ahLst/>
                  <a:cxnLst>
                    <a:cxn ang="0">
                      <a:pos x="T0" y="T1"/>
                    </a:cxn>
                    <a:cxn ang="0">
                      <a:pos x="T2" y="T3"/>
                    </a:cxn>
                    <a:cxn ang="0">
                      <a:pos x="T4" y="T5"/>
                    </a:cxn>
                    <a:cxn ang="0">
                      <a:pos x="T6" y="T7"/>
                    </a:cxn>
                    <a:cxn ang="0">
                      <a:pos x="T8" y="T9"/>
                    </a:cxn>
                  </a:cxnLst>
                  <a:rect l="0" t="0" r="r" b="b"/>
                  <a:pathLst>
                    <a:path w="32" h="44">
                      <a:moveTo>
                        <a:pt x="2" y="19"/>
                      </a:moveTo>
                      <a:cubicBezTo>
                        <a:pt x="3" y="30"/>
                        <a:pt x="12" y="44"/>
                        <a:pt x="20" y="40"/>
                      </a:cubicBezTo>
                      <a:cubicBezTo>
                        <a:pt x="27" y="37"/>
                        <a:pt x="32" y="31"/>
                        <a:pt x="31" y="20"/>
                      </a:cubicBezTo>
                      <a:cubicBezTo>
                        <a:pt x="29" y="9"/>
                        <a:pt x="23" y="4"/>
                        <a:pt x="15" y="2"/>
                      </a:cubicBezTo>
                      <a:cubicBezTo>
                        <a:pt x="5" y="0"/>
                        <a:pt x="0" y="8"/>
                        <a:pt x="2" y="19"/>
                      </a:cubicBezTo>
                    </a:path>
                  </a:pathLst>
                </a:custGeom>
                <a:solidFill>
                  <a:srgbClr val="ED90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40" name="Freeform 116">
                  <a:extLst>
                    <a:ext uri="{FF2B5EF4-FFF2-40B4-BE49-F238E27FC236}">
                      <a16:creationId xmlns:a16="http://schemas.microsoft.com/office/drawing/2014/main" id="{99BA2F4A-09C4-F7F8-EED7-009F209BA760}"/>
                    </a:ext>
                  </a:extLst>
                </p:cNvPr>
                <p:cNvSpPr>
                  <a:spLocks/>
                </p:cNvSpPr>
                <p:nvPr/>
              </p:nvSpPr>
              <p:spPr bwMode="auto">
                <a:xfrm>
                  <a:off x="194144" y="1880972"/>
                  <a:ext cx="140780" cy="102382"/>
                </a:xfrm>
                <a:custGeom>
                  <a:avLst/>
                  <a:gdLst>
                    <a:gd name="T0" fmla="*/ 0 w 14"/>
                    <a:gd name="T1" fmla="*/ 5 h 9"/>
                    <a:gd name="T2" fmla="*/ 14 w 14"/>
                    <a:gd name="T3" fmla="*/ 9 h 9"/>
                    <a:gd name="T4" fmla="*/ 13 w 14"/>
                    <a:gd name="T5" fmla="*/ 2 h 9"/>
                    <a:gd name="T6" fmla="*/ 7 w 14"/>
                    <a:gd name="T7" fmla="*/ 1 h 9"/>
                    <a:gd name="T8" fmla="*/ 0 w 14"/>
                    <a:gd name="T9" fmla="*/ 5 h 9"/>
                  </a:gdLst>
                  <a:ahLst/>
                  <a:cxnLst>
                    <a:cxn ang="0">
                      <a:pos x="T0" y="T1"/>
                    </a:cxn>
                    <a:cxn ang="0">
                      <a:pos x="T2" y="T3"/>
                    </a:cxn>
                    <a:cxn ang="0">
                      <a:pos x="T4" y="T5"/>
                    </a:cxn>
                    <a:cxn ang="0">
                      <a:pos x="T6" y="T7"/>
                    </a:cxn>
                    <a:cxn ang="0">
                      <a:pos x="T8" y="T9"/>
                    </a:cxn>
                  </a:cxnLst>
                  <a:rect l="0" t="0" r="r" b="b"/>
                  <a:pathLst>
                    <a:path w="14" h="9">
                      <a:moveTo>
                        <a:pt x="0" y="5"/>
                      </a:moveTo>
                      <a:cubicBezTo>
                        <a:pt x="2" y="2"/>
                        <a:pt x="12" y="1"/>
                        <a:pt x="14" y="9"/>
                      </a:cubicBezTo>
                      <a:cubicBezTo>
                        <a:pt x="13" y="2"/>
                        <a:pt x="13" y="2"/>
                        <a:pt x="13" y="2"/>
                      </a:cubicBezTo>
                      <a:cubicBezTo>
                        <a:pt x="13" y="2"/>
                        <a:pt x="10" y="0"/>
                        <a:pt x="7" y="1"/>
                      </a:cubicBezTo>
                      <a:cubicBezTo>
                        <a:pt x="2" y="2"/>
                        <a:pt x="0" y="5"/>
                        <a:pt x="0" y="5"/>
                      </a:cubicBezTo>
                      <a:close/>
                    </a:path>
                  </a:pathLst>
                </a:custGeom>
                <a:solidFill>
                  <a:srgbClr val="FCBB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41" name="Freeform 117">
                  <a:extLst>
                    <a:ext uri="{FF2B5EF4-FFF2-40B4-BE49-F238E27FC236}">
                      <a16:creationId xmlns:a16="http://schemas.microsoft.com/office/drawing/2014/main" id="{2B4D388F-998B-8CCE-6CD1-6C4B51DB406A}"/>
                    </a:ext>
                  </a:extLst>
                </p:cNvPr>
                <p:cNvSpPr>
                  <a:spLocks/>
                </p:cNvSpPr>
                <p:nvPr/>
              </p:nvSpPr>
              <p:spPr bwMode="auto">
                <a:xfrm>
                  <a:off x="1358734" y="1880972"/>
                  <a:ext cx="345543" cy="473521"/>
                </a:xfrm>
                <a:custGeom>
                  <a:avLst/>
                  <a:gdLst>
                    <a:gd name="T0" fmla="*/ 30 w 32"/>
                    <a:gd name="T1" fmla="*/ 19 h 44"/>
                    <a:gd name="T2" fmla="*/ 12 w 32"/>
                    <a:gd name="T3" fmla="*/ 40 h 44"/>
                    <a:gd name="T4" fmla="*/ 2 w 32"/>
                    <a:gd name="T5" fmla="*/ 20 h 44"/>
                    <a:gd name="T6" fmla="*/ 18 w 32"/>
                    <a:gd name="T7" fmla="*/ 2 h 44"/>
                    <a:gd name="T8" fmla="*/ 30 w 32"/>
                    <a:gd name="T9" fmla="*/ 19 h 44"/>
                  </a:gdLst>
                  <a:ahLst/>
                  <a:cxnLst>
                    <a:cxn ang="0">
                      <a:pos x="T0" y="T1"/>
                    </a:cxn>
                    <a:cxn ang="0">
                      <a:pos x="T2" y="T3"/>
                    </a:cxn>
                    <a:cxn ang="0">
                      <a:pos x="T4" y="T5"/>
                    </a:cxn>
                    <a:cxn ang="0">
                      <a:pos x="T6" y="T7"/>
                    </a:cxn>
                    <a:cxn ang="0">
                      <a:pos x="T8" y="T9"/>
                    </a:cxn>
                  </a:cxnLst>
                  <a:rect l="0" t="0" r="r" b="b"/>
                  <a:pathLst>
                    <a:path w="32" h="44">
                      <a:moveTo>
                        <a:pt x="30" y="19"/>
                      </a:moveTo>
                      <a:cubicBezTo>
                        <a:pt x="29" y="30"/>
                        <a:pt x="20" y="44"/>
                        <a:pt x="12" y="40"/>
                      </a:cubicBezTo>
                      <a:cubicBezTo>
                        <a:pt x="6" y="37"/>
                        <a:pt x="0" y="31"/>
                        <a:pt x="2" y="20"/>
                      </a:cubicBezTo>
                      <a:cubicBezTo>
                        <a:pt x="3" y="9"/>
                        <a:pt x="9" y="4"/>
                        <a:pt x="18" y="2"/>
                      </a:cubicBezTo>
                      <a:cubicBezTo>
                        <a:pt x="27" y="0"/>
                        <a:pt x="32" y="8"/>
                        <a:pt x="30" y="19"/>
                      </a:cubicBezTo>
                    </a:path>
                  </a:pathLst>
                </a:custGeom>
                <a:solidFill>
                  <a:srgbClr val="ED90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42" name="Freeform 118">
                  <a:extLst>
                    <a:ext uri="{FF2B5EF4-FFF2-40B4-BE49-F238E27FC236}">
                      <a16:creationId xmlns:a16="http://schemas.microsoft.com/office/drawing/2014/main" id="{F3E9841E-D5D4-9407-C338-26FCD6DD143E}"/>
                    </a:ext>
                  </a:extLst>
                </p:cNvPr>
                <p:cNvSpPr>
                  <a:spLocks/>
                </p:cNvSpPr>
                <p:nvPr/>
              </p:nvSpPr>
              <p:spPr bwMode="auto">
                <a:xfrm>
                  <a:off x="1512307" y="1880972"/>
                  <a:ext cx="153573" cy="102382"/>
                </a:xfrm>
                <a:custGeom>
                  <a:avLst/>
                  <a:gdLst>
                    <a:gd name="T0" fmla="*/ 14 w 14"/>
                    <a:gd name="T1" fmla="*/ 5 h 9"/>
                    <a:gd name="T2" fmla="*/ 0 w 14"/>
                    <a:gd name="T3" fmla="*/ 9 h 9"/>
                    <a:gd name="T4" fmla="*/ 1 w 14"/>
                    <a:gd name="T5" fmla="*/ 2 h 9"/>
                    <a:gd name="T6" fmla="*/ 7 w 14"/>
                    <a:gd name="T7" fmla="*/ 1 h 9"/>
                    <a:gd name="T8" fmla="*/ 14 w 14"/>
                    <a:gd name="T9" fmla="*/ 5 h 9"/>
                  </a:gdLst>
                  <a:ahLst/>
                  <a:cxnLst>
                    <a:cxn ang="0">
                      <a:pos x="T0" y="T1"/>
                    </a:cxn>
                    <a:cxn ang="0">
                      <a:pos x="T2" y="T3"/>
                    </a:cxn>
                    <a:cxn ang="0">
                      <a:pos x="T4" y="T5"/>
                    </a:cxn>
                    <a:cxn ang="0">
                      <a:pos x="T6" y="T7"/>
                    </a:cxn>
                    <a:cxn ang="0">
                      <a:pos x="T8" y="T9"/>
                    </a:cxn>
                  </a:cxnLst>
                  <a:rect l="0" t="0" r="r" b="b"/>
                  <a:pathLst>
                    <a:path w="14" h="9">
                      <a:moveTo>
                        <a:pt x="14" y="5"/>
                      </a:moveTo>
                      <a:cubicBezTo>
                        <a:pt x="12" y="2"/>
                        <a:pt x="3" y="1"/>
                        <a:pt x="0" y="9"/>
                      </a:cubicBezTo>
                      <a:cubicBezTo>
                        <a:pt x="1" y="2"/>
                        <a:pt x="1" y="2"/>
                        <a:pt x="1" y="2"/>
                      </a:cubicBezTo>
                      <a:cubicBezTo>
                        <a:pt x="1" y="2"/>
                        <a:pt x="4" y="0"/>
                        <a:pt x="7" y="1"/>
                      </a:cubicBezTo>
                      <a:cubicBezTo>
                        <a:pt x="12" y="2"/>
                        <a:pt x="14" y="5"/>
                        <a:pt x="14" y="5"/>
                      </a:cubicBezTo>
                      <a:close/>
                    </a:path>
                  </a:pathLst>
                </a:custGeom>
                <a:solidFill>
                  <a:srgbClr val="FCBB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44" name="Freeform 119">
                  <a:extLst>
                    <a:ext uri="{FF2B5EF4-FFF2-40B4-BE49-F238E27FC236}">
                      <a16:creationId xmlns:a16="http://schemas.microsoft.com/office/drawing/2014/main" id="{4C53881D-17C3-A583-046F-E7F6AAC59499}"/>
                    </a:ext>
                  </a:extLst>
                </p:cNvPr>
                <p:cNvSpPr>
                  <a:spLocks/>
                </p:cNvSpPr>
                <p:nvPr/>
              </p:nvSpPr>
              <p:spPr bwMode="auto">
                <a:xfrm>
                  <a:off x="334915" y="1113108"/>
                  <a:ext cx="1190194" cy="1241385"/>
                </a:xfrm>
                <a:custGeom>
                  <a:avLst/>
                  <a:gdLst>
                    <a:gd name="T0" fmla="*/ 56 w 111"/>
                    <a:gd name="T1" fmla="*/ 0 h 115"/>
                    <a:gd name="T2" fmla="*/ 111 w 111"/>
                    <a:gd name="T3" fmla="*/ 60 h 115"/>
                    <a:gd name="T4" fmla="*/ 56 w 111"/>
                    <a:gd name="T5" fmla="*/ 115 h 115"/>
                    <a:gd name="T6" fmla="*/ 0 w 111"/>
                    <a:gd name="T7" fmla="*/ 60 h 115"/>
                    <a:gd name="T8" fmla="*/ 56 w 111"/>
                    <a:gd name="T9" fmla="*/ 0 h 115"/>
                  </a:gdLst>
                  <a:ahLst/>
                  <a:cxnLst>
                    <a:cxn ang="0">
                      <a:pos x="T0" y="T1"/>
                    </a:cxn>
                    <a:cxn ang="0">
                      <a:pos x="T2" y="T3"/>
                    </a:cxn>
                    <a:cxn ang="0">
                      <a:pos x="T4" y="T5"/>
                    </a:cxn>
                    <a:cxn ang="0">
                      <a:pos x="T6" y="T7"/>
                    </a:cxn>
                    <a:cxn ang="0">
                      <a:pos x="T8" y="T9"/>
                    </a:cxn>
                  </a:cxnLst>
                  <a:rect l="0" t="0" r="r" b="b"/>
                  <a:pathLst>
                    <a:path w="111" h="115">
                      <a:moveTo>
                        <a:pt x="56" y="0"/>
                      </a:moveTo>
                      <a:cubicBezTo>
                        <a:pt x="86" y="0"/>
                        <a:pt x="111" y="19"/>
                        <a:pt x="111" y="60"/>
                      </a:cubicBezTo>
                      <a:cubicBezTo>
                        <a:pt x="111" y="90"/>
                        <a:pt x="86" y="115"/>
                        <a:pt x="56" y="115"/>
                      </a:cubicBezTo>
                      <a:cubicBezTo>
                        <a:pt x="25" y="115"/>
                        <a:pt x="0" y="90"/>
                        <a:pt x="0" y="60"/>
                      </a:cubicBezTo>
                      <a:cubicBezTo>
                        <a:pt x="0" y="20"/>
                        <a:pt x="25" y="0"/>
                        <a:pt x="56" y="0"/>
                      </a:cubicBezTo>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45" name="Freeform 120">
                  <a:extLst>
                    <a:ext uri="{FF2B5EF4-FFF2-40B4-BE49-F238E27FC236}">
                      <a16:creationId xmlns:a16="http://schemas.microsoft.com/office/drawing/2014/main" id="{9384233C-969C-3574-435E-2D605F5DD38E}"/>
                    </a:ext>
                  </a:extLst>
                </p:cNvPr>
                <p:cNvSpPr>
                  <a:spLocks/>
                </p:cNvSpPr>
                <p:nvPr/>
              </p:nvSpPr>
              <p:spPr bwMode="auto">
                <a:xfrm>
                  <a:off x="360511" y="1484238"/>
                  <a:ext cx="1151797" cy="1292576"/>
                </a:xfrm>
                <a:custGeom>
                  <a:avLst/>
                  <a:gdLst>
                    <a:gd name="T0" fmla="*/ 107 w 107"/>
                    <a:gd name="T1" fmla="*/ 53 h 120"/>
                    <a:gd name="T2" fmla="*/ 53 w 107"/>
                    <a:gd name="T3" fmla="*/ 120 h 120"/>
                    <a:gd name="T4" fmla="*/ 0 w 107"/>
                    <a:gd name="T5" fmla="*/ 53 h 120"/>
                    <a:gd name="T6" fmla="*/ 53 w 107"/>
                    <a:gd name="T7" fmla="*/ 0 h 120"/>
                    <a:gd name="T8" fmla="*/ 107 w 107"/>
                    <a:gd name="T9" fmla="*/ 53 h 120"/>
                  </a:gdLst>
                  <a:ahLst/>
                  <a:cxnLst>
                    <a:cxn ang="0">
                      <a:pos x="T0" y="T1"/>
                    </a:cxn>
                    <a:cxn ang="0">
                      <a:pos x="T2" y="T3"/>
                    </a:cxn>
                    <a:cxn ang="0">
                      <a:pos x="T4" y="T5"/>
                    </a:cxn>
                    <a:cxn ang="0">
                      <a:pos x="T6" y="T7"/>
                    </a:cxn>
                    <a:cxn ang="0">
                      <a:pos x="T8" y="T9"/>
                    </a:cxn>
                  </a:cxnLst>
                  <a:rect l="0" t="0" r="r" b="b"/>
                  <a:pathLst>
                    <a:path w="107" h="120">
                      <a:moveTo>
                        <a:pt x="107" y="53"/>
                      </a:moveTo>
                      <a:cubicBezTo>
                        <a:pt x="107" y="83"/>
                        <a:pt x="88" y="120"/>
                        <a:pt x="53" y="120"/>
                      </a:cubicBezTo>
                      <a:cubicBezTo>
                        <a:pt x="17" y="120"/>
                        <a:pt x="0" y="83"/>
                        <a:pt x="0" y="53"/>
                      </a:cubicBezTo>
                      <a:cubicBezTo>
                        <a:pt x="0" y="24"/>
                        <a:pt x="24" y="0"/>
                        <a:pt x="53" y="0"/>
                      </a:cubicBezTo>
                      <a:cubicBezTo>
                        <a:pt x="83" y="0"/>
                        <a:pt x="107" y="24"/>
                        <a:pt x="107" y="53"/>
                      </a:cubicBezTo>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46" name="Freeform 123">
                  <a:extLst>
                    <a:ext uri="{FF2B5EF4-FFF2-40B4-BE49-F238E27FC236}">
                      <a16:creationId xmlns:a16="http://schemas.microsoft.com/office/drawing/2014/main" id="{C652FE02-6354-BA46-BAA0-2A4530266069}"/>
                    </a:ext>
                  </a:extLst>
                </p:cNvPr>
                <p:cNvSpPr>
                  <a:spLocks/>
                </p:cNvSpPr>
                <p:nvPr/>
              </p:nvSpPr>
              <p:spPr bwMode="auto">
                <a:xfrm>
                  <a:off x="514083" y="1740193"/>
                  <a:ext cx="243161" cy="89588"/>
                </a:xfrm>
                <a:custGeom>
                  <a:avLst/>
                  <a:gdLst>
                    <a:gd name="T0" fmla="*/ 15 w 23"/>
                    <a:gd name="T1" fmla="*/ 0 h 8"/>
                    <a:gd name="T2" fmla="*/ 0 w 23"/>
                    <a:gd name="T3" fmla="*/ 7 h 8"/>
                    <a:gd name="T4" fmla="*/ 0 w 23"/>
                    <a:gd name="T5" fmla="*/ 8 h 8"/>
                    <a:gd name="T6" fmla="*/ 5 w 23"/>
                    <a:gd name="T7" fmla="*/ 8 h 8"/>
                    <a:gd name="T8" fmla="*/ 15 w 23"/>
                    <a:gd name="T9" fmla="*/ 4 h 8"/>
                    <a:gd name="T10" fmla="*/ 19 w 23"/>
                    <a:gd name="T11" fmla="*/ 5 h 8"/>
                    <a:gd name="T12" fmla="*/ 20 w 23"/>
                    <a:gd name="T13" fmla="*/ 5 h 8"/>
                    <a:gd name="T14" fmla="*/ 22 w 23"/>
                    <a:gd name="T15" fmla="*/ 5 h 8"/>
                    <a:gd name="T16" fmla="*/ 22 w 23"/>
                    <a:gd name="T17" fmla="*/ 4 h 8"/>
                    <a:gd name="T18" fmla="*/ 22 w 23"/>
                    <a:gd name="T19" fmla="*/ 2 h 8"/>
                    <a:gd name="T20" fmla="*/ 22 w 23"/>
                    <a:gd name="T21" fmla="*/ 2 h 8"/>
                    <a:gd name="T22" fmla="*/ 22 w 23"/>
                    <a:gd name="T23" fmla="*/ 2 h 8"/>
                    <a:gd name="T24" fmla="*/ 22 w 23"/>
                    <a:gd name="T25" fmla="*/ 1 h 8"/>
                    <a:gd name="T26" fmla="*/ 22 w 23"/>
                    <a:gd name="T27" fmla="*/ 1 h 8"/>
                    <a:gd name="T28" fmla="*/ 22 w 23"/>
                    <a:gd name="T29" fmla="*/ 1 h 8"/>
                    <a:gd name="T30" fmla="*/ 21 w 23"/>
                    <a:gd name="T31" fmla="*/ 1 h 8"/>
                    <a:gd name="T32" fmla="*/ 15 w 23"/>
                    <a:gd name="T33"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8">
                      <a:moveTo>
                        <a:pt x="15" y="0"/>
                      </a:moveTo>
                      <a:cubicBezTo>
                        <a:pt x="8" y="0"/>
                        <a:pt x="2" y="4"/>
                        <a:pt x="0" y="7"/>
                      </a:cubicBezTo>
                      <a:cubicBezTo>
                        <a:pt x="0" y="8"/>
                        <a:pt x="0" y="8"/>
                        <a:pt x="0" y="8"/>
                      </a:cubicBezTo>
                      <a:cubicBezTo>
                        <a:pt x="1" y="8"/>
                        <a:pt x="3" y="8"/>
                        <a:pt x="5" y="8"/>
                      </a:cubicBezTo>
                      <a:cubicBezTo>
                        <a:pt x="7" y="7"/>
                        <a:pt x="10" y="4"/>
                        <a:pt x="15" y="4"/>
                      </a:cubicBezTo>
                      <a:cubicBezTo>
                        <a:pt x="16" y="4"/>
                        <a:pt x="18" y="4"/>
                        <a:pt x="19" y="5"/>
                      </a:cubicBezTo>
                      <a:cubicBezTo>
                        <a:pt x="20" y="5"/>
                        <a:pt x="20" y="5"/>
                        <a:pt x="20" y="5"/>
                      </a:cubicBezTo>
                      <a:cubicBezTo>
                        <a:pt x="21" y="5"/>
                        <a:pt x="21" y="5"/>
                        <a:pt x="22" y="5"/>
                      </a:cubicBezTo>
                      <a:cubicBezTo>
                        <a:pt x="22" y="5"/>
                        <a:pt x="22" y="4"/>
                        <a:pt x="22" y="4"/>
                      </a:cubicBezTo>
                      <a:cubicBezTo>
                        <a:pt x="23" y="3"/>
                        <a:pt x="23" y="2"/>
                        <a:pt x="22" y="2"/>
                      </a:cubicBezTo>
                      <a:cubicBezTo>
                        <a:pt x="22" y="2"/>
                        <a:pt x="22" y="2"/>
                        <a:pt x="22" y="2"/>
                      </a:cubicBezTo>
                      <a:cubicBezTo>
                        <a:pt x="22" y="2"/>
                        <a:pt x="22" y="2"/>
                        <a:pt x="22" y="2"/>
                      </a:cubicBezTo>
                      <a:cubicBezTo>
                        <a:pt x="22" y="1"/>
                        <a:pt x="22" y="1"/>
                        <a:pt x="22" y="1"/>
                      </a:cubicBezTo>
                      <a:cubicBezTo>
                        <a:pt x="22" y="1"/>
                        <a:pt x="22" y="1"/>
                        <a:pt x="22" y="1"/>
                      </a:cubicBezTo>
                      <a:cubicBezTo>
                        <a:pt x="22" y="1"/>
                        <a:pt x="22" y="1"/>
                        <a:pt x="22" y="1"/>
                      </a:cubicBezTo>
                      <a:cubicBezTo>
                        <a:pt x="21" y="1"/>
                        <a:pt x="21" y="1"/>
                        <a:pt x="21" y="1"/>
                      </a:cubicBezTo>
                      <a:cubicBezTo>
                        <a:pt x="19" y="0"/>
                        <a:pt x="17" y="0"/>
                        <a:pt x="15" y="0"/>
                      </a:cubicBezTo>
                    </a:path>
                  </a:pathLst>
                </a:custGeom>
                <a:solidFill>
                  <a:srgbClr val="D5A8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47" name="Freeform 124">
                  <a:extLst>
                    <a:ext uri="{FF2B5EF4-FFF2-40B4-BE49-F238E27FC236}">
                      <a16:creationId xmlns:a16="http://schemas.microsoft.com/office/drawing/2014/main" id="{2D761E27-0698-F572-7CDE-359B5570C17E}"/>
                    </a:ext>
                  </a:extLst>
                </p:cNvPr>
                <p:cNvSpPr>
                  <a:spLocks/>
                </p:cNvSpPr>
                <p:nvPr/>
              </p:nvSpPr>
              <p:spPr bwMode="auto">
                <a:xfrm>
                  <a:off x="514083" y="1689002"/>
                  <a:ext cx="243161" cy="153573"/>
                </a:xfrm>
                <a:custGeom>
                  <a:avLst/>
                  <a:gdLst>
                    <a:gd name="T0" fmla="*/ 22 w 23"/>
                    <a:gd name="T1" fmla="*/ 8 h 14"/>
                    <a:gd name="T2" fmla="*/ 20 w 23"/>
                    <a:gd name="T3" fmla="*/ 8 h 14"/>
                    <a:gd name="T4" fmla="*/ 4 w 23"/>
                    <a:gd name="T5" fmla="*/ 13 h 14"/>
                    <a:gd name="T6" fmla="*/ 1 w 23"/>
                    <a:gd name="T7" fmla="*/ 13 h 14"/>
                    <a:gd name="T8" fmla="*/ 1 w 23"/>
                    <a:gd name="T9" fmla="*/ 10 h 14"/>
                    <a:gd name="T10" fmla="*/ 22 w 23"/>
                    <a:gd name="T11" fmla="*/ 4 h 14"/>
                    <a:gd name="T12" fmla="*/ 23 w 23"/>
                    <a:gd name="T13" fmla="*/ 7 h 14"/>
                    <a:gd name="T14" fmla="*/ 22 w 23"/>
                    <a:gd name="T15" fmla="*/ 8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14">
                      <a:moveTo>
                        <a:pt x="22" y="8"/>
                      </a:moveTo>
                      <a:cubicBezTo>
                        <a:pt x="22" y="8"/>
                        <a:pt x="21" y="8"/>
                        <a:pt x="20" y="8"/>
                      </a:cubicBezTo>
                      <a:cubicBezTo>
                        <a:pt x="11" y="5"/>
                        <a:pt x="5" y="13"/>
                        <a:pt x="4" y="13"/>
                      </a:cubicBezTo>
                      <a:cubicBezTo>
                        <a:pt x="4" y="14"/>
                        <a:pt x="2" y="14"/>
                        <a:pt x="1" y="13"/>
                      </a:cubicBezTo>
                      <a:cubicBezTo>
                        <a:pt x="0" y="13"/>
                        <a:pt x="0" y="11"/>
                        <a:pt x="1" y="10"/>
                      </a:cubicBezTo>
                      <a:cubicBezTo>
                        <a:pt x="4" y="6"/>
                        <a:pt x="12" y="0"/>
                        <a:pt x="22" y="4"/>
                      </a:cubicBezTo>
                      <a:cubicBezTo>
                        <a:pt x="23" y="4"/>
                        <a:pt x="23" y="6"/>
                        <a:pt x="23" y="7"/>
                      </a:cubicBezTo>
                      <a:cubicBezTo>
                        <a:pt x="23" y="7"/>
                        <a:pt x="23" y="8"/>
                        <a:pt x="22" y="8"/>
                      </a:cubicBezTo>
                      <a:close/>
                    </a:path>
                  </a:pathLst>
                </a:custGeom>
                <a:solidFill>
                  <a:srgbClr val="6F5B56"/>
                </a:solidFill>
                <a:ln>
                  <a:noFill/>
                </a:ln>
              </p:spPr>
              <p:txBody>
                <a:bodyPr vert="horz" wrap="square" lIns="45720" tIns="22860" rIns="45720" bIns="22860" numCol="1" anchor="t" anchorCtr="0" compatLnSpc="1">
                  <a:prstTxWarp prst="textNoShape">
                    <a:avLst/>
                  </a:prstTxWarp>
                </a:bodyPr>
                <a:lstStyle/>
                <a:p>
                  <a:endParaRPr lang="en-US" sz="900"/>
                </a:p>
              </p:txBody>
            </p:sp>
            <p:sp>
              <p:nvSpPr>
                <p:cNvPr id="48" name="Freeform 125">
                  <a:extLst>
                    <a:ext uri="{FF2B5EF4-FFF2-40B4-BE49-F238E27FC236}">
                      <a16:creationId xmlns:a16="http://schemas.microsoft.com/office/drawing/2014/main" id="{A87D40C5-8194-4AE6-3DE7-338C693EA0D6}"/>
                    </a:ext>
                  </a:extLst>
                </p:cNvPr>
                <p:cNvSpPr>
                  <a:spLocks/>
                </p:cNvSpPr>
                <p:nvPr/>
              </p:nvSpPr>
              <p:spPr bwMode="auto">
                <a:xfrm>
                  <a:off x="514083" y="1689002"/>
                  <a:ext cx="243161" cy="140779"/>
                </a:xfrm>
                <a:custGeom>
                  <a:avLst/>
                  <a:gdLst>
                    <a:gd name="T0" fmla="*/ 1 w 23"/>
                    <a:gd name="T1" fmla="*/ 13 h 13"/>
                    <a:gd name="T2" fmla="*/ 2 w 23"/>
                    <a:gd name="T3" fmla="*/ 12 h 13"/>
                    <a:gd name="T4" fmla="*/ 23 w 23"/>
                    <a:gd name="T5" fmla="*/ 5 h 13"/>
                    <a:gd name="T6" fmla="*/ 23 w 23"/>
                    <a:gd name="T7" fmla="*/ 6 h 13"/>
                    <a:gd name="T8" fmla="*/ 22 w 23"/>
                    <a:gd name="T9" fmla="*/ 4 h 13"/>
                    <a:gd name="T10" fmla="*/ 1 w 23"/>
                    <a:gd name="T11" fmla="*/ 10 h 13"/>
                    <a:gd name="T12" fmla="*/ 1 w 23"/>
                    <a:gd name="T13" fmla="*/ 13 h 13"/>
                  </a:gdLst>
                  <a:ahLst/>
                  <a:cxnLst>
                    <a:cxn ang="0">
                      <a:pos x="T0" y="T1"/>
                    </a:cxn>
                    <a:cxn ang="0">
                      <a:pos x="T2" y="T3"/>
                    </a:cxn>
                    <a:cxn ang="0">
                      <a:pos x="T4" y="T5"/>
                    </a:cxn>
                    <a:cxn ang="0">
                      <a:pos x="T6" y="T7"/>
                    </a:cxn>
                    <a:cxn ang="0">
                      <a:pos x="T8" y="T9"/>
                    </a:cxn>
                    <a:cxn ang="0">
                      <a:pos x="T10" y="T11"/>
                    </a:cxn>
                    <a:cxn ang="0">
                      <a:pos x="T12" y="T13"/>
                    </a:cxn>
                  </a:cxnLst>
                  <a:rect l="0" t="0" r="r" b="b"/>
                  <a:pathLst>
                    <a:path w="23" h="13">
                      <a:moveTo>
                        <a:pt x="1" y="13"/>
                      </a:moveTo>
                      <a:cubicBezTo>
                        <a:pt x="1" y="13"/>
                        <a:pt x="1" y="12"/>
                        <a:pt x="2" y="12"/>
                      </a:cubicBezTo>
                      <a:cubicBezTo>
                        <a:pt x="4" y="8"/>
                        <a:pt x="13" y="1"/>
                        <a:pt x="23" y="5"/>
                      </a:cubicBezTo>
                      <a:cubicBezTo>
                        <a:pt x="23" y="5"/>
                        <a:pt x="23" y="5"/>
                        <a:pt x="23" y="6"/>
                      </a:cubicBezTo>
                      <a:cubicBezTo>
                        <a:pt x="23" y="5"/>
                        <a:pt x="22" y="4"/>
                        <a:pt x="22" y="4"/>
                      </a:cubicBezTo>
                      <a:cubicBezTo>
                        <a:pt x="12" y="0"/>
                        <a:pt x="4" y="6"/>
                        <a:pt x="1" y="10"/>
                      </a:cubicBezTo>
                      <a:cubicBezTo>
                        <a:pt x="0" y="11"/>
                        <a:pt x="0" y="13"/>
                        <a:pt x="1" y="13"/>
                      </a:cubicBezTo>
                      <a:close/>
                    </a:path>
                  </a:pathLst>
                </a:custGeom>
                <a:solidFill>
                  <a:srgbClr val="8E7771"/>
                </a:solidFill>
                <a:ln>
                  <a:noFill/>
                </a:ln>
              </p:spPr>
              <p:txBody>
                <a:bodyPr vert="horz" wrap="square" lIns="45720" tIns="22860" rIns="45720" bIns="22860" numCol="1" anchor="t" anchorCtr="0" compatLnSpc="1">
                  <a:prstTxWarp prst="textNoShape">
                    <a:avLst/>
                  </a:prstTxWarp>
                </a:bodyPr>
                <a:lstStyle/>
                <a:p>
                  <a:endParaRPr lang="en-US" sz="900"/>
                </a:p>
              </p:txBody>
            </p:sp>
            <p:sp>
              <p:nvSpPr>
                <p:cNvPr id="49" name="Freeform 126">
                  <a:extLst>
                    <a:ext uri="{FF2B5EF4-FFF2-40B4-BE49-F238E27FC236}">
                      <a16:creationId xmlns:a16="http://schemas.microsoft.com/office/drawing/2014/main" id="{FD13BF09-503A-ECCD-2BAD-7A893C5EF88B}"/>
                    </a:ext>
                  </a:extLst>
                </p:cNvPr>
                <p:cNvSpPr>
                  <a:spLocks/>
                </p:cNvSpPr>
                <p:nvPr/>
              </p:nvSpPr>
              <p:spPr bwMode="auto">
                <a:xfrm>
                  <a:off x="1064390" y="1740193"/>
                  <a:ext cx="243161" cy="127977"/>
                </a:xfrm>
                <a:custGeom>
                  <a:avLst/>
                  <a:gdLst>
                    <a:gd name="T0" fmla="*/ 8 w 23"/>
                    <a:gd name="T1" fmla="*/ 0 h 11"/>
                    <a:gd name="T2" fmla="*/ 1 w 23"/>
                    <a:gd name="T3" fmla="*/ 1 h 11"/>
                    <a:gd name="T4" fmla="*/ 1 w 23"/>
                    <a:gd name="T5" fmla="*/ 1 h 11"/>
                    <a:gd name="T6" fmla="*/ 1 w 23"/>
                    <a:gd name="T7" fmla="*/ 1 h 11"/>
                    <a:gd name="T8" fmla="*/ 1 w 23"/>
                    <a:gd name="T9" fmla="*/ 1 h 11"/>
                    <a:gd name="T10" fmla="*/ 1 w 23"/>
                    <a:gd name="T11" fmla="*/ 2 h 11"/>
                    <a:gd name="T12" fmla="*/ 0 w 23"/>
                    <a:gd name="T13" fmla="*/ 2 h 11"/>
                    <a:gd name="T14" fmla="*/ 0 w 23"/>
                    <a:gd name="T15" fmla="*/ 2 h 11"/>
                    <a:gd name="T16" fmla="*/ 0 w 23"/>
                    <a:gd name="T17" fmla="*/ 4 h 11"/>
                    <a:gd name="T18" fmla="*/ 1 w 23"/>
                    <a:gd name="T19" fmla="*/ 5 h 11"/>
                    <a:gd name="T20" fmla="*/ 2 w 23"/>
                    <a:gd name="T21" fmla="*/ 5 h 11"/>
                    <a:gd name="T22" fmla="*/ 3 w 23"/>
                    <a:gd name="T23" fmla="*/ 5 h 11"/>
                    <a:gd name="T24" fmla="*/ 8 w 23"/>
                    <a:gd name="T25" fmla="*/ 4 h 11"/>
                    <a:gd name="T26" fmla="*/ 19 w 23"/>
                    <a:gd name="T27" fmla="*/ 10 h 11"/>
                    <a:gd name="T28" fmla="*/ 20 w 23"/>
                    <a:gd name="T29" fmla="*/ 11 h 11"/>
                    <a:gd name="T30" fmla="*/ 21 w 23"/>
                    <a:gd name="T31" fmla="*/ 11 h 11"/>
                    <a:gd name="T32" fmla="*/ 22 w 23"/>
                    <a:gd name="T33" fmla="*/ 10 h 11"/>
                    <a:gd name="T34" fmla="*/ 22 w 23"/>
                    <a:gd name="T35" fmla="*/ 7 h 11"/>
                    <a:gd name="T36" fmla="*/ 8 w 23"/>
                    <a:gd name="T3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3" h="11">
                      <a:moveTo>
                        <a:pt x="8" y="0"/>
                      </a:moveTo>
                      <a:cubicBezTo>
                        <a:pt x="6" y="0"/>
                        <a:pt x="4" y="0"/>
                        <a:pt x="1" y="1"/>
                      </a:cubicBezTo>
                      <a:cubicBezTo>
                        <a:pt x="1" y="1"/>
                        <a:pt x="1" y="1"/>
                        <a:pt x="1" y="1"/>
                      </a:cubicBezTo>
                      <a:cubicBezTo>
                        <a:pt x="1" y="1"/>
                        <a:pt x="1" y="1"/>
                        <a:pt x="1" y="1"/>
                      </a:cubicBezTo>
                      <a:cubicBezTo>
                        <a:pt x="1" y="1"/>
                        <a:pt x="1" y="1"/>
                        <a:pt x="1" y="1"/>
                      </a:cubicBezTo>
                      <a:cubicBezTo>
                        <a:pt x="1" y="2"/>
                        <a:pt x="1" y="2"/>
                        <a:pt x="1" y="2"/>
                      </a:cubicBezTo>
                      <a:cubicBezTo>
                        <a:pt x="0" y="2"/>
                        <a:pt x="0" y="2"/>
                        <a:pt x="0" y="2"/>
                      </a:cubicBezTo>
                      <a:cubicBezTo>
                        <a:pt x="0" y="2"/>
                        <a:pt x="0" y="2"/>
                        <a:pt x="0" y="2"/>
                      </a:cubicBezTo>
                      <a:cubicBezTo>
                        <a:pt x="0" y="3"/>
                        <a:pt x="0" y="3"/>
                        <a:pt x="0" y="4"/>
                      </a:cubicBezTo>
                      <a:cubicBezTo>
                        <a:pt x="0" y="4"/>
                        <a:pt x="1" y="5"/>
                        <a:pt x="1" y="5"/>
                      </a:cubicBezTo>
                      <a:cubicBezTo>
                        <a:pt x="1" y="5"/>
                        <a:pt x="2" y="5"/>
                        <a:pt x="2" y="5"/>
                      </a:cubicBezTo>
                      <a:cubicBezTo>
                        <a:pt x="3" y="5"/>
                        <a:pt x="3" y="5"/>
                        <a:pt x="3" y="5"/>
                      </a:cubicBezTo>
                      <a:cubicBezTo>
                        <a:pt x="5" y="4"/>
                        <a:pt x="6" y="4"/>
                        <a:pt x="8" y="4"/>
                      </a:cubicBezTo>
                      <a:cubicBezTo>
                        <a:pt x="14" y="4"/>
                        <a:pt x="19" y="10"/>
                        <a:pt x="19" y="10"/>
                      </a:cubicBezTo>
                      <a:cubicBezTo>
                        <a:pt x="19" y="10"/>
                        <a:pt x="20" y="11"/>
                        <a:pt x="20" y="11"/>
                      </a:cubicBezTo>
                      <a:cubicBezTo>
                        <a:pt x="20" y="11"/>
                        <a:pt x="21" y="11"/>
                        <a:pt x="21" y="11"/>
                      </a:cubicBezTo>
                      <a:cubicBezTo>
                        <a:pt x="21" y="11"/>
                        <a:pt x="22" y="11"/>
                        <a:pt x="22" y="10"/>
                      </a:cubicBezTo>
                      <a:cubicBezTo>
                        <a:pt x="23" y="10"/>
                        <a:pt x="23" y="8"/>
                        <a:pt x="22" y="7"/>
                      </a:cubicBezTo>
                      <a:cubicBezTo>
                        <a:pt x="20" y="4"/>
                        <a:pt x="15" y="0"/>
                        <a:pt x="8" y="0"/>
                      </a:cubicBezTo>
                    </a:path>
                  </a:pathLst>
                </a:custGeom>
                <a:solidFill>
                  <a:srgbClr val="D5A8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50" name="Freeform 127">
                  <a:extLst>
                    <a:ext uri="{FF2B5EF4-FFF2-40B4-BE49-F238E27FC236}">
                      <a16:creationId xmlns:a16="http://schemas.microsoft.com/office/drawing/2014/main" id="{95205789-8396-B96D-39A3-A0FD288A162F}"/>
                    </a:ext>
                  </a:extLst>
                </p:cNvPr>
                <p:cNvSpPr>
                  <a:spLocks/>
                </p:cNvSpPr>
                <p:nvPr/>
              </p:nvSpPr>
              <p:spPr bwMode="auto">
                <a:xfrm>
                  <a:off x="1051588" y="1689002"/>
                  <a:ext cx="255955" cy="153573"/>
                </a:xfrm>
                <a:custGeom>
                  <a:avLst/>
                  <a:gdLst>
                    <a:gd name="T0" fmla="*/ 1 w 24"/>
                    <a:gd name="T1" fmla="*/ 8 h 14"/>
                    <a:gd name="T2" fmla="*/ 4 w 24"/>
                    <a:gd name="T3" fmla="*/ 8 h 14"/>
                    <a:gd name="T4" fmla="*/ 19 w 24"/>
                    <a:gd name="T5" fmla="*/ 13 h 14"/>
                    <a:gd name="T6" fmla="*/ 22 w 24"/>
                    <a:gd name="T7" fmla="*/ 14 h 14"/>
                    <a:gd name="T8" fmla="*/ 23 w 24"/>
                    <a:gd name="T9" fmla="*/ 10 h 14"/>
                    <a:gd name="T10" fmla="*/ 2 w 24"/>
                    <a:gd name="T11" fmla="*/ 4 h 14"/>
                    <a:gd name="T12" fmla="*/ 1 w 24"/>
                    <a:gd name="T13" fmla="*/ 7 h 14"/>
                    <a:gd name="T14" fmla="*/ 1 w 24"/>
                    <a:gd name="T15" fmla="*/ 8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 h="14">
                      <a:moveTo>
                        <a:pt x="1" y="8"/>
                      </a:moveTo>
                      <a:cubicBezTo>
                        <a:pt x="2" y="8"/>
                        <a:pt x="3" y="9"/>
                        <a:pt x="4" y="8"/>
                      </a:cubicBezTo>
                      <a:cubicBezTo>
                        <a:pt x="13" y="5"/>
                        <a:pt x="19" y="13"/>
                        <a:pt x="19" y="13"/>
                      </a:cubicBezTo>
                      <a:cubicBezTo>
                        <a:pt x="20" y="14"/>
                        <a:pt x="21" y="14"/>
                        <a:pt x="22" y="14"/>
                      </a:cubicBezTo>
                      <a:cubicBezTo>
                        <a:pt x="23" y="13"/>
                        <a:pt x="24" y="11"/>
                        <a:pt x="23" y="10"/>
                      </a:cubicBezTo>
                      <a:cubicBezTo>
                        <a:pt x="20" y="7"/>
                        <a:pt x="12" y="0"/>
                        <a:pt x="2" y="4"/>
                      </a:cubicBezTo>
                      <a:cubicBezTo>
                        <a:pt x="1" y="5"/>
                        <a:pt x="0" y="6"/>
                        <a:pt x="1" y="7"/>
                      </a:cubicBezTo>
                      <a:cubicBezTo>
                        <a:pt x="1" y="7"/>
                        <a:pt x="1" y="8"/>
                        <a:pt x="1" y="8"/>
                      </a:cubicBezTo>
                      <a:close/>
                    </a:path>
                  </a:pathLst>
                </a:custGeom>
                <a:solidFill>
                  <a:srgbClr val="6F5B56"/>
                </a:solidFill>
                <a:ln>
                  <a:noFill/>
                </a:ln>
              </p:spPr>
              <p:txBody>
                <a:bodyPr vert="horz" wrap="square" lIns="45720" tIns="22860" rIns="45720" bIns="22860" numCol="1" anchor="t" anchorCtr="0" compatLnSpc="1">
                  <a:prstTxWarp prst="textNoShape">
                    <a:avLst/>
                  </a:prstTxWarp>
                </a:bodyPr>
                <a:lstStyle/>
                <a:p>
                  <a:endParaRPr lang="en-US" sz="900"/>
                </a:p>
              </p:txBody>
            </p:sp>
            <p:sp>
              <p:nvSpPr>
                <p:cNvPr id="51" name="Freeform 128">
                  <a:extLst>
                    <a:ext uri="{FF2B5EF4-FFF2-40B4-BE49-F238E27FC236}">
                      <a16:creationId xmlns:a16="http://schemas.microsoft.com/office/drawing/2014/main" id="{7B31E694-733E-0467-FC54-D7B7353B6289}"/>
                    </a:ext>
                  </a:extLst>
                </p:cNvPr>
                <p:cNvSpPr>
                  <a:spLocks/>
                </p:cNvSpPr>
                <p:nvPr/>
              </p:nvSpPr>
              <p:spPr bwMode="auto">
                <a:xfrm>
                  <a:off x="1064390" y="1689002"/>
                  <a:ext cx="243161" cy="153573"/>
                </a:xfrm>
                <a:custGeom>
                  <a:avLst/>
                  <a:gdLst>
                    <a:gd name="T0" fmla="*/ 21 w 23"/>
                    <a:gd name="T1" fmla="*/ 14 h 14"/>
                    <a:gd name="T2" fmla="*/ 21 w 23"/>
                    <a:gd name="T3" fmla="*/ 12 h 14"/>
                    <a:gd name="T4" fmla="*/ 0 w 23"/>
                    <a:gd name="T5" fmla="*/ 5 h 14"/>
                    <a:gd name="T6" fmla="*/ 0 w 23"/>
                    <a:gd name="T7" fmla="*/ 6 h 14"/>
                    <a:gd name="T8" fmla="*/ 1 w 23"/>
                    <a:gd name="T9" fmla="*/ 4 h 14"/>
                    <a:gd name="T10" fmla="*/ 22 w 23"/>
                    <a:gd name="T11" fmla="*/ 10 h 14"/>
                    <a:gd name="T12" fmla="*/ 21 w 23"/>
                    <a:gd name="T13" fmla="*/ 14 h 14"/>
                  </a:gdLst>
                  <a:ahLst/>
                  <a:cxnLst>
                    <a:cxn ang="0">
                      <a:pos x="T0" y="T1"/>
                    </a:cxn>
                    <a:cxn ang="0">
                      <a:pos x="T2" y="T3"/>
                    </a:cxn>
                    <a:cxn ang="0">
                      <a:pos x="T4" y="T5"/>
                    </a:cxn>
                    <a:cxn ang="0">
                      <a:pos x="T6" y="T7"/>
                    </a:cxn>
                    <a:cxn ang="0">
                      <a:pos x="T8" y="T9"/>
                    </a:cxn>
                    <a:cxn ang="0">
                      <a:pos x="T10" y="T11"/>
                    </a:cxn>
                    <a:cxn ang="0">
                      <a:pos x="T12" y="T13"/>
                    </a:cxn>
                  </a:cxnLst>
                  <a:rect l="0" t="0" r="r" b="b"/>
                  <a:pathLst>
                    <a:path w="23" h="14">
                      <a:moveTo>
                        <a:pt x="21" y="14"/>
                      </a:moveTo>
                      <a:cubicBezTo>
                        <a:pt x="22" y="13"/>
                        <a:pt x="21" y="12"/>
                        <a:pt x="21" y="12"/>
                      </a:cubicBezTo>
                      <a:cubicBezTo>
                        <a:pt x="18" y="8"/>
                        <a:pt x="10" y="1"/>
                        <a:pt x="0" y="5"/>
                      </a:cubicBezTo>
                      <a:cubicBezTo>
                        <a:pt x="0" y="5"/>
                        <a:pt x="0" y="5"/>
                        <a:pt x="0" y="6"/>
                      </a:cubicBezTo>
                      <a:cubicBezTo>
                        <a:pt x="0" y="5"/>
                        <a:pt x="0" y="4"/>
                        <a:pt x="1" y="4"/>
                      </a:cubicBezTo>
                      <a:cubicBezTo>
                        <a:pt x="11" y="0"/>
                        <a:pt x="19" y="7"/>
                        <a:pt x="22" y="10"/>
                      </a:cubicBezTo>
                      <a:cubicBezTo>
                        <a:pt x="23" y="11"/>
                        <a:pt x="22" y="13"/>
                        <a:pt x="21" y="14"/>
                      </a:cubicBezTo>
                      <a:close/>
                    </a:path>
                  </a:pathLst>
                </a:custGeom>
                <a:solidFill>
                  <a:srgbClr val="8E7771"/>
                </a:solidFill>
                <a:ln>
                  <a:noFill/>
                </a:ln>
              </p:spPr>
              <p:txBody>
                <a:bodyPr vert="horz" wrap="square" lIns="45720" tIns="22860" rIns="45720" bIns="22860" numCol="1" anchor="t" anchorCtr="0" compatLnSpc="1">
                  <a:prstTxWarp prst="textNoShape">
                    <a:avLst/>
                  </a:prstTxWarp>
                </a:bodyPr>
                <a:lstStyle/>
                <a:p>
                  <a:endParaRPr lang="en-US" sz="900"/>
                </a:p>
              </p:txBody>
            </p:sp>
            <p:grpSp>
              <p:nvGrpSpPr>
                <p:cNvPr id="52" name="Group 51">
                  <a:extLst>
                    <a:ext uri="{FF2B5EF4-FFF2-40B4-BE49-F238E27FC236}">
                      <a16:creationId xmlns:a16="http://schemas.microsoft.com/office/drawing/2014/main" id="{E69363BE-8C96-714B-89D3-43932CCFBA08}"/>
                    </a:ext>
                  </a:extLst>
                </p:cNvPr>
                <p:cNvGrpSpPr/>
                <p:nvPr/>
              </p:nvGrpSpPr>
              <p:grpSpPr>
                <a:xfrm>
                  <a:off x="656833" y="2374458"/>
                  <a:ext cx="535036" cy="227394"/>
                  <a:chOff x="4643802" y="5084415"/>
                  <a:chExt cx="511910" cy="217565"/>
                </a:xfrm>
              </p:grpSpPr>
              <p:sp>
                <p:nvSpPr>
                  <p:cNvPr id="69" name="Freeform 134">
                    <a:extLst>
                      <a:ext uri="{FF2B5EF4-FFF2-40B4-BE49-F238E27FC236}">
                        <a16:creationId xmlns:a16="http://schemas.microsoft.com/office/drawing/2014/main" id="{418BEB9A-5B89-9874-765D-113CBD066120}"/>
                      </a:ext>
                    </a:extLst>
                  </p:cNvPr>
                  <p:cNvSpPr>
                    <a:spLocks/>
                  </p:cNvSpPr>
                  <p:nvPr/>
                </p:nvSpPr>
                <p:spPr bwMode="auto">
                  <a:xfrm>
                    <a:off x="4643802" y="5084415"/>
                    <a:ext cx="511910" cy="127977"/>
                  </a:xfrm>
                  <a:custGeom>
                    <a:avLst/>
                    <a:gdLst>
                      <a:gd name="T0" fmla="*/ 6 w 47"/>
                      <a:gd name="T1" fmla="*/ 12 h 12"/>
                      <a:gd name="T2" fmla="*/ 0 w 47"/>
                      <a:gd name="T3" fmla="*/ 0 h 12"/>
                      <a:gd name="T4" fmla="*/ 24 w 47"/>
                      <a:gd name="T5" fmla="*/ 1 h 12"/>
                      <a:gd name="T6" fmla="*/ 47 w 47"/>
                      <a:gd name="T7" fmla="*/ 0 h 12"/>
                      <a:gd name="T8" fmla="*/ 41 w 47"/>
                      <a:gd name="T9" fmla="*/ 12 h 12"/>
                      <a:gd name="T10" fmla="*/ 24 w 47"/>
                      <a:gd name="T11" fmla="*/ 8 h 12"/>
                      <a:gd name="T12" fmla="*/ 6 w 47"/>
                      <a:gd name="T13" fmla="*/ 12 h 12"/>
                    </a:gdLst>
                    <a:ahLst/>
                    <a:cxnLst>
                      <a:cxn ang="0">
                        <a:pos x="T0" y="T1"/>
                      </a:cxn>
                      <a:cxn ang="0">
                        <a:pos x="T2" y="T3"/>
                      </a:cxn>
                      <a:cxn ang="0">
                        <a:pos x="T4" y="T5"/>
                      </a:cxn>
                      <a:cxn ang="0">
                        <a:pos x="T6" y="T7"/>
                      </a:cxn>
                      <a:cxn ang="0">
                        <a:pos x="T8" y="T9"/>
                      </a:cxn>
                      <a:cxn ang="0">
                        <a:pos x="T10" y="T11"/>
                      </a:cxn>
                      <a:cxn ang="0">
                        <a:pos x="T12" y="T13"/>
                      </a:cxn>
                    </a:cxnLst>
                    <a:rect l="0" t="0" r="r" b="b"/>
                    <a:pathLst>
                      <a:path w="47" h="12">
                        <a:moveTo>
                          <a:pt x="6" y="12"/>
                        </a:moveTo>
                        <a:cubicBezTo>
                          <a:pt x="3" y="9"/>
                          <a:pt x="1" y="4"/>
                          <a:pt x="0" y="0"/>
                        </a:cubicBezTo>
                        <a:cubicBezTo>
                          <a:pt x="7" y="1"/>
                          <a:pt x="15" y="1"/>
                          <a:pt x="24" y="1"/>
                        </a:cubicBezTo>
                        <a:cubicBezTo>
                          <a:pt x="32" y="1"/>
                          <a:pt x="40" y="1"/>
                          <a:pt x="47" y="0"/>
                        </a:cubicBezTo>
                        <a:cubicBezTo>
                          <a:pt x="46" y="4"/>
                          <a:pt x="44" y="9"/>
                          <a:pt x="41" y="12"/>
                        </a:cubicBezTo>
                        <a:cubicBezTo>
                          <a:pt x="37" y="9"/>
                          <a:pt x="31" y="8"/>
                          <a:pt x="24" y="8"/>
                        </a:cubicBezTo>
                        <a:cubicBezTo>
                          <a:pt x="16" y="8"/>
                          <a:pt x="10" y="9"/>
                          <a:pt x="6" y="12"/>
                        </a:cubicBezTo>
                        <a:close/>
                      </a:path>
                    </a:pathLst>
                  </a:custGeom>
                  <a:solidFill>
                    <a:srgbClr val="9A32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70" name="Freeform 135">
                    <a:extLst>
                      <a:ext uri="{FF2B5EF4-FFF2-40B4-BE49-F238E27FC236}">
                        <a16:creationId xmlns:a16="http://schemas.microsoft.com/office/drawing/2014/main" id="{6A452AB1-3EA2-6D96-0C22-D52150A1E7CF}"/>
                      </a:ext>
                    </a:extLst>
                  </p:cNvPr>
                  <p:cNvSpPr>
                    <a:spLocks/>
                  </p:cNvSpPr>
                  <p:nvPr/>
                </p:nvSpPr>
                <p:spPr bwMode="auto">
                  <a:xfrm>
                    <a:off x="4720589" y="5174003"/>
                    <a:ext cx="371138" cy="127977"/>
                  </a:xfrm>
                  <a:custGeom>
                    <a:avLst/>
                    <a:gdLst>
                      <a:gd name="T0" fmla="*/ 18 w 35"/>
                      <a:gd name="T1" fmla="*/ 12 h 12"/>
                      <a:gd name="T2" fmla="*/ 0 w 35"/>
                      <a:gd name="T3" fmla="*/ 4 h 12"/>
                      <a:gd name="T4" fmla="*/ 18 w 35"/>
                      <a:gd name="T5" fmla="*/ 0 h 12"/>
                      <a:gd name="T6" fmla="*/ 35 w 35"/>
                      <a:gd name="T7" fmla="*/ 4 h 12"/>
                      <a:gd name="T8" fmla="*/ 18 w 35"/>
                      <a:gd name="T9" fmla="*/ 12 h 12"/>
                    </a:gdLst>
                    <a:ahLst/>
                    <a:cxnLst>
                      <a:cxn ang="0">
                        <a:pos x="T0" y="T1"/>
                      </a:cxn>
                      <a:cxn ang="0">
                        <a:pos x="T2" y="T3"/>
                      </a:cxn>
                      <a:cxn ang="0">
                        <a:pos x="T4" y="T5"/>
                      </a:cxn>
                      <a:cxn ang="0">
                        <a:pos x="T6" y="T7"/>
                      </a:cxn>
                      <a:cxn ang="0">
                        <a:pos x="T8" y="T9"/>
                      </a:cxn>
                    </a:cxnLst>
                    <a:rect l="0" t="0" r="r" b="b"/>
                    <a:pathLst>
                      <a:path w="35" h="12">
                        <a:moveTo>
                          <a:pt x="18" y="12"/>
                        </a:moveTo>
                        <a:cubicBezTo>
                          <a:pt x="11" y="12"/>
                          <a:pt x="4" y="9"/>
                          <a:pt x="0" y="4"/>
                        </a:cubicBezTo>
                        <a:cubicBezTo>
                          <a:pt x="4" y="1"/>
                          <a:pt x="10" y="0"/>
                          <a:pt x="18" y="0"/>
                        </a:cubicBezTo>
                        <a:cubicBezTo>
                          <a:pt x="25" y="0"/>
                          <a:pt x="31" y="1"/>
                          <a:pt x="35" y="4"/>
                        </a:cubicBezTo>
                        <a:cubicBezTo>
                          <a:pt x="31" y="9"/>
                          <a:pt x="25" y="12"/>
                          <a:pt x="18" y="12"/>
                        </a:cubicBezTo>
                        <a:close/>
                      </a:path>
                    </a:pathLst>
                  </a:custGeom>
                  <a:solidFill>
                    <a:srgbClr val="C455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grpSp>
            <p:sp>
              <p:nvSpPr>
                <p:cNvPr id="53" name="Freeform 159">
                  <a:extLst>
                    <a:ext uri="{FF2B5EF4-FFF2-40B4-BE49-F238E27FC236}">
                      <a16:creationId xmlns:a16="http://schemas.microsoft.com/office/drawing/2014/main" id="{AFCDB8D6-3399-02B3-3B3B-ABE76622EC28}"/>
                    </a:ext>
                  </a:extLst>
                </p:cNvPr>
                <p:cNvSpPr>
                  <a:spLocks noEditPoints="1"/>
                </p:cNvSpPr>
                <p:nvPr/>
              </p:nvSpPr>
              <p:spPr bwMode="auto">
                <a:xfrm>
                  <a:off x="437297" y="1868170"/>
                  <a:ext cx="383932" cy="319948"/>
                </a:xfrm>
                <a:custGeom>
                  <a:avLst/>
                  <a:gdLst>
                    <a:gd name="T0" fmla="*/ 17 w 36"/>
                    <a:gd name="T1" fmla="*/ 30 h 30"/>
                    <a:gd name="T2" fmla="*/ 17 w 36"/>
                    <a:gd name="T3" fmla="*/ 30 h 30"/>
                    <a:gd name="T4" fmla="*/ 17 w 36"/>
                    <a:gd name="T5" fmla="*/ 30 h 30"/>
                    <a:gd name="T6" fmla="*/ 17 w 36"/>
                    <a:gd name="T7" fmla="*/ 30 h 30"/>
                    <a:gd name="T8" fmla="*/ 16 w 36"/>
                    <a:gd name="T9" fmla="*/ 30 h 30"/>
                    <a:gd name="T10" fmla="*/ 16 w 36"/>
                    <a:gd name="T11" fmla="*/ 30 h 30"/>
                    <a:gd name="T12" fmla="*/ 16 w 36"/>
                    <a:gd name="T13" fmla="*/ 30 h 30"/>
                    <a:gd name="T14" fmla="*/ 35 w 36"/>
                    <a:gd name="T15" fmla="*/ 15 h 30"/>
                    <a:gd name="T16" fmla="*/ 17 w 36"/>
                    <a:gd name="T17" fmla="*/ 30 h 30"/>
                    <a:gd name="T18" fmla="*/ 35 w 36"/>
                    <a:gd name="T19" fmla="*/ 15 h 30"/>
                    <a:gd name="T20" fmla="*/ 35 w 36"/>
                    <a:gd name="T21" fmla="*/ 14 h 30"/>
                    <a:gd name="T22" fmla="*/ 35 w 36"/>
                    <a:gd name="T23" fmla="*/ 15 h 30"/>
                    <a:gd name="T24" fmla="*/ 35 w 36"/>
                    <a:gd name="T25" fmla="*/ 14 h 30"/>
                    <a:gd name="T26" fmla="*/ 14 w 36"/>
                    <a:gd name="T27" fmla="*/ 0 h 30"/>
                    <a:gd name="T28" fmla="*/ 14 w 36"/>
                    <a:gd name="T29" fmla="*/ 0 h 30"/>
                    <a:gd name="T30" fmla="*/ 18 w 36"/>
                    <a:gd name="T31" fmla="*/ 1 h 30"/>
                    <a:gd name="T32" fmla="*/ 18 w 36"/>
                    <a:gd name="T33" fmla="*/ 1 h 30"/>
                    <a:gd name="T34" fmla="*/ 34 w 36"/>
                    <a:gd name="T35" fmla="*/ 6 h 30"/>
                    <a:gd name="T36" fmla="*/ 36 w 36"/>
                    <a:gd name="T37" fmla="*/ 11 h 30"/>
                    <a:gd name="T38" fmla="*/ 34 w 36"/>
                    <a:gd name="T39" fmla="*/ 6 h 30"/>
                    <a:gd name="T40" fmla="*/ 18 w 36"/>
                    <a:gd name="T41" fmla="*/ 1 h 30"/>
                    <a:gd name="T42" fmla="*/ 18 w 36"/>
                    <a:gd name="T43" fmla="*/ 1 h 30"/>
                    <a:gd name="T44" fmla="*/ 14 w 36"/>
                    <a:gd name="T45" fmla="*/ 0 h 30"/>
                    <a:gd name="T46" fmla="*/ 14 w 36"/>
                    <a:gd name="T47" fmla="*/ 0 h 30"/>
                    <a:gd name="T48" fmla="*/ 13 w 36"/>
                    <a:gd name="T49" fmla="*/ 0 h 30"/>
                    <a:gd name="T50" fmla="*/ 7 w 36"/>
                    <a:gd name="T51" fmla="*/ 1 h 30"/>
                    <a:gd name="T52" fmla="*/ 1 w 36"/>
                    <a:gd name="T53" fmla="*/ 7 h 30"/>
                    <a:gd name="T54" fmla="*/ 0 w 36"/>
                    <a:gd name="T55" fmla="*/ 13 h 30"/>
                    <a:gd name="T56" fmla="*/ 1 w 36"/>
                    <a:gd name="T57" fmla="*/ 7 h 30"/>
                    <a:gd name="T58" fmla="*/ 7 w 36"/>
                    <a:gd name="T59" fmla="*/ 1 h 30"/>
                    <a:gd name="T60" fmla="*/ 13 w 36"/>
                    <a:gd name="T61" fmla="*/ 0 h 30"/>
                    <a:gd name="T62" fmla="*/ 13 w 36"/>
                    <a:gd name="T63" fmla="*/ 0 h 30"/>
                    <a:gd name="T64" fmla="*/ 13 w 36"/>
                    <a:gd name="T65" fmla="*/ 0 h 30"/>
                    <a:gd name="T66" fmla="*/ 13 w 36"/>
                    <a:gd name="T67" fmla="*/ 0 h 30"/>
                    <a:gd name="T68" fmla="*/ 13 w 36"/>
                    <a:gd name="T69"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6" h="30">
                      <a:moveTo>
                        <a:pt x="17" y="30"/>
                      </a:moveTo>
                      <a:cubicBezTo>
                        <a:pt x="17" y="30"/>
                        <a:pt x="17" y="30"/>
                        <a:pt x="17" y="30"/>
                      </a:cubicBezTo>
                      <a:cubicBezTo>
                        <a:pt x="17" y="30"/>
                        <a:pt x="17" y="30"/>
                        <a:pt x="17" y="30"/>
                      </a:cubicBezTo>
                      <a:cubicBezTo>
                        <a:pt x="17" y="30"/>
                        <a:pt x="17" y="30"/>
                        <a:pt x="17" y="30"/>
                      </a:cubicBezTo>
                      <a:moveTo>
                        <a:pt x="16" y="30"/>
                      </a:moveTo>
                      <a:cubicBezTo>
                        <a:pt x="16" y="30"/>
                        <a:pt x="16" y="30"/>
                        <a:pt x="16" y="30"/>
                      </a:cubicBezTo>
                      <a:cubicBezTo>
                        <a:pt x="16" y="30"/>
                        <a:pt x="16" y="30"/>
                        <a:pt x="16" y="30"/>
                      </a:cubicBezTo>
                      <a:moveTo>
                        <a:pt x="35" y="15"/>
                      </a:moveTo>
                      <a:cubicBezTo>
                        <a:pt x="32" y="24"/>
                        <a:pt x="29" y="30"/>
                        <a:pt x="17" y="30"/>
                      </a:cubicBezTo>
                      <a:cubicBezTo>
                        <a:pt x="29" y="30"/>
                        <a:pt x="32" y="24"/>
                        <a:pt x="35" y="15"/>
                      </a:cubicBezTo>
                      <a:moveTo>
                        <a:pt x="35" y="14"/>
                      </a:moveTo>
                      <a:cubicBezTo>
                        <a:pt x="35" y="14"/>
                        <a:pt x="35" y="14"/>
                        <a:pt x="35" y="15"/>
                      </a:cubicBezTo>
                      <a:cubicBezTo>
                        <a:pt x="35" y="14"/>
                        <a:pt x="35" y="14"/>
                        <a:pt x="35" y="14"/>
                      </a:cubicBezTo>
                      <a:moveTo>
                        <a:pt x="14" y="0"/>
                      </a:moveTo>
                      <a:cubicBezTo>
                        <a:pt x="14" y="0"/>
                        <a:pt x="14" y="0"/>
                        <a:pt x="14" y="0"/>
                      </a:cubicBezTo>
                      <a:cubicBezTo>
                        <a:pt x="15" y="1"/>
                        <a:pt x="17" y="1"/>
                        <a:pt x="18" y="1"/>
                      </a:cubicBezTo>
                      <a:cubicBezTo>
                        <a:pt x="18" y="1"/>
                        <a:pt x="18" y="1"/>
                        <a:pt x="18" y="1"/>
                      </a:cubicBezTo>
                      <a:cubicBezTo>
                        <a:pt x="24" y="1"/>
                        <a:pt x="31" y="2"/>
                        <a:pt x="34" y="6"/>
                      </a:cubicBezTo>
                      <a:cubicBezTo>
                        <a:pt x="35" y="8"/>
                        <a:pt x="36" y="9"/>
                        <a:pt x="36" y="11"/>
                      </a:cubicBezTo>
                      <a:cubicBezTo>
                        <a:pt x="36" y="9"/>
                        <a:pt x="35" y="8"/>
                        <a:pt x="34" y="6"/>
                      </a:cubicBezTo>
                      <a:cubicBezTo>
                        <a:pt x="31" y="2"/>
                        <a:pt x="24" y="1"/>
                        <a:pt x="18" y="1"/>
                      </a:cubicBezTo>
                      <a:cubicBezTo>
                        <a:pt x="18" y="1"/>
                        <a:pt x="18" y="1"/>
                        <a:pt x="18" y="1"/>
                      </a:cubicBezTo>
                      <a:cubicBezTo>
                        <a:pt x="17" y="1"/>
                        <a:pt x="15" y="1"/>
                        <a:pt x="14" y="0"/>
                      </a:cubicBezTo>
                      <a:cubicBezTo>
                        <a:pt x="14" y="0"/>
                        <a:pt x="14" y="0"/>
                        <a:pt x="14" y="0"/>
                      </a:cubicBezTo>
                      <a:moveTo>
                        <a:pt x="13" y="0"/>
                      </a:moveTo>
                      <a:cubicBezTo>
                        <a:pt x="10" y="0"/>
                        <a:pt x="8" y="1"/>
                        <a:pt x="7" y="1"/>
                      </a:cubicBezTo>
                      <a:cubicBezTo>
                        <a:pt x="3" y="2"/>
                        <a:pt x="2" y="5"/>
                        <a:pt x="1" y="7"/>
                      </a:cubicBezTo>
                      <a:cubicBezTo>
                        <a:pt x="1" y="9"/>
                        <a:pt x="0" y="11"/>
                        <a:pt x="0" y="13"/>
                      </a:cubicBezTo>
                      <a:cubicBezTo>
                        <a:pt x="0" y="11"/>
                        <a:pt x="1" y="9"/>
                        <a:pt x="1" y="7"/>
                      </a:cubicBezTo>
                      <a:cubicBezTo>
                        <a:pt x="2" y="5"/>
                        <a:pt x="3" y="2"/>
                        <a:pt x="7" y="1"/>
                      </a:cubicBezTo>
                      <a:cubicBezTo>
                        <a:pt x="8" y="1"/>
                        <a:pt x="10" y="0"/>
                        <a:pt x="13" y="0"/>
                      </a:cubicBezTo>
                      <a:moveTo>
                        <a:pt x="13" y="0"/>
                      </a:moveTo>
                      <a:cubicBezTo>
                        <a:pt x="13" y="0"/>
                        <a:pt x="13" y="0"/>
                        <a:pt x="13" y="0"/>
                      </a:cubicBezTo>
                      <a:cubicBezTo>
                        <a:pt x="13" y="0"/>
                        <a:pt x="13" y="0"/>
                        <a:pt x="13" y="0"/>
                      </a:cubicBezTo>
                      <a:cubicBezTo>
                        <a:pt x="13" y="0"/>
                        <a:pt x="13" y="0"/>
                        <a:pt x="13" y="0"/>
                      </a:cubicBezTo>
                    </a:path>
                  </a:pathLst>
                </a:custGeom>
                <a:solidFill>
                  <a:srgbClr val="4B4A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54" name="Freeform 31687">
                  <a:extLst>
                    <a:ext uri="{FF2B5EF4-FFF2-40B4-BE49-F238E27FC236}">
                      <a16:creationId xmlns:a16="http://schemas.microsoft.com/office/drawing/2014/main" id="{EC76BC3C-85E5-5172-E738-590B9BD97612}"/>
                    </a:ext>
                  </a:extLst>
                </p:cNvPr>
                <p:cNvSpPr>
                  <a:spLocks/>
                </p:cNvSpPr>
                <p:nvPr/>
              </p:nvSpPr>
              <p:spPr bwMode="auto">
                <a:xfrm>
                  <a:off x="512390" y="2216472"/>
                  <a:ext cx="168068" cy="75131"/>
                </a:xfrm>
                <a:custGeom>
                  <a:avLst/>
                  <a:gdLst>
                    <a:gd name="T0" fmla="*/ 11 w 11"/>
                    <a:gd name="T1" fmla="*/ 3 h 7"/>
                    <a:gd name="T2" fmla="*/ 6 w 11"/>
                    <a:gd name="T3" fmla="*/ 7 h 7"/>
                    <a:gd name="T4" fmla="*/ 0 w 11"/>
                    <a:gd name="T5" fmla="*/ 4 h 7"/>
                    <a:gd name="T6" fmla="*/ 5 w 11"/>
                    <a:gd name="T7" fmla="*/ 0 h 7"/>
                    <a:gd name="T8" fmla="*/ 11 w 11"/>
                    <a:gd name="T9" fmla="*/ 3 h 7"/>
                  </a:gdLst>
                  <a:ahLst/>
                  <a:cxnLst>
                    <a:cxn ang="0">
                      <a:pos x="T0" y="T1"/>
                    </a:cxn>
                    <a:cxn ang="0">
                      <a:pos x="T2" y="T3"/>
                    </a:cxn>
                    <a:cxn ang="0">
                      <a:pos x="T4" y="T5"/>
                    </a:cxn>
                    <a:cxn ang="0">
                      <a:pos x="T6" y="T7"/>
                    </a:cxn>
                    <a:cxn ang="0">
                      <a:pos x="T8" y="T9"/>
                    </a:cxn>
                  </a:cxnLst>
                  <a:rect l="0" t="0" r="r" b="b"/>
                  <a:pathLst>
                    <a:path w="11" h="7">
                      <a:moveTo>
                        <a:pt x="11" y="3"/>
                      </a:moveTo>
                      <a:cubicBezTo>
                        <a:pt x="11" y="5"/>
                        <a:pt x="8" y="6"/>
                        <a:pt x="6" y="7"/>
                      </a:cubicBezTo>
                      <a:cubicBezTo>
                        <a:pt x="3" y="7"/>
                        <a:pt x="0" y="6"/>
                        <a:pt x="0" y="4"/>
                      </a:cubicBezTo>
                      <a:cubicBezTo>
                        <a:pt x="0" y="2"/>
                        <a:pt x="2" y="0"/>
                        <a:pt x="5" y="0"/>
                      </a:cubicBezTo>
                      <a:cubicBezTo>
                        <a:pt x="8" y="0"/>
                        <a:pt x="11" y="1"/>
                        <a:pt x="11" y="3"/>
                      </a:cubicBezTo>
                      <a:close/>
                    </a:path>
                  </a:pathLst>
                </a:custGeom>
                <a:solidFill>
                  <a:srgbClr val="FF9D78"/>
                </a:solidFill>
                <a:ln>
                  <a:noFill/>
                </a:ln>
              </p:spPr>
              <p:txBody>
                <a:bodyPr vert="horz" wrap="square" lIns="45720" tIns="22860" rIns="45720" bIns="22860" numCol="1" anchor="t" anchorCtr="0" compatLnSpc="1">
                  <a:prstTxWarp prst="textNoShape">
                    <a:avLst/>
                  </a:prstTxWarp>
                </a:bodyPr>
                <a:lstStyle/>
                <a:p>
                  <a:endParaRPr lang="en-US" sz="900"/>
                </a:p>
              </p:txBody>
            </p:sp>
            <p:grpSp>
              <p:nvGrpSpPr>
                <p:cNvPr id="55" name="Group 54">
                  <a:extLst>
                    <a:ext uri="{FF2B5EF4-FFF2-40B4-BE49-F238E27FC236}">
                      <a16:creationId xmlns:a16="http://schemas.microsoft.com/office/drawing/2014/main" id="{A7298073-7D7C-13BD-F263-6A5486F25533}"/>
                    </a:ext>
                  </a:extLst>
                </p:cNvPr>
                <p:cNvGrpSpPr/>
                <p:nvPr/>
              </p:nvGrpSpPr>
              <p:grpSpPr>
                <a:xfrm>
                  <a:off x="1056893" y="1833312"/>
                  <a:ext cx="194939" cy="292410"/>
                  <a:chOff x="766791" y="7239466"/>
                  <a:chExt cx="549950" cy="824928"/>
                </a:xfrm>
              </p:grpSpPr>
              <p:sp>
                <p:nvSpPr>
                  <p:cNvPr id="65" name="Freeform 31692">
                    <a:extLst>
                      <a:ext uri="{FF2B5EF4-FFF2-40B4-BE49-F238E27FC236}">
                        <a16:creationId xmlns:a16="http://schemas.microsoft.com/office/drawing/2014/main" id="{A0C7784F-41EE-66E3-3B06-8AE77059DD53}"/>
                      </a:ext>
                    </a:extLst>
                  </p:cNvPr>
                  <p:cNvSpPr>
                    <a:spLocks/>
                  </p:cNvSpPr>
                  <p:nvPr/>
                </p:nvSpPr>
                <p:spPr bwMode="auto">
                  <a:xfrm>
                    <a:off x="766791" y="7239466"/>
                    <a:ext cx="549950" cy="797437"/>
                  </a:xfrm>
                  <a:custGeom>
                    <a:avLst/>
                    <a:gdLst>
                      <a:gd name="T0" fmla="*/ 1 w 18"/>
                      <a:gd name="T1" fmla="*/ 12 h 25"/>
                      <a:gd name="T2" fmla="*/ 13 w 18"/>
                      <a:gd name="T3" fmla="*/ 2 h 25"/>
                      <a:gd name="T4" fmla="*/ 16 w 18"/>
                      <a:gd name="T5" fmla="*/ 17 h 25"/>
                      <a:gd name="T6" fmla="*/ 6 w 18"/>
                      <a:gd name="T7" fmla="*/ 23 h 25"/>
                      <a:gd name="T8" fmla="*/ 1 w 18"/>
                      <a:gd name="T9" fmla="*/ 12 h 25"/>
                    </a:gdLst>
                    <a:ahLst/>
                    <a:cxnLst>
                      <a:cxn ang="0">
                        <a:pos x="T0" y="T1"/>
                      </a:cxn>
                      <a:cxn ang="0">
                        <a:pos x="T2" y="T3"/>
                      </a:cxn>
                      <a:cxn ang="0">
                        <a:pos x="T4" y="T5"/>
                      </a:cxn>
                      <a:cxn ang="0">
                        <a:pos x="T6" y="T7"/>
                      </a:cxn>
                      <a:cxn ang="0">
                        <a:pos x="T8" y="T9"/>
                      </a:cxn>
                    </a:cxnLst>
                    <a:rect l="0" t="0" r="r" b="b"/>
                    <a:pathLst>
                      <a:path w="18" h="25">
                        <a:moveTo>
                          <a:pt x="1" y="12"/>
                        </a:moveTo>
                        <a:cubicBezTo>
                          <a:pt x="3" y="4"/>
                          <a:pt x="8" y="0"/>
                          <a:pt x="13" y="2"/>
                        </a:cubicBezTo>
                        <a:cubicBezTo>
                          <a:pt x="17" y="3"/>
                          <a:pt x="18" y="10"/>
                          <a:pt x="16" y="17"/>
                        </a:cubicBezTo>
                        <a:cubicBezTo>
                          <a:pt x="14" y="25"/>
                          <a:pt x="11" y="25"/>
                          <a:pt x="6" y="23"/>
                        </a:cubicBezTo>
                        <a:cubicBezTo>
                          <a:pt x="2" y="21"/>
                          <a:pt x="0" y="19"/>
                          <a:pt x="1" y="12"/>
                        </a:cubicBezTo>
                        <a:close/>
                      </a:path>
                    </a:pathLst>
                  </a:custGeom>
                  <a:solidFill>
                    <a:srgbClr val="B96C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66" name="Freeform 31693">
                    <a:extLst>
                      <a:ext uri="{FF2B5EF4-FFF2-40B4-BE49-F238E27FC236}">
                        <a16:creationId xmlns:a16="http://schemas.microsoft.com/office/drawing/2014/main" id="{195A73BD-EB79-1A4C-DCEF-6DC4087ADA7A}"/>
                      </a:ext>
                    </a:extLst>
                  </p:cNvPr>
                  <p:cNvSpPr>
                    <a:spLocks/>
                  </p:cNvSpPr>
                  <p:nvPr/>
                </p:nvSpPr>
                <p:spPr bwMode="auto">
                  <a:xfrm>
                    <a:off x="766791" y="7294463"/>
                    <a:ext cx="549950" cy="769931"/>
                  </a:xfrm>
                  <a:custGeom>
                    <a:avLst/>
                    <a:gdLst>
                      <a:gd name="T0" fmla="*/ 1 w 18"/>
                      <a:gd name="T1" fmla="*/ 12 h 25"/>
                      <a:gd name="T2" fmla="*/ 13 w 18"/>
                      <a:gd name="T3" fmla="*/ 2 h 25"/>
                      <a:gd name="T4" fmla="*/ 16 w 18"/>
                      <a:gd name="T5" fmla="*/ 18 h 25"/>
                      <a:gd name="T6" fmla="*/ 7 w 18"/>
                      <a:gd name="T7" fmla="*/ 23 h 25"/>
                      <a:gd name="T8" fmla="*/ 1 w 18"/>
                      <a:gd name="T9" fmla="*/ 12 h 25"/>
                    </a:gdLst>
                    <a:ahLst/>
                    <a:cxnLst>
                      <a:cxn ang="0">
                        <a:pos x="T0" y="T1"/>
                      </a:cxn>
                      <a:cxn ang="0">
                        <a:pos x="T2" y="T3"/>
                      </a:cxn>
                      <a:cxn ang="0">
                        <a:pos x="T4" y="T5"/>
                      </a:cxn>
                      <a:cxn ang="0">
                        <a:pos x="T6" y="T7"/>
                      </a:cxn>
                      <a:cxn ang="0">
                        <a:pos x="T8" y="T9"/>
                      </a:cxn>
                    </a:cxnLst>
                    <a:rect l="0" t="0" r="r" b="b"/>
                    <a:pathLst>
                      <a:path w="18" h="25">
                        <a:moveTo>
                          <a:pt x="1" y="12"/>
                        </a:moveTo>
                        <a:cubicBezTo>
                          <a:pt x="3" y="5"/>
                          <a:pt x="8" y="0"/>
                          <a:pt x="13" y="2"/>
                        </a:cubicBezTo>
                        <a:cubicBezTo>
                          <a:pt x="17" y="4"/>
                          <a:pt x="18" y="11"/>
                          <a:pt x="16" y="18"/>
                        </a:cubicBezTo>
                        <a:cubicBezTo>
                          <a:pt x="15" y="25"/>
                          <a:pt x="11" y="25"/>
                          <a:pt x="7" y="23"/>
                        </a:cubicBezTo>
                        <a:cubicBezTo>
                          <a:pt x="2" y="22"/>
                          <a:pt x="0" y="20"/>
                          <a:pt x="1" y="12"/>
                        </a:cubicBezTo>
                        <a:close/>
                      </a:path>
                    </a:pathLst>
                  </a:custGeom>
                  <a:solidFill>
                    <a:srgbClr val="FFF8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67" name="Freeform 31697">
                    <a:extLst>
                      <a:ext uri="{FF2B5EF4-FFF2-40B4-BE49-F238E27FC236}">
                        <a16:creationId xmlns:a16="http://schemas.microsoft.com/office/drawing/2014/main" id="{29336906-A7AC-4E48-41B4-1CBB0ECA79A9}"/>
                      </a:ext>
                    </a:extLst>
                  </p:cNvPr>
                  <p:cNvSpPr>
                    <a:spLocks/>
                  </p:cNvSpPr>
                  <p:nvPr/>
                </p:nvSpPr>
                <p:spPr bwMode="auto">
                  <a:xfrm>
                    <a:off x="849274" y="7541949"/>
                    <a:ext cx="357477" cy="439961"/>
                  </a:xfrm>
                  <a:custGeom>
                    <a:avLst/>
                    <a:gdLst>
                      <a:gd name="T0" fmla="*/ 0 w 11"/>
                      <a:gd name="T1" fmla="*/ 7 h 15"/>
                      <a:gd name="T2" fmla="*/ 6 w 11"/>
                      <a:gd name="T3" fmla="*/ 1 h 15"/>
                      <a:gd name="T4" fmla="*/ 11 w 11"/>
                      <a:gd name="T5" fmla="*/ 8 h 15"/>
                      <a:gd name="T6" fmla="*/ 5 w 11"/>
                      <a:gd name="T7" fmla="*/ 14 h 15"/>
                      <a:gd name="T8" fmla="*/ 0 w 11"/>
                      <a:gd name="T9" fmla="*/ 7 h 15"/>
                    </a:gdLst>
                    <a:ahLst/>
                    <a:cxnLst>
                      <a:cxn ang="0">
                        <a:pos x="T0" y="T1"/>
                      </a:cxn>
                      <a:cxn ang="0">
                        <a:pos x="T2" y="T3"/>
                      </a:cxn>
                      <a:cxn ang="0">
                        <a:pos x="T4" y="T5"/>
                      </a:cxn>
                      <a:cxn ang="0">
                        <a:pos x="T6" y="T7"/>
                      </a:cxn>
                      <a:cxn ang="0">
                        <a:pos x="T8" y="T9"/>
                      </a:cxn>
                    </a:cxnLst>
                    <a:rect l="0" t="0" r="r" b="b"/>
                    <a:pathLst>
                      <a:path w="11" h="15">
                        <a:moveTo>
                          <a:pt x="0" y="7"/>
                        </a:moveTo>
                        <a:cubicBezTo>
                          <a:pt x="0" y="3"/>
                          <a:pt x="3" y="0"/>
                          <a:pt x="6" y="1"/>
                        </a:cubicBezTo>
                        <a:cubicBezTo>
                          <a:pt x="9" y="1"/>
                          <a:pt x="11" y="4"/>
                          <a:pt x="11" y="8"/>
                        </a:cubicBezTo>
                        <a:cubicBezTo>
                          <a:pt x="10" y="12"/>
                          <a:pt x="8" y="15"/>
                          <a:pt x="5" y="14"/>
                        </a:cubicBezTo>
                        <a:cubicBezTo>
                          <a:pt x="2" y="14"/>
                          <a:pt x="0" y="11"/>
                          <a:pt x="0" y="7"/>
                        </a:cubicBezTo>
                        <a:close/>
                      </a:path>
                    </a:pathLst>
                  </a:custGeom>
                  <a:solidFill>
                    <a:srgbClr val="83AD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68" name="Freeform 31698">
                    <a:extLst>
                      <a:ext uri="{FF2B5EF4-FFF2-40B4-BE49-F238E27FC236}">
                        <a16:creationId xmlns:a16="http://schemas.microsoft.com/office/drawing/2014/main" id="{7D0A040B-8D61-EBC1-DDBD-C9EA15F467C6}"/>
                      </a:ext>
                    </a:extLst>
                  </p:cNvPr>
                  <p:cNvSpPr>
                    <a:spLocks/>
                  </p:cNvSpPr>
                  <p:nvPr/>
                </p:nvSpPr>
                <p:spPr bwMode="auto">
                  <a:xfrm>
                    <a:off x="959265" y="7596943"/>
                    <a:ext cx="109990" cy="109989"/>
                  </a:xfrm>
                  <a:custGeom>
                    <a:avLst/>
                    <a:gdLst>
                      <a:gd name="T0" fmla="*/ 0 w 4"/>
                      <a:gd name="T1" fmla="*/ 2 h 4"/>
                      <a:gd name="T2" fmla="*/ 2 w 4"/>
                      <a:gd name="T3" fmla="*/ 0 h 4"/>
                      <a:gd name="T4" fmla="*/ 4 w 4"/>
                      <a:gd name="T5" fmla="*/ 2 h 4"/>
                      <a:gd name="T6" fmla="*/ 2 w 4"/>
                      <a:gd name="T7" fmla="*/ 4 h 4"/>
                      <a:gd name="T8" fmla="*/ 0 w 4"/>
                      <a:gd name="T9" fmla="*/ 2 h 4"/>
                    </a:gdLst>
                    <a:ahLst/>
                    <a:cxnLst>
                      <a:cxn ang="0">
                        <a:pos x="T0" y="T1"/>
                      </a:cxn>
                      <a:cxn ang="0">
                        <a:pos x="T2" y="T3"/>
                      </a:cxn>
                      <a:cxn ang="0">
                        <a:pos x="T4" y="T5"/>
                      </a:cxn>
                      <a:cxn ang="0">
                        <a:pos x="T6" y="T7"/>
                      </a:cxn>
                      <a:cxn ang="0">
                        <a:pos x="T8" y="T9"/>
                      </a:cxn>
                    </a:cxnLst>
                    <a:rect l="0" t="0" r="r" b="b"/>
                    <a:pathLst>
                      <a:path w="4" h="4">
                        <a:moveTo>
                          <a:pt x="0" y="2"/>
                        </a:moveTo>
                        <a:cubicBezTo>
                          <a:pt x="0" y="1"/>
                          <a:pt x="1" y="0"/>
                          <a:pt x="2" y="0"/>
                        </a:cubicBezTo>
                        <a:cubicBezTo>
                          <a:pt x="3" y="0"/>
                          <a:pt x="4" y="1"/>
                          <a:pt x="4" y="2"/>
                        </a:cubicBezTo>
                        <a:cubicBezTo>
                          <a:pt x="4" y="4"/>
                          <a:pt x="3" y="4"/>
                          <a:pt x="2" y="4"/>
                        </a:cubicBezTo>
                        <a:cubicBezTo>
                          <a:pt x="1" y="4"/>
                          <a:pt x="0" y="3"/>
                          <a:pt x="0" y="2"/>
                        </a:cubicBezTo>
                        <a:close/>
                      </a:path>
                    </a:pathLst>
                  </a:custGeom>
                  <a:solidFill>
                    <a:srgbClr val="AFD1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grpSp>
            <p:grpSp>
              <p:nvGrpSpPr>
                <p:cNvPr id="56" name="Group 55">
                  <a:extLst>
                    <a:ext uri="{FF2B5EF4-FFF2-40B4-BE49-F238E27FC236}">
                      <a16:creationId xmlns:a16="http://schemas.microsoft.com/office/drawing/2014/main" id="{001E6E68-F7C4-C0B6-BEF8-791BA16FFABB}"/>
                    </a:ext>
                  </a:extLst>
                </p:cNvPr>
                <p:cNvGrpSpPr/>
                <p:nvPr/>
              </p:nvGrpSpPr>
              <p:grpSpPr>
                <a:xfrm>
                  <a:off x="559092" y="1829781"/>
                  <a:ext cx="221682" cy="282665"/>
                  <a:chOff x="-360617" y="7129477"/>
                  <a:chExt cx="659942" cy="797437"/>
                </a:xfrm>
              </p:grpSpPr>
              <p:sp>
                <p:nvSpPr>
                  <p:cNvPr id="61" name="Freeform 31690">
                    <a:extLst>
                      <a:ext uri="{FF2B5EF4-FFF2-40B4-BE49-F238E27FC236}">
                        <a16:creationId xmlns:a16="http://schemas.microsoft.com/office/drawing/2014/main" id="{B05A2550-2FE3-5DF9-6F33-93E242E23E2A}"/>
                      </a:ext>
                    </a:extLst>
                  </p:cNvPr>
                  <p:cNvSpPr>
                    <a:spLocks/>
                  </p:cNvSpPr>
                  <p:nvPr/>
                </p:nvSpPr>
                <p:spPr bwMode="auto">
                  <a:xfrm>
                    <a:off x="-360617" y="7129477"/>
                    <a:ext cx="632453" cy="769931"/>
                  </a:xfrm>
                  <a:custGeom>
                    <a:avLst/>
                    <a:gdLst>
                      <a:gd name="T0" fmla="*/ 2 w 20"/>
                      <a:gd name="T1" fmla="*/ 17 h 25"/>
                      <a:gd name="T2" fmla="*/ 9 w 20"/>
                      <a:gd name="T3" fmla="*/ 2 h 25"/>
                      <a:gd name="T4" fmla="*/ 19 w 20"/>
                      <a:gd name="T5" fmla="*/ 13 h 25"/>
                      <a:gd name="T6" fmla="*/ 11 w 20"/>
                      <a:gd name="T7" fmla="*/ 24 h 25"/>
                      <a:gd name="T8" fmla="*/ 2 w 20"/>
                      <a:gd name="T9" fmla="*/ 17 h 25"/>
                    </a:gdLst>
                    <a:ahLst/>
                    <a:cxnLst>
                      <a:cxn ang="0">
                        <a:pos x="T0" y="T1"/>
                      </a:cxn>
                      <a:cxn ang="0">
                        <a:pos x="T2" y="T3"/>
                      </a:cxn>
                      <a:cxn ang="0">
                        <a:pos x="T4" y="T5"/>
                      </a:cxn>
                      <a:cxn ang="0">
                        <a:pos x="T6" y="T7"/>
                      </a:cxn>
                      <a:cxn ang="0">
                        <a:pos x="T8" y="T9"/>
                      </a:cxn>
                    </a:cxnLst>
                    <a:rect l="0" t="0" r="r" b="b"/>
                    <a:pathLst>
                      <a:path w="20" h="25">
                        <a:moveTo>
                          <a:pt x="2" y="17"/>
                        </a:moveTo>
                        <a:cubicBezTo>
                          <a:pt x="0" y="10"/>
                          <a:pt x="4" y="3"/>
                          <a:pt x="9" y="2"/>
                        </a:cubicBezTo>
                        <a:cubicBezTo>
                          <a:pt x="14" y="0"/>
                          <a:pt x="18" y="6"/>
                          <a:pt x="19" y="13"/>
                        </a:cubicBezTo>
                        <a:cubicBezTo>
                          <a:pt x="20" y="20"/>
                          <a:pt x="17" y="22"/>
                          <a:pt x="11" y="24"/>
                        </a:cubicBezTo>
                        <a:cubicBezTo>
                          <a:pt x="6" y="25"/>
                          <a:pt x="3" y="25"/>
                          <a:pt x="2" y="17"/>
                        </a:cubicBezTo>
                        <a:close/>
                      </a:path>
                    </a:pathLst>
                  </a:custGeom>
                  <a:solidFill>
                    <a:srgbClr val="B96C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62" name="Freeform 31691">
                    <a:extLst>
                      <a:ext uri="{FF2B5EF4-FFF2-40B4-BE49-F238E27FC236}">
                        <a16:creationId xmlns:a16="http://schemas.microsoft.com/office/drawing/2014/main" id="{3C9875AE-6A31-060D-02F9-710B6CE7549B}"/>
                      </a:ext>
                    </a:extLst>
                  </p:cNvPr>
                  <p:cNvSpPr>
                    <a:spLocks/>
                  </p:cNvSpPr>
                  <p:nvPr/>
                </p:nvSpPr>
                <p:spPr bwMode="auto">
                  <a:xfrm>
                    <a:off x="-305621" y="7156983"/>
                    <a:ext cx="604946" cy="769931"/>
                  </a:xfrm>
                  <a:custGeom>
                    <a:avLst/>
                    <a:gdLst>
                      <a:gd name="T0" fmla="*/ 1 w 20"/>
                      <a:gd name="T1" fmla="*/ 17 h 25"/>
                      <a:gd name="T2" fmla="*/ 9 w 20"/>
                      <a:gd name="T3" fmla="*/ 2 h 25"/>
                      <a:gd name="T4" fmla="*/ 19 w 20"/>
                      <a:gd name="T5" fmla="*/ 13 h 25"/>
                      <a:gd name="T6" fmla="*/ 11 w 20"/>
                      <a:gd name="T7" fmla="*/ 24 h 25"/>
                      <a:gd name="T8" fmla="*/ 1 w 20"/>
                      <a:gd name="T9" fmla="*/ 17 h 25"/>
                    </a:gdLst>
                    <a:ahLst/>
                    <a:cxnLst>
                      <a:cxn ang="0">
                        <a:pos x="T0" y="T1"/>
                      </a:cxn>
                      <a:cxn ang="0">
                        <a:pos x="T2" y="T3"/>
                      </a:cxn>
                      <a:cxn ang="0">
                        <a:pos x="T4" y="T5"/>
                      </a:cxn>
                      <a:cxn ang="0">
                        <a:pos x="T6" y="T7"/>
                      </a:cxn>
                      <a:cxn ang="0">
                        <a:pos x="T8" y="T9"/>
                      </a:cxn>
                    </a:cxnLst>
                    <a:rect l="0" t="0" r="r" b="b"/>
                    <a:pathLst>
                      <a:path w="20" h="25">
                        <a:moveTo>
                          <a:pt x="1" y="17"/>
                        </a:moveTo>
                        <a:cubicBezTo>
                          <a:pt x="0" y="10"/>
                          <a:pt x="4" y="3"/>
                          <a:pt x="9" y="2"/>
                        </a:cubicBezTo>
                        <a:cubicBezTo>
                          <a:pt x="14" y="0"/>
                          <a:pt x="18" y="6"/>
                          <a:pt x="19" y="13"/>
                        </a:cubicBezTo>
                        <a:cubicBezTo>
                          <a:pt x="20" y="20"/>
                          <a:pt x="17" y="22"/>
                          <a:pt x="11" y="24"/>
                        </a:cubicBezTo>
                        <a:cubicBezTo>
                          <a:pt x="6" y="25"/>
                          <a:pt x="3" y="25"/>
                          <a:pt x="1" y="17"/>
                        </a:cubicBezTo>
                        <a:close/>
                      </a:path>
                    </a:pathLst>
                  </a:custGeom>
                  <a:solidFill>
                    <a:srgbClr val="FFF8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63" name="Freeform 31696">
                    <a:extLst>
                      <a:ext uri="{FF2B5EF4-FFF2-40B4-BE49-F238E27FC236}">
                        <a16:creationId xmlns:a16="http://schemas.microsoft.com/office/drawing/2014/main" id="{D1BA6E1B-7230-3F1B-5141-710B94C76ECE}"/>
                      </a:ext>
                    </a:extLst>
                  </p:cNvPr>
                  <p:cNvSpPr>
                    <a:spLocks/>
                  </p:cNvSpPr>
                  <p:nvPr/>
                </p:nvSpPr>
                <p:spPr bwMode="auto">
                  <a:xfrm>
                    <a:off x="-168125" y="7431957"/>
                    <a:ext cx="302482" cy="412472"/>
                  </a:xfrm>
                  <a:custGeom>
                    <a:avLst/>
                    <a:gdLst>
                      <a:gd name="T0" fmla="*/ 0 w 10"/>
                      <a:gd name="T1" fmla="*/ 6 h 13"/>
                      <a:gd name="T2" fmla="*/ 5 w 10"/>
                      <a:gd name="T3" fmla="*/ 0 h 13"/>
                      <a:gd name="T4" fmla="*/ 10 w 10"/>
                      <a:gd name="T5" fmla="*/ 7 h 13"/>
                      <a:gd name="T6" fmla="*/ 5 w 10"/>
                      <a:gd name="T7" fmla="*/ 13 h 13"/>
                      <a:gd name="T8" fmla="*/ 0 w 10"/>
                      <a:gd name="T9" fmla="*/ 6 h 13"/>
                    </a:gdLst>
                    <a:ahLst/>
                    <a:cxnLst>
                      <a:cxn ang="0">
                        <a:pos x="T0" y="T1"/>
                      </a:cxn>
                      <a:cxn ang="0">
                        <a:pos x="T2" y="T3"/>
                      </a:cxn>
                      <a:cxn ang="0">
                        <a:pos x="T4" y="T5"/>
                      </a:cxn>
                      <a:cxn ang="0">
                        <a:pos x="T6" y="T7"/>
                      </a:cxn>
                      <a:cxn ang="0">
                        <a:pos x="T8" y="T9"/>
                      </a:cxn>
                    </a:cxnLst>
                    <a:rect l="0" t="0" r="r" b="b"/>
                    <a:pathLst>
                      <a:path w="10" h="13">
                        <a:moveTo>
                          <a:pt x="0" y="6"/>
                        </a:moveTo>
                        <a:cubicBezTo>
                          <a:pt x="0" y="3"/>
                          <a:pt x="2" y="0"/>
                          <a:pt x="5" y="0"/>
                        </a:cubicBezTo>
                        <a:cubicBezTo>
                          <a:pt x="8" y="0"/>
                          <a:pt x="10" y="3"/>
                          <a:pt x="10" y="7"/>
                        </a:cubicBezTo>
                        <a:cubicBezTo>
                          <a:pt x="10" y="10"/>
                          <a:pt x="7" y="13"/>
                          <a:pt x="5" y="13"/>
                        </a:cubicBezTo>
                        <a:cubicBezTo>
                          <a:pt x="2" y="13"/>
                          <a:pt x="0" y="10"/>
                          <a:pt x="0" y="6"/>
                        </a:cubicBezTo>
                        <a:close/>
                      </a:path>
                    </a:pathLst>
                  </a:custGeom>
                  <a:solidFill>
                    <a:srgbClr val="83AD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64" name="Freeform 31699">
                    <a:extLst>
                      <a:ext uri="{FF2B5EF4-FFF2-40B4-BE49-F238E27FC236}">
                        <a16:creationId xmlns:a16="http://schemas.microsoft.com/office/drawing/2014/main" id="{7647AB94-CF9D-F85F-5A3A-01F6AAA604C2}"/>
                      </a:ext>
                    </a:extLst>
                  </p:cNvPr>
                  <p:cNvSpPr>
                    <a:spLocks/>
                  </p:cNvSpPr>
                  <p:nvPr/>
                </p:nvSpPr>
                <p:spPr bwMode="auto">
                  <a:xfrm>
                    <a:off x="-113130" y="7459447"/>
                    <a:ext cx="137496" cy="137496"/>
                  </a:xfrm>
                  <a:custGeom>
                    <a:avLst/>
                    <a:gdLst>
                      <a:gd name="T0" fmla="*/ 0 w 4"/>
                      <a:gd name="T1" fmla="*/ 2 h 4"/>
                      <a:gd name="T2" fmla="*/ 2 w 4"/>
                      <a:gd name="T3" fmla="*/ 0 h 4"/>
                      <a:gd name="T4" fmla="*/ 4 w 4"/>
                      <a:gd name="T5" fmla="*/ 2 h 4"/>
                      <a:gd name="T6" fmla="*/ 2 w 4"/>
                      <a:gd name="T7" fmla="*/ 4 h 4"/>
                      <a:gd name="T8" fmla="*/ 0 w 4"/>
                      <a:gd name="T9" fmla="*/ 2 h 4"/>
                    </a:gdLst>
                    <a:ahLst/>
                    <a:cxnLst>
                      <a:cxn ang="0">
                        <a:pos x="T0" y="T1"/>
                      </a:cxn>
                      <a:cxn ang="0">
                        <a:pos x="T2" y="T3"/>
                      </a:cxn>
                      <a:cxn ang="0">
                        <a:pos x="T4" y="T5"/>
                      </a:cxn>
                      <a:cxn ang="0">
                        <a:pos x="T6" y="T7"/>
                      </a:cxn>
                      <a:cxn ang="0">
                        <a:pos x="T8" y="T9"/>
                      </a:cxn>
                    </a:cxnLst>
                    <a:rect l="0" t="0" r="r" b="b"/>
                    <a:pathLst>
                      <a:path w="4" h="4">
                        <a:moveTo>
                          <a:pt x="0" y="2"/>
                        </a:moveTo>
                        <a:cubicBezTo>
                          <a:pt x="0" y="1"/>
                          <a:pt x="1" y="0"/>
                          <a:pt x="2" y="0"/>
                        </a:cubicBezTo>
                        <a:cubicBezTo>
                          <a:pt x="3" y="0"/>
                          <a:pt x="4" y="1"/>
                          <a:pt x="4" y="2"/>
                        </a:cubicBezTo>
                        <a:cubicBezTo>
                          <a:pt x="4" y="4"/>
                          <a:pt x="3" y="4"/>
                          <a:pt x="2" y="4"/>
                        </a:cubicBezTo>
                        <a:cubicBezTo>
                          <a:pt x="1" y="4"/>
                          <a:pt x="0" y="3"/>
                          <a:pt x="0" y="2"/>
                        </a:cubicBezTo>
                        <a:close/>
                      </a:path>
                    </a:pathLst>
                  </a:custGeom>
                  <a:solidFill>
                    <a:srgbClr val="AFD1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grpSp>
            <p:sp>
              <p:nvSpPr>
                <p:cNvPr id="57" name="Freeform 31687">
                  <a:extLst>
                    <a:ext uri="{FF2B5EF4-FFF2-40B4-BE49-F238E27FC236}">
                      <a16:creationId xmlns:a16="http://schemas.microsoft.com/office/drawing/2014/main" id="{9694006F-F407-AD72-43A2-2B9F43F58BD3}"/>
                    </a:ext>
                  </a:extLst>
                </p:cNvPr>
                <p:cNvSpPr>
                  <a:spLocks/>
                </p:cNvSpPr>
                <p:nvPr/>
              </p:nvSpPr>
              <p:spPr bwMode="auto">
                <a:xfrm flipH="1">
                  <a:off x="1103702" y="2195323"/>
                  <a:ext cx="200791" cy="64793"/>
                </a:xfrm>
                <a:custGeom>
                  <a:avLst/>
                  <a:gdLst>
                    <a:gd name="T0" fmla="*/ 11 w 11"/>
                    <a:gd name="T1" fmla="*/ 3 h 7"/>
                    <a:gd name="T2" fmla="*/ 6 w 11"/>
                    <a:gd name="T3" fmla="*/ 7 h 7"/>
                    <a:gd name="T4" fmla="*/ 0 w 11"/>
                    <a:gd name="T5" fmla="*/ 4 h 7"/>
                    <a:gd name="T6" fmla="*/ 5 w 11"/>
                    <a:gd name="T7" fmla="*/ 0 h 7"/>
                    <a:gd name="T8" fmla="*/ 11 w 11"/>
                    <a:gd name="T9" fmla="*/ 3 h 7"/>
                  </a:gdLst>
                  <a:ahLst/>
                  <a:cxnLst>
                    <a:cxn ang="0">
                      <a:pos x="T0" y="T1"/>
                    </a:cxn>
                    <a:cxn ang="0">
                      <a:pos x="T2" y="T3"/>
                    </a:cxn>
                    <a:cxn ang="0">
                      <a:pos x="T4" y="T5"/>
                    </a:cxn>
                    <a:cxn ang="0">
                      <a:pos x="T6" y="T7"/>
                    </a:cxn>
                    <a:cxn ang="0">
                      <a:pos x="T8" y="T9"/>
                    </a:cxn>
                  </a:cxnLst>
                  <a:rect l="0" t="0" r="r" b="b"/>
                  <a:pathLst>
                    <a:path w="11" h="7">
                      <a:moveTo>
                        <a:pt x="11" y="3"/>
                      </a:moveTo>
                      <a:cubicBezTo>
                        <a:pt x="11" y="5"/>
                        <a:pt x="8" y="6"/>
                        <a:pt x="6" y="7"/>
                      </a:cubicBezTo>
                      <a:cubicBezTo>
                        <a:pt x="3" y="7"/>
                        <a:pt x="0" y="6"/>
                        <a:pt x="0" y="4"/>
                      </a:cubicBezTo>
                      <a:cubicBezTo>
                        <a:pt x="0" y="2"/>
                        <a:pt x="2" y="0"/>
                        <a:pt x="5" y="0"/>
                      </a:cubicBezTo>
                      <a:cubicBezTo>
                        <a:pt x="8" y="0"/>
                        <a:pt x="11" y="1"/>
                        <a:pt x="11" y="3"/>
                      </a:cubicBezTo>
                      <a:close/>
                    </a:path>
                  </a:pathLst>
                </a:custGeom>
                <a:solidFill>
                  <a:srgbClr val="FF9D78"/>
                </a:solidFill>
                <a:ln>
                  <a:noFill/>
                </a:ln>
              </p:spPr>
              <p:txBody>
                <a:bodyPr vert="horz" wrap="square" lIns="45720" tIns="22860" rIns="45720" bIns="22860" numCol="1" anchor="t" anchorCtr="0" compatLnSpc="1">
                  <a:prstTxWarp prst="textNoShape">
                    <a:avLst/>
                  </a:prstTxWarp>
                </a:bodyPr>
                <a:lstStyle/>
                <a:p>
                  <a:endParaRPr lang="en-US" sz="900"/>
                </a:p>
              </p:txBody>
            </p:sp>
            <p:sp>
              <p:nvSpPr>
                <p:cNvPr id="58" name="Freeform 199">
                  <a:extLst>
                    <a:ext uri="{FF2B5EF4-FFF2-40B4-BE49-F238E27FC236}">
                      <a16:creationId xmlns:a16="http://schemas.microsoft.com/office/drawing/2014/main" id="{57D85555-E8F1-8678-2FE6-EC1DCD7CB526}"/>
                    </a:ext>
                  </a:extLst>
                </p:cNvPr>
                <p:cNvSpPr>
                  <a:spLocks/>
                </p:cNvSpPr>
                <p:nvPr/>
              </p:nvSpPr>
              <p:spPr bwMode="auto">
                <a:xfrm flipH="1">
                  <a:off x="271771" y="1319160"/>
                  <a:ext cx="1364741" cy="710052"/>
                </a:xfrm>
                <a:custGeom>
                  <a:avLst/>
                  <a:gdLst>
                    <a:gd name="connsiteX0" fmla="*/ 649769 w 1364741"/>
                    <a:gd name="connsiteY0" fmla="*/ 0 h 710052"/>
                    <a:gd name="connsiteX1" fmla="*/ 34563 w 1364741"/>
                    <a:gd name="connsiteY1" fmla="*/ 132755 h 710052"/>
                    <a:gd name="connsiteX2" fmla="*/ 0 w 1364741"/>
                    <a:gd name="connsiteY2" fmla="*/ 152901 h 710052"/>
                    <a:gd name="connsiteX3" fmla="*/ 11432 w 1364741"/>
                    <a:gd name="connsiteY3" fmla="*/ 165070 h 710052"/>
                    <a:gd name="connsiteX4" fmla="*/ 71258 w 1364741"/>
                    <a:gd name="connsiteY4" fmla="*/ 212881 h 710052"/>
                    <a:gd name="connsiteX5" fmla="*/ 74150 w 1364741"/>
                    <a:gd name="connsiteY5" fmla="*/ 214518 h 710052"/>
                    <a:gd name="connsiteX6" fmla="*/ 72594 w 1364741"/>
                    <a:gd name="connsiteY6" fmla="*/ 222947 h 710052"/>
                    <a:gd name="connsiteX7" fmla="*/ 122083 w 1364741"/>
                    <a:gd name="connsiteY7" fmla="*/ 688329 h 710052"/>
                    <a:gd name="connsiteX8" fmla="*/ 219463 w 1364741"/>
                    <a:gd name="connsiteY8" fmla="*/ 274678 h 710052"/>
                    <a:gd name="connsiteX9" fmla="*/ 251743 w 1364741"/>
                    <a:gd name="connsiteY9" fmla="*/ 271521 h 710052"/>
                    <a:gd name="connsiteX10" fmla="*/ 268437 w 1364741"/>
                    <a:gd name="connsiteY10" fmla="*/ 267433 h 710052"/>
                    <a:gd name="connsiteX11" fmla="*/ 315785 w 1364741"/>
                    <a:gd name="connsiteY11" fmla="*/ 270728 h 710052"/>
                    <a:gd name="connsiteX12" fmla="*/ 549159 w 1364741"/>
                    <a:gd name="connsiteY12" fmla="*/ 247991 h 710052"/>
                    <a:gd name="connsiteX13" fmla="*/ 599620 w 1364741"/>
                    <a:gd name="connsiteY13" fmla="*/ 233318 h 710052"/>
                    <a:gd name="connsiteX14" fmla="*/ 614726 w 1364741"/>
                    <a:gd name="connsiteY14" fmla="*/ 232121 h 710052"/>
                    <a:gd name="connsiteX15" fmla="*/ 910345 w 1364741"/>
                    <a:gd name="connsiteY15" fmla="*/ 219706 h 710052"/>
                    <a:gd name="connsiteX16" fmla="*/ 1174858 w 1364741"/>
                    <a:gd name="connsiteY16" fmla="*/ 308025 h 710052"/>
                    <a:gd name="connsiteX17" fmla="*/ 1290924 w 1364741"/>
                    <a:gd name="connsiteY17" fmla="*/ 707576 h 710052"/>
                    <a:gd name="connsiteX18" fmla="*/ 1329599 w 1364741"/>
                    <a:gd name="connsiteY18" fmla="*/ 547773 h 710052"/>
                    <a:gd name="connsiteX19" fmla="*/ 1343229 w 1364741"/>
                    <a:gd name="connsiteY19" fmla="*/ 478360 h 710052"/>
                    <a:gd name="connsiteX20" fmla="*/ 1364741 w 1364741"/>
                    <a:gd name="connsiteY20" fmla="*/ 364627 h 710052"/>
                    <a:gd name="connsiteX21" fmla="*/ 1362678 w 1364741"/>
                    <a:gd name="connsiteY21" fmla="*/ 190015 h 710052"/>
                    <a:gd name="connsiteX22" fmla="*/ 1362651 w 1364741"/>
                    <a:gd name="connsiteY22" fmla="*/ 189688 h 710052"/>
                    <a:gd name="connsiteX23" fmla="*/ 1264975 w 1364741"/>
                    <a:gd name="connsiteY23" fmla="*/ 132755 h 710052"/>
                    <a:gd name="connsiteX24" fmla="*/ 649769 w 1364741"/>
                    <a:gd name="connsiteY24" fmla="*/ 0 h 710052"/>
                    <a:gd name="connsiteX0" fmla="*/ 649769 w 1364741"/>
                    <a:gd name="connsiteY0" fmla="*/ 0 h 710052"/>
                    <a:gd name="connsiteX1" fmla="*/ 34563 w 1364741"/>
                    <a:gd name="connsiteY1" fmla="*/ 132755 h 710052"/>
                    <a:gd name="connsiteX2" fmla="*/ 0 w 1364741"/>
                    <a:gd name="connsiteY2" fmla="*/ 152901 h 710052"/>
                    <a:gd name="connsiteX3" fmla="*/ 11432 w 1364741"/>
                    <a:gd name="connsiteY3" fmla="*/ 165070 h 710052"/>
                    <a:gd name="connsiteX4" fmla="*/ 71258 w 1364741"/>
                    <a:gd name="connsiteY4" fmla="*/ 212881 h 710052"/>
                    <a:gd name="connsiteX5" fmla="*/ 74150 w 1364741"/>
                    <a:gd name="connsiteY5" fmla="*/ 214518 h 710052"/>
                    <a:gd name="connsiteX6" fmla="*/ 72594 w 1364741"/>
                    <a:gd name="connsiteY6" fmla="*/ 222947 h 710052"/>
                    <a:gd name="connsiteX7" fmla="*/ 122083 w 1364741"/>
                    <a:gd name="connsiteY7" fmla="*/ 688329 h 710052"/>
                    <a:gd name="connsiteX8" fmla="*/ 219463 w 1364741"/>
                    <a:gd name="connsiteY8" fmla="*/ 274678 h 710052"/>
                    <a:gd name="connsiteX9" fmla="*/ 251743 w 1364741"/>
                    <a:gd name="connsiteY9" fmla="*/ 271521 h 710052"/>
                    <a:gd name="connsiteX10" fmla="*/ 268437 w 1364741"/>
                    <a:gd name="connsiteY10" fmla="*/ 267433 h 710052"/>
                    <a:gd name="connsiteX11" fmla="*/ 315785 w 1364741"/>
                    <a:gd name="connsiteY11" fmla="*/ 270728 h 710052"/>
                    <a:gd name="connsiteX12" fmla="*/ 549159 w 1364741"/>
                    <a:gd name="connsiteY12" fmla="*/ 247991 h 710052"/>
                    <a:gd name="connsiteX13" fmla="*/ 599620 w 1364741"/>
                    <a:gd name="connsiteY13" fmla="*/ 233318 h 710052"/>
                    <a:gd name="connsiteX14" fmla="*/ 614726 w 1364741"/>
                    <a:gd name="connsiteY14" fmla="*/ 232121 h 710052"/>
                    <a:gd name="connsiteX15" fmla="*/ 910345 w 1364741"/>
                    <a:gd name="connsiteY15" fmla="*/ 219706 h 710052"/>
                    <a:gd name="connsiteX16" fmla="*/ 1174858 w 1364741"/>
                    <a:gd name="connsiteY16" fmla="*/ 308025 h 710052"/>
                    <a:gd name="connsiteX17" fmla="*/ 1290924 w 1364741"/>
                    <a:gd name="connsiteY17" fmla="*/ 707576 h 710052"/>
                    <a:gd name="connsiteX18" fmla="*/ 1329599 w 1364741"/>
                    <a:gd name="connsiteY18" fmla="*/ 547773 h 710052"/>
                    <a:gd name="connsiteX19" fmla="*/ 1343229 w 1364741"/>
                    <a:gd name="connsiteY19" fmla="*/ 478360 h 710052"/>
                    <a:gd name="connsiteX20" fmla="*/ 1364741 w 1364741"/>
                    <a:gd name="connsiteY20" fmla="*/ 364627 h 710052"/>
                    <a:gd name="connsiteX21" fmla="*/ 1362678 w 1364741"/>
                    <a:gd name="connsiteY21" fmla="*/ 190015 h 710052"/>
                    <a:gd name="connsiteX22" fmla="*/ 1298256 w 1364741"/>
                    <a:gd name="connsiteY22" fmla="*/ 202567 h 710052"/>
                    <a:gd name="connsiteX23" fmla="*/ 1264975 w 1364741"/>
                    <a:gd name="connsiteY23" fmla="*/ 132755 h 710052"/>
                    <a:gd name="connsiteX24" fmla="*/ 649769 w 1364741"/>
                    <a:gd name="connsiteY24" fmla="*/ 0 h 710052"/>
                    <a:gd name="connsiteX0" fmla="*/ 649769 w 1364741"/>
                    <a:gd name="connsiteY0" fmla="*/ 0 h 710052"/>
                    <a:gd name="connsiteX1" fmla="*/ 34563 w 1364741"/>
                    <a:gd name="connsiteY1" fmla="*/ 132755 h 710052"/>
                    <a:gd name="connsiteX2" fmla="*/ 0 w 1364741"/>
                    <a:gd name="connsiteY2" fmla="*/ 152901 h 710052"/>
                    <a:gd name="connsiteX3" fmla="*/ 11432 w 1364741"/>
                    <a:gd name="connsiteY3" fmla="*/ 165070 h 710052"/>
                    <a:gd name="connsiteX4" fmla="*/ 71258 w 1364741"/>
                    <a:gd name="connsiteY4" fmla="*/ 212881 h 710052"/>
                    <a:gd name="connsiteX5" fmla="*/ 74150 w 1364741"/>
                    <a:gd name="connsiteY5" fmla="*/ 214518 h 710052"/>
                    <a:gd name="connsiteX6" fmla="*/ 72594 w 1364741"/>
                    <a:gd name="connsiteY6" fmla="*/ 222947 h 710052"/>
                    <a:gd name="connsiteX7" fmla="*/ 122083 w 1364741"/>
                    <a:gd name="connsiteY7" fmla="*/ 688329 h 710052"/>
                    <a:gd name="connsiteX8" fmla="*/ 219463 w 1364741"/>
                    <a:gd name="connsiteY8" fmla="*/ 274678 h 710052"/>
                    <a:gd name="connsiteX9" fmla="*/ 251743 w 1364741"/>
                    <a:gd name="connsiteY9" fmla="*/ 271521 h 710052"/>
                    <a:gd name="connsiteX10" fmla="*/ 268437 w 1364741"/>
                    <a:gd name="connsiteY10" fmla="*/ 267433 h 710052"/>
                    <a:gd name="connsiteX11" fmla="*/ 315785 w 1364741"/>
                    <a:gd name="connsiteY11" fmla="*/ 270728 h 710052"/>
                    <a:gd name="connsiteX12" fmla="*/ 549159 w 1364741"/>
                    <a:gd name="connsiteY12" fmla="*/ 247991 h 710052"/>
                    <a:gd name="connsiteX13" fmla="*/ 599620 w 1364741"/>
                    <a:gd name="connsiteY13" fmla="*/ 233318 h 710052"/>
                    <a:gd name="connsiteX14" fmla="*/ 614726 w 1364741"/>
                    <a:gd name="connsiteY14" fmla="*/ 232121 h 710052"/>
                    <a:gd name="connsiteX15" fmla="*/ 910345 w 1364741"/>
                    <a:gd name="connsiteY15" fmla="*/ 219706 h 710052"/>
                    <a:gd name="connsiteX16" fmla="*/ 1174858 w 1364741"/>
                    <a:gd name="connsiteY16" fmla="*/ 308025 h 710052"/>
                    <a:gd name="connsiteX17" fmla="*/ 1290924 w 1364741"/>
                    <a:gd name="connsiteY17" fmla="*/ 707576 h 710052"/>
                    <a:gd name="connsiteX18" fmla="*/ 1329599 w 1364741"/>
                    <a:gd name="connsiteY18" fmla="*/ 547773 h 710052"/>
                    <a:gd name="connsiteX19" fmla="*/ 1343229 w 1364741"/>
                    <a:gd name="connsiteY19" fmla="*/ 478360 h 710052"/>
                    <a:gd name="connsiteX20" fmla="*/ 1364741 w 1364741"/>
                    <a:gd name="connsiteY20" fmla="*/ 364627 h 710052"/>
                    <a:gd name="connsiteX21" fmla="*/ 1298256 w 1364741"/>
                    <a:gd name="connsiteY21" fmla="*/ 202567 h 710052"/>
                    <a:gd name="connsiteX22" fmla="*/ 1264975 w 1364741"/>
                    <a:gd name="connsiteY22" fmla="*/ 132755 h 710052"/>
                    <a:gd name="connsiteX23" fmla="*/ 649769 w 1364741"/>
                    <a:gd name="connsiteY23" fmla="*/ 0 h 710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364741" h="710052">
                      <a:moveTo>
                        <a:pt x="649769" y="0"/>
                      </a:moveTo>
                      <a:cubicBezTo>
                        <a:pt x="421883" y="0"/>
                        <a:pt x="210177" y="48940"/>
                        <a:pt x="34563" y="132755"/>
                      </a:cubicBezTo>
                      <a:lnTo>
                        <a:pt x="0" y="152901"/>
                      </a:lnTo>
                      <a:lnTo>
                        <a:pt x="11432" y="165070"/>
                      </a:lnTo>
                      <a:cubicBezTo>
                        <a:pt x="27936" y="181700"/>
                        <a:pt x="48566" y="198330"/>
                        <a:pt x="71258" y="212881"/>
                      </a:cubicBezTo>
                      <a:lnTo>
                        <a:pt x="74150" y="214518"/>
                      </a:lnTo>
                      <a:lnTo>
                        <a:pt x="72594" y="222947"/>
                      </a:lnTo>
                      <a:cubicBezTo>
                        <a:pt x="50527" y="401941"/>
                        <a:pt x="122083" y="688329"/>
                        <a:pt x="122083" y="688329"/>
                      </a:cubicBezTo>
                      <a:cubicBezTo>
                        <a:pt x="208689" y="553705"/>
                        <a:pt x="219463" y="274678"/>
                        <a:pt x="219463" y="274678"/>
                      </a:cubicBezTo>
                      <a:cubicBezTo>
                        <a:pt x="230272" y="274678"/>
                        <a:pt x="241089" y="273475"/>
                        <a:pt x="251743" y="271521"/>
                      </a:cubicBezTo>
                      <a:lnTo>
                        <a:pt x="268437" y="267433"/>
                      </a:lnTo>
                      <a:lnTo>
                        <a:pt x="315785" y="270728"/>
                      </a:lnTo>
                      <a:cubicBezTo>
                        <a:pt x="393920" y="273716"/>
                        <a:pt x="473086" y="266830"/>
                        <a:pt x="549159" y="247991"/>
                      </a:cubicBezTo>
                      <a:lnTo>
                        <a:pt x="599620" y="233318"/>
                      </a:lnTo>
                      <a:lnTo>
                        <a:pt x="614726" y="232121"/>
                      </a:lnTo>
                      <a:cubicBezTo>
                        <a:pt x="726070" y="223213"/>
                        <a:pt x="840651" y="214525"/>
                        <a:pt x="910345" y="219706"/>
                      </a:cubicBezTo>
                      <a:cubicBezTo>
                        <a:pt x="1049733" y="230067"/>
                        <a:pt x="1109772" y="244475"/>
                        <a:pt x="1174858" y="308025"/>
                      </a:cubicBezTo>
                      <a:cubicBezTo>
                        <a:pt x="1228868" y="519637"/>
                        <a:pt x="1261999" y="683585"/>
                        <a:pt x="1290924" y="707576"/>
                      </a:cubicBezTo>
                      <a:cubicBezTo>
                        <a:pt x="1312618" y="725570"/>
                        <a:pt x="1315578" y="642780"/>
                        <a:pt x="1329599" y="547773"/>
                      </a:cubicBezTo>
                      <a:lnTo>
                        <a:pt x="1343229" y="478360"/>
                      </a:lnTo>
                      <a:lnTo>
                        <a:pt x="1364741" y="364627"/>
                      </a:lnTo>
                      <a:cubicBezTo>
                        <a:pt x="1357246" y="318662"/>
                        <a:pt x="1314884" y="241212"/>
                        <a:pt x="1298256" y="202567"/>
                      </a:cubicBezTo>
                      <a:cubicBezTo>
                        <a:pt x="1265697" y="183589"/>
                        <a:pt x="1297534" y="151733"/>
                        <a:pt x="1264975" y="132755"/>
                      </a:cubicBezTo>
                      <a:cubicBezTo>
                        <a:pt x="1089361" y="48940"/>
                        <a:pt x="877656" y="0"/>
                        <a:pt x="649769" y="0"/>
                      </a:cubicBezTo>
                      <a:close/>
                    </a:path>
                  </a:pathLst>
                </a:custGeom>
                <a:solidFill>
                  <a:srgbClr val="323B45"/>
                </a:solidFill>
                <a:ln>
                  <a:noFill/>
                </a:ln>
              </p:spPr>
              <p:txBody>
                <a:bodyPr vert="horz" wrap="square" lIns="45720" tIns="22860" rIns="45720" bIns="22860" numCol="1" anchor="t" anchorCtr="0" compatLnSpc="1">
                  <a:prstTxWarp prst="textNoShape">
                    <a:avLst/>
                  </a:prstTxWarp>
                  <a:noAutofit/>
                </a:bodyPr>
                <a:lstStyle/>
                <a:p>
                  <a:endParaRPr lang="en-US" sz="900"/>
                </a:p>
              </p:txBody>
            </p:sp>
            <p:sp>
              <p:nvSpPr>
                <p:cNvPr id="59" name="Freeform 200">
                  <a:extLst>
                    <a:ext uri="{FF2B5EF4-FFF2-40B4-BE49-F238E27FC236}">
                      <a16:creationId xmlns:a16="http://schemas.microsoft.com/office/drawing/2014/main" id="{49F3FB2B-9C96-5295-7925-8432862A413A}"/>
                    </a:ext>
                  </a:extLst>
                </p:cNvPr>
                <p:cNvSpPr>
                  <a:spLocks/>
                </p:cNvSpPr>
                <p:nvPr/>
              </p:nvSpPr>
              <p:spPr bwMode="auto">
                <a:xfrm rot="967563" flipH="1">
                  <a:off x="334362" y="934202"/>
                  <a:ext cx="1338436" cy="1121848"/>
                </a:xfrm>
                <a:custGeom>
                  <a:avLst/>
                  <a:gdLst>
                    <a:gd name="connsiteX0" fmla="*/ 822876 w 1503164"/>
                    <a:gd name="connsiteY0" fmla="*/ 26563 h 1259919"/>
                    <a:gd name="connsiteX1" fmla="*/ 781368 w 1503164"/>
                    <a:gd name="connsiteY1" fmla="*/ 17194 h 1259919"/>
                    <a:gd name="connsiteX2" fmla="*/ 587700 w 1503164"/>
                    <a:gd name="connsiteY2" fmla="*/ 68776 h 1259919"/>
                    <a:gd name="connsiteX3" fmla="*/ 432765 w 1503164"/>
                    <a:gd name="connsiteY3" fmla="*/ 0 h 1259919"/>
                    <a:gd name="connsiteX4" fmla="*/ 303653 w 1503164"/>
                    <a:gd name="connsiteY4" fmla="*/ 85970 h 1259919"/>
                    <a:gd name="connsiteX5" fmla="*/ 97073 w 1503164"/>
                    <a:gd name="connsiteY5" fmla="*/ 68776 h 1259919"/>
                    <a:gd name="connsiteX6" fmla="*/ 85347 w 1503164"/>
                    <a:gd name="connsiteY6" fmla="*/ 78853 h 1259919"/>
                    <a:gd name="connsiteX7" fmla="*/ 71906 w 1503164"/>
                    <a:gd name="connsiteY7" fmla="*/ 84951 h 1259919"/>
                    <a:gd name="connsiteX8" fmla="*/ 125810 w 1503164"/>
                    <a:gd name="connsiteY8" fmla="*/ 626120 h 1259919"/>
                    <a:gd name="connsiteX9" fmla="*/ 1160588 w 1503164"/>
                    <a:gd name="connsiteY9" fmla="*/ 652798 h 1259919"/>
                    <a:gd name="connsiteX10" fmla="*/ 1361511 w 1503164"/>
                    <a:gd name="connsiteY10" fmla="*/ 1255902 h 1259919"/>
                    <a:gd name="connsiteX11" fmla="*/ 1394728 w 1503164"/>
                    <a:gd name="connsiteY11" fmla="*/ 507067 h 1259919"/>
                    <a:gd name="connsiteX12" fmla="*/ 1376329 w 1503164"/>
                    <a:gd name="connsiteY12" fmla="*/ 489415 h 1259919"/>
                    <a:gd name="connsiteX13" fmla="*/ 1410754 w 1503164"/>
                    <a:gd name="connsiteY13" fmla="*/ 464331 h 1259919"/>
                    <a:gd name="connsiteX14" fmla="*/ 1433916 w 1503164"/>
                    <a:gd name="connsiteY14" fmla="*/ 416251 h 1259919"/>
                    <a:gd name="connsiteX15" fmla="*/ 1341930 w 1503164"/>
                    <a:gd name="connsiteY15" fmla="*/ 441550 h 1259919"/>
                    <a:gd name="connsiteX16" fmla="*/ 1329783 w 1503164"/>
                    <a:gd name="connsiteY16" fmla="*/ 448271 h 1259919"/>
                    <a:gd name="connsiteX17" fmla="*/ 1301709 w 1503164"/>
                    <a:gd name="connsiteY17" fmla="*/ 430929 h 1259919"/>
                    <a:gd name="connsiteX18" fmla="*/ 1313300 w 1503164"/>
                    <a:gd name="connsiteY18" fmla="*/ 417596 h 1259919"/>
                    <a:gd name="connsiteX19" fmla="*/ 1405008 w 1503164"/>
                    <a:gd name="connsiteY19" fmla="*/ 223382 h 1259919"/>
                    <a:gd name="connsiteX20" fmla="*/ 1267870 w 1503164"/>
                    <a:gd name="connsiteY20" fmla="*/ 368243 h 1259919"/>
                    <a:gd name="connsiteX21" fmla="*/ 1259400 w 1503164"/>
                    <a:gd name="connsiteY21" fmla="*/ 384364 h 1259919"/>
                    <a:gd name="connsiteX22" fmla="*/ 1244665 w 1503164"/>
                    <a:gd name="connsiteY22" fmla="*/ 350945 h 1259919"/>
                    <a:gd name="connsiteX23" fmla="*/ 1151293 w 1503164"/>
                    <a:gd name="connsiteY23" fmla="*/ 261915 h 1259919"/>
                    <a:gd name="connsiteX24" fmla="*/ 1145735 w 1503164"/>
                    <a:gd name="connsiteY24" fmla="*/ 259255 h 1259919"/>
                    <a:gd name="connsiteX25" fmla="*/ 1147926 w 1503164"/>
                    <a:gd name="connsiteY25" fmla="*/ 233865 h 1259919"/>
                    <a:gd name="connsiteX26" fmla="*/ 1000859 w 1503164"/>
                    <a:gd name="connsiteY26" fmla="*/ 111761 h 1259919"/>
                    <a:gd name="connsiteX27" fmla="*/ 884658 w 1503164"/>
                    <a:gd name="connsiteY27" fmla="*/ 120358 h 1259919"/>
                    <a:gd name="connsiteX28" fmla="*/ 822876 w 1503164"/>
                    <a:gd name="connsiteY28" fmla="*/ 26563 h 1259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503164" h="1259919">
                      <a:moveTo>
                        <a:pt x="822876" y="26563"/>
                      </a:moveTo>
                      <a:cubicBezTo>
                        <a:pt x="811225" y="22567"/>
                        <a:pt x="797507" y="19343"/>
                        <a:pt x="781368" y="17194"/>
                      </a:cubicBezTo>
                      <a:cubicBezTo>
                        <a:pt x="652256" y="0"/>
                        <a:pt x="587700" y="68776"/>
                        <a:pt x="587700" y="68776"/>
                      </a:cubicBezTo>
                      <a:cubicBezTo>
                        <a:pt x="587700" y="68776"/>
                        <a:pt x="548966" y="0"/>
                        <a:pt x="432765" y="0"/>
                      </a:cubicBezTo>
                      <a:cubicBezTo>
                        <a:pt x="316564" y="8597"/>
                        <a:pt x="303653" y="85970"/>
                        <a:pt x="303653" y="85970"/>
                      </a:cubicBezTo>
                      <a:cubicBezTo>
                        <a:pt x="303653" y="85970"/>
                        <a:pt x="226185" y="0"/>
                        <a:pt x="97073" y="68776"/>
                      </a:cubicBezTo>
                      <a:lnTo>
                        <a:pt x="85347" y="78853"/>
                      </a:lnTo>
                      <a:lnTo>
                        <a:pt x="71906" y="84951"/>
                      </a:lnTo>
                      <a:cubicBezTo>
                        <a:pt x="6890" y="138271"/>
                        <a:pt x="-72200" y="364491"/>
                        <a:pt x="125810" y="626120"/>
                      </a:cubicBezTo>
                      <a:cubicBezTo>
                        <a:pt x="352106" y="925126"/>
                        <a:pt x="1006657" y="608292"/>
                        <a:pt x="1160588" y="652798"/>
                      </a:cubicBezTo>
                      <a:cubicBezTo>
                        <a:pt x="1328566" y="720830"/>
                        <a:pt x="1270497" y="1210122"/>
                        <a:pt x="1361511" y="1255902"/>
                      </a:cubicBezTo>
                      <a:cubicBezTo>
                        <a:pt x="1436602" y="1311676"/>
                        <a:pt x="1619775" y="772788"/>
                        <a:pt x="1394728" y="507067"/>
                      </a:cubicBezTo>
                      <a:lnTo>
                        <a:pt x="1376329" y="489415"/>
                      </a:lnTo>
                      <a:lnTo>
                        <a:pt x="1410754" y="464331"/>
                      </a:lnTo>
                      <a:cubicBezTo>
                        <a:pt x="1430338" y="446930"/>
                        <a:pt x="1440606" y="429718"/>
                        <a:pt x="1433916" y="416251"/>
                      </a:cubicBezTo>
                      <a:cubicBezTo>
                        <a:pt x="1440070" y="394967"/>
                        <a:pt x="1391769" y="415598"/>
                        <a:pt x="1341930" y="441550"/>
                      </a:cubicBezTo>
                      <a:lnTo>
                        <a:pt x="1329783" y="448271"/>
                      </a:lnTo>
                      <a:lnTo>
                        <a:pt x="1301709" y="430929"/>
                      </a:lnTo>
                      <a:lnTo>
                        <a:pt x="1313300" y="417596"/>
                      </a:lnTo>
                      <a:cubicBezTo>
                        <a:pt x="1377458" y="341547"/>
                        <a:pt x="1453846" y="237502"/>
                        <a:pt x="1405008" y="223382"/>
                      </a:cubicBezTo>
                      <a:cubicBezTo>
                        <a:pt x="1365939" y="212086"/>
                        <a:pt x="1312020" y="288752"/>
                        <a:pt x="1267870" y="368243"/>
                      </a:cubicBezTo>
                      <a:lnTo>
                        <a:pt x="1259400" y="384364"/>
                      </a:lnTo>
                      <a:lnTo>
                        <a:pt x="1244665" y="350945"/>
                      </a:lnTo>
                      <a:cubicBezTo>
                        <a:pt x="1221763" y="313958"/>
                        <a:pt x="1189688" y="284754"/>
                        <a:pt x="1151293" y="261915"/>
                      </a:cubicBezTo>
                      <a:lnTo>
                        <a:pt x="1145735" y="259255"/>
                      </a:lnTo>
                      <a:lnTo>
                        <a:pt x="1147926" y="233865"/>
                      </a:lnTo>
                      <a:cubicBezTo>
                        <a:pt x="1138848" y="176238"/>
                        <a:pt x="1088010" y="124656"/>
                        <a:pt x="1000859" y="111761"/>
                      </a:cubicBezTo>
                      <a:cubicBezTo>
                        <a:pt x="936303" y="103164"/>
                        <a:pt x="884658" y="120358"/>
                        <a:pt x="884658" y="120358"/>
                      </a:cubicBezTo>
                      <a:cubicBezTo>
                        <a:pt x="884658" y="120358"/>
                        <a:pt x="904428" y="54537"/>
                        <a:pt x="822876" y="26563"/>
                      </a:cubicBezTo>
                      <a:close/>
                    </a:path>
                  </a:pathLst>
                </a:custGeom>
                <a:solidFill>
                  <a:srgbClr val="323B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en-US"/>
                </a:p>
              </p:txBody>
            </p:sp>
            <p:sp>
              <p:nvSpPr>
                <p:cNvPr id="60" name="Freeform 133">
                  <a:extLst>
                    <a:ext uri="{FF2B5EF4-FFF2-40B4-BE49-F238E27FC236}">
                      <a16:creationId xmlns:a16="http://schemas.microsoft.com/office/drawing/2014/main" id="{17291431-11C8-A047-F9DE-80D932BD7771}"/>
                    </a:ext>
                  </a:extLst>
                </p:cNvPr>
                <p:cNvSpPr>
                  <a:spLocks/>
                </p:cNvSpPr>
                <p:nvPr/>
              </p:nvSpPr>
              <p:spPr bwMode="auto">
                <a:xfrm>
                  <a:off x="793593" y="2188852"/>
                  <a:ext cx="281550" cy="102382"/>
                </a:xfrm>
                <a:custGeom>
                  <a:avLst/>
                  <a:gdLst>
                    <a:gd name="T0" fmla="*/ 23 w 26"/>
                    <a:gd name="T1" fmla="*/ 2 h 9"/>
                    <a:gd name="T2" fmla="*/ 3 w 26"/>
                    <a:gd name="T3" fmla="*/ 2 h 9"/>
                    <a:gd name="T4" fmla="*/ 13 w 26"/>
                    <a:gd name="T5" fmla="*/ 9 h 9"/>
                    <a:gd name="T6" fmla="*/ 23 w 26"/>
                    <a:gd name="T7" fmla="*/ 2 h 9"/>
                  </a:gdLst>
                  <a:ahLst/>
                  <a:cxnLst>
                    <a:cxn ang="0">
                      <a:pos x="T0" y="T1"/>
                    </a:cxn>
                    <a:cxn ang="0">
                      <a:pos x="T2" y="T3"/>
                    </a:cxn>
                    <a:cxn ang="0">
                      <a:pos x="T4" y="T5"/>
                    </a:cxn>
                    <a:cxn ang="0">
                      <a:pos x="T6" y="T7"/>
                    </a:cxn>
                  </a:cxnLst>
                  <a:rect l="0" t="0" r="r" b="b"/>
                  <a:pathLst>
                    <a:path w="26" h="9">
                      <a:moveTo>
                        <a:pt x="23" y="2"/>
                      </a:moveTo>
                      <a:cubicBezTo>
                        <a:pt x="19" y="0"/>
                        <a:pt x="6" y="0"/>
                        <a:pt x="3" y="2"/>
                      </a:cubicBezTo>
                      <a:cubicBezTo>
                        <a:pt x="0" y="3"/>
                        <a:pt x="10" y="9"/>
                        <a:pt x="13" y="9"/>
                      </a:cubicBezTo>
                      <a:cubicBezTo>
                        <a:pt x="16" y="9"/>
                        <a:pt x="26" y="3"/>
                        <a:pt x="23" y="2"/>
                      </a:cubicBezTo>
                    </a:path>
                  </a:pathLst>
                </a:custGeom>
                <a:solidFill>
                  <a:srgbClr val="ED90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grpSp>
          <p:sp>
            <p:nvSpPr>
              <p:cNvPr id="38" name="Freeform 756">
                <a:extLst>
                  <a:ext uri="{FF2B5EF4-FFF2-40B4-BE49-F238E27FC236}">
                    <a16:creationId xmlns:a16="http://schemas.microsoft.com/office/drawing/2014/main" id="{D471DE71-A661-CDAB-B4E8-912735295DB5}"/>
                  </a:ext>
                </a:extLst>
              </p:cNvPr>
              <p:cNvSpPr>
                <a:spLocks noEditPoints="1"/>
              </p:cNvSpPr>
              <p:nvPr/>
            </p:nvSpPr>
            <p:spPr bwMode="auto">
              <a:xfrm>
                <a:off x="2179637" y="3151648"/>
                <a:ext cx="1776954" cy="872115"/>
              </a:xfrm>
              <a:custGeom>
                <a:avLst/>
                <a:gdLst>
                  <a:gd name="T0" fmla="*/ 51 w 62"/>
                  <a:gd name="T1" fmla="*/ 0 h 26"/>
                  <a:gd name="T2" fmla="*/ 61 w 62"/>
                  <a:gd name="T3" fmla="*/ 2 h 26"/>
                  <a:gd name="T4" fmla="*/ 62 w 62"/>
                  <a:gd name="T5" fmla="*/ 3 h 26"/>
                  <a:gd name="T6" fmla="*/ 62 w 62"/>
                  <a:gd name="T7" fmla="*/ 8 h 26"/>
                  <a:gd name="T8" fmla="*/ 61 w 62"/>
                  <a:gd name="T9" fmla="*/ 10 h 26"/>
                  <a:gd name="T10" fmla="*/ 61 w 62"/>
                  <a:gd name="T11" fmla="*/ 11 h 26"/>
                  <a:gd name="T12" fmla="*/ 58 w 62"/>
                  <a:gd name="T13" fmla="*/ 21 h 26"/>
                  <a:gd name="T14" fmla="*/ 53 w 62"/>
                  <a:gd name="T15" fmla="*/ 25 h 26"/>
                  <a:gd name="T16" fmla="*/ 42 w 62"/>
                  <a:gd name="T17" fmla="*/ 25 h 26"/>
                  <a:gd name="T18" fmla="*/ 37 w 62"/>
                  <a:gd name="T19" fmla="*/ 21 h 26"/>
                  <a:gd name="T20" fmla="*/ 34 w 62"/>
                  <a:gd name="T21" fmla="*/ 15 h 26"/>
                  <a:gd name="T22" fmla="*/ 33 w 62"/>
                  <a:gd name="T23" fmla="*/ 7 h 26"/>
                  <a:gd name="T24" fmla="*/ 31 w 62"/>
                  <a:gd name="T25" fmla="*/ 6 h 26"/>
                  <a:gd name="T26" fmla="*/ 29 w 62"/>
                  <a:gd name="T27" fmla="*/ 7 h 26"/>
                  <a:gd name="T28" fmla="*/ 29 w 62"/>
                  <a:gd name="T29" fmla="*/ 9 h 26"/>
                  <a:gd name="T30" fmla="*/ 25 w 62"/>
                  <a:gd name="T31" fmla="*/ 21 h 26"/>
                  <a:gd name="T32" fmla="*/ 19 w 62"/>
                  <a:gd name="T33" fmla="*/ 25 h 26"/>
                  <a:gd name="T34" fmla="*/ 10 w 62"/>
                  <a:gd name="T35" fmla="*/ 26 h 26"/>
                  <a:gd name="T36" fmla="*/ 4 w 62"/>
                  <a:gd name="T37" fmla="*/ 21 h 26"/>
                  <a:gd name="T38" fmla="*/ 1 w 62"/>
                  <a:gd name="T39" fmla="*/ 11 h 26"/>
                  <a:gd name="T40" fmla="*/ 1 w 62"/>
                  <a:gd name="T41" fmla="*/ 9 h 26"/>
                  <a:gd name="T42" fmla="*/ 0 w 62"/>
                  <a:gd name="T43" fmla="*/ 8 h 26"/>
                  <a:gd name="T44" fmla="*/ 0 w 62"/>
                  <a:gd name="T45" fmla="*/ 3 h 26"/>
                  <a:gd name="T46" fmla="*/ 2 w 62"/>
                  <a:gd name="T47" fmla="*/ 1 h 26"/>
                  <a:gd name="T48" fmla="*/ 10 w 62"/>
                  <a:gd name="T49" fmla="*/ 0 h 26"/>
                  <a:gd name="T50" fmla="*/ 24 w 62"/>
                  <a:gd name="T51" fmla="*/ 1 h 26"/>
                  <a:gd name="T52" fmla="*/ 36 w 62"/>
                  <a:gd name="T53" fmla="*/ 1 h 26"/>
                  <a:gd name="T54" fmla="*/ 46 w 62"/>
                  <a:gd name="T55" fmla="*/ 0 h 26"/>
                  <a:gd name="T56" fmla="*/ 51 w 62"/>
                  <a:gd name="T57" fmla="*/ 0 h 26"/>
                  <a:gd name="T58" fmla="*/ 38 w 62"/>
                  <a:gd name="T59" fmla="*/ 4 h 26"/>
                  <a:gd name="T60" fmla="*/ 35 w 62"/>
                  <a:gd name="T61" fmla="*/ 9 h 26"/>
                  <a:gd name="T62" fmla="*/ 38 w 62"/>
                  <a:gd name="T63" fmla="*/ 20 h 26"/>
                  <a:gd name="T64" fmla="*/ 44 w 62"/>
                  <a:gd name="T65" fmla="*/ 23 h 26"/>
                  <a:gd name="T66" fmla="*/ 53 w 62"/>
                  <a:gd name="T67" fmla="*/ 23 h 26"/>
                  <a:gd name="T68" fmla="*/ 56 w 62"/>
                  <a:gd name="T69" fmla="*/ 21 h 26"/>
                  <a:gd name="T70" fmla="*/ 57 w 62"/>
                  <a:gd name="T71" fmla="*/ 6 h 26"/>
                  <a:gd name="T72" fmla="*/ 55 w 62"/>
                  <a:gd name="T73" fmla="*/ 4 h 26"/>
                  <a:gd name="T74" fmla="*/ 49 w 62"/>
                  <a:gd name="T75" fmla="*/ 3 h 26"/>
                  <a:gd name="T76" fmla="*/ 45 w 62"/>
                  <a:gd name="T77" fmla="*/ 2 h 26"/>
                  <a:gd name="T78" fmla="*/ 38 w 62"/>
                  <a:gd name="T79" fmla="*/ 4 h 26"/>
                  <a:gd name="T80" fmla="*/ 20 w 62"/>
                  <a:gd name="T81" fmla="*/ 23 h 26"/>
                  <a:gd name="T82" fmla="*/ 23 w 62"/>
                  <a:gd name="T83" fmla="*/ 21 h 26"/>
                  <a:gd name="T84" fmla="*/ 27 w 62"/>
                  <a:gd name="T85" fmla="*/ 8 h 26"/>
                  <a:gd name="T86" fmla="*/ 24 w 62"/>
                  <a:gd name="T87" fmla="*/ 4 h 26"/>
                  <a:gd name="T88" fmla="*/ 17 w 62"/>
                  <a:gd name="T89" fmla="*/ 2 h 26"/>
                  <a:gd name="T90" fmla="*/ 8 w 62"/>
                  <a:gd name="T91" fmla="*/ 3 h 26"/>
                  <a:gd name="T92" fmla="*/ 6 w 62"/>
                  <a:gd name="T93" fmla="*/ 5 h 26"/>
                  <a:gd name="T94" fmla="*/ 4 w 62"/>
                  <a:gd name="T95" fmla="*/ 8 h 26"/>
                  <a:gd name="T96" fmla="*/ 5 w 62"/>
                  <a:gd name="T97" fmla="*/ 20 h 26"/>
                  <a:gd name="T98" fmla="*/ 11 w 62"/>
                  <a:gd name="T99" fmla="*/ 24 h 26"/>
                  <a:gd name="T100" fmla="*/ 14 w 62"/>
                  <a:gd name="T101" fmla="*/ 24 h 26"/>
                  <a:gd name="T102" fmla="*/ 20 w 62"/>
                  <a:gd name="T103" fmla="*/ 2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2" h="26">
                    <a:moveTo>
                      <a:pt x="51" y="0"/>
                    </a:moveTo>
                    <a:cubicBezTo>
                      <a:pt x="54" y="0"/>
                      <a:pt x="57" y="1"/>
                      <a:pt x="61" y="2"/>
                    </a:cubicBezTo>
                    <a:cubicBezTo>
                      <a:pt x="61" y="2"/>
                      <a:pt x="62" y="2"/>
                      <a:pt x="62" y="3"/>
                    </a:cubicBezTo>
                    <a:cubicBezTo>
                      <a:pt x="62" y="5"/>
                      <a:pt x="62" y="6"/>
                      <a:pt x="62" y="8"/>
                    </a:cubicBezTo>
                    <a:cubicBezTo>
                      <a:pt x="62" y="9"/>
                      <a:pt x="61" y="9"/>
                      <a:pt x="61" y="10"/>
                    </a:cubicBezTo>
                    <a:cubicBezTo>
                      <a:pt x="61" y="10"/>
                      <a:pt x="61" y="10"/>
                      <a:pt x="61" y="11"/>
                    </a:cubicBezTo>
                    <a:cubicBezTo>
                      <a:pt x="60" y="13"/>
                      <a:pt x="59" y="18"/>
                      <a:pt x="58" y="21"/>
                    </a:cubicBezTo>
                    <a:cubicBezTo>
                      <a:pt x="57" y="24"/>
                      <a:pt x="55" y="25"/>
                      <a:pt x="53" y="25"/>
                    </a:cubicBezTo>
                    <a:cubicBezTo>
                      <a:pt x="49" y="26"/>
                      <a:pt x="46" y="26"/>
                      <a:pt x="42" y="25"/>
                    </a:cubicBezTo>
                    <a:cubicBezTo>
                      <a:pt x="40" y="24"/>
                      <a:pt x="38" y="23"/>
                      <a:pt x="37" y="21"/>
                    </a:cubicBezTo>
                    <a:cubicBezTo>
                      <a:pt x="36" y="19"/>
                      <a:pt x="35" y="17"/>
                      <a:pt x="34" y="15"/>
                    </a:cubicBezTo>
                    <a:cubicBezTo>
                      <a:pt x="34" y="13"/>
                      <a:pt x="33" y="9"/>
                      <a:pt x="33" y="7"/>
                    </a:cubicBezTo>
                    <a:cubicBezTo>
                      <a:pt x="32" y="6"/>
                      <a:pt x="32" y="6"/>
                      <a:pt x="31" y="6"/>
                    </a:cubicBezTo>
                    <a:cubicBezTo>
                      <a:pt x="30" y="6"/>
                      <a:pt x="30" y="6"/>
                      <a:pt x="29" y="7"/>
                    </a:cubicBezTo>
                    <a:cubicBezTo>
                      <a:pt x="29" y="7"/>
                      <a:pt x="29" y="8"/>
                      <a:pt x="29" y="9"/>
                    </a:cubicBezTo>
                    <a:cubicBezTo>
                      <a:pt x="28" y="12"/>
                      <a:pt x="27" y="18"/>
                      <a:pt x="25" y="21"/>
                    </a:cubicBezTo>
                    <a:cubicBezTo>
                      <a:pt x="24" y="23"/>
                      <a:pt x="22" y="24"/>
                      <a:pt x="19" y="25"/>
                    </a:cubicBezTo>
                    <a:cubicBezTo>
                      <a:pt x="16" y="26"/>
                      <a:pt x="14" y="26"/>
                      <a:pt x="10" y="26"/>
                    </a:cubicBezTo>
                    <a:cubicBezTo>
                      <a:pt x="7" y="25"/>
                      <a:pt x="5" y="24"/>
                      <a:pt x="4" y="21"/>
                    </a:cubicBezTo>
                    <a:cubicBezTo>
                      <a:pt x="3" y="18"/>
                      <a:pt x="2" y="14"/>
                      <a:pt x="1" y="11"/>
                    </a:cubicBezTo>
                    <a:cubicBezTo>
                      <a:pt x="1" y="10"/>
                      <a:pt x="1" y="10"/>
                      <a:pt x="1" y="9"/>
                    </a:cubicBezTo>
                    <a:cubicBezTo>
                      <a:pt x="0" y="9"/>
                      <a:pt x="0" y="9"/>
                      <a:pt x="0" y="8"/>
                    </a:cubicBezTo>
                    <a:cubicBezTo>
                      <a:pt x="0" y="7"/>
                      <a:pt x="0" y="5"/>
                      <a:pt x="0" y="3"/>
                    </a:cubicBezTo>
                    <a:cubicBezTo>
                      <a:pt x="0" y="2"/>
                      <a:pt x="0" y="2"/>
                      <a:pt x="2" y="1"/>
                    </a:cubicBezTo>
                    <a:cubicBezTo>
                      <a:pt x="5" y="1"/>
                      <a:pt x="7" y="0"/>
                      <a:pt x="10" y="0"/>
                    </a:cubicBezTo>
                    <a:cubicBezTo>
                      <a:pt x="15" y="0"/>
                      <a:pt x="19" y="0"/>
                      <a:pt x="24" y="1"/>
                    </a:cubicBezTo>
                    <a:cubicBezTo>
                      <a:pt x="28" y="1"/>
                      <a:pt x="32" y="2"/>
                      <a:pt x="36" y="1"/>
                    </a:cubicBezTo>
                    <a:cubicBezTo>
                      <a:pt x="40" y="0"/>
                      <a:pt x="42" y="0"/>
                      <a:pt x="46" y="0"/>
                    </a:cubicBezTo>
                    <a:cubicBezTo>
                      <a:pt x="48" y="0"/>
                      <a:pt x="49" y="0"/>
                      <a:pt x="51" y="0"/>
                    </a:cubicBezTo>
                    <a:moveTo>
                      <a:pt x="38" y="4"/>
                    </a:moveTo>
                    <a:cubicBezTo>
                      <a:pt x="35" y="5"/>
                      <a:pt x="35" y="6"/>
                      <a:pt x="35" y="9"/>
                    </a:cubicBezTo>
                    <a:cubicBezTo>
                      <a:pt x="36" y="12"/>
                      <a:pt x="37" y="17"/>
                      <a:pt x="38" y="20"/>
                    </a:cubicBezTo>
                    <a:cubicBezTo>
                      <a:pt x="40" y="22"/>
                      <a:pt x="41" y="23"/>
                      <a:pt x="44" y="23"/>
                    </a:cubicBezTo>
                    <a:cubicBezTo>
                      <a:pt x="47" y="24"/>
                      <a:pt x="49" y="24"/>
                      <a:pt x="53" y="23"/>
                    </a:cubicBezTo>
                    <a:cubicBezTo>
                      <a:pt x="54" y="23"/>
                      <a:pt x="55" y="22"/>
                      <a:pt x="56" y="21"/>
                    </a:cubicBezTo>
                    <a:cubicBezTo>
                      <a:pt x="58" y="17"/>
                      <a:pt x="58" y="10"/>
                      <a:pt x="57" y="6"/>
                    </a:cubicBezTo>
                    <a:cubicBezTo>
                      <a:pt x="57" y="5"/>
                      <a:pt x="56" y="5"/>
                      <a:pt x="55" y="4"/>
                    </a:cubicBezTo>
                    <a:cubicBezTo>
                      <a:pt x="53" y="3"/>
                      <a:pt x="51" y="3"/>
                      <a:pt x="49" y="3"/>
                    </a:cubicBezTo>
                    <a:cubicBezTo>
                      <a:pt x="48" y="2"/>
                      <a:pt x="46" y="2"/>
                      <a:pt x="45" y="2"/>
                    </a:cubicBezTo>
                    <a:cubicBezTo>
                      <a:pt x="42" y="3"/>
                      <a:pt x="41" y="3"/>
                      <a:pt x="38" y="4"/>
                    </a:cubicBezTo>
                    <a:moveTo>
                      <a:pt x="20" y="23"/>
                    </a:moveTo>
                    <a:cubicBezTo>
                      <a:pt x="21" y="23"/>
                      <a:pt x="22" y="22"/>
                      <a:pt x="23" y="21"/>
                    </a:cubicBezTo>
                    <a:cubicBezTo>
                      <a:pt x="25" y="18"/>
                      <a:pt x="26" y="12"/>
                      <a:pt x="27" y="8"/>
                    </a:cubicBezTo>
                    <a:cubicBezTo>
                      <a:pt x="27" y="6"/>
                      <a:pt x="26" y="5"/>
                      <a:pt x="24" y="4"/>
                    </a:cubicBezTo>
                    <a:cubicBezTo>
                      <a:pt x="22" y="3"/>
                      <a:pt x="20" y="3"/>
                      <a:pt x="17" y="2"/>
                    </a:cubicBezTo>
                    <a:cubicBezTo>
                      <a:pt x="14" y="2"/>
                      <a:pt x="12" y="2"/>
                      <a:pt x="8" y="3"/>
                    </a:cubicBezTo>
                    <a:cubicBezTo>
                      <a:pt x="7" y="4"/>
                      <a:pt x="6" y="4"/>
                      <a:pt x="6" y="5"/>
                    </a:cubicBezTo>
                    <a:cubicBezTo>
                      <a:pt x="4" y="5"/>
                      <a:pt x="4" y="7"/>
                      <a:pt x="4" y="8"/>
                    </a:cubicBezTo>
                    <a:cubicBezTo>
                      <a:pt x="4" y="11"/>
                      <a:pt x="4" y="17"/>
                      <a:pt x="5" y="20"/>
                    </a:cubicBezTo>
                    <a:cubicBezTo>
                      <a:pt x="6" y="22"/>
                      <a:pt x="8" y="23"/>
                      <a:pt x="11" y="24"/>
                    </a:cubicBezTo>
                    <a:cubicBezTo>
                      <a:pt x="12" y="24"/>
                      <a:pt x="13" y="24"/>
                      <a:pt x="14" y="24"/>
                    </a:cubicBezTo>
                    <a:cubicBezTo>
                      <a:pt x="16" y="24"/>
                      <a:pt x="17" y="24"/>
                      <a:pt x="20" y="23"/>
                    </a:cubicBezTo>
                  </a:path>
                </a:pathLst>
              </a:custGeom>
              <a:solidFill>
                <a:srgbClr val="1C1C1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grpSp>
      </p:grpSp>
      <p:grpSp>
        <p:nvGrpSpPr>
          <p:cNvPr id="158" name="Group 157">
            <a:extLst>
              <a:ext uri="{FF2B5EF4-FFF2-40B4-BE49-F238E27FC236}">
                <a16:creationId xmlns:a16="http://schemas.microsoft.com/office/drawing/2014/main" id="{F0A0456A-B745-ADE0-1AAC-AD7EC1837197}"/>
              </a:ext>
            </a:extLst>
          </p:cNvPr>
          <p:cNvGrpSpPr/>
          <p:nvPr/>
        </p:nvGrpSpPr>
        <p:grpSpPr>
          <a:xfrm>
            <a:off x="6884327" y="630293"/>
            <a:ext cx="2185816" cy="607400"/>
            <a:chOff x="1400958" y="4309424"/>
            <a:chExt cx="4236956" cy="1838437"/>
          </a:xfrm>
        </p:grpSpPr>
        <p:sp>
          <p:nvSpPr>
            <p:cNvPr id="159" name="Rounded Rectangle 153">
              <a:extLst>
                <a:ext uri="{FF2B5EF4-FFF2-40B4-BE49-F238E27FC236}">
                  <a16:creationId xmlns:a16="http://schemas.microsoft.com/office/drawing/2014/main" id="{5C573DE7-D46F-2FF4-33A9-39D2F7B0A8CC}"/>
                </a:ext>
              </a:extLst>
            </p:cNvPr>
            <p:cNvSpPr/>
            <p:nvPr/>
          </p:nvSpPr>
          <p:spPr>
            <a:xfrm>
              <a:off x="1400958" y="4355470"/>
              <a:ext cx="4229093" cy="1792391"/>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0" name="Freeform 154">
              <a:extLst>
                <a:ext uri="{FF2B5EF4-FFF2-40B4-BE49-F238E27FC236}">
                  <a16:creationId xmlns:a16="http://schemas.microsoft.com/office/drawing/2014/main" id="{0C010296-C86A-BF5B-A0CB-F87622C8B90F}"/>
                </a:ext>
              </a:extLst>
            </p:cNvPr>
            <p:cNvSpPr/>
            <p:nvPr/>
          </p:nvSpPr>
          <p:spPr>
            <a:xfrm>
              <a:off x="1408822" y="4309424"/>
              <a:ext cx="4229092" cy="1570227"/>
            </a:xfrm>
            <a:custGeom>
              <a:avLst/>
              <a:gdLst>
                <a:gd name="connsiteX0" fmla="*/ 298738 w 4229092"/>
                <a:gd name="connsiteY0" fmla="*/ 0 h 1570227"/>
                <a:gd name="connsiteX1" fmla="*/ 3930354 w 4229092"/>
                <a:gd name="connsiteY1" fmla="*/ 0 h 1570227"/>
                <a:gd name="connsiteX2" fmla="*/ 4229092 w 4229092"/>
                <a:gd name="connsiteY2" fmla="*/ 298738 h 1570227"/>
                <a:gd name="connsiteX3" fmla="*/ 4229092 w 4229092"/>
                <a:gd name="connsiteY3" fmla="*/ 1493653 h 1570227"/>
                <a:gd name="connsiteX4" fmla="*/ 4223023 w 4229092"/>
                <a:gd name="connsiteY4" fmla="*/ 1553859 h 1570227"/>
                <a:gd name="connsiteX5" fmla="*/ 4217942 w 4229092"/>
                <a:gd name="connsiteY5" fmla="*/ 1570227 h 1570227"/>
                <a:gd name="connsiteX6" fmla="*/ 4217942 w 4229092"/>
                <a:gd name="connsiteY6" fmla="*/ 480837 h 1570227"/>
                <a:gd name="connsiteX7" fmla="*/ 3919204 w 4229092"/>
                <a:gd name="connsiteY7" fmla="*/ 182099 h 1570227"/>
                <a:gd name="connsiteX8" fmla="*/ 287588 w 4229092"/>
                <a:gd name="connsiteY8" fmla="*/ 182099 h 1570227"/>
                <a:gd name="connsiteX9" fmla="*/ 12326 w 4229092"/>
                <a:gd name="connsiteY9" fmla="*/ 364555 h 1570227"/>
                <a:gd name="connsiteX10" fmla="*/ 0 w 4229092"/>
                <a:gd name="connsiteY10" fmla="*/ 404263 h 1570227"/>
                <a:gd name="connsiteX11" fmla="*/ 0 w 4229092"/>
                <a:gd name="connsiteY11" fmla="*/ 298738 h 1570227"/>
                <a:gd name="connsiteX12" fmla="*/ 298738 w 4229092"/>
                <a:gd name="connsiteY12" fmla="*/ 0 h 1570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229092" h="1570227">
                  <a:moveTo>
                    <a:pt x="298738" y="0"/>
                  </a:moveTo>
                  <a:lnTo>
                    <a:pt x="3930354" y="0"/>
                  </a:lnTo>
                  <a:cubicBezTo>
                    <a:pt x="4095342" y="0"/>
                    <a:pt x="4229092" y="133750"/>
                    <a:pt x="4229092" y="298738"/>
                  </a:cubicBezTo>
                  <a:lnTo>
                    <a:pt x="4229092" y="1493653"/>
                  </a:lnTo>
                  <a:cubicBezTo>
                    <a:pt x="4229092" y="1514277"/>
                    <a:pt x="4227002" y="1534412"/>
                    <a:pt x="4223023" y="1553859"/>
                  </a:cubicBezTo>
                  <a:lnTo>
                    <a:pt x="4217942" y="1570227"/>
                  </a:lnTo>
                  <a:lnTo>
                    <a:pt x="4217942" y="480837"/>
                  </a:lnTo>
                  <a:cubicBezTo>
                    <a:pt x="4217942" y="315849"/>
                    <a:pt x="4084192" y="182099"/>
                    <a:pt x="3919204" y="182099"/>
                  </a:cubicBezTo>
                  <a:lnTo>
                    <a:pt x="287588" y="182099"/>
                  </a:lnTo>
                  <a:cubicBezTo>
                    <a:pt x="163847" y="182099"/>
                    <a:pt x="57677" y="257333"/>
                    <a:pt x="12326" y="364555"/>
                  </a:cubicBezTo>
                  <a:lnTo>
                    <a:pt x="0" y="404263"/>
                  </a:lnTo>
                  <a:lnTo>
                    <a:pt x="0" y="298738"/>
                  </a:lnTo>
                  <a:cubicBezTo>
                    <a:pt x="0" y="133750"/>
                    <a:pt x="133750" y="0"/>
                    <a:pt x="298738" y="0"/>
                  </a:cubicBezTo>
                  <a:close/>
                </a:path>
              </a:pathLst>
            </a:cu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1" name="TextBox 160">
              <a:extLst>
                <a:ext uri="{FF2B5EF4-FFF2-40B4-BE49-F238E27FC236}">
                  <a16:creationId xmlns:a16="http://schemas.microsoft.com/office/drawing/2014/main" id="{4427A1AD-E4D3-2DC2-41E0-A35E7C672DC0}"/>
                </a:ext>
              </a:extLst>
            </p:cNvPr>
            <p:cNvSpPr txBox="1"/>
            <p:nvPr/>
          </p:nvSpPr>
          <p:spPr bwMode="auto">
            <a:xfrm>
              <a:off x="1508237" y="4521714"/>
              <a:ext cx="4052855" cy="1042748"/>
            </a:xfrm>
            <a:prstGeom prst="rect">
              <a:avLst/>
            </a:prstGeom>
            <a:noFill/>
          </p:spPr>
          <p:txBody>
            <a:bodyPr wrap="square">
              <a:spAutoFit/>
            </a:bodyPr>
            <a:lstStyle/>
            <a:p>
              <a:pPr algn="ctr">
                <a:spcBef>
                  <a:spcPts val="450"/>
                </a:spcBef>
                <a:spcAft>
                  <a:spcPts val="750"/>
                </a:spcAft>
                <a:buNone/>
              </a:pPr>
              <a:r>
                <a:rPr lang="en-US" sz="2500" b="1" dirty="0">
                  <a:solidFill>
                    <a:schemeClr val="bg1"/>
                  </a:solidFill>
                  <a:latin typeface="Segoe Sans"/>
                </a:rPr>
                <a:t>WHY ZICA?</a:t>
              </a:r>
              <a:endParaRPr lang="en-US" sz="2500" b="1" i="0" dirty="0">
                <a:solidFill>
                  <a:schemeClr val="bg1"/>
                </a:solidFill>
                <a:effectLst/>
                <a:latin typeface="Segoe Sans"/>
              </a:endParaRPr>
            </a:p>
          </p:txBody>
        </p:sp>
      </p:grpSp>
    </p:spTree>
    <p:extLst>
      <p:ext uri="{BB962C8B-B14F-4D97-AF65-F5344CB8AC3E}">
        <p14:creationId xmlns:p14="http://schemas.microsoft.com/office/powerpoint/2010/main" val="3305549998"/>
      </p:ext>
    </p:extLst>
  </p:cSld>
  <p:clrMapOvr>
    <a:masterClrMapping/>
  </p:clrMapOvr>
  <p:transition spd="slow">
    <p:push/>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100000" fill="hold" grpId="0" nodeType="withEffect">
                                  <p:stCondLst>
                                    <p:cond delay="500"/>
                                  </p:stCondLst>
                                  <p:childTnLst>
                                    <p:set>
                                      <p:cBhvr>
                                        <p:cTn id="6" dur="1" fill="hold">
                                          <p:stCondLst>
                                            <p:cond delay="0"/>
                                          </p:stCondLst>
                                        </p:cTn>
                                        <p:tgtEl>
                                          <p:spTgt spid="11"/>
                                        </p:tgtEl>
                                        <p:attrNameLst>
                                          <p:attrName>style.visibility</p:attrName>
                                        </p:attrNameLst>
                                      </p:cBhvr>
                                      <p:to>
                                        <p:strVal val="visible"/>
                                      </p:to>
                                    </p:set>
                                    <p:anim calcmode="lin" valueType="num">
                                      <p:cBhvr additive="base">
                                        <p:cTn id="7" dur="500" fill="hold"/>
                                        <p:tgtEl>
                                          <p:spTgt spid="11"/>
                                        </p:tgtEl>
                                        <p:attrNameLst>
                                          <p:attrName>ppt_x</p:attrName>
                                        </p:attrNameLst>
                                      </p:cBhvr>
                                      <p:tavLst>
                                        <p:tav tm="0">
                                          <p:val>
                                            <p:strVal val="0-#ppt_w/2"/>
                                          </p:val>
                                        </p:tav>
                                        <p:tav tm="100000">
                                          <p:val>
                                            <p:strVal val="#ppt_x"/>
                                          </p:val>
                                        </p:tav>
                                      </p:tavLst>
                                    </p:anim>
                                    <p:anim calcmode="lin" valueType="num">
                                      <p:cBhvr additive="base">
                                        <p:cTn id="8" dur="500" fill="hold"/>
                                        <p:tgtEl>
                                          <p:spTgt spid="11"/>
                                        </p:tgtEl>
                                        <p:attrNameLst>
                                          <p:attrName>ppt_y</p:attrName>
                                        </p:attrNameLst>
                                      </p:cBhvr>
                                      <p:tavLst>
                                        <p:tav tm="0">
                                          <p:val>
                                            <p:strVal val="#ppt_y"/>
                                          </p:val>
                                        </p:tav>
                                        <p:tav tm="100000">
                                          <p:val>
                                            <p:strVal val="#ppt_y"/>
                                          </p:val>
                                        </p:tav>
                                      </p:tavLst>
                                    </p:anim>
                                  </p:childTnLst>
                                </p:cTn>
                              </p:par>
                              <p:par>
                                <p:cTn id="9" presetID="2" presetClass="entr" presetSubtype="8" decel="100000" fill="hold" grpId="0" nodeType="withEffect">
                                  <p:stCondLst>
                                    <p:cond delay="1000"/>
                                  </p:stCondLst>
                                  <p:childTnLst>
                                    <p:set>
                                      <p:cBhvr>
                                        <p:cTn id="10" dur="1" fill="hold">
                                          <p:stCondLst>
                                            <p:cond delay="0"/>
                                          </p:stCondLst>
                                        </p:cTn>
                                        <p:tgtEl>
                                          <p:spTgt spid="13"/>
                                        </p:tgtEl>
                                        <p:attrNameLst>
                                          <p:attrName>style.visibility</p:attrName>
                                        </p:attrNameLst>
                                      </p:cBhvr>
                                      <p:to>
                                        <p:strVal val="visible"/>
                                      </p:to>
                                    </p:set>
                                    <p:anim calcmode="lin" valueType="num">
                                      <p:cBhvr additive="base">
                                        <p:cTn id="11" dur="500" fill="hold"/>
                                        <p:tgtEl>
                                          <p:spTgt spid="13"/>
                                        </p:tgtEl>
                                        <p:attrNameLst>
                                          <p:attrName>ppt_x</p:attrName>
                                        </p:attrNameLst>
                                      </p:cBhvr>
                                      <p:tavLst>
                                        <p:tav tm="0">
                                          <p:val>
                                            <p:strVal val="0-#ppt_w/2"/>
                                          </p:val>
                                        </p:tav>
                                        <p:tav tm="100000">
                                          <p:val>
                                            <p:strVal val="#ppt_x"/>
                                          </p:val>
                                        </p:tav>
                                      </p:tavLst>
                                    </p:anim>
                                    <p:anim calcmode="lin" valueType="num">
                                      <p:cBhvr additive="base">
                                        <p:cTn id="12" dur="500" fill="hold"/>
                                        <p:tgtEl>
                                          <p:spTgt spid="13"/>
                                        </p:tgtEl>
                                        <p:attrNameLst>
                                          <p:attrName>ppt_y</p:attrName>
                                        </p:attrNameLst>
                                      </p:cBhvr>
                                      <p:tavLst>
                                        <p:tav tm="0">
                                          <p:val>
                                            <p:strVal val="#ppt_y"/>
                                          </p:val>
                                        </p:tav>
                                        <p:tav tm="100000">
                                          <p:val>
                                            <p:strVal val="#ppt_y"/>
                                          </p:val>
                                        </p:tav>
                                      </p:tavLst>
                                    </p:anim>
                                  </p:childTnLst>
                                </p:cTn>
                              </p:par>
                              <p:par>
                                <p:cTn id="13" presetID="2" presetClass="entr" presetSubtype="4" decel="100000" fill="hold" nodeType="withEffect">
                                  <p:stCondLst>
                                    <p:cond delay="1250"/>
                                  </p:stCondLst>
                                  <p:childTnLst>
                                    <p:set>
                                      <p:cBhvr>
                                        <p:cTn id="14" dur="1" fill="hold">
                                          <p:stCondLst>
                                            <p:cond delay="0"/>
                                          </p:stCondLst>
                                        </p:cTn>
                                        <p:tgtEl>
                                          <p:spTgt spid="2"/>
                                        </p:tgtEl>
                                        <p:attrNameLst>
                                          <p:attrName>style.visibility</p:attrName>
                                        </p:attrNameLst>
                                      </p:cBhvr>
                                      <p:to>
                                        <p:strVal val="visible"/>
                                      </p:to>
                                    </p:set>
                                    <p:anim calcmode="lin" valueType="num">
                                      <p:cBhvr additive="base">
                                        <p:cTn id="15" dur="750" fill="hold"/>
                                        <p:tgtEl>
                                          <p:spTgt spid="2"/>
                                        </p:tgtEl>
                                        <p:attrNameLst>
                                          <p:attrName>ppt_x</p:attrName>
                                        </p:attrNameLst>
                                      </p:cBhvr>
                                      <p:tavLst>
                                        <p:tav tm="0">
                                          <p:val>
                                            <p:strVal val="#ppt_x"/>
                                          </p:val>
                                        </p:tav>
                                        <p:tav tm="100000">
                                          <p:val>
                                            <p:strVal val="#ppt_x"/>
                                          </p:val>
                                        </p:tav>
                                      </p:tavLst>
                                    </p:anim>
                                    <p:anim calcmode="lin" valueType="num">
                                      <p:cBhvr additive="base">
                                        <p:cTn id="16" dur="750" fill="hold"/>
                                        <p:tgtEl>
                                          <p:spTgt spid="2"/>
                                        </p:tgtEl>
                                        <p:attrNameLst>
                                          <p:attrName>ppt_y</p:attrName>
                                        </p:attrNameLst>
                                      </p:cBhvr>
                                      <p:tavLst>
                                        <p:tav tm="0">
                                          <p:val>
                                            <p:strVal val="1+#ppt_h/2"/>
                                          </p:val>
                                        </p:tav>
                                        <p:tav tm="100000">
                                          <p:val>
                                            <p:strVal val="#ppt_y"/>
                                          </p:val>
                                        </p:tav>
                                      </p:tavLst>
                                    </p:anim>
                                  </p:childTnLst>
                                </p:cTn>
                              </p:par>
                            </p:childTnLst>
                          </p:cTn>
                        </p:par>
                        <p:par>
                          <p:cTn id="17" fill="hold">
                            <p:stCondLst>
                              <p:cond delay="2000"/>
                            </p:stCondLst>
                            <p:childTnLst>
                              <p:par>
                                <p:cTn id="18" presetID="2" presetClass="entr" presetSubtype="8" fill="hold" nodeType="afterEffect">
                                  <p:stCondLst>
                                    <p:cond delay="0"/>
                                  </p:stCondLst>
                                  <p:childTnLst>
                                    <p:set>
                                      <p:cBhvr>
                                        <p:cTn id="19" dur="1" fill="hold">
                                          <p:stCondLst>
                                            <p:cond delay="0"/>
                                          </p:stCondLst>
                                        </p:cTn>
                                        <p:tgtEl>
                                          <p:spTgt spid="4"/>
                                        </p:tgtEl>
                                        <p:attrNameLst>
                                          <p:attrName>style.visibility</p:attrName>
                                        </p:attrNameLst>
                                      </p:cBhvr>
                                      <p:to>
                                        <p:strVal val="visible"/>
                                      </p:to>
                                    </p:set>
                                    <p:anim calcmode="lin" valueType="num">
                                      <p:cBhvr additive="base">
                                        <p:cTn id="20" dur="500" fill="hold"/>
                                        <p:tgtEl>
                                          <p:spTgt spid="4"/>
                                        </p:tgtEl>
                                        <p:attrNameLst>
                                          <p:attrName>ppt_x</p:attrName>
                                        </p:attrNameLst>
                                      </p:cBhvr>
                                      <p:tavLst>
                                        <p:tav tm="0">
                                          <p:val>
                                            <p:strVal val="0-#ppt_w/2"/>
                                          </p:val>
                                        </p:tav>
                                        <p:tav tm="100000">
                                          <p:val>
                                            <p:strVal val="#ppt_x"/>
                                          </p:val>
                                        </p:tav>
                                      </p:tavLst>
                                    </p:anim>
                                    <p:anim calcmode="lin" valueType="num">
                                      <p:cBhvr additive="base">
                                        <p:cTn id="21" dur="500" fill="hold"/>
                                        <p:tgtEl>
                                          <p:spTgt spid="4"/>
                                        </p:tgtEl>
                                        <p:attrNameLst>
                                          <p:attrName>ppt_y</p:attrName>
                                        </p:attrNameLst>
                                      </p:cBhvr>
                                      <p:tavLst>
                                        <p:tav tm="0">
                                          <p:val>
                                            <p:strVal val="#ppt_y"/>
                                          </p:val>
                                        </p:tav>
                                        <p:tav tm="100000">
                                          <p:val>
                                            <p:strVal val="#ppt_y"/>
                                          </p:val>
                                        </p:tav>
                                      </p:tavLst>
                                    </p:anim>
                                  </p:childTnLst>
                                </p:cTn>
                              </p:par>
                            </p:childTnLst>
                          </p:cTn>
                        </p:par>
                        <p:par>
                          <p:cTn id="22" fill="hold">
                            <p:stCondLst>
                              <p:cond delay="2500"/>
                            </p:stCondLst>
                            <p:childTnLst>
                              <p:par>
                                <p:cTn id="23" presetID="10" presetClass="entr" presetSubtype="0" fill="hold" nodeType="afterEffect">
                                  <p:stCondLst>
                                    <p:cond delay="0"/>
                                  </p:stCondLst>
                                  <p:childTnLst>
                                    <p:set>
                                      <p:cBhvr>
                                        <p:cTn id="24" dur="1" fill="hold">
                                          <p:stCondLst>
                                            <p:cond delay="0"/>
                                          </p:stCondLst>
                                        </p:cTn>
                                        <p:tgtEl>
                                          <p:spTgt spid="158"/>
                                        </p:tgtEl>
                                        <p:attrNameLst>
                                          <p:attrName>style.visibility</p:attrName>
                                        </p:attrNameLst>
                                      </p:cBhvr>
                                      <p:to>
                                        <p:strVal val="visible"/>
                                      </p:to>
                                    </p:set>
                                    <p:animEffect transition="in" filter="fade">
                                      <p:cBhvr>
                                        <p:cTn id="25" dur="500"/>
                                        <p:tgtEl>
                                          <p:spTgt spid="15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13" grpId="0"/>
    </p:bldLst>
  </p:timing>
</p:sld>
</file>

<file path=ppt/slides/slide110.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5" name="Text Placeholder 4"/>
          <p:cNvSpPr txBox="1">
            <a:spLocks/>
          </p:cNvSpPr>
          <p:nvPr/>
        </p:nvSpPr>
        <p:spPr>
          <a:xfrm>
            <a:off x="2548507" y="470193"/>
            <a:ext cx="6314595" cy="918045"/>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US" sz="2500" dirty="0">
                <a:solidFill>
                  <a:schemeClr val="bg1">
                    <a:lumMod val="50000"/>
                  </a:schemeClr>
                </a:solidFill>
                <a:latin typeface="Bebas Neue" panose="020B0606020202050201" pitchFamily="34" charset="0"/>
                <a:cs typeface="Calibri"/>
              </a:rPr>
              <a:t>ONLINE MASTERCLASS</a:t>
            </a:r>
            <a:endParaRPr lang="id-ID" sz="1800" dirty="0">
              <a:solidFill>
                <a:schemeClr val="bg1">
                  <a:lumMod val="50000"/>
                </a:schemeClr>
              </a:solidFill>
              <a:latin typeface="Bebas Neue" panose="020B0606020202050201" pitchFamily="34" charset="0"/>
              <a:cs typeface="Calibri"/>
            </a:endParaRPr>
          </a:p>
        </p:txBody>
      </p:sp>
      <p:sp>
        <p:nvSpPr>
          <p:cNvPr id="8" name="Rectangle 7"/>
          <p:cNvSpPr/>
          <p:nvPr/>
        </p:nvSpPr>
        <p:spPr>
          <a:xfrm>
            <a:off x="-2" y="6710082"/>
            <a:ext cx="12192002" cy="147917"/>
          </a:xfrm>
          <a:prstGeom prst="rect">
            <a:avLst/>
          </a:prstGeom>
          <a:solidFill>
            <a:srgbClr val="666666"/>
          </a:solid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2400" dirty="0">
              <a:latin typeface="Arial"/>
              <a:cs typeface="Arial"/>
            </a:endParaRPr>
          </a:p>
        </p:txBody>
      </p:sp>
      <p:sp>
        <p:nvSpPr>
          <p:cNvPr id="10" name="Rectangle 9"/>
          <p:cNvSpPr/>
          <p:nvPr/>
        </p:nvSpPr>
        <p:spPr>
          <a:xfrm>
            <a:off x="3642203" y="985695"/>
            <a:ext cx="4114800" cy="45719"/>
          </a:xfrm>
          <a:prstGeom prst="rect">
            <a:avLst/>
          </a:prstGeom>
          <a:gradFill flip="none" rotWithShape="1">
            <a:gsLst>
              <a:gs pos="0">
                <a:schemeClr val="accent1">
                  <a:lumMod val="40000"/>
                  <a:lumOff val="60000"/>
                </a:schemeClr>
              </a:gs>
              <a:gs pos="46000">
                <a:schemeClr val="accent1">
                  <a:lumMod val="95000"/>
                  <a:lumOff val="5000"/>
                </a:schemeClr>
              </a:gs>
              <a:gs pos="100000">
                <a:schemeClr val="accent1">
                  <a:lumMod val="60000"/>
                </a:schemeClr>
              </a:gs>
            </a:gsLst>
            <a:path path="circle">
              <a:fillToRect l="50000" t="130000" r="50000" b="-3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pic>
        <p:nvPicPr>
          <p:cNvPr id="2" name="Picture 1" descr="A logo for a company&#10;&#10;Description automatically generated">
            <a:extLst>
              <a:ext uri="{FF2B5EF4-FFF2-40B4-BE49-F238E27FC236}">
                <a16:creationId xmlns:a16="http://schemas.microsoft.com/office/drawing/2014/main" id="{A8E093C9-EF5B-FFFD-7AA2-FFB337394718}"/>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10823317" y="136290"/>
            <a:ext cx="1213200" cy="1213200"/>
          </a:xfrm>
          <a:prstGeom prst="rect">
            <a:avLst/>
          </a:prstGeom>
        </p:spPr>
      </p:pic>
      <p:pic>
        <p:nvPicPr>
          <p:cNvPr id="3" name="Picture 2" descr="A poster for a movie&#10;&#10;Description automatically generated">
            <a:extLst>
              <a:ext uri="{FF2B5EF4-FFF2-40B4-BE49-F238E27FC236}">
                <a16:creationId xmlns:a16="http://schemas.microsoft.com/office/drawing/2014/main" id="{C3297D8E-B8F4-7820-A426-15388AEDF9DC}"/>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218381" y="1505787"/>
            <a:ext cx="3780000" cy="5352212"/>
          </a:xfrm>
          <a:prstGeom prst="rect">
            <a:avLst/>
          </a:prstGeom>
        </p:spPr>
      </p:pic>
      <p:pic>
        <p:nvPicPr>
          <p:cNvPr id="4" name="Picture 3" descr="A poster with text and images&#10;&#10;Description automatically generated">
            <a:extLst>
              <a:ext uri="{FF2B5EF4-FFF2-40B4-BE49-F238E27FC236}">
                <a16:creationId xmlns:a16="http://schemas.microsoft.com/office/drawing/2014/main" id="{E84A713B-9ECA-6DC7-AB57-4C88CF7F83BD}"/>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4218399" y="1498941"/>
            <a:ext cx="3780000" cy="5352212"/>
          </a:xfrm>
          <a:prstGeom prst="rect">
            <a:avLst/>
          </a:prstGeom>
        </p:spPr>
      </p:pic>
      <p:pic>
        <p:nvPicPr>
          <p:cNvPr id="6" name="Picture 5" descr="A poster with text and images&#10;&#10;Description automatically generated">
            <a:extLst>
              <a:ext uri="{FF2B5EF4-FFF2-40B4-BE49-F238E27FC236}">
                <a16:creationId xmlns:a16="http://schemas.microsoft.com/office/drawing/2014/main" id="{BF760E8C-FF6F-BB0E-8CA4-04E2B2ED3FA3}"/>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8218417" y="1505788"/>
            <a:ext cx="3780000" cy="5345365"/>
          </a:xfrm>
          <a:prstGeom prst="rect">
            <a:avLst/>
          </a:prstGeom>
        </p:spPr>
      </p:pic>
    </p:spTree>
    <p:extLst>
      <p:ext uri="{BB962C8B-B14F-4D97-AF65-F5344CB8AC3E}">
        <p14:creationId xmlns:p14="http://schemas.microsoft.com/office/powerpoint/2010/main" val="1767624707"/>
      </p:ext>
    </p:extLst>
  </p:cSld>
  <p:clrMapOvr>
    <a:masterClrMapping/>
  </p:clrMapOvr>
  <p:transition spd="slow">
    <p:push/>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100000" fill="hold" grpId="0" nodeType="withEffect">
                                  <p:stCondLst>
                                    <p:cond delay="25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0-#ppt_w/2"/>
                                          </p:val>
                                        </p:tav>
                                        <p:tav tm="100000">
                                          <p:val>
                                            <p:strVal val="#ppt_x"/>
                                          </p:val>
                                        </p:tav>
                                      </p:tavLst>
                                    </p:anim>
                                    <p:anim calcmode="lin" valueType="num">
                                      <p:cBhvr additive="base">
                                        <p:cTn id="8" dur="500" fill="hold"/>
                                        <p:tgtEl>
                                          <p:spTgt spid="5"/>
                                        </p:tgtEl>
                                        <p:attrNameLst>
                                          <p:attrName>ppt_y</p:attrName>
                                        </p:attrNameLst>
                                      </p:cBhvr>
                                      <p:tavLst>
                                        <p:tav tm="0">
                                          <p:val>
                                            <p:strVal val="#ppt_y"/>
                                          </p:val>
                                        </p:tav>
                                        <p:tav tm="100000">
                                          <p:val>
                                            <p:strVal val="#ppt_y"/>
                                          </p:val>
                                        </p:tav>
                                      </p:tavLst>
                                    </p:anim>
                                  </p:childTnLst>
                                </p:cTn>
                              </p:par>
                              <p:par>
                                <p:cTn id="9" presetID="2" presetClass="entr" presetSubtype="8" decel="100000" fill="hold" grpId="0" nodeType="withEffect">
                                  <p:stCondLst>
                                    <p:cond delay="500"/>
                                  </p:stCondLst>
                                  <p:childTnLst>
                                    <p:set>
                                      <p:cBhvr>
                                        <p:cTn id="10" dur="1" fill="hold">
                                          <p:stCondLst>
                                            <p:cond delay="0"/>
                                          </p:stCondLst>
                                        </p:cTn>
                                        <p:tgtEl>
                                          <p:spTgt spid="10"/>
                                        </p:tgtEl>
                                        <p:attrNameLst>
                                          <p:attrName>style.visibility</p:attrName>
                                        </p:attrNameLst>
                                      </p:cBhvr>
                                      <p:to>
                                        <p:strVal val="visible"/>
                                      </p:to>
                                    </p:set>
                                    <p:anim calcmode="lin" valueType="num">
                                      <p:cBhvr additive="base">
                                        <p:cTn id="11" dur="500" fill="hold"/>
                                        <p:tgtEl>
                                          <p:spTgt spid="10"/>
                                        </p:tgtEl>
                                        <p:attrNameLst>
                                          <p:attrName>ppt_x</p:attrName>
                                        </p:attrNameLst>
                                      </p:cBhvr>
                                      <p:tavLst>
                                        <p:tav tm="0">
                                          <p:val>
                                            <p:strVal val="0-#ppt_w/2"/>
                                          </p:val>
                                        </p:tav>
                                        <p:tav tm="100000">
                                          <p:val>
                                            <p:strVal val="#ppt_x"/>
                                          </p:val>
                                        </p:tav>
                                      </p:tavLst>
                                    </p:anim>
                                    <p:anim calcmode="lin" valueType="num">
                                      <p:cBhvr additive="base">
                                        <p:cTn id="12" dur="500" fill="hold"/>
                                        <p:tgtEl>
                                          <p:spTgt spid="10"/>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10" grpId="0" animBg="1"/>
    </p:bldLst>
  </p:timing>
</p:sld>
</file>

<file path=ppt/slides/slide11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30" name="Text Placeholder 4"/>
          <p:cNvSpPr txBox="1">
            <a:spLocks/>
          </p:cNvSpPr>
          <p:nvPr/>
        </p:nvSpPr>
        <p:spPr>
          <a:xfrm>
            <a:off x="2548507" y="470193"/>
            <a:ext cx="6314595" cy="918045"/>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US" sz="2500" dirty="0">
                <a:solidFill>
                  <a:schemeClr val="bg1">
                    <a:lumMod val="50000"/>
                  </a:schemeClr>
                </a:solidFill>
                <a:latin typeface="Bebas Neue" panose="020B0606020202050201" pitchFamily="34" charset="0"/>
                <a:cs typeface="Calibri"/>
              </a:rPr>
              <a:t>ONLINE MASTERCLASS AT ZICA INSTITUTES</a:t>
            </a:r>
            <a:endParaRPr lang="id-ID" sz="1800" dirty="0">
              <a:solidFill>
                <a:schemeClr val="bg1">
                  <a:lumMod val="50000"/>
                </a:schemeClr>
              </a:solidFill>
              <a:latin typeface="Bebas Neue" panose="020B0606020202050201" pitchFamily="34" charset="0"/>
              <a:cs typeface="Calibri"/>
            </a:endParaRPr>
          </a:p>
        </p:txBody>
      </p:sp>
      <p:sp>
        <p:nvSpPr>
          <p:cNvPr id="31" name="Rectangle 30"/>
          <p:cNvSpPr/>
          <p:nvPr/>
        </p:nvSpPr>
        <p:spPr>
          <a:xfrm>
            <a:off x="3642203" y="985695"/>
            <a:ext cx="4114800" cy="45719"/>
          </a:xfrm>
          <a:prstGeom prst="rect">
            <a:avLst/>
          </a:prstGeom>
          <a:gradFill flip="none" rotWithShape="1">
            <a:gsLst>
              <a:gs pos="0">
                <a:schemeClr val="accent1">
                  <a:lumMod val="40000"/>
                  <a:lumOff val="60000"/>
                </a:schemeClr>
              </a:gs>
              <a:gs pos="46000">
                <a:schemeClr val="accent1">
                  <a:lumMod val="95000"/>
                  <a:lumOff val="5000"/>
                </a:schemeClr>
              </a:gs>
              <a:gs pos="100000">
                <a:schemeClr val="accent1">
                  <a:lumMod val="60000"/>
                </a:schemeClr>
              </a:gs>
            </a:gsLst>
            <a:path path="circle">
              <a:fillToRect l="50000" t="130000" r="50000" b="-3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pic>
        <p:nvPicPr>
          <p:cNvPr id="2" name="Picture 1" descr="A logo for a company&#10;&#10;Description automatically generated">
            <a:extLst>
              <a:ext uri="{FF2B5EF4-FFF2-40B4-BE49-F238E27FC236}">
                <a16:creationId xmlns:a16="http://schemas.microsoft.com/office/drawing/2014/main" id="{FB85400A-26B3-8542-32B0-A2CF9B6B4513}"/>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10823317" y="136290"/>
            <a:ext cx="1213200" cy="1213200"/>
          </a:xfrm>
          <a:prstGeom prst="rect">
            <a:avLst/>
          </a:prstGeom>
        </p:spPr>
      </p:pic>
      <p:pic>
        <p:nvPicPr>
          <p:cNvPr id="3" name="Picture 2" descr="A group of people in a room&#10;&#10;Description automatically generated">
            <a:extLst>
              <a:ext uri="{FF2B5EF4-FFF2-40B4-BE49-F238E27FC236}">
                <a16:creationId xmlns:a16="http://schemas.microsoft.com/office/drawing/2014/main" id="{F59B2A3D-2DE3-35B7-6B52-26A681A23A59}"/>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5278810" y="5238000"/>
            <a:ext cx="2160000" cy="1620000"/>
          </a:xfrm>
          <a:prstGeom prst="rect">
            <a:avLst/>
          </a:prstGeom>
        </p:spPr>
      </p:pic>
      <p:pic>
        <p:nvPicPr>
          <p:cNvPr id="4" name="Picture 3" descr="A group of people sitting in chairs&#10;&#10;Description automatically generated">
            <a:extLst>
              <a:ext uri="{FF2B5EF4-FFF2-40B4-BE49-F238E27FC236}">
                <a16:creationId xmlns:a16="http://schemas.microsoft.com/office/drawing/2014/main" id="{ADC015C2-AE6A-98A8-5024-0EBC50C283EC}"/>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7538257" y="5238000"/>
            <a:ext cx="2160000" cy="1620000"/>
          </a:xfrm>
          <a:prstGeom prst="rect">
            <a:avLst/>
          </a:prstGeom>
        </p:spPr>
      </p:pic>
      <p:pic>
        <p:nvPicPr>
          <p:cNvPr id="5" name="Picture 4" descr="A group of people sitting in chairs&#10;&#10;Description automatically generated">
            <a:extLst>
              <a:ext uri="{FF2B5EF4-FFF2-40B4-BE49-F238E27FC236}">
                <a16:creationId xmlns:a16="http://schemas.microsoft.com/office/drawing/2014/main" id="{B71A21A2-6A6F-956B-A728-E87237A70DC4}"/>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9797705" y="5238000"/>
            <a:ext cx="2152824" cy="1620000"/>
          </a:xfrm>
          <a:prstGeom prst="rect">
            <a:avLst/>
          </a:prstGeom>
        </p:spPr>
      </p:pic>
      <p:pic>
        <p:nvPicPr>
          <p:cNvPr id="6" name="Picture 5" descr="A group of people sitting in chairs&#10;&#10;Description automatically generated">
            <a:extLst>
              <a:ext uri="{FF2B5EF4-FFF2-40B4-BE49-F238E27FC236}">
                <a16:creationId xmlns:a16="http://schemas.microsoft.com/office/drawing/2014/main" id="{A25388A4-95D8-8F2B-5361-45FB321CD00E}"/>
              </a:ext>
            </a:extLst>
          </p:cNvPr>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7966097" y="3491000"/>
            <a:ext cx="3692308" cy="1620000"/>
          </a:xfrm>
          <a:prstGeom prst="rect">
            <a:avLst/>
          </a:prstGeom>
        </p:spPr>
      </p:pic>
      <p:pic>
        <p:nvPicPr>
          <p:cNvPr id="7" name="Picture 6" descr="A group of people sitting in chairs&#10;&#10;Description automatically generated">
            <a:extLst>
              <a:ext uri="{FF2B5EF4-FFF2-40B4-BE49-F238E27FC236}">
                <a16:creationId xmlns:a16="http://schemas.microsoft.com/office/drawing/2014/main" id="{6BFCED54-6FAB-8858-319B-89CEE6697783}"/>
              </a:ext>
            </a:extLst>
          </p:cNvPr>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4187847" y="3491000"/>
            <a:ext cx="3692308" cy="1620000"/>
          </a:xfrm>
          <a:prstGeom prst="rect">
            <a:avLst/>
          </a:prstGeom>
        </p:spPr>
      </p:pic>
      <p:pic>
        <p:nvPicPr>
          <p:cNvPr id="8" name="Picture 7" descr="A group of people sitting in chairs&#10;&#10;Description automatically generated">
            <a:extLst>
              <a:ext uri="{FF2B5EF4-FFF2-40B4-BE49-F238E27FC236}">
                <a16:creationId xmlns:a16="http://schemas.microsoft.com/office/drawing/2014/main" id="{C4945687-5515-3E62-7364-16EC754FC216}"/>
              </a:ext>
            </a:extLst>
          </p:cNvPr>
          <p:cNvPicPr>
            <a:picLocks noChangeAspect="1"/>
          </p:cNvPicPr>
          <p:nvPr/>
        </p:nvPicPr>
        <p:blipFill>
          <a:blip r:embed="rId8" cstate="print">
            <a:extLst>
              <a:ext uri="{28A0092B-C50C-407E-A947-70E740481C1C}">
                <a14:useLocalDpi xmlns:a14="http://schemas.microsoft.com/office/drawing/2010/main" val="0"/>
              </a:ext>
            </a:extLst>
          </a:blip>
          <a:stretch>
            <a:fillRect/>
          </a:stretch>
        </p:blipFill>
        <p:spPr>
          <a:xfrm>
            <a:off x="4623535" y="1757271"/>
            <a:ext cx="2160000" cy="1620000"/>
          </a:xfrm>
          <a:prstGeom prst="rect">
            <a:avLst/>
          </a:prstGeom>
        </p:spPr>
      </p:pic>
      <p:pic>
        <p:nvPicPr>
          <p:cNvPr id="9" name="Picture 8" descr="A group of people sitting in chairs&#10;&#10;Description automatically generated">
            <a:extLst>
              <a:ext uri="{FF2B5EF4-FFF2-40B4-BE49-F238E27FC236}">
                <a16:creationId xmlns:a16="http://schemas.microsoft.com/office/drawing/2014/main" id="{9A3C4EEE-8498-4DD0-8079-693D59342C4C}"/>
              </a:ext>
            </a:extLst>
          </p:cNvPr>
          <p:cNvPicPr>
            <a:picLocks noChangeAspect="1"/>
          </p:cNvPicPr>
          <p:nvPr/>
        </p:nvPicPr>
        <p:blipFill>
          <a:blip r:embed="rId9" cstate="print">
            <a:extLst>
              <a:ext uri="{28A0092B-C50C-407E-A947-70E740481C1C}">
                <a14:useLocalDpi xmlns:a14="http://schemas.microsoft.com/office/drawing/2010/main" val="0"/>
              </a:ext>
            </a:extLst>
          </a:blip>
          <a:stretch>
            <a:fillRect/>
          </a:stretch>
        </p:blipFill>
        <p:spPr>
          <a:xfrm>
            <a:off x="6878637" y="1757271"/>
            <a:ext cx="2165413" cy="1620000"/>
          </a:xfrm>
          <a:prstGeom prst="rect">
            <a:avLst/>
          </a:prstGeom>
        </p:spPr>
      </p:pic>
      <p:pic>
        <p:nvPicPr>
          <p:cNvPr id="10" name="Picture 9" descr="A group of people sitting in a room&#10;&#10;Description automatically generated">
            <a:extLst>
              <a:ext uri="{FF2B5EF4-FFF2-40B4-BE49-F238E27FC236}">
                <a16:creationId xmlns:a16="http://schemas.microsoft.com/office/drawing/2014/main" id="{E7FF9D7E-CB9E-9EBB-590D-B04C81B01442}"/>
              </a:ext>
            </a:extLst>
          </p:cNvPr>
          <p:cNvPicPr>
            <a:picLocks noChangeAspect="1"/>
          </p:cNvPicPr>
          <p:nvPr/>
        </p:nvPicPr>
        <p:blipFill>
          <a:blip r:embed="rId10" cstate="print">
            <a:extLst>
              <a:ext uri="{28A0092B-C50C-407E-A947-70E740481C1C}">
                <a14:useLocalDpi xmlns:a14="http://schemas.microsoft.com/office/drawing/2010/main" val="0"/>
              </a:ext>
            </a:extLst>
          </a:blip>
          <a:stretch>
            <a:fillRect/>
          </a:stretch>
        </p:blipFill>
        <p:spPr>
          <a:xfrm>
            <a:off x="9139151" y="1757271"/>
            <a:ext cx="2165413" cy="1620000"/>
          </a:xfrm>
          <a:prstGeom prst="rect">
            <a:avLst/>
          </a:prstGeom>
        </p:spPr>
      </p:pic>
      <p:pic>
        <p:nvPicPr>
          <p:cNvPr id="11" name="Picture 10" descr="A group of people sitting in a room&#10;&#10;Description automatically generated">
            <a:extLst>
              <a:ext uri="{FF2B5EF4-FFF2-40B4-BE49-F238E27FC236}">
                <a16:creationId xmlns:a16="http://schemas.microsoft.com/office/drawing/2014/main" id="{4440177E-D45E-1C30-EE76-EAF7AF7AB791}"/>
              </a:ext>
            </a:extLst>
          </p:cNvPr>
          <p:cNvPicPr>
            <a:picLocks noChangeAspect="1"/>
          </p:cNvPicPr>
          <p:nvPr/>
        </p:nvPicPr>
        <p:blipFill>
          <a:blip r:embed="rId11" cstate="print">
            <a:extLst>
              <a:ext uri="{28A0092B-C50C-407E-A947-70E740481C1C}">
                <a14:useLocalDpi xmlns:a14="http://schemas.microsoft.com/office/drawing/2010/main" val="0"/>
              </a:ext>
            </a:extLst>
          </a:blip>
          <a:stretch>
            <a:fillRect/>
          </a:stretch>
        </p:blipFill>
        <p:spPr>
          <a:xfrm>
            <a:off x="836125" y="1757271"/>
            <a:ext cx="3692308" cy="1620000"/>
          </a:xfrm>
          <a:prstGeom prst="rect">
            <a:avLst/>
          </a:prstGeom>
        </p:spPr>
      </p:pic>
      <p:pic>
        <p:nvPicPr>
          <p:cNvPr id="12" name="Picture 11" descr="A group of people sitting in front of a computer&#10;&#10;Description automatically generated">
            <a:extLst>
              <a:ext uri="{FF2B5EF4-FFF2-40B4-BE49-F238E27FC236}">
                <a16:creationId xmlns:a16="http://schemas.microsoft.com/office/drawing/2014/main" id="{88B5B659-E2BE-B818-59D4-C31E1F000197}"/>
              </a:ext>
            </a:extLst>
          </p:cNvPr>
          <p:cNvPicPr>
            <a:picLocks noChangeAspect="1"/>
          </p:cNvPicPr>
          <p:nvPr/>
        </p:nvPicPr>
        <p:blipFill>
          <a:blip r:embed="rId12" cstate="print">
            <a:extLst>
              <a:ext uri="{28A0092B-C50C-407E-A947-70E740481C1C}">
                <a14:useLocalDpi xmlns:a14="http://schemas.microsoft.com/office/drawing/2010/main" val="0"/>
              </a:ext>
            </a:extLst>
          </a:blip>
          <a:stretch>
            <a:fillRect/>
          </a:stretch>
        </p:blipFill>
        <p:spPr>
          <a:xfrm>
            <a:off x="491877" y="3491000"/>
            <a:ext cx="3610028" cy="1620000"/>
          </a:xfrm>
          <a:prstGeom prst="rect">
            <a:avLst/>
          </a:prstGeom>
        </p:spPr>
      </p:pic>
      <p:pic>
        <p:nvPicPr>
          <p:cNvPr id="18" name="Picture 17" descr="A group of people sitting in a room&#10;&#10;Description automatically generated">
            <a:extLst>
              <a:ext uri="{FF2B5EF4-FFF2-40B4-BE49-F238E27FC236}">
                <a16:creationId xmlns:a16="http://schemas.microsoft.com/office/drawing/2014/main" id="{74116514-1268-9E05-A70D-D1568FB8224D}"/>
              </a:ext>
            </a:extLst>
          </p:cNvPr>
          <p:cNvPicPr>
            <a:picLocks noChangeAspect="1"/>
          </p:cNvPicPr>
          <p:nvPr/>
        </p:nvPicPr>
        <p:blipFill>
          <a:blip r:embed="rId13" cstate="print">
            <a:extLst>
              <a:ext uri="{28A0092B-C50C-407E-A947-70E740481C1C}">
                <a14:useLocalDpi xmlns:a14="http://schemas.microsoft.com/office/drawing/2010/main" val="0"/>
              </a:ext>
            </a:extLst>
          </a:blip>
          <a:stretch>
            <a:fillRect/>
          </a:stretch>
        </p:blipFill>
        <p:spPr>
          <a:xfrm>
            <a:off x="1556137" y="5238000"/>
            <a:ext cx="3623226" cy="1620000"/>
          </a:xfrm>
          <a:prstGeom prst="rect">
            <a:avLst/>
          </a:prstGeom>
        </p:spPr>
      </p:pic>
      <p:pic>
        <p:nvPicPr>
          <p:cNvPr id="21" name="Picture 20" descr="A group of people sitting at a table&#10;&#10;Description automatically generated">
            <a:extLst>
              <a:ext uri="{FF2B5EF4-FFF2-40B4-BE49-F238E27FC236}">
                <a16:creationId xmlns:a16="http://schemas.microsoft.com/office/drawing/2014/main" id="{EEB0440E-CCBB-81D1-676E-E9A110AC3B3E}"/>
              </a:ext>
            </a:extLst>
          </p:cNvPr>
          <p:cNvPicPr>
            <a:picLocks noChangeAspect="1"/>
          </p:cNvPicPr>
          <p:nvPr/>
        </p:nvPicPr>
        <p:blipFill>
          <a:blip r:embed="rId14" cstate="print">
            <a:extLst>
              <a:ext uri="{28A0092B-C50C-407E-A947-70E740481C1C}">
                <a14:useLocalDpi xmlns:a14="http://schemas.microsoft.com/office/drawing/2010/main" val="0"/>
              </a:ext>
            </a:extLst>
          </a:blip>
          <a:stretch>
            <a:fillRect/>
          </a:stretch>
        </p:blipFill>
        <p:spPr>
          <a:xfrm>
            <a:off x="244728" y="5238000"/>
            <a:ext cx="1211962" cy="1620000"/>
          </a:xfrm>
          <a:prstGeom prst="rect">
            <a:avLst/>
          </a:prstGeom>
        </p:spPr>
      </p:pic>
    </p:spTree>
    <p:extLst>
      <p:ext uri="{BB962C8B-B14F-4D97-AF65-F5344CB8AC3E}">
        <p14:creationId xmlns:p14="http://schemas.microsoft.com/office/powerpoint/2010/main" val="3785869896"/>
      </p:ext>
    </p:extLst>
  </p:cSld>
  <p:clrMapOvr>
    <a:masterClrMapping/>
  </p:clrMapOvr>
  <p:transition spd="slow">
    <p:push/>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100000" fill="hold" grpId="0" nodeType="withEffect">
                                  <p:stCondLst>
                                    <p:cond delay="250"/>
                                  </p:stCondLst>
                                  <p:childTnLst>
                                    <p:set>
                                      <p:cBhvr>
                                        <p:cTn id="6" dur="1" fill="hold">
                                          <p:stCondLst>
                                            <p:cond delay="0"/>
                                          </p:stCondLst>
                                        </p:cTn>
                                        <p:tgtEl>
                                          <p:spTgt spid="30"/>
                                        </p:tgtEl>
                                        <p:attrNameLst>
                                          <p:attrName>style.visibility</p:attrName>
                                        </p:attrNameLst>
                                      </p:cBhvr>
                                      <p:to>
                                        <p:strVal val="visible"/>
                                      </p:to>
                                    </p:set>
                                    <p:anim calcmode="lin" valueType="num">
                                      <p:cBhvr additive="base">
                                        <p:cTn id="7" dur="500" fill="hold"/>
                                        <p:tgtEl>
                                          <p:spTgt spid="30"/>
                                        </p:tgtEl>
                                        <p:attrNameLst>
                                          <p:attrName>ppt_x</p:attrName>
                                        </p:attrNameLst>
                                      </p:cBhvr>
                                      <p:tavLst>
                                        <p:tav tm="0">
                                          <p:val>
                                            <p:strVal val="0-#ppt_w/2"/>
                                          </p:val>
                                        </p:tav>
                                        <p:tav tm="100000">
                                          <p:val>
                                            <p:strVal val="#ppt_x"/>
                                          </p:val>
                                        </p:tav>
                                      </p:tavLst>
                                    </p:anim>
                                    <p:anim calcmode="lin" valueType="num">
                                      <p:cBhvr additive="base">
                                        <p:cTn id="8" dur="500" fill="hold"/>
                                        <p:tgtEl>
                                          <p:spTgt spid="30"/>
                                        </p:tgtEl>
                                        <p:attrNameLst>
                                          <p:attrName>ppt_y</p:attrName>
                                        </p:attrNameLst>
                                      </p:cBhvr>
                                      <p:tavLst>
                                        <p:tav tm="0">
                                          <p:val>
                                            <p:strVal val="#ppt_y"/>
                                          </p:val>
                                        </p:tav>
                                        <p:tav tm="100000">
                                          <p:val>
                                            <p:strVal val="#ppt_y"/>
                                          </p:val>
                                        </p:tav>
                                      </p:tavLst>
                                    </p:anim>
                                  </p:childTnLst>
                                </p:cTn>
                              </p:par>
                              <p:par>
                                <p:cTn id="9" presetID="2" presetClass="entr" presetSubtype="8" decel="100000" fill="hold" grpId="0" nodeType="withEffect">
                                  <p:stCondLst>
                                    <p:cond delay="500"/>
                                  </p:stCondLst>
                                  <p:childTnLst>
                                    <p:set>
                                      <p:cBhvr>
                                        <p:cTn id="10" dur="1" fill="hold">
                                          <p:stCondLst>
                                            <p:cond delay="0"/>
                                          </p:stCondLst>
                                        </p:cTn>
                                        <p:tgtEl>
                                          <p:spTgt spid="31"/>
                                        </p:tgtEl>
                                        <p:attrNameLst>
                                          <p:attrName>style.visibility</p:attrName>
                                        </p:attrNameLst>
                                      </p:cBhvr>
                                      <p:to>
                                        <p:strVal val="visible"/>
                                      </p:to>
                                    </p:set>
                                    <p:anim calcmode="lin" valueType="num">
                                      <p:cBhvr additive="base">
                                        <p:cTn id="11" dur="500" fill="hold"/>
                                        <p:tgtEl>
                                          <p:spTgt spid="31"/>
                                        </p:tgtEl>
                                        <p:attrNameLst>
                                          <p:attrName>ppt_x</p:attrName>
                                        </p:attrNameLst>
                                      </p:cBhvr>
                                      <p:tavLst>
                                        <p:tav tm="0">
                                          <p:val>
                                            <p:strVal val="0-#ppt_w/2"/>
                                          </p:val>
                                        </p:tav>
                                        <p:tav tm="100000">
                                          <p:val>
                                            <p:strVal val="#ppt_x"/>
                                          </p:val>
                                        </p:tav>
                                      </p:tavLst>
                                    </p:anim>
                                    <p:anim calcmode="lin" valueType="num">
                                      <p:cBhvr additive="base">
                                        <p:cTn id="12" dur="500" fill="hold"/>
                                        <p:tgtEl>
                                          <p:spTgt spid="31"/>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p:bldP spid="31" grpId="0" animBg="1"/>
    </p:bldLst>
  </p:timing>
</p:sld>
</file>

<file path=ppt/slides/slide112.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2" name="Group 1"/>
          <p:cNvGrpSpPr/>
          <p:nvPr/>
        </p:nvGrpSpPr>
        <p:grpSpPr>
          <a:xfrm>
            <a:off x="1765294" y="1825171"/>
            <a:ext cx="3243656" cy="3068544"/>
            <a:chOff x="7269044" y="1888085"/>
            <a:chExt cx="3081830" cy="3081830"/>
          </a:xfrm>
          <a:solidFill>
            <a:schemeClr val="accent1"/>
          </a:solidFill>
        </p:grpSpPr>
        <p:sp>
          <p:nvSpPr>
            <p:cNvPr id="3" name="Diamond 2"/>
            <p:cNvSpPr/>
            <p:nvPr/>
          </p:nvSpPr>
          <p:spPr>
            <a:xfrm>
              <a:off x="7269044" y="1888085"/>
              <a:ext cx="3081830" cy="3081830"/>
            </a:xfrm>
            <a:prstGeom prst="diamond">
              <a:avLst/>
            </a:prstGeom>
            <a:grpFill/>
            <a:ln>
              <a:noFill/>
            </a:ln>
            <a:effectLst>
              <a:outerShdw blurRad="381000" algn="ctr"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3" name="Rectangle 42"/>
            <p:cNvSpPr/>
            <p:nvPr/>
          </p:nvSpPr>
          <p:spPr>
            <a:xfrm>
              <a:off x="7649881" y="3028891"/>
              <a:ext cx="2286000" cy="803684"/>
            </a:xfrm>
            <a:prstGeom prst="rect">
              <a:avLst/>
            </a:prstGeom>
            <a:grpFill/>
          </p:spPr>
          <p:txBody>
            <a:bodyPr wrap="square">
              <a:spAutoFit/>
            </a:bodyPr>
            <a:lstStyle/>
            <a:p>
              <a:pPr algn="ctr"/>
              <a:r>
                <a:rPr lang="en-US" sz="3200" b="1" dirty="0">
                  <a:solidFill>
                    <a:srgbClr val="000000"/>
                  </a:solidFill>
                  <a:latin typeface="Segoe UI" panose="020B0502040204020203" pitchFamily="34" charset="0"/>
                  <a:cs typeface="Segoe UI" panose="020B0502040204020203" pitchFamily="34" charset="0"/>
                </a:rPr>
                <a:t>2025-2029</a:t>
              </a:r>
            </a:p>
            <a:p>
              <a:pPr algn="ctr"/>
              <a:r>
                <a:rPr lang="en-US" sz="1400" dirty="0">
                  <a:solidFill>
                    <a:srgbClr val="000000"/>
                  </a:solidFill>
                  <a:latin typeface="Segoe UI" panose="020B0502040204020203" pitchFamily="34" charset="0"/>
                  <a:cs typeface="Segoe UI" panose="020B0502040204020203" pitchFamily="34" charset="0"/>
                </a:rPr>
                <a:t>TOP GROWTH SECTORS</a:t>
              </a:r>
              <a:endParaRPr lang="id-ID" sz="1400" dirty="0">
                <a:solidFill>
                  <a:srgbClr val="000000"/>
                </a:solidFill>
                <a:latin typeface="Segoe UI" panose="020B0502040204020203" pitchFamily="34" charset="0"/>
                <a:cs typeface="Segoe UI" panose="020B0502040204020203" pitchFamily="34" charset="0"/>
              </a:endParaRPr>
            </a:p>
          </p:txBody>
        </p:sp>
      </p:grpSp>
      <p:pic>
        <p:nvPicPr>
          <p:cNvPr id="19" name="Picture Placeholder 18"/>
          <p:cNvPicPr>
            <a:picLocks noGrp="1" noChangeAspect="1"/>
          </p:cNvPicPr>
          <p:nvPr>
            <p:ph type="pic" sz="quarter" idx="10"/>
          </p:nvPr>
        </p:nvPicPr>
        <p:blipFill>
          <a:blip r:embed="rId2" cstate="print">
            <a:extLst>
              <a:ext uri="{28A0092B-C50C-407E-A947-70E740481C1C}">
                <a14:useLocalDpi xmlns:a14="http://schemas.microsoft.com/office/drawing/2010/main" val="0"/>
              </a:ext>
            </a:extLst>
          </a:blip>
          <a:stretch>
            <a:fillRect/>
          </a:stretch>
        </p:blipFill>
        <p:spPr>
          <a:xfrm>
            <a:off x="336263" y="292909"/>
            <a:ext cx="3017476" cy="3061155"/>
          </a:xfrm>
        </p:spPr>
      </p:pic>
      <p:pic>
        <p:nvPicPr>
          <p:cNvPr id="18" name="Picture Placeholder 17"/>
          <p:cNvPicPr>
            <a:picLocks noGrp="1" noChangeAspect="1"/>
          </p:cNvPicPr>
          <p:nvPr>
            <p:ph type="pic" sz="quarter" idx="11"/>
          </p:nvPr>
        </p:nvPicPr>
        <p:blipFill>
          <a:blip r:embed="rId3">
            <a:extLst>
              <a:ext uri="{28A0092B-C50C-407E-A947-70E740481C1C}">
                <a14:useLocalDpi xmlns:a14="http://schemas.microsoft.com/office/drawing/2010/main" val="0"/>
              </a:ext>
            </a:extLst>
          </a:blip>
          <a:stretch>
            <a:fillRect/>
          </a:stretch>
        </p:blipFill>
        <p:spPr>
          <a:xfrm>
            <a:off x="3453376" y="496263"/>
            <a:ext cx="2926080" cy="2791233"/>
          </a:xfrm>
        </p:spPr>
      </p:pic>
      <p:pic>
        <p:nvPicPr>
          <p:cNvPr id="20" name="Picture Placeholder 19"/>
          <p:cNvPicPr>
            <a:picLocks noGrp="1" noChangeAspect="1"/>
          </p:cNvPicPr>
          <p:nvPr>
            <p:ph type="pic" sz="quarter" idx="13"/>
          </p:nvPr>
        </p:nvPicPr>
        <p:blipFill>
          <a:blip r:embed="rId4">
            <a:extLst>
              <a:ext uri="{28A0092B-C50C-407E-A947-70E740481C1C}">
                <a14:useLocalDpi xmlns:a14="http://schemas.microsoft.com/office/drawing/2010/main" val="0"/>
              </a:ext>
            </a:extLst>
          </a:blip>
          <a:stretch>
            <a:fillRect/>
          </a:stretch>
        </p:blipFill>
        <p:spPr>
          <a:xfrm>
            <a:off x="3430880" y="3389174"/>
            <a:ext cx="3084242" cy="2850905"/>
          </a:xfrm>
        </p:spPr>
      </p:pic>
      <p:sp>
        <p:nvSpPr>
          <p:cNvPr id="26" name="Rectangle 25"/>
          <p:cNvSpPr/>
          <p:nvPr/>
        </p:nvSpPr>
        <p:spPr>
          <a:xfrm>
            <a:off x="-2" y="6350364"/>
            <a:ext cx="12192002" cy="507636"/>
          </a:xfrm>
          <a:prstGeom prst="rect">
            <a:avLst/>
          </a:prstGeom>
          <a:solidFill>
            <a:srgbClr val="666666"/>
          </a:solid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2400" dirty="0">
              <a:latin typeface="Arial"/>
              <a:cs typeface="Arial"/>
            </a:endParaRPr>
          </a:p>
        </p:txBody>
      </p:sp>
      <p:pic>
        <p:nvPicPr>
          <p:cNvPr id="17" name="Picture Placeholder 16"/>
          <p:cNvPicPr>
            <a:picLocks noGrp="1" noChangeAspect="1"/>
          </p:cNvPicPr>
          <p:nvPr>
            <p:ph type="pic" sz="quarter" idx="12"/>
          </p:nvPr>
        </p:nvPicPr>
        <p:blipFill>
          <a:blip r:embed="rId5" cstate="print">
            <a:extLst>
              <a:ext uri="{28A0092B-C50C-407E-A947-70E740481C1C}">
                <a14:useLocalDpi xmlns:a14="http://schemas.microsoft.com/office/drawing/2010/main" val="0"/>
              </a:ext>
            </a:extLst>
          </a:blip>
          <a:stretch>
            <a:fillRect/>
          </a:stretch>
        </p:blipFill>
        <p:spPr>
          <a:xfrm>
            <a:off x="206759" y="3389174"/>
            <a:ext cx="3146980" cy="2926080"/>
          </a:xfrm>
        </p:spPr>
      </p:pic>
      <p:sp>
        <p:nvSpPr>
          <p:cNvPr id="14" name="Text Placeholder 4"/>
          <p:cNvSpPr txBox="1">
            <a:spLocks/>
          </p:cNvSpPr>
          <p:nvPr/>
        </p:nvSpPr>
        <p:spPr>
          <a:xfrm>
            <a:off x="7869797" y="2895157"/>
            <a:ext cx="3847452" cy="918045"/>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14000"/>
              </a:lnSpc>
              <a:buNone/>
              <a:defRPr/>
            </a:pPr>
            <a:r>
              <a:rPr lang="en-US" dirty="0">
                <a:solidFill>
                  <a:schemeClr val="bg1">
                    <a:lumMod val="50000"/>
                  </a:schemeClr>
                </a:solidFill>
                <a:latin typeface="Bebas Neue" panose="020B0606020202050201" pitchFamily="34" charset="0"/>
                <a:cs typeface="Calibri"/>
              </a:rPr>
              <a:t>STUDENT ACTIVITIES</a:t>
            </a:r>
            <a:endParaRPr lang="id-ID" dirty="0">
              <a:solidFill>
                <a:schemeClr val="bg1">
                  <a:lumMod val="50000"/>
                </a:schemeClr>
              </a:solidFill>
              <a:latin typeface="Bebas Neue" panose="020B0606020202050201" pitchFamily="34" charset="0"/>
              <a:cs typeface="Calibri"/>
            </a:endParaRPr>
          </a:p>
        </p:txBody>
      </p:sp>
      <p:sp>
        <p:nvSpPr>
          <p:cNvPr id="21" name="Text Placeholder 4"/>
          <p:cNvSpPr txBox="1">
            <a:spLocks/>
          </p:cNvSpPr>
          <p:nvPr/>
        </p:nvSpPr>
        <p:spPr>
          <a:xfrm>
            <a:off x="7882496" y="2665370"/>
            <a:ext cx="2941077" cy="326430"/>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14000"/>
              </a:lnSpc>
              <a:buNone/>
              <a:defRPr/>
            </a:pPr>
            <a:r>
              <a:rPr lang="en-US" sz="1400" dirty="0">
                <a:solidFill>
                  <a:schemeClr val="bg1">
                    <a:lumMod val="75000"/>
                  </a:schemeClr>
                </a:solidFill>
                <a:latin typeface="Segoe UI" panose="020B0502040204020203" pitchFamily="34" charset="0"/>
                <a:cs typeface="Segoe UI" panose="020B0502040204020203" pitchFamily="34" charset="0"/>
              </a:rPr>
              <a:t>ZICA </a:t>
            </a:r>
            <a:endParaRPr lang="id-ID" sz="1400" dirty="0">
              <a:solidFill>
                <a:schemeClr val="bg1">
                  <a:lumMod val="75000"/>
                </a:schemeClr>
              </a:solidFill>
              <a:latin typeface="Segoe UI" panose="020B0502040204020203" pitchFamily="34" charset="0"/>
              <a:cs typeface="Segoe UI" panose="020B0502040204020203" pitchFamily="34" charset="0"/>
            </a:endParaRPr>
          </a:p>
        </p:txBody>
      </p:sp>
      <p:sp>
        <p:nvSpPr>
          <p:cNvPr id="24" name="Rectangle 23"/>
          <p:cNvSpPr/>
          <p:nvPr/>
        </p:nvSpPr>
        <p:spPr>
          <a:xfrm>
            <a:off x="7934154" y="3635035"/>
            <a:ext cx="1309660" cy="91440"/>
          </a:xfrm>
          <a:prstGeom prst="rect">
            <a:avLst/>
          </a:prstGeom>
          <a:gradFill flip="none" rotWithShape="1">
            <a:gsLst>
              <a:gs pos="19000">
                <a:schemeClr val="accent1">
                  <a:lumMod val="0"/>
                  <a:lumOff val="100000"/>
                </a:schemeClr>
              </a:gs>
              <a:gs pos="54000">
                <a:srgbClr val="00B0F0"/>
              </a:gs>
              <a:gs pos="100000">
                <a:srgbClr val="0070C0"/>
              </a:gs>
            </a:gsLst>
            <a:lin ang="27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pic>
        <p:nvPicPr>
          <p:cNvPr id="4" name="Picture 3" descr="A logo for a company&#10;&#10;Description automatically generated">
            <a:extLst>
              <a:ext uri="{FF2B5EF4-FFF2-40B4-BE49-F238E27FC236}">
                <a16:creationId xmlns:a16="http://schemas.microsoft.com/office/drawing/2014/main" id="{FCD68394-AA8C-9208-C13D-D64C08CD2742}"/>
              </a:ext>
            </a:extLst>
          </p:cNvPr>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10823317" y="136290"/>
            <a:ext cx="1213200" cy="1213200"/>
          </a:xfrm>
          <a:prstGeom prst="rect">
            <a:avLst/>
          </a:prstGeom>
        </p:spPr>
      </p:pic>
      <p:grpSp>
        <p:nvGrpSpPr>
          <p:cNvPr id="5" name="Group 4">
            <a:extLst>
              <a:ext uri="{FF2B5EF4-FFF2-40B4-BE49-F238E27FC236}">
                <a16:creationId xmlns:a16="http://schemas.microsoft.com/office/drawing/2014/main" id="{F074048B-26F0-B068-9735-5395259C9C63}"/>
              </a:ext>
            </a:extLst>
          </p:cNvPr>
          <p:cNvGrpSpPr/>
          <p:nvPr/>
        </p:nvGrpSpPr>
        <p:grpSpPr>
          <a:xfrm flipH="1">
            <a:off x="10274299" y="1629834"/>
            <a:ext cx="1710941" cy="4716187"/>
            <a:chOff x="887262" y="128724"/>
            <a:chExt cx="4670272" cy="12873540"/>
          </a:xfrm>
        </p:grpSpPr>
        <p:sp>
          <p:nvSpPr>
            <p:cNvPr id="6" name="Freeform 61">
              <a:extLst>
                <a:ext uri="{FF2B5EF4-FFF2-40B4-BE49-F238E27FC236}">
                  <a16:creationId xmlns:a16="http://schemas.microsoft.com/office/drawing/2014/main" id="{E814DA01-B650-C7CE-1A71-A1A38F5BE4ED}"/>
                </a:ext>
              </a:extLst>
            </p:cNvPr>
            <p:cNvSpPr/>
            <p:nvPr/>
          </p:nvSpPr>
          <p:spPr>
            <a:xfrm flipH="1">
              <a:off x="2167111" y="7294415"/>
              <a:ext cx="1650402" cy="1269484"/>
            </a:xfrm>
            <a:custGeom>
              <a:avLst/>
              <a:gdLst>
                <a:gd name="connsiteX0" fmla="*/ 10108 w 2231524"/>
                <a:gd name="connsiteY0" fmla="*/ 0 h 1015815"/>
                <a:gd name="connsiteX1" fmla="*/ 2221416 w 2231524"/>
                <a:gd name="connsiteY1" fmla="*/ 0 h 1015815"/>
                <a:gd name="connsiteX2" fmla="*/ 2231524 w 2231524"/>
                <a:gd name="connsiteY2" fmla="*/ 83758 h 1015815"/>
                <a:gd name="connsiteX3" fmla="*/ 1115764 w 2231524"/>
                <a:gd name="connsiteY3" fmla="*/ 1015815 h 1015815"/>
                <a:gd name="connsiteX4" fmla="*/ 0 w 2231524"/>
                <a:gd name="connsiteY4" fmla="*/ 83758 h 1015815"/>
                <a:gd name="connsiteX0" fmla="*/ 10108 w 2221473"/>
                <a:gd name="connsiteY0" fmla="*/ 0 h 1015815"/>
                <a:gd name="connsiteX1" fmla="*/ 2221416 w 2221473"/>
                <a:gd name="connsiteY1" fmla="*/ 0 h 1015815"/>
                <a:gd name="connsiteX2" fmla="*/ 2081407 w 2221473"/>
                <a:gd name="connsiteY2" fmla="*/ 116886 h 1015815"/>
                <a:gd name="connsiteX3" fmla="*/ 1115764 w 2221473"/>
                <a:gd name="connsiteY3" fmla="*/ 1015815 h 1015815"/>
                <a:gd name="connsiteX4" fmla="*/ 0 w 2221473"/>
                <a:gd name="connsiteY4" fmla="*/ 83758 h 1015815"/>
                <a:gd name="connsiteX5" fmla="*/ 10108 w 2221473"/>
                <a:gd name="connsiteY5" fmla="*/ 0 h 1015815"/>
                <a:gd name="connsiteX0" fmla="*/ 10108 w 2081407"/>
                <a:gd name="connsiteY0" fmla="*/ 0 h 1015815"/>
                <a:gd name="connsiteX1" fmla="*/ 2021262 w 2081407"/>
                <a:gd name="connsiteY1" fmla="*/ 49692 h 1015815"/>
                <a:gd name="connsiteX2" fmla="*/ 2081407 w 2081407"/>
                <a:gd name="connsiteY2" fmla="*/ 116886 h 1015815"/>
                <a:gd name="connsiteX3" fmla="*/ 1115764 w 2081407"/>
                <a:gd name="connsiteY3" fmla="*/ 1015815 h 1015815"/>
                <a:gd name="connsiteX4" fmla="*/ 0 w 2081407"/>
                <a:gd name="connsiteY4" fmla="*/ 83758 h 1015815"/>
                <a:gd name="connsiteX5" fmla="*/ 10108 w 2081407"/>
                <a:gd name="connsiteY5" fmla="*/ 0 h 1015815"/>
                <a:gd name="connsiteX0" fmla="*/ 285320 w 2081407"/>
                <a:gd name="connsiteY0" fmla="*/ 0 h 1015815"/>
                <a:gd name="connsiteX1" fmla="*/ 2021262 w 2081407"/>
                <a:gd name="connsiteY1" fmla="*/ 49692 h 1015815"/>
                <a:gd name="connsiteX2" fmla="*/ 2081407 w 2081407"/>
                <a:gd name="connsiteY2" fmla="*/ 116886 h 1015815"/>
                <a:gd name="connsiteX3" fmla="*/ 1115764 w 2081407"/>
                <a:gd name="connsiteY3" fmla="*/ 1015815 h 1015815"/>
                <a:gd name="connsiteX4" fmla="*/ 0 w 2081407"/>
                <a:gd name="connsiteY4" fmla="*/ 83758 h 1015815"/>
                <a:gd name="connsiteX5" fmla="*/ 285320 w 2081407"/>
                <a:gd name="connsiteY5" fmla="*/ 0 h 1015815"/>
                <a:gd name="connsiteX0" fmla="*/ 160223 w 1956310"/>
                <a:gd name="connsiteY0" fmla="*/ 0 h 1015815"/>
                <a:gd name="connsiteX1" fmla="*/ 1896165 w 1956310"/>
                <a:gd name="connsiteY1" fmla="*/ 49692 h 1015815"/>
                <a:gd name="connsiteX2" fmla="*/ 1956310 w 1956310"/>
                <a:gd name="connsiteY2" fmla="*/ 116886 h 1015815"/>
                <a:gd name="connsiteX3" fmla="*/ 990667 w 1956310"/>
                <a:gd name="connsiteY3" fmla="*/ 1015815 h 1015815"/>
                <a:gd name="connsiteX4" fmla="*/ 0 w 1956310"/>
                <a:gd name="connsiteY4" fmla="*/ 133450 h 1015815"/>
                <a:gd name="connsiteX5" fmla="*/ 160223 w 1956310"/>
                <a:gd name="connsiteY5" fmla="*/ 0 h 10158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56310" h="1015815">
                  <a:moveTo>
                    <a:pt x="160223" y="0"/>
                  </a:moveTo>
                  <a:lnTo>
                    <a:pt x="1896165" y="49692"/>
                  </a:lnTo>
                  <a:cubicBezTo>
                    <a:pt x="1899534" y="77611"/>
                    <a:pt x="1952941" y="88967"/>
                    <a:pt x="1956310" y="116886"/>
                  </a:cubicBezTo>
                  <a:cubicBezTo>
                    <a:pt x="1956310" y="631647"/>
                    <a:pt x="1606883" y="1015815"/>
                    <a:pt x="990667" y="1015815"/>
                  </a:cubicBezTo>
                  <a:cubicBezTo>
                    <a:pt x="374447" y="1015815"/>
                    <a:pt x="0" y="648211"/>
                    <a:pt x="0" y="133450"/>
                  </a:cubicBezTo>
                  <a:lnTo>
                    <a:pt x="160223" y="0"/>
                  </a:lnTo>
                  <a:close/>
                </a:path>
              </a:pathLst>
            </a:custGeom>
            <a:solidFill>
              <a:srgbClr val="81484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Freeform 3475">
              <a:extLst>
                <a:ext uri="{FF2B5EF4-FFF2-40B4-BE49-F238E27FC236}">
                  <a16:creationId xmlns:a16="http://schemas.microsoft.com/office/drawing/2014/main" id="{1A045984-F333-5C38-8316-1F09DE56483C}"/>
                </a:ext>
              </a:extLst>
            </p:cNvPr>
            <p:cNvSpPr>
              <a:spLocks/>
            </p:cNvSpPr>
            <p:nvPr/>
          </p:nvSpPr>
          <p:spPr bwMode="auto">
            <a:xfrm flipH="1">
              <a:off x="4511239" y="6775214"/>
              <a:ext cx="158279" cy="75972"/>
            </a:xfrm>
            <a:custGeom>
              <a:avLst/>
              <a:gdLst>
                <a:gd name="T0" fmla="*/ 10 w 10"/>
                <a:gd name="T1" fmla="*/ 3 h 3"/>
                <a:gd name="T2" fmla="*/ 10 w 10"/>
                <a:gd name="T3" fmla="*/ 2 h 3"/>
                <a:gd name="T4" fmla="*/ 10 w 10"/>
                <a:gd name="T5" fmla="*/ 2 h 3"/>
                <a:gd name="T6" fmla="*/ 0 w 10"/>
                <a:gd name="T7" fmla="*/ 0 h 3"/>
                <a:gd name="T8" fmla="*/ 0 w 10"/>
                <a:gd name="T9" fmla="*/ 0 h 3"/>
                <a:gd name="T10" fmla="*/ 0 w 10"/>
                <a:gd name="T11" fmla="*/ 0 h 3"/>
                <a:gd name="T12" fmla="*/ 10 w 10"/>
                <a:gd name="T13" fmla="*/ 2 h 3"/>
                <a:gd name="T14" fmla="*/ 10 w 10"/>
                <a:gd name="T15" fmla="*/ 3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3">
                  <a:moveTo>
                    <a:pt x="10" y="3"/>
                  </a:moveTo>
                  <a:cubicBezTo>
                    <a:pt x="10" y="3"/>
                    <a:pt x="10" y="2"/>
                    <a:pt x="10" y="2"/>
                  </a:cubicBezTo>
                  <a:cubicBezTo>
                    <a:pt x="10" y="2"/>
                    <a:pt x="10" y="2"/>
                    <a:pt x="10" y="2"/>
                  </a:cubicBezTo>
                  <a:cubicBezTo>
                    <a:pt x="0" y="0"/>
                    <a:pt x="0" y="0"/>
                    <a:pt x="0" y="0"/>
                  </a:cubicBezTo>
                  <a:cubicBezTo>
                    <a:pt x="0" y="0"/>
                    <a:pt x="0" y="0"/>
                    <a:pt x="0" y="0"/>
                  </a:cubicBezTo>
                  <a:cubicBezTo>
                    <a:pt x="0" y="0"/>
                    <a:pt x="0" y="0"/>
                    <a:pt x="0" y="0"/>
                  </a:cubicBezTo>
                  <a:cubicBezTo>
                    <a:pt x="10" y="2"/>
                    <a:pt x="10" y="2"/>
                    <a:pt x="10" y="2"/>
                  </a:cubicBezTo>
                  <a:lnTo>
                    <a:pt x="10" y="3"/>
                  </a:lnTo>
                  <a:close/>
                </a:path>
              </a:pathLst>
            </a:custGeom>
            <a:solidFill>
              <a:srgbClr val="2C75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 name="Freeform 5165">
              <a:extLst>
                <a:ext uri="{FF2B5EF4-FFF2-40B4-BE49-F238E27FC236}">
                  <a16:creationId xmlns:a16="http://schemas.microsoft.com/office/drawing/2014/main" id="{D0323080-5A37-74C1-4537-7B2ED7E5ACAB}"/>
                </a:ext>
              </a:extLst>
            </p:cNvPr>
            <p:cNvSpPr>
              <a:spLocks/>
            </p:cNvSpPr>
            <p:nvPr/>
          </p:nvSpPr>
          <p:spPr bwMode="auto">
            <a:xfrm>
              <a:off x="2971515" y="11708351"/>
              <a:ext cx="456149" cy="1128728"/>
            </a:xfrm>
            <a:custGeom>
              <a:avLst/>
              <a:gdLst>
                <a:gd name="T0" fmla="*/ 14 w 22"/>
                <a:gd name="T1" fmla="*/ 42 h 47"/>
                <a:gd name="T2" fmla="*/ 22 w 22"/>
                <a:gd name="T3" fmla="*/ 4 h 47"/>
                <a:gd name="T4" fmla="*/ 3 w 22"/>
                <a:gd name="T5" fmla="*/ 4 h 47"/>
                <a:gd name="T6" fmla="*/ 0 w 22"/>
                <a:gd name="T7" fmla="*/ 40 h 47"/>
                <a:gd name="T8" fmla="*/ 14 w 22"/>
                <a:gd name="T9" fmla="*/ 42 h 47"/>
              </a:gdLst>
              <a:ahLst/>
              <a:cxnLst>
                <a:cxn ang="0">
                  <a:pos x="T0" y="T1"/>
                </a:cxn>
                <a:cxn ang="0">
                  <a:pos x="T2" y="T3"/>
                </a:cxn>
                <a:cxn ang="0">
                  <a:pos x="T4" y="T5"/>
                </a:cxn>
                <a:cxn ang="0">
                  <a:pos x="T6" y="T7"/>
                </a:cxn>
                <a:cxn ang="0">
                  <a:pos x="T8" y="T9"/>
                </a:cxn>
              </a:cxnLst>
              <a:rect l="0" t="0" r="r" b="b"/>
              <a:pathLst>
                <a:path w="22" h="47">
                  <a:moveTo>
                    <a:pt x="14" y="42"/>
                  </a:moveTo>
                  <a:cubicBezTo>
                    <a:pt x="22" y="4"/>
                    <a:pt x="22" y="4"/>
                    <a:pt x="22" y="4"/>
                  </a:cubicBezTo>
                  <a:cubicBezTo>
                    <a:pt x="22" y="0"/>
                    <a:pt x="4" y="0"/>
                    <a:pt x="3" y="4"/>
                  </a:cubicBezTo>
                  <a:cubicBezTo>
                    <a:pt x="0" y="40"/>
                    <a:pt x="0" y="40"/>
                    <a:pt x="0" y="40"/>
                  </a:cubicBezTo>
                  <a:cubicBezTo>
                    <a:pt x="0" y="47"/>
                    <a:pt x="13" y="46"/>
                    <a:pt x="14" y="42"/>
                  </a:cubicBezTo>
                  <a:close/>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 name="Freeform 5166">
              <a:extLst>
                <a:ext uri="{FF2B5EF4-FFF2-40B4-BE49-F238E27FC236}">
                  <a16:creationId xmlns:a16="http://schemas.microsoft.com/office/drawing/2014/main" id="{4050C737-A1C0-AE61-A816-098B5C86E5F9}"/>
                </a:ext>
              </a:extLst>
            </p:cNvPr>
            <p:cNvSpPr>
              <a:spLocks/>
            </p:cNvSpPr>
            <p:nvPr/>
          </p:nvSpPr>
          <p:spPr bwMode="auto">
            <a:xfrm>
              <a:off x="2971514" y="7661495"/>
              <a:ext cx="984309" cy="4762651"/>
            </a:xfrm>
            <a:custGeom>
              <a:avLst/>
              <a:gdLst>
                <a:gd name="T0" fmla="*/ 0 w 41"/>
                <a:gd name="T1" fmla="*/ 171 h 173"/>
                <a:gd name="T2" fmla="*/ 16 w 41"/>
                <a:gd name="T3" fmla="*/ 173 h 173"/>
                <a:gd name="T4" fmla="*/ 41 w 41"/>
                <a:gd name="T5" fmla="*/ 7 h 173"/>
                <a:gd name="T6" fmla="*/ 5 w 41"/>
                <a:gd name="T7" fmla="*/ 0 h 173"/>
                <a:gd name="T8" fmla="*/ 0 w 41"/>
                <a:gd name="T9" fmla="*/ 171 h 173"/>
              </a:gdLst>
              <a:ahLst/>
              <a:cxnLst>
                <a:cxn ang="0">
                  <a:pos x="T0" y="T1"/>
                </a:cxn>
                <a:cxn ang="0">
                  <a:pos x="T2" y="T3"/>
                </a:cxn>
                <a:cxn ang="0">
                  <a:pos x="T4" y="T5"/>
                </a:cxn>
                <a:cxn ang="0">
                  <a:pos x="T6" y="T7"/>
                </a:cxn>
                <a:cxn ang="0">
                  <a:pos x="T8" y="T9"/>
                </a:cxn>
              </a:cxnLst>
              <a:rect l="0" t="0" r="r" b="b"/>
              <a:pathLst>
                <a:path w="41" h="173">
                  <a:moveTo>
                    <a:pt x="0" y="171"/>
                  </a:moveTo>
                  <a:lnTo>
                    <a:pt x="16" y="173"/>
                  </a:lnTo>
                  <a:lnTo>
                    <a:pt x="41" y="7"/>
                  </a:lnTo>
                  <a:lnTo>
                    <a:pt x="5" y="0"/>
                  </a:lnTo>
                  <a:lnTo>
                    <a:pt x="0" y="171"/>
                  </a:lnTo>
                  <a:close/>
                </a:path>
              </a:pathLst>
            </a:custGeom>
            <a:solidFill>
              <a:srgbClr val="81484A"/>
            </a:solidFill>
            <a:ln>
              <a:noFill/>
            </a:ln>
          </p:spPr>
          <p:txBody>
            <a:bodyPr vert="horz" wrap="square" lIns="91440" tIns="45720" rIns="91440" bIns="45720" numCol="1" anchor="t" anchorCtr="0" compatLnSpc="1">
              <a:prstTxWarp prst="textNoShape">
                <a:avLst/>
              </a:prstTxWarp>
            </a:bodyPr>
            <a:lstStyle/>
            <a:p>
              <a:endParaRPr lang="en-US"/>
            </a:p>
          </p:txBody>
        </p:sp>
        <p:sp>
          <p:nvSpPr>
            <p:cNvPr id="10" name="Freeform 5169">
              <a:extLst>
                <a:ext uri="{FF2B5EF4-FFF2-40B4-BE49-F238E27FC236}">
                  <a16:creationId xmlns:a16="http://schemas.microsoft.com/office/drawing/2014/main" id="{89F80B78-08F6-A1AF-0C33-67EDC1784124}"/>
                </a:ext>
              </a:extLst>
            </p:cNvPr>
            <p:cNvSpPr>
              <a:spLocks/>
            </p:cNvSpPr>
            <p:nvPr/>
          </p:nvSpPr>
          <p:spPr bwMode="auto">
            <a:xfrm>
              <a:off x="2875481" y="12506723"/>
              <a:ext cx="1080335" cy="495535"/>
            </a:xfrm>
            <a:custGeom>
              <a:avLst/>
              <a:gdLst>
                <a:gd name="T0" fmla="*/ 52 w 52"/>
                <a:gd name="T1" fmla="*/ 20 h 21"/>
                <a:gd name="T2" fmla="*/ 52 w 52"/>
                <a:gd name="T3" fmla="*/ 20 h 21"/>
                <a:gd name="T4" fmla="*/ 37 w 52"/>
                <a:gd name="T5" fmla="*/ 9 h 21"/>
                <a:gd name="T6" fmla="*/ 27 w 52"/>
                <a:gd name="T7" fmla="*/ 2 h 21"/>
                <a:gd name="T8" fmla="*/ 27 w 52"/>
                <a:gd name="T9" fmla="*/ 2 h 21"/>
                <a:gd name="T10" fmla="*/ 22 w 52"/>
                <a:gd name="T11" fmla="*/ 1 h 21"/>
                <a:gd name="T12" fmla="*/ 15 w 52"/>
                <a:gd name="T13" fmla="*/ 6 h 21"/>
                <a:gd name="T14" fmla="*/ 7 w 52"/>
                <a:gd name="T15" fmla="*/ 5 h 21"/>
                <a:gd name="T16" fmla="*/ 2 w 52"/>
                <a:gd name="T17" fmla="*/ 18 h 21"/>
                <a:gd name="T18" fmla="*/ 7 w 52"/>
                <a:gd name="T19" fmla="*/ 19 h 21"/>
                <a:gd name="T20" fmla="*/ 17 w 52"/>
                <a:gd name="T21" fmla="*/ 20 h 21"/>
                <a:gd name="T22" fmla="*/ 42 w 52"/>
                <a:gd name="T23" fmla="*/ 21 h 21"/>
                <a:gd name="T24" fmla="*/ 52 w 52"/>
                <a:gd name="T25" fmla="*/ 2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2" h="21">
                  <a:moveTo>
                    <a:pt x="52" y="20"/>
                  </a:moveTo>
                  <a:cubicBezTo>
                    <a:pt x="52" y="20"/>
                    <a:pt x="52" y="20"/>
                    <a:pt x="52" y="20"/>
                  </a:cubicBezTo>
                  <a:cubicBezTo>
                    <a:pt x="52" y="13"/>
                    <a:pt x="50" y="9"/>
                    <a:pt x="37" y="9"/>
                  </a:cubicBezTo>
                  <a:cubicBezTo>
                    <a:pt x="32" y="9"/>
                    <a:pt x="28" y="6"/>
                    <a:pt x="27" y="2"/>
                  </a:cubicBezTo>
                  <a:cubicBezTo>
                    <a:pt x="27" y="2"/>
                    <a:pt x="27" y="2"/>
                    <a:pt x="27" y="2"/>
                  </a:cubicBezTo>
                  <a:cubicBezTo>
                    <a:pt x="26" y="0"/>
                    <a:pt x="23" y="0"/>
                    <a:pt x="22" y="1"/>
                  </a:cubicBezTo>
                  <a:cubicBezTo>
                    <a:pt x="20" y="4"/>
                    <a:pt x="18" y="5"/>
                    <a:pt x="15" y="6"/>
                  </a:cubicBezTo>
                  <a:cubicBezTo>
                    <a:pt x="12" y="6"/>
                    <a:pt x="10" y="5"/>
                    <a:pt x="7" y="5"/>
                  </a:cubicBezTo>
                  <a:cubicBezTo>
                    <a:pt x="0" y="5"/>
                    <a:pt x="1" y="14"/>
                    <a:pt x="2" y="18"/>
                  </a:cubicBezTo>
                  <a:cubicBezTo>
                    <a:pt x="2" y="19"/>
                    <a:pt x="6" y="19"/>
                    <a:pt x="7" y="19"/>
                  </a:cubicBezTo>
                  <a:cubicBezTo>
                    <a:pt x="10" y="20"/>
                    <a:pt x="14" y="20"/>
                    <a:pt x="17" y="20"/>
                  </a:cubicBezTo>
                  <a:cubicBezTo>
                    <a:pt x="25" y="21"/>
                    <a:pt x="34" y="21"/>
                    <a:pt x="42" y="21"/>
                  </a:cubicBezTo>
                  <a:cubicBezTo>
                    <a:pt x="45" y="21"/>
                    <a:pt x="49" y="20"/>
                    <a:pt x="52" y="20"/>
                  </a:cubicBezTo>
                  <a:close/>
                </a:path>
              </a:pathLst>
            </a:custGeom>
            <a:solidFill>
              <a:srgbClr val="434043"/>
            </a:solidFill>
            <a:ln>
              <a:noFill/>
            </a:ln>
          </p:spPr>
          <p:txBody>
            <a:bodyPr vert="horz" wrap="square" lIns="91440" tIns="45720" rIns="91440" bIns="45720" numCol="1" anchor="t" anchorCtr="0" compatLnSpc="1">
              <a:prstTxWarp prst="textNoShape">
                <a:avLst/>
              </a:prstTxWarp>
            </a:bodyPr>
            <a:lstStyle/>
            <a:p>
              <a:endParaRPr lang="en-US"/>
            </a:p>
          </p:txBody>
        </p:sp>
        <p:sp>
          <p:nvSpPr>
            <p:cNvPr id="11" name="Freeform 5167">
              <a:extLst>
                <a:ext uri="{FF2B5EF4-FFF2-40B4-BE49-F238E27FC236}">
                  <a16:creationId xmlns:a16="http://schemas.microsoft.com/office/drawing/2014/main" id="{63B361BA-8FCA-2866-5D5A-F02C5F4B6D14}"/>
                </a:ext>
              </a:extLst>
            </p:cNvPr>
            <p:cNvSpPr>
              <a:spLocks/>
            </p:cNvSpPr>
            <p:nvPr/>
          </p:nvSpPr>
          <p:spPr bwMode="auto">
            <a:xfrm>
              <a:off x="1960700" y="11625774"/>
              <a:ext cx="408131" cy="1238841"/>
            </a:xfrm>
            <a:custGeom>
              <a:avLst/>
              <a:gdLst>
                <a:gd name="T0" fmla="*/ 13 w 20"/>
                <a:gd name="T1" fmla="*/ 45 h 52"/>
                <a:gd name="T2" fmla="*/ 19 w 20"/>
                <a:gd name="T3" fmla="*/ 4 h 52"/>
                <a:gd name="T4" fmla="*/ 2 w 20"/>
                <a:gd name="T5" fmla="*/ 8 h 52"/>
                <a:gd name="T6" fmla="*/ 0 w 20"/>
                <a:gd name="T7" fmla="*/ 45 h 52"/>
                <a:gd name="T8" fmla="*/ 13 w 20"/>
                <a:gd name="T9" fmla="*/ 45 h 52"/>
              </a:gdLst>
              <a:ahLst/>
              <a:cxnLst>
                <a:cxn ang="0">
                  <a:pos x="T0" y="T1"/>
                </a:cxn>
                <a:cxn ang="0">
                  <a:pos x="T2" y="T3"/>
                </a:cxn>
                <a:cxn ang="0">
                  <a:pos x="T4" y="T5"/>
                </a:cxn>
                <a:cxn ang="0">
                  <a:pos x="T6" y="T7"/>
                </a:cxn>
                <a:cxn ang="0">
                  <a:pos x="T8" y="T9"/>
                </a:cxn>
              </a:cxnLst>
              <a:rect l="0" t="0" r="r" b="b"/>
              <a:pathLst>
                <a:path w="20" h="52">
                  <a:moveTo>
                    <a:pt x="13" y="45"/>
                  </a:moveTo>
                  <a:cubicBezTo>
                    <a:pt x="19" y="4"/>
                    <a:pt x="19" y="4"/>
                    <a:pt x="19" y="4"/>
                  </a:cubicBezTo>
                  <a:cubicBezTo>
                    <a:pt x="20" y="0"/>
                    <a:pt x="3" y="5"/>
                    <a:pt x="2" y="8"/>
                  </a:cubicBezTo>
                  <a:cubicBezTo>
                    <a:pt x="0" y="45"/>
                    <a:pt x="0" y="45"/>
                    <a:pt x="0" y="45"/>
                  </a:cubicBezTo>
                  <a:cubicBezTo>
                    <a:pt x="0" y="52"/>
                    <a:pt x="12" y="49"/>
                    <a:pt x="13" y="45"/>
                  </a:cubicBezTo>
                  <a:close/>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 name="Freeform 5168">
              <a:extLst>
                <a:ext uri="{FF2B5EF4-FFF2-40B4-BE49-F238E27FC236}">
                  <a16:creationId xmlns:a16="http://schemas.microsoft.com/office/drawing/2014/main" id="{9FC8DBD1-944C-2E19-4653-2856F1DF1DA2}"/>
                </a:ext>
              </a:extLst>
            </p:cNvPr>
            <p:cNvSpPr>
              <a:spLocks/>
            </p:cNvSpPr>
            <p:nvPr/>
          </p:nvSpPr>
          <p:spPr bwMode="auto">
            <a:xfrm>
              <a:off x="1936698" y="7689016"/>
              <a:ext cx="984308" cy="4762651"/>
            </a:xfrm>
            <a:custGeom>
              <a:avLst/>
              <a:gdLst>
                <a:gd name="T0" fmla="*/ 0 w 41"/>
                <a:gd name="T1" fmla="*/ 172 h 173"/>
                <a:gd name="T2" fmla="*/ 16 w 41"/>
                <a:gd name="T3" fmla="*/ 173 h 173"/>
                <a:gd name="T4" fmla="*/ 41 w 41"/>
                <a:gd name="T5" fmla="*/ 7 h 173"/>
                <a:gd name="T6" fmla="*/ 5 w 41"/>
                <a:gd name="T7" fmla="*/ 0 h 173"/>
                <a:gd name="T8" fmla="*/ 0 w 41"/>
                <a:gd name="T9" fmla="*/ 172 h 173"/>
              </a:gdLst>
              <a:ahLst/>
              <a:cxnLst>
                <a:cxn ang="0">
                  <a:pos x="T0" y="T1"/>
                </a:cxn>
                <a:cxn ang="0">
                  <a:pos x="T2" y="T3"/>
                </a:cxn>
                <a:cxn ang="0">
                  <a:pos x="T4" y="T5"/>
                </a:cxn>
                <a:cxn ang="0">
                  <a:pos x="T6" y="T7"/>
                </a:cxn>
                <a:cxn ang="0">
                  <a:pos x="T8" y="T9"/>
                </a:cxn>
              </a:cxnLst>
              <a:rect l="0" t="0" r="r" b="b"/>
              <a:pathLst>
                <a:path w="41" h="173">
                  <a:moveTo>
                    <a:pt x="0" y="172"/>
                  </a:moveTo>
                  <a:lnTo>
                    <a:pt x="16" y="173"/>
                  </a:lnTo>
                  <a:lnTo>
                    <a:pt x="41" y="7"/>
                  </a:lnTo>
                  <a:lnTo>
                    <a:pt x="5" y="0"/>
                  </a:lnTo>
                  <a:lnTo>
                    <a:pt x="0" y="172"/>
                  </a:lnTo>
                  <a:close/>
                </a:path>
              </a:pathLst>
            </a:custGeom>
            <a:solidFill>
              <a:srgbClr val="81484A"/>
            </a:solidFill>
            <a:ln>
              <a:noFill/>
            </a:ln>
          </p:spPr>
          <p:txBody>
            <a:bodyPr vert="horz" wrap="square" lIns="91440" tIns="45720" rIns="91440" bIns="45720" numCol="1" anchor="t" anchorCtr="0" compatLnSpc="1">
              <a:prstTxWarp prst="textNoShape">
                <a:avLst/>
              </a:prstTxWarp>
            </a:bodyPr>
            <a:lstStyle/>
            <a:p>
              <a:endParaRPr lang="en-US"/>
            </a:p>
          </p:txBody>
        </p:sp>
        <p:sp>
          <p:nvSpPr>
            <p:cNvPr id="13" name="Freeform 5170">
              <a:extLst>
                <a:ext uri="{FF2B5EF4-FFF2-40B4-BE49-F238E27FC236}">
                  <a16:creationId xmlns:a16="http://schemas.microsoft.com/office/drawing/2014/main" id="{E5E51575-3771-9433-A957-766795114013}"/>
                </a:ext>
              </a:extLst>
            </p:cNvPr>
            <p:cNvSpPr>
              <a:spLocks/>
            </p:cNvSpPr>
            <p:nvPr/>
          </p:nvSpPr>
          <p:spPr bwMode="auto">
            <a:xfrm>
              <a:off x="1888691" y="12479188"/>
              <a:ext cx="768237" cy="523076"/>
            </a:xfrm>
            <a:custGeom>
              <a:avLst/>
              <a:gdLst>
                <a:gd name="T0" fmla="*/ 2 w 37"/>
                <a:gd name="T1" fmla="*/ 7 h 22"/>
                <a:gd name="T2" fmla="*/ 4 w 37"/>
                <a:gd name="T3" fmla="*/ 7 h 22"/>
                <a:gd name="T4" fmla="*/ 9 w 37"/>
                <a:gd name="T5" fmla="*/ 5 h 22"/>
                <a:gd name="T6" fmla="*/ 15 w 37"/>
                <a:gd name="T7" fmla="*/ 2 h 22"/>
                <a:gd name="T8" fmla="*/ 24 w 37"/>
                <a:gd name="T9" fmla="*/ 3 h 22"/>
                <a:gd name="T10" fmla="*/ 27 w 37"/>
                <a:gd name="T11" fmla="*/ 10 h 22"/>
                <a:gd name="T12" fmla="*/ 28 w 37"/>
                <a:gd name="T13" fmla="*/ 10 h 22"/>
                <a:gd name="T14" fmla="*/ 37 w 37"/>
                <a:gd name="T15" fmla="*/ 21 h 22"/>
                <a:gd name="T16" fmla="*/ 37 w 37"/>
                <a:gd name="T17" fmla="*/ 21 h 22"/>
                <a:gd name="T18" fmla="*/ 19 w 37"/>
                <a:gd name="T19" fmla="*/ 22 h 22"/>
                <a:gd name="T20" fmla="*/ 0 w 37"/>
                <a:gd name="T21" fmla="*/ 21 h 22"/>
                <a:gd name="T22" fmla="*/ 0 w 37"/>
                <a:gd name="T23" fmla="*/ 20 h 22"/>
                <a:gd name="T24" fmla="*/ 2 w 37"/>
                <a:gd name="T25" fmla="*/ 7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7" h="22">
                  <a:moveTo>
                    <a:pt x="2" y="7"/>
                  </a:moveTo>
                  <a:cubicBezTo>
                    <a:pt x="3" y="7"/>
                    <a:pt x="3" y="7"/>
                    <a:pt x="4" y="7"/>
                  </a:cubicBezTo>
                  <a:cubicBezTo>
                    <a:pt x="6" y="7"/>
                    <a:pt x="8" y="6"/>
                    <a:pt x="9" y="5"/>
                  </a:cubicBezTo>
                  <a:cubicBezTo>
                    <a:pt x="11" y="3"/>
                    <a:pt x="12" y="2"/>
                    <a:pt x="15" y="2"/>
                  </a:cubicBezTo>
                  <a:cubicBezTo>
                    <a:pt x="18" y="1"/>
                    <a:pt x="23" y="0"/>
                    <a:pt x="24" y="3"/>
                  </a:cubicBezTo>
                  <a:cubicBezTo>
                    <a:pt x="27" y="10"/>
                    <a:pt x="27" y="10"/>
                    <a:pt x="27" y="10"/>
                  </a:cubicBezTo>
                  <a:cubicBezTo>
                    <a:pt x="28" y="10"/>
                    <a:pt x="28" y="10"/>
                    <a:pt x="28" y="10"/>
                  </a:cubicBezTo>
                  <a:cubicBezTo>
                    <a:pt x="36" y="10"/>
                    <a:pt x="37" y="18"/>
                    <a:pt x="37" y="21"/>
                  </a:cubicBezTo>
                  <a:cubicBezTo>
                    <a:pt x="37" y="21"/>
                    <a:pt x="37" y="21"/>
                    <a:pt x="37" y="21"/>
                  </a:cubicBezTo>
                  <a:cubicBezTo>
                    <a:pt x="36" y="22"/>
                    <a:pt x="28" y="22"/>
                    <a:pt x="19" y="22"/>
                  </a:cubicBezTo>
                  <a:cubicBezTo>
                    <a:pt x="9" y="22"/>
                    <a:pt x="0" y="22"/>
                    <a:pt x="0" y="21"/>
                  </a:cubicBezTo>
                  <a:cubicBezTo>
                    <a:pt x="0" y="21"/>
                    <a:pt x="0" y="21"/>
                    <a:pt x="0" y="20"/>
                  </a:cubicBezTo>
                  <a:cubicBezTo>
                    <a:pt x="0" y="17"/>
                    <a:pt x="0" y="8"/>
                    <a:pt x="2" y="7"/>
                  </a:cubicBezTo>
                  <a:close/>
                </a:path>
              </a:pathLst>
            </a:custGeom>
            <a:solidFill>
              <a:srgbClr val="434043"/>
            </a:solidFill>
            <a:ln>
              <a:noFill/>
            </a:ln>
          </p:spPr>
          <p:txBody>
            <a:bodyPr vert="horz" wrap="square" lIns="91440" tIns="45720" rIns="91440" bIns="45720" numCol="1" anchor="t" anchorCtr="0" compatLnSpc="1">
              <a:prstTxWarp prst="textNoShape">
                <a:avLst/>
              </a:prstTxWarp>
            </a:bodyPr>
            <a:lstStyle/>
            <a:p>
              <a:endParaRPr lang="en-US"/>
            </a:p>
          </p:txBody>
        </p:sp>
        <p:sp>
          <p:nvSpPr>
            <p:cNvPr id="15" name="Freeform 3441">
              <a:extLst>
                <a:ext uri="{FF2B5EF4-FFF2-40B4-BE49-F238E27FC236}">
                  <a16:creationId xmlns:a16="http://schemas.microsoft.com/office/drawing/2014/main" id="{C50B5F57-3481-8EA4-706B-27E9DFF629F1}"/>
                </a:ext>
              </a:extLst>
            </p:cNvPr>
            <p:cNvSpPr>
              <a:spLocks/>
            </p:cNvSpPr>
            <p:nvPr/>
          </p:nvSpPr>
          <p:spPr bwMode="auto">
            <a:xfrm flipH="1">
              <a:off x="2718231" y="4719169"/>
              <a:ext cx="522941" cy="708241"/>
            </a:xfrm>
            <a:custGeom>
              <a:avLst/>
              <a:gdLst>
                <a:gd name="T0" fmla="*/ 21 w 24"/>
                <a:gd name="T1" fmla="*/ 0 h 33"/>
                <a:gd name="T2" fmla="*/ 12 w 24"/>
                <a:gd name="T3" fmla="*/ 2 h 33"/>
                <a:gd name="T4" fmla="*/ 3 w 24"/>
                <a:gd name="T5" fmla="*/ 1 h 33"/>
                <a:gd name="T6" fmla="*/ 2 w 24"/>
                <a:gd name="T7" fmla="*/ 15 h 33"/>
                <a:gd name="T8" fmla="*/ 2 w 24"/>
                <a:gd name="T9" fmla="*/ 18 h 33"/>
                <a:gd name="T10" fmla="*/ 0 w 24"/>
                <a:gd name="T11" fmla="*/ 24 h 33"/>
                <a:gd name="T12" fmla="*/ 8 w 24"/>
                <a:gd name="T13" fmla="*/ 33 h 33"/>
                <a:gd name="T14" fmla="*/ 24 w 24"/>
                <a:gd name="T15" fmla="*/ 24 h 33"/>
                <a:gd name="T16" fmla="*/ 21 w 24"/>
                <a:gd name="T17"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33">
                  <a:moveTo>
                    <a:pt x="21" y="0"/>
                  </a:moveTo>
                  <a:cubicBezTo>
                    <a:pt x="12" y="2"/>
                    <a:pt x="12" y="2"/>
                    <a:pt x="12" y="2"/>
                  </a:cubicBezTo>
                  <a:cubicBezTo>
                    <a:pt x="3" y="1"/>
                    <a:pt x="3" y="1"/>
                    <a:pt x="3" y="1"/>
                  </a:cubicBezTo>
                  <a:cubicBezTo>
                    <a:pt x="3" y="1"/>
                    <a:pt x="2" y="14"/>
                    <a:pt x="2" y="15"/>
                  </a:cubicBezTo>
                  <a:cubicBezTo>
                    <a:pt x="2" y="16"/>
                    <a:pt x="2" y="17"/>
                    <a:pt x="2" y="18"/>
                  </a:cubicBezTo>
                  <a:cubicBezTo>
                    <a:pt x="2" y="20"/>
                    <a:pt x="1" y="22"/>
                    <a:pt x="0" y="24"/>
                  </a:cubicBezTo>
                  <a:cubicBezTo>
                    <a:pt x="8" y="33"/>
                    <a:pt x="8" y="33"/>
                    <a:pt x="8" y="33"/>
                  </a:cubicBezTo>
                  <a:cubicBezTo>
                    <a:pt x="24" y="24"/>
                    <a:pt x="24" y="24"/>
                    <a:pt x="24" y="24"/>
                  </a:cubicBezTo>
                  <a:cubicBezTo>
                    <a:pt x="23" y="17"/>
                    <a:pt x="20" y="7"/>
                    <a:pt x="21" y="0"/>
                  </a:cubicBezTo>
                  <a:close/>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 name="Freeform 3442">
              <a:extLst>
                <a:ext uri="{FF2B5EF4-FFF2-40B4-BE49-F238E27FC236}">
                  <a16:creationId xmlns:a16="http://schemas.microsoft.com/office/drawing/2014/main" id="{F2B0B4A1-0FC2-9595-6CAA-C29B8C435D49}"/>
                </a:ext>
              </a:extLst>
            </p:cNvPr>
            <p:cNvSpPr>
              <a:spLocks/>
            </p:cNvSpPr>
            <p:nvPr/>
          </p:nvSpPr>
          <p:spPr bwMode="auto">
            <a:xfrm flipH="1">
              <a:off x="2792941" y="4719169"/>
              <a:ext cx="448232" cy="537277"/>
            </a:xfrm>
            <a:custGeom>
              <a:avLst/>
              <a:gdLst>
                <a:gd name="T0" fmla="*/ 21 w 21"/>
                <a:gd name="T1" fmla="*/ 7 h 25"/>
                <a:gd name="T2" fmla="*/ 21 w 21"/>
                <a:gd name="T3" fmla="*/ 0 h 25"/>
                <a:gd name="T4" fmla="*/ 12 w 21"/>
                <a:gd name="T5" fmla="*/ 2 h 25"/>
                <a:gd name="T6" fmla="*/ 3 w 21"/>
                <a:gd name="T7" fmla="*/ 1 h 25"/>
                <a:gd name="T8" fmla="*/ 2 w 21"/>
                <a:gd name="T9" fmla="*/ 15 h 25"/>
                <a:gd name="T10" fmla="*/ 2 w 21"/>
                <a:gd name="T11" fmla="*/ 18 h 25"/>
                <a:gd name="T12" fmla="*/ 0 w 21"/>
                <a:gd name="T13" fmla="*/ 24 h 25"/>
                <a:gd name="T14" fmla="*/ 1 w 21"/>
                <a:gd name="T15" fmla="*/ 25 h 25"/>
                <a:gd name="T16" fmla="*/ 21 w 21"/>
                <a:gd name="T17" fmla="*/ 7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25">
                  <a:moveTo>
                    <a:pt x="21" y="7"/>
                  </a:moveTo>
                  <a:cubicBezTo>
                    <a:pt x="21" y="5"/>
                    <a:pt x="21" y="2"/>
                    <a:pt x="21" y="0"/>
                  </a:cubicBezTo>
                  <a:cubicBezTo>
                    <a:pt x="12" y="2"/>
                    <a:pt x="12" y="2"/>
                    <a:pt x="12" y="2"/>
                  </a:cubicBezTo>
                  <a:cubicBezTo>
                    <a:pt x="3" y="1"/>
                    <a:pt x="3" y="1"/>
                    <a:pt x="3" y="1"/>
                  </a:cubicBezTo>
                  <a:cubicBezTo>
                    <a:pt x="3" y="1"/>
                    <a:pt x="2" y="14"/>
                    <a:pt x="2" y="15"/>
                  </a:cubicBezTo>
                  <a:cubicBezTo>
                    <a:pt x="2" y="16"/>
                    <a:pt x="2" y="17"/>
                    <a:pt x="2" y="18"/>
                  </a:cubicBezTo>
                  <a:cubicBezTo>
                    <a:pt x="2" y="20"/>
                    <a:pt x="1" y="22"/>
                    <a:pt x="0" y="24"/>
                  </a:cubicBezTo>
                  <a:cubicBezTo>
                    <a:pt x="1" y="25"/>
                    <a:pt x="1" y="25"/>
                    <a:pt x="1" y="25"/>
                  </a:cubicBezTo>
                  <a:cubicBezTo>
                    <a:pt x="10" y="19"/>
                    <a:pt x="17" y="13"/>
                    <a:pt x="21" y="7"/>
                  </a:cubicBezTo>
                  <a:close/>
                </a:path>
              </a:pathLst>
            </a:custGeom>
            <a:solidFill>
              <a:srgbClr val="CD95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 name="Freeform 3462">
              <a:extLst>
                <a:ext uri="{FF2B5EF4-FFF2-40B4-BE49-F238E27FC236}">
                  <a16:creationId xmlns:a16="http://schemas.microsoft.com/office/drawing/2014/main" id="{9DACA4FC-21A2-D985-BAA4-89A40317AF07}"/>
                </a:ext>
              </a:extLst>
            </p:cNvPr>
            <p:cNvSpPr>
              <a:spLocks/>
            </p:cNvSpPr>
            <p:nvPr/>
          </p:nvSpPr>
          <p:spPr bwMode="auto">
            <a:xfrm flipH="1">
              <a:off x="1971168" y="5232032"/>
              <a:ext cx="2091748" cy="2784092"/>
            </a:xfrm>
            <a:custGeom>
              <a:avLst/>
              <a:gdLst>
                <a:gd name="T0" fmla="*/ 17 w 96"/>
                <a:gd name="T1" fmla="*/ 75 h 131"/>
                <a:gd name="T2" fmla="*/ 16 w 96"/>
                <a:gd name="T3" fmla="*/ 21 h 131"/>
                <a:gd name="T4" fmla="*/ 13 w 96"/>
                <a:gd name="T5" fmla="*/ 4 h 131"/>
                <a:gd name="T6" fmla="*/ 37 w 96"/>
                <a:gd name="T7" fmla="*/ 0 h 131"/>
                <a:gd name="T8" fmla="*/ 45 w 96"/>
                <a:gd name="T9" fmla="*/ 9 h 131"/>
                <a:gd name="T10" fmla="*/ 61 w 96"/>
                <a:gd name="T11" fmla="*/ 0 h 131"/>
                <a:gd name="T12" fmla="*/ 89 w 96"/>
                <a:gd name="T13" fmla="*/ 3 h 131"/>
                <a:gd name="T14" fmla="*/ 81 w 96"/>
                <a:gd name="T15" fmla="*/ 66 h 131"/>
                <a:gd name="T16" fmla="*/ 96 w 96"/>
                <a:gd name="T17" fmla="*/ 131 h 131"/>
                <a:gd name="T18" fmla="*/ 53 w 96"/>
                <a:gd name="T19" fmla="*/ 131 h 131"/>
                <a:gd name="T20" fmla="*/ 40 w 96"/>
                <a:gd name="T21" fmla="*/ 103 h 131"/>
                <a:gd name="T22" fmla="*/ 27 w 96"/>
                <a:gd name="T23" fmla="*/ 131 h 131"/>
                <a:gd name="T24" fmla="*/ 0 w 96"/>
                <a:gd name="T25" fmla="*/ 131 h 131"/>
                <a:gd name="T26" fmla="*/ 17 w 96"/>
                <a:gd name="T27" fmla="*/ 75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6" h="131">
                  <a:moveTo>
                    <a:pt x="17" y="75"/>
                  </a:moveTo>
                  <a:cubicBezTo>
                    <a:pt x="18" y="57"/>
                    <a:pt x="18" y="39"/>
                    <a:pt x="16" y="21"/>
                  </a:cubicBezTo>
                  <a:cubicBezTo>
                    <a:pt x="13" y="4"/>
                    <a:pt x="13" y="4"/>
                    <a:pt x="13" y="4"/>
                  </a:cubicBezTo>
                  <a:cubicBezTo>
                    <a:pt x="37" y="0"/>
                    <a:pt x="37" y="0"/>
                    <a:pt x="37" y="0"/>
                  </a:cubicBezTo>
                  <a:cubicBezTo>
                    <a:pt x="45" y="9"/>
                    <a:pt x="45" y="9"/>
                    <a:pt x="45" y="9"/>
                  </a:cubicBezTo>
                  <a:cubicBezTo>
                    <a:pt x="61" y="0"/>
                    <a:pt x="61" y="0"/>
                    <a:pt x="61" y="0"/>
                  </a:cubicBezTo>
                  <a:cubicBezTo>
                    <a:pt x="89" y="3"/>
                    <a:pt x="89" y="3"/>
                    <a:pt x="89" y="3"/>
                  </a:cubicBezTo>
                  <a:cubicBezTo>
                    <a:pt x="91" y="24"/>
                    <a:pt x="88" y="46"/>
                    <a:pt x="81" y="66"/>
                  </a:cubicBezTo>
                  <a:cubicBezTo>
                    <a:pt x="96" y="131"/>
                    <a:pt x="96" y="131"/>
                    <a:pt x="96" y="131"/>
                  </a:cubicBezTo>
                  <a:cubicBezTo>
                    <a:pt x="53" y="131"/>
                    <a:pt x="53" y="131"/>
                    <a:pt x="53" y="131"/>
                  </a:cubicBezTo>
                  <a:cubicBezTo>
                    <a:pt x="40" y="103"/>
                    <a:pt x="40" y="103"/>
                    <a:pt x="40" y="103"/>
                  </a:cubicBezTo>
                  <a:cubicBezTo>
                    <a:pt x="27" y="131"/>
                    <a:pt x="27" y="131"/>
                    <a:pt x="27" y="131"/>
                  </a:cubicBezTo>
                  <a:cubicBezTo>
                    <a:pt x="0" y="131"/>
                    <a:pt x="0" y="131"/>
                    <a:pt x="0" y="131"/>
                  </a:cubicBezTo>
                  <a:lnTo>
                    <a:pt x="17" y="75"/>
                  </a:ln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a:p>
          </p:txBody>
        </p:sp>
        <p:sp>
          <p:nvSpPr>
            <p:cNvPr id="23" name="Freeform 3463">
              <a:extLst>
                <a:ext uri="{FF2B5EF4-FFF2-40B4-BE49-F238E27FC236}">
                  <a16:creationId xmlns:a16="http://schemas.microsoft.com/office/drawing/2014/main" id="{8F0518F2-52D5-0A64-0083-5C6C34FABAD3}"/>
                </a:ext>
              </a:extLst>
            </p:cNvPr>
            <p:cNvSpPr>
              <a:spLocks/>
            </p:cNvSpPr>
            <p:nvPr/>
          </p:nvSpPr>
          <p:spPr bwMode="auto">
            <a:xfrm flipH="1">
              <a:off x="2568819" y="5232032"/>
              <a:ext cx="821763" cy="1465312"/>
            </a:xfrm>
            <a:custGeom>
              <a:avLst/>
              <a:gdLst>
                <a:gd name="T0" fmla="*/ 6 w 38"/>
                <a:gd name="T1" fmla="*/ 53 h 69"/>
                <a:gd name="T2" fmla="*/ 10 w 38"/>
                <a:gd name="T3" fmla="*/ 69 h 69"/>
                <a:gd name="T4" fmla="*/ 20 w 38"/>
                <a:gd name="T5" fmla="*/ 56 h 69"/>
                <a:gd name="T6" fmla="*/ 38 w 38"/>
                <a:gd name="T7" fmla="*/ 1 h 69"/>
                <a:gd name="T8" fmla="*/ 31 w 38"/>
                <a:gd name="T9" fmla="*/ 0 h 69"/>
                <a:gd name="T10" fmla="*/ 15 w 38"/>
                <a:gd name="T11" fmla="*/ 9 h 69"/>
                <a:gd name="T12" fmla="*/ 7 w 38"/>
                <a:gd name="T13" fmla="*/ 0 h 69"/>
                <a:gd name="T14" fmla="*/ 1 w 38"/>
                <a:gd name="T15" fmla="*/ 1 h 69"/>
                <a:gd name="T16" fmla="*/ 6 w 38"/>
                <a:gd name="T17" fmla="*/ 53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69">
                  <a:moveTo>
                    <a:pt x="6" y="53"/>
                  </a:moveTo>
                  <a:cubicBezTo>
                    <a:pt x="7" y="59"/>
                    <a:pt x="9" y="64"/>
                    <a:pt x="10" y="69"/>
                  </a:cubicBezTo>
                  <a:cubicBezTo>
                    <a:pt x="14" y="65"/>
                    <a:pt x="17" y="61"/>
                    <a:pt x="20" y="56"/>
                  </a:cubicBezTo>
                  <a:cubicBezTo>
                    <a:pt x="30" y="39"/>
                    <a:pt x="36" y="20"/>
                    <a:pt x="38" y="1"/>
                  </a:cubicBezTo>
                  <a:cubicBezTo>
                    <a:pt x="31" y="0"/>
                    <a:pt x="31" y="0"/>
                    <a:pt x="31" y="0"/>
                  </a:cubicBezTo>
                  <a:cubicBezTo>
                    <a:pt x="15" y="9"/>
                    <a:pt x="15" y="9"/>
                    <a:pt x="15" y="9"/>
                  </a:cubicBezTo>
                  <a:cubicBezTo>
                    <a:pt x="7" y="0"/>
                    <a:pt x="7" y="0"/>
                    <a:pt x="7" y="0"/>
                  </a:cubicBezTo>
                  <a:cubicBezTo>
                    <a:pt x="1" y="1"/>
                    <a:pt x="1" y="1"/>
                    <a:pt x="1" y="1"/>
                  </a:cubicBezTo>
                  <a:cubicBezTo>
                    <a:pt x="0" y="18"/>
                    <a:pt x="1" y="36"/>
                    <a:pt x="6" y="53"/>
                  </a:cubicBezTo>
                  <a:close/>
                </a:path>
              </a:pathLst>
            </a:custGeom>
            <a:solidFill>
              <a:srgbClr val="F8F0E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 name="Freeform 3464">
              <a:extLst>
                <a:ext uri="{FF2B5EF4-FFF2-40B4-BE49-F238E27FC236}">
                  <a16:creationId xmlns:a16="http://schemas.microsoft.com/office/drawing/2014/main" id="{FBE73A58-F7F1-2A5D-901C-0DDAB4CC311F}"/>
                </a:ext>
              </a:extLst>
            </p:cNvPr>
            <p:cNvSpPr>
              <a:spLocks/>
            </p:cNvSpPr>
            <p:nvPr/>
          </p:nvSpPr>
          <p:spPr bwMode="auto">
            <a:xfrm flipH="1">
              <a:off x="2568819" y="5232032"/>
              <a:ext cx="821763" cy="390747"/>
            </a:xfrm>
            <a:custGeom>
              <a:avLst/>
              <a:gdLst>
                <a:gd name="T0" fmla="*/ 33 w 33"/>
                <a:gd name="T1" fmla="*/ 1 h 16"/>
                <a:gd name="T2" fmla="*/ 27 w 33"/>
                <a:gd name="T3" fmla="*/ 0 h 16"/>
                <a:gd name="T4" fmla="*/ 13 w 33"/>
                <a:gd name="T5" fmla="*/ 8 h 16"/>
                <a:gd name="T6" fmla="*/ 6 w 33"/>
                <a:gd name="T7" fmla="*/ 0 h 16"/>
                <a:gd name="T8" fmla="*/ 0 w 33"/>
                <a:gd name="T9" fmla="*/ 1 h 16"/>
                <a:gd name="T10" fmla="*/ 5 w 33"/>
                <a:gd name="T11" fmla="*/ 16 h 16"/>
                <a:gd name="T12" fmla="*/ 13 w 33"/>
                <a:gd name="T13" fmla="*/ 9 h 16"/>
                <a:gd name="T14" fmla="*/ 19 w 33"/>
                <a:gd name="T15" fmla="*/ 16 h 16"/>
                <a:gd name="T16" fmla="*/ 33 w 33"/>
                <a:gd name="T17" fmla="*/ 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16">
                  <a:moveTo>
                    <a:pt x="33" y="1"/>
                  </a:moveTo>
                  <a:lnTo>
                    <a:pt x="27" y="0"/>
                  </a:lnTo>
                  <a:lnTo>
                    <a:pt x="13" y="8"/>
                  </a:lnTo>
                  <a:lnTo>
                    <a:pt x="6" y="0"/>
                  </a:lnTo>
                  <a:lnTo>
                    <a:pt x="0" y="1"/>
                  </a:lnTo>
                  <a:lnTo>
                    <a:pt x="5" y="16"/>
                  </a:lnTo>
                  <a:lnTo>
                    <a:pt x="13" y="9"/>
                  </a:lnTo>
                  <a:lnTo>
                    <a:pt x="19" y="16"/>
                  </a:lnTo>
                  <a:lnTo>
                    <a:pt x="33" y="1"/>
                  </a:lnTo>
                  <a:close/>
                </a:path>
              </a:pathLst>
            </a:custGeom>
            <a:solidFill>
              <a:srgbClr val="E3DF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 name="Freeform 3465">
              <a:extLst>
                <a:ext uri="{FF2B5EF4-FFF2-40B4-BE49-F238E27FC236}">
                  <a16:creationId xmlns:a16="http://schemas.microsoft.com/office/drawing/2014/main" id="{4E24766D-DEA8-0857-7698-C623F3A6D391}"/>
                </a:ext>
              </a:extLst>
            </p:cNvPr>
            <p:cNvSpPr>
              <a:spLocks/>
            </p:cNvSpPr>
            <p:nvPr/>
          </p:nvSpPr>
          <p:spPr bwMode="auto">
            <a:xfrm flipH="1">
              <a:off x="2967246" y="5451825"/>
              <a:ext cx="298821" cy="1245519"/>
            </a:xfrm>
            <a:custGeom>
              <a:avLst/>
              <a:gdLst>
                <a:gd name="T0" fmla="*/ 0 w 14"/>
                <a:gd name="T1" fmla="*/ 43 h 59"/>
                <a:gd name="T2" fmla="*/ 4 w 14"/>
                <a:gd name="T3" fmla="*/ 59 h 59"/>
                <a:gd name="T4" fmla="*/ 14 w 14"/>
                <a:gd name="T5" fmla="*/ 46 h 59"/>
                <a:gd name="T6" fmla="*/ 9 w 14"/>
                <a:gd name="T7" fmla="*/ 11 h 59"/>
                <a:gd name="T8" fmla="*/ 13 w 14"/>
                <a:gd name="T9" fmla="*/ 5 h 59"/>
                <a:gd name="T10" fmla="*/ 9 w 14"/>
                <a:gd name="T11" fmla="*/ 0 h 59"/>
                <a:gd name="T12" fmla="*/ 4 w 14"/>
                <a:gd name="T13" fmla="*/ 5 h 59"/>
                <a:gd name="T14" fmla="*/ 6 w 14"/>
                <a:gd name="T15" fmla="*/ 11 h 59"/>
                <a:gd name="T16" fmla="*/ 0 w 14"/>
                <a:gd name="T17" fmla="*/ 43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59">
                  <a:moveTo>
                    <a:pt x="0" y="43"/>
                  </a:moveTo>
                  <a:cubicBezTo>
                    <a:pt x="1" y="49"/>
                    <a:pt x="3" y="54"/>
                    <a:pt x="4" y="59"/>
                  </a:cubicBezTo>
                  <a:cubicBezTo>
                    <a:pt x="8" y="55"/>
                    <a:pt x="11" y="51"/>
                    <a:pt x="14" y="46"/>
                  </a:cubicBezTo>
                  <a:cubicBezTo>
                    <a:pt x="9" y="11"/>
                    <a:pt x="9" y="11"/>
                    <a:pt x="9" y="11"/>
                  </a:cubicBezTo>
                  <a:cubicBezTo>
                    <a:pt x="13" y="5"/>
                    <a:pt x="13" y="5"/>
                    <a:pt x="13" y="5"/>
                  </a:cubicBezTo>
                  <a:cubicBezTo>
                    <a:pt x="9" y="0"/>
                    <a:pt x="9" y="0"/>
                    <a:pt x="9" y="0"/>
                  </a:cubicBezTo>
                  <a:cubicBezTo>
                    <a:pt x="4" y="5"/>
                    <a:pt x="4" y="5"/>
                    <a:pt x="4" y="5"/>
                  </a:cubicBezTo>
                  <a:cubicBezTo>
                    <a:pt x="6" y="11"/>
                    <a:pt x="6" y="11"/>
                    <a:pt x="6" y="11"/>
                  </a:cubicBezTo>
                  <a:lnTo>
                    <a:pt x="0" y="43"/>
                  </a:lnTo>
                  <a:close/>
                </a:path>
              </a:pathLst>
            </a:custGeom>
            <a:solidFill>
              <a:srgbClr val="4440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 name="Freeform 3473">
              <a:extLst>
                <a:ext uri="{FF2B5EF4-FFF2-40B4-BE49-F238E27FC236}">
                  <a16:creationId xmlns:a16="http://schemas.microsoft.com/office/drawing/2014/main" id="{BAABE3FD-78A9-61D8-A4C7-3C62974970BA}"/>
                </a:ext>
              </a:extLst>
            </p:cNvPr>
            <p:cNvSpPr>
              <a:spLocks/>
            </p:cNvSpPr>
            <p:nvPr/>
          </p:nvSpPr>
          <p:spPr bwMode="auto">
            <a:xfrm flipH="1">
              <a:off x="2170386" y="6037949"/>
              <a:ext cx="149411" cy="195377"/>
            </a:xfrm>
            <a:custGeom>
              <a:avLst/>
              <a:gdLst>
                <a:gd name="T0" fmla="*/ 6 w 7"/>
                <a:gd name="T1" fmla="*/ 9 h 9"/>
                <a:gd name="T2" fmla="*/ 6 w 7"/>
                <a:gd name="T3" fmla="*/ 8 h 9"/>
                <a:gd name="T4" fmla="*/ 6 w 7"/>
                <a:gd name="T5" fmla="*/ 8 h 9"/>
                <a:gd name="T6" fmla="*/ 0 w 7"/>
                <a:gd name="T7" fmla="*/ 0 h 9"/>
                <a:gd name="T8" fmla="*/ 0 w 7"/>
                <a:gd name="T9" fmla="*/ 0 h 9"/>
                <a:gd name="T10" fmla="*/ 0 w 7"/>
                <a:gd name="T11" fmla="*/ 0 h 9"/>
                <a:gd name="T12" fmla="*/ 6 w 7"/>
                <a:gd name="T13" fmla="*/ 8 h 9"/>
                <a:gd name="T14" fmla="*/ 6 w 7"/>
                <a:gd name="T15" fmla="*/ 9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9">
                  <a:moveTo>
                    <a:pt x="6" y="9"/>
                  </a:moveTo>
                  <a:cubicBezTo>
                    <a:pt x="6" y="8"/>
                    <a:pt x="6" y="8"/>
                    <a:pt x="6" y="8"/>
                  </a:cubicBezTo>
                  <a:cubicBezTo>
                    <a:pt x="7" y="8"/>
                    <a:pt x="7" y="8"/>
                    <a:pt x="6" y="8"/>
                  </a:cubicBezTo>
                  <a:cubicBezTo>
                    <a:pt x="0" y="0"/>
                    <a:pt x="0" y="0"/>
                    <a:pt x="0" y="0"/>
                  </a:cubicBezTo>
                  <a:cubicBezTo>
                    <a:pt x="0" y="0"/>
                    <a:pt x="0" y="0"/>
                    <a:pt x="0" y="0"/>
                  </a:cubicBezTo>
                  <a:cubicBezTo>
                    <a:pt x="0" y="0"/>
                    <a:pt x="0" y="0"/>
                    <a:pt x="0" y="0"/>
                  </a:cubicBezTo>
                  <a:cubicBezTo>
                    <a:pt x="6" y="8"/>
                    <a:pt x="6" y="8"/>
                    <a:pt x="6" y="8"/>
                  </a:cubicBezTo>
                  <a:lnTo>
                    <a:pt x="6" y="9"/>
                  </a:lnTo>
                  <a:close/>
                </a:path>
              </a:pathLst>
            </a:custGeom>
            <a:solidFill>
              <a:srgbClr val="2C75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29" name="Group 28">
              <a:extLst>
                <a:ext uri="{FF2B5EF4-FFF2-40B4-BE49-F238E27FC236}">
                  <a16:creationId xmlns:a16="http://schemas.microsoft.com/office/drawing/2014/main" id="{853329CC-39AE-D7DD-DCCD-8C1AC6107ECB}"/>
                </a:ext>
              </a:extLst>
            </p:cNvPr>
            <p:cNvGrpSpPr/>
            <p:nvPr/>
          </p:nvGrpSpPr>
          <p:grpSpPr>
            <a:xfrm>
              <a:off x="1573585" y="5298603"/>
              <a:ext cx="2580435" cy="2129660"/>
              <a:chOff x="17310086" y="5469556"/>
              <a:chExt cx="2644341" cy="1919877"/>
            </a:xfrm>
          </p:grpSpPr>
          <p:sp>
            <p:nvSpPr>
              <p:cNvPr id="71" name="Freeform 4871">
                <a:extLst>
                  <a:ext uri="{FF2B5EF4-FFF2-40B4-BE49-F238E27FC236}">
                    <a16:creationId xmlns:a16="http://schemas.microsoft.com/office/drawing/2014/main" id="{18654855-70FF-7803-7ECF-042F9442BB53}"/>
                  </a:ext>
                </a:extLst>
              </p:cNvPr>
              <p:cNvSpPr>
                <a:spLocks/>
              </p:cNvSpPr>
              <p:nvPr/>
            </p:nvSpPr>
            <p:spPr bwMode="auto">
              <a:xfrm>
                <a:off x="17310086" y="5469556"/>
                <a:ext cx="832719" cy="1919877"/>
              </a:xfrm>
              <a:custGeom>
                <a:avLst/>
                <a:gdLst>
                  <a:gd name="T0" fmla="*/ 27 w 41"/>
                  <a:gd name="T1" fmla="*/ 0 h 96"/>
                  <a:gd name="T2" fmla="*/ 20 w 41"/>
                  <a:gd name="T3" fmla="*/ 9 h 96"/>
                  <a:gd name="T4" fmla="*/ 3 w 41"/>
                  <a:gd name="T5" fmla="*/ 73 h 96"/>
                  <a:gd name="T6" fmla="*/ 40 w 41"/>
                  <a:gd name="T7" fmla="*/ 75 h 96"/>
                  <a:gd name="T8" fmla="*/ 27 w 41"/>
                  <a:gd name="T9" fmla="*/ 0 h 96"/>
                </a:gdLst>
                <a:ahLst/>
                <a:cxnLst>
                  <a:cxn ang="0">
                    <a:pos x="T0" y="T1"/>
                  </a:cxn>
                  <a:cxn ang="0">
                    <a:pos x="T2" y="T3"/>
                  </a:cxn>
                  <a:cxn ang="0">
                    <a:pos x="T4" y="T5"/>
                  </a:cxn>
                  <a:cxn ang="0">
                    <a:pos x="T6" y="T7"/>
                  </a:cxn>
                  <a:cxn ang="0">
                    <a:pos x="T8" y="T9"/>
                  </a:cxn>
                </a:cxnLst>
                <a:rect l="0" t="0" r="r" b="b"/>
                <a:pathLst>
                  <a:path w="41" h="96">
                    <a:moveTo>
                      <a:pt x="27" y="0"/>
                    </a:moveTo>
                    <a:cubicBezTo>
                      <a:pt x="27" y="0"/>
                      <a:pt x="24" y="2"/>
                      <a:pt x="20" y="9"/>
                    </a:cubicBezTo>
                    <a:cubicBezTo>
                      <a:pt x="15" y="16"/>
                      <a:pt x="0" y="53"/>
                      <a:pt x="3" y="73"/>
                    </a:cubicBezTo>
                    <a:cubicBezTo>
                      <a:pt x="7" y="96"/>
                      <a:pt x="38" y="78"/>
                      <a:pt x="40" y="75"/>
                    </a:cubicBezTo>
                    <a:cubicBezTo>
                      <a:pt x="41" y="71"/>
                      <a:pt x="41" y="0"/>
                      <a:pt x="27" y="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 name="Freeform 4890">
                <a:extLst>
                  <a:ext uri="{FF2B5EF4-FFF2-40B4-BE49-F238E27FC236}">
                    <a16:creationId xmlns:a16="http://schemas.microsoft.com/office/drawing/2014/main" id="{6566194E-703E-636D-9E6F-AAE02ABCD816}"/>
                  </a:ext>
                </a:extLst>
              </p:cNvPr>
              <p:cNvSpPr>
                <a:spLocks/>
              </p:cNvSpPr>
              <p:nvPr/>
            </p:nvSpPr>
            <p:spPr bwMode="auto">
              <a:xfrm>
                <a:off x="18103946" y="5480288"/>
                <a:ext cx="1850481" cy="1688567"/>
              </a:xfrm>
              <a:custGeom>
                <a:avLst/>
                <a:gdLst>
                  <a:gd name="T0" fmla="*/ 86 w 92"/>
                  <a:gd name="T1" fmla="*/ 74 h 84"/>
                  <a:gd name="T2" fmla="*/ 38 w 92"/>
                  <a:gd name="T3" fmla="*/ 78 h 84"/>
                  <a:gd name="T4" fmla="*/ 0 w 92"/>
                  <a:gd name="T5" fmla="*/ 66 h 84"/>
                  <a:gd name="T6" fmla="*/ 9 w 92"/>
                  <a:gd name="T7" fmla="*/ 48 h 84"/>
                  <a:gd name="T8" fmla="*/ 54 w 92"/>
                  <a:gd name="T9" fmla="*/ 53 h 84"/>
                  <a:gd name="T10" fmla="*/ 61 w 92"/>
                  <a:gd name="T11" fmla="*/ 53 h 84"/>
                  <a:gd name="T12" fmla="*/ 73 w 92"/>
                  <a:gd name="T13" fmla="*/ 0 h 84"/>
                  <a:gd name="T14" fmla="*/ 87 w 92"/>
                  <a:gd name="T15" fmla="*/ 21 h 84"/>
                  <a:gd name="T16" fmla="*/ 86 w 92"/>
                  <a:gd name="T17" fmla="*/ 7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2" h="84">
                    <a:moveTo>
                      <a:pt x="86" y="74"/>
                    </a:moveTo>
                    <a:cubicBezTo>
                      <a:pt x="83" y="80"/>
                      <a:pt x="65" y="84"/>
                      <a:pt x="38" y="78"/>
                    </a:cubicBezTo>
                    <a:cubicBezTo>
                      <a:pt x="27" y="76"/>
                      <a:pt x="14" y="72"/>
                      <a:pt x="0" y="66"/>
                    </a:cubicBezTo>
                    <a:cubicBezTo>
                      <a:pt x="6" y="54"/>
                      <a:pt x="9" y="48"/>
                      <a:pt x="9" y="48"/>
                    </a:cubicBezTo>
                    <a:cubicBezTo>
                      <a:pt x="54" y="53"/>
                      <a:pt x="54" y="53"/>
                      <a:pt x="54" y="53"/>
                    </a:cubicBezTo>
                    <a:cubicBezTo>
                      <a:pt x="61" y="53"/>
                      <a:pt x="61" y="53"/>
                      <a:pt x="61" y="53"/>
                    </a:cubicBezTo>
                    <a:cubicBezTo>
                      <a:pt x="61" y="53"/>
                      <a:pt x="62" y="1"/>
                      <a:pt x="73" y="0"/>
                    </a:cubicBezTo>
                    <a:cubicBezTo>
                      <a:pt x="73" y="0"/>
                      <a:pt x="82" y="4"/>
                      <a:pt x="87" y="21"/>
                    </a:cubicBezTo>
                    <a:cubicBezTo>
                      <a:pt x="92" y="40"/>
                      <a:pt x="91" y="65"/>
                      <a:pt x="86" y="74"/>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30" name="Freeform 4893">
              <a:extLst>
                <a:ext uri="{FF2B5EF4-FFF2-40B4-BE49-F238E27FC236}">
                  <a16:creationId xmlns:a16="http://schemas.microsoft.com/office/drawing/2014/main" id="{3BED2B50-BD04-026E-B12D-B1138968F72C}"/>
                </a:ext>
              </a:extLst>
            </p:cNvPr>
            <p:cNvSpPr>
              <a:spLocks/>
            </p:cNvSpPr>
            <p:nvPr/>
          </p:nvSpPr>
          <p:spPr bwMode="auto">
            <a:xfrm rot="3177433">
              <a:off x="3500566" y="6094379"/>
              <a:ext cx="1716207" cy="1025897"/>
            </a:xfrm>
            <a:custGeom>
              <a:avLst/>
              <a:gdLst>
                <a:gd name="T0" fmla="*/ 12 w 88"/>
                <a:gd name="T1" fmla="*/ 16 h 45"/>
                <a:gd name="T2" fmla="*/ 1 w 88"/>
                <a:gd name="T3" fmla="*/ 33 h 45"/>
                <a:gd name="T4" fmla="*/ 20 w 88"/>
                <a:gd name="T5" fmla="*/ 44 h 45"/>
                <a:gd name="T6" fmla="*/ 88 w 88"/>
                <a:gd name="T7" fmla="*/ 22 h 45"/>
                <a:gd name="T8" fmla="*/ 79 w 88"/>
                <a:gd name="T9" fmla="*/ 0 h 45"/>
                <a:gd name="T10" fmla="*/ 12 w 88"/>
                <a:gd name="T11" fmla="*/ 16 h 45"/>
              </a:gdLst>
              <a:ahLst/>
              <a:cxnLst>
                <a:cxn ang="0">
                  <a:pos x="T0" y="T1"/>
                </a:cxn>
                <a:cxn ang="0">
                  <a:pos x="T2" y="T3"/>
                </a:cxn>
                <a:cxn ang="0">
                  <a:pos x="T4" y="T5"/>
                </a:cxn>
                <a:cxn ang="0">
                  <a:pos x="T6" y="T7"/>
                </a:cxn>
                <a:cxn ang="0">
                  <a:pos x="T8" y="T9"/>
                </a:cxn>
                <a:cxn ang="0">
                  <a:pos x="T10" y="T11"/>
                </a:cxn>
              </a:cxnLst>
              <a:rect l="0" t="0" r="r" b="b"/>
              <a:pathLst>
                <a:path w="88" h="45">
                  <a:moveTo>
                    <a:pt x="12" y="16"/>
                  </a:moveTo>
                  <a:cubicBezTo>
                    <a:pt x="4" y="20"/>
                    <a:pt x="0" y="24"/>
                    <a:pt x="1" y="33"/>
                  </a:cubicBezTo>
                  <a:cubicBezTo>
                    <a:pt x="1" y="41"/>
                    <a:pt x="11" y="45"/>
                    <a:pt x="20" y="44"/>
                  </a:cubicBezTo>
                  <a:cubicBezTo>
                    <a:pt x="29" y="43"/>
                    <a:pt x="88" y="22"/>
                    <a:pt x="88" y="22"/>
                  </a:cubicBezTo>
                  <a:cubicBezTo>
                    <a:pt x="79" y="0"/>
                    <a:pt x="79" y="0"/>
                    <a:pt x="79" y="0"/>
                  </a:cubicBezTo>
                  <a:cubicBezTo>
                    <a:pt x="79" y="0"/>
                    <a:pt x="25" y="10"/>
                    <a:pt x="12" y="16"/>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31" name="Group 30">
              <a:extLst>
                <a:ext uri="{FF2B5EF4-FFF2-40B4-BE49-F238E27FC236}">
                  <a16:creationId xmlns:a16="http://schemas.microsoft.com/office/drawing/2014/main" id="{0C2A9EDF-0FC0-F283-BD10-C494A789D361}"/>
                </a:ext>
              </a:extLst>
            </p:cNvPr>
            <p:cNvGrpSpPr/>
            <p:nvPr/>
          </p:nvGrpSpPr>
          <p:grpSpPr>
            <a:xfrm flipH="1">
              <a:off x="1698104" y="6268376"/>
              <a:ext cx="3859430" cy="2726285"/>
              <a:chOff x="4427500" y="6704643"/>
              <a:chExt cx="3948630" cy="2788102"/>
            </a:xfrm>
          </p:grpSpPr>
          <p:sp>
            <p:nvSpPr>
              <p:cNvPr id="67" name="Freeform 879">
                <a:extLst>
                  <a:ext uri="{FF2B5EF4-FFF2-40B4-BE49-F238E27FC236}">
                    <a16:creationId xmlns:a16="http://schemas.microsoft.com/office/drawing/2014/main" id="{2B3399D3-AFA4-4D72-97EC-A9955097FB16}"/>
                  </a:ext>
                </a:extLst>
              </p:cNvPr>
              <p:cNvSpPr>
                <a:spLocks/>
              </p:cNvSpPr>
              <p:nvPr/>
            </p:nvSpPr>
            <p:spPr bwMode="auto">
              <a:xfrm>
                <a:off x="4484111" y="6704643"/>
                <a:ext cx="820861" cy="1273750"/>
              </a:xfrm>
              <a:custGeom>
                <a:avLst/>
                <a:gdLst>
                  <a:gd name="T0" fmla="*/ 26 w 41"/>
                  <a:gd name="T1" fmla="*/ 6 h 64"/>
                  <a:gd name="T2" fmla="*/ 22 w 41"/>
                  <a:gd name="T3" fmla="*/ 2 h 64"/>
                  <a:gd name="T4" fmla="*/ 12 w 41"/>
                  <a:gd name="T5" fmla="*/ 1 h 64"/>
                  <a:gd name="T6" fmla="*/ 0 w 41"/>
                  <a:gd name="T7" fmla="*/ 3 h 64"/>
                  <a:gd name="T8" fmla="*/ 12 w 41"/>
                  <a:gd name="T9" fmla="*/ 64 h 64"/>
                  <a:gd name="T10" fmla="*/ 41 w 41"/>
                  <a:gd name="T11" fmla="*/ 64 h 64"/>
                  <a:gd name="T12" fmla="*/ 26 w 41"/>
                  <a:gd name="T13" fmla="*/ 6 h 64"/>
                </a:gdLst>
                <a:ahLst/>
                <a:cxnLst>
                  <a:cxn ang="0">
                    <a:pos x="T0" y="T1"/>
                  </a:cxn>
                  <a:cxn ang="0">
                    <a:pos x="T2" y="T3"/>
                  </a:cxn>
                  <a:cxn ang="0">
                    <a:pos x="T4" y="T5"/>
                  </a:cxn>
                  <a:cxn ang="0">
                    <a:pos x="T6" y="T7"/>
                  </a:cxn>
                  <a:cxn ang="0">
                    <a:pos x="T8" y="T9"/>
                  </a:cxn>
                  <a:cxn ang="0">
                    <a:pos x="T10" y="T11"/>
                  </a:cxn>
                  <a:cxn ang="0">
                    <a:pos x="T12" y="T13"/>
                  </a:cxn>
                </a:cxnLst>
                <a:rect l="0" t="0" r="r" b="b"/>
                <a:pathLst>
                  <a:path w="41" h="64">
                    <a:moveTo>
                      <a:pt x="26" y="6"/>
                    </a:moveTo>
                    <a:cubicBezTo>
                      <a:pt x="26" y="6"/>
                      <a:pt x="28" y="4"/>
                      <a:pt x="22" y="2"/>
                    </a:cubicBezTo>
                    <a:cubicBezTo>
                      <a:pt x="19" y="1"/>
                      <a:pt x="15" y="0"/>
                      <a:pt x="12" y="1"/>
                    </a:cubicBezTo>
                    <a:cubicBezTo>
                      <a:pt x="8" y="1"/>
                      <a:pt x="2" y="1"/>
                      <a:pt x="0" y="3"/>
                    </a:cubicBezTo>
                    <a:cubicBezTo>
                      <a:pt x="0" y="4"/>
                      <a:pt x="12" y="64"/>
                      <a:pt x="12" y="64"/>
                    </a:cubicBezTo>
                    <a:cubicBezTo>
                      <a:pt x="41" y="64"/>
                      <a:pt x="41" y="64"/>
                      <a:pt x="41" y="64"/>
                    </a:cubicBezTo>
                    <a:lnTo>
                      <a:pt x="26" y="6"/>
                    </a:lnTo>
                    <a:close/>
                  </a:path>
                </a:pathLst>
              </a:custGeom>
              <a:solidFill>
                <a:srgbClr val="CCC8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 name="Freeform 880">
                <a:extLst>
                  <a:ext uri="{FF2B5EF4-FFF2-40B4-BE49-F238E27FC236}">
                    <a16:creationId xmlns:a16="http://schemas.microsoft.com/office/drawing/2014/main" id="{6783DB09-E8AF-1891-5D29-BE69429E534E}"/>
                  </a:ext>
                </a:extLst>
              </p:cNvPr>
              <p:cNvSpPr>
                <a:spLocks/>
              </p:cNvSpPr>
              <p:nvPr/>
            </p:nvSpPr>
            <p:spPr bwMode="auto">
              <a:xfrm>
                <a:off x="4427500" y="6732949"/>
                <a:ext cx="3226833" cy="2759796"/>
              </a:xfrm>
              <a:custGeom>
                <a:avLst/>
                <a:gdLst>
                  <a:gd name="T0" fmla="*/ 3 w 163"/>
                  <a:gd name="T1" fmla="*/ 2 h 140"/>
                  <a:gd name="T2" fmla="*/ 12 w 163"/>
                  <a:gd name="T3" fmla="*/ 56 h 140"/>
                  <a:gd name="T4" fmla="*/ 32 w 163"/>
                  <a:gd name="T5" fmla="*/ 130 h 140"/>
                  <a:gd name="T6" fmla="*/ 39 w 163"/>
                  <a:gd name="T7" fmla="*/ 135 h 140"/>
                  <a:gd name="T8" fmla="*/ 153 w 163"/>
                  <a:gd name="T9" fmla="*/ 139 h 140"/>
                  <a:gd name="T10" fmla="*/ 161 w 163"/>
                  <a:gd name="T11" fmla="*/ 129 h 140"/>
                  <a:gd name="T12" fmla="*/ 125 w 163"/>
                  <a:gd name="T13" fmla="*/ 6 h 140"/>
                  <a:gd name="T14" fmla="*/ 116 w 163"/>
                  <a:gd name="T15" fmla="*/ 1 h 140"/>
                  <a:gd name="T16" fmla="*/ 29 w 163"/>
                  <a:gd name="T17" fmla="*/ 12 h 140"/>
                  <a:gd name="T18" fmla="*/ 3 w 163"/>
                  <a:gd name="T19" fmla="*/ 2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3" h="140">
                    <a:moveTo>
                      <a:pt x="3" y="2"/>
                    </a:moveTo>
                    <a:cubicBezTo>
                      <a:pt x="3" y="2"/>
                      <a:pt x="0" y="7"/>
                      <a:pt x="12" y="56"/>
                    </a:cubicBezTo>
                    <a:cubicBezTo>
                      <a:pt x="21" y="93"/>
                      <a:pt x="29" y="119"/>
                      <a:pt x="32" y="130"/>
                    </a:cubicBezTo>
                    <a:cubicBezTo>
                      <a:pt x="33" y="133"/>
                      <a:pt x="36" y="135"/>
                      <a:pt x="39" y="135"/>
                    </a:cubicBezTo>
                    <a:cubicBezTo>
                      <a:pt x="153" y="139"/>
                      <a:pt x="153" y="139"/>
                      <a:pt x="153" y="139"/>
                    </a:cubicBezTo>
                    <a:cubicBezTo>
                      <a:pt x="159" y="140"/>
                      <a:pt x="163" y="134"/>
                      <a:pt x="161" y="129"/>
                    </a:cubicBezTo>
                    <a:cubicBezTo>
                      <a:pt x="125" y="6"/>
                      <a:pt x="125" y="6"/>
                      <a:pt x="125" y="6"/>
                    </a:cubicBezTo>
                    <a:cubicBezTo>
                      <a:pt x="124" y="3"/>
                      <a:pt x="120" y="0"/>
                      <a:pt x="116" y="1"/>
                    </a:cubicBezTo>
                    <a:cubicBezTo>
                      <a:pt x="97" y="4"/>
                      <a:pt x="47" y="13"/>
                      <a:pt x="29" y="12"/>
                    </a:cubicBezTo>
                    <a:cubicBezTo>
                      <a:pt x="7" y="10"/>
                      <a:pt x="3" y="2"/>
                      <a:pt x="3" y="2"/>
                    </a:cubicBezTo>
                  </a:path>
                </a:pathLst>
              </a:custGeom>
              <a:solidFill>
                <a:srgbClr val="F4F1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 name="Freeform 881">
                <a:extLst>
                  <a:ext uri="{FF2B5EF4-FFF2-40B4-BE49-F238E27FC236}">
                    <a16:creationId xmlns:a16="http://schemas.microsoft.com/office/drawing/2014/main" id="{560207EB-1E3D-1186-A49B-2F66460BC0FC}"/>
                  </a:ext>
                </a:extLst>
              </p:cNvPr>
              <p:cNvSpPr>
                <a:spLocks/>
              </p:cNvSpPr>
              <p:nvPr/>
            </p:nvSpPr>
            <p:spPr bwMode="auto">
              <a:xfrm>
                <a:off x="6352278" y="7228301"/>
                <a:ext cx="2023852" cy="1075611"/>
              </a:xfrm>
              <a:custGeom>
                <a:avLst/>
                <a:gdLst>
                  <a:gd name="T0" fmla="*/ 95 w 103"/>
                  <a:gd name="T1" fmla="*/ 6 h 55"/>
                  <a:gd name="T2" fmla="*/ 73 w 103"/>
                  <a:gd name="T3" fmla="*/ 6 h 55"/>
                  <a:gd name="T4" fmla="*/ 30 w 103"/>
                  <a:gd name="T5" fmla="*/ 31 h 55"/>
                  <a:gd name="T6" fmla="*/ 10 w 103"/>
                  <a:gd name="T7" fmla="*/ 35 h 55"/>
                  <a:gd name="T8" fmla="*/ 1 w 103"/>
                  <a:gd name="T9" fmla="*/ 43 h 55"/>
                  <a:gd name="T10" fmla="*/ 0 w 103"/>
                  <a:gd name="T11" fmla="*/ 45 h 55"/>
                  <a:gd name="T12" fmla="*/ 1 w 103"/>
                  <a:gd name="T13" fmla="*/ 47 h 55"/>
                  <a:gd name="T14" fmla="*/ 4 w 103"/>
                  <a:gd name="T15" fmla="*/ 46 h 55"/>
                  <a:gd name="T16" fmla="*/ 5 w 103"/>
                  <a:gd name="T17" fmla="*/ 45 h 55"/>
                  <a:gd name="T18" fmla="*/ 13 w 103"/>
                  <a:gd name="T19" fmla="*/ 39 h 55"/>
                  <a:gd name="T20" fmla="*/ 6 w 103"/>
                  <a:gd name="T21" fmla="*/ 47 h 55"/>
                  <a:gd name="T22" fmla="*/ 5 w 103"/>
                  <a:gd name="T23" fmla="*/ 50 h 55"/>
                  <a:gd name="T24" fmla="*/ 6 w 103"/>
                  <a:gd name="T25" fmla="*/ 52 h 55"/>
                  <a:gd name="T26" fmla="*/ 10 w 103"/>
                  <a:gd name="T27" fmla="*/ 52 h 55"/>
                  <a:gd name="T28" fmla="*/ 12 w 103"/>
                  <a:gd name="T29" fmla="*/ 49 h 55"/>
                  <a:gd name="T30" fmla="*/ 18 w 103"/>
                  <a:gd name="T31" fmla="*/ 42 h 55"/>
                  <a:gd name="T32" fmla="*/ 13 w 103"/>
                  <a:gd name="T33" fmla="*/ 50 h 55"/>
                  <a:gd name="T34" fmla="*/ 13 w 103"/>
                  <a:gd name="T35" fmla="*/ 52 h 55"/>
                  <a:gd name="T36" fmla="*/ 14 w 103"/>
                  <a:gd name="T37" fmla="*/ 54 h 55"/>
                  <a:gd name="T38" fmla="*/ 17 w 103"/>
                  <a:gd name="T39" fmla="*/ 53 h 55"/>
                  <a:gd name="T40" fmla="*/ 18 w 103"/>
                  <a:gd name="T41" fmla="*/ 51 h 55"/>
                  <a:gd name="T42" fmla="*/ 23 w 103"/>
                  <a:gd name="T43" fmla="*/ 44 h 55"/>
                  <a:gd name="T44" fmla="*/ 23 w 103"/>
                  <a:gd name="T45" fmla="*/ 44 h 55"/>
                  <a:gd name="T46" fmla="*/ 18 w 103"/>
                  <a:gd name="T47" fmla="*/ 52 h 55"/>
                  <a:gd name="T48" fmla="*/ 18 w 103"/>
                  <a:gd name="T49" fmla="*/ 54 h 55"/>
                  <a:gd name="T50" fmla="*/ 20 w 103"/>
                  <a:gd name="T51" fmla="*/ 55 h 55"/>
                  <a:gd name="T52" fmla="*/ 21 w 103"/>
                  <a:gd name="T53" fmla="*/ 54 h 55"/>
                  <a:gd name="T54" fmla="*/ 22 w 103"/>
                  <a:gd name="T55" fmla="*/ 52 h 55"/>
                  <a:gd name="T56" fmla="*/ 26 w 103"/>
                  <a:gd name="T57" fmla="*/ 46 h 55"/>
                  <a:gd name="T58" fmla="*/ 32 w 103"/>
                  <a:gd name="T59" fmla="*/ 45 h 55"/>
                  <a:gd name="T60" fmla="*/ 37 w 103"/>
                  <a:gd name="T61" fmla="*/ 42 h 55"/>
                  <a:gd name="T62" fmla="*/ 89 w 103"/>
                  <a:gd name="T63" fmla="*/ 27 h 55"/>
                  <a:gd name="T64" fmla="*/ 95 w 103"/>
                  <a:gd name="T65" fmla="*/ 6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3" h="55">
                    <a:moveTo>
                      <a:pt x="95" y="6"/>
                    </a:moveTo>
                    <a:cubicBezTo>
                      <a:pt x="90" y="0"/>
                      <a:pt x="79" y="1"/>
                      <a:pt x="73" y="6"/>
                    </a:cubicBezTo>
                    <a:cubicBezTo>
                      <a:pt x="30" y="31"/>
                      <a:pt x="30" y="31"/>
                      <a:pt x="30" y="31"/>
                    </a:cubicBezTo>
                    <a:cubicBezTo>
                      <a:pt x="10" y="35"/>
                      <a:pt x="10" y="35"/>
                      <a:pt x="10" y="35"/>
                    </a:cubicBezTo>
                    <a:cubicBezTo>
                      <a:pt x="6" y="36"/>
                      <a:pt x="3" y="39"/>
                      <a:pt x="1" y="43"/>
                    </a:cubicBezTo>
                    <a:cubicBezTo>
                      <a:pt x="1" y="43"/>
                      <a:pt x="0" y="44"/>
                      <a:pt x="0" y="45"/>
                    </a:cubicBezTo>
                    <a:cubicBezTo>
                      <a:pt x="0" y="46"/>
                      <a:pt x="1" y="46"/>
                      <a:pt x="1" y="47"/>
                    </a:cubicBezTo>
                    <a:cubicBezTo>
                      <a:pt x="2" y="47"/>
                      <a:pt x="3" y="47"/>
                      <a:pt x="4" y="46"/>
                    </a:cubicBezTo>
                    <a:cubicBezTo>
                      <a:pt x="4" y="46"/>
                      <a:pt x="5" y="45"/>
                      <a:pt x="5" y="45"/>
                    </a:cubicBezTo>
                    <a:cubicBezTo>
                      <a:pt x="7" y="42"/>
                      <a:pt x="10" y="40"/>
                      <a:pt x="13" y="39"/>
                    </a:cubicBezTo>
                    <a:cubicBezTo>
                      <a:pt x="10" y="41"/>
                      <a:pt x="7" y="44"/>
                      <a:pt x="6" y="47"/>
                    </a:cubicBezTo>
                    <a:cubicBezTo>
                      <a:pt x="5" y="48"/>
                      <a:pt x="5" y="49"/>
                      <a:pt x="5" y="50"/>
                    </a:cubicBezTo>
                    <a:cubicBezTo>
                      <a:pt x="5" y="51"/>
                      <a:pt x="6" y="52"/>
                      <a:pt x="6" y="52"/>
                    </a:cubicBezTo>
                    <a:cubicBezTo>
                      <a:pt x="7" y="53"/>
                      <a:pt x="9" y="52"/>
                      <a:pt x="10" y="52"/>
                    </a:cubicBezTo>
                    <a:cubicBezTo>
                      <a:pt x="11" y="51"/>
                      <a:pt x="11" y="50"/>
                      <a:pt x="12" y="49"/>
                    </a:cubicBezTo>
                    <a:cubicBezTo>
                      <a:pt x="13" y="46"/>
                      <a:pt x="16" y="44"/>
                      <a:pt x="18" y="42"/>
                    </a:cubicBezTo>
                    <a:cubicBezTo>
                      <a:pt x="16" y="44"/>
                      <a:pt x="14" y="47"/>
                      <a:pt x="13" y="50"/>
                    </a:cubicBezTo>
                    <a:cubicBezTo>
                      <a:pt x="13" y="51"/>
                      <a:pt x="13" y="52"/>
                      <a:pt x="13" y="52"/>
                    </a:cubicBezTo>
                    <a:cubicBezTo>
                      <a:pt x="13" y="53"/>
                      <a:pt x="14" y="54"/>
                      <a:pt x="14" y="54"/>
                    </a:cubicBezTo>
                    <a:cubicBezTo>
                      <a:pt x="15" y="54"/>
                      <a:pt x="16" y="54"/>
                      <a:pt x="17" y="53"/>
                    </a:cubicBezTo>
                    <a:cubicBezTo>
                      <a:pt x="17" y="53"/>
                      <a:pt x="17" y="52"/>
                      <a:pt x="18" y="51"/>
                    </a:cubicBezTo>
                    <a:cubicBezTo>
                      <a:pt x="19" y="48"/>
                      <a:pt x="21" y="46"/>
                      <a:pt x="23" y="44"/>
                    </a:cubicBezTo>
                    <a:cubicBezTo>
                      <a:pt x="23" y="44"/>
                      <a:pt x="23" y="44"/>
                      <a:pt x="23" y="44"/>
                    </a:cubicBezTo>
                    <a:cubicBezTo>
                      <a:pt x="21" y="46"/>
                      <a:pt x="19" y="49"/>
                      <a:pt x="18" y="52"/>
                    </a:cubicBezTo>
                    <a:cubicBezTo>
                      <a:pt x="18" y="52"/>
                      <a:pt x="18" y="53"/>
                      <a:pt x="18" y="54"/>
                    </a:cubicBezTo>
                    <a:cubicBezTo>
                      <a:pt x="19" y="54"/>
                      <a:pt x="19" y="55"/>
                      <a:pt x="20" y="55"/>
                    </a:cubicBezTo>
                    <a:cubicBezTo>
                      <a:pt x="20" y="55"/>
                      <a:pt x="21" y="55"/>
                      <a:pt x="21" y="54"/>
                    </a:cubicBezTo>
                    <a:cubicBezTo>
                      <a:pt x="22" y="54"/>
                      <a:pt x="22" y="53"/>
                      <a:pt x="22" y="52"/>
                    </a:cubicBezTo>
                    <a:cubicBezTo>
                      <a:pt x="23" y="50"/>
                      <a:pt x="25" y="48"/>
                      <a:pt x="26" y="46"/>
                    </a:cubicBezTo>
                    <a:cubicBezTo>
                      <a:pt x="32" y="45"/>
                      <a:pt x="32" y="45"/>
                      <a:pt x="32" y="45"/>
                    </a:cubicBezTo>
                    <a:cubicBezTo>
                      <a:pt x="34" y="45"/>
                      <a:pt x="36" y="44"/>
                      <a:pt x="37" y="42"/>
                    </a:cubicBezTo>
                    <a:cubicBezTo>
                      <a:pt x="89" y="27"/>
                      <a:pt x="89" y="27"/>
                      <a:pt x="89" y="27"/>
                    </a:cubicBezTo>
                    <a:cubicBezTo>
                      <a:pt x="99" y="23"/>
                      <a:pt x="103" y="14"/>
                      <a:pt x="95" y="6"/>
                    </a:cubicBezTo>
                    <a:close/>
                  </a:path>
                </a:pathLst>
              </a:custGeom>
              <a:solidFill>
                <a:srgbClr val="FBBF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 name="Freeform 882">
                <a:extLst>
                  <a:ext uri="{FF2B5EF4-FFF2-40B4-BE49-F238E27FC236}">
                    <a16:creationId xmlns:a16="http://schemas.microsoft.com/office/drawing/2014/main" id="{ED38C5A3-69E6-BA29-30DF-12B29D146B97}"/>
                  </a:ext>
                </a:extLst>
              </p:cNvPr>
              <p:cNvSpPr>
                <a:spLocks/>
              </p:cNvSpPr>
              <p:nvPr/>
            </p:nvSpPr>
            <p:spPr bwMode="auto">
              <a:xfrm>
                <a:off x="4625639" y="7483051"/>
                <a:ext cx="551963" cy="594417"/>
              </a:xfrm>
              <a:custGeom>
                <a:avLst/>
                <a:gdLst>
                  <a:gd name="T0" fmla="*/ 15 w 28"/>
                  <a:gd name="T1" fmla="*/ 15 h 30"/>
                  <a:gd name="T2" fmla="*/ 27 w 28"/>
                  <a:gd name="T3" fmla="*/ 7 h 30"/>
                  <a:gd name="T4" fmla="*/ 23 w 28"/>
                  <a:gd name="T5" fmla="*/ 8 h 30"/>
                  <a:gd name="T6" fmla="*/ 13 w 28"/>
                  <a:gd name="T7" fmla="*/ 11 h 30"/>
                  <a:gd name="T8" fmla="*/ 20 w 28"/>
                  <a:gd name="T9" fmla="*/ 8 h 30"/>
                  <a:gd name="T10" fmla="*/ 20 w 28"/>
                  <a:gd name="T11" fmla="*/ 5 h 30"/>
                  <a:gd name="T12" fmla="*/ 10 w 28"/>
                  <a:gd name="T13" fmla="*/ 8 h 30"/>
                  <a:gd name="T14" fmla="*/ 9 w 28"/>
                  <a:gd name="T15" fmla="*/ 5 h 30"/>
                  <a:gd name="T16" fmla="*/ 4 w 28"/>
                  <a:gd name="T17" fmla="*/ 2 h 30"/>
                  <a:gd name="T18" fmla="*/ 4 w 28"/>
                  <a:gd name="T19" fmla="*/ 8 h 30"/>
                  <a:gd name="T20" fmla="*/ 1 w 28"/>
                  <a:gd name="T21" fmla="*/ 15 h 30"/>
                  <a:gd name="T22" fmla="*/ 0 w 28"/>
                  <a:gd name="T23" fmla="*/ 17 h 30"/>
                  <a:gd name="T24" fmla="*/ 4 w 28"/>
                  <a:gd name="T25" fmla="*/ 30 h 30"/>
                  <a:gd name="T26" fmla="*/ 12 w 28"/>
                  <a:gd name="T27" fmla="*/ 27 h 30"/>
                  <a:gd name="T28" fmla="*/ 24 w 28"/>
                  <a:gd name="T29" fmla="*/ 18 h 30"/>
                  <a:gd name="T30" fmla="*/ 15 w 28"/>
                  <a:gd name="T31" fmla="*/ 21 h 30"/>
                  <a:gd name="T32" fmla="*/ 22 w 28"/>
                  <a:gd name="T33" fmla="*/ 17 h 30"/>
                  <a:gd name="T34" fmla="*/ 25 w 28"/>
                  <a:gd name="T35" fmla="*/ 12 h 30"/>
                  <a:gd name="T36" fmla="*/ 14 w 28"/>
                  <a:gd name="T37" fmla="*/ 16 h 30"/>
                  <a:gd name="T38" fmla="*/ 15 w 28"/>
                  <a:gd name="T39" fmla="*/ 1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 h="30">
                    <a:moveTo>
                      <a:pt x="15" y="15"/>
                    </a:moveTo>
                    <a:cubicBezTo>
                      <a:pt x="23" y="13"/>
                      <a:pt x="27" y="8"/>
                      <a:pt x="27" y="7"/>
                    </a:cubicBezTo>
                    <a:cubicBezTo>
                      <a:pt x="26" y="6"/>
                      <a:pt x="26" y="6"/>
                      <a:pt x="23" y="8"/>
                    </a:cubicBezTo>
                    <a:cubicBezTo>
                      <a:pt x="19" y="10"/>
                      <a:pt x="14" y="12"/>
                      <a:pt x="13" y="11"/>
                    </a:cubicBezTo>
                    <a:cubicBezTo>
                      <a:pt x="13" y="10"/>
                      <a:pt x="17" y="10"/>
                      <a:pt x="20" y="8"/>
                    </a:cubicBezTo>
                    <a:cubicBezTo>
                      <a:pt x="23" y="7"/>
                      <a:pt x="23" y="3"/>
                      <a:pt x="20" y="5"/>
                    </a:cubicBezTo>
                    <a:cubicBezTo>
                      <a:pt x="17" y="7"/>
                      <a:pt x="13" y="7"/>
                      <a:pt x="10" y="8"/>
                    </a:cubicBezTo>
                    <a:cubicBezTo>
                      <a:pt x="10" y="7"/>
                      <a:pt x="10" y="6"/>
                      <a:pt x="9" y="5"/>
                    </a:cubicBezTo>
                    <a:cubicBezTo>
                      <a:pt x="9" y="3"/>
                      <a:pt x="7" y="0"/>
                      <a:pt x="4" y="2"/>
                    </a:cubicBezTo>
                    <a:cubicBezTo>
                      <a:pt x="2" y="3"/>
                      <a:pt x="5" y="4"/>
                      <a:pt x="4" y="8"/>
                    </a:cubicBezTo>
                    <a:cubicBezTo>
                      <a:pt x="4" y="12"/>
                      <a:pt x="2" y="12"/>
                      <a:pt x="1" y="15"/>
                    </a:cubicBezTo>
                    <a:cubicBezTo>
                      <a:pt x="0" y="16"/>
                      <a:pt x="0" y="16"/>
                      <a:pt x="0" y="17"/>
                    </a:cubicBezTo>
                    <a:cubicBezTo>
                      <a:pt x="0" y="21"/>
                      <a:pt x="0" y="26"/>
                      <a:pt x="4" y="30"/>
                    </a:cubicBezTo>
                    <a:cubicBezTo>
                      <a:pt x="8" y="29"/>
                      <a:pt x="11" y="28"/>
                      <a:pt x="12" y="27"/>
                    </a:cubicBezTo>
                    <a:cubicBezTo>
                      <a:pt x="14" y="27"/>
                      <a:pt x="25" y="19"/>
                      <a:pt x="24" y="18"/>
                    </a:cubicBezTo>
                    <a:cubicBezTo>
                      <a:pt x="23" y="17"/>
                      <a:pt x="15" y="22"/>
                      <a:pt x="15" y="21"/>
                    </a:cubicBezTo>
                    <a:cubicBezTo>
                      <a:pt x="15" y="20"/>
                      <a:pt x="17" y="20"/>
                      <a:pt x="22" y="17"/>
                    </a:cubicBezTo>
                    <a:cubicBezTo>
                      <a:pt x="28" y="14"/>
                      <a:pt x="28" y="12"/>
                      <a:pt x="25" y="12"/>
                    </a:cubicBezTo>
                    <a:cubicBezTo>
                      <a:pt x="23" y="12"/>
                      <a:pt x="15" y="17"/>
                      <a:pt x="14" y="16"/>
                    </a:cubicBezTo>
                    <a:cubicBezTo>
                      <a:pt x="13" y="16"/>
                      <a:pt x="15" y="15"/>
                      <a:pt x="15" y="15"/>
                    </a:cubicBezTo>
                    <a:close/>
                  </a:path>
                </a:pathLst>
              </a:custGeom>
              <a:solidFill>
                <a:srgbClr val="FBBF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2" name="Group 31">
              <a:extLst>
                <a:ext uri="{FF2B5EF4-FFF2-40B4-BE49-F238E27FC236}">
                  <a16:creationId xmlns:a16="http://schemas.microsoft.com/office/drawing/2014/main" id="{32CC71E6-ED91-59CB-35C8-70A02B627D66}"/>
                </a:ext>
              </a:extLst>
            </p:cNvPr>
            <p:cNvGrpSpPr/>
            <p:nvPr/>
          </p:nvGrpSpPr>
          <p:grpSpPr>
            <a:xfrm>
              <a:off x="887262" y="128724"/>
              <a:ext cx="4067487" cy="4800280"/>
              <a:chOff x="1803696" y="1810576"/>
              <a:chExt cx="2482763" cy="2930057"/>
            </a:xfrm>
          </p:grpSpPr>
          <p:grpSp>
            <p:nvGrpSpPr>
              <p:cNvPr id="33" name="Group 32">
                <a:extLst>
                  <a:ext uri="{FF2B5EF4-FFF2-40B4-BE49-F238E27FC236}">
                    <a16:creationId xmlns:a16="http://schemas.microsoft.com/office/drawing/2014/main" id="{BD4AD54A-3F7D-7757-90DA-5FFC27AC72E6}"/>
                  </a:ext>
                </a:extLst>
              </p:cNvPr>
              <p:cNvGrpSpPr/>
              <p:nvPr/>
            </p:nvGrpSpPr>
            <p:grpSpPr>
              <a:xfrm>
                <a:off x="1803696" y="1810576"/>
                <a:ext cx="2482763" cy="2930057"/>
                <a:chOff x="142953" y="934202"/>
                <a:chExt cx="1561324" cy="1842612"/>
              </a:xfrm>
            </p:grpSpPr>
            <p:sp>
              <p:nvSpPr>
                <p:cNvPr id="35" name="Freeform 115">
                  <a:extLst>
                    <a:ext uri="{FF2B5EF4-FFF2-40B4-BE49-F238E27FC236}">
                      <a16:creationId xmlns:a16="http://schemas.microsoft.com/office/drawing/2014/main" id="{F50969C6-DF7F-615E-54FC-7EC0C7CB6206}"/>
                    </a:ext>
                  </a:extLst>
                </p:cNvPr>
                <p:cNvSpPr>
                  <a:spLocks/>
                </p:cNvSpPr>
                <p:nvPr/>
              </p:nvSpPr>
              <p:spPr bwMode="auto">
                <a:xfrm>
                  <a:off x="142953" y="1880972"/>
                  <a:ext cx="345543" cy="473521"/>
                </a:xfrm>
                <a:custGeom>
                  <a:avLst/>
                  <a:gdLst>
                    <a:gd name="T0" fmla="*/ 2 w 32"/>
                    <a:gd name="T1" fmla="*/ 19 h 44"/>
                    <a:gd name="T2" fmla="*/ 20 w 32"/>
                    <a:gd name="T3" fmla="*/ 40 h 44"/>
                    <a:gd name="T4" fmla="*/ 31 w 32"/>
                    <a:gd name="T5" fmla="*/ 20 h 44"/>
                    <a:gd name="T6" fmla="*/ 15 w 32"/>
                    <a:gd name="T7" fmla="*/ 2 h 44"/>
                    <a:gd name="T8" fmla="*/ 2 w 32"/>
                    <a:gd name="T9" fmla="*/ 19 h 44"/>
                  </a:gdLst>
                  <a:ahLst/>
                  <a:cxnLst>
                    <a:cxn ang="0">
                      <a:pos x="T0" y="T1"/>
                    </a:cxn>
                    <a:cxn ang="0">
                      <a:pos x="T2" y="T3"/>
                    </a:cxn>
                    <a:cxn ang="0">
                      <a:pos x="T4" y="T5"/>
                    </a:cxn>
                    <a:cxn ang="0">
                      <a:pos x="T6" y="T7"/>
                    </a:cxn>
                    <a:cxn ang="0">
                      <a:pos x="T8" y="T9"/>
                    </a:cxn>
                  </a:cxnLst>
                  <a:rect l="0" t="0" r="r" b="b"/>
                  <a:pathLst>
                    <a:path w="32" h="44">
                      <a:moveTo>
                        <a:pt x="2" y="19"/>
                      </a:moveTo>
                      <a:cubicBezTo>
                        <a:pt x="3" y="30"/>
                        <a:pt x="12" y="44"/>
                        <a:pt x="20" y="40"/>
                      </a:cubicBezTo>
                      <a:cubicBezTo>
                        <a:pt x="27" y="37"/>
                        <a:pt x="32" y="31"/>
                        <a:pt x="31" y="20"/>
                      </a:cubicBezTo>
                      <a:cubicBezTo>
                        <a:pt x="29" y="9"/>
                        <a:pt x="23" y="4"/>
                        <a:pt x="15" y="2"/>
                      </a:cubicBezTo>
                      <a:cubicBezTo>
                        <a:pt x="5" y="0"/>
                        <a:pt x="0" y="8"/>
                        <a:pt x="2" y="19"/>
                      </a:cubicBezTo>
                    </a:path>
                  </a:pathLst>
                </a:custGeom>
                <a:solidFill>
                  <a:srgbClr val="ED90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36" name="Freeform 116">
                  <a:extLst>
                    <a:ext uri="{FF2B5EF4-FFF2-40B4-BE49-F238E27FC236}">
                      <a16:creationId xmlns:a16="http://schemas.microsoft.com/office/drawing/2014/main" id="{36CA6A94-0A6F-4A9C-AEFF-E724B24D0833}"/>
                    </a:ext>
                  </a:extLst>
                </p:cNvPr>
                <p:cNvSpPr>
                  <a:spLocks/>
                </p:cNvSpPr>
                <p:nvPr/>
              </p:nvSpPr>
              <p:spPr bwMode="auto">
                <a:xfrm>
                  <a:off x="194144" y="1880972"/>
                  <a:ext cx="140780" cy="102382"/>
                </a:xfrm>
                <a:custGeom>
                  <a:avLst/>
                  <a:gdLst>
                    <a:gd name="T0" fmla="*/ 0 w 14"/>
                    <a:gd name="T1" fmla="*/ 5 h 9"/>
                    <a:gd name="T2" fmla="*/ 14 w 14"/>
                    <a:gd name="T3" fmla="*/ 9 h 9"/>
                    <a:gd name="T4" fmla="*/ 13 w 14"/>
                    <a:gd name="T5" fmla="*/ 2 h 9"/>
                    <a:gd name="T6" fmla="*/ 7 w 14"/>
                    <a:gd name="T7" fmla="*/ 1 h 9"/>
                    <a:gd name="T8" fmla="*/ 0 w 14"/>
                    <a:gd name="T9" fmla="*/ 5 h 9"/>
                  </a:gdLst>
                  <a:ahLst/>
                  <a:cxnLst>
                    <a:cxn ang="0">
                      <a:pos x="T0" y="T1"/>
                    </a:cxn>
                    <a:cxn ang="0">
                      <a:pos x="T2" y="T3"/>
                    </a:cxn>
                    <a:cxn ang="0">
                      <a:pos x="T4" y="T5"/>
                    </a:cxn>
                    <a:cxn ang="0">
                      <a:pos x="T6" y="T7"/>
                    </a:cxn>
                    <a:cxn ang="0">
                      <a:pos x="T8" y="T9"/>
                    </a:cxn>
                  </a:cxnLst>
                  <a:rect l="0" t="0" r="r" b="b"/>
                  <a:pathLst>
                    <a:path w="14" h="9">
                      <a:moveTo>
                        <a:pt x="0" y="5"/>
                      </a:moveTo>
                      <a:cubicBezTo>
                        <a:pt x="2" y="2"/>
                        <a:pt x="12" y="1"/>
                        <a:pt x="14" y="9"/>
                      </a:cubicBezTo>
                      <a:cubicBezTo>
                        <a:pt x="13" y="2"/>
                        <a:pt x="13" y="2"/>
                        <a:pt x="13" y="2"/>
                      </a:cubicBezTo>
                      <a:cubicBezTo>
                        <a:pt x="13" y="2"/>
                        <a:pt x="10" y="0"/>
                        <a:pt x="7" y="1"/>
                      </a:cubicBezTo>
                      <a:cubicBezTo>
                        <a:pt x="2" y="2"/>
                        <a:pt x="0" y="5"/>
                        <a:pt x="0" y="5"/>
                      </a:cubicBezTo>
                      <a:close/>
                    </a:path>
                  </a:pathLst>
                </a:custGeom>
                <a:solidFill>
                  <a:srgbClr val="FCBB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37" name="Freeform 117">
                  <a:extLst>
                    <a:ext uri="{FF2B5EF4-FFF2-40B4-BE49-F238E27FC236}">
                      <a16:creationId xmlns:a16="http://schemas.microsoft.com/office/drawing/2014/main" id="{3D9EAE1B-FF7D-B4CE-1037-5CC4314132D9}"/>
                    </a:ext>
                  </a:extLst>
                </p:cNvPr>
                <p:cNvSpPr>
                  <a:spLocks/>
                </p:cNvSpPr>
                <p:nvPr/>
              </p:nvSpPr>
              <p:spPr bwMode="auto">
                <a:xfrm>
                  <a:off x="1358734" y="1880972"/>
                  <a:ext cx="345543" cy="473521"/>
                </a:xfrm>
                <a:custGeom>
                  <a:avLst/>
                  <a:gdLst>
                    <a:gd name="T0" fmla="*/ 30 w 32"/>
                    <a:gd name="T1" fmla="*/ 19 h 44"/>
                    <a:gd name="T2" fmla="*/ 12 w 32"/>
                    <a:gd name="T3" fmla="*/ 40 h 44"/>
                    <a:gd name="T4" fmla="*/ 2 w 32"/>
                    <a:gd name="T5" fmla="*/ 20 h 44"/>
                    <a:gd name="T6" fmla="*/ 18 w 32"/>
                    <a:gd name="T7" fmla="*/ 2 h 44"/>
                    <a:gd name="T8" fmla="*/ 30 w 32"/>
                    <a:gd name="T9" fmla="*/ 19 h 44"/>
                  </a:gdLst>
                  <a:ahLst/>
                  <a:cxnLst>
                    <a:cxn ang="0">
                      <a:pos x="T0" y="T1"/>
                    </a:cxn>
                    <a:cxn ang="0">
                      <a:pos x="T2" y="T3"/>
                    </a:cxn>
                    <a:cxn ang="0">
                      <a:pos x="T4" y="T5"/>
                    </a:cxn>
                    <a:cxn ang="0">
                      <a:pos x="T6" y="T7"/>
                    </a:cxn>
                    <a:cxn ang="0">
                      <a:pos x="T8" y="T9"/>
                    </a:cxn>
                  </a:cxnLst>
                  <a:rect l="0" t="0" r="r" b="b"/>
                  <a:pathLst>
                    <a:path w="32" h="44">
                      <a:moveTo>
                        <a:pt x="30" y="19"/>
                      </a:moveTo>
                      <a:cubicBezTo>
                        <a:pt x="29" y="30"/>
                        <a:pt x="20" y="44"/>
                        <a:pt x="12" y="40"/>
                      </a:cubicBezTo>
                      <a:cubicBezTo>
                        <a:pt x="6" y="37"/>
                        <a:pt x="0" y="31"/>
                        <a:pt x="2" y="20"/>
                      </a:cubicBezTo>
                      <a:cubicBezTo>
                        <a:pt x="3" y="9"/>
                        <a:pt x="9" y="4"/>
                        <a:pt x="18" y="2"/>
                      </a:cubicBezTo>
                      <a:cubicBezTo>
                        <a:pt x="27" y="0"/>
                        <a:pt x="32" y="8"/>
                        <a:pt x="30" y="19"/>
                      </a:cubicBezTo>
                    </a:path>
                  </a:pathLst>
                </a:custGeom>
                <a:solidFill>
                  <a:srgbClr val="ED90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38" name="Freeform 118">
                  <a:extLst>
                    <a:ext uri="{FF2B5EF4-FFF2-40B4-BE49-F238E27FC236}">
                      <a16:creationId xmlns:a16="http://schemas.microsoft.com/office/drawing/2014/main" id="{20500CD8-20F6-AEFA-605B-A1FF8576E022}"/>
                    </a:ext>
                  </a:extLst>
                </p:cNvPr>
                <p:cNvSpPr>
                  <a:spLocks/>
                </p:cNvSpPr>
                <p:nvPr/>
              </p:nvSpPr>
              <p:spPr bwMode="auto">
                <a:xfrm>
                  <a:off x="1512307" y="1880972"/>
                  <a:ext cx="153573" cy="102382"/>
                </a:xfrm>
                <a:custGeom>
                  <a:avLst/>
                  <a:gdLst>
                    <a:gd name="T0" fmla="*/ 14 w 14"/>
                    <a:gd name="T1" fmla="*/ 5 h 9"/>
                    <a:gd name="T2" fmla="*/ 0 w 14"/>
                    <a:gd name="T3" fmla="*/ 9 h 9"/>
                    <a:gd name="T4" fmla="*/ 1 w 14"/>
                    <a:gd name="T5" fmla="*/ 2 h 9"/>
                    <a:gd name="T6" fmla="*/ 7 w 14"/>
                    <a:gd name="T7" fmla="*/ 1 h 9"/>
                    <a:gd name="T8" fmla="*/ 14 w 14"/>
                    <a:gd name="T9" fmla="*/ 5 h 9"/>
                  </a:gdLst>
                  <a:ahLst/>
                  <a:cxnLst>
                    <a:cxn ang="0">
                      <a:pos x="T0" y="T1"/>
                    </a:cxn>
                    <a:cxn ang="0">
                      <a:pos x="T2" y="T3"/>
                    </a:cxn>
                    <a:cxn ang="0">
                      <a:pos x="T4" y="T5"/>
                    </a:cxn>
                    <a:cxn ang="0">
                      <a:pos x="T6" y="T7"/>
                    </a:cxn>
                    <a:cxn ang="0">
                      <a:pos x="T8" y="T9"/>
                    </a:cxn>
                  </a:cxnLst>
                  <a:rect l="0" t="0" r="r" b="b"/>
                  <a:pathLst>
                    <a:path w="14" h="9">
                      <a:moveTo>
                        <a:pt x="14" y="5"/>
                      </a:moveTo>
                      <a:cubicBezTo>
                        <a:pt x="12" y="2"/>
                        <a:pt x="3" y="1"/>
                        <a:pt x="0" y="9"/>
                      </a:cubicBezTo>
                      <a:cubicBezTo>
                        <a:pt x="1" y="2"/>
                        <a:pt x="1" y="2"/>
                        <a:pt x="1" y="2"/>
                      </a:cubicBezTo>
                      <a:cubicBezTo>
                        <a:pt x="1" y="2"/>
                        <a:pt x="4" y="0"/>
                        <a:pt x="7" y="1"/>
                      </a:cubicBezTo>
                      <a:cubicBezTo>
                        <a:pt x="12" y="2"/>
                        <a:pt x="14" y="5"/>
                        <a:pt x="14" y="5"/>
                      </a:cubicBezTo>
                      <a:close/>
                    </a:path>
                  </a:pathLst>
                </a:custGeom>
                <a:solidFill>
                  <a:srgbClr val="FCBB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39" name="Freeform 119">
                  <a:extLst>
                    <a:ext uri="{FF2B5EF4-FFF2-40B4-BE49-F238E27FC236}">
                      <a16:creationId xmlns:a16="http://schemas.microsoft.com/office/drawing/2014/main" id="{ADEB960B-5D50-56EE-4B43-74B5DD790EF8}"/>
                    </a:ext>
                  </a:extLst>
                </p:cNvPr>
                <p:cNvSpPr>
                  <a:spLocks/>
                </p:cNvSpPr>
                <p:nvPr/>
              </p:nvSpPr>
              <p:spPr bwMode="auto">
                <a:xfrm>
                  <a:off x="334915" y="1113108"/>
                  <a:ext cx="1190194" cy="1241385"/>
                </a:xfrm>
                <a:custGeom>
                  <a:avLst/>
                  <a:gdLst>
                    <a:gd name="T0" fmla="*/ 56 w 111"/>
                    <a:gd name="T1" fmla="*/ 0 h 115"/>
                    <a:gd name="T2" fmla="*/ 111 w 111"/>
                    <a:gd name="T3" fmla="*/ 60 h 115"/>
                    <a:gd name="T4" fmla="*/ 56 w 111"/>
                    <a:gd name="T5" fmla="*/ 115 h 115"/>
                    <a:gd name="T6" fmla="*/ 0 w 111"/>
                    <a:gd name="T7" fmla="*/ 60 h 115"/>
                    <a:gd name="T8" fmla="*/ 56 w 111"/>
                    <a:gd name="T9" fmla="*/ 0 h 115"/>
                  </a:gdLst>
                  <a:ahLst/>
                  <a:cxnLst>
                    <a:cxn ang="0">
                      <a:pos x="T0" y="T1"/>
                    </a:cxn>
                    <a:cxn ang="0">
                      <a:pos x="T2" y="T3"/>
                    </a:cxn>
                    <a:cxn ang="0">
                      <a:pos x="T4" y="T5"/>
                    </a:cxn>
                    <a:cxn ang="0">
                      <a:pos x="T6" y="T7"/>
                    </a:cxn>
                    <a:cxn ang="0">
                      <a:pos x="T8" y="T9"/>
                    </a:cxn>
                  </a:cxnLst>
                  <a:rect l="0" t="0" r="r" b="b"/>
                  <a:pathLst>
                    <a:path w="111" h="115">
                      <a:moveTo>
                        <a:pt x="56" y="0"/>
                      </a:moveTo>
                      <a:cubicBezTo>
                        <a:pt x="86" y="0"/>
                        <a:pt x="111" y="19"/>
                        <a:pt x="111" y="60"/>
                      </a:cubicBezTo>
                      <a:cubicBezTo>
                        <a:pt x="111" y="90"/>
                        <a:pt x="86" y="115"/>
                        <a:pt x="56" y="115"/>
                      </a:cubicBezTo>
                      <a:cubicBezTo>
                        <a:pt x="25" y="115"/>
                        <a:pt x="0" y="90"/>
                        <a:pt x="0" y="60"/>
                      </a:cubicBezTo>
                      <a:cubicBezTo>
                        <a:pt x="0" y="20"/>
                        <a:pt x="25" y="0"/>
                        <a:pt x="56" y="0"/>
                      </a:cubicBezTo>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40" name="Freeform 120">
                  <a:extLst>
                    <a:ext uri="{FF2B5EF4-FFF2-40B4-BE49-F238E27FC236}">
                      <a16:creationId xmlns:a16="http://schemas.microsoft.com/office/drawing/2014/main" id="{C20B7C7C-64CE-C5BE-4DB9-0628E91DCC20}"/>
                    </a:ext>
                  </a:extLst>
                </p:cNvPr>
                <p:cNvSpPr>
                  <a:spLocks/>
                </p:cNvSpPr>
                <p:nvPr/>
              </p:nvSpPr>
              <p:spPr bwMode="auto">
                <a:xfrm>
                  <a:off x="360511" y="1484238"/>
                  <a:ext cx="1151797" cy="1292576"/>
                </a:xfrm>
                <a:custGeom>
                  <a:avLst/>
                  <a:gdLst>
                    <a:gd name="T0" fmla="*/ 107 w 107"/>
                    <a:gd name="T1" fmla="*/ 53 h 120"/>
                    <a:gd name="T2" fmla="*/ 53 w 107"/>
                    <a:gd name="T3" fmla="*/ 120 h 120"/>
                    <a:gd name="T4" fmla="*/ 0 w 107"/>
                    <a:gd name="T5" fmla="*/ 53 h 120"/>
                    <a:gd name="T6" fmla="*/ 53 w 107"/>
                    <a:gd name="T7" fmla="*/ 0 h 120"/>
                    <a:gd name="T8" fmla="*/ 107 w 107"/>
                    <a:gd name="T9" fmla="*/ 53 h 120"/>
                  </a:gdLst>
                  <a:ahLst/>
                  <a:cxnLst>
                    <a:cxn ang="0">
                      <a:pos x="T0" y="T1"/>
                    </a:cxn>
                    <a:cxn ang="0">
                      <a:pos x="T2" y="T3"/>
                    </a:cxn>
                    <a:cxn ang="0">
                      <a:pos x="T4" y="T5"/>
                    </a:cxn>
                    <a:cxn ang="0">
                      <a:pos x="T6" y="T7"/>
                    </a:cxn>
                    <a:cxn ang="0">
                      <a:pos x="T8" y="T9"/>
                    </a:cxn>
                  </a:cxnLst>
                  <a:rect l="0" t="0" r="r" b="b"/>
                  <a:pathLst>
                    <a:path w="107" h="120">
                      <a:moveTo>
                        <a:pt x="107" y="53"/>
                      </a:moveTo>
                      <a:cubicBezTo>
                        <a:pt x="107" y="83"/>
                        <a:pt x="88" y="120"/>
                        <a:pt x="53" y="120"/>
                      </a:cubicBezTo>
                      <a:cubicBezTo>
                        <a:pt x="17" y="120"/>
                        <a:pt x="0" y="83"/>
                        <a:pt x="0" y="53"/>
                      </a:cubicBezTo>
                      <a:cubicBezTo>
                        <a:pt x="0" y="24"/>
                        <a:pt x="24" y="0"/>
                        <a:pt x="53" y="0"/>
                      </a:cubicBezTo>
                      <a:cubicBezTo>
                        <a:pt x="83" y="0"/>
                        <a:pt x="107" y="24"/>
                        <a:pt x="107" y="53"/>
                      </a:cubicBezTo>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41" name="Freeform 123">
                  <a:extLst>
                    <a:ext uri="{FF2B5EF4-FFF2-40B4-BE49-F238E27FC236}">
                      <a16:creationId xmlns:a16="http://schemas.microsoft.com/office/drawing/2014/main" id="{23FE1FF3-2097-39D6-F553-5CD4F2C08FEE}"/>
                    </a:ext>
                  </a:extLst>
                </p:cNvPr>
                <p:cNvSpPr>
                  <a:spLocks/>
                </p:cNvSpPr>
                <p:nvPr/>
              </p:nvSpPr>
              <p:spPr bwMode="auto">
                <a:xfrm>
                  <a:off x="514083" y="1740193"/>
                  <a:ext cx="243161" cy="89588"/>
                </a:xfrm>
                <a:custGeom>
                  <a:avLst/>
                  <a:gdLst>
                    <a:gd name="T0" fmla="*/ 15 w 23"/>
                    <a:gd name="T1" fmla="*/ 0 h 8"/>
                    <a:gd name="T2" fmla="*/ 0 w 23"/>
                    <a:gd name="T3" fmla="*/ 7 h 8"/>
                    <a:gd name="T4" fmla="*/ 0 w 23"/>
                    <a:gd name="T5" fmla="*/ 8 h 8"/>
                    <a:gd name="T6" fmla="*/ 5 w 23"/>
                    <a:gd name="T7" fmla="*/ 8 h 8"/>
                    <a:gd name="T8" fmla="*/ 15 w 23"/>
                    <a:gd name="T9" fmla="*/ 4 h 8"/>
                    <a:gd name="T10" fmla="*/ 19 w 23"/>
                    <a:gd name="T11" fmla="*/ 5 h 8"/>
                    <a:gd name="T12" fmla="*/ 20 w 23"/>
                    <a:gd name="T13" fmla="*/ 5 h 8"/>
                    <a:gd name="T14" fmla="*/ 22 w 23"/>
                    <a:gd name="T15" fmla="*/ 5 h 8"/>
                    <a:gd name="T16" fmla="*/ 22 w 23"/>
                    <a:gd name="T17" fmla="*/ 4 h 8"/>
                    <a:gd name="T18" fmla="*/ 22 w 23"/>
                    <a:gd name="T19" fmla="*/ 2 h 8"/>
                    <a:gd name="T20" fmla="*/ 22 w 23"/>
                    <a:gd name="T21" fmla="*/ 2 h 8"/>
                    <a:gd name="T22" fmla="*/ 22 w 23"/>
                    <a:gd name="T23" fmla="*/ 2 h 8"/>
                    <a:gd name="T24" fmla="*/ 22 w 23"/>
                    <a:gd name="T25" fmla="*/ 1 h 8"/>
                    <a:gd name="T26" fmla="*/ 22 w 23"/>
                    <a:gd name="T27" fmla="*/ 1 h 8"/>
                    <a:gd name="T28" fmla="*/ 22 w 23"/>
                    <a:gd name="T29" fmla="*/ 1 h 8"/>
                    <a:gd name="T30" fmla="*/ 21 w 23"/>
                    <a:gd name="T31" fmla="*/ 1 h 8"/>
                    <a:gd name="T32" fmla="*/ 15 w 23"/>
                    <a:gd name="T33"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8">
                      <a:moveTo>
                        <a:pt x="15" y="0"/>
                      </a:moveTo>
                      <a:cubicBezTo>
                        <a:pt x="8" y="0"/>
                        <a:pt x="2" y="4"/>
                        <a:pt x="0" y="7"/>
                      </a:cubicBezTo>
                      <a:cubicBezTo>
                        <a:pt x="0" y="8"/>
                        <a:pt x="0" y="8"/>
                        <a:pt x="0" y="8"/>
                      </a:cubicBezTo>
                      <a:cubicBezTo>
                        <a:pt x="1" y="8"/>
                        <a:pt x="3" y="8"/>
                        <a:pt x="5" y="8"/>
                      </a:cubicBezTo>
                      <a:cubicBezTo>
                        <a:pt x="7" y="7"/>
                        <a:pt x="10" y="4"/>
                        <a:pt x="15" y="4"/>
                      </a:cubicBezTo>
                      <a:cubicBezTo>
                        <a:pt x="16" y="4"/>
                        <a:pt x="18" y="4"/>
                        <a:pt x="19" y="5"/>
                      </a:cubicBezTo>
                      <a:cubicBezTo>
                        <a:pt x="20" y="5"/>
                        <a:pt x="20" y="5"/>
                        <a:pt x="20" y="5"/>
                      </a:cubicBezTo>
                      <a:cubicBezTo>
                        <a:pt x="21" y="5"/>
                        <a:pt x="21" y="5"/>
                        <a:pt x="22" y="5"/>
                      </a:cubicBezTo>
                      <a:cubicBezTo>
                        <a:pt x="22" y="5"/>
                        <a:pt x="22" y="4"/>
                        <a:pt x="22" y="4"/>
                      </a:cubicBezTo>
                      <a:cubicBezTo>
                        <a:pt x="23" y="3"/>
                        <a:pt x="23" y="2"/>
                        <a:pt x="22" y="2"/>
                      </a:cubicBezTo>
                      <a:cubicBezTo>
                        <a:pt x="22" y="2"/>
                        <a:pt x="22" y="2"/>
                        <a:pt x="22" y="2"/>
                      </a:cubicBezTo>
                      <a:cubicBezTo>
                        <a:pt x="22" y="2"/>
                        <a:pt x="22" y="2"/>
                        <a:pt x="22" y="2"/>
                      </a:cubicBezTo>
                      <a:cubicBezTo>
                        <a:pt x="22" y="1"/>
                        <a:pt x="22" y="1"/>
                        <a:pt x="22" y="1"/>
                      </a:cubicBezTo>
                      <a:cubicBezTo>
                        <a:pt x="22" y="1"/>
                        <a:pt x="22" y="1"/>
                        <a:pt x="22" y="1"/>
                      </a:cubicBezTo>
                      <a:cubicBezTo>
                        <a:pt x="22" y="1"/>
                        <a:pt x="22" y="1"/>
                        <a:pt x="22" y="1"/>
                      </a:cubicBezTo>
                      <a:cubicBezTo>
                        <a:pt x="21" y="1"/>
                        <a:pt x="21" y="1"/>
                        <a:pt x="21" y="1"/>
                      </a:cubicBezTo>
                      <a:cubicBezTo>
                        <a:pt x="19" y="0"/>
                        <a:pt x="17" y="0"/>
                        <a:pt x="15" y="0"/>
                      </a:cubicBezTo>
                    </a:path>
                  </a:pathLst>
                </a:custGeom>
                <a:solidFill>
                  <a:srgbClr val="D5A8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42" name="Freeform 124">
                  <a:extLst>
                    <a:ext uri="{FF2B5EF4-FFF2-40B4-BE49-F238E27FC236}">
                      <a16:creationId xmlns:a16="http://schemas.microsoft.com/office/drawing/2014/main" id="{6DD6ACA9-4505-951C-CAE2-6BDB3A66094B}"/>
                    </a:ext>
                  </a:extLst>
                </p:cNvPr>
                <p:cNvSpPr>
                  <a:spLocks/>
                </p:cNvSpPr>
                <p:nvPr/>
              </p:nvSpPr>
              <p:spPr bwMode="auto">
                <a:xfrm>
                  <a:off x="514083" y="1689002"/>
                  <a:ext cx="243161" cy="153573"/>
                </a:xfrm>
                <a:custGeom>
                  <a:avLst/>
                  <a:gdLst>
                    <a:gd name="T0" fmla="*/ 22 w 23"/>
                    <a:gd name="T1" fmla="*/ 8 h 14"/>
                    <a:gd name="T2" fmla="*/ 20 w 23"/>
                    <a:gd name="T3" fmla="*/ 8 h 14"/>
                    <a:gd name="T4" fmla="*/ 4 w 23"/>
                    <a:gd name="T5" fmla="*/ 13 h 14"/>
                    <a:gd name="T6" fmla="*/ 1 w 23"/>
                    <a:gd name="T7" fmla="*/ 13 h 14"/>
                    <a:gd name="T8" fmla="*/ 1 w 23"/>
                    <a:gd name="T9" fmla="*/ 10 h 14"/>
                    <a:gd name="T10" fmla="*/ 22 w 23"/>
                    <a:gd name="T11" fmla="*/ 4 h 14"/>
                    <a:gd name="T12" fmla="*/ 23 w 23"/>
                    <a:gd name="T13" fmla="*/ 7 h 14"/>
                    <a:gd name="T14" fmla="*/ 22 w 23"/>
                    <a:gd name="T15" fmla="*/ 8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14">
                      <a:moveTo>
                        <a:pt x="22" y="8"/>
                      </a:moveTo>
                      <a:cubicBezTo>
                        <a:pt x="22" y="8"/>
                        <a:pt x="21" y="8"/>
                        <a:pt x="20" y="8"/>
                      </a:cubicBezTo>
                      <a:cubicBezTo>
                        <a:pt x="11" y="5"/>
                        <a:pt x="5" y="13"/>
                        <a:pt x="4" y="13"/>
                      </a:cubicBezTo>
                      <a:cubicBezTo>
                        <a:pt x="4" y="14"/>
                        <a:pt x="2" y="14"/>
                        <a:pt x="1" y="13"/>
                      </a:cubicBezTo>
                      <a:cubicBezTo>
                        <a:pt x="0" y="13"/>
                        <a:pt x="0" y="11"/>
                        <a:pt x="1" y="10"/>
                      </a:cubicBezTo>
                      <a:cubicBezTo>
                        <a:pt x="4" y="6"/>
                        <a:pt x="12" y="0"/>
                        <a:pt x="22" y="4"/>
                      </a:cubicBezTo>
                      <a:cubicBezTo>
                        <a:pt x="23" y="4"/>
                        <a:pt x="23" y="6"/>
                        <a:pt x="23" y="7"/>
                      </a:cubicBezTo>
                      <a:cubicBezTo>
                        <a:pt x="23" y="7"/>
                        <a:pt x="23" y="8"/>
                        <a:pt x="22" y="8"/>
                      </a:cubicBezTo>
                      <a:close/>
                    </a:path>
                  </a:pathLst>
                </a:custGeom>
                <a:solidFill>
                  <a:srgbClr val="6F5B56"/>
                </a:solidFill>
                <a:ln>
                  <a:noFill/>
                </a:ln>
              </p:spPr>
              <p:txBody>
                <a:bodyPr vert="horz" wrap="square" lIns="45720" tIns="22860" rIns="45720" bIns="22860" numCol="1" anchor="t" anchorCtr="0" compatLnSpc="1">
                  <a:prstTxWarp prst="textNoShape">
                    <a:avLst/>
                  </a:prstTxWarp>
                </a:bodyPr>
                <a:lstStyle/>
                <a:p>
                  <a:endParaRPr lang="en-US" sz="900"/>
                </a:p>
              </p:txBody>
            </p:sp>
            <p:sp>
              <p:nvSpPr>
                <p:cNvPr id="44" name="Freeform 125">
                  <a:extLst>
                    <a:ext uri="{FF2B5EF4-FFF2-40B4-BE49-F238E27FC236}">
                      <a16:creationId xmlns:a16="http://schemas.microsoft.com/office/drawing/2014/main" id="{A14646B7-8CD6-D923-76EE-BB997ED8DC2B}"/>
                    </a:ext>
                  </a:extLst>
                </p:cNvPr>
                <p:cNvSpPr>
                  <a:spLocks/>
                </p:cNvSpPr>
                <p:nvPr/>
              </p:nvSpPr>
              <p:spPr bwMode="auto">
                <a:xfrm>
                  <a:off x="514083" y="1689002"/>
                  <a:ext cx="243161" cy="140779"/>
                </a:xfrm>
                <a:custGeom>
                  <a:avLst/>
                  <a:gdLst>
                    <a:gd name="T0" fmla="*/ 1 w 23"/>
                    <a:gd name="T1" fmla="*/ 13 h 13"/>
                    <a:gd name="T2" fmla="*/ 2 w 23"/>
                    <a:gd name="T3" fmla="*/ 12 h 13"/>
                    <a:gd name="T4" fmla="*/ 23 w 23"/>
                    <a:gd name="T5" fmla="*/ 5 h 13"/>
                    <a:gd name="T6" fmla="*/ 23 w 23"/>
                    <a:gd name="T7" fmla="*/ 6 h 13"/>
                    <a:gd name="T8" fmla="*/ 22 w 23"/>
                    <a:gd name="T9" fmla="*/ 4 h 13"/>
                    <a:gd name="T10" fmla="*/ 1 w 23"/>
                    <a:gd name="T11" fmla="*/ 10 h 13"/>
                    <a:gd name="T12" fmla="*/ 1 w 23"/>
                    <a:gd name="T13" fmla="*/ 13 h 13"/>
                  </a:gdLst>
                  <a:ahLst/>
                  <a:cxnLst>
                    <a:cxn ang="0">
                      <a:pos x="T0" y="T1"/>
                    </a:cxn>
                    <a:cxn ang="0">
                      <a:pos x="T2" y="T3"/>
                    </a:cxn>
                    <a:cxn ang="0">
                      <a:pos x="T4" y="T5"/>
                    </a:cxn>
                    <a:cxn ang="0">
                      <a:pos x="T6" y="T7"/>
                    </a:cxn>
                    <a:cxn ang="0">
                      <a:pos x="T8" y="T9"/>
                    </a:cxn>
                    <a:cxn ang="0">
                      <a:pos x="T10" y="T11"/>
                    </a:cxn>
                    <a:cxn ang="0">
                      <a:pos x="T12" y="T13"/>
                    </a:cxn>
                  </a:cxnLst>
                  <a:rect l="0" t="0" r="r" b="b"/>
                  <a:pathLst>
                    <a:path w="23" h="13">
                      <a:moveTo>
                        <a:pt x="1" y="13"/>
                      </a:moveTo>
                      <a:cubicBezTo>
                        <a:pt x="1" y="13"/>
                        <a:pt x="1" y="12"/>
                        <a:pt x="2" y="12"/>
                      </a:cubicBezTo>
                      <a:cubicBezTo>
                        <a:pt x="4" y="8"/>
                        <a:pt x="13" y="1"/>
                        <a:pt x="23" y="5"/>
                      </a:cubicBezTo>
                      <a:cubicBezTo>
                        <a:pt x="23" y="5"/>
                        <a:pt x="23" y="5"/>
                        <a:pt x="23" y="6"/>
                      </a:cubicBezTo>
                      <a:cubicBezTo>
                        <a:pt x="23" y="5"/>
                        <a:pt x="22" y="4"/>
                        <a:pt x="22" y="4"/>
                      </a:cubicBezTo>
                      <a:cubicBezTo>
                        <a:pt x="12" y="0"/>
                        <a:pt x="4" y="6"/>
                        <a:pt x="1" y="10"/>
                      </a:cubicBezTo>
                      <a:cubicBezTo>
                        <a:pt x="0" y="11"/>
                        <a:pt x="0" y="13"/>
                        <a:pt x="1" y="13"/>
                      </a:cubicBezTo>
                      <a:close/>
                    </a:path>
                  </a:pathLst>
                </a:custGeom>
                <a:solidFill>
                  <a:srgbClr val="8E7771"/>
                </a:solidFill>
                <a:ln>
                  <a:noFill/>
                </a:ln>
              </p:spPr>
              <p:txBody>
                <a:bodyPr vert="horz" wrap="square" lIns="45720" tIns="22860" rIns="45720" bIns="22860" numCol="1" anchor="t" anchorCtr="0" compatLnSpc="1">
                  <a:prstTxWarp prst="textNoShape">
                    <a:avLst/>
                  </a:prstTxWarp>
                </a:bodyPr>
                <a:lstStyle/>
                <a:p>
                  <a:endParaRPr lang="en-US" sz="900"/>
                </a:p>
              </p:txBody>
            </p:sp>
            <p:sp>
              <p:nvSpPr>
                <p:cNvPr id="45" name="Freeform 126">
                  <a:extLst>
                    <a:ext uri="{FF2B5EF4-FFF2-40B4-BE49-F238E27FC236}">
                      <a16:creationId xmlns:a16="http://schemas.microsoft.com/office/drawing/2014/main" id="{E59C559B-C0D1-EE3D-F437-F8C4C4BEDAB5}"/>
                    </a:ext>
                  </a:extLst>
                </p:cNvPr>
                <p:cNvSpPr>
                  <a:spLocks/>
                </p:cNvSpPr>
                <p:nvPr/>
              </p:nvSpPr>
              <p:spPr bwMode="auto">
                <a:xfrm>
                  <a:off x="1064390" y="1740193"/>
                  <a:ext cx="243161" cy="127977"/>
                </a:xfrm>
                <a:custGeom>
                  <a:avLst/>
                  <a:gdLst>
                    <a:gd name="T0" fmla="*/ 8 w 23"/>
                    <a:gd name="T1" fmla="*/ 0 h 11"/>
                    <a:gd name="T2" fmla="*/ 1 w 23"/>
                    <a:gd name="T3" fmla="*/ 1 h 11"/>
                    <a:gd name="T4" fmla="*/ 1 w 23"/>
                    <a:gd name="T5" fmla="*/ 1 h 11"/>
                    <a:gd name="T6" fmla="*/ 1 w 23"/>
                    <a:gd name="T7" fmla="*/ 1 h 11"/>
                    <a:gd name="T8" fmla="*/ 1 w 23"/>
                    <a:gd name="T9" fmla="*/ 1 h 11"/>
                    <a:gd name="T10" fmla="*/ 1 w 23"/>
                    <a:gd name="T11" fmla="*/ 2 h 11"/>
                    <a:gd name="T12" fmla="*/ 0 w 23"/>
                    <a:gd name="T13" fmla="*/ 2 h 11"/>
                    <a:gd name="T14" fmla="*/ 0 w 23"/>
                    <a:gd name="T15" fmla="*/ 2 h 11"/>
                    <a:gd name="T16" fmla="*/ 0 w 23"/>
                    <a:gd name="T17" fmla="*/ 4 h 11"/>
                    <a:gd name="T18" fmla="*/ 1 w 23"/>
                    <a:gd name="T19" fmla="*/ 5 h 11"/>
                    <a:gd name="T20" fmla="*/ 2 w 23"/>
                    <a:gd name="T21" fmla="*/ 5 h 11"/>
                    <a:gd name="T22" fmla="*/ 3 w 23"/>
                    <a:gd name="T23" fmla="*/ 5 h 11"/>
                    <a:gd name="T24" fmla="*/ 8 w 23"/>
                    <a:gd name="T25" fmla="*/ 4 h 11"/>
                    <a:gd name="T26" fmla="*/ 19 w 23"/>
                    <a:gd name="T27" fmla="*/ 10 h 11"/>
                    <a:gd name="T28" fmla="*/ 20 w 23"/>
                    <a:gd name="T29" fmla="*/ 11 h 11"/>
                    <a:gd name="T30" fmla="*/ 21 w 23"/>
                    <a:gd name="T31" fmla="*/ 11 h 11"/>
                    <a:gd name="T32" fmla="*/ 22 w 23"/>
                    <a:gd name="T33" fmla="*/ 10 h 11"/>
                    <a:gd name="T34" fmla="*/ 22 w 23"/>
                    <a:gd name="T35" fmla="*/ 7 h 11"/>
                    <a:gd name="T36" fmla="*/ 8 w 23"/>
                    <a:gd name="T3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3" h="11">
                      <a:moveTo>
                        <a:pt x="8" y="0"/>
                      </a:moveTo>
                      <a:cubicBezTo>
                        <a:pt x="6" y="0"/>
                        <a:pt x="4" y="0"/>
                        <a:pt x="1" y="1"/>
                      </a:cubicBezTo>
                      <a:cubicBezTo>
                        <a:pt x="1" y="1"/>
                        <a:pt x="1" y="1"/>
                        <a:pt x="1" y="1"/>
                      </a:cubicBezTo>
                      <a:cubicBezTo>
                        <a:pt x="1" y="1"/>
                        <a:pt x="1" y="1"/>
                        <a:pt x="1" y="1"/>
                      </a:cubicBezTo>
                      <a:cubicBezTo>
                        <a:pt x="1" y="1"/>
                        <a:pt x="1" y="1"/>
                        <a:pt x="1" y="1"/>
                      </a:cubicBezTo>
                      <a:cubicBezTo>
                        <a:pt x="1" y="2"/>
                        <a:pt x="1" y="2"/>
                        <a:pt x="1" y="2"/>
                      </a:cubicBezTo>
                      <a:cubicBezTo>
                        <a:pt x="0" y="2"/>
                        <a:pt x="0" y="2"/>
                        <a:pt x="0" y="2"/>
                      </a:cubicBezTo>
                      <a:cubicBezTo>
                        <a:pt x="0" y="2"/>
                        <a:pt x="0" y="2"/>
                        <a:pt x="0" y="2"/>
                      </a:cubicBezTo>
                      <a:cubicBezTo>
                        <a:pt x="0" y="3"/>
                        <a:pt x="0" y="3"/>
                        <a:pt x="0" y="4"/>
                      </a:cubicBezTo>
                      <a:cubicBezTo>
                        <a:pt x="0" y="4"/>
                        <a:pt x="1" y="5"/>
                        <a:pt x="1" y="5"/>
                      </a:cubicBezTo>
                      <a:cubicBezTo>
                        <a:pt x="1" y="5"/>
                        <a:pt x="2" y="5"/>
                        <a:pt x="2" y="5"/>
                      </a:cubicBezTo>
                      <a:cubicBezTo>
                        <a:pt x="3" y="5"/>
                        <a:pt x="3" y="5"/>
                        <a:pt x="3" y="5"/>
                      </a:cubicBezTo>
                      <a:cubicBezTo>
                        <a:pt x="5" y="4"/>
                        <a:pt x="6" y="4"/>
                        <a:pt x="8" y="4"/>
                      </a:cubicBezTo>
                      <a:cubicBezTo>
                        <a:pt x="14" y="4"/>
                        <a:pt x="19" y="10"/>
                        <a:pt x="19" y="10"/>
                      </a:cubicBezTo>
                      <a:cubicBezTo>
                        <a:pt x="19" y="10"/>
                        <a:pt x="20" y="11"/>
                        <a:pt x="20" y="11"/>
                      </a:cubicBezTo>
                      <a:cubicBezTo>
                        <a:pt x="20" y="11"/>
                        <a:pt x="21" y="11"/>
                        <a:pt x="21" y="11"/>
                      </a:cubicBezTo>
                      <a:cubicBezTo>
                        <a:pt x="21" y="11"/>
                        <a:pt x="22" y="11"/>
                        <a:pt x="22" y="10"/>
                      </a:cubicBezTo>
                      <a:cubicBezTo>
                        <a:pt x="23" y="10"/>
                        <a:pt x="23" y="8"/>
                        <a:pt x="22" y="7"/>
                      </a:cubicBezTo>
                      <a:cubicBezTo>
                        <a:pt x="20" y="4"/>
                        <a:pt x="15" y="0"/>
                        <a:pt x="8" y="0"/>
                      </a:cubicBezTo>
                    </a:path>
                  </a:pathLst>
                </a:custGeom>
                <a:solidFill>
                  <a:srgbClr val="D5A8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46" name="Freeform 127">
                  <a:extLst>
                    <a:ext uri="{FF2B5EF4-FFF2-40B4-BE49-F238E27FC236}">
                      <a16:creationId xmlns:a16="http://schemas.microsoft.com/office/drawing/2014/main" id="{8C42BEB9-862E-801D-869A-B9FAFB11FF32}"/>
                    </a:ext>
                  </a:extLst>
                </p:cNvPr>
                <p:cNvSpPr>
                  <a:spLocks/>
                </p:cNvSpPr>
                <p:nvPr/>
              </p:nvSpPr>
              <p:spPr bwMode="auto">
                <a:xfrm>
                  <a:off x="1051588" y="1689002"/>
                  <a:ext cx="255955" cy="153573"/>
                </a:xfrm>
                <a:custGeom>
                  <a:avLst/>
                  <a:gdLst>
                    <a:gd name="T0" fmla="*/ 1 w 24"/>
                    <a:gd name="T1" fmla="*/ 8 h 14"/>
                    <a:gd name="T2" fmla="*/ 4 w 24"/>
                    <a:gd name="T3" fmla="*/ 8 h 14"/>
                    <a:gd name="T4" fmla="*/ 19 w 24"/>
                    <a:gd name="T5" fmla="*/ 13 h 14"/>
                    <a:gd name="T6" fmla="*/ 22 w 24"/>
                    <a:gd name="T7" fmla="*/ 14 h 14"/>
                    <a:gd name="T8" fmla="*/ 23 w 24"/>
                    <a:gd name="T9" fmla="*/ 10 h 14"/>
                    <a:gd name="T10" fmla="*/ 2 w 24"/>
                    <a:gd name="T11" fmla="*/ 4 h 14"/>
                    <a:gd name="T12" fmla="*/ 1 w 24"/>
                    <a:gd name="T13" fmla="*/ 7 h 14"/>
                    <a:gd name="T14" fmla="*/ 1 w 24"/>
                    <a:gd name="T15" fmla="*/ 8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 h="14">
                      <a:moveTo>
                        <a:pt x="1" y="8"/>
                      </a:moveTo>
                      <a:cubicBezTo>
                        <a:pt x="2" y="8"/>
                        <a:pt x="3" y="9"/>
                        <a:pt x="4" y="8"/>
                      </a:cubicBezTo>
                      <a:cubicBezTo>
                        <a:pt x="13" y="5"/>
                        <a:pt x="19" y="13"/>
                        <a:pt x="19" y="13"/>
                      </a:cubicBezTo>
                      <a:cubicBezTo>
                        <a:pt x="20" y="14"/>
                        <a:pt x="21" y="14"/>
                        <a:pt x="22" y="14"/>
                      </a:cubicBezTo>
                      <a:cubicBezTo>
                        <a:pt x="23" y="13"/>
                        <a:pt x="24" y="11"/>
                        <a:pt x="23" y="10"/>
                      </a:cubicBezTo>
                      <a:cubicBezTo>
                        <a:pt x="20" y="7"/>
                        <a:pt x="12" y="0"/>
                        <a:pt x="2" y="4"/>
                      </a:cubicBezTo>
                      <a:cubicBezTo>
                        <a:pt x="1" y="5"/>
                        <a:pt x="0" y="6"/>
                        <a:pt x="1" y="7"/>
                      </a:cubicBezTo>
                      <a:cubicBezTo>
                        <a:pt x="1" y="7"/>
                        <a:pt x="1" y="8"/>
                        <a:pt x="1" y="8"/>
                      </a:cubicBezTo>
                      <a:close/>
                    </a:path>
                  </a:pathLst>
                </a:custGeom>
                <a:solidFill>
                  <a:srgbClr val="6F5B56"/>
                </a:solidFill>
                <a:ln>
                  <a:noFill/>
                </a:ln>
              </p:spPr>
              <p:txBody>
                <a:bodyPr vert="horz" wrap="square" lIns="45720" tIns="22860" rIns="45720" bIns="22860" numCol="1" anchor="t" anchorCtr="0" compatLnSpc="1">
                  <a:prstTxWarp prst="textNoShape">
                    <a:avLst/>
                  </a:prstTxWarp>
                </a:bodyPr>
                <a:lstStyle/>
                <a:p>
                  <a:endParaRPr lang="en-US" sz="900"/>
                </a:p>
              </p:txBody>
            </p:sp>
            <p:sp>
              <p:nvSpPr>
                <p:cNvPr id="47" name="Freeform 128">
                  <a:extLst>
                    <a:ext uri="{FF2B5EF4-FFF2-40B4-BE49-F238E27FC236}">
                      <a16:creationId xmlns:a16="http://schemas.microsoft.com/office/drawing/2014/main" id="{C1F7A646-F50B-7CA3-CD48-0CC3793F316B}"/>
                    </a:ext>
                  </a:extLst>
                </p:cNvPr>
                <p:cNvSpPr>
                  <a:spLocks/>
                </p:cNvSpPr>
                <p:nvPr/>
              </p:nvSpPr>
              <p:spPr bwMode="auto">
                <a:xfrm>
                  <a:off x="1064390" y="1689002"/>
                  <a:ext cx="243161" cy="153573"/>
                </a:xfrm>
                <a:custGeom>
                  <a:avLst/>
                  <a:gdLst>
                    <a:gd name="T0" fmla="*/ 21 w 23"/>
                    <a:gd name="T1" fmla="*/ 14 h 14"/>
                    <a:gd name="T2" fmla="*/ 21 w 23"/>
                    <a:gd name="T3" fmla="*/ 12 h 14"/>
                    <a:gd name="T4" fmla="*/ 0 w 23"/>
                    <a:gd name="T5" fmla="*/ 5 h 14"/>
                    <a:gd name="T6" fmla="*/ 0 w 23"/>
                    <a:gd name="T7" fmla="*/ 6 h 14"/>
                    <a:gd name="T8" fmla="*/ 1 w 23"/>
                    <a:gd name="T9" fmla="*/ 4 h 14"/>
                    <a:gd name="T10" fmla="*/ 22 w 23"/>
                    <a:gd name="T11" fmla="*/ 10 h 14"/>
                    <a:gd name="T12" fmla="*/ 21 w 23"/>
                    <a:gd name="T13" fmla="*/ 14 h 14"/>
                  </a:gdLst>
                  <a:ahLst/>
                  <a:cxnLst>
                    <a:cxn ang="0">
                      <a:pos x="T0" y="T1"/>
                    </a:cxn>
                    <a:cxn ang="0">
                      <a:pos x="T2" y="T3"/>
                    </a:cxn>
                    <a:cxn ang="0">
                      <a:pos x="T4" y="T5"/>
                    </a:cxn>
                    <a:cxn ang="0">
                      <a:pos x="T6" y="T7"/>
                    </a:cxn>
                    <a:cxn ang="0">
                      <a:pos x="T8" y="T9"/>
                    </a:cxn>
                    <a:cxn ang="0">
                      <a:pos x="T10" y="T11"/>
                    </a:cxn>
                    <a:cxn ang="0">
                      <a:pos x="T12" y="T13"/>
                    </a:cxn>
                  </a:cxnLst>
                  <a:rect l="0" t="0" r="r" b="b"/>
                  <a:pathLst>
                    <a:path w="23" h="14">
                      <a:moveTo>
                        <a:pt x="21" y="14"/>
                      </a:moveTo>
                      <a:cubicBezTo>
                        <a:pt x="22" y="13"/>
                        <a:pt x="21" y="12"/>
                        <a:pt x="21" y="12"/>
                      </a:cubicBezTo>
                      <a:cubicBezTo>
                        <a:pt x="18" y="8"/>
                        <a:pt x="10" y="1"/>
                        <a:pt x="0" y="5"/>
                      </a:cubicBezTo>
                      <a:cubicBezTo>
                        <a:pt x="0" y="5"/>
                        <a:pt x="0" y="5"/>
                        <a:pt x="0" y="6"/>
                      </a:cubicBezTo>
                      <a:cubicBezTo>
                        <a:pt x="0" y="5"/>
                        <a:pt x="0" y="4"/>
                        <a:pt x="1" y="4"/>
                      </a:cubicBezTo>
                      <a:cubicBezTo>
                        <a:pt x="11" y="0"/>
                        <a:pt x="19" y="7"/>
                        <a:pt x="22" y="10"/>
                      </a:cubicBezTo>
                      <a:cubicBezTo>
                        <a:pt x="23" y="11"/>
                        <a:pt x="22" y="13"/>
                        <a:pt x="21" y="14"/>
                      </a:cubicBezTo>
                      <a:close/>
                    </a:path>
                  </a:pathLst>
                </a:custGeom>
                <a:solidFill>
                  <a:srgbClr val="8E7771"/>
                </a:solidFill>
                <a:ln>
                  <a:noFill/>
                </a:ln>
              </p:spPr>
              <p:txBody>
                <a:bodyPr vert="horz" wrap="square" lIns="45720" tIns="22860" rIns="45720" bIns="22860" numCol="1" anchor="t" anchorCtr="0" compatLnSpc="1">
                  <a:prstTxWarp prst="textNoShape">
                    <a:avLst/>
                  </a:prstTxWarp>
                </a:bodyPr>
                <a:lstStyle/>
                <a:p>
                  <a:endParaRPr lang="en-US" sz="900"/>
                </a:p>
              </p:txBody>
            </p:sp>
            <p:grpSp>
              <p:nvGrpSpPr>
                <p:cNvPr id="48" name="Group 47">
                  <a:extLst>
                    <a:ext uri="{FF2B5EF4-FFF2-40B4-BE49-F238E27FC236}">
                      <a16:creationId xmlns:a16="http://schemas.microsoft.com/office/drawing/2014/main" id="{C5008EAB-3997-47C5-5DAB-49B0293169AA}"/>
                    </a:ext>
                  </a:extLst>
                </p:cNvPr>
                <p:cNvGrpSpPr/>
                <p:nvPr/>
              </p:nvGrpSpPr>
              <p:grpSpPr>
                <a:xfrm>
                  <a:off x="656833" y="2374458"/>
                  <a:ext cx="535036" cy="227394"/>
                  <a:chOff x="4643802" y="5084415"/>
                  <a:chExt cx="511910" cy="217565"/>
                </a:xfrm>
              </p:grpSpPr>
              <p:sp>
                <p:nvSpPr>
                  <p:cNvPr id="65" name="Freeform 134">
                    <a:extLst>
                      <a:ext uri="{FF2B5EF4-FFF2-40B4-BE49-F238E27FC236}">
                        <a16:creationId xmlns:a16="http://schemas.microsoft.com/office/drawing/2014/main" id="{F5703D8F-ACFA-F130-5007-B8E1E6C714DB}"/>
                      </a:ext>
                    </a:extLst>
                  </p:cNvPr>
                  <p:cNvSpPr>
                    <a:spLocks/>
                  </p:cNvSpPr>
                  <p:nvPr/>
                </p:nvSpPr>
                <p:spPr bwMode="auto">
                  <a:xfrm>
                    <a:off x="4643802" y="5084415"/>
                    <a:ext cx="511910" cy="127977"/>
                  </a:xfrm>
                  <a:custGeom>
                    <a:avLst/>
                    <a:gdLst>
                      <a:gd name="T0" fmla="*/ 6 w 47"/>
                      <a:gd name="T1" fmla="*/ 12 h 12"/>
                      <a:gd name="T2" fmla="*/ 0 w 47"/>
                      <a:gd name="T3" fmla="*/ 0 h 12"/>
                      <a:gd name="T4" fmla="*/ 24 w 47"/>
                      <a:gd name="T5" fmla="*/ 1 h 12"/>
                      <a:gd name="T6" fmla="*/ 47 w 47"/>
                      <a:gd name="T7" fmla="*/ 0 h 12"/>
                      <a:gd name="T8" fmla="*/ 41 w 47"/>
                      <a:gd name="T9" fmla="*/ 12 h 12"/>
                      <a:gd name="T10" fmla="*/ 24 w 47"/>
                      <a:gd name="T11" fmla="*/ 8 h 12"/>
                      <a:gd name="T12" fmla="*/ 6 w 47"/>
                      <a:gd name="T13" fmla="*/ 12 h 12"/>
                    </a:gdLst>
                    <a:ahLst/>
                    <a:cxnLst>
                      <a:cxn ang="0">
                        <a:pos x="T0" y="T1"/>
                      </a:cxn>
                      <a:cxn ang="0">
                        <a:pos x="T2" y="T3"/>
                      </a:cxn>
                      <a:cxn ang="0">
                        <a:pos x="T4" y="T5"/>
                      </a:cxn>
                      <a:cxn ang="0">
                        <a:pos x="T6" y="T7"/>
                      </a:cxn>
                      <a:cxn ang="0">
                        <a:pos x="T8" y="T9"/>
                      </a:cxn>
                      <a:cxn ang="0">
                        <a:pos x="T10" y="T11"/>
                      </a:cxn>
                      <a:cxn ang="0">
                        <a:pos x="T12" y="T13"/>
                      </a:cxn>
                    </a:cxnLst>
                    <a:rect l="0" t="0" r="r" b="b"/>
                    <a:pathLst>
                      <a:path w="47" h="12">
                        <a:moveTo>
                          <a:pt x="6" y="12"/>
                        </a:moveTo>
                        <a:cubicBezTo>
                          <a:pt x="3" y="9"/>
                          <a:pt x="1" y="4"/>
                          <a:pt x="0" y="0"/>
                        </a:cubicBezTo>
                        <a:cubicBezTo>
                          <a:pt x="7" y="1"/>
                          <a:pt x="15" y="1"/>
                          <a:pt x="24" y="1"/>
                        </a:cubicBezTo>
                        <a:cubicBezTo>
                          <a:pt x="32" y="1"/>
                          <a:pt x="40" y="1"/>
                          <a:pt x="47" y="0"/>
                        </a:cubicBezTo>
                        <a:cubicBezTo>
                          <a:pt x="46" y="4"/>
                          <a:pt x="44" y="9"/>
                          <a:pt x="41" y="12"/>
                        </a:cubicBezTo>
                        <a:cubicBezTo>
                          <a:pt x="37" y="9"/>
                          <a:pt x="31" y="8"/>
                          <a:pt x="24" y="8"/>
                        </a:cubicBezTo>
                        <a:cubicBezTo>
                          <a:pt x="16" y="8"/>
                          <a:pt x="10" y="9"/>
                          <a:pt x="6" y="12"/>
                        </a:cubicBezTo>
                        <a:close/>
                      </a:path>
                    </a:pathLst>
                  </a:custGeom>
                  <a:solidFill>
                    <a:srgbClr val="9A32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66" name="Freeform 135">
                    <a:extLst>
                      <a:ext uri="{FF2B5EF4-FFF2-40B4-BE49-F238E27FC236}">
                        <a16:creationId xmlns:a16="http://schemas.microsoft.com/office/drawing/2014/main" id="{4527AC18-4DF5-F642-6D91-54829C9F433E}"/>
                      </a:ext>
                    </a:extLst>
                  </p:cNvPr>
                  <p:cNvSpPr>
                    <a:spLocks/>
                  </p:cNvSpPr>
                  <p:nvPr/>
                </p:nvSpPr>
                <p:spPr bwMode="auto">
                  <a:xfrm>
                    <a:off x="4720589" y="5174003"/>
                    <a:ext cx="371138" cy="127977"/>
                  </a:xfrm>
                  <a:custGeom>
                    <a:avLst/>
                    <a:gdLst>
                      <a:gd name="T0" fmla="*/ 18 w 35"/>
                      <a:gd name="T1" fmla="*/ 12 h 12"/>
                      <a:gd name="T2" fmla="*/ 0 w 35"/>
                      <a:gd name="T3" fmla="*/ 4 h 12"/>
                      <a:gd name="T4" fmla="*/ 18 w 35"/>
                      <a:gd name="T5" fmla="*/ 0 h 12"/>
                      <a:gd name="T6" fmla="*/ 35 w 35"/>
                      <a:gd name="T7" fmla="*/ 4 h 12"/>
                      <a:gd name="T8" fmla="*/ 18 w 35"/>
                      <a:gd name="T9" fmla="*/ 12 h 12"/>
                    </a:gdLst>
                    <a:ahLst/>
                    <a:cxnLst>
                      <a:cxn ang="0">
                        <a:pos x="T0" y="T1"/>
                      </a:cxn>
                      <a:cxn ang="0">
                        <a:pos x="T2" y="T3"/>
                      </a:cxn>
                      <a:cxn ang="0">
                        <a:pos x="T4" y="T5"/>
                      </a:cxn>
                      <a:cxn ang="0">
                        <a:pos x="T6" y="T7"/>
                      </a:cxn>
                      <a:cxn ang="0">
                        <a:pos x="T8" y="T9"/>
                      </a:cxn>
                    </a:cxnLst>
                    <a:rect l="0" t="0" r="r" b="b"/>
                    <a:pathLst>
                      <a:path w="35" h="12">
                        <a:moveTo>
                          <a:pt x="18" y="12"/>
                        </a:moveTo>
                        <a:cubicBezTo>
                          <a:pt x="11" y="12"/>
                          <a:pt x="4" y="9"/>
                          <a:pt x="0" y="4"/>
                        </a:cubicBezTo>
                        <a:cubicBezTo>
                          <a:pt x="4" y="1"/>
                          <a:pt x="10" y="0"/>
                          <a:pt x="18" y="0"/>
                        </a:cubicBezTo>
                        <a:cubicBezTo>
                          <a:pt x="25" y="0"/>
                          <a:pt x="31" y="1"/>
                          <a:pt x="35" y="4"/>
                        </a:cubicBezTo>
                        <a:cubicBezTo>
                          <a:pt x="31" y="9"/>
                          <a:pt x="25" y="12"/>
                          <a:pt x="18" y="12"/>
                        </a:cubicBezTo>
                        <a:close/>
                      </a:path>
                    </a:pathLst>
                  </a:custGeom>
                  <a:solidFill>
                    <a:srgbClr val="C455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grpSp>
            <p:sp>
              <p:nvSpPr>
                <p:cNvPr id="49" name="Freeform 159">
                  <a:extLst>
                    <a:ext uri="{FF2B5EF4-FFF2-40B4-BE49-F238E27FC236}">
                      <a16:creationId xmlns:a16="http://schemas.microsoft.com/office/drawing/2014/main" id="{BFDFAF36-77CF-F4D3-0DF4-1A5613BE4B49}"/>
                    </a:ext>
                  </a:extLst>
                </p:cNvPr>
                <p:cNvSpPr>
                  <a:spLocks noEditPoints="1"/>
                </p:cNvSpPr>
                <p:nvPr/>
              </p:nvSpPr>
              <p:spPr bwMode="auto">
                <a:xfrm>
                  <a:off x="437297" y="1868170"/>
                  <a:ext cx="383932" cy="319948"/>
                </a:xfrm>
                <a:custGeom>
                  <a:avLst/>
                  <a:gdLst>
                    <a:gd name="T0" fmla="*/ 17 w 36"/>
                    <a:gd name="T1" fmla="*/ 30 h 30"/>
                    <a:gd name="T2" fmla="*/ 17 w 36"/>
                    <a:gd name="T3" fmla="*/ 30 h 30"/>
                    <a:gd name="T4" fmla="*/ 17 w 36"/>
                    <a:gd name="T5" fmla="*/ 30 h 30"/>
                    <a:gd name="T6" fmla="*/ 17 w 36"/>
                    <a:gd name="T7" fmla="*/ 30 h 30"/>
                    <a:gd name="T8" fmla="*/ 16 w 36"/>
                    <a:gd name="T9" fmla="*/ 30 h 30"/>
                    <a:gd name="T10" fmla="*/ 16 w 36"/>
                    <a:gd name="T11" fmla="*/ 30 h 30"/>
                    <a:gd name="T12" fmla="*/ 16 w 36"/>
                    <a:gd name="T13" fmla="*/ 30 h 30"/>
                    <a:gd name="T14" fmla="*/ 35 w 36"/>
                    <a:gd name="T15" fmla="*/ 15 h 30"/>
                    <a:gd name="T16" fmla="*/ 17 w 36"/>
                    <a:gd name="T17" fmla="*/ 30 h 30"/>
                    <a:gd name="T18" fmla="*/ 35 w 36"/>
                    <a:gd name="T19" fmla="*/ 15 h 30"/>
                    <a:gd name="T20" fmla="*/ 35 w 36"/>
                    <a:gd name="T21" fmla="*/ 14 h 30"/>
                    <a:gd name="T22" fmla="*/ 35 w 36"/>
                    <a:gd name="T23" fmla="*/ 15 h 30"/>
                    <a:gd name="T24" fmla="*/ 35 w 36"/>
                    <a:gd name="T25" fmla="*/ 14 h 30"/>
                    <a:gd name="T26" fmla="*/ 14 w 36"/>
                    <a:gd name="T27" fmla="*/ 0 h 30"/>
                    <a:gd name="T28" fmla="*/ 14 w 36"/>
                    <a:gd name="T29" fmla="*/ 0 h 30"/>
                    <a:gd name="T30" fmla="*/ 18 w 36"/>
                    <a:gd name="T31" fmla="*/ 1 h 30"/>
                    <a:gd name="T32" fmla="*/ 18 w 36"/>
                    <a:gd name="T33" fmla="*/ 1 h 30"/>
                    <a:gd name="T34" fmla="*/ 34 w 36"/>
                    <a:gd name="T35" fmla="*/ 6 h 30"/>
                    <a:gd name="T36" fmla="*/ 36 w 36"/>
                    <a:gd name="T37" fmla="*/ 11 h 30"/>
                    <a:gd name="T38" fmla="*/ 34 w 36"/>
                    <a:gd name="T39" fmla="*/ 6 h 30"/>
                    <a:gd name="T40" fmla="*/ 18 w 36"/>
                    <a:gd name="T41" fmla="*/ 1 h 30"/>
                    <a:gd name="T42" fmla="*/ 18 w 36"/>
                    <a:gd name="T43" fmla="*/ 1 h 30"/>
                    <a:gd name="T44" fmla="*/ 14 w 36"/>
                    <a:gd name="T45" fmla="*/ 0 h 30"/>
                    <a:gd name="T46" fmla="*/ 14 w 36"/>
                    <a:gd name="T47" fmla="*/ 0 h 30"/>
                    <a:gd name="T48" fmla="*/ 13 w 36"/>
                    <a:gd name="T49" fmla="*/ 0 h 30"/>
                    <a:gd name="T50" fmla="*/ 7 w 36"/>
                    <a:gd name="T51" fmla="*/ 1 h 30"/>
                    <a:gd name="T52" fmla="*/ 1 w 36"/>
                    <a:gd name="T53" fmla="*/ 7 h 30"/>
                    <a:gd name="T54" fmla="*/ 0 w 36"/>
                    <a:gd name="T55" fmla="*/ 13 h 30"/>
                    <a:gd name="T56" fmla="*/ 1 w 36"/>
                    <a:gd name="T57" fmla="*/ 7 h 30"/>
                    <a:gd name="T58" fmla="*/ 7 w 36"/>
                    <a:gd name="T59" fmla="*/ 1 h 30"/>
                    <a:gd name="T60" fmla="*/ 13 w 36"/>
                    <a:gd name="T61" fmla="*/ 0 h 30"/>
                    <a:gd name="T62" fmla="*/ 13 w 36"/>
                    <a:gd name="T63" fmla="*/ 0 h 30"/>
                    <a:gd name="T64" fmla="*/ 13 w 36"/>
                    <a:gd name="T65" fmla="*/ 0 h 30"/>
                    <a:gd name="T66" fmla="*/ 13 w 36"/>
                    <a:gd name="T67" fmla="*/ 0 h 30"/>
                    <a:gd name="T68" fmla="*/ 13 w 36"/>
                    <a:gd name="T69"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6" h="30">
                      <a:moveTo>
                        <a:pt x="17" y="30"/>
                      </a:moveTo>
                      <a:cubicBezTo>
                        <a:pt x="17" y="30"/>
                        <a:pt x="17" y="30"/>
                        <a:pt x="17" y="30"/>
                      </a:cubicBezTo>
                      <a:cubicBezTo>
                        <a:pt x="17" y="30"/>
                        <a:pt x="17" y="30"/>
                        <a:pt x="17" y="30"/>
                      </a:cubicBezTo>
                      <a:cubicBezTo>
                        <a:pt x="17" y="30"/>
                        <a:pt x="17" y="30"/>
                        <a:pt x="17" y="30"/>
                      </a:cubicBezTo>
                      <a:moveTo>
                        <a:pt x="16" y="30"/>
                      </a:moveTo>
                      <a:cubicBezTo>
                        <a:pt x="16" y="30"/>
                        <a:pt x="16" y="30"/>
                        <a:pt x="16" y="30"/>
                      </a:cubicBezTo>
                      <a:cubicBezTo>
                        <a:pt x="16" y="30"/>
                        <a:pt x="16" y="30"/>
                        <a:pt x="16" y="30"/>
                      </a:cubicBezTo>
                      <a:moveTo>
                        <a:pt x="35" y="15"/>
                      </a:moveTo>
                      <a:cubicBezTo>
                        <a:pt x="32" y="24"/>
                        <a:pt x="29" y="30"/>
                        <a:pt x="17" y="30"/>
                      </a:cubicBezTo>
                      <a:cubicBezTo>
                        <a:pt x="29" y="30"/>
                        <a:pt x="32" y="24"/>
                        <a:pt x="35" y="15"/>
                      </a:cubicBezTo>
                      <a:moveTo>
                        <a:pt x="35" y="14"/>
                      </a:moveTo>
                      <a:cubicBezTo>
                        <a:pt x="35" y="14"/>
                        <a:pt x="35" y="14"/>
                        <a:pt x="35" y="15"/>
                      </a:cubicBezTo>
                      <a:cubicBezTo>
                        <a:pt x="35" y="14"/>
                        <a:pt x="35" y="14"/>
                        <a:pt x="35" y="14"/>
                      </a:cubicBezTo>
                      <a:moveTo>
                        <a:pt x="14" y="0"/>
                      </a:moveTo>
                      <a:cubicBezTo>
                        <a:pt x="14" y="0"/>
                        <a:pt x="14" y="0"/>
                        <a:pt x="14" y="0"/>
                      </a:cubicBezTo>
                      <a:cubicBezTo>
                        <a:pt x="15" y="1"/>
                        <a:pt x="17" y="1"/>
                        <a:pt x="18" y="1"/>
                      </a:cubicBezTo>
                      <a:cubicBezTo>
                        <a:pt x="18" y="1"/>
                        <a:pt x="18" y="1"/>
                        <a:pt x="18" y="1"/>
                      </a:cubicBezTo>
                      <a:cubicBezTo>
                        <a:pt x="24" y="1"/>
                        <a:pt x="31" y="2"/>
                        <a:pt x="34" y="6"/>
                      </a:cubicBezTo>
                      <a:cubicBezTo>
                        <a:pt x="35" y="8"/>
                        <a:pt x="36" y="9"/>
                        <a:pt x="36" y="11"/>
                      </a:cubicBezTo>
                      <a:cubicBezTo>
                        <a:pt x="36" y="9"/>
                        <a:pt x="35" y="8"/>
                        <a:pt x="34" y="6"/>
                      </a:cubicBezTo>
                      <a:cubicBezTo>
                        <a:pt x="31" y="2"/>
                        <a:pt x="24" y="1"/>
                        <a:pt x="18" y="1"/>
                      </a:cubicBezTo>
                      <a:cubicBezTo>
                        <a:pt x="18" y="1"/>
                        <a:pt x="18" y="1"/>
                        <a:pt x="18" y="1"/>
                      </a:cubicBezTo>
                      <a:cubicBezTo>
                        <a:pt x="17" y="1"/>
                        <a:pt x="15" y="1"/>
                        <a:pt x="14" y="0"/>
                      </a:cubicBezTo>
                      <a:cubicBezTo>
                        <a:pt x="14" y="0"/>
                        <a:pt x="14" y="0"/>
                        <a:pt x="14" y="0"/>
                      </a:cubicBezTo>
                      <a:moveTo>
                        <a:pt x="13" y="0"/>
                      </a:moveTo>
                      <a:cubicBezTo>
                        <a:pt x="10" y="0"/>
                        <a:pt x="8" y="1"/>
                        <a:pt x="7" y="1"/>
                      </a:cubicBezTo>
                      <a:cubicBezTo>
                        <a:pt x="3" y="2"/>
                        <a:pt x="2" y="5"/>
                        <a:pt x="1" y="7"/>
                      </a:cubicBezTo>
                      <a:cubicBezTo>
                        <a:pt x="1" y="9"/>
                        <a:pt x="0" y="11"/>
                        <a:pt x="0" y="13"/>
                      </a:cubicBezTo>
                      <a:cubicBezTo>
                        <a:pt x="0" y="11"/>
                        <a:pt x="1" y="9"/>
                        <a:pt x="1" y="7"/>
                      </a:cubicBezTo>
                      <a:cubicBezTo>
                        <a:pt x="2" y="5"/>
                        <a:pt x="3" y="2"/>
                        <a:pt x="7" y="1"/>
                      </a:cubicBezTo>
                      <a:cubicBezTo>
                        <a:pt x="8" y="1"/>
                        <a:pt x="10" y="0"/>
                        <a:pt x="13" y="0"/>
                      </a:cubicBezTo>
                      <a:moveTo>
                        <a:pt x="13" y="0"/>
                      </a:moveTo>
                      <a:cubicBezTo>
                        <a:pt x="13" y="0"/>
                        <a:pt x="13" y="0"/>
                        <a:pt x="13" y="0"/>
                      </a:cubicBezTo>
                      <a:cubicBezTo>
                        <a:pt x="13" y="0"/>
                        <a:pt x="13" y="0"/>
                        <a:pt x="13" y="0"/>
                      </a:cubicBezTo>
                      <a:cubicBezTo>
                        <a:pt x="13" y="0"/>
                        <a:pt x="13" y="0"/>
                        <a:pt x="13" y="0"/>
                      </a:cubicBezTo>
                    </a:path>
                  </a:pathLst>
                </a:custGeom>
                <a:solidFill>
                  <a:srgbClr val="4B4A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50" name="Freeform 31687">
                  <a:extLst>
                    <a:ext uri="{FF2B5EF4-FFF2-40B4-BE49-F238E27FC236}">
                      <a16:creationId xmlns:a16="http://schemas.microsoft.com/office/drawing/2014/main" id="{E77C6DDC-E0F2-3A1C-5ED2-AAEC9EA395DC}"/>
                    </a:ext>
                  </a:extLst>
                </p:cNvPr>
                <p:cNvSpPr>
                  <a:spLocks/>
                </p:cNvSpPr>
                <p:nvPr/>
              </p:nvSpPr>
              <p:spPr bwMode="auto">
                <a:xfrm>
                  <a:off x="512390" y="2216472"/>
                  <a:ext cx="168068" cy="75131"/>
                </a:xfrm>
                <a:custGeom>
                  <a:avLst/>
                  <a:gdLst>
                    <a:gd name="T0" fmla="*/ 11 w 11"/>
                    <a:gd name="T1" fmla="*/ 3 h 7"/>
                    <a:gd name="T2" fmla="*/ 6 w 11"/>
                    <a:gd name="T3" fmla="*/ 7 h 7"/>
                    <a:gd name="T4" fmla="*/ 0 w 11"/>
                    <a:gd name="T5" fmla="*/ 4 h 7"/>
                    <a:gd name="T6" fmla="*/ 5 w 11"/>
                    <a:gd name="T7" fmla="*/ 0 h 7"/>
                    <a:gd name="T8" fmla="*/ 11 w 11"/>
                    <a:gd name="T9" fmla="*/ 3 h 7"/>
                  </a:gdLst>
                  <a:ahLst/>
                  <a:cxnLst>
                    <a:cxn ang="0">
                      <a:pos x="T0" y="T1"/>
                    </a:cxn>
                    <a:cxn ang="0">
                      <a:pos x="T2" y="T3"/>
                    </a:cxn>
                    <a:cxn ang="0">
                      <a:pos x="T4" y="T5"/>
                    </a:cxn>
                    <a:cxn ang="0">
                      <a:pos x="T6" y="T7"/>
                    </a:cxn>
                    <a:cxn ang="0">
                      <a:pos x="T8" y="T9"/>
                    </a:cxn>
                  </a:cxnLst>
                  <a:rect l="0" t="0" r="r" b="b"/>
                  <a:pathLst>
                    <a:path w="11" h="7">
                      <a:moveTo>
                        <a:pt x="11" y="3"/>
                      </a:moveTo>
                      <a:cubicBezTo>
                        <a:pt x="11" y="5"/>
                        <a:pt x="8" y="6"/>
                        <a:pt x="6" y="7"/>
                      </a:cubicBezTo>
                      <a:cubicBezTo>
                        <a:pt x="3" y="7"/>
                        <a:pt x="0" y="6"/>
                        <a:pt x="0" y="4"/>
                      </a:cubicBezTo>
                      <a:cubicBezTo>
                        <a:pt x="0" y="2"/>
                        <a:pt x="2" y="0"/>
                        <a:pt x="5" y="0"/>
                      </a:cubicBezTo>
                      <a:cubicBezTo>
                        <a:pt x="8" y="0"/>
                        <a:pt x="11" y="1"/>
                        <a:pt x="11" y="3"/>
                      </a:cubicBezTo>
                      <a:close/>
                    </a:path>
                  </a:pathLst>
                </a:custGeom>
                <a:solidFill>
                  <a:srgbClr val="FF9D78"/>
                </a:solidFill>
                <a:ln>
                  <a:noFill/>
                </a:ln>
              </p:spPr>
              <p:txBody>
                <a:bodyPr vert="horz" wrap="square" lIns="45720" tIns="22860" rIns="45720" bIns="22860" numCol="1" anchor="t" anchorCtr="0" compatLnSpc="1">
                  <a:prstTxWarp prst="textNoShape">
                    <a:avLst/>
                  </a:prstTxWarp>
                </a:bodyPr>
                <a:lstStyle/>
                <a:p>
                  <a:endParaRPr lang="en-US" sz="900"/>
                </a:p>
              </p:txBody>
            </p:sp>
            <p:grpSp>
              <p:nvGrpSpPr>
                <p:cNvPr id="51" name="Group 50">
                  <a:extLst>
                    <a:ext uri="{FF2B5EF4-FFF2-40B4-BE49-F238E27FC236}">
                      <a16:creationId xmlns:a16="http://schemas.microsoft.com/office/drawing/2014/main" id="{73959771-4FF4-8FC0-EC82-5AF2D42A1672}"/>
                    </a:ext>
                  </a:extLst>
                </p:cNvPr>
                <p:cNvGrpSpPr/>
                <p:nvPr/>
              </p:nvGrpSpPr>
              <p:grpSpPr>
                <a:xfrm>
                  <a:off x="1056893" y="1833312"/>
                  <a:ext cx="194939" cy="292410"/>
                  <a:chOff x="766791" y="7239466"/>
                  <a:chExt cx="549950" cy="824928"/>
                </a:xfrm>
              </p:grpSpPr>
              <p:sp>
                <p:nvSpPr>
                  <p:cNvPr id="61" name="Freeform 31692">
                    <a:extLst>
                      <a:ext uri="{FF2B5EF4-FFF2-40B4-BE49-F238E27FC236}">
                        <a16:creationId xmlns:a16="http://schemas.microsoft.com/office/drawing/2014/main" id="{F0052B6C-ED2C-6FC3-DED0-526B7D3A0543}"/>
                      </a:ext>
                    </a:extLst>
                  </p:cNvPr>
                  <p:cNvSpPr>
                    <a:spLocks/>
                  </p:cNvSpPr>
                  <p:nvPr/>
                </p:nvSpPr>
                <p:spPr bwMode="auto">
                  <a:xfrm>
                    <a:off x="766791" y="7239466"/>
                    <a:ext cx="549950" cy="797437"/>
                  </a:xfrm>
                  <a:custGeom>
                    <a:avLst/>
                    <a:gdLst>
                      <a:gd name="T0" fmla="*/ 1 w 18"/>
                      <a:gd name="T1" fmla="*/ 12 h 25"/>
                      <a:gd name="T2" fmla="*/ 13 w 18"/>
                      <a:gd name="T3" fmla="*/ 2 h 25"/>
                      <a:gd name="T4" fmla="*/ 16 w 18"/>
                      <a:gd name="T5" fmla="*/ 17 h 25"/>
                      <a:gd name="T6" fmla="*/ 6 w 18"/>
                      <a:gd name="T7" fmla="*/ 23 h 25"/>
                      <a:gd name="T8" fmla="*/ 1 w 18"/>
                      <a:gd name="T9" fmla="*/ 12 h 25"/>
                    </a:gdLst>
                    <a:ahLst/>
                    <a:cxnLst>
                      <a:cxn ang="0">
                        <a:pos x="T0" y="T1"/>
                      </a:cxn>
                      <a:cxn ang="0">
                        <a:pos x="T2" y="T3"/>
                      </a:cxn>
                      <a:cxn ang="0">
                        <a:pos x="T4" y="T5"/>
                      </a:cxn>
                      <a:cxn ang="0">
                        <a:pos x="T6" y="T7"/>
                      </a:cxn>
                      <a:cxn ang="0">
                        <a:pos x="T8" y="T9"/>
                      </a:cxn>
                    </a:cxnLst>
                    <a:rect l="0" t="0" r="r" b="b"/>
                    <a:pathLst>
                      <a:path w="18" h="25">
                        <a:moveTo>
                          <a:pt x="1" y="12"/>
                        </a:moveTo>
                        <a:cubicBezTo>
                          <a:pt x="3" y="4"/>
                          <a:pt x="8" y="0"/>
                          <a:pt x="13" y="2"/>
                        </a:cubicBezTo>
                        <a:cubicBezTo>
                          <a:pt x="17" y="3"/>
                          <a:pt x="18" y="10"/>
                          <a:pt x="16" y="17"/>
                        </a:cubicBezTo>
                        <a:cubicBezTo>
                          <a:pt x="14" y="25"/>
                          <a:pt x="11" y="25"/>
                          <a:pt x="6" y="23"/>
                        </a:cubicBezTo>
                        <a:cubicBezTo>
                          <a:pt x="2" y="21"/>
                          <a:pt x="0" y="19"/>
                          <a:pt x="1" y="12"/>
                        </a:cubicBezTo>
                        <a:close/>
                      </a:path>
                    </a:pathLst>
                  </a:custGeom>
                  <a:solidFill>
                    <a:srgbClr val="B96C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62" name="Freeform 31693">
                    <a:extLst>
                      <a:ext uri="{FF2B5EF4-FFF2-40B4-BE49-F238E27FC236}">
                        <a16:creationId xmlns:a16="http://schemas.microsoft.com/office/drawing/2014/main" id="{09CE4A18-F515-EFB9-B4E6-E52230269D9C}"/>
                      </a:ext>
                    </a:extLst>
                  </p:cNvPr>
                  <p:cNvSpPr>
                    <a:spLocks/>
                  </p:cNvSpPr>
                  <p:nvPr/>
                </p:nvSpPr>
                <p:spPr bwMode="auto">
                  <a:xfrm>
                    <a:off x="766791" y="7294463"/>
                    <a:ext cx="549950" cy="769931"/>
                  </a:xfrm>
                  <a:custGeom>
                    <a:avLst/>
                    <a:gdLst>
                      <a:gd name="T0" fmla="*/ 1 w 18"/>
                      <a:gd name="T1" fmla="*/ 12 h 25"/>
                      <a:gd name="T2" fmla="*/ 13 w 18"/>
                      <a:gd name="T3" fmla="*/ 2 h 25"/>
                      <a:gd name="T4" fmla="*/ 16 w 18"/>
                      <a:gd name="T5" fmla="*/ 18 h 25"/>
                      <a:gd name="T6" fmla="*/ 7 w 18"/>
                      <a:gd name="T7" fmla="*/ 23 h 25"/>
                      <a:gd name="T8" fmla="*/ 1 w 18"/>
                      <a:gd name="T9" fmla="*/ 12 h 25"/>
                    </a:gdLst>
                    <a:ahLst/>
                    <a:cxnLst>
                      <a:cxn ang="0">
                        <a:pos x="T0" y="T1"/>
                      </a:cxn>
                      <a:cxn ang="0">
                        <a:pos x="T2" y="T3"/>
                      </a:cxn>
                      <a:cxn ang="0">
                        <a:pos x="T4" y="T5"/>
                      </a:cxn>
                      <a:cxn ang="0">
                        <a:pos x="T6" y="T7"/>
                      </a:cxn>
                      <a:cxn ang="0">
                        <a:pos x="T8" y="T9"/>
                      </a:cxn>
                    </a:cxnLst>
                    <a:rect l="0" t="0" r="r" b="b"/>
                    <a:pathLst>
                      <a:path w="18" h="25">
                        <a:moveTo>
                          <a:pt x="1" y="12"/>
                        </a:moveTo>
                        <a:cubicBezTo>
                          <a:pt x="3" y="5"/>
                          <a:pt x="8" y="0"/>
                          <a:pt x="13" y="2"/>
                        </a:cubicBezTo>
                        <a:cubicBezTo>
                          <a:pt x="17" y="4"/>
                          <a:pt x="18" y="11"/>
                          <a:pt x="16" y="18"/>
                        </a:cubicBezTo>
                        <a:cubicBezTo>
                          <a:pt x="15" y="25"/>
                          <a:pt x="11" y="25"/>
                          <a:pt x="7" y="23"/>
                        </a:cubicBezTo>
                        <a:cubicBezTo>
                          <a:pt x="2" y="22"/>
                          <a:pt x="0" y="20"/>
                          <a:pt x="1" y="12"/>
                        </a:cubicBezTo>
                        <a:close/>
                      </a:path>
                    </a:pathLst>
                  </a:custGeom>
                  <a:solidFill>
                    <a:srgbClr val="FFF8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63" name="Freeform 31697">
                    <a:extLst>
                      <a:ext uri="{FF2B5EF4-FFF2-40B4-BE49-F238E27FC236}">
                        <a16:creationId xmlns:a16="http://schemas.microsoft.com/office/drawing/2014/main" id="{4DA50B65-D381-E4EF-CFF5-8AB60407CA88}"/>
                      </a:ext>
                    </a:extLst>
                  </p:cNvPr>
                  <p:cNvSpPr>
                    <a:spLocks/>
                  </p:cNvSpPr>
                  <p:nvPr/>
                </p:nvSpPr>
                <p:spPr bwMode="auto">
                  <a:xfrm>
                    <a:off x="849274" y="7541949"/>
                    <a:ext cx="357477" cy="439961"/>
                  </a:xfrm>
                  <a:custGeom>
                    <a:avLst/>
                    <a:gdLst>
                      <a:gd name="T0" fmla="*/ 0 w 11"/>
                      <a:gd name="T1" fmla="*/ 7 h 15"/>
                      <a:gd name="T2" fmla="*/ 6 w 11"/>
                      <a:gd name="T3" fmla="*/ 1 h 15"/>
                      <a:gd name="T4" fmla="*/ 11 w 11"/>
                      <a:gd name="T5" fmla="*/ 8 h 15"/>
                      <a:gd name="T6" fmla="*/ 5 w 11"/>
                      <a:gd name="T7" fmla="*/ 14 h 15"/>
                      <a:gd name="T8" fmla="*/ 0 w 11"/>
                      <a:gd name="T9" fmla="*/ 7 h 15"/>
                    </a:gdLst>
                    <a:ahLst/>
                    <a:cxnLst>
                      <a:cxn ang="0">
                        <a:pos x="T0" y="T1"/>
                      </a:cxn>
                      <a:cxn ang="0">
                        <a:pos x="T2" y="T3"/>
                      </a:cxn>
                      <a:cxn ang="0">
                        <a:pos x="T4" y="T5"/>
                      </a:cxn>
                      <a:cxn ang="0">
                        <a:pos x="T6" y="T7"/>
                      </a:cxn>
                      <a:cxn ang="0">
                        <a:pos x="T8" y="T9"/>
                      </a:cxn>
                    </a:cxnLst>
                    <a:rect l="0" t="0" r="r" b="b"/>
                    <a:pathLst>
                      <a:path w="11" h="15">
                        <a:moveTo>
                          <a:pt x="0" y="7"/>
                        </a:moveTo>
                        <a:cubicBezTo>
                          <a:pt x="0" y="3"/>
                          <a:pt x="3" y="0"/>
                          <a:pt x="6" y="1"/>
                        </a:cubicBezTo>
                        <a:cubicBezTo>
                          <a:pt x="9" y="1"/>
                          <a:pt x="11" y="4"/>
                          <a:pt x="11" y="8"/>
                        </a:cubicBezTo>
                        <a:cubicBezTo>
                          <a:pt x="10" y="12"/>
                          <a:pt x="8" y="15"/>
                          <a:pt x="5" y="14"/>
                        </a:cubicBezTo>
                        <a:cubicBezTo>
                          <a:pt x="2" y="14"/>
                          <a:pt x="0" y="11"/>
                          <a:pt x="0" y="7"/>
                        </a:cubicBezTo>
                        <a:close/>
                      </a:path>
                    </a:pathLst>
                  </a:custGeom>
                  <a:solidFill>
                    <a:srgbClr val="83AD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64" name="Freeform 31698">
                    <a:extLst>
                      <a:ext uri="{FF2B5EF4-FFF2-40B4-BE49-F238E27FC236}">
                        <a16:creationId xmlns:a16="http://schemas.microsoft.com/office/drawing/2014/main" id="{3C7F8B07-5ED4-3383-48EC-71DEA1FD5CF7}"/>
                      </a:ext>
                    </a:extLst>
                  </p:cNvPr>
                  <p:cNvSpPr>
                    <a:spLocks/>
                  </p:cNvSpPr>
                  <p:nvPr/>
                </p:nvSpPr>
                <p:spPr bwMode="auto">
                  <a:xfrm>
                    <a:off x="959265" y="7596943"/>
                    <a:ext cx="109990" cy="109989"/>
                  </a:xfrm>
                  <a:custGeom>
                    <a:avLst/>
                    <a:gdLst>
                      <a:gd name="T0" fmla="*/ 0 w 4"/>
                      <a:gd name="T1" fmla="*/ 2 h 4"/>
                      <a:gd name="T2" fmla="*/ 2 w 4"/>
                      <a:gd name="T3" fmla="*/ 0 h 4"/>
                      <a:gd name="T4" fmla="*/ 4 w 4"/>
                      <a:gd name="T5" fmla="*/ 2 h 4"/>
                      <a:gd name="T6" fmla="*/ 2 w 4"/>
                      <a:gd name="T7" fmla="*/ 4 h 4"/>
                      <a:gd name="T8" fmla="*/ 0 w 4"/>
                      <a:gd name="T9" fmla="*/ 2 h 4"/>
                    </a:gdLst>
                    <a:ahLst/>
                    <a:cxnLst>
                      <a:cxn ang="0">
                        <a:pos x="T0" y="T1"/>
                      </a:cxn>
                      <a:cxn ang="0">
                        <a:pos x="T2" y="T3"/>
                      </a:cxn>
                      <a:cxn ang="0">
                        <a:pos x="T4" y="T5"/>
                      </a:cxn>
                      <a:cxn ang="0">
                        <a:pos x="T6" y="T7"/>
                      </a:cxn>
                      <a:cxn ang="0">
                        <a:pos x="T8" y="T9"/>
                      </a:cxn>
                    </a:cxnLst>
                    <a:rect l="0" t="0" r="r" b="b"/>
                    <a:pathLst>
                      <a:path w="4" h="4">
                        <a:moveTo>
                          <a:pt x="0" y="2"/>
                        </a:moveTo>
                        <a:cubicBezTo>
                          <a:pt x="0" y="1"/>
                          <a:pt x="1" y="0"/>
                          <a:pt x="2" y="0"/>
                        </a:cubicBezTo>
                        <a:cubicBezTo>
                          <a:pt x="3" y="0"/>
                          <a:pt x="4" y="1"/>
                          <a:pt x="4" y="2"/>
                        </a:cubicBezTo>
                        <a:cubicBezTo>
                          <a:pt x="4" y="4"/>
                          <a:pt x="3" y="4"/>
                          <a:pt x="2" y="4"/>
                        </a:cubicBezTo>
                        <a:cubicBezTo>
                          <a:pt x="1" y="4"/>
                          <a:pt x="0" y="3"/>
                          <a:pt x="0" y="2"/>
                        </a:cubicBezTo>
                        <a:close/>
                      </a:path>
                    </a:pathLst>
                  </a:custGeom>
                  <a:solidFill>
                    <a:srgbClr val="AFD1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grpSp>
            <p:grpSp>
              <p:nvGrpSpPr>
                <p:cNvPr id="52" name="Group 51">
                  <a:extLst>
                    <a:ext uri="{FF2B5EF4-FFF2-40B4-BE49-F238E27FC236}">
                      <a16:creationId xmlns:a16="http://schemas.microsoft.com/office/drawing/2014/main" id="{A16788B9-338E-DDAB-0473-140E9ABC64AC}"/>
                    </a:ext>
                  </a:extLst>
                </p:cNvPr>
                <p:cNvGrpSpPr/>
                <p:nvPr/>
              </p:nvGrpSpPr>
              <p:grpSpPr>
                <a:xfrm>
                  <a:off x="559092" y="1829781"/>
                  <a:ext cx="221682" cy="282665"/>
                  <a:chOff x="-360617" y="7129477"/>
                  <a:chExt cx="659942" cy="797437"/>
                </a:xfrm>
              </p:grpSpPr>
              <p:sp>
                <p:nvSpPr>
                  <p:cNvPr id="57" name="Freeform 31690">
                    <a:extLst>
                      <a:ext uri="{FF2B5EF4-FFF2-40B4-BE49-F238E27FC236}">
                        <a16:creationId xmlns:a16="http://schemas.microsoft.com/office/drawing/2014/main" id="{90A87541-154C-93D7-1F0D-7FB5E2F5702A}"/>
                      </a:ext>
                    </a:extLst>
                  </p:cNvPr>
                  <p:cNvSpPr>
                    <a:spLocks/>
                  </p:cNvSpPr>
                  <p:nvPr/>
                </p:nvSpPr>
                <p:spPr bwMode="auto">
                  <a:xfrm>
                    <a:off x="-360617" y="7129477"/>
                    <a:ext cx="632453" cy="769931"/>
                  </a:xfrm>
                  <a:custGeom>
                    <a:avLst/>
                    <a:gdLst>
                      <a:gd name="T0" fmla="*/ 2 w 20"/>
                      <a:gd name="T1" fmla="*/ 17 h 25"/>
                      <a:gd name="T2" fmla="*/ 9 w 20"/>
                      <a:gd name="T3" fmla="*/ 2 h 25"/>
                      <a:gd name="T4" fmla="*/ 19 w 20"/>
                      <a:gd name="T5" fmla="*/ 13 h 25"/>
                      <a:gd name="T6" fmla="*/ 11 w 20"/>
                      <a:gd name="T7" fmla="*/ 24 h 25"/>
                      <a:gd name="T8" fmla="*/ 2 w 20"/>
                      <a:gd name="T9" fmla="*/ 17 h 25"/>
                    </a:gdLst>
                    <a:ahLst/>
                    <a:cxnLst>
                      <a:cxn ang="0">
                        <a:pos x="T0" y="T1"/>
                      </a:cxn>
                      <a:cxn ang="0">
                        <a:pos x="T2" y="T3"/>
                      </a:cxn>
                      <a:cxn ang="0">
                        <a:pos x="T4" y="T5"/>
                      </a:cxn>
                      <a:cxn ang="0">
                        <a:pos x="T6" y="T7"/>
                      </a:cxn>
                      <a:cxn ang="0">
                        <a:pos x="T8" y="T9"/>
                      </a:cxn>
                    </a:cxnLst>
                    <a:rect l="0" t="0" r="r" b="b"/>
                    <a:pathLst>
                      <a:path w="20" h="25">
                        <a:moveTo>
                          <a:pt x="2" y="17"/>
                        </a:moveTo>
                        <a:cubicBezTo>
                          <a:pt x="0" y="10"/>
                          <a:pt x="4" y="3"/>
                          <a:pt x="9" y="2"/>
                        </a:cubicBezTo>
                        <a:cubicBezTo>
                          <a:pt x="14" y="0"/>
                          <a:pt x="18" y="6"/>
                          <a:pt x="19" y="13"/>
                        </a:cubicBezTo>
                        <a:cubicBezTo>
                          <a:pt x="20" y="20"/>
                          <a:pt x="17" y="22"/>
                          <a:pt x="11" y="24"/>
                        </a:cubicBezTo>
                        <a:cubicBezTo>
                          <a:pt x="6" y="25"/>
                          <a:pt x="3" y="25"/>
                          <a:pt x="2" y="17"/>
                        </a:cubicBezTo>
                        <a:close/>
                      </a:path>
                    </a:pathLst>
                  </a:custGeom>
                  <a:solidFill>
                    <a:srgbClr val="B96C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58" name="Freeform 31691">
                    <a:extLst>
                      <a:ext uri="{FF2B5EF4-FFF2-40B4-BE49-F238E27FC236}">
                        <a16:creationId xmlns:a16="http://schemas.microsoft.com/office/drawing/2014/main" id="{10A71687-4CBE-43FE-82A7-8F3CCD923B36}"/>
                      </a:ext>
                    </a:extLst>
                  </p:cNvPr>
                  <p:cNvSpPr>
                    <a:spLocks/>
                  </p:cNvSpPr>
                  <p:nvPr/>
                </p:nvSpPr>
                <p:spPr bwMode="auto">
                  <a:xfrm>
                    <a:off x="-305621" y="7156983"/>
                    <a:ext cx="604946" cy="769931"/>
                  </a:xfrm>
                  <a:custGeom>
                    <a:avLst/>
                    <a:gdLst>
                      <a:gd name="T0" fmla="*/ 1 w 20"/>
                      <a:gd name="T1" fmla="*/ 17 h 25"/>
                      <a:gd name="T2" fmla="*/ 9 w 20"/>
                      <a:gd name="T3" fmla="*/ 2 h 25"/>
                      <a:gd name="T4" fmla="*/ 19 w 20"/>
                      <a:gd name="T5" fmla="*/ 13 h 25"/>
                      <a:gd name="T6" fmla="*/ 11 w 20"/>
                      <a:gd name="T7" fmla="*/ 24 h 25"/>
                      <a:gd name="T8" fmla="*/ 1 w 20"/>
                      <a:gd name="T9" fmla="*/ 17 h 25"/>
                    </a:gdLst>
                    <a:ahLst/>
                    <a:cxnLst>
                      <a:cxn ang="0">
                        <a:pos x="T0" y="T1"/>
                      </a:cxn>
                      <a:cxn ang="0">
                        <a:pos x="T2" y="T3"/>
                      </a:cxn>
                      <a:cxn ang="0">
                        <a:pos x="T4" y="T5"/>
                      </a:cxn>
                      <a:cxn ang="0">
                        <a:pos x="T6" y="T7"/>
                      </a:cxn>
                      <a:cxn ang="0">
                        <a:pos x="T8" y="T9"/>
                      </a:cxn>
                    </a:cxnLst>
                    <a:rect l="0" t="0" r="r" b="b"/>
                    <a:pathLst>
                      <a:path w="20" h="25">
                        <a:moveTo>
                          <a:pt x="1" y="17"/>
                        </a:moveTo>
                        <a:cubicBezTo>
                          <a:pt x="0" y="10"/>
                          <a:pt x="4" y="3"/>
                          <a:pt x="9" y="2"/>
                        </a:cubicBezTo>
                        <a:cubicBezTo>
                          <a:pt x="14" y="0"/>
                          <a:pt x="18" y="6"/>
                          <a:pt x="19" y="13"/>
                        </a:cubicBezTo>
                        <a:cubicBezTo>
                          <a:pt x="20" y="20"/>
                          <a:pt x="17" y="22"/>
                          <a:pt x="11" y="24"/>
                        </a:cubicBezTo>
                        <a:cubicBezTo>
                          <a:pt x="6" y="25"/>
                          <a:pt x="3" y="25"/>
                          <a:pt x="1" y="17"/>
                        </a:cubicBezTo>
                        <a:close/>
                      </a:path>
                    </a:pathLst>
                  </a:custGeom>
                  <a:solidFill>
                    <a:srgbClr val="FFF8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59" name="Freeform 31696">
                    <a:extLst>
                      <a:ext uri="{FF2B5EF4-FFF2-40B4-BE49-F238E27FC236}">
                        <a16:creationId xmlns:a16="http://schemas.microsoft.com/office/drawing/2014/main" id="{58080FBE-46FE-6EDD-AC89-FBBF96745387}"/>
                      </a:ext>
                    </a:extLst>
                  </p:cNvPr>
                  <p:cNvSpPr>
                    <a:spLocks/>
                  </p:cNvSpPr>
                  <p:nvPr/>
                </p:nvSpPr>
                <p:spPr bwMode="auto">
                  <a:xfrm>
                    <a:off x="-168125" y="7431957"/>
                    <a:ext cx="302482" cy="412472"/>
                  </a:xfrm>
                  <a:custGeom>
                    <a:avLst/>
                    <a:gdLst>
                      <a:gd name="T0" fmla="*/ 0 w 10"/>
                      <a:gd name="T1" fmla="*/ 6 h 13"/>
                      <a:gd name="T2" fmla="*/ 5 w 10"/>
                      <a:gd name="T3" fmla="*/ 0 h 13"/>
                      <a:gd name="T4" fmla="*/ 10 w 10"/>
                      <a:gd name="T5" fmla="*/ 7 h 13"/>
                      <a:gd name="T6" fmla="*/ 5 w 10"/>
                      <a:gd name="T7" fmla="*/ 13 h 13"/>
                      <a:gd name="T8" fmla="*/ 0 w 10"/>
                      <a:gd name="T9" fmla="*/ 6 h 13"/>
                    </a:gdLst>
                    <a:ahLst/>
                    <a:cxnLst>
                      <a:cxn ang="0">
                        <a:pos x="T0" y="T1"/>
                      </a:cxn>
                      <a:cxn ang="0">
                        <a:pos x="T2" y="T3"/>
                      </a:cxn>
                      <a:cxn ang="0">
                        <a:pos x="T4" y="T5"/>
                      </a:cxn>
                      <a:cxn ang="0">
                        <a:pos x="T6" y="T7"/>
                      </a:cxn>
                      <a:cxn ang="0">
                        <a:pos x="T8" y="T9"/>
                      </a:cxn>
                    </a:cxnLst>
                    <a:rect l="0" t="0" r="r" b="b"/>
                    <a:pathLst>
                      <a:path w="10" h="13">
                        <a:moveTo>
                          <a:pt x="0" y="6"/>
                        </a:moveTo>
                        <a:cubicBezTo>
                          <a:pt x="0" y="3"/>
                          <a:pt x="2" y="0"/>
                          <a:pt x="5" y="0"/>
                        </a:cubicBezTo>
                        <a:cubicBezTo>
                          <a:pt x="8" y="0"/>
                          <a:pt x="10" y="3"/>
                          <a:pt x="10" y="7"/>
                        </a:cubicBezTo>
                        <a:cubicBezTo>
                          <a:pt x="10" y="10"/>
                          <a:pt x="7" y="13"/>
                          <a:pt x="5" y="13"/>
                        </a:cubicBezTo>
                        <a:cubicBezTo>
                          <a:pt x="2" y="13"/>
                          <a:pt x="0" y="10"/>
                          <a:pt x="0" y="6"/>
                        </a:cubicBezTo>
                        <a:close/>
                      </a:path>
                    </a:pathLst>
                  </a:custGeom>
                  <a:solidFill>
                    <a:srgbClr val="83AD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60" name="Freeform 31699">
                    <a:extLst>
                      <a:ext uri="{FF2B5EF4-FFF2-40B4-BE49-F238E27FC236}">
                        <a16:creationId xmlns:a16="http://schemas.microsoft.com/office/drawing/2014/main" id="{F6986D81-AAB2-708D-D24A-2367A535F218}"/>
                      </a:ext>
                    </a:extLst>
                  </p:cNvPr>
                  <p:cNvSpPr>
                    <a:spLocks/>
                  </p:cNvSpPr>
                  <p:nvPr/>
                </p:nvSpPr>
                <p:spPr bwMode="auto">
                  <a:xfrm>
                    <a:off x="-113130" y="7459447"/>
                    <a:ext cx="137496" cy="137496"/>
                  </a:xfrm>
                  <a:custGeom>
                    <a:avLst/>
                    <a:gdLst>
                      <a:gd name="T0" fmla="*/ 0 w 4"/>
                      <a:gd name="T1" fmla="*/ 2 h 4"/>
                      <a:gd name="T2" fmla="*/ 2 w 4"/>
                      <a:gd name="T3" fmla="*/ 0 h 4"/>
                      <a:gd name="T4" fmla="*/ 4 w 4"/>
                      <a:gd name="T5" fmla="*/ 2 h 4"/>
                      <a:gd name="T6" fmla="*/ 2 w 4"/>
                      <a:gd name="T7" fmla="*/ 4 h 4"/>
                      <a:gd name="T8" fmla="*/ 0 w 4"/>
                      <a:gd name="T9" fmla="*/ 2 h 4"/>
                    </a:gdLst>
                    <a:ahLst/>
                    <a:cxnLst>
                      <a:cxn ang="0">
                        <a:pos x="T0" y="T1"/>
                      </a:cxn>
                      <a:cxn ang="0">
                        <a:pos x="T2" y="T3"/>
                      </a:cxn>
                      <a:cxn ang="0">
                        <a:pos x="T4" y="T5"/>
                      </a:cxn>
                      <a:cxn ang="0">
                        <a:pos x="T6" y="T7"/>
                      </a:cxn>
                      <a:cxn ang="0">
                        <a:pos x="T8" y="T9"/>
                      </a:cxn>
                    </a:cxnLst>
                    <a:rect l="0" t="0" r="r" b="b"/>
                    <a:pathLst>
                      <a:path w="4" h="4">
                        <a:moveTo>
                          <a:pt x="0" y="2"/>
                        </a:moveTo>
                        <a:cubicBezTo>
                          <a:pt x="0" y="1"/>
                          <a:pt x="1" y="0"/>
                          <a:pt x="2" y="0"/>
                        </a:cubicBezTo>
                        <a:cubicBezTo>
                          <a:pt x="3" y="0"/>
                          <a:pt x="4" y="1"/>
                          <a:pt x="4" y="2"/>
                        </a:cubicBezTo>
                        <a:cubicBezTo>
                          <a:pt x="4" y="4"/>
                          <a:pt x="3" y="4"/>
                          <a:pt x="2" y="4"/>
                        </a:cubicBezTo>
                        <a:cubicBezTo>
                          <a:pt x="1" y="4"/>
                          <a:pt x="0" y="3"/>
                          <a:pt x="0" y="2"/>
                        </a:cubicBezTo>
                        <a:close/>
                      </a:path>
                    </a:pathLst>
                  </a:custGeom>
                  <a:solidFill>
                    <a:srgbClr val="AFD1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grpSp>
            <p:sp>
              <p:nvSpPr>
                <p:cNvPr id="53" name="Freeform 31687">
                  <a:extLst>
                    <a:ext uri="{FF2B5EF4-FFF2-40B4-BE49-F238E27FC236}">
                      <a16:creationId xmlns:a16="http://schemas.microsoft.com/office/drawing/2014/main" id="{72AF4892-2F82-AF08-5952-D86691BA6656}"/>
                    </a:ext>
                  </a:extLst>
                </p:cNvPr>
                <p:cNvSpPr>
                  <a:spLocks/>
                </p:cNvSpPr>
                <p:nvPr/>
              </p:nvSpPr>
              <p:spPr bwMode="auto">
                <a:xfrm flipH="1">
                  <a:off x="1103702" y="2195323"/>
                  <a:ext cx="200791" cy="64793"/>
                </a:xfrm>
                <a:custGeom>
                  <a:avLst/>
                  <a:gdLst>
                    <a:gd name="T0" fmla="*/ 11 w 11"/>
                    <a:gd name="T1" fmla="*/ 3 h 7"/>
                    <a:gd name="T2" fmla="*/ 6 w 11"/>
                    <a:gd name="T3" fmla="*/ 7 h 7"/>
                    <a:gd name="T4" fmla="*/ 0 w 11"/>
                    <a:gd name="T5" fmla="*/ 4 h 7"/>
                    <a:gd name="T6" fmla="*/ 5 w 11"/>
                    <a:gd name="T7" fmla="*/ 0 h 7"/>
                    <a:gd name="T8" fmla="*/ 11 w 11"/>
                    <a:gd name="T9" fmla="*/ 3 h 7"/>
                  </a:gdLst>
                  <a:ahLst/>
                  <a:cxnLst>
                    <a:cxn ang="0">
                      <a:pos x="T0" y="T1"/>
                    </a:cxn>
                    <a:cxn ang="0">
                      <a:pos x="T2" y="T3"/>
                    </a:cxn>
                    <a:cxn ang="0">
                      <a:pos x="T4" y="T5"/>
                    </a:cxn>
                    <a:cxn ang="0">
                      <a:pos x="T6" y="T7"/>
                    </a:cxn>
                    <a:cxn ang="0">
                      <a:pos x="T8" y="T9"/>
                    </a:cxn>
                  </a:cxnLst>
                  <a:rect l="0" t="0" r="r" b="b"/>
                  <a:pathLst>
                    <a:path w="11" h="7">
                      <a:moveTo>
                        <a:pt x="11" y="3"/>
                      </a:moveTo>
                      <a:cubicBezTo>
                        <a:pt x="11" y="5"/>
                        <a:pt x="8" y="6"/>
                        <a:pt x="6" y="7"/>
                      </a:cubicBezTo>
                      <a:cubicBezTo>
                        <a:pt x="3" y="7"/>
                        <a:pt x="0" y="6"/>
                        <a:pt x="0" y="4"/>
                      </a:cubicBezTo>
                      <a:cubicBezTo>
                        <a:pt x="0" y="2"/>
                        <a:pt x="2" y="0"/>
                        <a:pt x="5" y="0"/>
                      </a:cubicBezTo>
                      <a:cubicBezTo>
                        <a:pt x="8" y="0"/>
                        <a:pt x="11" y="1"/>
                        <a:pt x="11" y="3"/>
                      </a:cubicBezTo>
                      <a:close/>
                    </a:path>
                  </a:pathLst>
                </a:custGeom>
                <a:solidFill>
                  <a:srgbClr val="FF9D78"/>
                </a:solidFill>
                <a:ln>
                  <a:noFill/>
                </a:ln>
              </p:spPr>
              <p:txBody>
                <a:bodyPr vert="horz" wrap="square" lIns="45720" tIns="22860" rIns="45720" bIns="22860" numCol="1" anchor="t" anchorCtr="0" compatLnSpc="1">
                  <a:prstTxWarp prst="textNoShape">
                    <a:avLst/>
                  </a:prstTxWarp>
                </a:bodyPr>
                <a:lstStyle/>
                <a:p>
                  <a:endParaRPr lang="en-US" sz="900"/>
                </a:p>
              </p:txBody>
            </p:sp>
            <p:sp>
              <p:nvSpPr>
                <p:cNvPr id="54" name="Freeform 179">
                  <a:extLst>
                    <a:ext uri="{FF2B5EF4-FFF2-40B4-BE49-F238E27FC236}">
                      <a16:creationId xmlns:a16="http://schemas.microsoft.com/office/drawing/2014/main" id="{F7F028E2-34AC-5585-144F-2A30FEAD84C5}"/>
                    </a:ext>
                  </a:extLst>
                </p:cNvPr>
                <p:cNvSpPr>
                  <a:spLocks/>
                </p:cNvSpPr>
                <p:nvPr/>
              </p:nvSpPr>
              <p:spPr bwMode="auto">
                <a:xfrm flipH="1">
                  <a:off x="271771" y="1319160"/>
                  <a:ext cx="1364741" cy="710052"/>
                </a:xfrm>
                <a:custGeom>
                  <a:avLst/>
                  <a:gdLst>
                    <a:gd name="connsiteX0" fmla="*/ 649769 w 1364741"/>
                    <a:gd name="connsiteY0" fmla="*/ 0 h 710052"/>
                    <a:gd name="connsiteX1" fmla="*/ 34563 w 1364741"/>
                    <a:gd name="connsiteY1" fmla="*/ 132755 h 710052"/>
                    <a:gd name="connsiteX2" fmla="*/ 0 w 1364741"/>
                    <a:gd name="connsiteY2" fmla="*/ 152901 h 710052"/>
                    <a:gd name="connsiteX3" fmla="*/ 11432 w 1364741"/>
                    <a:gd name="connsiteY3" fmla="*/ 165070 h 710052"/>
                    <a:gd name="connsiteX4" fmla="*/ 71258 w 1364741"/>
                    <a:gd name="connsiteY4" fmla="*/ 212881 h 710052"/>
                    <a:gd name="connsiteX5" fmla="*/ 74150 w 1364741"/>
                    <a:gd name="connsiteY5" fmla="*/ 214518 h 710052"/>
                    <a:gd name="connsiteX6" fmla="*/ 72594 w 1364741"/>
                    <a:gd name="connsiteY6" fmla="*/ 222947 h 710052"/>
                    <a:gd name="connsiteX7" fmla="*/ 122083 w 1364741"/>
                    <a:gd name="connsiteY7" fmla="*/ 688329 h 710052"/>
                    <a:gd name="connsiteX8" fmla="*/ 219463 w 1364741"/>
                    <a:gd name="connsiteY8" fmla="*/ 274678 h 710052"/>
                    <a:gd name="connsiteX9" fmla="*/ 251743 w 1364741"/>
                    <a:gd name="connsiteY9" fmla="*/ 271521 h 710052"/>
                    <a:gd name="connsiteX10" fmla="*/ 268437 w 1364741"/>
                    <a:gd name="connsiteY10" fmla="*/ 267433 h 710052"/>
                    <a:gd name="connsiteX11" fmla="*/ 315785 w 1364741"/>
                    <a:gd name="connsiteY11" fmla="*/ 270728 h 710052"/>
                    <a:gd name="connsiteX12" fmla="*/ 549159 w 1364741"/>
                    <a:gd name="connsiteY12" fmla="*/ 247991 h 710052"/>
                    <a:gd name="connsiteX13" fmla="*/ 599620 w 1364741"/>
                    <a:gd name="connsiteY13" fmla="*/ 233318 h 710052"/>
                    <a:gd name="connsiteX14" fmla="*/ 614726 w 1364741"/>
                    <a:gd name="connsiteY14" fmla="*/ 232121 h 710052"/>
                    <a:gd name="connsiteX15" fmla="*/ 910345 w 1364741"/>
                    <a:gd name="connsiteY15" fmla="*/ 219706 h 710052"/>
                    <a:gd name="connsiteX16" fmla="*/ 1174858 w 1364741"/>
                    <a:gd name="connsiteY16" fmla="*/ 308025 h 710052"/>
                    <a:gd name="connsiteX17" fmla="*/ 1290924 w 1364741"/>
                    <a:gd name="connsiteY17" fmla="*/ 707576 h 710052"/>
                    <a:gd name="connsiteX18" fmla="*/ 1329599 w 1364741"/>
                    <a:gd name="connsiteY18" fmla="*/ 547773 h 710052"/>
                    <a:gd name="connsiteX19" fmla="*/ 1343229 w 1364741"/>
                    <a:gd name="connsiteY19" fmla="*/ 478360 h 710052"/>
                    <a:gd name="connsiteX20" fmla="*/ 1364741 w 1364741"/>
                    <a:gd name="connsiteY20" fmla="*/ 364627 h 710052"/>
                    <a:gd name="connsiteX21" fmla="*/ 1362678 w 1364741"/>
                    <a:gd name="connsiteY21" fmla="*/ 190015 h 710052"/>
                    <a:gd name="connsiteX22" fmla="*/ 1362651 w 1364741"/>
                    <a:gd name="connsiteY22" fmla="*/ 189688 h 710052"/>
                    <a:gd name="connsiteX23" fmla="*/ 1264975 w 1364741"/>
                    <a:gd name="connsiteY23" fmla="*/ 132755 h 710052"/>
                    <a:gd name="connsiteX24" fmla="*/ 649769 w 1364741"/>
                    <a:gd name="connsiteY24" fmla="*/ 0 h 710052"/>
                    <a:gd name="connsiteX0" fmla="*/ 649769 w 1364741"/>
                    <a:gd name="connsiteY0" fmla="*/ 0 h 710052"/>
                    <a:gd name="connsiteX1" fmla="*/ 34563 w 1364741"/>
                    <a:gd name="connsiteY1" fmla="*/ 132755 h 710052"/>
                    <a:gd name="connsiteX2" fmla="*/ 0 w 1364741"/>
                    <a:gd name="connsiteY2" fmla="*/ 152901 h 710052"/>
                    <a:gd name="connsiteX3" fmla="*/ 11432 w 1364741"/>
                    <a:gd name="connsiteY3" fmla="*/ 165070 h 710052"/>
                    <a:gd name="connsiteX4" fmla="*/ 71258 w 1364741"/>
                    <a:gd name="connsiteY4" fmla="*/ 212881 h 710052"/>
                    <a:gd name="connsiteX5" fmla="*/ 74150 w 1364741"/>
                    <a:gd name="connsiteY5" fmla="*/ 214518 h 710052"/>
                    <a:gd name="connsiteX6" fmla="*/ 72594 w 1364741"/>
                    <a:gd name="connsiteY6" fmla="*/ 222947 h 710052"/>
                    <a:gd name="connsiteX7" fmla="*/ 122083 w 1364741"/>
                    <a:gd name="connsiteY7" fmla="*/ 688329 h 710052"/>
                    <a:gd name="connsiteX8" fmla="*/ 219463 w 1364741"/>
                    <a:gd name="connsiteY8" fmla="*/ 274678 h 710052"/>
                    <a:gd name="connsiteX9" fmla="*/ 251743 w 1364741"/>
                    <a:gd name="connsiteY9" fmla="*/ 271521 h 710052"/>
                    <a:gd name="connsiteX10" fmla="*/ 268437 w 1364741"/>
                    <a:gd name="connsiteY10" fmla="*/ 267433 h 710052"/>
                    <a:gd name="connsiteX11" fmla="*/ 315785 w 1364741"/>
                    <a:gd name="connsiteY11" fmla="*/ 270728 h 710052"/>
                    <a:gd name="connsiteX12" fmla="*/ 549159 w 1364741"/>
                    <a:gd name="connsiteY12" fmla="*/ 247991 h 710052"/>
                    <a:gd name="connsiteX13" fmla="*/ 599620 w 1364741"/>
                    <a:gd name="connsiteY13" fmla="*/ 233318 h 710052"/>
                    <a:gd name="connsiteX14" fmla="*/ 614726 w 1364741"/>
                    <a:gd name="connsiteY14" fmla="*/ 232121 h 710052"/>
                    <a:gd name="connsiteX15" fmla="*/ 910345 w 1364741"/>
                    <a:gd name="connsiteY15" fmla="*/ 219706 h 710052"/>
                    <a:gd name="connsiteX16" fmla="*/ 1174858 w 1364741"/>
                    <a:gd name="connsiteY16" fmla="*/ 308025 h 710052"/>
                    <a:gd name="connsiteX17" fmla="*/ 1290924 w 1364741"/>
                    <a:gd name="connsiteY17" fmla="*/ 707576 h 710052"/>
                    <a:gd name="connsiteX18" fmla="*/ 1329599 w 1364741"/>
                    <a:gd name="connsiteY18" fmla="*/ 547773 h 710052"/>
                    <a:gd name="connsiteX19" fmla="*/ 1343229 w 1364741"/>
                    <a:gd name="connsiteY19" fmla="*/ 478360 h 710052"/>
                    <a:gd name="connsiteX20" fmla="*/ 1364741 w 1364741"/>
                    <a:gd name="connsiteY20" fmla="*/ 364627 h 710052"/>
                    <a:gd name="connsiteX21" fmla="*/ 1362678 w 1364741"/>
                    <a:gd name="connsiteY21" fmla="*/ 190015 h 710052"/>
                    <a:gd name="connsiteX22" fmla="*/ 1298256 w 1364741"/>
                    <a:gd name="connsiteY22" fmla="*/ 202567 h 710052"/>
                    <a:gd name="connsiteX23" fmla="*/ 1264975 w 1364741"/>
                    <a:gd name="connsiteY23" fmla="*/ 132755 h 710052"/>
                    <a:gd name="connsiteX24" fmla="*/ 649769 w 1364741"/>
                    <a:gd name="connsiteY24" fmla="*/ 0 h 710052"/>
                    <a:gd name="connsiteX0" fmla="*/ 649769 w 1364741"/>
                    <a:gd name="connsiteY0" fmla="*/ 0 h 710052"/>
                    <a:gd name="connsiteX1" fmla="*/ 34563 w 1364741"/>
                    <a:gd name="connsiteY1" fmla="*/ 132755 h 710052"/>
                    <a:gd name="connsiteX2" fmla="*/ 0 w 1364741"/>
                    <a:gd name="connsiteY2" fmla="*/ 152901 h 710052"/>
                    <a:gd name="connsiteX3" fmla="*/ 11432 w 1364741"/>
                    <a:gd name="connsiteY3" fmla="*/ 165070 h 710052"/>
                    <a:gd name="connsiteX4" fmla="*/ 71258 w 1364741"/>
                    <a:gd name="connsiteY4" fmla="*/ 212881 h 710052"/>
                    <a:gd name="connsiteX5" fmla="*/ 74150 w 1364741"/>
                    <a:gd name="connsiteY5" fmla="*/ 214518 h 710052"/>
                    <a:gd name="connsiteX6" fmla="*/ 72594 w 1364741"/>
                    <a:gd name="connsiteY6" fmla="*/ 222947 h 710052"/>
                    <a:gd name="connsiteX7" fmla="*/ 122083 w 1364741"/>
                    <a:gd name="connsiteY7" fmla="*/ 688329 h 710052"/>
                    <a:gd name="connsiteX8" fmla="*/ 219463 w 1364741"/>
                    <a:gd name="connsiteY8" fmla="*/ 274678 h 710052"/>
                    <a:gd name="connsiteX9" fmla="*/ 251743 w 1364741"/>
                    <a:gd name="connsiteY9" fmla="*/ 271521 h 710052"/>
                    <a:gd name="connsiteX10" fmla="*/ 268437 w 1364741"/>
                    <a:gd name="connsiteY10" fmla="*/ 267433 h 710052"/>
                    <a:gd name="connsiteX11" fmla="*/ 315785 w 1364741"/>
                    <a:gd name="connsiteY11" fmla="*/ 270728 h 710052"/>
                    <a:gd name="connsiteX12" fmla="*/ 549159 w 1364741"/>
                    <a:gd name="connsiteY12" fmla="*/ 247991 h 710052"/>
                    <a:gd name="connsiteX13" fmla="*/ 599620 w 1364741"/>
                    <a:gd name="connsiteY13" fmla="*/ 233318 h 710052"/>
                    <a:gd name="connsiteX14" fmla="*/ 614726 w 1364741"/>
                    <a:gd name="connsiteY14" fmla="*/ 232121 h 710052"/>
                    <a:gd name="connsiteX15" fmla="*/ 910345 w 1364741"/>
                    <a:gd name="connsiteY15" fmla="*/ 219706 h 710052"/>
                    <a:gd name="connsiteX16" fmla="*/ 1174858 w 1364741"/>
                    <a:gd name="connsiteY16" fmla="*/ 308025 h 710052"/>
                    <a:gd name="connsiteX17" fmla="*/ 1290924 w 1364741"/>
                    <a:gd name="connsiteY17" fmla="*/ 707576 h 710052"/>
                    <a:gd name="connsiteX18" fmla="*/ 1329599 w 1364741"/>
                    <a:gd name="connsiteY18" fmla="*/ 547773 h 710052"/>
                    <a:gd name="connsiteX19" fmla="*/ 1343229 w 1364741"/>
                    <a:gd name="connsiteY19" fmla="*/ 478360 h 710052"/>
                    <a:gd name="connsiteX20" fmla="*/ 1364741 w 1364741"/>
                    <a:gd name="connsiteY20" fmla="*/ 364627 h 710052"/>
                    <a:gd name="connsiteX21" fmla="*/ 1298256 w 1364741"/>
                    <a:gd name="connsiteY21" fmla="*/ 202567 h 710052"/>
                    <a:gd name="connsiteX22" fmla="*/ 1264975 w 1364741"/>
                    <a:gd name="connsiteY22" fmla="*/ 132755 h 710052"/>
                    <a:gd name="connsiteX23" fmla="*/ 649769 w 1364741"/>
                    <a:gd name="connsiteY23" fmla="*/ 0 h 710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364741" h="710052">
                      <a:moveTo>
                        <a:pt x="649769" y="0"/>
                      </a:moveTo>
                      <a:cubicBezTo>
                        <a:pt x="421883" y="0"/>
                        <a:pt x="210177" y="48940"/>
                        <a:pt x="34563" y="132755"/>
                      </a:cubicBezTo>
                      <a:lnTo>
                        <a:pt x="0" y="152901"/>
                      </a:lnTo>
                      <a:lnTo>
                        <a:pt x="11432" y="165070"/>
                      </a:lnTo>
                      <a:cubicBezTo>
                        <a:pt x="27936" y="181700"/>
                        <a:pt x="48566" y="198330"/>
                        <a:pt x="71258" y="212881"/>
                      </a:cubicBezTo>
                      <a:lnTo>
                        <a:pt x="74150" y="214518"/>
                      </a:lnTo>
                      <a:lnTo>
                        <a:pt x="72594" y="222947"/>
                      </a:lnTo>
                      <a:cubicBezTo>
                        <a:pt x="50527" y="401941"/>
                        <a:pt x="122083" y="688329"/>
                        <a:pt x="122083" y="688329"/>
                      </a:cubicBezTo>
                      <a:cubicBezTo>
                        <a:pt x="208689" y="553705"/>
                        <a:pt x="219463" y="274678"/>
                        <a:pt x="219463" y="274678"/>
                      </a:cubicBezTo>
                      <a:cubicBezTo>
                        <a:pt x="230272" y="274678"/>
                        <a:pt x="241089" y="273475"/>
                        <a:pt x="251743" y="271521"/>
                      </a:cubicBezTo>
                      <a:lnTo>
                        <a:pt x="268437" y="267433"/>
                      </a:lnTo>
                      <a:lnTo>
                        <a:pt x="315785" y="270728"/>
                      </a:lnTo>
                      <a:cubicBezTo>
                        <a:pt x="393920" y="273716"/>
                        <a:pt x="473086" y="266830"/>
                        <a:pt x="549159" y="247991"/>
                      </a:cubicBezTo>
                      <a:lnTo>
                        <a:pt x="599620" y="233318"/>
                      </a:lnTo>
                      <a:lnTo>
                        <a:pt x="614726" y="232121"/>
                      </a:lnTo>
                      <a:cubicBezTo>
                        <a:pt x="726070" y="223213"/>
                        <a:pt x="840651" y="214525"/>
                        <a:pt x="910345" y="219706"/>
                      </a:cubicBezTo>
                      <a:cubicBezTo>
                        <a:pt x="1049733" y="230067"/>
                        <a:pt x="1109772" y="244475"/>
                        <a:pt x="1174858" y="308025"/>
                      </a:cubicBezTo>
                      <a:cubicBezTo>
                        <a:pt x="1228868" y="519637"/>
                        <a:pt x="1261999" y="683585"/>
                        <a:pt x="1290924" y="707576"/>
                      </a:cubicBezTo>
                      <a:cubicBezTo>
                        <a:pt x="1312618" y="725570"/>
                        <a:pt x="1315578" y="642780"/>
                        <a:pt x="1329599" y="547773"/>
                      </a:cubicBezTo>
                      <a:lnTo>
                        <a:pt x="1343229" y="478360"/>
                      </a:lnTo>
                      <a:lnTo>
                        <a:pt x="1364741" y="364627"/>
                      </a:lnTo>
                      <a:cubicBezTo>
                        <a:pt x="1357246" y="318662"/>
                        <a:pt x="1314884" y="241212"/>
                        <a:pt x="1298256" y="202567"/>
                      </a:cubicBezTo>
                      <a:cubicBezTo>
                        <a:pt x="1265697" y="183589"/>
                        <a:pt x="1297534" y="151733"/>
                        <a:pt x="1264975" y="132755"/>
                      </a:cubicBezTo>
                      <a:cubicBezTo>
                        <a:pt x="1089361" y="48940"/>
                        <a:pt x="877656" y="0"/>
                        <a:pt x="649769" y="0"/>
                      </a:cubicBezTo>
                      <a:close/>
                    </a:path>
                  </a:pathLst>
                </a:custGeom>
                <a:solidFill>
                  <a:srgbClr val="5A4945"/>
                </a:solidFill>
                <a:ln>
                  <a:noFill/>
                </a:ln>
              </p:spPr>
              <p:txBody>
                <a:bodyPr vert="horz" wrap="square" lIns="45720" tIns="22860" rIns="45720" bIns="22860" numCol="1" anchor="t" anchorCtr="0" compatLnSpc="1">
                  <a:prstTxWarp prst="textNoShape">
                    <a:avLst/>
                  </a:prstTxWarp>
                  <a:noAutofit/>
                </a:bodyPr>
                <a:lstStyle/>
                <a:p>
                  <a:endParaRPr lang="en-US" sz="900"/>
                </a:p>
              </p:txBody>
            </p:sp>
            <p:sp>
              <p:nvSpPr>
                <p:cNvPr id="55" name="Freeform 180">
                  <a:extLst>
                    <a:ext uri="{FF2B5EF4-FFF2-40B4-BE49-F238E27FC236}">
                      <a16:creationId xmlns:a16="http://schemas.microsoft.com/office/drawing/2014/main" id="{F5748E9B-62B6-AE0C-07C4-8A2652877E3A}"/>
                    </a:ext>
                  </a:extLst>
                </p:cNvPr>
                <p:cNvSpPr>
                  <a:spLocks/>
                </p:cNvSpPr>
                <p:nvPr/>
              </p:nvSpPr>
              <p:spPr bwMode="auto">
                <a:xfrm rot="967563" flipH="1">
                  <a:off x="334362" y="934202"/>
                  <a:ext cx="1338436" cy="1121848"/>
                </a:xfrm>
                <a:custGeom>
                  <a:avLst/>
                  <a:gdLst>
                    <a:gd name="connsiteX0" fmla="*/ 822876 w 1503164"/>
                    <a:gd name="connsiteY0" fmla="*/ 26563 h 1259919"/>
                    <a:gd name="connsiteX1" fmla="*/ 781368 w 1503164"/>
                    <a:gd name="connsiteY1" fmla="*/ 17194 h 1259919"/>
                    <a:gd name="connsiteX2" fmla="*/ 587700 w 1503164"/>
                    <a:gd name="connsiteY2" fmla="*/ 68776 h 1259919"/>
                    <a:gd name="connsiteX3" fmla="*/ 432765 w 1503164"/>
                    <a:gd name="connsiteY3" fmla="*/ 0 h 1259919"/>
                    <a:gd name="connsiteX4" fmla="*/ 303653 w 1503164"/>
                    <a:gd name="connsiteY4" fmla="*/ 85970 h 1259919"/>
                    <a:gd name="connsiteX5" fmla="*/ 97073 w 1503164"/>
                    <a:gd name="connsiteY5" fmla="*/ 68776 h 1259919"/>
                    <a:gd name="connsiteX6" fmla="*/ 85347 w 1503164"/>
                    <a:gd name="connsiteY6" fmla="*/ 78853 h 1259919"/>
                    <a:gd name="connsiteX7" fmla="*/ 71906 w 1503164"/>
                    <a:gd name="connsiteY7" fmla="*/ 84951 h 1259919"/>
                    <a:gd name="connsiteX8" fmla="*/ 125810 w 1503164"/>
                    <a:gd name="connsiteY8" fmla="*/ 626120 h 1259919"/>
                    <a:gd name="connsiteX9" fmla="*/ 1160588 w 1503164"/>
                    <a:gd name="connsiteY9" fmla="*/ 652798 h 1259919"/>
                    <a:gd name="connsiteX10" fmla="*/ 1361511 w 1503164"/>
                    <a:gd name="connsiteY10" fmla="*/ 1255902 h 1259919"/>
                    <a:gd name="connsiteX11" fmla="*/ 1394728 w 1503164"/>
                    <a:gd name="connsiteY11" fmla="*/ 507067 h 1259919"/>
                    <a:gd name="connsiteX12" fmla="*/ 1376329 w 1503164"/>
                    <a:gd name="connsiteY12" fmla="*/ 489415 h 1259919"/>
                    <a:gd name="connsiteX13" fmla="*/ 1410754 w 1503164"/>
                    <a:gd name="connsiteY13" fmla="*/ 464331 h 1259919"/>
                    <a:gd name="connsiteX14" fmla="*/ 1433916 w 1503164"/>
                    <a:gd name="connsiteY14" fmla="*/ 416251 h 1259919"/>
                    <a:gd name="connsiteX15" fmla="*/ 1341930 w 1503164"/>
                    <a:gd name="connsiteY15" fmla="*/ 441550 h 1259919"/>
                    <a:gd name="connsiteX16" fmla="*/ 1329783 w 1503164"/>
                    <a:gd name="connsiteY16" fmla="*/ 448271 h 1259919"/>
                    <a:gd name="connsiteX17" fmla="*/ 1301709 w 1503164"/>
                    <a:gd name="connsiteY17" fmla="*/ 430929 h 1259919"/>
                    <a:gd name="connsiteX18" fmla="*/ 1313300 w 1503164"/>
                    <a:gd name="connsiteY18" fmla="*/ 417596 h 1259919"/>
                    <a:gd name="connsiteX19" fmla="*/ 1405008 w 1503164"/>
                    <a:gd name="connsiteY19" fmla="*/ 223382 h 1259919"/>
                    <a:gd name="connsiteX20" fmla="*/ 1267870 w 1503164"/>
                    <a:gd name="connsiteY20" fmla="*/ 368243 h 1259919"/>
                    <a:gd name="connsiteX21" fmla="*/ 1259400 w 1503164"/>
                    <a:gd name="connsiteY21" fmla="*/ 384364 h 1259919"/>
                    <a:gd name="connsiteX22" fmla="*/ 1244665 w 1503164"/>
                    <a:gd name="connsiteY22" fmla="*/ 350945 h 1259919"/>
                    <a:gd name="connsiteX23" fmla="*/ 1151293 w 1503164"/>
                    <a:gd name="connsiteY23" fmla="*/ 261915 h 1259919"/>
                    <a:gd name="connsiteX24" fmla="*/ 1145735 w 1503164"/>
                    <a:gd name="connsiteY24" fmla="*/ 259255 h 1259919"/>
                    <a:gd name="connsiteX25" fmla="*/ 1147926 w 1503164"/>
                    <a:gd name="connsiteY25" fmla="*/ 233865 h 1259919"/>
                    <a:gd name="connsiteX26" fmla="*/ 1000859 w 1503164"/>
                    <a:gd name="connsiteY26" fmla="*/ 111761 h 1259919"/>
                    <a:gd name="connsiteX27" fmla="*/ 884658 w 1503164"/>
                    <a:gd name="connsiteY27" fmla="*/ 120358 h 1259919"/>
                    <a:gd name="connsiteX28" fmla="*/ 822876 w 1503164"/>
                    <a:gd name="connsiteY28" fmla="*/ 26563 h 1259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503164" h="1259919">
                      <a:moveTo>
                        <a:pt x="822876" y="26563"/>
                      </a:moveTo>
                      <a:cubicBezTo>
                        <a:pt x="811225" y="22567"/>
                        <a:pt x="797507" y="19343"/>
                        <a:pt x="781368" y="17194"/>
                      </a:cubicBezTo>
                      <a:cubicBezTo>
                        <a:pt x="652256" y="0"/>
                        <a:pt x="587700" y="68776"/>
                        <a:pt x="587700" y="68776"/>
                      </a:cubicBezTo>
                      <a:cubicBezTo>
                        <a:pt x="587700" y="68776"/>
                        <a:pt x="548966" y="0"/>
                        <a:pt x="432765" y="0"/>
                      </a:cubicBezTo>
                      <a:cubicBezTo>
                        <a:pt x="316564" y="8597"/>
                        <a:pt x="303653" y="85970"/>
                        <a:pt x="303653" y="85970"/>
                      </a:cubicBezTo>
                      <a:cubicBezTo>
                        <a:pt x="303653" y="85970"/>
                        <a:pt x="226185" y="0"/>
                        <a:pt x="97073" y="68776"/>
                      </a:cubicBezTo>
                      <a:lnTo>
                        <a:pt x="85347" y="78853"/>
                      </a:lnTo>
                      <a:lnTo>
                        <a:pt x="71906" y="84951"/>
                      </a:lnTo>
                      <a:cubicBezTo>
                        <a:pt x="6890" y="138271"/>
                        <a:pt x="-72200" y="364491"/>
                        <a:pt x="125810" y="626120"/>
                      </a:cubicBezTo>
                      <a:cubicBezTo>
                        <a:pt x="352106" y="925126"/>
                        <a:pt x="1006657" y="608292"/>
                        <a:pt x="1160588" y="652798"/>
                      </a:cubicBezTo>
                      <a:cubicBezTo>
                        <a:pt x="1328566" y="720830"/>
                        <a:pt x="1270497" y="1210122"/>
                        <a:pt x="1361511" y="1255902"/>
                      </a:cubicBezTo>
                      <a:cubicBezTo>
                        <a:pt x="1436602" y="1311676"/>
                        <a:pt x="1619775" y="772788"/>
                        <a:pt x="1394728" y="507067"/>
                      </a:cubicBezTo>
                      <a:lnTo>
                        <a:pt x="1376329" y="489415"/>
                      </a:lnTo>
                      <a:lnTo>
                        <a:pt x="1410754" y="464331"/>
                      </a:lnTo>
                      <a:cubicBezTo>
                        <a:pt x="1430338" y="446930"/>
                        <a:pt x="1440606" y="429718"/>
                        <a:pt x="1433916" y="416251"/>
                      </a:cubicBezTo>
                      <a:cubicBezTo>
                        <a:pt x="1440070" y="394967"/>
                        <a:pt x="1391769" y="415598"/>
                        <a:pt x="1341930" y="441550"/>
                      </a:cubicBezTo>
                      <a:lnTo>
                        <a:pt x="1329783" y="448271"/>
                      </a:lnTo>
                      <a:lnTo>
                        <a:pt x="1301709" y="430929"/>
                      </a:lnTo>
                      <a:lnTo>
                        <a:pt x="1313300" y="417596"/>
                      </a:lnTo>
                      <a:cubicBezTo>
                        <a:pt x="1377458" y="341547"/>
                        <a:pt x="1453846" y="237502"/>
                        <a:pt x="1405008" y="223382"/>
                      </a:cubicBezTo>
                      <a:cubicBezTo>
                        <a:pt x="1365939" y="212086"/>
                        <a:pt x="1312020" y="288752"/>
                        <a:pt x="1267870" y="368243"/>
                      </a:cubicBezTo>
                      <a:lnTo>
                        <a:pt x="1259400" y="384364"/>
                      </a:lnTo>
                      <a:lnTo>
                        <a:pt x="1244665" y="350945"/>
                      </a:lnTo>
                      <a:cubicBezTo>
                        <a:pt x="1221763" y="313958"/>
                        <a:pt x="1189688" y="284754"/>
                        <a:pt x="1151293" y="261915"/>
                      </a:cubicBezTo>
                      <a:lnTo>
                        <a:pt x="1145735" y="259255"/>
                      </a:lnTo>
                      <a:lnTo>
                        <a:pt x="1147926" y="233865"/>
                      </a:lnTo>
                      <a:cubicBezTo>
                        <a:pt x="1138848" y="176238"/>
                        <a:pt x="1088010" y="124656"/>
                        <a:pt x="1000859" y="111761"/>
                      </a:cubicBezTo>
                      <a:cubicBezTo>
                        <a:pt x="936303" y="103164"/>
                        <a:pt x="884658" y="120358"/>
                        <a:pt x="884658" y="120358"/>
                      </a:cubicBezTo>
                      <a:cubicBezTo>
                        <a:pt x="884658" y="120358"/>
                        <a:pt x="904428" y="54537"/>
                        <a:pt x="822876" y="26563"/>
                      </a:cubicBezTo>
                      <a:close/>
                    </a:path>
                  </a:pathLst>
                </a:custGeom>
                <a:solidFill>
                  <a:srgbClr val="705B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en-US"/>
                </a:p>
              </p:txBody>
            </p:sp>
            <p:sp>
              <p:nvSpPr>
                <p:cNvPr id="56" name="Freeform 133">
                  <a:extLst>
                    <a:ext uri="{FF2B5EF4-FFF2-40B4-BE49-F238E27FC236}">
                      <a16:creationId xmlns:a16="http://schemas.microsoft.com/office/drawing/2014/main" id="{8E897185-3EE1-C7AC-943B-F5CE8F5B364F}"/>
                    </a:ext>
                  </a:extLst>
                </p:cNvPr>
                <p:cNvSpPr>
                  <a:spLocks/>
                </p:cNvSpPr>
                <p:nvPr/>
              </p:nvSpPr>
              <p:spPr bwMode="auto">
                <a:xfrm>
                  <a:off x="793593" y="2188852"/>
                  <a:ext cx="281550" cy="102382"/>
                </a:xfrm>
                <a:custGeom>
                  <a:avLst/>
                  <a:gdLst>
                    <a:gd name="T0" fmla="*/ 23 w 26"/>
                    <a:gd name="T1" fmla="*/ 2 h 9"/>
                    <a:gd name="T2" fmla="*/ 3 w 26"/>
                    <a:gd name="T3" fmla="*/ 2 h 9"/>
                    <a:gd name="T4" fmla="*/ 13 w 26"/>
                    <a:gd name="T5" fmla="*/ 9 h 9"/>
                    <a:gd name="T6" fmla="*/ 23 w 26"/>
                    <a:gd name="T7" fmla="*/ 2 h 9"/>
                  </a:gdLst>
                  <a:ahLst/>
                  <a:cxnLst>
                    <a:cxn ang="0">
                      <a:pos x="T0" y="T1"/>
                    </a:cxn>
                    <a:cxn ang="0">
                      <a:pos x="T2" y="T3"/>
                    </a:cxn>
                    <a:cxn ang="0">
                      <a:pos x="T4" y="T5"/>
                    </a:cxn>
                    <a:cxn ang="0">
                      <a:pos x="T6" y="T7"/>
                    </a:cxn>
                  </a:cxnLst>
                  <a:rect l="0" t="0" r="r" b="b"/>
                  <a:pathLst>
                    <a:path w="26" h="9">
                      <a:moveTo>
                        <a:pt x="23" y="2"/>
                      </a:moveTo>
                      <a:cubicBezTo>
                        <a:pt x="19" y="0"/>
                        <a:pt x="6" y="0"/>
                        <a:pt x="3" y="2"/>
                      </a:cubicBezTo>
                      <a:cubicBezTo>
                        <a:pt x="0" y="3"/>
                        <a:pt x="10" y="9"/>
                        <a:pt x="13" y="9"/>
                      </a:cubicBezTo>
                      <a:cubicBezTo>
                        <a:pt x="16" y="9"/>
                        <a:pt x="26" y="3"/>
                        <a:pt x="23" y="2"/>
                      </a:cubicBezTo>
                    </a:path>
                  </a:pathLst>
                </a:custGeom>
                <a:solidFill>
                  <a:srgbClr val="ED90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grpSp>
          <p:sp>
            <p:nvSpPr>
              <p:cNvPr id="34" name="Freeform 756">
                <a:extLst>
                  <a:ext uri="{FF2B5EF4-FFF2-40B4-BE49-F238E27FC236}">
                    <a16:creationId xmlns:a16="http://schemas.microsoft.com/office/drawing/2014/main" id="{7D229126-219A-930B-5F7D-3990B4C492FC}"/>
                  </a:ext>
                </a:extLst>
              </p:cNvPr>
              <p:cNvSpPr>
                <a:spLocks noEditPoints="1"/>
              </p:cNvSpPr>
              <p:nvPr/>
            </p:nvSpPr>
            <p:spPr bwMode="auto">
              <a:xfrm>
                <a:off x="2179637" y="3151648"/>
                <a:ext cx="1776954" cy="872115"/>
              </a:xfrm>
              <a:custGeom>
                <a:avLst/>
                <a:gdLst>
                  <a:gd name="T0" fmla="*/ 51 w 62"/>
                  <a:gd name="T1" fmla="*/ 0 h 26"/>
                  <a:gd name="T2" fmla="*/ 61 w 62"/>
                  <a:gd name="T3" fmla="*/ 2 h 26"/>
                  <a:gd name="T4" fmla="*/ 62 w 62"/>
                  <a:gd name="T5" fmla="*/ 3 h 26"/>
                  <a:gd name="T6" fmla="*/ 62 w 62"/>
                  <a:gd name="T7" fmla="*/ 8 h 26"/>
                  <a:gd name="T8" fmla="*/ 61 w 62"/>
                  <a:gd name="T9" fmla="*/ 10 h 26"/>
                  <a:gd name="T10" fmla="*/ 61 w 62"/>
                  <a:gd name="T11" fmla="*/ 11 h 26"/>
                  <a:gd name="T12" fmla="*/ 58 w 62"/>
                  <a:gd name="T13" fmla="*/ 21 h 26"/>
                  <a:gd name="T14" fmla="*/ 53 w 62"/>
                  <a:gd name="T15" fmla="*/ 25 h 26"/>
                  <a:gd name="T16" fmla="*/ 42 w 62"/>
                  <a:gd name="T17" fmla="*/ 25 h 26"/>
                  <a:gd name="T18" fmla="*/ 37 w 62"/>
                  <a:gd name="T19" fmla="*/ 21 h 26"/>
                  <a:gd name="T20" fmla="*/ 34 w 62"/>
                  <a:gd name="T21" fmla="*/ 15 h 26"/>
                  <a:gd name="T22" fmla="*/ 33 w 62"/>
                  <a:gd name="T23" fmla="*/ 7 h 26"/>
                  <a:gd name="T24" fmla="*/ 31 w 62"/>
                  <a:gd name="T25" fmla="*/ 6 h 26"/>
                  <a:gd name="T26" fmla="*/ 29 w 62"/>
                  <a:gd name="T27" fmla="*/ 7 h 26"/>
                  <a:gd name="T28" fmla="*/ 29 w 62"/>
                  <a:gd name="T29" fmla="*/ 9 h 26"/>
                  <a:gd name="T30" fmla="*/ 25 w 62"/>
                  <a:gd name="T31" fmla="*/ 21 h 26"/>
                  <a:gd name="T32" fmla="*/ 19 w 62"/>
                  <a:gd name="T33" fmla="*/ 25 h 26"/>
                  <a:gd name="T34" fmla="*/ 10 w 62"/>
                  <a:gd name="T35" fmla="*/ 26 h 26"/>
                  <a:gd name="T36" fmla="*/ 4 w 62"/>
                  <a:gd name="T37" fmla="*/ 21 h 26"/>
                  <a:gd name="T38" fmla="*/ 1 w 62"/>
                  <a:gd name="T39" fmla="*/ 11 h 26"/>
                  <a:gd name="T40" fmla="*/ 1 w 62"/>
                  <a:gd name="T41" fmla="*/ 9 h 26"/>
                  <a:gd name="T42" fmla="*/ 0 w 62"/>
                  <a:gd name="T43" fmla="*/ 8 h 26"/>
                  <a:gd name="T44" fmla="*/ 0 w 62"/>
                  <a:gd name="T45" fmla="*/ 3 h 26"/>
                  <a:gd name="T46" fmla="*/ 2 w 62"/>
                  <a:gd name="T47" fmla="*/ 1 h 26"/>
                  <a:gd name="T48" fmla="*/ 10 w 62"/>
                  <a:gd name="T49" fmla="*/ 0 h 26"/>
                  <a:gd name="T50" fmla="*/ 24 w 62"/>
                  <a:gd name="T51" fmla="*/ 1 h 26"/>
                  <a:gd name="T52" fmla="*/ 36 w 62"/>
                  <a:gd name="T53" fmla="*/ 1 h 26"/>
                  <a:gd name="T54" fmla="*/ 46 w 62"/>
                  <a:gd name="T55" fmla="*/ 0 h 26"/>
                  <a:gd name="T56" fmla="*/ 51 w 62"/>
                  <a:gd name="T57" fmla="*/ 0 h 26"/>
                  <a:gd name="T58" fmla="*/ 38 w 62"/>
                  <a:gd name="T59" fmla="*/ 4 h 26"/>
                  <a:gd name="T60" fmla="*/ 35 w 62"/>
                  <a:gd name="T61" fmla="*/ 9 h 26"/>
                  <a:gd name="T62" fmla="*/ 38 w 62"/>
                  <a:gd name="T63" fmla="*/ 20 h 26"/>
                  <a:gd name="T64" fmla="*/ 44 w 62"/>
                  <a:gd name="T65" fmla="*/ 23 h 26"/>
                  <a:gd name="T66" fmla="*/ 53 w 62"/>
                  <a:gd name="T67" fmla="*/ 23 h 26"/>
                  <a:gd name="T68" fmla="*/ 56 w 62"/>
                  <a:gd name="T69" fmla="*/ 21 h 26"/>
                  <a:gd name="T70" fmla="*/ 57 w 62"/>
                  <a:gd name="T71" fmla="*/ 6 h 26"/>
                  <a:gd name="T72" fmla="*/ 55 w 62"/>
                  <a:gd name="T73" fmla="*/ 4 h 26"/>
                  <a:gd name="T74" fmla="*/ 49 w 62"/>
                  <a:gd name="T75" fmla="*/ 3 h 26"/>
                  <a:gd name="T76" fmla="*/ 45 w 62"/>
                  <a:gd name="T77" fmla="*/ 2 h 26"/>
                  <a:gd name="T78" fmla="*/ 38 w 62"/>
                  <a:gd name="T79" fmla="*/ 4 h 26"/>
                  <a:gd name="T80" fmla="*/ 20 w 62"/>
                  <a:gd name="T81" fmla="*/ 23 h 26"/>
                  <a:gd name="T82" fmla="*/ 23 w 62"/>
                  <a:gd name="T83" fmla="*/ 21 h 26"/>
                  <a:gd name="T84" fmla="*/ 27 w 62"/>
                  <a:gd name="T85" fmla="*/ 8 h 26"/>
                  <a:gd name="T86" fmla="*/ 24 w 62"/>
                  <a:gd name="T87" fmla="*/ 4 h 26"/>
                  <a:gd name="T88" fmla="*/ 17 w 62"/>
                  <a:gd name="T89" fmla="*/ 2 h 26"/>
                  <a:gd name="T90" fmla="*/ 8 w 62"/>
                  <a:gd name="T91" fmla="*/ 3 h 26"/>
                  <a:gd name="T92" fmla="*/ 6 w 62"/>
                  <a:gd name="T93" fmla="*/ 5 h 26"/>
                  <a:gd name="T94" fmla="*/ 4 w 62"/>
                  <a:gd name="T95" fmla="*/ 8 h 26"/>
                  <a:gd name="T96" fmla="*/ 5 w 62"/>
                  <a:gd name="T97" fmla="*/ 20 h 26"/>
                  <a:gd name="T98" fmla="*/ 11 w 62"/>
                  <a:gd name="T99" fmla="*/ 24 h 26"/>
                  <a:gd name="T100" fmla="*/ 14 w 62"/>
                  <a:gd name="T101" fmla="*/ 24 h 26"/>
                  <a:gd name="T102" fmla="*/ 20 w 62"/>
                  <a:gd name="T103" fmla="*/ 2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2" h="26">
                    <a:moveTo>
                      <a:pt x="51" y="0"/>
                    </a:moveTo>
                    <a:cubicBezTo>
                      <a:pt x="54" y="0"/>
                      <a:pt x="57" y="1"/>
                      <a:pt x="61" y="2"/>
                    </a:cubicBezTo>
                    <a:cubicBezTo>
                      <a:pt x="61" y="2"/>
                      <a:pt x="62" y="2"/>
                      <a:pt x="62" y="3"/>
                    </a:cubicBezTo>
                    <a:cubicBezTo>
                      <a:pt x="62" y="5"/>
                      <a:pt x="62" y="6"/>
                      <a:pt x="62" y="8"/>
                    </a:cubicBezTo>
                    <a:cubicBezTo>
                      <a:pt x="62" y="9"/>
                      <a:pt x="61" y="9"/>
                      <a:pt x="61" y="10"/>
                    </a:cubicBezTo>
                    <a:cubicBezTo>
                      <a:pt x="61" y="10"/>
                      <a:pt x="61" y="10"/>
                      <a:pt x="61" y="11"/>
                    </a:cubicBezTo>
                    <a:cubicBezTo>
                      <a:pt x="60" y="13"/>
                      <a:pt x="59" y="18"/>
                      <a:pt x="58" y="21"/>
                    </a:cubicBezTo>
                    <a:cubicBezTo>
                      <a:pt x="57" y="24"/>
                      <a:pt x="55" y="25"/>
                      <a:pt x="53" y="25"/>
                    </a:cubicBezTo>
                    <a:cubicBezTo>
                      <a:pt x="49" y="26"/>
                      <a:pt x="46" y="26"/>
                      <a:pt x="42" y="25"/>
                    </a:cubicBezTo>
                    <a:cubicBezTo>
                      <a:pt x="40" y="24"/>
                      <a:pt x="38" y="23"/>
                      <a:pt x="37" y="21"/>
                    </a:cubicBezTo>
                    <a:cubicBezTo>
                      <a:pt x="36" y="19"/>
                      <a:pt x="35" y="17"/>
                      <a:pt x="34" y="15"/>
                    </a:cubicBezTo>
                    <a:cubicBezTo>
                      <a:pt x="34" y="13"/>
                      <a:pt x="33" y="9"/>
                      <a:pt x="33" y="7"/>
                    </a:cubicBezTo>
                    <a:cubicBezTo>
                      <a:pt x="32" y="6"/>
                      <a:pt x="32" y="6"/>
                      <a:pt x="31" y="6"/>
                    </a:cubicBezTo>
                    <a:cubicBezTo>
                      <a:pt x="30" y="6"/>
                      <a:pt x="30" y="6"/>
                      <a:pt x="29" y="7"/>
                    </a:cubicBezTo>
                    <a:cubicBezTo>
                      <a:pt x="29" y="7"/>
                      <a:pt x="29" y="8"/>
                      <a:pt x="29" y="9"/>
                    </a:cubicBezTo>
                    <a:cubicBezTo>
                      <a:pt x="28" y="12"/>
                      <a:pt x="27" y="18"/>
                      <a:pt x="25" y="21"/>
                    </a:cubicBezTo>
                    <a:cubicBezTo>
                      <a:pt x="24" y="23"/>
                      <a:pt x="22" y="24"/>
                      <a:pt x="19" y="25"/>
                    </a:cubicBezTo>
                    <a:cubicBezTo>
                      <a:pt x="16" y="26"/>
                      <a:pt x="14" y="26"/>
                      <a:pt x="10" y="26"/>
                    </a:cubicBezTo>
                    <a:cubicBezTo>
                      <a:pt x="7" y="25"/>
                      <a:pt x="5" y="24"/>
                      <a:pt x="4" y="21"/>
                    </a:cubicBezTo>
                    <a:cubicBezTo>
                      <a:pt x="3" y="18"/>
                      <a:pt x="2" y="14"/>
                      <a:pt x="1" y="11"/>
                    </a:cubicBezTo>
                    <a:cubicBezTo>
                      <a:pt x="1" y="10"/>
                      <a:pt x="1" y="10"/>
                      <a:pt x="1" y="9"/>
                    </a:cubicBezTo>
                    <a:cubicBezTo>
                      <a:pt x="0" y="9"/>
                      <a:pt x="0" y="9"/>
                      <a:pt x="0" y="8"/>
                    </a:cubicBezTo>
                    <a:cubicBezTo>
                      <a:pt x="0" y="7"/>
                      <a:pt x="0" y="5"/>
                      <a:pt x="0" y="3"/>
                    </a:cubicBezTo>
                    <a:cubicBezTo>
                      <a:pt x="0" y="2"/>
                      <a:pt x="0" y="2"/>
                      <a:pt x="2" y="1"/>
                    </a:cubicBezTo>
                    <a:cubicBezTo>
                      <a:pt x="5" y="1"/>
                      <a:pt x="7" y="0"/>
                      <a:pt x="10" y="0"/>
                    </a:cubicBezTo>
                    <a:cubicBezTo>
                      <a:pt x="15" y="0"/>
                      <a:pt x="19" y="0"/>
                      <a:pt x="24" y="1"/>
                    </a:cubicBezTo>
                    <a:cubicBezTo>
                      <a:pt x="28" y="1"/>
                      <a:pt x="32" y="2"/>
                      <a:pt x="36" y="1"/>
                    </a:cubicBezTo>
                    <a:cubicBezTo>
                      <a:pt x="40" y="0"/>
                      <a:pt x="42" y="0"/>
                      <a:pt x="46" y="0"/>
                    </a:cubicBezTo>
                    <a:cubicBezTo>
                      <a:pt x="48" y="0"/>
                      <a:pt x="49" y="0"/>
                      <a:pt x="51" y="0"/>
                    </a:cubicBezTo>
                    <a:moveTo>
                      <a:pt x="38" y="4"/>
                    </a:moveTo>
                    <a:cubicBezTo>
                      <a:pt x="35" y="5"/>
                      <a:pt x="35" y="6"/>
                      <a:pt x="35" y="9"/>
                    </a:cubicBezTo>
                    <a:cubicBezTo>
                      <a:pt x="36" y="12"/>
                      <a:pt x="37" y="17"/>
                      <a:pt x="38" y="20"/>
                    </a:cubicBezTo>
                    <a:cubicBezTo>
                      <a:pt x="40" y="22"/>
                      <a:pt x="41" y="23"/>
                      <a:pt x="44" y="23"/>
                    </a:cubicBezTo>
                    <a:cubicBezTo>
                      <a:pt x="47" y="24"/>
                      <a:pt x="49" y="24"/>
                      <a:pt x="53" y="23"/>
                    </a:cubicBezTo>
                    <a:cubicBezTo>
                      <a:pt x="54" y="23"/>
                      <a:pt x="55" y="22"/>
                      <a:pt x="56" y="21"/>
                    </a:cubicBezTo>
                    <a:cubicBezTo>
                      <a:pt x="58" y="17"/>
                      <a:pt x="58" y="10"/>
                      <a:pt x="57" y="6"/>
                    </a:cubicBezTo>
                    <a:cubicBezTo>
                      <a:pt x="57" y="5"/>
                      <a:pt x="56" y="5"/>
                      <a:pt x="55" y="4"/>
                    </a:cubicBezTo>
                    <a:cubicBezTo>
                      <a:pt x="53" y="3"/>
                      <a:pt x="51" y="3"/>
                      <a:pt x="49" y="3"/>
                    </a:cubicBezTo>
                    <a:cubicBezTo>
                      <a:pt x="48" y="2"/>
                      <a:pt x="46" y="2"/>
                      <a:pt x="45" y="2"/>
                    </a:cubicBezTo>
                    <a:cubicBezTo>
                      <a:pt x="42" y="3"/>
                      <a:pt x="41" y="3"/>
                      <a:pt x="38" y="4"/>
                    </a:cubicBezTo>
                    <a:moveTo>
                      <a:pt x="20" y="23"/>
                    </a:moveTo>
                    <a:cubicBezTo>
                      <a:pt x="21" y="23"/>
                      <a:pt x="22" y="22"/>
                      <a:pt x="23" y="21"/>
                    </a:cubicBezTo>
                    <a:cubicBezTo>
                      <a:pt x="25" y="18"/>
                      <a:pt x="26" y="12"/>
                      <a:pt x="27" y="8"/>
                    </a:cubicBezTo>
                    <a:cubicBezTo>
                      <a:pt x="27" y="6"/>
                      <a:pt x="26" y="5"/>
                      <a:pt x="24" y="4"/>
                    </a:cubicBezTo>
                    <a:cubicBezTo>
                      <a:pt x="22" y="3"/>
                      <a:pt x="20" y="3"/>
                      <a:pt x="17" y="2"/>
                    </a:cubicBezTo>
                    <a:cubicBezTo>
                      <a:pt x="14" y="2"/>
                      <a:pt x="12" y="2"/>
                      <a:pt x="8" y="3"/>
                    </a:cubicBezTo>
                    <a:cubicBezTo>
                      <a:pt x="7" y="4"/>
                      <a:pt x="6" y="4"/>
                      <a:pt x="6" y="5"/>
                    </a:cubicBezTo>
                    <a:cubicBezTo>
                      <a:pt x="4" y="5"/>
                      <a:pt x="4" y="7"/>
                      <a:pt x="4" y="8"/>
                    </a:cubicBezTo>
                    <a:cubicBezTo>
                      <a:pt x="4" y="11"/>
                      <a:pt x="4" y="17"/>
                      <a:pt x="5" y="20"/>
                    </a:cubicBezTo>
                    <a:cubicBezTo>
                      <a:pt x="6" y="22"/>
                      <a:pt x="8" y="23"/>
                      <a:pt x="11" y="24"/>
                    </a:cubicBezTo>
                    <a:cubicBezTo>
                      <a:pt x="12" y="24"/>
                      <a:pt x="13" y="24"/>
                      <a:pt x="14" y="24"/>
                    </a:cubicBezTo>
                    <a:cubicBezTo>
                      <a:pt x="16" y="24"/>
                      <a:pt x="17" y="24"/>
                      <a:pt x="20" y="23"/>
                    </a:cubicBezTo>
                  </a:path>
                </a:pathLst>
              </a:custGeom>
              <a:solidFill>
                <a:srgbClr val="1C1C1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grpSp>
      </p:grpSp>
    </p:spTree>
    <p:extLst>
      <p:ext uri="{BB962C8B-B14F-4D97-AF65-F5344CB8AC3E}">
        <p14:creationId xmlns:p14="http://schemas.microsoft.com/office/powerpoint/2010/main" val="275669960"/>
      </p:ext>
    </p:extLst>
  </p:cSld>
  <p:clrMapOvr>
    <a:masterClrMapping/>
  </p:clrMapOvr>
  <p:transition spd="slow">
    <p:push/>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nodeType="withEffect">
                                  <p:stCondLst>
                                    <p:cond delay="125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750" fill="hold"/>
                                        <p:tgtEl>
                                          <p:spTgt spid="2"/>
                                        </p:tgtEl>
                                        <p:attrNameLst>
                                          <p:attrName>ppt_x</p:attrName>
                                        </p:attrNameLst>
                                      </p:cBhvr>
                                      <p:tavLst>
                                        <p:tav tm="0">
                                          <p:val>
                                            <p:strVal val="#ppt_x"/>
                                          </p:val>
                                        </p:tav>
                                        <p:tav tm="100000">
                                          <p:val>
                                            <p:strVal val="#ppt_x"/>
                                          </p:val>
                                        </p:tav>
                                      </p:tavLst>
                                    </p:anim>
                                    <p:anim calcmode="lin" valueType="num">
                                      <p:cBhvr additive="base">
                                        <p:cTn id="8" dur="750" fill="hold"/>
                                        <p:tgtEl>
                                          <p:spTgt spid="2"/>
                                        </p:tgtEl>
                                        <p:attrNameLst>
                                          <p:attrName>ppt_y</p:attrName>
                                        </p:attrNameLst>
                                      </p:cBhvr>
                                      <p:tavLst>
                                        <p:tav tm="0">
                                          <p:val>
                                            <p:strVal val="1+#ppt_h/2"/>
                                          </p:val>
                                        </p:tav>
                                        <p:tav tm="100000">
                                          <p:val>
                                            <p:strVal val="#ppt_y"/>
                                          </p:val>
                                        </p:tav>
                                      </p:tavLst>
                                    </p:anim>
                                  </p:childTnLst>
                                </p:cTn>
                              </p:par>
                              <p:par>
                                <p:cTn id="9" presetID="2" presetClass="entr" presetSubtype="8" decel="100000" fill="hold" grpId="0" nodeType="withEffect">
                                  <p:stCondLst>
                                    <p:cond delay="0"/>
                                  </p:stCondLst>
                                  <p:childTnLst>
                                    <p:set>
                                      <p:cBhvr>
                                        <p:cTn id="10" dur="1" fill="hold">
                                          <p:stCondLst>
                                            <p:cond delay="0"/>
                                          </p:stCondLst>
                                        </p:cTn>
                                        <p:tgtEl>
                                          <p:spTgt spid="21"/>
                                        </p:tgtEl>
                                        <p:attrNameLst>
                                          <p:attrName>style.visibility</p:attrName>
                                        </p:attrNameLst>
                                      </p:cBhvr>
                                      <p:to>
                                        <p:strVal val="visible"/>
                                      </p:to>
                                    </p:set>
                                    <p:anim calcmode="lin" valueType="num">
                                      <p:cBhvr additive="base">
                                        <p:cTn id="11" dur="500" fill="hold"/>
                                        <p:tgtEl>
                                          <p:spTgt spid="21"/>
                                        </p:tgtEl>
                                        <p:attrNameLst>
                                          <p:attrName>ppt_x</p:attrName>
                                        </p:attrNameLst>
                                      </p:cBhvr>
                                      <p:tavLst>
                                        <p:tav tm="0">
                                          <p:val>
                                            <p:strVal val="0-#ppt_w/2"/>
                                          </p:val>
                                        </p:tav>
                                        <p:tav tm="100000">
                                          <p:val>
                                            <p:strVal val="#ppt_x"/>
                                          </p:val>
                                        </p:tav>
                                      </p:tavLst>
                                    </p:anim>
                                    <p:anim calcmode="lin" valueType="num">
                                      <p:cBhvr additive="base">
                                        <p:cTn id="12" dur="500" fill="hold"/>
                                        <p:tgtEl>
                                          <p:spTgt spid="21"/>
                                        </p:tgtEl>
                                        <p:attrNameLst>
                                          <p:attrName>ppt_y</p:attrName>
                                        </p:attrNameLst>
                                      </p:cBhvr>
                                      <p:tavLst>
                                        <p:tav tm="0">
                                          <p:val>
                                            <p:strVal val="#ppt_y"/>
                                          </p:val>
                                        </p:tav>
                                        <p:tav tm="100000">
                                          <p:val>
                                            <p:strVal val="#ppt_y"/>
                                          </p:val>
                                        </p:tav>
                                      </p:tavLst>
                                    </p:anim>
                                  </p:childTnLst>
                                </p:cTn>
                              </p:par>
                              <p:par>
                                <p:cTn id="13" presetID="2" presetClass="entr" presetSubtype="8" decel="100000" fill="hold" grpId="0" nodeType="withEffect">
                                  <p:stCondLst>
                                    <p:cond delay="250"/>
                                  </p:stCondLst>
                                  <p:childTnLst>
                                    <p:set>
                                      <p:cBhvr>
                                        <p:cTn id="14" dur="1" fill="hold">
                                          <p:stCondLst>
                                            <p:cond delay="0"/>
                                          </p:stCondLst>
                                        </p:cTn>
                                        <p:tgtEl>
                                          <p:spTgt spid="14"/>
                                        </p:tgtEl>
                                        <p:attrNameLst>
                                          <p:attrName>style.visibility</p:attrName>
                                        </p:attrNameLst>
                                      </p:cBhvr>
                                      <p:to>
                                        <p:strVal val="visible"/>
                                      </p:to>
                                    </p:set>
                                    <p:anim calcmode="lin" valueType="num">
                                      <p:cBhvr additive="base">
                                        <p:cTn id="15" dur="500" fill="hold"/>
                                        <p:tgtEl>
                                          <p:spTgt spid="14"/>
                                        </p:tgtEl>
                                        <p:attrNameLst>
                                          <p:attrName>ppt_x</p:attrName>
                                        </p:attrNameLst>
                                      </p:cBhvr>
                                      <p:tavLst>
                                        <p:tav tm="0">
                                          <p:val>
                                            <p:strVal val="0-#ppt_w/2"/>
                                          </p:val>
                                        </p:tav>
                                        <p:tav tm="100000">
                                          <p:val>
                                            <p:strVal val="#ppt_x"/>
                                          </p:val>
                                        </p:tav>
                                      </p:tavLst>
                                    </p:anim>
                                    <p:anim calcmode="lin" valueType="num">
                                      <p:cBhvr additive="base">
                                        <p:cTn id="16" dur="500" fill="hold"/>
                                        <p:tgtEl>
                                          <p:spTgt spid="14"/>
                                        </p:tgtEl>
                                        <p:attrNameLst>
                                          <p:attrName>ppt_y</p:attrName>
                                        </p:attrNameLst>
                                      </p:cBhvr>
                                      <p:tavLst>
                                        <p:tav tm="0">
                                          <p:val>
                                            <p:strVal val="#ppt_y"/>
                                          </p:val>
                                        </p:tav>
                                        <p:tav tm="100000">
                                          <p:val>
                                            <p:strVal val="#ppt_y"/>
                                          </p:val>
                                        </p:tav>
                                      </p:tavLst>
                                    </p:anim>
                                  </p:childTnLst>
                                </p:cTn>
                              </p:par>
                              <p:par>
                                <p:cTn id="17" presetID="2" presetClass="entr" presetSubtype="8" decel="100000" fill="hold" grpId="0" nodeType="withEffect">
                                  <p:stCondLst>
                                    <p:cond delay="500"/>
                                  </p:stCondLst>
                                  <p:childTnLst>
                                    <p:set>
                                      <p:cBhvr>
                                        <p:cTn id="18" dur="1" fill="hold">
                                          <p:stCondLst>
                                            <p:cond delay="0"/>
                                          </p:stCondLst>
                                        </p:cTn>
                                        <p:tgtEl>
                                          <p:spTgt spid="24"/>
                                        </p:tgtEl>
                                        <p:attrNameLst>
                                          <p:attrName>style.visibility</p:attrName>
                                        </p:attrNameLst>
                                      </p:cBhvr>
                                      <p:to>
                                        <p:strVal val="visible"/>
                                      </p:to>
                                    </p:set>
                                    <p:anim calcmode="lin" valueType="num">
                                      <p:cBhvr additive="base">
                                        <p:cTn id="19" dur="500" fill="hold"/>
                                        <p:tgtEl>
                                          <p:spTgt spid="24"/>
                                        </p:tgtEl>
                                        <p:attrNameLst>
                                          <p:attrName>ppt_x</p:attrName>
                                        </p:attrNameLst>
                                      </p:cBhvr>
                                      <p:tavLst>
                                        <p:tav tm="0">
                                          <p:val>
                                            <p:strVal val="0-#ppt_w/2"/>
                                          </p:val>
                                        </p:tav>
                                        <p:tav tm="100000">
                                          <p:val>
                                            <p:strVal val="#ppt_x"/>
                                          </p:val>
                                        </p:tav>
                                      </p:tavLst>
                                    </p:anim>
                                    <p:anim calcmode="lin" valueType="num">
                                      <p:cBhvr additive="base">
                                        <p:cTn id="20" dur="500" fill="hold"/>
                                        <p:tgtEl>
                                          <p:spTgt spid="24"/>
                                        </p:tgtEl>
                                        <p:attrNameLst>
                                          <p:attrName>ppt_y</p:attrName>
                                        </p:attrNameLst>
                                      </p:cBhvr>
                                      <p:tavLst>
                                        <p:tav tm="0">
                                          <p:val>
                                            <p:strVal val="#ppt_y"/>
                                          </p:val>
                                        </p:tav>
                                        <p:tav tm="100000">
                                          <p:val>
                                            <p:strVal val="#ppt_y"/>
                                          </p:val>
                                        </p:tav>
                                      </p:tavLst>
                                    </p:anim>
                                  </p:childTnLst>
                                </p:cTn>
                              </p:par>
                            </p:childTnLst>
                          </p:cTn>
                        </p:par>
                        <p:par>
                          <p:cTn id="21" fill="hold">
                            <p:stCondLst>
                              <p:cond delay="2000"/>
                            </p:stCondLst>
                            <p:childTnLst>
                              <p:par>
                                <p:cTn id="22" presetID="2" presetClass="entr" presetSubtype="8" fill="hold" nodeType="afterEffect">
                                  <p:stCondLst>
                                    <p:cond delay="0"/>
                                  </p:stCondLst>
                                  <p:childTnLst>
                                    <p:set>
                                      <p:cBhvr>
                                        <p:cTn id="23" dur="1" fill="hold">
                                          <p:stCondLst>
                                            <p:cond delay="0"/>
                                          </p:stCondLst>
                                        </p:cTn>
                                        <p:tgtEl>
                                          <p:spTgt spid="5"/>
                                        </p:tgtEl>
                                        <p:attrNameLst>
                                          <p:attrName>style.visibility</p:attrName>
                                        </p:attrNameLst>
                                      </p:cBhvr>
                                      <p:to>
                                        <p:strVal val="visible"/>
                                      </p:to>
                                    </p:set>
                                    <p:anim calcmode="lin" valueType="num">
                                      <p:cBhvr additive="base">
                                        <p:cTn id="24" dur="500" fill="hold"/>
                                        <p:tgtEl>
                                          <p:spTgt spid="5"/>
                                        </p:tgtEl>
                                        <p:attrNameLst>
                                          <p:attrName>ppt_x</p:attrName>
                                        </p:attrNameLst>
                                      </p:cBhvr>
                                      <p:tavLst>
                                        <p:tav tm="0">
                                          <p:val>
                                            <p:strVal val="0-#ppt_w/2"/>
                                          </p:val>
                                        </p:tav>
                                        <p:tav tm="100000">
                                          <p:val>
                                            <p:strVal val="#ppt_x"/>
                                          </p:val>
                                        </p:tav>
                                      </p:tavLst>
                                    </p:anim>
                                    <p:anim calcmode="lin" valueType="num">
                                      <p:cBhvr additive="base">
                                        <p:cTn id="25" dur="500" fill="hold"/>
                                        <p:tgtEl>
                                          <p:spTgt spid="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p:bldP spid="21" grpId="0"/>
      <p:bldP spid="24" grpId="0" animBg="1"/>
    </p:bldLst>
  </p:timing>
</p:sld>
</file>

<file path=ppt/slides/slide113.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18" name="Rectangle 17"/>
          <p:cNvSpPr/>
          <p:nvPr/>
        </p:nvSpPr>
        <p:spPr>
          <a:xfrm>
            <a:off x="3286603" y="995855"/>
            <a:ext cx="4572000" cy="45719"/>
          </a:xfrm>
          <a:prstGeom prst="rect">
            <a:avLst/>
          </a:prstGeom>
          <a:gradFill flip="none" rotWithShape="1">
            <a:gsLst>
              <a:gs pos="0">
                <a:schemeClr val="accent1">
                  <a:lumMod val="40000"/>
                  <a:lumOff val="60000"/>
                </a:schemeClr>
              </a:gs>
              <a:gs pos="46000">
                <a:schemeClr val="accent1">
                  <a:lumMod val="95000"/>
                  <a:lumOff val="5000"/>
                </a:schemeClr>
              </a:gs>
              <a:gs pos="100000">
                <a:schemeClr val="accent1">
                  <a:lumMod val="60000"/>
                </a:schemeClr>
              </a:gs>
            </a:gsLst>
            <a:path path="circle">
              <a:fillToRect l="50000" t="130000" r="50000" b="-3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 name="Text Placeholder 4"/>
          <p:cNvSpPr txBox="1">
            <a:spLocks/>
          </p:cNvSpPr>
          <p:nvPr/>
        </p:nvSpPr>
        <p:spPr>
          <a:xfrm>
            <a:off x="2548507" y="480353"/>
            <a:ext cx="6314595" cy="918045"/>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US" sz="2500" dirty="0">
                <a:solidFill>
                  <a:schemeClr val="bg1">
                    <a:lumMod val="50000"/>
                  </a:schemeClr>
                </a:solidFill>
                <a:latin typeface="Bebas Neue" panose="020B0606020202050201" pitchFamily="34" charset="0"/>
                <a:cs typeface="Calibri"/>
              </a:rPr>
              <a:t>ARTIST OF THE MONTH</a:t>
            </a:r>
            <a:endParaRPr lang="id-ID" sz="2500" dirty="0">
              <a:solidFill>
                <a:schemeClr val="bg1">
                  <a:lumMod val="50000"/>
                </a:schemeClr>
              </a:solidFill>
              <a:latin typeface="Bebas Neue" panose="020B0606020202050201" pitchFamily="34" charset="0"/>
              <a:cs typeface="Calibri"/>
            </a:endParaRPr>
          </a:p>
        </p:txBody>
      </p:sp>
      <p:sp>
        <p:nvSpPr>
          <p:cNvPr id="6" name="TextBox 5"/>
          <p:cNvSpPr txBox="1"/>
          <p:nvPr/>
        </p:nvSpPr>
        <p:spPr>
          <a:xfrm>
            <a:off x="1658984" y="1799771"/>
            <a:ext cx="8347166" cy="3231654"/>
          </a:xfrm>
          <a:prstGeom prst="rect">
            <a:avLst/>
          </a:prstGeom>
          <a:noFill/>
        </p:spPr>
        <p:txBody>
          <a:bodyPr wrap="square" rtlCol="0">
            <a:spAutoFit/>
          </a:bodyPr>
          <a:lstStyle/>
          <a:p>
            <a:r>
              <a:rPr lang="en-US" sz="1700" dirty="0">
                <a:latin typeface="+mj-lt"/>
                <a:cs typeface="Arial"/>
              </a:rPr>
              <a:t>Every month, we award certificates to best student artworks in fifteen different categories</a:t>
            </a:r>
          </a:p>
          <a:p>
            <a:endParaRPr lang="en-US" sz="1700" dirty="0">
              <a:latin typeface="+mj-lt"/>
              <a:cs typeface="Arial"/>
            </a:endParaRPr>
          </a:p>
          <a:p>
            <a:pPr marL="285750" indent="-285750">
              <a:buFont typeface="Arial" panose="020B0604020202020204" pitchFamily="34" charset="0"/>
              <a:buChar char="•"/>
            </a:pPr>
            <a:r>
              <a:rPr lang="en-US" sz="1700" dirty="0">
                <a:latin typeface="+mj-lt"/>
                <a:cs typeface="Arial"/>
              </a:rPr>
              <a:t>Manual Sketching and Painting</a:t>
            </a:r>
            <a:endParaRPr lang="en-IN" sz="1700" dirty="0">
              <a:latin typeface="+mj-lt"/>
              <a:cs typeface="Arial"/>
            </a:endParaRPr>
          </a:p>
          <a:p>
            <a:pPr marL="285750" indent="-285750">
              <a:buFont typeface="Arial" panose="020B0604020202020204" pitchFamily="34" charset="0"/>
              <a:buChar char="•"/>
            </a:pPr>
            <a:r>
              <a:rPr lang="en-US" sz="1700" dirty="0">
                <a:latin typeface="+mj-lt"/>
                <a:cs typeface="Arial"/>
              </a:rPr>
              <a:t>Digital Illustration</a:t>
            </a:r>
          </a:p>
          <a:p>
            <a:pPr marL="285750" indent="-285750">
              <a:buFont typeface="Arial" panose="020B0604020202020204" pitchFamily="34" charset="0"/>
              <a:buChar char="•"/>
            </a:pPr>
            <a:r>
              <a:rPr lang="en-US" sz="1700" dirty="0">
                <a:latin typeface="+mj-lt"/>
                <a:cs typeface="Arial"/>
              </a:rPr>
              <a:t>Digital Painting</a:t>
            </a:r>
          </a:p>
          <a:p>
            <a:pPr marL="285750" indent="-285750">
              <a:buFont typeface="Arial" panose="020B0604020202020204" pitchFamily="34" charset="0"/>
              <a:buChar char="•"/>
            </a:pPr>
            <a:r>
              <a:rPr lang="en-US" sz="1700" dirty="0">
                <a:latin typeface="+mj-lt"/>
                <a:cs typeface="Arial"/>
              </a:rPr>
              <a:t>Matte Painting</a:t>
            </a:r>
          </a:p>
          <a:p>
            <a:pPr marL="285750" indent="-285750">
              <a:buFont typeface="Arial" panose="020B0604020202020204" pitchFamily="34" charset="0"/>
              <a:buChar char="•"/>
            </a:pPr>
            <a:r>
              <a:rPr lang="en-US" sz="1700" dirty="0">
                <a:latin typeface="+mj-lt"/>
                <a:cs typeface="Arial"/>
              </a:rPr>
              <a:t>Photography</a:t>
            </a:r>
          </a:p>
          <a:p>
            <a:pPr marL="285750" indent="-285750">
              <a:buFont typeface="Arial" panose="020B0604020202020204" pitchFamily="34" charset="0"/>
              <a:buChar char="•"/>
            </a:pPr>
            <a:r>
              <a:rPr lang="en-US" sz="1700" dirty="0">
                <a:latin typeface="+mj-lt"/>
                <a:cs typeface="Arial"/>
              </a:rPr>
              <a:t>3D Artwork (5 Sub-categories)</a:t>
            </a:r>
          </a:p>
          <a:p>
            <a:pPr marL="285750" indent="-285750">
              <a:buFont typeface="Arial" panose="020B0604020202020204" pitchFamily="34" charset="0"/>
              <a:buChar char="•"/>
            </a:pPr>
            <a:r>
              <a:rPr lang="en-US" sz="1700" dirty="0">
                <a:latin typeface="+mj-lt"/>
                <a:cs typeface="Arial"/>
              </a:rPr>
              <a:t>VFX Shots (4 Sub-categories)</a:t>
            </a:r>
          </a:p>
          <a:p>
            <a:pPr marL="285750" indent="-285750">
              <a:buFont typeface="Arial" panose="020B0604020202020204" pitchFamily="34" charset="0"/>
              <a:buChar char="•"/>
            </a:pPr>
            <a:r>
              <a:rPr lang="en-US" sz="1700" dirty="0">
                <a:latin typeface="+mj-lt"/>
                <a:cs typeface="Arial"/>
              </a:rPr>
              <a:t>Theme based artwork</a:t>
            </a:r>
          </a:p>
          <a:p>
            <a:pPr marL="285750" indent="-285750">
              <a:buFont typeface="Arial" panose="020B0604020202020204" pitchFamily="34" charset="0"/>
              <a:buChar char="•"/>
            </a:pPr>
            <a:endParaRPr lang="en-US" sz="1700" dirty="0">
              <a:latin typeface="+mj-lt"/>
              <a:cs typeface="Arial"/>
            </a:endParaRPr>
          </a:p>
          <a:p>
            <a:r>
              <a:rPr lang="en-US" sz="1700" dirty="0">
                <a:latin typeface="+mj-lt"/>
                <a:cs typeface="Arial"/>
              </a:rPr>
              <a:t>You can find the artworks in ZICA Connect Facebook page</a:t>
            </a:r>
          </a:p>
        </p:txBody>
      </p:sp>
      <p:sp>
        <p:nvSpPr>
          <p:cNvPr id="7" name="Rectangle 6"/>
          <p:cNvSpPr/>
          <p:nvPr/>
        </p:nvSpPr>
        <p:spPr>
          <a:xfrm>
            <a:off x="-2" y="6720242"/>
            <a:ext cx="12192002" cy="147917"/>
          </a:xfrm>
          <a:prstGeom prst="rect">
            <a:avLst/>
          </a:prstGeom>
          <a:solidFill>
            <a:srgbClr val="666666"/>
          </a:solid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2400" dirty="0">
              <a:latin typeface="Arial"/>
              <a:cs typeface="Arial"/>
            </a:endParaRPr>
          </a:p>
        </p:txBody>
      </p:sp>
      <p:pic>
        <p:nvPicPr>
          <p:cNvPr id="2" name="Picture 1" descr="A logo for a company&#10;&#10;Description automatically generated">
            <a:extLst>
              <a:ext uri="{FF2B5EF4-FFF2-40B4-BE49-F238E27FC236}">
                <a16:creationId xmlns:a16="http://schemas.microsoft.com/office/drawing/2014/main" id="{360C5D95-8B92-885A-0D41-BF45E04291FF}"/>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10823317" y="146450"/>
            <a:ext cx="1213200" cy="1213200"/>
          </a:xfrm>
          <a:prstGeom prst="rect">
            <a:avLst/>
          </a:prstGeom>
        </p:spPr>
      </p:pic>
      <p:grpSp>
        <p:nvGrpSpPr>
          <p:cNvPr id="148" name="Group 147">
            <a:extLst>
              <a:ext uri="{FF2B5EF4-FFF2-40B4-BE49-F238E27FC236}">
                <a16:creationId xmlns:a16="http://schemas.microsoft.com/office/drawing/2014/main" id="{B887689B-A381-D4E6-83B5-2FDE80052BFA}"/>
              </a:ext>
            </a:extLst>
          </p:cNvPr>
          <p:cNvGrpSpPr/>
          <p:nvPr/>
        </p:nvGrpSpPr>
        <p:grpSpPr>
          <a:xfrm>
            <a:off x="9291847" y="1643890"/>
            <a:ext cx="2785854" cy="5080360"/>
            <a:chOff x="1737894" y="267202"/>
            <a:chExt cx="6866935" cy="12522730"/>
          </a:xfrm>
        </p:grpSpPr>
        <p:sp>
          <p:nvSpPr>
            <p:cNvPr id="149" name="Freeform 463">
              <a:extLst>
                <a:ext uri="{FF2B5EF4-FFF2-40B4-BE49-F238E27FC236}">
                  <a16:creationId xmlns:a16="http://schemas.microsoft.com/office/drawing/2014/main" id="{2DD47F27-F329-86E6-84B5-11EA5A6566A0}"/>
                </a:ext>
              </a:extLst>
            </p:cNvPr>
            <p:cNvSpPr>
              <a:spLocks/>
            </p:cNvSpPr>
            <p:nvPr/>
          </p:nvSpPr>
          <p:spPr bwMode="auto">
            <a:xfrm>
              <a:off x="4869517" y="6595576"/>
              <a:ext cx="848995" cy="2327306"/>
            </a:xfrm>
            <a:custGeom>
              <a:avLst/>
              <a:gdLst>
                <a:gd name="T0" fmla="*/ 36 w 78"/>
                <a:gd name="T1" fmla="*/ 0 h 214"/>
                <a:gd name="T2" fmla="*/ 73 w 78"/>
                <a:gd name="T3" fmla="*/ 84 h 214"/>
                <a:gd name="T4" fmla="*/ 13 w 78"/>
                <a:gd name="T5" fmla="*/ 214 h 214"/>
                <a:gd name="T6" fmla="*/ 0 w 78"/>
                <a:gd name="T7" fmla="*/ 183 h 214"/>
                <a:gd name="T8" fmla="*/ 30 w 78"/>
                <a:gd name="T9" fmla="*/ 88 h 214"/>
                <a:gd name="T10" fmla="*/ 2 w 78"/>
                <a:gd name="T11" fmla="*/ 36 h 214"/>
                <a:gd name="T12" fmla="*/ 36 w 78"/>
                <a:gd name="T13" fmla="*/ 0 h 214"/>
              </a:gdLst>
              <a:ahLst/>
              <a:cxnLst>
                <a:cxn ang="0">
                  <a:pos x="T0" y="T1"/>
                </a:cxn>
                <a:cxn ang="0">
                  <a:pos x="T2" y="T3"/>
                </a:cxn>
                <a:cxn ang="0">
                  <a:pos x="T4" y="T5"/>
                </a:cxn>
                <a:cxn ang="0">
                  <a:pos x="T6" y="T7"/>
                </a:cxn>
                <a:cxn ang="0">
                  <a:pos x="T8" y="T9"/>
                </a:cxn>
                <a:cxn ang="0">
                  <a:pos x="T10" y="T11"/>
                </a:cxn>
                <a:cxn ang="0">
                  <a:pos x="T12" y="T13"/>
                </a:cxn>
              </a:cxnLst>
              <a:rect l="0" t="0" r="r" b="b"/>
              <a:pathLst>
                <a:path w="78" h="214">
                  <a:moveTo>
                    <a:pt x="36" y="0"/>
                  </a:moveTo>
                  <a:cubicBezTo>
                    <a:pt x="36" y="0"/>
                    <a:pt x="68" y="52"/>
                    <a:pt x="73" y="84"/>
                  </a:cubicBezTo>
                  <a:cubicBezTo>
                    <a:pt x="78" y="107"/>
                    <a:pt x="13" y="214"/>
                    <a:pt x="13" y="214"/>
                  </a:cubicBezTo>
                  <a:cubicBezTo>
                    <a:pt x="0" y="183"/>
                    <a:pt x="0" y="183"/>
                    <a:pt x="0" y="183"/>
                  </a:cubicBezTo>
                  <a:cubicBezTo>
                    <a:pt x="0" y="183"/>
                    <a:pt x="22" y="140"/>
                    <a:pt x="30" y="88"/>
                  </a:cubicBezTo>
                  <a:cubicBezTo>
                    <a:pt x="29" y="80"/>
                    <a:pt x="2" y="36"/>
                    <a:pt x="2" y="36"/>
                  </a:cubicBezTo>
                  <a:lnTo>
                    <a:pt x="36" y="0"/>
                  </a:lnTo>
                  <a:close/>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0" name="Freeform 466">
              <a:extLst>
                <a:ext uri="{FF2B5EF4-FFF2-40B4-BE49-F238E27FC236}">
                  <a16:creationId xmlns:a16="http://schemas.microsoft.com/office/drawing/2014/main" id="{5C27C859-2164-A539-FD04-D846F5F3F04B}"/>
                </a:ext>
              </a:extLst>
            </p:cNvPr>
            <p:cNvSpPr>
              <a:spLocks/>
            </p:cNvSpPr>
            <p:nvPr/>
          </p:nvSpPr>
          <p:spPr bwMode="auto">
            <a:xfrm>
              <a:off x="4738903" y="8513226"/>
              <a:ext cx="427464" cy="552144"/>
            </a:xfrm>
            <a:custGeom>
              <a:avLst/>
              <a:gdLst>
                <a:gd name="T0" fmla="*/ 39 w 39"/>
                <a:gd name="T1" fmla="*/ 14 h 51"/>
                <a:gd name="T2" fmla="*/ 25 w 39"/>
                <a:gd name="T3" fmla="*/ 51 h 51"/>
                <a:gd name="T4" fmla="*/ 4 w 39"/>
                <a:gd name="T5" fmla="*/ 26 h 51"/>
                <a:gd name="T6" fmla="*/ 27 w 39"/>
                <a:gd name="T7" fmla="*/ 0 h 51"/>
                <a:gd name="T8" fmla="*/ 39 w 39"/>
                <a:gd name="T9" fmla="*/ 14 h 51"/>
              </a:gdLst>
              <a:ahLst/>
              <a:cxnLst>
                <a:cxn ang="0">
                  <a:pos x="T0" y="T1"/>
                </a:cxn>
                <a:cxn ang="0">
                  <a:pos x="T2" y="T3"/>
                </a:cxn>
                <a:cxn ang="0">
                  <a:pos x="T4" y="T5"/>
                </a:cxn>
                <a:cxn ang="0">
                  <a:pos x="T6" y="T7"/>
                </a:cxn>
                <a:cxn ang="0">
                  <a:pos x="T8" y="T9"/>
                </a:cxn>
              </a:cxnLst>
              <a:rect l="0" t="0" r="r" b="b"/>
              <a:pathLst>
                <a:path w="39" h="51">
                  <a:moveTo>
                    <a:pt x="39" y="14"/>
                  </a:moveTo>
                  <a:cubicBezTo>
                    <a:pt x="25" y="51"/>
                    <a:pt x="25" y="51"/>
                    <a:pt x="25" y="51"/>
                  </a:cubicBezTo>
                  <a:cubicBezTo>
                    <a:pt x="25" y="51"/>
                    <a:pt x="8" y="45"/>
                    <a:pt x="4" y="26"/>
                  </a:cubicBezTo>
                  <a:cubicBezTo>
                    <a:pt x="0" y="7"/>
                    <a:pt x="27" y="0"/>
                    <a:pt x="27" y="0"/>
                  </a:cubicBezTo>
                  <a:lnTo>
                    <a:pt x="39" y="14"/>
                  </a:lnTo>
                  <a:close/>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1" name="Freeform 471">
              <a:extLst>
                <a:ext uri="{FF2B5EF4-FFF2-40B4-BE49-F238E27FC236}">
                  <a16:creationId xmlns:a16="http://schemas.microsoft.com/office/drawing/2014/main" id="{EA9CFD05-7B15-D98E-5880-B76A69CC9F0B}"/>
                </a:ext>
              </a:extLst>
            </p:cNvPr>
            <p:cNvSpPr>
              <a:spLocks/>
            </p:cNvSpPr>
            <p:nvPr/>
          </p:nvSpPr>
          <p:spPr bwMode="auto">
            <a:xfrm>
              <a:off x="3563379" y="4796662"/>
              <a:ext cx="955861" cy="1003357"/>
            </a:xfrm>
            <a:custGeom>
              <a:avLst/>
              <a:gdLst>
                <a:gd name="T0" fmla="*/ 88 w 88"/>
                <a:gd name="T1" fmla="*/ 60 h 92"/>
                <a:gd name="T2" fmla="*/ 44 w 88"/>
                <a:gd name="T3" fmla="*/ 92 h 92"/>
                <a:gd name="T4" fmla="*/ 0 w 88"/>
                <a:gd name="T5" fmla="*/ 60 h 92"/>
                <a:gd name="T6" fmla="*/ 9 w 88"/>
                <a:gd name="T7" fmla="*/ 60 h 92"/>
                <a:gd name="T8" fmla="*/ 18 w 88"/>
                <a:gd name="T9" fmla="*/ 54 h 92"/>
                <a:gd name="T10" fmla="*/ 19 w 88"/>
                <a:gd name="T11" fmla="*/ 51 h 92"/>
                <a:gd name="T12" fmla="*/ 23 w 88"/>
                <a:gd name="T13" fmla="*/ 15 h 92"/>
                <a:gd name="T14" fmla="*/ 24 w 88"/>
                <a:gd name="T15" fmla="*/ 0 h 92"/>
                <a:gd name="T16" fmla="*/ 64 w 88"/>
                <a:gd name="T17" fmla="*/ 0 h 92"/>
                <a:gd name="T18" fmla="*/ 66 w 88"/>
                <a:gd name="T19" fmla="*/ 16 h 92"/>
                <a:gd name="T20" fmla="*/ 68 w 88"/>
                <a:gd name="T21" fmla="*/ 37 h 92"/>
                <a:gd name="T22" fmla="*/ 69 w 88"/>
                <a:gd name="T23" fmla="*/ 51 h 92"/>
                <a:gd name="T24" fmla="*/ 80 w 88"/>
                <a:gd name="T25" fmla="*/ 60 h 92"/>
                <a:gd name="T26" fmla="*/ 88 w 88"/>
                <a:gd name="T27" fmla="*/ 6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8" h="92">
                  <a:moveTo>
                    <a:pt x="88" y="60"/>
                  </a:moveTo>
                  <a:cubicBezTo>
                    <a:pt x="83" y="79"/>
                    <a:pt x="65" y="92"/>
                    <a:pt x="44" y="92"/>
                  </a:cubicBezTo>
                  <a:cubicBezTo>
                    <a:pt x="24" y="92"/>
                    <a:pt x="6" y="79"/>
                    <a:pt x="0" y="60"/>
                  </a:cubicBezTo>
                  <a:cubicBezTo>
                    <a:pt x="9" y="60"/>
                    <a:pt x="9" y="60"/>
                    <a:pt x="9" y="60"/>
                  </a:cubicBezTo>
                  <a:cubicBezTo>
                    <a:pt x="13" y="60"/>
                    <a:pt x="17" y="58"/>
                    <a:pt x="18" y="54"/>
                  </a:cubicBezTo>
                  <a:cubicBezTo>
                    <a:pt x="19" y="53"/>
                    <a:pt x="19" y="52"/>
                    <a:pt x="19" y="51"/>
                  </a:cubicBezTo>
                  <a:cubicBezTo>
                    <a:pt x="23" y="15"/>
                    <a:pt x="23" y="15"/>
                    <a:pt x="23" y="15"/>
                  </a:cubicBezTo>
                  <a:cubicBezTo>
                    <a:pt x="24" y="0"/>
                    <a:pt x="24" y="0"/>
                    <a:pt x="24" y="0"/>
                  </a:cubicBezTo>
                  <a:cubicBezTo>
                    <a:pt x="64" y="0"/>
                    <a:pt x="64" y="0"/>
                    <a:pt x="64" y="0"/>
                  </a:cubicBezTo>
                  <a:cubicBezTo>
                    <a:pt x="66" y="16"/>
                    <a:pt x="66" y="16"/>
                    <a:pt x="66" y="16"/>
                  </a:cubicBezTo>
                  <a:cubicBezTo>
                    <a:pt x="68" y="37"/>
                    <a:pt x="68" y="37"/>
                    <a:pt x="68" y="37"/>
                  </a:cubicBezTo>
                  <a:cubicBezTo>
                    <a:pt x="69" y="51"/>
                    <a:pt x="69" y="51"/>
                    <a:pt x="69" y="51"/>
                  </a:cubicBezTo>
                  <a:cubicBezTo>
                    <a:pt x="70" y="56"/>
                    <a:pt x="74" y="60"/>
                    <a:pt x="80" y="60"/>
                  </a:cubicBezTo>
                  <a:lnTo>
                    <a:pt x="88" y="60"/>
                  </a:lnTo>
                  <a:close/>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2" name="Freeform 472">
              <a:extLst>
                <a:ext uri="{FF2B5EF4-FFF2-40B4-BE49-F238E27FC236}">
                  <a16:creationId xmlns:a16="http://schemas.microsoft.com/office/drawing/2014/main" id="{C313D28A-32B3-4404-ED4A-91874D23540B}"/>
                </a:ext>
              </a:extLst>
            </p:cNvPr>
            <p:cNvSpPr>
              <a:spLocks/>
            </p:cNvSpPr>
            <p:nvPr/>
          </p:nvSpPr>
          <p:spPr bwMode="auto">
            <a:xfrm>
              <a:off x="3800859" y="4761040"/>
              <a:ext cx="480901" cy="439339"/>
            </a:xfrm>
            <a:custGeom>
              <a:avLst/>
              <a:gdLst>
                <a:gd name="T0" fmla="*/ 44 w 44"/>
                <a:gd name="T1" fmla="*/ 22 h 40"/>
                <a:gd name="T2" fmla="*/ 0 w 44"/>
                <a:gd name="T3" fmla="*/ 40 h 40"/>
                <a:gd name="T4" fmla="*/ 1 w 44"/>
                <a:gd name="T5" fmla="*/ 36 h 40"/>
                <a:gd name="T6" fmla="*/ 1 w 44"/>
                <a:gd name="T7" fmla="*/ 1 h 40"/>
                <a:gd name="T8" fmla="*/ 44 w 44"/>
                <a:gd name="T9" fmla="*/ 2 h 40"/>
                <a:gd name="T10" fmla="*/ 44 w 44"/>
                <a:gd name="T11" fmla="*/ 22 h 40"/>
              </a:gdLst>
              <a:ahLst/>
              <a:cxnLst>
                <a:cxn ang="0">
                  <a:pos x="T0" y="T1"/>
                </a:cxn>
                <a:cxn ang="0">
                  <a:pos x="T2" y="T3"/>
                </a:cxn>
                <a:cxn ang="0">
                  <a:pos x="T4" y="T5"/>
                </a:cxn>
                <a:cxn ang="0">
                  <a:pos x="T6" y="T7"/>
                </a:cxn>
                <a:cxn ang="0">
                  <a:pos x="T8" y="T9"/>
                </a:cxn>
                <a:cxn ang="0">
                  <a:pos x="T10" y="T11"/>
                </a:cxn>
              </a:cxnLst>
              <a:rect l="0" t="0" r="r" b="b"/>
              <a:pathLst>
                <a:path w="44" h="40">
                  <a:moveTo>
                    <a:pt x="44" y="22"/>
                  </a:moveTo>
                  <a:cubicBezTo>
                    <a:pt x="31" y="35"/>
                    <a:pt x="20" y="37"/>
                    <a:pt x="0" y="40"/>
                  </a:cubicBezTo>
                  <a:cubicBezTo>
                    <a:pt x="0" y="39"/>
                    <a:pt x="1" y="38"/>
                    <a:pt x="1" y="36"/>
                  </a:cubicBezTo>
                  <a:cubicBezTo>
                    <a:pt x="1" y="1"/>
                    <a:pt x="1" y="1"/>
                    <a:pt x="1" y="1"/>
                  </a:cubicBezTo>
                  <a:cubicBezTo>
                    <a:pt x="16" y="0"/>
                    <a:pt x="33" y="0"/>
                    <a:pt x="44" y="2"/>
                  </a:cubicBezTo>
                  <a:lnTo>
                    <a:pt x="44" y="22"/>
                  </a:lnTo>
                  <a:close/>
                </a:path>
              </a:pathLst>
            </a:custGeom>
            <a:solidFill>
              <a:srgbClr val="ED90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3" name="Freeform 473">
              <a:extLst>
                <a:ext uri="{FF2B5EF4-FFF2-40B4-BE49-F238E27FC236}">
                  <a16:creationId xmlns:a16="http://schemas.microsoft.com/office/drawing/2014/main" id="{DAB63EF4-248E-2047-18A8-AA5C28C7DC1B}"/>
                </a:ext>
              </a:extLst>
            </p:cNvPr>
            <p:cNvSpPr>
              <a:spLocks/>
            </p:cNvSpPr>
            <p:nvPr/>
          </p:nvSpPr>
          <p:spPr bwMode="auto">
            <a:xfrm>
              <a:off x="2465030" y="5384426"/>
              <a:ext cx="3158485" cy="3390031"/>
            </a:xfrm>
            <a:custGeom>
              <a:avLst/>
              <a:gdLst>
                <a:gd name="T0" fmla="*/ 234 w 290"/>
                <a:gd name="T1" fmla="*/ 140 h 311"/>
                <a:gd name="T2" fmla="*/ 240 w 290"/>
                <a:gd name="T3" fmla="*/ 232 h 311"/>
                <a:gd name="T4" fmla="*/ 232 w 290"/>
                <a:gd name="T5" fmla="*/ 253 h 311"/>
                <a:gd name="T6" fmla="*/ 204 w 290"/>
                <a:gd name="T7" fmla="*/ 291 h 311"/>
                <a:gd name="T8" fmla="*/ 203 w 290"/>
                <a:gd name="T9" fmla="*/ 291 h 311"/>
                <a:gd name="T10" fmla="*/ 44 w 290"/>
                <a:gd name="T11" fmla="*/ 300 h 311"/>
                <a:gd name="T12" fmla="*/ 56 w 290"/>
                <a:gd name="T13" fmla="*/ 140 h 311"/>
                <a:gd name="T14" fmla="*/ 0 w 290"/>
                <a:gd name="T15" fmla="*/ 124 h 311"/>
                <a:gd name="T16" fmla="*/ 53 w 290"/>
                <a:gd name="T17" fmla="*/ 18 h 311"/>
                <a:gd name="T18" fmla="*/ 75 w 290"/>
                <a:gd name="T19" fmla="*/ 12 h 311"/>
                <a:gd name="T20" fmla="*/ 119 w 290"/>
                <a:gd name="T21" fmla="*/ 0 h 311"/>
                <a:gd name="T22" fmla="*/ 145 w 290"/>
                <a:gd name="T23" fmla="*/ 55 h 311"/>
                <a:gd name="T24" fmla="*/ 171 w 290"/>
                <a:gd name="T25" fmla="*/ 0 h 311"/>
                <a:gd name="T26" fmla="*/ 237 w 290"/>
                <a:gd name="T27" fmla="*/ 18 h 311"/>
                <a:gd name="T28" fmla="*/ 290 w 290"/>
                <a:gd name="T29" fmla="*/ 124 h 311"/>
                <a:gd name="T30" fmla="*/ 234 w 290"/>
                <a:gd name="T31" fmla="*/ 140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90" h="311">
                  <a:moveTo>
                    <a:pt x="234" y="140"/>
                  </a:moveTo>
                  <a:cubicBezTo>
                    <a:pt x="240" y="232"/>
                    <a:pt x="240" y="232"/>
                    <a:pt x="240" y="232"/>
                  </a:cubicBezTo>
                  <a:cubicBezTo>
                    <a:pt x="240" y="232"/>
                    <a:pt x="237" y="244"/>
                    <a:pt x="232" y="253"/>
                  </a:cubicBezTo>
                  <a:cubicBezTo>
                    <a:pt x="225" y="268"/>
                    <a:pt x="213" y="285"/>
                    <a:pt x="204" y="291"/>
                  </a:cubicBezTo>
                  <a:cubicBezTo>
                    <a:pt x="203" y="291"/>
                    <a:pt x="203" y="291"/>
                    <a:pt x="203" y="291"/>
                  </a:cubicBezTo>
                  <a:cubicBezTo>
                    <a:pt x="167" y="311"/>
                    <a:pt x="44" y="300"/>
                    <a:pt x="44" y="300"/>
                  </a:cubicBezTo>
                  <a:cubicBezTo>
                    <a:pt x="56" y="140"/>
                    <a:pt x="56" y="140"/>
                    <a:pt x="56" y="140"/>
                  </a:cubicBezTo>
                  <a:cubicBezTo>
                    <a:pt x="0" y="124"/>
                    <a:pt x="0" y="124"/>
                    <a:pt x="0" y="124"/>
                  </a:cubicBezTo>
                  <a:cubicBezTo>
                    <a:pt x="53" y="18"/>
                    <a:pt x="53" y="18"/>
                    <a:pt x="53" y="18"/>
                  </a:cubicBezTo>
                  <a:cubicBezTo>
                    <a:pt x="56" y="17"/>
                    <a:pt x="65" y="15"/>
                    <a:pt x="75" y="12"/>
                  </a:cubicBezTo>
                  <a:cubicBezTo>
                    <a:pt x="95" y="7"/>
                    <a:pt x="119" y="0"/>
                    <a:pt x="119" y="0"/>
                  </a:cubicBezTo>
                  <a:cubicBezTo>
                    <a:pt x="145" y="55"/>
                    <a:pt x="145" y="55"/>
                    <a:pt x="145" y="55"/>
                  </a:cubicBezTo>
                  <a:cubicBezTo>
                    <a:pt x="171" y="0"/>
                    <a:pt x="171" y="0"/>
                    <a:pt x="171" y="0"/>
                  </a:cubicBezTo>
                  <a:cubicBezTo>
                    <a:pt x="171" y="0"/>
                    <a:pt x="228" y="16"/>
                    <a:pt x="237" y="18"/>
                  </a:cubicBezTo>
                  <a:cubicBezTo>
                    <a:pt x="290" y="124"/>
                    <a:pt x="290" y="124"/>
                    <a:pt x="290" y="124"/>
                  </a:cubicBezTo>
                  <a:lnTo>
                    <a:pt x="234" y="140"/>
                  </a:lnTo>
                  <a:close/>
                </a:path>
              </a:pathLst>
            </a:custGeom>
            <a:solidFill>
              <a:srgbClr val="FDF4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4" name="Freeform 474">
              <a:extLst>
                <a:ext uri="{FF2B5EF4-FFF2-40B4-BE49-F238E27FC236}">
                  <a16:creationId xmlns:a16="http://schemas.microsoft.com/office/drawing/2014/main" id="{A61F0756-D825-F1F8-5161-046818C03F33}"/>
                </a:ext>
              </a:extLst>
            </p:cNvPr>
            <p:cNvSpPr>
              <a:spLocks/>
            </p:cNvSpPr>
            <p:nvPr/>
          </p:nvSpPr>
          <p:spPr bwMode="auto">
            <a:xfrm>
              <a:off x="3759298" y="5384426"/>
              <a:ext cx="564018" cy="599641"/>
            </a:xfrm>
            <a:custGeom>
              <a:avLst/>
              <a:gdLst>
                <a:gd name="T0" fmla="*/ 52 w 52"/>
                <a:gd name="T1" fmla="*/ 0 h 55"/>
                <a:gd name="T2" fmla="*/ 26 w 52"/>
                <a:gd name="T3" fmla="*/ 4 h 55"/>
                <a:gd name="T4" fmla="*/ 0 w 52"/>
                <a:gd name="T5" fmla="*/ 0 h 55"/>
                <a:gd name="T6" fmla="*/ 18 w 52"/>
                <a:gd name="T7" fmla="*/ 38 h 55"/>
                <a:gd name="T8" fmla="*/ 26 w 52"/>
                <a:gd name="T9" fmla="*/ 55 h 55"/>
                <a:gd name="T10" fmla="*/ 41 w 52"/>
                <a:gd name="T11" fmla="*/ 24 h 55"/>
                <a:gd name="T12" fmla="*/ 52 w 52"/>
                <a:gd name="T13" fmla="*/ 0 h 55"/>
              </a:gdLst>
              <a:ahLst/>
              <a:cxnLst>
                <a:cxn ang="0">
                  <a:pos x="T0" y="T1"/>
                </a:cxn>
                <a:cxn ang="0">
                  <a:pos x="T2" y="T3"/>
                </a:cxn>
                <a:cxn ang="0">
                  <a:pos x="T4" y="T5"/>
                </a:cxn>
                <a:cxn ang="0">
                  <a:pos x="T6" y="T7"/>
                </a:cxn>
                <a:cxn ang="0">
                  <a:pos x="T8" y="T9"/>
                </a:cxn>
                <a:cxn ang="0">
                  <a:pos x="T10" y="T11"/>
                </a:cxn>
                <a:cxn ang="0">
                  <a:pos x="T12" y="T13"/>
                </a:cxn>
              </a:cxnLst>
              <a:rect l="0" t="0" r="r" b="b"/>
              <a:pathLst>
                <a:path w="52" h="55">
                  <a:moveTo>
                    <a:pt x="52" y="0"/>
                  </a:moveTo>
                  <a:cubicBezTo>
                    <a:pt x="26" y="4"/>
                    <a:pt x="26" y="4"/>
                    <a:pt x="26" y="4"/>
                  </a:cubicBezTo>
                  <a:cubicBezTo>
                    <a:pt x="0" y="0"/>
                    <a:pt x="0" y="0"/>
                    <a:pt x="0" y="0"/>
                  </a:cubicBezTo>
                  <a:cubicBezTo>
                    <a:pt x="0" y="0"/>
                    <a:pt x="14" y="28"/>
                    <a:pt x="18" y="38"/>
                  </a:cubicBezTo>
                  <a:cubicBezTo>
                    <a:pt x="26" y="55"/>
                    <a:pt x="26" y="55"/>
                    <a:pt x="26" y="55"/>
                  </a:cubicBezTo>
                  <a:cubicBezTo>
                    <a:pt x="26" y="55"/>
                    <a:pt x="37" y="33"/>
                    <a:pt x="41" y="24"/>
                  </a:cubicBezTo>
                  <a:cubicBezTo>
                    <a:pt x="45" y="14"/>
                    <a:pt x="52" y="0"/>
                    <a:pt x="52" y="0"/>
                  </a:cubicBezTo>
                  <a:close/>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5" name="Oval 475">
              <a:extLst>
                <a:ext uri="{FF2B5EF4-FFF2-40B4-BE49-F238E27FC236}">
                  <a16:creationId xmlns:a16="http://schemas.microsoft.com/office/drawing/2014/main" id="{8391CFAD-86A5-3C07-F113-01C866C76D79}"/>
                </a:ext>
              </a:extLst>
            </p:cNvPr>
            <p:cNvSpPr>
              <a:spLocks noChangeArrowheads="1"/>
            </p:cNvSpPr>
            <p:nvPr/>
          </p:nvSpPr>
          <p:spPr bwMode="auto">
            <a:xfrm>
              <a:off x="3889911" y="6025623"/>
              <a:ext cx="77183" cy="89058"/>
            </a:xfrm>
            <a:prstGeom prst="ellipse">
              <a:avLst/>
            </a:prstGeom>
            <a:solidFill>
              <a:srgbClr val="E7E7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6" name="Freeform 477">
              <a:extLst>
                <a:ext uri="{FF2B5EF4-FFF2-40B4-BE49-F238E27FC236}">
                  <a16:creationId xmlns:a16="http://schemas.microsoft.com/office/drawing/2014/main" id="{BFC59BEE-B8C5-4760-B3FA-8FA0ECF1E296}"/>
                </a:ext>
              </a:extLst>
            </p:cNvPr>
            <p:cNvSpPr>
              <a:spLocks/>
            </p:cNvSpPr>
            <p:nvPr/>
          </p:nvSpPr>
          <p:spPr bwMode="auto">
            <a:xfrm>
              <a:off x="3628683" y="5319119"/>
              <a:ext cx="350286" cy="706506"/>
            </a:xfrm>
            <a:custGeom>
              <a:avLst/>
              <a:gdLst>
                <a:gd name="T0" fmla="*/ 0 w 59"/>
                <a:gd name="T1" fmla="*/ 14 h 119"/>
                <a:gd name="T2" fmla="*/ 33 w 59"/>
                <a:gd name="T3" fmla="*/ 119 h 119"/>
                <a:gd name="T4" fmla="*/ 59 w 59"/>
                <a:gd name="T5" fmla="*/ 75 h 119"/>
                <a:gd name="T6" fmla="*/ 24 w 59"/>
                <a:gd name="T7" fmla="*/ 0 h 119"/>
                <a:gd name="T8" fmla="*/ 0 w 59"/>
                <a:gd name="T9" fmla="*/ 14 h 119"/>
              </a:gdLst>
              <a:ahLst/>
              <a:cxnLst>
                <a:cxn ang="0">
                  <a:pos x="T0" y="T1"/>
                </a:cxn>
                <a:cxn ang="0">
                  <a:pos x="T2" y="T3"/>
                </a:cxn>
                <a:cxn ang="0">
                  <a:pos x="T4" y="T5"/>
                </a:cxn>
                <a:cxn ang="0">
                  <a:pos x="T6" y="T7"/>
                </a:cxn>
                <a:cxn ang="0">
                  <a:pos x="T8" y="T9"/>
                </a:cxn>
              </a:cxnLst>
              <a:rect l="0" t="0" r="r" b="b"/>
              <a:pathLst>
                <a:path w="59" h="119">
                  <a:moveTo>
                    <a:pt x="0" y="14"/>
                  </a:moveTo>
                  <a:lnTo>
                    <a:pt x="33" y="119"/>
                  </a:lnTo>
                  <a:lnTo>
                    <a:pt x="59" y="75"/>
                  </a:lnTo>
                  <a:lnTo>
                    <a:pt x="24" y="0"/>
                  </a:lnTo>
                  <a:lnTo>
                    <a:pt x="0" y="14"/>
                  </a:lnTo>
                  <a:close/>
                </a:path>
              </a:pathLst>
            </a:custGeom>
            <a:solidFill>
              <a:srgbClr val="E8D6C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7" name="Rectangle 478">
              <a:extLst>
                <a:ext uri="{FF2B5EF4-FFF2-40B4-BE49-F238E27FC236}">
                  <a16:creationId xmlns:a16="http://schemas.microsoft.com/office/drawing/2014/main" id="{A4375F54-FBC1-2926-EE4F-86BEAA404CA8}"/>
                </a:ext>
              </a:extLst>
            </p:cNvPr>
            <p:cNvSpPr>
              <a:spLocks noChangeArrowheads="1"/>
            </p:cNvSpPr>
            <p:nvPr/>
          </p:nvSpPr>
          <p:spPr bwMode="auto">
            <a:xfrm>
              <a:off x="4032399" y="5960313"/>
              <a:ext cx="29688" cy="2713212"/>
            </a:xfrm>
            <a:prstGeom prst="rect">
              <a:avLst/>
            </a:prstGeom>
            <a:solidFill>
              <a:srgbClr val="E8D6C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8" name="Oval 479">
              <a:extLst>
                <a:ext uri="{FF2B5EF4-FFF2-40B4-BE49-F238E27FC236}">
                  <a16:creationId xmlns:a16="http://schemas.microsoft.com/office/drawing/2014/main" id="{299AB07D-C977-5F1E-C7D3-0135CAF317BD}"/>
                </a:ext>
              </a:extLst>
            </p:cNvPr>
            <p:cNvSpPr>
              <a:spLocks noChangeArrowheads="1"/>
            </p:cNvSpPr>
            <p:nvPr/>
          </p:nvSpPr>
          <p:spPr bwMode="auto">
            <a:xfrm>
              <a:off x="3889911" y="7118032"/>
              <a:ext cx="77183" cy="83118"/>
            </a:xfrm>
            <a:prstGeom prst="ellipse">
              <a:avLst/>
            </a:prstGeom>
            <a:solidFill>
              <a:srgbClr val="E8D6C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9" name="Oval 480">
              <a:extLst>
                <a:ext uri="{FF2B5EF4-FFF2-40B4-BE49-F238E27FC236}">
                  <a16:creationId xmlns:a16="http://schemas.microsoft.com/office/drawing/2014/main" id="{77117299-8002-DE90-1ED2-74778DF954D0}"/>
                </a:ext>
              </a:extLst>
            </p:cNvPr>
            <p:cNvSpPr>
              <a:spLocks noChangeArrowheads="1"/>
            </p:cNvSpPr>
            <p:nvPr/>
          </p:nvSpPr>
          <p:spPr bwMode="auto">
            <a:xfrm>
              <a:off x="3889911" y="6571828"/>
              <a:ext cx="77183" cy="89058"/>
            </a:xfrm>
            <a:prstGeom prst="ellipse">
              <a:avLst/>
            </a:prstGeom>
            <a:solidFill>
              <a:srgbClr val="E8D6C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0" name="Oval 481">
              <a:extLst>
                <a:ext uri="{FF2B5EF4-FFF2-40B4-BE49-F238E27FC236}">
                  <a16:creationId xmlns:a16="http://schemas.microsoft.com/office/drawing/2014/main" id="{3E6EDA63-E0BB-B1AA-3D50-B5E589A8EA89}"/>
                </a:ext>
              </a:extLst>
            </p:cNvPr>
            <p:cNvSpPr>
              <a:spLocks noChangeArrowheads="1"/>
            </p:cNvSpPr>
            <p:nvPr/>
          </p:nvSpPr>
          <p:spPr bwMode="auto">
            <a:xfrm>
              <a:off x="3889911" y="7682045"/>
              <a:ext cx="77183" cy="89058"/>
            </a:xfrm>
            <a:prstGeom prst="ellipse">
              <a:avLst/>
            </a:prstGeom>
            <a:solidFill>
              <a:srgbClr val="E8D6C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1" name="Oval 482">
              <a:extLst>
                <a:ext uri="{FF2B5EF4-FFF2-40B4-BE49-F238E27FC236}">
                  <a16:creationId xmlns:a16="http://schemas.microsoft.com/office/drawing/2014/main" id="{EB41E240-5DE6-8760-9BFE-6B582656124D}"/>
                </a:ext>
              </a:extLst>
            </p:cNvPr>
            <p:cNvSpPr>
              <a:spLocks noChangeArrowheads="1"/>
            </p:cNvSpPr>
            <p:nvPr/>
          </p:nvSpPr>
          <p:spPr bwMode="auto">
            <a:xfrm>
              <a:off x="3889911" y="8257937"/>
              <a:ext cx="77183" cy="89058"/>
            </a:xfrm>
            <a:prstGeom prst="ellipse">
              <a:avLst/>
            </a:prstGeom>
            <a:solidFill>
              <a:srgbClr val="E8D6C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2" name="Freeform 483">
              <a:extLst>
                <a:ext uri="{FF2B5EF4-FFF2-40B4-BE49-F238E27FC236}">
                  <a16:creationId xmlns:a16="http://schemas.microsoft.com/office/drawing/2014/main" id="{9331FDD9-7B57-6646-895B-A27067989463}"/>
                </a:ext>
              </a:extLst>
            </p:cNvPr>
            <p:cNvSpPr>
              <a:spLocks/>
            </p:cNvSpPr>
            <p:nvPr/>
          </p:nvSpPr>
          <p:spPr bwMode="auto">
            <a:xfrm>
              <a:off x="4115518" y="5319119"/>
              <a:ext cx="338411" cy="706506"/>
            </a:xfrm>
            <a:custGeom>
              <a:avLst/>
              <a:gdLst>
                <a:gd name="T0" fmla="*/ 33 w 57"/>
                <a:gd name="T1" fmla="*/ 0 h 119"/>
                <a:gd name="T2" fmla="*/ 0 w 57"/>
                <a:gd name="T3" fmla="*/ 75 h 119"/>
                <a:gd name="T4" fmla="*/ 24 w 57"/>
                <a:gd name="T5" fmla="*/ 119 h 119"/>
                <a:gd name="T6" fmla="*/ 57 w 57"/>
                <a:gd name="T7" fmla="*/ 14 h 119"/>
                <a:gd name="T8" fmla="*/ 33 w 57"/>
                <a:gd name="T9" fmla="*/ 0 h 119"/>
              </a:gdLst>
              <a:ahLst/>
              <a:cxnLst>
                <a:cxn ang="0">
                  <a:pos x="T0" y="T1"/>
                </a:cxn>
                <a:cxn ang="0">
                  <a:pos x="T2" y="T3"/>
                </a:cxn>
                <a:cxn ang="0">
                  <a:pos x="T4" y="T5"/>
                </a:cxn>
                <a:cxn ang="0">
                  <a:pos x="T6" y="T7"/>
                </a:cxn>
                <a:cxn ang="0">
                  <a:pos x="T8" y="T9"/>
                </a:cxn>
              </a:cxnLst>
              <a:rect l="0" t="0" r="r" b="b"/>
              <a:pathLst>
                <a:path w="57" h="119">
                  <a:moveTo>
                    <a:pt x="33" y="0"/>
                  </a:moveTo>
                  <a:lnTo>
                    <a:pt x="0" y="75"/>
                  </a:lnTo>
                  <a:lnTo>
                    <a:pt x="24" y="119"/>
                  </a:lnTo>
                  <a:lnTo>
                    <a:pt x="57" y="14"/>
                  </a:lnTo>
                  <a:lnTo>
                    <a:pt x="33" y="0"/>
                  </a:lnTo>
                  <a:close/>
                </a:path>
              </a:pathLst>
            </a:custGeom>
            <a:solidFill>
              <a:srgbClr val="E8D6C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3" name="Freeform 463">
              <a:extLst>
                <a:ext uri="{FF2B5EF4-FFF2-40B4-BE49-F238E27FC236}">
                  <a16:creationId xmlns:a16="http://schemas.microsoft.com/office/drawing/2014/main" id="{0456C919-4B1F-2E34-0506-9854F5DE7DE6}"/>
                </a:ext>
              </a:extLst>
            </p:cNvPr>
            <p:cNvSpPr>
              <a:spLocks/>
            </p:cNvSpPr>
            <p:nvPr/>
          </p:nvSpPr>
          <p:spPr bwMode="auto">
            <a:xfrm rot="20040209" flipH="1">
              <a:off x="2516482" y="6659244"/>
              <a:ext cx="977641" cy="2327306"/>
            </a:xfrm>
            <a:custGeom>
              <a:avLst/>
              <a:gdLst>
                <a:gd name="T0" fmla="*/ 36 w 78"/>
                <a:gd name="T1" fmla="*/ 0 h 214"/>
                <a:gd name="T2" fmla="*/ 73 w 78"/>
                <a:gd name="T3" fmla="*/ 84 h 214"/>
                <a:gd name="T4" fmla="*/ 13 w 78"/>
                <a:gd name="T5" fmla="*/ 214 h 214"/>
                <a:gd name="T6" fmla="*/ 0 w 78"/>
                <a:gd name="T7" fmla="*/ 183 h 214"/>
                <a:gd name="T8" fmla="*/ 30 w 78"/>
                <a:gd name="T9" fmla="*/ 88 h 214"/>
                <a:gd name="T10" fmla="*/ 2 w 78"/>
                <a:gd name="T11" fmla="*/ 36 h 214"/>
                <a:gd name="T12" fmla="*/ 36 w 78"/>
                <a:gd name="T13" fmla="*/ 0 h 214"/>
              </a:gdLst>
              <a:ahLst/>
              <a:cxnLst>
                <a:cxn ang="0">
                  <a:pos x="T0" y="T1"/>
                </a:cxn>
                <a:cxn ang="0">
                  <a:pos x="T2" y="T3"/>
                </a:cxn>
                <a:cxn ang="0">
                  <a:pos x="T4" y="T5"/>
                </a:cxn>
                <a:cxn ang="0">
                  <a:pos x="T6" y="T7"/>
                </a:cxn>
                <a:cxn ang="0">
                  <a:pos x="T8" y="T9"/>
                </a:cxn>
                <a:cxn ang="0">
                  <a:pos x="T10" y="T11"/>
                </a:cxn>
                <a:cxn ang="0">
                  <a:pos x="T12" y="T13"/>
                </a:cxn>
              </a:cxnLst>
              <a:rect l="0" t="0" r="r" b="b"/>
              <a:pathLst>
                <a:path w="78" h="214">
                  <a:moveTo>
                    <a:pt x="36" y="0"/>
                  </a:moveTo>
                  <a:cubicBezTo>
                    <a:pt x="36" y="0"/>
                    <a:pt x="68" y="52"/>
                    <a:pt x="73" y="84"/>
                  </a:cubicBezTo>
                  <a:cubicBezTo>
                    <a:pt x="78" y="107"/>
                    <a:pt x="13" y="214"/>
                    <a:pt x="13" y="214"/>
                  </a:cubicBezTo>
                  <a:cubicBezTo>
                    <a:pt x="0" y="183"/>
                    <a:pt x="0" y="183"/>
                    <a:pt x="0" y="183"/>
                  </a:cubicBezTo>
                  <a:cubicBezTo>
                    <a:pt x="0" y="183"/>
                    <a:pt x="22" y="140"/>
                    <a:pt x="30" y="88"/>
                  </a:cubicBezTo>
                  <a:cubicBezTo>
                    <a:pt x="29" y="80"/>
                    <a:pt x="2" y="36"/>
                    <a:pt x="2" y="36"/>
                  </a:cubicBezTo>
                  <a:lnTo>
                    <a:pt x="36" y="0"/>
                  </a:lnTo>
                  <a:close/>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4" name="Freeform 3891">
              <a:extLst>
                <a:ext uri="{FF2B5EF4-FFF2-40B4-BE49-F238E27FC236}">
                  <a16:creationId xmlns:a16="http://schemas.microsoft.com/office/drawing/2014/main" id="{BE315E1A-1429-095D-B60E-0C8F8F1851A7}"/>
                </a:ext>
              </a:extLst>
            </p:cNvPr>
            <p:cNvSpPr>
              <a:spLocks/>
            </p:cNvSpPr>
            <p:nvPr/>
          </p:nvSpPr>
          <p:spPr bwMode="auto">
            <a:xfrm>
              <a:off x="1737894" y="9120994"/>
              <a:ext cx="691783" cy="3643475"/>
            </a:xfrm>
            <a:custGeom>
              <a:avLst/>
              <a:gdLst>
                <a:gd name="T0" fmla="*/ 14 w 66"/>
                <a:gd name="T1" fmla="*/ 277 h 277"/>
                <a:gd name="T2" fmla="*/ 0 w 66"/>
                <a:gd name="T3" fmla="*/ 277 h 277"/>
                <a:gd name="T4" fmla="*/ 54 w 66"/>
                <a:gd name="T5" fmla="*/ 0 h 277"/>
                <a:gd name="T6" fmla="*/ 66 w 66"/>
                <a:gd name="T7" fmla="*/ 3 h 277"/>
                <a:gd name="T8" fmla="*/ 14 w 66"/>
                <a:gd name="T9" fmla="*/ 277 h 277"/>
              </a:gdLst>
              <a:ahLst/>
              <a:cxnLst>
                <a:cxn ang="0">
                  <a:pos x="T0" y="T1"/>
                </a:cxn>
                <a:cxn ang="0">
                  <a:pos x="T2" y="T3"/>
                </a:cxn>
                <a:cxn ang="0">
                  <a:pos x="T4" y="T5"/>
                </a:cxn>
                <a:cxn ang="0">
                  <a:pos x="T6" y="T7"/>
                </a:cxn>
                <a:cxn ang="0">
                  <a:pos x="T8" y="T9"/>
                </a:cxn>
              </a:cxnLst>
              <a:rect l="0" t="0" r="r" b="b"/>
              <a:pathLst>
                <a:path w="66" h="277">
                  <a:moveTo>
                    <a:pt x="14" y="277"/>
                  </a:moveTo>
                  <a:lnTo>
                    <a:pt x="0" y="277"/>
                  </a:lnTo>
                  <a:lnTo>
                    <a:pt x="54" y="0"/>
                  </a:lnTo>
                  <a:lnTo>
                    <a:pt x="66" y="3"/>
                  </a:lnTo>
                  <a:lnTo>
                    <a:pt x="14" y="277"/>
                  </a:lnTo>
                  <a:close/>
                </a:path>
              </a:pathLst>
            </a:custGeom>
            <a:solidFill>
              <a:srgbClr val="4445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5" name="Freeform 3892">
              <a:extLst>
                <a:ext uri="{FF2B5EF4-FFF2-40B4-BE49-F238E27FC236}">
                  <a16:creationId xmlns:a16="http://schemas.microsoft.com/office/drawing/2014/main" id="{C6EC3015-ABB1-EB26-3BD8-DB4F1E673243}"/>
                </a:ext>
              </a:extLst>
            </p:cNvPr>
            <p:cNvSpPr>
              <a:spLocks/>
            </p:cNvSpPr>
            <p:nvPr/>
          </p:nvSpPr>
          <p:spPr bwMode="auto">
            <a:xfrm>
              <a:off x="5947998" y="9120994"/>
              <a:ext cx="681302" cy="3630320"/>
            </a:xfrm>
            <a:custGeom>
              <a:avLst/>
              <a:gdLst>
                <a:gd name="T0" fmla="*/ 53 w 65"/>
                <a:gd name="T1" fmla="*/ 276 h 276"/>
                <a:gd name="T2" fmla="*/ 65 w 65"/>
                <a:gd name="T3" fmla="*/ 274 h 276"/>
                <a:gd name="T4" fmla="*/ 13 w 65"/>
                <a:gd name="T5" fmla="*/ 0 h 276"/>
                <a:gd name="T6" fmla="*/ 0 w 65"/>
                <a:gd name="T7" fmla="*/ 3 h 276"/>
                <a:gd name="T8" fmla="*/ 53 w 65"/>
                <a:gd name="T9" fmla="*/ 276 h 276"/>
              </a:gdLst>
              <a:ahLst/>
              <a:cxnLst>
                <a:cxn ang="0">
                  <a:pos x="T0" y="T1"/>
                </a:cxn>
                <a:cxn ang="0">
                  <a:pos x="T2" y="T3"/>
                </a:cxn>
                <a:cxn ang="0">
                  <a:pos x="T4" y="T5"/>
                </a:cxn>
                <a:cxn ang="0">
                  <a:pos x="T6" y="T7"/>
                </a:cxn>
                <a:cxn ang="0">
                  <a:pos x="T8" y="T9"/>
                </a:cxn>
              </a:cxnLst>
              <a:rect l="0" t="0" r="r" b="b"/>
              <a:pathLst>
                <a:path w="65" h="276">
                  <a:moveTo>
                    <a:pt x="53" y="276"/>
                  </a:moveTo>
                  <a:lnTo>
                    <a:pt x="65" y="274"/>
                  </a:lnTo>
                  <a:lnTo>
                    <a:pt x="13" y="0"/>
                  </a:lnTo>
                  <a:lnTo>
                    <a:pt x="0" y="3"/>
                  </a:lnTo>
                  <a:lnTo>
                    <a:pt x="53" y="276"/>
                  </a:lnTo>
                  <a:close/>
                </a:path>
              </a:pathLst>
            </a:custGeom>
            <a:solidFill>
              <a:srgbClr val="5355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6" name="Freeform 3893">
              <a:extLst>
                <a:ext uri="{FF2B5EF4-FFF2-40B4-BE49-F238E27FC236}">
                  <a16:creationId xmlns:a16="http://schemas.microsoft.com/office/drawing/2014/main" id="{1FF32B7D-9404-9B2B-573D-6B3A91FA7A33}"/>
                </a:ext>
              </a:extLst>
            </p:cNvPr>
            <p:cNvSpPr>
              <a:spLocks/>
            </p:cNvSpPr>
            <p:nvPr/>
          </p:nvSpPr>
          <p:spPr bwMode="auto">
            <a:xfrm>
              <a:off x="4736889" y="9120994"/>
              <a:ext cx="783520" cy="3630320"/>
            </a:xfrm>
            <a:custGeom>
              <a:avLst/>
              <a:gdLst>
                <a:gd name="T0" fmla="*/ 14 w 66"/>
                <a:gd name="T1" fmla="*/ 277 h 277"/>
                <a:gd name="T2" fmla="*/ 0 w 66"/>
                <a:gd name="T3" fmla="*/ 277 h 277"/>
                <a:gd name="T4" fmla="*/ 54 w 66"/>
                <a:gd name="T5" fmla="*/ 0 h 277"/>
                <a:gd name="T6" fmla="*/ 66 w 66"/>
                <a:gd name="T7" fmla="*/ 3 h 277"/>
                <a:gd name="T8" fmla="*/ 14 w 66"/>
                <a:gd name="T9" fmla="*/ 277 h 277"/>
              </a:gdLst>
              <a:ahLst/>
              <a:cxnLst>
                <a:cxn ang="0">
                  <a:pos x="T0" y="T1"/>
                </a:cxn>
                <a:cxn ang="0">
                  <a:pos x="T2" y="T3"/>
                </a:cxn>
                <a:cxn ang="0">
                  <a:pos x="T4" y="T5"/>
                </a:cxn>
                <a:cxn ang="0">
                  <a:pos x="T6" y="T7"/>
                </a:cxn>
                <a:cxn ang="0">
                  <a:pos x="T8" y="T9"/>
                </a:cxn>
              </a:cxnLst>
              <a:rect l="0" t="0" r="r" b="b"/>
              <a:pathLst>
                <a:path w="66" h="277">
                  <a:moveTo>
                    <a:pt x="14" y="277"/>
                  </a:moveTo>
                  <a:lnTo>
                    <a:pt x="0" y="277"/>
                  </a:lnTo>
                  <a:lnTo>
                    <a:pt x="54" y="0"/>
                  </a:lnTo>
                  <a:lnTo>
                    <a:pt x="66" y="3"/>
                  </a:lnTo>
                  <a:lnTo>
                    <a:pt x="14" y="277"/>
                  </a:lnTo>
                  <a:close/>
                </a:path>
              </a:pathLst>
            </a:custGeom>
            <a:solidFill>
              <a:srgbClr val="4445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7" name="Freeform 3894">
              <a:extLst>
                <a:ext uri="{FF2B5EF4-FFF2-40B4-BE49-F238E27FC236}">
                  <a16:creationId xmlns:a16="http://schemas.microsoft.com/office/drawing/2014/main" id="{34D826D1-408D-9368-C0AE-17A6B245224A}"/>
                </a:ext>
              </a:extLst>
            </p:cNvPr>
            <p:cNvSpPr>
              <a:spLocks/>
            </p:cNvSpPr>
            <p:nvPr/>
          </p:nvSpPr>
          <p:spPr bwMode="auto">
            <a:xfrm>
              <a:off x="2759985" y="9132790"/>
              <a:ext cx="731396" cy="3255887"/>
            </a:xfrm>
            <a:custGeom>
              <a:avLst/>
              <a:gdLst>
                <a:gd name="T0" fmla="*/ 50 w 62"/>
                <a:gd name="T1" fmla="*/ 276 h 276"/>
                <a:gd name="T2" fmla="*/ 62 w 62"/>
                <a:gd name="T3" fmla="*/ 276 h 276"/>
                <a:gd name="T4" fmla="*/ 12 w 62"/>
                <a:gd name="T5" fmla="*/ 0 h 276"/>
                <a:gd name="T6" fmla="*/ 0 w 62"/>
                <a:gd name="T7" fmla="*/ 3 h 276"/>
                <a:gd name="T8" fmla="*/ 50 w 62"/>
                <a:gd name="T9" fmla="*/ 276 h 276"/>
              </a:gdLst>
              <a:ahLst/>
              <a:cxnLst>
                <a:cxn ang="0">
                  <a:pos x="T0" y="T1"/>
                </a:cxn>
                <a:cxn ang="0">
                  <a:pos x="T2" y="T3"/>
                </a:cxn>
                <a:cxn ang="0">
                  <a:pos x="T4" y="T5"/>
                </a:cxn>
                <a:cxn ang="0">
                  <a:pos x="T6" y="T7"/>
                </a:cxn>
                <a:cxn ang="0">
                  <a:pos x="T8" y="T9"/>
                </a:cxn>
              </a:cxnLst>
              <a:rect l="0" t="0" r="r" b="b"/>
              <a:pathLst>
                <a:path w="62" h="276">
                  <a:moveTo>
                    <a:pt x="50" y="276"/>
                  </a:moveTo>
                  <a:lnTo>
                    <a:pt x="62" y="276"/>
                  </a:lnTo>
                  <a:lnTo>
                    <a:pt x="12" y="0"/>
                  </a:lnTo>
                  <a:lnTo>
                    <a:pt x="0" y="3"/>
                  </a:lnTo>
                  <a:lnTo>
                    <a:pt x="50" y="276"/>
                  </a:lnTo>
                  <a:close/>
                </a:path>
              </a:pathLst>
            </a:custGeom>
            <a:solidFill>
              <a:srgbClr val="5355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8" name="Rectangle 3895">
              <a:extLst>
                <a:ext uri="{FF2B5EF4-FFF2-40B4-BE49-F238E27FC236}">
                  <a16:creationId xmlns:a16="http://schemas.microsoft.com/office/drawing/2014/main" id="{F22CFB5A-B381-F959-9044-A285DD77217E}"/>
                </a:ext>
              </a:extLst>
            </p:cNvPr>
            <p:cNvSpPr>
              <a:spLocks noChangeArrowheads="1"/>
            </p:cNvSpPr>
            <p:nvPr/>
          </p:nvSpPr>
          <p:spPr bwMode="auto">
            <a:xfrm>
              <a:off x="1957810" y="9120994"/>
              <a:ext cx="4211418" cy="176951"/>
            </a:xfrm>
            <a:prstGeom prst="rect">
              <a:avLst/>
            </a:prstGeom>
            <a:solidFill>
              <a:srgbClr val="44454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9" name="Rectangle 3897">
              <a:extLst>
                <a:ext uri="{FF2B5EF4-FFF2-40B4-BE49-F238E27FC236}">
                  <a16:creationId xmlns:a16="http://schemas.microsoft.com/office/drawing/2014/main" id="{0C9F322B-BFB5-4E43-D148-A96F6248F951}"/>
                </a:ext>
              </a:extLst>
            </p:cNvPr>
            <p:cNvSpPr>
              <a:spLocks noChangeArrowheads="1"/>
            </p:cNvSpPr>
            <p:nvPr/>
          </p:nvSpPr>
          <p:spPr bwMode="auto">
            <a:xfrm>
              <a:off x="1957810" y="8955841"/>
              <a:ext cx="4211422" cy="176953"/>
            </a:xfrm>
            <a:prstGeom prst="rect">
              <a:avLst/>
            </a:prstGeom>
            <a:solidFill>
              <a:srgbClr val="53555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0" name="Freeform 3898">
              <a:extLst>
                <a:ext uri="{FF2B5EF4-FFF2-40B4-BE49-F238E27FC236}">
                  <a16:creationId xmlns:a16="http://schemas.microsoft.com/office/drawing/2014/main" id="{6AA4BB43-E8C3-6A46-A5AB-A03DABE82014}"/>
                </a:ext>
              </a:extLst>
            </p:cNvPr>
            <p:cNvSpPr>
              <a:spLocks/>
            </p:cNvSpPr>
            <p:nvPr/>
          </p:nvSpPr>
          <p:spPr bwMode="auto">
            <a:xfrm>
              <a:off x="5201897" y="6761658"/>
              <a:ext cx="424682" cy="436481"/>
            </a:xfrm>
            <a:custGeom>
              <a:avLst/>
              <a:gdLst>
                <a:gd name="T0" fmla="*/ 24 w 36"/>
                <a:gd name="T1" fmla="*/ 0 h 37"/>
                <a:gd name="T2" fmla="*/ 36 w 36"/>
                <a:gd name="T3" fmla="*/ 37 h 37"/>
                <a:gd name="T4" fmla="*/ 0 w 36"/>
                <a:gd name="T5" fmla="*/ 23 h 37"/>
                <a:gd name="T6" fmla="*/ 24 w 36"/>
                <a:gd name="T7" fmla="*/ 0 h 37"/>
              </a:gdLst>
              <a:ahLst/>
              <a:cxnLst>
                <a:cxn ang="0">
                  <a:pos x="T0" y="T1"/>
                </a:cxn>
                <a:cxn ang="0">
                  <a:pos x="T2" y="T3"/>
                </a:cxn>
                <a:cxn ang="0">
                  <a:pos x="T4" y="T5"/>
                </a:cxn>
                <a:cxn ang="0">
                  <a:pos x="T6" y="T7"/>
                </a:cxn>
              </a:cxnLst>
              <a:rect l="0" t="0" r="r" b="b"/>
              <a:pathLst>
                <a:path w="36" h="37">
                  <a:moveTo>
                    <a:pt x="24" y="0"/>
                  </a:moveTo>
                  <a:lnTo>
                    <a:pt x="36" y="37"/>
                  </a:lnTo>
                  <a:lnTo>
                    <a:pt x="0" y="23"/>
                  </a:lnTo>
                  <a:lnTo>
                    <a:pt x="24" y="0"/>
                  </a:lnTo>
                  <a:close/>
                </a:path>
              </a:pathLst>
            </a:custGeom>
            <a:solidFill>
              <a:srgbClr val="F79C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1" name="Freeform 3902">
              <a:extLst>
                <a:ext uri="{FF2B5EF4-FFF2-40B4-BE49-F238E27FC236}">
                  <a16:creationId xmlns:a16="http://schemas.microsoft.com/office/drawing/2014/main" id="{E1EB1323-866D-3C18-BC3A-FBB9CF4A238B}"/>
                </a:ext>
              </a:extLst>
            </p:cNvPr>
            <p:cNvSpPr>
              <a:spLocks/>
            </p:cNvSpPr>
            <p:nvPr/>
          </p:nvSpPr>
          <p:spPr bwMode="auto">
            <a:xfrm>
              <a:off x="2984119" y="8318820"/>
              <a:ext cx="3680567" cy="1191471"/>
            </a:xfrm>
            <a:custGeom>
              <a:avLst/>
              <a:gdLst>
                <a:gd name="T0" fmla="*/ 186 w 203"/>
                <a:gd name="T1" fmla="*/ 10 h 66"/>
                <a:gd name="T2" fmla="*/ 97 w 203"/>
                <a:gd name="T3" fmla="*/ 4 h 66"/>
                <a:gd name="T4" fmla="*/ 2 w 203"/>
                <a:gd name="T5" fmla="*/ 5 h 66"/>
                <a:gd name="T6" fmla="*/ 1 w 203"/>
                <a:gd name="T7" fmla="*/ 20 h 66"/>
                <a:gd name="T8" fmla="*/ 3 w 203"/>
                <a:gd name="T9" fmla="*/ 45 h 66"/>
                <a:gd name="T10" fmla="*/ 59 w 203"/>
                <a:gd name="T11" fmla="*/ 60 h 66"/>
                <a:gd name="T12" fmla="*/ 183 w 203"/>
                <a:gd name="T13" fmla="*/ 41 h 66"/>
                <a:gd name="T14" fmla="*/ 186 w 203"/>
                <a:gd name="T15" fmla="*/ 10 h 6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3" h="66">
                  <a:moveTo>
                    <a:pt x="186" y="10"/>
                  </a:moveTo>
                  <a:cubicBezTo>
                    <a:pt x="170" y="0"/>
                    <a:pt x="97" y="4"/>
                    <a:pt x="97" y="4"/>
                  </a:cubicBezTo>
                  <a:cubicBezTo>
                    <a:pt x="97" y="4"/>
                    <a:pt x="7" y="0"/>
                    <a:pt x="2" y="5"/>
                  </a:cubicBezTo>
                  <a:cubicBezTo>
                    <a:pt x="1" y="7"/>
                    <a:pt x="0" y="12"/>
                    <a:pt x="1" y="20"/>
                  </a:cubicBezTo>
                  <a:cubicBezTo>
                    <a:pt x="1" y="27"/>
                    <a:pt x="1" y="36"/>
                    <a:pt x="3" y="45"/>
                  </a:cubicBezTo>
                  <a:cubicBezTo>
                    <a:pt x="4" y="51"/>
                    <a:pt x="52" y="58"/>
                    <a:pt x="59" y="60"/>
                  </a:cubicBezTo>
                  <a:cubicBezTo>
                    <a:pt x="100" y="66"/>
                    <a:pt x="146" y="58"/>
                    <a:pt x="183" y="41"/>
                  </a:cubicBezTo>
                  <a:cubicBezTo>
                    <a:pt x="183" y="41"/>
                    <a:pt x="203" y="20"/>
                    <a:pt x="186" y="10"/>
                  </a:cubicBezTo>
                  <a:close/>
                </a:path>
              </a:pathLst>
            </a:custGeom>
            <a:solidFill>
              <a:srgbClr val="5B3A1F"/>
            </a:solidFill>
            <a:ln>
              <a:noFill/>
            </a:ln>
          </p:spPr>
          <p:txBody>
            <a:bodyPr vert="horz" wrap="square" lIns="91440" tIns="45720" rIns="91440" bIns="45720" numCol="1" anchor="t" anchorCtr="0" compatLnSpc="1">
              <a:prstTxWarp prst="textNoShape">
                <a:avLst/>
              </a:prstTxWarp>
            </a:bodyPr>
            <a:lstStyle/>
            <a:p>
              <a:endParaRPr lang="en-US"/>
            </a:p>
          </p:txBody>
        </p:sp>
        <p:sp>
          <p:nvSpPr>
            <p:cNvPr id="172" name="Freeform 657">
              <a:extLst>
                <a:ext uri="{FF2B5EF4-FFF2-40B4-BE49-F238E27FC236}">
                  <a16:creationId xmlns:a16="http://schemas.microsoft.com/office/drawing/2014/main" id="{DC55844F-965F-C7A3-B1C4-7EE38CD015C3}"/>
                </a:ext>
              </a:extLst>
            </p:cNvPr>
            <p:cNvSpPr>
              <a:spLocks/>
            </p:cNvSpPr>
            <p:nvPr/>
          </p:nvSpPr>
          <p:spPr bwMode="auto">
            <a:xfrm>
              <a:off x="2748028" y="8396555"/>
              <a:ext cx="1318701" cy="3473074"/>
            </a:xfrm>
            <a:custGeom>
              <a:avLst/>
              <a:gdLst>
                <a:gd name="connsiteX0" fmla="*/ 420317 w 1454179"/>
                <a:gd name="connsiteY0" fmla="*/ 142 h 3829883"/>
                <a:gd name="connsiteX1" fmla="*/ 1128113 w 1454179"/>
                <a:gd name="connsiteY1" fmla="*/ 1138046 h 3829883"/>
                <a:gd name="connsiteX2" fmla="*/ 1443761 w 1454179"/>
                <a:gd name="connsiteY2" fmla="*/ 3742908 h 3829883"/>
                <a:gd name="connsiteX3" fmla="*/ 1454179 w 1454179"/>
                <a:gd name="connsiteY3" fmla="*/ 3829883 h 3829883"/>
                <a:gd name="connsiteX4" fmla="*/ 741151 w 1454179"/>
                <a:gd name="connsiteY4" fmla="*/ 3829883 h 3829883"/>
                <a:gd name="connsiteX5" fmla="*/ 728473 w 1454179"/>
                <a:gd name="connsiteY5" fmla="*/ 3782768 h 3829883"/>
                <a:gd name="connsiteX6" fmla="*/ 1393 w 1454179"/>
                <a:gd name="connsiteY6" fmla="*/ 517349 h 3829883"/>
                <a:gd name="connsiteX7" fmla="*/ 363553 w 1454179"/>
                <a:gd name="connsiteY7" fmla="*/ 3669 h 3829883"/>
                <a:gd name="connsiteX8" fmla="*/ 420317 w 1454179"/>
                <a:gd name="connsiteY8" fmla="*/ 142 h 38298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54179" h="3829883">
                  <a:moveTo>
                    <a:pt x="420317" y="142"/>
                  </a:moveTo>
                  <a:cubicBezTo>
                    <a:pt x="574341" y="4422"/>
                    <a:pt x="997333" y="112024"/>
                    <a:pt x="1128113" y="1138046"/>
                  </a:cubicBezTo>
                  <a:cubicBezTo>
                    <a:pt x="1177155" y="1520630"/>
                    <a:pt x="1372303" y="3146614"/>
                    <a:pt x="1443761" y="3742908"/>
                  </a:cubicBezTo>
                  <a:lnTo>
                    <a:pt x="1454179" y="3829883"/>
                  </a:lnTo>
                  <a:lnTo>
                    <a:pt x="741151" y="3829883"/>
                  </a:lnTo>
                  <a:lnTo>
                    <a:pt x="728473" y="3782768"/>
                  </a:lnTo>
                  <a:cubicBezTo>
                    <a:pt x="520427" y="3006322"/>
                    <a:pt x="-31301" y="899934"/>
                    <a:pt x="1393" y="517349"/>
                  </a:cubicBezTo>
                  <a:cubicBezTo>
                    <a:pt x="41633" y="46476"/>
                    <a:pt x="363553" y="3669"/>
                    <a:pt x="363553" y="3669"/>
                  </a:cubicBezTo>
                  <a:cubicBezTo>
                    <a:pt x="363553" y="3669"/>
                    <a:pt x="384773" y="-845"/>
                    <a:pt x="420317" y="142"/>
                  </a:cubicBezTo>
                  <a:close/>
                </a:path>
              </a:pathLst>
            </a:custGeom>
            <a:solidFill>
              <a:srgbClr val="764E2A"/>
            </a:solidFill>
            <a:ln>
              <a:noFill/>
            </a:ln>
          </p:spPr>
          <p:txBody>
            <a:bodyPr vert="horz" wrap="square" lIns="91440" tIns="45720" rIns="91440" bIns="45720" numCol="1" anchor="t" anchorCtr="0" compatLnSpc="1">
              <a:prstTxWarp prst="textNoShape">
                <a:avLst/>
              </a:prstTxWarp>
              <a:noAutofit/>
            </a:bodyPr>
            <a:lstStyle/>
            <a:p>
              <a:endParaRPr lang="en-US"/>
            </a:p>
          </p:txBody>
        </p:sp>
        <p:sp>
          <p:nvSpPr>
            <p:cNvPr id="173" name="Freeform 3909">
              <a:extLst>
                <a:ext uri="{FF2B5EF4-FFF2-40B4-BE49-F238E27FC236}">
                  <a16:creationId xmlns:a16="http://schemas.microsoft.com/office/drawing/2014/main" id="{FAC1B559-990B-8FA5-DBF1-F5A58AE71CCC}"/>
                </a:ext>
              </a:extLst>
            </p:cNvPr>
            <p:cNvSpPr>
              <a:spLocks/>
            </p:cNvSpPr>
            <p:nvPr/>
          </p:nvSpPr>
          <p:spPr bwMode="auto">
            <a:xfrm>
              <a:off x="5284477" y="8295229"/>
              <a:ext cx="1450997" cy="3574402"/>
            </a:xfrm>
            <a:custGeom>
              <a:avLst/>
              <a:gdLst>
                <a:gd name="T0" fmla="*/ 23 w 80"/>
                <a:gd name="T1" fmla="*/ 23 h 197"/>
                <a:gd name="T2" fmla="*/ 57 w 80"/>
                <a:gd name="T3" fmla="*/ 8 h 197"/>
                <a:gd name="T4" fmla="*/ 74 w 80"/>
                <a:gd name="T5" fmla="*/ 52 h 197"/>
                <a:gd name="T6" fmla="*/ 30 w 80"/>
                <a:gd name="T7" fmla="*/ 197 h 197"/>
                <a:gd name="T8" fmla="*/ 0 w 80"/>
                <a:gd name="T9" fmla="*/ 197 h 197"/>
                <a:gd name="T10" fmla="*/ 7 w 80"/>
                <a:gd name="T11" fmla="*/ 88 h 197"/>
                <a:gd name="T12" fmla="*/ 23 w 80"/>
                <a:gd name="T13" fmla="*/ 23 h 197"/>
              </a:gdLst>
              <a:ahLst/>
              <a:cxnLst>
                <a:cxn ang="0">
                  <a:pos x="T0" y="T1"/>
                </a:cxn>
                <a:cxn ang="0">
                  <a:pos x="T2" y="T3"/>
                </a:cxn>
                <a:cxn ang="0">
                  <a:pos x="T4" y="T5"/>
                </a:cxn>
                <a:cxn ang="0">
                  <a:pos x="T6" y="T7"/>
                </a:cxn>
                <a:cxn ang="0">
                  <a:pos x="T8" y="T9"/>
                </a:cxn>
                <a:cxn ang="0">
                  <a:pos x="T10" y="T11"/>
                </a:cxn>
                <a:cxn ang="0">
                  <a:pos x="T12" y="T13"/>
                </a:cxn>
              </a:cxnLst>
              <a:rect l="0" t="0" r="r" b="b"/>
              <a:pathLst>
                <a:path w="80" h="197">
                  <a:moveTo>
                    <a:pt x="23" y="23"/>
                  </a:moveTo>
                  <a:cubicBezTo>
                    <a:pt x="27" y="13"/>
                    <a:pt x="38" y="0"/>
                    <a:pt x="57" y="8"/>
                  </a:cubicBezTo>
                  <a:cubicBezTo>
                    <a:pt x="75" y="15"/>
                    <a:pt x="80" y="34"/>
                    <a:pt x="74" y="52"/>
                  </a:cubicBezTo>
                  <a:cubicBezTo>
                    <a:pt x="69" y="71"/>
                    <a:pt x="31" y="181"/>
                    <a:pt x="30" y="197"/>
                  </a:cubicBezTo>
                  <a:cubicBezTo>
                    <a:pt x="0" y="197"/>
                    <a:pt x="0" y="197"/>
                    <a:pt x="0" y="197"/>
                  </a:cubicBezTo>
                  <a:cubicBezTo>
                    <a:pt x="0" y="197"/>
                    <a:pt x="5" y="109"/>
                    <a:pt x="7" y="88"/>
                  </a:cubicBezTo>
                  <a:cubicBezTo>
                    <a:pt x="8" y="68"/>
                    <a:pt x="14" y="40"/>
                    <a:pt x="23" y="23"/>
                  </a:cubicBezTo>
                  <a:close/>
                </a:path>
              </a:pathLst>
            </a:custGeom>
            <a:solidFill>
              <a:srgbClr val="764E2A"/>
            </a:solidFill>
            <a:ln>
              <a:noFill/>
            </a:ln>
          </p:spPr>
          <p:txBody>
            <a:bodyPr vert="horz" wrap="square" lIns="91440" tIns="45720" rIns="91440" bIns="45720" numCol="1" anchor="t" anchorCtr="0" compatLnSpc="1">
              <a:prstTxWarp prst="textNoShape">
                <a:avLst/>
              </a:prstTxWarp>
            </a:bodyPr>
            <a:lstStyle/>
            <a:p>
              <a:endParaRPr lang="en-US"/>
            </a:p>
          </p:txBody>
        </p:sp>
        <p:sp>
          <p:nvSpPr>
            <p:cNvPr id="174" name="Freeform 3910">
              <a:extLst>
                <a:ext uri="{FF2B5EF4-FFF2-40B4-BE49-F238E27FC236}">
                  <a16:creationId xmlns:a16="http://schemas.microsoft.com/office/drawing/2014/main" id="{2B4FBC4E-292A-77F7-13DC-B3EE7DDE23D6}"/>
                </a:ext>
              </a:extLst>
            </p:cNvPr>
            <p:cNvSpPr>
              <a:spLocks/>
            </p:cNvSpPr>
            <p:nvPr/>
          </p:nvSpPr>
          <p:spPr bwMode="auto">
            <a:xfrm>
              <a:off x="3243646" y="8342413"/>
              <a:ext cx="1014514" cy="82581"/>
            </a:xfrm>
            <a:custGeom>
              <a:avLst/>
              <a:gdLst>
                <a:gd name="T0" fmla="*/ 2 w 56"/>
                <a:gd name="T1" fmla="*/ 5 h 5"/>
                <a:gd name="T2" fmla="*/ 56 w 56"/>
                <a:gd name="T3" fmla="*/ 5 h 5"/>
                <a:gd name="T4" fmla="*/ 56 w 56"/>
                <a:gd name="T5" fmla="*/ 0 h 5"/>
                <a:gd name="T6" fmla="*/ 2 w 56"/>
                <a:gd name="T7" fmla="*/ 0 h 5"/>
                <a:gd name="T8" fmla="*/ 0 w 56"/>
                <a:gd name="T9" fmla="*/ 3 h 5"/>
                <a:gd name="T10" fmla="*/ 2 w 56"/>
                <a:gd name="T11" fmla="*/ 5 h 5"/>
              </a:gdLst>
              <a:ahLst/>
              <a:cxnLst>
                <a:cxn ang="0">
                  <a:pos x="T0" y="T1"/>
                </a:cxn>
                <a:cxn ang="0">
                  <a:pos x="T2" y="T3"/>
                </a:cxn>
                <a:cxn ang="0">
                  <a:pos x="T4" y="T5"/>
                </a:cxn>
                <a:cxn ang="0">
                  <a:pos x="T6" y="T7"/>
                </a:cxn>
                <a:cxn ang="0">
                  <a:pos x="T8" y="T9"/>
                </a:cxn>
                <a:cxn ang="0">
                  <a:pos x="T10" y="T11"/>
                </a:cxn>
              </a:cxnLst>
              <a:rect l="0" t="0" r="r" b="b"/>
              <a:pathLst>
                <a:path w="56" h="5">
                  <a:moveTo>
                    <a:pt x="2" y="5"/>
                  </a:moveTo>
                  <a:cubicBezTo>
                    <a:pt x="56" y="5"/>
                    <a:pt x="56" y="5"/>
                    <a:pt x="56" y="5"/>
                  </a:cubicBezTo>
                  <a:cubicBezTo>
                    <a:pt x="56" y="0"/>
                    <a:pt x="56" y="0"/>
                    <a:pt x="56" y="0"/>
                  </a:cubicBezTo>
                  <a:cubicBezTo>
                    <a:pt x="2" y="0"/>
                    <a:pt x="2" y="0"/>
                    <a:pt x="2" y="0"/>
                  </a:cubicBezTo>
                  <a:cubicBezTo>
                    <a:pt x="1" y="0"/>
                    <a:pt x="0" y="1"/>
                    <a:pt x="0" y="3"/>
                  </a:cubicBezTo>
                  <a:cubicBezTo>
                    <a:pt x="0" y="4"/>
                    <a:pt x="1" y="5"/>
                    <a:pt x="2" y="5"/>
                  </a:cubicBezTo>
                  <a:close/>
                </a:path>
              </a:pathLst>
            </a:custGeom>
            <a:solidFill>
              <a:srgbClr val="BFC4C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5" name="Freeform 3911">
              <a:extLst>
                <a:ext uri="{FF2B5EF4-FFF2-40B4-BE49-F238E27FC236}">
                  <a16:creationId xmlns:a16="http://schemas.microsoft.com/office/drawing/2014/main" id="{092CB3CC-2345-7897-5BF2-7CA03412B622}"/>
                </a:ext>
              </a:extLst>
            </p:cNvPr>
            <p:cNvSpPr>
              <a:spLocks/>
            </p:cNvSpPr>
            <p:nvPr/>
          </p:nvSpPr>
          <p:spPr bwMode="auto">
            <a:xfrm>
              <a:off x="3762700" y="6513923"/>
              <a:ext cx="3067139" cy="1911064"/>
            </a:xfrm>
            <a:custGeom>
              <a:avLst/>
              <a:gdLst>
                <a:gd name="T0" fmla="*/ 2 w 169"/>
                <a:gd name="T1" fmla="*/ 106 h 106"/>
                <a:gd name="T2" fmla="*/ 137 w 169"/>
                <a:gd name="T3" fmla="*/ 106 h 106"/>
                <a:gd name="T4" fmla="*/ 141 w 169"/>
                <a:gd name="T5" fmla="*/ 104 h 106"/>
                <a:gd name="T6" fmla="*/ 168 w 169"/>
                <a:gd name="T7" fmla="*/ 4 h 106"/>
                <a:gd name="T8" fmla="*/ 165 w 169"/>
                <a:gd name="T9" fmla="*/ 0 h 106"/>
                <a:gd name="T10" fmla="*/ 35 w 169"/>
                <a:gd name="T11" fmla="*/ 0 h 106"/>
                <a:gd name="T12" fmla="*/ 28 w 169"/>
                <a:gd name="T13" fmla="*/ 5 h 106"/>
                <a:gd name="T14" fmla="*/ 1 w 169"/>
                <a:gd name="T15" fmla="*/ 104 h 106"/>
                <a:gd name="T16" fmla="*/ 2 w 169"/>
                <a:gd name="T17" fmla="*/ 106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9" h="106">
                  <a:moveTo>
                    <a:pt x="2" y="106"/>
                  </a:moveTo>
                  <a:cubicBezTo>
                    <a:pt x="137" y="106"/>
                    <a:pt x="137" y="106"/>
                    <a:pt x="137" y="106"/>
                  </a:cubicBezTo>
                  <a:cubicBezTo>
                    <a:pt x="139" y="106"/>
                    <a:pt x="140" y="105"/>
                    <a:pt x="141" y="104"/>
                  </a:cubicBezTo>
                  <a:cubicBezTo>
                    <a:pt x="168" y="4"/>
                    <a:pt x="168" y="4"/>
                    <a:pt x="168" y="4"/>
                  </a:cubicBezTo>
                  <a:cubicBezTo>
                    <a:pt x="169" y="2"/>
                    <a:pt x="167" y="0"/>
                    <a:pt x="165" y="0"/>
                  </a:cubicBezTo>
                  <a:cubicBezTo>
                    <a:pt x="35" y="0"/>
                    <a:pt x="35" y="0"/>
                    <a:pt x="35" y="0"/>
                  </a:cubicBezTo>
                  <a:cubicBezTo>
                    <a:pt x="32" y="0"/>
                    <a:pt x="29" y="2"/>
                    <a:pt x="28" y="5"/>
                  </a:cubicBezTo>
                  <a:cubicBezTo>
                    <a:pt x="1" y="104"/>
                    <a:pt x="1" y="104"/>
                    <a:pt x="1" y="104"/>
                  </a:cubicBezTo>
                  <a:cubicBezTo>
                    <a:pt x="0" y="105"/>
                    <a:pt x="1" y="106"/>
                    <a:pt x="2" y="106"/>
                  </a:cubicBezTo>
                  <a:close/>
                </a:path>
              </a:pathLst>
            </a:custGeom>
            <a:solidFill>
              <a:srgbClr val="D0D2D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6" name="Freeform 3912">
              <a:extLst>
                <a:ext uri="{FF2B5EF4-FFF2-40B4-BE49-F238E27FC236}">
                  <a16:creationId xmlns:a16="http://schemas.microsoft.com/office/drawing/2014/main" id="{6DF66353-044A-5A24-9C6B-F715F69412BE}"/>
                </a:ext>
              </a:extLst>
            </p:cNvPr>
            <p:cNvSpPr>
              <a:spLocks/>
            </p:cNvSpPr>
            <p:nvPr/>
          </p:nvSpPr>
          <p:spPr bwMode="auto">
            <a:xfrm>
              <a:off x="3857074" y="6513923"/>
              <a:ext cx="3055346" cy="1911064"/>
            </a:xfrm>
            <a:custGeom>
              <a:avLst/>
              <a:gdLst>
                <a:gd name="T0" fmla="*/ 2 w 169"/>
                <a:gd name="T1" fmla="*/ 106 h 106"/>
                <a:gd name="T2" fmla="*/ 137 w 169"/>
                <a:gd name="T3" fmla="*/ 106 h 106"/>
                <a:gd name="T4" fmla="*/ 141 w 169"/>
                <a:gd name="T5" fmla="*/ 104 h 106"/>
                <a:gd name="T6" fmla="*/ 168 w 169"/>
                <a:gd name="T7" fmla="*/ 4 h 106"/>
                <a:gd name="T8" fmla="*/ 165 w 169"/>
                <a:gd name="T9" fmla="*/ 0 h 106"/>
                <a:gd name="T10" fmla="*/ 35 w 169"/>
                <a:gd name="T11" fmla="*/ 0 h 106"/>
                <a:gd name="T12" fmla="*/ 28 w 169"/>
                <a:gd name="T13" fmla="*/ 5 h 106"/>
                <a:gd name="T14" fmla="*/ 0 w 169"/>
                <a:gd name="T15" fmla="*/ 104 h 106"/>
                <a:gd name="T16" fmla="*/ 2 w 169"/>
                <a:gd name="T17" fmla="*/ 106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9" h="106">
                  <a:moveTo>
                    <a:pt x="2" y="106"/>
                  </a:moveTo>
                  <a:cubicBezTo>
                    <a:pt x="137" y="106"/>
                    <a:pt x="137" y="106"/>
                    <a:pt x="137" y="106"/>
                  </a:cubicBezTo>
                  <a:cubicBezTo>
                    <a:pt x="139" y="106"/>
                    <a:pt x="140" y="105"/>
                    <a:pt x="141" y="104"/>
                  </a:cubicBezTo>
                  <a:cubicBezTo>
                    <a:pt x="168" y="4"/>
                    <a:pt x="168" y="4"/>
                    <a:pt x="168" y="4"/>
                  </a:cubicBezTo>
                  <a:cubicBezTo>
                    <a:pt x="169" y="2"/>
                    <a:pt x="167" y="0"/>
                    <a:pt x="165" y="0"/>
                  </a:cubicBezTo>
                  <a:cubicBezTo>
                    <a:pt x="35" y="0"/>
                    <a:pt x="35" y="0"/>
                    <a:pt x="35" y="0"/>
                  </a:cubicBezTo>
                  <a:cubicBezTo>
                    <a:pt x="31" y="0"/>
                    <a:pt x="29" y="2"/>
                    <a:pt x="28" y="5"/>
                  </a:cubicBezTo>
                  <a:cubicBezTo>
                    <a:pt x="0" y="104"/>
                    <a:pt x="0" y="104"/>
                    <a:pt x="0" y="104"/>
                  </a:cubicBezTo>
                  <a:cubicBezTo>
                    <a:pt x="0" y="105"/>
                    <a:pt x="1" y="106"/>
                    <a:pt x="2" y="106"/>
                  </a:cubicBezTo>
                  <a:close/>
                </a:path>
              </a:pathLst>
            </a:custGeom>
            <a:solidFill>
              <a:srgbClr val="BFC4C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177" name="Group 176">
              <a:extLst>
                <a:ext uri="{FF2B5EF4-FFF2-40B4-BE49-F238E27FC236}">
                  <a16:creationId xmlns:a16="http://schemas.microsoft.com/office/drawing/2014/main" id="{DA167621-C8BF-4330-A9AF-A8BBDB6FBA7F}"/>
                </a:ext>
              </a:extLst>
            </p:cNvPr>
            <p:cNvGrpSpPr/>
            <p:nvPr/>
          </p:nvGrpSpPr>
          <p:grpSpPr>
            <a:xfrm rot="172072">
              <a:off x="1757080" y="7712581"/>
              <a:ext cx="964388" cy="1253711"/>
              <a:chOff x="6875766" y="3784645"/>
              <a:chExt cx="766859" cy="996921"/>
            </a:xfrm>
          </p:grpSpPr>
          <p:sp>
            <p:nvSpPr>
              <p:cNvPr id="241" name="Freeform 1498">
                <a:extLst>
                  <a:ext uri="{FF2B5EF4-FFF2-40B4-BE49-F238E27FC236}">
                    <a16:creationId xmlns:a16="http://schemas.microsoft.com/office/drawing/2014/main" id="{218209DD-3F93-EDFB-0F5A-DAA027AB1C60}"/>
                  </a:ext>
                </a:extLst>
              </p:cNvPr>
              <p:cNvSpPr>
                <a:spLocks/>
              </p:cNvSpPr>
              <p:nvPr/>
            </p:nvSpPr>
            <p:spPr bwMode="auto">
              <a:xfrm>
                <a:off x="6963407" y="3938017"/>
                <a:ext cx="602536" cy="843549"/>
              </a:xfrm>
              <a:custGeom>
                <a:avLst/>
                <a:gdLst>
                  <a:gd name="T0" fmla="*/ 55 w 55"/>
                  <a:gd name="T1" fmla="*/ 0 h 77"/>
                  <a:gd name="T2" fmla="*/ 52 w 55"/>
                  <a:gd name="T3" fmla="*/ 73 h 77"/>
                  <a:gd name="T4" fmla="*/ 15 w 55"/>
                  <a:gd name="T5" fmla="*/ 77 h 77"/>
                  <a:gd name="T6" fmla="*/ 0 w 55"/>
                  <a:gd name="T7" fmla="*/ 4 h 77"/>
                  <a:gd name="T8" fmla="*/ 55 w 55"/>
                  <a:gd name="T9" fmla="*/ 0 h 77"/>
                </a:gdLst>
                <a:ahLst/>
                <a:cxnLst>
                  <a:cxn ang="0">
                    <a:pos x="T0" y="T1"/>
                  </a:cxn>
                  <a:cxn ang="0">
                    <a:pos x="T2" y="T3"/>
                  </a:cxn>
                  <a:cxn ang="0">
                    <a:pos x="T4" y="T5"/>
                  </a:cxn>
                  <a:cxn ang="0">
                    <a:pos x="T6" y="T7"/>
                  </a:cxn>
                  <a:cxn ang="0">
                    <a:pos x="T8" y="T9"/>
                  </a:cxn>
                </a:cxnLst>
                <a:rect l="0" t="0" r="r" b="b"/>
                <a:pathLst>
                  <a:path w="55" h="77">
                    <a:moveTo>
                      <a:pt x="55" y="0"/>
                    </a:moveTo>
                    <a:lnTo>
                      <a:pt x="52" y="73"/>
                    </a:lnTo>
                    <a:lnTo>
                      <a:pt x="15" y="77"/>
                    </a:lnTo>
                    <a:lnTo>
                      <a:pt x="0" y="4"/>
                    </a:lnTo>
                    <a:lnTo>
                      <a:pt x="55" y="0"/>
                    </a:lnTo>
                    <a:close/>
                  </a:path>
                </a:pathLst>
              </a:custGeom>
              <a:solidFill>
                <a:srgbClr val="FAE7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2" name="Freeform 1499">
                <a:extLst>
                  <a:ext uri="{FF2B5EF4-FFF2-40B4-BE49-F238E27FC236}">
                    <a16:creationId xmlns:a16="http://schemas.microsoft.com/office/drawing/2014/main" id="{26CF9736-A2A3-7C72-E59F-576A066A4E73}"/>
                  </a:ext>
                </a:extLst>
              </p:cNvPr>
              <p:cNvSpPr>
                <a:spLocks/>
              </p:cNvSpPr>
              <p:nvPr/>
            </p:nvSpPr>
            <p:spPr bwMode="auto">
              <a:xfrm>
                <a:off x="6875766" y="3784645"/>
                <a:ext cx="766859" cy="219103"/>
              </a:xfrm>
              <a:custGeom>
                <a:avLst/>
                <a:gdLst>
                  <a:gd name="T0" fmla="*/ 70 w 70"/>
                  <a:gd name="T1" fmla="*/ 14 h 20"/>
                  <a:gd name="T2" fmla="*/ 2 w 70"/>
                  <a:gd name="T3" fmla="*/ 20 h 20"/>
                  <a:gd name="T4" fmla="*/ 0 w 70"/>
                  <a:gd name="T5" fmla="*/ 12 h 20"/>
                  <a:gd name="T6" fmla="*/ 8 w 70"/>
                  <a:gd name="T7" fmla="*/ 12 h 20"/>
                  <a:gd name="T8" fmla="*/ 6 w 70"/>
                  <a:gd name="T9" fmla="*/ 0 h 20"/>
                  <a:gd name="T10" fmla="*/ 63 w 70"/>
                  <a:gd name="T11" fmla="*/ 3 h 20"/>
                  <a:gd name="T12" fmla="*/ 63 w 70"/>
                  <a:gd name="T13" fmla="*/ 8 h 20"/>
                  <a:gd name="T14" fmla="*/ 69 w 70"/>
                  <a:gd name="T15" fmla="*/ 8 h 20"/>
                  <a:gd name="T16" fmla="*/ 70 w 70"/>
                  <a:gd name="T17" fmla="*/ 14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0" h="20">
                    <a:moveTo>
                      <a:pt x="70" y="14"/>
                    </a:moveTo>
                    <a:lnTo>
                      <a:pt x="2" y="20"/>
                    </a:lnTo>
                    <a:lnTo>
                      <a:pt x="0" y="12"/>
                    </a:lnTo>
                    <a:lnTo>
                      <a:pt x="8" y="12"/>
                    </a:lnTo>
                    <a:lnTo>
                      <a:pt x="6" y="0"/>
                    </a:lnTo>
                    <a:lnTo>
                      <a:pt x="63" y="3"/>
                    </a:lnTo>
                    <a:lnTo>
                      <a:pt x="63" y="8"/>
                    </a:lnTo>
                    <a:lnTo>
                      <a:pt x="69" y="8"/>
                    </a:lnTo>
                    <a:lnTo>
                      <a:pt x="70" y="14"/>
                    </a:lnTo>
                    <a:close/>
                  </a:path>
                </a:pathLst>
              </a:custGeom>
              <a:solidFill>
                <a:srgbClr val="5247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78" name="Group 177">
              <a:extLst>
                <a:ext uri="{FF2B5EF4-FFF2-40B4-BE49-F238E27FC236}">
                  <a16:creationId xmlns:a16="http://schemas.microsoft.com/office/drawing/2014/main" id="{30DB8430-12ED-1251-0BCD-515C6EF02596}"/>
                </a:ext>
              </a:extLst>
            </p:cNvPr>
            <p:cNvGrpSpPr/>
            <p:nvPr/>
          </p:nvGrpSpPr>
          <p:grpSpPr>
            <a:xfrm>
              <a:off x="5312239" y="11850170"/>
              <a:ext cx="1199276" cy="914299"/>
              <a:chOff x="5332357" y="11907694"/>
              <a:chExt cx="1322484" cy="1008230"/>
            </a:xfrm>
          </p:grpSpPr>
          <p:sp>
            <p:nvSpPr>
              <p:cNvPr id="236" name="Freeform 452">
                <a:extLst>
                  <a:ext uri="{FF2B5EF4-FFF2-40B4-BE49-F238E27FC236}">
                    <a16:creationId xmlns:a16="http://schemas.microsoft.com/office/drawing/2014/main" id="{43E59F5A-88EF-14EE-2B36-AB831FC13AC5}"/>
                  </a:ext>
                </a:extLst>
              </p:cNvPr>
              <p:cNvSpPr>
                <a:spLocks/>
              </p:cNvSpPr>
              <p:nvPr/>
            </p:nvSpPr>
            <p:spPr bwMode="auto">
              <a:xfrm>
                <a:off x="5332357" y="11907694"/>
                <a:ext cx="1008230" cy="831466"/>
              </a:xfrm>
              <a:custGeom>
                <a:avLst/>
                <a:gdLst>
                  <a:gd name="T0" fmla="*/ 0 w 84"/>
                  <a:gd name="T1" fmla="*/ 69 h 69"/>
                  <a:gd name="T2" fmla="*/ 84 w 84"/>
                  <a:gd name="T3" fmla="*/ 69 h 69"/>
                  <a:gd name="T4" fmla="*/ 84 w 84"/>
                  <a:gd name="T5" fmla="*/ 37 h 69"/>
                  <a:gd name="T6" fmla="*/ 46 w 84"/>
                  <a:gd name="T7" fmla="*/ 0 h 69"/>
                  <a:gd name="T8" fmla="*/ 1 w 84"/>
                  <a:gd name="T9" fmla="*/ 0 h 69"/>
                  <a:gd name="T10" fmla="*/ 0 w 84"/>
                  <a:gd name="T11" fmla="*/ 49 h 69"/>
                  <a:gd name="T12" fmla="*/ 0 w 84"/>
                  <a:gd name="T13" fmla="*/ 69 h 69"/>
                </a:gdLst>
                <a:ahLst/>
                <a:cxnLst>
                  <a:cxn ang="0">
                    <a:pos x="T0" y="T1"/>
                  </a:cxn>
                  <a:cxn ang="0">
                    <a:pos x="T2" y="T3"/>
                  </a:cxn>
                  <a:cxn ang="0">
                    <a:pos x="T4" y="T5"/>
                  </a:cxn>
                  <a:cxn ang="0">
                    <a:pos x="T6" y="T7"/>
                  </a:cxn>
                  <a:cxn ang="0">
                    <a:pos x="T8" y="T9"/>
                  </a:cxn>
                  <a:cxn ang="0">
                    <a:pos x="T10" y="T11"/>
                  </a:cxn>
                  <a:cxn ang="0">
                    <a:pos x="T12" y="T13"/>
                  </a:cxn>
                </a:cxnLst>
                <a:rect l="0" t="0" r="r" b="b"/>
                <a:pathLst>
                  <a:path w="84" h="69">
                    <a:moveTo>
                      <a:pt x="0" y="69"/>
                    </a:moveTo>
                    <a:cubicBezTo>
                      <a:pt x="84" y="69"/>
                      <a:pt x="84" y="69"/>
                      <a:pt x="84" y="69"/>
                    </a:cubicBezTo>
                    <a:cubicBezTo>
                      <a:pt x="84" y="37"/>
                      <a:pt x="84" y="37"/>
                      <a:pt x="84" y="37"/>
                    </a:cubicBezTo>
                    <a:cubicBezTo>
                      <a:pt x="84" y="37"/>
                      <a:pt x="51" y="34"/>
                      <a:pt x="46" y="0"/>
                    </a:cubicBezTo>
                    <a:cubicBezTo>
                      <a:pt x="1" y="0"/>
                      <a:pt x="1" y="0"/>
                      <a:pt x="1" y="0"/>
                    </a:cubicBezTo>
                    <a:cubicBezTo>
                      <a:pt x="0" y="49"/>
                      <a:pt x="0" y="49"/>
                      <a:pt x="0" y="49"/>
                    </a:cubicBezTo>
                    <a:lnTo>
                      <a:pt x="0" y="69"/>
                    </a:lnTo>
                    <a:close/>
                  </a:path>
                </a:pathLst>
              </a:custGeom>
              <a:solidFill>
                <a:srgbClr val="603A1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7" name="Freeform 453">
                <a:extLst>
                  <a:ext uri="{FF2B5EF4-FFF2-40B4-BE49-F238E27FC236}">
                    <a16:creationId xmlns:a16="http://schemas.microsoft.com/office/drawing/2014/main" id="{B731238D-F1B7-A5E0-98A8-A7CEC58CC6E4}"/>
                  </a:ext>
                </a:extLst>
              </p:cNvPr>
              <p:cNvSpPr>
                <a:spLocks/>
              </p:cNvSpPr>
              <p:nvPr/>
            </p:nvSpPr>
            <p:spPr bwMode="auto">
              <a:xfrm>
                <a:off x="6026334" y="12352886"/>
                <a:ext cx="628507" cy="386273"/>
              </a:xfrm>
              <a:custGeom>
                <a:avLst/>
                <a:gdLst>
                  <a:gd name="T0" fmla="*/ 0 w 52"/>
                  <a:gd name="T1" fmla="*/ 32 h 32"/>
                  <a:gd name="T2" fmla="*/ 52 w 52"/>
                  <a:gd name="T3" fmla="*/ 32 h 32"/>
                  <a:gd name="T4" fmla="*/ 52 w 52"/>
                  <a:gd name="T5" fmla="*/ 24 h 32"/>
                  <a:gd name="T6" fmla="*/ 28 w 52"/>
                  <a:gd name="T7" fmla="*/ 0 h 32"/>
                  <a:gd name="T8" fmla="*/ 24 w 52"/>
                  <a:gd name="T9" fmla="*/ 0 h 32"/>
                  <a:gd name="T10" fmla="*/ 0 w 52"/>
                  <a:gd name="T11" fmla="*/ 24 h 32"/>
                  <a:gd name="T12" fmla="*/ 0 w 52"/>
                  <a:gd name="T13" fmla="*/ 32 h 32"/>
                </a:gdLst>
                <a:ahLst/>
                <a:cxnLst>
                  <a:cxn ang="0">
                    <a:pos x="T0" y="T1"/>
                  </a:cxn>
                  <a:cxn ang="0">
                    <a:pos x="T2" y="T3"/>
                  </a:cxn>
                  <a:cxn ang="0">
                    <a:pos x="T4" y="T5"/>
                  </a:cxn>
                  <a:cxn ang="0">
                    <a:pos x="T6" y="T7"/>
                  </a:cxn>
                  <a:cxn ang="0">
                    <a:pos x="T8" y="T9"/>
                  </a:cxn>
                  <a:cxn ang="0">
                    <a:pos x="T10" y="T11"/>
                  </a:cxn>
                  <a:cxn ang="0">
                    <a:pos x="T12" y="T13"/>
                  </a:cxn>
                </a:cxnLst>
                <a:rect l="0" t="0" r="r" b="b"/>
                <a:pathLst>
                  <a:path w="52" h="32">
                    <a:moveTo>
                      <a:pt x="0" y="32"/>
                    </a:moveTo>
                    <a:cubicBezTo>
                      <a:pt x="52" y="32"/>
                      <a:pt x="52" y="32"/>
                      <a:pt x="52" y="32"/>
                    </a:cubicBezTo>
                    <a:cubicBezTo>
                      <a:pt x="52" y="24"/>
                      <a:pt x="52" y="24"/>
                      <a:pt x="52" y="24"/>
                    </a:cubicBezTo>
                    <a:cubicBezTo>
                      <a:pt x="52" y="10"/>
                      <a:pt x="42" y="0"/>
                      <a:pt x="28" y="0"/>
                    </a:cubicBezTo>
                    <a:cubicBezTo>
                      <a:pt x="24" y="0"/>
                      <a:pt x="24" y="0"/>
                      <a:pt x="24" y="0"/>
                    </a:cubicBezTo>
                    <a:cubicBezTo>
                      <a:pt x="11" y="0"/>
                      <a:pt x="0" y="10"/>
                      <a:pt x="0" y="24"/>
                    </a:cubicBezTo>
                    <a:lnTo>
                      <a:pt x="0" y="32"/>
                    </a:lnTo>
                    <a:close/>
                  </a:path>
                </a:pathLst>
              </a:custGeom>
              <a:solidFill>
                <a:srgbClr val="764E2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8" name="Rectangle 454">
                <a:extLst>
                  <a:ext uri="{FF2B5EF4-FFF2-40B4-BE49-F238E27FC236}">
                    <a16:creationId xmlns:a16="http://schemas.microsoft.com/office/drawing/2014/main" id="{A7D465EE-0C45-085C-03C5-56751ABC4330}"/>
                  </a:ext>
                </a:extLst>
              </p:cNvPr>
              <p:cNvSpPr>
                <a:spLocks noChangeArrowheads="1"/>
              </p:cNvSpPr>
              <p:nvPr/>
            </p:nvSpPr>
            <p:spPr bwMode="auto">
              <a:xfrm>
                <a:off x="5332357" y="12739153"/>
                <a:ext cx="1322484" cy="176771"/>
              </a:xfrm>
              <a:prstGeom prst="rect">
                <a:avLst/>
              </a:prstGeom>
              <a:solidFill>
                <a:srgbClr val="603A1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9" name="Freeform 455">
                <a:extLst>
                  <a:ext uri="{FF2B5EF4-FFF2-40B4-BE49-F238E27FC236}">
                    <a16:creationId xmlns:a16="http://schemas.microsoft.com/office/drawing/2014/main" id="{518ECBE7-63FE-7551-0274-08CB226B7304}"/>
                  </a:ext>
                </a:extLst>
              </p:cNvPr>
              <p:cNvSpPr>
                <a:spLocks/>
              </p:cNvSpPr>
              <p:nvPr/>
            </p:nvSpPr>
            <p:spPr bwMode="auto">
              <a:xfrm>
                <a:off x="5345451" y="11907694"/>
                <a:ext cx="536850" cy="261878"/>
              </a:xfrm>
              <a:custGeom>
                <a:avLst/>
                <a:gdLst>
                  <a:gd name="T0" fmla="*/ 45 w 45"/>
                  <a:gd name="T1" fmla="*/ 0 h 22"/>
                  <a:gd name="T2" fmla="*/ 25 w 45"/>
                  <a:gd name="T3" fmla="*/ 22 h 22"/>
                  <a:gd name="T4" fmla="*/ 0 w 45"/>
                  <a:gd name="T5" fmla="*/ 22 h 22"/>
                  <a:gd name="T6" fmla="*/ 0 w 45"/>
                  <a:gd name="T7" fmla="*/ 0 h 22"/>
                  <a:gd name="T8" fmla="*/ 45 w 45"/>
                  <a:gd name="T9" fmla="*/ 0 h 22"/>
                </a:gdLst>
                <a:ahLst/>
                <a:cxnLst>
                  <a:cxn ang="0">
                    <a:pos x="T0" y="T1"/>
                  </a:cxn>
                  <a:cxn ang="0">
                    <a:pos x="T2" y="T3"/>
                  </a:cxn>
                  <a:cxn ang="0">
                    <a:pos x="T4" y="T5"/>
                  </a:cxn>
                  <a:cxn ang="0">
                    <a:pos x="T6" y="T7"/>
                  </a:cxn>
                  <a:cxn ang="0">
                    <a:pos x="T8" y="T9"/>
                  </a:cxn>
                </a:cxnLst>
                <a:rect l="0" t="0" r="r" b="b"/>
                <a:pathLst>
                  <a:path w="45" h="22">
                    <a:moveTo>
                      <a:pt x="45" y="0"/>
                    </a:moveTo>
                    <a:cubicBezTo>
                      <a:pt x="25" y="0"/>
                      <a:pt x="25" y="22"/>
                      <a:pt x="25" y="22"/>
                    </a:cubicBezTo>
                    <a:cubicBezTo>
                      <a:pt x="0" y="22"/>
                      <a:pt x="0" y="22"/>
                      <a:pt x="0" y="22"/>
                    </a:cubicBezTo>
                    <a:cubicBezTo>
                      <a:pt x="0" y="0"/>
                      <a:pt x="0" y="0"/>
                      <a:pt x="0" y="0"/>
                    </a:cubicBezTo>
                    <a:lnTo>
                      <a:pt x="45" y="0"/>
                    </a:lnTo>
                    <a:close/>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0" name="Freeform 456">
                <a:extLst>
                  <a:ext uri="{FF2B5EF4-FFF2-40B4-BE49-F238E27FC236}">
                    <a16:creationId xmlns:a16="http://schemas.microsoft.com/office/drawing/2014/main" id="{255C8783-E22E-E63C-B655-CE863AE8BC48}"/>
                  </a:ext>
                </a:extLst>
              </p:cNvPr>
              <p:cNvSpPr>
                <a:spLocks/>
              </p:cNvSpPr>
              <p:nvPr/>
            </p:nvSpPr>
            <p:spPr bwMode="auto">
              <a:xfrm>
                <a:off x="5332357" y="12496919"/>
                <a:ext cx="229146" cy="242240"/>
              </a:xfrm>
              <a:custGeom>
                <a:avLst/>
                <a:gdLst>
                  <a:gd name="T0" fmla="*/ 0 w 19"/>
                  <a:gd name="T1" fmla="*/ 20 h 20"/>
                  <a:gd name="T2" fmla="*/ 19 w 19"/>
                  <a:gd name="T3" fmla="*/ 20 h 20"/>
                  <a:gd name="T4" fmla="*/ 0 w 19"/>
                  <a:gd name="T5" fmla="*/ 0 h 20"/>
                  <a:gd name="T6" fmla="*/ 0 w 19"/>
                  <a:gd name="T7" fmla="*/ 20 h 20"/>
                </a:gdLst>
                <a:ahLst/>
                <a:cxnLst>
                  <a:cxn ang="0">
                    <a:pos x="T0" y="T1"/>
                  </a:cxn>
                  <a:cxn ang="0">
                    <a:pos x="T2" y="T3"/>
                  </a:cxn>
                  <a:cxn ang="0">
                    <a:pos x="T4" y="T5"/>
                  </a:cxn>
                  <a:cxn ang="0">
                    <a:pos x="T6" y="T7"/>
                  </a:cxn>
                </a:cxnLst>
                <a:rect l="0" t="0" r="r" b="b"/>
                <a:pathLst>
                  <a:path w="19" h="20">
                    <a:moveTo>
                      <a:pt x="0" y="20"/>
                    </a:moveTo>
                    <a:cubicBezTo>
                      <a:pt x="19" y="20"/>
                      <a:pt x="19" y="20"/>
                      <a:pt x="19" y="20"/>
                    </a:cubicBezTo>
                    <a:cubicBezTo>
                      <a:pt x="19" y="7"/>
                      <a:pt x="8" y="2"/>
                      <a:pt x="0" y="0"/>
                    </a:cubicBezTo>
                    <a:lnTo>
                      <a:pt x="0" y="20"/>
                    </a:lnTo>
                    <a:close/>
                  </a:path>
                </a:pathLst>
              </a:custGeom>
              <a:solidFill>
                <a:srgbClr val="764E2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79" name="Group 178">
              <a:extLst>
                <a:ext uri="{FF2B5EF4-FFF2-40B4-BE49-F238E27FC236}">
                  <a16:creationId xmlns:a16="http://schemas.microsoft.com/office/drawing/2014/main" id="{37758B0C-4EF1-DDD0-22CA-578D7ECFED02}"/>
                </a:ext>
              </a:extLst>
            </p:cNvPr>
            <p:cNvGrpSpPr/>
            <p:nvPr/>
          </p:nvGrpSpPr>
          <p:grpSpPr>
            <a:xfrm>
              <a:off x="3068596" y="11850170"/>
              <a:ext cx="997417" cy="914299"/>
              <a:chOff x="3747995" y="11907694"/>
              <a:chExt cx="1099888" cy="1008230"/>
            </a:xfrm>
          </p:grpSpPr>
          <p:sp>
            <p:nvSpPr>
              <p:cNvPr id="231" name="Freeform 458">
                <a:extLst>
                  <a:ext uri="{FF2B5EF4-FFF2-40B4-BE49-F238E27FC236}">
                    <a16:creationId xmlns:a16="http://schemas.microsoft.com/office/drawing/2014/main" id="{C2CDE8E1-64F9-D50E-23FD-9CC089CDE954}"/>
                  </a:ext>
                </a:extLst>
              </p:cNvPr>
              <p:cNvSpPr>
                <a:spLocks/>
              </p:cNvSpPr>
              <p:nvPr/>
            </p:nvSpPr>
            <p:spPr bwMode="auto">
              <a:xfrm>
                <a:off x="3878934" y="11907694"/>
                <a:ext cx="968949" cy="831466"/>
              </a:xfrm>
              <a:custGeom>
                <a:avLst/>
                <a:gdLst>
                  <a:gd name="T0" fmla="*/ 81 w 81"/>
                  <a:gd name="T1" fmla="*/ 69 h 69"/>
                  <a:gd name="T2" fmla="*/ 0 w 81"/>
                  <a:gd name="T3" fmla="*/ 69 h 69"/>
                  <a:gd name="T4" fmla="*/ 31 w 81"/>
                  <a:gd name="T5" fmla="*/ 0 h 69"/>
                  <a:gd name="T6" fmla="*/ 79 w 81"/>
                  <a:gd name="T7" fmla="*/ 0 h 69"/>
                  <a:gd name="T8" fmla="*/ 80 w 81"/>
                  <a:gd name="T9" fmla="*/ 49 h 69"/>
                  <a:gd name="T10" fmla="*/ 81 w 81"/>
                  <a:gd name="T11" fmla="*/ 69 h 69"/>
                </a:gdLst>
                <a:ahLst/>
                <a:cxnLst>
                  <a:cxn ang="0">
                    <a:pos x="T0" y="T1"/>
                  </a:cxn>
                  <a:cxn ang="0">
                    <a:pos x="T2" y="T3"/>
                  </a:cxn>
                  <a:cxn ang="0">
                    <a:pos x="T4" y="T5"/>
                  </a:cxn>
                  <a:cxn ang="0">
                    <a:pos x="T6" y="T7"/>
                  </a:cxn>
                  <a:cxn ang="0">
                    <a:pos x="T8" y="T9"/>
                  </a:cxn>
                  <a:cxn ang="0">
                    <a:pos x="T10" y="T11"/>
                  </a:cxn>
                </a:cxnLst>
                <a:rect l="0" t="0" r="r" b="b"/>
                <a:pathLst>
                  <a:path w="81" h="69">
                    <a:moveTo>
                      <a:pt x="81" y="69"/>
                    </a:moveTo>
                    <a:cubicBezTo>
                      <a:pt x="0" y="69"/>
                      <a:pt x="0" y="69"/>
                      <a:pt x="0" y="69"/>
                    </a:cubicBezTo>
                    <a:cubicBezTo>
                      <a:pt x="0" y="69"/>
                      <a:pt x="25" y="34"/>
                      <a:pt x="31" y="0"/>
                    </a:cubicBezTo>
                    <a:cubicBezTo>
                      <a:pt x="79" y="0"/>
                      <a:pt x="79" y="0"/>
                      <a:pt x="79" y="0"/>
                    </a:cubicBezTo>
                    <a:cubicBezTo>
                      <a:pt x="80" y="49"/>
                      <a:pt x="80" y="49"/>
                      <a:pt x="80" y="49"/>
                    </a:cubicBezTo>
                    <a:lnTo>
                      <a:pt x="81" y="69"/>
                    </a:lnTo>
                    <a:close/>
                  </a:path>
                </a:pathLst>
              </a:custGeom>
              <a:solidFill>
                <a:srgbClr val="603A1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2" name="Freeform 459">
                <a:extLst>
                  <a:ext uri="{FF2B5EF4-FFF2-40B4-BE49-F238E27FC236}">
                    <a16:creationId xmlns:a16="http://schemas.microsoft.com/office/drawing/2014/main" id="{29ABE6B0-E533-AF68-15AF-EBFF93EF4E50}"/>
                  </a:ext>
                </a:extLst>
              </p:cNvPr>
              <p:cNvSpPr>
                <a:spLocks/>
              </p:cNvSpPr>
              <p:nvPr/>
            </p:nvSpPr>
            <p:spPr bwMode="auto">
              <a:xfrm>
                <a:off x="3747995" y="12352886"/>
                <a:ext cx="680883" cy="386273"/>
              </a:xfrm>
              <a:custGeom>
                <a:avLst/>
                <a:gdLst>
                  <a:gd name="T0" fmla="*/ 57 w 57"/>
                  <a:gd name="T1" fmla="*/ 32 h 32"/>
                  <a:gd name="T2" fmla="*/ 0 w 57"/>
                  <a:gd name="T3" fmla="*/ 32 h 32"/>
                  <a:gd name="T4" fmla="*/ 0 w 57"/>
                  <a:gd name="T5" fmla="*/ 26 h 32"/>
                  <a:gd name="T6" fmla="*/ 26 w 57"/>
                  <a:gd name="T7" fmla="*/ 0 h 32"/>
                  <a:gd name="T8" fmla="*/ 31 w 57"/>
                  <a:gd name="T9" fmla="*/ 0 h 32"/>
                  <a:gd name="T10" fmla="*/ 57 w 57"/>
                  <a:gd name="T11" fmla="*/ 26 h 32"/>
                  <a:gd name="T12" fmla="*/ 57 w 57"/>
                  <a:gd name="T13" fmla="*/ 32 h 32"/>
                </a:gdLst>
                <a:ahLst/>
                <a:cxnLst>
                  <a:cxn ang="0">
                    <a:pos x="T0" y="T1"/>
                  </a:cxn>
                  <a:cxn ang="0">
                    <a:pos x="T2" y="T3"/>
                  </a:cxn>
                  <a:cxn ang="0">
                    <a:pos x="T4" y="T5"/>
                  </a:cxn>
                  <a:cxn ang="0">
                    <a:pos x="T6" y="T7"/>
                  </a:cxn>
                  <a:cxn ang="0">
                    <a:pos x="T8" y="T9"/>
                  </a:cxn>
                  <a:cxn ang="0">
                    <a:pos x="T10" y="T11"/>
                  </a:cxn>
                  <a:cxn ang="0">
                    <a:pos x="T12" y="T13"/>
                  </a:cxn>
                </a:cxnLst>
                <a:rect l="0" t="0" r="r" b="b"/>
                <a:pathLst>
                  <a:path w="57" h="32">
                    <a:moveTo>
                      <a:pt x="57" y="32"/>
                    </a:moveTo>
                    <a:cubicBezTo>
                      <a:pt x="0" y="32"/>
                      <a:pt x="0" y="32"/>
                      <a:pt x="0" y="32"/>
                    </a:cubicBezTo>
                    <a:cubicBezTo>
                      <a:pt x="0" y="26"/>
                      <a:pt x="0" y="26"/>
                      <a:pt x="0" y="26"/>
                    </a:cubicBezTo>
                    <a:cubicBezTo>
                      <a:pt x="0" y="11"/>
                      <a:pt x="12" y="0"/>
                      <a:pt x="26" y="0"/>
                    </a:cubicBezTo>
                    <a:cubicBezTo>
                      <a:pt x="31" y="0"/>
                      <a:pt x="31" y="0"/>
                      <a:pt x="31" y="0"/>
                    </a:cubicBezTo>
                    <a:cubicBezTo>
                      <a:pt x="46" y="0"/>
                      <a:pt x="57" y="11"/>
                      <a:pt x="57" y="26"/>
                    </a:cubicBezTo>
                    <a:lnTo>
                      <a:pt x="57" y="32"/>
                    </a:lnTo>
                    <a:close/>
                  </a:path>
                </a:pathLst>
              </a:custGeom>
              <a:solidFill>
                <a:srgbClr val="764E2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3" name="Rectangle 460">
                <a:extLst>
                  <a:ext uri="{FF2B5EF4-FFF2-40B4-BE49-F238E27FC236}">
                    <a16:creationId xmlns:a16="http://schemas.microsoft.com/office/drawing/2014/main" id="{84FBF456-ABEA-910D-7044-03361B8A37E1}"/>
                  </a:ext>
                </a:extLst>
              </p:cNvPr>
              <p:cNvSpPr>
                <a:spLocks noChangeArrowheads="1"/>
              </p:cNvSpPr>
              <p:nvPr/>
            </p:nvSpPr>
            <p:spPr bwMode="auto">
              <a:xfrm>
                <a:off x="3747995" y="12739153"/>
                <a:ext cx="1099888" cy="176771"/>
              </a:xfrm>
              <a:prstGeom prst="rect">
                <a:avLst/>
              </a:prstGeom>
              <a:solidFill>
                <a:srgbClr val="603A1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4" name="Freeform 461">
                <a:extLst>
                  <a:ext uri="{FF2B5EF4-FFF2-40B4-BE49-F238E27FC236}">
                    <a16:creationId xmlns:a16="http://schemas.microsoft.com/office/drawing/2014/main" id="{D533E184-5674-285B-FF9B-61C19EEDA0C0}"/>
                  </a:ext>
                </a:extLst>
              </p:cNvPr>
              <p:cNvSpPr>
                <a:spLocks/>
              </p:cNvSpPr>
              <p:nvPr/>
            </p:nvSpPr>
            <p:spPr bwMode="auto">
              <a:xfrm>
                <a:off x="4239020" y="11907694"/>
                <a:ext cx="602319" cy="261878"/>
              </a:xfrm>
              <a:custGeom>
                <a:avLst/>
                <a:gdLst>
                  <a:gd name="T0" fmla="*/ 0 w 50"/>
                  <a:gd name="T1" fmla="*/ 0 h 22"/>
                  <a:gd name="T2" fmla="*/ 22 w 50"/>
                  <a:gd name="T3" fmla="*/ 22 h 22"/>
                  <a:gd name="T4" fmla="*/ 50 w 50"/>
                  <a:gd name="T5" fmla="*/ 22 h 22"/>
                  <a:gd name="T6" fmla="*/ 50 w 50"/>
                  <a:gd name="T7" fmla="*/ 0 h 22"/>
                  <a:gd name="T8" fmla="*/ 0 w 50"/>
                  <a:gd name="T9" fmla="*/ 0 h 22"/>
                </a:gdLst>
                <a:ahLst/>
                <a:cxnLst>
                  <a:cxn ang="0">
                    <a:pos x="T0" y="T1"/>
                  </a:cxn>
                  <a:cxn ang="0">
                    <a:pos x="T2" y="T3"/>
                  </a:cxn>
                  <a:cxn ang="0">
                    <a:pos x="T4" y="T5"/>
                  </a:cxn>
                  <a:cxn ang="0">
                    <a:pos x="T6" y="T7"/>
                  </a:cxn>
                  <a:cxn ang="0">
                    <a:pos x="T8" y="T9"/>
                  </a:cxn>
                </a:cxnLst>
                <a:rect l="0" t="0" r="r" b="b"/>
                <a:pathLst>
                  <a:path w="50" h="22">
                    <a:moveTo>
                      <a:pt x="0" y="0"/>
                    </a:moveTo>
                    <a:cubicBezTo>
                      <a:pt x="22" y="0"/>
                      <a:pt x="22" y="22"/>
                      <a:pt x="22" y="22"/>
                    </a:cubicBezTo>
                    <a:cubicBezTo>
                      <a:pt x="50" y="22"/>
                      <a:pt x="50" y="22"/>
                      <a:pt x="50" y="22"/>
                    </a:cubicBezTo>
                    <a:cubicBezTo>
                      <a:pt x="50" y="0"/>
                      <a:pt x="50" y="0"/>
                      <a:pt x="50" y="0"/>
                    </a:cubicBezTo>
                    <a:lnTo>
                      <a:pt x="0" y="0"/>
                    </a:lnTo>
                    <a:close/>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5" name="Freeform 462">
                <a:extLst>
                  <a:ext uri="{FF2B5EF4-FFF2-40B4-BE49-F238E27FC236}">
                    <a16:creationId xmlns:a16="http://schemas.microsoft.com/office/drawing/2014/main" id="{AA9A7D24-45C7-4361-605A-5406123BD58D}"/>
                  </a:ext>
                </a:extLst>
              </p:cNvPr>
              <p:cNvSpPr>
                <a:spLocks/>
              </p:cNvSpPr>
              <p:nvPr/>
            </p:nvSpPr>
            <p:spPr bwMode="auto">
              <a:xfrm>
                <a:off x="4599099" y="12496919"/>
                <a:ext cx="248784" cy="242240"/>
              </a:xfrm>
              <a:custGeom>
                <a:avLst/>
                <a:gdLst>
                  <a:gd name="T0" fmla="*/ 21 w 21"/>
                  <a:gd name="T1" fmla="*/ 20 h 20"/>
                  <a:gd name="T2" fmla="*/ 0 w 21"/>
                  <a:gd name="T3" fmla="*/ 20 h 20"/>
                  <a:gd name="T4" fmla="*/ 20 w 21"/>
                  <a:gd name="T5" fmla="*/ 0 h 20"/>
                  <a:gd name="T6" fmla="*/ 21 w 21"/>
                  <a:gd name="T7" fmla="*/ 20 h 20"/>
                </a:gdLst>
                <a:ahLst/>
                <a:cxnLst>
                  <a:cxn ang="0">
                    <a:pos x="T0" y="T1"/>
                  </a:cxn>
                  <a:cxn ang="0">
                    <a:pos x="T2" y="T3"/>
                  </a:cxn>
                  <a:cxn ang="0">
                    <a:pos x="T4" y="T5"/>
                  </a:cxn>
                  <a:cxn ang="0">
                    <a:pos x="T6" y="T7"/>
                  </a:cxn>
                </a:cxnLst>
                <a:rect l="0" t="0" r="r" b="b"/>
                <a:pathLst>
                  <a:path w="21" h="20">
                    <a:moveTo>
                      <a:pt x="21" y="20"/>
                    </a:moveTo>
                    <a:cubicBezTo>
                      <a:pt x="0" y="20"/>
                      <a:pt x="0" y="20"/>
                      <a:pt x="0" y="20"/>
                    </a:cubicBezTo>
                    <a:cubicBezTo>
                      <a:pt x="0" y="7"/>
                      <a:pt x="12" y="2"/>
                      <a:pt x="20" y="0"/>
                    </a:cubicBezTo>
                    <a:lnTo>
                      <a:pt x="21" y="20"/>
                    </a:lnTo>
                    <a:close/>
                  </a:path>
                </a:pathLst>
              </a:custGeom>
              <a:solidFill>
                <a:srgbClr val="764E2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80" name="Group 179">
              <a:extLst>
                <a:ext uri="{FF2B5EF4-FFF2-40B4-BE49-F238E27FC236}">
                  <a16:creationId xmlns:a16="http://schemas.microsoft.com/office/drawing/2014/main" id="{FE8B1838-7057-4F33-0E64-FE42401F5916}"/>
                </a:ext>
              </a:extLst>
            </p:cNvPr>
            <p:cNvGrpSpPr/>
            <p:nvPr/>
          </p:nvGrpSpPr>
          <p:grpSpPr>
            <a:xfrm flipH="1">
              <a:off x="5946855" y="8184452"/>
              <a:ext cx="2657974" cy="4605480"/>
              <a:chOff x="11964378" y="6046786"/>
              <a:chExt cx="3506538" cy="6145214"/>
            </a:xfrm>
          </p:grpSpPr>
          <p:grpSp>
            <p:nvGrpSpPr>
              <p:cNvPr id="215" name="Group 214">
                <a:extLst>
                  <a:ext uri="{FF2B5EF4-FFF2-40B4-BE49-F238E27FC236}">
                    <a16:creationId xmlns:a16="http://schemas.microsoft.com/office/drawing/2014/main" id="{BED92007-9B2A-E614-C1A6-CC288D65EA95}"/>
                  </a:ext>
                </a:extLst>
              </p:cNvPr>
              <p:cNvGrpSpPr/>
              <p:nvPr/>
            </p:nvGrpSpPr>
            <p:grpSpPr>
              <a:xfrm>
                <a:off x="13686031" y="7836986"/>
                <a:ext cx="1784885" cy="2530780"/>
                <a:chOff x="13002206" y="10072851"/>
                <a:chExt cx="1284898" cy="1821851"/>
              </a:xfrm>
            </p:grpSpPr>
            <p:sp>
              <p:nvSpPr>
                <p:cNvPr id="229" name="Freeform 4248">
                  <a:extLst>
                    <a:ext uri="{FF2B5EF4-FFF2-40B4-BE49-F238E27FC236}">
                      <a16:creationId xmlns:a16="http://schemas.microsoft.com/office/drawing/2014/main" id="{EC04AF93-3164-A4B8-820E-6763EC178E73}"/>
                    </a:ext>
                  </a:extLst>
                </p:cNvPr>
                <p:cNvSpPr>
                  <a:spLocks/>
                </p:cNvSpPr>
                <p:nvPr/>
              </p:nvSpPr>
              <p:spPr bwMode="auto">
                <a:xfrm>
                  <a:off x="13098099" y="11281021"/>
                  <a:ext cx="249315" cy="613681"/>
                </a:xfrm>
                <a:custGeom>
                  <a:avLst/>
                  <a:gdLst>
                    <a:gd name="T0" fmla="*/ 3 w 15"/>
                    <a:gd name="T1" fmla="*/ 37 h 37"/>
                    <a:gd name="T2" fmla="*/ 3 w 15"/>
                    <a:gd name="T3" fmla="*/ 37 h 37"/>
                    <a:gd name="T4" fmla="*/ 5 w 15"/>
                    <a:gd name="T5" fmla="*/ 35 h 37"/>
                    <a:gd name="T6" fmla="*/ 15 w 15"/>
                    <a:gd name="T7" fmla="*/ 3 h 37"/>
                    <a:gd name="T8" fmla="*/ 14 w 15"/>
                    <a:gd name="T9" fmla="*/ 0 h 37"/>
                    <a:gd name="T10" fmla="*/ 11 w 15"/>
                    <a:gd name="T11" fmla="*/ 1 h 37"/>
                    <a:gd name="T12" fmla="*/ 1 w 15"/>
                    <a:gd name="T13" fmla="*/ 35 h 37"/>
                    <a:gd name="T14" fmla="*/ 3 w 15"/>
                    <a:gd name="T15" fmla="*/ 37 h 3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37">
                      <a:moveTo>
                        <a:pt x="3" y="37"/>
                      </a:moveTo>
                      <a:cubicBezTo>
                        <a:pt x="3" y="37"/>
                        <a:pt x="3" y="37"/>
                        <a:pt x="3" y="37"/>
                      </a:cubicBezTo>
                      <a:cubicBezTo>
                        <a:pt x="4" y="36"/>
                        <a:pt x="5" y="36"/>
                        <a:pt x="5" y="35"/>
                      </a:cubicBezTo>
                      <a:cubicBezTo>
                        <a:pt x="4" y="18"/>
                        <a:pt x="14" y="3"/>
                        <a:pt x="15" y="3"/>
                      </a:cubicBezTo>
                      <a:cubicBezTo>
                        <a:pt x="15" y="2"/>
                        <a:pt x="15" y="1"/>
                        <a:pt x="14" y="0"/>
                      </a:cubicBezTo>
                      <a:cubicBezTo>
                        <a:pt x="13" y="0"/>
                        <a:pt x="12" y="0"/>
                        <a:pt x="11" y="1"/>
                      </a:cubicBezTo>
                      <a:cubicBezTo>
                        <a:pt x="11" y="2"/>
                        <a:pt x="0" y="17"/>
                        <a:pt x="1" y="35"/>
                      </a:cubicBezTo>
                      <a:cubicBezTo>
                        <a:pt x="1" y="36"/>
                        <a:pt x="2" y="37"/>
                        <a:pt x="3" y="37"/>
                      </a:cubicBezTo>
                      <a:close/>
                    </a:path>
                  </a:pathLst>
                </a:custGeom>
                <a:solidFill>
                  <a:srgbClr val="4B41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0" name="Freeform 4250">
                  <a:extLst>
                    <a:ext uri="{FF2B5EF4-FFF2-40B4-BE49-F238E27FC236}">
                      <a16:creationId xmlns:a16="http://schemas.microsoft.com/office/drawing/2014/main" id="{646D3001-C968-1096-E78D-4A8060324523}"/>
                    </a:ext>
                  </a:extLst>
                </p:cNvPr>
                <p:cNvSpPr>
                  <a:spLocks/>
                </p:cNvSpPr>
                <p:nvPr/>
              </p:nvSpPr>
              <p:spPr bwMode="auto">
                <a:xfrm>
                  <a:off x="13002206" y="10072851"/>
                  <a:ext cx="1284898" cy="1534200"/>
                </a:xfrm>
                <a:custGeom>
                  <a:avLst/>
                  <a:gdLst>
                    <a:gd name="T0" fmla="*/ 16 w 76"/>
                    <a:gd name="T1" fmla="*/ 77 h 92"/>
                    <a:gd name="T2" fmla="*/ 76 w 76"/>
                    <a:gd name="T3" fmla="*/ 8 h 92"/>
                    <a:gd name="T4" fmla="*/ 68 w 76"/>
                    <a:gd name="T5" fmla="*/ 2 h 92"/>
                    <a:gd name="T6" fmla="*/ 16 w 76"/>
                    <a:gd name="T7" fmla="*/ 77 h 92"/>
                  </a:gdLst>
                  <a:ahLst/>
                  <a:cxnLst>
                    <a:cxn ang="0">
                      <a:pos x="T0" y="T1"/>
                    </a:cxn>
                    <a:cxn ang="0">
                      <a:pos x="T2" y="T3"/>
                    </a:cxn>
                    <a:cxn ang="0">
                      <a:pos x="T4" y="T5"/>
                    </a:cxn>
                    <a:cxn ang="0">
                      <a:pos x="T6" y="T7"/>
                    </a:cxn>
                  </a:cxnLst>
                  <a:rect l="0" t="0" r="r" b="b"/>
                  <a:pathLst>
                    <a:path w="76" h="92">
                      <a:moveTo>
                        <a:pt x="16" y="77"/>
                      </a:moveTo>
                      <a:cubicBezTo>
                        <a:pt x="16" y="77"/>
                        <a:pt x="61" y="92"/>
                        <a:pt x="76" y="8"/>
                      </a:cubicBezTo>
                      <a:cubicBezTo>
                        <a:pt x="76" y="3"/>
                        <a:pt x="72" y="0"/>
                        <a:pt x="68" y="2"/>
                      </a:cubicBezTo>
                      <a:cubicBezTo>
                        <a:pt x="47" y="11"/>
                        <a:pt x="0" y="36"/>
                        <a:pt x="16" y="77"/>
                      </a:cubicBezTo>
                      <a:close/>
                    </a:path>
                  </a:pathLst>
                </a:custGeom>
                <a:solidFill>
                  <a:srgbClr val="4B41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16" name="Group 215">
                <a:extLst>
                  <a:ext uri="{FF2B5EF4-FFF2-40B4-BE49-F238E27FC236}">
                    <a16:creationId xmlns:a16="http://schemas.microsoft.com/office/drawing/2014/main" id="{6A84E78A-7DAF-9EC4-9BBF-FF43D79F614C}"/>
                  </a:ext>
                </a:extLst>
              </p:cNvPr>
              <p:cNvGrpSpPr/>
              <p:nvPr/>
            </p:nvGrpSpPr>
            <p:grpSpPr>
              <a:xfrm>
                <a:off x="12694160" y="6046786"/>
                <a:ext cx="1997962" cy="4313066"/>
                <a:chOff x="12388531" y="9324919"/>
                <a:chExt cx="1208184" cy="2608147"/>
              </a:xfrm>
            </p:grpSpPr>
            <p:sp>
              <p:nvSpPr>
                <p:cNvPr id="225" name="Freeform 4249">
                  <a:extLst>
                    <a:ext uri="{FF2B5EF4-FFF2-40B4-BE49-F238E27FC236}">
                      <a16:creationId xmlns:a16="http://schemas.microsoft.com/office/drawing/2014/main" id="{A13E3033-0C95-B399-15C3-D0F3D247C8FD}"/>
                    </a:ext>
                  </a:extLst>
                </p:cNvPr>
                <p:cNvSpPr>
                  <a:spLocks/>
                </p:cNvSpPr>
                <p:nvPr/>
              </p:nvSpPr>
              <p:spPr bwMode="auto">
                <a:xfrm>
                  <a:off x="12983034" y="10839947"/>
                  <a:ext cx="95893" cy="1093119"/>
                </a:xfrm>
                <a:custGeom>
                  <a:avLst/>
                  <a:gdLst>
                    <a:gd name="T0" fmla="*/ 3 w 5"/>
                    <a:gd name="T1" fmla="*/ 66 h 66"/>
                    <a:gd name="T2" fmla="*/ 3 w 5"/>
                    <a:gd name="T3" fmla="*/ 66 h 66"/>
                    <a:gd name="T4" fmla="*/ 5 w 5"/>
                    <a:gd name="T5" fmla="*/ 64 h 66"/>
                    <a:gd name="T6" fmla="*/ 4 w 5"/>
                    <a:gd name="T7" fmla="*/ 2 h 66"/>
                    <a:gd name="T8" fmla="*/ 2 w 5"/>
                    <a:gd name="T9" fmla="*/ 0 h 66"/>
                    <a:gd name="T10" fmla="*/ 0 w 5"/>
                    <a:gd name="T11" fmla="*/ 2 h 66"/>
                    <a:gd name="T12" fmla="*/ 1 w 5"/>
                    <a:gd name="T13" fmla="*/ 64 h 66"/>
                    <a:gd name="T14" fmla="*/ 3 w 5"/>
                    <a:gd name="T15" fmla="*/ 66 h 6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66">
                      <a:moveTo>
                        <a:pt x="3" y="66"/>
                      </a:moveTo>
                      <a:cubicBezTo>
                        <a:pt x="3" y="66"/>
                        <a:pt x="3" y="66"/>
                        <a:pt x="3" y="66"/>
                      </a:cubicBezTo>
                      <a:cubicBezTo>
                        <a:pt x="4" y="66"/>
                        <a:pt x="5" y="65"/>
                        <a:pt x="5" y="64"/>
                      </a:cubicBezTo>
                      <a:cubicBezTo>
                        <a:pt x="4" y="2"/>
                        <a:pt x="4" y="2"/>
                        <a:pt x="4" y="2"/>
                      </a:cubicBezTo>
                      <a:cubicBezTo>
                        <a:pt x="4" y="1"/>
                        <a:pt x="3" y="0"/>
                        <a:pt x="2" y="0"/>
                      </a:cubicBezTo>
                      <a:cubicBezTo>
                        <a:pt x="1" y="0"/>
                        <a:pt x="0" y="1"/>
                        <a:pt x="0" y="2"/>
                      </a:cubicBezTo>
                      <a:cubicBezTo>
                        <a:pt x="1" y="64"/>
                        <a:pt x="1" y="64"/>
                        <a:pt x="1" y="64"/>
                      </a:cubicBezTo>
                      <a:cubicBezTo>
                        <a:pt x="1" y="66"/>
                        <a:pt x="2" y="66"/>
                        <a:pt x="3" y="66"/>
                      </a:cubicBezTo>
                      <a:close/>
                    </a:path>
                  </a:pathLst>
                </a:custGeom>
                <a:solidFill>
                  <a:srgbClr val="8379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226" name="Group 225">
                  <a:extLst>
                    <a:ext uri="{FF2B5EF4-FFF2-40B4-BE49-F238E27FC236}">
                      <a16:creationId xmlns:a16="http://schemas.microsoft.com/office/drawing/2014/main" id="{6DABE475-0B62-AAAF-D446-E7CA1D3E3E96}"/>
                    </a:ext>
                  </a:extLst>
                </p:cNvPr>
                <p:cNvGrpSpPr/>
                <p:nvPr/>
              </p:nvGrpSpPr>
              <p:grpSpPr>
                <a:xfrm>
                  <a:off x="12388531" y="9324919"/>
                  <a:ext cx="1208184" cy="2013637"/>
                  <a:chOff x="12388531" y="9324919"/>
                  <a:chExt cx="1208184" cy="2013637"/>
                </a:xfrm>
              </p:grpSpPr>
              <p:sp>
                <p:nvSpPr>
                  <p:cNvPr id="227" name="Freeform 4252">
                    <a:extLst>
                      <a:ext uri="{FF2B5EF4-FFF2-40B4-BE49-F238E27FC236}">
                        <a16:creationId xmlns:a16="http://schemas.microsoft.com/office/drawing/2014/main" id="{D4DF6D21-D3D5-4828-F76F-5D5941F9CAFF}"/>
                      </a:ext>
                    </a:extLst>
                  </p:cNvPr>
                  <p:cNvSpPr>
                    <a:spLocks/>
                  </p:cNvSpPr>
                  <p:nvPr/>
                </p:nvSpPr>
                <p:spPr bwMode="auto">
                  <a:xfrm>
                    <a:off x="12388531" y="9324919"/>
                    <a:ext cx="1208184" cy="2013637"/>
                  </a:xfrm>
                  <a:custGeom>
                    <a:avLst/>
                    <a:gdLst>
                      <a:gd name="T0" fmla="*/ 31 w 72"/>
                      <a:gd name="T1" fmla="*/ 114 h 120"/>
                      <a:gd name="T2" fmla="*/ 46 w 72"/>
                      <a:gd name="T3" fmla="*/ 113 h 120"/>
                      <a:gd name="T4" fmla="*/ 38 w 72"/>
                      <a:gd name="T5" fmla="*/ 9 h 120"/>
                      <a:gd name="T6" fmla="*/ 31 w 72"/>
                      <a:gd name="T7" fmla="*/ 114 h 120"/>
                    </a:gdLst>
                    <a:ahLst/>
                    <a:cxnLst>
                      <a:cxn ang="0">
                        <a:pos x="T0" y="T1"/>
                      </a:cxn>
                      <a:cxn ang="0">
                        <a:pos x="T2" y="T3"/>
                      </a:cxn>
                      <a:cxn ang="0">
                        <a:pos x="T4" y="T5"/>
                      </a:cxn>
                      <a:cxn ang="0">
                        <a:pos x="T6" y="T7"/>
                      </a:cxn>
                    </a:cxnLst>
                    <a:rect l="0" t="0" r="r" b="b"/>
                    <a:pathLst>
                      <a:path w="72" h="120">
                        <a:moveTo>
                          <a:pt x="31" y="114"/>
                        </a:moveTo>
                        <a:cubicBezTo>
                          <a:pt x="34" y="120"/>
                          <a:pt x="44" y="119"/>
                          <a:pt x="46" y="113"/>
                        </a:cubicBezTo>
                        <a:cubicBezTo>
                          <a:pt x="55" y="82"/>
                          <a:pt x="72" y="16"/>
                          <a:pt x="38" y="9"/>
                        </a:cubicBezTo>
                        <a:cubicBezTo>
                          <a:pt x="0" y="0"/>
                          <a:pt x="13" y="77"/>
                          <a:pt x="31" y="114"/>
                        </a:cubicBezTo>
                        <a:close/>
                      </a:path>
                    </a:pathLst>
                  </a:custGeom>
                  <a:solidFill>
                    <a:srgbClr val="8379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8" name="Freeform 4253">
                    <a:extLst>
                      <a:ext uri="{FF2B5EF4-FFF2-40B4-BE49-F238E27FC236}">
                        <a16:creationId xmlns:a16="http://schemas.microsoft.com/office/drawing/2014/main" id="{B05E5212-687F-7BFD-4134-874AB8F0CD0B}"/>
                      </a:ext>
                    </a:extLst>
                  </p:cNvPr>
                  <p:cNvSpPr>
                    <a:spLocks/>
                  </p:cNvSpPr>
                  <p:nvPr/>
                </p:nvSpPr>
                <p:spPr bwMode="auto">
                  <a:xfrm>
                    <a:off x="12963855" y="9804364"/>
                    <a:ext cx="95893" cy="1495842"/>
                  </a:xfrm>
                  <a:custGeom>
                    <a:avLst/>
                    <a:gdLst>
                      <a:gd name="T0" fmla="*/ 5 w 6"/>
                      <a:gd name="T1" fmla="*/ 90 h 90"/>
                      <a:gd name="T2" fmla="*/ 5 w 6"/>
                      <a:gd name="T3" fmla="*/ 90 h 90"/>
                      <a:gd name="T4" fmla="*/ 6 w 6"/>
                      <a:gd name="T5" fmla="*/ 89 h 90"/>
                      <a:gd name="T6" fmla="*/ 2 w 6"/>
                      <a:gd name="T7" fmla="*/ 1 h 90"/>
                      <a:gd name="T8" fmla="*/ 1 w 6"/>
                      <a:gd name="T9" fmla="*/ 0 h 90"/>
                      <a:gd name="T10" fmla="*/ 0 w 6"/>
                      <a:gd name="T11" fmla="*/ 1 h 90"/>
                      <a:gd name="T12" fmla="*/ 4 w 6"/>
                      <a:gd name="T13" fmla="*/ 89 h 90"/>
                      <a:gd name="T14" fmla="*/ 5 w 6"/>
                      <a:gd name="T15" fmla="*/ 90 h 9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90">
                        <a:moveTo>
                          <a:pt x="5" y="90"/>
                        </a:moveTo>
                        <a:cubicBezTo>
                          <a:pt x="5" y="90"/>
                          <a:pt x="5" y="90"/>
                          <a:pt x="5" y="90"/>
                        </a:cubicBezTo>
                        <a:cubicBezTo>
                          <a:pt x="5" y="90"/>
                          <a:pt x="6" y="89"/>
                          <a:pt x="6" y="89"/>
                        </a:cubicBezTo>
                        <a:cubicBezTo>
                          <a:pt x="2" y="1"/>
                          <a:pt x="2" y="1"/>
                          <a:pt x="2" y="1"/>
                        </a:cubicBezTo>
                        <a:cubicBezTo>
                          <a:pt x="2" y="1"/>
                          <a:pt x="2" y="0"/>
                          <a:pt x="1" y="0"/>
                        </a:cubicBezTo>
                        <a:cubicBezTo>
                          <a:pt x="0" y="0"/>
                          <a:pt x="0" y="1"/>
                          <a:pt x="0" y="1"/>
                        </a:cubicBezTo>
                        <a:cubicBezTo>
                          <a:pt x="4" y="89"/>
                          <a:pt x="4" y="89"/>
                          <a:pt x="4" y="89"/>
                        </a:cubicBezTo>
                        <a:cubicBezTo>
                          <a:pt x="4" y="89"/>
                          <a:pt x="4" y="90"/>
                          <a:pt x="5" y="90"/>
                        </a:cubicBezTo>
                        <a:close/>
                      </a:path>
                    </a:pathLst>
                  </a:custGeom>
                  <a:solidFill>
                    <a:srgbClr val="4B41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grpSp>
            <p:nvGrpSpPr>
              <p:cNvPr id="217" name="Group 216">
                <a:extLst>
                  <a:ext uri="{FF2B5EF4-FFF2-40B4-BE49-F238E27FC236}">
                    <a16:creationId xmlns:a16="http://schemas.microsoft.com/office/drawing/2014/main" id="{D56446F0-9A4F-7DF4-64A1-A1CD3149D325}"/>
                  </a:ext>
                </a:extLst>
              </p:cNvPr>
              <p:cNvGrpSpPr/>
              <p:nvPr/>
            </p:nvGrpSpPr>
            <p:grpSpPr>
              <a:xfrm rot="382393">
                <a:off x="11964378" y="8619935"/>
                <a:ext cx="1658571" cy="1704006"/>
                <a:chOff x="11506364" y="10590632"/>
                <a:chExt cx="1399962" cy="1438313"/>
              </a:xfrm>
            </p:grpSpPr>
            <p:sp>
              <p:nvSpPr>
                <p:cNvPr id="222" name="Freeform 4245">
                  <a:extLst>
                    <a:ext uri="{FF2B5EF4-FFF2-40B4-BE49-F238E27FC236}">
                      <a16:creationId xmlns:a16="http://schemas.microsoft.com/office/drawing/2014/main" id="{6BDE01D8-3190-0B15-CDEE-62634C530F97}"/>
                    </a:ext>
                  </a:extLst>
                </p:cNvPr>
                <p:cNvSpPr>
                  <a:spLocks/>
                </p:cNvSpPr>
                <p:nvPr/>
              </p:nvSpPr>
              <p:spPr bwMode="auto">
                <a:xfrm>
                  <a:off x="12580304" y="11434443"/>
                  <a:ext cx="326022" cy="517795"/>
                </a:xfrm>
                <a:custGeom>
                  <a:avLst/>
                  <a:gdLst>
                    <a:gd name="T0" fmla="*/ 18 w 20"/>
                    <a:gd name="T1" fmla="*/ 31 h 31"/>
                    <a:gd name="T2" fmla="*/ 19 w 20"/>
                    <a:gd name="T3" fmla="*/ 29 h 31"/>
                    <a:gd name="T4" fmla="*/ 3 w 20"/>
                    <a:gd name="T5" fmla="*/ 0 h 31"/>
                    <a:gd name="T6" fmla="*/ 1 w 20"/>
                    <a:gd name="T7" fmla="*/ 1 h 31"/>
                    <a:gd name="T8" fmla="*/ 1 w 20"/>
                    <a:gd name="T9" fmla="*/ 4 h 31"/>
                    <a:gd name="T10" fmla="*/ 9 w 20"/>
                    <a:gd name="T11" fmla="*/ 10 h 31"/>
                    <a:gd name="T12" fmla="*/ 16 w 20"/>
                    <a:gd name="T13" fmla="*/ 29 h 31"/>
                    <a:gd name="T14" fmla="*/ 17 w 20"/>
                    <a:gd name="T15" fmla="*/ 31 h 31"/>
                    <a:gd name="T16" fmla="*/ 18 w 20"/>
                    <a:gd name="T17"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31">
                      <a:moveTo>
                        <a:pt x="18" y="31"/>
                      </a:moveTo>
                      <a:cubicBezTo>
                        <a:pt x="19" y="31"/>
                        <a:pt x="19" y="30"/>
                        <a:pt x="19" y="29"/>
                      </a:cubicBezTo>
                      <a:cubicBezTo>
                        <a:pt x="20" y="9"/>
                        <a:pt x="4" y="1"/>
                        <a:pt x="3" y="0"/>
                      </a:cubicBezTo>
                      <a:cubicBezTo>
                        <a:pt x="2" y="0"/>
                        <a:pt x="1" y="0"/>
                        <a:pt x="1" y="1"/>
                      </a:cubicBezTo>
                      <a:cubicBezTo>
                        <a:pt x="0" y="2"/>
                        <a:pt x="0" y="3"/>
                        <a:pt x="1" y="4"/>
                      </a:cubicBezTo>
                      <a:cubicBezTo>
                        <a:pt x="1" y="4"/>
                        <a:pt x="5" y="6"/>
                        <a:pt x="9" y="10"/>
                      </a:cubicBezTo>
                      <a:cubicBezTo>
                        <a:pt x="13" y="16"/>
                        <a:pt x="16" y="22"/>
                        <a:pt x="16" y="29"/>
                      </a:cubicBezTo>
                      <a:cubicBezTo>
                        <a:pt x="16" y="30"/>
                        <a:pt x="16" y="31"/>
                        <a:pt x="17" y="31"/>
                      </a:cubicBezTo>
                      <a:lnTo>
                        <a:pt x="18" y="31"/>
                      </a:lnTo>
                      <a:close/>
                    </a:path>
                  </a:pathLst>
                </a:custGeom>
                <a:solidFill>
                  <a:srgbClr val="8379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3" name="Freeform 4251">
                  <a:extLst>
                    <a:ext uri="{FF2B5EF4-FFF2-40B4-BE49-F238E27FC236}">
                      <a16:creationId xmlns:a16="http://schemas.microsoft.com/office/drawing/2014/main" id="{0B939852-26EF-8577-A19D-B0CBECAADF4A}"/>
                    </a:ext>
                  </a:extLst>
                </p:cNvPr>
                <p:cNvSpPr>
                  <a:spLocks/>
                </p:cNvSpPr>
                <p:nvPr/>
              </p:nvSpPr>
              <p:spPr bwMode="auto">
                <a:xfrm>
                  <a:off x="11506364" y="10590632"/>
                  <a:ext cx="1361606" cy="1438313"/>
                </a:xfrm>
                <a:custGeom>
                  <a:avLst/>
                  <a:gdLst>
                    <a:gd name="T0" fmla="*/ 76 w 82"/>
                    <a:gd name="T1" fmla="*/ 62 h 87"/>
                    <a:gd name="T2" fmla="*/ 2 w 82"/>
                    <a:gd name="T3" fmla="*/ 9 h 87"/>
                    <a:gd name="T4" fmla="*/ 8 w 82"/>
                    <a:gd name="T5" fmla="*/ 1 h 87"/>
                    <a:gd name="T6" fmla="*/ 76 w 82"/>
                    <a:gd name="T7" fmla="*/ 62 h 87"/>
                  </a:gdLst>
                  <a:ahLst/>
                  <a:cxnLst>
                    <a:cxn ang="0">
                      <a:pos x="T0" y="T1"/>
                    </a:cxn>
                    <a:cxn ang="0">
                      <a:pos x="T2" y="T3"/>
                    </a:cxn>
                    <a:cxn ang="0">
                      <a:pos x="T4" y="T5"/>
                    </a:cxn>
                    <a:cxn ang="0">
                      <a:pos x="T6" y="T7"/>
                    </a:cxn>
                  </a:cxnLst>
                  <a:rect l="0" t="0" r="r" b="b"/>
                  <a:pathLst>
                    <a:path w="82" h="87">
                      <a:moveTo>
                        <a:pt x="76" y="62"/>
                      </a:moveTo>
                      <a:cubicBezTo>
                        <a:pt x="76" y="62"/>
                        <a:pt x="36" y="87"/>
                        <a:pt x="2" y="9"/>
                      </a:cubicBezTo>
                      <a:cubicBezTo>
                        <a:pt x="0" y="5"/>
                        <a:pt x="4" y="0"/>
                        <a:pt x="8" y="1"/>
                      </a:cubicBezTo>
                      <a:cubicBezTo>
                        <a:pt x="30" y="5"/>
                        <a:pt x="82" y="19"/>
                        <a:pt x="76" y="62"/>
                      </a:cubicBezTo>
                      <a:close/>
                    </a:path>
                  </a:pathLst>
                </a:custGeom>
                <a:solidFill>
                  <a:srgbClr val="8379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4" name="Freeform 4254">
                  <a:extLst>
                    <a:ext uri="{FF2B5EF4-FFF2-40B4-BE49-F238E27FC236}">
                      <a16:creationId xmlns:a16="http://schemas.microsoft.com/office/drawing/2014/main" id="{28CAC2E1-7666-84AD-5B6E-4C9A568A9301}"/>
                    </a:ext>
                  </a:extLst>
                </p:cNvPr>
                <p:cNvSpPr>
                  <a:spLocks/>
                </p:cNvSpPr>
                <p:nvPr/>
              </p:nvSpPr>
              <p:spPr bwMode="auto">
                <a:xfrm>
                  <a:off x="11947451" y="10935827"/>
                  <a:ext cx="824639" cy="690389"/>
                </a:xfrm>
                <a:custGeom>
                  <a:avLst/>
                  <a:gdLst>
                    <a:gd name="T0" fmla="*/ 49 w 50"/>
                    <a:gd name="T1" fmla="*/ 41 h 41"/>
                    <a:gd name="T2" fmla="*/ 50 w 50"/>
                    <a:gd name="T3" fmla="*/ 41 h 41"/>
                    <a:gd name="T4" fmla="*/ 50 w 50"/>
                    <a:gd name="T5" fmla="*/ 40 h 41"/>
                    <a:gd name="T6" fmla="*/ 1 w 50"/>
                    <a:gd name="T7" fmla="*/ 0 h 41"/>
                    <a:gd name="T8" fmla="*/ 0 w 50"/>
                    <a:gd name="T9" fmla="*/ 0 h 41"/>
                    <a:gd name="T10" fmla="*/ 0 w 50"/>
                    <a:gd name="T11" fmla="*/ 2 h 41"/>
                    <a:gd name="T12" fmla="*/ 49 w 50"/>
                    <a:gd name="T13" fmla="*/ 41 h 41"/>
                    <a:gd name="T14" fmla="*/ 49 w 50"/>
                    <a:gd name="T15" fmla="*/ 41 h 4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 h="41">
                      <a:moveTo>
                        <a:pt x="49" y="41"/>
                      </a:moveTo>
                      <a:cubicBezTo>
                        <a:pt x="50" y="41"/>
                        <a:pt x="50" y="41"/>
                        <a:pt x="50" y="41"/>
                      </a:cubicBezTo>
                      <a:cubicBezTo>
                        <a:pt x="50" y="41"/>
                        <a:pt x="50" y="40"/>
                        <a:pt x="50" y="40"/>
                      </a:cubicBezTo>
                      <a:cubicBezTo>
                        <a:pt x="1" y="0"/>
                        <a:pt x="1" y="0"/>
                        <a:pt x="1" y="0"/>
                      </a:cubicBezTo>
                      <a:cubicBezTo>
                        <a:pt x="1" y="0"/>
                        <a:pt x="0" y="0"/>
                        <a:pt x="0" y="0"/>
                      </a:cubicBezTo>
                      <a:cubicBezTo>
                        <a:pt x="0" y="1"/>
                        <a:pt x="0" y="1"/>
                        <a:pt x="0" y="2"/>
                      </a:cubicBezTo>
                      <a:cubicBezTo>
                        <a:pt x="49" y="41"/>
                        <a:pt x="49" y="41"/>
                        <a:pt x="49" y="41"/>
                      </a:cubicBezTo>
                      <a:cubicBezTo>
                        <a:pt x="49" y="41"/>
                        <a:pt x="49" y="41"/>
                        <a:pt x="49" y="41"/>
                      </a:cubicBezTo>
                      <a:close/>
                    </a:path>
                  </a:pathLst>
                </a:custGeom>
                <a:solidFill>
                  <a:srgbClr val="4B41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18" name="Group 217">
                <a:extLst>
                  <a:ext uri="{FF2B5EF4-FFF2-40B4-BE49-F238E27FC236}">
                    <a16:creationId xmlns:a16="http://schemas.microsoft.com/office/drawing/2014/main" id="{D40240F4-953C-BB7F-9765-AC400A0642BB}"/>
                  </a:ext>
                </a:extLst>
              </p:cNvPr>
              <p:cNvGrpSpPr/>
              <p:nvPr/>
            </p:nvGrpSpPr>
            <p:grpSpPr>
              <a:xfrm>
                <a:off x="13265290" y="10227466"/>
                <a:ext cx="877747" cy="1964534"/>
                <a:chOff x="12854791" y="10175947"/>
                <a:chExt cx="1649264" cy="1964534"/>
              </a:xfrm>
            </p:grpSpPr>
            <p:sp>
              <p:nvSpPr>
                <p:cNvPr id="219" name="Freeform 4255">
                  <a:extLst>
                    <a:ext uri="{FF2B5EF4-FFF2-40B4-BE49-F238E27FC236}">
                      <a16:creationId xmlns:a16="http://schemas.microsoft.com/office/drawing/2014/main" id="{393DA33A-AD22-0255-F535-699CB7B10FE2}"/>
                    </a:ext>
                  </a:extLst>
                </p:cNvPr>
                <p:cNvSpPr>
                  <a:spLocks/>
                </p:cNvSpPr>
                <p:nvPr/>
              </p:nvSpPr>
              <p:spPr bwMode="auto">
                <a:xfrm>
                  <a:off x="12854791" y="10175947"/>
                  <a:ext cx="1649264" cy="1964534"/>
                </a:xfrm>
                <a:custGeom>
                  <a:avLst/>
                  <a:gdLst>
                    <a:gd name="T0" fmla="*/ 0 w 99"/>
                    <a:gd name="T1" fmla="*/ 0 h 65"/>
                    <a:gd name="T2" fmla="*/ 3 w 99"/>
                    <a:gd name="T3" fmla="*/ 13 h 65"/>
                    <a:gd name="T4" fmla="*/ 4 w 99"/>
                    <a:gd name="T5" fmla="*/ 17 h 65"/>
                    <a:gd name="T6" fmla="*/ 6 w 99"/>
                    <a:gd name="T7" fmla="*/ 25 h 65"/>
                    <a:gd name="T8" fmla="*/ 7 w 99"/>
                    <a:gd name="T9" fmla="*/ 29 h 65"/>
                    <a:gd name="T10" fmla="*/ 13 w 99"/>
                    <a:gd name="T11" fmla="*/ 60 h 65"/>
                    <a:gd name="T12" fmla="*/ 20 w 99"/>
                    <a:gd name="T13" fmla="*/ 65 h 65"/>
                    <a:gd name="T14" fmla="*/ 79 w 99"/>
                    <a:gd name="T15" fmla="*/ 65 h 65"/>
                    <a:gd name="T16" fmla="*/ 86 w 99"/>
                    <a:gd name="T17" fmla="*/ 60 h 65"/>
                    <a:gd name="T18" fmla="*/ 93 w 99"/>
                    <a:gd name="T19" fmla="*/ 29 h 65"/>
                    <a:gd name="T20" fmla="*/ 94 w 99"/>
                    <a:gd name="T21" fmla="*/ 25 h 65"/>
                    <a:gd name="T22" fmla="*/ 96 w 99"/>
                    <a:gd name="T23" fmla="*/ 17 h 65"/>
                    <a:gd name="T24" fmla="*/ 97 w 99"/>
                    <a:gd name="T25" fmla="*/ 13 h 65"/>
                    <a:gd name="T26" fmla="*/ 99 w 99"/>
                    <a:gd name="T27" fmla="*/ 0 h 65"/>
                    <a:gd name="T28" fmla="*/ 0 w 99"/>
                    <a:gd name="T29" fmla="*/ 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9" h="65">
                      <a:moveTo>
                        <a:pt x="0" y="0"/>
                      </a:moveTo>
                      <a:cubicBezTo>
                        <a:pt x="3" y="13"/>
                        <a:pt x="3" y="13"/>
                        <a:pt x="3" y="13"/>
                      </a:cubicBezTo>
                      <a:cubicBezTo>
                        <a:pt x="4" y="17"/>
                        <a:pt x="4" y="17"/>
                        <a:pt x="4" y="17"/>
                      </a:cubicBezTo>
                      <a:cubicBezTo>
                        <a:pt x="6" y="25"/>
                        <a:pt x="6" y="25"/>
                        <a:pt x="6" y="25"/>
                      </a:cubicBezTo>
                      <a:cubicBezTo>
                        <a:pt x="7" y="29"/>
                        <a:pt x="7" y="29"/>
                        <a:pt x="7" y="29"/>
                      </a:cubicBezTo>
                      <a:cubicBezTo>
                        <a:pt x="13" y="60"/>
                        <a:pt x="13" y="60"/>
                        <a:pt x="13" y="60"/>
                      </a:cubicBezTo>
                      <a:cubicBezTo>
                        <a:pt x="14" y="63"/>
                        <a:pt x="17" y="65"/>
                        <a:pt x="20" y="65"/>
                      </a:cubicBezTo>
                      <a:cubicBezTo>
                        <a:pt x="79" y="65"/>
                        <a:pt x="79" y="65"/>
                        <a:pt x="79" y="65"/>
                      </a:cubicBezTo>
                      <a:cubicBezTo>
                        <a:pt x="83" y="65"/>
                        <a:pt x="86" y="63"/>
                        <a:pt x="86" y="60"/>
                      </a:cubicBezTo>
                      <a:cubicBezTo>
                        <a:pt x="93" y="29"/>
                        <a:pt x="93" y="29"/>
                        <a:pt x="93" y="29"/>
                      </a:cubicBezTo>
                      <a:cubicBezTo>
                        <a:pt x="94" y="25"/>
                        <a:pt x="94" y="25"/>
                        <a:pt x="94" y="25"/>
                      </a:cubicBezTo>
                      <a:cubicBezTo>
                        <a:pt x="96" y="17"/>
                        <a:pt x="96" y="17"/>
                        <a:pt x="96" y="17"/>
                      </a:cubicBezTo>
                      <a:cubicBezTo>
                        <a:pt x="97" y="13"/>
                        <a:pt x="97" y="13"/>
                        <a:pt x="97" y="13"/>
                      </a:cubicBezTo>
                      <a:cubicBezTo>
                        <a:pt x="99" y="0"/>
                        <a:pt x="99" y="0"/>
                        <a:pt x="99" y="0"/>
                      </a:cubicBezTo>
                      <a:lnTo>
                        <a:pt x="0" y="0"/>
                      </a:lnTo>
                      <a:close/>
                    </a:path>
                  </a:pathLst>
                </a:custGeom>
                <a:solidFill>
                  <a:srgbClr val="EA983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0" name="Freeform 4256">
                  <a:extLst>
                    <a:ext uri="{FF2B5EF4-FFF2-40B4-BE49-F238E27FC236}">
                      <a16:creationId xmlns:a16="http://schemas.microsoft.com/office/drawing/2014/main" id="{94F6331C-8E43-7C42-CA58-6C2E4AFDE225}"/>
                    </a:ext>
                  </a:extLst>
                </p:cNvPr>
                <p:cNvSpPr>
                  <a:spLocks/>
                </p:cNvSpPr>
                <p:nvPr/>
              </p:nvSpPr>
              <p:spPr bwMode="auto">
                <a:xfrm>
                  <a:off x="12919627" y="10473244"/>
                  <a:ext cx="1572550" cy="76708"/>
                </a:xfrm>
                <a:custGeom>
                  <a:avLst/>
                  <a:gdLst>
                    <a:gd name="T0" fmla="*/ 0 w 82"/>
                    <a:gd name="T1" fmla="*/ 0 h 4"/>
                    <a:gd name="T2" fmla="*/ 1 w 82"/>
                    <a:gd name="T3" fmla="*/ 4 h 4"/>
                    <a:gd name="T4" fmla="*/ 81 w 82"/>
                    <a:gd name="T5" fmla="*/ 4 h 4"/>
                    <a:gd name="T6" fmla="*/ 82 w 82"/>
                    <a:gd name="T7" fmla="*/ 0 h 4"/>
                    <a:gd name="T8" fmla="*/ 0 w 82"/>
                    <a:gd name="T9" fmla="*/ 0 h 4"/>
                  </a:gdLst>
                  <a:ahLst/>
                  <a:cxnLst>
                    <a:cxn ang="0">
                      <a:pos x="T0" y="T1"/>
                    </a:cxn>
                    <a:cxn ang="0">
                      <a:pos x="T2" y="T3"/>
                    </a:cxn>
                    <a:cxn ang="0">
                      <a:pos x="T4" y="T5"/>
                    </a:cxn>
                    <a:cxn ang="0">
                      <a:pos x="T6" y="T7"/>
                    </a:cxn>
                    <a:cxn ang="0">
                      <a:pos x="T8" y="T9"/>
                    </a:cxn>
                  </a:cxnLst>
                  <a:rect l="0" t="0" r="r" b="b"/>
                  <a:pathLst>
                    <a:path w="82" h="4">
                      <a:moveTo>
                        <a:pt x="0" y="0"/>
                      </a:moveTo>
                      <a:lnTo>
                        <a:pt x="1" y="4"/>
                      </a:lnTo>
                      <a:lnTo>
                        <a:pt x="81" y="4"/>
                      </a:lnTo>
                      <a:lnTo>
                        <a:pt x="82" y="0"/>
                      </a:lnTo>
                      <a:lnTo>
                        <a:pt x="0" y="0"/>
                      </a:lnTo>
                      <a:close/>
                    </a:path>
                  </a:pathLst>
                </a:custGeom>
                <a:solidFill>
                  <a:srgbClr val="B56B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1" name="Freeform 4257">
                  <a:extLst>
                    <a:ext uri="{FF2B5EF4-FFF2-40B4-BE49-F238E27FC236}">
                      <a16:creationId xmlns:a16="http://schemas.microsoft.com/office/drawing/2014/main" id="{4CC6F95A-26DD-80B2-A775-55F6FA096DD7}"/>
                    </a:ext>
                  </a:extLst>
                </p:cNvPr>
                <p:cNvSpPr>
                  <a:spLocks/>
                </p:cNvSpPr>
                <p:nvPr/>
              </p:nvSpPr>
              <p:spPr bwMode="auto">
                <a:xfrm>
                  <a:off x="12950678" y="10597849"/>
                  <a:ext cx="1476670" cy="57536"/>
                </a:xfrm>
                <a:custGeom>
                  <a:avLst/>
                  <a:gdLst>
                    <a:gd name="T0" fmla="*/ 0 w 77"/>
                    <a:gd name="T1" fmla="*/ 0 h 3"/>
                    <a:gd name="T2" fmla="*/ 1 w 77"/>
                    <a:gd name="T3" fmla="*/ 3 h 3"/>
                    <a:gd name="T4" fmla="*/ 76 w 77"/>
                    <a:gd name="T5" fmla="*/ 3 h 3"/>
                    <a:gd name="T6" fmla="*/ 77 w 77"/>
                    <a:gd name="T7" fmla="*/ 0 h 3"/>
                    <a:gd name="T8" fmla="*/ 0 w 77"/>
                    <a:gd name="T9" fmla="*/ 0 h 3"/>
                  </a:gdLst>
                  <a:ahLst/>
                  <a:cxnLst>
                    <a:cxn ang="0">
                      <a:pos x="T0" y="T1"/>
                    </a:cxn>
                    <a:cxn ang="0">
                      <a:pos x="T2" y="T3"/>
                    </a:cxn>
                    <a:cxn ang="0">
                      <a:pos x="T4" y="T5"/>
                    </a:cxn>
                    <a:cxn ang="0">
                      <a:pos x="T6" y="T7"/>
                    </a:cxn>
                    <a:cxn ang="0">
                      <a:pos x="T8" y="T9"/>
                    </a:cxn>
                  </a:cxnLst>
                  <a:rect l="0" t="0" r="r" b="b"/>
                  <a:pathLst>
                    <a:path w="77" h="3">
                      <a:moveTo>
                        <a:pt x="0" y="0"/>
                      </a:moveTo>
                      <a:lnTo>
                        <a:pt x="1" y="3"/>
                      </a:lnTo>
                      <a:lnTo>
                        <a:pt x="76" y="3"/>
                      </a:lnTo>
                      <a:lnTo>
                        <a:pt x="77" y="0"/>
                      </a:lnTo>
                      <a:lnTo>
                        <a:pt x="0" y="0"/>
                      </a:lnTo>
                      <a:close/>
                    </a:path>
                  </a:pathLst>
                </a:custGeom>
                <a:solidFill>
                  <a:srgbClr val="B56B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grpSp>
          <p:nvGrpSpPr>
            <p:cNvPr id="181" name="Group 180">
              <a:extLst>
                <a:ext uri="{FF2B5EF4-FFF2-40B4-BE49-F238E27FC236}">
                  <a16:creationId xmlns:a16="http://schemas.microsoft.com/office/drawing/2014/main" id="{573E70C6-5A26-9B8F-7470-C8E1A8903664}"/>
                </a:ext>
              </a:extLst>
            </p:cNvPr>
            <p:cNvGrpSpPr/>
            <p:nvPr/>
          </p:nvGrpSpPr>
          <p:grpSpPr>
            <a:xfrm>
              <a:off x="1853559" y="267202"/>
              <a:ext cx="4067487" cy="4800280"/>
              <a:chOff x="1803696" y="1810576"/>
              <a:chExt cx="2482763" cy="2930057"/>
            </a:xfrm>
          </p:grpSpPr>
          <p:grpSp>
            <p:nvGrpSpPr>
              <p:cNvPr id="182" name="Group 181">
                <a:extLst>
                  <a:ext uri="{FF2B5EF4-FFF2-40B4-BE49-F238E27FC236}">
                    <a16:creationId xmlns:a16="http://schemas.microsoft.com/office/drawing/2014/main" id="{A0071BD7-EDDB-C8AB-BFC6-10506E6E618C}"/>
                  </a:ext>
                </a:extLst>
              </p:cNvPr>
              <p:cNvGrpSpPr/>
              <p:nvPr/>
            </p:nvGrpSpPr>
            <p:grpSpPr>
              <a:xfrm>
                <a:off x="1803696" y="1810576"/>
                <a:ext cx="2482763" cy="2930057"/>
                <a:chOff x="142953" y="934202"/>
                <a:chExt cx="1561324" cy="1842612"/>
              </a:xfrm>
            </p:grpSpPr>
            <p:sp>
              <p:nvSpPr>
                <p:cNvPr id="184" name="Freeform 115">
                  <a:extLst>
                    <a:ext uri="{FF2B5EF4-FFF2-40B4-BE49-F238E27FC236}">
                      <a16:creationId xmlns:a16="http://schemas.microsoft.com/office/drawing/2014/main" id="{D9455712-F4E8-25A7-2697-6BC0DAA140C7}"/>
                    </a:ext>
                  </a:extLst>
                </p:cNvPr>
                <p:cNvSpPr>
                  <a:spLocks/>
                </p:cNvSpPr>
                <p:nvPr/>
              </p:nvSpPr>
              <p:spPr bwMode="auto">
                <a:xfrm>
                  <a:off x="142953" y="1880972"/>
                  <a:ext cx="345543" cy="473521"/>
                </a:xfrm>
                <a:custGeom>
                  <a:avLst/>
                  <a:gdLst>
                    <a:gd name="T0" fmla="*/ 2 w 32"/>
                    <a:gd name="T1" fmla="*/ 19 h 44"/>
                    <a:gd name="T2" fmla="*/ 20 w 32"/>
                    <a:gd name="T3" fmla="*/ 40 h 44"/>
                    <a:gd name="T4" fmla="*/ 31 w 32"/>
                    <a:gd name="T5" fmla="*/ 20 h 44"/>
                    <a:gd name="T6" fmla="*/ 15 w 32"/>
                    <a:gd name="T7" fmla="*/ 2 h 44"/>
                    <a:gd name="T8" fmla="*/ 2 w 32"/>
                    <a:gd name="T9" fmla="*/ 19 h 44"/>
                  </a:gdLst>
                  <a:ahLst/>
                  <a:cxnLst>
                    <a:cxn ang="0">
                      <a:pos x="T0" y="T1"/>
                    </a:cxn>
                    <a:cxn ang="0">
                      <a:pos x="T2" y="T3"/>
                    </a:cxn>
                    <a:cxn ang="0">
                      <a:pos x="T4" y="T5"/>
                    </a:cxn>
                    <a:cxn ang="0">
                      <a:pos x="T6" y="T7"/>
                    </a:cxn>
                    <a:cxn ang="0">
                      <a:pos x="T8" y="T9"/>
                    </a:cxn>
                  </a:cxnLst>
                  <a:rect l="0" t="0" r="r" b="b"/>
                  <a:pathLst>
                    <a:path w="32" h="44">
                      <a:moveTo>
                        <a:pt x="2" y="19"/>
                      </a:moveTo>
                      <a:cubicBezTo>
                        <a:pt x="3" y="30"/>
                        <a:pt x="12" y="44"/>
                        <a:pt x="20" y="40"/>
                      </a:cubicBezTo>
                      <a:cubicBezTo>
                        <a:pt x="27" y="37"/>
                        <a:pt x="32" y="31"/>
                        <a:pt x="31" y="20"/>
                      </a:cubicBezTo>
                      <a:cubicBezTo>
                        <a:pt x="29" y="9"/>
                        <a:pt x="23" y="4"/>
                        <a:pt x="15" y="2"/>
                      </a:cubicBezTo>
                      <a:cubicBezTo>
                        <a:pt x="5" y="0"/>
                        <a:pt x="0" y="8"/>
                        <a:pt x="2" y="19"/>
                      </a:cubicBezTo>
                    </a:path>
                  </a:pathLst>
                </a:custGeom>
                <a:solidFill>
                  <a:srgbClr val="ED90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185" name="Freeform 116">
                  <a:extLst>
                    <a:ext uri="{FF2B5EF4-FFF2-40B4-BE49-F238E27FC236}">
                      <a16:creationId xmlns:a16="http://schemas.microsoft.com/office/drawing/2014/main" id="{3D179055-F683-4345-08FC-921DFDB577C4}"/>
                    </a:ext>
                  </a:extLst>
                </p:cNvPr>
                <p:cNvSpPr>
                  <a:spLocks/>
                </p:cNvSpPr>
                <p:nvPr/>
              </p:nvSpPr>
              <p:spPr bwMode="auto">
                <a:xfrm>
                  <a:off x="194144" y="1880972"/>
                  <a:ext cx="140780" cy="102382"/>
                </a:xfrm>
                <a:custGeom>
                  <a:avLst/>
                  <a:gdLst>
                    <a:gd name="T0" fmla="*/ 0 w 14"/>
                    <a:gd name="T1" fmla="*/ 5 h 9"/>
                    <a:gd name="T2" fmla="*/ 14 w 14"/>
                    <a:gd name="T3" fmla="*/ 9 h 9"/>
                    <a:gd name="T4" fmla="*/ 13 w 14"/>
                    <a:gd name="T5" fmla="*/ 2 h 9"/>
                    <a:gd name="T6" fmla="*/ 7 w 14"/>
                    <a:gd name="T7" fmla="*/ 1 h 9"/>
                    <a:gd name="T8" fmla="*/ 0 w 14"/>
                    <a:gd name="T9" fmla="*/ 5 h 9"/>
                  </a:gdLst>
                  <a:ahLst/>
                  <a:cxnLst>
                    <a:cxn ang="0">
                      <a:pos x="T0" y="T1"/>
                    </a:cxn>
                    <a:cxn ang="0">
                      <a:pos x="T2" y="T3"/>
                    </a:cxn>
                    <a:cxn ang="0">
                      <a:pos x="T4" y="T5"/>
                    </a:cxn>
                    <a:cxn ang="0">
                      <a:pos x="T6" y="T7"/>
                    </a:cxn>
                    <a:cxn ang="0">
                      <a:pos x="T8" y="T9"/>
                    </a:cxn>
                  </a:cxnLst>
                  <a:rect l="0" t="0" r="r" b="b"/>
                  <a:pathLst>
                    <a:path w="14" h="9">
                      <a:moveTo>
                        <a:pt x="0" y="5"/>
                      </a:moveTo>
                      <a:cubicBezTo>
                        <a:pt x="2" y="2"/>
                        <a:pt x="12" y="1"/>
                        <a:pt x="14" y="9"/>
                      </a:cubicBezTo>
                      <a:cubicBezTo>
                        <a:pt x="13" y="2"/>
                        <a:pt x="13" y="2"/>
                        <a:pt x="13" y="2"/>
                      </a:cubicBezTo>
                      <a:cubicBezTo>
                        <a:pt x="13" y="2"/>
                        <a:pt x="10" y="0"/>
                        <a:pt x="7" y="1"/>
                      </a:cubicBezTo>
                      <a:cubicBezTo>
                        <a:pt x="2" y="2"/>
                        <a:pt x="0" y="5"/>
                        <a:pt x="0" y="5"/>
                      </a:cubicBezTo>
                      <a:close/>
                    </a:path>
                  </a:pathLst>
                </a:custGeom>
                <a:solidFill>
                  <a:srgbClr val="FCBB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186" name="Freeform 117">
                  <a:extLst>
                    <a:ext uri="{FF2B5EF4-FFF2-40B4-BE49-F238E27FC236}">
                      <a16:creationId xmlns:a16="http://schemas.microsoft.com/office/drawing/2014/main" id="{71D7F6C5-E2E8-F567-6F46-8E654613ECC5}"/>
                    </a:ext>
                  </a:extLst>
                </p:cNvPr>
                <p:cNvSpPr>
                  <a:spLocks/>
                </p:cNvSpPr>
                <p:nvPr/>
              </p:nvSpPr>
              <p:spPr bwMode="auto">
                <a:xfrm>
                  <a:off x="1358734" y="1880972"/>
                  <a:ext cx="345543" cy="473521"/>
                </a:xfrm>
                <a:custGeom>
                  <a:avLst/>
                  <a:gdLst>
                    <a:gd name="T0" fmla="*/ 30 w 32"/>
                    <a:gd name="T1" fmla="*/ 19 h 44"/>
                    <a:gd name="T2" fmla="*/ 12 w 32"/>
                    <a:gd name="T3" fmla="*/ 40 h 44"/>
                    <a:gd name="T4" fmla="*/ 2 w 32"/>
                    <a:gd name="T5" fmla="*/ 20 h 44"/>
                    <a:gd name="T6" fmla="*/ 18 w 32"/>
                    <a:gd name="T7" fmla="*/ 2 h 44"/>
                    <a:gd name="T8" fmla="*/ 30 w 32"/>
                    <a:gd name="T9" fmla="*/ 19 h 44"/>
                  </a:gdLst>
                  <a:ahLst/>
                  <a:cxnLst>
                    <a:cxn ang="0">
                      <a:pos x="T0" y="T1"/>
                    </a:cxn>
                    <a:cxn ang="0">
                      <a:pos x="T2" y="T3"/>
                    </a:cxn>
                    <a:cxn ang="0">
                      <a:pos x="T4" y="T5"/>
                    </a:cxn>
                    <a:cxn ang="0">
                      <a:pos x="T6" y="T7"/>
                    </a:cxn>
                    <a:cxn ang="0">
                      <a:pos x="T8" y="T9"/>
                    </a:cxn>
                  </a:cxnLst>
                  <a:rect l="0" t="0" r="r" b="b"/>
                  <a:pathLst>
                    <a:path w="32" h="44">
                      <a:moveTo>
                        <a:pt x="30" y="19"/>
                      </a:moveTo>
                      <a:cubicBezTo>
                        <a:pt x="29" y="30"/>
                        <a:pt x="20" y="44"/>
                        <a:pt x="12" y="40"/>
                      </a:cubicBezTo>
                      <a:cubicBezTo>
                        <a:pt x="6" y="37"/>
                        <a:pt x="0" y="31"/>
                        <a:pt x="2" y="20"/>
                      </a:cubicBezTo>
                      <a:cubicBezTo>
                        <a:pt x="3" y="9"/>
                        <a:pt x="9" y="4"/>
                        <a:pt x="18" y="2"/>
                      </a:cubicBezTo>
                      <a:cubicBezTo>
                        <a:pt x="27" y="0"/>
                        <a:pt x="32" y="8"/>
                        <a:pt x="30" y="19"/>
                      </a:cubicBezTo>
                    </a:path>
                  </a:pathLst>
                </a:custGeom>
                <a:solidFill>
                  <a:srgbClr val="ED90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187" name="Freeform 118">
                  <a:extLst>
                    <a:ext uri="{FF2B5EF4-FFF2-40B4-BE49-F238E27FC236}">
                      <a16:creationId xmlns:a16="http://schemas.microsoft.com/office/drawing/2014/main" id="{9710DFCF-823E-0C3B-1E42-1EEE304D7C3C}"/>
                    </a:ext>
                  </a:extLst>
                </p:cNvPr>
                <p:cNvSpPr>
                  <a:spLocks/>
                </p:cNvSpPr>
                <p:nvPr/>
              </p:nvSpPr>
              <p:spPr bwMode="auto">
                <a:xfrm>
                  <a:off x="1512307" y="1880972"/>
                  <a:ext cx="153573" cy="102382"/>
                </a:xfrm>
                <a:custGeom>
                  <a:avLst/>
                  <a:gdLst>
                    <a:gd name="T0" fmla="*/ 14 w 14"/>
                    <a:gd name="T1" fmla="*/ 5 h 9"/>
                    <a:gd name="T2" fmla="*/ 0 w 14"/>
                    <a:gd name="T3" fmla="*/ 9 h 9"/>
                    <a:gd name="T4" fmla="*/ 1 w 14"/>
                    <a:gd name="T5" fmla="*/ 2 h 9"/>
                    <a:gd name="T6" fmla="*/ 7 w 14"/>
                    <a:gd name="T7" fmla="*/ 1 h 9"/>
                    <a:gd name="T8" fmla="*/ 14 w 14"/>
                    <a:gd name="T9" fmla="*/ 5 h 9"/>
                  </a:gdLst>
                  <a:ahLst/>
                  <a:cxnLst>
                    <a:cxn ang="0">
                      <a:pos x="T0" y="T1"/>
                    </a:cxn>
                    <a:cxn ang="0">
                      <a:pos x="T2" y="T3"/>
                    </a:cxn>
                    <a:cxn ang="0">
                      <a:pos x="T4" y="T5"/>
                    </a:cxn>
                    <a:cxn ang="0">
                      <a:pos x="T6" y="T7"/>
                    </a:cxn>
                    <a:cxn ang="0">
                      <a:pos x="T8" y="T9"/>
                    </a:cxn>
                  </a:cxnLst>
                  <a:rect l="0" t="0" r="r" b="b"/>
                  <a:pathLst>
                    <a:path w="14" h="9">
                      <a:moveTo>
                        <a:pt x="14" y="5"/>
                      </a:moveTo>
                      <a:cubicBezTo>
                        <a:pt x="12" y="2"/>
                        <a:pt x="3" y="1"/>
                        <a:pt x="0" y="9"/>
                      </a:cubicBezTo>
                      <a:cubicBezTo>
                        <a:pt x="1" y="2"/>
                        <a:pt x="1" y="2"/>
                        <a:pt x="1" y="2"/>
                      </a:cubicBezTo>
                      <a:cubicBezTo>
                        <a:pt x="1" y="2"/>
                        <a:pt x="4" y="0"/>
                        <a:pt x="7" y="1"/>
                      </a:cubicBezTo>
                      <a:cubicBezTo>
                        <a:pt x="12" y="2"/>
                        <a:pt x="14" y="5"/>
                        <a:pt x="14" y="5"/>
                      </a:cubicBezTo>
                      <a:close/>
                    </a:path>
                  </a:pathLst>
                </a:custGeom>
                <a:solidFill>
                  <a:srgbClr val="FCBB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188" name="Freeform 119">
                  <a:extLst>
                    <a:ext uri="{FF2B5EF4-FFF2-40B4-BE49-F238E27FC236}">
                      <a16:creationId xmlns:a16="http://schemas.microsoft.com/office/drawing/2014/main" id="{00BCE4F6-1567-D5DE-72C4-76B1250373FC}"/>
                    </a:ext>
                  </a:extLst>
                </p:cNvPr>
                <p:cNvSpPr>
                  <a:spLocks/>
                </p:cNvSpPr>
                <p:nvPr/>
              </p:nvSpPr>
              <p:spPr bwMode="auto">
                <a:xfrm>
                  <a:off x="334915" y="1113108"/>
                  <a:ext cx="1190194" cy="1241385"/>
                </a:xfrm>
                <a:custGeom>
                  <a:avLst/>
                  <a:gdLst>
                    <a:gd name="T0" fmla="*/ 56 w 111"/>
                    <a:gd name="T1" fmla="*/ 0 h 115"/>
                    <a:gd name="T2" fmla="*/ 111 w 111"/>
                    <a:gd name="T3" fmla="*/ 60 h 115"/>
                    <a:gd name="T4" fmla="*/ 56 w 111"/>
                    <a:gd name="T5" fmla="*/ 115 h 115"/>
                    <a:gd name="T6" fmla="*/ 0 w 111"/>
                    <a:gd name="T7" fmla="*/ 60 h 115"/>
                    <a:gd name="T8" fmla="*/ 56 w 111"/>
                    <a:gd name="T9" fmla="*/ 0 h 115"/>
                  </a:gdLst>
                  <a:ahLst/>
                  <a:cxnLst>
                    <a:cxn ang="0">
                      <a:pos x="T0" y="T1"/>
                    </a:cxn>
                    <a:cxn ang="0">
                      <a:pos x="T2" y="T3"/>
                    </a:cxn>
                    <a:cxn ang="0">
                      <a:pos x="T4" y="T5"/>
                    </a:cxn>
                    <a:cxn ang="0">
                      <a:pos x="T6" y="T7"/>
                    </a:cxn>
                    <a:cxn ang="0">
                      <a:pos x="T8" y="T9"/>
                    </a:cxn>
                  </a:cxnLst>
                  <a:rect l="0" t="0" r="r" b="b"/>
                  <a:pathLst>
                    <a:path w="111" h="115">
                      <a:moveTo>
                        <a:pt x="56" y="0"/>
                      </a:moveTo>
                      <a:cubicBezTo>
                        <a:pt x="86" y="0"/>
                        <a:pt x="111" y="19"/>
                        <a:pt x="111" y="60"/>
                      </a:cubicBezTo>
                      <a:cubicBezTo>
                        <a:pt x="111" y="90"/>
                        <a:pt x="86" y="115"/>
                        <a:pt x="56" y="115"/>
                      </a:cubicBezTo>
                      <a:cubicBezTo>
                        <a:pt x="25" y="115"/>
                        <a:pt x="0" y="90"/>
                        <a:pt x="0" y="60"/>
                      </a:cubicBezTo>
                      <a:cubicBezTo>
                        <a:pt x="0" y="20"/>
                        <a:pt x="25" y="0"/>
                        <a:pt x="56" y="0"/>
                      </a:cubicBezTo>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189" name="Freeform 120">
                  <a:extLst>
                    <a:ext uri="{FF2B5EF4-FFF2-40B4-BE49-F238E27FC236}">
                      <a16:creationId xmlns:a16="http://schemas.microsoft.com/office/drawing/2014/main" id="{C30090C8-7531-2839-3D0E-0176F075678B}"/>
                    </a:ext>
                  </a:extLst>
                </p:cNvPr>
                <p:cNvSpPr>
                  <a:spLocks/>
                </p:cNvSpPr>
                <p:nvPr/>
              </p:nvSpPr>
              <p:spPr bwMode="auto">
                <a:xfrm>
                  <a:off x="360511" y="1484238"/>
                  <a:ext cx="1151797" cy="1292576"/>
                </a:xfrm>
                <a:custGeom>
                  <a:avLst/>
                  <a:gdLst>
                    <a:gd name="T0" fmla="*/ 107 w 107"/>
                    <a:gd name="T1" fmla="*/ 53 h 120"/>
                    <a:gd name="T2" fmla="*/ 53 w 107"/>
                    <a:gd name="T3" fmla="*/ 120 h 120"/>
                    <a:gd name="T4" fmla="*/ 0 w 107"/>
                    <a:gd name="T5" fmla="*/ 53 h 120"/>
                    <a:gd name="T6" fmla="*/ 53 w 107"/>
                    <a:gd name="T7" fmla="*/ 0 h 120"/>
                    <a:gd name="T8" fmla="*/ 107 w 107"/>
                    <a:gd name="T9" fmla="*/ 53 h 120"/>
                  </a:gdLst>
                  <a:ahLst/>
                  <a:cxnLst>
                    <a:cxn ang="0">
                      <a:pos x="T0" y="T1"/>
                    </a:cxn>
                    <a:cxn ang="0">
                      <a:pos x="T2" y="T3"/>
                    </a:cxn>
                    <a:cxn ang="0">
                      <a:pos x="T4" y="T5"/>
                    </a:cxn>
                    <a:cxn ang="0">
                      <a:pos x="T6" y="T7"/>
                    </a:cxn>
                    <a:cxn ang="0">
                      <a:pos x="T8" y="T9"/>
                    </a:cxn>
                  </a:cxnLst>
                  <a:rect l="0" t="0" r="r" b="b"/>
                  <a:pathLst>
                    <a:path w="107" h="120">
                      <a:moveTo>
                        <a:pt x="107" y="53"/>
                      </a:moveTo>
                      <a:cubicBezTo>
                        <a:pt x="107" y="83"/>
                        <a:pt x="88" y="120"/>
                        <a:pt x="53" y="120"/>
                      </a:cubicBezTo>
                      <a:cubicBezTo>
                        <a:pt x="17" y="120"/>
                        <a:pt x="0" y="83"/>
                        <a:pt x="0" y="53"/>
                      </a:cubicBezTo>
                      <a:cubicBezTo>
                        <a:pt x="0" y="24"/>
                        <a:pt x="24" y="0"/>
                        <a:pt x="53" y="0"/>
                      </a:cubicBezTo>
                      <a:cubicBezTo>
                        <a:pt x="83" y="0"/>
                        <a:pt x="107" y="24"/>
                        <a:pt x="107" y="53"/>
                      </a:cubicBezTo>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190" name="Freeform 123">
                  <a:extLst>
                    <a:ext uri="{FF2B5EF4-FFF2-40B4-BE49-F238E27FC236}">
                      <a16:creationId xmlns:a16="http://schemas.microsoft.com/office/drawing/2014/main" id="{B2A17CE7-87F9-D3A6-85D4-AA722A2AC489}"/>
                    </a:ext>
                  </a:extLst>
                </p:cNvPr>
                <p:cNvSpPr>
                  <a:spLocks/>
                </p:cNvSpPr>
                <p:nvPr/>
              </p:nvSpPr>
              <p:spPr bwMode="auto">
                <a:xfrm>
                  <a:off x="514083" y="1740193"/>
                  <a:ext cx="243161" cy="89588"/>
                </a:xfrm>
                <a:custGeom>
                  <a:avLst/>
                  <a:gdLst>
                    <a:gd name="T0" fmla="*/ 15 w 23"/>
                    <a:gd name="T1" fmla="*/ 0 h 8"/>
                    <a:gd name="T2" fmla="*/ 0 w 23"/>
                    <a:gd name="T3" fmla="*/ 7 h 8"/>
                    <a:gd name="T4" fmla="*/ 0 w 23"/>
                    <a:gd name="T5" fmla="*/ 8 h 8"/>
                    <a:gd name="T6" fmla="*/ 5 w 23"/>
                    <a:gd name="T7" fmla="*/ 8 h 8"/>
                    <a:gd name="T8" fmla="*/ 15 w 23"/>
                    <a:gd name="T9" fmla="*/ 4 h 8"/>
                    <a:gd name="T10" fmla="*/ 19 w 23"/>
                    <a:gd name="T11" fmla="*/ 5 h 8"/>
                    <a:gd name="T12" fmla="*/ 20 w 23"/>
                    <a:gd name="T13" fmla="*/ 5 h 8"/>
                    <a:gd name="T14" fmla="*/ 22 w 23"/>
                    <a:gd name="T15" fmla="*/ 5 h 8"/>
                    <a:gd name="T16" fmla="*/ 22 w 23"/>
                    <a:gd name="T17" fmla="*/ 4 h 8"/>
                    <a:gd name="T18" fmla="*/ 22 w 23"/>
                    <a:gd name="T19" fmla="*/ 2 h 8"/>
                    <a:gd name="T20" fmla="*/ 22 w 23"/>
                    <a:gd name="T21" fmla="*/ 2 h 8"/>
                    <a:gd name="T22" fmla="*/ 22 w 23"/>
                    <a:gd name="T23" fmla="*/ 2 h 8"/>
                    <a:gd name="T24" fmla="*/ 22 w 23"/>
                    <a:gd name="T25" fmla="*/ 1 h 8"/>
                    <a:gd name="T26" fmla="*/ 22 w 23"/>
                    <a:gd name="T27" fmla="*/ 1 h 8"/>
                    <a:gd name="T28" fmla="*/ 22 w 23"/>
                    <a:gd name="T29" fmla="*/ 1 h 8"/>
                    <a:gd name="T30" fmla="*/ 21 w 23"/>
                    <a:gd name="T31" fmla="*/ 1 h 8"/>
                    <a:gd name="T32" fmla="*/ 15 w 23"/>
                    <a:gd name="T33"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8">
                      <a:moveTo>
                        <a:pt x="15" y="0"/>
                      </a:moveTo>
                      <a:cubicBezTo>
                        <a:pt x="8" y="0"/>
                        <a:pt x="2" y="4"/>
                        <a:pt x="0" y="7"/>
                      </a:cubicBezTo>
                      <a:cubicBezTo>
                        <a:pt x="0" y="8"/>
                        <a:pt x="0" y="8"/>
                        <a:pt x="0" y="8"/>
                      </a:cubicBezTo>
                      <a:cubicBezTo>
                        <a:pt x="1" y="8"/>
                        <a:pt x="3" y="8"/>
                        <a:pt x="5" y="8"/>
                      </a:cubicBezTo>
                      <a:cubicBezTo>
                        <a:pt x="7" y="7"/>
                        <a:pt x="10" y="4"/>
                        <a:pt x="15" y="4"/>
                      </a:cubicBezTo>
                      <a:cubicBezTo>
                        <a:pt x="16" y="4"/>
                        <a:pt x="18" y="4"/>
                        <a:pt x="19" y="5"/>
                      </a:cubicBezTo>
                      <a:cubicBezTo>
                        <a:pt x="20" y="5"/>
                        <a:pt x="20" y="5"/>
                        <a:pt x="20" y="5"/>
                      </a:cubicBezTo>
                      <a:cubicBezTo>
                        <a:pt x="21" y="5"/>
                        <a:pt x="21" y="5"/>
                        <a:pt x="22" y="5"/>
                      </a:cubicBezTo>
                      <a:cubicBezTo>
                        <a:pt x="22" y="5"/>
                        <a:pt x="22" y="4"/>
                        <a:pt x="22" y="4"/>
                      </a:cubicBezTo>
                      <a:cubicBezTo>
                        <a:pt x="23" y="3"/>
                        <a:pt x="23" y="2"/>
                        <a:pt x="22" y="2"/>
                      </a:cubicBezTo>
                      <a:cubicBezTo>
                        <a:pt x="22" y="2"/>
                        <a:pt x="22" y="2"/>
                        <a:pt x="22" y="2"/>
                      </a:cubicBezTo>
                      <a:cubicBezTo>
                        <a:pt x="22" y="2"/>
                        <a:pt x="22" y="2"/>
                        <a:pt x="22" y="2"/>
                      </a:cubicBezTo>
                      <a:cubicBezTo>
                        <a:pt x="22" y="1"/>
                        <a:pt x="22" y="1"/>
                        <a:pt x="22" y="1"/>
                      </a:cubicBezTo>
                      <a:cubicBezTo>
                        <a:pt x="22" y="1"/>
                        <a:pt x="22" y="1"/>
                        <a:pt x="22" y="1"/>
                      </a:cubicBezTo>
                      <a:cubicBezTo>
                        <a:pt x="22" y="1"/>
                        <a:pt x="22" y="1"/>
                        <a:pt x="22" y="1"/>
                      </a:cubicBezTo>
                      <a:cubicBezTo>
                        <a:pt x="21" y="1"/>
                        <a:pt x="21" y="1"/>
                        <a:pt x="21" y="1"/>
                      </a:cubicBezTo>
                      <a:cubicBezTo>
                        <a:pt x="19" y="0"/>
                        <a:pt x="17" y="0"/>
                        <a:pt x="15" y="0"/>
                      </a:cubicBezTo>
                    </a:path>
                  </a:pathLst>
                </a:custGeom>
                <a:solidFill>
                  <a:srgbClr val="D5A8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191" name="Freeform 124">
                  <a:extLst>
                    <a:ext uri="{FF2B5EF4-FFF2-40B4-BE49-F238E27FC236}">
                      <a16:creationId xmlns:a16="http://schemas.microsoft.com/office/drawing/2014/main" id="{C9665B8C-9655-2F82-5CA1-CE211178D040}"/>
                    </a:ext>
                  </a:extLst>
                </p:cNvPr>
                <p:cNvSpPr>
                  <a:spLocks/>
                </p:cNvSpPr>
                <p:nvPr/>
              </p:nvSpPr>
              <p:spPr bwMode="auto">
                <a:xfrm>
                  <a:off x="514083" y="1689002"/>
                  <a:ext cx="243161" cy="153573"/>
                </a:xfrm>
                <a:custGeom>
                  <a:avLst/>
                  <a:gdLst>
                    <a:gd name="T0" fmla="*/ 22 w 23"/>
                    <a:gd name="T1" fmla="*/ 8 h 14"/>
                    <a:gd name="T2" fmla="*/ 20 w 23"/>
                    <a:gd name="T3" fmla="*/ 8 h 14"/>
                    <a:gd name="T4" fmla="*/ 4 w 23"/>
                    <a:gd name="T5" fmla="*/ 13 h 14"/>
                    <a:gd name="T6" fmla="*/ 1 w 23"/>
                    <a:gd name="T7" fmla="*/ 13 h 14"/>
                    <a:gd name="T8" fmla="*/ 1 w 23"/>
                    <a:gd name="T9" fmla="*/ 10 h 14"/>
                    <a:gd name="T10" fmla="*/ 22 w 23"/>
                    <a:gd name="T11" fmla="*/ 4 h 14"/>
                    <a:gd name="T12" fmla="*/ 23 w 23"/>
                    <a:gd name="T13" fmla="*/ 7 h 14"/>
                    <a:gd name="T14" fmla="*/ 22 w 23"/>
                    <a:gd name="T15" fmla="*/ 8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14">
                      <a:moveTo>
                        <a:pt x="22" y="8"/>
                      </a:moveTo>
                      <a:cubicBezTo>
                        <a:pt x="22" y="8"/>
                        <a:pt x="21" y="8"/>
                        <a:pt x="20" y="8"/>
                      </a:cubicBezTo>
                      <a:cubicBezTo>
                        <a:pt x="11" y="5"/>
                        <a:pt x="5" y="13"/>
                        <a:pt x="4" y="13"/>
                      </a:cubicBezTo>
                      <a:cubicBezTo>
                        <a:pt x="4" y="14"/>
                        <a:pt x="2" y="14"/>
                        <a:pt x="1" y="13"/>
                      </a:cubicBezTo>
                      <a:cubicBezTo>
                        <a:pt x="0" y="13"/>
                        <a:pt x="0" y="11"/>
                        <a:pt x="1" y="10"/>
                      </a:cubicBezTo>
                      <a:cubicBezTo>
                        <a:pt x="4" y="6"/>
                        <a:pt x="12" y="0"/>
                        <a:pt x="22" y="4"/>
                      </a:cubicBezTo>
                      <a:cubicBezTo>
                        <a:pt x="23" y="4"/>
                        <a:pt x="23" y="6"/>
                        <a:pt x="23" y="7"/>
                      </a:cubicBezTo>
                      <a:cubicBezTo>
                        <a:pt x="23" y="7"/>
                        <a:pt x="23" y="8"/>
                        <a:pt x="22" y="8"/>
                      </a:cubicBezTo>
                      <a:close/>
                    </a:path>
                  </a:pathLst>
                </a:custGeom>
                <a:solidFill>
                  <a:srgbClr val="6F5B56"/>
                </a:solidFill>
                <a:ln>
                  <a:noFill/>
                </a:ln>
              </p:spPr>
              <p:txBody>
                <a:bodyPr vert="horz" wrap="square" lIns="45720" tIns="22860" rIns="45720" bIns="22860" numCol="1" anchor="t" anchorCtr="0" compatLnSpc="1">
                  <a:prstTxWarp prst="textNoShape">
                    <a:avLst/>
                  </a:prstTxWarp>
                </a:bodyPr>
                <a:lstStyle/>
                <a:p>
                  <a:endParaRPr lang="en-US" sz="900"/>
                </a:p>
              </p:txBody>
            </p:sp>
            <p:sp>
              <p:nvSpPr>
                <p:cNvPr id="192" name="Freeform 125">
                  <a:extLst>
                    <a:ext uri="{FF2B5EF4-FFF2-40B4-BE49-F238E27FC236}">
                      <a16:creationId xmlns:a16="http://schemas.microsoft.com/office/drawing/2014/main" id="{8AA62D38-6949-247D-CCE2-FC7DC21294C9}"/>
                    </a:ext>
                  </a:extLst>
                </p:cNvPr>
                <p:cNvSpPr>
                  <a:spLocks/>
                </p:cNvSpPr>
                <p:nvPr/>
              </p:nvSpPr>
              <p:spPr bwMode="auto">
                <a:xfrm>
                  <a:off x="514083" y="1689002"/>
                  <a:ext cx="243161" cy="140779"/>
                </a:xfrm>
                <a:custGeom>
                  <a:avLst/>
                  <a:gdLst>
                    <a:gd name="T0" fmla="*/ 1 w 23"/>
                    <a:gd name="T1" fmla="*/ 13 h 13"/>
                    <a:gd name="T2" fmla="*/ 2 w 23"/>
                    <a:gd name="T3" fmla="*/ 12 h 13"/>
                    <a:gd name="T4" fmla="*/ 23 w 23"/>
                    <a:gd name="T5" fmla="*/ 5 h 13"/>
                    <a:gd name="T6" fmla="*/ 23 w 23"/>
                    <a:gd name="T7" fmla="*/ 6 h 13"/>
                    <a:gd name="T8" fmla="*/ 22 w 23"/>
                    <a:gd name="T9" fmla="*/ 4 h 13"/>
                    <a:gd name="T10" fmla="*/ 1 w 23"/>
                    <a:gd name="T11" fmla="*/ 10 h 13"/>
                    <a:gd name="T12" fmla="*/ 1 w 23"/>
                    <a:gd name="T13" fmla="*/ 13 h 13"/>
                  </a:gdLst>
                  <a:ahLst/>
                  <a:cxnLst>
                    <a:cxn ang="0">
                      <a:pos x="T0" y="T1"/>
                    </a:cxn>
                    <a:cxn ang="0">
                      <a:pos x="T2" y="T3"/>
                    </a:cxn>
                    <a:cxn ang="0">
                      <a:pos x="T4" y="T5"/>
                    </a:cxn>
                    <a:cxn ang="0">
                      <a:pos x="T6" y="T7"/>
                    </a:cxn>
                    <a:cxn ang="0">
                      <a:pos x="T8" y="T9"/>
                    </a:cxn>
                    <a:cxn ang="0">
                      <a:pos x="T10" y="T11"/>
                    </a:cxn>
                    <a:cxn ang="0">
                      <a:pos x="T12" y="T13"/>
                    </a:cxn>
                  </a:cxnLst>
                  <a:rect l="0" t="0" r="r" b="b"/>
                  <a:pathLst>
                    <a:path w="23" h="13">
                      <a:moveTo>
                        <a:pt x="1" y="13"/>
                      </a:moveTo>
                      <a:cubicBezTo>
                        <a:pt x="1" y="13"/>
                        <a:pt x="1" y="12"/>
                        <a:pt x="2" y="12"/>
                      </a:cubicBezTo>
                      <a:cubicBezTo>
                        <a:pt x="4" y="8"/>
                        <a:pt x="13" y="1"/>
                        <a:pt x="23" y="5"/>
                      </a:cubicBezTo>
                      <a:cubicBezTo>
                        <a:pt x="23" y="5"/>
                        <a:pt x="23" y="5"/>
                        <a:pt x="23" y="6"/>
                      </a:cubicBezTo>
                      <a:cubicBezTo>
                        <a:pt x="23" y="5"/>
                        <a:pt x="22" y="4"/>
                        <a:pt x="22" y="4"/>
                      </a:cubicBezTo>
                      <a:cubicBezTo>
                        <a:pt x="12" y="0"/>
                        <a:pt x="4" y="6"/>
                        <a:pt x="1" y="10"/>
                      </a:cubicBezTo>
                      <a:cubicBezTo>
                        <a:pt x="0" y="11"/>
                        <a:pt x="0" y="13"/>
                        <a:pt x="1" y="13"/>
                      </a:cubicBezTo>
                      <a:close/>
                    </a:path>
                  </a:pathLst>
                </a:custGeom>
                <a:solidFill>
                  <a:srgbClr val="8E7771"/>
                </a:solidFill>
                <a:ln>
                  <a:noFill/>
                </a:ln>
              </p:spPr>
              <p:txBody>
                <a:bodyPr vert="horz" wrap="square" lIns="45720" tIns="22860" rIns="45720" bIns="22860" numCol="1" anchor="t" anchorCtr="0" compatLnSpc="1">
                  <a:prstTxWarp prst="textNoShape">
                    <a:avLst/>
                  </a:prstTxWarp>
                </a:bodyPr>
                <a:lstStyle/>
                <a:p>
                  <a:endParaRPr lang="en-US" sz="900"/>
                </a:p>
              </p:txBody>
            </p:sp>
            <p:sp>
              <p:nvSpPr>
                <p:cNvPr id="193" name="Freeform 126">
                  <a:extLst>
                    <a:ext uri="{FF2B5EF4-FFF2-40B4-BE49-F238E27FC236}">
                      <a16:creationId xmlns:a16="http://schemas.microsoft.com/office/drawing/2014/main" id="{12A02EA9-BA22-32F9-2CA9-FE35699E7018}"/>
                    </a:ext>
                  </a:extLst>
                </p:cNvPr>
                <p:cNvSpPr>
                  <a:spLocks/>
                </p:cNvSpPr>
                <p:nvPr/>
              </p:nvSpPr>
              <p:spPr bwMode="auto">
                <a:xfrm>
                  <a:off x="1064390" y="1740193"/>
                  <a:ext cx="243161" cy="127977"/>
                </a:xfrm>
                <a:custGeom>
                  <a:avLst/>
                  <a:gdLst>
                    <a:gd name="T0" fmla="*/ 8 w 23"/>
                    <a:gd name="T1" fmla="*/ 0 h 11"/>
                    <a:gd name="T2" fmla="*/ 1 w 23"/>
                    <a:gd name="T3" fmla="*/ 1 h 11"/>
                    <a:gd name="T4" fmla="*/ 1 w 23"/>
                    <a:gd name="T5" fmla="*/ 1 h 11"/>
                    <a:gd name="T6" fmla="*/ 1 w 23"/>
                    <a:gd name="T7" fmla="*/ 1 h 11"/>
                    <a:gd name="T8" fmla="*/ 1 w 23"/>
                    <a:gd name="T9" fmla="*/ 1 h 11"/>
                    <a:gd name="T10" fmla="*/ 1 w 23"/>
                    <a:gd name="T11" fmla="*/ 2 h 11"/>
                    <a:gd name="T12" fmla="*/ 0 w 23"/>
                    <a:gd name="T13" fmla="*/ 2 h 11"/>
                    <a:gd name="T14" fmla="*/ 0 w 23"/>
                    <a:gd name="T15" fmla="*/ 2 h 11"/>
                    <a:gd name="T16" fmla="*/ 0 w 23"/>
                    <a:gd name="T17" fmla="*/ 4 h 11"/>
                    <a:gd name="T18" fmla="*/ 1 w 23"/>
                    <a:gd name="T19" fmla="*/ 5 h 11"/>
                    <a:gd name="T20" fmla="*/ 2 w 23"/>
                    <a:gd name="T21" fmla="*/ 5 h 11"/>
                    <a:gd name="T22" fmla="*/ 3 w 23"/>
                    <a:gd name="T23" fmla="*/ 5 h 11"/>
                    <a:gd name="T24" fmla="*/ 8 w 23"/>
                    <a:gd name="T25" fmla="*/ 4 h 11"/>
                    <a:gd name="T26" fmla="*/ 19 w 23"/>
                    <a:gd name="T27" fmla="*/ 10 h 11"/>
                    <a:gd name="T28" fmla="*/ 20 w 23"/>
                    <a:gd name="T29" fmla="*/ 11 h 11"/>
                    <a:gd name="T30" fmla="*/ 21 w 23"/>
                    <a:gd name="T31" fmla="*/ 11 h 11"/>
                    <a:gd name="T32" fmla="*/ 22 w 23"/>
                    <a:gd name="T33" fmla="*/ 10 h 11"/>
                    <a:gd name="T34" fmla="*/ 22 w 23"/>
                    <a:gd name="T35" fmla="*/ 7 h 11"/>
                    <a:gd name="T36" fmla="*/ 8 w 23"/>
                    <a:gd name="T3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3" h="11">
                      <a:moveTo>
                        <a:pt x="8" y="0"/>
                      </a:moveTo>
                      <a:cubicBezTo>
                        <a:pt x="6" y="0"/>
                        <a:pt x="4" y="0"/>
                        <a:pt x="1" y="1"/>
                      </a:cubicBezTo>
                      <a:cubicBezTo>
                        <a:pt x="1" y="1"/>
                        <a:pt x="1" y="1"/>
                        <a:pt x="1" y="1"/>
                      </a:cubicBezTo>
                      <a:cubicBezTo>
                        <a:pt x="1" y="1"/>
                        <a:pt x="1" y="1"/>
                        <a:pt x="1" y="1"/>
                      </a:cubicBezTo>
                      <a:cubicBezTo>
                        <a:pt x="1" y="1"/>
                        <a:pt x="1" y="1"/>
                        <a:pt x="1" y="1"/>
                      </a:cubicBezTo>
                      <a:cubicBezTo>
                        <a:pt x="1" y="2"/>
                        <a:pt x="1" y="2"/>
                        <a:pt x="1" y="2"/>
                      </a:cubicBezTo>
                      <a:cubicBezTo>
                        <a:pt x="0" y="2"/>
                        <a:pt x="0" y="2"/>
                        <a:pt x="0" y="2"/>
                      </a:cubicBezTo>
                      <a:cubicBezTo>
                        <a:pt x="0" y="2"/>
                        <a:pt x="0" y="2"/>
                        <a:pt x="0" y="2"/>
                      </a:cubicBezTo>
                      <a:cubicBezTo>
                        <a:pt x="0" y="3"/>
                        <a:pt x="0" y="3"/>
                        <a:pt x="0" y="4"/>
                      </a:cubicBezTo>
                      <a:cubicBezTo>
                        <a:pt x="0" y="4"/>
                        <a:pt x="1" y="5"/>
                        <a:pt x="1" y="5"/>
                      </a:cubicBezTo>
                      <a:cubicBezTo>
                        <a:pt x="1" y="5"/>
                        <a:pt x="2" y="5"/>
                        <a:pt x="2" y="5"/>
                      </a:cubicBezTo>
                      <a:cubicBezTo>
                        <a:pt x="3" y="5"/>
                        <a:pt x="3" y="5"/>
                        <a:pt x="3" y="5"/>
                      </a:cubicBezTo>
                      <a:cubicBezTo>
                        <a:pt x="5" y="4"/>
                        <a:pt x="6" y="4"/>
                        <a:pt x="8" y="4"/>
                      </a:cubicBezTo>
                      <a:cubicBezTo>
                        <a:pt x="14" y="4"/>
                        <a:pt x="19" y="10"/>
                        <a:pt x="19" y="10"/>
                      </a:cubicBezTo>
                      <a:cubicBezTo>
                        <a:pt x="19" y="10"/>
                        <a:pt x="20" y="11"/>
                        <a:pt x="20" y="11"/>
                      </a:cubicBezTo>
                      <a:cubicBezTo>
                        <a:pt x="20" y="11"/>
                        <a:pt x="21" y="11"/>
                        <a:pt x="21" y="11"/>
                      </a:cubicBezTo>
                      <a:cubicBezTo>
                        <a:pt x="21" y="11"/>
                        <a:pt x="22" y="11"/>
                        <a:pt x="22" y="10"/>
                      </a:cubicBezTo>
                      <a:cubicBezTo>
                        <a:pt x="23" y="10"/>
                        <a:pt x="23" y="8"/>
                        <a:pt x="22" y="7"/>
                      </a:cubicBezTo>
                      <a:cubicBezTo>
                        <a:pt x="20" y="4"/>
                        <a:pt x="15" y="0"/>
                        <a:pt x="8" y="0"/>
                      </a:cubicBezTo>
                    </a:path>
                  </a:pathLst>
                </a:custGeom>
                <a:solidFill>
                  <a:srgbClr val="D5A8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194" name="Freeform 127">
                  <a:extLst>
                    <a:ext uri="{FF2B5EF4-FFF2-40B4-BE49-F238E27FC236}">
                      <a16:creationId xmlns:a16="http://schemas.microsoft.com/office/drawing/2014/main" id="{33A81D5D-37D9-67E3-D7E4-8A30FAEA5696}"/>
                    </a:ext>
                  </a:extLst>
                </p:cNvPr>
                <p:cNvSpPr>
                  <a:spLocks/>
                </p:cNvSpPr>
                <p:nvPr/>
              </p:nvSpPr>
              <p:spPr bwMode="auto">
                <a:xfrm>
                  <a:off x="1051588" y="1689002"/>
                  <a:ext cx="255955" cy="153573"/>
                </a:xfrm>
                <a:custGeom>
                  <a:avLst/>
                  <a:gdLst>
                    <a:gd name="T0" fmla="*/ 1 w 24"/>
                    <a:gd name="T1" fmla="*/ 8 h 14"/>
                    <a:gd name="T2" fmla="*/ 4 w 24"/>
                    <a:gd name="T3" fmla="*/ 8 h 14"/>
                    <a:gd name="T4" fmla="*/ 19 w 24"/>
                    <a:gd name="T5" fmla="*/ 13 h 14"/>
                    <a:gd name="T6" fmla="*/ 22 w 24"/>
                    <a:gd name="T7" fmla="*/ 14 h 14"/>
                    <a:gd name="T8" fmla="*/ 23 w 24"/>
                    <a:gd name="T9" fmla="*/ 10 h 14"/>
                    <a:gd name="T10" fmla="*/ 2 w 24"/>
                    <a:gd name="T11" fmla="*/ 4 h 14"/>
                    <a:gd name="T12" fmla="*/ 1 w 24"/>
                    <a:gd name="T13" fmla="*/ 7 h 14"/>
                    <a:gd name="T14" fmla="*/ 1 w 24"/>
                    <a:gd name="T15" fmla="*/ 8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 h="14">
                      <a:moveTo>
                        <a:pt x="1" y="8"/>
                      </a:moveTo>
                      <a:cubicBezTo>
                        <a:pt x="2" y="8"/>
                        <a:pt x="3" y="9"/>
                        <a:pt x="4" y="8"/>
                      </a:cubicBezTo>
                      <a:cubicBezTo>
                        <a:pt x="13" y="5"/>
                        <a:pt x="19" y="13"/>
                        <a:pt x="19" y="13"/>
                      </a:cubicBezTo>
                      <a:cubicBezTo>
                        <a:pt x="20" y="14"/>
                        <a:pt x="21" y="14"/>
                        <a:pt x="22" y="14"/>
                      </a:cubicBezTo>
                      <a:cubicBezTo>
                        <a:pt x="23" y="13"/>
                        <a:pt x="24" y="11"/>
                        <a:pt x="23" y="10"/>
                      </a:cubicBezTo>
                      <a:cubicBezTo>
                        <a:pt x="20" y="7"/>
                        <a:pt x="12" y="0"/>
                        <a:pt x="2" y="4"/>
                      </a:cubicBezTo>
                      <a:cubicBezTo>
                        <a:pt x="1" y="5"/>
                        <a:pt x="0" y="6"/>
                        <a:pt x="1" y="7"/>
                      </a:cubicBezTo>
                      <a:cubicBezTo>
                        <a:pt x="1" y="7"/>
                        <a:pt x="1" y="8"/>
                        <a:pt x="1" y="8"/>
                      </a:cubicBezTo>
                      <a:close/>
                    </a:path>
                  </a:pathLst>
                </a:custGeom>
                <a:solidFill>
                  <a:srgbClr val="6F5B56"/>
                </a:solidFill>
                <a:ln>
                  <a:noFill/>
                </a:ln>
              </p:spPr>
              <p:txBody>
                <a:bodyPr vert="horz" wrap="square" lIns="45720" tIns="22860" rIns="45720" bIns="22860" numCol="1" anchor="t" anchorCtr="0" compatLnSpc="1">
                  <a:prstTxWarp prst="textNoShape">
                    <a:avLst/>
                  </a:prstTxWarp>
                </a:bodyPr>
                <a:lstStyle/>
                <a:p>
                  <a:endParaRPr lang="en-US" sz="900"/>
                </a:p>
              </p:txBody>
            </p:sp>
            <p:sp>
              <p:nvSpPr>
                <p:cNvPr id="195" name="Freeform 128">
                  <a:extLst>
                    <a:ext uri="{FF2B5EF4-FFF2-40B4-BE49-F238E27FC236}">
                      <a16:creationId xmlns:a16="http://schemas.microsoft.com/office/drawing/2014/main" id="{39137321-2F7D-01BB-3765-C62BE9C5FBB6}"/>
                    </a:ext>
                  </a:extLst>
                </p:cNvPr>
                <p:cNvSpPr>
                  <a:spLocks/>
                </p:cNvSpPr>
                <p:nvPr/>
              </p:nvSpPr>
              <p:spPr bwMode="auto">
                <a:xfrm>
                  <a:off x="1064390" y="1689002"/>
                  <a:ext cx="243161" cy="153573"/>
                </a:xfrm>
                <a:custGeom>
                  <a:avLst/>
                  <a:gdLst>
                    <a:gd name="T0" fmla="*/ 21 w 23"/>
                    <a:gd name="T1" fmla="*/ 14 h 14"/>
                    <a:gd name="T2" fmla="*/ 21 w 23"/>
                    <a:gd name="T3" fmla="*/ 12 h 14"/>
                    <a:gd name="T4" fmla="*/ 0 w 23"/>
                    <a:gd name="T5" fmla="*/ 5 h 14"/>
                    <a:gd name="T6" fmla="*/ 0 w 23"/>
                    <a:gd name="T7" fmla="*/ 6 h 14"/>
                    <a:gd name="T8" fmla="*/ 1 w 23"/>
                    <a:gd name="T9" fmla="*/ 4 h 14"/>
                    <a:gd name="T10" fmla="*/ 22 w 23"/>
                    <a:gd name="T11" fmla="*/ 10 h 14"/>
                    <a:gd name="T12" fmla="*/ 21 w 23"/>
                    <a:gd name="T13" fmla="*/ 14 h 14"/>
                  </a:gdLst>
                  <a:ahLst/>
                  <a:cxnLst>
                    <a:cxn ang="0">
                      <a:pos x="T0" y="T1"/>
                    </a:cxn>
                    <a:cxn ang="0">
                      <a:pos x="T2" y="T3"/>
                    </a:cxn>
                    <a:cxn ang="0">
                      <a:pos x="T4" y="T5"/>
                    </a:cxn>
                    <a:cxn ang="0">
                      <a:pos x="T6" y="T7"/>
                    </a:cxn>
                    <a:cxn ang="0">
                      <a:pos x="T8" y="T9"/>
                    </a:cxn>
                    <a:cxn ang="0">
                      <a:pos x="T10" y="T11"/>
                    </a:cxn>
                    <a:cxn ang="0">
                      <a:pos x="T12" y="T13"/>
                    </a:cxn>
                  </a:cxnLst>
                  <a:rect l="0" t="0" r="r" b="b"/>
                  <a:pathLst>
                    <a:path w="23" h="14">
                      <a:moveTo>
                        <a:pt x="21" y="14"/>
                      </a:moveTo>
                      <a:cubicBezTo>
                        <a:pt x="22" y="13"/>
                        <a:pt x="21" y="12"/>
                        <a:pt x="21" y="12"/>
                      </a:cubicBezTo>
                      <a:cubicBezTo>
                        <a:pt x="18" y="8"/>
                        <a:pt x="10" y="1"/>
                        <a:pt x="0" y="5"/>
                      </a:cubicBezTo>
                      <a:cubicBezTo>
                        <a:pt x="0" y="5"/>
                        <a:pt x="0" y="5"/>
                        <a:pt x="0" y="6"/>
                      </a:cubicBezTo>
                      <a:cubicBezTo>
                        <a:pt x="0" y="5"/>
                        <a:pt x="0" y="4"/>
                        <a:pt x="1" y="4"/>
                      </a:cubicBezTo>
                      <a:cubicBezTo>
                        <a:pt x="11" y="0"/>
                        <a:pt x="19" y="7"/>
                        <a:pt x="22" y="10"/>
                      </a:cubicBezTo>
                      <a:cubicBezTo>
                        <a:pt x="23" y="11"/>
                        <a:pt x="22" y="13"/>
                        <a:pt x="21" y="14"/>
                      </a:cubicBezTo>
                      <a:close/>
                    </a:path>
                  </a:pathLst>
                </a:custGeom>
                <a:solidFill>
                  <a:srgbClr val="8E7771"/>
                </a:solidFill>
                <a:ln>
                  <a:noFill/>
                </a:ln>
              </p:spPr>
              <p:txBody>
                <a:bodyPr vert="horz" wrap="square" lIns="45720" tIns="22860" rIns="45720" bIns="22860" numCol="1" anchor="t" anchorCtr="0" compatLnSpc="1">
                  <a:prstTxWarp prst="textNoShape">
                    <a:avLst/>
                  </a:prstTxWarp>
                </a:bodyPr>
                <a:lstStyle/>
                <a:p>
                  <a:endParaRPr lang="en-US" sz="900"/>
                </a:p>
              </p:txBody>
            </p:sp>
            <p:grpSp>
              <p:nvGrpSpPr>
                <p:cNvPr id="196" name="Group 195">
                  <a:extLst>
                    <a:ext uri="{FF2B5EF4-FFF2-40B4-BE49-F238E27FC236}">
                      <a16:creationId xmlns:a16="http://schemas.microsoft.com/office/drawing/2014/main" id="{378F4906-5B79-3C50-24AE-80128B742C9F}"/>
                    </a:ext>
                  </a:extLst>
                </p:cNvPr>
                <p:cNvGrpSpPr/>
                <p:nvPr/>
              </p:nvGrpSpPr>
              <p:grpSpPr>
                <a:xfrm>
                  <a:off x="656833" y="2374458"/>
                  <a:ext cx="535036" cy="227394"/>
                  <a:chOff x="4643802" y="5084415"/>
                  <a:chExt cx="511910" cy="217565"/>
                </a:xfrm>
              </p:grpSpPr>
              <p:sp>
                <p:nvSpPr>
                  <p:cNvPr id="213" name="Freeform 134">
                    <a:extLst>
                      <a:ext uri="{FF2B5EF4-FFF2-40B4-BE49-F238E27FC236}">
                        <a16:creationId xmlns:a16="http://schemas.microsoft.com/office/drawing/2014/main" id="{E979F7C8-3C06-8D79-DAAE-7A7516D98947}"/>
                      </a:ext>
                    </a:extLst>
                  </p:cNvPr>
                  <p:cNvSpPr>
                    <a:spLocks/>
                  </p:cNvSpPr>
                  <p:nvPr/>
                </p:nvSpPr>
                <p:spPr bwMode="auto">
                  <a:xfrm>
                    <a:off x="4643802" y="5084415"/>
                    <a:ext cx="511910" cy="127977"/>
                  </a:xfrm>
                  <a:custGeom>
                    <a:avLst/>
                    <a:gdLst>
                      <a:gd name="T0" fmla="*/ 6 w 47"/>
                      <a:gd name="T1" fmla="*/ 12 h 12"/>
                      <a:gd name="T2" fmla="*/ 0 w 47"/>
                      <a:gd name="T3" fmla="*/ 0 h 12"/>
                      <a:gd name="T4" fmla="*/ 24 w 47"/>
                      <a:gd name="T5" fmla="*/ 1 h 12"/>
                      <a:gd name="T6" fmla="*/ 47 w 47"/>
                      <a:gd name="T7" fmla="*/ 0 h 12"/>
                      <a:gd name="T8" fmla="*/ 41 w 47"/>
                      <a:gd name="T9" fmla="*/ 12 h 12"/>
                      <a:gd name="T10" fmla="*/ 24 w 47"/>
                      <a:gd name="T11" fmla="*/ 8 h 12"/>
                      <a:gd name="T12" fmla="*/ 6 w 47"/>
                      <a:gd name="T13" fmla="*/ 12 h 12"/>
                    </a:gdLst>
                    <a:ahLst/>
                    <a:cxnLst>
                      <a:cxn ang="0">
                        <a:pos x="T0" y="T1"/>
                      </a:cxn>
                      <a:cxn ang="0">
                        <a:pos x="T2" y="T3"/>
                      </a:cxn>
                      <a:cxn ang="0">
                        <a:pos x="T4" y="T5"/>
                      </a:cxn>
                      <a:cxn ang="0">
                        <a:pos x="T6" y="T7"/>
                      </a:cxn>
                      <a:cxn ang="0">
                        <a:pos x="T8" y="T9"/>
                      </a:cxn>
                      <a:cxn ang="0">
                        <a:pos x="T10" y="T11"/>
                      </a:cxn>
                      <a:cxn ang="0">
                        <a:pos x="T12" y="T13"/>
                      </a:cxn>
                    </a:cxnLst>
                    <a:rect l="0" t="0" r="r" b="b"/>
                    <a:pathLst>
                      <a:path w="47" h="12">
                        <a:moveTo>
                          <a:pt x="6" y="12"/>
                        </a:moveTo>
                        <a:cubicBezTo>
                          <a:pt x="3" y="9"/>
                          <a:pt x="1" y="4"/>
                          <a:pt x="0" y="0"/>
                        </a:cubicBezTo>
                        <a:cubicBezTo>
                          <a:pt x="7" y="1"/>
                          <a:pt x="15" y="1"/>
                          <a:pt x="24" y="1"/>
                        </a:cubicBezTo>
                        <a:cubicBezTo>
                          <a:pt x="32" y="1"/>
                          <a:pt x="40" y="1"/>
                          <a:pt x="47" y="0"/>
                        </a:cubicBezTo>
                        <a:cubicBezTo>
                          <a:pt x="46" y="4"/>
                          <a:pt x="44" y="9"/>
                          <a:pt x="41" y="12"/>
                        </a:cubicBezTo>
                        <a:cubicBezTo>
                          <a:pt x="37" y="9"/>
                          <a:pt x="31" y="8"/>
                          <a:pt x="24" y="8"/>
                        </a:cubicBezTo>
                        <a:cubicBezTo>
                          <a:pt x="16" y="8"/>
                          <a:pt x="10" y="9"/>
                          <a:pt x="6" y="12"/>
                        </a:cubicBezTo>
                        <a:close/>
                      </a:path>
                    </a:pathLst>
                  </a:custGeom>
                  <a:solidFill>
                    <a:srgbClr val="9A32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214" name="Freeform 135">
                    <a:extLst>
                      <a:ext uri="{FF2B5EF4-FFF2-40B4-BE49-F238E27FC236}">
                        <a16:creationId xmlns:a16="http://schemas.microsoft.com/office/drawing/2014/main" id="{07693A52-B934-88C0-EFF1-E6F247CAC1B9}"/>
                      </a:ext>
                    </a:extLst>
                  </p:cNvPr>
                  <p:cNvSpPr>
                    <a:spLocks/>
                  </p:cNvSpPr>
                  <p:nvPr/>
                </p:nvSpPr>
                <p:spPr bwMode="auto">
                  <a:xfrm>
                    <a:off x="4720589" y="5174003"/>
                    <a:ext cx="371138" cy="127977"/>
                  </a:xfrm>
                  <a:custGeom>
                    <a:avLst/>
                    <a:gdLst>
                      <a:gd name="T0" fmla="*/ 18 w 35"/>
                      <a:gd name="T1" fmla="*/ 12 h 12"/>
                      <a:gd name="T2" fmla="*/ 0 w 35"/>
                      <a:gd name="T3" fmla="*/ 4 h 12"/>
                      <a:gd name="T4" fmla="*/ 18 w 35"/>
                      <a:gd name="T5" fmla="*/ 0 h 12"/>
                      <a:gd name="T6" fmla="*/ 35 w 35"/>
                      <a:gd name="T7" fmla="*/ 4 h 12"/>
                      <a:gd name="T8" fmla="*/ 18 w 35"/>
                      <a:gd name="T9" fmla="*/ 12 h 12"/>
                    </a:gdLst>
                    <a:ahLst/>
                    <a:cxnLst>
                      <a:cxn ang="0">
                        <a:pos x="T0" y="T1"/>
                      </a:cxn>
                      <a:cxn ang="0">
                        <a:pos x="T2" y="T3"/>
                      </a:cxn>
                      <a:cxn ang="0">
                        <a:pos x="T4" y="T5"/>
                      </a:cxn>
                      <a:cxn ang="0">
                        <a:pos x="T6" y="T7"/>
                      </a:cxn>
                      <a:cxn ang="0">
                        <a:pos x="T8" y="T9"/>
                      </a:cxn>
                    </a:cxnLst>
                    <a:rect l="0" t="0" r="r" b="b"/>
                    <a:pathLst>
                      <a:path w="35" h="12">
                        <a:moveTo>
                          <a:pt x="18" y="12"/>
                        </a:moveTo>
                        <a:cubicBezTo>
                          <a:pt x="11" y="12"/>
                          <a:pt x="4" y="9"/>
                          <a:pt x="0" y="4"/>
                        </a:cubicBezTo>
                        <a:cubicBezTo>
                          <a:pt x="4" y="1"/>
                          <a:pt x="10" y="0"/>
                          <a:pt x="18" y="0"/>
                        </a:cubicBezTo>
                        <a:cubicBezTo>
                          <a:pt x="25" y="0"/>
                          <a:pt x="31" y="1"/>
                          <a:pt x="35" y="4"/>
                        </a:cubicBezTo>
                        <a:cubicBezTo>
                          <a:pt x="31" y="9"/>
                          <a:pt x="25" y="12"/>
                          <a:pt x="18" y="12"/>
                        </a:cubicBezTo>
                        <a:close/>
                      </a:path>
                    </a:pathLst>
                  </a:custGeom>
                  <a:solidFill>
                    <a:srgbClr val="C455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grpSp>
            <p:sp>
              <p:nvSpPr>
                <p:cNvPr id="197" name="Freeform 159">
                  <a:extLst>
                    <a:ext uri="{FF2B5EF4-FFF2-40B4-BE49-F238E27FC236}">
                      <a16:creationId xmlns:a16="http://schemas.microsoft.com/office/drawing/2014/main" id="{7FBE1B90-0698-676B-006B-632DD701D1E1}"/>
                    </a:ext>
                  </a:extLst>
                </p:cNvPr>
                <p:cNvSpPr>
                  <a:spLocks noEditPoints="1"/>
                </p:cNvSpPr>
                <p:nvPr/>
              </p:nvSpPr>
              <p:spPr bwMode="auto">
                <a:xfrm>
                  <a:off x="437297" y="1868170"/>
                  <a:ext cx="383932" cy="319948"/>
                </a:xfrm>
                <a:custGeom>
                  <a:avLst/>
                  <a:gdLst>
                    <a:gd name="T0" fmla="*/ 17 w 36"/>
                    <a:gd name="T1" fmla="*/ 30 h 30"/>
                    <a:gd name="T2" fmla="*/ 17 w 36"/>
                    <a:gd name="T3" fmla="*/ 30 h 30"/>
                    <a:gd name="T4" fmla="*/ 17 w 36"/>
                    <a:gd name="T5" fmla="*/ 30 h 30"/>
                    <a:gd name="T6" fmla="*/ 17 w 36"/>
                    <a:gd name="T7" fmla="*/ 30 h 30"/>
                    <a:gd name="T8" fmla="*/ 16 w 36"/>
                    <a:gd name="T9" fmla="*/ 30 h 30"/>
                    <a:gd name="T10" fmla="*/ 16 w 36"/>
                    <a:gd name="T11" fmla="*/ 30 h 30"/>
                    <a:gd name="T12" fmla="*/ 16 w 36"/>
                    <a:gd name="T13" fmla="*/ 30 h 30"/>
                    <a:gd name="T14" fmla="*/ 35 w 36"/>
                    <a:gd name="T15" fmla="*/ 15 h 30"/>
                    <a:gd name="T16" fmla="*/ 17 w 36"/>
                    <a:gd name="T17" fmla="*/ 30 h 30"/>
                    <a:gd name="T18" fmla="*/ 35 w 36"/>
                    <a:gd name="T19" fmla="*/ 15 h 30"/>
                    <a:gd name="T20" fmla="*/ 35 w 36"/>
                    <a:gd name="T21" fmla="*/ 14 h 30"/>
                    <a:gd name="T22" fmla="*/ 35 w 36"/>
                    <a:gd name="T23" fmla="*/ 15 h 30"/>
                    <a:gd name="T24" fmla="*/ 35 w 36"/>
                    <a:gd name="T25" fmla="*/ 14 h 30"/>
                    <a:gd name="T26" fmla="*/ 14 w 36"/>
                    <a:gd name="T27" fmla="*/ 0 h 30"/>
                    <a:gd name="T28" fmla="*/ 14 w 36"/>
                    <a:gd name="T29" fmla="*/ 0 h 30"/>
                    <a:gd name="T30" fmla="*/ 18 w 36"/>
                    <a:gd name="T31" fmla="*/ 1 h 30"/>
                    <a:gd name="T32" fmla="*/ 18 w 36"/>
                    <a:gd name="T33" fmla="*/ 1 h 30"/>
                    <a:gd name="T34" fmla="*/ 34 w 36"/>
                    <a:gd name="T35" fmla="*/ 6 h 30"/>
                    <a:gd name="T36" fmla="*/ 36 w 36"/>
                    <a:gd name="T37" fmla="*/ 11 h 30"/>
                    <a:gd name="T38" fmla="*/ 34 w 36"/>
                    <a:gd name="T39" fmla="*/ 6 h 30"/>
                    <a:gd name="T40" fmla="*/ 18 w 36"/>
                    <a:gd name="T41" fmla="*/ 1 h 30"/>
                    <a:gd name="T42" fmla="*/ 18 w 36"/>
                    <a:gd name="T43" fmla="*/ 1 h 30"/>
                    <a:gd name="T44" fmla="*/ 14 w 36"/>
                    <a:gd name="T45" fmla="*/ 0 h 30"/>
                    <a:gd name="T46" fmla="*/ 14 w 36"/>
                    <a:gd name="T47" fmla="*/ 0 h 30"/>
                    <a:gd name="T48" fmla="*/ 13 w 36"/>
                    <a:gd name="T49" fmla="*/ 0 h 30"/>
                    <a:gd name="T50" fmla="*/ 7 w 36"/>
                    <a:gd name="T51" fmla="*/ 1 h 30"/>
                    <a:gd name="T52" fmla="*/ 1 w 36"/>
                    <a:gd name="T53" fmla="*/ 7 h 30"/>
                    <a:gd name="T54" fmla="*/ 0 w 36"/>
                    <a:gd name="T55" fmla="*/ 13 h 30"/>
                    <a:gd name="T56" fmla="*/ 1 w 36"/>
                    <a:gd name="T57" fmla="*/ 7 h 30"/>
                    <a:gd name="T58" fmla="*/ 7 w 36"/>
                    <a:gd name="T59" fmla="*/ 1 h 30"/>
                    <a:gd name="T60" fmla="*/ 13 w 36"/>
                    <a:gd name="T61" fmla="*/ 0 h 30"/>
                    <a:gd name="T62" fmla="*/ 13 w 36"/>
                    <a:gd name="T63" fmla="*/ 0 h 30"/>
                    <a:gd name="T64" fmla="*/ 13 w 36"/>
                    <a:gd name="T65" fmla="*/ 0 h 30"/>
                    <a:gd name="T66" fmla="*/ 13 w 36"/>
                    <a:gd name="T67" fmla="*/ 0 h 30"/>
                    <a:gd name="T68" fmla="*/ 13 w 36"/>
                    <a:gd name="T69"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6" h="30">
                      <a:moveTo>
                        <a:pt x="17" y="30"/>
                      </a:moveTo>
                      <a:cubicBezTo>
                        <a:pt x="17" y="30"/>
                        <a:pt x="17" y="30"/>
                        <a:pt x="17" y="30"/>
                      </a:cubicBezTo>
                      <a:cubicBezTo>
                        <a:pt x="17" y="30"/>
                        <a:pt x="17" y="30"/>
                        <a:pt x="17" y="30"/>
                      </a:cubicBezTo>
                      <a:cubicBezTo>
                        <a:pt x="17" y="30"/>
                        <a:pt x="17" y="30"/>
                        <a:pt x="17" y="30"/>
                      </a:cubicBezTo>
                      <a:moveTo>
                        <a:pt x="16" y="30"/>
                      </a:moveTo>
                      <a:cubicBezTo>
                        <a:pt x="16" y="30"/>
                        <a:pt x="16" y="30"/>
                        <a:pt x="16" y="30"/>
                      </a:cubicBezTo>
                      <a:cubicBezTo>
                        <a:pt x="16" y="30"/>
                        <a:pt x="16" y="30"/>
                        <a:pt x="16" y="30"/>
                      </a:cubicBezTo>
                      <a:moveTo>
                        <a:pt x="35" y="15"/>
                      </a:moveTo>
                      <a:cubicBezTo>
                        <a:pt x="32" y="24"/>
                        <a:pt x="29" y="30"/>
                        <a:pt x="17" y="30"/>
                      </a:cubicBezTo>
                      <a:cubicBezTo>
                        <a:pt x="29" y="30"/>
                        <a:pt x="32" y="24"/>
                        <a:pt x="35" y="15"/>
                      </a:cubicBezTo>
                      <a:moveTo>
                        <a:pt x="35" y="14"/>
                      </a:moveTo>
                      <a:cubicBezTo>
                        <a:pt x="35" y="14"/>
                        <a:pt x="35" y="14"/>
                        <a:pt x="35" y="15"/>
                      </a:cubicBezTo>
                      <a:cubicBezTo>
                        <a:pt x="35" y="14"/>
                        <a:pt x="35" y="14"/>
                        <a:pt x="35" y="14"/>
                      </a:cubicBezTo>
                      <a:moveTo>
                        <a:pt x="14" y="0"/>
                      </a:moveTo>
                      <a:cubicBezTo>
                        <a:pt x="14" y="0"/>
                        <a:pt x="14" y="0"/>
                        <a:pt x="14" y="0"/>
                      </a:cubicBezTo>
                      <a:cubicBezTo>
                        <a:pt x="15" y="1"/>
                        <a:pt x="17" y="1"/>
                        <a:pt x="18" y="1"/>
                      </a:cubicBezTo>
                      <a:cubicBezTo>
                        <a:pt x="18" y="1"/>
                        <a:pt x="18" y="1"/>
                        <a:pt x="18" y="1"/>
                      </a:cubicBezTo>
                      <a:cubicBezTo>
                        <a:pt x="24" y="1"/>
                        <a:pt x="31" y="2"/>
                        <a:pt x="34" y="6"/>
                      </a:cubicBezTo>
                      <a:cubicBezTo>
                        <a:pt x="35" y="8"/>
                        <a:pt x="36" y="9"/>
                        <a:pt x="36" y="11"/>
                      </a:cubicBezTo>
                      <a:cubicBezTo>
                        <a:pt x="36" y="9"/>
                        <a:pt x="35" y="8"/>
                        <a:pt x="34" y="6"/>
                      </a:cubicBezTo>
                      <a:cubicBezTo>
                        <a:pt x="31" y="2"/>
                        <a:pt x="24" y="1"/>
                        <a:pt x="18" y="1"/>
                      </a:cubicBezTo>
                      <a:cubicBezTo>
                        <a:pt x="18" y="1"/>
                        <a:pt x="18" y="1"/>
                        <a:pt x="18" y="1"/>
                      </a:cubicBezTo>
                      <a:cubicBezTo>
                        <a:pt x="17" y="1"/>
                        <a:pt x="15" y="1"/>
                        <a:pt x="14" y="0"/>
                      </a:cubicBezTo>
                      <a:cubicBezTo>
                        <a:pt x="14" y="0"/>
                        <a:pt x="14" y="0"/>
                        <a:pt x="14" y="0"/>
                      </a:cubicBezTo>
                      <a:moveTo>
                        <a:pt x="13" y="0"/>
                      </a:moveTo>
                      <a:cubicBezTo>
                        <a:pt x="10" y="0"/>
                        <a:pt x="8" y="1"/>
                        <a:pt x="7" y="1"/>
                      </a:cubicBezTo>
                      <a:cubicBezTo>
                        <a:pt x="3" y="2"/>
                        <a:pt x="2" y="5"/>
                        <a:pt x="1" y="7"/>
                      </a:cubicBezTo>
                      <a:cubicBezTo>
                        <a:pt x="1" y="9"/>
                        <a:pt x="0" y="11"/>
                        <a:pt x="0" y="13"/>
                      </a:cubicBezTo>
                      <a:cubicBezTo>
                        <a:pt x="0" y="11"/>
                        <a:pt x="1" y="9"/>
                        <a:pt x="1" y="7"/>
                      </a:cubicBezTo>
                      <a:cubicBezTo>
                        <a:pt x="2" y="5"/>
                        <a:pt x="3" y="2"/>
                        <a:pt x="7" y="1"/>
                      </a:cubicBezTo>
                      <a:cubicBezTo>
                        <a:pt x="8" y="1"/>
                        <a:pt x="10" y="0"/>
                        <a:pt x="13" y="0"/>
                      </a:cubicBezTo>
                      <a:moveTo>
                        <a:pt x="13" y="0"/>
                      </a:moveTo>
                      <a:cubicBezTo>
                        <a:pt x="13" y="0"/>
                        <a:pt x="13" y="0"/>
                        <a:pt x="13" y="0"/>
                      </a:cubicBezTo>
                      <a:cubicBezTo>
                        <a:pt x="13" y="0"/>
                        <a:pt x="13" y="0"/>
                        <a:pt x="13" y="0"/>
                      </a:cubicBezTo>
                      <a:cubicBezTo>
                        <a:pt x="13" y="0"/>
                        <a:pt x="13" y="0"/>
                        <a:pt x="13" y="0"/>
                      </a:cubicBezTo>
                    </a:path>
                  </a:pathLst>
                </a:custGeom>
                <a:solidFill>
                  <a:srgbClr val="4B4A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198" name="Freeform 31687">
                  <a:extLst>
                    <a:ext uri="{FF2B5EF4-FFF2-40B4-BE49-F238E27FC236}">
                      <a16:creationId xmlns:a16="http://schemas.microsoft.com/office/drawing/2014/main" id="{C8A42972-6941-E707-6242-40E93802862A}"/>
                    </a:ext>
                  </a:extLst>
                </p:cNvPr>
                <p:cNvSpPr>
                  <a:spLocks/>
                </p:cNvSpPr>
                <p:nvPr/>
              </p:nvSpPr>
              <p:spPr bwMode="auto">
                <a:xfrm>
                  <a:off x="512390" y="2216472"/>
                  <a:ext cx="168068" cy="75131"/>
                </a:xfrm>
                <a:custGeom>
                  <a:avLst/>
                  <a:gdLst>
                    <a:gd name="T0" fmla="*/ 11 w 11"/>
                    <a:gd name="T1" fmla="*/ 3 h 7"/>
                    <a:gd name="T2" fmla="*/ 6 w 11"/>
                    <a:gd name="T3" fmla="*/ 7 h 7"/>
                    <a:gd name="T4" fmla="*/ 0 w 11"/>
                    <a:gd name="T5" fmla="*/ 4 h 7"/>
                    <a:gd name="T6" fmla="*/ 5 w 11"/>
                    <a:gd name="T7" fmla="*/ 0 h 7"/>
                    <a:gd name="T8" fmla="*/ 11 w 11"/>
                    <a:gd name="T9" fmla="*/ 3 h 7"/>
                  </a:gdLst>
                  <a:ahLst/>
                  <a:cxnLst>
                    <a:cxn ang="0">
                      <a:pos x="T0" y="T1"/>
                    </a:cxn>
                    <a:cxn ang="0">
                      <a:pos x="T2" y="T3"/>
                    </a:cxn>
                    <a:cxn ang="0">
                      <a:pos x="T4" y="T5"/>
                    </a:cxn>
                    <a:cxn ang="0">
                      <a:pos x="T6" y="T7"/>
                    </a:cxn>
                    <a:cxn ang="0">
                      <a:pos x="T8" y="T9"/>
                    </a:cxn>
                  </a:cxnLst>
                  <a:rect l="0" t="0" r="r" b="b"/>
                  <a:pathLst>
                    <a:path w="11" h="7">
                      <a:moveTo>
                        <a:pt x="11" y="3"/>
                      </a:moveTo>
                      <a:cubicBezTo>
                        <a:pt x="11" y="5"/>
                        <a:pt x="8" y="6"/>
                        <a:pt x="6" y="7"/>
                      </a:cubicBezTo>
                      <a:cubicBezTo>
                        <a:pt x="3" y="7"/>
                        <a:pt x="0" y="6"/>
                        <a:pt x="0" y="4"/>
                      </a:cubicBezTo>
                      <a:cubicBezTo>
                        <a:pt x="0" y="2"/>
                        <a:pt x="2" y="0"/>
                        <a:pt x="5" y="0"/>
                      </a:cubicBezTo>
                      <a:cubicBezTo>
                        <a:pt x="8" y="0"/>
                        <a:pt x="11" y="1"/>
                        <a:pt x="11" y="3"/>
                      </a:cubicBezTo>
                      <a:close/>
                    </a:path>
                  </a:pathLst>
                </a:custGeom>
                <a:solidFill>
                  <a:srgbClr val="FF9D78"/>
                </a:solidFill>
                <a:ln>
                  <a:noFill/>
                </a:ln>
              </p:spPr>
              <p:txBody>
                <a:bodyPr vert="horz" wrap="square" lIns="45720" tIns="22860" rIns="45720" bIns="22860" numCol="1" anchor="t" anchorCtr="0" compatLnSpc="1">
                  <a:prstTxWarp prst="textNoShape">
                    <a:avLst/>
                  </a:prstTxWarp>
                </a:bodyPr>
                <a:lstStyle/>
                <a:p>
                  <a:endParaRPr lang="en-US" sz="900"/>
                </a:p>
              </p:txBody>
            </p:sp>
            <p:grpSp>
              <p:nvGrpSpPr>
                <p:cNvPr id="199" name="Group 198">
                  <a:extLst>
                    <a:ext uri="{FF2B5EF4-FFF2-40B4-BE49-F238E27FC236}">
                      <a16:creationId xmlns:a16="http://schemas.microsoft.com/office/drawing/2014/main" id="{09045C30-02DF-C039-F501-C724A61DED68}"/>
                    </a:ext>
                  </a:extLst>
                </p:cNvPr>
                <p:cNvGrpSpPr/>
                <p:nvPr/>
              </p:nvGrpSpPr>
              <p:grpSpPr>
                <a:xfrm>
                  <a:off x="1056893" y="1833312"/>
                  <a:ext cx="194939" cy="292410"/>
                  <a:chOff x="766791" y="7239466"/>
                  <a:chExt cx="549950" cy="824928"/>
                </a:xfrm>
              </p:grpSpPr>
              <p:sp>
                <p:nvSpPr>
                  <p:cNvPr id="209" name="Freeform 31692">
                    <a:extLst>
                      <a:ext uri="{FF2B5EF4-FFF2-40B4-BE49-F238E27FC236}">
                        <a16:creationId xmlns:a16="http://schemas.microsoft.com/office/drawing/2014/main" id="{7CA445A1-84FC-784F-D80F-0F7FA357132B}"/>
                      </a:ext>
                    </a:extLst>
                  </p:cNvPr>
                  <p:cNvSpPr>
                    <a:spLocks/>
                  </p:cNvSpPr>
                  <p:nvPr/>
                </p:nvSpPr>
                <p:spPr bwMode="auto">
                  <a:xfrm>
                    <a:off x="766791" y="7239466"/>
                    <a:ext cx="549950" cy="797437"/>
                  </a:xfrm>
                  <a:custGeom>
                    <a:avLst/>
                    <a:gdLst>
                      <a:gd name="T0" fmla="*/ 1 w 18"/>
                      <a:gd name="T1" fmla="*/ 12 h 25"/>
                      <a:gd name="T2" fmla="*/ 13 w 18"/>
                      <a:gd name="T3" fmla="*/ 2 h 25"/>
                      <a:gd name="T4" fmla="*/ 16 w 18"/>
                      <a:gd name="T5" fmla="*/ 17 h 25"/>
                      <a:gd name="T6" fmla="*/ 6 w 18"/>
                      <a:gd name="T7" fmla="*/ 23 h 25"/>
                      <a:gd name="T8" fmla="*/ 1 w 18"/>
                      <a:gd name="T9" fmla="*/ 12 h 25"/>
                    </a:gdLst>
                    <a:ahLst/>
                    <a:cxnLst>
                      <a:cxn ang="0">
                        <a:pos x="T0" y="T1"/>
                      </a:cxn>
                      <a:cxn ang="0">
                        <a:pos x="T2" y="T3"/>
                      </a:cxn>
                      <a:cxn ang="0">
                        <a:pos x="T4" y="T5"/>
                      </a:cxn>
                      <a:cxn ang="0">
                        <a:pos x="T6" y="T7"/>
                      </a:cxn>
                      <a:cxn ang="0">
                        <a:pos x="T8" y="T9"/>
                      </a:cxn>
                    </a:cxnLst>
                    <a:rect l="0" t="0" r="r" b="b"/>
                    <a:pathLst>
                      <a:path w="18" h="25">
                        <a:moveTo>
                          <a:pt x="1" y="12"/>
                        </a:moveTo>
                        <a:cubicBezTo>
                          <a:pt x="3" y="4"/>
                          <a:pt x="8" y="0"/>
                          <a:pt x="13" y="2"/>
                        </a:cubicBezTo>
                        <a:cubicBezTo>
                          <a:pt x="17" y="3"/>
                          <a:pt x="18" y="10"/>
                          <a:pt x="16" y="17"/>
                        </a:cubicBezTo>
                        <a:cubicBezTo>
                          <a:pt x="14" y="25"/>
                          <a:pt x="11" y="25"/>
                          <a:pt x="6" y="23"/>
                        </a:cubicBezTo>
                        <a:cubicBezTo>
                          <a:pt x="2" y="21"/>
                          <a:pt x="0" y="19"/>
                          <a:pt x="1" y="12"/>
                        </a:cubicBezTo>
                        <a:close/>
                      </a:path>
                    </a:pathLst>
                  </a:custGeom>
                  <a:solidFill>
                    <a:srgbClr val="B96C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210" name="Freeform 31693">
                    <a:extLst>
                      <a:ext uri="{FF2B5EF4-FFF2-40B4-BE49-F238E27FC236}">
                        <a16:creationId xmlns:a16="http://schemas.microsoft.com/office/drawing/2014/main" id="{A5CD6201-8C38-7A20-E1EB-E0EAB381D395}"/>
                      </a:ext>
                    </a:extLst>
                  </p:cNvPr>
                  <p:cNvSpPr>
                    <a:spLocks/>
                  </p:cNvSpPr>
                  <p:nvPr/>
                </p:nvSpPr>
                <p:spPr bwMode="auto">
                  <a:xfrm>
                    <a:off x="766791" y="7294463"/>
                    <a:ext cx="549950" cy="769931"/>
                  </a:xfrm>
                  <a:custGeom>
                    <a:avLst/>
                    <a:gdLst>
                      <a:gd name="T0" fmla="*/ 1 w 18"/>
                      <a:gd name="T1" fmla="*/ 12 h 25"/>
                      <a:gd name="T2" fmla="*/ 13 w 18"/>
                      <a:gd name="T3" fmla="*/ 2 h 25"/>
                      <a:gd name="T4" fmla="*/ 16 w 18"/>
                      <a:gd name="T5" fmla="*/ 18 h 25"/>
                      <a:gd name="T6" fmla="*/ 7 w 18"/>
                      <a:gd name="T7" fmla="*/ 23 h 25"/>
                      <a:gd name="T8" fmla="*/ 1 w 18"/>
                      <a:gd name="T9" fmla="*/ 12 h 25"/>
                    </a:gdLst>
                    <a:ahLst/>
                    <a:cxnLst>
                      <a:cxn ang="0">
                        <a:pos x="T0" y="T1"/>
                      </a:cxn>
                      <a:cxn ang="0">
                        <a:pos x="T2" y="T3"/>
                      </a:cxn>
                      <a:cxn ang="0">
                        <a:pos x="T4" y="T5"/>
                      </a:cxn>
                      <a:cxn ang="0">
                        <a:pos x="T6" y="T7"/>
                      </a:cxn>
                      <a:cxn ang="0">
                        <a:pos x="T8" y="T9"/>
                      </a:cxn>
                    </a:cxnLst>
                    <a:rect l="0" t="0" r="r" b="b"/>
                    <a:pathLst>
                      <a:path w="18" h="25">
                        <a:moveTo>
                          <a:pt x="1" y="12"/>
                        </a:moveTo>
                        <a:cubicBezTo>
                          <a:pt x="3" y="5"/>
                          <a:pt x="8" y="0"/>
                          <a:pt x="13" y="2"/>
                        </a:cubicBezTo>
                        <a:cubicBezTo>
                          <a:pt x="17" y="4"/>
                          <a:pt x="18" y="11"/>
                          <a:pt x="16" y="18"/>
                        </a:cubicBezTo>
                        <a:cubicBezTo>
                          <a:pt x="15" y="25"/>
                          <a:pt x="11" y="25"/>
                          <a:pt x="7" y="23"/>
                        </a:cubicBezTo>
                        <a:cubicBezTo>
                          <a:pt x="2" y="22"/>
                          <a:pt x="0" y="20"/>
                          <a:pt x="1" y="12"/>
                        </a:cubicBezTo>
                        <a:close/>
                      </a:path>
                    </a:pathLst>
                  </a:custGeom>
                  <a:solidFill>
                    <a:srgbClr val="FFF8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211" name="Freeform 31697">
                    <a:extLst>
                      <a:ext uri="{FF2B5EF4-FFF2-40B4-BE49-F238E27FC236}">
                        <a16:creationId xmlns:a16="http://schemas.microsoft.com/office/drawing/2014/main" id="{51AEE7C7-45CD-FA2B-BC09-A9D856A44C58}"/>
                      </a:ext>
                    </a:extLst>
                  </p:cNvPr>
                  <p:cNvSpPr>
                    <a:spLocks/>
                  </p:cNvSpPr>
                  <p:nvPr/>
                </p:nvSpPr>
                <p:spPr bwMode="auto">
                  <a:xfrm>
                    <a:off x="849274" y="7541949"/>
                    <a:ext cx="357477" cy="439961"/>
                  </a:xfrm>
                  <a:custGeom>
                    <a:avLst/>
                    <a:gdLst>
                      <a:gd name="T0" fmla="*/ 0 w 11"/>
                      <a:gd name="T1" fmla="*/ 7 h 15"/>
                      <a:gd name="T2" fmla="*/ 6 w 11"/>
                      <a:gd name="T3" fmla="*/ 1 h 15"/>
                      <a:gd name="T4" fmla="*/ 11 w 11"/>
                      <a:gd name="T5" fmla="*/ 8 h 15"/>
                      <a:gd name="T6" fmla="*/ 5 w 11"/>
                      <a:gd name="T7" fmla="*/ 14 h 15"/>
                      <a:gd name="T8" fmla="*/ 0 w 11"/>
                      <a:gd name="T9" fmla="*/ 7 h 15"/>
                    </a:gdLst>
                    <a:ahLst/>
                    <a:cxnLst>
                      <a:cxn ang="0">
                        <a:pos x="T0" y="T1"/>
                      </a:cxn>
                      <a:cxn ang="0">
                        <a:pos x="T2" y="T3"/>
                      </a:cxn>
                      <a:cxn ang="0">
                        <a:pos x="T4" y="T5"/>
                      </a:cxn>
                      <a:cxn ang="0">
                        <a:pos x="T6" y="T7"/>
                      </a:cxn>
                      <a:cxn ang="0">
                        <a:pos x="T8" y="T9"/>
                      </a:cxn>
                    </a:cxnLst>
                    <a:rect l="0" t="0" r="r" b="b"/>
                    <a:pathLst>
                      <a:path w="11" h="15">
                        <a:moveTo>
                          <a:pt x="0" y="7"/>
                        </a:moveTo>
                        <a:cubicBezTo>
                          <a:pt x="0" y="3"/>
                          <a:pt x="3" y="0"/>
                          <a:pt x="6" y="1"/>
                        </a:cubicBezTo>
                        <a:cubicBezTo>
                          <a:pt x="9" y="1"/>
                          <a:pt x="11" y="4"/>
                          <a:pt x="11" y="8"/>
                        </a:cubicBezTo>
                        <a:cubicBezTo>
                          <a:pt x="10" y="12"/>
                          <a:pt x="8" y="15"/>
                          <a:pt x="5" y="14"/>
                        </a:cubicBezTo>
                        <a:cubicBezTo>
                          <a:pt x="2" y="14"/>
                          <a:pt x="0" y="11"/>
                          <a:pt x="0" y="7"/>
                        </a:cubicBezTo>
                        <a:close/>
                      </a:path>
                    </a:pathLst>
                  </a:custGeom>
                  <a:solidFill>
                    <a:srgbClr val="83AD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212" name="Freeform 31698">
                    <a:extLst>
                      <a:ext uri="{FF2B5EF4-FFF2-40B4-BE49-F238E27FC236}">
                        <a16:creationId xmlns:a16="http://schemas.microsoft.com/office/drawing/2014/main" id="{1EB11B2B-A11D-F8DC-6D9E-327E23BC2261}"/>
                      </a:ext>
                    </a:extLst>
                  </p:cNvPr>
                  <p:cNvSpPr>
                    <a:spLocks/>
                  </p:cNvSpPr>
                  <p:nvPr/>
                </p:nvSpPr>
                <p:spPr bwMode="auto">
                  <a:xfrm>
                    <a:off x="959265" y="7596943"/>
                    <a:ext cx="109990" cy="109989"/>
                  </a:xfrm>
                  <a:custGeom>
                    <a:avLst/>
                    <a:gdLst>
                      <a:gd name="T0" fmla="*/ 0 w 4"/>
                      <a:gd name="T1" fmla="*/ 2 h 4"/>
                      <a:gd name="T2" fmla="*/ 2 w 4"/>
                      <a:gd name="T3" fmla="*/ 0 h 4"/>
                      <a:gd name="T4" fmla="*/ 4 w 4"/>
                      <a:gd name="T5" fmla="*/ 2 h 4"/>
                      <a:gd name="T6" fmla="*/ 2 w 4"/>
                      <a:gd name="T7" fmla="*/ 4 h 4"/>
                      <a:gd name="T8" fmla="*/ 0 w 4"/>
                      <a:gd name="T9" fmla="*/ 2 h 4"/>
                    </a:gdLst>
                    <a:ahLst/>
                    <a:cxnLst>
                      <a:cxn ang="0">
                        <a:pos x="T0" y="T1"/>
                      </a:cxn>
                      <a:cxn ang="0">
                        <a:pos x="T2" y="T3"/>
                      </a:cxn>
                      <a:cxn ang="0">
                        <a:pos x="T4" y="T5"/>
                      </a:cxn>
                      <a:cxn ang="0">
                        <a:pos x="T6" y="T7"/>
                      </a:cxn>
                      <a:cxn ang="0">
                        <a:pos x="T8" y="T9"/>
                      </a:cxn>
                    </a:cxnLst>
                    <a:rect l="0" t="0" r="r" b="b"/>
                    <a:pathLst>
                      <a:path w="4" h="4">
                        <a:moveTo>
                          <a:pt x="0" y="2"/>
                        </a:moveTo>
                        <a:cubicBezTo>
                          <a:pt x="0" y="1"/>
                          <a:pt x="1" y="0"/>
                          <a:pt x="2" y="0"/>
                        </a:cubicBezTo>
                        <a:cubicBezTo>
                          <a:pt x="3" y="0"/>
                          <a:pt x="4" y="1"/>
                          <a:pt x="4" y="2"/>
                        </a:cubicBezTo>
                        <a:cubicBezTo>
                          <a:pt x="4" y="4"/>
                          <a:pt x="3" y="4"/>
                          <a:pt x="2" y="4"/>
                        </a:cubicBezTo>
                        <a:cubicBezTo>
                          <a:pt x="1" y="4"/>
                          <a:pt x="0" y="3"/>
                          <a:pt x="0" y="2"/>
                        </a:cubicBezTo>
                        <a:close/>
                      </a:path>
                    </a:pathLst>
                  </a:custGeom>
                  <a:solidFill>
                    <a:srgbClr val="AFD1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grpSp>
            <p:grpSp>
              <p:nvGrpSpPr>
                <p:cNvPr id="200" name="Group 199">
                  <a:extLst>
                    <a:ext uri="{FF2B5EF4-FFF2-40B4-BE49-F238E27FC236}">
                      <a16:creationId xmlns:a16="http://schemas.microsoft.com/office/drawing/2014/main" id="{1C74FF27-8088-7D64-A8EA-1C23878E66A9}"/>
                    </a:ext>
                  </a:extLst>
                </p:cNvPr>
                <p:cNvGrpSpPr/>
                <p:nvPr/>
              </p:nvGrpSpPr>
              <p:grpSpPr>
                <a:xfrm>
                  <a:off x="559092" y="1829781"/>
                  <a:ext cx="221682" cy="282665"/>
                  <a:chOff x="-360617" y="7129477"/>
                  <a:chExt cx="659942" cy="797437"/>
                </a:xfrm>
              </p:grpSpPr>
              <p:sp>
                <p:nvSpPr>
                  <p:cNvPr id="205" name="Freeform 31690">
                    <a:extLst>
                      <a:ext uri="{FF2B5EF4-FFF2-40B4-BE49-F238E27FC236}">
                        <a16:creationId xmlns:a16="http://schemas.microsoft.com/office/drawing/2014/main" id="{0A0083EE-9040-17A1-EF48-3FC25A69E1AB}"/>
                      </a:ext>
                    </a:extLst>
                  </p:cNvPr>
                  <p:cNvSpPr>
                    <a:spLocks/>
                  </p:cNvSpPr>
                  <p:nvPr/>
                </p:nvSpPr>
                <p:spPr bwMode="auto">
                  <a:xfrm>
                    <a:off x="-360617" y="7129477"/>
                    <a:ext cx="632453" cy="769931"/>
                  </a:xfrm>
                  <a:custGeom>
                    <a:avLst/>
                    <a:gdLst>
                      <a:gd name="T0" fmla="*/ 2 w 20"/>
                      <a:gd name="T1" fmla="*/ 17 h 25"/>
                      <a:gd name="T2" fmla="*/ 9 w 20"/>
                      <a:gd name="T3" fmla="*/ 2 h 25"/>
                      <a:gd name="T4" fmla="*/ 19 w 20"/>
                      <a:gd name="T5" fmla="*/ 13 h 25"/>
                      <a:gd name="T6" fmla="*/ 11 w 20"/>
                      <a:gd name="T7" fmla="*/ 24 h 25"/>
                      <a:gd name="T8" fmla="*/ 2 w 20"/>
                      <a:gd name="T9" fmla="*/ 17 h 25"/>
                    </a:gdLst>
                    <a:ahLst/>
                    <a:cxnLst>
                      <a:cxn ang="0">
                        <a:pos x="T0" y="T1"/>
                      </a:cxn>
                      <a:cxn ang="0">
                        <a:pos x="T2" y="T3"/>
                      </a:cxn>
                      <a:cxn ang="0">
                        <a:pos x="T4" y="T5"/>
                      </a:cxn>
                      <a:cxn ang="0">
                        <a:pos x="T6" y="T7"/>
                      </a:cxn>
                      <a:cxn ang="0">
                        <a:pos x="T8" y="T9"/>
                      </a:cxn>
                    </a:cxnLst>
                    <a:rect l="0" t="0" r="r" b="b"/>
                    <a:pathLst>
                      <a:path w="20" h="25">
                        <a:moveTo>
                          <a:pt x="2" y="17"/>
                        </a:moveTo>
                        <a:cubicBezTo>
                          <a:pt x="0" y="10"/>
                          <a:pt x="4" y="3"/>
                          <a:pt x="9" y="2"/>
                        </a:cubicBezTo>
                        <a:cubicBezTo>
                          <a:pt x="14" y="0"/>
                          <a:pt x="18" y="6"/>
                          <a:pt x="19" y="13"/>
                        </a:cubicBezTo>
                        <a:cubicBezTo>
                          <a:pt x="20" y="20"/>
                          <a:pt x="17" y="22"/>
                          <a:pt x="11" y="24"/>
                        </a:cubicBezTo>
                        <a:cubicBezTo>
                          <a:pt x="6" y="25"/>
                          <a:pt x="3" y="25"/>
                          <a:pt x="2" y="17"/>
                        </a:cubicBezTo>
                        <a:close/>
                      </a:path>
                    </a:pathLst>
                  </a:custGeom>
                  <a:solidFill>
                    <a:srgbClr val="B96C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206" name="Freeform 31691">
                    <a:extLst>
                      <a:ext uri="{FF2B5EF4-FFF2-40B4-BE49-F238E27FC236}">
                        <a16:creationId xmlns:a16="http://schemas.microsoft.com/office/drawing/2014/main" id="{E918DAE7-2AB5-45F5-5E14-3CF05F28AF01}"/>
                      </a:ext>
                    </a:extLst>
                  </p:cNvPr>
                  <p:cNvSpPr>
                    <a:spLocks/>
                  </p:cNvSpPr>
                  <p:nvPr/>
                </p:nvSpPr>
                <p:spPr bwMode="auto">
                  <a:xfrm>
                    <a:off x="-305621" y="7156983"/>
                    <a:ext cx="604946" cy="769931"/>
                  </a:xfrm>
                  <a:custGeom>
                    <a:avLst/>
                    <a:gdLst>
                      <a:gd name="T0" fmla="*/ 1 w 20"/>
                      <a:gd name="T1" fmla="*/ 17 h 25"/>
                      <a:gd name="T2" fmla="*/ 9 w 20"/>
                      <a:gd name="T3" fmla="*/ 2 h 25"/>
                      <a:gd name="T4" fmla="*/ 19 w 20"/>
                      <a:gd name="T5" fmla="*/ 13 h 25"/>
                      <a:gd name="T6" fmla="*/ 11 w 20"/>
                      <a:gd name="T7" fmla="*/ 24 h 25"/>
                      <a:gd name="T8" fmla="*/ 1 w 20"/>
                      <a:gd name="T9" fmla="*/ 17 h 25"/>
                    </a:gdLst>
                    <a:ahLst/>
                    <a:cxnLst>
                      <a:cxn ang="0">
                        <a:pos x="T0" y="T1"/>
                      </a:cxn>
                      <a:cxn ang="0">
                        <a:pos x="T2" y="T3"/>
                      </a:cxn>
                      <a:cxn ang="0">
                        <a:pos x="T4" y="T5"/>
                      </a:cxn>
                      <a:cxn ang="0">
                        <a:pos x="T6" y="T7"/>
                      </a:cxn>
                      <a:cxn ang="0">
                        <a:pos x="T8" y="T9"/>
                      </a:cxn>
                    </a:cxnLst>
                    <a:rect l="0" t="0" r="r" b="b"/>
                    <a:pathLst>
                      <a:path w="20" h="25">
                        <a:moveTo>
                          <a:pt x="1" y="17"/>
                        </a:moveTo>
                        <a:cubicBezTo>
                          <a:pt x="0" y="10"/>
                          <a:pt x="4" y="3"/>
                          <a:pt x="9" y="2"/>
                        </a:cubicBezTo>
                        <a:cubicBezTo>
                          <a:pt x="14" y="0"/>
                          <a:pt x="18" y="6"/>
                          <a:pt x="19" y="13"/>
                        </a:cubicBezTo>
                        <a:cubicBezTo>
                          <a:pt x="20" y="20"/>
                          <a:pt x="17" y="22"/>
                          <a:pt x="11" y="24"/>
                        </a:cubicBezTo>
                        <a:cubicBezTo>
                          <a:pt x="6" y="25"/>
                          <a:pt x="3" y="25"/>
                          <a:pt x="1" y="17"/>
                        </a:cubicBezTo>
                        <a:close/>
                      </a:path>
                    </a:pathLst>
                  </a:custGeom>
                  <a:solidFill>
                    <a:srgbClr val="FFF8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207" name="Freeform 31696">
                    <a:extLst>
                      <a:ext uri="{FF2B5EF4-FFF2-40B4-BE49-F238E27FC236}">
                        <a16:creationId xmlns:a16="http://schemas.microsoft.com/office/drawing/2014/main" id="{9B9FC342-81CF-CA8A-967E-BE73AB6475AD}"/>
                      </a:ext>
                    </a:extLst>
                  </p:cNvPr>
                  <p:cNvSpPr>
                    <a:spLocks/>
                  </p:cNvSpPr>
                  <p:nvPr/>
                </p:nvSpPr>
                <p:spPr bwMode="auto">
                  <a:xfrm>
                    <a:off x="-168125" y="7431957"/>
                    <a:ext cx="302482" cy="412472"/>
                  </a:xfrm>
                  <a:custGeom>
                    <a:avLst/>
                    <a:gdLst>
                      <a:gd name="T0" fmla="*/ 0 w 10"/>
                      <a:gd name="T1" fmla="*/ 6 h 13"/>
                      <a:gd name="T2" fmla="*/ 5 w 10"/>
                      <a:gd name="T3" fmla="*/ 0 h 13"/>
                      <a:gd name="T4" fmla="*/ 10 w 10"/>
                      <a:gd name="T5" fmla="*/ 7 h 13"/>
                      <a:gd name="T6" fmla="*/ 5 w 10"/>
                      <a:gd name="T7" fmla="*/ 13 h 13"/>
                      <a:gd name="T8" fmla="*/ 0 w 10"/>
                      <a:gd name="T9" fmla="*/ 6 h 13"/>
                    </a:gdLst>
                    <a:ahLst/>
                    <a:cxnLst>
                      <a:cxn ang="0">
                        <a:pos x="T0" y="T1"/>
                      </a:cxn>
                      <a:cxn ang="0">
                        <a:pos x="T2" y="T3"/>
                      </a:cxn>
                      <a:cxn ang="0">
                        <a:pos x="T4" y="T5"/>
                      </a:cxn>
                      <a:cxn ang="0">
                        <a:pos x="T6" y="T7"/>
                      </a:cxn>
                      <a:cxn ang="0">
                        <a:pos x="T8" y="T9"/>
                      </a:cxn>
                    </a:cxnLst>
                    <a:rect l="0" t="0" r="r" b="b"/>
                    <a:pathLst>
                      <a:path w="10" h="13">
                        <a:moveTo>
                          <a:pt x="0" y="6"/>
                        </a:moveTo>
                        <a:cubicBezTo>
                          <a:pt x="0" y="3"/>
                          <a:pt x="2" y="0"/>
                          <a:pt x="5" y="0"/>
                        </a:cubicBezTo>
                        <a:cubicBezTo>
                          <a:pt x="8" y="0"/>
                          <a:pt x="10" y="3"/>
                          <a:pt x="10" y="7"/>
                        </a:cubicBezTo>
                        <a:cubicBezTo>
                          <a:pt x="10" y="10"/>
                          <a:pt x="7" y="13"/>
                          <a:pt x="5" y="13"/>
                        </a:cubicBezTo>
                        <a:cubicBezTo>
                          <a:pt x="2" y="13"/>
                          <a:pt x="0" y="10"/>
                          <a:pt x="0" y="6"/>
                        </a:cubicBezTo>
                        <a:close/>
                      </a:path>
                    </a:pathLst>
                  </a:custGeom>
                  <a:solidFill>
                    <a:srgbClr val="83AD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208" name="Freeform 31699">
                    <a:extLst>
                      <a:ext uri="{FF2B5EF4-FFF2-40B4-BE49-F238E27FC236}">
                        <a16:creationId xmlns:a16="http://schemas.microsoft.com/office/drawing/2014/main" id="{B95D63F1-0584-CB21-4667-E93F720C0850}"/>
                      </a:ext>
                    </a:extLst>
                  </p:cNvPr>
                  <p:cNvSpPr>
                    <a:spLocks/>
                  </p:cNvSpPr>
                  <p:nvPr/>
                </p:nvSpPr>
                <p:spPr bwMode="auto">
                  <a:xfrm>
                    <a:off x="-113130" y="7459447"/>
                    <a:ext cx="137496" cy="137496"/>
                  </a:xfrm>
                  <a:custGeom>
                    <a:avLst/>
                    <a:gdLst>
                      <a:gd name="T0" fmla="*/ 0 w 4"/>
                      <a:gd name="T1" fmla="*/ 2 h 4"/>
                      <a:gd name="T2" fmla="*/ 2 w 4"/>
                      <a:gd name="T3" fmla="*/ 0 h 4"/>
                      <a:gd name="T4" fmla="*/ 4 w 4"/>
                      <a:gd name="T5" fmla="*/ 2 h 4"/>
                      <a:gd name="T6" fmla="*/ 2 w 4"/>
                      <a:gd name="T7" fmla="*/ 4 h 4"/>
                      <a:gd name="T8" fmla="*/ 0 w 4"/>
                      <a:gd name="T9" fmla="*/ 2 h 4"/>
                    </a:gdLst>
                    <a:ahLst/>
                    <a:cxnLst>
                      <a:cxn ang="0">
                        <a:pos x="T0" y="T1"/>
                      </a:cxn>
                      <a:cxn ang="0">
                        <a:pos x="T2" y="T3"/>
                      </a:cxn>
                      <a:cxn ang="0">
                        <a:pos x="T4" y="T5"/>
                      </a:cxn>
                      <a:cxn ang="0">
                        <a:pos x="T6" y="T7"/>
                      </a:cxn>
                      <a:cxn ang="0">
                        <a:pos x="T8" y="T9"/>
                      </a:cxn>
                    </a:cxnLst>
                    <a:rect l="0" t="0" r="r" b="b"/>
                    <a:pathLst>
                      <a:path w="4" h="4">
                        <a:moveTo>
                          <a:pt x="0" y="2"/>
                        </a:moveTo>
                        <a:cubicBezTo>
                          <a:pt x="0" y="1"/>
                          <a:pt x="1" y="0"/>
                          <a:pt x="2" y="0"/>
                        </a:cubicBezTo>
                        <a:cubicBezTo>
                          <a:pt x="3" y="0"/>
                          <a:pt x="4" y="1"/>
                          <a:pt x="4" y="2"/>
                        </a:cubicBezTo>
                        <a:cubicBezTo>
                          <a:pt x="4" y="4"/>
                          <a:pt x="3" y="4"/>
                          <a:pt x="2" y="4"/>
                        </a:cubicBezTo>
                        <a:cubicBezTo>
                          <a:pt x="1" y="4"/>
                          <a:pt x="0" y="3"/>
                          <a:pt x="0" y="2"/>
                        </a:cubicBezTo>
                        <a:close/>
                      </a:path>
                    </a:pathLst>
                  </a:custGeom>
                  <a:solidFill>
                    <a:srgbClr val="AFD1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grpSp>
            <p:sp>
              <p:nvSpPr>
                <p:cNvPr id="201" name="Freeform 31687">
                  <a:extLst>
                    <a:ext uri="{FF2B5EF4-FFF2-40B4-BE49-F238E27FC236}">
                      <a16:creationId xmlns:a16="http://schemas.microsoft.com/office/drawing/2014/main" id="{59E1BC06-3FE1-BAEA-08EA-B69EFC9FFD21}"/>
                    </a:ext>
                  </a:extLst>
                </p:cNvPr>
                <p:cNvSpPr>
                  <a:spLocks/>
                </p:cNvSpPr>
                <p:nvPr/>
              </p:nvSpPr>
              <p:spPr bwMode="auto">
                <a:xfrm flipH="1">
                  <a:off x="1103702" y="2195323"/>
                  <a:ext cx="200791" cy="64793"/>
                </a:xfrm>
                <a:custGeom>
                  <a:avLst/>
                  <a:gdLst>
                    <a:gd name="T0" fmla="*/ 11 w 11"/>
                    <a:gd name="T1" fmla="*/ 3 h 7"/>
                    <a:gd name="T2" fmla="*/ 6 w 11"/>
                    <a:gd name="T3" fmla="*/ 7 h 7"/>
                    <a:gd name="T4" fmla="*/ 0 w 11"/>
                    <a:gd name="T5" fmla="*/ 4 h 7"/>
                    <a:gd name="T6" fmla="*/ 5 w 11"/>
                    <a:gd name="T7" fmla="*/ 0 h 7"/>
                    <a:gd name="T8" fmla="*/ 11 w 11"/>
                    <a:gd name="T9" fmla="*/ 3 h 7"/>
                  </a:gdLst>
                  <a:ahLst/>
                  <a:cxnLst>
                    <a:cxn ang="0">
                      <a:pos x="T0" y="T1"/>
                    </a:cxn>
                    <a:cxn ang="0">
                      <a:pos x="T2" y="T3"/>
                    </a:cxn>
                    <a:cxn ang="0">
                      <a:pos x="T4" y="T5"/>
                    </a:cxn>
                    <a:cxn ang="0">
                      <a:pos x="T6" y="T7"/>
                    </a:cxn>
                    <a:cxn ang="0">
                      <a:pos x="T8" y="T9"/>
                    </a:cxn>
                  </a:cxnLst>
                  <a:rect l="0" t="0" r="r" b="b"/>
                  <a:pathLst>
                    <a:path w="11" h="7">
                      <a:moveTo>
                        <a:pt x="11" y="3"/>
                      </a:moveTo>
                      <a:cubicBezTo>
                        <a:pt x="11" y="5"/>
                        <a:pt x="8" y="6"/>
                        <a:pt x="6" y="7"/>
                      </a:cubicBezTo>
                      <a:cubicBezTo>
                        <a:pt x="3" y="7"/>
                        <a:pt x="0" y="6"/>
                        <a:pt x="0" y="4"/>
                      </a:cubicBezTo>
                      <a:cubicBezTo>
                        <a:pt x="0" y="2"/>
                        <a:pt x="2" y="0"/>
                        <a:pt x="5" y="0"/>
                      </a:cubicBezTo>
                      <a:cubicBezTo>
                        <a:pt x="8" y="0"/>
                        <a:pt x="11" y="1"/>
                        <a:pt x="11" y="3"/>
                      </a:cubicBezTo>
                      <a:close/>
                    </a:path>
                  </a:pathLst>
                </a:custGeom>
                <a:solidFill>
                  <a:srgbClr val="FF9D78"/>
                </a:solidFill>
                <a:ln>
                  <a:noFill/>
                </a:ln>
              </p:spPr>
              <p:txBody>
                <a:bodyPr vert="horz" wrap="square" lIns="45720" tIns="22860" rIns="45720" bIns="22860" numCol="1" anchor="t" anchorCtr="0" compatLnSpc="1">
                  <a:prstTxWarp prst="textNoShape">
                    <a:avLst/>
                  </a:prstTxWarp>
                </a:bodyPr>
                <a:lstStyle/>
                <a:p>
                  <a:endParaRPr lang="en-US" sz="900"/>
                </a:p>
              </p:txBody>
            </p:sp>
            <p:sp>
              <p:nvSpPr>
                <p:cNvPr id="202" name="Freeform 231">
                  <a:extLst>
                    <a:ext uri="{FF2B5EF4-FFF2-40B4-BE49-F238E27FC236}">
                      <a16:creationId xmlns:a16="http://schemas.microsoft.com/office/drawing/2014/main" id="{5B001B8C-6E2D-77A2-70D9-1D65DA9183C5}"/>
                    </a:ext>
                  </a:extLst>
                </p:cNvPr>
                <p:cNvSpPr>
                  <a:spLocks/>
                </p:cNvSpPr>
                <p:nvPr/>
              </p:nvSpPr>
              <p:spPr bwMode="auto">
                <a:xfrm flipH="1">
                  <a:off x="271771" y="1319160"/>
                  <a:ext cx="1364741" cy="710052"/>
                </a:xfrm>
                <a:custGeom>
                  <a:avLst/>
                  <a:gdLst>
                    <a:gd name="connsiteX0" fmla="*/ 649769 w 1364741"/>
                    <a:gd name="connsiteY0" fmla="*/ 0 h 710052"/>
                    <a:gd name="connsiteX1" fmla="*/ 34563 w 1364741"/>
                    <a:gd name="connsiteY1" fmla="*/ 132755 h 710052"/>
                    <a:gd name="connsiteX2" fmla="*/ 0 w 1364741"/>
                    <a:gd name="connsiteY2" fmla="*/ 152901 h 710052"/>
                    <a:gd name="connsiteX3" fmla="*/ 11432 w 1364741"/>
                    <a:gd name="connsiteY3" fmla="*/ 165070 h 710052"/>
                    <a:gd name="connsiteX4" fmla="*/ 71258 w 1364741"/>
                    <a:gd name="connsiteY4" fmla="*/ 212881 h 710052"/>
                    <a:gd name="connsiteX5" fmla="*/ 74150 w 1364741"/>
                    <a:gd name="connsiteY5" fmla="*/ 214518 h 710052"/>
                    <a:gd name="connsiteX6" fmla="*/ 72594 w 1364741"/>
                    <a:gd name="connsiteY6" fmla="*/ 222947 h 710052"/>
                    <a:gd name="connsiteX7" fmla="*/ 122083 w 1364741"/>
                    <a:gd name="connsiteY7" fmla="*/ 688329 h 710052"/>
                    <a:gd name="connsiteX8" fmla="*/ 219463 w 1364741"/>
                    <a:gd name="connsiteY8" fmla="*/ 274678 h 710052"/>
                    <a:gd name="connsiteX9" fmla="*/ 251743 w 1364741"/>
                    <a:gd name="connsiteY9" fmla="*/ 271521 h 710052"/>
                    <a:gd name="connsiteX10" fmla="*/ 268437 w 1364741"/>
                    <a:gd name="connsiteY10" fmla="*/ 267433 h 710052"/>
                    <a:gd name="connsiteX11" fmla="*/ 315785 w 1364741"/>
                    <a:gd name="connsiteY11" fmla="*/ 270728 h 710052"/>
                    <a:gd name="connsiteX12" fmla="*/ 549159 w 1364741"/>
                    <a:gd name="connsiteY12" fmla="*/ 247991 h 710052"/>
                    <a:gd name="connsiteX13" fmla="*/ 599620 w 1364741"/>
                    <a:gd name="connsiteY13" fmla="*/ 233318 h 710052"/>
                    <a:gd name="connsiteX14" fmla="*/ 614726 w 1364741"/>
                    <a:gd name="connsiteY14" fmla="*/ 232121 h 710052"/>
                    <a:gd name="connsiteX15" fmla="*/ 910345 w 1364741"/>
                    <a:gd name="connsiteY15" fmla="*/ 219706 h 710052"/>
                    <a:gd name="connsiteX16" fmla="*/ 1174858 w 1364741"/>
                    <a:gd name="connsiteY16" fmla="*/ 308025 h 710052"/>
                    <a:gd name="connsiteX17" fmla="*/ 1290924 w 1364741"/>
                    <a:gd name="connsiteY17" fmla="*/ 707576 h 710052"/>
                    <a:gd name="connsiteX18" fmla="*/ 1329599 w 1364741"/>
                    <a:gd name="connsiteY18" fmla="*/ 547773 h 710052"/>
                    <a:gd name="connsiteX19" fmla="*/ 1343229 w 1364741"/>
                    <a:gd name="connsiteY19" fmla="*/ 478360 h 710052"/>
                    <a:gd name="connsiteX20" fmla="*/ 1364741 w 1364741"/>
                    <a:gd name="connsiteY20" fmla="*/ 364627 h 710052"/>
                    <a:gd name="connsiteX21" fmla="*/ 1362678 w 1364741"/>
                    <a:gd name="connsiteY21" fmla="*/ 190015 h 710052"/>
                    <a:gd name="connsiteX22" fmla="*/ 1362651 w 1364741"/>
                    <a:gd name="connsiteY22" fmla="*/ 189688 h 710052"/>
                    <a:gd name="connsiteX23" fmla="*/ 1264975 w 1364741"/>
                    <a:gd name="connsiteY23" fmla="*/ 132755 h 710052"/>
                    <a:gd name="connsiteX24" fmla="*/ 649769 w 1364741"/>
                    <a:gd name="connsiteY24" fmla="*/ 0 h 710052"/>
                    <a:gd name="connsiteX0" fmla="*/ 649769 w 1364741"/>
                    <a:gd name="connsiteY0" fmla="*/ 0 h 710052"/>
                    <a:gd name="connsiteX1" fmla="*/ 34563 w 1364741"/>
                    <a:gd name="connsiteY1" fmla="*/ 132755 h 710052"/>
                    <a:gd name="connsiteX2" fmla="*/ 0 w 1364741"/>
                    <a:gd name="connsiteY2" fmla="*/ 152901 h 710052"/>
                    <a:gd name="connsiteX3" fmla="*/ 11432 w 1364741"/>
                    <a:gd name="connsiteY3" fmla="*/ 165070 h 710052"/>
                    <a:gd name="connsiteX4" fmla="*/ 71258 w 1364741"/>
                    <a:gd name="connsiteY4" fmla="*/ 212881 h 710052"/>
                    <a:gd name="connsiteX5" fmla="*/ 74150 w 1364741"/>
                    <a:gd name="connsiteY5" fmla="*/ 214518 h 710052"/>
                    <a:gd name="connsiteX6" fmla="*/ 72594 w 1364741"/>
                    <a:gd name="connsiteY6" fmla="*/ 222947 h 710052"/>
                    <a:gd name="connsiteX7" fmla="*/ 122083 w 1364741"/>
                    <a:gd name="connsiteY7" fmla="*/ 688329 h 710052"/>
                    <a:gd name="connsiteX8" fmla="*/ 219463 w 1364741"/>
                    <a:gd name="connsiteY8" fmla="*/ 274678 h 710052"/>
                    <a:gd name="connsiteX9" fmla="*/ 251743 w 1364741"/>
                    <a:gd name="connsiteY9" fmla="*/ 271521 h 710052"/>
                    <a:gd name="connsiteX10" fmla="*/ 268437 w 1364741"/>
                    <a:gd name="connsiteY10" fmla="*/ 267433 h 710052"/>
                    <a:gd name="connsiteX11" fmla="*/ 315785 w 1364741"/>
                    <a:gd name="connsiteY11" fmla="*/ 270728 h 710052"/>
                    <a:gd name="connsiteX12" fmla="*/ 549159 w 1364741"/>
                    <a:gd name="connsiteY12" fmla="*/ 247991 h 710052"/>
                    <a:gd name="connsiteX13" fmla="*/ 599620 w 1364741"/>
                    <a:gd name="connsiteY13" fmla="*/ 233318 h 710052"/>
                    <a:gd name="connsiteX14" fmla="*/ 614726 w 1364741"/>
                    <a:gd name="connsiteY14" fmla="*/ 232121 h 710052"/>
                    <a:gd name="connsiteX15" fmla="*/ 910345 w 1364741"/>
                    <a:gd name="connsiteY15" fmla="*/ 219706 h 710052"/>
                    <a:gd name="connsiteX16" fmla="*/ 1174858 w 1364741"/>
                    <a:gd name="connsiteY16" fmla="*/ 308025 h 710052"/>
                    <a:gd name="connsiteX17" fmla="*/ 1290924 w 1364741"/>
                    <a:gd name="connsiteY17" fmla="*/ 707576 h 710052"/>
                    <a:gd name="connsiteX18" fmla="*/ 1329599 w 1364741"/>
                    <a:gd name="connsiteY18" fmla="*/ 547773 h 710052"/>
                    <a:gd name="connsiteX19" fmla="*/ 1343229 w 1364741"/>
                    <a:gd name="connsiteY19" fmla="*/ 478360 h 710052"/>
                    <a:gd name="connsiteX20" fmla="*/ 1364741 w 1364741"/>
                    <a:gd name="connsiteY20" fmla="*/ 364627 h 710052"/>
                    <a:gd name="connsiteX21" fmla="*/ 1362678 w 1364741"/>
                    <a:gd name="connsiteY21" fmla="*/ 190015 h 710052"/>
                    <a:gd name="connsiteX22" fmla="*/ 1298256 w 1364741"/>
                    <a:gd name="connsiteY22" fmla="*/ 202567 h 710052"/>
                    <a:gd name="connsiteX23" fmla="*/ 1264975 w 1364741"/>
                    <a:gd name="connsiteY23" fmla="*/ 132755 h 710052"/>
                    <a:gd name="connsiteX24" fmla="*/ 649769 w 1364741"/>
                    <a:gd name="connsiteY24" fmla="*/ 0 h 710052"/>
                    <a:gd name="connsiteX0" fmla="*/ 649769 w 1364741"/>
                    <a:gd name="connsiteY0" fmla="*/ 0 h 710052"/>
                    <a:gd name="connsiteX1" fmla="*/ 34563 w 1364741"/>
                    <a:gd name="connsiteY1" fmla="*/ 132755 h 710052"/>
                    <a:gd name="connsiteX2" fmla="*/ 0 w 1364741"/>
                    <a:gd name="connsiteY2" fmla="*/ 152901 h 710052"/>
                    <a:gd name="connsiteX3" fmla="*/ 11432 w 1364741"/>
                    <a:gd name="connsiteY3" fmla="*/ 165070 h 710052"/>
                    <a:gd name="connsiteX4" fmla="*/ 71258 w 1364741"/>
                    <a:gd name="connsiteY4" fmla="*/ 212881 h 710052"/>
                    <a:gd name="connsiteX5" fmla="*/ 74150 w 1364741"/>
                    <a:gd name="connsiteY5" fmla="*/ 214518 h 710052"/>
                    <a:gd name="connsiteX6" fmla="*/ 72594 w 1364741"/>
                    <a:gd name="connsiteY6" fmla="*/ 222947 h 710052"/>
                    <a:gd name="connsiteX7" fmla="*/ 122083 w 1364741"/>
                    <a:gd name="connsiteY7" fmla="*/ 688329 h 710052"/>
                    <a:gd name="connsiteX8" fmla="*/ 219463 w 1364741"/>
                    <a:gd name="connsiteY8" fmla="*/ 274678 h 710052"/>
                    <a:gd name="connsiteX9" fmla="*/ 251743 w 1364741"/>
                    <a:gd name="connsiteY9" fmla="*/ 271521 h 710052"/>
                    <a:gd name="connsiteX10" fmla="*/ 268437 w 1364741"/>
                    <a:gd name="connsiteY10" fmla="*/ 267433 h 710052"/>
                    <a:gd name="connsiteX11" fmla="*/ 315785 w 1364741"/>
                    <a:gd name="connsiteY11" fmla="*/ 270728 h 710052"/>
                    <a:gd name="connsiteX12" fmla="*/ 549159 w 1364741"/>
                    <a:gd name="connsiteY12" fmla="*/ 247991 h 710052"/>
                    <a:gd name="connsiteX13" fmla="*/ 599620 w 1364741"/>
                    <a:gd name="connsiteY13" fmla="*/ 233318 h 710052"/>
                    <a:gd name="connsiteX14" fmla="*/ 614726 w 1364741"/>
                    <a:gd name="connsiteY14" fmla="*/ 232121 h 710052"/>
                    <a:gd name="connsiteX15" fmla="*/ 910345 w 1364741"/>
                    <a:gd name="connsiteY15" fmla="*/ 219706 h 710052"/>
                    <a:gd name="connsiteX16" fmla="*/ 1174858 w 1364741"/>
                    <a:gd name="connsiteY16" fmla="*/ 308025 h 710052"/>
                    <a:gd name="connsiteX17" fmla="*/ 1290924 w 1364741"/>
                    <a:gd name="connsiteY17" fmla="*/ 707576 h 710052"/>
                    <a:gd name="connsiteX18" fmla="*/ 1329599 w 1364741"/>
                    <a:gd name="connsiteY18" fmla="*/ 547773 h 710052"/>
                    <a:gd name="connsiteX19" fmla="*/ 1343229 w 1364741"/>
                    <a:gd name="connsiteY19" fmla="*/ 478360 h 710052"/>
                    <a:gd name="connsiteX20" fmla="*/ 1364741 w 1364741"/>
                    <a:gd name="connsiteY20" fmla="*/ 364627 h 710052"/>
                    <a:gd name="connsiteX21" fmla="*/ 1298256 w 1364741"/>
                    <a:gd name="connsiteY21" fmla="*/ 202567 h 710052"/>
                    <a:gd name="connsiteX22" fmla="*/ 1264975 w 1364741"/>
                    <a:gd name="connsiteY22" fmla="*/ 132755 h 710052"/>
                    <a:gd name="connsiteX23" fmla="*/ 649769 w 1364741"/>
                    <a:gd name="connsiteY23" fmla="*/ 0 h 710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364741" h="710052">
                      <a:moveTo>
                        <a:pt x="649769" y="0"/>
                      </a:moveTo>
                      <a:cubicBezTo>
                        <a:pt x="421883" y="0"/>
                        <a:pt x="210177" y="48940"/>
                        <a:pt x="34563" y="132755"/>
                      </a:cubicBezTo>
                      <a:lnTo>
                        <a:pt x="0" y="152901"/>
                      </a:lnTo>
                      <a:lnTo>
                        <a:pt x="11432" y="165070"/>
                      </a:lnTo>
                      <a:cubicBezTo>
                        <a:pt x="27936" y="181700"/>
                        <a:pt x="48566" y="198330"/>
                        <a:pt x="71258" y="212881"/>
                      </a:cubicBezTo>
                      <a:lnTo>
                        <a:pt x="74150" y="214518"/>
                      </a:lnTo>
                      <a:lnTo>
                        <a:pt x="72594" y="222947"/>
                      </a:lnTo>
                      <a:cubicBezTo>
                        <a:pt x="50527" y="401941"/>
                        <a:pt x="122083" y="688329"/>
                        <a:pt x="122083" y="688329"/>
                      </a:cubicBezTo>
                      <a:cubicBezTo>
                        <a:pt x="208689" y="553705"/>
                        <a:pt x="219463" y="274678"/>
                        <a:pt x="219463" y="274678"/>
                      </a:cubicBezTo>
                      <a:cubicBezTo>
                        <a:pt x="230272" y="274678"/>
                        <a:pt x="241089" y="273475"/>
                        <a:pt x="251743" y="271521"/>
                      </a:cubicBezTo>
                      <a:lnTo>
                        <a:pt x="268437" y="267433"/>
                      </a:lnTo>
                      <a:lnTo>
                        <a:pt x="315785" y="270728"/>
                      </a:lnTo>
                      <a:cubicBezTo>
                        <a:pt x="393920" y="273716"/>
                        <a:pt x="473086" y="266830"/>
                        <a:pt x="549159" y="247991"/>
                      </a:cubicBezTo>
                      <a:lnTo>
                        <a:pt x="599620" y="233318"/>
                      </a:lnTo>
                      <a:lnTo>
                        <a:pt x="614726" y="232121"/>
                      </a:lnTo>
                      <a:cubicBezTo>
                        <a:pt x="726070" y="223213"/>
                        <a:pt x="840651" y="214525"/>
                        <a:pt x="910345" y="219706"/>
                      </a:cubicBezTo>
                      <a:cubicBezTo>
                        <a:pt x="1049733" y="230067"/>
                        <a:pt x="1109772" y="244475"/>
                        <a:pt x="1174858" y="308025"/>
                      </a:cubicBezTo>
                      <a:cubicBezTo>
                        <a:pt x="1228868" y="519637"/>
                        <a:pt x="1261999" y="683585"/>
                        <a:pt x="1290924" y="707576"/>
                      </a:cubicBezTo>
                      <a:cubicBezTo>
                        <a:pt x="1312618" y="725570"/>
                        <a:pt x="1315578" y="642780"/>
                        <a:pt x="1329599" y="547773"/>
                      </a:cubicBezTo>
                      <a:lnTo>
                        <a:pt x="1343229" y="478360"/>
                      </a:lnTo>
                      <a:lnTo>
                        <a:pt x="1364741" y="364627"/>
                      </a:lnTo>
                      <a:cubicBezTo>
                        <a:pt x="1357246" y="318662"/>
                        <a:pt x="1314884" y="241212"/>
                        <a:pt x="1298256" y="202567"/>
                      </a:cubicBezTo>
                      <a:cubicBezTo>
                        <a:pt x="1265697" y="183589"/>
                        <a:pt x="1297534" y="151733"/>
                        <a:pt x="1264975" y="132755"/>
                      </a:cubicBezTo>
                      <a:cubicBezTo>
                        <a:pt x="1089361" y="48940"/>
                        <a:pt x="877656" y="0"/>
                        <a:pt x="649769" y="0"/>
                      </a:cubicBezTo>
                      <a:close/>
                    </a:path>
                  </a:pathLst>
                </a:custGeom>
                <a:solidFill>
                  <a:srgbClr val="5A4945"/>
                </a:solidFill>
                <a:ln>
                  <a:noFill/>
                </a:ln>
              </p:spPr>
              <p:txBody>
                <a:bodyPr vert="horz" wrap="square" lIns="45720" tIns="22860" rIns="45720" bIns="22860" numCol="1" anchor="t" anchorCtr="0" compatLnSpc="1">
                  <a:prstTxWarp prst="textNoShape">
                    <a:avLst/>
                  </a:prstTxWarp>
                  <a:noAutofit/>
                </a:bodyPr>
                <a:lstStyle/>
                <a:p>
                  <a:endParaRPr lang="en-US" sz="900"/>
                </a:p>
              </p:txBody>
            </p:sp>
            <p:sp>
              <p:nvSpPr>
                <p:cNvPr id="203" name="Freeform 232">
                  <a:extLst>
                    <a:ext uri="{FF2B5EF4-FFF2-40B4-BE49-F238E27FC236}">
                      <a16:creationId xmlns:a16="http://schemas.microsoft.com/office/drawing/2014/main" id="{F255440C-11BC-C0BE-25F8-C74554882D5B}"/>
                    </a:ext>
                  </a:extLst>
                </p:cNvPr>
                <p:cNvSpPr>
                  <a:spLocks/>
                </p:cNvSpPr>
                <p:nvPr/>
              </p:nvSpPr>
              <p:spPr bwMode="auto">
                <a:xfrm rot="967563" flipH="1">
                  <a:off x="334362" y="934202"/>
                  <a:ext cx="1338436" cy="1121848"/>
                </a:xfrm>
                <a:custGeom>
                  <a:avLst/>
                  <a:gdLst>
                    <a:gd name="connsiteX0" fmla="*/ 822876 w 1503164"/>
                    <a:gd name="connsiteY0" fmla="*/ 26563 h 1259919"/>
                    <a:gd name="connsiteX1" fmla="*/ 781368 w 1503164"/>
                    <a:gd name="connsiteY1" fmla="*/ 17194 h 1259919"/>
                    <a:gd name="connsiteX2" fmla="*/ 587700 w 1503164"/>
                    <a:gd name="connsiteY2" fmla="*/ 68776 h 1259919"/>
                    <a:gd name="connsiteX3" fmla="*/ 432765 w 1503164"/>
                    <a:gd name="connsiteY3" fmla="*/ 0 h 1259919"/>
                    <a:gd name="connsiteX4" fmla="*/ 303653 w 1503164"/>
                    <a:gd name="connsiteY4" fmla="*/ 85970 h 1259919"/>
                    <a:gd name="connsiteX5" fmla="*/ 97073 w 1503164"/>
                    <a:gd name="connsiteY5" fmla="*/ 68776 h 1259919"/>
                    <a:gd name="connsiteX6" fmla="*/ 85347 w 1503164"/>
                    <a:gd name="connsiteY6" fmla="*/ 78853 h 1259919"/>
                    <a:gd name="connsiteX7" fmla="*/ 71906 w 1503164"/>
                    <a:gd name="connsiteY7" fmla="*/ 84951 h 1259919"/>
                    <a:gd name="connsiteX8" fmla="*/ 125810 w 1503164"/>
                    <a:gd name="connsiteY8" fmla="*/ 626120 h 1259919"/>
                    <a:gd name="connsiteX9" fmla="*/ 1160588 w 1503164"/>
                    <a:gd name="connsiteY9" fmla="*/ 652798 h 1259919"/>
                    <a:gd name="connsiteX10" fmla="*/ 1361511 w 1503164"/>
                    <a:gd name="connsiteY10" fmla="*/ 1255902 h 1259919"/>
                    <a:gd name="connsiteX11" fmla="*/ 1394728 w 1503164"/>
                    <a:gd name="connsiteY11" fmla="*/ 507067 h 1259919"/>
                    <a:gd name="connsiteX12" fmla="*/ 1376329 w 1503164"/>
                    <a:gd name="connsiteY12" fmla="*/ 489415 h 1259919"/>
                    <a:gd name="connsiteX13" fmla="*/ 1410754 w 1503164"/>
                    <a:gd name="connsiteY13" fmla="*/ 464331 h 1259919"/>
                    <a:gd name="connsiteX14" fmla="*/ 1433916 w 1503164"/>
                    <a:gd name="connsiteY14" fmla="*/ 416251 h 1259919"/>
                    <a:gd name="connsiteX15" fmla="*/ 1341930 w 1503164"/>
                    <a:gd name="connsiteY15" fmla="*/ 441550 h 1259919"/>
                    <a:gd name="connsiteX16" fmla="*/ 1329783 w 1503164"/>
                    <a:gd name="connsiteY16" fmla="*/ 448271 h 1259919"/>
                    <a:gd name="connsiteX17" fmla="*/ 1301709 w 1503164"/>
                    <a:gd name="connsiteY17" fmla="*/ 430929 h 1259919"/>
                    <a:gd name="connsiteX18" fmla="*/ 1313300 w 1503164"/>
                    <a:gd name="connsiteY18" fmla="*/ 417596 h 1259919"/>
                    <a:gd name="connsiteX19" fmla="*/ 1405008 w 1503164"/>
                    <a:gd name="connsiteY19" fmla="*/ 223382 h 1259919"/>
                    <a:gd name="connsiteX20" fmla="*/ 1267870 w 1503164"/>
                    <a:gd name="connsiteY20" fmla="*/ 368243 h 1259919"/>
                    <a:gd name="connsiteX21" fmla="*/ 1259400 w 1503164"/>
                    <a:gd name="connsiteY21" fmla="*/ 384364 h 1259919"/>
                    <a:gd name="connsiteX22" fmla="*/ 1244665 w 1503164"/>
                    <a:gd name="connsiteY22" fmla="*/ 350945 h 1259919"/>
                    <a:gd name="connsiteX23" fmla="*/ 1151293 w 1503164"/>
                    <a:gd name="connsiteY23" fmla="*/ 261915 h 1259919"/>
                    <a:gd name="connsiteX24" fmla="*/ 1145735 w 1503164"/>
                    <a:gd name="connsiteY24" fmla="*/ 259255 h 1259919"/>
                    <a:gd name="connsiteX25" fmla="*/ 1147926 w 1503164"/>
                    <a:gd name="connsiteY25" fmla="*/ 233865 h 1259919"/>
                    <a:gd name="connsiteX26" fmla="*/ 1000859 w 1503164"/>
                    <a:gd name="connsiteY26" fmla="*/ 111761 h 1259919"/>
                    <a:gd name="connsiteX27" fmla="*/ 884658 w 1503164"/>
                    <a:gd name="connsiteY27" fmla="*/ 120358 h 1259919"/>
                    <a:gd name="connsiteX28" fmla="*/ 822876 w 1503164"/>
                    <a:gd name="connsiteY28" fmla="*/ 26563 h 1259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503164" h="1259919">
                      <a:moveTo>
                        <a:pt x="822876" y="26563"/>
                      </a:moveTo>
                      <a:cubicBezTo>
                        <a:pt x="811225" y="22567"/>
                        <a:pt x="797507" y="19343"/>
                        <a:pt x="781368" y="17194"/>
                      </a:cubicBezTo>
                      <a:cubicBezTo>
                        <a:pt x="652256" y="0"/>
                        <a:pt x="587700" y="68776"/>
                        <a:pt x="587700" y="68776"/>
                      </a:cubicBezTo>
                      <a:cubicBezTo>
                        <a:pt x="587700" y="68776"/>
                        <a:pt x="548966" y="0"/>
                        <a:pt x="432765" y="0"/>
                      </a:cubicBezTo>
                      <a:cubicBezTo>
                        <a:pt x="316564" y="8597"/>
                        <a:pt x="303653" y="85970"/>
                        <a:pt x="303653" y="85970"/>
                      </a:cubicBezTo>
                      <a:cubicBezTo>
                        <a:pt x="303653" y="85970"/>
                        <a:pt x="226185" y="0"/>
                        <a:pt x="97073" y="68776"/>
                      </a:cubicBezTo>
                      <a:lnTo>
                        <a:pt x="85347" y="78853"/>
                      </a:lnTo>
                      <a:lnTo>
                        <a:pt x="71906" y="84951"/>
                      </a:lnTo>
                      <a:cubicBezTo>
                        <a:pt x="6890" y="138271"/>
                        <a:pt x="-72200" y="364491"/>
                        <a:pt x="125810" y="626120"/>
                      </a:cubicBezTo>
                      <a:cubicBezTo>
                        <a:pt x="352106" y="925126"/>
                        <a:pt x="1006657" y="608292"/>
                        <a:pt x="1160588" y="652798"/>
                      </a:cubicBezTo>
                      <a:cubicBezTo>
                        <a:pt x="1328566" y="720830"/>
                        <a:pt x="1270497" y="1210122"/>
                        <a:pt x="1361511" y="1255902"/>
                      </a:cubicBezTo>
                      <a:cubicBezTo>
                        <a:pt x="1436602" y="1311676"/>
                        <a:pt x="1619775" y="772788"/>
                        <a:pt x="1394728" y="507067"/>
                      </a:cubicBezTo>
                      <a:lnTo>
                        <a:pt x="1376329" y="489415"/>
                      </a:lnTo>
                      <a:lnTo>
                        <a:pt x="1410754" y="464331"/>
                      </a:lnTo>
                      <a:cubicBezTo>
                        <a:pt x="1430338" y="446930"/>
                        <a:pt x="1440606" y="429718"/>
                        <a:pt x="1433916" y="416251"/>
                      </a:cubicBezTo>
                      <a:cubicBezTo>
                        <a:pt x="1440070" y="394967"/>
                        <a:pt x="1391769" y="415598"/>
                        <a:pt x="1341930" y="441550"/>
                      </a:cubicBezTo>
                      <a:lnTo>
                        <a:pt x="1329783" y="448271"/>
                      </a:lnTo>
                      <a:lnTo>
                        <a:pt x="1301709" y="430929"/>
                      </a:lnTo>
                      <a:lnTo>
                        <a:pt x="1313300" y="417596"/>
                      </a:lnTo>
                      <a:cubicBezTo>
                        <a:pt x="1377458" y="341547"/>
                        <a:pt x="1453846" y="237502"/>
                        <a:pt x="1405008" y="223382"/>
                      </a:cubicBezTo>
                      <a:cubicBezTo>
                        <a:pt x="1365939" y="212086"/>
                        <a:pt x="1312020" y="288752"/>
                        <a:pt x="1267870" y="368243"/>
                      </a:cubicBezTo>
                      <a:lnTo>
                        <a:pt x="1259400" y="384364"/>
                      </a:lnTo>
                      <a:lnTo>
                        <a:pt x="1244665" y="350945"/>
                      </a:lnTo>
                      <a:cubicBezTo>
                        <a:pt x="1221763" y="313958"/>
                        <a:pt x="1189688" y="284754"/>
                        <a:pt x="1151293" y="261915"/>
                      </a:cubicBezTo>
                      <a:lnTo>
                        <a:pt x="1145735" y="259255"/>
                      </a:lnTo>
                      <a:lnTo>
                        <a:pt x="1147926" y="233865"/>
                      </a:lnTo>
                      <a:cubicBezTo>
                        <a:pt x="1138848" y="176238"/>
                        <a:pt x="1088010" y="124656"/>
                        <a:pt x="1000859" y="111761"/>
                      </a:cubicBezTo>
                      <a:cubicBezTo>
                        <a:pt x="936303" y="103164"/>
                        <a:pt x="884658" y="120358"/>
                        <a:pt x="884658" y="120358"/>
                      </a:cubicBezTo>
                      <a:cubicBezTo>
                        <a:pt x="884658" y="120358"/>
                        <a:pt x="904428" y="54537"/>
                        <a:pt x="822876" y="26563"/>
                      </a:cubicBezTo>
                      <a:close/>
                    </a:path>
                  </a:pathLst>
                </a:custGeom>
                <a:solidFill>
                  <a:srgbClr val="705B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en-US"/>
                </a:p>
              </p:txBody>
            </p:sp>
            <p:sp>
              <p:nvSpPr>
                <p:cNvPr id="204" name="Freeform 133">
                  <a:extLst>
                    <a:ext uri="{FF2B5EF4-FFF2-40B4-BE49-F238E27FC236}">
                      <a16:creationId xmlns:a16="http://schemas.microsoft.com/office/drawing/2014/main" id="{605E01D4-EB47-9CF6-C548-C2CEBB591134}"/>
                    </a:ext>
                  </a:extLst>
                </p:cNvPr>
                <p:cNvSpPr>
                  <a:spLocks/>
                </p:cNvSpPr>
                <p:nvPr/>
              </p:nvSpPr>
              <p:spPr bwMode="auto">
                <a:xfrm>
                  <a:off x="793593" y="2188852"/>
                  <a:ext cx="281550" cy="102382"/>
                </a:xfrm>
                <a:custGeom>
                  <a:avLst/>
                  <a:gdLst>
                    <a:gd name="T0" fmla="*/ 23 w 26"/>
                    <a:gd name="T1" fmla="*/ 2 h 9"/>
                    <a:gd name="T2" fmla="*/ 3 w 26"/>
                    <a:gd name="T3" fmla="*/ 2 h 9"/>
                    <a:gd name="T4" fmla="*/ 13 w 26"/>
                    <a:gd name="T5" fmla="*/ 9 h 9"/>
                    <a:gd name="T6" fmla="*/ 23 w 26"/>
                    <a:gd name="T7" fmla="*/ 2 h 9"/>
                  </a:gdLst>
                  <a:ahLst/>
                  <a:cxnLst>
                    <a:cxn ang="0">
                      <a:pos x="T0" y="T1"/>
                    </a:cxn>
                    <a:cxn ang="0">
                      <a:pos x="T2" y="T3"/>
                    </a:cxn>
                    <a:cxn ang="0">
                      <a:pos x="T4" y="T5"/>
                    </a:cxn>
                    <a:cxn ang="0">
                      <a:pos x="T6" y="T7"/>
                    </a:cxn>
                  </a:cxnLst>
                  <a:rect l="0" t="0" r="r" b="b"/>
                  <a:pathLst>
                    <a:path w="26" h="9">
                      <a:moveTo>
                        <a:pt x="23" y="2"/>
                      </a:moveTo>
                      <a:cubicBezTo>
                        <a:pt x="19" y="0"/>
                        <a:pt x="6" y="0"/>
                        <a:pt x="3" y="2"/>
                      </a:cubicBezTo>
                      <a:cubicBezTo>
                        <a:pt x="0" y="3"/>
                        <a:pt x="10" y="9"/>
                        <a:pt x="13" y="9"/>
                      </a:cubicBezTo>
                      <a:cubicBezTo>
                        <a:pt x="16" y="9"/>
                        <a:pt x="26" y="3"/>
                        <a:pt x="23" y="2"/>
                      </a:cubicBezTo>
                    </a:path>
                  </a:pathLst>
                </a:custGeom>
                <a:solidFill>
                  <a:srgbClr val="ED90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grpSp>
          <p:sp>
            <p:nvSpPr>
              <p:cNvPr id="183" name="Freeform 756">
                <a:extLst>
                  <a:ext uri="{FF2B5EF4-FFF2-40B4-BE49-F238E27FC236}">
                    <a16:creationId xmlns:a16="http://schemas.microsoft.com/office/drawing/2014/main" id="{5244E265-13C9-2877-1B56-066A5BA214C3}"/>
                  </a:ext>
                </a:extLst>
              </p:cNvPr>
              <p:cNvSpPr>
                <a:spLocks noEditPoints="1"/>
              </p:cNvSpPr>
              <p:nvPr/>
            </p:nvSpPr>
            <p:spPr bwMode="auto">
              <a:xfrm>
                <a:off x="2179637" y="3151648"/>
                <a:ext cx="1776954" cy="872115"/>
              </a:xfrm>
              <a:custGeom>
                <a:avLst/>
                <a:gdLst>
                  <a:gd name="T0" fmla="*/ 51 w 62"/>
                  <a:gd name="T1" fmla="*/ 0 h 26"/>
                  <a:gd name="T2" fmla="*/ 61 w 62"/>
                  <a:gd name="T3" fmla="*/ 2 h 26"/>
                  <a:gd name="T4" fmla="*/ 62 w 62"/>
                  <a:gd name="T5" fmla="*/ 3 h 26"/>
                  <a:gd name="T6" fmla="*/ 62 w 62"/>
                  <a:gd name="T7" fmla="*/ 8 h 26"/>
                  <a:gd name="T8" fmla="*/ 61 w 62"/>
                  <a:gd name="T9" fmla="*/ 10 h 26"/>
                  <a:gd name="T10" fmla="*/ 61 w 62"/>
                  <a:gd name="T11" fmla="*/ 11 h 26"/>
                  <a:gd name="T12" fmla="*/ 58 w 62"/>
                  <a:gd name="T13" fmla="*/ 21 h 26"/>
                  <a:gd name="T14" fmla="*/ 53 w 62"/>
                  <a:gd name="T15" fmla="*/ 25 h 26"/>
                  <a:gd name="T16" fmla="*/ 42 w 62"/>
                  <a:gd name="T17" fmla="*/ 25 h 26"/>
                  <a:gd name="T18" fmla="*/ 37 w 62"/>
                  <a:gd name="T19" fmla="*/ 21 h 26"/>
                  <a:gd name="T20" fmla="*/ 34 w 62"/>
                  <a:gd name="T21" fmla="*/ 15 h 26"/>
                  <a:gd name="T22" fmla="*/ 33 w 62"/>
                  <a:gd name="T23" fmla="*/ 7 h 26"/>
                  <a:gd name="T24" fmla="*/ 31 w 62"/>
                  <a:gd name="T25" fmla="*/ 6 h 26"/>
                  <a:gd name="T26" fmla="*/ 29 w 62"/>
                  <a:gd name="T27" fmla="*/ 7 h 26"/>
                  <a:gd name="T28" fmla="*/ 29 w 62"/>
                  <a:gd name="T29" fmla="*/ 9 h 26"/>
                  <a:gd name="T30" fmla="*/ 25 w 62"/>
                  <a:gd name="T31" fmla="*/ 21 h 26"/>
                  <a:gd name="T32" fmla="*/ 19 w 62"/>
                  <a:gd name="T33" fmla="*/ 25 h 26"/>
                  <a:gd name="T34" fmla="*/ 10 w 62"/>
                  <a:gd name="T35" fmla="*/ 26 h 26"/>
                  <a:gd name="T36" fmla="*/ 4 w 62"/>
                  <a:gd name="T37" fmla="*/ 21 h 26"/>
                  <a:gd name="T38" fmla="*/ 1 w 62"/>
                  <a:gd name="T39" fmla="*/ 11 h 26"/>
                  <a:gd name="T40" fmla="*/ 1 w 62"/>
                  <a:gd name="T41" fmla="*/ 9 h 26"/>
                  <a:gd name="T42" fmla="*/ 0 w 62"/>
                  <a:gd name="T43" fmla="*/ 8 h 26"/>
                  <a:gd name="T44" fmla="*/ 0 w 62"/>
                  <a:gd name="T45" fmla="*/ 3 h 26"/>
                  <a:gd name="T46" fmla="*/ 2 w 62"/>
                  <a:gd name="T47" fmla="*/ 1 h 26"/>
                  <a:gd name="T48" fmla="*/ 10 w 62"/>
                  <a:gd name="T49" fmla="*/ 0 h 26"/>
                  <a:gd name="T50" fmla="*/ 24 w 62"/>
                  <a:gd name="T51" fmla="*/ 1 h 26"/>
                  <a:gd name="T52" fmla="*/ 36 w 62"/>
                  <a:gd name="T53" fmla="*/ 1 h 26"/>
                  <a:gd name="T54" fmla="*/ 46 w 62"/>
                  <a:gd name="T55" fmla="*/ 0 h 26"/>
                  <a:gd name="T56" fmla="*/ 51 w 62"/>
                  <a:gd name="T57" fmla="*/ 0 h 26"/>
                  <a:gd name="T58" fmla="*/ 38 w 62"/>
                  <a:gd name="T59" fmla="*/ 4 h 26"/>
                  <a:gd name="T60" fmla="*/ 35 w 62"/>
                  <a:gd name="T61" fmla="*/ 9 h 26"/>
                  <a:gd name="T62" fmla="*/ 38 w 62"/>
                  <a:gd name="T63" fmla="*/ 20 h 26"/>
                  <a:gd name="T64" fmla="*/ 44 w 62"/>
                  <a:gd name="T65" fmla="*/ 23 h 26"/>
                  <a:gd name="T66" fmla="*/ 53 w 62"/>
                  <a:gd name="T67" fmla="*/ 23 h 26"/>
                  <a:gd name="T68" fmla="*/ 56 w 62"/>
                  <a:gd name="T69" fmla="*/ 21 h 26"/>
                  <a:gd name="T70" fmla="*/ 57 w 62"/>
                  <a:gd name="T71" fmla="*/ 6 h 26"/>
                  <a:gd name="T72" fmla="*/ 55 w 62"/>
                  <a:gd name="T73" fmla="*/ 4 h 26"/>
                  <a:gd name="T74" fmla="*/ 49 w 62"/>
                  <a:gd name="T75" fmla="*/ 3 h 26"/>
                  <a:gd name="T76" fmla="*/ 45 w 62"/>
                  <a:gd name="T77" fmla="*/ 2 h 26"/>
                  <a:gd name="T78" fmla="*/ 38 w 62"/>
                  <a:gd name="T79" fmla="*/ 4 h 26"/>
                  <a:gd name="T80" fmla="*/ 20 w 62"/>
                  <a:gd name="T81" fmla="*/ 23 h 26"/>
                  <a:gd name="T82" fmla="*/ 23 w 62"/>
                  <a:gd name="T83" fmla="*/ 21 h 26"/>
                  <a:gd name="T84" fmla="*/ 27 w 62"/>
                  <a:gd name="T85" fmla="*/ 8 h 26"/>
                  <a:gd name="T86" fmla="*/ 24 w 62"/>
                  <a:gd name="T87" fmla="*/ 4 h 26"/>
                  <a:gd name="T88" fmla="*/ 17 w 62"/>
                  <a:gd name="T89" fmla="*/ 2 h 26"/>
                  <a:gd name="T90" fmla="*/ 8 w 62"/>
                  <a:gd name="T91" fmla="*/ 3 h 26"/>
                  <a:gd name="T92" fmla="*/ 6 w 62"/>
                  <a:gd name="T93" fmla="*/ 5 h 26"/>
                  <a:gd name="T94" fmla="*/ 4 w 62"/>
                  <a:gd name="T95" fmla="*/ 8 h 26"/>
                  <a:gd name="T96" fmla="*/ 5 w 62"/>
                  <a:gd name="T97" fmla="*/ 20 h 26"/>
                  <a:gd name="T98" fmla="*/ 11 w 62"/>
                  <a:gd name="T99" fmla="*/ 24 h 26"/>
                  <a:gd name="T100" fmla="*/ 14 w 62"/>
                  <a:gd name="T101" fmla="*/ 24 h 26"/>
                  <a:gd name="T102" fmla="*/ 20 w 62"/>
                  <a:gd name="T103" fmla="*/ 2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2" h="26">
                    <a:moveTo>
                      <a:pt x="51" y="0"/>
                    </a:moveTo>
                    <a:cubicBezTo>
                      <a:pt x="54" y="0"/>
                      <a:pt x="57" y="1"/>
                      <a:pt x="61" y="2"/>
                    </a:cubicBezTo>
                    <a:cubicBezTo>
                      <a:pt x="61" y="2"/>
                      <a:pt x="62" y="2"/>
                      <a:pt x="62" y="3"/>
                    </a:cubicBezTo>
                    <a:cubicBezTo>
                      <a:pt x="62" y="5"/>
                      <a:pt x="62" y="6"/>
                      <a:pt x="62" y="8"/>
                    </a:cubicBezTo>
                    <a:cubicBezTo>
                      <a:pt x="62" y="9"/>
                      <a:pt x="61" y="9"/>
                      <a:pt x="61" y="10"/>
                    </a:cubicBezTo>
                    <a:cubicBezTo>
                      <a:pt x="61" y="10"/>
                      <a:pt x="61" y="10"/>
                      <a:pt x="61" y="11"/>
                    </a:cubicBezTo>
                    <a:cubicBezTo>
                      <a:pt x="60" y="13"/>
                      <a:pt x="59" y="18"/>
                      <a:pt x="58" y="21"/>
                    </a:cubicBezTo>
                    <a:cubicBezTo>
                      <a:pt x="57" y="24"/>
                      <a:pt x="55" y="25"/>
                      <a:pt x="53" y="25"/>
                    </a:cubicBezTo>
                    <a:cubicBezTo>
                      <a:pt x="49" y="26"/>
                      <a:pt x="46" y="26"/>
                      <a:pt x="42" y="25"/>
                    </a:cubicBezTo>
                    <a:cubicBezTo>
                      <a:pt x="40" y="24"/>
                      <a:pt x="38" y="23"/>
                      <a:pt x="37" y="21"/>
                    </a:cubicBezTo>
                    <a:cubicBezTo>
                      <a:pt x="36" y="19"/>
                      <a:pt x="35" y="17"/>
                      <a:pt x="34" y="15"/>
                    </a:cubicBezTo>
                    <a:cubicBezTo>
                      <a:pt x="34" y="13"/>
                      <a:pt x="33" y="9"/>
                      <a:pt x="33" y="7"/>
                    </a:cubicBezTo>
                    <a:cubicBezTo>
                      <a:pt x="32" y="6"/>
                      <a:pt x="32" y="6"/>
                      <a:pt x="31" y="6"/>
                    </a:cubicBezTo>
                    <a:cubicBezTo>
                      <a:pt x="30" y="6"/>
                      <a:pt x="30" y="6"/>
                      <a:pt x="29" y="7"/>
                    </a:cubicBezTo>
                    <a:cubicBezTo>
                      <a:pt x="29" y="7"/>
                      <a:pt x="29" y="8"/>
                      <a:pt x="29" y="9"/>
                    </a:cubicBezTo>
                    <a:cubicBezTo>
                      <a:pt x="28" y="12"/>
                      <a:pt x="27" y="18"/>
                      <a:pt x="25" y="21"/>
                    </a:cubicBezTo>
                    <a:cubicBezTo>
                      <a:pt x="24" y="23"/>
                      <a:pt x="22" y="24"/>
                      <a:pt x="19" y="25"/>
                    </a:cubicBezTo>
                    <a:cubicBezTo>
                      <a:pt x="16" y="26"/>
                      <a:pt x="14" y="26"/>
                      <a:pt x="10" y="26"/>
                    </a:cubicBezTo>
                    <a:cubicBezTo>
                      <a:pt x="7" y="25"/>
                      <a:pt x="5" y="24"/>
                      <a:pt x="4" y="21"/>
                    </a:cubicBezTo>
                    <a:cubicBezTo>
                      <a:pt x="3" y="18"/>
                      <a:pt x="2" y="14"/>
                      <a:pt x="1" y="11"/>
                    </a:cubicBezTo>
                    <a:cubicBezTo>
                      <a:pt x="1" y="10"/>
                      <a:pt x="1" y="10"/>
                      <a:pt x="1" y="9"/>
                    </a:cubicBezTo>
                    <a:cubicBezTo>
                      <a:pt x="0" y="9"/>
                      <a:pt x="0" y="9"/>
                      <a:pt x="0" y="8"/>
                    </a:cubicBezTo>
                    <a:cubicBezTo>
                      <a:pt x="0" y="7"/>
                      <a:pt x="0" y="5"/>
                      <a:pt x="0" y="3"/>
                    </a:cubicBezTo>
                    <a:cubicBezTo>
                      <a:pt x="0" y="2"/>
                      <a:pt x="0" y="2"/>
                      <a:pt x="2" y="1"/>
                    </a:cubicBezTo>
                    <a:cubicBezTo>
                      <a:pt x="5" y="1"/>
                      <a:pt x="7" y="0"/>
                      <a:pt x="10" y="0"/>
                    </a:cubicBezTo>
                    <a:cubicBezTo>
                      <a:pt x="15" y="0"/>
                      <a:pt x="19" y="0"/>
                      <a:pt x="24" y="1"/>
                    </a:cubicBezTo>
                    <a:cubicBezTo>
                      <a:pt x="28" y="1"/>
                      <a:pt x="32" y="2"/>
                      <a:pt x="36" y="1"/>
                    </a:cubicBezTo>
                    <a:cubicBezTo>
                      <a:pt x="40" y="0"/>
                      <a:pt x="42" y="0"/>
                      <a:pt x="46" y="0"/>
                    </a:cubicBezTo>
                    <a:cubicBezTo>
                      <a:pt x="48" y="0"/>
                      <a:pt x="49" y="0"/>
                      <a:pt x="51" y="0"/>
                    </a:cubicBezTo>
                    <a:moveTo>
                      <a:pt x="38" y="4"/>
                    </a:moveTo>
                    <a:cubicBezTo>
                      <a:pt x="35" y="5"/>
                      <a:pt x="35" y="6"/>
                      <a:pt x="35" y="9"/>
                    </a:cubicBezTo>
                    <a:cubicBezTo>
                      <a:pt x="36" y="12"/>
                      <a:pt x="37" y="17"/>
                      <a:pt x="38" y="20"/>
                    </a:cubicBezTo>
                    <a:cubicBezTo>
                      <a:pt x="40" y="22"/>
                      <a:pt x="41" y="23"/>
                      <a:pt x="44" y="23"/>
                    </a:cubicBezTo>
                    <a:cubicBezTo>
                      <a:pt x="47" y="24"/>
                      <a:pt x="49" y="24"/>
                      <a:pt x="53" y="23"/>
                    </a:cubicBezTo>
                    <a:cubicBezTo>
                      <a:pt x="54" y="23"/>
                      <a:pt x="55" y="22"/>
                      <a:pt x="56" y="21"/>
                    </a:cubicBezTo>
                    <a:cubicBezTo>
                      <a:pt x="58" y="17"/>
                      <a:pt x="58" y="10"/>
                      <a:pt x="57" y="6"/>
                    </a:cubicBezTo>
                    <a:cubicBezTo>
                      <a:pt x="57" y="5"/>
                      <a:pt x="56" y="5"/>
                      <a:pt x="55" y="4"/>
                    </a:cubicBezTo>
                    <a:cubicBezTo>
                      <a:pt x="53" y="3"/>
                      <a:pt x="51" y="3"/>
                      <a:pt x="49" y="3"/>
                    </a:cubicBezTo>
                    <a:cubicBezTo>
                      <a:pt x="48" y="2"/>
                      <a:pt x="46" y="2"/>
                      <a:pt x="45" y="2"/>
                    </a:cubicBezTo>
                    <a:cubicBezTo>
                      <a:pt x="42" y="3"/>
                      <a:pt x="41" y="3"/>
                      <a:pt x="38" y="4"/>
                    </a:cubicBezTo>
                    <a:moveTo>
                      <a:pt x="20" y="23"/>
                    </a:moveTo>
                    <a:cubicBezTo>
                      <a:pt x="21" y="23"/>
                      <a:pt x="22" y="22"/>
                      <a:pt x="23" y="21"/>
                    </a:cubicBezTo>
                    <a:cubicBezTo>
                      <a:pt x="25" y="18"/>
                      <a:pt x="26" y="12"/>
                      <a:pt x="27" y="8"/>
                    </a:cubicBezTo>
                    <a:cubicBezTo>
                      <a:pt x="27" y="6"/>
                      <a:pt x="26" y="5"/>
                      <a:pt x="24" y="4"/>
                    </a:cubicBezTo>
                    <a:cubicBezTo>
                      <a:pt x="22" y="3"/>
                      <a:pt x="20" y="3"/>
                      <a:pt x="17" y="2"/>
                    </a:cubicBezTo>
                    <a:cubicBezTo>
                      <a:pt x="14" y="2"/>
                      <a:pt x="12" y="2"/>
                      <a:pt x="8" y="3"/>
                    </a:cubicBezTo>
                    <a:cubicBezTo>
                      <a:pt x="7" y="4"/>
                      <a:pt x="6" y="4"/>
                      <a:pt x="6" y="5"/>
                    </a:cubicBezTo>
                    <a:cubicBezTo>
                      <a:pt x="4" y="5"/>
                      <a:pt x="4" y="7"/>
                      <a:pt x="4" y="8"/>
                    </a:cubicBezTo>
                    <a:cubicBezTo>
                      <a:pt x="4" y="11"/>
                      <a:pt x="4" y="17"/>
                      <a:pt x="5" y="20"/>
                    </a:cubicBezTo>
                    <a:cubicBezTo>
                      <a:pt x="6" y="22"/>
                      <a:pt x="8" y="23"/>
                      <a:pt x="11" y="24"/>
                    </a:cubicBezTo>
                    <a:cubicBezTo>
                      <a:pt x="12" y="24"/>
                      <a:pt x="13" y="24"/>
                      <a:pt x="14" y="24"/>
                    </a:cubicBezTo>
                    <a:cubicBezTo>
                      <a:pt x="16" y="24"/>
                      <a:pt x="17" y="24"/>
                      <a:pt x="20" y="23"/>
                    </a:cubicBezTo>
                  </a:path>
                </a:pathLst>
              </a:custGeom>
              <a:solidFill>
                <a:srgbClr val="1C1C1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grpSp>
      </p:grpSp>
    </p:spTree>
    <p:extLst>
      <p:ext uri="{BB962C8B-B14F-4D97-AF65-F5344CB8AC3E}">
        <p14:creationId xmlns:p14="http://schemas.microsoft.com/office/powerpoint/2010/main" val="1539899161"/>
      </p:ext>
    </p:extLst>
  </p:cSld>
  <p:clrMapOvr>
    <a:masterClrMapping/>
  </p:clrMapOvr>
  <p:transition spd="slow">
    <p:push/>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100000" fill="hold" grpId="0" nodeType="afterEffect">
                                  <p:stCondLst>
                                    <p:cond delay="0"/>
                                  </p:stCondLst>
                                  <p:childTnLst>
                                    <p:set>
                                      <p:cBhvr>
                                        <p:cTn id="6" dur="1" fill="hold">
                                          <p:stCondLst>
                                            <p:cond delay="0"/>
                                          </p:stCondLst>
                                        </p:cTn>
                                        <p:tgtEl>
                                          <p:spTgt spid="18"/>
                                        </p:tgtEl>
                                        <p:attrNameLst>
                                          <p:attrName>style.visibility</p:attrName>
                                        </p:attrNameLst>
                                      </p:cBhvr>
                                      <p:to>
                                        <p:strVal val="visible"/>
                                      </p:to>
                                    </p:set>
                                    <p:anim calcmode="lin" valueType="num">
                                      <p:cBhvr additive="base">
                                        <p:cTn id="7" dur="500" fill="hold"/>
                                        <p:tgtEl>
                                          <p:spTgt spid="18"/>
                                        </p:tgtEl>
                                        <p:attrNameLst>
                                          <p:attrName>ppt_x</p:attrName>
                                        </p:attrNameLst>
                                      </p:cBhvr>
                                      <p:tavLst>
                                        <p:tav tm="0">
                                          <p:val>
                                            <p:strVal val="0-#ppt_w/2"/>
                                          </p:val>
                                        </p:tav>
                                        <p:tav tm="100000">
                                          <p:val>
                                            <p:strVal val="#ppt_x"/>
                                          </p:val>
                                        </p:tav>
                                      </p:tavLst>
                                    </p:anim>
                                    <p:anim calcmode="lin" valueType="num">
                                      <p:cBhvr additive="base">
                                        <p:cTn id="8" dur="500" fill="hold"/>
                                        <p:tgtEl>
                                          <p:spTgt spid="18"/>
                                        </p:tgtEl>
                                        <p:attrNameLst>
                                          <p:attrName>ppt_y</p:attrName>
                                        </p:attrNameLst>
                                      </p:cBhvr>
                                      <p:tavLst>
                                        <p:tav tm="0">
                                          <p:val>
                                            <p:strVal val="#ppt_y"/>
                                          </p:val>
                                        </p:tav>
                                        <p:tav tm="100000">
                                          <p:val>
                                            <p:strVal val="#ppt_y"/>
                                          </p:val>
                                        </p:tav>
                                      </p:tavLst>
                                    </p:anim>
                                  </p:childTnLst>
                                </p:cTn>
                              </p:par>
                              <p:par>
                                <p:cTn id="9" presetID="2" presetClass="entr" presetSubtype="8" decel="100000" fill="hold" grpId="0" nodeType="withEffect">
                                  <p:stCondLst>
                                    <p:cond delay="250"/>
                                  </p:stCondLst>
                                  <p:childTnLst>
                                    <p:set>
                                      <p:cBhvr>
                                        <p:cTn id="10" dur="1" fill="hold">
                                          <p:stCondLst>
                                            <p:cond delay="0"/>
                                          </p:stCondLst>
                                        </p:cTn>
                                        <p:tgtEl>
                                          <p:spTgt spid="5"/>
                                        </p:tgtEl>
                                        <p:attrNameLst>
                                          <p:attrName>style.visibility</p:attrName>
                                        </p:attrNameLst>
                                      </p:cBhvr>
                                      <p:to>
                                        <p:strVal val="visible"/>
                                      </p:to>
                                    </p:set>
                                    <p:anim calcmode="lin" valueType="num">
                                      <p:cBhvr additive="base">
                                        <p:cTn id="11" dur="500" fill="hold"/>
                                        <p:tgtEl>
                                          <p:spTgt spid="5"/>
                                        </p:tgtEl>
                                        <p:attrNameLst>
                                          <p:attrName>ppt_x</p:attrName>
                                        </p:attrNameLst>
                                      </p:cBhvr>
                                      <p:tavLst>
                                        <p:tav tm="0">
                                          <p:val>
                                            <p:strVal val="0-#ppt_w/2"/>
                                          </p:val>
                                        </p:tav>
                                        <p:tav tm="100000">
                                          <p:val>
                                            <p:strVal val="#ppt_x"/>
                                          </p:val>
                                        </p:tav>
                                      </p:tavLst>
                                    </p:anim>
                                    <p:anim calcmode="lin" valueType="num">
                                      <p:cBhvr additive="base">
                                        <p:cTn id="12" dur="500" fill="hold"/>
                                        <p:tgtEl>
                                          <p:spTgt spid="5"/>
                                        </p:tgtEl>
                                        <p:attrNameLst>
                                          <p:attrName>ppt_y</p:attrName>
                                        </p:attrNameLst>
                                      </p:cBhvr>
                                      <p:tavLst>
                                        <p:tav tm="0">
                                          <p:val>
                                            <p:strVal val="#ppt_y"/>
                                          </p:val>
                                        </p:tav>
                                        <p:tav tm="100000">
                                          <p:val>
                                            <p:strVal val="#ppt_y"/>
                                          </p:val>
                                        </p:tav>
                                      </p:tavLst>
                                    </p:anim>
                                  </p:childTnLst>
                                </p:cTn>
                              </p:par>
                            </p:childTnLst>
                          </p:cTn>
                        </p:par>
                        <p:par>
                          <p:cTn id="13" fill="hold">
                            <p:stCondLst>
                              <p:cond delay="750"/>
                            </p:stCondLst>
                            <p:childTnLst>
                              <p:par>
                                <p:cTn id="14" presetID="2" presetClass="entr" presetSubtype="4" fill="hold" grpId="0" nodeType="afterEffect">
                                  <p:stCondLst>
                                    <p:cond delay="0"/>
                                  </p:stCondLst>
                                  <p:childTnLst>
                                    <p:set>
                                      <p:cBhvr>
                                        <p:cTn id="15" dur="1" fill="hold">
                                          <p:stCondLst>
                                            <p:cond delay="0"/>
                                          </p:stCondLst>
                                        </p:cTn>
                                        <p:tgtEl>
                                          <p:spTgt spid="6"/>
                                        </p:tgtEl>
                                        <p:attrNameLst>
                                          <p:attrName>style.visibility</p:attrName>
                                        </p:attrNameLst>
                                      </p:cBhvr>
                                      <p:to>
                                        <p:strVal val="visible"/>
                                      </p:to>
                                    </p:set>
                                    <p:anim calcmode="lin" valueType="num">
                                      <p:cBhvr additive="base">
                                        <p:cTn id="16" dur="500" fill="hold"/>
                                        <p:tgtEl>
                                          <p:spTgt spid="6"/>
                                        </p:tgtEl>
                                        <p:attrNameLst>
                                          <p:attrName>ppt_x</p:attrName>
                                        </p:attrNameLst>
                                      </p:cBhvr>
                                      <p:tavLst>
                                        <p:tav tm="0">
                                          <p:val>
                                            <p:strVal val="#ppt_x"/>
                                          </p:val>
                                        </p:tav>
                                        <p:tav tm="100000">
                                          <p:val>
                                            <p:strVal val="#ppt_x"/>
                                          </p:val>
                                        </p:tav>
                                      </p:tavLst>
                                    </p:anim>
                                    <p:anim calcmode="lin" valueType="num">
                                      <p:cBhvr additive="base">
                                        <p:cTn id="17" dur="500" fill="hold"/>
                                        <p:tgtEl>
                                          <p:spTgt spid="6"/>
                                        </p:tgtEl>
                                        <p:attrNameLst>
                                          <p:attrName>ppt_y</p:attrName>
                                        </p:attrNameLst>
                                      </p:cBhvr>
                                      <p:tavLst>
                                        <p:tav tm="0">
                                          <p:val>
                                            <p:strVal val="1+#ppt_h/2"/>
                                          </p:val>
                                        </p:tav>
                                        <p:tav tm="100000">
                                          <p:val>
                                            <p:strVal val="#ppt_y"/>
                                          </p:val>
                                        </p:tav>
                                      </p:tavLst>
                                    </p:anim>
                                  </p:childTnLst>
                                </p:cTn>
                              </p:par>
                            </p:childTnLst>
                          </p:cTn>
                        </p:par>
                        <p:par>
                          <p:cTn id="18" fill="hold">
                            <p:stCondLst>
                              <p:cond delay="1250"/>
                            </p:stCondLst>
                            <p:childTnLst>
                              <p:par>
                                <p:cTn id="19" presetID="2" presetClass="entr" presetSubtype="8" fill="hold" nodeType="afterEffect">
                                  <p:stCondLst>
                                    <p:cond delay="0"/>
                                  </p:stCondLst>
                                  <p:childTnLst>
                                    <p:set>
                                      <p:cBhvr>
                                        <p:cTn id="20" dur="1" fill="hold">
                                          <p:stCondLst>
                                            <p:cond delay="0"/>
                                          </p:stCondLst>
                                        </p:cTn>
                                        <p:tgtEl>
                                          <p:spTgt spid="148"/>
                                        </p:tgtEl>
                                        <p:attrNameLst>
                                          <p:attrName>style.visibility</p:attrName>
                                        </p:attrNameLst>
                                      </p:cBhvr>
                                      <p:to>
                                        <p:strVal val="visible"/>
                                      </p:to>
                                    </p:set>
                                    <p:anim calcmode="lin" valueType="num">
                                      <p:cBhvr additive="base">
                                        <p:cTn id="21" dur="500" fill="hold"/>
                                        <p:tgtEl>
                                          <p:spTgt spid="148"/>
                                        </p:tgtEl>
                                        <p:attrNameLst>
                                          <p:attrName>ppt_x</p:attrName>
                                        </p:attrNameLst>
                                      </p:cBhvr>
                                      <p:tavLst>
                                        <p:tav tm="0">
                                          <p:val>
                                            <p:strVal val="0-#ppt_w/2"/>
                                          </p:val>
                                        </p:tav>
                                        <p:tav tm="100000">
                                          <p:val>
                                            <p:strVal val="#ppt_x"/>
                                          </p:val>
                                        </p:tav>
                                      </p:tavLst>
                                    </p:anim>
                                    <p:anim calcmode="lin" valueType="num">
                                      <p:cBhvr additive="base">
                                        <p:cTn id="22" dur="500" fill="hold"/>
                                        <p:tgtEl>
                                          <p:spTgt spid="14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animBg="1"/>
      <p:bldP spid="5" grpId="0"/>
      <p:bldP spid="6" grpId="0"/>
    </p:bldLst>
  </p:timing>
</p:sld>
</file>

<file path=ppt/slides/slide114.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162A6D78-4053-AA7C-03FA-4ACC92A716F1}"/>
              </a:ext>
            </a:extLst>
          </p:cNvPr>
          <p:cNvSpPr txBox="1"/>
          <p:nvPr/>
        </p:nvSpPr>
        <p:spPr>
          <a:xfrm>
            <a:off x="2413000" y="219667"/>
            <a:ext cx="7797800" cy="428033"/>
          </a:xfrm>
          <a:prstGeom prst="rect">
            <a:avLst/>
          </a:prstGeom>
          <a:noFill/>
        </p:spPr>
        <p:txBody>
          <a:bodyPr wrap="square" rtlCol="0">
            <a:spAutoFit/>
          </a:bodyPr>
          <a:lstStyle/>
          <a:p>
            <a:pPr algn="ctr"/>
            <a:r>
              <a:rPr lang="en-US" sz="2200" b="1" dirty="0">
                <a:highlight>
                  <a:srgbClr val="FFFF00"/>
                </a:highlight>
              </a:rPr>
              <a:t>ARTIST OF THE MONTH – STUDENT ARTWORKS</a:t>
            </a:r>
            <a:endParaRPr lang="en-IN" sz="2200" b="1" dirty="0">
              <a:highlight>
                <a:srgbClr val="FFFF00"/>
              </a:highlight>
            </a:endParaRPr>
          </a:p>
        </p:txBody>
      </p:sp>
      <p:pic>
        <p:nvPicPr>
          <p:cNvPr id="3" name="Picture 2" descr="A cabin on the water&#10;&#10;Description automatically generated">
            <a:extLst>
              <a:ext uri="{FF2B5EF4-FFF2-40B4-BE49-F238E27FC236}">
                <a16:creationId xmlns:a16="http://schemas.microsoft.com/office/drawing/2014/main" id="{553D9EF4-42F9-01F2-0B4B-4EB3D9C53DC8}"/>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3415210" y="3701689"/>
            <a:ext cx="2027352" cy="3060000"/>
          </a:xfrm>
          <a:prstGeom prst="rect">
            <a:avLst/>
          </a:prstGeom>
        </p:spPr>
      </p:pic>
      <p:pic>
        <p:nvPicPr>
          <p:cNvPr id="4" name="Picture 3" descr="A sailboat on the water&#10;&#10;Description automatically generated">
            <a:extLst>
              <a:ext uri="{FF2B5EF4-FFF2-40B4-BE49-F238E27FC236}">
                <a16:creationId xmlns:a16="http://schemas.microsoft.com/office/drawing/2014/main" id="{6380944D-8536-D637-5844-6E8C17610109}"/>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5539536" y="3701689"/>
            <a:ext cx="2164209" cy="3060000"/>
          </a:xfrm>
          <a:prstGeom prst="rect">
            <a:avLst/>
          </a:prstGeom>
        </p:spPr>
      </p:pic>
      <p:pic>
        <p:nvPicPr>
          <p:cNvPr id="5" name="Picture 4" descr="Ladybug on a white flower&#10;&#10;Description automatically generated">
            <a:extLst>
              <a:ext uri="{FF2B5EF4-FFF2-40B4-BE49-F238E27FC236}">
                <a16:creationId xmlns:a16="http://schemas.microsoft.com/office/drawing/2014/main" id="{5CDEAFB7-68E2-8FC6-9D5C-6B851D45E712}"/>
              </a:ext>
            </a:extLst>
          </p:cNvPr>
          <p:cNvPicPr>
            <a:picLocks noChangeAspect="1"/>
          </p:cNvPicPr>
          <p:nvPr/>
        </p:nvPicPr>
        <p:blipFill>
          <a:blip r:embed="rId4" cstate="print">
            <a:extLst>
              <a:ext uri="{28A0092B-C50C-407E-A947-70E740481C1C}">
                <a14:useLocalDpi xmlns:a14="http://schemas.microsoft.com/office/drawing/2010/main" val="0"/>
              </a:ext>
            </a:extLst>
          </a:blip>
          <a:srcRect l="3244" t="1633" r="3719" b="35135"/>
          <a:stretch/>
        </p:blipFill>
        <p:spPr>
          <a:xfrm>
            <a:off x="7800719" y="3701689"/>
            <a:ext cx="4267062" cy="3060000"/>
          </a:xfrm>
          <a:prstGeom prst="rect">
            <a:avLst/>
          </a:prstGeom>
        </p:spPr>
      </p:pic>
      <p:pic>
        <p:nvPicPr>
          <p:cNvPr id="7" name="Picture 6" descr="A tree with a person standing in front of a river&#10;&#10;Description automatically generated">
            <a:extLst>
              <a:ext uri="{FF2B5EF4-FFF2-40B4-BE49-F238E27FC236}">
                <a16:creationId xmlns:a16="http://schemas.microsoft.com/office/drawing/2014/main" id="{D4598400-19DA-D084-5E9B-A3BD22DEF5AA}"/>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3634463" y="912396"/>
            <a:ext cx="3551999" cy="2664000"/>
          </a:xfrm>
          <a:prstGeom prst="rect">
            <a:avLst/>
          </a:prstGeom>
        </p:spPr>
      </p:pic>
      <p:pic>
        <p:nvPicPr>
          <p:cNvPr id="8" name="Picture 7" descr="A house with a tree in the background&#10;&#10;Description automatically generated">
            <a:extLst>
              <a:ext uri="{FF2B5EF4-FFF2-40B4-BE49-F238E27FC236}">
                <a16:creationId xmlns:a16="http://schemas.microsoft.com/office/drawing/2014/main" id="{00BA5298-9406-A512-B92A-AF74C04890DD}"/>
              </a:ext>
            </a:extLst>
          </p:cNvPr>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7331782" y="912396"/>
            <a:ext cx="4735999" cy="2664000"/>
          </a:xfrm>
          <a:prstGeom prst="rect">
            <a:avLst/>
          </a:prstGeom>
        </p:spPr>
      </p:pic>
      <p:pic>
        <p:nvPicPr>
          <p:cNvPr id="9" name="Picture 8" descr="A group of statues of a person&#10;&#10;Description automatically generated">
            <a:extLst>
              <a:ext uri="{FF2B5EF4-FFF2-40B4-BE49-F238E27FC236}">
                <a16:creationId xmlns:a16="http://schemas.microsoft.com/office/drawing/2014/main" id="{62193F46-CCCF-C06C-D033-1A61B289679A}"/>
              </a:ext>
            </a:extLst>
          </p:cNvPr>
          <p:cNvPicPr>
            <a:picLocks noChangeAspect="1"/>
          </p:cNvPicPr>
          <p:nvPr/>
        </p:nvPicPr>
        <p:blipFill>
          <a:blip r:embed="rId7">
            <a:extLst>
              <a:ext uri="{28A0092B-C50C-407E-A947-70E740481C1C}">
                <a14:useLocalDpi xmlns:a14="http://schemas.microsoft.com/office/drawing/2010/main" val="0"/>
              </a:ext>
            </a:extLst>
          </a:blip>
          <a:srcRect t="16602" r="49257" b="16000"/>
          <a:stretch/>
        </p:blipFill>
        <p:spPr>
          <a:xfrm>
            <a:off x="258236" y="912396"/>
            <a:ext cx="3230906" cy="2664000"/>
          </a:xfrm>
          <a:prstGeom prst="rect">
            <a:avLst/>
          </a:prstGeom>
        </p:spPr>
      </p:pic>
      <p:pic>
        <p:nvPicPr>
          <p:cNvPr id="14" name="Picture 13" descr="A book and candles on a table&#10;&#10;Description automatically generated">
            <a:extLst>
              <a:ext uri="{FF2B5EF4-FFF2-40B4-BE49-F238E27FC236}">
                <a16:creationId xmlns:a16="http://schemas.microsoft.com/office/drawing/2014/main" id="{0774DCC1-5201-AAA8-48E1-DB842AF29820}"/>
              </a:ext>
            </a:extLst>
          </p:cNvPr>
          <p:cNvPicPr>
            <a:picLocks noChangeAspect="1"/>
          </p:cNvPicPr>
          <p:nvPr/>
        </p:nvPicPr>
        <p:blipFill>
          <a:blip r:embed="rId8" cstate="print">
            <a:extLst>
              <a:ext uri="{28A0092B-C50C-407E-A947-70E740481C1C}">
                <a14:useLocalDpi xmlns:a14="http://schemas.microsoft.com/office/drawing/2010/main" val="0"/>
              </a:ext>
            </a:extLst>
          </a:blip>
          <a:stretch>
            <a:fillRect/>
          </a:stretch>
        </p:blipFill>
        <p:spPr>
          <a:xfrm>
            <a:off x="258236" y="3701689"/>
            <a:ext cx="3060000" cy="3060000"/>
          </a:xfrm>
          <a:prstGeom prst="rect">
            <a:avLst/>
          </a:prstGeom>
        </p:spPr>
      </p:pic>
    </p:spTree>
    <p:extLst>
      <p:ext uri="{BB962C8B-B14F-4D97-AF65-F5344CB8AC3E}">
        <p14:creationId xmlns:p14="http://schemas.microsoft.com/office/powerpoint/2010/main" val="1607792275"/>
      </p:ext>
    </p:extLst>
  </p:cSld>
  <p:clrMapOvr>
    <a:masterClrMapping/>
  </p:clrMapOvr>
  <p:transition spd="slow">
    <p:push/>
  </p:transition>
</p:sld>
</file>

<file path=ppt/slides/slide115.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18" name="Rectangle 17"/>
          <p:cNvSpPr/>
          <p:nvPr/>
        </p:nvSpPr>
        <p:spPr>
          <a:xfrm>
            <a:off x="4023203" y="985695"/>
            <a:ext cx="3200400" cy="45719"/>
          </a:xfrm>
          <a:prstGeom prst="rect">
            <a:avLst/>
          </a:prstGeom>
          <a:gradFill flip="none" rotWithShape="1">
            <a:gsLst>
              <a:gs pos="0">
                <a:schemeClr val="accent1">
                  <a:lumMod val="40000"/>
                  <a:lumOff val="60000"/>
                </a:schemeClr>
              </a:gs>
              <a:gs pos="46000">
                <a:schemeClr val="accent1">
                  <a:lumMod val="95000"/>
                  <a:lumOff val="5000"/>
                </a:schemeClr>
              </a:gs>
              <a:gs pos="100000">
                <a:schemeClr val="accent1">
                  <a:lumMod val="60000"/>
                </a:schemeClr>
              </a:gs>
            </a:gsLst>
            <a:path path="circle">
              <a:fillToRect l="50000" t="130000" r="50000" b="-3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 name="Text Placeholder 4"/>
          <p:cNvSpPr txBox="1">
            <a:spLocks/>
          </p:cNvSpPr>
          <p:nvPr/>
        </p:nvSpPr>
        <p:spPr>
          <a:xfrm>
            <a:off x="2548507" y="470193"/>
            <a:ext cx="6314595" cy="918045"/>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US" sz="2500" dirty="0">
                <a:solidFill>
                  <a:schemeClr val="bg1">
                    <a:lumMod val="50000"/>
                  </a:schemeClr>
                </a:solidFill>
                <a:latin typeface="Bebas Neue" panose="020B0606020202050201" pitchFamily="34" charset="0"/>
                <a:cs typeface="Calibri"/>
              </a:rPr>
              <a:t>AESTHETICS</a:t>
            </a:r>
            <a:endParaRPr lang="id-ID" sz="2500" dirty="0">
              <a:solidFill>
                <a:schemeClr val="bg1">
                  <a:lumMod val="50000"/>
                </a:schemeClr>
              </a:solidFill>
              <a:latin typeface="Bebas Neue" panose="020B0606020202050201" pitchFamily="34" charset="0"/>
              <a:cs typeface="Calibri"/>
            </a:endParaRPr>
          </a:p>
        </p:txBody>
      </p:sp>
      <p:sp>
        <p:nvSpPr>
          <p:cNvPr id="6" name="TextBox 5"/>
          <p:cNvSpPr txBox="1"/>
          <p:nvPr/>
        </p:nvSpPr>
        <p:spPr>
          <a:xfrm>
            <a:off x="3429000" y="1676717"/>
            <a:ext cx="7770094" cy="1975926"/>
          </a:xfrm>
          <a:prstGeom prst="rect">
            <a:avLst/>
          </a:prstGeom>
          <a:noFill/>
        </p:spPr>
        <p:txBody>
          <a:bodyPr wrap="square" rtlCol="0">
            <a:spAutoFit/>
          </a:bodyPr>
          <a:lstStyle/>
          <a:p>
            <a:pPr>
              <a:lnSpc>
                <a:spcPct val="170000"/>
              </a:lnSpc>
            </a:pPr>
            <a:r>
              <a:rPr lang="en-US" dirty="0"/>
              <a:t>Aesthetics is Zee Group &amp; Zee </a:t>
            </a:r>
            <a:r>
              <a:rPr lang="en-US" dirty="0" err="1"/>
              <a:t>Learn’s</a:t>
            </a:r>
            <a:r>
              <a:rPr lang="en-US" dirty="0"/>
              <a:t> Animation, VFX and Film Making annual conclave of professionals, students and corporates in the related fields. </a:t>
            </a:r>
            <a:r>
              <a:rPr lang="en-IN" dirty="0"/>
              <a:t>It gives a common platform to the students where the students participate from all corners of the country, exhibit their creative talent and win awards.</a:t>
            </a:r>
            <a:endParaRPr lang="en-US" dirty="0">
              <a:ea typeface="GulimChe" pitchFamily="49" charset="-127"/>
            </a:endParaRPr>
          </a:p>
        </p:txBody>
      </p:sp>
      <p:sp>
        <p:nvSpPr>
          <p:cNvPr id="7" name="Rectangle 2"/>
          <p:cNvSpPr txBox="1">
            <a:spLocks noChangeArrowheads="1"/>
          </p:cNvSpPr>
          <p:nvPr/>
        </p:nvSpPr>
        <p:spPr>
          <a:xfrm>
            <a:off x="2022041" y="4215018"/>
            <a:ext cx="4572000" cy="372799"/>
          </a:xfrm>
          <a:prstGeom prst="rect">
            <a:avLst/>
          </a:prstGeom>
        </p:spPr>
        <p:txBody>
          <a:bodyPr vert="horz" lIns="91440" tIns="45720" rIns="91440" bIns="45720" rtlCol="0" anchor="t">
            <a:normAutofit fontScale="77500" lnSpcReduction="20000"/>
          </a:bodyPr>
          <a:lstStyle>
            <a:lvl1pPr algn="l" defTabSz="457200" rtl="0" eaLnBrk="1" latinLnBrk="0" hangingPunct="1">
              <a:spcBef>
                <a:spcPct val="0"/>
              </a:spcBef>
              <a:buNone/>
              <a:defRPr sz="3600" kern="1200">
                <a:solidFill>
                  <a:schemeClr val="accent1"/>
                </a:solidFill>
                <a:latin typeface="+mj-lt"/>
                <a:ea typeface="+mj-ea"/>
                <a:cs typeface="+mj-cs"/>
              </a:defRPr>
            </a:lvl1pPr>
            <a:lvl2pPr eaLnBrk="1" hangingPunct="1">
              <a:defRPr>
                <a:solidFill>
                  <a:schemeClr val="tx2"/>
                </a:solidFill>
              </a:defRPr>
            </a:lvl2pPr>
            <a:lvl3pPr eaLnBrk="1" hangingPunct="1">
              <a:defRPr>
                <a:solidFill>
                  <a:schemeClr val="tx2"/>
                </a:solidFill>
              </a:defRPr>
            </a:lvl3pPr>
            <a:lvl4pPr eaLnBrk="1" hangingPunct="1">
              <a:defRPr>
                <a:solidFill>
                  <a:schemeClr val="tx2"/>
                </a:solidFill>
              </a:defRPr>
            </a:lvl4pPr>
            <a:lvl5pPr eaLnBrk="1" hangingPunct="1">
              <a:defRPr>
                <a:solidFill>
                  <a:schemeClr val="tx2"/>
                </a:solidFill>
              </a:defRPr>
            </a:lvl5pPr>
            <a:lvl6pPr eaLnBrk="1" hangingPunct="1">
              <a:defRPr>
                <a:solidFill>
                  <a:schemeClr val="tx2"/>
                </a:solidFill>
              </a:defRPr>
            </a:lvl6pPr>
            <a:lvl7pPr eaLnBrk="1" hangingPunct="1">
              <a:defRPr>
                <a:solidFill>
                  <a:schemeClr val="tx2"/>
                </a:solidFill>
              </a:defRPr>
            </a:lvl7pPr>
            <a:lvl8pPr eaLnBrk="1" hangingPunct="1">
              <a:defRPr>
                <a:solidFill>
                  <a:schemeClr val="tx2"/>
                </a:solidFill>
              </a:defRPr>
            </a:lvl8pPr>
            <a:lvl9pPr eaLnBrk="1" hangingPunct="1">
              <a:defRPr>
                <a:solidFill>
                  <a:schemeClr val="tx2"/>
                </a:solidFill>
              </a:defRPr>
            </a:lvl9pPr>
          </a:lstStyle>
          <a:p>
            <a:pPr algn="ctr" fontAlgn="auto">
              <a:spcAft>
                <a:spcPts val="0"/>
              </a:spcAft>
            </a:pPr>
            <a:r>
              <a:rPr lang="en-US" sz="2800" b="1" dirty="0">
                <a:solidFill>
                  <a:srgbClr val="F04923"/>
                </a:solidFill>
                <a:ea typeface="GulimChe" pitchFamily="49" charset="-127"/>
              </a:rPr>
              <a:t>CATEGORIES</a:t>
            </a:r>
            <a:endParaRPr lang="en-US" sz="2000" b="1" dirty="0">
              <a:solidFill>
                <a:srgbClr val="F04923"/>
              </a:solidFill>
              <a:ea typeface="GulimChe" pitchFamily="49" charset="-127"/>
            </a:endParaRPr>
          </a:p>
        </p:txBody>
      </p:sp>
      <p:sp>
        <p:nvSpPr>
          <p:cNvPr id="8" name="Rectangle 7"/>
          <p:cNvSpPr/>
          <p:nvPr/>
        </p:nvSpPr>
        <p:spPr>
          <a:xfrm>
            <a:off x="817460" y="4650380"/>
            <a:ext cx="7990117" cy="1200329"/>
          </a:xfrm>
          <a:prstGeom prst="rect">
            <a:avLst/>
          </a:prstGeom>
        </p:spPr>
        <p:txBody>
          <a:bodyPr wrap="square">
            <a:spAutoFit/>
          </a:bodyPr>
          <a:lstStyle/>
          <a:p>
            <a:pPr>
              <a:lnSpc>
                <a:spcPct val="200000"/>
              </a:lnSpc>
            </a:pPr>
            <a:r>
              <a:rPr lang="en-US" b="1" dirty="0"/>
              <a:t>2D Animation </a:t>
            </a:r>
            <a:r>
              <a:rPr lang="en-US" b="1" dirty="0">
                <a:latin typeface="+mj-lt"/>
              </a:rPr>
              <a:t>		</a:t>
            </a:r>
            <a:r>
              <a:rPr lang="en-US" b="1" dirty="0"/>
              <a:t>Visual Effects		Live Action film</a:t>
            </a:r>
            <a:endParaRPr lang="en-US" b="1" dirty="0">
              <a:latin typeface="+mj-lt"/>
            </a:endParaRPr>
          </a:p>
          <a:p>
            <a:pPr>
              <a:lnSpc>
                <a:spcPct val="200000"/>
              </a:lnSpc>
            </a:pPr>
            <a:r>
              <a:rPr lang="en-US" b="1" dirty="0"/>
              <a:t>3D Animation		Stopmotion		Documentary Films</a:t>
            </a:r>
            <a:endParaRPr lang="en-US" dirty="0">
              <a:solidFill>
                <a:srgbClr val="FF0000"/>
              </a:solidFill>
              <a:latin typeface="+mj-lt"/>
            </a:endParaRPr>
          </a:p>
        </p:txBody>
      </p:sp>
      <p:pic>
        <p:nvPicPr>
          <p:cNvPr id="9" name="Picture 8"/>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941677" y="1869428"/>
            <a:ext cx="2017059" cy="1590504"/>
          </a:xfrm>
          <a:prstGeom prst="rect">
            <a:avLst/>
          </a:prstGeom>
        </p:spPr>
      </p:pic>
      <p:sp>
        <p:nvSpPr>
          <p:cNvPr id="10" name="Rectangle 9"/>
          <p:cNvSpPr/>
          <p:nvPr/>
        </p:nvSpPr>
        <p:spPr>
          <a:xfrm>
            <a:off x="-2" y="6710082"/>
            <a:ext cx="12192002" cy="147917"/>
          </a:xfrm>
          <a:prstGeom prst="rect">
            <a:avLst/>
          </a:prstGeom>
          <a:solidFill>
            <a:srgbClr val="666666"/>
          </a:solid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2400" dirty="0">
              <a:latin typeface="Arial"/>
              <a:cs typeface="Arial"/>
            </a:endParaRPr>
          </a:p>
        </p:txBody>
      </p:sp>
      <p:pic>
        <p:nvPicPr>
          <p:cNvPr id="2" name="Picture 1" descr="A logo for a company&#10;&#10;Description automatically generated">
            <a:extLst>
              <a:ext uri="{FF2B5EF4-FFF2-40B4-BE49-F238E27FC236}">
                <a16:creationId xmlns:a16="http://schemas.microsoft.com/office/drawing/2014/main" id="{F0A5AF69-5B95-E3B4-3BA3-7D1B710CCF56}"/>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10823317" y="136290"/>
            <a:ext cx="1213200" cy="1213200"/>
          </a:xfrm>
          <a:prstGeom prst="rect">
            <a:avLst/>
          </a:prstGeom>
        </p:spPr>
      </p:pic>
      <p:grpSp>
        <p:nvGrpSpPr>
          <p:cNvPr id="3" name="Group 2">
            <a:extLst>
              <a:ext uri="{FF2B5EF4-FFF2-40B4-BE49-F238E27FC236}">
                <a16:creationId xmlns:a16="http://schemas.microsoft.com/office/drawing/2014/main" id="{6066D320-6AFF-3EEA-B9EF-42D3EA577D4A}"/>
              </a:ext>
            </a:extLst>
          </p:cNvPr>
          <p:cNvGrpSpPr/>
          <p:nvPr/>
        </p:nvGrpSpPr>
        <p:grpSpPr>
          <a:xfrm>
            <a:off x="8334783" y="3225778"/>
            <a:ext cx="3799161" cy="3474143"/>
            <a:chOff x="11323637" y="2045867"/>
            <a:chExt cx="11650034" cy="10653372"/>
          </a:xfrm>
        </p:grpSpPr>
        <p:grpSp>
          <p:nvGrpSpPr>
            <p:cNvPr id="4" name="Group 3">
              <a:extLst>
                <a:ext uri="{FF2B5EF4-FFF2-40B4-BE49-F238E27FC236}">
                  <a16:creationId xmlns:a16="http://schemas.microsoft.com/office/drawing/2014/main" id="{3740F5DC-064C-50AE-9B7C-42DD5A2B4808}"/>
                </a:ext>
              </a:extLst>
            </p:cNvPr>
            <p:cNvGrpSpPr/>
            <p:nvPr/>
          </p:nvGrpSpPr>
          <p:grpSpPr>
            <a:xfrm>
              <a:off x="15785892" y="5270592"/>
              <a:ext cx="4031240" cy="7327230"/>
              <a:chOff x="11392424" y="5449026"/>
              <a:chExt cx="3228771" cy="5868653"/>
            </a:xfrm>
          </p:grpSpPr>
          <p:sp>
            <p:nvSpPr>
              <p:cNvPr id="86" name="Freeform 80430">
                <a:extLst>
                  <a:ext uri="{FF2B5EF4-FFF2-40B4-BE49-F238E27FC236}">
                    <a16:creationId xmlns:a16="http://schemas.microsoft.com/office/drawing/2014/main" id="{AAC25F8F-EDBC-F040-4BDB-1E9EF431157C}"/>
                  </a:ext>
                </a:extLst>
              </p:cNvPr>
              <p:cNvSpPr>
                <a:spLocks/>
              </p:cNvSpPr>
              <p:nvPr/>
            </p:nvSpPr>
            <p:spPr bwMode="auto">
              <a:xfrm>
                <a:off x="11392424" y="5469333"/>
                <a:ext cx="2883558" cy="5848346"/>
              </a:xfrm>
              <a:custGeom>
                <a:avLst/>
                <a:gdLst>
                  <a:gd name="T0" fmla="*/ 97 w 109"/>
                  <a:gd name="T1" fmla="*/ 0 h 221"/>
                  <a:gd name="T2" fmla="*/ 89 w 109"/>
                  <a:gd name="T3" fmla="*/ 0 h 221"/>
                  <a:gd name="T4" fmla="*/ 78 w 109"/>
                  <a:gd name="T5" fmla="*/ 0 h 221"/>
                  <a:gd name="T6" fmla="*/ 29 w 109"/>
                  <a:gd name="T7" fmla="*/ 0 h 221"/>
                  <a:gd name="T8" fmla="*/ 24 w 109"/>
                  <a:gd name="T9" fmla="*/ 0 h 221"/>
                  <a:gd name="T10" fmla="*/ 12 w 109"/>
                  <a:gd name="T11" fmla="*/ 0 h 221"/>
                  <a:gd name="T12" fmla="*/ 0 w 109"/>
                  <a:gd name="T13" fmla="*/ 12 h 221"/>
                  <a:gd name="T14" fmla="*/ 0 w 109"/>
                  <a:gd name="T15" fmla="*/ 209 h 221"/>
                  <a:gd name="T16" fmla="*/ 12 w 109"/>
                  <a:gd name="T17" fmla="*/ 221 h 221"/>
                  <a:gd name="T18" fmla="*/ 97 w 109"/>
                  <a:gd name="T19" fmla="*/ 221 h 221"/>
                  <a:gd name="T20" fmla="*/ 109 w 109"/>
                  <a:gd name="T21" fmla="*/ 209 h 221"/>
                  <a:gd name="T22" fmla="*/ 109 w 109"/>
                  <a:gd name="T23" fmla="*/ 12 h 221"/>
                  <a:gd name="T24" fmla="*/ 97 w 109"/>
                  <a:gd name="T25" fmla="*/ 0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9" h="221">
                    <a:moveTo>
                      <a:pt x="97" y="0"/>
                    </a:moveTo>
                    <a:cubicBezTo>
                      <a:pt x="89" y="0"/>
                      <a:pt x="89" y="0"/>
                      <a:pt x="89" y="0"/>
                    </a:cubicBezTo>
                    <a:cubicBezTo>
                      <a:pt x="78" y="0"/>
                      <a:pt x="78" y="0"/>
                      <a:pt x="78" y="0"/>
                    </a:cubicBezTo>
                    <a:cubicBezTo>
                      <a:pt x="29" y="0"/>
                      <a:pt x="29" y="0"/>
                      <a:pt x="29" y="0"/>
                    </a:cubicBezTo>
                    <a:cubicBezTo>
                      <a:pt x="24" y="0"/>
                      <a:pt x="24" y="0"/>
                      <a:pt x="24" y="0"/>
                    </a:cubicBezTo>
                    <a:cubicBezTo>
                      <a:pt x="12" y="0"/>
                      <a:pt x="12" y="0"/>
                      <a:pt x="12" y="0"/>
                    </a:cubicBezTo>
                    <a:cubicBezTo>
                      <a:pt x="5" y="0"/>
                      <a:pt x="0" y="5"/>
                      <a:pt x="0" y="12"/>
                    </a:cubicBezTo>
                    <a:cubicBezTo>
                      <a:pt x="0" y="209"/>
                      <a:pt x="0" y="209"/>
                      <a:pt x="0" y="209"/>
                    </a:cubicBezTo>
                    <a:cubicBezTo>
                      <a:pt x="0" y="215"/>
                      <a:pt x="5" y="221"/>
                      <a:pt x="12" y="221"/>
                    </a:cubicBezTo>
                    <a:cubicBezTo>
                      <a:pt x="97" y="221"/>
                      <a:pt x="97" y="221"/>
                      <a:pt x="97" y="221"/>
                    </a:cubicBezTo>
                    <a:cubicBezTo>
                      <a:pt x="104" y="221"/>
                      <a:pt x="109" y="215"/>
                      <a:pt x="109" y="209"/>
                    </a:cubicBezTo>
                    <a:cubicBezTo>
                      <a:pt x="109" y="12"/>
                      <a:pt x="109" y="12"/>
                      <a:pt x="109" y="12"/>
                    </a:cubicBezTo>
                    <a:cubicBezTo>
                      <a:pt x="109" y="5"/>
                      <a:pt x="104" y="0"/>
                      <a:pt x="97" y="0"/>
                    </a:cubicBezTo>
                  </a:path>
                </a:pathLst>
              </a:custGeom>
              <a:solidFill>
                <a:srgbClr val="2426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7" name="Freeform 80431">
                <a:extLst>
                  <a:ext uri="{FF2B5EF4-FFF2-40B4-BE49-F238E27FC236}">
                    <a16:creationId xmlns:a16="http://schemas.microsoft.com/office/drawing/2014/main" id="{5C30D346-0B7C-5D6D-533D-360DBF940671}"/>
                  </a:ext>
                </a:extLst>
              </p:cNvPr>
              <p:cNvSpPr>
                <a:spLocks/>
              </p:cNvSpPr>
              <p:nvPr/>
            </p:nvSpPr>
            <p:spPr bwMode="auto">
              <a:xfrm>
                <a:off x="11453345" y="6403443"/>
                <a:ext cx="81228" cy="548283"/>
              </a:xfrm>
              <a:custGeom>
                <a:avLst/>
                <a:gdLst>
                  <a:gd name="T0" fmla="*/ 2 w 3"/>
                  <a:gd name="T1" fmla="*/ 0 h 21"/>
                  <a:gd name="T2" fmla="*/ 0 w 3"/>
                  <a:gd name="T3" fmla="*/ 2 h 21"/>
                  <a:gd name="T4" fmla="*/ 0 w 3"/>
                  <a:gd name="T5" fmla="*/ 20 h 21"/>
                  <a:gd name="T6" fmla="*/ 2 w 3"/>
                  <a:gd name="T7" fmla="*/ 21 h 21"/>
                  <a:gd name="T8" fmla="*/ 3 w 3"/>
                  <a:gd name="T9" fmla="*/ 20 h 21"/>
                  <a:gd name="T10" fmla="*/ 3 w 3"/>
                  <a:gd name="T11" fmla="*/ 2 h 21"/>
                  <a:gd name="T12" fmla="*/ 2 w 3"/>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3" h="21">
                    <a:moveTo>
                      <a:pt x="2" y="0"/>
                    </a:moveTo>
                    <a:cubicBezTo>
                      <a:pt x="1" y="0"/>
                      <a:pt x="0" y="1"/>
                      <a:pt x="0" y="2"/>
                    </a:cubicBezTo>
                    <a:cubicBezTo>
                      <a:pt x="0" y="20"/>
                      <a:pt x="0" y="20"/>
                      <a:pt x="0" y="20"/>
                    </a:cubicBezTo>
                    <a:cubicBezTo>
                      <a:pt x="0" y="21"/>
                      <a:pt x="1" y="21"/>
                      <a:pt x="2" y="21"/>
                    </a:cubicBezTo>
                    <a:cubicBezTo>
                      <a:pt x="3" y="21"/>
                      <a:pt x="3" y="21"/>
                      <a:pt x="3" y="20"/>
                    </a:cubicBezTo>
                    <a:cubicBezTo>
                      <a:pt x="3" y="2"/>
                      <a:pt x="3" y="2"/>
                      <a:pt x="3" y="2"/>
                    </a:cubicBezTo>
                    <a:cubicBezTo>
                      <a:pt x="3" y="1"/>
                      <a:pt x="3" y="0"/>
                      <a:pt x="2" y="0"/>
                    </a:cubicBezTo>
                    <a:close/>
                  </a:path>
                </a:pathLst>
              </a:custGeom>
              <a:solidFill>
                <a:srgbClr val="081F3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8" name="Freeform 80432">
                <a:extLst>
                  <a:ext uri="{FF2B5EF4-FFF2-40B4-BE49-F238E27FC236}">
                    <a16:creationId xmlns:a16="http://schemas.microsoft.com/office/drawing/2014/main" id="{4DFF1951-1059-1F0F-ABB0-2CB7842EC4F7}"/>
                  </a:ext>
                </a:extLst>
              </p:cNvPr>
              <p:cNvSpPr>
                <a:spLocks/>
              </p:cNvSpPr>
              <p:nvPr/>
            </p:nvSpPr>
            <p:spPr bwMode="auto">
              <a:xfrm>
                <a:off x="11453345" y="7073567"/>
                <a:ext cx="81228" cy="588897"/>
              </a:xfrm>
              <a:custGeom>
                <a:avLst/>
                <a:gdLst>
                  <a:gd name="T0" fmla="*/ 2 w 3"/>
                  <a:gd name="T1" fmla="*/ 0 h 22"/>
                  <a:gd name="T2" fmla="*/ 0 w 3"/>
                  <a:gd name="T3" fmla="*/ 2 h 22"/>
                  <a:gd name="T4" fmla="*/ 0 w 3"/>
                  <a:gd name="T5" fmla="*/ 20 h 22"/>
                  <a:gd name="T6" fmla="*/ 2 w 3"/>
                  <a:gd name="T7" fmla="*/ 22 h 22"/>
                  <a:gd name="T8" fmla="*/ 3 w 3"/>
                  <a:gd name="T9" fmla="*/ 20 h 22"/>
                  <a:gd name="T10" fmla="*/ 3 w 3"/>
                  <a:gd name="T11" fmla="*/ 2 h 22"/>
                  <a:gd name="T12" fmla="*/ 2 w 3"/>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3" h="22">
                    <a:moveTo>
                      <a:pt x="2" y="0"/>
                    </a:moveTo>
                    <a:cubicBezTo>
                      <a:pt x="1" y="0"/>
                      <a:pt x="0" y="1"/>
                      <a:pt x="0" y="2"/>
                    </a:cubicBezTo>
                    <a:cubicBezTo>
                      <a:pt x="0" y="20"/>
                      <a:pt x="0" y="20"/>
                      <a:pt x="0" y="20"/>
                    </a:cubicBezTo>
                    <a:cubicBezTo>
                      <a:pt x="0" y="21"/>
                      <a:pt x="1" y="22"/>
                      <a:pt x="2" y="22"/>
                    </a:cubicBezTo>
                    <a:cubicBezTo>
                      <a:pt x="3" y="22"/>
                      <a:pt x="3" y="21"/>
                      <a:pt x="3" y="20"/>
                    </a:cubicBezTo>
                    <a:cubicBezTo>
                      <a:pt x="3" y="2"/>
                      <a:pt x="3" y="2"/>
                      <a:pt x="3" y="2"/>
                    </a:cubicBezTo>
                    <a:cubicBezTo>
                      <a:pt x="3" y="1"/>
                      <a:pt x="3" y="0"/>
                      <a:pt x="2" y="0"/>
                    </a:cubicBezTo>
                    <a:close/>
                  </a:path>
                </a:pathLst>
              </a:custGeom>
              <a:solidFill>
                <a:srgbClr val="081F3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9" name="Freeform 80433">
                <a:extLst>
                  <a:ext uri="{FF2B5EF4-FFF2-40B4-BE49-F238E27FC236}">
                    <a16:creationId xmlns:a16="http://schemas.microsoft.com/office/drawing/2014/main" id="{3A864103-8794-EAA4-00AB-B4C305B548D2}"/>
                  </a:ext>
                </a:extLst>
              </p:cNvPr>
              <p:cNvSpPr>
                <a:spLocks/>
              </p:cNvSpPr>
              <p:nvPr/>
            </p:nvSpPr>
            <p:spPr bwMode="auto">
              <a:xfrm>
                <a:off x="11615798" y="5449026"/>
                <a:ext cx="3005397" cy="5868653"/>
              </a:xfrm>
              <a:custGeom>
                <a:avLst/>
                <a:gdLst>
                  <a:gd name="T0" fmla="*/ 103 w 114"/>
                  <a:gd name="T1" fmla="*/ 0 h 222"/>
                  <a:gd name="T2" fmla="*/ 11 w 114"/>
                  <a:gd name="T3" fmla="*/ 0 h 222"/>
                  <a:gd name="T4" fmla="*/ 0 w 114"/>
                  <a:gd name="T5" fmla="*/ 11 h 222"/>
                  <a:gd name="T6" fmla="*/ 0 w 114"/>
                  <a:gd name="T7" fmla="*/ 211 h 222"/>
                  <a:gd name="T8" fmla="*/ 11 w 114"/>
                  <a:gd name="T9" fmla="*/ 222 h 222"/>
                  <a:gd name="T10" fmla="*/ 103 w 114"/>
                  <a:gd name="T11" fmla="*/ 222 h 222"/>
                  <a:gd name="T12" fmla="*/ 114 w 114"/>
                  <a:gd name="T13" fmla="*/ 211 h 222"/>
                  <a:gd name="T14" fmla="*/ 114 w 114"/>
                  <a:gd name="T15" fmla="*/ 11 h 222"/>
                  <a:gd name="T16" fmla="*/ 103 w 114"/>
                  <a:gd name="T17" fmla="*/ 0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4" h="222">
                    <a:moveTo>
                      <a:pt x="103" y="0"/>
                    </a:moveTo>
                    <a:cubicBezTo>
                      <a:pt x="11" y="0"/>
                      <a:pt x="11" y="0"/>
                      <a:pt x="11" y="0"/>
                    </a:cubicBezTo>
                    <a:cubicBezTo>
                      <a:pt x="5" y="0"/>
                      <a:pt x="0" y="5"/>
                      <a:pt x="0" y="11"/>
                    </a:cubicBezTo>
                    <a:cubicBezTo>
                      <a:pt x="0" y="211"/>
                      <a:pt x="0" y="211"/>
                      <a:pt x="0" y="211"/>
                    </a:cubicBezTo>
                    <a:cubicBezTo>
                      <a:pt x="0" y="217"/>
                      <a:pt x="5" y="222"/>
                      <a:pt x="11" y="222"/>
                    </a:cubicBezTo>
                    <a:cubicBezTo>
                      <a:pt x="103" y="222"/>
                      <a:pt x="103" y="222"/>
                      <a:pt x="103" y="222"/>
                    </a:cubicBezTo>
                    <a:cubicBezTo>
                      <a:pt x="109" y="222"/>
                      <a:pt x="114" y="217"/>
                      <a:pt x="114" y="211"/>
                    </a:cubicBezTo>
                    <a:cubicBezTo>
                      <a:pt x="114" y="11"/>
                      <a:pt x="114" y="11"/>
                      <a:pt x="114" y="11"/>
                    </a:cubicBezTo>
                    <a:cubicBezTo>
                      <a:pt x="114" y="5"/>
                      <a:pt x="109" y="0"/>
                      <a:pt x="103" y="0"/>
                    </a:cubicBezTo>
                  </a:path>
                </a:pathLst>
              </a:custGeom>
              <a:solidFill>
                <a:srgbClr val="2E2F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0" name="Freeform 80434">
                <a:extLst>
                  <a:ext uri="{FF2B5EF4-FFF2-40B4-BE49-F238E27FC236}">
                    <a16:creationId xmlns:a16="http://schemas.microsoft.com/office/drawing/2014/main" id="{2AD18407-1E32-26B3-93FF-7804EA7F9DB6}"/>
                  </a:ext>
                </a:extLst>
              </p:cNvPr>
              <p:cNvSpPr>
                <a:spLocks/>
              </p:cNvSpPr>
              <p:nvPr/>
            </p:nvSpPr>
            <p:spPr bwMode="auto">
              <a:xfrm>
                <a:off x="11656412" y="5489640"/>
                <a:ext cx="2883558" cy="5787425"/>
              </a:xfrm>
              <a:custGeom>
                <a:avLst/>
                <a:gdLst>
                  <a:gd name="T0" fmla="*/ 98 w 109"/>
                  <a:gd name="T1" fmla="*/ 0 h 218"/>
                  <a:gd name="T2" fmla="*/ 11 w 109"/>
                  <a:gd name="T3" fmla="*/ 0 h 218"/>
                  <a:gd name="T4" fmla="*/ 0 w 109"/>
                  <a:gd name="T5" fmla="*/ 11 h 218"/>
                  <a:gd name="T6" fmla="*/ 0 w 109"/>
                  <a:gd name="T7" fmla="*/ 207 h 218"/>
                  <a:gd name="T8" fmla="*/ 11 w 109"/>
                  <a:gd name="T9" fmla="*/ 218 h 218"/>
                  <a:gd name="T10" fmla="*/ 98 w 109"/>
                  <a:gd name="T11" fmla="*/ 218 h 218"/>
                  <a:gd name="T12" fmla="*/ 109 w 109"/>
                  <a:gd name="T13" fmla="*/ 207 h 218"/>
                  <a:gd name="T14" fmla="*/ 109 w 109"/>
                  <a:gd name="T15" fmla="*/ 11 h 218"/>
                  <a:gd name="T16" fmla="*/ 98 w 109"/>
                  <a:gd name="T17" fmla="*/ 0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9" h="218">
                    <a:moveTo>
                      <a:pt x="98" y="0"/>
                    </a:moveTo>
                    <a:cubicBezTo>
                      <a:pt x="11" y="0"/>
                      <a:pt x="11" y="0"/>
                      <a:pt x="11" y="0"/>
                    </a:cubicBezTo>
                    <a:cubicBezTo>
                      <a:pt x="5" y="0"/>
                      <a:pt x="0" y="5"/>
                      <a:pt x="0" y="11"/>
                    </a:cubicBezTo>
                    <a:cubicBezTo>
                      <a:pt x="0" y="207"/>
                      <a:pt x="0" y="207"/>
                      <a:pt x="0" y="207"/>
                    </a:cubicBezTo>
                    <a:cubicBezTo>
                      <a:pt x="0" y="213"/>
                      <a:pt x="5" y="218"/>
                      <a:pt x="11" y="218"/>
                    </a:cubicBezTo>
                    <a:cubicBezTo>
                      <a:pt x="98" y="218"/>
                      <a:pt x="98" y="218"/>
                      <a:pt x="98" y="218"/>
                    </a:cubicBezTo>
                    <a:cubicBezTo>
                      <a:pt x="104" y="218"/>
                      <a:pt x="109" y="213"/>
                      <a:pt x="109" y="207"/>
                    </a:cubicBezTo>
                    <a:cubicBezTo>
                      <a:pt x="109" y="11"/>
                      <a:pt x="109" y="11"/>
                      <a:pt x="109" y="11"/>
                    </a:cubicBezTo>
                    <a:cubicBezTo>
                      <a:pt x="109" y="5"/>
                      <a:pt x="104" y="0"/>
                      <a:pt x="98" y="0"/>
                    </a:cubicBezTo>
                  </a:path>
                </a:pathLst>
              </a:custGeom>
              <a:solidFill>
                <a:srgbClr val="2E2F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1" name="Freeform 80435">
                <a:extLst>
                  <a:ext uri="{FF2B5EF4-FFF2-40B4-BE49-F238E27FC236}">
                    <a16:creationId xmlns:a16="http://schemas.microsoft.com/office/drawing/2014/main" id="{C6F43BA0-DB8F-EE23-A85F-69D91C054320}"/>
                  </a:ext>
                </a:extLst>
              </p:cNvPr>
              <p:cNvSpPr>
                <a:spLocks/>
              </p:cNvSpPr>
              <p:nvPr/>
            </p:nvSpPr>
            <p:spPr bwMode="auto">
              <a:xfrm>
                <a:off x="11737640" y="5591175"/>
                <a:ext cx="2741412" cy="5604665"/>
              </a:xfrm>
              <a:custGeom>
                <a:avLst/>
                <a:gdLst>
                  <a:gd name="T0" fmla="*/ 92 w 103"/>
                  <a:gd name="T1" fmla="*/ 0 h 211"/>
                  <a:gd name="T2" fmla="*/ 74 w 103"/>
                  <a:gd name="T3" fmla="*/ 0 h 211"/>
                  <a:gd name="T4" fmla="*/ 74 w 103"/>
                  <a:gd name="T5" fmla="*/ 4 h 211"/>
                  <a:gd name="T6" fmla="*/ 70 w 103"/>
                  <a:gd name="T7" fmla="*/ 8 h 211"/>
                  <a:gd name="T8" fmla="*/ 32 w 103"/>
                  <a:gd name="T9" fmla="*/ 8 h 211"/>
                  <a:gd name="T10" fmla="*/ 28 w 103"/>
                  <a:gd name="T11" fmla="*/ 4 h 211"/>
                  <a:gd name="T12" fmla="*/ 28 w 103"/>
                  <a:gd name="T13" fmla="*/ 0 h 211"/>
                  <a:gd name="T14" fmla="*/ 11 w 103"/>
                  <a:gd name="T15" fmla="*/ 0 h 211"/>
                  <a:gd name="T16" fmla="*/ 0 w 103"/>
                  <a:gd name="T17" fmla="*/ 11 h 211"/>
                  <a:gd name="T18" fmla="*/ 0 w 103"/>
                  <a:gd name="T19" fmla="*/ 199 h 211"/>
                  <a:gd name="T20" fmla="*/ 11 w 103"/>
                  <a:gd name="T21" fmla="*/ 211 h 211"/>
                  <a:gd name="T22" fmla="*/ 92 w 103"/>
                  <a:gd name="T23" fmla="*/ 211 h 211"/>
                  <a:gd name="T24" fmla="*/ 103 w 103"/>
                  <a:gd name="T25" fmla="*/ 199 h 211"/>
                  <a:gd name="T26" fmla="*/ 103 w 103"/>
                  <a:gd name="T27" fmla="*/ 11 h 211"/>
                  <a:gd name="T28" fmla="*/ 92 w 103"/>
                  <a:gd name="T29" fmla="*/ 0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3" h="211">
                    <a:moveTo>
                      <a:pt x="92" y="0"/>
                    </a:moveTo>
                    <a:cubicBezTo>
                      <a:pt x="74" y="0"/>
                      <a:pt x="74" y="0"/>
                      <a:pt x="74" y="0"/>
                    </a:cubicBezTo>
                    <a:cubicBezTo>
                      <a:pt x="74" y="4"/>
                      <a:pt x="74" y="4"/>
                      <a:pt x="74" y="4"/>
                    </a:cubicBezTo>
                    <a:cubicBezTo>
                      <a:pt x="74" y="6"/>
                      <a:pt x="72" y="8"/>
                      <a:pt x="70" y="8"/>
                    </a:cubicBezTo>
                    <a:cubicBezTo>
                      <a:pt x="32" y="8"/>
                      <a:pt x="32" y="8"/>
                      <a:pt x="32" y="8"/>
                    </a:cubicBezTo>
                    <a:cubicBezTo>
                      <a:pt x="30" y="8"/>
                      <a:pt x="28" y="6"/>
                      <a:pt x="28" y="4"/>
                    </a:cubicBezTo>
                    <a:cubicBezTo>
                      <a:pt x="28" y="0"/>
                      <a:pt x="28" y="0"/>
                      <a:pt x="28" y="0"/>
                    </a:cubicBezTo>
                    <a:cubicBezTo>
                      <a:pt x="11" y="0"/>
                      <a:pt x="11" y="0"/>
                      <a:pt x="11" y="0"/>
                    </a:cubicBezTo>
                    <a:cubicBezTo>
                      <a:pt x="5" y="0"/>
                      <a:pt x="0" y="5"/>
                      <a:pt x="0" y="11"/>
                    </a:cubicBezTo>
                    <a:cubicBezTo>
                      <a:pt x="0" y="199"/>
                      <a:pt x="0" y="199"/>
                      <a:pt x="0" y="199"/>
                    </a:cubicBezTo>
                    <a:cubicBezTo>
                      <a:pt x="0" y="205"/>
                      <a:pt x="5" y="211"/>
                      <a:pt x="11" y="211"/>
                    </a:cubicBezTo>
                    <a:cubicBezTo>
                      <a:pt x="92" y="211"/>
                      <a:pt x="92" y="211"/>
                      <a:pt x="92" y="211"/>
                    </a:cubicBezTo>
                    <a:cubicBezTo>
                      <a:pt x="98" y="211"/>
                      <a:pt x="103" y="205"/>
                      <a:pt x="103" y="199"/>
                    </a:cubicBezTo>
                    <a:cubicBezTo>
                      <a:pt x="103" y="11"/>
                      <a:pt x="103" y="11"/>
                      <a:pt x="103" y="11"/>
                    </a:cubicBezTo>
                    <a:cubicBezTo>
                      <a:pt x="103" y="5"/>
                      <a:pt x="98" y="0"/>
                      <a:pt x="92" y="0"/>
                    </a:cubicBezTo>
                  </a:path>
                </a:pathLst>
              </a:custGeom>
              <a:solidFill>
                <a:srgbClr val="4883C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 name="Oval 80436">
                <a:extLst>
                  <a:ext uri="{FF2B5EF4-FFF2-40B4-BE49-F238E27FC236}">
                    <a16:creationId xmlns:a16="http://schemas.microsoft.com/office/drawing/2014/main" id="{DBFED140-C459-8533-9D75-7D379556AC7B}"/>
                  </a:ext>
                </a:extLst>
              </p:cNvPr>
              <p:cNvSpPr>
                <a:spLocks noChangeArrowheads="1"/>
              </p:cNvSpPr>
              <p:nvPr/>
            </p:nvSpPr>
            <p:spPr bwMode="auto">
              <a:xfrm>
                <a:off x="12712363" y="5631786"/>
                <a:ext cx="81228" cy="81228"/>
              </a:xfrm>
              <a:prstGeom prst="ellipse">
                <a:avLst/>
              </a:pr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 name="Freeform 80437">
                <a:extLst>
                  <a:ext uri="{FF2B5EF4-FFF2-40B4-BE49-F238E27FC236}">
                    <a16:creationId xmlns:a16="http://schemas.microsoft.com/office/drawing/2014/main" id="{22FE8589-5ED8-35FF-6DDB-82FA09108491}"/>
                  </a:ext>
                </a:extLst>
              </p:cNvPr>
              <p:cNvSpPr>
                <a:spLocks/>
              </p:cNvSpPr>
              <p:nvPr/>
            </p:nvSpPr>
            <p:spPr bwMode="auto">
              <a:xfrm>
                <a:off x="12854509" y="5631786"/>
                <a:ext cx="629508" cy="81228"/>
              </a:xfrm>
              <a:custGeom>
                <a:avLst/>
                <a:gdLst>
                  <a:gd name="T0" fmla="*/ 22 w 24"/>
                  <a:gd name="T1" fmla="*/ 3 h 3"/>
                  <a:gd name="T2" fmla="*/ 2 w 24"/>
                  <a:gd name="T3" fmla="*/ 3 h 3"/>
                  <a:gd name="T4" fmla="*/ 0 w 24"/>
                  <a:gd name="T5" fmla="*/ 1 h 3"/>
                  <a:gd name="T6" fmla="*/ 0 w 24"/>
                  <a:gd name="T7" fmla="*/ 1 h 3"/>
                  <a:gd name="T8" fmla="*/ 2 w 24"/>
                  <a:gd name="T9" fmla="*/ 0 h 3"/>
                  <a:gd name="T10" fmla="*/ 22 w 24"/>
                  <a:gd name="T11" fmla="*/ 0 h 3"/>
                  <a:gd name="T12" fmla="*/ 24 w 24"/>
                  <a:gd name="T13" fmla="*/ 1 h 3"/>
                  <a:gd name="T14" fmla="*/ 24 w 24"/>
                  <a:gd name="T15" fmla="*/ 1 h 3"/>
                  <a:gd name="T16" fmla="*/ 22 w 24"/>
                  <a:gd name="T17"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3">
                    <a:moveTo>
                      <a:pt x="22" y="3"/>
                    </a:moveTo>
                    <a:cubicBezTo>
                      <a:pt x="2" y="3"/>
                      <a:pt x="2" y="3"/>
                      <a:pt x="2" y="3"/>
                    </a:cubicBezTo>
                    <a:cubicBezTo>
                      <a:pt x="1" y="3"/>
                      <a:pt x="0" y="2"/>
                      <a:pt x="0" y="1"/>
                    </a:cubicBezTo>
                    <a:cubicBezTo>
                      <a:pt x="0" y="1"/>
                      <a:pt x="0" y="1"/>
                      <a:pt x="0" y="1"/>
                    </a:cubicBezTo>
                    <a:cubicBezTo>
                      <a:pt x="0" y="0"/>
                      <a:pt x="1" y="0"/>
                      <a:pt x="2" y="0"/>
                    </a:cubicBezTo>
                    <a:cubicBezTo>
                      <a:pt x="22" y="0"/>
                      <a:pt x="22" y="0"/>
                      <a:pt x="22" y="0"/>
                    </a:cubicBezTo>
                    <a:cubicBezTo>
                      <a:pt x="23" y="0"/>
                      <a:pt x="24" y="0"/>
                      <a:pt x="24" y="1"/>
                    </a:cubicBezTo>
                    <a:cubicBezTo>
                      <a:pt x="24" y="1"/>
                      <a:pt x="24" y="1"/>
                      <a:pt x="24" y="1"/>
                    </a:cubicBezTo>
                    <a:cubicBezTo>
                      <a:pt x="24" y="2"/>
                      <a:pt x="23" y="3"/>
                      <a:pt x="22" y="3"/>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4" name="Freeform 80438">
                <a:extLst>
                  <a:ext uri="{FF2B5EF4-FFF2-40B4-BE49-F238E27FC236}">
                    <a16:creationId xmlns:a16="http://schemas.microsoft.com/office/drawing/2014/main" id="{A2FE7131-B25F-05A4-8A82-245F3C98B9D6}"/>
                  </a:ext>
                </a:extLst>
              </p:cNvPr>
              <p:cNvSpPr>
                <a:spLocks/>
              </p:cNvSpPr>
              <p:nvPr/>
            </p:nvSpPr>
            <p:spPr bwMode="auto">
              <a:xfrm>
                <a:off x="12712363" y="11053691"/>
                <a:ext cx="812271" cy="60921"/>
              </a:xfrm>
              <a:custGeom>
                <a:avLst/>
                <a:gdLst>
                  <a:gd name="T0" fmla="*/ 29 w 30"/>
                  <a:gd name="T1" fmla="*/ 0 h 2"/>
                  <a:gd name="T2" fmla="*/ 1 w 30"/>
                  <a:gd name="T3" fmla="*/ 0 h 2"/>
                  <a:gd name="T4" fmla="*/ 0 w 30"/>
                  <a:gd name="T5" fmla="*/ 1 h 2"/>
                  <a:gd name="T6" fmla="*/ 0 w 30"/>
                  <a:gd name="T7" fmla="*/ 1 h 2"/>
                  <a:gd name="T8" fmla="*/ 1 w 30"/>
                  <a:gd name="T9" fmla="*/ 2 h 2"/>
                  <a:gd name="T10" fmla="*/ 29 w 30"/>
                  <a:gd name="T11" fmla="*/ 2 h 2"/>
                  <a:gd name="T12" fmla="*/ 30 w 30"/>
                  <a:gd name="T13" fmla="*/ 1 h 2"/>
                  <a:gd name="T14" fmla="*/ 30 w 30"/>
                  <a:gd name="T15" fmla="*/ 1 h 2"/>
                  <a:gd name="T16" fmla="*/ 29 w 30"/>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 h="2">
                    <a:moveTo>
                      <a:pt x="29" y="0"/>
                    </a:moveTo>
                    <a:cubicBezTo>
                      <a:pt x="1" y="0"/>
                      <a:pt x="1" y="0"/>
                      <a:pt x="1" y="0"/>
                    </a:cubicBezTo>
                    <a:cubicBezTo>
                      <a:pt x="0" y="0"/>
                      <a:pt x="0" y="1"/>
                      <a:pt x="0" y="1"/>
                    </a:cubicBezTo>
                    <a:cubicBezTo>
                      <a:pt x="0" y="1"/>
                      <a:pt x="0" y="1"/>
                      <a:pt x="0" y="1"/>
                    </a:cubicBezTo>
                    <a:cubicBezTo>
                      <a:pt x="0" y="2"/>
                      <a:pt x="0" y="2"/>
                      <a:pt x="1" y="2"/>
                    </a:cubicBezTo>
                    <a:cubicBezTo>
                      <a:pt x="29" y="2"/>
                      <a:pt x="29" y="2"/>
                      <a:pt x="29" y="2"/>
                    </a:cubicBezTo>
                    <a:cubicBezTo>
                      <a:pt x="29" y="2"/>
                      <a:pt x="30" y="2"/>
                      <a:pt x="30" y="1"/>
                    </a:cubicBezTo>
                    <a:cubicBezTo>
                      <a:pt x="30" y="1"/>
                      <a:pt x="30" y="1"/>
                      <a:pt x="30" y="1"/>
                    </a:cubicBezTo>
                    <a:cubicBezTo>
                      <a:pt x="30" y="1"/>
                      <a:pt x="29" y="0"/>
                      <a:pt x="29" y="0"/>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5" name="Freeform 80439">
                <a:extLst>
                  <a:ext uri="{FF2B5EF4-FFF2-40B4-BE49-F238E27FC236}">
                    <a16:creationId xmlns:a16="http://schemas.microsoft.com/office/drawing/2014/main" id="{983637EF-DC44-E19E-3015-3D193A4E07FF}"/>
                  </a:ext>
                </a:extLst>
              </p:cNvPr>
              <p:cNvSpPr>
                <a:spLocks/>
              </p:cNvSpPr>
              <p:nvPr/>
            </p:nvSpPr>
            <p:spPr bwMode="auto">
              <a:xfrm>
                <a:off x="12164081" y="7357862"/>
                <a:ext cx="2314968" cy="1157484"/>
              </a:xfrm>
              <a:custGeom>
                <a:avLst/>
                <a:gdLst>
                  <a:gd name="T0" fmla="*/ 93 w 114"/>
                  <a:gd name="T1" fmla="*/ 0 h 57"/>
                  <a:gd name="T2" fmla="*/ 5 w 114"/>
                  <a:gd name="T3" fmla="*/ 10 h 57"/>
                  <a:gd name="T4" fmla="*/ 0 w 114"/>
                  <a:gd name="T5" fmla="*/ 27 h 57"/>
                  <a:gd name="T6" fmla="*/ 17 w 114"/>
                  <a:gd name="T7" fmla="*/ 57 h 57"/>
                  <a:gd name="T8" fmla="*/ 114 w 114"/>
                  <a:gd name="T9" fmla="*/ 57 h 57"/>
                  <a:gd name="T10" fmla="*/ 114 w 114"/>
                  <a:gd name="T11" fmla="*/ 33 h 57"/>
                  <a:gd name="T12" fmla="*/ 93 w 114"/>
                  <a:gd name="T13" fmla="*/ 0 h 57"/>
                </a:gdLst>
                <a:ahLst/>
                <a:cxnLst>
                  <a:cxn ang="0">
                    <a:pos x="T0" y="T1"/>
                  </a:cxn>
                  <a:cxn ang="0">
                    <a:pos x="T2" y="T3"/>
                  </a:cxn>
                  <a:cxn ang="0">
                    <a:pos x="T4" y="T5"/>
                  </a:cxn>
                  <a:cxn ang="0">
                    <a:pos x="T6" y="T7"/>
                  </a:cxn>
                  <a:cxn ang="0">
                    <a:pos x="T8" y="T9"/>
                  </a:cxn>
                  <a:cxn ang="0">
                    <a:pos x="T10" y="T11"/>
                  </a:cxn>
                  <a:cxn ang="0">
                    <a:pos x="T12" y="T13"/>
                  </a:cxn>
                </a:cxnLst>
                <a:rect l="0" t="0" r="r" b="b"/>
                <a:pathLst>
                  <a:path w="114" h="57">
                    <a:moveTo>
                      <a:pt x="93" y="0"/>
                    </a:moveTo>
                    <a:lnTo>
                      <a:pt x="5" y="10"/>
                    </a:lnTo>
                    <a:lnTo>
                      <a:pt x="0" y="27"/>
                    </a:lnTo>
                    <a:lnTo>
                      <a:pt x="17" y="57"/>
                    </a:lnTo>
                    <a:lnTo>
                      <a:pt x="114" y="57"/>
                    </a:lnTo>
                    <a:lnTo>
                      <a:pt x="114" y="33"/>
                    </a:lnTo>
                    <a:lnTo>
                      <a:pt x="93" y="0"/>
                    </a:lnTo>
                    <a:close/>
                  </a:path>
                </a:pathLst>
              </a:custGeom>
              <a:solidFill>
                <a:srgbClr val="4573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6" name="Freeform 80440">
                <a:extLst>
                  <a:ext uri="{FF2B5EF4-FFF2-40B4-BE49-F238E27FC236}">
                    <a16:creationId xmlns:a16="http://schemas.microsoft.com/office/drawing/2014/main" id="{0E82BF7B-D507-6096-8A2D-3DC99D6BFFED}"/>
                  </a:ext>
                </a:extLst>
              </p:cNvPr>
              <p:cNvSpPr>
                <a:spLocks/>
              </p:cNvSpPr>
              <p:nvPr/>
            </p:nvSpPr>
            <p:spPr bwMode="auto">
              <a:xfrm>
                <a:off x="12164081" y="7357862"/>
                <a:ext cx="2314968" cy="1157484"/>
              </a:xfrm>
              <a:custGeom>
                <a:avLst/>
                <a:gdLst>
                  <a:gd name="T0" fmla="*/ 93 w 114"/>
                  <a:gd name="T1" fmla="*/ 0 h 57"/>
                  <a:gd name="T2" fmla="*/ 5 w 114"/>
                  <a:gd name="T3" fmla="*/ 10 h 57"/>
                  <a:gd name="T4" fmla="*/ 0 w 114"/>
                  <a:gd name="T5" fmla="*/ 27 h 57"/>
                  <a:gd name="T6" fmla="*/ 17 w 114"/>
                  <a:gd name="T7" fmla="*/ 57 h 57"/>
                  <a:gd name="T8" fmla="*/ 114 w 114"/>
                  <a:gd name="T9" fmla="*/ 57 h 57"/>
                  <a:gd name="T10" fmla="*/ 114 w 114"/>
                  <a:gd name="T11" fmla="*/ 33 h 57"/>
                  <a:gd name="T12" fmla="*/ 93 w 114"/>
                  <a:gd name="T13" fmla="*/ 0 h 57"/>
                </a:gdLst>
                <a:ahLst/>
                <a:cxnLst>
                  <a:cxn ang="0">
                    <a:pos x="T0" y="T1"/>
                  </a:cxn>
                  <a:cxn ang="0">
                    <a:pos x="T2" y="T3"/>
                  </a:cxn>
                  <a:cxn ang="0">
                    <a:pos x="T4" y="T5"/>
                  </a:cxn>
                  <a:cxn ang="0">
                    <a:pos x="T6" y="T7"/>
                  </a:cxn>
                  <a:cxn ang="0">
                    <a:pos x="T8" y="T9"/>
                  </a:cxn>
                  <a:cxn ang="0">
                    <a:pos x="T10" y="T11"/>
                  </a:cxn>
                  <a:cxn ang="0">
                    <a:pos x="T12" y="T13"/>
                  </a:cxn>
                </a:cxnLst>
                <a:rect l="0" t="0" r="r" b="b"/>
                <a:pathLst>
                  <a:path w="114" h="57">
                    <a:moveTo>
                      <a:pt x="93" y="0"/>
                    </a:moveTo>
                    <a:lnTo>
                      <a:pt x="5" y="10"/>
                    </a:lnTo>
                    <a:lnTo>
                      <a:pt x="0" y="27"/>
                    </a:lnTo>
                    <a:lnTo>
                      <a:pt x="17" y="57"/>
                    </a:lnTo>
                    <a:lnTo>
                      <a:pt x="114" y="57"/>
                    </a:lnTo>
                    <a:lnTo>
                      <a:pt x="114" y="33"/>
                    </a:lnTo>
                    <a:lnTo>
                      <a:pt x="9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 name="Freeform 80441">
                <a:extLst>
                  <a:ext uri="{FF2B5EF4-FFF2-40B4-BE49-F238E27FC236}">
                    <a16:creationId xmlns:a16="http://schemas.microsoft.com/office/drawing/2014/main" id="{8494302C-B4B1-B563-FDE7-005A4BBEDF04}"/>
                  </a:ext>
                </a:extLst>
              </p:cNvPr>
              <p:cNvSpPr>
                <a:spLocks/>
              </p:cNvSpPr>
              <p:nvPr/>
            </p:nvSpPr>
            <p:spPr bwMode="auto">
              <a:xfrm>
                <a:off x="12001627" y="7134486"/>
                <a:ext cx="2132208" cy="852885"/>
              </a:xfrm>
              <a:custGeom>
                <a:avLst/>
                <a:gdLst>
                  <a:gd name="T0" fmla="*/ 64 w 80"/>
                  <a:gd name="T1" fmla="*/ 32 h 32"/>
                  <a:gd name="T2" fmla="*/ 16 w 80"/>
                  <a:gd name="T3" fmla="*/ 32 h 32"/>
                  <a:gd name="T4" fmla="*/ 0 w 80"/>
                  <a:gd name="T5" fmla="*/ 16 h 32"/>
                  <a:gd name="T6" fmla="*/ 0 w 80"/>
                  <a:gd name="T7" fmla="*/ 16 h 32"/>
                  <a:gd name="T8" fmla="*/ 16 w 80"/>
                  <a:gd name="T9" fmla="*/ 0 h 32"/>
                  <a:gd name="T10" fmla="*/ 64 w 80"/>
                  <a:gd name="T11" fmla="*/ 0 h 32"/>
                  <a:gd name="T12" fmla="*/ 80 w 80"/>
                  <a:gd name="T13" fmla="*/ 16 h 32"/>
                  <a:gd name="T14" fmla="*/ 80 w 80"/>
                  <a:gd name="T15" fmla="*/ 16 h 32"/>
                  <a:gd name="T16" fmla="*/ 64 w 80"/>
                  <a:gd name="T17" fmla="*/ 3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0" h="32">
                    <a:moveTo>
                      <a:pt x="64" y="32"/>
                    </a:moveTo>
                    <a:cubicBezTo>
                      <a:pt x="16" y="32"/>
                      <a:pt x="16" y="32"/>
                      <a:pt x="16" y="32"/>
                    </a:cubicBezTo>
                    <a:cubicBezTo>
                      <a:pt x="7" y="32"/>
                      <a:pt x="0" y="25"/>
                      <a:pt x="0" y="16"/>
                    </a:cubicBezTo>
                    <a:cubicBezTo>
                      <a:pt x="0" y="16"/>
                      <a:pt x="0" y="16"/>
                      <a:pt x="0" y="16"/>
                    </a:cubicBezTo>
                    <a:cubicBezTo>
                      <a:pt x="0" y="7"/>
                      <a:pt x="7" y="0"/>
                      <a:pt x="16" y="0"/>
                    </a:cubicBezTo>
                    <a:cubicBezTo>
                      <a:pt x="64" y="0"/>
                      <a:pt x="64" y="0"/>
                      <a:pt x="64" y="0"/>
                    </a:cubicBezTo>
                    <a:cubicBezTo>
                      <a:pt x="73" y="0"/>
                      <a:pt x="80" y="7"/>
                      <a:pt x="80" y="16"/>
                    </a:cubicBezTo>
                    <a:cubicBezTo>
                      <a:pt x="80" y="16"/>
                      <a:pt x="80" y="16"/>
                      <a:pt x="80" y="16"/>
                    </a:cubicBezTo>
                    <a:cubicBezTo>
                      <a:pt x="80" y="25"/>
                      <a:pt x="73" y="32"/>
                      <a:pt x="64" y="32"/>
                    </a:cubicBezTo>
                    <a:close/>
                  </a:path>
                </a:pathLst>
              </a:custGeom>
              <a:solidFill>
                <a:srgbClr val="8EC6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8" name="Freeform 80442">
                <a:extLst>
                  <a:ext uri="{FF2B5EF4-FFF2-40B4-BE49-F238E27FC236}">
                    <a16:creationId xmlns:a16="http://schemas.microsoft.com/office/drawing/2014/main" id="{6E52CF6F-03CC-0B93-C8F0-ECD4CAEF3165}"/>
                  </a:ext>
                </a:extLst>
              </p:cNvPr>
              <p:cNvSpPr>
                <a:spLocks/>
              </p:cNvSpPr>
              <p:nvPr/>
            </p:nvSpPr>
            <p:spPr bwMode="auto">
              <a:xfrm>
                <a:off x="12001627" y="7134486"/>
                <a:ext cx="2132208" cy="527976"/>
              </a:xfrm>
              <a:custGeom>
                <a:avLst/>
                <a:gdLst>
                  <a:gd name="T0" fmla="*/ 1 w 80"/>
                  <a:gd name="T1" fmla="*/ 20 h 20"/>
                  <a:gd name="T2" fmla="*/ 17 w 80"/>
                  <a:gd name="T3" fmla="*/ 5 h 20"/>
                  <a:gd name="T4" fmla="*/ 65 w 80"/>
                  <a:gd name="T5" fmla="*/ 5 h 20"/>
                  <a:gd name="T6" fmla="*/ 80 w 80"/>
                  <a:gd name="T7" fmla="*/ 16 h 20"/>
                  <a:gd name="T8" fmla="*/ 80 w 80"/>
                  <a:gd name="T9" fmla="*/ 16 h 20"/>
                  <a:gd name="T10" fmla="*/ 64 w 80"/>
                  <a:gd name="T11" fmla="*/ 0 h 20"/>
                  <a:gd name="T12" fmla="*/ 16 w 80"/>
                  <a:gd name="T13" fmla="*/ 0 h 20"/>
                  <a:gd name="T14" fmla="*/ 0 w 80"/>
                  <a:gd name="T15" fmla="*/ 16 h 20"/>
                  <a:gd name="T16" fmla="*/ 0 w 80"/>
                  <a:gd name="T17" fmla="*/ 16 h 20"/>
                  <a:gd name="T18" fmla="*/ 1 w 80"/>
                  <a:gd name="T19" fmla="*/ 2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0" h="20">
                    <a:moveTo>
                      <a:pt x="1" y="20"/>
                    </a:moveTo>
                    <a:cubicBezTo>
                      <a:pt x="1" y="12"/>
                      <a:pt x="8" y="5"/>
                      <a:pt x="17" y="5"/>
                    </a:cubicBezTo>
                    <a:cubicBezTo>
                      <a:pt x="65" y="5"/>
                      <a:pt x="65" y="5"/>
                      <a:pt x="65" y="5"/>
                    </a:cubicBezTo>
                    <a:cubicBezTo>
                      <a:pt x="72" y="5"/>
                      <a:pt x="78" y="9"/>
                      <a:pt x="80" y="16"/>
                    </a:cubicBezTo>
                    <a:cubicBezTo>
                      <a:pt x="80" y="16"/>
                      <a:pt x="80" y="16"/>
                      <a:pt x="80" y="16"/>
                    </a:cubicBezTo>
                    <a:cubicBezTo>
                      <a:pt x="80" y="7"/>
                      <a:pt x="73" y="0"/>
                      <a:pt x="64" y="0"/>
                    </a:cubicBezTo>
                    <a:cubicBezTo>
                      <a:pt x="16" y="0"/>
                      <a:pt x="16" y="0"/>
                      <a:pt x="16" y="0"/>
                    </a:cubicBezTo>
                    <a:cubicBezTo>
                      <a:pt x="7" y="0"/>
                      <a:pt x="0" y="7"/>
                      <a:pt x="0" y="16"/>
                    </a:cubicBezTo>
                    <a:cubicBezTo>
                      <a:pt x="0" y="16"/>
                      <a:pt x="0" y="16"/>
                      <a:pt x="0" y="16"/>
                    </a:cubicBezTo>
                    <a:cubicBezTo>
                      <a:pt x="0" y="17"/>
                      <a:pt x="0" y="19"/>
                      <a:pt x="1" y="20"/>
                    </a:cubicBezTo>
                    <a:close/>
                  </a:path>
                </a:pathLst>
              </a:custGeom>
              <a:solidFill>
                <a:srgbClr val="A9D0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9" name="Freeform 80443">
                <a:extLst>
                  <a:ext uri="{FF2B5EF4-FFF2-40B4-BE49-F238E27FC236}">
                    <a16:creationId xmlns:a16="http://schemas.microsoft.com/office/drawing/2014/main" id="{C7F204BF-F7C8-7903-9BAC-8E972F0E7A00}"/>
                  </a:ext>
                </a:extLst>
              </p:cNvPr>
              <p:cNvSpPr>
                <a:spLocks/>
              </p:cNvSpPr>
              <p:nvPr/>
            </p:nvSpPr>
            <p:spPr bwMode="auto">
              <a:xfrm>
                <a:off x="13748005" y="7763996"/>
                <a:ext cx="731043" cy="609204"/>
              </a:xfrm>
              <a:custGeom>
                <a:avLst/>
                <a:gdLst>
                  <a:gd name="T0" fmla="*/ 26 w 36"/>
                  <a:gd name="T1" fmla="*/ 0 h 30"/>
                  <a:gd name="T2" fmla="*/ 0 w 36"/>
                  <a:gd name="T3" fmla="*/ 0 h 30"/>
                  <a:gd name="T4" fmla="*/ 6 w 36"/>
                  <a:gd name="T5" fmla="*/ 25 h 30"/>
                  <a:gd name="T6" fmla="*/ 13 w 36"/>
                  <a:gd name="T7" fmla="*/ 16 h 30"/>
                  <a:gd name="T8" fmla="*/ 30 w 36"/>
                  <a:gd name="T9" fmla="*/ 30 h 30"/>
                  <a:gd name="T10" fmla="*/ 36 w 36"/>
                  <a:gd name="T11" fmla="*/ 24 h 30"/>
                  <a:gd name="T12" fmla="*/ 19 w 36"/>
                  <a:gd name="T13" fmla="*/ 11 h 30"/>
                  <a:gd name="T14" fmla="*/ 26 w 36"/>
                  <a:gd name="T15" fmla="*/ 0 h 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6" h="30">
                    <a:moveTo>
                      <a:pt x="26" y="0"/>
                    </a:moveTo>
                    <a:lnTo>
                      <a:pt x="0" y="0"/>
                    </a:lnTo>
                    <a:lnTo>
                      <a:pt x="6" y="25"/>
                    </a:lnTo>
                    <a:lnTo>
                      <a:pt x="13" y="16"/>
                    </a:lnTo>
                    <a:lnTo>
                      <a:pt x="30" y="30"/>
                    </a:lnTo>
                    <a:lnTo>
                      <a:pt x="36" y="24"/>
                    </a:lnTo>
                    <a:lnTo>
                      <a:pt x="19" y="11"/>
                    </a:lnTo>
                    <a:lnTo>
                      <a:pt x="2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 name="Rectangle 80447">
                <a:extLst>
                  <a:ext uri="{FF2B5EF4-FFF2-40B4-BE49-F238E27FC236}">
                    <a16:creationId xmlns:a16="http://schemas.microsoft.com/office/drawing/2014/main" id="{5FF9202C-26DA-E23F-D789-E3DC88B10407}"/>
                  </a:ext>
                </a:extLst>
              </p:cNvPr>
              <p:cNvSpPr>
                <a:spLocks noChangeArrowheads="1"/>
              </p:cNvSpPr>
              <p:nvPr/>
            </p:nvSpPr>
            <p:spPr bwMode="auto">
              <a:xfrm>
                <a:off x="11879786" y="9063629"/>
                <a:ext cx="1137177" cy="751350"/>
              </a:xfrm>
              <a:prstGeom prst="rect">
                <a:avLst/>
              </a:prstGeom>
              <a:solidFill>
                <a:srgbClr val="9BB2D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 name="Rectangle 80448">
                <a:extLst>
                  <a:ext uri="{FF2B5EF4-FFF2-40B4-BE49-F238E27FC236}">
                    <a16:creationId xmlns:a16="http://schemas.microsoft.com/office/drawing/2014/main" id="{137B3CBE-A0F1-4457-0639-40F184345223}"/>
                  </a:ext>
                </a:extLst>
              </p:cNvPr>
              <p:cNvSpPr>
                <a:spLocks noChangeArrowheads="1"/>
              </p:cNvSpPr>
              <p:nvPr/>
            </p:nvSpPr>
            <p:spPr bwMode="auto">
              <a:xfrm>
                <a:off x="11879786" y="9063629"/>
                <a:ext cx="1137177" cy="75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 name="Rectangle 80449">
                <a:extLst>
                  <a:ext uri="{FF2B5EF4-FFF2-40B4-BE49-F238E27FC236}">
                    <a16:creationId xmlns:a16="http://schemas.microsoft.com/office/drawing/2014/main" id="{D76472E9-5BCA-9ABC-3534-7002449EDE4C}"/>
                  </a:ext>
                </a:extLst>
              </p:cNvPr>
              <p:cNvSpPr>
                <a:spLocks noChangeArrowheads="1"/>
              </p:cNvSpPr>
              <p:nvPr/>
            </p:nvSpPr>
            <p:spPr bwMode="auto">
              <a:xfrm>
                <a:off x="11879786" y="9997739"/>
                <a:ext cx="873189" cy="142146"/>
              </a:xfrm>
              <a:prstGeom prst="rect">
                <a:avLst/>
              </a:prstGeom>
              <a:solidFill>
                <a:srgbClr val="9BB2D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 name="Rectangle 80450">
                <a:extLst>
                  <a:ext uri="{FF2B5EF4-FFF2-40B4-BE49-F238E27FC236}">
                    <a16:creationId xmlns:a16="http://schemas.microsoft.com/office/drawing/2014/main" id="{4CD8919A-402E-C52F-7AC9-B0132587AC6A}"/>
                  </a:ext>
                </a:extLst>
              </p:cNvPr>
              <p:cNvSpPr>
                <a:spLocks noChangeArrowheads="1"/>
              </p:cNvSpPr>
              <p:nvPr/>
            </p:nvSpPr>
            <p:spPr bwMode="auto">
              <a:xfrm>
                <a:off x="11879786" y="9997739"/>
                <a:ext cx="873189" cy="1421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 name="Rectangle 80451">
                <a:extLst>
                  <a:ext uri="{FF2B5EF4-FFF2-40B4-BE49-F238E27FC236}">
                    <a16:creationId xmlns:a16="http://schemas.microsoft.com/office/drawing/2014/main" id="{823BA4D2-1747-195C-B780-140AC4F0E9BA}"/>
                  </a:ext>
                </a:extLst>
              </p:cNvPr>
              <p:cNvSpPr>
                <a:spLocks noChangeArrowheads="1"/>
              </p:cNvSpPr>
              <p:nvPr/>
            </p:nvSpPr>
            <p:spPr bwMode="auto">
              <a:xfrm>
                <a:off x="11879786" y="10546022"/>
                <a:ext cx="995031" cy="60921"/>
              </a:xfrm>
              <a:prstGeom prst="rect">
                <a:avLst/>
              </a:prstGeom>
              <a:solidFill>
                <a:srgbClr val="9BB2D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 name="Rectangle 80452">
                <a:extLst>
                  <a:ext uri="{FF2B5EF4-FFF2-40B4-BE49-F238E27FC236}">
                    <a16:creationId xmlns:a16="http://schemas.microsoft.com/office/drawing/2014/main" id="{419796E5-933F-772B-AC78-615E78EE318D}"/>
                  </a:ext>
                </a:extLst>
              </p:cNvPr>
              <p:cNvSpPr>
                <a:spLocks noChangeArrowheads="1"/>
              </p:cNvSpPr>
              <p:nvPr/>
            </p:nvSpPr>
            <p:spPr bwMode="auto">
              <a:xfrm>
                <a:off x="11879786" y="10546022"/>
                <a:ext cx="995031" cy="609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 name="Rectangle 80453">
                <a:extLst>
                  <a:ext uri="{FF2B5EF4-FFF2-40B4-BE49-F238E27FC236}">
                    <a16:creationId xmlns:a16="http://schemas.microsoft.com/office/drawing/2014/main" id="{2FDD89FE-04DD-CA0F-4705-B5D77FBF7741}"/>
                  </a:ext>
                </a:extLst>
              </p:cNvPr>
              <p:cNvSpPr>
                <a:spLocks noChangeArrowheads="1"/>
              </p:cNvSpPr>
              <p:nvPr/>
            </p:nvSpPr>
            <p:spPr bwMode="auto">
              <a:xfrm>
                <a:off x="11879786" y="10688168"/>
                <a:ext cx="629508" cy="81228"/>
              </a:xfrm>
              <a:prstGeom prst="rect">
                <a:avLst/>
              </a:prstGeom>
              <a:solidFill>
                <a:srgbClr val="9BB2D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 name="Rectangle 80454">
                <a:extLst>
                  <a:ext uri="{FF2B5EF4-FFF2-40B4-BE49-F238E27FC236}">
                    <a16:creationId xmlns:a16="http://schemas.microsoft.com/office/drawing/2014/main" id="{47E881C5-327C-0AD4-E543-AA7D7F7C6B6F}"/>
                  </a:ext>
                </a:extLst>
              </p:cNvPr>
              <p:cNvSpPr>
                <a:spLocks noChangeArrowheads="1"/>
              </p:cNvSpPr>
              <p:nvPr/>
            </p:nvSpPr>
            <p:spPr bwMode="auto">
              <a:xfrm>
                <a:off x="11879786" y="10688168"/>
                <a:ext cx="629508" cy="812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 name="Rectangle 80455">
                <a:extLst>
                  <a:ext uri="{FF2B5EF4-FFF2-40B4-BE49-F238E27FC236}">
                    <a16:creationId xmlns:a16="http://schemas.microsoft.com/office/drawing/2014/main" id="{8678AC52-6096-3102-84E4-C5EA7532E944}"/>
                  </a:ext>
                </a:extLst>
              </p:cNvPr>
              <p:cNvSpPr>
                <a:spLocks noChangeArrowheads="1"/>
              </p:cNvSpPr>
              <p:nvPr/>
            </p:nvSpPr>
            <p:spPr bwMode="auto">
              <a:xfrm>
                <a:off x="12570215" y="10688168"/>
                <a:ext cx="263988" cy="81228"/>
              </a:xfrm>
              <a:prstGeom prst="rect">
                <a:avLst/>
              </a:prstGeom>
              <a:solidFill>
                <a:srgbClr val="9BB2D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 name="Rectangle 80456">
                <a:extLst>
                  <a:ext uri="{FF2B5EF4-FFF2-40B4-BE49-F238E27FC236}">
                    <a16:creationId xmlns:a16="http://schemas.microsoft.com/office/drawing/2014/main" id="{DF4566EA-2BF7-CFA2-1580-DEB7C6A78847}"/>
                  </a:ext>
                </a:extLst>
              </p:cNvPr>
              <p:cNvSpPr>
                <a:spLocks noChangeArrowheads="1"/>
              </p:cNvSpPr>
              <p:nvPr/>
            </p:nvSpPr>
            <p:spPr bwMode="auto">
              <a:xfrm>
                <a:off x="12570215" y="10688168"/>
                <a:ext cx="263988" cy="812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 name="Rectangle 80457">
                <a:extLst>
                  <a:ext uri="{FF2B5EF4-FFF2-40B4-BE49-F238E27FC236}">
                    <a16:creationId xmlns:a16="http://schemas.microsoft.com/office/drawing/2014/main" id="{C63D5935-C829-72F1-E449-F742565A7CDA}"/>
                  </a:ext>
                </a:extLst>
              </p:cNvPr>
              <p:cNvSpPr>
                <a:spLocks noChangeArrowheads="1"/>
              </p:cNvSpPr>
              <p:nvPr/>
            </p:nvSpPr>
            <p:spPr bwMode="auto">
              <a:xfrm>
                <a:off x="13220032" y="10546022"/>
                <a:ext cx="1015338" cy="60921"/>
              </a:xfrm>
              <a:prstGeom prst="rect">
                <a:avLst/>
              </a:prstGeom>
              <a:solidFill>
                <a:srgbClr val="9BB2D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 name="Rectangle 80458">
                <a:extLst>
                  <a:ext uri="{FF2B5EF4-FFF2-40B4-BE49-F238E27FC236}">
                    <a16:creationId xmlns:a16="http://schemas.microsoft.com/office/drawing/2014/main" id="{A94C8F47-05A5-86F0-7927-A8E5BEB38B51}"/>
                  </a:ext>
                </a:extLst>
              </p:cNvPr>
              <p:cNvSpPr>
                <a:spLocks noChangeArrowheads="1"/>
              </p:cNvSpPr>
              <p:nvPr/>
            </p:nvSpPr>
            <p:spPr bwMode="auto">
              <a:xfrm>
                <a:off x="13220032" y="10546022"/>
                <a:ext cx="1015338" cy="609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 name="Rectangle 80459">
                <a:extLst>
                  <a:ext uri="{FF2B5EF4-FFF2-40B4-BE49-F238E27FC236}">
                    <a16:creationId xmlns:a16="http://schemas.microsoft.com/office/drawing/2014/main" id="{E6C4E4DF-7919-5E5B-4037-E767460F1148}"/>
                  </a:ext>
                </a:extLst>
              </p:cNvPr>
              <p:cNvSpPr>
                <a:spLocks noChangeArrowheads="1"/>
              </p:cNvSpPr>
              <p:nvPr/>
            </p:nvSpPr>
            <p:spPr bwMode="auto">
              <a:xfrm>
                <a:off x="13220032" y="10688168"/>
                <a:ext cx="609201" cy="81228"/>
              </a:xfrm>
              <a:prstGeom prst="rect">
                <a:avLst/>
              </a:prstGeom>
              <a:solidFill>
                <a:srgbClr val="9BB2D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 name="Rectangle 80460">
                <a:extLst>
                  <a:ext uri="{FF2B5EF4-FFF2-40B4-BE49-F238E27FC236}">
                    <a16:creationId xmlns:a16="http://schemas.microsoft.com/office/drawing/2014/main" id="{794BA448-64A9-718C-6CA7-75DFA1A5ACDC}"/>
                  </a:ext>
                </a:extLst>
              </p:cNvPr>
              <p:cNvSpPr>
                <a:spLocks noChangeArrowheads="1"/>
              </p:cNvSpPr>
              <p:nvPr/>
            </p:nvSpPr>
            <p:spPr bwMode="auto">
              <a:xfrm>
                <a:off x="13220032" y="10688168"/>
                <a:ext cx="609201" cy="812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 name="Rectangle 80461">
                <a:extLst>
                  <a:ext uri="{FF2B5EF4-FFF2-40B4-BE49-F238E27FC236}">
                    <a16:creationId xmlns:a16="http://schemas.microsoft.com/office/drawing/2014/main" id="{F76C247F-9501-3C40-5AB4-5949F859598E}"/>
                  </a:ext>
                </a:extLst>
              </p:cNvPr>
              <p:cNvSpPr>
                <a:spLocks noChangeArrowheads="1"/>
              </p:cNvSpPr>
              <p:nvPr/>
            </p:nvSpPr>
            <p:spPr bwMode="auto">
              <a:xfrm>
                <a:off x="13890154" y="10688168"/>
                <a:ext cx="263988" cy="81228"/>
              </a:xfrm>
              <a:prstGeom prst="rect">
                <a:avLst/>
              </a:prstGeom>
              <a:solidFill>
                <a:srgbClr val="9BB2D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8" name="Rectangle 80462">
                <a:extLst>
                  <a:ext uri="{FF2B5EF4-FFF2-40B4-BE49-F238E27FC236}">
                    <a16:creationId xmlns:a16="http://schemas.microsoft.com/office/drawing/2014/main" id="{22CEFBC4-C3C5-0A89-AE45-1E8377CBCD88}"/>
                  </a:ext>
                </a:extLst>
              </p:cNvPr>
              <p:cNvSpPr>
                <a:spLocks noChangeArrowheads="1"/>
              </p:cNvSpPr>
              <p:nvPr/>
            </p:nvSpPr>
            <p:spPr bwMode="auto">
              <a:xfrm>
                <a:off x="13890154" y="10688168"/>
                <a:ext cx="263988" cy="812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9" name="Rectangle 80463">
                <a:extLst>
                  <a:ext uri="{FF2B5EF4-FFF2-40B4-BE49-F238E27FC236}">
                    <a16:creationId xmlns:a16="http://schemas.microsoft.com/office/drawing/2014/main" id="{6A6F7EF5-FC87-9F11-227B-6940B6028AE5}"/>
                  </a:ext>
                </a:extLst>
              </p:cNvPr>
              <p:cNvSpPr>
                <a:spLocks noChangeArrowheads="1"/>
              </p:cNvSpPr>
              <p:nvPr/>
            </p:nvSpPr>
            <p:spPr bwMode="auto">
              <a:xfrm>
                <a:off x="11879786" y="10180499"/>
                <a:ext cx="995031" cy="60921"/>
              </a:xfrm>
              <a:prstGeom prst="rect">
                <a:avLst/>
              </a:prstGeom>
              <a:solidFill>
                <a:srgbClr val="9BB2D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0" name="Rectangle 80464">
                <a:extLst>
                  <a:ext uri="{FF2B5EF4-FFF2-40B4-BE49-F238E27FC236}">
                    <a16:creationId xmlns:a16="http://schemas.microsoft.com/office/drawing/2014/main" id="{9C154D8E-5821-BFBF-AF29-905E0CC48FBE}"/>
                  </a:ext>
                </a:extLst>
              </p:cNvPr>
              <p:cNvSpPr>
                <a:spLocks noChangeArrowheads="1"/>
              </p:cNvSpPr>
              <p:nvPr/>
            </p:nvSpPr>
            <p:spPr bwMode="auto">
              <a:xfrm>
                <a:off x="11879786" y="10180499"/>
                <a:ext cx="995031" cy="609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1" name="Rectangle 80465">
                <a:extLst>
                  <a:ext uri="{FF2B5EF4-FFF2-40B4-BE49-F238E27FC236}">
                    <a16:creationId xmlns:a16="http://schemas.microsoft.com/office/drawing/2014/main" id="{05179FE8-6A95-CFFE-7957-8341174DFB2B}"/>
                  </a:ext>
                </a:extLst>
              </p:cNvPr>
              <p:cNvSpPr>
                <a:spLocks noChangeArrowheads="1"/>
              </p:cNvSpPr>
              <p:nvPr/>
            </p:nvSpPr>
            <p:spPr bwMode="auto">
              <a:xfrm>
                <a:off x="11879786" y="10322648"/>
                <a:ext cx="629508" cy="81228"/>
              </a:xfrm>
              <a:prstGeom prst="rect">
                <a:avLst/>
              </a:prstGeom>
              <a:solidFill>
                <a:srgbClr val="9BB2D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2" name="Rectangle 80466">
                <a:extLst>
                  <a:ext uri="{FF2B5EF4-FFF2-40B4-BE49-F238E27FC236}">
                    <a16:creationId xmlns:a16="http://schemas.microsoft.com/office/drawing/2014/main" id="{8DB9E46B-26BF-8850-85A5-31AA43B715C9}"/>
                  </a:ext>
                </a:extLst>
              </p:cNvPr>
              <p:cNvSpPr>
                <a:spLocks noChangeArrowheads="1"/>
              </p:cNvSpPr>
              <p:nvPr/>
            </p:nvSpPr>
            <p:spPr bwMode="auto">
              <a:xfrm>
                <a:off x="11879786" y="10322648"/>
                <a:ext cx="629508" cy="812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 name="Rectangle 80467">
                <a:extLst>
                  <a:ext uri="{FF2B5EF4-FFF2-40B4-BE49-F238E27FC236}">
                    <a16:creationId xmlns:a16="http://schemas.microsoft.com/office/drawing/2014/main" id="{AD04BA45-ADD3-1F2F-8888-044994023481}"/>
                  </a:ext>
                </a:extLst>
              </p:cNvPr>
              <p:cNvSpPr>
                <a:spLocks noChangeArrowheads="1"/>
              </p:cNvSpPr>
              <p:nvPr/>
            </p:nvSpPr>
            <p:spPr bwMode="auto">
              <a:xfrm>
                <a:off x="12570215" y="10322648"/>
                <a:ext cx="263988" cy="81228"/>
              </a:xfrm>
              <a:prstGeom prst="rect">
                <a:avLst/>
              </a:prstGeom>
              <a:solidFill>
                <a:srgbClr val="9BB2D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 name="Rectangle 80468">
                <a:extLst>
                  <a:ext uri="{FF2B5EF4-FFF2-40B4-BE49-F238E27FC236}">
                    <a16:creationId xmlns:a16="http://schemas.microsoft.com/office/drawing/2014/main" id="{39305E88-9318-53A5-F2BD-1FE52C3EC762}"/>
                  </a:ext>
                </a:extLst>
              </p:cNvPr>
              <p:cNvSpPr>
                <a:spLocks noChangeArrowheads="1"/>
              </p:cNvSpPr>
              <p:nvPr/>
            </p:nvSpPr>
            <p:spPr bwMode="auto">
              <a:xfrm>
                <a:off x="12570215" y="10322648"/>
                <a:ext cx="263988" cy="812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 name="Rectangle 80469">
                <a:extLst>
                  <a:ext uri="{FF2B5EF4-FFF2-40B4-BE49-F238E27FC236}">
                    <a16:creationId xmlns:a16="http://schemas.microsoft.com/office/drawing/2014/main" id="{5BA35B64-F9D1-B823-0C62-C8C9F1E89604}"/>
                  </a:ext>
                </a:extLst>
              </p:cNvPr>
              <p:cNvSpPr>
                <a:spLocks noChangeArrowheads="1"/>
              </p:cNvSpPr>
              <p:nvPr/>
            </p:nvSpPr>
            <p:spPr bwMode="auto">
              <a:xfrm>
                <a:off x="13220032" y="9063629"/>
                <a:ext cx="1137177" cy="771657"/>
              </a:xfrm>
              <a:prstGeom prst="rect">
                <a:avLst/>
              </a:prstGeom>
              <a:solidFill>
                <a:srgbClr val="9BB2D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 name="Rectangle 80470">
                <a:extLst>
                  <a:ext uri="{FF2B5EF4-FFF2-40B4-BE49-F238E27FC236}">
                    <a16:creationId xmlns:a16="http://schemas.microsoft.com/office/drawing/2014/main" id="{19AA30DE-2385-838F-A5FC-E2358B917759}"/>
                  </a:ext>
                </a:extLst>
              </p:cNvPr>
              <p:cNvSpPr>
                <a:spLocks noChangeArrowheads="1"/>
              </p:cNvSpPr>
              <p:nvPr/>
            </p:nvSpPr>
            <p:spPr bwMode="auto">
              <a:xfrm>
                <a:off x="13220032" y="9063629"/>
                <a:ext cx="1137177" cy="7716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 name="Rectangle 80471">
                <a:extLst>
                  <a:ext uri="{FF2B5EF4-FFF2-40B4-BE49-F238E27FC236}">
                    <a16:creationId xmlns:a16="http://schemas.microsoft.com/office/drawing/2014/main" id="{46A4B88E-50EC-337D-6724-4B9C8EDE3EC8}"/>
                  </a:ext>
                </a:extLst>
              </p:cNvPr>
              <p:cNvSpPr>
                <a:spLocks noChangeArrowheads="1"/>
              </p:cNvSpPr>
              <p:nvPr/>
            </p:nvSpPr>
            <p:spPr bwMode="auto">
              <a:xfrm>
                <a:off x="13220032" y="9997739"/>
                <a:ext cx="852882" cy="142146"/>
              </a:xfrm>
              <a:prstGeom prst="rect">
                <a:avLst/>
              </a:prstGeom>
              <a:solidFill>
                <a:srgbClr val="9BB2D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 name="Rectangle 80472">
                <a:extLst>
                  <a:ext uri="{FF2B5EF4-FFF2-40B4-BE49-F238E27FC236}">
                    <a16:creationId xmlns:a16="http://schemas.microsoft.com/office/drawing/2014/main" id="{B1937643-8C41-ADAC-FC1E-5B086C81D389}"/>
                  </a:ext>
                </a:extLst>
              </p:cNvPr>
              <p:cNvSpPr>
                <a:spLocks noChangeArrowheads="1"/>
              </p:cNvSpPr>
              <p:nvPr/>
            </p:nvSpPr>
            <p:spPr bwMode="auto">
              <a:xfrm>
                <a:off x="13220032" y="9997739"/>
                <a:ext cx="852882" cy="1421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 name="Rectangle 80473">
                <a:extLst>
                  <a:ext uri="{FF2B5EF4-FFF2-40B4-BE49-F238E27FC236}">
                    <a16:creationId xmlns:a16="http://schemas.microsoft.com/office/drawing/2014/main" id="{20EC529E-F6FB-A652-6919-066EC3C0181C}"/>
                  </a:ext>
                </a:extLst>
              </p:cNvPr>
              <p:cNvSpPr>
                <a:spLocks noChangeArrowheads="1"/>
              </p:cNvSpPr>
              <p:nvPr/>
            </p:nvSpPr>
            <p:spPr bwMode="auto">
              <a:xfrm>
                <a:off x="13220032" y="10180499"/>
                <a:ext cx="1015338" cy="60921"/>
              </a:xfrm>
              <a:prstGeom prst="rect">
                <a:avLst/>
              </a:prstGeom>
              <a:solidFill>
                <a:srgbClr val="9BB2D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 name="Rectangle 80474">
                <a:extLst>
                  <a:ext uri="{FF2B5EF4-FFF2-40B4-BE49-F238E27FC236}">
                    <a16:creationId xmlns:a16="http://schemas.microsoft.com/office/drawing/2014/main" id="{D1903793-D776-16A6-71F9-FD2517B1C9CE}"/>
                  </a:ext>
                </a:extLst>
              </p:cNvPr>
              <p:cNvSpPr>
                <a:spLocks noChangeArrowheads="1"/>
              </p:cNvSpPr>
              <p:nvPr/>
            </p:nvSpPr>
            <p:spPr bwMode="auto">
              <a:xfrm>
                <a:off x="13220032" y="10180499"/>
                <a:ext cx="1015338" cy="609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 name="Rectangle 80475">
                <a:extLst>
                  <a:ext uri="{FF2B5EF4-FFF2-40B4-BE49-F238E27FC236}">
                    <a16:creationId xmlns:a16="http://schemas.microsoft.com/office/drawing/2014/main" id="{53C05C4B-9CE2-8D40-A205-65818133FA43}"/>
                  </a:ext>
                </a:extLst>
              </p:cNvPr>
              <p:cNvSpPr>
                <a:spLocks noChangeArrowheads="1"/>
              </p:cNvSpPr>
              <p:nvPr/>
            </p:nvSpPr>
            <p:spPr bwMode="auto">
              <a:xfrm>
                <a:off x="13220032" y="10322648"/>
                <a:ext cx="609201" cy="81228"/>
              </a:xfrm>
              <a:prstGeom prst="rect">
                <a:avLst/>
              </a:prstGeom>
              <a:solidFill>
                <a:srgbClr val="9BB2D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2" name="Rectangle 80476">
                <a:extLst>
                  <a:ext uri="{FF2B5EF4-FFF2-40B4-BE49-F238E27FC236}">
                    <a16:creationId xmlns:a16="http://schemas.microsoft.com/office/drawing/2014/main" id="{5CAD0F6E-FF7B-446C-5CD9-B3988C6E845D}"/>
                  </a:ext>
                </a:extLst>
              </p:cNvPr>
              <p:cNvSpPr>
                <a:spLocks noChangeArrowheads="1"/>
              </p:cNvSpPr>
              <p:nvPr/>
            </p:nvSpPr>
            <p:spPr bwMode="auto">
              <a:xfrm>
                <a:off x="13220032" y="10322648"/>
                <a:ext cx="609201" cy="812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3" name="Rectangle 80477">
                <a:extLst>
                  <a:ext uri="{FF2B5EF4-FFF2-40B4-BE49-F238E27FC236}">
                    <a16:creationId xmlns:a16="http://schemas.microsoft.com/office/drawing/2014/main" id="{EB684DE6-03D8-E5A0-DD59-69F1AB0A5448}"/>
                  </a:ext>
                </a:extLst>
              </p:cNvPr>
              <p:cNvSpPr>
                <a:spLocks noChangeArrowheads="1"/>
              </p:cNvSpPr>
              <p:nvPr/>
            </p:nvSpPr>
            <p:spPr bwMode="auto">
              <a:xfrm>
                <a:off x="13890154" y="10322648"/>
                <a:ext cx="263988" cy="81228"/>
              </a:xfrm>
              <a:prstGeom prst="rect">
                <a:avLst/>
              </a:prstGeom>
              <a:solidFill>
                <a:srgbClr val="9BB2D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4" name="Rectangle 80478">
                <a:extLst>
                  <a:ext uri="{FF2B5EF4-FFF2-40B4-BE49-F238E27FC236}">
                    <a16:creationId xmlns:a16="http://schemas.microsoft.com/office/drawing/2014/main" id="{8217E729-32E5-D245-5E51-A2E8EA758C9C}"/>
                  </a:ext>
                </a:extLst>
              </p:cNvPr>
              <p:cNvSpPr>
                <a:spLocks noChangeArrowheads="1"/>
              </p:cNvSpPr>
              <p:nvPr/>
            </p:nvSpPr>
            <p:spPr bwMode="auto">
              <a:xfrm>
                <a:off x="13890154" y="10322648"/>
                <a:ext cx="263988" cy="812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5" name="Rectangle 80479">
                <a:extLst>
                  <a:ext uri="{FF2B5EF4-FFF2-40B4-BE49-F238E27FC236}">
                    <a16:creationId xmlns:a16="http://schemas.microsoft.com/office/drawing/2014/main" id="{BBF8AC58-6670-AB05-5370-2FAA33D9AC29}"/>
                  </a:ext>
                </a:extLst>
              </p:cNvPr>
              <p:cNvSpPr>
                <a:spLocks noChangeArrowheads="1"/>
              </p:cNvSpPr>
              <p:nvPr/>
            </p:nvSpPr>
            <p:spPr bwMode="auto">
              <a:xfrm>
                <a:off x="11737640" y="8515346"/>
                <a:ext cx="2741412" cy="284295"/>
              </a:xfrm>
              <a:prstGeom prst="rect">
                <a:avLst/>
              </a:prstGeom>
              <a:solidFill>
                <a:srgbClr val="9BB2D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6" name="Rectangle 80480">
                <a:extLst>
                  <a:ext uri="{FF2B5EF4-FFF2-40B4-BE49-F238E27FC236}">
                    <a16:creationId xmlns:a16="http://schemas.microsoft.com/office/drawing/2014/main" id="{3E1D4F1A-A42C-2186-95F5-4B68067ADE07}"/>
                  </a:ext>
                </a:extLst>
              </p:cNvPr>
              <p:cNvSpPr>
                <a:spLocks noChangeArrowheads="1"/>
              </p:cNvSpPr>
              <p:nvPr/>
            </p:nvSpPr>
            <p:spPr bwMode="auto">
              <a:xfrm>
                <a:off x="11737640" y="8515346"/>
                <a:ext cx="2741412" cy="2842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7" name="Freeform 80481">
                <a:extLst>
                  <a:ext uri="{FF2B5EF4-FFF2-40B4-BE49-F238E27FC236}">
                    <a16:creationId xmlns:a16="http://schemas.microsoft.com/office/drawing/2014/main" id="{1D0B5CFD-594C-5A70-8391-357BEBBFB5F4}"/>
                  </a:ext>
                </a:extLst>
              </p:cNvPr>
              <p:cNvSpPr>
                <a:spLocks/>
              </p:cNvSpPr>
              <p:nvPr/>
            </p:nvSpPr>
            <p:spPr bwMode="auto">
              <a:xfrm>
                <a:off x="11981320" y="5977002"/>
                <a:ext cx="2294661" cy="548283"/>
              </a:xfrm>
              <a:custGeom>
                <a:avLst/>
                <a:gdLst>
                  <a:gd name="T0" fmla="*/ 87 w 87"/>
                  <a:gd name="T1" fmla="*/ 13 h 21"/>
                  <a:gd name="T2" fmla="*/ 79 w 87"/>
                  <a:gd name="T3" fmla="*/ 21 h 21"/>
                  <a:gd name="T4" fmla="*/ 8 w 87"/>
                  <a:gd name="T5" fmla="*/ 21 h 21"/>
                  <a:gd name="T6" fmla="*/ 0 w 87"/>
                  <a:gd name="T7" fmla="*/ 13 h 21"/>
                  <a:gd name="T8" fmla="*/ 0 w 87"/>
                  <a:gd name="T9" fmla="*/ 9 h 21"/>
                  <a:gd name="T10" fmla="*/ 8 w 87"/>
                  <a:gd name="T11" fmla="*/ 0 h 21"/>
                  <a:gd name="T12" fmla="*/ 79 w 87"/>
                  <a:gd name="T13" fmla="*/ 0 h 21"/>
                  <a:gd name="T14" fmla="*/ 87 w 87"/>
                  <a:gd name="T15" fmla="*/ 9 h 21"/>
                  <a:gd name="T16" fmla="*/ 87 w 87"/>
                  <a:gd name="T17" fmla="*/ 13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7" h="21">
                    <a:moveTo>
                      <a:pt x="87" y="13"/>
                    </a:moveTo>
                    <a:cubicBezTo>
                      <a:pt x="87" y="17"/>
                      <a:pt x="83" y="21"/>
                      <a:pt x="79" y="21"/>
                    </a:cubicBezTo>
                    <a:cubicBezTo>
                      <a:pt x="8" y="21"/>
                      <a:pt x="8" y="21"/>
                      <a:pt x="8" y="21"/>
                    </a:cubicBezTo>
                    <a:cubicBezTo>
                      <a:pt x="4" y="21"/>
                      <a:pt x="0" y="17"/>
                      <a:pt x="0" y="13"/>
                    </a:cubicBezTo>
                    <a:cubicBezTo>
                      <a:pt x="0" y="9"/>
                      <a:pt x="0" y="9"/>
                      <a:pt x="0" y="9"/>
                    </a:cubicBezTo>
                    <a:cubicBezTo>
                      <a:pt x="0" y="4"/>
                      <a:pt x="4" y="0"/>
                      <a:pt x="8" y="0"/>
                    </a:cubicBezTo>
                    <a:cubicBezTo>
                      <a:pt x="79" y="0"/>
                      <a:pt x="79" y="0"/>
                      <a:pt x="79" y="0"/>
                    </a:cubicBezTo>
                    <a:cubicBezTo>
                      <a:pt x="83" y="0"/>
                      <a:pt x="87" y="4"/>
                      <a:pt x="87" y="9"/>
                    </a:cubicBezTo>
                    <a:lnTo>
                      <a:pt x="87" y="13"/>
                    </a:lnTo>
                    <a:close/>
                  </a:path>
                </a:pathLst>
              </a:custGeom>
              <a:solidFill>
                <a:srgbClr val="FEBB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8" name="Freeform 80482">
                <a:extLst>
                  <a:ext uri="{FF2B5EF4-FFF2-40B4-BE49-F238E27FC236}">
                    <a16:creationId xmlns:a16="http://schemas.microsoft.com/office/drawing/2014/main" id="{4C915CBE-6972-3DEB-6C30-4F8B574E4D21}"/>
                  </a:ext>
                </a:extLst>
              </p:cNvPr>
              <p:cNvSpPr>
                <a:spLocks/>
              </p:cNvSpPr>
              <p:nvPr/>
            </p:nvSpPr>
            <p:spPr bwMode="auto">
              <a:xfrm>
                <a:off x="12164081" y="6606512"/>
                <a:ext cx="852882" cy="324909"/>
              </a:xfrm>
              <a:custGeom>
                <a:avLst/>
                <a:gdLst>
                  <a:gd name="T0" fmla="*/ 32 w 32"/>
                  <a:gd name="T1" fmla="*/ 9 h 12"/>
                  <a:gd name="T2" fmla="*/ 29 w 32"/>
                  <a:gd name="T3" fmla="*/ 12 h 12"/>
                  <a:gd name="T4" fmla="*/ 3 w 32"/>
                  <a:gd name="T5" fmla="*/ 12 h 12"/>
                  <a:gd name="T6" fmla="*/ 0 w 32"/>
                  <a:gd name="T7" fmla="*/ 9 h 12"/>
                  <a:gd name="T8" fmla="*/ 0 w 32"/>
                  <a:gd name="T9" fmla="*/ 3 h 12"/>
                  <a:gd name="T10" fmla="*/ 3 w 32"/>
                  <a:gd name="T11" fmla="*/ 0 h 12"/>
                  <a:gd name="T12" fmla="*/ 29 w 32"/>
                  <a:gd name="T13" fmla="*/ 0 h 12"/>
                  <a:gd name="T14" fmla="*/ 32 w 32"/>
                  <a:gd name="T15" fmla="*/ 3 h 12"/>
                  <a:gd name="T16" fmla="*/ 32 w 32"/>
                  <a:gd name="T17" fmla="*/ 9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12">
                    <a:moveTo>
                      <a:pt x="32" y="9"/>
                    </a:moveTo>
                    <a:cubicBezTo>
                      <a:pt x="32" y="11"/>
                      <a:pt x="31" y="12"/>
                      <a:pt x="29" y="12"/>
                    </a:cubicBezTo>
                    <a:cubicBezTo>
                      <a:pt x="3" y="12"/>
                      <a:pt x="3" y="12"/>
                      <a:pt x="3" y="12"/>
                    </a:cubicBezTo>
                    <a:cubicBezTo>
                      <a:pt x="1" y="12"/>
                      <a:pt x="0" y="11"/>
                      <a:pt x="0" y="9"/>
                    </a:cubicBezTo>
                    <a:cubicBezTo>
                      <a:pt x="0" y="3"/>
                      <a:pt x="0" y="3"/>
                      <a:pt x="0" y="3"/>
                    </a:cubicBezTo>
                    <a:cubicBezTo>
                      <a:pt x="0" y="2"/>
                      <a:pt x="1" y="0"/>
                      <a:pt x="3" y="0"/>
                    </a:cubicBezTo>
                    <a:cubicBezTo>
                      <a:pt x="29" y="0"/>
                      <a:pt x="29" y="0"/>
                      <a:pt x="29" y="0"/>
                    </a:cubicBezTo>
                    <a:cubicBezTo>
                      <a:pt x="31" y="0"/>
                      <a:pt x="32" y="2"/>
                      <a:pt x="32" y="3"/>
                    </a:cubicBezTo>
                    <a:lnTo>
                      <a:pt x="32" y="9"/>
                    </a:lnTo>
                    <a:close/>
                  </a:path>
                </a:pathLst>
              </a:custGeom>
              <a:solidFill>
                <a:srgbClr val="F15D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9" name="Freeform 80483">
                <a:extLst>
                  <a:ext uri="{FF2B5EF4-FFF2-40B4-BE49-F238E27FC236}">
                    <a16:creationId xmlns:a16="http://schemas.microsoft.com/office/drawing/2014/main" id="{9F48312F-464E-693E-BFF1-B92CF654A3E3}"/>
                  </a:ext>
                </a:extLst>
              </p:cNvPr>
              <p:cNvSpPr>
                <a:spLocks/>
              </p:cNvSpPr>
              <p:nvPr/>
            </p:nvSpPr>
            <p:spPr bwMode="auto">
              <a:xfrm>
                <a:off x="13098190" y="6606512"/>
                <a:ext cx="527976" cy="324909"/>
              </a:xfrm>
              <a:custGeom>
                <a:avLst/>
                <a:gdLst>
                  <a:gd name="T0" fmla="*/ 20 w 20"/>
                  <a:gd name="T1" fmla="*/ 9 h 12"/>
                  <a:gd name="T2" fmla="*/ 17 w 20"/>
                  <a:gd name="T3" fmla="*/ 12 h 12"/>
                  <a:gd name="T4" fmla="*/ 3 w 20"/>
                  <a:gd name="T5" fmla="*/ 12 h 12"/>
                  <a:gd name="T6" fmla="*/ 0 w 20"/>
                  <a:gd name="T7" fmla="*/ 9 h 12"/>
                  <a:gd name="T8" fmla="*/ 0 w 20"/>
                  <a:gd name="T9" fmla="*/ 3 h 12"/>
                  <a:gd name="T10" fmla="*/ 3 w 20"/>
                  <a:gd name="T11" fmla="*/ 0 h 12"/>
                  <a:gd name="T12" fmla="*/ 17 w 20"/>
                  <a:gd name="T13" fmla="*/ 0 h 12"/>
                  <a:gd name="T14" fmla="*/ 20 w 20"/>
                  <a:gd name="T15" fmla="*/ 3 h 12"/>
                  <a:gd name="T16" fmla="*/ 20 w 20"/>
                  <a:gd name="T17" fmla="*/ 9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12">
                    <a:moveTo>
                      <a:pt x="20" y="9"/>
                    </a:moveTo>
                    <a:cubicBezTo>
                      <a:pt x="20" y="11"/>
                      <a:pt x="18" y="12"/>
                      <a:pt x="17" y="12"/>
                    </a:cubicBezTo>
                    <a:cubicBezTo>
                      <a:pt x="3" y="12"/>
                      <a:pt x="3" y="12"/>
                      <a:pt x="3" y="12"/>
                    </a:cubicBezTo>
                    <a:cubicBezTo>
                      <a:pt x="1" y="12"/>
                      <a:pt x="0" y="11"/>
                      <a:pt x="0" y="9"/>
                    </a:cubicBezTo>
                    <a:cubicBezTo>
                      <a:pt x="0" y="3"/>
                      <a:pt x="0" y="3"/>
                      <a:pt x="0" y="3"/>
                    </a:cubicBezTo>
                    <a:cubicBezTo>
                      <a:pt x="0" y="2"/>
                      <a:pt x="1" y="0"/>
                      <a:pt x="3" y="0"/>
                    </a:cubicBezTo>
                    <a:cubicBezTo>
                      <a:pt x="17" y="0"/>
                      <a:pt x="17" y="0"/>
                      <a:pt x="17" y="0"/>
                    </a:cubicBezTo>
                    <a:cubicBezTo>
                      <a:pt x="18" y="0"/>
                      <a:pt x="20" y="2"/>
                      <a:pt x="20" y="3"/>
                    </a:cubicBezTo>
                    <a:lnTo>
                      <a:pt x="20" y="9"/>
                    </a:lnTo>
                    <a:close/>
                  </a:path>
                </a:pathLst>
              </a:custGeom>
              <a:solidFill>
                <a:srgbClr val="67A7D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0" name="Freeform 80484">
                <a:extLst>
                  <a:ext uri="{FF2B5EF4-FFF2-40B4-BE49-F238E27FC236}">
                    <a16:creationId xmlns:a16="http://schemas.microsoft.com/office/drawing/2014/main" id="{D89EF748-7EFC-FC3A-20B9-22571D302707}"/>
                  </a:ext>
                </a:extLst>
              </p:cNvPr>
              <p:cNvSpPr>
                <a:spLocks/>
              </p:cNvSpPr>
              <p:nvPr/>
            </p:nvSpPr>
            <p:spPr bwMode="auto">
              <a:xfrm>
                <a:off x="13646473" y="6606512"/>
                <a:ext cx="527976" cy="324909"/>
              </a:xfrm>
              <a:custGeom>
                <a:avLst/>
                <a:gdLst>
                  <a:gd name="T0" fmla="*/ 20 w 20"/>
                  <a:gd name="T1" fmla="*/ 9 h 12"/>
                  <a:gd name="T2" fmla="*/ 17 w 20"/>
                  <a:gd name="T3" fmla="*/ 12 h 12"/>
                  <a:gd name="T4" fmla="*/ 3 w 20"/>
                  <a:gd name="T5" fmla="*/ 12 h 12"/>
                  <a:gd name="T6" fmla="*/ 0 w 20"/>
                  <a:gd name="T7" fmla="*/ 9 h 12"/>
                  <a:gd name="T8" fmla="*/ 0 w 20"/>
                  <a:gd name="T9" fmla="*/ 3 h 12"/>
                  <a:gd name="T10" fmla="*/ 3 w 20"/>
                  <a:gd name="T11" fmla="*/ 0 h 12"/>
                  <a:gd name="T12" fmla="*/ 17 w 20"/>
                  <a:gd name="T13" fmla="*/ 0 h 12"/>
                  <a:gd name="T14" fmla="*/ 20 w 20"/>
                  <a:gd name="T15" fmla="*/ 3 h 12"/>
                  <a:gd name="T16" fmla="*/ 20 w 20"/>
                  <a:gd name="T17" fmla="*/ 9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12">
                    <a:moveTo>
                      <a:pt x="20" y="9"/>
                    </a:moveTo>
                    <a:cubicBezTo>
                      <a:pt x="20" y="11"/>
                      <a:pt x="19" y="12"/>
                      <a:pt x="17" y="12"/>
                    </a:cubicBezTo>
                    <a:cubicBezTo>
                      <a:pt x="3" y="12"/>
                      <a:pt x="3" y="12"/>
                      <a:pt x="3" y="12"/>
                    </a:cubicBezTo>
                    <a:cubicBezTo>
                      <a:pt x="2" y="12"/>
                      <a:pt x="0" y="11"/>
                      <a:pt x="0" y="9"/>
                    </a:cubicBezTo>
                    <a:cubicBezTo>
                      <a:pt x="0" y="3"/>
                      <a:pt x="0" y="3"/>
                      <a:pt x="0" y="3"/>
                    </a:cubicBezTo>
                    <a:cubicBezTo>
                      <a:pt x="0" y="2"/>
                      <a:pt x="2" y="0"/>
                      <a:pt x="3" y="0"/>
                    </a:cubicBezTo>
                    <a:cubicBezTo>
                      <a:pt x="17" y="0"/>
                      <a:pt x="17" y="0"/>
                      <a:pt x="17" y="0"/>
                    </a:cubicBezTo>
                    <a:cubicBezTo>
                      <a:pt x="19" y="0"/>
                      <a:pt x="20" y="2"/>
                      <a:pt x="20" y="3"/>
                    </a:cubicBezTo>
                    <a:lnTo>
                      <a:pt x="20" y="9"/>
                    </a:lnTo>
                    <a:close/>
                  </a:path>
                </a:pathLst>
              </a:custGeom>
              <a:solidFill>
                <a:srgbClr val="A9D0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1" name="Freeform 80485">
              <a:extLst>
                <a:ext uri="{FF2B5EF4-FFF2-40B4-BE49-F238E27FC236}">
                  <a16:creationId xmlns:a16="http://schemas.microsoft.com/office/drawing/2014/main" id="{6BB72145-EC30-52B6-6449-931F0A22EFD3}"/>
                </a:ext>
              </a:extLst>
            </p:cNvPr>
            <p:cNvSpPr>
              <a:spLocks/>
            </p:cNvSpPr>
            <p:nvPr/>
          </p:nvSpPr>
          <p:spPr bwMode="auto">
            <a:xfrm>
              <a:off x="11323637" y="8059503"/>
              <a:ext cx="735260" cy="912734"/>
            </a:xfrm>
            <a:custGeom>
              <a:avLst/>
              <a:gdLst>
                <a:gd name="T0" fmla="*/ 19 w 22"/>
                <a:gd name="T1" fmla="*/ 16 h 27"/>
                <a:gd name="T2" fmla="*/ 19 w 22"/>
                <a:gd name="T3" fmla="*/ 15 h 27"/>
                <a:gd name="T4" fmla="*/ 18 w 22"/>
                <a:gd name="T5" fmla="*/ 10 h 27"/>
                <a:gd name="T6" fmla="*/ 16 w 22"/>
                <a:gd name="T7" fmla="*/ 8 h 27"/>
                <a:gd name="T8" fmla="*/ 12 w 22"/>
                <a:gd name="T9" fmla="*/ 8 h 27"/>
                <a:gd name="T10" fmla="*/ 7 w 22"/>
                <a:gd name="T11" fmla="*/ 4 h 27"/>
                <a:gd name="T12" fmla="*/ 4 w 22"/>
                <a:gd name="T13" fmla="*/ 1 h 27"/>
                <a:gd name="T14" fmla="*/ 1 w 22"/>
                <a:gd name="T15" fmla="*/ 0 h 27"/>
                <a:gd name="T16" fmla="*/ 1 w 22"/>
                <a:gd name="T17" fmla="*/ 3 h 27"/>
                <a:gd name="T18" fmla="*/ 3 w 22"/>
                <a:gd name="T19" fmla="*/ 5 h 27"/>
                <a:gd name="T20" fmla="*/ 8 w 22"/>
                <a:gd name="T21" fmla="*/ 9 h 27"/>
                <a:gd name="T22" fmla="*/ 4 w 22"/>
                <a:gd name="T23" fmla="*/ 11 h 27"/>
                <a:gd name="T24" fmla="*/ 2 w 22"/>
                <a:gd name="T25" fmla="*/ 14 h 27"/>
                <a:gd name="T26" fmla="*/ 1 w 22"/>
                <a:gd name="T27" fmla="*/ 17 h 27"/>
                <a:gd name="T28" fmla="*/ 4 w 22"/>
                <a:gd name="T29" fmla="*/ 20 h 27"/>
                <a:gd name="T30" fmla="*/ 7 w 22"/>
                <a:gd name="T31" fmla="*/ 22 h 27"/>
                <a:gd name="T32" fmla="*/ 9 w 22"/>
                <a:gd name="T33" fmla="*/ 23 h 27"/>
                <a:gd name="T34" fmla="*/ 15 w 22"/>
                <a:gd name="T35" fmla="*/ 27 h 27"/>
                <a:gd name="T36" fmla="*/ 22 w 22"/>
                <a:gd name="T37" fmla="*/ 19 h 27"/>
                <a:gd name="T38" fmla="*/ 19 w 22"/>
                <a:gd name="T39" fmla="*/ 16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7">
                  <a:moveTo>
                    <a:pt x="19" y="16"/>
                  </a:moveTo>
                  <a:cubicBezTo>
                    <a:pt x="19" y="16"/>
                    <a:pt x="18" y="15"/>
                    <a:pt x="19" y="15"/>
                  </a:cubicBezTo>
                  <a:cubicBezTo>
                    <a:pt x="19" y="13"/>
                    <a:pt x="19" y="11"/>
                    <a:pt x="18" y="10"/>
                  </a:cubicBezTo>
                  <a:cubicBezTo>
                    <a:pt x="18" y="9"/>
                    <a:pt x="17" y="8"/>
                    <a:pt x="16" y="8"/>
                  </a:cubicBezTo>
                  <a:cubicBezTo>
                    <a:pt x="14" y="8"/>
                    <a:pt x="12" y="8"/>
                    <a:pt x="12" y="8"/>
                  </a:cubicBezTo>
                  <a:cubicBezTo>
                    <a:pt x="12" y="8"/>
                    <a:pt x="10" y="6"/>
                    <a:pt x="7" y="4"/>
                  </a:cubicBezTo>
                  <a:cubicBezTo>
                    <a:pt x="6" y="3"/>
                    <a:pt x="5" y="2"/>
                    <a:pt x="4" y="1"/>
                  </a:cubicBezTo>
                  <a:cubicBezTo>
                    <a:pt x="3" y="1"/>
                    <a:pt x="2" y="0"/>
                    <a:pt x="1" y="0"/>
                  </a:cubicBezTo>
                  <a:cubicBezTo>
                    <a:pt x="0" y="0"/>
                    <a:pt x="0" y="1"/>
                    <a:pt x="1" y="3"/>
                  </a:cubicBezTo>
                  <a:cubicBezTo>
                    <a:pt x="1" y="3"/>
                    <a:pt x="2" y="4"/>
                    <a:pt x="3" y="5"/>
                  </a:cubicBezTo>
                  <a:cubicBezTo>
                    <a:pt x="5" y="7"/>
                    <a:pt x="8" y="9"/>
                    <a:pt x="8" y="9"/>
                  </a:cubicBezTo>
                  <a:cubicBezTo>
                    <a:pt x="8" y="9"/>
                    <a:pt x="3" y="7"/>
                    <a:pt x="4" y="11"/>
                  </a:cubicBezTo>
                  <a:cubicBezTo>
                    <a:pt x="4" y="11"/>
                    <a:pt x="3" y="13"/>
                    <a:pt x="2" y="14"/>
                  </a:cubicBezTo>
                  <a:cubicBezTo>
                    <a:pt x="1" y="15"/>
                    <a:pt x="1" y="16"/>
                    <a:pt x="1" y="17"/>
                  </a:cubicBezTo>
                  <a:cubicBezTo>
                    <a:pt x="1" y="18"/>
                    <a:pt x="2" y="19"/>
                    <a:pt x="4" y="20"/>
                  </a:cubicBezTo>
                  <a:cubicBezTo>
                    <a:pt x="4" y="21"/>
                    <a:pt x="6" y="21"/>
                    <a:pt x="7" y="22"/>
                  </a:cubicBezTo>
                  <a:cubicBezTo>
                    <a:pt x="7" y="22"/>
                    <a:pt x="8" y="23"/>
                    <a:pt x="9" y="23"/>
                  </a:cubicBezTo>
                  <a:cubicBezTo>
                    <a:pt x="11" y="25"/>
                    <a:pt x="14" y="26"/>
                    <a:pt x="15" y="27"/>
                  </a:cubicBezTo>
                  <a:cubicBezTo>
                    <a:pt x="22" y="19"/>
                    <a:pt x="22" y="19"/>
                    <a:pt x="22" y="19"/>
                  </a:cubicBezTo>
                  <a:cubicBezTo>
                    <a:pt x="22" y="19"/>
                    <a:pt x="19" y="17"/>
                    <a:pt x="19" y="16"/>
                  </a:cubicBezTo>
                  <a:close/>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 name="Freeform 80486">
              <a:extLst>
                <a:ext uri="{FF2B5EF4-FFF2-40B4-BE49-F238E27FC236}">
                  <a16:creationId xmlns:a16="http://schemas.microsoft.com/office/drawing/2014/main" id="{A3A4C016-84DD-1349-AE27-097921CB9C76}"/>
                </a:ext>
              </a:extLst>
            </p:cNvPr>
            <p:cNvSpPr>
              <a:spLocks/>
            </p:cNvSpPr>
            <p:nvPr/>
          </p:nvSpPr>
          <p:spPr bwMode="auto">
            <a:xfrm>
              <a:off x="11602528" y="8338394"/>
              <a:ext cx="228183" cy="253537"/>
            </a:xfrm>
            <a:custGeom>
              <a:avLst/>
              <a:gdLst>
                <a:gd name="T0" fmla="*/ 4 w 7"/>
                <a:gd name="T1" fmla="*/ 0 h 8"/>
                <a:gd name="T2" fmla="*/ 1 w 7"/>
                <a:gd name="T3" fmla="*/ 2 h 8"/>
                <a:gd name="T4" fmla="*/ 0 w 7"/>
                <a:gd name="T5" fmla="*/ 4 h 8"/>
                <a:gd name="T6" fmla="*/ 0 w 7"/>
                <a:gd name="T7" fmla="*/ 6 h 8"/>
                <a:gd name="T8" fmla="*/ 2 w 7"/>
                <a:gd name="T9" fmla="*/ 8 h 8"/>
                <a:gd name="T10" fmla="*/ 4 w 7"/>
                <a:gd name="T11" fmla="*/ 8 h 8"/>
                <a:gd name="T12" fmla="*/ 7 w 7"/>
                <a:gd name="T13" fmla="*/ 5 h 8"/>
                <a:gd name="T14" fmla="*/ 6 w 7"/>
                <a:gd name="T15" fmla="*/ 6 h 8"/>
                <a:gd name="T16" fmla="*/ 4 w 7"/>
                <a:gd name="T17" fmla="*/ 7 h 8"/>
                <a:gd name="T18" fmla="*/ 2 w 7"/>
                <a:gd name="T19" fmla="*/ 7 h 8"/>
                <a:gd name="T20" fmla="*/ 1 w 7"/>
                <a:gd name="T21" fmla="*/ 6 h 8"/>
                <a:gd name="T22" fmla="*/ 1 w 7"/>
                <a:gd name="T23" fmla="*/ 4 h 8"/>
                <a:gd name="T24" fmla="*/ 1 w 7"/>
                <a:gd name="T25" fmla="*/ 3 h 8"/>
                <a:gd name="T26" fmla="*/ 4 w 7"/>
                <a:gd name="T2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 h="8">
                  <a:moveTo>
                    <a:pt x="4" y="0"/>
                  </a:moveTo>
                  <a:cubicBezTo>
                    <a:pt x="3" y="0"/>
                    <a:pt x="2" y="1"/>
                    <a:pt x="1" y="2"/>
                  </a:cubicBezTo>
                  <a:cubicBezTo>
                    <a:pt x="1" y="3"/>
                    <a:pt x="0" y="3"/>
                    <a:pt x="0" y="4"/>
                  </a:cubicBezTo>
                  <a:cubicBezTo>
                    <a:pt x="0" y="5"/>
                    <a:pt x="0" y="6"/>
                    <a:pt x="0" y="6"/>
                  </a:cubicBezTo>
                  <a:cubicBezTo>
                    <a:pt x="1" y="7"/>
                    <a:pt x="1" y="7"/>
                    <a:pt x="2" y="8"/>
                  </a:cubicBezTo>
                  <a:cubicBezTo>
                    <a:pt x="3" y="8"/>
                    <a:pt x="4" y="8"/>
                    <a:pt x="4" y="8"/>
                  </a:cubicBezTo>
                  <a:cubicBezTo>
                    <a:pt x="5" y="7"/>
                    <a:pt x="6" y="6"/>
                    <a:pt x="7" y="5"/>
                  </a:cubicBezTo>
                  <a:cubicBezTo>
                    <a:pt x="7" y="5"/>
                    <a:pt x="6" y="6"/>
                    <a:pt x="6" y="6"/>
                  </a:cubicBezTo>
                  <a:cubicBezTo>
                    <a:pt x="5" y="7"/>
                    <a:pt x="5" y="7"/>
                    <a:pt x="4" y="7"/>
                  </a:cubicBezTo>
                  <a:cubicBezTo>
                    <a:pt x="3" y="7"/>
                    <a:pt x="3" y="8"/>
                    <a:pt x="2" y="7"/>
                  </a:cubicBezTo>
                  <a:cubicBezTo>
                    <a:pt x="2" y="7"/>
                    <a:pt x="1" y="7"/>
                    <a:pt x="1" y="6"/>
                  </a:cubicBezTo>
                  <a:cubicBezTo>
                    <a:pt x="1" y="6"/>
                    <a:pt x="0" y="5"/>
                    <a:pt x="1" y="4"/>
                  </a:cubicBezTo>
                  <a:cubicBezTo>
                    <a:pt x="1" y="4"/>
                    <a:pt x="1" y="3"/>
                    <a:pt x="1" y="3"/>
                  </a:cubicBezTo>
                  <a:cubicBezTo>
                    <a:pt x="2" y="2"/>
                    <a:pt x="3" y="1"/>
                    <a:pt x="4" y="0"/>
                  </a:cubicBezTo>
                  <a:close/>
                </a:path>
              </a:pathLst>
            </a:custGeom>
            <a:solidFill>
              <a:srgbClr val="E2A9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 name="Freeform 80487">
              <a:extLst>
                <a:ext uri="{FF2B5EF4-FFF2-40B4-BE49-F238E27FC236}">
                  <a16:creationId xmlns:a16="http://schemas.microsoft.com/office/drawing/2014/main" id="{99224735-B354-EED5-A68E-E5F7C04DA951}"/>
                </a:ext>
              </a:extLst>
            </p:cNvPr>
            <p:cNvSpPr>
              <a:spLocks/>
            </p:cNvSpPr>
            <p:nvPr/>
          </p:nvSpPr>
          <p:spPr bwMode="auto">
            <a:xfrm>
              <a:off x="13275876" y="10417402"/>
              <a:ext cx="2611433" cy="2281837"/>
            </a:xfrm>
            <a:custGeom>
              <a:avLst/>
              <a:gdLst>
                <a:gd name="T0" fmla="*/ 3 w 79"/>
                <a:gd name="T1" fmla="*/ 69 h 69"/>
                <a:gd name="T2" fmla="*/ 35 w 79"/>
                <a:gd name="T3" fmla="*/ 69 h 69"/>
                <a:gd name="T4" fmla="*/ 36 w 79"/>
                <a:gd name="T5" fmla="*/ 45 h 69"/>
                <a:gd name="T6" fmla="*/ 36 w 79"/>
                <a:gd name="T7" fmla="*/ 43 h 69"/>
                <a:gd name="T8" fmla="*/ 37 w 79"/>
                <a:gd name="T9" fmla="*/ 35 h 69"/>
                <a:gd name="T10" fmla="*/ 37 w 79"/>
                <a:gd name="T11" fmla="*/ 34 h 69"/>
                <a:gd name="T12" fmla="*/ 43 w 79"/>
                <a:gd name="T13" fmla="*/ 34 h 69"/>
                <a:gd name="T14" fmla="*/ 43 w 79"/>
                <a:gd name="T15" fmla="*/ 34 h 69"/>
                <a:gd name="T16" fmla="*/ 43 w 79"/>
                <a:gd name="T17" fmla="*/ 35 h 69"/>
                <a:gd name="T18" fmla="*/ 43 w 79"/>
                <a:gd name="T19" fmla="*/ 43 h 69"/>
                <a:gd name="T20" fmla="*/ 43 w 79"/>
                <a:gd name="T21" fmla="*/ 45 h 69"/>
                <a:gd name="T22" fmla="*/ 46 w 79"/>
                <a:gd name="T23" fmla="*/ 69 h 69"/>
                <a:gd name="T24" fmla="*/ 79 w 79"/>
                <a:gd name="T25" fmla="*/ 69 h 69"/>
                <a:gd name="T26" fmla="*/ 78 w 79"/>
                <a:gd name="T27" fmla="*/ 39 h 69"/>
                <a:gd name="T28" fmla="*/ 78 w 79"/>
                <a:gd name="T29" fmla="*/ 0 h 69"/>
                <a:gd name="T30" fmla="*/ 0 w 79"/>
                <a:gd name="T31" fmla="*/ 0 h 69"/>
                <a:gd name="T32" fmla="*/ 2 w 79"/>
                <a:gd name="T33" fmla="*/ 45 h 69"/>
                <a:gd name="T34" fmla="*/ 3 w 79"/>
                <a:gd name="T35" fmla="*/ 6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9" h="69">
                  <a:moveTo>
                    <a:pt x="3" y="69"/>
                  </a:moveTo>
                  <a:cubicBezTo>
                    <a:pt x="35" y="69"/>
                    <a:pt x="35" y="69"/>
                    <a:pt x="35" y="69"/>
                  </a:cubicBezTo>
                  <a:cubicBezTo>
                    <a:pt x="36" y="59"/>
                    <a:pt x="36" y="48"/>
                    <a:pt x="36" y="45"/>
                  </a:cubicBezTo>
                  <a:cubicBezTo>
                    <a:pt x="36" y="44"/>
                    <a:pt x="36" y="43"/>
                    <a:pt x="36" y="43"/>
                  </a:cubicBezTo>
                  <a:cubicBezTo>
                    <a:pt x="37" y="39"/>
                    <a:pt x="37" y="36"/>
                    <a:pt x="37" y="35"/>
                  </a:cubicBezTo>
                  <a:cubicBezTo>
                    <a:pt x="37" y="34"/>
                    <a:pt x="37" y="34"/>
                    <a:pt x="37" y="34"/>
                  </a:cubicBezTo>
                  <a:cubicBezTo>
                    <a:pt x="43" y="34"/>
                    <a:pt x="43" y="34"/>
                    <a:pt x="43" y="34"/>
                  </a:cubicBezTo>
                  <a:cubicBezTo>
                    <a:pt x="43" y="34"/>
                    <a:pt x="43" y="34"/>
                    <a:pt x="43" y="34"/>
                  </a:cubicBezTo>
                  <a:cubicBezTo>
                    <a:pt x="43" y="34"/>
                    <a:pt x="43" y="35"/>
                    <a:pt x="43" y="35"/>
                  </a:cubicBezTo>
                  <a:cubicBezTo>
                    <a:pt x="43" y="37"/>
                    <a:pt x="43" y="39"/>
                    <a:pt x="43" y="43"/>
                  </a:cubicBezTo>
                  <a:cubicBezTo>
                    <a:pt x="43" y="43"/>
                    <a:pt x="43" y="44"/>
                    <a:pt x="43" y="45"/>
                  </a:cubicBezTo>
                  <a:cubicBezTo>
                    <a:pt x="44" y="51"/>
                    <a:pt x="45" y="60"/>
                    <a:pt x="46" y="69"/>
                  </a:cubicBezTo>
                  <a:cubicBezTo>
                    <a:pt x="79" y="69"/>
                    <a:pt x="79" y="69"/>
                    <a:pt x="79" y="69"/>
                  </a:cubicBezTo>
                  <a:cubicBezTo>
                    <a:pt x="79" y="59"/>
                    <a:pt x="79" y="49"/>
                    <a:pt x="78" y="39"/>
                  </a:cubicBezTo>
                  <a:cubicBezTo>
                    <a:pt x="78" y="26"/>
                    <a:pt x="78" y="13"/>
                    <a:pt x="78" y="0"/>
                  </a:cubicBezTo>
                  <a:cubicBezTo>
                    <a:pt x="0" y="0"/>
                    <a:pt x="0" y="0"/>
                    <a:pt x="0" y="0"/>
                  </a:cubicBezTo>
                  <a:cubicBezTo>
                    <a:pt x="1" y="12"/>
                    <a:pt x="1" y="27"/>
                    <a:pt x="2" y="45"/>
                  </a:cubicBezTo>
                  <a:cubicBezTo>
                    <a:pt x="2" y="53"/>
                    <a:pt x="2" y="61"/>
                    <a:pt x="3" y="69"/>
                  </a:cubicBezTo>
                  <a:close/>
                </a:path>
              </a:pathLst>
            </a:custGeom>
            <a:solidFill>
              <a:srgbClr val="3EBA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 name="Freeform 80488">
              <a:extLst>
                <a:ext uri="{FF2B5EF4-FFF2-40B4-BE49-F238E27FC236}">
                  <a16:creationId xmlns:a16="http://schemas.microsoft.com/office/drawing/2014/main" id="{631D2F7A-F81C-31E6-4110-C4987B2DFD98}"/>
                </a:ext>
              </a:extLst>
            </p:cNvPr>
            <p:cNvSpPr>
              <a:spLocks/>
            </p:cNvSpPr>
            <p:nvPr/>
          </p:nvSpPr>
          <p:spPr bwMode="auto">
            <a:xfrm>
              <a:off x="13275876" y="10417402"/>
              <a:ext cx="2611433" cy="278891"/>
            </a:xfrm>
            <a:custGeom>
              <a:avLst/>
              <a:gdLst>
                <a:gd name="T0" fmla="*/ 0 w 103"/>
                <a:gd name="T1" fmla="*/ 1 h 11"/>
                <a:gd name="T2" fmla="*/ 102 w 103"/>
                <a:gd name="T3" fmla="*/ 11 h 11"/>
                <a:gd name="T4" fmla="*/ 103 w 103"/>
                <a:gd name="T5" fmla="*/ 0 h 11"/>
                <a:gd name="T6" fmla="*/ 0 w 103"/>
                <a:gd name="T7" fmla="*/ 0 h 11"/>
                <a:gd name="T8" fmla="*/ 0 w 103"/>
                <a:gd name="T9" fmla="*/ 1 h 11"/>
              </a:gdLst>
              <a:ahLst/>
              <a:cxnLst>
                <a:cxn ang="0">
                  <a:pos x="T0" y="T1"/>
                </a:cxn>
                <a:cxn ang="0">
                  <a:pos x="T2" y="T3"/>
                </a:cxn>
                <a:cxn ang="0">
                  <a:pos x="T4" y="T5"/>
                </a:cxn>
                <a:cxn ang="0">
                  <a:pos x="T6" y="T7"/>
                </a:cxn>
                <a:cxn ang="0">
                  <a:pos x="T8" y="T9"/>
                </a:cxn>
              </a:cxnLst>
              <a:rect l="0" t="0" r="r" b="b"/>
              <a:pathLst>
                <a:path w="103" h="11">
                  <a:moveTo>
                    <a:pt x="0" y="1"/>
                  </a:moveTo>
                  <a:lnTo>
                    <a:pt x="102" y="11"/>
                  </a:lnTo>
                  <a:lnTo>
                    <a:pt x="103" y="0"/>
                  </a:lnTo>
                  <a:lnTo>
                    <a:pt x="0" y="0"/>
                  </a:lnTo>
                  <a:lnTo>
                    <a:pt x="0" y="1"/>
                  </a:lnTo>
                  <a:close/>
                </a:path>
              </a:pathLst>
            </a:custGeom>
            <a:solidFill>
              <a:srgbClr val="2CA5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 name="Freeform 80489">
              <a:extLst>
                <a:ext uri="{FF2B5EF4-FFF2-40B4-BE49-F238E27FC236}">
                  <a16:creationId xmlns:a16="http://schemas.microsoft.com/office/drawing/2014/main" id="{7919999F-F7E9-88AB-5C5A-F138705ED4CF}"/>
                </a:ext>
              </a:extLst>
            </p:cNvPr>
            <p:cNvSpPr>
              <a:spLocks/>
            </p:cNvSpPr>
            <p:nvPr/>
          </p:nvSpPr>
          <p:spPr bwMode="auto">
            <a:xfrm>
              <a:off x="12616678" y="8414455"/>
              <a:ext cx="1191625" cy="1318395"/>
            </a:xfrm>
            <a:custGeom>
              <a:avLst/>
              <a:gdLst>
                <a:gd name="T0" fmla="*/ 12 w 36"/>
                <a:gd name="T1" fmla="*/ 0 h 40"/>
                <a:gd name="T2" fmla="*/ 3 w 36"/>
                <a:gd name="T3" fmla="*/ 23 h 40"/>
                <a:gd name="T4" fmla="*/ 0 w 36"/>
                <a:gd name="T5" fmla="*/ 32 h 40"/>
                <a:gd name="T6" fmla="*/ 9 w 36"/>
                <a:gd name="T7" fmla="*/ 40 h 40"/>
                <a:gd name="T8" fmla="*/ 21 w 36"/>
                <a:gd name="T9" fmla="*/ 32 h 40"/>
                <a:gd name="T10" fmla="*/ 26 w 36"/>
                <a:gd name="T11" fmla="*/ 26 h 40"/>
                <a:gd name="T12" fmla="*/ 36 w 36"/>
                <a:gd name="T13" fmla="*/ 10 h 40"/>
                <a:gd name="T14" fmla="*/ 12 w 36"/>
                <a:gd name="T15" fmla="*/ 0 h 4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6" h="40">
                  <a:moveTo>
                    <a:pt x="12" y="0"/>
                  </a:moveTo>
                  <a:cubicBezTo>
                    <a:pt x="9" y="5"/>
                    <a:pt x="6" y="16"/>
                    <a:pt x="3" y="23"/>
                  </a:cubicBezTo>
                  <a:cubicBezTo>
                    <a:pt x="3" y="24"/>
                    <a:pt x="0" y="30"/>
                    <a:pt x="0" y="32"/>
                  </a:cubicBezTo>
                  <a:cubicBezTo>
                    <a:pt x="0" y="37"/>
                    <a:pt x="4" y="40"/>
                    <a:pt x="9" y="40"/>
                  </a:cubicBezTo>
                  <a:cubicBezTo>
                    <a:pt x="12" y="40"/>
                    <a:pt x="20" y="33"/>
                    <a:pt x="21" y="32"/>
                  </a:cubicBezTo>
                  <a:cubicBezTo>
                    <a:pt x="22" y="30"/>
                    <a:pt x="24" y="28"/>
                    <a:pt x="26" y="26"/>
                  </a:cubicBezTo>
                  <a:cubicBezTo>
                    <a:pt x="30" y="20"/>
                    <a:pt x="33" y="15"/>
                    <a:pt x="36" y="10"/>
                  </a:cubicBezTo>
                  <a:cubicBezTo>
                    <a:pt x="28" y="7"/>
                    <a:pt x="20" y="3"/>
                    <a:pt x="12" y="0"/>
                  </a:cubicBezTo>
                  <a:close/>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 name="Freeform 80490">
              <a:extLst>
                <a:ext uri="{FF2B5EF4-FFF2-40B4-BE49-F238E27FC236}">
                  <a16:creationId xmlns:a16="http://schemas.microsoft.com/office/drawing/2014/main" id="{D60475B8-9AE9-0C54-541E-E7C13011F58E}"/>
                </a:ext>
              </a:extLst>
            </p:cNvPr>
            <p:cNvSpPr>
              <a:spLocks/>
            </p:cNvSpPr>
            <p:nvPr/>
          </p:nvSpPr>
          <p:spPr bwMode="auto">
            <a:xfrm>
              <a:off x="12819507" y="7222831"/>
              <a:ext cx="1521224" cy="1977593"/>
            </a:xfrm>
            <a:custGeom>
              <a:avLst/>
              <a:gdLst>
                <a:gd name="T0" fmla="*/ 43 w 46"/>
                <a:gd name="T1" fmla="*/ 5 h 60"/>
                <a:gd name="T2" fmla="*/ 41 w 46"/>
                <a:gd name="T3" fmla="*/ 2 h 60"/>
                <a:gd name="T4" fmla="*/ 33 w 46"/>
                <a:gd name="T5" fmla="*/ 0 h 60"/>
                <a:gd name="T6" fmla="*/ 0 w 46"/>
                <a:gd name="T7" fmla="*/ 48 h 60"/>
                <a:gd name="T8" fmla="*/ 24 w 46"/>
                <a:gd name="T9" fmla="*/ 60 h 60"/>
                <a:gd name="T10" fmla="*/ 41 w 46"/>
                <a:gd name="T11" fmla="*/ 25 h 60"/>
                <a:gd name="T12" fmla="*/ 45 w 46"/>
                <a:gd name="T13" fmla="*/ 15 h 60"/>
                <a:gd name="T14" fmla="*/ 43 w 46"/>
                <a:gd name="T15" fmla="*/ 5 h 6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60">
                  <a:moveTo>
                    <a:pt x="43" y="5"/>
                  </a:moveTo>
                  <a:cubicBezTo>
                    <a:pt x="43" y="4"/>
                    <a:pt x="42" y="3"/>
                    <a:pt x="41" y="2"/>
                  </a:cubicBezTo>
                  <a:cubicBezTo>
                    <a:pt x="41" y="2"/>
                    <a:pt x="38" y="0"/>
                    <a:pt x="33" y="0"/>
                  </a:cubicBezTo>
                  <a:cubicBezTo>
                    <a:pt x="21" y="1"/>
                    <a:pt x="1" y="45"/>
                    <a:pt x="0" y="48"/>
                  </a:cubicBezTo>
                  <a:cubicBezTo>
                    <a:pt x="9" y="52"/>
                    <a:pt x="14" y="55"/>
                    <a:pt x="24" y="60"/>
                  </a:cubicBezTo>
                  <a:cubicBezTo>
                    <a:pt x="30" y="50"/>
                    <a:pt x="36" y="39"/>
                    <a:pt x="41" y="25"/>
                  </a:cubicBezTo>
                  <a:cubicBezTo>
                    <a:pt x="42" y="22"/>
                    <a:pt x="44" y="18"/>
                    <a:pt x="45" y="15"/>
                  </a:cubicBezTo>
                  <a:cubicBezTo>
                    <a:pt x="46" y="11"/>
                    <a:pt x="45" y="7"/>
                    <a:pt x="43" y="5"/>
                  </a:cubicBezTo>
                  <a:close/>
                </a:path>
              </a:pathLst>
            </a:custGeom>
            <a:solidFill>
              <a:srgbClr val="F896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 name="Freeform 80491">
              <a:extLst>
                <a:ext uri="{FF2B5EF4-FFF2-40B4-BE49-F238E27FC236}">
                  <a16:creationId xmlns:a16="http://schemas.microsoft.com/office/drawing/2014/main" id="{4355B2B8-4989-6F14-6D97-809DBDA22C93}"/>
                </a:ext>
              </a:extLst>
            </p:cNvPr>
            <p:cNvSpPr>
              <a:spLocks/>
            </p:cNvSpPr>
            <p:nvPr/>
          </p:nvSpPr>
          <p:spPr bwMode="auto">
            <a:xfrm>
              <a:off x="13275876" y="7070707"/>
              <a:ext cx="2611433" cy="3346692"/>
            </a:xfrm>
            <a:custGeom>
              <a:avLst/>
              <a:gdLst>
                <a:gd name="T0" fmla="*/ 0 w 79"/>
                <a:gd name="T1" fmla="*/ 101 h 101"/>
                <a:gd name="T2" fmla="*/ 79 w 79"/>
                <a:gd name="T3" fmla="*/ 101 h 101"/>
                <a:gd name="T4" fmla="*/ 74 w 79"/>
                <a:gd name="T5" fmla="*/ 24 h 101"/>
                <a:gd name="T6" fmla="*/ 67 w 79"/>
                <a:gd name="T7" fmla="*/ 4 h 101"/>
                <a:gd name="T8" fmla="*/ 62 w 79"/>
                <a:gd name="T9" fmla="*/ 1 h 101"/>
                <a:gd name="T10" fmla="*/ 59 w 79"/>
                <a:gd name="T11" fmla="*/ 1 h 101"/>
                <a:gd name="T12" fmla="*/ 42 w 79"/>
                <a:gd name="T13" fmla="*/ 0 h 101"/>
                <a:gd name="T14" fmla="*/ 22 w 79"/>
                <a:gd name="T15" fmla="*/ 3 h 101"/>
                <a:gd name="T16" fmla="*/ 20 w 79"/>
                <a:gd name="T17" fmla="*/ 4 h 101"/>
                <a:gd name="T18" fmla="*/ 6 w 79"/>
                <a:gd name="T19" fmla="*/ 54 h 101"/>
                <a:gd name="T20" fmla="*/ 5 w 79"/>
                <a:gd name="T21" fmla="*/ 65 h 101"/>
                <a:gd name="T22" fmla="*/ 0 w 79"/>
                <a:gd name="T23" fmla="*/ 10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9" h="101">
                  <a:moveTo>
                    <a:pt x="0" y="101"/>
                  </a:moveTo>
                  <a:cubicBezTo>
                    <a:pt x="26" y="101"/>
                    <a:pt x="53" y="101"/>
                    <a:pt x="79" y="101"/>
                  </a:cubicBezTo>
                  <a:cubicBezTo>
                    <a:pt x="79" y="94"/>
                    <a:pt x="78" y="50"/>
                    <a:pt x="74" y="24"/>
                  </a:cubicBezTo>
                  <a:cubicBezTo>
                    <a:pt x="74" y="13"/>
                    <a:pt x="70" y="5"/>
                    <a:pt x="67" y="4"/>
                  </a:cubicBezTo>
                  <a:cubicBezTo>
                    <a:pt x="65" y="2"/>
                    <a:pt x="62" y="1"/>
                    <a:pt x="62" y="1"/>
                  </a:cubicBezTo>
                  <a:cubicBezTo>
                    <a:pt x="62" y="1"/>
                    <a:pt x="61" y="1"/>
                    <a:pt x="59" y="1"/>
                  </a:cubicBezTo>
                  <a:cubicBezTo>
                    <a:pt x="54" y="0"/>
                    <a:pt x="50" y="0"/>
                    <a:pt x="42" y="0"/>
                  </a:cubicBezTo>
                  <a:cubicBezTo>
                    <a:pt x="34" y="1"/>
                    <a:pt x="28" y="1"/>
                    <a:pt x="22" y="3"/>
                  </a:cubicBezTo>
                  <a:cubicBezTo>
                    <a:pt x="21" y="3"/>
                    <a:pt x="21" y="4"/>
                    <a:pt x="20" y="4"/>
                  </a:cubicBezTo>
                  <a:cubicBezTo>
                    <a:pt x="6" y="54"/>
                    <a:pt x="6" y="54"/>
                    <a:pt x="6" y="54"/>
                  </a:cubicBezTo>
                  <a:cubicBezTo>
                    <a:pt x="6" y="57"/>
                    <a:pt x="5" y="61"/>
                    <a:pt x="5" y="65"/>
                  </a:cubicBezTo>
                  <a:cubicBezTo>
                    <a:pt x="3" y="77"/>
                    <a:pt x="2" y="89"/>
                    <a:pt x="0" y="101"/>
                  </a:cubicBezTo>
                  <a:close/>
                </a:path>
              </a:pathLst>
            </a:custGeom>
            <a:solidFill>
              <a:srgbClr val="F896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Freeform 80492">
              <a:extLst>
                <a:ext uri="{FF2B5EF4-FFF2-40B4-BE49-F238E27FC236}">
                  <a16:creationId xmlns:a16="http://schemas.microsoft.com/office/drawing/2014/main" id="{ED07FF1D-5653-3BB7-2209-2BDCB1152D25}"/>
                </a:ext>
              </a:extLst>
            </p:cNvPr>
            <p:cNvSpPr>
              <a:spLocks/>
            </p:cNvSpPr>
            <p:nvPr/>
          </p:nvSpPr>
          <p:spPr bwMode="auto">
            <a:xfrm>
              <a:off x="15583064" y="8313040"/>
              <a:ext cx="1267687" cy="1647994"/>
            </a:xfrm>
            <a:custGeom>
              <a:avLst/>
              <a:gdLst>
                <a:gd name="T0" fmla="*/ 29 w 38"/>
                <a:gd name="T1" fmla="*/ 17 h 50"/>
                <a:gd name="T2" fmla="*/ 21 w 38"/>
                <a:gd name="T3" fmla="*/ 0 h 50"/>
                <a:gd name="T4" fmla="*/ 0 w 38"/>
                <a:gd name="T5" fmla="*/ 16 h 50"/>
                <a:gd name="T6" fmla="*/ 8 w 38"/>
                <a:gd name="T7" fmla="*/ 30 h 50"/>
                <a:gd name="T8" fmla="*/ 14 w 38"/>
                <a:gd name="T9" fmla="*/ 40 h 50"/>
                <a:gd name="T10" fmla="*/ 16 w 38"/>
                <a:gd name="T11" fmla="*/ 45 h 50"/>
                <a:gd name="T12" fmla="*/ 16 w 38"/>
                <a:gd name="T13" fmla="*/ 45 h 50"/>
                <a:gd name="T14" fmla="*/ 16 w 38"/>
                <a:gd name="T15" fmla="*/ 45 h 50"/>
                <a:gd name="T16" fmla="*/ 28 w 38"/>
                <a:gd name="T17" fmla="*/ 49 h 50"/>
                <a:gd name="T18" fmla="*/ 37 w 38"/>
                <a:gd name="T19" fmla="*/ 34 h 50"/>
                <a:gd name="T20" fmla="*/ 29 w 38"/>
                <a:gd name="T21" fmla="*/ 17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8" h="50">
                  <a:moveTo>
                    <a:pt x="29" y="17"/>
                  </a:moveTo>
                  <a:cubicBezTo>
                    <a:pt x="26" y="11"/>
                    <a:pt x="23" y="5"/>
                    <a:pt x="21" y="0"/>
                  </a:cubicBezTo>
                  <a:cubicBezTo>
                    <a:pt x="14" y="5"/>
                    <a:pt x="7" y="11"/>
                    <a:pt x="0" y="16"/>
                  </a:cubicBezTo>
                  <a:cubicBezTo>
                    <a:pt x="2" y="19"/>
                    <a:pt x="5" y="24"/>
                    <a:pt x="8" y="30"/>
                  </a:cubicBezTo>
                  <a:cubicBezTo>
                    <a:pt x="9" y="32"/>
                    <a:pt x="12" y="36"/>
                    <a:pt x="14" y="40"/>
                  </a:cubicBezTo>
                  <a:cubicBezTo>
                    <a:pt x="14" y="42"/>
                    <a:pt x="15" y="43"/>
                    <a:pt x="16" y="45"/>
                  </a:cubicBezTo>
                  <a:cubicBezTo>
                    <a:pt x="16" y="45"/>
                    <a:pt x="16" y="45"/>
                    <a:pt x="16" y="45"/>
                  </a:cubicBezTo>
                  <a:cubicBezTo>
                    <a:pt x="16" y="45"/>
                    <a:pt x="16" y="45"/>
                    <a:pt x="16" y="45"/>
                  </a:cubicBezTo>
                  <a:cubicBezTo>
                    <a:pt x="19" y="48"/>
                    <a:pt x="24" y="50"/>
                    <a:pt x="28" y="49"/>
                  </a:cubicBezTo>
                  <a:cubicBezTo>
                    <a:pt x="34" y="47"/>
                    <a:pt x="38" y="41"/>
                    <a:pt x="37" y="34"/>
                  </a:cubicBezTo>
                  <a:cubicBezTo>
                    <a:pt x="36" y="33"/>
                    <a:pt x="31" y="20"/>
                    <a:pt x="29" y="17"/>
                  </a:cubicBezTo>
                  <a:close/>
                </a:path>
              </a:pathLst>
            </a:custGeom>
            <a:solidFill>
              <a:srgbClr val="EFBB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 name="Freeform 80493">
              <a:extLst>
                <a:ext uri="{FF2B5EF4-FFF2-40B4-BE49-F238E27FC236}">
                  <a16:creationId xmlns:a16="http://schemas.microsoft.com/office/drawing/2014/main" id="{0AAC4238-0286-7410-2884-D53AE287E372}"/>
                </a:ext>
              </a:extLst>
            </p:cNvPr>
            <p:cNvSpPr>
              <a:spLocks/>
            </p:cNvSpPr>
            <p:nvPr/>
          </p:nvSpPr>
          <p:spPr bwMode="auto">
            <a:xfrm>
              <a:off x="14873158" y="7172123"/>
              <a:ext cx="1647994" cy="2028301"/>
            </a:xfrm>
            <a:custGeom>
              <a:avLst/>
              <a:gdLst>
                <a:gd name="T0" fmla="*/ 31 w 50"/>
                <a:gd name="T1" fmla="*/ 14 h 61"/>
                <a:gd name="T2" fmla="*/ 25 w 50"/>
                <a:gd name="T3" fmla="*/ 5 h 61"/>
                <a:gd name="T4" fmla="*/ 16 w 50"/>
                <a:gd name="T5" fmla="*/ 0 h 61"/>
                <a:gd name="T6" fmla="*/ 12 w 50"/>
                <a:gd name="T7" fmla="*/ 1 h 61"/>
                <a:gd name="T8" fmla="*/ 7 w 50"/>
                <a:gd name="T9" fmla="*/ 6 h 61"/>
                <a:gd name="T10" fmla="*/ 26 w 50"/>
                <a:gd name="T11" fmla="*/ 61 h 61"/>
                <a:gd name="T12" fmla="*/ 50 w 50"/>
                <a:gd name="T13" fmla="*/ 48 h 61"/>
                <a:gd name="T14" fmla="*/ 31 w 50"/>
                <a:gd name="T15" fmla="*/ 14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 h="61">
                  <a:moveTo>
                    <a:pt x="31" y="14"/>
                  </a:moveTo>
                  <a:cubicBezTo>
                    <a:pt x="29" y="11"/>
                    <a:pt x="27" y="8"/>
                    <a:pt x="25" y="5"/>
                  </a:cubicBezTo>
                  <a:cubicBezTo>
                    <a:pt x="23" y="2"/>
                    <a:pt x="20" y="0"/>
                    <a:pt x="16" y="0"/>
                  </a:cubicBezTo>
                  <a:cubicBezTo>
                    <a:pt x="15" y="0"/>
                    <a:pt x="13" y="1"/>
                    <a:pt x="12" y="1"/>
                  </a:cubicBezTo>
                  <a:cubicBezTo>
                    <a:pt x="12" y="1"/>
                    <a:pt x="9" y="3"/>
                    <a:pt x="7" y="6"/>
                  </a:cubicBezTo>
                  <a:cubicBezTo>
                    <a:pt x="0" y="17"/>
                    <a:pt x="25" y="59"/>
                    <a:pt x="26" y="61"/>
                  </a:cubicBezTo>
                  <a:cubicBezTo>
                    <a:pt x="36" y="56"/>
                    <a:pt x="41" y="53"/>
                    <a:pt x="50" y="48"/>
                  </a:cubicBezTo>
                  <a:cubicBezTo>
                    <a:pt x="46" y="38"/>
                    <a:pt x="40" y="26"/>
                    <a:pt x="31" y="14"/>
                  </a:cubicBezTo>
                  <a:close/>
                </a:path>
              </a:pathLst>
            </a:custGeom>
            <a:solidFill>
              <a:srgbClr val="F896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 name="Freeform 80494">
              <a:extLst>
                <a:ext uri="{FF2B5EF4-FFF2-40B4-BE49-F238E27FC236}">
                  <a16:creationId xmlns:a16="http://schemas.microsoft.com/office/drawing/2014/main" id="{EB2B0BE3-3EAB-B8BB-2C09-CB8D3F72CDD7}"/>
                </a:ext>
              </a:extLst>
            </p:cNvPr>
            <p:cNvSpPr>
              <a:spLocks/>
            </p:cNvSpPr>
            <p:nvPr/>
          </p:nvSpPr>
          <p:spPr bwMode="auto">
            <a:xfrm>
              <a:off x="14264668" y="6411509"/>
              <a:ext cx="887380" cy="887380"/>
            </a:xfrm>
            <a:custGeom>
              <a:avLst/>
              <a:gdLst>
                <a:gd name="T0" fmla="*/ 27 w 27"/>
                <a:gd name="T1" fmla="*/ 21 h 27"/>
                <a:gd name="T2" fmla="*/ 1 w 27"/>
                <a:gd name="T3" fmla="*/ 26 h 27"/>
                <a:gd name="T4" fmla="*/ 2 w 27"/>
                <a:gd name="T5" fmla="*/ 21 h 27"/>
                <a:gd name="T6" fmla="*/ 2 w 27"/>
                <a:gd name="T7" fmla="*/ 21 h 27"/>
                <a:gd name="T8" fmla="*/ 2 w 27"/>
                <a:gd name="T9" fmla="*/ 7 h 27"/>
                <a:gd name="T10" fmla="*/ 21 w 27"/>
                <a:gd name="T11" fmla="*/ 0 h 27"/>
                <a:gd name="T12" fmla="*/ 22 w 27"/>
                <a:gd name="T13" fmla="*/ 13 h 27"/>
                <a:gd name="T14" fmla="*/ 24 w 27"/>
                <a:gd name="T15" fmla="*/ 18 h 27"/>
                <a:gd name="T16" fmla="*/ 27 w 27"/>
                <a:gd name="T17" fmla="*/ 21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27">
                  <a:moveTo>
                    <a:pt x="27" y="21"/>
                  </a:moveTo>
                  <a:cubicBezTo>
                    <a:pt x="7" y="27"/>
                    <a:pt x="2" y="27"/>
                    <a:pt x="1" y="26"/>
                  </a:cubicBezTo>
                  <a:cubicBezTo>
                    <a:pt x="1" y="25"/>
                    <a:pt x="0" y="23"/>
                    <a:pt x="2" y="21"/>
                  </a:cubicBezTo>
                  <a:cubicBezTo>
                    <a:pt x="2" y="21"/>
                    <a:pt x="2" y="21"/>
                    <a:pt x="2" y="21"/>
                  </a:cubicBezTo>
                  <a:cubicBezTo>
                    <a:pt x="2" y="7"/>
                    <a:pt x="2" y="7"/>
                    <a:pt x="2" y="7"/>
                  </a:cubicBezTo>
                  <a:cubicBezTo>
                    <a:pt x="21" y="0"/>
                    <a:pt x="21" y="0"/>
                    <a:pt x="21" y="0"/>
                  </a:cubicBezTo>
                  <a:cubicBezTo>
                    <a:pt x="21" y="6"/>
                    <a:pt x="22" y="10"/>
                    <a:pt x="22" y="13"/>
                  </a:cubicBezTo>
                  <a:cubicBezTo>
                    <a:pt x="23" y="16"/>
                    <a:pt x="24" y="18"/>
                    <a:pt x="24" y="18"/>
                  </a:cubicBezTo>
                  <a:cubicBezTo>
                    <a:pt x="25" y="19"/>
                    <a:pt x="26" y="20"/>
                    <a:pt x="27" y="21"/>
                  </a:cubicBezTo>
                  <a:close/>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 name="Freeform 80495">
              <a:extLst>
                <a:ext uri="{FF2B5EF4-FFF2-40B4-BE49-F238E27FC236}">
                  <a16:creationId xmlns:a16="http://schemas.microsoft.com/office/drawing/2014/main" id="{614D230A-CC13-C5AA-DA2F-02E10F38D618}"/>
                </a:ext>
              </a:extLst>
            </p:cNvPr>
            <p:cNvSpPr>
              <a:spLocks/>
            </p:cNvSpPr>
            <p:nvPr/>
          </p:nvSpPr>
          <p:spPr bwMode="auto">
            <a:xfrm>
              <a:off x="14340731" y="6360805"/>
              <a:ext cx="659198" cy="709906"/>
            </a:xfrm>
            <a:custGeom>
              <a:avLst/>
              <a:gdLst>
                <a:gd name="T0" fmla="*/ 20 w 20"/>
                <a:gd name="T1" fmla="*/ 13 h 22"/>
                <a:gd name="T2" fmla="*/ 14 w 20"/>
                <a:gd name="T3" fmla="*/ 18 h 22"/>
                <a:gd name="T4" fmla="*/ 0 w 20"/>
                <a:gd name="T5" fmla="*/ 22 h 22"/>
                <a:gd name="T6" fmla="*/ 0 w 20"/>
                <a:gd name="T7" fmla="*/ 7 h 22"/>
                <a:gd name="T8" fmla="*/ 19 w 20"/>
                <a:gd name="T9" fmla="*/ 0 h 22"/>
                <a:gd name="T10" fmla="*/ 20 w 20"/>
                <a:gd name="T11" fmla="*/ 13 h 22"/>
              </a:gdLst>
              <a:ahLst/>
              <a:cxnLst>
                <a:cxn ang="0">
                  <a:pos x="T0" y="T1"/>
                </a:cxn>
                <a:cxn ang="0">
                  <a:pos x="T2" y="T3"/>
                </a:cxn>
                <a:cxn ang="0">
                  <a:pos x="T4" y="T5"/>
                </a:cxn>
                <a:cxn ang="0">
                  <a:pos x="T6" y="T7"/>
                </a:cxn>
                <a:cxn ang="0">
                  <a:pos x="T8" y="T9"/>
                </a:cxn>
                <a:cxn ang="0">
                  <a:pos x="T10" y="T11"/>
                </a:cxn>
              </a:cxnLst>
              <a:rect l="0" t="0" r="r" b="b"/>
              <a:pathLst>
                <a:path w="20" h="22">
                  <a:moveTo>
                    <a:pt x="20" y="13"/>
                  </a:moveTo>
                  <a:cubicBezTo>
                    <a:pt x="18" y="15"/>
                    <a:pt x="16" y="17"/>
                    <a:pt x="14" y="18"/>
                  </a:cubicBezTo>
                  <a:cubicBezTo>
                    <a:pt x="9" y="21"/>
                    <a:pt x="0" y="22"/>
                    <a:pt x="0" y="22"/>
                  </a:cubicBezTo>
                  <a:cubicBezTo>
                    <a:pt x="0" y="7"/>
                    <a:pt x="0" y="7"/>
                    <a:pt x="0" y="7"/>
                  </a:cubicBezTo>
                  <a:cubicBezTo>
                    <a:pt x="19" y="0"/>
                    <a:pt x="19" y="0"/>
                    <a:pt x="19" y="0"/>
                  </a:cubicBezTo>
                  <a:cubicBezTo>
                    <a:pt x="19" y="6"/>
                    <a:pt x="19" y="10"/>
                    <a:pt x="20" y="13"/>
                  </a:cubicBezTo>
                  <a:close/>
                </a:path>
              </a:pathLst>
            </a:custGeom>
            <a:solidFill>
              <a:srgbClr val="E2A9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 name="Freeform 80496">
              <a:extLst>
                <a:ext uri="{FF2B5EF4-FFF2-40B4-BE49-F238E27FC236}">
                  <a16:creationId xmlns:a16="http://schemas.microsoft.com/office/drawing/2014/main" id="{5A9486D3-E7B9-226C-0193-9048BB9D3332}"/>
                </a:ext>
              </a:extLst>
            </p:cNvPr>
            <p:cNvSpPr>
              <a:spLocks/>
            </p:cNvSpPr>
            <p:nvPr/>
          </p:nvSpPr>
          <p:spPr bwMode="auto">
            <a:xfrm>
              <a:off x="13960424" y="11178012"/>
              <a:ext cx="1140917" cy="354953"/>
            </a:xfrm>
            <a:custGeom>
              <a:avLst/>
              <a:gdLst>
                <a:gd name="T0" fmla="*/ 0 w 45"/>
                <a:gd name="T1" fmla="*/ 0 h 14"/>
                <a:gd name="T2" fmla="*/ 19 w 45"/>
                <a:gd name="T3" fmla="*/ 7 h 14"/>
                <a:gd name="T4" fmla="*/ 45 w 45"/>
                <a:gd name="T5" fmla="*/ 5 h 14"/>
                <a:gd name="T6" fmla="*/ 29 w 45"/>
                <a:gd name="T7" fmla="*/ 14 h 14"/>
                <a:gd name="T8" fmla="*/ 21 w 45"/>
                <a:gd name="T9" fmla="*/ 14 h 14"/>
                <a:gd name="T10" fmla="*/ 0 w 45"/>
                <a:gd name="T11" fmla="*/ 0 h 14"/>
              </a:gdLst>
              <a:ahLst/>
              <a:cxnLst>
                <a:cxn ang="0">
                  <a:pos x="T0" y="T1"/>
                </a:cxn>
                <a:cxn ang="0">
                  <a:pos x="T2" y="T3"/>
                </a:cxn>
                <a:cxn ang="0">
                  <a:pos x="T4" y="T5"/>
                </a:cxn>
                <a:cxn ang="0">
                  <a:pos x="T6" y="T7"/>
                </a:cxn>
                <a:cxn ang="0">
                  <a:pos x="T8" y="T9"/>
                </a:cxn>
                <a:cxn ang="0">
                  <a:pos x="T10" y="T11"/>
                </a:cxn>
              </a:cxnLst>
              <a:rect l="0" t="0" r="r" b="b"/>
              <a:pathLst>
                <a:path w="45" h="14">
                  <a:moveTo>
                    <a:pt x="0" y="0"/>
                  </a:moveTo>
                  <a:lnTo>
                    <a:pt x="19" y="7"/>
                  </a:lnTo>
                  <a:lnTo>
                    <a:pt x="45" y="5"/>
                  </a:lnTo>
                  <a:lnTo>
                    <a:pt x="29" y="14"/>
                  </a:lnTo>
                  <a:lnTo>
                    <a:pt x="21" y="14"/>
                  </a:lnTo>
                  <a:lnTo>
                    <a:pt x="0" y="0"/>
                  </a:lnTo>
                  <a:close/>
                </a:path>
              </a:pathLst>
            </a:custGeom>
            <a:solidFill>
              <a:srgbClr val="2CA5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 name="Freeform 80569">
              <a:extLst>
                <a:ext uri="{FF2B5EF4-FFF2-40B4-BE49-F238E27FC236}">
                  <a16:creationId xmlns:a16="http://schemas.microsoft.com/office/drawing/2014/main" id="{CB95C05D-30CD-46FD-CB80-B4EEF0608FF7}"/>
                </a:ext>
              </a:extLst>
            </p:cNvPr>
            <p:cNvSpPr>
              <a:spLocks/>
            </p:cNvSpPr>
            <p:nvPr/>
          </p:nvSpPr>
          <p:spPr bwMode="auto">
            <a:xfrm>
              <a:off x="13377288" y="10594876"/>
              <a:ext cx="532427" cy="1521224"/>
            </a:xfrm>
            <a:custGeom>
              <a:avLst/>
              <a:gdLst>
                <a:gd name="T0" fmla="*/ 13 w 16"/>
                <a:gd name="T1" fmla="*/ 4 h 46"/>
                <a:gd name="T2" fmla="*/ 0 w 16"/>
                <a:gd name="T3" fmla="*/ 15 h 46"/>
                <a:gd name="T4" fmla="*/ 7 w 16"/>
                <a:gd name="T5" fmla="*/ 46 h 46"/>
                <a:gd name="T6" fmla="*/ 5 w 16"/>
                <a:gd name="T7" fmla="*/ 19 h 46"/>
                <a:gd name="T8" fmla="*/ 11 w 16"/>
                <a:gd name="T9" fmla="*/ 12 h 46"/>
                <a:gd name="T10" fmla="*/ 13 w 16"/>
                <a:gd name="T11" fmla="*/ 4 h 46"/>
              </a:gdLst>
              <a:ahLst/>
              <a:cxnLst>
                <a:cxn ang="0">
                  <a:pos x="T0" y="T1"/>
                </a:cxn>
                <a:cxn ang="0">
                  <a:pos x="T2" y="T3"/>
                </a:cxn>
                <a:cxn ang="0">
                  <a:pos x="T4" y="T5"/>
                </a:cxn>
                <a:cxn ang="0">
                  <a:pos x="T6" y="T7"/>
                </a:cxn>
                <a:cxn ang="0">
                  <a:pos x="T8" y="T9"/>
                </a:cxn>
                <a:cxn ang="0">
                  <a:pos x="T10" y="T11"/>
                </a:cxn>
              </a:cxnLst>
              <a:rect l="0" t="0" r="r" b="b"/>
              <a:pathLst>
                <a:path w="16" h="46">
                  <a:moveTo>
                    <a:pt x="13" y="4"/>
                  </a:moveTo>
                  <a:cubicBezTo>
                    <a:pt x="9" y="12"/>
                    <a:pt x="0" y="15"/>
                    <a:pt x="0" y="15"/>
                  </a:cubicBezTo>
                  <a:cubicBezTo>
                    <a:pt x="7" y="46"/>
                    <a:pt x="7" y="46"/>
                    <a:pt x="7" y="46"/>
                  </a:cubicBezTo>
                  <a:cubicBezTo>
                    <a:pt x="5" y="19"/>
                    <a:pt x="5" y="19"/>
                    <a:pt x="5" y="19"/>
                  </a:cubicBezTo>
                  <a:cubicBezTo>
                    <a:pt x="5" y="19"/>
                    <a:pt x="9" y="16"/>
                    <a:pt x="11" y="12"/>
                  </a:cubicBezTo>
                  <a:cubicBezTo>
                    <a:pt x="14" y="6"/>
                    <a:pt x="16" y="0"/>
                    <a:pt x="13" y="4"/>
                  </a:cubicBezTo>
                  <a:close/>
                </a:path>
              </a:pathLst>
            </a:custGeom>
            <a:solidFill>
              <a:srgbClr val="2CA5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 name="Freeform 80570">
              <a:extLst>
                <a:ext uri="{FF2B5EF4-FFF2-40B4-BE49-F238E27FC236}">
                  <a16:creationId xmlns:a16="http://schemas.microsoft.com/office/drawing/2014/main" id="{49F6D03F-C7F6-51D3-7FD4-958C828F26C1}"/>
                </a:ext>
              </a:extLst>
            </p:cNvPr>
            <p:cNvSpPr>
              <a:spLocks/>
            </p:cNvSpPr>
            <p:nvPr/>
          </p:nvSpPr>
          <p:spPr bwMode="auto">
            <a:xfrm>
              <a:off x="15532356" y="10518818"/>
              <a:ext cx="228183" cy="963442"/>
            </a:xfrm>
            <a:custGeom>
              <a:avLst/>
              <a:gdLst>
                <a:gd name="T0" fmla="*/ 6 w 7"/>
                <a:gd name="T1" fmla="*/ 8 h 29"/>
                <a:gd name="T2" fmla="*/ 7 w 7"/>
                <a:gd name="T3" fmla="*/ 1 h 29"/>
                <a:gd name="T4" fmla="*/ 2 w 7"/>
                <a:gd name="T5" fmla="*/ 0 h 29"/>
                <a:gd name="T6" fmla="*/ 1 w 7"/>
                <a:gd name="T7" fmla="*/ 4 h 29"/>
                <a:gd name="T8" fmla="*/ 0 w 7"/>
                <a:gd name="T9" fmla="*/ 10 h 29"/>
                <a:gd name="T10" fmla="*/ 1 w 7"/>
                <a:gd name="T11" fmla="*/ 17 h 29"/>
                <a:gd name="T12" fmla="*/ 1 w 7"/>
                <a:gd name="T13" fmla="*/ 23 h 29"/>
                <a:gd name="T14" fmla="*/ 7 w 7"/>
                <a:gd name="T15" fmla="*/ 29 h 29"/>
                <a:gd name="T16" fmla="*/ 6 w 7"/>
                <a:gd name="T17" fmla="*/ 14 h 29"/>
                <a:gd name="T18" fmla="*/ 6 w 7"/>
                <a:gd name="T19" fmla="*/ 8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29">
                  <a:moveTo>
                    <a:pt x="6" y="8"/>
                  </a:moveTo>
                  <a:cubicBezTo>
                    <a:pt x="7" y="1"/>
                    <a:pt x="7" y="1"/>
                    <a:pt x="7" y="1"/>
                  </a:cubicBezTo>
                  <a:cubicBezTo>
                    <a:pt x="2" y="0"/>
                    <a:pt x="2" y="0"/>
                    <a:pt x="2" y="0"/>
                  </a:cubicBezTo>
                  <a:cubicBezTo>
                    <a:pt x="2" y="0"/>
                    <a:pt x="1" y="2"/>
                    <a:pt x="1" y="4"/>
                  </a:cubicBezTo>
                  <a:cubicBezTo>
                    <a:pt x="1" y="5"/>
                    <a:pt x="0" y="8"/>
                    <a:pt x="0" y="10"/>
                  </a:cubicBezTo>
                  <a:cubicBezTo>
                    <a:pt x="0" y="12"/>
                    <a:pt x="0" y="15"/>
                    <a:pt x="1" y="17"/>
                  </a:cubicBezTo>
                  <a:cubicBezTo>
                    <a:pt x="1" y="19"/>
                    <a:pt x="1" y="21"/>
                    <a:pt x="1" y="23"/>
                  </a:cubicBezTo>
                  <a:cubicBezTo>
                    <a:pt x="2" y="26"/>
                    <a:pt x="5" y="28"/>
                    <a:pt x="7" y="29"/>
                  </a:cubicBezTo>
                  <a:cubicBezTo>
                    <a:pt x="6" y="14"/>
                    <a:pt x="6" y="14"/>
                    <a:pt x="6" y="14"/>
                  </a:cubicBezTo>
                  <a:lnTo>
                    <a:pt x="6" y="8"/>
                  </a:lnTo>
                  <a:close/>
                </a:path>
              </a:pathLst>
            </a:custGeom>
            <a:solidFill>
              <a:srgbClr val="2CA5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 name="Freeform 80571">
              <a:extLst>
                <a:ext uri="{FF2B5EF4-FFF2-40B4-BE49-F238E27FC236}">
                  <a16:creationId xmlns:a16="http://schemas.microsoft.com/office/drawing/2014/main" id="{71918725-D5CA-0B1C-A247-70617C084637}"/>
                </a:ext>
              </a:extLst>
            </p:cNvPr>
            <p:cNvSpPr>
              <a:spLocks/>
            </p:cNvSpPr>
            <p:nvPr/>
          </p:nvSpPr>
          <p:spPr bwMode="auto">
            <a:xfrm>
              <a:off x="11754652" y="8667993"/>
              <a:ext cx="1394454" cy="1064858"/>
            </a:xfrm>
            <a:custGeom>
              <a:avLst/>
              <a:gdLst>
                <a:gd name="T0" fmla="*/ 41 w 42"/>
                <a:gd name="T1" fmla="*/ 22 h 32"/>
                <a:gd name="T2" fmla="*/ 36 w 42"/>
                <a:gd name="T3" fmla="*/ 17 h 32"/>
                <a:gd name="T4" fmla="*/ 13 w 42"/>
                <a:gd name="T5" fmla="*/ 4 h 32"/>
                <a:gd name="T6" fmla="*/ 8 w 42"/>
                <a:gd name="T7" fmla="*/ 1 h 32"/>
                <a:gd name="T8" fmla="*/ 6 w 42"/>
                <a:gd name="T9" fmla="*/ 0 h 32"/>
                <a:gd name="T10" fmla="*/ 2 w 42"/>
                <a:gd name="T11" fmla="*/ 1 h 32"/>
                <a:gd name="T12" fmla="*/ 0 w 42"/>
                <a:gd name="T13" fmla="*/ 7 h 32"/>
                <a:gd name="T14" fmla="*/ 0 w 42"/>
                <a:gd name="T15" fmla="*/ 7 h 32"/>
                <a:gd name="T16" fmla="*/ 3 w 42"/>
                <a:gd name="T17" fmla="*/ 10 h 32"/>
                <a:gd name="T18" fmla="*/ 5 w 42"/>
                <a:gd name="T19" fmla="*/ 12 h 32"/>
                <a:gd name="T20" fmla="*/ 5 w 42"/>
                <a:gd name="T21" fmla="*/ 12 h 32"/>
                <a:gd name="T22" fmla="*/ 5 w 42"/>
                <a:gd name="T23" fmla="*/ 12 h 32"/>
                <a:gd name="T24" fmla="*/ 9 w 42"/>
                <a:gd name="T25" fmla="*/ 16 h 32"/>
                <a:gd name="T26" fmla="*/ 35 w 42"/>
                <a:gd name="T27" fmla="*/ 32 h 32"/>
                <a:gd name="T28" fmla="*/ 41 w 42"/>
                <a:gd name="T29" fmla="*/ 29 h 32"/>
                <a:gd name="T30" fmla="*/ 41 w 42"/>
                <a:gd name="T31" fmla="*/ 2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2" h="32">
                  <a:moveTo>
                    <a:pt x="41" y="22"/>
                  </a:moveTo>
                  <a:cubicBezTo>
                    <a:pt x="40" y="19"/>
                    <a:pt x="37" y="18"/>
                    <a:pt x="36" y="17"/>
                  </a:cubicBezTo>
                  <a:cubicBezTo>
                    <a:pt x="31" y="15"/>
                    <a:pt x="22" y="10"/>
                    <a:pt x="13" y="4"/>
                  </a:cubicBezTo>
                  <a:cubicBezTo>
                    <a:pt x="11" y="3"/>
                    <a:pt x="10" y="2"/>
                    <a:pt x="8" y="1"/>
                  </a:cubicBezTo>
                  <a:cubicBezTo>
                    <a:pt x="8" y="1"/>
                    <a:pt x="7" y="0"/>
                    <a:pt x="6" y="0"/>
                  </a:cubicBezTo>
                  <a:cubicBezTo>
                    <a:pt x="5" y="0"/>
                    <a:pt x="3" y="0"/>
                    <a:pt x="2" y="1"/>
                  </a:cubicBezTo>
                  <a:cubicBezTo>
                    <a:pt x="0" y="3"/>
                    <a:pt x="1" y="5"/>
                    <a:pt x="0" y="7"/>
                  </a:cubicBezTo>
                  <a:cubicBezTo>
                    <a:pt x="0" y="7"/>
                    <a:pt x="0" y="7"/>
                    <a:pt x="0" y="7"/>
                  </a:cubicBezTo>
                  <a:cubicBezTo>
                    <a:pt x="1" y="8"/>
                    <a:pt x="2" y="9"/>
                    <a:pt x="3" y="10"/>
                  </a:cubicBezTo>
                  <a:cubicBezTo>
                    <a:pt x="3" y="10"/>
                    <a:pt x="4" y="11"/>
                    <a:pt x="5" y="12"/>
                  </a:cubicBezTo>
                  <a:cubicBezTo>
                    <a:pt x="5" y="12"/>
                    <a:pt x="5" y="12"/>
                    <a:pt x="5" y="12"/>
                  </a:cubicBezTo>
                  <a:cubicBezTo>
                    <a:pt x="5" y="12"/>
                    <a:pt x="5" y="12"/>
                    <a:pt x="5" y="12"/>
                  </a:cubicBezTo>
                  <a:cubicBezTo>
                    <a:pt x="6" y="13"/>
                    <a:pt x="7" y="14"/>
                    <a:pt x="9" y="16"/>
                  </a:cubicBezTo>
                  <a:cubicBezTo>
                    <a:pt x="20" y="26"/>
                    <a:pt x="30" y="32"/>
                    <a:pt x="35" y="32"/>
                  </a:cubicBezTo>
                  <a:cubicBezTo>
                    <a:pt x="39" y="31"/>
                    <a:pt x="41" y="29"/>
                    <a:pt x="41" y="29"/>
                  </a:cubicBezTo>
                  <a:cubicBezTo>
                    <a:pt x="41" y="27"/>
                    <a:pt x="42" y="25"/>
                    <a:pt x="41" y="22"/>
                  </a:cubicBezTo>
                  <a:close/>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 name="Freeform 80572">
              <a:extLst>
                <a:ext uri="{FF2B5EF4-FFF2-40B4-BE49-F238E27FC236}">
                  <a16:creationId xmlns:a16="http://schemas.microsoft.com/office/drawing/2014/main" id="{52FA81D0-9E82-4F21-BFDC-CD39A533BED5}"/>
                </a:ext>
              </a:extLst>
            </p:cNvPr>
            <p:cNvSpPr>
              <a:spLocks/>
            </p:cNvSpPr>
            <p:nvPr/>
          </p:nvSpPr>
          <p:spPr bwMode="auto">
            <a:xfrm>
              <a:off x="14797100" y="9200423"/>
              <a:ext cx="2129713" cy="862026"/>
            </a:xfrm>
            <a:custGeom>
              <a:avLst/>
              <a:gdLst>
                <a:gd name="T0" fmla="*/ 61 w 64"/>
                <a:gd name="T1" fmla="*/ 8 h 26"/>
                <a:gd name="T2" fmla="*/ 54 w 64"/>
                <a:gd name="T3" fmla="*/ 2 h 26"/>
                <a:gd name="T4" fmla="*/ 45 w 64"/>
                <a:gd name="T5" fmla="*/ 0 h 26"/>
                <a:gd name="T6" fmla="*/ 39 w 64"/>
                <a:gd name="T7" fmla="*/ 0 h 26"/>
                <a:gd name="T8" fmla="*/ 23 w 64"/>
                <a:gd name="T9" fmla="*/ 4 h 26"/>
                <a:gd name="T10" fmla="*/ 2 w 64"/>
                <a:gd name="T11" fmla="*/ 9 h 26"/>
                <a:gd name="T12" fmla="*/ 3 w 64"/>
                <a:gd name="T13" fmla="*/ 20 h 26"/>
                <a:gd name="T14" fmla="*/ 4 w 64"/>
                <a:gd name="T15" fmla="*/ 20 h 26"/>
                <a:gd name="T16" fmla="*/ 23 w 64"/>
                <a:gd name="T17" fmla="*/ 22 h 26"/>
                <a:gd name="T18" fmla="*/ 27 w 64"/>
                <a:gd name="T19" fmla="*/ 22 h 26"/>
                <a:gd name="T20" fmla="*/ 44 w 64"/>
                <a:gd name="T21" fmla="*/ 25 h 26"/>
                <a:gd name="T22" fmla="*/ 58 w 64"/>
                <a:gd name="T23" fmla="*/ 22 h 26"/>
                <a:gd name="T24" fmla="*/ 58 w 64"/>
                <a:gd name="T25" fmla="*/ 22 h 26"/>
                <a:gd name="T26" fmla="*/ 61 w 64"/>
                <a:gd name="T27" fmla="*/ 8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4" h="26">
                  <a:moveTo>
                    <a:pt x="61" y="8"/>
                  </a:moveTo>
                  <a:cubicBezTo>
                    <a:pt x="59" y="5"/>
                    <a:pt x="57" y="4"/>
                    <a:pt x="54" y="2"/>
                  </a:cubicBezTo>
                  <a:cubicBezTo>
                    <a:pt x="51" y="1"/>
                    <a:pt x="48" y="0"/>
                    <a:pt x="45" y="0"/>
                  </a:cubicBezTo>
                  <a:cubicBezTo>
                    <a:pt x="42" y="0"/>
                    <a:pt x="40" y="0"/>
                    <a:pt x="39" y="0"/>
                  </a:cubicBezTo>
                  <a:cubicBezTo>
                    <a:pt x="23" y="4"/>
                    <a:pt x="23" y="4"/>
                    <a:pt x="23" y="4"/>
                  </a:cubicBezTo>
                  <a:cubicBezTo>
                    <a:pt x="2" y="9"/>
                    <a:pt x="2" y="9"/>
                    <a:pt x="2" y="9"/>
                  </a:cubicBezTo>
                  <a:cubicBezTo>
                    <a:pt x="0" y="12"/>
                    <a:pt x="1" y="17"/>
                    <a:pt x="3" y="20"/>
                  </a:cubicBezTo>
                  <a:cubicBezTo>
                    <a:pt x="3" y="20"/>
                    <a:pt x="4" y="20"/>
                    <a:pt x="4" y="20"/>
                  </a:cubicBezTo>
                  <a:cubicBezTo>
                    <a:pt x="4" y="20"/>
                    <a:pt x="16" y="20"/>
                    <a:pt x="23" y="22"/>
                  </a:cubicBezTo>
                  <a:cubicBezTo>
                    <a:pt x="24" y="22"/>
                    <a:pt x="26" y="22"/>
                    <a:pt x="27" y="22"/>
                  </a:cubicBezTo>
                  <a:cubicBezTo>
                    <a:pt x="32" y="23"/>
                    <a:pt x="38" y="24"/>
                    <a:pt x="44" y="25"/>
                  </a:cubicBezTo>
                  <a:cubicBezTo>
                    <a:pt x="49" y="26"/>
                    <a:pt x="53" y="25"/>
                    <a:pt x="58" y="22"/>
                  </a:cubicBezTo>
                  <a:cubicBezTo>
                    <a:pt x="58" y="22"/>
                    <a:pt x="58" y="22"/>
                    <a:pt x="58" y="22"/>
                  </a:cubicBezTo>
                  <a:cubicBezTo>
                    <a:pt x="63" y="18"/>
                    <a:pt x="64" y="13"/>
                    <a:pt x="61" y="8"/>
                  </a:cubicBezTo>
                  <a:close/>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 name="Freeform 80573">
              <a:extLst>
                <a:ext uri="{FF2B5EF4-FFF2-40B4-BE49-F238E27FC236}">
                  <a16:creationId xmlns:a16="http://schemas.microsoft.com/office/drawing/2014/main" id="{3DC936BE-FE7E-2322-E82B-CE8DD8B7885E}"/>
                </a:ext>
              </a:extLst>
            </p:cNvPr>
            <p:cNvSpPr>
              <a:spLocks/>
            </p:cNvSpPr>
            <p:nvPr/>
          </p:nvSpPr>
          <p:spPr bwMode="auto">
            <a:xfrm>
              <a:off x="13935070" y="8135564"/>
              <a:ext cx="988796" cy="1724056"/>
            </a:xfrm>
            <a:custGeom>
              <a:avLst/>
              <a:gdLst>
                <a:gd name="T0" fmla="*/ 0 w 30"/>
                <a:gd name="T1" fmla="*/ 3 h 52"/>
                <a:gd name="T2" fmla="*/ 6 w 30"/>
                <a:gd name="T3" fmla="*/ 51 h 52"/>
                <a:gd name="T4" fmla="*/ 27 w 30"/>
                <a:gd name="T5" fmla="*/ 50 h 52"/>
                <a:gd name="T6" fmla="*/ 30 w 30"/>
                <a:gd name="T7" fmla="*/ 0 h 52"/>
                <a:gd name="T8" fmla="*/ 0 w 30"/>
                <a:gd name="T9" fmla="*/ 3 h 52"/>
              </a:gdLst>
              <a:ahLst/>
              <a:cxnLst>
                <a:cxn ang="0">
                  <a:pos x="T0" y="T1"/>
                </a:cxn>
                <a:cxn ang="0">
                  <a:pos x="T2" y="T3"/>
                </a:cxn>
                <a:cxn ang="0">
                  <a:pos x="T4" y="T5"/>
                </a:cxn>
                <a:cxn ang="0">
                  <a:pos x="T6" y="T7"/>
                </a:cxn>
                <a:cxn ang="0">
                  <a:pos x="T8" y="T9"/>
                </a:cxn>
              </a:cxnLst>
              <a:rect l="0" t="0" r="r" b="b"/>
              <a:pathLst>
                <a:path w="30" h="52">
                  <a:moveTo>
                    <a:pt x="0" y="3"/>
                  </a:moveTo>
                  <a:cubicBezTo>
                    <a:pt x="6" y="51"/>
                    <a:pt x="6" y="51"/>
                    <a:pt x="6" y="51"/>
                  </a:cubicBezTo>
                  <a:cubicBezTo>
                    <a:pt x="16" y="52"/>
                    <a:pt x="27" y="50"/>
                    <a:pt x="27" y="50"/>
                  </a:cubicBezTo>
                  <a:cubicBezTo>
                    <a:pt x="30" y="0"/>
                    <a:pt x="30" y="0"/>
                    <a:pt x="30" y="0"/>
                  </a:cubicBezTo>
                  <a:cubicBezTo>
                    <a:pt x="13" y="1"/>
                    <a:pt x="0" y="3"/>
                    <a:pt x="0" y="3"/>
                  </a:cubicBezTo>
                  <a:close/>
                </a:path>
              </a:pathLst>
            </a:custGeom>
            <a:solidFill>
              <a:srgbClr val="7F5D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 name="Freeform 80574">
              <a:extLst>
                <a:ext uri="{FF2B5EF4-FFF2-40B4-BE49-F238E27FC236}">
                  <a16:creationId xmlns:a16="http://schemas.microsoft.com/office/drawing/2014/main" id="{7ABB247B-3AF9-5896-E85D-302E179A6D46}"/>
                </a:ext>
              </a:extLst>
            </p:cNvPr>
            <p:cNvSpPr>
              <a:spLocks/>
            </p:cNvSpPr>
            <p:nvPr/>
          </p:nvSpPr>
          <p:spPr bwMode="auto">
            <a:xfrm>
              <a:off x="13935070" y="8160918"/>
              <a:ext cx="988796" cy="481719"/>
            </a:xfrm>
            <a:custGeom>
              <a:avLst/>
              <a:gdLst>
                <a:gd name="T0" fmla="*/ 29 w 30"/>
                <a:gd name="T1" fmla="*/ 9 h 14"/>
                <a:gd name="T2" fmla="*/ 30 w 30"/>
                <a:gd name="T3" fmla="*/ 0 h 14"/>
                <a:gd name="T4" fmla="*/ 0 w 30"/>
                <a:gd name="T5" fmla="*/ 2 h 14"/>
                <a:gd name="T6" fmla="*/ 1 w 30"/>
                <a:gd name="T7" fmla="*/ 14 h 14"/>
                <a:gd name="T8" fmla="*/ 29 w 30"/>
                <a:gd name="T9" fmla="*/ 9 h 14"/>
              </a:gdLst>
              <a:ahLst/>
              <a:cxnLst>
                <a:cxn ang="0">
                  <a:pos x="T0" y="T1"/>
                </a:cxn>
                <a:cxn ang="0">
                  <a:pos x="T2" y="T3"/>
                </a:cxn>
                <a:cxn ang="0">
                  <a:pos x="T4" y="T5"/>
                </a:cxn>
                <a:cxn ang="0">
                  <a:pos x="T6" y="T7"/>
                </a:cxn>
                <a:cxn ang="0">
                  <a:pos x="T8" y="T9"/>
                </a:cxn>
              </a:cxnLst>
              <a:rect l="0" t="0" r="r" b="b"/>
              <a:pathLst>
                <a:path w="30" h="14">
                  <a:moveTo>
                    <a:pt x="29" y="9"/>
                  </a:moveTo>
                  <a:cubicBezTo>
                    <a:pt x="30" y="0"/>
                    <a:pt x="30" y="0"/>
                    <a:pt x="30" y="0"/>
                  </a:cubicBezTo>
                  <a:cubicBezTo>
                    <a:pt x="13" y="0"/>
                    <a:pt x="0" y="2"/>
                    <a:pt x="0" y="2"/>
                  </a:cubicBezTo>
                  <a:cubicBezTo>
                    <a:pt x="1" y="14"/>
                    <a:pt x="1" y="14"/>
                    <a:pt x="1" y="14"/>
                  </a:cubicBezTo>
                  <a:lnTo>
                    <a:pt x="29" y="9"/>
                  </a:lnTo>
                  <a:close/>
                </a:path>
              </a:pathLst>
            </a:custGeom>
            <a:solidFill>
              <a:srgbClr val="7252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 name="Freeform 80575">
              <a:extLst>
                <a:ext uri="{FF2B5EF4-FFF2-40B4-BE49-F238E27FC236}">
                  <a16:creationId xmlns:a16="http://schemas.microsoft.com/office/drawing/2014/main" id="{B6F9666B-6E83-3985-82B2-3461EC124A15}"/>
                </a:ext>
              </a:extLst>
            </p:cNvPr>
            <p:cNvSpPr>
              <a:spLocks/>
            </p:cNvSpPr>
            <p:nvPr/>
          </p:nvSpPr>
          <p:spPr bwMode="auto">
            <a:xfrm>
              <a:off x="13833657" y="7907381"/>
              <a:ext cx="1191625" cy="583135"/>
            </a:xfrm>
            <a:custGeom>
              <a:avLst/>
              <a:gdLst>
                <a:gd name="T0" fmla="*/ 33 w 47"/>
                <a:gd name="T1" fmla="*/ 6 h 23"/>
                <a:gd name="T2" fmla="*/ 33 w 47"/>
                <a:gd name="T3" fmla="*/ 4 h 23"/>
                <a:gd name="T4" fmla="*/ 8 w 47"/>
                <a:gd name="T5" fmla="*/ 0 h 23"/>
                <a:gd name="T6" fmla="*/ 9 w 47"/>
                <a:gd name="T7" fmla="*/ 8 h 23"/>
                <a:gd name="T8" fmla="*/ 0 w 47"/>
                <a:gd name="T9" fmla="*/ 8 h 23"/>
                <a:gd name="T10" fmla="*/ 3 w 47"/>
                <a:gd name="T11" fmla="*/ 23 h 23"/>
                <a:gd name="T12" fmla="*/ 47 w 47"/>
                <a:gd name="T13" fmla="*/ 18 h 23"/>
                <a:gd name="T14" fmla="*/ 46 w 47"/>
                <a:gd name="T15" fmla="*/ 8 h 23"/>
                <a:gd name="T16" fmla="*/ 33 w 47"/>
                <a:gd name="T17" fmla="*/ 6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7" h="23">
                  <a:moveTo>
                    <a:pt x="33" y="6"/>
                  </a:moveTo>
                  <a:lnTo>
                    <a:pt x="33" y="4"/>
                  </a:lnTo>
                  <a:lnTo>
                    <a:pt x="8" y="0"/>
                  </a:lnTo>
                  <a:lnTo>
                    <a:pt x="9" y="8"/>
                  </a:lnTo>
                  <a:lnTo>
                    <a:pt x="0" y="8"/>
                  </a:lnTo>
                  <a:lnTo>
                    <a:pt x="3" y="23"/>
                  </a:lnTo>
                  <a:lnTo>
                    <a:pt x="47" y="18"/>
                  </a:lnTo>
                  <a:lnTo>
                    <a:pt x="46" y="8"/>
                  </a:lnTo>
                  <a:lnTo>
                    <a:pt x="33" y="6"/>
                  </a:lnTo>
                  <a:close/>
                </a:path>
              </a:pathLst>
            </a:custGeom>
            <a:solidFill>
              <a:srgbClr val="4F41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 name="Freeform 80576">
              <a:extLst>
                <a:ext uri="{FF2B5EF4-FFF2-40B4-BE49-F238E27FC236}">
                  <a16:creationId xmlns:a16="http://schemas.microsoft.com/office/drawing/2014/main" id="{0569C164-44B6-E390-FE01-4CFB34B511D8}"/>
                </a:ext>
              </a:extLst>
            </p:cNvPr>
            <p:cNvSpPr>
              <a:spLocks/>
            </p:cNvSpPr>
            <p:nvPr/>
          </p:nvSpPr>
          <p:spPr bwMode="auto">
            <a:xfrm>
              <a:off x="13884365" y="8313040"/>
              <a:ext cx="1140917" cy="177475"/>
            </a:xfrm>
            <a:custGeom>
              <a:avLst/>
              <a:gdLst>
                <a:gd name="T0" fmla="*/ 0 w 45"/>
                <a:gd name="T1" fmla="*/ 0 h 7"/>
                <a:gd name="T2" fmla="*/ 1 w 45"/>
                <a:gd name="T3" fmla="*/ 7 h 7"/>
                <a:gd name="T4" fmla="*/ 45 w 45"/>
                <a:gd name="T5" fmla="*/ 2 h 7"/>
                <a:gd name="T6" fmla="*/ 44 w 45"/>
                <a:gd name="T7" fmla="*/ 0 h 7"/>
                <a:gd name="T8" fmla="*/ 0 w 45"/>
                <a:gd name="T9" fmla="*/ 0 h 7"/>
              </a:gdLst>
              <a:ahLst/>
              <a:cxnLst>
                <a:cxn ang="0">
                  <a:pos x="T0" y="T1"/>
                </a:cxn>
                <a:cxn ang="0">
                  <a:pos x="T2" y="T3"/>
                </a:cxn>
                <a:cxn ang="0">
                  <a:pos x="T4" y="T5"/>
                </a:cxn>
                <a:cxn ang="0">
                  <a:pos x="T6" y="T7"/>
                </a:cxn>
                <a:cxn ang="0">
                  <a:pos x="T8" y="T9"/>
                </a:cxn>
              </a:cxnLst>
              <a:rect l="0" t="0" r="r" b="b"/>
              <a:pathLst>
                <a:path w="45" h="7">
                  <a:moveTo>
                    <a:pt x="0" y="0"/>
                  </a:moveTo>
                  <a:lnTo>
                    <a:pt x="1" y="7"/>
                  </a:lnTo>
                  <a:lnTo>
                    <a:pt x="45" y="2"/>
                  </a:lnTo>
                  <a:lnTo>
                    <a:pt x="44" y="0"/>
                  </a:lnTo>
                  <a:lnTo>
                    <a:pt x="0" y="0"/>
                  </a:lnTo>
                  <a:close/>
                </a:path>
              </a:pathLst>
            </a:custGeom>
            <a:solidFill>
              <a:srgbClr val="3A2D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 name="Freeform 80577">
              <a:extLst>
                <a:ext uri="{FF2B5EF4-FFF2-40B4-BE49-F238E27FC236}">
                  <a16:creationId xmlns:a16="http://schemas.microsoft.com/office/drawing/2014/main" id="{0E0E733E-CE39-E2DA-688F-A757D165592E}"/>
                </a:ext>
              </a:extLst>
            </p:cNvPr>
            <p:cNvSpPr>
              <a:spLocks/>
            </p:cNvSpPr>
            <p:nvPr/>
          </p:nvSpPr>
          <p:spPr bwMode="auto">
            <a:xfrm>
              <a:off x="13935070" y="8921532"/>
              <a:ext cx="1140917" cy="1039504"/>
            </a:xfrm>
            <a:custGeom>
              <a:avLst/>
              <a:gdLst>
                <a:gd name="T0" fmla="*/ 34 w 34"/>
                <a:gd name="T1" fmla="*/ 14 h 31"/>
                <a:gd name="T2" fmla="*/ 33 w 34"/>
                <a:gd name="T3" fmla="*/ 13 h 31"/>
                <a:gd name="T4" fmla="*/ 32 w 34"/>
                <a:gd name="T5" fmla="*/ 11 h 31"/>
                <a:gd name="T6" fmla="*/ 29 w 34"/>
                <a:gd name="T7" fmla="*/ 8 h 31"/>
                <a:gd name="T8" fmla="*/ 28 w 34"/>
                <a:gd name="T9" fmla="*/ 2 h 31"/>
                <a:gd name="T10" fmla="*/ 26 w 34"/>
                <a:gd name="T11" fmla="*/ 0 h 31"/>
                <a:gd name="T12" fmla="*/ 23 w 34"/>
                <a:gd name="T13" fmla="*/ 2 h 31"/>
                <a:gd name="T14" fmla="*/ 23 w 34"/>
                <a:gd name="T15" fmla="*/ 9 h 31"/>
                <a:gd name="T16" fmla="*/ 2 w 34"/>
                <a:gd name="T17" fmla="*/ 11 h 31"/>
                <a:gd name="T18" fmla="*/ 0 w 34"/>
                <a:gd name="T19" fmla="*/ 13 h 31"/>
                <a:gd name="T20" fmla="*/ 2 w 34"/>
                <a:gd name="T21" fmla="*/ 15 h 31"/>
                <a:gd name="T22" fmla="*/ 1 w 34"/>
                <a:gd name="T23" fmla="*/ 18 h 31"/>
                <a:gd name="T24" fmla="*/ 3 w 34"/>
                <a:gd name="T25" fmla="*/ 20 h 31"/>
                <a:gd name="T26" fmla="*/ 2 w 34"/>
                <a:gd name="T27" fmla="*/ 22 h 31"/>
                <a:gd name="T28" fmla="*/ 4 w 34"/>
                <a:gd name="T29" fmla="*/ 24 h 31"/>
                <a:gd name="T30" fmla="*/ 5 w 34"/>
                <a:gd name="T31" fmla="*/ 24 h 31"/>
                <a:gd name="T32" fmla="*/ 4 w 34"/>
                <a:gd name="T33" fmla="*/ 26 h 31"/>
                <a:gd name="T34" fmla="*/ 7 w 34"/>
                <a:gd name="T35" fmla="*/ 29 h 31"/>
                <a:gd name="T36" fmla="*/ 10 w 34"/>
                <a:gd name="T37" fmla="*/ 30 h 31"/>
                <a:gd name="T38" fmla="*/ 11 w 34"/>
                <a:gd name="T39" fmla="*/ 29 h 31"/>
                <a:gd name="T40" fmla="*/ 11 w 34"/>
                <a:gd name="T41" fmla="*/ 30 h 31"/>
                <a:gd name="T42" fmla="*/ 31 w 34"/>
                <a:gd name="T43" fmla="*/ 27 h 31"/>
                <a:gd name="T44" fmla="*/ 34 w 34"/>
                <a:gd name="T45" fmla="*/ 18 h 31"/>
                <a:gd name="T46" fmla="*/ 34 w 34"/>
                <a:gd name="T47" fmla="*/ 1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4" h="31">
                  <a:moveTo>
                    <a:pt x="34" y="14"/>
                  </a:moveTo>
                  <a:cubicBezTo>
                    <a:pt x="34" y="13"/>
                    <a:pt x="33" y="13"/>
                    <a:pt x="33" y="13"/>
                  </a:cubicBezTo>
                  <a:cubicBezTo>
                    <a:pt x="33" y="12"/>
                    <a:pt x="32" y="12"/>
                    <a:pt x="32" y="11"/>
                  </a:cubicBezTo>
                  <a:cubicBezTo>
                    <a:pt x="29" y="8"/>
                    <a:pt x="29" y="8"/>
                    <a:pt x="29" y="8"/>
                  </a:cubicBezTo>
                  <a:cubicBezTo>
                    <a:pt x="28" y="2"/>
                    <a:pt x="28" y="2"/>
                    <a:pt x="28" y="2"/>
                  </a:cubicBezTo>
                  <a:cubicBezTo>
                    <a:pt x="28" y="1"/>
                    <a:pt x="27" y="0"/>
                    <a:pt x="26" y="0"/>
                  </a:cubicBezTo>
                  <a:cubicBezTo>
                    <a:pt x="24" y="0"/>
                    <a:pt x="24" y="1"/>
                    <a:pt x="23" y="2"/>
                  </a:cubicBezTo>
                  <a:cubicBezTo>
                    <a:pt x="23" y="4"/>
                    <a:pt x="23" y="8"/>
                    <a:pt x="23" y="9"/>
                  </a:cubicBezTo>
                  <a:cubicBezTo>
                    <a:pt x="2" y="11"/>
                    <a:pt x="2" y="11"/>
                    <a:pt x="2" y="11"/>
                  </a:cubicBezTo>
                  <a:cubicBezTo>
                    <a:pt x="1" y="11"/>
                    <a:pt x="0" y="12"/>
                    <a:pt x="0" y="13"/>
                  </a:cubicBezTo>
                  <a:cubicBezTo>
                    <a:pt x="0" y="14"/>
                    <a:pt x="1" y="15"/>
                    <a:pt x="2" y="15"/>
                  </a:cubicBezTo>
                  <a:cubicBezTo>
                    <a:pt x="1" y="16"/>
                    <a:pt x="0" y="17"/>
                    <a:pt x="1" y="18"/>
                  </a:cubicBezTo>
                  <a:cubicBezTo>
                    <a:pt x="1" y="19"/>
                    <a:pt x="2" y="20"/>
                    <a:pt x="3" y="20"/>
                  </a:cubicBezTo>
                  <a:cubicBezTo>
                    <a:pt x="2" y="20"/>
                    <a:pt x="2" y="21"/>
                    <a:pt x="2" y="22"/>
                  </a:cubicBezTo>
                  <a:cubicBezTo>
                    <a:pt x="2" y="23"/>
                    <a:pt x="3" y="24"/>
                    <a:pt x="4" y="24"/>
                  </a:cubicBezTo>
                  <a:cubicBezTo>
                    <a:pt x="5" y="24"/>
                    <a:pt x="5" y="24"/>
                    <a:pt x="5" y="24"/>
                  </a:cubicBezTo>
                  <a:cubicBezTo>
                    <a:pt x="4" y="24"/>
                    <a:pt x="4" y="25"/>
                    <a:pt x="4" y="26"/>
                  </a:cubicBezTo>
                  <a:cubicBezTo>
                    <a:pt x="5" y="28"/>
                    <a:pt x="6" y="29"/>
                    <a:pt x="7" y="29"/>
                  </a:cubicBezTo>
                  <a:cubicBezTo>
                    <a:pt x="8" y="30"/>
                    <a:pt x="9" y="30"/>
                    <a:pt x="10" y="30"/>
                  </a:cubicBezTo>
                  <a:cubicBezTo>
                    <a:pt x="10" y="29"/>
                    <a:pt x="11" y="29"/>
                    <a:pt x="11" y="29"/>
                  </a:cubicBezTo>
                  <a:cubicBezTo>
                    <a:pt x="11" y="30"/>
                    <a:pt x="11" y="30"/>
                    <a:pt x="11" y="30"/>
                  </a:cubicBezTo>
                  <a:cubicBezTo>
                    <a:pt x="13" y="31"/>
                    <a:pt x="30" y="27"/>
                    <a:pt x="31" y="27"/>
                  </a:cubicBezTo>
                  <a:cubicBezTo>
                    <a:pt x="33" y="24"/>
                    <a:pt x="34" y="22"/>
                    <a:pt x="34" y="18"/>
                  </a:cubicBezTo>
                  <a:cubicBezTo>
                    <a:pt x="34" y="17"/>
                    <a:pt x="34" y="15"/>
                    <a:pt x="34" y="14"/>
                  </a:cubicBezTo>
                  <a:close/>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33" name="Group 32">
              <a:extLst>
                <a:ext uri="{FF2B5EF4-FFF2-40B4-BE49-F238E27FC236}">
                  <a16:creationId xmlns:a16="http://schemas.microsoft.com/office/drawing/2014/main" id="{F5BC1512-7777-A742-C900-640D74A56687}"/>
                </a:ext>
              </a:extLst>
            </p:cNvPr>
            <p:cNvGrpSpPr/>
            <p:nvPr/>
          </p:nvGrpSpPr>
          <p:grpSpPr>
            <a:xfrm flipH="1">
              <a:off x="19447075" y="7099377"/>
              <a:ext cx="3526596" cy="5570215"/>
              <a:chOff x="-3471496" y="6031768"/>
              <a:chExt cx="2787858" cy="5300445"/>
            </a:xfrm>
          </p:grpSpPr>
          <p:grpSp>
            <p:nvGrpSpPr>
              <p:cNvPr id="68" name="Group 67">
                <a:extLst>
                  <a:ext uri="{FF2B5EF4-FFF2-40B4-BE49-F238E27FC236}">
                    <a16:creationId xmlns:a16="http://schemas.microsoft.com/office/drawing/2014/main" id="{674982A2-DABE-E9FC-B4E6-943C881528D1}"/>
                  </a:ext>
                </a:extLst>
              </p:cNvPr>
              <p:cNvGrpSpPr/>
              <p:nvPr/>
            </p:nvGrpSpPr>
            <p:grpSpPr>
              <a:xfrm>
                <a:off x="-3471496" y="6031768"/>
                <a:ext cx="2787858" cy="5300445"/>
                <a:chOff x="11964378" y="6046786"/>
                <a:chExt cx="3506538" cy="6666845"/>
              </a:xfrm>
            </p:grpSpPr>
            <p:grpSp>
              <p:nvGrpSpPr>
                <p:cNvPr id="70" name="Group 69">
                  <a:extLst>
                    <a:ext uri="{FF2B5EF4-FFF2-40B4-BE49-F238E27FC236}">
                      <a16:creationId xmlns:a16="http://schemas.microsoft.com/office/drawing/2014/main" id="{1AF984FA-ADDE-4DC1-624A-C12398AC8620}"/>
                    </a:ext>
                  </a:extLst>
                </p:cNvPr>
                <p:cNvGrpSpPr/>
                <p:nvPr/>
              </p:nvGrpSpPr>
              <p:grpSpPr>
                <a:xfrm>
                  <a:off x="13686031" y="7836986"/>
                  <a:ext cx="1784885" cy="2530780"/>
                  <a:chOff x="13002206" y="10072851"/>
                  <a:chExt cx="1284898" cy="1821851"/>
                </a:xfrm>
              </p:grpSpPr>
              <p:sp>
                <p:nvSpPr>
                  <p:cNvPr id="84" name="Freeform 4248">
                    <a:extLst>
                      <a:ext uri="{FF2B5EF4-FFF2-40B4-BE49-F238E27FC236}">
                        <a16:creationId xmlns:a16="http://schemas.microsoft.com/office/drawing/2014/main" id="{F5B1C40C-192B-856C-652A-9DD1EC1A7FE4}"/>
                      </a:ext>
                    </a:extLst>
                  </p:cNvPr>
                  <p:cNvSpPr>
                    <a:spLocks/>
                  </p:cNvSpPr>
                  <p:nvPr/>
                </p:nvSpPr>
                <p:spPr bwMode="auto">
                  <a:xfrm>
                    <a:off x="13098099" y="11281021"/>
                    <a:ext cx="249315" cy="613681"/>
                  </a:xfrm>
                  <a:custGeom>
                    <a:avLst/>
                    <a:gdLst>
                      <a:gd name="T0" fmla="*/ 3 w 15"/>
                      <a:gd name="T1" fmla="*/ 37 h 37"/>
                      <a:gd name="T2" fmla="*/ 3 w 15"/>
                      <a:gd name="T3" fmla="*/ 37 h 37"/>
                      <a:gd name="T4" fmla="*/ 5 w 15"/>
                      <a:gd name="T5" fmla="*/ 35 h 37"/>
                      <a:gd name="T6" fmla="*/ 15 w 15"/>
                      <a:gd name="T7" fmla="*/ 3 h 37"/>
                      <a:gd name="T8" fmla="*/ 14 w 15"/>
                      <a:gd name="T9" fmla="*/ 0 h 37"/>
                      <a:gd name="T10" fmla="*/ 11 w 15"/>
                      <a:gd name="T11" fmla="*/ 1 h 37"/>
                      <a:gd name="T12" fmla="*/ 1 w 15"/>
                      <a:gd name="T13" fmla="*/ 35 h 37"/>
                      <a:gd name="T14" fmla="*/ 3 w 15"/>
                      <a:gd name="T15" fmla="*/ 37 h 3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37">
                        <a:moveTo>
                          <a:pt x="3" y="37"/>
                        </a:moveTo>
                        <a:cubicBezTo>
                          <a:pt x="3" y="37"/>
                          <a:pt x="3" y="37"/>
                          <a:pt x="3" y="37"/>
                        </a:cubicBezTo>
                        <a:cubicBezTo>
                          <a:pt x="4" y="36"/>
                          <a:pt x="5" y="36"/>
                          <a:pt x="5" y="35"/>
                        </a:cubicBezTo>
                        <a:cubicBezTo>
                          <a:pt x="4" y="18"/>
                          <a:pt x="14" y="3"/>
                          <a:pt x="15" y="3"/>
                        </a:cubicBezTo>
                        <a:cubicBezTo>
                          <a:pt x="15" y="2"/>
                          <a:pt x="15" y="1"/>
                          <a:pt x="14" y="0"/>
                        </a:cubicBezTo>
                        <a:cubicBezTo>
                          <a:pt x="13" y="0"/>
                          <a:pt x="12" y="0"/>
                          <a:pt x="11" y="1"/>
                        </a:cubicBezTo>
                        <a:cubicBezTo>
                          <a:pt x="11" y="2"/>
                          <a:pt x="0" y="17"/>
                          <a:pt x="1" y="35"/>
                        </a:cubicBezTo>
                        <a:cubicBezTo>
                          <a:pt x="1" y="36"/>
                          <a:pt x="2" y="37"/>
                          <a:pt x="3" y="37"/>
                        </a:cubicBezTo>
                        <a:close/>
                      </a:path>
                    </a:pathLst>
                  </a:custGeom>
                  <a:solidFill>
                    <a:srgbClr val="4B41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5" name="Freeform 4250">
                    <a:extLst>
                      <a:ext uri="{FF2B5EF4-FFF2-40B4-BE49-F238E27FC236}">
                        <a16:creationId xmlns:a16="http://schemas.microsoft.com/office/drawing/2014/main" id="{26D0D4F8-34A3-132D-F50F-86B2CF4F514B}"/>
                      </a:ext>
                    </a:extLst>
                  </p:cNvPr>
                  <p:cNvSpPr>
                    <a:spLocks/>
                  </p:cNvSpPr>
                  <p:nvPr/>
                </p:nvSpPr>
                <p:spPr bwMode="auto">
                  <a:xfrm>
                    <a:off x="13002206" y="10072851"/>
                    <a:ext cx="1284898" cy="1534200"/>
                  </a:xfrm>
                  <a:custGeom>
                    <a:avLst/>
                    <a:gdLst>
                      <a:gd name="T0" fmla="*/ 16 w 76"/>
                      <a:gd name="T1" fmla="*/ 77 h 92"/>
                      <a:gd name="T2" fmla="*/ 76 w 76"/>
                      <a:gd name="T3" fmla="*/ 8 h 92"/>
                      <a:gd name="T4" fmla="*/ 68 w 76"/>
                      <a:gd name="T5" fmla="*/ 2 h 92"/>
                      <a:gd name="T6" fmla="*/ 16 w 76"/>
                      <a:gd name="T7" fmla="*/ 77 h 92"/>
                    </a:gdLst>
                    <a:ahLst/>
                    <a:cxnLst>
                      <a:cxn ang="0">
                        <a:pos x="T0" y="T1"/>
                      </a:cxn>
                      <a:cxn ang="0">
                        <a:pos x="T2" y="T3"/>
                      </a:cxn>
                      <a:cxn ang="0">
                        <a:pos x="T4" y="T5"/>
                      </a:cxn>
                      <a:cxn ang="0">
                        <a:pos x="T6" y="T7"/>
                      </a:cxn>
                    </a:cxnLst>
                    <a:rect l="0" t="0" r="r" b="b"/>
                    <a:pathLst>
                      <a:path w="76" h="92">
                        <a:moveTo>
                          <a:pt x="16" y="77"/>
                        </a:moveTo>
                        <a:cubicBezTo>
                          <a:pt x="16" y="77"/>
                          <a:pt x="61" y="92"/>
                          <a:pt x="76" y="8"/>
                        </a:cubicBezTo>
                        <a:cubicBezTo>
                          <a:pt x="76" y="3"/>
                          <a:pt x="72" y="0"/>
                          <a:pt x="68" y="2"/>
                        </a:cubicBezTo>
                        <a:cubicBezTo>
                          <a:pt x="47" y="11"/>
                          <a:pt x="0" y="36"/>
                          <a:pt x="16" y="77"/>
                        </a:cubicBezTo>
                        <a:close/>
                      </a:path>
                    </a:pathLst>
                  </a:custGeom>
                  <a:solidFill>
                    <a:srgbClr val="4B41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71" name="Group 70">
                  <a:extLst>
                    <a:ext uri="{FF2B5EF4-FFF2-40B4-BE49-F238E27FC236}">
                      <a16:creationId xmlns:a16="http://schemas.microsoft.com/office/drawing/2014/main" id="{C2F4FA58-7335-97FA-22C3-0BEAB96279A8}"/>
                    </a:ext>
                  </a:extLst>
                </p:cNvPr>
                <p:cNvGrpSpPr/>
                <p:nvPr/>
              </p:nvGrpSpPr>
              <p:grpSpPr>
                <a:xfrm>
                  <a:off x="12694160" y="6046786"/>
                  <a:ext cx="1997962" cy="4313066"/>
                  <a:chOff x="12388531" y="9324919"/>
                  <a:chExt cx="1208184" cy="2608147"/>
                </a:xfrm>
              </p:grpSpPr>
              <p:sp>
                <p:nvSpPr>
                  <p:cNvPr id="80" name="Freeform 4249">
                    <a:extLst>
                      <a:ext uri="{FF2B5EF4-FFF2-40B4-BE49-F238E27FC236}">
                        <a16:creationId xmlns:a16="http://schemas.microsoft.com/office/drawing/2014/main" id="{D08C88E8-5FF1-A5D9-70F3-886151A958FE}"/>
                      </a:ext>
                    </a:extLst>
                  </p:cNvPr>
                  <p:cNvSpPr>
                    <a:spLocks/>
                  </p:cNvSpPr>
                  <p:nvPr/>
                </p:nvSpPr>
                <p:spPr bwMode="auto">
                  <a:xfrm>
                    <a:off x="12983034" y="10839947"/>
                    <a:ext cx="95893" cy="1093119"/>
                  </a:xfrm>
                  <a:custGeom>
                    <a:avLst/>
                    <a:gdLst>
                      <a:gd name="T0" fmla="*/ 3 w 5"/>
                      <a:gd name="T1" fmla="*/ 66 h 66"/>
                      <a:gd name="T2" fmla="*/ 3 w 5"/>
                      <a:gd name="T3" fmla="*/ 66 h 66"/>
                      <a:gd name="T4" fmla="*/ 5 w 5"/>
                      <a:gd name="T5" fmla="*/ 64 h 66"/>
                      <a:gd name="T6" fmla="*/ 4 w 5"/>
                      <a:gd name="T7" fmla="*/ 2 h 66"/>
                      <a:gd name="T8" fmla="*/ 2 w 5"/>
                      <a:gd name="T9" fmla="*/ 0 h 66"/>
                      <a:gd name="T10" fmla="*/ 0 w 5"/>
                      <a:gd name="T11" fmla="*/ 2 h 66"/>
                      <a:gd name="T12" fmla="*/ 1 w 5"/>
                      <a:gd name="T13" fmla="*/ 64 h 66"/>
                      <a:gd name="T14" fmla="*/ 3 w 5"/>
                      <a:gd name="T15" fmla="*/ 66 h 6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66">
                        <a:moveTo>
                          <a:pt x="3" y="66"/>
                        </a:moveTo>
                        <a:cubicBezTo>
                          <a:pt x="3" y="66"/>
                          <a:pt x="3" y="66"/>
                          <a:pt x="3" y="66"/>
                        </a:cubicBezTo>
                        <a:cubicBezTo>
                          <a:pt x="4" y="66"/>
                          <a:pt x="5" y="65"/>
                          <a:pt x="5" y="64"/>
                        </a:cubicBezTo>
                        <a:cubicBezTo>
                          <a:pt x="4" y="2"/>
                          <a:pt x="4" y="2"/>
                          <a:pt x="4" y="2"/>
                        </a:cubicBezTo>
                        <a:cubicBezTo>
                          <a:pt x="4" y="1"/>
                          <a:pt x="3" y="0"/>
                          <a:pt x="2" y="0"/>
                        </a:cubicBezTo>
                        <a:cubicBezTo>
                          <a:pt x="1" y="0"/>
                          <a:pt x="0" y="1"/>
                          <a:pt x="0" y="2"/>
                        </a:cubicBezTo>
                        <a:cubicBezTo>
                          <a:pt x="1" y="64"/>
                          <a:pt x="1" y="64"/>
                          <a:pt x="1" y="64"/>
                        </a:cubicBezTo>
                        <a:cubicBezTo>
                          <a:pt x="1" y="66"/>
                          <a:pt x="2" y="66"/>
                          <a:pt x="3" y="66"/>
                        </a:cubicBezTo>
                        <a:close/>
                      </a:path>
                    </a:pathLst>
                  </a:custGeom>
                  <a:solidFill>
                    <a:srgbClr val="8379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81" name="Group 80">
                    <a:extLst>
                      <a:ext uri="{FF2B5EF4-FFF2-40B4-BE49-F238E27FC236}">
                        <a16:creationId xmlns:a16="http://schemas.microsoft.com/office/drawing/2014/main" id="{D6DE3ADD-E2F8-E779-733A-A93B9F877E4C}"/>
                      </a:ext>
                    </a:extLst>
                  </p:cNvPr>
                  <p:cNvGrpSpPr/>
                  <p:nvPr/>
                </p:nvGrpSpPr>
                <p:grpSpPr>
                  <a:xfrm>
                    <a:off x="12388531" y="9324919"/>
                    <a:ext cx="1208184" cy="2013637"/>
                    <a:chOff x="12388531" y="9324919"/>
                    <a:chExt cx="1208184" cy="2013637"/>
                  </a:xfrm>
                </p:grpSpPr>
                <p:sp>
                  <p:nvSpPr>
                    <p:cNvPr id="82" name="Freeform 4252">
                      <a:extLst>
                        <a:ext uri="{FF2B5EF4-FFF2-40B4-BE49-F238E27FC236}">
                          <a16:creationId xmlns:a16="http://schemas.microsoft.com/office/drawing/2014/main" id="{32D582DA-85BB-6301-26A3-AA86F8D5FC6E}"/>
                        </a:ext>
                      </a:extLst>
                    </p:cNvPr>
                    <p:cNvSpPr>
                      <a:spLocks/>
                    </p:cNvSpPr>
                    <p:nvPr/>
                  </p:nvSpPr>
                  <p:spPr bwMode="auto">
                    <a:xfrm>
                      <a:off x="12388531" y="9324919"/>
                      <a:ext cx="1208184" cy="2013637"/>
                    </a:xfrm>
                    <a:custGeom>
                      <a:avLst/>
                      <a:gdLst>
                        <a:gd name="T0" fmla="*/ 31 w 72"/>
                        <a:gd name="T1" fmla="*/ 114 h 120"/>
                        <a:gd name="T2" fmla="*/ 46 w 72"/>
                        <a:gd name="T3" fmla="*/ 113 h 120"/>
                        <a:gd name="T4" fmla="*/ 38 w 72"/>
                        <a:gd name="T5" fmla="*/ 9 h 120"/>
                        <a:gd name="T6" fmla="*/ 31 w 72"/>
                        <a:gd name="T7" fmla="*/ 114 h 120"/>
                      </a:gdLst>
                      <a:ahLst/>
                      <a:cxnLst>
                        <a:cxn ang="0">
                          <a:pos x="T0" y="T1"/>
                        </a:cxn>
                        <a:cxn ang="0">
                          <a:pos x="T2" y="T3"/>
                        </a:cxn>
                        <a:cxn ang="0">
                          <a:pos x="T4" y="T5"/>
                        </a:cxn>
                        <a:cxn ang="0">
                          <a:pos x="T6" y="T7"/>
                        </a:cxn>
                      </a:cxnLst>
                      <a:rect l="0" t="0" r="r" b="b"/>
                      <a:pathLst>
                        <a:path w="72" h="120">
                          <a:moveTo>
                            <a:pt x="31" y="114"/>
                          </a:moveTo>
                          <a:cubicBezTo>
                            <a:pt x="34" y="120"/>
                            <a:pt x="44" y="119"/>
                            <a:pt x="46" y="113"/>
                          </a:cubicBezTo>
                          <a:cubicBezTo>
                            <a:pt x="55" y="82"/>
                            <a:pt x="72" y="16"/>
                            <a:pt x="38" y="9"/>
                          </a:cubicBezTo>
                          <a:cubicBezTo>
                            <a:pt x="0" y="0"/>
                            <a:pt x="13" y="77"/>
                            <a:pt x="31" y="114"/>
                          </a:cubicBezTo>
                          <a:close/>
                        </a:path>
                      </a:pathLst>
                    </a:custGeom>
                    <a:solidFill>
                      <a:srgbClr val="8379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3" name="Freeform 4253">
                      <a:extLst>
                        <a:ext uri="{FF2B5EF4-FFF2-40B4-BE49-F238E27FC236}">
                          <a16:creationId xmlns:a16="http://schemas.microsoft.com/office/drawing/2014/main" id="{50BC8899-978E-61AD-4103-3B59231E3EE5}"/>
                        </a:ext>
                      </a:extLst>
                    </p:cNvPr>
                    <p:cNvSpPr>
                      <a:spLocks/>
                    </p:cNvSpPr>
                    <p:nvPr/>
                  </p:nvSpPr>
                  <p:spPr bwMode="auto">
                    <a:xfrm>
                      <a:off x="12963855" y="9804364"/>
                      <a:ext cx="95893" cy="1495842"/>
                    </a:xfrm>
                    <a:custGeom>
                      <a:avLst/>
                      <a:gdLst>
                        <a:gd name="T0" fmla="*/ 5 w 6"/>
                        <a:gd name="T1" fmla="*/ 90 h 90"/>
                        <a:gd name="T2" fmla="*/ 5 w 6"/>
                        <a:gd name="T3" fmla="*/ 90 h 90"/>
                        <a:gd name="T4" fmla="*/ 6 w 6"/>
                        <a:gd name="T5" fmla="*/ 89 h 90"/>
                        <a:gd name="T6" fmla="*/ 2 w 6"/>
                        <a:gd name="T7" fmla="*/ 1 h 90"/>
                        <a:gd name="T8" fmla="*/ 1 w 6"/>
                        <a:gd name="T9" fmla="*/ 0 h 90"/>
                        <a:gd name="T10" fmla="*/ 0 w 6"/>
                        <a:gd name="T11" fmla="*/ 1 h 90"/>
                        <a:gd name="T12" fmla="*/ 4 w 6"/>
                        <a:gd name="T13" fmla="*/ 89 h 90"/>
                        <a:gd name="T14" fmla="*/ 5 w 6"/>
                        <a:gd name="T15" fmla="*/ 90 h 9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90">
                          <a:moveTo>
                            <a:pt x="5" y="90"/>
                          </a:moveTo>
                          <a:cubicBezTo>
                            <a:pt x="5" y="90"/>
                            <a:pt x="5" y="90"/>
                            <a:pt x="5" y="90"/>
                          </a:cubicBezTo>
                          <a:cubicBezTo>
                            <a:pt x="5" y="90"/>
                            <a:pt x="6" y="89"/>
                            <a:pt x="6" y="89"/>
                          </a:cubicBezTo>
                          <a:cubicBezTo>
                            <a:pt x="2" y="1"/>
                            <a:pt x="2" y="1"/>
                            <a:pt x="2" y="1"/>
                          </a:cubicBezTo>
                          <a:cubicBezTo>
                            <a:pt x="2" y="1"/>
                            <a:pt x="2" y="0"/>
                            <a:pt x="1" y="0"/>
                          </a:cubicBezTo>
                          <a:cubicBezTo>
                            <a:pt x="0" y="0"/>
                            <a:pt x="0" y="1"/>
                            <a:pt x="0" y="1"/>
                          </a:cubicBezTo>
                          <a:cubicBezTo>
                            <a:pt x="4" y="89"/>
                            <a:pt x="4" y="89"/>
                            <a:pt x="4" y="89"/>
                          </a:cubicBezTo>
                          <a:cubicBezTo>
                            <a:pt x="4" y="89"/>
                            <a:pt x="4" y="90"/>
                            <a:pt x="5" y="90"/>
                          </a:cubicBezTo>
                          <a:close/>
                        </a:path>
                      </a:pathLst>
                    </a:custGeom>
                    <a:solidFill>
                      <a:srgbClr val="4B41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grpSp>
              <p:nvGrpSpPr>
                <p:cNvPr id="72" name="Group 71">
                  <a:extLst>
                    <a:ext uri="{FF2B5EF4-FFF2-40B4-BE49-F238E27FC236}">
                      <a16:creationId xmlns:a16="http://schemas.microsoft.com/office/drawing/2014/main" id="{82BCAEEC-4F8B-7059-F1D2-646DC65A309A}"/>
                    </a:ext>
                  </a:extLst>
                </p:cNvPr>
                <p:cNvGrpSpPr/>
                <p:nvPr/>
              </p:nvGrpSpPr>
              <p:grpSpPr>
                <a:xfrm rot="382393">
                  <a:off x="11964378" y="8619935"/>
                  <a:ext cx="1658571" cy="1704006"/>
                  <a:chOff x="11506364" y="10590632"/>
                  <a:chExt cx="1399962" cy="1438313"/>
                </a:xfrm>
              </p:grpSpPr>
              <p:sp>
                <p:nvSpPr>
                  <p:cNvPr id="77" name="Freeform 4245">
                    <a:extLst>
                      <a:ext uri="{FF2B5EF4-FFF2-40B4-BE49-F238E27FC236}">
                        <a16:creationId xmlns:a16="http://schemas.microsoft.com/office/drawing/2014/main" id="{1A8B9689-D1B2-B48E-6C09-A79401AD605D}"/>
                      </a:ext>
                    </a:extLst>
                  </p:cNvPr>
                  <p:cNvSpPr>
                    <a:spLocks/>
                  </p:cNvSpPr>
                  <p:nvPr/>
                </p:nvSpPr>
                <p:spPr bwMode="auto">
                  <a:xfrm>
                    <a:off x="12580304" y="11434443"/>
                    <a:ext cx="326022" cy="517795"/>
                  </a:xfrm>
                  <a:custGeom>
                    <a:avLst/>
                    <a:gdLst>
                      <a:gd name="T0" fmla="*/ 18 w 20"/>
                      <a:gd name="T1" fmla="*/ 31 h 31"/>
                      <a:gd name="T2" fmla="*/ 19 w 20"/>
                      <a:gd name="T3" fmla="*/ 29 h 31"/>
                      <a:gd name="T4" fmla="*/ 3 w 20"/>
                      <a:gd name="T5" fmla="*/ 0 h 31"/>
                      <a:gd name="T6" fmla="*/ 1 w 20"/>
                      <a:gd name="T7" fmla="*/ 1 h 31"/>
                      <a:gd name="T8" fmla="*/ 1 w 20"/>
                      <a:gd name="T9" fmla="*/ 4 h 31"/>
                      <a:gd name="T10" fmla="*/ 9 w 20"/>
                      <a:gd name="T11" fmla="*/ 10 h 31"/>
                      <a:gd name="T12" fmla="*/ 16 w 20"/>
                      <a:gd name="T13" fmla="*/ 29 h 31"/>
                      <a:gd name="T14" fmla="*/ 17 w 20"/>
                      <a:gd name="T15" fmla="*/ 31 h 31"/>
                      <a:gd name="T16" fmla="*/ 18 w 20"/>
                      <a:gd name="T17"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31">
                        <a:moveTo>
                          <a:pt x="18" y="31"/>
                        </a:moveTo>
                        <a:cubicBezTo>
                          <a:pt x="19" y="31"/>
                          <a:pt x="19" y="30"/>
                          <a:pt x="19" y="29"/>
                        </a:cubicBezTo>
                        <a:cubicBezTo>
                          <a:pt x="20" y="9"/>
                          <a:pt x="4" y="1"/>
                          <a:pt x="3" y="0"/>
                        </a:cubicBezTo>
                        <a:cubicBezTo>
                          <a:pt x="2" y="0"/>
                          <a:pt x="1" y="0"/>
                          <a:pt x="1" y="1"/>
                        </a:cubicBezTo>
                        <a:cubicBezTo>
                          <a:pt x="0" y="2"/>
                          <a:pt x="0" y="3"/>
                          <a:pt x="1" y="4"/>
                        </a:cubicBezTo>
                        <a:cubicBezTo>
                          <a:pt x="1" y="4"/>
                          <a:pt x="5" y="6"/>
                          <a:pt x="9" y="10"/>
                        </a:cubicBezTo>
                        <a:cubicBezTo>
                          <a:pt x="13" y="16"/>
                          <a:pt x="16" y="22"/>
                          <a:pt x="16" y="29"/>
                        </a:cubicBezTo>
                        <a:cubicBezTo>
                          <a:pt x="16" y="30"/>
                          <a:pt x="16" y="31"/>
                          <a:pt x="17" y="31"/>
                        </a:cubicBezTo>
                        <a:lnTo>
                          <a:pt x="18" y="31"/>
                        </a:lnTo>
                        <a:close/>
                      </a:path>
                    </a:pathLst>
                  </a:custGeom>
                  <a:solidFill>
                    <a:srgbClr val="8379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 name="Freeform 4251">
                    <a:extLst>
                      <a:ext uri="{FF2B5EF4-FFF2-40B4-BE49-F238E27FC236}">
                        <a16:creationId xmlns:a16="http://schemas.microsoft.com/office/drawing/2014/main" id="{C51D6105-F3F0-29DD-C58C-FADD1F3DA991}"/>
                      </a:ext>
                    </a:extLst>
                  </p:cNvPr>
                  <p:cNvSpPr>
                    <a:spLocks/>
                  </p:cNvSpPr>
                  <p:nvPr/>
                </p:nvSpPr>
                <p:spPr bwMode="auto">
                  <a:xfrm>
                    <a:off x="11506364" y="10590632"/>
                    <a:ext cx="1361606" cy="1438313"/>
                  </a:xfrm>
                  <a:custGeom>
                    <a:avLst/>
                    <a:gdLst>
                      <a:gd name="T0" fmla="*/ 76 w 82"/>
                      <a:gd name="T1" fmla="*/ 62 h 87"/>
                      <a:gd name="T2" fmla="*/ 2 w 82"/>
                      <a:gd name="T3" fmla="*/ 9 h 87"/>
                      <a:gd name="T4" fmla="*/ 8 w 82"/>
                      <a:gd name="T5" fmla="*/ 1 h 87"/>
                      <a:gd name="T6" fmla="*/ 76 w 82"/>
                      <a:gd name="T7" fmla="*/ 62 h 87"/>
                    </a:gdLst>
                    <a:ahLst/>
                    <a:cxnLst>
                      <a:cxn ang="0">
                        <a:pos x="T0" y="T1"/>
                      </a:cxn>
                      <a:cxn ang="0">
                        <a:pos x="T2" y="T3"/>
                      </a:cxn>
                      <a:cxn ang="0">
                        <a:pos x="T4" y="T5"/>
                      </a:cxn>
                      <a:cxn ang="0">
                        <a:pos x="T6" y="T7"/>
                      </a:cxn>
                    </a:cxnLst>
                    <a:rect l="0" t="0" r="r" b="b"/>
                    <a:pathLst>
                      <a:path w="82" h="87">
                        <a:moveTo>
                          <a:pt x="76" y="62"/>
                        </a:moveTo>
                        <a:cubicBezTo>
                          <a:pt x="76" y="62"/>
                          <a:pt x="36" y="87"/>
                          <a:pt x="2" y="9"/>
                        </a:cubicBezTo>
                        <a:cubicBezTo>
                          <a:pt x="0" y="5"/>
                          <a:pt x="4" y="0"/>
                          <a:pt x="8" y="1"/>
                        </a:cubicBezTo>
                        <a:cubicBezTo>
                          <a:pt x="30" y="5"/>
                          <a:pt x="82" y="19"/>
                          <a:pt x="76" y="62"/>
                        </a:cubicBezTo>
                        <a:close/>
                      </a:path>
                    </a:pathLst>
                  </a:custGeom>
                  <a:solidFill>
                    <a:srgbClr val="8379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 name="Freeform 4254">
                    <a:extLst>
                      <a:ext uri="{FF2B5EF4-FFF2-40B4-BE49-F238E27FC236}">
                        <a16:creationId xmlns:a16="http://schemas.microsoft.com/office/drawing/2014/main" id="{9928254B-F4D9-3D0F-3D58-07060E75E63B}"/>
                      </a:ext>
                    </a:extLst>
                  </p:cNvPr>
                  <p:cNvSpPr>
                    <a:spLocks/>
                  </p:cNvSpPr>
                  <p:nvPr/>
                </p:nvSpPr>
                <p:spPr bwMode="auto">
                  <a:xfrm>
                    <a:off x="11947451" y="10935827"/>
                    <a:ext cx="824639" cy="690389"/>
                  </a:xfrm>
                  <a:custGeom>
                    <a:avLst/>
                    <a:gdLst>
                      <a:gd name="T0" fmla="*/ 49 w 50"/>
                      <a:gd name="T1" fmla="*/ 41 h 41"/>
                      <a:gd name="T2" fmla="*/ 50 w 50"/>
                      <a:gd name="T3" fmla="*/ 41 h 41"/>
                      <a:gd name="T4" fmla="*/ 50 w 50"/>
                      <a:gd name="T5" fmla="*/ 40 h 41"/>
                      <a:gd name="T6" fmla="*/ 1 w 50"/>
                      <a:gd name="T7" fmla="*/ 0 h 41"/>
                      <a:gd name="T8" fmla="*/ 0 w 50"/>
                      <a:gd name="T9" fmla="*/ 0 h 41"/>
                      <a:gd name="T10" fmla="*/ 0 w 50"/>
                      <a:gd name="T11" fmla="*/ 2 h 41"/>
                      <a:gd name="T12" fmla="*/ 49 w 50"/>
                      <a:gd name="T13" fmla="*/ 41 h 41"/>
                      <a:gd name="T14" fmla="*/ 49 w 50"/>
                      <a:gd name="T15" fmla="*/ 41 h 4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 h="41">
                        <a:moveTo>
                          <a:pt x="49" y="41"/>
                        </a:moveTo>
                        <a:cubicBezTo>
                          <a:pt x="50" y="41"/>
                          <a:pt x="50" y="41"/>
                          <a:pt x="50" y="41"/>
                        </a:cubicBezTo>
                        <a:cubicBezTo>
                          <a:pt x="50" y="41"/>
                          <a:pt x="50" y="40"/>
                          <a:pt x="50" y="40"/>
                        </a:cubicBezTo>
                        <a:cubicBezTo>
                          <a:pt x="1" y="0"/>
                          <a:pt x="1" y="0"/>
                          <a:pt x="1" y="0"/>
                        </a:cubicBezTo>
                        <a:cubicBezTo>
                          <a:pt x="1" y="0"/>
                          <a:pt x="0" y="0"/>
                          <a:pt x="0" y="0"/>
                        </a:cubicBezTo>
                        <a:cubicBezTo>
                          <a:pt x="0" y="1"/>
                          <a:pt x="0" y="1"/>
                          <a:pt x="0" y="2"/>
                        </a:cubicBezTo>
                        <a:cubicBezTo>
                          <a:pt x="49" y="41"/>
                          <a:pt x="49" y="41"/>
                          <a:pt x="49" y="41"/>
                        </a:cubicBezTo>
                        <a:cubicBezTo>
                          <a:pt x="49" y="41"/>
                          <a:pt x="49" y="41"/>
                          <a:pt x="49" y="41"/>
                        </a:cubicBezTo>
                        <a:close/>
                      </a:path>
                    </a:pathLst>
                  </a:custGeom>
                  <a:solidFill>
                    <a:srgbClr val="4B41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73" name="Group 72">
                  <a:extLst>
                    <a:ext uri="{FF2B5EF4-FFF2-40B4-BE49-F238E27FC236}">
                      <a16:creationId xmlns:a16="http://schemas.microsoft.com/office/drawing/2014/main" id="{DA37C1C1-AC7C-602A-E898-4A3A4E2B4D45}"/>
                    </a:ext>
                  </a:extLst>
                </p:cNvPr>
                <p:cNvGrpSpPr/>
                <p:nvPr/>
              </p:nvGrpSpPr>
              <p:grpSpPr>
                <a:xfrm>
                  <a:off x="13265290" y="10227467"/>
                  <a:ext cx="877747" cy="2486164"/>
                  <a:chOff x="12854791" y="10175948"/>
                  <a:chExt cx="1649264" cy="2486164"/>
                </a:xfrm>
              </p:grpSpPr>
              <p:sp>
                <p:nvSpPr>
                  <p:cNvPr id="74" name="Freeform 4255">
                    <a:extLst>
                      <a:ext uri="{FF2B5EF4-FFF2-40B4-BE49-F238E27FC236}">
                        <a16:creationId xmlns:a16="http://schemas.microsoft.com/office/drawing/2014/main" id="{38643CD1-F2E6-BD0F-1999-CB25721200C0}"/>
                      </a:ext>
                    </a:extLst>
                  </p:cNvPr>
                  <p:cNvSpPr>
                    <a:spLocks/>
                  </p:cNvSpPr>
                  <p:nvPr/>
                </p:nvSpPr>
                <p:spPr bwMode="auto">
                  <a:xfrm>
                    <a:off x="12854791" y="10175948"/>
                    <a:ext cx="1649264" cy="2486164"/>
                  </a:xfrm>
                  <a:custGeom>
                    <a:avLst/>
                    <a:gdLst>
                      <a:gd name="T0" fmla="*/ 0 w 99"/>
                      <a:gd name="T1" fmla="*/ 0 h 65"/>
                      <a:gd name="T2" fmla="*/ 3 w 99"/>
                      <a:gd name="T3" fmla="*/ 13 h 65"/>
                      <a:gd name="T4" fmla="*/ 4 w 99"/>
                      <a:gd name="T5" fmla="*/ 17 h 65"/>
                      <a:gd name="T6" fmla="*/ 6 w 99"/>
                      <a:gd name="T7" fmla="*/ 25 h 65"/>
                      <a:gd name="T8" fmla="*/ 7 w 99"/>
                      <a:gd name="T9" fmla="*/ 29 h 65"/>
                      <a:gd name="T10" fmla="*/ 13 w 99"/>
                      <a:gd name="T11" fmla="*/ 60 h 65"/>
                      <a:gd name="T12" fmla="*/ 20 w 99"/>
                      <a:gd name="T13" fmla="*/ 65 h 65"/>
                      <a:gd name="T14" fmla="*/ 79 w 99"/>
                      <a:gd name="T15" fmla="*/ 65 h 65"/>
                      <a:gd name="T16" fmla="*/ 86 w 99"/>
                      <a:gd name="T17" fmla="*/ 60 h 65"/>
                      <a:gd name="T18" fmla="*/ 93 w 99"/>
                      <a:gd name="T19" fmla="*/ 29 h 65"/>
                      <a:gd name="T20" fmla="*/ 94 w 99"/>
                      <a:gd name="T21" fmla="*/ 25 h 65"/>
                      <a:gd name="T22" fmla="*/ 96 w 99"/>
                      <a:gd name="T23" fmla="*/ 17 h 65"/>
                      <a:gd name="T24" fmla="*/ 97 w 99"/>
                      <a:gd name="T25" fmla="*/ 13 h 65"/>
                      <a:gd name="T26" fmla="*/ 99 w 99"/>
                      <a:gd name="T27" fmla="*/ 0 h 65"/>
                      <a:gd name="T28" fmla="*/ 0 w 99"/>
                      <a:gd name="T29" fmla="*/ 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9" h="65">
                        <a:moveTo>
                          <a:pt x="0" y="0"/>
                        </a:moveTo>
                        <a:cubicBezTo>
                          <a:pt x="3" y="13"/>
                          <a:pt x="3" y="13"/>
                          <a:pt x="3" y="13"/>
                        </a:cubicBezTo>
                        <a:cubicBezTo>
                          <a:pt x="4" y="17"/>
                          <a:pt x="4" y="17"/>
                          <a:pt x="4" y="17"/>
                        </a:cubicBezTo>
                        <a:cubicBezTo>
                          <a:pt x="6" y="25"/>
                          <a:pt x="6" y="25"/>
                          <a:pt x="6" y="25"/>
                        </a:cubicBezTo>
                        <a:cubicBezTo>
                          <a:pt x="7" y="29"/>
                          <a:pt x="7" y="29"/>
                          <a:pt x="7" y="29"/>
                        </a:cubicBezTo>
                        <a:cubicBezTo>
                          <a:pt x="13" y="60"/>
                          <a:pt x="13" y="60"/>
                          <a:pt x="13" y="60"/>
                        </a:cubicBezTo>
                        <a:cubicBezTo>
                          <a:pt x="14" y="63"/>
                          <a:pt x="17" y="65"/>
                          <a:pt x="20" y="65"/>
                        </a:cubicBezTo>
                        <a:cubicBezTo>
                          <a:pt x="79" y="65"/>
                          <a:pt x="79" y="65"/>
                          <a:pt x="79" y="65"/>
                        </a:cubicBezTo>
                        <a:cubicBezTo>
                          <a:pt x="83" y="65"/>
                          <a:pt x="86" y="63"/>
                          <a:pt x="86" y="60"/>
                        </a:cubicBezTo>
                        <a:cubicBezTo>
                          <a:pt x="93" y="29"/>
                          <a:pt x="93" y="29"/>
                          <a:pt x="93" y="29"/>
                        </a:cubicBezTo>
                        <a:cubicBezTo>
                          <a:pt x="94" y="25"/>
                          <a:pt x="94" y="25"/>
                          <a:pt x="94" y="25"/>
                        </a:cubicBezTo>
                        <a:cubicBezTo>
                          <a:pt x="96" y="17"/>
                          <a:pt x="96" y="17"/>
                          <a:pt x="96" y="17"/>
                        </a:cubicBezTo>
                        <a:cubicBezTo>
                          <a:pt x="97" y="13"/>
                          <a:pt x="97" y="13"/>
                          <a:pt x="97" y="13"/>
                        </a:cubicBezTo>
                        <a:cubicBezTo>
                          <a:pt x="99" y="0"/>
                          <a:pt x="99" y="0"/>
                          <a:pt x="99" y="0"/>
                        </a:cubicBezTo>
                        <a:lnTo>
                          <a:pt x="0" y="0"/>
                        </a:lnTo>
                        <a:close/>
                      </a:path>
                    </a:pathLst>
                  </a:custGeom>
                  <a:solidFill>
                    <a:srgbClr val="A0AB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 name="Freeform 4256">
                    <a:extLst>
                      <a:ext uri="{FF2B5EF4-FFF2-40B4-BE49-F238E27FC236}">
                        <a16:creationId xmlns:a16="http://schemas.microsoft.com/office/drawing/2014/main" id="{9284DF1F-6977-7A7B-CDDF-51B869967FC0}"/>
                      </a:ext>
                    </a:extLst>
                  </p:cNvPr>
                  <p:cNvSpPr>
                    <a:spLocks/>
                  </p:cNvSpPr>
                  <p:nvPr/>
                </p:nvSpPr>
                <p:spPr bwMode="auto">
                  <a:xfrm>
                    <a:off x="12919627" y="10365889"/>
                    <a:ext cx="1572550" cy="76708"/>
                  </a:xfrm>
                  <a:custGeom>
                    <a:avLst/>
                    <a:gdLst>
                      <a:gd name="T0" fmla="*/ 0 w 82"/>
                      <a:gd name="T1" fmla="*/ 0 h 4"/>
                      <a:gd name="T2" fmla="*/ 1 w 82"/>
                      <a:gd name="T3" fmla="*/ 4 h 4"/>
                      <a:gd name="T4" fmla="*/ 81 w 82"/>
                      <a:gd name="T5" fmla="*/ 4 h 4"/>
                      <a:gd name="T6" fmla="*/ 82 w 82"/>
                      <a:gd name="T7" fmla="*/ 0 h 4"/>
                      <a:gd name="T8" fmla="*/ 0 w 82"/>
                      <a:gd name="T9" fmla="*/ 0 h 4"/>
                    </a:gdLst>
                    <a:ahLst/>
                    <a:cxnLst>
                      <a:cxn ang="0">
                        <a:pos x="T0" y="T1"/>
                      </a:cxn>
                      <a:cxn ang="0">
                        <a:pos x="T2" y="T3"/>
                      </a:cxn>
                      <a:cxn ang="0">
                        <a:pos x="T4" y="T5"/>
                      </a:cxn>
                      <a:cxn ang="0">
                        <a:pos x="T6" y="T7"/>
                      </a:cxn>
                      <a:cxn ang="0">
                        <a:pos x="T8" y="T9"/>
                      </a:cxn>
                    </a:cxnLst>
                    <a:rect l="0" t="0" r="r" b="b"/>
                    <a:pathLst>
                      <a:path w="82" h="4">
                        <a:moveTo>
                          <a:pt x="0" y="0"/>
                        </a:moveTo>
                        <a:lnTo>
                          <a:pt x="1" y="4"/>
                        </a:lnTo>
                        <a:lnTo>
                          <a:pt x="81" y="4"/>
                        </a:lnTo>
                        <a:lnTo>
                          <a:pt x="82" y="0"/>
                        </a:lnTo>
                        <a:lnTo>
                          <a:pt x="0" y="0"/>
                        </a:lnTo>
                        <a:close/>
                      </a:path>
                    </a:pathLst>
                  </a:custGeom>
                  <a:solidFill>
                    <a:srgbClr val="8D97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 name="Freeform 4257">
                    <a:extLst>
                      <a:ext uri="{FF2B5EF4-FFF2-40B4-BE49-F238E27FC236}">
                        <a16:creationId xmlns:a16="http://schemas.microsoft.com/office/drawing/2014/main" id="{27E16F84-E7DE-4088-8A6C-1CDD6C79087E}"/>
                      </a:ext>
                    </a:extLst>
                  </p:cNvPr>
                  <p:cNvSpPr>
                    <a:spLocks/>
                  </p:cNvSpPr>
                  <p:nvPr/>
                </p:nvSpPr>
                <p:spPr bwMode="auto">
                  <a:xfrm>
                    <a:off x="12950678" y="10597849"/>
                    <a:ext cx="1476670" cy="57536"/>
                  </a:xfrm>
                  <a:custGeom>
                    <a:avLst/>
                    <a:gdLst>
                      <a:gd name="T0" fmla="*/ 0 w 77"/>
                      <a:gd name="T1" fmla="*/ 0 h 3"/>
                      <a:gd name="T2" fmla="*/ 1 w 77"/>
                      <a:gd name="T3" fmla="*/ 3 h 3"/>
                      <a:gd name="T4" fmla="*/ 76 w 77"/>
                      <a:gd name="T5" fmla="*/ 3 h 3"/>
                      <a:gd name="T6" fmla="*/ 77 w 77"/>
                      <a:gd name="T7" fmla="*/ 0 h 3"/>
                      <a:gd name="T8" fmla="*/ 0 w 77"/>
                      <a:gd name="T9" fmla="*/ 0 h 3"/>
                    </a:gdLst>
                    <a:ahLst/>
                    <a:cxnLst>
                      <a:cxn ang="0">
                        <a:pos x="T0" y="T1"/>
                      </a:cxn>
                      <a:cxn ang="0">
                        <a:pos x="T2" y="T3"/>
                      </a:cxn>
                      <a:cxn ang="0">
                        <a:pos x="T4" y="T5"/>
                      </a:cxn>
                      <a:cxn ang="0">
                        <a:pos x="T6" y="T7"/>
                      </a:cxn>
                      <a:cxn ang="0">
                        <a:pos x="T8" y="T9"/>
                      </a:cxn>
                    </a:cxnLst>
                    <a:rect l="0" t="0" r="r" b="b"/>
                    <a:pathLst>
                      <a:path w="77" h="3">
                        <a:moveTo>
                          <a:pt x="0" y="0"/>
                        </a:moveTo>
                        <a:lnTo>
                          <a:pt x="1" y="3"/>
                        </a:lnTo>
                        <a:lnTo>
                          <a:pt x="76" y="3"/>
                        </a:lnTo>
                        <a:lnTo>
                          <a:pt x="77" y="0"/>
                        </a:lnTo>
                        <a:lnTo>
                          <a:pt x="0" y="0"/>
                        </a:lnTo>
                        <a:close/>
                      </a:path>
                    </a:pathLst>
                  </a:custGeom>
                  <a:solidFill>
                    <a:srgbClr val="8D97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
            <p:nvSpPr>
              <p:cNvPr id="69" name="Freeform 4254">
                <a:extLst>
                  <a:ext uri="{FF2B5EF4-FFF2-40B4-BE49-F238E27FC236}">
                    <a16:creationId xmlns:a16="http://schemas.microsoft.com/office/drawing/2014/main" id="{7697D3A2-6B71-E53A-B3C4-07F6C2A52B7C}"/>
                  </a:ext>
                </a:extLst>
              </p:cNvPr>
              <p:cNvSpPr>
                <a:spLocks/>
              </p:cNvSpPr>
              <p:nvPr/>
            </p:nvSpPr>
            <p:spPr bwMode="auto">
              <a:xfrm rot="382393" flipH="1">
                <a:off x="-1725353" y="7930637"/>
                <a:ext cx="654860" cy="932454"/>
              </a:xfrm>
              <a:custGeom>
                <a:avLst/>
                <a:gdLst>
                  <a:gd name="T0" fmla="*/ 49 w 50"/>
                  <a:gd name="T1" fmla="*/ 41 h 41"/>
                  <a:gd name="T2" fmla="*/ 50 w 50"/>
                  <a:gd name="T3" fmla="*/ 41 h 41"/>
                  <a:gd name="T4" fmla="*/ 50 w 50"/>
                  <a:gd name="T5" fmla="*/ 40 h 41"/>
                  <a:gd name="T6" fmla="*/ 1 w 50"/>
                  <a:gd name="T7" fmla="*/ 0 h 41"/>
                  <a:gd name="T8" fmla="*/ 0 w 50"/>
                  <a:gd name="T9" fmla="*/ 0 h 41"/>
                  <a:gd name="T10" fmla="*/ 0 w 50"/>
                  <a:gd name="T11" fmla="*/ 2 h 41"/>
                  <a:gd name="T12" fmla="*/ 49 w 50"/>
                  <a:gd name="T13" fmla="*/ 41 h 41"/>
                  <a:gd name="T14" fmla="*/ 49 w 50"/>
                  <a:gd name="T15" fmla="*/ 41 h 4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 h="41">
                    <a:moveTo>
                      <a:pt x="49" y="41"/>
                    </a:moveTo>
                    <a:cubicBezTo>
                      <a:pt x="50" y="41"/>
                      <a:pt x="50" y="41"/>
                      <a:pt x="50" y="41"/>
                    </a:cubicBezTo>
                    <a:cubicBezTo>
                      <a:pt x="50" y="41"/>
                      <a:pt x="50" y="40"/>
                      <a:pt x="50" y="40"/>
                    </a:cubicBezTo>
                    <a:cubicBezTo>
                      <a:pt x="1" y="0"/>
                      <a:pt x="1" y="0"/>
                      <a:pt x="1" y="0"/>
                    </a:cubicBezTo>
                    <a:cubicBezTo>
                      <a:pt x="1" y="0"/>
                      <a:pt x="0" y="0"/>
                      <a:pt x="0" y="0"/>
                    </a:cubicBezTo>
                    <a:cubicBezTo>
                      <a:pt x="0" y="1"/>
                      <a:pt x="0" y="1"/>
                      <a:pt x="0" y="2"/>
                    </a:cubicBezTo>
                    <a:cubicBezTo>
                      <a:pt x="49" y="41"/>
                      <a:pt x="49" y="41"/>
                      <a:pt x="49" y="41"/>
                    </a:cubicBezTo>
                    <a:cubicBezTo>
                      <a:pt x="49" y="41"/>
                      <a:pt x="49" y="41"/>
                      <a:pt x="49" y="41"/>
                    </a:cubicBezTo>
                    <a:close/>
                  </a:path>
                </a:pathLst>
              </a:custGeom>
              <a:solidFill>
                <a:srgbClr val="837847"/>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34" name="Group 33">
              <a:extLst>
                <a:ext uri="{FF2B5EF4-FFF2-40B4-BE49-F238E27FC236}">
                  <a16:creationId xmlns:a16="http://schemas.microsoft.com/office/drawing/2014/main" id="{268518C6-78FA-C28F-3DA4-8E73B22C2D61}"/>
                </a:ext>
              </a:extLst>
            </p:cNvPr>
            <p:cNvGrpSpPr/>
            <p:nvPr/>
          </p:nvGrpSpPr>
          <p:grpSpPr>
            <a:xfrm>
              <a:off x="12455346" y="2045867"/>
              <a:ext cx="4067487" cy="4800280"/>
              <a:chOff x="1803696" y="1810576"/>
              <a:chExt cx="2482763" cy="2930057"/>
            </a:xfrm>
          </p:grpSpPr>
          <p:grpSp>
            <p:nvGrpSpPr>
              <p:cNvPr id="35" name="Group 34">
                <a:extLst>
                  <a:ext uri="{FF2B5EF4-FFF2-40B4-BE49-F238E27FC236}">
                    <a16:creationId xmlns:a16="http://schemas.microsoft.com/office/drawing/2014/main" id="{6962B5D1-46F0-D3A0-817F-5328A5302CDE}"/>
                  </a:ext>
                </a:extLst>
              </p:cNvPr>
              <p:cNvGrpSpPr/>
              <p:nvPr/>
            </p:nvGrpSpPr>
            <p:grpSpPr>
              <a:xfrm>
                <a:off x="1803696" y="1810576"/>
                <a:ext cx="2482763" cy="2930057"/>
                <a:chOff x="142953" y="934202"/>
                <a:chExt cx="1561324" cy="1842612"/>
              </a:xfrm>
            </p:grpSpPr>
            <p:sp>
              <p:nvSpPr>
                <p:cNvPr id="37" name="Freeform 115">
                  <a:extLst>
                    <a:ext uri="{FF2B5EF4-FFF2-40B4-BE49-F238E27FC236}">
                      <a16:creationId xmlns:a16="http://schemas.microsoft.com/office/drawing/2014/main" id="{4D9194E7-FBC1-E906-A380-9AF86DB329CA}"/>
                    </a:ext>
                  </a:extLst>
                </p:cNvPr>
                <p:cNvSpPr>
                  <a:spLocks/>
                </p:cNvSpPr>
                <p:nvPr/>
              </p:nvSpPr>
              <p:spPr bwMode="auto">
                <a:xfrm>
                  <a:off x="142953" y="1880972"/>
                  <a:ext cx="345543" cy="473521"/>
                </a:xfrm>
                <a:custGeom>
                  <a:avLst/>
                  <a:gdLst>
                    <a:gd name="T0" fmla="*/ 2 w 32"/>
                    <a:gd name="T1" fmla="*/ 19 h 44"/>
                    <a:gd name="T2" fmla="*/ 20 w 32"/>
                    <a:gd name="T3" fmla="*/ 40 h 44"/>
                    <a:gd name="T4" fmla="*/ 31 w 32"/>
                    <a:gd name="T5" fmla="*/ 20 h 44"/>
                    <a:gd name="T6" fmla="*/ 15 w 32"/>
                    <a:gd name="T7" fmla="*/ 2 h 44"/>
                    <a:gd name="T8" fmla="*/ 2 w 32"/>
                    <a:gd name="T9" fmla="*/ 19 h 44"/>
                  </a:gdLst>
                  <a:ahLst/>
                  <a:cxnLst>
                    <a:cxn ang="0">
                      <a:pos x="T0" y="T1"/>
                    </a:cxn>
                    <a:cxn ang="0">
                      <a:pos x="T2" y="T3"/>
                    </a:cxn>
                    <a:cxn ang="0">
                      <a:pos x="T4" y="T5"/>
                    </a:cxn>
                    <a:cxn ang="0">
                      <a:pos x="T6" y="T7"/>
                    </a:cxn>
                    <a:cxn ang="0">
                      <a:pos x="T8" y="T9"/>
                    </a:cxn>
                  </a:cxnLst>
                  <a:rect l="0" t="0" r="r" b="b"/>
                  <a:pathLst>
                    <a:path w="32" h="44">
                      <a:moveTo>
                        <a:pt x="2" y="19"/>
                      </a:moveTo>
                      <a:cubicBezTo>
                        <a:pt x="3" y="30"/>
                        <a:pt x="12" y="44"/>
                        <a:pt x="20" y="40"/>
                      </a:cubicBezTo>
                      <a:cubicBezTo>
                        <a:pt x="27" y="37"/>
                        <a:pt x="32" y="31"/>
                        <a:pt x="31" y="20"/>
                      </a:cubicBezTo>
                      <a:cubicBezTo>
                        <a:pt x="29" y="9"/>
                        <a:pt x="23" y="4"/>
                        <a:pt x="15" y="2"/>
                      </a:cubicBezTo>
                      <a:cubicBezTo>
                        <a:pt x="5" y="0"/>
                        <a:pt x="0" y="8"/>
                        <a:pt x="2" y="19"/>
                      </a:cubicBezTo>
                    </a:path>
                  </a:pathLst>
                </a:custGeom>
                <a:solidFill>
                  <a:srgbClr val="ED90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38" name="Freeform 116">
                  <a:extLst>
                    <a:ext uri="{FF2B5EF4-FFF2-40B4-BE49-F238E27FC236}">
                      <a16:creationId xmlns:a16="http://schemas.microsoft.com/office/drawing/2014/main" id="{C82B108A-DE88-D2F4-3730-ABC8C187BBD9}"/>
                    </a:ext>
                  </a:extLst>
                </p:cNvPr>
                <p:cNvSpPr>
                  <a:spLocks/>
                </p:cNvSpPr>
                <p:nvPr/>
              </p:nvSpPr>
              <p:spPr bwMode="auto">
                <a:xfrm>
                  <a:off x="194144" y="1880972"/>
                  <a:ext cx="140780" cy="102382"/>
                </a:xfrm>
                <a:custGeom>
                  <a:avLst/>
                  <a:gdLst>
                    <a:gd name="T0" fmla="*/ 0 w 14"/>
                    <a:gd name="T1" fmla="*/ 5 h 9"/>
                    <a:gd name="T2" fmla="*/ 14 w 14"/>
                    <a:gd name="T3" fmla="*/ 9 h 9"/>
                    <a:gd name="T4" fmla="*/ 13 w 14"/>
                    <a:gd name="T5" fmla="*/ 2 h 9"/>
                    <a:gd name="T6" fmla="*/ 7 w 14"/>
                    <a:gd name="T7" fmla="*/ 1 h 9"/>
                    <a:gd name="T8" fmla="*/ 0 w 14"/>
                    <a:gd name="T9" fmla="*/ 5 h 9"/>
                  </a:gdLst>
                  <a:ahLst/>
                  <a:cxnLst>
                    <a:cxn ang="0">
                      <a:pos x="T0" y="T1"/>
                    </a:cxn>
                    <a:cxn ang="0">
                      <a:pos x="T2" y="T3"/>
                    </a:cxn>
                    <a:cxn ang="0">
                      <a:pos x="T4" y="T5"/>
                    </a:cxn>
                    <a:cxn ang="0">
                      <a:pos x="T6" y="T7"/>
                    </a:cxn>
                    <a:cxn ang="0">
                      <a:pos x="T8" y="T9"/>
                    </a:cxn>
                  </a:cxnLst>
                  <a:rect l="0" t="0" r="r" b="b"/>
                  <a:pathLst>
                    <a:path w="14" h="9">
                      <a:moveTo>
                        <a:pt x="0" y="5"/>
                      </a:moveTo>
                      <a:cubicBezTo>
                        <a:pt x="2" y="2"/>
                        <a:pt x="12" y="1"/>
                        <a:pt x="14" y="9"/>
                      </a:cubicBezTo>
                      <a:cubicBezTo>
                        <a:pt x="13" y="2"/>
                        <a:pt x="13" y="2"/>
                        <a:pt x="13" y="2"/>
                      </a:cubicBezTo>
                      <a:cubicBezTo>
                        <a:pt x="13" y="2"/>
                        <a:pt x="10" y="0"/>
                        <a:pt x="7" y="1"/>
                      </a:cubicBezTo>
                      <a:cubicBezTo>
                        <a:pt x="2" y="2"/>
                        <a:pt x="0" y="5"/>
                        <a:pt x="0" y="5"/>
                      </a:cubicBezTo>
                      <a:close/>
                    </a:path>
                  </a:pathLst>
                </a:custGeom>
                <a:solidFill>
                  <a:srgbClr val="FCBB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39" name="Freeform 117">
                  <a:extLst>
                    <a:ext uri="{FF2B5EF4-FFF2-40B4-BE49-F238E27FC236}">
                      <a16:creationId xmlns:a16="http://schemas.microsoft.com/office/drawing/2014/main" id="{099DFE64-CF49-8629-9876-BFA965CB3AE9}"/>
                    </a:ext>
                  </a:extLst>
                </p:cNvPr>
                <p:cNvSpPr>
                  <a:spLocks/>
                </p:cNvSpPr>
                <p:nvPr/>
              </p:nvSpPr>
              <p:spPr bwMode="auto">
                <a:xfrm>
                  <a:off x="1358734" y="1880972"/>
                  <a:ext cx="345543" cy="473521"/>
                </a:xfrm>
                <a:custGeom>
                  <a:avLst/>
                  <a:gdLst>
                    <a:gd name="T0" fmla="*/ 30 w 32"/>
                    <a:gd name="T1" fmla="*/ 19 h 44"/>
                    <a:gd name="T2" fmla="*/ 12 w 32"/>
                    <a:gd name="T3" fmla="*/ 40 h 44"/>
                    <a:gd name="T4" fmla="*/ 2 w 32"/>
                    <a:gd name="T5" fmla="*/ 20 h 44"/>
                    <a:gd name="T6" fmla="*/ 18 w 32"/>
                    <a:gd name="T7" fmla="*/ 2 h 44"/>
                    <a:gd name="T8" fmla="*/ 30 w 32"/>
                    <a:gd name="T9" fmla="*/ 19 h 44"/>
                  </a:gdLst>
                  <a:ahLst/>
                  <a:cxnLst>
                    <a:cxn ang="0">
                      <a:pos x="T0" y="T1"/>
                    </a:cxn>
                    <a:cxn ang="0">
                      <a:pos x="T2" y="T3"/>
                    </a:cxn>
                    <a:cxn ang="0">
                      <a:pos x="T4" y="T5"/>
                    </a:cxn>
                    <a:cxn ang="0">
                      <a:pos x="T6" y="T7"/>
                    </a:cxn>
                    <a:cxn ang="0">
                      <a:pos x="T8" y="T9"/>
                    </a:cxn>
                  </a:cxnLst>
                  <a:rect l="0" t="0" r="r" b="b"/>
                  <a:pathLst>
                    <a:path w="32" h="44">
                      <a:moveTo>
                        <a:pt x="30" y="19"/>
                      </a:moveTo>
                      <a:cubicBezTo>
                        <a:pt x="29" y="30"/>
                        <a:pt x="20" y="44"/>
                        <a:pt x="12" y="40"/>
                      </a:cubicBezTo>
                      <a:cubicBezTo>
                        <a:pt x="6" y="37"/>
                        <a:pt x="0" y="31"/>
                        <a:pt x="2" y="20"/>
                      </a:cubicBezTo>
                      <a:cubicBezTo>
                        <a:pt x="3" y="9"/>
                        <a:pt x="9" y="4"/>
                        <a:pt x="18" y="2"/>
                      </a:cubicBezTo>
                      <a:cubicBezTo>
                        <a:pt x="27" y="0"/>
                        <a:pt x="32" y="8"/>
                        <a:pt x="30" y="19"/>
                      </a:cubicBezTo>
                    </a:path>
                  </a:pathLst>
                </a:custGeom>
                <a:solidFill>
                  <a:srgbClr val="ED90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40" name="Freeform 118">
                  <a:extLst>
                    <a:ext uri="{FF2B5EF4-FFF2-40B4-BE49-F238E27FC236}">
                      <a16:creationId xmlns:a16="http://schemas.microsoft.com/office/drawing/2014/main" id="{94675D23-9820-601C-B0F4-8B83F8C38750}"/>
                    </a:ext>
                  </a:extLst>
                </p:cNvPr>
                <p:cNvSpPr>
                  <a:spLocks/>
                </p:cNvSpPr>
                <p:nvPr/>
              </p:nvSpPr>
              <p:spPr bwMode="auto">
                <a:xfrm>
                  <a:off x="1512307" y="1880972"/>
                  <a:ext cx="153573" cy="102382"/>
                </a:xfrm>
                <a:custGeom>
                  <a:avLst/>
                  <a:gdLst>
                    <a:gd name="T0" fmla="*/ 14 w 14"/>
                    <a:gd name="T1" fmla="*/ 5 h 9"/>
                    <a:gd name="T2" fmla="*/ 0 w 14"/>
                    <a:gd name="T3" fmla="*/ 9 h 9"/>
                    <a:gd name="T4" fmla="*/ 1 w 14"/>
                    <a:gd name="T5" fmla="*/ 2 h 9"/>
                    <a:gd name="T6" fmla="*/ 7 w 14"/>
                    <a:gd name="T7" fmla="*/ 1 h 9"/>
                    <a:gd name="T8" fmla="*/ 14 w 14"/>
                    <a:gd name="T9" fmla="*/ 5 h 9"/>
                  </a:gdLst>
                  <a:ahLst/>
                  <a:cxnLst>
                    <a:cxn ang="0">
                      <a:pos x="T0" y="T1"/>
                    </a:cxn>
                    <a:cxn ang="0">
                      <a:pos x="T2" y="T3"/>
                    </a:cxn>
                    <a:cxn ang="0">
                      <a:pos x="T4" y="T5"/>
                    </a:cxn>
                    <a:cxn ang="0">
                      <a:pos x="T6" y="T7"/>
                    </a:cxn>
                    <a:cxn ang="0">
                      <a:pos x="T8" y="T9"/>
                    </a:cxn>
                  </a:cxnLst>
                  <a:rect l="0" t="0" r="r" b="b"/>
                  <a:pathLst>
                    <a:path w="14" h="9">
                      <a:moveTo>
                        <a:pt x="14" y="5"/>
                      </a:moveTo>
                      <a:cubicBezTo>
                        <a:pt x="12" y="2"/>
                        <a:pt x="3" y="1"/>
                        <a:pt x="0" y="9"/>
                      </a:cubicBezTo>
                      <a:cubicBezTo>
                        <a:pt x="1" y="2"/>
                        <a:pt x="1" y="2"/>
                        <a:pt x="1" y="2"/>
                      </a:cubicBezTo>
                      <a:cubicBezTo>
                        <a:pt x="1" y="2"/>
                        <a:pt x="4" y="0"/>
                        <a:pt x="7" y="1"/>
                      </a:cubicBezTo>
                      <a:cubicBezTo>
                        <a:pt x="12" y="2"/>
                        <a:pt x="14" y="5"/>
                        <a:pt x="14" y="5"/>
                      </a:cubicBezTo>
                      <a:close/>
                    </a:path>
                  </a:pathLst>
                </a:custGeom>
                <a:solidFill>
                  <a:srgbClr val="FCBB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41" name="Freeform 119">
                  <a:extLst>
                    <a:ext uri="{FF2B5EF4-FFF2-40B4-BE49-F238E27FC236}">
                      <a16:creationId xmlns:a16="http://schemas.microsoft.com/office/drawing/2014/main" id="{C569C1C0-7E6A-171B-30CB-EF30403691B2}"/>
                    </a:ext>
                  </a:extLst>
                </p:cNvPr>
                <p:cNvSpPr>
                  <a:spLocks/>
                </p:cNvSpPr>
                <p:nvPr/>
              </p:nvSpPr>
              <p:spPr bwMode="auto">
                <a:xfrm>
                  <a:off x="334915" y="1113108"/>
                  <a:ext cx="1190194" cy="1241385"/>
                </a:xfrm>
                <a:custGeom>
                  <a:avLst/>
                  <a:gdLst>
                    <a:gd name="T0" fmla="*/ 56 w 111"/>
                    <a:gd name="T1" fmla="*/ 0 h 115"/>
                    <a:gd name="T2" fmla="*/ 111 w 111"/>
                    <a:gd name="T3" fmla="*/ 60 h 115"/>
                    <a:gd name="T4" fmla="*/ 56 w 111"/>
                    <a:gd name="T5" fmla="*/ 115 h 115"/>
                    <a:gd name="T6" fmla="*/ 0 w 111"/>
                    <a:gd name="T7" fmla="*/ 60 h 115"/>
                    <a:gd name="T8" fmla="*/ 56 w 111"/>
                    <a:gd name="T9" fmla="*/ 0 h 115"/>
                  </a:gdLst>
                  <a:ahLst/>
                  <a:cxnLst>
                    <a:cxn ang="0">
                      <a:pos x="T0" y="T1"/>
                    </a:cxn>
                    <a:cxn ang="0">
                      <a:pos x="T2" y="T3"/>
                    </a:cxn>
                    <a:cxn ang="0">
                      <a:pos x="T4" y="T5"/>
                    </a:cxn>
                    <a:cxn ang="0">
                      <a:pos x="T6" y="T7"/>
                    </a:cxn>
                    <a:cxn ang="0">
                      <a:pos x="T8" y="T9"/>
                    </a:cxn>
                  </a:cxnLst>
                  <a:rect l="0" t="0" r="r" b="b"/>
                  <a:pathLst>
                    <a:path w="111" h="115">
                      <a:moveTo>
                        <a:pt x="56" y="0"/>
                      </a:moveTo>
                      <a:cubicBezTo>
                        <a:pt x="86" y="0"/>
                        <a:pt x="111" y="19"/>
                        <a:pt x="111" y="60"/>
                      </a:cubicBezTo>
                      <a:cubicBezTo>
                        <a:pt x="111" y="90"/>
                        <a:pt x="86" y="115"/>
                        <a:pt x="56" y="115"/>
                      </a:cubicBezTo>
                      <a:cubicBezTo>
                        <a:pt x="25" y="115"/>
                        <a:pt x="0" y="90"/>
                        <a:pt x="0" y="60"/>
                      </a:cubicBezTo>
                      <a:cubicBezTo>
                        <a:pt x="0" y="20"/>
                        <a:pt x="25" y="0"/>
                        <a:pt x="56" y="0"/>
                      </a:cubicBezTo>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42" name="Freeform 120">
                  <a:extLst>
                    <a:ext uri="{FF2B5EF4-FFF2-40B4-BE49-F238E27FC236}">
                      <a16:creationId xmlns:a16="http://schemas.microsoft.com/office/drawing/2014/main" id="{BF6514DA-B8B1-AFE6-4A8C-44590F512A5A}"/>
                    </a:ext>
                  </a:extLst>
                </p:cNvPr>
                <p:cNvSpPr>
                  <a:spLocks/>
                </p:cNvSpPr>
                <p:nvPr/>
              </p:nvSpPr>
              <p:spPr bwMode="auto">
                <a:xfrm>
                  <a:off x="360511" y="1484238"/>
                  <a:ext cx="1151797" cy="1292576"/>
                </a:xfrm>
                <a:custGeom>
                  <a:avLst/>
                  <a:gdLst>
                    <a:gd name="T0" fmla="*/ 107 w 107"/>
                    <a:gd name="T1" fmla="*/ 53 h 120"/>
                    <a:gd name="T2" fmla="*/ 53 w 107"/>
                    <a:gd name="T3" fmla="*/ 120 h 120"/>
                    <a:gd name="T4" fmla="*/ 0 w 107"/>
                    <a:gd name="T5" fmla="*/ 53 h 120"/>
                    <a:gd name="T6" fmla="*/ 53 w 107"/>
                    <a:gd name="T7" fmla="*/ 0 h 120"/>
                    <a:gd name="T8" fmla="*/ 107 w 107"/>
                    <a:gd name="T9" fmla="*/ 53 h 120"/>
                  </a:gdLst>
                  <a:ahLst/>
                  <a:cxnLst>
                    <a:cxn ang="0">
                      <a:pos x="T0" y="T1"/>
                    </a:cxn>
                    <a:cxn ang="0">
                      <a:pos x="T2" y="T3"/>
                    </a:cxn>
                    <a:cxn ang="0">
                      <a:pos x="T4" y="T5"/>
                    </a:cxn>
                    <a:cxn ang="0">
                      <a:pos x="T6" y="T7"/>
                    </a:cxn>
                    <a:cxn ang="0">
                      <a:pos x="T8" y="T9"/>
                    </a:cxn>
                  </a:cxnLst>
                  <a:rect l="0" t="0" r="r" b="b"/>
                  <a:pathLst>
                    <a:path w="107" h="120">
                      <a:moveTo>
                        <a:pt x="107" y="53"/>
                      </a:moveTo>
                      <a:cubicBezTo>
                        <a:pt x="107" y="83"/>
                        <a:pt x="88" y="120"/>
                        <a:pt x="53" y="120"/>
                      </a:cubicBezTo>
                      <a:cubicBezTo>
                        <a:pt x="17" y="120"/>
                        <a:pt x="0" y="83"/>
                        <a:pt x="0" y="53"/>
                      </a:cubicBezTo>
                      <a:cubicBezTo>
                        <a:pt x="0" y="24"/>
                        <a:pt x="24" y="0"/>
                        <a:pt x="53" y="0"/>
                      </a:cubicBezTo>
                      <a:cubicBezTo>
                        <a:pt x="83" y="0"/>
                        <a:pt x="107" y="24"/>
                        <a:pt x="107" y="53"/>
                      </a:cubicBezTo>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43" name="Freeform 123">
                  <a:extLst>
                    <a:ext uri="{FF2B5EF4-FFF2-40B4-BE49-F238E27FC236}">
                      <a16:creationId xmlns:a16="http://schemas.microsoft.com/office/drawing/2014/main" id="{3B4418AA-DF63-8A65-73C6-15E25D096FEE}"/>
                    </a:ext>
                  </a:extLst>
                </p:cNvPr>
                <p:cNvSpPr>
                  <a:spLocks/>
                </p:cNvSpPr>
                <p:nvPr/>
              </p:nvSpPr>
              <p:spPr bwMode="auto">
                <a:xfrm>
                  <a:off x="514083" y="1740193"/>
                  <a:ext cx="243161" cy="89588"/>
                </a:xfrm>
                <a:custGeom>
                  <a:avLst/>
                  <a:gdLst>
                    <a:gd name="T0" fmla="*/ 15 w 23"/>
                    <a:gd name="T1" fmla="*/ 0 h 8"/>
                    <a:gd name="T2" fmla="*/ 0 w 23"/>
                    <a:gd name="T3" fmla="*/ 7 h 8"/>
                    <a:gd name="T4" fmla="*/ 0 w 23"/>
                    <a:gd name="T5" fmla="*/ 8 h 8"/>
                    <a:gd name="T6" fmla="*/ 5 w 23"/>
                    <a:gd name="T7" fmla="*/ 8 h 8"/>
                    <a:gd name="T8" fmla="*/ 15 w 23"/>
                    <a:gd name="T9" fmla="*/ 4 h 8"/>
                    <a:gd name="T10" fmla="*/ 19 w 23"/>
                    <a:gd name="T11" fmla="*/ 5 h 8"/>
                    <a:gd name="T12" fmla="*/ 20 w 23"/>
                    <a:gd name="T13" fmla="*/ 5 h 8"/>
                    <a:gd name="T14" fmla="*/ 22 w 23"/>
                    <a:gd name="T15" fmla="*/ 5 h 8"/>
                    <a:gd name="T16" fmla="*/ 22 w 23"/>
                    <a:gd name="T17" fmla="*/ 4 h 8"/>
                    <a:gd name="T18" fmla="*/ 22 w 23"/>
                    <a:gd name="T19" fmla="*/ 2 h 8"/>
                    <a:gd name="T20" fmla="*/ 22 w 23"/>
                    <a:gd name="T21" fmla="*/ 2 h 8"/>
                    <a:gd name="T22" fmla="*/ 22 w 23"/>
                    <a:gd name="T23" fmla="*/ 2 h 8"/>
                    <a:gd name="T24" fmla="*/ 22 w 23"/>
                    <a:gd name="T25" fmla="*/ 1 h 8"/>
                    <a:gd name="T26" fmla="*/ 22 w 23"/>
                    <a:gd name="T27" fmla="*/ 1 h 8"/>
                    <a:gd name="T28" fmla="*/ 22 w 23"/>
                    <a:gd name="T29" fmla="*/ 1 h 8"/>
                    <a:gd name="T30" fmla="*/ 21 w 23"/>
                    <a:gd name="T31" fmla="*/ 1 h 8"/>
                    <a:gd name="T32" fmla="*/ 15 w 23"/>
                    <a:gd name="T33"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8">
                      <a:moveTo>
                        <a:pt x="15" y="0"/>
                      </a:moveTo>
                      <a:cubicBezTo>
                        <a:pt x="8" y="0"/>
                        <a:pt x="2" y="4"/>
                        <a:pt x="0" y="7"/>
                      </a:cubicBezTo>
                      <a:cubicBezTo>
                        <a:pt x="0" y="8"/>
                        <a:pt x="0" y="8"/>
                        <a:pt x="0" y="8"/>
                      </a:cubicBezTo>
                      <a:cubicBezTo>
                        <a:pt x="1" y="8"/>
                        <a:pt x="3" y="8"/>
                        <a:pt x="5" y="8"/>
                      </a:cubicBezTo>
                      <a:cubicBezTo>
                        <a:pt x="7" y="7"/>
                        <a:pt x="10" y="4"/>
                        <a:pt x="15" y="4"/>
                      </a:cubicBezTo>
                      <a:cubicBezTo>
                        <a:pt x="16" y="4"/>
                        <a:pt x="18" y="4"/>
                        <a:pt x="19" y="5"/>
                      </a:cubicBezTo>
                      <a:cubicBezTo>
                        <a:pt x="20" y="5"/>
                        <a:pt x="20" y="5"/>
                        <a:pt x="20" y="5"/>
                      </a:cubicBezTo>
                      <a:cubicBezTo>
                        <a:pt x="21" y="5"/>
                        <a:pt x="21" y="5"/>
                        <a:pt x="22" y="5"/>
                      </a:cubicBezTo>
                      <a:cubicBezTo>
                        <a:pt x="22" y="5"/>
                        <a:pt x="22" y="4"/>
                        <a:pt x="22" y="4"/>
                      </a:cubicBezTo>
                      <a:cubicBezTo>
                        <a:pt x="23" y="3"/>
                        <a:pt x="23" y="2"/>
                        <a:pt x="22" y="2"/>
                      </a:cubicBezTo>
                      <a:cubicBezTo>
                        <a:pt x="22" y="2"/>
                        <a:pt x="22" y="2"/>
                        <a:pt x="22" y="2"/>
                      </a:cubicBezTo>
                      <a:cubicBezTo>
                        <a:pt x="22" y="2"/>
                        <a:pt x="22" y="2"/>
                        <a:pt x="22" y="2"/>
                      </a:cubicBezTo>
                      <a:cubicBezTo>
                        <a:pt x="22" y="1"/>
                        <a:pt x="22" y="1"/>
                        <a:pt x="22" y="1"/>
                      </a:cubicBezTo>
                      <a:cubicBezTo>
                        <a:pt x="22" y="1"/>
                        <a:pt x="22" y="1"/>
                        <a:pt x="22" y="1"/>
                      </a:cubicBezTo>
                      <a:cubicBezTo>
                        <a:pt x="22" y="1"/>
                        <a:pt x="22" y="1"/>
                        <a:pt x="22" y="1"/>
                      </a:cubicBezTo>
                      <a:cubicBezTo>
                        <a:pt x="21" y="1"/>
                        <a:pt x="21" y="1"/>
                        <a:pt x="21" y="1"/>
                      </a:cubicBezTo>
                      <a:cubicBezTo>
                        <a:pt x="19" y="0"/>
                        <a:pt x="17" y="0"/>
                        <a:pt x="15" y="0"/>
                      </a:cubicBezTo>
                    </a:path>
                  </a:pathLst>
                </a:custGeom>
                <a:solidFill>
                  <a:srgbClr val="D5A8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44" name="Freeform 124">
                  <a:extLst>
                    <a:ext uri="{FF2B5EF4-FFF2-40B4-BE49-F238E27FC236}">
                      <a16:creationId xmlns:a16="http://schemas.microsoft.com/office/drawing/2014/main" id="{5DCA71C6-1482-F735-C8CF-2D2EDA256B81}"/>
                    </a:ext>
                  </a:extLst>
                </p:cNvPr>
                <p:cNvSpPr>
                  <a:spLocks/>
                </p:cNvSpPr>
                <p:nvPr/>
              </p:nvSpPr>
              <p:spPr bwMode="auto">
                <a:xfrm>
                  <a:off x="514083" y="1689002"/>
                  <a:ext cx="243161" cy="153573"/>
                </a:xfrm>
                <a:custGeom>
                  <a:avLst/>
                  <a:gdLst>
                    <a:gd name="T0" fmla="*/ 22 w 23"/>
                    <a:gd name="T1" fmla="*/ 8 h 14"/>
                    <a:gd name="T2" fmla="*/ 20 w 23"/>
                    <a:gd name="T3" fmla="*/ 8 h 14"/>
                    <a:gd name="T4" fmla="*/ 4 w 23"/>
                    <a:gd name="T5" fmla="*/ 13 h 14"/>
                    <a:gd name="T6" fmla="*/ 1 w 23"/>
                    <a:gd name="T7" fmla="*/ 13 h 14"/>
                    <a:gd name="T8" fmla="*/ 1 w 23"/>
                    <a:gd name="T9" fmla="*/ 10 h 14"/>
                    <a:gd name="T10" fmla="*/ 22 w 23"/>
                    <a:gd name="T11" fmla="*/ 4 h 14"/>
                    <a:gd name="T12" fmla="*/ 23 w 23"/>
                    <a:gd name="T13" fmla="*/ 7 h 14"/>
                    <a:gd name="T14" fmla="*/ 22 w 23"/>
                    <a:gd name="T15" fmla="*/ 8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14">
                      <a:moveTo>
                        <a:pt x="22" y="8"/>
                      </a:moveTo>
                      <a:cubicBezTo>
                        <a:pt x="22" y="8"/>
                        <a:pt x="21" y="8"/>
                        <a:pt x="20" y="8"/>
                      </a:cubicBezTo>
                      <a:cubicBezTo>
                        <a:pt x="11" y="5"/>
                        <a:pt x="5" y="13"/>
                        <a:pt x="4" y="13"/>
                      </a:cubicBezTo>
                      <a:cubicBezTo>
                        <a:pt x="4" y="14"/>
                        <a:pt x="2" y="14"/>
                        <a:pt x="1" y="13"/>
                      </a:cubicBezTo>
                      <a:cubicBezTo>
                        <a:pt x="0" y="13"/>
                        <a:pt x="0" y="11"/>
                        <a:pt x="1" y="10"/>
                      </a:cubicBezTo>
                      <a:cubicBezTo>
                        <a:pt x="4" y="6"/>
                        <a:pt x="12" y="0"/>
                        <a:pt x="22" y="4"/>
                      </a:cubicBezTo>
                      <a:cubicBezTo>
                        <a:pt x="23" y="4"/>
                        <a:pt x="23" y="6"/>
                        <a:pt x="23" y="7"/>
                      </a:cubicBezTo>
                      <a:cubicBezTo>
                        <a:pt x="23" y="7"/>
                        <a:pt x="23" y="8"/>
                        <a:pt x="22" y="8"/>
                      </a:cubicBezTo>
                      <a:close/>
                    </a:path>
                  </a:pathLst>
                </a:custGeom>
                <a:solidFill>
                  <a:srgbClr val="6F5B56"/>
                </a:solidFill>
                <a:ln>
                  <a:noFill/>
                </a:ln>
              </p:spPr>
              <p:txBody>
                <a:bodyPr vert="horz" wrap="square" lIns="45720" tIns="22860" rIns="45720" bIns="22860" numCol="1" anchor="t" anchorCtr="0" compatLnSpc="1">
                  <a:prstTxWarp prst="textNoShape">
                    <a:avLst/>
                  </a:prstTxWarp>
                </a:bodyPr>
                <a:lstStyle/>
                <a:p>
                  <a:endParaRPr lang="en-US" sz="900"/>
                </a:p>
              </p:txBody>
            </p:sp>
            <p:sp>
              <p:nvSpPr>
                <p:cNvPr id="45" name="Freeform 125">
                  <a:extLst>
                    <a:ext uri="{FF2B5EF4-FFF2-40B4-BE49-F238E27FC236}">
                      <a16:creationId xmlns:a16="http://schemas.microsoft.com/office/drawing/2014/main" id="{4C2137F8-8EC3-7A03-A6F9-F390A849FE4C}"/>
                    </a:ext>
                  </a:extLst>
                </p:cNvPr>
                <p:cNvSpPr>
                  <a:spLocks/>
                </p:cNvSpPr>
                <p:nvPr/>
              </p:nvSpPr>
              <p:spPr bwMode="auto">
                <a:xfrm>
                  <a:off x="514083" y="1689002"/>
                  <a:ext cx="243161" cy="140779"/>
                </a:xfrm>
                <a:custGeom>
                  <a:avLst/>
                  <a:gdLst>
                    <a:gd name="T0" fmla="*/ 1 w 23"/>
                    <a:gd name="T1" fmla="*/ 13 h 13"/>
                    <a:gd name="T2" fmla="*/ 2 w 23"/>
                    <a:gd name="T3" fmla="*/ 12 h 13"/>
                    <a:gd name="T4" fmla="*/ 23 w 23"/>
                    <a:gd name="T5" fmla="*/ 5 h 13"/>
                    <a:gd name="T6" fmla="*/ 23 w 23"/>
                    <a:gd name="T7" fmla="*/ 6 h 13"/>
                    <a:gd name="T8" fmla="*/ 22 w 23"/>
                    <a:gd name="T9" fmla="*/ 4 h 13"/>
                    <a:gd name="T10" fmla="*/ 1 w 23"/>
                    <a:gd name="T11" fmla="*/ 10 h 13"/>
                    <a:gd name="T12" fmla="*/ 1 w 23"/>
                    <a:gd name="T13" fmla="*/ 13 h 13"/>
                  </a:gdLst>
                  <a:ahLst/>
                  <a:cxnLst>
                    <a:cxn ang="0">
                      <a:pos x="T0" y="T1"/>
                    </a:cxn>
                    <a:cxn ang="0">
                      <a:pos x="T2" y="T3"/>
                    </a:cxn>
                    <a:cxn ang="0">
                      <a:pos x="T4" y="T5"/>
                    </a:cxn>
                    <a:cxn ang="0">
                      <a:pos x="T6" y="T7"/>
                    </a:cxn>
                    <a:cxn ang="0">
                      <a:pos x="T8" y="T9"/>
                    </a:cxn>
                    <a:cxn ang="0">
                      <a:pos x="T10" y="T11"/>
                    </a:cxn>
                    <a:cxn ang="0">
                      <a:pos x="T12" y="T13"/>
                    </a:cxn>
                  </a:cxnLst>
                  <a:rect l="0" t="0" r="r" b="b"/>
                  <a:pathLst>
                    <a:path w="23" h="13">
                      <a:moveTo>
                        <a:pt x="1" y="13"/>
                      </a:moveTo>
                      <a:cubicBezTo>
                        <a:pt x="1" y="13"/>
                        <a:pt x="1" y="12"/>
                        <a:pt x="2" y="12"/>
                      </a:cubicBezTo>
                      <a:cubicBezTo>
                        <a:pt x="4" y="8"/>
                        <a:pt x="13" y="1"/>
                        <a:pt x="23" y="5"/>
                      </a:cubicBezTo>
                      <a:cubicBezTo>
                        <a:pt x="23" y="5"/>
                        <a:pt x="23" y="5"/>
                        <a:pt x="23" y="6"/>
                      </a:cubicBezTo>
                      <a:cubicBezTo>
                        <a:pt x="23" y="5"/>
                        <a:pt x="22" y="4"/>
                        <a:pt x="22" y="4"/>
                      </a:cubicBezTo>
                      <a:cubicBezTo>
                        <a:pt x="12" y="0"/>
                        <a:pt x="4" y="6"/>
                        <a:pt x="1" y="10"/>
                      </a:cubicBezTo>
                      <a:cubicBezTo>
                        <a:pt x="0" y="11"/>
                        <a:pt x="0" y="13"/>
                        <a:pt x="1" y="13"/>
                      </a:cubicBezTo>
                      <a:close/>
                    </a:path>
                  </a:pathLst>
                </a:custGeom>
                <a:solidFill>
                  <a:srgbClr val="8E7771"/>
                </a:solidFill>
                <a:ln>
                  <a:noFill/>
                </a:ln>
              </p:spPr>
              <p:txBody>
                <a:bodyPr vert="horz" wrap="square" lIns="45720" tIns="22860" rIns="45720" bIns="22860" numCol="1" anchor="t" anchorCtr="0" compatLnSpc="1">
                  <a:prstTxWarp prst="textNoShape">
                    <a:avLst/>
                  </a:prstTxWarp>
                </a:bodyPr>
                <a:lstStyle/>
                <a:p>
                  <a:endParaRPr lang="en-US" sz="900"/>
                </a:p>
              </p:txBody>
            </p:sp>
            <p:sp>
              <p:nvSpPr>
                <p:cNvPr id="46" name="Freeform 126">
                  <a:extLst>
                    <a:ext uri="{FF2B5EF4-FFF2-40B4-BE49-F238E27FC236}">
                      <a16:creationId xmlns:a16="http://schemas.microsoft.com/office/drawing/2014/main" id="{0FF5866D-696B-2110-0AF9-5782B6971117}"/>
                    </a:ext>
                  </a:extLst>
                </p:cNvPr>
                <p:cNvSpPr>
                  <a:spLocks/>
                </p:cNvSpPr>
                <p:nvPr/>
              </p:nvSpPr>
              <p:spPr bwMode="auto">
                <a:xfrm>
                  <a:off x="1064390" y="1740193"/>
                  <a:ext cx="243161" cy="127977"/>
                </a:xfrm>
                <a:custGeom>
                  <a:avLst/>
                  <a:gdLst>
                    <a:gd name="T0" fmla="*/ 8 w 23"/>
                    <a:gd name="T1" fmla="*/ 0 h 11"/>
                    <a:gd name="T2" fmla="*/ 1 w 23"/>
                    <a:gd name="T3" fmla="*/ 1 h 11"/>
                    <a:gd name="T4" fmla="*/ 1 w 23"/>
                    <a:gd name="T5" fmla="*/ 1 h 11"/>
                    <a:gd name="T6" fmla="*/ 1 w 23"/>
                    <a:gd name="T7" fmla="*/ 1 h 11"/>
                    <a:gd name="T8" fmla="*/ 1 w 23"/>
                    <a:gd name="T9" fmla="*/ 1 h 11"/>
                    <a:gd name="T10" fmla="*/ 1 w 23"/>
                    <a:gd name="T11" fmla="*/ 2 h 11"/>
                    <a:gd name="T12" fmla="*/ 0 w 23"/>
                    <a:gd name="T13" fmla="*/ 2 h 11"/>
                    <a:gd name="T14" fmla="*/ 0 w 23"/>
                    <a:gd name="T15" fmla="*/ 2 h 11"/>
                    <a:gd name="T16" fmla="*/ 0 w 23"/>
                    <a:gd name="T17" fmla="*/ 4 h 11"/>
                    <a:gd name="T18" fmla="*/ 1 w 23"/>
                    <a:gd name="T19" fmla="*/ 5 h 11"/>
                    <a:gd name="T20" fmla="*/ 2 w 23"/>
                    <a:gd name="T21" fmla="*/ 5 h 11"/>
                    <a:gd name="T22" fmla="*/ 3 w 23"/>
                    <a:gd name="T23" fmla="*/ 5 h 11"/>
                    <a:gd name="T24" fmla="*/ 8 w 23"/>
                    <a:gd name="T25" fmla="*/ 4 h 11"/>
                    <a:gd name="T26" fmla="*/ 19 w 23"/>
                    <a:gd name="T27" fmla="*/ 10 h 11"/>
                    <a:gd name="T28" fmla="*/ 20 w 23"/>
                    <a:gd name="T29" fmla="*/ 11 h 11"/>
                    <a:gd name="T30" fmla="*/ 21 w 23"/>
                    <a:gd name="T31" fmla="*/ 11 h 11"/>
                    <a:gd name="T32" fmla="*/ 22 w 23"/>
                    <a:gd name="T33" fmla="*/ 10 h 11"/>
                    <a:gd name="T34" fmla="*/ 22 w 23"/>
                    <a:gd name="T35" fmla="*/ 7 h 11"/>
                    <a:gd name="T36" fmla="*/ 8 w 23"/>
                    <a:gd name="T3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3" h="11">
                      <a:moveTo>
                        <a:pt x="8" y="0"/>
                      </a:moveTo>
                      <a:cubicBezTo>
                        <a:pt x="6" y="0"/>
                        <a:pt x="4" y="0"/>
                        <a:pt x="1" y="1"/>
                      </a:cubicBezTo>
                      <a:cubicBezTo>
                        <a:pt x="1" y="1"/>
                        <a:pt x="1" y="1"/>
                        <a:pt x="1" y="1"/>
                      </a:cubicBezTo>
                      <a:cubicBezTo>
                        <a:pt x="1" y="1"/>
                        <a:pt x="1" y="1"/>
                        <a:pt x="1" y="1"/>
                      </a:cubicBezTo>
                      <a:cubicBezTo>
                        <a:pt x="1" y="1"/>
                        <a:pt x="1" y="1"/>
                        <a:pt x="1" y="1"/>
                      </a:cubicBezTo>
                      <a:cubicBezTo>
                        <a:pt x="1" y="2"/>
                        <a:pt x="1" y="2"/>
                        <a:pt x="1" y="2"/>
                      </a:cubicBezTo>
                      <a:cubicBezTo>
                        <a:pt x="0" y="2"/>
                        <a:pt x="0" y="2"/>
                        <a:pt x="0" y="2"/>
                      </a:cubicBezTo>
                      <a:cubicBezTo>
                        <a:pt x="0" y="2"/>
                        <a:pt x="0" y="2"/>
                        <a:pt x="0" y="2"/>
                      </a:cubicBezTo>
                      <a:cubicBezTo>
                        <a:pt x="0" y="3"/>
                        <a:pt x="0" y="3"/>
                        <a:pt x="0" y="4"/>
                      </a:cubicBezTo>
                      <a:cubicBezTo>
                        <a:pt x="0" y="4"/>
                        <a:pt x="1" y="5"/>
                        <a:pt x="1" y="5"/>
                      </a:cubicBezTo>
                      <a:cubicBezTo>
                        <a:pt x="1" y="5"/>
                        <a:pt x="2" y="5"/>
                        <a:pt x="2" y="5"/>
                      </a:cubicBezTo>
                      <a:cubicBezTo>
                        <a:pt x="3" y="5"/>
                        <a:pt x="3" y="5"/>
                        <a:pt x="3" y="5"/>
                      </a:cubicBezTo>
                      <a:cubicBezTo>
                        <a:pt x="5" y="4"/>
                        <a:pt x="6" y="4"/>
                        <a:pt x="8" y="4"/>
                      </a:cubicBezTo>
                      <a:cubicBezTo>
                        <a:pt x="14" y="4"/>
                        <a:pt x="19" y="10"/>
                        <a:pt x="19" y="10"/>
                      </a:cubicBezTo>
                      <a:cubicBezTo>
                        <a:pt x="19" y="10"/>
                        <a:pt x="20" y="11"/>
                        <a:pt x="20" y="11"/>
                      </a:cubicBezTo>
                      <a:cubicBezTo>
                        <a:pt x="20" y="11"/>
                        <a:pt x="21" y="11"/>
                        <a:pt x="21" y="11"/>
                      </a:cubicBezTo>
                      <a:cubicBezTo>
                        <a:pt x="21" y="11"/>
                        <a:pt x="22" y="11"/>
                        <a:pt x="22" y="10"/>
                      </a:cubicBezTo>
                      <a:cubicBezTo>
                        <a:pt x="23" y="10"/>
                        <a:pt x="23" y="8"/>
                        <a:pt x="22" y="7"/>
                      </a:cubicBezTo>
                      <a:cubicBezTo>
                        <a:pt x="20" y="4"/>
                        <a:pt x="15" y="0"/>
                        <a:pt x="8" y="0"/>
                      </a:cubicBezTo>
                    </a:path>
                  </a:pathLst>
                </a:custGeom>
                <a:solidFill>
                  <a:srgbClr val="D5A8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47" name="Freeform 127">
                  <a:extLst>
                    <a:ext uri="{FF2B5EF4-FFF2-40B4-BE49-F238E27FC236}">
                      <a16:creationId xmlns:a16="http://schemas.microsoft.com/office/drawing/2014/main" id="{CE5EFAFC-EF2D-1277-4857-7B6735A4BC76}"/>
                    </a:ext>
                  </a:extLst>
                </p:cNvPr>
                <p:cNvSpPr>
                  <a:spLocks/>
                </p:cNvSpPr>
                <p:nvPr/>
              </p:nvSpPr>
              <p:spPr bwMode="auto">
                <a:xfrm>
                  <a:off x="1051588" y="1689002"/>
                  <a:ext cx="255955" cy="153573"/>
                </a:xfrm>
                <a:custGeom>
                  <a:avLst/>
                  <a:gdLst>
                    <a:gd name="T0" fmla="*/ 1 w 24"/>
                    <a:gd name="T1" fmla="*/ 8 h 14"/>
                    <a:gd name="T2" fmla="*/ 4 w 24"/>
                    <a:gd name="T3" fmla="*/ 8 h 14"/>
                    <a:gd name="T4" fmla="*/ 19 w 24"/>
                    <a:gd name="T5" fmla="*/ 13 h 14"/>
                    <a:gd name="T6" fmla="*/ 22 w 24"/>
                    <a:gd name="T7" fmla="*/ 14 h 14"/>
                    <a:gd name="T8" fmla="*/ 23 w 24"/>
                    <a:gd name="T9" fmla="*/ 10 h 14"/>
                    <a:gd name="T10" fmla="*/ 2 w 24"/>
                    <a:gd name="T11" fmla="*/ 4 h 14"/>
                    <a:gd name="T12" fmla="*/ 1 w 24"/>
                    <a:gd name="T13" fmla="*/ 7 h 14"/>
                    <a:gd name="T14" fmla="*/ 1 w 24"/>
                    <a:gd name="T15" fmla="*/ 8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 h="14">
                      <a:moveTo>
                        <a:pt x="1" y="8"/>
                      </a:moveTo>
                      <a:cubicBezTo>
                        <a:pt x="2" y="8"/>
                        <a:pt x="3" y="9"/>
                        <a:pt x="4" y="8"/>
                      </a:cubicBezTo>
                      <a:cubicBezTo>
                        <a:pt x="13" y="5"/>
                        <a:pt x="19" y="13"/>
                        <a:pt x="19" y="13"/>
                      </a:cubicBezTo>
                      <a:cubicBezTo>
                        <a:pt x="20" y="14"/>
                        <a:pt x="21" y="14"/>
                        <a:pt x="22" y="14"/>
                      </a:cubicBezTo>
                      <a:cubicBezTo>
                        <a:pt x="23" y="13"/>
                        <a:pt x="24" y="11"/>
                        <a:pt x="23" y="10"/>
                      </a:cubicBezTo>
                      <a:cubicBezTo>
                        <a:pt x="20" y="7"/>
                        <a:pt x="12" y="0"/>
                        <a:pt x="2" y="4"/>
                      </a:cubicBezTo>
                      <a:cubicBezTo>
                        <a:pt x="1" y="5"/>
                        <a:pt x="0" y="6"/>
                        <a:pt x="1" y="7"/>
                      </a:cubicBezTo>
                      <a:cubicBezTo>
                        <a:pt x="1" y="7"/>
                        <a:pt x="1" y="8"/>
                        <a:pt x="1" y="8"/>
                      </a:cubicBezTo>
                      <a:close/>
                    </a:path>
                  </a:pathLst>
                </a:custGeom>
                <a:solidFill>
                  <a:srgbClr val="6F5B56"/>
                </a:solidFill>
                <a:ln>
                  <a:noFill/>
                </a:ln>
              </p:spPr>
              <p:txBody>
                <a:bodyPr vert="horz" wrap="square" lIns="45720" tIns="22860" rIns="45720" bIns="22860" numCol="1" anchor="t" anchorCtr="0" compatLnSpc="1">
                  <a:prstTxWarp prst="textNoShape">
                    <a:avLst/>
                  </a:prstTxWarp>
                </a:bodyPr>
                <a:lstStyle/>
                <a:p>
                  <a:endParaRPr lang="en-US" sz="900"/>
                </a:p>
              </p:txBody>
            </p:sp>
            <p:sp>
              <p:nvSpPr>
                <p:cNvPr id="48" name="Freeform 128">
                  <a:extLst>
                    <a:ext uri="{FF2B5EF4-FFF2-40B4-BE49-F238E27FC236}">
                      <a16:creationId xmlns:a16="http://schemas.microsoft.com/office/drawing/2014/main" id="{8048A59F-7C99-7F98-AD42-ED66894C896E}"/>
                    </a:ext>
                  </a:extLst>
                </p:cNvPr>
                <p:cNvSpPr>
                  <a:spLocks/>
                </p:cNvSpPr>
                <p:nvPr/>
              </p:nvSpPr>
              <p:spPr bwMode="auto">
                <a:xfrm>
                  <a:off x="1064390" y="1689002"/>
                  <a:ext cx="243161" cy="153573"/>
                </a:xfrm>
                <a:custGeom>
                  <a:avLst/>
                  <a:gdLst>
                    <a:gd name="T0" fmla="*/ 21 w 23"/>
                    <a:gd name="T1" fmla="*/ 14 h 14"/>
                    <a:gd name="T2" fmla="*/ 21 w 23"/>
                    <a:gd name="T3" fmla="*/ 12 h 14"/>
                    <a:gd name="T4" fmla="*/ 0 w 23"/>
                    <a:gd name="T5" fmla="*/ 5 h 14"/>
                    <a:gd name="T6" fmla="*/ 0 w 23"/>
                    <a:gd name="T7" fmla="*/ 6 h 14"/>
                    <a:gd name="T8" fmla="*/ 1 w 23"/>
                    <a:gd name="T9" fmla="*/ 4 h 14"/>
                    <a:gd name="T10" fmla="*/ 22 w 23"/>
                    <a:gd name="T11" fmla="*/ 10 h 14"/>
                    <a:gd name="T12" fmla="*/ 21 w 23"/>
                    <a:gd name="T13" fmla="*/ 14 h 14"/>
                  </a:gdLst>
                  <a:ahLst/>
                  <a:cxnLst>
                    <a:cxn ang="0">
                      <a:pos x="T0" y="T1"/>
                    </a:cxn>
                    <a:cxn ang="0">
                      <a:pos x="T2" y="T3"/>
                    </a:cxn>
                    <a:cxn ang="0">
                      <a:pos x="T4" y="T5"/>
                    </a:cxn>
                    <a:cxn ang="0">
                      <a:pos x="T6" y="T7"/>
                    </a:cxn>
                    <a:cxn ang="0">
                      <a:pos x="T8" y="T9"/>
                    </a:cxn>
                    <a:cxn ang="0">
                      <a:pos x="T10" y="T11"/>
                    </a:cxn>
                    <a:cxn ang="0">
                      <a:pos x="T12" y="T13"/>
                    </a:cxn>
                  </a:cxnLst>
                  <a:rect l="0" t="0" r="r" b="b"/>
                  <a:pathLst>
                    <a:path w="23" h="14">
                      <a:moveTo>
                        <a:pt x="21" y="14"/>
                      </a:moveTo>
                      <a:cubicBezTo>
                        <a:pt x="22" y="13"/>
                        <a:pt x="21" y="12"/>
                        <a:pt x="21" y="12"/>
                      </a:cubicBezTo>
                      <a:cubicBezTo>
                        <a:pt x="18" y="8"/>
                        <a:pt x="10" y="1"/>
                        <a:pt x="0" y="5"/>
                      </a:cubicBezTo>
                      <a:cubicBezTo>
                        <a:pt x="0" y="5"/>
                        <a:pt x="0" y="5"/>
                        <a:pt x="0" y="6"/>
                      </a:cubicBezTo>
                      <a:cubicBezTo>
                        <a:pt x="0" y="5"/>
                        <a:pt x="0" y="4"/>
                        <a:pt x="1" y="4"/>
                      </a:cubicBezTo>
                      <a:cubicBezTo>
                        <a:pt x="11" y="0"/>
                        <a:pt x="19" y="7"/>
                        <a:pt x="22" y="10"/>
                      </a:cubicBezTo>
                      <a:cubicBezTo>
                        <a:pt x="23" y="11"/>
                        <a:pt x="22" y="13"/>
                        <a:pt x="21" y="14"/>
                      </a:cubicBezTo>
                      <a:close/>
                    </a:path>
                  </a:pathLst>
                </a:custGeom>
                <a:solidFill>
                  <a:srgbClr val="8E7771"/>
                </a:solidFill>
                <a:ln>
                  <a:noFill/>
                </a:ln>
              </p:spPr>
              <p:txBody>
                <a:bodyPr vert="horz" wrap="square" lIns="45720" tIns="22860" rIns="45720" bIns="22860" numCol="1" anchor="t" anchorCtr="0" compatLnSpc="1">
                  <a:prstTxWarp prst="textNoShape">
                    <a:avLst/>
                  </a:prstTxWarp>
                </a:bodyPr>
                <a:lstStyle/>
                <a:p>
                  <a:endParaRPr lang="en-US" sz="900"/>
                </a:p>
              </p:txBody>
            </p:sp>
            <p:grpSp>
              <p:nvGrpSpPr>
                <p:cNvPr id="49" name="Group 48">
                  <a:extLst>
                    <a:ext uri="{FF2B5EF4-FFF2-40B4-BE49-F238E27FC236}">
                      <a16:creationId xmlns:a16="http://schemas.microsoft.com/office/drawing/2014/main" id="{7F328AF3-29FD-2E55-A758-BE327FBF23C6}"/>
                    </a:ext>
                  </a:extLst>
                </p:cNvPr>
                <p:cNvGrpSpPr/>
                <p:nvPr/>
              </p:nvGrpSpPr>
              <p:grpSpPr>
                <a:xfrm>
                  <a:off x="656833" y="2374458"/>
                  <a:ext cx="535036" cy="227394"/>
                  <a:chOff x="4643802" y="5084415"/>
                  <a:chExt cx="511910" cy="217565"/>
                </a:xfrm>
              </p:grpSpPr>
              <p:sp>
                <p:nvSpPr>
                  <p:cNvPr id="66" name="Freeform 134">
                    <a:extLst>
                      <a:ext uri="{FF2B5EF4-FFF2-40B4-BE49-F238E27FC236}">
                        <a16:creationId xmlns:a16="http://schemas.microsoft.com/office/drawing/2014/main" id="{D55263AE-E774-BF50-CBC1-7BE3C870B59A}"/>
                      </a:ext>
                    </a:extLst>
                  </p:cNvPr>
                  <p:cNvSpPr>
                    <a:spLocks/>
                  </p:cNvSpPr>
                  <p:nvPr/>
                </p:nvSpPr>
                <p:spPr bwMode="auto">
                  <a:xfrm>
                    <a:off x="4643802" y="5084415"/>
                    <a:ext cx="511910" cy="127977"/>
                  </a:xfrm>
                  <a:custGeom>
                    <a:avLst/>
                    <a:gdLst>
                      <a:gd name="T0" fmla="*/ 6 w 47"/>
                      <a:gd name="T1" fmla="*/ 12 h 12"/>
                      <a:gd name="T2" fmla="*/ 0 w 47"/>
                      <a:gd name="T3" fmla="*/ 0 h 12"/>
                      <a:gd name="T4" fmla="*/ 24 w 47"/>
                      <a:gd name="T5" fmla="*/ 1 h 12"/>
                      <a:gd name="T6" fmla="*/ 47 w 47"/>
                      <a:gd name="T7" fmla="*/ 0 h 12"/>
                      <a:gd name="T8" fmla="*/ 41 w 47"/>
                      <a:gd name="T9" fmla="*/ 12 h 12"/>
                      <a:gd name="T10" fmla="*/ 24 w 47"/>
                      <a:gd name="T11" fmla="*/ 8 h 12"/>
                      <a:gd name="T12" fmla="*/ 6 w 47"/>
                      <a:gd name="T13" fmla="*/ 12 h 12"/>
                    </a:gdLst>
                    <a:ahLst/>
                    <a:cxnLst>
                      <a:cxn ang="0">
                        <a:pos x="T0" y="T1"/>
                      </a:cxn>
                      <a:cxn ang="0">
                        <a:pos x="T2" y="T3"/>
                      </a:cxn>
                      <a:cxn ang="0">
                        <a:pos x="T4" y="T5"/>
                      </a:cxn>
                      <a:cxn ang="0">
                        <a:pos x="T6" y="T7"/>
                      </a:cxn>
                      <a:cxn ang="0">
                        <a:pos x="T8" y="T9"/>
                      </a:cxn>
                      <a:cxn ang="0">
                        <a:pos x="T10" y="T11"/>
                      </a:cxn>
                      <a:cxn ang="0">
                        <a:pos x="T12" y="T13"/>
                      </a:cxn>
                    </a:cxnLst>
                    <a:rect l="0" t="0" r="r" b="b"/>
                    <a:pathLst>
                      <a:path w="47" h="12">
                        <a:moveTo>
                          <a:pt x="6" y="12"/>
                        </a:moveTo>
                        <a:cubicBezTo>
                          <a:pt x="3" y="9"/>
                          <a:pt x="1" y="4"/>
                          <a:pt x="0" y="0"/>
                        </a:cubicBezTo>
                        <a:cubicBezTo>
                          <a:pt x="7" y="1"/>
                          <a:pt x="15" y="1"/>
                          <a:pt x="24" y="1"/>
                        </a:cubicBezTo>
                        <a:cubicBezTo>
                          <a:pt x="32" y="1"/>
                          <a:pt x="40" y="1"/>
                          <a:pt x="47" y="0"/>
                        </a:cubicBezTo>
                        <a:cubicBezTo>
                          <a:pt x="46" y="4"/>
                          <a:pt x="44" y="9"/>
                          <a:pt x="41" y="12"/>
                        </a:cubicBezTo>
                        <a:cubicBezTo>
                          <a:pt x="37" y="9"/>
                          <a:pt x="31" y="8"/>
                          <a:pt x="24" y="8"/>
                        </a:cubicBezTo>
                        <a:cubicBezTo>
                          <a:pt x="16" y="8"/>
                          <a:pt x="10" y="9"/>
                          <a:pt x="6" y="12"/>
                        </a:cubicBezTo>
                        <a:close/>
                      </a:path>
                    </a:pathLst>
                  </a:custGeom>
                  <a:solidFill>
                    <a:srgbClr val="9A32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67" name="Freeform 135">
                    <a:extLst>
                      <a:ext uri="{FF2B5EF4-FFF2-40B4-BE49-F238E27FC236}">
                        <a16:creationId xmlns:a16="http://schemas.microsoft.com/office/drawing/2014/main" id="{44CC772C-EE1D-D1EE-6900-79206A550FD1}"/>
                      </a:ext>
                    </a:extLst>
                  </p:cNvPr>
                  <p:cNvSpPr>
                    <a:spLocks/>
                  </p:cNvSpPr>
                  <p:nvPr/>
                </p:nvSpPr>
                <p:spPr bwMode="auto">
                  <a:xfrm>
                    <a:off x="4720589" y="5174003"/>
                    <a:ext cx="371138" cy="127977"/>
                  </a:xfrm>
                  <a:custGeom>
                    <a:avLst/>
                    <a:gdLst>
                      <a:gd name="T0" fmla="*/ 18 w 35"/>
                      <a:gd name="T1" fmla="*/ 12 h 12"/>
                      <a:gd name="T2" fmla="*/ 0 w 35"/>
                      <a:gd name="T3" fmla="*/ 4 h 12"/>
                      <a:gd name="T4" fmla="*/ 18 w 35"/>
                      <a:gd name="T5" fmla="*/ 0 h 12"/>
                      <a:gd name="T6" fmla="*/ 35 w 35"/>
                      <a:gd name="T7" fmla="*/ 4 h 12"/>
                      <a:gd name="T8" fmla="*/ 18 w 35"/>
                      <a:gd name="T9" fmla="*/ 12 h 12"/>
                    </a:gdLst>
                    <a:ahLst/>
                    <a:cxnLst>
                      <a:cxn ang="0">
                        <a:pos x="T0" y="T1"/>
                      </a:cxn>
                      <a:cxn ang="0">
                        <a:pos x="T2" y="T3"/>
                      </a:cxn>
                      <a:cxn ang="0">
                        <a:pos x="T4" y="T5"/>
                      </a:cxn>
                      <a:cxn ang="0">
                        <a:pos x="T6" y="T7"/>
                      </a:cxn>
                      <a:cxn ang="0">
                        <a:pos x="T8" y="T9"/>
                      </a:cxn>
                    </a:cxnLst>
                    <a:rect l="0" t="0" r="r" b="b"/>
                    <a:pathLst>
                      <a:path w="35" h="12">
                        <a:moveTo>
                          <a:pt x="18" y="12"/>
                        </a:moveTo>
                        <a:cubicBezTo>
                          <a:pt x="11" y="12"/>
                          <a:pt x="4" y="9"/>
                          <a:pt x="0" y="4"/>
                        </a:cubicBezTo>
                        <a:cubicBezTo>
                          <a:pt x="4" y="1"/>
                          <a:pt x="10" y="0"/>
                          <a:pt x="18" y="0"/>
                        </a:cubicBezTo>
                        <a:cubicBezTo>
                          <a:pt x="25" y="0"/>
                          <a:pt x="31" y="1"/>
                          <a:pt x="35" y="4"/>
                        </a:cubicBezTo>
                        <a:cubicBezTo>
                          <a:pt x="31" y="9"/>
                          <a:pt x="25" y="12"/>
                          <a:pt x="18" y="12"/>
                        </a:cubicBezTo>
                        <a:close/>
                      </a:path>
                    </a:pathLst>
                  </a:custGeom>
                  <a:solidFill>
                    <a:srgbClr val="C455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grpSp>
            <p:sp>
              <p:nvSpPr>
                <p:cNvPr id="50" name="Freeform 159">
                  <a:extLst>
                    <a:ext uri="{FF2B5EF4-FFF2-40B4-BE49-F238E27FC236}">
                      <a16:creationId xmlns:a16="http://schemas.microsoft.com/office/drawing/2014/main" id="{DC3DD597-EE10-6056-478A-8F63325AE4F8}"/>
                    </a:ext>
                  </a:extLst>
                </p:cNvPr>
                <p:cNvSpPr>
                  <a:spLocks noEditPoints="1"/>
                </p:cNvSpPr>
                <p:nvPr/>
              </p:nvSpPr>
              <p:spPr bwMode="auto">
                <a:xfrm>
                  <a:off x="437297" y="1868170"/>
                  <a:ext cx="383932" cy="319948"/>
                </a:xfrm>
                <a:custGeom>
                  <a:avLst/>
                  <a:gdLst>
                    <a:gd name="T0" fmla="*/ 17 w 36"/>
                    <a:gd name="T1" fmla="*/ 30 h 30"/>
                    <a:gd name="T2" fmla="*/ 17 w 36"/>
                    <a:gd name="T3" fmla="*/ 30 h 30"/>
                    <a:gd name="T4" fmla="*/ 17 w 36"/>
                    <a:gd name="T5" fmla="*/ 30 h 30"/>
                    <a:gd name="T6" fmla="*/ 17 w 36"/>
                    <a:gd name="T7" fmla="*/ 30 h 30"/>
                    <a:gd name="T8" fmla="*/ 16 w 36"/>
                    <a:gd name="T9" fmla="*/ 30 h 30"/>
                    <a:gd name="T10" fmla="*/ 16 w 36"/>
                    <a:gd name="T11" fmla="*/ 30 h 30"/>
                    <a:gd name="T12" fmla="*/ 16 w 36"/>
                    <a:gd name="T13" fmla="*/ 30 h 30"/>
                    <a:gd name="T14" fmla="*/ 35 w 36"/>
                    <a:gd name="T15" fmla="*/ 15 h 30"/>
                    <a:gd name="T16" fmla="*/ 17 w 36"/>
                    <a:gd name="T17" fmla="*/ 30 h 30"/>
                    <a:gd name="T18" fmla="*/ 35 w 36"/>
                    <a:gd name="T19" fmla="*/ 15 h 30"/>
                    <a:gd name="T20" fmla="*/ 35 w 36"/>
                    <a:gd name="T21" fmla="*/ 14 h 30"/>
                    <a:gd name="T22" fmla="*/ 35 w 36"/>
                    <a:gd name="T23" fmla="*/ 15 h 30"/>
                    <a:gd name="T24" fmla="*/ 35 w 36"/>
                    <a:gd name="T25" fmla="*/ 14 h 30"/>
                    <a:gd name="T26" fmla="*/ 14 w 36"/>
                    <a:gd name="T27" fmla="*/ 0 h 30"/>
                    <a:gd name="T28" fmla="*/ 14 w 36"/>
                    <a:gd name="T29" fmla="*/ 0 h 30"/>
                    <a:gd name="T30" fmla="*/ 18 w 36"/>
                    <a:gd name="T31" fmla="*/ 1 h 30"/>
                    <a:gd name="T32" fmla="*/ 18 w 36"/>
                    <a:gd name="T33" fmla="*/ 1 h 30"/>
                    <a:gd name="T34" fmla="*/ 34 w 36"/>
                    <a:gd name="T35" fmla="*/ 6 h 30"/>
                    <a:gd name="T36" fmla="*/ 36 w 36"/>
                    <a:gd name="T37" fmla="*/ 11 h 30"/>
                    <a:gd name="T38" fmla="*/ 34 w 36"/>
                    <a:gd name="T39" fmla="*/ 6 h 30"/>
                    <a:gd name="T40" fmla="*/ 18 w 36"/>
                    <a:gd name="T41" fmla="*/ 1 h 30"/>
                    <a:gd name="T42" fmla="*/ 18 w 36"/>
                    <a:gd name="T43" fmla="*/ 1 h 30"/>
                    <a:gd name="T44" fmla="*/ 14 w 36"/>
                    <a:gd name="T45" fmla="*/ 0 h 30"/>
                    <a:gd name="T46" fmla="*/ 14 w 36"/>
                    <a:gd name="T47" fmla="*/ 0 h 30"/>
                    <a:gd name="T48" fmla="*/ 13 w 36"/>
                    <a:gd name="T49" fmla="*/ 0 h 30"/>
                    <a:gd name="T50" fmla="*/ 7 w 36"/>
                    <a:gd name="T51" fmla="*/ 1 h 30"/>
                    <a:gd name="T52" fmla="*/ 1 w 36"/>
                    <a:gd name="T53" fmla="*/ 7 h 30"/>
                    <a:gd name="T54" fmla="*/ 0 w 36"/>
                    <a:gd name="T55" fmla="*/ 13 h 30"/>
                    <a:gd name="T56" fmla="*/ 1 w 36"/>
                    <a:gd name="T57" fmla="*/ 7 h 30"/>
                    <a:gd name="T58" fmla="*/ 7 w 36"/>
                    <a:gd name="T59" fmla="*/ 1 h 30"/>
                    <a:gd name="T60" fmla="*/ 13 w 36"/>
                    <a:gd name="T61" fmla="*/ 0 h 30"/>
                    <a:gd name="T62" fmla="*/ 13 w 36"/>
                    <a:gd name="T63" fmla="*/ 0 h 30"/>
                    <a:gd name="T64" fmla="*/ 13 w 36"/>
                    <a:gd name="T65" fmla="*/ 0 h 30"/>
                    <a:gd name="T66" fmla="*/ 13 w 36"/>
                    <a:gd name="T67" fmla="*/ 0 h 30"/>
                    <a:gd name="T68" fmla="*/ 13 w 36"/>
                    <a:gd name="T69"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6" h="30">
                      <a:moveTo>
                        <a:pt x="17" y="30"/>
                      </a:moveTo>
                      <a:cubicBezTo>
                        <a:pt x="17" y="30"/>
                        <a:pt x="17" y="30"/>
                        <a:pt x="17" y="30"/>
                      </a:cubicBezTo>
                      <a:cubicBezTo>
                        <a:pt x="17" y="30"/>
                        <a:pt x="17" y="30"/>
                        <a:pt x="17" y="30"/>
                      </a:cubicBezTo>
                      <a:cubicBezTo>
                        <a:pt x="17" y="30"/>
                        <a:pt x="17" y="30"/>
                        <a:pt x="17" y="30"/>
                      </a:cubicBezTo>
                      <a:moveTo>
                        <a:pt x="16" y="30"/>
                      </a:moveTo>
                      <a:cubicBezTo>
                        <a:pt x="16" y="30"/>
                        <a:pt x="16" y="30"/>
                        <a:pt x="16" y="30"/>
                      </a:cubicBezTo>
                      <a:cubicBezTo>
                        <a:pt x="16" y="30"/>
                        <a:pt x="16" y="30"/>
                        <a:pt x="16" y="30"/>
                      </a:cubicBezTo>
                      <a:moveTo>
                        <a:pt x="35" y="15"/>
                      </a:moveTo>
                      <a:cubicBezTo>
                        <a:pt x="32" y="24"/>
                        <a:pt x="29" y="30"/>
                        <a:pt x="17" y="30"/>
                      </a:cubicBezTo>
                      <a:cubicBezTo>
                        <a:pt x="29" y="30"/>
                        <a:pt x="32" y="24"/>
                        <a:pt x="35" y="15"/>
                      </a:cubicBezTo>
                      <a:moveTo>
                        <a:pt x="35" y="14"/>
                      </a:moveTo>
                      <a:cubicBezTo>
                        <a:pt x="35" y="14"/>
                        <a:pt x="35" y="14"/>
                        <a:pt x="35" y="15"/>
                      </a:cubicBezTo>
                      <a:cubicBezTo>
                        <a:pt x="35" y="14"/>
                        <a:pt x="35" y="14"/>
                        <a:pt x="35" y="14"/>
                      </a:cubicBezTo>
                      <a:moveTo>
                        <a:pt x="14" y="0"/>
                      </a:moveTo>
                      <a:cubicBezTo>
                        <a:pt x="14" y="0"/>
                        <a:pt x="14" y="0"/>
                        <a:pt x="14" y="0"/>
                      </a:cubicBezTo>
                      <a:cubicBezTo>
                        <a:pt x="15" y="1"/>
                        <a:pt x="17" y="1"/>
                        <a:pt x="18" y="1"/>
                      </a:cubicBezTo>
                      <a:cubicBezTo>
                        <a:pt x="18" y="1"/>
                        <a:pt x="18" y="1"/>
                        <a:pt x="18" y="1"/>
                      </a:cubicBezTo>
                      <a:cubicBezTo>
                        <a:pt x="24" y="1"/>
                        <a:pt x="31" y="2"/>
                        <a:pt x="34" y="6"/>
                      </a:cubicBezTo>
                      <a:cubicBezTo>
                        <a:pt x="35" y="8"/>
                        <a:pt x="36" y="9"/>
                        <a:pt x="36" y="11"/>
                      </a:cubicBezTo>
                      <a:cubicBezTo>
                        <a:pt x="36" y="9"/>
                        <a:pt x="35" y="8"/>
                        <a:pt x="34" y="6"/>
                      </a:cubicBezTo>
                      <a:cubicBezTo>
                        <a:pt x="31" y="2"/>
                        <a:pt x="24" y="1"/>
                        <a:pt x="18" y="1"/>
                      </a:cubicBezTo>
                      <a:cubicBezTo>
                        <a:pt x="18" y="1"/>
                        <a:pt x="18" y="1"/>
                        <a:pt x="18" y="1"/>
                      </a:cubicBezTo>
                      <a:cubicBezTo>
                        <a:pt x="17" y="1"/>
                        <a:pt x="15" y="1"/>
                        <a:pt x="14" y="0"/>
                      </a:cubicBezTo>
                      <a:cubicBezTo>
                        <a:pt x="14" y="0"/>
                        <a:pt x="14" y="0"/>
                        <a:pt x="14" y="0"/>
                      </a:cubicBezTo>
                      <a:moveTo>
                        <a:pt x="13" y="0"/>
                      </a:moveTo>
                      <a:cubicBezTo>
                        <a:pt x="10" y="0"/>
                        <a:pt x="8" y="1"/>
                        <a:pt x="7" y="1"/>
                      </a:cubicBezTo>
                      <a:cubicBezTo>
                        <a:pt x="3" y="2"/>
                        <a:pt x="2" y="5"/>
                        <a:pt x="1" y="7"/>
                      </a:cubicBezTo>
                      <a:cubicBezTo>
                        <a:pt x="1" y="9"/>
                        <a:pt x="0" y="11"/>
                        <a:pt x="0" y="13"/>
                      </a:cubicBezTo>
                      <a:cubicBezTo>
                        <a:pt x="0" y="11"/>
                        <a:pt x="1" y="9"/>
                        <a:pt x="1" y="7"/>
                      </a:cubicBezTo>
                      <a:cubicBezTo>
                        <a:pt x="2" y="5"/>
                        <a:pt x="3" y="2"/>
                        <a:pt x="7" y="1"/>
                      </a:cubicBezTo>
                      <a:cubicBezTo>
                        <a:pt x="8" y="1"/>
                        <a:pt x="10" y="0"/>
                        <a:pt x="13" y="0"/>
                      </a:cubicBezTo>
                      <a:moveTo>
                        <a:pt x="13" y="0"/>
                      </a:moveTo>
                      <a:cubicBezTo>
                        <a:pt x="13" y="0"/>
                        <a:pt x="13" y="0"/>
                        <a:pt x="13" y="0"/>
                      </a:cubicBezTo>
                      <a:cubicBezTo>
                        <a:pt x="13" y="0"/>
                        <a:pt x="13" y="0"/>
                        <a:pt x="13" y="0"/>
                      </a:cubicBezTo>
                      <a:cubicBezTo>
                        <a:pt x="13" y="0"/>
                        <a:pt x="13" y="0"/>
                        <a:pt x="13" y="0"/>
                      </a:cubicBezTo>
                    </a:path>
                  </a:pathLst>
                </a:custGeom>
                <a:solidFill>
                  <a:srgbClr val="4B4A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51" name="Freeform 31687">
                  <a:extLst>
                    <a:ext uri="{FF2B5EF4-FFF2-40B4-BE49-F238E27FC236}">
                      <a16:creationId xmlns:a16="http://schemas.microsoft.com/office/drawing/2014/main" id="{C168C6B2-57A4-5B06-1D7A-C7B1EA98D47F}"/>
                    </a:ext>
                  </a:extLst>
                </p:cNvPr>
                <p:cNvSpPr>
                  <a:spLocks/>
                </p:cNvSpPr>
                <p:nvPr/>
              </p:nvSpPr>
              <p:spPr bwMode="auto">
                <a:xfrm>
                  <a:off x="512390" y="2216472"/>
                  <a:ext cx="168068" cy="75131"/>
                </a:xfrm>
                <a:custGeom>
                  <a:avLst/>
                  <a:gdLst>
                    <a:gd name="T0" fmla="*/ 11 w 11"/>
                    <a:gd name="T1" fmla="*/ 3 h 7"/>
                    <a:gd name="T2" fmla="*/ 6 w 11"/>
                    <a:gd name="T3" fmla="*/ 7 h 7"/>
                    <a:gd name="T4" fmla="*/ 0 w 11"/>
                    <a:gd name="T5" fmla="*/ 4 h 7"/>
                    <a:gd name="T6" fmla="*/ 5 w 11"/>
                    <a:gd name="T7" fmla="*/ 0 h 7"/>
                    <a:gd name="T8" fmla="*/ 11 w 11"/>
                    <a:gd name="T9" fmla="*/ 3 h 7"/>
                  </a:gdLst>
                  <a:ahLst/>
                  <a:cxnLst>
                    <a:cxn ang="0">
                      <a:pos x="T0" y="T1"/>
                    </a:cxn>
                    <a:cxn ang="0">
                      <a:pos x="T2" y="T3"/>
                    </a:cxn>
                    <a:cxn ang="0">
                      <a:pos x="T4" y="T5"/>
                    </a:cxn>
                    <a:cxn ang="0">
                      <a:pos x="T6" y="T7"/>
                    </a:cxn>
                    <a:cxn ang="0">
                      <a:pos x="T8" y="T9"/>
                    </a:cxn>
                  </a:cxnLst>
                  <a:rect l="0" t="0" r="r" b="b"/>
                  <a:pathLst>
                    <a:path w="11" h="7">
                      <a:moveTo>
                        <a:pt x="11" y="3"/>
                      </a:moveTo>
                      <a:cubicBezTo>
                        <a:pt x="11" y="5"/>
                        <a:pt x="8" y="6"/>
                        <a:pt x="6" y="7"/>
                      </a:cubicBezTo>
                      <a:cubicBezTo>
                        <a:pt x="3" y="7"/>
                        <a:pt x="0" y="6"/>
                        <a:pt x="0" y="4"/>
                      </a:cubicBezTo>
                      <a:cubicBezTo>
                        <a:pt x="0" y="2"/>
                        <a:pt x="2" y="0"/>
                        <a:pt x="5" y="0"/>
                      </a:cubicBezTo>
                      <a:cubicBezTo>
                        <a:pt x="8" y="0"/>
                        <a:pt x="11" y="1"/>
                        <a:pt x="11" y="3"/>
                      </a:cubicBezTo>
                      <a:close/>
                    </a:path>
                  </a:pathLst>
                </a:custGeom>
                <a:solidFill>
                  <a:srgbClr val="FF9D78"/>
                </a:solidFill>
                <a:ln>
                  <a:noFill/>
                </a:ln>
              </p:spPr>
              <p:txBody>
                <a:bodyPr vert="horz" wrap="square" lIns="45720" tIns="22860" rIns="45720" bIns="22860" numCol="1" anchor="t" anchorCtr="0" compatLnSpc="1">
                  <a:prstTxWarp prst="textNoShape">
                    <a:avLst/>
                  </a:prstTxWarp>
                </a:bodyPr>
                <a:lstStyle/>
                <a:p>
                  <a:endParaRPr lang="en-US" sz="900"/>
                </a:p>
              </p:txBody>
            </p:sp>
            <p:grpSp>
              <p:nvGrpSpPr>
                <p:cNvPr id="52" name="Group 51">
                  <a:extLst>
                    <a:ext uri="{FF2B5EF4-FFF2-40B4-BE49-F238E27FC236}">
                      <a16:creationId xmlns:a16="http://schemas.microsoft.com/office/drawing/2014/main" id="{FFFE79A9-4963-D194-DED2-773B89409B79}"/>
                    </a:ext>
                  </a:extLst>
                </p:cNvPr>
                <p:cNvGrpSpPr/>
                <p:nvPr/>
              </p:nvGrpSpPr>
              <p:grpSpPr>
                <a:xfrm>
                  <a:off x="1056893" y="1833312"/>
                  <a:ext cx="194939" cy="292410"/>
                  <a:chOff x="766791" y="7239466"/>
                  <a:chExt cx="549950" cy="824928"/>
                </a:xfrm>
              </p:grpSpPr>
              <p:sp>
                <p:nvSpPr>
                  <p:cNvPr id="62" name="Freeform 31692">
                    <a:extLst>
                      <a:ext uri="{FF2B5EF4-FFF2-40B4-BE49-F238E27FC236}">
                        <a16:creationId xmlns:a16="http://schemas.microsoft.com/office/drawing/2014/main" id="{EA4BA2C9-9FF8-B136-964F-4157EC013AB0}"/>
                      </a:ext>
                    </a:extLst>
                  </p:cNvPr>
                  <p:cNvSpPr>
                    <a:spLocks/>
                  </p:cNvSpPr>
                  <p:nvPr/>
                </p:nvSpPr>
                <p:spPr bwMode="auto">
                  <a:xfrm>
                    <a:off x="766791" y="7239466"/>
                    <a:ext cx="549950" cy="797437"/>
                  </a:xfrm>
                  <a:custGeom>
                    <a:avLst/>
                    <a:gdLst>
                      <a:gd name="T0" fmla="*/ 1 w 18"/>
                      <a:gd name="T1" fmla="*/ 12 h 25"/>
                      <a:gd name="T2" fmla="*/ 13 w 18"/>
                      <a:gd name="T3" fmla="*/ 2 h 25"/>
                      <a:gd name="T4" fmla="*/ 16 w 18"/>
                      <a:gd name="T5" fmla="*/ 17 h 25"/>
                      <a:gd name="T6" fmla="*/ 6 w 18"/>
                      <a:gd name="T7" fmla="*/ 23 h 25"/>
                      <a:gd name="T8" fmla="*/ 1 w 18"/>
                      <a:gd name="T9" fmla="*/ 12 h 25"/>
                    </a:gdLst>
                    <a:ahLst/>
                    <a:cxnLst>
                      <a:cxn ang="0">
                        <a:pos x="T0" y="T1"/>
                      </a:cxn>
                      <a:cxn ang="0">
                        <a:pos x="T2" y="T3"/>
                      </a:cxn>
                      <a:cxn ang="0">
                        <a:pos x="T4" y="T5"/>
                      </a:cxn>
                      <a:cxn ang="0">
                        <a:pos x="T6" y="T7"/>
                      </a:cxn>
                      <a:cxn ang="0">
                        <a:pos x="T8" y="T9"/>
                      </a:cxn>
                    </a:cxnLst>
                    <a:rect l="0" t="0" r="r" b="b"/>
                    <a:pathLst>
                      <a:path w="18" h="25">
                        <a:moveTo>
                          <a:pt x="1" y="12"/>
                        </a:moveTo>
                        <a:cubicBezTo>
                          <a:pt x="3" y="4"/>
                          <a:pt x="8" y="0"/>
                          <a:pt x="13" y="2"/>
                        </a:cubicBezTo>
                        <a:cubicBezTo>
                          <a:pt x="17" y="3"/>
                          <a:pt x="18" y="10"/>
                          <a:pt x="16" y="17"/>
                        </a:cubicBezTo>
                        <a:cubicBezTo>
                          <a:pt x="14" y="25"/>
                          <a:pt x="11" y="25"/>
                          <a:pt x="6" y="23"/>
                        </a:cubicBezTo>
                        <a:cubicBezTo>
                          <a:pt x="2" y="21"/>
                          <a:pt x="0" y="19"/>
                          <a:pt x="1" y="12"/>
                        </a:cubicBezTo>
                        <a:close/>
                      </a:path>
                    </a:pathLst>
                  </a:custGeom>
                  <a:solidFill>
                    <a:srgbClr val="B96C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63" name="Freeform 31693">
                    <a:extLst>
                      <a:ext uri="{FF2B5EF4-FFF2-40B4-BE49-F238E27FC236}">
                        <a16:creationId xmlns:a16="http://schemas.microsoft.com/office/drawing/2014/main" id="{1CB2035D-8BE8-1424-C746-3891E989BD0E}"/>
                      </a:ext>
                    </a:extLst>
                  </p:cNvPr>
                  <p:cNvSpPr>
                    <a:spLocks/>
                  </p:cNvSpPr>
                  <p:nvPr/>
                </p:nvSpPr>
                <p:spPr bwMode="auto">
                  <a:xfrm>
                    <a:off x="766791" y="7294463"/>
                    <a:ext cx="549950" cy="769931"/>
                  </a:xfrm>
                  <a:custGeom>
                    <a:avLst/>
                    <a:gdLst>
                      <a:gd name="T0" fmla="*/ 1 w 18"/>
                      <a:gd name="T1" fmla="*/ 12 h 25"/>
                      <a:gd name="T2" fmla="*/ 13 w 18"/>
                      <a:gd name="T3" fmla="*/ 2 h 25"/>
                      <a:gd name="T4" fmla="*/ 16 w 18"/>
                      <a:gd name="T5" fmla="*/ 18 h 25"/>
                      <a:gd name="T6" fmla="*/ 7 w 18"/>
                      <a:gd name="T7" fmla="*/ 23 h 25"/>
                      <a:gd name="T8" fmla="*/ 1 w 18"/>
                      <a:gd name="T9" fmla="*/ 12 h 25"/>
                    </a:gdLst>
                    <a:ahLst/>
                    <a:cxnLst>
                      <a:cxn ang="0">
                        <a:pos x="T0" y="T1"/>
                      </a:cxn>
                      <a:cxn ang="0">
                        <a:pos x="T2" y="T3"/>
                      </a:cxn>
                      <a:cxn ang="0">
                        <a:pos x="T4" y="T5"/>
                      </a:cxn>
                      <a:cxn ang="0">
                        <a:pos x="T6" y="T7"/>
                      </a:cxn>
                      <a:cxn ang="0">
                        <a:pos x="T8" y="T9"/>
                      </a:cxn>
                    </a:cxnLst>
                    <a:rect l="0" t="0" r="r" b="b"/>
                    <a:pathLst>
                      <a:path w="18" h="25">
                        <a:moveTo>
                          <a:pt x="1" y="12"/>
                        </a:moveTo>
                        <a:cubicBezTo>
                          <a:pt x="3" y="5"/>
                          <a:pt x="8" y="0"/>
                          <a:pt x="13" y="2"/>
                        </a:cubicBezTo>
                        <a:cubicBezTo>
                          <a:pt x="17" y="4"/>
                          <a:pt x="18" y="11"/>
                          <a:pt x="16" y="18"/>
                        </a:cubicBezTo>
                        <a:cubicBezTo>
                          <a:pt x="15" y="25"/>
                          <a:pt x="11" y="25"/>
                          <a:pt x="7" y="23"/>
                        </a:cubicBezTo>
                        <a:cubicBezTo>
                          <a:pt x="2" y="22"/>
                          <a:pt x="0" y="20"/>
                          <a:pt x="1" y="12"/>
                        </a:cubicBezTo>
                        <a:close/>
                      </a:path>
                    </a:pathLst>
                  </a:custGeom>
                  <a:solidFill>
                    <a:srgbClr val="FFF8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64" name="Freeform 31697">
                    <a:extLst>
                      <a:ext uri="{FF2B5EF4-FFF2-40B4-BE49-F238E27FC236}">
                        <a16:creationId xmlns:a16="http://schemas.microsoft.com/office/drawing/2014/main" id="{A7E865C6-6739-43AE-2AEF-BB28919F257D}"/>
                      </a:ext>
                    </a:extLst>
                  </p:cNvPr>
                  <p:cNvSpPr>
                    <a:spLocks/>
                  </p:cNvSpPr>
                  <p:nvPr/>
                </p:nvSpPr>
                <p:spPr bwMode="auto">
                  <a:xfrm>
                    <a:off x="849274" y="7541949"/>
                    <a:ext cx="357477" cy="439961"/>
                  </a:xfrm>
                  <a:custGeom>
                    <a:avLst/>
                    <a:gdLst>
                      <a:gd name="T0" fmla="*/ 0 w 11"/>
                      <a:gd name="T1" fmla="*/ 7 h 15"/>
                      <a:gd name="T2" fmla="*/ 6 w 11"/>
                      <a:gd name="T3" fmla="*/ 1 h 15"/>
                      <a:gd name="T4" fmla="*/ 11 w 11"/>
                      <a:gd name="T5" fmla="*/ 8 h 15"/>
                      <a:gd name="T6" fmla="*/ 5 w 11"/>
                      <a:gd name="T7" fmla="*/ 14 h 15"/>
                      <a:gd name="T8" fmla="*/ 0 w 11"/>
                      <a:gd name="T9" fmla="*/ 7 h 15"/>
                    </a:gdLst>
                    <a:ahLst/>
                    <a:cxnLst>
                      <a:cxn ang="0">
                        <a:pos x="T0" y="T1"/>
                      </a:cxn>
                      <a:cxn ang="0">
                        <a:pos x="T2" y="T3"/>
                      </a:cxn>
                      <a:cxn ang="0">
                        <a:pos x="T4" y="T5"/>
                      </a:cxn>
                      <a:cxn ang="0">
                        <a:pos x="T6" y="T7"/>
                      </a:cxn>
                      <a:cxn ang="0">
                        <a:pos x="T8" y="T9"/>
                      </a:cxn>
                    </a:cxnLst>
                    <a:rect l="0" t="0" r="r" b="b"/>
                    <a:pathLst>
                      <a:path w="11" h="15">
                        <a:moveTo>
                          <a:pt x="0" y="7"/>
                        </a:moveTo>
                        <a:cubicBezTo>
                          <a:pt x="0" y="3"/>
                          <a:pt x="3" y="0"/>
                          <a:pt x="6" y="1"/>
                        </a:cubicBezTo>
                        <a:cubicBezTo>
                          <a:pt x="9" y="1"/>
                          <a:pt x="11" y="4"/>
                          <a:pt x="11" y="8"/>
                        </a:cubicBezTo>
                        <a:cubicBezTo>
                          <a:pt x="10" y="12"/>
                          <a:pt x="8" y="15"/>
                          <a:pt x="5" y="14"/>
                        </a:cubicBezTo>
                        <a:cubicBezTo>
                          <a:pt x="2" y="14"/>
                          <a:pt x="0" y="11"/>
                          <a:pt x="0" y="7"/>
                        </a:cubicBezTo>
                        <a:close/>
                      </a:path>
                    </a:pathLst>
                  </a:custGeom>
                  <a:solidFill>
                    <a:srgbClr val="83AD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65" name="Freeform 31698">
                    <a:extLst>
                      <a:ext uri="{FF2B5EF4-FFF2-40B4-BE49-F238E27FC236}">
                        <a16:creationId xmlns:a16="http://schemas.microsoft.com/office/drawing/2014/main" id="{31EB4EEE-C75D-048D-EBA3-1048E7466227}"/>
                      </a:ext>
                    </a:extLst>
                  </p:cNvPr>
                  <p:cNvSpPr>
                    <a:spLocks/>
                  </p:cNvSpPr>
                  <p:nvPr/>
                </p:nvSpPr>
                <p:spPr bwMode="auto">
                  <a:xfrm>
                    <a:off x="959265" y="7596943"/>
                    <a:ext cx="109990" cy="109989"/>
                  </a:xfrm>
                  <a:custGeom>
                    <a:avLst/>
                    <a:gdLst>
                      <a:gd name="T0" fmla="*/ 0 w 4"/>
                      <a:gd name="T1" fmla="*/ 2 h 4"/>
                      <a:gd name="T2" fmla="*/ 2 w 4"/>
                      <a:gd name="T3" fmla="*/ 0 h 4"/>
                      <a:gd name="T4" fmla="*/ 4 w 4"/>
                      <a:gd name="T5" fmla="*/ 2 h 4"/>
                      <a:gd name="T6" fmla="*/ 2 w 4"/>
                      <a:gd name="T7" fmla="*/ 4 h 4"/>
                      <a:gd name="T8" fmla="*/ 0 w 4"/>
                      <a:gd name="T9" fmla="*/ 2 h 4"/>
                    </a:gdLst>
                    <a:ahLst/>
                    <a:cxnLst>
                      <a:cxn ang="0">
                        <a:pos x="T0" y="T1"/>
                      </a:cxn>
                      <a:cxn ang="0">
                        <a:pos x="T2" y="T3"/>
                      </a:cxn>
                      <a:cxn ang="0">
                        <a:pos x="T4" y="T5"/>
                      </a:cxn>
                      <a:cxn ang="0">
                        <a:pos x="T6" y="T7"/>
                      </a:cxn>
                      <a:cxn ang="0">
                        <a:pos x="T8" y="T9"/>
                      </a:cxn>
                    </a:cxnLst>
                    <a:rect l="0" t="0" r="r" b="b"/>
                    <a:pathLst>
                      <a:path w="4" h="4">
                        <a:moveTo>
                          <a:pt x="0" y="2"/>
                        </a:moveTo>
                        <a:cubicBezTo>
                          <a:pt x="0" y="1"/>
                          <a:pt x="1" y="0"/>
                          <a:pt x="2" y="0"/>
                        </a:cubicBezTo>
                        <a:cubicBezTo>
                          <a:pt x="3" y="0"/>
                          <a:pt x="4" y="1"/>
                          <a:pt x="4" y="2"/>
                        </a:cubicBezTo>
                        <a:cubicBezTo>
                          <a:pt x="4" y="4"/>
                          <a:pt x="3" y="4"/>
                          <a:pt x="2" y="4"/>
                        </a:cubicBezTo>
                        <a:cubicBezTo>
                          <a:pt x="1" y="4"/>
                          <a:pt x="0" y="3"/>
                          <a:pt x="0" y="2"/>
                        </a:cubicBezTo>
                        <a:close/>
                      </a:path>
                    </a:pathLst>
                  </a:custGeom>
                  <a:solidFill>
                    <a:srgbClr val="AFD1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grpSp>
            <p:grpSp>
              <p:nvGrpSpPr>
                <p:cNvPr id="53" name="Group 52">
                  <a:extLst>
                    <a:ext uri="{FF2B5EF4-FFF2-40B4-BE49-F238E27FC236}">
                      <a16:creationId xmlns:a16="http://schemas.microsoft.com/office/drawing/2014/main" id="{05139F03-C723-759E-B8F6-DC8151AA4B12}"/>
                    </a:ext>
                  </a:extLst>
                </p:cNvPr>
                <p:cNvGrpSpPr/>
                <p:nvPr/>
              </p:nvGrpSpPr>
              <p:grpSpPr>
                <a:xfrm>
                  <a:off x="559092" y="1829781"/>
                  <a:ext cx="221682" cy="282665"/>
                  <a:chOff x="-360617" y="7129477"/>
                  <a:chExt cx="659942" cy="797437"/>
                </a:xfrm>
              </p:grpSpPr>
              <p:sp>
                <p:nvSpPr>
                  <p:cNvPr id="58" name="Freeform 31690">
                    <a:extLst>
                      <a:ext uri="{FF2B5EF4-FFF2-40B4-BE49-F238E27FC236}">
                        <a16:creationId xmlns:a16="http://schemas.microsoft.com/office/drawing/2014/main" id="{5625F740-60BC-63E3-1EE0-62477A8F079F}"/>
                      </a:ext>
                    </a:extLst>
                  </p:cNvPr>
                  <p:cNvSpPr>
                    <a:spLocks/>
                  </p:cNvSpPr>
                  <p:nvPr/>
                </p:nvSpPr>
                <p:spPr bwMode="auto">
                  <a:xfrm>
                    <a:off x="-360617" y="7129477"/>
                    <a:ext cx="632453" cy="769931"/>
                  </a:xfrm>
                  <a:custGeom>
                    <a:avLst/>
                    <a:gdLst>
                      <a:gd name="T0" fmla="*/ 2 w 20"/>
                      <a:gd name="T1" fmla="*/ 17 h 25"/>
                      <a:gd name="T2" fmla="*/ 9 w 20"/>
                      <a:gd name="T3" fmla="*/ 2 h 25"/>
                      <a:gd name="T4" fmla="*/ 19 w 20"/>
                      <a:gd name="T5" fmla="*/ 13 h 25"/>
                      <a:gd name="T6" fmla="*/ 11 w 20"/>
                      <a:gd name="T7" fmla="*/ 24 h 25"/>
                      <a:gd name="T8" fmla="*/ 2 w 20"/>
                      <a:gd name="T9" fmla="*/ 17 h 25"/>
                    </a:gdLst>
                    <a:ahLst/>
                    <a:cxnLst>
                      <a:cxn ang="0">
                        <a:pos x="T0" y="T1"/>
                      </a:cxn>
                      <a:cxn ang="0">
                        <a:pos x="T2" y="T3"/>
                      </a:cxn>
                      <a:cxn ang="0">
                        <a:pos x="T4" y="T5"/>
                      </a:cxn>
                      <a:cxn ang="0">
                        <a:pos x="T6" y="T7"/>
                      </a:cxn>
                      <a:cxn ang="0">
                        <a:pos x="T8" y="T9"/>
                      </a:cxn>
                    </a:cxnLst>
                    <a:rect l="0" t="0" r="r" b="b"/>
                    <a:pathLst>
                      <a:path w="20" h="25">
                        <a:moveTo>
                          <a:pt x="2" y="17"/>
                        </a:moveTo>
                        <a:cubicBezTo>
                          <a:pt x="0" y="10"/>
                          <a:pt x="4" y="3"/>
                          <a:pt x="9" y="2"/>
                        </a:cubicBezTo>
                        <a:cubicBezTo>
                          <a:pt x="14" y="0"/>
                          <a:pt x="18" y="6"/>
                          <a:pt x="19" y="13"/>
                        </a:cubicBezTo>
                        <a:cubicBezTo>
                          <a:pt x="20" y="20"/>
                          <a:pt x="17" y="22"/>
                          <a:pt x="11" y="24"/>
                        </a:cubicBezTo>
                        <a:cubicBezTo>
                          <a:pt x="6" y="25"/>
                          <a:pt x="3" y="25"/>
                          <a:pt x="2" y="17"/>
                        </a:cubicBezTo>
                        <a:close/>
                      </a:path>
                    </a:pathLst>
                  </a:custGeom>
                  <a:solidFill>
                    <a:srgbClr val="B96C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59" name="Freeform 31691">
                    <a:extLst>
                      <a:ext uri="{FF2B5EF4-FFF2-40B4-BE49-F238E27FC236}">
                        <a16:creationId xmlns:a16="http://schemas.microsoft.com/office/drawing/2014/main" id="{992B64A1-03D0-13A7-F631-3671659B2877}"/>
                      </a:ext>
                    </a:extLst>
                  </p:cNvPr>
                  <p:cNvSpPr>
                    <a:spLocks/>
                  </p:cNvSpPr>
                  <p:nvPr/>
                </p:nvSpPr>
                <p:spPr bwMode="auto">
                  <a:xfrm>
                    <a:off x="-305621" y="7156983"/>
                    <a:ext cx="604946" cy="769931"/>
                  </a:xfrm>
                  <a:custGeom>
                    <a:avLst/>
                    <a:gdLst>
                      <a:gd name="T0" fmla="*/ 1 w 20"/>
                      <a:gd name="T1" fmla="*/ 17 h 25"/>
                      <a:gd name="T2" fmla="*/ 9 w 20"/>
                      <a:gd name="T3" fmla="*/ 2 h 25"/>
                      <a:gd name="T4" fmla="*/ 19 w 20"/>
                      <a:gd name="T5" fmla="*/ 13 h 25"/>
                      <a:gd name="T6" fmla="*/ 11 w 20"/>
                      <a:gd name="T7" fmla="*/ 24 h 25"/>
                      <a:gd name="T8" fmla="*/ 1 w 20"/>
                      <a:gd name="T9" fmla="*/ 17 h 25"/>
                    </a:gdLst>
                    <a:ahLst/>
                    <a:cxnLst>
                      <a:cxn ang="0">
                        <a:pos x="T0" y="T1"/>
                      </a:cxn>
                      <a:cxn ang="0">
                        <a:pos x="T2" y="T3"/>
                      </a:cxn>
                      <a:cxn ang="0">
                        <a:pos x="T4" y="T5"/>
                      </a:cxn>
                      <a:cxn ang="0">
                        <a:pos x="T6" y="T7"/>
                      </a:cxn>
                      <a:cxn ang="0">
                        <a:pos x="T8" y="T9"/>
                      </a:cxn>
                    </a:cxnLst>
                    <a:rect l="0" t="0" r="r" b="b"/>
                    <a:pathLst>
                      <a:path w="20" h="25">
                        <a:moveTo>
                          <a:pt x="1" y="17"/>
                        </a:moveTo>
                        <a:cubicBezTo>
                          <a:pt x="0" y="10"/>
                          <a:pt x="4" y="3"/>
                          <a:pt x="9" y="2"/>
                        </a:cubicBezTo>
                        <a:cubicBezTo>
                          <a:pt x="14" y="0"/>
                          <a:pt x="18" y="6"/>
                          <a:pt x="19" y="13"/>
                        </a:cubicBezTo>
                        <a:cubicBezTo>
                          <a:pt x="20" y="20"/>
                          <a:pt x="17" y="22"/>
                          <a:pt x="11" y="24"/>
                        </a:cubicBezTo>
                        <a:cubicBezTo>
                          <a:pt x="6" y="25"/>
                          <a:pt x="3" y="25"/>
                          <a:pt x="1" y="17"/>
                        </a:cubicBezTo>
                        <a:close/>
                      </a:path>
                    </a:pathLst>
                  </a:custGeom>
                  <a:solidFill>
                    <a:srgbClr val="FFF8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60" name="Freeform 31696">
                    <a:extLst>
                      <a:ext uri="{FF2B5EF4-FFF2-40B4-BE49-F238E27FC236}">
                        <a16:creationId xmlns:a16="http://schemas.microsoft.com/office/drawing/2014/main" id="{46768DF7-B2D5-1FA1-7C97-9DA31ED20A58}"/>
                      </a:ext>
                    </a:extLst>
                  </p:cNvPr>
                  <p:cNvSpPr>
                    <a:spLocks/>
                  </p:cNvSpPr>
                  <p:nvPr/>
                </p:nvSpPr>
                <p:spPr bwMode="auto">
                  <a:xfrm>
                    <a:off x="-168125" y="7431957"/>
                    <a:ext cx="302482" cy="412472"/>
                  </a:xfrm>
                  <a:custGeom>
                    <a:avLst/>
                    <a:gdLst>
                      <a:gd name="T0" fmla="*/ 0 w 10"/>
                      <a:gd name="T1" fmla="*/ 6 h 13"/>
                      <a:gd name="T2" fmla="*/ 5 w 10"/>
                      <a:gd name="T3" fmla="*/ 0 h 13"/>
                      <a:gd name="T4" fmla="*/ 10 w 10"/>
                      <a:gd name="T5" fmla="*/ 7 h 13"/>
                      <a:gd name="T6" fmla="*/ 5 w 10"/>
                      <a:gd name="T7" fmla="*/ 13 h 13"/>
                      <a:gd name="T8" fmla="*/ 0 w 10"/>
                      <a:gd name="T9" fmla="*/ 6 h 13"/>
                    </a:gdLst>
                    <a:ahLst/>
                    <a:cxnLst>
                      <a:cxn ang="0">
                        <a:pos x="T0" y="T1"/>
                      </a:cxn>
                      <a:cxn ang="0">
                        <a:pos x="T2" y="T3"/>
                      </a:cxn>
                      <a:cxn ang="0">
                        <a:pos x="T4" y="T5"/>
                      </a:cxn>
                      <a:cxn ang="0">
                        <a:pos x="T6" y="T7"/>
                      </a:cxn>
                      <a:cxn ang="0">
                        <a:pos x="T8" y="T9"/>
                      </a:cxn>
                    </a:cxnLst>
                    <a:rect l="0" t="0" r="r" b="b"/>
                    <a:pathLst>
                      <a:path w="10" h="13">
                        <a:moveTo>
                          <a:pt x="0" y="6"/>
                        </a:moveTo>
                        <a:cubicBezTo>
                          <a:pt x="0" y="3"/>
                          <a:pt x="2" y="0"/>
                          <a:pt x="5" y="0"/>
                        </a:cubicBezTo>
                        <a:cubicBezTo>
                          <a:pt x="8" y="0"/>
                          <a:pt x="10" y="3"/>
                          <a:pt x="10" y="7"/>
                        </a:cubicBezTo>
                        <a:cubicBezTo>
                          <a:pt x="10" y="10"/>
                          <a:pt x="7" y="13"/>
                          <a:pt x="5" y="13"/>
                        </a:cubicBezTo>
                        <a:cubicBezTo>
                          <a:pt x="2" y="13"/>
                          <a:pt x="0" y="10"/>
                          <a:pt x="0" y="6"/>
                        </a:cubicBezTo>
                        <a:close/>
                      </a:path>
                    </a:pathLst>
                  </a:custGeom>
                  <a:solidFill>
                    <a:srgbClr val="83AD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61" name="Freeform 31699">
                    <a:extLst>
                      <a:ext uri="{FF2B5EF4-FFF2-40B4-BE49-F238E27FC236}">
                        <a16:creationId xmlns:a16="http://schemas.microsoft.com/office/drawing/2014/main" id="{E47E1F38-7AD2-2953-1EA2-85238C6CA202}"/>
                      </a:ext>
                    </a:extLst>
                  </p:cNvPr>
                  <p:cNvSpPr>
                    <a:spLocks/>
                  </p:cNvSpPr>
                  <p:nvPr/>
                </p:nvSpPr>
                <p:spPr bwMode="auto">
                  <a:xfrm>
                    <a:off x="-113130" y="7459447"/>
                    <a:ext cx="137496" cy="137496"/>
                  </a:xfrm>
                  <a:custGeom>
                    <a:avLst/>
                    <a:gdLst>
                      <a:gd name="T0" fmla="*/ 0 w 4"/>
                      <a:gd name="T1" fmla="*/ 2 h 4"/>
                      <a:gd name="T2" fmla="*/ 2 w 4"/>
                      <a:gd name="T3" fmla="*/ 0 h 4"/>
                      <a:gd name="T4" fmla="*/ 4 w 4"/>
                      <a:gd name="T5" fmla="*/ 2 h 4"/>
                      <a:gd name="T6" fmla="*/ 2 w 4"/>
                      <a:gd name="T7" fmla="*/ 4 h 4"/>
                      <a:gd name="T8" fmla="*/ 0 w 4"/>
                      <a:gd name="T9" fmla="*/ 2 h 4"/>
                    </a:gdLst>
                    <a:ahLst/>
                    <a:cxnLst>
                      <a:cxn ang="0">
                        <a:pos x="T0" y="T1"/>
                      </a:cxn>
                      <a:cxn ang="0">
                        <a:pos x="T2" y="T3"/>
                      </a:cxn>
                      <a:cxn ang="0">
                        <a:pos x="T4" y="T5"/>
                      </a:cxn>
                      <a:cxn ang="0">
                        <a:pos x="T6" y="T7"/>
                      </a:cxn>
                      <a:cxn ang="0">
                        <a:pos x="T8" y="T9"/>
                      </a:cxn>
                    </a:cxnLst>
                    <a:rect l="0" t="0" r="r" b="b"/>
                    <a:pathLst>
                      <a:path w="4" h="4">
                        <a:moveTo>
                          <a:pt x="0" y="2"/>
                        </a:moveTo>
                        <a:cubicBezTo>
                          <a:pt x="0" y="1"/>
                          <a:pt x="1" y="0"/>
                          <a:pt x="2" y="0"/>
                        </a:cubicBezTo>
                        <a:cubicBezTo>
                          <a:pt x="3" y="0"/>
                          <a:pt x="4" y="1"/>
                          <a:pt x="4" y="2"/>
                        </a:cubicBezTo>
                        <a:cubicBezTo>
                          <a:pt x="4" y="4"/>
                          <a:pt x="3" y="4"/>
                          <a:pt x="2" y="4"/>
                        </a:cubicBezTo>
                        <a:cubicBezTo>
                          <a:pt x="1" y="4"/>
                          <a:pt x="0" y="3"/>
                          <a:pt x="0" y="2"/>
                        </a:cubicBezTo>
                        <a:close/>
                      </a:path>
                    </a:pathLst>
                  </a:custGeom>
                  <a:solidFill>
                    <a:srgbClr val="AFD1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grpSp>
            <p:sp>
              <p:nvSpPr>
                <p:cNvPr id="54" name="Freeform 31687">
                  <a:extLst>
                    <a:ext uri="{FF2B5EF4-FFF2-40B4-BE49-F238E27FC236}">
                      <a16:creationId xmlns:a16="http://schemas.microsoft.com/office/drawing/2014/main" id="{E3FD87C3-FBF6-EDA4-589B-59F0EA98A233}"/>
                    </a:ext>
                  </a:extLst>
                </p:cNvPr>
                <p:cNvSpPr>
                  <a:spLocks/>
                </p:cNvSpPr>
                <p:nvPr/>
              </p:nvSpPr>
              <p:spPr bwMode="auto">
                <a:xfrm flipH="1">
                  <a:off x="1103702" y="2195323"/>
                  <a:ext cx="200791" cy="64793"/>
                </a:xfrm>
                <a:custGeom>
                  <a:avLst/>
                  <a:gdLst>
                    <a:gd name="T0" fmla="*/ 11 w 11"/>
                    <a:gd name="T1" fmla="*/ 3 h 7"/>
                    <a:gd name="T2" fmla="*/ 6 w 11"/>
                    <a:gd name="T3" fmla="*/ 7 h 7"/>
                    <a:gd name="T4" fmla="*/ 0 w 11"/>
                    <a:gd name="T5" fmla="*/ 4 h 7"/>
                    <a:gd name="T6" fmla="*/ 5 w 11"/>
                    <a:gd name="T7" fmla="*/ 0 h 7"/>
                    <a:gd name="T8" fmla="*/ 11 w 11"/>
                    <a:gd name="T9" fmla="*/ 3 h 7"/>
                  </a:gdLst>
                  <a:ahLst/>
                  <a:cxnLst>
                    <a:cxn ang="0">
                      <a:pos x="T0" y="T1"/>
                    </a:cxn>
                    <a:cxn ang="0">
                      <a:pos x="T2" y="T3"/>
                    </a:cxn>
                    <a:cxn ang="0">
                      <a:pos x="T4" y="T5"/>
                    </a:cxn>
                    <a:cxn ang="0">
                      <a:pos x="T6" y="T7"/>
                    </a:cxn>
                    <a:cxn ang="0">
                      <a:pos x="T8" y="T9"/>
                    </a:cxn>
                  </a:cxnLst>
                  <a:rect l="0" t="0" r="r" b="b"/>
                  <a:pathLst>
                    <a:path w="11" h="7">
                      <a:moveTo>
                        <a:pt x="11" y="3"/>
                      </a:moveTo>
                      <a:cubicBezTo>
                        <a:pt x="11" y="5"/>
                        <a:pt x="8" y="6"/>
                        <a:pt x="6" y="7"/>
                      </a:cubicBezTo>
                      <a:cubicBezTo>
                        <a:pt x="3" y="7"/>
                        <a:pt x="0" y="6"/>
                        <a:pt x="0" y="4"/>
                      </a:cubicBezTo>
                      <a:cubicBezTo>
                        <a:pt x="0" y="2"/>
                        <a:pt x="2" y="0"/>
                        <a:pt x="5" y="0"/>
                      </a:cubicBezTo>
                      <a:cubicBezTo>
                        <a:pt x="8" y="0"/>
                        <a:pt x="11" y="1"/>
                        <a:pt x="11" y="3"/>
                      </a:cubicBezTo>
                      <a:close/>
                    </a:path>
                  </a:pathLst>
                </a:custGeom>
                <a:solidFill>
                  <a:srgbClr val="FF9D78"/>
                </a:solidFill>
                <a:ln>
                  <a:noFill/>
                </a:ln>
              </p:spPr>
              <p:txBody>
                <a:bodyPr vert="horz" wrap="square" lIns="45720" tIns="22860" rIns="45720" bIns="22860" numCol="1" anchor="t" anchorCtr="0" compatLnSpc="1">
                  <a:prstTxWarp prst="textNoShape">
                    <a:avLst/>
                  </a:prstTxWarp>
                </a:bodyPr>
                <a:lstStyle/>
                <a:p>
                  <a:endParaRPr lang="en-US" sz="900"/>
                </a:p>
              </p:txBody>
            </p:sp>
            <p:sp>
              <p:nvSpPr>
                <p:cNvPr id="55" name="Freeform 289">
                  <a:extLst>
                    <a:ext uri="{FF2B5EF4-FFF2-40B4-BE49-F238E27FC236}">
                      <a16:creationId xmlns:a16="http://schemas.microsoft.com/office/drawing/2014/main" id="{5F9A120D-F6B1-6AB9-4D0C-164B2E34D557}"/>
                    </a:ext>
                  </a:extLst>
                </p:cNvPr>
                <p:cNvSpPr>
                  <a:spLocks/>
                </p:cNvSpPr>
                <p:nvPr/>
              </p:nvSpPr>
              <p:spPr bwMode="auto">
                <a:xfrm flipH="1">
                  <a:off x="271771" y="1319160"/>
                  <a:ext cx="1364741" cy="710052"/>
                </a:xfrm>
                <a:custGeom>
                  <a:avLst/>
                  <a:gdLst>
                    <a:gd name="connsiteX0" fmla="*/ 649769 w 1364741"/>
                    <a:gd name="connsiteY0" fmla="*/ 0 h 710052"/>
                    <a:gd name="connsiteX1" fmla="*/ 34563 w 1364741"/>
                    <a:gd name="connsiteY1" fmla="*/ 132755 h 710052"/>
                    <a:gd name="connsiteX2" fmla="*/ 0 w 1364741"/>
                    <a:gd name="connsiteY2" fmla="*/ 152901 h 710052"/>
                    <a:gd name="connsiteX3" fmla="*/ 11432 w 1364741"/>
                    <a:gd name="connsiteY3" fmla="*/ 165070 h 710052"/>
                    <a:gd name="connsiteX4" fmla="*/ 71258 w 1364741"/>
                    <a:gd name="connsiteY4" fmla="*/ 212881 h 710052"/>
                    <a:gd name="connsiteX5" fmla="*/ 74150 w 1364741"/>
                    <a:gd name="connsiteY5" fmla="*/ 214518 h 710052"/>
                    <a:gd name="connsiteX6" fmla="*/ 72594 w 1364741"/>
                    <a:gd name="connsiteY6" fmla="*/ 222947 h 710052"/>
                    <a:gd name="connsiteX7" fmla="*/ 122083 w 1364741"/>
                    <a:gd name="connsiteY7" fmla="*/ 688329 h 710052"/>
                    <a:gd name="connsiteX8" fmla="*/ 219463 w 1364741"/>
                    <a:gd name="connsiteY8" fmla="*/ 274678 h 710052"/>
                    <a:gd name="connsiteX9" fmla="*/ 251743 w 1364741"/>
                    <a:gd name="connsiteY9" fmla="*/ 271521 h 710052"/>
                    <a:gd name="connsiteX10" fmla="*/ 268437 w 1364741"/>
                    <a:gd name="connsiteY10" fmla="*/ 267433 h 710052"/>
                    <a:gd name="connsiteX11" fmla="*/ 315785 w 1364741"/>
                    <a:gd name="connsiteY11" fmla="*/ 270728 h 710052"/>
                    <a:gd name="connsiteX12" fmla="*/ 549159 w 1364741"/>
                    <a:gd name="connsiteY12" fmla="*/ 247991 h 710052"/>
                    <a:gd name="connsiteX13" fmla="*/ 599620 w 1364741"/>
                    <a:gd name="connsiteY13" fmla="*/ 233318 h 710052"/>
                    <a:gd name="connsiteX14" fmla="*/ 614726 w 1364741"/>
                    <a:gd name="connsiteY14" fmla="*/ 232121 h 710052"/>
                    <a:gd name="connsiteX15" fmla="*/ 910345 w 1364741"/>
                    <a:gd name="connsiteY15" fmla="*/ 219706 h 710052"/>
                    <a:gd name="connsiteX16" fmla="*/ 1174858 w 1364741"/>
                    <a:gd name="connsiteY16" fmla="*/ 308025 h 710052"/>
                    <a:gd name="connsiteX17" fmla="*/ 1290924 w 1364741"/>
                    <a:gd name="connsiteY17" fmla="*/ 707576 h 710052"/>
                    <a:gd name="connsiteX18" fmla="*/ 1329599 w 1364741"/>
                    <a:gd name="connsiteY18" fmla="*/ 547773 h 710052"/>
                    <a:gd name="connsiteX19" fmla="*/ 1343229 w 1364741"/>
                    <a:gd name="connsiteY19" fmla="*/ 478360 h 710052"/>
                    <a:gd name="connsiteX20" fmla="*/ 1364741 w 1364741"/>
                    <a:gd name="connsiteY20" fmla="*/ 364627 h 710052"/>
                    <a:gd name="connsiteX21" fmla="*/ 1362678 w 1364741"/>
                    <a:gd name="connsiteY21" fmla="*/ 190015 h 710052"/>
                    <a:gd name="connsiteX22" fmla="*/ 1362651 w 1364741"/>
                    <a:gd name="connsiteY22" fmla="*/ 189688 h 710052"/>
                    <a:gd name="connsiteX23" fmla="*/ 1264975 w 1364741"/>
                    <a:gd name="connsiteY23" fmla="*/ 132755 h 710052"/>
                    <a:gd name="connsiteX24" fmla="*/ 649769 w 1364741"/>
                    <a:gd name="connsiteY24" fmla="*/ 0 h 710052"/>
                    <a:gd name="connsiteX0" fmla="*/ 649769 w 1364741"/>
                    <a:gd name="connsiteY0" fmla="*/ 0 h 710052"/>
                    <a:gd name="connsiteX1" fmla="*/ 34563 w 1364741"/>
                    <a:gd name="connsiteY1" fmla="*/ 132755 h 710052"/>
                    <a:gd name="connsiteX2" fmla="*/ 0 w 1364741"/>
                    <a:gd name="connsiteY2" fmla="*/ 152901 h 710052"/>
                    <a:gd name="connsiteX3" fmla="*/ 11432 w 1364741"/>
                    <a:gd name="connsiteY3" fmla="*/ 165070 h 710052"/>
                    <a:gd name="connsiteX4" fmla="*/ 71258 w 1364741"/>
                    <a:gd name="connsiteY4" fmla="*/ 212881 h 710052"/>
                    <a:gd name="connsiteX5" fmla="*/ 74150 w 1364741"/>
                    <a:gd name="connsiteY5" fmla="*/ 214518 h 710052"/>
                    <a:gd name="connsiteX6" fmla="*/ 72594 w 1364741"/>
                    <a:gd name="connsiteY6" fmla="*/ 222947 h 710052"/>
                    <a:gd name="connsiteX7" fmla="*/ 122083 w 1364741"/>
                    <a:gd name="connsiteY7" fmla="*/ 688329 h 710052"/>
                    <a:gd name="connsiteX8" fmla="*/ 219463 w 1364741"/>
                    <a:gd name="connsiteY8" fmla="*/ 274678 h 710052"/>
                    <a:gd name="connsiteX9" fmla="*/ 251743 w 1364741"/>
                    <a:gd name="connsiteY9" fmla="*/ 271521 h 710052"/>
                    <a:gd name="connsiteX10" fmla="*/ 268437 w 1364741"/>
                    <a:gd name="connsiteY10" fmla="*/ 267433 h 710052"/>
                    <a:gd name="connsiteX11" fmla="*/ 315785 w 1364741"/>
                    <a:gd name="connsiteY11" fmla="*/ 270728 h 710052"/>
                    <a:gd name="connsiteX12" fmla="*/ 549159 w 1364741"/>
                    <a:gd name="connsiteY12" fmla="*/ 247991 h 710052"/>
                    <a:gd name="connsiteX13" fmla="*/ 599620 w 1364741"/>
                    <a:gd name="connsiteY13" fmla="*/ 233318 h 710052"/>
                    <a:gd name="connsiteX14" fmla="*/ 614726 w 1364741"/>
                    <a:gd name="connsiteY14" fmla="*/ 232121 h 710052"/>
                    <a:gd name="connsiteX15" fmla="*/ 910345 w 1364741"/>
                    <a:gd name="connsiteY15" fmla="*/ 219706 h 710052"/>
                    <a:gd name="connsiteX16" fmla="*/ 1174858 w 1364741"/>
                    <a:gd name="connsiteY16" fmla="*/ 308025 h 710052"/>
                    <a:gd name="connsiteX17" fmla="*/ 1290924 w 1364741"/>
                    <a:gd name="connsiteY17" fmla="*/ 707576 h 710052"/>
                    <a:gd name="connsiteX18" fmla="*/ 1329599 w 1364741"/>
                    <a:gd name="connsiteY18" fmla="*/ 547773 h 710052"/>
                    <a:gd name="connsiteX19" fmla="*/ 1343229 w 1364741"/>
                    <a:gd name="connsiteY19" fmla="*/ 478360 h 710052"/>
                    <a:gd name="connsiteX20" fmla="*/ 1364741 w 1364741"/>
                    <a:gd name="connsiteY20" fmla="*/ 364627 h 710052"/>
                    <a:gd name="connsiteX21" fmla="*/ 1362678 w 1364741"/>
                    <a:gd name="connsiteY21" fmla="*/ 190015 h 710052"/>
                    <a:gd name="connsiteX22" fmla="*/ 1298256 w 1364741"/>
                    <a:gd name="connsiteY22" fmla="*/ 202567 h 710052"/>
                    <a:gd name="connsiteX23" fmla="*/ 1264975 w 1364741"/>
                    <a:gd name="connsiteY23" fmla="*/ 132755 h 710052"/>
                    <a:gd name="connsiteX24" fmla="*/ 649769 w 1364741"/>
                    <a:gd name="connsiteY24" fmla="*/ 0 h 710052"/>
                    <a:gd name="connsiteX0" fmla="*/ 649769 w 1364741"/>
                    <a:gd name="connsiteY0" fmla="*/ 0 h 710052"/>
                    <a:gd name="connsiteX1" fmla="*/ 34563 w 1364741"/>
                    <a:gd name="connsiteY1" fmla="*/ 132755 h 710052"/>
                    <a:gd name="connsiteX2" fmla="*/ 0 w 1364741"/>
                    <a:gd name="connsiteY2" fmla="*/ 152901 h 710052"/>
                    <a:gd name="connsiteX3" fmla="*/ 11432 w 1364741"/>
                    <a:gd name="connsiteY3" fmla="*/ 165070 h 710052"/>
                    <a:gd name="connsiteX4" fmla="*/ 71258 w 1364741"/>
                    <a:gd name="connsiteY4" fmla="*/ 212881 h 710052"/>
                    <a:gd name="connsiteX5" fmla="*/ 74150 w 1364741"/>
                    <a:gd name="connsiteY5" fmla="*/ 214518 h 710052"/>
                    <a:gd name="connsiteX6" fmla="*/ 72594 w 1364741"/>
                    <a:gd name="connsiteY6" fmla="*/ 222947 h 710052"/>
                    <a:gd name="connsiteX7" fmla="*/ 122083 w 1364741"/>
                    <a:gd name="connsiteY7" fmla="*/ 688329 h 710052"/>
                    <a:gd name="connsiteX8" fmla="*/ 219463 w 1364741"/>
                    <a:gd name="connsiteY8" fmla="*/ 274678 h 710052"/>
                    <a:gd name="connsiteX9" fmla="*/ 251743 w 1364741"/>
                    <a:gd name="connsiteY9" fmla="*/ 271521 h 710052"/>
                    <a:gd name="connsiteX10" fmla="*/ 268437 w 1364741"/>
                    <a:gd name="connsiteY10" fmla="*/ 267433 h 710052"/>
                    <a:gd name="connsiteX11" fmla="*/ 315785 w 1364741"/>
                    <a:gd name="connsiteY11" fmla="*/ 270728 h 710052"/>
                    <a:gd name="connsiteX12" fmla="*/ 549159 w 1364741"/>
                    <a:gd name="connsiteY12" fmla="*/ 247991 h 710052"/>
                    <a:gd name="connsiteX13" fmla="*/ 599620 w 1364741"/>
                    <a:gd name="connsiteY13" fmla="*/ 233318 h 710052"/>
                    <a:gd name="connsiteX14" fmla="*/ 614726 w 1364741"/>
                    <a:gd name="connsiteY14" fmla="*/ 232121 h 710052"/>
                    <a:gd name="connsiteX15" fmla="*/ 910345 w 1364741"/>
                    <a:gd name="connsiteY15" fmla="*/ 219706 h 710052"/>
                    <a:gd name="connsiteX16" fmla="*/ 1174858 w 1364741"/>
                    <a:gd name="connsiteY16" fmla="*/ 308025 h 710052"/>
                    <a:gd name="connsiteX17" fmla="*/ 1290924 w 1364741"/>
                    <a:gd name="connsiteY17" fmla="*/ 707576 h 710052"/>
                    <a:gd name="connsiteX18" fmla="*/ 1329599 w 1364741"/>
                    <a:gd name="connsiteY18" fmla="*/ 547773 h 710052"/>
                    <a:gd name="connsiteX19" fmla="*/ 1343229 w 1364741"/>
                    <a:gd name="connsiteY19" fmla="*/ 478360 h 710052"/>
                    <a:gd name="connsiteX20" fmla="*/ 1364741 w 1364741"/>
                    <a:gd name="connsiteY20" fmla="*/ 364627 h 710052"/>
                    <a:gd name="connsiteX21" fmla="*/ 1298256 w 1364741"/>
                    <a:gd name="connsiteY21" fmla="*/ 202567 h 710052"/>
                    <a:gd name="connsiteX22" fmla="*/ 1264975 w 1364741"/>
                    <a:gd name="connsiteY22" fmla="*/ 132755 h 710052"/>
                    <a:gd name="connsiteX23" fmla="*/ 649769 w 1364741"/>
                    <a:gd name="connsiteY23" fmla="*/ 0 h 710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364741" h="710052">
                      <a:moveTo>
                        <a:pt x="649769" y="0"/>
                      </a:moveTo>
                      <a:cubicBezTo>
                        <a:pt x="421883" y="0"/>
                        <a:pt x="210177" y="48940"/>
                        <a:pt x="34563" y="132755"/>
                      </a:cubicBezTo>
                      <a:lnTo>
                        <a:pt x="0" y="152901"/>
                      </a:lnTo>
                      <a:lnTo>
                        <a:pt x="11432" y="165070"/>
                      </a:lnTo>
                      <a:cubicBezTo>
                        <a:pt x="27936" y="181700"/>
                        <a:pt x="48566" y="198330"/>
                        <a:pt x="71258" y="212881"/>
                      </a:cubicBezTo>
                      <a:lnTo>
                        <a:pt x="74150" y="214518"/>
                      </a:lnTo>
                      <a:lnTo>
                        <a:pt x="72594" y="222947"/>
                      </a:lnTo>
                      <a:cubicBezTo>
                        <a:pt x="50527" y="401941"/>
                        <a:pt x="122083" y="688329"/>
                        <a:pt x="122083" y="688329"/>
                      </a:cubicBezTo>
                      <a:cubicBezTo>
                        <a:pt x="208689" y="553705"/>
                        <a:pt x="219463" y="274678"/>
                        <a:pt x="219463" y="274678"/>
                      </a:cubicBezTo>
                      <a:cubicBezTo>
                        <a:pt x="230272" y="274678"/>
                        <a:pt x="241089" y="273475"/>
                        <a:pt x="251743" y="271521"/>
                      </a:cubicBezTo>
                      <a:lnTo>
                        <a:pt x="268437" y="267433"/>
                      </a:lnTo>
                      <a:lnTo>
                        <a:pt x="315785" y="270728"/>
                      </a:lnTo>
                      <a:cubicBezTo>
                        <a:pt x="393920" y="273716"/>
                        <a:pt x="473086" y="266830"/>
                        <a:pt x="549159" y="247991"/>
                      </a:cubicBezTo>
                      <a:lnTo>
                        <a:pt x="599620" y="233318"/>
                      </a:lnTo>
                      <a:lnTo>
                        <a:pt x="614726" y="232121"/>
                      </a:lnTo>
                      <a:cubicBezTo>
                        <a:pt x="726070" y="223213"/>
                        <a:pt x="840651" y="214525"/>
                        <a:pt x="910345" y="219706"/>
                      </a:cubicBezTo>
                      <a:cubicBezTo>
                        <a:pt x="1049733" y="230067"/>
                        <a:pt x="1109772" y="244475"/>
                        <a:pt x="1174858" y="308025"/>
                      </a:cubicBezTo>
                      <a:cubicBezTo>
                        <a:pt x="1228868" y="519637"/>
                        <a:pt x="1261999" y="683585"/>
                        <a:pt x="1290924" y="707576"/>
                      </a:cubicBezTo>
                      <a:cubicBezTo>
                        <a:pt x="1312618" y="725570"/>
                        <a:pt x="1315578" y="642780"/>
                        <a:pt x="1329599" y="547773"/>
                      </a:cubicBezTo>
                      <a:lnTo>
                        <a:pt x="1343229" y="478360"/>
                      </a:lnTo>
                      <a:lnTo>
                        <a:pt x="1364741" y="364627"/>
                      </a:lnTo>
                      <a:cubicBezTo>
                        <a:pt x="1357246" y="318662"/>
                        <a:pt x="1314884" y="241212"/>
                        <a:pt x="1298256" y="202567"/>
                      </a:cubicBezTo>
                      <a:cubicBezTo>
                        <a:pt x="1265697" y="183589"/>
                        <a:pt x="1297534" y="151733"/>
                        <a:pt x="1264975" y="132755"/>
                      </a:cubicBezTo>
                      <a:cubicBezTo>
                        <a:pt x="1089361" y="48940"/>
                        <a:pt x="877656" y="0"/>
                        <a:pt x="649769" y="0"/>
                      </a:cubicBezTo>
                      <a:close/>
                    </a:path>
                  </a:pathLst>
                </a:custGeom>
                <a:solidFill>
                  <a:srgbClr val="5A4945"/>
                </a:solidFill>
                <a:ln>
                  <a:noFill/>
                </a:ln>
              </p:spPr>
              <p:txBody>
                <a:bodyPr vert="horz" wrap="square" lIns="45720" tIns="22860" rIns="45720" bIns="22860" numCol="1" anchor="t" anchorCtr="0" compatLnSpc="1">
                  <a:prstTxWarp prst="textNoShape">
                    <a:avLst/>
                  </a:prstTxWarp>
                  <a:noAutofit/>
                </a:bodyPr>
                <a:lstStyle/>
                <a:p>
                  <a:endParaRPr lang="en-US" sz="900"/>
                </a:p>
              </p:txBody>
            </p:sp>
            <p:sp>
              <p:nvSpPr>
                <p:cNvPr id="56" name="Freeform 290">
                  <a:extLst>
                    <a:ext uri="{FF2B5EF4-FFF2-40B4-BE49-F238E27FC236}">
                      <a16:creationId xmlns:a16="http://schemas.microsoft.com/office/drawing/2014/main" id="{6FA6B4B8-461D-7E87-9DB0-D8B0FBC153B2}"/>
                    </a:ext>
                  </a:extLst>
                </p:cNvPr>
                <p:cNvSpPr>
                  <a:spLocks/>
                </p:cNvSpPr>
                <p:nvPr/>
              </p:nvSpPr>
              <p:spPr bwMode="auto">
                <a:xfrm rot="967563" flipH="1">
                  <a:off x="334362" y="934202"/>
                  <a:ext cx="1338436" cy="1121848"/>
                </a:xfrm>
                <a:custGeom>
                  <a:avLst/>
                  <a:gdLst>
                    <a:gd name="connsiteX0" fmla="*/ 822876 w 1503164"/>
                    <a:gd name="connsiteY0" fmla="*/ 26563 h 1259919"/>
                    <a:gd name="connsiteX1" fmla="*/ 781368 w 1503164"/>
                    <a:gd name="connsiteY1" fmla="*/ 17194 h 1259919"/>
                    <a:gd name="connsiteX2" fmla="*/ 587700 w 1503164"/>
                    <a:gd name="connsiteY2" fmla="*/ 68776 h 1259919"/>
                    <a:gd name="connsiteX3" fmla="*/ 432765 w 1503164"/>
                    <a:gd name="connsiteY3" fmla="*/ 0 h 1259919"/>
                    <a:gd name="connsiteX4" fmla="*/ 303653 w 1503164"/>
                    <a:gd name="connsiteY4" fmla="*/ 85970 h 1259919"/>
                    <a:gd name="connsiteX5" fmla="*/ 97073 w 1503164"/>
                    <a:gd name="connsiteY5" fmla="*/ 68776 h 1259919"/>
                    <a:gd name="connsiteX6" fmla="*/ 85347 w 1503164"/>
                    <a:gd name="connsiteY6" fmla="*/ 78853 h 1259919"/>
                    <a:gd name="connsiteX7" fmla="*/ 71906 w 1503164"/>
                    <a:gd name="connsiteY7" fmla="*/ 84951 h 1259919"/>
                    <a:gd name="connsiteX8" fmla="*/ 125810 w 1503164"/>
                    <a:gd name="connsiteY8" fmla="*/ 626120 h 1259919"/>
                    <a:gd name="connsiteX9" fmla="*/ 1160588 w 1503164"/>
                    <a:gd name="connsiteY9" fmla="*/ 652798 h 1259919"/>
                    <a:gd name="connsiteX10" fmla="*/ 1361511 w 1503164"/>
                    <a:gd name="connsiteY10" fmla="*/ 1255902 h 1259919"/>
                    <a:gd name="connsiteX11" fmla="*/ 1394728 w 1503164"/>
                    <a:gd name="connsiteY11" fmla="*/ 507067 h 1259919"/>
                    <a:gd name="connsiteX12" fmla="*/ 1376329 w 1503164"/>
                    <a:gd name="connsiteY12" fmla="*/ 489415 h 1259919"/>
                    <a:gd name="connsiteX13" fmla="*/ 1410754 w 1503164"/>
                    <a:gd name="connsiteY13" fmla="*/ 464331 h 1259919"/>
                    <a:gd name="connsiteX14" fmla="*/ 1433916 w 1503164"/>
                    <a:gd name="connsiteY14" fmla="*/ 416251 h 1259919"/>
                    <a:gd name="connsiteX15" fmla="*/ 1341930 w 1503164"/>
                    <a:gd name="connsiteY15" fmla="*/ 441550 h 1259919"/>
                    <a:gd name="connsiteX16" fmla="*/ 1329783 w 1503164"/>
                    <a:gd name="connsiteY16" fmla="*/ 448271 h 1259919"/>
                    <a:gd name="connsiteX17" fmla="*/ 1301709 w 1503164"/>
                    <a:gd name="connsiteY17" fmla="*/ 430929 h 1259919"/>
                    <a:gd name="connsiteX18" fmla="*/ 1313300 w 1503164"/>
                    <a:gd name="connsiteY18" fmla="*/ 417596 h 1259919"/>
                    <a:gd name="connsiteX19" fmla="*/ 1405008 w 1503164"/>
                    <a:gd name="connsiteY19" fmla="*/ 223382 h 1259919"/>
                    <a:gd name="connsiteX20" fmla="*/ 1267870 w 1503164"/>
                    <a:gd name="connsiteY20" fmla="*/ 368243 h 1259919"/>
                    <a:gd name="connsiteX21" fmla="*/ 1259400 w 1503164"/>
                    <a:gd name="connsiteY21" fmla="*/ 384364 h 1259919"/>
                    <a:gd name="connsiteX22" fmla="*/ 1244665 w 1503164"/>
                    <a:gd name="connsiteY22" fmla="*/ 350945 h 1259919"/>
                    <a:gd name="connsiteX23" fmla="*/ 1151293 w 1503164"/>
                    <a:gd name="connsiteY23" fmla="*/ 261915 h 1259919"/>
                    <a:gd name="connsiteX24" fmla="*/ 1145735 w 1503164"/>
                    <a:gd name="connsiteY24" fmla="*/ 259255 h 1259919"/>
                    <a:gd name="connsiteX25" fmla="*/ 1147926 w 1503164"/>
                    <a:gd name="connsiteY25" fmla="*/ 233865 h 1259919"/>
                    <a:gd name="connsiteX26" fmla="*/ 1000859 w 1503164"/>
                    <a:gd name="connsiteY26" fmla="*/ 111761 h 1259919"/>
                    <a:gd name="connsiteX27" fmla="*/ 884658 w 1503164"/>
                    <a:gd name="connsiteY27" fmla="*/ 120358 h 1259919"/>
                    <a:gd name="connsiteX28" fmla="*/ 822876 w 1503164"/>
                    <a:gd name="connsiteY28" fmla="*/ 26563 h 1259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503164" h="1259919">
                      <a:moveTo>
                        <a:pt x="822876" y="26563"/>
                      </a:moveTo>
                      <a:cubicBezTo>
                        <a:pt x="811225" y="22567"/>
                        <a:pt x="797507" y="19343"/>
                        <a:pt x="781368" y="17194"/>
                      </a:cubicBezTo>
                      <a:cubicBezTo>
                        <a:pt x="652256" y="0"/>
                        <a:pt x="587700" y="68776"/>
                        <a:pt x="587700" y="68776"/>
                      </a:cubicBezTo>
                      <a:cubicBezTo>
                        <a:pt x="587700" y="68776"/>
                        <a:pt x="548966" y="0"/>
                        <a:pt x="432765" y="0"/>
                      </a:cubicBezTo>
                      <a:cubicBezTo>
                        <a:pt x="316564" y="8597"/>
                        <a:pt x="303653" y="85970"/>
                        <a:pt x="303653" y="85970"/>
                      </a:cubicBezTo>
                      <a:cubicBezTo>
                        <a:pt x="303653" y="85970"/>
                        <a:pt x="226185" y="0"/>
                        <a:pt x="97073" y="68776"/>
                      </a:cubicBezTo>
                      <a:lnTo>
                        <a:pt x="85347" y="78853"/>
                      </a:lnTo>
                      <a:lnTo>
                        <a:pt x="71906" y="84951"/>
                      </a:lnTo>
                      <a:cubicBezTo>
                        <a:pt x="6890" y="138271"/>
                        <a:pt x="-72200" y="364491"/>
                        <a:pt x="125810" y="626120"/>
                      </a:cubicBezTo>
                      <a:cubicBezTo>
                        <a:pt x="352106" y="925126"/>
                        <a:pt x="1006657" y="608292"/>
                        <a:pt x="1160588" y="652798"/>
                      </a:cubicBezTo>
                      <a:cubicBezTo>
                        <a:pt x="1328566" y="720830"/>
                        <a:pt x="1270497" y="1210122"/>
                        <a:pt x="1361511" y="1255902"/>
                      </a:cubicBezTo>
                      <a:cubicBezTo>
                        <a:pt x="1436602" y="1311676"/>
                        <a:pt x="1619775" y="772788"/>
                        <a:pt x="1394728" y="507067"/>
                      </a:cubicBezTo>
                      <a:lnTo>
                        <a:pt x="1376329" y="489415"/>
                      </a:lnTo>
                      <a:lnTo>
                        <a:pt x="1410754" y="464331"/>
                      </a:lnTo>
                      <a:cubicBezTo>
                        <a:pt x="1430338" y="446930"/>
                        <a:pt x="1440606" y="429718"/>
                        <a:pt x="1433916" y="416251"/>
                      </a:cubicBezTo>
                      <a:cubicBezTo>
                        <a:pt x="1440070" y="394967"/>
                        <a:pt x="1391769" y="415598"/>
                        <a:pt x="1341930" y="441550"/>
                      </a:cubicBezTo>
                      <a:lnTo>
                        <a:pt x="1329783" y="448271"/>
                      </a:lnTo>
                      <a:lnTo>
                        <a:pt x="1301709" y="430929"/>
                      </a:lnTo>
                      <a:lnTo>
                        <a:pt x="1313300" y="417596"/>
                      </a:lnTo>
                      <a:cubicBezTo>
                        <a:pt x="1377458" y="341547"/>
                        <a:pt x="1453846" y="237502"/>
                        <a:pt x="1405008" y="223382"/>
                      </a:cubicBezTo>
                      <a:cubicBezTo>
                        <a:pt x="1365939" y="212086"/>
                        <a:pt x="1312020" y="288752"/>
                        <a:pt x="1267870" y="368243"/>
                      </a:cubicBezTo>
                      <a:lnTo>
                        <a:pt x="1259400" y="384364"/>
                      </a:lnTo>
                      <a:lnTo>
                        <a:pt x="1244665" y="350945"/>
                      </a:lnTo>
                      <a:cubicBezTo>
                        <a:pt x="1221763" y="313958"/>
                        <a:pt x="1189688" y="284754"/>
                        <a:pt x="1151293" y="261915"/>
                      </a:cubicBezTo>
                      <a:lnTo>
                        <a:pt x="1145735" y="259255"/>
                      </a:lnTo>
                      <a:lnTo>
                        <a:pt x="1147926" y="233865"/>
                      </a:lnTo>
                      <a:cubicBezTo>
                        <a:pt x="1138848" y="176238"/>
                        <a:pt x="1088010" y="124656"/>
                        <a:pt x="1000859" y="111761"/>
                      </a:cubicBezTo>
                      <a:cubicBezTo>
                        <a:pt x="936303" y="103164"/>
                        <a:pt x="884658" y="120358"/>
                        <a:pt x="884658" y="120358"/>
                      </a:cubicBezTo>
                      <a:cubicBezTo>
                        <a:pt x="884658" y="120358"/>
                        <a:pt x="904428" y="54537"/>
                        <a:pt x="822876" y="26563"/>
                      </a:cubicBezTo>
                      <a:close/>
                    </a:path>
                  </a:pathLst>
                </a:custGeom>
                <a:solidFill>
                  <a:srgbClr val="705B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en-US"/>
                </a:p>
              </p:txBody>
            </p:sp>
            <p:sp>
              <p:nvSpPr>
                <p:cNvPr id="57" name="Freeform 133">
                  <a:extLst>
                    <a:ext uri="{FF2B5EF4-FFF2-40B4-BE49-F238E27FC236}">
                      <a16:creationId xmlns:a16="http://schemas.microsoft.com/office/drawing/2014/main" id="{41D49438-FB9E-B675-4CDA-6DDC9D1DB3AA}"/>
                    </a:ext>
                  </a:extLst>
                </p:cNvPr>
                <p:cNvSpPr>
                  <a:spLocks/>
                </p:cNvSpPr>
                <p:nvPr/>
              </p:nvSpPr>
              <p:spPr bwMode="auto">
                <a:xfrm>
                  <a:off x="793593" y="2188852"/>
                  <a:ext cx="281550" cy="102382"/>
                </a:xfrm>
                <a:custGeom>
                  <a:avLst/>
                  <a:gdLst>
                    <a:gd name="T0" fmla="*/ 23 w 26"/>
                    <a:gd name="T1" fmla="*/ 2 h 9"/>
                    <a:gd name="T2" fmla="*/ 3 w 26"/>
                    <a:gd name="T3" fmla="*/ 2 h 9"/>
                    <a:gd name="T4" fmla="*/ 13 w 26"/>
                    <a:gd name="T5" fmla="*/ 9 h 9"/>
                    <a:gd name="T6" fmla="*/ 23 w 26"/>
                    <a:gd name="T7" fmla="*/ 2 h 9"/>
                  </a:gdLst>
                  <a:ahLst/>
                  <a:cxnLst>
                    <a:cxn ang="0">
                      <a:pos x="T0" y="T1"/>
                    </a:cxn>
                    <a:cxn ang="0">
                      <a:pos x="T2" y="T3"/>
                    </a:cxn>
                    <a:cxn ang="0">
                      <a:pos x="T4" y="T5"/>
                    </a:cxn>
                    <a:cxn ang="0">
                      <a:pos x="T6" y="T7"/>
                    </a:cxn>
                  </a:cxnLst>
                  <a:rect l="0" t="0" r="r" b="b"/>
                  <a:pathLst>
                    <a:path w="26" h="9">
                      <a:moveTo>
                        <a:pt x="23" y="2"/>
                      </a:moveTo>
                      <a:cubicBezTo>
                        <a:pt x="19" y="0"/>
                        <a:pt x="6" y="0"/>
                        <a:pt x="3" y="2"/>
                      </a:cubicBezTo>
                      <a:cubicBezTo>
                        <a:pt x="0" y="3"/>
                        <a:pt x="10" y="9"/>
                        <a:pt x="13" y="9"/>
                      </a:cubicBezTo>
                      <a:cubicBezTo>
                        <a:pt x="16" y="9"/>
                        <a:pt x="26" y="3"/>
                        <a:pt x="23" y="2"/>
                      </a:cubicBezTo>
                    </a:path>
                  </a:pathLst>
                </a:custGeom>
                <a:solidFill>
                  <a:srgbClr val="ED90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grpSp>
          <p:sp>
            <p:nvSpPr>
              <p:cNvPr id="36" name="Freeform 756">
                <a:extLst>
                  <a:ext uri="{FF2B5EF4-FFF2-40B4-BE49-F238E27FC236}">
                    <a16:creationId xmlns:a16="http://schemas.microsoft.com/office/drawing/2014/main" id="{08D2F613-0D35-6096-4BC2-D74505F83417}"/>
                  </a:ext>
                </a:extLst>
              </p:cNvPr>
              <p:cNvSpPr>
                <a:spLocks noEditPoints="1"/>
              </p:cNvSpPr>
              <p:nvPr/>
            </p:nvSpPr>
            <p:spPr bwMode="auto">
              <a:xfrm>
                <a:off x="2179637" y="3151648"/>
                <a:ext cx="1776954" cy="872115"/>
              </a:xfrm>
              <a:custGeom>
                <a:avLst/>
                <a:gdLst>
                  <a:gd name="T0" fmla="*/ 51 w 62"/>
                  <a:gd name="T1" fmla="*/ 0 h 26"/>
                  <a:gd name="T2" fmla="*/ 61 w 62"/>
                  <a:gd name="T3" fmla="*/ 2 h 26"/>
                  <a:gd name="T4" fmla="*/ 62 w 62"/>
                  <a:gd name="T5" fmla="*/ 3 h 26"/>
                  <a:gd name="T6" fmla="*/ 62 w 62"/>
                  <a:gd name="T7" fmla="*/ 8 h 26"/>
                  <a:gd name="T8" fmla="*/ 61 w 62"/>
                  <a:gd name="T9" fmla="*/ 10 h 26"/>
                  <a:gd name="T10" fmla="*/ 61 w 62"/>
                  <a:gd name="T11" fmla="*/ 11 h 26"/>
                  <a:gd name="T12" fmla="*/ 58 w 62"/>
                  <a:gd name="T13" fmla="*/ 21 h 26"/>
                  <a:gd name="T14" fmla="*/ 53 w 62"/>
                  <a:gd name="T15" fmla="*/ 25 h 26"/>
                  <a:gd name="T16" fmla="*/ 42 w 62"/>
                  <a:gd name="T17" fmla="*/ 25 h 26"/>
                  <a:gd name="T18" fmla="*/ 37 w 62"/>
                  <a:gd name="T19" fmla="*/ 21 h 26"/>
                  <a:gd name="T20" fmla="*/ 34 w 62"/>
                  <a:gd name="T21" fmla="*/ 15 h 26"/>
                  <a:gd name="T22" fmla="*/ 33 w 62"/>
                  <a:gd name="T23" fmla="*/ 7 h 26"/>
                  <a:gd name="T24" fmla="*/ 31 w 62"/>
                  <a:gd name="T25" fmla="*/ 6 h 26"/>
                  <a:gd name="T26" fmla="*/ 29 w 62"/>
                  <a:gd name="T27" fmla="*/ 7 h 26"/>
                  <a:gd name="T28" fmla="*/ 29 w 62"/>
                  <a:gd name="T29" fmla="*/ 9 h 26"/>
                  <a:gd name="T30" fmla="*/ 25 w 62"/>
                  <a:gd name="T31" fmla="*/ 21 h 26"/>
                  <a:gd name="T32" fmla="*/ 19 w 62"/>
                  <a:gd name="T33" fmla="*/ 25 h 26"/>
                  <a:gd name="T34" fmla="*/ 10 w 62"/>
                  <a:gd name="T35" fmla="*/ 26 h 26"/>
                  <a:gd name="T36" fmla="*/ 4 w 62"/>
                  <a:gd name="T37" fmla="*/ 21 h 26"/>
                  <a:gd name="T38" fmla="*/ 1 w 62"/>
                  <a:gd name="T39" fmla="*/ 11 h 26"/>
                  <a:gd name="T40" fmla="*/ 1 w 62"/>
                  <a:gd name="T41" fmla="*/ 9 h 26"/>
                  <a:gd name="T42" fmla="*/ 0 w 62"/>
                  <a:gd name="T43" fmla="*/ 8 h 26"/>
                  <a:gd name="T44" fmla="*/ 0 w 62"/>
                  <a:gd name="T45" fmla="*/ 3 h 26"/>
                  <a:gd name="T46" fmla="*/ 2 w 62"/>
                  <a:gd name="T47" fmla="*/ 1 h 26"/>
                  <a:gd name="T48" fmla="*/ 10 w 62"/>
                  <a:gd name="T49" fmla="*/ 0 h 26"/>
                  <a:gd name="T50" fmla="*/ 24 w 62"/>
                  <a:gd name="T51" fmla="*/ 1 h 26"/>
                  <a:gd name="T52" fmla="*/ 36 w 62"/>
                  <a:gd name="T53" fmla="*/ 1 h 26"/>
                  <a:gd name="T54" fmla="*/ 46 w 62"/>
                  <a:gd name="T55" fmla="*/ 0 h 26"/>
                  <a:gd name="T56" fmla="*/ 51 w 62"/>
                  <a:gd name="T57" fmla="*/ 0 h 26"/>
                  <a:gd name="T58" fmla="*/ 38 w 62"/>
                  <a:gd name="T59" fmla="*/ 4 h 26"/>
                  <a:gd name="T60" fmla="*/ 35 w 62"/>
                  <a:gd name="T61" fmla="*/ 9 h 26"/>
                  <a:gd name="T62" fmla="*/ 38 w 62"/>
                  <a:gd name="T63" fmla="*/ 20 h 26"/>
                  <a:gd name="T64" fmla="*/ 44 w 62"/>
                  <a:gd name="T65" fmla="*/ 23 h 26"/>
                  <a:gd name="T66" fmla="*/ 53 w 62"/>
                  <a:gd name="T67" fmla="*/ 23 h 26"/>
                  <a:gd name="T68" fmla="*/ 56 w 62"/>
                  <a:gd name="T69" fmla="*/ 21 h 26"/>
                  <a:gd name="T70" fmla="*/ 57 w 62"/>
                  <a:gd name="T71" fmla="*/ 6 h 26"/>
                  <a:gd name="T72" fmla="*/ 55 w 62"/>
                  <a:gd name="T73" fmla="*/ 4 h 26"/>
                  <a:gd name="T74" fmla="*/ 49 w 62"/>
                  <a:gd name="T75" fmla="*/ 3 h 26"/>
                  <a:gd name="T76" fmla="*/ 45 w 62"/>
                  <a:gd name="T77" fmla="*/ 2 h 26"/>
                  <a:gd name="T78" fmla="*/ 38 w 62"/>
                  <a:gd name="T79" fmla="*/ 4 h 26"/>
                  <a:gd name="T80" fmla="*/ 20 w 62"/>
                  <a:gd name="T81" fmla="*/ 23 h 26"/>
                  <a:gd name="T82" fmla="*/ 23 w 62"/>
                  <a:gd name="T83" fmla="*/ 21 h 26"/>
                  <a:gd name="T84" fmla="*/ 27 w 62"/>
                  <a:gd name="T85" fmla="*/ 8 h 26"/>
                  <a:gd name="T86" fmla="*/ 24 w 62"/>
                  <a:gd name="T87" fmla="*/ 4 h 26"/>
                  <a:gd name="T88" fmla="*/ 17 w 62"/>
                  <a:gd name="T89" fmla="*/ 2 h 26"/>
                  <a:gd name="T90" fmla="*/ 8 w 62"/>
                  <a:gd name="T91" fmla="*/ 3 h 26"/>
                  <a:gd name="T92" fmla="*/ 6 w 62"/>
                  <a:gd name="T93" fmla="*/ 5 h 26"/>
                  <a:gd name="T94" fmla="*/ 4 w 62"/>
                  <a:gd name="T95" fmla="*/ 8 h 26"/>
                  <a:gd name="T96" fmla="*/ 5 w 62"/>
                  <a:gd name="T97" fmla="*/ 20 h 26"/>
                  <a:gd name="T98" fmla="*/ 11 w 62"/>
                  <a:gd name="T99" fmla="*/ 24 h 26"/>
                  <a:gd name="T100" fmla="*/ 14 w 62"/>
                  <a:gd name="T101" fmla="*/ 24 h 26"/>
                  <a:gd name="T102" fmla="*/ 20 w 62"/>
                  <a:gd name="T103" fmla="*/ 2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2" h="26">
                    <a:moveTo>
                      <a:pt x="51" y="0"/>
                    </a:moveTo>
                    <a:cubicBezTo>
                      <a:pt x="54" y="0"/>
                      <a:pt x="57" y="1"/>
                      <a:pt x="61" y="2"/>
                    </a:cubicBezTo>
                    <a:cubicBezTo>
                      <a:pt x="61" y="2"/>
                      <a:pt x="62" y="2"/>
                      <a:pt x="62" y="3"/>
                    </a:cubicBezTo>
                    <a:cubicBezTo>
                      <a:pt x="62" y="5"/>
                      <a:pt x="62" y="6"/>
                      <a:pt x="62" y="8"/>
                    </a:cubicBezTo>
                    <a:cubicBezTo>
                      <a:pt x="62" y="9"/>
                      <a:pt x="61" y="9"/>
                      <a:pt x="61" y="10"/>
                    </a:cubicBezTo>
                    <a:cubicBezTo>
                      <a:pt x="61" y="10"/>
                      <a:pt x="61" y="10"/>
                      <a:pt x="61" y="11"/>
                    </a:cubicBezTo>
                    <a:cubicBezTo>
                      <a:pt x="60" y="13"/>
                      <a:pt x="59" y="18"/>
                      <a:pt x="58" y="21"/>
                    </a:cubicBezTo>
                    <a:cubicBezTo>
                      <a:pt x="57" y="24"/>
                      <a:pt x="55" y="25"/>
                      <a:pt x="53" y="25"/>
                    </a:cubicBezTo>
                    <a:cubicBezTo>
                      <a:pt x="49" y="26"/>
                      <a:pt x="46" y="26"/>
                      <a:pt x="42" y="25"/>
                    </a:cubicBezTo>
                    <a:cubicBezTo>
                      <a:pt x="40" y="24"/>
                      <a:pt x="38" y="23"/>
                      <a:pt x="37" y="21"/>
                    </a:cubicBezTo>
                    <a:cubicBezTo>
                      <a:pt x="36" y="19"/>
                      <a:pt x="35" y="17"/>
                      <a:pt x="34" y="15"/>
                    </a:cubicBezTo>
                    <a:cubicBezTo>
                      <a:pt x="34" y="13"/>
                      <a:pt x="33" y="9"/>
                      <a:pt x="33" y="7"/>
                    </a:cubicBezTo>
                    <a:cubicBezTo>
                      <a:pt x="32" y="6"/>
                      <a:pt x="32" y="6"/>
                      <a:pt x="31" y="6"/>
                    </a:cubicBezTo>
                    <a:cubicBezTo>
                      <a:pt x="30" y="6"/>
                      <a:pt x="30" y="6"/>
                      <a:pt x="29" y="7"/>
                    </a:cubicBezTo>
                    <a:cubicBezTo>
                      <a:pt x="29" y="7"/>
                      <a:pt x="29" y="8"/>
                      <a:pt x="29" y="9"/>
                    </a:cubicBezTo>
                    <a:cubicBezTo>
                      <a:pt x="28" y="12"/>
                      <a:pt x="27" y="18"/>
                      <a:pt x="25" y="21"/>
                    </a:cubicBezTo>
                    <a:cubicBezTo>
                      <a:pt x="24" y="23"/>
                      <a:pt x="22" y="24"/>
                      <a:pt x="19" y="25"/>
                    </a:cubicBezTo>
                    <a:cubicBezTo>
                      <a:pt x="16" y="26"/>
                      <a:pt x="14" y="26"/>
                      <a:pt x="10" y="26"/>
                    </a:cubicBezTo>
                    <a:cubicBezTo>
                      <a:pt x="7" y="25"/>
                      <a:pt x="5" y="24"/>
                      <a:pt x="4" y="21"/>
                    </a:cubicBezTo>
                    <a:cubicBezTo>
                      <a:pt x="3" y="18"/>
                      <a:pt x="2" y="14"/>
                      <a:pt x="1" y="11"/>
                    </a:cubicBezTo>
                    <a:cubicBezTo>
                      <a:pt x="1" y="10"/>
                      <a:pt x="1" y="10"/>
                      <a:pt x="1" y="9"/>
                    </a:cubicBezTo>
                    <a:cubicBezTo>
                      <a:pt x="0" y="9"/>
                      <a:pt x="0" y="9"/>
                      <a:pt x="0" y="8"/>
                    </a:cubicBezTo>
                    <a:cubicBezTo>
                      <a:pt x="0" y="7"/>
                      <a:pt x="0" y="5"/>
                      <a:pt x="0" y="3"/>
                    </a:cubicBezTo>
                    <a:cubicBezTo>
                      <a:pt x="0" y="2"/>
                      <a:pt x="0" y="2"/>
                      <a:pt x="2" y="1"/>
                    </a:cubicBezTo>
                    <a:cubicBezTo>
                      <a:pt x="5" y="1"/>
                      <a:pt x="7" y="0"/>
                      <a:pt x="10" y="0"/>
                    </a:cubicBezTo>
                    <a:cubicBezTo>
                      <a:pt x="15" y="0"/>
                      <a:pt x="19" y="0"/>
                      <a:pt x="24" y="1"/>
                    </a:cubicBezTo>
                    <a:cubicBezTo>
                      <a:pt x="28" y="1"/>
                      <a:pt x="32" y="2"/>
                      <a:pt x="36" y="1"/>
                    </a:cubicBezTo>
                    <a:cubicBezTo>
                      <a:pt x="40" y="0"/>
                      <a:pt x="42" y="0"/>
                      <a:pt x="46" y="0"/>
                    </a:cubicBezTo>
                    <a:cubicBezTo>
                      <a:pt x="48" y="0"/>
                      <a:pt x="49" y="0"/>
                      <a:pt x="51" y="0"/>
                    </a:cubicBezTo>
                    <a:moveTo>
                      <a:pt x="38" y="4"/>
                    </a:moveTo>
                    <a:cubicBezTo>
                      <a:pt x="35" y="5"/>
                      <a:pt x="35" y="6"/>
                      <a:pt x="35" y="9"/>
                    </a:cubicBezTo>
                    <a:cubicBezTo>
                      <a:pt x="36" y="12"/>
                      <a:pt x="37" y="17"/>
                      <a:pt x="38" y="20"/>
                    </a:cubicBezTo>
                    <a:cubicBezTo>
                      <a:pt x="40" y="22"/>
                      <a:pt x="41" y="23"/>
                      <a:pt x="44" y="23"/>
                    </a:cubicBezTo>
                    <a:cubicBezTo>
                      <a:pt x="47" y="24"/>
                      <a:pt x="49" y="24"/>
                      <a:pt x="53" y="23"/>
                    </a:cubicBezTo>
                    <a:cubicBezTo>
                      <a:pt x="54" y="23"/>
                      <a:pt x="55" y="22"/>
                      <a:pt x="56" y="21"/>
                    </a:cubicBezTo>
                    <a:cubicBezTo>
                      <a:pt x="58" y="17"/>
                      <a:pt x="58" y="10"/>
                      <a:pt x="57" y="6"/>
                    </a:cubicBezTo>
                    <a:cubicBezTo>
                      <a:pt x="57" y="5"/>
                      <a:pt x="56" y="5"/>
                      <a:pt x="55" y="4"/>
                    </a:cubicBezTo>
                    <a:cubicBezTo>
                      <a:pt x="53" y="3"/>
                      <a:pt x="51" y="3"/>
                      <a:pt x="49" y="3"/>
                    </a:cubicBezTo>
                    <a:cubicBezTo>
                      <a:pt x="48" y="2"/>
                      <a:pt x="46" y="2"/>
                      <a:pt x="45" y="2"/>
                    </a:cubicBezTo>
                    <a:cubicBezTo>
                      <a:pt x="42" y="3"/>
                      <a:pt x="41" y="3"/>
                      <a:pt x="38" y="4"/>
                    </a:cubicBezTo>
                    <a:moveTo>
                      <a:pt x="20" y="23"/>
                    </a:moveTo>
                    <a:cubicBezTo>
                      <a:pt x="21" y="23"/>
                      <a:pt x="22" y="22"/>
                      <a:pt x="23" y="21"/>
                    </a:cubicBezTo>
                    <a:cubicBezTo>
                      <a:pt x="25" y="18"/>
                      <a:pt x="26" y="12"/>
                      <a:pt x="27" y="8"/>
                    </a:cubicBezTo>
                    <a:cubicBezTo>
                      <a:pt x="27" y="6"/>
                      <a:pt x="26" y="5"/>
                      <a:pt x="24" y="4"/>
                    </a:cubicBezTo>
                    <a:cubicBezTo>
                      <a:pt x="22" y="3"/>
                      <a:pt x="20" y="3"/>
                      <a:pt x="17" y="2"/>
                    </a:cubicBezTo>
                    <a:cubicBezTo>
                      <a:pt x="14" y="2"/>
                      <a:pt x="12" y="2"/>
                      <a:pt x="8" y="3"/>
                    </a:cubicBezTo>
                    <a:cubicBezTo>
                      <a:pt x="7" y="4"/>
                      <a:pt x="6" y="4"/>
                      <a:pt x="6" y="5"/>
                    </a:cubicBezTo>
                    <a:cubicBezTo>
                      <a:pt x="4" y="5"/>
                      <a:pt x="4" y="7"/>
                      <a:pt x="4" y="8"/>
                    </a:cubicBezTo>
                    <a:cubicBezTo>
                      <a:pt x="4" y="11"/>
                      <a:pt x="4" y="17"/>
                      <a:pt x="5" y="20"/>
                    </a:cubicBezTo>
                    <a:cubicBezTo>
                      <a:pt x="6" y="22"/>
                      <a:pt x="8" y="23"/>
                      <a:pt x="11" y="24"/>
                    </a:cubicBezTo>
                    <a:cubicBezTo>
                      <a:pt x="12" y="24"/>
                      <a:pt x="13" y="24"/>
                      <a:pt x="14" y="24"/>
                    </a:cubicBezTo>
                    <a:cubicBezTo>
                      <a:pt x="16" y="24"/>
                      <a:pt x="17" y="24"/>
                      <a:pt x="20" y="23"/>
                    </a:cubicBezTo>
                  </a:path>
                </a:pathLst>
              </a:custGeom>
              <a:solidFill>
                <a:srgbClr val="1C1C1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grpSp>
      </p:grpSp>
    </p:spTree>
    <p:extLst>
      <p:ext uri="{BB962C8B-B14F-4D97-AF65-F5344CB8AC3E}">
        <p14:creationId xmlns:p14="http://schemas.microsoft.com/office/powerpoint/2010/main" val="2937875252"/>
      </p:ext>
    </p:extLst>
  </p:cSld>
  <p:clrMapOvr>
    <a:masterClrMapping/>
  </p:clrMapOvr>
  <p:transition spd="slow">
    <p:push/>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100000" fill="hold" grpId="0" nodeType="afterEffect">
                                  <p:stCondLst>
                                    <p:cond delay="0"/>
                                  </p:stCondLst>
                                  <p:childTnLst>
                                    <p:set>
                                      <p:cBhvr>
                                        <p:cTn id="6" dur="1" fill="hold">
                                          <p:stCondLst>
                                            <p:cond delay="0"/>
                                          </p:stCondLst>
                                        </p:cTn>
                                        <p:tgtEl>
                                          <p:spTgt spid="18"/>
                                        </p:tgtEl>
                                        <p:attrNameLst>
                                          <p:attrName>style.visibility</p:attrName>
                                        </p:attrNameLst>
                                      </p:cBhvr>
                                      <p:to>
                                        <p:strVal val="visible"/>
                                      </p:to>
                                    </p:set>
                                    <p:anim calcmode="lin" valueType="num">
                                      <p:cBhvr additive="base">
                                        <p:cTn id="7" dur="500" fill="hold"/>
                                        <p:tgtEl>
                                          <p:spTgt spid="18"/>
                                        </p:tgtEl>
                                        <p:attrNameLst>
                                          <p:attrName>ppt_x</p:attrName>
                                        </p:attrNameLst>
                                      </p:cBhvr>
                                      <p:tavLst>
                                        <p:tav tm="0">
                                          <p:val>
                                            <p:strVal val="0-#ppt_w/2"/>
                                          </p:val>
                                        </p:tav>
                                        <p:tav tm="100000">
                                          <p:val>
                                            <p:strVal val="#ppt_x"/>
                                          </p:val>
                                        </p:tav>
                                      </p:tavLst>
                                    </p:anim>
                                    <p:anim calcmode="lin" valueType="num">
                                      <p:cBhvr additive="base">
                                        <p:cTn id="8" dur="500" fill="hold"/>
                                        <p:tgtEl>
                                          <p:spTgt spid="18"/>
                                        </p:tgtEl>
                                        <p:attrNameLst>
                                          <p:attrName>ppt_y</p:attrName>
                                        </p:attrNameLst>
                                      </p:cBhvr>
                                      <p:tavLst>
                                        <p:tav tm="0">
                                          <p:val>
                                            <p:strVal val="#ppt_y"/>
                                          </p:val>
                                        </p:tav>
                                        <p:tav tm="100000">
                                          <p:val>
                                            <p:strVal val="#ppt_y"/>
                                          </p:val>
                                        </p:tav>
                                      </p:tavLst>
                                    </p:anim>
                                  </p:childTnLst>
                                </p:cTn>
                              </p:par>
                              <p:par>
                                <p:cTn id="9" presetID="2" presetClass="entr" presetSubtype="8" decel="100000" fill="hold" grpId="0" nodeType="withEffect">
                                  <p:stCondLst>
                                    <p:cond delay="250"/>
                                  </p:stCondLst>
                                  <p:childTnLst>
                                    <p:set>
                                      <p:cBhvr>
                                        <p:cTn id="10" dur="1" fill="hold">
                                          <p:stCondLst>
                                            <p:cond delay="0"/>
                                          </p:stCondLst>
                                        </p:cTn>
                                        <p:tgtEl>
                                          <p:spTgt spid="5"/>
                                        </p:tgtEl>
                                        <p:attrNameLst>
                                          <p:attrName>style.visibility</p:attrName>
                                        </p:attrNameLst>
                                      </p:cBhvr>
                                      <p:to>
                                        <p:strVal val="visible"/>
                                      </p:to>
                                    </p:set>
                                    <p:anim calcmode="lin" valueType="num">
                                      <p:cBhvr additive="base">
                                        <p:cTn id="11" dur="500" fill="hold"/>
                                        <p:tgtEl>
                                          <p:spTgt spid="5"/>
                                        </p:tgtEl>
                                        <p:attrNameLst>
                                          <p:attrName>ppt_x</p:attrName>
                                        </p:attrNameLst>
                                      </p:cBhvr>
                                      <p:tavLst>
                                        <p:tav tm="0">
                                          <p:val>
                                            <p:strVal val="0-#ppt_w/2"/>
                                          </p:val>
                                        </p:tav>
                                        <p:tav tm="100000">
                                          <p:val>
                                            <p:strVal val="#ppt_x"/>
                                          </p:val>
                                        </p:tav>
                                      </p:tavLst>
                                    </p:anim>
                                    <p:anim calcmode="lin" valueType="num">
                                      <p:cBhvr additive="base">
                                        <p:cTn id="12" dur="500" fill="hold"/>
                                        <p:tgtEl>
                                          <p:spTgt spid="5"/>
                                        </p:tgtEl>
                                        <p:attrNameLst>
                                          <p:attrName>ppt_y</p:attrName>
                                        </p:attrNameLst>
                                      </p:cBhvr>
                                      <p:tavLst>
                                        <p:tav tm="0">
                                          <p:val>
                                            <p:strVal val="#ppt_y"/>
                                          </p:val>
                                        </p:tav>
                                        <p:tav tm="100000">
                                          <p:val>
                                            <p:strVal val="#ppt_y"/>
                                          </p:val>
                                        </p:tav>
                                      </p:tavLst>
                                    </p:anim>
                                  </p:childTnLst>
                                </p:cTn>
                              </p:par>
                            </p:childTnLst>
                          </p:cTn>
                        </p:par>
                        <p:par>
                          <p:cTn id="13" fill="hold">
                            <p:stCondLst>
                              <p:cond delay="750"/>
                            </p:stCondLst>
                            <p:childTnLst>
                              <p:par>
                                <p:cTn id="14" presetID="2" presetClass="entr" presetSubtype="4" fill="hold" nodeType="afterEffect">
                                  <p:stCondLst>
                                    <p:cond delay="0"/>
                                  </p:stCondLst>
                                  <p:childTnLst>
                                    <p:set>
                                      <p:cBhvr>
                                        <p:cTn id="15" dur="1" fill="hold">
                                          <p:stCondLst>
                                            <p:cond delay="0"/>
                                          </p:stCondLst>
                                        </p:cTn>
                                        <p:tgtEl>
                                          <p:spTgt spid="9"/>
                                        </p:tgtEl>
                                        <p:attrNameLst>
                                          <p:attrName>style.visibility</p:attrName>
                                        </p:attrNameLst>
                                      </p:cBhvr>
                                      <p:to>
                                        <p:strVal val="visible"/>
                                      </p:to>
                                    </p:set>
                                    <p:anim calcmode="lin" valueType="num">
                                      <p:cBhvr additive="base">
                                        <p:cTn id="16" dur="500" fill="hold"/>
                                        <p:tgtEl>
                                          <p:spTgt spid="9"/>
                                        </p:tgtEl>
                                        <p:attrNameLst>
                                          <p:attrName>ppt_x</p:attrName>
                                        </p:attrNameLst>
                                      </p:cBhvr>
                                      <p:tavLst>
                                        <p:tav tm="0">
                                          <p:val>
                                            <p:strVal val="#ppt_x"/>
                                          </p:val>
                                        </p:tav>
                                        <p:tav tm="100000">
                                          <p:val>
                                            <p:strVal val="#ppt_x"/>
                                          </p:val>
                                        </p:tav>
                                      </p:tavLst>
                                    </p:anim>
                                    <p:anim calcmode="lin" valueType="num">
                                      <p:cBhvr additive="base">
                                        <p:cTn id="17" dur="500" fill="hold"/>
                                        <p:tgtEl>
                                          <p:spTgt spid="9"/>
                                        </p:tgtEl>
                                        <p:attrNameLst>
                                          <p:attrName>ppt_y</p:attrName>
                                        </p:attrNameLst>
                                      </p:cBhvr>
                                      <p:tavLst>
                                        <p:tav tm="0">
                                          <p:val>
                                            <p:strVal val="1+#ppt_h/2"/>
                                          </p:val>
                                        </p:tav>
                                        <p:tav tm="100000">
                                          <p:val>
                                            <p:strVal val="#ppt_y"/>
                                          </p:val>
                                        </p:tav>
                                      </p:tavLst>
                                    </p:anim>
                                  </p:childTnLst>
                                </p:cTn>
                              </p:par>
                            </p:childTnLst>
                          </p:cTn>
                        </p:par>
                        <p:par>
                          <p:cTn id="18" fill="hold">
                            <p:stCondLst>
                              <p:cond delay="1250"/>
                            </p:stCondLst>
                            <p:childTnLst>
                              <p:par>
                                <p:cTn id="19" presetID="2" presetClass="entr" presetSubtype="4" fill="hold" grpId="0" nodeType="afterEffect">
                                  <p:stCondLst>
                                    <p:cond delay="0"/>
                                  </p:stCondLst>
                                  <p:childTnLst>
                                    <p:set>
                                      <p:cBhvr>
                                        <p:cTn id="20" dur="1" fill="hold">
                                          <p:stCondLst>
                                            <p:cond delay="0"/>
                                          </p:stCondLst>
                                        </p:cTn>
                                        <p:tgtEl>
                                          <p:spTgt spid="6"/>
                                        </p:tgtEl>
                                        <p:attrNameLst>
                                          <p:attrName>style.visibility</p:attrName>
                                        </p:attrNameLst>
                                      </p:cBhvr>
                                      <p:to>
                                        <p:strVal val="visible"/>
                                      </p:to>
                                    </p:set>
                                    <p:anim calcmode="lin" valueType="num">
                                      <p:cBhvr additive="base">
                                        <p:cTn id="21" dur="500" fill="hold"/>
                                        <p:tgtEl>
                                          <p:spTgt spid="6"/>
                                        </p:tgtEl>
                                        <p:attrNameLst>
                                          <p:attrName>ppt_x</p:attrName>
                                        </p:attrNameLst>
                                      </p:cBhvr>
                                      <p:tavLst>
                                        <p:tav tm="0">
                                          <p:val>
                                            <p:strVal val="#ppt_x"/>
                                          </p:val>
                                        </p:tav>
                                        <p:tav tm="100000">
                                          <p:val>
                                            <p:strVal val="#ppt_x"/>
                                          </p:val>
                                        </p:tav>
                                      </p:tavLst>
                                    </p:anim>
                                    <p:anim calcmode="lin" valueType="num">
                                      <p:cBhvr additive="base">
                                        <p:cTn id="22" dur="500" fill="hold"/>
                                        <p:tgtEl>
                                          <p:spTgt spid="6"/>
                                        </p:tgtEl>
                                        <p:attrNameLst>
                                          <p:attrName>ppt_y</p:attrName>
                                        </p:attrNameLst>
                                      </p:cBhvr>
                                      <p:tavLst>
                                        <p:tav tm="0">
                                          <p:val>
                                            <p:strVal val="1+#ppt_h/2"/>
                                          </p:val>
                                        </p:tav>
                                        <p:tav tm="100000">
                                          <p:val>
                                            <p:strVal val="#ppt_y"/>
                                          </p:val>
                                        </p:tav>
                                      </p:tavLst>
                                    </p:anim>
                                  </p:childTnLst>
                                </p:cTn>
                              </p:par>
                            </p:childTnLst>
                          </p:cTn>
                        </p:par>
                        <p:par>
                          <p:cTn id="23" fill="hold">
                            <p:stCondLst>
                              <p:cond delay="1750"/>
                            </p:stCondLst>
                            <p:childTnLst>
                              <p:par>
                                <p:cTn id="24" presetID="2" presetClass="entr" presetSubtype="4" fill="hold" grpId="0" nodeType="afterEffect">
                                  <p:stCondLst>
                                    <p:cond delay="0"/>
                                  </p:stCondLst>
                                  <p:childTnLst>
                                    <p:set>
                                      <p:cBhvr>
                                        <p:cTn id="25" dur="1" fill="hold">
                                          <p:stCondLst>
                                            <p:cond delay="0"/>
                                          </p:stCondLst>
                                        </p:cTn>
                                        <p:tgtEl>
                                          <p:spTgt spid="7"/>
                                        </p:tgtEl>
                                        <p:attrNameLst>
                                          <p:attrName>style.visibility</p:attrName>
                                        </p:attrNameLst>
                                      </p:cBhvr>
                                      <p:to>
                                        <p:strVal val="visible"/>
                                      </p:to>
                                    </p:set>
                                    <p:anim calcmode="lin" valueType="num">
                                      <p:cBhvr additive="base">
                                        <p:cTn id="26" dur="500" fill="hold"/>
                                        <p:tgtEl>
                                          <p:spTgt spid="7"/>
                                        </p:tgtEl>
                                        <p:attrNameLst>
                                          <p:attrName>ppt_x</p:attrName>
                                        </p:attrNameLst>
                                      </p:cBhvr>
                                      <p:tavLst>
                                        <p:tav tm="0">
                                          <p:val>
                                            <p:strVal val="#ppt_x"/>
                                          </p:val>
                                        </p:tav>
                                        <p:tav tm="100000">
                                          <p:val>
                                            <p:strVal val="#ppt_x"/>
                                          </p:val>
                                        </p:tav>
                                      </p:tavLst>
                                    </p:anim>
                                    <p:anim calcmode="lin" valueType="num">
                                      <p:cBhvr additive="base">
                                        <p:cTn id="27" dur="500" fill="hold"/>
                                        <p:tgtEl>
                                          <p:spTgt spid="7"/>
                                        </p:tgtEl>
                                        <p:attrNameLst>
                                          <p:attrName>ppt_y</p:attrName>
                                        </p:attrNameLst>
                                      </p:cBhvr>
                                      <p:tavLst>
                                        <p:tav tm="0">
                                          <p:val>
                                            <p:strVal val="1+#ppt_h/2"/>
                                          </p:val>
                                        </p:tav>
                                        <p:tav tm="100000">
                                          <p:val>
                                            <p:strVal val="#ppt_y"/>
                                          </p:val>
                                        </p:tav>
                                      </p:tavLst>
                                    </p:anim>
                                  </p:childTnLst>
                                </p:cTn>
                              </p:par>
                            </p:childTnLst>
                          </p:cTn>
                        </p:par>
                        <p:par>
                          <p:cTn id="28" fill="hold">
                            <p:stCondLst>
                              <p:cond delay="2250"/>
                            </p:stCondLst>
                            <p:childTnLst>
                              <p:par>
                                <p:cTn id="29" presetID="2" presetClass="entr" presetSubtype="4" fill="hold" grpId="0" nodeType="afterEffect">
                                  <p:stCondLst>
                                    <p:cond delay="0"/>
                                  </p:stCondLst>
                                  <p:childTnLst>
                                    <p:set>
                                      <p:cBhvr>
                                        <p:cTn id="30" dur="1" fill="hold">
                                          <p:stCondLst>
                                            <p:cond delay="0"/>
                                          </p:stCondLst>
                                        </p:cTn>
                                        <p:tgtEl>
                                          <p:spTgt spid="8"/>
                                        </p:tgtEl>
                                        <p:attrNameLst>
                                          <p:attrName>style.visibility</p:attrName>
                                        </p:attrNameLst>
                                      </p:cBhvr>
                                      <p:to>
                                        <p:strVal val="visible"/>
                                      </p:to>
                                    </p:set>
                                    <p:anim calcmode="lin" valueType="num">
                                      <p:cBhvr additive="base">
                                        <p:cTn id="31" dur="500" fill="hold"/>
                                        <p:tgtEl>
                                          <p:spTgt spid="8"/>
                                        </p:tgtEl>
                                        <p:attrNameLst>
                                          <p:attrName>ppt_x</p:attrName>
                                        </p:attrNameLst>
                                      </p:cBhvr>
                                      <p:tavLst>
                                        <p:tav tm="0">
                                          <p:val>
                                            <p:strVal val="#ppt_x"/>
                                          </p:val>
                                        </p:tav>
                                        <p:tav tm="100000">
                                          <p:val>
                                            <p:strVal val="#ppt_x"/>
                                          </p:val>
                                        </p:tav>
                                      </p:tavLst>
                                    </p:anim>
                                    <p:anim calcmode="lin" valueType="num">
                                      <p:cBhvr additive="base">
                                        <p:cTn id="32" dur="500" fill="hold"/>
                                        <p:tgtEl>
                                          <p:spTgt spid="8"/>
                                        </p:tgtEl>
                                        <p:attrNameLst>
                                          <p:attrName>ppt_y</p:attrName>
                                        </p:attrNameLst>
                                      </p:cBhvr>
                                      <p:tavLst>
                                        <p:tav tm="0">
                                          <p:val>
                                            <p:strVal val="1+#ppt_h/2"/>
                                          </p:val>
                                        </p:tav>
                                        <p:tav tm="100000">
                                          <p:val>
                                            <p:strVal val="#ppt_y"/>
                                          </p:val>
                                        </p:tav>
                                      </p:tavLst>
                                    </p:anim>
                                  </p:childTnLst>
                                </p:cTn>
                              </p:par>
                            </p:childTnLst>
                          </p:cTn>
                        </p:par>
                        <p:par>
                          <p:cTn id="33" fill="hold">
                            <p:stCondLst>
                              <p:cond delay="2750"/>
                            </p:stCondLst>
                            <p:childTnLst>
                              <p:par>
                                <p:cTn id="34" presetID="2" presetClass="entr" presetSubtype="2" fill="hold" nodeType="afterEffect">
                                  <p:stCondLst>
                                    <p:cond delay="0"/>
                                  </p:stCondLst>
                                  <p:childTnLst>
                                    <p:set>
                                      <p:cBhvr>
                                        <p:cTn id="35" dur="1" fill="hold">
                                          <p:stCondLst>
                                            <p:cond delay="0"/>
                                          </p:stCondLst>
                                        </p:cTn>
                                        <p:tgtEl>
                                          <p:spTgt spid="3"/>
                                        </p:tgtEl>
                                        <p:attrNameLst>
                                          <p:attrName>style.visibility</p:attrName>
                                        </p:attrNameLst>
                                      </p:cBhvr>
                                      <p:to>
                                        <p:strVal val="visible"/>
                                      </p:to>
                                    </p:set>
                                    <p:anim calcmode="lin" valueType="num">
                                      <p:cBhvr additive="base">
                                        <p:cTn id="36" dur="500" fill="hold"/>
                                        <p:tgtEl>
                                          <p:spTgt spid="3"/>
                                        </p:tgtEl>
                                        <p:attrNameLst>
                                          <p:attrName>ppt_x</p:attrName>
                                        </p:attrNameLst>
                                      </p:cBhvr>
                                      <p:tavLst>
                                        <p:tav tm="0">
                                          <p:val>
                                            <p:strVal val="1+#ppt_w/2"/>
                                          </p:val>
                                        </p:tav>
                                        <p:tav tm="100000">
                                          <p:val>
                                            <p:strVal val="#ppt_x"/>
                                          </p:val>
                                        </p:tav>
                                      </p:tavLst>
                                    </p:anim>
                                    <p:anim calcmode="lin" valueType="num">
                                      <p:cBhvr additive="base">
                                        <p:cTn id="37" dur="500" fill="hold"/>
                                        <p:tgtEl>
                                          <p:spTgt spid="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animBg="1"/>
      <p:bldP spid="5" grpId="0"/>
      <p:bldP spid="6" grpId="0"/>
      <p:bldP spid="7" grpId="0"/>
      <p:bldP spid="8" grpId="0"/>
    </p:bldLst>
  </p:timing>
</p:sld>
</file>

<file path=ppt/slides/slide116.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5" name="Text Placeholder 4"/>
          <p:cNvSpPr txBox="1">
            <a:spLocks/>
          </p:cNvSpPr>
          <p:nvPr/>
        </p:nvSpPr>
        <p:spPr>
          <a:xfrm>
            <a:off x="2548507" y="470193"/>
            <a:ext cx="6314595" cy="918045"/>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US" sz="2500" dirty="0">
                <a:solidFill>
                  <a:schemeClr val="bg1">
                    <a:lumMod val="50000"/>
                  </a:schemeClr>
                </a:solidFill>
                <a:latin typeface="Bebas Neue" panose="020B0606020202050201" pitchFamily="34" charset="0"/>
                <a:cs typeface="Calibri"/>
              </a:rPr>
              <a:t>AESTHETICS</a:t>
            </a:r>
            <a:endParaRPr lang="id-ID" sz="2500" dirty="0">
              <a:solidFill>
                <a:schemeClr val="bg1">
                  <a:lumMod val="50000"/>
                </a:schemeClr>
              </a:solidFill>
              <a:latin typeface="Bebas Neue" panose="020B0606020202050201" pitchFamily="34" charset="0"/>
              <a:cs typeface="Calibri"/>
            </a:endParaRPr>
          </a:p>
        </p:txBody>
      </p:sp>
      <p:pic>
        <p:nvPicPr>
          <p:cNvPr id="6" name="Picture 5"/>
          <p:cNvPicPr>
            <a:picLocks noChangeAspect="1"/>
          </p:cNvPicPr>
          <p:nvPr/>
        </p:nvPicPr>
        <p:blipFill rotWithShape="1">
          <a:blip r:embed="rId2" cstate="print">
            <a:extLst>
              <a:ext uri="{28A0092B-C50C-407E-A947-70E740481C1C}">
                <a14:useLocalDpi xmlns:a14="http://schemas.microsoft.com/office/drawing/2010/main" val="0"/>
              </a:ext>
            </a:extLst>
          </a:blip>
          <a:srcRect t="33453" b="10392"/>
          <a:stretch/>
        </p:blipFill>
        <p:spPr>
          <a:xfrm>
            <a:off x="3949338" y="1534260"/>
            <a:ext cx="8242662" cy="5107576"/>
          </a:xfrm>
          <a:prstGeom prst="rect">
            <a:avLst/>
          </a:prstGeom>
        </p:spPr>
      </p:pic>
      <p:pic>
        <p:nvPicPr>
          <p:cNvPr id="7" name="Picture 6"/>
          <p:cNvPicPr>
            <a:picLocks noChangeAspect="1"/>
          </p:cNvPicPr>
          <p:nvPr/>
        </p:nvPicPr>
        <p:blipFill rotWithShape="1">
          <a:blip r:embed="rId2" cstate="print">
            <a:extLst>
              <a:ext uri="{28A0092B-C50C-407E-A947-70E740481C1C}">
                <a14:useLocalDpi xmlns:a14="http://schemas.microsoft.com/office/drawing/2010/main" val="0"/>
              </a:ext>
            </a:extLst>
          </a:blip>
          <a:srcRect l="38800" t="11718" r="4216" b="67589"/>
          <a:stretch/>
        </p:blipFill>
        <p:spPr>
          <a:xfrm>
            <a:off x="-52606" y="3660791"/>
            <a:ext cx="4001944" cy="1815737"/>
          </a:xfrm>
          <a:prstGeom prst="rect">
            <a:avLst/>
          </a:prstGeom>
        </p:spPr>
      </p:pic>
      <p:pic>
        <p:nvPicPr>
          <p:cNvPr id="9" name="Picture 8"/>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941677" y="1869428"/>
            <a:ext cx="2017059" cy="1590504"/>
          </a:xfrm>
          <a:prstGeom prst="rect">
            <a:avLst/>
          </a:prstGeom>
        </p:spPr>
      </p:pic>
      <p:sp>
        <p:nvSpPr>
          <p:cNvPr id="8" name="Rectangle 7"/>
          <p:cNvSpPr/>
          <p:nvPr/>
        </p:nvSpPr>
        <p:spPr>
          <a:xfrm>
            <a:off x="-2" y="6710082"/>
            <a:ext cx="12192002" cy="147917"/>
          </a:xfrm>
          <a:prstGeom prst="rect">
            <a:avLst/>
          </a:prstGeom>
          <a:solidFill>
            <a:srgbClr val="666666"/>
          </a:solid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2400" dirty="0">
              <a:latin typeface="Arial"/>
              <a:cs typeface="Arial"/>
            </a:endParaRPr>
          </a:p>
        </p:txBody>
      </p:sp>
      <p:sp>
        <p:nvSpPr>
          <p:cNvPr id="11" name="Rectangle 10"/>
          <p:cNvSpPr/>
          <p:nvPr/>
        </p:nvSpPr>
        <p:spPr>
          <a:xfrm>
            <a:off x="4023203" y="985695"/>
            <a:ext cx="3200400" cy="45719"/>
          </a:xfrm>
          <a:prstGeom prst="rect">
            <a:avLst/>
          </a:prstGeom>
          <a:gradFill flip="none" rotWithShape="1">
            <a:gsLst>
              <a:gs pos="0">
                <a:schemeClr val="accent1">
                  <a:lumMod val="40000"/>
                  <a:lumOff val="60000"/>
                </a:schemeClr>
              </a:gs>
              <a:gs pos="46000">
                <a:schemeClr val="accent1">
                  <a:lumMod val="95000"/>
                  <a:lumOff val="5000"/>
                </a:schemeClr>
              </a:gs>
              <a:gs pos="100000">
                <a:schemeClr val="accent1">
                  <a:lumMod val="60000"/>
                </a:schemeClr>
              </a:gs>
            </a:gsLst>
            <a:path path="circle">
              <a:fillToRect l="50000" t="130000" r="50000" b="-3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pic>
        <p:nvPicPr>
          <p:cNvPr id="2" name="Picture 1" descr="A logo for a company&#10;&#10;Description automatically generated">
            <a:extLst>
              <a:ext uri="{FF2B5EF4-FFF2-40B4-BE49-F238E27FC236}">
                <a16:creationId xmlns:a16="http://schemas.microsoft.com/office/drawing/2014/main" id="{3BAFD76A-B1DE-1FA7-3D93-00D194502EDC}"/>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10823317" y="136290"/>
            <a:ext cx="1213200" cy="1213200"/>
          </a:xfrm>
          <a:prstGeom prst="rect">
            <a:avLst/>
          </a:prstGeom>
        </p:spPr>
      </p:pic>
    </p:spTree>
    <p:extLst>
      <p:ext uri="{BB962C8B-B14F-4D97-AF65-F5344CB8AC3E}">
        <p14:creationId xmlns:p14="http://schemas.microsoft.com/office/powerpoint/2010/main" val="2884425544"/>
      </p:ext>
    </p:extLst>
  </p:cSld>
  <p:clrMapOvr>
    <a:masterClrMapping/>
  </p:clrMapOvr>
  <p:transition spd="slow">
    <p:push/>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100000" fill="hold" grpId="0" nodeType="withEffect">
                                  <p:stCondLst>
                                    <p:cond delay="25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0-#ppt_w/2"/>
                                          </p:val>
                                        </p:tav>
                                        <p:tav tm="100000">
                                          <p:val>
                                            <p:strVal val="#ppt_x"/>
                                          </p:val>
                                        </p:tav>
                                      </p:tavLst>
                                    </p:anim>
                                    <p:anim calcmode="lin" valueType="num">
                                      <p:cBhvr additive="base">
                                        <p:cTn id="8" dur="500" fill="hold"/>
                                        <p:tgtEl>
                                          <p:spTgt spid="5"/>
                                        </p:tgtEl>
                                        <p:attrNameLst>
                                          <p:attrName>ppt_y</p:attrName>
                                        </p:attrNameLst>
                                      </p:cBhvr>
                                      <p:tavLst>
                                        <p:tav tm="0">
                                          <p:val>
                                            <p:strVal val="#ppt_y"/>
                                          </p:val>
                                        </p:tav>
                                        <p:tav tm="100000">
                                          <p:val>
                                            <p:strVal val="#ppt_y"/>
                                          </p:val>
                                        </p:tav>
                                      </p:tavLst>
                                    </p:anim>
                                  </p:childTnLst>
                                </p:cTn>
                              </p:par>
                            </p:childTnLst>
                          </p:cTn>
                        </p:par>
                        <p:par>
                          <p:cTn id="9" fill="hold">
                            <p:stCondLst>
                              <p:cond delay="750"/>
                            </p:stCondLst>
                            <p:childTnLst>
                              <p:par>
                                <p:cTn id="10" presetID="2" presetClass="entr" presetSubtype="4" fill="hold" nodeType="afterEffect">
                                  <p:stCondLst>
                                    <p:cond delay="0"/>
                                  </p:stCondLst>
                                  <p:childTnLst>
                                    <p:set>
                                      <p:cBhvr>
                                        <p:cTn id="11" dur="1" fill="hold">
                                          <p:stCondLst>
                                            <p:cond delay="0"/>
                                          </p:stCondLst>
                                        </p:cTn>
                                        <p:tgtEl>
                                          <p:spTgt spid="9"/>
                                        </p:tgtEl>
                                        <p:attrNameLst>
                                          <p:attrName>style.visibility</p:attrName>
                                        </p:attrNameLst>
                                      </p:cBhvr>
                                      <p:to>
                                        <p:strVal val="visible"/>
                                      </p:to>
                                    </p:set>
                                    <p:anim calcmode="lin" valueType="num">
                                      <p:cBhvr additive="base">
                                        <p:cTn id="12" dur="500" fill="hold"/>
                                        <p:tgtEl>
                                          <p:spTgt spid="9"/>
                                        </p:tgtEl>
                                        <p:attrNameLst>
                                          <p:attrName>ppt_x</p:attrName>
                                        </p:attrNameLst>
                                      </p:cBhvr>
                                      <p:tavLst>
                                        <p:tav tm="0">
                                          <p:val>
                                            <p:strVal val="#ppt_x"/>
                                          </p:val>
                                        </p:tav>
                                        <p:tav tm="100000">
                                          <p:val>
                                            <p:strVal val="#ppt_x"/>
                                          </p:val>
                                        </p:tav>
                                      </p:tavLst>
                                    </p:anim>
                                    <p:anim calcmode="lin" valueType="num">
                                      <p:cBhvr additive="base">
                                        <p:cTn id="13" dur="500" fill="hold"/>
                                        <p:tgtEl>
                                          <p:spTgt spid="9"/>
                                        </p:tgtEl>
                                        <p:attrNameLst>
                                          <p:attrName>ppt_y</p:attrName>
                                        </p:attrNameLst>
                                      </p:cBhvr>
                                      <p:tavLst>
                                        <p:tav tm="0">
                                          <p:val>
                                            <p:strVal val="1+#ppt_h/2"/>
                                          </p:val>
                                        </p:tav>
                                        <p:tav tm="100000">
                                          <p:val>
                                            <p:strVal val="#ppt_y"/>
                                          </p:val>
                                        </p:tav>
                                      </p:tavLst>
                                    </p:anim>
                                  </p:childTnLst>
                                </p:cTn>
                              </p:par>
                            </p:childTnLst>
                          </p:cTn>
                        </p:par>
                        <p:par>
                          <p:cTn id="14" fill="hold">
                            <p:stCondLst>
                              <p:cond delay="1250"/>
                            </p:stCondLst>
                            <p:childTnLst>
                              <p:par>
                                <p:cTn id="15" presetID="2" presetClass="entr" presetSubtype="4" fill="hold" nodeType="afterEffect">
                                  <p:stCondLst>
                                    <p:cond delay="0"/>
                                  </p:stCondLst>
                                  <p:childTnLst>
                                    <p:set>
                                      <p:cBhvr>
                                        <p:cTn id="16" dur="1" fill="hold">
                                          <p:stCondLst>
                                            <p:cond delay="0"/>
                                          </p:stCondLst>
                                        </p:cTn>
                                        <p:tgtEl>
                                          <p:spTgt spid="7"/>
                                        </p:tgtEl>
                                        <p:attrNameLst>
                                          <p:attrName>style.visibility</p:attrName>
                                        </p:attrNameLst>
                                      </p:cBhvr>
                                      <p:to>
                                        <p:strVal val="visible"/>
                                      </p:to>
                                    </p:set>
                                    <p:anim calcmode="lin" valueType="num">
                                      <p:cBhvr additive="base">
                                        <p:cTn id="17" dur="500" fill="hold"/>
                                        <p:tgtEl>
                                          <p:spTgt spid="7"/>
                                        </p:tgtEl>
                                        <p:attrNameLst>
                                          <p:attrName>ppt_x</p:attrName>
                                        </p:attrNameLst>
                                      </p:cBhvr>
                                      <p:tavLst>
                                        <p:tav tm="0">
                                          <p:val>
                                            <p:strVal val="#ppt_x"/>
                                          </p:val>
                                        </p:tav>
                                        <p:tav tm="100000">
                                          <p:val>
                                            <p:strVal val="#ppt_x"/>
                                          </p:val>
                                        </p:tav>
                                      </p:tavLst>
                                    </p:anim>
                                    <p:anim calcmode="lin" valueType="num">
                                      <p:cBhvr additive="base">
                                        <p:cTn id="18" dur="500" fill="hold"/>
                                        <p:tgtEl>
                                          <p:spTgt spid="7"/>
                                        </p:tgtEl>
                                        <p:attrNameLst>
                                          <p:attrName>ppt_y</p:attrName>
                                        </p:attrNameLst>
                                      </p:cBhvr>
                                      <p:tavLst>
                                        <p:tav tm="0">
                                          <p:val>
                                            <p:strVal val="1+#ppt_h/2"/>
                                          </p:val>
                                        </p:tav>
                                        <p:tav tm="100000">
                                          <p:val>
                                            <p:strVal val="#ppt_y"/>
                                          </p:val>
                                        </p:tav>
                                      </p:tavLst>
                                    </p:anim>
                                  </p:childTnLst>
                                </p:cTn>
                              </p:par>
                            </p:childTnLst>
                          </p:cTn>
                        </p:par>
                        <p:par>
                          <p:cTn id="19" fill="hold">
                            <p:stCondLst>
                              <p:cond delay="1750"/>
                            </p:stCondLst>
                            <p:childTnLst>
                              <p:par>
                                <p:cTn id="20" presetID="2" presetClass="entr" presetSubtype="4" fill="hold" nodeType="afterEffect">
                                  <p:stCondLst>
                                    <p:cond delay="0"/>
                                  </p:stCondLst>
                                  <p:childTnLst>
                                    <p:set>
                                      <p:cBhvr>
                                        <p:cTn id="21" dur="1" fill="hold">
                                          <p:stCondLst>
                                            <p:cond delay="0"/>
                                          </p:stCondLst>
                                        </p:cTn>
                                        <p:tgtEl>
                                          <p:spTgt spid="6"/>
                                        </p:tgtEl>
                                        <p:attrNameLst>
                                          <p:attrName>style.visibility</p:attrName>
                                        </p:attrNameLst>
                                      </p:cBhvr>
                                      <p:to>
                                        <p:strVal val="visible"/>
                                      </p:to>
                                    </p:set>
                                    <p:anim calcmode="lin" valueType="num">
                                      <p:cBhvr additive="base">
                                        <p:cTn id="22" dur="500" fill="hold"/>
                                        <p:tgtEl>
                                          <p:spTgt spid="6"/>
                                        </p:tgtEl>
                                        <p:attrNameLst>
                                          <p:attrName>ppt_x</p:attrName>
                                        </p:attrNameLst>
                                      </p:cBhvr>
                                      <p:tavLst>
                                        <p:tav tm="0">
                                          <p:val>
                                            <p:strVal val="#ppt_x"/>
                                          </p:val>
                                        </p:tav>
                                        <p:tav tm="100000">
                                          <p:val>
                                            <p:strVal val="#ppt_x"/>
                                          </p:val>
                                        </p:tav>
                                      </p:tavLst>
                                    </p:anim>
                                    <p:anim calcmode="lin" valueType="num">
                                      <p:cBhvr additive="base">
                                        <p:cTn id="23" dur="500" fill="hold"/>
                                        <p:tgtEl>
                                          <p:spTgt spid="6"/>
                                        </p:tgtEl>
                                        <p:attrNameLst>
                                          <p:attrName>ppt_y</p:attrName>
                                        </p:attrNameLst>
                                      </p:cBhvr>
                                      <p:tavLst>
                                        <p:tav tm="0">
                                          <p:val>
                                            <p:strVal val="1+#ppt_h/2"/>
                                          </p:val>
                                        </p:tav>
                                        <p:tav tm="100000">
                                          <p:val>
                                            <p:strVal val="#ppt_y"/>
                                          </p:val>
                                        </p:tav>
                                      </p:tavLst>
                                    </p:anim>
                                  </p:childTnLst>
                                </p:cTn>
                              </p:par>
                            </p:childTnLst>
                          </p:cTn>
                        </p:par>
                        <p:par>
                          <p:cTn id="24" fill="hold">
                            <p:stCondLst>
                              <p:cond delay="2250"/>
                            </p:stCondLst>
                            <p:childTnLst>
                              <p:par>
                                <p:cTn id="25" presetID="2" presetClass="entr" presetSubtype="8" decel="100000" fill="hold" grpId="0" nodeType="afterEffect">
                                  <p:stCondLst>
                                    <p:cond delay="0"/>
                                  </p:stCondLst>
                                  <p:childTnLst>
                                    <p:set>
                                      <p:cBhvr>
                                        <p:cTn id="26" dur="1" fill="hold">
                                          <p:stCondLst>
                                            <p:cond delay="0"/>
                                          </p:stCondLst>
                                        </p:cTn>
                                        <p:tgtEl>
                                          <p:spTgt spid="11"/>
                                        </p:tgtEl>
                                        <p:attrNameLst>
                                          <p:attrName>style.visibility</p:attrName>
                                        </p:attrNameLst>
                                      </p:cBhvr>
                                      <p:to>
                                        <p:strVal val="visible"/>
                                      </p:to>
                                    </p:set>
                                    <p:anim calcmode="lin" valueType="num">
                                      <p:cBhvr additive="base">
                                        <p:cTn id="27" dur="500" fill="hold"/>
                                        <p:tgtEl>
                                          <p:spTgt spid="11"/>
                                        </p:tgtEl>
                                        <p:attrNameLst>
                                          <p:attrName>ppt_x</p:attrName>
                                        </p:attrNameLst>
                                      </p:cBhvr>
                                      <p:tavLst>
                                        <p:tav tm="0">
                                          <p:val>
                                            <p:strVal val="0-#ppt_w/2"/>
                                          </p:val>
                                        </p:tav>
                                        <p:tav tm="100000">
                                          <p:val>
                                            <p:strVal val="#ppt_x"/>
                                          </p:val>
                                        </p:tav>
                                      </p:tavLst>
                                    </p:anim>
                                    <p:anim calcmode="lin" valueType="num">
                                      <p:cBhvr additive="base">
                                        <p:cTn id="28" dur="500" fill="hold"/>
                                        <p:tgtEl>
                                          <p:spTgt spid="11"/>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11" grpId="0" animBg="1"/>
    </p:bldLst>
  </p:timing>
</p:sld>
</file>

<file path=ppt/slides/slide117.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5" name="Text Placeholder 4"/>
          <p:cNvSpPr txBox="1">
            <a:spLocks/>
          </p:cNvSpPr>
          <p:nvPr/>
        </p:nvSpPr>
        <p:spPr>
          <a:xfrm>
            <a:off x="2548507" y="470193"/>
            <a:ext cx="6314595" cy="918045"/>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US" sz="2500" dirty="0">
                <a:solidFill>
                  <a:schemeClr val="bg1">
                    <a:lumMod val="50000"/>
                  </a:schemeClr>
                </a:solidFill>
                <a:latin typeface="Bebas Neue" panose="020B0606020202050201" pitchFamily="34" charset="0"/>
                <a:cs typeface="Calibri"/>
              </a:rPr>
              <a:t>AESTHETICS</a:t>
            </a:r>
            <a:endParaRPr lang="id-ID" sz="2500" dirty="0">
              <a:solidFill>
                <a:schemeClr val="bg1">
                  <a:lumMod val="50000"/>
                </a:schemeClr>
              </a:solidFill>
              <a:latin typeface="Bebas Neue" panose="020B0606020202050201" pitchFamily="34" charset="0"/>
              <a:cs typeface="Calibri"/>
            </a:endParaRPr>
          </a:p>
        </p:txBody>
      </p:sp>
      <p:pic>
        <p:nvPicPr>
          <p:cNvPr id="8" name="Picture 7"/>
          <p:cNvPicPr>
            <a:picLocks noChangeAspect="1"/>
          </p:cNvPicPr>
          <p:nvPr/>
        </p:nvPicPr>
        <p:blipFill rotWithShape="1">
          <a:blip r:embed="rId2" cstate="print">
            <a:extLst>
              <a:ext uri="{28A0092B-C50C-407E-A947-70E740481C1C}">
                <a14:useLocalDpi xmlns:a14="http://schemas.microsoft.com/office/drawing/2010/main" val="0"/>
              </a:ext>
            </a:extLst>
          </a:blip>
          <a:srcRect l="38800" t="11718" r="4216" b="67589"/>
          <a:stretch/>
        </p:blipFill>
        <p:spPr>
          <a:xfrm>
            <a:off x="87697" y="77905"/>
            <a:ext cx="2888016" cy="1310333"/>
          </a:xfrm>
          <a:prstGeom prst="rect">
            <a:avLst/>
          </a:prstGeom>
        </p:spPr>
      </p:pic>
      <p:pic>
        <p:nvPicPr>
          <p:cNvPr id="10" name="Picture 2" descr="C:\Users\Pooja Potdar\Desktop\POOJA POTDAR\Aesthetics Youth\AESTHETICS Photos\IMG_9991.JPG"/>
          <p:cNvPicPr>
            <a:picLocks noChangeAspect="1" noChangeArrowheads="1"/>
          </p:cNvPicPr>
          <p:nvPr/>
        </p:nvPicPr>
        <p:blipFill>
          <a:blip r:embed="rId3" cstate="print"/>
          <a:srcRect/>
          <a:stretch>
            <a:fillRect/>
          </a:stretch>
        </p:blipFill>
        <p:spPr bwMode="auto">
          <a:xfrm>
            <a:off x="-2" y="1875707"/>
            <a:ext cx="3977640" cy="2487834"/>
          </a:xfrm>
          <a:prstGeom prst="rect">
            <a:avLst/>
          </a:prstGeom>
          <a:noFill/>
        </p:spPr>
      </p:pic>
      <p:pic>
        <p:nvPicPr>
          <p:cNvPr id="11" name="Picture 4" descr="C:\Users\Pooja Potdar\Desktop\POOJA POTDAR\Aesthetics Youth\AESTHETICS Photos\IMG_9992.JPG"/>
          <p:cNvPicPr>
            <a:picLocks noChangeAspect="1" noChangeArrowheads="1"/>
          </p:cNvPicPr>
          <p:nvPr/>
        </p:nvPicPr>
        <p:blipFill rotWithShape="1">
          <a:blip r:embed="rId4" cstate="print"/>
          <a:srcRect t="6410"/>
          <a:stretch/>
        </p:blipFill>
        <p:spPr bwMode="auto">
          <a:xfrm>
            <a:off x="4107179" y="1875707"/>
            <a:ext cx="3977640" cy="2481788"/>
          </a:xfrm>
          <a:prstGeom prst="rect">
            <a:avLst/>
          </a:prstGeom>
          <a:noFill/>
        </p:spPr>
      </p:pic>
      <p:pic>
        <p:nvPicPr>
          <p:cNvPr id="2" name="Picture 1"/>
          <p:cNvPicPr>
            <a:picLocks noChangeAspect="1"/>
          </p:cNvPicPr>
          <p:nvPr/>
        </p:nvPicPr>
        <p:blipFill rotWithShape="1">
          <a:blip r:embed="rId5" cstate="print">
            <a:extLst>
              <a:ext uri="{28A0092B-C50C-407E-A947-70E740481C1C}">
                <a14:useLocalDpi xmlns:a14="http://schemas.microsoft.com/office/drawing/2010/main" val="0"/>
              </a:ext>
            </a:extLst>
          </a:blip>
          <a:srcRect t="5943"/>
          <a:stretch/>
        </p:blipFill>
        <p:spPr>
          <a:xfrm>
            <a:off x="8214360" y="1875707"/>
            <a:ext cx="3977640" cy="2495393"/>
          </a:xfrm>
          <a:prstGeom prst="rect">
            <a:avLst/>
          </a:prstGeom>
        </p:spPr>
      </p:pic>
      <p:pic>
        <p:nvPicPr>
          <p:cNvPr id="3" name="Picture 2"/>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8991600" y="4535013"/>
            <a:ext cx="3200400" cy="2134642"/>
          </a:xfrm>
          <a:prstGeom prst="rect">
            <a:avLst/>
          </a:prstGeom>
        </p:spPr>
      </p:pic>
      <p:pic>
        <p:nvPicPr>
          <p:cNvPr id="4" name="Picture 3"/>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6002606" y="4535013"/>
            <a:ext cx="3200400" cy="2134642"/>
          </a:xfrm>
          <a:prstGeom prst="rect">
            <a:avLst/>
          </a:prstGeom>
        </p:spPr>
      </p:pic>
      <p:pic>
        <p:nvPicPr>
          <p:cNvPr id="14" name="Picture 13"/>
          <p:cNvPicPr>
            <a:picLocks noChangeAspect="1"/>
          </p:cNvPicPr>
          <p:nvPr/>
        </p:nvPicPr>
        <p:blipFill>
          <a:blip r:embed="rId8" cstate="print">
            <a:extLst>
              <a:ext uri="{28A0092B-C50C-407E-A947-70E740481C1C}">
                <a14:useLocalDpi xmlns:a14="http://schemas.microsoft.com/office/drawing/2010/main" val="0"/>
              </a:ext>
            </a:extLst>
          </a:blip>
          <a:stretch>
            <a:fillRect/>
          </a:stretch>
        </p:blipFill>
        <p:spPr>
          <a:xfrm>
            <a:off x="3013612" y="4535013"/>
            <a:ext cx="3200400" cy="2134642"/>
          </a:xfrm>
          <a:prstGeom prst="rect">
            <a:avLst/>
          </a:prstGeom>
        </p:spPr>
      </p:pic>
      <p:pic>
        <p:nvPicPr>
          <p:cNvPr id="15" name="Picture 14"/>
          <p:cNvPicPr>
            <a:picLocks noChangeAspect="1"/>
          </p:cNvPicPr>
          <p:nvPr/>
        </p:nvPicPr>
        <p:blipFill>
          <a:blip r:embed="rId9" cstate="print">
            <a:extLst>
              <a:ext uri="{28A0092B-C50C-407E-A947-70E740481C1C}">
                <a14:useLocalDpi xmlns:a14="http://schemas.microsoft.com/office/drawing/2010/main" val="0"/>
              </a:ext>
            </a:extLst>
          </a:blip>
          <a:stretch>
            <a:fillRect/>
          </a:stretch>
        </p:blipFill>
        <p:spPr>
          <a:xfrm>
            <a:off x="-2276" y="4535013"/>
            <a:ext cx="3200400" cy="2134642"/>
          </a:xfrm>
          <a:prstGeom prst="rect">
            <a:avLst/>
          </a:prstGeom>
        </p:spPr>
      </p:pic>
      <p:sp>
        <p:nvSpPr>
          <p:cNvPr id="19" name="Rectangle 18"/>
          <p:cNvSpPr/>
          <p:nvPr/>
        </p:nvSpPr>
        <p:spPr>
          <a:xfrm>
            <a:off x="-2" y="6710082"/>
            <a:ext cx="12192002" cy="147917"/>
          </a:xfrm>
          <a:prstGeom prst="rect">
            <a:avLst/>
          </a:prstGeom>
          <a:solidFill>
            <a:srgbClr val="666666"/>
          </a:solid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2400" dirty="0">
              <a:latin typeface="Arial"/>
              <a:cs typeface="Arial"/>
            </a:endParaRPr>
          </a:p>
        </p:txBody>
      </p:sp>
      <p:sp>
        <p:nvSpPr>
          <p:cNvPr id="17" name="Rectangle 16"/>
          <p:cNvSpPr/>
          <p:nvPr/>
        </p:nvSpPr>
        <p:spPr>
          <a:xfrm>
            <a:off x="4023203" y="985695"/>
            <a:ext cx="3200400" cy="45719"/>
          </a:xfrm>
          <a:prstGeom prst="rect">
            <a:avLst/>
          </a:prstGeom>
          <a:gradFill flip="none" rotWithShape="1">
            <a:gsLst>
              <a:gs pos="0">
                <a:schemeClr val="accent1">
                  <a:lumMod val="40000"/>
                  <a:lumOff val="60000"/>
                </a:schemeClr>
              </a:gs>
              <a:gs pos="46000">
                <a:schemeClr val="accent1">
                  <a:lumMod val="95000"/>
                  <a:lumOff val="5000"/>
                </a:schemeClr>
              </a:gs>
              <a:gs pos="100000">
                <a:schemeClr val="accent1">
                  <a:lumMod val="60000"/>
                </a:schemeClr>
              </a:gs>
            </a:gsLst>
            <a:path path="circle">
              <a:fillToRect l="50000" t="130000" r="50000" b="-3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pic>
        <p:nvPicPr>
          <p:cNvPr id="6" name="Picture 5" descr="A logo for a company&#10;&#10;Description automatically generated">
            <a:extLst>
              <a:ext uri="{FF2B5EF4-FFF2-40B4-BE49-F238E27FC236}">
                <a16:creationId xmlns:a16="http://schemas.microsoft.com/office/drawing/2014/main" id="{8B85E5E0-319F-CB96-AF10-CC5E2432A21C}"/>
              </a:ext>
            </a:extLst>
          </p:cNvPr>
          <p:cNvPicPr>
            <a:picLocks noChangeAspect="1"/>
          </p:cNvPicPr>
          <p:nvPr/>
        </p:nvPicPr>
        <p:blipFill>
          <a:blip r:embed="rId10" cstate="print">
            <a:extLst>
              <a:ext uri="{28A0092B-C50C-407E-A947-70E740481C1C}">
                <a14:useLocalDpi xmlns:a14="http://schemas.microsoft.com/office/drawing/2010/main" val="0"/>
              </a:ext>
            </a:extLst>
          </a:blip>
          <a:stretch>
            <a:fillRect/>
          </a:stretch>
        </p:blipFill>
        <p:spPr>
          <a:xfrm>
            <a:off x="10823317" y="136290"/>
            <a:ext cx="1213200" cy="1213200"/>
          </a:xfrm>
          <a:prstGeom prst="rect">
            <a:avLst/>
          </a:prstGeom>
        </p:spPr>
      </p:pic>
    </p:spTree>
    <p:extLst>
      <p:ext uri="{BB962C8B-B14F-4D97-AF65-F5344CB8AC3E}">
        <p14:creationId xmlns:p14="http://schemas.microsoft.com/office/powerpoint/2010/main" val="3965053455"/>
      </p:ext>
    </p:extLst>
  </p:cSld>
  <p:clrMapOvr>
    <a:masterClrMapping/>
  </p:clrMapOvr>
  <p:transition spd="slow">
    <p:push/>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100000" fill="hold" grpId="0" nodeType="withEffect">
                                  <p:stCondLst>
                                    <p:cond delay="25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0-#ppt_w/2"/>
                                          </p:val>
                                        </p:tav>
                                        <p:tav tm="100000">
                                          <p:val>
                                            <p:strVal val="#ppt_x"/>
                                          </p:val>
                                        </p:tav>
                                      </p:tavLst>
                                    </p:anim>
                                    <p:anim calcmode="lin" valueType="num">
                                      <p:cBhvr additive="base">
                                        <p:cTn id="8" dur="500" fill="hold"/>
                                        <p:tgtEl>
                                          <p:spTgt spid="5"/>
                                        </p:tgtEl>
                                        <p:attrNameLst>
                                          <p:attrName>ppt_y</p:attrName>
                                        </p:attrNameLst>
                                      </p:cBhvr>
                                      <p:tavLst>
                                        <p:tav tm="0">
                                          <p:val>
                                            <p:strVal val="#ppt_y"/>
                                          </p:val>
                                        </p:tav>
                                        <p:tav tm="100000">
                                          <p:val>
                                            <p:strVal val="#ppt_y"/>
                                          </p:val>
                                        </p:tav>
                                      </p:tavLst>
                                    </p:anim>
                                  </p:childTnLst>
                                </p:cTn>
                              </p:par>
                            </p:childTnLst>
                          </p:cTn>
                        </p:par>
                        <p:par>
                          <p:cTn id="9" fill="hold">
                            <p:stCondLst>
                              <p:cond delay="750"/>
                            </p:stCondLst>
                            <p:childTnLst>
                              <p:par>
                                <p:cTn id="10" presetID="2" presetClass="entr" presetSubtype="4" fill="hold" nodeType="afterEffect">
                                  <p:stCondLst>
                                    <p:cond delay="0"/>
                                  </p:stCondLst>
                                  <p:childTnLst>
                                    <p:set>
                                      <p:cBhvr>
                                        <p:cTn id="11" dur="1" fill="hold">
                                          <p:stCondLst>
                                            <p:cond delay="0"/>
                                          </p:stCondLst>
                                        </p:cTn>
                                        <p:tgtEl>
                                          <p:spTgt spid="10"/>
                                        </p:tgtEl>
                                        <p:attrNameLst>
                                          <p:attrName>style.visibility</p:attrName>
                                        </p:attrNameLst>
                                      </p:cBhvr>
                                      <p:to>
                                        <p:strVal val="visible"/>
                                      </p:to>
                                    </p:set>
                                    <p:anim calcmode="lin" valueType="num">
                                      <p:cBhvr additive="base">
                                        <p:cTn id="12" dur="500" fill="hold"/>
                                        <p:tgtEl>
                                          <p:spTgt spid="10"/>
                                        </p:tgtEl>
                                        <p:attrNameLst>
                                          <p:attrName>ppt_x</p:attrName>
                                        </p:attrNameLst>
                                      </p:cBhvr>
                                      <p:tavLst>
                                        <p:tav tm="0">
                                          <p:val>
                                            <p:strVal val="#ppt_x"/>
                                          </p:val>
                                        </p:tav>
                                        <p:tav tm="100000">
                                          <p:val>
                                            <p:strVal val="#ppt_x"/>
                                          </p:val>
                                        </p:tav>
                                      </p:tavLst>
                                    </p:anim>
                                    <p:anim calcmode="lin" valueType="num">
                                      <p:cBhvr additive="base">
                                        <p:cTn id="13" dur="500" fill="hold"/>
                                        <p:tgtEl>
                                          <p:spTgt spid="10"/>
                                        </p:tgtEl>
                                        <p:attrNameLst>
                                          <p:attrName>ppt_y</p:attrName>
                                        </p:attrNameLst>
                                      </p:cBhvr>
                                      <p:tavLst>
                                        <p:tav tm="0">
                                          <p:val>
                                            <p:strVal val="1+#ppt_h/2"/>
                                          </p:val>
                                        </p:tav>
                                        <p:tav tm="100000">
                                          <p:val>
                                            <p:strVal val="#ppt_y"/>
                                          </p:val>
                                        </p:tav>
                                      </p:tavLst>
                                    </p:anim>
                                  </p:childTnLst>
                                </p:cTn>
                              </p:par>
                            </p:childTnLst>
                          </p:cTn>
                        </p:par>
                        <p:par>
                          <p:cTn id="14" fill="hold">
                            <p:stCondLst>
                              <p:cond delay="1250"/>
                            </p:stCondLst>
                            <p:childTnLst>
                              <p:par>
                                <p:cTn id="15" presetID="2" presetClass="entr" presetSubtype="4" fill="hold" nodeType="afterEffect">
                                  <p:stCondLst>
                                    <p:cond delay="0"/>
                                  </p:stCondLst>
                                  <p:childTnLst>
                                    <p:set>
                                      <p:cBhvr>
                                        <p:cTn id="16" dur="1" fill="hold">
                                          <p:stCondLst>
                                            <p:cond delay="0"/>
                                          </p:stCondLst>
                                        </p:cTn>
                                        <p:tgtEl>
                                          <p:spTgt spid="11"/>
                                        </p:tgtEl>
                                        <p:attrNameLst>
                                          <p:attrName>style.visibility</p:attrName>
                                        </p:attrNameLst>
                                      </p:cBhvr>
                                      <p:to>
                                        <p:strVal val="visible"/>
                                      </p:to>
                                    </p:set>
                                    <p:anim calcmode="lin" valueType="num">
                                      <p:cBhvr additive="base">
                                        <p:cTn id="17" dur="500" fill="hold"/>
                                        <p:tgtEl>
                                          <p:spTgt spid="11"/>
                                        </p:tgtEl>
                                        <p:attrNameLst>
                                          <p:attrName>ppt_x</p:attrName>
                                        </p:attrNameLst>
                                      </p:cBhvr>
                                      <p:tavLst>
                                        <p:tav tm="0">
                                          <p:val>
                                            <p:strVal val="#ppt_x"/>
                                          </p:val>
                                        </p:tav>
                                        <p:tav tm="100000">
                                          <p:val>
                                            <p:strVal val="#ppt_x"/>
                                          </p:val>
                                        </p:tav>
                                      </p:tavLst>
                                    </p:anim>
                                    <p:anim calcmode="lin" valueType="num">
                                      <p:cBhvr additive="base">
                                        <p:cTn id="18" dur="500" fill="hold"/>
                                        <p:tgtEl>
                                          <p:spTgt spid="11"/>
                                        </p:tgtEl>
                                        <p:attrNameLst>
                                          <p:attrName>ppt_y</p:attrName>
                                        </p:attrNameLst>
                                      </p:cBhvr>
                                      <p:tavLst>
                                        <p:tav tm="0">
                                          <p:val>
                                            <p:strVal val="1+#ppt_h/2"/>
                                          </p:val>
                                        </p:tav>
                                        <p:tav tm="100000">
                                          <p:val>
                                            <p:strVal val="#ppt_y"/>
                                          </p:val>
                                        </p:tav>
                                      </p:tavLst>
                                    </p:anim>
                                  </p:childTnLst>
                                </p:cTn>
                              </p:par>
                            </p:childTnLst>
                          </p:cTn>
                        </p:par>
                        <p:par>
                          <p:cTn id="19" fill="hold">
                            <p:stCondLst>
                              <p:cond delay="1750"/>
                            </p:stCondLst>
                            <p:childTnLst>
                              <p:par>
                                <p:cTn id="20" presetID="2" presetClass="entr" presetSubtype="4" fill="hold" nodeType="afterEffect">
                                  <p:stCondLst>
                                    <p:cond delay="0"/>
                                  </p:stCondLst>
                                  <p:childTnLst>
                                    <p:set>
                                      <p:cBhvr>
                                        <p:cTn id="21" dur="1" fill="hold">
                                          <p:stCondLst>
                                            <p:cond delay="0"/>
                                          </p:stCondLst>
                                        </p:cTn>
                                        <p:tgtEl>
                                          <p:spTgt spid="2"/>
                                        </p:tgtEl>
                                        <p:attrNameLst>
                                          <p:attrName>style.visibility</p:attrName>
                                        </p:attrNameLst>
                                      </p:cBhvr>
                                      <p:to>
                                        <p:strVal val="visible"/>
                                      </p:to>
                                    </p:set>
                                    <p:anim calcmode="lin" valueType="num">
                                      <p:cBhvr additive="base">
                                        <p:cTn id="22" dur="500" fill="hold"/>
                                        <p:tgtEl>
                                          <p:spTgt spid="2"/>
                                        </p:tgtEl>
                                        <p:attrNameLst>
                                          <p:attrName>ppt_x</p:attrName>
                                        </p:attrNameLst>
                                      </p:cBhvr>
                                      <p:tavLst>
                                        <p:tav tm="0">
                                          <p:val>
                                            <p:strVal val="#ppt_x"/>
                                          </p:val>
                                        </p:tav>
                                        <p:tav tm="100000">
                                          <p:val>
                                            <p:strVal val="#ppt_x"/>
                                          </p:val>
                                        </p:tav>
                                      </p:tavLst>
                                    </p:anim>
                                    <p:anim calcmode="lin" valueType="num">
                                      <p:cBhvr additive="base">
                                        <p:cTn id="23" dur="500" fill="hold"/>
                                        <p:tgtEl>
                                          <p:spTgt spid="2"/>
                                        </p:tgtEl>
                                        <p:attrNameLst>
                                          <p:attrName>ppt_y</p:attrName>
                                        </p:attrNameLst>
                                      </p:cBhvr>
                                      <p:tavLst>
                                        <p:tav tm="0">
                                          <p:val>
                                            <p:strVal val="1+#ppt_h/2"/>
                                          </p:val>
                                        </p:tav>
                                        <p:tav tm="100000">
                                          <p:val>
                                            <p:strVal val="#ppt_y"/>
                                          </p:val>
                                        </p:tav>
                                      </p:tavLst>
                                    </p:anim>
                                  </p:childTnLst>
                                </p:cTn>
                              </p:par>
                            </p:childTnLst>
                          </p:cTn>
                        </p:par>
                        <p:par>
                          <p:cTn id="24" fill="hold">
                            <p:stCondLst>
                              <p:cond delay="2250"/>
                            </p:stCondLst>
                            <p:childTnLst>
                              <p:par>
                                <p:cTn id="25" presetID="2" presetClass="entr" presetSubtype="4" fill="hold" nodeType="afterEffect">
                                  <p:stCondLst>
                                    <p:cond delay="0"/>
                                  </p:stCondLst>
                                  <p:childTnLst>
                                    <p:set>
                                      <p:cBhvr>
                                        <p:cTn id="26" dur="1" fill="hold">
                                          <p:stCondLst>
                                            <p:cond delay="0"/>
                                          </p:stCondLst>
                                        </p:cTn>
                                        <p:tgtEl>
                                          <p:spTgt spid="15"/>
                                        </p:tgtEl>
                                        <p:attrNameLst>
                                          <p:attrName>style.visibility</p:attrName>
                                        </p:attrNameLst>
                                      </p:cBhvr>
                                      <p:to>
                                        <p:strVal val="visible"/>
                                      </p:to>
                                    </p:set>
                                    <p:anim calcmode="lin" valueType="num">
                                      <p:cBhvr additive="base">
                                        <p:cTn id="27" dur="500" fill="hold"/>
                                        <p:tgtEl>
                                          <p:spTgt spid="15"/>
                                        </p:tgtEl>
                                        <p:attrNameLst>
                                          <p:attrName>ppt_x</p:attrName>
                                        </p:attrNameLst>
                                      </p:cBhvr>
                                      <p:tavLst>
                                        <p:tav tm="0">
                                          <p:val>
                                            <p:strVal val="#ppt_x"/>
                                          </p:val>
                                        </p:tav>
                                        <p:tav tm="100000">
                                          <p:val>
                                            <p:strVal val="#ppt_x"/>
                                          </p:val>
                                        </p:tav>
                                      </p:tavLst>
                                    </p:anim>
                                    <p:anim calcmode="lin" valueType="num">
                                      <p:cBhvr additive="base">
                                        <p:cTn id="28" dur="500" fill="hold"/>
                                        <p:tgtEl>
                                          <p:spTgt spid="15"/>
                                        </p:tgtEl>
                                        <p:attrNameLst>
                                          <p:attrName>ppt_y</p:attrName>
                                        </p:attrNameLst>
                                      </p:cBhvr>
                                      <p:tavLst>
                                        <p:tav tm="0">
                                          <p:val>
                                            <p:strVal val="1+#ppt_h/2"/>
                                          </p:val>
                                        </p:tav>
                                        <p:tav tm="100000">
                                          <p:val>
                                            <p:strVal val="#ppt_y"/>
                                          </p:val>
                                        </p:tav>
                                      </p:tavLst>
                                    </p:anim>
                                  </p:childTnLst>
                                </p:cTn>
                              </p:par>
                            </p:childTnLst>
                          </p:cTn>
                        </p:par>
                        <p:par>
                          <p:cTn id="29" fill="hold">
                            <p:stCondLst>
                              <p:cond delay="2750"/>
                            </p:stCondLst>
                            <p:childTnLst>
                              <p:par>
                                <p:cTn id="30" presetID="2" presetClass="entr" presetSubtype="4" fill="hold" nodeType="afterEffect">
                                  <p:stCondLst>
                                    <p:cond delay="0"/>
                                  </p:stCondLst>
                                  <p:childTnLst>
                                    <p:set>
                                      <p:cBhvr>
                                        <p:cTn id="31" dur="1" fill="hold">
                                          <p:stCondLst>
                                            <p:cond delay="0"/>
                                          </p:stCondLst>
                                        </p:cTn>
                                        <p:tgtEl>
                                          <p:spTgt spid="14"/>
                                        </p:tgtEl>
                                        <p:attrNameLst>
                                          <p:attrName>style.visibility</p:attrName>
                                        </p:attrNameLst>
                                      </p:cBhvr>
                                      <p:to>
                                        <p:strVal val="visible"/>
                                      </p:to>
                                    </p:set>
                                    <p:anim calcmode="lin" valueType="num">
                                      <p:cBhvr additive="base">
                                        <p:cTn id="32" dur="500" fill="hold"/>
                                        <p:tgtEl>
                                          <p:spTgt spid="14"/>
                                        </p:tgtEl>
                                        <p:attrNameLst>
                                          <p:attrName>ppt_x</p:attrName>
                                        </p:attrNameLst>
                                      </p:cBhvr>
                                      <p:tavLst>
                                        <p:tav tm="0">
                                          <p:val>
                                            <p:strVal val="#ppt_x"/>
                                          </p:val>
                                        </p:tav>
                                        <p:tav tm="100000">
                                          <p:val>
                                            <p:strVal val="#ppt_x"/>
                                          </p:val>
                                        </p:tav>
                                      </p:tavLst>
                                    </p:anim>
                                    <p:anim calcmode="lin" valueType="num">
                                      <p:cBhvr additive="base">
                                        <p:cTn id="33" dur="500" fill="hold"/>
                                        <p:tgtEl>
                                          <p:spTgt spid="14"/>
                                        </p:tgtEl>
                                        <p:attrNameLst>
                                          <p:attrName>ppt_y</p:attrName>
                                        </p:attrNameLst>
                                      </p:cBhvr>
                                      <p:tavLst>
                                        <p:tav tm="0">
                                          <p:val>
                                            <p:strVal val="1+#ppt_h/2"/>
                                          </p:val>
                                        </p:tav>
                                        <p:tav tm="100000">
                                          <p:val>
                                            <p:strVal val="#ppt_y"/>
                                          </p:val>
                                        </p:tav>
                                      </p:tavLst>
                                    </p:anim>
                                  </p:childTnLst>
                                </p:cTn>
                              </p:par>
                            </p:childTnLst>
                          </p:cTn>
                        </p:par>
                        <p:par>
                          <p:cTn id="34" fill="hold">
                            <p:stCondLst>
                              <p:cond delay="3250"/>
                            </p:stCondLst>
                            <p:childTnLst>
                              <p:par>
                                <p:cTn id="35" presetID="2" presetClass="entr" presetSubtype="4" fill="hold" nodeType="afterEffect">
                                  <p:stCondLst>
                                    <p:cond delay="0"/>
                                  </p:stCondLst>
                                  <p:childTnLst>
                                    <p:set>
                                      <p:cBhvr>
                                        <p:cTn id="36" dur="1" fill="hold">
                                          <p:stCondLst>
                                            <p:cond delay="0"/>
                                          </p:stCondLst>
                                        </p:cTn>
                                        <p:tgtEl>
                                          <p:spTgt spid="4"/>
                                        </p:tgtEl>
                                        <p:attrNameLst>
                                          <p:attrName>style.visibility</p:attrName>
                                        </p:attrNameLst>
                                      </p:cBhvr>
                                      <p:to>
                                        <p:strVal val="visible"/>
                                      </p:to>
                                    </p:set>
                                    <p:anim calcmode="lin" valueType="num">
                                      <p:cBhvr additive="base">
                                        <p:cTn id="37" dur="500" fill="hold"/>
                                        <p:tgtEl>
                                          <p:spTgt spid="4"/>
                                        </p:tgtEl>
                                        <p:attrNameLst>
                                          <p:attrName>ppt_x</p:attrName>
                                        </p:attrNameLst>
                                      </p:cBhvr>
                                      <p:tavLst>
                                        <p:tav tm="0">
                                          <p:val>
                                            <p:strVal val="#ppt_x"/>
                                          </p:val>
                                        </p:tav>
                                        <p:tav tm="100000">
                                          <p:val>
                                            <p:strVal val="#ppt_x"/>
                                          </p:val>
                                        </p:tav>
                                      </p:tavLst>
                                    </p:anim>
                                    <p:anim calcmode="lin" valueType="num">
                                      <p:cBhvr additive="base">
                                        <p:cTn id="38" dur="500" fill="hold"/>
                                        <p:tgtEl>
                                          <p:spTgt spid="4"/>
                                        </p:tgtEl>
                                        <p:attrNameLst>
                                          <p:attrName>ppt_y</p:attrName>
                                        </p:attrNameLst>
                                      </p:cBhvr>
                                      <p:tavLst>
                                        <p:tav tm="0">
                                          <p:val>
                                            <p:strVal val="1+#ppt_h/2"/>
                                          </p:val>
                                        </p:tav>
                                        <p:tav tm="100000">
                                          <p:val>
                                            <p:strVal val="#ppt_y"/>
                                          </p:val>
                                        </p:tav>
                                      </p:tavLst>
                                    </p:anim>
                                  </p:childTnLst>
                                </p:cTn>
                              </p:par>
                            </p:childTnLst>
                          </p:cTn>
                        </p:par>
                        <p:par>
                          <p:cTn id="39" fill="hold">
                            <p:stCondLst>
                              <p:cond delay="3750"/>
                            </p:stCondLst>
                            <p:childTnLst>
                              <p:par>
                                <p:cTn id="40" presetID="2" presetClass="entr" presetSubtype="4" fill="hold" nodeType="afterEffect">
                                  <p:stCondLst>
                                    <p:cond delay="0"/>
                                  </p:stCondLst>
                                  <p:childTnLst>
                                    <p:set>
                                      <p:cBhvr>
                                        <p:cTn id="41" dur="1" fill="hold">
                                          <p:stCondLst>
                                            <p:cond delay="0"/>
                                          </p:stCondLst>
                                        </p:cTn>
                                        <p:tgtEl>
                                          <p:spTgt spid="3"/>
                                        </p:tgtEl>
                                        <p:attrNameLst>
                                          <p:attrName>style.visibility</p:attrName>
                                        </p:attrNameLst>
                                      </p:cBhvr>
                                      <p:to>
                                        <p:strVal val="visible"/>
                                      </p:to>
                                    </p:set>
                                    <p:anim calcmode="lin" valueType="num">
                                      <p:cBhvr additive="base">
                                        <p:cTn id="42" dur="500" fill="hold"/>
                                        <p:tgtEl>
                                          <p:spTgt spid="3"/>
                                        </p:tgtEl>
                                        <p:attrNameLst>
                                          <p:attrName>ppt_x</p:attrName>
                                        </p:attrNameLst>
                                      </p:cBhvr>
                                      <p:tavLst>
                                        <p:tav tm="0">
                                          <p:val>
                                            <p:strVal val="#ppt_x"/>
                                          </p:val>
                                        </p:tav>
                                        <p:tav tm="100000">
                                          <p:val>
                                            <p:strVal val="#ppt_x"/>
                                          </p:val>
                                        </p:tav>
                                      </p:tavLst>
                                    </p:anim>
                                    <p:anim calcmode="lin" valueType="num">
                                      <p:cBhvr additive="base">
                                        <p:cTn id="43" dur="500" fill="hold"/>
                                        <p:tgtEl>
                                          <p:spTgt spid="3"/>
                                        </p:tgtEl>
                                        <p:attrNameLst>
                                          <p:attrName>ppt_y</p:attrName>
                                        </p:attrNameLst>
                                      </p:cBhvr>
                                      <p:tavLst>
                                        <p:tav tm="0">
                                          <p:val>
                                            <p:strVal val="1+#ppt_h/2"/>
                                          </p:val>
                                        </p:tav>
                                        <p:tav tm="100000">
                                          <p:val>
                                            <p:strVal val="#ppt_y"/>
                                          </p:val>
                                        </p:tav>
                                      </p:tavLst>
                                    </p:anim>
                                  </p:childTnLst>
                                </p:cTn>
                              </p:par>
                            </p:childTnLst>
                          </p:cTn>
                        </p:par>
                        <p:par>
                          <p:cTn id="44" fill="hold">
                            <p:stCondLst>
                              <p:cond delay="4250"/>
                            </p:stCondLst>
                            <p:childTnLst>
                              <p:par>
                                <p:cTn id="45" presetID="2" presetClass="entr" presetSubtype="8" decel="100000" fill="hold" grpId="0" nodeType="afterEffect">
                                  <p:stCondLst>
                                    <p:cond delay="0"/>
                                  </p:stCondLst>
                                  <p:childTnLst>
                                    <p:set>
                                      <p:cBhvr>
                                        <p:cTn id="46" dur="1" fill="hold">
                                          <p:stCondLst>
                                            <p:cond delay="0"/>
                                          </p:stCondLst>
                                        </p:cTn>
                                        <p:tgtEl>
                                          <p:spTgt spid="17"/>
                                        </p:tgtEl>
                                        <p:attrNameLst>
                                          <p:attrName>style.visibility</p:attrName>
                                        </p:attrNameLst>
                                      </p:cBhvr>
                                      <p:to>
                                        <p:strVal val="visible"/>
                                      </p:to>
                                    </p:set>
                                    <p:anim calcmode="lin" valueType="num">
                                      <p:cBhvr additive="base">
                                        <p:cTn id="47" dur="500" fill="hold"/>
                                        <p:tgtEl>
                                          <p:spTgt spid="17"/>
                                        </p:tgtEl>
                                        <p:attrNameLst>
                                          <p:attrName>ppt_x</p:attrName>
                                        </p:attrNameLst>
                                      </p:cBhvr>
                                      <p:tavLst>
                                        <p:tav tm="0">
                                          <p:val>
                                            <p:strVal val="0-#ppt_w/2"/>
                                          </p:val>
                                        </p:tav>
                                        <p:tav tm="100000">
                                          <p:val>
                                            <p:strVal val="#ppt_x"/>
                                          </p:val>
                                        </p:tav>
                                      </p:tavLst>
                                    </p:anim>
                                    <p:anim calcmode="lin" valueType="num">
                                      <p:cBhvr additive="base">
                                        <p:cTn id="48" dur="500" fill="hold"/>
                                        <p:tgtEl>
                                          <p:spTgt spid="1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17" grpId="0" animBg="1"/>
    </p:bldLst>
  </p:timing>
</p:sld>
</file>

<file path=ppt/slides/slide118.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5" name="Text Placeholder 4"/>
          <p:cNvSpPr txBox="1">
            <a:spLocks/>
          </p:cNvSpPr>
          <p:nvPr/>
        </p:nvSpPr>
        <p:spPr>
          <a:xfrm>
            <a:off x="2548507" y="470193"/>
            <a:ext cx="6314595" cy="918045"/>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US" sz="2500" dirty="0">
                <a:solidFill>
                  <a:schemeClr val="bg1">
                    <a:lumMod val="50000"/>
                  </a:schemeClr>
                </a:solidFill>
                <a:latin typeface="Bebas Neue" panose="020B0606020202050201" pitchFamily="34" charset="0"/>
                <a:cs typeface="Calibri"/>
              </a:rPr>
              <a:t>AESTHETICS</a:t>
            </a:r>
            <a:endParaRPr lang="id-ID" sz="2500" dirty="0">
              <a:solidFill>
                <a:schemeClr val="bg1">
                  <a:lumMod val="50000"/>
                </a:schemeClr>
              </a:solidFill>
              <a:latin typeface="Bebas Neue" panose="020B0606020202050201" pitchFamily="34" charset="0"/>
              <a:cs typeface="Calibri"/>
            </a:endParaRPr>
          </a:p>
        </p:txBody>
      </p:sp>
      <p:pic>
        <p:nvPicPr>
          <p:cNvPr id="8" name="Picture 7"/>
          <p:cNvPicPr>
            <a:picLocks noChangeAspect="1"/>
          </p:cNvPicPr>
          <p:nvPr/>
        </p:nvPicPr>
        <p:blipFill rotWithShape="1">
          <a:blip r:embed="rId2" cstate="print">
            <a:extLst>
              <a:ext uri="{28A0092B-C50C-407E-A947-70E740481C1C}">
                <a14:useLocalDpi xmlns:a14="http://schemas.microsoft.com/office/drawing/2010/main" val="0"/>
              </a:ext>
            </a:extLst>
          </a:blip>
          <a:srcRect l="38800" t="11718" r="4216" b="67589"/>
          <a:stretch/>
        </p:blipFill>
        <p:spPr>
          <a:xfrm>
            <a:off x="87697" y="77905"/>
            <a:ext cx="2888016" cy="1310333"/>
          </a:xfrm>
          <a:prstGeom prst="rect">
            <a:avLst/>
          </a:prstGeom>
        </p:spPr>
      </p:pic>
      <p:pic>
        <p:nvPicPr>
          <p:cNvPr id="9" name="Picture 7" descr="C:\Users\Pooja Potdar\Desktop\POOJA POTDAR\Aesthetics Youth\AESTHETICS Photos\IMG_0032.JPG"/>
          <p:cNvPicPr>
            <a:picLocks noChangeAspect="1" noChangeArrowheads="1"/>
          </p:cNvPicPr>
          <p:nvPr/>
        </p:nvPicPr>
        <p:blipFill>
          <a:blip r:embed="rId3" cstate="print"/>
          <a:srcRect/>
          <a:stretch>
            <a:fillRect/>
          </a:stretch>
        </p:blipFill>
        <p:spPr bwMode="auto">
          <a:xfrm>
            <a:off x="7968704" y="1592927"/>
            <a:ext cx="3840480" cy="2361092"/>
          </a:xfrm>
          <a:prstGeom prst="rect">
            <a:avLst/>
          </a:prstGeom>
          <a:noFill/>
          <a:ln>
            <a:noFill/>
          </a:ln>
        </p:spPr>
      </p:pic>
      <p:pic>
        <p:nvPicPr>
          <p:cNvPr id="13" name="Picture 5" descr="C:\Users\Pooja Potdar\Desktop\POOJA POTDAR\Aesthetics Youth\AESTHETICS Photos\IMG_0278.JPG"/>
          <p:cNvPicPr>
            <a:picLocks noChangeAspect="1" noChangeArrowheads="1"/>
          </p:cNvPicPr>
          <p:nvPr/>
        </p:nvPicPr>
        <p:blipFill>
          <a:blip r:embed="rId4" cstate="print"/>
          <a:srcRect l="15504" t="9884" r="3101" b="5814"/>
          <a:stretch>
            <a:fillRect/>
          </a:stretch>
        </p:blipFill>
        <p:spPr bwMode="auto">
          <a:xfrm rot="16200000">
            <a:off x="-792682" y="2385608"/>
            <a:ext cx="5121939" cy="3536577"/>
          </a:xfrm>
          <a:prstGeom prst="rect">
            <a:avLst/>
          </a:prstGeom>
          <a:noFill/>
          <a:ln>
            <a:noFill/>
          </a:ln>
        </p:spPr>
      </p:pic>
      <p:pic>
        <p:nvPicPr>
          <p:cNvPr id="14" name="Picture 6" descr="C:\Users\Pooja Potdar\Desktop\POOJA POTDAR\Aesthetics Youth\AESTHETICS Photos\IMG_0472.JPG"/>
          <p:cNvPicPr>
            <a:picLocks noChangeAspect="1" noChangeArrowheads="1"/>
          </p:cNvPicPr>
          <p:nvPr/>
        </p:nvPicPr>
        <p:blipFill>
          <a:blip r:embed="rId5" cstate="print"/>
          <a:srcRect/>
          <a:stretch>
            <a:fillRect/>
          </a:stretch>
        </p:blipFill>
        <p:spPr bwMode="auto">
          <a:xfrm>
            <a:off x="3894257" y="1592927"/>
            <a:ext cx="3840480" cy="2358190"/>
          </a:xfrm>
          <a:prstGeom prst="rect">
            <a:avLst/>
          </a:prstGeom>
          <a:noFill/>
          <a:ln>
            <a:noFill/>
          </a:ln>
        </p:spPr>
      </p:pic>
      <p:sp>
        <p:nvSpPr>
          <p:cNvPr id="15" name="Rectangle 14"/>
          <p:cNvSpPr/>
          <p:nvPr/>
        </p:nvSpPr>
        <p:spPr>
          <a:xfrm>
            <a:off x="-2" y="6710082"/>
            <a:ext cx="12192002" cy="147917"/>
          </a:xfrm>
          <a:prstGeom prst="rect">
            <a:avLst/>
          </a:prstGeom>
          <a:solidFill>
            <a:srgbClr val="666666"/>
          </a:solid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2400" dirty="0">
              <a:latin typeface="Arial"/>
              <a:cs typeface="Arial"/>
            </a:endParaRPr>
          </a:p>
        </p:txBody>
      </p:sp>
      <p:pic>
        <p:nvPicPr>
          <p:cNvPr id="17" name="Picture 9" descr="C:\Users\Pooja Potdar\Desktop\POOJA POTDAR\Aesthetics Youth\AESTHETICS Photos\IMG_0326.JPG"/>
          <p:cNvPicPr>
            <a:picLocks noChangeAspect="1" noChangeArrowheads="1"/>
          </p:cNvPicPr>
          <p:nvPr/>
        </p:nvPicPr>
        <p:blipFill>
          <a:blip r:embed="rId6" cstate="print"/>
          <a:srcRect/>
          <a:stretch>
            <a:fillRect/>
          </a:stretch>
        </p:blipFill>
        <p:spPr bwMode="auto">
          <a:xfrm>
            <a:off x="3894257" y="4219353"/>
            <a:ext cx="3840480" cy="2495513"/>
          </a:xfrm>
          <a:prstGeom prst="rect">
            <a:avLst/>
          </a:prstGeom>
          <a:noFill/>
          <a:ln>
            <a:noFill/>
          </a:ln>
        </p:spPr>
      </p:pic>
      <p:pic>
        <p:nvPicPr>
          <p:cNvPr id="19" name="Picture 16" descr="C:\Users\Pooja Potdar\Desktop\POOJA POTDAR\Aesthetics Youth\AESTHETICS Photos\IMG_0461.JPG"/>
          <p:cNvPicPr>
            <a:picLocks noChangeAspect="1" noChangeArrowheads="1"/>
          </p:cNvPicPr>
          <p:nvPr/>
        </p:nvPicPr>
        <p:blipFill>
          <a:blip r:embed="rId7" cstate="print"/>
          <a:srcRect/>
          <a:stretch>
            <a:fillRect/>
          </a:stretch>
        </p:blipFill>
        <p:spPr bwMode="auto">
          <a:xfrm>
            <a:off x="7968704" y="4293694"/>
            <a:ext cx="3840480" cy="2421172"/>
          </a:xfrm>
          <a:prstGeom prst="rect">
            <a:avLst/>
          </a:prstGeom>
          <a:noFill/>
          <a:ln>
            <a:noFill/>
          </a:ln>
        </p:spPr>
      </p:pic>
      <p:sp>
        <p:nvSpPr>
          <p:cNvPr id="16" name="Rectangle 15"/>
          <p:cNvSpPr/>
          <p:nvPr/>
        </p:nvSpPr>
        <p:spPr>
          <a:xfrm>
            <a:off x="4023203" y="985695"/>
            <a:ext cx="3200400" cy="45719"/>
          </a:xfrm>
          <a:prstGeom prst="rect">
            <a:avLst/>
          </a:prstGeom>
          <a:gradFill flip="none" rotWithShape="1">
            <a:gsLst>
              <a:gs pos="0">
                <a:schemeClr val="accent1">
                  <a:lumMod val="40000"/>
                  <a:lumOff val="60000"/>
                </a:schemeClr>
              </a:gs>
              <a:gs pos="46000">
                <a:schemeClr val="accent1">
                  <a:lumMod val="95000"/>
                  <a:lumOff val="5000"/>
                </a:schemeClr>
              </a:gs>
              <a:gs pos="100000">
                <a:schemeClr val="accent1">
                  <a:lumMod val="60000"/>
                </a:schemeClr>
              </a:gs>
            </a:gsLst>
            <a:path path="circle">
              <a:fillToRect l="50000" t="130000" r="50000" b="-3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pic>
        <p:nvPicPr>
          <p:cNvPr id="2" name="Picture 1" descr="A logo for a company&#10;&#10;Description automatically generated">
            <a:extLst>
              <a:ext uri="{FF2B5EF4-FFF2-40B4-BE49-F238E27FC236}">
                <a16:creationId xmlns:a16="http://schemas.microsoft.com/office/drawing/2014/main" id="{0E128F97-9EDE-AEDA-CB79-B652180BF233}"/>
              </a:ext>
            </a:extLst>
          </p:cNvPr>
          <p:cNvPicPr>
            <a:picLocks noChangeAspect="1"/>
          </p:cNvPicPr>
          <p:nvPr/>
        </p:nvPicPr>
        <p:blipFill>
          <a:blip r:embed="rId8" cstate="print">
            <a:extLst>
              <a:ext uri="{28A0092B-C50C-407E-A947-70E740481C1C}">
                <a14:useLocalDpi xmlns:a14="http://schemas.microsoft.com/office/drawing/2010/main" val="0"/>
              </a:ext>
            </a:extLst>
          </a:blip>
          <a:stretch>
            <a:fillRect/>
          </a:stretch>
        </p:blipFill>
        <p:spPr>
          <a:xfrm>
            <a:off x="10823317" y="136290"/>
            <a:ext cx="1213200" cy="1213200"/>
          </a:xfrm>
          <a:prstGeom prst="rect">
            <a:avLst/>
          </a:prstGeom>
        </p:spPr>
      </p:pic>
    </p:spTree>
    <p:extLst>
      <p:ext uri="{BB962C8B-B14F-4D97-AF65-F5344CB8AC3E}">
        <p14:creationId xmlns:p14="http://schemas.microsoft.com/office/powerpoint/2010/main" val="1380284012"/>
      </p:ext>
    </p:extLst>
  </p:cSld>
  <p:clrMapOvr>
    <a:masterClrMapping/>
  </p:clrMapOvr>
  <p:transition spd="slow">
    <p:push/>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100000" fill="hold" grpId="0" nodeType="withEffect">
                                  <p:stCondLst>
                                    <p:cond delay="25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0-#ppt_w/2"/>
                                          </p:val>
                                        </p:tav>
                                        <p:tav tm="100000">
                                          <p:val>
                                            <p:strVal val="#ppt_x"/>
                                          </p:val>
                                        </p:tav>
                                      </p:tavLst>
                                    </p:anim>
                                    <p:anim calcmode="lin" valueType="num">
                                      <p:cBhvr additive="base">
                                        <p:cTn id="8" dur="500" fill="hold"/>
                                        <p:tgtEl>
                                          <p:spTgt spid="5"/>
                                        </p:tgtEl>
                                        <p:attrNameLst>
                                          <p:attrName>ppt_y</p:attrName>
                                        </p:attrNameLst>
                                      </p:cBhvr>
                                      <p:tavLst>
                                        <p:tav tm="0">
                                          <p:val>
                                            <p:strVal val="#ppt_y"/>
                                          </p:val>
                                        </p:tav>
                                        <p:tav tm="100000">
                                          <p:val>
                                            <p:strVal val="#ppt_y"/>
                                          </p:val>
                                        </p:tav>
                                      </p:tavLst>
                                    </p:anim>
                                  </p:childTnLst>
                                </p:cTn>
                              </p:par>
                            </p:childTnLst>
                          </p:cTn>
                        </p:par>
                        <p:par>
                          <p:cTn id="9" fill="hold">
                            <p:stCondLst>
                              <p:cond delay="750"/>
                            </p:stCondLst>
                            <p:childTnLst>
                              <p:par>
                                <p:cTn id="10" presetID="2" presetClass="entr" presetSubtype="4" fill="hold" nodeType="afterEffect">
                                  <p:stCondLst>
                                    <p:cond delay="0"/>
                                  </p:stCondLst>
                                  <p:childTnLst>
                                    <p:set>
                                      <p:cBhvr>
                                        <p:cTn id="11" dur="1" fill="hold">
                                          <p:stCondLst>
                                            <p:cond delay="0"/>
                                          </p:stCondLst>
                                        </p:cTn>
                                        <p:tgtEl>
                                          <p:spTgt spid="13"/>
                                        </p:tgtEl>
                                        <p:attrNameLst>
                                          <p:attrName>style.visibility</p:attrName>
                                        </p:attrNameLst>
                                      </p:cBhvr>
                                      <p:to>
                                        <p:strVal val="visible"/>
                                      </p:to>
                                    </p:set>
                                    <p:anim calcmode="lin" valueType="num">
                                      <p:cBhvr additive="base">
                                        <p:cTn id="12" dur="500" fill="hold"/>
                                        <p:tgtEl>
                                          <p:spTgt spid="13"/>
                                        </p:tgtEl>
                                        <p:attrNameLst>
                                          <p:attrName>ppt_x</p:attrName>
                                        </p:attrNameLst>
                                      </p:cBhvr>
                                      <p:tavLst>
                                        <p:tav tm="0">
                                          <p:val>
                                            <p:strVal val="#ppt_x"/>
                                          </p:val>
                                        </p:tav>
                                        <p:tav tm="100000">
                                          <p:val>
                                            <p:strVal val="#ppt_x"/>
                                          </p:val>
                                        </p:tav>
                                      </p:tavLst>
                                    </p:anim>
                                    <p:anim calcmode="lin" valueType="num">
                                      <p:cBhvr additive="base">
                                        <p:cTn id="13" dur="500" fill="hold"/>
                                        <p:tgtEl>
                                          <p:spTgt spid="13"/>
                                        </p:tgtEl>
                                        <p:attrNameLst>
                                          <p:attrName>ppt_y</p:attrName>
                                        </p:attrNameLst>
                                      </p:cBhvr>
                                      <p:tavLst>
                                        <p:tav tm="0">
                                          <p:val>
                                            <p:strVal val="1+#ppt_h/2"/>
                                          </p:val>
                                        </p:tav>
                                        <p:tav tm="100000">
                                          <p:val>
                                            <p:strVal val="#ppt_y"/>
                                          </p:val>
                                        </p:tav>
                                      </p:tavLst>
                                    </p:anim>
                                  </p:childTnLst>
                                </p:cTn>
                              </p:par>
                            </p:childTnLst>
                          </p:cTn>
                        </p:par>
                        <p:par>
                          <p:cTn id="14" fill="hold">
                            <p:stCondLst>
                              <p:cond delay="1250"/>
                            </p:stCondLst>
                            <p:childTnLst>
                              <p:par>
                                <p:cTn id="15" presetID="2" presetClass="entr" presetSubtype="4" fill="hold" nodeType="afterEffect">
                                  <p:stCondLst>
                                    <p:cond delay="0"/>
                                  </p:stCondLst>
                                  <p:childTnLst>
                                    <p:set>
                                      <p:cBhvr>
                                        <p:cTn id="16" dur="1" fill="hold">
                                          <p:stCondLst>
                                            <p:cond delay="0"/>
                                          </p:stCondLst>
                                        </p:cTn>
                                        <p:tgtEl>
                                          <p:spTgt spid="14"/>
                                        </p:tgtEl>
                                        <p:attrNameLst>
                                          <p:attrName>style.visibility</p:attrName>
                                        </p:attrNameLst>
                                      </p:cBhvr>
                                      <p:to>
                                        <p:strVal val="visible"/>
                                      </p:to>
                                    </p:set>
                                    <p:anim calcmode="lin" valueType="num">
                                      <p:cBhvr additive="base">
                                        <p:cTn id="17" dur="500" fill="hold"/>
                                        <p:tgtEl>
                                          <p:spTgt spid="14"/>
                                        </p:tgtEl>
                                        <p:attrNameLst>
                                          <p:attrName>ppt_x</p:attrName>
                                        </p:attrNameLst>
                                      </p:cBhvr>
                                      <p:tavLst>
                                        <p:tav tm="0">
                                          <p:val>
                                            <p:strVal val="#ppt_x"/>
                                          </p:val>
                                        </p:tav>
                                        <p:tav tm="100000">
                                          <p:val>
                                            <p:strVal val="#ppt_x"/>
                                          </p:val>
                                        </p:tav>
                                      </p:tavLst>
                                    </p:anim>
                                    <p:anim calcmode="lin" valueType="num">
                                      <p:cBhvr additive="base">
                                        <p:cTn id="18" dur="500" fill="hold"/>
                                        <p:tgtEl>
                                          <p:spTgt spid="14"/>
                                        </p:tgtEl>
                                        <p:attrNameLst>
                                          <p:attrName>ppt_y</p:attrName>
                                        </p:attrNameLst>
                                      </p:cBhvr>
                                      <p:tavLst>
                                        <p:tav tm="0">
                                          <p:val>
                                            <p:strVal val="1+#ppt_h/2"/>
                                          </p:val>
                                        </p:tav>
                                        <p:tav tm="100000">
                                          <p:val>
                                            <p:strVal val="#ppt_y"/>
                                          </p:val>
                                        </p:tav>
                                      </p:tavLst>
                                    </p:anim>
                                  </p:childTnLst>
                                </p:cTn>
                              </p:par>
                            </p:childTnLst>
                          </p:cTn>
                        </p:par>
                        <p:par>
                          <p:cTn id="19" fill="hold">
                            <p:stCondLst>
                              <p:cond delay="1750"/>
                            </p:stCondLst>
                            <p:childTnLst>
                              <p:par>
                                <p:cTn id="20" presetID="2" presetClass="entr" presetSubtype="4" fill="hold" nodeType="afterEffect">
                                  <p:stCondLst>
                                    <p:cond delay="0"/>
                                  </p:stCondLst>
                                  <p:childTnLst>
                                    <p:set>
                                      <p:cBhvr>
                                        <p:cTn id="21" dur="1" fill="hold">
                                          <p:stCondLst>
                                            <p:cond delay="0"/>
                                          </p:stCondLst>
                                        </p:cTn>
                                        <p:tgtEl>
                                          <p:spTgt spid="9"/>
                                        </p:tgtEl>
                                        <p:attrNameLst>
                                          <p:attrName>style.visibility</p:attrName>
                                        </p:attrNameLst>
                                      </p:cBhvr>
                                      <p:to>
                                        <p:strVal val="visible"/>
                                      </p:to>
                                    </p:set>
                                    <p:anim calcmode="lin" valueType="num">
                                      <p:cBhvr additive="base">
                                        <p:cTn id="22" dur="500" fill="hold"/>
                                        <p:tgtEl>
                                          <p:spTgt spid="9"/>
                                        </p:tgtEl>
                                        <p:attrNameLst>
                                          <p:attrName>ppt_x</p:attrName>
                                        </p:attrNameLst>
                                      </p:cBhvr>
                                      <p:tavLst>
                                        <p:tav tm="0">
                                          <p:val>
                                            <p:strVal val="#ppt_x"/>
                                          </p:val>
                                        </p:tav>
                                        <p:tav tm="100000">
                                          <p:val>
                                            <p:strVal val="#ppt_x"/>
                                          </p:val>
                                        </p:tav>
                                      </p:tavLst>
                                    </p:anim>
                                    <p:anim calcmode="lin" valueType="num">
                                      <p:cBhvr additive="base">
                                        <p:cTn id="23" dur="500" fill="hold"/>
                                        <p:tgtEl>
                                          <p:spTgt spid="9"/>
                                        </p:tgtEl>
                                        <p:attrNameLst>
                                          <p:attrName>ppt_y</p:attrName>
                                        </p:attrNameLst>
                                      </p:cBhvr>
                                      <p:tavLst>
                                        <p:tav tm="0">
                                          <p:val>
                                            <p:strVal val="1+#ppt_h/2"/>
                                          </p:val>
                                        </p:tav>
                                        <p:tav tm="100000">
                                          <p:val>
                                            <p:strVal val="#ppt_y"/>
                                          </p:val>
                                        </p:tav>
                                      </p:tavLst>
                                    </p:anim>
                                  </p:childTnLst>
                                </p:cTn>
                              </p:par>
                            </p:childTnLst>
                          </p:cTn>
                        </p:par>
                        <p:par>
                          <p:cTn id="24" fill="hold">
                            <p:stCondLst>
                              <p:cond delay="2250"/>
                            </p:stCondLst>
                            <p:childTnLst>
                              <p:par>
                                <p:cTn id="25" presetID="2" presetClass="entr" presetSubtype="4" fill="hold" nodeType="afterEffect">
                                  <p:stCondLst>
                                    <p:cond delay="0"/>
                                  </p:stCondLst>
                                  <p:childTnLst>
                                    <p:set>
                                      <p:cBhvr>
                                        <p:cTn id="26" dur="1" fill="hold">
                                          <p:stCondLst>
                                            <p:cond delay="0"/>
                                          </p:stCondLst>
                                        </p:cTn>
                                        <p:tgtEl>
                                          <p:spTgt spid="17"/>
                                        </p:tgtEl>
                                        <p:attrNameLst>
                                          <p:attrName>style.visibility</p:attrName>
                                        </p:attrNameLst>
                                      </p:cBhvr>
                                      <p:to>
                                        <p:strVal val="visible"/>
                                      </p:to>
                                    </p:set>
                                    <p:anim calcmode="lin" valueType="num">
                                      <p:cBhvr additive="base">
                                        <p:cTn id="27" dur="500" fill="hold"/>
                                        <p:tgtEl>
                                          <p:spTgt spid="17"/>
                                        </p:tgtEl>
                                        <p:attrNameLst>
                                          <p:attrName>ppt_x</p:attrName>
                                        </p:attrNameLst>
                                      </p:cBhvr>
                                      <p:tavLst>
                                        <p:tav tm="0">
                                          <p:val>
                                            <p:strVal val="#ppt_x"/>
                                          </p:val>
                                        </p:tav>
                                        <p:tav tm="100000">
                                          <p:val>
                                            <p:strVal val="#ppt_x"/>
                                          </p:val>
                                        </p:tav>
                                      </p:tavLst>
                                    </p:anim>
                                    <p:anim calcmode="lin" valueType="num">
                                      <p:cBhvr additive="base">
                                        <p:cTn id="28" dur="500" fill="hold"/>
                                        <p:tgtEl>
                                          <p:spTgt spid="17"/>
                                        </p:tgtEl>
                                        <p:attrNameLst>
                                          <p:attrName>ppt_y</p:attrName>
                                        </p:attrNameLst>
                                      </p:cBhvr>
                                      <p:tavLst>
                                        <p:tav tm="0">
                                          <p:val>
                                            <p:strVal val="1+#ppt_h/2"/>
                                          </p:val>
                                        </p:tav>
                                        <p:tav tm="100000">
                                          <p:val>
                                            <p:strVal val="#ppt_y"/>
                                          </p:val>
                                        </p:tav>
                                      </p:tavLst>
                                    </p:anim>
                                  </p:childTnLst>
                                </p:cTn>
                              </p:par>
                            </p:childTnLst>
                          </p:cTn>
                        </p:par>
                        <p:par>
                          <p:cTn id="29" fill="hold">
                            <p:stCondLst>
                              <p:cond delay="2750"/>
                            </p:stCondLst>
                            <p:childTnLst>
                              <p:par>
                                <p:cTn id="30" presetID="2" presetClass="entr" presetSubtype="4" fill="hold" nodeType="afterEffect">
                                  <p:stCondLst>
                                    <p:cond delay="0"/>
                                  </p:stCondLst>
                                  <p:childTnLst>
                                    <p:set>
                                      <p:cBhvr>
                                        <p:cTn id="31" dur="1" fill="hold">
                                          <p:stCondLst>
                                            <p:cond delay="0"/>
                                          </p:stCondLst>
                                        </p:cTn>
                                        <p:tgtEl>
                                          <p:spTgt spid="19"/>
                                        </p:tgtEl>
                                        <p:attrNameLst>
                                          <p:attrName>style.visibility</p:attrName>
                                        </p:attrNameLst>
                                      </p:cBhvr>
                                      <p:to>
                                        <p:strVal val="visible"/>
                                      </p:to>
                                    </p:set>
                                    <p:anim calcmode="lin" valueType="num">
                                      <p:cBhvr additive="base">
                                        <p:cTn id="32" dur="500" fill="hold"/>
                                        <p:tgtEl>
                                          <p:spTgt spid="19"/>
                                        </p:tgtEl>
                                        <p:attrNameLst>
                                          <p:attrName>ppt_x</p:attrName>
                                        </p:attrNameLst>
                                      </p:cBhvr>
                                      <p:tavLst>
                                        <p:tav tm="0">
                                          <p:val>
                                            <p:strVal val="#ppt_x"/>
                                          </p:val>
                                        </p:tav>
                                        <p:tav tm="100000">
                                          <p:val>
                                            <p:strVal val="#ppt_x"/>
                                          </p:val>
                                        </p:tav>
                                      </p:tavLst>
                                    </p:anim>
                                    <p:anim calcmode="lin" valueType="num">
                                      <p:cBhvr additive="base">
                                        <p:cTn id="33" dur="500" fill="hold"/>
                                        <p:tgtEl>
                                          <p:spTgt spid="19"/>
                                        </p:tgtEl>
                                        <p:attrNameLst>
                                          <p:attrName>ppt_y</p:attrName>
                                        </p:attrNameLst>
                                      </p:cBhvr>
                                      <p:tavLst>
                                        <p:tav tm="0">
                                          <p:val>
                                            <p:strVal val="1+#ppt_h/2"/>
                                          </p:val>
                                        </p:tav>
                                        <p:tav tm="100000">
                                          <p:val>
                                            <p:strVal val="#ppt_y"/>
                                          </p:val>
                                        </p:tav>
                                      </p:tavLst>
                                    </p:anim>
                                  </p:childTnLst>
                                </p:cTn>
                              </p:par>
                            </p:childTnLst>
                          </p:cTn>
                        </p:par>
                        <p:par>
                          <p:cTn id="34" fill="hold">
                            <p:stCondLst>
                              <p:cond delay="3250"/>
                            </p:stCondLst>
                            <p:childTnLst>
                              <p:par>
                                <p:cTn id="35" presetID="2" presetClass="entr" presetSubtype="8" decel="100000" fill="hold" grpId="0" nodeType="afterEffect">
                                  <p:stCondLst>
                                    <p:cond delay="0"/>
                                  </p:stCondLst>
                                  <p:childTnLst>
                                    <p:set>
                                      <p:cBhvr>
                                        <p:cTn id="36" dur="1" fill="hold">
                                          <p:stCondLst>
                                            <p:cond delay="0"/>
                                          </p:stCondLst>
                                        </p:cTn>
                                        <p:tgtEl>
                                          <p:spTgt spid="16"/>
                                        </p:tgtEl>
                                        <p:attrNameLst>
                                          <p:attrName>style.visibility</p:attrName>
                                        </p:attrNameLst>
                                      </p:cBhvr>
                                      <p:to>
                                        <p:strVal val="visible"/>
                                      </p:to>
                                    </p:set>
                                    <p:anim calcmode="lin" valueType="num">
                                      <p:cBhvr additive="base">
                                        <p:cTn id="37" dur="500" fill="hold"/>
                                        <p:tgtEl>
                                          <p:spTgt spid="16"/>
                                        </p:tgtEl>
                                        <p:attrNameLst>
                                          <p:attrName>ppt_x</p:attrName>
                                        </p:attrNameLst>
                                      </p:cBhvr>
                                      <p:tavLst>
                                        <p:tav tm="0">
                                          <p:val>
                                            <p:strVal val="0-#ppt_w/2"/>
                                          </p:val>
                                        </p:tav>
                                        <p:tav tm="100000">
                                          <p:val>
                                            <p:strVal val="#ppt_x"/>
                                          </p:val>
                                        </p:tav>
                                      </p:tavLst>
                                    </p:anim>
                                    <p:anim calcmode="lin" valueType="num">
                                      <p:cBhvr additive="base">
                                        <p:cTn id="38" dur="500" fill="hold"/>
                                        <p:tgtEl>
                                          <p:spTgt spid="1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16" grpId="0" animBg="1"/>
    </p:bldLst>
  </p:timing>
</p:sld>
</file>

<file path=ppt/slides/slide119.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2" name="Picture 1" descr="A logo for a company&#10;&#10;Description automatically generated">
            <a:extLst>
              <a:ext uri="{FF2B5EF4-FFF2-40B4-BE49-F238E27FC236}">
                <a16:creationId xmlns:a16="http://schemas.microsoft.com/office/drawing/2014/main" id="{2A33A499-C6FD-9E1D-A74B-CA7409188880}"/>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10823317" y="136290"/>
            <a:ext cx="1213200" cy="1213200"/>
          </a:xfrm>
          <a:prstGeom prst="rect">
            <a:avLst/>
          </a:prstGeom>
        </p:spPr>
      </p:pic>
      <p:sp>
        <p:nvSpPr>
          <p:cNvPr id="18" name="Rectangle 17"/>
          <p:cNvSpPr/>
          <p:nvPr/>
        </p:nvSpPr>
        <p:spPr>
          <a:xfrm>
            <a:off x="3146903" y="985695"/>
            <a:ext cx="5029200" cy="45719"/>
          </a:xfrm>
          <a:prstGeom prst="rect">
            <a:avLst/>
          </a:prstGeom>
          <a:gradFill flip="none" rotWithShape="1">
            <a:gsLst>
              <a:gs pos="0">
                <a:schemeClr val="accent1">
                  <a:lumMod val="40000"/>
                  <a:lumOff val="60000"/>
                </a:schemeClr>
              </a:gs>
              <a:gs pos="46000">
                <a:schemeClr val="accent1">
                  <a:lumMod val="95000"/>
                  <a:lumOff val="5000"/>
                </a:schemeClr>
              </a:gs>
              <a:gs pos="100000">
                <a:schemeClr val="accent1">
                  <a:lumMod val="60000"/>
                </a:schemeClr>
              </a:gs>
            </a:gsLst>
            <a:path path="circle">
              <a:fillToRect l="50000" t="130000" r="50000" b="-3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 name="Text Placeholder 4"/>
          <p:cNvSpPr txBox="1">
            <a:spLocks/>
          </p:cNvSpPr>
          <p:nvPr/>
        </p:nvSpPr>
        <p:spPr>
          <a:xfrm>
            <a:off x="2548507" y="470193"/>
            <a:ext cx="6314595" cy="918045"/>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US" sz="2500" dirty="0">
                <a:solidFill>
                  <a:schemeClr val="bg1">
                    <a:lumMod val="50000"/>
                  </a:schemeClr>
                </a:solidFill>
                <a:latin typeface="Bebas Neue" panose="020B0606020202050201" pitchFamily="34" charset="0"/>
                <a:cs typeface="Calibri"/>
              </a:rPr>
              <a:t>AESTHETICS - STUDENT FILMS</a:t>
            </a:r>
            <a:endParaRPr lang="id-ID" sz="1800" dirty="0">
              <a:solidFill>
                <a:schemeClr val="bg1">
                  <a:lumMod val="50000"/>
                </a:schemeClr>
              </a:solidFill>
              <a:latin typeface="Bebas Neue" panose="020B0606020202050201" pitchFamily="34" charset="0"/>
              <a:cs typeface="Calibri"/>
            </a:endParaRPr>
          </a:p>
        </p:txBody>
      </p:sp>
      <p:sp>
        <p:nvSpPr>
          <p:cNvPr id="5" name="TextBox 4"/>
          <p:cNvSpPr txBox="1"/>
          <p:nvPr/>
        </p:nvSpPr>
        <p:spPr>
          <a:xfrm>
            <a:off x="4585645" y="3347097"/>
            <a:ext cx="3032162" cy="369332"/>
          </a:xfrm>
          <a:prstGeom prst="rect">
            <a:avLst/>
          </a:prstGeom>
          <a:noFill/>
        </p:spPr>
        <p:txBody>
          <a:bodyPr wrap="square" rtlCol="0">
            <a:spAutoFit/>
          </a:bodyPr>
          <a:lstStyle/>
          <a:p>
            <a:pPr algn="ctr"/>
            <a:r>
              <a:rPr lang="en-US" dirty="0">
                <a:ln>
                  <a:solidFill>
                    <a:schemeClr val="tx1">
                      <a:lumMod val="95000"/>
                      <a:lumOff val="5000"/>
                    </a:schemeClr>
                  </a:solidFill>
                </a:ln>
                <a:solidFill>
                  <a:schemeClr val="tx1">
                    <a:lumMod val="95000"/>
                    <a:lumOff val="5000"/>
                  </a:schemeClr>
                </a:solidFill>
                <a:hlinkClick r:id="rId3"/>
              </a:rPr>
              <a:t>YEH KAISI PUJA</a:t>
            </a:r>
            <a:endParaRPr lang="en-US" dirty="0">
              <a:ln>
                <a:solidFill>
                  <a:schemeClr val="tx1">
                    <a:lumMod val="95000"/>
                    <a:lumOff val="5000"/>
                  </a:schemeClr>
                </a:solidFill>
              </a:ln>
              <a:solidFill>
                <a:schemeClr val="tx1">
                  <a:lumMod val="95000"/>
                  <a:lumOff val="5000"/>
                </a:schemeClr>
              </a:solidFill>
            </a:endParaRPr>
          </a:p>
        </p:txBody>
      </p:sp>
      <p:sp>
        <p:nvSpPr>
          <p:cNvPr id="7" name="TextBox 6"/>
          <p:cNvSpPr txBox="1"/>
          <p:nvPr/>
        </p:nvSpPr>
        <p:spPr>
          <a:xfrm>
            <a:off x="8333876" y="3347097"/>
            <a:ext cx="3225964" cy="369332"/>
          </a:xfrm>
          <a:prstGeom prst="rect">
            <a:avLst/>
          </a:prstGeom>
          <a:noFill/>
        </p:spPr>
        <p:txBody>
          <a:bodyPr wrap="square" rtlCol="0">
            <a:spAutoFit/>
          </a:bodyPr>
          <a:lstStyle/>
          <a:p>
            <a:pPr algn="ctr"/>
            <a:r>
              <a:rPr lang="en-US" dirty="0">
                <a:ln>
                  <a:solidFill>
                    <a:schemeClr val="tx1">
                      <a:lumMod val="95000"/>
                      <a:lumOff val="5000"/>
                    </a:schemeClr>
                  </a:solidFill>
                </a:ln>
                <a:solidFill>
                  <a:schemeClr val="tx1">
                    <a:lumMod val="95000"/>
                    <a:lumOff val="5000"/>
                  </a:schemeClr>
                </a:solidFill>
                <a:hlinkClick r:id="rId4"/>
              </a:rPr>
              <a:t>YEH JEEVAN HAI</a:t>
            </a:r>
            <a:endParaRPr lang="en-US" dirty="0">
              <a:ln>
                <a:solidFill>
                  <a:schemeClr val="tx1">
                    <a:lumMod val="95000"/>
                    <a:lumOff val="5000"/>
                  </a:schemeClr>
                </a:solidFill>
              </a:ln>
              <a:solidFill>
                <a:schemeClr val="tx1">
                  <a:lumMod val="95000"/>
                  <a:lumOff val="5000"/>
                </a:schemeClr>
              </a:solidFill>
              <a:hlinkClick r:id="rId5"/>
            </a:endParaRPr>
          </a:p>
        </p:txBody>
      </p:sp>
      <p:sp>
        <p:nvSpPr>
          <p:cNvPr id="8" name="TextBox 7"/>
          <p:cNvSpPr txBox="1"/>
          <p:nvPr/>
        </p:nvSpPr>
        <p:spPr>
          <a:xfrm>
            <a:off x="8247020" y="6138907"/>
            <a:ext cx="3286694" cy="369332"/>
          </a:xfrm>
          <a:prstGeom prst="rect">
            <a:avLst/>
          </a:prstGeom>
          <a:noFill/>
        </p:spPr>
        <p:txBody>
          <a:bodyPr wrap="square" rtlCol="0">
            <a:spAutoFit/>
          </a:bodyPr>
          <a:lstStyle/>
          <a:p>
            <a:pPr algn="ctr"/>
            <a:r>
              <a:rPr lang="en-US" dirty="0">
                <a:ln>
                  <a:solidFill>
                    <a:schemeClr val="tx1">
                      <a:lumMod val="95000"/>
                      <a:lumOff val="5000"/>
                    </a:schemeClr>
                  </a:solidFill>
                </a:ln>
                <a:solidFill>
                  <a:schemeClr val="tx1">
                    <a:lumMod val="95000"/>
                    <a:lumOff val="5000"/>
                  </a:schemeClr>
                </a:solidFill>
                <a:hlinkClick r:id="rId5"/>
              </a:rPr>
              <a:t>THE CONTRAST</a:t>
            </a:r>
            <a:endParaRPr lang="en-US" dirty="0">
              <a:ln>
                <a:solidFill>
                  <a:schemeClr val="tx1">
                    <a:lumMod val="95000"/>
                    <a:lumOff val="5000"/>
                  </a:schemeClr>
                </a:solidFill>
              </a:ln>
              <a:solidFill>
                <a:schemeClr val="tx1">
                  <a:lumMod val="95000"/>
                  <a:lumOff val="5000"/>
                </a:schemeClr>
              </a:solidFill>
              <a:hlinkClick r:id="rId6"/>
            </a:endParaRPr>
          </a:p>
        </p:txBody>
      </p:sp>
      <p:sp>
        <p:nvSpPr>
          <p:cNvPr id="9" name="TextBox 8"/>
          <p:cNvSpPr txBox="1"/>
          <p:nvPr/>
        </p:nvSpPr>
        <p:spPr>
          <a:xfrm>
            <a:off x="600234" y="6204221"/>
            <a:ext cx="3131059" cy="369332"/>
          </a:xfrm>
          <a:prstGeom prst="rect">
            <a:avLst/>
          </a:prstGeom>
          <a:noFill/>
        </p:spPr>
        <p:txBody>
          <a:bodyPr wrap="square" rtlCol="0">
            <a:spAutoFit/>
          </a:bodyPr>
          <a:lstStyle/>
          <a:p>
            <a:pPr algn="ctr"/>
            <a:r>
              <a:rPr lang="en-US" dirty="0">
                <a:ln>
                  <a:solidFill>
                    <a:schemeClr val="tx1">
                      <a:lumMod val="95000"/>
                      <a:lumOff val="5000"/>
                    </a:schemeClr>
                  </a:solidFill>
                </a:ln>
                <a:solidFill>
                  <a:schemeClr val="tx1">
                    <a:lumMod val="95000"/>
                    <a:lumOff val="5000"/>
                  </a:schemeClr>
                </a:solidFill>
                <a:hlinkClick r:id="rId6"/>
              </a:rPr>
              <a:t>THE SHINER</a:t>
            </a:r>
            <a:endParaRPr lang="en-US" dirty="0">
              <a:ln>
                <a:solidFill>
                  <a:schemeClr val="tx1">
                    <a:lumMod val="95000"/>
                    <a:lumOff val="5000"/>
                  </a:schemeClr>
                </a:solidFill>
              </a:ln>
              <a:solidFill>
                <a:schemeClr val="tx1">
                  <a:lumMod val="95000"/>
                  <a:lumOff val="5000"/>
                </a:schemeClr>
              </a:solidFill>
              <a:hlinkClick r:id="rId7"/>
            </a:endParaRPr>
          </a:p>
        </p:txBody>
      </p:sp>
      <p:sp>
        <p:nvSpPr>
          <p:cNvPr id="10" name="TextBox 9"/>
          <p:cNvSpPr txBox="1"/>
          <p:nvPr/>
        </p:nvSpPr>
        <p:spPr>
          <a:xfrm>
            <a:off x="4226962" y="6178095"/>
            <a:ext cx="3219452" cy="369332"/>
          </a:xfrm>
          <a:prstGeom prst="rect">
            <a:avLst/>
          </a:prstGeom>
          <a:noFill/>
        </p:spPr>
        <p:txBody>
          <a:bodyPr wrap="square" rtlCol="0">
            <a:spAutoFit/>
          </a:bodyPr>
          <a:lstStyle/>
          <a:p>
            <a:pPr algn="ctr"/>
            <a:r>
              <a:rPr lang="en-US" dirty="0">
                <a:ln>
                  <a:solidFill>
                    <a:schemeClr val="tx1">
                      <a:lumMod val="95000"/>
                      <a:lumOff val="5000"/>
                    </a:schemeClr>
                  </a:solidFill>
                </a:ln>
                <a:solidFill>
                  <a:schemeClr val="tx1">
                    <a:lumMod val="95000"/>
                    <a:lumOff val="5000"/>
                  </a:schemeClr>
                </a:solidFill>
                <a:hlinkClick r:id="rId8"/>
              </a:rPr>
              <a:t>ACHING ART</a:t>
            </a:r>
            <a:endParaRPr lang="en-US" dirty="0">
              <a:ln>
                <a:solidFill>
                  <a:schemeClr val="tx1">
                    <a:lumMod val="95000"/>
                    <a:lumOff val="5000"/>
                  </a:schemeClr>
                </a:solidFill>
              </a:ln>
              <a:solidFill>
                <a:schemeClr val="tx1">
                  <a:lumMod val="95000"/>
                  <a:lumOff val="5000"/>
                </a:schemeClr>
              </a:solidFill>
            </a:endParaRPr>
          </a:p>
        </p:txBody>
      </p:sp>
      <p:pic>
        <p:nvPicPr>
          <p:cNvPr id="11" name="Picture 10">
            <a:hlinkClick r:id="rId3"/>
          </p:cNvPr>
          <p:cNvPicPr>
            <a:picLocks noChangeAspect="1"/>
          </p:cNvPicPr>
          <p:nvPr/>
        </p:nvPicPr>
        <p:blipFill>
          <a:blip r:embed="rId9" cstate="print"/>
          <a:srcRect l="4646" r="5467"/>
          <a:stretch>
            <a:fillRect/>
          </a:stretch>
        </p:blipFill>
        <p:spPr>
          <a:xfrm>
            <a:off x="4206241" y="1208230"/>
            <a:ext cx="3696788" cy="2103205"/>
          </a:xfrm>
          <a:prstGeom prst="rect">
            <a:avLst/>
          </a:prstGeom>
          <a:ln w="12700" cap="sq">
            <a:solidFill>
              <a:srgbClr val="000000"/>
            </a:solidFill>
            <a:miter lim="800000"/>
          </a:ln>
          <a:effectLst>
            <a:outerShdw blurRad="57150" dist="50800" dir="2700000" algn="tl" rotWithShape="0">
              <a:srgbClr val="000000">
                <a:alpha val="40000"/>
              </a:srgbClr>
            </a:outerShdw>
          </a:effectLst>
        </p:spPr>
      </p:pic>
      <p:pic>
        <p:nvPicPr>
          <p:cNvPr id="12" name="Picture 11">
            <a:hlinkClick r:id="rId4"/>
          </p:cNvPr>
          <p:cNvPicPr>
            <a:picLocks noChangeAspect="1"/>
          </p:cNvPicPr>
          <p:nvPr/>
        </p:nvPicPr>
        <p:blipFill>
          <a:blip r:embed="rId10" cstate="print"/>
          <a:stretch>
            <a:fillRect/>
          </a:stretch>
        </p:blipFill>
        <p:spPr>
          <a:xfrm>
            <a:off x="8020364" y="1208230"/>
            <a:ext cx="3605578" cy="2096673"/>
          </a:xfrm>
          <a:prstGeom prst="rect">
            <a:avLst/>
          </a:prstGeom>
          <a:ln w="12700" cap="sq">
            <a:solidFill>
              <a:srgbClr val="000000"/>
            </a:solidFill>
            <a:miter lim="800000"/>
          </a:ln>
          <a:effectLst>
            <a:outerShdw blurRad="57150" dist="50800" dir="2700000" algn="tl" rotWithShape="0">
              <a:srgbClr val="000000">
                <a:alpha val="40000"/>
              </a:srgbClr>
            </a:outerShdw>
          </a:effectLst>
        </p:spPr>
      </p:pic>
      <p:pic>
        <p:nvPicPr>
          <p:cNvPr id="13" name="Picture 12">
            <a:hlinkClick r:id="rId7"/>
          </p:cNvPr>
          <p:cNvPicPr>
            <a:picLocks noChangeAspect="1"/>
          </p:cNvPicPr>
          <p:nvPr/>
        </p:nvPicPr>
        <p:blipFill rotWithShape="1">
          <a:blip r:embed="rId11" cstate="print"/>
          <a:srcRect t="5767" b="9895"/>
          <a:stretch/>
        </p:blipFill>
        <p:spPr>
          <a:xfrm>
            <a:off x="352040" y="1197305"/>
            <a:ext cx="3645194" cy="2107598"/>
          </a:xfrm>
          <a:prstGeom prst="rect">
            <a:avLst/>
          </a:prstGeom>
          <a:ln w="12700" cap="sq">
            <a:solidFill>
              <a:srgbClr val="000000"/>
            </a:solidFill>
            <a:miter lim="800000"/>
          </a:ln>
          <a:effectLst>
            <a:outerShdw blurRad="57150" dist="50800" dir="2700000" algn="tl" rotWithShape="0">
              <a:srgbClr val="000000">
                <a:alpha val="40000"/>
              </a:srgbClr>
            </a:outerShdw>
          </a:effectLst>
        </p:spPr>
      </p:pic>
      <p:sp>
        <p:nvSpPr>
          <p:cNvPr id="14" name="TextBox 13"/>
          <p:cNvSpPr txBox="1"/>
          <p:nvPr/>
        </p:nvSpPr>
        <p:spPr>
          <a:xfrm>
            <a:off x="469604" y="3360158"/>
            <a:ext cx="3269342" cy="369332"/>
          </a:xfrm>
          <a:prstGeom prst="rect">
            <a:avLst/>
          </a:prstGeom>
          <a:noFill/>
        </p:spPr>
        <p:txBody>
          <a:bodyPr wrap="square" rtlCol="0">
            <a:spAutoFit/>
          </a:bodyPr>
          <a:lstStyle/>
          <a:p>
            <a:pPr algn="ctr"/>
            <a:r>
              <a:rPr lang="en-US" dirty="0">
                <a:ln>
                  <a:solidFill>
                    <a:schemeClr val="tx1">
                      <a:lumMod val="95000"/>
                      <a:lumOff val="5000"/>
                    </a:schemeClr>
                  </a:solidFill>
                </a:ln>
                <a:solidFill>
                  <a:schemeClr val="tx1">
                    <a:lumMod val="95000"/>
                    <a:lumOff val="5000"/>
                  </a:schemeClr>
                </a:solidFill>
                <a:hlinkClick r:id="rId7"/>
              </a:rPr>
              <a:t>I WISH</a:t>
            </a:r>
            <a:endParaRPr lang="en-US" dirty="0">
              <a:ln>
                <a:solidFill>
                  <a:schemeClr val="tx1">
                    <a:lumMod val="95000"/>
                    <a:lumOff val="5000"/>
                  </a:schemeClr>
                </a:solidFill>
              </a:ln>
              <a:solidFill>
                <a:schemeClr val="tx1">
                  <a:lumMod val="95000"/>
                  <a:lumOff val="5000"/>
                </a:schemeClr>
              </a:solidFill>
            </a:endParaRPr>
          </a:p>
        </p:txBody>
      </p:sp>
      <p:pic>
        <p:nvPicPr>
          <p:cNvPr id="15" name="Picture 14">
            <a:hlinkClick r:id="rId6"/>
          </p:cNvPr>
          <p:cNvPicPr>
            <a:picLocks noChangeAspect="1"/>
          </p:cNvPicPr>
          <p:nvPr/>
        </p:nvPicPr>
        <p:blipFill rotWithShape="1">
          <a:blip r:embed="rId12" cstate="print"/>
          <a:srcRect l="2701" t="7093" r="2480" b="9178"/>
          <a:stretch/>
        </p:blipFill>
        <p:spPr>
          <a:xfrm>
            <a:off x="312852" y="4072249"/>
            <a:ext cx="3828074" cy="2028105"/>
          </a:xfrm>
          <a:prstGeom prst="rect">
            <a:avLst/>
          </a:prstGeom>
          <a:ln w="12700" cap="sq">
            <a:solidFill>
              <a:srgbClr val="000000"/>
            </a:solidFill>
            <a:miter lim="800000"/>
          </a:ln>
          <a:effectLst>
            <a:outerShdw blurRad="57150" dist="50800" dir="2700000" algn="tl" rotWithShape="0">
              <a:srgbClr val="000000">
                <a:alpha val="40000"/>
              </a:srgbClr>
            </a:outerShdw>
          </a:effectLst>
        </p:spPr>
      </p:pic>
      <p:pic>
        <p:nvPicPr>
          <p:cNvPr id="16" name="Picture 15">
            <a:hlinkClick r:id="rId8"/>
          </p:cNvPr>
          <p:cNvPicPr>
            <a:picLocks noChangeAspect="1"/>
          </p:cNvPicPr>
          <p:nvPr/>
        </p:nvPicPr>
        <p:blipFill rotWithShape="1">
          <a:blip r:embed="rId13" cstate="print"/>
          <a:srcRect l="7218" t="9276" r="12530" b="9771"/>
          <a:stretch/>
        </p:blipFill>
        <p:spPr>
          <a:xfrm>
            <a:off x="4336869" y="4085312"/>
            <a:ext cx="3553097" cy="2015041"/>
          </a:xfrm>
          <a:prstGeom prst="rect">
            <a:avLst/>
          </a:prstGeom>
          <a:ln w="12700" cap="sq">
            <a:solidFill>
              <a:srgbClr val="000000"/>
            </a:solidFill>
            <a:miter lim="800000"/>
          </a:ln>
          <a:effectLst>
            <a:outerShdw blurRad="57150" dist="50800" dir="2700000" algn="tl" rotWithShape="0">
              <a:srgbClr val="000000">
                <a:alpha val="40000"/>
              </a:srgbClr>
            </a:outerShdw>
          </a:effectLst>
        </p:spPr>
      </p:pic>
      <p:pic>
        <p:nvPicPr>
          <p:cNvPr id="17" name="Picture 16">
            <a:hlinkClick r:id="rId5"/>
          </p:cNvPr>
          <p:cNvPicPr>
            <a:picLocks noChangeAspect="1"/>
          </p:cNvPicPr>
          <p:nvPr/>
        </p:nvPicPr>
        <p:blipFill rotWithShape="1">
          <a:blip r:embed="rId14" cstate="print"/>
          <a:srcRect l="9500" t="14236" r="10425" b="6796"/>
          <a:stretch/>
        </p:blipFill>
        <p:spPr>
          <a:xfrm>
            <a:off x="8112033" y="4098374"/>
            <a:ext cx="3540034" cy="1962791"/>
          </a:xfrm>
          <a:prstGeom prst="rect">
            <a:avLst/>
          </a:prstGeom>
          <a:ln w="12700" cap="sq">
            <a:solidFill>
              <a:srgbClr val="000000"/>
            </a:solidFill>
            <a:miter lim="800000"/>
          </a:ln>
          <a:effectLst>
            <a:outerShdw blurRad="57150" dist="50800" dir="2700000" algn="tl" rotWithShape="0">
              <a:srgbClr val="000000">
                <a:alpha val="40000"/>
              </a:srgbClr>
            </a:outerShdw>
          </a:effectLst>
        </p:spPr>
      </p:pic>
      <p:sp>
        <p:nvSpPr>
          <p:cNvPr id="19" name="Rectangle 18"/>
          <p:cNvSpPr/>
          <p:nvPr/>
        </p:nvSpPr>
        <p:spPr>
          <a:xfrm>
            <a:off x="-2" y="6710082"/>
            <a:ext cx="12192002" cy="147917"/>
          </a:xfrm>
          <a:prstGeom prst="rect">
            <a:avLst/>
          </a:prstGeom>
          <a:solidFill>
            <a:srgbClr val="666666"/>
          </a:solid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2400" dirty="0">
              <a:latin typeface="Arial"/>
              <a:cs typeface="Arial"/>
            </a:endParaRPr>
          </a:p>
        </p:txBody>
      </p:sp>
    </p:spTree>
    <p:extLst>
      <p:ext uri="{BB962C8B-B14F-4D97-AF65-F5344CB8AC3E}">
        <p14:creationId xmlns:p14="http://schemas.microsoft.com/office/powerpoint/2010/main" val="84854757"/>
      </p:ext>
    </p:extLst>
  </p:cSld>
  <p:clrMapOvr>
    <a:masterClrMapping/>
  </p:clrMapOvr>
  <p:transition spd="slow">
    <p:push/>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100000" fill="hold" grpId="0" nodeType="afterEffect">
                                  <p:stCondLst>
                                    <p:cond delay="0"/>
                                  </p:stCondLst>
                                  <p:childTnLst>
                                    <p:set>
                                      <p:cBhvr>
                                        <p:cTn id="6" dur="1" fill="hold">
                                          <p:stCondLst>
                                            <p:cond delay="0"/>
                                          </p:stCondLst>
                                        </p:cTn>
                                        <p:tgtEl>
                                          <p:spTgt spid="18"/>
                                        </p:tgtEl>
                                        <p:attrNameLst>
                                          <p:attrName>style.visibility</p:attrName>
                                        </p:attrNameLst>
                                      </p:cBhvr>
                                      <p:to>
                                        <p:strVal val="visible"/>
                                      </p:to>
                                    </p:set>
                                    <p:anim calcmode="lin" valueType="num">
                                      <p:cBhvr additive="base">
                                        <p:cTn id="7" dur="500" fill="hold"/>
                                        <p:tgtEl>
                                          <p:spTgt spid="18"/>
                                        </p:tgtEl>
                                        <p:attrNameLst>
                                          <p:attrName>ppt_x</p:attrName>
                                        </p:attrNameLst>
                                      </p:cBhvr>
                                      <p:tavLst>
                                        <p:tav tm="0">
                                          <p:val>
                                            <p:strVal val="0-#ppt_w/2"/>
                                          </p:val>
                                        </p:tav>
                                        <p:tav tm="100000">
                                          <p:val>
                                            <p:strVal val="#ppt_x"/>
                                          </p:val>
                                        </p:tav>
                                      </p:tavLst>
                                    </p:anim>
                                    <p:anim calcmode="lin" valueType="num">
                                      <p:cBhvr additive="base">
                                        <p:cTn id="8" dur="500" fill="hold"/>
                                        <p:tgtEl>
                                          <p:spTgt spid="18"/>
                                        </p:tgtEl>
                                        <p:attrNameLst>
                                          <p:attrName>ppt_y</p:attrName>
                                        </p:attrNameLst>
                                      </p:cBhvr>
                                      <p:tavLst>
                                        <p:tav tm="0">
                                          <p:val>
                                            <p:strVal val="#ppt_y"/>
                                          </p:val>
                                        </p:tav>
                                        <p:tav tm="100000">
                                          <p:val>
                                            <p:strVal val="#ppt_y"/>
                                          </p:val>
                                        </p:tav>
                                      </p:tavLst>
                                    </p:anim>
                                  </p:childTnLst>
                                </p:cTn>
                              </p:par>
                              <p:par>
                                <p:cTn id="9" presetID="2" presetClass="entr" presetSubtype="8" decel="100000" fill="hold" grpId="0" nodeType="withEffect">
                                  <p:stCondLst>
                                    <p:cond delay="250"/>
                                  </p:stCondLst>
                                  <p:childTnLst>
                                    <p:set>
                                      <p:cBhvr>
                                        <p:cTn id="10" dur="1" fill="hold">
                                          <p:stCondLst>
                                            <p:cond delay="0"/>
                                          </p:stCondLst>
                                        </p:cTn>
                                        <p:tgtEl>
                                          <p:spTgt spid="6"/>
                                        </p:tgtEl>
                                        <p:attrNameLst>
                                          <p:attrName>style.visibility</p:attrName>
                                        </p:attrNameLst>
                                      </p:cBhvr>
                                      <p:to>
                                        <p:strVal val="visible"/>
                                      </p:to>
                                    </p:set>
                                    <p:anim calcmode="lin" valueType="num">
                                      <p:cBhvr additive="base">
                                        <p:cTn id="11" dur="500" fill="hold"/>
                                        <p:tgtEl>
                                          <p:spTgt spid="6"/>
                                        </p:tgtEl>
                                        <p:attrNameLst>
                                          <p:attrName>ppt_x</p:attrName>
                                        </p:attrNameLst>
                                      </p:cBhvr>
                                      <p:tavLst>
                                        <p:tav tm="0">
                                          <p:val>
                                            <p:strVal val="0-#ppt_w/2"/>
                                          </p:val>
                                        </p:tav>
                                        <p:tav tm="100000">
                                          <p:val>
                                            <p:strVal val="#ppt_x"/>
                                          </p:val>
                                        </p:tav>
                                      </p:tavLst>
                                    </p:anim>
                                    <p:anim calcmode="lin" valueType="num">
                                      <p:cBhvr additive="base">
                                        <p:cTn id="12" dur="500" fill="hold"/>
                                        <p:tgtEl>
                                          <p:spTgt spid="6"/>
                                        </p:tgtEl>
                                        <p:attrNameLst>
                                          <p:attrName>ppt_y</p:attrName>
                                        </p:attrNameLst>
                                      </p:cBhvr>
                                      <p:tavLst>
                                        <p:tav tm="0">
                                          <p:val>
                                            <p:strVal val="#ppt_y"/>
                                          </p:val>
                                        </p:tav>
                                        <p:tav tm="100000">
                                          <p:val>
                                            <p:strVal val="#ppt_y"/>
                                          </p:val>
                                        </p:tav>
                                      </p:tavLst>
                                    </p:anim>
                                  </p:childTnLst>
                                </p:cTn>
                              </p:par>
                            </p:childTnLst>
                          </p:cTn>
                        </p:par>
                        <p:par>
                          <p:cTn id="13" fill="hold">
                            <p:stCondLst>
                              <p:cond delay="750"/>
                            </p:stCondLst>
                            <p:childTnLst>
                              <p:par>
                                <p:cTn id="14" presetID="2" presetClass="entr" presetSubtype="4" fill="hold" nodeType="afterEffect">
                                  <p:stCondLst>
                                    <p:cond delay="0"/>
                                  </p:stCondLst>
                                  <p:childTnLst>
                                    <p:set>
                                      <p:cBhvr>
                                        <p:cTn id="15" dur="1" fill="hold">
                                          <p:stCondLst>
                                            <p:cond delay="0"/>
                                          </p:stCondLst>
                                        </p:cTn>
                                        <p:tgtEl>
                                          <p:spTgt spid="13"/>
                                        </p:tgtEl>
                                        <p:attrNameLst>
                                          <p:attrName>style.visibility</p:attrName>
                                        </p:attrNameLst>
                                      </p:cBhvr>
                                      <p:to>
                                        <p:strVal val="visible"/>
                                      </p:to>
                                    </p:set>
                                    <p:anim calcmode="lin" valueType="num">
                                      <p:cBhvr additive="base">
                                        <p:cTn id="16" dur="500" fill="hold"/>
                                        <p:tgtEl>
                                          <p:spTgt spid="13"/>
                                        </p:tgtEl>
                                        <p:attrNameLst>
                                          <p:attrName>ppt_x</p:attrName>
                                        </p:attrNameLst>
                                      </p:cBhvr>
                                      <p:tavLst>
                                        <p:tav tm="0">
                                          <p:val>
                                            <p:strVal val="#ppt_x"/>
                                          </p:val>
                                        </p:tav>
                                        <p:tav tm="100000">
                                          <p:val>
                                            <p:strVal val="#ppt_x"/>
                                          </p:val>
                                        </p:tav>
                                      </p:tavLst>
                                    </p:anim>
                                    <p:anim calcmode="lin" valueType="num">
                                      <p:cBhvr additive="base">
                                        <p:cTn id="17" dur="500" fill="hold"/>
                                        <p:tgtEl>
                                          <p:spTgt spid="13"/>
                                        </p:tgtEl>
                                        <p:attrNameLst>
                                          <p:attrName>ppt_y</p:attrName>
                                        </p:attrNameLst>
                                      </p:cBhvr>
                                      <p:tavLst>
                                        <p:tav tm="0">
                                          <p:val>
                                            <p:strVal val="1+#ppt_h/2"/>
                                          </p:val>
                                        </p:tav>
                                        <p:tav tm="100000">
                                          <p:val>
                                            <p:strVal val="#ppt_y"/>
                                          </p:val>
                                        </p:tav>
                                      </p:tavLst>
                                    </p:anim>
                                  </p:childTnLst>
                                </p:cTn>
                              </p:par>
                            </p:childTnLst>
                          </p:cTn>
                        </p:par>
                        <p:par>
                          <p:cTn id="18" fill="hold">
                            <p:stCondLst>
                              <p:cond delay="1250"/>
                            </p:stCondLst>
                            <p:childTnLst>
                              <p:par>
                                <p:cTn id="19" presetID="2" presetClass="entr" presetSubtype="4" fill="hold" nodeType="afterEffect">
                                  <p:stCondLst>
                                    <p:cond delay="0"/>
                                  </p:stCondLst>
                                  <p:childTnLst>
                                    <p:set>
                                      <p:cBhvr>
                                        <p:cTn id="20" dur="1" fill="hold">
                                          <p:stCondLst>
                                            <p:cond delay="0"/>
                                          </p:stCondLst>
                                        </p:cTn>
                                        <p:tgtEl>
                                          <p:spTgt spid="11"/>
                                        </p:tgtEl>
                                        <p:attrNameLst>
                                          <p:attrName>style.visibility</p:attrName>
                                        </p:attrNameLst>
                                      </p:cBhvr>
                                      <p:to>
                                        <p:strVal val="visible"/>
                                      </p:to>
                                    </p:set>
                                    <p:anim calcmode="lin" valueType="num">
                                      <p:cBhvr additive="base">
                                        <p:cTn id="21" dur="500" fill="hold"/>
                                        <p:tgtEl>
                                          <p:spTgt spid="11"/>
                                        </p:tgtEl>
                                        <p:attrNameLst>
                                          <p:attrName>ppt_x</p:attrName>
                                        </p:attrNameLst>
                                      </p:cBhvr>
                                      <p:tavLst>
                                        <p:tav tm="0">
                                          <p:val>
                                            <p:strVal val="#ppt_x"/>
                                          </p:val>
                                        </p:tav>
                                        <p:tav tm="100000">
                                          <p:val>
                                            <p:strVal val="#ppt_x"/>
                                          </p:val>
                                        </p:tav>
                                      </p:tavLst>
                                    </p:anim>
                                    <p:anim calcmode="lin" valueType="num">
                                      <p:cBhvr additive="base">
                                        <p:cTn id="22" dur="500" fill="hold"/>
                                        <p:tgtEl>
                                          <p:spTgt spid="11"/>
                                        </p:tgtEl>
                                        <p:attrNameLst>
                                          <p:attrName>ppt_y</p:attrName>
                                        </p:attrNameLst>
                                      </p:cBhvr>
                                      <p:tavLst>
                                        <p:tav tm="0">
                                          <p:val>
                                            <p:strVal val="1+#ppt_h/2"/>
                                          </p:val>
                                        </p:tav>
                                        <p:tav tm="100000">
                                          <p:val>
                                            <p:strVal val="#ppt_y"/>
                                          </p:val>
                                        </p:tav>
                                      </p:tavLst>
                                    </p:anim>
                                  </p:childTnLst>
                                </p:cTn>
                              </p:par>
                            </p:childTnLst>
                          </p:cTn>
                        </p:par>
                        <p:par>
                          <p:cTn id="23" fill="hold">
                            <p:stCondLst>
                              <p:cond delay="1750"/>
                            </p:stCondLst>
                            <p:childTnLst>
                              <p:par>
                                <p:cTn id="24" presetID="2" presetClass="entr" presetSubtype="4" fill="hold" nodeType="afterEffect">
                                  <p:stCondLst>
                                    <p:cond delay="0"/>
                                  </p:stCondLst>
                                  <p:childTnLst>
                                    <p:set>
                                      <p:cBhvr>
                                        <p:cTn id="25" dur="1" fill="hold">
                                          <p:stCondLst>
                                            <p:cond delay="0"/>
                                          </p:stCondLst>
                                        </p:cTn>
                                        <p:tgtEl>
                                          <p:spTgt spid="12"/>
                                        </p:tgtEl>
                                        <p:attrNameLst>
                                          <p:attrName>style.visibility</p:attrName>
                                        </p:attrNameLst>
                                      </p:cBhvr>
                                      <p:to>
                                        <p:strVal val="visible"/>
                                      </p:to>
                                    </p:set>
                                    <p:anim calcmode="lin" valueType="num">
                                      <p:cBhvr additive="base">
                                        <p:cTn id="26" dur="500" fill="hold"/>
                                        <p:tgtEl>
                                          <p:spTgt spid="12"/>
                                        </p:tgtEl>
                                        <p:attrNameLst>
                                          <p:attrName>ppt_x</p:attrName>
                                        </p:attrNameLst>
                                      </p:cBhvr>
                                      <p:tavLst>
                                        <p:tav tm="0">
                                          <p:val>
                                            <p:strVal val="#ppt_x"/>
                                          </p:val>
                                        </p:tav>
                                        <p:tav tm="100000">
                                          <p:val>
                                            <p:strVal val="#ppt_x"/>
                                          </p:val>
                                        </p:tav>
                                      </p:tavLst>
                                    </p:anim>
                                    <p:anim calcmode="lin" valueType="num">
                                      <p:cBhvr additive="base">
                                        <p:cTn id="27" dur="500" fill="hold"/>
                                        <p:tgtEl>
                                          <p:spTgt spid="12"/>
                                        </p:tgtEl>
                                        <p:attrNameLst>
                                          <p:attrName>ppt_y</p:attrName>
                                        </p:attrNameLst>
                                      </p:cBhvr>
                                      <p:tavLst>
                                        <p:tav tm="0">
                                          <p:val>
                                            <p:strVal val="1+#ppt_h/2"/>
                                          </p:val>
                                        </p:tav>
                                        <p:tav tm="100000">
                                          <p:val>
                                            <p:strVal val="#ppt_y"/>
                                          </p:val>
                                        </p:tav>
                                      </p:tavLst>
                                    </p:anim>
                                  </p:childTnLst>
                                </p:cTn>
                              </p:par>
                            </p:childTnLst>
                          </p:cTn>
                        </p:par>
                        <p:par>
                          <p:cTn id="28" fill="hold">
                            <p:stCondLst>
                              <p:cond delay="2250"/>
                            </p:stCondLst>
                            <p:childTnLst>
                              <p:par>
                                <p:cTn id="29" presetID="2" presetClass="entr" presetSubtype="4" fill="hold" grpId="0" nodeType="afterEffect">
                                  <p:stCondLst>
                                    <p:cond delay="0"/>
                                  </p:stCondLst>
                                  <p:childTnLst>
                                    <p:set>
                                      <p:cBhvr>
                                        <p:cTn id="30" dur="1" fill="hold">
                                          <p:stCondLst>
                                            <p:cond delay="0"/>
                                          </p:stCondLst>
                                        </p:cTn>
                                        <p:tgtEl>
                                          <p:spTgt spid="14"/>
                                        </p:tgtEl>
                                        <p:attrNameLst>
                                          <p:attrName>style.visibility</p:attrName>
                                        </p:attrNameLst>
                                      </p:cBhvr>
                                      <p:to>
                                        <p:strVal val="visible"/>
                                      </p:to>
                                    </p:set>
                                    <p:anim calcmode="lin" valueType="num">
                                      <p:cBhvr additive="base">
                                        <p:cTn id="31" dur="500" fill="hold"/>
                                        <p:tgtEl>
                                          <p:spTgt spid="14"/>
                                        </p:tgtEl>
                                        <p:attrNameLst>
                                          <p:attrName>ppt_x</p:attrName>
                                        </p:attrNameLst>
                                      </p:cBhvr>
                                      <p:tavLst>
                                        <p:tav tm="0">
                                          <p:val>
                                            <p:strVal val="#ppt_x"/>
                                          </p:val>
                                        </p:tav>
                                        <p:tav tm="100000">
                                          <p:val>
                                            <p:strVal val="#ppt_x"/>
                                          </p:val>
                                        </p:tav>
                                      </p:tavLst>
                                    </p:anim>
                                    <p:anim calcmode="lin" valueType="num">
                                      <p:cBhvr additive="base">
                                        <p:cTn id="32" dur="500" fill="hold"/>
                                        <p:tgtEl>
                                          <p:spTgt spid="14"/>
                                        </p:tgtEl>
                                        <p:attrNameLst>
                                          <p:attrName>ppt_y</p:attrName>
                                        </p:attrNameLst>
                                      </p:cBhvr>
                                      <p:tavLst>
                                        <p:tav tm="0">
                                          <p:val>
                                            <p:strVal val="1+#ppt_h/2"/>
                                          </p:val>
                                        </p:tav>
                                        <p:tav tm="100000">
                                          <p:val>
                                            <p:strVal val="#ppt_y"/>
                                          </p:val>
                                        </p:tav>
                                      </p:tavLst>
                                    </p:anim>
                                  </p:childTnLst>
                                </p:cTn>
                              </p:par>
                            </p:childTnLst>
                          </p:cTn>
                        </p:par>
                        <p:par>
                          <p:cTn id="33" fill="hold">
                            <p:stCondLst>
                              <p:cond delay="2750"/>
                            </p:stCondLst>
                            <p:childTnLst>
                              <p:par>
                                <p:cTn id="34" presetID="2" presetClass="entr" presetSubtype="4" fill="hold" grpId="0" nodeType="afterEffect">
                                  <p:stCondLst>
                                    <p:cond delay="0"/>
                                  </p:stCondLst>
                                  <p:childTnLst>
                                    <p:set>
                                      <p:cBhvr>
                                        <p:cTn id="35" dur="1" fill="hold">
                                          <p:stCondLst>
                                            <p:cond delay="0"/>
                                          </p:stCondLst>
                                        </p:cTn>
                                        <p:tgtEl>
                                          <p:spTgt spid="5"/>
                                        </p:tgtEl>
                                        <p:attrNameLst>
                                          <p:attrName>style.visibility</p:attrName>
                                        </p:attrNameLst>
                                      </p:cBhvr>
                                      <p:to>
                                        <p:strVal val="visible"/>
                                      </p:to>
                                    </p:set>
                                    <p:anim calcmode="lin" valueType="num">
                                      <p:cBhvr additive="base">
                                        <p:cTn id="36" dur="500" fill="hold"/>
                                        <p:tgtEl>
                                          <p:spTgt spid="5"/>
                                        </p:tgtEl>
                                        <p:attrNameLst>
                                          <p:attrName>ppt_x</p:attrName>
                                        </p:attrNameLst>
                                      </p:cBhvr>
                                      <p:tavLst>
                                        <p:tav tm="0">
                                          <p:val>
                                            <p:strVal val="#ppt_x"/>
                                          </p:val>
                                        </p:tav>
                                        <p:tav tm="100000">
                                          <p:val>
                                            <p:strVal val="#ppt_x"/>
                                          </p:val>
                                        </p:tav>
                                      </p:tavLst>
                                    </p:anim>
                                    <p:anim calcmode="lin" valueType="num">
                                      <p:cBhvr additive="base">
                                        <p:cTn id="37" dur="500" fill="hold"/>
                                        <p:tgtEl>
                                          <p:spTgt spid="5"/>
                                        </p:tgtEl>
                                        <p:attrNameLst>
                                          <p:attrName>ppt_y</p:attrName>
                                        </p:attrNameLst>
                                      </p:cBhvr>
                                      <p:tavLst>
                                        <p:tav tm="0">
                                          <p:val>
                                            <p:strVal val="1+#ppt_h/2"/>
                                          </p:val>
                                        </p:tav>
                                        <p:tav tm="100000">
                                          <p:val>
                                            <p:strVal val="#ppt_y"/>
                                          </p:val>
                                        </p:tav>
                                      </p:tavLst>
                                    </p:anim>
                                  </p:childTnLst>
                                </p:cTn>
                              </p:par>
                            </p:childTnLst>
                          </p:cTn>
                        </p:par>
                        <p:par>
                          <p:cTn id="38" fill="hold">
                            <p:stCondLst>
                              <p:cond delay="3250"/>
                            </p:stCondLst>
                            <p:childTnLst>
                              <p:par>
                                <p:cTn id="39" presetID="2" presetClass="entr" presetSubtype="4" fill="hold" grpId="0" nodeType="afterEffect">
                                  <p:stCondLst>
                                    <p:cond delay="0"/>
                                  </p:stCondLst>
                                  <p:childTnLst>
                                    <p:set>
                                      <p:cBhvr>
                                        <p:cTn id="40" dur="1" fill="hold">
                                          <p:stCondLst>
                                            <p:cond delay="0"/>
                                          </p:stCondLst>
                                        </p:cTn>
                                        <p:tgtEl>
                                          <p:spTgt spid="7"/>
                                        </p:tgtEl>
                                        <p:attrNameLst>
                                          <p:attrName>style.visibility</p:attrName>
                                        </p:attrNameLst>
                                      </p:cBhvr>
                                      <p:to>
                                        <p:strVal val="visible"/>
                                      </p:to>
                                    </p:set>
                                    <p:anim calcmode="lin" valueType="num">
                                      <p:cBhvr additive="base">
                                        <p:cTn id="41" dur="500" fill="hold"/>
                                        <p:tgtEl>
                                          <p:spTgt spid="7"/>
                                        </p:tgtEl>
                                        <p:attrNameLst>
                                          <p:attrName>ppt_x</p:attrName>
                                        </p:attrNameLst>
                                      </p:cBhvr>
                                      <p:tavLst>
                                        <p:tav tm="0">
                                          <p:val>
                                            <p:strVal val="#ppt_x"/>
                                          </p:val>
                                        </p:tav>
                                        <p:tav tm="100000">
                                          <p:val>
                                            <p:strVal val="#ppt_x"/>
                                          </p:val>
                                        </p:tav>
                                      </p:tavLst>
                                    </p:anim>
                                    <p:anim calcmode="lin" valueType="num">
                                      <p:cBhvr additive="base">
                                        <p:cTn id="42" dur="500" fill="hold"/>
                                        <p:tgtEl>
                                          <p:spTgt spid="7"/>
                                        </p:tgtEl>
                                        <p:attrNameLst>
                                          <p:attrName>ppt_y</p:attrName>
                                        </p:attrNameLst>
                                      </p:cBhvr>
                                      <p:tavLst>
                                        <p:tav tm="0">
                                          <p:val>
                                            <p:strVal val="1+#ppt_h/2"/>
                                          </p:val>
                                        </p:tav>
                                        <p:tav tm="100000">
                                          <p:val>
                                            <p:strVal val="#ppt_y"/>
                                          </p:val>
                                        </p:tav>
                                      </p:tavLst>
                                    </p:anim>
                                  </p:childTnLst>
                                </p:cTn>
                              </p:par>
                            </p:childTnLst>
                          </p:cTn>
                        </p:par>
                        <p:par>
                          <p:cTn id="43" fill="hold">
                            <p:stCondLst>
                              <p:cond delay="3750"/>
                            </p:stCondLst>
                            <p:childTnLst>
                              <p:par>
                                <p:cTn id="44" presetID="2" presetClass="entr" presetSubtype="4" fill="hold" nodeType="afterEffect">
                                  <p:stCondLst>
                                    <p:cond delay="0"/>
                                  </p:stCondLst>
                                  <p:childTnLst>
                                    <p:set>
                                      <p:cBhvr>
                                        <p:cTn id="45" dur="1" fill="hold">
                                          <p:stCondLst>
                                            <p:cond delay="0"/>
                                          </p:stCondLst>
                                        </p:cTn>
                                        <p:tgtEl>
                                          <p:spTgt spid="15"/>
                                        </p:tgtEl>
                                        <p:attrNameLst>
                                          <p:attrName>style.visibility</p:attrName>
                                        </p:attrNameLst>
                                      </p:cBhvr>
                                      <p:to>
                                        <p:strVal val="visible"/>
                                      </p:to>
                                    </p:set>
                                    <p:anim calcmode="lin" valueType="num">
                                      <p:cBhvr additive="base">
                                        <p:cTn id="46" dur="500" fill="hold"/>
                                        <p:tgtEl>
                                          <p:spTgt spid="15"/>
                                        </p:tgtEl>
                                        <p:attrNameLst>
                                          <p:attrName>ppt_x</p:attrName>
                                        </p:attrNameLst>
                                      </p:cBhvr>
                                      <p:tavLst>
                                        <p:tav tm="0">
                                          <p:val>
                                            <p:strVal val="#ppt_x"/>
                                          </p:val>
                                        </p:tav>
                                        <p:tav tm="100000">
                                          <p:val>
                                            <p:strVal val="#ppt_x"/>
                                          </p:val>
                                        </p:tav>
                                      </p:tavLst>
                                    </p:anim>
                                    <p:anim calcmode="lin" valueType="num">
                                      <p:cBhvr additive="base">
                                        <p:cTn id="47" dur="500" fill="hold"/>
                                        <p:tgtEl>
                                          <p:spTgt spid="15"/>
                                        </p:tgtEl>
                                        <p:attrNameLst>
                                          <p:attrName>ppt_y</p:attrName>
                                        </p:attrNameLst>
                                      </p:cBhvr>
                                      <p:tavLst>
                                        <p:tav tm="0">
                                          <p:val>
                                            <p:strVal val="1+#ppt_h/2"/>
                                          </p:val>
                                        </p:tav>
                                        <p:tav tm="100000">
                                          <p:val>
                                            <p:strVal val="#ppt_y"/>
                                          </p:val>
                                        </p:tav>
                                      </p:tavLst>
                                    </p:anim>
                                  </p:childTnLst>
                                </p:cTn>
                              </p:par>
                            </p:childTnLst>
                          </p:cTn>
                        </p:par>
                        <p:par>
                          <p:cTn id="48" fill="hold">
                            <p:stCondLst>
                              <p:cond delay="4250"/>
                            </p:stCondLst>
                            <p:childTnLst>
                              <p:par>
                                <p:cTn id="49" presetID="2" presetClass="entr" presetSubtype="4" fill="hold" nodeType="afterEffect">
                                  <p:stCondLst>
                                    <p:cond delay="0"/>
                                  </p:stCondLst>
                                  <p:childTnLst>
                                    <p:set>
                                      <p:cBhvr>
                                        <p:cTn id="50" dur="1" fill="hold">
                                          <p:stCondLst>
                                            <p:cond delay="0"/>
                                          </p:stCondLst>
                                        </p:cTn>
                                        <p:tgtEl>
                                          <p:spTgt spid="16"/>
                                        </p:tgtEl>
                                        <p:attrNameLst>
                                          <p:attrName>style.visibility</p:attrName>
                                        </p:attrNameLst>
                                      </p:cBhvr>
                                      <p:to>
                                        <p:strVal val="visible"/>
                                      </p:to>
                                    </p:set>
                                    <p:anim calcmode="lin" valueType="num">
                                      <p:cBhvr additive="base">
                                        <p:cTn id="51" dur="500" fill="hold"/>
                                        <p:tgtEl>
                                          <p:spTgt spid="16"/>
                                        </p:tgtEl>
                                        <p:attrNameLst>
                                          <p:attrName>ppt_x</p:attrName>
                                        </p:attrNameLst>
                                      </p:cBhvr>
                                      <p:tavLst>
                                        <p:tav tm="0">
                                          <p:val>
                                            <p:strVal val="#ppt_x"/>
                                          </p:val>
                                        </p:tav>
                                        <p:tav tm="100000">
                                          <p:val>
                                            <p:strVal val="#ppt_x"/>
                                          </p:val>
                                        </p:tav>
                                      </p:tavLst>
                                    </p:anim>
                                    <p:anim calcmode="lin" valueType="num">
                                      <p:cBhvr additive="base">
                                        <p:cTn id="52" dur="500" fill="hold"/>
                                        <p:tgtEl>
                                          <p:spTgt spid="16"/>
                                        </p:tgtEl>
                                        <p:attrNameLst>
                                          <p:attrName>ppt_y</p:attrName>
                                        </p:attrNameLst>
                                      </p:cBhvr>
                                      <p:tavLst>
                                        <p:tav tm="0">
                                          <p:val>
                                            <p:strVal val="1+#ppt_h/2"/>
                                          </p:val>
                                        </p:tav>
                                        <p:tav tm="100000">
                                          <p:val>
                                            <p:strVal val="#ppt_y"/>
                                          </p:val>
                                        </p:tav>
                                      </p:tavLst>
                                    </p:anim>
                                  </p:childTnLst>
                                </p:cTn>
                              </p:par>
                            </p:childTnLst>
                          </p:cTn>
                        </p:par>
                        <p:par>
                          <p:cTn id="53" fill="hold">
                            <p:stCondLst>
                              <p:cond delay="4750"/>
                            </p:stCondLst>
                            <p:childTnLst>
                              <p:par>
                                <p:cTn id="54" presetID="2" presetClass="entr" presetSubtype="4" fill="hold" nodeType="afterEffect">
                                  <p:stCondLst>
                                    <p:cond delay="0"/>
                                  </p:stCondLst>
                                  <p:childTnLst>
                                    <p:set>
                                      <p:cBhvr>
                                        <p:cTn id="55" dur="1" fill="hold">
                                          <p:stCondLst>
                                            <p:cond delay="0"/>
                                          </p:stCondLst>
                                        </p:cTn>
                                        <p:tgtEl>
                                          <p:spTgt spid="17"/>
                                        </p:tgtEl>
                                        <p:attrNameLst>
                                          <p:attrName>style.visibility</p:attrName>
                                        </p:attrNameLst>
                                      </p:cBhvr>
                                      <p:to>
                                        <p:strVal val="visible"/>
                                      </p:to>
                                    </p:set>
                                    <p:anim calcmode="lin" valueType="num">
                                      <p:cBhvr additive="base">
                                        <p:cTn id="56" dur="500" fill="hold"/>
                                        <p:tgtEl>
                                          <p:spTgt spid="17"/>
                                        </p:tgtEl>
                                        <p:attrNameLst>
                                          <p:attrName>ppt_x</p:attrName>
                                        </p:attrNameLst>
                                      </p:cBhvr>
                                      <p:tavLst>
                                        <p:tav tm="0">
                                          <p:val>
                                            <p:strVal val="#ppt_x"/>
                                          </p:val>
                                        </p:tav>
                                        <p:tav tm="100000">
                                          <p:val>
                                            <p:strVal val="#ppt_x"/>
                                          </p:val>
                                        </p:tav>
                                      </p:tavLst>
                                    </p:anim>
                                    <p:anim calcmode="lin" valueType="num">
                                      <p:cBhvr additive="base">
                                        <p:cTn id="57" dur="500" fill="hold"/>
                                        <p:tgtEl>
                                          <p:spTgt spid="17"/>
                                        </p:tgtEl>
                                        <p:attrNameLst>
                                          <p:attrName>ppt_y</p:attrName>
                                        </p:attrNameLst>
                                      </p:cBhvr>
                                      <p:tavLst>
                                        <p:tav tm="0">
                                          <p:val>
                                            <p:strVal val="1+#ppt_h/2"/>
                                          </p:val>
                                        </p:tav>
                                        <p:tav tm="100000">
                                          <p:val>
                                            <p:strVal val="#ppt_y"/>
                                          </p:val>
                                        </p:tav>
                                      </p:tavLst>
                                    </p:anim>
                                  </p:childTnLst>
                                </p:cTn>
                              </p:par>
                            </p:childTnLst>
                          </p:cTn>
                        </p:par>
                        <p:par>
                          <p:cTn id="58" fill="hold">
                            <p:stCondLst>
                              <p:cond delay="5250"/>
                            </p:stCondLst>
                            <p:childTnLst>
                              <p:par>
                                <p:cTn id="59" presetID="2" presetClass="entr" presetSubtype="4" fill="hold" grpId="0" nodeType="afterEffect">
                                  <p:stCondLst>
                                    <p:cond delay="0"/>
                                  </p:stCondLst>
                                  <p:childTnLst>
                                    <p:set>
                                      <p:cBhvr>
                                        <p:cTn id="60" dur="1" fill="hold">
                                          <p:stCondLst>
                                            <p:cond delay="0"/>
                                          </p:stCondLst>
                                        </p:cTn>
                                        <p:tgtEl>
                                          <p:spTgt spid="9"/>
                                        </p:tgtEl>
                                        <p:attrNameLst>
                                          <p:attrName>style.visibility</p:attrName>
                                        </p:attrNameLst>
                                      </p:cBhvr>
                                      <p:to>
                                        <p:strVal val="visible"/>
                                      </p:to>
                                    </p:set>
                                    <p:anim calcmode="lin" valueType="num">
                                      <p:cBhvr additive="base">
                                        <p:cTn id="61" dur="500" fill="hold"/>
                                        <p:tgtEl>
                                          <p:spTgt spid="9"/>
                                        </p:tgtEl>
                                        <p:attrNameLst>
                                          <p:attrName>ppt_x</p:attrName>
                                        </p:attrNameLst>
                                      </p:cBhvr>
                                      <p:tavLst>
                                        <p:tav tm="0">
                                          <p:val>
                                            <p:strVal val="#ppt_x"/>
                                          </p:val>
                                        </p:tav>
                                        <p:tav tm="100000">
                                          <p:val>
                                            <p:strVal val="#ppt_x"/>
                                          </p:val>
                                        </p:tav>
                                      </p:tavLst>
                                    </p:anim>
                                    <p:anim calcmode="lin" valueType="num">
                                      <p:cBhvr additive="base">
                                        <p:cTn id="62" dur="500" fill="hold"/>
                                        <p:tgtEl>
                                          <p:spTgt spid="9"/>
                                        </p:tgtEl>
                                        <p:attrNameLst>
                                          <p:attrName>ppt_y</p:attrName>
                                        </p:attrNameLst>
                                      </p:cBhvr>
                                      <p:tavLst>
                                        <p:tav tm="0">
                                          <p:val>
                                            <p:strVal val="1+#ppt_h/2"/>
                                          </p:val>
                                        </p:tav>
                                        <p:tav tm="100000">
                                          <p:val>
                                            <p:strVal val="#ppt_y"/>
                                          </p:val>
                                        </p:tav>
                                      </p:tavLst>
                                    </p:anim>
                                  </p:childTnLst>
                                </p:cTn>
                              </p:par>
                            </p:childTnLst>
                          </p:cTn>
                        </p:par>
                        <p:par>
                          <p:cTn id="63" fill="hold">
                            <p:stCondLst>
                              <p:cond delay="5750"/>
                            </p:stCondLst>
                            <p:childTnLst>
                              <p:par>
                                <p:cTn id="64" presetID="2" presetClass="entr" presetSubtype="4" fill="hold" grpId="0" nodeType="afterEffect">
                                  <p:stCondLst>
                                    <p:cond delay="0"/>
                                  </p:stCondLst>
                                  <p:childTnLst>
                                    <p:set>
                                      <p:cBhvr>
                                        <p:cTn id="65" dur="1" fill="hold">
                                          <p:stCondLst>
                                            <p:cond delay="0"/>
                                          </p:stCondLst>
                                        </p:cTn>
                                        <p:tgtEl>
                                          <p:spTgt spid="10"/>
                                        </p:tgtEl>
                                        <p:attrNameLst>
                                          <p:attrName>style.visibility</p:attrName>
                                        </p:attrNameLst>
                                      </p:cBhvr>
                                      <p:to>
                                        <p:strVal val="visible"/>
                                      </p:to>
                                    </p:set>
                                    <p:anim calcmode="lin" valueType="num">
                                      <p:cBhvr additive="base">
                                        <p:cTn id="66" dur="500" fill="hold"/>
                                        <p:tgtEl>
                                          <p:spTgt spid="10"/>
                                        </p:tgtEl>
                                        <p:attrNameLst>
                                          <p:attrName>ppt_x</p:attrName>
                                        </p:attrNameLst>
                                      </p:cBhvr>
                                      <p:tavLst>
                                        <p:tav tm="0">
                                          <p:val>
                                            <p:strVal val="#ppt_x"/>
                                          </p:val>
                                        </p:tav>
                                        <p:tav tm="100000">
                                          <p:val>
                                            <p:strVal val="#ppt_x"/>
                                          </p:val>
                                        </p:tav>
                                      </p:tavLst>
                                    </p:anim>
                                    <p:anim calcmode="lin" valueType="num">
                                      <p:cBhvr additive="base">
                                        <p:cTn id="67" dur="500" fill="hold"/>
                                        <p:tgtEl>
                                          <p:spTgt spid="10"/>
                                        </p:tgtEl>
                                        <p:attrNameLst>
                                          <p:attrName>ppt_y</p:attrName>
                                        </p:attrNameLst>
                                      </p:cBhvr>
                                      <p:tavLst>
                                        <p:tav tm="0">
                                          <p:val>
                                            <p:strVal val="1+#ppt_h/2"/>
                                          </p:val>
                                        </p:tav>
                                        <p:tav tm="100000">
                                          <p:val>
                                            <p:strVal val="#ppt_y"/>
                                          </p:val>
                                        </p:tav>
                                      </p:tavLst>
                                    </p:anim>
                                  </p:childTnLst>
                                </p:cTn>
                              </p:par>
                            </p:childTnLst>
                          </p:cTn>
                        </p:par>
                        <p:par>
                          <p:cTn id="68" fill="hold">
                            <p:stCondLst>
                              <p:cond delay="6250"/>
                            </p:stCondLst>
                            <p:childTnLst>
                              <p:par>
                                <p:cTn id="69" presetID="2" presetClass="entr" presetSubtype="4" fill="hold" grpId="0" nodeType="afterEffect">
                                  <p:stCondLst>
                                    <p:cond delay="0"/>
                                  </p:stCondLst>
                                  <p:childTnLst>
                                    <p:set>
                                      <p:cBhvr>
                                        <p:cTn id="70" dur="1" fill="hold">
                                          <p:stCondLst>
                                            <p:cond delay="0"/>
                                          </p:stCondLst>
                                        </p:cTn>
                                        <p:tgtEl>
                                          <p:spTgt spid="8"/>
                                        </p:tgtEl>
                                        <p:attrNameLst>
                                          <p:attrName>style.visibility</p:attrName>
                                        </p:attrNameLst>
                                      </p:cBhvr>
                                      <p:to>
                                        <p:strVal val="visible"/>
                                      </p:to>
                                    </p:set>
                                    <p:anim calcmode="lin" valueType="num">
                                      <p:cBhvr additive="base">
                                        <p:cTn id="71" dur="500" fill="hold"/>
                                        <p:tgtEl>
                                          <p:spTgt spid="8"/>
                                        </p:tgtEl>
                                        <p:attrNameLst>
                                          <p:attrName>ppt_x</p:attrName>
                                        </p:attrNameLst>
                                      </p:cBhvr>
                                      <p:tavLst>
                                        <p:tav tm="0">
                                          <p:val>
                                            <p:strVal val="#ppt_x"/>
                                          </p:val>
                                        </p:tav>
                                        <p:tav tm="100000">
                                          <p:val>
                                            <p:strVal val="#ppt_x"/>
                                          </p:val>
                                        </p:tav>
                                      </p:tavLst>
                                    </p:anim>
                                    <p:anim calcmode="lin" valueType="num">
                                      <p:cBhvr additive="base">
                                        <p:cTn id="72" dur="500" fill="hold"/>
                                        <p:tgtEl>
                                          <p:spTgt spid="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animBg="1"/>
      <p:bldP spid="6" grpId="0"/>
      <p:bldP spid="5" grpId="0"/>
      <p:bldP spid="7" grpId="0"/>
      <p:bldP spid="8" grpId="0"/>
      <p:bldP spid="9" grpId="0"/>
      <p:bldP spid="10" grpId="0"/>
      <p:bldP spid="14" grpId="0"/>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15" name="Picture 214"/>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rot="5400000">
            <a:off x="1467672" y="3636383"/>
            <a:ext cx="557389" cy="1520941"/>
          </a:xfrm>
          <a:prstGeom prst="rect">
            <a:avLst/>
          </a:prstGeom>
        </p:spPr>
      </p:pic>
      <p:grpSp>
        <p:nvGrpSpPr>
          <p:cNvPr id="200" name="Group 199"/>
          <p:cNvGrpSpPr/>
          <p:nvPr/>
        </p:nvGrpSpPr>
        <p:grpSpPr>
          <a:xfrm rot="16200000">
            <a:off x="1100057" y="2486661"/>
            <a:ext cx="1424439" cy="2024352"/>
            <a:chOff x="6446837" y="4128693"/>
            <a:chExt cx="4267200" cy="4981441"/>
          </a:xfrm>
        </p:grpSpPr>
        <p:sp>
          <p:nvSpPr>
            <p:cNvPr id="211" name="Freeform 41">
              <a:extLst>
                <a:ext uri="{FF2B5EF4-FFF2-40B4-BE49-F238E27FC236}">
                  <a16:creationId xmlns:a16="http://schemas.microsoft.com/office/drawing/2014/main" id="{6E57FDA0-FF2F-4E9C-93B3-5D31DC284954}"/>
                </a:ext>
              </a:extLst>
            </p:cNvPr>
            <p:cNvSpPr>
              <a:spLocks/>
            </p:cNvSpPr>
            <p:nvPr/>
          </p:nvSpPr>
          <p:spPr bwMode="auto">
            <a:xfrm>
              <a:off x="6446837" y="4191000"/>
              <a:ext cx="4267200" cy="4919134"/>
            </a:xfrm>
            <a:custGeom>
              <a:avLst/>
              <a:gdLst>
                <a:gd name="T0" fmla="*/ 177 w 222"/>
                <a:gd name="T1" fmla="*/ 0 h 256"/>
                <a:gd name="T2" fmla="*/ 45 w 222"/>
                <a:gd name="T3" fmla="*/ 0 h 256"/>
                <a:gd name="T4" fmla="*/ 0 w 222"/>
                <a:gd name="T5" fmla="*/ 45 h 256"/>
                <a:gd name="T6" fmla="*/ 0 w 222"/>
                <a:gd name="T7" fmla="*/ 195 h 256"/>
                <a:gd name="T8" fmla="*/ 23 w 222"/>
                <a:gd name="T9" fmla="*/ 228 h 256"/>
                <a:gd name="T10" fmla="*/ 100 w 222"/>
                <a:gd name="T11" fmla="*/ 253 h 256"/>
                <a:gd name="T12" fmla="*/ 122 w 222"/>
                <a:gd name="T13" fmla="*/ 253 h 256"/>
                <a:gd name="T14" fmla="*/ 198 w 222"/>
                <a:gd name="T15" fmla="*/ 228 h 256"/>
                <a:gd name="T16" fmla="*/ 222 w 222"/>
                <a:gd name="T17" fmla="*/ 195 h 256"/>
                <a:gd name="T18" fmla="*/ 222 w 222"/>
                <a:gd name="T19" fmla="*/ 45 h 256"/>
                <a:gd name="T20" fmla="*/ 177 w 222"/>
                <a:gd name="T21" fmla="*/ 0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2" h="256">
                  <a:moveTo>
                    <a:pt x="177" y="0"/>
                  </a:moveTo>
                  <a:cubicBezTo>
                    <a:pt x="45" y="0"/>
                    <a:pt x="45" y="0"/>
                    <a:pt x="45" y="0"/>
                  </a:cubicBezTo>
                  <a:cubicBezTo>
                    <a:pt x="20" y="0"/>
                    <a:pt x="0" y="20"/>
                    <a:pt x="0" y="45"/>
                  </a:cubicBezTo>
                  <a:cubicBezTo>
                    <a:pt x="0" y="195"/>
                    <a:pt x="0" y="195"/>
                    <a:pt x="0" y="195"/>
                  </a:cubicBezTo>
                  <a:cubicBezTo>
                    <a:pt x="0" y="210"/>
                    <a:pt x="9" y="223"/>
                    <a:pt x="23" y="228"/>
                  </a:cubicBezTo>
                  <a:cubicBezTo>
                    <a:pt x="100" y="253"/>
                    <a:pt x="100" y="253"/>
                    <a:pt x="100" y="253"/>
                  </a:cubicBezTo>
                  <a:cubicBezTo>
                    <a:pt x="107" y="256"/>
                    <a:pt x="115" y="256"/>
                    <a:pt x="122" y="253"/>
                  </a:cubicBezTo>
                  <a:cubicBezTo>
                    <a:pt x="198" y="228"/>
                    <a:pt x="198" y="228"/>
                    <a:pt x="198" y="228"/>
                  </a:cubicBezTo>
                  <a:cubicBezTo>
                    <a:pt x="213" y="223"/>
                    <a:pt x="222" y="210"/>
                    <a:pt x="222" y="195"/>
                  </a:cubicBezTo>
                  <a:cubicBezTo>
                    <a:pt x="222" y="45"/>
                    <a:pt x="222" y="45"/>
                    <a:pt x="222" y="45"/>
                  </a:cubicBezTo>
                  <a:cubicBezTo>
                    <a:pt x="222" y="20"/>
                    <a:pt x="202" y="0"/>
                    <a:pt x="177" y="0"/>
                  </a:cubicBezTo>
                  <a:close/>
                </a:path>
              </a:pathLst>
            </a:custGeom>
            <a:solidFill>
              <a:schemeClr val="accent6"/>
            </a:solidFill>
            <a:ln>
              <a:noFill/>
            </a:ln>
          </p:spPr>
          <p:txBody>
            <a:bodyPr vert="horz" wrap="square" lIns="45720" tIns="22860" rIns="45720" bIns="22860" numCol="1" anchor="t" anchorCtr="0" compatLnSpc="1">
              <a:prstTxWarp prst="textNoShape">
                <a:avLst/>
              </a:prstTxWarp>
            </a:bodyPr>
            <a:lstStyle/>
            <a:p>
              <a:endParaRPr lang="en-US" sz="900"/>
            </a:p>
          </p:txBody>
        </p:sp>
        <p:sp>
          <p:nvSpPr>
            <p:cNvPr id="212" name="Freeform 211">
              <a:extLst>
                <a:ext uri="{FF2B5EF4-FFF2-40B4-BE49-F238E27FC236}">
                  <a16:creationId xmlns:a16="http://schemas.microsoft.com/office/drawing/2014/main" id="{6E57FDA0-FF2F-4E9C-93B3-5D31DC284954}"/>
                </a:ext>
              </a:extLst>
            </p:cNvPr>
            <p:cNvSpPr>
              <a:spLocks/>
            </p:cNvSpPr>
            <p:nvPr/>
          </p:nvSpPr>
          <p:spPr bwMode="auto">
            <a:xfrm>
              <a:off x="6446837" y="4128693"/>
              <a:ext cx="4267200" cy="1140253"/>
            </a:xfrm>
            <a:custGeom>
              <a:avLst/>
              <a:gdLst>
                <a:gd name="connsiteX0" fmla="*/ 844898 w 4168166"/>
                <a:gd name="connsiteY0" fmla="*/ 0 h 1113790"/>
                <a:gd name="connsiteX1" fmla="*/ 3323268 w 4168166"/>
                <a:gd name="connsiteY1" fmla="*/ 0 h 1113790"/>
                <a:gd name="connsiteX2" fmla="*/ 4168166 w 4168166"/>
                <a:gd name="connsiteY2" fmla="*/ 844624 h 1113790"/>
                <a:gd name="connsiteX3" fmla="*/ 4168166 w 4168166"/>
                <a:gd name="connsiteY3" fmla="*/ 1080387 h 1113790"/>
                <a:gd name="connsiteX4" fmla="*/ 4168166 w 4168166"/>
                <a:gd name="connsiteY4" fmla="*/ 1113790 h 1113790"/>
                <a:gd name="connsiteX5" fmla="*/ 3323268 w 4168166"/>
                <a:gd name="connsiteY5" fmla="*/ 269166 h 1113790"/>
                <a:gd name="connsiteX6" fmla="*/ 844898 w 4168166"/>
                <a:gd name="connsiteY6" fmla="*/ 269166 h 1113790"/>
                <a:gd name="connsiteX7" fmla="*/ 0 w 4168166"/>
                <a:gd name="connsiteY7" fmla="*/ 1113790 h 1113790"/>
                <a:gd name="connsiteX8" fmla="*/ 0 w 4168166"/>
                <a:gd name="connsiteY8" fmla="*/ 1100406 h 1113790"/>
                <a:gd name="connsiteX9" fmla="*/ 0 w 4168166"/>
                <a:gd name="connsiteY9" fmla="*/ 844624 h 1113790"/>
                <a:gd name="connsiteX10" fmla="*/ 844898 w 4168166"/>
                <a:gd name="connsiteY10" fmla="*/ 0 h 1113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168166" h="1113790">
                  <a:moveTo>
                    <a:pt x="844898" y="0"/>
                  </a:moveTo>
                  <a:cubicBezTo>
                    <a:pt x="844898" y="0"/>
                    <a:pt x="844898" y="0"/>
                    <a:pt x="3323268" y="0"/>
                  </a:cubicBezTo>
                  <a:cubicBezTo>
                    <a:pt x="3792656" y="0"/>
                    <a:pt x="4168166" y="375388"/>
                    <a:pt x="4168166" y="844624"/>
                  </a:cubicBezTo>
                  <a:cubicBezTo>
                    <a:pt x="4168166" y="844624"/>
                    <a:pt x="4168166" y="844624"/>
                    <a:pt x="4168166" y="1080387"/>
                  </a:cubicBezTo>
                  <a:lnTo>
                    <a:pt x="4168166" y="1113790"/>
                  </a:lnTo>
                  <a:cubicBezTo>
                    <a:pt x="4168166" y="644554"/>
                    <a:pt x="3792656" y="269166"/>
                    <a:pt x="3323268" y="269166"/>
                  </a:cubicBezTo>
                  <a:cubicBezTo>
                    <a:pt x="844898" y="269166"/>
                    <a:pt x="844898" y="269166"/>
                    <a:pt x="844898" y="269166"/>
                  </a:cubicBezTo>
                  <a:cubicBezTo>
                    <a:pt x="375510" y="269166"/>
                    <a:pt x="0" y="644554"/>
                    <a:pt x="0" y="1113790"/>
                  </a:cubicBezTo>
                  <a:lnTo>
                    <a:pt x="0" y="1100406"/>
                  </a:lnTo>
                  <a:cubicBezTo>
                    <a:pt x="0" y="1017838"/>
                    <a:pt x="0" y="932606"/>
                    <a:pt x="0" y="844624"/>
                  </a:cubicBezTo>
                  <a:cubicBezTo>
                    <a:pt x="0" y="375388"/>
                    <a:pt x="375510" y="0"/>
                    <a:pt x="844898" y="0"/>
                  </a:cubicBezTo>
                  <a:close/>
                </a:path>
              </a:pathLst>
            </a:custGeom>
            <a:solidFill>
              <a:schemeClr val="accent6">
                <a:lumMod val="60000"/>
                <a:lumOff val="40000"/>
              </a:schemeClr>
            </a:solidFill>
            <a:ln>
              <a:noFill/>
            </a:ln>
          </p:spPr>
          <p:txBody>
            <a:bodyPr vert="horz" wrap="square" lIns="45720" tIns="22860" rIns="45720" bIns="22860" numCol="1" anchor="t" anchorCtr="0" compatLnSpc="1">
              <a:prstTxWarp prst="textNoShape">
                <a:avLst/>
              </a:prstTxWarp>
              <a:noAutofit/>
            </a:bodyPr>
            <a:lstStyle/>
            <a:p>
              <a:endParaRPr lang="en-US" sz="900"/>
            </a:p>
          </p:txBody>
        </p:sp>
      </p:grpSp>
      <p:sp>
        <p:nvSpPr>
          <p:cNvPr id="208" name="Oval 207"/>
          <p:cNvSpPr/>
          <p:nvPr/>
        </p:nvSpPr>
        <p:spPr>
          <a:xfrm rot="5400000" flipV="1">
            <a:off x="1763759" y="2148357"/>
            <a:ext cx="70567" cy="70567"/>
          </a:xfrm>
          <a:prstGeom prst="ellipse">
            <a:avLst/>
          </a:prstGeom>
          <a:solidFill>
            <a:srgbClr val="ECEEE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sp>
        <p:nvSpPr>
          <p:cNvPr id="203" name="TextBox 202"/>
          <p:cNvSpPr txBox="1"/>
          <p:nvPr/>
        </p:nvSpPr>
        <p:spPr>
          <a:xfrm>
            <a:off x="1012608" y="2962048"/>
            <a:ext cx="1539291" cy="1089529"/>
          </a:xfrm>
          <a:prstGeom prst="rect">
            <a:avLst/>
          </a:prstGeom>
          <a:noFill/>
        </p:spPr>
        <p:txBody>
          <a:bodyPr wrap="square" rtlCol="0">
            <a:spAutoFit/>
          </a:bodyPr>
          <a:lstStyle/>
          <a:p>
            <a:pPr algn="ctr" defTabSz="400050">
              <a:lnSpc>
                <a:spcPct val="90000"/>
              </a:lnSpc>
              <a:spcBef>
                <a:spcPct val="0"/>
              </a:spcBef>
              <a:spcAft>
                <a:spcPct val="35000"/>
              </a:spcAft>
            </a:pPr>
            <a:r>
              <a:rPr lang="en-US" b="1" dirty="0">
                <a:solidFill>
                  <a:schemeClr val="bg1"/>
                </a:solidFill>
                <a:cs typeface="Arial"/>
              </a:rPr>
              <a:t>A division of Zee network education group</a:t>
            </a:r>
            <a:endParaRPr lang="en-US" b="1" dirty="0">
              <a:solidFill>
                <a:schemeClr val="bg1"/>
              </a:solidFill>
            </a:endParaRPr>
          </a:p>
        </p:txBody>
      </p:sp>
      <p:grpSp>
        <p:nvGrpSpPr>
          <p:cNvPr id="217" name="Group 216"/>
          <p:cNvGrpSpPr/>
          <p:nvPr/>
        </p:nvGrpSpPr>
        <p:grpSpPr>
          <a:xfrm>
            <a:off x="2933700" y="2786619"/>
            <a:ext cx="2024352" cy="1888929"/>
            <a:chOff x="1770196" y="8325882"/>
            <a:chExt cx="4981440" cy="4648194"/>
          </a:xfrm>
        </p:grpSpPr>
        <p:pic>
          <p:nvPicPr>
            <p:cNvPr id="240" name="Picture 239"/>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rot="5400000">
              <a:off x="3412932" y="10416942"/>
              <a:ext cx="1371599" cy="3742670"/>
            </a:xfrm>
            <a:prstGeom prst="rect">
              <a:avLst/>
            </a:prstGeom>
          </p:spPr>
        </p:pic>
        <p:grpSp>
          <p:nvGrpSpPr>
            <p:cNvPr id="225" name="Group 224"/>
            <p:cNvGrpSpPr/>
            <p:nvPr/>
          </p:nvGrpSpPr>
          <p:grpSpPr>
            <a:xfrm rot="16200000">
              <a:off x="2508316" y="7587762"/>
              <a:ext cx="3505199" cy="4981440"/>
              <a:chOff x="6446837" y="4128693"/>
              <a:chExt cx="4267200" cy="4981440"/>
            </a:xfrm>
          </p:grpSpPr>
          <p:sp>
            <p:nvSpPr>
              <p:cNvPr id="236" name="Freeform 41">
                <a:extLst>
                  <a:ext uri="{FF2B5EF4-FFF2-40B4-BE49-F238E27FC236}">
                    <a16:creationId xmlns:a16="http://schemas.microsoft.com/office/drawing/2014/main" id="{6E57FDA0-FF2F-4E9C-93B3-5D31DC284954}"/>
                  </a:ext>
                </a:extLst>
              </p:cNvPr>
              <p:cNvSpPr>
                <a:spLocks/>
              </p:cNvSpPr>
              <p:nvPr/>
            </p:nvSpPr>
            <p:spPr bwMode="auto">
              <a:xfrm>
                <a:off x="6446837" y="4191000"/>
                <a:ext cx="4267200" cy="4919133"/>
              </a:xfrm>
              <a:custGeom>
                <a:avLst/>
                <a:gdLst>
                  <a:gd name="T0" fmla="*/ 177 w 222"/>
                  <a:gd name="T1" fmla="*/ 0 h 256"/>
                  <a:gd name="T2" fmla="*/ 45 w 222"/>
                  <a:gd name="T3" fmla="*/ 0 h 256"/>
                  <a:gd name="T4" fmla="*/ 0 w 222"/>
                  <a:gd name="T5" fmla="*/ 45 h 256"/>
                  <a:gd name="T6" fmla="*/ 0 w 222"/>
                  <a:gd name="T7" fmla="*/ 195 h 256"/>
                  <a:gd name="T8" fmla="*/ 23 w 222"/>
                  <a:gd name="T9" fmla="*/ 228 h 256"/>
                  <a:gd name="T10" fmla="*/ 100 w 222"/>
                  <a:gd name="T11" fmla="*/ 253 h 256"/>
                  <a:gd name="T12" fmla="*/ 122 w 222"/>
                  <a:gd name="T13" fmla="*/ 253 h 256"/>
                  <a:gd name="T14" fmla="*/ 198 w 222"/>
                  <a:gd name="T15" fmla="*/ 228 h 256"/>
                  <a:gd name="T16" fmla="*/ 222 w 222"/>
                  <a:gd name="T17" fmla="*/ 195 h 256"/>
                  <a:gd name="T18" fmla="*/ 222 w 222"/>
                  <a:gd name="T19" fmla="*/ 45 h 256"/>
                  <a:gd name="T20" fmla="*/ 177 w 222"/>
                  <a:gd name="T21" fmla="*/ 0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2" h="256">
                    <a:moveTo>
                      <a:pt x="177" y="0"/>
                    </a:moveTo>
                    <a:cubicBezTo>
                      <a:pt x="45" y="0"/>
                      <a:pt x="45" y="0"/>
                      <a:pt x="45" y="0"/>
                    </a:cubicBezTo>
                    <a:cubicBezTo>
                      <a:pt x="20" y="0"/>
                      <a:pt x="0" y="20"/>
                      <a:pt x="0" y="45"/>
                    </a:cubicBezTo>
                    <a:cubicBezTo>
                      <a:pt x="0" y="195"/>
                      <a:pt x="0" y="195"/>
                      <a:pt x="0" y="195"/>
                    </a:cubicBezTo>
                    <a:cubicBezTo>
                      <a:pt x="0" y="210"/>
                      <a:pt x="9" y="223"/>
                      <a:pt x="23" y="228"/>
                    </a:cubicBezTo>
                    <a:cubicBezTo>
                      <a:pt x="100" y="253"/>
                      <a:pt x="100" y="253"/>
                      <a:pt x="100" y="253"/>
                    </a:cubicBezTo>
                    <a:cubicBezTo>
                      <a:pt x="107" y="256"/>
                      <a:pt x="115" y="256"/>
                      <a:pt x="122" y="253"/>
                    </a:cubicBezTo>
                    <a:cubicBezTo>
                      <a:pt x="198" y="228"/>
                      <a:pt x="198" y="228"/>
                      <a:pt x="198" y="228"/>
                    </a:cubicBezTo>
                    <a:cubicBezTo>
                      <a:pt x="213" y="223"/>
                      <a:pt x="222" y="210"/>
                      <a:pt x="222" y="195"/>
                    </a:cubicBezTo>
                    <a:cubicBezTo>
                      <a:pt x="222" y="45"/>
                      <a:pt x="222" y="45"/>
                      <a:pt x="222" y="45"/>
                    </a:cubicBezTo>
                    <a:cubicBezTo>
                      <a:pt x="222" y="20"/>
                      <a:pt x="202" y="0"/>
                      <a:pt x="177" y="0"/>
                    </a:cubicBezTo>
                    <a:close/>
                  </a:path>
                </a:pathLst>
              </a:custGeom>
              <a:solidFill>
                <a:schemeClr val="accent1"/>
              </a:solidFill>
              <a:ln>
                <a:noFill/>
              </a:ln>
            </p:spPr>
            <p:txBody>
              <a:bodyPr vert="horz" wrap="square" lIns="45720" tIns="22860" rIns="45720" bIns="22860" numCol="1" anchor="t" anchorCtr="0" compatLnSpc="1">
                <a:prstTxWarp prst="textNoShape">
                  <a:avLst/>
                </a:prstTxWarp>
              </a:bodyPr>
              <a:lstStyle/>
              <a:p>
                <a:endParaRPr lang="en-US" sz="900"/>
              </a:p>
            </p:txBody>
          </p:sp>
          <p:sp>
            <p:nvSpPr>
              <p:cNvPr id="237" name="Freeform 236">
                <a:extLst>
                  <a:ext uri="{FF2B5EF4-FFF2-40B4-BE49-F238E27FC236}">
                    <a16:creationId xmlns:a16="http://schemas.microsoft.com/office/drawing/2014/main" id="{6E57FDA0-FF2F-4E9C-93B3-5D31DC284954}"/>
                  </a:ext>
                </a:extLst>
              </p:cNvPr>
              <p:cNvSpPr>
                <a:spLocks/>
              </p:cNvSpPr>
              <p:nvPr/>
            </p:nvSpPr>
            <p:spPr bwMode="auto">
              <a:xfrm>
                <a:off x="6446837" y="4128693"/>
                <a:ext cx="4267200" cy="1140253"/>
              </a:xfrm>
              <a:custGeom>
                <a:avLst/>
                <a:gdLst>
                  <a:gd name="connsiteX0" fmla="*/ 844898 w 4168166"/>
                  <a:gd name="connsiteY0" fmla="*/ 0 h 1113790"/>
                  <a:gd name="connsiteX1" fmla="*/ 3323268 w 4168166"/>
                  <a:gd name="connsiteY1" fmla="*/ 0 h 1113790"/>
                  <a:gd name="connsiteX2" fmla="*/ 4168166 w 4168166"/>
                  <a:gd name="connsiteY2" fmla="*/ 844624 h 1113790"/>
                  <a:gd name="connsiteX3" fmla="*/ 4168166 w 4168166"/>
                  <a:gd name="connsiteY3" fmla="*/ 1080387 h 1113790"/>
                  <a:gd name="connsiteX4" fmla="*/ 4168166 w 4168166"/>
                  <a:gd name="connsiteY4" fmla="*/ 1113790 h 1113790"/>
                  <a:gd name="connsiteX5" fmla="*/ 3323268 w 4168166"/>
                  <a:gd name="connsiteY5" fmla="*/ 269166 h 1113790"/>
                  <a:gd name="connsiteX6" fmla="*/ 844898 w 4168166"/>
                  <a:gd name="connsiteY6" fmla="*/ 269166 h 1113790"/>
                  <a:gd name="connsiteX7" fmla="*/ 0 w 4168166"/>
                  <a:gd name="connsiteY7" fmla="*/ 1113790 h 1113790"/>
                  <a:gd name="connsiteX8" fmla="*/ 0 w 4168166"/>
                  <a:gd name="connsiteY8" fmla="*/ 1100406 h 1113790"/>
                  <a:gd name="connsiteX9" fmla="*/ 0 w 4168166"/>
                  <a:gd name="connsiteY9" fmla="*/ 844624 h 1113790"/>
                  <a:gd name="connsiteX10" fmla="*/ 844898 w 4168166"/>
                  <a:gd name="connsiteY10" fmla="*/ 0 h 1113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168166" h="1113790">
                    <a:moveTo>
                      <a:pt x="844898" y="0"/>
                    </a:moveTo>
                    <a:cubicBezTo>
                      <a:pt x="844898" y="0"/>
                      <a:pt x="844898" y="0"/>
                      <a:pt x="3323268" y="0"/>
                    </a:cubicBezTo>
                    <a:cubicBezTo>
                      <a:pt x="3792656" y="0"/>
                      <a:pt x="4168166" y="375388"/>
                      <a:pt x="4168166" y="844624"/>
                    </a:cubicBezTo>
                    <a:cubicBezTo>
                      <a:pt x="4168166" y="844624"/>
                      <a:pt x="4168166" y="844624"/>
                      <a:pt x="4168166" y="1080387"/>
                    </a:cubicBezTo>
                    <a:lnTo>
                      <a:pt x="4168166" y="1113790"/>
                    </a:lnTo>
                    <a:cubicBezTo>
                      <a:pt x="4168166" y="644554"/>
                      <a:pt x="3792656" y="269166"/>
                      <a:pt x="3323268" y="269166"/>
                    </a:cubicBezTo>
                    <a:cubicBezTo>
                      <a:pt x="844898" y="269166"/>
                      <a:pt x="844898" y="269166"/>
                      <a:pt x="844898" y="269166"/>
                    </a:cubicBezTo>
                    <a:cubicBezTo>
                      <a:pt x="375510" y="269166"/>
                      <a:pt x="0" y="644554"/>
                      <a:pt x="0" y="1113790"/>
                    </a:cubicBezTo>
                    <a:lnTo>
                      <a:pt x="0" y="1100406"/>
                    </a:lnTo>
                    <a:cubicBezTo>
                      <a:pt x="0" y="1017838"/>
                      <a:pt x="0" y="932606"/>
                      <a:pt x="0" y="844624"/>
                    </a:cubicBezTo>
                    <a:cubicBezTo>
                      <a:pt x="0" y="375388"/>
                      <a:pt x="375510" y="0"/>
                      <a:pt x="844898" y="0"/>
                    </a:cubicBezTo>
                    <a:close/>
                  </a:path>
                </a:pathLst>
              </a:custGeom>
              <a:solidFill>
                <a:schemeClr val="accent1">
                  <a:lumMod val="60000"/>
                  <a:lumOff val="40000"/>
                </a:schemeClr>
              </a:solidFill>
              <a:ln>
                <a:noFill/>
              </a:ln>
            </p:spPr>
            <p:txBody>
              <a:bodyPr vert="horz" wrap="square" lIns="45720" tIns="22860" rIns="45720" bIns="22860" numCol="1" anchor="t" anchorCtr="0" compatLnSpc="1">
                <a:prstTxWarp prst="textNoShape">
                  <a:avLst/>
                </a:prstTxWarp>
                <a:noAutofit/>
              </a:bodyPr>
              <a:lstStyle/>
              <a:p>
                <a:endParaRPr lang="en-US" sz="900"/>
              </a:p>
            </p:txBody>
          </p:sp>
        </p:grpSp>
        <p:sp>
          <p:nvSpPr>
            <p:cNvPr id="228" name="TextBox 227"/>
            <p:cNvSpPr txBox="1"/>
            <p:nvPr/>
          </p:nvSpPr>
          <p:spPr>
            <a:xfrm>
              <a:off x="2089386" y="8359875"/>
              <a:ext cx="4339566" cy="3616409"/>
            </a:xfrm>
            <a:prstGeom prst="rect">
              <a:avLst/>
            </a:prstGeom>
            <a:noFill/>
          </p:spPr>
          <p:txBody>
            <a:bodyPr wrap="square" rtlCol="0">
              <a:spAutoFit/>
            </a:bodyPr>
            <a:lstStyle/>
            <a:p>
              <a:pPr algn="ctr"/>
              <a:r>
                <a:rPr lang="en-US" b="1" dirty="0">
                  <a:solidFill>
                    <a:schemeClr val="bg1"/>
                  </a:solidFill>
                  <a:cs typeface="Arial"/>
                </a:rPr>
                <a:t>India’s first animation academy, since 1995</a:t>
              </a:r>
              <a:endParaRPr lang="en-US" b="1" dirty="0">
                <a:solidFill>
                  <a:schemeClr val="bg1"/>
                </a:solidFill>
              </a:endParaRPr>
            </a:p>
            <a:p>
              <a:pPr algn="ctr"/>
              <a:endParaRPr lang="en-US" sz="1750" b="1" dirty="0">
                <a:solidFill>
                  <a:schemeClr val="bg1"/>
                </a:solidFill>
                <a:latin typeface="Lato Black" charset="0"/>
                <a:ea typeface="Lato Black" charset="0"/>
                <a:cs typeface="Lato Black" charset="0"/>
              </a:endParaRPr>
            </a:p>
          </p:txBody>
        </p:sp>
      </p:grpSp>
      <p:grpSp>
        <p:nvGrpSpPr>
          <p:cNvPr id="242" name="Group 241"/>
          <p:cNvGrpSpPr/>
          <p:nvPr/>
        </p:nvGrpSpPr>
        <p:grpSpPr>
          <a:xfrm>
            <a:off x="5114384" y="2786618"/>
            <a:ext cx="2024352" cy="1888930"/>
            <a:chOff x="1770196" y="8325881"/>
            <a:chExt cx="4981440" cy="4648199"/>
          </a:xfrm>
        </p:grpSpPr>
        <p:pic>
          <p:nvPicPr>
            <p:cNvPr id="265" name="Picture 264"/>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rot="5400000">
              <a:off x="3412932" y="10416946"/>
              <a:ext cx="1371599" cy="3742670"/>
            </a:xfrm>
            <a:prstGeom prst="rect">
              <a:avLst/>
            </a:prstGeom>
          </p:spPr>
        </p:pic>
        <p:grpSp>
          <p:nvGrpSpPr>
            <p:cNvPr id="250" name="Group 249"/>
            <p:cNvGrpSpPr/>
            <p:nvPr/>
          </p:nvGrpSpPr>
          <p:grpSpPr>
            <a:xfrm rot="16200000">
              <a:off x="2508316" y="7587761"/>
              <a:ext cx="3505199" cy="4981440"/>
              <a:chOff x="6446837" y="4128693"/>
              <a:chExt cx="4267200" cy="4981440"/>
            </a:xfrm>
          </p:grpSpPr>
          <p:sp>
            <p:nvSpPr>
              <p:cNvPr id="261" name="Freeform 41">
                <a:extLst>
                  <a:ext uri="{FF2B5EF4-FFF2-40B4-BE49-F238E27FC236}">
                    <a16:creationId xmlns:a16="http://schemas.microsoft.com/office/drawing/2014/main" id="{6E57FDA0-FF2F-4E9C-93B3-5D31DC284954}"/>
                  </a:ext>
                </a:extLst>
              </p:cNvPr>
              <p:cNvSpPr>
                <a:spLocks/>
              </p:cNvSpPr>
              <p:nvPr/>
            </p:nvSpPr>
            <p:spPr bwMode="auto">
              <a:xfrm>
                <a:off x="6446837" y="4191000"/>
                <a:ext cx="4267200" cy="4919133"/>
              </a:xfrm>
              <a:custGeom>
                <a:avLst/>
                <a:gdLst>
                  <a:gd name="T0" fmla="*/ 177 w 222"/>
                  <a:gd name="T1" fmla="*/ 0 h 256"/>
                  <a:gd name="T2" fmla="*/ 45 w 222"/>
                  <a:gd name="T3" fmla="*/ 0 h 256"/>
                  <a:gd name="T4" fmla="*/ 0 w 222"/>
                  <a:gd name="T5" fmla="*/ 45 h 256"/>
                  <a:gd name="T6" fmla="*/ 0 w 222"/>
                  <a:gd name="T7" fmla="*/ 195 h 256"/>
                  <a:gd name="T8" fmla="*/ 23 w 222"/>
                  <a:gd name="T9" fmla="*/ 228 h 256"/>
                  <a:gd name="T10" fmla="*/ 100 w 222"/>
                  <a:gd name="T11" fmla="*/ 253 h 256"/>
                  <a:gd name="T12" fmla="*/ 122 w 222"/>
                  <a:gd name="T13" fmla="*/ 253 h 256"/>
                  <a:gd name="T14" fmla="*/ 198 w 222"/>
                  <a:gd name="T15" fmla="*/ 228 h 256"/>
                  <a:gd name="T16" fmla="*/ 222 w 222"/>
                  <a:gd name="T17" fmla="*/ 195 h 256"/>
                  <a:gd name="T18" fmla="*/ 222 w 222"/>
                  <a:gd name="T19" fmla="*/ 45 h 256"/>
                  <a:gd name="T20" fmla="*/ 177 w 222"/>
                  <a:gd name="T21" fmla="*/ 0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2" h="256">
                    <a:moveTo>
                      <a:pt x="177" y="0"/>
                    </a:moveTo>
                    <a:cubicBezTo>
                      <a:pt x="45" y="0"/>
                      <a:pt x="45" y="0"/>
                      <a:pt x="45" y="0"/>
                    </a:cubicBezTo>
                    <a:cubicBezTo>
                      <a:pt x="20" y="0"/>
                      <a:pt x="0" y="20"/>
                      <a:pt x="0" y="45"/>
                    </a:cubicBezTo>
                    <a:cubicBezTo>
                      <a:pt x="0" y="195"/>
                      <a:pt x="0" y="195"/>
                      <a:pt x="0" y="195"/>
                    </a:cubicBezTo>
                    <a:cubicBezTo>
                      <a:pt x="0" y="210"/>
                      <a:pt x="9" y="223"/>
                      <a:pt x="23" y="228"/>
                    </a:cubicBezTo>
                    <a:cubicBezTo>
                      <a:pt x="100" y="253"/>
                      <a:pt x="100" y="253"/>
                      <a:pt x="100" y="253"/>
                    </a:cubicBezTo>
                    <a:cubicBezTo>
                      <a:pt x="107" y="256"/>
                      <a:pt x="115" y="256"/>
                      <a:pt x="122" y="253"/>
                    </a:cubicBezTo>
                    <a:cubicBezTo>
                      <a:pt x="198" y="228"/>
                      <a:pt x="198" y="228"/>
                      <a:pt x="198" y="228"/>
                    </a:cubicBezTo>
                    <a:cubicBezTo>
                      <a:pt x="213" y="223"/>
                      <a:pt x="222" y="210"/>
                      <a:pt x="222" y="195"/>
                    </a:cubicBezTo>
                    <a:cubicBezTo>
                      <a:pt x="222" y="45"/>
                      <a:pt x="222" y="45"/>
                      <a:pt x="222" y="45"/>
                    </a:cubicBezTo>
                    <a:cubicBezTo>
                      <a:pt x="222" y="20"/>
                      <a:pt x="202" y="0"/>
                      <a:pt x="177" y="0"/>
                    </a:cubicBezTo>
                    <a:close/>
                  </a:path>
                </a:pathLst>
              </a:custGeom>
              <a:solidFill>
                <a:schemeClr val="accent5"/>
              </a:solidFill>
              <a:ln>
                <a:noFill/>
              </a:ln>
            </p:spPr>
            <p:txBody>
              <a:bodyPr vert="horz" wrap="square" lIns="45720" tIns="22860" rIns="45720" bIns="22860" numCol="1" anchor="t" anchorCtr="0" compatLnSpc="1">
                <a:prstTxWarp prst="textNoShape">
                  <a:avLst/>
                </a:prstTxWarp>
              </a:bodyPr>
              <a:lstStyle/>
              <a:p>
                <a:endParaRPr lang="en-US" sz="900"/>
              </a:p>
            </p:txBody>
          </p:sp>
          <p:sp>
            <p:nvSpPr>
              <p:cNvPr id="262" name="Freeform 261">
                <a:extLst>
                  <a:ext uri="{FF2B5EF4-FFF2-40B4-BE49-F238E27FC236}">
                    <a16:creationId xmlns:a16="http://schemas.microsoft.com/office/drawing/2014/main" id="{6E57FDA0-FF2F-4E9C-93B3-5D31DC284954}"/>
                  </a:ext>
                </a:extLst>
              </p:cNvPr>
              <p:cNvSpPr>
                <a:spLocks/>
              </p:cNvSpPr>
              <p:nvPr/>
            </p:nvSpPr>
            <p:spPr bwMode="auto">
              <a:xfrm>
                <a:off x="6446837" y="4128693"/>
                <a:ext cx="4267200" cy="1140253"/>
              </a:xfrm>
              <a:custGeom>
                <a:avLst/>
                <a:gdLst>
                  <a:gd name="connsiteX0" fmla="*/ 844898 w 4168166"/>
                  <a:gd name="connsiteY0" fmla="*/ 0 h 1113790"/>
                  <a:gd name="connsiteX1" fmla="*/ 3323268 w 4168166"/>
                  <a:gd name="connsiteY1" fmla="*/ 0 h 1113790"/>
                  <a:gd name="connsiteX2" fmla="*/ 4168166 w 4168166"/>
                  <a:gd name="connsiteY2" fmla="*/ 844624 h 1113790"/>
                  <a:gd name="connsiteX3" fmla="*/ 4168166 w 4168166"/>
                  <a:gd name="connsiteY3" fmla="*/ 1080387 h 1113790"/>
                  <a:gd name="connsiteX4" fmla="*/ 4168166 w 4168166"/>
                  <a:gd name="connsiteY4" fmla="*/ 1113790 h 1113790"/>
                  <a:gd name="connsiteX5" fmla="*/ 3323268 w 4168166"/>
                  <a:gd name="connsiteY5" fmla="*/ 269166 h 1113790"/>
                  <a:gd name="connsiteX6" fmla="*/ 844898 w 4168166"/>
                  <a:gd name="connsiteY6" fmla="*/ 269166 h 1113790"/>
                  <a:gd name="connsiteX7" fmla="*/ 0 w 4168166"/>
                  <a:gd name="connsiteY7" fmla="*/ 1113790 h 1113790"/>
                  <a:gd name="connsiteX8" fmla="*/ 0 w 4168166"/>
                  <a:gd name="connsiteY8" fmla="*/ 1100406 h 1113790"/>
                  <a:gd name="connsiteX9" fmla="*/ 0 w 4168166"/>
                  <a:gd name="connsiteY9" fmla="*/ 844624 h 1113790"/>
                  <a:gd name="connsiteX10" fmla="*/ 844898 w 4168166"/>
                  <a:gd name="connsiteY10" fmla="*/ 0 h 1113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168166" h="1113790">
                    <a:moveTo>
                      <a:pt x="844898" y="0"/>
                    </a:moveTo>
                    <a:cubicBezTo>
                      <a:pt x="844898" y="0"/>
                      <a:pt x="844898" y="0"/>
                      <a:pt x="3323268" y="0"/>
                    </a:cubicBezTo>
                    <a:cubicBezTo>
                      <a:pt x="3792656" y="0"/>
                      <a:pt x="4168166" y="375388"/>
                      <a:pt x="4168166" y="844624"/>
                    </a:cubicBezTo>
                    <a:cubicBezTo>
                      <a:pt x="4168166" y="844624"/>
                      <a:pt x="4168166" y="844624"/>
                      <a:pt x="4168166" y="1080387"/>
                    </a:cubicBezTo>
                    <a:lnTo>
                      <a:pt x="4168166" y="1113790"/>
                    </a:lnTo>
                    <a:cubicBezTo>
                      <a:pt x="4168166" y="644554"/>
                      <a:pt x="3792656" y="269166"/>
                      <a:pt x="3323268" y="269166"/>
                    </a:cubicBezTo>
                    <a:cubicBezTo>
                      <a:pt x="844898" y="269166"/>
                      <a:pt x="844898" y="269166"/>
                      <a:pt x="844898" y="269166"/>
                    </a:cubicBezTo>
                    <a:cubicBezTo>
                      <a:pt x="375510" y="269166"/>
                      <a:pt x="0" y="644554"/>
                      <a:pt x="0" y="1113790"/>
                    </a:cubicBezTo>
                    <a:lnTo>
                      <a:pt x="0" y="1100406"/>
                    </a:lnTo>
                    <a:cubicBezTo>
                      <a:pt x="0" y="1017838"/>
                      <a:pt x="0" y="932606"/>
                      <a:pt x="0" y="844624"/>
                    </a:cubicBezTo>
                    <a:cubicBezTo>
                      <a:pt x="0" y="375388"/>
                      <a:pt x="375510" y="0"/>
                      <a:pt x="844898" y="0"/>
                    </a:cubicBezTo>
                    <a:close/>
                  </a:path>
                </a:pathLst>
              </a:custGeom>
              <a:solidFill>
                <a:schemeClr val="accent5">
                  <a:lumMod val="60000"/>
                  <a:lumOff val="40000"/>
                </a:schemeClr>
              </a:solidFill>
              <a:ln>
                <a:noFill/>
              </a:ln>
            </p:spPr>
            <p:txBody>
              <a:bodyPr vert="horz" wrap="square" lIns="45720" tIns="22860" rIns="45720" bIns="22860" numCol="1" anchor="t" anchorCtr="0" compatLnSpc="1">
                <a:prstTxWarp prst="textNoShape">
                  <a:avLst/>
                </a:prstTxWarp>
                <a:noAutofit/>
              </a:bodyPr>
              <a:lstStyle/>
              <a:p>
                <a:endParaRPr lang="en-US" sz="900"/>
              </a:p>
            </p:txBody>
          </p:sp>
        </p:grpSp>
        <p:sp>
          <p:nvSpPr>
            <p:cNvPr id="253" name="TextBox 252"/>
            <p:cNvSpPr txBox="1"/>
            <p:nvPr/>
          </p:nvSpPr>
          <p:spPr>
            <a:xfrm>
              <a:off x="2271901" y="9009900"/>
              <a:ext cx="3896369" cy="2934783"/>
            </a:xfrm>
            <a:prstGeom prst="rect">
              <a:avLst/>
            </a:prstGeom>
            <a:noFill/>
          </p:spPr>
          <p:txBody>
            <a:bodyPr wrap="square" rtlCol="0">
              <a:spAutoFit/>
            </a:bodyPr>
            <a:lstStyle/>
            <a:p>
              <a:pPr algn="ctr"/>
              <a:r>
                <a:rPr lang="en-US" b="1" dirty="0">
                  <a:solidFill>
                    <a:schemeClr val="bg1"/>
                  </a:solidFill>
                  <a:cs typeface="Arial"/>
                </a:rPr>
                <a:t>Alumni being stalwarts in the industry</a:t>
              </a:r>
            </a:p>
            <a:p>
              <a:pPr algn="ctr"/>
              <a:endParaRPr lang="en-US" sz="1750" b="1" dirty="0">
                <a:solidFill>
                  <a:schemeClr val="bg1"/>
                </a:solidFill>
                <a:latin typeface="Lato Black" charset="0"/>
                <a:ea typeface="Lato Black" charset="0"/>
                <a:cs typeface="Lato Black" charset="0"/>
              </a:endParaRPr>
            </a:p>
          </p:txBody>
        </p:sp>
      </p:grpSp>
      <p:grpSp>
        <p:nvGrpSpPr>
          <p:cNvPr id="267" name="Group 266"/>
          <p:cNvGrpSpPr/>
          <p:nvPr/>
        </p:nvGrpSpPr>
        <p:grpSpPr>
          <a:xfrm>
            <a:off x="7272048" y="2733572"/>
            <a:ext cx="2024352" cy="1903875"/>
            <a:chOff x="1770197" y="8289103"/>
            <a:chExt cx="4981440" cy="4684975"/>
          </a:xfrm>
        </p:grpSpPr>
        <p:pic>
          <p:nvPicPr>
            <p:cNvPr id="290" name="Picture 289"/>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rot="5400000">
              <a:off x="3412933" y="10416944"/>
              <a:ext cx="1371599" cy="3742670"/>
            </a:xfrm>
            <a:prstGeom prst="rect">
              <a:avLst/>
            </a:prstGeom>
          </p:spPr>
        </p:pic>
        <p:grpSp>
          <p:nvGrpSpPr>
            <p:cNvPr id="275" name="Group 274"/>
            <p:cNvGrpSpPr/>
            <p:nvPr/>
          </p:nvGrpSpPr>
          <p:grpSpPr>
            <a:xfrm rot="16200000">
              <a:off x="2508317" y="7587761"/>
              <a:ext cx="3505200" cy="4981440"/>
              <a:chOff x="6446837" y="4128693"/>
              <a:chExt cx="4267200" cy="4981440"/>
            </a:xfrm>
          </p:grpSpPr>
          <p:sp>
            <p:nvSpPr>
              <p:cNvPr id="286" name="Freeform 41">
                <a:extLst>
                  <a:ext uri="{FF2B5EF4-FFF2-40B4-BE49-F238E27FC236}">
                    <a16:creationId xmlns:a16="http://schemas.microsoft.com/office/drawing/2014/main" id="{6E57FDA0-FF2F-4E9C-93B3-5D31DC284954}"/>
                  </a:ext>
                </a:extLst>
              </p:cNvPr>
              <p:cNvSpPr>
                <a:spLocks/>
              </p:cNvSpPr>
              <p:nvPr/>
            </p:nvSpPr>
            <p:spPr bwMode="auto">
              <a:xfrm>
                <a:off x="6446837" y="4191000"/>
                <a:ext cx="4267200" cy="4919133"/>
              </a:xfrm>
              <a:custGeom>
                <a:avLst/>
                <a:gdLst>
                  <a:gd name="T0" fmla="*/ 177 w 222"/>
                  <a:gd name="T1" fmla="*/ 0 h 256"/>
                  <a:gd name="T2" fmla="*/ 45 w 222"/>
                  <a:gd name="T3" fmla="*/ 0 h 256"/>
                  <a:gd name="T4" fmla="*/ 0 w 222"/>
                  <a:gd name="T5" fmla="*/ 45 h 256"/>
                  <a:gd name="T6" fmla="*/ 0 w 222"/>
                  <a:gd name="T7" fmla="*/ 195 h 256"/>
                  <a:gd name="T8" fmla="*/ 23 w 222"/>
                  <a:gd name="T9" fmla="*/ 228 h 256"/>
                  <a:gd name="T10" fmla="*/ 100 w 222"/>
                  <a:gd name="T11" fmla="*/ 253 h 256"/>
                  <a:gd name="T12" fmla="*/ 122 w 222"/>
                  <a:gd name="T13" fmla="*/ 253 h 256"/>
                  <a:gd name="T14" fmla="*/ 198 w 222"/>
                  <a:gd name="T15" fmla="*/ 228 h 256"/>
                  <a:gd name="T16" fmla="*/ 222 w 222"/>
                  <a:gd name="T17" fmla="*/ 195 h 256"/>
                  <a:gd name="T18" fmla="*/ 222 w 222"/>
                  <a:gd name="T19" fmla="*/ 45 h 256"/>
                  <a:gd name="T20" fmla="*/ 177 w 222"/>
                  <a:gd name="T21" fmla="*/ 0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2" h="256">
                    <a:moveTo>
                      <a:pt x="177" y="0"/>
                    </a:moveTo>
                    <a:cubicBezTo>
                      <a:pt x="45" y="0"/>
                      <a:pt x="45" y="0"/>
                      <a:pt x="45" y="0"/>
                    </a:cubicBezTo>
                    <a:cubicBezTo>
                      <a:pt x="20" y="0"/>
                      <a:pt x="0" y="20"/>
                      <a:pt x="0" y="45"/>
                    </a:cubicBezTo>
                    <a:cubicBezTo>
                      <a:pt x="0" y="195"/>
                      <a:pt x="0" y="195"/>
                      <a:pt x="0" y="195"/>
                    </a:cubicBezTo>
                    <a:cubicBezTo>
                      <a:pt x="0" y="210"/>
                      <a:pt x="9" y="223"/>
                      <a:pt x="23" y="228"/>
                    </a:cubicBezTo>
                    <a:cubicBezTo>
                      <a:pt x="100" y="253"/>
                      <a:pt x="100" y="253"/>
                      <a:pt x="100" y="253"/>
                    </a:cubicBezTo>
                    <a:cubicBezTo>
                      <a:pt x="107" y="256"/>
                      <a:pt x="115" y="256"/>
                      <a:pt x="122" y="253"/>
                    </a:cubicBezTo>
                    <a:cubicBezTo>
                      <a:pt x="198" y="228"/>
                      <a:pt x="198" y="228"/>
                      <a:pt x="198" y="228"/>
                    </a:cubicBezTo>
                    <a:cubicBezTo>
                      <a:pt x="213" y="223"/>
                      <a:pt x="222" y="210"/>
                      <a:pt x="222" y="195"/>
                    </a:cubicBezTo>
                    <a:cubicBezTo>
                      <a:pt x="222" y="45"/>
                      <a:pt x="222" y="45"/>
                      <a:pt x="222" y="45"/>
                    </a:cubicBezTo>
                    <a:cubicBezTo>
                      <a:pt x="222" y="20"/>
                      <a:pt x="202" y="0"/>
                      <a:pt x="177" y="0"/>
                    </a:cubicBezTo>
                    <a:close/>
                  </a:path>
                </a:pathLst>
              </a:custGeom>
              <a:solidFill>
                <a:schemeClr val="accent2"/>
              </a:solidFill>
              <a:ln>
                <a:noFill/>
              </a:ln>
            </p:spPr>
            <p:txBody>
              <a:bodyPr vert="horz" wrap="square" lIns="45720" tIns="22860" rIns="45720" bIns="22860" numCol="1" anchor="t" anchorCtr="0" compatLnSpc="1">
                <a:prstTxWarp prst="textNoShape">
                  <a:avLst/>
                </a:prstTxWarp>
              </a:bodyPr>
              <a:lstStyle/>
              <a:p>
                <a:endParaRPr lang="en-US" sz="900"/>
              </a:p>
            </p:txBody>
          </p:sp>
          <p:sp>
            <p:nvSpPr>
              <p:cNvPr id="287" name="Freeform 286">
                <a:extLst>
                  <a:ext uri="{FF2B5EF4-FFF2-40B4-BE49-F238E27FC236}">
                    <a16:creationId xmlns:a16="http://schemas.microsoft.com/office/drawing/2014/main" id="{6E57FDA0-FF2F-4E9C-93B3-5D31DC284954}"/>
                  </a:ext>
                </a:extLst>
              </p:cNvPr>
              <p:cNvSpPr>
                <a:spLocks/>
              </p:cNvSpPr>
              <p:nvPr/>
            </p:nvSpPr>
            <p:spPr bwMode="auto">
              <a:xfrm>
                <a:off x="6446837" y="4128693"/>
                <a:ext cx="4267200" cy="1140253"/>
              </a:xfrm>
              <a:custGeom>
                <a:avLst/>
                <a:gdLst>
                  <a:gd name="connsiteX0" fmla="*/ 844898 w 4168166"/>
                  <a:gd name="connsiteY0" fmla="*/ 0 h 1113790"/>
                  <a:gd name="connsiteX1" fmla="*/ 3323268 w 4168166"/>
                  <a:gd name="connsiteY1" fmla="*/ 0 h 1113790"/>
                  <a:gd name="connsiteX2" fmla="*/ 4168166 w 4168166"/>
                  <a:gd name="connsiteY2" fmla="*/ 844624 h 1113790"/>
                  <a:gd name="connsiteX3" fmla="*/ 4168166 w 4168166"/>
                  <a:gd name="connsiteY3" fmla="*/ 1080387 h 1113790"/>
                  <a:gd name="connsiteX4" fmla="*/ 4168166 w 4168166"/>
                  <a:gd name="connsiteY4" fmla="*/ 1113790 h 1113790"/>
                  <a:gd name="connsiteX5" fmla="*/ 3323268 w 4168166"/>
                  <a:gd name="connsiteY5" fmla="*/ 269166 h 1113790"/>
                  <a:gd name="connsiteX6" fmla="*/ 844898 w 4168166"/>
                  <a:gd name="connsiteY6" fmla="*/ 269166 h 1113790"/>
                  <a:gd name="connsiteX7" fmla="*/ 0 w 4168166"/>
                  <a:gd name="connsiteY7" fmla="*/ 1113790 h 1113790"/>
                  <a:gd name="connsiteX8" fmla="*/ 0 w 4168166"/>
                  <a:gd name="connsiteY8" fmla="*/ 1100406 h 1113790"/>
                  <a:gd name="connsiteX9" fmla="*/ 0 w 4168166"/>
                  <a:gd name="connsiteY9" fmla="*/ 844624 h 1113790"/>
                  <a:gd name="connsiteX10" fmla="*/ 844898 w 4168166"/>
                  <a:gd name="connsiteY10" fmla="*/ 0 h 1113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168166" h="1113790">
                    <a:moveTo>
                      <a:pt x="844898" y="0"/>
                    </a:moveTo>
                    <a:cubicBezTo>
                      <a:pt x="844898" y="0"/>
                      <a:pt x="844898" y="0"/>
                      <a:pt x="3323268" y="0"/>
                    </a:cubicBezTo>
                    <a:cubicBezTo>
                      <a:pt x="3792656" y="0"/>
                      <a:pt x="4168166" y="375388"/>
                      <a:pt x="4168166" y="844624"/>
                    </a:cubicBezTo>
                    <a:cubicBezTo>
                      <a:pt x="4168166" y="844624"/>
                      <a:pt x="4168166" y="844624"/>
                      <a:pt x="4168166" y="1080387"/>
                    </a:cubicBezTo>
                    <a:lnTo>
                      <a:pt x="4168166" y="1113790"/>
                    </a:lnTo>
                    <a:cubicBezTo>
                      <a:pt x="4168166" y="644554"/>
                      <a:pt x="3792656" y="269166"/>
                      <a:pt x="3323268" y="269166"/>
                    </a:cubicBezTo>
                    <a:cubicBezTo>
                      <a:pt x="844898" y="269166"/>
                      <a:pt x="844898" y="269166"/>
                      <a:pt x="844898" y="269166"/>
                    </a:cubicBezTo>
                    <a:cubicBezTo>
                      <a:pt x="375510" y="269166"/>
                      <a:pt x="0" y="644554"/>
                      <a:pt x="0" y="1113790"/>
                    </a:cubicBezTo>
                    <a:lnTo>
                      <a:pt x="0" y="1100406"/>
                    </a:lnTo>
                    <a:cubicBezTo>
                      <a:pt x="0" y="1017838"/>
                      <a:pt x="0" y="932606"/>
                      <a:pt x="0" y="844624"/>
                    </a:cubicBezTo>
                    <a:cubicBezTo>
                      <a:pt x="0" y="375388"/>
                      <a:pt x="375510" y="0"/>
                      <a:pt x="844898" y="0"/>
                    </a:cubicBezTo>
                    <a:close/>
                  </a:path>
                </a:pathLst>
              </a:custGeom>
              <a:solidFill>
                <a:schemeClr val="accent2">
                  <a:lumMod val="60000"/>
                  <a:lumOff val="40000"/>
                </a:schemeClr>
              </a:solidFill>
              <a:ln>
                <a:noFill/>
              </a:ln>
            </p:spPr>
            <p:txBody>
              <a:bodyPr vert="horz" wrap="square" lIns="45720" tIns="22860" rIns="45720" bIns="22860" numCol="1" anchor="t" anchorCtr="0" compatLnSpc="1">
                <a:prstTxWarp prst="textNoShape">
                  <a:avLst/>
                </a:prstTxWarp>
                <a:noAutofit/>
              </a:bodyPr>
              <a:lstStyle/>
              <a:p>
                <a:endParaRPr lang="en-US" sz="900"/>
              </a:p>
            </p:txBody>
          </p:sp>
        </p:grpSp>
        <p:sp>
          <p:nvSpPr>
            <p:cNvPr id="278" name="TextBox 277"/>
            <p:cNvSpPr txBox="1"/>
            <p:nvPr/>
          </p:nvSpPr>
          <p:spPr>
            <a:xfrm>
              <a:off x="1979753" y="8289103"/>
              <a:ext cx="4641373" cy="4298038"/>
            </a:xfrm>
            <a:prstGeom prst="rect">
              <a:avLst/>
            </a:prstGeom>
            <a:noFill/>
          </p:spPr>
          <p:txBody>
            <a:bodyPr wrap="square" rtlCol="0">
              <a:spAutoFit/>
            </a:bodyPr>
            <a:lstStyle/>
            <a:p>
              <a:pPr algn="ctr"/>
              <a:r>
                <a:rPr lang="en-US" b="1" dirty="0">
                  <a:solidFill>
                    <a:schemeClr val="bg1"/>
                  </a:solidFill>
                  <a:cs typeface="Arial"/>
                </a:rPr>
                <a:t>An active placement cell to provide employment assistance</a:t>
              </a:r>
            </a:p>
            <a:p>
              <a:pPr algn="ctr"/>
              <a:endParaRPr lang="en-US" sz="1750" b="1" dirty="0">
                <a:solidFill>
                  <a:schemeClr val="bg1"/>
                </a:solidFill>
                <a:latin typeface="Lato Black" charset="0"/>
                <a:ea typeface="Lato Black" charset="0"/>
                <a:cs typeface="Lato Black" charset="0"/>
              </a:endParaRPr>
            </a:p>
          </p:txBody>
        </p:sp>
      </p:grpSp>
      <p:sp>
        <p:nvSpPr>
          <p:cNvPr id="293" name="TextBox 292"/>
          <p:cNvSpPr txBox="1"/>
          <p:nvPr/>
        </p:nvSpPr>
        <p:spPr>
          <a:xfrm>
            <a:off x="2658158" y="1563439"/>
            <a:ext cx="4535613" cy="424732"/>
          </a:xfrm>
          <a:prstGeom prst="rect">
            <a:avLst/>
          </a:prstGeom>
          <a:noFill/>
        </p:spPr>
        <p:txBody>
          <a:bodyPr wrap="square" rtlCol="0">
            <a:spAutoFit/>
          </a:bodyPr>
          <a:lstStyle/>
          <a:p>
            <a:pPr lvl="0" defTabSz="1422400">
              <a:lnSpc>
                <a:spcPct val="90000"/>
              </a:lnSpc>
              <a:spcBef>
                <a:spcPct val="0"/>
              </a:spcBef>
              <a:spcAft>
                <a:spcPct val="35000"/>
              </a:spcAft>
            </a:pPr>
            <a:r>
              <a:rPr lang="en-US" sz="2400" dirty="0">
                <a:solidFill>
                  <a:schemeClr val="tx1"/>
                </a:solidFill>
                <a:latin typeface="+mj-lt"/>
                <a:cs typeface="Arial"/>
              </a:rPr>
              <a:t>PAN</a:t>
            </a:r>
            <a:r>
              <a:rPr lang="en-US" sz="2400" kern="1200" dirty="0">
                <a:solidFill>
                  <a:schemeClr val="tx1"/>
                </a:solidFill>
                <a:latin typeface="+mj-lt"/>
                <a:cs typeface="Arial"/>
              </a:rPr>
              <a:t> India </a:t>
            </a:r>
            <a:r>
              <a:rPr lang="en-US" sz="2400" dirty="0">
                <a:latin typeface="+mj-lt"/>
                <a:cs typeface="Arial"/>
              </a:rPr>
              <a:t>presence</a:t>
            </a:r>
            <a:r>
              <a:rPr lang="en-US" sz="2400" kern="1200" dirty="0">
                <a:solidFill>
                  <a:schemeClr val="tx1"/>
                </a:solidFill>
                <a:latin typeface="+mj-lt"/>
                <a:cs typeface="Arial"/>
              </a:rPr>
              <a:t> in major cities</a:t>
            </a:r>
            <a:endParaRPr lang="en-US" sz="2400" kern="1200" dirty="0">
              <a:solidFill>
                <a:schemeClr val="tx1"/>
              </a:solidFill>
            </a:endParaRPr>
          </a:p>
        </p:txBody>
      </p:sp>
      <p:grpSp>
        <p:nvGrpSpPr>
          <p:cNvPr id="2" name="Group 1"/>
          <p:cNvGrpSpPr/>
          <p:nvPr/>
        </p:nvGrpSpPr>
        <p:grpSpPr>
          <a:xfrm>
            <a:off x="10089025" y="1495128"/>
            <a:ext cx="1824231" cy="5381193"/>
            <a:chOff x="19139578" y="517601"/>
            <a:chExt cx="4267617" cy="12588799"/>
          </a:xfrm>
        </p:grpSpPr>
        <p:sp>
          <p:nvSpPr>
            <p:cNvPr id="436" name="Freeform 435"/>
            <p:cNvSpPr/>
            <p:nvPr/>
          </p:nvSpPr>
          <p:spPr>
            <a:xfrm>
              <a:off x="20880344" y="7398551"/>
              <a:ext cx="1651109" cy="1269484"/>
            </a:xfrm>
            <a:custGeom>
              <a:avLst/>
              <a:gdLst>
                <a:gd name="connsiteX0" fmla="*/ 10108 w 2231524"/>
                <a:gd name="connsiteY0" fmla="*/ 0 h 1015815"/>
                <a:gd name="connsiteX1" fmla="*/ 2221416 w 2231524"/>
                <a:gd name="connsiteY1" fmla="*/ 0 h 1015815"/>
                <a:gd name="connsiteX2" fmla="*/ 2231524 w 2231524"/>
                <a:gd name="connsiteY2" fmla="*/ 83758 h 1015815"/>
                <a:gd name="connsiteX3" fmla="*/ 1115764 w 2231524"/>
                <a:gd name="connsiteY3" fmla="*/ 1015815 h 1015815"/>
                <a:gd name="connsiteX4" fmla="*/ 0 w 2231524"/>
                <a:gd name="connsiteY4" fmla="*/ 83758 h 1015815"/>
                <a:gd name="connsiteX0" fmla="*/ 10108 w 2221473"/>
                <a:gd name="connsiteY0" fmla="*/ 0 h 1015815"/>
                <a:gd name="connsiteX1" fmla="*/ 2221416 w 2221473"/>
                <a:gd name="connsiteY1" fmla="*/ 0 h 1015815"/>
                <a:gd name="connsiteX2" fmla="*/ 2081407 w 2221473"/>
                <a:gd name="connsiteY2" fmla="*/ 116886 h 1015815"/>
                <a:gd name="connsiteX3" fmla="*/ 1115764 w 2221473"/>
                <a:gd name="connsiteY3" fmla="*/ 1015815 h 1015815"/>
                <a:gd name="connsiteX4" fmla="*/ 0 w 2221473"/>
                <a:gd name="connsiteY4" fmla="*/ 83758 h 1015815"/>
                <a:gd name="connsiteX5" fmla="*/ 10108 w 2221473"/>
                <a:gd name="connsiteY5" fmla="*/ 0 h 1015815"/>
                <a:gd name="connsiteX0" fmla="*/ 10108 w 2081407"/>
                <a:gd name="connsiteY0" fmla="*/ 0 h 1015815"/>
                <a:gd name="connsiteX1" fmla="*/ 2021262 w 2081407"/>
                <a:gd name="connsiteY1" fmla="*/ 49692 h 1015815"/>
                <a:gd name="connsiteX2" fmla="*/ 2081407 w 2081407"/>
                <a:gd name="connsiteY2" fmla="*/ 116886 h 1015815"/>
                <a:gd name="connsiteX3" fmla="*/ 1115764 w 2081407"/>
                <a:gd name="connsiteY3" fmla="*/ 1015815 h 1015815"/>
                <a:gd name="connsiteX4" fmla="*/ 0 w 2081407"/>
                <a:gd name="connsiteY4" fmla="*/ 83758 h 1015815"/>
                <a:gd name="connsiteX5" fmla="*/ 10108 w 2081407"/>
                <a:gd name="connsiteY5" fmla="*/ 0 h 1015815"/>
                <a:gd name="connsiteX0" fmla="*/ 285320 w 2081407"/>
                <a:gd name="connsiteY0" fmla="*/ 0 h 1015815"/>
                <a:gd name="connsiteX1" fmla="*/ 2021262 w 2081407"/>
                <a:gd name="connsiteY1" fmla="*/ 49692 h 1015815"/>
                <a:gd name="connsiteX2" fmla="*/ 2081407 w 2081407"/>
                <a:gd name="connsiteY2" fmla="*/ 116886 h 1015815"/>
                <a:gd name="connsiteX3" fmla="*/ 1115764 w 2081407"/>
                <a:gd name="connsiteY3" fmla="*/ 1015815 h 1015815"/>
                <a:gd name="connsiteX4" fmla="*/ 0 w 2081407"/>
                <a:gd name="connsiteY4" fmla="*/ 83758 h 1015815"/>
                <a:gd name="connsiteX5" fmla="*/ 285320 w 2081407"/>
                <a:gd name="connsiteY5" fmla="*/ 0 h 1015815"/>
                <a:gd name="connsiteX0" fmla="*/ 160223 w 1956310"/>
                <a:gd name="connsiteY0" fmla="*/ 0 h 1015815"/>
                <a:gd name="connsiteX1" fmla="*/ 1896165 w 1956310"/>
                <a:gd name="connsiteY1" fmla="*/ 49692 h 1015815"/>
                <a:gd name="connsiteX2" fmla="*/ 1956310 w 1956310"/>
                <a:gd name="connsiteY2" fmla="*/ 116886 h 1015815"/>
                <a:gd name="connsiteX3" fmla="*/ 990667 w 1956310"/>
                <a:gd name="connsiteY3" fmla="*/ 1015815 h 1015815"/>
                <a:gd name="connsiteX4" fmla="*/ 0 w 1956310"/>
                <a:gd name="connsiteY4" fmla="*/ 133450 h 1015815"/>
                <a:gd name="connsiteX5" fmla="*/ 160223 w 1956310"/>
                <a:gd name="connsiteY5" fmla="*/ 0 h 10158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56310" h="1015815">
                  <a:moveTo>
                    <a:pt x="160223" y="0"/>
                  </a:moveTo>
                  <a:lnTo>
                    <a:pt x="1896165" y="49692"/>
                  </a:lnTo>
                  <a:cubicBezTo>
                    <a:pt x="1899534" y="77611"/>
                    <a:pt x="1952941" y="88967"/>
                    <a:pt x="1956310" y="116886"/>
                  </a:cubicBezTo>
                  <a:cubicBezTo>
                    <a:pt x="1956310" y="631647"/>
                    <a:pt x="1606883" y="1015815"/>
                    <a:pt x="990667" y="1015815"/>
                  </a:cubicBezTo>
                  <a:cubicBezTo>
                    <a:pt x="374447" y="1015815"/>
                    <a:pt x="0" y="648211"/>
                    <a:pt x="0" y="133450"/>
                  </a:cubicBezTo>
                  <a:lnTo>
                    <a:pt x="160223" y="0"/>
                  </a:lnTo>
                  <a:close/>
                </a:path>
              </a:pathLst>
            </a:custGeom>
            <a:solidFill>
              <a:srgbClr val="81484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sp>
          <p:nvSpPr>
            <p:cNvPr id="437" name="Freeform 3475">
              <a:extLst>
                <a:ext uri="{FF2B5EF4-FFF2-40B4-BE49-F238E27FC236}">
                  <a16:creationId xmlns:a16="http://schemas.microsoft.com/office/drawing/2014/main" id="{7691C8BE-CDF1-E1EA-0648-DBAC6EAEEACB}"/>
                </a:ext>
              </a:extLst>
            </p:cNvPr>
            <p:cNvSpPr>
              <a:spLocks/>
            </p:cNvSpPr>
            <p:nvPr/>
          </p:nvSpPr>
          <p:spPr bwMode="auto">
            <a:xfrm>
              <a:off x="20027975" y="6879350"/>
              <a:ext cx="158347" cy="75972"/>
            </a:xfrm>
            <a:custGeom>
              <a:avLst/>
              <a:gdLst>
                <a:gd name="T0" fmla="*/ 10 w 10"/>
                <a:gd name="T1" fmla="*/ 3 h 3"/>
                <a:gd name="T2" fmla="*/ 10 w 10"/>
                <a:gd name="T3" fmla="*/ 2 h 3"/>
                <a:gd name="T4" fmla="*/ 10 w 10"/>
                <a:gd name="T5" fmla="*/ 2 h 3"/>
                <a:gd name="T6" fmla="*/ 0 w 10"/>
                <a:gd name="T7" fmla="*/ 0 h 3"/>
                <a:gd name="T8" fmla="*/ 0 w 10"/>
                <a:gd name="T9" fmla="*/ 0 h 3"/>
                <a:gd name="T10" fmla="*/ 0 w 10"/>
                <a:gd name="T11" fmla="*/ 0 h 3"/>
                <a:gd name="T12" fmla="*/ 10 w 10"/>
                <a:gd name="T13" fmla="*/ 2 h 3"/>
                <a:gd name="T14" fmla="*/ 10 w 10"/>
                <a:gd name="T15" fmla="*/ 3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3">
                  <a:moveTo>
                    <a:pt x="10" y="3"/>
                  </a:moveTo>
                  <a:cubicBezTo>
                    <a:pt x="10" y="3"/>
                    <a:pt x="10" y="2"/>
                    <a:pt x="10" y="2"/>
                  </a:cubicBezTo>
                  <a:cubicBezTo>
                    <a:pt x="10" y="2"/>
                    <a:pt x="10" y="2"/>
                    <a:pt x="10" y="2"/>
                  </a:cubicBezTo>
                  <a:cubicBezTo>
                    <a:pt x="0" y="0"/>
                    <a:pt x="0" y="0"/>
                    <a:pt x="0" y="0"/>
                  </a:cubicBezTo>
                  <a:cubicBezTo>
                    <a:pt x="0" y="0"/>
                    <a:pt x="0" y="0"/>
                    <a:pt x="0" y="0"/>
                  </a:cubicBezTo>
                  <a:cubicBezTo>
                    <a:pt x="0" y="0"/>
                    <a:pt x="0" y="0"/>
                    <a:pt x="0" y="0"/>
                  </a:cubicBezTo>
                  <a:cubicBezTo>
                    <a:pt x="10" y="2"/>
                    <a:pt x="10" y="2"/>
                    <a:pt x="10" y="2"/>
                  </a:cubicBezTo>
                  <a:lnTo>
                    <a:pt x="10" y="3"/>
                  </a:lnTo>
                  <a:close/>
                </a:path>
              </a:pathLst>
            </a:custGeom>
            <a:solidFill>
              <a:srgbClr val="2C75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438" name="Freeform 5165">
              <a:extLst>
                <a:ext uri="{FF2B5EF4-FFF2-40B4-BE49-F238E27FC236}">
                  <a16:creationId xmlns:a16="http://schemas.microsoft.com/office/drawing/2014/main" id="{11DC1186-FE77-D981-5D3A-14DF8D07A17A}"/>
                </a:ext>
              </a:extLst>
            </p:cNvPr>
            <p:cNvSpPr>
              <a:spLocks/>
            </p:cNvSpPr>
            <p:nvPr/>
          </p:nvSpPr>
          <p:spPr bwMode="auto">
            <a:xfrm flipH="1">
              <a:off x="21270361" y="11812487"/>
              <a:ext cx="456344" cy="1128728"/>
            </a:xfrm>
            <a:custGeom>
              <a:avLst/>
              <a:gdLst>
                <a:gd name="T0" fmla="*/ 14 w 22"/>
                <a:gd name="T1" fmla="*/ 42 h 47"/>
                <a:gd name="T2" fmla="*/ 22 w 22"/>
                <a:gd name="T3" fmla="*/ 4 h 47"/>
                <a:gd name="T4" fmla="*/ 3 w 22"/>
                <a:gd name="T5" fmla="*/ 4 h 47"/>
                <a:gd name="T6" fmla="*/ 0 w 22"/>
                <a:gd name="T7" fmla="*/ 40 h 47"/>
                <a:gd name="T8" fmla="*/ 14 w 22"/>
                <a:gd name="T9" fmla="*/ 42 h 47"/>
              </a:gdLst>
              <a:ahLst/>
              <a:cxnLst>
                <a:cxn ang="0">
                  <a:pos x="T0" y="T1"/>
                </a:cxn>
                <a:cxn ang="0">
                  <a:pos x="T2" y="T3"/>
                </a:cxn>
                <a:cxn ang="0">
                  <a:pos x="T4" y="T5"/>
                </a:cxn>
                <a:cxn ang="0">
                  <a:pos x="T6" y="T7"/>
                </a:cxn>
                <a:cxn ang="0">
                  <a:pos x="T8" y="T9"/>
                </a:cxn>
              </a:cxnLst>
              <a:rect l="0" t="0" r="r" b="b"/>
              <a:pathLst>
                <a:path w="22" h="47">
                  <a:moveTo>
                    <a:pt x="14" y="42"/>
                  </a:moveTo>
                  <a:cubicBezTo>
                    <a:pt x="22" y="4"/>
                    <a:pt x="22" y="4"/>
                    <a:pt x="22" y="4"/>
                  </a:cubicBezTo>
                  <a:cubicBezTo>
                    <a:pt x="22" y="0"/>
                    <a:pt x="4" y="0"/>
                    <a:pt x="3" y="4"/>
                  </a:cubicBezTo>
                  <a:cubicBezTo>
                    <a:pt x="0" y="40"/>
                    <a:pt x="0" y="40"/>
                    <a:pt x="0" y="40"/>
                  </a:cubicBezTo>
                  <a:cubicBezTo>
                    <a:pt x="0" y="47"/>
                    <a:pt x="13" y="46"/>
                    <a:pt x="14" y="42"/>
                  </a:cubicBezTo>
                  <a:close/>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439" name="Freeform 5166">
              <a:extLst>
                <a:ext uri="{FF2B5EF4-FFF2-40B4-BE49-F238E27FC236}">
                  <a16:creationId xmlns:a16="http://schemas.microsoft.com/office/drawing/2014/main" id="{E77383A2-AA3E-C667-AAB4-0C9C6E7FBCC1}"/>
                </a:ext>
              </a:extLst>
            </p:cNvPr>
            <p:cNvSpPr>
              <a:spLocks/>
            </p:cNvSpPr>
            <p:nvPr/>
          </p:nvSpPr>
          <p:spPr bwMode="auto">
            <a:xfrm flipH="1">
              <a:off x="20741975" y="7765631"/>
              <a:ext cx="984731" cy="4762651"/>
            </a:xfrm>
            <a:custGeom>
              <a:avLst/>
              <a:gdLst>
                <a:gd name="T0" fmla="*/ 0 w 41"/>
                <a:gd name="T1" fmla="*/ 171 h 173"/>
                <a:gd name="T2" fmla="*/ 16 w 41"/>
                <a:gd name="T3" fmla="*/ 173 h 173"/>
                <a:gd name="T4" fmla="*/ 41 w 41"/>
                <a:gd name="T5" fmla="*/ 7 h 173"/>
                <a:gd name="T6" fmla="*/ 5 w 41"/>
                <a:gd name="T7" fmla="*/ 0 h 173"/>
                <a:gd name="T8" fmla="*/ 0 w 41"/>
                <a:gd name="T9" fmla="*/ 171 h 173"/>
              </a:gdLst>
              <a:ahLst/>
              <a:cxnLst>
                <a:cxn ang="0">
                  <a:pos x="T0" y="T1"/>
                </a:cxn>
                <a:cxn ang="0">
                  <a:pos x="T2" y="T3"/>
                </a:cxn>
                <a:cxn ang="0">
                  <a:pos x="T4" y="T5"/>
                </a:cxn>
                <a:cxn ang="0">
                  <a:pos x="T6" y="T7"/>
                </a:cxn>
                <a:cxn ang="0">
                  <a:pos x="T8" y="T9"/>
                </a:cxn>
              </a:cxnLst>
              <a:rect l="0" t="0" r="r" b="b"/>
              <a:pathLst>
                <a:path w="41" h="173">
                  <a:moveTo>
                    <a:pt x="0" y="171"/>
                  </a:moveTo>
                  <a:lnTo>
                    <a:pt x="16" y="173"/>
                  </a:lnTo>
                  <a:lnTo>
                    <a:pt x="41" y="7"/>
                  </a:lnTo>
                  <a:lnTo>
                    <a:pt x="5" y="0"/>
                  </a:lnTo>
                  <a:lnTo>
                    <a:pt x="0" y="171"/>
                  </a:lnTo>
                  <a:close/>
                </a:path>
              </a:pathLst>
            </a:custGeom>
            <a:solidFill>
              <a:srgbClr val="81484A"/>
            </a:solidFill>
            <a:ln>
              <a:noFill/>
            </a:ln>
          </p:spPr>
          <p:txBody>
            <a:bodyPr vert="horz" wrap="square" lIns="45720" tIns="22860" rIns="45720" bIns="22860" numCol="1" anchor="t" anchorCtr="0" compatLnSpc="1">
              <a:prstTxWarp prst="textNoShape">
                <a:avLst/>
              </a:prstTxWarp>
            </a:bodyPr>
            <a:lstStyle/>
            <a:p>
              <a:endParaRPr lang="en-US" sz="900"/>
            </a:p>
          </p:txBody>
        </p:sp>
        <p:sp>
          <p:nvSpPr>
            <p:cNvPr id="440" name="Freeform 5169">
              <a:extLst>
                <a:ext uri="{FF2B5EF4-FFF2-40B4-BE49-F238E27FC236}">
                  <a16:creationId xmlns:a16="http://schemas.microsoft.com/office/drawing/2014/main" id="{EB627DE5-E1D7-EAB7-3F76-0654A77EE64B}"/>
                </a:ext>
              </a:extLst>
            </p:cNvPr>
            <p:cNvSpPr>
              <a:spLocks/>
            </p:cNvSpPr>
            <p:nvPr/>
          </p:nvSpPr>
          <p:spPr bwMode="auto">
            <a:xfrm flipH="1">
              <a:off x="20741983" y="12610859"/>
              <a:ext cx="1080798" cy="495535"/>
            </a:xfrm>
            <a:custGeom>
              <a:avLst/>
              <a:gdLst>
                <a:gd name="T0" fmla="*/ 52 w 52"/>
                <a:gd name="T1" fmla="*/ 20 h 21"/>
                <a:gd name="T2" fmla="*/ 52 w 52"/>
                <a:gd name="T3" fmla="*/ 20 h 21"/>
                <a:gd name="T4" fmla="*/ 37 w 52"/>
                <a:gd name="T5" fmla="*/ 9 h 21"/>
                <a:gd name="T6" fmla="*/ 27 w 52"/>
                <a:gd name="T7" fmla="*/ 2 h 21"/>
                <a:gd name="T8" fmla="*/ 27 w 52"/>
                <a:gd name="T9" fmla="*/ 2 h 21"/>
                <a:gd name="T10" fmla="*/ 22 w 52"/>
                <a:gd name="T11" fmla="*/ 1 h 21"/>
                <a:gd name="T12" fmla="*/ 15 w 52"/>
                <a:gd name="T13" fmla="*/ 6 h 21"/>
                <a:gd name="T14" fmla="*/ 7 w 52"/>
                <a:gd name="T15" fmla="*/ 5 h 21"/>
                <a:gd name="T16" fmla="*/ 2 w 52"/>
                <a:gd name="T17" fmla="*/ 18 h 21"/>
                <a:gd name="T18" fmla="*/ 7 w 52"/>
                <a:gd name="T19" fmla="*/ 19 h 21"/>
                <a:gd name="T20" fmla="*/ 17 w 52"/>
                <a:gd name="T21" fmla="*/ 20 h 21"/>
                <a:gd name="T22" fmla="*/ 42 w 52"/>
                <a:gd name="T23" fmla="*/ 21 h 21"/>
                <a:gd name="T24" fmla="*/ 52 w 52"/>
                <a:gd name="T25" fmla="*/ 2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2" h="21">
                  <a:moveTo>
                    <a:pt x="52" y="20"/>
                  </a:moveTo>
                  <a:cubicBezTo>
                    <a:pt x="52" y="20"/>
                    <a:pt x="52" y="20"/>
                    <a:pt x="52" y="20"/>
                  </a:cubicBezTo>
                  <a:cubicBezTo>
                    <a:pt x="52" y="13"/>
                    <a:pt x="50" y="9"/>
                    <a:pt x="37" y="9"/>
                  </a:cubicBezTo>
                  <a:cubicBezTo>
                    <a:pt x="32" y="9"/>
                    <a:pt x="28" y="6"/>
                    <a:pt x="27" y="2"/>
                  </a:cubicBezTo>
                  <a:cubicBezTo>
                    <a:pt x="27" y="2"/>
                    <a:pt x="27" y="2"/>
                    <a:pt x="27" y="2"/>
                  </a:cubicBezTo>
                  <a:cubicBezTo>
                    <a:pt x="26" y="0"/>
                    <a:pt x="23" y="0"/>
                    <a:pt x="22" y="1"/>
                  </a:cubicBezTo>
                  <a:cubicBezTo>
                    <a:pt x="20" y="4"/>
                    <a:pt x="18" y="5"/>
                    <a:pt x="15" y="6"/>
                  </a:cubicBezTo>
                  <a:cubicBezTo>
                    <a:pt x="12" y="6"/>
                    <a:pt x="10" y="5"/>
                    <a:pt x="7" y="5"/>
                  </a:cubicBezTo>
                  <a:cubicBezTo>
                    <a:pt x="0" y="5"/>
                    <a:pt x="1" y="14"/>
                    <a:pt x="2" y="18"/>
                  </a:cubicBezTo>
                  <a:cubicBezTo>
                    <a:pt x="2" y="19"/>
                    <a:pt x="6" y="19"/>
                    <a:pt x="7" y="19"/>
                  </a:cubicBezTo>
                  <a:cubicBezTo>
                    <a:pt x="10" y="20"/>
                    <a:pt x="14" y="20"/>
                    <a:pt x="17" y="20"/>
                  </a:cubicBezTo>
                  <a:cubicBezTo>
                    <a:pt x="25" y="21"/>
                    <a:pt x="34" y="21"/>
                    <a:pt x="42" y="21"/>
                  </a:cubicBezTo>
                  <a:cubicBezTo>
                    <a:pt x="45" y="21"/>
                    <a:pt x="49" y="20"/>
                    <a:pt x="52" y="20"/>
                  </a:cubicBezTo>
                  <a:close/>
                </a:path>
              </a:pathLst>
            </a:custGeom>
            <a:solidFill>
              <a:srgbClr val="434043"/>
            </a:solidFill>
            <a:ln>
              <a:noFill/>
            </a:ln>
          </p:spPr>
          <p:txBody>
            <a:bodyPr vert="horz" wrap="square" lIns="45720" tIns="22860" rIns="45720" bIns="22860" numCol="1" anchor="t" anchorCtr="0" compatLnSpc="1">
              <a:prstTxWarp prst="textNoShape">
                <a:avLst/>
              </a:prstTxWarp>
            </a:bodyPr>
            <a:lstStyle/>
            <a:p>
              <a:endParaRPr lang="en-US" sz="900"/>
            </a:p>
          </p:txBody>
        </p:sp>
        <p:sp>
          <p:nvSpPr>
            <p:cNvPr id="441" name="Freeform 5167">
              <a:extLst>
                <a:ext uri="{FF2B5EF4-FFF2-40B4-BE49-F238E27FC236}">
                  <a16:creationId xmlns:a16="http://schemas.microsoft.com/office/drawing/2014/main" id="{0B5D2096-3234-1EB2-41AC-A13C2A4A29A5}"/>
                </a:ext>
              </a:extLst>
            </p:cNvPr>
            <p:cNvSpPr>
              <a:spLocks/>
            </p:cNvSpPr>
            <p:nvPr/>
          </p:nvSpPr>
          <p:spPr bwMode="auto">
            <a:xfrm flipH="1">
              <a:off x="22329647" y="11729910"/>
              <a:ext cx="408306" cy="1238841"/>
            </a:xfrm>
            <a:custGeom>
              <a:avLst/>
              <a:gdLst>
                <a:gd name="T0" fmla="*/ 13 w 20"/>
                <a:gd name="T1" fmla="*/ 45 h 52"/>
                <a:gd name="T2" fmla="*/ 19 w 20"/>
                <a:gd name="T3" fmla="*/ 4 h 52"/>
                <a:gd name="T4" fmla="*/ 2 w 20"/>
                <a:gd name="T5" fmla="*/ 8 h 52"/>
                <a:gd name="T6" fmla="*/ 0 w 20"/>
                <a:gd name="T7" fmla="*/ 45 h 52"/>
                <a:gd name="T8" fmla="*/ 13 w 20"/>
                <a:gd name="T9" fmla="*/ 45 h 52"/>
              </a:gdLst>
              <a:ahLst/>
              <a:cxnLst>
                <a:cxn ang="0">
                  <a:pos x="T0" y="T1"/>
                </a:cxn>
                <a:cxn ang="0">
                  <a:pos x="T2" y="T3"/>
                </a:cxn>
                <a:cxn ang="0">
                  <a:pos x="T4" y="T5"/>
                </a:cxn>
                <a:cxn ang="0">
                  <a:pos x="T6" y="T7"/>
                </a:cxn>
                <a:cxn ang="0">
                  <a:pos x="T8" y="T9"/>
                </a:cxn>
              </a:cxnLst>
              <a:rect l="0" t="0" r="r" b="b"/>
              <a:pathLst>
                <a:path w="20" h="52">
                  <a:moveTo>
                    <a:pt x="13" y="45"/>
                  </a:moveTo>
                  <a:cubicBezTo>
                    <a:pt x="19" y="4"/>
                    <a:pt x="19" y="4"/>
                    <a:pt x="19" y="4"/>
                  </a:cubicBezTo>
                  <a:cubicBezTo>
                    <a:pt x="20" y="0"/>
                    <a:pt x="3" y="5"/>
                    <a:pt x="2" y="8"/>
                  </a:cubicBezTo>
                  <a:cubicBezTo>
                    <a:pt x="0" y="45"/>
                    <a:pt x="0" y="45"/>
                    <a:pt x="0" y="45"/>
                  </a:cubicBezTo>
                  <a:cubicBezTo>
                    <a:pt x="0" y="52"/>
                    <a:pt x="12" y="49"/>
                    <a:pt x="13" y="45"/>
                  </a:cubicBezTo>
                  <a:close/>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442" name="Freeform 5168">
              <a:extLst>
                <a:ext uri="{FF2B5EF4-FFF2-40B4-BE49-F238E27FC236}">
                  <a16:creationId xmlns:a16="http://schemas.microsoft.com/office/drawing/2014/main" id="{3E12E8F2-35F2-8DB0-575D-7E882641DF3C}"/>
                </a:ext>
              </a:extLst>
            </p:cNvPr>
            <p:cNvSpPr>
              <a:spLocks/>
            </p:cNvSpPr>
            <p:nvPr/>
          </p:nvSpPr>
          <p:spPr bwMode="auto">
            <a:xfrm flipH="1">
              <a:off x="21777235" y="7793152"/>
              <a:ext cx="984730" cy="4762651"/>
            </a:xfrm>
            <a:custGeom>
              <a:avLst/>
              <a:gdLst>
                <a:gd name="T0" fmla="*/ 0 w 41"/>
                <a:gd name="T1" fmla="*/ 172 h 173"/>
                <a:gd name="T2" fmla="*/ 16 w 41"/>
                <a:gd name="T3" fmla="*/ 173 h 173"/>
                <a:gd name="T4" fmla="*/ 41 w 41"/>
                <a:gd name="T5" fmla="*/ 7 h 173"/>
                <a:gd name="T6" fmla="*/ 5 w 41"/>
                <a:gd name="T7" fmla="*/ 0 h 173"/>
                <a:gd name="T8" fmla="*/ 0 w 41"/>
                <a:gd name="T9" fmla="*/ 172 h 173"/>
              </a:gdLst>
              <a:ahLst/>
              <a:cxnLst>
                <a:cxn ang="0">
                  <a:pos x="T0" y="T1"/>
                </a:cxn>
                <a:cxn ang="0">
                  <a:pos x="T2" y="T3"/>
                </a:cxn>
                <a:cxn ang="0">
                  <a:pos x="T4" y="T5"/>
                </a:cxn>
                <a:cxn ang="0">
                  <a:pos x="T6" y="T7"/>
                </a:cxn>
                <a:cxn ang="0">
                  <a:pos x="T8" y="T9"/>
                </a:cxn>
              </a:cxnLst>
              <a:rect l="0" t="0" r="r" b="b"/>
              <a:pathLst>
                <a:path w="41" h="173">
                  <a:moveTo>
                    <a:pt x="0" y="172"/>
                  </a:moveTo>
                  <a:lnTo>
                    <a:pt x="16" y="173"/>
                  </a:lnTo>
                  <a:lnTo>
                    <a:pt x="41" y="7"/>
                  </a:lnTo>
                  <a:lnTo>
                    <a:pt x="5" y="0"/>
                  </a:lnTo>
                  <a:lnTo>
                    <a:pt x="0" y="172"/>
                  </a:lnTo>
                  <a:close/>
                </a:path>
              </a:pathLst>
            </a:custGeom>
            <a:solidFill>
              <a:srgbClr val="81484A"/>
            </a:solidFill>
            <a:ln>
              <a:noFill/>
            </a:ln>
          </p:spPr>
          <p:txBody>
            <a:bodyPr vert="horz" wrap="square" lIns="45720" tIns="22860" rIns="45720" bIns="22860" numCol="1" anchor="t" anchorCtr="0" compatLnSpc="1">
              <a:prstTxWarp prst="textNoShape">
                <a:avLst/>
              </a:prstTxWarp>
            </a:bodyPr>
            <a:lstStyle/>
            <a:p>
              <a:endParaRPr lang="en-US" sz="900"/>
            </a:p>
          </p:txBody>
        </p:sp>
        <p:sp>
          <p:nvSpPr>
            <p:cNvPr id="443" name="Freeform 5170">
              <a:extLst>
                <a:ext uri="{FF2B5EF4-FFF2-40B4-BE49-F238E27FC236}">
                  <a16:creationId xmlns:a16="http://schemas.microsoft.com/office/drawing/2014/main" id="{586A9220-FF64-8ECD-D1CF-62E2AC6E4D26}"/>
                </a:ext>
              </a:extLst>
            </p:cNvPr>
            <p:cNvSpPr>
              <a:spLocks/>
            </p:cNvSpPr>
            <p:nvPr/>
          </p:nvSpPr>
          <p:spPr bwMode="auto">
            <a:xfrm flipH="1">
              <a:off x="22041427" y="12583324"/>
              <a:ext cx="768566" cy="523076"/>
            </a:xfrm>
            <a:custGeom>
              <a:avLst/>
              <a:gdLst>
                <a:gd name="T0" fmla="*/ 2 w 37"/>
                <a:gd name="T1" fmla="*/ 7 h 22"/>
                <a:gd name="T2" fmla="*/ 4 w 37"/>
                <a:gd name="T3" fmla="*/ 7 h 22"/>
                <a:gd name="T4" fmla="*/ 9 w 37"/>
                <a:gd name="T5" fmla="*/ 5 h 22"/>
                <a:gd name="T6" fmla="*/ 15 w 37"/>
                <a:gd name="T7" fmla="*/ 2 h 22"/>
                <a:gd name="T8" fmla="*/ 24 w 37"/>
                <a:gd name="T9" fmla="*/ 3 h 22"/>
                <a:gd name="T10" fmla="*/ 27 w 37"/>
                <a:gd name="T11" fmla="*/ 10 h 22"/>
                <a:gd name="T12" fmla="*/ 28 w 37"/>
                <a:gd name="T13" fmla="*/ 10 h 22"/>
                <a:gd name="T14" fmla="*/ 37 w 37"/>
                <a:gd name="T15" fmla="*/ 21 h 22"/>
                <a:gd name="T16" fmla="*/ 37 w 37"/>
                <a:gd name="T17" fmla="*/ 21 h 22"/>
                <a:gd name="T18" fmla="*/ 19 w 37"/>
                <a:gd name="T19" fmla="*/ 22 h 22"/>
                <a:gd name="T20" fmla="*/ 0 w 37"/>
                <a:gd name="T21" fmla="*/ 21 h 22"/>
                <a:gd name="T22" fmla="*/ 0 w 37"/>
                <a:gd name="T23" fmla="*/ 20 h 22"/>
                <a:gd name="T24" fmla="*/ 2 w 37"/>
                <a:gd name="T25" fmla="*/ 7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7" h="22">
                  <a:moveTo>
                    <a:pt x="2" y="7"/>
                  </a:moveTo>
                  <a:cubicBezTo>
                    <a:pt x="3" y="7"/>
                    <a:pt x="3" y="7"/>
                    <a:pt x="4" y="7"/>
                  </a:cubicBezTo>
                  <a:cubicBezTo>
                    <a:pt x="6" y="7"/>
                    <a:pt x="8" y="6"/>
                    <a:pt x="9" y="5"/>
                  </a:cubicBezTo>
                  <a:cubicBezTo>
                    <a:pt x="11" y="3"/>
                    <a:pt x="12" y="2"/>
                    <a:pt x="15" y="2"/>
                  </a:cubicBezTo>
                  <a:cubicBezTo>
                    <a:pt x="18" y="1"/>
                    <a:pt x="23" y="0"/>
                    <a:pt x="24" y="3"/>
                  </a:cubicBezTo>
                  <a:cubicBezTo>
                    <a:pt x="27" y="10"/>
                    <a:pt x="27" y="10"/>
                    <a:pt x="27" y="10"/>
                  </a:cubicBezTo>
                  <a:cubicBezTo>
                    <a:pt x="28" y="10"/>
                    <a:pt x="28" y="10"/>
                    <a:pt x="28" y="10"/>
                  </a:cubicBezTo>
                  <a:cubicBezTo>
                    <a:pt x="36" y="10"/>
                    <a:pt x="37" y="18"/>
                    <a:pt x="37" y="21"/>
                  </a:cubicBezTo>
                  <a:cubicBezTo>
                    <a:pt x="37" y="21"/>
                    <a:pt x="37" y="21"/>
                    <a:pt x="37" y="21"/>
                  </a:cubicBezTo>
                  <a:cubicBezTo>
                    <a:pt x="36" y="22"/>
                    <a:pt x="28" y="22"/>
                    <a:pt x="19" y="22"/>
                  </a:cubicBezTo>
                  <a:cubicBezTo>
                    <a:pt x="9" y="22"/>
                    <a:pt x="0" y="22"/>
                    <a:pt x="0" y="21"/>
                  </a:cubicBezTo>
                  <a:cubicBezTo>
                    <a:pt x="0" y="21"/>
                    <a:pt x="0" y="21"/>
                    <a:pt x="0" y="20"/>
                  </a:cubicBezTo>
                  <a:cubicBezTo>
                    <a:pt x="0" y="17"/>
                    <a:pt x="0" y="8"/>
                    <a:pt x="2" y="7"/>
                  </a:cubicBezTo>
                  <a:close/>
                </a:path>
              </a:pathLst>
            </a:custGeom>
            <a:solidFill>
              <a:srgbClr val="434043"/>
            </a:solidFill>
            <a:ln>
              <a:noFill/>
            </a:ln>
          </p:spPr>
          <p:txBody>
            <a:bodyPr vert="horz" wrap="square" lIns="45720" tIns="22860" rIns="45720" bIns="22860" numCol="1" anchor="t" anchorCtr="0" compatLnSpc="1">
              <a:prstTxWarp prst="textNoShape">
                <a:avLst/>
              </a:prstTxWarp>
            </a:bodyPr>
            <a:lstStyle/>
            <a:p>
              <a:endParaRPr lang="en-US" sz="900"/>
            </a:p>
          </p:txBody>
        </p:sp>
        <p:sp>
          <p:nvSpPr>
            <p:cNvPr id="444" name="Freeform 3441">
              <a:extLst>
                <a:ext uri="{FF2B5EF4-FFF2-40B4-BE49-F238E27FC236}">
                  <a16:creationId xmlns:a16="http://schemas.microsoft.com/office/drawing/2014/main" id="{7008741E-2816-77EB-F2EF-1A8A23CCD534}"/>
                </a:ext>
              </a:extLst>
            </p:cNvPr>
            <p:cNvSpPr>
              <a:spLocks/>
            </p:cNvSpPr>
            <p:nvPr/>
          </p:nvSpPr>
          <p:spPr bwMode="auto">
            <a:xfrm>
              <a:off x="21456932" y="4823305"/>
              <a:ext cx="523165" cy="708241"/>
            </a:xfrm>
            <a:custGeom>
              <a:avLst/>
              <a:gdLst>
                <a:gd name="T0" fmla="*/ 21 w 24"/>
                <a:gd name="T1" fmla="*/ 0 h 33"/>
                <a:gd name="T2" fmla="*/ 12 w 24"/>
                <a:gd name="T3" fmla="*/ 2 h 33"/>
                <a:gd name="T4" fmla="*/ 3 w 24"/>
                <a:gd name="T5" fmla="*/ 1 h 33"/>
                <a:gd name="T6" fmla="*/ 2 w 24"/>
                <a:gd name="T7" fmla="*/ 15 h 33"/>
                <a:gd name="T8" fmla="*/ 2 w 24"/>
                <a:gd name="T9" fmla="*/ 18 h 33"/>
                <a:gd name="T10" fmla="*/ 0 w 24"/>
                <a:gd name="T11" fmla="*/ 24 h 33"/>
                <a:gd name="T12" fmla="*/ 8 w 24"/>
                <a:gd name="T13" fmla="*/ 33 h 33"/>
                <a:gd name="T14" fmla="*/ 24 w 24"/>
                <a:gd name="T15" fmla="*/ 24 h 33"/>
                <a:gd name="T16" fmla="*/ 21 w 24"/>
                <a:gd name="T17"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33">
                  <a:moveTo>
                    <a:pt x="21" y="0"/>
                  </a:moveTo>
                  <a:cubicBezTo>
                    <a:pt x="12" y="2"/>
                    <a:pt x="12" y="2"/>
                    <a:pt x="12" y="2"/>
                  </a:cubicBezTo>
                  <a:cubicBezTo>
                    <a:pt x="3" y="1"/>
                    <a:pt x="3" y="1"/>
                    <a:pt x="3" y="1"/>
                  </a:cubicBezTo>
                  <a:cubicBezTo>
                    <a:pt x="3" y="1"/>
                    <a:pt x="2" y="14"/>
                    <a:pt x="2" y="15"/>
                  </a:cubicBezTo>
                  <a:cubicBezTo>
                    <a:pt x="2" y="16"/>
                    <a:pt x="2" y="17"/>
                    <a:pt x="2" y="18"/>
                  </a:cubicBezTo>
                  <a:cubicBezTo>
                    <a:pt x="2" y="20"/>
                    <a:pt x="1" y="22"/>
                    <a:pt x="0" y="24"/>
                  </a:cubicBezTo>
                  <a:cubicBezTo>
                    <a:pt x="8" y="33"/>
                    <a:pt x="8" y="33"/>
                    <a:pt x="8" y="33"/>
                  </a:cubicBezTo>
                  <a:cubicBezTo>
                    <a:pt x="24" y="24"/>
                    <a:pt x="24" y="24"/>
                    <a:pt x="24" y="24"/>
                  </a:cubicBezTo>
                  <a:cubicBezTo>
                    <a:pt x="23" y="17"/>
                    <a:pt x="20" y="7"/>
                    <a:pt x="21" y="0"/>
                  </a:cubicBezTo>
                  <a:close/>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445" name="Freeform 3442">
              <a:extLst>
                <a:ext uri="{FF2B5EF4-FFF2-40B4-BE49-F238E27FC236}">
                  <a16:creationId xmlns:a16="http://schemas.microsoft.com/office/drawing/2014/main" id="{82557C7A-33BA-01A7-AA27-C3D833CDFD65}"/>
                </a:ext>
              </a:extLst>
            </p:cNvPr>
            <p:cNvSpPr>
              <a:spLocks/>
            </p:cNvSpPr>
            <p:nvPr/>
          </p:nvSpPr>
          <p:spPr bwMode="auto">
            <a:xfrm>
              <a:off x="21456932" y="4823305"/>
              <a:ext cx="448424" cy="537277"/>
            </a:xfrm>
            <a:custGeom>
              <a:avLst/>
              <a:gdLst>
                <a:gd name="T0" fmla="*/ 21 w 21"/>
                <a:gd name="T1" fmla="*/ 7 h 25"/>
                <a:gd name="T2" fmla="*/ 21 w 21"/>
                <a:gd name="T3" fmla="*/ 0 h 25"/>
                <a:gd name="T4" fmla="*/ 12 w 21"/>
                <a:gd name="T5" fmla="*/ 2 h 25"/>
                <a:gd name="T6" fmla="*/ 3 w 21"/>
                <a:gd name="T7" fmla="*/ 1 h 25"/>
                <a:gd name="T8" fmla="*/ 2 w 21"/>
                <a:gd name="T9" fmla="*/ 15 h 25"/>
                <a:gd name="T10" fmla="*/ 2 w 21"/>
                <a:gd name="T11" fmla="*/ 18 h 25"/>
                <a:gd name="T12" fmla="*/ 0 w 21"/>
                <a:gd name="T13" fmla="*/ 24 h 25"/>
                <a:gd name="T14" fmla="*/ 1 w 21"/>
                <a:gd name="T15" fmla="*/ 25 h 25"/>
                <a:gd name="T16" fmla="*/ 21 w 21"/>
                <a:gd name="T17" fmla="*/ 7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25">
                  <a:moveTo>
                    <a:pt x="21" y="7"/>
                  </a:moveTo>
                  <a:cubicBezTo>
                    <a:pt x="21" y="5"/>
                    <a:pt x="21" y="2"/>
                    <a:pt x="21" y="0"/>
                  </a:cubicBezTo>
                  <a:cubicBezTo>
                    <a:pt x="12" y="2"/>
                    <a:pt x="12" y="2"/>
                    <a:pt x="12" y="2"/>
                  </a:cubicBezTo>
                  <a:cubicBezTo>
                    <a:pt x="3" y="1"/>
                    <a:pt x="3" y="1"/>
                    <a:pt x="3" y="1"/>
                  </a:cubicBezTo>
                  <a:cubicBezTo>
                    <a:pt x="3" y="1"/>
                    <a:pt x="2" y="14"/>
                    <a:pt x="2" y="15"/>
                  </a:cubicBezTo>
                  <a:cubicBezTo>
                    <a:pt x="2" y="16"/>
                    <a:pt x="2" y="17"/>
                    <a:pt x="2" y="18"/>
                  </a:cubicBezTo>
                  <a:cubicBezTo>
                    <a:pt x="2" y="20"/>
                    <a:pt x="1" y="22"/>
                    <a:pt x="0" y="24"/>
                  </a:cubicBezTo>
                  <a:cubicBezTo>
                    <a:pt x="1" y="25"/>
                    <a:pt x="1" y="25"/>
                    <a:pt x="1" y="25"/>
                  </a:cubicBezTo>
                  <a:cubicBezTo>
                    <a:pt x="10" y="19"/>
                    <a:pt x="17" y="13"/>
                    <a:pt x="21" y="7"/>
                  </a:cubicBezTo>
                  <a:close/>
                </a:path>
              </a:pathLst>
            </a:custGeom>
            <a:solidFill>
              <a:srgbClr val="CD95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446" name="Freeform 3462">
              <a:extLst>
                <a:ext uri="{FF2B5EF4-FFF2-40B4-BE49-F238E27FC236}">
                  <a16:creationId xmlns:a16="http://schemas.microsoft.com/office/drawing/2014/main" id="{23588766-7B53-DA73-141F-8D1D1E3D2CE4}"/>
                </a:ext>
              </a:extLst>
            </p:cNvPr>
            <p:cNvSpPr>
              <a:spLocks/>
            </p:cNvSpPr>
            <p:nvPr/>
          </p:nvSpPr>
          <p:spPr bwMode="auto">
            <a:xfrm>
              <a:off x="20634836" y="5336168"/>
              <a:ext cx="2092644" cy="2784092"/>
            </a:xfrm>
            <a:custGeom>
              <a:avLst/>
              <a:gdLst>
                <a:gd name="T0" fmla="*/ 17 w 96"/>
                <a:gd name="T1" fmla="*/ 75 h 131"/>
                <a:gd name="T2" fmla="*/ 16 w 96"/>
                <a:gd name="T3" fmla="*/ 21 h 131"/>
                <a:gd name="T4" fmla="*/ 13 w 96"/>
                <a:gd name="T5" fmla="*/ 4 h 131"/>
                <a:gd name="T6" fmla="*/ 37 w 96"/>
                <a:gd name="T7" fmla="*/ 0 h 131"/>
                <a:gd name="T8" fmla="*/ 45 w 96"/>
                <a:gd name="T9" fmla="*/ 9 h 131"/>
                <a:gd name="T10" fmla="*/ 61 w 96"/>
                <a:gd name="T11" fmla="*/ 0 h 131"/>
                <a:gd name="T12" fmla="*/ 89 w 96"/>
                <a:gd name="T13" fmla="*/ 3 h 131"/>
                <a:gd name="T14" fmla="*/ 81 w 96"/>
                <a:gd name="T15" fmla="*/ 66 h 131"/>
                <a:gd name="T16" fmla="*/ 96 w 96"/>
                <a:gd name="T17" fmla="*/ 131 h 131"/>
                <a:gd name="T18" fmla="*/ 53 w 96"/>
                <a:gd name="T19" fmla="*/ 131 h 131"/>
                <a:gd name="T20" fmla="*/ 40 w 96"/>
                <a:gd name="T21" fmla="*/ 103 h 131"/>
                <a:gd name="T22" fmla="*/ 27 w 96"/>
                <a:gd name="T23" fmla="*/ 131 h 131"/>
                <a:gd name="T24" fmla="*/ 0 w 96"/>
                <a:gd name="T25" fmla="*/ 131 h 131"/>
                <a:gd name="T26" fmla="*/ 17 w 96"/>
                <a:gd name="T27" fmla="*/ 75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6" h="131">
                  <a:moveTo>
                    <a:pt x="17" y="75"/>
                  </a:moveTo>
                  <a:cubicBezTo>
                    <a:pt x="18" y="57"/>
                    <a:pt x="18" y="39"/>
                    <a:pt x="16" y="21"/>
                  </a:cubicBezTo>
                  <a:cubicBezTo>
                    <a:pt x="13" y="4"/>
                    <a:pt x="13" y="4"/>
                    <a:pt x="13" y="4"/>
                  </a:cubicBezTo>
                  <a:cubicBezTo>
                    <a:pt x="37" y="0"/>
                    <a:pt x="37" y="0"/>
                    <a:pt x="37" y="0"/>
                  </a:cubicBezTo>
                  <a:cubicBezTo>
                    <a:pt x="45" y="9"/>
                    <a:pt x="45" y="9"/>
                    <a:pt x="45" y="9"/>
                  </a:cubicBezTo>
                  <a:cubicBezTo>
                    <a:pt x="61" y="0"/>
                    <a:pt x="61" y="0"/>
                    <a:pt x="61" y="0"/>
                  </a:cubicBezTo>
                  <a:cubicBezTo>
                    <a:pt x="89" y="3"/>
                    <a:pt x="89" y="3"/>
                    <a:pt x="89" y="3"/>
                  </a:cubicBezTo>
                  <a:cubicBezTo>
                    <a:pt x="91" y="24"/>
                    <a:pt x="88" y="46"/>
                    <a:pt x="81" y="66"/>
                  </a:cubicBezTo>
                  <a:cubicBezTo>
                    <a:pt x="96" y="131"/>
                    <a:pt x="96" y="131"/>
                    <a:pt x="96" y="131"/>
                  </a:cubicBezTo>
                  <a:cubicBezTo>
                    <a:pt x="53" y="131"/>
                    <a:pt x="53" y="131"/>
                    <a:pt x="53" y="131"/>
                  </a:cubicBezTo>
                  <a:cubicBezTo>
                    <a:pt x="40" y="103"/>
                    <a:pt x="40" y="103"/>
                    <a:pt x="40" y="103"/>
                  </a:cubicBezTo>
                  <a:cubicBezTo>
                    <a:pt x="27" y="131"/>
                    <a:pt x="27" y="131"/>
                    <a:pt x="27" y="131"/>
                  </a:cubicBezTo>
                  <a:cubicBezTo>
                    <a:pt x="0" y="131"/>
                    <a:pt x="0" y="131"/>
                    <a:pt x="0" y="131"/>
                  </a:cubicBezTo>
                  <a:lnTo>
                    <a:pt x="17" y="75"/>
                  </a:lnTo>
                  <a:close/>
                </a:path>
              </a:pathLst>
            </a:custGeom>
            <a:solidFill>
              <a:schemeClr val="accent2"/>
            </a:solidFill>
            <a:ln>
              <a:noFill/>
            </a:ln>
          </p:spPr>
          <p:txBody>
            <a:bodyPr vert="horz" wrap="square" lIns="45720" tIns="22860" rIns="45720" bIns="22860" numCol="1" anchor="t" anchorCtr="0" compatLnSpc="1">
              <a:prstTxWarp prst="textNoShape">
                <a:avLst/>
              </a:prstTxWarp>
            </a:bodyPr>
            <a:lstStyle/>
            <a:p>
              <a:endParaRPr lang="en-US" sz="900"/>
            </a:p>
          </p:txBody>
        </p:sp>
        <p:sp>
          <p:nvSpPr>
            <p:cNvPr id="447" name="Freeform 3463">
              <a:extLst>
                <a:ext uri="{FF2B5EF4-FFF2-40B4-BE49-F238E27FC236}">
                  <a16:creationId xmlns:a16="http://schemas.microsoft.com/office/drawing/2014/main" id="{A6C1C01A-EB36-2F4B-0BEF-CCC402F04997}"/>
                </a:ext>
              </a:extLst>
            </p:cNvPr>
            <p:cNvSpPr>
              <a:spLocks/>
            </p:cNvSpPr>
            <p:nvPr/>
          </p:nvSpPr>
          <p:spPr bwMode="auto">
            <a:xfrm>
              <a:off x="21307458" y="5336168"/>
              <a:ext cx="822115" cy="1465312"/>
            </a:xfrm>
            <a:custGeom>
              <a:avLst/>
              <a:gdLst>
                <a:gd name="T0" fmla="*/ 6 w 38"/>
                <a:gd name="T1" fmla="*/ 53 h 69"/>
                <a:gd name="T2" fmla="*/ 10 w 38"/>
                <a:gd name="T3" fmla="*/ 69 h 69"/>
                <a:gd name="T4" fmla="*/ 20 w 38"/>
                <a:gd name="T5" fmla="*/ 56 h 69"/>
                <a:gd name="T6" fmla="*/ 38 w 38"/>
                <a:gd name="T7" fmla="*/ 1 h 69"/>
                <a:gd name="T8" fmla="*/ 31 w 38"/>
                <a:gd name="T9" fmla="*/ 0 h 69"/>
                <a:gd name="T10" fmla="*/ 15 w 38"/>
                <a:gd name="T11" fmla="*/ 9 h 69"/>
                <a:gd name="T12" fmla="*/ 7 w 38"/>
                <a:gd name="T13" fmla="*/ 0 h 69"/>
                <a:gd name="T14" fmla="*/ 1 w 38"/>
                <a:gd name="T15" fmla="*/ 1 h 69"/>
                <a:gd name="T16" fmla="*/ 6 w 38"/>
                <a:gd name="T17" fmla="*/ 53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69">
                  <a:moveTo>
                    <a:pt x="6" y="53"/>
                  </a:moveTo>
                  <a:cubicBezTo>
                    <a:pt x="7" y="59"/>
                    <a:pt x="9" y="64"/>
                    <a:pt x="10" y="69"/>
                  </a:cubicBezTo>
                  <a:cubicBezTo>
                    <a:pt x="14" y="65"/>
                    <a:pt x="17" y="61"/>
                    <a:pt x="20" y="56"/>
                  </a:cubicBezTo>
                  <a:cubicBezTo>
                    <a:pt x="30" y="39"/>
                    <a:pt x="36" y="20"/>
                    <a:pt x="38" y="1"/>
                  </a:cubicBezTo>
                  <a:cubicBezTo>
                    <a:pt x="31" y="0"/>
                    <a:pt x="31" y="0"/>
                    <a:pt x="31" y="0"/>
                  </a:cubicBezTo>
                  <a:cubicBezTo>
                    <a:pt x="15" y="9"/>
                    <a:pt x="15" y="9"/>
                    <a:pt x="15" y="9"/>
                  </a:cubicBezTo>
                  <a:cubicBezTo>
                    <a:pt x="7" y="0"/>
                    <a:pt x="7" y="0"/>
                    <a:pt x="7" y="0"/>
                  </a:cubicBezTo>
                  <a:cubicBezTo>
                    <a:pt x="1" y="1"/>
                    <a:pt x="1" y="1"/>
                    <a:pt x="1" y="1"/>
                  </a:cubicBezTo>
                  <a:cubicBezTo>
                    <a:pt x="0" y="18"/>
                    <a:pt x="1" y="36"/>
                    <a:pt x="6" y="53"/>
                  </a:cubicBezTo>
                  <a:close/>
                </a:path>
              </a:pathLst>
            </a:custGeom>
            <a:solidFill>
              <a:srgbClr val="F8F0E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448" name="Freeform 3464">
              <a:extLst>
                <a:ext uri="{FF2B5EF4-FFF2-40B4-BE49-F238E27FC236}">
                  <a16:creationId xmlns:a16="http://schemas.microsoft.com/office/drawing/2014/main" id="{18B3DE4A-2965-E94B-7D94-BC13E154F3E4}"/>
                </a:ext>
              </a:extLst>
            </p:cNvPr>
            <p:cNvSpPr>
              <a:spLocks/>
            </p:cNvSpPr>
            <p:nvPr/>
          </p:nvSpPr>
          <p:spPr bwMode="auto">
            <a:xfrm>
              <a:off x="21307458" y="5336168"/>
              <a:ext cx="822115" cy="390747"/>
            </a:xfrm>
            <a:custGeom>
              <a:avLst/>
              <a:gdLst>
                <a:gd name="T0" fmla="*/ 33 w 33"/>
                <a:gd name="T1" fmla="*/ 1 h 16"/>
                <a:gd name="T2" fmla="*/ 27 w 33"/>
                <a:gd name="T3" fmla="*/ 0 h 16"/>
                <a:gd name="T4" fmla="*/ 13 w 33"/>
                <a:gd name="T5" fmla="*/ 8 h 16"/>
                <a:gd name="T6" fmla="*/ 6 w 33"/>
                <a:gd name="T7" fmla="*/ 0 h 16"/>
                <a:gd name="T8" fmla="*/ 0 w 33"/>
                <a:gd name="T9" fmla="*/ 1 h 16"/>
                <a:gd name="T10" fmla="*/ 5 w 33"/>
                <a:gd name="T11" fmla="*/ 16 h 16"/>
                <a:gd name="T12" fmla="*/ 13 w 33"/>
                <a:gd name="T13" fmla="*/ 9 h 16"/>
                <a:gd name="T14" fmla="*/ 19 w 33"/>
                <a:gd name="T15" fmla="*/ 16 h 16"/>
                <a:gd name="T16" fmla="*/ 33 w 33"/>
                <a:gd name="T17" fmla="*/ 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16">
                  <a:moveTo>
                    <a:pt x="33" y="1"/>
                  </a:moveTo>
                  <a:lnTo>
                    <a:pt x="27" y="0"/>
                  </a:lnTo>
                  <a:lnTo>
                    <a:pt x="13" y="8"/>
                  </a:lnTo>
                  <a:lnTo>
                    <a:pt x="6" y="0"/>
                  </a:lnTo>
                  <a:lnTo>
                    <a:pt x="0" y="1"/>
                  </a:lnTo>
                  <a:lnTo>
                    <a:pt x="5" y="16"/>
                  </a:lnTo>
                  <a:lnTo>
                    <a:pt x="13" y="9"/>
                  </a:lnTo>
                  <a:lnTo>
                    <a:pt x="19" y="16"/>
                  </a:lnTo>
                  <a:lnTo>
                    <a:pt x="33" y="1"/>
                  </a:lnTo>
                  <a:close/>
                </a:path>
              </a:pathLst>
            </a:custGeom>
            <a:solidFill>
              <a:srgbClr val="E3DF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449" name="Freeform 3465">
              <a:extLst>
                <a:ext uri="{FF2B5EF4-FFF2-40B4-BE49-F238E27FC236}">
                  <a16:creationId xmlns:a16="http://schemas.microsoft.com/office/drawing/2014/main" id="{FCEA8DA8-FE15-F04E-8B37-FF5AA03DCC6D}"/>
                </a:ext>
              </a:extLst>
            </p:cNvPr>
            <p:cNvSpPr>
              <a:spLocks/>
            </p:cNvSpPr>
            <p:nvPr/>
          </p:nvSpPr>
          <p:spPr bwMode="auto">
            <a:xfrm>
              <a:off x="21432027" y="5555961"/>
              <a:ext cx="298949" cy="1245519"/>
            </a:xfrm>
            <a:custGeom>
              <a:avLst/>
              <a:gdLst>
                <a:gd name="T0" fmla="*/ 0 w 14"/>
                <a:gd name="T1" fmla="*/ 43 h 59"/>
                <a:gd name="T2" fmla="*/ 4 w 14"/>
                <a:gd name="T3" fmla="*/ 59 h 59"/>
                <a:gd name="T4" fmla="*/ 14 w 14"/>
                <a:gd name="T5" fmla="*/ 46 h 59"/>
                <a:gd name="T6" fmla="*/ 9 w 14"/>
                <a:gd name="T7" fmla="*/ 11 h 59"/>
                <a:gd name="T8" fmla="*/ 13 w 14"/>
                <a:gd name="T9" fmla="*/ 5 h 59"/>
                <a:gd name="T10" fmla="*/ 9 w 14"/>
                <a:gd name="T11" fmla="*/ 0 h 59"/>
                <a:gd name="T12" fmla="*/ 4 w 14"/>
                <a:gd name="T13" fmla="*/ 5 h 59"/>
                <a:gd name="T14" fmla="*/ 6 w 14"/>
                <a:gd name="T15" fmla="*/ 11 h 59"/>
                <a:gd name="T16" fmla="*/ 0 w 14"/>
                <a:gd name="T17" fmla="*/ 43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59">
                  <a:moveTo>
                    <a:pt x="0" y="43"/>
                  </a:moveTo>
                  <a:cubicBezTo>
                    <a:pt x="1" y="49"/>
                    <a:pt x="3" y="54"/>
                    <a:pt x="4" y="59"/>
                  </a:cubicBezTo>
                  <a:cubicBezTo>
                    <a:pt x="8" y="55"/>
                    <a:pt x="11" y="51"/>
                    <a:pt x="14" y="46"/>
                  </a:cubicBezTo>
                  <a:cubicBezTo>
                    <a:pt x="9" y="11"/>
                    <a:pt x="9" y="11"/>
                    <a:pt x="9" y="11"/>
                  </a:cubicBezTo>
                  <a:cubicBezTo>
                    <a:pt x="13" y="5"/>
                    <a:pt x="13" y="5"/>
                    <a:pt x="13" y="5"/>
                  </a:cubicBezTo>
                  <a:cubicBezTo>
                    <a:pt x="9" y="0"/>
                    <a:pt x="9" y="0"/>
                    <a:pt x="9" y="0"/>
                  </a:cubicBezTo>
                  <a:cubicBezTo>
                    <a:pt x="4" y="5"/>
                    <a:pt x="4" y="5"/>
                    <a:pt x="4" y="5"/>
                  </a:cubicBezTo>
                  <a:cubicBezTo>
                    <a:pt x="6" y="11"/>
                    <a:pt x="6" y="11"/>
                    <a:pt x="6" y="11"/>
                  </a:cubicBezTo>
                  <a:lnTo>
                    <a:pt x="0" y="43"/>
                  </a:lnTo>
                  <a:close/>
                </a:path>
              </a:pathLst>
            </a:custGeom>
            <a:solidFill>
              <a:srgbClr val="4440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450" name="Freeform 3473">
              <a:extLst>
                <a:ext uri="{FF2B5EF4-FFF2-40B4-BE49-F238E27FC236}">
                  <a16:creationId xmlns:a16="http://schemas.microsoft.com/office/drawing/2014/main" id="{C1E5C7EB-2089-6885-4D2B-AE7C7E998F3D}"/>
                </a:ext>
              </a:extLst>
            </p:cNvPr>
            <p:cNvSpPr>
              <a:spLocks/>
            </p:cNvSpPr>
            <p:nvPr/>
          </p:nvSpPr>
          <p:spPr bwMode="auto">
            <a:xfrm>
              <a:off x="22378702" y="6142085"/>
              <a:ext cx="149475" cy="195377"/>
            </a:xfrm>
            <a:custGeom>
              <a:avLst/>
              <a:gdLst>
                <a:gd name="T0" fmla="*/ 6 w 7"/>
                <a:gd name="T1" fmla="*/ 9 h 9"/>
                <a:gd name="T2" fmla="*/ 6 w 7"/>
                <a:gd name="T3" fmla="*/ 8 h 9"/>
                <a:gd name="T4" fmla="*/ 6 w 7"/>
                <a:gd name="T5" fmla="*/ 8 h 9"/>
                <a:gd name="T6" fmla="*/ 0 w 7"/>
                <a:gd name="T7" fmla="*/ 0 h 9"/>
                <a:gd name="T8" fmla="*/ 0 w 7"/>
                <a:gd name="T9" fmla="*/ 0 h 9"/>
                <a:gd name="T10" fmla="*/ 0 w 7"/>
                <a:gd name="T11" fmla="*/ 0 h 9"/>
                <a:gd name="T12" fmla="*/ 6 w 7"/>
                <a:gd name="T13" fmla="*/ 8 h 9"/>
                <a:gd name="T14" fmla="*/ 6 w 7"/>
                <a:gd name="T15" fmla="*/ 9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9">
                  <a:moveTo>
                    <a:pt x="6" y="9"/>
                  </a:moveTo>
                  <a:cubicBezTo>
                    <a:pt x="6" y="8"/>
                    <a:pt x="6" y="8"/>
                    <a:pt x="6" y="8"/>
                  </a:cubicBezTo>
                  <a:cubicBezTo>
                    <a:pt x="7" y="8"/>
                    <a:pt x="7" y="8"/>
                    <a:pt x="6" y="8"/>
                  </a:cubicBezTo>
                  <a:cubicBezTo>
                    <a:pt x="0" y="0"/>
                    <a:pt x="0" y="0"/>
                    <a:pt x="0" y="0"/>
                  </a:cubicBezTo>
                  <a:cubicBezTo>
                    <a:pt x="0" y="0"/>
                    <a:pt x="0" y="0"/>
                    <a:pt x="0" y="0"/>
                  </a:cubicBezTo>
                  <a:cubicBezTo>
                    <a:pt x="0" y="0"/>
                    <a:pt x="0" y="0"/>
                    <a:pt x="0" y="0"/>
                  </a:cubicBezTo>
                  <a:cubicBezTo>
                    <a:pt x="6" y="8"/>
                    <a:pt x="6" y="8"/>
                    <a:pt x="6" y="8"/>
                  </a:cubicBezTo>
                  <a:lnTo>
                    <a:pt x="6" y="9"/>
                  </a:lnTo>
                  <a:close/>
                </a:path>
              </a:pathLst>
            </a:custGeom>
            <a:solidFill>
              <a:srgbClr val="2C75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grpSp>
          <p:nvGrpSpPr>
            <p:cNvPr id="451" name="Group 450"/>
            <p:cNvGrpSpPr/>
            <p:nvPr/>
          </p:nvGrpSpPr>
          <p:grpSpPr>
            <a:xfrm flipH="1">
              <a:off x="20543693" y="5402739"/>
              <a:ext cx="2581540" cy="2129660"/>
              <a:chOff x="17310086" y="5469556"/>
              <a:chExt cx="2644341" cy="1919877"/>
            </a:xfrm>
          </p:grpSpPr>
          <p:sp>
            <p:nvSpPr>
              <p:cNvPr id="494" name="Freeform 4871">
                <a:extLst>
                  <a:ext uri="{FF2B5EF4-FFF2-40B4-BE49-F238E27FC236}">
                    <a16:creationId xmlns:a16="http://schemas.microsoft.com/office/drawing/2014/main" id="{D2445342-6D13-D403-59B1-FD65134E852F}"/>
                  </a:ext>
                </a:extLst>
              </p:cNvPr>
              <p:cNvSpPr>
                <a:spLocks/>
              </p:cNvSpPr>
              <p:nvPr/>
            </p:nvSpPr>
            <p:spPr bwMode="auto">
              <a:xfrm>
                <a:off x="17310086" y="5469556"/>
                <a:ext cx="832719" cy="1919877"/>
              </a:xfrm>
              <a:custGeom>
                <a:avLst/>
                <a:gdLst>
                  <a:gd name="T0" fmla="*/ 27 w 41"/>
                  <a:gd name="T1" fmla="*/ 0 h 96"/>
                  <a:gd name="T2" fmla="*/ 20 w 41"/>
                  <a:gd name="T3" fmla="*/ 9 h 96"/>
                  <a:gd name="T4" fmla="*/ 3 w 41"/>
                  <a:gd name="T5" fmla="*/ 73 h 96"/>
                  <a:gd name="T6" fmla="*/ 40 w 41"/>
                  <a:gd name="T7" fmla="*/ 75 h 96"/>
                  <a:gd name="T8" fmla="*/ 27 w 41"/>
                  <a:gd name="T9" fmla="*/ 0 h 96"/>
                </a:gdLst>
                <a:ahLst/>
                <a:cxnLst>
                  <a:cxn ang="0">
                    <a:pos x="T0" y="T1"/>
                  </a:cxn>
                  <a:cxn ang="0">
                    <a:pos x="T2" y="T3"/>
                  </a:cxn>
                  <a:cxn ang="0">
                    <a:pos x="T4" y="T5"/>
                  </a:cxn>
                  <a:cxn ang="0">
                    <a:pos x="T6" y="T7"/>
                  </a:cxn>
                  <a:cxn ang="0">
                    <a:pos x="T8" y="T9"/>
                  </a:cxn>
                </a:cxnLst>
                <a:rect l="0" t="0" r="r" b="b"/>
                <a:pathLst>
                  <a:path w="41" h="96">
                    <a:moveTo>
                      <a:pt x="27" y="0"/>
                    </a:moveTo>
                    <a:cubicBezTo>
                      <a:pt x="27" y="0"/>
                      <a:pt x="24" y="2"/>
                      <a:pt x="20" y="9"/>
                    </a:cubicBezTo>
                    <a:cubicBezTo>
                      <a:pt x="15" y="16"/>
                      <a:pt x="0" y="53"/>
                      <a:pt x="3" y="73"/>
                    </a:cubicBezTo>
                    <a:cubicBezTo>
                      <a:pt x="7" y="96"/>
                      <a:pt x="38" y="78"/>
                      <a:pt x="40" y="75"/>
                    </a:cubicBezTo>
                    <a:cubicBezTo>
                      <a:pt x="41" y="71"/>
                      <a:pt x="41" y="0"/>
                      <a:pt x="27" y="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495" name="Freeform 4890">
                <a:extLst>
                  <a:ext uri="{FF2B5EF4-FFF2-40B4-BE49-F238E27FC236}">
                    <a16:creationId xmlns:a16="http://schemas.microsoft.com/office/drawing/2014/main" id="{64A928BC-2485-DAA2-11C1-448FF9997F80}"/>
                  </a:ext>
                </a:extLst>
              </p:cNvPr>
              <p:cNvSpPr>
                <a:spLocks/>
              </p:cNvSpPr>
              <p:nvPr/>
            </p:nvSpPr>
            <p:spPr bwMode="auto">
              <a:xfrm>
                <a:off x="18103946" y="5480288"/>
                <a:ext cx="1850481" cy="1688567"/>
              </a:xfrm>
              <a:custGeom>
                <a:avLst/>
                <a:gdLst>
                  <a:gd name="T0" fmla="*/ 86 w 92"/>
                  <a:gd name="T1" fmla="*/ 74 h 84"/>
                  <a:gd name="T2" fmla="*/ 38 w 92"/>
                  <a:gd name="T3" fmla="*/ 78 h 84"/>
                  <a:gd name="T4" fmla="*/ 0 w 92"/>
                  <a:gd name="T5" fmla="*/ 66 h 84"/>
                  <a:gd name="T6" fmla="*/ 9 w 92"/>
                  <a:gd name="T7" fmla="*/ 48 h 84"/>
                  <a:gd name="T8" fmla="*/ 54 w 92"/>
                  <a:gd name="T9" fmla="*/ 53 h 84"/>
                  <a:gd name="T10" fmla="*/ 61 w 92"/>
                  <a:gd name="T11" fmla="*/ 53 h 84"/>
                  <a:gd name="T12" fmla="*/ 73 w 92"/>
                  <a:gd name="T13" fmla="*/ 0 h 84"/>
                  <a:gd name="T14" fmla="*/ 87 w 92"/>
                  <a:gd name="T15" fmla="*/ 21 h 84"/>
                  <a:gd name="T16" fmla="*/ 86 w 92"/>
                  <a:gd name="T17" fmla="*/ 7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2" h="84">
                    <a:moveTo>
                      <a:pt x="86" y="74"/>
                    </a:moveTo>
                    <a:cubicBezTo>
                      <a:pt x="83" y="80"/>
                      <a:pt x="65" y="84"/>
                      <a:pt x="38" y="78"/>
                    </a:cubicBezTo>
                    <a:cubicBezTo>
                      <a:pt x="27" y="76"/>
                      <a:pt x="14" y="72"/>
                      <a:pt x="0" y="66"/>
                    </a:cubicBezTo>
                    <a:cubicBezTo>
                      <a:pt x="6" y="54"/>
                      <a:pt x="9" y="48"/>
                      <a:pt x="9" y="48"/>
                    </a:cubicBezTo>
                    <a:cubicBezTo>
                      <a:pt x="54" y="53"/>
                      <a:pt x="54" y="53"/>
                      <a:pt x="54" y="53"/>
                    </a:cubicBezTo>
                    <a:cubicBezTo>
                      <a:pt x="61" y="53"/>
                      <a:pt x="61" y="53"/>
                      <a:pt x="61" y="53"/>
                    </a:cubicBezTo>
                    <a:cubicBezTo>
                      <a:pt x="61" y="53"/>
                      <a:pt x="62" y="1"/>
                      <a:pt x="73" y="0"/>
                    </a:cubicBezTo>
                    <a:cubicBezTo>
                      <a:pt x="73" y="0"/>
                      <a:pt x="82" y="4"/>
                      <a:pt x="87" y="21"/>
                    </a:cubicBezTo>
                    <a:cubicBezTo>
                      <a:pt x="92" y="40"/>
                      <a:pt x="91" y="65"/>
                      <a:pt x="86" y="74"/>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grpSp>
        <p:sp>
          <p:nvSpPr>
            <p:cNvPr id="452" name="Freeform 4893">
              <a:extLst>
                <a:ext uri="{FF2B5EF4-FFF2-40B4-BE49-F238E27FC236}">
                  <a16:creationId xmlns:a16="http://schemas.microsoft.com/office/drawing/2014/main" id="{F9AE4B02-6564-7CA3-80CA-586FDF87C4EA}"/>
                </a:ext>
              </a:extLst>
            </p:cNvPr>
            <p:cNvSpPr>
              <a:spLocks/>
            </p:cNvSpPr>
            <p:nvPr/>
          </p:nvSpPr>
          <p:spPr bwMode="auto">
            <a:xfrm rot="18422567" flipH="1">
              <a:off x="19480853" y="6198295"/>
              <a:ext cx="1716207" cy="1026336"/>
            </a:xfrm>
            <a:custGeom>
              <a:avLst/>
              <a:gdLst>
                <a:gd name="T0" fmla="*/ 12 w 88"/>
                <a:gd name="T1" fmla="*/ 16 h 45"/>
                <a:gd name="T2" fmla="*/ 1 w 88"/>
                <a:gd name="T3" fmla="*/ 33 h 45"/>
                <a:gd name="T4" fmla="*/ 20 w 88"/>
                <a:gd name="T5" fmla="*/ 44 h 45"/>
                <a:gd name="T6" fmla="*/ 88 w 88"/>
                <a:gd name="T7" fmla="*/ 22 h 45"/>
                <a:gd name="T8" fmla="*/ 79 w 88"/>
                <a:gd name="T9" fmla="*/ 0 h 45"/>
                <a:gd name="T10" fmla="*/ 12 w 88"/>
                <a:gd name="T11" fmla="*/ 16 h 45"/>
              </a:gdLst>
              <a:ahLst/>
              <a:cxnLst>
                <a:cxn ang="0">
                  <a:pos x="T0" y="T1"/>
                </a:cxn>
                <a:cxn ang="0">
                  <a:pos x="T2" y="T3"/>
                </a:cxn>
                <a:cxn ang="0">
                  <a:pos x="T4" y="T5"/>
                </a:cxn>
                <a:cxn ang="0">
                  <a:pos x="T6" y="T7"/>
                </a:cxn>
                <a:cxn ang="0">
                  <a:pos x="T8" y="T9"/>
                </a:cxn>
                <a:cxn ang="0">
                  <a:pos x="T10" y="T11"/>
                </a:cxn>
              </a:cxnLst>
              <a:rect l="0" t="0" r="r" b="b"/>
              <a:pathLst>
                <a:path w="88" h="45">
                  <a:moveTo>
                    <a:pt x="12" y="16"/>
                  </a:moveTo>
                  <a:cubicBezTo>
                    <a:pt x="4" y="20"/>
                    <a:pt x="0" y="24"/>
                    <a:pt x="1" y="33"/>
                  </a:cubicBezTo>
                  <a:cubicBezTo>
                    <a:pt x="1" y="41"/>
                    <a:pt x="11" y="45"/>
                    <a:pt x="20" y="44"/>
                  </a:cubicBezTo>
                  <a:cubicBezTo>
                    <a:pt x="29" y="43"/>
                    <a:pt x="88" y="22"/>
                    <a:pt x="88" y="22"/>
                  </a:cubicBezTo>
                  <a:cubicBezTo>
                    <a:pt x="79" y="0"/>
                    <a:pt x="79" y="0"/>
                    <a:pt x="79" y="0"/>
                  </a:cubicBezTo>
                  <a:cubicBezTo>
                    <a:pt x="79" y="0"/>
                    <a:pt x="25" y="10"/>
                    <a:pt x="12" y="16"/>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grpSp>
          <p:nvGrpSpPr>
            <p:cNvPr id="453" name="Group 452"/>
            <p:cNvGrpSpPr/>
            <p:nvPr/>
          </p:nvGrpSpPr>
          <p:grpSpPr>
            <a:xfrm>
              <a:off x="19139578" y="6372512"/>
              <a:ext cx="3861083" cy="2726285"/>
              <a:chOff x="4427500" y="6704643"/>
              <a:chExt cx="3948630" cy="2788102"/>
            </a:xfrm>
          </p:grpSpPr>
          <p:sp>
            <p:nvSpPr>
              <p:cNvPr id="490" name="Freeform 879">
                <a:extLst>
                  <a:ext uri="{FF2B5EF4-FFF2-40B4-BE49-F238E27FC236}">
                    <a16:creationId xmlns:a16="http://schemas.microsoft.com/office/drawing/2014/main" id="{2CAE1AF9-1022-4AD6-9C29-A101E59C6D76}"/>
                  </a:ext>
                </a:extLst>
              </p:cNvPr>
              <p:cNvSpPr>
                <a:spLocks/>
              </p:cNvSpPr>
              <p:nvPr/>
            </p:nvSpPr>
            <p:spPr bwMode="auto">
              <a:xfrm>
                <a:off x="4484111" y="6704643"/>
                <a:ext cx="820861" cy="1273750"/>
              </a:xfrm>
              <a:custGeom>
                <a:avLst/>
                <a:gdLst>
                  <a:gd name="T0" fmla="*/ 26 w 41"/>
                  <a:gd name="T1" fmla="*/ 6 h 64"/>
                  <a:gd name="T2" fmla="*/ 22 w 41"/>
                  <a:gd name="T3" fmla="*/ 2 h 64"/>
                  <a:gd name="T4" fmla="*/ 12 w 41"/>
                  <a:gd name="T5" fmla="*/ 1 h 64"/>
                  <a:gd name="T6" fmla="*/ 0 w 41"/>
                  <a:gd name="T7" fmla="*/ 3 h 64"/>
                  <a:gd name="T8" fmla="*/ 12 w 41"/>
                  <a:gd name="T9" fmla="*/ 64 h 64"/>
                  <a:gd name="T10" fmla="*/ 41 w 41"/>
                  <a:gd name="T11" fmla="*/ 64 h 64"/>
                  <a:gd name="T12" fmla="*/ 26 w 41"/>
                  <a:gd name="T13" fmla="*/ 6 h 64"/>
                </a:gdLst>
                <a:ahLst/>
                <a:cxnLst>
                  <a:cxn ang="0">
                    <a:pos x="T0" y="T1"/>
                  </a:cxn>
                  <a:cxn ang="0">
                    <a:pos x="T2" y="T3"/>
                  </a:cxn>
                  <a:cxn ang="0">
                    <a:pos x="T4" y="T5"/>
                  </a:cxn>
                  <a:cxn ang="0">
                    <a:pos x="T6" y="T7"/>
                  </a:cxn>
                  <a:cxn ang="0">
                    <a:pos x="T8" y="T9"/>
                  </a:cxn>
                  <a:cxn ang="0">
                    <a:pos x="T10" y="T11"/>
                  </a:cxn>
                  <a:cxn ang="0">
                    <a:pos x="T12" y="T13"/>
                  </a:cxn>
                </a:cxnLst>
                <a:rect l="0" t="0" r="r" b="b"/>
                <a:pathLst>
                  <a:path w="41" h="64">
                    <a:moveTo>
                      <a:pt x="26" y="6"/>
                    </a:moveTo>
                    <a:cubicBezTo>
                      <a:pt x="26" y="6"/>
                      <a:pt x="28" y="4"/>
                      <a:pt x="22" y="2"/>
                    </a:cubicBezTo>
                    <a:cubicBezTo>
                      <a:pt x="19" y="1"/>
                      <a:pt x="15" y="0"/>
                      <a:pt x="12" y="1"/>
                    </a:cubicBezTo>
                    <a:cubicBezTo>
                      <a:pt x="8" y="1"/>
                      <a:pt x="2" y="1"/>
                      <a:pt x="0" y="3"/>
                    </a:cubicBezTo>
                    <a:cubicBezTo>
                      <a:pt x="0" y="4"/>
                      <a:pt x="12" y="64"/>
                      <a:pt x="12" y="64"/>
                    </a:cubicBezTo>
                    <a:cubicBezTo>
                      <a:pt x="41" y="64"/>
                      <a:pt x="41" y="64"/>
                      <a:pt x="41" y="64"/>
                    </a:cubicBezTo>
                    <a:lnTo>
                      <a:pt x="26" y="6"/>
                    </a:lnTo>
                    <a:close/>
                  </a:path>
                </a:pathLst>
              </a:custGeom>
              <a:solidFill>
                <a:srgbClr val="CCC8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491" name="Freeform 880">
                <a:extLst>
                  <a:ext uri="{FF2B5EF4-FFF2-40B4-BE49-F238E27FC236}">
                    <a16:creationId xmlns:a16="http://schemas.microsoft.com/office/drawing/2014/main" id="{0A8105CB-6C37-4A50-8526-5ECD0378EC1B}"/>
                  </a:ext>
                </a:extLst>
              </p:cNvPr>
              <p:cNvSpPr>
                <a:spLocks/>
              </p:cNvSpPr>
              <p:nvPr/>
            </p:nvSpPr>
            <p:spPr bwMode="auto">
              <a:xfrm>
                <a:off x="4427500" y="6732949"/>
                <a:ext cx="3226833" cy="2759796"/>
              </a:xfrm>
              <a:custGeom>
                <a:avLst/>
                <a:gdLst>
                  <a:gd name="T0" fmla="*/ 3 w 163"/>
                  <a:gd name="T1" fmla="*/ 2 h 140"/>
                  <a:gd name="T2" fmla="*/ 12 w 163"/>
                  <a:gd name="T3" fmla="*/ 56 h 140"/>
                  <a:gd name="T4" fmla="*/ 32 w 163"/>
                  <a:gd name="T5" fmla="*/ 130 h 140"/>
                  <a:gd name="T6" fmla="*/ 39 w 163"/>
                  <a:gd name="T7" fmla="*/ 135 h 140"/>
                  <a:gd name="T8" fmla="*/ 153 w 163"/>
                  <a:gd name="T9" fmla="*/ 139 h 140"/>
                  <a:gd name="T10" fmla="*/ 161 w 163"/>
                  <a:gd name="T11" fmla="*/ 129 h 140"/>
                  <a:gd name="T12" fmla="*/ 125 w 163"/>
                  <a:gd name="T13" fmla="*/ 6 h 140"/>
                  <a:gd name="T14" fmla="*/ 116 w 163"/>
                  <a:gd name="T15" fmla="*/ 1 h 140"/>
                  <a:gd name="T16" fmla="*/ 29 w 163"/>
                  <a:gd name="T17" fmla="*/ 12 h 140"/>
                  <a:gd name="T18" fmla="*/ 3 w 163"/>
                  <a:gd name="T19" fmla="*/ 2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3" h="140">
                    <a:moveTo>
                      <a:pt x="3" y="2"/>
                    </a:moveTo>
                    <a:cubicBezTo>
                      <a:pt x="3" y="2"/>
                      <a:pt x="0" y="7"/>
                      <a:pt x="12" y="56"/>
                    </a:cubicBezTo>
                    <a:cubicBezTo>
                      <a:pt x="21" y="93"/>
                      <a:pt x="29" y="119"/>
                      <a:pt x="32" y="130"/>
                    </a:cubicBezTo>
                    <a:cubicBezTo>
                      <a:pt x="33" y="133"/>
                      <a:pt x="36" y="135"/>
                      <a:pt x="39" y="135"/>
                    </a:cubicBezTo>
                    <a:cubicBezTo>
                      <a:pt x="153" y="139"/>
                      <a:pt x="153" y="139"/>
                      <a:pt x="153" y="139"/>
                    </a:cubicBezTo>
                    <a:cubicBezTo>
                      <a:pt x="159" y="140"/>
                      <a:pt x="163" y="134"/>
                      <a:pt x="161" y="129"/>
                    </a:cubicBezTo>
                    <a:cubicBezTo>
                      <a:pt x="125" y="6"/>
                      <a:pt x="125" y="6"/>
                      <a:pt x="125" y="6"/>
                    </a:cubicBezTo>
                    <a:cubicBezTo>
                      <a:pt x="124" y="3"/>
                      <a:pt x="120" y="0"/>
                      <a:pt x="116" y="1"/>
                    </a:cubicBezTo>
                    <a:cubicBezTo>
                      <a:pt x="97" y="4"/>
                      <a:pt x="47" y="13"/>
                      <a:pt x="29" y="12"/>
                    </a:cubicBezTo>
                    <a:cubicBezTo>
                      <a:pt x="7" y="10"/>
                      <a:pt x="3" y="2"/>
                      <a:pt x="3" y="2"/>
                    </a:cubicBezTo>
                  </a:path>
                </a:pathLst>
              </a:custGeom>
              <a:solidFill>
                <a:srgbClr val="F4F1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492" name="Freeform 881">
                <a:extLst>
                  <a:ext uri="{FF2B5EF4-FFF2-40B4-BE49-F238E27FC236}">
                    <a16:creationId xmlns:a16="http://schemas.microsoft.com/office/drawing/2014/main" id="{70DD357A-6BE9-435C-A779-D1B8CA8BC1DE}"/>
                  </a:ext>
                </a:extLst>
              </p:cNvPr>
              <p:cNvSpPr>
                <a:spLocks/>
              </p:cNvSpPr>
              <p:nvPr/>
            </p:nvSpPr>
            <p:spPr bwMode="auto">
              <a:xfrm>
                <a:off x="6352278" y="7228301"/>
                <a:ext cx="2023852" cy="1075611"/>
              </a:xfrm>
              <a:custGeom>
                <a:avLst/>
                <a:gdLst>
                  <a:gd name="T0" fmla="*/ 95 w 103"/>
                  <a:gd name="T1" fmla="*/ 6 h 55"/>
                  <a:gd name="T2" fmla="*/ 73 w 103"/>
                  <a:gd name="T3" fmla="*/ 6 h 55"/>
                  <a:gd name="T4" fmla="*/ 30 w 103"/>
                  <a:gd name="T5" fmla="*/ 31 h 55"/>
                  <a:gd name="T6" fmla="*/ 10 w 103"/>
                  <a:gd name="T7" fmla="*/ 35 h 55"/>
                  <a:gd name="T8" fmla="*/ 1 w 103"/>
                  <a:gd name="T9" fmla="*/ 43 h 55"/>
                  <a:gd name="T10" fmla="*/ 0 w 103"/>
                  <a:gd name="T11" fmla="*/ 45 h 55"/>
                  <a:gd name="T12" fmla="*/ 1 w 103"/>
                  <a:gd name="T13" fmla="*/ 47 h 55"/>
                  <a:gd name="T14" fmla="*/ 4 w 103"/>
                  <a:gd name="T15" fmla="*/ 46 h 55"/>
                  <a:gd name="T16" fmla="*/ 5 w 103"/>
                  <a:gd name="T17" fmla="*/ 45 h 55"/>
                  <a:gd name="T18" fmla="*/ 13 w 103"/>
                  <a:gd name="T19" fmla="*/ 39 h 55"/>
                  <a:gd name="T20" fmla="*/ 6 w 103"/>
                  <a:gd name="T21" fmla="*/ 47 h 55"/>
                  <a:gd name="T22" fmla="*/ 5 w 103"/>
                  <a:gd name="T23" fmla="*/ 50 h 55"/>
                  <a:gd name="T24" fmla="*/ 6 w 103"/>
                  <a:gd name="T25" fmla="*/ 52 h 55"/>
                  <a:gd name="T26" fmla="*/ 10 w 103"/>
                  <a:gd name="T27" fmla="*/ 52 h 55"/>
                  <a:gd name="T28" fmla="*/ 12 w 103"/>
                  <a:gd name="T29" fmla="*/ 49 h 55"/>
                  <a:gd name="T30" fmla="*/ 18 w 103"/>
                  <a:gd name="T31" fmla="*/ 42 h 55"/>
                  <a:gd name="T32" fmla="*/ 13 w 103"/>
                  <a:gd name="T33" fmla="*/ 50 h 55"/>
                  <a:gd name="T34" fmla="*/ 13 w 103"/>
                  <a:gd name="T35" fmla="*/ 52 h 55"/>
                  <a:gd name="T36" fmla="*/ 14 w 103"/>
                  <a:gd name="T37" fmla="*/ 54 h 55"/>
                  <a:gd name="T38" fmla="*/ 17 w 103"/>
                  <a:gd name="T39" fmla="*/ 53 h 55"/>
                  <a:gd name="T40" fmla="*/ 18 w 103"/>
                  <a:gd name="T41" fmla="*/ 51 h 55"/>
                  <a:gd name="T42" fmla="*/ 23 w 103"/>
                  <a:gd name="T43" fmla="*/ 44 h 55"/>
                  <a:gd name="T44" fmla="*/ 23 w 103"/>
                  <a:gd name="T45" fmla="*/ 44 h 55"/>
                  <a:gd name="T46" fmla="*/ 18 w 103"/>
                  <a:gd name="T47" fmla="*/ 52 h 55"/>
                  <a:gd name="T48" fmla="*/ 18 w 103"/>
                  <a:gd name="T49" fmla="*/ 54 h 55"/>
                  <a:gd name="T50" fmla="*/ 20 w 103"/>
                  <a:gd name="T51" fmla="*/ 55 h 55"/>
                  <a:gd name="T52" fmla="*/ 21 w 103"/>
                  <a:gd name="T53" fmla="*/ 54 h 55"/>
                  <a:gd name="T54" fmla="*/ 22 w 103"/>
                  <a:gd name="T55" fmla="*/ 52 h 55"/>
                  <a:gd name="T56" fmla="*/ 26 w 103"/>
                  <a:gd name="T57" fmla="*/ 46 h 55"/>
                  <a:gd name="T58" fmla="*/ 32 w 103"/>
                  <a:gd name="T59" fmla="*/ 45 h 55"/>
                  <a:gd name="T60" fmla="*/ 37 w 103"/>
                  <a:gd name="T61" fmla="*/ 42 h 55"/>
                  <a:gd name="T62" fmla="*/ 89 w 103"/>
                  <a:gd name="T63" fmla="*/ 27 h 55"/>
                  <a:gd name="T64" fmla="*/ 95 w 103"/>
                  <a:gd name="T65" fmla="*/ 6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3" h="55">
                    <a:moveTo>
                      <a:pt x="95" y="6"/>
                    </a:moveTo>
                    <a:cubicBezTo>
                      <a:pt x="90" y="0"/>
                      <a:pt x="79" y="1"/>
                      <a:pt x="73" y="6"/>
                    </a:cubicBezTo>
                    <a:cubicBezTo>
                      <a:pt x="30" y="31"/>
                      <a:pt x="30" y="31"/>
                      <a:pt x="30" y="31"/>
                    </a:cubicBezTo>
                    <a:cubicBezTo>
                      <a:pt x="10" y="35"/>
                      <a:pt x="10" y="35"/>
                      <a:pt x="10" y="35"/>
                    </a:cubicBezTo>
                    <a:cubicBezTo>
                      <a:pt x="6" y="36"/>
                      <a:pt x="3" y="39"/>
                      <a:pt x="1" y="43"/>
                    </a:cubicBezTo>
                    <a:cubicBezTo>
                      <a:pt x="1" y="43"/>
                      <a:pt x="0" y="44"/>
                      <a:pt x="0" y="45"/>
                    </a:cubicBezTo>
                    <a:cubicBezTo>
                      <a:pt x="0" y="46"/>
                      <a:pt x="1" y="46"/>
                      <a:pt x="1" y="47"/>
                    </a:cubicBezTo>
                    <a:cubicBezTo>
                      <a:pt x="2" y="47"/>
                      <a:pt x="3" y="47"/>
                      <a:pt x="4" y="46"/>
                    </a:cubicBezTo>
                    <a:cubicBezTo>
                      <a:pt x="4" y="46"/>
                      <a:pt x="5" y="45"/>
                      <a:pt x="5" y="45"/>
                    </a:cubicBezTo>
                    <a:cubicBezTo>
                      <a:pt x="7" y="42"/>
                      <a:pt x="10" y="40"/>
                      <a:pt x="13" y="39"/>
                    </a:cubicBezTo>
                    <a:cubicBezTo>
                      <a:pt x="10" y="41"/>
                      <a:pt x="7" y="44"/>
                      <a:pt x="6" y="47"/>
                    </a:cubicBezTo>
                    <a:cubicBezTo>
                      <a:pt x="5" y="48"/>
                      <a:pt x="5" y="49"/>
                      <a:pt x="5" y="50"/>
                    </a:cubicBezTo>
                    <a:cubicBezTo>
                      <a:pt x="5" y="51"/>
                      <a:pt x="6" y="52"/>
                      <a:pt x="6" y="52"/>
                    </a:cubicBezTo>
                    <a:cubicBezTo>
                      <a:pt x="7" y="53"/>
                      <a:pt x="9" y="52"/>
                      <a:pt x="10" y="52"/>
                    </a:cubicBezTo>
                    <a:cubicBezTo>
                      <a:pt x="11" y="51"/>
                      <a:pt x="11" y="50"/>
                      <a:pt x="12" y="49"/>
                    </a:cubicBezTo>
                    <a:cubicBezTo>
                      <a:pt x="13" y="46"/>
                      <a:pt x="16" y="44"/>
                      <a:pt x="18" y="42"/>
                    </a:cubicBezTo>
                    <a:cubicBezTo>
                      <a:pt x="16" y="44"/>
                      <a:pt x="14" y="47"/>
                      <a:pt x="13" y="50"/>
                    </a:cubicBezTo>
                    <a:cubicBezTo>
                      <a:pt x="13" y="51"/>
                      <a:pt x="13" y="52"/>
                      <a:pt x="13" y="52"/>
                    </a:cubicBezTo>
                    <a:cubicBezTo>
                      <a:pt x="13" y="53"/>
                      <a:pt x="14" y="54"/>
                      <a:pt x="14" y="54"/>
                    </a:cubicBezTo>
                    <a:cubicBezTo>
                      <a:pt x="15" y="54"/>
                      <a:pt x="16" y="54"/>
                      <a:pt x="17" y="53"/>
                    </a:cubicBezTo>
                    <a:cubicBezTo>
                      <a:pt x="17" y="53"/>
                      <a:pt x="17" y="52"/>
                      <a:pt x="18" y="51"/>
                    </a:cubicBezTo>
                    <a:cubicBezTo>
                      <a:pt x="19" y="48"/>
                      <a:pt x="21" y="46"/>
                      <a:pt x="23" y="44"/>
                    </a:cubicBezTo>
                    <a:cubicBezTo>
                      <a:pt x="23" y="44"/>
                      <a:pt x="23" y="44"/>
                      <a:pt x="23" y="44"/>
                    </a:cubicBezTo>
                    <a:cubicBezTo>
                      <a:pt x="21" y="46"/>
                      <a:pt x="19" y="49"/>
                      <a:pt x="18" y="52"/>
                    </a:cubicBezTo>
                    <a:cubicBezTo>
                      <a:pt x="18" y="52"/>
                      <a:pt x="18" y="53"/>
                      <a:pt x="18" y="54"/>
                    </a:cubicBezTo>
                    <a:cubicBezTo>
                      <a:pt x="19" y="54"/>
                      <a:pt x="19" y="55"/>
                      <a:pt x="20" y="55"/>
                    </a:cubicBezTo>
                    <a:cubicBezTo>
                      <a:pt x="20" y="55"/>
                      <a:pt x="21" y="55"/>
                      <a:pt x="21" y="54"/>
                    </a:cubicBezTo>
                    <a:cubicBezTo>
                      <a:pt x="22" y="54"/>
                      <a:pt x="22" y="53"/>
                      <a:pt x="22" y="52"/>
                    </a:cubicBezTo>
                    <a:cubicBezTo>
                      <a:pt x="23" y="50"/>
                      <a:pt x="25" y="48"/>
                      <a:pt x="26" y="46"/>
                    </a:cubicBezTo>
                    <a:cubicBezTo>
                      <a:pt x="32" y="45"/>
                      <a:pt x="32" y="45"/>
                      <a:pt x="32" y="45"/>
                    </a:cubicBezTo>
                    <a:cubicBezTo>
                      <a:pt x="34" y="45"/>
                      <a:pt x="36" y="44"/>
                      <a:pt x="37" y="42"/>
                    </a:cubicBezTo>
                    <a:cubicBezTo>
                      <a:pt x="89" y="27"/>
                      <a:pt x="89" y="27"/>
                      <a:pt x="89" y="27"/>
                    </a:cubicBezTo>
                    <a:cubicBezTo>
                      <a:pt x="99" y="23"/>
                      <a:pt x="103" y="14"/>
                      <a:pt x="95" y="6"/>
                    </a:cubicBezTo>
                    <a:close/>
                  </a:path>
                </a:pathLst>
              </a:custGeom>
              <a:solidFill>
                <a:srgbClr val="FBBF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493" name="Freeform 882">
                <a:extLst>
                  <a:ext uri="{FF2B5EF4-FFF2-40B4-BE49-F238E27FC236}">
                    <a16:creationId xmlns:a16="http://schemas.microsoft.com/office/drawing/2014/main" id="{D49CD69B-A11A-4DF5-B72B-6BD455236C3A}"/>
                  </a:ext>
                </a:extLst>
              </p:cNvPr>
              <p:cNvSpPr>
                <a:spLocks/>
              </p:cNvSpPr>
              <p:nvPr/>
            </p:nvSpPr>
            <p:spPr bwMode="auto">
              <a:xfrm>
                <a:off x="4625639" y="7483051"/>
                <a:ext cx="551963" cy="594417"/>
              </a:xfrm>
              <a:custGeom>
                <a:avLst/>
                <a:gdLst>
                  <a:gd name="T0" fmla="*/ 15 w 28"/>
                  <a:gd name="T1" fmla="*/ 15 h 30"/>
                  <a:gd name="T2" fmla="*/ 27 w 28"/>
                  <a:gd name="T3" fmla="*/ 7 h 30"/>
                  <a:gd name="T4" fmla="*/ 23 w 28"/>
                  <a:gd name="T5" fmla="*/ 8 h 30"/>
                  <a:gd name="T6" fmla="*/ 13 w 28"/>
                  <a:gd name="T7" fmla="*/ 11 h 30"/>
                  <a:gd name="T8" fmla="*/ 20 w 28"/>
                  <a:gd name="T9" fmla="*/ 8 h 30"/>
                  <a:gd name="T10" fmla="*/ 20 w 28"/>
                  <a:gd name="T11" fmla="*/ 5 h 30"/>
                  <a:gd name="T12" fmla="*/ 10 w 28"/>
                  <a:gd name="T13" fmla="*/ 8 h 30"/>
                  <a:gd name="T14" fmla="*/ 9 w 28"/>
                  <a:gd name="T15" fmla="*/ 5 h 30"/>
                  <a:gd name="T16" fmla="*/ 4 w 28"/>
                  <a:gd name="T17" fmla="*/ 2 h 30"/>
                  <a:gd name="T18" fmla="*/ 4 w 28"/>
                  <a:gd name="T19" fmla="*/ 8 h 30"/>
                  <a:gd name="T20" fmla="*/ 1 w 28"/>
                  <a:gd name="T21" fmla="*/ 15 h 30"/>
                  <a:gd name="T22" fmla="*/ 0 w 28"/>
                  <a:gd name="T23" fmla="*/ 17 h 30"/>
                  <a:gd name="T24" fmla="*/ 4 w 28"/>
                  <a:gd name="T25" fmla="*/ 30 h 30"/>
                  <a:gd name="T26" fmla="*/ 12 w 28"/>
                  <a:gd name="T27" fmla="*/ 27 h 30"/>
                  <a:gd name="T28" fmla="*/ 24 w 28"/>
                  <a:gd name="T29" fmla="*/ 18 h 30"/>
                  <a:gd name="T30" fmla="*/ 15 w 28"/>
                  <a:gd name="T31" fmla="*/ 21 h 30"/>
                  <a:gd name="T32" fmla="*/ 22 w 28"/>
                  <a:gd name="T33" fmla="*/ 17 h 30"/>
                  <a:gd name="T34" fmla="*/ 25 w 28"/>
                  <a:gd name="T35" fmla="*/ 12 h 30"/>
                  <a:gd name="T36" fmla="*/ 14 w 28"/>
                  <a:gd name="T37" fmla="*/ 16 h 30"/>
                  <a:gd name="T38" fmla="*/ 15 w 28"/>
                  <a:gd name="T39" fmla="*/ 1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 h="30">
                    <a:moveTo>
                      <a:pt x="15" y="15"/>
                    </a:moveTo>
                    <a:cubicBezTo>
                      <a:pt x="23" y="13"/>
                      <a:pt x="27" y="8"/>
                      <a:pt x="27" y="7"/>
                    </a:cubicBezTo>
                    <a:cubicBezTo>
                      <a:pt x="26" y="6"/>
                      <a:pt x="26" y="6"/>
                      <a:pt x="23" y="8"/>
                    </a:cubicBezTo>
                    <a:cubicBezTo>
                      <a:pt x="19" y="10"/>
                      <a:pt x="14" y="12"/>
                      <a:pt x="13" y="11"/>
                    </a:cubicBezTo>
                    <a:cubicBezTo>
                      <a:pt x="13" y="10"/>
                      <a:pt x="17" y="10"/>
                      <a:pt x="20" y="8"/>
                    </a:cubicBezTo>
                    <a:cubicBezTo>
                      <a:pt x="23" y="7"/>
                      <a:pt x="23" y="3"/>
                      <a:pt x="20" y="5"/>
                    </a:cubicBezTo>
                    <a:cubicBezTo>
                      <a:pt x="17" y="7"/>
                      <a:pt x="13" y="7"/>
                      <a:pt x="10" y="8"/>
                    </a:cubicBezTo>
                    <a:cubicBezTo>
                      <a:pt x="10" y="7"/>
                      <a:pt x="10" y="6"/>
                      <a:pt x="9" y="5"/>
                    </a:cubicBezTo>
                    <a:cubicBezTo>
                      <a:pt x="9" y="3"/>
                      <a:pt x="7" y="0"/>
                      <a:pt x="4" y="2"/>
                    </a:cubicBezTo>
                    <a:cubicBezTo>
                      <a:pt x="2" y="3"/>
                      <a:pt x="5" y="4"/>
                      <a:pt x="4" y="8"/>
                    </a:cubicBezTo>
                    <a:cubicBezTo>
                      <a:pt x="4" y="12"/>
                      <a:pt x="2" y="12"/>
                      <a:pt x="1" y="15"/>
                    </a:cubicBezTo>
                    <a:cubicBezTo>
                      <a:pt x="0" y="16"/>
                      <a:pt x="0" y="16"/>
                      <a:pt x="0" y="17"/>
                    </a:cubicBezTo>
                    <a:cubicBezTo>
                      <a:pt x="0" y="21"/>
                      <a:pt x="0" y="26"/>
                      <a:pt x="4" y="30"/>
                    </a:cubicBezTo>
                    <a:cubicBezTo>
                      <a:pt x="8" y="29"/>
                      <a:pt x="11" y="28"/>
                      <a:pt x="12" y="27"/>
                    </a:cubicBezTo>
                    <a:cubicBezTo>
                      <a:pt x="14" y="27"/>
                      <a:pt x="25" y="19"/>
                      <a:pt x="24" y="18"/>
                    </a:cubicBezTo>
                    <a:cubicBezTo>
                      <a:pt x="23" y="17"/>
                      <a:pt x="15" y="22"/>
                      <a:pt x="15" y="21"/>
                    </a:cubicBezTo>
                    <a:cubicBezTo>
                      <a:pt x="15" y="20"/>
                      <a:pt x="17" y="20"/>
                      <a:pt x="22" y="17"/>
                    </a:cubicBezTo>
                    <a:cubicBezTo>
                      <a:pt x="28" y="14"/>
                      <a:pt x="28" y="12"/>
                      <a:pt x="25" y="12"/>
                    </a:cubicBezTo>
                    <a:cubicBezTo>
                      <a:pt x="23" y="12"/>
                      <a:pt x="15" y="17"/>
                      <a:pt x="14" y="16"/>
                    </a:cubicBezTo>
                    <a:cubicBezTo>
                      <a:pt x="13" y="16"/>
                      <a:pt x="15" y="15"/>
                      <a:pt x="15" y="15"/>
                    </a:cubicBezTo>
                    <a:close/>
                  </a:path>
                </a:pathLst>
              </a:custGeom>
              <a:solidFill>
                <a:srgbClr val="FBBF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grpSp>
        <p:grpSp>
          <p:nvGrpSpPr>
            <p:cNvPr id="172" name="Group 171"/>
            <p:cNvGrpSpPr/>
            <p:nvPr/>
          </p:nvGrpSpPr>
          <p:grpSpPr>
            <a:xfrm>
              <a:off x="19452387" y="517601"/>
              <a:ext cx="3954808" cy="4667304"/>
              <a:chOff x="1803696" y="1810576"/>
              <a:chExt cx="2482763" cy="2930057"/>
            </a:xfrm>
          </p:grpSpPr>
          <p:grpSp>
            <p:nvGrpSpPr>
              <p:cNvPr id="173" name="Group 172"/>
              <p:cNvGrpSpPr/>
              <p:nvPr/>
            </p:nvGrpSpPr>
            <p:grpSpPr>
              <a:xfrm>
                <a:off x="1803696" y="1810576"/>
                <a:ext cx="2482763" cy="2930057"/>
                <a:chOff x="142953" y="934202"/>
                <a:chExt cx="1561324" cy="1842612"/>
              </a:xfrm>
            </p:grpSpPr>
            <p:sp>
              <p:nvSpPr>
                <p:cNvPr id="175" name="Freeform 115">
                  <a:extLst>
                    <a:ext uri="{FF2B5EF4-FFF2-40B4-BE49-F238E27FC236}">
                      <a16:creationId xmlns:a16="http://schemas.microsoft.com/office/drawing/2014/main" id="{74211F80-DB82-540E-C746-2B974DB10DBD}"/>
                    </a:ext>
                  </a:extLst>
                </p:cNvPr>
                <p:cNvSpPr>
                  <a:spLocks/>
                </p:cNvSpPr>
                <p:nvPr/>
              </p:nvSpPr>
              <p:spPr bwMode="auto">
                <a:xfrm>
                  <a:off x="142953" y="1880972"/>
                  <a:ext cx="345543" cy="473521"/>
                </a:xfrm>
                <a:custGeom>
                  <a:avLst/>
                  <a:gdLst>
                    <a:gd name="T0" fmla="*/ 2 w 32"/>
                    <a:gd name="T1" fmla="*/ 19 h 44"/>
                    <a:gd name="T2" fmla="*/ 20 w 32"/>
                    <a:gd name="T3" fmla="*/ 40 h 44"/>
                    <a:gd name="T4" fmla="*/ 31 w 32"/>
                    <a:gd name="T5" fmla="*/ 20 h 44"/>
                    <a:gd name="T6" fmla="*/ 15 w 32"/>
                    <a:gd name="T7" fmla="*/ 2 h 44"/>
                    <a:gd name="T8" fmla="*/ 2 w 32"/>
                    <a:gd name="T9" fmla="*/ 19 h 44"/>
                  </a:gdLst>
                  <a:ahLst/>
                  <a:cxnLst>
                    <a:cxn ang="0">
                      <a:pos x="T0" y="T1"/>
                    </a:cxn>
                    <a:cxn ang="0">
                      <a:pos x="T2" y="T3"/>
                    </a:cxn>
                    <a:cxn ang="0">
                      <a:pos x="T4" y="T5"/>
                    </a:cxn>
                    <a:cxn ang="0">
                      <a:pos x="T6" y="T7"/>
                    </a:cxn>
                    <a:cxn ang="0">
                      <a:pos x="T8" y="T9"/>
                    </a:cxn>
                  </a:cxnLst>
                  <a:rect l="0" t="0" r="r" b="b"/>
                  <a:pathLst>
                    <a:path w="32" h="44">
                      <a:moveTo>
                        <a:pt x="2" y="19"/>
                      </a:moveTo>
                      <a:cubicBezTo>
                        <a:pt x="3" y="30"/>
                        <a:pt x="12" y="44"/>
                        <a:pt x="20" y="40"/>
                      </a:cubicBezTo>
                      <a:cubicBezTo>
                        <a:pt x="27" y="37"/>
                        <a:pt x="32" y="31"/>
                        <a:pt x="31" y="20"/>
                      </a:cubicBezTo>
                      <a:cubicBezTo>
                        <a:pt x="29" y="9"/>
                        <a:pt x="23" y="4"/>
                        <a:pt x="15" y="2"/>
                      </a:cubicBezTo>
                      <a:cubicBezTo>
                        <a:pt x="5" y="0"/>
                        <a:pt x="0" y="8"/>
                        <a:pt x="2" y="19"/>
                      </a:cubicBezTo>
                    </a:path>
                  </a:pathLst>
                </a:custGeom>
                <a:solidFill>
                  <a:srgbClr val="ED90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22860" tIns="11430" rIns="22860" bIns="11430" numCol="1" anchor="t" anchorCtr="0" compatLnSpc="1">
                  <a:prstTxWarp prst="textNoShape">
                    <a:avLst/>
                  </a:prstTxWarp>
                </a:bodyPr>
                <a:lstStyle/>
                <a:p>
                  <a:endParaRPr lang="en-US" sz="450"/>
                </a:p>
              </p:txBody>
            </p:sp>
            <p:sp>
              <p:nvSpPr>
                <p:cNvPr id="176" name="Freeform 116">
                  <a:extLst>
                    <a:ext uri="{FF2B5EF4-FFF2-40B4-BE49-F238E27FC236}">
                      <a16:creationId xmlns:a16="http://schemas.microsoft.com/office/drawing/2014/main" id="{0F820674-ABCD-6EEA-3BB2-D120AC6DAFB4}"/>
                    </a:ext>
                  </a:extLst>
                </p:cNvPr>
                <p:cNvSpPr>
                  <a:spLocks/>
                </p:cNvSpPr>
                <p:nvPr/>
              </p:nvSpPr>
              <p:spPr bwMode="auto">
                <a:xfrm>
                  <a:off x="194144" y="1880972"/>
                  <a:ext cx="140780" cy="102382"/>
                </a:xfrm>
                <a:custGeom>
                  <a:avLst/>
                  <a:gdLst>
                    <a:gd name="T0" fmla="*/ 0 w 14"/>
                    <a:gd name="T1" fmla="*/ 5 h 9"/>
                    <a:gd name="T2" fmla="*/ 14 w 14"/>
                    <a:gd name="T3" fmla="*/ 9 h 9"/>
                    <a:gd name="T4" fmla="*/ 13 w 14"/>
                    <a:gd name="T5" fmla="*/ 2 h 9"/>
                    <a:gd name="T6" fmla="*/ 7 w 14"/>
                    <a:gd name="T7" fmla="*/ 1 h 9"/>
                    <a:gd name="T8" fmla="*/ 0 w 14"/>
                    <a:gd name="T9" fmla="*/ 5 h 9"/>
                  </a:gdLst>
                  <a:ahLst/>
                  <a:cxnLst>
                    <a:cxn ang="0">
                      <a:pos x="T0" y="T1"/>
                    </a:cxn>
                    <a:cxn ang="0">
                      <a:pos x="T2" y="T3"/>
                    </a:cxn>
                    <a:cxn ang="0">
                      <a:pos x="T4" y="T5"/>
                    </a:cxn>
                    <a:cxn ang="0">
                      <a:pos x="T6" y="T7"/>
                    </a:cxn>
                    <a:cxn ang="0">
                      <a:pos x="T8" y="T9"/>
                    </a:cxn>
                  </a:cxnLst>
                  <a:rect l="0" t="0" r="r" b="b"/>
                  <a:pathLst>
                    <a:path w="14" h="9">
                      <a:moveTo>
                        <a:pt x="0" y="5"/>
                      </a:moveTo>
                      <a:cubicBezTo>
                        <a:pt x="2" y="2"/>
                        <a:pt x="12" y="1"/>
                        <a:pt x="14" y="9"/>
                      </a:cubicBezTo>
                      <a:cubicBezTo>
                        <a:pt x="13" y="2"/>
                        <a:pt x="13" y="2"/>
                        <a:pt x="13" y="2"/>
                      </a:cubicBezTo>
                      <a:cubicBezTo>
                        <a:pt x="13" y="2"/>
                        <a:pt x="10" y="0"/>
                        <a:pt x="7" y="1"/>
                      </a:cubicBezTo>
                      <a:cubicBezTo>
                        <a:pt x="2" y="2"/>
                        <a:pt x="0" y="5"/>
                        <a:pt x="0" y="5"/>
                      </a:cubicBezTo>
                      <a:close/>
                    </a:path>
                  </a:pathLst>
                </a:custGeom>
                <a:solidFill>
                  <a:srgbClr val="FCBB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22860" tIns="11430" rIns="22860" bIns="11430" numCol="1" anchor="t" anchorCtr="0" compatLnSpc="1">
                  <a:prstTxWarp prst="textNoShape">
                    <a:avLst/>
                  </a:prstTxWarp>
                </a:bodyPr>
                <a:lstStyle/>
                <a:p>
                  <a:endParaRPr lang="en-US" sz="450"/>
                </a:p>
              </p:txBody>
            </p:sp>
            <p:sp>
              <p:nvSpPr>
                <p:cNvPr id="177" name="Freeform 117">
                  <a:extLst>
                    <a:ext uri="{FF2B5EF4-FFF2-40B4-BE49-F238E27FC236}">
                      <a16:creationId xmlns:a16="http://schemas.microsoft.com/office/drawing/2014/main" id="{14449BF7-A2FE-7EB0-95A4-B455E9BBF1B8}"/>
                    </a:ext>
                  </a:extLst>
                </p:cNvPr>
                <p:cNvSpPr>
                  <a:spLocks/>
                </p:cNvSpPr>
                <p:nvPr/>
              </p:nvSpPr>
              <p:spPr bwMode="auto">
                <a:xfrm>
                  <a:off x="1358734" y="1880972"/>
                  <a:ext cx="345543" cy="473521"/>
                </a:xfrm>
                <a:custGeom>
                  <a:avLst/>
                  <a:gdLst>
                    <a:gd name="T0" fmla="*/ 30 w 32"/>
                    <a:gd name="T1" fmla="*/ 19 h 44"/>
                    <a:gd name="T2" fmla="*/ 12 w 32"/>
                    <a:gd name="T3" fmla="*/ 40 h 44"/>
                    <a:gd name="T4" fmla="*/ 2 w 32"/>
                    <a:gd name="T5" fmla="*/ 20 h 44"/>
                    <a:gd name="T6" fmla="*/ 18 w 32"/>
                    <a:gd name="T7" fmla="*/ 2 h 44"/>
                    <a:gd name="T8" fmla="*/ 30 w 32"/>
                    <a:gd name="T9" fmla="*/ 19 h 44"/>
                  </a:gdLst>
                  <a:ahLst/>
                  <a:cxnLst>
                    <a:cxn ang="0">
                      <a:pos x="T0" y="T1"/>
                    </a:cxn>
                    <a:cxn ang="0">
                      <a:pos x="T2" y="T3"/>
                    </a:cxn>
                    <a:cxn ang="0">
                      <a:pos x="T4" y="T5"/>
                    </a:cxn>
                    <a:cxn ang="0">
                      <a:pos x="T6" y="T7"/>
                    </a:cxn>
                    <a:cxn ang="0">
                      <a:pos x="T8" y="T9"/>
                    </a:cxn>
                  </a:cxnLst>
                  <a:rect l="0" t="0" r="r" b="b"/>
                  <a:pathLst>
                    <a:path w="32" h="44">
                      <a:moveTo>
                        <a:pt x="30" y="19"/>
                      </a:moveTo>
                      <a:cubicBezTo>
                        <a:pt x="29" y="30"/>
                        <a:pt x="20" y="44"/>
                        <a:pt x="12" y="40"/>
                      </a:cubicBezTo>
                      <a:cubicBezTo>
                        <a:pt x="6" y="37"/>
                        <a:pt x="0" y="31"/>
                        <a:pt x="2" y="20"/>
                      </a:cubicBezTo>
                      <a:cubicBezTo>
                        <a:pt x="3" y="9"/>
                        <a:pt x="9" y="4"/>
                        <a:pt x="18" y="2"/>
                      </a:cubicBezTo>
                      <a:cubicBezTo>
                        <a:pt x="27" y="0"/>
                        <a:pt x="32" y="8"/>
                        <a:pt x="30" y="19"/>
                      </a:cubicBezTo>
                    </a:path>
                  </a:pathLst>
                </a:custGeom>
                <a:solidFill>
                  <a:srgbClr val="ED90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22860" tIns="11430" rIns="22860" bIns="11430" numCol="1" anchor="t" anchorCtr="0" compatLnSpc="1">
                  <a:prstTxWarp prst="textNoShape">
                    <a:avLst/>
                  </a:prstTxWarp>
                </a:bodyPr>
                <a:lstStyle/>
                <a:p>
                  <a:endParaRPr lang="en-US" sz="450"/>
                </a:p>
              </p:txBody>
            </p:sp>
            <p:sp>
              <p:nvSpPr>
                <p:cNvPr id="178" name="Freeform 118">
                  <a:extLst>
                    <a:ext uri="{FF2B5EF4-FFF2-40B4-BE49-F238E27FC236}">
                      <a16:creationId xmlns:a16="http://schemas.microsoft.com/office/drawing/2014/main" id="{21C6B1FD-9F7B-10C0-BB9A-06EB432C6DD0}"/>
                    </a:ext>
                  </a:extLst>
                </p:cNvPr>
                <p:cNvSpPr>
                  <a:spLocks/>
                </p:cNvSpPr>
                <p:nvPr/>
              </p:nvSpPr>
              <p:spPr bwMode="auto">
                <a:xfrm>
                  <a:off x="1512307" y="1880972"/>
                  <a:ext cx="153573" cy="102382"/>
                </a:xfrm>
                <a:custGeom>
                  <a:avLst/>
                  <a:gdLst>
                    <a:gd name="T0" fmla="*/ 14 w 14"/>
                    <a:gd name="T1" fmla="*/ 5 h 9"/>
                    <a:gd name="T2" fmla="*/ 0 w 14"/>
                    <a:gd name="T3" fmla="*/ 9 h 9"/>
                    <a:gd name="T4" fmla="*/ 1 w 14"/>
                    <a:gd name="T5" fmla="*/ 2 h 9"/>
                    <a:gd name="T6" fmla="*/ 7 w 14"/>
                    <a:gd name="T7" fmla="*/ 1 h 9"/>
                    <a:gd name="T8" fmla="*/ 14 w 14"/>
                    <a:gd name="T9" fmla="*/ 5 h 9"/>
                  </a:gdLst>
                  <a:ahLst/>
                  <a:cxnLst>
                    <a:cxn ang="0">
                      <a:pos x="T0" y="T1"/>
                    </a:cxn>
                    <a:cxn ang="0">
                      <a:pos x="T2" y="T3"/>
                    </a:cxn>
                    <a:cxn ang="0">
                      <a:pos x="T4" y="T5"/>
                    </a:cxn>
                    <a:cxn ang="0">
                      <a:pos x="T6" y="T7"/>
                    </a:cxn>
                    <a:cxn ang="0">
                      <a:pos x="T8" y="T9"/>
                    </a:cxn>
                  </a:cxnLst>
                  <a:rect l="0" t="0" r="r" b="b"/>
                  <a:pathLst>
                    <a:path w="14" h="9">
                      <a:moveTo>
                        <a:pt x="14" y="5"/>
                      </a:moveTo>
                      <a:cubicBezTo>
                        <a:pt x="12" y="2"/>
                        <a:pt x="3" y="1"/>
                        <a:pt x="0" y="9"/>
                      </a:cubicBezTo>
                      <a:cubicBezTo>
                        <a:pt x="1" y="2"/>
                        <a:pt x="1" y="2"/>
                        <a:pt x="1" y="2"/>
                      </a:cubicBezTo>
                      <a:cubicBezTo>
                        <a:pt x="1" y="2"/>
                        <a:pt x="4" y="0"/>
                        <a:pt x="7" y="1"/>
                      </a:cubicBezTo>
                      <a:cubicBezTo>
                        <a:pt x="12" y="2"/>
                        <a:pt x="14" y="5"/>
                        <a:pt x="14" y="5"/>
                      </a:cubicBezTo>
                      <a:close/>
                    </a:path>
                  </a:pathLst>
                </a:custGeom>
                <a:solidFill>
                  <a:srgbClr val="FCBB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22860" tIns="11430" rIns="22860" bIns="11430" numCol="1" anchor="t" anchorCtr="0" compatLnSpc="1">
                  <a:prstTxWarp prst="textNoShape">
                    <a:avLst/>
                  </a:prstTxWarp>
                </a:bodyPr>
                <a:lstStyle/>
                <a:p>
                  <a:endParaRPr lang="en-US" sz="450"/>
                </a:p>
              </p:txBody>
            </p:sp>
            <p:sp>
              <p:nvSpPr>
                <p:cNvPr id="179" name="Freeform 119">
                  <a:extLst>
                    <a:ext uri="{FF2B5EF4-FFF2-40B4-BE49-F238E27FC236}">
                      <a16:creationId xmlns:a16="http://schemas.microsoft.com/office/drawing/2014/main" id="{7B7B3A53-0D3F-5CC2-E469-A1B78D2BE786}"/>
                    </a:ext>
                  </a:extLst>
                </p:cNvPr>
                <p:cNvSpPr>
                  <a:spLocks/>
                </p:cNvSpPr>
                <p:nvPr/>
              </p:nvSpPr>
              <p:spPr bwMode="auto">
                <a:xfrm>
                  <a:off x="334915" y="1113108"/>
                  <a:ext cx="1190194" cy="1241385"/>
                </a:xfrm>
                <a:custGeom>
                  <a:avLst/>
                  <a:gdLst>
                    <a:gd name="T0" fmla="*/ 56 w 111"/>
                    <a:gd name="T1" fmla="*/ 0 h 115"/>
                    <a:gd name="T2" fmla="*/ 111 w 111"/>
                    <a:gd name="T3" fmla="*/ 60 h 115"/>
                    <a:gd name="T4" fmla="*/ 56 w 111"/>
                    <a:gd name="T5" fmla="*/ 115 h 115"/>
                    <a:gd name="T6" fmla="*/ 0 w 111"/>
                    <a:gd name="T7" fmla="*/ 60 h 115"/>
                    <a:gd name="T8" fmla="*/ 56 w 111"/>
                    <a:gd name="T9" fmla="*/ 0 h 115"/>
                  </a:gdLst>
                  <a:ahLst/>
                  <a:cxnLst>
                    <a:cxn ang="0">
                      <a:pos x="T0" y="T1"/>
                    </a:cxn>
                    <a:cxn ang="0">
                      <a:pos x="T2" y="T3"/>
                    </a:cxn>
                    <a:cxn ang="0">
                      <a:pos x="T4" y="T5"/>
                    </a:cxn>
                    <a:cxn ang="0">
                      <a:pos x="T6" y="T7"/>
                    </a:cxn>
                    <a:cxn ang="0">
                      <a:pos x="T8" y="T9"/>
                    </a:cxn>
                  </a:cxnLst>
                  <a:rect l="0" t="0" r="r" b="b"/>
                  <a:pathLst>
                    <a:path w="111" h="115">
                      <a:moveTo>
                        <a:pt x="56" y="0"/>
                      </a:moveTo>
                      <a:cubicBezTo>
                        <a:pt x="86" y="0"/>
                        <a:pt x="111" y="19"/>
                        <a:pt x="111" y="60"/>
                      </a:cubicBezTo>
                      <a:cubicBezTo>
                        <a:pt x="111" y="90"/>
                        <a:pt x="86" y="115"/>
                        <a:pt x="56" y="115"/>
                      </a:cubicBezTo>
                      <a:cubicBezTo>
                        <a:pt x="25" y="115"/>
                        <a:pt x="0" y="90"/>
                        <a:pt x="0" y="60"/>
                      </a:cubicBezTo>
                      <a:cubicBezTo>
                        <a:pt x="0" y="20"/>
                        <a:pt x="25" y="0"/>
                        <a:pt x="56" y="0"/>
                      </a:cubicBezTo>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22860" tIns="11430" rIns="22860" bIns="11430" numCol="1" anchor="t" anchorCtr="0" compatLnSpc="1">
                  <a:prstTxWarp prst="textNoShape">
                    <a:avLst/>
                  </a:prstTxWarp>
                </a:bodyPr>
                <a:lstStyle/>
                <a:p>
                  <a:endParaRPr lang="en-US" sz="450"/>
                </a:p>
              </p:txBody>
            </p:sp>
            <p:sp>
              <p:nvSpPr>
                <p:cNvPr id="180" name="Freeform 120">
                  <a:extLst>
                    <a:ext uri="{FF2B5EF4-FFF2-40B4-BE49-F238E27FC236}">
                      <a16:creationId xmlns:a16="http://schemas.microsoft.com/office/drawing/2014/main" id="{9CF47301-C265-EF69-379B-812E689CE7F6}"/>
                    </a:ext>
                  </a:extLst>
                </p:cNvPr>
                <p:cNvSpPr>
                  <a:spLocks/>
                </p:cNvSpPr>
                <p:nvPr/>
              </p:nvSpPr>
              <p:spPr bwMode="auto">
                <a:xfrm>
                  <a:off x="360511" y="1484238"/>
                  <a:ext cx="1151797" cy="1292576"/>
                </a:xfrm>
                <a:custGeom>
                  <a:avLst/>
                  <a:gdLst>
                    <a:gd name="T0" fmla="*/ 107 w 107"/>
                    <a:gd name="T1" fmla="*/ 53 h 120"/>
                    <a:gd name="T2" fmla="*/ 53 w 107"/>
                    <a:gd name="T3" fmla="*/ 120 h 120"/>
                    <a:gd name="T4" fmla="*/ 0 w 107"/>
                    <a:gd name="T5" fmla="*/ 53 h 120"/>
                    <a:gd name="T6" fmla="*/ 53 w 107"/>
                    <a:gd name="T7" fmla="*/ 0 h 120"/>
                    <a:gd name="T8" fmla="*/ 107 w 107"/>
                    <a:gd name="T9" fmla="*/ 53 h 120"/>
                  </a:gdLst>
                  <a:ahLst/>
                  <a:cxnLst>
                    <a:cxn ang="0">
                      <a:pos x="T0" y="T1"/>
                    </a:cxn>
                    <a:cxn ang="0">
                      <a:pos x="T2" y="T3"/>
                    </a:cxn>
                    <a:cxn ang="0">
                      <a:pos x="T4" y="T5"/>
                    </a:cxn>
                    <a:cxn ang="0">
                      <a:pos x="T6" y="T7"/>
                    </a:cxn>
                    <a:cxn ang="0">
                      <a:pos x="T8" y="T9"/>
                    </a:cxn>
                  </a:cxnLst>
                  <a:rect l="0" t="0" r="r" b="b"/>
                  <a:pathLst>
                    <a:path w="107" h="120">
                      <a:moveTo>
                        <a:pt x="107" y="53"/>
                      </a:moveTo>
                      <a:cubicBezTo>
                        <a:pt x="107" y="83"/>
                        <a:pt x="88" y="120"/>
                        <a:pt x="53" y="120"/>
                      </a:cubicBezTo>
                      <a:cubicBezTo>
                        <a:pt x="17" y="120"/>
                        <a:pt x="0" y="83"/>
                        <a:pt x="0" y="53"/>
                      </a:cubicBezTo>
                      <a:cubicBezTo>
                        <a:pt x="0" y="24"/>
                        <a:pt x="24" y="0"/>
                        <a:pt x="53" y="0"/>
                      </a:cubicBezTo>
                      <a:cubicBezTo>
                        <a:pt x="83" y="0"/>
                        <a:pt x="107" y="24"/>
                        <a:pt x="107" y="53"/>
                      </a:cubicBezTo>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22860" tIns="11430" rIns="22860" bIns="11430" numCol="1" anchor="t" anchorCtr="0" compatLnSpc="1">
                  <a:prstTxWarp prst="textNoShape">
                    <a:avLst/>
                  </a:prstTxWarp>
                </a:bodyPr>
                <a:lstStyle/>
                <a:p>
                  <a:endParaRPr lang="en-US" sz="450"/>
                </a:p>
              </p:txBody>
            </p:sp>
            <p:sp>
              <p:nvSpPr>
                <p:cNvPr id="181" name="Freeform 123">
                  <a:extLst>
                    <a:ext uri="{FF2B5EF4-FFF2-40B4-BE49-F238E27FC236}">
                      <a16:creationId xmlns:a16="http://schemas.microsoft.com/office/drawing/2014/main" id="{44BC886A-75F2-434C-3463-F9985D48B9A9}"/>
                    </a:ext>
                  </a:extLst>
                </p:cNvPr>
                <p:cNvSpPr>
                  <a:spLocks/>
                </p:cNvSpPr>
                <p:nvPr/>
              </p:nvSpPr>
              <p:spPr bwMode="auto">
                <a:xfrm>
                  <a:off x="514083" y="1740193"/>
                  <a:ext cx="243161" cy="89588"/>
                </a:xfrm>
                <a:custGeom>
                  <a:avLst/>
                  <a:gdLst>
                    <a:gd name="T0" fmla="*/ 15 w 23"/>
                    <a:gd name="T1" fmla="*/ 0 h 8"/>
                    <a:gd name="T2" fmla="*/ 0 w 23"/>
                    <a:gd name="T3" fmla="*/ 7 h 8"/>
                    <a:gd name="T4" fmla="*/ 0 w 23"/>
                    <a:gd name="T5" fmla="*/ 8 h 8"/>
                    <a:gd name="T6" fmla="*/ 5 w 23"/>
                    <a:gd name="T7" fmla="*/ 8 h 8"/>
                    <a:gd name="T8" fmla="*/ 15 w 23"/>
                    <a:gd name="T9" fmla="*/ 4 h 8"/>
                    <a:gd name="T10" fmla="*/ 19 w 23"/>
                    <a:gd name="T11" fmla="*/ 5 h 8"/>
                    <a:gd name="T12" fmla="*/ 20 w 23"/>
                    <a:gd name="T13" fmla="*/ 5 h 8"/>
                    <a:gd name="T14" fmla="*/ 22 w 23"/>
                    <a:gd name="T15" fmla="*/ 5 h 8"/>
                    <a:gd name="T16" fmla="*/ 22 w 23"/>
                    <a:gd name="T17" fmla="*/ 4 h 8"/>
                    <a:gd name="T18" fmla="*/ 22 w 23"/>
                    <a:gd name="T19" fmla="*/ 2 h 8"/>
                    <a:gd name="T20" fmla="*/ 22 w 23"/>
                    <a:gd name="T21" fmla="*/ 2 h 8"/>
                    <a:gd name="T22" fmla="*/ 22 w 23"/>
                    <a:gd name="T23" fmla="*/ 2 h 8"/>
                    <a:gd name="T24" fmla="*/ 22 w 23"/>
                    <a:gd name="T25" fmla="*/ 1 h 8"/>
                    <a:gd name="T26" fmla="*/ 22 w 23"/>
                    <a:gd name="T27" fmla="*/ 1 h 8"/>
                    <a:gd name="T28" fmla="*/ 22 w 23"/>
                    <a:gd name="T29" fmla="*/ 1 h 8"/>
                    <a:gd name="T30" fmla="*/ 21 w 23"/>
                    <a:gd name="T31" fmla="*/ 1 h 8"/>
                    <a:gd name="T32" fmla="*/ 15 w 23"/>
                    <a:gd name="T33"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8">
                      <a:moveTo>
                        <a:pt x="15" y="0"/>
                      </a:moveTo>
                      <a:cubicBezTo>
                        <a:pt x="8" y="0"/>
                        <a:pt x="2" y="4"/>
                        <a:pt x="0" y="7"/>
                      </a:cubicBezTo>
                      <a:cubicBezTo>
                        <a:pt x="0" y="8"/>
                        <a:pt x="0" y="8"/>
                        <a:pt x="0" y="8"/>
                      </a:cubicBezTo>
                      <a:cubicBezTo>
                        <a:pt x="1" y="8"/>
                        <a:pt x="3" y="8"/>
                        <a:pt x="5" y="8"/>
                      </a:cubicBezTo>
                      <a:cubicBezTo>
                        <a:pt x="7" y="7"/>
                        <a:pt x="10" y="4"/>
                        <a:pt x="15" y="4"/>
                      </a:cubicBezTo>
                      <a:cubicBezTo>
                        <a:pt x="16" y="4"/>
                        <a:pt x="18" y="4"/>
                        <a:pt x="19" y="5"/>
                      </a:cubicBezTo>
                      <a:cubicBezTo>
                        <a:pt x="20" y="5"/>
                        <a:pt x="20" y="5"/>
                        <a:pt x="20" y="5"/>
                      </a:cubicBezTo>
                      <a:cubicBezTo>
                        <a:pt x="21" y="5"/>
                        <a:pt x="21" y="5"/>
                        <a:pt x="22" y="5"/>
                      </a:cubicBezTo>
                      <a:cubicBezTo>
                        <a:pt x="22" y="5"/>
                        <a:pt x="22" y="4"/>
                        <a:pt x="22" y="4"/>
                      </a:cubicBezTo>
                      <a:cubicBezTo>
                        <a:pt x="23" y="3"/>
                        <a:pt x="23" y="2"/>
                        <a:pt x="22" y="2"/>
                      </a:cubicBezTo>
                      <a:cubicBezTo>
                        <a:pt x="22" y="2"/>
                        <a:pt x="22" y="2"/>
                        <a:pt x="22" y="2"/>
                      </a:cubicBezTo>
                      <a:cubicBezTo>
                        <a:pt x="22" y="2"/>
                        <a:pt x="22" y="2"/>
                        <a:pt x="22" y="2"/>
                      </a:cubicBezTo>
                      <a:cubicBezTo>
                        <a:pt x="22" y="1"/>
                        <a:pt x="22" y="1"/>
                        <a:pt x="22" y="1"/>
                      </a:cubicBezTo>
                      <a:cubicBezTo>
                        <a:pt x="22" y="1"/>
                        <a:pt x="22" y="1"/>
                        <a:pt x="22" y="1"/>
                      </a:cubicBezTo>
                      <a:cubicBezTo>
                        <a:pt x="22" y="1"/>
                        <a:pt x="22" y="1"/>
                        <a:pt x="22" y="1"/>
                      </a:cubicBezTo>
                      <a:cubicBezTo>
                        <a:pt x="21" y="1"/>
                        <a:pt x="21" y="1"/>
                        <a:pt x="21" y="1"/>
                      </a:cubicBezTo>
                      <a:cubicBezTo>
                        <a:pt x="19" y="0"/>
                        <a:pt x="17" y="0"/>
                        <a:pt x="15" y="0"/>
                      </a:cubicBezTo>
                    </a:path>
                  </a:pathLst>
                </a:custGeom>
                <a:solidFill>
                  <a:srgbClr val="D5A8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22860" tIns="11430" rIns="22860" bIns="11430" numCol="1" anchor="t" anchorCtr="0" compatLnSpc="1">
                  <a:prstTxWarp prst="textNoShape">
                    <a:avLst/>
                  </a:prstTxWarp>
                </a:bodyPr>
                <a:lstStyle/>
                <a:p>
                  <a:endParaRPr lang="en-US" sz="450"/>
                </a:p>
              </p:txBody>
            </p:sp>
            <p:sp>
              <p:nvSpPr>
                <p:cNvPr id="182" name="Freeform 124">
                  <a:extLst>
                    <a:ext uri="{FF2B5EF4-FFF2-40B4-BE49-F238E27FC236}">
                      <a16:creationId xmlns:a16="http://schemas.microsoft.com/office/drawing/2014/main" id="{A828358D-7CCF-C3F7-140B-1CD95EE66BAA}"/>
                    </a:ext>
                  </a:extLst>
                </p:cNvPr>
                <p:cNvSpPr>
                  <a:spLocks/>
                </p:cNvSpPr>
                <p:nvPr/>
              </p:nvSpPr>
              <p:spPr bwMode="auto">
                <a:xfrm>
                  <a:off x="514083" y="1689002"/>
                  <a:ext cx="243161" cy="153573"/>
                </a:xfrm>
                <a:custGeom>
                  <a:avLst/>
                  <a:gdLst>
                    <a:gd name="T0" fmla="*/ 22 w 23"/>
                    <a:gd name="T1" fmla="*/ 8 h 14"/>
                    <a:gd name="T2" fmla="*/ 20 w 23"/>
                    <a:gd name="T3" fmla="*/ 8 h 14"/>
                    <a:gd name="T4" fmla="*/ 4 w 23"/>
                    <a:gd name="T5" fmla="*/ 13 h 14"/>
                    <a:gd name="T6" fmla="*/ 1 w 23"/>
                    <a:gd name="T7" fmla="*/ 13 h 14"/>
                    <a:gd name="T8" fmla="*/ 1 w 23"/>
                    <a:gd name="T9" fmla="*/ 10 h 14"/>
                    <a:gd name="T10" fmla="*/ 22 w 23"/>
                    <a:gd name="T11" fmla="*/ 4 h 14"/>
                    <a:gd name="T12" fmla="*/ 23 w 23"/>
                    <a:gd name="T13" fmla="*/ 7 h 14"/>
                    <a:gd name="T14" fmla="*/ 22 w 23"/>
                    <a:gd name="T15" fmla="*/ 8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14">
                      <a:moveTo>
                        <a:pt x="22" y="8"/>
                      </a:moveTo>
                      <a:cubicBezTo>
                        <a:pt x="22" y="8"/>
                        <a:pt x="21" y="8"/>
                        <a:pt x="20" y="8"/>
                      </a:cubicBezTo>
                      <a:cubicBezTo>
                        <a:pt x="11" y="5"/>
                        <a:pt x="5" y="13"/>
                        <a:pt x="4" y="13"/>
                      </a:cubicBezTo>
                      <a:cubicBezTo>
                        <a:pt x="4" y="14"/>
                        <a:pt x="2" y="14"/>
                        <a:pt x="1" y="13"/>
                      </a:cubicBezTo>
                      <a:cubicBezTo>
                        <a:pt x="0" y="13"/>
                        <a:pt x="0" y="11"/>
                        <a:pt x="1" y="10"/>
                      </a:cubicBezTo>
                      <a:cubicBezTo>
                        <a:pt x="4" y="6"/>
                        <a:pt x="12" y="0"/>
                        <a:pt x="22" y="4"/>
                      </a:cubicBezTo>
                      <a:cubicBezTo>
                        <a:pt x="23" y="4"/>
                        <a:pt x="23" y="6"/>
                        <a:pt x="23" y="7"/>
                      </a:cubicBezTo>
                      <a:cubicBezTo>
                        <a:pt x="23" y="7"/>
                        <a:pt x="23" y="8"/>
                        <a:pt x="22" y="8"/>
                      </a:cubicBezTo>
                      <a:close/>
                    </a:path>
                  </a:pathLst>
                </a:custGeom>
                <a:solidFill>
                  <a:srgbClr val="6F5B56"/>
                </a:solidFill>
                <a:ln>
                  <a:noFill/>
                </a:ln>
              </p:spPr>
              <p:txBody>
                <a:bodyPr vert="horz" wrap="square" lIns="22860" tIns="11430" rIns="22860" bIns="11430" numCol="1" anchor="t" anchorCtr="0" compatLnSpc="1">
                  <a:prstTxWarp prst="textNoShape">
                    <a:avLst/>
                  </a:prstTxWarp>
                </a:bodyPr>
                <a:lstStyle/>
                <a:p>
                  <a:endParaRPr lang="en-US" sz="450"/>
                </a:p>
              </p:txBody>
            </p:sp>
            <p:sp>
              <p:nvSpPr>
                <p:cNvPr id="183" name="Freeform 125">
                  <a:extLst>
                    <a:ext uri="{FF2B5EF4-FFF2-40B4-BE49-F238E27FC236}">
                      <a16:creationId xmlns:a16="http://schemas.microsoft.com/office/drawing/2014/main" id="{F774F0A4-5217-08DB-78B4-6744F5129B6C}"/>
                    </a:ext>
                  </a:extLst>
                </p:cNvPr>
                <p:cNvSpPr>
                  <a:spLocks/>
                </p:cNvSpPr>
                <p:nvPr/>
              </p:nvSpPr>
              <p:spPr bwMode="auto">
                <a:xfrm>
                  <a:off x="514083" y="1689002"/>
                  <a:ext cx="243161" cy="140779"/>
                </a:xfrm>
                <a:custGeom>
                  <a:avLst/>
                  <a:gdLst>
                    <a:gd name="T0" fmla="*/ 1 w 23"/>
                    <a:gd name="T1" fmla="*/ 13 h 13"/>
                    <a:gd name="T2" fmla="*/ 2 w 23"/>
                    <a:gd name="T3" fmla="*/ 12 h 13"/>
                    <a:gd name="T4" fmla="*/ 23 w 23"/>
                    <a:gd name="T5" fmla="*/ 5 h 13"/>
                    <a:gd name="T6" fmla="*/ 23 w 23"/>
                    <a:gd name="T7" fmla="*/ 6 h 13"/>
                    <a:gd name="T8" fmla="*/ 22 w 23"/>
                    <a:gd name="T9" fmla="*/ 4 h 13"/>
                    <a:gd name="T10" fmla="*/ 1 w 23"/>
                    <a:gd name="T11" fmla="*/ 10 h 13"/>
                    <a:gd name="T12" fmla="*/ 1 w 23"/>
                    <a:gd name="T13" fmla="*/ 13 h 13"/>
                  </a:gdLst>
                  <a:ahLst/>
                  <a:cxnLst>
                    <a:cxn ang="0">
                      <a:pos x="T0" y="T1"/>
                    </a:cxn>
                    <a:cxn ang="0">
                      <a:pos x="T2" y="T3"/>
                    </a:cxn>
                    <a:cxn ang="0">
                      <a:pos x="T4" y="T5"/>
                    </a:cxn>
                    <a:cxn ang="0">
                      <a:pos x="T6" y="T7"/>
                    </a:cxn>
                    <a:cxn ang="0">
                      <a:pos x="T8" y="T9"/>
                    </a:cxn>
                    <a:cxn ang="0">
                      <a:pos x="T10" y="T11"/>
                    </a:cxn>
                    <a:cxn ang="0">
                      <a:pos x="T12" y="T13"/>
                    </a:cxn>
                  </a:cxnLst>
                  <a:rect l="0" t="0" r="r" b="b"/>
                  <a:pathLst>
                    <a:path w="23" h="13">
                      <a:moveTo>
                        <a:pt x="1" y="13"/>
                      </a:moveTo>
                      <a:cubicBezTo>
                        <a:pt x="1" y="13"/>
                        <a:pt x="1" y="12"/>
                        <a:pt x="2" y="12"/>
                      </a:cubicBezTo>
                      <a:cubicBezTo>
                        <a:pt x="4" y="8"/>
                        <a:pt x="13" y="1"/>
                        <a:pt x="23" y="5"/>
                      </a:cubicBezTo>
                      <a:cubicBezTo>
                        <a:pt x="23" y="5"/>
                        <a:pt x="23" y="5"/>
                        <a:pt x="23" y="6"/>
                      </a:cubicBezTo>
                      <a:cubicBezTo>
                        <a:pt x="23" y="5"/>
                        <a:pt x="22" y="4"/>
                        <a:pt x="22" y="4"/>
                      </a:cubicBezTo>
                      <a:cubicBezTo>
                        <a:pt x="12" y="0"/>
                        <a:pt x="4" y="6"/>
                        <a:pt x="1" y="10"/>
                      </a:cubicBezTo>
                      <a:cubicBezTo>
                        <a:pt x="0" y="11"/>
                        <a:pt x="0" y="13"/>
                        <a:pt x="1" y="13"/>
                      </a:cubicBezTo>
                      <a:close/>
                    </a:path>
                  </a:pathLst>
                </a:custGeom>
                <a:solidFill>
                  <a:srgbClr val="8E7771"/>
                </a:solidFill>
                <a:ln>
                  <a:noFill/>
                </a:ln>
              </p:spPr>
              <p:txBody>
                <a:bodyPr vert="horz" wrap="square" lIns="22860" tIns="11430" rIns="22860" bIns="11430" numCol="1" anchor="t" anchorCtr="0" compatLnSpc="1">
                  <a:prstTxWarp prst="textNoShape">
                    <a:avLst/>
                  </a:prstTxWarp>
                </a:bodyPr>
                <a:lstStyle/>
                <a:p>
                  <a:endParaRPr lang="en-US" sz="450"/>
                </a:p>
              </p:txBody>
            </p:sp>
            <p:sp>
              <p:nvSpPr>
                <p:cNvPr id="184" name="Freeform 126">
                  <a:extLst>
                    <a:ext uri="{FF2B5EF4-FFF2-40B4-BE49-F238E27FC236}">
                      <a16:creationId xmlns:a16="http://schemas.microsoft.com/office/drawing/2014/main" id="{80F801D4-A240-F3CC-01A2-C93A876FA05E}"/>
                    </a:ext>
                  </a:extLst>
                </p:cNvPr>
                <p:cNvSpPr>
                  <a:spLocks/>
                </p:cNvSpPr>
                <p:nvPr/>
              </p:nvSpPr>
              <p:spPr bwMode="auto">
                <a:xfrm>
                  <a:off x="1064390" y="1740193"/>
                  <a:ext cx="243161" cy="127977"/>
                </a:xfrm>
                <a:custGeom>
                  <a:avLst/>
                  <a:gdLst>
                    <a:gd name="T0" fmla="*/ 8 w 23"/>
                    <a:gd name="T1" fmla="*/ 0 h 11"/>
                    <a:gd name="T2" fmla="*/ 1 w 23"/>
                    <a:gd name="T3" fmla="*/ 1 h 11"/>
                    <a:gd name="T4" fmla="*/ 1 w 23"/>
                    <a:gd name="T5" fmla="*/ 1 h 11"/>
                    <a:gd name="T6" fmla="*/ 1 w 23"/>
                    <a:gd name="T7" fmla="*/ 1 h 11"/>
                    <a:gd name="T8" fmla="*/ 1 w 23"/>
                    <a:gd name="T9" fmla="*/ 1 h 11"/>
                    <a:gd name="T10" fmla="*/ 1 w 23"/>
                    <a:gd name="T11" fmla="*/ 2 h 11"/>
                    <a:gd name="T12" fmla="*/ 0 w 23"/>
                    <a:gd name="T13" fmla="*/ 2 h 11"/>
                    <a:gd name="T14" fmla="*/ 0 w 23"/>
                    <a:gd name="T15" fmla="*/ 2 h 11"/>
                    <a:gd name="T16" fmla="*/ 0 w 23"/>
                    <a:gd name="T17" fmla="*/ 4 h 11"/>
                    <a:gd name="T18" fmla="*/ 1 w 23"/>
                    <a:gd name="T19" fmla="*/ 5 h 11"/>
                    <a:gd name="T20" fmla="*/ 2 w 23"/>
                    <a:gd name="T21" fmla="*/ 5 h 11"/>
                    <a:gd name="T22" fmla="*/ 3 w 23"/>
                    <a:gd name="T23" fmla="*/ 5 h 11"/>
                    <a:gd name="T24" fmla="*/ 8 w 23"/>
                    <a:gd name="T25" fmla="*/ 4 h 11"/>
                    <a:gd name="T26" fmla="*/ 19 w 23"/>
                    <a:gd name="T27" fmla="*/ 10 h 11"/>
                    <a:gd name="T28" fmla="*/ 20 w 23"/>
                    <a:gd name="T29" fmla="*/ 11 h 11"/>
                    <a:gd name="T30" fmla="*/ 21 w 23"/>
                    <a:gd name="T31" fmla="*/ 11 h 11"/>
                    <a:gd name="T32" fmla="*/ 22 w 23"/>
                    <a:gd name="T33" fmla="*/ 10 h 11"/>
                    <a:gd name="T34" fmla="*/ 22 w 23"/>
                    <a:gd name="T35" fmla="*/ 7 h 11"/>
                    <a:gd name="T36" fmla="*/ 8 w 23"/>
                    <a:gd name="T3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3" h="11">
                      <a:moveTo>
                        <a:pt x="8" y="0"/>
                      </a:moveTo>
                      <a:cubicBezTo>
                        <a:pt x="6" y="0"/>
                        <a:pt x="4" y="0"/>
                        <a:pt x="1" y="1"/>
                      </a:cubicBezTo>
                      <a:cubicBezTo>
                        <a:pt x="1" y="1"/>
                        <a:pt x="1" y="1"/>
                        <a:pt x="1" y="1"/>
                      </a:cubicBezTo>
                      <a:cubicBezTo>
                        <a:pt x="1" y="1"/>
                        <a:pt x="1" y="1"/>
                        <a:pt x="1" y="1"/>
                      </a:cubicBezTo>
                      <a:cubicBezTo>
                        <a:pt x="1" y="1"/>
                        <a:pt x="1" y="1"/>
                        <a:pt x="1" y="1"/>
                      </a:cubicBezTo>
                      <a:cubicBezTo>
                        <a:pt x="1" y="2"/>
                        <a:pt x="1" y="2"/>
                        <a:pt x="1" y="2"/>
                      </a:cubicBezTo>
                      <a:cubicBezTo>
                        <a:pt x="0" y="2"/>
                        <a:pt x="0" y="2"/>
                        <a:pt x="0" y="2"/>
                      </a:cubicBezTo>
                      <a:cubicBezTo>
                        <a:pt x="0" y="2"/>
                        <a:pt x="0" y="2"/>
                        <a:pt x="0" y="2"/>
                      </a:cubicBezTo>
                      <a:cubicBezTo>
                        <a:pt x="0" y="3"/>
                        <a:pt x="0" y="3"/>
                        <a:pt x="0" y="4"/>
                      </a:cubicBezTo>
                      <a:cubicBezTo>
                        <a:pt x="0" y="4"/>
                        <a:pt x="1" y="5"/>
                        <a:pt x="1" y="5"/>
                      </a:cubicBezTo>
                      <a:cubicBezTo>
                        <a:pt x="1" y="5"/>
                        <a:pt x="2" y="5"/>
                        <a:pt x="2" y="5"/>
                      </a:cubicBezTo>
                      <a:cubicBezTo>
                        <a:pt x="3" y="5"/>
                        <a:pt x="3" y="5"/>
                        <a:pt x="3" y="5"/>
                      </a:cubicBezTo>
                      <a:cubicBezTo>
                        <a:pt x="5" y="4"/>
                        <a:pt x="6" y="4"/>
                        <a:pt x="8" y="4"/>
                      </a:cubicBezTo>
                      <a:cubicBezTo>
                        <a:pt x="14" y="4"/>
                        <a:pt x="19" y="10"/>
                        <a:pt x="19" y="10"/>
                      </a:cubicBezTo>
                      <a:cubicBezTo>
                        <a:pt x="19" y="10"/>
                        <a:pt x="20" y="11"/>
                        <a:pt x="20" y="11"/>
                      </a:cubicBezTo>
                      <a:cubicBezTo>
                        <a:pt x="20" y="11"/>
                        <a:pt x="21" y="11"/>
                        <a:pt x="21" y="11"/>
                      </a:cubicBezTo>
                      <a:cubicBezTo>
                        <a:pt x="21" y="11"/>
                        <a:pt x="22" y="11"/>
                        <a:pt x="22" y="10"/>
                      </a:cubicBezTo>
                      <a:cubicBezTo>
                        <a:pt x="23" y="10"/>
                        <a:pt x="23" y="8"/>
                        <a:pt x="22" y="7"/>
                      </a:cubicBezTo>
                      <a:cubicBezTo>
                        <a:pt x="20" y="4"/>
                        <a:pt x="15" y="0"/>
                        <a:pt x="8" y="0"/>
                      </a:cubicBezTo>
                    </a:path>
                  </a:pathLst>
                </a:custGeom>
                <a:solidFill>
                  <a:srgbClr val="D5A8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22860" tIns="11430" rIns="22860" bIns="11430" numCol="1" anchor="t" anchorCtr="0" compatLnSpc="1">
                  <a:prstTxWarp prst="textNoShape">
                    <a:avLst/>
                  </a:prstTxWarp>
                </a:bodyPr>
                <a:lstStyle/>
                <a:p>
                  <a:endParaRPr lang="en-US" sz="450"/>
                </a:p>
              </p:txBody>
            </p:sp>
            <p:sp>
              <p:nvSpPr>
                <p:cNvPr id="185" name="Freeform 127">
                  <a:extLst>
                    <a:ext uri="{FF2B5EF4-FFF2-40B4-BE49-F238E27FC236}">
                      <a16:creationId xmlns:a16="http://schemas.microsoft.com/office/drawing/2014/main" id="{3847182A-D155-9BD8-60DC-6CC1AA079685}"/>
                    </a:ext>
                  </a:extLst>
                </p:cNvPr>
                <p:cNvSpPr>
                  <a:spLocks/>
                </p:cNvSpPr>
                <p:nvPr/>
              </p:nvSpPr>
              <p:spPr bwMode="auto">
                <a:xfrm>
                  <a:off x="1051588" y="1689002"/>
                  <a:ext cx="255955" cy="153573"/>
                </a:xfrm>
                <a:custGeom>
                  <a:avLst/>
                  <a:gdLst>
                    <a:gd name="T0" fmla="*/ 1 w 24"/>
                    <a:gd name="T1" fmla="*/ 8 h 14"/>
                    <a:gd name="T2" fmla="*/ 4 w 24"/>
                    <a:gd name="T3" fmla="*/ 8 h 14"/>
                    <a:gd name="T4" fmla="*/ 19 w 24"/>
                    <a:gd name="T5" fmla="*/ 13 h 14"/>
                    <a:gd name="T6" fmla="*/ 22 w 24"/>
                    <a:gd name="T7" fmla="*/ 14 h 14"/>
                    <a:gd name="T8" fmla="*/ 23 w 24"/>
                    <a:gd name="T9" fmla="*/ 10 h 14"/>
                    <a:gd name="T10" fmla="*/ 2 w 24"/>
                    <a:gd name="T11" fmla="*/ 4 h 14"/>
                    <a:gd name="T12" fmla="*/ 1 w 24"/>
                    <a:gd name="T13" fmla="*/ 7 h 14"/>
                    <a:gd name="T14" fmla="*/ 1 w 24"/>
                    <a:gd name="T15" fmla="*/ 8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 h="14">
                      <a:moveTo>
                        <a:pt x="1" y="8"/>
                      </a:moveTo>
                      <a:cubicBezTo>
                        <a:pt x="2" y="8"/>
                        <a:pt x="3" y="9"/>
                        <a:pt x="4" y="8"/>
                      </a:cubicBezTo>
                      <a:cubicBezTo>
                        <a:pt x="13" y="5"/>
                        <a:pt x="19" y="13"/>
                        <a:pt x="19" y="13"/>
                      </a:cubicBezTo>
                      <a:cubicBezTo>
                        <a:pt x="20" y="14"/>
                        <a:pt x="21" y="14"/>
                        <a:pt x="22" y="14"/>
                      </a:cubicBezTo>
                      <a:cubicBezTo>
                        <a:pt x="23" y="13"/>
                        <a:pt x="24" y="11"/>
                        <a:pt x="23" y="10"/>
                      </a:cubicBezTo>
                      <a:cubicBezTo>
                        <a:pt x="20" y="7"/>
                        <a:pt x="12" y="0"/>
                        <a:pt x="2" y="4"/>
                      </a:cubicBezTo>
                      <a:cubicBezTo>
                        <a:pt x="1" y="5"/>
                        <a:pt x="0" y="6"/>
                        <a:pt x="1" y="7"/>
                      </a:cubicBezTo>
                      <a:cubicBezTo>
                        <a:pt x="1" y="7"/>
                        <a:pt x="1" y="8"/>
                        <a:pt x="1" y="8"/>
                      </a:cubicBezTo>
                      <a:close/>
                    </a:path>
                  </a:pathLst>
                </a:custGeom>
                <a:solidFill>
                  <a:srgbClr val="6F5B56"/>
                </a:solidFill>
                <a:ln>
                  <a:noFill/>
                </a:ln>
              </p:spPr>
              <p:txBody>
                <a:bodyPr vert="horz" wrap="square" lIns="22860" tIns="11430" rIns="22860" bIns="11430" numCol="1" anchor="t" anchorCtr="0" compatLnSpc="1">
                  <a:prstTxWarp prst="textNoShape">
                    <a:avLst/>
                  </a:prstTxWarp>
                </a:bodyPr>
                <a:lstStyle/>
                <a:p>
                  <a:endParaRPr lang="en-US" sz="450"/>
                </a:p>
              </p:txBody>
            </p:sp>
            <p:sp>
              <p:nvSpPr>
                <p:cNvPr id="186" name="Freeform 128">
                  <a:extLst>
                    <a:ext uri="{FF2B5EF4-FFF2-40B4-BE49-F238E27FC236}">
                      <a16:creationId xmlns:a16="http://schemas.microsoft.com/office/drawing/2014/main" id="{CF439CA2-0316-CB25-7C9D-43021C38E6EF}"/>
                    </a:ext>
                  </a:extLst>
                </p:cNvPr>
                <p:cNvSpPr>
                  <a:spLocks/>
                </p:cNvSpPr>
                <p:nvPr/>
              </p:nvSpPr>
              <p:spPr bwMode="auto">
                <a:xfrm>
                  <a:off x="1064390" y="1689002"/>
                  <a:ext cx="243161" cy="153573"/>
                </a:xfrm>
                <a:custGeom>
                  <a:avLst/>
                  <a:gdLst>
                    <a:gd name="T0" fmla="*/ 21 w 23"/>
                    <a:gd name="T1" fmla="*/ 14 h 14"/>
                    <a:gd name="T2" fmla="*/ 21 w 23"/>
                    <a:gd name="T3" fmla="*/ 12 h 14"/>
                    <a:gd name="T4" fmla="*/ 0 w 23"/>
                    <a:gd name="T5" fmla="*/ 5 h 14"/>
                    <a:gd name="T6" fmla="*/ 0 w 23"/>
                    <a:gd name="T7" fmla="*/ 6 h 14"/>
                    <a:gd name="T8" fmla="*/ 1 w 23"/>
                    <a:gd name="T9" fmla="*/ 4 h 14"/>
                    <a:gd name="T10" fmla="*/ 22 w 23"/>
                    <a:gd name="T11" fmla="*/ 10 h 14"/>
                    <a:gd name="T12" fmla="*/ 21 w 23"/>
                    <a:gd name="T13" fmla="*/ 14 h 14"/>
                  </a:gdLst>
                  <a:ahLst/>
                  <a:cxnLst>
                    <a:cxn ang="0">
                      <a:pos x="T0" y="T1"/>
                    </a:cxn>
                    <a:cxn ang="0">
                      <a:pos x="T2" y="T3"/>
                    </a:cxn>
                    <a:cxn ang="0">
                      <a:pos x="T4" y="T5"/>
                    </a:cxn>
                    <a:cxn ang="0">
                      <a:pos x="T6" y="T7"/>
                    </a:cxn>
                    <a:cxn ang="0">
                      <a:pos x="T8" y="T9"/>
                    </a:cxn>
                    <a:cxn ang="0">
                      <a:pos x="T10" y="T11"/>
                    </a:cxn>
                    <a:cxn ang="0">
                      <a:pos x="T12" y="T13"/>
                    </a:cxn>
                  </a:cxnLst>
                  <a:rect l="0" t="0" r="r" b="b"/>
                  <a:pathLst>
                    <a:path w="23" h="14">
                      <a:moveTo>
                        <a:pt x="21" y="14"/>
                      </a:moveTo>
                      <a:cubicBezTo>
                        <a:pt x="22" y="13"/>
                        <a:pt x="21" y="12"/>
                        <a:pt x="21" y="12"/>
                      </a:cubicBezTo>
                      <a:cubicBezTo>
                        <a:pt x="18" y="8"/>
                        <a:pt x="10" y="1"/>
                        <a:pt x="0" y="5"/>
                      </a:cubicBezTo>
                      <a:cubicBezTo>
                        <a:pt x="0" y="5"/>
                        <a:pt x="0" y="5"/>
                        <a:pt x="0" y="6"/>
                      </a:cubicBezTo>
                      <a:cubicBezTo>
                        <a:pt x="0" y="5"/>
                        <a:pt x="0" y="4"/>
                        <a:pt x="1" y="4"/>
                      </a:cubicBezTo>
                      <a:cubicBezTo>
                        <a:pt x="11" y="0"/>
                        <a:pt x="19" y="7"/>
                        <a:pt x="22" y="10"/>
                      </a:cubicBezTo>
                      <a:cubicBezTo>
                        <a:pt x="23" y="11"/>
                        <a:pt x="22" y="13"/>
                        <a:pt x="21" y="14"/>
                      </a:cubicBezTo>
                      <a:close/>
                    </a:path>
                  </a:pathLst>
                </a:custGeom>
                <a:solidFill>
                  <a:srgbClr val="8E7771"/>
                </a:solidFill>
                <a:ln>
                  <a:noFill/>
                </a:ln>
              </p:spPr>
              <p:txBody>
                <a:bodyPr vert="horz" wrap="square" lIns="22860" tIns="11430" rIns="22860" bIns="11430" numCol="1" anchor="t" anchorCtr="0" compatLnSpc="1">
                  <a:prstTxWarp prst="textNoShape">
                    <a:avLst/>
                  </a:prstTxWarp>
                </a:bodyPr>
                <a:lstStyle/>
                <a:p>
                  <a:endParaRPr lang="en-US" sz="450"/>
                </a:p>
              </p:txBody>
            </p:sp>
            <p:grpSp>
              <p:nvGrpSpPr>
                <p:cNvPr id="187" name="Group 186"/>
                <p:cNvGrpSpPr/>
                <p:nvPr/>
              </p:nvGrpSpPr>
              <p:grpSpPr>
                <a:xfrm>
                  <a:off x="656833" y="2374458"/>
                  <a:ext cx="535036" cy="227394"/>
                  <a:chOff x="4643802" y="5084415"/>
                  <a:chExt cx="511910" cy="217565"/>
                </a:xfrm>
              </p:grpSpPr>
              <p:sp>
                <p:nvSpPr>
                  <p:cNvPr id="307" name="Freeform 134">
                    <a:extLst>
                      <a:ext uri="{FF2B5EF4-FFF2-40B4-BE49-F238E27FC236}">
                        <a16:creationId xmlns:a16="http://schemas.microsoft.com/office/drawing/2014/main" id="{4629BB6C-7144-3C4E-4A38-729C0CC4A286}"/>
                      </a:ext>
                    </a:extLst>
                  </p:cNvPr>
                  <p:cNvSpPr>
                    <a:spLocks/>
                  </p:cNvSpPr>
                  <p:nvPr/>
                </p:nvSpPr>
                <p:spPr bwMode="auto">
                  <a:xfrm>
                    <a:off x="4643802" y="5084415"/>
                    <a:ext cx="511910" cy="127977"/>
                  </a:xfrm>
                  <a:custGeom>
                    <a:avLst/>
                    <a:gdLst>
                      <a:gd name="T0" fmla="*/ 6 w 47"/>
                      <a:gd name="T1" fmla="*/ 12 h 12"/>
                      <a:gd name="T2" fmla="*/ 0 w 47"/>
                      <a:gd name="T3" fmla="*/ 0 h 12"/>
                      <a:gd name="T4" fmla="*/ 24 w 47"/>
                      <a:gd name="T5" fmla="*/ 1 h 12"/>
                      <a:gd name="T6" fmla="*/ 47 w 47"/>
                      <a:gd name="T7" fmla="*/ 0 h 12"/>
                      <a:gd name="T8" fmla="*/ 41 w 47"/>
                      <a:gd name="T9" fmla="*/ 12 h 12"/>
                      <a:gd name="T10" fmla="*/ 24 w 47"/>
                      <a:gd name="T11" fmla="*/ 8 h 12"/>
                      <a:gd name="T12" fmla="*/ 6 w 47"/>
                      <a:gd name="T13" fmla="*/ 12 h 12"/>
                    </a:gdLst>
                    <a:ahLst/>
                    <a:cxnLst>
                      <a:cxn ang="0">
                        <a:pos x="T0" y="T1"/>
                      </a:cxn>
                      <a:cxn ang="0">
                        <a:pos x="T2" y="T3"/>
                      </a:cxn>
                      <a:cxn ang="0">
                        <a:pos x="T4" y="T5"/>
                      </a:cxn>
                      <a:cxn ang="0">
                        <a:pos x="T6" y="T7"/>
                      </a:cxn>
                      <a:cxn ang="0">
                        <a:pos x="T8" y="T9"/>
                      </a:cxn>
                      <a:cxn ang="0">
                        <a:pos x="T10" y="T11"/>
                      </a:cxn>
                      <a:cxn ang="0">
                        <a:pos x="T12" y="T13"/>
                      </a:cxn>
                    </a:cxnLst>
                    <a:rect l="0" t="0" r="r" b="b"/>
                    <a:pathLst>
                      <a:path w="47" h="12">
                        <a:moveTo>
                          <a:pt x="6" y="12"/>
                        </a:moveTo>
                        <a:cubicBezTo>
                          <a:pt x="3" y="9"/>
                          <a:pt x="1" y="4"/>
                          <a:pt x="0" y="0"/>
                        </a:cubicBezTo>
                        <a:cubicBezTo>
                          <a:pt x="7" y="1"/>
                          <a:pt x="15" y="1"/>
                          <a:pt x="24" y="1"/>
                        </a:cubicBezTo>
                        <a:cubicBezTo>
                          <a:pt x="32" y="1"/>
                          <a:pt x="40" y="1"/>
                          <a:pt x="47" y="0"/>
                        </a:cubicBezTo>
                        <a:cubicBezTo>
                          <a:pt x="46" y="4"/>
                          <a:pt x="44" y="9"/>
                          <a:pt x="41" y="12"/>
                        </a:cubicBezTo>
                        <a:cubicBezTo>
                          <a:pt x="37" y="9"/>
                          <a:pt x="31" y="8"/>
                          <a:pt x="24" y="8"/>
                        </a:cubicBezTo>
                        <a:cubicBezTo>
                          <a:pt x="16" y="8"/>
                          <a:pt x="10" y="9"/>
                          <a:pt x="6" y="12"/>
                        </a:cubicBezTo>
                        <a:close/>
                      </a:path>
                    </a:pathLst>
                  </a:custGeom>
                  <a:solidFill>
                    <a:srgbClr val="9A32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22860" tIns="11430" rIns="22860" bIns="11430" numCol="1" anchor="t" anchorCtr="0" compatLnSpc="1">
                    <a:prstTxWarp prst="textNoShape">
                      <a:avLst/>
                    </a:prstTxWarp>
                  </a:bodyPr>
                  <a:lstStyle/>
                  <a:p>
                    <a:endParaRPr lang="en-US" sz="450"/>
                  </a:p>
                </p:txBody>
              </p:sp>
              <p:sp>
                <p:nvSpPr>
                  <p:cNvPr id="308" name="Freeform 135">
                    <a:extLst>
                      <a:ext uri="{FF2B5EF4-FFF2-40B4-BE49-F238E27FC236}">
                        <a16:creationId xmlns:a16="http://schemas.microsoft.com/office/drawing/2014/main" id="{B97FC1B5-707C-2F1B-9860-2495D573805E}"/>
                      </a:ext>
                    </a:extLst>
                  </p:cNvPr>
                  <p:cNvSpPr>
                    <a:spLocks/>
                  </p:cNvSpPr>
                  <p:nvPr/>
                </p:nvSpPr>
                <p:spPr bwMode="auto">
                  <a:xfrm>
                    <a:off x="4720589" y="5174003"/>
                    <a:ext cx="371138" cy="127977"/>
                  </a:xfrm>
                  <a:custGeom>
                    <a:avLst/>
                    <a:gdLst>
                      <a:gd name="T0" fmla="*/ 18 w 35"/>
                      <a:gd name="T1" fmla="*/ 12 h 12"/>
                      <a:gd name="T2" fmla="*/ 0 w 35"/>
                      <a:gd name="T3" fmla="*/ 4 h 12"/>
                      <a:gd name="T4" fmla="*/ 18 w 35"/>
                      <a:gd name="T5" fmla="*/ 0 h 12"/>
                      <a:gd name="T6" fmla="*/ 35 w 35"/>
                      <a:gd name="T7" fmla="*/ 4 h 12"/>
                      <a:gd name="T8" fmla="*/ 18 w 35"/>
                      <a:gd name="T9" fmla="*/ 12 h 12"/>
                    </a:gdLst>
                    <a:ahLst/>
                    <a:cxnLst>
                      <a:cxn ang="0">
                        <a:pos x="T0" y="T1"/>
                      </a:cxn>
                      <a:cxn ang="0">
                        <a:pos x="T2" y="T3"/>
                      </a:cxn>
                      <a:cxn ang="0">
                        <a:pos x="T4" y="T5"/>
                      </a:cxn>
                      <a:cxn ang="0">
                        <a:pos x="T6" y="T7"/>
                      </a:cxn>
                      <a:cxn ang="0">
                        <a:pos x="T8" y="T9"/>
                      </a:cxn>
                    </a:cxnLst>
                    <a:rect l="0" t="0" r="r" b="b"/>
                    <a:pathLst>
                      <a:path w="35" h="12">
                        <a:moveTo>
                          <a:pt x="18" y="12"/>
                        </a:moveTo>
                        <a:cubicBezTo>
                          <a:pt x="11" y="12"/>
                          <a:pt x="4" y="9"/>
                          <a:pt x="0" y="4"/>
                        </a:cubicBezTo>
                        <a:cubicBezTo>
                          <a:pt x="4" y="1"/>
                          <a:pt x="10" y="0"/>
                          <a:pt x="18" y="0"/>
                        </a:cubicBezTo>
                        <a:cubicBezTo>
                          <a:pt x="25" y="0"/>
                          <a:pt x="31" y="1"/>
                          <a:pt x="35" y="4"/>
                        </a:cubicBezTo>
                        <a:cubicBezTo>
                          <a:pt x="31" y="9"/>
                          <a:pt x="25" y="12"/>
                          <a:pt x="18" y="12"/>
                        </a:cubicBezTo>
                        <a:close/>
                      </a:path>
                    </a:pathLst>
                  </a:custGeom>
                  <a:solidFill>
                    <a:srgbClr val="C455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22860" tIns="11430" rIns="22860" bIns="11430" numCol="1" anchor="t" anchorCtr="0" compatLnSpc="1">
                    <a:prstTxWarp prst="textNoShape">
                      <a:avLst/>
                    </a:prstTxWarp>
                  </a:bodyPr>
                  <a:lstStyle/>
                  <a:p>
                    <a:endParaRPr lang="en-US" sz="450"/>
                  </a:p>
                </p:txBody>
              </p:sp>
            </p:grpSp>
            <p:sp>
              <p:nvSpPr>
                <p:cNvPr id="188" name="Freeform 159">
                  <a:extLst>
                    <a:ext uri="{FF2B5EF4-FFF2-40B4-BE49-F238E27FC236}">
                      <a16:creationId xmlns:a16="http://schemas.microsoft.com/office/drawing/2014/main" id="{55DF1FF8-2470-2D46-67E9-0E6DD961B691}"/>
                    </a:ext>
                  </a:extLst>
                </p:cNvPr>
                <p:cNvSpPr>
                  <a:spLocks noEditPoints="1"/>
                </p:cNvSpPr>
                <p:nvPr/>
              </p:nvSpPr>
              <p:spPr bwMode="auto">
                <a:xfrm>
                  <a:off x="437297" y="1868170"/>
                  <a:ext cx="383932" cy="319948"/>
                </a:xfrm>
                <a:custGeom>
                  <a:avLst/>
                  <a:gdLst>
                    <a:gd name="T0" fmla="*/ 17 w 36"/>
                    <a:gd name="T1" fmla="*/ 30 h 30"/>
                    <a:gd name="T2" fmla="*/ 17 w 36"/>
                    <a:gd name="T3" fmla="*/ 30 h 30"/>
                    <a:gd name="T4" fmla="*/ 17 w 36"/>
                    <a:gd name="T5" fmla="*/ 30 h 30"/>
                    <a:gd name="T6" fmla="*/ 17 w 36"/>
                    <a:gd name="T7" fmla="*/ 30 h 30"/>
                    <a:gd name="T8" fmla="*/ 16 w 36"/>
                    <a:gd name="T9" fmla="*/ 30 h 30"/>
                    <a:gd name="T10" fmla="*/ 16 w 36"/>
                    <a:gd name="T11" fmla="*/ 30 h 30"/>
                    <a:gd name="T12" fmla="*/ 16 w 36"/>
                    <a:gd name="T13" fmla="*/ 30 h 30"/>
                    <a:gd name="T14" fmla="*/ 35 w 36"/>
                    <a:gd name="T15" fmla="*/ 15 h 30"/>
                    <a:gd name="T16" fmla="*/ 17 w 36"/>
                    <a:gd name="T17" fmla="*/ 30 h 30"/>
                    <a:gd name="T18" fmla="*/ 35 w 36"/>
                    <a:gd name="T19" fmla="*/ 15 h 30"/>
                    <a:gd name="T20" fmla="*/ 35 w 36"/>
                    <a:gd name="T21" fmla="*/ 14 h 30"/>
                    <a:gd name="T22" fmla="*/ 35 w 36"/>
                    <a:gd name="T23" fmla="*/ 15 h 30"/>
                    <a:gd name="T24" fmla="*/ 35 w 36"/>
                    <a:gd name="T25" fmla="*/ 14 h 30"/>
                    <a:gd name="T26" fmla="*/ 14 w 36"/>
                    <a:gd name="T27" fmla="*/ 0 h 30"/>
                    <a:gd name="T28" fmla="*/ 14 w 36"/>
                    <a:gd name="T29" fmla="*/ 0 h 30"/>
                    <a:gd name="T30" fmla="*/ 18 w 36"/>
                    <a:gd name="T31" fmla="*/ 1 h 30"/>
                    <a:gd name="T32" fmla="*/ 18 w 36"/>
                    <a:gd name="T33" fmla="*/ 1 h 30"/>
                    <a:gd name="T34" fmla="*/ 34 w 36"/>
                    <a:gd name="T35" fmla="*/ 6 h 30"/>
                    <a:gd name="T36" fmla="*/ 36 w 36"/>
                    <a:gd name="T37" fmla="*/ 11 h 30"/>
                    <a:gd name="T38" fmla="*/ 34 w 36"/>
                    <a:gd name="T39" fmla="*/ 6 h 30"/>
                    <a:gd name="T40" fmla="*/ 18 w 36"/>
                    <a:gd name="T41" fmla="*/ 1 h 30"/>
                    <a:gd name="T42" fmla="*/ 18 w 36"/>
                    <a:gd name="T43" fmla="*/ 1 h 30"/>
                    <a:gd name="T44" fmla="*/ 14 w 36"/>
                    <a:gd name="T45" fmla="*/ 0 h 30"/>
                    <a:gd name="T46" fmla="*/ 14 w 36"/>
                    <a:gd name="T47" fmla="*/ 0 h 30"/>
                    <a:gd name="T48" fmla="*/ 13 w 36"/>
                    <a:gd name="T49" fmla="*/ 0 h 30"/>
                    <a:gd name="T50" fmla="*/ 7 w 36"/>
                    <a:gd name="T51" fmla="*/ 1 h 30"/>
                    <a:gd name="T52" fmla="*/ 1 w 36"/>
                    <a:gd name="T53" fmla="*/ 7 h 30"/>
                    <a:gd name="T54" fmla="*/ 0 w 36"/>
                    <a:gd name="T55" fmla="*/ 13 h 30"/>
                    <a:gd name="T56" fmla="*/ 1 w 36"/>
                    <a:gd name="T57" fmla="*/ 7 h 30"/>
                    <a:gd name="T58" fmla="*/ 7 w 36"/>
                    <a:gd name="T59" fmla="*/ 1 h 30"/>
                    <a:gd name="T60" fmla="*/ 13 w 36"/>
                    <a:gd name="T61" fmla="*/ 0 h 30"/>
                    <a:gd name="T62" fmla="*/ 13 w 36"/>
                    <a:gd name="T63" fmla="*/ 0 h 30"/>
                    <a:gd name="T64" fmla="*/ 13 w 36"/>
                    <a:gd name="T65" fmla="*/ 0 h 30"/>
                    <a:gd name="T66" fmla="*/ 13 w 36"/>
                    <a:gd name="T67" fmla="*/ 0 h 30"/>
                    <a:gd name="T68" fmla="*/ 13 w 36"/>
                    <a:gd name="T69"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6" h="30">
                      <a:moveTo>
                        <a:pt x="17" y="30"/>
                      </a:moveTo>
                      <a:cubicBezTo>
                        <a:pt x="17" y="30"/>
                        <a:pt x="17" y="30"/>
                        <a:pt x="17" y="30"/>
                      </a:cubicBezTo>
                      <a:cubicBezTo>
                        <a:pt x="17" y="30"/>
                        <a:pt x="17" y="30"/>
                        <a:pt x="17" y="30"/>
                      </a:cubicBezTo>
                      <a:cubicBezTo>
                        <a:pt x="17" y="30"/>
                        <a:pt x="17" y="30"/>
                        <a:pt x="17" y="30"/>
                      </a:cubicBezTo>
                      <a:moveTo>
                        <a:pt x="16" y="30"/>
                      </a:moveTo>
                      <a:cubicBezTo>
                        <a:pt x="16" y="30"/>
                        <a:pt x="16" y="30"/>
                        <a:pt x="16" y="30"/>
                      </a:cubicBezTo>
                      <a:cubicBezTo>
                        <a:pt x="16" y="30"/>
                        <a:pt x="16" y="30"/>
                        <a:pt x="16" y="30"/>
                      </a:cubicBezTo>
                      <a:moveTo>
                        <a:pt x="35" y="15"/>
                      </a:moveTo>
                      <a:cubicBezTo>
                        <a:pt x="32" y="24"/>
                        <a:pt x="29" y="30"/>
                        <a:pt x="17" y="30"/>
                      </a:cubicBezTo>
                      <a:cubicBezTo>
                        <a:pt x="29" y="30"/>
                        <a:pt x="32" y="24"/>
                        <a:pt x="35" y="15"/>
                      </a:cubicBezTo>
                      <a:moveTo>
                        <a:pt x="35" y="14"/>
                      </a:moveTo>
                      <a:cubicBezTo>
                        <a:pt x="35" y="14"/>
                        <a:pt x="35" y="14"/>
                        <a:pt x="35" y="15"/>
                      </a:cubicBezTo>
                      <a:cubicBezTo>
                        <a:pt x="35" y="14"/>
                        <a:pt x="35" y="14"/>
                        <a:pt x="35" y="14"/>
                      </a:cubicBezTo>
                      <a:moveTo>
                        <a:pt x="14" y="0"/>
                      </a:moveTo>
                      <a:cubicBezTo>
                        <a:pt x="14" y="0"/>
                        <a:pt x="14" y="0"/>
                        <a:pt x="14" y="0"/>
                      </a:cubicBezTo>
                      <a:cubicBezTo>
                        <a:pt x="15" y="1"/>
                        <a:pt x="17" y="1"/>
                        <a:pt x="18" y="1"/>
                      </a:cubicBezTo>
                      <a:cubicBezTo>
                        <a:pt x="18" y="1"/>
                        <a:pt x="18" y="1"/>
                        <a:pt x="18" y="1"/>
                      </a:cubicBezTo>
                      <a:cubicBezTo>
                        <a:pt x="24" y="1"/>
                        <a:pt x="31" y="2"/>
                        <a:pt x="34" y="6"/>
                      </a:cubicBezTo>
                      <a:cubicBezTo>
                        <a:pt x="35" y="8"/>
                        <a:pt x="36" y="9"/>
                        <a:pt x="36" y="11"/>
                      </a:cubicBezTo>
                      <a:cubicBezTo>
                        <a:pt x="36" y="9"/>
                        <a:pt x="35" y="8"/>
                        <a:pt x="34" y="6"/>
                      </a:cubicBezTo>
                      <a:cubicBezTo>
                        <a:pt x="31" y="2"/>
                        <a:pt x="24" y="1"/>
                        <a:pt x="18" y="1"/>
                      </a:cubicBezTo>
                      <a:cubicBezTo>
                        <a:pt x="18" y="1"/>
                        <a:pt x="18" y="1"/>
                        <a:pt x="18" y="1"/>
                      </a:cubicBezTo>
                      <a:cubicBezTo>
                        <a:pt x="17" y="1"/>
                        <a:pt x="15" y="1"/>
                        <a:pt x="14" y="0"/>
                      </a:cubicBezTo>
                      <a:cubicBezTo>
                        <a:pt x="14" y="0"/>
                        <a:pt x="14" y="0"/>
                        <a:pt x="14" y="0"/>
                      </a:cubicBezTo>
                      <a:moveTo>
                        <a:pt x="13" y="0"/>
                      </a:moveTo>
                      <a:cubicBezTo>
                        <a:pt x="10" y="0"/>
                        <a:pt x="8" y="1"/>
                        <a:pt x="7" y="1"/>
                      </a:cubicBezTo>
                      <a:cubicBezTo>
                        <a:pt x="3" y="2"/>
                        <a:pt x="2" y="5"/>
                        <a:pt x="1" y="7"/>
                      </a:cubicBezTo>
                      <a:cubicBezTo>
                        <a:pt x="1" y="9"/>
                        <a:pt x="0" y="11"/>
                        <a:pt x="0" y="13"/>
                      </a:cubicBezTo>
                      <a:cubicBezTo>
                        <a:pt x="0" y="11"/>
                        <a:pt x="1" y="9"/>
                        <a:pt x="1" y="7"/>
                      </a:cubicBezTo>
                      <a:cubicBezTo>
                        <a:pt x="2" y="5"/>
                        <a:pt x="3" y="2"/>
                        <a:pt x="7" y="1"/>
                      </a:cubicBezTo>
                      <a:cubicBezTo>
                        <a:pt x="8" y="1"/>
                        <a:pt x="10" y="0"/>
                        <a:pt x="13" y="0"/>
                      </a:cubicBezTo>
                      <a:moveTo>
                        <a:pt x="13" y="0"/>
                      </a:moveTo>
                      <a:cubicBezTo>
                        <a:pt x="13" y="0"/>
                        <a:pt x="13" y="0"/>
                        <a:pt x="13" y="0"/>
                      </a:cubicBezTo>
                      <a:cubicBezTo>
                        <a:pt x="13" y="0"/>
                        <a:pt x="13" y="0"/>
                        <a:pt x="13" y="0"/>
                      </a:cubicBezTo>
                      <a:cubicBezTo>
                        <a:pt x="13" y="0"/>
                        <a:pt x="13" y="0"/>
                        <a:pt x="13" y="0"/>
                      </a:cubicBezTo>
                    </a:path>
                  </a:pathLst>
                </a:custGeom>
                <a:solidFill>
                  <a:srgbClr val="4B4A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22860" tIns="11430" rIns="22860" bIns="11430" numCol="1" anchor="t" anchorCtr="0" compatLnSpc="1">
                  <a:prstTxWarp prst="textNoShape">
                    <a:avLst/>
                  </a:prstTxWarp>
                </a:bodyPr>
                <a:lstStyle/>
                <a:p>
                  <a:endParaRPr lang="en-US" sz="450"/>
                </a:p>
              </p:txBody>
            </p:sp>
            <p:sp>
              <p:nvSpPr>
                <p:cNvPr id="189" name="Freeform 31687">
                  <a:extLst>
                    <a:ext uri="{FF2B5EF4-FFF2-40B4-BE49-F238E27FC236}">
                      <a16:creationId xmlns:a16="http://schemas.microsoft.com/office/drawing/2014/main" id="{06BE06B1-4C6C-F1D2-097F-62A7C51CF999}"/>
                    </a:ext>
                  </a:extLst>
                </p:cNvPr>
                <p:cNvSpPr>
                  <a:spLocks/>
                </p:cNvSpPr>
                <p:nvPr/>
              </p:nvSpPr>
              <p:spPr bwMode="auto">
                <a:xfrm>
                  <a:off x="512390" y="2216472"/>
                  <a:ext cx="168068" cy="75131"/>
                </a:xfrm>
                <a:custGeom>
                  <a:avLst/>
                  <a:gdLst>
                    <a:gd name="T0" fmla="*/ 11 w 11"/>
                    <a:gd name="T1" fmla="*/ 3 h 7"/>
                    <a:gd name="T2" fmla="*/ 6 w 11"/>
                    <a:gd name="T3" fmla="*/ 7 h 7"/>
                    <a:gd name="T4" fmla="*/ 0 w 11"/>
                    <a:gd name="T5" fmla="*/ 4 h 7"/>
                    <a:gd name="T6" fmla="*/ 5 w 11"/>
                    <a:gd name="T7" fmla="*/ 0 h 7"/>
                    <a:gd name="T8" fmla="*/ 11 w 11"/>
                    <a:gd name="T9" fmla="*/ 3 h 7"/>
                  </a:gdLst>
                  <a:ahLst/>
                  <a:cxnLst>
                    <a:cxn ang="0">
                      <a:pos x="T0" y="T1"/>
                    </a:cxn>
                    <a:cxn ang="0">
                      <a:pos x="T2" y="T3"/>
                    </a:cxn>
                    <a:cxn ang="0">
                      <a:pos x="T4" y="T5"/>
                    </a:cxn>
                    <a:cxn ang="0">
                      <a:pos x="T6" y="T7"/>
                    </a:cxn>
                    <a:cxn ang="0">
                      <a:pos x="T8" y="T9"/>
                    </a:cxn>
                  </a:cxnLst>
                  <a:rect l="0" t="0" r="r" b="b"/>
                  <a:pathLst>
                    <a:path w="11" h="7">
                      <a:moveTo>
                        <a:pt x="11" y="3"/>
                      </a:moveTo>
                      <a:cubicBezTo>
                        <a:pt x="11" y="5"/>
                        <a:pt x="8" y="6"/>
                        <a:pt x="6" y="7"/>
                      </a:cubicBezTo>
                      <a:cubicBezTo>
                        <a:pt x="3" y="7"/>
                        <a:pt x="0" y="6"/>
                        <a:pt x="0" y="4"/>
                      </a:cubicBezTo>
                      <a:cubicBezTo>
                        <a:pt x="0" y="2"/>
                        <a:pt x="2" y="0"/>
                        <a:pt x="5" y="0"/>
                      </a:cubicBezTo>
                      <a:cubicBezTo>
                        <a:pt x="8" y="0"/>
                        <a:pt x="11" y="1"/>
                        <a:pt x="11" y="3"/>
                      </a:cubicBezTo>
                      <a:close/>
                    </a:path>
                  </a:pathLst>
                </a:custGeom>
                <a:solidFill>
                  <a:srgbClr val="FF9D78"/>
                </a:solidFill>
                <a:ln>
                  <a:noFill/>
                </a:ln>
              </p:spPr>
              <p:txBody>
                <a:bodyPr vert="horz" wrap="square" lIns="22860" tIns="11430" rIns="22860" bIns="11430" numCol="1" anchor="t" anchorCtr="0" compatLnSpc="1">
                  <a:prstTxWarp prst="textNoShape">
                    <a:avLst/>
                  </a:prstTxWarp>
                </a:bodyPr>
                <a:lstStyle/>
                <a:p>
                  <a:endParaRPr lang="en-US" sz="450"/>
                </a:p>
              </p:txBody>
            </p:sp>
            <p:grpSp>
              <p:nvGrpSpPr>
                <p:cNvPr id="190" name="Group 189"/>
                <p:cNvGrpSpPr/>
                <p:nvPr/>
              </p:nvGrpSpPr>
              <p:grpSpPr>
                <a:xfrm>
                  <a:off x="1056893" y="1833312"/>
                  <a:ext cx="194939" cy="292410"/>
                  <a:chOff x="766791" y="7239466"/>
                  <a:chExt cx="549950" cy="824928"/>
                </a:xfrm>
              </p:grpSpPr>
              <p:sp>
                <p:nvSpPr>
                  <p:cNvPr id="303" name="Freeform 31692">
                    <a:extLst>
                      <a:ext uri="{FF2B5EF4-FFF2-40B4-BE49-F238E27FC236}">
                        <a16:creationId xmlns:a16="http://schemas.microsoft.com/office/drawing/2014/main" id="{2BAAEB77-4313-3AC6-8076-1E61A9F1C010}"/>
                      </a:ext>
                    </a:extLst>
                  </p:cNvPr>
                  <p:cNvSpPr>
                    <a:spLocks/>
                  </p:cNvSpPr>
                  <p:nvPr/>
                </p:nvSpPr>
                <p:spPr bwMode="auto">
                  <a:xfrm>
                    <a:off x="766791" y="7239466"/>
                    <a:ext cx="549950" cy="797437"/>
                  </a:xfrm>
                  <a:custGeom>
                    <a:avLst/>
                    <a:gdLst>
                      <a:gd name="T0" fmla="*/ 1 w 18"/>
                      <a:gd name="T1" fmla="*/ 12 h 25"/>
                      <a:gd name="T2" fmla="*/ 13 w 18"/>
                      <a:gd name="T3" fmla="*/ 2 h 25"/>
                      <a:gd name="T4" fmla="*/ 16 w 18"/>
                      <a:gd name="T5" fmla="*/ 17 h 25"/>
                      <a:gd name="T6" fmla="*/ 6 w 18"/>
                      <a:gd name="T7" fmla="*/ 23 h 25"/>
                      <a:gd name="T8" fmla="*/ 1 w 18"/>
                      <a:gd name="T9" fmla="*/ 12 h 25"/>
                    </a:gdLst>
                    <a:ahLst/>
                    <a:cxnLst>
                      <a:cxn ang="0">
                        <a:pos x="T0" y="T1"/>
                      </a:cxn>
                      <a:cxn ang="0">
                        <a:pos x="T2" y="T3"/>
                      </a:cxn>
                      <a:cxn ang="0">
                        <a:pos x="T4" y="T5"/>
                      </a:cxn>
                      <a:cxn ang="0">
                        <a:pos x="T6" y="T7"/>
                      </a:cxn>
                      <a:cxn ang="0">
                        <a:pos x="T8" y="T9"/>
                      </a:cxn>
                    </a:cxnLst>
                    <a:rect l="0" t="0" r="r" b="b"/>
                    <a:pathLst>
                      <a:path w="18" h="25">
                        <a:moveTo>
                          <a:pt x="1" y="12"/>
                        </a:moveTo>
                        <a:cubicBezTo>
                          <a:pt x="3" y="4"/>
                          <a:pt x="8" y="0"/>
                          <a:pt x="13" y="2"/>
                        </a:cubicBezTo>
                        <a:cubicBezTo>
                          <a:pt x="17" y="3"/>
                          <a:pt x="18" y="10"/>
                          <a:pt x="16" y="17"/>
                        </a:cubicBezTo>
                        <a:cubicBezTo>
                          <a:pt x="14" y="25"/>
                          <a:pt x="11" y="25"/>
                          <a:pt x="6" y="23"/>
                        </a:cubicBezTo>
                        <a:cubicBezTo>
                          <a:pt x="2" y="21"/>
                          <a:pt x="0" y="19"/>
                          <a:pt x="1" y="12"/>
                        </a:cubicBezTo>
                        <a:close/>
                      </a:path>
                    </a:pathLst>
                  </a:custGeom>
                  <a:solidFill>
                    <a:srgbClr val="B96C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22860" tIns="11430" rIns="22860" bIns="11430" numCol="1" anchor="t" anchorCtr="0" compatLnSpc="1">
                    <a:prstTxWarp prst="textNoShape">
                      <a:avLst/>
                    </a:prstTxWarp>
                  </a:bodyPr>
                  <a:lstStyle/>
                  <a:p>
                    <a:endParaRPr lang="en-US" sz="450"/>
                  </a:p>
                </p:txBody>
              </p:sp>
              <p:sp>
                <p:nvSpPr>
                  <p:cNvPr id="304" name="Freeform 31693">
                    <a:extLst>
                      <a:ext uri="{FF2B5EF4-FFF2-40B4-BE49-F238E27FC236}">
                        <a16:creationId xmlns:a16="http://schemas.microsoft.com/office/drawing/2014/main" id="{5CE71E6B-6F4E-82DB-5AA1-51403CCE7C27}"/>
                      </a:ext>
                    </a:extLst>
                  </p:cNvPr>
                  <p:cNvSpPr>
                    <a:spLocks/>
                  </p:cNvSpPr>
                  <p:nvPr/>
                </p:nvSpPr>
                <p:spPr bwMode="auto">
                  <a:xfrm>
                    <a:off x="766791" y="7294463"/>
                    <a:ext cx="549950" cy="769931"/>
                  </a:xfrm>
                  <a:custGeom>
                    <a:avLst/>
                    <a:gdLst>
                      <a:gd name="T0" fmla="*/ 1 w 18"/>
                      <a:gd name="T1" fmla="*/ 12 h 25"/>
                      <a:gd name="T2" fmla="*/ 13 w 18"/>
                      <a:gd name="T3" fmla="*/ 2 h 25"/>
                      <a:gd name="T4" fmla="*/ 16 w 18"/>
                      <a:gd name="T5" fmla="*/ 18 h 25"/>
                      <a:gd name="T6" fmla="*/ 7 w 18"/>
                      <a:gd name="T7" fmla="*/ 23 h 25"/>
                      <a:gd name="T8" fmla="*/ 1 w 18"/>
                      <a:gd name="T9" fmla="*/ 12 h 25"/>
                    </a:gdLst>
                    <a:ahLst/>
                    <a:cxnLst>
                      <a:cxn ang="0">
                        <a:pos x="T0" y="T1"/>
                      </a:cxn>
                      <a:cxn ang="0">
                        <a:pos x="T2" y="T3"/>
                      </a:cxn>
                      <a:cxn ang="0">
                        <a:pos x="T4" y="T5"/>
                      </a:cxn>
                      <a:cxn ang="0">
                        <a:pos x="T6" y="T7"/>
                      </a:cxn>
                      <a:cxn ang="0">
                        <a:pos x="T8" y="T9"/>
                      </a:cxn>
                    </a:cxnLst>
                    <a:rect l="0" t="0" r="r" b="b"/>
                    <a:pathLst>
                      <a:path w="18" h="25">
                        <a:moveTo>
                          <a:pt x="1" y="12"/>
                        </a:moveTo>
                        <a:cubicBezTo>
                          <a:pt x="3" y="5"/>
                          <a:pt x="8" y="0"/>
                          <a:pt x="13" y="2"/>
                        </a:cubicBezTo>
                        <a:cubicBezTo>
                          <a:pt x="17" y="4"/>
                          <a:pt x="18" y="11"/>
                          <a:pt x="16" y="18"/>
                        </a:cubicBezTo>
                        <a:cubicBezTo>
                          <a:pt x="15" y="25"/>
                          <a:pt x="11" y="25"/>
                          <a:pt x="7" y="23"/>
                        </a:cubicBezTo>
                        <a:cubicBezTo>
                          <a:pt x="2" y="22"/>
                          <a:pt x="0" y="20"/>
                          <a:pt x="1" y="12"/>
                        </a:cubicBezTo>
                        <a:close/>
                      </a:path>
                    </a:pathLst>
                  </a:custGeom>
                  <a:solidFill>
                    <a:srgbClr val="FFF8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22860" tIns="11430" rIns="22860" bIns="11430" numCol="1" anchor="t" anchorCtr="0" compatLnSpc="1">
                    <a:prstTxWarp prst="textNoShape">
                      <a:avLst/>
                    </a:prstTxWarp>
                  </a:bodyPr>
                  <a:lstStyle/>
                  <a:p>
                    <a:endParaRPr lang="en-US" sz="450"/>
                  </a:p>
                </p:txBody>
              </p:sp>
              <p:sp>
                <p:nvSpPr>
                  <p:cNvPr id="305" name="Freeform 31697">
                    <a:extLst>
                      <a:ext uri="{FF2B5EF4-FFF2-40B4-BE49-F238E27FC236}">
                        <a16:creationId xmlns:a16="http://schemas.microsoft.com/office/drawing/2014/main" id="{AE7C5378-383C-A89F-7C04-C68ED7A31687}"/>
                      </a:ext>
                    </a:extLst>
                  </p:cNvPr>
                  <p:cNvSpPr>
                    <a:spLocks/>
                  </p:cNvSpPr>
                  <p:nvPr/>
                </p:nvSpPr>
                <p:spPr bwMode="auto">
                  <a:xfrm>
                    <a:off x="849274" y="7541949"/>
                    <a:ext cx="357477" cy="439961"/>
                  </a:xfrm>
                  <a:custGeom>
                    <a:avLst/>
                    <a:gdLst>
                      <a:gd name="T0" fmla="*/ 0 w 11"/>
                      <a:gd name="T1" fmla="*/ 7 h 15"/>
                      <a:gd name="T2" fmla="*/ 6 w 11"/>
                      <a:gd name="T3" fmla="*/ 1 h 15"/>
                      <a:gd name="T4" fmla="*/ 11 w 11"/>
                      <a:gd name="T5" fmla="*/ 8 h 15"/>
                      <a:gd name="T6" fmla="*/ 5 w 11"/>
                      <a:gd name="T7" fmla="*/ 14 h 15"/>
                      <a:gd name="T8" fmla="*/ 0 w 11"/>
                      <a:gd name="T9" fmla="*/ 7 h 15"/>
                    </a:gdLst>
                    <a:ahLst/>
                    <a:cxnLst>
                      <a:cxn ang="0">
                        <a:pos x="T0" y="T1"/>
                      </a:cxn>
                      <a:cxn ang="0">
                        <a:pos x="T2" y="T3"/>
                      </a:cxn>
                      <a:cxn ang="0">
                        <a:pos x="T4" y="T5"/>
                      </a:cxn>
                      <a:cxn ang="0">
                        <a:pos x="T6" y="T7"/>
                      </a:cxn>
                      <a:cxn ang="0">
                        <a:pos x="T8" y="T9"/>
                      </a:cxn>
                    </a:cxnLst>
                    <a:rect l="0" t="0" r="r" b="b"/>
                    <a:pathLst>
                      <a:path w="11" h="15">
                        <a:moveTo>
                          <a:pt x="0" y="7"/>
                        </a:moveTo>
                        <a:cubicBezTo>
                          <a:pt x="0" y="3"/>
                          <a:pt x="3" y="0"/>
                          <a:pt x="6" y="1"/>
                        </a:cubicBezTo>
                        <a:cubicBezTo>
                          <a:pt x="9" y="1"/>
                          <a:pt x="11" y="4"/>
                          <a:pt x="11" y="8"/>
                        </a:cubicBezTo>
                        <a:cubicBezTo>
                          <a:pt x="10" y="12"/>
                          <a:pt x="8" y="15"/>
                          <a:pt x="5" y="14"/>
                        </a:cubicBezTo>
                        <a:cubicBezTo>
                          <a:pt x="2" y="14"/>
                          <a:pt x="0" y="11"/>
                          <a:pt x="0" y="7"/>
                        </a:cubicBezTo>
                        <a:close/>
                      </a:path>
                    </a:pathLst>
                  </a:custGeom>
                  <a:solidFill>
                    <a:srgbClr val="83AD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22860" tIns="11430" rIns="22860" bIns="11430" numCol="1" anchor="t" anchorCtr="0" compatLnSpc="1">
                    <a:prstTxWarp prst="textNoShape">
                      <a:avLst/>
                    </a:prstTxWarp>
                  </a:bodyPr>
                  <a:lstStyle/>
                  <a:p>
                    <a:endParaRPr lang="en-US" sz="450"/>
                  </a:p>
                </p:txBody>
              </p:sp>
              <p:sp>
                <p:nvSpPr>
                  <p:cNvPr id="306" name="Freeform 31698">
                    <a:extLst>
                      <a:ext uri="{FF2B5EF4-FFF2-40B4-BE49-F238E27FC236}">
                        <a16:creationId xmlns:a16="http://schemas.microsoft.com/office/drawing/2014/main" id="{2FA19388-841B-ACC3-E84C-281BD624E313}"/>
                      </a:ext>
                    </a:extLst>
                  </p:cNvPr>
                  <p:cNvSpPr>
                    <a:spLocks/>
                  </p:cNvSpPr>
                  <p:nvPr/>
                </p:nvSpPr>
                <p:spPr bwMode="auto">
                  <a:xfrm>
                    <a:off x="959265" y="7596943"/>
                    <a:ext cx="109990" cy="109989"/>
                  </a:xfrm>
                  <a:custGeom>
                    <a:avLst/>
                    <a:gdLst>
                      <a:gd name="T0" fmla="*/ 0 w 4"/>
                      <a:gd name="T1" fmla="*/ 2 h 4"/>
                      <a:gd name="T2" fmla="*/ 2 w 4"/>
                      <a:gd name="T3" fmla="*/ 0 h 4"/>
                      <a:gd name="T4" fmla="*/ 4 w 4"/>
                      <a:gd name="T5" fmla="*/ 2 h 4"/>
                      <a:gd name="T6" fmla="*/ 2 w 4"/>
                      <a:gd name="T7" fmla="*/ 4 h 4"/>
                      <a:gd name="T8" fmla="*/ 0 w 4"/>
                      <a:gd name="T9" fmla="*/ 2 h 4"/>
                    </a:gdLst>
                    <a:ahLst/>
                    <a:cxnLst>
                      <a:cxn ang="0">
                        <a:pos x="T0" y="T1"/>
                      </a:cxn>
                      <a:cxn ang="0">
                        <a:pos x="T2" y="T3"/>
                      </a:cxn>
                      <a:cxn ang="0">
                        <a:pos x="T4" y="T5"/>
                      </a:cxn>
                      <a:cxn ang="0">
                        <a:pos x="T6" y="T7"/>
                      </a:cxn>
                      <a:cxn ang="0">
                        <a:pos x="T8" y="T9"/>
                      </a:cxn>
                    </a:cxnLst>
                    <a:rect l="0" t="0" r="r" b="b"/>
                    <a:pathLst>
                      <a:path w="4" h="4">
                        <a:moveTo>
                          <a:pt x="0" y="2"/>
                        </a:moveTo>
                        <a:cubicBezTo>
                          <a:pt x="0" y="1"/>
                          <a:pt x="1" y="0"/>
                          <a:pt x="2" y="0"/>
                        </a:cubicBezTo>
                        <a:cubicBezTo>
                          <a:pt x="3" y="0"/>
                          <a:pt x="4" y="1"/>
                          <a:pt x="4" y="2"/>
                        </a:cubicBezTo>
                        <a:cubicBezTo>
                          <a:pt x="4" y="4"/>
                          <a:pt x="3" y="4"/>
                          <a:pt x="2" y="4"/>
                        </a:cubicBezTo>
                        <a:cubicBezTo>
                          <a:pt x="1" y="4"/>
                          <a:pt x="0" y="3"/>
                          <a:pt x="0" y="2"/>
                        </a:cubicBezTo>
                        <a:close/>
                      </a:path>
                    </a:pathLst>
                  </a:custGeom>
                  <a:solidFill>
                    <a:srgbClr val="AFD1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22860" tIns="11430" rIns="22860" bIns="11430" numCol="1" anchor="t" anchorCtr="0" compatLnSpc="1">
                    <a:prstTxWarp prst="textNoShape">
                      <a:avLst/>
                    </a:prstTxWarp>
                  </a:bodyPr>
                  <a:lstStyle/>
                  <a:p>
                    <a:endParaRPr lang="en-US" sz="450"/>
                  </a:p>
                </p:txBody>
              </p:sp>
            </p:grpSp>
            <p:grpSp>
              <p:nvGrpSpPr>
                <p:cNvPr id="294" name="Group 293"/>
                <p:cNvGrpSpPr/>
                <p:nvPr/>
              </p:nvGrpSpPr>
              <p:grpSpPr>
                <a:xfrm>
                  <a:off x="559092" y="1829781"/>
                  <a:ext cx="221682" cy="282665"/>
                  <a:chOff x="-360617" y="7129477"/>
                  <a:chExt cx="659942" cy="797437"/>
                </a:xfrm>
              </p:grpSpPr>
              <p:sp>
                <p:nvSpPr>
                  <p:cNvPr id="299" name="Freeform 31690">
                    <a:extLst>
                      <a:ext uri="{FF2B5EF4-FFF2-40B4-BE49-F238E27FC236}">
                        <a16:creationId xmlns:a16="http://schemas.microsoft.com/office/drawing/2014/main" id="{69B8C2E0-889B-C42B-5B3F-0193BE0B994A}"/>
                      </a:ext>
                    </a:extLst>
                  </p:cNvPr>
                  <p:cNvSpPr>
                    <a:spLocks/>
                  </p:cNvSpPr>
                  <p:nvPr/>
                </p:nvSpPr>
                <p:spPr bwMode="auto">
                  <a:xfrm>
                    <a:off x="-360617" y="7129477"/>
                    <a:ext cx="632453" cy="769931"/>
                  </a:xfrm>
                  <a:custGeom>
                    <a:avLst/>
                    <a:gdLst>
                      <a:gd name="T0" fmla="*/ 2 w 20"/>
                      <a:gd name="T1" fmla="*/ 17 h 25"/>
                      <a:gd name="T2" fmla="*/ 9 w 20"/>
                      <a:gd name="T3" fmla="*/ 2 h 25"/>
                      <a:gd name="T4" fmla="*/ 19 w 20"/>
                      <a:gd name="T5" fmla="*/ 13 h 25"/>
                      <a:gd name="T6" fmla="*/ 11 w 20"/>
                      <a:gd name="T7" fmla="*/ 24 h 25"/>
                      <a:gd name="T8" fmla="*/ 2 w 20"/>
                      <a:gd name="T9" fmla="*/ 17 h 25"/>
                    </a:gdLst>
                    <a:ahLst/>
                    <a:cxnLst>
                      <a:cxn ang="0">
                        <a:pos x="T0" y="T1"/>
                      </a:cxn>
                      <a:cxn ang="0">
                        <a:pos x="T2" y="T3"/>
                      </a:cxn>
                      <a:cxn ang="0">
                        <a:pos x="T4" y="T5"/>
                      </a:cxn>
                      <a:cxn ang="0">
                        <a:pos x="T6" y="T7"/>
                      </a:cxn>
                      <a:cxn ang="0">
                        <a:pos x="T8" y="T9"/>
                      </a:cxn>
                    </a:cxnLst>
                    <a:rect l="0" t="0" r="r" b="b"/>
                    <a:pathLst>
                      <a:path w="20" h="25">
                        <a:moveTo>
                          <a:pt x="2" y="17"/>
                        </a:moveTo>
                        <a:cubicBezTo>
                          <a:pt x="0" y="10"/>
                          <a:pt x="4" y="3"/>
                          <a:pt x="9" y="2"/>
                        </a:cubicBezTo>
                        <a:cubicBezTo>
                          <a:pt x="14" y="0"/>
                          <a:pt x="18" y="6"/>
                          <a:pt x="19" y="13"/>
                        </a:cubicBezTo>
                        <a:cubicBezTo>
                          <a:pt x="20" y="20"/>
                          <a:pt x="17" y="22"/>
                          <a:pt x="11" y="24"/>
                        </a:cubicBezTo>
                        <a:cubicBezTo>
                          <a:pt x="6" y="25"/>
                          <a:pt x="3" y="25"/>
                          <a:pt x="2" y="17"/>
                        </a:cubicBezTo>
                        <a:close/>
                      </a:path>
                    </a:pathLst>
                  </a:custGeom>
                  <a:solidFill>
                    <a:srgbClr val="B96C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22860" tIns="11430" rIns="22860" bIns="11430" numCol="1" anchor="t" anchorCtr="0" compatLnSpc="1">
                    <a:prstTxWarp prst="textNoShape">
                      <a:avLst/>
                    </a:prstTxWarp>
                  </a:bodyPr>
                  <a:lstStyle/>
                  <a:p>
                    <a:endParaRPr lang="en-US" sz="450"/>
                  </a:p>
                </p:txBody>
              </p:sp>
              <p:sp>
                <p:nvSpPr>
                  <p:cNvPr id="300" name="Freeform 31691">
                    <a:extLst>
                      <a:ext uri="{FF2B5EF4-FFF2-40B4-BE49-F238E27FC236}">
                        <a16:creationId xmlns:a16="http://schemas.microsoft.com/office/drawing/2014/main" id="{DBF3A96B-0B39-D721-7BFC-B6557A1D9119}"/>
                      </a:ext>
                    </a:extLst>
                  </p:cNvPr>
                  <p:cNvSpPr>
                    <a:spLocks/>
                  </p:cNvSpPr>
                  <p:nvPr/>
                </p:nvSpPr>
                <p:spPr bwMode="auto">
                  <a:xfrm>
                    <a:off x="-305621" y="7156983"/>
                    <a:ext cx="604946" cy="769931"/>
                  </a:xfrm>
                  <a:custGeom>
                    <a:avLst/>
                    <a:gdLst>
                      <a:gd name="T0" fmla="*/ 1 w 20"/>
                      <a:gd name="T1" fmla="*/ 17 h 25"/>
                      <a:gd name="T2" fmla="*/ 9 w 20"/>
                      <a:gd name="T3" fmla="*/ 2 h 25"/>
                      <a:gd name="T4" fmla="*/ 19 w 20"/>
                      <a:gd name="T5" fmla="*/ 13 h 25"/>
                      <a:gd name="T6" fmla="*/ 11 w 20"/>
                      <a:gd name="T7" fmla="*/ 24 h 25"/>
                      <a:gd name="T8" fmla="*/ 1 w 20"/>
                      <a:gd name="T9" fmla="*/ 17 h 25"/>
                    </a:gdLst>
                    <a:ahLst/>
                    <a:cxnLst>
                      <a:cxn ang="0">
                        <a:pos x="T0" y="T1"/>
                      </a:cxn>
                      <a:cxn ang="0">
                        <a:pos x="T2" y="T3"/>
                      </a:cxn>
                      <a:cxn ang="0">
                        <a:pos x="T4" y="T5"/>
                      </a:cxn>
                      <a:cxn ang="0">
                        <a:pos x="T6" y="T7"/>
                      </a:cxn>
                      <a:cxn ang="0">
                        <a:pos x="T8" y="T9"/>
                      </a:cxn>
                    </a:cxnLst>
                    <a:rect l="0" t="0" r="r" b="b"/>
                    <a:pathLst>
                      <a:path w="20" h="25">
                        <a:moveTo>
                          <a:pt x="1" y="17"/>
                        </a:moveTo>
                        <a:cubicBezTo>
                          <a:pt x="0" y="10"/>
                          <a:pt x="4" y="3"/>
                          <a:pt x="9" y="2"/>
                        </a:cubicBezTo>
                        <a:cubicBezTo>
                          <a:pt x="14" y="0"/>
                          <a:pt x="18" y="6"/>
                          <a:pt x="19" y="13"/>
                        </a:cubicBezTo>
                        <a:cubicBezTo>
                          <a:pt x="20" y="20"/>
                          <a:pt x="17" y="22"/>
                          <a:pt x="11" y="24"/>
                        </a:cubicBezTo>
                        <a:cubicBezTo>
                          <a:pt x="6" y="25"/>
                          <a:pt x="3" y="25"/>
                          <a:pt x="1" y="17"/>
                        </a:cubicBezTo>
                        <a:close/>
                      </a:path>
                    </a:pathLst>
                  </a:custGeom>
                  <a:solidFill>
                    <a:srgbClr val="FFF8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22860" tIns="11430" rIns="22860" bIns="11430" numCol="1" anchor="t" anchorCtr="0" compatLnSpc="1">
                    <a:prstTxWarp prst="textNoShape">
                      <a:avLst/>
                    </a:prstTxWarp>
                  </a:bodyPr>
                  <a:lstStyle/>
                  <a:p>
                    <a:endParaRPr lang="en-US" sz="450"/>
                  </a:p>
                </p:txBody>
              </p:sp>
              <p:sp>
                <p:nvSpPr>
                  <p:cNvPr id="301" name="Freeform 31696">
                    <a:extLst>
                      <a:ext uri="{FF2B5EF4-FFF2-40B4-BE49-F238E27FC236}">
                        <a16:creationId xmlns:a16="http://schemas.microsoft.com/office/drawing/2014/main" id="{0FECC978-D1DF-EB7C-273C-4CA4813B2842}"/>
                      </a:ext>
                    </a:extLst>
                  </p:cNvPr>
                  <p:cNvSpPr>
                    <a:spLocks/>
                  </p:cNvSpPr>
                  <p:nvPr/>
                </p:nvSpPr>
                <p:spPr bwMode="auto">
                  <a:xfrm>
                    <a:off x="-168125" y="7431957"/>
                    <a:ext cx="302482" cy="412472"/>
                  </a:xfrm>
                  <a:custGeom>
                    <a:avLst/>
                    <a:gdLst>
                      <a:gd name="T0" fmla="*/ 0 w 10"/>
                      <a:gd name="T1" fmla="*/ 6 h 13"/>
                      <a:gd name="T2" fmla="*/ 5 w 10"/>
                      <a:gd name="T3" fmla="*/ 0 h 13"/>
                      <a:gd name="T4" fmla="*/ 10 w 10"/>
                      <a:gd name="T5" fmla="*/ 7 h 13"/>
                      <a:gd name="T6" fmla="*/ 5 w 10"/>
                      <a:gd name="T7" fmla="*/ 13 h 13"/>
                      <a:gd name="T8" fmla="*/ 0 w 10"/>
                      <a:gd name="T9" fmla="*/ 6 h 13"/>
                    </a:gdLst>
                    <a:ahLst/>
                    <a:cxnLst>
                      <a:cxn ang="0">
                        <a:pos x="T0" y="T1"/>
                      </a:cxn>
                      <a:cxn ang="0">
                        <a:pos x="T2" y="T3"/>
                      </a:cxn>
                      <a:cxn ang="0">
                        <a:pos x="T4" y="T5"/>
                      </a:cxn>
                      <a:cxn ang="0">
                        <a:pos x="T6" y="T7"/>
                      </a:cxn>
                      <a:cxn ang="0">
                        <a:pos x="T8" y="T9"/>
                      </a:cxn>
                    </a:cxnLst>
                    <a:rect l="0" t="0" r="r" b="b"/>
                    <a:pathLst>
                      <a:path w="10" h="13">
                        <a:moveTo>
                          <a:pt x="0" y="6"/>
                        </a:moveTo>
                        <a:cubicBezTo>
                          <a:pt x="0" y="3"/>
                          <a:pt x="2" y="0"/>
                          <a:pt x="5" y="0"/>
                        </a:cubicBezTo>
                        <a:cubicBezTo>
                          <a:pt x="8" y="0"/>
                          <a:pt x="10" y="3"/>
                          <a:pt x="10" y="7"/>
                        </a:cubicBezTo>
                        <a:cubicBezTo>
                          <a:pt x="10" y="10"/>
                          <a:pt x="7" y="13"/>
                          <a:pt x="5" y="13"/>
                        </a:cubicBezTo>
                        <a:cubicBezTo>
                          <a:pt x="2" y="13"/>
                          <a:pt x="0" y="10"/>
                          <a:pt x="0" y="6"/>
                        </a:cubicBezTo>
                        <a:close/>
                      </a:path>
                    </a:pathLst>
                  </a:custGeom>
                  <a:solidFill>
                    <a:srgbClr val="83AD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22860" tIns="11430" rIns="22860" bIns="11430" numCol="1" anchor="t" anchorCtr="0" compatLnSpc="1">
                    <a:prstTxWarp prst="textNoShape">
                      <a:avLst/>
                    </a:prstTxWarp>
                  </a:bodyPr>
                  <a:lstStyle/>
                  <a:p>
                    <a:endParaRPr lang="en-US" sz="450"/>
                  </a:p>
                </p:txBody>
              </p:sp>
              <p:sp>
                <p:nvSpPr>
                  <p:cNvPr id="302" name="Freeform 31699">
                    <a:extLst>
                      <a:ext uri="{FF2B5EF4-FFF2-40B4-BE49-F238E27FC236}">
                        <a16:creationId xmlns:a16="http://schemas.microsoft.com/office/drawing/2014/main" id="{5BF3D83C-93C9-4D07-A9E6-091903847406}"/>
                      </a:ext>
                    </a:extLst>
                  </p:cNvPr>
                  <p:cNvSpPr>
                    <a:spLocks/>
                  </p:cNvSpPr>
                  <p:nvPr/>
                </p:nvSpPr>
                <p:spPr bwMode="auto">
                  <a:xfrm>
                    <a:off x="-113130" y="7459447"/>
                    <a:ext cx="137496" cy="137496"/>
                  </a:xfrm>
                  <a:custGeom>
                    <a:avLst/>
                    <a:gdLst>
                      <a:gd name="T0" fmla="*/ 0 w 4"/>
                      <a:gd name="T1" fmla="*/ 2 h 4"/>
                      <a:gd name="T2" fmla="*/ 2 w 4"/>
                      <a:gd name="T3" fmla="*/ 0 h 4"/>
                      <a:gd name="T4" fmla="*/ 4 w 4"/>
                      <a:gd name="T5" fmla="*/ 2 h 4"/>
                      <a:gd name="T6" fmla="*/ 2 w 4"/>
                      <a:gd name="T7" fmla="*/ 4 h 4"/>
                      <a:gd name="T8" fmla="*/ 0 w 4"/>
                      <a:gd name="T9" fmla="*/ 2 h 4"/>
                    </a:gdLst>
                    <a:ahLst/>
                    <a:cxnLst>
                      <a:cxn ang="0">
                        <a:pos x="T0" y="T1"/>
                      </a:cxn>
                      <a:cxn ang="0">
                        <a:pos x="T2" y="T3"/>
                      </a:cxn>
                      <a:cxn ang="0">
                        <a:pos x="T4" y="T5"/>
                      </a:cxn>
                      <a:cxn ang="0">
                        <a:pos x="T6" y="T7"/>
                      </a:cxn>
                      <a:cxn ang="0">
                        <a:pos x="T8" y="T9"/>
                      </a:cxn>
                    </a:cxnLst>
                    <a:rect l="0" t="0" r="r" b="b"/>
                    <a:pathLst>
                      <a:path w="4" h="4">
                        <a:moveTo>
                          <a:pt x="0" y="2"/>
                        </a:moveTo>
                        <a:cubicBezTo>
                          <a:pt x="0" y="1"/>
                          <a:pt x="1" y="0"/>
                          <a:pt x="2" y="0"/>
                        </a:cubicBezTo>
                        <a:cubicBezTo>
                          <a:pt x="3" y="0"/>
                          <a:pt x="4" y="1"/>
                          <a:pt x="4" y="2"/>
                        </a:cubicBezTo>
                        <a:cubicBezTo>
                          <a:pt x="4" y="4"/>
                          <a:pt x="3" y="4"/>
                          <a:pt x="2" y="4"/>
                        </a:cubicBezTo>
                        <a:cubicBezTo>
                          <a:pt x="1" y="4"/>
                          <a:pt x="0" y="3"/>
                          <a:pt x="0" y="2"/>
                        </a:cubicBezTo>
                        <a:close/>
                      </a:path>
                    </a:pathLst>
                  </a:custGeom>
                  <a:solidFill>
                    <a:srgbClr val="AFD1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22860" tIns="11430" rIns="22860" bIns="11430" numCol="1" anchor="t" anchorCtr="0" compatLnSpc="1">
                    <a:prstTxWarp prst="textNoShape">
                      <a:avLst/>
                    </a:prstTxWarp>
                  </a:bodyPr>
                  <a:lstStyle/>
                  <a:p>
                    <a:endParaRPr lang="en-US" sz="450"/>
                  </a:p>
                </p:txBody>
              </p:sp>
            </p:grpSp>
            <p:sp>
              <p:nvSpPr>
                <p:cNvPr id="295" name="Freeform 31687">
                  <a:extLst>
                    <a:ext uri="{FF2B5EF4-FFF2-40B4-BE49-F238E27FC236}">
                      <a16:creationId xmlns:a16="http://schemas.microsoft.com/office/drawing/2014/main" id="{06BE06B1-4C6C-F1D2-097F-62A7C51CF999}"/>
                    </a:ext>
                  </a:extLst>
                </p:cNvPr>
                <p:cNvSpPr>
                  <a:spLocks/>
                </p:cNvSpPr>
                <p:nvPr/>
              </p:nvSpPr>
              <p:spPr bwMode="auto">
                <a:xfrm flipH="1">
                  <a:off x="1103702" y="2195323"/>
                  <a:ext cx="200791" cy="64793"/>
                </a:xfrm>
                <a:custGeom>
                  <a:avLst/>
                  <a:gdLst>
                    <a:gd name="T0" fmla="*/ 11 w 11"/>
                    <a:gd name="T1" fmla="*/ 3 h 7"/>
                    <a:gd name="T2" fmla="*/ 6 w 11"/>
                    <a:gd name="T3" fmla="*/ 7 h 7"/>
                    <a:gd name="T4" fmla="*/ 0 w 11"/>
                    <a:gd name="T5" fmla="*/ 4 h 7"/>
                    <a:gd name="T6" fmla="*/ 5 w 11"/>
                    <a:gd name="T7" fmla="*/ 0 h 7"/>
                    <a:gd name="T8" fmla="*/ 11 w 11"/>
                    <a:gd name="T9" fmla="*/ 3 h 7"/>
                  </a:gdLst>
                  <a:ahLst/>
                  <a:cxnLst>
                    <a:cxn ang="0">
                      <a:pos x="T0" y="T1"/>
                    </a:cxn>
                    <a:cxn ang="0">
                      <a:pos x="T2" y="T3"/>
                    </a:cxn>
                    <a:cxn ang="0">
                      <a:pos x="T4" y="T5"/>
                    </a:cxn>
                    <a:cxn ang="0">
                      <a:pos x="T6" y="T7"/>
                    </a:cxn>
                    <a:cxn ang="0">
                      <a:pos x="T8" y="T9"/>
                    </a:cxn>
                  </a:cxnLst>
                  <a:rect l="0" t="0" r="r" b="b"/>
                  <a:pathLst>
                    <a:path w="11" h="7">
                      <a:moveTo>
                        <a:pt x="11" y="3"/>
                      </a:moveTo>
                      <a:cubicBezTo>
                        <a:pt x="11" y="5"/>
                        <a:pt x="8" y="6"/>
                        <a:pt x="6" y="7"/>
                      </a:cubicBezTo>
                      <a:cubicBezTo>
                        <a:pt x="3" y="7"/>
                        <a:pt x="0" y="6"/>
                        <a:pt x="0" y="4"/>
                      </a:cubicBezTo>
                      <a:cubicBezTo>
                        <a:pt x="0" y="2"/>
                        <a:pt x="2" y="0"/>
                        <a:pt x="5" y="0"/>
                      </a:cubicBezTo>
                      <a:cubicBezTo>
                        <a:pt x="8" y="0"/>
                        <a:pt x="11" y="1"/>
                        <a:pt x="11" y="3"/>
                      </a:cubicBezTo>
                      <a:close/>
                    </a:path>
                  </a:pathLst>
                </a:custGeom>
                <a:solidFill>
                  <a:srgbClr val="FF9D78"/>
                </a:solidFill>
                <a:ln>
                  <a:noFill/>
                </a:ln>
              </p:spPr>
              <p:txBody>
                <a:bodyPr vert="horz" wrap="square" lIns="22860" tIns="11430" rIns="22860" bIns="11430" numCol="1" anchor="t" anchorCtr="0" compatLnSpc="1">
                  <a:prstTxWarp prst="textNoShape">
                    <a:avLst/>
                  </a:prstTxWarp>
                </a:bodyPr>
                <a:lstStyle/>
                <a:p>
                  <a:endParaRPr lang="en-US" sz="450"/>
                </a:p>
              </p:txBody>
            </p:sp>
            <p:sp>
              <p:nvSpPr>
                <p:cNvPr id="296" name="Freeform 295">
                  <a:extLst>
                    <a:ext uri="{FF2B5EF4-FFF2-40B4-BE49-F238E27FC236}">
                      <a16:creationId xmlns:a16="http://schemas.microsoft.com/office/drawing/2014/main" id="{F9B714EE-541A-0B3D-2C3A-DCD4E710671C}"/>
                    </a:ext>
                  </a:extLst>
                </p:cNvPr>
                <p:cNvSpPr>
                  <a:spLocks/>
                </p:cNvSpPr>
                <p:nvPr/>
              </p:nvSpPr>
              <p:spPr bwMode="auto">
                <a:xfrm flipH="1">
                  <a:off x="271771" y="1319160"/>
                  <a:ext cx="1364741" cy="710052"/>
                </a:xfrm>
                <a:custGeom>
                  <a:avLst/>
                  <a:gdLst>
                    <a:gd name="connsiteX0" fmla="*/ 649769 w 1364741"/>
                    <a:gd name="connsiteY0" fmla="*/ 0 h 710052"/>
                    <a:gd name="connsiteX1" fmla="*/ 34563 w 1364741"/>
                    <a:gd name="connsiteY1" fmla="*/ 132755 h 710052"/>
                    <a:gd name="connsiteX2" fmla="*/ 0 w 1364741"/>
                    <a:gd name="connsiteY2" fmla="*/ 152901 h 710052"/>
                    <a:gd name="connsiteX3" fmla="*/ 11432 w 1364741"/>
                    <a:gd name="connsiteY3" fmla="*/ 165070 h 710052"/>
                    <a:gd name="connsiteX4" fmla="*/ 71258 w 1364741"/>
                    <a:gd name="connsiteY4" fmla="*/ 212881 h 710052"/>
                    <a:gd name="connsiteX5" fmla="*/ 74150 w 1364741"/>
                    <a:gd name="connsiteY5" fmla="*/ 214518 h 710052"/>
                    <a:gd name="connsiteX6" fmla="*/ 72594 w 1364741"/>
                    <a:gd name="connsiteY6" fmla="*/ 222947 h 710052"/>
                    <a:gd name="connsiteX7" fmla="*/ 122083 w 1364741"/>
                    <a:gd name="connsiteY7" fmla="*/ 688329 h 710052"/>
                    <a:gd name="connsiteX8" fmla="*/ 219463 w 1364741"/>
                    <a:gd name="connsiteY8" fmla="*/ 274678 h 710052"/>
                    <a:gd name="connsiteX9" fmla="*/ 251743 w 1364741"/>
                    <a:gd name="connsiteY9" fmla="*/ 271521 h 710052"/>
                    <a:gd name="connsiteX10" fmla="*/ 268437 w 1364741"/>
                    <a:gd name="connsiteY10" fmla="*/ 267433 h 710052"/>
                    <a:gd name="connsiteX11" fmla="*/ 315785 w 1364741"/>
                    <a:gd name="connsiteY11" fmla="*/ 270728 h 710052"/>
                    <a:gd name="connsiteX12" fmla="*/ 549159 w 1364741"/>
                    <a:gd name="connsiteY12" fmla="*/ 247991 h 710052"/>
                    <a:gd name="connsiteX13" fmla="*/ 599620 w 1364741"/>
                    <a:gd name="connsiteY13" fmla="*/ 233318 h 710052"/>
                    <a:gd name="connsiteX14" fmla="*/ 614726 w 1364741"/>
                    <a:gd name="connsiteY14" fmla="*/ 232121 h 710052"/>
                    <a:gd name="connsiteX15" fmla="*/ 910345 w 1364741"/>
                    <a:gd name="connsiteY15" fmla="*/ 219706 h 710052"/>
                    <a:gd name="connsiteX16" fmla="*/ 1174858 w 1364741"/>
                    <a:gd name="connsiteY16" fmla="*/ 308025 h 710052"/>
                    <a:gd name="connsiteX17" fmla="*/ 1290924 w 1364741"/>
                    <a:gd name="connsiteY17" fmla="*/ 707576 h 710052"/>
                    <a:gd name="connsiteX18" fmla="*/ 1329599 w 1364741"/>
                    <a:gd name="connsiteY18" fmla="*/ 547773 h 710052"/>
                    <a:gd name="connsiteX19" fmla="*/ 1343229 w 1364741"/>
                    <a:gd name="connsiteY19" fmla="*/ 478360 h 710052"/>
                    <a:gd name="connsiteX20" fmla="*/ 1364741 w 1364741"/>
                    <a:gd name="connsiteY20" fmla="*/ 364627 h 710052"/>
                    <a:gd name="connsiteX21" fmla="*/ 1362678 w 1364741"/>
                    <a:gd name="connsiteY21" fmla="*/ 190015 h 710052"/>
                    <a:gd name="connsiteX22" fmla="*/ 1362651 w 1364741"/>
                    <a:gd name="connsiteY22" fmla="*/ 189688 h 710052"/>
                    <a:gd name="connsiteX23" fmla="*/ 1264975 w 1364741"/>
                    <a:gd name="connsiteY23" fmla="*/ 132755 h 710052"/>
                    <a:gd name="connsiteX24" fmla="*/ 649769 w 1364741"/>
                    <a:gd name="connsiteY24" fmla="*/ 0 h 710052"/>
                    <a:gd name="connsiteX0" fmla="*/ 649769 w 1364741"/>
                    <a:gd name="connsiteY0" fmla="*/ 0 h 710052"/>
                    <a:gd name="connsiteX1" fmla="*/ 34563 w 1364741"/>
                    <a:gd name="connsiteY1" fmla="*/ 132755 h 710052"/>
                    <a:gd name="connsiteX2" fmla="*/ 0 w 1364741"/>
                    <a:gd name="connsiteY2" fmla="*/ 152901 h 710052"/>
                    <a:gd name="connsiteX3" fmla="*/ 11432 w 1364741"/>
                    <a:gd name="connsiteY3" fmla="*/ 165070 h 710052"/>
                    <a:gd name="connsiteX4" fmla="*/ 71258 w 1364741"/>
                    <a:gd name="connsiteY4" fmla="*/ 212881 h 710052"/>
                    <a:gd name="connsiteX5" fmla="*/ 74150 w 1364741"/>
                    <a:gd name="connsiteY5" fmla="*/ 214518 h 710052"/>
                    <a:gd name="connsiteX6" fmla="*/ 72594 w 1364741"/>
                    <a:gd name="connsiteY6" fmla="*/ 222947 h 710052"/>
                    <a:gd name="connsiteX7" fmla="*/ 122083 w 1364741"/>
                    <a:gd name="connsiteY7" fmla="*/ 688329 h 710052"/>
                    <a:gd name="connsiteX8" fmla="*/ 219463 w 1364741"/>
                    <a:gd name="connsiteY8" fmla="*/ 274678 h 710052"/>
                    <a:gd name="connsiteX9" fmla="*/ 251743 w 1364741"/>
                    <a:gd name="connsiteY9" fmla="*/ 271521 h 710052"/>
                    <a:gd name="connsiteX10" fmla="*/ 268437 w 1364741"/>
                    <a:gd name="connsiteY10" fmla="*/ 267433 h 710052"/>
                    <a:gd name="connsiteX11" fmla="*/ 315785 w 1364741"/>
                    <a:gd name="connsiteY11" fmla="*/ 270728 h 710052"/>
                    <a:gd name="connsiteX12" fmla="*/ 549159 w 1364741"/>
                    <a:gd name="connsiteY12" fmla="*/ 247991 h 710052"/>
                    <a:gd name="connsiteX13" fmla="*/ 599620 w 1364741"/>
                    <a:gd name="connsiteY13" fmla="*/ 233318 h 710052"/>
                    <a:gd name="connsiteX14" fmla="*/ 614726 w 1364741"/>
                    <a:gd name="connsiteY14" fmla="*/ 232121 h 710052"/>
                    <a:gd name="connsiteX15" fmla="*/ 910345 w 1364741"/>
                    <a:gd name="connsiteY15" fmla="*/ 219706 h 710052"/>
                    <a:gd name="connsiteX16" fmla="*/ 1174858 w 1364741"/>
                    <a:gd name="connsiteY16" fmla="*/ 308025 h 710052"/>
                    <a:gd name="connsiteX17" fmla="*/ 1290924 w 1364741"/>
                    <a:gd name="connsiteY17" fmla="*/ 707576 h 710052"/>
                    <a:gd name="connsiteX18" fmla="*/ 1329599 w 1364741"/>
                    <a:gd name="connsiteY18" fmla="*/ 547773 h 710052"/>
                    <a:gd name="connsiteX19" fmla="*/ 1343229 w 1364741"/>
                    <a:gd name="connsiteY19" fmla="*/ 478360 h 710052"/>
                    <a:gd name="connsiteX20" fmla="*/ 1364741 w 1364741"/>
                    <a:gd name="connsiteY20" fmla="*/ 364627 h 710052"/>
                    <a:gd name="connsiteX21" fmla="*/ 1362678 w 1364741"/>
                    <a:gd name="connsiteY21" fmla="*/ 190015 h 710052"/>
                    <a:gd name="connsiteX22" fmla="*/ 1298256 w 1364741"/>
                    <a:gd name="connsiteY22" fmla="*/ 202567 h 710052"/>
                    <a:gd name="connsiteX23" fmla="*/ 1264975 w 1364741"/>
                    <a:gd name="connsiteY23" fmla="*/ 132755 h 710052"/>
                    <a:gd name="connsiteX24" fmla="*/ 649769 w 1364741"/>
                    <a:gd name="connsiteY24" fmla="*/ 0 h 710052"/>
                    <a:gd name="connsiteX0" fmla="*/ 649769 w 1364741"/>
                    <a:gd name="connsiteY0" fmla="*/ 0 h 710052"/>
                    <a:gd name="connsiteX1" fmla="*/ 34563 w 1364741"/>
                    <a:gd name="connsiteY1" fmla="*/ 132755 h 710052"/>
                    <a:gd name="connsiteX2" fmla="*/ 0 w 1364741"/>
                    <a:gd name="connsiteY2" fmla="*/ 152901 h 710052"/>
                    <a:gd name="connsiteX3" fmla="*/ 11432 w 1364741"/>
                    <a:gd name="connsiteY3" fmla="*/ 165070 h 710052"/>
                    <a:gd name="connsiteX4" fmla="*/ 71258 w 1364741"/>
                    <a:gd name="connsiteY4" fmla="*/ 212881 h 710052"/>
                    <a:gd name="connsiteX5" fmla="*/ 74150 w 1364741"/>
                    <a:gd name="connsiteY5" fmla="*/ 214518 h 710052"/>
                    <a:gd name="connsiteX6" fmla="*/ 72594 w 1364741"/>
                    <a:gd name="connsiteY6" fmla="*/ 222947 h 710052"/>
                    <a:gd name="connsiteX7" fmla="*/ 122083 w 1364741"/>
                    <a:gd name="connsiteY7" fmla="*/ 688329 h 710052"/>
                    <a:gd name="connsiteX8" fmla="*/ 219463 w 1364741"/>
                    <a:gd name="connsiteY8" fmla="*/ 274678 h 710052"/>
                    <a:gd name="connsiteX9" fmla="*/ 251743 w 1364741"/>
                    <a:gd name="connsiteY9" fmla="*/ 271521 h 710052"/>
                    <a:gd name="connsiteX10" fmla="*/ 268437 w 1364741"/>
                    <a:gd name="connsiteY10" fmla="*/ 267433 h 710052"/>
                    <a:gd name="connsiteX11" fmla="*/ 315785 w 1364741"/>
                    <a:gd name="connsiteY11" fmla="*/ 270728 h 710052"/>
                    <a:gd name="connsiteX12" fmla="*/ 549159 w 1364741"/>
                    <a:gd name="connsiteY12" fmla="*/ 247991 h 710052"/>
                    <a:gd name="connsiteX13" fmla="*/ 599620 w 1364741"/>
                    <a:gd name="connsiteY13" fmla="*/ 233318 h 710052"/>
                    <a:gd name="connsiteX14" fmla="*/ 614726 w 1364741"/>
                    <a:gd name="connsiteY14" fmla="*/ 232121 h 710052"/>
                    <a:gd name="connsiteX15" fmla="*/ 910345 w 1364741"/>
                    <a:gd name="connsiteY15" fmla="*/ 219706 h 710052"/>
                    <a:gd name="connsiteX16" fmla="*/ 1174858 w 1364741"/>
                    <a:gd name="connsiteY16" fmla="*/ 308025 h 710052"/>
                    <a:gd name="connsiteX17" fmla="*/ 1290924 w 1364741"/>
                    <a:gd name="connsiteY17" fmla="*/ 707576 h 710052"/>
                    <a:gd name="connsiteX18" fmla="*/ 1329599 w 1364741"/>
                    <a:gd name="connsiteY18" fmla="*/ 547773 h 710052"/>
                    <a:gd name="connsiteX19" fmla="*/ 1343229 w 1364741"/>
                    <a:gd name="connsiteY19" fmla="*/ 478360 h 710052"/>
                    <a:gd name="connsiteX20" fmla="*/ 1364741 w 1364741"/>
                    <a:gd name="connsiteY20" fmla="*/ 364627 h 710052"/>
                    <a:gd name="connsiteX21" fmla="*/ 1298256 w 1364741"/>
                    <a:gd name="connsiteY21" fmla="*/ 202567 h 710052"/>
                    <a:gd name="connsiteX22" fmla="*/ 1264975 w 1364741"/>
                    <a:gd name="connsiteY22" fmla="*/ 132755 h 710052"/>
                    <a:gd name="connsiteX23" fmla="*/ 649769 w 1364741"/>
                    <a:gd name="connsiteY23" fmla="*/ 0 h 710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364741" h="710052">
                      <a:moveTo>
                        <a:pt x="649769" y="0"/>
                      </a:moveTo>
                      <a:cubicBezTo>
                        <a:pt x="421883" y="0"/>
                        <a:pt x="210177" y="48940"/>
                        <a:pt x="34563" y="132755"/>
                      </a:cubicBezTo>
                      <a:lnTo>
                        <a:pt x="0" y="152901"/>
                      </a:lnTo>
                      <a:lnTo>
                        <a:pt x="11432" y="165070"/>
                      </a:lnTo>
                      <a:cubicBezTo>
                        <a:pt x="27936" y="181700"/>
                        <a:pt x="48566" y="198330"/>
                        <a:pt x="71258" y="212881"/>
                      </a:cubicBezTo>
                      <a:lnTo>
                        <a:pt x="74150" y="214518"/>
                      </a:lnTo>
                      <a:lnTo>
                        <a:pt x="72594" y="222947"/>
                      </a:lnTo>
                      <a:cubicBezTo>
                        <a:pt x="50527" y="401941"/>
                        <a:pt x="122083" y="688329"/>
                        <a:pt x="122083" y="688329"/>
                      </a:cubicBezTo>
                      <a:cubicBezTo>
                        <a:pt x="208689" y="553705"/>
                        <a:pt x="219463" y="274678"/>
                        <a:pt x="219463" y="274678"/>
                      </a:cubicBezTo>
                      <a:cubicBezTo>
                        <a:pt x="230272" y="274678"/>
                        <a:pt x="241089" y="273475"/>
                        <a:pt x="251743" y="271521"/>
                      </a:cubicBezTo>
                      <a:lnTo>
                        <a:pt x="268437" y="267433"/>
                      </a:lnTo>
                      <a:lnTo>
                        <a:pt x="315785" y="270728"/>
                      </a:lnTo>
                      <a:cubicBezTo>
                        <a:pt x="393920" y="273716"/>
                        <a:pt x="473086" y="266830"/>
                        <a:pt x="549159" y="247991"/>
                      </a:cubicBezTo>
                      <a:lnTo>
                        <a:pt x="599620" y="233318"/>
                      </a:lnTo>
                      <a:lnTo>
                        <a:pt x="614726" y="232121"/>
                      </a:lnTo>
                      <a:cubicBezTo>
                        <a:pt x="726070" y="223213"/>
                        <a:pt x="840651" y="214525"/>
                        <a:pt x="910345" y="219706"/>
                      </a:cubicBezTo>
                      <a:cubicBezTo>
                        <a:pt x="1049733" y="230067"/>
                        <a:pt x="1109772" y="244475"/>
                        <a:pt x="1174858" y="308025"/>
                      </a:cubicBezTo>
                      <a:cubicBezTo>
                        <a:pt x="1228868" y="519637"/>
                        <a:pt x="1261999" y="683585"/>
                        <a:pt x="1290924" y="707576"/>
                      </a:cubicBezTo>
                      <a:cubicBezTo>
                        <a:pt x="1312618" y="725570"/>
                        <a:pt x="1315578" y="642780"/>
                        <a:pt x="1329599" y="547773"/>
                      </a:cubicBezTo>
                      <a:lnTo>
                        <a:pt x="1343229" y="478360"/>
                      </a:lnTo>
                      <a:lnTo>
                        <a:pt x="1364741" y="364627"/>
                      </a:lnTo>
                      <a:cubicBezTo>
                        <a:pt x="1357246" y="318662"/>
                        <a:pt x="1314884" y="241212"/>
                        <a:pt x="1298256" y="202567"/>
                      </a:cubicBezTo>
                      <a:cubicBezTo>
                        <a:pt x="1265697" y="183589"/>
                        <a:pt x="1297534" y="151733"/>
                        <a:pt x="1264975" y="132755"/>
                      </a:cubicBezTo>
                      <a:cubicBezTo>
                        <a:pt x="1089361" y="48940"/>
                        <a:pt x="877656" y="0"/>
                        <a:pt x="649769" y="0"/>
                      </a:cubicBezTo>
                      <a:close/>
                    </a:path>
                  </a:pathLst>
                </a:custGeom>
                <a:solidFill>
                  <a:srgbClr val="323B45"/>
                </a:solidFill>
                <a:ln>
                  <a:noFill/>
                </a:ln>
              </p:spPr>
              <p:txBody>
                <a:bodyPr vert="horz" wrap="square" lIns="22860" tIns="11430" rIns="22860" bIns="11430" numCol="1" anchor="t" anchorCtr="0" compatLnSpc="1">
                  <a:prstTxWarp prst="textNoShape">
                    <a:avLst/>
                  </a:prstTxWarp>
                  <a:noAutofit/>
                </a:bodyPr>
                <a:lstStyle/>
                <a:p>
                  <a:endParaRPr lang="en-US" sz="450"/>
                </a:p>
              </p:txBody>
            </p:sp>
            <p:sp>
              <p:nvSpPr>
                <p:cNvPr id="297" name="Freeform 296">
                  <a:extLst>
                    <a:ext uri="{FF2B5EF4-FFF2-40B4-BE49-F238E27FC236}">
                      <a16:creationId xmlns:a16="http://schemas.microsoft.com/office/drawing/2014/main" id="{3E7529FF-8BD1-6535-65EF-A5D99776E8BE}"/>
                    </a:ext>
                  </a:extLst>
                </p:cNvPr>
                <p:cNvSpPr>
                  <a:spLocks/>
                </p:cNvSpPr>
                <p:nvPr/>
              </p:nvSpPr>
              <p:spPr bwMode="auto">
                <a:xfrm rot="967563" flipH="1">
                  <a:off x="334362" y="934202"/>
                  <a:ext cx="1338436" cy="1121848"/>
                </a:xfrm>
                <a:custGeom>
                  <a:avLst/>
                  <a:gdLst>
                    <a:gd name="connsiteX0" fmla="*/ 822876 w 1503164"/>
                    <a:gd name="connsiteY0" fmla="*/ 26563 h 1259919"/>
                    <a:gd name="connsiteX1" fmla="*/ 781368 w 1503164"/>
                    <a:gd name="connsiteY1" fmla="*/ 17194 h 1259919"/>
                    <a:gd name="connsiteX2" fmla="*/ 587700 w 1503164"/>
                    <a:gd name="connsiteY2" fmla="*/ 68776 h 1259919"/>
                    <a:gd name="connsiteX3" fmla="*/ 432765 w 1503164"/>
                    <a:gd name="connsiteY3" fmla="*/ 0 h 1259919"/>
                    <a:gd name="connsiteX4" fmla="*/ 303653 w 1503164"/>
                    <a:gd name="connsiteY4" fmla="*/ 85970 h 1259919"/>
                    <a:gd name="connsiteX5" fmla="*/ 97073 w 1503164"/>
                    <a:gd name="connsiteY5" fmla="*/ 68776 h 1259919"/>
                    <a:gd name="connsiteX6" fmla="*/ 85347 w 1503164"/>
                    <a:gd name="connsiteY6" fmla="*/ 78853 h 1259919"/>
                    <a:gd name="connsiteX7" fmla="*/ 71906 w 1503164"/>
                    <a:gd name="connsiteY7" fmla="*/ 84951 h 1259919"/>
                    <a:gd name="connsiteX8" fmla="*/ 125810 w 1503164"/>
                    <a:gd name="connsiteY8" fmla="*/ 626120 h 1259919"/>
                    <a:gd name="connsiteX9" fmla="*/ 1160588 w 1503164"/>
                    <a:gd name="connsiteY9" fmla="*/ 652798 h 1259919"/>
                    <a:gd name="connsiteX10" fmla="*/ 1361511 w 1503164"/>
                    <a:gd name="connsiteY10" fmla="*/ 1255902 h 1259919"/>
                    <a:gd name="connsiteX11" fmla="*/ 1394728 w 1503164"/>
                    <a:gd name="connsiteY11" fmla="*/ 507067 h 1259919"/>
                    <a:gd name="connsiteX12" fmla="*/ 1376329 w 1503164"/>
                    <a:gd name="connsiteY12" fmla="*/ 489415 h 1259919"/>
                    <a:gd name="connsiteX13" fmla="*/ 1410754 w 1503164"/>
                    <a:gd name="connsiteY13" fmla="*/ 464331 h 1259919"/>
                    <a:gd name="connsiteX14" fmla="*/ 1433916 w 1503164"/>
                    <a:gd name="connsiteY14" fmla="*/ 416251 h 1259919"/>
                    <a:gd name="connsiteX15" fmla="*/ 1341930 w 1503164"/>
                    <a:gd name="connsiteY15" fmla="*/ 441550 h 1259919"/>
                    <a:gd name="connsiteX16" fmla="*/ 1329783 w 1503164"/>
                    <a:gd name="connsiteY16" fmla="*/ 448271 h 1259919"/>
                    <a:gd name="connsiteX17" fmla="*/ 1301709 w 1503164"/>
                    <a:gd name="connsiteY17" fmla="*/ 430929 h 1259919"/>
                    <a:gd name="connsiteX18" fmla="*/ 1313300 w 1503164"/>
                    <a:gd name="connsiteY18" fmla="*/ 417596 h 1259919"/>
                    <a:gd name="connsiteX19" fmla="*/ 1405008 w 1503164"/>
                    <a:gd name="connsiteY19" fmla="*/ 223382 h 1259919"/>
                    <a:gd name="connsiteX20" fmla="*/ 1267870 w 1503164"/>
                    <a:gd name="connsiteY20" fmla="*/ 368243 h 1259919"/>
                    <a:gd name="connsiteX21" fmla="*/ 1259400 w 1503164"/>
                    <a:gd name="connsiteY21" fmla="*/ 384364 h 1259919"/>
                    <a:gd name="connsiteX22" fmla="*/ 1244665 w 1503164"/>
                    <a:gd name="connsiteY22" fmla="*/ 350945 h 1259919"/>
                    <a:gd name="connsiteX23" fmla="*/ 1151293 w 1503164"/>
                    <a:gd name="connsiteY23" fmla="*/ 261915 h 1259919"/>
                    <a:gd name="connsiteX24" fmla="*/ 1145735 w 1503164"/>
                    <a:gd name="connsiteY24" fmla="*/ 259255 h 1259919"/>
                    <a:gd name="connsiteX25" fmla="*/ 1147926 w 1503164"/>
                    <a:gd name="connsiteY25" fmla="*/ 233865 h 1259919"/>
                    <a:gd name="connsiteX26" fmla="*/ 1000859 w 1503164"/>
                    <a:gd name="connsiteY26" fmla="*/ 111761 h 1259919"/>
                    <a:gd name="connsiteX27" fmla="*/ 884658 w 1503164"/>
                    <a:gd name="connsiteY27" fmla="*/ 120358 h 1259919"/>
                    <a:gd name="connsiteX28" fmla="*/ 822876 w 1503164"/>
                    <a:gd name="connsiteY28" fmla="*/ 26563 h 1259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503164" h="1259919">
                      <a:moveTo>
                        <a:pt x="822876" y="26563"/>
                      </a:moveTo>
                      <a:cubicBezTo>
                        <a:pt x="811225" y="22567"/>
                        <a:pt x="797507" y="19343"/>
                        <a:pt x="781368" y="17194"/>
                      </a:cubicBezTo>
                      <a:cubicBezTo>
                        <a:pt x="652256" y="0"/>
                        <a:pt x="587700" y="68776"/>
                        <a:pt x="587700" y="68776"/>
                      </a:cubicBezTo>
                      <a:cubicBezTo>
                        <a:pt x="587700" y="68776"/>
                        <a:pt x="548966" y="0"/>
                        <a:pt x="432765" y="0"/>
                      </a:cubicBezTo>
                      <a:cubicBezTo>
                        <a:pt x="316564" y="8597"/>
                        <a:pt x="303653" y="85970"/>
                        <a:pt x="303653" y="85970"/>
                      </a:cubicBezTo>
                      <a:cubicBezTo>
                        <a:pt x="303653" y="85970"/>
                        <a:pt x="226185" y="0"/>
                        <a:pt x="97073" y="68776"/>
                      </a:cubicBezTo>
                      <a:lnTo>
                        <a:pt x="85347" y="78853"/>
                      </a:lnTo>
                      <a:lnTo>
                        <a:pt x="71906" y="84951"/>
                      </a:lnTo>
                      <a:cubicBezTo>
                        <a:pt x="6890" y="138271"/>
                        <a:pt x="-72200" y="364491"/>
                        <a:pt x="125810" y="626120"/>
                      </a:cubicBezTo>
                      <a:cubicBezTo>
                        <a:pt x="352106" y="925126"/>
                        <a:pt x="1006657" y="608292"/>
                        <a:pt x="1160588" y="652798"/>
                      </a:cubicBezTo>
                      <a:cubicBezTo>
                        <a:pt x="1328566" y="720830"/>
                        <a:pt x="1270497" y="1210122"/>
                        <a:pt x="1361511" y="1255902"/>
                      </a:cubicBezTo>
                      <a:cubicBezTo>
                        <a:pt x="1436602" y="1311676"/>
                        <a:pt x="1619775" y="772788"/>
                        <a:pt x="1394728" y="507067"/>
                      </a:cubicBezTo>
                      <a:lnTo>
                        <a:pt x="1376329" y="489415"/>
                      </a:lnTo>
                      <a:lnTo>
                        <a:pt x="1410754" y="464331"/>
                      </a:lnTo>
                      <a:cubicBezTo>
                        <a:pt x="1430338" y="446930"/>
                        <a:pt x="1440606" y="429718"/>
                        <a:pt x="1433916" y="416251"/>
                      </a:cubicBezTo>
                      <a:cubicBezTo>
                        <a:pt x="1440070" y="394967"/>
                        <a:pt x="1391769" y="415598"/>
                        <a:pt x="1341930" y="441550"/>
                      </a:cubicBezTo>
                      <a:lnTo>
                        <a:pt x="1329783" y="448271"/>
                      </a:lnTo>
                      <a:lnTo>
                        <a:pt x="1301709" y="430929"/>
                      </a:lnTo>
                      <a:lnTo>
                        <a:pt x="1313300" y="417596"/>
                      </a:lnTo>
                      <a:cubicBezTo>
                        <a:pt x="1377458" y="341547"/>
                        <a:pt x="1453846" y="237502"/>
                        <a:pt x="1405008" y="223382"/>
                      </a:cubicBezTo>
                      <a:cubicBezTo>
                        <a:pt x="1365939" y="212086"/>
                        <a:pt x="1312020" y="288752"/>
                        <a:pt x="1267870" y="368243"/>
                      </a:cubicBezTo>
                      <a:lnTo>
                        <a:pt x="1259400" y="384364"/>
                      </a:lnTo>
                      <a:lnTo>
                        <a:pt x="1244665" y="350945"/>
                      </a:lnTo>
                      <a:cubicBezTo>
                        <a:pt x="1221763" y="313958"/>
                        <a:pt x="1189688" y="284754"/>
                        <a:pt x="1151293" y="261915"/>
                      </a:cubicBezTo>
                      <a:lnTo>
                        <a:pt x="1145735" y="259255"/>
                      </a:lnTo>
                      <a:lnTo>
                        <a:pt x="1147926" y="233865"/>
                      </a:lnTo>
                      <a:cubicBezTo>
                        <a:pt x="1138848" y="176238"/>
                        <a:pt x="1088010" y="124656"/>
                        <a:pt x="1000859" y="111761"/>
                      </a:cubicBezTo>
                      <a:cubicBezTo>
                        <a:pt x="936303" y="103164"/>
                        <a:pt x="884658" y="120358"/>
                        <a:pt x="884658" y="120358"/>
                      </a:cubicBezTo>
                      <a:cubicBezTo>
                        <a:pt x="884658" y="120358"/>
                        <a:pt x="904428" y="54537"/>
                        <a:pt x="822876" y="26563"/>
                      </a:cubicBezTo>
                      <a:close/>
                    </a:path>
                  </a:pathLst>
                </a:custGeom>
                <a:solidFill>
                  <a:srgbClr val="323B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noAutofit/>
                </a:bodyPr>
                <a:lstStyle/>
                <a:p>
                  <a:endParaRPr lang="en-US" sz="900"/>
                </a:p>
              </p:txBody>
            </p:sp>
            <p:sp>
              <p:nvSpPr>
                <p:cNvPr id="298" name="Freeform 133">
                  <a:extLst>
                    <a:ext uri="{FF2B5EF4-FFF2-40B4-BE49-F238E27FC236}">
                      <a16:creationId xmlns:a16="http://schemas.microsoft.com/office/drawing/2014/main" id="{8F686016-B686-F6F7-0353-B97BCAD8BD24}"/>
                    </a:ext>
                  </a:extLst>
                </p:cNvPr>
                <p:cNvSpPr>
                  <a:spLocks/>
                </p:cNvSpPr>
                <p:nvPr/>
              </p:nvSpPr>
              <p:spPr bwMode="auto">
                <a:xfrm>
                  <a:off x="793593" y="2188852"/>
                  <a:ext cx="281550" cy="102382"/>
                </a:xfrm>
                <a:custGeom>
                  <a:avLst/>
                  <a:gdLst>
                    <a:gd name="T0" fmla="*/ 23 w 26"/>
                    <a:gd name="T1" fmla="*/ 2 h 9"/>
                    <a:gd name="T2" fmla="*/ 3 w 26"/>
                    <a:gd name="T3" fmla="*/ 2 h 9"/>
                    <a:gd name="T4" fmla="*/ 13 w 26"/>
                    <a:gd name="T5" fmla="*/ 9 h 9"/>
                    <a:gd name="T6" fmla="*/ 23 w 26"/>
                    <a:gd name="T7" fmla="*/ 2 h 9"/>
                  </a:gdLst>
                  <a:ahLst/>
                  <a:cxnLst>
                    <a:cxn ang="0">
                      <a:pos x="T0" y="T1"/>
                    </a:cxn>
                    <a:cxn ang="0">
                      <a:pos x="T2" y="T3"/>
                    </a:cxn>
                    <a:cxn ang="0">
                      <a:pos x="T4" y="T5"/>
                    </a:cxn>
                    <a:cxn ang="0">
                      <a:pos x="T6" y="T7"/>
                    </a:cxn>
                  </a:cxnLst>
                  <a:rect l="0" t="0" r="r" b="b"/>
                  <a:pathLst>
                    <a:path w="26" h="9">
                      <a:moveTo>
                        <a:pt x="23" y="2"/>
                      </a:moveTo>
                      <a:cubicBezTo>
                        <a:pt x="19" y="0"/>
                        <a:pt x="6" y="0"/>
                        <a:pt x="3" y="2"/>
                      </a:cubicBezTo>
                      <a:cubicBezTo>
                        <a:pt x="0" y="3"/>
                        <a:pt x="10" y="9"/>
                        <a:pt x="13" y="9"/>
                      </a:cubicBezTo>
                      <a:cubicBezTo>
                        <a:pt x="16" y="9"/>
                        <a:pt x="26" y="3"/>
                        <a:pt x="23" y="2"/>
                      </a:cubicBezTo>
                    </a:path>
                  </a:pathLst>
                </a:custGeom>
                <a:solidFill>
                  <a:srgbClr val="ED90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22860" tIns="11430" rIns="22860" bIns="11430" numCol="1" anchor="t" anchorCtr="0" compatLnSpc="1">
                  <a:prstTxWarp prst="textNoShape">
                    <a:avLst/>
                  </a:prstTxWarp>
                </a:bodyPr>
                <a:lstStyle/>
                <a:p>
                  <a:endParaRPr lang="en-US" sz="450"/>
                </a:p>
              </p:txBody>
            </p:sp>
          </p:grpSp>
          <p:sp>
            <p:nvSpPr>
              <p:cNvPr id="174" name="Freeform 756">
                <a:extLst>
                  <a:ext uri="{FF2B5EF4-FFF2-40B4-BE49-F238E27FC236}">
                    <a16:creationId xmlns:a16="http://schemas.microsoft.com/office/drawing/2014/main" id="{A90AC721-5655-C3AC-D3D9-0E08774A72D3}"/>
                  </a:ext>
                </a:extLst>
              </p:cNvPr>
              <p:cNvSpPr>
                <a:spLocks noEditPoints="1"/>
              </p:cNvSpPr>
              <p:nvPr/>
            </p:nvSpPr>
            <p:spPr bwMode="auto">
              <a:xfrm>
                <a:off x="2179637" y="3151648"/>
                <a:ext cx="1776954" cy="872115"/>
              </a:xfrm>
              <a:custGeom>
                <a:avLst/>
                <a:gdLst>
                  <a:gd name="T0" fmla="*/ 51 w 62"/>
                  <a:gd name="T1" fmla="*/ 0 h 26"/>
                  <a:gd name="T2" fmla="*/ 61 w 62"/>
                  <a:gd name="T3" fmla="*/ 2 h 26"/>
                  <a:gd name="T4" fmla="*/ 62 w 62"/>
                  <a:gd name="T5" fmla="*/ 3 h 26"/>
                  <a:gd name="T6" fmla="*/ 62 w 62"/>
                  <a:gd name="T7" fmla="*/ 8 h 26"/>
                  <a:gd name="T8" fmla="*/ 61 w 62"/>
                  <a:gd name="T9" fmla="*/ 10 h 26"/>
                  <a:gd name="T10" fmla="*/ 61 w 62"/>
                  <a:gd name="T11" fmla="*/ 11 h 26"/>
                  <a:gd name="T12" fmla="*/ 58 w 62"/>
                  <a:gd name="T13" fmla="*/ 21 h 26"/>
                  <a:gd name="T14" fmla="*/ 53 w 62"/>
                  <a:gd name="T15" fmla="*/ 25 h 26"/>
                  <a:gd name="T16" fmla="*/ 42 w 62"/>
                  <a:gd name="T17" fmla="*/ 25 h 26"/>
                  <a:gd name="T18" fmla="*/ 37 w 62"/>
                  <a:gd name="T19" fmla="*/ 21 h 26"/>
                  <a:gd name="T20" fmla="*/ 34 w 62"/>
                  <a:gd name="T21" fmla="*/ 15 h 26"/>
                  <a:gd name="T22" fmla="*/ 33 w 62"/>
                  <a:gd name="T23" fmla="*/ 7 h 26"/>
                  <a:gd name="T24" fmla="*/ 31 w 62"/>
                  <a:gd name="T25" fmla="*/ 6 h 26"/>
                  <a:gd name="T26" fmla="*/ 29 w 62"/>
                  <a:gd name="T27" fmla="*/ 7 h 26"/>
                  <a:gd name="T28" fmla="*/ 29 w 62"/>
                  <a:gd name="T29" fmla="*/ 9 h 26"/>
                  <a:gd name="T30" fmla="*/ 25 w 62"/>
                  <a:gd name="T31" fmla="*/ 21 h 26"/>
                  <a:gd name="T32" fmla="*/ 19 w 62"/>
                  <a:gd name="T33" fmla="*/ 25 h 26"/>
                  <a:gd name="T34" fmla="*/ 10 w 62"/>
                  <a:gd name="T35" fmla="*/ 26 h 26"/>
                  <a:gd name="T36" fmla="*/ 4 w 62"/>
                  <a:gd name="T37" fmla="*/ 21 h 26"/>
                  <a:gd name="T38" fmla="*/ 1 w 62"/>
                  <a:gd name="T39" fmla="*/ 11 h 26"/>
                  <a:gd name="T40" fmla="*/ 1 w 62"/>
                  <a:gd name="T41" fmla="*/ 9 h 26"/>
                  <a:gd name="T42" fmla="*/ 0 w 62"/>
                  <a:gd name="T43" fmla="*/ 8 h 26"/>
                  <a:gd name="T44" fmla="*/ 0 w 62"/>
                  <a:gd name="T45" fmla="*/ 3 h 26"/>
                  <a:gd name="T46" fmla="*/ 2 w 62"/>
                  <a:gd name="T47" fmla="*/ 1 h 26"/>
                  <a:gd name="T48" fmla="*/ 10 w 62"/>
                  <a:gd name="T49" fmla="*/ 0 h 26"/>
                  <a:gd name="T50" fmla="*/ 24 w 62"/>
                  <a:gd name="T51" fmla="*/ 1 h 26"/>
                  <a:gd name="T52" fmla="*/ 36 w 62"/>
                  <a:gd name="T53" fmla="*/ 1 h 26"/>
                  <a:gd name="T54" fmla="*/ 46 w 62"/>
                  <a:gd name="T55" fmla="*/ 0 h 26"/>
                  <a:gd name="T56" fmla="*/ 51 w 62"/>
                  <a:gd name="T57" fmla="*/ 0 h 26"/>
                  <a:gd name="T58" fmla="*/ 38 w 62"/>
                  <a:gd name="T59" fmla="*/ 4 h 26"/>
                  <a:gd name="T60" fmla="*/ 35 w 62"/>
                  <a:gd name="T61" fmla="*/ 9 h 26"/>
                  <a:gd name="T62" fmla="*/ 38 w 62"/>
                  <a:gd name="T63" fmla="*/ 20 h 26"/>
                  <a:gd name="T64" fmla="*/ 44 w 62"/>
                  <a:gd name="T65" fmla="*/ 23 h 26"/>
                  <a:gd name="T66" fmla="*/ 53 w 62"/>
                  <a:gd name="T67" fmla="*/ 23 h 26"/>
                  <a:gd name="T68" fmla="*/ 56 w 62"/>
                  <a:gd name="T69" fmla="*/ 21 h 26"/>
                  <a:gd name="T70" fmla="*/ 57 w 62"/>
                  <a:gd name="T71" fmla="*/ 6 h 26"/>
                  <a:gd name="T72" fmla="*/ 55 w 62"/>
                  <a:gd name="T73" fmla="*/ 4 h 26"/>
                  <a:gd name="T74" fmla="*/ 49 w 62"/>
                  <a:gd name="T75" fmla="*/ 3 h 26"/>
                  <a:gd name="T76" fmla="*/ 45 w 62"/>
                  <a:gd name="T77" fmla="*/ 2 h 26"/>
                  <a:gd name="T78" fmla="*/ 38 w 62"/>
                  <a:gd name="T79" fmla="*/ 4 h 26"/>
                  <a:gd name="T80" fmla="*/ 20 w 62"/>
                  <a:gd name="T81" fmla="*/ 23 h 26"/>
                  <a:gd name="T82" fmla="*/ 23 w 62"/>
                  <a:gd name="T83" fmla="*/ 21 h 26"/>
                  <a:gd name="T84" fmla="*/ 27 w 62"/>
                  <a:gd name="T85" fmla="*/ 8 h 26"/>
                  <a:gd name="T86" fmla="*/ 24 w 62"/>
                  <a:gd name="T87" fmla="*/ 4 h 26"/>
                  <a:gd name="T88" fmla="*/ 17 w 62"/>
                  <a:gd name="T89" fmla="*/ 2 h 26"/>
                  <a:gd name="T90" fmla="*/ 8 w 62"/>
                  <a:gd name="T91" fmla="*/ 3 h 26"/>
                  <a:gd name="T92" fmla="*/ 6 w 62"/>
                  <a:gd name="T93" fmla="*/ 5 h 26"/>
                  <a:gd name="T94" fmla="*/ 4 w 62"/>
                  <a:gd name="T95" fmla="*/ 8 h 26"/>
                  <a:gd name="T96" fmla="*/ 5 w 62"/>
                  <a:gd name="T97" fmla="*/ 20 h 26"/>
                  <a:gd name="T98" fmla="*/ 11 w 62"/>
                  <a:gd name="T99" fmla="*/ 24 h 26"/>
                  <a:gd name="T100" fmla="*/ 14 w 62"/>
                  <a:gd name="T101" fmla="*/ 24 h 26"/>
                  <a:gd name="T102" fmla="*/ 20 w 62"/>
                  <a:gd name="T103" fmla="*/ 2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2" h="26">
                    <a:moveTo>
                      <a:pt x="51" y="0"/>
                    </a:moveTo>
                    <a:cubicBezTo>
                      <a:pt x="54" y="0"/>
                      <a:pt x="57" y="1"/>
                      <a:pt x="61" y="2"/>
                    </a:cubicBezTo>
                    <a:cubicBezTo>
                      <a:pt x="61" y="2"/>
                      <a:pt x="62" y="2"/>
                      <a:pt x="62" y="3"/>
                    </a:cubicBezTo>
                    <a:cubicBezTo>
                      <a:pt x="62" y="5"/>
                      <a:pt x="62" y="6"/>
                      <a:pt x="62" y="8"/>
                    </a:cubicBezTo>
                    <a:cubicBezTo>
                      <a:pt x="62" y="9"/>
                      <a:pt x="61" y="9"/>
                      <a:pt x="61" y="10"/>
                    </a:cubicBezTo>
                    <a:cubicBezTo>
                      <a:pt x="61" y="10"/>
                      <a:pt x="61" y="10"/>
                      <a:pt x="61" y="11"/>
                    </a:cubicBezTo>
                    <a:cubicBezTo>
                      <a:pt x="60" y="13"/>
                      <a:pt x="59" y="18"/>
                      <a:pt x="58" y="21"/>
                    </a:cubicBezTo>
                    <a:cubicBezTo>
                      <a:pt x="57" y="24"/>
                      <a:pt x="55" y="25"/>
                      <a:pt x="53" y="25"/>
                    </a:cubicBezTo>
                    <a:cubicBezTo>
                      <a:pt x="49" y="26"/>
                      <a:pt x="46" y="26"/>
                      <a:pt x="42" y="25"/>
                    </a:cubicBezTo>
                    <a:cubicBezTo>
                      <a:pt x="40" y="24"/>
                      <a:pt x="38" y="23"/>
                      <a:pt x="37" y="21"/>
                    </a:cubicBezTo>
                    <a:cubicBezTo>
                      <a:pt x="36" y="19"/>
                      <a:pt x="35" y="17"/>
                      <a:pt x="34" y="15"/>
                    </a:cubicBezTo>
                    <a:cubicBezTo>
                      <a:pt x="34" y="13"/>
                      <a:pt x="33" y="9"/>
                      <a:pt x="33" y="7"/>
                    </a:cubicBezTo>
                    <a:cubicBezTo>
                      <a:pt x="32" y="6"/>
                      <a:pt x="32" y="6"/>
                      <a:pt x="31" y="6"/>
                    </a:cubicBezTo>
                    <a:cubicBezTo>
                      <a:pt x="30" y="6"/>
                      <a:pt x="30" y="6"/>
                      <a:pt x="29" y="7"/>
                    </a:cubicBezTo>
                    <a:cubicBezTo>
                      <a:pt x="29" y="7"/>
                      <a:pt x="29" y="8"/>
                      <a:pt x="29" y="9"/>
                    </a:cubicBezTo>
                    <a:cubicBezTo>
                      <a:pt x="28" y="12"/>
                      <a:pt x="27" y="18"/>
                      <a:pt x="25" y="21"/>
                    </a:cubicBezTo>
                    <a:cubicBezTo>
                      <a:pt x="24" y="23"/>
                      <a:pt x="22" y="24"/>
                      <a:pt x="19" y="25"/>
                    </a:cubicBezTo>
                    <a:cubicBezTo>
                      <a:pt x="16" y="26"/>
                      <a:pt x="14" y="26"/>
                      <a:pt x="10" y="26"/>
                    </a:cubicBezTo>
                    <a:cubicBezTo>
                      <a:pt x="7" y="25"/>
                      <a:pt x="5" y="24"/>
                      <a:pt x="4" y="21"/>
                    </a:cubicBezTo>
                    <a:cubicBezTo>
                      <a:pt x="3" y="18"/>
                      <a:pt x="2" y="14"/>
                      <a:pt x="1" y="11"/>
                    </a:cubicBezTo>
                    <a:cubicBezTo>
                      <a:pt x="1" y="10"/>
                      <a:pt x="1" y="10"/>
                      <a:pt x="1" y="9"/>
                    </a:cubicBezTo>
                    <a:cubicBezTo>
                      <a:pt x="0" y="9"/>
                      <a:pt x="0" y="9"/>
                      <a:pt x="0" y="8"/>
                    </a:cubicBezTo>
                    <a:cubicBezTo>
                      <a:pt x="0" y="7"/>
                      <a:pt x="0" y="5"/>
                      <a:pt x="0" y="3"/>
                    </a:cubicBezTo>
                    <a:cubicBezTo>
                      <a:pt x="0" y="2"/>
                      <a:pt x="0" y="2"/>
                      <a:pt x="2" y="1"/>
                    </a:cubicBezTo>
                    <a:cubicBezTo>
                      <a:pt x="5" y="1"/>
                      <a:pt x="7" y="0"/>
                      <a:pt x="10" y="0"/>
                    </a:cubicBezTo>
                    <a:cubicBezTo>
                      <a:pt x="15" y="0"/>
                      <a:pt x="19" y="0"/>
                      <a:pt x="24" y="1"/>
                    </a:cubicBezTo>
                    <a:cubicBezTo>
                      <a:pt x="28" y="1"/>
                      <a:pt x="32" y="2"/>
                      <a:pt x="36" y="1"/>
                    </a:cubicBezTo>
                    <a:cubicBezTo>
                      <a:pt x="40" y="0"/>
                      <a:pt x="42" y="0"/>
                      <a:pt x="46" y="0"/>
                    </a:cubicBezTo>
                    <a:cubicBezTo>
                      <a:pt x="48" y="0"/>
                      <a:pt x="49" y="0"/>
                      <a:pt x="51" y="0"/>
                    </a:cubicBezTo>
                    <a:moveTo>
                      <a:pt x="38" y="4"/>
                    </a:moveTo>
                    <a:cubicBezTo>
                      <a:pt x="35" y="5"/>
                      <a:pt x="35" y="6"/>
                      <a:pt x="35" y="9"/>
                    </a:cubicBezTo>
                    <a:cubicBezTo>
                      <a:pt x="36" y="12"/>
                      <a:pt x="37" y="17"/>
                      <a:pt x="38" y="20"/>
                    </a:cubicBezTo>
                    <a:cubicBezTo>
                      <a:pt x="40" y="22"/>
                      <a:pt x="41" y="23"/>
                      <a:pt x="44" y="23"/>
                    </a:cubicBezTo>
                    <a:cubicBezTo>
                      <a:pt x="47" y="24"/>
                      <a:pt x="49" y="24"/>
                      <a:pt x="53" y="23"/>
                    </a:cubicBezTo>
                    <a:cubicBezTo>
                      <a:pt x="54" y="23"/>
                      <a:pt x="55" y="22"/>
                      <a:pt x="56" y="21"/>
                    </a:cubicBezTo>
                    <a:cubicBezTo>
                      <a:pt x="58" y="17"/>
                      <a:pt x="58" y="10"/>
                      <a:pt x="57" y="6"/>
                    </a:cubicBezTo>
                    <a:cubicBezTo>
                      <a:pt x="57" y="5"/>
                      <a:pt x="56" y="5"/>
                      <a:pt x="55" y="4"/>
                    </a:cubicBezTo>
                    <a:cubicBezTo>
                      <a:pt x="53" y="3"/>
                      <a:pt x="51" y="3"/>
                      <a:pt x="49" y="3"/>
                    </a:cubicBezTo>
                    <a:cubicBezTo>
                      <a:pt x="48" y="2"/>
                      <a:pt x="46" y="2"/>
                      <a:pt x="45" y="2"/>
                    </a:cubicBezTo>
                    <a:cubicBezTo>
                      <a:pt x="42" y="3"/>
                      <a:pt x="41" y="3"/>
                      <a:pt x="38" y="4"/>
                    </a:cubicBezTo>
                    <a:moveTo>
                      <a:pt x="20" y="23"/>
                    </a:moveTo>
                    <a:cubicBezTo>
                      <a:pt x="21" y="23"/>
                      <a:pt x="22" y="22"/>
                      <a:pt x="23" y="21"/>
                    </a:cubicBezTo>
                    <a:cubicBezTo>
                      <a:pt x="25" y="18"/>
                      <a:pt x="26" y="12"/>
                      <a:pt x="27" y="8"/>
                    </a:cubicBezTo>
                    <a:cubicBezTo>
                      <a:pt x="27" y="6"/>
                      <a:pt x="26" y="5"/>
                      <a:pt x="24" y="4"/>
                    </a:cubicBezTo>
                    <a:cubicBezTo>
                      <a:pt x="22" y="3"/>
                      <a:pt x="20" y="3"/>
                      <a:pt x="17" y="2"/>
                    </a:cubicBezTo>
                    <a:cubicBezTo>
                      <a:pt x="14" y="2"/>
                      <a:pt x="12" y="2"/>
                      <a:pt x="8" y="3"/>
                    </a:cubicBezTo>
                    <a:cubicBezTo>
                      <a:pt x="7" y="4"/>
                      <a:pt x="6" y="4"/>
                      <a:pt x="6" y="5"/>
                    </a:cubicBezTo>
                    <a:cubicBezTo>
                      <a:pt x="4" y="5"/>
                      <a:pt x="4" y="7"/>
                      <a:pt x="4" y="8"/>
                    </a:cubicBezTo>
                    <a:cubicBezTo>
                      <a:pt x="4" y="11"/>
                      <a:pt x="4" y="17"/>
                      <a:pt x="5" y="20"/>
                    </a:cubicBezTo>
                    <a:cubicBezTo>
                      <a:pt x="6" y="22"/>
                      <a:pt x="8" y="23"/>
                      <a:pt x="11" y="24"/>
                    </a:cubicBezTo>
                    <a:cubicBezTo>
                      <a:pt x="12" y="24"/>
                      <a:pt x="13" y="24"/>
                      <a:pt x="14" y="24"/>
                    </a:cubicBezTo>
                    <a:cubicBezTo>
                      <a:pt x="16" y="24"/>
                      <a:pt x="17" y="24"/>
                      <a:pt x="20" y="23"/>
                    </a:cubicBezTo>
                  </a:path>
                </a:pathLst>
              </a:custGeom>
              <a:solidFill>
                <a:srgbClr val="1C1C1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22860" tIns="11430" rIns="22860" bIns="11430" numCol="1" anchor="t" anchorCtr="0" compatLnSpc="1">
                <a:prstTxWarp prst="textNoShape">
                  <a:avLst/>
                </a:prstTxWarp>
              </a:bodyPr>
              <a:lstStyle/>
              <a:p>
                <a:endParaRPr lang="en-US" sz="450"/>
              </a:p>
            </p:txBody>
          </p:sp>
        </p:grpSp>
      </p:grpSp>
      <p:grpSp>
        <p:nvGrpSpPr>
          <p:cNvPr id="168" name="Group 167"/>
          <p:cNvGrpSpPr/>
          <p:nvPr/>
        </p:nvGrpSpPr>
        <p:grpSpPr>
          <a:xfrm>
            <a:off x="775942" y="4724676"/>
            <a:ext cx="2024352" cy="1888929"/>
            <a:chOff x="1770196" y="8325882"/>
            <a:chExt cx="4981440" cy="4648196"/>
          </a:xfrm>
        </p:grpSpPr>
        <p:pic>
          <p:nvPicPr>
            <p:cNvPr id="327" name="Picture 326"/>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rot="5400000">
              <a:off x="3412929" y="10416944"/>
              <a:ext cx="1371599" cy="3742670"/>
            </a:xfrm>
            <a:prstGeom prst="rect">
              <a:avLst/>
            </a:prstGeom>
          </p:spPr>
        </p:pic>
        <p:grpSp>
          <p:nvGrpSpPr>
            <p:cNvPr id="314" name="Group 313"/>
            <p:cNvGrpSpPr/>
            <p:nvPr/>
          </p:nvGrpSpPr>
          <p:grpSpPr>
            <a:xfrm rot="16200000">
              <a:off x="2508316" y="7587762"/>
              <a:ext cx="3505199" cy="4981440"/>
              <a:chOff x="6446837" y="4128693"/>
              <a:chExt cx="4267200" cy="4981440"/>
            </a:xfrm>
          </p:grpSpPr>
          <p:sp>
            <p:nvSpPr>
              <p:cNvPr id="324" name="Freeform 41">
                <a:extLst>
                  <a:ext uri="{FF2B5EF4-FFF2-40B4-BE49-F238E27FC236}">
                    <a16:creationId xmlns:a16="http://schemas.microsoft.com/office/drawing/2014/main" id="{6E57FDA0-FF2F-4E9C-93B3-5D31DC284954}"/>
                  </a:ext>
                </a:extLst>
              </p:cNvPr>
              <p:cNvSpPr>
                <a:spLocks/>
              </p:cNvSpPr>
              <p:nvPr/>
            </p:nvSpPr>
            <p:spPr bwMode="auto">
              <a:xfrm>
                <a:off x="6446837" y="4191000"/>
                <a:ext cx="4267200" cy="4919133"/>
              </a:xfrm>
              <a:custGeom>
                <a:avLst/>
                <a:gdLst>
                  <a:gd name="T0" fmla="*/ 177 w 222"/>
                  <a:gd name="T1" fmla="*/ 0 h 256"/>
                  <a:gd name="T2" fmla="*/ 45 w 222"/>
                  <a:gd name="T3" fmla="*/ 0 h 256"/>
                  <a:gd name="T4" fmla="*/ 0 w 222"/>
                  <a:gd name="T5" fmla="*/ 45 h 256"/>
                  <a:gd name="T6" fmla="*/ 0 w 222"/>
                  <a:gd name="T7" fmla="*/ 195 h 256"/>
                  <a:gd name="T8" fmla="*/ 23 w 222"/>
                  <a:gd name="T9" fmla="*/ 228 h 256"/>
                  <a:gd name="T10" fmla="*/ 100 w 222"/>
                  <a:gd name="T11" fmla="*/ 253 h 256"/>
                  <a:gd name="T12" fmla="*/ 122 w 222"/>
                  <a:gd name="T13" fmla="*/ 253 h 256"/>
                  <a:gd name="T14" fmla="*/ 198 w 222"/>
                  <a:gd name="T15" fmla="*/ 228 h 256"/>
                  <a:gd name="T16" fmla="*/ 222 w 222"/>
                  <a:gd name="T17" fmla="*/ 195 h 256"/>
                  <a:gd name="T18" fmla="*/ 222 w 222"/>
                  <a:gd name="T19" fmla="*/ 45 h 256"/>
                  <a:gd name="T20" fmla="*/ 177 w 222"/>
                  <a:gd name="T21" fmla="*/ 0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2" h="256">
                    <a:moveTo>
                      <a:pt x="177" y="0"/>
                    </a:moveTo>
                    <a:cubicBezTo>
                      <a:pt x="45" y="0"/>
                      <a:pt x="45" y="0"/>
                      <a:pt x="45" y="0"/>
                    </a:cubicBezTo>
                    <a:cubicBezTo>
                      <a:pt x="20" y="0"/>
                      <a:pt x="0" y="20"/>
                      <a:pt x="0" y="45"/>
                    </a:cubicBezTo>
                    <a:cubicBezTo>
                      <a:pt x="0" y="195"/>
                      <a:pt x="0" y="195"/>
                      <a:pt x="0" y="195"/>
                    </a:cubicBezTo>
                    <a:cubicBezTo>
                      <a:pt x="0" y="210"/>
                      <a:pt x="9" y="223"/>
                      <a:pt x="23" y="228"/>
                    </a:cubicBezTo>
                    <a:cubicBezTo>
                      <a:pt x="100" y="253"/>
                      <a:pt x="100" y="253"/>
                      <a:pt x="100" y="253"/>
                    </a:cubicBezTo>
                    <a:cubicBezTo>
                      <a:pt x="107" y="256"/>
                      <a:pt x="115" y="256"/>
                      <a:pt x="122" y="253"/>
                    </a:cubicBezTo>
                    <a:cubicBezTo>
                      <a:pt x="198" y="228"/>
                      <a:pt x="198" y="228"/>
                      <a:pt x="198" y="228"/>
                    </a:cubicBezTo>
                    <a:cubicBezTo>
                      <a:pt x="213" y="223"/>
                      <a:pt x="222" y="210"/>
                      <a:pt x="222" y="195"/>
                    </a:cubicBezTo>
                    <a:cubicBezTo>
                      <a:pt x="222" y="45"/>
                      <a:pt x="222" y="45"/>
                      <a:pt x="222" y="45"/>
                    </a:cubicBezTo>
                    <a:cubicBezTo>
                      <a:pt x="222" y="20"/>
                      <a:pt x="202" y="0"/>
                      <a:pt x="177" y="0"/>
                    </a:cubicBezTo>
                    <a:close/>
                  </a:path>
                </a:pathLst>
              </a:custGeom>
              <a:solidFill>
                <a:schemeClr val="accent5"/>
              </a:solidFill>
              <a:ln>
                <a:noFill/>
              </a:ln>
            </p:spPr>
            <p:txBody>
              <a:bodyPr vert="horz" wrap="square" lIns="45720" tIns="22860" rIns="45720" bIns="22860" numCol="1" anchor="t" anchorCtr="0" compatLnSpc="1">
                <a:prstTxWarp prst="textNoShape">
                  <a:avLst/>
                </a:prstTxWarp>
              </a:bodyPr>
              <a:lstStyle/>
              <a:p>
                <a:endParaRPr lang="en-US" sz="900"/>
              </a:p>
            </p:txBody>
          </p:sp>
          <p:sp>
            <p:nvSpPr>
              <p:cNvPr id="325" name="Freeform 324">
                <a:extLst>
                  <a:ext uri="{FF2B5EF4-FFF2-40B4-BE49-F238E27FC236}">
                    <a16:creationId xmlns:a16="http://schemas.microsoft.com/office/drawing/2014/main" id="{6E57FDA0-FF2F-4E9C-93B3-5D31DC284954}"/>
                  </a:ext>
                </a:extLst>
              </p:cNvPr>
              <p:cNvSpPr>
                <a:spLocks/>
              </p:cNvSpPr>
              <p:nvPr/>
            </p:nvSpPr>
            <p:spPr bwMode="auto">
              <a:xfrm>
                <a:off x="6446837" y="4128693"/>
                <a:ext cx="4267200" cy="1140253"/>
              </a:xfrm>
              <a:custGeom>
                <a:avLst/>
                <a:gdLst>
                  <a:gd name="connsiteX0" fmla="*/ 844898 w 4168166"/>
                  <a:gd name="connsiteY0" fmla="*/ 0 h 1113790"/>
                  <a:gd name="connsiteX1" fmla="*/ 3323268 w 4168166"/>
                  <a:gd name="connsiteY1" fmla="*/ 0 h 1113790"/>
                  <a:gd name="connsiteX2" fmla="*/ 4168166 w 4168166"/>
                  <a:gd name="connsiteY2" fmla="*/ 844624 h 1113790"/>
                  <a:gd name="connsiteX3" fmla="*/ 4168166 w 4168166"/>
                  <a:gd name="connsiteY3" fmla="*/ 1080387 h 1113790"/>
                  <a:gd name="connsiteX4" fmla="*/ 4168166 w 4168166"/>
                  <a:gd name="connsiteY4" fmla="*/ 1113790 h 1113790"/>
                  <a:gd name="connsiteX5" fmla="*/ 3323268 w 4168166"/>
                  <a:gd name="connsiteY5" fmla="*/ 269166 h 1113790"/>
                  <a:gd name="connsiteX6" fmla="*/ 844898 w 4168166"/>
                  <a:gd name="connsiteY6" fmla="*/ 269166 h 1113790"/>
                  <a:gd name="connsiteX7" fmla="*/ 0 w 4168166"/>
                  <a:gd name="connsiteY7" fmla="*/ 1113790 h 1113790"/>
                  <a:gd name="connsiteX8" fmla="*/ 0 w 4168166"/>
                  <a:gd name="connsiteY8" fmla="*/ 1100406 h 1113790"/>
                  <a:gd name="connsiteX9" fmla="*/ 0 w 4168166"/>
                  <a:gd name="connsiteY9" fmla="*/ 844624 h 1113790"/>
                  <a:gd name="connsiteX10" fmla="*/ 844898 w 4168166"/>
                  <a:gd name="connsiteY10" fmla="*/ 0 h 1113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168166" h="1113790">
                    <a:moveTo>
                      <a:pt x="844898" y="0"/>
                    </a:moveTo>
                    <a:cubicBezTo>
                      <a:pt x="844898" y="0"/>
                      <a:pt x="844898" y="0"/>
                      <a:pt x="3323268" y="0"/>
                    </a:cubicBezTo>
                    <a:cubicBezTo>
                      <a:pt x="3792656" y="0"/>
                      <a:pt x="4168166" y="375388"/>
                      <a:pt x="4168166" y="844624"/>
                    </a:cubicBezTo>
                    <a:cubicBezTo>
                      <a:pt x="4168166" y="844624"/>
                      <a:pt x="4168166" y="844624"/>
                      <a:pt x="4168166" y="1080387"/>
                    </a:cubicBezTo>
                    <a:lnTo>
                      <a:pt x="4168166" y="1113790"/>
                    </a:lnTo>
                    <a:cubicBezTo>
                      <a:pt x="4168166" y="644554"/>
                      <a:pt x="3792656" y="269166"/>
                      <a:pt x="3323268" y="269166"/>
                    </a:cubicBezTo>
                    <a:cubicBezTo>
                      <a:pt x="844898" y="269166"/>
                      <a:pt x="844898" y="269166"/>
                      <a:pt x="844898" y="269166"/>
                    </a:cubicBezTo>
                    <a:cubicBezTo>
                      <a:pt x="375510" y="269166"/>
                      <a:pt x="0" y="644554"/>
                      <a:pt x="0" y="1113790"/>
                    </a:cubicBezTo>
                    <a:lnTo>
                      <a:pt x="0" y="1100406"/>
                    </a:lnTo>
                    <a:cubicBezTo>
                      <a:pt x="0" y="1017838"/>
                      <a:pt x="0" y="932606"/>
                      <a:pt x="0" y="844624"/>
                    </a:cubicBezTo>
                    <a:cubicBezTo>
                      <a:pt x="0" y="375388"/>
                      <a:pt x="375510" y="0"/>
                      <a:pt x="844898" y="0"/>
                    </a:cubicBezTo>
                    <a:close/>
                  </a:path>
                </a:pathLst>
              </a:custGeom>
              <a:solidFill>
                <a:schemeClr val="accent5">
                  <a:lumMod val="60000"/>
                  <a:lumOff val="40000"/>
                </a:schemeClr>
              </a:solidFill>
              <a:ln>
                <a:noFill/>
              </a:ln>
            </p:spPr>
            <p:txBody>
              <a:bodyPr vert="horz" wrap="square" lIns="45720" tIns="22860" rIns="45720" bIns="22860" numCol="1" anchor="t" anchorCtr="0" compatLnSpc="1">
                <a:prstTxWarp prst="textNoShape">
                  <a:avLst/>
                </a:prstTxWarp>
                <a:noAutofit/>
              </a:bodyPr>
              <a:lstStyle/>
              <a:p>
                <a:endParaRPr lang="en-US" sz="900"/>
              </a:p>
            </p:txBody>
          </p:sp>
        </p:grpSp>
        <p:sp>
          <p:nvSpPr>
            <p:cNvPr id="316" name="TextBox 315"/>
            <p:cNvSpPr txBox="1"/>
            <p:nvPr/>
          </p:nvSpPr>
          <p:spPr>
            <a:xfrm>
              <a:off x="1928559" y="8819556"/>
              <a:ext cx="4648165" cy="3582329"/>
            </a:xfrm>
            <a:prstGeom prst="rect">
              <a:avLst/>
            </a:prstGeom>
            <a:noFill/>
          </p:spPr>
          <p:txBody>
            <a:bodyPr wrap="square" rtlCol="0">
              <a:spAutoFit/>
            </a:bodyPr>
            <a:lstStyle/>
            <a:p>
              <a:pPr algn="ctr" defTabSz="400050">
                <a:lnSpc>
                  <a:spcPct val="90000"/>
                </a:lnSpc>
                <a:spcBef>
                  <a:spcPct val="0"/>
                </a:spcBef>
                <a:spcAft>
                  <a:spcPct val="35000"/>
                </a:spcAft>
              </a:pPr>
              <a:r>
                <a:rPr lang="en-US" b="1" dirty="0">
                  <a:solidFill>
                    <a:schemeClr val="bg1"/>
                  </a:solidFill>
                  <a:cs typeface="Arial"/>
                </a:rPr>
                <a:t>A well laid centralized assessment process</a:t>
              </a:r>
            </a:p>
            <a:p>
              <a:pPr algn="ctr"/>
              <a:endParaRPr lang="en-US" sz="1750" b="1" dirty="0">
                <a:solidFill>
                  <a:schemeClr val="bg1"/>
                </a:solidFill>
                <a:latin typeface="Lato Black" charset="0"/>
                <a:ea typeface="Lato Black" charset="0"/>
                <a:cs typeface="Lato Black" charset="0"/>
              </a:endParaRPr>
            </a:p>
          </p:txBody>
        </p:sp>
      </p:grpSp>
      <p:grpSp>
        <p:nvGrpSpPr>
          <p:cNvPr id="350" name="Group 349"/>
          <p:cNvGrpSpPr/>
          <p:nvPr/>
        </p:nvGrpSpPr>
        <p:grpSpPr>
          <a:xfrm>
            <a:off x="5109822" y="4724676"/>
            <a:ext cx="2024353" cy="1888930"/>
            <a:chOff x="1770198" y="8325881"/>
            <a:chExt cx="4981442" cy="4648199"/>
          </a:xfrm>
        </p:grpSpPr>
        <p:pic>
          <p:nvPicPr>
            <p:cNvPr id="369" name="Picture 368"/>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rot="5400000">
              <a:off x="3412930" y="10416946"/>
              <a:ext cx="1371599" cy="3742669"/>
            </a:xfrm>
            <a:prstGeom prst="rect">
              <a:avLst/>
            </a:prstGeom>
          </p:spPr>
        </p:pic>
        <p:grpSp>
          <p:nvGrpSpPr>
            <p:cNvPr id="356" name="Group 355"/>
            <p:cNvGrpSpPr/>
            <p:nvPr/>
          </p:nvGrpSpPr>
          <p:grpSpPr>
            <a:xfrm rot="16200000">
              <a:off x="2508319" y="7587760"/>
              <a:ext cx="3505200" cy="4981442"/>
              <a:chOff x="6446837" y="4128693"/>
              <a:chExt cx="4267200" cy="4981442"/>
            </a:xfrm>
          </p:grpSpPr>
          <p:sp>
            <p:nvSpPr>
              <p:cNvPr id="366" name="Freeform 41">
                <a:extLst>
                  <a:ext uri="{FF2B5EF4-FFF2-40B4-BE49-F238E27FC236}">
                    <a16:creationId xmlns:a16="http://schemas.microsoft.com/office/drawing/2014/main" id="{6E57FDA0-FF2F-4E9C-93B3-5D31DC284954}"/>
                  </a:ext>
                </a:extLst>
              </p:cNvPr>
              <p:cNvSpPr>
                <a:spLocks/>
              </p:cNvSpPr>
              <p:nvPr/>
            </p:nvSpPr>
            <p:spPr bwMode="auto">
              <a:xfrm>
                <a:off x="6446837" y="4191000"/>
                <a:ext cx="4267200" cy="4919135"/>
              </a:xfrm>
              <a:custGeom>
                <a:avLst/>
                <a:gdLst>
                  <a:gd name="T0" fmla="*/ 177 w 222"/>
                  <a:gd name="T1" fmla="*/ 0 h 256"/>
                  <a:gd name="T2" fmla="*/ 45 w 222"/>
                  <a:gd name="T3" fmla="*/ 0 h 256"/>
                  <a:gd name="T4" fmla="*/ 0 w 222"/>
                  <a:gd name="T5" fmla="*/ 45 h 256"/>
                  <a:gd name="T6" fmla="*/ 0 w 222"/>
                  <a:gd name="T7" fmla="*/ 195 h 256"/>
                  <a:gd name="T8" fmla="*/ 23 w 222"/>
                  <a:gd name="T9" fmla="*/ 228 h 256"/>
                  <a:gd name="T10" fmla="*/ 100 w 222"/>
                  <a:gd name="T11" fmla="*/ 253 h 256"/>
                  <a:gd name="T12" fmla="*/ 122 w 222"/>
                  <a:gd name="T13" fmla="*/ 253 h 256"/>
                  <a:gd name="T14" fmla="*/ 198 w 222"/>
                  <a:gd name="T15" fmla="*/ 228 h 256"/>
                  <a:gd name="T16" fmla="*/ 222 w 222"/>
                  <a:gd name="T17" fmla="*/ 195 h 256"/>
                  <a:gd name="T18" fmla="*/ 222 w 222"/>
                  <a:gd name="T19" fmla="*/ 45 h 256"/>
                  <a:gd name="T20" fmla="*/ 177 w 222"/>
                  <a:gd name="T21" fmla="*/ 0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2" h="256">
                    <a:moveTo>
                      <a:pt x="177" y="0"/>
                    </a:moveTo>
                    <a:cubicBezTo>
                      <a:pt x="45" y="0"/>
                      <a:pt x="45" y="0"/>
                      <a:pt x="45" y="0"/>
                    </a:cubicBezTo>
                    <a:cubicBezTo>
                      <a:pt x="20" y="0"/>
                      <a:pt x="0" y="20"/>
                      <a:pt x="0" y="45"/>
                    </a:cubicBezTo>
                    <a:cubicBezTo>
                      <a:pt x="0" y="195"/>
                      <a:pt x="0" y="195"/>
                      <a:pt x="0" y="195"/>
                    </a:cubicBezTo>
                    <a:cubicBezTo>
                      <a:pt x="0" y="210"/>
                      <a:pt x="9" y="223"/>
                      <a:pt x="23" y="228"/>
                    </a:cubicBezTo>
                    <a:cubicBezTo>
                      <a:pt x="100" y="253"/>
                      <a:pt x="100" y="253"/>
                      <a:pt x="100" y="253"/>
                    </a:cubicBezTo>
                    <a:cubicBezTo>
                      <a:pt x="107" y="256"/>
                      <a:pt x="115" y="256"/>
                      <a:pt x="122" y="253"/>
                    </a:cubicBezTo>
                    <a:cubicBezTo>
                      <a:pt x="198" y="228"/>
                      <a:pt x="198" y="228"/>
                      <a:pt x="198" y="228"/>
                    </a:cubicBezTo>
                    <a:cubicBezTo>
                      <a:pt x="213" y="223"/>
                      <a:pt x="222" y="210"/>
                      <a:pt x="222" y="195"/>
                    </a:cubicBezTo>
                    <a:cubicBezTo>
                      <a:pt x="222" y="45"/>
                      <a:pt x="222" y="45"/>
                      <a:pt x="222" y="45"/>
                    </a:cubicBezTo>
                    <a:cubicBezTo>
                      <a:pt x="222" y="20"/>
                      <a:pt x="202" y="0"/>
                      <a:pt x="177" y="0"/>
                    </a:cubicBezTo>
                    <a:close/>
                  </a:path>
                </a:pathLst>
              </a:custGeom>
              <a:solidFill>
                <a:schemeClr val="accent6"/>
              </a:solidFill>
              <a:ln>
                <a:noFill/>
              </a:ln>
            </p:spPr>
            <p:txBody>
              <a:bodyPr vert="horz" wrap="square" lIns="45720" tIns="22860" rIns="45720" bIns="22860" numCol="1" anchor="t" anchorCtr="0" compatLnSpc="1">
                <a:prstTxWarp prst="textNoShape">
                  <a:avLst/>
                </a:prstTxWarp>
              </a:bodyPr>
              <a:lstStyle/>
              <a:p>
                <a:endParaRPr lang="en-US" sz="900"/>
              </a:p>
            </p:txBody>
          </p:sp>
          <p:sp>
            <p:nvSpPr>
              <p:cNvPr id="367" name="Freeform 366">
                <a:extLst>
                  <a:ext uri="{FF2B5EF4-FFF2-40B4-BE49-F238E27FC236}">
                    <a16:creationId xmlns:a16="http://schemas.microsoft.com/office/drawing/2014/main" id="{6E57FDA0-FF2F-4E9C-93B3-5D31DC284954}"/>
                  </a:ext>
                </a:extLst>
              </p:cNvPr>
              <p:cNvSpPr>
                <a:spLocks/>
              </p:cNvSpPr>
              <p:nvPr/>
            </p:nvSpPr>
            <p:spPr bwMode="auto">
              <a:xfrm>
                <a:off x="6446837" y="4128693"/>
                <a:ext cx="4267200" cy="1140253"/>
              </a:xfrm>
              <a:custGeom>
                <a:avLst/>
                <a:gdLst>
                  <a:gd name="connsiteX0" fmla="*/ 844898 w 4168166"/>
                  <a:gd name="connsiteY0" fmla="*/ 0 h 1113790"/>
                  <a:gd name="connsiteX1" fmla="*/ 3323268 w 4168166"/>
                  <a:gd name="connsiteY1" fmla="*/ 0 h 1113790"/>
                  <a:gd name="connsiteX2" fmla="*/ 4168166 w 4168166"/>
                  <a:gd name="connsiteY2" fmla="*/ 844624 h 1113790"/>
                  <a:gd name="connsiteX3" fmla="*/ 4168166 w 4168166"/>
                  <a:gd name="connsiteY3" fmla="*/ 1080387 h 1113790"/>
                  <a:gd name="connsiteX4" fmla="*/ 4168166 w 4168166"/>
                  <a:gd name="connsiteY4" fmla="*/ 1113790 h 1113790"/>
                  <a:gd name="connsiteX5" fmla="*/ 3323268 w 4168166"/>
                  <a:gd name="connsiteY5" fmla="*/ 269166 h 1113790"/>
                  <a:gd name="connsiteX6" fmla="*/ 844898 w 4168166"/>
                  <a:gd name="connsiteY6" fmla="*/ 269166 h 1113790"/>
                  <a:gd name="connsiteX7" fmla="*/ 0 w 4168166"/>
                  <a:gd name="connsiteY7" fmla="*/ 1113790 h 1113790"/>
                  <a:gd name="connsiteX8" fmla="*/ 0 w 4168166"/>
                  <a:gd name="connsiteY8" fmla="*/ 1100406 h 1113790"/>
                  <a:gd name="connsiteX9" fmla="*/ 0 w 4168166"/>
                  <a:gd name="connsiteY9" fmla="*/ 844624 h 1113790"/>
                  <a:gd name="connsiteX10" fmla="*/ 844898 w 4168166"/>
                  <a:gd name="connsiteY10" fmla="*/ 0 h 1113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168166" h="1113790">
                    <a:moveTo>
                      <a:pt x="844898" y="0"/>
                    </a:moveTo>
                    <a:cubicBezTo>
                      <a:pt x="844898" y="0"/>
                      <a:pt x="844898" y="0"/>
                      <a:pt x="3323268" y="0"/>
                    </a:cubicBezTo>
                    <a:cubicBezTo>
                      <a:pt x="3792656" y="0"/>
                      <a:pt x="4168166" y="375388"/>
                      <a:pt x="4168166" y="844624"/>
                    </a:cubicBezTo>
                    <a:cubicBezTo>
                      <a:pt x="4168166" y="844624"/>
                      <a:pt x="4168166" y="844624"/>
                      <a:pt x="4168166" y="1080387"/>
                    </a:cubicBezTo>
                    <a:lnTo>
                      <a:pt x="4168166" y="1113790"/>
                    </a:lnTo>
                    <a:cubicBezTo>
                      <a:pt x="4168166" y="644554"/>
                      <a:pt x="3792656" y="269166"/>
                      <a:pt x="3323268" y="269166"/>
                    </a:cubicBezTo>
                    <a:cubicBezTo>
                      <a:pt x="844898" y="269166"/>
                      <a:pt x="844898" y="269166"/>
                      <a:pt x="844898" y="269166"/>
                    </a:cubicBezTo>
                    <a:cubicBezTo>
                      <a:pt x="375510" y="269166"/>
                      <a:pt x="0" y="644554"/>
                      <a:pt x="0" y="1113790"/>
                    </a:cubicBezTo>
                    <a:lnTo>
                      <a:pt x="0" y="1100406"/>
                    </a:lnTo>
                    <a:cubicBezTo>
                      <a:pt x="0" y="1017838"/>
                      <a:pt x="0" y="932606"/>
                      <a:pt x="0" y="844624"/>
                    </a:cubicBezTo>
                    <a:cubicBezTo>
                      <a:pt x="0" y="375388"/>
                      <a:pt x="375510" y="0"/>
                      <a:pt x="844898" y="0"/>
                    </a:cubicBezTo>
                    <a:close/>
                  </a:path>
                </a:pathLst>
              </a:custGeom>
              <a:solidFill>
                <a:schemeClr val="accent6">
                  <a:lumMod val="60000"/>
                  <a:lumOff val="40000"/>
                </a:schemeClr>
              </a:solidFill>
              <a:ln>
                <a:noFill/>
              </a:ln>
            </p:spPr>
            <p:txBody>
              <a:bodyPr vert="horz" wrap="square" lIns="45720" tIns="22860" rIns="45720" bIns="22860" numCol="1" anchor="t" anchorCtr="0" compatLnSpc="1">
                <a:prstTxWarp prst="textNoShape">
                  <a:avLst/>
                </a:prstTxWarp>
                <a:noAutofit/>
              </a:bodyPr>
              <a:lstStyle/>
              <a:p>
                <a:endParaRPr lang="en-US" sz="900"/>
              </a:p>
            </p:txBody>
          </p:sp>
        </p:grpSp>
        <p:sp>
          <p:nvSpPr>
            <p:cNvPr id="358" name="TextBox 357"/>
            <p:cNvSpPr txBox="1"/>
            <p:nvPr/>
          </p:nvSpPr>
          <p:spPr>
            <a:xfrm>
              <a:off x="2427053" y="8950564"/>
              <a:ext cx="3787824" cy="2067602"/>
            </a:xfrm>
            <a:prstGeom prst="rect">
              <a:avLst/>
            </a:prstGeom>
            <a:noFill/>
          </p:spPr>
          <p:txBody>
            <a:bodyPr wrap="square" rtlCol="0">
              <a:spAutoFit/>
            </a:bodyPr>
            <a:lstStyle/>
            <a:p>
              <a:pPr algn="ctr" defTabSz="400050">
                <a:lnSpc>
                  <a:spcPct val="90000"/>
                </a:lnSpc>
                <a:spcBef>
                  <a:spcPct val="0"/>
                </a:spcBef>
                <a:spcAft>
                  <a:spcPct val="35000"/>
                </a:spcAft>
              </a:pPr>
              <a:r>
                <a:rPr lang="en-US" b="1" dirty="0">
                  <a:solidFill>
                    <a:schemeClr val="bg1"/>
                  </a:solidFill>
                  <a:cs typeface="Arial"/>
                </a:rPr>
                <a:t>Industry standard programs</a:t>
              </a:r>
              <a:endParaRPr lang="en-US" b="1" dirty="0">
                <a:solidFill>
                  <a:schemeClr val="bg1"/>
                </a:solidFill>
              </a:endParaRPr>
            </a:p>
          </p:txBody>
        </p:sp>
      </p:grpSp>
      <p:grpSp>
        <p:nvGrpSpPr>
          <p:cNvPr id="4" name="Group 3">
            <a:extLst>
              <a:ext uri="{FF2B5EF4-FFF2-40B4-BE49-F238E27FC236}">
                <a16:creationId xmlns:a16="http://schemas.microsoft.com/office/drawing/2014/main" id="{63013990-148D-8EDA-65F5-A1C378C956F9}"/>
              </a:ext>
            </a:extLst>
          </p:cNvPr>
          <p:cNvGrpSpPr/>
          <p:nvPr/>
        </p:nvGrpSpPr>
        <p:grpSpPr>
          <a:xfrm>
            <a:off x="3135484" y="484800"/>
            <a:ext cx="3580960" cy="841079"/>
            <a:chOff x="1400958" y="4309424"/>
            <a:chExt cx="4236956" cy="1838437"/>
          </a:xfrm>
        </p:grpSpPr>
        <p:sp>
          <p:nvSpPr>
            <p:cNvPr id="5" name="Rounded Rectangle 153">
              <a:extLst>
                <a:ext uri="{FF2B5EF4-FFF2-40B4-BE49-F238E27FC236}">
                  <a16:creationId xmlns:a16="http://schemas.microsoft.com/office/drawing/2014/main" id="{76F6E967-3772-5216-90F6-8985863AA3CE}"/>
                </a:ext>
              </a:extLst>
            </p:cNvPr>
            <p:cNvSpPr/>
            <p:nvPr/>
          </p:nvSpPr>
          <p:spPr>
            <a:xfrm>
              <a:off x="1400958" y="4355470"/>
              <a:ext cx="4229093" cy="1792391"/>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Freeform 154">
              <a:extLst>
                <a:ext uri="{FF2B5EF4-FFF2-40B4-BE49-F238E27FC236}">
                  <a16:creationId xmlns:a16="http://schemas.microsoft.com/office/drawing/2014/main" id="{37E3A04A-3073-AD80-B4AD-51C72C41A82D}"/>
                </a:ext>
              </a:extLst>
            </p:cNvPr>
            <p:cNvSpPr/>
            <p:nvPr/>
          </p:nvSpPr>
          <p:spPr>
            <a:xfrm>
              <a:off x="1408822" y="4309424"/>
              <a:ext cx="4229092" cy="1570227"/>
            </a:xfrm>
            <a:custGeom>
              <a:avLst/>
              <a:gdLst>
                <a:gd name="connsiteX0" fmla="*/ 298738 w 4229092"/>
                <a:gd name="connsiteY0" fmla="*/ 0 h 1570227"/>
                <a:gd name="connsiteX1" fmla="*/ 3930354 w 4229092"/>
                <a:gd name="connsiteY1" fmla="*/ 0 h 1570227"/>
                <a:gd name="connsiteX2" fmla="*/ 4229092 w 4229092"/>
                <a:gd name="connsiteY2" fmla="*/ 298738 h 1570227"/>
                <a:gd name="connsiteX3" fmla="*/ 4229092 w 4229092"/>
                <a:gd name="connsiteY3" fmla="*/ 1493653 h 1570227"/>
                <a:gd name="connsiteX4" fmla="*/ 4223023 w 4229092"/>
                <a:gd name="connsiteY4" fmla="*/ 1553859 h 1570227"/>
                <a:gd name="connsiteX5" fmla="*/ 4217942 w 4229092"/>
                <a:gd name="connsiteY5" fmla="*/ 1570227 h 1570227"/>
                <a:gd name="connsiteX6" fmla="*/ 4217942 w 4229092"/>
                <a:gd name="connsiteY6" fmla="*/ 480837 h 1570227"/>
                <a:gd name="connsiteX7" fmla="*/ 3919204 w 4229092"/>
                <a:gd name="connsiteY7" fmla="*/ 182099 h 1570227"/>
                <a:gd name="connsiteX8" fmla="*/ 287588 w 4229092"/>
                <a:gd name="connsiteY8" fmla="*/ 182099 h 1570227"/>
                <a:gd name="connsiteX9" fmla="*/ 12326 w 4229092"/>
                <a:gd name="connsiteY9" fmla="*/ 364555 h 1570227"/>
                <a:gd name="connsiteX10" fmla="*/ 0 w 4229092"/>
                <a:gd name="connsiteY10" fmla="*/ 404263 h 1570227"/>
                <a:gd name="connsiteX11" fmla="*/ 0 w 4229092"/>
                <a:gd name="connsiteY11" fmla="*/ 298738 h 1570227"/>
                <a:gd name="connsiteX12" fmla="*/ 298738 w 4229092"/>
                <a:gd name="connsiteY12" fmla="*/ 0 h 1570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229092" h="1570227">
                  <a:moveTo>
                    <a:pt x="298738" y="0"/>
                  </a:moveTo>
                  <a:lnTo>
                    <a:pt x="3930354" y="0"/>
                  </a:lnTo>
                  <a:cubicBezTo>
                    <a:pt x="4095342" y="0"/>
                    <a:pt x="4229092" y="133750"/>
                    <a:pt x="4229092" y="298738"/>
                  </a:cubicBezTo>
                  <a:lnTo>
                    <a:pt x="4229092" y="1493653"/>
                  </a:lnTo>
                  <a:cubicBezTo>
                    <a:pt x="4229092" y="1514277"/>
                    <a:pt x="4227002" y="1534412"/>
                    <a:pt x="4223023" y="1553859"/>
                  </a:cubicBezTo>
                  <a:lnTo>
                    <a:pt x="4217942" y="1570227"/>
                  </a:lnTo>
                  <a:lnTo>
                    <a:pt x="4217942" y="480837"/>
                  </a:lnTo>
                  <a:cubicBezTo>
                    <a:pt x="4217942" y="315849"/>
                    <a:pt x="4084192" y="182099"/>
                    <a:pt x="3919204" y="182099"/>
                  </a:cubicBezTo>
                  <a:lnTo>
                    <a:pt x="287588" y="182099"/>
                  </a:lnTo>
                  <a:cubicBezTo>
                    <a:pt x="163847" y="182099"/>
                    <a:pt x="57677" y="257333"/>
                    <a:pt x="12326" y="364555"/>
                  </a:cubicBezTo>
                  <a:lnTo>
                    <a:pt x="0" y="404263"/>
                  </a:lnTo>
                  <a:lnTo>
                    <a:pt x="0" y="298738"/>
                  </a:lnTo>
                  <a:cubicBezTo>
                    <a:pt x="0" y="133750"/>
                    <a:pt x="133750" y="0"/>
                    <a:pt x="298738" y="0"/>
                  </a:cubicBezTo>
                  <a:close/>
                </a:path>
              </a:pathLst>
            </a:cu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TextBox 6">
              <a:extLst>
                <a:ext uri="{FF2B5EF4-FFF2-40B4-BE49-F238E27FC236}">
                  <a16:creationId xmlns:a16="http://schemas.microsoft.com/office/drawing/2014/main" id="{D431CBB8-0B3B-F000-5436-09198E115FE8}"/>
                </a:ext>
              </a:extLst>
            </p:cNvPr>
            <p:cNvSpPr txBox="1"/>
            <p:nvPr/>
          </p:nvSpPr>
          <p:spPr bwMode="auto">
            <a:xfrm>
              <a:off x="1508237" y="4521714"/>
              <a:ext cx="4052855" cy="1379118"/>
            </a:xfrm>
            <a:prstGeom prst="rect">
              <a:avLst/>
            </a:prstGeom>
            <a:noFill/>
          </p:spPr>
          <p:txBody>
            <a:bodyPr wrap="square">
              <a:spAutoFit/>
            </a:bodyPr>
            <a:lstStyle/>
            <a:p>
              <a:pPr algn="ctr">
                <a:spcBef>
                  <a:spcPts val="450"/>
                </a:spcBef>
                <a:spcAft>
                  <a:spcPts val="750"/>
                </a:spcAft>
                <a:buNone/>
              </a:pPr>
              <a:r>
                <a:rPr lang="en-US" sz="3500" b="1" dirty="0">
                  <a:solidFill>
                    <a:schemeClr val="bg1"/>
                  </a:solidFill>
                  <a:latin typeface="Segoe Sans"/>
                </a:rPr>
                <a:t>WHY ZICA?</a:t>
              </a:r>
              <a:endParaRPr lang="en-US" sz="3500" b="1" i="0" dirty="0">
                <a:solidFill>
                  <a:schemeClr val="bg1"/>
                </a:solidFill>
                <a:effectLst/>
                <a:latin typeface="Segoe Sans"/>
              </a:endParaRPr>
            </a:p>
          </p:txBody>
        </p:sp>
      </p:grpSp>
      <p:grpSp>
        <p:nvGrpSpPr>
          <p:cNvPr id="14" name="Group 13">
            <a:extLst>
              <a:ext uri="{FF2B5EF4-FFF2-40B4-BE49-F238E27FC236}">
                <a16:creationId xmlns:a16="http://schemas.microsoft.com/office/drawing/2014/main" id="{7E84C619-D0B1-1394-C26C-97AF0109505C}"/>
              </a:ext>
            </a:extLst>
          </p:cNvPr>
          <p:cNvGrpSpPr/>
          <p:nvPr/>
        </p:nvGrpSpPr>
        <p:grpSpPr>
          <a:xfrm>
            <a:off x="7276764" y="4724676"/>
            <a:ext cx="2024352" cy="1888929"/>
            <a:chOff x="1770196" y="8325882"/>
            <a:chExt cx="4981440" cy="4648194"/>
          </a:xfrm>
        </p:grpSpPr>
        <p:pic>
          <p:nvPicPr>
            <p:cNvPr id="15" name="Picture 14">
              <a:extLst>
                <a:ext uri="{FF2B5EF4-FFF2-40B4-BE49-F238E27FC236}">
                  <a16:creationId xmlns:a16="http://schemas.microsoft.com/office/drawing/2014/main" id="{32B0E8E5-4048-C975-28E2-C6CF531E15CF}"/>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rot="5400000">
              <a:off x="3412932" y="10416942"/>
              <a:ext cx="1371599" cy="3742670"/>
            </a:xfrm>
            <a:prstGeom prst="rect">
              <a:avLst/>
            </a:prstGeom>
          </p:spPr>
        </p:pic>
        <p:grpSp>
          <p:nvGrpSpPr>
            <p:cNvPr id="16" name="Group 15">
              <a:extLst>
                <a:ext uri="{FF2B5EF4-FFF2-40B4-BE49-F238E27FC236}">
                  <a16:creationId xmlns:a16="http://schemas.microsoft.com/office/drawing/2014/main" id="{4C5FDA19-99CA-B931-5526-1B730766CD17}"/>
                </a:ext>
              </a:extLst>
            </p:cNvPr>
            <p:cNvGrpSpPr/>
            <p:nvPr/>
          </p:nvGrpSpPr>
          <p:grpSpPr>
            <a:xfrm rot="16200000">
              <a:off x="2508316" y="7587762"/>
              <a:ext cx="3505199" cy="4981440"/>
              <a:chOff x="6446837" y="4128693"/>
              <a:chExt cx="4267200" cy="4981440"/>
            </a:xfrm>
          </p:grpSpPr>
          <p:sp>
            <p:nvSpPr>
              <p:cNvPr id="18" name="Freeform 41">
                <a:extLst>
                  <a:ext uri="{FF2B5EF4-FFF2-40B4-BE49-F238E27FC236}">
                    <a16:creationId xmlns:a16="http://schemas.microsoft.com/office/drawing/2014/main" id="{53E6706B-6CC9-627F-E705-B2FD01D0FDB6}"/>
                  </a:ext>
                </a:extLst>
              </p:cNvPr>
              <p:cNvSpPr>
                <a:spLocks/>
              </p:cNvSpPr>
              <p:nvPr/>
            </p:nvSpPr>
            <p:spPr bwMode="auto">
              <a:xfrm>
                <a:off x="6446837" y="4191000"/>
                <a:ext cx="4267200" cy="4919133"/>
              </a:xfrm>
              <a:custGeom>
                <a:avLst/>
                <a:gdLst>
                  <a:gd name="T0" fmla="*/ 177 w 222"/>
                  <a:gd name="T1" fmla="*/ 0 h 256"/>
                  <a:gd name="T2" fmla="*/ 45 w 222"/>
                  <a:gd name="T3" fmla="*/ 0 h 256"/>
                  <a:gd name="T4" fmla="*/ 0 w 222"/>
                  <a:gd name="T5" fmla="*/ 45 h 256"/>
                  <a:gd name="T6" fmla="*/ 0 w 222"/>
                  <a:gd name="T7" fmla="*/ 195 h 256"/>
                  <a:gd name="T8" fmla="*/ 23 w 222"/>
                  <a:gd name="T9" fmla="*/ 228 h 256"/>
                  <a:gd name="T10" fmla="*/ 100 w 222"/>
                  <a:gd name="T11" fmla="*/ 253 h 256"/>
                  <a:gd name="T12" fmla="*/ 122 w 222"/>
                  <a:gd name="T13" fmla="*/ 253 h 256"/>
                  <a:gd name="T14" fmla="*/ 198 w 222"/>
                  <a:gd name="T15" fmla="*/ 228 h 256"/>
                  <a:gd name="T16" fmla="*/ 222 w 222"/>
                  <a:gd name="T17" fmla="*/ 195 h 256"/>
                  <a:gd name="T18" fmla="*/ 222 w 222"/>
                  <a:gd name="T19" fmla="*/ 45 h 256"/>
                  <a:gd name="T20" fmla="*/ 177 w 222"/>
                  <a:gd name="T21" fmla="*/ 0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2" h="256">
                    <a:moveTo>
                      <a:pt x="177" y="0"/>
                    </a:moveTo>
                    <a:cubicBezTo>
                      <a:pt x="45" y="0"/>
                      <a:pt x="45" y="0"/>
                      <a:pt x="45" y="0"/>
                    </a:cubicBezTo>
                    <a:cubicBezTo>
                      <a:pt x="20" y="0"/>
                      <a:pt x="0" y="20"/>
                      <a:pt x="0" y="45"/>
                    </a:cubicBezTo>
                    <a:cubicBezTo>
                      <a:pt x="0" y="195"/>
                      <a:pt x="0" y="195"/>
                      <a:pt x="0" y="195"/>
                    </a:cubicBezTo>
                    <a:cubicBezTo>
                      <a:pt x="0" y="210"/>
                      <a:pt x="9" y="223"/>
                      <a:pt x="23" y="228"/>
                    </a:cubicBezTo>
                    <a:cubicBezTo>
                      <a:pt x="100" y="253"/>
                      <a:pt x="100" y="253"/>
                      <a:pt x="100" y="253"/>
                    </a:cubicBezTo>
                    <a:cubicBezTo>
                      <a:pt x="107" y="256"/>
                      <a:pt x="115" y="256"/>
                      <a:pt x="122" y="253"/>
                    </a:cubicBezTo>
                    <a:cubicBezTo>
                      <a:pt x="198" y="228"/>
                      <a:pt x="198" y="228"/>
                      <a:pt x="198" y="228"/>
                    </a:cubicBezTo>
                    <a:cubicBezTo>
                      <a:pt x="213" y="223"/>
                      <a:pt x="222" y="210"/>
                      <a:pt x="222" y="195"/>
                    </a:cubicBezTo>
                    <a:cubicBezTo>
                      <a:pt x="222" y="45"/>
                      <a:pt x="222" y="45"/>
                      <a:pt x="222" y="45"/>
                    </a:cubicBezTo>
                    <a:cubicBezTo>
                      <a:pt x="222" y="20"/>
                      <a:pt x="202" y="0"/>
                      <a:pt x="177" y="0"/>
                    </a:cubicBezTo>
                    <a:close/>
                  </a:path>
                </a:pathLst>
              </a:custGeom>
              <a:solidFill>
                <a:schemeClr val="accent1"/>
              </a:solidFill>
              <a:ln>
                <a:noFill/>
              </a:ln>
            </p:spPr>
            <p:txBody>
              <a:bodyPr vert="horz" wrap="square" lIns="45720" tIns="22860" rIns="45720" bIns="22860" numCol="1" anchor="t" anchorCtr="0" compatLnSpc="1">
                <a:prstTxWarp prst="textNoShape">
                  <a:avLst/>
                </a:prstTxWarp>
              </a:bodyPr>
              <a:lstStyle/>
              <a:p>
                <a:endParaRPr lang="en-US" sz="900"/>
              </a:p>
            </p:txBody>
          </p:sp>
          <p:sp>
            <p:nvSpPr>
              <p:cNvPr id="19" name="Freeform 236">
                <a:extLst>
                  <a:ext uri="{FF2B5EF4-FFF2-40B4-BE49-F238E27FC236}">
                    <a16:creationId xmlns:a16="http://schemas.microsoft.com/office/drawing/2014/main" id="{AD67C03C-CADA-4231-3C03-7CD3C6879063}"/>
                  </a:ext>
                </a:extLst>
              </p:cNvPr>
              <p:cNvSpPr>
                <a:spLocks/>
              </p:cNvSpPr>
              <p:nvPr/>
            </p:nvSpPr>
            <p:spPr bwMode="auto">
              <a:xfrm>
                <a:off x="6446837" y="4128693"/>
                <a:ext cx="4267200" cy="1140253"/>
              </a:xfrm>
              <a:custGeom>
                <a:avLst/>
                <a:gdLst>
                  <a:gd name="connsiteX0" fmla="*/ 844898 w 4168166"/>
                  <a:gd name="connsiteY0" fmla="*/ 0 h 1113790"/>
                  <a:gd name="connsiteX1" fmla="*/ 3323268 w 4168166"/>
                  <a:gd name="connsiteY1" fmla="*/ 0 h 1113790"/>
                  <a:gd name="connsiteX2" fmla="*/ 4168166 w 4168166"/>
                  <a:gd name="connsiteY2" fmla="*/ 844624 h 1113790"/>
                  <a:gd name="connsiteX3" fmla="*/ 4168166 w 4168166"/>
                  <a:gd name="connsiteY3" fmla="*/ 1080387 h 1113790"/>
                  <a:gd name="connsiteX4" fmla="*/ 4168166 w 4168166"/>
                  <a:gd name="connsiteY4" fmla="*/ 1113790 h 1113790"/>
                  <a:gd name="connsiteX5" fmla="*/ 3323268 w 4168166"/>
                  <a:gd name="connsiteY5" fmla="*/ 269166 h 1113790"/>
                  <a:gd name="connsiteX6" fmla="*/ 844898 w 4168166"/>
                  <a:gd name="connsiteY6" fmla="*/ 269166 h 1113790"/>
                  <a:gd name="connsiteX7" fmla="*/ 0 w 4168166"/>
                  <a:gd name="connsiteY7" fmla="*/ 1113790 h 1113790"/>
                  <a:gd name="connsiteX8" fmla="*/ 0 w 4168166"/>
                  <a:gd name="connsiteY8" fmla="*/ 1100406 h 1113790"/>
                  <a:gd name="connsiteX9" fmla="*/ 0 w 4168166"/>
                  <a:gd name="connsiteY9" fmla="*/ 844624 h 1113790"/>
                  <a:gd name="connsiteX10" fmla="*/ 844898 w 4168166"/>
                  <a:gd name="connsiteY10" fmla="*/ 0 h 1113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168166" h="1113790">
                    <a:moveTo>
                      <a:pt x="844898" y="0"/>
                    </a:moveTo>
                    <a:cubicBezTo>
                      <a:pt x="844898" y="0"/>
                      <a:pt x="844898" y="0"/>
                      <a:pt x="3323268" y="0"/>
                    </a:cubicBezTo>
                    <a:cubicBezTo>
                      <a:pt x="3792656" y="0"/>
                      <a:pt x="4168166" y="375388"/>
                      <a:pt x="4168166" y="844624"/>
                    </a:cubicBezTo>
                    <a:cubicBezTo>
                      <a:pt x="4168166" y="844624"/>
                      <a:pt x="4168166" y="844624"/>
                      <a:pt x="4168166" y="1080387"/>
                    </a:cubicBezTo>
                    <a:lnTo>
                      <a:pt x="4168166" y="1113790"/>
                    </a:lnTo>
                    <a:cubicBezTo>
                      <a:pt x="4168166" y="644554"/>
                      <a:pt x="3792656" y="269166"/>
                      <a:pt x="3323268" y="269166"/>
                    </a:cubicBezTo>
                    <a:cubicBezTo>
                      <a:pt x="844898" y="269166"/>
                      <a:pt x="844898" y="269166"/>
                      <a:pt x="844898" y="269166"/>
                    </a:cubicBezTo>
                    <a:cubicBezTo>
                      <a:pt x="375510" y="269166"/>
                      <a:pt x="0" y="644554"/>
                      <a:pt x="0" y="1113790"/>
                    </a:cubicBezTo>
                    <a:lnTo>
                      <a:pt x="0" y="1100406"/>
                    </a:lnTo>
                    <a:cubicBezTo>
                      <a:pt x="0" y="1017838"/>
                      <a:pt x="0" y="932606"/>
                      <a:pt x="0" y="844624"/>
                    </a:cubicBezTo>
                    <a:cubicBezTo>
                      <a:pt x="0" y="375388"/>
                      <a:pt x="375510" y="0"/>
                      <a:pt x="844898" y="0"/>
                    </a:cubicBezTo>
                    <a:close/>
                  </a:path>
                </a:pathLst>
              </a:custGeom>
              <a:solidFill>
                <a:schemeClr val="accent1">
                  <a:lumMod val="60000"/>
                  <a:lumOff val="40000"/>
                </a:schemeClr>
              </a:solidFill>
              <a:ln>
                <a:noFill/>
              </a:ln>
            </p:spPr>
            <p:txBody>
              <a:bodyPr vert="horz" wrap="square" lIns="45720" tIns="22860" rIns="45720" bIns="22860" numCol="1" anchor="t" anchorCtr="0" compatLnSpc="1">
                <a:prstTxWarp prst="textNoShape">
                  <a:avLst/>
                </a:prstTxWarp>
                <a:noAutofit/>
              </a:bodyPr>
              <a:lstStyle/>
              <a:p>
                <a:endParaRPr lang="en-US" sz="900"/>
              </a:p>
            </p:txBody>
          </p:sp>
        </p:grpSp>
        <p:sp>
          <p:nvSpPr>
            <p:cNvPr id="17" name="TextBox 16">
              <a:extLst>
                <a:ext uri="{FF2B5EF4-FFF2-40B4-BE49-F238E27FC236}">
                  <a16:creationId xmlns:a16="http://schemas.microsoft.com/office/drawing/2014/main" id="{678EB483-511C-59FE-66A2-18E80D2482D4}"/>
                </a:ext>
              </a:extLst>
            </p:cNvPr>
            <p:cNvSpPr txBox="1"/>
            <p:nvPr/>
          </p:nvSpPr>
          <p:spPr>
            <a:xfrm>
              <a:off x="2089386" y="8928327"/>
              <a:ext cx="4339566" cy="2215286"/>
            </a:xfrm>
            <a:prstGeom prst="rect">
              <a:avLst/>
            </a:prstGeom>
            <a:noFill/>
          </p:spPr>
          <p:txBody>
            <a:bodyPr wrap="square" rtlCol="0">
              <a:spAutoFit/>
            </a:bodyPr>
            <a:lstStyle/>
            <a:p>
              <a:pPr algn="ctr"/>
              <a:r>
                <a:rPr lang="en-US" sz="1750" b="1" dirty="0">
                  <a:solidFill>
                    <a:schemeClr val="bg1"/>
                  </a:solidFill>
                  <a:ea typeface="Lato Black" charset="0"/>
                  <a:cs typeface="Arial"/>
                </a:rPr>
                <a:t>Degree Program and MESC Affiliation</a:t>
              </a:r>
              <a:endParaRPr lang="en-US" sz="1750" b="1" dirty="0">
                <a:solidFill>
                  <a:schemeClr val="bg1"/>
                </a:solidFill>
                <a:ea typeface="Lato Black" charset="0"/>
                <a:cs typeface="Lato Black" charset="0"/>
              </a:endParaRPr>
            </a:p>
          </p:txBody>
        </p:sp>
      </p:grpSp>
      <p:grpSp>
        <p:nvGrpSpPr>
          <p:cNvPr id="20" name="Group 19">
            <a:extLst>
              <a:ext uri="{FF2B5EF4-FFF2-40B4-BE49-F238E27FC236}">
                <a16:creationId xmlns:a16="http://schemas.microsoft.com/office/drawing/2014/main" id="{3091B398-681D-A9E8-7F85-BE5DD5A4FE7B}"/>
              </a:ext>
            </a:extLst>
          </p:cNvPr>
          <p:cNvGrpSpPr/>
          <p:nvPr/>
        </p:nvGrpSpPr>
        <p:grpSpPr>
          <a:xfrm>
            <a:off x="2942882" y="4739621"/>
            <a:ext cx="2024352" cy="1888929"/>
            <a:chOff x="1770197" y="8325881"/>
            <a:chExt cx="4981440" cy="4648197"/>
          </a:xfrm>
        </p:grpSpPr>
        <p:pic>
          <p:nvPicPr>
            <p:cNvPr id="21" name="Picture 20">
              <a:extLst>
                <a:ext uri="{FF2B5EF4-FFF2-40B4-BE49-F238E27FC236}">
                  <a16:creationId xmlns:a16="http://schemas.microsoft.com/office/drawing/2014/main" id="{307B4AC0-6EC0-BF17-5097-B77AE5A90C91}"/>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rot="5400000">
              <a:off x="3412933" y="10416944"/>
              <a:ext cx="1371599" cy="3742670"/>
            </a:xfrm>
            <a:prstGeom prst="rect">
              <a:avLst/>
            </a:prstGeom>
          </p:spPr>
        </p:pic>
        <p:grpSp>
          <p:nvGrpSpPr>
            <p:cNvPr id="22" name="Group 21">
              <a:extLst>
                <a:ext uri="{FF2B5EF4-FFF2-40B4-BE49-F238E27FC236}">
                  <a16:creationId xmlns:a16="http://schemas.microsoft.com/office/drawing/2014/main" id="{2AAFF864-40E7-ACB3-6044-0DA3C4BB4794}"/>
                </a:ext>
              </a:extLst>
            </p:cNvPr>
            <p:cNvGrpSpPr/>
            <p:nvPr/>
          </p:nvGrpSpPr>
          <p:grpSpPr>
            <a:xfrm rot="16200000">
              <a:off x="2508317" y="7587761"/>
              <a:ext cx="3505200" cy="4981440"/>
              <a:chOff x="6446837" y="4128693"/>
              <a:chExt cx="4267200" cy="4981440"/>
            </a:xfrm>
          </p:grpSpPr>
          <p:sp>
            <p:nvSpPr>
              <p:cNvPr id="24" name="Freeform 41">
                <a:extLst>
                  <a:ext uri="{FF2B5EF4-FFF2-40B4-BE49-F238E27FC236}">
                    <a16:creationId xmlns:a16="http://schemas.microsoft.com/office/drawing/2014/main" id="{19ACD785-8E95-3A51-E859-6464F6B0E23A}"/>
                  </a:ext>
                </a:extLst>
              </p:cNvPr>
              <p:cNvSpPr>
                <a:spLocks/>
              </p:cNvSpPr>
              <p:nvPr/>
            </p:nvSpPr>
            <p:spPr bwMode="auto">
              <a:xfrm>
                <a:off x="6446837" y="4191000"/>
                <a:ext cx="4267200" cy="4919133"/>
              </a:xfrm>
              <a:custGeom>
                <a:avLst/>
                <a:gdLst>
                  <a:gd name="T0" fmla="*/ 177 w 222"/>
                  <a:gd name="T1" fmla="*/ 0 h 256"/>
                  <a:gd name="T2" fmla="*/ 45 w 222"/>
                  <a:gd name="T3" fmla="*/ 0 h 256"/>
                  <a:gd name="T4" fmla="*/ 0 w 222"/>
                  <a:gd name="T5" fmla="*/ 45 h 256"/>
                  <a:gd name="T6" fmla="*/ 0 w 222"/>
                  <a:gd name="T7" fmla="*/ 195 h 256"/>
                  <a:gd name="T8" fmla="*/ 23 w 222"/>
                  <a:gd name="T9" fmla="*/ 228 h 256"/>
                  <a:gd name="T10" fmla="*/ 100 w 222"/>
                  <a:gd name="T11" fmla="*/ 253 h 256"/>
                  <a:gd name="T12" fmla="*/ 122 w 222"/>
                  <a:gd name="T13" fmla="*/ 253 h 256"/>
                  <a:gd name="T14" fmla="*/ 198 w 222"/>
                  <a:gd name="T15" fmla="*/ 228 h 256"/>
                  <a:gd name="T16" fmla="*/ 222 w 222"/>
                  <a:gd name="T17" fmla="*/ 195 h 256"/>
                  <a:gd name="T18" fmla="*/ 222 w 222"/>
                  <a:gd name="T19" fmla="*/ 45 h 256"/>
                  <a:gd name="T20" fmla="*/ 177 w 222"/>
                  <a:gd name="T21" fmla="*/ 0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2" h="256">
                    <a:moveTo>
                      <a:pt x="177" y="0"/>
                    </a:moveTo>
                    <a:cubicBezTo>
                      <a:pt x="45" y="0"/>
                      <a:pt x="45" y="0"/>
                      <a:pt x="45" y="0"/>
                    </a:cubicBezTo>
                    <a:cubicBezTo>
                      <a:pt x="20" y="0"/>
                      <a:pt x="0" y="20"/>
                      <a:pt x="0" y="45"/>
                    </a:cubicBezTo>
                    <a:cubicBezTo>
                      <a:pt x="0" y="195"/>
                      <a:pt x="0" y="195"/>
                      <a:pt x="0" y="195"/>
                    </a:cubicBezTo>
                    <a:cubicBezTo>
                      <a:pt x="0" y="210"/>
                      <a:pt x="9" y="223"/>
                      <a:pt x="23" y="228"/>
                    </a:cubicBezTo>
                    <a:cubicBezTo>
                      <a:pt x="100" y="253"/>
                      <a:pt x="100" y="253"/>
                      <a:pt x="100" y="253"/>
                    </a:cubicBezTo>
                    <a:cubicBezTo>
                      <a:pt x="107" y="256"/>
                      <a:pt x="115" y="256"/>
                      <a:pt x="122" y="253"/>
                    </a:cubicBezTo>
                    <a:cubicBezTo>
                      <a:pt x="198" y="228"/>
                      <a:pt x="198" y="228"/>
                      <a:pt x="198" y="228"/>
                    </a:cubicBezTo>
                    <a:cubicBezTo>
                      <a:pt x="213" y="223"/>
                      <a:pt x="222" y="210"/>
                      <a:pt x="222" y="195"/>
                    </a:cubicBezTo>
                    <a:cubicBezTo>
                      <a:pt x="222" y="45"/>
                      <a:pt x="222" y="45"/>
                      <a:pt x="222" y="45"/>
                    </a:cubicBezTo>
                    <a:cubicBezTo>
                      <a:pt x="222" y="20"/>
                      <a:pt x="202" y="0"/>
                      <a:pt x="177" y="0"/>
                    </a:cubicBezTo>
                    <a:close/>
                  </a:path>
                </a:pathLst>
              </a:custGeom>
              <a:solidFill>
                <a:schemeClr val="accent2"/>
              </a:solidFill>
              <a:ln>
                <a:noFill/>
              </a:ln>
            </p:spPr>
            <p:txBody>
              <a:bodyPr vert="horz" wrap="square" lIns="45720" tIns="22860" rIns="45720" bIns="22860" numCol="1" anchor="t" anchorCtr="0" compatLnSpc="1">
                <a:prstTxWarp prst="textNoShape">
                  <a:avLst/>
                </a:prstTxWarp>
              </a:bodyPr>
              <a:lstStyle/>
              <a:p>
                <a:endParaRPr lang="en-US" sz="900"/>
              </a:p>
            </p:txBody>
          </p:sp>
          <p:sp>
            <p:nvSpPr>
              <p:cNvPr id="25" name="Freeform 286">
                <a:extLst>
                  <a:ext uri="{FF2B5EF4-FFF2-40B4-BE49-F238E27FC236}">
                    <a16:creationId xmlns:a16="http://schemas.microsoft.com/office/drawing/2014/main" id="{2171C8CB-CAE5-5A17-F5E1-19C816FA4653}"/>
                  </a:ext>
                </a:extLst>
              </p:cNvPr>
              <p:cNvSpPr>
                <a:spLocks/>
              </p:cNvSpPr>
              <p:nvPr/>
            </p:nvSpPr>
            <p:spPr bwMode="auto">
              <a:xfrm>
                <a:off x="6446837" y="4128693"/>
                <a:ext cx="4267200" cy="1140253"/>
              </a:xfrm>
              <a:custGeom>
                <a:avLst/>
                <a:gdLst>
                  <a:gd name="connsiteX0" fmla="*/ 844898 w 4168166"/>
                  <a:gd name="connsiteY0" fmla="*/ 0 h 1113790"/>
                  <a:gd name="connsiteX1" fmla="*/ 3323268 w 4168166"/>
                  <a:gd name="connsiteY1" fmla="*/ 0 h 1113790"/>
                  <a:gd name="connsiteX2" fmla="*/ 4168166 w 4168166"/>
                  <a:gd name="connsiteY2" fmla="*/ 844624 h 1113790"/>
                  <a:gd name="connsiteX3" fmla="*/ 4168166 w 4168166"/>
                  <a:gd name="connsiteY3" fmla="*/ 1080387 h 1113790"/>
                  <a:gd name="connsiteX4" fmla="*/ 4168166 w 4168166"/>
                  <a:gd name="connsiteY4" fmla="*/ 1113790 h 1113790"/>
                  <a:gd name="connsiteX5" fmla="*/ 3323268 w 4168166"/>
                  <a:gd name="connsiteY5" fmla="*/ 269166 h 1113790"/>
                  <a:gd name="connsiteX6" fmla="*/ 844898 w 4168166"/>
                  <a:gd name="connsiteY6" fmla="*/ 269166 h 1113790"/>
                  <a:gd name="connsiteX7" fmla="*/ 0 w 4168166"/>
                  <a:gd name="connsiteY7" fmla="*/ 1113790 h 1113790"/>
                  <a:gd name="connsiteX8" fmla="*/ 0 w 4168166"/>
                  <a:gd name="connsiteY8" fmla="*/ 1100406 h 1113790"/>
                  <a:gd name="connsiteX9" fmla="*/ 0 w 4168166"/>
                  <a:gd name="connsiteY9" fmla="*/ 844624 h 1113790"/>
                  <a:gd name="connsiteX10" fmla="*/ 844898 w 4168166"/>
                  <a:gd name="connsiteY10" fmla="*/ 0 h 1113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168166" h="1113790">
                    <a:moveTo>
                      <a:pt x="844898" y="0"/>
                    </a:moveTo>
                    <a:cubicBezTo>
                      <a:pt x="844898" y="0"/>
                      <a:pt x="844898" y="0"/>
                      <a:pt x="3323268" y="0"/>
                    </a:cubicBezTo>
                    <a:cubicBezTo>
                      <a:pt x="3792656" y="0"/>
                      <a:pt x="4168166" y="375388"/>
                      <a:pt x="4168166" y="844624"/>
                    </a:cubicBezTo>
                    <a:cubicBezTo>
                      <a:pt x="4168166" y="844624"/>
                      <a:pt x="4168166" y="844624"/>
                      <a:pt x="4168166" y="1080387"/>
                    </a:cubicBezTo>
                    <a:lnTo>
                      <a:pt x="4168166" y="1113790"/>
                    </a:lnTo>
                    <a:cubicBezTo>
                      <a:pt x="4168166" y="644554"/>
                      <a:pt x="3792656" y="269166"/>
                      <a:pt x="3323268" y="269166"/>
                    </a:cubicBezTo>
                    <a:cubicBezTo>
                      <a:pt x="844898" y="269166"/>
                      <a:pt x="844898" y="269166"/>
                      <a:pt x="844898" y="269166"/>
                    </a:cubicBezTo>
                    <a:cubicBezTo>
                      <a:pt x="375510" y="269166"/>
                      <a:pt x="0" y="644554"/>
                      <a:pt x="0" y="1113790"/>
                    </a:cubicBezTo>
                    <a:lnTo>
                      <a:pt x="0" y="1100406"/>
                    </a:lnTo>
                    <a:cubicBezTo>
                      <a:pt x="0" y="1017838"/>
                      <a:pt x="0" y="932606"/>
                      <a:pt x="0" y="844624"/>
                    </a:cubicBezTo>
                    <a:cubicBezTo>
                      <a:pt x="0" y="375388"/>
                      <a:pt x="375510" y="0"/>
                      <a:pt x="844898" y="0"/>
                    </a:cubicBezTo>
                    <a:close/>
                  </a:path>
                </a:pathLst>
              </a:custGeom>
              <a:solidFill>
                <a:schemeClr val="accent2">
                  <a:lumMod val="60000"/>
                  <a:lumOff val="40000"/>
                </a:schemeClr>
              </a:solidFill>
              <a:ln>
                <a:noFill/>
              </a:ln>
            </p:spPr>
            <p:txBody>
              <a:bodyPr vert="horz" wrap="square" lIns="45720" tIns="22860" rIns="45720" bIns="22860" numCol="1" anchor="t" anchorCtr="0" compatLnSpc="1">
                <a:prstTxWarp prst="textNoShape">
                  <a:avLst/>
                </a:prstTxWarp>
                <a:noAutofit/>
              </a:bodyPr>
              <a:lstStyle/>
              <a:p>
                <a:endParaRPr lang="en-US" sz="900"/>
              </a:p>
            </p:txBody>
          </p:sp>
        </p:grpSp>
        <p:sp>
          <p:nvSpPr>
            <p:cNvPr id="23" name="TextBox 22">
              <a:extLst>
                <a:ext uri="{FF2B5EF4-FFF2-40B4-BE49-F238E27FC236}">
                  <a16:creationId xmlns:a16="http://schemas.microsoft.com/office/drawing/2014/main" id="{978B7149-4362-A7F8-8E29-6224123B4548}"/>
                </a:ext>
              </a:extLst>
            </p:cNvPr>
            <p:cNvSpPr txBox="1"/>
            <p:nvPr/>
          </p:nvSpPr>
          <p:spPr>
            <a:xfrm>
              <a:off x="1979753" y="8881240"/>
              <a:ext cx="4641373" cy="2067603"/>
            </a:xfrm>
            <a:prstGeom prst="rect">
              <a:avLst/>
            </a:prstGeom>
            <a:noFill/>
          </p:spPr>
          <p:txBody>
            <a:bodyPr wrap="square" rtlCol="0">
              <a:spAutoFit/>
            </a:bodyPr>
            <a:lstStyle/>
            <a:p>
              <a:pPr algn="ctr" defTabSz="400050">
                <a:lnSpc>
                  <a:spcPct val="90000"/>
                </a:lnSpc>
                <a:spcBef>
                  <a:spcPct val="0"/>
                </a:spcBef>
                <a:spcAft>
                  <a:spcPct val="35000"/>
                </a:spcAft>
              </a:pPr>
              <a:r>
                <a:rPr lang="en-US" b="1" dirty="0">
                  <a:solidFill>
                    <a:schemeClr val="bg1"/>
                  </a:solidFill>
                  <a:cs typeface="Arial"/>
                </a:rPr>
                <a:t>State of the art facilities and infrastructure</a:t>
              </a:r>
              <a:endParaRPr lang="en-US" b="1" dirty="0">
                <a:solidFill>
                  <a:schemeClr val="bg1"/>
                </a:solidFill>
              </a:endParaRPr>
            </a:p>
          </p:txBody>
        </p:sp>
      </p:grpSp>
      <p:pic>
        <p:nvPicPr>
          <p:cNvPr id="26" name="Picture 25" descr="A logo for a company&#10;&#10;Description automatically generated">
            <a:extLst>
              <a:ext uri="{FF2B5EF4-FFF2-40B4-BE49-F238E27FC236}">
                <a16:creationId xmlns:a16="http://schemas.microsoft.com/office/drawing/2014/main" id="{0737853C-C85A-19E8-1AA6-67F78CC8E351}"/>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10716519" y="259882"/>
            <a:ext cx="1213200" cy="1213200"/>
          </a:xfrm>
          <a:prstGeom prst="rect">
            <a:avLst/>
          </a:prstGeom>
        </p:spPr>
      </p:pic>
    </p:spTree>
    <p:extLst>
      <p:ext uri="{BB962C8B-B14F-4D97-AF65-F5344CB8AC3E}">
        <p14:creationId xmlns:p14="http://schemas.microsoft.com/office/powerpoint/2010/main" val="8825615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1+#ppt_w/2"/>
                                          </p:val>
                                        </p:tav>
                                        <p:tav tm="100000">
                                          <p:val>
                                            <p:strVal val="#ppt_x"/>
                                          </p:val>
                                        </p:tav>
                                      </p:tavLst>
                                    </p:anim>
                                    <p:anim calcmode="lin" valueType="num">
                                      <p:cBhvr additive="base">
                                        <p:cTn id="8" dur="500" fill="hold"/>
                                        <p:tgtEl>
                                          <p:spTgt spid="2"/>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10" presetClass="entr" presetSubtype="0" fill="hold" nodeType="after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fade">
                                      <p:cBhvr>
                                        <p:cTn id="12"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0.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2" name="Group 1"/>
          <p:cNvGrpSpPr/>
          <p:nvPr/>
        </p:nvGrpSpPr>
        <p:grpSpPr>
          <a:xfrm>
            <a:off x="1765294" y="1825171"/>
            <a:ext cx="3243656" cy="3068544"/>
            <a:chOff x="7269044" y="1888085"/>
            <a:chExt cx="3081830" cy="3081830"/>
          </a:xfrm>
          <a:solidFill>
            <a:schemeClr val="accent1"/>
          </a:solidFill>
        </p:grpSpPr>
        <p:sp>
          <p:nvSpPr>
            <p:cNvPr id="3" name="Diamond 2"/>
            <p:cNvSpPr/>
            <p:nvPr/>
          </p:nvSpPr>
          <p:spPr>
            <a:xfrm>
              <a:off x="7269044" y="1888085"/>
              <a:ext cx="3081830" cy="3081830"/>
            </a:xfrm>
            <a:prstGeom prst="diamond">
              <a:avLst/>
            </a:prstGeom>
            <a:grpFill/>
            <a:ln>
              <a:noFill/>
            </a:ln>
            <a:effectLst>
              <a:outerShdw blurRad="381000" algn="ctr"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3" name="Rectangle 42"/>
            <p:cNvSpPr/>
            <p:nvPr/>
          </p:nvSpPr>
          <p:spPr>
            <a:xfrm>
              <a:off x="7649881" y="3028891"/>
              <a:ext cx="2286000" cy="803684"/>
            </a:xfrm>
            <a:prstGeom prst="rect">
              <a:avLst/>
            </a:prstGeom>
            <a:grpFill/>
          </p:spPr>
          <p:txBody>
            <a:bodyPr wrap="square">
              <a:spAutoFit/>
            </a:bodyPr>
            <a:lstStyle/>
            <a:p>
              <a:pPr algn="ctr"/>
              <a:r>
                <a:rPr lang="en-US" sz="3200" b="1" dirty="0">
                  <a:solidFill>
                    <a:srgbClr val="000000"/>
                  </a:solidFill>
                  <a:latin typeface="Segoe UI" panose="020B0502040204020203" pitchFamily="34" charset="0"/>
                  <a:cs typeface="Segoe UI" panose="020B0502040204020203" pitchFamily="34" charset="0"/>
                </a:rPr>
                <a:t>2025-2029</a:t>
              </a:r>
            </a:p>
            <a:p>
              <a:pPr algn="ctr"/>
              <a:r>
                <a:rPr lang="en-US" sz="1400" dirty="0">
                  <a:solidFill>
                    <a:srgbClr val="000000"/>
                  </a:solidFill>
                  <a:latin typeface="Segoe UI" panose="020B0502040204020203" pitchFamily="34" charset="0"/>
                  <a:cs typeface="Segoe UI" panose="020B0502040204020203" pitchFamily="34" charset="0"/>
                </a:rPr>
                <a:t>TOP GROWTH SECTORS</a:t>
              </a:r>
              <a:endParaRPr lang="id-ID" sz="1400" dirty="0">
                <a:solidFill>
                  <a:srgbClr val="000000"/>
                </a:solidFill>
                <a:latin typeface="Segoe UI" panose="020B0502040204020203" pitchFamily="34" charset="0"/>
                <a:cs typeface="Segoe UI" panose="020B0502040204020203" pitchFamily="34" charset="0"/>
              </a:endParaRPr>
            </a:p>
          </p:txBody>
        </p:sp>
      </p:grpSp>
      <p:pic>
        <p:nvPicPr>
          <p:cNvPr id="19" name="Picture Placeholder 18"/>
          <p:cNvPicPr>
            <a:picLocks noGrp="1" noChangeAspect="1"/>
          </p:cNvPicPr>
          <p:nvPr>
            <p:ph type="pic" sz="quarter" idx="10"/>
          </p:nvPr>
        </p:nvPicPr>
        <p:blipFill>
          <a:blip r:embed="rId2" cstate="print">
            <a:extLst>
              <a:ext uri="{28A0092B-C50C-407E-A947-70E740481C1C}">
                <a14:useLocalDpi xmlns:a14="http://schemas.microsoft.com/office/drawing/2010/main" val="0"/>
              </a:ext>
            </a:extLst>
          </a:blip>
          <a:stretch>
            <a:fillRect/>
          </a:stretch>
        </p:blipFill>
        <p:spPr>
          <a:xfrm>
            <a:off x="336263" y="292909"/>
            <a:ext cx="3017476" cy="3061155"/>
          </a:xfrm>
        </p:spPr>
      </p:pic>
      <p:pic>
        <p:nvPicPr>
          <p:cNvPr id="18" name="Picture Placeholder 17"/>
          <p:cNvPicPr>
            <a:picLocks noGrp="1" noChangeAspect="1"/>
          </p:cNvPicPr>
          <p:nvPr>
            <p:ph type="pic" sz="quarter" idx="11"/>
          </p:nvPr>
        </p:nvPicPr>
        <p:blipFill>
          <a:blip r:embed="rId3">
            <a:extLst>
              <a:ext uri="{28A0092B-C50C-407E-A947-70E740481C1C}">
                <a14:useLocalDpi xmlns:a14="http://schemas.microsoft.com/office/drawing/2010/main" val="0"/>
              </a:ext>
            </a:extLst>
          </a:blip>
          <a:stretch>
            <a:fillRect/>
          </a:stretch>
        </p:blipFill>
        <p:spPr>
          <a:xfrm>
            <a:off x="3453376" y="496263"/>
            <a:ext cx="2926080" cy="2791233"/>
          </a:xfrm>
        </p:spPr>
      </p:pic>
      <p:pic>
        <p:nvPicPr>
          <p:cNvPr id="20" name="Picture Placeholder 19"/>
          <p:cNvPicPr>
            <a:picLocks noGrp="1" noChangeAspect="1"/>
          </p:cNvPicPr>
          <p:nvPr>
            <p:ph type="pic" sz="quarter" idx="13"/>
          </p:nvPr>
        </p:nvPicPr>
        <p:blipFill>
          <a:blip r:embed="rId4">
            <a:extLst>
              <a:ext uri="{28A0092B-C50C-407E-A947-70E740481C1C}">
                <a14:useLocalDpi xmlns:a14="http://schemas.microsoft.com/office/drawing/2010/main" val="0"/>
              </a:ext>
            </a:extLst>
          </a:blip>
          <a:stretch>
            <a:fillRect/>
          </a:stretch>
        </p:blipFill>
        <p:spPr>
          <a:xfrm>
            <a:off x="3430880" y="3389174"/>
            <a:ext cx="3084242" cy="2850905"/>
          </a:xfrm>
        </p:spPr>
      </p:pic>
      <p:sp>
        <p:nvSpPr>
          <p:cNvPr id="26" name="Rectangle 25"/>
          <p:cNvSpPr/>
          <p:nvPr/>
        </p:nvSpPr>
        <p:spPr>
          <a:xfrm>
            <a:off x="-2" y="6350364"/>
            <a:ext cx="12192002" cy="507636"/>
          </a:xfrm>
          <a:prstGeom prst="rect">
            <a:avLst/>
          </a:prstGeom>
          <a:solidFill>
            <a:srgbClr val="666666"/>
          </a:solid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2400" dirty="0">
              <a:latin typeface="Arial"/>
              <a:cs typeface="Arial"/>
            </a:endParaRPr>
          </a:p>
        </p:txBody>
      </p:sp>
      <p:pic>
        <p:nvPicPr>
          <p:cNvPr id="17" name="Picture Placeholder 16"/>
          <p:cNvPicPr>
            <a:picLocks noGrp="1" noChangeAspect="1"/>
          </p:cNvPicPr>
          <p:nvPr>
            <p:ph type="pic" sz="quarter" idx="12"/>
          </p:nvPr>
        </p:nvPicPr>
        <p:blipFill>
          <a:blip r:embed="rId5" cstate="print">
            <a:extLst>
              <a:ext uri="{28A0092B-C50C-407E-A947-70E740481C1C}">
                <a14:useLocalDpi xmlns:a14="http://schemas.microsoft.com/office/drawing/2010/main" val="0"/>
              </a:ext>
            </a:extLst>
          </a:blip>
          <a:stretch>
            <a:fillRect/>
          </a:stretch>
        </p:blipFill>
        <p:spPr>
          <a:xfrm>
            <a:off x="206759" y="3389174"/>
            <a:ext cx="3146980" cy="2926080"/>
          </a:xfrm>
        </p:spPr>
      </p:pic>
      <p:sp>
        <p:nvSpPr>
          <p:cNvPr id="24" name="Rectangle 23"/>
          <p:cNvSpPr/>
          <p:nvPr/>
        </p:nvSpPr>
        <p:spPr>
          <a:xfrm>
            <a:off x="7134054" y="1895135"/>
            <a:ext cx="1309660" cy="91440"/>
          </a:xfrm>
          <a:prstGeom prst="rect">
            <a:avLst/>
          </a:prstGeom>
          <a:gradFill flip="none" rotWithShape="1">
            <a:gsLst>
              <a:gs pos="19000">
                <a:schemeClr val="accent1">
                  <a:lumMod val="0"/>
                  <a:lumOff val="100000"/>
                </a:schemeClr>
              </a:gs>
              <a:gs pos="54000">
                <a:srgbClr val="00B0F0"/>
              </a:gs>
              <a:gs pos="100000">
                <a:srgbClr val="0070C0"/>
              </a:gs>
            </a:gsLst>
            <a:lin ang="27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5" name="Text Placeholder 4"/>
          <p:cNvSpPr txBox="1">
            <a:spLocks/>
          </p:cNvSpPr>
          <p:nvPr/>
        </p:nvSpPr>
        <p:spPr>
          <a:xfrm>
            <a:off x="7069697" y="1155257"/>
            <a:ext cx="3847452" cy="918045"/>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14000"/>
              </a:lnSpc>
              <a:buNone/>
              <a:defRPr/>
            </a:pPr>
            <a:r>
              <a:rPr lang="en-US" dirty="0">
                <a:solidFill>
                  <a:schemeClr val="bg1">
                    <a:lumMod val="50000"/>
                  </a:schemeClr>
                </a:solidFill>
                <a:latin typeface="Bebas Neue" panose="020B0606020202050201" pitchFamily="34" charset="0"/>
                <a:cs typeface="Calibri"/>
              </a:rPr>
              <a:t>ZICA PLACEMENT</a:t>
            </a:r>
            <a:endParaRPr lang="id-ID" dirty="0">
              <a:solidFill>
                <a:schemeClr val="bg1">
                  <a:lumMod val="50000"/>
                </a:schemeClr>
              </a:solidFill>
              <a:latin typeface="Bebas Neue" panose="020B0606020202050201" pitchFamily="34" charset="0"/>
              <a:cs typeface="Calibri"/>
            </a:endParaRPr>
          </a:p>
        </p:txBody>
      </p:sp>
      <p:pic>
        <p:nvPicPr>
          <p:cNvPr id="4" name="Picture 3" descr="A logo for a company&#10;&#10;Description automatically generated">
            <a:extLst>
              <a:ext uri="{FF2B5EF4-FFF2-40B4-BE49-F238E27FC236}">
                <a16:creationId xmlns:a16="http://schemas.microsoft.com/office/drawing/2014/main" id="{8F2CC876-DC5B-A1C8-7E60-B0A73D07ED5A}"/>
              </a:ext>
            </a:extLst>
          </p:cNvPr>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10823317" y="136290"/>
            <a:ext cx="1213200" cy="1213200"/>
          </a:xfrm>
          <a:prstGeom prst="rect">
            <a:avLst/>
          </a:prstGeom>
        </p:spPr>
      </p:pic>
      <p:grpSp>
        <p:nvGrpSpPr>
          <p:cNvPr id="5" name="Group 4">
            <a:extLst>
              <a:ext uri="{FF2B5EF4-FFF2-40B4-BE49-F238E27FC236}">
                <a16:creationId xmlns:a16="http://schemas.microsoft.com/office/drawing/2014/main" id="{F377FD18-E521-435A-DEC0-EAED2699FB13}"/>
              </a:ext>
            </a:extLst>
          </p:cNvPr>
          <p:cNvGrpSpPr/>
          <p:nvPr/>
        </p:nvGrpSpPr>
        <p:grpSpPr>
          <a:xfrm>
            <a:off x="8419171" y="1491862"/>
            <a:ext cx="3769779" cy="4872065"/>
            <a:chOff x="3168348" y="1631948"/>
            <a:chExt cx="8706412" cy="11252175"/>
          </a:xfrm>
        </p:grpSpPr>
        <p:sp>
          <p:nvSpPr>
            <p:cNvPr id="6" name="Freeform 81753">
              <a:extLst>
                <a:ext uri="{FF2B5EF4-FFF2-40B4-BE49-F238E27FC236}">
                  <a16:creationId xmlns:a16="http://schemas.microsoft.com/office/drawing/2014/main" id="{8BE96AFB-7C62-CB86-7460-1E008B0FEE41}"/>
                </a:ext>
              </a:extLst>
            </p:cNvPr>
            <p:cNvSpPr>
              <a:spLocks/>
            </p:cNvSpPr>
            <p:nvPr/>
          </p:nvSpPr>
          <p:spPr bwMode="auto">
            <a:xfrm>
              <a:off x="4361749" y="9950621"/>
              <a:ext cx="2287914" cy="2933502"/>
            </a:xfrm>
            <a:custGeom>
              <a:avLst/>
              <a:gdLst>
                <a:gd name="T0" fmla="*/ 0 w 93"/>
                <a:gd name="T1" fmla="*/ 7 h 97"/>
                <a:gd name="T2" fmla="*/ 40 w 93"/>
                <a:gd name="T3" fmla="*/ 46 h 97"/>
                <a:gd name="T4" fmla="*/ 45 w 93"/>
                <a:gd name="T5" fmla="*/ 28 h 97"/>
                <a:gd name="T6" fmla="*/ 59 w 93"/>
                <a:gd name="T7" fmla="*/ 64 h 97"/>
                <a:gd name="T8" fmla="*/ 90 w 93"/>
                <a:gd name="T9" fmla="*/ 97 h 97"/>
                <a:gd name="T10" fmla="*/ 93 w 93"/>
                <a:gd name="T11" fmla="*/ 8 h 97"/>
                <a:gd name="T12" fmla="*/ 93 w 93"/>
                <a:gd name="T13" fmla="*/ 0 h 97"/>
                <a:gd name="T14" fmla="*/ 0 w 93"/>
                <a:gd name="T15" fmla="*/ 0 h 97"/>
                <a:gd name="T16" fmla="*/ 0 w 93"/>
                <a:gd name="T17" fmla="*/ 7 h 97"/>
                <a:gd name="connsiteX0" fmla="*/ 1160 w 10000"/>
                <a:gd name="connsiteY0" fmla="*/ 11943 h 11943"/>
                <a:gd name="connsiteX1" fmla="*/ 4301 w 10000"/>
                <a:gd name="connsiteY1" fmla="*/ 4742 h 11943"/>
                <a:gd name="connsiteX2" fmla="*/ 4839 w 10000"/>
                <a:gd name="connsiteY2" fmla="*/ 2887 h 11943"/>
                <a:gd name="connsiteX3" fmla="*/ 6344 w 10000"/>
                <a:gd name="connsiteY3" fmla="*/ 6598 h 11943"/>
                <a:gd name="connsiteX4" fmla="*/ 9677 w 10000"/>
                <a:gd name="connsiteY4" fmla="*/ 10000 h 11943"/>
                <a:gd name="connsiteX5" fmla="*/ 10000 w 10000"/>
                <a:gd name="connsiteY5" fmla="*/ 825 h 11943"/>
                <a:gd name="connsiteX6" fmla="*/ 10000 w 10000"/>
                <a:gd name="connsiteY6" fmla="*/ 0 h 11943"/>
                <a:gd name="connsiteX7" fmla="*/ 0 w 10000"/>
                <a:gd name="connsiteY7" fmla="*/ 0 h 11943"/>
                <a:gd name="connsiteX8" fmla="*/ 1160 w 10000"/>
                <a:gd name="connsiteY8" fmla="*/ 11943 h 11943"/>
                <a:gd name="connsiteX0" fmla="*/ 1160 w 10000"/>
                <a:gd name="connsiteY0" fmla="*/ 11943 h 11943"/>
                <a:gd name="connsiteX1" fmla="*/ 3774 w 10000"/>
                <a:gd name="connsiteY1" fmla="*/ 11717 h 11943"/>
                <a:gd name="connsiteX2" fmla="*/ 4839 w 10000"/>
                <a:gd name="connsiteY2" fmla="*/ 2887 h 11943"/>
                <a:gd name="connsiteX3" fmla="*/ 6344 w 10000"/>
                <a:gd name="connsiteY3" fmla="*/ 6598 h 11943"/>
                <a:gd name="connsiteX4" fmla="*/ 9677 w 10000"/>
                <a:gd name="connsiteY4" fmla="*/ 10000 h 11943"/>
                <a:gd name="connsiteX5" fmla="*/ 10000 w 10000"/>
                <a:gd name="connsiteY5" fmla="*/ 825 h 11943"/>
                <a:gd name="connsiteX6" fmla="*/ 10000 w 10000"/>
                <a:gd name="connsiteY6" fmla="*/ 0 h 11943"/>
                <a:gd name="connsiteX7" fmla="*/ 0 w 10000"/>
                <a:gd name="connsiteY7" fmla="*/ 0 h 11943"/>
                <a:gd name="connsiteX8" fmla="*/ 1160 w 10000"/>
                <a:gd name="connsiteY8" fmla="*/ 11943 h 11943"/>
                <a:gd name="connsiteX0" fmla="*/ 1160 w 10000"/>
                <a:gd name="connsiteY0" fmla="*/ 11943 h 12158"/>
                <a:gd name="connsiteX1" fmla="*/ 3774 w 10000"/>
                <a:gd name="connsiteY1" fmla="*/ 11717 h 12158"/>
                <a:gd name="connsiteX2" fmla="*/ 4839 w 10000"/>
                <a:gd name="connsiteY2" fmla="*/ 2887 h 12158"/>
                <a:gd name="connsiteX3" fmla="*/ 6344 w 10000"/>
                <a:gd name="connsiteY3" fmla="*/ 12158 h 12158"/>
                <a:gd name="connsiteX4" fmla="*/ 9677 w 10000"/>
                <a:gd name="connsiteY4" fmla="*/ 10000 h 12158"/>
                <a:gd name="connsiteX5" fmla="*/ 10000 w 10000"/>
                <a:gd name="connsiteY5" fmla="*/ 825 h 12158"/>
                <a:gd name="connsiteX6" fmla="*/ 10000 w 10000"/>
                <a:gd name="connsiteY6" fmla="*/ 0 h 12158"/>
                <a:gd name="connsiteX7" fmla="*/ 0 w 10000"/>
                <a:gd name="connsiteY7" fmla="*/ 0 h 12158"/>
                <a:gd name="connsiteX8" fmla="*/ 1160 w 10000"/>
                <a:gd name="connsiteY8" fmla="*/ 11943 h 12158"/>
                <a:gd name="connsiteX0" fmla="*/ 1160 w 10000"/>
                <a:gd name="connsiteY0" fmla="*/ 11943 h 12158"/>
                <a:gd name="connsiteX1" fmla="*/ 3774 w 10000"/>
                <a:gd name="connsiteY1" fmla="*/ 11717 h 12158"/>
                <a:gd name="connsiteX2" fmla="*/ 4839 w 10000"/>
                <a:gd name="connsiteY2" fmla="*/ 2887 h 12158"/>
                <a:gd name="connsiteX3" fmla="*/ 6344 w 10000"/>
                <a:gd name="connsiteY3" fmla="*/ 12158 h 12158"/>
                <a:gd name="connsiteX4" fmla="*/ 9466 w 10000"/>
                <a:gd name="connsiteY4" fmla="*/ 11820 h 12158"/>
                <a:gd name="connsiteX5" fmla="*/ 10000 w 10000"/>
                <a:gd name="connsiteY5" fmla="*/ 825 h 12158"/>
                <a:gd name="connsiteX6" fmla="*/ 10000 w 10000"/>
                <a:gd name="connsiteY6" fmla="*/ 0 h 12158"/>
                <a:gd name="connsiteX7" fmla="*/ 0 w 10000"/>
                <a:gd name="connsiteY7" fmla="*/ 0 h 12158"/>
                <a:gd name="connsiteX8" fmla="*/ 1160 w 10000"/>
                <a:gd name="connsiteY8" fmla="*/ 11943 h 12158"/>
                <a:gd name="connsiteX0" fmla="*/ 1160 w 10000"/>
                <a:gd name="connsiteY0" fmla="*/ 11943 h 12158"/>
                <a:gd name="connsiteX1" fmla="*/ 3774 w 10000"/>
                <a:gd name="connsiteY1" fmla="*/ 11717 h 12158"/>
                <a:gd name="connsiteX2" fmla="*/ 4839 w 10000"/>
                <a:gd name="connsiteY2" fmla="*/ 2887 h 12158"/>
                <a:gd name="connsiteX3" fmla="*/ 6344 w 10000"/>
                <a:gd name="connsiteY3" fmla="*/ 12158 h 12158"/>
                <a:gd name="connsiteX4" fmla="*/ 9466 w 10000"/>
                <a:gd name="connsiteY4" fmla="*/ 12123 h 12158"/>
                <a:gd name="connsiteX5" fmla="*/ 10000 w 10000"/>
                <a:gd name="connsiteY5" fmla="*/ 825 h 12158"/>
                <a:gd name="connsiteX6" fmla="*/ 10000 w 10000"/>
                <a:gd name="connsiteY6" fmla="*/ 0 h 12158"/>
                <a:gd name="connsiteX7" fmla="*/ 0 w 10000"/>
                <a:gd name="connsiteY7" fmla="*/ 0 h 12158"/>
                <a:gd name="connsiteX8" fmla="*/ 1160 w 10000"/>
                <a:gd name="connsiteY8" fmla="*/ 11943 h 12158"/>
                <a:gd name="connsiteX0" fmla="*/ 1160 w 10000"/>
                <a:gd name="connsiteY0" fmla="*/ 11943 h 12158"/>
                <a:gd name="connsiteX1" fmla="*/ 3879 w 10000"/>
                <a:gd name="connsiteY1" fmla="*/ 11919 h 12158"/>
                <a:gd name="connsiteX2" fmla="*/ 4839 w 10000"/>
                <a:gd name="connsiteY2" fmla="*/ 2887 h 12158"/>
                <a:gd name="connsiteX3" fmla="*/ 6344 w 10000"/>
                <a:gd name="connsiteY3" fmla="*/ 12158 h 12158"/>
                <a:gd name="connsiteX4" fmla="*/ 9466 w 10000"/>
                <a:gd name="connsiteY4" fmla="*/ 12123 h 12158"/>
                <a:gd name="connsiteX5" fmla="*/ 10000 w 10000"/>
                <a:gd name="connsiteY5" fmla="*/ 825 h 12158"/>
                <a:gd name="connsiteX6" fmla="*/ 10000 w 10000"/>
                <a:gd name="connsiteY6" fmla="*/ 0 h 12158"/>
                <a:gd name="connsiteX7" fmla="*/ 0 w 10000"/>
                <a:gd name="connsiteY7" fmla="*/ 0 h 12158"/>
                <a:gd name="connsiteX8" fmla="*/ 1160 w 10000"/>
                <a:gd name="connsiteY8" fmla="*/ 11943 h 12158"/>
                <a:gd name="connsiteX0" fmla="*/ 1160 w 10000"/>
                <a:gd name="connsiteY0" fmla="*/ 11943 h 12269"/>
                <a:gd name="connsiteX1" fmla="*/ 3879 w 10000"/>
                <a:gd name="connsiteY1" fmla="*/ 12269 h 12269"/>
                <a:gd name="connsiteX2" fmla="*/ 4839 w 10000"/>
                <a:gd name="connsiteY2" fmla="*/ 2887 h 12269"/>
                <a:gd name="connsiteX3" fmla="*/ 6344 w 10000"/>
                <a:gd name="connsiteY3" fmla="*/ 12158 h 12269"/>
                <a:gd name="connsiteX4" fmla="*/ 9466 w 10000"/>
                <a:gd name="connsiteY4" fmla="*/ 12123 h 12269"/>
                <a:gd name="connsiteX5" fmla="*/ 10000 w 10000"/>
                <a:gd name="connsiteY5" fmla="*/ 825 h 12269"/>
                <a:gd name="connsiteX6" fmla="*/ 10000 w 10000"/>
                <a:gd name="connsiteY6" fmla="*/ 0 h 12269"/>
                <a:gd name="connsiteX7" fmla="*/ 0 w 10000"/>
                <a:gd name="connsiteY7" fmla="*/ 0 h 12269"/>
                <a:gd name="connsiteX8" fmla="*/ 1160 w 10000"/>
                <a:gd name="connsiteY8" fmla="*/ 11943 h 12269"/>
                <a:gd name="connsiteX0" fmla="*/ 1212 w 10000"/>
                <a:gd name="connsiteY0" fmla="*/ 12293 h 12293"/>
                <a:gd name="connsiteX1" fmla="*/ 3879 w 10000"/>
                <a:gd name="connsiteY1" fmla="*/ 12269 h 12293"/>
                <a:gd name="connsiteX2" fmla="*/ 4839 w 10000"/>
                <a:gd name="connsiteY2" fmla="*/ 2887 h 12293"/>
                <a:gd name="connsiteX3" fmla="*/ 6344 w 10000"/>
                <a:gd name="connsiteY3" fmla="*/ 12158 h 12293"/>
                <a:gd name="connsiteX4" fmla="*/ 9466 w 10000"/>
                <a:gd name="connsiteY4" fmla="*/ 12123 h 12293"/>
                <a:gd name="connsiteX5" fmla="*/ 10000 w 10000"/>
                <a:gd name="connsiteY5" fmla="*/ 825 h 12293"/>
                <a:gd name="connsiteX6" fmla="*/ 10000 w 10000"/>
                <a:gd name="connsiteY6" fmla="*/ 0 h 12293"/>
                <a:gd name="connsiteX7" fmla="*/ 0 w 10000"/>
                <a:gd name="connsiteY7" fmla="*/ 0 h 12293"/>
                <a:gd name="connsiteX8" fmla="*/ 1212 w 10000"/>
                <a:gd name="connsiteY8" fmla="*/ 12293 h 12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000" h="12293">
                  <a:moveTo>
                    <a:pt x="1212" y="12293"/>
                  </a:moveTo>
                  <a:lnTo>
                    <a:pt x="3879" y="12269"/>
                  </a:lnTo>
                  <a:lnTo>
                    <a:pt x="4839" y="2887"/>
                  </a:lnTo>
                  <a:lnTo>
                    <a:pt x="6344" y="12158"/>
                  </a:lnTo>
                  <a:lnTo>
                    <a:pt x="9466" y="12123"/>
                  </a:lnTo>
                  <a:cubicBezTo>
                    <a:pt x="9574" y="9065"/>
                    <a:pt x="9892" y="3883"/>
                    <a:pt x="10000" y="825"/>
                  </a:cubicBezTo>
                  <a:lnTo>
                    <a:pt x="10000" y="0"/>
                  </a:lnTo>
                  <a:lnTo>
                    <a:pt x="0" y="0"/>
                  </a:lnTo>
                  <a:lnTo>
                    <a:pt x="1212" y="12293"/>
                  </a:lnTo>
                  <a:close/>
                </a:path>
              </a:pathLst>
            </a:custGeom>
            <a:solidFill>
              <a:srgbClr val="184F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 name="Freeform 81754">
              <a:extLst>
                <a:ext uri="{FF2B5EF4-FFF2-40B4-BE49-F238E27FC236}">
                  <a16:creationId xmlns:a16="http://schemas.microsoft.com/office/drawing/2014/main" id="{3E2F43D5-D323-4B11-6E13-4E4F2663A9F5}"/>
                </a:ext>
              </a:extLst>
            </p:cNvPr>
            <p:cNvSpPr>
              <a:spLocks/>
            </p:cNvSpPr>
            <p:nvPr/>
          </p:nvSpPr>
          <p:spPr bwMode="auto">
            <a:xfrm>
              <a:off x="4361749" y="9950620"/>
              <a:ext cx="2287914" cy="2386319"/>
            </a:xfrm>
            <a:custGeom>
              <a:avLst/>
              <a:gdLst>
                <a:gd name="T0" fmla="*/ 0 w 93"/>
                <a:gd name="T1" fmla="*/ 7 h 97"/>
                <a:gd name="T2" fmla="*/ 40 w 93"/>
                <a:gd name="T3" fmla="*/ 46 h 97"/>
                <a:gd name="T4" fmla="*/ 45 w 93"/>
                <a:gd name="T5" fmla="*/ 28 h 97"/>
                <a:gd name="T6" fmla="*/ 59 w 93"/>
                <a:gd name="T7" fmla="*/ 64 h 97"/>
                <a:gd name="T8" fmla="*/ 90 w 93"/>
                <a:gd name="T9" fmla="*/ 97 h 97"/>
                <a:gd name="T10" fmla="*/ 93 w 93"/>
                <a:gd name="T11" fmla="*/ 8 h 97"/>
                <a:gd name="T12" fmla="*/ 93 w 93"/>
                <a:gd name="T13" fmla="*/ 0 h 97"/>
                <a:gd name="T14" fmla="*/ 0 w 93"/>
                <a:gd name="T15" fmla="*/ 0 h 97"/>
                <a:gd name="T16" fmla="*/ 0 w 93"/>
                <a:gd name="T17" fmla="*/ 7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3" h="97">
                  <a:moveTo>
                    <a:pt x="0" y="7"/>
                  </a:moveTo>
                  <a:lnTo>
                    <a:pt x="40" y="46"/>
                  </a:lnTo>
                  <a:lnTo>
                    <a:pt x="45" y="28"/>
                  </a:lnTo>
                  <a:lnTo>
                    <a:pt x="59" y="64"/>
                  </a:lnTo>
                  <a:lnTo>
                    <a:pt x="90" y="97"/>
                  </a:lnTo>
                  <a:lnTo>
                    <a:pt x="93" y="8"/>
                  </a:lnTo>
                  <a:lnTo>
                    <a:pt x="93" y="0"/>
                  </a:lnTo>
                  <a:lnTo>
                    <a:pt x="0" y="0"/>
                  </a:lnTo>
                  <a:lnTo>
                    <a:pt x="0" y="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 name="Freeform 81755">
              <a:extLst>
                <a:ext uri="{FF2B5EF4-FFF2-40B4-BE49-F238E27FC236}">
                  <a16:creationId xmlns:a16="http://schemas.microsoft.com/office/drawing/2014/main" id="{55EEE85B-962B-EF80-1F18-35517774F6D2}"/>
                </a:ext>
              </a:extLst>
            </p:cNvPr>
            <p:cNvSpPr>
              <a:spLocks/>
            </p:cNvSpPr>
            <p:nvPr/>
          </p:nvSpPr>
          <p:spPr bwMode="auto">
            <a:xfrm>
              <a:off x="4361749" y="9950620"/>
              <a:ext cx="2287914" cy="196809"/>
            </a:xfrm>
            <a:custGeom>
              <a:avLst/>
              <a:gdLst>
                <a:gd name="T0" fmla="*/ 93 w 93"/>
                <a:gd name="T1" fmla="*/ 8 h 8"/>
                <a:gd name="T2" fmla="*/ 93 w 93"/>
                <a:gd name="T3" fmla="*/ 0 h 8"/>
                <a:gd name="T4" fmla="*/ 0 w 93"/>
                <a:gd name="T5" fmla="*/ 0 h 8"/>
                <a:gd name="T6" fmla="*/ 0 w 93"/>
                <a:gd name="T7" fmla="*/ 3 h 8"/>
                <a:gd name="T8" fmla="*/ 93 w 93"/>
                <a:gd name="T9" fmla="*/ 8 h 8"/>
              </a:gdLst>
              <a:ahLst/>
              <a:cxnLst>
                <a:cxn ang="0">
                  <a:pos x="T0" y="T1"/>
                </a:cxn>
                <a:cxn ang="0">
                  <a:pos x="T2" y="T3"/>
                </a:cxn>
                <a:cxn ang="0">
                  <a:pos x="T4" y="T5"/>
                </a:cxn>
                <a:cxn ang="0">
                  <a:pos x="T6" y="T7"/>
                </a:cxn>
                <a:cxn ang="0">
                  <a:pos x="T8" y="T9"/>
                </a:cxn>
              </a:cxnLst>
              <a:rect l="0" t="0" r="r" b="b"/>
              <a:pathLst>
                <a:path w="93" h="8">
                  <a:moveTo>
                    <a:pt x="93" y="8"/>
                  </a:moveTo>
                  <a:lnTo>
                    <a:pt x="93" y="0"/>
                  </a:lnTo>
                  <a:lnTo>
                    <a:pt x="0" y="0"/>
                  </a:lnTo>
                  <a:lnTo>
                    <a:pt x="0" y="3"/>
                  </a:lnTo>
                  <a:lnTo>
                    <a:pt x="93" y="8"/>
                  </a:lnTo>
                  <a:close/>
                </a:path>
              </a:pathLst>
            </a:custGeom>
            <a:solidFill>
              <a:srgbClr val="0F46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 name="Freeform 81756">
              <a:extLst>
                <a:ext uri="{FF2B5EF4-FFF2-40B4-BE49-F238E27FC236}">
                  <a16:creationId xmlns:a16="http://schemas.microsoft.com/office/drawing/2014/main" id="{DBF0DAFD-52FF-55A6-D703-2780598BF581}"/>
                </a:ext>
              </a:extLst>
            </p:cNvPr>
            <p:cNvSpPr>
              <a:spLocks/>
            </p:cNvSpPr>
            <p:nvPr/>
          </p:nvSpPr>
          <p:spPr bwMode="auto">
            <a:xfrm>
              <a:off x="4361749" y="9950620"/>
              <a:ext cx="2287914" cy="196809"/>
            </a:xfrm>
            <a:custGeom>
              <a:avLst/>
              <a:gdLst>
                <a:gd name="T0" fmla="*/ 93 w 93"/>
                <a:gd name="T1" fmla="*/ 8 h 8"/>
                <a:gd name="T2" fmla="*/ 93 w 93"/>
                <a:gd name="T3" fmla="*/ 0 h 8"/>
                <a:gd name="T4" fmla="*/ 0 w 93"/>
                <a:gd name="T5" fmla="*/ 0 h 8"/>
                <a:gd name="T6" fmla="*/ 0 w 93"/>
                <a:gd name="T7" fmla="*/ 3 h 8"/>
                <a:gd name="T8" fmla="*/ 93 w 93"/>
                <a:gd name="T9" fmla="*/ 8 h 8"/>
              </a:gdLst>
              <a:ahLst/>
              <a:cxnLst>
                <a:cxn ang="0">
                  <a:pos x="T0" y="T1"/>
                </a:cxn>
                <a:cxn ang="0">
                  <a:pos x="T2" y="T3"/>
                </a:cxn>
                <a:cxn ang="0">
                  <a:pos x="T4" y="T5"/>
                </a:cxn>
                <a:cxn ang="0">
                  <a:pos x="T6" y="T7"/>
                </a:cxn>
                <a:cxn ang="0">
                  <a:pos x="T8" y="T9"/>
                </a:cxn>
              </a:cxnLst>
              <a:rect l="0" t="0" r="r" b="b"/>
              <a:pathLst>
                <a:path w="93" h="8">
                  <a:moveTo>
                    <a:pt x="93" y="8"/>
                  </a:moveTo>
                  <a:lnTo>
                    <a:pt x="93" y="0"/>
                  </a:lnTo>
                  <a:lnTo>
                    <a:pt x="0" y="0"/>
                  </a:lnTo>
                  <a:lnTo>
                    <a:pt x="0" y="3"/>
                  </a:lnTo>
                  <a:lnTo>
                    <a:pt x="93" y="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 name="Freeform 81757">
              <a:extLst>
                <a:ext uri="{FF2B5EF4-FFF2-40B4-BE49-F238E27FC236}">
                  <a16:creationId xmlns:a16="http://schemas.microsoft.com/office/drawing/2014/main" id="{6EA8C22F-78D4-73FE-37CE-BEAA1567B9D9}"/>
                </a:ext>
              </a:extLst>
            </p:cNvPr>
            <p:cNvSpPr>
              <a:spLocks/>
            </p:cNvSpPr>
            <p:nvPr/>
          </p:nvSpPr>
          <p:spPr bwMode="auto">
            <a:xfrm>
              <a:off x="4115734" y="8253132"/>
              <a:ext cx="984051" cy="1057855"/>
            </a:xfrm>
            <a:custGeom>
              <a:avLst/>
              <a:gdLst>
                <a:gd name="T0" fmla="*/ 31 w 31"/>
                <a:gd name="T1" fmla="*/ 6 h 33"/>
                <a:gd name="T2" fmla="*/ 24 w 31"/>
                <a:gd name="T3" fmla="*/ 22 h 33"/>
                <a:gd name="T4" fmla="*/ 18 w 31"/>
                <a:gd name="T5" fmla="*/ 32 h 33"/>
                <a:gd name="T6" fmla="*/ 0 w 31"/>
                <a:gd name="T7" fmla="*/ 30 h 33"/>
                <a:gd name="T8" fmla="*/ 8 w 31"/>
                <a:gd name="T9" fmla="*/ 0 h 33"/>
                <a:gd name="T10" fmla="*/ 31 w 31"/>
                <a:gd name="T11" fmla="*/ 6 h 33"/>
              </a:gdLst>
              <a:ahLst/>
              <a:cxnLst>
                <a:cxn ang="0">
                  <a:pos x="T0" y="T1"/>
                </a:cxn>
                <a:cxn ang="0">
                  <a:pos x="T2" y="T3"/>
                </a:cxn>
                <a:cxn ang="0">
                  <a:pos x="T4" y="T5"/>
                </a:cxn>
                <a:cxn ang="0">
                  <a:pos x="T6" y="T7"/>
                </a:cxn>
                <a:cxn ang="0">
                  <a:pos x="T8" y="T9"/>
                </a:cxn>
                <a:cxn ang="0">
                  <a:pos x="T10" y="T11"/>
                </a:cxn>
              </a:cxnLst>
              <a:rect l="0" t="0" r="r" b="b"/>
              <a:pathLst>
                <a:path w="31" h="33">
                  <a:moveTo>
                    <a:pt x="31" y="6"/>
                  </a:moveTo>
                  <a:cubicBezTo>
                    <a:pt x="29" y="11"/>
                    <a:pt x="27" y="16"/>
                    <a:pt x="24" y="22"/>
                  </a:cubicBezTo>
                  <a:cubicBezTo>
                    <a:pt x="22" y="26"/>
                    <a:pt x="20" y="29"/>
                    <a:pt x="18" y="32"/>
                  </a:cubicBezTo>
                  <a:cubicBezTo>
                    <a:pt x="13" y="28"/>
                    <a:pt x="5" y="33"/>
                    <a:pt x="0" y="30"/>
                  </a:cubicBezTo>
                  <a:cubicBezTo>
                    <a:pt x="2" y="23"/>
                    <a:pt x="6" y="7"/>
                    <a:pt x="8" y="0"/>
                  </a:cubicBezTo>
                  <a:cubicBezTo>
                    <a:pt x="16" y="2"/>
                    <a:pt x="23" y="4"/>
                    <a:pt x="31" y="6"/>
                  </a:cubicBezTo>
                  <a:close/>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 name="Freeform 81758">
              <a:extLst>
                <a:ext uri="{FF2B5EF4-FFF2-40B4-BE49-F238E27FC236}">
                  <a16:creationId xmlns:a16="http://schemas.microsoft.com/office/drawing/2014/main" id="{30A16438-6BE2-ABAF-606B-B157DFA0ACAF}"/>
                </a:ext>
              </a:extLst>
            </p:cNvPr>
            <p:cNvSpPr>
              <a:spLocks/>
            </p:cNvSpPr>
            <p:nvPr/>
          </p:nvSpPr>
          <p:spPr bwMode="auto">
            <a:xfrm>
              <a:off x="4238742" y="7096874"/>
              <a:ext cx="1156257" cy="1771289"/>
            </a:xfrm>
            <a:custGeom>
              <a:avLst/>
              <a:gdLst>
                <a:gd name="T0" fmla="*/ 33 w 36"/>
                <a:gd name="T1" fmla="*/ 3 h 55"/>
                <a:gd name="T2" fmla="*/ 35 w 36"/>
                <a:gd name="T3" fmla="*/ 12 h 55"/>
                <a:gd name="T4" fmla="*/ 33 w 36"/>
                <a:gd name="T5" fmla="*/ 22 h 55"/>
                <a:gd name="T6" fmla="*/ 23 w 36"/>
                <a:gd name="T7" fmla="*/ 55 h 55"/>
                <a:gd name="T8" fmla="*/ 0 w 36"/>
                <a:gd name="T9" fmla="*/ 48 h 55"/>
                <a:gd name="T10" fmla="*/ 23 w 36"/>
                <a:gd name="T11" fmla="*/ 1 h 55"/>
                <a:gd name="T12" fmla="*/ 30 w 36"/>
                <a:gd name="T13" fmla="*/ 1 h 55"/>
                <a:gd name="T14" fmla="*/ 33 w 36"/>
                <a:gd name="T15" fmla="*/ 3 h 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6" h="55">
                  <a:moveTo>
                    <a:pt x="33" y="3"/>
                  </a:moveTo>
                  <a:cubicBezTo>
                    <a:pt x="35" y="6"/>
                    <a:pt x="36" y="9"/>
                    <a:pt x="35" y="12"/>
                  </a:cubicBezTo>
                  <a:cubicBezTo>
                    <a:pt x="35" y="15"/>
                    <a:pt x="34" y="19"/>
                    <a:pt x="33" y="22"/>
                  </a:cubicBezTo>
                  <a:cubicBezTo>
                    <a:pt x="31" y="35"/>
                    <a:pt x="27" y="46"/>
                    <a:pt x="23" y="55"/>
                  </a:cubicBezTo>
                  <a:cubicBezTo>
                    <a:pt x="14" y="53"/>
                    <a:pt x="9" y="51"/>
                    <a:pt x="0" y="48"/>
                  </a:cubicBezTo>
                  <a:cubicBezTo>
                    <a:pt x="0" y="46"/>
                    <a:pt x="12" y="4"/>
                    <a:pt x="23" y="1"/>
                  </a:cubicBezTo>
                  <a:cubicBezTo>
                    <a:pt x="27" y="0"/>
                    <a:pt x="30" y="1"/>
                    <a:pt x="30" y="1"/>
                  </a:cubicBezTo>
                  <a:cubicBezTo>
                    <a:pt x="31" y="2"/>
                    <a:pt x="32" y="3"/>
                    <a:pt x="33" y="3"/>
                  </a:cubicBezTo>
                  <a:close/>
                </a:path>
              </a:pathLst>
            </a:custGeom>
            <a:solidFill>
              <a:srgbClr val="EE35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 name="Freeform 81759">
              <a:extLst>
                <a:ext uri="{FF2B5EF4-FFF2-40B4-BE49-F238E27FC236}">
                  <a16:creationId xmlns:a16="http://schemas.microsoft.com/office/drawing/2014/main" id="{8D07587F-0521-3FFD-87C2-496623432643}"/>
                </a:ext>
              </a:extLst>
            </p:cNvPr>
            <p:cNvSpPr>
              <a:spLocks/>
            </p:cNvSpPr>
            <p:nvPr/>
          </p:nvSpPr>
          <p:spPr bwMode="auto">
            <a:xfrm>
              <a:off x="4361749" y="6998468"/>
              <a:ext cx="2287914" cy="2952151"/>
            </a:xfrm>
            <a:custGeom>
              <a:avLst/>
              <a:gdLst>
                <a:gd name="T0" fmla="*/ 0 w 71"/>
                <a:gd name="T1" fmla="*/ 92 h 92"/>
                <a:gd name="T2" fmla="*/ 71 w 71"/>
                <a:gd name="T3" fmla="*/ 92 h 92"/>
                <a:gd name="T4" fmla="*/ 67 w 71"/>
                <a:gd name="T5" fmla="*/ 22 h 92"/>
                <a:gd name="T6" fmla="*/ 61 w 71"/>
                <a:gd name="T7" fmla="*/ 4 h 92"/>
                <a:gd name="T8" fmla="*/ 57 w 71"/>
                <a:gd name="T9" fmla="*/ 2 h 92"/>
                <a:gd name="T10" fmla="*/ 54 w 71"/>
                <a:gd name="T11" fmla="*/ 1 h 92"/>
                <a:gd name="T12" fmla="*/ 38 w 71"/>
                <a:gd name="T13" fmla="*/ 1 h 92"/>
                <a:gd name="T14" fmla="*/ 20 w 71"/>
                <a:gd name="T15" fmla="*/ 3 h 92"/>
                <a:gd name="T16" fmla="*/ 18 w 71"/>
                <a:gd name="T17" fmla="*/ 4 h 92"/>
                <a:gd name="T18" fmla="*/ 6 w 71"/>
                <a:gd name="T19" fmla="*/ 49 h 92"/>
                <a:gd name="T20" fmla="*/ 4 w 71"/>
                <a:gd name="T21" fmla="*/ 59 h 92"/>
                <a:gd name="T22" fmla="*/ 0 w 71"/>
                <a:gd name="T23" fmla="*/ 92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1" h="92">
                  <a:moveTo>
                    <a:pt x="0" y="92"/>
                  </a:moveTo>
                  <a:cubicBezTo>
                    <a:pt x="24" y="92"/>
                    <a:pt x="48" y="92"/>
                    <a:pt x="71" y="92"/>
                  </a:cubicBezTo>
                  <a:cubicBezTo>
                    <a:pt x="71" y="86"/>
                    <a:pt x="71" y="46"/>
                    <a:pt x="67" y="22"/>
                  </a:cubicBezTo>
                  <a:cubicBezTo>
                    <a:pt x="67" y="12"/>
                    <a:pt x="64" y="5"/>
                    <a:pt x="61" y="4"/>
                  </a:cubicBezTo>
                  <a:cubicBezTo>
                    <a:pt x="59" y="3"/>
                    <a:pt x="57" y="2"/>
                    <a:pt x="57" y="2"/>
                  </a:cubicBezTo>
                  <a:cubicBezTo>
                    <a:pt x="56" y="2"/>
                    <a:pt x="55" y="2"/>
                    <a:pt x="54" y="1"/>
                  </a:cubicBezTo>
                  <a:cubicBezTo>
                    <a:pt x="49" y="1"/>
                    <a:pt x="45" y="0"/>
                    <a:pt x="38" y="1"/>
                  </a:cubicBezTo>
                  <a:cubicBezTo>
                    <a:pt x="31" y="1"/>
                    <a:pt x="25" y="2"/>
                    <a:pt x="20" y="3"/>
                  </a:cubicBezTo>
                  <a:cubicBezTo>
                    <a:pt x="20" y="4"/>
                    <a:pt x="19" y="4"/>
                    <a:pt x="18" y="4"/>
                  </a:cubicBezTo>
                  <a:cubicBezTo>
                    <a:pt x="6" y="49"/>
                    <a:pt x="6" y="49"/>
                    <a:pt x="6" y="49"/>
                  </a:cubicBezTo>
                  <a:cubicBezTo>
                    <a:pt x="5" y="52"/>
                    <a:pt x="5" y="56"/>
                    <a:pt x="4" y="59"/>
                  </a:cubicBezTo>
                  <a:cubicBezTo>
                    <a:pt x="3" y="70"/>
                    <a:pt x="2" y="81"/>
                    <a:pt x="0" y="92"/>
                  </a:cubicBezTo>
                </a:path>
              </a:pathLst>
            </a:custGeom>
            <a:solidFill>
              <a:srgbClr val="EE35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 name="Freeform 81760">
              <a:extLst>
                <a:ext uri="{FF2B5EF4-FFF2-40B4-BE49-F238E27FC236}">
                  <a16:creationId xmlns:a16="http://schemas.microsoft.com/office/drawing/2014/main" id="{EE30337B-2645-046E-9F1C-2DE6BBABFF8A}"/>
                </a:ext>
              </a:extLst>
            </p:cNvPr>
            <p:cNvSpPr>
              <a:spLocks/>
            </p:cNvSpPr>
            <p:nvPr/>
          </p:nvSpPr>
          <p:spPr bwMode="auto">
            <a:xfrm>
              <a:off x="6625061" y="7908715"/>
              <a:ext cx="1599082" cy="1771289"/>
            </a:xfrm>
            <a:custGeom>
              <a:avLst/>
              <a:gdLst>
                <a:gd name="T0" fmla="*/ 16 w 50"/>
                <a:gd name="T1" fmla="*/ 0 h 55"/>
                <a:gd name="T2" fmla="*/ 27 w 50"/>
                <a:gd name="T3" fmla="*/ 13 h 55"/>
                <a:gd name="T4" fmla="*/ 50 w 50"/>
                <a:gd name="T5" fmla="*/ 48 h 55"/>
                <a:gd name="T6" fmla="*/ 36 w 50"/>
                <a:gd name="T7" fmla="*/ 55 h 55"/>
                <a:gd name="T8" fmla="*/ 0 w 50"/>
                <a:gd name="T9" fmla="*/ 17 h 55"/>
                <a:gd name="T10" fmla="*/ 16 w 50"/>
                <a:gd name="T11" fmla="*/ 0 h 55"/>
              </a:gdLst>
              <a:ahLst/>
              <a:cxnLst>
                <a:cxn ang="0">
                  <a:pos x="T0" y="T1"/>
                </a:cxn>
                <a:cxn ang="0">
                  <a:pos x="T2" y="T3"/>
                </a:cxn>
                <a:cxn ang="0">
                  <a:pos x="T4" y="T5"/>
                </a:cxn>
                <a:cxn ang="0">
                  <a:pos x="T6" y="T7"/>
                </a:cxn>
                <a:cxn ang="0">
                  <a:pos x="T8" y="T9"/>
                </a:cxn>
                <a:cxn ang="0">
                  <a:pos x="T10" y="T11"/>
                </a:cxn>
              </a:cxnLst>
              <a:rect l="0" t="0" r="r" b="b"/>
              <a:pathLst>
                <a:path w="50" h="55">
                  <a:moveTo>
                    <a:pt x="16" y="0"/>
                  </a:moveTo>
                  <a:cubicBezTo>
                    <a:pt x="20" y="4"/>
                    <a:pt x="23" y="8"/>
                    <a:pt x="27" y="13"/>
                  </a:cubicBezTo>
                  <a:cubicBezTo>
                    <a:pt x="29" y="18"/>
                    <a:pt x="48" y="44"/>
                    <a:pt x="50" y="48"/>
                  </a:cubicBezTo>
                  <a:cubicBezTo>
                    <a:pt x="43" y="51"/>
                    <a:pt x="43" y="52"/>
                    <a:pt x="36" y="55"/>
                  </a:cubicBezTo>
                  <a:cubicBezTo>
                    <a:pt x="35" y="53"/>
                    <a:pt x="3" y="20"/>
                    <a:pt x="0" y="17"/>
                  </a:cubicBezTo>
                  <a:cubicBezTo>
                    <a:pt x="5" y="11"/>
                    <a:pt x="11" y="6"/>
                    <a:pt x="16" y="0"/>
                  </a:cubicBezTo>
                  <a:close/>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 name="Freeform 81761">
              <a:extLst>
                <a:ext uri="{FF2B5EF4-FFF2-40B4-BE49-F238E27FC236}">
                  <a16:creationId xmlns:a16="http://schemas.microsoft.com/office/drawing/2014/main" id="{10BFE971-E1F5-692E-0CBC-A983012142A0}"/>
                </a:ext>
              </a:extLst>
            </p:cNvPr>
            <p:cNvSpPr>
              <a:spLocks/>
            </p:cNvSpPr>
            <p:nvPr/>
          </p:nvSpPr>
          <p:spPr bwMode="auto">
            <a:xfrm>
              <a:off x="5813222" y="7096874"/>
              <a:ext cx="1648281" cy="1648285"/>
            </a:xfrm>
            <a:custGeom>
              <a:avLst/>
              <a:gdLst>
                <a:gd name="T0" fmla="*/ 10 w 51"/>
                <a:gd name="T1" fmla="*/ 1 h 51"/>
                <a:gd name="T2" fmla="*/ 19 w 51"/>
                <a:gd name="T3" fmla="*/ 3 h 51"/>
                <a:gd name="T4" fmla="*/ 27 w 51"/>
                <a:gd name="T5" fmla="*/ 9 h 51"/>
                <a:gd name="T6" fmla="*/ 51 w 51"/>
                <a:gd name="T7" fmla="*/ 35 h 51"/>
                <a:gd name="T8" fmla="*/ 33 w 51"/>
                <a:gd name="T9" fmla="*/ 51 h 51"/>
                <a:gd name="T10" fmla="*/ 3 w 51"/>
                <a:gd name="T11" fmla="*/ 8 h 51"/>
                <a:gd name="T12" fmla="*/ 7 w 51"/>
                <a:gd name="T13" fmla="*/ 2 h 51"/>
                <a:gd name="T14" fmla="*/ 10 w 51"/>
                <a:gd name="T15" fmla="*/ 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1" h="51">
                  <a:moveTo>
                    <a:pt x="10" y="1"/>
                  </a:moveTo>
                  <a:cubicBezTo>
                    <a:pt x="14" y="0"/>
                    <a:pt x="17" y="1"/>
                    <a:pt x="19" y="3"/>
                  </a:cubicBezTo>
                  <a:cubicBezTo>
                    <a:pt x="22" y="5"/>
                    <a:pt x="24" y="7"/>
                    <a:pt x="27" y="9"/>
                  </a:cubicBezTo>
                  <a:cubicBezTo>
                    <a:pt x="37" y="18"/>
                    <a:pt x="44" y="27"/>
                    <a:pt x="51" y="35"/>
                  </a:cubicBezTo>
                  <a:cubicBezTo>
                    <a:pt x="44" y="41"/>
                    <a:pt x="40" y="45"/>
                    <a:pt x="33" y="51"/>
                  </a:cubicBezTo>
                  <a:cubicBezTo>
                    <a:pt x="31" y="50"/>
                    <a:pt x="0" y="18"/>
                    <a:pt x="3" y="8"/>
                  </a:cubicBezTo>
                  <a:cubicBezTo>
                    <a:pt x="5" y="4"/>
                    <a:pt x="7" y="2"/>
                    <a:pt x="7" y="2"/>
                  </a:cubicBezTo>
                  <a:cubicBezTo>
                    <a:pt x="8" y="1"/>
                    <a:pt x="9" y="1"/>
                    <a:pt x="10" y="1"/>
                  </a:cubicBezTo>
                  <a:close/>
                </a:path>
              </a:pathLst>
            </a:custGeom>
            <a:solidFill>
              <a:srgbClr val="EE35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 name="Freeform 81762">
              <a:extLst>
                <a:ext uri="{FF2B5EF4-FFF2-40B4-BE49-F238E27FC236}">
                  <a16:creationId xmlns:a16="http://schemas.microsoft.com/office/drawing/2014/main" id="{AD3E1FEB-E6EB-B4C5-69AF-CB1122FE4F1C}"/>
                </a:ext>
              </a:extLst>
            </p:cNvPr>
            <p:cNvSpPr>
              <a:spLocks/>
            </p:cNvSpPr>
            <p:nvPr/>
          </p:nvSpPr>
          <p:spPr bwMode="auto">
            <a:xfrm>
              <a:off x="5271995" y="6506445"/>
              <a:ext cx="762636" cy="688836"/>
            </a:xfrm>
            <a:custGeom>
              <a:avLst/>
              <a:gdLst>
                <a:gd name="T0" fmla="*/ 12 w 24"/>
                <a:gd name="T1" fmla="*/ 22 h 22"/>
                <a:gd name="T2" fmla="*/ 24 w 24"/>
                <a:gd name="T3" fmla="*/ 20 h 22"/>
                <a:gd name="T4" fmla="*/ 21 w 24"/>
                <a:gd name="T5" fmla="*/ 16 h 22"/>
                <a:gd name="T6" fmla="*/ 21 w 24"/>
                <a:gd name="T7" fmla="*/ 2 h 22"/>
                <a:gd name="T8" fmla="*/ 7 w 24"/>
                <a:gd name="T9" fmla="*/ 0 h 22"/>
                <a:gd name="T10" fmla="*/ 2 w 24"/>
                <a:gd name="T11" fmla="*/ 18 h 22"/>
                <a:gd name="T12" fmla="*/ 0 w 24"/>
                <a:gd name="T13" fmla="*/ 20 h 22"/>
                <a:gd name="T14" fmla="*/ 12 w 24"/>
                <a:gd name="T15" fmla="*/ 22 h 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 h="22">
                  <a:moveTo>
                    <a:pt x="12" y="22"/>
                  </a:moveTo>
                  <a:cubicBezTo>
                    <a:pt x="16" y="22"/>
                    <a:pt x="20" y="21"/>
                    <a:pt x="24" y="20"/>
                  </a:cubicBezTo>
                  <a:cubicBezTo>
                    <a:pt x="22" y="17"/>
                    <a:pt x="21" y="16"/>
                    <a:pt x="21" y="16"/>
                  </a:cubicBezTo>
                  <a:cubicBezTo>
                    <a:pt x="21" y="2"/>
                    <a:pt x="21" y="2"/>
                    <a:pt x="21" y="2"/>
                  </a:cubicBezTo>
                  <a:cubicBezTo>
                    <a:pt x="7" y="0"/>
                    <a:pt x="7" y="0"/>
                    <a:pt x="7" y="0"/>
                  </a:cubicBezTo>
                  <a:cubicBezTo>
                    <a:pt x="2" y="18"/>
                    <a:pt x="2" y="18"/>
                    <a:pt x="2" y="18"/>
                  </a:cubicBezTo>
                  <a:cubicBezTo>
                    <a:pt x="2" y="19"/>
                    <a:pt x="1" y="19"/>
                    <a:pt x="0" y="20"/>
                  </a:cubicBezTo>
                  <a:cubicBezTo>
                    <a:pt x="4" y="22"/>
                    <a:pt x="8" y="22"/>
                    <a:pt x="12" y="22"/>
                  </a:cubicBezTo>
                  <a:close/>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 name="Freeform 81763">
              <a:extLst>
                <a:ext uri="{FF2B5EF4-FFF2-40B4-BE49-F238E27FC236}">
                  <a16:creationId xmlns:a16="http://schemas.microsoft.com/office/drawing/2014/main" id="{E412254A-95E3-3B42-9904-646B0BC58861}"/>
                </a:ext>
              </a:extLst>
            </p:cNvPr>
            <p:cNvSpPr>
              <a:spLocks/>
            </p:cNvSpPr>
            <p:nvPr/>
          </p:nvSpPr>
          <p:spPr bwMode="auto">
            <a:xfrm>
              <a:off x="5419601" y="6506445"/>
              <a:ext cx="516625" cy="442823"/>
            </a:xfrm>
            <a:custGeom>
              <a:avLst/>
              <a:gdLst>
                <a:gd name="T0" fmla="*/ 0 w 16"/>
                <a:gd name="T1" fmla="*/ 8 h 14"/>
                <a:gd name="T2" fmla="*/ 16 w 16"/>
                <a:gd name="T3" fmla="*/ 14 h 14"/>
                <a:gd name="T4" fmla="*/ 16 w 16"/>
                <a:gd name="T5" fmla="*/ 2 h 14"/>
                <a:gd name="T6" fmla="*/ 2 w 16"/>
                <a:gd name="T7" fmla="*/ 0 h 14"/>
                <a:gd name="T8" fmla="*/ 0 w 16"/>
                <a:gd name="T9" fmla="*/ 8 h 14"/>
              </a:gdLst>
              <a:ahLst/>
              <a:cxnLst>
                <a:cxn ang="0">
                  <a:pos x="T0" y="T1"/>
                </a:cxn>
                <a:cxn ang="0">
                  <a:pos x="T2" y="T3"/>
                </a:cxn>
                <a:cxn ang="0">
                  <a:pos x="T4" y="T5"/>
                </a:cxn>
                <a:cxn ang="0">
                  <a:pos x="T6" y="T7"/>
                </a:cxn>
                <a:cxn ang="0">
                  <a:pos x="T8" y="T9"/>
                </a:cxn>
              </a:cxnLst>
              <a:rect l="0" t="0" r="r" b="b"/>
              <a:pathLst>
                <a:path w="16" h="14">
                  <a:moveTo>
                    <a:pt x="0" y="8"/>
                  </a:moveTo>
                  <a:cubicBezTo>
                    <a:pt x="4" y="9"/>
                    <a:pt x="10" y="12"/>
                    <a:pt x="16" y="14"/>
                  </a:cubicBezTo>
                  <a:cubicBezTo>
                    <a:pt x="16" y="2"/>
                    <a:pt x="16" y="2"/>
                    <a:pt x="16" y="2"/>
                  </a:cubicBezTo>
                  <a:cubicBezTo>
                    <a:pt x="2" y="0"/>
                    <a:pt x="2" y="0"/>
                    <a:pt x="2" y="0"/>
                  </a:cubicBezTo>
                  <a:lnTo>
                    <a:pt x="0" y="8"/>
                  </a:lnTo>
                  <a:close/>
                </a:path>
              </a:pathLst>
            </a:custGeom>
            <a:solidFill>
              <a:srgbClr val="F4A6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 name="Freeform 81764">
              <a:extLst>
                <a:ext uri="{FF2B5EF4-FFF2-40B4-BE49-F238E27FC236}">
                  <a16:creationId xmlns:a16="http://schemas.microsoft.com/office/drawing/2014/main" id="{5836ED62-7EB3-3D5A-3EEC-4A086664EC25}"/>
                </a:ext>
              </a:extLst>
            </p:cNvPr>
            <p:cNvSpPr>
              <a:spLocks/>
            </p:cNvSpPr>
            <p:nvPr/>
          </p:nvSpPr>
          <p:spPr bwMode="auto">
            <a:xfrm rot="3345524">
              <a:off x="2381110" y="7601058"/>
              <a:ext cx="2632332" cy="1057855"/>
            </a:xfrm>
            <a:custGeom>
              <a:avLst/>
              <a:gdLst>
                <a:gd name="T0" fmla="*/ 79 w 82"/>
                <a:gd name="T1" fmla="*/ 14 h 33"/>
                <a:gd name="T2" fmla="*/ 70 w 82"/>
                <a:gd name="T3" fmla="*/ 11 h 33"/>
                <a:gd name="T4" fmla="*/ 35 w 82"/>
                <a:gd name="T5" fmla="*/ 8 h 33"/>
                <a:gd name="T6" fmla="*/ 23 w 82"/>
                <a:gd name="T7" fmla="*/ 7 h 33"/>
                <a:gd name="T8" fmla="*/ 21 w 82"/>
                <a:gd name="T9" fmla="*/ 4 h 33"/>
                <a:gd name="T10" fmla="*/ 10 w 82"/>
                <a:gd name="T11" fmla="*/ 1 h 33"/>
                <a:gd name="T12" fmla="*/ 9 w 82"/>
                <a:gd name="T13" fmla="*/ 1 h 33"/>
                <a:gd name="T14" fmla="*/ 9 w 82"/>
                <a:gd name="T15" fmla="*/ 2 h 33"/>
                <a:gd name="T16" fmla="*/ 13 w 82"/>
                <a:gd name="T17" fmla="*/ 6 h 33"/>
                <a:gd name="T18" fmla="*/ 1 w 82"/>
                <a:gd name="T19" fmla="*/ 9 h 33"/>
                <a:gd name="T20" fmla="*/ 6 w 82"/>
                <a:gd name="T21" fmla="*/ 11 h 33"/>
                <a:gd name="T22" fmla="*/ 0 w 82"/>
                <a:gd name="T23" fmla="*/ 13 h 33"/>
                <a:gd name="T24" fmla="*/ 5 w 82"/>
                <a:gd name="T25" fmla="*/ 14 h 33"/>
                <a:gd name="T26" fmla="*/ 3 w 82"/>
                <a:gd name="T27" fmla="*/ 16 h 33"/>
                <a:gd name="T28" fmla="*/ 7 w 82"/>
                <a:gd name="T29" fmla="*/ 17 h 33"/>
                <a:gd name="T30" fmla="*/ 11 w 82"/>
                <a:gd name="T31" fmla="*/ 18 h 33"/>
                <a:gd name="T32" fmla="*/ 22 w 82"/>
                <a:gd name="T33" fmla="*/ 19 h 33"/>
                <a:gd name="T34" fmla="*/ 26 w 82"/>
                <a:gd name="T35" fmla="*/ 21 h 33"/>
                <a:gd name="T36" fmla="*/ 29 w 82"/>
                <a:gd name="T37" fmla="*/ 22 h 33"/>
                <a:gd name="T38" fmla="*/ 29 w 82"/>
                <a:gd name="T39" fmla="*/ 22 h 33"/>
                <a:gd name="T40" fmla="*/ 29 w 82"/>
                <a:gd name="T41" fmla="*/ 22 h 33"/>
                <a:gd name="T42" fmla="*/ 77 w 82"/>
                <a:gd name="T43" fmla="*/ 29 h 33"/>
                <a:gd name="T44" fmla="*/ 82 w 82"/>
                <a:gd name="T45" fmla="*/ 22 h 33"/>
                <a:gd name="T46" fmla="*/ 79 w 82"/>
                <a:gd name="T47" fmla="*/ 14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2" h="33">
                  <a:moveTo>
                    <a:pt x="79" y="14"/>
                  </a:moveTo>
                  <a:cubicBezTo>
                    <a:pt x="77" y="11"/>
                    <a:pt x="72" y="11"/>
                    <a:pt x="70" y="11"/>
                  </a:cubicBezTo>
                  <a:cubicBezTo>
                    <a:pt x="63" y="10"/>
                    <a:pt x="50" y="9"/>
                    <a:pt x="35" y="8"/>
                  </a:cubicBezTo>
                  <a:cubicBezTo>
                    <a:pt x="31" y="8"/>
                    <a:pt x="27" y="7"/>
                    <a:pt x="23" y="7"/>
                  </a:cubicBezTo>
                  <a:cubicBezTo>
                    <a:pt x="23" y="6"/>
                    <a:pt x="22" y="5"/>
                    <a:pt x="21" y="4"/>
                  </a:cubicBezTo>
                  <a:cubicBezTo>
                    <a:pt x="17" y="2"/>
                    <a:pt x="13" y="1"/>
                    <a:pt x="10" y="1"/>
                  </a:cubicBezTo>
                  <a:cubicBezTo>
                    <a:pt x="10" y="1"/>
                    <a:pt x="9" y="0"/>
                    <a:pt x="9" y="1"/>
                  </a:cubicBezTo>
                  <a:cubicBezTo>
                    <a:pt x="8" y="1"/>
                    <a:pt x="8" y="2"/>
                    <a:pt x="9" y="2"/>
                  </a:cubicBezTo>
                  <a:cubicBezTo>
                    <a:pt x="9" y="4"/>
                    <a:pt x="13" y="4"/>
                    <a:pt x="13" y="6"/>
                  </a:cubicBezTo>
                  <a:cubicBezTo>
                    <a:pt x="13" y="6"/>
                    <a:pt x="1" y="7"/>
                    <a:pt x="1" y="9"/>
                  </a:cubicBezTo>
                  <a:cubicBezTo>
                    <a:pt x="1" y="10"/>
                    <a:pt x="2" y="11"/>
                    <a:pt x="6" y="11"/>
                  </a:cubicBezTo>
                  <a:cubicBezTo>
                    <a:pt x="6" y="11"/>
                    <a:pt x="0" y="11"/>
                    <a:pt x="0" y="13"/>
                  </a:cubicBezTo>
                  <a:cubicBezTo>
                    <a:pt x="0" y="14"/>
                    <a:pt x="2" y="15"/>
                    <a:pt x="5" y="14"/>
                  </a:cubicBezTo>
                  <a:cubicBezTo>
                    <a:pt x="5" y="14"/>
                    <a:pt x="2" y="15"/>
                    <a:pt x="3" y="16"/>
                  </a:cubicBezTo>
                  <a:cubicBezTo>
                    <a:pt x="3" y="17"/>
                    <a:pt x="7" y="17"/>
                    <a:pt x="7" y="17"/>
                  </a:cubicBezTo>
                  <a:cubicBezTo>
                    <a:pt x="8" y="17"/>
                    <a:pt x="10" y="18"/>
                    <a:pt x="11" y="18"/>
                  </a:cubicBezTo>
                  <a:cubicBezTo>
                    <a:pt x="15" y="19"/>
                    <a:pt x="19" y="20"/>
                    <a:pt x="22" y="19"/>
                  </a:cubicBezTo>
                  <a:cubicBezTo>
                    <a:pt x="23" y="20"/>
                    <a:pt x="25" y="20"/>
                    <a:pt x="26" y="21"/>
                  </a:cubicBezTo>
                  <a:cubicBezTo>
                    <a:pt x="27" y="21"/>
                    <a:pt x="28" y="22"/>
                    <a:pt x="29" y="22"/>
                  </a:cubicBezTo>
                  <a:cubicBezTo>
                    <a:pt x="29" y="22"/>
                    <a:pt x="29" y="22"/>
                    <a:pt x="29" y="22"/>
                  </a:cubicBezTo>
                  <a:cubicBezTo>
                    <a:pt x="29" y="22"/>
                    <a:pt x="29" y="22"/>
                    <a:pt x="29" y="22"/>
                  </a:cubicBezTo>
                  <a:cubicBezTo>
                    <a:pt x="52" y="30"/>
                    <a:pt x="71" y="33"/>
                    <a:pt x="77" y="29"/>
                  </a:cubicBezTo>
                  <a:cubicBezTo>
                    <a:pt x="81" y="25"/>
                    <a:pt x="82" y="22"/>
                    <a:pt x="82" y="22"/>
                  </a:cubicBezTo>
                  <a:cubicBezTo>
                    <a:pt x="82" y="20"/>
                    <a:pt x="82" y="16"/>
                    <a:pt x="79" y="14"/>
                  </a:cubicBezTo>
                  <a:close/>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 name="Freeform 81840">
              <a:extLst>
                <a:ext uri="{FF2B5EF4-FFF2-40B4-BE49-F238E27FC236}">
                  <a16:creationId xmlns:a16="http://schemas.microsoft.com/office/drawing/2014/main" id="{6B57AB16-62E3-DD95-B6E8-06646805D399}"/>
                </a:ext>
              </a:extLst>
            </p:cNvPr>
            <p:cNvSpPr>
              <a:spLocks/>
            </p:cNvSpPr>
            <p:nvPr/>
          </p:nvSpPr>
          <p:spPr bwMode="auto">
            <a:xfrm>
              <a:off x="5025980" y="8523749"/>
              <a:ext cx="1426870" cy="2017300"/>
            </a:xfrm>
            <a:custGeom>
              <a:avLst/>
              <a:gdLst>
                <a:gd name="T0" fmla="*/ 17 w 45"/>
                <a:gd name="T1" fmla="*/ 38 h 63"/>
                <a:gd name="T2" fmla="*/ 6 w 45"/>
                <a:gd name="T3" fmla="*/ 6 h 63"/>
                <a:gd name="T4" fmla="*/ 26 w 45"/>
                <a:gd name="T5" fmla="*/ 6 h 63"/>
                <a:gd name="T6" fmla="*/ 26 w 45"/>
                <a:gd name="T7" fmla="*/ 0 h 63"/>
                <a:gd name="T8" fmla="*/ 0 w 45"/>
                <a:gd name="T9" fmla="*/ 0 h 63"/>
                <a:gd name="T10" fmla="*/ 0 w 45"/>
                <a:gd name="T11" fmla="*/ 3 h 63"/>
                <a:gd name="T12" fmla="*/ 12 w 45"/>
                <a:gd name="T13" fmla="*/ 41 h 63"/>
                <a:gd name="T14" fmla="*/ 44 w 45"/>
                <a:gd name="T15" fmla="*/ 63 h 63"/>
                <a:gd name="T16" fmla="*/ 45 w 45"/>
                <a:gd name="T17" fmla="*/ 58 h 63"/>
                <a:gd name="T18" fmla="*/ 17 w 45"/>
                <a:gd name="T19" fmla="*/ 38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5" h="63">
                  <a:moveTo>
                    <a:pt x="17" y="38"/>
                  </a:moveTo>
                  <a:cubicBezTo>
                    <a:pt x="8" y="25"/>
                    <a:pt x="6" y="12"/>
                    <a:pt x="6" y="6"/>
                  </a:cubicBezTo>
                  <a:cubicBezTo>
                    <a:pt x="26" y="6"/>
                    <a:pt x="26" y="6"/>
                    <a:pt x="26" y="6"/>
                  </a:cubicBezTo>
                  <a:cubicBezTo>
                    <a:pt x="26" y="0"/>
                    <a:pt x="26" y="0"/>
                    <a:pt x="26" y="0"/>
                  </a:cubicBezTo>
                  <a:cubicBezTo>
                    <a:pt x="0" y="0"/>
                    <a:pt x="0" y="0"/>
                    <a:pt x="0" y="0"/>
                  </a:cubicBezTo>
                  <a:cubicBezTo>
                    <a:pt x="0" y="3"/>
                    <a:pt x="0" y="3"/>
                    <a:pt x="0" y="3"/>
                  </a:cubicBezTo>
                  <a:cubicBezTo>
                    <a:pt x="0" y="4"/>
                    <a:pt x="0" y="23"/>
                    <a:pt x="12" y="41"/>
                  </a:cubicBezTo>
                  <a:cubicBezTo>
                    <a:pt x="24" y="59"/>
                    <a:pt x="43" y="63"/>
                    <a:pt x="44" y="63"/>
                  </a:cubicBezTo>
                  <a:cubicBezTo>
                    <a:pt x="45" y="58"/>
                    <a:pt x="45" y="58"/>
                    <a:pt x="45" y="58"/>
                  </a:cubicBezTo>
                  <a:cubicBezTo>
                    <a:pt x="45" y="58"/>
                    <a:pt x="28" y="55"/>
                    <a:pt x="17" y="38"/>
                  </a:cubicBezTo>
                </a:path>
              </a:pathLst>
            </a:custGeom>
            <a:solidFill>
              <a:srgbClr val="FBA8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 name="Freeform 81841">
              <a:extLst>
                <a:ext uri="{FF2B5EF4-FFF2-40B4-BE49-F238E27FC236}">
                  <a16:creationId xmlns:a16="http://schemas.microsoft.com/office/drawing/2014/main" id="{A46B1948-91FB-6C59-743E-6DE974D7D75D}"/>
                </a:ext>
              </a:extLst>
            </p:cNvPr>
            <p:cNvSpPr>
              <a:spLocks/>
            </p:cNvSpPr>
            <p:nvPr/>
          </p:nvSpPr>
          <p:spPr bwMode="auto">
            <a:xfrm>
              <a:off x="5148995" y="8523749"/>
              <a:ext cx="984051" cy="1722085"/>
            </a:xfrm>
            <a:custGeom>
              <a:avLst/>
              <a:gdLst>
                <a:gd name="T0" fmla="*/ 22 w 31"/>
                <a:gd name="T1" fmla="*/ 0 h 54"/>
                <a:gd name="T2" fmla="*/ 21 w 31"/>
                <a:gd name="T3" fmla="*/ 0 h 54"/>
                <a:gd name="T4" fmla="*/ 21 w 31"/>
                <a:gd name="T5" fmla="*/ 5 h 54"/>
                <a:gd name="T6" fmla="*/ 0 w 31"/>
                <a:gd name="T7" fmla="*/ 5 h 54"/>
                <a:gd name="T8" fmla="*/ 12 w 31"/>
                <a:gd name="T9" fmla="*/ 38 h 54"/>
                <a:gd name="T10" fmla="*/ 31 w 31"/>
                <a:gd name="T11" fmla="*/ 54 h 54"/>
                <a:gd name="T12" fmla="*/ 13 w 31"/>
                <a:gd name="T13" fmla="*/ 38 h 54"/>
                <a:gd name="T14" fmla="*/ 2 w 31"/>
                <a:gd name="T15" fmla="*/ 6 h 54"/>
                <a:gd name="T16" fmla="*/ 22 w 31"/>
                <a:gd name="T17" fmla="*/ 6 h 54"/>
                <a:gd name="T18" fmla="*/ 22 w 31"/>
                <a:gd name="T19"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54">
                  <a:moveTo>
                    <a:pt x="22" y="0"/>
                  </a:moveTo>
                  <a:cubicBezTo>
                    <a:pt x="21" y="0"/>
                    <a:pt x="21" y="0"/>
                    <a:pt x="21" y="0"/>
                  </a:cubicBezTo>
                  <a:cubicBezTo>
                    <a:pt x="21" y="5"/>
                    <a:pt x="21" y="5"/>
                    <a:pt x="21" y="5"/>
                  </a:cubicBezTo>
                  <a:cubicBezTo>
                    <a:pt x="0" y="5"/>
                    <a:pt x="0" y="5"/>
                    <a:pt x="0" y="5"/>
                  </a:cubicBezTo>
                  <a:cubicBezTo>
                    <a:pt x="1" y="11"/>
                    <a:pt x="3" y="25"/>
                    <a:pt x="12" y="38"/>
                  </a:cubicBezTo>
                  <a:cubicBezTo>
                    <a:pt x="17" y="46"/>
                    <a:pt x="25" y="52"/>
                    <a:pt x="31" y="54"/>
                  </a:cubicBezTo>
                  <a:cubicBezTo>
                    <a:pt x="25" y="51"/>
                    <a:pt x="18" y="46"/>
                    <a:pt x="13" y="38"/>
                  </a:cubicBezTo>
                  <a:cubicBezTo>
                    <a:pt x="4" y="25"/>
                    <a:pt x="2" y="12"/>
                    <a:pt x="2" y="6"/>
                  </a:cubicBezTo>
                  <a:cubicBezTo>
                    <a:pt x="22" y="6"/>
                    <a:pt x="22" y="6"/>
                    <a:pt x="22" y="6"/>
                  </a:cubicBezTo>
                  <a:cubicBezTo>
                    <a:pt x="22" y="0"/>
                    <a:pt x="22" y="0"/>
                    <a:pt x="22" y="0"/>
                  </a:cubicBezTo>
                </a:path>
              </a:pathLst>
            </a:custGeom>
            <a:solidFill>
              <a:srgbClr val="F399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 name="Freeform 81842">
              <a:extLst>
                <a:ext uri="{FF2B5EF4-FFF2-40B4-BE49-F238E27FC236}">
                  <a16:creationId xmlns:a16="http://schemas.microsoft.com/office/drawing/2014/main" id="{BF22D4C6-2BFA-7472-4989-FC5A1CBCDD6A}"/>
                </a:ext>
              </a:extLst>
            </p:cNvPr>
            <p:cNvSpPr>
              <a:spLocks/>
            </p:cNvSpPr>
            <p:nvPr/>
          </p:nvSpPr>
          <p:spPr bwMode="auto">
            <a:xfrm>
              <a:off x="6034639" y="10368835"/>
              <a:ext cx="418229" cy="172217"/>
            </a:xfrm>
            <a:custGeom>
              <a:avLst/>
              <a:gdLst>
                <a:gd name="T0" fmla="*/ 11 w 13"/>
                <a:gd name="T1" fmla="*/ 0 h 5"/>
                <a:gd name="T2" fmla="*/ 10 w 13"/>
                <a:gd name="T3" fmla="*/ 5 h 5"/>
                <a:gd name="T4" fmla="*/ 0 w 13"/>
                <a:gd name="T5" fmla="*/ 1 h 5"/>
                <a:gd name="T6" fmla="*/ 12 w 13"/>
                <a:gd name="T7" fmla="*/ 5 h 5"/>
                <a:gd name="T8" fmla="*/ 13 w 13"/>
                <a:gd name="T9" fmla="*/ 0 h 5"/>
                <a:gd name="T10" fmla="*/ 11 w 13"/>
                <a:gd name="T11" fmla="*/ 0 h 5"/>
              </a:gdLst>
              <a:ahLst/>
              <a:cxnLst>
                <a:cxn ang="0">
                  <a:pos x="T0" y="T1"/>
                </a:cxn>
                <a:cxn ang="0">
                  <a:pos x="T2" y="T3"/>
                </a:cxn>
                <a:cxn ang="0">
                  <a:pos x="T4" y="T5"/>
                </a:cxn>
                <a:cxn ang="0">
                  <a:pos x="T6" y="T7"/>
                </a:cxn>
                <a:cxn ang="0">
                  <a:pos x="T8" y="T9"/>
                </a:cxn>
                <a:cxn ang="0">
                  <a:pos x="T10" y="T11"/>
                </a:cxn>
              </a:cxnLst>
              <a:rect l="0" t="0" r="r" b="b"/>
              <a:pathLst>
                <a:path w="13" h="5">
                  <a:moveTo>
                    <a:pt x="11" y="0"/>
                  </a:moveTo>
                  <a:cubicBezTo>
                    <a:pt x="10" y="5"/>
                    <a:pt x="10" y="5"/>
                    <a:pt x="10" y="5"/>
                  </a:cubicBezTo>
                  <a:cubicBezTo>
                    <a:pt x="10" y="5"/>
                    <a:pt x="6" y="4"/>
                    <a:pt x="0" y="1"/>
                  </a:cubicBezTo>
                  <a:cubicBezTo>
                    <a:pt x="6" y="4"/>
                    <a:pt x="11" y="5"/>
                    <a:pt x="12" y="5"/>
                  </a:cubicBezTo>
                  <a:cubicBezTo>
                    <a:pt x="13" y="0"/>
                    <a:pt x="13" y="0"/>
                    <a:pt x="13" y="0"/>
                  </a:cubicBezTo>
                  <a:cubicBezTo>
                    <a:pt x="13" y="0"/>
                    <a:pt x="12" y="0"/>
                    <a:pt x="11" y="0"/>
                  </a:cubicBezTo>
                </a:path>
              </a:pathLst>
            </a:custGeom>
            <a:solidFill>
              <a:srgbClr val="F399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 name="Freeform 81843">
              <a:extLst>
                <a:ext uri="{FF2B5EF4-FFF2-40B4-BE49-F238E27FC236}">
                  <a16:creationId xmlns:a16="http://schemas.microsoft.com/office/drawing/2014/main" id="{F60E5AD2-166F-99B7-013A-3F786BB5EA5E}"/>
                </a:ext>
              </a:extLst>
            </p:cNvPr>
            <p:cNvSpPr>
              <a:spLocks/>
            </p:cNvSpPr>
            <p:nvPr/>
          </p:nvSpPr>
          <p:spPr bwMode="auto">
            <a:xfrm>
              <a:off x="6010031" y="10196635"/>
              <a:ext cx="442821" cy="221420"/>
            </a:xfrm>
            <a:custGeom>
              <a:avLst/>
              <a:gdLst>
                <a:gd name="T0" fmla="*/ 14 w 14"/>
                <a:gd name="T1" fmla="*/ 7 h 7"/>
                <a:gd name="T2" fmla="*/ 14 w 14"/>
                <a:gd name="T3" fmla="*/ 6 h 7"/>
                <a:gd name="T4" fmla="*/ 0 w 14"/>
                <a:gd name="T5" fmla="*/ 0 h 7"/>
                <a:gd name="T6" fmla="*/ 14 w 14"/>
                <a:gd name="T7" fmla="*/ 7 h 7"/>
              </a:gdLst>
              <a:ahLst/>
              <a:cxnLst>
                <a:cxn ang="0">
                  <a:pos x="T0" y="T1"/>
                </a:cxn>
                <a:cxn ang="0">
                  <a:pos x="T2" y="T3"/>
                </a:cxn>
                <a:cxn ang="0">
                  <a:pos x="T4" y="T5"/>
                </a:cxn>
                <a:cxn ang="0">
                  <a:pos x="T6" y="T7"/>
                </a:cxn>
              </a:cxnLst>
              <a:rect l="0" t="0" r="r" b="b"/>
              <a:pathLst>
                <a:path w="14" h="7">
                  <a:moveTo>
                    <a:pt x="14" y="7"/>
                  </a:moveTo>
                  <a:cubicBezTo>
                    <a:pt x="14" y="6"/>
                    <a:pt x="14" y="6"/>
                    <a:pt x="14" y="6"/>
                  </a:cubicBezTo>
                  <a:cubicBezTo>
                    <a:pt x="14" y="6"/>
                    <a:pt x="7" y="5"/>
                    <a:pt x="0" y="0"/>
                  </a:cubicBezTo>
                  <a:cubicBezTo>
                    <a:pt x="6" y="4"/>
                    <a:pt x="11" y="6"/>
                    <a:pt x="14" y="7"/>
                  </a:cubicBezTo>
                </a:path>
              </a:pathLst>
            </a:custGeom>
            <a:solidFill>
              <a:srgbClr val="FEBB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 name="Freeform 81844">
              <a:extLst>
                <a:ext uri="{FF2B5EF4-FFF2-40B4-BE49-F238E27FC236}">
                  <a16:creationId xmlns:a16="http://schemas.microsoft.com/office/drawing/2014/main" id="{302521E4-CE50-7A79-598D-F556BFD878CC}"/>
                </a:ext>
              </a:extLst>
            </p:cNvPr>
            <p:cNvSpPr>
              <a:spLocks/>
            </p:cNvSpPr>
            <p:nvPr/>
          </p:nvSpPr>
          <p:spPr bwMode="auto">
            <a:xfrm>
              <a:off x="5025980" y="8523749"/>
              <a:ext cx="885644" cy="1820491"/>
            </a:xfrm>
            <a:custGeom>
              <a:avLst/>
              <a:gdLst>
                <a:gd name="T0" fmla="*/ 14 w 28"/>
                <a:gd name="T1" fmla="*/ 42 h 57"/>
                <a:gd name="T2" fmla="*/ 2 w 28"/>
                <a:gd name="T3" fmla="*/ 4 h 57"/>
                <a:gd name="T4" fmla="*/ 2 w 28"/>
                <a:gd name="T5" fmla="*/ 2 h 57"/>
                <a:gd name="T6" fmla="*/ 26 w 28"/>
                <a:gd name="T7" fmla="*/ 2 h 57"/>
                <a:gd name="T8" fmla="*/ 26 w 28"/>
                <a:gd name="T9" fmla="*/ 0 h 57"/>
                <a:gd name="T10" fmla="*/ 0 w 28"/>
                <a:gd name="T11" fmla="*/ 0 h 57"/>
                <a:gd name="T12" fmla="*/ 0 w 28"/>
                <a:gd name="T13" fmla="*/ 3 h 57"/>
                <a:gd name="T14" fmla="*/ 12 w 28"/>
                <a:gd name="T15" fmla="*/ 41 h 57"/>
                <a:gd name="T16" fmla="*/ 28 w 28"/>
                <a:gd name="T17" fmla="*/ 57 h 57"/>
                <a:gd name="T18" fmla="*/ 14 w 28"/>
                <a:gd name="T19" fmla="*/ 42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 h="57">
                  <a:moveTo>
                    <a:pt x="14" y="42"/>
                  </a:moveTo>
                  <a:cubicBezTo>
                    <a:pt x="2" y="25"/>
                    <a:pt x="2" y="5"/>
                    <a:pt x="2" y="4"/>
                  </a:cubicBezTo>
                  <a:cubicBezTo>
                    <a:pt x="2" y="2"/>
                    <a:pt x="2" y="2"/>
                    <a:pt x="2" y="2"/>
                  </a:cubicBezTo>
                  <a:cubicBezTo>
                    <a:pt x="26" y="2"/>
                    <a:pt x="26" y="2"/>
                    <a:pt x="26" y="2"/>
                  </a:cubicBezTo>
                  <a:cubicBezTo>
                    <a:pt x="26" y="0"/>
                    <a:pt x="26" y="0"/>
                    <a:pt x="26" y="0"/>
                  </a:cubicBezTo>
                  <a:cubicBezTo>
                    <a:pt x="0" y="0"/>
                    <a:pt x="0" y="0"/>
                    <a:pt x="0" y="0"/>
                  </a:cubicBezTo>
                  <a:cubicBezTo>
                    <a:pt x="0" y="3"/>
                    <a:pt x="0" y="3"/>
                    <a:pt x="0" y="3"/>
                  </a:cubicBezTo>
                  <a:cubicBezTo>
                    <a:pt x="0" y="4"/>
                    <a:pt x="0" y="23"/>
                    <a:pt x="12" y="41"/>
                  </a:cubicBezTo>
                  <a:cubicBezTo>
                    <a:pt x="17" y="48"/>
                    <a:pt x="23" y="53"/>
                    <a:pt x="28" y="57"/>
                  </a:cubicBezTo>
                  <a:cubicBezTo>
                    <a:pt x="23" y="53"/>
                    <a:pt x="18" y="49"/>
                    <a:pt x="14" y="42"/>
                  </a:cubicBezTo>
                </a:path>
              </a:pathLst>
            </a:custGeom>
            <a:solidFill>
              <a:srgbClr val="FEBB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 name="Freeform 81845">
              <a:extLst>
                <a:ext uri="{FF2B5EF4-FFF2-40B4-BE49-F238E27FC236}">
                  <a16:creationId xmlns:a16="http://schemas.microsoft.com/office/drawing/2014/main" id="{310FCBFD-AFAB-3B96-0BF4-BD09ABA588A9}"/>
                </a:ext>
              </a:extLst>
            </p:cNvPr>
            <p:cNvSpPr>
              <a:spLocks/>
            </p:cNvSpPr>
            <p:nvPr/>
          </p:nvSpPr>
          <p:spPr bwMode="auto">
            <a:xfrm>
              <a:off x="5887029" y="10098229"/>
              <a:ext cx="221420" cy="147606"/>
            </a:xfrm>
            <a:custGeom>
              <a:avLst/>
              <a:gdLst>
                <a:gd name="T0" fmla="*/ 0 w 7"/>
                <a:gd name="T1" fmla="*/ 0 h 5"/>
                <a:gd name="T2" fmla="*/ 0 w 7"/>
                <a:gd name="T3" fmla="*/ 0 h 5"/>
                <a:gd name="T4" fmla="*/ 0 w 7"/>
                <a:gd name="T5" fmla="*/ 0 h 5"/>
                <a:gd name="T6" fmla="*/ 0 w 7"/>
                <a:gd name="T7" fmla="*/ 0 h 5"/>
                <a:gd name="T8" fmla="*/ 0 w 7"/>
                <a:gd name="T9" fmla="*/ 0 h 5"/>
                <a:gd name="T10" fmla="*/ 4 w 7"/>
                <a:gd name="T11" fmla="*/ 3 h 5"/>
                <a:gd name="T12" fmla="*/ 4 w 7"/>
                <a:gd name="T13" fmla="*/ 3 h 5"/>
                <a:gd name="T14" fmla="*/ 6 w 7"/>
                <a:gd name="T15" fmla="*/ 4 h 5"/>
                <a:gd name="T16" fmla="*/ 6 w 7"/>
                <a:gd name="T17" fmla="*/ 4 h 5"/>
                <a:gd name="T18" fmla="*/ 6 w 7"/>
                <a:gd name="T19" fmla="*/ 4 h 5"/>
                <a:gd name="T20" fmla="*/ 6 w 7"/>
                <a:gd name="T21" fmla="*/ 4 h 5"/>
                <a:gd name="T22" fmla="*/ 6 w 7"/>
                <a:gd name="T23" fmla="*/ 4 h 5"/>
                <a:gd name="T24" fmla="*/ 7 w 7"/>
                <a:gd name="T25" fmla="*/ 5 h 5"/>
                <a:gd name="T26" fmla="*/ 0 w 7"/>
                <a:gd name="T27" fmla="*/ 0 h 5"/>
                <a:gd name="T28" fmla="*/ 0 w 7"/>
                <a:gd name="T2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 h="5">
                  <a:moveTo>
                    <a:pt x="0" y="0"/>
                  </a:moveTo>
                  <a:cubicBezTo>
                    <a:pt x="0" y="0"/>
                    <a:pt x="0" y="0"/>
                    <a:pt x="0" y="0"/>
                  </a:cubicBezTo>
                  <a:cubicBezTo>
                    <a:pt x="0" y="0"/>
                    <a:pt x="0" y="0"/>
                    <a:pt x="0" y="0"/>
                  </a:cubicBezTo>
                  <a:cubicBezTo>
                    <a:pt x="0" y="0"/>
                    <a:pt x="0" y="0"/>
                    <a:pt x="0" y="0"/>
                  </a:cubicBezTo>
                  <a:cubicBezTo>
                    <a:pt x="0" y="0"/>
                    <a:pt x="0" y="0"/>
                    <a:pt x="0" y="0"/>
                  </a:cubicBezTo>
                  <a:cubicBezTo>
                    <a:pt x="1" y="1"/>
                    <a:pt x="3" y="2"/>
                    <a:pt x="4" y="3"/>
                  </a:cubicBezTo>
                  <a:cubicBezTo>
                    <a:pt x="4" y="3"/>
                    <a:pt x="4" y="3"/>
                    <a:pt x="4" y="3"/>
                  </a:cubicBezTo>
                  <a:cubicBezTo>
                    <a:pt x="5" y="4"/>
                    <a:pt x="5" y="4"/>
                    <a:pt x="6" y="4"/>
                  </a:cubicBezTo>
                  <a:cubicBezTo>
                    <a:pt x="6" y="4"/>
                    <a:pt x="6" y="4"/>
                    <a:pt x="6" y="4"/>
                  </a:cubicBezTo>
                  <a:cubicBezTo>
                    <a:pt x="6" y="4"/>
                    <a:pt x="6" y="4"/>
                    <a:pt x="6" y="4"/>
                  </a:cubicBezTo>
                  <a:cubicBezTo>
                    <a:pt x="6" y="4"/>
                    <a:pt x="6" y="4"/>
                    <a:pt x="6" y="4"/>
                  </a:cubicBezTo>
                  <a:cubicBezTo>
                    <a:pt x="6" y="4"/>
                    <a:pt x="6" y="4"/>
                    <a:pt x="6" y="4"/>
                  </a:cubicBezTo>
                  <a:cubicBezTo>
                    <a:pt x="6" y="5"/>
                    <a:pt x="7" y="5"/>
                    <a:pt x="7" y="5"/>
                  </a:cubicBezTo>
                  <a:cubicBezTo>
                    <a:pt x="5" y="4"/>
                    <a:pt x="2" y="2"/>
                    <a:pt x="0" y="0"/>
                  </a:cubicBezTo>
                  <a:cubicBezTo>
                    <a:pt x="0" y="0"/>
                    <a:pt x="0" y="0"/>
                    <a:pt x="0" y="0"/>
                  </a:cubicBezTo>
                </a:path>
              </a:pathLst>
            </a:custGeom>
            <a:solidFill>
              <a:srgbClr val="1A4E7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 name="Freeform 81846">
              <a:extLst>
                <a:ext uri="{FF2B5EF4-FFF2-40B4-BE49-F238E27FC236}">
                  <a16:creationId xmlns:a16="http://schemas.microsoft.com/office/drawing/2014/main" id="{8CBADEB6-A8B0-C126-C3B0-21E0B87082F1}"/>
                </a:ext>
              </a:extLst>
            </p:cNvPr>
            <p:cNvSpPr>
              <a:spLocks/>
            </p:cNvSpPr>
            <p:nvPr/>
          </p:nvSpPr>
          <p:spPr bwMode="auto">
            <a:xfrm>
              <a:off x="5714816" y="9950620"/>
              <a:ext cx="172217" cy="147606"/>
            </a:xfrm>
            <a:custGeom>
              <a:avLst/>
              <a:gdLst>
                <a:gd name="T0" fmla="*/ 0 w 5"/>
                <a:gd name="T1" fmla="*/ 0 h 4"/>
                <a:gd name="T2" fmla="*/ 0 w 5"/>
                <a:gd name="T3" fmla="*/ 0 h 4"/>
                <a:gd name="T4" fmla="*/ 4 w 5"/>
                <a:gd name="T5" fmla="*/ 3 h 4"/>
                <a:gd name="T6" fmla="*/ 4 w 5"/>
                <a:gd name="T7" fmla="*/ 3 h 4"/>
                <a:gd name="T8" fmla="*/ 4 w 5"/>
                <a:gd name="T9" fmla="*/ 3 h 4"/>
                <a:gd name="T10" fmla="*/ 4 w 5"/>
                <a:gd name="T11" fmla="*/ 3 h 4"/>
                <a:gd name="T12" fmla="*/ 4 w 5"/>
                <a:gd name="T13" fmla="*/ 4 h 4"/>
                <a:gd name="T14" fmla="*/ 4 w 5"/>
                <a:gd name="T15" fmla="*/ 4 h 4"/>
                <a:gd name="T16" fmla="*/ 4 w 5"/>
                <a:gd name="T17" fmla="*/ 4 h 4"/>
                <a:gd name="T18" fmla="*/ 4 w 5"/>
                <a:gd name="T19" fmla="*/ 4 h 4"/>
                <a:gd name="T20" fmla="*/ 4 w 5"/>
                <a:gd name="T21" fmla="*/ 4 h 4"/>
                <a:gd name="T22" fmla="*/ 4 w 5"/>
                <a:gd name="T23" fmla="*/ 4 h 4"/>
                <a:gd name="T24" fmla="*/ 4 w 5"/>
                <a:gd name="T25" fmla="*/ 4 h 4"/>
                <a:gd name="T26" fmla="*/ 5 w 5"/>
                <a:gd name="T27" fmla="*/ 4 h 4"/>
                <a:gd name="T28" fmla="*/ 5 w 5"/>
                <a:gd name="T29" fmla="*/ 4 h 4"/>
                <a:gd name="T30" fmla="*/ 5 w 5"/>
                <a:gd name="T31" fmla="*/ 4 h 4"/>
                <a:gd name="T32" fmla="*/ 5 w 5"/>
                <a:gd name="T33" fmla="*/ 4 h 4"/>
                <a:gd name="T34" fmla="*/ 5 w 5"/>
                <a:gd name="T35" fmla="*/ 4 h 4"/>
                <a:gd name="T36" fmla="*/ 5 w 5"/>
                <a:gd name="T37" fmla="*/ 4 h 4"/>
                <a:gd name="T38" fmla="*/ 0 w 5"/>
                <a:gd name="T3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 h="4">
                  <a:moveTo>
                    <a:pt x="0" y="0"/>
                  </a:moveTo>
                  <a:cubicBezTo>
                    <a:pt x="0" y="0"/>
                    <a:pt x="0" y="0"/>
                    <a:pt x="0" y="0"/>
                  </a:cubicBezTo>
                  <a:cubicBezTo>
                    <a:pt x="1" y="1"/>
                    <a:pt x="2" y="2"/>
                    <a:pt x="4" y="3"/>
                  </a:cubicBezTo>
                  <a:cubicBezTo>
                    <a:pt x="4" y="3"/>
                    <a:pt x="4" y="3"/>
                    <a:pt x="4" y="3"/>
                  </a:cubicBezTo>
                  <a:cubicBezTo>
                    <a:pt x="4" y="3"/>
                    <a:pt x="4" y="3"/>
                    <a:pt x="4" y="3"/>
                  </a:cubicBezTo>
                  <a:cubicBezTo>
                    <a:pt x="4" y="3"/>
                    <a:pt x="4" y="3"/>
                    <a:pt x="4" y="3"/>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3" y="3"/>
                    <a:pt x="1" y="1"/>
                    <a:pt x="0" y="0"/>
                  </a:cubicBezTo>
                </a:path>
              </a:pathLst>
            </a:custGeom>
            <a:solidFill>
              <a:srgbClr val="0F45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 name="Freeform 81847">
              <a:extLst>
                <a:ext uri="{FF2B5EF4-FFF2-40B4-BE49-F238E27FC236}">
                  <a16:creationId xmlns:a16="http://schemas.microsoft.com/office/drawing/2014/main" id="{9A3FD584-D2EC-2924-81B0-0C15003DD8DE}"/>
                </a:ext>
              </a:extLst>
            </p:cNvPr>
            <p:cNvSpPr>
              <a:spLocks/>
            </p:cNvSpPr>
            <p:nvPr/>
          </p:nvSpPr>
          <p:spPr bwMode="auto">
            <a:xfrm>
              <a:off x="5714816" y="9926012"/>
              <a:ext cx="0" cy="24608"/>
            </a:xfrm>
            <a:custGeom>
              <a:avLst/>
              <a:gdLst>
                <a:gd name="T0" fmla="*/ 0 h 1"/>
                <a:gd name="T1" fmla="*/ 0 h 1"/>
                <a:gd name="T2" fmla="*/ 1 h 1"/>
                <a:gd name="T3" fmla="*/ 1 h 1"/>
                <a:gd name="T4" fmla="*/ 0 h 1"/>
              </a:gdLst>
              <a:ahLst/>
              <a:cxnLst>
                <a:cxn ang="0">
                  <a:pos x="0" y="T0"/>
                </a:cxn>
                <a:cxn ang="0">
                  <a:pos x="0" y="T1"/>
                </a:cxn>
                <a:cxn ang="0">
                  <a:pos x="0" y="T2"/>
                </a:cxn>
                <a:cxn ang="0">
                  <a:pos x="0" y="T3"/>
                </a:cxn>
                <a:cxn ang="0">
                  <a:pos x="0" y="T4"/>
                </a:cxn>
              </a:cxnLst>
              <a:rect l="0" t="0" r="r" b="b"/>
              <a:pathLst>
                <a:path h="1">
                  <a:moveTo>
                    <a:pt x="0" y="0"/>
                  </a:moveTo>
                  <a:cubicBezTo>
                    <a:pt x="0" y="0"/>
                    <a:pt x="0" y="0"/>
                    <a:pt x="0" y="0"/>
                  </a:cubicBezTo>
                  <a:cubicBezTo>
                    <a:pt x="0" y="0"/>
                    <a:pt x="0" y="0"/>
                    <a:pt x="0" y="1"/>
                  </a:cubicBezTo>
                  <a:cubicBezTo>
                    <a:pt x="0" y="1"/>
                    <a:pt x="0" y="1"/>
                    <a:pt x="0" y="1"/>
                  </a:cubicBezTo>
                  <a:cubicBezTo>
                    <a:pt x="0" y="0"/>
                    <a:pt x="0" y="0"/>
                    <a:pt x="0" y="0"/>
                  </a:cubicBezTo>
                </a:path>
              </a:pathLst>
            </a:custGeom>
            <a:solidFill>
              <a:srgbClr val="E835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 name="Freeform 81848">
              <a:extLst>
                <a:ext uri="{FF2B5EF4-FFF2-40B4-BE49-F238E27FC236}">
                  <a16:creationId xmlns:a16="http://schemas.microsoft.com/office/drawing/2014/main" id="{8D936A8A-9257-9B5B-77CE-E6E0E13AA29D}"/>
                </a:ext>
              </a:extLst>
            </p:cNvPr>
            <p:cNvSpPr>
              <a:spLocks noEditPoints="1"/>
            </p:cNvSpPr>
            <p:nvPr/>
          </p:nvSpPr>
          <p:spPr bwMode="auto">
            <a:xfrm>
              <a:off x="6108433" y="10245835"/>
              <a:ext cx="295215" cy="123014"/>
            </a:xfrm>
            <a:custGeom>
              <a:avLst/>
              <a:gdLst>
                <a:gd name="T0" fmla="*/ 1 w 9"/>
                <a:gd name="T1" fmla="*/ 0 h 4"/>
                <a:gd name="T2" fmla="*/ 9 w 9"/>
                <a:gd name="T3" fmla="*/ 4 h 4"/>
                <a:gd name="T4" fmla="*/ 9 w 9"/>
                <a:gd name="T5" fmla="*/ 4 h 4"/>
                <a:gd name="T6" fmla="*/ 9 w 9"/>
                <a:gd name="T7" fmla="*/ 4 h 4"/>
                <a:gd name="T8" fmla="*/ 9 w 9"/>
                <a:gd name="T9" fmla="*/ 4 h 4"/>
                <a:gd name="T10" fmla="*/ 9 w 9"/>
                <a:gd name="T11" fmla="*/ 4 h 4"/>
                <a:gd name="T12" fmla="*/ 9 w 9"/>
                <a:gd name="T13" fmla="*/ 4 h 4"/>
                <a:gd name="T14" fmla="*/ 9 w 9"/>
                <a:gd name="T15" fmla="*/ 4 h 4"/>
                <a:gd name="T16" fmla="*/ 9 w 9"/>
                <a:gd name="T17" fmla="*/ 4 h 4"/>
                <a:gd name="T18" fmla="*/ 9 w 9"/>
                <a:gd name="T19" fmla="*/ 4 h 4"/>
                <a:gd name="T20" fmla="*/ 1 w 9"/>
                <a:gd name="T21" fmla="*/ 0 h 4"/>
                <a:gd name="T22" fmla="*/ 1 w 9"/>
                <a:gd name="T23" fmla="*/ 0 h 4"/>
                <a:gd name="T24" fmla="*/ 0 w 9"/>
                <a:gd name="T25" fmla="*/ 0 h 4"/>
                <a:gd name="T26" fmla="*/ 0 w 9"/>
                <a:gd name="T27" fmla="*/ 0 h 4"/>
                <a:gd name="T28" fmla="*/ 0 w 9"/>
                <a:gd name="T2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 h="4">
                  <a:moveTo>
                    <a:pt x="1" y="0"/>
                  </a:moveTo>
                  <a:cubicBezTo>
                    <a:pt x="4" y="2"/>
                    <a:pt x="7" y="3"/>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8" y="3"/>
                    <a:pt x="5" y="2"/>
                    <a:pt x="1" y="0"/>
                  </a:cubicBezTo>
                  <a:cubicBezTo>
                    <a:pt x="1" y="0"/>
                    <a:pt x="1" y="0"/>
                    <a:pt x="1" y="0"/>
                  </a:cubicBezTo>
                  <a:moveTo>
                    <a:pt x="0" y="0"/>
                  </a:moveTo>
                  <a:cubicBezTo>
                    <a:pt x="0" y="0"/>
                    <a:pt x="0" y="0"/>
                    <a:pt x="0" y="0"/>
                  </a:cubicBezTo>
                  <a:cubicBezTo>
                    <a:pt x="0" y="0"/>
                    <a:pt x="0" y="0"/>
                    <a:pt x="0" y="0"/>
                  </a:cubicBezTo>
                </a:path>
              </a:pathLst>
            </a:custGeom>
            <a:solidFill>
              <a:srgbClr val="1A4E7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 name="Freeform 81849">
              <a:extLst>
                <a:ext uri="{FF2B5EF4-FFF2-40B4-BE49-F238E27FC236}">
                  <a16:creationId xmlns:a16="http://schemas.microsoft.com/office/drawing/2014/main" id="{D17223D6-2171-C5AD-BF29-034C88684B8D}"/>
                </a:ext>
              </a:extLst>
            </p:cNvPr>
            <p:cNvSpPr>
              <a:spLocks noEditPoints="1"/>
            </p:cNvSpPr>
            <p:nvPr/>
          </p:nvSpPr>
          <p:spPr bwMode="auto">
            <a:xfrm>
              <a:off x="5714816" y="9926012"/>
              <a:ext cx="713444" cy="615038"/>
            </a:xfrm>
            <a:custGeom>
              <a:avLst/>
              <a:gdLst>
                <a:gd name="T0" fmla="*/ 22 w 22"/>
                <a:gd name="T1" fmla="*/ 19 h 19"/>
                <a:gd name="T2" fmla="*/ 22 w 22"/>
                <a:gd name="T3" fmla="*/ 19 h 19"/>
                <a:gd name="T4" fmla="*/ 22 w 22"/>
                <a:gd name="T5" fmla="*/ 19 h 19"/>
                <a:gd name="T6" fmla="*/ 14 w 22"/>
                <a:gd name="T7" fmla="*/ 17 h 19"/>
                <a:gd name="T8" fmla="*/ 22 w 22"/>
                <a:gd name="T9" fmla="*/ 19 h 19"/>
                <a:gd name="T10" fmla="*/ 14 w 22"/>
                <a:gd name="T11" fmla="*/ 17 h 19"/>
                <a:gd name="T12" fmla="*/ 13 w 22"/>
                <a:gd name="T13" fmla="*/ 17 h 19"/>
                <a:gd name="T14" fmla="*/ 14 w 22"/>
                <a:gd name="T15" fmla="*/ 17 h 19"/>
                <a:gd name="T16" fmla="*/ 13 w 22"/>
                <a:gd name="T17" fmla="*/ 17 h 19"/>
                <a:gd name="T18" fmla="*/ 21 w 22"/>
                <a:gd name="T19" fmla="*/ 14 h 19"/>
                <a:gd name="T20" fmla="*/ 21 w 22"/>
                <a:gd name="T21" fmla="*/ 14 h 19"/>
                <a:gd name="T22" fmla="*/ 21 w 22"/>
                <a:gd name="T23" fmla="*/ 14 h 19"/>
                <a:gd name="T24" fmla="*/ 21 w 22"/>
                <a:gd name="T25" fmla="*/ 14 h 19"/>
                <a:gd name="T26" fmla="*/ 21 w 22"/>
                <a:gd name="T27" fmla="*/ 14 h 19"/>
                <a:gd name="T28" fmla="*/ 21 w 22"/>
                <a:gd name="T29" fmla="*/ 14 h 19"/>
                <a:gd name="T30" fmla="*/ 21 w 22"/>
                <a:gd name="T31" fmla="*/ 14 h 19"/>
                <a:gd name="T32" fmla="*/ 21 w 22"/>
                <a:gd name="T33" fmla="*/ 14 h 19"/>
                <a:gd name="T34" fmla="*/ 21 w 22"/>
                <a:gd name="T35" fmla="*/ 14 h 19"/>
                <a:gd name="T36" fmla="*/ 21 w 22"/>
                <a:gd name="T37" fmla="*/ 14 h 19"/>
                <a:gd name="T38" fmla="*/ 21 w 22"/>
                <a:gd name="T39" fmla="*/ 14 h 19"/>
                <a:gd name="T40" fmla="*/ 21 w 22"/>
                <a:gd name="T41" fmla="*/ 14 h 19"/>
                <a:gd name="T42" fmla="*/ 21 w 22"/>
                <a:gd name="T43" fmla="*/ 14 h 19"/>
                <a:gd name="T44" fmla="*/ 5 w 22"/>
                <a:gd name="T45" fmla="*/ 5 h 19"/>
                <a:gd name="T46" fmla="*/ 5 w 22"/>
                <a:gd name="T47" fmla="*/ 5 h 19"/>
                <a:gd name="T48" fmla="*/ 5 w 22"/>
                <a:gd name="T49" fmla="*/ 5 h 19"/>
                <a:gd name="T50" fmla="*/ 5 w 22"/>
                <a:gd name="T51" fmla="*/ 5 h 19"/>
                <a:gd name="T52" fmla="*/ 5 w 22"/>
                <a:gd name="T53" fmla="*/ 5 h 19"/>
                <a:gd name="T54" fmla="*/ 5 w 22"/>
                <a:gd name="T55" fmla="*/ 5 h 19"/>
                <a:gd name="T56" fmla="*/ 5 w 22"/>
                <a:gd name="T57" fmla="*/ 5 h 19"/>
                <a:gd name="T58" fmla="*/ 5 w 22"/>
                <a:gd name="T59" fmla="*/ 5 h 19"/>
                <a:gd name="T60" fmla="*/ 5 w 22"/>
                <a:gd name="T61" fmla="*/ 5 h 19"/>
                <a:gd name="T62" fmla="*/ 5 w 22"/>
                <a:gd name="T63" fmla="*/ 5 h 19"/>
                <a:gd name="T64" fmla="*/ 5 w 22"/>
                <a:gd name="T65" fmla="*/ 5 h 19"/>
                <a:gd name="T66" fmla="*/ 5 w 22"/>
                <a:gd name="T67" fmla="*/ 5 h 19"/>
                <a:gd name="T68" fmla="*/ 4 w 22"/>
                <a:gd name="T69" fmla="*/ 5 h 19"/>
                <a:gd name="T70" fmla="*/ 4 w 22"/>
                <a:gd name="T71" fmla="*/ 5 h 19"/>
                <a:gd name="T72" fmla="*/ 4 w 22"/>
                <a:gd name="T73" fmla="*/ 5 h 19"/>
                <a:gd name="T74" fmla="*/ 4 w 22"/>
                <a:gd name="T75" fmla="*/ 5 h 19"/>
                <a:gd name="T76" fmla="*/ 4 w 22"/>
                <a:gd name="T77" fmla="*/ 5 h 19"/>
                <a:gd name="T78" fmla="*/ 4 w 22"/>
                <a:gd name="T79" fmla="*/ 5 h 19"/>
                <a:gd name="T80" fmla="*/ 4 w 22"/>
                <a:gd name="T81" fmla="*/ 5 h 19"/>
                <a:gd name="T82" fmla="*/ 4 w 22"/>
                <a:gd name="T83" fmla="*/ 5 h 19"/>
                <a:gd name="T84" fmla="*/ 4 w 22"/>
                <a:gd name="T85" fmla="*/ 5 h 19"/>
                <a:gd name="T86" fmla="*/ 4 w 22"/>
                <a:gd name="T87" fmla="*/ 4 h 19"/>
                <a:gd name="T88" fmla="*/ 4 w 22"/>
                <a:gd name="T89" fmla="*/ 5 h 19"/>
                <a:gd name="T90" fmla="*/ 4 w 22"/>
                <a:gd name="T91" fmla="*/ 4 h 19"/>
                <a:gd name="T92" fmla="*/ 4 w 22"/>
                <a:gd name="T93" fmla="*/ 4 h 19"/>
                <a:gd name="T94" fmla="*/ 4 w 22"/>
                <a:gd name="T95" fmla="*/ 4 h 19"/>
                <a:gd name="T96" fmla="*/ 4 w 22"/>
                <a:gd name="T97" fmla="*/ 4 h 19"/>
                <a:gd name="T98" fmla="*/ 0 w 22"/>
                <a:gd name="T99" fmla="*/ 1 h 19"/>
                <a:gd name="T100" fmla="*/ 4 w 22"/>
                <a:gd name="T101" fmla="*/ 12 h 19"/>
                <a:gd name="T102" fmla="*/ 6 w 22"/>
                <a:gd name="T103" fmla="*/ 13 h 19"/>
                <a:gd name="T104" fmla="*/ 10 w 22"/>
                <a:gd name="T105" fmla="*/ 15 h 19"/>
                <a:gd name="T106" fmla="*/ 20 w 22"/>
                <a:gd name="T107" fmla="*/ 19 h 19"/>
                <a:gd name="T108" fmla="*/ 21 w 22"/>
                <a:gd name="T109" fmla="*/ 14 h 19"/>
                <a:gd name="T110" fmla="*/ 10 w 22"/>
                <a:gd name="T111" fmla="*/ 9 h 19"/>
                <a:gd name="T112" fmla="*/ 0 w 22"/>
                <a:gd name="T113" fmla="*/ 1 h 19"/>
                <a:gd name="T114" fmla="*/ 0 w 22"/>
                <a:gd name="T115" fmla="*/ 0 h 19"/>
                <a:gd name="T116" fmla="*/ 0 w 22"/>
                <a:gd name="T117" fmla="*/ 0 h 19"/>
                <a:gd name="T118" fmla="*/ 4 w 22"/>
                <a:gd name="T119" fmla="*/ 4 h 19"/>
                <a:gd name="T120" fmla="*/ 0 w 22"/>
                <a:gd name="T121" fmla="*/ 1 h 19"/>
                <a:gd name="T122" fmla="*/ 0 w 22"/>
                <a:gd name="T123" fmla="*/ 1 h 19"/>
                <a:gd name="T124" fmla="*/ 0 w 22"/>
                <a:gd name="T125"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 h="19">
                  <a:moveTo>
                    <a:pt x="22" y="19"/>
                  </a:moveTo>
                  <a:cubicBezTo>
                    <a:pt x="22" y="19"/>
                    <a:pt x="22" y="19"/>
                    <a:pt x="22" y="19"/>
                  </a:cubicBezTo>
                  <a:cubicBezTo>
                    <a:pt x="22" y="19"/>
                    <a:pt x="22" y="19"/>
                    <a:pt x="22" y="19"/>
                  </a:cubicBezTo>
                  <a:moveTo>
                    <a:pt x="14" y="17"/>
                  </a:moveTo>
                  <a:cubicBezTo>
                    <a:pt x="18" y="19"/>
                    <a:pt x="21" y="19"/>
                    <a:pt x="22" y="19"/>
                  </a:cubicBezTo>
                  <a:cubicBezTo>
                    <a:pt x="21" y="19"/>
                    <a:pt x="18" y="19"/>
                    <a:pt x="14" y="17"/>
                  </a:cubicBezTo>
                  <a:moveTo>
                    <a:pt x="13" y="17"/>
                  </a:moveTo>
                  <a:cubicBezTo>
                    <a:pt x="13" y="17"/>
                    <a:pt x="13" y="17"/>
                    <a:pt x="14" y="17"/>
                  </a:cubicBezTo>
                  <a:cubicBezTo>
                    <a:pt x="13" y="17"/>
                    <a:pt x="13" y="17"/>
                    <a:pt x="13" y="17"/>
                  </a:cubicBezTo>
                  <a:moveTo>
                    <a:pt x="21" y="14"/>
                  </a:moveTo>
                  <a:cubicBezTo>
                    <a:pt x="21" y="14"/>
                    <a:pt x="21" y="14"/>
                    <a:pt x="21" y="14"/>
                  </a:cubicBezTo>
                  <a:cubicBezTo>
                    <a:pt x="21" y="14"/>
                    <a:pt x="21" y="14"/>
                    <a:pt x="21" y="14"/>
                  </a:cubicBezTo>
                  <a:cubicBezTo>
                    <a:pt x="21" y="14"/>
                    <a:pt x="21" y="14"/>
                    <a:pt x="21" y="14"/>
                  </a:cubicBezTo>
                  <a:moveTo>
                    <a:pt x="21" y="14"/>
                  </a:moveTo>
                  <a:cubicBezTo>
                    <a:pt x="21" y="14"/>
                    <a:pt x="21" y="14"/>
                    <a:pt x="21" y="14"/>
                  </a:cubicBezTo>
                  <a:cubicBezTo>
                    <a:pt x="21" y="14"/>
                    <a:pt x="21" y="14"/>
                    <a:pt x="21" y="14"/>
                  </a:cubicBezTo>
                  <a:moveTo>
                    <a:pt x="21" y="14"/>
                  </a:moveTo>
                  <a:cubicBezTo>
                    <a:pt x="21" y="14"/>
                    <a:pt x="21" y="14"/>
                    <a:pt x="21" y="14"/>
                  </a:cubicBezTo>
                  <a:cubicBezTo>
                    <a:pt x="21" y="14"/>
                    <a:pt x="21" y="14"/>
                    <a:pt x="21" y="14"/>
                  </a:cubicBezTo>
                  <a:moveTo>
                    <a:pt x="21" y="14"/>
                  </a:moveTo>
                  <a:cubicBezTo>
                    <a:pt x="21" y="14"/>
                    <a:pt x="21" y="14"/>
                    <a:pt x="21" y="14"/>
                  </a:cubicBezTo>
                  <a:cubicBezTo>
                    <a:pt x="21" y="14"/>
                    <a:pt x="21" y="14"/>
                    <a:pt x="21" y="14"/>
                  </a:cubicBezTo>
                  <a:moveTo>
                    <a:pt x="5" y="5"/>
                  </a:moveTo>
                  <a:cubicBezTo>
                    <a:pt x="5" y="5"/>
                    <a:pt x="5" y="5"/>
                    <a:pt x="5" y="5"/>
                  </a:cubicBezTo>
                  <a:cubicBezTo>
                    <a:pt x="5" y="5"/>
                    <a:pt x="5" y="5"/>
                    <a:pt x="5" y="5"/>
                  </a:cubicBezTo>
                  <a:moveTo>
                    <a:pt x="5" y="5"/>
                  </a:moveTo>
                  <a:cubicBezTo>
                    <a:pt x="5" y="5"/>
                    <a:pt x="5" y="5"/>
                    <a:pt x="5" y="5"/>
                  </a:cubicBezTo>
                  <a:cubicBezTo>
                    <a:pt x="5" y="5"/>
                    <a:pt x="5" y="5"/>
                    <a:pt x="5" y="5"/>
                  </a:cubicBezTo>
                  <a:moveTo>
                    <a:pt x="5" y="5"/>
                  </a:moveTo>
                  <a:cubicBezTo>
                    <a:pt x="5" y="5"/>
                    <a:pt x="5" y="5"/>
                    <a:pt x="5" y="5"/>
                  </a:cubicBezTo>
                  <a:cubicBezTo>
                    <a:pt x="5" y="5"/>
                    <a:pt x="5" y="5"/>
                    <a:pt x="5" y="5"/>
                  </a:cubicBezTo>
                  <a:moveTo>
                    <a:pt x="5" y="5"/>
                  </a:moveTo>
                  <a:cubicBezTo>
                    <a:pt x="5" y="5"/>
                    <a:pt x="5" y="5"/>
                    <a:pt x="5" y="5"/>
                  </a:cubicBezTo>
                  <a:cubicBezTo>
                    <a:pt x="5" y="5"/>
                    <a:pt x="5" y="5"/>
                    <a:pt x="5" y="5"/>
                  </a:cubicBezTo>
                  <a:moveTo>
                    <a:pt x="4" y="5"/>
                  </a:moveTo>
                  <a:cubicBezTo>
                    <a:pt x="4" y="5"/>
                    <a:pt x="4" y="5"/>
                    <a:pt x="4" y="5"/>
                  </a:cubicBezTo>
                  <a:cubicBezTo>
                    <a:pt x="4" y="5"/>
                    <a:pt x="4" y="5"/>
                    <a:pt x="4" y="5"/>
                  </a:cubicBezTo>
                  <a:moveTo>
                    <a:pt x="4" y="5"/>
                  </a:moveTo>
                  <a:cubicBezTo>
                    <a:pt x="4" y="5"/>
                    <a:pt x="4" y="5"/>
                    <a:pt x="4" y="5"/>
                  </a:cubicBezTo>
                  <a:cubicBezTo>
                    <a:pt x="4" y="5"/>
                    <a:pt x="4" y="5"/>
                    <a:pt x="4" y="5"/>
                  </a:cubicBezTo>
                  <a:moveTo>
                    <a:pt x="4" y="5"/>
                  </a:moveTo>
                  <a:cubicBezTo>
                    <a:pt x="4" y="5"/>
                    <a:pt x="4" y="5"/>
                    <a:pt x="4" y="5"/>
                  </a:cubicBezTo>
                  <a:cubicBezTo>
                    <a:pt x="4" y="5"/>
                    <a:pt x="4" y="5"/>
                    <a:pt x="4" y="5"/>
                  </a:cubicBezTo>
                  <a:moveTo>
                    <a:pt x="4" y="4"/>
                  </a:moveTo>
                  <a:cubicBezTo>
                    <a:pt x="4" y="5"/>
                    <a:pt x="4" y="5"/>
                    <a:pt x="4" y="5"/>
                  </a:cubicBezTo>
                  <a:cubicBezTo>
                    <a:pt x="4" y="5"/>
                    <a:pt x="4" y="5"/>
                    <a:pt x="4" y="4"/>
                  </a:cubicBezTo>
                  <a:moveTo>
                    <a:pt x="4" y="4"/>
                  </a:moveTo>
                  <a:cubicBezTo>
                    <a:pt x="4" y="4"/>
                    <a:pt x="4" y="4"/>
                    <a:pt x="4" y="4"/>
                  </a:cubicBezTo>
                  <a:cubicBezTo>
                    <a:pt x="4" y="4"/>
                    <a:pt x="4" y="4"/>
                    <a:pt x="4" y="4"/>
                  </a:cubicBezTo>
                  <a:moveTo>
                    <a:pt x="0" y="1"/>
                  </a:moveTo>
                  <a:cubicBezTo>
                    <a:pt x="1" y="5"/>
                    <a:pt x="3" y="8"/>
                    <a:pt x="4" y="12"/>
                  </a:cubicBezTo>
                  <a:cubicBezTo>
                    <a:pt x="5" y="12"/>
                    <a:pt x="5" y="12"/>
                    <a:pt x="6" y="13"/>
                  </a:cubicBezTo>
                  <a:cubicBezTo>
                    <a:pt x="7" y="13"/>
                    <a:pt x="9" y="14"/>
                    <a:pt x="10" y="15"/>
                  </a:cubicBezTo>
                  <a:cubicBezTo>
                    <a:pt x="16" y="18"/>
                    <a:pt x="20" y="19"/>
                    <a:pt x="20" y="19"/>
                  </a:cubicBezTo>
                  <a:cubicBezTo>
                    <a:pt x="21" y="14"/>
                    <a:pt x="21" y="14"/>
                    <a:pt x="21" y="14"/>
                  </a:cubicBezTo>
                  <a:cubicBezTo>
                    <a:pt x="19" y="14"/>
                    <a:pt x="15" y="12"/>
                    <a:pt x="10" y="9"/>
                  </a:cubicBezTo>
                  <a:cubicBezTo>
                    <a:pt x="7" y="7"/>
                    <a:pt x="3" y="5"/>
                    <a:pt x="0" y="1"/>
                  </a:cubicBezTo>
                  <a:moveTo>
                    <a:pt x="0" y="0"/>
                  </a:moveTo>
                  <a:cubicBezTo>
                    <a:pt x="0" y="0"/>
                    <a:pt x="0" y="0"/>
                    <a:pt x="0" y="0"/>
                  </a:cubicBezTo>
                  <a:cubicBezTo>
                    <a:pt x="1" y="2"/>
                    <a:pt x="2" y="3"/>
                    <a:pt x="4" y="4"/>
                  </a:cubicBezTo>
                  <a:cubicBezTo>
                    <a:pt x="2" y="3"/>
                    <a:pt x="1" y="2"/>
                    <a:pt x="0" y="1"/>
                  </a:cubicBezTo>
                  <a:cubicBezTo>
                    <a:pt x="0" y="1"/>
                    <a:pt x="0" y="1"/>
                    <a:pt x="0" y="1"/>
                  </a:cubicBezTo>
                  <a:cubicBezTo>
                    <a:pt x="0" y="0"/>
                    <a:pt x="0" y="0"/>
                    <a:pt x="0" y="0"/>
                  </a:cubicBezTo>
                </a:path>
              </a:pathLst>
            </a:custGeom>
            <a:solidFill>
              <a:srgbClr val="F3A4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 name="Freeform 81850">
              <a:extLst>
                <a:ext uri="{FF2B5EF4-FFF2-40B4-BE49-F238E27FC236}">
                  <a16:creationId xmlns:a16="http://schemas.microsoft.com/office/drawing/2014/main" id="{1407FFC0-D81C-F96A-4742-141EC7C1A5D4}"/>
                </a:ext>
              </a:extLst>
            </p:cNvPr>
            <p:cNvSpPr>
              <a:spLocks noEditPoints="1"/>
            </p:cNvSpPr>
            <p:nvPr/>
          </p:nvSpPr>
          <p:spPr bwMode="auto">
            <a:xfrm>
              <a:off x="5714816" y="9926012"/>
              <a:ext cx="418229" cy="319823"/>
            </a:xfrm>
            <a:custGeom>
              <a:avLst/>
              <a:gdLst>
                <a:gd name="T0" fmla="*/ 11 w 13"/>
                <a:gd name="T1" fmla="*/ 9 h 10"/>
                <a:gd name="T2" fmla="*/ 13 w 13"/>
                <a:gd name="T3" fmla="*/ 10 h 10"/>
                <a:gd name="T4" fmla="*/ 13 w 13"/>
                <a:gd name="T5" fmla="*/ 10 h 10"/>
                <a:gd name="T6" fmla="*/ 12 w 13"/>
                <a:gd name="T7" fmla="*/ 10 h 10"/>
                <a:gd name="T8" fmla="*/ 12 w 13"/>
                <a:gd name="T9" fmla="*/ 10 h 10"/>
                <a:gd name="T10" fmla="*/ 12 w 13"/>
                <a:gd name="T11" fmla="*/ 10 h 10"/>
                <a:gd name="T12" fmla="*/ 11 w 13"/>
                <a:gd name="T13" fmla="*/ 9 h 10"/>
                <a:gd name="T14" fmla="*/ 11 w 13"/>
                <a:gd name="T15" fmla="*/ 9 h 10"/>
                <a:gd name="T16" fmla="*/ 11 w 13"/>
                <a:gd name="T17" fmla="*/ 9 h 10"/>
                <a:gd name="T18" fmla="*/ 11 w 13"/>
                <a:gd name="T19" fmla="*/ 9 h 10"/>
                <a:gd name="T20" fmla="*/ 11 w 13"/>
                <a:gd name="T21" fmla="*/ 9 h 10"/>
                <a:gd name="T22" fmla="*/ 11 w 13"/>
                <a:gd name="T23" fmla="*/ 9 h 10"/>
                <a:gd name="T24" fmla="*/ 11 w 13"/>
                <a:gd name="T25" fmla="*/ 9 h 10"/>
                <a:gd name="T26" fmla="*/ 0 w 13"/>
                <a:gd name="T27" fmla="*/ 0 h 10"/>
                <a:gd name="T28" fmla="*/ 0 w 13"/>
                <a:gd name="T29" fmla="*/ 1 h 10"/>
                <a:gd name="T30" fmla="*/ 10 w 13"/>
                <a:gd name="T31" fmla="*/ 9 h 10"/>
                <a:gd name="T32" fmla="*/ 9 w 13"/>
                <a:gd name="T33" fmla="*/ 8 h 10"/>
                <a:gd name="T34" fmla="*/ 5 w 13"/>
                <a:gd name="T35" fmla="*/ 5 h 10"/>
                <a:gd name="T36" fmla="*/ 5 w 13"/>
                <a:gd name="T37" fmla="*/ 5 h 10"/>
                <a:gd name="T38" fmla="*/ 5 w 13"/>
                <a:gd name="T39" fmla="*/ 5 h 10"/>
                <a:gd name="T40" fmla="*/ 5 w 13"/>
                <a:gd name="T41" fmla="*/ 5 h 10"/>
                <a:gd name="T42" fmla="*/ 5 w 13"/>
                <a:gd name="T43" fmla="*/ 5 h 10"/>
                <a:gd name="T44" fmla="*/ 5 w 13"/>
                <a:gd name="T45" fmla="*/ 5 h 10"/>
                <a:gd name="T46" fmla="*/ 5 w 13"/>
                <a:gd name="T47" fmla="*/ 5 h 10"/>
                <a:gd name="T48" fmla="*/ 5 w 13"/>
                <a:gd name="T49" fmla="*/ 5 h 10"/>
                <a:gd name="T50" fmla="*/ 5 w 13"/>
                <a:gd name="T51" fmla="*/ 5 h 10"/>
                <a:gd name="T52" fmla="*/ 4 w 13"/>
                <a:gd name="T53" fmla="*/ 5 h 10"/>
                <a:gd name="T54" fmla="*/ 4 w 13"/>
                <a:gd name="T55" fmla="*/ 5 h 10"/>
                <a:gd name="T56" fmla="*/ 4 w 13"/>
                <a:gd name="T57" fmla="*/ 5 h 10"/>
                <a:gd name="T58" fmla="*/ 4 w 13"/>
                <a:gd name="T59" fmla="*/ 5 h 10"/>
                <a:gd name="T60" fmla="*/ 4 w 13"/>
                <a:gd name="T61" fmla="*/ 5 h 10"/>
                <a:gd name="T62" fmla="*/ 4 w 13"/>
                <a:gd name="T63" fmla="*/ 5 h 10"/>
                <a:gd name="T64" fmla="*/ 4 w 13"/>
                <a:gd name="T65" fmla="*/ 5 h 10"/>
                <a:gd name="T66" fmla="*/ 4 w 13"/>
                <a:gd name="T67" fmla="*/ 4 h 10"/>
                <a:gd name="T68" fmla="*/ 4 w 13"/>
                <a:gd name="T69" fmla="*/ 4 h 10"/>
                <a:gd name="T70" fmla="*/ 4 w 13"/>
                <a:gd name="T71" fmla="*/ 4 h 10"/>
                <a:gd name="T72" fmla="*/ 4 w 13"/>
                <a:gd name="T73" fmla="*/ 4 h 10"/>
                <a:gd name="T74" fmla="*/ 0 w 13"/>
                <a:gd name="T75"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 h="10">
                  <a:moveTo>
                    <a:pt x="11" y="9"/>
                  </a:moveTo>
                  <a:cubicBezTo>
                    <a:pt x="12" y="10"/>
                    <a:pt x="12" y="10"/>
                    <a:pt x="13" y="10"/>
                  </a:cubicBezTo>
                  <a:cubicBezTo>
                    <a:pt x="13" y="10"/>
                    <a:pt x="13" y="10"/>
                    <a:pt x="13" y="10"/>
                  </a:cubicBezTo>
                  <a:cubicBezTo>
                    <a:pt x="13" y="10"/>
                    <a:pt x="12" y="10"/>
                    <a:pt x="12" y="10"/>
                  </a:cubicBezTo>
                  <a:cubicBezTo>
                    <a:pt x="12" y="10"/>
                    <a:pt x="12" y="10"/>
                    <a:pt x="12" y="10"/>
                  </a:cubicBezTo>
                  <a:cubicBezTo>
                    <a:pt x="12" y="10"/>
                    <a:pt x="12" y="10"/>
                    <a:pt x="12" y="10"/>
                  </a:cubicBezTo>
                  <a:cubicBezTo>
                    <a:pt x="12" y="10"/>
                    <a:pt x="11" y="10"/>
                    <a:pt x="11" y="9"/>
                  </a:cubicBezTo>
                  <a:moveTo>
                    <a:pt x="11" y="9"/>
                  </a:moveTo>
                  <a:cubicBezTo>
                    <a:pt x="11" y="9"/>
                    <a:pt x="11" y="9"/>
                    <a:pt x="11" y="9"/>
                  </a:cubicBezTo>
                  <a:cubicBezTo>
                    <a:pt x="11" y="9"/>
                    <a:pt x="11" y="9"/>
                    <a:pt x="11" y="9"/>
                  </a:cubicBezTo>
                  <a:moveTo>
                    <a:pt x="11" y="9"/>
                  </a:moveTo>
                  <a:cubicBezTo>
                    <a:pt x="11" y="9"/>
                    <a:pt x="11" y="9"/>
                    <a:pt x="11" y="9"/>
                  </a:cubicBezTo>
                  <a:cubicBezTo>
                    <a:pt x="11" y="9"/>
                    <a:pt x="11" y="9"/>
                    <a:pt x="11" y="9"/>
                  </a:cubicBezTo>
                  <a:moveTo>
                    <a:pt x="0" y="0"/>
                  </a:moveTo>
                  <a:cubicBezTo>
                    <a:pt x="0" y="1"/>
                    <a:pt x="0" y="1"/>
                    <a:pt x="0" y="1"/>
                  </a:cubicBezTo>
                  <a:cubicBezTo>
                    <a:pt x="3" y="5"/>
                    <a:pt x="7" y="7"/>
                    <a:pt x="10" y="9"/>
                  </a:cubicBezTo>
                  <a:cubicBezTo>
                    <a:pt x="10" y="9"/>
                    <a:pt x="10" y="9"/>
                    <a:pt x="9" y="8"/>
                  </a:cubicBezTo>
                  <a:cubicBezTo>
                    <a:pt x="8" y="7"/>
                    <a:pt x="6" y="6"/>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4"/>
                  </a:cubicBezTo>
                  <a:cubicBezTo>
                    <a:pt x="4" y="4"/>
                    <a:pt x="4" y="4"/>
                    <a:pt x="4" y="4"/>
                  </a:cubicBezTo>
                  <a:cubicBezTo>
                    <a:pt x="4" y="4"/>
                    <a:pt x="4" y="4"/>
                    <a:pt x="4" y="4"/>
                  </a:cubicBezTo>
                  <a:cubicBezTo>
                    <a:pt x="4" y="4"/>
                    <a:pt x="4" y="4"/>
                    <a:pt x="4" y="4"/>
                  </a:cubicBezTo>
                  <a:cubicBezTo>
                    <a:pt x="2" y="3"/>
                    <a:pt x="1" y="2"/>
                    <a:pt x="0" y="0"/>
                  </a:cubicBezTo>
                </a:path>
              </a:pathLst>
            </a:custGeom>
            <a:solidFill>
              <a:srgbClr val="ED95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 name="Freeform 81851">
              <a:extLst>
                <a:ext uri="{FF2B5EF4-FFF2-40B4-BE49-F238E27FC236}">
                  <a16:creationId xmlns:a16="http://schemas.microsoft.com/office/drawing/2014/main" id="{A8822F0C-1200-60C2-1E80-6669828F53C2}"/>
                </a:ext>
              </a:extLst>
            </p:cNvPr>
            <p:cNvSpPr>
              <a:spLocks noEditPoints="1"/>
            </p:cNvSpPr>
            <p:nvPr/>
          </p:nvSpPr>
          <p:spPr bwMode="auto">
            <a:xfrm>
              <a:off x="6034639" y="10368835"/>
              <a:ext cx="418229" cy="172217"/>
            </a:xfrm>
            <a:custGeom>
              <a:avLst/>
              <a:gdLst>
                <a:gd name="T0" fmla="*/ 13 w 13"/>
                <a:gd name="T1" fmla="*/ 0 h 5"/>
                <a:gd name="T2" fmla="*/ 13 w 13"/>
                <a:gd name="T3" fmla="*/ 1 h 5"/>
                <a:gd name="T4" fmla="*/ 11 w 13"/>
                <a:gd name="T5" fmla="*/ 0 h 5"/>
                <a:gd name="T6" fmla="*/ 10 w 13"/>
                <a:gd name="T7" fmla="*/ 5 h 5"/>
                <a:gd name="T8" fmla="*/ 0 w 13"/>
                <a:gd name="T9" fmla="*/ 1 h 5"/>
                <a:gd name="T10" fmla="*/ 3 w 13"/>
                <a:gd name="T11" fmla="*/ 3 h 5"/>
                <a:gd name="T12" fmla="*/ 4 w 13"/>
                <a:gd name="T13" fmla="*/ 3 h 5"/>
                <a:gd name="T14" fmla="*/ 4 w 13"/>
                <a:gd name="T15" fmla="*/ 3 h 5"/>
                <a:gd name="T16" fmla="*/ 12 w 13"/>
                <a:gd name="T17" fmla="*/ 5 h 5"/>
                <a:gd name="T18" fmla="*/ 12 w 13"/>
                <a:gd name="T19" fmla="*/ 5 h 5"/>
                <a:gd name="T20" fmla="*/ 12 w 13"/>
                <a:gd name="T21" fmla="*/ 5 h 5"/>
                <a:gd name="T22" fmla="*/ 12 w 13"/>
                <a:gd name="T23" fmla="*/ 5 h 5"/>
                <a:gd name="T24" fmla="*/ 13 w 13"/>
                <a:gd name="T25" fmla="*/ 0 h 5"/>
                <a:gd name="T26" fmla="*/ 11 w 13"/>
                <a:gd name="T27" fmla="*/ 0 h 5"/>
                <a:gd name="T28" fmla="*/ 11 w 13"/>
                <a:gd name="T29" fmla="*/ 0 h 5"/>
                <a:gd name="T30" fmla="*/ 11 w 13"/>
                <a:gd name="T31" fmla="*/ 0 h 5"/>
                <a:gd name="T32" fmla="*/ 13 w 13"/>
                <a:gd name="T33" fmla="*/ 0 h 5"/>
                <a:gd name="T34" fmla="*/ 13 w 13"/>
                <a:gd name="T35" fmla="*/ 0 h 5"/>
                <a:gd name="T36" fmla="*/ 13 w 13"/>
                <a:gd name="T37" fmla="*/ 0 h 5"/>
                <a:gd name="T38" fmla="*/ 11 w 13"/>
                <a:gd name="T3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3" h="5">
                  <a:moveTo>
                    <a:pt x="13" y="0"/>
                  </a:moveTo>
                  <a:cubicBezTo>
                    <a:pt x="13" y="1"/>
                    <a:pt x="13" y="1"/>
                    <a:pt x="13" y="1"/>
                  </a:cubicBezTo>
                  <a:cubicBezTo>
                    <a:pt x="12" y="1"/>
                    <a:pt x="12" y="1"/>
                    <a:pt x="11" y="0"/>
                  </a:cubicBezTo>
                  <a:cubicBezTo>
                    <a:pt x="10" y="5"/>
                    <a:pt x="10" y="5"/>
                    <a:pt x="10" y="5"/>
                  </a:cubicBezTo>
                  <a:cubicBezTo>
                    <a:pt x="10" y="5"/>
                    <a:pt x="6" y="4"/>
                    <a:pt x="0" y="1"/>
                  </a:cubicBezTo>
                  <a:cubicBezTo>
                    <a:pt x="1" y="2"/>
                    <a:pt x="2" y="2"/>
                    <a:pt x="3" y="3"/>
                  </a:cubicBezTo>
                  <a:cubicBezTo>
                    <a:pt x="3" y="3"/>
                    <a:pt x="3" y="3"/>
                    <a:pt x="4" y="3"/>
                  </a:cubicBezTo>
                  <a:cubicBezTo>
                    <a:pt x="4" y="3"/>
                    <a:pt x="4" y="3"/>
                    <a:pt x="4" y="3"/>
                  </a:cubicBezTo>
                  <a:cubicBezTo>
                    <a:pt x="8" y="5"/>
                    <a:pt x="11" y="5"/>
                    <a:pt x="12" y="5"/>
                  </a:cubicBezTo>
                  <a:cubicBezTo>
                    <a:pt x="12" y="5"/>
                    <a:pt x="12" y="5"/>
                    <a:pt x="12" y="5"/>
                  </a:cubicBezTo>
                  <a:cubicBezTo>
                    <a:pt x="12" y="5"/>
                    <a:pt x="12" y="5"/>
                    <a:pt x="12" y="5"/>
                  </a:cubicBezTo>
                  <a:cubicBezTo>
                    <a:pt x="12" y="5"/>
                    <a:pt x="12" y="5"/>
                    <a:pt x="12" y="5"/>
                  </a:cubicBezTo>
                  <a:cubicBezTo>
                    <a:pt x="13" y="0"/>
                    <a:pt x="13" y="0"/>
                    <a:pt x="13" y="0"/>
                  </a:cubicBezTo>
                  <a:moveTo>
                    <a:pt x="11" y="0"/>
                  </a:moveTo>
                  <a:cubicBezTo>
                    <a:pt x="11" y="0"/>
                    <a:pt x="11" y="0"/>
                    <a:pt x="11" y="0"/>
                  </a:cubicBezTo>
                  <a:cubicBezTo>
                    <a:pt x="11" y="0"/>
                    <a:pt x="11" y="0"/>
                    <a:pt x="11" y="0"/>
                  </a:cubicBezTo>
                  <a:cubicBezTo>
                    <a:pt x="12" y="0"/>
                    <a:pt x="13" y="0"/>
                    <a:pt x="13" y="0"/>
                  </a:cubicBezTo>
                  <a:cubicBezTo>
                    <a:pt x="13" y="0"/>
                    <a:pt x="13" y="0"/>
                    <a:pt x="13" y="0"/>
                  </a:cubicBezTo>
                  <a:cubicBezTo>
                    <a:pt x="13" y="0"/>
                    <a:pt x="13" y="0"/>
                    <a:pt x="13" y="0"/>
                  </a:cubicBezTo>
                  <a:cubicBezTo>
                    <a:pt x="13" y="0"/>
                    <a:pt x="12" y="0"/>
                    <a:pt x="11" y="0"/>
                  </a:cubicBezTo>
                </a:path>
              </a:pathLst>
            </a:custGeom>
            <a:solidFill>
              <a:srgbClr val="ED95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 name="Freeform 81852">
              <a:extLst>
                <a:ext uri="{FF2B5EF4-FFF2-40B4-BE49-F238E27FC236}">
                  <a16:creationId xmlns:a16="http://schemas.microsoft.com/office/drawing/2014/main" id="{6FC5D8F8-DACE-1280-C0EC-2D8D7E91CC37}"/>
                </a:ext>
              </a:extLst>
            </p:cNvPr>
            <p:cNvSpPr>
              <a:spLocks/>
            </p:cNvSpPr>
            <p:nvPr/>
          </p:nvSpPr>
          <p:spPr bwMode="auto">
            <a:xfrm>
              <a:off x="6010031" y="10196635"/>
              <a:ext cx="442821" cy="221420"/>
            </a:xfrm>
            <a:custGeom>
              <a:avLst/>
              <a:gdLst>
                <a:gd name="T0" fmla="*/ 0 w 14"/>
                <a:gd name="T1" fmla="*/ 0 h 7"/>
                <a:gd name="T2" fmla="*/ 0 w 14"/>
                <a:gd name="T3" fmla="*/ 0 h 7"/>
                <a:gd name="T4" fmla="*/ 1 w 14"/>
                <a:gd name="T5" fmla="*/ 1 h 7"/>
                <a:gd name="T6" fmla="*/ 12 w 14"/>
                <a:gd name="T7" fmla="*/ 6 h 7"/>
                <a:gd name="T8" fmla="*/ 14 w 14"/>
                <a:gd name="T9" fmla="*/ 7 h 7"/>
                <a:gd name="T10" fmla="*/ 14 w 14"/>
                <a:gd name="T11" fmla="*/ 6 h 7"/>
                <a:gd name="T12" fmla="*/ 12 w 14"/>
                <a:gd name="T13" fmla="*/ 6 h 7"/>
                <a:gd name="T14" fmla="*/ 12 w 14"/>
                <a:gd name="T15" fmla="*/ 6 h 7"/>
                <a:gd name="T16" fmla="*/ 12 w 14"/>
                <a:gd name="T17" fmla="*/ 6 h 7"/>
                <a:gd name="T18" fmla="*/ 12 w 14"/>
                <a:gd name="T19" fmla="*/ 6 h 7"/>
                <a:gd name="T20" fmla="*/ 12 w 14"/>
                <a:gd name="T21" fmla="*/ 6 h 7"/>
                <a:gd name="T22" fmla="*/ 12 w 14"/>
                <a:gd name="T23" fmla="*/ 6 h 7"/>
                <a:gd name="T24" fmla="*/ 12 w 14"/>
                <a:gd name="T25" fmla="*/ 6 h 7"/>
                <a:gd name="T26" fmla="*/ 12 w 14"/>
                <a:gd name="T27" fmla="*/ 6 h 7"/>
                <a:gd name="T28" fmla="*/ 4 w 14"/>
                <a:gd name="T29" fmla="*/ 2 h 7"/>
                <a:gd name="T30" fmla="*/ 2 w 14"/>
                <a:gd name="T31" fmla="*/ 1 h 7"/>
                <a:gd name="T32" fmla="*/ 2 w 14"/>
                <a:gd name="T33" fmla="*/ 1 h 7"/>
                <a:gd name="T34" fmla="*/ 2 w 14"/>
                <a:gd name="T35" fmla="*/ 1 h 7"/>
                <a:gd name="T36" fmla="*/ 2 w 14"/>
                <a:gd name="T37" fmla="*/ 1 h 7"/>
                <a:gd name="T38" fmla="*/ 2 w 14"/>
                <a:gd name="T39" fmla="*/ 1 h 7"/>
                <a:gd name="T40" fmla="*/ 0 w 14"/>
                <a:gd name="T41"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 h="7">
                  <a:moveTo>
                    <a:pt x="0" y="0"/>
                  </a:moveTo>
                  <a:cubicBezTo>
                    <a:pt x="0" y="0"/>
                    <a:pt x="0" y="0"/>
                    <a:pt x="0" y="0"/>
                  </a:cubicBezTo>
                  <a:cubicBezTo>
                    <a:pt x="1" y="1"/>
                    <a:pt x="1" y="1"/>
                    <a:pt x="1" y="1"/>
                  </a:cubicBezTo>
                  <a:cubicBezTo>
                    <a:pt x="6" y="4"/>
                    <a:pt x="10" y="6"/>
                    <a:pt x="12" y="6"/>
                  </a:cubicBezTo>
                  <a:cubicBezTo>
                    <a:pt x="13" y="7"/>
                    <a:pt x="13" y="7"/>
                    <a:pt x="14" y="7"/>
                  </a:cubicBezTo>
                  <a:cubicBezTo>
                    <a:pt x="14" y="6"/>
                    <a:pt x="14" y="6"/>
                    <a:pt x="14" y="6"/>
                  </a:cubicBezTo>
                  <a:cubicBezTo>
                    <a:pt x="14" y="6"/>
                    <a:pt x="13"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0" y="5"/>
                    <a:pt x="7" y="4"/>
                    <a:pt x="4" y="2"/>
                  </a:cubicBezTo>
                  <a:cubicBezTo>
                    <a:pt x="3" y="2"/>
                    <a:pt x="3" y="2"/>
                    <a:pt x="2" y="1"/>
                  </a:cubicBezTo>
                  <a:cubicBezTo>
                    <a:pt x="2" y="1"/>
                    <a:pt x="2" y="1"/>
                    <a:pt x="2" y="1"/>
                  </a:cubicBezTo>
                  <a:cubicBezTo>
                    <a:pt x="2" y="1"/>
                    <a:pt x="2" y="1"/>
                    <a:pt x="2" y="1"/>
                  </a:cubicBezTo>
                  <a:cubicBezTo>
                    <a:pt x="2" y="1"/>
                    <a:pt x="2" y="1"/>
                    <a:pt x="2" y="1"/>
                  </a:cubicBezTo>
                  <a:cubicBezTo>
                    <a:pt x="2" y="1"/>
                    <a:pt x="2" y="1"/>
                    <a:pt x="2" y="1"/>
                  </a:cubicBezTo>
                  <a:cubicBezTo>
                    <a:pt x="1" y="1"/>
                    <a:pt x="1" y="1"/>
                    <a:pt x="0" y="0"/>
                  </a:cubicBezTo>
                </a:path>
              </a:pathLst>
            </a:custGeom>
            <a:solidFill>
              <a:srgbClr val="F6B6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 name="Freeform 81853">
              <a:extLst>
                <a:ext uri="{FF2B5EF4-FFF2-40B4-BE49-F238E27FC236}">
                  <a16:creationId xmlns:a16="http://schemas.microsoft.com/office/drawing/2014/main" id="{2BB5B54E-260E-FF89-BADB-085B6227996B}"/>
                </a:ext>
              </a:extLst>
            </p:cNvPr>
            <p:cNvSpPr>
              <a:spLocks/>
            </p:cNvSpPr>
            <p:nvPr/>
          </p:nvSpPr>
          <p:spPr bwMode="auto">
            <a:xfrm>
              <a:off x="5837830" y="10319633"/>
              <a:ext cx="73812" cy="24608"/>
            </a:xfrm>
            <a:custGeom>
              <a:avLst/>
              <a:gdLst>
                <a:gd name="T0" fmla="*/ 0 w 2"/>
                <a:gd name="T1" fmla="*/ 0 h 1"/>
                <a:gd name="T2" fmla="*/ 0 w 2"/>
                <a:gd name="T3" fmla="*/ 0 h 1"/>
                <a:gd name="T4" fmla="*/ 2 w 2"/>
                <a:gd name="T5" fmla="*/ 1 h 1"/>
                <a:gd name="T6" fmla="*/ 0 w 2"/>
                <a:gd name="T7" fmla="*/ 0 h 1"/>
              </a:gdLst>
              <a:ahLst/>
              <a:cxnLst>
                <a:cxn ang="0">
                  <a:pos x="T0" y="T1"/>
                </a:cxn>
                <a:cxn ang="0">
                  <a:pos x="T2" y="T3"/>
                </a:cxn>
                <a:cxn ang="0">
                  <a:pos x="T4" y="T5"/>
                </a:cxn>
                <a:cxn ang="0">
                  <a:pos x="T6" y="T7"/>
                </a:cxn>
              </a:cxnLst>
              <a:rect l="0" t="0" r="r" b="b"/>
              <a:pathLst>
                <a:path w="2" h="1">
                  <a:moveTo>
                    <a:pt x="0" y="0"/>
                  </a:moveTo>
                  <a:cubicBezTo>
                    <a:pt x="0" y="0"/>
                    <a:pt x="0" y="0"/>
                    <a:pt x="0" y="0"/>
                  </a:cubicBezTo>
                  <a:cubicBezTo>
                    <a:pt x="1" y="0"/>
                    <a:pt x="1" y="0"/>
                    <a:pt x="2" y="1"/>
                  </a:cubicBezTo>
                  <a:cubicBezTo>
                    <a:pt x="1" y="0"/>
                    <a:pt x="1" y="0"/>
                    <a:pt x="0" y="0"/>
                  </a:cubicBezTo>
                </a:path>
              </a:pathLst>
            </a:custGeom>
            <a:solidFill>
              <a:srgbClr val="F6B6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Freeform 81854">
              <a:extLst>
                <a:ext uri="{FF2B5EF4-FFF2-40B4-BE49-F238E27FC236}">
                  <a16:creationId xmlns:a16="http://schemas.microsoft.com/office/drawing/2014/main" id="{E7DB2EE8-882A-464C-277A-CC7E56EFF553}"/>
                </a:ext>
              </a:extLst>
            </p:cNvPr>
            <p:cNvSpPr>
              <a:spLocks/>
            </p:cNvSpPr>
            <p:nvPr/>
          </p:nvSpPr>
          <p:spPr bwMode="auto">
            <a:xfrm>
              <a:off x="5567206" y="8572952"/>
              <a:ext cx="246012" cy="98406"/>
            </a:xfrm>
            <a:custGeom>
              <a:avLst/>
              <a:gdLst>
                <a:gd name="T0" fmla="*/ 8 w 8"/>
                <a:gd name="T1" fmla="*/ 0 h 3"/>
                <a:gd name="T2" fmla="*/ 0 w 8"/>
                <a:gd name="T3" fmla="*/ 0 h 3"/>
                <a:gd name="T4" fmla="*/ 0 w 8"/>
                <a:gd name="T5" fmla="*/ 3 h 3"/>
                <a:gd name="T6" fmla="*/ 8 w 8"/>
                <a:gd name="T7" fmla="*/ 3 h 3"/>
                <a:gd name="T8" fmla="*/ 8 w 8"/>
                <a:gd name="T9" fmla="*/ 0 h 3"/>
              </a:gdLst>
              <a:ahLst/>
              <a:cxnLst>
                <a:cxn ang="0">
                  <a:pos x="T0" y="T1"/>
                </a:cxn>
                <a:cxn ang="0">
                  <a:pos x="T2" y="T3"/>
                </a:cxn>
                <a:cxn ang="0">
                  <a:pos x="T4" y="T5"/>
                </a:cxn>
                <a:cxn ang="0">
                  <a:pos x="T6" y="T7"/>
                </a:cxn>
                <a:cxn ang="0">
                  <a:pos x="T8" y="T9"/>
                </a:cxn>
              </a:cxnLst>
              <a:rect l="0" t="0" r="r" b="b"/>
              <a:pathLst>
                <a:path w="8" h="3">
                  <a:moveTo>
                    <a:pt x="8" y="0"/>
                  </a:moveTo>
                  <a:cubicBezTo>
                    <a:pt x="0" y="0"/>
                    <a:pt x="0" y="0"/>
                    <a:pt x="0" y="0"/>
                  </a:cubicBezTo>
                  <a:cubicBezTo>
                    <a:pt x="0" y="1"/>
                    <a:pt x="0" y="2"/>
                    <a:pt x="0" y="3"/>
                  </a:cubicBezTo>
                  <a:cubicBezTo>
                    <a:pt x="8" y="3"/>
                    <a:pt x="8" y="3"/>
                    <a:pt x="8" y="3"/>
                  </a:cubicBezTo>
                  <a:cubicBezTo>
                    <a:pt x="8" y="0"/>
                    <a:pt x="8" y="0"/>
                    <a:pt x="8" y="0"/>
                  </a:cubicBezTo>
                </a:path>
              </a:pathLst>
            </a:custGeom>
            <a:solidFill>
              <a:srgbClr val="F3A4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 name="Freeform 81855">
              <a:extLst>
                <a:ext uri="{FF2B5EF4-FFF2-40B4-BE49-F238E27FC236}">
                  <a16:creationId xmlns:a16="http://schemas.microsoft.com/office/drawing/2014/main" id="{F9ECA7E7-6D35-4D9D-7505-0E3FA54D1E38}"/>
                </a:ext>
              </a:extLst>
            </p:cNvPr>
            <p:cNvSpPr>
              <a:spLocks/>
            </p:cNvSpPr>
            <p:nvPr/>
          </p:nvSpPr>
          <p:spPr bwMode="auto">
            <a:xfrm>
              <a:off x="5567206" y="8572952"/>
              <a:ext cx="270620" cy="147606"/>
            </a:xfrm>
            <a:custGeom>
              <a:avLst/>
              <a:gdLst>
                <a:gd name="T0" fmla="*/ 9 w 9"/>
                <a:gd name="T1" fmla="*/ 0 h 4"/>
                <a:gd name="T2" fmla="*/ 8 w 9"/>
                <a:gd name="T3" fmla="*/ 0 h 4"/>
                <a:gd name="T4" fmla="*/ 8 w 9"/>
                <a:gd name="T5" fmla="*/ 3 h 4"/>
                <a:gd name="T6" fmla="*/ 0 w 9"/>
                <a:gd name="T7" fmla="*/ 3 h 4"/>
                <a:gd name="T8" fmla="*/ 0 w 9"/>
                <a:gd name="T9" fmla="*/ 4 h 4"/>
                <a:gd name="T10" fmla="*/ 9 w 9"/>
                <a:gd name="T11" fmla="*/ 4 h 4"/>
                <a:gd name="T12" fmla="*/ 9 w 9"/>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9" h="4">
                  <a:moveTo>
                    <a:pt x="9" y="0"/>
                  </a:moveTo>
                  <a:cubicBezTo>
                    <a:pt x="8" y="0"/>
                    <a:pt x="8" y="0"/>
                    <a:pt x="8" y="0"/>
                  </a:cubicBezTo>
                  <a:cubicBezTo>
                    <a:pt x="8" y="3"/>
                    <a:pt x="8" y="3"/>
                    <a:pt x="8" y="3"/>
                  </a:cubicBezTo>
                  <a:cubicBezTo>
                    <a:pt x="0" y="3"/>
                    <a:pt x="0" y="3"/>
                    <a:pt x="0" y="3"/>
                  </a:cubicBezTo>
                  <a:cubicBezTo>
                    <a:pt x="0" y="3"/>
                    <a:pt x="0" y="4"/>
                    <a:pt x="0" y="4"/>
                  </a:cubicBezTo>
                  <a:cubicBezTo>
                    <a:pt x="9" y="4"/>
                    <a:pt x="9" y="4"/>
                    <a:pt x="9" y="4"/>
                  </a:cubicBezTo>
                  <a:cubicBezTo>
                    <a:pt x="9" y="0"/>
                    <a:pt x="9" y="0"/>
                    <a:pt x="9" y="0"/>
                  </a:cubicBezTo>
                </a:path>
              </a:pathLst>
            </a:custGeom>
            <a:solidFill>
              <a:srgbClr val="ED95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 name="Freeform 81856">
              <a:extLst>
                <a:ext uri="{FF2B5EF4-FFF2-40B4-BE49-F238E27FC236}">
                  <a16:creationId xmlns:a16="http://schemas.microsoft.com/office/drawing/2014/main" id="{2202B717-C654-DFA3-538A-69A5F9FB99DF}"/>
                </a:ext>
              </a:extLst>
            </p:cNvPr>
            <p:cNvSpPr>
              <a:spLocks/>
            </p:cNvSpPr>
            <p:nvPr/>
          </p:nvSpPr>
          <p:spPr bwMode="auto">
            <a:xfrm>
              <a:off x="5567206" y="8523749"/>
              <a:ext cx="270620" cy="49202"/>
            </a:xfrm>
            <a:custGeom>
              <a:avLst/>
              <a:gdLst>
                <a:gd name="T0" fmla="*/ 9 w 9"/>
                <a:gd name="T1" fmla="*/ 0 h 2"/>
                <a:gd name="T2" fmla="*/ 1 w 9"/>
                <a:gd name="T3" fmla="*/ 0 h 2"/>
                <a:gd name="T4" fmla="*/ 0 w 9"/>
                <a:gd name="T5" fmla="*/ 2 h 2"/>
                <a:gd name="T6" fmla="*/ 8 w 9"/>
                <a:gd name="T7" fmla="*/ 2 h 2"/>
                <a:gd name="T8" fmla="*/ 9 w 9"/>
                <a:gd name="T9" fmla="*/ 2 h 2"/>
                <a:gd name="T10" fmla="*/ 9 w 9"/>
                <a:gd name="T11" fmla="*/ 0 h 2"/>
              </a:gdLst>
              <a:ahLst/>
              <a:cxnLst>
                <a:cxn ang="0">
                  <a:pos x="T0" y="T1"/>
                </a:cxn>
                <a:cxn ang="0">
                  <a:pos x="T2" y="T3"/>
                </a:cxn>
                <a:cxn ang="0">
                  <a:pos x="T4" y="T5"/>
                </a:cxn>
                <a:cxn ang="0">
                  <a:pos x="T6" y="T7"/>
                </a:cxn>
                <a:cxn ang="0">
                  <a:pos x="T8" y="T9"/>
                </a:cxn>
                <a:cxn ang="0">
                  <a:pos x="T10" y="T11"/>
                </a:cxn>
              </a:cxnLst>
              <a:rect l="0" t="0" r="r" b="b"/>
              <a:pathLst>
                <a:path w="9" h="2">
                  <a:moveTo>
                    <a:pt x="9" y="0"/>
                  </a:moveTo>
                  <a:cubicBezTo>
                    <a:pt x="1" y="0"/>
                    <a:pt x="1" y="0"/>
                    <a:pt x="1" y="0"/>
                  </a:cubicBezTo>
                  <a:cubicBezTo>
                    <a:pt x="1" y="1"/>
                    <a:pt x="0" y="1"/>
                    <a:pt x="0" y="2"/>
                  </a:cubicBezTo>
                  <a:cubicBezTo>
                    <a:pt x="8" y="2"/>
                    <a:pt x="8" y="2"/>
                    <a:pt x="8" y="2"/>
                  </a:cubicBezTo>
                  <a:cubicBezTo>
                    <a:pt x="9" y="2"/>
                    <a:pt x="9" y="2"/>
                    <a:pt x="9" y="2"/>
                  </a:cubicBezTo>
                  <a:cubicBezTo>
                    <a:pt x="9" y="0"/>
                    <a:pt x="9" y="0"/>
                    <a:pt x="9" y="0"/>
                  </a:cubicBezTo>
                </a:path>
              </a:pathLst>
            </a:custGeom>
            <a:solidFill>
              <a:srgbClr val="F6B6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 name="Freeform 81857">
              <a:extLst>
                <a:ext uri="{FF2B5EF4-FFF2-40B4-BE49-F238E27FC236}">
                  <a16:creationId xmlns:a16="http://schemas.microsoft.com/office/drawing/2014/main" id="{25FA6F87-C391-5B5C-3C7A-17C7E68C01CB}"/>
                </a:ext>
              </a:extLst>
            </p:cNvPr>
            <p:cNvSpPr>
              <a:spLocks/>
            </p:cNvSpPr>
            <p:nvPr/>
          </p:nvSpPr>
          <p:spPr bwMode="auto">
            <a:xfrm>
              <a:off x="7830519" y="8523749"/>
              <a:ext cx="1451480" cy="1992706"/>
            </a:xfrm>
            <a:custGeom>
              <a:avLst/>
              <a:gdLst>
                <a:gd name="T0" fmla="*/ 28 w 45"/>
                <a:gd name="T1" fmla="*/ 37 h 62"/>
                <a:gd name="T2" fmla="*/ 39 w 45"/>
                <a:gd name="T3" fmla="*/ 5 h 62"/>
                <a:gd name="T4" fmla="*/ 19 w 45"/>
                <a:gd name="T5" fmla="*/ 5 h 62"/>
                <a:gd name="T6" fmla="*/ 19 w 45"/>
                <a:gd name="T7" fmla="*/ 0 h 62"/>
                <a:gd name="T8" fmla="*/ 45 w 45"/>
                <a:gd name="T9" fmla="*/ 0 h 62"/>
                <a:gd name="T10" fmla="*/ 45 w 45"/>
                <a:gd name="T11" fmla="*/ 2 h 62"/>
                <a:gd name="T12" fmla="*/ 33 w 45"/>
                <a:gd name="T13" fmla="*/ 40 h 62"/>
                <a:gd name="T14" fmla="*/ 1 w 45"/>
                <a:gd name="T15" fmla="*/ 62 h 62"/>
                <a:gd name="T16" fmla="*/ 0 w 45"/>
                <a:gd name="T17" fmla="*/ 57 h 62"/>
                <a:gd name="T18" fmla="*/ 28 w 45"/>
                <a:gd name="T19" fmla="*/ 37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5" h="62">
                  <a:moveTo>
                    <a:pt x="28" y="37"/>
                  </a:moveTo>
                  <a:cubicBezTo>
                    <a:pt x="36" y="25"/>
                    <a:pt x="39" y="11"/>
                    <a:pt x="39" y="5"/>
                  </a:cubicBezTo>
                  <a:cubicBezTo>
                    <a:pt x="19" y="5"/>
                    <a:pt x="19" y="5"/>
                    <a:pt x="19" y="5"/>
                  </a:cubicBezTo>
                  <a:cubicBezTo>
                    <a:pt x="19" y="0"/>
                    <a:pt x="19" y="0"/>
                    <a:pt x="19" y="0"/>
                  </a:cubicBezTo>
                  <a:cubicBezTo>
                    <a:pt x="45" y="0"/>
                    <a:pt x="45" y="0"/>
                    <a:pt x="45" y="0"/>
                  </a:cubicBezTo>
                  <a:cubicBezTo>
                    <a:pt x="45" y="2"/>
                    <a:pt x="45" y="2"/>
                    <a:pt x="45" y="2"/>
                  </a:cubicBezTo>
                  <a:cubicBezTo>
                    <a:pt x="45" y="3"/>
                    <a:pt x="44" y="22"/>
                    <a:pt x="33" y="40"/>
                  </a:cubicBezTo>
                  <a:cubicBezTo>
                    <a:pt x="21" y="58"/>
                    <a:pt x="2" y="62"/>
                    <a:pt x="1" y="62"/>
                  </a:cubicBezTo>
                  <a:cubicBezTo>
                    <a:pt x="0" y="57"/>
                    <a:pt x="0" y="57"/>
                    <a:pt x="0" y="57"/>
                  </a:cubicBezTo>
                  <a:cubicBezTo>
                    <a:pt x="0" y="57"/>
                    <a:pt x="17" y="54"/>
                    <a:pt x="28" y="37"/>
                  </a:cubicBezTo>
                </a:path>
              </a:pathLst>
            </a:custGeom>
            <a:solidFill>
              <a:srgbClr val="FBA8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 name="Freeform 81858">
              <a:extLst>
                <a:ext uri="{FF2B5EF4-FFF2-40B4-BE49-F238E27FC236}">
                  <a16:creationId xmlns:a16="http://schemas.microsoft.com/office/drawing/2014/main" id="{2409A3CE-1E7C-ECD2-A9E2-56965CD11CB8}"/>
                </a:ext>
              </a:extLst>
            </p:cNvPr>
            <p:cNvSpPr>
              <a:spLocks/>
            </p:cNvSpPr>
            <p:nvPr/>
          </p:nvSpPr>
          <p:spPr bwMode="auto">
            <a:xfrm>
              <a:off x="8150345" y="8523749"/>
              <a:ext cx="1008659" cy="1697491"/>
            </a:xfrm>
            <a:custGeom>
              <a:avLst/>
              <a:gdLst>
                <a:gd name="T0" fmla="*/ 9 w 31"/>
                <a:gd name="T1" fmla="*/ 0 h 53"/>
                <a:gd name="T2" fmla="*/ 10 w 31"/>
                <a:gd name="T3" fmla="*/ 0 h 53"/>
                <a:gd name="T4" fmla="*/ 10 w 31"/>
                <a:gd name="T5" fmla="*/ 4 h 53"/>
                <a:gd name="T6" fmla="*/ 31 w 31"/>
                <a:gd name="T7" fmla="*/ 4 h 53"/>
                <a:gd name="T8" fmla="*/ 19 w 31"/>
                <a:gd name="T9" fmla="*/ 37 h 53"/>
                <a:gd name="T10" fmla="*/ 0 w 31"/>
                <a:gd name="T11" fmla="*/ 53 h 53"/>
                <a:gd name="T12" fmla="*/ 18 w 31"/>
                <a:gd name="T13" fmla="*/ 37 h 53"/>
                <a:gd name="T14" fmla="*/ 29 w 31"/>
                <a:gd name="T15" fmla="*/ 5 h 53"/>
                <a:gd name="T16" fmla="*/ 9 w 31"/>
                <a:gd name="T17" fmla="*/ 5 h 53"/>
                <a:gd name="T18" fmla="*/ 9 w 31"/>
                <a:gd name="T19"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53">
                  <a:moveTo>
                    <a:pt x="9" y="0"/>
                  </a:moveTo>
                  <a:cubicBezTo>
                    <a:pt x="10" y="0"/>
                    <a:pt x="10" y="0"/>
                    <a:pt x="10" y="0"/>
                  </a:cubicBezTo>
                  <a:cubicBezTo>
                    <a:pt x="10" y="4"/>
                    <a:pt x="10" y="4"/>
                    <a:pt x="10" y="4"/>
                  </a:cubicBezTo>
                  <a:cubicBezTo>
                    <a:pt x="31" y="4"/>
                    <a:pt x="31" y="4"/>
                    <a:pt x="31" y="4"/>
                  </a:cubicBezTo>
                  <a:cubicBezTo>
                    <a:pt x="30" y="10"/>
                    <a:pt x="28" y="24"/>
                    <a:pt x="19" y="37"/>
                  </a:cubicBezTo>
                  <a:cubicBezTo>
                    <a:pt x="13" y="46"/>
                    <a:pt x="6" y="51"/>
                    <a:pt x="0" y="53"/>
                  </a:cubicBezTo>
                  <a:cubicBezTo>
                    <a:pt x="6" y="50"/>
                    <a:pt x="13" y="46"/>
                    <a:pt x="18" y="37"/>
                  </a:cubicBezTo>
                  <a:cubicBezTo>
                    <a:pt x="26" y="25"/>
                    <a:pt x="29" y="11"/>
                    <a:pt x="29" y="5"/>
                  </a:cubicBezTo>
                  <a:cubicBezTo>
                    <a:pt x="9" y="5"/>
                    <a:pt x="9" y="5"/>
                    <a:pt x="9" y="5"/>
                  </a:cubicBezTo>
                  <a:cubicBezTo>
                    <a:pt x="9" y="0"/>
                    <a:pt x="9" y="0"/>
                    <a:pt x="9" y="0"/>
                  </a:cubicBezTo>
                </a:path>
              </a:pathLst>
            </a:custGeom>
            <a:solidFill>
              <a:srgbClr val="F399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 name="Freeform 81859">
              <a:extLst>
                <a:ext uri="{FF2B5EF4-FFF2-40B4-BE49-F238E27FC236}">
                  <a16:creationId xmlns:a16="http://schemas.microsoft.com/office/drawing/2014/main" id="{BB0F9467-E98E-E636-72D9-82071FFDE71D}"/>
                </a:ext>
              </a:extLst>
            </p:cNvPr>
            <p:cNvSpPr>
              <a:spLocks/>
            </p:cNvSpPr>
            <p:nvPr/>
          </p:nvSpPr>
          <p:spPr bwMode="auto">
            <a:xfrm>
              <a:off x="7830519" y="10344241"/>
              <a:ext cx="418229" cy="172217"/>
            </a:xfrm>
            <a:custGeom>
              <a:avLst/>
              <a:gdLst>
                <a:gd name="T0" fmla="*/ 1 w 13"/>
                <a:gd name="T1" fmla="*/ 0 h 5"/>
                <a:gd name="T2" fmla="*/ 2 w 13"/>
                <a:gd name="T3" fmla="*/ 5 h 5"/>
                <a:gd name="T4" fmla="*/ 13 w 13"/>
                <a:gd name="T5" fmla="*/ 1 h 5"/>
                <a:gd name="T6" fmla="*/ 1 w 13"/>
                <a:gd name="T7" fmla="*/ 5 h 5"/>
                <a:gd name="T8" fmla="*/ 0 w 13"/>
                <a:gd name="T9" fmla="*/ 0 h 5"/>
                <a:gd name="T10" fmla="*/ 1 w 13"/>
                <a:gd name="T11" fmla="*/ 0 h 5"/>
              </a:gdLst>
              <a:ahLst/>
              <a:cxnLst>
                <a:cxn ang="0">
                  <a:pos x="T0" y="T1"/>
                </a:cxn>
                <a:cxn ang="0">
                  <a:pos x="T2" y="T3"/>
                </a:cxn>
                <a:cxn ang="0">
                  <a:pos x="T4" y="T5"/>
                </a:cxn>
                <a:cxn ang="0">
                  <a:pos x="T6" y="T7"/>
                </a:cxn>
                <a:cxn ang="0">
                  <a:pos x="T8" y="T9"/>
                </a:cxn>
                <a:cxn ang="0">
                  <a:pos x="T10" y="T11"/>
                </a:cxn>
              </a:cxnLst>
              <a:rect l="0" t="0" r="r" b="b"/>
              <a:pathLst>
                <a:path w="13" h="5">
                  <a:moveTo>
                    <a:pt x="1" y="0"/>
                  </a:moveTo>
                  <a:cubicBezTo>
                    <a:pt x="2" y="5"/>
                    <a:pt x="2" y="5"/>
                    <a:pt x="2" y="5"/>
                  </a:cubicBezTo>
                  <a:cubicBezTo>
                    <a:pt x="3" y="5"/>
                    <a:pt x="7" y="4"/>
                    <a:pt x="13" y="1"/>
                  </a:cubicBezTo>
                  <a:cubicBezTo>
                    <a:pt x="6" y="4"/>
                    <a:pt x="1" y="5"/>
                    <a:pt x="1" y="5"/>
                  </a:cubicBezTo>
                  <a:cubicBezTo>
                    <a:pt x="0" y="0"/>
                    <a:pt x="0" y="0"/>
                    <a:pt x="0" y="0"/>
                  </a:cubicBezTo>
                  <a:cubicBezTo>
                    <a:pt x="0" y="0"/>
                    <a:pt x="1" y="0"/>
                    <a:pt x="1" y="0"/>
                  </a:cubicBezTo>
                </a:path>
              </a:pathLst>
            </a:custGeom>
            <a:solidFill>
              <a:srgbClr val="F399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 name="Freeform 81860">
              <a:extLst>
                <a:ext uri="{FF2B5EF4-FFF2-40B4-BE49-F238E27FC236}">
                  <a16:creationId xmlns:a16="http://schemas.microsoft.com/office/drawing/2014/main" id="{257BD234-0FD9-0D7D-E3A7-4EA496F3471E}"/>
                </a:ext>
              </a:extLst>
            </p:cNvPr>
            <p:cNvSpPr>
              <a:spLocks/>
            </p:cNvSpPr>
            <p:nvPr/>
          </p:nvSpPr>
          <p:spPr bwMode="auto">
            <a:xfrm>
              <a:off x="7830519" y="10147432"/>
              <a:ext cx="467432" cy="221420"/>
            </a:xfrm>
            <a:custGeom>
              <a:avLst/>
              <a:gdLst>
                <a:gd name="T0" fmla="*/ 0 w 14"/>
                <a:gd name="T1" fmla="*/ 7 h 7"/>
                <a:gd name="T2" fmla="*/ 0 w 14"/>
                <a:gd name="T3" fmla="*/ 6 h 7"/>
                <a:gd name="T4" fmla="*/ 14 w 14"/>
                <a:gd name="T5" fmla="*/ 0 h 7"/>
                <a:gd name="T6" fmla="*/ 0 w 14"/>
                <a:gd name="T7" fmla="*/ 7 h 7"/>
              </a:gdLst>
              <a:ahLst/>
              <a:cxnLst>
                <a:cxn ang="0">
                  <a:pos x="T0" y="T1"/>
                </a:cxn>
                <a:cxn ang="0">
                  <a:pos x="T2" y="T3"/>
                </a:cxn>
                <a:cxn ang="0">
                  <a:pos x="T4" y="T5"/>
                </a:cxn>
                <a:cxn ang="0">
                  <a:pos x="T6" y="T7"/>
                </a:cxn>
              </a:cxnLst>
              <a:rect l="0" t="0" r="r" b="b"/>
              <a:pathLst>
                <a:path w="14" h="7">
                  <a:moveTo>
                    <a:pt x="0" y="7"/>
                  </a:moveTo>
                  <a:cubicBezTo>
                    <a:pt x="0" y="6"/>
                    <a:pt x="0" y="6"/>
                    <a:pt x="0" y="6"/>
                  </a:cubicBezTo>
                  <a:cubicBezTo>
                    <a:pt x="0" y="6"/>
                    <a:pt x="6" y="5"/>
                    <a:pt x="14" y="0"/>
                  </a:cubicBezTo>
                  <a:cubicBezTo>
                    <a:pt x="8" y="4"/>
                    <a:pt x="3" y="6"/>
                    <a:pt x="0" y="7"/>
                  </a:cubicBezTo>
                </a:path>
              </a:pathLst>
            </a:custGeom>
            <a:solidFill>
              <a:srgbClr val="FEBB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 name="Freeform 81861">
              <a:extLst>
                <a:ext uri="{FF2B5EF4-FFF2-40B4-BE49-F238E27FC236}">
                  <a16:creationId xmlns:a16="http://schemas.microsoft.com/office/drawing/2014/main" id="{C05C33A7-8436-4EE7-D581-057F1CD6BE38}"/>
                </a:ext>
              </a:extLst>
            </p:cNvPr>
            <p:cNvSpPr>
              <a:spLocks/>
            </p:cNvSpPr>
            <p:nvPr/>
          </p:nvSpPr>
          <p:spPr bwMode="auto">
            <a:xfrm>
              <a:off x="8396358" y="8523749"/>
              <a:ext cx="885644" cy="1795897"/>
            </a:xfrm>
            <a:custGeom>
              <a:avLst/>
              <a:gdLst>
                <a:gd name="T0" fmla="*/ 14 w 28"/>
                <a:gd name="T1" fmla="*/ 41 h 56"/>
                <a:gd name="T2" fmla="*/ 26 w 28"/>
                <a:gd name="T3" fmla="*/ 4 h 56"/>
                <a:gd name="T4" fmla="*/ 26 w 28"/>
                <a:gd name="T5" fmla="*/ 1 h 56"/>
                <a:gd name="T6" fmla="*/ 2 w 28"/>
                <a:gd name="T7" fmla="*/ 1 h 56"/>
                <a:gd name="T8" fmla="*/ 2 w 28"/>
                <a:gd name="T9" fmla="*/ 0 h 56"/>
                <a:gd name="T10" fmla="*/ 28 w 28"/>
                <a:gd name="T11" fmla="*/ 0 h 56"/>
                <a:gd name="T12" fmla="*/ 28 w 28"/>
                <a:gd name="T13" fmla="*/ 2 h 56"/>
                <a:gd name="T14" fmla="*/ 16 w 28"/>
                <a:gd name="T15" fmla="*/ 40 h 56"/>
                <a:gd name="T16" fmla="*/ 0 w 28"/>
                <a:gd name="T17" fmla="*/ 56 h 56"/>
                <a:gd name="T18" fmla="*/ 14 w 28"/>
                <a:gd name="T19" fmla="*/ 41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 h="56">
                  <a:moveTo>
                    <a:pt x="14" y="41"/>
                  </a:moveTo>
                  <a:cubicBezTo>
                    <a:pt x="25" y="24"/>
                    <a:pt x="26" y="4"/>
                    <a:pt x="26" y="4"/>
                  </a:cubicBezTo>
                  <a:cubicBezTo>
                    <a:pt x="26" y="1"/>
                    <a:pt x="26" y="1"/>
                    <a:pt x="26" y="1"/>
                  </a:cubicBezTo>
                  <a:cubicBezTo>
                    <a:pt x="2" y="1"/>
                    <a:pt x="2" y="1"/>
                    <a:pt x="2" y="1"/>
                  </a:cubicBezTo>
                  <a:cubicBezTo>
                    <a:pt x="2" y="0"/>
                    <a:pt x="2" y="0"/>
                    <a:pt x="2" y="0"/>
                  </a:cubicBezTo>
                  <a:cubicBezTo>
                    <a:pt x="28" y="0"/>
                    <a:pt x="28" y="0"/>
                    <a:pt x="28" y="0"/>
                  </a:cubicBezTo>
                  <a:cubicBezTo>
                    <a:pt x="28" y="2"/>
                    <a:pt x="28" y="2"/>
                    <a:pt x="28" y="2"/>
                  </a:cubicBezTo>
                  <a:cubicBezTo>
                    <a:pt x="28" y="3"/>
                    <a:pt x="27" y="22"/>
                    <a:pt x="16" y="40"/>
                  </a:cubicBezTo>
                  <a:cubicBezTo>
                    <a:pt x="11" y="47"/>
                    <a:pt x="5" y="52"/>
                    <a:pt x="0" y="56"/>
                  </a:cubicBezTo>
                  <a:cubicBezTo>
                    <a:pt x="5" y="52"/>
                    <a:pt x="10" y="48"/>
                    <a:pt x="14" y="41"/>
                  </a:cubicBezTo>
                </a:path>
              </a:pathLst>
            </a:custGeom>
            <a:solidFill>
              <a:srgbClr val="FEBB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 name="Freeform 81862">
              <a:extLst>
                <a:ext uri="{FF2B5EF4-FFF2-40B4-BE49-F238E27FC236}">
                  <a16:creationId xmlns:a16="http://schemas.microsoft.com/office/drawing/2014/main" id="{1AB859F1-A5F4-4D43-1A57-950C78753EB5}"/>
                </a:ext>
              </a:extLst>
            </p:cNvPr>
            <p:cNvSpPr>
              <a:spLocks noEditPoints="1"/>
            </p:cNvSpPr>
            <p:nvPr/>
          </p:nvSpPr>
          <p:spPr bwMode="auto">
            <a:xfrm>
              <a:off x="8051939" y="9901420"/>
              <a:ext cx="516635" cy="467432"/>
            </a:xfrm>
            <a:custGeom>
              <a:avLst/>
              <a:gdLst>
                <a:gd name="T0" fmla="*/ 7 w 16"/>
                <a:gd name="T1" fmla="*/ 15 h 15"/>
                <a:gd name="T2" fmla="*/ 6 w 16"/>
                <a:gd name="T3" fmla="*/ 15 h 15"/>
                <a:gd name="T4" fmla="*/ 7 w 16"/>
                <a:gd name="T5" fmla="*/ 15 h 15"/>
                <a:gd name="T6" fmla="*/ 7 w 16"/>
                <a:gd name="T7" fmla="*/ 15 h 15"/>
                <a:gd name="T8" fmla="*/ 7 w 16"/>
                <a:gd name="T9" fmla="*/ 15 h 15"/>
                <a:gd name="T10" fmla="*/ 7 w 16"/>
                <a:gd name="T11" fmla="*/ 15 h 15"/>
                <a:gd name="T12" fmla="*/ 7 w 16"/>
                <a:gd name="T13" fmla="*/ 15 h 15"/>
                <a:gd name="T14" fmla="*/ 7 w 16"/>
                <a:gd name="T15" fmla="*/ 15 h 15"/>
                <a:gd name="T16" fmla="*/ 7 w 16"/>
                <a:gd name="T17" fmla="*/ 15 h 15"/>
                <a:gd name="T18" fmla="*/ 7 w 16"/>
                <a:gd name="T19" fmla="*/ 14 h 15"/>
                <a:gd name="T20" fmla="*/ 7 w 16"/>
                <a:gd name="T21" fmla="*/ 15 h 15"/>
                <a:gd name="T22" fmla="*/ 7 w 16"/>
                <a:gd name="T23" fmla="*/ 14 h 15"/>
                <a:gd name="T24" fmla="*/ 11 w 16"/>
                <a:gd name="T25" fmla="*/ 12 h 15"/>
                <a:gd name="T26" fmla="*/ 11 w 16"/>
                <a:gd name="T27" fmla="*/ 12 h 15"/>
                <a:gd name="T28" fmla="*/ 11 w 16"/>
                <a:gd name="T29" fmla="*/ 12 h 15"/>
                <a:gd name="T30" fmla="*/ 11 w 16"/>
                <a:gd name="T31" fmla="*/ 12 h 15"/>
                <a:gd name="T32" fmla="*/ 7 w 16"/>
                <a:gd name="T33" fmla="*/ 14 h 15"/>
                <a:gd name="T34" fmla="*/ 11 w 16"/>
                <a:gd name="T35" fmla="*/ 12 h 15"/>
                <a:gd name="T36" fmla="*/ 11 w 16"/>
                <a:gd name="T37" fmla="*/ 12 h 15"/>
                <a:gd name="T38" fmla="*/ 16 w 16"/>
                <a:gd name="T39" fmla="*/ 0 h 15"/>
                <a:gd name="T40" fmla="*/ 0 w 16"/>
                <a:gd name="T41" fmla="*/ 12 h 15"/>
                <a:gd name="T42" fmla="*/ 2 w 16"/>
                <a:gd name="T43" fmla="*/ 11 h 15"/>
                <a:gd name="T44" fmla="*/ 2 w 16"/>
                <a:gd name="T45" fmla="*/ 11 h 15"/>
                <a:gd name="T46" fmla="*/ 2 w 16"/>
                <a:gd name="T47" fmla="*/ 11 h 15"/>
                <a:gd name="T48" fmla="*/ 3 w 16"/>
                <a:gd name="T49" fmla="*/ 10 h 15"/>
                <a:gd name="T50" fmla="*/ 3 w 16"/>
                <a:gd name="T51" fmla="*/ 10 h 15"/>
                <a:gd name="T52" fmla="*/ 16 w 16"/>
                <a:gd name="T53" fmla="*/ 0 h 15"/>
                <a:gd name="T54" fmla="*/ 16 w 16"/>
                <a:gd name="T55"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6" h="15">
                  <a:moveTo>
                    <a:pt x="7" y="15"/>
                  </a:moveTo>
                  <a:cubicBezTo>
                    <a:pt x="7" y="15"/>
                    <a:pt x="6" y="15"/>
                    <a:pt x="6" y="15"/>
                  </a:cubicBezTo>
                  <a:cubicBezTo>
                    <a:pt x="6" y="15"/>
                    <a:pt x="7" y="15"/>
                    <a:pt x="7" y="15"/>
                  </a:cubicBezTo>
                  <a:moveTo>
                    <a:pt x="7" y="15"/>
                  </a:moveTo>
                  <a:cubicBezTo>
                    <a:pt x="7" y="15"/>
                    <a:pt x="7" y="15"/>
                    <a:pt x="7" y="15"/>
                  </a:cubicBezTo>
                  <a:cubicBezTo>
                    <a:pt x="7" y="15"/>
                    <a:pt x="7" y="15"/>
                    <a:pt x="7" y="15"/>
                  </a:cubicBezTo>
                  <a:moveTo>
                    <a:pt x="7" y="15"/>
                  </a:moveTo>
                  <a:cubicBezTo>
                    <a:pt x="7" y="15"/>
                    <a:pt x="7" y="15"/>
                    <a:pt x="7" y="15"/>
                  </a:cubicBezTo>
                  <a:cubicBezTo>
                    <a:pt x="7" y="15"/>
                    <a:pt x="7" y="15"/>
                    <a:pt x="7" y="15"/>
                  </a:cubicBezTo>
                  <a:moveTo>
                    <a:pt x="7" y="14"/>
                  </a:moveTo>
                  <a:cubicBezTo>
                    <a:pt x="7" y="14"/>
                    <a:pt x="7" y="14"/>
                    <a:pt x="7" y="15"/>
                  </a:cubicBezTo>
                  <a:cubicBezTo>
                    <a:pt x="7" y="14"/>
                    <a:pt x="7" y="14"/>
                    <a:pt x="7" y="14"/>
                  </a:cubicBezTo>
                  <a:moveTo>
                    <a:pt x="11" y="12"/>
                  </a:moveTo>
                  <a:cubicBezTo>
                    <a:pt x="11" y="12"/>
                    <a:pt x="11" y="12"/>
                    <a:pt x="11" y="12"/>
                  </a:cubicBezTo>
                  <a:cubicBezTo>
                    <a:pt x="11" y="12"/>
                    <a:pt x="11" y="12"/>
                    <a:pt x="11" y="12"/>
                  </a:cubicBezTo>
                  <a:cubicBezTo>
                    <a:pt x="11" y="12"/>
                    <a:pt x="11" y="12"/>
                    <a:pt x="11" y="12"/>
                  </a:cubicBezTo>
                  <a:cubicBezTo>
                    <a:pt x="10" y="13"/>
                    <a:pt x="8" y="14"/>
                    <a:pt x="7" y="14"/>
                  </a:cubicBezTo>
                  <a:cubicBezTo>
                    <a:pt x="8" y="14"/>
                    <a:pt x="10" y="13"/>
                    <a:pt x="11" y="12"/>
                  </a:cubicBezTo>
                  <a:cubicBezTo>
                    <a:pt x="11" y="12"/>
                    <a:pt x="11" y="12"/>
                    <a:pt x="11" y="12"/>
                  </a:cubicBezTo>
                  <a:moveTo>
                    <a:pt x="16" y="0"/>
                  </a:moveTo>
                  <a:cubicBezTo>
                    <a:pt x="11" y="6"/>
                    <a:pt x="4" y="10"/>
                    <a:pt x="0" y="12"/>
                  </a:cubicBezTo>
                  <a:cubicBezTo>
                    <a:pt x="0" y="12"/>
                    <a:pt x="1" y="11"/>
                    <a:pt x="2" y="11"/>
                  </a:cubicBezTo>
                  <a:cubicBezTo>
                    <a:pt x="2" y="11"/>
                    <a:pt x="2" y="11"/>
                    <a:pt x="2" y="11"/>
                  </a:cubicBezTo>
                  <a:cubicBezTo>
                    <a:pt x="2" y="11"/>
                    <a:pt x="2" y="11"/>
                    <a:pt x="2" y="11"/>
                  </a:cubicBezTo>
                  <a:cubicBezTo>
                    <a:pt x="2" y="11"/>
                    <a:pt x="3" y="11"/>
                    <a:pt x="3" y="10"/>
                  </a:cubicBezTo>
                  <a:cubicBezTo>
                    <a:pt x="3" y="10"/>
                    <a:pt x="3" y="10"/>
                    <a:pt x="3" y="10"/>
                  </a:cubicBezTo>
                  <a:cubicBezTo>
                    <a:pt x="7" y="8"/>
                    <a:pt x="12" y="5"/>
                    <a:pt x="16" y="0"/>
                  </a:cubicBezTo>
                  <a:cubicBezTo>
                    <a:pt x="16" y="0"/>
                    <a:pt x="16" y="0"/>
                    <a:pt x="16" y="0"/>
                  </a:cubicBezTo>
                </a:path>
              </a:pathLst>
            </a:custGeom>
            <a:solidFill>
              <a:srgbClr val="269B9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 name="Freeform 81863">
              <a:extLst>
                <a:ext uri="{FF2B5EF4-FFF2-40B4-BE49-F238E27FC236}">
                  <a16:creationId xmlns:a16="http://schemas.microsoft.com/office/drawing/2014/main" id="{2A2BA031-11B0-9F38-9AAF-6630892C1F90}"/>
                </a:ext>
              </a:extLst>
            </p:cNvPr>
            <p:cNvSpPr>
              <a:spLocks noEditPoints="1"/>
            </p:cNvSpPr>
            <p:nvPr/>
          </p:nvSpPr>
          <p:spPr bwMode="auto">
            <a:xfrm>
              <a:off x="7879722" y="9926012"/>
              <a:ext cx="688836" cy="590430"/>
            </a:xfrm>
            <a:custGeom>
              <a:avLst/>
              <a:gdLst>
                <a:gd name="T0" fmla="*/ 17 w 22"/>
                <a:gd name="T1" fmla="*/ 11 h 18"/>
                <a:gd name="T2" fmla="*/ 17 w 22"/>
                <a:gd name="T3" fmla="*/ 11 h 18"/>
                <a:gd name="T4" fmla="*/ 17 w 22"/>
                <a:gd name="T5" fmla="*/ 11 h 18"/>
                <a:gd name="T6" fmla="*/ 8 w 22"/>
                <a:gd name="T7" fmla="*/ 10 h 18"/>
                <a:gd name="T8" fmla="*/ 8 w 22"/>
                <a:gd name="T9" fmla="*/ 10 h 18"/>
                <a:gd name="T10" fmla="*/ 8 w 22"/>
                <a:gd name="T11" fmla="*/ 10 h 18"/>
                <a:gd name="T12" fmla="*/ 9 w 22"/>
                <a:gd name="T13" fmla="*/ 9 h 18"/>
                <a:gd name="T14" fmla="*/ 9 w 22"/>
                <a:gd name="T15" fmla="*/ 9 h 18"/>
                <a:gd name="T16" fmla="*/ 8 w 22"/>
                <a:gd name="T17" fmla="*/ 10 h 18"/>
                <a:gd name="T18" fmla="*/ 9 w 22"/>
                <a:gd name="T19" fmla="*/ 9 h 18"/>
                <a:gd name="T20" fmla="*/ 22 w 22"/>
                <a:gd name="T21" fmla="*/ 0 h 18"/>
                <a:gd name="T22" fmla="*/ 11 w 22"/>
                <a:gd name="T23" fmla="*/ 8 h 18"/>
                <a:gd name="T24" fmla="*/ 0 w 22"/>
                <a:gd name="T25" fmla="*/ 13 h 18"/>
                <a:gd name="T26" fmla="*/ 1 w 22"/>
                <a:gd name="T27" fmla="*/ 18 h 18"/>
                <a:gd name="T28" fmla="*/ 12 w 22"/>
                <a:gd name="T29" fmla="*/ 14 h 18"/>
                <a:gd name="T30" fmla="*/ 12 w 22"/>
                <a:gd name="T31" fmla="*/ 14 h 18"/>
                <a:gd name="T32" fmla="*/ 12 w 22"/>
                <a:gd name="T33" fmla="*/ 14 h 18"/>
                <a:gd name="T34" fmla="*/ 6 w 22"/>
                <a:gd name="T35" fmla="*/ 17 h 18"/>
                <a:gd name="T36" fmla="*/ 12 w 22"/>
                <a:gd name="T37" fmla="*/ 14 h 18"/>
                <a:gd name="T38" fmla="*/ 13 w 22"/>
                <a:gd name="T39" fmla="*/ 14 h 18"/>
                <a:gd name="T40" fmla="*/ 13 w 22"/>
                <a:gd name="T41" fmla="*/ 14 h 18"/>
                <a:gd name="T42" fmla="*/ 13 w 22"/>
                <a:gd name="T43" fmla="*/ 14 h 18"/>
                <a:gd name="T44" fmla="*/ 13 w 22"/>
                <a:gd name="T45" fmla="*/ 14 h 18"/>
                <a:gd name="T46" fmla="*/ 13 w 22"/>
                <a:gd name="T47" fmla="*/ 14 h 18"/>
                <a:gd name="T48" fmla="*/ 13 w 22"/>
                <a:gd name="T49" fmla="*/ 14 h 18"/>
                <a:gd name="T50" fmla="*/ 13 w 22"/>
                <a:gd name="T51" fmla="*/ 13 h 18"/>
                <a:gd name="T52" fmla="*/ 13 w 22"/>
                <a:gd name="T53" fmla="*/ 13 h 18"/>
                <a:gd name="T54" fmla="*/ 17 w 22"/>
                <a:gd name="T55" fmla="*/ 11 h 18"/>
                <a:gd name="T56" fmla="*/ 16 w 22"/>
                <a:gd name="T57" fmla="*/ 12 h 18"/>
                <a:gd name="T58" fmla="*/ 17 w 22"/>
                <a:gd name="T59" fmla="*/ 11 h 18"/>
                <a:gd name="T60" fmla="*/ 22 w 22"/>
                <a:gd name="T61"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2" h="18">
                  <a:moveTo>
                    <a:pt x="17" y="11"/>
                  </a:moveTo>
                  <a:cubicBezTo>
                    <a:pt x="17" y="11"/>
                    <a:pt x="17" y="11"/>
                    <a:pt x="17" y="11"/>
                  </a:cubicBezTo>
                  <a:cubicBezTo>
                    <a:pt x="17" y="11"/>
                    <a:pt x="17" y="11"/>
                    <a:pt x="17" y="11"/>
                  </a:cubicBezTo>
                  <a:moveTo>
                    <a:pt x="8" y="10"/>
                  </a:moveTo>
                  <a:cubicBezTo>
                    <a:pt x="8" y="10"/>
                    <a:pt x="8" y="10"/>
                    <a:pt x="8" y="10"/>
                  </a:cubicBezTo>
                  <a:cubicBezTo>
                    <a:pt x="8" y="10"/>
                    <a:pt x="8" y="10"/>
                    <a:pt x="8" y="10"/>
                  </a:cubicBezTo>
                  <a:moveTo>
                    <a:pt x="9" y="9"/>
                  </a:moveTo>
                  <a:cubicBezTo>
                    <a:pt x="9" y="9"/>
                    <a:pt x="9" y="9"/>
                    <a:pt x="9" y="9"/>
                  </a:cubicBezTo>
                  <a:cubicBezTo>
                    <a:pt x="9" y="10"/>
                    <a:pt x="8" y="10"/>
                    <a:pt x="8" y="10"/>
                  </a:cubicBezTo>
                  <a:cubicBezTo>
                    <a:pt x="8" y="10"/>
                    <a:pt x="9" y="10"/>
                    <a:pt x="9" y="9"/>
                  </a:cubicBezTo>
                  <a:moveTo>
                    <a:pt x="22" y="0"/>
                  </a:moveTo>
                  <a:cubicBezTo>
                    <a:pt x="18" y="4"/>
                    <a:pt x="15" y="6"/>
                    <a:pt x="11" y="8"/>
                  </a:cubicBezTo>
                  <a:cubicBezTo>
                    <a:pt x="7" y="11"/>
                    <a:pt x="3" y="13"/>
                    <a:pt x="0" y="13"/>
                  </a:cubicBezTo>
                  <a:cubicBezTo>
                    <a:pt x="1" y="18"/>
                    <a:pt x="1" y="18"/>
                    <a:pt x="1" y="18"/>
                  </a:cubicBezTo>
                  <a:cubicBezTo>
                    <a:pt x="2" y="18"/>
                    <a:pt x="6" y="17"/>
                    <a:pt x="12" y="14"/>
                  </a:cubicBezTo>
                  <a:cubicBezTo>
                    <a:pt x="12" y="14"/>
                    <a:pt x="12" y="14"/>
                    <a:pt x="12" y="14"/>
                  </a:cubicBezTo>
                  <a:cubicBezTo>
                    <a:pt x="12" y="14"/>
                    <a:pt x="12" y="14"/>
                    <a:pt x="12" y="14"/>
                  </a:cubicBezTo>
                  <a:cubicBezTo>
                    <a:pt x="10" y="15"/>
                    <a:pt x="7" y="16"/>
                    <a:pt x="6" y="17"/>
                  </a:cubicBezTo>
                  <a:cubicBezTo>
                    <a:pt x="8" y="16"/>
                    <a:pt x="10" y="15"/>
                    <a:pt x="12" y="14"/>
                  </a:cubicBezTo>
                  <a:cubicBezTo>
                    <a:pt x="12" y="14"/>
                    <a:pt x="13" y="14"/>
                    <a:pt x="13" y="14"/>
                  </a:cubicBezTo>
                  <a:cubicBezTo>
                    <a:pt x="13" y="14"/>
                    <a:pt x="13" y="14"/>
                    <a:pt x="13" y="14"/>
                  </a:cubicBezTo>
                  <a:cubicBezTo>
                    <a:pt x="13" y="14"/>
                    <a:pt x="13" y="14"/>
                    <a:pt x="13" y="14"/>
                  </a:cubicBezTo>
                  <a:cubicBezTo>
                    <a:pt x="13" y="14"/>
                    <a:pt x="13" y="14"/>
                    <a:pt x="13" y="14"/>
                  </a:cubicBezTo>
                  <a:cubicBezTo>
                    <a:pt x="13" y="14"/>
                    <a:pt x="13" y="14"/>
                    <a:pt x="13" y="14"/>
                  </a:cubicBezTo>
                  <a:cubicBezTo>
                    <a:pt x="13" y="14"/>
                    <a:pt x="13" y="14"/>
                    <a:pt x="13" y="14"/>
                  </a:cubicBezTo>
                  <a:cubicBezTo>
                    <a:pt x="13" y="13"/>
                    <a:pt x="13" y="13"/>
                    <a:pt x="13" y="13"/>
                  </a:cubicBezTo>
                  <a:cubicBezTo>
                    <a:pt x="13" y="13"/>
                    <a:pt x="13" y="13"/>
                    <a:pt x="13" y="13"/>
                  </a:cubicBezTo>
                  <a:cubicBezTo>
                    <a:pt x="14" y="13"/>
                    <a:pt x="16" y="12"/>
                    <a:pt x="17" y="11"/>
                  </a:cubicBezTo>
                  <a:cubicBezTo>
                    <a:pt x="17" y="11"/>
                    <a:pt x="16" y="11"/>
                    <a:pt x="16" y="12"/>
                  </a:cubicBezTo>
                  <a:cubicBezTo>
                    <a:pt x="16" y="11"/>
                    <a:pt x="17" y="11"/>
                    <a:pt x="17" y="11"/>
                  </a:cubicBezTo>
                  <a:cubicBezTo>
                    <a:pt x="19" y="7"/>
                    <a:pt x="21" y="4"/>
                    <a:pt x="22" y="0"/>
                  </a:cubicBezTo>
                </a:path>
              </a:pathLst>
            </a:custGeom>
            <a:solidFill>
              <a:srgbClr val="E59B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 name="Freeform 81864">
              <a:extLst>
                <a:ext uri="{FF2B5EF4-FFF2-40B4-BE49-F238E27FC236}">
                  <a16:creationId xmlns:a16="http://schemas.microsoft.com/office/drawing/2014/main" id="{B279FD97-DB2A-7A87-BBAE-7D76B9507B7D}"/>
                </a:ext>
              </a:extLst>
            </p:cNvPr>
            <p:cNvSpPr>
              <a:spLocks/>
            </p:cNvSpPr>
            <p:nvPr/>
          </p:nvSpPr>
          <p:spPr bwMode="auto">
            <a:xfrm>
              <a:off x="8150345" y="9901420"/>
              <a:ext cx="418229" cy="319823"/>
            </a:xfrm>
            <a:custGeom>
              <a:avLst/>
              <a:gdLst>
                <a:gd name="T0" fmla="*/ 13 w 13"/>
                <a:gd name="T1" fmla="*/ 0 h 10"/>
                <a:gd name="T2" fmla="*/ 0 w 13"/>
                <a:gd name="T3" fmla="*/ 10 h 10"/>
                <a:gd name="T4" fmla="*/ 0 w 13"/>
                <a:gd name="T5" fmla="*/ 10 h 10"/>
                <a:gd name="T6" fmla="*/ 0 w 13"/>
                <a:gd name="T7" fmla="*/ 10 h 10"/>
                <a:gd name="T8" fmla="*/ 4 w 13"/>
                <a:gd name="T9" fmla="*/ 8 h 10"/>
                <a:gd name="T10" fmla="*/ 2 w 13"/>
                <a:gd name="T11" fmla="*/ 9 h 10"/>
                <a:gd name="T12" fmla="*/ 13 w 13"/>
                <a:gd name="T13" fmla="*/ 1 h 10"/>
                <a:gd name="T14" fmla="*/ 13 w 13"/>
                <a:gd name="T15" fmla="*/ 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10">
                  <a:moveTo>
                    <a:pt x="13" y="0"/>
                  </a:moveTo>
                  <a:cubicBezTo>
                    <a:pt x="9" y="5"/>
                    <a:pt x="4" y="8"/>
                    <a:pt x="0" y="10"/>
                  </a:cubicBezTo>
                  <a:cubicBezTo>
                    <a:pt x="0" y="10"/>
                    <a:pt x="0" y="10"/>
                    <a:pt x="0" y="10"/>
                  </a:cubicBezTo>
                  <a:cubicBezTo>
                    <a:pt x="0" y="10"/>
                    <a:pt x="0" y="10"/>
                    <a:pt x="0" y="10"/>
                  </a:cubicBezTo>
                  <a:cubicBezTo>
                    <a:pt x="1" y="10"/>
                    <a:pt x="2" y="9"/>
                    <a:pt x="4" y="8"/>
                  </a:cubicBezTo>
                  <a:cubicBezTo>
                    <a:pt x="3" y="9"/>
                    <a:pt x="3" y="9"/>
                    <a:pt x="2" y="9"/>
                  </a:cubicBezTo>
                  <a:cubicBezTo>
                    <a:pt x="6" y="7"/>
                    <a:pt x="9" y="5"/>
                    <a:pt x="13" y="1"/>
                  </a:cubicBezTo>
                  <a:cubicBezTo>
                    <a:pt x="13" y="1"/>
                    <a:pt x="13" y="1"/>
                    <a:pt x="13" y="0"/>
                  </a:cubicBezTo>
                </a:path>
              </a:pathLst>
            </a:custGeom>
            <a:solidFill>
              <a:srgbClr val="E08F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 name="Freeform 81865">
              <a:extLst>
                <a:ext uri="{FF2B5EF4-FFF2-40B4-BE49-F238E27FC236}">
                  <a16:creationId xmlns:a16="http://schemas.microsoft.com/office/drawing/2014/main" id="{59AE3169-D0B6-F06A-4B6F-CD56DAFB6C04}"/>
                </a:ext>
              </a:extLst>
            </p:cNvPr>
            <p:cNvSpPr>
              <a:spLocks noEditPoints="1"/>
            </p:cNvSpPr>
            <p:nvPr/>
          </p:nvSpPr>
          <p:spPr bwMode="auto">
            <a:xfrm>
              <a:off x="8027331" y="10270429"/>
              <a:ext cx="24608" cy="0"/>
            </a:xfrm>
            <a:custGeom>
              <a:avLst/>
              <a:gdLst>
                <a:gd name="T0" fmla="*/ 0 w 1"/>
                <a:gd name="T1" fmla="*/ 0 w 1"/>
                <a:gd name="T2" fmla="*/ 0 w 1"/>
                <a:gd name="T3" fmla="*/ 1 w 1"/>
                <a:gd name="T4" fmla="*/ 0 w 1"/>
                <a:gd name="T5" fmla="*/ 1 w 1"/>
              </a:gdLst>
              <a:ahLst/>
              <a:cxnLst>
                <a:cxn ang="0">
                  <a:pos x="T0" y="0"/>
                </a:cxn>
                <a:cxn ang="0">
                  <a:pos x="T1" y="0"/>
                </a:cxn>
                <a:cxn ang="0">
                  <a:pos x="T2" y="0"/>
                </a:cxn>
                <a:cxn ang="0">
                  <a:pos x="T3" y="0"/>
                </a:cxn>
                <a:cxn ang="0">
                  <a:pos x="T4" y="0"/>
                </a:cxn>
                <a:cxn ang="0">
                  <a:pos x="T5" y="0"/>
                </a:cxn>
              </a:cxnLst>
              <a:rect l="0" t="0" r="r" b="b"/>
              <a:pathLst>
                <a:path w="1">
                  <a:moveTo>
                    <a:pt x="0" y="0"/>
                  </a:moveTo>
                  <a:cubicBezTo>
                    <a:pt x="0" y="0"/>
                    <a:pt x="0" y="0"/>
                    <a:pt x="0" y="0"/>
                  </a:cubicBezTo>
                  <a:cubicBezTo>
                    <a:pt x="0" y="0"/>
                    <a:pt x="0" y="0"/>
                    <a:pt x="0" y="0"/>
                  </a:cubicBezTo>
                  <a:moveTo>
                    <a:pt x="1" y="0"/>
                  </a:moveTo>
                  <a:cubicBezTo>
                    <a:pt x="1" y="0"/>
                    <a:pt x="0" y="0"/>
                    <a:pt x="0" y="0"/>
                  </a:cubicBezTo>
                  <a:cubicBezTo>
                    <a:pt x="0" y="0"/>
                    <a:pt x="1" y="0"/>
                    <a:pt x="1" y="0"/>
                  </a:cubicBezTo>
                </a:path>
              </a:pathLst>
            </a:custGeom>
            <a:solidFill>
              <a:srgbClr val="269B9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 name="Freeform 81866">
              <a:extLst>
                <a:ext uri="{FF2B5EF4-FFF2-40B4-BE49-F238E27FC236}">
                  <a16:creationId xmlns:a16="http://schemas.microsoft.com/office/drawing/2014/main" id="{FB51536A-A037-A489-D47F-AAA25782B490}"/>
                </a:ext>
              </a:extLst>
            </p:cNvPr>
            <p:cNvSpPr>
              <a:spLocks/>
            </p:cNvSpPr>
            <p:nvPr/>
          </p:nvSpPr>
          <p:spPr bwMode="auto">
            <a:xfrm>
              <a:off x="7830519" y="10344241"/>
              <a:ext cx="418229" cy="172217"/>
            </a:xfrm>
            <a:custGeom>
              <a:avLst/>
              <a:gdLst>
                <a:gd name="T0" fmla="*/ 0 w 13"/>
                <a:gd name="T1" fmla="*/ 0 h 5"/>
                <a:gd name="T2" fmla="*/ 1 w 13"/>
                <a:gd name="T3" fmla="*/ 5 h 5"/>
                <a:gd name="T4" fmla="*/ 7 w 13"/>
                <a:gd name="T5" fmla="*/ 4 h 5"/>
                <a:gd name="T6" fmla="*/ 13 w 13"/>
                <a:gd name="T7" fmla="*/ 1 h 5"/>
                <a:gd name="T8" fmla="*/ 2 w 13"/>
                <a:gd name="T9" fmla="*/ 5 h 5"/>
                <a:gd name="T10" fmla="*/ 1 w 13"/>
                <a:gd name="T11" fmla="*/ 0 h 5"/>
                <a:gd name="T12" fmla="*/ 0 w 13"/>
                <a:gd name="T13" fmla="*/ 1 h 5"/>
                <a:gd name="T14" fmla="*/ 0 w 13"/>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5">
                  <a:moveTo>
                    <a:pt x="0" y="0"/>
                  </a:moveTo>
                  <a:cubicBezTo>
                    <a:pt x="1" y="5"/>
                    <a:pt x="1" y="5"/>
                    <a:pt x="1" y="5"/>
                  </a:cubicBezTo>
                  <a:cubicBezTo>
                    <a:pt x="1" y="5"/>
                    <a:pt x="4" y="5"/>
                    <a:pt x="7" y="4"/>
                  </a:cubicBezTo>
                  <a:cubicBezTo>
                    <a:pt x="8" y="3"/>
                    <a:pt x="11" y="2"/>
                    <a:pt x="13" y="1"/>
                  </a:cubicBezTo>
                  <a:cubicBezTo>
                    <a:pt x="7" y="4"/>
                    <a:pt x="3" y="5"/>
                    <a:pt x="2" y="5"/>
                  </a:cubicBezTo>
                  <a:cubicBezTo>
                    <a:pt x="1" y="0"/>
                    <a:pt x="1" y="0"/>
                    <a:pt x="1" y="0"/>
                  </a:cubicBezTo>
                  <a:cubicBezTo>
                    <a:pt x="1" y="1"/>
                    <a:pt x="1" y="1"/>
                    <a:pt x="0" y="1"/>
                  </a:cubicBezTo>
                  <a:cubicBezTo>
                    <a:pt x="0" y="0"/>
                    <a:pt x="0" y="0"/>
                    <a:pt x="0" y="0"/>
                  </a:cubicBezTo>
                </a:path>
              </a:pathLst>
            </a:custGeom>
            <a:solidFill>
              <a:srgbClr val="E08F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 name="Freeform 81867">
              <a:extLst>
                <a:ext uri="{FF2B5EF4-FFF2-40B4-BE49-F238E27FC236}">
                  <a16:creationId xmlns:a16="http://schemas.microsoft.com/office/drawing/2014/main" id="{D667B7D9-2A22-D510-2E08-9B740383C709}"/>
                </a:ext>
              </a:extLst>
            </p:cNvPr>
            <p:cNvSpPr>
              <a:spLocks/>
            </p:cNvSpPr>
            <p:nvPr/>
          </p:nvSpPr>
          <p:spPr bwMode="auto">
            <a:xfrm>
              <a:off x="7830519" y="10147432"/>
              <a:ext cx="467432" cy="221420"/>
            </a:xfrm>
            <a:custGeom>
              <a:avLst/>
              <a:gdLst>
                <a:gd name="T0" fmla="*/ 14 w 14"/>
                <a:gd name="T1" fmla="*/ 0 h 7"/>
                <a:gd name="T2" fmla="*/ 10 w 14"/>
                <a:gd name="T3" fmla="*/ 2 h 7"/>
                <a:gd name="T4" fmla="*/ 9 w 14"/>
                <a:gd name="T5" fmla="*/ 3 h 7"/>
                <a:gd name="T6" fmla="*/ 9 w 14"/>
                <a:gd name="T7" fmla="*/ 3 h 7"/>
                <a:gd name="T8" fmla="*/ 9 w 14"/>
                <a:gd name="T9" fmla="*/ 3 h 7"/>
                <a:gd name="T10" fmla="*/ 7 w 14"/>
                <a:gd name="T11" fmla="*/ 4 h 7"/>
                <a:gd name="T12" fmla="*/ 7 w 14"/>
                <a:gd name="T13" fmla="*/ 4 h 7"/>
                <a:gd name="T14" fmla="*/ 6 w 14"/>
                <a:gd name="T15" fmla="*/ 4 h 7"/>
                <a:gd name="T16" fmla="*/ 6 w 14"/>
                <a:gd name="T17" fmla="*/ 4 h 7"/>
                <a:gd name="T18" fmla="*/ 6 w 14"/>
                <a:gd name="T19" fmla="*/ 4 h 7"/>
                <a:gd name="T20" fmla="*/ 0 w 14"/>
                <a:gd name="T21" fmla="*/ 6 h 7"/>
                <a:gd name="T22" fmla="*/ 0 w 14"/>
                <a:gd name="T23" fmla="*/ 6 h 7"/>
                <a:gd name="T24" fmla="*/ 0 w 14"/>
                <a:gd name="T25" fmla="*/ 7 h 7"/>
                <a:gd name="T26" fmla="*/ 1 w 14"/>
                <a:gd name="T27" fmla="*/ 6 h 7"/>
                <a:gd name="T28" fmla="*/ 12 w 14"/>
                <a:gd name="T29" fmla="*/ 1 h 7"/>
                <a:gd name="T30" fmla="*/ 14 w 14"/>
                <a:gd name="T31"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 h="7">
                  <a:moveTo>
                    <a:pt x="14" y="0"/>
                  </a:moveTo>
                  <a:cubicBezTo>
                    <a:pt x="12" y="1"/>
                    <a:pt x="11" y="2"/>
                    <a:pt x="10" y="2"/>
                  </a:cubicBezTo>
                  <a:cubicBezTo>
                    <a:pt x="10" y="3"/>
                    <a:pt x="9" y="3"/>
                    <a:pt x="9" y="3"/>
                  </a:cubicBezTo>
                  <a:cubicBezTo>
                    <a:pt x="9" y="3"/>
                    <a:pt x="9" y="3"/>
                    <a:pt x="9" y="3"/>
                  </a:cubicBezTo>
                  <a:cubicBezTo>
                    <a:pt x="9" y="3"/>
                    <a:pt x="9" y="3"/>
                    <a:pt x="9" y="3"/>
                  </a:cubicBezTo>
                  <a:cubicBezTo>
                    <a:pt x="8" y="3"/>
                    <a:pt x="7" y="4"/>
                    <a:pt x="7" y="4"/>
                  </a:cubicBezTo>
                  <a:cubicBezTo>
                    <a:pt x="7" y="4"/>
                    <a:pt x="7" y="4"/>
                    <a:pt x="7" y="4"/>
                  </a:cubicBezTo>
                  <a:cubicBezTo>
                    <a:pt x="7" y="4"/>
                    <a:pt x="6" y="4"/>
                    <a:pt x="6" y="4"/>
                  </a:cubicBezTo>
                  <a:cubicBezTo>
                    <a:pt x="6" y="4"/>
                    <a:pt x="6" y="4"/>
                    <a:pt x="6" y="4"/>
                  </a:cubicBezTo>
                  <a:cubicBezTo>
                    <a:pt x="6" y="4"/>
                    <a:pt x="6" y="4"/>
                    <a:pt x="6" y="4"/>
                  </a:cubicBezTo>
                  <a:cubicBezTo>
                    <a:pt x="3" y="6"/>
                    <a:pt x="0" y="6"/>
                    <a:pt x="0" y="6"/>
                  </a:cubicBezTo>
                  <a:cubicBezTo>
                    <a:pt x="0" y="6"/>
                    <a:pt x="0" y="6"/>
                    <a:pt x="0" y="6"/>
                  </a:cubicBezTo>
                  <a:cubicBezTo>
                    <a:pt x="0" y="7"/>
                    <a:pt x="0" y="7"/>
                    <a:pt x="0" y="7"/>
                  </a:cubicBezTo>
                  <a:cubicBezTo>
                    <a:pt x="1" y="7"/>
                    <a:pt x="1" y="7"/>
                    <a:pt x="1" y="6"/>
                  </a:cubicBezTo>
                  <a:cubicBezTo>
                    <a:pt x="4" y="6"/>
                    <a:pt x="8" y="4"/>
                    <a:pt x="12" y="1"/>
                  </a:cubicBezTo>
                  <a:cubicBezTo>
                    <a:pt x="13" y="1"/>
                    <a:pt x="13" y="1"/>
                    <a:pt x="14" y="0"/>
                  </a:cubicBezTo>
                </a:path>
              </a:pathLst>
            </a:custGeom>
            <a:solidFill>
              <a:srgbClr val="E7A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 name="Freeform 81868">
              <a:extLst>
                <a:ext uri="{FF2B5EF4-FFF2-40B4-BE49-F238E27FC236}">
                  <a16:creationId xmlns:a16="http://schemas.microsoft.com/office/drawing/2014/main" id="{C5C2D44E-885C-A178-2BC6-11948191B4B0}"/>
                </a:ext>
              </a:extLst>
            </p:cNvPr>
            <p:cNvSpPr>
              <a:spLocks/>
            </p:cNvSpPr>
            <p:nvPr/>
          </p:nvSpPr>
          <p:spPr bwMode="auto">
            <a:xfrm>
              <a:off x="8396358" y="10270429"/>
              <a:ext cx="24608" cy="49202"/>
            </a:xfrm>
            <a:custGeom>
              <a:avLst/>
              <a:gdLst>
                <a:gd name="T0" fmla="*/ 1 w 1"/>
                <a:gd name="T1" fmla="*/ 0 h 1"/>
                <a:gd name="T2" fmla="*/ 0 w 1"/>
                <a:gd name="T3" fmla="*/ 1 h 1"/>
                <a:gd name="T4" fmla="*/ 1 w 1"/>
                <a:gd name="T5" fmla="*/ 0 h 1"/>
                <a:gd name="T6" fmla="*/ 1 w 1"/>
                <a:gd name="T7" fmla="*/ 0 h 1"/>
                <a:gd name="T8" fmla="*/ 1 w 1"/>
                <a:gd name="T9" fmla="*/ 0 h 1"/>
                <a:gd name="T10" fmla="*/ 1 w 1"/>
                <a:gd name="T11" fmla="*/ 0 h 1"/>
                <a:gd name="T12" fmla="*/ 1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1" y="0"/>
                  </a:moveTo>
                  <a:cubicBezTo>
                    <a:pt x="1" y="0"/>
                    <a:pt x="0" y="0"/>
                    <a:pt x="0" y="1"/>
                  </a:cubicBezTo>
                  <a:cubicBezTo>
                    <a:pt x="0" y="0"/>
                    <a:pt x="1" y="0"/>
                    <a:pt x="1" y="0"/>
                  </a:cubicBezTo>
                  <a:cubicBezTo>
                    <a:pt x="1" y="0"/>
                    <a:pt x="1" y="0"/>
                    <a:pt x="1" y="0"/>
                  </a:cubicBezTo>
                  <a:cubicBezTo>
                    <a:pt x="1" y="0"/>
                    <a:pt x="1" y="0"/>
                    <a:pt x="1" y="0"/>
                  </a:cubicBezTo>
                  <a:cubicBezTo>
                    <a:pt x="1" y="0"/>
                    <a:pt x="1" y="0"/>
                    <a:pt x="1" y="0"/>
                  </a:cubicBezTo>
                  <a:cubicBezTo>
                    <a:pt x="1" y="0"/>
                    <a:pt x="1" y="0"/>
                    <a:pt x="1" y="0"/>
                  </a:cubicBezTo>
                </a:path>
              </a:pathLst>
            </a:custGeom>
            <a:solidFill>
              <a:srgbClr val="E7A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 name="Freeform 81869">
              <a:extLst>
                <a:ext uri="{FF2B5EF4-FFF2-40B4-BE49-F238E27FC236}">
                  <a16:creationId xmlns:a16="http://schemas.microsoft.com/office/drawing/2014/main" id="{E7F8228A-A66D-5CC7-3FFE-169ADCD8E01D}"/>
                </a:ext>
              </a:extLst>
            </p:cNvPr>
            <p:cNvSpPr>
              <a:spLocks/>
            </p:cNvSpPr>
            <p:nvPr/>
          </p:nvSpPr>
          <p:spPr bwMode="auto">
            <a:xfrm>
              <a:off x="8470152" y="8548344"/>
              <a:ext cx="270620" cy="98406"/>
            </a:xfrm>
            <a:custGeom>
              <a:avLst/>
              <a:gdLst>
                <a:gd name="T0" fmla="*/ 7 w 8"/>
                <a:gd name="T1" fmla="*/ 0 h 3"/>
                <a:gd name="T2" fmla="*/ 0 w 8"/>
                <a:gd name="T3" fmla="*/ 0 h 3"/>
                <a:gd name="T4" fmla="*/ 0 w 8"/>
                <a:gd name="T5" fmla="*/ 3 h 3"/>
                <a:gd name="T6" fmla="*/ 8 w 8"/>
                <a:gd name="T7" fmla="*/ 3 h 3"/>
                <a:gd name="T8" fmla="*/ 7 w 8"/>
                <a:gd name="T9" fmla="*/ 0 h 3"/>
              </a:gdLst>
              <a:ahLst/>
              <a:cxnLst>
                <a:cxn ang="0">
                  <a:pos x="T0" y="T1"/>
                </a:cxn>
                <a:cxn ang="0">
                  <a:pos x="T2" y="T3"/>
                </a:cxn>
                <a:cxn ang="0">
                  <a:pos x="T4" y="T5"/>
                </a:cxn>
                <a:cxn ang="0">
                  <a:pos x="T6" y="T7"/>
                </a:cxn>
                <a:cxn ang="0">
                  <a:pos x="T8" y="T9"/>
                </a:cxn>
              </a:cxnLst>
              <a:rect l="0" t="0" r="r" b="b"/>
              <a:pathLst>
                <a:path w="8" h="3">
                  <a:moveTo>
                    <a:pt x="7" y="0"/>
                  </a:moveTo>
                  <a:cubicBezTo>
                    <a:pt x="0" y="0"/>
                    <a:pt x="0" y="0"/>
                    <a:pt x="0" y="0"/>
                  </a:cubicBezTo>
                  <a:cubicBezTo>
                    <a:pt x="0" y="3"/>
                    <a:pt x="0" y="3"/>
                    <a:pt x="0" y="3"/>
                  </a:cubicBezTo>
                  <a:cubicBezTo>
                    <a:pt x="8" y="3"/>
                    <a:pt x="8" y="3"/>
                    <a:pt x="8" y="3"/>
                  </a:cubicBezTo>
                  <a:cubicBezTo>
                    <a:pt x="8" y="2"/>
                    <a:pt x="8" y="1"/>
                    <a:pt x="7" y="0"/>
                  </a:cubicBezTo>
                </a:path>
              </a:pathLst>
            </a:custGeom>
            <a:solidFill>
              <a:srgbClr val="E59B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 name="Freeform 81870">
              <a:extLst>
                <a:ext uri="{FF2B5EF4-FFF2-40B4-BE49-F238E27FC236}">
                  <a16:creationId xmlns:a16="http://schemas.microsoft.com/office/drawing/2014/main" id="{8FF8D120-C6BF-1BF7-ADBA-F0C2C72C6D1A}"/>
                </a:ext>
              </a:extLst>
            </p:cNvPr>
            <p:cNvSpPr>
              <a:spLocks/>
            </p:cNvSpPr>
            <p:nvPr/>
          </p:nvSpPr>
          <p:spPr bwMode="auto">
            <a:xfrm>
              <a:off x="8445560" y="8548344"/>
              <a:ext cx="295215" cy="123014"/>
            </a:xfrm>
            <a:custGeom>
              <a:avLst/>
              <a:gdLst>
                <a:gd name="T0" fmla="*/ 1 w 9"/>
                <a:gd name="T1" fmla="*/ 0 h 4"/>
                <a:gd name="T2" fmla="*/ 0 w 9"/>
                <a:gd name="T3" fmla="*/ 0 h 4"/>
                <a:gd name="T4" fmla="*/ 0 w 9"/>
                <a:gd name="T5" fmla="*/ 4 h 4"/>
                <a:gd name="T6" fmla="*/ 9 w 9"/>
                <a:gd name="T7" fmla="*/ 4 h 4"/>
                <a:gd name="T8" fmla="*/ 9 w 9"/>
                <a:gd name="T9" fmla="*/ 3 h 4"/>
                <a:gd name="T10" fmla="*/ 1 w 9"/>
                <a:gd name="T11" fmla="*/ 3 h 4"/>
                <a:gd name="T12" fmla="*/ 1 w 9"/>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9" h="4">
                  <a:moveTo>
                    <a:pt x="1" y="0"/>
                  </a:moveTo>
                  <a:cubicBezTo>
                    <a:pt x="0" y="0"/>
                    <a:pt x="0" y="0"/>
                    <a:pt x="0" y="0"/>
                  </a:cubicBezTo>
                  <a:cubicBezTo>
                    <a:pt x="0" y="4"/>
                    <a:pt x="0" y="4"/>
                    <a:pt x="0" y="4"/>
                  </a:cubicBezTo>
                  <a:cubicBezTo>
                    <a:pt x="9" y="4"/>
                    <a:pt x="9" y="4"/>
                    <a:pt x="9" y="4"/>
                  </a:cubicBezTo>
                  <a:cubicBezTo>
                    <a:pt x="9" y="4"/>
                    <a:pt x="9" y="3"/>
                    <a:pt x="9" y="3"/>
                  </a:cubicBezTo>
                  <a:cubicBezTo>
                    <a:pt x="1" y="3"/>
                    <a:pt x="1" y="3"/>
                    <a:pt x="1" y="3"/>
                  </a:cubicBezTo>
                  <a:cubicBezTo>
                    <a:pt x="1" y="0"/>
                    <a:pt x="1" y="0"/>
                    <a:pt x="1" y="0"/>
                  </a:cubicBezTo>
                </a:path>
              </a:pathLst>
            </a:custGeom>
            <a:solidFill>
              <a:srgbClr val="E08F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 name="Freeform 81871">
              <a:extLst>
                <a:ext uri="{FF2B5EF4-FFF2-40B4-BE49-F238E27FC236}">
                  <a16:creationId xmlns:a16="http://schemas.microsoft.com/office/drawing/2014/main" id="{A00AD869-E771-2158-0DC9-8603E5AADBD5}"/>
                </a:ext>
              </a:extLst>
            </p:cNvPr>
            <p:cNvSpPr>
              <a:spLocks/>
            </p:cNvSpPr>
            <p:nvPr/>
          </p:nvSpPr>
          <p:spPr bwMode="auto">
            <a:xfrm>
              <a:off x="8445560" y="8523749"/>
              <a:ext cx="270620" cy="24608"/>
            </a:xfrm>
            <a:custGeom>
              <a:avLst/>
              <a:gdLst>
                <a:gd name="T0" fmla="*/ 8 w 8"/>
                <a:gd name="T1" fmla="*/ 0 h 1"/>
                <a:gd name="T2" fmla="*/ 0 w 8"/>
                <a:gd name="T3" fmla="*/ 0 h 1"/>
                <a:gd name="T4" fmla="*/ 0 w 8"/>
                <a:gd name="T5" fmla="*/ 1 h 1"/>
                <a:gd name="T6" fmla="*/ 1 w 8"/>
                <a:gd name="T7" fmla="*/ 1 h 1"/>
                <a:gd name="T8" fmla="*/ 8 w 8"/>
                <a:gd name="T9" fmla="*/ 1 h 1"/>
                <a:gd name="T10" fmla="*/ 8 w 8"/>
                <a:gd name="T11" fmla="*/ 0 h 1"/>
              </a:gdLst>
              <a:ahLst/>
              <a:cxnLst>
                <a:cxn ang="0">
                  <a:pos x="T0" y="T1"/>
                </a:cxn>
                <a:cxn ang="0">
                  <a:pos x="T2" y="T3"/>
                </a:cxn>
                <a:cxn ang="0">
                  <a:pos x="T4" y="T5"/>
                </a:cxn>
                <a:cxn ang="0">
                  <a:pos x="T6" y="T7"/>
                </a:cxn>
                <a:cxn ang="0">
                  <a:pos x="T8" y="T9"/>
                </a:cxn>
                <a:cxn ang="0">
                  <a:pos x="T10" y="T11"/>
                </a:cxn>
              </a:cxnLst>
              <a:rect l="0" t="0" r="r" b="b"/>
              <a:pathLst>
                <a:path w="8" h="1">
                  <a:moveTo>
                    <a:pt x="8" y="0"/>
                  </a:moveTo>
                  <a:cubicBezTo>
                    <a:pt x="0" y="0"/>
                    <a:pt x="0" y="0"/>
                    <a:pt x="0" y="0"/>
                  </a:cubicBezTo>
                  <a:cubicBezTo>
                    <a:pt x="0" y="1"/>
                    <a:pt x="0" y="1"/>
                    <a:pt x="0" y="1"/>
                  </a:cubicBezTo>
                  <a:cubicBezTo>
                    <a:pt x="1" y="1"/>
                    <a:pt x="1" y="1"/>
                    <a:pt x="1" y="1"/>
                  </a:cubicBezTo>
                  <a:cubicBezTo>
                    <a:pt x="8" y="1"/>
                    <a:pt x="8" y="1"/>
                    <a:pt x="8" y="1"/>
                  </a:cubicBezTo>
                  <a:cubicBezTo>
                    <a:pt x="8" y="0"/>
                    <a:pt x="8" y="0"/>
                    <a:pt x="8" y="0"/>
                  </a:cubicBezTo>
                </a:path>
              </a:pathLst>
            </a:custGeom>
            <a:solidFill>
              <a:srgbClr val="E7A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 name="Freeform 81872">
              <a:extLst>
                <a:ext uri="{FF2B5EF4-FFF2-40B4-BE49-F238E27FC236}">
                  <a16:creationId xmlns:a16="http://schemas.microsoft.com/office/drawing/2014/main" id="{280F48B7-E08F-CAFB-D30A-8A3229B77AC4}"/>
                </a:ext>
              </a:extLst>
            </p:cNvPr>
            <p:cNvSpPr>
              <a:spLocks/>
            </p:cNvSpPr>
            <p:nvPr/>
          </p:nvSpPr>
          <p:spPr bwMode="auto">
            <a:xfrm>
              <a:off x="6231448" y="11156074"/>
              <a:ext cx="1894303" cy="1697491"/>
            </a:xfrm>
            <a:custGeom>
              <a:avLst/>
              <a:gdLst>
                <a:gd name="T0" fmla="*/ 54 w 59"/>
                <a:gd name="T1" fmla="*/ 45 h 53"/>
                <a:gd name="T2" fmla="*/ 54 w 59"/>
                <a:gd name="T3" fmla="*/ 42 h 53"/>
                <a:gd name="T4" fmla="*/ 41 w 59"/>
                <a:gd name="T5" fmla="*/ 27 h 53"/>
                <a:gd name="T6" fmla="*/ 37 w 59"/>
                <a:gd name="T7" fmla="*/ 1 h 53"/>
                <a:gd name="T8" fmla="*/ 30 w 59"/>
                <a:gd name="T9" fmla="*/ 0 h 53"/>
                <a:gd name="T10" fmla="*/ 30 w 59"/>
                <a:gd name="T11" fmla="*/ 0 h 53"/>
                <a:gd name="T12" fmla="*/ 29 w 59"/>
                <a:gd name="T13" fmla="*/ 0 h 53"/>
                <a:gd name="T14" fmla="*/ 29 w 59"/>
                <a:gd name="T15" fmla="*/ 0 h 53"/>
                <a:gd name="T16" fmla="*/ 29 w 59"/>
                <a:gd name="T17" fmla="*/ 0 h 53"/>
                <a:gd name="T18" fmla="*/ 21 w 59"/>
                <a:gd name="T19" fmla="*/ 1 h 53"/>
                <a:gd name="T20" fmla="*/ 18 w 59"/>
                <a:gd name="T21" fmla="*/ 27 h 53"/>
                <a:gd name="T22" fmla="*/ 4 w 59"/>
                <a:gd name="T23" fmla="*/ 42 h 53"/>
                <a:gd name="T24" fmla="*/ 4 w 59"/>
                <a:gd name="T25" fmla="*/ 45 h 53"/>
                <a:gd name="T26" fmla="*/ 0 w 59"/>
                <a:gd name="T27" fmla="*/ 45 h 53"/>
                <a:gd name="T28" fmla="*/ 0 w 59"/>
                <a:gd name="T29" fmla="*/ 53 h 53"/>
                <a:gd name="T30" fmla="*/ 29 w 59"/>
                <a:gd name="T31" fmla="*/ 53 h 53"/>
                <a:gd name="T32" fmla="*/ 30 w 59"/>
                <a:gd name="T33" fmla="*/ 53 h 53"/>
                <a:gd name="T34" fmla="*/ 59 w 59"/>
                <a:gd name="T35" fmla="*/ 53 h 53"/>
                <a:gd name="T36" fmla="*/ 59 w 59"/>
                <a:gd name="T37" fmla="*/ 45 h 53"/>
                <a:gd name="T38" fmla="*/ 54 w 59"/>
                <a:gd name="T39" fmla="*/ 45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9" h="53">
                  <a:moveTo>
                    <a:pt x="54" y="45"/>
                  </a:moveTo>
                  <a:cubicBezTo>
                    <a:pt x="54" y="42"/>
                    <a:pt x="54" y="42"/>
                    <a:pt x="54" y="42"/>
                  </a:cubicBezTo>
                  <a:cubicBezTo>
                    <a:pt x="54" y="42"/>
                    <a:pt x="49" y="42"/>
                    <a:pt x="41" y="27"/>
                  </a:cubicBezTo>
                  <a:cubicBezTo>
                    <a:pt x="36" y="16"/>
                    <a:pt x="37" y="1"/>
                    <a:pt x="37" y="1"/>
                  </a:cubicBezTo>
                  <a:cubicBezTo>
                    <a:pt x="30" y="0"/>
                    <a:pt x="30" y="0"/>
                    <a:pt x="30" y="0"/>
                  </a:cubicBezTo>
                  <a:cubicBezTo>
                    <a:pt x="30" y="0"/>
                    <a:pt x="30" y="0"/>
                    <a:pt x="30" y="0"/>
                  </a:cubicBezTo>
                  <a:cubicBezTo>
                    <a:pt x="29" y="0"/>
                    <a:pt x="29" y="0"/>
                    <a:pt x="29" y="0"/>
                  </a:cubicBezTo>
                  <a:cubicBezTo>
                    <a:pt x="29" y="0"/>
                    <a:pt x="29" y="0"/>
                    <a:pt x="29" y="0"/>
                  </a:cubicBezTo>
                  <a:cubicBezTo>
                    <a:pt x="29" y="0"/>
                    <a:pt x="29" y="0"/>
                    <a:pt x="29" y="0"/>
                  </a:cubicBezTo>
                  <a:cubicBezTo>
                    <a:pt x="21" y="1"/>
                    <a:pt x="21" y="1"/>
                    <a:pt x="21" y="1"/>
                  </a:cubicBezTo>
                  <a:cubicBezTo>
                    <a:pt x="21" y="1"/>
                    <a:pt x="23" y="16"/>
                    <a:pt x="18" y="27"/>
                  </a:cubicBezTo>
                  <a:cubicBezTo>
                    <a:pt x="10" y="42"/>
                    <a:pt x="4" y="42"/>
                    <a:pt x="4" y="42"/>
                  </a:cubicBezTo>
                  <a:cubicBezTo>
                    <a:pt x="4" y="45"/>
                    <a:pt x="4" y="45"/>
                    <a:pt x="4" y="45"/>
                  </a:cubicBezTo>
                  <a:cubicBezTo>
                    <a:pt x="0" y="45"/>
                    <a:pt x="0" y="45"/>
                    <a:pt x="0" y="45"/>
                  </a:cubicBezTo>
                  <a:cubicBezTo>
                    <a:pt x="0" y="53"/>
                    <a:pt x="0" y="53"/>
                    <a:pt x="0" y="53"/>
                  </a:cubicBezTo>
                  <a:cubicBezTo>
                    <a:pt x="29" y="53"/>
                    <a:pt x="29" y="53"/>
                    <a:pt x="29" y="53"/>
                  </a:cubicBezTo>
                  <a:cubicBezTo>
                    <a:pt x="30" y="53"/>
                    <a:pt x="30" y="53"/>
                    <a:pt x="30" y="53"/>
                  </a:cubicBezTo>
                  <a:cubicBezTo>
                    <a:pt x="59" y="53"/>
                    <a:pt x="59" y="53"/>
                    <a:pt x="59" y="53"/>
                  </a:cubicBezTo>
                  <a:cubicBezTo>
                    <a:pt x="59" y="45"/>
                    <a:pt x="59" y="45"/>
                    <a:pt x="59" y="45"/>
                  </a:cubicBezTo>
                  <a:cubicBezTo>
                    <a:pt x="54" y="45"/>
                    <a:pt x="54" y="45"/>
                    <a:pt x="54" y="45"/>
                  </a:cubicBezTo>
                </a:path>
              </a:pathLst>
            </a:custGeom>
            <a:solidFill>
              <a:srgbClr val="FEBB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 name="Freeform 81873">
              <a:extLst>
                <a:ext uri="{FF2B5EF4-FFF2-40B4-BE49-F238E27FC236}">
                  <a16:creationId xmlns:a16="http://schemas.microsoft.com/office/drawing/2014/main" id="{41BD4C06-48E8-E437-1423-EFCDAD7D92C0}"/>
                </a:ext>
              </a:extLst>
            </p:cNvPr>
            <p:cNvSpPr>
              <a:spLocks/>
            </p:cNvSpPr>
            <p:nvPr/>
          </p:nvSpPr>
          <p:spPr bwMode="auto">
            <a:xfrm>
              <a:off x="6994078" y="11156074"/>
              <a:ext cx="1131656" cy="1697491"/>
            </a:xfrm>
            <a:custGeom>
              <a:avLst/>
              <a:gdLst>
                <a:gd name="T0" fmla="*/ 30 w 35"/>
                <a:gd name="T1" fmla="*/ 45 h 53"/>
                <a:gd name="T2" fmla="*/ 30 w 35"/>
                <a:gd name="T3" fmla="*/ 42 h 53"/>
                <a:gd name="T4" fmla="*/ 17 w 35"/>
                <a:gd name="T5" fmla="*/ 27 h 53"/>
                <a:gd name="T6" fmla="*/ 13 w 35"/>
                <a:gd name="T7" fmla="*/ 1 h 53"/>
                <a:gd name="T8" fmla="*/ 6 w 35"/>
                <a:gd name="T9" fmla="*/ 0 h 53"/>
                <a:gd name="T10" fmla="*/ 6 w 35"/>
                <a:gd name="T11" fmla="*/ 0 h 53"/>
                <a:gd name="T12" fmla="*/ 5 w 35"/>
                <a:gd name="T13" fmla="*/ 0 h 53"/>
                <a:gd name="T14" fmla="*/ 5 w 35"/>
                <a:gd name="T15" fmla="*/ 0 h 53"/>
                <a:gd name="T16" fmla="*/ 5 w 35"/>
                <a:gd name="T17" fmla="*/ 0 h 53"/>
                <a:gd name="T18" fmla="*/ 0 w 35"/>
                <a:gd name="T19" fmla="*/ 1 h 53"/>
                <a:gd name="T20" fmla="*/ 2 w 35"/>
                <a:gd name="T21" fmla="*/ 1 h 53"/>
                <a:gd name="T22" fmla="*/ 6 w 35"/>
                <a:gd name="T23" fmla="*/ 27 h 53"/>
                <a:gd name="T24" fmla="*/ 19 w 35"/>
                <a:gd name="T25" fmla="*/ 42 h 53"/>
                <a:gd name="T26" fmla="*/ 19 w 35"/>
                <a:gd name="T27" fmla="*/ 45 h 53"/>
                <a:gd name="T28" fmla="*/ 24 w 35"/>
                <a:gd name="T29" fmla="*/ 45 h 53"/>
                <a:gd name="T30" fmla="*/ 24 w 35"/>
                <a:gd name="T31" fmla="*/ 53 h 53"/>
                <a:gd name="T32" fmla="*/ 35 w 35"/>
                <a:gd name="T33" fmla="*/ 53 h 53"/>
                <a:gd name="T34" fmla="*/ 35 w 35"/>
                <a:gd name="T35" fmla="*/ 45 h 53"/>
                <a:gd name="T36" fmla="*/ 30 w 35"/>
                <a:gd name="T37" fmla="*/ 45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5" h="53">
                  <a:moveTo>
                    <a:pt x="30" y="45"/>
                  </a:moveTo>
                  <a:cubicBezTo>
                    <a:pt x="30" y="42"/>
                    <a:pt x="30" y="42"/>
                    <a:pt x="30" y="42"/>
                  </a:cubicBezTo>
                  <a:cubicBezTo>
                    <a:pt x="30" y="42"/>
                    <a:pt x="25" y="42"/>
                    <a:pt x="17" y="27"/>
                  </a:cubicBezTo>
                  <a:cubicBezTo>
                    <a:pt x="12" y="16"/>
                    <a:pt x="13" y="1"/>
                    <a:pt x="13" y="1"/>
                  </a:cubicBezTo>
                  <a:cubicBezTo>
                    <a:pt x="6" y="0"/>
                    <a:pt x="6" y="0"/>
                    <a:pt x="6" y="0"/>
                  </a:cubicBezTo>
                  <a:cubicBezTo>
                    <a:pt x="6" y="0"/>
                    <a:pt x="6" y="0"/>
                    <a:pt x="6" y="0"/>
                  </a:cubicBezTo>
                  <a:cubicBezTo>
                    <a:pt x="5" y="0"/>
                    <a:pt x="5" y="0"/>
                    <a:pt x="5" y="0"/>
                  </a:cubicBezTo>
                  <a:cubicBezTo>
                    <a:pt x="5" y="0"/>
                    <a:pt x="5" y="0"/>
                    <a:pt x="5" y="0"/>
                  </a:cubicBezTo>
                  <a:cubicBezTo>
                    <a:pt x="5" y="0"/>
                    <a:pt x="5" y="0"/>
                    <a:pt x="5" y="0"/>
                  </a:cubicBezTo>
                  <a:cubicBezTo>
                    <a:pt x="0" y="1"/>
                    <a:pt x="0" y="1"/>
                    <a:pt x="0" y="1"/>
                  </a:cubicBezTo>
                  <a:cubicBezTo>
                    <a:pt x="2" y="1"/>
                    <a:pt x="2" y="1"/>
                    <a:pt x="2" y="1"/>
                  </a:cubicBezTo>
                  <a:cubicBezTo>
                    <a:pt x="2" y="1"/>
                    <a:pt x="1" y="16"/>
                    <a:pt x="6" y="27"/>
                  </a:cubicBezTo>
                  <a:cubicBezTo>
                    <a:pt x="13" y="42"/>
                    <a:pt x="19" y="42"/>
                    <a:pt x="19" y="42"/>
                  </a:cubicBezTo>
                  <a:cubicBezTo>
                    <a:pt x="19" y="45"/>
                    <a:pt x="19" y="45"/>
                    <a:pt x="19" y="45"/>
                  </a:cubicBezTo>
                  <a:cubicBezTo>
                    <a:pt x="24" y="45"/>
                    <a:pt x="24" y="45"/>
                    <a:pt x="24" y="45"/>
                  </a:cubicBezTo>
                  <a:cubicBezTo>
                    <a:pt x="24" y="53"/>
                    <a:pt x="24" y="53"/>
                    <a:pt x="24" y="53"/>
                  </a:cubicBezTo>
                  <a:cubicBezTo>
                    <a:pt x="35" y="53"/>
                    <a:pt x="35" y="53"/>
                    <a:pt x="35" y="53"/>
                  </a:cubicBezTo>
                  <a:cubicBezTo>
                    <a:pt x="35" y="45"/>
                    <a:pt x="35" y="45"/>
                    <a:pt x="35" y="45"/>
                  </a:cubicBezTo>
                  <a:cubicBezTo>
                    <a:pt x="30" y="45"/>
                    <a:pt x="30" y="45"/>
                    <a:pt x="30" y="45"/>
                  </a:cubicBezTo>
                </a:path>
              </a:pathLst>
            </a:custGeom>
            <a:solidFill>
              <a:srgbClr val="FBA8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 name="Freeform 81874">
              <a:extLst>
                <a:ext uri="{FF2B5EF4-FFF2-40B4-BE49-F238E27FC236}">
                  <a16:creationId xmlns:a16="http://schemas.microsoft.com/office/drawing/2014/main" id="{48CC0B3A-B6AA-182D-E586-7A8DC8C76366}"/>
                </a:ext>
              </a:extLst>
            </p:cNvPr>
            <p:cNvSpPr>
              <a:spLocks/>
            </p:cNvSpPr>
            <p:nvPr/>
          </p:nvSpPr>
          <p:spPr bwMode="auto">
            <a:xfrm>
              <a:off x="7092484" y="11156074"/>
              <a:ext cx="1033251" cy="1697491"/>
            </a:xfrm>
            <a:custGeom>
              <a:avLst/>
              <a:gdLst>
                <a:gd name="T0" fmla="*/ 27 w 32"/>
                <a:gd name="T1" fmla="*/ 45 h 53"/>
                <a:gd name="T2" fmla="*/ 27 w 32"/>
                <a:gd name="T3" fmla="*/ 42 h 53"/>
                <a:gd name="T4" fmla="*/ 14 w 32"/>
                <a:gd name="T5" fmla="*/ 27 h 53"/>
                <a:gd name="T6" fmla="*/ 10 w 32"/>
                <a:gd name="T7" fmla="*/ 1 h 53"/>
                <a:gd name="T8" fmla="*/ 3 w 32"/>
                <a:gd name="T9" fmla="*/ 0 h 53"/>
                <a:gd name="T10" fmla="*/ 3 w 32"/>
                <a:gd name="T11" fmla="*/ 0 h 53"/>
                <a:gd name="T12" fmla="*/ 2 w 32"/>
                <a:gd name="T13" fmla="*/ 0 h 53"/>
                <a:gd name="T14" fmla="*/ 2 w 32"/>
                <a:gd name="T15" fmla="*/ 0 h 53"/>
                <a:gd name="T16" fmla="*/ 2 w 32"/>
                <a:gd name="T17" fmla="*/ 0 h 53"/>
                <a:gd name="T18" fmla="*/ 0 w 32"/>
                <a:gd name="T19" fmla="*/ 0 h 53"/>
                <a:gd name="T20" fmla="*/ 5 w 32"/>
                <a:gd name="T21" fmla="*/ 1 h 53"/>
                <a:gd name="T22" fmla="*/ 9 w 32"/>
                <a:gd name="T23" fmla="*/ 27 h 53"/>
                <a:gd name="T24" fmla="*/ 22 w 32"/>
                <a:gd name="T25" fmla="*/ 42 h 53"/>
                <a:gd name="T26" fmla="*/ 22 w 32"/>
                <a:gd name="T27" fmla="*/ 45 h 53"/>
                <a:gd name="T28" fmla="*/ 27 w 32"/>
                <a:gd name="T29" fmla="*/ 45 h 53"/>
                <a:gd name="T30" fmla="*/ 27 w 32"/>
                <a:gd name="T31" fmla="*/ 53 h 53"/>
                <a:gd name="T32" fmla="*/ 32 w 32"/>
                <a:gd name="T33" fmla="*/ 53 h 53"/>
                <a:gd name="T34" fmla="*/ 32 w 32"/>
                <a:gd name="T35" fmla="*/ 45 h 53"/>
                <a:gd name="T36" fmla="*/ 27 w 32"/>
                <a:gd name="T37" fmla="*/ 45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2" h="53">
                  <a:moveTo>
                    <a:pt x="27" y="45"/>
                  </a:moveTo>
                  <a:cubicBezTo>
                    <a:pt x="27" y="42"/>
                    <a:pt x="27" y="42"/>
                    <a:pt x="27" y="42"/>
                  </a:cubicBezTo>
                  <a:cubicBezTo>
                    <a:pt x="27" y="42"/>
                    <a:pt x="22" y="42"/>
                    <a:pt x="14" y="27"/>
                  </a:cubicBezTo>
                  <a:cubicBezTo>
                    <a:pt x="9" y="16"/>
                    <a:pt x="10" y="1"/>
                    <a:pt x="10" y="1"/>
                  </a:cubicBezTo>
                  <a:cubicBezTo>
                    <a:pt x="3" y="0"/>
                    <a:pt x="3" y="0"/>
                    <a:pt x="3" y="0"/>
                  </a:cubicBezTo>
                  <a:cubicBezTo>
                    <a:pt x="3" y="0"/>
                    <a:pt x="3" y="0"/>
                    <a:pt x="3" y="0"/>
                  </a:cubicBezTo>
                  <a:cubicBezTo>
                    <a:pt x="2" y="0"/>
                    <a:pt x="2" y="0"/>
                    <a:pt x="2" y="0"/>
                  </a:cubicBezTo>
                  <a:cubicBezTo>
                    <a:pt x="2" y="0"/>
                    <a:pt x="2" y="0"/>
                    <a:pt x="2" y="0"/>
                  </a:cubicBezTo>
                  <a:cubicBezTo>
                    <a:pt x="2" y="0"/>
                    <a:pt x="2" y="0"/>
                    <a:pt x="2" y="0"/>
                  </a:cubicBezTo>
                  <a:cubicBezTo>
                    <a:pt x="0" y="0"/>
                    <a:pt x="0" y="0"/>
                    <a:pt x="0" y="0"/>
                  </a:cubicBezTo>
                  <a:cubicBezTo>
                    <a:pt x="5" y="1"/>
                    <a:pt x="5" y="1"/>
                    <a:pt x="5" y="1"/>
                  </a:cubicBezTo>
                  <a:cubicBezTo>
                    <a:pt x="5" y="1"/>
                    <a:pt x="4" y="16"/>
                    <a:pt x="9" y="27"/>
                  </a:cubicBezTo>
                  <a:cubicBezTo>
                    <a:pt x="17" y="42"/>
                    <a:pt x="22" y="42"/>
                    <a:pt x="22" y="42"/>
                  </a:cubicBezTo>
                  <a:cubicBezTo>
                    <a:pt x="22" y="45"/>
                    <a:pt x="22" y="45"/>
                    <a:pt x="22" y="45"/>
                  </a:cubicBezTo>
                  <a:cubicBezTo>
                    <a:pt x="27" y="45"/>
                    <a:pt x="27" y="45"/>
                    <a:pt x="27" y="45"/>
                  </a:cubicBezTo>
                  <a:cubicBezTo>
                    <a:pt x="27" y="53"/>
                    <a:pt x="27" y="53"/>
                    <a:pt x="27" y="53"/>
                  </a:cubicBezTo>
                  <a:cubicBezTo>
                    <a:pt x="32" y="53"/>
                    <a:pt x="32" y="53"/>
                    <a:pt x="32" y="53"/>
                  </a:cubicBezTo>
                  <a:cubicBezTo>
                    <a:pt x="32" y="45"/>
                    <a:pt x="32" y="45"/>
                    <a:pt x="32" y="45"/>
                  </a:cubicBezTo>
                  <a:cubicBezTo>
                    <a:pt x="27" y="45"/>
                    <a:pt x="27" y="45"/>
                    <a:pt x="27" y="45"/>
                  </a:cubicBezTo>
                </a:path>
              </a:pathLst>
            </a:custGeom>
            <a:solidFill>
              <a:srgbClr val="F399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 name="Freeform 81875">
              <a:extLst>
                <a:ext uri="{FF2B5EF4-FFF2-40B4-BE49-F238E27FC236}">
                  <a16:creationId xmlns:a16="http://schemas.microsoft.com/office/drawing/2014/main" id="{0884C693-F344-66B9-2EEC-96C289D3A945}"/>
                </a:ext>
              </a:extLst>
            </p:cNvPr>
            <p:cNvSpPr>
              <a:spLocks noEditPoints="1"/>
            </p:cNvSpPr>
            <p:nvPr/>
          </p:nvSpPr>
          <p:spPr bwMode="auto">
            <a:xfrm>
              <a:off x="6895675" y="11180682"/>
              <a:ext cx="49202" cy="319823"/>
            </a:xfrm>
            <a:custGeom>
              <a:avLst/>
              <a:gdLst>
                <a:gd name="T0" fmla="*/ 0 w 1"/>
                <a:gd name="T1" fmla="*/ 0 h 10"/>
                <a:gd name="T2" fmla="*/ 0 w 1"/>
                <a:gd name="T3" fmla="*/ 10 h 10"/>
                <a:gd name="T4" fmla="*/ 0 w 1"/>
                <a:gd name="T5" fmla="*/ 10 h 10"/>
                <a:gd name="T6" fmla="*/ 0 w 1"/>
                <a:gd name="T7" fmla="*/ 0 h 10"/>
                <a:gd name="T8" fmla="*/ 0 w 1"/>
                <a:gd name="T9" fmla="*/ 0 h 10"/>
                <a:gd name="T10" fmla="*/ 0 w 1"/>
                <a:gd name="T11" fmla="*/ 0 h 10"/>
                <a:gd name="T12" fmla="*/ 0 w 1"/>
                <a:gd name="T13" fmla="*/ 0 h 10"/>
                <a:gd name="T14" fmla="*/ 0 w 1"/>
                <a:gd name="T15" fmla="*/ 0 h 10"/>
                <a:gd name="T16" fmla="*/ 0 w 1"/>
                <a:gd name="T17" fmla="*/ 0 h 10"/>
                <a:gd name="T18" fmla="*/ 0 w 1"/>
                <a:gd name="T19" fmla="*/ 0 h 10"/>
                <a:gd name="T20" fmla="*/ 0 w 1"/>
                <a:gd name="T21" fmla="*/ 0 h 10"/>
                <a:gd name="T22" fmla="*/ 0 w 1"/>
                <a:gd name="T23" fmla="*/ 0 h 10"/>
                <a:gd name="T24" fmla="*/ 0 w 1"/>
                <a:gd name="T25" fmla="*/ 0 h 10"/>
                <a:gd name="T26" fmla="*/ 0 w 1"/>
                <a:gd name="T27" fmla="*/ 0 h 10"/>
                <a:gd name="T28" fmla="*/ 0 w 1"/>
                <a:gd name="T29" fmla="*/ 0 h 10"/>
                <a:gd name="T30" fmla="*/ 0 w 1"/>
                <a:gd name="T3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 h="10">
                  <a:moveTo>
                    <a:pt x="0" y="0"/>
                  </a:moveTo>
                  <a:cubicBezTo>
                    <a:pt x="1" y="0"/>
                    <a:pt x="1" y="5"/>
                    <a:pt x="0" y="10"/>
                  </a:cubicBezTo>
                  <a:cubicBezTo>
                    <a:pt x="0" y="10"/>
                    <a:pt x="0" y="10"/>
                    <a:pt x="0" y="10"/>
                  </a:cubicBezTo>
                  <a:cubicBezTo>
                    <a:pt x="1" y="5"/>
                    <a:pt x="1"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path>
              </a:pathLst>
            </a:custGeom>
            <a:solidFill>
              <a:srgbClr val="269B9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 name="Freeform 81876">
              <a:extLst>
                <a:ext uri="{FF2B5EF4-FFF2-40B4-BE49-F238E27FC236}">
                  <a16:creationId xmlns:a16="http://schemas.microsoft.com/office/drawing/2014/main" id="{CA87CC42-980C-D8AC-8899-202EFE7D26CC}"/>
                </a:ext>
              </a:extLst>
            </p:cNvPr>
            <p:cNvSpPr>
              <a:spLocks/>
            </p:cNvSpPr>
            <p:nvPr/>
          </p:nvSpPr>
          <p:spPr bwMode="auto">
            <a:xfrm>
              <a:off x="6895675" y="11156074"/>
              <a:ext cx="270620" cy="344417"/>
            </a:xfrm>
            <a:custGeom>
              <a:avLst/>
              <a:gdLst>
                <a:gd name="T0" fmla="*/ 8 w 8"/>
                <a:gd name="T1" fmla="*/ 0 h 11"/>
                <a:gd name="T2" fmla="*/ 0 w 8"/>
                <a:gd name="T3" fmla="*/ 1 h 11"/>
                <a:gd name="T4" fmla="*/ 0 w 8"/>
                <a:gd name="T5" fmla="*/ 1 h 11"/>
                <a:gd name="T6" fmla="*/ 0 w 8"/>
                <a:gd name="T7" fmla="*/ 1 h 11"/>
                <a:gd name="T8" fmla="*/ 0 w 8"/>
                <a:gd name="T9" fmla="*/ 1 h 11"/>
                <a:gd name="T10" fmla="*/ 0 w 8"/>
                <a:gd name="T11" fmla="*/ 1 h 11"/>
                <a:gd name="T12" fmla="*/ 0 w 8"/>
                <a:gd name="T13" fmla="*/ 1 h 11"/>
                <a:gd name="T14" fmla="*/ 0 w 8"/>
                <a:gd name="T15" fmla="*/ 1 h 11"/>
                <a:gd name="T16" fmla="*/ 0 w 8"/>
                <a:gd name="T17" fmla="*/ 1 h 11"/>
                <a:gd name="T18" fmla="*/ 0 w 8"/>
                <a:gd name="T19" fmla="*/ 1 h 11"/>
                <a:gd name="T20" fmla="*/ 0 w 8"/>
                <a:gd name="T21" fmla="*/ 1 h 11"/>
                <a:gd name="T22" fmla="*/ 0 w 8"/>
                <a:gd name="T23" fmla="*/ 11 h 11"/>
                <a:gd name="T24" fmla="*/ 3 w 8"/>
                <a:gd name="T25" fmla="*/ 11 h 11"/>
                <a:gd name="T26" fmla="*/ 5 w 8"/>
                <a:gd name="T27" fmla="*/ 11 h 11"/>
                <a:gd name="T28" fmla="*/ 5 w 8"/>
                <a:gd name="T29" fmla="*/ 1 h 11"/>
                <a:gd name="T30" fmla="*/ 3 w 8"/>
                <a:gd name="T31" fmla="*/ 1 h 11"/>
                <a:gd name="T32" fmla="*/ 6 w 8"/>
                <a:gd name="T33" fmla="*/ 0 h 11"/>
                <a:gd name="T34" fmla="*/ 6 w 8"/>
                <a:gd name="T35" fmla="*/ 0 h 11"/>
                <a:gd name="T36" fmla="*/ 8 w 8"/>
                <a:gd name="T3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 h="11">
                  <a:moveTo>
                    <a:pt x="8" y="0"/>
                  </a:move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1" y="1"/>
                    <a:pt x="1" y="6"/>
                    <a:pt x="0" y="11"/>
                  </a:cubicBezTo>
                  <a:cubicBezTo>
                    <a:pt x="1" y="11"/>
                    <a:pt x="2" y="11"/>
                    <a:pt x="3" y="11"/>
                  </a:cubicBezTo>
                  <a:cubicBezTo>
                    <a:pt x="4" y="11"/>
                    <a:pt x="5" y="11"/>
                    <a:pt x="5" y="11"/>
                  </a:cubicBezTo>
                  <a:cubicBezTo>
                    <a:pt x="5" y="5"/>
                    <a:pt x="5" y="1"/>
                    <a:pt x="5" y="1"/>
                  </a:cubicBezTo>
                  <a:cubicBezTo>
                    <a:pt x="3" y="1"/>
                    <a:pt x="3" y="1"/>
                    <a:pt x="3" y="1"/>
                  </a:cubicBezTo>
                  <a:cubicBezTo>
                    <a:pt x="6" y="0"/>
                    <a:pt x="6" y="0"/>
                    <a:pt x="6" y="0"/>
                  </a:cubicBezTo>
                  <a:cubicBezTo>
                    <a:pt x="6" y="0"/>
                    <a:pt x="6" y="0"/>
                    <a:pt x="6" y="0"/>
                  </a:cubicBezTo>
                  <a:cubicBezTo>
                    <a:pt x="8" y="0"/>
                    <a:pt x="8" y="0"/>
                    <a:pt x="8" y="0"/>
                  </a:cubicBezTo>
                </a:path>
              </a:pathLst>
            </a:custGeom>
            <a:solidFill>
              <a:srgbClr val="E7A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 name="Freeform 81877">
              <a:extLst>
                <a:ext uri="{FF2B5EF4-FFF2-40B4-BE49-F238E27FC236}">
                  <a16:creationId xmlns:a16="http://schemas.microsoft.com/office/drawing/2014/main" id="{6C81ED34-AD51-7E2B-1D2D-249A6F0D35F1}"/>
                </a:ext>
              </a:extLst>
            </p:cNvPr>
            <p:cNvSpPr>
              <a:spLocks/>
            </p:cNvSpPr>
            <p:nvPr/>
          </p:nvSpPr>
          <p:spPr bwMode="auto">
            <a:xfrm>
              <a:off x="6994078" y="11156074"/>
              <a:ext cx="270620" cy="369027"/>
            </a:xfrm>
            <a:custGeom>
              <a:avLst/>
              <a:gdLst>
                <a:gd name="T0" fmla="*/ 3 w 8"/>
                <a:gd name="T1" fmla="*/ 0 h 12"/>
                <a:gd name="T2" fmla="*/ 0 w 8"/>
                <a:gd name="T3" fmla="*/ 1 h 12"/>
                <a:gd name="T4" fmla="*/ 2 w 8"/>
                <a:gd name="T5" fmla="*/ 1 h 12"/>
                <a:gd name="T6" fmla="*/ 2 w 8"/>
                <a:gd name="T7" fmla="*/ 11 h 12"/>
                <a:gd name="T8" fmla="*/ 8 w 8"/>
                <a:gd name="T9" fmla="*/ 12 h 12"/>
                <a:gd name="T10" fmla="*/ 8 w 8"/>
                <a:gd name="T11" fmla="*/ 1 h 12"/>
                <a:gd name="T12" fmla="*/ 3 w 8"/>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8" h="12">
                  <a:moveTo>
                    <a:pt x="3" y="0"/>
                  </a:moveTo>
                  <a:cubicBezTo>
                    <a:pt x="0" y="1"/>
                    <a:pt x="0" y="1"/>
                    <a:pt x="0" y="1"/>
                  </a:cubicBezTo>
                  <a:cubicBezTo>
                    <a:pt x="2" y="1"/>
                    <a:pt x="2" y="1"/>
                    <a:pt x="2" y="1"/>
                  </a:cubicBezTo>
                  <a:cubicBezTo>
                    <a:pt x="2" y="1"/>
                    <a:pt x="2" y="5"/>
                    <a:pt x="2" y="11"/>
                  </a:cubicBezTo>
                  <a:cubicBezTo>
                    <a:pt x="4" y="11"/>
                    <a:pt x="6" y="11"/>
                    <a:pt x="8" y="12"/>
                  </a:cubicBezTo>
                  <a:cubicBezTo>
                    <a:pt x="8" y="6"/>
                    <a:pt x="8" y="1"/>
                    <a:pt x="8" y="1"/>
                  </a:cubicBezTo>
                  <a:cubicBezTo>
                    <a:pt x="3" y="0"/>
                    <a:pt x="3" y="0"/>
                    <a:pt x="3" y="0"/>
                  </a:cubicBezTo>
                </a:path>
              </a:pathLst>
            </a:custGeom>
            <a:solidFill>
              <a:srgbClr val="E59B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 name="Freeform 81878">
              <a:extLst>
                <a:ext uri="{FF2B5EF4-FFF2-40B4-BE49-F238E27FC236}">
                  <a16:creationId xmlns:a16="http://schemas.microsoft.com/office/drawing/2014/main" id="{8D97BBFB-18F7-4A3F-3C87-EFE5D8D36D1A}"/>
                </a:ext>
              </a:extLst>
            </p:cNvPr>
            <p:cNvSpPr>
              <a:spLocks/>
            </p:cNvSpPr>
            <p:nvPr/>
          </p:nvSpPr>
          <p:spPr bwMode="auto">
            <a:xfrm>
              <a:off x="7412307" y="1118068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path>
              </a:pathLst>
            </a:custGeom>
            <a:solidFill>
              <a:srgbClr val="269B9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 name="Freeform 81879">
              <a:extLst>
                <a:ext uri="{FF2B5EF4-FFF2-40B4-BE49-F238E27FC236}">
                  <a16:creationId xmlns:a16="http://schemas.microsoft.com/office/drawing/2014/main" id="{B03DAE36-166A-ACC0-CD98-AC33D9A0DAF7}"/>
                </a:ext>
              </a:extLst>
            </p:cNvPr>
            <p:cNvSpPr>
              <a:spLocks/>
            </p:cNvSpPr>
            <p:nvPr/>
          </p:nvSpPr>
          <p:spPr bwMode="auto">
            <a:xfrm>
              <a:off x="7092484" y="11156074"/>
              <a:ext cx="319823" cy="369027"/>
            </a:xfrm>
            <a:custGeom>
              <a:avLst/>
              <a:gdLst>
                <a:gd name="T0" fmla="*/ 3 w 10"/>
                <a:gd name="T1" fmla="*/ 0 h 12"/>
                <a:gd name="T2" fmla="*/ 2 w 10"/>
                <a:gd name="T3" fmla="*/ 0 h 12"/>
                <a:gd name="T4" fmla="*/ 2 w 10"/>
                <a:gd name="T5" fmla="*/ 0 h 12"/>
                <a:gd name="T6" fmla="*/ 2 w 10"/>
                <a:gd name="T7" fmla="*/ 0 h 12"/>
                <a:gd name="T8" fmla="*/ 0 w 10"/>
                <a:gd name="T9" fmla="*/ 0 h 12"/>
                <a:gd name="T10" fmla="*/ 0 w 10"/>
                <a:gd name="T11" fmla="*/ 0 h 12"/>
                <a:gd name="T12" fmla="*/ 5 w 10"/>
                <a:gd name="T13" fmla="*/ 1 h 12"/>
                <a:gd name="T14" fmla="*/ 5 w 10"/>
                <a:gd name="T15" fmla="*/ 12 h 12"/>
                <a:gd name="T16" fmla="*/ 10 w 10"/>
                <a:gd name="T17" fmla="*/ 12 h 12"/>
                <a:gd name="T18" fmla="*/ 10 w 10"/>
                <a:gd name="T19" fmla="*/ 1 h 12"/>
                <a:gd name="T20" fmla="*/ 10 w 10"/>
                <a:gd name="T21" fmla="*/ 1 h 12"/>
                <a:gd name="T22" fmla="*/ 10 w 10"/>
                <a:gd name="T23" fmla="*/ 1 h 12"/>
                <a:gd name="T24" fmla="*/ 3 w 10"/>
                <a:gd name="T25" fmla="*/ 0 h 12"/>
                <a:gd name="T26" fmla="*/ 3 w 10"/>
                <a:gd name="T2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 h="12">
                  <a:moveTo>
                    <a:pt x="3" y="0"/>
                  </a:moveTo>
                  <a:cubicBezTo>
                    <a:pt x="2" y="0"/>
                    <a:pt x="2" y="0"/>
                    <a:pt x="2" y="0"/>
                  </a:cubicBezTo>
                  <a:cubicBezTo>
                    <a:pt x="2" y="0"/>
                    <a:pt x="2" y="0"/>
                    <a:pt x="2" y="0"/>
                  </a:cubicBezTo>
                  <a:cubicBezTo>
                    <a:pt x="2" y="0"/>
                    <a:pt x="2" y="0"/>
                    <a:pt x="2" y="0"/>
                  </a:cubicBezTo>
                  <a:cubicBezTo>
                    <a:pt x="0" y="0"/>
                    <a:pt x="0" y="0"/>
                    <a:pt x="0" y="0"/>
                  </a:cubicBezTo>
                  <a:cubicBezTo>
                    <a:pt x="0" y="0"/>
                    <a:pt x="0" y="0"/>
                    <a:pt x="0" y="0"/>
                  </a:cubicBezTo>
                  <a:cubicBezTo>
                    <a:pt x="5" y="1"/>
                    <a:pt x="5" y="1"/>
                    <a:pt x="5" y="1"/>
                  </a:cubicBezTo>
                  <a:cubicBezTo>
                    <a:pt x="5" y="1"/>
                    <a:pt x="5" y="6"/>
                    <a:pt x="5" y="12"/>
                  </a:cubicBezTo>
                  <a:cubicBezTo>
                    <a:pt x="7" y="12"/>
                    <a:pt x="9" y="12"/>
                    <a:pt x="10" y="12"/>
                  </a:cubicBezTo>
                  <a:cubicBezTo>
                    <a:pt x="10" y="6"/>
                    <a:pt x="10" y="1"/>
                    <a:pt x="10" y="1"/>
                  </a:cubicBezTo>
                  <a:cubicBezTo>
                    <a:pt x="10" y="1"/>
                    <a:pt x="10" y="1"/>
                    <a:pt x="10" y="1"/>
                  </a:cubicBezTo>
                  <a:cubicBezTo>
                    <a:pt x="10" y="1"/>
                    <a:pt x="10" y="1"/>
                    <a:pt x="10" y="1"/>
                  </a:cubicBezTo>
                  <a:cubicBezTo>
                    <a:pt x="3" y="0"/>
                    <a:pt x="3" y="0"/>
                    <a:pt x="3" y="0"/>
                  </a:cubicBezTo>
                  <a:cubicBezTo>
                    <a:pt x="3" y="0"/>
                    <a:pt x="3" y="0"/>
                    <a:pt x="3" y="0"/>
                  </a:cubicBezTo>
                </a:path>
              </a:pathLst>
            </a:custGeom>
            <a:solidFill>
              <a:srgbClr val="E08F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 name="Freeform 81880">
              <a:extLst>
                <a:ext uri="{FF2B5EF4-FFF2-40B4-BE49-F238E27FC236}">
                  <a16:creationId xmlns:a16="http://schemas.microsoft.com/office/drawing/2014/main" id="{AA7F126F-59BF-6C25-ED0A-4B3B1DC8D5D8}"/>
                </a:ext>
              </a:extLst>
            </p:cNvPr>
            <p:cNvSpPr>
              <a:spLocks/>
            </p:cNvSpPr>
            <p:nvPr/>
          </p:nvSpPr>
          <p:spPr bwMode="auto">
            <a:xfrm>
              <a:off x="5690220" y="8449938"/>
              <a:ext cx="2878351" cy="2952148"/>
            </a:xfrm>
            <a:custGeom>
              <a:avLst/>
              <a:gdLst>
                <a:gd name="T0" fmla="*/ 0 w 90"/>
                <a:gd name="T1" fmla="*/ 0 h 92"/>
                <a:gd name="T2" fmla="*/ 0 w 90"/>
                <a:gd name="T3" fmla="*/ 0 h 92"/>
                <a:gd name="T4" fmla="*/ 45 w 90"/>
                <a:gd name="T5" fmla="*/ 92 h 92"/>
                <a:gd name="T6" fmla="*/ 90 w 90"/>
                <a:gd name="T7" fmla="*/ 0 h 92"/>
                <a:gd name="T8" fmla="*/ 90 w 90"/>
                <a:gd name="T9" fmla="*/ 0 h 92"/>
                <a:gd name="T10" fmla="*/ 0 w 90"/>
                <a:gd name="T11" fmla="*/ 0 h 92"/>
              </a:gdLst>
              <a:ahLst/>
              <a:cxnLst>
                <a:cxn ang="0">
                  <a:pos x="T0" y="T1"/>
                </a:cxn>
                <a:cxn ang="0">
                  <a:pos x="T2" y="T3"/>
                </a:cxn>
                <a:cxn ang="0">
                  <a:pos x="T4" y="T5"/>
                </a:cxn>
                <a:cxn ang="0">
                  <a:pos x="T6" y="T7"/>
                </a:cxn>
                <a:cxn ang="0">
                  <a:pos x="T8" y="T9"/>
                </a:cxn>
                <a:cxn ang="0">
                  <a:pos x="T10" y="T11"/>
                </a:cxn>
              </a:cxnLst>
              <a:rect l="0" t="0" r="r" b="b"/>
              <a:pathLst>
                <a:path w="90" h="92">
                  <a:moveTo>
                    <a:pt x="0" y="0"/>
                  </a:moveTo>
                  <a:cubicBezTo>
                    <a:pt x="0" y="0"/>
                    <a:pt x="0" y="0"/>
                    <a:pt x="0" y="0"/>
                  </a:cubicBezTo>
                  <a:cubicBezTo>
                    <a:pt x="0" y="51"/>
                    <a:pt x="20" y="92"/>
                    <a:pt x="45" y="92"/>
                  </a:cubicBezTo>
                  <a:cubicBezTo>
                    <a:pt x="70" y="92"/>
                    <a:pt x="90" y="51"/>
                    <a:pt x="90" y="0"/>
                  </a:cubicBezTo>
                  <a:cubicBezTo>
                    <a:pt x="90" y="0"/>
                    <a:pt x="90" y="0"/>
                    <a:pt x="90" y="0"/>
                  </a:cubicBezTo>
                  <a:lnTo>
                    <a:pt x="0" y="0"/>
                  </a:lnTo>
                  <a:close/>
                </a:path>
              </a:pathLst>
            </a:custGeom>
            <a:solidFill>
              <a:srgbClr val="FEBB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 name="Freeform 81881">
              <a:extLst>
                <a:ext uri="{FF2B5EF4-FFF2-40B4-BE49-F238E27FC236}">
                  <a16:creationId xmlns:a16="http://schemas.microsoft.com/office/drawing/2014/main" id="{01C23440-2CB3-A097-2B46-405664295D36}"/>
                </a:ext>
              </a:extLst>
            </p:cNvPr>
            <p:cNvSpPr>
              <a:spLocks/>
            </p:cNvSpPr>
            <p:nvPr/>
          </p:nvSpPr>
          <p:spPr bwMode="auto">
            <a:xfrm>
              <a:off x="6821877" y="8449938"/>
              <a:ext cx="1746694" cy="2952148"/>
            </a:xfrm>
            <a:custGeom>
              <a:avLst/>
              <a:gdLst>
                <a:gd name="T0" fmla="*/ 55 w 55"/>
                <a:gd name="T1" fmla="*/ 0 h 92"/>
                <a:gd name="T2" fmla="*/ 35 w 55"/>
                <a:gd name="T3" fmla="*/ 0 h 92"/>
                <a:gd name="T4" fmla="*/ 0 w 55"/>
                <a:gd name="T5" fmla="*/ 90 h 92"/>
                <a:gd name="T6" fmla="*/ 10 w 55"/>
                <a:gd name="T7" fmla="*/ 92 h 92"/>
                <a:gd name="T8" fmla="*/ 55 w 55"/>
                <a:gd name="T9" fmla="*/ 0 h 92"/>
              </a:gdLst>
              <a:ahLst/>
              <a:cxnLst>
                <a:cxn ang="0">
                  <a:pos x="T0" y="T1"/>
                </a:cxn>
                <a:cxn ang="0">
                  <a:pos x="T2" y="T3"/>
                </a:cxn>
                <a:cxn ang="0">
                  <a:pos x="T4" y="T5"/>
                </a:cxn>
                <a:cxn ang="0">
                  <a:pos x="T6" y="T7"/>
                </a:cxn>
                <a:cxn ang="0">
                  <a:pos x="T8" y="T9"/>
                </a:cxn>
              </a:cxnLst>
              <a:rect l="0" t="0" r="r" b="b"/>
              <a:pathLst>
                <a:path w="55" h="92">
                  <a:moveTo>
                    <a:pt x="55" y="0"/>
                  </a:moveTo>
                  <a:cubicBezTo>
                    <a:pt x="35" y="0"/>
                    <a:pt x="35" y="0"/>
                    <a:pt x="35" y="0"/>
                  </a:cubicBezTo>
                  <a:cubicBezTo>
                    <a:pt x="35" y="44"/>
                    <a:pt x="20" y="80"/>
                    <a:pt x="0" y="90"/>
                  </a:cubicBezTo>
                  <a:cubicBezTo>
                    <a:pt x="3" y="91"/>
                    <a:pt x="6" y="92"/>
                    <a:pt x="10" y="92"/>
                  </a:cubicBezTo>
                  <a:cubicBezTo>
                    <a:pt x="35" y="92"/>
                    <a:pt x="55" y="51"/>
                    <a:pt x="55" y="0"/>
                  </a:cubicBezTo>
                  <a:close/>
                </a:path>
              </a:pathLst>
            </a:custGeom>
            <a:solidFill>
              <a:srgbClr val="FBA8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 name="Freeform 81882">
              <a:extLst>
                <a:ext uri="{FF2B5EF4-FFF2-40B4-BE49-F238E27FC236}">
                  <a16:creationId xmlns:a16="http://schemas.microsoft.com/office/drawing/2014/main" id="{0C1DAB00-24B4-667B-E181-3BA55F1E6F7B}"/>
                </a:ext>
              </a:extLst>
            </p:cNvPr>
            <p:cNvSpPr>
              <a:spLocks/>
            </p:cNvSpPr>
            <p:nvPr/>
          </p:nvSpPr>
          <p:spPr bwMode="auto">
            <a:xfrm>
              <a:off x="6994078" y="8449938"/>
              <a:ext cx="1574480" cy="2952148"/>
            </a:xfrm>
            <a:custGeom>
              <a:avLst/>
              <a:gdLst>
                <a:gd name="T0" fmla="*/ 49 w 49"/>
                <a:gd name="T1" fmla="*/ 0 h 92"/>
                <a:gd name="T2" fmla="*/ 43 w 49"/>
                <a:gd name="T3" fmla="*/ 0 h 92"/>
                <a:gd name="T4" fmla="*/ 0 w 49"/>
                <a:gd name="T5" fmla="*/ 92 h 92"/>
                <a:gd name="T6" fmla="*/ 4 w 49"/>
                <a:gd name="T7" fmla="*/ 92 h 92"/>
                <a:gd name="T8" fmla="*/ 49 w 49"/>
                <a:gd name="T9" fmla="*/ 0 h 92"/>
              </a:gdLst>
              <a:ahLst/>
              <a:cxnLst>
                <a:cxn ang="0">
                  <a:pos x="T0" y="T1"/>
                </a:cxn>
                <a:cxn ang="0">
                  <a:pos x="T2" y="T3"/>
                </a:cxn>
                <a:cxn ang="0">
                  <a:pos x="T4" y="T5"/>
                </a:cxn>
                <a:cxn ang="0">
                  <a:pos x="T6" y="T7"/>
                </a:cxn>
                <a:cxn ang="0">
                  <a:pos x="T8" y="T9"/>
                </a:cxn>
              </a:cxnLst>
              <a:rect l="0" t="0" r="r" b="b"/>
              <a:pathLst>
                <a:path w="49" h="92">
                  <a:moveTo>
                    <a:pt x="49" y="0"/>
                  </a:moveTo>
                  <a:cubicBezTo>
                    <a:pt x="43" y="0"/>
                    <a:pt x="43" y="0"/>
                    <a:pt x="43" y="0"/>
                  </a:cubicBezTo>
                  <a:cubicBezTo>
                    <a:pt x="43" y="49"/>
                    <a:pt x="24" y="89"/>
                    <a:pt x="0" y="92"/>
                  </a:cubicBezTo>
                  <a:cubicBezTo>
                    <a:pt x="1" y="92"/>
                    <a:pt x="3" y="92"/>
                    <a:pt x="4" y="92"/>
                  </a:cubicBezTo>
                  <a:cubicBezTo>
                    <a:pt x="29" y="92"/>
                    <a:pt x="49" y="51"/>
                    <a:pt x="49" y="0"/>
                  </a:cubicBezTo>
                  <a:close/>
                </a:path>
              </a:pathLst>
            </a:custGeom>
            <a:solidFill>
              <a:srgbClr val="F399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 name="Freeform 81883">
              <a:extLst>
                <a:ext uri="{FF2B5EF4-FFF2-40B4-BE49-F238E27FC236}">
                  <a16:creationId xmlns:a16="http://schemas.microsoft.com/office/drawing/2014/main" id="{D7003BA5-B561-06AE-AB30-4CA774D8D9A2}"/>
                </a:ext>
              </a:extLst>
            </p:cNvPr>
            <p:cNvSpPr>
              <a:spLocks/>
            </p:cNvSpPr>
            <p:nvPr/>
          </p:nvSpPr>
          <p:spPr bwMode="auto">
            <a:xfrm>
              <a:off x="6010031" y="12558350"/>
              <a:ext cx="2287920" cy="295215"/>
            </a:xfrm>
            <a:custGeom>
              <a:avLst/>
              <a:gdLst>
                <a:gd name="T0" fmla="*/ 71 w 71"/>
                <a:gd name="T1" fmla="*/ 5 h 9"/>
                <a:gd name="T2" fmla="*/ 67 w 71"/>
                <a:gd name="T3" fmla="*/ 9 h 9"/>
                <a:gd name="T4" fmla="*/ 4 w 71"/>
                <a:gd name="T5" fmla="*/ 9 h 9"/>
                <a:gd name="T6" fmla="*/ 0 w 71"/>
                <a:gd name="T7" fmla="*/ 5 h 9"/>
                <a:gd name="T8" fmla="*/ 0 w 71"/>
                <a:gd name="T9" fmla="*/ 4 h 9"/>
                <a:gd name="T10" fmla="*/ 4 w 71"/>
                <a:gd name="T11" fmla="*/ 0 h 9"/>
                <a:gd name="T12" fmla="*/ 67 w 71"/>
                <a:gd name="T13" fmla="*/ 0 h 9"/>
                <a:gd name="T14" fmla="*/ 71 w 71"/>
                <a:gd name="T15" fmla="*/ 4 h 9"/>
                <a:gd name="T16" fmla="*/ 71 w 71"/>
                <a:gd name="T17" fmla="*/ 5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1" h="9">
                  <a:moveTo>
                    <a:pt x="71" y="5"/>
                  </a:moveTo>
                  <a:cubicBezTo>
                    <a:pt x="71" y="7"/>
                    <a:pt x="69" y="9"/>
                    <a:pt x="67" y="9"/>
                  </a:cubicBezTo>
                  <a:cubicBezTo>
                    <a:pt x="4" y="9"/>
                    <a:pt x="4" y="9"/>
                    <a:pt x="4" y="9"/>
                  </a:cubicBezTo>
                  <a:cubicBezTo>
                    <a:pt x="2" y="9"/>
                    <a:pt x="0" y="7"/>
                    <a:pt x="0" y="5"/>
                  </a:cubicBezTo>
                  <a:cubicBezTo>
                    <a:pt x="0" y="4"/>
                    <a:pt x="0" y="4"/>
                    <a:pt x="0" y="4"/>
                  </a:cubicBezTo>
                  <a:cubicBezTo>
                    <a:pt x="0" y="2"/>
                    <a:pt x="2" y="0"/>
                    <a:pt x="4" y="0"/>
                  </a:cubicBezTo>
                  <a:cubicBezTo>
                    <a:pt x="67" y="0"/>
                    <a:pt x="67" y="0"/>
                    <a:pt x="67" y="0"/>
                  </a:cubicBezTo>
                  <a:cubicBezTo>
                    <a:pt x="69" y="0"/>
                    <a:pt x="71" y="2"/>
                    <a:pt x="71" y="4"/>
                  </a:cubicBezTo>
                  <a:lnTo>
                    <a:pt x="71" y="5"/>
                  </a:lnTo>
                  <a:close/>
                </a:path>
              </a:pathLst>
            </a:custGeom>
            <a:solidFill>
              <a:srgbClr val="FEBB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 name="Freeform 81884">
              <a:extLst>
                <a:ext uri="{FF2B5EF4-FFF2-40B4-BE49-F238E27FC236}">
                  <a16:creationId xmlns:a16="http://schemas.microsoft.com/office/drawing/2014/main" id="{AEA40148-A4D2-6868-01F7-16C6FC7DCF32}"/>
                </a:ext>
              </a:extLst>
            </p:cNvPr>
            <p:cNvSpPr>
              <a:spLocks/>
            </p:cNvSpPr>
            <p:nvPr/>
          </p:nvSpPr>
          <p:spPr bwMode="auto">
            <a:xfrm>
              <a:off x="6034639" y="12558350"/>
              <a:ext cx="2263312" cy="295215"/>
            </a:xfrm>
            <a:custGeom>
              <a:avLst/>
              <a:gdLst>
                <a:gd name="T0" fmla="*/ 66 w 70"/>
                <a:gd name="T1" fmla="*/ 0 h 9"/>
                <a:gd name="T2" fmla="*/ 3 w 70"/>
                <a:gd name="T3" fmla="*/ 0 h 9"/>
                <a:gd name="T4" fmla="*/ 0 w 70"/>
                <a:gd name="T5" fmla="*/ 2 h 9"/>
                <a:gd name="T6" fmla="*/ 56 w 70"/>
                <a:gd name="T7" fmla="*/ 2 h 9"/>
                <a:gd name="T8" fmla="*/ 60 w 70"/>
                <a:gd name="T9" fmla="*/ 6 h 9"/>
                <a:gd name="T10" fmla="*/ 60 w 70"/>
                <a:gd name="T11" fmla="*/ 7 h 9"/>
                <a:gd name="T12" fmla="*/ 60 w 70"/>
                <a:gd name="T13" fmla="*/ 9 h 9"/>
                <a:gd name="T14" fmla="*/ 66 w 70"/>
                <a:gd name="T15" fmla="*/ 9 h 9"/>
                <a:gd name="T16" fmla="*/ 70 w 70"/>
                <a:gd name="T17" fmla="*/ 5 h 9"/>
                <a:gd name="T18" fmla="*/ 70 w 70"/>
                <a:gd name="T19" fmla="*/ 4 h 9"/>
                <a:gd name="T20" fmla="*/ 66 w 70"/>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0" h="9">
                  <a:moveTo>
                    <a:pt x="66" y="0"/>
                  </a:moveTo>
                  <a:cubicBezTo>
                    <a:pt x="3" y="0"/>
                    <a:pt x="3" y="0"/>
                    <a:pt x="3" y="0"/>
                  </a:cubicBezTo>
                  <a:cubicBezTo>
                    <a:pt x="2" y="0"/>
                    <a:pt x="1" y="1"/>
                    <a:pt x="0" y="2"/>
                  </a:cubicBezTo>
                  <a:cubicBezTo>
                    <a:pt x="56" y="2"/>
                    <a:pt x="56" y="2"/>
                    <a:pt x="56" y="2"/>
                  </a:cubicBezTo>
                  <a:cubicBezTo>
                    <a:pt x="59" y="2"/>
                    <a:pt x="60" y="3"/>
                    <a:pt x="60" y="6"/>
                  </a:cubicBezTo>
                  <a:cubicBezTo>
                    <a:pt x="60" y="7"/>
                    <a:pt x="60" y="7"/>
                    <a:pt x="60" y="7"/>
                  </a:cubicBezTo>
                  <a:cubicBezTo>
                    <a:pt x="60" y="8"/>
                    <a:pt x="60" y="8"/>
                    <a:pt x="60" y="9"/>
                  </a:cubicBezTo>
                  <a:cubicBezTo>
                    <a:pt x="66" y="9"/>
                    <a:pt x="66" y="9"/>
                    <a:pt x="66" y="9"/>
                  </a:cubicBezTo>
                  <a:cubicBezTo>
                    <a:pt x="68" y="9"/>
                    <a:pt x="70" y="7"/>
                    <a:pt x="70" y="5"/>
                  </a:cubicBezTo>
                  <a:cubicBezTo>
                    <a:pt x="70" y="4"/>
                    <a:pt x="70" y="4"/>
                    <a:pt x="70" y="4"/>
                  </a:cubicBezTo>
                  <a:cubicBezTo>
                    <a:pt x="70" y="2"/>
                    <a:pt x="68" y="0"/>
                    <a:pt x="66" y="0"/>
                  </a:cubicBezTo>
                  <a:close/>
                </a:path>
              </a:pathLst>
            </a:custGeom>
            <a:solidFill>
              <a:srgbClr val="F399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 name="Freeform 81885">
              <a:extLst>
                <a:ext uri="{FF2B5EF4-FFF2-40B4-BE49-F238E27FC236}">
                  <a16:creationId xmlns:a16="http://schemas.microsoft.com/office/drawing/2014/main" id="{654C6AA5-1EF9-248C-DA26-24B00C15B5E7}"/>
                </a:ext>
              </a:extLst>
            </p:cNvPr>
            <p:cNvSpPr>
              <a:spLocks/>
            </p:cNvSpPr>
            <p:nvPr/>
          </p:nvSpPr>
          <p:spPr bwMode="auto">
            <a:xfrm>
              <a:off x="6034639" y="12558350"/>
              <a:ext cx="2189518" cy="295215"/>
            </a:xfrm>
            <a:custGeom>
              <a:avLst/>
              <a:gdLst>
                <a:gd name="T0" fmla="*/ 65 w 68"/>
                <a:gd name="T1" fmla="*/ 9 h 9"/>
                <a:gd name="T2" fmla="*/ 66 w 68"/>
                <a:gd name="T3" fmla="*/ 7 h 9"/>
                <a:gd name="T4" fmla="*/ 66 w 68"/>
                <a:gd name="T5" fmla="*/ 5 h 9"/>
                <a:gd name="T6" fmla="*/ 62 w 68"/>
                <a:gd name="T7" fmla="*/ 1 h 9"/>
                <a:gd name="T8" fmla="*/ 6 w 68"/>
                <a:gd name="T9" fmla="*/ 1 h 9"/>
                <a:gd name="T10" fmla="*/ 8 w 68"/>
                <a:gd name="T11" fmla="*/ 0 h 9"/>
                <a:gd name="T12" fmla="*/ 3 w 68"/>
                <a:gd name="T13" fmla="*/ 0 h 9"/>
                <a:gd name="T14" fmla="*/ 0 w 68"/>
                <a:gd name="T15" fmla="*/ 2 h 9"/>
                <a:gd name="T16" fmla="*/ 56 w 68"/>
                <a:gd name="T17" fmla="*/ 2 h 9"/>
                <a:gd name="T18" fmla="*/ 60 w 68"/>
                <a:gd name="T19" fmla="*/ 6 h 9"/>
                <a:gd name="T20" fmla="*/ 60 w 68"/>
                <a:gd name="T21" fmla="*/ 7 h 9"/>
                <a:gd name="T22" fmla="*/ 60 w 68"/>
                <a:gd name="T23" fmla="*/ 9 h 9"/>
                <a:gd name="T24" fmla="*/ 66 w 68"/>
                <a:gd name="T25" fmla="*/ 9 h 9"/>
                <a:gd name="T26" fmla="*/ 68 w 68"/>
                <a:gd name="T27" fmla="*/ 9 h 9"/>
                <a:gd name="T28" fmla="*/ 65 w 68"/>
                <a:gd name="T29"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8" h="9">
                  <a:moveTo>
                    <a:pt x="65" y="9"/>
                  </a:moveTo>
                  <a:cubicBezTo>
                    <a:pt x="66" y="8"/>
                    <a:pt x="66" y="7"/>
                    <a:pt x="66" y="7"/>
                  </a:cubicBezTo>
                  <a:cubicBezTo>
                    <a:pt x="66" y="5"/>
                    <a:pt x="66" y="5"/>
                    <a:pt x="66" y="5"/>
                  </a:cubicBezTo>
                  <a:cubicBezTo>
                    <a:pt x="66" y="3"/>
                    <a:pt x="64" y="1"/>
                    <a:pt x="62" y="1"/>
                  </a:cubicBezTo>
                  <a:cubicBezTo>
                    <a:pt x="6" y="1"/>
                    <a:pt x="6" y="1"/>
                    <a:pt x="6" y="1"/>
                  </a:cubicBezTo>
                  <a:cubicBezTo>
                    <a:pt x="6" y="1"/>
                    <a:pt x="7" y="0"/>
                    <a:pt x="8" y="0"/>
                  </a:cubicBezTo>
                  <a:cubicBezTo>
                    <a:pt x="3" y="0"/>
                    <a:pt x="3" y="0"/>
                    <a:pt x="3" y="0"/>
                  </a:cubicBezTo>
                  <a:cubicBezTo>
                    <a:pt x="2" y="0"/>
                    <a:pt x="1" y="1"/>
                    <a:pt x="0" y="2"/>
                  </a:cubicBezTo>
                  <a:cubicBezTo>
                    <a:pt x="56" y="2"/>
                    <a:pt x="56" y="2"/>
                    <a:pt x="56" y="2"/>
                  </a:cubicBezTo>
                  <a:cubicBezTo>
                    <a:pt x="59" y="2"/>
                    <a:pt x="60" y="3"/>
                    <a:pt x="60" y="6"/>
                  </a:cubicBezTo>
                  <a:cubicBezTo>
                    <a:pt x="60" y="7"/>
                    <a:pt x="60" y="7"/>
                    <a:pt x="60" y="7"/>
                  </a:cubicBezTo>
                  <a:cubicBezTo>
                    <a:pt x="60" y="8"/>
                    <a:pt x="60" y="8"/>
                    <a:pt x="60" y="9"/>
                  </a:cubicBezTo>
                  <a:cubicBezTo>
                    <a:pt x="66" y="9"/>
                    <a:pt x="66" y="9"/>
                    <a:pt x="66" y="9"/>
                  </a:cubicBezTo>
                  <a:cubicBezTo>
                    <a:pt x="67" y="9"/>
                    <a:pt x="67" y="9"/>
                    <a:pt x="68" y="9"/>
                  </a:cubicBezTo>
                  <a:lnTo>
                    <a:pt x="65" y="9"/>
                  </a:lnTo>
                  <a:close/>
                </a:path>
              </a:pathLst>
            </a:custGeom>
            <a:solidFill>
              <a:srgbClr val="FBA8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 name="Freeform 81886">
              <a:extLst>
                <a:ext uri="{FF2B5EF4-FFF2-40B4-BE49-F238E27FC236}">
                  <a16:creationId xmlns:a16="http://schemas.microsoft.com/office/drawing/2014/main" id="{A0BF5A71-3DE9-06EA-3CBF-6D7197059EE5}"/>
                </a:ext>
              </a:extLst>
            </p:cNvPr>
            <p:cNvSpPr>
              <a:spLocks/>
            </p:cNvSpPr>
            <p:nvPr/>
          </p:nvSpPr>
          <p:spPr bwMode="auto">
            <a:xfrm>
              <a:off x="6551257" y="8351536"/>
              <a:ext cx="861050" cy="516635"/>
            </a:xfrm>
            <a:custGeom>
              <a:avLst/>
              <a:gdLst>
                <a:gd name="T0" fmla="*/ 12 w 27"/>
                <a:gd name="T1" fmla="*/ 15 h 16"/>
                <a:gd name="T2" fmla="*/ 12 w 27"/>
                <a:gd name="T3" fmla="*/ 15 h 16"/>
                <a:gd name="T4" fmla="*/ 12 w 27"/>
                <a:gd name="T5" fmla="*/ 15 h 16"/>
                <a:gd name="T6" fmla="*/ 12 w 27"/>
                <a:gd name="T7" fmla="*/ 15 h 16"/>
                <a:gd name="T8" fmla="*/ 14 w 27"/>
                <a:gd name="T9" fmla="*/ 16 h 16"/>
                <a:gd name="T10" fmla="*/ 15 w 27"/>
                <a:gd name="T11" fmla="*/ 16 h 16"/>
                <a:gd name="T12" fmla="*/ 17 w 27"/>
                <a:gd name="T13" fmla="*/ 16 h 16"/>
                <a:gd name="T14" fmla="*/ 18 w 27"/>
                <a:gd name="T15" fmla="*/ 15 h 16"/>
                <a:gd name="T16" fmla="*/ 18 w 27"/>
                <a:gd name="T17" fmla="*/ 14 h 16"/>
                <a:gd name="T18" fmla="*/ 19 w 27"/>
                <a:gd name="T19" fmla="*/ 14 h 16"/>
                <a:gd name="T20" fmla="*/ 20 w 27"/>
                <a:gd name="T21" fmla="*/ 14 h 16"/>
                <a:gd name="T22" fmla="*/ 20 w 27"/>
                <a:gd name="T23" fmla="*/ 12 h 16"/>
                <a:gd name="T24" fmla="*/ 21 w 27"/>
                <a:gd name="T25" fmla="*/ 10 h 16"/>
                <a:gd name="T26" fmla="*/ 22 w 27"/>
                <a:gd name="T27" fmla="*/ 9 h 16"/>
                <a:gd name="T28" fmla="*/ 27 w 27"/>
                <a:gd name="T29" fmla="*/ 3 h 16"/>
                <a:gd name="T30" fmla="*/ 13 w 27"/>
                <a:gd name="T31" fmla="*/ 0 h 16"/>
                <a:gd name="T32" fmla="*/ 9 w 27"/>
                <a:gd name="T33" fmla="*/ 2 h 16"/>
                <a:gd name="T34" fmla="*/ 7 w 27"/>
                <a:gd name="T35" fmla="*/ 3 h 16"/>
                <a:gd name="T36" fmla="*/ 5 w 27"/>
                <a:gd name="T37" fmla="*/ 4 h 16"/>
                <a:gd name="T38" fmla="*/ 3 w 27"/>
                <a:gd name="T39" fmla="*/ 8 h 16"/>
                <a:gd name="T40" fmla="*/ 0 w 27"/>
                <a:gd name="T41" fmla="*/ 14 h 16"/>
                <a:gd name="T42" fmla="*/ 1 w 27"/>
                <a:gd name="T43" fmla="*/ 15 h 16"/>
                <a:gd name="T44" fmla="*/ 4 w 27"/>
                <a:gd name="T45" fmla="*/ 14 h 16"/>
                <a:gd name="T46" fmla="*/ 8 w 27"/>
                <a:gd name="T47" fmla="*/ 7 h 16"/>
                <a:gd name="T48" fmla="*/ 9 w 27"/>
                <a:gd name="T49" fmla="*/ 15 h 16"/>
                <a:gd name="T50" fmla="*/ 9 w 27"/>
                <a:gd name="T51" fmla="*/ 15 h 16"/>
                <a:gd name="T52" fmla="*/ 10 w 27"/>
                <a:gd name="T53" fmla="*/ 16 h 16"/>
                <a:gd name="T54" fmla="*/ 12 w 27"/>
                <a:gd name="T55" fmla="*/ 1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7" h="16">
                  <a:moveTo>
                    <a:pt x="12" y="15"/>
                  </a:moveTo>
                  <a:cubicBezTo>
                    <a:pt x="12" y="15"/>
                    <a:pt x="12" y="15"/>
                    <a:pt x="12" y="15"/>
                  </a:cubicBezTo>
                  <a:cubicBezTo>
                    <a:pt x="12" y="15"/>
                    <a:pt x="12" y="15"/>
                    <a:pt x="12" y="15"/>
                  </a:cubicBezTo>
                  <a:cubicBezTo>
                    <a:pt x="12" y="15"/>
                    <a:pt x="12" y="15"/>
                    <a:pt x="12" y="15"/>
                  </a:cubicBezTo>
                  <a:cubicBezTo>
                    <a:pt x="12" y="16"/>
                    <a:pt x="13" y="16"/>
                    <a:pt x="14" y="16"/>
                  </a:cubicBezTo>
                  <a:cubicBezTo>
                    <a:pt x="15" y="16"/>
                    <a:pt x="15" y="16"/>
                    <a:pt x="15" y="16"/>
                  </a:cubicBezTo>
                  <a:cubicBezTo>
                    <a:pt x="16" y="16"/>
                    <a:pt x="16" y="16"/>
                    <a:pt x="17" y="16"/>
                  </a:cubicBezTo>
                  <a:cubicBezTo>
                    <a:pt x="17" y="16"/>
                    <a:pt x="18" y="15"/>
                    <a:pt x="18" y="15"/>
                  </a:cubicBezTo>
                  <a:cubicBezTo>
                    <a:pt x="18" y="14"/>
                    <a:pt x="18" y="14"/>
                    <a:pt x="18" y="14"/>
                  </a:cubicBezTo>
                  <a:cubicBezTo>
                    <a:pt x="18" y="14"/>
                    <a:pt x="19" y="14"/>
                    <a:pt x="19" y="14"/>
                  </a:cubicBezTo>
                  <a:cubicBezTo>
                    <a:pt x="20" y="14"/>
                    <a:pt x="20" y="14"/>
                    <a:pt x="20" y="14"/>
                  </a:cubicBezTo>
                  <a:cubicBezTo>
                    <a:pt x="20" y="12"/>
                    <a:pt x="20" y="12"/>
                    <a:pt x="20" y="12"/>
                  </a:cubicBezTo>
                  <a:cubicBezTo>
                    <a:pt x="21" y="10"/>
                    <a:pt x="21" y="10"/>
                    <a:pt x="21" y="10"/>
                  </a:cubicBezTo>
                  <a:cubicBezTo>
                    <a:pt x="22" y="9"/>
                    <a:pt x="22" y="9"/>
                    <a:pt x="22" y="9"/>
                  </a:cubicBezTo>
                  <a:cubicBezTo>
                    <a:pt x="24" y="7"/>
                    <a:pt x="27" y="5"/>
                    <a:pt x="27" y="3"/>
                  </a:cubicBezTo>
                  <a:cubicBezTo>
                    <a:pt x="26" y="0"/>
                    <a:pt x="17" y="0"/>
                    <a:pt x="13" y="0"/>
                  </a:cubicBezTo>
                  <a:cubicBezTo>
                    <a:pt x="9" y="2"/>
                    <a:pt x="9" y="2"/>
                    <a:pt x="9" y="2"/>
                  </a:cubicBezTo>
                  <a:cubicBezTo>
                    <a:pt x="7" y="3"/>
                    <a:pt x="7" y="3"/>
                    <a:pt x="7" y="3"/>
                  </a:cubicBezTo>
                  <a:cubicBezTo>
                    <a:pt x="6" y="3"/>
                    <a:pt x="5" y="4"/>
                    <a:pt x="5" y="4"/>
                  </a:cubicBezTo>
                  <a:cubicBezTo>
                    <a:pt x="3" y="8"/>
                    <a:pt x="3" y="8"/>
                    <a:pt x="3" y="8"/>
                  </a:cubicBezTo>
                  <a:cubicBezTo>
                    <a:pt x="0" y="14"/>
                    <a:pt x="0" y="14"/>
                    <a:pt x="0" y="14"/>
                  </a:cubicBezTo>
                  <a:cubicBezTo>
                    <a:pt x="0" y="14"/>
                    <a:pt x="1" y="15"/>
                    <a:pt x="1" y="15"/>
                  </a:cubicBezTo>
                  <a:cubicBezTo>
                    <a:pt x="2" y="15"/>
                    <a:pt x="3" y="15"/>
                    <a:pt x="4" y="14"/>
                  </a:cubicBezTo>
                  <a:cubicBezTo>
                    <a:pt x="8" y="7"/>
                    <a:pt x="8" y="7"/>
                    <a:pt x="8" y="7"/>
                  </a:cubicBezTo>
                  <a:cubicBezTo>
                    <a:pt x="9" y="15"/>
                    <a:pt x="9" y="15"/>
                    <a:pt x="9" y="15"/>
                  </a:cubicBezTo>
                  <a:cubicBezTo>
                    <a:pt x="9" y="15"/>
                    <a:pt x="9" y="15"/>
                    <a:pt x="9" y="15"/>
                  </a:cubicBezTo>
                  <a:cubicBezTo>
                    <a:pt x="9" y="16"/>
                    <a:pt x="10" y="16"/>
                    <a:pt x="10" y="16"/>
                  </a:cubicBezTo>
                  <a:cubicBezTo>
                    <a:pt x="11" y="16"/>
                    <a:pt x="12" y="16"/>
                    <a:pt x="12" y="15"/>
                  </a:cubicBezTo>
                  <a:close/>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73" name="Group 72">
              <a:extLst>
                <a:ext uri="{FF2B5EF4-FFF2-40B4-BE49-F238E27FC236}">
                  <a16:creationId xmlns:a16="http://schemas.microsoft.com/office/drawing/2014/main" id="{F19CF33B-2AFB-4BE4-D0A3-8BF638AB5C22}"/>
                </a:ext>
              </a:extLst>
            </p:cNvPr>
            <p:cNvGrpSpPr/>
            <p:nvPr/>
          </p:nvGrpSpPr>
          <p:grpSpPr>
            <a:xfrm>
              <a:off x="8509006" y="8029825"/>
              <a:ext cx="3365754" cy="4779140"/>
              <a:chOff x="-3471496" y="6031768"/>
              <a:chExt cx="2787858" cy="3958568"/>
            </a:xfrm>
          </p:grpSpPr>
          <p:grpSp>
            <p:nvGrpSpPr>
              <p:cNvPr id="205" name="Group 204">
                <a:extLst>
                  <a:ext uri="{FF2B5EF4-FFF2-40B4-BE49-F238E27FC236}">
                    <a16:creationId xmlns:a16="http://schemas.microsoft.com/office/drawing/2014/main" id="{14258806-589C-BBB1-5588-44E980A1FB36}"/>
                  </a:ext>
                </a:extLst>
              </p:cNvPr>
              <p:cNvGrpSpPr/>
              <p:nvPr/>
            </p:nvGrpSpPr>
            <p:grpSpPr>
              <a:xfrm>
                <a:off x="-3471496" y="6031768"/>
                <a:ext cx="2787858" cy="3958568"/>
                <a:chOff x="11964378" y="6046786"/>
                <a:chExt cx="3506538" cy="4979046"/>
              </a:xfrm>
            </p:grpSpPr>
            <p:grpSp>
              <p:nvGrpSpPr>
                <p:cNvPr id="207" name="Group 206">
                  <a:extLst>
                    <a:ext uri="{FF2B5EF4-FFF2-40B4-BE49-F238E27FC236}">
                      <a16:creationId xmlns:a16="http://schemas.microsoft.com/office/drawing/2014/main" id="{BC5EF72F-9427-5CAB-A643-A8501F3E51F4}"/>
                    </a:ext>
                  </a:extLst>
                </p:cNvPr>
                <p:cNvGrpSpPr/>
                <p:nvPr/>
              </p:nvGrpSpPr>
              <p:grpSpPr>
                <a:xfrm>
                  <a:off x="13686031" y="7836986"/>
                  <a:ext cx="1784885" cy="2530780"/>
                  <a:chOff x="13002206" y="10072851"/>
                  <a:chExt cx="1284898" cy="1821851"/>
                </a:xfrm>
              </p:grpSpPr>
              <p:sp>
                <p:nvSpPr>
                  <p:cNvPr id="221" name="Freeform 4248">
                    <a:extLst>
                      <a:ext uri="{FF2B5EF4-FFF2-40B4-BE49-F238E27FC236}">
                        <a16:creationId xmlns:a16="http://schemas.microsoft.com/office/drawing/2014/main" id="{35223374-3598-C091-5704-BB6D5042DAE4}"/>
                      </a:ext>
                    </a:extLst>
                  </p:cNvPr>
                  <p:cNvSpPr>
                    <a:spLocks/>
                  </p:cNvSpPr>
                  <p:nvPr/>
                </p:nvSpPr>
                <p:spPr bwMode="auto">
                  <a:xfrm>
                    <a:off x="13098099" y="11281021"/>
                    <a:ext cx="249315" cy="613681"/>
                  </a:xfrm>
                  <a:custGeom>
                    <a:avLst/>
                    <a:gdLst>
                      <a:gd name="T0" fmla="*/ 3 w 15"/>
                      <a:gd name="T1" fmla="*/ 37 h 37"/>
                      <a:gd name="T2" fmla="*/ 3 w 15"/>
                      <a:gd name="T3" fmla="*/ 37 h 37"/>
                      <a:gd name="T4" fmla="*/ 5 w 15"/>
                      <a:gd name="T5" fmla="*/ 35 h 37"/>
                      <a:gd name="T6" fmla="*/ 15 w 15"/>
                      <a:gd name="T7" fmla="*/ 3 h 37"/>
                      <a:gd name="T8" fmla="*/ 14 w 15"/>
                      <a:gd name="T9" fmla="*/ 0 h 37"/>
                      <a:gd name="T10" fmla="*/ 11 w 15"/>
                      <a:gd name="T11" fmla="*/ 1 h 37"/>
                      <a:gd name="T12" fmla="*/ 1 w 15"/>
                      <a:gd name="T13" fmla="*/ 35 h 37"/>
                      <a:gd name="T14" fmla="*/ 3 w 15"/>
                      <a:gd name="T15" fmla="*/ 37 h 3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37">
                        <a:moveTo>
                          <a:pt x="3" y="37"/>
                        </a:moveTo>
                        <a:cubicBezTo>
                          <a:pt x="3" y="37"/>
                          <a:pt x="3" y="37"/>
                          <a:pt x="3" y="37"/>
                        </a:cubicBezTo>
                        <a:cubicBezTo>
                          <a:pt x="4" y="36"/>
                          <a:pt x="5" y="36"/>
                          <a:pt x="5" y="35"/>
                        </a:cubicBezTo>
                        <a:cubicBezTo>
                          <a:pt x="4" y="18"/>
                          <a:pt x="14" y="3"/>
                          <a:pt x="15" y="3"/>
                        </a:cubicBezTo>
                        <a:cubicBezTo>
                          <a:pt x="15" y="2"/>
                          <a:pt x="15" y="1"/>
                          <a:pt x="14" y="0"/>
                        </a:cubicBezTo>
                        <a:cubicBezTo>
                          <a:pt x="13" y="0"/>
                          <a:pt x="12" y="0"/>
                          <a:pt x="11" y="1"/>
                        </a:cubicBezTo>
                        <a:cubicBezTo>
                          <a:pt x="11" y="2"/>
                          <a:pt x="0" y="17"/>
                          <a:pt x="1" y="35"/>
                        </a:cubicBezTo>
                        <a:cubicBezTo>
                          <a:pt x="1" y="36"/>
                          <a:pt x="2" y="37"/>
                          <a:pt x="3" y="37"/>
                        </a:cubicBezTo>
                        <a:close/>
                      </a:path>
                    </a:pathLst>
                  </a:custGeom>
                  <a:solidFill>
                    <a:srgbClr val="4B41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2" name="Freeform 4250">
                    <a:extLst>
                      <a:ext uri="{FF2B5EF4-FFF2-40B4-BE49-F238E27FC236}">
                        <a16:creationId xmlns:a16="http://schemas.microsoft.com/office/drawing/2014/main" id="{8BE26D33-B0A4-9896-212D-65EFCCDAF830}"/>
                      </a:ext>
                    </a:extLst>
                  </p:cNvPr>
                  <p:cNvSpPr>
                    <a:spLocks/>
                  </p:cNvSpPr>
                  <p:nvPr/>
                </p:nvSpPr>
                <p:spPr bwMode="auto">
                  <a:xfrm>
                    <a:off x="13002206" y="10072851"/>
                    <a:ext cx="1284898" cy="1534200"/>
                  </a:xfrm>
                  <a:custGeom>
                    <a:avLst/>
                    <a:gdLst>
                      <a:gd name="T0" fmla="*/ 16 w 76"/>
                      <a:gd name="T1" fmla="*/ 77 h 92"/>
                      <a:gd name="T2" fmla="*/ 76 w 76"/>
                      <a:gd name="T3" fmla="*/ 8 h 92"/>
                      <a:gd name="T4" fmla="*/ 68 w 76"/>
                      <a:gd name="T5" fmla="*/ 2 h 92"/>
                      <a:gd name="T6" fmla="*/ 16 w 76"/>
                      <a:gd name="T7" fmla="*/ 77 h 92"/>
                    </a:gdLst>
                    <a:ahLst/>
                    <a:cxnLst>
                      <a:cxn ang="0">
                        <a:pos x="T0" y="T1"/>
                      </a:cxn>
                      <a:cxn ang="0">
                        <a:pos x="T2" y="T3"/>
                      </a:cxn>
                      <a:cxn ang="0">
                        <a:pos x="T4" y="T5"/>
                      </a:cxn>
                      <a:cxn ang="0">
                        <a:pos x="T6" y="T7"/>
                      </a:cxn>
                    </a:cxnLst>
                    <a:rect l="0" t="0" r="r" b="b"/>
                    <a:pathLst>
                      <a:path w="76" h="92">
                        <a:moveTo>
                          <a:pt x="16" y="77"/>
                        </a:moveTo>
                        <a:cubicBezTo>
                          <a:pt x="16" y="77"/>
                          <a:pt x="61" y="92"/>
                          <a:pt x="76" y="8"/>
                        </a:cubicBezTo>
                        <a:cubicBezTo>
                          <a:pt x="76" y="3"/>
                          <a:pt x="72" y="0"/>
                          <a:pt x="68" y="2"/>
                        </a:cubicBezTo>
                        <a:cubicBezTo>
                          <a:pt x="47" y="11"/>
                          <a:pt x="0" y="36"/>
                          <a:pt x="16" y="77"/>
                        </a:cubicBezTo>
                        <a:close/>
                      </a:path>
                    </a:pathLst>
                  </a:custGeom>
                  <a:solidFill>
                    <a:srgbClr val="4B41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08" name="Group 207">
                  <a:extLst>
                    <a:ext uri="{FF2B5EF4-FFF2-40B4-BE49-F238E27FC236}">
                      <a16:creationId xmlns:a16="http://schemas.microsoft.com/office/drawing/2014/main" id="{C88E1E7D-4B78-2759-1D6E-42332A26EF21}"/>
                    </a:ext>
                  </a:extLst>
                </p:cNvPr>
                <p:cNvGrpSpPr/>
                <p:nvPr/>
              </p:nvGrpSpPr>
              <p:grpSpPr>
                <a:xfrm>
                  <a:off x="12694160" y="6046786"/>
                  <a:ext cx="1997962" cy="4313066"/>
                  <a:chOff x="12388531" y="9324919"/>
                  <a:chExt cx="1208184" cy="2608147"/>
                </a:xfrm>
              </p:grpSpPr>
              <p:sp>
                <p:nvSpPr>
                  <p:cNvPr id="217" name="Freeform 4249">
                    <a:extLst>
                      <a:ext uri="{FF2B5EF4-FFF2-40B4-BE49-F238E27FC236}">
                        <a16:creationId xmlns:a16="http://schemas.microsoft.com/office/drawing/2014/main" id="{6AFF4C06-D04F-E6CB-37B2-CA06541217FF}"/>
                      </a:ext>
                    </a:extLst>
                  </p:cNvPr>
                  <p:cNvSpPr>
                    <a:spLocks/>
                  </p:cNvSpPr>
                  <p:nvPr/>
                </p:nvSpPr>
                <p:spPr bwMode="auto">
                  <a:xfrm>
                    <a:off x="12983034" y="10839947"/>
                    <a:ext cx="95893" cy="1093119"/>
                  </a:xfrm>
                  <a:custGeom>
                    <a:avLst/>
                    <a:gdLst>
                      <a:gd name="T0" fmla="*/ 3 w 5"/>
                      <a:gd name="T1" fmla="*/ 66 h 66"/>
                      <a:gd name="T2" fmla="*/ 3 w 5"/>
                      <a:gd name="T3" fmla="*/ 66 h 66"/>
                      <a:gd name="T4" fmla="*/ 5 w 5"/>
                      <a:gd name="T5" fmla="*/ 64 h 66"/>
                      <a:gd name="T6" fmla="*/ 4 w 5"/>
                      <a:gd name="T7" fmla="*/ 2 h 66"/>
                      <a:gd name="T8" fmla="*/ 2 w 5"/>
                      <a:gd name="T9" fmla="*/ 0 h 66"/>
                      <a:gd name="T10" fmla="*/ 0 w 5"/>
                      <a:gd name="T11" fmla="*/ 2 h 66"/>
                      <a:gd name="T12" fmla="*/ 1 w 5"/>
                      <a:gd name="T13" fmla="*/ 64 h 66"/>
                      <a:gd name="T14" fmla="*/ 3 w 5"/>
                      <a:gd name="T15" fmla="*/ 66 h 6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66">
                        <a:moveTo>
                          <a:pt x="3" y="66"/>
                        </a:moveTo>
                        <a:cubicBezTo>
                          <a:pt x="3" y="66"/>
                          <a:pt x="3" y="66"/>
                          <a:pt x="3" y="66"/>
                        </a:cubicBezTo>
                        <a:cubicBezTo>
                          <a:pt x="4" y="66"/>
                          <a:pt x="5" y="65"/>
                          <a:pt x="5" y="64"/>
                        </a:cubicBezTo>
                        <a:cubicBezTo>
                          <a:pt x="4" y="2"/>
                          <a:pt x="4" y="2"/>
                          <a:pt x="4" y="2"/>
                        </a:cubicBezTo>
                        <a:cubicBezTo>
                          <a:pt x="4" y="1"/>
                          <a:pt x="3" y="0"/>
                          <a:pt x="2" y="0"/>
                        </a:cubicBezTo>
                        <a:cubicBezTo>
                          <a:pt x="1" y="0"/>
                          <a:pt x="0" y="1"/>
                          <a:pt x="0" y="2"/>
                        </a:cubicBezTo>
                        <a:cubicBezTo>
                          <a:pt x="1" y="64"/>
                          <a:pt x="1" y="64"/>
                          <a:pt x="1" y="64"/>
                        </a:cubicBezTo>
                        <a:cubicBezTo>
                          <a:pt x="1" y="66"/>
                          <a:pt x="2" y="66"/>
                          <a:pt x="3" y="66"/>
                        </a:cubicBezTo>
                        <a:close/>
                      </a:path>
                    </a:pathLst>
                  </a:custGeom>
                  <a:solidFill>
                    <a:srgbClr val="8379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218" name="Group 217">
                    <a:extLst>
                      <a:ext uri="{FF2B5EF4-FFF2-40B4-BE49-F238E27FC236}">
                        <a16:creationId xmlns:a16="http://schemas.microsoft.com/office/drawing/2014/main" id="{CD37BB9C-756E-33FA-1193-D92395CBB976}"/>
                      </a:ext>
                    </a:extLst>
                  </p:cNvPr>
                  <p:cNvGrpSpPr/>
                  <p:nvPr/>
                </p:nvGrpSpPr>
                <p:grpSpPr>
                  <a:xfrm>
                    <a:off x="12388531" y="9324919"/>
                    <a:ext cx="1208184" cy="2013637"/>
                    <a:chOff x="12388531" y="9324919"/>
                    <a:chExt cx="1208184" cy="2013637"/>
                  </a:xfrm>
                </p:grpSpPr>
                <p:sp>
                  <p:nvSpPr>
                    <p:cNvPr id="219" name="Freeform 4252">
                      <a:extLst>
                        <a:ext uri="{FF2B5EF4-FFF2-40B4-BE49-F238E27FC236}">
                          <a16:creationId xmlns:a16="http://schemas.microsoft.com/office/drawing/2014/main" id="{3F9FFB17-7B83-7099-28A0-3F505C975061}"/>
                        </a:ext>
                      </a:extLst>
                    </p:cNvPr>
                    <p:cNvSpPr>
                      <a:spLocks/>
                    </p:cNvSpPr>
                    <p:nvPr/>
                  </p:nvSpPr>
                  <p:spPr bwMode="auto">
                    <a:xfrm>
                      <a:off x="12388531" y="9324919"/>
                      <a:ext cx="1208184" cy="2013637"/>
                    </a:xfrm>
                    <a:custGeom>
                      <a:avLst/>
                      <a:gdLst>
                        <a:gd name="T0" fmla="*/ 31 w 72"/>
                        <a:gd name="T1" fmla="*/ 114 h 120"/>
                        <a:gd name="T2" fmla="*/ 46 w 72"/>
                        <a:gd name="T3" fmla="*/ 113 h 120"/>
                        <a:gd name="T4" fmla="*/ 38 w 72"/>
                        <a:gd name="T5" fmla="*/ 9 h 120"/>
                        <a:gd name="T6" fmla="*/ 31 w 72"/>
                        <a:gd name="T7" fmla="*/ 114 h 120"/>
                      </a:gdLst>
                      <a:ahLst/>
                      <a:cxnLst>
                        <a:cxn ang="0">
                          <a:pos x="T0" y="T1"/>
                        </a:cxn>
                        <a:cxn ang="0">
                          <a:pos x="T2" y="T3"/>
                        </a:cxn>
                        <a:cxn ang="0">
                          <a:pos x="T4" y="T5"/>
                        </a:cxn>
                        <a:cxn ang="0">
                          <a:pos x="T6" y="T7"/>
                        </a:cxn>
                      </a:cxnLst>
                      <a:rect l="0" t="0" r="r" b="b"/>
                      <a:pathLst>
                        <a:path w="72" h="120">
                          <a:moveTo>
                            <a:pt x="31" y="114"/>
                          </a:moveTo>
                          <a:cubicBezTo>
                            <a:pt x="34" y="120"/>
                            <a:pt x="44" y="119"/>
                            <a:pt x="46" y="113"/>
                          </a:cubicBezTo>
                          <a:cubicBezTo>
                            <a:pt x="55" y="82"/>
                            <a:pt x="72" y="16"/>
                            <a:pt x="38" y="9"/>
                          </a:cubicBezTo>
                          <a:cubicBezTo>
                            <a:pt x="0" y="0"/>
                            <a:pt x="13" y="77"/>
                            <a:pt x="31" y="114"/>
                          </a:cubicBezTo>
                          <a:close/>
                        </a:path>
                      </a:pathLst>
                    </a:custGeom>
                    <a:solidFill>
                      <a:srgbClr val="8379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0" name="Freeform 4253">
                      <a:extLst>
                        <a:ext uri="{FF2B5EF4-FFF2-40B4-BE49-F238E27FC236}">
                          <a16:creationId xmlns:a16="http://schemas.microsoft.com/office/drawing/2014/main" id="{9036EF57-765A-DE9A-0BD9-9CDCC385ED36}"/>
                        </a:ext>
                      </a:extLst>
                    </p:cNvPr>
                    <p:cNvSpPr>
                      <a:spLocks/>
                    </p:cNvSpPr>
                    <p:nvPr/>
                  </p:nvSpPr>
                  <p:spPr bwMode="auto">
                    <a:xfrm>
                      <a:off x="12963855" y="9804364"/>
                      <a:ext cx="95893" cy="1495842"/>
                    </a:xfrm>
                    <a:custGeom>
                      <a:avLst/>
                      <a:gdLst>
                        <a:gd name="T0" fmla="*/ 5 w 6"/>
                        <a:gd name="T1" fmla="*/ 90 h 90"/>
                        <a:gd name="T2" fmla="*/ 5 w 6"/>
                        <a:gd name="T3" fmla="*/ 90 h 90"/>
                        <a:gd name="T4" fmla="*/ 6 w 6"/>
                        <a:gd name="T5" fmla="*/ 89 h 90"/>
                        <a:gd name="T6" fmla="*/ 2 w 6"/>
                        <a:gd name="T7" fmla="*/ 1 h 90"/>
                        <a:gd name="T8" fmla="*/ 1 w 6"/>
                        <a:gd name="T9" fmla="*/ 0 h 90"/>
                        <a:gd name="T10" fmla="*/ 0 w 6"/>
                        <a:gd name="T11" fmla="*/ 1 h 90"/>
                        <a:gd name="T12" fmla="*/ 4 w 6"/>
                        <a:gd name="T13" fmla="*/ 89 h 90"/>
                        <a:gd name="T14" fmla="*/ 5 w 6"/>
                        <a:gd name="T15" fmla="*/ 90 h 9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90">
                          <a:moveTo>
                            <a:pt x="5" y="90"/>
                          </a:moveTo>
                          <a:cubicBezTo>
                            <a:pt x="5" y="90"/>
                            <a:pt x="5" y="90"/>
                            <a:pt x="5" y="90"/>
                          </a:cubicBezTo>
                          <a:cubicBezTo>
                            <a:pt x="5" y="90"/>
                            <a:pt x="6" y="89"/>
                            <a:pt x="6" y="89"/>
                          </a:cubicBezTo>
                          <a:cubicBezTo>
                            <a:pt x="2" y="1"/>
                            <a:pt x="2" y="1"/>
                            <a:pt x="2" y="1"/>
                          </a:cubicBezTo>
                          <a:cubicBezTo>
                            <a:pt x="2" y="1"/>
                            <a:pt x="2" y="0"/>
                            <a:pt x="1" y="0"/>
                          </a:cubicBezTo>
                          <a:cubicBezTo>
                            <a:pt x="0" y="0"/>
                            <a:pt x="0" y="1"/>
                            <a:pt x="0" y="1"/>
                          </a:cubicBezTo>
                          <a:cubicBezTo>
                            <a:pt x="4" y="89"/>
                            <a:pt x="4" y="89"/>
                            <a:pt x="4" y="89"/>
                          </a:cubicBezTo>
                          <a:cubicBezTo>
                            <a:pt x="4" y="89"/>
                            <a:pt x="4" y="90"/>
                            <a:pt x="5" y="90"/>
                          </a:cubicBezTo>
                          <a:close/>
                        </a:path>
                      </a:pathLst>
                    </a:custGeom>
                    <a:solidFill>
                      <a:srgbClr val="4B41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grpSp>
              <p:nvGrpSpPr>
                <p:cNvPr id="209" name="Group 208">
                  <a:extLst>
                    <a:ext uri="{FF2B5EF4-FFF2-40B4-BE49-F238E27FC236}">
                      <a16:creationId xmlns:a16="http://schemas.microsoft.com/office/drawing/2014/main" id="{1329EF2A-857D-BE35-2DD8-0BF11815292C}"/>
                    </a:ext>
                  </a:extLst>
                </p:cNvPr>
                <p:cNvGrpSpPr/>
                <p:nvPr/>
              </p:nvGrpSpPr>
              <p:grpSpPr>
                <a:xfrm rot="382393">
                  <a:off x="11964378" y="8619935"/>
                  <a:ext cx="1658571" cy="1704006"/>
                  <a:chOff x="11506364" y="10590632"/>
                  <a:chExt cx="1399962" cy="1438313"/>
                </a:xfrm>
              </p:grpSpPr>
              <p:sp>
                <p:nvSpPr>
                  <p:cNvPr id="214" name="Freeform 4245">
                    <a:extLst>
                      <a:ext uri="{FF2B5EF4-FFF2-40B4-BE49-F238E27FC236}">
                        <a16:creationId xmlns:a16="http://schemas.microsoft.com/office/drawing/2014/main" id="{5679EA3A-8097-7FC9-B847-C3FD30DB6BF2}"/>
                      </a:ext>
                    </a:extLst>
                  </p:cNvPr>
                  <p:cNvSpPr>
                    <a:spLocks/>
                  </p:cNvSpPr>
                  <p:nvPr/>
                </p:nvSpPr>
                <p:spPr bwMode="auto">
                  <a:xfrm>
                    <a:off x="12580304" y="11434443"/>
                    <a:ext cx="326022" cy="517795"/>
                  </a:xfrm>
                  <a:custGeom>
                    <a:avLst/>
                    <a:gdLst>
                      <a:gd name="T0" fmla="*/ 18 w 20"/>
                      <a:gd name="T1" fmla="*/ 31 h 31"/>
                      <a:gd name="T2" fmla="*/ 19 w 20"/>
                      <a:gd name="T3" fmla="*/ 29 h 31"/>
                      <a:gd name="T4" fmla="*/ 3 w 20"/>
                      <a:gd name="T5" fmla="*/ 0 h 31"/>
                      <a:gd name="T6" fmla="*/ 1 w 20"/>
                      <a:gd name="T7" fmla="*/ 1 h 31"/>
                      <a:gd name="T8" fmla="*/ 1 w 20"/>
                      <a:gd name="T9" fmla="*/ 4 h 31"/>
                      <a:gd name="T10" fmla="*/ 9 w 20"/>
                      <a:gd name="T11" fmla="*/ 10 h 31"/>
                      <a:gd name="T12" fmla="*/ 16 w 20"/>
                      <a:gd name="T13" fmla="*/ 29 h 31"/>
                      <a:gd name="T14" fmla="*/ 17 w 20"/>
                      <a:gd name="T15" fmla="*/ 31 h 31"/>
                      <a:gd name="T16" fmla="*/ 18 w 20"/>
                      <a:gd name="T17"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31">
                        <a:moveTo>
                          <a:pt x="18" y="31"/>
                        </a:moveTo>
                        <a:cubicBezTo>
                          <a:pt x="19" y="31"/>
                          <a:pt x="19" y="30"/>
                          <a:pt x="19" y="29"/>
                        </a:cubicBezTo>
                        <a:cubicBezTo>
                          <a:pt x="20" y="9"/>
                          <a:pt x="4" y="1"/>
                          <a:pt x="3" y="0"/>
                        </a:cubicBezTo>
                        <a:cubicBezTo>
                          <a:pt x="2" y="0"/>
                          <a:pt x="1" y="0"/>
                          <a:pt x="1" y="1"/>
                        </a:cubicBezTo>
                        <a:cubicBezTo>
                          <a:pt x="0" y="2"/>
                          <a:pt x="0" y="3"/>
                          <a:pt x="1" y="4"/>
                        </a:cubicBezTo>
                        <a:cubicBezTo>
                          <a:pt x="1" y="4"/>
                          <a:pt x="5" y="6"/>
                          <a:pt x="9" y="10"/>
                        </a:cubicBezTo>
                        <a:cubicBezTo>
                          <a:pt x="13" y="16"/>
                          <a:pt x="16" y="22"/>
                          <a:pt x="16" y="29"/>
                        </a:cubicBezTo>
                        <a:cubicBezTo>
                          <a:pt x="16" y="30"/>
                          <a:pt x="16" y="31"/>
                          <a:pt x="17" y="31"/>
                        </a:cubicBezTo>
                        <a:lnTo>
                          <a:pt x="18" y="31"/>
                        </a:lnTo>
                        <a:close/>
                      </a:path>
                    </a:pathLst>
                  </a:custGeom>
                  <a:solidFill>
                    <a:srgbClr val="8379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5" name="Freeform 4251">
                    <a:extLst>
                      <a:ext uri="{FF2B5EF4-FFF2-40B4-BE49-F238E27FC236}">
                        <a16:creationId xmlns:a16="http://schemas.microsoft.com/office/drawing/2014/main" id="{99AE785C-E6C9-0DF8-9C7E-A38B733ED1BD}"/>
                      </a:ext>
                    </a:extLst>
                  </p:cNvPr>
                  <p:cNvSpPr>
                    <a:spLocks/>
                  </p:cNvSpPr>
                  <p:nvPr/>
                </p:nvSpPr>
                <p:spPr bwMode="auto">
                  <a:xfrm>
                    <a:off x="11506364" y="10590632"/>
                    <a:ext cx="1361606" cy="1438313"/>
                  </a:xfrm>
                  <a:custGeom>
                    <a:avLst/>
                    <a:gdLst>
                      <a:gd name="T0" fmla="*/ 76 w 82"/>
                      <a:gd name="T1" fmla="*/ 62 h 87"/>
                      <a:gd name="T2" fmla="*/ 2 w 82"/>
                      <a:gd name="T3" fmla="*/ 9 h 87"/>
                      <a:gd name="T4" fmla="*/ 8 w 82"/>
                      <a:gd name="T5" fmla="*/ 1 h 87"/>
                      <a:gd name="T6" fmla="*/ 76 w 82"/>
                      <a:gd name="T7" fmla="*/ 62 h 87"/>
                    </a:gdLst>
                    <a:ahLst/>
                    <a:cxnLst>
                      <a:cxn ang="0">
                        <a:pos x="T0" y="T1"/>
                      </a:cxn>
                      <a:cxn ang="0">
                        <a:pos x="T2" y="T3"/>
                      </a:cxn>
                      <a:cxn ang="0">
                        <a:pos x="T4" y="T5"/>
                      </a:cxn>
                      <a:cxn ang="0">
                        <a:pos x="T6" y="T7"/>
                      </a:cxn>
                    </a:cxnLst>
                    <a:rect l="0" t="0" r="r" b="b"/>
                    <a:pathLst>
                      <a:path w="82" h="87">
                        <a:moveTo>
                          <a:pt x="76" y="62"/>
                        </a:moveTo>
                        <a:cubicBezTo>
                          <a:pt x="76" y="62"/>
                          <a:pt x="36" y="87"/>
                          <a:pt x="2" y="9"/>
                        </a:cubicBezTo>
                        <a:cubicBezTo>
                          <a:pt x="0" y="5"/>
                          <a:pt x="4" y="0"/>
                          <a:pt x="8" y="1"/>
                        </a:cubicBezTo>
                        <a:cubicBezTo>
                          <a:pt x="30" y="5"/>
                          <a:pt x="82" y="19"/>
                          <a:pt x="76" y="62"/>
                        </a:cubicBezTo>
                        <a:close/>
                      </a:path>
                    </a:pathLst>
                  </a:custGeom>
                  <a:solidFill>
                    <a:srgbClr val="8379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6" name="Freeform 4254">
                    <a:extLst>
                      <a:ext uri="{FF2B5EF4-FFF2-40B4-BE49-F238E27FC236}">
                        <a16:creationId xmlns:a16="http://schemas.microsoft.com/office/drawing/2014/main" id="{8990E2B9-9220-F050-76C0-4602EC4322A7}"/>
                      </a:ext>
                    </a:extLst>
                  </p:cNvPr>
                  <p:cNvSpPr>
                    <a:spLocks/>
                  </p:cNvSpPr>
                  <p:nvPr/>
                </p:nvSpPr>
                <p:spPr bwMode="auto">
                  <a:xfrm>
                    <a:off x="11947451" y="10935827"/>
                    <a:ext cx="824639" cy="690389"/>
                  </a:xfrm>
                  <a:custGeom>
                    <a:avLst/>
                    <a:gdLst>
                      <a:gd name="T0" fmla="*/ 49 w 50"/>
                      <a:gd name="T1" fmla="*/ 41 h 41"/>
                      <a:gd name="T2" fmla="*/ 50 w 50"/>
                      <a:gd name="T3" fmla="*/ 41 h 41"/>
                      <a:gd name="T4" fmla="*/ 50 w 50"/>
                      <a:gd name="T5" fmla="*/ 40 h 41"/>
                      <a:gd name="T6" fmla="*/ 1 w 50"/>
                      <a:gd name="T7" fmla="*/ 0 h 41"/>
                      <a:gd name="T8" fmla="*/ 0 w 50"/>
                      <a:gd name="T9" fmla="*/ 0 h 41"/>
                      <a:gd name="T10" fmla="*/ 0 w 50"/>
                      <a:gd name="T11" fmla="*/ 2 h 41"/>
                      <a:gd name="T12" fmla="*/ 49 w 50"/>
                      <a:gd name="T13" fmla="*/ 41 h 41"/>
                      <a:gd name="T14" fmla="*/ 49 w 50"/>
                      <a:gd name="T15" fmla="*/ 41 h 4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 h="41">
                        <a:moveTo>
                          <a:pt x="49" y="41"/>
                        </a:moveTo>
                        <a:cubicBezTo>
                          <a:pt x="50" y="41"/>
                          <a:pt x="50" y="41"/>
                          <a:pt x="50" y="41"/>
                        </a:cubicBezTo>
                        <a:cubicBezTo>
                          <a:pt x="50" y="41"/>
                          <a:pt x="50" y="40"/>
                          <a:pt x="50" y="40"/>
                        </a:cubicBezTo>
                        <a:cubicBezTo>
                          <a:pt x="1" y="0"/>
                          <a:pt x="1" y="0"/>
                          <a:pt x="1" y="0"/>
                        </a:cubicBezTo>
                        <a:cubicBezTo>
                          <a:pt x="1" y="0"/>
                          <a:pt x="0" y="0"/>
                          <a:pt x="0" y="0"/>
                        </a:cubicBezTo>
                        <a:cubicBezTo>
                          <a:pt x="0" y="1"/>
                          <a:pt x="0" y="1"/>
                          <a:pt x="0" y="2"/>
                        </a:cubicBezTo>
                        <a:cubicBezTo>
                          <a:pt x="49" y="41"/>
                          <a:pt x="49" y="41"/>
                          <a:pt x="49" y="41"/>
                        </a:cubicBezTo>
                        <a:cubicBezTo>
                          <a:pt x="49" y="41"/>
                          <a:pt x="49" y="41"/>
                          <a:pt x="49" y="41"/>
                        </a:cubicBezTo>
                        <a:close/>
                      </a:path>
                    </a:pathLst>
                  </a:custGeom>
                  <a:solidFill>
                    <a:srgbClr val="4B41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10" name="Group 209">
                  <a:extLst>
                    <a:ext uri="{FF2B5EF4-FFF2-40B4-BE49-F238E27FC236}">
                      <a16:creationId xmlns:a16="http://schemas.microsoft.com/office/drawing/2014/main" id="{E2DEB0A8-6E9F-4156-D3A8-AD910C0639C4}"/>
                    </a:ext>
                  </a:extLst>
                </p:cNvPr>
                <p:cNvGrpSpPr/>
                <p:nvPr/>
              </p:nvGrpSpPr>
              <p:grpSpPr>
                <a:xfrm>
                  <a:off x="13265290" y="10227467"/>
                  <a:ext cx="877747" cy="798365"/>
                  <a:chOff x="12854791" y="10175948"/>
                  <a:chExt cx="1649264" cy="798365"/>
                </a:xfrm>
              </p:grpSpPr>
              <p:sp>
                <p:nvSpPr>
                  <p:cNvPr id="211" name="Freeform 4255">
                    <a:extLst>
                      <a:ext uri="{FF2B5EF4-FFF2-40B4-BE49-F238E27FC236}">
                        <a16:creationId xmlns:a16="http://schemas.microsoft.com/office/drawing/2014/main" id="{A9B63387-B8B9-5194-77F8-97EE53129B37}"/>
                      </a:ext>
                    </a:extLst>
                  </p:cNvPr>
                  <p:cNvSpPr>
                    <a:spLocks/>
                  </p:cNvSpPr>
                  <p:nvPr/>
                </p:nvSpPr>
                <p:spPr bwMode="auto">
                  <a:xfrm>
                    <a:off x="12854791" y="10175948"/>
                    <a:ext cx="1649264" cy="798365"/>
                  </a:xfrm>
                  <a:custGeom>
                    <a:avLst/>
                    <a:gdLst>
                      <a:gd name="T0" fmla="*/ 0 w 99"/>
                      <a:gd name="T1" fmla="*/ 0 h 65"/>
                      <a:gd name="T2" fmla="*/ 3 w 99"/>
                      <a:gd name="T3" fmla="*/ 13 h 65"/>
                      <a:gd name="T4" fmla="*/ 4 w 99"/>
                      <a:gd name="T5" fmla="*/ 17 h 65"/>
                      <a:gd name="T6" fmla="*/ 6 w 99"/>
                      <a:gd name="T7" fmla="*/ 25 h 65"/>
                      <a:gd name="T8" fmla="*/ 7 w 99"/>
                      <a:gd name="T9" fmla="*/ 29 h 65"/>
                      <a:gd name="T10" fmla="*/ 13 w 99"/>
                      <a:gd name="T11" fmla="*/ 60 h 65"/>
                      <a:gd name="T12" fmla="*/ 20 w 99"/>
                      <a:gd name="T13" fmla="*/ 65 h 65"/>
                      <a:gd name="T14" fmla="*/ 79 w 99"/>
                      <a:gd name="T15" fmla="*/ 65 h 65"/>
                      <a:gd name="T16" fmla="*/ 86 w 99"/>
                      <a:gd name="T17" fmla="*/ 60 h 65"/>
                      <a:gd name="T18" fmla="*/ 93 w 99"/>
                      <a:gd name="T19" fmla="*/ 29 h 65"/>
                      <a:gd name="T20" fmla="*/ 94 w 99"/>
                      <a:gd name="T21" fmla="*/ 25 h 65"/>
                      <a:gd name="T22" fmla="*/ 96 w 99"/>
                      <a:gd name="T23" fmla="*/ 17 h 65"/>
                      <a:gd name="T24" fmla="*/ 97 w 99"/>
                      <a:gd name="T25" fmla="*/ 13 h 65"/>
                      <a:gd name="T26" fmla="*/ 99 w 99"/>
                      <a:gd name="T27" fmla="*/ 0 h 65"/>
                      <a:gd name="T28" fmla="*/ 0 w 99"/>
                      <a:gd name="T29" fmla="*/ 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9" h="65">
                        <a:moveTo>
                          <a:pt x="0" y="0"/>
                        </a:moveTo>
                        <a:cubicBezTo>
                          <a:pt x="3" y="13"/>
                          <a:pt x="3" y="13"/>
                          <a:pt x="3" y="13"/>
                        </a:cubicBezTo>
                        <a:cubicBezTo>
                          <a:pt x="4" y="17"/>
                          <a:pt x="4" y="17"/>
                          <a:pt x="4" y="17"/>
                        </a:cubicBezTo>
                        <a:cubicBezTo>
                          <a:pt x="6" y="25"/>
                          <a:pt x="6" y="25"/>
                          <a:pt x="6" y="25"/>
                        </a:cubicBezTo>
                        <a:cubicBezTo>
                          <a:pt x="7" y="29"/>
                          <a:pt x="7" y="29"/>
                          <a:pt x="7" y="29"/>
                        </a:cubicBezTo>
                        <a:cubicBezTo>
                          <a:pt x="13" y="60"/>
                          <a:pt x="13" y="60"/>
                          <a:pt x="13" y="60"/>
                        </a:cubicBezTo>
                        <a:cubicBezTo>
                          <a:pt x="14" y="63"/>
                          <a:pt x="17" y="65"/>
                          <a:pt x="20" y="65"/>
                        </a:cubicBezTo>
                        <a:cubicBezTo>
                          <a:pt x="79" y="65"/>
                          <a:pt x="79" y="65"/>
                          <a:pt x="79" y="65"/>
                        </a:cubicBezTo>
                        <a:cubicBezTo>
                          <a:pt x="83" y="65"/>
                          <a:pt x="86" y="63"/>
                          <a:pt x="86" y="60"/>
                        </a:cubicBezTo>
                        <a:cubicBezTo>
                          <a:pt x="93" y="29"/>
                          <a:pt x="93" y="29"/>
                          <a:pt x="93" y="29"/>
                        </a:cubicBezTo>
                        <a:cubicBezTo>
                          <a:pt x="94" y="25"/>
                          <a:pt x="94" y="25"/>
                          <a:pt x="94" y="25"/>
                        </a:cubicBezTo>
                        <a:cubicBezTo>
                          <a:pt x="96" y="17"/>
                          <a:pt x="96" y="17"/>
                          <a:pt x="96" y="17"/>
                        </a:cubicBezTo>
                        <a:cubicBezTo>
                          <a:pt x="97" y="13"/>
                          <a:pt x="97" y="13"/>
                          <a:pt x="97" y="13"/>
                        </a:cubicBezTo>
                        <a:cubicBezTo>
                          <a:pt x="99" y="0"/>
                          <a:pt x="99" y="0"/>
                          <a:pt x="99" y="0"/>
                        </a:cubicBezTo>
                        <a:lnTo>
                          <a:pt x="0" y="0"/>
                        </a:lnTo>
                        <a:close/>
                      </a:path>
                    </a:pathLst>
                  </a:custGeom>
                  <a:solidFill>
                    <a:srgbClr val="A0AB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2" name="Freeform 4256">
                    <a:extLst>
                      <a:ext uri="{FF2B5EF4-FFF2-40B4-BE49-F238E27FC236}">
                        <a16:creationId xmlns:a16="http://schemas.microsoft.com/office/drawing/2014/main" id="{CB177E8E-B56E-BD0B-616E-A4DB5D4F2CFB}"/>
                      </a:ext>
                    </a:extLst>
                  </p:cNvPr>
                  <p:cNvSpPr>
                    <a:spLocks/>
                  </p:cNvSpPr>
                  <p:nvPr/>
                </p:nvSpPr>
                <p:spPr bwMode="auto">
                  <a:xfrm>
                    <a:off x="12919627" y="10365889"/>
                    <a:ext cx="1572550" cy="76708"/>
                  </a:xfrm>
                  <a:custGeom>
                    <a:avLst/>
                    <a:gdLst>
                      <a:gd name="T0" fmla="*/ 0 w 82"/>
                      <a:gd name="T1" fmla="*/ 0 h 4"/>
                      <a:gd name="T2" fmla="*/ 1 w 82"/>
                      <a:gd name="T3" fmla="*/ 4 h 4"/>
                      <a:gd name="T4" fmla="*/ 81 w 82"/>
                      <a:gd name="T5" fmla="*/ 4 h 4"/>
                      <a:gd name="T6" fmla="*/ 82 w 82"/>
                      <a:gd name="T7" fmla="*/ 0 h 4"/>
                      <a:gd name="T8" fmla="*/ 0 w 82"/>
                      <a:gd name="T9" fmla="*/ 0 h 4"/>
                    </a:gdLst>
                    <a:ahLst/>
                    <a:cxnLst>
                      <a:cxn ang="0">
                        <a:pos x="T0" y="T1"/>
                      </a:cxn>
                      <a:cxn ang="0">
                        <a:pos x="T2" y="T3"/>
                      </a:cxn>
                      <a:cxn ang="0">
                        <a:pos x="T4" y="T5"/>
                      </a:cxn>
                      <a:cxn ang="0">
                        <a:pos x="T6" y="T7"/>
                      </a:cxn>
                      <a:cxn ang="0">
                        <a:pos x="T8" y="T9"/>
                      </a:cxn>
                    </a:cxnLst>
                    <a:rect l="0" t="0" r="r" b="b"/>
                    <a:pathLst>
                      <a:path w="82" h="4">
                        <a:moveTo>
                          <a:pt x="0" y="0"/>
                        </a:moveTo>
                        <a:lnTo>
                          <a:pt x="1" y="4"/>
                        </a:lnTo>
                        <a:lnTo>
                          <a:pt x="81" y="4"/>
                        </a:lnTo>
                        <a:lnTo>
                          <a:pt x="82" y="0"/>
                        </a:lnTo>
                        <a:lnTo>
                          <a:pt x="0" y="0"/>
                        </a:lnTo>
                        <a:close/>
                      </a:path>
                    </a:pathLst>
                  </a:custGeom>
                  <a:solidFill>
                    <a:srgbClr val="8D97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3" name="Freeform 4257">
                    <a:extLst>
                      <a:ext uri="{FF2B5EF4-FFF2-40B4-BE49-F238E27FC236}">
                        <a16:creationId xmlns:a16="http://schemas.microsoft.com/office/drawing/2014/main" id="{D5827A1B-A8D2-E7B9-6F3C-F3342C2566C6}"/>
                      </a:ext>
                    </a:extLst>
                  </p:cNvPr>
                  <p:cNvSpPr>
                    <a:spLocks/>
                  </p:cNvSpPr>
                  <p:nvPr/>
                </p:nvSpPr>
                <p:spPr bwMode="auto">
                  <a:xfrm>
                    <a:off x="12950678" y="10597849"/>
                    <a:ext cx="1476670" cy="57536"/>
                  </a:xfrm>
                  <a:custGeom>
                    <a:avLst/>
                    <a:gdLst>
                      <a:gd name="T0" fmla="*/ 0 w 77"/>
                      <a:gd name="T1" fmla="*/ 0 h 3"/>
                      <a:gd name="T2" fmla="*/ 1 w 77"/>
                      <a:gd name="T3" fmla="*/ 3 h 3"/>
                      <a:gd name="T4" fmla="*/ 76 w 77"/>
                      <a:gd name="T5" fmla="*/ 3 h 3"/>
                      <a:gd name="T6" fmla="*/ 77 w 77"/>
                      <a:gd name="T7" fmla="*/ 0 h 3"/>
                      <a:gd name="T8" fmla="*/ 0 w 77"/>
                      <a:gd name="T9" fmla="*/ 0 h 3"/>
                    </a:gdLst>
                    <a:ahLst/>
                    <a:cxnLst>
                      <a:cxn ang="0">
                        <a:pos x="T0" y="T1"/>
                      </a:cxn>
                      <a:cxn ang="0">
                        <a:pos x="T2" y="T3"/>
                      </a:cxn>
                      <a:cxn ang="0">
                        <a:pos x="T4" y="T5"/>
                      </a:cxn>
                      <a:cxn ang="0">
                        <a:pos x="T6" y="T7"/>
                      </a:cxn>
                      <a:cxn ang="0">
                        <a:pos x="T8" y="T9"/>
                      </a:cxn>
                    </a:cxnLst>
                    <a:rect l="0" t="0" r="r" b="b"/>
                    <a:pathLst>
                      <a:path w="77" h="3">
                        <a:moveTo>
                          <a:pt x="0" y="0"/>
                        </a:moveTo>
                        <a:lnTo>
                          <a:pt x="1" y="3"/>
                        </a:lnTo>
                        <a:lnTo>
                          <a:pt x="76" y="3"/>
                        </a:lnTo>
                        <a:lnTo>
                          <a:pt x="77" y="0"/>
                        </a:lnTo>
                        <a:lnTo>
                          <a:pt x="0" y="0"/>
                        </a:lnTo>
                        <a:close/>
                      </a:path>
                    </a:pathLst>
                  </a:custGeom>
                  <a:solidFill>
                    <a:srgbClr val="8D97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
            <p:nvSpPr>
              <p:cNvPr id="206" name="Freeform 4254">
                <a:extLst>
                  <a:ext uri="{FF2B5EF4-FFF2-40B4-BE49-F238E27FC236}">
                    <a16:creationId xmlns:a16="http://schemas.microsoft.com/office/drawing/2014/main" id="{E2F4D795-066A-8878-31CE-616392D302A5}"/>
                  </a:ext>
                </a:extLst>
              </p:cNvPr>
              <p:cNvSpPr>
                <a:spLocks/>
              </p:cNvSpPr>
              <p:nvPr/>
            </p:nvSpPr>
            <p:spPr bwMode="auto">
              <a:xfrm rot="382393" flipH="1">
                <a:off x="-1725353" y="7930637"/>
                <a:ext cx="654860" cy="932454"/>
              </a:xfrm>
              <a:custGeom>
                <a:avLst/>
                <a:gdLst>
                  <a:gd name="T0" fmla="*/ 49 w 50"/>
                  <a:gd name="T1" fmla="*/ 41 h 41"/>
                  <a:gd name="T2" fmla="*/ 50 w 50"/>
                  <a:gd name="T3" fmla="*/ 41 h 41"/>
                  <a:gd name="T4" fmla="*/ 50 w 50"/>
                  <a:gd name="T5" fmla="*/ 40 h 41"/>
                  <a:gd name="T6" fmla="*/ 1 w 50"/>
                  <a:gd name="T7" fmla="*/ 0 h 41"/>
                  <a:gd name="T8" fmla="*/ 0 w 50"/>
                  <a:gd name="T9" fmla="*/ 0 h 41"/>
                  <a:gd name="T10" fmla="*/ 0 w 50"/>
                  <a:gd name="T11" fmla="*/ 2 h 41"/>
                  <a:gd name="T12" fmla="*/ 49 w 50"/>
                  <a:gd name="T13" fmla="*/ 41 h 41"/>
                  <a:gd name="T14" fmla="*/ 49 w 50"/>
                  <a:gd name="T15" fmla="*/ 41 h 4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 h="41">
                    <a:moveTo>
                      <a:pt x="49" y="41"/>
                    </a:moveTo>
                    <a:cubicBezTo>
                      <a:pt x="50" y="41"/>
                      <a:pt x="50" y="41"/>
                      <a:pt x="50" y="41"/>
                    </a:cubicBezTo>
                    <a:cubicBezTo>
                      <a:pt x="50" y="41"/>
                      <a:pt x="50" y="40"/>
                      <a:pt x="50" y="40"/>
                    </a:cubicBezTo>
                    <a:cubicBezTo>
                      <a:pt x="1" y="0"/>
                      <a:pt x="1" y="0"/>
                      <a:pt x="1" y="0"/>
                    </a:cubicBezTo>
                    <a:cubicBezTo>
                      <a:pt x="1" y="0"/>
                      <a:pt x="0" y="0"/>
                      <a:pt x="0" y="0"/>
                    </a:cubicBezTo>
                    <a:cubicBezTo>
                      <a:pt x="0" y="1"/>
                      <a:pt x="0" y="1"/>
                      <a:pt x="0" y="2"/>
                    </a:cubicBezTo>
                    <a:cubicBezTo>
                      <a:pt x="49" y="41"/>
                      <a:pt x="49" y="41"/>
                      <a:pt x="49" y="41"/>
                    </a:cubicBezTo>
                    <a:cubicBezTo>
                      <a:pt x="49" y="41"/>
                      <a:pt x="49" y="41"/>
                      <a:pt x="49" y="41"/>
                    </a:cubicBezTo>
                    <a:close/>
                  </a:path>
                </a:pathLst>
              </a:custGeom>
              <a:solidFill>
                <a:srgbClr val="837847"/>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74" name="Group 73">
              <a:extLst>
                <a:ext uri="{FF2B5EF4-FFF2-40B4-BE49-F238E27FC236}">
                  <a16:creationId xmlns:a16="http://schemas.microsoft.com/office/drawing/2014/main" id="{5C0535CE-A56D-C554-6E6C-7D5B319E7D6C}"/>
                </a:ext>
              </a:extLst>
            </p:cNvPr>
            <p:cNvGrpSpPr/>
            <p:nvPr/>
          </p:nvGrpSpPr>
          <p:grpSpPr>
            <a:xfrm>
              <a:off x="7609082" y="5190186"/>
              <a:ext cx="2266226" cy="2992795"/>
              <a:chOff x="20860434" y="3364919"/>
              <a:chExt cx="1683508" cy="2223253"/>
            </a:xfrm>
          </p:grpSpPr>
          <p:grpSp>
            <p:nvGrpSpPr>
              <p:cNvPr id="157" name="Group 156">
                <a:extLst>
                  <a:ext uri="{FF2B5EF4-FFF2-40B4-BE49-F238E27FC236}">
                    <a16:creationId xmlns:a16="http://schemas.microsoft.com/office/drawing/2014/main" id="{8EA4C765-6C76-74E8-C26C-8EA445253543}"/>
                  </a:ext>
                </a:extLst>
              </p:cNvPr>
              <p:cNvGrpSpPr/>
              <p:nvPr/>
            </p:nvGrpSpPr>
            <p:grpSpPr>
              <a:xfrm rot="19839232">
                <a:off x="21349425" y="3364919"/>
                <a:ext cx="1194517" cy="1194515"/>
                <a:chOff x="6943823" y="3183739"/>
                <a:chExt cx="1110191" cy="1110190"/>
              </a:xfrm>
            </p:grpSpPr>
            <p:sp>
              <p:nvSpPr>
                <p:cNvPr id="190" name="Freeform 855">
                  <a:extLst>
                    <a:ext uri="{FF2B5EF4-FFF2-40B4-BE49-F238E27FC236}">
                      <a16:creationId xmlns:a16="http://schemas.microsoft.com/office/drawing/2014/main" id="{133BFC97-53B2-ECB8-08C2-B9612A02A2AD}"/>
                    </a:ext>
                  </a:extLst>
                </p:cNvPr>
                <p:cNvSpPr>
                  <a:spLocks/>
                </p:cNvSpPr>
                <p:nvPr/>
              </p:nvSpPr>
              <p:spPr bwMode="auto">
                <a:xfrm>
                  <a:off x="6943823" y="3183739"/>
                  <a:ext cx="1110190" cy="1110190"/>
                </a:xfrm>
                <a:custGeom>
                  <a:avLst/>
                  <a:gdLst>
                    <a:gd name="T0" fmla="*/ 113 w 127"/>
                    <a:gd name="T1" fmla="*/ 90 h 127"/>
                    <a:gd name="T2" fmla="*/ 38 w 127"/>
                    <a:gd name="T3" fmla="*/ 113 h 127"/>
                    <a:gd name="T4" fmla="*/ 15 w 127"/>
                    <a:gd name="T5" fmla="*/ 37 h 127"/>
                    <a:gd name="T6" fmla="*/ 90 w 127"/>
                    <a:gd name="T7" fmla="*/ 15 h 127"/>
                    <a:gd name="T8" fmla="*/ 113 w 127"/>
                    <a:gd name="T9" fmla="*/ 90 h 127"/>
                  </a:gdLst>
                  <a:ahLst/>
                  <a:cxnLst>
                    <a:cxn ang="0">
                      <a:pos x="T0" y="T1"/>
                    </a:cxn>
                    <a:cxn ang="0">
                      <a:pos x="T2" y="T3"/>
                    </a:cxn>
                    <a:cxn ang="0">
                      <a:pos x="T4" y="T5"/>
                    </a:cxn>
                    <a:cxn ang="0">
                      <a:pos x="T6" y="T7"/>
                    </a:cxn>
                    <a:cxn ang="0">
                      <a:pos x="T8" y="T9"/>
                    </a:cxn>
                  </a:cxnLst>
                  <a:rect l="0" t="0" r="r" b="b"/>
                  <a:pathLst>
                    <a:path w="127" h="127">
                      <a:moveTo>
                        <a:pt x="113" y="90"/>
                      </a:moveTo>
                      <a:cubicBezTo>
                        <a:pt x="98" y="117"/>
                        <a:pt x="65" y="127"/>
                        <a:pt x="38" y="113"/>
                      </a:cubicBezTo>
                      <a:cubicBezTo>
                        <a:pt x="10" y="98"/>
                        <a:pt x="0" y="65"/>
                        <a:pt x="15" y="37"/>
                      </a:cubicBezTo>
                      <a:cubicBezTo>
                        <a:pt x="29" y="10"/>
                        <a:pt x="63" y="0"/>
                        <a:pt x="90" y="15"/>
                      </a:cubicBezTo>
                      <a:cubicBezTo>
                        <a:pt x="117" y="29"/>
                        <a:pt x="127" y="63"/>
                        <a:pt x="113" y="90"/>
                      </a:cubicBezTo>
                    </a:path>
                  </a:pathLst>
                </a:custGeom>
                <a:solidFill>
                  <a:srgbClr val="FEDF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1" name="Freeform 856">
                  <a:extLst>
                    <a:ext uri="{FF2B5EF4-FFF2-40B4-BE49-F238E27FC236}">
                      <a16:creationId xmlns:a16="http://schemas.microsoft.com/office/drawing/2014/main" id="{178C5527-D9F3-A6B1-08C1-EB784691E038}"/>
                    </a:ext>
                  </a:extLst>
                </p:cNvPr>
                <p:cNvSpPr>
                  <a:spLocks/>
                </p:cNvSpPr>
                <p:nvPr/>
              </p:nvSpPr>
              <p:spPr bwMode="auto">
                <a:xfrm>
                  <a:off x="7063705" y="3183739"/>
                  <a:ext cx="990309" cy="787036"/>
                </a:xfrm>
                <a:custGeom>
                  <a:avLst/>
                  <a:gdLst>
                    <a:gd name="T0" fmla="*/ 76 w 113"/>
                    <a:gd name="T1" fmla="*/ 15 h 90"/>
                    <a:gd name="T2" fmla="*/ 99 w 113"/>
                    <a:gd name="T3" fmla="*/ 90 h 90"/>
                    <a:gd name="T4" fmla="*/ 99 w 113"/>
                    <a:gd name="T5" fmla="*/ 90 h 90"/>
                    <a:gd name="T6" fmla="*/ 76 w 113"/>
                    <a:gd name="T7" fmla="*/ 15 h 90"/>
                    <a:gd name="T8" fmla="*/ 1 w 113"/>
                    <a:gd name="T9" fmla="*/ 37 h 90"/>
                    <a:gd name="T10" fmla="*/ 0 w 113"/>
                    <a:gd name="T11" fmla="*/ 38 h 90"/>
                    <a:gd name="T12" fmla="*/ 76 w 113"/>
                    <a:gd name="T13" fmla="*/ 15 h 90"/>
                  </a:gdLst>
                  <a:ahLst/>
                  <a:cxnLst>
                    <a:cxn ang="0">
                      <a:pos x="T0" y="T1"/>
                    </a:cxn>
                    <a:cxn ang="0">
                      <a:pos x="T2" y="T3"/>
                    </a:cxn>
                    <a:cxn ang="0">
                      <a:pos x="T4" y="T5"/>
                    </a:cxn>
                    <a:cxn ang="0">
                      <a:pos x="T6" y="T7"/>
                    </a:cxn>
                    <a:cxn ang="0">
                      <a:pos x="T8" y="T9"/>
                    </a:cxn>
                    <a:cxn ang="0">
                      <a:pos x="T10" y="T11"/>
                    </a:cxn>
                    <a:cxn ang="0">
                      <a:pos x="T12" y="T13"/>
                    </a:cxn>
                  </a:cxnLst>
                  <a:rect l="0" t="0" r="r" b="b"/>
                  <a:pathLst>
                    <a:path w="113" h="90">
                      <a:moveTo>
                        <a:pt x="76" y="15"/>
                      </a:moveTo>
                      <a:cubicBezTo>
                        <a:pt x="103" y="30"/>
                        <a:pt x="113" y="63"/>
                        <a:pt x="99" y="90"/>
                      </a:cubicBezTo>
                      <a:cubicBezTo>
                        <a:pt x="99" y="90"/>
                        <a:pt x="99" y="90"/>
                        <a:pt x="99" y="90"/>
                      </a:cubicBezTo>
                      <a:cubicBezTo>
                        <a:pt x="113" y="63"/>
                        <a:pt x="103" y="29"/>
                        <a:pt x="76" y="15"/>
                      </a:cubicBezTo>
                      <a:cubicBezTo>
                        <a:pt x="49" y="0"/>
                        <a:pt x="15" y="10"/>
                        <a:pt x="1" y="37"/>
                      </a:cubicBezTo>
                      <a:cubicBezTo>
                        <a:pt x="1" y="38"/>
                        <a:pt x="0" y="38"/>
                        <a:pt x="0" y="38"/>
                      </a:cubicBezTo>
                      <a:cubicBezTo>
                        <a:pt x="15" y="11"/>
                        <a:pt x="49" y="1"/>
                        <a:pt x="76" y="15"/>
                      </a:cubicBezTo>
                    </a:path>
                  </a:pathLst>
                </a:custGeom>
                <a:solidFill>
                  <a:srgbClr val="FEEA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2" name="Freeform 857">
                  <a:extLst>
                    <a:ext uri="{FF2B5EF4-FFF2-40B4-BE49-F238E27FC236}">
                      <a16:creationId xmlns:a16="http://schemas.microsoft.com/office/drawing/2014/main" id="{19306BF6-2A4D-61AE-8F73-CD8C98A1987F}"/>
                    </a:ext>
                  </a:extLst>
                </p:cNvPr>
                <p:cNvSpPr>
                  <a:spLocks/>
                </p:cNvSpPr>
                <p:nvPr/>
              </p:nvSpPr>
              <p:spPr bwMode="auto">
                <a:xfrm>
                  <a:off x="7058491" y="3287982"/>
                  <a:ext cx="891279" cy="901704"/>
                </a:xfrm>
                <a:custGeom>
                  <a:avLst/>
                  <a:gdLst>
                    <a:gd name="T0" fmla="*/ 30 w 102"/>
                    <a:gd name="T1" fmla="*/ 91 h 103"/>
                    <a:gd name="T2" fmla="*/ 11 w 102"/>
                    <a:gd name="T3" fmla="*/ 31 h 103"/>
                    <a:gd name="T4" fmla="*/ 72 w 102"/>
                    <a:gd name="T5" fmla="*/ 12 h 103"/>
                    <a:gd name="T6" fmla="*/ 90 w 102"/>
                    <a:gd name="T7" fmla="*/ 73 h 103"/>
                    <a:gd name="T8" fmla="*/ 30 w 102"/>
                    <a:gd name="T9" fmla="*/ 91 h 103"/>
                  </a:gdLst>
                  <a:ahLst/>
                  <a:cxnLst>
                    <a:cxn ang="0">
                      <a:pos x="T0" y="T1"/>
                    </a:cxn>
                    <a:cxn ang="0">
                      <a:pos x="T2" y="T3"/>
                    </a:cxn>
                    <a:cxn ang="0">
                      <a:pos x="T4" y="T5"/>
                    </a:cxn>
                    <a:cxn ang="0">
                      <a:pos x="T6" y="T7"/>
                    </a:cxn>
                    <a:cxn ang="0">
                      <a:pos x="T8" y="T9"/>
                    </a:cxn>
                  </a:cxnLst>
                  <a:rect l="0" t="0" r="r" b="b"/>
                  <a:pathLst>
                    <a:path w="102" h="103">
                      <a:moveTo>
                        <a:pt x="30" y="91"/>
                      </a:moveTo>
                      <a:cubicBezTo>
                        <a:pt x="8" y="80"/>
                        <a:pt x="0" y="52"/>
                        <a:pt x="11" y="31"/>
                      </a:cubicBezTo>
                      <a:cubicBezTo>
                        <a:pt x="23" y="9"/>
                        <a:pt x="50" y="0"/>
                        <a:pt x="72" y="12"/>
                      </a:cubicBezTo>
                      <a:cubicBezTo>
                        <a:pt x="94" y="24"/>
                        <a:pt x="102" y="51"/>
                        <a:pt x="90" y="73"/>
                      </a:cubicBezTo>
                      <a:cubicBezTo>
                        <a:pt x="79" y="95"/>
                        <a:pt x="52" y="103"/>
                        <a:pt x="30" y="91"/>
                      </a:cubicBezTo>
                    </a:path>
                  </a:pathLst>
                </a:custGeom>
                <a:solidFill>
                  <a:srgbClr val="E7BD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3" name="Freeform 858">
                  <a:extLst>
                    <a:ext uri="{FF2B5EF4-FFF2-40B4-BE49-F238E27FC236}">
                      <a16:creationId xmlns:a16="http://schemas.microsoft.com/office/drawing/2014/main" id="{749DEAC4-6521-4931-0288-D34583A7C567}"/>
                    </a:ext>
                  </a:extLst>
                </p:cNvPr>
                <p:cNvSpPr>
                  <a:spLocks/>
                </p:cNvSpPr>
                <p:nvPr/>
              </p:nvSpPr>
              <p:spPr bwMode="auto">
                <a:xfrm>
                  <a:off x="7152310" y="3287982"/>
                  <a:ext cx="797461" cy="646307"/>
                </a:xfrm>
                <a:custGeom>
                  <a:avLst/>
                  <a:gdLst>
                    <a:gd name="T0" fmla="*/ 60 w 91"/>
                    <a:gd name="T1" fmla="*/ 14 h 74"/>
                    <a:gd name="T2" fmla="*/ 79 w 91"/>
                    <a:gd name="T3" fmla="*/ 74 h 74"/>
                    <a:gd name="T4" fmla="*/ 79 w 91"/>
                    <a:gd name="T5" fmla="*/ 73 h 74"/>
                    <a:gd name="T6" fmla="*/ 61 w 91"/>
                    <a:gd name="T7" fmla="*/ 12 h 74"/>
                    <a:gd name="T8" fmla="*/ 0 w 91"/>
                    <a:gd name="T9" fmla="*/ 31 h 74"/>
                    <a:gd name="T10" fmla="*/ 0 w 91"/>
                    <a:gd name="T11" fmla="*/ 32 h 74"/>
                    <a:gd name="T12" fmla="*/ 60 w 91"/>
                    <a:gd name="T13" fmla="*/ 14 h 74"/>
                  </a:gdLst>
                  <a:ahLst/>
                  <a:cxnLst>
                    <a:cxn ang="0">
                      <a:pos x="T0" y="T1"/>
                    </a:cxn>
                    <a:cxn ang="0">
                      <a:pos x="T2" y="T3"/>
                    </a:cxn>
                    <a:cxn ang="0">
                      <a:pos x="T4" y="T5"/>
                    </a:cxn>
                    <a:cxn ang="0">
                      <a:pos x="T6" y="T7"/>
                    </a:cxn>
                    <a:cxn ang="0">
                      <a:pos x="T8" y="T9"/>
                    </a:cxn>
                    <a:cxn ang="0">
                      <a:pos x="T10" y="T11"/>
                    </a:cxn>
                    <a:cxn ang="0">
                      <a:pos x="T12" y="T13"/>
                    </a:cxn>
                  </a:cxnLst>
                  <a:rect l="0" t="0" r="r" b="b"/>
                  <a:pathLst>
                    <a:path w="91" h="74">
                      <a:moveTo>
                        <a:pt x="60" y="14"/>
                      </a:moveTo>
                      <a:cubicBezTo>
                        <a:pt x="81" y="25"/>
                        <a:pt x="90" y="52"/>
                        <a:pt x="79" y="74"/>
                      </a:cubicBezTo>
                      <a:cubicBezTo>
                        <a:pt x="79" y="73"/>
                        <a:pt x="79" y="73"/>
                        <a:pt x="79" y="73"/>
                      </a:cubicBezTo>
                      <a:cubicBezTo>
                        <a:pt x="91" y="51"/>
                        <a:pt x="83" y="24"/>
                        <a:pt x="61" y="12"/>
                      </a:cubicBezTo>
                      <a:cubicBezTo>
                        <a:pt x="39" y="0"/>
                        <a:pt x="12" y="9"/>
                        <a:pt x="0" y="31"/>
                      </a:cubicBezTo>
                      <a:cubicBezTo>
                        <a:pt x="0" y="31"/>
                        <a:pt x="0" y="31"/>
                        <a:pt x="0" y="32"/>
                      </a:cubicBezTo>
                      <a:cubicBezTo>
                        <a:pt x="12" y="10"/>
                        <a:pt x="38" y="3"/>
                        <a:pt x="60" y="14"/>
                      </a:cubicBezTo>
                    </a:path>
                  </a:pathLst>
                </a:custGeom>
                <a:solidFill>
                  <a:srgbClr val="D2AD2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4" name="Freeform 859">
                  <a:extLst>
                    <a:ext uri="{FF2B5EF4-FFF2-40B4-BE49-F238E27FC236}">
                      <a16:creationId xmlns:a16="http://schemas.microsoft.com/office/drawing/2014/main" id="{27297BF8-ADB1-B447-4C80-4DDEAEDC182C}"/>
                    </a:ext>
                  </a:extLst>
                </p:cNvPr>
                <p:cNvSpPr>
                  <a:spLocks noEditPoints="1"/>
                </p:cNvSpPr>
                <p:nvPr/>
              </p:nvSpPr>
              <p:spPr bwMode="auto">
                <a:xfrm>
                  <a:off x="7282615" y="3486043"/>
                  <a:ext cx="448245" cy="521215"/>
                </a:xfrm>
                <a:custGeom>
                  <a:avLst/>
                  <a:gdLst>
                    <a:gd name="T0" fmla="*/ 23 w 51"/>
                    <a:gd name="T1" fmla="*/ 45 h 59"/>
                    <a:gd name="T2" fmla="*/ 20 w 51"/>
                    <a:gd name="T3" fmla="*/ 44 h 59"/>
                    <a:gd name="T4" fmla="*/ 26 w 51"/>
                    <a:gd name="T5" fmla="*/ 35 h 59"/>
                    <a:gd name="T6" fmla="*/ 27 w 51"/>
                    <a:gd name="T7" fmla="*/ 42 h 59"/>
                    <a:gd name="T8" fmla="*/ 23 w 51"/>
                    <a:gd name="T9" fmla="*/ 45 h 59"/>
                    <a:gd name="T10" fmla="*/ 26 w 51"/>
                    <a:gd name="T11" fmla="*/ 22 h 59"/>
                    <a:gd name="T12" fmla="*/ 26 w 51"/>
                    <a:gd name="T13" fmla="*/ 22 h 59"/>
                    <a:gd name="T14" fmla="*/ 25 w 51"/>
                    <a:gd name="T15" fmla="*/ 15 h 59"/>
                    <a:gd name="T16" fmla="*/ 28 w 51"/>
                    <a:gd name="T17" fmla="*/ 12 h 59"/>
                    <a:gd name="T18" fmla="*/ 28 w 51"/>
                    <a:gd name="T19" fmla="*/ 12 h 59"/>
                    <a:gd name="T20" fmla="*/ 32 w 51"/>
                    <a:gd name="T21" fmla="*/ 13 h 59"/>
                    <a:gd name="T22" fmla="*/ 26 w 51"/>
                    <a:gd name="T23" fmla="*/ 22 h 59"/>
                    <a:gd name="T24" fmla="*/ 40 w 51"/>
                    <a:gd name="T25" fmla="*/ 0 h 59"/>
                    <a:gd name="T26" fmla="*/ 37 w 51"/>
                    <a:gd name="T27" fmla="*/ 6 h 59"/>
                    <a:gd name="T28" fmla="*/ 27 w 51"/>
                    <a:gd name="T29" fmla="*/ 2 h 59"/>
                    <a:gd name="T30" fmla="*/ 16 w 51"/>
                    <a:gd name="T31" fmla="*/ 10 h 59"/>
                    <a:gd name="T32" fmla="*/ 19 w 51"/>
                    <a:gd name="T33" fmla="*/ 28 h 59"/>
                    <a:gd name="T34" fmla="*/ 21 w 51"/>
                    <a:gd name="T35" fmla="*/ 30 h 59"/>
                    <a:gd name="T36" fmla="*/ 14 w 51"/>
                    <a:gd name="T37" fmla="*/ 41 h 59"/>
                    <a:gd name="T38" fmla="*/ 11 w 51"/>
                    <a:gd name="T39" fmla="*/ 39 h 59"/>
                    <a:gd name="T40" fmla="*/ 6 w 51"/>
                    <a:gd name="T41" fmla="*/ 36 h 59"/>
                    <a:gd name="T42" fmla="*/ 4 w 51"/>
                    <a:gd name="T43" fmla="*/ 36 h 59"/>
                    <a:gd name="T44" fmla="*/ 0 w 51"/>
                    <a:gd name="T45" fmla="*/ 42 h 59"/>
                    <a:gd name="T46" fmla="*/ 1 w 51"/>
                    <a:gd name="T47" fmla="*/ 43 h 59"/>
                    <a:gd name="T48" fmla="*/ 9 w 51"/>
                    <a:gd name="T49" fmla="*/ 49 h 59"/>
                    <a:gd name="T50" fmla="*/ 5 w 51"/>
                    <a:gd name="T51" fmla="*/ 55 h 59"/>
                    <a:gd name="T52" fmla="*/ 11 w 51"/>
                    <a:gd name="T53" fmla="*/ 59 h 59"/>
                    <a:gd name="T54" fmla="*/ 15 w 51"/>
                    <a:gd name="T55" fmla="*/ 52 h 59"/>
                    <a:gd name="T56" fmla="*/ 25 w 51"/>
                    <a:gd name="T57" fmla="*/ 55 h 59"/>
                    <a:gd name="T58" fmla="*/ 36 w 51"/>
                    <a:gd name="T59" fmla="*/ 47 h 59"/>
                    <a:gd name="T60" fmla="*/ 33 w 51"/>
                    <a:gd name="T61" fmla="*/ 29 h 59"/>
                    <a:gd name="T62" fmla="*/ 31 w 51"/>
                    <a:gd name="T63" fmla="*/ 27 h 59"/>
                    <a:gd name="T64" fmla="*/ 38 w 51"/>
                    <a:gd name="T65" fmla="*/ 17 h 59"/>
                    <a:gd name="T66" fmla="*/ 45 w 51"/>
                    <a:gd name="T67" fmla="*/ 21 h 59"/>
                    <a:gd name="T68" fmla="*/ 46 w 51"/>
                    <a:gd name="T69" fmla="*/ 22 h 59"/>
                    <a:gd name="T70" fmla="*/ 51 w 51"/>
                    <a:gd name="T71" fmla="*/ 15 h 59"/>
                    <a:gd name="T72" fmla="*/ 49 w 51"/>
                    <a:gd name="T73" fmla="*/ 14 h 59"/>
                    <a:gd name="T74" fmla="*/ 43 w 51"/>
                    <a:gd name="T75" fmla="*/ 9 h 59"/>
                    <a:gd name="T76" fmla="*/ 46 w 51"/>
                    <a:gd name="T77" fmla="*/ 3 h 59"/>
                    <a:gd name="T78" fmla="*/ 40 w 51"/>
                    <a:gd name="T79"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1" h="59">
                      <a:moveTo>
                        <a:pt x="23" y="45"/>
                      </a:moveTo>
                      <a:cubicBezTo>
                        <a:pt x="23" y="45"/>
                        <a:pt x="21" y="45"/>
                        <a:pt x="20" y="44"/>
                      </a:cubicBezTo>
                      <a:cubicBezTo>
                        <a:pt x="26" y="35"/>
                        <a:pt x="26" y="35"/>
                        <a:pt x="26" y="35"/>
                      </a:cubicBezTo>
                      <a:cubicBezTo>
                        <a:pt x="28" y="37"/>
                        <a:pt x="29" y="38"/>
                        <a:pt x="27" y="42"/>
                      </a:cubicBezTo>
                      <a:cubicBezTo>
                        <a:pt x="26" y="44"/>
                        <a:pt x="25" y="45"/>
                        <a:pt x="23" y="45"/>
                      </a:cubicBezTo>
                      <a:moveTo>
                        <a:pt x="26" y="22"/>
                      </a:moveTo>
                      <a:cubicBezTo>
                        <a:pt x="26" y="22"/>
                        <a:pt x="26" y="22"/>
                        <a:pt x="26" y="22"/>
                      </a:cubicBezTo>
                      <a:cubicBezTo>
                        <a:pt x="23" y="20"/>
                        <a:pt x="23" y="19"/>
                        <a:pt x="25" y="15"/>
                      </a:cubicBezTo>
                      <a:cubicBezTo>
                        <a:pt x="26" y="12"/>
                        <a:pt x="27" y="12"/>
                        <a:pt x="28" y="12"/>
                      </a:cubicBezTo>
                      <a:cubicBezTo>
                        <a:pt x="28" y="12"/>
                        <a:pt x="28" y="12"/>
                        <a:pt x="28" y="12"/>
                      </a:cubicBezTo>
                      <a:cubicBezTo>
                        <a:pt x="29" y="12"/>
                        <a:pt x="30" y="12"/>
                        <a:pt x="32" y="13"/>
                      </a:cubicBezTo>
                      <a:cubicBezTo>
                        <a:pt x="26" y="22"/>
                        <a:pt x="26" y="22"/>
                        <a:pt x="26" y="22"/>
                      </a:cubicBezTo>
                      <a:moveTo>
                        <a:pt x="40" y="0"/>
                      </a:moveTo>
                      <a:cubicBezTo>
                        <a:pt x="37" y="6"/>
                        <a:pt x="37" y="6"/>
                        <a:pt x="37" y="6"/>
                      </a:cubicBezTo>
                      <a:cubicBezTo>
                        <a:pt x="33" y="4"/>
                        <a:pt x="30" y="2"/>
                        <a:pt x="27" y="2"/>
                      </a:cubicBezTo>
                      <a:cubicBezTo>
                        <a:pt x="23" y="2"/>
                        <a:pt x="19" y="4"/>
                        <a:pt x="16" y="10"/>
                      </a:cubicBezTo>
                      <a:cubicBezTo>
                        <a:pt x="12" y="18"/>
                        <a:pt x="13" y="23"/>
                        <a:pt x="19" y="28"/>
                      </a:cubicBezTo>
                      <a:cubicBezTo>
                        <a:pt x="21" y="30"/>
                        <a:pt x="21" y="30"/>
                        <a:pt x="21" y="30"/>
                      </a:cubicBezTo>
                      <a:cubicBezTo>
                        <a:pt x="14" y="41"/>
                        <a:pt x="14" y="41"/>
                        <a:pt x="14" y="41"/>
                      </a:cubicBezTo>
                      <a:cubicBezTo>
                        <a:pt x="13" y="41"/>
                        <a:pt x="12" y="40"/>
                        <a:pt x="11" y="39"/>
                      </a:cubicBezTo>
                      <a:cubicBezTo>
                        <a:pt x="9" y="38"/>
                        <a:pt x="8" y="38"/>
                        <a:pt x="6" y="36"/>
                      </a:cubicBezTo>
                      <a:cubicBezTo>
                        <a:pt x="4" y="36"/>
                        <a:pt x="4" y="36"/>
                        <a:pt x="4" y="36"/>
                      </a:cubicBezTo>
                      <a:cubicBezTo>
                        <a:pt x="0" y="42"/>
                        <a:pt x="0" y="42"/>
                        <a:pt x="0" y="42"/>
                      </a:cubicBezTo>
                      <a:cubicBezTo>
                        <a:pt x="1" y="43"/>
                        <a:pt x="1" y="43"/>
                        <a:pt x="1" y="43"/>
                      </a:cubicBezTo>
                      <a:cubicBezTo>
                        <a:pt x="4" y="46"/>
                        <a:pt x="7" y="47"/>
                        <a:pt x="9" y="49"/>
                      </a:cubicBezTo>
                      <a:cubicBezTo>
                        <a:pt x="5" y="55"/>
                        <a:pt x="5" y="55"/>
                        <a:pt x="5" y="55"/>
                      </a:cubicBezTo>
                      <a:cubicBezTo>
                        <a:pt x="11" y="59"/>
                        <a:pt x="11" y="59"/>
                        <a:pt x="11" y="59"/>
                      </a:cubicBezTo>
                      <a:cubicBezTo>
                        <a:pt x="15" y="52"/>
                        <a:pt x="15" y="52"/>
                        <a:pt x="15" y="52"/>
                      </a:cubicBezTo>
                      <a:cubicBezTo>
                        <a:pt x="19" y="54"/>
                        <a:pt x="22" y="55"/>
                        <a:pt x="25" y="55"/>
                      </a:cubicBezTo>
                      <a:cubicBezTo>
                        <a:pt x="29" y="55"/>
                        <a:pt x="32" y="53"/>
                        <a:pt x="36" y="47"/>
                      </a:cubicBezTo>
                      <a:cubicBezTo>
                        <a:pt x="40" y="39"/>
                        <a:pt x="39" y="34"/>
                        <a:pt x="33" y="29"/>
                      </a:cubicBezTo>
                      <a:cubicBezTo>
                        <a:pt x="31" y="27"/>
                        <a:pt x="31" y="27"/>
                        <a:pt x="31" y="27"/>
                      </a:cubicBezTo>
                      <a:cubicBezTo>
                        <a:pt x="38" y="17"/>
                        <a:pt x="38" y="17"/>
                        <a:pt x="38" y="17"/>
                      </a:cubicBezTo>
                      <a:cubicBezTo>
                        <a:pt x="41" y="18"/>
                        <a:pt x="43" y="20"/>
                        <a:pt x="45" y="21"/>
                      </a:cubicBezTo>
                      <a:cubicBezTo>
                        <a:pt x="46" y="22"/>
                        <a:pt x="46" y="22"/>
                        <a:pt x="46" y="22"/>
                      </a:cubicBezTo>
                      <a:cubicBezTo>
                        <a:pt x="51" y="15"/>
                        <a:pt x="51" y="15"/>
                        <a:pt x="51" y="15"/>
                      </a:cubicBezTo>
                      <a:cubicBezTo>
                        <a:pt x="49" y="14"/>
                        <a:pt x="49" y="14"/>
                        <a:pt x="49" y="14"/>
                      </a:cubicBezTo>
                      <a:cubicBezTo>
                        <a:pt x="47" y="12"/>
                        <a:pt x="45" y="11"/>
                        <a:pt x="43" y="9"/>
                      </a:cubicBezTo>
                      <a:cubicBezTo>
                        <a:pt x="46" y="3"/>
                        <a:pt x="46" y="3"/>
                        <a:pt x="46" y="3"/>
                      </a:cubicBezTo>
                      <a:cubicBezTo>
                        <a:pt x="40" y="0"/>
                        <a:pt x="40" y="0"/>
                        <a:pt x="40" y="0"/>
                      </a:cubicBezTo>
                    </a:path>
                  </a:pathLst>
                </a:custGeom>
                <a:solidFill>
                  <a:srgbClr val="C18F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5" name="Freeform 860">
                  <a:extLst>
                    <a:ext uri="{FF2B5EF4-FFF2-40B4-BE49-F238E27FC236}">
                      <a16:creationId xmlns:a16="http://schemas.microsoft.com/office/drawing/2014/main" id="{CAE45E7E-9298-1D17-3120-D8ACEAF56D88}"/>
                    </a:ext>
                  </a:extLst>
                </p:cNvPr>
                <p:cNvSpPr>
                  <a:spLocks noEditPoints="1"/>
                </p:cNvSpPr>
                <p:nvPr/>
              </p:nvSpPr>
              <p:spPr bwMode="auto">
                <a:xfrm>
                  <a:off x="7303464" y="3486043"/>
                  <a:ext cx="443034" cy="526429"/>
                </a:xfrm>
                <a:custGeom>
                  <a:avLst/>
                  <a:gdLst>
                    <a:gd name="T0" fmla="*/ 33 w 51"/>
                    <a:gd name="T1" fmla="*/ 30 h 60"/>
                    <a:gd name="T2" fmla="*/ 31 w 51"/>
                    <a:gd name="T3" fmla="*/ 28 h 60"/>
                    <a:gd name="T4" fmla="*/ 38 w 51"/>
                    <a:gd name="T5" fmla="*/ 18 h 60"/>
                    <a:gd name="T6" fmla="*/ 45 w 51"/>
                    <a:gd name="T7" fmla="*/ 22 h 60"/>
                    <a:gd name="T8" fmla="*/ 46 w 51"/>
                    <a:gd name="T9" fmla="*/ 23 h 60"/>
                    <a:gd name="T10" fmla="*/ 51 w 51"/>
                    <a:gd name="T11" fmla="*/ 16 h 60"/>
                    <a:gd name="T12" fmla="*/ 49 w 51"/>
                    <a:gd name="T13" fmla="*/ 15 h 60"/>
                    <a:gd name="T14" fmla="*/ 43 w 51"/>
                    <a:gd name="T15" fmla="*/ 10 h 60"/>
                    <a:gd name="T16" fmla="*/ 46 w 51"/>
                    <a:gd name="T17" fmla="*/ 4 h 60"/>
                    <a:gd name="T18" fmla="*/ 40 w 51"/>
                    <a:gd name="T19" fmla="*/ 1 h 60"/>
                    <a:gd name="T20" fmla="*/ 37 w 51"/>
                    <a:gd name="T21" fmla="*/ 7 h 60"/>
                    <a:gd name="T22" fmla="*/ 16 w 51"/>
                    <a:gd name="T23" fmla="*/ 12 h 60"/>
                    <a:gd name="T24" fmla="*/ 18 w 51"/>
                    <a:gd name="T25" fmla="*/ 29 h 60"/>
                    <a:gd name="T26" fmla="*/ 21 w 51"/>
                    <a:gd name="T27" fmla="*/ 31 h 60"/>
                    <a:gd name="T28" fmla="*/ 14 w 51"/>
                    <a:gd name="T29" fmla="*/ 42 h 60"/>
                    <a:gd name="T30" fmla="*/ 10 w 51"/>
                    <a:gd name="T31" fmla="*/ 40 h 60"/>
                    <a:gd name="T32" fmla="*/ 6 w 51"/>
                    <a:gd name="T33" fmla="*/ 37 h 60"/>
                    <a:gd name="T34" fmla="*/ 4 w 51"/>
                    <a:gd name="T35" fmla="*/ 37 h 60"/>
                    <a:gd name="T36" fmla="*/ 0 w 51"/>
                    <a:gd name="T37" fmla="*/ 43 h 60"/>
                    <a:gd name="T38" fmla="*/ 1 w 51"/>
                    <a:gd name="T39" fmla="*/ 44 h 60"/>
                    <a:gd name="T40" fmla="*/ 9 w 51"/>
                    <a:gd name="T41" fmla="*/ 50 h 60"/>
                    <a:gd name="T42" fmla="*/ 4 w 51"/>
                    <a:gd name="T43" fmla="*/ 56 h 60"/>
                    <a:gd name="T44" fmla="*/ 11 w 51"/>
                    <a:gd name="T45" fmla="*/ 60 h 60"/>
                    <a:gd name="T46" fmla="*/ 15 w 51"/>
                    <a:gd name="T47" fmla="*/ 53 h 60"/>
                    <a:gd name="T48" fmla="*/ 36 w 51"/>
                    <a:gd name="T49" fmla="*/ 48 h 60"/>
                    <a:gd name="T50" fmla="*/ 33 w 51"/>
                    <a:gd name="T51" fmla="*/ 30 h 60"/>
                    <a:gd name="T52" fmla="*/ 26 w 51"/>
                    <a:gd name="T53" fmla="*/ 23 h 60"/>
                    <a:gd name="T54" fmla="*/ 25 w 51"/>
                    <a:gd name="T55" fmla="*/ 16 h 60"/>
                    <a:gd name="T56" fmla="*/ 28 w 51"/>
                    <a:gd name="T57" fmla="*/ 13 h 60"/>
                    <a:gd name="T58" fmla="*/ 32 w 51"/>
                    <a:gd name="T59" fmla="*/ 14 h 60"/>
                    <a:gd name="T60" fmla="*/ 26 w 51"/>
                    <a:gd name="T61" fmla="*/ 23 h 60"/>
                    <a:gd name="T62" fmla="*/ 26 w 51"/>
                    <a:gd name="T63" fmla="*/ 36 h 60"/>
                    <a:gd name="T64" fmla="*/ 27 w 51"/>
                    <a:gd name="T65" fmla="*/ 43 h 60"/>
                    <a:gd name="T66" fmla="*/ 20 w 51"/>
                    <a:gd name="T67" fmla="*/ 45 h 60"/>
                    <a:gd name="T68" fmla="*/ 26 w 51"/>
                    <a:gd name="T69" fmla="*/ 36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1" h="60">
                      <a:moveTo>
                        <a:pt x="33" y="30"/>
                      </a:moveTo>
                      <a:cubicBezTo>
                        <a:pt x="31" y="28"/>
                        <a:pt x="31" y="28"/>
                        <a:pt x="31" y="28"/>
                      </a:cubicBezTo>
                      <a:cubicBezTo>
                        <a:pt x="38" y="18"/>
                        <a:pt x="38" y="18"/>
                        <a:pt x="38" y="18"/>
                      </a:cubicBezTo>
                      <a:cubicBezTo>
                        <a:pt x="40" y="19"/>
                        <a:pt x="43" y="21"/>
                        <a:pt x="45" y="22"/>
                      </a:cubicBezTo>
                      <a:cubicBezTo>
                        <a:pt x="46" y="23"/>
                        <a:pt x="46" y="23"/>
                        <a:pt x="46" y="23"/>
                      </a:cubicBezTo>
                      <a:cubicBezTo>
                        <a:pt x="51" y="16"/>
                        <a:pt x="51" y="16"/>
                        <a:pt x="51" y="16"/>
                      </a:cubicBezTo>
                      <a:cubicBezTo>
                        <a:pt x="49" y="15"/>
                        <a:pt x="49" y="15"/>
                        <a:pt x="49" y="15"/>
                      </a:cubicBezTo>
                      <a:cubicBezTo>
                        <a:pt x="47" y="13"/>
                        <a:pt x="45" y="12"/>
                        <a:pt x="43" y="10"/>
                      </a:cubicBezTo>
                      <a:cubicBezTo>
                        <a:pt x="46" y="4"/>
                        <a:pt x="46" y="4"/>
                        <a:pt x="46" y="4"/>
                      </a:cubicBezTo>
                      <a:cubicBezTo>
                        <a:pt x="40" y="1"/>
                        <a:pt x="40" y="1"/>
                        <a:pt x="40" y="1"/>
                      </a:cubicBezTo>
                      <a:cubicBezTo>
                        <a:pt x="37" y="7"/>
                        <a:pt x="37" y="7"/>
                        <a:pt x="37" y="7"/>
                      </a:cubicBezTo>
                      <a:cubicBezTo>
                        <a:pt x="29" y="2"/>
                        <a:pt x="22" y="0"/>
                        <a:pt x="16" y="12"/>
                      </a:cubicBezTo>
                      <a:cubicBezTo>
                        <a:pt x="12" y="19"/>
                        <a:pt x="13" y="24"/>
                        <a:pt x="18" y="29"/>
                      </a:cubicBezTo>
                      <a:cubicBezTo>
                        <a:pt x="21" y="31"/>
                        <a:pt x="21" y="31"/>
                        <a:pt x="21" y="31"/>
                      </a:cubicBezTo>
                      <a:cubicBezTo>
                        <a:pt x="14" y="42"/>
                        <a:pt x="14" y="42"/>
                        <a:pt x="14" y="42"/>
                      </a:cubicBezTo>
                      <a:cubicBezTo>
                        <a:pt x="13" y="42"/>
                        <a:pt x="12" y="41"/>
                        <a:pt x="10" y="40"/>
                      </a:cubicBezTo>
                      <a:cubicBezTo>
                        <a:pt x="9" y="39"/>
                        <a:pt x="8" y="39"/>
                        <a:pt x="6" y="37"/>
                      </a:cubicBezTo>
                      <a:cubicBezTo>
                        <a:pt x="4" y="37"/>
                        <a:pt x="4" y="37"/>
                        <a:pt x="4" y="37"/>
                      </a:cubicBezTo>
                      <a:cubicBezTo>
                        <a:pt x="0" y="43"/>
                        <a:pt x="0" y="43"/>
                        <a:pt x="0" y="43"/>
                      </a:cubicBezTo>
                      <a:cubicBezTo>
                        <a:pt x="1" y="44"/>
                        <a:pt x="1" y="44"/>
                        <a:pt x="1" y="44"/>
                      </a:cubicBezTo>
                      <a:cubicBezTo>
                        <a:pt x="4" y="47"/>
                        <a:pt x="7" y="49"/>
                        <a:pt x="9" y="50"/>
                      </a:cubicBezTo>
                      <a:cubicBezTo>
                        <a:pt x="4" y="56"/>
                        <a:pt x="4" y="56"/>
                        <a:pt x="4" y="56"/>
                      </a:cubicBezTo>
                      <a:cubicBezTo>
                        <a:pt x="11" y="60"/>
                        <a:pt x="11" y="60"/>
                        <a:pt x="11" y="60"/>
                      </a:cubicBezTo>
                      <a:cubicBezTo>
                        <a:pt x="15" y="53"/>
                        <a:pt x="15" y="53"/>
                        <a:pt x="15" y="53"/>
                      </a:cubicBezTo>
                      <a:cubicBezTo>
                        <a:pt x="24" y="58"/>
                        <a:pt x="30" y="58"/>
                        <a:pt x="36" y="48"/>
                      </a:cubicBezTo>
                      <a:cubicBezTo>
                        <a:pt x="40" y="40"/>
                        <a:pt x="39" y="35"/>
                        <a:pt x="33" y="30"/>
                      </a:cubicBezTo>
                      <a:close/>
                      <a:moveTo>
                        <a:pt x="26" y="23"/>
                      </a:moveTo>
                      <a:cubicBezTo>
                        <a:pt x="23" y="21"/>
                        <a:pt x="23" y="20"/>
                        <a:pt x="25" y="16"/>
                      </a:cubicBezTo>
                      <a:cubicBezTo>
                        <a:pt x="26" y="13"/>
                        <a:pt x="27" y="13"/>
                        <a:pt x="28" y="13"/>
                      </a:cubicBezTo>
                      <a:cubicBezTo>
                        <a:pt x="29" y="13"/>
                        <a:pt x="30" y="13"/>
                        <a:pt x="32" y="14"/>
                      </a:cubicBezTo>
                      <a:cubicBezTo>
                        <a:pt x="26" y="23"/>
                        <a:pt x="26" y="23"/>
                        <a:pt x="26" y="23"/>
                      </a:cubicBezTo>
                      <a:close/>
                      <a:moveTo>
                        <a:pt x="26" y="36"/>
                      </a:moveTo>
                      <a:cubicBezTo>
                        <a:pt x="28" y="38"/>
                        <a:pt x="29" y="39"/>
                        <a:pt x="27" y="43"/>
                      </a:cubicBezTo>
                      <a:cubicBezTo>
                        <a:pt x="25" y="47"/>
                        <a:pt x="24" y="47"/>
                        <a:pt x="20" y="45"/>
                      </a:cubicBezTo>
                      <a:lnTo>
                        <a:pt x="26" y="36"/>
                      </a:lnTo>
                      <a:close/>
                    </a:path>
                  </a:pathLst>
                </a:custGeom>
                <a:solidFill>
                  <a:srgbClr val="FED9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6" name="Freeform 861">
                  <a:extLst>
                    <a:ext uri="{FF2B5EF4-FFF2-40B4-BE49-F238E27FC236}">
                      <a16:creationId xmlns:a16="http://schemas.microsoft.com/office/drawing/2014/main" id="{7307C3A3-EE01-D781-8507-6A6084DBD55F}"/>
                    </a:ext>
                  </a:extLst>
                </p:cNvPr>
                <p:cNvSpPr>
                  <a:spLocks/>
                </p:cNvSpPr>
                <p:nvPr/>
              </p:nvSpPr>
              <p:spPr bwMode="auto">
                <a:xfrm>
                  <a:off x="7407707" y="3486043"/>
                  <a:ext cx="255397" cy="380489"/>
                </a:xfrm>
                <a:custGeom>
                  <a:avLst/>
                  <a:gdLst>
                    <a:gd name="T0" fmla="*/ 6 w 29"/>
                    <a:gd name="T1" fmla="*/ 29 h 43"/>
                    <a:gd name="T2" fmla="*/ 9 w 29"/>
                    <a:gd name="T3" fmla="*/ 31 h 43"/>
                    <a:gd name="T4" fmla="*/ 2 w 29"/>
                    <a:gd name="T5" fmla="*/ 42 h 43"/>
                    <a:gd name="T6" fmla="*/ 3 w 29"/>
                    <a:gd name="T7" fmla="*/ 43 h 43"/>
                    <a:gd name="T8" fmla="*/ 10 w 29"/>
                    <a:gd name="T9" fmla="*/ 32 h 43"/>
                    <a:gd name="T10" fmla="*/ 7 w 29"/>
                    <a:gd name="T11" fmla="*/ 30 h 43"/>
                    <a:gd name="T12" fmla="*/ 5 w 29"/>
                    <a:gd name="T13" fmla="*/ 12 h 43"/>
                    <a:gd name="T14" fmla="*/ 26 w 29"/>
                    <a:gd name="T15" fmla="*/ 7 h 43"/>
                    <a:gd name="T16" fmla="*/ 29 w 29"/>
                    <a:gd name="T17" fmla="*/ 2 h 43"/>
                    <a:gd name="T18" fmla="*/ 28 w 29"/>
                    <a:gd name="T19" fmla="*/ 1 h 43"/>
                    <a:gd name="T20" fmla="*/ 25 w 29"/>
                    <a:gd name="T21" fmla="*/ 7 h 43"/>
                    <a:gd name="T22" fmla="*/ 4 w 29"/>
                    <a:gd name="T23" fmla="*/ 12 h 43"/>
                    <a:gd name="T24" fmla="*/ 6 w 29"/>
                    <a:gd name="T25" fmla="*/ 29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9" h="43">
                      <a:moveTo>
                        <a:pt x="6" y="29"/>
                      </a:moveTo>
                      <a:cubicBezTo>
                        <a:pt x="9" y="31"/>
                        <a:pt x="9" y="31"/>
                        <a:pt x="9" y="31"/>
                      </a:cubicBezTo>
                      <a:cubicBezTo>
                        <a:pt x="2" y="42"/>
                        <a:pt x="2" y="42"/>
                        <a:pt x="2" y="42"/>
                      </a:cubicBezTo>
                      <a:cubicBezTo>
                        <a:pt x="2" y="42"/>
                        <a:pt x="2" y="42"/>
                        <a:pt x="3" y="43"/>
                      </a:cubicBezTo>
                      <a:cubicBezTo>
                        <a:pt x="10" y="32"/>
                        <a:pt x="10" y="32"/>
                        <a:pt x="10" y="32"/>
                      </a:cubicBezTo>
                      <a:cubicBezTo>
                        <a:pt x="7" y="30"/>
                        <a:pt x="7" y="30"/>
                        <a:pt x="7" y="30"/>
                      </a:cubicBezTo>
                      <a:cubicBezTo>
                        <a:pt x="2" y="25"/>
                        <a:pt x="1" y="19"/>
                        <a:pt x="5" y="12"/>
                      </a:cubicBezTo>
                      <a:cubicBezTo>
                        <a:pt x="11" y="1"/>
                        <a:pt x="18" y="3"/>
                        <a:pt x="26" y="7"/>
                      </a:cubicBezTo>
                      <a:cubicBezTo>
                        <a:pt x="29" y="2"/>
                        <a:pt x="29" y="2"/>
                        <a:pt x="29" y="2"/>
                      </a:cubicBezTo>
                      <a:cubicBezTo>
                        <a:pt x="28" y="1"/>
                        <a:pt x="28" y="1"/>
                        <a:pt x="28" y="1"/>
                      </a:cubicBezTo>
                      <a:cubicBezTo>
                        <a:pt x="25" y="7"/>
                        <a:pt x="25" y="7"/>
                        <a:pt x="25" y="7"/>
                      </a:cubicBezTo>
                      <a:cubicBezTo>
                        <a:pt x="17" y="2"/>
                        <a:pt x="10" y="0"/>
                        <a:pt x="4" y="12"/>
                      </a:cubicBezTo>
                      <a:cubicBezTo>
                        <a:pt x="0" y="19"/>
                        <a:pt x="1" y="24"/>
                        <a:pt x="6" y="29"/>
                      </a:cubicBezTo>
                      <a:close/>
                    </a:path>
                  </a:pathLst>
                </a:custGeom>
                <a:solidFill>
                  <a:srgbClr val="FFE7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7" name="Freeform 862">
                  <a:extLst>
                    <a:ext uri="{FF2B5EF4-FFF2-40B4-BE49-F238E27FC236}">
                      <a16:creationId xmlns:a16="http://schemas.microsoft.com/office/drawing/2014/main" id="{723192D2-4B3F-27DA-CD9F-6EC0FA352B5D}"/>
                    </a:ext>
                  </a:extLst>
                </p:cNvPr>
                <p:cNvSpPr>
                  <a:spLocks/>
                </p:cNvSpPr>
                <p:nvPr/>
              </p:nvSpPr>
              <p:spPr bwMode="auto">
                <a:xfrm>
                  <a:off x="7642252" y="3647618"/>
                  <a:ext cx="62546" cy="41697"/>
                </a:xfrm>
                <a:custGeom>
                  <a:avLst/>
                  <a:gdLst>
                    <a:gd name="T0" fmla="*/ 7 w 7"/>
                    <a:gd name="T1" fmla="*/ 4 h 5"/>
                    <a:gd name="T2" fmla="*/ 0 w 7"/>
                    <a:gd name="T3" fmla="*/ 0 h 5"/>
                    <a:gd name="T4" fmla="*/ 0 w 7"/>
                    <a:gd name="T5" fmla="*/ 0 h 5"/>
                    <a:gd name="T6" fmla="*/ 6 w 7"/>
                    <a:gd name="T7" fmla="*/ 4 h 5"/>
                    <a:gd name="T8" fmla="*/ 7 w 7"/>
                    <a:gd name="T9" fmla="*/ 5 h 5"/>
                    <a:gd name="T10" fmla="*/ 7 w 7"/>
                    <a:gd name="T11" fmla="*/ 5 h 5"/>
                    <a:gd name="T12" fmla="*/ 7 w 7"/>
                    <a:gd name="T13" fmla="*/ 4 h 5"/>
                  </a:gdLst>
                  <a:ahLst/>
                  <a:cxnLst>
                    <a:cxn ang="0">
                      <a:pos x="T0" y="T1"/>
                    </a:cxn>
                    <a:cxn ang="0">
                      <a:pos x="T2" y="T3"/>
                    </a:cxn>
                    <a:cxn ang="0">
                      <a:pos x="T4" y="T5"/>
                    </a:cxn>
                    <a:cxn ang="0">
                      <a:pos x="T6" y="T7"/>
                    </a:cxn>
                    <a:cxn ang="0">
                      <a:pos x="T8" y="T9"/>
                    </a:cxn>
                    <a:cxn ang="0">
                      <a:pos x="T10" y="T11"/>
                    </a:cxn>
                    <a:cxn ang="0">
                      <a:pos x="T12" y="T13"/>
                    </a:cxn>
                  </a:cxnLst>
                  <a:rect l="0" t="0" r="r" b="b"/>
                  <a:pathLst>
                    <a:path w="7" h="5">
                      <a:moveTo>
                        <a:pt x="7" y="4"/>
                      </a:moveTo>
                      <a:cubicBezTo>
                        <a:pt x="5" y="3"/>
                        <a:pt x="2" y="2"/>
                        <a:pt x="0" y="0"/>
                      </a:cubicBezTo>
                      <a:cubicBezTo>
                        <a:pt x="0" y="0"/>
                        <a:pt x="0" y="0"/>
                        <a:pt x="0" y="0"/>
                      </a:cubicBezTo>
                      <a:cubicBezTo>
                        <a:pt x="2" y="1"/>
                        <a:pt x="4" y="3"/>
                        <a:pt x="6" y="4"/>
                      </a:cubicBezTo>
                      <a:cubicBezTo>
                        <a:pt x="7" y="5"/>
                        <a:pt x="7" y="5"/>
                        <a:pt x="7" y="5"/>
                      </a:cubicBezTo>
                      <a:cubicBezTo>
                        <a:pt x="7" y="5"/>
                        <a:pt x="7" y="5"/>
                        <a:pt x="7" y="5"/>
                      </a:cubicBezTo>
                      <a:lnTo>
                        <a:pt x="7" y="4"/>
                      </a:lnTo>
                      <a:close/>
                    </a:path>
                  </a:pathLst>
                </a:custGeom>
                <a:solidFill>
                  <a:srgbClr val="FFE7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8" name="Freeform 863">
                  <a:extLst>
                    <a:ext uri="{FF2B5EF4-FFF2-40B4-BE49-F238E27FC236}">
                      <a16:creationId xmlns:a16="http://schemas.microsoft.com/office/drawing/2014/main" id="{A10FB1A2-29D1-1499-8DA9-53F9CAAAD204}"/>
                    </a:ext>
                  </a:extLst>
                </p:cNvPr>
                <p:cNvSpPr>
                  <a:spLocks/>
                </p:cNvSpPr>
                <p:nvPr/>
              </p:nvSpPr>
              <p:spPr bwMode="auto">
                <a:xfrm>
                  <a:off x="7485887" y="3814407"/>
                  <a:ext cx="78184" cy="93818"/>
                </a:xfrm>
                <a:custGeom>
                  <a:avLst/>
                  <a:gdLst>
                    <a:gd name="T0" fmla="*/ 7 w 9"/>
                    <a:gd name="T1" fmla="*/ 7 h 11"/>
                    <a:gd name="T2" fmla="*/ 6 w 9"/>
                    <a:gd name="T3" fmla="*/ 0 h 11"/>
                    <a:gd name="T4" fmla="*/ 6 w 9"/>
                    <a:gd name="T5" fmla="*/ 0 h 11"/>
                    <a:gd name="T6" fmla="*/ 6 w 9"/>
                    <a:gd name="T7" fmla="*/ 6 h 11"/>
                    <a:gd name="T8" fmla="*/ 0 w 9"/>
                    <a:gd name="T9" fmla="*/ 9 h 11"/>
                    <a:gd name="T10" fmla="*/ 0 w 9"/>
                    <a:gd name="T11" fmla="*/ 9 h 11"/>
                    <a:gd name="T12" fmla="*/ 7 w 9"/>
                    <a:gd name="T13" fmla="*/ 7 h 11"/>
                  </a:gdLst>
                  <a:ahLst/>
                  <a:cxnLst>
                    <a:cxn ang="0">
                      <a:pos x="T0" y="T1"/>
                    </a:cxn>
                    <a:cxn ang="0">
                      <a:pos x="T2" y="T3"/>
                    </a:cxn>
                    <a:cxn ang="0">
                      <a:pos x="T4" y="T5"/>
                    </a:cxn>
                    <a:cxn ang="0">
                      <a:pos x="T6" y="T7"/>
                    </a:cxn>
                    <a:cxn ang="0">
                      <a:pos x="T8" y="T9"/>
                    </a:cxn>
                    <a:cxn ang="0">
                      <a:pos x="T10" y="T11"/>
                    </a:cxn>
                    <a:cxn ang="0">
                      <a:pos x="T12" y="T13"/>
                    </a:cxn>
                  </a:cxnLst>
                  <a:rect l="0" t="0" r="r" b="b"/>
                  <a:pathLst>
                    <a:path w="9" h="11">
                      <a:moveTo>
                        <a:pt x="7" y="7"/>
                      </a:moveTo>
                      <a:cubicBezTo>
                        <a:pt x="9" y="3"/>
                        <a:pt x="8" y="2"/>
                        <a:pt x="6" y="0"/>
                      </a:cubicBezTo>
                      <a:cubicBezTo>
                        <a:pt x="6" y="0"/>
                        <a:pt x="6" y="0"/>
                        <a:pt x="6" y="0"/>
                      </a:cubicBezTo>
                      <a:cubicBezTo>
                        <a:pt x="7" y="2"/>
                        <a:pt x="8" y="3"/>
                        <a:pt x="6" y="6"/>
                      </a:cubicBezTo>
                      <a:cubicBezTo>
                        <a:pt x="4" y="9"/>
                        <a:pt x="3" y="10"/>
                        <a:pt x="0" y="9"/>
                      </a:cubicBezTo>
                      <a:cubicBezTo>
                        <a:pt x="0" y="9"/>
                        <a:pt x="0" y="9"/>
                        <a:pt x="0" y="9"/>
                      </a:cubicBezTo>
                      <a:cubicBezTo>
                        <a:pt x="4" y="11"/>
                        <a:pt x="5" y="10"/>
                        <a:pt x="7" y="7"/>
                      </a:cubicBezTo>
                      <a:close/>
                    </a:path>
                  </a:pathLst>
                </a:custGeom>
                <a:solidFill>
                  <a:srgbClr val="FFE7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9" name="Freeform 864">
                  <a:extLst>
                    <a:ext uri="{FF2B5EF4-FFF2-40B4-BE49-F238E27FC236}">
                      <a16:creationId xmlns:a16="http://schemas.microsoft.com/office/drawing/2014/main" id="{51BA1FD8-8190-AF04-F7DD-C66F1AAF1907}"/>
                    </a:ext>
                  </a:extLst>
                </p:cNvPr>
                <p:cNvSpPr>
                  <a:spLocks/>
                </p:cNvSpPr>
                <p:nvPr/>
              </p:nvSpPr>
              <p:spPr bwMode="auto">
                <a:xfrm>
                  <a:off x="7527584" y="3611135"/>
                  <a:ext cx="62546" cy="88609"/>
                </a:xfrm>
                <a:custGeom>
                  <a:avLst/>
                  <a:gdLst>
                    <a:gd name="T0" fmla="*/ 1 w 7"/>
                    <a:gd name="T1" fmla="*/ 10 h 10"/>
                    <a:gd name="T2" fmla="*/ 7 w 7"/>
                    <a:gd name="T3" fmla="*/ 1 h 10"/>
                    <a:gd name="T4" fmla="*/ 6 w 7"/>
                    <a:gd name="T5" fmla="*/ 0 h 10"/>
                    <a:gd name="T6" fmla="*/ 0 w 7"/>
                    <a:gd name="T7" fmla="*/ 9 h 10"/>
                    <a:gd name="T8" fmla="*/ 1 w 7"/>
                    <a:gd name="T9" fmla="*/ 10 h 10"/>
                  </a:gdLst>
                  <a:ahLst/>
                  <a:cxnLst>
                    <a:cxn ang="0">
                      <a:pos x="T0" y="T1"/>
                    </a:cxn>
                    <a:cxn ang="0">
                      <a:pos x="T2" y="T3"/>
                    </a:cxn>
                    <a:cxn ang="0">
                      <a:pos x="T4" y="T5"/>
                    </a:cxn>
                    <a:cxn ang="0">
                      <a:pos x="T6" y="T7"/>
                    </a:cxn>
                    <a:cxn ang="0">
                      <a:pos x="T8" y="T9"/>
                    </a:cxn>
                  </a:cxnLst>
                  <a:rect l="0" t="0" r="r" b="b"/>
                  <a:pathLst>
                    <a:path w="7" h="10">
                      <a:moveTo>
                        <a:pt x="1" y="10"/>
                      </a:moveTo>
                      <a:cubicBezTo>
                        <a:pt x="7" y="1"/>
                        <a:pt x="7" y="1"/>
                        <a:pt x="7" y="1"/>
                      </a:cubicBezTo>
                      <a:cubicBezTo>
                        <a:pt x="6" y="1"/>
                        <a:pt x="6" y="1"/>
                        <a:pt x="6" y="0"/>
                      </a:cubicBezTo>
                      <a:cubicBezTo>
                        <a:pt x="0" y="9"/>
                        <a:pt x="0" y="9"/>
                        <a:pt x="0" y="9"/>
                      </a:cubicBezTo>
                      <a:cubicBezTo>
                        <a:pt x="0" y="9"/>
                        <a:pt x="1" y="10"/>
                        <a:pt x="1" y="10"/>
                      </a:cubicBezTo>
                      <a:close/>
                    </a:path>
                  </a:pathLst>
                </a:custGeom>
                <a:solidFill>
                  <a:srgbClr val="FFE7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0" name="Freeform 865">
                  <a:extLst>
                    <a:ext uri="{FF2B5EF4-FFF2-40B4-BE49-F238E27FC236}">
                      <a16:creationId xmlns:a16="http://schemas.microsoft.com/office/drawing/2014/main" id="{6BAD1ABB-871C-DCD1-2F30-38DBCCBBF183}"/>
                    </a:ext>
                  </a:extLst>
                </p:cNvPr>
                <p:cNvSpPr>
                  <a:spLocks/>
                </p:cNvSpPr>
                <p:nvPr/>
              </p:nvSpPr>
              <p:spPr bwMode="auto">
                <a:xfrm>
                  <a:off x="7303464" y="3814407"/>
                  <a:ext cx="88609" cy="172002"/>
                </a:xfrm>
                <a:custGeom>
                  <a:avLst/>
                  <a:gdLst>
                    <a:gd name="T0" fmla="*/ 2 w 10"/>
                    <a:gd name="T1" fmla="*/ 8 h 20"/>
                    <a:gd name="T2" fmla="*/ 1 w 10"/>
                    <a:gd name="T3" fmla="*/ 7 h 20"/>
                    <a:gd name="T4" fmla="*/ 5 w 10"/>
                    <a:gd name="T5" fmla="*/ 0 h 20"/>
                    <a:gd name="T6" fmla="*/ 4 w 10"/>
                    <a:gd name="T7" fmla="*/ 0 h 20"/>
                    <a:gd name="T8" fmla="*/ 0 w 10"/>
                    <a:gd name="T9" fmla="*/ 6 h 20"/>
                    <a:gd name="T10" fmla="*/ 1 w 10"/>
                    <a:gd name="T11" fmla="*/ 7 h 20"/>
                    <a:gd name="T12" fmla="*/ 9 w 10"/>
                    <a:gd name="T13" fmla="*/ 13 h 20"/>
                    <a:gd name="T14" fmla="*/ 4 w 10"/>
                    <a:gd name="T15" fmla="*/ 19 h 20"/>
                    <a:gd name="T16" fmla="*/ 5 w 10"/>
                    <a:gd name="T17" fmla="*/ 20 h 20"/>
                    <a:gd name="T18" fmla="*/ 10 w 10"/>
                    <a:gd name="T19" fmla="*/ 13 h 20"/>
                    <a:gd name="T20" fmla="*/ 2 w 10"/>
                    <a:gd name="T21" fmla="*/ 8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20">
                      <a:moveTo>
                        <a:pt x="2" y="8"/>
                      </a:moveTo>
                      <a:cubicBezTo>
                        <a:pt x="1" y="7"/>
                        <a:pt x="1" y="7"/>
                        <a:pt x="1" y="7"/>
                      </a:cubicBezTo>
                      <a:cubicBezTo>
                        <a:pt x="5" y="0"/>
                        <a:pt x="5" y="0"/>
                        <a:pt x="5" y="0"/>
                      </a:cubicBezTo>
                      <a:cubicBezTo>
                        <a:pt x="4" y="0"/>
                        <a:pt x="4" y="0"/>
                        <a:pt x="4" y="0"/>
                      </a:cubicBezTo>
                      <a:cubicBezTo>
                        <a:pt x="0" y="6"/>
                        <a:pt x="0" y="6"/>
                        <a:pt x="0" y="6"/>
                      </a:cubicBezTo>
                      <a:cubicBezTo>
                        <a:pt x="1" y="7"/>
                        <a:pt x="1" y="7"/>
                        <a:pt x="1" y="7"/>
                      </a:cubicBezTo>
                      <a:cubicBezTo>
                        <a:pt x="4" y="10"/>
                        <a:pt x="7" y="12"/>
                        <a:pt x="9" y="13"/>
                      </a:cubicBezTo>
                      <a:cubicBezTo>
                        <a:pt x="4" y="19"/>
                        <a:pt x="4" y="19"/>
                        <a:pt x="4" y="19"/>
                      </a:cubicBezTo>
                      <a:cubicBezTo>
                        <a:pt x="5" y="20"/>
                        <a:pt x="5" y="20"/>
                        <a:pt x="5" y="20"/>
                      </a:cubicBezTo>
                      <a:cubicBezTo>
                        <a:pt x="10" y="13"/>
                        <a:pt x="10" y="13"/>
                        <a:pt x="10" y="13"/>
                      </a:cubicBezTo>
                      <a:cubicBezTo>
                        <a:pt x="8" y="12"/>
                        <a:pt x="5" y="10"/>
                        <a:pt x="2" y="8"/>
                      </a:cubicBezTo>
                      <a:close/>
                    </a:path>
                  </a:pathLst>
                </a:custGeom>
                <a:solidFill>
                  <a:srgbClr val="FFE7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1" name="Freeform 866">
                  <a:extLst>
                    <a:ext uri="{FF2B5EF4-FFF2-40B4-BE49-F238E27FC236}">
                      <a16:creationId xmlns:a16="http://schemas.microsoft.com/office/drawing/2014/main" id="{9D6F5FEE-B9B6-FD1D-B92A-3814448961F2}"/>
                    </a:ext>
                  </a:extLst>
                </p:cNvPr>
                <p:cNvSpPr>
                  <a:spLocks/>
                </p:cNvSpPr>
                <p:nvPr/>
              </p:nvSpPr>
              <p:spPr bwMode="auto">
                <a:xfrm>
                  <a:off x="7496312" y="3569438"/>
                  <a:ext cx="119881" cy="31273"/>
                </a:xfrm>
                <a:custGeom>
                  <a:avLst/>
                  <a:gdLst>
                    <a:gd name="T0" fmla="*/ 13 w 14"/>
                    <a:gd name="T1" fmla="*/ 3 h 4"/>
                    <a:gd name="T2" fmla="*/ 13 w 14"/>
                    <a:gd name="T3" fmla="*/ 2 h 4"/>
                    <a:gd name="T4" fmla="*/ 11 w 14"/>
                    <a:gd name="T5" fmla="*/ 2 h 4"/>
                    <a:gd name="T6" fmla="*/ 6 w 14"/>
                    <a:gd name="T7" fmla="*/ 1 h 4"/>
                    <a:gd name="T8" fmla="*/ 5 w 14"/>
                    <a:gd name="T9" fmla="*/ 2 h 4"/>
                    <a:gd name="T10" fmla="*/ 4 w 14"/>
                    <a:gd name="T11" fmla="*/ 2 h 4"/>
                    <a:gd name="T12" fmla="*/ 3 w 14"/>
                    <a:gd name="T13" fmla="*/ 3 h 4"/>
                    <a:gd name="T14" fmla="*/ 2 w 14"/>
                    <a:gd name="T15" fmla="*/ 3 h 4"/>
                    <a:gd name="T16" fmla="*/ 1 w 14"/>
                    <a:gd name="T17" fmla="*/ 3 h 4"/>
                    <a:gd name="T18" fmla="*/ 1 w 14"/>
                    <a:gd name="T19" fmla="*/ 4 h 4"/>
                    <a:gd name="T20" fmla="*/ 0 w 14"/>
                    <a:gd name="T21" fmla="*/ 4 h 4"/>
                    <a:gd name="T22" fmla="*/ 0 w 14"/>
                    <a:gd name="T23" fmla="*/ 4 h 4"/>
                    <a:gd name="T24" fmla="*/ 0 w 14"/>
                    <a:gd name="T25" fmla="*/ 3 h 4"/>
                    <a:gd name="T26" fmla="*/ 0 w 14"/>
                    <a:gd name="T27" fmla="*/ 3 h 4"/>
                    <a:gd name="T28" fmla="*/ 1 w 14"/>
                    <a:gd name="T29" fmla="*/ 2 h 4"/>
                    <a:gd name="T30" fmla="*/ 1 w 14"/>
                    <a:gd name="T31" fmla="*/ 1 h 4"/>
                    <a:gd name="T32" fmla="*/ 2 w 14"/>
                    <a:gd name="T33" fmla="*/ 1 h 4"/>
                    <a:gd name="T34" fmla="*/ 3 w 14"/>
                    <a:gd name="T35" fmla="*/ 0 h 4"/>
                    <a:gd name="T36" fmla="*/ 5 w 14"/>
                    <a:gd name="T37" fmla="*/ 0 h 4"/>
                    <a:gd name="T38" fmla="*/ 6 w 14"/>
                    <a:gd name="T39" fmla="*/ 0 h 4"/>
                    <a:gd name="T40" fmla="*/ 8 w 14"/>
                    <a:gd name="T41" fmla="*/ 0 h 4"/>
                    <a:gd name="T42" fmla="*/ 9 w 14"/>
                    <a:gd name="T43" fmla="*/ 0 h 4"/>
                    <a:gd name="T44" fmla="*/ 11 w 14"/>
                    <a:gd name="T45" fmla="*/ 1 h 4"/>
                    <a:gd name="T46" fmla="*/ 13 w 14"/>
                    <a:gd name="T47" fmla="*/ 2 h 4"/>
                    <a:gd name="T48" fmla="*/ 14 w 14"/>
                    <a:gd name="T49" fmla="*/ 2 h 4"/>
                    <a:gd name="T50" fmla="*/ 13 w 14"/>
                    <a:gd name="T51"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4" h="4">
                      <a:moveTo>
                        <a:pt x="13" y="3"/>
                      </a:moveTo>
                      <a:cubicBezTo>
                        <a:pt x="13" y="3"/>
                        <a:pt x="13" y="2"/>
                        <a:pt x="13" y="2"/>
                      </a:cubicBezTo>
                      <a:cubicBezTo>
                        <a:pt x="12" y="2"/>
                        <a:pt x="12" y="2"/>
                        <a:pt x="11" y="2"/>
                      </a:cubicBezTo>
                      <a:cubicBezTo>
                        <a:pt x="10" y="2"/>
                        <a:pt x="8" y="1"/>
                        <a:pt x="6" y="1"/>
                      </a:cubicBezTo>
                      <a:cubicBezTo>
                        <a:pt x="6" y="2"/>
                        <a:pt x="5" y="2"/>
                        <a:pt x="5" y="2"/>
                      </a:cubicBezTo>
                      <a:cubicBezTo>
                        <a:pt x="5" y="2"/>
                        <a:pt x="4" y="2"/>
                        <a:pt x="4" y="2"/>
                      </a:cubicBezTo>
                      <a:cubicBezTo>
                        <a:pt x="4" y="2"/>
                        <a:pt x="3" y="2"/>
                        <a:pt x="3" y="3"/>
                      </a:cubicBezTo>
                      <a:cubicBezTo>
                        <a:pt x="3" y="3"/>
                        <a:pt x="2" y="3"/>
                        <a:pt x="2" y="3"/>
                      </a:cubicBezTo>
                      <a:cubicBezTo>
                        <a:pt x="2" y="3"/>
                        <a:pt x="2" y="3"/>
                        <a:pt x="1" y="3"/>
                      </a:cubicBezTo>
                      <a:cubicBezTo>
                        <a:pt x="1" y="4"/>
                        <a:pt x="1" y="4"/>
                        <a:pt x="1" y="4"/>
                      </a:cubicBezTo>
                      <a:cubicBezTo>
                        <a:pt x="0" y="4"/>
                        <a:pt x="0" y="4"/>
                        <a:pt x="0" y="4"/>
                      </a:cubicBezTo>
                      <a:cubicBezTo>
                        <a:pt x="0" y="4"/>
                        <a:pt x="0" y="4"/>
                        <a:pt x="0" y="4"/>
                      </a:cubicBezTo>
                      <a:cubicBezTo>
                        <a:pt x="0" y="4"/>
                        <a:pt x="0" y="4"/>
                        <a:pt x="0" y="3"/>
                      </a:cubicBezTo>
                      <a:cubicBezTo>
                        <a:pt x="0" y="3"/>
                        <a:pt x="0" y="3"/>
                        <a:pt x="0" y="3"/>
                      </a:cubicBezTo>
                      <a:cubicBezTo>
                        <a:pt x="1" y="2"/>
                        <a:pt x="1" y="2"/>
                        <a:pt x="1" y="2"/>
                      </a:cubicBezTo>
                      <a:cubicBezTo>
                        <a:pt x="1" y="2"/>
                        <a:pt x="1" y="1"/>
                        <a:pt x="1" y="1"/>
                      </a:cubicBezTo>
                      <a:cubicBezTo>
                        <a:pt x="2" y="1"/>
                        <a:pt x="2" y="1"/>
                        <a:pt x="2" y="1"/>
                      </a:cubicBezTo>
                      <a:cubicBezTo>
                        <a:pt x="2" y="0"/>
                        <a:pt x="3" y="0"/>
                        <a:pt x="3" y="0"/>
                      </a:cubicBezTo>
                      <a:cubicBezTo>
                        <a:pt x="4" y="0"/>
                        <a:pt x="4" y="0"/>
                        <a:pt x="5" y="0"/>
                      </a:cubicBezTo>
                      <a:cubicBezTo>
                        <a:pt x="5" y="0"/>
                        <a:pt x="6" y="0"/>
                        <a:pt x="6" y="0"/>
                      </a:cubicBezTo>
                      <a:cubicBezTo>
                        <a:pt x="7" y="0"/>
                        <a:pt x="7" y="0"/>
                        <a:pt x="8" y="0"/>
                      </a:cubicBezTo>
                      <a:cubicBezTo>
                        <a:pt x="8" y="0"/>
                        <a:pt x="9" y="0"/>
                        <a:pt x="9" y="0"/>
                      </a:cubicBezTo>
                      <a:cubicBezTo>
                        <a:pt x="10" y="0"/>
                        <a:pt x="11" y="1"/>
                        <a:pt x="11" y="1"/>
                      </a:cubicBezTo>
                      <a:cubicBezTo>
                        <a:pt x="12" y="1"/>
                        <a:pt x="13" y="2"/>
                        <a:pt x="13" y="2"/>
                      </a:cubicBezTo>
                      <a:cubicBezTo>
                        <a:pt x="13" y="2"/>
                        <a:pt x="14" y="2"/>
                        <a:pt x="14" y="2"/>
                      </a:cubicBezTo>
                      <a:lnTo>
                        <a:pt x="13" y="3"/>
                      </a:lnTo>
                      <a:close/>
                    </a:path>
                  </a:pathLst>
                </a:custGeom>
                <a:solidFill>
                  <a:srgbClr val="FFE7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2" name="Freeform 867">
                  <a:extLst>
                    <a:ext uri="{FF2B5EF4-FFF2-40B4-BE49-F238E27FC236}">
                      <a16:creationId xmlns:a16="http://schemas.microsoft.com/office/drawing/2014/main" id="{A010AA22-A9EC-D878-F111-70F39B19C2C2}"/>
                    </a:ext>
                  </a:extLst>
                </p:cNvPr>
                <p:cNvSpPr>
                  <a:spLocks/>
                </p:cNvSpPr>
                <p:nvPr/>
              </p:nvSpPr>
              <p:spPr bwMode="auto">
                <a:xfrm>
                  <a:off x="7360796" y="3871743"/>
                  <a:ext cx="192852" cy="72970"/>
                </a:xfrm>
                <a:custGeom>
                  <a:avLst/>
                  <a:gdLst>
                    <a:gd name="T0" fmla="*/ 0 w 22"/>
                    <a:gd name="T1" fmla="*/ 0 h 8"/>
                    <a:gd name="T2" fmla="*/ 1 w 22"/>
                    <a:gd name="T3" fmla="*/ 0 h 8"/>
                    <a:gd name="T4" fmla="*/ 4 w 22"/>
                    <a:gd name="T5" fmla="*/ 1 h 8"/>
                    <a:gd name="T6" fmla="*/ 7 w 22"/>
                    <a:gd name="T7" fmla="*/ 3 h 8"/>
                    <a:gd name="T8" fmla="*/ 9 w 22"/>
                    <a:gd name="T9" fmla="*/ 4 h 8"/>
                    <a:gd name="T10" fmla="*/ 11 w 22"/>
                    <a:gd name="T11" fmla="*/ 5 h 8"/>
                    <a:gd name="T12" fmla="*/ 15 w 22"/>
                    <a:gd name="T13" fmla="*/ 6 h 8"/>
                    <a:gd name="T14" fmla="*/ 15 w 22"/>
                    <a:gd name="T15" fmla="*/ 6 h 8"/>
                    <a:gd name="T16" fmla="*/ 16 w 22"/>
                    <a:gd name="T17" fmla="*/ 6 h 8"/>
                    <a:gd name="T18" fmla="*/ 17 w 22"/>
                    <a:gd name="T19" fmla="*/ 6 h 8"/>
                    <a:gd name="T20" fmla="*/ 18 w 22"/>
                    <a:gd name="T21" fmla="*/ 6 h 8"/>
                    <a:gd name="T22" fmla="*/ 22 w 22"/>
                    <a:gd name="T23" fmla="*/ 5 h 8"/>
                    <a:gd name="T24" fmla="*/ 22 w 22"/>
                    <a:gd name="T25" fmla="*/ 5 h 8"/>
                    <a:gd name="T26" fmla="*/ 21 w 22"/>
                    <a:gd name="T27" fmla="*/ 6 h 8"/>
                    <a:gd name="T28" fmla="*/ 19 w 22"/>
                    <a:gd name="T29" fmla="*/ 7 h 8"/>
                    <a:gd name="T30" fmla="*/ 17 w 22"/>
                    <a:gd name="T31" fmla="*/ 8 h 8"/>
                    <a:gd name="T32" fmla="*/ 16 w 22"/>
                    <a:gd name="T33" fmla="*/ 8 h 8"/>
                    <a:gd name="T34" fmla="*/ 15 w 22"/>
                    <a:gd name="T35" fmla="*/ 8 h 8"/>
                    <a:gd name="T36" fmla="*/ 15 w 22"/>
                    <a:gd name="T37" fmla="*/ 8 h 8"/>
                    <a:gd name="T38" fmla="*/ 10 w 22"/>
                    <a:gd name="T39" fmla="*/ 6 h 8"/>
                    <a:gd name="T40" fmla="*/ 8 w 22"/>
                    <a:gd name="T41" fmla="*/ 5 h 8"/>
                    <a:gd name="T42" fmla="*/ 6 w 22"/>
                    <a:gd name="T43" fmla="*/ 4 h 8"/>
                    <a:gd name="T44" fmla="*/ 3 w 22"/>
                    <a:gd name="T45" fmla="*/ 2 h 8"/>
                    <a:gd name="T46" fmla="*/ 1 w 22"/>
                    <a:gd name="T47" fmla="*/ 0 h 8"/>
                    <a:gd name="T48" fmla="*/ 0 w 22"/>
                    <a:gd name="T49"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8">
                      <a:moveTo>
                        <a:pt x="0" y="0"/>
                      </a:moveTo>
                      <a:cubicBezTo>
                        <a:pt x="0" y="0"/>
                        <a:pt x="1" y="0"/>
                        <a:pt x="1" y="0"/>
                      </a:cubicBezTo>
                      <a:cubicBezTo>
                        <a:pt x="2" y="1"/>
                        <a:pt x="3" y="1"/>
                        <a:pt x="4" y="1"/>
                      </a:cubicBezTo>
                      <a:cubicBezTo>
                        <a:pt x="5" y="2"/>
                        <a:pt x="6" y="2"/>
                        <a:pt x="7" y="3"/>
                      </a:cubicBezTo>
                      <a:cubicBezTo>
                        <a:pt x="8" y="3"/>
                        <a:pt x="8" y="3"/>
                        <a:pt x="9" y="4"/>
                      </a:cubicBezTo>
                      <a:cubicBezTo>
                        <a:pt x="10" y="4"/>
                        <a:pt x="10" y="4"/>
                        <a:pt x="11" y="5"/>
                      </a:cubicBezTo>
                      <a:cubicBezTo>
                        <a:pt x="12" y="5"/>
                        <a:pt x="14" y="5"/>
                        <a:pt x="15" y="6"/>
                      </a:cubicBezTo>
                      <a:cubicBezTo>
                        <a:pt x="15" y="6"/>
                        <a:pt x="15" y="6"/>
                        <a:pt x="15" y="6"/>
                      </a:cubicBezTo>
                      <a:cubicBezTo>
                        <a:pt x="16" y="6"/>
                        <a:pt x="16" y="6"/>
                        <a:pt x="16" y="6"/>
                      </a:cubicBezTo>
                      <a:cubicBezTo>
                        <a:pt x="16" y="6"/>
                        <a:pt x="16" y="6"/>
                        <a:pt x="17" y="6"/>
                      </a:cubicBezTo>
                      <a:cubicBezTo>
                        <a:pt x="17" y="6"/>
                        <a:pt x="18" y="6"/>
                        <a:pt x="18" y="6"/>
                      </a:cubicBezTo>
                      <a:cubicBezTo>
                        <a:pt x="21" y="5"/>
                        <a:pt x="22" y="5"/>
                        <a:pt x="22" y="5"/>
                      </a:cubicBezTo>
                      <a:cubicBezTo>
                        <a:pt x="22" y="5"/>
                        <a:pt x="22" y="5"/>
                        <a:pt x="22" y="5"/>
                      </a:cubicBezTo>
                      <a:cubicBezTo>
                        <a:pt x="22" y="5"/>
                        <a:pt x="22" y="5"/>
                        <a:pt x="21" y="6"/>
                      </a:cubicBezTo>
                      <a:cubicBezTo>
                        <a:pt x="21" y="6"/>
                        <a:pt x="20" y="7"/>
                        <a:pt x="19" y="7"/>
                      </a:cubicBezTo>
                      <a:cubicBezTo>
                        <a:pt x="18" y="7"/>
                        <a:pt x="18" y="8"/>
                        <a:pt x="17" y="8"/>
                      </a:cubicBezTo>
                      <a:cubicBezTo>
                        <a:pt x="17" y="8"/>
                        <a:pt x="16" y="8"/>
                        <a:pt x="16" y="8"/>
                      </a:cubicBezTo>
                      <a:cubicBezTo>
                        <a:pt x="16" y="8"/>
                        <a:pt x="16" y="8"/>
                        <a:pt x="15" y="8"/>
                      </a:cubicBezTo>
                      <a:cubicBezTo>
                        <a:pt x="15" y="8"/>
                        <a:pt x="15" y="8"/>
                        <a:pt x="15" y="8"/>
                      </a:cubicBezTo>
                      <a:cubicBezTo>
                        <a:pt x="13" y="8"/>
                        <a:pt x="12" y="7"/>
                        <a:pt x="10" y="6"/>
                      </a:cubicBezTo>
                      <a:cubicBezTo>
                        <a:pt x="10" y="6"/>
                        <a:pt x="9" y="6"/>
                        <a:pt x="8" y="5"/>
                      </a:cubicBezTo>
                      <a:cubicBezTo>
                        <a:pt x="8" y="5"/>
                        <a:pt x="7" y="4"/>
                        <a:pt x="6" y="4"/>
                      </a:cubicBezTo>
                      <a:cubicBezTo>
                        <a:pt x="5" y="3"/>
                        <a:pt x="4" y="3"/>
                        <a:pt x="3" y="2"/>
                      </a:cubicBezTo>
                      <a:cubicBezTo>
                        <a:pt x="2" y="2"/>
                        <a:pt x="1" y="1"/>
                        <a:pt x="1" y="0"/>
                      </a:cubicBezTo>
                      <a:cubicBezTo>
                        <a:pt x="0" y="0"/>
                        <a:pt x="0" y="0"/>
                        <a:pt x="0" y="0"/>
                      </a:cubicBezTo>
                      <a:close/>
                    </a:path>
                  </a:pathLst>
                </a:custGeom>
                <a:solidFill>
                  <a:srgbClr val="FFE7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3" name="Freeform 868">
                  <a:extLst>
                    <a:ext uri="{FF2B5EF4-FFF2-40B4-BE49-F238E27FC236}">
                      <a16:creationId xmlns:a16="http://schemas.microsoft.com/office/drawing/2014/main" id="{B4B3F9B1-FB60-073D-9D26-FA1168C22C85}"/>
                    </a:ext>
                  </a:extLst>
                </p:cNvPr>
                <p:cNvSpPr>
                  <a:spLocks/>
                </p:cNvSpPr>
                <p:nvPr/>
              </p:nvSpPr>
              <p:spPr bwMode="auto">
                <a:xfrm>
                  <a:off x="7678739" y="3621559"/>
                  <a:ext cx="26062" cy="15638"/>
                </a:xfrm>
                <a:custGeom>
                  <a:avLst/>
                  <a:gdLst>
                    <a:gd name="T0" fmla="*/ 3 w 3"/>
                    <a:gd name="T1" fmla="*/ 2 h 2"/>
                    <a:gd name="T2" fmla="*/ 1 w 3"/>
                    <a:gd name="T3" fmla="*/ 2 h 2"/>
                    <a:gd name="T4" fmla="*/ 0 w 3"/>
                    <a:gd name="T5" fmla="*/ 2 h 2"/>
                    <a:gd name="T6" fmla="*/ 0 w 3"/>
                    <a:gd name="T7" fmla="*/ 2 h 2"/>
                    <a:gd name="T8" fmla="*/ 0 w 3"/>
                    <a:gd name="T9" fmla="*/ 1 h 2"/>
                    <a:gd name="T10" fmla="*/ 0 w 3"/>
                    <a:gd name="T11" fmla="*/ 1 h 2"/>
                    <a:gd name="T12" fmla="*/ 1 w 3"/>
                    <a:gd name="T13" fmla="*/ 0 h 2"/>
                    <a:gd name="T14" fmla="*/ 1 w 3"/>
                    <a:gd name="T15" fmla="*/ 0 h 2"/>
                    <a:gd name="T16" fmla="*/ 2 w 3"/>
                    <a:gd name="T17" fmla="*/ 1 h 2"/>
                    <a:gd name="T18" fmla="*/ 3 w 3"/>
                    <a:gd name="T19"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2">
                      <a:moveTo>
                        <a:pt x="3" y="2"/>
                      </a:moveTo>
                      <a:cubicBezTo>
                        <a:pt x="3" y="2"/>
                        <a:pt x="2" y="2"/>
                        <a:pt x="1" y="2"/>
                      </a:cubicBezTo>
                      <a:cubicBezTo>
                        <a:pt x="1" y="2"/>
                        <a:pt x="1" y="2"/>
                        <a:pt x="0" y="2"/>
                      </a:cubicBezTo>
                      <a:cubicBezTo>
                        <a:pt x="0" y="2"/>
                        <a:pt x="0" y="2"/>
                        <a:pt x="0" y="2"/>
                      </a:cubicBezTo>
                      <a:cubicBezTo>
                        <a:pt x="0" y="1"/>
                        <a:pt x="0" y="1"/>
                        <a:pt x="0" y="1"/>
                      </a:cubicBezTo>
                      <a:cubicBezTo>
                        <a:pt x="0" y="1"/>
                        <a:pt x="0" y="1"/>
                        <a:pt x="0" y="1"/>
                      </a:cubicBezTo>
                      <a:cubicBezTo>
                        <a:pt x="0" y="1"/>
                        <a:pt x="0" y="0"/>
                        <a:pt x="1" y="0"/>
                      </a:cubicBezTo>
                      <a:cubicBezTo>
                        <a:pt x="1" y="0"/>
                        <a:pt x="1" y="0"/>
                        <a:pt x="1" y="0"/>
                      </a:cubicBezTo>
                      <a:cubicBezTo>
                        <a:pt x="2" y="0"/>
                        <a:pt x="2" y="1"/>
                        <a:pt x="2" y="1"/>
                      </a:cubicBezTo>
                      <a:cubicBezTo>
                        <a:pt x="2" y="1"/>
                        <a:pt x="3" y="2"/>
                        <a:pt x="3" y="2"/>
                      </a:cubicBezTo>
                      <a:close/>
                    </a:path>
                  </a:pathLst>
                </a:custGeom>
                <a:solidFill>
                  <a:srgbClr val="FFE7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4" name="Freeform 869">
                  <a:extLst>
                    <a:ext uri="{FF2B5EF4-FFF2-40B4-BE49-F238E27FC236}">
                      <a16:creationId xmlns:a16="http://schemas.microsoft.com/office/drawing/2014/main" id="{3BCF129D-2258-2318-BC9B-E455A3A5EE2A}"/>
                    </a:ext>
                  </a:extLst>
                </p:cNvPr>
                <p:cNvSpPr>
                  <a:spLocks/>
                </p:cNvSpPr>
                <p:nvPr/>
              </p:nvSpPr>
              <p:spPr bwMode="auto">
                <a:xfrm>
                  <a:off x="7652676" y="3543375"/>
                  <a:ext cx="15638" cy="31273"/>
                </a:xfrm>
                <a:custGeom>
                  <a:avLst/>
                  <a:gdLst>
                    <a:gd name="T0" fmla="*/ 2 w 2"/>
                    <a:gd name="T1" fmla="*/ 0 h 4"/>
                    <a:gd name="T2" fmla="*/ 2 w 2"/>
                    <a:gd name="T3" fmla="*/ 2 h 4"/>
                    <a:gd name="T4" fmla="*/ 2 w 2"/>
                    <a:gd name="T5" fmla="*/ 3 h 4"/>
                    <a:gd name="T6" fmla="*/ 1 w 2"/>
                    <a:gd name="T7" fmla="*/ 3 h 4"/>
                    <a:gd name="T8" fmla="*/ 0 w 2"/>
                    <a:gd name="T9" fmla="*/ 4 h 4"/>
                    <a:gd name="T10" fmla="*/ 0 w 2"/>
                    <a:gd name="T11" fmla="*/ 3 h 4"/>
                    <a:gd name="T12" fmla="*/ 0 w 2"/>
                    <a:gd name="T13" fmla="*/ 2 h 4"/>
                    <a:gd name="T14" fmla="*/ 0 w 2"/>
                    <a:gd name="T15" fmla="*/ 2 h 4"/>
                    <a:gd name="T16" fmla="*/ 0 w 2"/>
                    <a:gd name="T17" fmla="*/ 1 h 4"/>
                    <a:gd name="T18" fmla="*/ 2 w 2"/>
                    <a:gd name="T1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4">
                      <a:moveTo>
                        <a:pt x="2" y="0"/>
                      </a:moveTo>
                      <a:cubicBezTo>
                        <a:pt x="2" y="0"/>
                        <a:pt x="2" y="1"/>
                        <a:pt x="2" y="2"/>
                      </a:cubicBezTo>
                      <a:cubicBezTo>
                        <a:pt x="2" y="2"/>
                        <a:pt x="2" y="3"/>
                        <a:pt x="2" y="3"/>
                      </a:cubicBezTo>
                      <a:cubicBezTo>
                        <a:pt x="1" y="3"/>
                        <a:pt x="1" y="3"/>
                        <a:pt x="1" y="3"/>
                      </a:cubicBezTo>
                      <a:cubicBezTo>
                        <a:pt x="1" y="4"/>
                        <a:pt x="0" y="4"/>
                        <a:pt x="0" y="4"/>
                      </a:cubicBezTo>
                      <a:cubicBezTo>
                        <a:pt x="0" y="3"/>
                        <a:pt x="0" y="3"/>
                        <a:pt x="0" y="3"/>
                      </a:cubicBezTo>
                      <a:cubicBezTo>
                        <a:pt x="0" y="3"/>
                        <a:pt x="0" y="3"/>
                        <a:pt x="0" y="2"/>
                      </a:cubicBezTo>
                      <a:cubicBezTo>
                        <a:pt x="0" y="2"/>
                        <a:pt x="0" y="2"/>
                        <a:pt x="0" y="2"/>
                      </a:cubicBezTo>
                      <a:cubicBezTo>
                        <a:pt x="0" y="2"/>
                        <a:pt x="0" y="1"/>
                        <a:pt x="0" y="1"/>
                      </a:cubicBezTo>
                      <a:cubicBezTo>
                        <a:pt x="1" y="0"/>
                        <a:pt x="2" y="0"/>
                        <a:pt x="2" y="0"/>
                      </a:cubicBezTo>
                      <a:close/>
                    </a:path>
                  </a:pathLst>
                </a:custGeom>
                <a:solidFill>
                  <a:srgbClr val="FFE7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58" name="Group 157">
                <a:extLst>
                  <a:ext uri="{FF2B5EF4-FFF2-40B4-BE49-F238E27FC236}">
                    <a16:creationId xmlns:a16="http://schemas.microsoft.com/office/drawing/2014/main" id="{8A9AA2CC-3CD2-BBBF-289F-CD06EB6500C2}"/>
                  </a:ext>
                </a:extLst>
              </p:cNvPr>
              <p:cNvGrpSpPr/>
              <p:nvPr/>
            </p:nvGrpSpPr>
            <p:grpSpPr>
              <a:xfrm rot="242454">
                <a:off x="20860434" y="4426957"/>
                <a:ext cx="665753" cy="665752"/>
                <a:chOff x="6943823" y="3183739"/>
                <a:chExt cx="1110191" cy="1110190"/>
              </a:xfrm>
            </p:grpSpPr>
            <p:sp>
              <p:nvSpPr>
                <p:cNvPr id="175" name="Freeform 855">
                  <a:extLst>
                    <a:ext uri="{FF2B5EF4-FFF2-40B4-BE49-F238E27FC236}">
                      <a16:creationId xmlns:a16="http://schemas.microsoft.com/office/drawing/2014/main" id="{BCFB2D30-5EC8-BCB9-4B8A-E949F06D0D62}"/>
                    </a:ext>
                  </a:extLst>
                </p:cNvPr>
                <p:cNvSpPr>
                  <a:spLocks/>
                </p:cNvSpPr>
                <p:nvPr/>
              </p:nvSpPr>
              <p:spPr bwMode="auto">
                <a:xfrm>
                  <a:off x="6943823" y="3183739"/>
                  <a:ext cx="1110190" cy="1110190"/>
                </a:xfrm>
                <a:custGeom>
                  <a:avLst/>
                  <a:gdLst>
                    <a:gd name="T0" fmla="*/ 113 w 127"/>
                    <a:gd name="T1" fmla="*/ 90 h 127"/>
                    <a:gd name="T2" fmla="*/ 38 w 127"/>
                    <a:gd name="T3" fmla="*/ 113 h 127"/>
                    <a:gd name="T4" fmla="*/ 15 w 127"/>
                    <a:gd name="T5" fmla="*/ 37 h 127"/>
                    <a:gd name="T6" fmla="*/ 90 w 127"/>
                    <a:gd name="T7" fmla="*/ 15 h 127"/>
                    <a:gd name="T8" fmla="*/ 113 w 127"/>
                    <a:gd name="T9" fmla="*/ 90 h 127"/>
                  </a:gdLst>
                  <a:ahLst/>
                  <a:cxnLst>
                    <a:cxn ang="0">
                      <a:pos x="T0" y="T1"/>
                    </a:cxn>
                    <a:cxn ang="0">
                      <a:pos x="T2" y="T3"/>
                    </a:cxn>
                    <a:cxn ang="0">
                      <a:pos x="T4" y="T5"/>
                    </a:cxn>
                    <a:cxn ang="0">
                      <a:pos x="T6" y="T7"/>
                    </a:cxn>
                    <a:cxn ang="0">
                      <a:pos x="T8" y="T9"/>
                    </a:cxn>
                  </a:cxnLst>
                  <a:rect l="0" t="0" r="r" b="b"/>
                  <a:pathLst>
                    <a:path w="127" h="127">
                      <a:moveTo>
                        <a:pt x="113" y="90"/>
                      </a:moveTo>
                      <a:cubicBezTo>
                        <a:pt x="98" y="117"/>
                        <a:pt x="65" y="127"/>
                        <a:pt x="38" y="113"/>
                      </a:cubicBezTo>
                      <a:cubicBezTo>
                        <a:pt x="10" y="98"/>
                        <a:pt x="0" y="65"/>
                        <a:pt x="15" y="37"/>
                      </a:cubicBezTo>
                      <a:cubicBezTo>
                        <a:pt x="29" y="10"/>
                        <a:pt x="63" y="0"/>
                        <a:pt x="90" y="15"/>
                      </a:cubicBezTo>
                      <a:cubicBezTo>
                        <a:pt x="117" y="29"/>
                        <a:pt x="127" y="63"/>
                        <a:pt x="113" y="90"/>
                      </a:cubicBezTo>
                    </a:path>
                  </a:pathLst>
                </a:custGeom>
                <a:solidFill>
                  <a:srgbClr val="FEDF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6" name="Freeform 856">
                  <a:extLst>
                    <a:ext uri="{FF2B5EF4-FFF2-40B4-BE49-F238E27FC236}">
                      <a16:creationId xmlns:a16="http://schemas.microsoft.com/office/drawing/2014/main" id="{516DDCB9-115D-AB5A-4F1F-1B488C4DA4FE}"/>
                    </a:ext>
                  </a:extLst>
                </p:cNvPr>
                <p:cNvSpPr>
                  <a:spLocks/>
                </p:cNvSpPr>
                <p:nvPr/>
              </p:nvSpPr>
              <p:spPr bwMode="auto">
                <a:xfrm>
                  <a:off x="7063705" y="3183739"/>
                  <a:ext cx="990309" cy="787036"/>
                </a:xfrm>
                <a:custGeom>
                  <a:avLst/>
                  <a:gdLst>
                    <a:gd name="T0" fmla="*/ 76 w 113"/>
                    <a:gd name="T1" fmla="*/ 15 h 90"/>
                    <a:gd name="T2" fmla="*/ 99 w 113"/>
                    <a:gd name="T3" fmla="*/ 90 h 90"/>
                    <a:gd name="T4" fmla="*/ 99 w 113"/>
                    <a:gd name="T5" fmla="*/ 90 h 90"/>
                    <a:gd name="T6" fmla="*/ 76 w 113"/>
                    <a:gd name="T7" fmla="*/ 15 h 90"/>
                    <a:gd name="T8" fmla="*/ 1 w 113"/>
                    <a:gd name="T9" fmla="*/ 37 h 90"/>
                    <a:gd name="T10" fmla="*/ 0 w 113"/>
                    <a:gd name="T11" fmla="*/ 38 h 90"/>
                    <a:gd name="T12" fmla="*/ 76 w 113"/>
                    <a:gd name="T13" fmla="*/ 15 h 90"/>
                  </a:gdLst>
                  <a:ahLst/>
                  <a:cxnLst>
                    <a:cxn ang="0">
                      <a:pos x="T0" y="T1"/>
                    </a:cxn>
                    <a:cxn ang="0">
                      <a:pos x="T2" y="T3"/>
                    </a:cxn>
                    <a:cxn ang="0">
                      <a:pos x="T4" y="T5"/>
                    </a:cxn>
                    <a:cxn ang="0">
                      <a:pos x="T6" y="T7"/>
                    </a:cxn>
                    <a:cxn ang="0">
                      <a:pos x="T8" y="T9"/>
                    </a:cxn>
                    <a:cxn ang="0">
                      <a:pos x="T10" y="T11"/>
                    </a:cxn>
                    <a:cxn ang="0">
                      <a:pos x="T12" y="T13"/>
                    </a:cxn>
                  </a:cxnLst>
                  <a:rect l="0" t="0" r="r" b="b"/>
                  <a:pathLst>
                    <a:path w="113" h="90">
                      <a:moveTo>
                        <a:pt x="76" y="15"/>
                      </a:moveTo>
                      <a:cubicBezTo>
                        <a:pt x="103" y="30"/>
                        <a:pt x="113" y="63"/>
                        <a:pt x="99" y="90"/>
                      </a:cubicBezTo>
                      <a:cubicBezTo>
                        <a:pt x="99" y="90"/>
                        <a:pt x="99" y="90"/>
                        <a:pt x="99" y="90"/>
                      </a:cubicBezTo>
                      <a:cubicBezTo>
                        <a:pt x="113" y="63"/>
                        <a:pt x="103" y="29"/>
                        <a:pt x="76" y="15"/>
                      </a:cubicBezTo>
                      <a:cubicBezTo>
                        <a:pt x="49" y="0"/>
                        <a:pt x="15" y="10"/>
                        <a:pt x="1" y="37"/>
                      </a:cubicBezTo>
                      <a:cubicBezTo>
                        <a:pt x="1" y="38"/>
                        <a:pt x="0" y="38"/>
                        <a:pt x="0" y="38"/>
                      </a:cubicBezTo>
                      <a:cubicBezTo>
                        <a:pt x="15" y="11"/>
                        <a:pt x="49" y="1"/>
                        <a:pt x="76" y="15"/>
                      </a:cubicBezTo>
                    </a:path>
                  </a:pathLst>
                </a:custGeom>
                <a:solidFill>
                  <a:srgbClr val="FEEA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7" name="Freeform 857">
                  <a:extLst>
                    <a:ext uri="{FF2B5EF4-FFF2-40B4-BE49-F238E27FC236}">
                      <a16:creationId xmlns:a16="http://schemas.microsoft.com/office/drawing/2014/main" id="{C032E9DA-3420-29E1-32C5-0FEA6147EC07}"/>
                    </a:ext>
                  </a:extLst>
                </p:cNvPr>
                <p:cNvSpPr>
                  <a:spLocks/>
                </p:cNvSpPr>
                <p:nvPr/>
              </p:nvSpPr>
              <p:spPr bwMode="auto">
                <a:xfrm>
                  <a:off x="7058491" y="3287982"/>
                  <a:ext cx="891279" cy="901704"/>
                </a:xfrm>
                <a:custGeom>
                  <a:avLst/>
                  <a:gdLst>
                    <a:gd name="T0" fmla="*/ 30 w 102"/>
                    <a:gd name="T1" fmla="*/ 91 h 103"/>
                    <a:gd name="T2" fmla="*/ 11 w 102"/>
                    <a:gd name="T3" fmla="*/ 31 h 103"/>
                    <a:gd name="T4" fmla="*/ 72 w 102"/>
                    <a:gd name="T5" fmla="*/ 12 h 103"/>
                    <a:gd name="T6" fmla="*/ 90 w 102"/>
                    <a:gd name="T7" fmla="*/ 73 h 103"/>
                    <a:gd name="T8" fmla="*/ 30 w 102"/>
                    <a:gd name="T9" fmla="*/ 91 h 103"/>
                  </a:gdLst>
                  <a:ahLst/>
                  <a:cxnLst>
                    <a:cxn ang="0">
                      <a:pos x="T0" y="T1"/>
                    </a:cxn>
                    <a:cxn ang="0">
                      <a:pos x="T2" y="T3"/>
                    </a:cxn>
                    <a:cxn ang="0">
                      <a:pos x="T4" y="T5"/>
                    </a:cxn>
                    <a:cxn ang="0">
                      <a:pos x="T6" y="T7"/>
                    </a:cxn>
                    <a:cxn ang="0">
                      <a:pos x="T8" y="T9"/>
                    </a:cxn>
                  </a:cxnLst>
                  <a:rect l="0" t="0" r="r" b="b"/>
                  <a:pathLst>
                    <a:path w="102" h="103">
                      <a:moveTo>
                        <a:pt x="30" y="91"/>
                      </a:moveTo>
                      <a:cubicBezTo>
                        <a:pt x="8" y="80"/>
                        <a:pt x="0" y="52"/>
                        <a:pt x="11" y="31"/>
                      </a:cubicBezTo>
                      <a:cubicBezTo>
                        <a:pt x="23" y="9"/>
                        <a:pt x="50" y="0"/>
                        <a:pt x="72" y="12"/>
                      </a:cubicBezTo>
                      <a:cubicBezTo>
                        <a:pt x="94" y="24"/>
                        <a:pt x="102" y="51"/>
                        <a:pt x="90" y="73"/>
                      </a:cubicBezTo>
                      <a:cubicBezTo>
                        <a:pt x="79" y="95"/>
                        <a:pt x="52" y="103"/>
                        <a:pt x="30" y="91"/>
                      </a:cubicBezTo>
                    </a:path>
                  </a:pathLst>
                </a:custGeom>
                <a:solidFill>
                  <a:srgbClr val="E7BD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8" name="Freeform 858">
                  <a:extLst>
                    <a:ext uri="{FF2B5EF4-FFF2-40B4-BE49-F238E27FC236}">
                      <a16:creationId xmlns:a16="http://schemas.microsoft.com/office/drawing/2014/main" id="{7D4D674E-F3D8-CABE-01D9-A85D5485E7C6}"/>
                    </a:ext>
                  </a:extLst>
                </p:cNvPr>
                <p:cNvSpPr>
                  <a:spLocks/>
                </p:cNvSpPr>
                <p:nvPr/>
              </p:nvSpPr>
              <p:spPr bwMode="auto">
                <a:xfrm>
                  <a:off x="7152310" y="3287982"/>
                  <a:ext cx="797461" cy="646307"/>
                </a:xfrm>
                <a:custGeom>
                  <a:avLst/>
                  <a:gdLst>
                    <a:gd name="T0" fmla="*/ 60 w 91"/>
                    <a:gd name="T1" fmla="*/ 14 h 74"/>
                    <a:gd name="T2" fmla="*/ 79 w 91"/>
                    <a:gd name="T3" fmla="*/ 74 h 74"/>
                    <a:gd name="T4" fmla="*/ 79 w 91"/>
                    <a:gd name="T5" fmla="*/ 73 h 74"/>
                    <a:gd name="T6" fmla="*/ 61 w 91"/>
                    <a:gd name="T7" fmla="*/ 12 h 74"/>
                    <a:gd name="T8" fmla="*/ 0 w 91"/>
                    <a:gd name="T9" fmla="*/ 31 h 74"/>
                    <a:gd name="T10" fmla="*/ 0 w 91"/>
                    <a:gd name="T11" fmla="*/ 32 h 74"/>
                    <a:gd name="T12" fmla="*/ 60 w 91"/>
                    <a:gd name="T13" fmla="*/ 14 h 74"/>
                  </a:gdLst>
                  <a:ahLst/>
                  <a:cxnLst>
                    <a:cxn ang="0">
                      <a:pos x="T0" y="T1"/>
                    </a:cxn>
                    <a:cxn ang="0">
                      <a:pos x="T2" y="T3"/>
                    </a:cxn>
                    <a:cxn ang="0">
                      <a:pos x="T4" y="T5"/>
                    </a:cxn>
                    <a:cxn ang="0">
                      <a:pos x="T6" y="T7"/>
                    </a:cxn>
                    <a:cxn ang="0">
                      <a:pos x="T8" y="T9"/>
                    </a:cxn>
                    <a:cxn ang="0">
                      <a:pos x="T10" y="T11"/>
                    </a:cxn>
                    <a:cxn ang="0">
                      <a:pos x="T12" y="T13"/>
                    </a:cxn>
                  </a:cxnLst>
                  <a:rect l="0" t="0" r="r" b="b"/>
                  <a:pathLst>
                    <a:path w="91" h="74">
                      <a:moveTo>
                        <a:pt x="60" y="14"/>
                      </a:moveTo>
                      <a:cubicBezTo>
                        <a:pt x="81" y="25"/>
                        <a:pt x="90" y="52"/>
                        <a:pt x="79" y="74"/>
                      </a:cubicBezTo>
                      <a:cubicBezTo>
                        <a:pt x="79" y="73"/>
                        <a:pt x="79" y="73"/>
                        <a:pt x="79" y="73"/>
                      </a:cubicBezTo>
                      <a:cubicBezTo>
                        <a:pt x="91" y="51"/>
                        <a:pt x="83" y="24"/>
                        <a:pt x="61" y="12"/>
                      </a:cubicBezTo>
                      <a:cubicBezTo>
                        <a:pt x="39" y="0"/>
                        <a:pt x="12" y="9"/>
                        <a:pt x="0" y="31"/>
                      </a:cubicBezTo>
                      <a:cubicBezTo>
                        <a:pt x="0" y="31"/>
                        <a:pt x="0" y="31"/>
                        <a:pt x="0" y="32"/>
                      </a:cubicBezTo>
                      <a:cubicBezTo>
                        <a:pt x="12" y="10"/>
                        <a:pt x="38" y="3"/>
                        <a:pt x="60" y="14"/>
                      </a:cubicBezTo>
                    </a:path>
                  </a:pathLst>
                </a:custGeom>
                <a:solidFill>
                  <a:srgbClr val="D2AD2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9" name="Freeform 859">
                  <a:extLst>
                    <a:ext uri="{FF2B5EF4-FFF2-40B4-BE49-F238E27FC236}">
                      <a16:creationId xmlns:a16="http://schemas.microsoft.com/office/drawing/2014/main" id="{68F5D933-AB95-CA3F-BA5B-860C2DB900C0}"/>
                    </a:ext>
                  </a:extLst>
                </p:cNvPr>
                <p:cNvSpPr>
                  <a:spLocks noEditPoints="1"/>
                </p:cNvSpPr>
                <p:nvPr/>
              </p:nvSpPr>
              <p:spPr bwMode="auto">
                <a:xfrm>
                  <a:off x="7282615" y="3486043"/>
                  <a:ext cx="448245" cy="521215"/>
                </a:xfrm>
                <a:custGeom>
                  <a:avLst/>
                  <a:gdLst>
                    <a:gd name="T0" fmla="*/ 23 w 51"/>
                    <a:gd name="T1" fmla="*/ 45 h 59"/>
                    <a:gd name="T2" fmla="*/ 20 w 51"/>
                    <a:gd name="T3" fmla="*/ 44 h 59"/>
                    <a:gd name="T4" fmla="*/ 26 w 51"/>
                    <a:gd name="T5" fmla="*/ 35 h 59"/>
                    <a:gd name="T6" fmla="*/ 27 w 51"/>
                    <a:gd name="T7" fmla="*/ 42 h 59"/>
                    <a:gd name="T8" fmla="*/ 23 w 51"/>
                    <a:gd name="T9" fmla="*/ 45 h 59"/>
                    <a:gd name="T10" fmla="*/ 26 w 51"/>
                    <a:gd name="T11" fmla="*/ 22 h 59"/>
                    <a:gd name="T12" fmla="*/ 26 w 51"/>
                    <a:gd name="T13" fmla="*/ 22 h 59"/>
                    <a:gd name="T14" fmla="*/ 25 w 51"/>
                    <a:gd name="T15" fmla="*/ 15 h 59"/>
                    <a:gd name="T16" fmla="*/ 28 w 51"/>
                    <a:gd name="T17" fmla="*/ 12 h 59"/>
                    <a:gd name="T18" fmla="*/ 28 w 51"/>
                    <a:gd name="T19" fmla="*/ 12 h 59"/>
                    <a:gd name="T20" fmla="*/ 32 w 51"/>
                    <a:gd name="T21" fmla="*/ 13 h 59"/>
                    <a:gd name="T22" fmla="*/ 26 w 51"/>
                    <a:gd name="T23" fmla="*/ 22 h 59"/>
                    <a:gd name="T24" fmla="*/ 40 w 51"/>
                    <a:gd name="T25" fmla="*/ 0 h 59"/>
                    <a:gd name="T26" fmla="*/ 37 w 51"/>
                    <a:gd name="T27" fmla="*/ 6 h 59"/>
                    <a:gd name="T28" fmla="*/ 27 w 51"/>
                    <a:gd name="T29" fmla="*/ 2 h 59"/>
                    <a:gd name="T30" fmla="*/ 16 w 51"/>
                    <a:gd name="T31" fmla="*/ 10 h 59"/>
                    <a:gd name="T32" fmla="*/ 19 w 51"/>
                    <a:gd name="T33" fmla="*/ 28 h 59"/>
                    <a:gd name="T34" fmla="*/ 21 w 51"/>
                    <a:gd name="T35" fmla="*/ 30 h 59"/>
                    <a:gd name="T36" fmla="*/ 14 w 51"/>
                    <a:gd name="T37" fmla="*/ 41 h 59"/>
                    <a:gd name="T38" fmla="*/ 11 w 51"/>
                    <a:gd name="T39" fmla="*/ 39 h 59"/>
                    <a:gd name="T40" fmla="*/ 6 w 51"/>
                    <a:gd name="T41" fmla="*/ 36 h 59"/>
                    <a:gd name="T42" fmla="*/ 4 w 51"/>
                    <a:gd name="T43" fmla="*/ 36 h 59"/>
                    <a:gd name="T44" fmla="*/ 0 w 51"/>
                    <a:gd name="T45" fmla="*/ 42 h 59"/>
                    <a:gd name="T46" fmla="*/ 1 w 51"/>
                    <a:gd name="T47" fmla="*/ 43 h 59"/>
                    <a:gd name="T48" fmla="*/ 9 w 51"/>
                    <a:gd name="T49" fmla="*/ 49 h 59"/>
                    <a:gd name="T50" fmla="*/ 5 w 51"/>
                    <a:gd name="T51" fmla="*/ 55 h 59"/>
                    <a:gd name="T52" fmla="*/ 11 w 51"/>
                    <a:gd name="T53" fmla="*/ 59 h 59"/>
                    <a:gd name="T54" fmla="*/ 15 w 51"/>
                    <a:gd name="T55" fmla="*/ 52 h 59"/>
                    <a:gd name="T56" fmla="*/ 25 w 51"/>
                    <a:gd name="T57" fmla="*/ 55 h 59"/>
                    <a:gd name="T58" fmla="*/ 36 w 51"/>
                    <a:gd name="T59" fmla="*/ 47 h 59"/>
                    <a:gd name="T60" fmla="*/ 33 w 51"/>
                    <a:gd name="T61" fmla="*/ 29 h 59"/>
                    <a:gd name="T62" fmla="*/ 31 w 51"/>
                    <a:gd name="T63" fmla="*/ 27 h 59"/>
                    <a:gd name="T64" fmla="*/ 38 w 51"/>
                    <a:gd name="T65" fmla="*/ 17 h 59"/>
                    <a:gd name="T66" fmla="*/ 45 w 51"/>
                    <a:gd name="T67" fmla="*/ 21 h 59"/>
                    <a:gd name="T68" fmla="*/ 46 w 51"/>
                    <a:gd name="T69" fmla="*/ 22 h 59"/>
                    <a:gd name="T70" fmla="*/ 51 w 51"/>
                    <a:gd name="T71" fmla="*/ 15 h 59"/>
                    <a:gd name="T72" fmla="*/ 49 w 51"/>
                    <a:gd name="T73" fmla="*/ 14 h 59"/>
                    <a:gd name="T74" fmla="*/ 43 w 51"/>
                    <a:gd name="T75" fmla="*/ 9 h 59"/>
                    <a:gd name="T76" fmla="*/ 46 w 51"/>
                    <a:gd name="T77" fmla="*/ 3 h 59"/>
                    <a:gd name="T78" fmla="*/ 40 w 51"/>
                    <a:gd name="T79"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1" h="59">
                      <a:moveTo>
                        <a:pt x="23" y="45"/>
                      </a:moveTo>
                      <a:cubicBezTo>
                        <a:pt x="23" y="45"/>
                        <a:pt x="21" y="45"/>
                        <a:pt x="20" y="44"/>
                      </a:cubicBezTo>
                      <a:cubicBezTo>
                        <a:pt x="26" y="35"/>
                        <a:pt x="26" y="35"/>
                        <a:pt x="26" y="35"/>
                      </a:cubicBezTo>
                      <a:cubicBezTo>
                        <a:pt x="28" y="37"/>
                        <a:pt x="29" y="38"/>
                        <a:pt x="27" y="42"/>
                      </a:cubicBezTo>
                      <a:cubicBezTo>
                        <a:pt x="26" y="44"/>
                        <a:pt x="25" y="45"/>
                        <a:pt x="23" y="45"/>
                      </a:cubicBezTo>
                      <a:moveTo>
                        <a:pt x="26" y="22"/>
                      </a:moveTo>
                      <a:cubicBezTo>
                        <a:pt x="26" y="22"/>
                        <a:pt x="26" y="22"/>
                        <a:pt x="26" y="22"/>
                      </a:cubicBezTo>
                      <a:cubicBezTo>
                        <a:pt x="23" y="20"/>
                        <a:pt x="23" y="19"/>
                        <a:pt x="25" y="15"/>
                      </a:cubicBezTo>
                      <a:cubicBezTo>
                        <a:pt x="26" y="12"/>
                        <a:pt x="27" y="12"/>
                        <a:pt x="28" y="12"/>
                      </a:cubicBezTo>
                      <a:cubicBezTo>
                        <a:pt x="28" y="12"/>
                        <a:pt x="28" y="12"/>
                        <a:pt x="28" y="12"/>
                      </a:cubicBezTo>
                      <a:cubicBezTo>
                        <a:pt x="29" y="12"/>
                        <a:pt x="30" y="12"/>
                        <a:pt x="32" y="13"/>
                      </a:cubicBezTo>
                      <a:cubicBezTo>
                        <a:pt x="26" y="22"/>
                        <a:pt x="26" y="22"/>
                        <a:pt x="26" y="22"/>
                      </a:cubicBezTo>
                      <a:moveTo>
                        <a:pt x="40" y="0"/>
                      </a:moveTo>
                      <a:cubicBezTo>
                        <a:pt x="37" y="6"/>
                        <a:pt x="37" y="6"/>
                        <a:pt x="37" y="6"/>
                      </a:cubicBezTo>
                      <a:cubicBezTo>
                        <a:pt x="33" y="4"/>
                        <a:pt x="30" y="2"/>
                        <a:pt x="27" y="2"/>
                      </a:cubicBezTo>
                      <a:cubicBezTo>
                        <a:pt x="23" y="2"/>
                        <a:pt x="19" y="4"/>
                        <a:pt x="16" y="10"/>
                      </a:cubicBezTo>
                      <a:cubicBezTo>
                        <a:pt x="12" y="18"/>
                        <a:pt x="13" y="23"/>
                        <a:pt x="19" y="28"/>
                      </a:cubicBezTo>
                      <a:cubicBezTo>
                        <a:pt x="21" y="30"/>
                        <a:pt x="21" y="30"/>
                        <a:pt x="21" y="30"/>
                      </a:cubicBezTo>
                      <a:cubicBezTo>
                        <a:pt x="14" y="41"/>
                        <a:pt x="14" y="41"/>
                        <a:pt x="14" y="41"/>
                      </a:cubicBezTo>
                      <a:cubicBezTo>
                        <a:pt x="13" y="41"/>
                        <a:pt x="12" y="40"/>
                        <a:pt x="11" y="39"/>
                      </a:cubicBezTo>
                      <a:cubicBezTo>
                        <a:pt x="9" y="38"/>
                        <a:pt x="8" y="38"/>
                        <a:pt x="6" y="36"/>
                      </a:cubicBezTo>
                      <a:cubicBezTo>
                        <a:pt x="4" y="36"/>
                        <a:pt x="4" y="36"/>
                        <a:pt x="4" y="36"/>
                      </a:cubicBezTo>
                      <a:cubicBezTo>
                        <a:pt x="0" y="42"/>
                        <a:pt x="0" y="42"/>
                        <a:pt x="0" y="42"/>
                      </a:cubicBezTo>
                      <a:cubicBezTo>
                        <a:pt x="1" y="43"/>
                        <a:pt x="1" y="43"/>
                        <a:pt x="1" y="43"/>
                      </a:cubicBezTo>
                      <a:cubicBezTo>
                        <a:pt x="4" y="46"/>
                        <a:pt x="7" y="47"/>
                        <a:pt x="9" y="49"/>
                      </a:cubicBezTo>
                      <a:cubicBezTo>
                        <a:pt x="5" y="55"/>
                        <a:pt x="5" y="55"/>
                        <a:pt x="5" y="55"/>
                      </a:cubicBezTo>
                      <a:cubicBezTo>
                        <a:pt x="11" y="59"/>
                        <a:pt x="11" y="59"/>
                        <a:pt x="11" y="59"/>
                      </a:cubicBezTo>
                      <a:cubicBezTo>
                        <a:pt x="15" y="52"/>
                        <a:pt x="15" y="52"/>
                        <a:pt x="15" y="52"/>
                      </a:cubicBezTo>
                      <a:cubicBezTo>
                        <a:pt x="19" y="54"/>
                        <a:pt x="22" y="55"/>
                        <a:pt x="25" y="55"/>
                      </a:cubicBezTo>
                      <a:cubicBezTo>
                        <a:pt x="29" y="55"/>
                        <a:pt x="32" y="53"/>
                        <a:pt x="36" y="47"/>
                      </a:cubicBezTo>
                      <a:cubicBezTo>
                        <a:pt x="40" y="39"/>
                        <a:pt x="39" y="34"/>
                        <a:pt x="33" y="29"/>
                      </a:cubicBezTo>
                      <a:cubicBezTo>
                        <a:pt x="31" y="27"/>
                        <a:pt x="31" y="27"/>
                        <a:pt x="31" y="27"/>
                      </a:cubicBezTo>
                      <a:cubicBezTo>
                        <a:pt x="38" y="17"/>
                        <a:pt x="38" y="17"/>
                        <a:pt x="38" y="17"/>
                      </a:cubicBezTo>
                      <a:cubicBezTo>
                        <a:pt x="41" y="18"/>
                        <a:pt x="43" y="20"/>
                        <a:pt x="45" y="21"/>
                      </a:cubicBezTo>
                      <a:cubicBezTo>
                        <a:pt x="46" y="22"/>
                        <a:pt x="46" y="22"/>
                        <a:pt x="46" y="22"/>
                      </a:cubicBezTo>
                      <a:cubicBezTo>
                        <a:pt x="51" y="15"/>
                        <a:pt x="51" y="15"/>
                        <a:pt x="51" y="15"/>
                      </a:cubicBezTo>
                      <a:cubicBezTo>
                        <a:pt x="49" y="14"/>
                        <a:pt x="49" y="14"/>
                        <a:pt x="49" y="14"/>
                      </a:cubicBezTo>
                      <a:cubicBezTo>
                        <a:pt x="47" y="12"/>
                        <a:pt x="45" y="11"/>
                        <a:pt x="43" y="9"/>
                      </a:cubicBezTo>
                      <a:cubicBezTo>
                        <a:pt x="46" y="3"/>
                        <a:pt x="46" y="3"/>
                        <a:pt x="46" y="3"/>
                      </a:cubicBezTo>
                      <a:cubicBezTo>
                        <a:pt x="40" y="0"/>
                        <a:pt x="40" y="0"/>
                        <a:pt x="40" y="0"/>
                      </a:cubicBezTo>
                    </a:path>
                  </a:pathLst>
                </a:custGeom>
                <a:solidFill>
                  <a:srgbClr val="C18F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0" name="Freeform 860">
                  <a:extLst>
                    <a:ext uri="{FF2B5EF4-FFF2-40B4-BE49-F238E27FC236}">
                      <a16:creationId xmlns:a16="http://schemas.microsoft.com/office/drawing/2014/main" id="{13BA2612-8FB2-77EF-2F19-A97ECFE8C944}"/>
                    </a:ext>
                  </a:extLst>
                </p:cNvPr>
                <p:cNvSpPr>
                  <a:spLocks noEditPoints="1"/>
                </p:cNvSpPr>
                <p:nvPr/>
              </p:nvSpPr>
              <p:spPr bwMode="auto">
                <a:xfrm>
                  <a:off x="7303464" y="3486043"/>
                  <a:ext cx="443034" cy="526429"/>
                </a:xfrm>
                <a:custGeom>
                  <a:avLst/>
                  <a:gdLst>
                    <a:gd name="T0" fmla="*/ 33 w 51"/>
                    <a:gd name="T1" fmla="*/ 30 h 60"/>
                    <a:gd name="T2" fmla="*/ 31 w 51"/>
                    <a:gd name="T3" fmla="*/ 28 h 60"/>
                    <a:gd name="T4" fmla="*/ 38 w 51"/>
                    <a:gd name="T5" fmla="*/ 18 h 60"/>
                    <a:gd name="T6" fmla="*/ 45 w 51"/>
                    <a:gd name="T7" fmla="*/ 22 h 60"/>
                    <a:gd name="T8" fmla="*/ 46 w 51"/>
                    <a:gd name="T9" fmla="*/ 23 h 60"/>
                    <a:gd name="T10" fmla="*/ 51 w 51"/>
                    <a:gd name="T11" fmla="*/ 16 h 60"/>
                    <a:gd name="T12" fmla="*/ 49 w 51"/>
                    <a:gd name="T13" fmla="*/ 15 h 60"/>
                    <a:gd name="T14" fmla="*/ 43 w 51"/>
                    <a:gd name="T15" fmla="*/ 10 h 60"/>
                    <a:gd name="T16" fmla="*/ 46 w 51"/>
                    <a:gd name="T17" fmla="*/ 4 h 60"/>
                    <a:gd name="T18" fmla="*/ 40 w 51"/>
                    <a:gd name="T19" fmla="*/ 1 h 60"/>
                    <a:gd name="T20" fmla="*/ 37 w 51"/>
                    <a:gd name="T21" fmla="*/ 7 h 60"/>
                    <a:gd name="T22" fmla="*/ 16 w 51"/>
                    <a:gd name="T23" fmla="*/ 12 h 60"/>
                    <a:gd name="T24" fmla="*/ 18 w 51"/>
                    <a:gd name="T25" fmla="*/ 29 h 60"/>
                    <a:gd name="T26" fmla="*/ 21 w 51"/>
                    <a:gd name="T27" fmla="*/ 31 h 60"/>
                    <a:gd name="T28" fmla="*/ 14 w 51"/>
                    <a:gd name="T29" fmla="*/ 42 h 60"/>
                    <a:gd name="T30" fmla="*/ 10 w 51"/>
                    <a:gd name="T31" fmla="*/ 40 h 60"/>
                    <a:gd name="T32" fmla="*/ 6 w 51"/>
                    <a:gd name="T33" fmla="*/ 37 h 60"/>
                    <a:gd name="T34" fmla="*/ 4 w 51"/>
                    <a:gd name="T35" fmla="*/ 37 h 60"/>
                    <a:gd name="T36" fmla="*/ 0 w 51"/>
                    <a:gd name="T37" fmla="*/ 43 h 60"/>
                    <a:gd name="T38" fmla="*/ 1 w 51"/>
                    <a:gd name="T39" fmla="*/ 44 h 60"/>
                    <a:gd name="T40" fmla="*/ 9 w 51"/>
                    <a:gd name="T41" fmla="*/ 50 h 60"/>
                    <a:gd name="T42" fmla="*/ 4 w 51"/>
                    <a:gd name="T43" fmla="*/ 56 h 60"/>
                    <a:gd name="T44" fmla="*/ 11 w 51"/>
                    <a:gd name="T45" fmla="*/ 60 h 60"/>
                    <a:gd name="T46" fmla="*/ 15 w 51"/>
                    <a:gd name="T47" fmla="*/ 53 h 60"/>
                    <a:gd name="T48" fmla="*/ 36 w 51"/>
                    <a:gd name="T49" fmla="*/ 48 h 60"/>
                    <a:gd name="T50" fmla="*/ 33 w 51"/>
                    <a:gd name="T51" fmla="*/ 30 h 60"/>
                    <a:gd name="T52" fmla="*/ 26 w 51"/>
                    <a:gd name="T53" fmla="*/ 23 h 60"/>
                    <a:gd name="T54" fmla="*/ 25 w 51"/>
                    <a:gd name="T55" fmla="*/ 16 h 60"/>
                    <a:gd name="T56" fmla="*/ 28 w 51"/>
                    <a:gd name="T57" fmla="*/ 13 h 60"/>
                    <a:gd name="T58" fmla="*/ 32 w 51"/>
                    <a:gd name="T59" fmla="*/ 14 h 60"/>
                    <a:gd name="T60" fmla="*/ 26 w 51"/>
                    <a:gd name="T61" fmla="*/ 23 h 60"/>
                    <a:gd name="T62" fmla="*/ 26 w 51"/>
                    <a:gd name="T63" fmla="*/ 36 h 60"/>
                    <a:gd name="T64" fmla="*/ 27 w 51"/>
                    <a:gd name="T65" fmla="*/ 43 h 60"/>
                    <a:gd name="T66" fmla="*/ 20 w 51"/>
                    <a:gd name="T67" fmla="*/ 45 h 60"/>
                    <a:gd name="T68" fmla="*/ 26 w 51"/>
                    <a:gd name="T69" fmla="*/ 36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1" h="60">
                      <a:moveTo>
                        <a:pt x="33" y="30"/>
                      </a:moveTo>
                      <a:cubicBezTo>
                        <a:pt x="31" y="28"/>
                        <a:pt x="31" y="28"/>
                        <a:pt x="31" y="28"/>
                      </a:cubicBezTo>
                      <a:cubicBezTo>
                        <a:pt x="38" y="18"/>
                        <a:pt x="38" y="18"/>
                        <a:pt x="38" y="18"/>
                      </a:cubicBezTo>
                      <a:cubicBezTo>
                        <a:pt x="40" y="19"/>
                        <a:pt x="43" y="21"/>
                        <a:pt x="45" y="22"/>
                      </a:cubicBezTo>
                      <a:cubicBezTo>
                        <a:pt x="46" y="23"/>
                        <a:pt x="46" y="23"/>
                        <a:pt x="46" y="23"/>
                      </a:cubicBezTo>
                      <a:cubicBezTo>
                        <a:pt x="51" y="16"/>
                        <a:pt x="51" y="16"/>
                        <a:pt x="51" y="16"/>
                      </a:cubicBezTo>
                      <a:cubicBezTo>
                        <a:pt x="49" y="15"/>
                        <a:pt x="49" y="15"/>
                        <a:pt x="49" y="15"/>
                      </a:cubicBezTo>
                      <a:cubicBezTo>
                        <a:pt x="47" y="13"/>
                        <a:pt x="45" y="12"/>
                        <a:pt x="43" y="10"/>
                      </a:cubicBezTo>
                      <a:cubicBezTo>
                        <a:pt x="46" y="4"/>
                        <a:pt x="46" y="4"/>
                        <a:pt x="46" y="4"/>
                      </a:cubicBezTo>
                      <a:cubicBezTo>
                        <a:pt x="40" y="1"/>
                        <a:pt x="40" y="1"/>
                        <a:pt x="40" y="1"/>
                      </a:cubicBezTo>
                      <a:cubicBezTo>
                        <a:pt x="37" y="7"/>
                        <a:pt x="37" y="7"/>
                        <a:pt x="37" y="7"/>
                      </a:cubicBezTo>
                      <a:cubicBezTo>
                        <a:pt x="29" y="2"/>
                        <a:pt x="22" y="0"/>
                        <a:pt x="16" y="12"/>
                      </a:cubicBezTo>
                      <a:cubicBezTo>
                        <a:pt x="12" y="19"/>
                        <a:pt x="13" y="24"/>
                        <a:pt x="18" y="29"/>
                      </a:cubicBezTo>
                      <a:cubicBezTo>
                        <a:pt x="21" y="31"/>
                        <a:pt x="21" y="31"/>
                        <a:pt x="21" y="31"/>
                      </a:cubicBezTo>
                      <a:cubicBezTo>
                        <a:pt x="14" y="42"/>
                        <a:pt x="14" y="42"/>
                        <a:pt x="14" y="42"/>
                      </a:cubicBezTo>
                      <a:cubicBezTo>
                        <a:pt x="13" y="42"/>
                        <a:pt x="12" y="41"/>
                        <a:pt x="10" y="40"/>
                      </a:cubicBezTo>
                      <a:cubicBezTo>
                        <a:pt x="9" y="39"/>
                        <a:pt x="8" y="39"/>
                        <a:pt x="6" y="37"/>
                      </a:cubicBezTo>
                      <a:cubicBezTo>
                        <a:pt x="4" y="37"/>
                        <a:pt x="4" y="37"/>
                        <a:pt x="4" y="37"/>
                      </a:cubicBezTo>
                      <a:cubicBezTo>
                        <a:pt x="0" y="43"/>
                        <a:pt x="0" y="43"/>
                        <a:pt x="0" y="43"/>
                      </a:cubicBezTo>
                      <a:cubicBezTo>
                        <a:pt x="1" y="44"/>
                        <a:pt x="1" y="44"/>
                        <a:pt x="1" y="44"/>
                      </a:cubicBezTo>
                      <a:cubicBezTo>
                        <a:pt x="4" y="47"/>
                        <a:pt x="7" y="49"/>
                        <a:pt x="9" y="50"/>
                      </a:cubicBezTo>
                      <a:cubicBezTo>
                        <a:pt x="4" y="56"/>
                        <a:pt x="4" y="56"/>
                        <a:pt x="4" y="56"/>
                      </a:cubicBezTo>
                      <a:cubicBezTo>
                        <a:pt x="11" y="60"/>
                        <a:pt x="11" y="60"/>
                        <a:pt x="11" y="60"/>
                      </a:cubicBezTo>
                      <a:cubicBezTo>
                        <a:pt x="15" y="53"/>
                        <a:pt x="15" y="53"/>
                        <a:pt x="15" y="53"/>
                      </a:cubicBezTo>
                      <a:cubicBezTo>
                        <a:pt x="24" y="58"/>
                        <a:pt x="30" y="58"/>
                        <a:pt x="36" y="48"/>
                      </a:cubicBezTo>
                      <a:cubicBezTo>
                        <a:pt x="40" y="40"/>
                        <a:pt x="39" y="35"/>
                        <a:pt x="33" y="30"/>
                      </a:cubicBezTo>
                      <a:close/>
                      <a:moveTo>
                        <a:pt x="26" y="23"/>
                      </a:moveTo>
                      <a:cubicBezTo>
                        <a:pt x="23" y="21"/>
                        <a:pt x="23" y="20"/>
                        <a:pt x="25" y="16"/>
                      </a:cubicBezTo>
                      <a:cubicBezTo>
                        <a:pt x="26" y="13"/>
                        <a:pt x="27" y="13"/>
                        <a:pt x="28" y="13"/>
                      </a:cubicBezTo>
                      <a:cubicBezTo>
                        <a:pt x="29" y="13"/>
                        <a:pt x="30" y="13"/>
                        <a:pt x="32" y="14"/>
                      </a:cubicBezTo>
                      <a:cubicBezTo>
                        <a:pt x="26" y="23"/>
                        <a:pt x="26" y="23"/>
                        <a:pt x="26" y="23"/>
                      </a:cubicBezTo>
                      <a:close/>
                      <a:moveTo>
                        <a:pt x="26" y="36"/>
                      </a:moveTo>
                      <a:cubicBezTo>
                        <a:pt x="28" y="38"/>
                        <a:pt x="29" y="39"/>
                        <a:pt x="27" y="43"/>
                      </a:cubicBezTo>
                      <a:cubicBezTo>
                        <a:pt x="25" y="47"/>
                        <a:pt x="24" y="47"/>
                        <a:pt x="20" y="45"/>
                      </a:cubicBezTo>
                      <a:lnTo>
                        <a:pt x="26" y="36"/>
                      </a:lnTo>
                      <a:close/>
                    </a:path>
                  </a:pathLst>
                </a:custGeom>
                <a:solidFill>
                  <a:srgbClr val="FED9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1" name="Freeform 861">
                  <a:extLst>
                    <a:ext uri="{FF2B5EF4-FFF2-40B4-BE49-F238E27FC236}">
                      <a16:creationId xmlns:a16="http://schemas.microsoft.com/office/drawing/2014/main" id="{AD6CE3CB-0A6A-6E52-5854-E9E2AEEE0658}"/>
                    </a:ext>
                  </a:extLst>
                </p:cNvPr>
                <p:cNvSpPr>
                  <a:spLocks/>
                </p:cNvSpPr>
                <p:nvPr/>
              </p:nvSpPr>
              <p:spPr bwMode="auto">
                <a:xfrm>
                  <a:off x="7407707" y="3486043"/>
                  <a:ext cx="255397" cy="380489"/>
                </a:xfrm>
                <a:custGeom>
                  <a:avLst/>
                  <a:gdLst>
                    <a:gd name="T0" fmla="*/ 6 w 29"/>
                    <a:gd name="T1" fmla="*/ 29 h 43"/>
                    <a:gd name="T2" fmla="*/ 9 w 29"/>
                    <a:gd name="T3" fmla="*/ 31 h 43"/>
                    <a:gd name="T4" fmla="*/ 2 w 29"/>
                    <a:gd name="T5" fmla="*/ 42 h 43"/>
                    <a:gd name="T6" fmla="*/ 3 w 29"/>
                    <a:gd name="T7" fmla="*/ 43 h 43"/>
                    <a:gd name="T8" fmla="*/ 10 w 29"/>
                    <a:gd name="T9" fmla="*/ 32 h 43"/>
                    <a:gd name="T10" fmla="*/ 7 w 29"/>
                    <a:gd name="T11" fmla="*/ 30 h 43"/>
                    <a:gd name="T12" fmla="*/ 5 w 29"/>
                    <a:gd name="T13" fmla="*/ 12 h 43"/>
                    <a:gd name="T14" fmla="*/ 26 w 29"/>
                    <a:gd name="T15" fmla="*/ 7 h 43"/>
                    <a:gd name="T16" fmla="*/ 29 w 29"/>
                    <a:gd name="T17" fmla="*/ 2 h 43"/>
                    <a:gd name="T18" fmla="*/ 28 w 29"/>
                    <a:gd name="T19" fmla="*/ 1 h 43"/>
                    <a:gd name="T20" fmla="*/ 25 w 29"/>
                    <a:gd name="T21" fmla="*/ 7 h 43"/>
                    <a:gd name="T22" fmla="*/ 4 w 29"/>
                    <a:gd name="T23" fmla="*/ 12 h 43"/>
                    <a:gd name="T24" fmla="*/ 6 w 29"/>
                    <a:gd name="T25" fmla="*/ 29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9" h="43">
                      <a:moveTo>
                        <a:pt x="6" y="29"/>
                      </a:moveTo>
                      <a:cubicBezTo>
                        <a:pt x="9" y="31"/>
                        <a:pt x="9" y="31"/>
                        <a:pt x="9" y="31"/>
                      </a:cubicBezTo>
                      <a:cubicBezTo>
                        <a:pt x="2" y="42"/>
                        <a:pt x="2" y="42"/>
                        <a:pt x="2" y="42"/>
                      </a:cubicBezTo>
                      <a:cubicBezTo>
                        <a:pt x="2" y="42"/>
                        <a:pt x="2" y="42"/>
                        <a:pt x="3" y="43"/>
                      </a:cubicBezTo>
                      <a:cubicBezTo>
                        <a:pt x="10" y="32"/>
                        <a:pt x="10" y="32"/>
                        <a:pt x="10" y="32"/>
                      </a:cubicBezTo>
                      <a:cubicBezTo>
                        <a:pt x="7" y="30"/>
                        <a:pt x="7" y="30"/>
                        <a:pt x="7" y="30"/>
                      </a:cubicBezTo>
                      <a:cubicBezTo>
                        <a:pt x="2" y="25"/>
                        <a:pt x="1" y="19"/>
                        <a:pt x="5" y="12"/>
                      </a:cubicBezTo>
                      <a:cubicBezTo>
                        <a:pt x="11" y="1"/>
                        <a:pt x="18" y="3"/>
                        <a:pt x="26" y="7"/>
                      </a:cubicBezTo>
                      <a:cubicBezTo>
                        <a:pt x="29" y="2"/>
                        <a:pt x="29" y="2"/>
                        <a:pt x="29" y="2"/>
                      </a:cubicBezTo>
                      <a:cubicBezTo>
                        <a:pt x="28" y="1"/>
                        <a:pt x="28" y="1"/>
                        <a:pt x="28" y="1"/>
                      </a:cubicBezTo>
                      <a:cubicBezTo>
                        <a:pt x="25" y="7"/>
                        <a:pt x="25" y="7"/>
                        <a:pt x="25" y="7"/>
                      </a:cubicBezTo>
                      <a:cubicBezTo>
                        <a:pt x="17" y="2"/>
                        <a:pt x="10" y="0"/>
                        <a:pt x="4" y="12"/>
                      </a:cubicBezTo>
                      <a:cubicBezTo>
                        <a:pt x="0" y="19"/>
                        <a:pt x="1" y="24"/>
                        <a:pt x="6" y="29"/>
                      </a:cubicBezTo>
                      <a:close/>
                    </a:path>
                  </a:pathLst>
                </a:custGeom>
                <a:solidFill>
                  <a:srgbClr val="FFE7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2" name="Freeform 862">
                  <a:extLst>
                    <a:ext uri="{FF2B5EF4-FFF2-40B4-BE49-F238E27FC236}">
                      <a16:creationId xmlns:a16="http://schemas.microsoft.com/office/drawing/2014/main" id="{4C2B81DA-C55B-D98B-23A1-C89E0E7F62B0}"/>
                    </a:ext>
                  </a:extLst>
                </p:cNvPr>
                <p:cNvSpPr>
                  <a:spLocks/>
                </p:cNvSpPr>
                <p:nvPr/>
              </p:nvSpPr>
              <p:spPr bwMode="auto">
                <a:xfrm>
                  <a:off x="7642252" y="3647618"/>
                  <a:ext cx="62546" cy="41697"/>
                </a:xfrm>
                <a:custGeom>
                  <a:avLst/>
                  <a:gdLst>
                    <a:gd name="T0" fmla="*/ 7 w 7"/>
                    <a:gd name="T1" fmla="*/ 4 h 5"/>
                    <a:gd name="T2" fmla="*/ 0 w 7"/>
                    <a:gd name="T3" fmla="*/ 0 h 5"/>
                    <a:gd name="T4" fmla="*/ 0 w 7"/>
                    <a:gd name="T5" fmla="*/ 0 h 5"/>
                    <a:gd name="T6" fmla="*/ 6 w 7"/>
                    <a:gd name="T7" fmla="*/ 4 h 5"/>
                    <a:gd name="T8" fmla="*/ 7 w 7"/>
                    <a:gd name="T9" fmla="*/ 5 h 5"/>
                    <a:gd name="T10" fmla="*/ 7 w 7"/>
                    <a:gd name="T11" fmla="*/ 5 h 5"/>
                    <a:gd name="T12" fmla="*/ 7 w 7"/>
                    <a:gd name="T13" fmla="*/ 4 h 5"/>
                  </a:gdLst>
                  <a:ahLst/>
                  <a:cxnLst>
                    <a:cxn ang="0">
                      <a:pos x="T0" y="T1"/>
                    </a:cxn>
                    <a:cxn ang="0">
                      <a:pos x="T2" y="T3"/>
                    </a:cxn>
                    <a:cxn ang="0">
                      <a:pos x="T4" y="T5"/>
                    </a:cxn>
                    <a:cxn ang="0">
                      <a:pos x="T6" y="T7"/>
                    </a:cxn>
                    <a:cxn ang="0">
                      <a:pos x="T8" y="T9"/>
                    </a:cxn>
                    <a:cxn ang="0">
                      <a:pos x="T10" y="T11"/>
                    </a:cxn>
                    <a:cxn ang="0">
                      <a:pos x="T12" y="T13"/>
                    </a:cxn>
                  </a:cxnLst>
                  <a:rect l="0" t="0" r="r" b="b"/>
                  <a:pathLst>
                    <a:path w="7" h="5">
                      <a:moveTo>
                        <a:pt x="7" y="4"/>
                      </a:moveTo>
                      <a:cubicBezTo>
                        <a:pt x="5" y="3"/>
                        <a:pt x="2" y="2"/>
                        <a:pt x="0" y="0"/>
                      </a:cubicBezTo>
                      <a:cubicBezTo>
                        <a:pt x="0" y="0"/>
                        <a:pt x="0" y="0"/>
                        <a:pt x="0" y="0"/>
                      </a:cubicBezTo>
                      <a:cubicBezTo>
                        <a:pt x="2" y="1"/>
                        <a:pt x="4" y="3"/>
                        <a:pt x="6" y="4"/>
                      </a:cubicBezTo>
                      <a:cubicBezTo>
                        <a:pt x="7" y="5"/>
                        <a:pt x="7" y="5"/>
                        <a:pt x="7" y="5"/>
                      </a:cubicBezTo>
                      <a:cubicBezTo>
                        <a:pt x="7" y="5"/>
                        <a:pt x="7" y="5"/>
                        <a:pt x="7" y="5"/>
                      </a:cubicBezTo>
                      <a:lnTo>
                        <a:pt x="7" y="4"/>
                      </a:lnTo>
                      <a:close/>
                    </a:path>
                  </a:pathLst>
                </a:custGeom>
                <a:solidFill>
                  <a:srgbClr val="FFE7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3" name="Freeform 863">
                  <a:extLst>
                    <a:ext uri="{FF2B5EF4-FFF2-40B4-BE49-F238E27FC236}">
                      <a16:creationId xmlns:a16="http://schemas.microsoft.com/office/drawing/2014/main" id="{CD056A5A-95D1-057A-7A0F-1AABC754751E}"/>
                    </a:ext>
                  </a:extLst>
                </p:cNvPr>
                <p:cNvSpPr>
                  <a:spLocks/>
                </p:cNvSpPr>
                <p:nvPr/>
              </p:nvSpPr>
              <p:spPr bwMode="auto">
                <a:xfrm>
                  <a:off x="7485887" y="3814407"/>
                  <a:ext cx="78184" cy="93818"/>
                </a:xfrm>
                <a:custGeom>
                  <a:avLst/>
                  <a:gdLst>
                    <a:gd name="T0" fmla="*/ 7 w 9"/>
                    <a:gd name="T1" fmla="*/ 7 h 11"/>
                    <a:gd name="T2" fmla="*/ 6 w 9"/>
                    <a:gd name="T3" fmla="*/ 0 h 11"/>
                    <a:gd name="T4" fmla="*/ 6 w 9"/>
                    <a:gd name="T5" fmla="*/ 0 h 11"/>
                    <a:gd name="T6" fmla="*/ 6 w 9"/>
                    <a:gd name="T7" fmla="*/ 6 h 11"/>
                    <a:gd name="T8" fmla="*/ 0 w 9"/>
                    <a:gd name="T9" fmla="*/ 9 h 11"/>
                    <a:gd name="T10" fmla="*/ 0 w 9"/>
                    <a:gd name="T11" fmla="*/ 9 h 11"/>
                    <a:gd name="T12" fmla="*/ 7 w 9"/>
                    <a:gd name="T13" fmla="*/ 7 h 11"/>
                  </a:gdLst>
                  <a:ahLst/>
                  <a:cxnLst>
                    <a:cxn ang="0">
                      <a:pos x="T0" y="T1"/>
                    </a:cxn>
                    <a:cxn ang="0">
                      <a:pos x="T2" y="T3"/>
                    </a:cxn>
                    <a:cxn ang="0">
                      <a:pos x="T4" y="T5"/>
                    </a:cxn>
                    <a:cxn ang="0">
                      <a:pos x="T6" y="T7"/>
                    </a:cxn>
                    <a:cxn ang="0">
                      <a:pos x="T8" y="T9"/>
                    </a:cxn>
                    <a:cxn ang="0">
                      <a:pos x="T10" y="T11"/>
                    </a:cxn>
                    <a:cxn ang="0">
                      <a:pos x="T12" y="T13"/>
                    </a:cxn>
                  </a:cxnLst>
                  <a:rect l="0" t="0" r="r" b="b"/>
                  <a:pathLst>
                    <a:path w="9" h="11">
                      <a:moveTo>
                        <a:pt x="7" y="7"/>
                      </a:moveTo>
                      <a:cubicBezTo>
                        <a:pt x="9" y="3"/>
                        <a:pt x="8" y="2"/>
                        <a:pt x="6" y="0"/>
                      </a:cubicBezTo>
                      <a:cubicBezTo>
                        <a:pt x="6" y="0"/>
                        <a:pt x="6" y="0"/>
                        <a:pt x="6" y="0"/>
                      </a:cubicBezTo>
                      <a:cubicBezTo>
                        <a:pt x="7" y="2"/>
                        <a:pt x="8" y="3"/>
                        <a:pt x="6" y="6"/>
                      </a:cubicBezTo>
                      <a:cubicBezTo>
                        <a:pt x="4" y="9"/>
                        <a:pt x="3" y="10"/>
                        <a:pt x="0" y="9"/>
                      </a:cubicBezTo>
                      <a:cubicBezTo>
                        <a:pt x="0" y="9"/>
                        <a:pt x="0" y="9"/>
                        <a:pt x="0" y="9"/>
                      </a:cubicBezTo>
                      <a:cubicBezTo>
                        <a:pt x="4" y="11"/>
                        <a:pt x="5" y="10"/>
                        <a:pt x="7" y="7"/>
                      </a:cubicBezTo>
                      <a:close/>
                    </a:path>
                  </a:pathLst>
                </a:custGeom>
                <a:solidFill>
                  <a:srgbClr val="FFE7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4" name="Freeform 864">
                  <a:extLst>
                    <a:ext uri="{FF2B5EF4-FFF2-40B4-BE49-F238E27FC236}">
                      <a16:creationId xmlns:a16="http://schemas.microsoft.com/office/drawing/2014/main" id="{64A45472-AA8F-7268-FC94-9DC97FCE517C}"/>
                    </a:ext>
                  </a:extLst>
                </p:cNvPr>
                <p:cNvSpPr>
                  <a:spLocks/>
                </p:cNvSpPr>
                <p:nvPr/>
              </p:nvSpPr>
              <p:spPr bwMode="auto">
                <a:xfrm>
                  <a:off x="7527584" y="3611135"/>
                  <a:ext cx="62546" cy="88609"/>
                </a:xfrm>
                <a:custGeom>
                  <a:avLst/>
                  <a:gdLst>
                    <a:gd name="T0" fmla="*/ 1 w 7"/>
                    <a:gd name="T1" fmla="*/ 10 h 10"/>
                    <a:gd name="T2" fmla="*/ 7 w 7"/>
                    <a:gd name="T3" fmla="*/ 1 h 10"/>
                    <a:gd name="T4" fmla="*/ 6 w 7"/>
                    <a:gd name="T5" fmla="*/ 0 h 10"/>
                    <a:gd name="T6" fmla="*/ 0 w 7"/>
                    <a:gd name="T7" fmla="*/ 9 h 10"/>
                    <a:gd name="T8" fmla="*/ 1 w 7"/>
                    <a:gd name="T9" fmla="*/ 10 h 10"/>
                  </a:gdLst>
                  <a:ahLst/>
                  <a:cxnLst>
                    <a:cxn ang="0">
                      <a:pos x="T0" y="T1"/>
                    </a:cxn>
                    <a:cxn ang="0">
                      <a:pos x="T2" y="T3"/>
                    </a:cxn>
                    <a:cxn ang="0">
                      <a:pos x="T4" y="T5"/>
                    </a:cxn>
                    <a:cxn ang="0">
                      <a:pos x="T6" y="T7"/>
                    </a:cxn>
                    <a:cxn ang="0">
                      <a:pos x="T8" y="T9"/>
                    </a:cxn>
                  </a:cxnLst>
                  <a:rect l="0" t="0" r="r" b="b"/>
                  <a:pathLst>
                    <a:path w="7" h="10">
                      <a:moveTo>
                        <a:pt x="1" y="10"/>
                      </a:moveTo>
                      <a:cubicBezTo>
                        <a:pt x="7" y="1"/>
                        <a:pt x="7" y="1"/>
                        <a:pt x="7" y="1"/>
                      </a:cubicBezTo>
                      <a:cubicBezTo>
                        <a:pt x="6" y="1"/>
                        <a:pt x="6" y="1"/>
                        <a:pt x="6" y="0"/>
                      </a:cubicBezTo>
                      <a:cubicBezTo>
                        <a:pt x="0" y="9"/>
                        <a:pt x="0" y="9"/>
                        <a:pt x="0" y="9"/>
                      </a:cubicBezTo>
                      <a:cubicBezTo>
                        <a:pt x="0" y="9"/>
                        <a:pt x="1" y="10"/>
                        <a:pt x="1" y="10"/>
                      </a:cubicBezTo>
                      <a:close/>
                    </a:path>
                  </a:pathLst>
                </a:custGeom>
                <a:solidFill>
                  <a:srgbClr val="FFE7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5" name="Freeform 865">
                  <a:extLst>
                    <a:ext uri="{FF2B5EF4-FFF2-40B4-BE49-F238E27FC236}">
                      <a16:creationId xmlns:a16="http://schemas.microsoft.com/office/drawing/2014/main" id="{4A266C87-C6D2-0C42-87C8-02699EBECA94}"/>
                    </a:ext>
                  </a:extLst>
                </p:cNvPr>
                <p:cNvSpPr>
                  <a:spLocks/>
                </p:cNvSpPr>
                <p:nvPr/>
              </p:nvSpPr>
              <p:spPr bwMode="auto">
                <a:xfrm>
                  <a:off x="7303464" y="3814407"/>
                  <a:ext cx="88609" cy="172002"/>
                </a:xfrm>
                <a:custGeom>
                  <a:avLst/>
                  <a:gdLst>
                    <a:gd name="T0" fmla="*/ 2 w 10"/>
                    <a:gd name="T1" fmla="*/ 8 h 20"/>
                    <a:gd name="T2" fmla="*/ 1 w 10"/>
                    <a:gd name="T3" fmla="*/ 7 h 20"/>
                    <a:gd name="T4" fmla="*/ 5 w 10"/>
                    <a:gd name="T5" fmla="*/ 0 h 20"/>
                    <a:gd name="T6" fmla="*/ 4 w 10"/>
                    <a:gd name="T7" fmla="*/ 0 h 20"/>
                    <a:gd name="T8" fmla="*/ 0 w 10"/>
                    <a:gd name="T9" fmla="*/ 6 h 20"/>
                    <a:gd name="T10" fmla="*/ 1 w 10"/>
                    <a:gd name="T11" fmla="*/ 7 h 20"/>
                    <a:gd name="T12" fmla="*/ 9 w 10"/>
                    <a:gd name="T13" fmla="*/ 13 h 20"/>
                    <a:gd name="T14" fmla="*/ 4 w 10"/>
                    <a:gd name="T15" fmla="*/ 19 h 20"/>
                    <a:gd name="T16" fmla="*/ 5 w 10"/>
                    <a:gd name="T17" fmla="*/ 20 h 20"/>
                    <a:gd name="T18" fmla="*/ 10 w 10"/>
                    <a:gd name="T19" fmla="*/ 13 h 20"/>
                    <a:gd name="T20" fmla="*/ 2 w 10"/>
                    <a:gd name="T21" fmla="*/ 8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20">
                      <a:moveTo>
                        <a:pt x="2" y="8"/>
                      </a:moveTo>
                      <a:cubicBezTo>
                        <a:pt x="1" y="7"/>
                        <a:pt x="1" y="7"/>
                        <a:pt x="1" y="7"/>
                      </a:cubicBezTo>
                      <a:cubicBezTo>
                        <a:pt x="5" y="0"/>
                        <a:pt x="5" y="0"/>
                        <a:pt x="5" y="0"/>
                      </a:cubicBezTo>
                      <a:cubicBezTo>
                        <a:pt x="4" y="0"/>
                        <a:pt x="4" y="0"/>
                        <a:pt x="4" y="0"/>
                      </a:cubicBezTo>
                      <a:cubicBezTo>
                        <a:pt x="0" y="6"/>
                        <a:pt x="0" y="6"/>
                        <a:pt x="0" y="6"/>
                      </a:cubicBezTo>
                      <a:cubicBezTo>
                        <a:pt x="1" y="7"/>
                        <a:pt x="1" y="7"/>
                        <a:pt x="1" y="7"/>
                      </a:cubicBezTo>
                      <a:cubicBezTo>
                        <a:pt x="4" y="10"/>
                        <a:pt x="7" y="12"/>
                        <a:pt x="9" y="13"/>
                      </a:cubicBezTo>
                      <a:cubicBezTo>
                        <a:pt x="4" y="19"/>
                        <a:pt x="4" y="19"/>
                        <a:pt x="4" y="19"/>
                      </a:cubicBezTo>
                      <a:cubicBezTo>
                        <a:pt x="5" y="20"/>
                        <a:pt x="5" y="20"/>
                        <a:pt x="5" y="20"/>
                      </a:cubicBezTo>
                      <a:cubicBezTo>
                        <a:pt x="10" y="13"/>
                        <a:pt x="10" y="13"/>
                        <a:pt x="10" y="13"/>
                      </a:cubicBezTo>
                      <a:cubicBezTo>
                        <a:pt x="8" y="12"/>
                        <a:pt x="5" y="10"/>
                        <a:pt x="2" y="8"/>
                      </a:cubicBezTo>
                      <a:close/>
                    </a:path>
                  </a:pathLst>
                </a:custGeom>
                <a:solidFill>
                  <a:srgbClr val="FFE7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6" name="Freeform 866">
                  <a:extLst>
                    <a:ext uri="{FF2B5EF4-FFF2-40B4-BE49-F238E27FC236}">
                      <a16:creationId xmlns:a16="http://schemas.microsoft.com/office/drawing/2014/main" id="{8730AA39-EA63-EECD-E1A3-1187CF096B01}"/>
                    </a:ext>
                  </a:extLst>
                </p:cNvPr>
                <p:cNvSpPr>
                  <a:spLocks/>
                </p:cNvSpPr>
                <p:nvPr/>
              </p:nvSpPr>
              <p:spPr bwMode="auto">
                <a:xfrm>
                  <a:off x="7496312" y="3569438"/>
                  <a:ext cx="119881" cy="31273"/>
                </a:xfrm>
                <a:custGeom>
                  <a:avLst/>
                  <a:gdLst>
                    <a:gd name="T0" fmla="*/ 13 w 14"/>
                    <a:gd name="T1" fmla="*/ 3 h 4"/>
                    <a:gd name="T2" fmla="*/ 13 w 14"/>
                    <a:gd name="T3" fmla="*/ 2 h 4"/>
                    <a:gd name="T4" fmla="*/ 11 w 14"/>
                    <a:gd name="T5" fmla="*/ 2 h 4"/>
                    <a:gd name="T6" fmla="*/ 6 w 14"/>
                    <a:gd name="T7" fmla="*/ 1 h 4"/>
                    <a:gd name="T8" fmla="*/ 5 w 14"/>
                    <a:gd name="T9" fmla="*/ 2 h 4"/>
                    <a:gd name="T10" fmla="*/ 4 w 14"/>
                    <a:gd name="T11" fmla="*/ 2 h 4"/>
                    <a:gd name="T12" fmla="*/ 3 w 14"/>
                    <a:gd name="T13" fmla="*/ 3 h 4"/>
                    <a:gd name="T14" fmla="*/ 2 w 14"/>
                    <a:gd name="T15" fmla="*/ 3 h 4"/>
                    <a:gd name="T16" fmla="*/ 1 w 14"/>
                    <a:gd name="T17" fmla="*/ 3 h 4"/>
                    <a:gd name="T18" fmla="*/ 1 w 14"/>
                    <a:gd name="T19" fmla="*/ 4 h 4"/>
                    <a:gd name="T20" fmla="*/ 0 w 14"/>
                    <a:gd name="T21" fmla="*/ 4 h 4"/>
                    <a:gd name="T22" fmla="*/ 0 w 14"/>
                    <a:gd name="T23" fmla="*/ 4 h 4"/>
                    <a:gd name="T24" fmla="*/ 0 w 14"/>
                    <a:gd name="T25" fmla="*/ 3 h 4"/>
                    <a:gd name="T26" fmla="*/ 0 w 14"/>
                    <a:gd name="T27" fmla="*/ 3 h 4"/>
                    <a:gd name="T28" fmla="*/ 1 w 14"/>
                    <a:gd name="T29" fmla="*/ 2 h 4"/>
                    <a:gd name="T30" fmla="*/ 1 w 14"/>
                    <a:gd name="T31" fmla="*/ 1 h 4"/>
                    <a:gd name="T32" fmla="*/ 2 w 14"/>
                    <a:gd name="T33" fmla="*/ 1 h 4"/>
                    <a:gd name="T34" fmla="*/ 3 w 14"/>
                    <a:gd name="T35" fmla="*/ 0 h 4"/>
                    <a:gd name="T36" fmla="*/ 5 w 14"/>
                    <a:gd name="T37" fmla="*/ 0 h 4"/>
                    <a:gd name="T38" fmla="*/ 6 w 14"/>
                    <a:gd name="T39" fmla="*/ 0 h 4"/>
                    <a:gd name="T40" fmla="*/ 8 w 14"/>
                    <a:gd name="T41" fmla="*/ 0 h 4"/>
                    <a:gd name="T42" fmla="*/ 9 w 14"/>
                    <a:gd name="T43" fmla="*/ 0 h 4"/>
                    <a:gd name="T44" fmla="*/ 11 w 14"/>
                    <a:gd name="T45" fmla="*/ 1 h 4"/>
                    <a:gd name="T46" fmla="*/ 13 w 14"/>
                    <a:gd name="T47" fmla="*/ 2 h 4"/>
                    <a:gd name="T48" fmla="*/ 14 w 14"/>
                    <a:gd name="T49" fmla="*/ 2 h 4"/>
                    <a:gd name="T50" fmla="*/ 13 w 14"/>
                    <a:gd name="T51"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4" h="4">
                      <a:moveTo>
                        <a:pt x="13" y="3"/>
                      </a:moveTo>
                      <a:cubicBezTo>
                        <a:pt x="13" y="3"/>
                        <a:pt x="13" y="2"/>
                        <a:pt x="13" y="2"/>
                      </a:cubicBezTo>
                      <a:cubicBezTo>
                        <a:pt x="12" y="2"/>
                        <a:pt x="12" y="2"/>
                        <a:pt x="11" y="2"/>
                      </a:cubicBezTo>
                      <a:cubicBezTo>
                        <a:pt x="10" y="2"/>
                        <a:pt x="8" y="1"/>
                        <a:pt x="6" y="1"/>
                      </a:cubicBezTo>
                      <a:cubicBezTo>
                        <a:pt x="6" y="2"/>
                        <a:pt x="5" y="2"/>
                        <a:pt x="5" y="2"/>
                      </a:cubicBezTo>
                      <a:cubicBezTo>
                        <a:pt x="5" y="2"/>
                        <a:pt x="4" y="2"/>
                        <a:pt x="4" y="2"/>
                      </a:cubicBezTo>
                      <a:cubicBezTo>
                        <a:pt x="4" y="2"/>
                        <a:pt x="3" y="2"/>
                        <a:pt x="3" y="3"/>
                      </a:cubicBezTo>
                      <a:cubicBezTo>
                        <a:pt x="3" y="3"/>
                        <a:pt x="2" y="3"/>
                        <a:pt x="2" y="3"/>
                      </a:cubicBezTo>
                      <a:cubicBezTo>
                        <a:pt x="2" y="3"/>
                        <a:pt x="2" y="3"/>
                        <a:pt x="1" y="3"/>
                      </a:cubicBezTo>
                      <a:cubicBezTo>
                        <a:pt x="1" y="4"/>
                        <a:pt x="1" y="4"/>
                        <a:pt x="1" y="4"/>
                      </a:cubicBezTo>
                      <a:cubicBezTo>
                        <a:pt x="0" y="4"/>
                        <a:pt x="0" y="4"/>
                        <a:pt x="0" y="4"/>
                      </a:cubicBezTo>
                      <a:cubicBezTo>
                        <a:pt x="0" y="4"/>
                        <a:pt x="0" y="4"/>
                        <a:pt x="0" y="4"/>
                      </a:cubicBezTo>
                      <a:cubicBezTo>
                        <a:pt x="0" y="4"/>
                        <a:pt x="0" y="4"/>
                        <a:pt x="0" y="3"/>
                      </a:cubicBezTo>
                      <a:cubicBezTo>
                        <a:pt x="0" y="3"/>
                        <a:pt x="0" y="3"/>
                        <a:pt x="0" y="3"/>
                      </a:cubicBezTo>
                      <a:cubicBezTo>
                        <a:pt x="1" y="2"/>
                        <a:pt x="1" y="2"/>
                        <a:pt x="1" y="2"/>
                      </a:cubicBezTo>
                      <a:cubicBezTo>
                        <a:pt x="1" y="2"/>
                        <a:pt x="1" y="1"/>
                        <a:pt x="1" y="1"/>
                      </a:cubicBezTo>
                      <a:cubicBezTo>
                        <a:pt x="2" y="1"/>
                        <a:pt x="2" y="1"/>
                        <a:pt x="2" y="1"/>
                      </a:cubicBezTo>
                      <a:cubicBezTo>
                        <a:pt x="2" y="0"/>
                        <a:pt x="3" y="0"/>
                        <a:pt x="3" y="0"/>
                      </a:cubicBezTo>
                      <a:cubicBezTo>
                        <a:pt x="4" y="0"/>
                        <a:pt x="4" y="0"/>
                        <a:pt x="5" y="0"/>
                      </a:cubicBezTo>
                      <a:cubicBezTo>
                        <a:pt x="5" y="0"/>
                        <a:pt x="6" y="0"/>
                        <a:pt x="6" y="0"/>
                      </a:cubicBezTo>
                      <a:cubicBezTo>
                        <a:pt x="7" y="0"/>
                        <a:pt x="7" y="0"/>
                        <a:pt x="8" y="0"/>
                      </a:cubicBezTo>
                      <a:cubicBezTo>
                        <a:pt x="8" y="0"/>
                        <a:pt x="9" y="0"/>
                        <a:pt x="9" y="0"/>
                      </a:cubicBezTo>
                      <a:cubicBezTo>
                        <a:pt x="10" y="0"/>
                        <a:pt x="11" y="1"/>
                        <a:pt x="11" y="1"/>
                      </a:cubicBezTo>
                      <a:cubicBezTo>
                        <a:pt x="12" y="1"/>
                        <a:pt x="13" y="2"/>
                        <a:pt x="13" y="2"/>
                      </a:cubicBezTo>
                      <a:cubicBezTo>
                        <a:pt x="13" y="2"/>
                        <a:pt x="14" y="2"/>
                        <a:pt x="14" y="2"/>
                      </a:cubicBezTo>
                      <a:lnTo>
                        <a:pt x="13" y="3"/>
                      </a:lnTo>
                      <a:close/>
                    </a:path>
                  </a:pathLst>
                </a:custGeom>
                <a:solidFill>
                  <a:srgbClr val="FFE7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7" name="Freeform 867">
                  <a:extLst>
                    <a:ext uri="{FF2B5EF4-FFF2-40B4-BE49-F238E27FC236}">
                      <a16:creationId xmlns:a16="http://schemas.microsoft.com/office/drawing/2014/main" id="{68E3DEFC-379E-415E-BADF-02F306A6D856}"/>
                    </a:ext>
                  </a:extLst>
                </p:cNvPr>
                <p:cNvSpPr>
                  <a:spLocks/>
                </p:cNvSpPr>
                <p:nvPr/>
              </p:nvSpPr>
              <p:spPr bwMode="auto">
                <a:xfrm>
                  <a:off x="7360796" y="3871743"/>
                  <a:ext cx="192852" cy="72970"/>
                </a:xfrm>
                <a:custGeom>
                  <a:avLst/>
                  <a:gdLst>
                    <a:gd name="T0" fmla="*/ 0 w 22"/>
                    <a:gd name="T1" fmla="*/ 0 h 8"/>
                    <a:gd name="T2" fmla="*/ 1 w 22"/>
                    <a:gd name="T3" fmla="*/ 0 h 8"/>
                    <a:gd name="T4" fmla="*/ 4 w 22"/>
                    <a:gd name="T5" fmla="*/ 1 h 8"/>
                    <a:gd name="T6" fmla="*/ 7 w 22"/>
                    <a:gd name="T7" fmla="*/ 3 h 8"/>
                    <a:gd name="T8" fmla="*/ 9 w 22"/>
                    <a:gd name="T9" fmla="*/ 4 h 8"/>
                    <a:gd name="T10" fmla="*/ 11 w 22"/>
                    <a:gd name="T11" fmla="*/ 5 h 8"/>
                    <a:gd name="T12" fmla="*/ 15 w 22"/>
                    <a:gd name="T13" fmla="*/ 6 h 8"/>
                    <a:gd name="T14" fmla="*/ 15 w 22"/>
                    <a:gd name="T15" fmla="*/ 6 h 8"/>
                    <a:gd name="T16" fmla="*/ 16 w 22"/>
                    <a:gd name="T17" fmla="*/ 6 h 8"/>
                    <a:gd name="T18" fmla="*/ 17 w 22"/>
                    <a:gd name="T19" fmla="*/ 6 h 8"/>
                    <a:gd name="T20" fmla="*/ 18 w 22"/>
                    <a:gd name="T21" fmla="*/ 6 h 8"/>
                    <a:gd name="T22" fmla="*/ 22 w 22"/>
                    <a:gd name="T23" fmla="*/ 5 h 8"/>
                    <a:gd name="T24" fmla="*/ 22 w 22"/>
                    <a:gd name="T25" fmla="*/ 5 h 8"/>
                    <a:gd name="T26" fmla="*/ 21 w 22"/>
                    <a:gd name="T27" fmla="*/ 6 h 8"/>
                    <a:gd name="T28" fmla="*/ 19 w 22"/>
                    <a:gd name="T29" fmla="*/ 7 h 8"/>
                    <a:gd name="T30" fmla="*/ 17 w 22"/>
                    <a:gd name="T31" fmla="*/ 8 h 8"/>
                    <a:gd name="T32" fmla="*/ 16 w 22"/>
                    <a:gd name="T33" fmla="*/ 8 h 8"/>
                    <a:gd name="T34" fmla="*/ 15 w 22"/>
                    <a:gd name="T35" fmla="*/ 8 h 8"/>
                    <a:gd name="T36" fmla="*/ 15 w 22"/>
                    <a:gd name="T37" fmla="*/ 8 h 8"/>
                    <a:gd name="T38" fmla="*/ 10 w 22"/>
                    <a:gd name="T39" fmla="*/ 6 h 8"/>
                    <a:gd name="T40" fmla="*/ 8 w 22"/>
                    <a:gd name="T41" fmla="*/ 5 h 8"/>
                    <a:gd name="T42" fmla="*/ 6 w 22"/>
                    <a:gd name="T43" fmla="*/ 4 h 8"/>
                    <a:gd name="T44" fmla="*/ 3 w 22"/>
                    <a:gd name="T45" fmla="*/ 2 h 8"/>
                    <a:gd name="T46" fmla="*/ 1 w 22"/>
                    <a:gd name="T47" fmla="*/ 0 h 8"/>
                    <a:gd name="T48" fmla="*/ 0 w 22"/>
                    <a:gd name="T49"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8">
                      <a:moveTo>
                        <a:pt x="0" y="0"/>
                      </a:moveTo>
                      <a:cubicBezTo>
                        <a:pt x="0" y="0"/>
                        <a:pt x="1" y="0"/>
                        <a:pt x="1" y="0"/>
                      </a:cubicBezTo>
                      <a:cubicBezTo>
                        <a:pt x="2" y="1"/>
                        <a:pt x="3" y="1"/>
                        <a:pt x="4" y="1"/>
                      </a:cubicBezTo>
                      <a:cubicBezTo>
                        <a:pt x="5" y="2"/>
                        <a:pt x="6" y="2"/>
                        <a:pt x="7" y="3"/>
                      </a:cubicBezTo>
                      <a:cubicBezTo>
                        <a:pt x="8" y="3"/>
                        <a:pt x="8" y="3"/>
                        <a:pt x="9" y="4"/>
                      </a:cubicBezTo>
                      <a:cubicBezTo>
                        <a:pt x="10" y="4"/>
                        <a:pt x="10" y="4"/>
                        <a:pt x="11" y="5"/>
                      </a:cubicBezTo>
                      <a:cubicBezTo>
                        <a:pt x="12" y="5"/>
                        <a:pt x="14" y="5"/>
                        <a:pt x="15" y="6"/>
                      </a:cubicBezTo>
                      <a:cubicBezTo>
                        <a:pt x="15" y="6"/>
                        <a:pt x="15" y="6"/>
                        <a:pt x="15" y="6"/>
                      </a:cubicBezTo>
                      <a:cubicBezTo>
                        <a:pt x="16" y="6"/>
                        <a:pt x="16" y="6"/>
                        <a:pt x="16" y="6"/>
                      </a:cubicBezTo>
                      <a:cubicBezTo>
                        <a:pt x="16" y="6"/>
                        <a:pt x="16" y="6"/>
                        <a:pt x="17" y="6"/>
                      </a:cubicBezTo>
                      <a:cubicBezTo>
                        <a:pt x="17" y="6"/>
                        <a:pt x="18" y="6"/>
                        <a:pt x="18" y="6"/>
                      </a:cubicBezTo>
                      <a:cubicBezTo>
                        <a:pt x="21" y="5"/>
                        <a:pt x="22" y="5"/>
                        <a:pt x="22" y="5"/>
                      </a:cubicBezTo>
                      <a:cubicBezTo>
                        <a:pt x="22" y="5"/>
                        <a:pt x="22" y="5"/>
                        <a:pt x="22" y="5"/>
                      </a:cubicBezTo>
                      <a:cubicBezTo>
                        <a:pt x="22" y="5"/>
                        <a:pt x="22" y="5"/>
                        <a:pt x="21" y="6"/>
                      </a:cubicBezTo>
                      <a:cubicBezTo>
                        <a:pt x="21" y="6"/>
                        <a:pt x="20" y="7"/>
                        <a:pt x="19" y="7"/>
                      </a:cubicBezTo>
                      <a:cubicBezTo>
                        <a:pt x="18" y="7"/>
                        <a:pt x="18" y="8"/>
                        <a:pt x="17" y="8"/>
                      </a:cubicBezTo>
                      <a:cubicBezTo>
                        <a:pt x="17" y="8"/>
                        <a:pt x="16" y="8"/>
                        <a:pt x="16" y="8"/>
                      </a:cubicBezTo>
                      <a:cubicBezTo>
                        <a:pt x="16" y="8"/>
                        <a:pt x="16" y="8"/>
                        <a:pt x="15" y="8"/>
                      </a:cubicBezTo>
                      <a:cubicBezTo>
                        <a:pt x="15" y="8"/>
                        <a:pt x="15" y="8"/>
                        <a:pt x="15" y="8"/>
                      </a:cubicBezTo>
                      <a:cubicBezTo>
                        <a:pt x="13" y="8"/>
                        <a:pt x="12" y="7"/>
                        <a:pt x="10" y="6"/>
                      </a:cubicBezTo>
                      <a:cubicBezTo>
                        <a:pt x="10" y="6"/>
                        <a:pt x="9" y="6"/>
                        <a:pt x="8" y="5"/>
                      </a:cubicBezTo>
                      <a:cubicBezTo>
                        <a:pt x="8" y="5"/>
                        <a:pt x="7" y="4"/>
                        <a:pt x="6" y="4"/>
                      </a:cubicBezTo>
                      <a:cubicBezTo>
                        <a:pt x="5" y="3"/>
                        <a:pt x="4" y="3"/>
                        <a:pt x="3" y="2"/>
                      </a:cubicBezTo>
                      <a:cubicBezTo>
                        <a:pt x="2" y="2"/>
                        <a:pt x="1" y="1"/>
                        <a:pt x="1" y="0"/>
                      </a:cubicBezTo>
                      <a:cubicBezTo>
                        <a:pt x="0" y="0"/>
                        <a:pt x="0" y="0"/>
                        <a:pt x="0" y="0"/>
                      </a:cubicBezTo>
                      <a:close/>
                    </a:path>
                  </a:pathLst>
                </a:custGeom>
                <a:solidFill>
                  <a:srgbClr val="FFE7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8" name="Freeform 868">
                  <a:extLst>
                    <a:ext uri="{FF2B5EF4-FFF2-40B4-BE49-F238E27FC236}">
                      <a16:creationId xmlns:a16="http://schemas.microsoft.com/office/drawing/2014/main" id="{B6C81E23-1AC3-008F-F356-1536ECE50BDE}"/>
                    </a:ext>
                  </a:extLst>
                </p:cNvPr>
                <p:cNvSpPr>
                  <a:spLocks/>
                </p:cNvSpPr>
                <p:nvPr/>
              </p:nvSpPr>
              <p:spPr bwMode="auto">
                <a:xfrm>
                  <a:off x="7678739" y="3621559"/>
                  <a:ext cx="26062" cy="15638"/>
                </a:xfrm>
                <a:custGeom>
                  <a:avLst/>
                  <a:gdLst>
                    <a:gd name="T0" fmla="*/ 3 w 3"/>
                    <a:gd name="T1" fmla="*/ 2 h 2"/>
                    <a:gd name="T2" fmla="*/ 1 w 3"/>
                    <a:gd name="T3" fmla="*/ 2 h 2"/>
                    <a:gd name="T4" fmla="*/ 0 w 3"/>
                    <a:gd name="T5" fmla="*/ 2 h 2"/>
                    <a:gd name="T6" fmla="*/ 0 w 3"/>
                    <a:gd name="T7" fmla="*/ 2 h 2"/>
                    <a:gd name="T8" fmla="*/ 0 w 3"/>
                    <a:gd name="T9" fmla="*/ 1 h 2"/>
                    <a:gd name="T10" fmla="*/ 0 w 3"/>
                    <a:gd name="T11" fmla="*/ 1 h 2"/>
                    <a:gd name="T12" fmla="*/ 1 w 3"/>
                    <a:gd name="T13" fmla="*/ 0 h 2"/>
                    <a:gd name="T14" fmla="*/ 1 w 3"/>
                    <a:gd name="T15" fmla="*/ 0 h 2"/>
                    <a:gd name="T16" fmla="*/ 2 w 3"/>
                    <a:gd name="T17" fmla="*/ 1 h 2"/>
                    <a:gd name="T18" fmla="*/ 3 w 3"/>
                    <a:gd name="T19"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2">
                      <a:moveTo>
                        <a:pt x="3" y="2"/>
                      </a:moveTo>
                      <a:cubicBezTo>
                        <a:pt x="3" y="2"/>
                        <a:pt x="2" y="2"/>
                        <a:pt x="1" y="2"/>
                      </a:cubicBezTo>
                      <a:cubicBezTo>
                        <a:pt x="1" y="2"/>
                        <a:pt x="1" y="2"/>
                        <a:pt x="0" y="2"/>
                      </a:cubicBezTo>
                      <a:cubicBezTo>
                        <a:pt x="0" y="2"/>
                        <a:pt x="0" y="2"/>
                        <a:pt x="0" y="2"/>
                      </a:cubicBezTo>
                      <a:cubicBezTo>
                        <a:pt x="0" y="1"/>
                        <a:pt x="0" y="1"/>
                        <a:pt x="0" y="1"/>
                      </a:cubicBezTo>
                      <a:cubicBezTo>
                        <a:pt x="0" y="1"/>
                        <a:pt x="0" y="1"/>
                        <a:pt x="0" y="1"/>
                      </a:cubicBezTo>
                      <a:cubicBezTo>
                        <a:pt x="0" y="1"/>
                        <a:pt x="0" y="0"/>
                        <a:pt x="1" y="0"/>
                      </a:cubicBezTo>
                      <a:cubicBezTo>
                        <a:pt x="1" y="0"/>
                        <a:pt x="1" y="0"/>
                        <a:pt x="1" y="0"/>
                      </a:cubicBezTo>
                      <a:cubicBezTo>
                        <a:pt x="2" y="0"/>
                        <a:pt x="2" y="1"/>
                        <a:pt x="2" y="1"/>
                      </a:cubicBezTo>
                      <a:cubicBezTo>
                        <a:pt x="2" y="1"/>
                        <a:pt x="3" y="2"/>
                        <a:pt x="3" y="2"/>
                      </a:cubicBezTo>
                      <a:close/>
                    </a:path>
                  </a:pathLst>
                </a:custGeom>
                <a:solidFill>
                  <a:srgbClr val="FFE7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9" name="Freeform 869">
                  <a:extLst>
                    <a:ext uri="{FF2B5EF4-FFF2-40B4-BE49-F238E27FC236}">
                      <a16:creationId xmlns:a16="http://schemas.microsoft.com/office/drawing/2014/main" id="{4F850D1A-ACA7-FA32-707D-C66551DCC8DD}"/>
                    </a:ext>
                  </a:extLst>
                </p:cNvPr>
                <p:cNvSpPr>
                  <a:spLocks/>
                </p:cNvSpPr>
                <p:nvPr/>
              </p:nvSpPr>
              <p:spPr bwMode="auto">
                <a:xfrm>
                  <a:off x="7652676" y="3543375"/>
                  <a:ext cx="15638" cy="31273"/>
                </a:xfrm>
                <a:custGeom>
                  <a:avLst/>
                  <a:gdLst>
                    <a:gd name="T0" fmla="*/ 2 w 2"/>
                    <a:gd name="T1" fmla="*/ 0 h 4"/>
                    <a:gd name="T2" fmla="*/ 2 w 2"/>
                    <a:gd name="T3" fmla="*/ 2 h 4"/>
                    <a:gd name="T4" fmla="*/ 2 w 2"/>
                    <a:gd name="T5" fmla="*/ 3 h 4"/>
                    <a:gd name="T6" fmla="*/ 1 w 2"/>
                    <a:gd name="T7" fmla="*/ 3 h 4"/>
                    <a:gd name="T8" fmla="*/ 0 w 2"/>
                    <a:gd name="T9" fmla="*/ 4 h 4"/>
                    <a:gd name="T10" fmla="*/ 0 w 2"/>
                    <a:gd name="T11" fmla="*/ 3 h 4"/>
                    <a:gd name="T12" fmla="*/ 0 w 2"/>
                    <a:gd name="T13" fmla="*/ 2 h 4"/>
                    <a:gd name="T14" fmla="*/ 0 w 2"/>
                    <a:gd name="T15" fmla="*/ 2 h 4"/>
                    <a:gd name="T16" fmla="*/ 0 w 2"/>
                    <a:gd name="T17" fmla="*/ 1 h 4"/>
                    <a:gd name="T18" fmla="*/ 2 w 2"/>
                    <a:gd name="T1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4">
                      <a:moveTo>
                        <a:pt x="2" y="0"/>
                      </a:moveTo>
                      <a:cubicBezTo>
                        <a:pt x="2" y="0"/>
                        <a:pt x="2" y="1"/>
                        <a:pt x="2" y="2"/>
                      </a:cubicBezTo>
                      <a:cubicBezTo>
                        <a:pt x="2" y="2"/>
                        <a:pt x="2" y="3"/>
                        <a:pt x="2" y="3"/>
                      </a:cubicBezTo>
                      <a:cubicBezTo>
                        <a:pt x="1" y="3"/>
                        <a:pt x="1" y="3"/>
                        <a:pt x="1" y="3"/>
                      </a:cubicBezTo>
                      <a:cubicBezTo>
                        <a:pt x="1" y="4"/>
                        <a:pt x="0" y="4"/>
                        <a:pt x="0" y="4"/>
                      </a:cubicBezTo>
                      <a:cubicBezTo>
                        <a:pt x="0" y="3"/>
                        <a:pt x="0" y="3"/>
                        <a:pt x="0" y="3"/>
                      </a:cubicBezTo>
                      <a:cubicBezTo>
                        <a:pt x="0" y="3"/>
                        <a:pt x="0" y="3"/>
                        <a:pt x="0" y="2"/>
                      </a:cubicBezTo>
                      <a:cubicBezTo>
                        <a:pt x="0" y="2"/>
                        <a:pt x="0" y="2"/>
                        <a:pt x="0" y="2"/>
                      </a:cubicBezTo>
                      <a:cubicBezTo>
                        <a:pt x="0" y="2"/>
                        <a:pt x="0" y="1"/>
                        <a:pt x="0" y="1"/>
                      </a:cubicBezTo>
                      <a:cubicBezTo>
                        <a:pt x="1" y="0"/>
                        <a:pt x="2" y="0"/>
                        <a:pt x="2" y="0"/>
                      </a:cubicBezTo>
                      <a:close/>
                    </a:path>
                  </a:pathLst>
                </a:custGeom>
                <a:solidFill>
                  <a:srgbClr val="FFE7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59" name="Group 158">
                <a:extLst>
                  <a:ext uri="{FF2B5EF4-FFF2-40B4-BE49-F238E27FC236}">
                    <a16:creationId xmlns:a16="http://schemas.microsoft.com/office/drawing/2014/main" id="{4062471F-6396-EAF6-44A4-234E10BD1F7E}"/>
                  </a:ext>
                </a:extLst>
              </p:cNvPr>
              <p:cNvGrpSpPr/>
              <p:nvPr/>
            </p:nvGrpSpPr>
            <p:grpSpPr>
              <a:xfrm rot="17334754">
                <a:off x="21661063" y="4803034"/>
                <a:ext cx="785139" cy="785138"/>
                <a:chOff x="6943823" y="3183739"/>
                <a:chExt cx="1110191" cy="1110190"/>
              </a:xfrm>
            </p:grpSpPr>
            <p:sp>
              <p:nvSpPr>
                <p:cNvPr id="160" name="Freeform 855">
                  <a:extLst>
                    <a:ext uri="{FF2B5EF4-FFF2-40B4-BE49-F238E27FC236}">
                      <a16:creationId xmlns:a16="http://schemas.microsoft.com/office/drawing/2014/main" id="{FE40F4E6-6FAF-DAE6-9E05-B96A44306F52}"/>
                    </a:ext>
                  </a:extLst>
                </p:cNvPr>
                <p:cNvSpPr>
                  <a:spLocks/>
                </p:cNvSpPr>
                <p:nvPr/>
              </p:nvSpPr>
              <p:spPr bwMode="auto">
                <a:xfrm>
                  <a:off x="6943823" y="3183739"/>
                  <a:ext cx="1110190" cy="1110190"/>
                </a:xfrm>
                <a:custGeom>
                  <a:avLst/>
                  <a:gdLst>
                    <a:gd name="T0" fmla="*/ 113 w 127"/>
                    <a:gd name="T1" fmla="*/ 90 h 127"/>
                    <a:gd name="T2" fmla="*/ 38 w 127"/>
                    <a:gd name="T3" fmla="*/ 113 h 127"/>
                    <a:gd name="T4" fmla="*/ 15 w 127"/>
                    <a:gd name="T5" fmla="*/ 37 h 127"/>
                    <a:gd name="T6" fmla="*/ 90 w 127"/>
                    <a:gd name="T7" fmla="*/ 15 h 127"/>
                    <a:gd name="T8" fmla="*/ 113 w 127"/>
                    <a:gd name="T9" fmla="*/ 90 h 127"/>
                  </a:gdLst>
                  <a:ahLst/>
                  <a:cxnLst>
                    <a:cxn ang="0">
                      <a:pos x="T0" y="T1"/>
                    </a:cxn>
                    <a:cxn ang="0">
                      <a:pos x="T2" y="T3"/>
                    </a:cxn>
                    <a:cxn ang="0">
                      <a:pos x="T4" y="T5"/>
                    </a:cxn>
                    <a:cxn ang="0">
                      <a:pos x="T6" y="T7"/>
                    </a:cxn>
                    <a:cxn ang="0">
                      <a:pos x="T8" y="T9"/>
                    </a:cxn>
                  </a:cxnLst>
                  <a:rect l="0" t="0" r="r" b="b"/>
                  <a:pathLst>
                    <a:path w="127" h="127">
                      <a:moveTo>
                        <a:pt x="113" y="90"/>
                      </a:moveTo>
                      <a:cubicBezTo>
                        <a:pt x="98" y="117"/>
                        <a:pt x="65" y="127"/>
                        <a:pt x="38" y="113"/>
                      </a:cubicBezTo>
                      <a:cubicBezTo>
                        <a:pt x="10" y="98"/>
                        <a:pt x="0" y="65"/>
                        <a:pt x="15" y="37"/>
                      </a:cubicBezTo>
                      <a:cubicBezTo>
                        <a:pt x="29" y="10"/>
                        <a:pt x="63" y="0"/>
                        <a:pt x="90" y="15"/>
                      </a:cubicBezTo>
                      <a:cubicBezTo>
                        <a:pt x="117" y="29"/>
                        <a:pt x="127" y="63"/>
                        <a:pt x="113" y="90"/>
                      </a:cubicBezTo>
                    </a:path>
                  </a:pathLst>
                </a:custGeom>
                <a:solidFill>
                  <a:srgbClr val="FEDF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1" name="Freeform 856">
                  <a:extLst>
                    <a:ext uri="{FF2B5EF4-FFF2-40B4-BE49-F238E27FC236}">
                      <a16:creationId xmlns:a16="http://schemas.microsoft.com/office/drawing/2014/main" id="{228D0283-4F2D-9820-F60C-C96607086DD5}"/>
                    </a:ext>
                  </a:extLst>
                </p:cNvPr>
                <p:cNvSpPr>
                  <a:spLocks/>
                </p:cNvSpPr>
                <p:nvPr/>
              </p:nvSpPr>
              <p:spPr bwMode="auto">
                <a:xfrm>
                  <a:off x="7063705" y="3183739"/>
                  <a:ext cx="990309" cy="787036"/>
                </a:xfrm>
                <a:custGeom>
                  <a:avLst/>
                  <a:gdLst>
                    <a:gd name="T0" fmla="*/ 76 w 113"/>
                    <a:gd name="T1" fmla="*/ 15 h 90"/>
                    <a:gd name="T2" fmla="*/ 99 w 113"/>
                    <a:gd name="T3" fmla="*/ 90 h 90"/>
                    <a:gd name="T4" fmla="*/ 99 w 113"/>
                    <a:gd name="T5" fmla="*/ 90 h 90"/>
                    <a:gd name="T6" fmla="*/ 76 w 113"/>
                    <a:gd name="T7" fmla="*/ 15 h 90"/>
                    <a:gd name="T8" fmla="*/ 1 w 113"/>
                    <a:gd name="T9" fmla="*/ 37 h 90"/>
                    <a:gd name="T10" fmla="*/ 0 w 113"/>
                    <a:gd name="T11" fmla="*/ 38 h 90"/>
                    <a:gd name="T12" fmla="*/ 76 w 113"/>
                    <a:gd name="T13" fmla="*/ 15 h 90"/>
                  </a:gdLst>
                  <a:ahLst/>
                  <a:cxnLst>
                    <a:cxn ang="0">
                      <a:pos x="T0" y="T1"/>
                    </a:cxn>
                    <a:cxn ang="0">
                      <a:pos x="T2" y="T3"/>
                    </a:cxn>
                    <a:cxn ang="0">
                      <a:pos x="T4" y="T5"/>
                    </a:cxn>
                    <a:cxn ang="0">
                      <a:pos x="T6" y="T7"/>
                    </a:cxn>
                    <a:cxn ang="0">
                      <a:pos x="T8" y="T9"/>
                    </a:cxn>
                    <a:cxn ang="0">
                      <a:pos x="T10" y="T11"/>
                    </a:cxn>
                    <a:cxn ang="0">
                      <a:pos x="T12" y="T13"/>
                    </a:cxn>
                  </a:cxnLst>
                  <a:rect l="0" t="0" r="r" b="b"/>
                  <a:pathLst>
                    <a:path w="113" h="90">
                      <a:moveTo>
                        <a:pt x="76" y="15"/>
                      </a:moveTo>
                      <a:cubicBezTo>
                        <a:pt x="103" y="30"/>
                        <a:pt x="113" y="63"/>
                        <a:pt x="99" y="90"/>
                      </a:cubicBezTo>
                      <a:cubicBezTo>
                        <a:pt x="99" y="90"/>
                        <a:pt x="99" y="90"/>
                        <a:pt x="99" y="90"/>
                      </a:cubicBezTo>
                      <a:cubicBezTo>
                        <a:pt x="113" y="63"/>
                        <a:pt x="103" y="29"/>
                        <a:pt x="76" y="15"/>
                      </a:cubicBezTo>
                      <a:cubicBezTo>
                        <a:pt x="49" y="0"/>
                        <a:pt x="15" y="10"/>
                        <a:pt x="1" y="37"/>
                      </a:cubicBezTo>
                      <a:cubicBezTo>
                        <a:pt x="1" y="38"/>
                        <a:pt x="0" y="38"/>
                        <a:pt x="0" y="38"/>
                      </a:cubicBezTo>
                      <a:cubicBezTo>
                        <a:pt x="15" y="11"/>
                        <a:pt x="49" y="1"/>
                        <a:pt x="76" y="15"/>
                      </a:cubicBezTo>
                    </a:path>
                  </a:pathLst>
                </a:custGeom>
                <a:solidFill>
                  <a:srgbClr val="FEEA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2" name="Freeform 857">
                  <a:extLst>
                    <a:ext uri="{FF2B5EF4-FFF2-40B4-BE49-F238E27FC236}">
                      <a16:creationId xmlns:a16="http://schemas.microsoft.com/office/drawing/2014/main" id="{873E7DBD-4002-AD24-E4F7-DE18380872C9}"/>
                    </a:ext>
                  </a:extLst>
                </p:cNvPr>
                <p:cNvSpPr>
                  <a:spLocks/>
                </p:cNvSpPr>
                <p:nvPr/>
              </p:nvSpPr>
              <p:spPr bwMode="auto">
                <a:xfrm>
                  <a:off x="7058491" y="3287982"/>
                  <a:ext cx="891279" cy="901704"/>
                </a:xfrm>
                <a:custGeom>
                  <a:avLst/>
                  <a:gdLst>
                    <a:gd name="T0" fmla="*/ 30 w 102"/>
                    <a:gd name="T1" fmla="*/ 91 h 103"/>
                    <a:gd name="T2" fmla="*/ 11 w 102"/>
                    <a:gd name="T3" fmla="*/ 31 h 103"/>
                    <a:gd name="T4" fmla="*/ 72 w 102"/>
                    <a:gd name="T5" fmla="*/ 12 h 103"/>
                    <a:gd name="T6" fmla="*/ 90 w 102"/>
                    <a:gd name="T7" fmla="*/ 73 h 103"/>
                    <a:gd name="T8" fmla="*/ 30 w 102"/>
                    <a:gd name="T9" fmla="*/ 91 h 103"/>
                  </a:gdLst>
                  <a:ahLst/>
                  <a:cxnLst>
                    <a:cxn ang="0">
                      <a:pos x="T0" y="T1"/>
                    </a:cxn>
                    <a:cxn ang="0">
                      <a:pos x="T2" y="T3"/>
                    </a:cxn>
                    <a:cxn ang="0">
                      <a:pos x="T4" y="T5"/>
                    </a:cxn>
                    <a:cxn ang="0">
                      <a:pos x="T6" y="T7"/>
                    </a:cxn>
                    <a:cxn ang="0">
                      <a:pos x="T8" y="T9"/>
                    </a:cxn>
                  </a:cxnLst>
                  <a:rect l="0" t="0" r="r" b="b"/>
                  <a:pathLst>
                    <a:path w="102" h="103">
                      <a:moveTo>
                        <a:pt x="30" y="91"/>
                      </a:moveTo>
                      <a:cubicBezTo>
                        <a:pt x="8" y="80"/>
                        <a:pt x="0" y="52"/>
                        <a:pt x="11" y="31"/>
                      </a:cubicBezTo>
                      <a:cubicBezTo>
                        <a:pt x="23" y="9"/>
                        <a:pt x="50" y="0"/>
                        <a:pt x="72" y="12"/>
                      </a:cubicBezTo>
                      <a:cubicBezTo>
                        <a:pt x="94" y="24"/>
                        <a:pt x="102" y="51"/>
                        <a:pt x="90" y="73"/>
                      </a:cubicBezTo>
                      <a:cubicBezTo>
                        <a:pt x="79" y="95"/>
                        <a:pt x="52" y="103"/>
                        <a:pt x="30" y="91"/>
                      </a:cubicBezTo>
                    </a:path>
                  </a:pathLst>
                </a:custGeom>
                <a:solidFill>
                  <a:srgbClr val="E7BD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3" name="Freeform 858">
                  <a:extLst>
                    <a:ext uri="{FF2B5EF4-FFF2-40B4-BE49-F238E27FC236}">
                      <a16:creationId xmlns:a16="http://schemas.microsoft.com/office/drawing/2014/main" id="{704CA8E6-5FEB-3245-5672-73A31634B230}"/>
                    </a:ext>
                  </a:extLst>
                </p:cNvPr>
                <p:cNvSpPr>
                  <a:spLocks/>
                </p:cNvSpPr>
                <p:nvPr/>
              </p:nvSpPr>
              <p:spPr bwMode="auto">
                <a:xfrm>
                  <a:off x="7152310" y="3287982"/>
                  <a:ext cx="797461" cy="646307"/>
                </a:xfrm>
                <a:custGeom>
                  <a:avLst/>
                  <a:gdLst>
                    <a:gd name="T0" fmla="*/ 60 w 91"/>
                    <a:gd name="T1" fmla="*/ 14 h 74"/>
                    <a:gd name="T2" fmla="*/ 79 w 91"/>
                    <a:gd name="T3" fmla="*/ 74 h 74"/>
                    <a:gd name="T4" fmla="*/ 79 w 91"/>
                    <a:gd name="T5" fmla="*/ 73 h 74"/>
                    <a:gd name="T6" fmla="*/ 61 w 91"/>
                    <a:gd name="T7" fmla="*/ 12 h 74"/>
                    <a:gd name="T8" fmla="*/ 0 w 91"/>
                    <a:gd name="T9" fmla="*/ 31 h 74"/>
                    <a:gd name="T10" fmla="*/ 0 w 91"/>
                    <a:gd name="T11" fmla="*/ 32 h 74"/>
                    <a:gd name="T12" fmla="*/ 60 w 91"/>
                    <a:gd name="T13" fmla="*/ 14 h 74"/>
                  </a:gdLst>
                  <a:ahLst/>
                  <a:cxnLst>
                    <a:cxn ang="0">
                      <a:pos x="T0" y="T1"/>
                    </a:cxn>
                    <a:cxn ang="0">
                      <a:pos x="T2" y="T3"/>
                    </a:cxn>
                    <a:cxn ang="0">
                      <a:pos x="T4" y="T5"/>
                    </a:cxn>
                    <a:cxn ang="0">
                      <a:pos x="T6" y="T7"/>
                    </a:cxn>
                    <a:cxn ang="0">
                      <a:pos x="T8" y="T9"/>
                    </a:cxn>
                    <a:cxn ang="0">
                      <a:pos x="T10" y="T11"/>
                    </a:cxn>
                    <a:cxn ang="0">
                      <a:pos x="T12" y="T13"/>
                    </a:cxn>
                  </a:cxnLst>
                  <a:rect l="0" t="0" r="r" b="b"/>
                  <a:pathLst>
                    <a:path w="91" h="74">
                      <a:moveTo>
                        <a:pt x="60" y="14"/>
                      </a:moveTo>
                      <a:cubicBezTo>
                        <a:pt x="81" y="25"/>
                        <a:pt x="90" y="52"/>
                        <a:pt x="79" y="74"/>
                      </a:cubicBezTo>
                      <a:cubicBezTo>
                        <a:pt x="79" y="73"/>
                        <a:pt x="79" y="73"/>
                        <a:pt x="79" y="73"/>
                      </a:cubicBezTo>
                      <a:cubicBezTo>
                        <a:pt x="91" y="51"/>
                        <a:pt x="83" y="24"/>
                        <a:pt x="61" y="12"/>
                      </a:cubicBezTo>
                      <a:cubicBezTo>
                        <a:pt x="39" y="0"/>
                        <a:pt x="12" y="9"/>
                        <a:pt x="0" y="31"/>
                      </a:cubicBezTo>
                      <a:cubicBezTo>
                        <a:pt x="0" y="31"/>
                        <a:pt x="0" y="31"/>
                        <a:pt x="0" y="32"/>
                      </a:cubicBezTo>
                      <a:cubicBezTo>
                        <a:pt x="12" y="10"/>
                        <a:pt x="38" y="3"/>
                        <a:pt x="60" y="14"/>
                      </a:cubicBezTo>
                    </a:path>
                  </a:pathLst>
                </a:custGeom>
                <a:solidFill>
                  <a:srgbClr val="D2AD2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4" name="Freeform 859">
                  <a:extLst>
                    <a:ext uri="{FF2B5EF4-FFF2-40B4-BE49-F238E27FC236}">
                      <a16:creationId xmlns:a16="http://schemas.microsoft.com/office/drawing/2014/main" id="{2A9F5E32-767C-E972-774D-1DA796E0DBB6}"/>
                    </a:ext>
                  </a:extLst>
                </p:cNvPr>
                <p:cNvSpPr>
                  <a:spLocks noEditPoints="1"/>
                </p:cNvSpPr>
                <p:nvPr/>
              </p:nvSpPr>
              <p:spPr bwMode="auto">
                <a:xfrm>
                  <a:off x="7282615" y="3486043"/>
                  <a:ext cx="448245" cy="521215"/>
                </a:xfrm>
                <a:custGeom>
                  <a:avLst/>
                  <a:gdLst>
                    <a:gd name="T0" fmla="*/ 23 w 51"/>
                    <a:gd name="T1" fmla="*/ 45 h 59"/>
                    <a:gd name="T2" fmla="*/ 20 w 51"/>
                    <a:gd name="T3" fmla="*/ 44 h 59"/>
                    <a:gd name="T4" fmla="*/ 26 w 51"/>
                    <a:gd name="T5" fmla="*/ 35 h 59"/>
                    <a:gd name="T6" fmla="*/ 27 w 51"/>
                    <a:gd name="T7" fmla="*/ 42 h 59"/>
                    <a:gd name="T8" fmla="*/ 23 w 51"/>
                    <a:gd name="T9" fmla="*/ 45 h 59"/>
                    <a:gd name="T10" fmla="*/ 26 w 51"/>
                    <a:gd name="T11" fmla="*/ 22 h 59"/>
                    <a:gd name="T12" fmla="*/ 26 w 51"/>
                    <a:gd name="T13" fmla="*/ 22 h 59"/>
                    <a:gd name="T14" fmla="*/ 25 w 51"/>
                    <a:gd name="T15" fmla="*/ 15 h 59"/>
                    <a:gd name="T16" fmla="*/ 28 w 51"/>
                    <a:gd name="T17" fmla="*/ 12 h 59"/>
                    <a:gd name="T18" fmla="*/ 28 w 51"/>
                    <a:gd name="T19" fmla="*/ 12 h 59"/>
                    <a:gd name="T20" fmla="*/ 32 w 51"/>
                    <a:gd name="T21" fmla="*/ 13 h 59"/>
                    <a:gd name="T22" fmla="*/ 26 w 51"/>
                    <a:gd name="T23" fmla="*/ 22 h 59"/>
                    <a:gd name="T24" fmla="*/ 40 w 51"/>
                    <a:gd name="T25" fmla="*/ 0 h 59"/>
                    <a:gd name="T26" fmla="*/ 37 w 51"/>
                    <a:gd name="T27" fmla="*/ 6 h 59"/>
                    <a:gd name="T28" fmla="*/ 27 w 51"/>
                    <a:gd name="T29" fmla="*/ 2 h 59"/>
                    <a:gd name="T30" fmla="*/ 16 w 51"/>
                    <a:gd name="T31" fmla="*/ 10 h 59"/>
                    <a:gd name="T32" fmla="*/ 19 w 51"/>
                    <a:gd name="T33" fmla="*/ 28 h 59"/>
                    <a:gd name="T34" fmla="*/ 21 w 51"/>
                    <a:gd name="T35" fmla="*/ 30 h 59"/>
                    <a:gd name="T36" fmla="*/ 14 w 51"/>
                    <a:gd name="T37" fmla="*/ 41 h 59"/>
                    <a:gd name="T38" fmla="*/ 11 w 51"/>
                    <a:gd name="T39" fmla="*/ 39 h 59"/>
                    <a:gd name="T40" fmla="*/ 6 w 51"/>
                    <a:gd name="T41" fmla="*/ 36 h 59"/>
                    <a:gd name="T42" fmla="*/ 4 w 51"/>
                    <a:gd name="T43" fmla="*/ 36 h 59"/>
                    <a:gd name="T44" fmla="*/ 0 w 51"/>
                    <a:gd name="T45" fmla="*/ 42 h 59"/>
                    <a:gd name="T46" fmla="*/ 1 w 51"/>
                    <a:gd name="T47" fmla="*/ 43 h 59"/>
                    <a:gd name="T48" fmla="*/ 9 w 51"/>
                    <a:gd name="T49" fmla="*/ 49 h 59"/>
                    <a:gd name="T50" fmla="*/ 5 w 51"/>
                    <a:gd name="T51" fmla="*/ 55 h 59"/>
                    <a:gd name="T52" fmla="*/ 11 w 51"/>
                    <a:gd name="T53" fmla="*/ 59 h 59"/>
                    <a:gd name="T54" fmla="*/ 15 w 51"/>
                    <a:gd name="T55" fmla="*/ 52 h 59"/>
                    <a:gd name="T56" fmla="*/ 25 w 51"/>
                    <a:gd name="T57" fmla="*/ 55 h 59"/>
                    <a:gd name="T58" fmla="*/ 36 w 51"/>
                    <a:gd name="T59" fmla="*/ 47 h 59"/>
                    <a:gd name="T60" fmla="*/ 33 w 51"/>
                    <a:gd name="T61" fmla="*/ 29 h 59"/>
                    <a:gd name="T62" fmla="*/ 31 w 51"/>
                    <a:gd name="T63" fmla="*/ 27 h 59"/>
                    <a:gd name="T64" fmla="*/ 38 w 51"/>
                    <a:gd name="T65" fmla="*/ 17 h 59"/>
                    <a:gd name="T66" fmla="*/ 45 w 51"/>
                    <a:gd name="T67" fmla="*/ 21 h 59"/>
                    <a:gd name="T68" fmla="*/ 46 w 51"/>
                    <a:gd name="T69" fmla="*/ 22 h 59"/>
                    <a:gd name="T70" fmla="*/ 51 w 51"/>
                    <a:gd name="T71" fmla="*/ 15 h 59"/>
                    <a:gd name="T72" fmla="*/ 49 w 51"/>
                    <a:gd name="T73" fmla="*/ 14 h 59"/>
                    <a:gd name="T74" fmla="*/ 43 w 51"/>
                    <a:gd name="T75" fmla="*/ 9 h 59"/>
                    <a:gd name="T76" fmla="*/ 46 w 51"/>
                    <a:gd name="T77" fmla="*/ 3 h 59"/>
                    <a:gd name="T78" fmla="*/ 40 w 51"/>
                    <a:gd name="T79"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1" h="59">
                      <a:moveTo>
                        <a:pt x="23" y="45"/>
                      </a:moveTo>
                      <a:cubicBezTo>
                        <a:pt x="23" y="45"/>
                        <a:pt x="21" y="45"/>
                        <a:pt x="20" y="44"/>
                      </a:cubicBezTo>
                      <a:cubicBezTo>
                        <a:pt x="26" y="35"/>
                        <a:pt x="26" y="35"/>
                        <a:pt x="26" y="35"/>
                      </a:cubicBezTo>
                      <a:cubicBezTo>
                        <a:pt x="28" y="37"/>
                        <a:pt x="29" y="38"/>
                        <a:pt x="27" y="42"/>
                      </a:cubicBezTo>
                      <a:cubicBezTo>
                        <a:pt x="26" y="44"/>
                        <a:pt x="25" y="45"/>
                        <a:pt x="23" y="45"/>
                      </a:cubicBezTo>
                      <a:moveTo>
                        <a:pt x="26" y="22"/>
                      </a:moveTo>
                      <a:cubicBezTo>
                        <a:pt x="26" y="22"/>
                        <a:pt x="26" y="22"/>
                        <a:pt x="26" y="22"/>
                      </a:cubicBezTo>
                      <a:cubicBezTo>
                        <a:pt x="23" y="20"/>
                        <a:pt x="23" y="19"/>
                        <a:pt x="25" y="15"/>
                      </a:cubicBezTo>
                      <a:cubicBezTo>
                        <a:pt x="26" y="12"/>
                        <a:pt x="27" y="12"/>
                        <a:pt x="28" y="12"/>
                      </a:cubicBezTo>
                      <a:cubicBezTo>
                        <a:pt x="28" y="12"/>
                        <a:pt x="28" y="12"/>
                        <a:pt x="28" y="12"/>
                      </a:cubicBezTo>
                      <a:cubicBezTo>
                        <a:pt x="29" y="12"/>
                        <a:pt x="30" y="12"/>
                        <a:pt x="32" y="13"/>
                      </a:cubicBezTo>
                      <a:cubicBezTo>
                        <a:pt x="26" y="22"/>
                        <a:pt x="26" y="22"/>
                        <a:pt x="26" y="22"/>
                      </a:cubicBezTo>
                      <a:moveTo>
                        <a:pt x="40" y="0"/>
                      </a:moveTo>
                      <a:cubicBezTo>
                        <a:pt x="37" y="6"/>
                        <a:pt x="37" y="6"/>
                        <a:pt x="37" y="6"/>
                      </a:cubicBezTo>
                      <a:cubicBezTo>
                        <a:pt x="33" y="4"/>
                        <a:pt x="30" y="2"/>
                        <a:pt x="27" y="2"/>
                      </a:cubicBezTo>
                      <a:cubicBezTo>
                        <a:pt x="23" y="2"/>
                        <a:pt x="19" y="4"/>
                        <a:pt x="16" y="10"/>
                      </a:cubicBezTo>
                      <a:cubicBezTo>
                        <a:pt x="12" y="18"/>
                        <a:pt x="13" y="23"/>
                        <a:pt x="19" y="28"/>
                      </a:cubicBezTo>
                      <a:cubicBezTo>
                        <a:pt x="21" y="30"/>
                        <a:pt x="21" y="30"/>
                        <a:pt x="21" y="30"/>
                      </a:cubicBezTo>
                      <a:cubicBezTo>
                        <a:pt x="14" y="41"/>
                        <a:pt x="14" y="41"/>
                        <a:pt x="14" y="41"/>
                      </a:cubicBezTo>
                      <a:cubicBezTo>
                        <a:pt x="13" y="41"/>
                        <a:pt x="12" y="40"/>
                        <a:pt x="11" y="39"/>
                      </a:cubicBezTo>
                      <a:cubicBezTo>
                        <a:pt x="9" y="38"/>
                        <a:pt x="8" y="38"/>
                        <a:pt x="6" y="36"/>
                      </a:cubicBezTo>
                      <a:cubicBezTo>
                        <a:pt x="4" y="36"/>
                        <a:pt x="4" y="36"/>
                        <a:pt x="4" y="36"/>
                      </a:cubicBezTo>
                      <a:cubicBezTo>
                        <a:pt x="0" y="42"/>
                        <a:pt x="0" y="42"/>
                        <a:pt x="0" y="42"/>
                      </a:cubicBezTo>
                      <a:cubicBezTo>
                        <a:pt x="1" y="43"/>
                        <a:pt x="1" y="43"/>
                        <a:pt x="1" y="43"/>
                      </a:cubicBezTo>
                      <a:cubicBezTo>
                        <a:pt x="4" y="46"/>
                        <a:pt x="7" y="47"/>
                        <a:pt x="9" y="49"/>
                      </a:cubicBezTo>
                      <a:cubicBezTo>
                        <a:pt x="5" y="55"/>
                        <a:pt x="5" y="55"/>
                        <a:pt x="5" y="55"/>
                      </a:cubicBezTo>
                      <a:cubicBezTo>
                        <a:pt x="11" y="59"/>
                        <a:pt x="11" y="59"/>
                        <a:pt x="11" y="59"/>
                      </a:cubicBezTo>
                      <a:cubicBezTo>
                        <a:pt x="15" y="52"/>
                        <a:pt x="15" y="52"/>
                        <a:pt x="15" y="52"/>
                      </a:cubicBezTo>
                      <a:cubicBezTo>
                        <a:pt x="19" y="54"/>
                        <a:pt x="22" y="55"/>
                        <a:pt x="25" y="55"/>
                      </a:cubicBezTo>
                      <a:cubicBezTo>
                        <a:pt x="29" y="55"/>
                        <a:pt x="32" y="53"/>
                        <a:pt x="36" y="47"/>
                      </a:cubicBezTo>
                      <a:cubicBezTo>
                        <a:pt x="40" y="39"/>
                        <a:pt x="39" y="34"/>
                        <a:pt x="33" y="29"/>
                      </a:cubicBezTo>
                      <a:cubicBezTo>
                        <a:pt x="31" y="27"/>
                        <a:pt x="31" y="27"/>
                        <a:pt x="31" y="27"/>
                      </a:cubicBezTo>
                      <a:cubicBezTo>
                        <a:pt x="38" y="17"/>
                        <a:pt x="38" y="17"/>
                        <a:pt x="38" y="17"/>
                      </a:cubicBezTo>
                      <a:cubicBezTo>
                        <a:pt x="41" y="18"/>
                        <a:pt x="43" y="20"/>
                        <a:pt x="45" y="21"/>
                      </a:cubicBezTo>
                      <a:cubicBezTo>
                        <a:pt x="46" y="22"/>
                        <a:pt x="46" y="22"/>
                        <a:pt x="46" y="22"/>
                      </a:cubicBezTo>
                      <a:cubicBezTo>
                        <a:pt x="51" y="15"/>
                        <a:pt x="51" y="15"/>
                        <a:pt x="51" y="15"/>
                      </a:cubicBezTo>
                      <a:cubicBezTo>
                        <a:pt x="49" y="14"/>
                        <a:pt x="49" y="14"/>
                        <a:pt x="49" y="14"/>
                      </a:cubicBezTo>
                      <a:cubicBezTo>
                        <a:pt x="47" y="12"/>
                        <a:pt x="45" y="11"/>
                        <a:pt x="43" y="9"/>
                      </a:cubicBezTo>
                      <a:cubicBezTo>
                        <a:pt x="46" y="3"/>
                        <a:pt x="46" y="3"/>
                        <a:pt x="46" y="3"/>
                      </a:cubicBezTo>
                      <a:cubicBezTo>
                        <a:pt x="40" y="0"/>
                        <a:pt x="40" y="0"/>
                        <a:pt x="40" y="0"/>
                      </a:cubicBezTo>
                    </a:path>
                  </a:pathLst>
                </a:custGeom>
                <a:solidFill>
                  <a:srgbClr val="C18F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5" name="Freeform 860">
                  <a:extLst>
                    <a:ext uri="{FF2B5EF4-FFF2-40B4-BE49-F238E27FC236}">
                      <a16:creationId xmlns:a16="http://schemas.microsoft.com/office/drawing/2014/main" id="{F3E6E887-E38E-7795-5140-B0B7A9866EC7}"/>
                    </a:ext>
                  </a:extLst>
                </p:cNvPr>
                <p:cNvSpPr>
                  <a:spLocks noEditPoints="1"/>
                </p:cNvSpPr>
                <p:nvPr/>
              </p:nvSpPr>
              <p:spPr bwMode="auto">
                <a:xfrm>
                  <a:off x="7303464" y="3486043"/>
                  <a:ext cx="443034" cy="526429"/>
                </a:xfrm>
                <a:custGeom>
                  <a:avLst/>
                  <a:gdLst>
                    <a:gd name="T0" fmla="*/ 33 w 51"/>
                    <a:gd name="T1" fmla="*/ 30 h 60"/>
                    <a:gd name="T2" fmla="*/ 31 w 51"/>
                    <a:gd name="T3" fmla="*/ 28 h 60"/>
                    <a:gd name="T4" fmla="*/ 38 w 51"/>
                    <a:gd name="T5" fmla="*/ 18 h 60"/>
                    <a:gd name="T6" fmla="*/ 45 w 51"/>
                    <a:gd name="T7" fmla="*/ 22 h 60"/>
                    <a:gd name="T8" fmla="*/ 46 w 51"/>
                    <a:gd name="T9" fmla="*/ 23 h 60"/>
                    <a:gd name="T10" fmla="*/ 51 w 51"/>
                    <a:gd name="T11" fmla="*/ 16 h 60"/>
                    <a:gd name="T12" fmla="*/ 49 w 51"/>
                    <a:gd name="T13" fmla="*/ 15 h 60"/>
                    <a:gd name="T14" fmla="*/ 43 w 51"/>
                    <a:gd name="T15" fmla="*/ 10 h 60"/>
                    <a:gd name="T16" fmla="*/ 46 w 51"/>
                    <a:gd name="T17" fmla="*/ 4 h 60"/>
                    <a:gd name="T18" fmla="*/ 40 w 51"/>
                    <a:gd name="T19" fmla="*/ 1 h 60"/>
                    <a:gd name="T20" fmla="*/ 37 w 51"/>
                    <a:gd name="T21" fmla="*/ 7 h 60"/>
                    <a:gd name="T22" fmla="*/ 16 w 51"/>
                    <a:gd name="T23" fmla="*/ 12 h 60"/>
                    <a:gd name="T24" fmla="*/ 18 w 51"/>
                    <a:gd name="T25" fmla="*/ 29 h 60"/>
                    <a:gd name="T26" fmla="*/ 21 w 51"/>
                    <a:gd name="T27" fmla="*/ 31 h 60"/>
                    <a:gd name="T28" fmla="*/ 14 w 51"/>
                    <a:gd name="T29" fmla="*/ 42 h 60"/>
                    <a:gd name="T30" fmla="*/ 10 w 51"/>
                    <a:gd name="T31" fmla="*/ 40 h 60"/>
                    <a:gd name="T32" fmla="*/ 6 w 51"/>
                    <a:gd name="T33" fmla="*/ 37 h 60"/>
                    <a:gd name="T34" fmla="*/ 4 w 51"/>
                    <a:gd name="T35" fmla="*/ 37 h 60"/>
                    <a:gd name="T36" fmla="*/ 0 w 51"/>
                    <a:gd name="T37" fmla="*/ 43 h 60"/>
                    <a:gd name="T38" fmla="*/ 1 w 51"/>
                    <a:gd name="T39" fmla="*/ 44 h 60"/>
                    <a:gd name="T40" fmla="*/ 9 w 51"/>
                    <a:gd name="T41" fmla="*/ 50 h 60"/>
                    <a:gd name="T42" fmla="*/ 4 w 51"/>
                    <a:gd name="T43" fmla="*/ 56 h 60"/>
                    <a:gd name="T44" fmla="*/ 11 w 51"/>
                    <a:gd name="T45" fmla="*/ 60 h 60"/>
                    <a:gd name="T46" fmla="*/ 15 w 51"/>
                    <a:gd name="T47" fmla="*/ 53 h 60"/>
                    <a:gd name="T48" fmla="*/ 36 w 51"/>
                    <a:gd name="T49" fmla="*/ 48 h 60"/>
                    <a:gd name="T50" fmla="*/ 33 w 51"/>
                    <a:gd name="T51" fmla="*/ 30 h 60"/>
                    <a:gd name="T52" fmla="*/ 26 w 51"/>
                    <a:gd name="T53" fmla="*/ 23 h 60"/>
                    <a:gd name="T54" fmla="*/ 25 w 51"/>
                    <a:gd name="T55" fmla="*/ 16 h 60"/>
                    <a:gd name="T56" fmla="*/ 28 w 51"/>
                    <a:gd name="T57" fmla="*/ 13 h 60"/>
                    <a:gd name="T58" fmla="*/ 32 w 51"/>
                    <a:gd name="T59" fmla="*/ 14 h 60"/>
                    <a:gd name="T60" fmla="*/ 26 w 51"/>
                    <a:gd name="T61" fmla="*/ 23 h 60"/>
                    <a:gd name="T62" fmla="*/ 26 w 51"/>
                    <a:gd name="T63" fmla="*/ 36 h 60"/>
                    <a:gd name="T64" fmla="*/ 27 w 51"/>
                    <a:gd name="T65" fmla="*/ 43 h 60"/>
                    <a:gd name="T66" fmla="*/ 20 w 51"/>
                    <a:gd name="T67" fmla="*/ 45 h 60"/>
                    <a:gd name="T68" fmla="*/ 26 w 51"/>
                    <a:gd name="T69" fmla="*/ 36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1" h="60">
                      <a:moveTo>
                        <a:pt x="33" y="30"/>
                      </a:moveTo>
                      <a:cubicBezTo>
                        <a:pt x="31" y="28"/>
                        <a:pt x="31" y="28"/>
                        <a:pt x="31" y="28"/>
                      </a:cubicBezTo>
                      <a:cubicBezTo>
                        <a:pt x="38" y="18"/>
                        <a:pt x="38" y="18"/>
                        <a:pt x="38" y="18"/>
                      </a:cubicBezTo>
                      <a:cubicBezTo>
                        <a:pt x="40" y="19"/>
                        <a:pt x="43" y="21"/>
                        <a:pt x="45" y="22"/>
                      </a:cubicBezTo>
                      <a:cubicBezTo>
                        <a:pt x="46" y="23"/>
                        <a:pt x="46" y="23"/>
                        <a:pt x="46" y="23"/>
                      </a:cubicBezTo>
                      <a:cubicBezTo>
                        <a:pt x="51" y="16"/>
                        <a:pt x="51" y="16"/>
                        <a:pt x="51" y="16"/>
                      </a:cubicBezTo>
                      <a:cubicBezTo>
                        <a:pt x="49" y="15"/>
                        <a:pt x="49" y="15"/>
                        <a:pt x="49" y="15"/>
                      </a:cubicBezTo>
                      <a:cubicBezTo>
                        <a:pt x="47" y="13"/>
                        <a:pt x="45" y="12"/>
                        <a:pt x="43" y="10"/>
                      </a:cubicBezTo>
                      <a:cubicBezTo>
                        <a:pt x="46" y="4"/>
                        <a:pt x="46" y="4"/>
                        <a:pt x="46" y="4"/>
                      </a:cubicBezTo>
                      <a:cubicBezTo>
                        <a:pt x="40" y="1"/>
                        <a:pt x="40" y="1"/>
                        <a:pt x="40" y="1"/>
                      </a:cubicBezTo>
                      <a:cubicBezTo>
                        <a:pt x="37" y="7"/>
                        <a:pt x="37" y="7"/>
                        <a:pt x="37" y="7"/>
                      </a:cubicBezTo>
                      <a:cubicBezTo>
                        <a:pt x="29" y="2"/>
                        <a:pt x="22" y="0"/>
                        <a:pt x="16" y="12"/>
                      </a:cubicBezTo>
                      <a:cubicBezTo>
                        <a:pt x="12" y="19"/>
                        <a:pt x="13" y="24"/>
                        <a:pt x="18" y="29"/>
                      </a:cubicBezTo>
                      <a:cubicBezTo>
                        <a:pt x="21" y="31"/>
                        <a:pt x="21" y="31"/>
                        <a:pt x="21" y="31"/>
                      </a:cubicBezTo>
                      <a:cubicBezTo>
                        <a:pt x="14" y="42"/>
                        <a:pt x="14" y="42"/>
                        <a:pt x="14" y="42"/>
                      </a:cubicBezTo>
                      <a:cubicBezTo>
                        <a:pt x="13" y="42"/>
                        <a:pt x="12" y="41"/>
                        <a:pt x="10" y="40"/>
                      </a:cubicBezTo>
                      <a:cubicBezTo>
                        <a:pt x="9" y="39"/>
                        <a:pt x="8" y="39"/>
                        <a:pt x="6" y="37"/>
                      </a:cubicBezTo>
                      <a:cubicBezTo>
                        <a:pt x="4" y="37"/>
                        <a:pt x="4" y="37"/>
                        <a:pt x="4" y="37"/>
                      </a:cubicBezTo>
                      <a:cubicBezTo>
                        <a:pt x="0" y="43"/>
                        <a:pt x="0" y="43"/>
                        <a:pt x="0" y="43"/>
                      </a:cubicBezTo>
                      <a:cubicBezTo>
                        <a:pt x="1" y="44"/>
                        <a:pt x="1" y="44"/>
                        <a:pt x="1" y="44"/>
                      </a:cubicBezTo>
                      <a:cubicBezTo>
                        <a:pt x="4" y="47"/>
                        <a:pt x="7" y="49"/>
                        <a:pt x="9" y="50"/>
                      </a:cubicBezTo>
                      <a:cubicBezTo>
                        <a:pt x="4" y="56"/>
                        <a:pt x="4" y="56"/>
                        <a:pt x="4" y="56"/>
                      </a:cubicBezTo>
                      <a:cubicBezTo>
                        <a:pt x="11" y="60"/>
                        <a:pt x="11" y="60"/>
                        <a:pt x="11" y="60"/>
                      </a:cubicBezTo>
                      <a:cubicBezTo>
                        <a:pt x="15" y="53"/>
                        <a:pt x="15" y="53"/>
                        <a:pt x="15" y="53"/>
                      </a:cubicBezTo>
                      <a:cubicBezTo>
                        <a:pt x="24" y="58"/>
                        <a:pt x="30" y="58"/>
                        <a:pt x="36" y="48"/>
                      </a:cubicBezTo>
                      <a:cubicBezTo>
                        <a:pt x="40" y="40"/>
                        <a:pt x="39" y="35"/>
                        <a:pt x="33" y="30"/>
                      </a:cubicBezTo>
                      <a:close/>
                      <a:moveTo>
                        <a:pt x="26" y="23"/>
                      </a:moveTo>
                      <a:cubicBezTo>
                        <a:pt x="23" y="21"/>
                        <a:pt x="23" y="20"/>
                        <a:pt x="25" y="16"/>
                      </a:cubicBezTo>
                      <a:cubicBezTo>
                        <a:pt x="26" y="13"/>
                        <a:pt x="27" y="13"/>
                        <a:pt x="28" y="13"/>
                      </a:cubicBezTo>
                      <a:cubicBezTo>
                        <a:pt x="29" y="13"/>
                        <a:pt x="30" y="13"/>
                        <a:pt x="32" y="14"/>
                      </a:cubicBezTo>
                      <a:cubicBezTo>
                        <a:pt x="26" y="23"/>
                        <a:pt x="26" y="23"/>
                        <a:pt x="26" y="23"/>
                      </a:cubicBezTo>
                      <a:close/>
                      <a:moveTo>
                        <a:pt x="26" y="36"/>
                      </a:moveTo>
                      <a:cubicBezTo>
                        <a:pt x="28" y="38"/>
                        <a:pt x="29" y="39"/>
                        <a:pt x="27" y="43"/>
                      </a:cubicBezTo>
                      <a:cubicBezTo>
                        <a:pt x="25" y="47"/>
                        <a:pt x="24" y="47"/>
                        <a:pt x="20" y="45"/>
                      </a:cubicBezTo>
                      <a:lnTo>
                        <a:pt x="26" y="36"/>
                      </a:lnTo>
                      <a:close/>
                    </a:path>
                  </a:pathLst>
                </a:custGeom>
                <a:solidFill>
                  <a:srgbClr val="FED9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6" name="Freeform 861">
                  <a:extLst>
                    <a:ext uri="{FF2B5EF4-FFF2-40B4-BE49-F238E27FC236}">
                      <a16:creationId xmlns:a16="http://schemas.microsoft.com/office/drawing/2014/main" id="{DFDD0FB4-BBD1-7E5F-31A5-5D908AD2A5C7}"/>
                    </a:ext>
                  </a:extLst>
                </p:cNvPr>
                <p:cNvSpPr>
                  <a:spLocks/>
                </p:cNvSpPr>
                <p:nvPr/>
              </p:nvSpPr>
              <p:spPr bwMode="auto">
                <a:xfrm>
                  <a:off x="7407707" y="3486043"/>
                  <a:ext cx="255397" cy="380489"/>
                </a:xfrm>
                <a:custGeom>
                  <a:avLst/>
                  <a:gdLst>
                    <a:gd name="T0" fmla="*/ 6 w 29"/>
                    <a:gd name="T1" fmla="*/ 29 h 43"/>
                    <a:gd name="T2" fmla="*/ 9 w 29"/>
                    <a:gd name="T3" fmla="*/ 31 h 43"/>
                    <a:gd name="T4" fmla="*/ 2 w 29"/>
                    <a:gd name="T5" fmla="*/ 42 h 43"/>
                    <a:gd name="T6" fmla="*/ 3 w 29"/>
                    <a:gd name="T7" fmla="*/ 43 h 43"/>
                    <a:gd name="T8" fmla="*/ 10 w 29"/>
                    <a:gd name="T9" fmla="*/ 32 h 43"/>
                    <a:gd name="T10" fmla="*/ 7 w 29"/>
                    <a:gd name="T11" fmla="*/ 30 h 43"/>
                    <a:gd name="T12" fmla="*/ 5 w 29"/>
                    <a:gd name="T13" fmla="*/ 12 h 43"/>
                    <a:gd name="T14" fmla="*/ 26 w 29"/>
                    <a:gd name="T15" fmla="*/ 7 h 43"/>
                    <a:gd name="T16" fmla="*/ 29 w 29"/>
                    <a:gd name="T17" fmla="*/ 2 h 43"/>
                    <a:gd name="T18" fmla="*/ 28 w 29"/>
                    <a:gd name="T19" fmla="*/ 1 h 43"/>
                    <a:gd name="T20" fmla="*/ 25 w 29"/>
                    <a:gd name="T21" fmla="*/ 7 h 43"/>
                    <a:gd name="T22" fmla="*/ 4 w 29"/>
                    <a:gd name="T23" fmla="*/ 12 h 43"/>
                    <a:gd name="T24" fmla="*/ 6 w 29"/>
                    <a:gd name="T25" fmla="*/ 29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9" h="43">
                      <a:moveTo>
                        <a:pt x="6" y="29"/>
                      </a:moveTo>
                      <a:cubicBezTo>
                        <a:pt x="9" y="31"/>
                        <a:pt x="9" y="31"/>
                        <a:pt x="9" y="31"/>
                      </a:cubicBezTo>
                      <a:cubicBezTo>
                        <a:pt x="2" y="42"/>
                        <a:pt x="2" y="42"/>
                        <a:pt x="2" y="42"/>
                      </a:cubicBezTo>
                      <a:cubicBezTo>
                        <a:pt x="2" y="42"/>
                        <a:pt x="2" y="42"/>
                        <a:pt x="3" y="43"/>
                      </a:cubicBezTo>
                      <a:cubicBezTo>
                        <a:pt x="10" y="32"/>
                        <a:pt x="10" y="32"/>
                        <a:pt x="10" y="32"/>
                      </a:cubicBezTo>
                      <a:cubicBezTo>
                        <a:pt x="7" y="30"/>
                        <a:pt x="7" y="30"/>
                        <a:pt x="7" y="30"/>
                      </a:cubicBezTo>
                      <a:cubicBezTo>
                        <a:pt x="2" y="25"/>
                        <a:pt x="1" y="19"/>
                        <a:pt x="5" y="12"/>
                      </a:cubicBezTo>
                      <a:cubicBezTo>
                        <a:pt x="11" y="1"/>
                        <a:pt x="18" y="3"/>
                        <a:pt x="26" y="7"/>
                      </a:cubicBezTo>
                      <a:cubicBezTo>
                        <a:pt x="29" y="2"/>
                        <a:pt x="29" y="2"/>
                        <a:pt x="29" y="2"/>
                      </a:cubicBezTo>
                      <a:cubicBezTo>
                        <a:pt x="28" y="1"/>
                        <a:pt x="28" y="1"/>
                        <a:pt x="28" y="1"/>
                      </a:cubicBezTo>
                      <a:cubicBezTo>
                        <a:pt x="25" y="7"/>
                        <a:pt x="25" y="7"/>
                        <a:pt x="25" y="7"/>
                      </a:cubicBezTo>
                      <a:cubicBezTo>
                        <a:pt x="17" y="2"/>
                        <a:pt x="10" y="0"/>
                        <a:pt x="4" y="12"/>
                      </a:cubicBezTo>
                      <a:cubicBezTo>
                        <a:pt x="0" y="19"/>
                        <a:pt x="1" y="24"/>
                        <a:pt x="6" y="29"/>
                      </a:cubicBezTo>
                      <a:close/>
                    </a:path>
                  </a:pathLst>
                </a:custGeom>
                <a:solidFill>
                  <a:srgbClr val="FFE7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7" name="Freeform 862">
                  <a:extLst>
                    <a:ext uri="{FF2B5EF4-FFF2-40B4-BE49-F238E27FC236}">
                      <a16:creationId xmlns:a16="http://schemas.microsoft.com/office/drawing/2014/main" id="{A8047BC3-FBAD-BAC2-9472-7186A7C097C7}"/>
                    </a:ext>
                  </a:extLst>
                </p:cNvPr>
                <p:cNvSpPr>
                  <a:spLocks/>
                </p:cNvSpPr>
                <p:nvPr/>
              </p:nvSpPr>
              <p:spPr bwMode="auto">
                <a:xfrm>
                  <a:off x="7642252" y="3647618"/>
                  <a:ext cx="62546" cy="41697"/>
                </a:xfrm>
                <a:custGeom>
                  <a:avLst/>
                  <a:gdLst>
                    <a:gd name="T0" fmla="*/ 7 w 7"/>
                    <a:gd name="T1" fmla="*/ 4 h 5"/>
                    <a:gd name="T2" fmla="*/ 0 w 7"/>
                    <a:gd name="T3" fmla="*/ 0 h 5"/>
                    <a:gd name="T4" fmla="*/ 0 w 7"/>
                    <a:gd name="T5" fmla="*/ 0 h 5"/>
                    <a:gd name="T6" fmla="*/ 6 w 7"/>
                    <a:gd name="T7" fmla="*/ 4 h 5"/>
                    <a:gd name="T8" fmla="*/ 7 w 7"/>
                    <a:gd name="T9" fmla="*/ 5 h 5"/>
                    <a:gd name="T10" fmla="*/ 7 w 7"/>
                    <a:gd name="T11" fmla="*/ 5 h 5"/>
                    <a:gd name="T12" fmla="*/ 7 w 7"/>
                    <a:gd name="T13" fmla="*/ 4 h 5"/>
                  </a:gdLst>
                  <a:ahLst/>
                  <a:cxnLst>
                    <a:cxn ang="0">
                      <a:pos x="T0" y="T1"/>
                    </a:cxn>
                    <a:cxn ang="0">
                      <a:pos x="T2" y="T3"/>
                    </a:cxn>
                    <a:cxn ang="0">
                      <a:pos x="T4" y="T5"/>
                    </a:cxn>
                    <a:cxn ang="0">
                      <a:pos x="T6" y="T7"/>
                    </a:cxn>
                    <a:cxn ang="0">
                      <a:pos x="T8" y="T9"/>
                    </a:cxn>
                    <a:cxn ang="0">
                      <a:pos x="T10" y="T11"/>
                    </a:cxn>
                    <a:cxn ang="0">
                      <a:pos x="T12" y="T13"/>
                    </a:cxn>
                  </a:cxnLst>
                  <a:rect l="0" t="0" r="r" b="b"/>
                  <a:pathLst>
                    <a:path w="7" h="5">
                      <a:moveTo>
                        <a:pt x="7" y="4"/>
                      </a:moveTo>
                      <a:cubicBezTo>
                        <a:pt x="5" y="3"/>
                        <a:pt x="2" y="2"/>
                        <a:pt x="0" y="0"/>
                      </a:cubicBezTo>
                      <a:cubicBezTo>
                        <a:pt x="0" y="0"/>
                        <a:pt x="0" y="0"/>
                        <a:pt x="0" y="0"/>
                      </a:cubicBezTo>
                      <a:cubicBezTo>
                        <a:pt x="2" y="1"/>
                        <a:pt x="4" y="3"/>
                        <a:pt x="6" y="4"/>
                      </a:cubicBezTo>
                      <a:cubicBezTo>
                        <a:pt x="7" y="5"/>
                        <a:pt x="7" y="5"/>
                        <a:pt x="7" y="5"/>
                      </a:cubicBezTo>
                      <a:cubicBezTo>
                        <a:pt x="7" y="5"/>
                        <a:pt x="7" y="5"/>
                        <a:pt x="7" y="5"/>
                      </a:cubicBezTo>
                      <a:lnTo>
                        <a:pt x="7" y="4"/>
                      </a:lnTo>
                      <a:close/>
                    </a:path>
                  </a:pathLst>
                </a:custGeom>
                <a:solidFill>
                  <a:srgbClr val="FFE7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8" name="Freeform 863">
                  <a:extLst>
                    <a:ext uri="{FF2B5EF4-FFF2-40B4-BE49-F238E27FC236}">
                      <a16:creationId xmlns:a16="http://schemas.microsoft.com/office/drawing/2014/main" id="{5E32E6E5-0932-735C-0697-6AB42F800B15}"/>
                    </a:ext>
                  </a:extLst>
                </p:cNvPr>
                <p:cNvSpPr>
                  <a:spLocks/>
                </p:cNvSpPr>
                <p:nvPr/>
              </p:nvSpPr>
              <p:spPr bwMode="auto">
                <a:xfrm>
                  <a:off x="7485887" y="3814407"/>
                  <a:ext cx="78184" cy="93818"/>
                </a:xfrm>
                <a:custGeom>
                  <a:avLst/>
                  <a:gdLst>
                    <a:gd name="T0" fmla="*/ 7 w 9"/>
                    <a:gd name="T1" fmla="*/ 7 h 11"/>
                    <a:gd name="T2" fmla="*/ 6 w 9"/>
                    <a:gd name="T3" fmla="*/ 0 h 11"/>
                    <a:gd name="T4" fmla="*/ 6 w 9"/>
                    <a:gd name="T5" fmla="*/ 0 h 11"/>
                    <a:gd name="T6" fmla="*/ 6 w 9"/>
                    <a:gd name="T7" fmla="*/ 6 h 11"/>
                    <a:gd name="T8" fmla="*/ 0 w 9"/>
                    <a:gd name="T9" fmla="*/ 9 h 11"/>
                    <a:gd name="T10" fmla="*/ 0 w 9"/>
                    <a:gd name="T11" fmla="*/ 9 h 11"/>
                    <a:gd name="T12" fmla="*/ 7 w 9"/>
                    <a:gd name="T13" fmla="*/ 7 h 11"/>
                  </a:gdLst>
                  <a:ahLst/>
                  <a:cxnLst>
                    <a:cxn ang="0">
                      <a:pos x="T0" y="T1"/>
                    </a:cxn>
                    <a:cxn ang="0">
                      <a:pos x="T2" y="T3"/>
                    </a:cxn>
                    <a:cxn ang="0">
                      <a:pos x="T4" y="T5"/>
                    </a:cxn>
                    <a:cxn ang="0">
                      <a:pos x="T6" y="T7"/>
                    </a:cxn>
                    <a:cxn ang="0">
                      <a:pos x="T8" y="T9"/>
                    </a:cxn>
                    <a:cxn ang="0">
                      <a:pos x="T10" y="T11"/>
                    </a:cxn>
                    <a:cxn ang="0">
                      <a:pos x="T12" y="T13"/>
                    </a:cxn>
                  </a:cxnLst>
                  <a:rect l="0" t="0" r="r" b="b"/>
                  <a:pathLst>
                    <a:path w="9" h="11">
                      <a:moveTo>
                        <a:pt x="7" y="7"/>
                      </a:moveTo>
                      <a:cubicBezTo>
                        <a:pt x="9" y="3"/>
                        <a:pt x="8" y="2"/>
                        <a:pt x="6" y="0"/>
                      </a:cubicBezTo>
                      <a:cubicBezTo>
                        <a:pt x="6" y="0"/>
                        <a:pt x="6" y="0"/>
                        <a:pt x="6" y="0"/>
                      </a:cubicBezTo>
                      <a:cubicBezTo>
                        <a:pt x="7" y="2"/>
                        <a:pt x="8" y="3"/>
                        <a:pt x="6" y="6"/>
                      </a:cubicBezTo>
                      <a:cubicBezTo>
                        <a:pt x="4" y="9"/>
                        <a:pt x="3" y="10"/>
                        <a:pt x="0" y="9"/>
                      </a:cubicBezTo>
                      <a:cubicBezTo>
                        <a:pt x="0" y="9"/>
                        <a:pt x="0" y="9"/>
                        <a:pt x="0" y="9"/>
                      </a:cubicBezTo>
                      <a:cubicBezTo>
                        <a:pt x="4" y="11"/>
                        <a:pt x="5" y="10"/>
                        <a:pt x="7" y="7"/>
                      </a:cubicBezTo>
                      <a:close/>
                    </a:path>
                  </a:pathLst>
                </a:custGeom>
                <a:solidFill>
                  <a:srgbClr val="FFE7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9" name="Freeform 864">
                  <a:extLst>
                    <a:ext uri="{FF2B5EF4-FFF2-40B4-BE49-F238E27FC236}">
                      <a16:creationId xmlns:a16="http://schemas.microsoft.com/office/drawing/2014/main" id="{966251E9-130A-3E9F-7782-7267DDDCAB0C}"/>
                    </a:ext>
                  </a:extLst>
                </p:cNvPr>
                <p:cNvSpPr>
                  <a:spLocks/>
                </p:cNvSpPr>
                <p:nvPr/>
              </p:nvSpPr>
              <p:spPr bwMode="auto">
                <a:xfrm>
                  <a:off x="7527584" y="3611135"/>
                  <a:ext cx="62546" cy="88609"/>
                </a:xfrm>
                <a:custGeom>
                  <a:avLst/>
                  <a:gdLst>
                    <a:gd name="T0" fmla="*/ 1 w 7"/>
                    <a:gd name="T1" fmla="*/ 10 h 10"/>
                    <a:gd name="T2" fmla="*/ 7 w 7"/>
                    <a:gd name="T3" fmla="*/ 1 h 10"/>
                    <a:gd name="T4" fmla="*/ 6 w 7"/>
                    <a:gd name="T5" fmla="*/ 0 h 10"/>
                    <a:gd name="T6" fmla="*/ 0 w 7"/>
                    <a:gd name="T7" fmla="*/ 9 h 10"/>
                    <a:gd name="T8" fmla="*/ 1 w 7"/>
                    <a:gd name="T9" fmla="*/ 10 h 10"/>
                  </a:gdLst>
                  <a:ahLst/>
                  <a:cxnLst>
                    <a:cxn ang="0">
                      <a:pos x="T0" y="T1"/>
                    </a:cxn>
                    <a:cxn ang="0">
                      <a:pos x="T2" y="T3"/>
                    </a:cxn>
                    <a:cxn ang="0">
                      <a:pos x="T4" y="T5"/>
                    </a:cxn>
                    <a:cxn ang="0">
                      <a:pos x="T6" y="T7"/>
                    </a:cxn>
                    <a:cxn ang="0">
                      <a:pos x="T8" y="T9"/>
                    </a:cxn>
                  </a:cxnLst>
                  <a:rect l="0" t="0" r="r" b="b"/>
                  <a:pathLst>
                    <a:path w="7" h="10">
                      <a:moveTo>
                        <a:pt x="1" y="10"/>
                      </a:moveTo>
                      <a:cubicBezTo>
                        <a:pt x="7" y="1"/>
                        <a:pt x="7" y="1"/>
                        <a:pt x="7" y="1"/>
                      </a:cubicBezTo>
                      <a:cubicBezTo>
                        <a:pt x="6" y="1"/>
                        <a:pt x="6" y="1"/>
                        <a:pt x="6" y="0"/>
                      </a:cubicBezTo>
                      <a:cubicBezTo>
                        <a:pt x="0" y="9"/>
                        <a:pt x="0" y="9"/>
                        <a:pt x="0" y="9"/>
                      </a:cubicBezTo>
                      <a:cubicBezTo>
                        <a:pt x="0" y="9"/>
                        <a:pt x="1" y="10"/>
                        <a:pt x="1" y="10"/>
                      </a:cubicBezTo>
                      <a:close/>
                    </a:path>
                  </a:pathLst>
                </a:custGeom>
                <a:solidFill>
                  <a:srgbClr val="FFE7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0" name="Freeform 865">
                  <a:extLst>
                    <a:ext uri="{FF2B5EF4-FFF2-40B4-BE49-F238E27FC236}">
                      <a16:creationId xmlns:a16="http://schemas.microsoft.com/office/drawing/2014/main" id="{B8A8B654-717E-6FCF-AF0C-7400B32DBFF2}"/>
                    </a:ext>
                  </a:extLst>
                </p:cNvPr>
                <p:cNvSpPr>
                  <a:spLocks/>
                </p:cNvSpPr>
                <p:nvPr/>
              </p:nvSpPr>
              <p:spPr bwMode="auto">
                <a:xfrm>
                  <a:off x="7303464" y="3814407"/>
                  <a:ext cx="88609" cy="172002"/>
                </a:xfrm>
                <a:custGeom>
                  <a:avLst/>
                  <a:gdLst>
                    <a:gd name="T0" fmla="*/ 2 w 10"/>
                    <a:gd name="T1" fmla="*/ 8 h 20"/>
                    <a:gd name="T2" fmla="*/ 1 w 10"/>
                    <a:gd name="T3" fmla="*/ 7 h 20"/>
                    <a:gd name="T4" fmla="*/ 5 w 10"/>
                    <a:gd name="T5" fmla="*/ 0 h 20"/>
                    <a:gd name="T6" fmla="*/ 4 w 10"/>
                    <a:gd name="T7" fmla="*/ 0 h 20"/>
                    <a:gd name="T8" fmla="*/ 0 w 10"/>
                    <a:gd name="T9" fmla="*/ 6 h 20"/>
                    <a:gd name="T10" fmla="*/ 1 w 10"/>
                    <a:gd name="T11" fmla="*/ 7 h 20"/>
                    <a:gd name="T12" fmla="*/ 9 w 10"/>
                    <a:gd name="T13" fmla="*/ 13 h 20"/>
                    <a:gd name="T14" fmla="*/ 4 w 10"/>
                    <a:gd name="T15" fmla="*/ 19 h 20"/>
                    <a:gd name="T16" fmla="*/ 5 w 10"/>
                    <a:gd name="T17" fmla="*/ 20 h 20"/>
                    <a:gd name="T18" fmla="*/ 10 w 10"/>
                    <a:gd name="T19" fmla="*/ 13 h 20"/>
                    <a:gd name="T20" fmla="*/ 2 w 10"/>
                    <a:gd name="T21" fmla="*/ 8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20">
                      <a:moveTo>
                        <a:pt x="2" y="8"/>
                      </a:moveTo>
                      <a:cubicBezTo>
                        <a:pt x="1" y="7"/>
                        <a:pt x="1" y="7"/>
                        <a:pt x="1" y="7"/>
                      </a:cubicBezTo>
                      <a:cubicBezTo>
                        <a:pt x="5" y="0"/>
                        <a:pt x="5" y="0"/>
                        <a:pt x="5" y="0"/>
                      </a:cubicBezTo>
                      <a:cubicBezTo>
                        <a:pt x="4" y="0"/>
                        <a:pt x="4" y="0"/>
                        <a:pt x="4" y="0"/>
                      </a:cubicBezTo>
                      <a:cubicBezTo>
                        <a:pt x="0" y="6"/>
                        <a:pt x="0" y="6"/>
                        <a:pt x="0" y="6"/>
                      </a:cubicBezTo>
                      <a:cubicBezTo>
                        <a:pt x="1" y="7"/>
                        <a:pt x="1" y="7"/>
                        <a:pt x="1" y="7"/>
                      </a:cubicBezTo>
                      <a:cubicBezTo>
                        <a:pt x="4" y="10"/>
                        <a:pt x="7" y="12"/>
                        <a:pt x="9" y="13"/>
                      </a:cubicBezTo>
                      <a:cubicBezTo>
                        <a:pt x="4" y="19"/>
                        <a:pt x="4" y="19"/>
                        <a:pt x="4" y="19"/>
                      </a:cubicBezTo>
                      <a:cubicBezTo>
                        <a:pt x="5" y="20"/>
                        <a:pt x="5" y="20"/>
                        <a:pt x="5" y="20"/>
                      </a:cubicBezTo>
                      <a:cubicBezTo>
                        <a:pt x="10" y="13"/>
                        <a:pt x="10" y="13"/>
                        <a:pt x="10" y="13"/>
                      </a:cubicBezTo>
                      <a:cubicBezTo>
                        <a:pt x="8" y="12"/>
                        <a:pt x="5" y="10"/>
                        <a:pt x="2" y="8"/>
                      </a:cubicBezTo>
                      <a:close/>
                    </a:path>
                  </a:pathLst>
                </a:custGeom>
                <a:solidFill>
                  <a:srgbClr val="FFE7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1" name="Freeform 866">
                  <a:extLst>
                    <a:ext uri="{FF2B5EF4-FFF2-40B4-BE49-F238E27FC236}">
                      <a16:creationId xmlns:a16="http://schemas.microsoft.com/office/drawing/2014/main" id="{5EB49708-3EE6-83F6-C9B1-CECD9B2626C2}"/>
                    </a:ext>
                  </a:extLst>
                </p:cNvPr>
                <p:cNvSpPr>
                  <a:spLocks/>
                </p:cNvSpPr>
                <p:nvPr/>
              </p:nvSpPr>
              <p:spPr bwMode="auto">
                <a:xfrm>
                  <a:off x="7496312" y="3569438"/>
                  <a:ext cx="119881" cy="31273"/>
                </a:xfrm>
                <a:custGeom>
                  <a:avLst/>
                  <a:gdLst>
                    <a:gd name="T0" fmla="*/ 13 w 14"/>
                    <a:gd name="T1" fmla="*/ 3 h 4"/>
                    <a:gd name="T2" fmla="*/ 13 w 14"/>
                    <a:gd name="T3" fmla="*/ 2 h 4"/>
                    <a:gd name="T4" fmla="*/ 11 w 14"/>
                    <a:gd name="T5" fmla="*/ 2 h 4"/>
                    <a:gd name="T6" fmla="*/ 6 w 14"/>
                    <a:gd name="T7" fmla="*/ 1 h 4"/>
                    <a:gd name="T8" fmla="*/ 5 w 14"/>
                    <a:gd name="T9" fmla="*/ 2 h 4"/>
                    <a:gd name="T10" fmla="*/ 4 w 14"/>
                    <a:gd name="T11" fmla="*/ 2 h 4"/>
                    <a:gd name="T12" fmla="*/ 3 w 14"/>
                    <a:gd name="T13" fmla="*/ 3 h 4"/>
                    <a:gd name="T14" fmla="*/ 2 w 14"/>
                    <a:gd name="T15" fmla="*/ 3 h 4"/>
                    <a:gd name="T16" fmla="*/ 1 w 14"/>
                    <a:gd name="T17" fmla="*/ 3 h 4"/>
                    <a:gd name="T18" fmla="*/ 1 w 14"/>
                    <a:gd name="T19" fmla="*/ 4 h 4"/>
                    <a:gd name="T20" fmla="*/ 0 w 14"/>
                    <a:gd name="T21" fmla="*/ 4 h 4"/>
                    <a:gd name="T22" fmla="*/ 0 w 14"/>
                    <a:gd name="T23" fmla="*/ 4 h 4"/>
                    <a:gd name="T24" fmla="*/ 0 w 14"/>
                    <a:gd name="T25" fmla="*/ 3 h 4"/>
                    <a:gd name="T26" fmla="*/ 0 w 14"/>
                    <a:gd name="T27" fmla="*/ 3 h 4"/>
                    <a:gd name="T28" fmla="*/ 1 w 14"/>
                    <a:gd name="T29" fmla="*/ 2 h 4"/>
                    <a:gd name="T30" fmla="*/ 1 w 14"/>
                    <a:gd name="T31" fmla="*/ 1 h 4"/>
                    <a:gd name="T32" fmla="*/ 2 w 14"/>
                    <a:gd name="T33" fmla="*/ 1 h 4"/>
                    <a:gd name="T34" fmla="*/ 3 w 14"/>
                    <a:gd name="T35" fmla="*/ 0 h 4"/>
                    <a:gd name="T36" fmla="*/ 5 w 14"/>
                    <a:gd name="T37" fmla="*/ 0 h 4"/>
                    <a:gd name="T38" fmla="*/ 6 w 14"/>
                    <a:gd name="T39" fmla="*/ 0 h 4"/>
                    <a:gd name="T40" fmla="*/ 8 w 14"/>
                    <a:gd name="T41" fmla="*/ 0 h 4"/>
                    <a:gd name="T42" fmla="*/ 9 w 14"/>
                    <a:gd name="T43" fmla="*/ 0 h 4"/>
                    <a:gd name="T44" fmla="*/ 11 w 14"/>
                    <a:gd name="T45" fmla="*/ 1 h 4"/>
                    <a:gd name="T46" fmla="*/ 13 w 14"/>
                    <a:gd name="T47" fmla="*/ 2 h 4"/>
                    <a:gd name="T48" fmla="*/ 14 w 14"/>
                    <a:gd name="T49" fmla="*/ 2 h 4"/>
                    <a:gd name="T50" fmla="*/ 13 w 14"/>
                    <a:gd name="T51"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4" h="4">
                      <a:moveTo>
                        <a:pt x="13" y="3"/>
                      </a:moveTo>
                      <a:cubicBezTo>
                        <a:pt x="13" y="3"/>
                        <a:pt x="13" y="2"/>
                        <a:pt x="13" y="2"/>
                      </a:cubicBezTo>
                      <a:cubicBezTo>
                        <a:pt x="12" y="2"/>
                        <a:pt x="12" y="2"/>
                        <a:pt x="11" y="2"/>
                      </a:cubicBezTo>
                      <a:cubicBezTo>
                        <a:pt x="10" y="2"/>
                        <a:pt x="8" y="1"/>
                        <a:pt x="6" y="1"/>
                      </a:cubicBezTo>
                      <a:cubicBezTo>
                        <a:pt x="6" y="2"/>
                        <a:pt x="5" y="2"/>
                        <a:pt x="5" y="2"/>
                      </a:cubicBezTo>
                      <a:cubicBezTo>
                        <a:pt x="5" y="2"/>
                        <a:pt x="4" y="2"/>
                        <a:pt x="4" y="2"/>
                      </a:cubicBezTo>
                      <a:cubicBezTo>
                        <a:pt x="4" y="2"/>
                        <a:pt x="3" y="2"/>
                        <a:pt x="3" y="3"/>
                      </a:cubicBezTo>
                      <a:cubicBezTo>
                        <a:pt x="3" y="3"/>
                        <a:pt x="2" y="3"/>
                        <a:pt x="2" y="3"/>
                      </a:cubicBezTo>
                      <a:cubicBezTo>
                        <a:pt x="2" y="3"/>
                        <a:pt x="2" y="3"/>
                        <a:pt x="1" y="3"/>
                      </a:cubicBezTo>
                      <a:cubicBezTo>
                        <a:pt x="1" y="4"/>
                        <a:pt x="1" y="4"/>
                        <a:pt x="1" y="4"/>
                      </a:cubicBezTo>
                      <a:cubicBezTo>
                        <a:pt x="0" y="4"/>
                        <a:pt x="0" y="4"/>
                        <a:pt x="0" y="4"/>
                      </a:cubicBezTo>
                      <a:cubicBezTo>
                        <a:pt x="0" y="4"/>
                        <a:pt x="0" y="4"/>
                        <a:pt x="0" y="4"/>
                      </a:cubicBezTo>
                      <a:cubicBezTo>
                        <a:pt x="0" y="4"/>
                        <a:pt x="0" y="4"/>
                        <a:pt x="0" y="3"/>
                      </a:cubicBezTo>
                      <a:cubicBezTo>
                        <a:pt x="0" y="3"/>
                        <a:pt x="0" y="3"/>
                        <a:pt x="0" y="3"/>
                      </a:cubicBezTo>
                      <a:cubicBezTo>
                        <a:pt x="1" y="2"/>
                        <a:pt x="1" y="2"/>
                        <a:pt x="1" y="2"/>
                      </a:cubicBezTo>
                      <a:cubicBezTo>
                        <a:pt x="1" y="2"/>
                        <a:pt x="1" y="1"/>
                        <a:pt x="1" y="1"/>
                      </a:cubicBezTo>
                      <a:cubicBezTo>
                        <a:pt x="2" y="1"/>
                        <a:pt x="2" y="1"/>
                        <a:pt x="2" y="1"/>
                      </a:cubicBezTo>
                      <a:cubicBezTo>
                        <a:pt x="2" y="0"/>
                        <a:pt x="3" y="0"/>
                        <a:pt x="3" y="0"/>
                      </a:cubicBezTo>
                      <a:cubicBezTo>
                        <a:pt x="4" y="0"/>
                        <a:pt x="4" y="0"/>
                        <a:pt x="5" y="0"/>
                      </a:cubicBezTo>
                      <a:cubicBezTo>
                        <a:pt x="5" y="0"/>
                        <a:pt x="6" y="0"/>
                        <a:pt x="6" y="0"/>
                      </a:cubicBezTo>
                      <a:cubicBezTo>
                        <a:pt x="7" y="0"/>
                        <a:pt x="7" y="0"/>
                        <a:pt x="8" y="0"/>
                      </a:cubicBezTo>
                      <a:cubicBezTo>
                        <a:pt x="8" y="0"/>
                        <a:pt x="9" y="0"/>
                        <a:pt x="9" y="0"/>
                      </a:cubicBezTo>
                      <a:cubicBezTo>
                        <a:pt x="10" y="0"/>
                        <a:pt x="11" y="1"/>
                        <a:pt x="11" y="1"/>
                      </a:cubicBezTo>
                      <a:cubicBezTo>
                        <a:pt x="12" y="1"/>
                        <a:pt x="13" y="2"/>
                        <a:pt x="13" y="2"/>
                      </a:cubicBezTo>
                      <a:cubicBezTo>
                        <a:pt x="13" y="2"/>
                        <a:pt x="14" y="2"/>
                        <a:pt x="14" y="2"/>
                      </a:cubicBezTo>
                      <a:lnTo>
                        <a:pt x="13" y="3"/>
                      </a:lnTo>
                      <a:close/>
                    </a:path>
                  </a:pathLst>
                </a:custGeom>
                <a:solidFill>
                  <a:srgbClr val="FFE7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2" name="Freeform 867">
                  <a:extLst>
                    <a:ext uri="{FF2B5EF4-FFF2-40B4-BE49-F238E27FC236}">
                      <a16:creationId xmlns:a16="http://schemas.microsoft.com/office/drawing/2014/main" id="{A4C4BD63-4487-3FEB-F234-D35CCB21C314}"/>
                    </a:ext>
                  </a:extLst>
                </p:cNvPr>
                <p:cNvSpPr>
                  <a:spLocks/>
                </p:cNvSpPr>
                <p:nvPr/>
              </p:nvSpPr>
              <p:spPr bwMode="auto">
                <a:xfrm>
                  <a:off x="7360796" y="3871743"/>
                  <a:ext cx="192852" cy="72970"/>
                </a:xfrm>
                <a:custGeom>
                  <a:avLst/>
                  <a:gdLst>
                    <a:gd name="T0" fmla="*/ 0 w 22"/>
                    <a:gd name="T1" fmla="*/ 0 h 8"/>
                    <a:gd name="T2" fmla="*/ 1 w 22"/>
                    <a:gd name="T3" fmla="*/ 0 h 8"/>
                    <a:gd name="T4" fmla="*/ 4 w 22"/>
                    <a:gd name="T5" fmla="*/ 1 h 8"/>
                    <a:gd name="T6" fmla="*/ 7 w 22"/>
                    <a:gd name="T7" fmla="*/ 3 h 8"/>
                    <a:gd name="T8" fmla="*/ 9 w 22"/>
                    <a:gd name="T9" fmla="*/ 4 h 8"/>
                    <a:gd name="T10" fmla="*/ 11 w 22"/>
                    <a:gd name="T11" fmla="*/ 5 h 8"/>
                    <a:gd name="T12" fmla="*/ 15 w 22"/>
                    <a:gd name="T13" fmla="*/ 6 h 8"/>
                    <a:gd name="T14" fmla="*/ 15 w 22"/>
                    <a:gd name="T15" fmla="*/ 6 h 8"/>
                    <a:gd name="T16" fmla="*/ 16 w 22"/>
                    <a:gd name="T17" fmla="*/ 6 h 8"/>
                    <a:gd name="T18" fmla="*/ 17 w 22"/>
                    <a:gd name="T19" fmla="*/ 6 h 8"/>
                    <a:gd name="T20" fmla="*/ 18 w 22"/>
                    <a:gd name="T21" fmla="*/ 6 h 8"/>
                    <a:gd name="T22" fmla="*/ 22 w 22"/>
                    <a:gd name="T23" fmla="*/ 5 h 8"/>
                    <a:gd name="T24" fmla="*/ 22 w 22"/>
                    <a:gd name="T25" fmla="*/ 5 h 8"/>
                    <a:gd name="T26" fmla="*/ 21 w 22"/>
                    <a:gd name="T27" fmla="*/ 6 h 8"/>
                    <a:gd name="T28" fmla="*/ 19 w 22"/>
                    <a:gd name="T29" fmla="*/ 7 h 8"/>
                    <a:gd name="T30" fmla="*/ 17 w 22"/>
                    <a:gd name="T31" fmla="*/ 8 h 8"/>
                    <a:gd name="T32" fmla="*/ 16 w 22"/>
                    <a:gd name="T33" fmla="*/ 8 h 8"/>
                    <a:gd name="T34" fmla="*/ 15 w 22"/>
                    <a:gd name="T35" fmla="*/ 8 h 8"/>
                    <a:gd name="T36" fmla="*/ 15 w 22"/>
                    <a:gd name="T37" fmla="*/ 8 h 8"/>
                    <a:gd name="T38" fmla="*/ 10 w 22"/>
                    <a:gd name="T39" fmla="*/ 6 h 8"/>
                    <a:gd name="T40" fmla="*/ 8 w 22"/>
                    <a:gd name="T41" fmla="*/ 5 h 8"/>
                    <a:gd name="T42" fmla="*/ 6 w 22"/>
                    <a:gd name="T43" fmla="*/ 4 h 8"/>
                    <a:gd name="T44" fmla="*/ 3 w 22"/>
                    <a:gd name="T45" fmla="*/ 2 h 8"/>
                    <a:gd name="T46" fmla="*/ 1 w 22"/>
                    <a:gd name="T47" fmla="*/ 0 h 8"/>
                    <a:gd name="T48" fmla="*/ 0 w 22"/>
                    <a:gd name="T49"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8">
                      <a:moveTo>
                        <a:pt x="0" y="0"/>
                      </a:moveTo>
                      <a:cubicBezTo>
                        <a:pt x="0" y="0"/>
                        <a:pt x="1" y="0"/>
                        <a:pt x="1" y="0"/>
                      </a:cubicBezTo>
                      <a:cubicBezTo>
                        <a:pt x="2" y="1"/>
                        <a:pt x="3" y="1"/>
                        <a:pt x="4" y="1"/>
                      </a:cubicBezTo>
                      <a:cubicBezTo>
                        <a:pt x="5" y="2"/>
                        <a:pt x="6" y="2"/>
                        <a:pt x="7" y="3"/>
                      </a:cubicBezTo>
                      <a:cubicBezTo>
                        <a:pt x="8" y="3"/>
                        <a:pt x="8" y="3"/>
                        <a:pt x="9" y="4"/>
                      </a:cubicBezTo>
                      <a:cubicBezTo>
                        <a:pt x="10" y="4"/>
                        <a:pt x="10" y="4"/>
                        <a:pt x="11" y="5"/>
                      </a:cubicBezTo>
                      <a:cubicBezTo>
                        <a:pt x="12" y="5"/>
                        <a:pt x="14" y="5"/>
                        <a:pt x="15" y="6"/>
                      </a:cubicBezTo>
                      <a:cubicBezTo>
                        <a:pt x="15" y="6"/>
                        <a:pt x="15" y="6"/>
                        <a:pt x="15" y="6"/>
                      </a:cubicBezTo>
                      <a:cubicBezTo>
                        <a:pt x="16" y="6"/>
                        <a:pt x="16" y="6"/>
                        <a:pt x="16" y="6"/>
                      </a:cubicBezTo>
                      <a:cubicBezTo>
                        <a:pt x="16" y="6"/>
                        <a:pt x="16" y="6"/>
                        <a:pt x="17" y="6"/>
                      </a:cubicBezTo>
                      <a:cubicBezTo>
                        <a:pt x="17" y="6"/>
                        <a:pt x="18" y="6"/>
                        <a:pt x="18" y="6"/>
                      </a:cubicBezTo>
                      <a:cubicBezTo>
                        <a:pt x="21" y="5"/>
                        <a:pt x="22" y="5"/>
                        <a:pt x="22" y="5"/>
                      </a:cubicBezTo>
                      <a:cubicBezTo>
                        <a:pt x="22" y="5"/>
                        <a:pt x="22" y="5"/>
                        <a:pt x="22" y="5"/>
                      </a:cubicBezTo>
                      <a:cubicBezTo>
                        <a:pt x="22" y="5"/>
                        <a:pt x="22" y="5"/>
                        <a:pt x="21" y="6"/>
                      </a:cubicBezTo>
                      <a:cubicBezTo>
                        <a:pt x="21" y="6"/>
                        <a:pt x="20" y="7"/>
                        <a:pt x="19" y="7"/>
                      </a:cubicBezTo>
                      <a:cubicBezTo>
                        <a:pt x="18" y="7"/>
                        <a:pt x="18" y="8"/>
                        <a:pt x="17" y="8"/>
                      </a:cubicBezTo>
                      <a:cubicBezTo>
                        <a:pt x="17" y="8"/>
                        <a:pt x="16" y="8"/>
                        <a:pt x="16" y="8"/>
                      </a:cubicBezTo>
                      <a:cubicBezTo>
                        <a:pt x="16" y="8"/>
                        <a:pt x="16" y="8"/>
                        <a:pt x="15" y="8"/>
                      </a:cubicBezTo>
                      <a:cubicBezTo>
                        <a:pt x="15" y="8"/>
                        <a:pt x="15" y="8"/>
                        <a:pt x="15" y="8"/>
                      </a:cubicBezTo>
                      <a:cubicBezTo>
                        <a:pt x="13" y="8"/>
                        <a:pt x="12" y="7"/>
                        <a:pt x="10" y="6"/>
                      </a:cubicBezTo>
                      <a:cubicBezTo>
                        <a:pt x="10" y="6"/>
                        <a:pt x="9" y="6"/>
                        <a:pt x="8" y="5"/>
                      </a:cubicBezTo>
                      <a:cubicBezTo>
                        <a:pt x="8" y="5"/>
                        <a:pt x="7" y="4"/>
                        <a:pt x="6" y="4"/>
                      </a:cubicBezTo>
                      <a:cubicBezTo>
                        <a:pt x="5" y="3"/>
                        <a:pt x="4" y="3"/>
                        <a:pt x="3" y="2"/>
                      </a:cubicBezTo>
                      <a:cubicBezTo>
                        <a:pt x="2" y="2"/>
                        <a:pt x="1" y="1"/>
                        <a:pt x="1" y="0"/>
                      </a:cubicBezTo>
                      <a:cubicBezTo>
                        <a:pt x="0" y="0"/>
                        <a:pt x="0" y="0"/>
                        <a:pt x="0" y="0"/>
                      </a:cubicBezTo>
                      <a:close/>
                    </a:path>
                  </a:pathLst>
                </a:custGeom>
                <a:solidFill>
                  <a:srgbClr val="FFE7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3" name="Freeform 868">
                  <a:extLst>
                    <a:ext uri="{FF2B5EF4-FFF2-40B4-BE49-F238E27FC236}">
                      <a16:creationId xmlns:a16="http://schemas.microsoft.com/office/drawing/2014/main" id="{F46CF372-0BCD-7BF8-8346-EF68605D4898}"/>
                    </a:ext>
                  </a:extLst>
                </p:cNvPr>
                <p:cNvSpPr>
                  <a:spLocks/>
                </p:cNvSpPr>
                <p:nvPr/>
              </p:nvSpPr>
              <p:spPr bwMode="auto">
                <a:xfrm>
                  <a:off x="7678739" y="3621559"/>
                  <a:ext cx="26062" cy="15638"/>
                </a:xfrm>
                <a:custGeom>
                  <a:avLst/>
                  <a:gdLst>
                    <a:gd name="T0" fmla="*/ 3 w 3"/>
                    <a:gd name="T1" fmla="*/ 2 h 2"/>
                    <a:gd name="T2" fmla="*/ 1 w 3"/>
                    <a:gd name="T3" fmla="*/ 2 h 2"/>
                    <a:gd name="T4" fmla="*/ 0 w 3"/>
                    <a:gd name="T5" fmla="*/ 2 h 2"/>
                    <a:gd name="T6" fmla="*/ 0 w 3"/>
                    <a:gd name="T7" fmla="*/ 2 h 2"/>
                    <a:gd name="T8" fmla="*/ 0 w 3"/>
                    <a:gd name="T9" fmla="*/ 1 h 2"/>
                    <a:gd name="T10" fmla="*/ 0 w 3"/>
                    <a:gd name="T11" fmla="*/ 1 h 2"/>
                    <a:gd name="T12" fmla="*/ 1 w 3"/>
                    <a:gd name="T13" fmla="*/ 0 h 2"/>
                    <a:gd name="T14" fmla="*/ 1 w 3"/>
                    <a:gd name="T15" fmla="*/ 0 h 2"/>
                    <a:gd name="T16" fmla="*/ 2 w 3"/>
                    <a:gd name="T17" fmla="*/ 1 h 2"/>
                    <a:gd name="T18" fmla="*/ 3 w 3"/>
                    <a:gd name="T19"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2">
                      <a:moveTo>
                        <a:pt x="3" y="2"/>
                      </a:moveTo>
                      <a:cubicBezTo>
                        <a:pt x="3" y="2"/>
                        <a:pt x="2" y="2"/>
                        <a:pt x="1" y="2"/>
                      </a:cubicBezTo>
                      <a:cubicBezTo>
                        <a:pt x="1" y="2"/>
                        <a:pt x="1" y="2"/>
                        <a:pt x="0" y="2"/>
                      </a:cubicBezTo>
                      <a:cubicBezTo>
                        <a:pt x="0" y="2"/>
                        <a:pt x="0" y="2"/>
                        <a:pt x="0" y="2"/>
                      </a:cubicBezTo>
                      <a:cubicBezTo>
                        <a:pt x="0" y="1"/>
                        <a:pt x="0" y="1"/>
                        <a:pt x="0" y="1"/>
                      </a:cubicBezTo>
                      <a:cubicBezTo>
                        <a:pt x="0" y="1"/>
                        <a:pt x="0" y="1"/>
                        <a:pt x="0" y="1"/>
                      </a:cubicBezTo>
                      <a:cubicBezTo>
                        <a:pt x="0" y="1"/>
                        <a:pt x="0" y="0"/>
                        <a:pt x="1" y="0"/>
                      </a:cubicBezTo>
                      <a:cubicBezTo>
                        <a:pt x="1" y="0"/>
                        <a:pt x="1" y="0"/>
                        <a:pt x="1" y="0"/>
                      </a:cubicBezTo>
                      <a:cubicBezTo>
                        <a:pt x="2" y="0"/>
                        <a:pt x="2" y="1"/>
                        <a:pt x="2" y="1"/>
                      </a:cubicBezTo>
                      <a:cubicBezTo>
                        <a:pt x="2" y="1"/>
                        <a:pt x="3" y="2"/>
                        <a:pt x="3" y="2"/>
                      </a:cubicBezTo>
                      <a:close/>
                    </a:path>
                  </a:pathLst>
                </a:custGeom>
                <a:solidFill>
                  <a:srgbClr val="FFE7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4" name="Freeform 869">
                  <a:extLst>
                    <a:ext uri="{FF2B5EF4-FFF2-40B4-BE49-F238E27FC236}">
                      <a16:creationId xmlns:a16="http://schemas.microsoft.com/office/drawing/2014/main" id="{185D3C46-75B3-205B-D8A2-A2795D6ABC64}"/>
                    </a:ext>
                  </a:extLst>
                </p:cNvPr>
                <p:cNvSpPr>
                  <a:spLocks/>
                </p:cNvSpPr>
                <p:nvPr/>
              </p:nvSpPr>
              <p:spPr bwMode="auto">
                <a:xfrm>
                  <a:off x="7652676" y="3543375"/>
                  <a:ext cx="15638" cy="31273"/>
                </a:xfrm>
                <a:custGeom>
                  <a:avLst/>
                  <a:gdLst>
                    <a:gd name="T0" fmla="*/ 2 w 2"/>
                    <a:gd name="T1" fmla="*/ 0 h 4"/>
                    <a:gd name="T2" fmla="*/ 2 w 2"/>
                    <a:gd name="T3" fmla="*/ 2 h 4"/>
                    <a:gd name="T4" fmla="*/ 2 w 2"/>
                    <a:gd name="T5" fmla="*/ 3 h 4"/>
                    <a:gd name="T6" fmla="*/ 1 w 2"/>
                    <a:gd name="T7" fmla="*/ 3 h 4"/>
                    <a:gd name="T8" fmla="*/ 0 w 2"/>
                    <a:gd name="T9" fmla="*/ 4 h 4"/>
                    <a:gd name="T10" fmla="*/ 0 w 2"/>
                    <a:gd name="T11" fmla="*/ 3 h 4"/>
                    <a:gd name="T12" fmla="*/ 0 w 2"/>
                    <a:gd name="T13" fmla="*/ 2 h 4"/>
                    <a:gd name="T14" fmla="*/ 0 w 2"/>
                    <a:gd name="T15" fmla="*/ 2 h 4"/>
                    <a:gd name="T16" fmla="*/ 0 w 2"/>
                    <a:gd name="T17" fmla="*/ 1 h 4"/>
                    <a:gd name="T18" fmla="*/ 2 w 2"/>
                    <a:gd name="T1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4">
                      <a:moveTo>
                        <a:pt x="2" y="0"/>
                      </a:moveTo>
                      <a:cubicBezTo>
                        <a:pt x="2" y="0"/>
                        <a:pt x="2" y="1"/>
                        <a:pt x="2" y="2"/>
                      </a:cubicBezTo>
                      <a:cubicBezTo>
                        <a:pt x="2" y="2"/>
                        <a:pt x="2" y="3"/>
                        <a:pt x="2" y="3"/>
                      </a:cubicBezTo>
                      <a:cubicBezTo>
                        <a:pt x="1" y="3"/>
                        <a:pt x="1" y="3"/>
                        <a:pt x="1" y="3"/>
                      </a:cubicBezTo>
                      <a:cubicBezTo>
                        <a:pt x="1" y="4"/>
                        <a:pt x="0" y="4"/>
                        <a:pt x="0" y="4"/>
                      </a:cubicBezTo>
                      <a:cubicBezTo>
                        <a:pt x="0" y="3"/>
                        <a:pt x="0" y="3"/>
                        <a:pt x="0" y="3"/>
                      </a:cubicBezTo>
                      <a:cubicBezTo>
                        <a:pt x="0" y="3"/>
                        <a:pt x="0" y="3"/>
                        <a:pt x="0" y="2"/>
                      </a:cubicBezTo>
                      <a:cubicBezTo>
                        <a:pt x="0" y="2"/>
                        <a:pt x="0" y="2"/>
                        <a:pt x="0" y="2"/>
                      </a:cubicBezTo>
                      <a:cubicBezTo>
                        <a:pt x="0" y="2"/>
                        <a:pt x="0" y="1"/>
                        <a:pt x="0" y="1"/>
                      </a:cubicBezTo>
                      <a:cubicBezTo>
                        <a:pt x="1" y="0"/>
                        <a:pt x="2" y="0"/>
                        <a:pt x="2" y="0"/>
                      </a:cubicBezTo>
                      <a:close/>
                    </a:path>
                  </a:pathLst>
                </a:custGeom>
                <a:solidFill>
                  <a:srgbClr val="FFE7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grpSp>
          <p:nvGrpSpPr>
            <p:cNvPr id="75" name="Group 74">
              <a:extLst>
                <a:ext uri="{FF2B5EF4-FFF2-40B4-BE49-F238E27FC236}">
                  <a16:creationId xmlns:a16="http://schemas.microsoft.com/office/drawing/2014/main" id="{E88195AD-2B48-6E61-8501-A25C93C6419C}"/>
                </a:ext>
              </a:extLst>
            </p:cNvPr>
            <p:cNvGrpSpPr/>
            <p:nvPr/>
          </p:nvGrpSpPr>
          <p:grpSpPr>
            <a:xfrm rot="19839232">
              <a:off x="7837952" y="1631948"/>
              <a:ext cx="2220174" cy="2220171"/>
              <a:chOff x="6943823" y="3183739"/>
              <a:chExt cx="1110191" cy="1110190"/>
            </a:xfrm>
          </p:grpSpPr>
          <p:sp>
            <p:nvSpPr>
              <p:cNvPr id="142" name="Freeform 855">
                <a:extLst>
                  <a:ext uri="{FF2B5EF4-FFF2-40B4-BE49-F238E27FC236}">
                    <a16:creationId xmlns:a16="http://schemas.microsoft.com/office/drawing/2014/main" id="{6E393FCF-DB45-1B06-E809-D6C57850F394}"/>
                  </a:ext>
                </a:extLst>
              </p:cNvPr>
              <p:cNvSpPr>
                <a:spLocks/>
              </p:cNvSpPr>
              <p:nvPr/>
            </p:nvSpPr>
            <p:spPr bwMode="auto">
              <a:xfrm>
                <a:off x="6943823" y="3183739"/>
                <a:ext cx="1110190" cy="1110190"/>
              </a:xfrm>
              <a:custGeom>
                <a:avLst/>
                <a:gdLst>
                  <a:gd name="T0" fmla="*/ 113 w 127"/>
                  <a:gd name="T1" fmla="*/ 90 h 127"/>
                  <a:gd name="T2" fmla="*/ 38 w 127"/>
                  <a:gd name="T3" fmla="*/ 113 h 127"/>
                  <a:gd name="T4" fmla="*/ 15 w 127"/>
                  <a:gd name="T5" fmla="*/ 37 h 127"/>
                  <a:gd name="T6" fmla="*/ 90 w 127"/>
                  <a:gd name="T7" fmla="*/ 15 h 127"/>
                  <a:gd name="T8" fmla="*/ 113 w 127"/>
                  <a:gd name="T9" fmla="*/ 90 h 127"/>
                </a:gdLst>
                <a:ahLst/>
                <a:cxnLst>
                  <a:cxn ang="0">
                    <a:pos x="T0" y="T1"/>
                  </a:cxn>
                  <a:cxn ang="0">
                    <a:pos x="T2" y="T3"/>
                  </a:cxn>
                  <a:cxn ang="0">
                    <a:pos x="T4" y="T5"/>
                  </a:cxn>
                  <a:cxn ang="0">
                    <a:pos x="T6" y="T7"/>
                  </a:cxn>
                  <a:cxn ang="0">
                    <a:pos x="T8" y="T9"/>
                  </a:cxn>
                </a:cxnLst>
                <a:rect l="0" t="0" r="r" b="b"/>
                <a:pathLst>
                  <a:path w="127" h="127">
                    <a:moveTo>
                      <a:pt x="113" y="90"/>
                    </a:moveTo>
                    <a:cubicBezTo>
                      <a:pt x="98" y="117"/>
                      <a:pt x="65" y="127"/>
                      <a:pt x="38" y="113"/>
                    </a:cubicBezTo>
                    <a:cubicBezTo>
                      <a:pt x="10" y="98"/>
                      <a:pt x="0" y="65"/>
                      <a:pt x="15" y="37"/>
                    </a:cubicBezTo>
                    <a:cubicBezTo>
                      <a:pt x="29" y="10"/>
                      <a:pt x="63" y="0"/>
                      <a:pt x="90" y="15"/>
                    </a:cubicBezTo>
                    <a:cubicBezTo>
                      <a:pt x="117" y="29"/>
                      <a:pt x="127" y="63"/>
                      <a:pt x="113" y="90"/>
                    </a:cubicBezTo>
                  </a:path>
                </a:pathLst>
              </a:custGeom>
              <a:solidFill>
                <a:srgbClr val="FEDF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3" name="Freeform 856">
                <a:extLst>
                  <a:ext uri="{FF2B5EF4-FFF2-40B4-BE49-F238E27FC236}">
                    <a16:creationId xmlns:a16="http://schemas.microsoft.com/office/drawing/2014/main" id="{EA0A872C-04E5-01AD-FE9B-B618D1D2A0C0}"/>
                  </a:ext>
                </a:extLst>
              </p:cNvPr>
              <p:cNvSpPr>
                <a:spLocks/>
              </p:cNvSpPr>
              <p:nvPr/>
            </p:nvSpPr>
            <p:spPr bwMode="auto">
              <a:xfrm>
                <a:off x="7063705" y="3183739"/>
                <a:ext cx="990309" cy="787036"/>
              </a:xfrm>
              <a:custGeom>
                <a:avLst/>
                <a:gdLst>
                  <a:gd name="T0" fmla="*/ 76 w 113"/>
                  <a:gd name="T1" fmla="*/ 15 h 90"/>
                  <a:gd name="T2" fmla="*/ 99 w 113"/>
                  <a:gd name="T3" fmla="*/ 90 h 90"/>
                  <a:gd name="T4" fmla="*/ 99 w 113"/>
                  <a:gd name="T5" fmla="*/ 90 h 90"/>
                  <a:gd name="T6" fmla="*/ 76 w 113"/>
                  <a:gd name="T7" fmla="*/ 15 h 90"/>
                  <a:gd name="T8" fmla="*/ 1 w 113"/>
                  <a:gd name="T9" fmla="*/ 37 h 90"/>
                  <a:gd name="T10" fmla="*/ 0 w 113"/>
                  <a:gd name="T11" fmla="*/ 38 h 90"/>
                  <a:gd name="T12" fmla="*/ 76 w 113"/>
                  <a:gd name="T13" fmla="*/ 15 h 90"/>
                </a:gdLst>
                <a:ahLst/>
                <a:cxnLst>
                  <a:cxn ang="0">
                    <a:pos x="T0" y="T1"/>
                  </a:cxn>
                  <a:cxn ang="0">
                    <a:pos x="T2" y="T3"/>
                  </a:cxn>
                  <a:cxn ang="0">
                    <a:pos x="T4" y="T5"/>
                  </a:cxn>
                  <a:cxn ang="0">
                    <a:pos x="T6" y="T7"/>
                  </a:cxn>
                  <a:cxn ang="0">
                    <a:pos x="T8" y="T9"/>
                  </a:cxn>
                  <a:cxn ang="0">
                    <a:pos x="T10" y="T11"/>
                  </a:cxn>
                  <a:cxn ang="0">
                    <a:pos x="T12" y="T13"/>
                  </a:cxn>
                </a:cxnLst>
                <a:rect l="0" t="0" r="r" b="b"/>
                <a:pathLst>
                  <a:path w="113" h="90">
                    <a:moveTo>
                      <a:pt x="76" y="15"/>
                    </a:moveTo>
                    <a:cubicBezTo>
                      <a:pt x="103" y="30"/>
                      <a:pt x="113" y="63"/>
                      <a:pt x="99" y="90"/>
                    </a:cubicBezTo>
                    <a:cubicBezTo>
                      <a:pt x="99" y="90"/>
                      <a:pt x="99" y="90"/>
                      <a:pt x="99" y="90"/>
                    </a:cubicBezTo>
                    <a:cubicBezTo>
                      <a:pt x="113" y="63"/>
                      <a:pt x="103" y="29"/>
                      <a:pt x="76" y="15"/>
                    </a:cubicBezTo>
                    <a:cubicBezTo>
                      <a:pt x="49" y="0"/>
                      <a:pt x="15" y="10"/>
                      <a:pt x="1" y="37"/>
                    </a:cubicBezTo>
                    <a:cubicBezTo>
                      <a:pt x="1" y="38"/>
                      <a:pt x="0" y="38"/>
                      <a:pt x="0" y="38"/>
                    </a:cubicBezTo>
                    <a:cubicBezTo>
                      <a:pt x="15" y="11"/>
                      <a:pt x="49" y="1"/>
                      <a:pt x="76" y="15"/>
                    </a:cubicBezTo>
                  </a:path>
                </a:pathLst>
              </a:custGeom>
              <a:solidFill>
                <a:srgbClr val="FEEA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4" name="Freeform 857">
                <a:extLst>
                  <a:ext uri="{FF2B5EF4-FFF2-40B4-BE49-F238E27FC236}">
                    <a16:creationId xmlns:a16="http://schemas.microsoft.com/office/drawing/2014/main" id="{82EBD395-7755-BC21-527A-C70B4393C1A8}"/>
                  </a:ext>
                </a:extLst>
              </p:cNvPr>
              <p:cNvSpPr>
                <a:spLocks/>
              </p:cNvSpPr>
              <p:nvPr/>
            </p:nvSpPr>
            <p:spPr bwMode="auto">
              <a:xfrm>
                <a:off x="7058491" y="3287982"/>
                <a:ext cx="891279" cy="901704"/>
              </a:xfrm>
              <a:custGeom>
                <a:avLst/>
                <a:gdLst>
                  <a:gd name="T0" fmla="*/ 30 w 102"/>
                  <a:gd name="T1" fmla="*/ 91 h 103"/>
                  <a:gd name="T2" fmla="*/ 11 w 102"/>
                  <a:gd name="T3" fmla="*/ 31 h 103"/>
                  <a:gd name="T4" fmla="*/ 72 w 102"/>
                  <a:gd name="T5" fmla="*/ 12 h 103"/>
                  <a:gd name="T6" fmla="*/ 90 w 102"/>
                  <a:gd name="T7" fmla="*/ 73 h 103"/>
                  <a:gd name="T8" fmla="*/ 30 w 102"/>
                  <a:gd name="T9" fmla="*/ 91 h 103"/>
                </a:gdLst>
                <a:ahLst/>
                <a:cxnLst>
                  <a:cxn ang="0">
                    <a:pos x="T0" y="T1"/>
                  </a:cxn>
                  <a:cxn ang="0">
                    <a:pos x="T2" y="T3"/>
                  </a:cxn>
                  <a:cxn ang="0">
                    <a:pos x="T4" y="T5"/>
                  </a:cxn>
                  <a:cxn ang="0">
                    <a:pos x="T6" y="T7"/>
                  </a:cxn>
                  <a:cxn ang="0">
                    <a:pos x="T8" y="T9"/>
                  </a:cxn>
                </a:cxnLst>
                <a:rect l="0" t="0" r="r" b="b"/>
                <a:pathLst>
                  <a:path w="102" h="103">
                    <a:moveTo>
                      <a:pt x="30" y="91"/>
                    </a:moveTo>
                    <a:cubicBezTo>
                      <a:pt x="8" y="80"/>
                      <a:pt x="0" y="52"/>
                      <a:pt x="11" y="31"/>
                    </a:cubicBezTo>
                    <a:cubicBezTo>
                      <a:pt x="23" y="9"/>
                      <a:pt x="50" y="0"/>
                      <a:pt x="72" y="12"/>
                    </a:cubicBezTo>
                    <a:cubicBezTo>
                      <a:pt x="94" y="24"/>
                      <a:pt x="102" y="51"/>
                      <a:pt x="90" y="73"/>
                    </a:cubicBezTo>
                    <a:cubicBezTo>
                      <a:pt x="79" y="95"/>
                      <a:pt x="52" y="103"/>
                      <a:pt x="30" y="91"/>
                    </a:cubicBezTo>
                  </a:path>
                </a:pathLst>
              </a:custGeom>
              <a:solidFill>
                <a:srgbClr val="E7BD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5" name="Freeform 858">
                <a:extLst>
                  <a:ext uri="{FF2B5EF4-FFF2-40B4-BE49-F238E27FC236}">
                    <a16:creationId xmlns:a16="http://schemas.microsoft.com/office/drawing/2014/main" id="{D1871064-C83F-8446-9F55-C0745DE59B51}"/>
                  </a:ext>
                </a:extLst>
              </p:cNvPr>
              <p:cNvSpPr>
                <a:spLocks/>
              </p:cNvSpPr>
              <p:nvPr/>
            </p:nvSpPr>
            <p:spPr bwMode="auto">
              <a:xfrm>
                <a:off x="7152310" y="3287982"/>
                <a:ext cx="797461" cy="646307"/>
              </a:xfrm>
              <a:custGeom>
                <a:avLst/>
                <a:gdLst>
                  <a:gd name="T0" fmla="*/ 60 w 91"/>
                  <a:gd name="T1" fmla="*/ 14 h 74"/>
                  <a:gd name="T2" fmla="*/ 79 w 91"/>
                  <a:gd name="T3" fmla="*/ 74 h 74"/>
                  <a:gd name="T4" fmla="*/ 79 w 91"/>
                  <a:gd name="T5" fmla="*/ 73 h 74"/>
                  <a:gd name="T6" fmla="*/ 61 w 91"/>
                  <a:gd name="T7" fmla="*/ 12 h 74"/>
                  <a:gd name="T8" fmla="*/ 0 w 91"/>
                  <a:gd name="T9" fmla="*/ 31 h 74"/>
                  <a:gd name="T10" fmla="*/ 0 w 91"/>
                  <a:gd name="T11" fmla="*/ 32 h 74"/>
                  <a:gd name="T12" fmla="*/ 60 w 91"/>
                  <a:gd name="T13" fmla="*/ 14 h 74"/>
                </a:gdLst>
                <a:ahLst/>
                <a:cxnLst>
                  <a:cxn ang="0">
                    <a:pos x="T0" y="T1"/>
                  </a:cxn>
                  <a:cxn ang="0">
                    <a:pos x="T2" y="T3"/>
                  </a:cxn>
                  <a:cxn ang="0">
                    <a:pos x="T4" y="T5"/>
                  </a:cxn>
                  <a:cxn ang="0">
                    <a:pos x="T6" y="T7"/>
                  </a:cxn>
                  <a:cxn ang="0">
                    <a:pos x="T8" y="T9"/>
                  </a:cxn>
                  <a:cxn ang="0">
                    <a:pos x="T10" y="T11"/>
                  </a:cxn>
                  <a:cxn ang="0">
                    <a:pos x="T12" y="T13"/>
                  </a:cxn>
                </a:cxnLst>
                <a:rect l="0" t="0" r="r" b="b"/>
                <a:pathLst>
                  <a:path w="91" h="74">
                    <a:moveTo>
                      <a:pt x="60" y="14"/>
                    </a:moveTo>
                    <a:cubicBezTo>
                      <a:pt x="81" y="25"/>
                      <a:pt x="90" y="52"/>
                      <a:pt x="79" y="74"/>
                    </a:cubicBezTo>
                    <a:cubicBezTo>
                      <a:pt x="79" y="73"/>
                      <a:pt x="79" y="73"/>
                      <a:pt x="79" y="73"/>
                    </a:cubicBezTo>
                    <a:cubicBezTo>
                      <a:pt x="91" y="51"/>
                      <a:pt x="83" y="24"/>
                      <a:pt x="61" y="12"/>
                    </a:cubicBezTo>
                    <a:cubicBezTo>
                      <a:pt x="39" y="0"/>
                      <a:pt x="12" y="9"/>
                      <a:pt x="0" y="31"/>
                    </a:cubicBezTo>
                    <a:cubicBezTo>
                      <a:pt x="0" y="31"/>
                      <a:pt x="0" y="31"/>
                      <a:pt x="0" y="32"/>
                    </a:cubicBezTo>
                    <a:cubicBezTo>
                      <a:pt x="12" y="10"/>
                      <a:pt x="38" y="3"/>
                      <a:pt x="60" y="14"/>
                    </a:cubicBezTo>
                  </a:path>
                </a:pathLst>
              </a:custGeom>
              <a:solidFill>
                <a:srgbClr val="D2AD2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6" name="Freeform 859">
                <a:extLst>
                  <a:ext uri="{FF2B5EF4-FFF2-40B4-BE49-F238E27FC236}">
                    <a16:creationId xmlns:a16="http://schemas.microsoft.com/office/drawing/2014/main" id="{F9FBD7EF-A35E-6946-5EB6-834B38F049C7}"/>
                  </a:ext>
                </a:extLst>
              </p:cNvPr>
              <p:cNvSpPr>
                <a:spLocks noEditPoints="1"/>
              </p:cNvSpPr>
              <p:nvPr/>
            </p:nvSpPr>
            <p:spPr bwMode="auto">
              <a:xfrm>
                <a:off x="7282615" y="3486043"/>
                <a:ext cx="448245" cy="521215"/>
              </a:xfrm>
              <a:custGeom>
                <a:avLst/>
                <a:gdLst>
                  <a:gd name="T0" fmla="*/ 23 w 51"/>
                  <a:gd name="T1" fmla="*/ 45 h 59"/>
                  <a:gd name="T2" fmla="*/ 20 w 51"/>
                  <a:gd name="T3" fmla="*/ 44 h 59"/>
                  <a:gd name="T4" fmla="*/ 26 w 51"/>
                  <a:gd name="T5" fmla="*/ 35 h 59"/>
                  <a:gd name="T6" fmla="*/ 27 w 51"/>
                  <a:gd name="T7" fmla="*/ 42 h 59"/>
                  <a:gd name="T8" fmla="*/ 23 w 51"/>
                  <a:gd name="T9" fmla="*/ 45 h 59"/>
                  <a:gd name="T10" fmla="*/ 26 w 51"/>
                  <a:gd name="T11" fmla="*/ 22 h 59"/>
                  <a:gd name="T12" fmla="*/ 26 w 51"/>
                  <a:gd name="T13" fmla="*/ 22 h 59"/>
                  <a:gd name="T14" fmla="*/ 25 w 51"/>
                  <a:gd name="T15" fmla="*/ 15 h 59"/>
                  <a:gd name="T16" fmla="*/ 28 w 51"/>
                  <a:gd name="T17" fmla="*/ 12 h 59"/>
                  <a:gd name="T18" fmla="*/ 28 w 51"/>
                  <a:gd name="T19" fmla="*/ 12 h 59"/>
                  <a:gd name="T20" fmla="*/ 32 w 51"/>
                  <a:gd name="T21" fmla="*/ 13 h 59"/>
                  <a:gd name="T22" fmla="*/ 26 w 51"/>
                  <a:gd name="T23" fmla="*/ 22 h 59"/>
                  <a:gd name="T24" fmla="*/ 40 w 51"/>
                  <a:gd name="T25" fmla="*/ 0 h 59"/>
                  <a:gd name="T26" fmla="*/ 37 w 51"/>
                  <a:gd name="T27" fmla="*/ 6 h 59"/>
                  <a:gd name="T28" fmla="*/ 27 w 51"/>
                  <a:gd name="T29" fmla="*/ 2 h 59"/>
                  <a:gd name="T30" fmla="*/ 16 w 51"/>
                  <a:gd name="T31" fmla="*/ 10 h 59"/>
                  <a:gd name="T32" fmla="*/ 19 w 51"/>
                  <a:gd name="T33" fmla="*/ 28 h 59"/>
                  <a:gd name="T34" fmla="*/ 21 w 51"/>
                  <a:gd name="T35" fmla="*/ 30 h 59"/>
                  <a:gd name="T36" fmla="*/ 14 w 51"/>
                  <a:gd name="T37" fmla="*/ 41 h 59"/>
                  <a:gd name="T38" fmla="*/ 11 w 51"/>
                  <a:gd name="T39" fmla="*/ 39 h 59"/>
                  <a:gd name="T40" fmla="*/ 6 w 51"/>
                  <a:gd name="T41" fmla="*/ 36 h 59"/>
                  <a:gd name="T42" fmla="*/ 4 w 51"/>
                  <a:gd name="T43" fmla="*/ 36 h 59"/>
                  <a:gd name="T44" fmla="*/ 0 w 51"/>
                  <a:gd name="T45" fmla="*/ 42 h 59"/>
                  <a:gd name="T46" fmla="*/ 1 w 51"/>
                  <a:gd name="T47" fmla="*/ 43 h 59"/>
                  <a:gd name="T48" fmla="*/ 9 w 51"/>
                  <a:gd name="T49" fmla="*/ 49 h 59"/>
                  <a:gd name="T50" fmla="*/ 5 w 51"/>
                  <a:gd name="T51" fmla="*/ 55 h 59"/>
                  <a:gd name="T52" fmla="*/ 11 w 51"/>
                  <a:gd name="T53" fmla="*/ 59 h 59"/>
                  <a:gd name="T54" fmla="*/ 15 w 51"/>
                  <a:gd name="T55" fmla="*/ 52 h 59"/>
                  <a:gd name="T56" fmla="*/ 25 w 51"/>
                  <a:gd name="T57" fmla="*/ 55 h 59"/>
                  <a:gd name="T58" fmla="*/ 36 w 51"/>
                  <a:gd name="T59" fmla="*/ 47 h 59"/>
                  <a:gd name="T60" fmla="*/ 33 w 51"/>
                  <a:gd name="T61" fmla="*/ 29 h 59"/>
                  <a:gd name="T62" fmla="*/ 31 w 51"/>
                  <a:gd name="T63" fmla="*/ 27 h 59"/>
                  <a:gd name="T64" fmla="*/ 38 w 51"/>
                  <a:gd name="T65" fmla="*/ 17 h 59"/>
                  <a:gd name="T66" fmla="*/ 45 w 51"/>
                  <a:gd name="T67" fmla="*/ 21 h 59"/>
                  <a:gd name="T68" fmla="*/ 46 w 51"/>
                  <a:gd name="T69" fmla="*/ 22 h 59"/>
                  <a:gd name="T70" fmla="*/ 51 w 51"/>
                  <a:gd name="T71" fmla="*/ 15 h 59"/>
                  <a:gd name="T72" fmla="*/ 49 w 51"/>
                  <a:gd name="T73" fmla="*/ 14 h 59"/>
                  <a:gd name="T74" fmla="*/ 43 w 51"/>
                  <a:gd name="T75" fmla="*/ 9 h 59"/>
                  <a:gd name="T76" fmla="*/ 46 w 51"/>
                  <a:gd name="T77" fmla="*/ 3 h 59"/>
                  <a:gd name="T78" fmla="*/ 40 w 51"/>
                  <a:gd name="T79"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1" h="59">
                    <a:moveTo>
                      <a:pt x="23" y="45"/>
                    </a:moveTo>
                    <a:cubicBezTo>
                      <a:pt x="23" y="45"/>
                      <a:pt x="21" y="45"/>
                      <a:pt x="20" y="44"/>
                    </a:cubicBezTo>
                    <a:cubicBezTo>
                      <a:pt x="26" y="35"/>
                      <a:pt x="26" y="35"/>
                      <a:pt x="26" y="35"/>
                    </a:cubicBezTo>
                    <a:cubicBezTo>
                      <a:pt x="28" y="37"/>
                      <a:pt x="29" y="38"/>
                      <a:pt x="27" y="42"/>
                    </a:cubicBezTo>
                    <a:cubicBezTo>
                      <a:pt x="26" y="44"/>
                      <a:pt x="25" y="45"/>
                      <a:pt x="23" y="45"/>
                    </a:cubicBezTo>
                    <a:moveTo>
                      <a:pt x="26" y="22"/>
                    </a:moveTo>
                    <a:cubicBezTo>
                      <a:pt x="26" y="22"/>
                      <a:pt x="26" y="22"/>
                      <a:pt x="26" y="22"/>
                    </a:cubicBezTo>
                    <a:cubicBezTo>
                      <a:pt x="23" y="20"/>
                      <a:pt x="23" y="19"/>
                      <a:pt x="25" y="15"/>
                    </a:cubicBezTo>
                    <a:cubicBezTo>
                      <a:pt x="26" y="12"/>
                      <a:pt x="27" y="12"/>
                      <a:pt x="28" y="12"/>
                    </a:cubicBezTo>
                    <a:cubicBezTo>
                      <a:pt x="28" y="12"/>
                      <a:pt x="28" y="12"/>
                      <a:pt x="28" y="12"/>
                    </a:cubicBezTo>
                    <a:cubicBezTo>
                      <a:pt x="29" y="12"/>
                      <a:pt x="30" y="12"/>
                      <a:pt x="32" y="13"/>
                    </a:cubicBezTo>
                    <a:cubicBezTo>
                      <a:pt x="26" y="22"/>
                      <a:pt x="26" y="22"/>
                      <a:pt x="26" y="22"/>
                    </a:cubicBezTo>
                    <a:moveTo>
                      <a:pt x="40" y="0"/>
                    </a:moveTo>
                    <a:cubicBezTo>
                      <a:pt x="37" y="6"/>
                      <a:pt x="37" y="6"/>
                      <a:pt x="37" y="6"/>
                    </a:cubicBezTo>
                    <a:cubicBezTo>
                      <a:pt x="33" y="4"/>
                      <a:pt x="30" y="2"/>
                      <a:pt x="27" y="2"/>
                    </a:cubicBezTo>
                    <a:cubicBezTo>
                      <a:pt x="23" y="2"/>
                      <a:pt x="19" y="4"/>
                      <a:pt x="16" y="10"/>
                    </a:cubicBezTo>
                    <a:cubicBezTo>
                      <a:pt x="12" y="18"/>
                      <a:pt x="13" y="23"/>
                      <a:pt x="19" y="28"/>
                    </a:cubicBezTo>
                    <a:cubicBezTo>
                      <a:pt x="21" y="30"/>
                      <a:pt x="21" y="30"/>
                      <a:pt x="21" y="30"/>
                    </a:cubicBezTo>
                    <a:cubicBezTo>
                      <a:pt x="14" y="41"/>
                      <a:pt x="14" y="41"/>
                      <a:pt x="14" y="41"/>
                    </a:cubicBezTo>
                    <a:cubicBezTo>
                      <a:pt x="13" y="41"/>
                      <a:pt x="12" y="40"/>
                      <a:pt x="11" y="39"/>
                    </a:cubicBezTo>
                    <a:cubicBezTo>
                      <a:pt x="9" y="38"/>
                      <a:pt x="8" y="38"/>
                      <a:pt x="6" y="36"/>
                    </a:cubicBezTo>
                    <a:cubicBezTo>
                      <a:pt x="4" y="36"/>
                      <a:pt x="4" y="36"/>
                      <a:pt x="4" y="36"/>
                    </a:cubicBezTo>
                    <a:cubicBezTo>
                      <a:pt x="0" y="42"/>
                      <a:pt x="0" y="42"/>
                      <a:pt x="0" y="42"/>
                    </a:cubicBezTo>
                    <a:cubicBezTo>
                      <a:pt x="1" y="43"/>
                      <a:pt x="1" y="43"/>
                      <a:pt x="1" y="43"/>
                    </a:cubicBezTo>
                    <a:cubicBezTo>
                      <a:pt x="4" y="46"/>
                      <a:pt x="7" y="47"/>
                      <a:pt x="9" y="49"/>
                    </a:cubicBezTo>
                    <a:cubicBezTo>
                      <a:pt x="5" y="55"/>
                      <a:pt x="5" y="55"/>
                      <a:pt x="5" y="55"/>
                    </a:cubicBezTo>
                    <a:cubicBezTo>
                      <a:pt x="11" y="59"/>
                      <a:pt x="11" y="59"/>
                      <a:pt x="11" y="59"/>
                    </a:cubicBezTo>
                    <a:cubicBezTo>
                      <a:pt x="15" y="52"/>
                      <a:pt x="15" y="52"/>
                      <a:pt x="15" y="52"/>
                    </a:cubicBezTo>
                    <a:cubicBezTo>
                      <a:pt x="19" y="54"/>
                      <a:pt x="22" y="55"/>
                      <a:pt x="25" y="55"/>
                    </a:cubicBezTo>
                    <a:cubicBezTo>
                      <a:pt x="29" y="55"/>
                      <a:pt x="32" y="53"/>
                      <a:pt x="36" y="47"/>
                    </a:cubicBezTo>
                    <a:cubicBezTo>
                      <a:pt x="40" y="39"/>
                      <a:pt x="39" y="34"/>
                      <a:pt x="33" y="29"/>
                    </a:cubicBezTo>
                    <a:cubicBezTo>
                      <a:pt x="31" y="27"/>
                      <a:pt x="31" y="27"/>
                      <a:pt x="31" y="27"/>
                    </a:cubicBezTo>
                    <a:cubicBezTo>
                      <a:pt x="38" y="17"/>
                      <a:pt x="38" y="17"/>
                      <a:pt x="38" y="17"/>
                    </a:cubicBezTo>
                    <a:cubicBezTo>
                      <a:pt x="41" y="18"/>
                      <a:pt x="43" y="20"/>
                      <a:pt x="45" y="21"/>
                    </a:cubicBezTo>
                    <a:cubicBezTo>
                      <a:pt x="46" y="22"/>
                      <a:pt x="46" y="22"/>
                      <a:pt x="46" y="22"/>
                    </a:cubicBezTo>
                    <a:cubicBezTo>
                      <a:pt x="51" y="15"/>
                      <a:pt x="51" y="15"/>
                      <a:pt x="51" y="15"/>
                    </a:cubicBezTo>
                    <a:cubicBezTo>
                      <a:pt x="49" y="14"/>
                      <a:pt x="49" y="14"/>
                      <a:pt x="49" y="14"/>
                    </a:cubicBezTo>
                    <a:cubicBezTo>
                      <a:pt x="47" y="12"/>
                      <a:pt x="45" y="11"/>
                      <a:pt x="43" y="9"/>
                    </a:cubicBezTo>
                    <a:cubicBezTo>
                      <a:pt x="46" y="3"/>
                      <a:pt x="46" y="3"/>
                      <a:pt x="46" y="3"/>
                    </a:cubicBezTo>
                    <a:cubicBezTo>
                      <a:pt x="40" y="0"/>
                      <a:pt x="40" y="0"/>
                      <a:pt x="40" y="0"/>
                    </a:cubicBezTo>
                  </a:path>
                </a:pathLst>
              </a:custGeom>
              <a:solidFill>
                <a:srgbClr val="C18F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7" name="Freeform 860">
                <a:extLst>
                  <a:ext uri="{FF2B5EF4-FFF2-40B4-BE49-F238E27FC236}">
                    <a16:creationId xmlns:a16="http://schemas.microsoft.com/office/drawing/2014/main" id="{AFD3A5CA-55B4-D87D-E6E8-D56FF52FCD49}"/>
                  </a:ext>
                </a:extLst>
              </p:cNvPr>
              <p:cNvSpPr>
                <a:spLocks noEditPoints="1"/>
              </p:cNvSpPr>
              <p:nvPr/>
            </p:nvSpPr>
            <p:spPr bwMode="auto">
              <a:xfrm>
                <a:off x="7303464" y="3486043"/>
                <a:ext cx="443034" cy="526429"/>
              </a:xfrm>
              <a:custGeom>
                <a:avLst/>
                <a:gdLst>
                  <a:gd name="T0" fmla="*/ 33 w 51"/>
                  <a:gd name="T1" fmla="*/ 30 h 60"/>
                  <a:gd name="T2" fmla="*/ 31 w 51"/>
                  <a:gd name="T3" fmla="*/ 28 h 60"/>
                  <a:gd name="T4" fmla="*/ 38 w 51"/>
                  <a:gd name="T5" fmla="*/ 18 h 60"/>
                  <a:gd name="T6" fmla="*/ 45 w 51"/>
                  <a:gd name="T7" fmla="*/ 22 h 60"/>
                  <a:gd name="T8" fmla="*/ 46 w 51"/>
                  <a:gd name="T9" fmla="*/ 23 h 60"/>
                  <a:gd name="T10" fmla="*/ 51 w 51"/>
                  <a:gd name="T11" fmla="*/ 16 h 60"/>
                  <a:gd name="T12" fmla="*/ 49 w 51"/>
                  <a:gd name="T13" fmla="*/ 15 h 60"/>
                  <a:gd name="T14" fmla="*/ 43 w 51"/>
                  <a:gd name="T15" fmla="*/ 10 h 60"/>
                  <a:gd name="T16" fmla="*/ 46 w 51"/>
                  <a:gd name="T17" fmla="*/ 4 h 60"/>
                  <a:gd name="T18" fmla="*/ 40 w 51"/>
                  <a:gd name="T19" fmla="*/ 1 h 60"/>
                  <a:gd name="T20" fmla="*/ 37 w 51"/>
                  <a:gd name="T21" fmla="*/ 7 h 60"/>
                  <a:gd name="T22" fmla="*/ 16 w 51"/>
                  <a:gd name="T23" fmla="*/ 12 h 60"/>
                  <a:gd name="T24" fmla="*/ 18 w 51"/>
                  <a:gd name="T25" fmla="*/ 29 h 60"/>
                  <a:gd name="T26" fmla="*/ 21 w 51"/>
                  <a:gd name="T27" fmla="*/ 31 h 60"/>
                  <a:gd name="T28" fmla="*/ 14 w 51"/>
                  <a:gd name="T29" fmla="*/ 42 h 60"/>
                  <a:gd name="T30" fmla="*/ 10 w 51"/>
                  <a:gd name="T31" fmla="*/ 40 h 60"/>
                  <a:gd name="T32" fmla="*/ 6 w 51"/>
                  <a:gd name="T33" fmla="*/ 37 h 60"/>
                  <a:gd name="T34" fmla="*/ 4 w 51"/>
                  <a:gd name="T35" fmla="*/ 37 h 60"/>
                  <a:gd name="T36" fmla="*/ 0 w 51"/>
                  <a:gd name="T37" fmla="*/ 43 h 60"/>
                  <a:gd name="T38" fmla="*/ 1 w 51"/>
                  <a:gd name="T39" fmla="*/ 44 h 60"/>
                  <a:gd name="T40" fmla="*/ 9 w 51"/>
                  <a:gd name="T41" fmla="*/ 50 h 60"/>
                  <a:gd name="T42" fmla="*/ 4 w 51"/>
                  <a:gd name="T43" fmla="*/ 56 h 60"/>
                  <a:gd name="T44" fmla="*/ 11 w 51"/>
                  <a:gd name="T45" fmla="*/ 60 h 60"/>
                  <a:gd name="T46" fmla="*/ 15 w 51"/>
                  <a:gd name="T47" fmla="*/ 53 h 60"/>
                  <a:gd name="T48" fmla="*/ 36 w 51"/>
                  <a:gd name="T49" fmla="*/ 48 h 60"/>
                  <a:gd name="T50" fmla="*/ 33 w 51"/>
                  <a:gd name="T51" fmla="*/ 30 h 60"/>
                  <a:gd name="T52" fmla="*/ 26 w 51"/>
                  <a:gd name="T53" fmla="*/ 23 h 60"/>
                  <a:gd name="T54" fmla="*/ 25 w 51"/>
                  <a:gd name="T55" fmla="*/ 16 h 60"/>
                  <a:gd name="T56" fmla="*/ 28 w 51"/>
                  <a:gd name="T57" fmla="*/ 13 h 60"/>
                  <a:gd name="T58" fmla="*/ 32 w 51"/>
                  <a:gd name="T59" fmla="*/ 14 h 60"/>
                  <a:gd name="T60" fmla="*/ 26 w 51"/>
                  <a:gd name="T61" fmla="*/ 23 h 60"/>
                  <a:gd name="T62" fmla="*/ 26 w 51"/>
                  <a:gd name="T63" fmla="*/ 36 h 60"/>
                  <a:gd name="T64" fmla="*/ 27 w 51"/>
                  <a:gd name="T65" fmla="*/ 43 h 60"/>
                  <a:gd name="T66" fmla="*/ 20 w 51"/>
                  <a:gd name="T67" fmla="*/ 45 h 60"/>
                  <a:gd name="T68" fmla="*/ 26 w 51"/>
                  <a:gd name="T69" fmla="*/ 36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1" h="60">
                    <a:moveTo>
                      <a:pt x="33" y="30"/>
                    </a:moveTo>
                    <a:cubicBezTo>
                      <a:pt x="31" y="28"/>
                      <a:pt x="31" y="28"/>
                      <a:pt x="31" y="28"/>
                    </a:cubicBezTo>
                    <a:cubicBezTo>
                      <a:pt x="38" y="18"/>
                      <a:pt x="38" y="18"/>
                      <a:pt x="38" y="18"/>
                    </a:cubicBezTo>
                    <a:cubicBezTo>
                      <a:pt x="40" y="19"/>
                      <a:pt x="43" y="21"/>
                      <a:pt x="45" y="22"/>
                    </a:cubicBezTo>
                    <a:cubicBezTo>
                      <a:pt x="46" y="23"/>
                      <a:pt x="46" y="23"/>
                      <a:pt x="46" y="23"/>
                    </a:cubicBezTo>
                    <a:cubicBezTo>
                      <a:pt x="51" y="16"/>
                      <a:pt x="51" y="16"/>
                      <a:pt x="51" y="16"/>
                    </a:cubicBezTo>
                    <a:cubicBezTo>
                      <a:pt x="49" y="15"/>
                      <a:pt x="49" y="15"/>
                      <a:pt x="49" y="15"/>
                    </a:cubicBezTo>
                    <a:cubicBezTo>
                      <a:pt x="47" y="13"/>
                      <a:pt x="45" y="12"/>
                      <a:pt x="43" y="10"/>
                    </a:cubicBezTo>
                    <a:cubicBezTo>
                      <a:pt x="46" y="4"/>
                      <a:pt x="46" y="4"/>
                      <a:pt x="46" y="4"/>
                    </a:cubicBezTo>
                    <a:cubicBezTo>
                      <a:pt x="40" y="1"/>
                      <a:pt x="40" y="1"/>
                      <a:pt x="40" y="1"/>
                    </a:cubicBezTo>
                    <a:cubicBezTo>
                      <a:pt x="37" y="7"/>
                      <a:pt x="37" y="7"/>
                      <a:pt x="37" y="7"/>
                    </a:cubicBezTo>
                    <a:cubicBezTo>
                      <a:pt x="29" y="2"/>
                      <a:pt x="22" y="0"/>
                      <a:pt x="16" y="12"/>
                    </a:cubicBezTo>
                    <a:cubicBezTo>
                      <a:pt x="12" y="19"/>
                      <a:pt x="13" y="24"/>
                      <a:pt x="18" y="29"/>
                    </a:cubicBezTo>
                    <a:cubicBezTo>
                      <a:pt x="21" y="31"/>
                      <a:pt x="21" y="31"/>
                      <a:pt x="21" y="31"/>
                    </a:cubicBezTo>
                    <a:cubicBezTo>
                      <a:pt x="14" y="42"/>
                      <a:pt x="14" y="42"/>
                      <a:pt x="14" y="42"/>
                    </a:cubicBezTo>
                    <a:cubicBezTo>
                      <a:pt x="13" y="42"/>
                      <a:pt x="12" y="41"/>
                      <a:pt x="10" y="40"/>
                    </a:cubicBezTo>
                    <a:cubicBezTo>
                      <a:pt x="9" y="39"/>
                      <a:pt x="8" y="39"/>
                      <a:pt x="6" y="37"/>
                    </a:cubicBezTo>
                    <a:cubicBezTo>
                      <a:pt x="4" y="37"/>
                      <a:pt x="4" y="37"/>
                      <a:pt x="4" y="37"/>
                    </a:cubicBezTo>
                    <a:cubicBezTo>
                      <a:pt x="0" y="43"/>
                      <a:pt x="0" y="43"/>
                      <a:pt x="0" y="43"/>
                    </a:cubicBezTo>
                    <a:cubicBezTo>
                      <a:pt x="1" y="44"/>
                      <a:pt x="1" y="44"/>
                      <a:pt x="1" y="44"/>
                    </a:cubicBezTo>
                    <a:cubicBezTo>
                      <a:pt x="4" y="47"/>
                      <a:pt x="7" y="49"/>
                      <a:pt x="9" y="50"/>
                    </a:cubicBezTo>
                    <a:cubicBezTo>
                      <a:pt x="4" y="56"/>
                      <a:pt x="4" y="56"/>
                      <a:pt x="4" y="56"/>
                    </a:cubicBezTo>
                    <a:cubicBezTo>
                      <a:pt x="11" y="60"/>
                      <a:pt x="11" y="60"/>
                      <a:pt x="11" y="60"/>
                    </a:cubicBezTo>
                    <a:cubicBezTo>
                      <a:pt x="15" y="53"/>
                      <a:pt x="15" y="53"/>
                      <a:pt x="15" y="53"/>
                    </a:cubicBezTo>
                    <a:cubicBezTo>
                      <a:pt x="24" y="58"/>
                      <a:pt x="30" y="58"/>
                      <a:pt x="36" y="48"/>
                    </a:cubicBezTo>
                    <a:cubicBezTo>
                      <a:pt x="40" y="40"/>
                      <a:pt x="39" y="35"/>
                      <a:pt x="33" y="30"/>
                    </a:cubicBezTo>
                    <a:close/>
                    <a:moveTo>
                      <a:pt x="26" y="23"/>
                    </a:moveTo>
                    <a:cubicBezTo>
                      <a:pt x="23" y="21"/>
                      <a:pt x="23" y="20"/>
                      <a:pt x="25" y="16"/>
                    </a:cubicBezTo>
                    <a:cubicBezTo>
                      <a:pt x="26" y="13"/>
                      <a:pt x="27" y="13"/>
                      <a:pt x="28" y="13"/>
                    </a:cubicBezTo>
                    <a:cubicBezTo>
                      <a:pt x="29" y="13"/>
                      <a:pt x="30" y="13"/>
                      <a:pt x="32" y="14"/>
                    </a:cubicBezTo>
                    <a:cubicBezTo>
                      <a:pt x="26" y="23"/>
                      <a:pt x="26" y="23"/>
                      <a:pt x="26" y="23"/>
                    </a:cubicBezTo>
                    <a:close/>
                    <a:moveTo>
                      <a:pt x="26" y="36"/>
                    </a:moveTo>
                    <a:cubicBezTo>
                      <a:pt x="28" y="38"/>
                      <a:pt x="29" y="39"/>
                      <a:pt x="27" y="43"/>
                    </a:cubicBezTo>
                    <a:cubicBezTo>
                      <a:pt x="25" y="47"/>
                      <a:pt x="24" y="47"/>
                      <a:pt x="20" y="45"/>
                    </a:cubicBezTo>
                    <a:lnTo>
                      <a:pt x="26" y="36"/>
                    </a:lnTo>
                    <a:close/>
                  </a:path>
                </a:pathLst>
              </a:custGeom>
              <a:solidFill>
                <a:srgbClr val="FED9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8" name="Freeform 861">
                <a:extLst>
                  <a:ext uri="{FF2B5EF4-FFF2-40B4-BE49-F238E27FC236}">
                    <a16:creationId xmlns:a16="http://schemas.microsoft.com/office/drawing/2014/main" id="{63E5A02E-61FF-FBE8-FC81-286974A0E35E}"/>
                  </a:ext>
                </a:extLst>
              </p:cNvPr>
              <p:cNvSpPr>
                <a:spLocks/>
              </p:cNvSpPr>
              <p:nvPr/>
            </p:nvSpPr>
            <p:spPr bwMode="auto">
              <a:xfrm>
                <a:off x="7407707" y="3486043"/>
                <a:ext cx="255397" cy="380489"/>
              </a:xfrm>
              <a:custGeom>
                <a:avLst/>
                <a:gdLst>
                  <a:gd name="T0" fmla="*/ 6 w 29"/>
                  <a:gd name="T1" fmla="*/ 29 h 43"/>
                  <a:gd name="T2" fmla="*/ 9 w 29"/>
                  <a:gd name="T3" fmla="*/ 31 h 43"/>
                  <a:gd name="T4" fmla="*/ 2 w 29"/>
                  <a:gd name="T5" fmla="*/ 42 h 43"/>
                  <a:gd name="T6" fmla="*/ 3 w 29"/>
                  <a:gd name="T7" fmla="*/ 43 h 43"/>
                  <a:gd name="T8" fmla="*/ 10 w 29"/>
                  <a:gd name="T9" fmla="*/ 32 h 43"/>
                  <a:gd name="T10" fmla="*/ 7 w 29"/>
                  <a:gd name="T11" fmla="*/ 30 h 43"/>
                  <a:gd name="T12" fmla="*/ 5 w 29"/>
                  <a:gd name="T13" fmla="*/ 12 h 43"/>
                  <a:gd name="T14" fmla="*/ 26 w 29"/>
                  <a:gd name="T15" fmla="*/ 7 h 43"/>
                  <a:gd name="T16" fmla="*/ 29 w 29"/>
                  <a:gd name="T17" fmla="*/ 2 h 43"/>
                  <a:gd name="T18" fmla="*/ 28 w 29"/>
                  <a:gd name="T19" fmla="*/ 1 h 43"/>
                  <a:gd name="T20" fmla="*/ 25 w 29"/>
                  <a:gd name="T21" fmla="*/ 7 h 43"/>
                  <a:gd name="T22" fmla="*/ 4 w 29"/>
                  <a:gd name="T23" fmla="*/ 12 h 43"/>
                  <a:gd name="T24" fmla="*/ 6 w 29"/>
                  <a:gd name="T25" fmla="*/ 29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9" h="43">
                    <a:moveTo>
                      <a:pt x="6" y="29"/>
                    </a:moveTo>
                    <a:cubicBezTo>
                      <a:pt x="9" y="31"/>
                      <a:pt x="9" y="31"/>
                      <a:pt x="9" y="31"/>
                    </a:cubicBezTo>
                    <a:cubicBezTo>
                      <a:pt x="2" y="42"/>
                      <a:pt x="2" y="42"/>
                      <a:pt x="2" y="42"/>
                    </a:cubicBezTo>
                    <a:cubicBezTo>
                      <a:pt x="2" y="42"/>
                      <a:pt x="2" y="42"/>
                      <a:pt x="3" y="43"/>
                    </a:cubicBezTo>
                    <a:cubicBezTo>
                      <a:pt x="10" y="32"/>
                      <a:pt x="10" y="32"/>
                      <a:pt x="10" y="32"/>
                    </a:cubicBezTo>
                    <a:cubicBezTo>
                      <a:pt x="7" y="30"/>
                      <a:pt x="7" y="30"/>
                      <a:pt x="7" y="30"/>
                    </a:cubicBezTo>
                    <a:cubicBezTo>
                      <a:pt x="2" y="25"/>
                      <a:pt x="1" y="19"/>
                      <a:pt x="5" y="12"/>
                    </a:cubicBezTo>
                    <a:cubicBezTo>
                      <a:pt x="11" y="1"/>
                      <a:pt x="18" y="3"/>
                      <a:pt x="26" y="7"/>
                    </a:cubicBezTo>
                    <a:cubicBezTo>
                      <a:pt x="29" y="2"/>
                      <a:pt x="29" y="2"/>
                      <a:pt x="29" y="2"/>
                    </a:cubicBezTo>
                    <a:cubicBezTo>
                      <a:pt x="28" y="1"/>
                      <a:pt x="28" y="1"/>
                      <a:pt x="28" y="1"/>
                    </a:cubicBezTo>
                    <a:cubicBezTo>
                      <a:pt x="25" y="7"/>
                      <a:pt x="25" y="7"/>
                      <a:pt x="25" y="7"/>
                    </a:cubicBezTo>
                    <a:cubicBezTo>
                      <a:pt x="17" y="2"/>
                      <a:pt x="10" y="0"/>
                      <a:pt x="4" y="12"/>
                    </a:cubicBezTo>
                    <a:cubicBezTo>
                      <a:pt x="0" y="19"/>
                      <a:pt x="1" y="24"/>
                      <a:pt x="6" y="29"/>
                    </a:cubicBezTo>
                    <a:close/>
                  </a:path>
                </a:pathLst>
              </a:custGeom>
              <a:solidFill>
                <a:srgbClr val="FFE7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9" name="Freeform 862">
                <a:extLst>
                  <a:ext uri="{FF2B5EF4-FFF2-40B4-BE49-F238E27FC236}">
                    <a16:creationId xmlns:a16="http://schemas.microsoft.com/office/drawing/2014/main" id="{4C80A4F5-036E-2086-480F-3863B7EF9F48}"/>
                  </a:ext>
                </a:extLst>
              </p:cNvPr>
              <p:cNvSpPr>
                <a:spLocks/>
              </p:cNvSpPr>
              <p:nvPr/>
            </p:nvSpPr>
            <p:spPr bwMode="auto">
              <a:xfrm>
                <a:off x="7642252" y="3647618"/>
                <a:ext cx="62546" cy="41697"/>
              </a:xfrm>
              <a:custGeom>
                <a:avLst/>
                <a:gdLst>
                  <a:gd name="T0" fmla="*/ 7 w 7"/>
                  <a:gd name="T1" fmla="*/ 4 h 5"/>
                  <a:gd name="T2" fmla="*/ 0 w 7"/>
                  <a:gd name="T3" fmla="*/ 0 h 5"/>
                  <a:gd name="T4" fmla="*/ 0 w 7"/>
                  <a:gd name="T5" fmla="*/ 0 h 5"/>
                  <a:gd name="T6" fmla="*/ 6 w 7"/>
                  <a:gd name="T7" fmla="*/ 4 h 5"/>
                  <a:gd name="T8" fmla="*/ 7 w 7"/>
                  <a:gd name="T9" fmla="*/ 5 h 5"/>
                  <a:gd name="T10" fmla="*/ 7 w 7"/>
                  <a:gd name="T11" fmla="*/ 5 h 5"/>
                  <a:gd name="T12" fmla="*/ 7 w 7"/>
                  <a:gd name="T13" fmla="*/ 4 h 5"/>
                </a:gdLst>
                <a:ahLst/>
                <a:cxnLst>
                  <a:cxn ang="0">
                    <a:pos x="T0" y="T1"/>
                  </a:cxn>
                  <a:cxn ang="0">
                    <a:pos x="T2" y="T3"/>
                  </a:cxn>
                  <a:cxn ang="0">
                    <a:pos x="T4" y="T5"/>
                  </a:cxn>
                  <a:cxn ang="0">
                    <a:pos x="T6" y="T7"/>
                  </a:cxn>
                  <a:cxn ang="0">
                    <a:pos x="T8" y="T9"/>
                  </a:cxn>
                  <a:cxn ang="0">
                    <a:pos x="T10" y="T11"/>
                  </a:cxn>
                  <a:cxn ang="0">
                    <a:pos x="T12" y="T13"/>
                  </a:cxn>
                </a:cxnLst>
                <a:rect l="0" t="0" r="r" b="b"/>
                <a:pathLst>
                  <a:path w="7" h="5">
                    <a:moveTo>
                      <a:pt x="7" y="4"/>
                    </a:moveTo>
                    <a:cubicBezTo>
                      <a:pt x="5" y="3"/>
                      <a:pt x="2" y="2"/>
                      <a:pt x="0" y="0"/>
                    </a:cubicBezTo>
                    <a:cubicBezTo>
                      <a:pt x="0" y="0"/>
                      <a:pt x="0" y="0"/>
                      <a:pt x="0" y="0"/>
                    </a:cubicBezTo>
                    <a:cubicBezTo>
                      <a:pt x="2" y="1"/>
                      <a:pt x="4" y="3"/>
                      <a:pt x="6" y="4"/>
                    </a:cubicBezTo>
                    <a:cubicBezTo>
                      <a:pt x="7" y="5"/>
                      <a:pt x="7" y="5"/>
                      <a:pt x="7" y="5"/>
                    </a:cubicBezTo>
                    <a:cubicBezTo>
                      <a:pt x="7" y="5"/>
                      <a:pt x="7" y="5"/>
                      <a:pt x="7" y="5"/>
                    </a:cubicBezTo>
                    <a:lnTo>
                      <a:pt x="7" y="4"/>
                    </a:lnTo>
                    <a:close/>
                  </a:path>
                </a:pathLst>
              </a:custGeom>
              <a:solidFill>
                <a:srgbClr val="FFE7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0" name="Freeform 863">
                <a:extLst>
                  <a:ext uri="{FF2B5EF4-FFF2-40B4-BE49-F238E27FC236}">
                    <a16:creationId xmlns:a16="http://schemas.microsoft.com/office/drawing/2014/main" id="{9CE74EC7-556E-DD36-8EEA-FE92D319C276}"/>
                  </a:ext>
                </a:extLst>
              </p:cNvPr>
              <p:cNvSpPr>
                <a:spLocks/>
              </p:cNvSpPr>
              <p:nvPr/>
            </p:nvSpPr>
            <p:spPr bwMode="auto">
              <a:xfrm>
                <a:off x="7485887" y="3814407"/>
                <a:ext cx="78184" cy="93818"/>
              </a:xfrm>
              <a:custGeom>
                <a:avLst/>
                <a:gdLst>
                  <a:gd name="T0" fmla="*/ 7 w 9"/>
                  <a:gd name="T1" fmla="*/ 7 h 11"/>
                  <a:gd name="T2" fmla="*/ 6 w 9"/>
                  <a:gd name="T3" fmla="*/ 0 h 11"/>
                  <a:gd name="T4" fmla="*/ 6 w 9"/>
                  <a:gd name="T5" fmla="*/ 0 h 11"/>
                  <a:gd name="T6" fmla="*/ 6 w 9"/>
                  <a:gd name="T7" fmla="*/ 6 h 11"/>
                  <a:gd name="T8" fmla="*/ 0 w 9"/>
                  <a:gd name="T9" fmla="*/ 9 h 11"/>
                  <a:gd name="T10" fmla="*/ 0 w 9"/>
                  <a:gd name="T11" fmla="*/ 9 h 11"/>
                  <a:gd name="T12" fmla="*/ 7 w 9"/>
                  <a:gd name="T13" fmla="*/ 7 h 11"/>
                </a:gdLst>
                <a:ahLst/>
                <a:cxnLst>
                  <a:cxn ang="0">
                    <a:pos x="T0" y="T1"/>
                  </a:cxn>
                  <a:cxn ang="0">
                    <a:pos x="T2" y="T3"/>
                  </a:cxn>
                  <a:cxn ang="0">
                    <a:pos x="T4" y="T5"/>
                  </a:cxn>
                  <a:cxn ang="0">
                    <a:pos x="T6" y="T7"/>
                  </a:cxn>
                  <a:cxn ang="0">
                    <a:pos x="T8" y="T9"/>
                  </a:cxn>
                  <a:cxn ang="0">
                    <a:pos x="T10" y="T11"/>
                  </a:cxn>
                  <a:cxn ang="0">
                    <a:pos x="T12" y="T13"/>
                  </a:cxn>
                </a:cxnLst>
                <a:rect l="0" t="0" r="r" b="b"/>
                <a:pathLst>
                  <a:path w="9" h="11">
                    <a:moveTo>
                      <a:pt x="7" y="7"/>
                    </a:moveTo>
                    <a:cubicBezTo>
                      <a:pt x="9" y="3"/>
                      <a:pt x="8" y="2"/>
                      <a:pt x="6" y="0"/>
                    </a:cubicBezTo>
                    <a:cubicBezTo>
                      <a:pt x="6" y="0"/>
                      <a:pt x="6" y="0"/>
                      <a:pt x="6" y="0"/>
                    </a:cubicBezTo>
                    <a:cubicBezTo>
                      <a:pt x="7" y="2"/>
                      <a:pt x="8" y="3"/>
                      <a:pt x="6" y="6"/>
                    </a:cubicBezTo>
                    <a:cubicBezTo>
                      <a:pt x="4" y="9"/>
                      <a:pt x="3" y="10"/>
                      <a:pt x="0" y="9"/>
                    </a:cubicBezTo>
                    <a:cubicBezTo>
                      <a:pt x="0" y="9"/>
                      <a:pt x="0" y="9"/>
                      <a:pt x="0" y="9"/>
                    </a:cubicBezTo>
                    <a:cubicBezTo>
                      <a:pt x="4" y="11"/>
                      <a:pt x="5" y="10"/>
                      <a:pt x="7" y="7"/>
                    </a:cubicBezTo>
                    <a:close/>
                  </a:path>
                </a:pathLst>
              </a:custGeom>
              <a:solidFill>
                <a:srgbClr val="FFE7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1" name="Freeform 864">
                <a:extLst>
                  <a:ext uri="{FF2B5EF4-FFF2-40B4-BE49-F238E27FC236}">
                    <a16:creationId xmlns:a16="http://schemas.microsoft.com/office/drawing/2014/main" id="{0F7536E1-AFA5-2D21-2294-FDAF11E0C813}"/>
                  </a:ext>
                </a:extLst>
              </p:cNvPr>
              <p:cNvSpPr>
                <a:spLocks/>
              </p:cNvSpPr>
              <p:nvPr/>
            </p:nvSpPr>
            <p:spPr bwMode="auto">
              <a:xfrm>
                <a:off x="7527584" y="3611135"/>
                <a:ext cx="62546" cy="88609"/>
              </a:xfrm>
              <a:custGeom>
                <a:avLst/>
                <a:gdLst>
                  <a:gd name="T0" fmla="*/ 1 w 7"/>
                  <a:gd name="T1" fmla="*/ 10 h 10"/>
                  <a:gd name="T2" fmla="*/ 7 w 7"/>
                  <a:gd name="T3" fmla="*/ 1 h 10"/>
                  <a:gd name="T4" fmla="*/ 6 w 7"/>
                  <a:gd name="T5" fmla="*/ 0 h 10"/>
                  <a:gd name="T6" fmla="*/ 0 w 7"/>
                  <a:gd name="T7" fmla="*/ 9 h 10"/>
                  <a:gd name="T8" fmla="*/ 1 w 7"/>
                  <a:gd name="T9" fmla="*/ 10 h 10"/>
                </a:gdLst>
                <a:ahLst/>
                <a:cxnLst>
                  <a:cxn ang="0">
                    <a:pos x="T0" y="T1"/>
                  </a:cxn>
                  <a:cxn ang="0">
                    <a:pos x="T2" y="T3"/>
                  </a:cxn>
                  <a:cxn ang="0">
                    <a:pos x="T4" y="T5"/>
                  </a:cxn>
                  <a:cxn ang="0">
                    <a:pos x="T6" y="T7"/>
                  </a:cxn>
                  <a:cxn ang="0">
                    <a:pos x="T8" y="T9"/>
                  </a:cxn>
                </a:cxnLst>
                <a:rect l="0" t="0" r="r" b="b"/>
                <a:pathLst>
                  <a:path w="7" h="10">
                    <a:moveTo>
                      <a:pt x="1" y="10"/>
                    </a:moveTo>
                    <a:cubicBezTo>
                      <a:pt x="7" y="1"/>
                      <a:pt x="7" y="1"/>
                      <a:pt x="7" y="1"/>
                    </a:cubicBezTo>
                    <a:cubicBezTo>
                      <a:pt x="6" y="1"/>
                      <a:pt x="6" y="1"/>
                      <a:pt x="6" y="0"/>
                    </a:cubicBezTo>
                    <a:cubicBezTo>
                      <a:pt x="0" y="9"/>
                      <a:pt x="0" y="9"/>
                      <a:pt x="0" y="9"/>
                    </a:cubicBezTo>
                    <a:cubicBezTo>
                      <a:pt x="0" y="9"/>
                      <a:pt x="1" y="10"/>
                      <a:pt x="1" y="10"/>
                    </a:cubicBezTo>
                    <a:close/>
                  </a:path>
                </a:pathLst>
              </a:custGeom>
              <a:solidFill>
                <a:srgbClr val="FFE7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2" name="Freeform 865">
                <a:extLst>
                  <a:ext uri="{FF2B5EF4-FFF2-40B4-BE49-F238E27FC236}">
                    <a16:creationId xmlns:a16="http://schemas.microsoft.com/office/drawing/2014/main" id="{534707CA-4CFB-B616-007C-DCFAA6B536AC}"/>
                  </a:ext>
                </a:extLst>
              </p:cNvPr>
              <p:cNvSpPr>
                <a:spLocks/>
              </p:cNvSpPr>
              <p:nvPr/>
            </p:nvSpPr>
            <p:spPr bwMode="auto">
              <a:xfrm>
                <a:off x="7303464" y="3814407"/>
                <a:ext cx="88609" cy="172002"/>
              </a:xfrm>
              <a:custGeom>
                <a:avLst/>
                <a:gdLst>
                  <a:gd name="T0" fmla="*/ 2 w 10"/>
                  <a:gd name="T1" fmla="*/ 8 h 20"/>
                  <a:gd name="T2" fmla="*/ 1 w 10"/>
                  <a:gd name="T3" fmla="*/ 7 h 20"/>
                  <a:gd name="T4" fmla="*/ 5 w 10"/>
                  <a:gd name="T5" fmla="*/ 0 h 20"/>
                  <a:gd name="T6" fmla="*/ 4 w 10"/>
                  <a:gd name="T7" fmla="*/ 0 h 20"/>
                  <a:gd name="T8" fmla="*/ 0 w 10"/>
                  <a:gd name="T9" fmla="*/ 6 h 20"/>
                  <a:gd name="T10" fmla="*/ 1 w 10"/>
                  <a:gd name="T11" fmla="*/ 7 h 20"/>
                  <a:gd name="T12" fmla="*/ 9 w 10"/>
                  <a:gd name="T13" fmla="*/ 13 h 20"/>
                  <a:gd name="T14" fmla="*/ 4 w 10"/>
                  <a:gd name="T15" fmla="*/ 19 h 20"/>
                  <a:gd name="T16" fmla="*/ 5 w 10"/>
                  <a:gd name="T17" fmla="*/ 20 h 20"/>
                  <a:gd name="T18" fmla="*/ 10 w 10"/>
                  <a:gd name="T19" fmla="*/ 13 h 20"/>
                  <a:gd name="T20" fmla="*/ 2 w 10"/>
                  <a:gd name="T21" fmla="*/ 8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20">
                    <a:moveTo>
                      <a:pt x="2" y="8"/>
                    </a:moveTo>
                    <a:cubicBezTo>
                      <a:pt x="1" y="7"/>
                      <a:pt x="1" y="7"/>
                      <a:pt x="1" y="7"/>
                    </a:cubicBezTo>
                    <a:cubicBezTo>
                      <a:pt x="5" y="0"/>
                      <a:pt x="5" y="0"/>
                      <a:pt x="5" y="0"/>
                    </a:cubicBezTo>
                    <a:cubicBezTo>
                      <a:pt x="4" y="0"/>
                      <a:pt x="4" y="0"/>
                      <a:pt x="4" y="0"/>
                    </a:cubicBezTo>
                    <a:cubicBezTo>
                      <a:pt x="0" y="6"/>
                      <a:pt x="0" y="6"/>
                      <a:pt x="0" y="6"/>
                    </a:cubicBezTo>
                    <a:cubicBezTo>
                      <a:pt x="1" y="7"/>
                      <a:pt x="1" y="7"/>
                      <a:pt x="1" y="7"/>
                    </a:cubicBezTo>
                    <a:cubicBezTo>
                      <a:pt x="4" y="10"/>
                      <a:pt x="7" y="12"/>
                      <a:pt x="9" y="13"/>
                    </a:cubicBezTo>
                    <a:cubicBezTo>
                      <a:pt x="4" y="19"/>
                      <a:pt x="4" y="19"/>
                      <a:pt x="4" y="19"/>
                    </a:cubicBezTo>
                    <a:cubicBezTo>
                      <a:pt x="5" y="20"/>
                      <a:pt x="5" y="20"/>
                      <a:pt x="5" y="20"/>
                    </a:cubicBezTo>
                    <a:cubicBezTo>
                      <a:pt x="10" y="13"/>
                      <a:pt x="10" y="13"/>
                      <a:pt x="10" y="13"/>
                    </a:cubicBezTo>
                    <a:cubicBezTo>
                      <a:pt x="8" y="12"/>
                      <a:pt x="5" y="10"/>
                      <a:pt x="2" y="8"/>
                    </a:cubicBezTo>
                    <a:close/>
                  </a:path>
                </a:pathLst>
              </a:custGeom>
              <a:solidFill>
                <a:srgbClr val="FFE7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3" name="Freeform 866">
                <a:extLst>
                  <a:ext uri="{FF2B5EF4-FFF2-40B4-BE49-F238E27FC236}">
                    <a16:creationId xmlns:a16="http://schemas.microsoft.com/office/drawing/2014/main" id="{BE22D8CB-CF65-648B-BA80-55B4BFC5CC1B}"/>
                  </a:ext>
                </a:extLst>
              </p:cNvPr>
              <p:cNvSpPr>
                <a:spLocks/>
              </p:cNvSpPr>
              <p:nvPr/>
            </p:nvSpPr>
            <p:spPr bwMode="auto">
              <a:xfrm>
                <a:off x="7496312" y="3569438"/>
                <a:ext cx="119881" cy="31273"/>
              </a:xfrm>
              <a:custGeom>
                <a:avLst/>
                <a:gdLst>
                  <a:gd name="T0" fmla="*/ 13 w 14"/>
                  <a:gd name="T1" fmla="*/ 3 h 4"/>
                  <a:gd name="T2" fmla="*/ 13 w 14"/>
                  <a:gd name="T3" fmla="*/ 2 h 4"/>
                  <a:gd name="T4" fmla="*/ 11 w 14"/>
                  <a:gd name="T5" fmla="*/ 2 h 4"/>
                  <a:gd name="T6" fmla="*/ 6 w 14"/>
                  <a:gd name="T7" fmla="*/ 1 h 4"/>
                  <a:gd name="T8" fmla="*/ 5 w 14"/>
                  <a:gd name="T9" fmla="*/ 2 h 4"/>
                  <a:gd name="T10" fmla="*/ 4 w 14"/>
                  <a:gd name="T11" fmla="*/ 2 h 4"/>
                  <a:gd name="T12" fmla="*/ 3 w 14"/>
                  <a:gd name="T13" fmla="*/ 3 h 4"/>
                  <a:gd name="T14" fmla="*/ 2 w 14"/>
                  <a:gd name="T15" fmla="*/ 3 h 4"/>
                  <a:gd name="T16" fmla="*/ 1 w 14"/>
                  <a:gd name="T17" fmla="*/ 3 h 4"/>
                  <a:gd name="T18" fmla="*/ 1 w 14"/>
                  <a:gd name="T19" fmla="*/ 4 h 4"/>
                  <a:gd name="T20" fmla="*/ 0 w 14"/>
                  <a:gd name="T21" fmla="*/ 4 h 4"/>
                  <a:gd name="T22" fmla="*/ 0 w 14"/>
                  <a:gd name="T23" fmla="*/ 4 h 4"/>
                  <a:gd name="T24" fmla="*/ 0 w 14"/>
                  <a:gd name="T25" fmla="*/ 3 h 4"/>
                  <a:gd name="T26" fmla="*/ 0 w 14"/>
                  <a:gd name="T27" fmla="*/ 3 h 4"/>
                  <a:gd name="T28" fmla="*/ 1 w 14"/>
                  <a:gd name="T29" fmla="*/ 2 h 4"/>
                  <a:gd name="T30" fmla="*/ 1 w 14"/>
                  <a:gd name="T31" fmla="*/ 1 h 4"/>
                  <a:gd name="T32" fmla="*/ 2 w 14"/>
                  <a:gd name="T33" fmla="*/ 1 h 4"/>
                  <a:gd name="T34" fmla="*/ 3 w 14"/>
                  <a:gd name="T35" fmla="*/ 0 h 4"/>
                  <a:gd name="T36" fmla="*/ 5 w 14"/>
                  <a:gd name="T37" fmla="*/ 0 h 4"/>
                  <a:gd name="T38" fmla="*/ 6 w 14"/>
                  <a:gd name="T39" fmla="*/ 0 h 4"/>
                  <a:gd name="T40" fmla="*/ 8 w 14"/>
                  <a:gd name="T41" fmla="*/ 0 h 4"/>
                  <a:gd name="T42" fmla="*/ 9 w 14"/>
                  <a:gd name="T43" fmla="*/ 0 h 4"/>
                  <a:gd name="T44" fmla="*/ 11 w 14"/>
                  <a:gd name="T45" fmla="*/ 1 h 4"/>
                  <a:gd name="T46" fmla="*/ 13 w 14"/>
                  <a:gd name="T47" fmla="*/ 2 h 4"/>
                  <a:gd name="T48" fmla="*/ 14 w 14"/>
                  <a:gd name="T49" fmla="*/ 2 h 4"/>
                  <a:gd name="T50" fmla="*/ 13 w 14"/>
                  <a:gd name="T51"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4" h="4">
                    <a:moveTo>
                      <a:pt x="13" y="3"/>
                    </a:moveTo>
                    <a:cubicBezTo>
                      <a:pt x="13" y="3"/>
                      <a:pt x="13" y="2"/>
                      <a:pt x="13" y="2"/>
                    </a:cubicBezTo>
                    <a:cubicBezTo>
                      <a:pt x="12" y="2"/>
                      <a:pt x="12" y="2"/>
                      <a:pt x="11" y="2"/>
                    </a:cubicBezTo>
                    <a:cubicBezTo>
                      <a:pt x="10" y="2"/>
                      <a:pt x="8" y="1"/>
                      <a:pt x="6" y="1"/>
                    </a:cubicBezTo>
                    <a:cubicBezTo>
                      <a:pt x="6" y="2"/>
                      <a:pt x="5" y="2"/>
                      <a:pt x="5" y="2"/>
                    </a:cubicBezTo>
                    <a:cubicBezTo>
                      <a:pt x="5" y="2"/>
                      <a:pt x="4" y="2"/>
                      <a:pt x="4" y="2"/>
                    </a:cubicBezTo>
                    <a:cubicBezTo>
                      <a:pt x="4" y="2"/>
                      <a:pt x="3" y="2"/>
                      <a:pt x="3" y="3"/>
                    </a:cubicBezTo>
                    <a:cubicBezTo>
                      <a:pt x="3" y="3"/>
                      <a:pt x="2" y="3"/>
                      <a:pt x="2" y="3"/>
                    </a:cubicBezTo>
                    <a:cubicBezTo>
                      <a:pt x="2" y="3"/>
                      <a:pt x="2" y="3"/>
                      <a:pt x="1" y="3"/>
                    </a:cubicBezTo>
                    <a:cubicBezTo>
                      <a:pt x="1" y="4"/>
                      <a:pt x="1" y="4"/>
                      <a:pt x="1" y="4"/>
                    </a:cubicBezTo>
                    <a:cubicBezTo>
                      <a:pt x="0" y="4"/>
                      <a:pt x="0" y="4"/>
                      <a:pt x="0" y="4"/>
                    </a:cubicBezTo>
                    <a:cubicBezTo>
                      <a:pt x="0" y="4"/>
                      <a:pt x="0" y="4"/>
                      <a:pt x="0" y="4"/>
                    </a:cubicBezTo>
                    <a:cubicBezTo>
                      <a:pt x="0" y="4"/>
                      <a:pt x="0" y="4"/>
                      <a:pt x="0" y="3"/>
                    </a:cubicBezTo>
                    <a:cubicBezTo>
                      <a:pt x="0" y="3"/>
                      <a:pt x="0" y="3"/>
                      <a:pt x="0" y="3"/>
                    </a:cubicBezTo>
                    <a:cubicBezTo>
                      <a:pt x="1" y="2"/>
                      <a:pt x="1" y="2"/>
                      <a:pt x="1" y="2"/>
                    </a:cubicBezTo>
                    <a:cubicBezTo>
                      <a:pt x="1" y="2"/>
                      <a:pt x="1" y="1"/>
                      <a:pt x="1" y="1"/>
                    </a:cubicBezTo>
                    <a:cubicBezTo>
                      <a:pt x="2" y="1"/>
                      <a:pt x="2" y="1"/>
                      <a:pt x="2" y="1"/>
                    </a:cubicBezTo>
                    <a:cubicBezTo>
                      <a:pt x="2" y="0"/>
                      <a:pt x="3" y="0"/>
                      <a:pt x="3" y="0"/>
                    </a:cubicBezTo>
                    <a:cubicBezTo>
                      <a:pt x="4" y="0"/>
                      <a:pt x="4" y="0"/>
                      <a:pt x="5" y="0"/>
                    </a:cubicBezTo>
                    <a:cubicBezTo>
                      <a:pt x="5" y="0"/>
                      <a:pt x="6" y="0"/>
                      <a:pt x="6" y="0"/>
                    </a:cubicBezTo>
                    <a:cubicBezTo>
                      <a:pt x="7" y="0"/>
                      <a:pt x="7" y="0"/>
                      <a:pt x="8" y="0"/>
                    </a:cubicBezTo>
                    <a:cubicBezTo>
                      <a:pt x="8" y="0"/>
                      <a:pt x="9" y="0"/>
                      <a:pt x="9" y="0"/>
                    </a:cubicBezTo>
                    <a:cubicBezTo>
                      <a:pt x="10" y="0"/>
                      <a:pt x="11" y="1"/>
                      <a:pt x="11" y="1"/>
                    </a:cubicBezTo>
                    <a:cubicBezTo>
                      <a:pt x="12" y="1"/>
                      <a:pt x="13" y="2"/>
                      <a:pt x="13" y="2"/>
                    </a:cubicBezTo>
                    <a:cubicBezTo>
                      <a:pt x="13" y="2"/>
                      <a:pt x="14" y="2"/>
                      <a:pt x="14" y="2"/>
                    </a:cubicBezTo>
                    <a:lnTo>
                      <a:pt x="13" y="3"/>
                    </a:lnTo>
                    <a:close/>
                  </a:path>
                </a:pathLst>
              </a:custGeom>
              <a:solidFill>
                <a:srgbClr val="FFE7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4" name="Freeform 867">
                <a:extLst>
                  <a:ext uri="{FF2B5EF4-FFF2-40B4-BE49-F238E27FC236}">
                    <a16:creationId xmlns:a16="http://schemas.microsoft.com/office/drawing/2014/main" id="{0EBA77E5-1445-A92E-231D-7D619FF66039}"/>
                  </a:ext>
                </a:extLst>
              </p:cNvPr>
              <p:cNvSpPr>
                <a:spLocks/>
              </p:cNvSpPr>
              <p:nvPr/>
            </p:nvSpPr>
            <p:spPr bwMode="auto">
              <a:xfrm>
                <a:off x="7360796" y="3871743"/>
                <a:ext cx="192852" cy="72970"/>
              </a:xfrm>
              <a:custGeom>
                <a:avLst/>
                <a:gdLst>
                  <a:gd name="T0" fmla="*/ 0 w 22"/>
                  <a:gd name="T1" fmla="*/ 0 h 8"/>
                  <a:gd name="T2" fmla="*/ 1 w 22"/>
                  <a:gd name="T3" fmla="*/ 0 h 8"/>
                  <a:gd name="T4" fmla="*/ 4 w 22"/>
                  <a:gd name="T5" fmla="*/ 1 h 8"/>
                  <a:gd name="T6" fmla="*/ 7 w 22"/>
                  <a:gd name="T7" fmla="*/ 3 h 8"/>
                  <a:gd name="T8" fmla="*/ 9 w 22"/>
                  <a:gd name="T9" fmla="*/ 4 h 8"/>
                  <a:gd name="T10" fmla="*/ 11 w 22"/>
                  <a:gd name="T11" fmla="*/ 5 h 8"/>
                  <a:gd name="T12" fmla="*/ 15 w 22"/>
                  <a:gd name="T13" fmla="*/ 6 h 8"/>
                  <a:gd name="T14" fmla="*/ 15 w 22"/>
                  <a:gd name="T15" fmla="*/ 6 h 8"/>
                  <a:gd name="T16" fmla="*/ 16 w 22"/>
                  <a:gd name="T17" fmla="*/ 6 h 8"/>
                  <a:gd name="T18" fmla="*/ 17 w 22"/>
                  <a:gd name="T19" fmla="*/ 6 h 8"/>
                  <a:gd name="T20" fmla="*/ 18 w 22"/>
                  <a:gd name="T21" fmla="*/ 6 h 8"/>
                  <a:gd name="T22" fmla="*/ 22 w 22"/>
                  <a:gd name="T23" fmla="*/ 5 h 8"/>
                  <a:gd name="T24" fmla="*/ 22 w 22"/>
                  <a:gd name="T25" fmla="*/ 5 h 8"/>
                  <a:gd name="T26" fmla="*/ 21 w 22"/>
                  <a:gd name="T27" fmla="*/ 6 h 8"/>
                  <a:gd name="T28" fmla="*/ 19 w 22"/>
                  <a:gd name="T29" fmla="*/ 7 h 8"/>
                  <a:gd name="T30" fmla="*/ 17 w 22"/>
                  <a:gd name="T31" fmla="*/ 8 h 8"/>
                  <a:gd name="T32" fmla="*/ 16 w 22"/>
                  <a:gd name="T33" fmla="*/ 8 h 8"/>
                  <a:gd name="T34" fmla="*/ 15 w 22"/>
                  <a:gd name="T35" fmla="*/ 8 h 8"/>
                  <a:gd name="T36" fmla="*/ 15 w 22"/>
                  <a:gd name="T37" fmla="*/ 8 h 8"/>
                  <a:gd name="T38" fmla="*/ 10 w 22"/>
                  <a:gd name="T39" fmla="*/ 6 h 8"/>
                  <a:gd name="T40" fmla="*/ 8 w 22"/>
                  <a:gd name="T41" fmla="*/ 5 h 8"/>
                  <a:gd name="T42" fmla="*/ 6 w 22"/>
                  <a:gd name="T43" fmla="*/ 4 h 8"/>
                  <a:gd name="T44" fmla="*/ 3 w 22"/>
                  <a:gd name="T45" fmla="*/ 2 h 8"/>
                  <a:gd name="T46" fmla="*/ 1 w 22"/>
                  <a:gd name="T47" fmla="*/ 0 h 8"/>
                  <a:gd name="T48" fmla="*/ 0 w 22"/>
                  <a:gd name="T49"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8">
                    <a:moveTo>
                      <a:pt x="0" y="0"/>
                    </a:moveTo>
                    <a:cubicBezTo>
                      <a:pt x="0" y="0"/>
                      <a:pt x="1" y="0"/>
                      <a:pt x="1" y="0"/>
                    </a:cubicBezTo>
                    <a:cubicBezTo>
                      <a:pt x="2" y="1"/>
                      <a:pt x="3" y="1"/>
                      <a:pt x="4" y="1"/>
                    </a:cubicBezTo>
                    <a:cubicBezTo>
                      <a:pt x="5" y="2"/>
                      <a:pt x="6" y="2"/>
                      <a:pt x="7" y="3"/>
                    </a:cubicBezTo>
                    <a:cubicBezTo>
                      <a:pt x="8" y="3"/>
                      <a:pt x="8" y="3"/>
                      <a:pt x="9" y="4"/>
                    </a:cubicBezTo>
                    <a:cubicBezTo>
                      <a:pt x="10" y="4"/>
                      <a:pt x="10" y="4"/>
                      <a:pt x="11" y="5"/>
                    </a:cubicBezTo>
                    <a:cubicBezTo>
                      <a:pt x="12" y="5"/>
                      <a:pt x="14" y="5"/>
                      <a:pt x="15" y="6"/>
                    </a:cubicBezTo>
                    <a:cubicBezTo>
                      <a:pt x="15" y="6"/>
                      <a:pt x="15" y="6"/>
                      <a:pt x="15" y="6"/>
                    </a:cubicBezTo>
                    <a:cubicBezTo>
                      <a:pt x="16" y="6"/>
                      <a:pt x="16" y="6"/>
                      <a:pt x="16" y="6"/>
                    </a:cubicBezTo>
                    <a:cubicBezTo>
                      <a:pt x="16" y="6"/>
                      <a:pt x="16" y="6"/>
                      <a:pt x="17" y="6"/>
                    </a:cubicBezTo>
                    <a:cubicBezTo>
                      <a:pt x="17" y="6"/>
                      <a:pt x="18" y="6"/>
                      <a:pt x="18" y="6"/>
                    </a:cubicBezTo>
                    <a:cubicBezTo>
                      <a:pt x="21" y="5"/>
                      <a:pt x="22" y="5"/>
                      <a:pt x="22" y="5"/>
                    </a:cubicBezTo>
                    <a:cubicBezTo>
                      <a:pt x="22" y="5"/>
                      <a:pt x="22" y="5"/>
                      <a:pt x="22" y="5"/>
                    </a:cubicBezTo>
                    <a:cubicBezTo>
                      <a:pt x="22" y="5"/>
                      <a:pt x="22" y="5"/>
                      <a:pt x="21" y="6"/>
                    </a:cubicBezTo>
                    <a:cubicBezTo>
                      <a:pt x="21" y="6"/>
                      <a:pt x="20" y="7"/>
                      <a:pt x="19" y="7"/>
                    </a:cubicBezTo>
                    <a:cubicBezTo>
                      <a:pt x="18" y="7"/>
                      <a:pt x="18" y="8"/>
                      <a:pt x="17" y="8"/>
                    </a:cubicBezTo>
                    <a:cubicBezTo>
                      <a:pt x="17" y="8"/>
                      <a:pt x="16" y="8"/>
                      <a:pt x="16" y="8"/>
                    </a:cubicBezTo>
                    <a:cubicBezTo>
                      <a:pt x="16" y="8"/>
                      <a:pt x="16" y="8"/>
                      <a:pt x="15" y="8"/>
                    </a:cubicBezTo>
                    <a:cubicBezTo>
                      <a:pt x="15" y="8"/>
                      <a:pt x="15" y="8"/>
                      <a:pt x="15" y="8"/>
                    </a:cubicBezTo>
                    <a:cubicBezTo>
                      <a:pt x="13" y="8"/>
                      <a:pt x="12" y="7"/>
                      <a:pt x="10" y="6"/>
                    </a:cubicBezTo>
                    <a:cubicBezTo>
                      <a:pt x="10" y="6"/>
                      <a:pt x="9" y="6"/>
                      <a:pt x="8" y="5"/>
                    </a:cubicBezTo>
                    <a:cubicBezTo>
                      <a:pt x="8" y="5"/>
                      <a:pt x="7" y="4"/>
                      <a:pt x="6" y="4"/>
                    </a:cubicBezTo>
                    <a:cubicBezTo>
                      <a:pt x="5" y="3"/>
                      <a:pt x="4" y="3"/>
                      <a:pt x="3" y="2"/>
                    </a:cubicBezTo>
                    <a:cubicBezTo>
                      <a:pt x="2" y="2"/>
                      <a:pt x="1" y="1"/>
                      <a:pt x="1" y="0"/>
                    </a:cubicBezTo>
                    <a:cubicBezTo>
                      <a:pt x="0" y="0"/>
                      <a:pt x="0" y="0"/>
                      <a:pt x="0" y="0"/>
                    </a:cubicBezTo>
                    <a:close/>
                  </a:path>
                </a:pathLst>
              </a:custGeom>
              <a:solidFill>
                <a:srgbClr val="FFE7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5" name="Freeform 868">
                <a:extLst>
                  <a:ext uri="{FF2B5EF4-FFF2-40B4-BE49-F238E27FC236}">
                    <a16:creationId xmlns:a16="http://schemas.microsoft.com/office/drawing/2014/main" id="{D874DF76-29B2-825A-7B0C-D138AB239187}"/>
                  </a:ext>
                </a:extLst>
              </p:cNvPr>
              <p:cNvSpPr>
                <a:spLocks/>
              </p:cNvSpPr>
              <p:nvPr/>
            </p:nvSpPr>
            <p:spPr bwMode="auto">
              <a:xfrm>
                <a:off x="7678739" y="3621559"/>
                <a:ext cx="26062" cy="15638"/>
              </a:xfrm>
              <a:custGeom>
                <a:avLst/>
                <a:gdLst>
                  <a:gd name="T0" fmla="*/ 3 w 3"/>
                  <a:gd name="T1" fmla="*/ 2 h 2"/>
                  <a:gd name="T2" fmla="*/ 1 w 3"/>
                  <a:gd name="T3" fmla="*/ 2 h 2"/>
                  <a:gd name="T4" fmla="*/ 0 w 3"/>
                  <a:gd name="T5" fmla="*/ 2 h 2"/>
                  <a:gd name="T6" fmla="*/ 0 w 3"/>
                  <a:gd name="T7" fmla="*/ 2 h 2"/>
                  <a:gd name="T8" fmla="*/ 0 w 3"/>
                  <a:gd name="T9" fmla="*/ 1 h 2"/>
                  <a:gd name="T10" fmla="*/ 0 w 3"/>
                  <a:gd name="T11" fmla="*/ 1 h 2"/>
                  <a:gd name="T12" fmla="*/ 1 w 3"/>
                  <a:gd name="T13" fmla="*/ 0 h 2"/>
                  <a:gd name="T14" fmla="*/ 1 w 3"/>
                  <a:gd name="T15" fmla="*/ 0 h 2"/>
                  <a:gd name="T16" fmla="*/ 2 w 3"/>
                  <a:gd name="T17" fmla="*/ 1 h 2"/>
                  <a:gd name="T18" fmla="*/ 3 w 3"/>
                  <a:gd name="T19"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2">
                    <a:moveTo>
                      <a:pt x="3" y="2"/>
                    </a:moveTo>
                    <a:cubicBezTo>
                      <a:pt x="3" y="2"/>
                      <a:pt x="2" y="2"/>
                      <a:pt x="1" y="2"/>
                    </a:cubicBezTo>
                    <a:cubicBezTo>
                      <a:pt x="1" y="2"/>
                      <a:pt x="1" y="2"/>
                      <a:pt x="0" y="2"/>
                    </a:cubicBezTo>
                    <a:cubicBezTo>
                      <a:pt x="0" y="2"/>
                      <a:pt x="0" y="2"/>
                      <a:pt x="0" y="2"/>
                    </a:cubicBezTo>
                    <a:cubicBezTo>
                      <a:pt x="0" y="1"/>
                      <a:pt x="0" y="1"/>
                      <a:pt x="0" y="1"/>
                    </a:cubicBezTo>
                    <a:cubicBezTo>
                      <a:pt x="0" y="1"/>
                      <a:pt x="0" y="1"/>
                      <a:pt x="0" y="1"/>
                    </a:cubicBezTo>
                    <a:cubicBezTo>
                      <a:pt x="0" y="1"/>
                      <a:pt x="0" y="0"/>
                      <a:pt x="1" y="0"/>
                    </a:cubicBezTo>
                    <a:cubicBezTo>
                      <a:pt x="1" y="0"/>
                      <a:pt x="1" y="0"/>
                      <a:pt x="1" y="0"/>
                    </a:cubicBezTo>
                    <a:cubicBezTo>
                      <a:pt x="2" y="0"/>
                      <a:pt x="2" y="1"/>
                      <a:pt x="2" y="1"/>
                    </a:cubicBezTo>
                    <a:cubicBezTo>
                      <a:pt x="2" y="1"/>
                      <a:pt x="3" y="2"/>
                      <a:pt x="3" y="2"/>
                    </a:cubicBezTo>
                    <a:close/>
                  </a:path>
                </a:pathLst>
              </a:custGeom>
              <a:solidFill>
                <a:srgbClr val="FFE7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6" name="Freeform 869">
                <a:extLst>
                  <a:ext uri="{FF2B5EF4-FFF2-40B4-BE49-F238E27FC236}">
                    <a16:creationId xmlns:a16="http://schemas.microsoft.com/office/drawing/2014/main" id="{D3382160-A8E4-7A11-D4D6-EAE9F6C0B10F}"/>
                  </a:ext>
                </a:extLst>
              </p:cNvPr>
              <p:cNvSpPr>
                <a:spLocks/>
              </p:cNvSpPr>
              <p:nvPr/>
            </p:nvSpPr>
            <p:spPr bwMode="auto">
              <a:xfrm>
                <a:off x="7652676" y="3543375"/>
                <a:ext cx="15638" cy="31273"/>
              </a:xfrm>
              <a:custGeom>
                <a:avLst/>
                <a:gdLst>
                  <a:gd name="T0" fmla="*/ 2 w 2"/>
                  <a:gd name="T1" fmla="*/ 0 h 4"/>
                  <a:gd name="T2" fmla="*/ 2 w 2"/>
                  <a:gd name="T3" fmla="*/ 2 h 4"/>
                  <a:gd name="T4" fmla="*/ 2 w 2"/>
                  <a:gd name="T5" fmla="*/ 3 h 4"/>
                  <a:gd name="T6" fmla="*/ 1 w 2"/>
                  <a:gd name="T7" fmla="*/ 3 h 4"/>
                  <a:gd name="T8" fmla="*/ 0 w 2"/>
                  <a:gd name="T9" fmla="*/ 4 h 4"/>
                  <a:gd name="T10" fmla="*/ 0 w 2"/>
                  <a:gd name="T11" fmla="*/ 3 h 4"/>
                  <a:gd name="T12" fmla="*/ 0 w 2"/>
                  <a:gd name="T13" fmla="*/ 2 h 4"/>
                  <a:gd name="T14" fmla="*/ 0 w 2"/>
                  <a:gd name="T15" fmla="*/ 2 h 4"/>
                  <a:gd name="T16" fmla="*/ 0 w 2"/>
                  <a:gd name="T17" fmla="*/ 1 h 4"/>
                  <a:gd name="T18" fmla="*/ 2 w 2"/>
                  <a:gd name="T1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4">
                    <a:moveTo>
                      <a:pt x="2" y="0"/>
                    </a:moveTo>
                    <a:cubicBezTo>
                      <a:pt x="2" y="0"/>
                      <a:pt x="2" y="1"/>
                      <a:pt x="2" y="2"/>
                    </a:cubicBezTo>
                    <a:cubicBezTo>
                      <a:pt x="2" y="2"/>
                      <a:pt x="2" y="3"/>
                      <a:pt x="2" y="3"/>
                    </a:cubicBezTo>
                    <a:cubicBezTo>
                      <a:pt x="1" y="3"/>
                      <a:pt x="1" y="3"/>
                      <a:pt x="1" y="3"/>
                    </a:cubicBezTo>
                    <a:cubicBezTo>
                      <a:pt x="1" y="4"/>
                      <a:pt x="0" y="4"/>
                      <a:pt x="0" y="4"/>
                    </a:cubicBezTo>
                    <a:cubicBezTo>
                      <a:pt x="0" y="3"/>
                      <a:pt x="0" y="3"/>
                      <a:pt x="0" y="3"/>
                    </a:cubicBezTo>
                    <a:cubicBezTo>
                      <a:pt x="0" y="3"/>
                      <a:pt x="0" y="3"/>
                      <a:pt x="0" y="2"/>
                    </a:cubicBezTo>
                    <a:cubicBezTo>
                      <a:pt x="0" y="2"/>
                      <a:pt x="0" y="2"/>
                      <a:pt x="0" y="2"/>
                    </a:cubicBezTo>
                    <a:cubicBezTo>
                      <a:pt x="0" y="2"/>
                      <a:pt x="0" y="1"/>
                      <a:pt x="0" y="1"/>
                    </a:cubicBezTo>
                    <a:cubicBezTo>
                      <a:pt x="1" y="0"/>
                      <a:pt x="2" y="0"/>
                      <a:pt x="2" y="0"/>
                    </a:cubicBezTo>
                    <a:close/>
                  </a:path>
                </a:pathLst>
              </a:custGeom>
              <a:solidFill>
                <a:srgbClr val="FFE7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76" name="Group 75">
              <a:extLst>
                <a:ext uri="{FF2B5EF4-FFF2-40B4-BE49-F238E27FC236}">
                  <a16:creationId xmlns:a16="http://schemas.microsoft.com/office/drawing/2014/main" id="{92D14920-A60D-04BD-BE65-BF972FAE712F}"/>
                </a:ext>
              </a:extLst>
            </p:cNvPr>
            <p:cNvGrpSpPr/>
            <p:nvPr/>
          </p:nvGrpSpPr>
          <p:grpSpPr>
            <a:xfrm rot="242454">
              <a:off x="8858739" y="3940760"/>
              <a:ext cx="861920" cy="861919"/>
              <a:chOff x="6943823" y="3183739"/>
              <a:chExt cx="1110191" cy="1110190"/>
            </a:xfrm>
          </p:grpSpPr>
          <p:sp>
            <p:nvSpPr>
              <p:cNvPr id="127" name="Freeform 855">
                <a:extLst>
                  <a:ext uri="{FF2B5EF4-FFF2-40B4-BE49-F238E27FC236}">
                    <a16:creationId xmlns:a16="http://schemas.microsoft.com/office/drawing/2014/main" id="{D48E5372-CBB2-2FD6-F5E3-425654A5893D}"/>
                  </a:ext>
                </a:extLst>
              </p:cNvPr>
              <p:cNvSpPr>
                <a:spLocks/>
              </p:cNvSpPr>
              <p:nvPr/>
            </p:nvSpPr>
            <p:spPr bwMode="auto">
              <a:xfrm>
                <a:off x="6943823" y="3183739"/>
                <a:ext cx="1110190" cy="1110190"/>
              </a:xfrm>
              <a:custGeom>
                <a:avLst/>
                <a:gdLst>
                  <a:gd name="T0" fmla="*/ 113 w 127"/>
                  <a:gd name="T1" fmla="*/ 90 h 127"/>
                  <a:gd name="T2" fmla="*/ 38 w 127"/>
                  <a:gd name="T3" fmla="*/ 113 h 127"/>
                  <a:gd name="T4" fmla="*/ 15 w 127"/>
                  <a:gd name="T5" fmla="*/ 37 h 127"/>
                  <a:gd name="T6" fmla="*/ 90 w 127"/>
                  <a:gd name="T7" fmla="*/ 15 h 127"/>
                  <a:gd name="T8" fmla="*/ 113 w 127"/>
                  <a:gd name="T9" fmla="*/ 90 h 127"/>
                </a:gdLst>
                <a:ahLst/>
                <a:cxnLst>
                  <a:cxn ang="0">
                    <a:pos x="T0" y="T1"/>
                  </a:cxn>
                  <a:cxn ang="0">
                    <a:pos x="T2" y="T3"/>
                  </a:cxn>
                  <a:cxn ang="0">
                    <a:pos x="T4" y="T5"/>
                  </a:cxn>
                  <a:cxn ang="0">
                    <a:pos x="T6" y="T7"/>
                  </a:cxn>
                  <a:cxn ang="0">
                    <a:pos x="T8" y="T9"/>
                  </a:cxn>
                </a:cxnLst>
                <a:rect l="0" t="0" r="r" b="b"/>
                <a:pathLst>
                  <a:path w="127" h="127">
                    <a:moveTo>
                      <a:pt x="113" y="90"/>
                    </a:moveTo>
                    <a:cubicBezTo>
                      <a:pt x="98" y="117"/>
                      <a:pt x="65" y="127"/>
                      <a:pt x="38" y="113"/>
                    </a:cubicBezTo>
                    <a:cubicBezTo>
                      <a:pt x="10" y="98"/>
                      <a:pt x="0" y="65"/>
                      <a:pt x="15" y="37"/>
                    </a:cubicBezTo>
                    <a:cubicBezTo>
                      <a:pt x="29" y="10"/>
                      <a:pt x="63" y="0"/>
                      <a:pt x="90" y="15"/>
                    </a:cubicBezTo>
                    <a:cubicBezTo>
                      <a:pt x="117" y="29"/>
                      <a:pt x="127" y="63"/>
                      <a:pt x="113" y="90"/>
                    </a:cubicBezTo>
                  </a:path>
                </a:pathLst>
              </a:custGeom>
              <a:solidFill>
                <a:srgbClr val="FEDF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 name="Freeform 856">
                <a:extLst>
                  <a:ext uri="{FF2B5EF4-FFF2-40B4-BE49-F238E27FC236}">
                    <a16:creationId xmlns:a16="http://schemas.microsoft.com/office/drawing/2014/main" id="{9F120D29-B449-526B-24FA-83DA1D8AABBF}"/>
                  </a:ext>
                </a:extLst>
              </p:cNvPr>
              <p:cNvSpPr>
                <a:spLocks/>
              </p:cNvSpPr>
              <p:nvPr/>
            </p:nvSpPr>
            <p:spPr bwMode="auto">
              <a:xfrm>
                <a:off x="7063705" y="3183739"/>
                <a:ext cx="990309" cy="787036"/>
              </a:xfrm>
              <a:custGeom>
                <a:avLst/>
                <a:gdLst>
                  <a:gd name="T0" fmla="*/ 76 w 113"/>
                  <a:gd name="T1" fmla="*/ 15 h 90"/>
                  <a:gd name="T2" fmla="*/ 99 w 113"/>
                  <a:gd name="T3" fmla="*/ 90 h 90"/>
                  <a:gd name="T4" fmla="*/ 99 w 113"/>
                  <a:gd name="T5" fmla="*/ 90 h 90"/>
                  <a:gd name="T6" fmla="*/ 76 w 113"/>
                  <a:gd name="T7" fmla="*/ 15 h 90"/>
                  <a:gd name="T8" fmla="*/ 1 w 113"/>
                  <a:gd name="T9" fmla="*/ 37 h 90"/>
                  <a:gd name="T10" fmla="*/ 0 w 113"/>
                  <a:gd name="T11" fmla="*/ 38 h 90"/>
                  <a:gd name="T12" fmla="*/ 76 w 113"/>
                  <a:gd name="T13" fmla="*/ 15 h 90"/>
                </a:gdLst>
                <a:ahLst/>
                <a:cxnLst>
                  <a:cxn ang="0">
                    <a:pos x="T0" y="T1"/>
                  </a:cxn>
                  <a:cxn ang="0">
                    <a:pos x="T2" y="T3"/>
                  </a:cxn>
                  <a:cxn ang="0">
                    <a:pos x="T4" y="T5"/>
                  </a:cxn>
                  <a:cxn ang="0">
                    <a:pos x="T6" y="T7"/>
                  </a:cxn>
                  <a:cxn ang="0">
                    <a:pos x="T8" y="T9"/>
                  </a:cxn>
                  <a:cxn ang="0">
                    <a:pos x="T10" y="T11"/>
                  </a:cxn>
                  <a:cxn ang="0">
                    <a:pos x="T12" y="T13"/>
                  </a:cxn>
                </a:cxnLst>
                <a:rect l="0" t="0" r="r" b="b"/>
                <a:pathLst>
                  <a:path w="113" h="90">
                    <a:moveTo>
                      <a:pt x="76" y="15"/>
                    </a:moveTo>
                    <a:cubicBezTo>
                      <a:pt x="103" y="30"/>
                      <a:pt x="113" y="63"/>
                      <a:pt x="99" y="90"/>
                    </a:cubicBezTo>
                    <a:cubicBezTo>
                      <a:pt x="99" y="90"/>
                      <a:pt x="99" y="90"/>
                      <a:pt x="99" y="90"/>
                    </a:cubicBezTo>
                    <a:cubicBezTo>
                      <a:pt x="113" y="63"/>
                      <a:pt x="103" y="29"/>
                      <a:pt x="76" y="15"/>
                    </a:cubicBezTo>
                    <a:cubicBezTo>
                      <a:pt x="49" y="0"/>
                      <a:pt x="15" y="10"/>
                      <a:pt x="1" y="37"/>
                    </a:cubicBezTo>
                    <a:cubicBezTo>
                      <a:pt x="1" y="38"/>
                      <a:pt x="0" y="38"/>
                      <a:pt x="0" y="38"/>
                    </a:cubicBezTo>
                    <a:cubicBezTo>
                      <a:pt x="15" y="11"/>
                      <a:pt x="49" y="1"/>
                      <a:pt x="76" y="15"/>
                    </a:cubicBezTo>
                  </a:path>
                </a:pathLst>
              </a:custGeom>
              <a:solidFill>
                <a:srgbClr val="FEEA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 name="Freeform 857">
                <a:extLst>
                  <a:ext uri="{FF2B5EF4-FFF2-40B4-BE49-F238E27FC236}">
                    <a16:creationId xmlns:a16="http://schemas.microsoft.com/office/drawing/2014/main" id="{3DAB3E79-82A6-FBC8-8B25-89F2B3C852AE}"/>
                  </a:ext>
                </a:extLst>
              </p:cNvPr>
              <p:cNvSpPr>
                <a:spLocks/>
              </p:cNvSpPr>
              <p:nvPr/>
            </p:nvSpPr>
            <p:spPr bwMode="auto">
              <a:xfrm>
                <a:off x="7058491" y="3287982"/>
                <a:ext cx="891279" cy="901704"/>
              </a:xfrm>
              <a:custGeom>
                <a:avLst/>
                <a:gdLst>
                  <a:gd name="T0" fmla="*/ 30 w 102"/>
                  <a:gd name="T1" fmla="*/ 91 h 103"/>
                  <a:gd name="T2" fmla="*/ 11 w 102"/>
                  <a:gd name="T3" fmla="*/ 31 h 103"/>
                  <a:gd name="T4" fmla="*/ 72 w 102"/>
                  <a:gd name="T5" fmla="*/ 12 h 103"/>
                  <a:gd name="T6" fmla="*/ 90 w 102"/>
                  <a:gd name="T7" fmla="*/ 73 h 103"/>
                  <a:gd name="T8" fmla="*/ 30 w 102"/>
                  <a:gd name="T9" fmla="*/ 91 h 103"/>
                </a:gdLst>
                <a:ahLst/>
                <a:cxnLst>
                  <a:cxn ang="0">
                    <a:pos x="T0" y="T1"/>
                  </a:cxn>
                  <a:cxn ang="0">
                    <a:pos x="T2" y="T3"/>
                  </a:cxn>
                  <a:cxn ang="0">
                    <a:pos x="T4" y="T5"/>
                  </a:cxn>
                  <a:cxn ang="0">
                    <a:pos x="T6" y="T7"/>
                  </a:cxn>
                  <a:cxn ang="0">
                    <a:pos x="T8" y="T9"/>
                  </a:cxn>
                </a:cxnLst>
                <a:rect l="0" t="0" r="r" b="b"/>
                <a:pathLst>
                  <a:path w="102" h="103">
                    <a:moveTo>
                      <a:pt x="30" y="91"/>
                    </a:moveTo>
                    <a:cubicBezTo>
                      <a:pt x="8" y="80"/>
                      <a:pt x="0" y="52"/>
                      <a:pt x="11" y="31"/>
                    </a:cubicBezTo>
                    <a:cubicBezTo>
                      <a:pt x="23" y="9"/>
                      <a:pt x="50" y="0"/>
                      <a:pt x="72" y="12"/>
                    </a:cubicBezTo>
                    <a:cubicBezTo>
                      <a:pt x="94" y="24"/>
                      <a:pt x="102" y="51"/>
                      <a:pt x="90" y="73"/>
                    </a:cubicBezTo>
                    <a:cubicBezTo>
                      <a:pt x="79" y="95"/>
                      <a:pt x="52" y="103"/>
                      <a:pt x="30" y="91"/>
                    </a:cubicBezTo>
                  </a:path>
                </a:pathLst>
              </a:custGeom>
              <a:solidFill>
                <a:srgbClr val="E7BD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 name="Freeform 858">
                <a:extLst>
                  <a:ext uri="{FF2B5EF4-FFF2-40B4-BE49-F238E27FC236}">
                    <a16:creationId xmlns:a16="http://schemas.microsoft.com/office/drawing/2014/main" id="{543EA3A7-7C5C-338F-075B-0F6209B9000D}"/>
                  </a:ext>
                </a:extLst>
              </p:cNvPr>
              <p:cNvSpPr>
                <a:spLocks/>
              </p:cNvSpPr>
              <p:nvPr/>
            </p:nvSpPr>
            <p:spPr bwMode="auto">
              <a:xfrm>
                <a:off x="7152310" y="3287982"/>
                <a:ext cx="797461" cy="646307"/>
              </a:xfrm>
              <a:custGeom>
                <a:avLst/>
                <a:gdLst>
                  <a:gd name="T0" fmla="*/ 60 w 91"/>
                  <a:gd name="T1" fmla="*/ 14 h 74"/>
                  <a:gd name="T2" fmla="*/ 79 w 91"/>
                  <a:gd name="T3" fmla="*/ 74 h 74"/>
                  <a:gd name="T4" fmla="*/ 79 w 91"/>
                  <a:gd name="T5" fmla="*/ 73 h 74"/>
                  <a:gd name="T6" fmla="*/ 61 w 91"/>
                  <a:gd name="T7" fmla="*/ 12 h 74"/>
                  <a:gd name="T8" fmla="*/ 0 w 91"/>
                  <a:gd name="T9" fmla="*/ 31 h 74"/>
                  <a:gd name="T10" fmla="*/ 0 w 91"/>
                  <a:gd name="T11" fmla="*/ 32 h 74"/>
                  <a:gd name="T12" fmla="*/ 60 w 91"/>
                  <a:gd name="T13" fmla="*/ 14 h 74"/>
                </a:gdLst>
                <a:ahLst/>
                <a:cxnLst>
                  <a:cxn ang="0">
                    <a:pos x="T0" y="T1"/>
                  </a:cxn>
                  <a:cxn ang="0">
                    <a:pos x="T2" y="T3"/>
                  </a:cxn>
                  <a:cxn ang="0">
                    <a:pos x="T4" y="T5"/>
                  </a:cxn>
                  <a:cxn ang="0">
                    <a:pos x="T6" y="T7"/>
                  </a:cxn>
                  <a:cxn ang="0">
                    <a:pos x="T8" y="T9"/>
                  </a:cxn>
                  <a:cxn ang="0">
                    <a:pos x="T10" y="T11"/>
                  </a:cxn>
                  <a:cxn ang="0">
                    <a:pos x="T12" y="T13"/>
                  </a:cxn>
                </a:cxnLst>
                <a:rect l="0" t="0" r="r" b="b"/>
                <a:pathLst>
                  <a:path w="91" h="74">
                    <a:moveTo>
                      <a:pt x="60" y="14"/>
                    </a:moveTo>
                    <a:cubicBezTo>
                      <a:pt x="81" y="25"/>
                      <a:pt x="90" y="52"/>
                      <a:pt x="79" y="74"/>
                    </a:cubicBezTo>
                    <a:cubicBezTo>
                      <a:pt x="79" y="73"/>
                      <a:pt x="79" y="73"/>
                      <a:pt x="79" y="73"/>
                    </a:cubicBezTo>
                    <a:cubicBezTo>
                      <a:pt x="91" y="51"/>
                      <a:pt x="83" y="24"/>
                      <a:pt x="61" y="12"/>
                    </a:cubicBezTo>
                    <a:cubicBezTo>
                      <a:pt x="39" y="0"/>
                      <a:pt x="12" y="9"/>
                      <a:pt x="0" y="31"/>
                    </a:cubicBezTo>
                    <a:cubicBezTo>
                      <a:pt x="0" y="31"/>
                      <a:pt x="0" y="31"/>
                      <a:pt x="0" y="32"/>
                    </a:cubicBezTo>
                    <a:cubicBezTo>
                      <a:pt x="12" y="10"/>
                      <a:pt x="38" y="3"/>
                      <a:pt x="60" y="14"/>
                    </a:cubicBezTo>
                  </a:path>
                </a:pathLst>
              </a:custGeom>
              <a:solidFill>
                <a:srgbClr val="D2AD2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 name="Freeform 859">
                <a:extLst>
                  <a:ext uri="{FF2B5EF4-FFF2-40B4-BE49-F238E27FC236}">
                    <a16:creationId xmlns:a16="http://schemas.microsoft.com/office/drawing/2014/main" id="{F9F67E4B-7C62-9BE4-806D-6878B0F8789E}"/>
                  </a:ext>
                </a:extLst>
              </p:cNvPr>
              <p:cNvSpPr>
                <a:spLocks noEditPoints="1"/>
              </p:cNvSpPr>
              <p:nvPr/>
            </p:nvSpPr>
            <p:spPr bwMode="auto">
              <a:xfrm>
                <a:off x="7282615" y="3486043"/>
                <a:ext cx="448245" cy="521215"/>
              </a:xfrm>
              <a:custGeom>
                <a:avLst/>
                <a:gdLst>
                  <a:gd name="T0" fmla="*/ 23 w 51"/>
                  <a:gd name="T1" fmla="*/ 45 h 59"/>
                  <a:gd name="T2" fmla="*/ 20 w 51"/>
                  <a:gd name="T3" fmla="*/ 44 h 59"/>
                  <a:gd name="T4" fmla="*/ 26 w 51"/>
                  <a:gd name="T5" fmla="*/ 35 h 59"/>
                  <a:gd name="T6" fmla="*/ 27 w 51"/>
                  <a:gd name="T7" fmla="*/ 42 h 59"/>
                  <a:gd name="T8" fmla="*/ 23 w 51"/>
                  <a:gd name="T9" fmla="*/ 45 h 59"/>
                  <a:gd name="T10" fmla="*/ 26 w 51"/>
                  <a:gd name="T11" fmla="*/ 22 h 59"/>
                  <a:gd name="T12" fmla="*/ 26 w 51"/>
                  <a:gd name="T13" fmla="*/ 22 h 59"/>
                  <a:gd name="T14" fmla="*/ 25 w 51"/>
                  <a:gd name="T15" fmla="*/ 15 h 59"/>
                  <a:gd name="T16" fmla="*/ 28 w 51"/>
                  <a:gd name="T17" fmla="*/ 12 h 59"/>
                  <a:gd name="T18" fmla="*/ 28 w 51"/>
                  <a:gd name="T19" fmla="*/ 12 h 59"/>
                  <a:gd name="T20" fmla="*/ 32 w 51"/>
                  <a:gd name="T21" fmla="*/ 13 h 59"/>
                  <a:gd name="T22" fmla="*/ 26 w 51"/>
                  <a:gd name="T23" fmla="*/ 22 h 59"/>
                  <a:gd name="T24" fmla="*/ 40 w 51"/>
                  <a:gd name="T25" fmla="*/ 0 h 59"/>
                  <a:gd name="T26" fmla="*/ 37 w 51"/>
                  <a:gd name="T27" fmla="*/ 6 h 59"/>
                  <a:gd name="T28" fmla="*/ 27 w 51"/>
                  <a:gd name="T29" fmla="*/ 2 h 59"/>
                  <a:gd name="T30" fmla="*/ 16 w 51"/>
                  <a:gd name="T31" fmla="*/ 10 h 59"/>
                  <a:gd name="T32" fmla="*/ 19 w 51"/>
                  <a:gd name="T33" fmla="*/ 28 h 59"/>
                  <a:gd name="T34" fmla="*/ 21 w 51"/>
                  <a:gd name="T35" fmla="*/ 30 h 59"/>
                  <a:gd name="T36" fmla="*/ 14 w 51"/>
                  <a:gd name="T37" fmla="*/ 41 h 59"/>
                  <a:gd name="T38" fmla="*/ 11 w 51"/>
                  <a:gd name="T39" fmla="*/ 39 h 59"/>
                  <a:gd name="T40" fmla="*/ 6 w 51"/>
                  <a:gd name="T41" fmla="*/ 36 h 59"/>
                  <a:gd name="T42" fmla="*/ 4 w 51"/>
                  <a:gd name="T43" fmla="*/ 36 h 59"/>
                  <a:gd name="T44" fmla="*/ 0 w 51"/>
                  <a:gd name="T45" fmla="*/ 42 h 59"/>
                  <a:gd name="T46" fmla="*/ 1 w 51"/>
                  <a:gd name="T47" fmla="*/ 43 h 59"/>
                  <a:gd name="T48" fmla="*/ 9 w 51"/>
                  <a:gd name="T49" fmla="*/ 49 h 59"/>
                  <a:gd name="T50" fmla="*/ 5 w 51"/>
                  <a:gd name="T51" fmla="*/ 55 h 59"/>
                  <a:gd name="T52" fmla="*/ 11 w 51"/>
                  <a:gd name="T53" fmla="*/ 59 h 59"/>
                  <a:gd name="T54" fmla="*/ 15 w 51"/>
                  <a:gd name="T55" fmla="*/ 52 h 59"/>
                  <a:gd name="T56" fmla="*/ 25 w 51"/>
                  <a:gd name="T57" fmla="*/ 55 h 59"/>
                  <a:gd name="T58" fmla="*/ 36 w 51"/>
                  <a:gd name="T59" fmla="*/ 47 h 59"/>
                  <a:gd name="T60" fmla="*/ 33 w 51"/>
                  <a:gd name="T61" fmla="*/ 29 h 59"/>
                  <a:gd name="T62" fmla="*/ 31 w 51"/>
                  <a:gd name="T63" fmla="*/ 27 h 59"/>
                  <a:gd name="T64" fmla="*/ 38 w 51"/>
                  <a:gd name="T65" fmla="*/ 17 h 59"/>
                  <a:gd name="T66" fmla="*/ 45 w 51"/>
                  <a:gd name="T67" fmla="*/ 21 h 59"/>
                  <a:gd name="T68" fmla="*/ 46 w 51"/>
                  <a:gd name="T69" fmla="*/ 22 h 59"/>
                  <a:gd name="T70" fmla="*/ 51 w 51"/>
                  <a:gd name="T71" fmla="*/ 15 h 59"/>
                  <a:gd name="T72" fmla="*/ 49 w 51"/>
                  <a:gd name="T73" fmla="*/ 14 h 59"/>
                  <a:gd name="T74" fmla="*/ 43 w 51"/>
                  <a:gd name="T75" fmla="*/ 9 h 59"/>
                  <a:gd name="T76" fmla="*/ 46 w 51"/>
                  <a:gd name="T77" fmla="*/ 3 h 59"/>
                  <a:gd name="T78" fmla="*/ 40 w 51"/>
                  <a:gd name="T79"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1" h="59">
                    <a:moveTo>
                      <a:pt x="23" y="45"/>
                    </a:moveTo>
                    <a:cubicBezTo>
                      <a:pt x="23" y="45"/>
                      <a:pt x="21" y="45"/>
                      <a:pt x="20" y="44"/>
                    </a:cubicBezTo>
                    <a:cubicBezTo>
                      <a:pt x="26" y="35"/>
                      <a:pt x="26" y="35"/>
                      <a:pt x="26" y="35"/>
                    </a:cubicBezTo>
                    <a:cubicBezTo>
                      <a:pt x="28" y="37"/>
                      <a:pt x="29" y="38"/>
                      <a:pt x="27" y="42"/>
                    </a:cubicBezTo>
                    <a:cubicBezTo>
                      <a:pt x="26" y="44"/>
                      <a:pt x="25" y="45"/>
                      <a:pt x="23" y="45"/>
                    </a:cubicBezTo>
                    <a:moveTo>
                      <a:pt x="26" y="22"/>
                    </a:moveTo>
                    <a:cubicBezTo>
                      <a:pt x="26" y="22"/>
                      <a:pt x="26" y="22"/>
                      <a:pt x="26" y="22"/>
                    </a:cubicBezTo>
                    <a:cubicBezTo>
                      <a:pt x="23" y="20"/>
                      <a:pt x="23" y="19"/>
                      <a:pt x="25" y="15"/>
                    </a:cubicBezTo>
                    <a:cubicBezTo>
                      <a:pt x="26" y="12"/>
                      <a:pt x="27" y="12"/>
                      <a:pt x="28" y="12"/>
                    </a:cubicBezTo>
                    <a:cubicBezTo>
                      <a:pt x="28" y="12"/>
                      <a:pt x="28" y="12"/>
                      <a:pt x="28" y="12"/>
                    </a:cubicBezTo>
                    <a:cubicBezTo>
                      <a:pt x="29" y="12"/>
                      <a:pt x="30" y="12"/>
                      <a:pt x="32" y="13"/>
                    </a:cubicBezTo>
                    <a:cubicBezTo>
                      <a:pt x="26" y="22"/>
                      <a:pt x="26" y="22"/>
                      <a:pt x="26" y="22"/>
                    </a:cubicBezTo>
                    <a:moveTo>
                      <a:pt x="40" y="0"/>
                    </a:moveTo>
                    <a:cubicBezTo>
                      <a:pt x="37" y="6"/>
                      <a:pt x="37" y="6"/>
                      <a:pt x="37" y="6"/>
                    </a:cubicBezTo>
                    <a:cubicBezTo>
                      <a:pt x="33" y="4"/>
                      <a:pt x="30" y="2"/>
                      <a:pt x="27" y="2"/>
                    </a:cubicBezTo>
                    <a:cubicBezTo>
                      <a:pt x="23" y="2"/>
                      <a:pt x="19" y="4"/>
                      <a:pt x="16" y="10"/>
                    </a:cubicBezTo>
                    <a:cubicBezTo>
                      <a:pt x="12" y="18"/>
                      <a:pt x="13" y="23"/>
                      <a:pt x="19" y="28"/>
                    </a:cubicBezTo>
                    <a:cubicBezTo>
                      <a:pt x="21" y="30"/>
                      <a:pt x="21" y="30"/>
                      <a:pt x="21" y="30"/>
                    </a:cubicBezTo>
                    <a:cubicBezTo>
                      <a:pt x="14" y="41"/>
                      <a:pt x="14" y="41"/>
                      <a:pt x="14" y="41"/>
                    </a:cubicBezTo>
                    <a:cubicBezTo>
                      <a:pt x="13" y="41"/>
                      <a:pt x="12" y="40"/>
                      <a:pt x="11" y="39"/>
                    </a:cubicBezTo>
                    <a:cubicBezTo>
                      <a:pt x="9" y="38"/>
                      <a:pt x="8" y="38"/>
                      <a:pt x="6" y="36"/>
                    </a:cubicBezTo>
                    <a:cubicBezTo>
                      <a:pt x="4" y="36"/>
                      <a:pt x="4" y="36"/>
                      <a:pt x="4" y="36"/>
                    </a:cubicBezTo>
                    <a:cubicBezTo>
                      <a:pt x="0" y="42"/>
                      <a:pt x="0" y="42"/>
                      <a:pt x="0" y="42"/>
                    </a:cubicBezTo>
                    <a:cubicBezTo>
                      <a:pt x="1" y="43"/>
                      <a:pt x="1" y="43"/>
                      <a:pt x="1" y="43"/>
                    </a:cubicBezTo>
                    <a:cubicBezTo>
                      <a:pt x="4" y="46"/>
                      <a:pt x="7" y="47"/>
                      <a:pt x="9" y="49"/>
                    </a:cubicBezTo>
                    <a:cubicBezTo>
                      <a:pt x="5" y="55"/>
                      <a:pt x="5" y="55"/>
                      <a:pt x="5" y="55"/>
                    </a:cubicBezTo>
                    <a:cubicBezTo>
                      <a:pt x="11" y="59"/>
                      <a:pt x="11" y="59"/>
                      <a:pt x="11" y="59"/>
                    </a:cubicBezTo>
                    <a:cubicBezTo>
                      <a:pt x="15" y="52"/>
                      <a:pt x="15" y="52"/>
                      <a:pt x="15" y="52"/>
                    </a:cubicBezTo>
                    <a:cubicBezTo>
                      <a:pt x="19" y="54"/>
                      <a:pt x="22" y="55"/>
                      <a:pt x="25" y="55"/>
                    </a:cubicBezTo>
                    <a:cubicBezTo>
                      <a:pt x="29" y="55"/>
                      <a:pt x="32" y="53"/>
                      <a:pt x="36" y="47"/>
                    </a:cubicBezTo>
                    <a:cubicBezTo>
                      <a:pt x="40" y="39"/>
                      <a:pt x="39" y="34"/>
                      <a:pt x="33" y="29"/>
                    </a:cubicBezTo>
                    <a:cubicBezTo>
                      <a:pt x="31" y="27"/>
                      <a:pt x="31" y="27"/>
                      <a:pt x="31" y="27"/>
                    </a:cubicBezTo>
                    <a:cubicBezTo>
                      <a:pt x="38" y="17"/>
                      <a:pt x="38" y="17"/>
                      <a:pt x="38" y="17"/>
                    </a:cubicBezTo>
                    <a:cubicBezTo>
                      <a:pt x="41" y="18"/>
                      <a:pt x="43" y="20"/>
                      <a:pt x="45" y="21"/>
                    </a:cubicBezTo>
                    <a:cubicBezTo>
                      <a:pt x="46" y="22"/>
                      <a:pt x="46" y="22"/>
                      <a:pt x="46" y="22"/>
                    </a:cubicBezTo>
                    <a:cubicBezTo>
                      <a:pt x="51" y="15"/>
                      <a:pt x="51" y="15"/>
                      <a:pt x="51" y="15"/>
                    </a:cubicBezTo>
                    <a:cubicBezTo>
                      <a:pt x="49" y="14"/>
                      <a:pt x="49" y="14"/>
                      <a:pt x="49" y="14"/>
                    </a:cubicBezTo>
                    <a:cubicBezTo>
                      <a:pt x="47" y="12"/>
                      <a:pt x="45" y="11"/>
                      <a:pt x="43" y="9"/>
                    </a:cubicBezTo>
                    <a:cubicBezTo>
                      <a:pt x="46" y="3"/>
                      <a:pt x="46" y="3"/>
                      <a:pt x="46" y="3"/>
                    </a:cubicBezTo>
                    <a:cubicBezTo>
                      <a:pt x="40" y="0"/>
                      <a:pt x="40" y="0"/>
                      <a:pt x="40" y="0"/>
                    </a:cubicBezTo>
                  </a:path>
                </a:pathLst>
              </a:custGeom>
              <a:solidFill>
                <a:srgbClr val="C18F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2" name="Freeform 860">
                <a:extLst>
                  <a:ext uri="{FF2B5EF4-FFF2-40B4-BE49-F238E27FC236}">
                    <a16:creationId xmlns:a16="http://schemas.microsoft.com/office/drawing/2014/main" id="{2DA8F79B-FE52-10C5-F0CB-3991F4F404C3}"/>
                  </a:ext>
                </a:extLst>
              </p:cNvPr>
              <p:cNvSpPr>
                <a:spLocks noEditPoints="1"/>
              </p:cNvSpPr>
              <p:nvPr/>
            </p:nvSpPr>
            <p:spPr bwMode="auto">
              <a:xfrm>
                <a:off x="7303464" y="3486043"/>
                <a:ext cx="443034" cy="526429"/>
              </a:xfrm>
              <a:custGeom>
                <a:avLst/>
                <a:gdLst>
                  <a:gd name="T0" fmla="*/ 33 w 51"/>
                  <a:gd name="T1" fmla="*/ 30 h 60"/>
                  <a:gd name="T2" fmla="*/ 31 w 51"/>
                  <a:gd name="T3" fmla="*/ 28 h 60"/>
                  <a:gd name="T4" fmla="*/ 38 w 51"/>
                  <a:gd name="T5" fmla="*/ 18 h 60"/>
                  <a:gd name="T6" fmla="*/ 45 w 51"/>
                  <a:gd name="T7" fmla="*/ 22 h 60"/>
                  <a:gd name="T8" fmla="*/ 46 w 51"/>
                  <a:gd name="T9" fmla="*/ 23 h 60"/>
                  <a:gd name="T10" fmla="*/ 51 w 51"/>
                  <a:gd name="T11" fmla="*/ 16 h 60"/>
                  <a:gd name="T12" fmla="*/ 49 w 51"/>
                  <a:gd name="T13" fmla="*/ 15 h 60"/>
                  <a:gd name="T14" fmla="*/ 43 w 51"/>
                  <a:gd name="T15" fmla="*/ 10 h 60"/>
                  <a:gd name="T16" fmla="*/ 46 w 51"/>
                  <a:gd name="T17" fmla="*/ 4 h 60"/>
                  <a:gd name="T18" fmla="*/ 40 w 51"/>
                  <a:gd name="T19" fmla="*/ 1 h 60"/>
                  <a:gd name="T20" fmla="*/ 37 w 51"/>
                  <a:gd name="T21" fmla="*/ 7 h 60"/>
                  <a:gd name="T22" fmla="*/ 16 w 51"/>
                  <a:gd name="T23" fmla="*/ 12 h 60"/>
                  <a:gd name="T24" fmla="*/ 18 w 51"/>
                  <a:gd name="T25" fmla="*/ 29 h 60"/>
                  <a:gd name="T26" fmla="*/ 21 w 51"/>
                  <a:gd name="T27" fmla="*/ 31 h 60"/>
                  <a:gd name="T28" fmla="*/ 14 w 51"/>
                  <a:gd name="T29" fmla="*/ 42 h 60"/>
                  <a:gd name="T30" fmla="*/ 10 w 51"/>
                  <a:gd name="T31" fmla="*/ 40 h 60"/>
                  <a:gd name="T32" fmla="*/ 6 w 51"/>
                  <a:gd name="T33" fmla="*/ 37 h 60"/>
                  <a:gd name="T34" fmla="*/ 4 w 51"/>
                  <a:gd name="T35" fmla="*/ 37 h 60"/>
                  <a:gd name="T36" fmla="*/ 0 w 51"/>
                  <a:gd name="T37" fmla="*/ 43 h 60"/>
                  <a:gd name="T38" fmla="*/ 1 w 51"/>
                  <a:gd name="T39" fmla="*/ 44 h 60"/>
                  <a:gd name="T40" fmla="*/ 9 w 51"/>
                  <a:gd name="T41" fmla="*/ 50 h 60"/>
                  <a:gd name="T42" fmla="*/ 4 w 51"/>
                  <a:gd name="T43" fmla="*/ 56 h 60"/>
                  <a:gd name="T44" fmla="*/ 11 w 51"/>
                  <a:gd name="T45" fmla="*/ 60 h 60"/>
                  <a:gd name="T46" fmla="*/ 15 w 51"/>
                  <a:gd name="T47" fmla="*/ 53 h 60"/>
                  <a:gd name="T48" fmla="*/ 36 w 51"/>
                  <a:gd name="T49" fmla="*/ 48 h 60"/>
                  <a:gd name="T50" fmla="*/ 33 w 51"/>
                  <a:gd name="T51" fmla="*/ 30 h 60"/>
                  <a:gd name="T52" fmla="*/ 26 w 51"/>
                  <a:gd name="T53" fmla="*/ 23 h 60"/>
                  <a:gd name="T54" fmla="*/ 25 w 51"/>
                  <a:gd name="T55" fmla="*/ 16 h 60"/>
                  <a:gd name="T56" fmla="*/ 28 w 51"/>
                  <a:gd name="T57" fmla="*/ 13 h 60"/>
                  <a:gd name="T58" fmla="*/ 32 w 51"/>
                  <a:gd name="T59" fmla="*/ 14 h 60"/>
                  <a:gd name="T60" fmla="*/ 26 w 51"/>
                  <a:gd name="T61" fmla="*/ 23 h 60"/>
                  <a:gd name="T62" fmla="*/ 26 w 51"/>
                  <a:gd name="T63" fmla="*/ 36 h 60"/>
                  <a:gd name="T64" fmla="*/ 27 w 51"/>
                  <a:gd name="T65" fmla="*/ 43 h 60"/>
                  <a:gd name="T66" fmla="*/ 20 w 51"/>
                  <a:gd name="T67" fmla="*/ 45 h 60"/>
                  <a:gd name="T68" fmla="*/ 26 w 51"/>
                  <a:gd name="T69" fmla="*/ 36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1" h="60">
                    <a:moveTo>
                      <a:pt x="33" y="30"/>
                    </a:moveTo>
                    <a:cubicBezTo>
                      <a:pt x="31" y="28"/>
                      <a:pt x="31" y="28"/>
                      <a:pt x="31" y="28"/>
                    </a:cubicBezTo>
                    <a:cubicBezTo>
                      <a:pt x="38" y="18"/>
                      <a:pt x="38" y="18"/>
                      <a:pt x="38" y="18"/>
                    </a:cubicBezTo>
                    <a:cubicBezTo>
                      <a:pt x="40" y="19"/>
                      <a:pt x="43" y="21"/>
                      <a:pt x="45" y="22"/>
                    </a:cubicBezTo>
                    <a:cubicBezTo>
                      <a:pt x="46" y="23"/>
                      <a:pt x="46" y="23"/>
                      <a:pt x="46" y="23"/>
                    </a:cubicBezTo>
                    <a:cubicBezTo>
                      <a:pt x="51" y="16"/>
                      <a:pt x="51" y="16"/>
                      <a:pt x="51" y="16"/>
                    </a:cubicBezTo>
                    <a:cubicBezTo>
                      <a:pt x="49" y="15"/>
                      <a:pt x="49" y="15"/>
                      <a:pt x="49" y="15"/>
                    </a:cubicBezTo>
                    <a:cubicBezTo>
                      <a:pt x="47" y="13"/>
                      <a:pt x="45" y="12"/>
                      <a:pt x="43" y="10"/>
                    </a:cubicBezTo>
                    <a:cubicBezTo>
                      <a:pt x="46" y="4"/>
                      <a:pt x="46" y="4"/>
                      <a:pt x="46" y="4"/>
                    </a:cubicBezTo>
                    <a:cubicBezTo>
                      <a:pt x="40" y="1"/>
                      <a:pt x="40" y="1"/>
                      <a:pt x="40" y="1"/>
                    </a:cubicBezTo>
                    <a:cubicBezTo>
                      <a:pt x="37" y="7"/>
                      <a:pt x="37" y="7"/>
                      <a:pt x="37" y="7"/>
                    </a:cubicBezTo>
                    <a:cubicBezTo>
                      <a:pt x="29" y="2"/>
                      <a:pt x="22" y="0"/>
                      <a:pt x="16" y="12"/>
                    </a:cubicBezTo>
                    <a:cubicBezTo>
                      <a:pt x="12" y="19"/>
                      <a:pt x="13" y="24"/>
                      <a:pt x="18" y="29"/>
                    </a:cubicBezTo>
                    <a:cubicBezTo>
                      <a:pt x="21" y="31"/>
                      <a:pt x="21" y="31"/>
                      <a:pt x="21" y="31"/>
                    </a:cubicBezTo>
                    <a:cubicBezTo>
                      <a:pt x="14" y="42"/>
                      <a:pt x="14" y="42"/>
                      <a:pt x="14" y="42"/>
                    </a:cubicBezTo>
                    <a:cubicBezTo>
                      <a:pt x="13" y="42"/>
                      <a:pt x="12" y="41"/>
                      <a:pt x="10" y="40"/>
                    </a:cubicBezTo>
                    <a:cubicBezTo>
                      <a:pt x="9" y="39"/>
                      <a:pt x="8" y="39"/>
                      <a:pt x="6" y="37"/>
                    </a:cubicBezTo>
                    <a:cubicBezTo>
                      <a:pt x="4" y="37"/>
                      <a:pt x="4" y="37"/>
                      <a:pt x="4" y="37"/>
                    </a:cubicBezTo>
                    <a:cubicBezTo>
                      <a:pt x="0" y="43"/>
                      <a:pt x="0" y="43"/>
                      <a:pt x="0" y="43"/>
                    </a:cubicBezTo>
                    <a:cubicBezTo>
                      <a:pt x="1" y="44"/>
                      <a:pt x="1" y="44"/>
                      <a:pt x="1" y="44"/>
                    </a:cubicBezTo>
                    <a:cubicBezTo>
                      <a:pt x="4" y="47"/>
                      <a:pt x="7" y="49"/>
                      <a:pt x="9" y="50"/>
                    </a:cubicBezTo>
                    <a:cubicBezTo>
                      <a:pt x="4" y="56"/>
                      <a:pt x="4" y="56"/>
                      <a:pt x="4" y="56"/>
                    </a:cubicBezTo>
                    <a:cubicBezTo>
                      <a:pt x="11" y="60"/>
                      <a:pt x="11" y="60"/>
                      <a:pt x="11" y="60"/>
                    </a:cubicBezTo>
                    <a:cubicBezTo>
                      <a:pt x="15" y="53"/>
                      <a:pt x="15" y="53"/>
                      <a:pt x="15" y="53"/>
                    </a:cubicBezTo>
                    <a:cubicBezTo>
                      <a:pt x="24" y="58"/>
                      <a:pt x="30" y="58"/>
                      <a:pt x="36" y="48"/>
                    </a:cubicBezTo>
                    <a:cubicBezTo>
                      <a:pt x="40" y="40"/>
                      <a:pt x="39" y="35"/>
                      <a:pt x="33" y="30"/>
                    </a:cubicBezTo>
                    <a:close/>
                    <a:moveTo>
                      <a:pt x="26" y="23"/>
                    </a:moveTo>
                    <a:cubicBezTo>
                      <a:pt x="23" y="21"/>
                      <a:pt x="23" y="20"/>
                      <a:pt x="25" y="16"/>
                    </a:cubicBezTo>
                    <a:cubicBezTo>
                      <a:pt x="26" y="13"/>
                      <a:pt x="27" y="13"/>
                      <a:pt x="28" y="13"/>
                    </a:cubicBezTo>
                    <a:cubicBezTo>
                      <a:pt x="29" y="13"/>
                      <a:pt x="30" y="13"/>
                      <a:pt x="32" y="14"/>
                    </a:cubicBezTo>
                    <a:cubicBezTo>
                      <a:pt x="26" y="23"/>
                      <a:pt x="26" y="23"/>
                      <a:pt x="26" y="23"/>
                    </a:cubicBezTo>
                    <a:close/>
                    <a:moveTo>
                      <a:pt x="26" y="36"/>
                    </a:moveTo>
                    <a:cubicBezTo>
                      <a:pt x="28" y="38"/>
                      <a:pt x="29" y="39"/>
                      <a:pt x="27" y="43"/>
                    </a:cubicBezTo>
                    <a:cubicBezTo>
                      <a:pt x="25" y="47"/>
                      <a:pt x="24" y="47"/>
                      <a:pt x="20" y="45"/>
                    </a:cubicBezTo>
                    <a:lnTo>
                      <a:pt x="26" y="36"/>
                    </a:lnTo>
                    <a:close/>
                  </a:path>
                </a:pathLst>
              </a:custGeom>
              <a:solidFill>
                <a:srgbClr val="FED9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3" name="Freeform 861">
                <a:extLst>
                  <a:ext uri="{FF2B5EF4-FFF2-40B4-BE49-F238E27FC236}">
                    <a16:creationId xmlns:a16="http://schemas.microsoft.com/office/drawing/2014/main" id="{518701BD-BF53-B0A1-C839-7D67567FF06A}"/>
                  </a:ext>
                </a:extLst>
              </p:cNvPr>
              <p:cNvSpPr>
                <a:spLocks/>
              </p:cNvSpPr>
              <p:nvPr/>
            </p:nvSpPr>
            <p:spPr bwMode="auto">
              <a:xfrm>
                <a:off x="7407707" y="3486043"/>
                <a:ext cx="255397" cy="380489"/>
              </a:xfrm>
              <a:custGeom>
                <a:avLst/>
                <a:gdLst>
                  <a:gd name="T0" fmla="*/ 6 w 29"/>
                  <a:gd name="T1" fmla="*/ 29 h 43"/>
                  <a:gd name="T2" fmla="*/ 9 w 29"/>
                  <a:gd name="T3" fmla="*/ 31 h 43"/>
                  <a:gd name="T4" fmla="*/ 2 w 29"/>
                  <a:gd name="T5" fmla="*/ 42 h 43"/>
                  <a:gd name="T6" fmla="*/ 3 w 29"/>
                  <a:gd name="T7" fmla="*/ 43 h 43"/>
                  <a:gd name="T8" fmla="*/ 10 w 29"/>
                  <a:gd name="T9" fmla="*/ 32 h 43"/>
                  <a:gd name="T10" fmla="*/ 7 w 29"/>
                  <a:gd name="T11" fmla="*/ 30 h 43"/>
                  <a:gd name="T12" fmla="*/ 5 w 29"/>
                  <a:gd name="T13" fmla="*/ 12 h 43"/>
                  <a:gd name="T14" fmla="*/ 26 w 29"/>
                  <a:gd name="T15" fmla="*/ 7 h 43"/>
                  <a:gd name="T16" fmla="*/ 29 w 29"/>
                  <a:gd name="T17" fmla="*/ 2 h 43"/>
                  <a:gd name="T18" fmla="*/ 28 w 29"/>
                  <a:gd name="T19" fmla="*/ 1 h 43"/>
                  <a:gd name="T20" fmla="*/ 25 w 29"/>
                  <a:gd name="T21" fmla="*/ 7 h 43"/>
                  <a:gd name="T22" fmla="*/ 4 w 29"/>
                  <a:gd name="T23" fmla="*/ 12 h 43"/>
                  <a:gd name="T24" fmla="*/ 6 w 29"/>
                  <a:gd name="T25" fmla="*/ 29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9" h="43">
                    <a:moveTo>
                      <a:pt x="6" y="29"/>
                    </a:moveTo>
                    <a:cubicBezTo>
                      <a:pt x="9" y="31"/>
                      <a:pt x="9" y="31"/>
                      <a:pt x="9" y="31"/>
                    </a:cubicBezTo>
                    <a:cubicBezTo>
                      <a:pt x="2" y="42"/>
                      <a:pt x="2" y="42"/>
                      <a:pt x="2" y="42"/>
                    </a:cubicBezTo>
                    <a:cubicBezTo>
                      <a:pt x="2" y="42"/>
                      <a:pt x="2" y="42"/>
                      <a:pt x="3" y="43"/>
                    </a:cubicBezTo>
                    <a:cubicBezTo>
                      <a:pt x="10" y="32"/>
                      <a:pt x="10" y="32"/>
                      <a:pt x="10" y="32"/>
                    </a:cubicBezTo>
                    <a:cubicBezTo>
                      <a:pt x="7" y="30"/>
                      <a:pt x="7" y="30"/>
                      <a:pt x="7" y="30"/>
                    </a:cubicBezTo>
                    <a:cubicBezTo>
                      <a:pt x="2" y="25"/>
                      <a:pt x="1" y="19"/>
                      <a:pt x="5" y="12"/>
                    </a:cubicBezTo>
                    <a:cubicBezTo>
                      <a:pt x="11" y="1"/>
                      <a:pt x="18" y="3"/>
                      <a:pt x="26" y="7"/>
                    </a:cubicBezTo>
                    <a:cubicBezTo>
                      <a:pt x="29" y="2"/>
                      <a:pt x="29" y="2"/>
                      <a:pt x="29" y="2"/>
                    </a:cubicBezTo>
                    <a:cubicBezTo>
                      <a:pt x="28" y="1"/>
                      <a:pt x="28" y="1"/>
                      <a:pt x="28" y="1"/>
                    </a:cubicBezTo>
                    <a:cubicBezTo>
                      <a:pt x="25" y="7"/>
                      <a:pt x="25" y="7"/>
                      <a:pt x="25" y="7"/>
                    </a:cubicBezTo>
                    <a:cubicBezTo>
                      <a:pt x="17" y="2"/>
                      <a:pt x="10" y="0"/>
                      <a:pt x="4" y="12"/>
                    </a:cubicBezTo>
                    <a:cubicBezTo>
                      <a:pt x="0" y="19"/>
                      <a:pt x="1" y="24"/>
                      <a:pt x="6" y="29"/>
                    </a:cubicBezTo>
                    <a:close/>
                  </a:path>
                </a:pathLst>
              </a:custGeom>
              <a:solidFill>
                <a:srgbClr val="FFE7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4" name="Freeform 862">
                <a:extLst>
                  <a:ext uri="{FF2B5EF4-FFF2-40B4-BE49-F238E27FC236}">
                    <a16:creationId xmlns:a16="http://schemas.microsoft.com/office/drawing/2014/main" id="{6ED2037E-8D04-A6D0-C5F1-E8CD23699353}"/>
                  </a:ext>
                </a:extLst>
              </p:cNvPr>
              <p:cNvSpPr>
                <a:spLocks/>
              </p:cNvSpPr>
              <p:nvPr/>
            </p:nvSpPr>
            <p:spPr bwMode="auto">
              <a:xfrm>
                <a:off x="7642252" y="3647618"/>
                <a:ext cx="62546" cy="41697"/>
              </a:xfrm>
              <a:custGeom>
                <a:avLst/>
                <a:gdLst>
                  <a:gd name="T0" fmla="*/ 7 w 7"/>
                  <a:gd name="T1" fmla="*/ 4 h 5"/>
                  <a:gd name="T2" fmla="*/ 0 w 7"/>
                  <a:gd name="T3" fmla="*/ 0 h 5"/>
                  <a:gd name="T4" fmla="*/ 0 w 7"/>
                  <a:gd name="T5" fmla="*/ 0 h 5"/>
                  <a:gd name="T6" fmla="*/ 6 w 7"/>
                  <a:gd name="T7" fmla="*/ 4 h 5"/>
                  <a:gd name="T8" fmla="*/ 7 w 7"/>
                  <a:gd name="T9" fmla="*/ 5 h 5"/>
                  <a:gd name="T10" fmla="*/ 7 w 7"/>
                  <a:gd name="T11" fmla="*/ 5 h 5"/>
                  <a:gd name="T12" fmla="*/ 7 w 7"/>
                  <a:gd name="T13" fmla="*/ 4 h 5"/>
                </a:gdLst>
                <a:ahLst/>
                <a:cxnLst>
                  <a:cxn ang="0">
                    <a:pos x="T0" y="T1"/>
                  </a:cxn>
                  <a:cxn ang="0">
                    <a:pos x="T2" y="T3"/>
                  </a:cxn>
                  <a:cxn ang="0">
                    <a:pos x="T4" y="T5"/>
                  </a:cxn>
                  <a:cxn ang="0">
                    <a:pos x="T6" y="T7"/>
                  </a:cxn>
                  <a:cxn ang="0">
                    <a:pos x="T8" y="T9"/>
                  </a:cxn>
                  <a:cxn ang="0">
                    <a:pos x="T10" y="T11"/>
                  </a:cxn>
                  <a:cxn ang="0">
                    <a:pos x="T12" y="T13"/>
                  </a:cxn>
                </a:cxnLst>
                <a:rect l="0" t="0" r="r" b="b"/>
                <a:pathLst>
                  <a:path w="7" h="5">
                    <a:moveTo>
                      <a:pt x="7" y="4"/>
                    </a:moveTo>
                    <a:cubicBezTo>
                      <a:pt x="5" y="3"/>
                      <a:pt x="2" y="2"/>
                      <a:pt x="0" y="0"/>
                    </a:cubicBezTo>
                    <a:cubicBezTo>
                      <a:pt x="0" y="0"/>
                      <a:pt x="0" y="0"/>
                      <a:pt x="0" y="0"/>
                    </a:cubicBezTo>
                    <a:cubicBezTo>
                      <a:pt x="2" y="1"/>
                      <a:pt x="4" y="3"/>
                      <a:pt x="6" y="4"/>
                    </a:cubicBezTo>
                    <a:cubicBezTo>
                      <a:pt x="7" y="5"/>
                      <a:pt x="7" y="5"/>
                      <a:pt x="7" y="5"/>
                    </a:cubicBezTo>
                    <a:cubicBezTo>
                      <a:pt x="7" y="5"/>
                      <a:pt x="7" y="5"/>
                      <a:pt x="7" y="5"/>
                    </a:cubicBezTo>
                    <a:lnTo>
                      <a:pt x="7" y="4"/>
                    </a:lnTo>
                    <a:close/>
                  </a:path>
                </a:pathLst>
              </a:custGeom>
              <a:solidFill>
                <a:srgbClr val="FFE7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5" name="Freeform 863">
                <a:extLst>
                  <a:ext uri="{FF2B5EF4-FFF2-40B4-BE49-F238E27FC236}">
                    <a16:creationId xmlns:a16="http://schemas.microsoft.com/office/drawing/2014/main" id="{0306DEB6-ACFA-79DF-7819-64083F152F9F}"/>
                  </a:ext>
                </a:extLst>
              </p:cNvPr>
              <p:cNvSpPr>
                <a:spLocks/>
              </p:cNvSpPr>
              <p:nvPr/>
            </p:nvSpPr>
            <p:spPr bwMode="auto">
              <a:xfrm>
                <a:off x="7485887" y="3814407"/>
                <a:ext cx="78184" cy="93818"/>
              </a:xfrm>
              <a:custGeom>
                <a:avLst/>
                <a:gdLst>
                  <a:gd name="T0" fmla="*/ 7 w 9"/>
                  <a:gd name="T1" fmla="*/ 7 h 11"/>
                  <a:gd name="T2" fmla="*/ 6 w 9"/>
                  <a:gd name="T3" fmla="*/ 0 h 11"/>
                  <a:gd name="T4" fmla="*/ 6 w 9"/>
                  <a:gd name="T5" fmla="*/ 0 h 11"/>
                  <a:gd name="T6" fmla="*/ 6 w 9"/>
                  <a:gd name="T7" fmla="*/ 6 h 11"/>
                  <a:gd name="T8" fmla="*/ 0 w 9"/>
                  <a:gd name="T9" fmla="*/ 9 h 11"/>
                  <a:gd name="T10" fmla="*/ 0 w 9"/>
                  <a:gd name="T11" fmla="*/ 9 h 11"/>
                  <a:gd name="T12" fmla="*/ 7 w 9"/>
                  <a:gd name="T13" fmla="*/ 7 h 11"/>
                </a:gdLst>
                <a:ahLst/>
                <a:cxnLst>
                  <a:cxn ang="0">
                    <a:pos x="T0" y="T1"/>
                  </a:cxn>
                  <a:cxn ang="0">
                    <a:pos x="T2" y="T3"/>
                  </a:cxn>
                  <a:cxn ang="0">
                    <a:pos x="T4" y="T5"/>
                  </a:cxn>
                  <a:cxn ang="0">
                    <a:pos x="T6" y="T7"/>
                  </a:cxn>
                  <a:cxn ang="0">
                    <a:pos x="T8" y="T9"/>
                  </a:cxn>
                  <a:cxn ang="0">
                    <a:pos x="T10" y="T11"/>
                  </a:cxn>
                  <a:cxn ang="0">
                    <a:pos x="T12" y="T13"/>
                  </a:cxn>
                </a:cxnLst>
                <a:rect l="0" t="0" r="r" b="b"/>
                <a:pathLst>
                  <a:path w="9" h="11">
                    <a:moveTo>
                      <a:pt x="7" y="7"/>
                    </a:moveTo>
                    <a:cubicBezTo>
                      <a:pt x="9" y="3"/>
                      <a:pt x="8" y="2"/>
                      <a:pt x="6" y="0"/>
                    </a:cubicBezTo>
                    <a:cubicBezTo>
                      <a:pt x="6" y="0"/>
                      <a:pt x="6" y="0"/>
                      <a:pt x="6" y="0"/>
                    </a:cubicBezTo>
                    <a:cubicBezTo>
                      <a:pt x="7" y="2"/>
                      <a:pt x="8" y="3"/>
                      <a:pt x="6" y="6"/>
                    </a:cubicBezTo>
                    <a:cubicBezTo>
                      <a:pt x="4" y="9"/>
                      <a:pt x="3" y="10"/>
                      <a:pt x="0" y="9"/>
                    </a:cubicBezTo>
                    <a:cubicBezTo>
                      <a:pt x="0" y="9"/>
                      <a:pt x="0" y="9"/>
                      <a:pt x="0" y="9"/>
                    </a:cubicBezTo>
                    <a:cubicBezTo>
                      <a:pt x="4" y="11"/>
                      <a:pt x="5" y="10"/>
                      <a:pt x="7" y="7"/>
                    </a:cubicBezTo>
                    <a:close/>
                  </a:path>
                </a:pathLst>
              </a:custGeom>
              <a:solidFill>
                <a:srgbClr val="FFE7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6" name="Freeform 864">
                <a:extLst>
                  <a:ext uri="{FF2B5EF4-FFF2-40B4-BE49-F238E27FC236}">
                    <a16:creationId xmlns:a16="http://schemas.microsoft.com/office/drawing/2014/main" id="{E2E813E2-B7E2-DFCA-C356-D5C91ED4B0D4}"/>
                  </a:ext>
                </a:extLst>
              </p:cNvPr>
              <p:cNvSpPr>
                <a:spLocks/>
              </p:cNvSpPr>
              <p:nvPr/>
            </p:nvSpPr>
            <p:spPr bwMode="auto">
              <a:xfrm>
                <a:off x="7527584" y="3611135"/>
                <a:ext cx="62546" cy="88609"/>
              </a:xfrm>
              <a:custGeom>
                <a:avLst/>
                <a:gdLst>
                  <a:gd name="T0" fmla="*/ 1 w 7"/>
                  <a:gd name="T1" fmla="*/ 10 h 10"/>
                  <a:gd name="T2" fmla="*/ 7 w 7"/>
                  <a:gd name="T3" fmla="*/ 1 h 10"/>
                  <a:gd name="T4" fmla="*/ 6 w 7"/>
                  <a:gd name="T5" fmla="*/ 0 h 10"/>
                  <a:gd name="T6" fmla="*/ 0 w 7"/>
                  <a:gd name="T7" fmla="*/ 9 h 10"/>
                  <a:gd name="T8" fmla="*/ 1 w 7"/>
                  <a:gd name="T9" fmla="*/ 10 h 10"/>
                </a:gdLst>
                <a:ahLst/>
                <a:cxnLst>
                  <a:cxn ang="0">
                    <a:pos x="T0" y="T1"/>
                  </a:cxn>
                  <a:cxn ang="0">
                    <a:pos x="T2" y="T3"/>
                  </a:cxn>
                  <a:cxn ang="0">
                    <a:pos x="T4" y="T5"/>
                  </a:cxn>
                  <a:cxn ang="0">
                    <a:pos x="T6" y="T7"/>
                  </a:cxn>
                  <a:cxn ang="0">
                    <a:pos x="T8" y="T9"/>
                  </a:cxn>
                </a:cxnLst>
                <a:rect l="0" t="0" r="r" b="b"/>
                <a:pathLst>
                  <a:path w="7" h="10">
                    <a:moveTo>
                      <a:pt x="1" y="10"/>
                    </a:moveTo>
                    <a:cubicBezTo>
                      <a:pt x="7" y="1"/>
                      <a:pt x="7" y="1"/>
                      <a:pt x="7" y="1"/>
                    </a:cubicBezTo>
                    <a:cubicBezTo>
                      <a:pt x="6" y="1"/>
                      <a:pt x="6" y="1"/>
                      <a:pt x="6" y="0"/>
                    </a:cubicBezTo>
                    <a:cubicBezTo>
                      <a:pt x="0" y="9"/>
                      <a:pt x="0" y="9"/>
                      <a:pt x="0" y="9"/>
                    </a:cubicBezTo>
                    <a:cubicBezTo>
                      <a:pt x="0" y="9"/>
                      <a:pt x="1" y="10"/>
                      <a:pt x="1" y="10"/>
                    </a:cubicBezTo>
                    <a:close/>
                  </a:path>
                </a:pathLst>
              </a:custGeom>
              <a:solidFill>
                <a:srgbClr val="FFE7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7" name="Freeform 865">
                <a:extLst>
                  <a:ext uri="{FF2B5EF4-FFF2-40B4-BE49-F238E27FC236}">
                    <a16:creationId xmlns:a16="http://schemas.microsoft.com/office/drawing/2014/main" id="{02ECE34D-BFB4-3815-C510-4AF054B0AE0C}"/>
                  </a:ext>
                </a:extLst>
              </p:cNvPr>
              <p:cNvSpPr>
                <a:spLocks/>
              </p:cNvSpPr>
              <p:nvPr/>
            </p:nvSpPr>
            <p:spPr bwMode="auto">
              <a:xfrm>
                <a:off x="7303464" y="3814407"/>
                <a:ext cx="88609" cy="172002"/>
              </a:xfrm>
              <a:custGeom>
                <a:avLst/>
                <a:gdLst>
                  <a:gd name="T0" fmla="*/ 2 w 10"/>
                  <a:gd name="T1" fmla="*/ 8 h 20"/>
                  <a:gd name="T2" fmla="*/ 1 w 10"/>
                  <a:gd name="T3" fmla="*/ 7 h 20"/>
                  <a:gd name="T4" fmla="*/ 5 w 10"/>
                  <a:gd name="T5" fmla="*/ 0 h 20"/>
                  <a:gd name="T6" fmla="*/ 4 w 10"/>
                  <a:gd name="T7" fmla="*/ 0 h 20"/>
                  <a:gd name="T8" fmla="*/ 0 w 10"/>
                  <a:gd name="T9" fmla="*/ 6 h 20"/>
                  <a:gd name="T10" fmla="*/ 1 w 10"/>
                  <a:gd name="T11" fmla="*/ 7 h 20"/>
                  <a:gd name="T12" fmla="*/ 9 w 10"/>
                  <a:gd name="T13" fmla="*/ 13 h 20"/>
                  <a:gd name="T14" fmla="*/ 4 w 10"/>
                  <a:gd name="T15" fmla="*/ 19 h 20"/>
                  <a:gd name="T16" fmla="*/ 5 w 10"/>
                  <a:gd name="T17" fmla="*/ 20 h 20"/>
                  <a:gd name="T18" fmla="*/ 10 w 10"/>
                  <a:gd name="T19" fmla="*/ 13 h 20"/>
                  <a:gd name="T20" fmla="*/ 2 w 10"/>
                  <a:gd name="T21" fmla="*/ 8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20">
                    <a:moveTo>
                      <a:pt x="2" y="8"/>
                    </a:moveTo>
                    <a:cubicBezTo>
                      <a:pt x="1" y="7"/>
                      <a:pt x="1" y="7"/>
                      <a:pt x="1" y="7"/>
                    </a:cubicBezTo>
                    <a:cubicBezTo>
                      <a:pt x="5" y="0"/>
                      <a:pt x="5" y="0"/>
                      <a:pt x="5" y="0"/>
                    </a:cubicBezTo>
                    <a:cubicBezTo>
                      <a:pt x="4" y="0"/>
                      <a:pt x="4" y="0"/>
                      <a:pt x="4" y="0"/>
                    </a:cubicBezTo>
                    <a:cubicBezTo>
                      <a:pt x="0" y="6"/>
                      <a:pt x="0" y="6"/>
                      <a:pt x="0" y="6"/>
                    </a:cubicBezTo>
                    <a:cubicBezTo>
                      <a:pt x="1" y="7"/>
                      <a:pt x="1" y="7"/>
                      <a:pt x="1" y="7"/>
                    </a:cubicBezTo>
                    <a:cubicBezTo>
                      <a:pt x="4" y="10"/>
                      <a:pt x="7" y="12"/>
                      <a:pt x="9" y="13"/>
                    </a:cubicBezTo>
                    <a:cubicBezTo>
                      <a:pt x="4" y="19"/>
                      <a:pt x="4" y="19"/>
                      <a:pt x="4" y="19"/>
                    </a:cubicBezTo>
                    <a:cubicBezTo>
                      <a:pt x="5" y="20"/>
                      <a:pt x="5" y="20"/>
                      <a:pt x="5" y="20"/>
                    </a:cubicBezTo>
                    <a:cubicBezTo>
                      <a:pt x="10" y="13"/>
                      <a:pt x="10" y="13"/>
                      <a:pt x="10" y="13"/>
                    </a:cubicBezTo>
                    <a:cubicBezTo>
                      <a:pt x="8" y="12"/>
                      <a:pt x="5" y="10"/>
                      <a:pt x="2" y="8"/>
                    </a:cubicBezTo>
                    <a:close/>
                  </a:path>
                </a:pathLst>
              </a:custGeom>
              <a:solidFill>
                <a:srgbClr val="FFE7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8" name="Freeform 866">
                <a:extLst>
                  <a:ext uri="{FF2B5EF4-FFF2-40B4-BE49-F238E27FC236}">
                    <a16:creationId xmlns:a16="http://schemas.microsoft.com/office/drawing/2014/main" id="{9B917ED5-2924-7C37-2DF1-E61272EDF552}"/>
                  </a:ext>
                </a:extLst>
              </p:cNvPr>
              <p:cNvSpPr>
                <a:spLocks/>
              </p:cNvSpPr>
              <p:nvPr/>
            </p:nvSpPr>
            <p:spPr bwMode="auto">
              <a:xfrm>
                <a:off x="7496312" y="3569438"/>
                <a:ext cx="119881" cy="31273"/>
              </a:xfrm>
              <a:custGeom>
                <a:avLst/>
                <a:gdLst>
                  <a:gd name="T0" fmla="*/ 13 w 14"/>
                  <a:gd name="T1" fmla="*/ 3 h 4"/>
                  <a:gd name="T2" fmla="*/ 13 w 14"/>
                  <a:gd name="T3" fmla="*/ 2 h 4"/>
                  <a:gd name="T4" fmla="*/ 11 w 14"/>
                  <a:gd name="T5" fmla="*/ 2 h 4"/>
                  <a:gd name="T6" fmla="*/ 6 w 14"/>
                  <a:gd name="T7" fmla="*/ 1 h 4"/>
                  <a:gd name="T8" fmla="*/ 5 w 14"/>
                  <a:gd name="T9" fmla="*/ 2 h 4"/>
                  <a:gd name="T10" fmla="*/ 4 w 14"/>
                  <a:gd name="T11" fmla="*/ 2 h 4"/>
                  <a:gd name="T12" fmla="*/ 3 w 14"/>
                  <a:gd name="T13" fmla="*/ 3 h 4"/>
                  <a:gd name="T14" fmla="*/ 2 w 14"/>
                  <a:gd name="T15" fmla="*/ 3 h 4"/>
                  <a:gd name="T16" fmla="*/ 1 w 14"/>
                  <a:gd name="T17" fmla="*/ 3 h 4"/>
                  <a:gd name="T18" fmla="*/ 1 w 14"/>
                  <a:gd name="T19" fmla="*/ 4 h 4"/>
                  <a:gd name="T20" fmla="*/ 0 w 14"/>
                  <a:gd name="T21" fmla="*/ 4 h 4"/>
                  <a:gd name="T22" fmla="*/ 0 w 14"/>
                  <a:gd name="T23" fmla="*/ 4 h 4"/>
                  <a:gd name="T24" fmla="*/ 0 w 14"/>
                  <a:gd name="T25" fmla="*/ 3 h 4"/>
                  <a:gd name="T26" fmla="*/ 0 w 14"/>
                  <a:gd name="T27" fmla="*/ 3 h 4"/>
                  <a:gd name="T28" fmla="*/ 1 w 14"/>
                  <a:gd name="T29" fmla="*/ 2 h 4"/>
                  <a:gd name="T30" fmla="*/ 1 w 14"/>
                  <a:gd name="T31" fmla="*/ 1 h 4"/>
                  <a:gd name="T32" fmla="*/ 2 w 14"/>
                  <a:gd name="T33" fmla="*/ 1 h 4"/>
                  <a:gd name="T34" fmla="*/ 3 w 14"/>
                  <a:gd name="T35" fmla="*/ 0 h 4"/>
                  <a:gd name="T36" fmla="*/ 5 w 14"/>
                  <a:gd name="T37" fmla="*/ 0 h 4"/>
                  <a:gd name="T38" fmla="*/ 6 w 14"/>
                  <a:gd name="T39" fmla="*/ 0 h 4"/>
                  <a:gd name="T40" fmla="*/ 8 w 14"/>
                  <a:gd name="T41" fmla="*/ 0 h 4"/>
                  <a:gd name="T42" fmla="*/ 9 w 14"/>
                  <a:gd name="T43" fmla="*/ 0 h 4"/>
                  <a:gd name="T44" fmla="*/ 11 w 14"/>
                  <a:gd name="T45" fmla="*/ 1 h 4"/>
                  <a:gd name="T46" fmla="*/ 13 w 14"/>
                  <a:gd name="T47" fmla="*/ 2 h 4"/>
                  <a:gd name="T48" fmla="*/ 14 w 14"/>
                  <a:gd name="T49" fmla="*/ 2 h 4"/>
                  <a:gd name="T50" fmla="*/ 13 w 14"/>
                  <a:gd name="T51"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4" h="4">
                    <a:moveTo>
                      <a:pt x="13" y="3"/>
                    </a:moveTo>
                    <a:cubicBezTo>
                      <a:pt x="13" y="3"/>
                      <a:pt x="13" y="2"/>
                      <a:pt x="13" y="2"/>
                    </a:cubicBezTo>
                    <a:cubicBezTo>
                      <a:pt x="12" y="2"/>
                      <a:pt x="12" y="2"/>
                      <a:pt x="11" y="2"/>
                    </a:cubicBezTo>
                    <a:cubicBezTo>
                      <a:pt x="10" y="2"/>
                      <a:pt x="8" y="1"/>
                      <a:pt x="6" y="1"/>
                    </a:cubicBezTo>
                    <a:cubicBezTo>
                      <a:pt x="6" y="2"/>
                      <a:pt x="5" y="2"/>
                      <a:pt x="5" y="2"/>
                    </a:cubicBezTo>
                    <a:cubicBezTo>
                      <a:pt x="5" y="2"/>
                      <a:pt x="4" y="2"/>
                      <a:pt x="4" y="2"/>
                    </a:cubicBezTo>
                    <a:cubicBezTo>
                      <a:pt x="4" y="2"/>
                      <a:pt x="3" y="2"/>
                      <a:pt x="3" y="3"/>
                    </a:cubicBezTo>
                    <a:cubicBezTo>
                      <a:pt x="3" y="3"/>
                      <a:pt x="2" y="3"/>
                      <a:pt x="2" y="3"/>
                    </a:cubicBezTo>
                    <a:cubicBezTo>
                      <a:pt x="2" y="3"/>
                      <a:pt x="2" y="3"/>
                      <a:pt x="1" y="3"/>
                    </a:cubicBezTo>
                    <a:cubicBezTo>
                      <a:pt x="1" y="4"/>
                      <a:pt x="1" y="4"/>
                      <a:pt x="1" y="4"/>
                    </a:cubicBezTo>
                    <a:cubicBezTo>
                      <a:pt x="0" y="4"/>
                      <a:pt x="0" y="4"/>
                      <a:pt x="0" y="4"/>
                    </a:cubicBezTo>
                    <a:cubicBezTo>
                      <a:pt x="0" y="4"/>
                      <a:pt x="0" y="4"/>
                      <a:pt x="0" y="4"/>
                    </a:cubicBezTo>
                    <a:cubicBezTo>
                      <a:pt x="0" y="4"/>
                      <a:pt x="0" y="4"/>
                      <a:pt x="0" y="3"/>
                    </a:cubicBezTo>
                    <a:cubicBezTo>
                      <a:pt x="0" y="3"/>
                      <a:pt x="0" y="3"/>
                      <a:pt x="0" y="3"/>
                    </a:cubicBezTo>
                    <a:cubicBezTo>
                      <a:pt x="1" y="2"/>
                      <a:pt x="1" y="2"/>
                      <a:pt x="1" y="2"/>
                    </a:cubicBezTo>
                    <a:cubicBezTo>
                      <a:pt x="1" y="2"/>
                      <a:pt x="1" y="1"/>
                      <a:pt x="1" y="1"/>
                    </a:cubicBezTo>
                    <a:cubicBezTo>
                      <a:pt x="2" y="1"/>
                      <a:pt x="2" y="1"/>
                      <a:pt x="2" y="1"/>
                    </a:cubicBezTo>
                    <a:cubicBezTo>
                      <a:pt x="2" y="0"/>
                      <a:pt x="3" y="0"/>
                      <a:pt x="3" y="0"/>
                    </a:cubicBezTo>
                    <a:cubicBezTo>
                      <a:pt x="4" y="0"/>
                      <a:pt x="4" y="0"/>
                      <a:pt x="5" y="0"/>
                    </a:cubicBezTo>
                    <a:cubicBezTo>
                      <a:pt x="5" y="0"/>
                      <a:pt x="6" y="0"/>
                      <a:pt x="6" y="0"/>
                    </a:cubicBezTo>
                    <a:cubicBezTo>
                      <a:pt x="7" y="0"/>
                      <a:pt x="7" y="0"/>
                      <a:pt x="8" y="0"/>
                    </a:cubicBezTo>
                    <a:cubicBezTo>
                      <a:pt x="8" y="0"/>
                      <a:pt x="9" y="0"/>
                      <a:pt x="9" y="0"/>
                    </a:cubicBezTo>
                    <a:cubicBezTo>
                      <a:pt x="10" y="0"/>
                      <a:pt x="11" y="1"/>
                      <a:pt x="11" y="1"/>
                    </a:cubicBezTo>
                    <a:cubicBezTo>
                      <a:pt x="12" y="1"/>
                      <a:pt x="13" y="2"/>
                      <a:pt x="13" y="2"/>
                    </a:cubicBezTo>
                    <a:cubicBezTo>
                      <a:pt x="13" y="2"/>
                      <a:pt x="14" y="2"/>
                      <a:pt x="14" y="2"/>
                    </a:cubicBezTo>
                    <a:lnTo>
                      <a:pt x="13" y="3"/>
                    </a:lnTo>
                    <a:close/>
                  </a:path>
                </a:pathLst>
              </a:custGeom>
              <a:solidFill>
                <a:srgbClr val="FFE7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9" name="Freeform 867">
                <a:extLst>
                  <a:ext uri="{FF2B5EF4-FFF2-40B4-BE49-F238E27FC236}">
                    <a16:creationId xmlns:a16="http://schemas.microsoft.com/office/drawing/2014/main" id="{78C17A43-3CD3-CC4E-3769-653B4134A7DF}"/>
                  </a:ext>
                </a:extLst>
              </p:cNvPr>
              <p:cNvSpPr>
                <a:spLocks/>
              </p:cNvSpPr>
              <p:nvPr/>
            </p:nvSpPr>
            <p:spPr bwMode="auto">
              <a:xfrm>
                <a:off x="7360796" y="3871743"/>
                <a:ext cx="192852" cy="72970"/>
              </a:xfrm>
              <a:custGeom>
                <a:avLst/>
                <a:gdLst>
                  <a:gd name="T0" fmla="*/ 0 w 22"/>
                  <a:gd name="T1" fmla="*/ 0 h 8"/>
                  <a:gd name="T2" fmla="*/ 1 w 22"/>
                  <a:gd name="T3" fmla="*/ 0 h 8"/>
                  <a:gd name="T4" fmla="*/ 4 w 22"/>
                  <a:gd name="T5" fmla="*/ 1 h 8"/>
                  <a:gd name="T6" fmla="*/ 7 w 22"/>
                  <a:gd name="T7" fmla="*/ 3 h 8"/>
                  <a:gd name="T8" fmla="*/ 9 w 22"/>
                  <a:gd name="T9" fmla="*/ 4 h 8"/>
                  <a:gd name="T10" fmla="*/ 11 w 22"/>
                  <a:gd name="T11" fmla="*/ 5 h 8"/>
                  <a:gd name="T12" fmla="*/ 15 w 22"/>
                  <a:gd name="T13" fmla="*/ 6 h 8"/>
                  <a:gd name="T14" fmla="*/ 15 w 22"/>
                  <a:gd name="T15" fmla="*/ 6 h 8"/>
                  <a:gd name="T16" fmla="*/ 16 w 22"/>
                  <a:gd name="T17" fmla="*/ 6 h 8"/>
                  <a:gd name="T18" fmla="*/ 17 w 22"/>
                  <a:gd name="T19" fmla="*/ 6 h 8"/>
                  <a:gd name="T20" fmla="*/ 18 w 22"/>
                  <a:gd name="T21" fmla="*/ 6 h 8"/>
                  <a:gd name="T22" fmla="*/ 22 w 22"/>
                  <a:gd name="T23" fmla="*/ 5 h 8"/>
                  <a:gd name="T24" fmla="*/ 22 w 22"/>
                  <a:gd name="T25" fmla="*/ 5 h 8"/>
                  <a:gd name="T26" fmla="*/ 21 w 22"/>
                  <a:gd name="T27" fmla="*/ 6 h 8"/>
                  <a:gd name="T28" fmla="*/ 19 w 22"/>
                  <a:gd name="T29" fmla="*/ 7 h 8"/>
                  <a:gd name="T30" fmla="*/ 17 w 22"/>
                  <a:gd name="T31" fmla="*/ 8 h 8"/>
                  <a:gd name="T32" fmla="*/ 16 w 22"/>
                  <a:gd name="T33" fmla="*/ 8 h 8"/>
                  <a:gd name="T34" fmla="*/ 15 w 22"/>
                  <a:gd name="T35" fmla="*/ 8 h 8"/>
                  <a:gd name="T36" fmla="*/ 15 w 22"/>
                  <a:gd name="T37" fmla="*/ 8 h 8"/>
                  <a:gd name="T38" fmla="*/ 10 w 22"/>
                  <a:gd name="T39" fmla="*/ 6 h 8"/>
                  <a:gd name="T40" fmla="*/ 8 w 22"/>
                  <a:gd name="T41" fmla="*/ 5 h 8"/>
                  <a:gd name="T42" fmla="*/ 6 w 22"/>
                  <a:gd name="T43" fmla="*/ 4 h 8"/>
                  <a:gd name="T44" fmla="*/ 3 w 22"/>
                  <a:gd name="T45" fmla="*/ 2 h 8"/>
                  <a:gd name="T46" fmla="*/ 1 w 22"/>
                  <a:gd name="T47" fmla="*/ 0 h 8"/>
                  <a:gd name="T48" fmla="*/ 0 w 22"/>
                  <a:gd name="T49"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8">
                    <a:moveTo>
                      <a:pt x="0" y="0"/>
                    </a:moveTo>
                    <a:cubicBezTo>
                      <a:pt x="0" y="0"/>
                      <a:pt x="1" y="0"/>
                      <a:pt x="1" y="0"/>
                    </a:cubicBezTo>
                    <a:cubicBezTo>
                      <a:pt x="2" y="1"/>
                      <a:pt x="3" y="1"/>
                      <a:pt x="4" y="1"/>
                    </a:cubicBezTo>
                    <a:cubicBezTo>
                      <a:pt x="5" y="2"/>
                      <a:pt x="6" y="2"/>
                      <a:pt x="7" y="3"/>
                    </a:cubicBezTo>
                    <a:cubicBezTo>
                      <a:pt x="8" y="3"/>
                      <a:pt x="8" y="3"/>
                      <a:pt x="9" y="4"/>
                    </a:cubicBezTo>
                    <a:cubicBezTo>
                      <a:pt x="10" y="4"/>
                      <a:pt x="10" y="4"/>
                      <a:pt x="11" y="5"/>
                    </a:cubicBezTo>
                    <a:cubicBezTo>
                      <a:pt x="12" y="5"/>
                      <a:pt x="14" y="5"/>
                      <a:pt x="15" y="6"/>
                    </a:cubicBezTo>
                    <a:cubicBezTo>
                      <a:pt x="15" y="6"/>
                      <a:pt x="15" y="6"/>
                      <a:pt x="15" y="6"/>
                    </a:cubicBezTo>
                    <a:cubicBezTo>
                      <a:pt x="16" y="6"/>
                      <a:pt x="16" y="6"/>
                      <a:pt x="16" y="6"/>
                    </a:cubicBezTo>
                    <a:cubicBezTo>
                      <a:pt x="16" y="6"/>
                      <a:pt x="16" y="6"/>
                      <a:pt x="17" y="6"/>
                    </a:cubicBezTo>
                    <a:cubicBezTo>
                      <a:pt x="17" y="6"/>
                      <a:pt x="18" y="6"/>
                      <a:pt x="18" y="6"/>
                    </a:cubicBezTo>
                    <a:cubicBezTo>
                      <a:pt x="21" y="5"/>
                      <a:pt x="22" y="5"/>
                      <a:pt x="22" y="5"/>
                    </a:cubicBezTo>
                    <a:cubicBezTo>
                      <a:pt x="22" y="5"/>
                      <a:pt x="22" y="5"/>
                      <a:pt x="22" y="5"/>
                    </a:cubicBezTo>
                    <a:cubicBezTo>
                      <a:pt x="22" y="5"/>
                      <a:pt x="22" y="5"/>
                      <a:pt x="21" y="6"/>
                    </a:cubicBezTo>
                    <a:cubicBezTo>
                      <a:pt x="21" y="6"/>
                      <a:pt x="20" y="7"/>
                      <a:pt x="19" y="7"/>
                    </a:cubicBezTo>
                    <a:cubicBezTo>
                      <a:pt x="18" y="7"/>
                      <a:pt x="18" y="8"/>
                      <a:pt x="17" y="8"/>
                    </a:cubicBezTo>
                    <a:cubicBezTo>
                      <a:pt x="17" y="8"/>
                      <a:pt x="16" y="8"/>
                      <a:pt x="16" y="8"/>
                    </a:cubicBezTo>
                    <a:cubicBezTo>
                      <a:pt x="16" y="8"/>
                      <a:pt x="16" y="8"/>
                      <a:pt x="15" y="8"/>
                    </a:cubicBezTo>
                    <a:cubicBezTo>
                      <a:pt x="15" y="8"/>
                      <a:pt x="15" y="8"/>
                      <a:pt x="15" y="8"/>
                    </a:cubicBezTo>
                    <a:cubicBezTo>
                      <a:pt x="13" y="8"/>
                      <a:pt x="12" y="7"/>
                      <a:pt x="10" y="6"/>
                    </a:cubicBezTo>
                    <a:cubicBezTo>
                      <a:pt x="10" y="6"/>
                      <a:pt x="9" y="6"/>
                      <a:pt x="8" y="5"/>
                    </a:cubicBezTo>
                    <a:cubicBezTo>
                      <a:pt x="8" y="5"/>
                      <a:pt x="7" y="4"/>
                      <a:pt x="6" y="4"/>
                    </a:cubicBezTo>
                    <a:cubicBezTo>
                      <a:pt x="5" y="3"/>
                      <a:pt x="4" y="3"/>
                      <a:pt x="3" y="2"/>
                    </a:cubicBezTo>
                    <a:cubicBezTo>
                      <a:pt x="2" y="2"/>
                      <a:pt x="1" y="1"/>
                      <a:pt x="1" y="0"/>
                    </a:cubicBezTo>
                    <a:cubicBezTo>
                      <a:pt x="0" y="0"/>
                      <a:pt x="0" y="0"/>
                      <a:pt x="0" y="0"/>
                    </a:cubicBezTo>
                    <a:close/>
                  </a:path>
                </a:pathLst>
              </a:custGeom>
              <a:solidFill>
                <a:srgbClr val="FFE7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0" name="Freeform 868">
                <a:extLst>
                  <a:ext uri="{FF2B5EF4-FFF2-40B4-BE49-F238E27FC236}">
                    <a16:creationId xmlns:a16="http://schemas.microsoft.com/office/drawing/2014/main" id="{0BB8A9FE-4886-8841-DA3F-29C4E469C65E}"/>
                  </a:ext>
                </a:extLst>
              </p:cNvPr>
              <p:cNvSpPr>
                <a:spLocks/>
              </p:cNvSpPr>
              <p:nvPr/>
            </p:nvSpPr>
            <p:spPr bwMode="auto">
              <a:xfrm>
                <a:off x="7678739" y="3621559"/>
                <a:ext cx="26062" cy="15638"/>
              </a:xfrm>
              <a:custGeom>
                <a:avLst/>
                <a:gdLst>
                  <a:gd name="T0" fmla="*/ 3 w 3"/>
                  <a:gd name="T1" fmla="*/ 2 h 2"/>
                  <a:gd name="T2" fmla="*/ 1 w 3"/>
                  <a:gd name="T3" fmla="*/ 2 h 2"/>
                  <a:gd name="T4" fmla="*/ 0 w 3"/>
                  <a:gd name="T5" fmla="*/ 2 h 2"/>
                  <a:gd name="T6" fmla="*/ 0 w 3"/>
                  <a:gd name="T7" fmla="*/ 2 h 2"/>
                  <a:gd name="T8" fmla="*/ 0 w 3"/>
                  <a:gd name="T9" fmla="*/ 1 h 2"/>
                  <a:gd name="T10" fmla="*/ 0 w 3"/>
                  <a:gd name="T11" fmla="*/ 1 h 2"/>
                  <a:gd name="T12" fmla="*/ 1 w 3"/>
                  <a:gd name="T13" fmla="*/ 0 h 2"/>
                  <a:gd name="T14" fmla="*/ 1 w 3"/>
                  <a:gd name="T15" fmla="*/ 0 h 2"/>
                  <a:gd name="T16" fmla="*/ 2 w 3"/>
                  <a:gd name="T17" fmla="*/ 1 h 2"/>
                  <a:gd name="T18" fmla="*/ 3 w 3"/>
                  <a:gd name="T19"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2">
                    <a:moveTo>
                      <a:pt x="3" y="2"/>
                    </a:moveTo>
                    <a:cubicBezTo>
                      <a:pt x="3" y="2"/>
                      <a:pt x="2" y="2"/>
                      <a:pt x="1" y="2"/>
                    </a:cubicBezTo>
                    <a:cubicBezTo>
                      <a:pt x="1" y="2"/>
                      <a:pt x="1" y="2"/>
                      <a:pt x="0" y="2"/>
                    </a:cubicBezTo>
                    <a:cubicBezTo>
                      <a:pt x="0" y="2"/>
                      <a:pt x="0" y="2"/>
                      <a:pt x="0" y="2"/>
                    </a:cubicBezTo>
                    <a:cubicBezTo>
                      <a:pt x="0" y="1"/>
                      <a:pt x="0" y="1"/>
                      <a:pt x="0" y="1"/>
                    </a:cubicBezTo>
                    <a:cubicBezTo>
                      <a:pt x="0" y="1"/>
                      <a:pt x="0" y="1"/>
                      <a:pt x="0" y="1"/>
                    </a:cubicBezTo>
                    <a:cubicBezTo>
                      <a:pt x="0" y="1"/>
                      <a:pt x="0" y="0"/>
                      <a:pt x="1" y="0"/>
                    </a:cubicBezTo>
                    <a:cubicBezTo>
                      <a:pt x="1" y="0"/>
                      <a:pt x="1" y="0"/>
                      <a:pt x="1" y="0"/>
                    </a:cubicBezTo>
                    <a:cubicBezTo>
                      <a:pt x="2" y="0"/>
                      <a:pt x="2" y="1"/>
                      <a:pt x="2" y="1"/>
                    </a:cubicBezTo>
                    <a:cubicBezTo>
                      <a:pt x="2" y="1"/>
                      <a:pt x="3" y="2"/>
                      <a:pt x="3" y="2"/>
                    </a:cubicBezTo>
                    <a:close/>
                  </a:path>
                </a:pathLst>
              </a:custGeom>
              <a:solidFill>
                <a:srgbClr val="FFE7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1" name="Freeform 869">
                <a:extLst>
                  <a:ext uri="{FF2B5EF4-FFF2-40B4-BE49-F238E27FC236}">
                    <a16:creationId xmlns:a16="http://schemas.microsoft.com/office/drawing/2014/main" id="{B72CE375-18F7-B4CC-23BD-CDD93A2D576E}"/>
                  </a:ext>
                </a:extLst>
              </p:cNvPr>
              <p:cNvSpPr>
                <a:spLocks/>
              </p:cNvSpPr>
              <p:nvPr/>
            </p:nvSpPr>
            <p:spPr bwMode="auto">
              <a:xfrm>
                <a:off x="7652676" y="3543375"/>
                <a:ext cx="15638" cy="31273"/>
              </a:xfrm>
              <a:custGeom>
                <a:avLst/>
                <a:gdLst>
                  <a:gd name="T0" fmla="*/ 2 w 2"/>
                  <a:gd name="T1" fmla="*/ 0 h 4"/>
                  <a:gd name="T2" fmla="*/ 2 w 2"/>
                  <a:gd name="T3" fmla="*/ 2 h 4"/>
                  <a:gd name="T4" fmla="*/ 2 w 2"/>
                  <a:gd name="T5" fmla="*/ 3 h 4"/>
                  <a:gd name="T6" fmla="*/ 1 w 2"/>
                  <a:gd name="T7" fmla="*/ 3 h 4"/>
                  <a:gd name="T8" fmla="*/ 0 w 2"/>
                  <a:gd name="T9" fmla="*/ 4 h 4"/>
                  <a:gd name="T10" fmla="*/ 0 w 2"/>
                  <a:gd name="T11" fmla="*/ 3 h 4"/>
                  <a:gd name="T12" fmla="*/ 0 w 2"/>
                  <a:gd name="T13" fmla="*/ 2 h 4"/>
                  <a:gd name="T14" fmla="*/ 0 w 2"/>
                  <a:gd name="T15" fmla="*/ 2 h 4"/>
                  <a:gd name="T16" fmla="*/ 0 w 2"/>
                  <a:gd name="T17" fmla="*/ 1 h 4"/>
                  <a:gd name="T18" fmla="*/ 2 w 2"/>
                  <a:gd name="T1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4">
                    <a:moveTo>
                      <a:pt x="2" y="0"/>
                    </a:moveTo>
                    <a:cubicBezTo>
                      <a:pt x="2" y="0"/>
                      <a:pt x="2" y="1"/>
                      <a:pt x="2" y="2"/>
                    </a:cubicBezTo>
                    <a:cubicBezTo>
                      <a:pt x="2" y="2"/>
                      <a:pt x="2" y="3"/>
                      <a:pt x="2" y="3"/>
                    </a:cubicBezTo>
                    <a:cubicBezTo>
                      <a:pt x="1" y="3"/>
                      <a:pt x="1" y="3"/>
                      <a:pt x="1" y="3"/>
                    </a:cubicBezTo>
                    <a:cubicBezTo>
                      <a:pt x="1" y="4"/>
                      <a:pt x="0" y="4"/>
                      <a:pt x="0" y="4"/>
                    </a:cubicBezTo>
                    <a:cubicBezTo>
                      <a:pt x="0" y="3"/>
                      <a:pt x="0" y="3"/>
                      <a:pt x="0" y="3"/>
                    </a:cubicBezTo>
                    <a:cubicBezTo>
                      <a:pt x="0" y="3"/>
                      <a:pt x="0" y="3"/>
                      <a:pt x="0" y="2"/>
                    </a:cubicBezTo>
                    <a:cubicBezTo>
                      <a:pt x="0" y="2"/>
                      <a:pt x="0" y="2"/>
                      <a:pt x="0" y="2"/>
                    </a:cubicBezTo>
                    <a:cubicBezTo>
                      <a:pt x="0" y="2"/>
                      <a:pt x="0" y="1"/>
                      <a:pt x="0" y="1"/>
                    </a:cubicBezTo>
                    <a:cubicBezTo>
                      <a:pt x="1" y="0"/>
                      <a:pt x="2" y="0"/>
                      <a:pt x="2" y="0"/>
                    </a:cubicBezTo>
                    <a:close/>
                  </a:path>
                </a:pathLst>
              </a:custGeom>
              <a:solidFill>
                <a:srgbClr val="FFE7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77" name="Group 76">
              <a:extLst>
                <a:ext uri="{FF2B5EF4-FFF2-40B4-BE49-F238E27FC236}">
                  <a16:creationId xmlns:a16="http://schemas.microsoft.com/office/drawing/2014/main" id="{C86A740E-490D-00D0-B0DC-F79CCBB89254}"/>
                </a:ext>
              </a:extLst>
            </p:cNvPr>
            <p:cNvGrpSpPr/>
            <p:nvPr/>
          </p:nvGrpSpPr>
          <p:grpSpPr>
            <a:xfrm rot="17334754">
              <a:off x="9864867" y="4005107"/>
              <a:ext cx="1056902" cy="1056900"/>
              <a:chOff x="6943823" y="3183739"/>
              <a:chExt cx="1110191" cy="1110190"/>
            </a:xfrm>
          </p:grpSpPr>
          <p:sp>
            <p:nvSpPr>
              <p:cNvPr id="112" name="Freeform 855">
                <a:extLst>
                  <a:ext uri="{FF2B5EF4-FFF2-40B4-BE49-F238E27FC236}">
                    <a16:creationId xmlns:a16="http://schemas.microsoft.com/office/drawing/2014/main" id="{FF317DE3-9F9F-9F8E-2520-2F8FC2B5B15C}"/>
                  </a:ext>
                </a:extLst>
              </p:cNvPr>
              <p:cNvSpPr>
                <a:spLocks/>
              </p:cNvSpPr>
              <p:nvPr/>
            </p:nvSpPr>
            <p:spPr bwMode="auto">
              <a:xfrm>
                <a:off x="6943823" y="3183739"/>
                <a:ext cx="1110190" cy="1110190"/>
              </a:xfrm>
              <a:custGeom>
                <a:avLst/>
                <a:gdLst>
                  <a:gd name="T0" fmla="*/ 113 w 127"/>
                  <a:gd name="T1" fmla="*/ 90 h 127"/>
                  <a:gd name="T2" fmla="*/ 38 w 127"/>
                  <a:gd name="T3" fmla="*/ 113 h 127"/>
                  <a:gd name="T4" fmla="*/ 15 w 127"/>
                  <a:gd name="T5" fmla="*/ 37 h 127"/>
                  <a:gd name="T6" fmla="*/ 90 w 127"/>
                  <a:gd name="T7" fmla="*/ 15 h 127"/>
                  <a:gd name="T8" fmla="*/ 113 w 127"/>
                  <a:gd name="T9" fmla="*/ 90 h 127"/>
                </a:gdLst>
                <a:ahLst/>
                <a:cxnLst>
                  <a:cxn ang="0">
                    <a:pos x="T0" y="T1"/>
                  </a:cxn>
                  <a:cxn ang="0">
                    <a:pos x="T2" y="T3"/>
                  </a:cxn>
                  <a:cxn ang="0">
                    <a:pos x="T4" y="T5"/>
                  </a:cxn>
                  <a:cxn ang="0">
                    <a:pos x="T6" y="T7"/>
                  </a:cxn>
                  <a:cxn ang="0">
                    <a:pos x="T8" y="T9"/>
                  </a:cxn>
                </a:cxnLst>
                <a:rect l="0" t="0" r="r" b="b"/>
                <a:pathLst>
                  <a:path w="127" h="127">
                    <a:moveTo>
                      <a:pt x="113" y="90"/>
                    </a:moveTo>
                    <a:cubicBezTo>
                      <a:pt x="98" y="117"/>
                      <a:pt x="65" y="127"/>
                      <a:pt x="38" y="113"/>
                    </a:cubicBezTo>
                    <a:cubicBezTo>
                      <a:pt x="10" y="98"/>
                      <a:pt x="0" y="65"/>
                      <a:pt x="15" y="37"/>
                    </a:cubicBezTo>
                    <a:cubicBezTo>
                      <a:pt x="29" y="10"/>
                      <a:pt x="63" y="0"/>
                      <a:pt x="90" y="15"/>
                    </a:cubicBezTo>
                    <a:cubicBezTo>
                      <a:pt x="117" y="29"/>
                      <a:pt x="127" y="63"/>
                      <a:pt x="113" y="90"/>
                    </a:cubicBezTo>
                  </a:path>
                </a:pathLst>
              </a:custGeom>
              <a:solidFill>
                <a:srgbClr val="FEDF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 name="Freeform 856">
                <a:extLst>
                  <a:ext uri="{FF2B5EF4-FFF2-40B4-BE49-F238E27FC236}">
                    <a16:creationId xmlns:a16="http://schemas.microsoft.com/office/drawing/2014/main" id="{32A02C01-2106-5D9E-3471-CC309BD52A99}"/>
                  </a:ext>
                </a:extLst>
              </p:cNvPr>
              <p:cNvSpPr>
                <a:spLocks/>
              </p:cNvSpPr>
              <p:nvPr/>
            </p:nvSpPr>
            <p:spPr bwMode="auto">
              <a:xfrm>
                <a:off x="7063705" y="3183739"/>
                <a:ext cx="990309" cy="787036"/>
              </a:xfrm>
              <a:custGeom>
                <a:avLst/>
                <a:gdLst>
                  <a:gd name="T0" fmla="*/ 76 w 113"/>
                  <a:gd name="T1" fmla="*/ 15 h 90"/>
                  <a:gd name="T2" fmla="*/ 99 w 113"/>
                  <a:gd name="T3" fmla="*/ 90 h 90"/>
                  <a:gd name="T4" fmla="*/ 99 w 113"/>
                  <a:gd name="T5" fmla="*/ 90 h 90"/>
                  <a:gd name="T6" fmla="*/ 76 w 113"/>
                  <a:gd name="T7" fmla="*/ 15 h 90"/>
                  <a:gd name="T8" fmla="*/ 1 w 113"/>
                  <a:gd name="T9" fmla="*/ 37 h 90"/>
                  <a:gd name="T10" fmla="*/ 0 w 113"/>
                  <a:gd name="T11" fmla="*/ 38 h 90"/>
                  <a:gd name="T12" fmla="*/ 76 w 113"/>
                  <a:gd name="T13" fmla="*/ 15 h 90"/>
                </a:gdLst>
                <a:ahLst/>
                <a:cxnLst>
                  <a:cxn ang="0">
                    <a:pos x="T0" y="T1"/>
                  </a:cxn>
                  <a:cxn ang="0">
                    <a:pos x="T2" y="T3"/>
                  </a:cxn>
                  <a:cxn ang="0">
                    <a:pos x="T4" y="T5"/>
                  </a:cxn>
                  <a:cxn ang="0">
                    <a:pos x="T6" y="T7"/>
                  </a:cxn>
                  <a:cxn ang="0">
                    <a:pos x="T8" y="T9"/>
                  </a:cxn>
                  <a:cxn ang="0">
                    <a:pos x="T10" y="T11"/>
                  </a:cxn>
                  <a:cxn ang="0">
                    <a:pos x="T12" y="T13"/>
                  </a:cxn>
                </a:cxnLst>
                <a:rect l="0" t="0" r="r" b="b"/>
                <a:pathLst>
                  <a:path w="113" h="90">
                    <a:moveTo>
                      <a:pt x="76" y="15"/>
                    </a:moveTo>
                    <a:cubicBezTo>
                      <a:pt x="103" y="30"/>
                      <a:pt x="113" y="63"/>
                      <a:pt x="99" y="90"/>
                    </a:cubicBezTo>
                    <a:cubicBezTo>
                      <a:pt x="99" y="90"/>
                      <a:pt x="99" y="90"/>
                      <a:pt x="99" y="90"/>
                    </a:cubicBezTo>
                    <a:cubicBezTo>
                      <a:pt x="113" y="63"/>
                      <a:pt x="103" y="29"/>
                      <a:pt x="76" y="15"/>
                    </a:cubicBezTo>
                    <a:cubicBezTo>
                      <a:pt x="49" y="0"/>
                      <a:pt x="15" y="10"/>
                      <a:pt x="1" y="37"/>
                    </a:cubicBezTo>
                    <a:cubicBezTo>
                      <a:pt x="1" y="38"/>
                      <a:pt x="0" y="38"/>
                      <a:pt x="0" y="38"/>
                    </a:cubicBezTo>
                    <a:cubicBezTo>
                      <a:pt x="15" y="11"/>
                      <a:pt x="49" y="1"/>
                      <a:pt x="76" y="15"/>
                    </a:cubicBezTo>
                  </a:path>
                </a:pathLst>
              </a:custGeom>
              <a:solidFill>
                <a:srgbClr val="FEEA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 name="Freeform 857">
                <a:extLst>
                  <a:ext uri="{FF2B5EF4-FFF2-40B4-BE49-F238E27FC236}">
                    <a16:creationId xmlns:a16="http://schemas.microsoft.com/office/drawing/2014/main" id="{549B1B11-F1F9-AE26-688D-09730941A549}"/>
                  </a:ext>
                </a:extLst>
              </p:cNvPr>
              <p:cNvSpPr>
                <a:spLocks/>
              </p:cNvSpPr>
              <p:nvPr/>
            </p:nvSpPr>
            <p:spPr bwMode="auto">
              <a:xfrm>
                <a:off x="7058491" y="3287982"/>
                <a:ext cx="891279" cy="901704"/>
              </a:xfrm>
              <a:custGeom>
                <a:avLst/>
                <a:gdLst>
                  <a:gd name="T0" fmla="*/ 30 w 102"/>
                  <a:gd name="T1" fmla="*/ 91 h 103"/>
                  <a:gd name="T2" fmla="*/ 11 w 102"/>
                  <a:gd name="T3" fmla="*/ 31 h 103"/>
                  <a:gd name="T4" fmla="*/ 72 w 102"/>
                  <a:gd name="T5" fmla="*/ 12 h 103"/>
                  <a:gd name="T6" fmla="*/ 90 w 102"/>
                  <a:gd name="T7" fmla="*/ 73 h 103"/>
                  <a:gd name="T8" fmla="*/ 30 w 102"/>
                  <a:gd name="T9" fmla="*/ 91 h 103"/>
                </a:gdLst>
                <a:ahLst/>
                <a:cxnLst>
                  <a:cxn ang="0">
                    <a:pos x="T0" y="T1"/>
                  </a:cxn>
                  <a:cxn ang="0">
                    <a:pos x="T2" y="T3"/>
                  </a:cxn>
                  <a:cxn ang="0">
                    <a:pos x="T4" y="T5"/>
                  </a:cxn>
                  <a:cxn ang="0">
                    <a:pos x="T6" y="T7"/>
                  </a:cxn>
                  <a:cxn ang="0">
                    <a:pos x="T8" y="T9"/>
                  </a:cxn>
                </a:cxnLst>
                <a:rect l="0" t="0" r="r" b="b"/>
                <a:pathLst>
                  <a:path w="102" h="103">
                    <a:moveTo>
                      <a:pt x="30" y="91"/>
                    </a:moveTo>
                    <a:cubicBezTo>
                      <a:pt x="8" y="80"/>
                      <a:pt x="0" y="52"/>
                      <a:pt x="11" y="31"/>
                    </a:cubicBezTo>
                    <a:cubicBezTo>
                      <a:pt x="23" y="9"/>
                      <a:pt x="50" y="0"/>
                      <a:pt x="72" y="12"/>
                    </a:cubicBezTo>
                    <a:cubicBezTo>
                      <a:pt x="94" y="24"/>
                      <a:pt x="102" y="51"/>
                      <a:pt x="90" y="73"/>
                    </a:cubicBezTo>
                    <a:cubicBezTo>
                      <a:pt x="79" y="95"/>
                      <a:pt x="52" y="103"/>
                      <a:pt x="30" y="91"/>
                    </a:cubicBezTo>
                  </a:path>
                </a:pathLst>
              </a:custGeom>
              <a:solidFill>
                <a:srgbClr val="E7BD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 name="Freeform 858">
                <a:extLst>
                  <a:ext uri="{FF2B5EF4-FFF2-40B4-BE49-F238E27FC236}">
                    <a16:creationId xmlns:a16="http://schemas.microsoft.com/office/drawing/2014/main" id="{3BB61778-3039-6744-58E9-1BAD6C7FD76D}"/>
                  </a:ext>
                </a:extLst>
              </p:cNvPr>
              <p:cNvSpPr>
                <a:spLocks/>
              </p:cNvSpPr>
              <p:nvPr/>
            </p:nvSpPr>
            <p:spPr bwMode="auto">
              <a:xfrm>
                <a:off x="7152310" y="3287982"/>
                <a:ext cx="797461" cy="646307"/>
              </a:xfrm>
              <a:custGeom>
                <a:avLst/>
                <a:gdLst>
                  <a:gd name="T0" fmla="*/ 60 w 91"/>
                  <a:gd name="T1" fmla="*/ 14 h 74"/>
                  <a:gd name="T2" fmla="*/ 79 w 91"/>
                  <a:gd name="T3" fmla="*/ 74 h 74"/>
                  <a:gd name="T4" fmla="*/ 79 w 91"/>
                  <a:gd name="T5" fmla="*/ 73 h 74"/>
                  <a:gd name="T6" fmla="*/ 61 w 91"/>
                  <a:gd name="T7" fmla="*/ 12 h 74"/>
                  <a:gd name="T8" fmla="*/ 0 w 91"/>
                  <a:gd name="T9" fmla="*/ 31 h 74"/>
                  <a:gd name="T10" fmla="*/ 0 w 91"/>
                  <a:gd name="T11" fmla="*/ 32 h 74"/>
                  <a:gd name="T12" fmla="*/ 60 w 91"/>
                  <a:gd name="T13" fmla="*/ 14 h 74"/>
                </a:gdLst>
                <a:ahLst/>
                <a:cxnLst>
                  <a:cxn ang="0">
                    <a:pos x="T0" y="T1"/>
                  </a:cxn>
                  <a:cxn ang="0">
                    <a:pos x="T2" y="T3"/>
                  </a:cxn>
                  <a:cxn ang="0">
                    <a:pos x="T4" y="T5"/>
                  </a:cxn>
                  <a:cxn ang="0">
                    <a:pos x="T6" y="T7"/>
                  </a:cxn>
                  <a:cxn ang="0">
                    <a:pos x="T8" y="T9"/>
                  </a:cxn>
                  <a:cxn ang="0">
                    <a:pos x="T10" y="T11"/>
                  </a:cxn>
                  <a:cxn ang="0">
                    <a:pos x="T12" y="T13"/>
                  </a:cxn>
                </a:cxnLst>
                <a:rect l="0" t="0" r="r" b="b"/>
                <a:pathLst>
                  <a:path w="91" h="74">
                    <a:moveTo>
                      <a:pt x="60" y="14"/>
                    </a:moveTo>
                    <a:cubicBezTo>
                      <a:pt x="81" y="25"/>
                      <a:pt x="90" y="52"/>
                      <a:pt x="79" y="74"/>
                    </a:cubicBezTo>
                    <a:cubicBezTo>
                      <a:pt x="79" y="73"/>
                      <a:pt x="79" y="73"/>
                      <a:pt x="79" y="73"/>
                    </a:cubicBezTo>
                    <a:cubicBezTo>
                      <a:pt x="91" y="51"/>
                      <a:pt x="83" y="24"/>
                      <a:pt x="61" y="12"/>
                    </a:cubicBezTo>
                    <a:cubicBezTo>
                      <a:pt x="39" y="0"/>
                      <a:pt x="12" y="9"/>
                      <a:pt x="0" y="31"/>
                    </a:cubicBezTo>
                    <a:cubicBezTo>
                      <a:pt x="0" y="31"/>
                      <a:pt x="0" y="31"/>
                      <a:pt x="0" y="32"/>
                    </a:cubicBezTo>
                    <a:cubicBezTo>
                      <a:pt x="12" y="10"/>
                      <a:pt x="38" y="3"/>
                      <a:pt x="60" y="14"/>
                    </a:cubicBezTo>
                  </a:path>
                </a:pathLst>
              </a:custGeom>
              <a:solidFill>
                <a:srgbClr val="D2AD2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 name="Freeform 859">
                <a:extLst>
                  <a:ext uri="{FF2B5EF4-FFF2-40B4-BE49-F238E27FC236}">
                    <a16:creationId xmlns:a16="http://schemas.microsoft.com/office/drawing/2014/main" id="{2EB39036-188D-4B33-1783-FD0977BD5577}"/>
                  </a:ext>
                </a:extLst>
              </p:cNvPr>
              <p:cNvSpPr>
                <a:spLocks noEditPoints="1"/>
              </p:cNvSpPr>
              <p:nvPr/>
            </p:nvSpPr>
            <p:spPr bwMode="auto">
              <a:xfrm>
                <a:off x="7282615" y="3486043"/>
                <a:ext cx="448245" cy="521215"/>
              </a:xfrm>
              <a:custGeom>
                <a:avLst/>
                <a:gdLst>
                  <a:gd name="T0" fmla="*/ 23 w 51"/>
                  <a:gd name="T1" fmla="*/ 45 h 59"/>
                  <a:gd name="T2" fmla="*/ 20 w 51"/>
                  <a:gd name="T3" fmla="*/ 44 h 59"/>
                  <a:gd name="T4" fmla="*/ 26 w 51"/>
                  <a:gd name="T5" fmla="*/ 35 h 59"/>
                  <a:gd name="T6" fmla="*/ 27 w 51"/>
                  <a:gd name="T7" fmla="*/ 42 h 59"/>
                  <a:gd name="T8" fmla="*/ 23 w 51"/>
                  <a:gd name="T9" fmla="*/ 45 h 59"/>
                  <a:gd name="T10" fmla="*/ 26 w 51"/>
                  <a:gd name="T11" fmla="*/ 22 h 59"/>
                  <a:gd name="T12" fmla="*/ 26 w 51"/>
                  <a:gd name="T13" fmla="*/ 22 h 59"/>
                  <a:gd name="T14" fmla="*/ 25 w 51"/>
                  <a:gd name="T15" fmla="*/ 15 h 59"/>
                  <a:gd name="T16" fmla="*/ 28 w 51"/>
                  <a:gd name="T17" fmla="*/ 12 h 59"/>
                  <a:gd name="T18" fmla="*/ 28 w 51"/>
                  <a:gd name="T19" fmla="*/ 12 h 59"/>
                  <a:gd name="T20" fmla="*/ 32 w 51"/>
                  <a:gd name="T21" fmla="*/ 13 h 59"/>
                  <a:gd name="T22" fmla="*/ 26 w 51"/>
                  <a:gd name="T23" fmla="*/ 22 h 59"/>
                  <a:gd name="T24" fmla="*/ 40 w 51"/>
                  <a:gd name="T25" fmla="*/ 0 h 59"/>
                  <a:gd name="T26" fmla="*/ 37 w 51"/>
                  <a:gd name="T27" fmla="*/ 6 h 59"/>
                  <a:gd name="T28" fmla="*/ 27 w 51"/>
                  <a:gd name="T29" fmla="*/ 2 h 59"/>
                  <a:gd name="T30" fmla="*/ 16 w 51"/>
                  <a:gd name="T31" fmla="*/ 10 h 59"/>
                  <a:gd name="T32" fmla="*/ 19 w 51"/>
                  <a:gd name="T33" fmla="*/ 28 h 59"/>
                  <a:gd name="T34" fmla="*/ 21 w 51"/>
                  <a:gd name="T35" fmla="*/ 30 h 59"/>
                  <a:gd name="T36" fmla="*/ 14 w 51"/>
                  <a:gd name="T37" fmla="*/ 41 h 59"/>
                  <a:gd name="T38" fmla="*/ 11 w 51"/>
                  <a:gd name="T39" fmla="*/ 39 h 59"/>
                  <a:gd name="T40" fmla="*/ 6 w 51"/>
                  <a:gd name="T41" fmla="*/ 36 h 59"/>
                  <a:gd name="T42" fmla="*/ 4 w 51"/>
                  <a:gd name="T43" fmla="*/ 36 h 59"/>
                  <a:gd name="T44" fmla="*/ 0 w 51"/>
                  <a:gd name="T45" fmla="*/ 42 h 59"/>
                  <a:gd name="T46" fmla="*/ 1 w 51"/>
                  <a:gd name="T47" fmla="*/ 43 h 59"/>
                  <a:gd name="T48" fmla="*/ 9 w 51"/>
                  <a:gd name="T49" fmla="*/ 49 h 59"/>
                  <a:gd name="T50" fmla="*/ 5 w 51"/>
                  <a:gd name="T51" fmla="*/ 55 h 59"/>
                  <a:gd name="T52" fmla="*/ 11 w 51"/>
                  <a:gd name="T53" fmla="*/ 59 h 59"/>
                  <a:gd name="T54" fmla="*/ 15 w 51"/>
                  <a:gd name="T55" fmla="*/ 52 h 59"/>
                  <a:gd name="T56" fmla="*/ 25 w 51"/>
                  <a:gd name="T57" fmla="*/ 55 h 59"/>
                  <a:gd name="T58" fmla="*/ 36 w 51"/>
                  <a:gd name="T59" fmla="*/ 47 h 59"/>
                  <a:gd name="T60" fmla="*/ 33 w 51"/>
                  <a:gd name="T61" fmla="*/ 29 h 59"/>
                  <a:gd name="T62" fmla="*/ 31 w 51"/>
                  <a:gd name="T63" fmla="*/ 27 h 59"/>
                  <a:gd name="T64" fmla="*/ 38 w 51"/>
                  <a:gd name="T65" fmla="*/ 17 h 59"/>
                  <a:gd name="T66" fmla="*/ 45 w 51"/>
                  <a:gd name="T67" fmla="*/ 21 h 59"/>
                  <a:gd name="T68" fmla="*/ 46 w 51"/>
                  <a:gd name="T69" fmla="*/ 22 h 59"/>
                  <a:gd name="T70" fmla="*/ 51 w 51"/>
                  <a:gd name="T71" fmla="*/ 15 h 59"/>
                  <a:gd name="T72" fmla="*/ 49 w 51"/>
                  <a:gd name="T73" fmla="*/ 14 h 59"/>
                  <a:gd name="T74" fmla="*/ 43 w 51"/>
                  <a:gd name="T75" fmla="*/ 9 h 59"/>
                  <a:gd name="T76" fmla="*/ 46 w 51"/>
                  <a:gd name="T77" fmla="*/ 3 h 59"/>
                  <a:gd name="T78" fmla="*/ 40 w 51"/>
                  <a:gd name="T79"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1" h="59">
                    <a:moveTo>
                      <a:pt x="23" y="45"/>
                    </a:moveTo>
                    <a:cubicBezTo>
                      <a:pt x="23" y="45"/>
                      <a:pt x="21" y="45"/>
                      <a:pt x="20" y="44"/>
                    </a:cubicBezTo>
                    <a:cubicBezTo>
                      <a:pt x="26" y="35"/>
                      <a:pt x="26" y="35"/>
                      <a:pt x="26" y="35"/>
                    </a:cubicBezTo>
                    <a:cubicBezTo>
                      <a:pt x="28" y="37"/>
                      <a:pt x="29" y="38"/>
                      <a:pt x="27" y="42"/>
                    </a:cubicBezTo>
                    <a:cubicBezTo>
                      <a:pt x="26" y="44"/>
                      <a:pt x="25" y="45"/>
                      <a:pt x="23" y="45"/>
                    </a:cubicBezTo>
                    <a:moveTo>
                      <a:pt x="26" y="22"/>
                    </a:moveTo>
                    <a:cubicBezTo>
                      <a:pt x="26" y="22"/>
                      <a:pt x="26" y="22"/>
                      <a:pt x="26" y="22"/>
                    </a:cubicBezTo>
                    <a:cubicBezTo>
                      <a:pt x="23" y="20"/>
                      <a:pt x="23" y="19"/>
                      <a:pt x="25" y="15"/>
                    </a:cubicBezTo>
                    <a:cubicBezTo>
                      <a:pt x="26" y="12"/>
                      <a:pt x="27" y="12"/>
                      <a:pt x="28" y="12"/>
                    </a:cubicBezTo>
                    <a:cubicBezTo>
                      <a:pt x="28" y="12"/>
                      <a:pt x="28" y="12"/>
                      <a:pt x="28" y="12"/>
                    </a:cubicBezTo>
                    <a:cubicBezTo>
                      <a:pt x="29" y="12"/>
                      <a:pt x="30" y="12"/>
                      <a:pt x="32" y="13"/>
                    </a:cubicBezTo>
                    <a:cubicBezTo>
                      <a:pt x="26" y="22"/>
                      <a:pt x="26" y="22"/>
                      <a:pt x="26" y="22"/>
                    </a:cubicBezTo>
                    <a:moveTo>
                      <a:pt x="40" y="0"/>
                    </a:moveTo>
                    <a:cubicBezTo>
                      <a:pt x="37" y="6"/>
                      <a:pt x="37" y="6"/>
                      <a:pt x="37" y="6"/>
                    </a:cubicBezTo>
                    <a:cubicBezTo>
                      <a:pt x="33" y="4"/>
                      <a:pt x="30" y="2"/>
                      <a:pt x="27" y="2"/>
                    </a:cubicBezTo>
                    <a:cubicBezTo>
                      <a:pt x="23" y="2"/>
                      <a:pt x="19" y="4"/>
                      <a:pt x="16" y="10"/>
                    </a:cubicBezTo>
                    <a:cubicBezTo>
                      <a:pt x="12" y="18"/>
                      <a:pt x="13" y="23"/>
                      <a:pt x="19" y="28"/>
                    </a:cubicBezTo>
                    <a:cubicBezTo>
                      <a:pt x="21" y="30"/>
                      <a:pt x="21" y="30"/>
                      <a:pt x="21" y="30"/>
                    </a:cubicBezTo>
                    <a:cubicBezTo>
                      <a:pt x="14" y="41"/>
                      <a:pt x="14" y="41"/>
                      <a:pt x="14" y="41"/>
                    </a:cubicBezTo>
                    <a:cubicBezTo>
                      <a:pt x="13" y="41"/>
                      <a:pt x="12" y="40"/>
                      <a:pt x="11" y="39"/>
                    </a:cubicBezTo>
                    <a:cubicBezTo>
                      <a:pt x="9" y="38"/>
                      <a:pt x="8" y="38"/>
                      <a:pt x="6" y="36"/>
                    </a:cubicBezTo>
                    <a:cubicBezTo>
                      <a:pt x="4" y="36"/>
                      <a:pt x="4" y="36"/>
                      <a:pt x="4" y="36"/>
                    </a:cubicBezTo>
                    <a:cubicBezTo>
                      <a:pt x="0" y="42"/>
                      <a:pt x="0" y="42"/>
                      <a:pt x="0" y="42"/>
                    </a:cubicBezTo>
                    <a:cubicBezTo>
                      <a:pt x="1" y="43"/>
                      <a:pt x="1" y="43"/>
                      <a:pt x="1" y="43"/>
                    </a:cubicBezTo>
                    <a:cubicBezTo>
                      <a:pt x="4" y="46"/>
                      <a:pt x="7" y="47"/>
                      <a:pt x="9" y="49"/>
                    </a:cubicBezTo>
                    <a:cubicBezTo>
                      <a:pt x="5" y="55"/>
                      <a:pt x="5" y="55"/>
                      <a:pt x="5" y="55"/>
                    </a:cubicBezTo>
                    <a:cubicBezTo>
                      <a:pt x="11" y="59"/>
                      <a:pt x="11" y="59"/>
                      <a:pt x="11" y="59"/>
                    </a:cubicBezTo>
                    <a:cubicBezTo>
                      <a:pt x="15" y="52"/>
                      <a:pt x="15" y="52"/>
                      <a:pt x="15" y="52"/>
                    </a:cubicBezTo>
                    <a:cubicBezTo>
                      <a:pt x="19" y="54"/>
                      <a:pt x="22" y="55"/>
                      <a:pt x="25" y="55"/>
                    </a:cubicBezTo>
                    <a:cubicBezTo>
                      <a:pt x="29" y="55"/>
                      <a:pt x="32" y="53"/>
                      <a:pt x="36" y="47"/>
                    </a:cubicBezTo>
                    <a:cubicBezTo>
                      <a:pt x="40" y="39"/>
                      <a:pt x="39" y="34"/>
                      <a:pt x="33" y="29"/>
                    </a:cubicBezTo>
                    <a:cubicBezTo>
                      <a:pt x="31" y="27"/>
                      <a:pt x="31" y="27"/>
                      <a:pt x="31" y="27"/>
                    </a:cubicBezTo>
                    <a:cubicBezTo>
                      <a:pt x="38" y="17"/>
                      <a:pt x="38" y="17"/>
                      <a:pt x="38" y="17"/>
                    </a:cubicBezTo>
                    <a:cubicBezTo>
                      <a:pt x="41" y="18"/>
                      <a:pt x="43" y="20"/>
                      <a:pt x="45" y="21"/>
                    </a:cubicBezTo>
                    <a:cubicBezTo>
                      <a:pt x="46" y="22"/>
                      <a:pt x="46" y="22"/>
                      <a:pt x="46" y="22"/>
                    </a:cubicBezTo>
                    <a:cubicBezTo>
                      <a:pt x="51" y="15"/>
                      <a:pt x="51" y="15"/>
                      <a:pt x="51" y="15"/>
                    </a:cubicBezTo>
                    <a:cubicBezTo>
                      <a:pt x="49" y="14"/>
                      <a:pt x="49" y="14"/>
                      <a:pt x="49" y="14"/>
                    </a:cubicBezTo>
                    <a:cubicBezTo>
                      <a:pt x="47" y="12"/>
                      <a:pt x="45" y="11"/>
                      <a:pt x="43" y="9"/>
                    </a:cubicBezTo>
                    <a:cubicBezTo>
                      <a:pt x="46" y="3"/>
                      <a:pt x="46" y="3"/>
                      <a:pt x="46" y="3"/>
                    </a:cubicBezTo>
                    <a:cubicBezTo>
                      <a:pt x="40" y="0"/>
                      <a:pt x="40" y="0"/>
                      <a:pt x="40" y="0"/>
                    </a:cubicBezTo>
                  </a:path>
                </a:pathLst>
              </a:custGeom>
              <a:solidFill>
                <a:srgbClr val="C18F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 name="Freeform 860">
                <a:extLst>
                  <a:ext uri="{FF2B5EF4-FFF2-40B4-BE49-F238E27FC236}">
                    <a16:creationId xmlns:a16="http://schemas.microsoft.com/office/drawing/2014/main" id="{7AF03D1D-A68A-CD71-62C2-B480BE218714}"/>
                  </a:ext>
                </a:extLst>
              </p:cNvPr>
              <p:cNvSpPr>
                <a:spLocks noEditPoints="1"/>
              </p:cNvSpPr>
              <p:nvPr/>
            </p:nvSpPr>
            <p:spPr bwMode="auto">
              <a:xfrm>
                <a:off x="7303464" y="3486043"/>
                <a:ext cx="443034" cy="526429"/>
              </a:xfrm>
              <a:custGeom>
                <a:avLst/>
                <a:gdLst>
                  <a:gd name="T0" fmla="*/ 33 w 51"/>
                  <a:gd name="T1" fmla="*/ 30 h 60"/>
                  <a:gd name="T2" fmla="*/ 31 w 51"/>
                  <a:gd name="T3" fmla="*/ 28 h 60"/>
                  <a:gd name="T4" fmla="*/ 38 w 51"/>
                  <a:gd name="T5" fmla="*/ 18 h 60"/>
                  <a:gd name="T6" fmla="*/ 45 w 51"/>
                  <a:gd name="T7" fmla="*/ 22 h 60"/>
                  <a:gd name="T8" fmla="*/ 46 w 51"/>
                  <a:gd name="T9" fmla="*/ 23 h 60"/>
                  <a:gd name="T10" fmla="*/ 51 w 51"/>
                  <a:gd name="T11" fmla="*/ 16 h 60"/>
                  <a:gd name="T12" fmla="*/ 49 w 51"/>
                  <a:gd name="T13" fmla="*/ 15 h 60"/>
                  <a:gd name="T14" fmla="*/ 43 w 51"/>
                  <a:gd name="T15" fmla="*/ 10 h 60"/>
                  <a:gd name="T16" fmla="*/ 46 w 51"/>
                  <a:gd name="T17" fmla="*/ 4 h 60"/>
                  <a:gd name="T18" fmla="*/ 40 w 51"/>
                  <a:gd name="T19" fmla="*/ 1 h 60"/>
                  <a:gd name="T20" fmla="*/ 37 w 51"/>
                  <a:gd name="T21" fmla="*/ 7 h 60"/>
                  <a:gd name="T22" fmla="*/ 16 w 51"/>
                  <a:gd name="T23" fmla="*/ 12 h 60"/>
                  <a:gd name="T24" fmla="*/ 18 w 51"/>
                  <a:gd name="T25" fmla="*/ 29 h 60"/>
                  <a:gd name="T26" fmla="*/ 21 w 51"/>
                  <a:gd name="T27" fmla="*/ 31 h 60"/>
                  <a:gd name="T28" fmla="*/ 14 w 51"/>
                  <a:gd name="T29" fmla="*/ 42 h 60"/>
                  <a:gd name="T30" fmla="*/ 10 w 51"/>
                  <a:gd name="T31" fmla="*/ 40 h 60"/>
                  <a:gd name="T32" fmla="*/ 6 w 51"/>
                  <a:gd name="T33" fmla="*/ 37 h 60"/>
                  <a:gd name="T34" fmla="*/ 4 w 51"/>
                  <a:gd name="T35" fmla="*/ 37 h 60"/>
                  <a:gd name="T36" fmla="*/ 0 w 51"/>
                  <a:gd name="T37" fmla="*/ 43 h 60"/>
                  <a:gd name="T38" fmla="*/ 1 w 51"/>
                  <a:gd name="T39" fmla="*/ 44 h 60"/>
                  <a:gd name="T40" fmla="*/ 9 w 51"/>
                  <a:gd name="T41" fmla="*/ 50 h 60"/>
                  <a:gd name="T42" fmla="*/ 4 w 51"/>
                  <a:gd name="T43" fmla="*/ 56 h 60"/>
                  <a:gd name="T44" fmla="*/ 11 w 51"/>
                  <a:gd name="T45" fmla="*/ 60 h 60"/>
                  <a:gd name="T46" fmla="*/ 15 w 51"/>
                  <a:gd name="T47" fmla="*/ 53 h 60"/>
                  <a:gd name="T48" fmla="*/ 36 w 51"/>
                  <a:gd name="T49" fmla="*/ 48 h 60"/>
                  <a:gd name="T50" fmla="*/ 33 w 51"/>
                  <a:gd name="T51" fmla="*/ 30 h 60"/>
                  <a:gd name="T52" fmla="*/ 26 w 51"/>
                  <a:gd name="T53" fmla="*/ 23 h 60"/>
                  <a:gd name="T54" fmla="*/ 25 w 51"/>
                  <a:gd name="T55" fmla="*/ 16 h 60"/>
                  <a:gd name="T56" fmla="*/ 28 w 51"/>
                  <a:gd name="T57" fmla="*/ 13 h 60"/>
                  <a:gd name="T58" fmla="*/ 32 w 51"/>
                  <a:gd name="T59" fmla="*/ 14 h 60"/>
                  <a:gd name="T60" fmla="*/ 26 w 51"/>
                  <a:gd name="T61" fmla="*/ 23 h 60"/>
                  <a:gd name="T62" fmla="*/ 26 w 51"/>
                  <a:gd name="T63" fmla="*/ 36 h 60"/>
                  <a:gd name="T64" fmla="*/ 27 w 51"/>
                  <a:gd name="T65" fmla="*/ 43 h 60"/>
                  <a:gd name="T66" fmla="*/ 20 w 51"/>
                  <a:gd name="T67" fmla="*/ 45 h 60"/>
                  <a:gd name="T68" fmla="*/ 26 w 51"/>
                  <a:gd name="T69" fmla="*/ 36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1" h="60">
                    <a:moveTo>
                      <a:pt x="33" y="30"/>
                    </a:moveTo>
                    <a:cubicBezTo>
                      <a:pt x="31" y="28"/>
                      <a:pt x="31" y="28"/>
                      <a:pt x="31" y="28"/>
                    </a:cubicBezTo>
                    <a:cubicBezTo>
                      <a:pt x="38" y="18"/>
                      <a:pt x="38" y="18"/>
                      <a:pt x="38" y="18"/>
                    </a:cubicBezTo>
                    <a:cubicBezTo>
                      <a:pt x="40" y="19"/>
                      <a:pt x="43" y="21"/>
                      <a:pt x="45" y="22"/>
                    </a:cubicBezTo>
                    <a:cubicBezTo>
                      <a:pt x="46" y="23"/>
                      <a:pt x="46" y="23"/>
                      <a:pt x="46" y="23"/>
                    </a:cubicBezTo>
                    <a:cubicBezTo>
                      <a:pt x="51" y="16"/>
                      <a:pt x="51" y="16"/>
                      <a:pt x="51" y="16"/>
                    </a:cubicBezTo>
                    <a:cubicBezTo>
                      <a:pt x="49" y="15"/>
                      <a:pt x="49" y="15"/>
                      <a:pt x="49" y="15"/>
                    </a:cubicBezTo>
                    <a:cubicBezTo>
                      <a:pt x="47" y="13"/>
                      <a:pt x="45" y="12"/>
                      <a:pt x="43" y="10"/>
                    </a:cubicBezTo>
                    <a:cubicBezTo>
                      <a:pt x="46" y="4"/>
                      <a:pt x="46" y="4"/>
                      <a:pt x="46" y="4"/>
                    </a:cubicBezTo>
                    <a:cubicBezTo>
                      <a:pt x="40" y="1"/>
                      <a:pt x="40" y="1"/>
                      <a:pt x="40" y="1"/>
                    </a:cubicBezTo>
                    <a:cubicBezTo>
                      <a:pt x="37" y="7"/>
                      <a:pt x="37" y="7"/>
                      <a:pt x="37" y="7"/>
                    </a:cubicBezTo>
                    <a:cubicBezTo>
                      <a:pt x="29" y="2"/>
                      <a:pt x="22" y="0"/>
                      <a:pt x="16" y="12"/>
                    </a:cubicBezTo>
                    <a:cubicBezTo>
                      <a:pt x="12" y="19"/>
                      <a:pt x="13" y="24"/>
                      <a:pt x="18" y="29"/>
                    </a:cubicBezTo>
                    <a:cubicBezTo>
                      <a:pt x="21" y="31"/>
                      <a:pt x="21" y="31"/>
                      <a:pt x="21" y="31"/>
                    </a:cubicBezTo>
                    <a:cubicBezTo>
                      <a:pt x="14" y="42"/>
                      <a:pt x="14" y="42"/>
                      <a:pt x="14" y="42"/>
                    </a:cubicBezTo>
                    <a:cubicBezTo>
                      <a:pt x="13" y="42"/>
                      <a:pt x="12" y="41"/>
                      <a:pt x="10" y="40"/>
                    </a:cubicBezTo>
                    <a:cubicBezTo>
                      <a:pt x="9" y="39"/>
                      <a:pt x="8" y="39"/>
                      <a:pt x="6" y="37"/>
                    </a:cubicBezTo>
                    <a:cubicBezTo>
                      <a:pt x="4" y="37"/>
                      <a:pt x="4" y="37"/>
                      <a:pt x="4" y="37"/>
                    </a:cubicBezTo>
                    <a:cubicBezTo>
                      <a:pt x="0" y="43"/>
                      <a:pt x="0" y="43"/>
                      <a:pt x="0" y="43"/>
                    </a:cubicBezTo>
                    <a:cubicBezTo>
                      <a:pt x="1" y="44"/>
                      <a:pt x="1" y="44"/>
                      <a:pt x="1" y="44"/>
                    </a:cubicBezTo>
                    <a:cubicBezTo>
                      <a:pt x="4" y="47"/>
                      <a:pt x="7" y="49"/>
                      <a:pt x="9" y="50"/>
                    </a:cubicBezTo>
                    <a:cubicBezTo>
                      <a:pt x="4" y="56"/>
                      <a:pt x="4" y="56"/>
                      <a:pt x="4" y="56"/>
                    </a:cubicBezTo>
                    <a:cubicBezTo>
                      <a:pt x="11" y="60"/>
                      <a:pt x="11" y="60"/>
                      <a:pt x="11" y="60"/>
                    </a:cubicBezTo>
                    <a:cubicBezTo>
                      <a:pt x="15" y="53"/>
                      <a:pt x="15" y="53"/>
                      <a:pt x="15" y="53"/>
                    </a:cubicBezTo>
                    <a:cubicBezTo>
                      <a:pt x="24" y="58"/>
                      <a:pt x="30" y="58"/>
                      <a:pt x="36" y="48"/>
                    </a:cubicBezTo>
                    <a:cubicBezTo>
                      <a:pt x="40" y="40"/>
                      <a:pt x="39" y="35"/>
                      <a:pt x="33" y="30"/>
                    </a:cubicBezTo>
                    <a:close/>
                    <a:moveTo>
                      <a:pt x="26" y="23"/>
                    </a:moveTo>
                    <a:cubicBezTo>
                      <a:pt x="23" y="21"/>
                      <a:pt x="23" y="20"/>
                      <a:pt x="25" y="16"/>
                    </a:cubicBezTo>
                    <a:cubicBezTo>
                      <a:pt x="26" y="13"/>
                      <a:pt x="27" y="13"/>
                      <a:pt x="28" y="13"/>
                    </a:cubicBezTo>
                    <a:cubicBezTo>
                      <a:pt x="29" y="13"/>
                      <a:pt x="30" y="13"/>
                      <a:pt x="32" y="14"/>
                    </a:cubicBezTo>
                    <a:cubicBezTo>
                      <a:pt x="26" y="23"/>
                      <a:pt x="26" y="23"/>
                      <a:pt x="26" y="23"/>
                    </a:cubicBezTo>
                    <a:close/>
                    <a:moveTo>
                      <a:pt x="26" y="36"/>
                    </a:moveTo>
                    <a:cubicBezTo>
                      <a:pt x="28" y="38"/>
                      <a:pt x="29" y="39"/>
                      <a:pt x="27" y="43"/>
                    </a:cubicBezTo>
                    <a:cubicBezTo>
                      <a:pt x="25" y="47"/>
                      <a:pt x="24" y="47"/>
                      <a:pt x="20" y="45"/>
                    </a:cubicBezTo>
                    <a:lnTo>
                      <a:pt x="26" y="36"/>
                    </a:lnTo>
                    <a:close/>
                  </a:path>
                </a:pathLst>
              </a:custGeom>
              <a:solidFill>
                <a:srgbClr val="FED9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8" name="Freeform 861">
                <a:extLst>
                  <a:ext uri="{FF2B5EF4-FFF2-40B4-BE49-F238E27FC236}">
                    <a16:creationId xmlns:a16="http://schemas.microsoft.com/office/drawing/2014/main" id="{05AC22E2-7918-908D-6584-8BA92C807C1E}"/>
                  </a:ext>
                </a:extLst>
              </p:cNvPr>
              <p:cNvSpPr>
                <a:spLocks/>
              </p:cNvSpPr>
              <p:nvPr/>
            </p:nvSpPr>
            <p:spPr bwMode="auto">
              <a:xfrm>
                <a:off x="7407707" y="3486043"/>
                <a:ext cx="255397" cy="380489"/>
              </a:xfrm>
              <a:custGeom>
                <a:avLst/>
                <a:gdLst>
                  <a:gd name="T0" fmla="*/ 6 w 29"/>
                  <a:gd name="T1" fmla="*/ 29 h 43"/>
                  <a:gd name="T2" fmla="*/ 9 w 29"/>
                  <a:gd name="T3" fmla="*/ 31 h 43"/>
                  <a:gd name="T4" fmla="*/ 2 w 29"/>
                  <a:gd name="T5" fmla="*/ 42 h 43"/>
                  <a:gd name="T6" fmla="*/ 3 w 29"/>
                  <a:gd name="T7" fmla="*/ 43 h 43"/>
                  <a:gd name="T8" fmla="*/ 10 w 29"/>
                  <a:gd name="T9" fmla="*/ 32 h 43"/>
                  <a:gd name="T10" fmla="*/ 7 w 29"/>
                  <a:gd name="T11" fmla="*/ 30 h 43"/>
                  <a:gd name="T12" fmla="*/ 5 w 29"/>
                  <a:gd name="T13" fmla="*/ 12 h 43"/>
                  <a:gd name="T14" fmla="*/ 26 w 29"/>
                  <a:gd name="T15" fmla="*/ 7 h 43"/>
                  <a:gd name="T16" fmla="*/ 29 w 29"/>
                  <a:gd name="T17" fmla="*/ 2 h 43"/>
                  <a:gd name="T18" fmla="*/ 28 w 29"/>
                  <a:gd name="T19" fmla="*/ 1 h 43"/>
                  <a:gd name="T20" fmla="*/ 25 w 29"/>
                  <a:gd name="T21" fmla="*/ 7 h 43"/>
                  <a:gd name="T22" fmla="*/ 4 w 29"/>
                  <a:gd name="T23" fmla="*/ 12 h 43"/>
                  <a:gd name="T24" fmla="*/ 6 w 29"/>
                  <a:gd name="T25" fmla="*/ 29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9" h="43">
                    <a:moveTo>
                      <a:pt x="6" y="29"/>
                    </a:moveTo>
                    <a:cubicBezTo>
                      <a:pt x="9" y="31"/>
                      <a:pt x="9" y="31"/>
                      <a:pt x="9" y="31"/>
                    </a:cubicBezTo>
                    <a:cubicBezTo>
                      <a:pt x="2" y="42"/>
                      <a:pt x="2" y="42"/>
                      <a:pt x="2" y="42"/>
                    </a:cubicBezTo>
                    <a:cubicBezTo>
                      <a:pt x="2" y="42"/>
                      <a:pt x="2" y="42"/>
                      <a:pt x="3" y="43"/>
                    </a:cubicBezTo>
                    <a:cubicBezTo>
                      <a:pt x="10" y="32"/>
                      <a:pt x="10" y="32"/>
                      <a:pt x="10" y="32"/>
                    </a:cubicBezTo>
                    <a:cubicBezTo>
                      <a:pt x="7" y="30"/>
                      <a:pt x="7" y="30"/>
                      <a:pt x="7" y="30"/>
                    </a:cubicBezTo>
                    <a:cubicBezTo>
                      <a:pt x="2" y="25"/>
                      <a:pt x="1" y="19"/>
                      <a:pt x="5" y="12"/>
                    </a:cubicBezTo>
                    <a:cubicBezTo>
                      <a:pt x="11" y="1"/>
                      <a:pt x="18" y="3"/>
                      <a:pt x="26" y="7"/>
                    </a:cubicBezTo>
                    <a:cubicBezTo>
                      <a:pt x="29" y="2"/>
                      <a:pt x="29" y="2"/>
                      <a:pt x="29" y="2"/>
                    </a:cubicBezTo>
                    <a:cubicBezTo>
                      <a:pt x="28" y="1"/>
                      <a:pt x="28" y="1"/>
                      <a:pt x="28" y="1"/>
                    </a:cubicBezTo>
                    <a:cubicBezTo>
                      <a:pt x="25" y="7"/>
                      <a:pt x="25" y="7"/>
                      <a:pt x="25" y="7"/>
                    </a:cubicBezTo>
                    <a:cubicBezTo>
                      <a:pt x="17" y="2"/>
                      <a:pt x="10" y="0"/>
                      <a:pt x="4" y="12"/>
                    </a:cubicBezTo>
                    <a:cubicBezTo>
                      <a:pt x="0" y="19"/>
                      <a:pt x="1" y="24"/>
                      <a:pt x="6" y="29"/>
                    </a:cubicBezTo>
                    <a:close/>
                  </a:path>
                </a:pathLst>
              </a:custGeom>
              <a:solidFill>
                <a:srgbClr val="FFE7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9" name="Freeform 862">
                <a:extLst>
                  <a:ext uri="{FF2B5EF4-FFF2-40B4-BE49-F238E27FC236}">
                    <a16:creationId xmlns:a16="http://schemas.microsoft.com/office/drawing/2014/main" id="{7A44D067-BEBD-5971-E266-5D6D7739E349}"/>
                  </a:ext>
                </a:extLst>
              </p:cNvPr>
              <p:cNvSpPr>
                <a:spLocks/>
              </p:cNvSpPr>
              <p:nvPr/>
            </p:nvSpPr>
            <p:spPr bwMode="auto">
              <a:xfrm>
                <a:off x="7642252" y="3647618"/>
                <a:ext cx="62546" cy="41697"/>
              </a:xfrm>
              <a:custGeom>
                <a:avLst/>
                <a:gdLst>
                  <a:gd name="T0" fmla="*/ 7 w 7"/>
                  <a:gd name="T1" fmla="*/ 4 h 5"/>
                  <a:gd name="T2" fmla="*/ 0 w 7"/>
                  <a:gd name="T3" fmla="*/ 0 h 5"/>
                  <a:gd name="T4" fmla="*/ 0 w 7"/>
                  <a:gd name="T5" fmla="*/ 0 h 5"/>
                  <a:gd name="T6" fmla="*/ 6 w 7"/>
                  <a:gd name="T7" fmla="*/ 4 h 5"/>
                  <a:gd name="T8" fmla="*/ 7 w 7"/>
                  <a:gd name="T9" fmla="*/ 5 h 5"/>
                  <a:gd name="T10" fmla="*/ 7 w 7"/>
                  <a:gd name="T11" fmla="*/ 5 h 5"/>
                  <a:gd name="T12" fmla="*/ 7 w 7"/>
                  <a:gd name="T13" fmla="*/ 4 h 5"/>
                </a:gdLst>
                <a:ahLst/>
                <a:cxnLst>
                  <a:cxn ang="0">
                    <a:pos x="T0" y="T1"/>
                  </a:cxn>
                  <a:cxn ang="0">
                    <a:pos x="T2" y="T3"/>
                  </a:cxn>
                  <a:cxn ang="0">
                    <a:pos x="T4" y="T5"/>
                  </a:cxn>
                  <a:cxn ang="0">
                    <a:pos x="T6" y="T7"/>
                  </a:cxn>
                  <a:cxn ang="0">
                    <a:pos x="T8" y="T9"/>
                  </a:cxn>
                  <a:cxn ang="0">
                    <a:pos x="T10" y="T11"/>
                  </a:cxn>
                  <a:cxn ang="0">
                    <a:pos x="T12" y="T13"/>
                  </a:cxn>
                </a:cxnLst>
                <a:rect l="0" t="0" r="r" b="b"/>
                <a:pathLst>
                  <a:path w="7" h="5">
                    <a:moveTo>
                      <a:pt x="7" y="4"/>
                    </a:moveTo>
                    <a:cubicBezTo>
                      <a:pt x="5" y="3"/>
                      <a:pt x="2" y="2"/>
                      <a:pt x="0" y="0"/>
                    </a:cubicBezTo>
                    <a:cubicBezTo>
                      <a:pt x="0" y="0"/>
                      <a:pt x="0" y="0"/>
                      <a:pt x="0" y="0"/>
                    </a:cubicBezTo>
                    <a:cubicBezTo>
                      <a:pt x="2" y="1"/>
                      <a:pt x="4" y="3"/>
                      <a:pt x="6" y="4"/>
                    </a:cubicBezTo>
                    <a:cubicBezTo>
                      <a:pt x="7" y="5"/>
                      <a:pt x="7" y="5"/>
                      <a:pt x="7" y="5"/>
                    </a:cubicBezTo>
                    <a:cubicBezTo>
                      <a:pt x="7" y="5"/>
                      <a:pt x="7" y="5"/>
                      <a:pt x="7" y="5"/>
                    </a:cubicBezTo>
                    <a:lnTo>
                      <a:pt x="7" y="4"/>
                    </a:lnTo>
                    <a:close/>
                  </a:path>
                </a:pathLst>
              </a:custGeom>
              <a:solidFill>
                <a:srgbClr val="FFE7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0" name="Freeform 863">
                <a:extLst>
                  <a:ext uri="{FF2B5EF4-FFF2-40B4-BE49-F238E27FC236}">
                    <a16:creationId xmlns:a16="http://schemas.microsoft.com/office/drawing/2014/main" id="{72917140-76E5-82E2-8994-3937AF2F79C4}"/>
                  </a:ext>
                </a:extLst>
              </p:cNvPr>
              <p:cNvSpPr>
                <a:spLocks/>
              </p:cNvSpPr>
              <p:nvPr/>
            </p:nvSpPr>
            <p:spPr bwMode="auto">
              <a:xfrm>
                <a:off x="7485887" y="3814407"/>
                <a:ext cx="78184" cy="93818"/>
              </a:xfrm>
              <a:custGeom>
                <a:avLst/>
                <a:gdLst>
                  <a:gd name="T0" fmla="*/ 7 w 9"/>
                  <a:gd name="T1" fmla="*/ 7 h 11"/>
                  <a:gd name="T2" fmla="*/ 6 w 9"/>
                  <a:gd name="T3" fmla="*/ 0 h 11"/>
                  <a:gd name="T4" fmla="*/ 6 w 9"/>
                  <a:gd name="T5" fmla="*/ 0 h 11"/>
                  <a:gd name="T6" fmla="*/ 6 w 9"/>
                  <a:gd name="T7" fmla="*/ 6 h 11"/>
                  <a:gd name="T8" fmla="*/ 0 w 9"/>
                  <a:gd name="T9" fmla="*/ 9 h 11"/>
                  <a:gd name="T10" fmla="*/ 0 w 9"/>
                  <a:gd name="T11" fmla="*/ 9 h 11"/>
                  <a:gd name="T12" fmla="*/ 7 w 9"/>
                  <a:gd name="T13" fmla="*/ 7 h 11"/>
                </a:gdLst>
                <a:ahLst/>
                <a:cxnLst>
                  <a:cxn ang="0">
                    <a:pos x="T0" y="T1"/>
                  </a:cxn>
                  <a:cxn ang="0">
                    <a:pos x="T2" y="T3"/>
                  </a:cxn>
                  <a:cxn ang="0">
                    <a:pos x="T4" y="T5"/>
                  </a:cxn>
                  <a:cxn ang="0">
                    <a:pos x="T6" y="T7"/>
                  </a:cxn>
                  <a:cxn ang="0">
                    <a:pos x="T8" y="T9"/>
                  </a:cxn>
                  <a:cxn ang="0">
                    <a:pos x="T10" y="T11"/>
                  </a:cxn>
                  <a:cxn ang="0">
                    <a:pos x="T12" y="T13"/>
                  </a:cxn>
                </a:cxnLst>
                <a:rect l="0" t="0" r="r" b="b"/>
                <a:pathLst>
                  <a:path w="9" h="11">
                    <a:moveTo>
                      <a:pt x="7" y="7"/>
                    </a:moveTo>
                    <a:cubicBezTo>
                      <a:pt x="9" y="3"/>
                      <a:pt x="8" y="2"/>
                      <a:pt x="6" y="0"/>
                    </a:cubicBezTo>
                    <a:cubicBezTo>
                      <a:pt x="6" y="0"/>
                      <a:pt x="6" y="0"/>
                      <a:pt x="6" y="0"/>
                    </a:cubicBezTo>
                    <a:cubicBezTo>
                      <a:pt x="7" y="2"/>
                      <a:pt x="8" y="3"/>
                      <a:pt x="6" y="6"/>
                    </a:cubicBezTo>
                    <a:cubicBezTo>
                      <a:pt x="4" y="9"/>
                      <a:pt x="3" y="10"/>
                      <a:pt x="0" y="9"/>
                    </a:cubicBezTo>
                    <a:cubicBezTo>
                      <a:pt x="0" y="9"/>
                      <a:pt x="0" y="9"/>
                      <a:pt x="0" y="9"/>
                    </a:cubicBezTo>
                    <a:cubicBezTo>
                      <a:pt x="4" y="11"/>
                      <a:pt x="5" y="10"/>
                      <a:pt x="7" y="7"/>
                    </a:cubicBezTo>
                    <a:close/>
                  </a:path>
                </a:pathLst>
              </a:custGeom>
              <a:solidFill>
                <a:srgbClr val="FFE7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1" name="Freeform 864">
                <a:extLst>
                  <a:ext uri="{FF2B5EF4-FFF2-40B4-BE49-F238E27FC236}">
                    <a16:creationId xmlns:a16="http://schemas.microsoft.com/office/drawing/2014/main" id="{100CDECA-C1B6-7219-6D39-F1037DEA33F6}"/>
                  </a:ext>
                </a:extLst>
              </p:cNvPr>
              <p:cNvSpPr>
                <a:spLocks/>
              </p:cNvSpPr>
              <p:nvPr/>
            </p:nvSpPr>
            <p:spPr bwMode="auto">
              <a:xfrm>
                <a:off x="7527584" y="3611135"/>
                <a:ext cx="62546" cy="88609"/>
              </a:xfrm>
              <a:custGeom>
                <a:avLst/>
                <a:gdLst>
                  <a:gd name="T0" fmla="*/ 1 w 7"/>
                  <a:gd name="T1" fmla="*/ 10 h 10"/>
                  <a:gd name="T2" fmla="*/ 7 w 7"/>
                  <a:gd name="T3" fmla="*/ 1 h 10"/>
                  <a:gd name="T4" fmla="*/ 6 w 7"/>
                  <a:gd name="T5" fmla="*/ 0 h 10"/>
                  <a:gd name="T6" fmla="*/ 0 w 7"/>
                  <a:gd name="T7" fmla="*/ 9 h 10"/>
                  <a:gd name="T8" fmla="*/ 1 w 7"/>
                  <a:gd name="T9" fmla="*/ 10 h 10"/>
                </a:gdLst>
                <a:ahLst/>
                <a:cxnLst>
                  <a:cxn ang="0">
                    <a:pos x="T0" y="T1"/>
                  </a:cxn>
                  <a:cxn ang="0">
                    <a:pos x="T2" y="T3"/>
                  </a:cxn>
                  <a:cxn ang="0">
                    <a:pos x="T4" y="T5"/>
                  </a:cxn>
                  <a:cxn ang="0">
                    <a:pos x="T6" y="T7"/>
                  </a:cxn>
                  <a:cxn ang="0">
                    <a:pos x="T8" y="T9"/>
                  </a:cxn>
                </a:cxnLst>
                <a:rect l="0" t="0" r="r" b="b"/>
                <a:pathLst>
                  <a:path w="7" h="10">
                    <a:moveTo>
                      <a:pt x="1" y="10"/>
                    </a:moveTo>
                    <a:cubicBezTo>
                      <a:pt x="7" y="1"/>
                      <a:pt x="7" y="1"/>
                      <a:pt x="7" y="1"/>
                    </a:cubicBezTo>
                    <a:cubicBezTo>
                      <a:pt x="6" y="1"/>
                      <a:pt x="6" y="1"/>
                      <a:pt x="6" y="0"/>
                    </a:cubicBezTo>
                    <a:cubicBezTo>
                      <a:pt x="0" y="9"/>
                      <a:pt x="0" y="9"/>
                      <a:pt x="0" y="9"/>
                    </a:cubicBezTo>
                    <a:cubicBezTo>
                      <a:pt x="0" y="9"/>
                      <a:pt x="1" y="10"/>
                      <a:pt x="1" y="10"/>
                    </a:cubicBezTo>
                    <a:close/>
                  </a:path>
                </a:pathLst>
              </a:custGeom>
              <a:solidFill>
                <a:srgbClr val="FFE7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2" name="Freeform 865">
                <a:extLst>
                  <a:ext uri="{FF2B5EF4-FFF2-40B4-BE49-F238E27FC236}">
                    <a16:creationId xmlns:a16="http://schemas.microsoft.com/office/drawing/2014/main" id="{FE94B0F6-33C9-27E2-046D-C272B2BE0DC6}"/>
                  </a:ext>
                </a:extLst>
              </p:cNvPr>
              <p:cNvSpPr>
                <a:spLocks/>
              </p:cNvSpPr>
              <p:nvPr/>
            </p:nvSpPr>
            <p:spPr bwMode="auto">
              <a:xfrm>
                <a:off x="7303464" y="3814407"/>
                <a:ext cx="88609" cy="172002"/>
              </a:xfrm>
              <a:custGeom>
                <a:avLst/>
                <a:gdLst>
                  <a:gd name="T0" fmla="*/ 2 w 10"/>
                  <a:gd name="T1" fmla="*/ 8 h 20"/>
                  <a:gd name="T2" fmla="*/ 1 w 10"/>
                  <a:gd name="T3" fmla="*/ 7 h 20"/>
                  <a:gd name="T4" fmla="*/ 5 w 10"/>
                  <a:gd name="T5" fmla="*/ 0 h 20"/>
                  <a:gd name="T6" fmla="*/ 4 w 10"/>
                  <a:gd name="T7" fmla="*/ 0 h 20"/>
                  <a:gd name="T8" fmla="*/ 0 w 10"/>
                  <a:gd name="T9" fmla="*/ 6 h 20"/>
                  <a:gd name="T10" fmla="*/ 1 w 10"/>
                  <a:gd name="T11" fmla="*/ 7 h 20"/>
                  <a:gd name="T12" fmla="*/ 9 w 10"/>
                  <a:gd name="T13" fmla="*/ 13 h 20"/>
                  <a:gd name="T14" fmla="*/ 4 w 10"/>
                  <a:gd name="T15" fmla="*/ 19 h 20"/>
                  <a:gd name="T16" fmla="*/ 5 w 10"/>
                  <a:gd name="T17" fmla="*/ 20 h 20"/>
                  <a:gd name="T18" fmla="*/ 10 w 10"/>
                  <a:gd name="T19" fmla="*/ 13 h 20"/>
                  <a:gd name="T20" fmla="*/ 2 w 10"/>
                  <a:gd name="T21" fmla="*/ 8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20">
                    <a:moveTo>
                      <a:pt x="2" y="8"/>
                    </a:moveTo>
                    <a:cubicBezTo>
                      <a:pt x="1" y="7"/>
                      <a:pt x="1" y="7"/>
                      <a:pt x="1" y="7"/>
                    </a:cubicBezTo>
                    <a:cubicBezTo>
                      <a:pt x="5" y="0"/>
                      <a:pt x="5" y="0"/>
                      <a:pt x="5" y="0"/>
                    </a:cubicBezTo>
                    <a:cubicBezTo>
                      <a:pt x="4" y="0"/>
                      <a:pt x="4" y="0"/>
                      <a:pt x="4" y="0"/>
                    </a:cubicBezTo>
                    <a:cubicBezTo>
                      <a:pt x="0" y="6"/>
                      <a:pt x="0" y="6"/>
                      <a:pt x="0" y="6"/>
                    </a:cubicBezTo>
                    <a:cubicBezTo>
                      <a:pt x="1" y="7"/>
                      <a:pt x="1" y="7"/>
                      <a:pt x="1" y="7"/>
                    </a:cubicBezTo>
                    <a:cubicBezTo>
                      <a:pt x="4" y="10"/>
                      <a:pt x="7" y="12"/>
                      <a:pt x="9" y="13"/>
                    </a:cubicBezTo>
                    <a:cubicBezTo>
                      <a:pt x="4" y="19"/>
                      <a:pt x="4" y="19"/>
                      <a:pt x="4" y="19"/>
                    </a:cubicBezTo>
                    <a:cubicBezTo>
                      <a:pt x="5" y="20"/>
                      <a:pt x="5" y="20"/>
                      <a:pt x="5" y="20"/>
                    </a:cubicBezTo>
                    <a:cubicBezTo>
                      <a:pt x="10" y="13"/>
                      <a:pt x="10" y="13"/>
                      <a:pt x="10" y="13"/>
                    </a:cubicBezTo>
                    <a:cubicBezTo>
                      <a:pt x="8" y="12"/>
                      <a:pt x="5" y="10"/>
                      <a:pt x="2" y="8"/>
                    </a:cubicBezTo>
                    <a:close/>
                  </a:path>
                </a:pathLst>
              </a:custGeom>
              <a:solidFill>
                <a:srgbClr val="FFE7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 name="Freeform 866">
                <a:extLst>
                  <a:ext uri="{FF2B5EF4-FFF2-40B4-BE49-F238E27FC236}">
                    <a16:creationId xmlns:a16="http://schemas.microsoft.com/office/drawing/2014/main" id="{0EB84AA6-7230-218B-13A6-D6B4BDB7B24F}"/>
                  </a:ext>
                </a:extLst>
              </p:cNvPr>
              <p:cNvSpPr>
                <a:spLocks/>
              </p:cNvSpPr>
              <p:nvPr/>
            </p:nvSpPr>
            <p:spPr bwMode="auto">
              <a:xfrm>
                <a:off x="7496312" y="3569438"/>
                <a:ext cx="119881" cy="31273"/>
              </a:xfrm>
              <a:custGeom>
                <a:avLst/>
                <a:gdLst>
                  <a:gd name="T0" fmla="*/ 13 w 14"/>
                  <a:gd name="T1" fmla="*/ 3 h 4"/>
                  <a:gd name="T2" fmla="*/ 13 w 14"/>
                  <a:gd name="T3" fmla="*/ 2 h 4"/>
                  <a:gd name="T4" fmla="*/ 11 w 14"/>
                  <a:gd name="T5" fmla="*/ 2 h 4"/>
                  <a:gd name="T6" fmla="*/ 6 w 14"/>
                  <a:gd name="T7" fmla="*/ 1 h 4"/>
                  <a:gd name="T8" fmla="*/ 5 w 14"/>
                  <a:gd name="T9" fmla="*/ 2 h 4"/>
                  <a:gd name="T10" fmla="*/ 4 w 14"/>
                  <a:gd name="T11" fmla="*/ 2 h 4"/>
                  <a:gd name="T12" fmla="*/ 3 w 14"/>
                  <a:gd name="T13" fmla="*/ 3 h 4"/>
                  <a:gd name="T14" fmla="*/ 2 w 14"/>
                  <a:gd name="T15" fmla="*/ 3 h 4"/>
                  <a:gd name="T16" fmla="*/ 1 w 14"/>
                  <a:gd name="T17" fmla="*/ 3 h 4"/>
                  <a:gd name="T18" fmla="*/ 1 w 14"/>
                  <a:gd name="T19" fmla="*/ 4 h 4"/>
                  <a:gd name="T20" fmla="*/ 0 w 14"/>
                  <a:gd name="T21" fmla="*/ 4 h 4"/>
                  <a:gd name="T22" fmla="*/ 0 w 14"/>
                  <a:gd name="T23" fmla="*/ 4 h 4"/>
                  <a:gd name="T24" fmla="*/ 0 w 14"/>
                  <a:gd name="T25" fmla="*/ 3 h 4"/>
                  <a:gd name="T26" fmla="*/ 0 w 14"/>
                  <a:gd name="T27" fmla="*/ 3 h 4"/>
                  <a:gd name="T28" fmla="*/ 1 w 14"/>
                  <a:gd name="T29" fmla="*/ 2 h 4"/>
                  <a:gd name="T30" fmla="*/ 1 w 14"/>
                  <a:gd name="T31" fmla="*/ 1 h 4"/>
                  <a:gd name="T32" fmla="*/ 2 w 14"/>
                  <a:gd name="T33" fmla="*/ 1 h 4"/>
                  <a:gd name="T34" fmla="*/ 3 w 14"/>
                  <a:gd name="T35" fmla="*/ 0 h 4"/>
                  <a:gd name="T36" fmla="*/ 5 w 14"/>
                  <a:gd name="T37" fmla="*/ 0 h 4"/>
                  <a:gd name="T38" fmla="*/ 6 w 14"/>
                  <a:gd name="T39" fmla="*/ 0 h 4"/>
                  <a:gd name="T40" fmla="*/ 8 w 14"/>
                  <a:gd name="T41" fmla="*/ 0 h 4"/>
                  <a:gd name="T42" fmla="*/ 9 w 14"/>
                  <a:gd name="T43" fmla="*/ 0 h 4"/>
                  <a:gd name="T44" fmla="*/ 11 w 14"/>
                  <a:gd name="T45" fmla="*/ 1 h 4"/>
                  <a:gd name="T46" fmla="*/ 13 w 14"/>
                  <a:gd name="T47" fmla="*/ 2 h 4"/>
                  <a:gd name="T48" fmla="*/ 14 w 14"/>
                  <a:gd name="T49" fmla="*/ 2 h 4"/>
                  <a:gd name="T50" fmla="*/ 13 w 14"/>
                  <a:gd name="T51"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4" h="4">
                    <a:moveTo>
                      <a:pt x="13" y="3"/>
                    </a:moveTo>
                    <a:cubicBezTo>
                      <a:pt x="13" y="3"/>
                      <a:pt x="13" y="2"/>
                      <a:pt x="13" y="2"/>
                    </a:cubicBezTo>
                    <a:cubicBezTo>
                      <a:pt x="12" y="2"/>
                      <a:pt x="12" y="2"/>
                      <a:pt x="11" y="2"/>
                    </a:cubicBezTo>
                    <a:cubicBezTo>
                      <a:pt x="10" y="2"/>
                      <a:pt x="8" y="1"/>
                      <a:pt x="6" y="1"/>
                    </a:cubicBezTo>
                    <a:cubicBezTo>
                      <a:pt x="6" y="2"/>
                      <a:pt x="5" y="2"/>
                      <a:pt x="5" y="2"/>
                    </a:cubicBezTo>
                    <a:cubicBezTo>
                      <a:pt x="5" y="2"/>
                      <a:pt x="4" y="2"/>
                      <a:pt x="4" y="2"/>
                    </a:cubicBezTo>
                    <a:cubicBezTo>
                      <a:pt x="4" y="2"/>
                      <a:pt x="3" y="2"/>
                      <a:pt x="3" y="3"/>
                    </a:cubicBezTo>
                    <a:cubicBezTo>
                      <a:pt x="3" y="3"/>
                      <a:pt x="2" y="3"/>
                      <a:pt x="2" y="3"/>
                    </a:cubicBezTo>
                    <a:cubicBezTo>
                      <a:pt x="2" y="3"/>
                      <a:pt x="2" y="3"/>
                      <a:pt x="1" y="3"/>
                    </a:cubicBezTo>
                    <a:cubicBezTo>
                      <a:pt x="1" y="4"/>
                      <a:pt x="1" y="4"/>
                      <a:pt x="1" y="4"/>
                    </a:cubicBezTo>
                    <a:cubicBezTo>
                      <a:pt x="0" y="4"/>
                      <a:pt x="0" y="4"/>
                      <a:pt x="0" y="4"/>
                    </a:cubicBezTo>
                    <a:cubicBezTo>
                      <a:pt x="0" y="4"/>
                      <a:pt x="0" y="4"/>
                      <a:pt x="0" y="4"/>
                    </a:cubicBezTo>
                    <a:cubicBezTo>
                      <a:pt x="0" y="4"/>
                      <a:pt x="0" y="4"/>
                      <a:pt x="0" y="3"/>
                    </a:cubicBezTo>
                    <a:cubicBezTo>
                      <a:pt x="0" y="3"/>
                      <a:pt x="0" y="3"/>
                      <a:pt x="0" y="3"/>
                    </a:cubicBezTo>
                    <a:cubicBezTo>
                      <a:pt x="1" y="2"/>
                      <a:pt x="1" y="2"/>
                      <a:pt x="1" y="2"/>
                    </a:cubicBezTo>
                    <a:cubicBezTo>
                      <a:pt x="1" y="2"/>
                      <a:pt x="1" y="1"/>
                      <a:pt x="1" y="1"/>
                    </a:cubicBezTo>
                    <a:cubicBezTo>
                      <a:pt x="2" y="1"/>
                      <a:pt x="2" y="1"/>
                      <a:pt x="2" y="1"/>
                    </a:cubicBezTo>
                    <a:cubicBezTo>
                      <a:pt x="2" y="0"/>
                      <a:pt x="3" y="0"/>
                      <a:pt x="3" y="0"/>
                    </a:cubicBezTo>
                    <a:cubicBezTo>
                      <a:pt x="4" y="0"/>
                      <a:pt x="4" y="0"/>
                      <a:pt x="5" y="0"/>
                    </a:cubicBezTo>
                    <a:cubicBezTo>
                      <a:pt x="5" y="0"/>
                      <a:pt x="6" y="0"/>
                      <a:pt x="6" y="0"/>
                    </a:cubicBezTo>
                    <a:cubicBezTo>
                      <a:pt x="7" y="0"/>
                      <a:pt x="7" y="0"/>
                      <a:pt x="8" y="0"/>
                    </a:cubicBezTo>
                    <a:cubicBezTo>
                      <a:pt x="8" y="0"/>
                      <a:pt x="9" y="0"/>
                      <a:pt x="9" y="0"/>
                    </a:cubicBezTo>
                    <a:cubicBezTo>
                      <a:pt x="10" y="0"/>
                      <a:pt x="11" y="1"/>
                      <a:pt x="11" y="1"/>
                    </a:cubicBezTo>
                    <a:cubicBezTo>
                      <a:pt x="12" y="1"/>
                      <a:pt x="13" y="2"/>
                      <a:pt x="13" y="2"/>
                    </a:cubicBezTo>
                    <a:cubicBezTo>
                      <a:pt x="13" y="2"/>
                      <a:pt x="14" y="2"/>
                      <a:pt x="14" y="2"/>
                    </a:cubicBezTo>
                    <a:lnTo>
                      <a:pt x="13" y="3"/>
                    </a:lnTo>
                    <a:close/>
                  </a:path>
                </a:pathLst>
              </a:custGeom>
              <a:solidFill>
                <a:srgbClr val="FFE7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 name="Freeform 867">
                <a:extLst>
                  <a:ext uri="{FF2B5EF4-FFF2-40B4-BE49-F238E27FC236}">
                    <a16:creationId xmlns:a16="http://schemas.microsoft.com/office/drawing/2014/main" id="{46898EE2-0988-CFA8-8A49-1C944E7089CC}"/>
                  </a:ext>
                </a:extLst>
              </p:cNvPr>
              <p:cNvSpPr>
                <a:spLocks/>
              </p:cNvSpPr>
              <p:nvPr/>
            </p:nvSpPr>
            <p:spPr bwMode="auto">
              <a:xfrm>
                <a:off x="7360796" y="3871743"/>
                <a:ext cx="192852" cy="72970"/>
              </a:xfrm>
              <a:custGeom>
                <a:avLst/>
                <a:gdLst>
                  <a:gd name="T0" fmla="*/ 0 w 22"/>
                  <a:gd name="T1" fmla="*/ 0 h 8"/>
                  <a:gd name="T2" fmla="*/ 1 w 22"/>
                  <a:gd name="T3" fmla="*/ 0 h 8"/>
                  <a:gd name="T4" fmla="*/ 4 w 22"/>
                  <a:gd name="T5" fmla="*/ 1 h 8"/>
                  <a:gd name="T6" fmla="*/ 7 w 22"/>
                  <a:gd name="T7" fmla="*/ 3 h 8"/>
                  <a:gd name="T8" fmla="*/ 9 w 22"/>
                  <a:gd name="T9" fmla="*/ 4 h 8"/>
                  <a:gd name="T10" fmla="*/ 11 w 22"/>
                  <a:gd name="T11" fmla="*/ 5 h 8"/>
                  <a:gd name="T12" fmla="*/ 15 w 22"/>
                  <a:gd name="T13" fmla="*/ 6 h 8"/>
                  <a:gd name="T14" fmla="*/ 15 w 22"/>
                  <a:gd name="T15" fmla="*/ 6 h 8"/>
                  <a:gd name="T16" fmla="*/ 16 w 22"/>
                  <a:gd name="T17" fmla="*/ 6 h 8"/>
                  <a:gd name="T18" fmla="*/ 17 w 22"/>
                  <a:gd name="T19" fmla="*/ 6 h 8"/>
                  <a:gd name="T20" fmla="*/ 18 w 22"/>
                  <a:gd name="T21" fmla="*/ 6 h 8"/>
                  <a:gd name="T22" fmla="*/ 22 w 22"/>
                  <a:gd name="T23" fmla="*/ 5 h 8"/>
                  <a:gd name="T24" fmla="*/ 22 w 22"/>
                  <a:gd name="T25" fmla="*/ 5 h 8"/>
                  <a:gd name="T26" fmla="*/ 21 w 22"/>
                  <a:gd name="T27" fmla="*/ 6 h 8"/>
                  <a:gd name="T28" fmla="*/ 19 w 22"/>
                  <a:gd name="T29" fmla="*/ 7 h 8"/>
                  <a:gd name="T30" fmla="*/ 17 w 22"/>
                  <a:gd name="T31" fmla="*/ 8 h 8"/>
                  <a:gd name="T32" fmla="*/ 16 w 22"/>
                  <a:gd name="T33" fmla="*/ 8 h 8"/>
                  <a:gd name="T34" fmla="*/ 15 w 22"/>
                  <a:gd name="T35" fmla="*/ 8 h 8"/>
                  <a:gd name="T36" fmla="*/ 15 w 22"/>
                  <a:gd name="T37" fmla="*/ 8 h 8"/>
                  <a:gd name="T38" fmla="*/ 10 w 22"/>
                  <a:gd name="T39" fmla="*/ 6 h 8"/>
                  <a:gd name="T40" fmla="*/ 8 w 22"/>
                  <a:gd name="T41" fmla="*/ 5 h 8"/>
                  <a:gd name="T42" fmla="*/ 6 w 22"/>
                  <a:gd name="T43" fmla="*/ 4 h 8"/>
                  <a:gd name="T44" fmla="*/ 3 w 22"/>
                  <a:gd name="T45" fmla="*/ 2 h 8"/>
                  <a:gd name="T46" fmla="*/ 1 w 22"/>
                  <a:gd name="T47" fmla="*/ 0 h 8"/>
                  <a:gd name="T48" fmla="*/ 0 w 22"/>
                  <a:gd name="T49"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8">
                    <a:moveTo>
                      <a:pt x="0" y="0"/>
                    </a:moveTo>
                    <a:cubicBezTo>
                      <a:pt x="0" y="0"/>
                      <a:pt x="1" y="0"/>
                      <a:pt x="1" y="0"/>
                    </a:cubicBezTo>
                    <a:cubicBezTo>
                      <a:pt x="2" y="1"/>
                      <a:pt x="3" y="1"/>
                      <a:pt x="4" y="1"/>
                    </a:cubicBezTo>
                    <a:cubicBezTo>
                      <a:pt x="5" y="2"/>
                      <a:pt x="6" y="2"/>
                      <a:pt x="7" y="3"/>
                    </a:cubicBezTo>
                    <a:cubicBezTo>
                      <a:pt x="8" y="3"/>
                      <a:pt x="8" y="3"/>
                      <a:pt x="9" y="4"/>
                    </a:cubicBezTo>
                    <a:cubicBezTo>
                      <a:pt x="10" y="4"/>
                      <a:pt x="10" y="4"/>
                      <a:pt x="11" y="5"/>
                    </a:cubicBezTo>
                    <a:cubicBezTo>
                      <a:pt x="12" y="5"/>
                      <a:pt x="14" y="5"/>
                      <a:pt x="15" y="6"/>
                    </a:cubicBezTo>
                    <a:cubicBezTo>
                      <a:pt x="15" y="6"/>
                      <a:pt x="15" y="6"/>
                      <a:pt x="15" y="6"/>
                    </a:cubicBezTo>
                    <a:cubicBezTo>
                      <a:pt x="16" y="6"/>
                      <a:pt x="16" y="6"/>
                      <a:pt x="16" y="6"/>
                    </a:cubicBezTo>
                    <a:cubicBezTo>
                      <a:pt x="16" y="6"/>
                      <a:pt x="16" y="6"/>
                      <a:pt x="17" y="6"/>
                    </a:cubicBezTo>
                    <a:cubicBezTo>
                      <a:pt x="17" y="6"/>
                      <a:pt x="18" y="6"/>
                      <a:pt x="18" y="6"/>
                    </a:cubicBezTo>
                    <a:cubicBezTo>
                      <a:pt x="21" y="5"/>
                      <a:pt x="22" y="5"/>
                      <a:pt x="22" y="5"/>
                    </a:cubicBezTo>
                    <a:cubicBezTo>
                      <a:pt x="22" y="5"/>
                      <a:pt x="22" y="5"/>
                      <a:pt x="22" y="5"/>
                    </a:cubicBezTo>
                    <a:cubicBezTo>
                      <a:pt x="22" y="5"/>
                      <a:pt x="22" y="5"/>
                      <a:pt x="21" y="6"/>
                    </a:cubicBezTo>
                    <a:cubicBezTo>
                      <a:pt x="21" y="6"/>
                      <a:pt x="20" y="7"/>
                      <a:pt x="19" y="7"/>
                    </a:cubicBezTo>
                    <a:cubicBezTo>
                      <a:pt x="18" y="7"/>
                      <a:pt x="18" y="8"/>
                      <a:pt x="17" y="8"/>
                    </a:cubicBezTo>
                    <a:cubicBezTo>
                      <a:pt x="17" y="8"/>
                      <a:pt x="16" y="8"/>
                      <a:pt x="16" y="8"/>
                    </a:cubicBezTo>
                    <a:cubicBezTo>
                      <a:pt x="16" y="8"/>
                      <a:pt x="16" y="8"/>
                      <a:pt x="15" y="8"/>
                    </a:cubicBezTo>
                    <a:cubicBezTo>
                      <a:pt x="15" y="8"/>
                      <a:pt x="15" y="8"/>
                      <a:pt x="15" y="8"/>
                    </a:cubicBezTo>
                    <a:cubicBezTo>
                      <a:pt x="13" y="8"/>
                      <a:pt x="12" y="7"/>
                      <a:pt x="10" y="6"/>
                    </a:cubicBezTo>
                    <a:cubicBezTo>
                      <a:pt x="10" y="6"/>
                      <a:pt x="9" y="6"/>
                      <a:pt x="8" y="5"/>
                    </a:cubicBezTo>
                    <a:cubicBezTo>
                      <a:pt x="8" y="5"/>
                      <a:pt x="7" y="4"/>
                      <a:pt x="6" y="4"/>
                    </a:cubicBezTo>
                    <a:cubicBezTo>
                      <a:pt x="5" y="3"/>
                      <a:pt x="4" y="3"/>
                      <a:pt x="3" y="2"/>
                    </a:cubicBezTo>
                    <a:cubicBezTo>
                      <a:pt x="2" y="2"/>
                      <a:pt x="1" y="1"/>
                      <a:pt x="1" y="0"/>
                    </a:cubicBezTo>
                    <a:cubicBezTo>
                      <a:pt x="0" y="0"/>
                      <a:pt x="0" y="0"/>
                      <a:pt x="0" y="0"/>
                    </a:cubicBezTo>
                    <a:close/>
                  </a:path>
                </a:pathLst>
              </a:custGeom>
              <a:solidFill>
                <a:srgbClr val="FFE7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 name="Freeform 868">
                <a:extLst>
                  <a:ext uri="{FF2B5EF4-FFF2-40B4-BE49-F238E27FC236}">
                    <a16:creationId xmlns:a16="http://schemas.microsoft.com/office/drawing/2014/main" id="{D7F4F39F-3297-2467-A78E-638EA20E6E2C}"/>
                  </a:ext>
                </a:extLst>
              </p:cNvPr>
              <p:cNvSpPr>
                <a:spLocks/>
              </p:cNvSpPr>
              <p:nvPr/>
            </p:nvSpPr>
            <p:spPr bwMode="auto">
              <a:xfrm>
                <a:off x="7678739" y="3621559"/>
                <a:ext cx="26062" cy="15638"/>
              </a:xfrm>
              <a:custGeom>
                <a:avLst/>
                <a:gdLst>
                  <a:gd name="T0" fmla="*/ 3 w 3"/>
                  <a:gd name="T1" fmla="*/ 2 h 2"/>
                  <a:gd name="T2" fmla="*/ 1 w 3"/>
                  <a:gd name="T3" fmla="*/ 2 h 2"/>
                  <a:gd name="T4" fmla="*/ 0 w 3"/>
                  <a:gd name="T5" fmla="*/ 2 h 2"/>
                  <a:gd name="T6" fmla="*/ 0 w 3"/>
                  <a:gd name="T7" fmla="*/ 2 h 2"/>
                  <a:gd name="T8" fmla="*/ 0 w 3"/>
                  <a:gd name="T9" fmla="*/ 1 h 2"/>
                  <a:gd name="T10" fmla="*/ 0 w 3"/>
                  <a:gd name="T11" fmla="*/ 1 h 2"/>
                  <a:gd name="T12" fmla="*/ 1 w 3"/>
                  <a:gd name="T13" fmla="*/ 0 h 2"/>
                  <a:gd name="T14" fmla="*/ 1 w 3"/>
                  <a:gd name="T15" fmla="*/ 0 h 2"/>
                  <a:gd name="T16" fmla="*/ 2 w 3"/>
                  <a:gd name="T17" fmla="*/ 1 h 2"/>
                  <a:gd name="T18" fmla="*/ 3 w 3"/>
                  <a:gd name="T19"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2">
                    <a:moveTo>
                      <a:pt x="3" y="2"/>
                    </a:moveTo>
                    <a:cubicBezTo>
                      <a:pt x="3" y="2"/>
                      <a:pt x="2" y="2"/>
                      <a:pt x="1" y="2"/>
                    </a:cubicBezTo>
                    <a:cubicBezTo>
                      <a:pt x="1" y="2"/>
                      <a:pt x="1" y="2"/>
                      <a:pt x="0" y="2"/>
                    </a:cubicBezTo>
                    <a:cubicBezTo>
                      <a:pt x="0" y="2"/>
                      <a:pt x="0" y="2"/>
                      <a:pt x="0" y="2"/>
                    </a:cubicBezTo>
                    <a:cubicBezTo>
                      <a:pt x="0" y="1"/>
                      <a:pt x="0" y="1"/>
                      <a:pt x="0" y="1"/>
                    </a:cubicBezTo>
                    <a:cubicBezTo>
                      <a:pt x="0" y="1"/>
                      <a:pt x="0" y="1"/>
                      <a:pt x="0" y="1"/>
                    </a:cubicBezTo>
                    <a:cubicBezTo>
                      <a:pt x="0" y="1"/>
                      <a:pt x="0" y="0"/>
                      <a:pt x="1" y="0"/>
                    </a:cubicBezTo>
                    <a:cubicBezTo>
                      <a:pt x="1" y="0"/>
                      <a:pt x="1" y="0"/>
                      <a:pt x="1" y="0"/>
                    </a:cubicBezTo>
                    <a:cubicBezTo>
                      <a:pt x="2" y="0"/>
                      <a:pt x="2" y="1"/>
                      <a:pt x="2" y="1"/>
                    </a:cubicBezTo>
                    <a:cubicBezTo>
                      <a:pt x="2" y="1"/>
                      <a:pt x="3" y="2"/>
                      <a:pt x="3" y="2"/>
                    </a:cubicBezTo>
                    <a:close/>
                  </a:path>
                </a:pathLst>
              </a:custGeom>
              <a:solidFill>
                <a:srgbClr val="FFE7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 name="Freeform 869">
                <a:extLst>
                  <a:ext uri="{FF2B5EF4-FFF2-40B4-BE49-F238E27FC236}">
                    <a16:creationId xmlns:a16="http://schemas.microsoft.com/office/drawing/2014/main" id="{C061A5F3-F223-B048-C12D-CFBC8DFEEBB2}"/>
                  </a:ext>
                </a:extLst>
              </p:cNvPr>
              <p:cNvSpPr>
                <a:spLocks/>
              </p:cNvSpPr>
              <p:nvPr/>
            </p:nvSpPr>
            <p:spPr bwMode="auto">
              <a:xfrm>
                <a:off x="7652676" y="3543375"/>
                <a:ext cx="15638" cy="31273"/>
              </a:xfrm>
              <a:custGeom>
                <a:avLst/>
                <a:gdLst>
                  <a:gd name="T0" fmla="*/ 2 w 2"/>
                  <a:gd name="T1" fmla="*/ 0 h 4"/>
                  <a:gd name="T2" fmla="*/ 2 w 2"/>
                  <a:gd name="T3" fmla="*/ 2 h 4"/>
                  <a:gd name="T4" fmla="*/ 2 w 2"/>
                  <a:gd name="T5" fmla="*/ 3 h 4"/>
                  <a:gd name="T6" fmla="*/ 1 w 2"/>
                  <a:gd name="T7" fmla="*/ 3 h 4"/>
                  <a:gd name="T8" fmla="*/ 0 w 2"/>
                  <a:gd name="T9" fmla="*/ 4 h 4"/>
                  <a:gd name="T10" fmla="*/ 0 w 2"/>
                  <a:gd name="T11" fmla="*/ 3 h 4"/>
                  <a:gd name="T12" fmla="*/ 0 w 2"/>
                  <a:gd name="T13" fmla="*/ 2 h 4"/>
                  <a:gd name="T14" fmla="*/ 0 w 2"/>
                  <a:gd name="T15" fmla="*/ 2 h 4"/>
                  <a:gd name="T16" fmla="*/ 0 w 2"/>
                  <a:gd name="T17" fmla="*/ 1 h 4"/>
                  <a:gd name="T18" fmla="*/ 2 w 2"/>
                  <a:gd name="T1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4">
                    <a:moveTo>
                      <a:pt x="2" y="0"/>
                    </a:moveTo>
                    <a:cubicBezTo>
                      <a:pt x="2" y="0"/>
                      <a:pt x="2" y="1"/>
                      <a:pt x="2" y="2"/>
                    </a:cubicBezTo>
                    <a:cubicBezTo>
                      <a:pt x="2" y="2"/>
                      <a:pt x="2" y="3"/>
                      <a:pt x="2" y="3"/>
                    </a:cubicBezTo>
                    <a:cubicBezTo>
                      <a:pt x="1" y="3"/>
                      <a:pt x="1" y="3"/>
                      <a:pt x="1" y="3"/>
                    </a:cubicBezTo>
                    <a:cubicBezTo>
                      <a:pt x="1" y="4"/>
                      <a:pt x="0" y="4"/>
                      <a:pt x="0" y="4"/>
                    </a:cubicBezTo>
                    <a:cubicBezTo>
                      <a:pt x="0" y="3"/>
                      <a:pt x="0" y="3"/>
                      <a:pt x="0" y="3"/>
                    </a:cubicBezTo>
                    <a:cubicBezTo>
                      <a:pt x="0" y="3"/>
                      <a:pt x="0" y="3"/>
                      <a:pt x="0" y="2"/>
                    </a:cubicBezTo>
                    <a:cubicBezTo>
                      <a:pt x="0" y="2"/>
                      <a:pt x="0" y="2"/>
                      <a:pt x="0" y="2"/>
                    </a:cubicBezTo>
                    <a:cubicBezTo>
                      <a:pt x="0" y="2"/>
                      <a:pt x="0" y="1"/>
                      <a:pt x="0" y="1"/>
                    </a:cubicBezTo>
                    <a:cubicBezTo>
                      <a:pt x="1" y="0"/>
                      <a:pt x="2" y="0"/>
                      <a:pt x="2" y="0"/>
                    </a:cubicBezTo>
                    <a:close/>
                  </a:path>
                </a:pathLst>
              </a:custGeom>
              <a:solidFill>
                <a:srgbClr val="FFE7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78" name="Group 77">
              <a:extLst>
                <a:ext uri="{FF2B5EF4-FFF2-40B4-BE49-F238E27FC236}">
                  <a16:creationId xmlns:a16="http://schemas.microsoft.com/office/drawing/2014/main" id="{70A4A1BF-2D7B-4140-AD92-699E3A2FC7BD}"/>
                </a:ext>
              </a:extLst>
            </p:cNvPr>
            <p:cNvGrpSpPr/>
            <p:nvPr/>
          </p:nvGrpSpPr>
          <p:grpSpPr>
            <a:xfrm>
              <a:off x="3583717" y="2165972"/>
              <a:ext cx="3954808" cy="4667304"/>
              <a:chOff x="1803696" y="1810576"/>
              <a:chExt cx="2482763" cy="2930057"/>
            </a:xfrm>
          </p:grpSpPr>
          <p:grpSp>
            <p:nvGrpSpPr>
              <p:cNvPr id="79" name="Group 78">
                <a:extLst>
                  <a:ext uri="{FF2B5EF4-FFF2-40B4-BE49-F238E27FC236}">
                    <a16:creationId xmlns:a16="http://schemas.microsoft.com/office/drawing/2014/main" id="{497B9C3C-4B74-283B-FA5C-B0D0B52F0F7A}"/>
                  </a:ext>
                </a:extLst>
              </p:cNvPr>
              <p:cNvGrpSpPr/>
              <p:nvPr/>
            </p:nvGrpSpPr>
            <p:grpSpPr>
              <a:xfrm>
                <a:off x="1803696" y="1810576"/>
                <a:ext cx="2482763" cy="2930057"/>
                <a:chOff x="142953" y="934202"/>
                <a:chExt cx="1561324" cy="1842612"/>
              </a:xfrm>
            </p:grpSpPr>
            <p:sp>
              <p:nvSpPr>
                <p:cNvPr id="81" name="Freeform 115">
                  <a:extLst>
                    <a:ext uri="{FF2B5EF4-FFF2-40B4-BE49-F238E27FC236}">
                      <a16:creationId xmlns:a16="http://schemas.microsoft.com/office/drawing/2014/main" id="{F749C1DD-DBDF-0602-75A9-A81CCAB5E869}"/>
                    </a:ext>
                  </a:extLst>
                </p:cNvPr>
                <p:cNvSpPr>
                  <a:spLocks/>
                </p:cNvSpPr>
                <p:nvPr/>
              </p:nvSpPr>
              <p:spPr bwMode="auto">
                <a:xfrm>
                  <a:off x="142953" y="1880972"/>
                  <a:ext cx="345543" cy="473521"/>
                </a:xfrm>
                <a:custGeom>
                  <a:avLst/>
                  <a:gdLst>
                    <a:gd name="T0" fmla="*/ 2 w 32"/>
                    <a:gd name="T1" fmla="*/ 19 h 44"/>
                    <a:gd name="T2" fmla="*/ 20 w 32"/>
                    <a:gd name="T3" fmla="*/ 40 h 44"/>
                    <a:gd name="T4" fmla="*/ 31 w 32"/>
                    <a:gd name="T5" fmla="*/ 20 h 44"/>
                    <a:gd name="T6" fmla="*/ 15 w 32"/>
                    <a:gd name="T7" fmla="*/ 2 h 44"/>
                    <a:gd name="T8" fmla="*/ 2 w 32"/>
                    <a:gd name="T9" fmla="*/ 19 h 44"/>
                  </a:gdLst>
                  <a:ahLst/>
                  <a:cxnLst>
                    <a:cxn ang="0">
                      <a:pos x="T0" y="T1"/>
                    </a:cxn>
                    <a:cxn ang="0">
                      <a:pos x="T2" y="T3"/>
                    </a:cxn>
                    <a:cxn ang="0">
                      <a:pos x="T4" y="T5"/>
                    </a:cxn>
                    <a:cxn ang="0">
                      <a:pos x="T6" y="T7"/>
                    </a:cxn>
                    <a:cxn ang="0">
                      <a:pos x="T8" y="T9"/>
                    </a:cxn>
                  </a:cxnLst>
                  <a:rect l="0" t="0" r="r" b="b"/>
                  <a:pathLst>
                    <a:path w="32" h="44">
                      <a:moveTo>
                        <a:pt x="2" y="19"/>
                      </a:moveTo>
                      <a:cubicBezTo>
                        <a:pt x="3" y="30"/>
                        <a:pt x="12" y="44"/>
                        <a:pt x="20" y="40"/>
                      </a:cubicBezTo>
                      <a:cubicBezTo>
                        <a:pt x="27" y="37"/>
                        <a:pt x="32" y="31"/>
                        <a:pt x="31" y="20"/>
                      </a:cubicBezTo>
                      <a:cubicBezTo>
                        <a:pt x="29" y="9"/>
                        <a:pt x="23" y="4"/>
                        <a:pt x="15" y="2"/>
                      </a:cubicBezTo>
                      <a:cubicBezTo>
                        <a:pt x="5" y="0"/>
                        <a:pt x="0" y="8"/>
                        <a:pt x="2" y="19"/>
                      </a:cubicBezTo>
                    </a:path>
                  </a:pathLst>
                </a:custGeom>
                <a:solidFill>
                  <a:srgbClr val="ED90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82" name="Freeform 116">
                  <a:extLst>
                    <a:ext uri="{FF2B5EF4-FFF2-40B4-BE49-F238E27FC236}">
                      <a16:creationId xmlns:a16="http://schemas.microsoft.com/office/drawing/2014/main" id="{60ACC326-F1B7-D85C-A326-4C2A22FC4D39}"/>
                    </a:ext>
                  </a:extLst>
                </p:cNvPr>
                <p:cNvSpPr>
                  <a:spLocks/>
                </p:cNvSpPr>
                <p:nvPr/>
              </p:nvSpPr>
              <p:spPr bwMode="auto">
                <a:xfrm>
                  <a:off x="194144" y="1880972"/>
                  <a:ext cx="140780" cy="102382"/>
                </a:xfrm>
                <a:custGeom>
                  <a:avLst/>
                  <a:gdLst>
                    <a:gd name="T0" fmla="*/ 0 w 14"/>
                    <a:gd name="T1" fmla="*/ 5 h 9"/>
                    <a:gd name="T2" fmla="*/ 14 w 14"/>
                    <a:gd name="T3" fmla="*/ 9 h 9"/>
                    <a:gd name="T4" fmla="*/ 13 w 14"/>
                    <a:gd name="T5" fmla="*/ 2 h 9"/>
                    <a:gd name="T6" fmla="*/ 7 w 14"/>
                    <a:gd name="T7" fmla="*/ 1 h 9"/>
                    <a:gd name="T8" fmla="*/ 0 w 14"/>
                    <a:gd name="T9" fmla="*/ 5 h 9"/>
                  </a:gdLst>
                  <a:ahLst/>
                  <a:cxnLst>
                    <a:cxn ang="0">
                      <a:pos x="T0" y="T1"/>
                    </a:cxn>
                    <a:cxn ang="0">
                      <a:pos x="T2" y="T3"/>
                    </a:cxn>
                    <a:cxn ang="0">
                      <a:pos x="T4" y="T5"/>
                    </a:cxn>
                    <a:cxn ang="0">
                      <a:pos x="T6" y="T7"/>
                    </a:cxn>
                    <a:cxn ang="0">
                      <a:pos x="T8" y="T9"/>
                    </a:cxn>
                  </a:cxnLst>
                  <a:rect l="0" t="0" r="r" b="b"/>
                  <a:pathLst>
                    <a:path w="14" h="9">
                      <a:moveTo>
                        <a:pt x="0" y="5"/>
                      </a:moveTo>
                      <a:cubicBezTo>
                        <a:pt x="2" y="2"/>
                        <a:pt x="12" y="1"/>
                        <a:pt x="14" y="9"/>
                      </a:cubicBezTo>
                      <a:cubicBezTo>
                        <a:pt x="13" y="2"/>
                        <a:pt x="13" y="2"/>
                        <a:pt x="13" y="2"/>
                      </a:cubicBezTo>
                      <a:cubicBezTo>
                        <a:pt x="13" y="2"/>
                        <a:pt x="10" y="0"/>
                        <a:pt x="7" y="1"/>
                      </a:cubicBezTo>
                      <a:cubicBezTo>
                        <a:pt x="2" y="2"/>
                        <a:pt x="0" y="5"/>
                        <a:pt x="0" y="5"/>
                      </a:cubicBezTo>
                      <a:close/>
                    </a:path>
                  </a:pathLst>
                </a:custGeom>
                <a:solidFill>
                  <a:srgbClr val="FCBB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83" name="Freeform 117">
                  <a:extLst>
                    <a:ext uri="{FF2B5EF4-FFF2-40B4-BE49-F238E27FC236}">
                      <a16:creationId xmlns:a16="http://schemas.microsoft.com/office/drawing/2014/main" id="{AFC805AE-927F-DFAB-F267-618894899330}"/>
                    </a:ext>
                  </a:extLst>
                </p:cNvPr>
                <p:cNvSpPr>
                  <a:spLocks/>
                </p:cNvSpPr>
                <p:nvPr/>
              </p:nvSpPr>
              <p:spPr bwMode="auto">
                <a:xfrm>
                  <a:off x="1358734" y="1880972"/>
                  <a:ext cx="345543" cy="473521"/>
                </a:xfrm>
                <a:custGeom>
                  <a:avLst/>
                  <a:gdLst>
                    <a:gd name="T0" fmla="*/ 30 w 32"/>
                    <a:gd name="T1" fmla="*/ 19 h 44"/>
                    <a:gd name="T2" fmla="*/ 12 w 32"/>
                    <a:gd name="T3" fmla="*/ 40 h 44"/>
                    <a:gd name="T4" fmla="*/ 2 w 32"/>
                    <a:gd name="T5" fmla="*/ 20 h 44"/>
                    <a:gd name="T6" fmla="*/ 18 w 32"/>
                    <a:gd name="T7" fmla="*/ 2 h 44"/>
                    <a:gd name="T8" fmla="*/ 30 w 32"/>
                    <a:gd name="T9" fmla="*/ 19 h 44"/>
                  </a:gdLst>
                  <a:ahLst/>
                  <a:cxnLst>
                    <a:cxn ang="0">
                      <a:pos x="T0" y="T1"/>
                    </a:cxn>
                    <a:cxn ang="0">
                      <a:pos x="T2" y="T3"/>
                    </a:cxn>
                    <a:cxn ang="0">
                      <a:pos x="T4" y="T5"/>
                    </a:cxn>
                    <a:cxn ang="0">
                      <a:pos x="T6" y="T7"/>
                    </a:cxn>
                    <a:cxn ang="0">
                      <a:pos x="T8" y="T9"/>
                    </a:cxn>
                  </a:cxnLst>
                  <a:rect l="0" t="0" r="r" b="b"/>
                  <a:pathLst>
                    <a:path w="32" h="44">
                      <a:moveTo>
                        <a:pt x="30" y="19"/>
                      </a:moveTo>
                      <a:cubicBezTo>
                        <a:pt x="29" y="30"/>
                        <a:pt x="20" y="44"/>
                        <a:pt x="12" y="40"/>
                      </a:cubicBezTo>
                      <a:cubicBezTo>
                        <a:pt x="6" y="37"/>
                        <a:pt x="0" y="31"/>
                        <a:pt x="2" y="20"/>
                      </a:cubicBezTo>
                      <a:cubicBezTo>
                        <a:pt x="3" y="9"/>
                        <a:pt x="9" y="4"/>
                        <a:pt x="18" y="2"/>
                      </a:cubicBezTo>
                      <a:cubicBezTo>
                        <a:pt x="27" y="0"/>
                        <a:pt x="32" y="8"/>
                        <a:pt x="30" y="19"/>
                      </a:cubicBezTo>
                    </a:path>
                  </a:pathLst>
                </a:custGeom>
                <a:solidFill>
                  <a:srgbClr val="ED90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84" name="Freeform 118">
                  <a:extLst>
                    <a:ext uri="{FF2B5EF4-FFF2-40B4-BE49-F238E27FC236}">
                      <a16:creationId xmlns:a16="http://schemas.microsoft.com/office/drawing/2014/main" id="{919E1B28-BF67-EF6D-5D34-462948256561}"/>
                    </a:ext>
                  </a:extLst>
                </p:cNvPr>
                <p:cNvSpPr>
                  <a:spLocks/>
                </p:cNvSpPr>
                <p:nvPr/>
              </p:nvSpPr>
              <p:spPr bwMode="auto">
                <a:xfrm>
                  <a:off x="1512307" y="1880972"/>
                  <a:ext cx="153573" cy="102382"/>
                </a:xfrm>
                <a:custGeom>
                  <a:avLst/>
                  <a:gdLst>
                    <a:gd name="T0" fmla="*/ 14 w 14"/>
                    <a:gd name="T1" fmla="*/ 5 h 9"/>
                    <a:gd name="T2" fmla="*/ 0 w 14"/>
                    <a:gd name="T3" fmla="*/ 9 h 9"/>
                    <a:gd name="T4" fmla="*/ 1 w 14"/>
                    <a:gd name="T5" fmla="*/ 2 h 9"/>
                    <a:gd name="T6" fmla="*/ 7 w 14"/>
                    <a:gd name="T7" fmla="*/ 1 h 9"/>
                    <a:gd name="T8" fmla="*/ 14 w 14"/>
                    <a:gd name="T9" fmla="*/ 5 h 9"/>
                  </a:gdLst>
                  <a:ahLst/>
                  <a:cxnLst>
                    <a:cxn ang="0">
                      <a:pos x="T0" y="T1"/>
                    </a:cxn>
                    <a:cxn ang="0">
                      <a:pos x="T2" y="T3"/>
                    </a:cxn>
                    <a:cxn ang="0">
                      <a:pos x="T4" y="T5"/>
                    </a:cxn>
                    <a:cxn ang="0">
                      <a:pos x="T6" y="T7"/>
                    </a:cxn>
                    <a:cxn ang="0">
                      <a:pos x="T8" y="T9"/>
                    </a:cxn>
                  </a:cxnLst>
                  <a:rect l="0" t="0" r="r" b="b"/>
                  <a:pathLst>
                    <a:path w="14" h="9">
                      <a:moveTo>
                        <a:pt x="14" y="5"/>
                      </a:moveTo>
                      <a:cubicBezTo>
                        <a:pt x="12" y="2"/>
                        <a:pt x="3" y="1"/>
                        <a:pt x="0" y="9"/>
                      </a:cubicBezTo>
                      <a:cubicBezTo>
                        <a:pt x="1" y="2"/>
                        <a:pt x="1" y="2"/>
                        <a:pt x="1" y="2"/>
                      </a:cubicBezTo>
                      <a:cubicBezTo>
                        <a:pt x="1" y="2"/>
                        <a:pt x="4" y="0"/>
                        <a:pt x="7" y="1"/>
                      </a:cubicBezTo>
                      <a:cubicBezTo>
                        <a:pt x="12" y="2"/>
                        <a:pt x="14" y="5"/>
                        <a:pt x="14" y="5"/>
                      </a:cubicBezTo>
                      <a:close/>
                    </a:path>
                  </a:pathLst>
                </a:custGeom>
                <a:solidFill>
                  <a:srgbClr val="FCBB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85" name="Freeform 119">
                  <a:extLst>
                    <a:ext uri="{FF2B5EF4-FFF2-40B4-BE49-F238E27FC236}">
                      <a16:creationId xmlns:a16="http://schemas.microsoft.com/office/drawing/2014/main" id="{9EF68EAC-592D-FDAA-347A-FBCE2239C2C2}"/>
                    </a:ext>
                  </a:extLst>
                </p:cNvPr>
                <p:cNvSpPr>
                  <a:spLocks/>
                </p:cNvSpPr>
                <p:nvPr/>
              </p:nvSpPr>
              <p:spPr bwMode="auto">
                <a:xfrm>
                  <a:off x="334915" y="1113108"/>
                  <a:ext cx="1190194" cy="1241385"/>
                </a:xfrm>
                <a:custGeom>
                  <a:avLst/>
                  <a:gdLst>
                    <a:gd name="T0" fmla="*/ 56 w 111"/>
                    <a:gd name="T1" fmla="*/ 0 h 115"/>
                    <a:gd name="T2" fmla="*/ 111 w 111"/>
                    <a:gd name="T3" fmla="*/ 60 h 115"/>
                    <a:gd name="T4" fmla="*/ 56 w 111"/>
                    <a:gd name="T5" fmla="*/ 115 h 115"/>
                    <a:gd name="T6" fmla="*/ 0 w 111"/>
                    <a:gd name="T7" fmla="*/ 60 h 115"/>
                    <a:gd name="T8" fmla="*/ 56 w 111"/>
                    <a:gd name="T9" fmla="*/ 0 h 115"/>
                  </a:gdLst>
                  <a:ahLst/>
                  <a:cxnLst>
                    <a:cxn ang="0">
                      <a:pos x="T0" y="T1"/>
                    </a:cxn>
                    <a:cxn ang="0">
                      <a:pos x="T2" y="T3"/>
                    </a:cxn>
                    <a:cxn ang="0">
                      <a:pos x="T4" y="T5"/>
                    </a:cxn>
                    <a:cxn ang="0">
                      <a:pos x="T6" y="T7"/>
                    </a:cxn>
                    <a:cxn ang="0">
                      <a:pos x="T8" y="T9"/>
                    </a:cxn>
                  </a:cxnLst>
                  <a:rect l="0" t="0" r="r" b="b"/>
                  <a:pathLst>
                    <a:path w="111" h="115">
                      <a:moveTo>
                        <a:pt x="56" y="0"/>
                      </a:moveTo>
                      <a:cubicBezTo>
                        <a:pt x="86" y="0"/>
                        <a:pt x="111" y="19"/>
                        <a:pt x="111" y="60"/>
                      </a:cubicBezTo>
                      <a:cubicBezTo>
                        <a:pt x="111" y="90"/>
                        <a:pt x="86" y="115"/>
                        <a:pt x="56" y="115"/>
                      </a:cubicBezTo>
                      <a:cubicBezTo>
                        <a:pt x="25" y="115"/>
                        <a:pt x="0" y="90"/>
                        <a:pt x="0" y="60"/>
                      </a:cubicBezTo>
                      <a:cubicBezTo>
                        <a:pt x="0" y="20"/>
                        <a:pt x="25" y="0"/>
                        <a:pt x="56" y="0"/>
                      </a:cubicBezTo>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86" name="Freeform 120">
                  <a:extLst>
                    <a:ext uri="{FF2B5EF4-FFF2-40B4-BE49-F238E27FC236}">
                      <a16:creationId xmlns:a16="http://schemas.microsoft.com/office/drawing/2014/main" id="{99B37488-9E13-FD22-8DB8-1B65A8EC76C4}"/>
                    </a:ext>
                  </a:extLst>
                </p:cNvPr>
                <p:cNvSpPr>
                  <a:spLocks/>
                </p:cNvSpPr>
                <p:nvPr/>
              </p:nvSpPr>
              <p:spPr bwMode="auto">
                <a:xfrm>
                  <a:off x="360511" y="1484238"/>
                  <a:ext cx="1151797" cy="1292576"/>
                </a:xfrm>
                <a:custGeom>
                  <a:avLst/>
                  <a:gdLst>
                    <a:gd name="T0" fmla="*/ 107 w 107"/>
                    <a:gd name="T1" fmla="*/ 53 h 120"/>
                    <a:gd name="T2" fmla="*/ 53 w 107"/>
                    <a:gd name="T3" fmla="*/ 120 h 120"/>
                    <a:gd name="T4" fmla="*/ 0 w 107"/>
                    <a:gd name="T5" fmla="*/ 53 h 120"/>
                    <a:gd name="T6" fmla="*/ 53 w 107"/>
                    <a:gd name="T7" fmla="*/ 0 h 120"/>
                    <a:gd name="T8" fmla="*/ 107 w 107"/>
                    <a:gd name="T9" fmla="*/ 53 h 120"/>
                  </a:gdLst>
                  <a:ahLst/>
                  <a:cxnLst>
                    <a:cxn ang="0">
                      <a:pos x="T0" y="T1"/>
                    </a:cxn>
                    <a:cxn ang="0">
                      <a:pos x="T2" y="T3"/>
                    </a:cxn>
                    <a:cxn ang="0">
                      <a:pos x="T4" y="T5"/>
                    </a:cxn>
                    <a:cxn ang="0">
                      <a:pos x="T6" y="T7"/>
                    </a:cxn>
                    <a:cxn ang="0">
                      <a:pos x="T8" y="T9"/>
                    </a:cxn>
                  </a:cxnLst>
                  <a:rect l="0" t="0" r="r" b="b"/>
                  <a:pathLst>
                    <a:path w="107" h="120">
                      <a:moveTo>
                        <a:pt x="107" y="53"/>
                      </a:moveTo>
                      <a:cubicBezTo>
                        <a:pt x="107" y="83"/>
                        <a:pt x="88" y="120"/>
                        <a:pt x="53" y="120"/>
                      </a:cubicBezTo>
                      <a:cubicBezTo>
                        <a:pt x="17" y="120"/>
                        <a:pt x="0" y="83"/>
                        <a:pt x="0" y="53"/>
                      </a:cubicBezTo>
                      <a:cubicBezTo>
                        <a:pt x="0" y="24"/>
                        <a:pt x="24" y="0"/>
                        <a:pt x="53" y="0"/>
                      </a:cubicBezTo>
                      <a:cubicBezTo>
                        <a:pt x="83" y="0"/>
                        <a:pt x="107" y="24"/>
                        <a:pt x="107" y="53"/>
                      </a:cubicBezTo>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87" name="Freeform 123">
                  <a:extLst>
                    <a:ext uri="{FF2B5EF4-FFF2-40B4-BE49-F238E27FC236}">
                      <a16:creationId xmlns:a16="http://schemas.microsoft.com/office/drawing/2014/main" id="{D07388B7-40B8-538C-A818-19F14817F8D7}"/>
                    </a:ext>
                  </a:extLst>
                </p:cNvPr>
                <p:cNvSpPr>
                  <a:spLocks/>
                </p:cNvSpPr>
                <p:nvPr/>
              </p:nvSpPr>
              <p:spPr bwMode="auto">
                <a:xfrm>
                  <a:off x="514083" y="1740193"/>
                  <a:ext cx="243161" cy="89588"/>
                </a:xfrm>
                <a:custGeom>
                  <a:avLst/>
                  <a:gdLst>
                    <a:gd name="T0" fmla="*/ 15 w 23"/>
                    <a:gd name="T1" fmla="*/ 0 h 8"/>
                    <a:gd name="T2" fmla="*/ 0 w 23"/>
                    <a:gd name="T3" fmla="*/ 7 h 8"/>
                    <a:gd name="T4" fmla="*/ 0 w 23"/>
                    <a:gd name="T5" fmla="*/ 8 h 8"/>
                    <a:gd name="T6" fmla="*/ 5 w 23"/>
                    <a:gd name="T7" fmla="*/ 8 h 8"/>
                    <a:gd name="T8" fmla="*/ 15 w 23"/>
                    <a:gd name="T9" fmla="*/ 4 h 8"/>
                    <a:gd name="T10" fmla="*/ 19 w 23"/>
                    <a:gd name="T11" fmla="*/ 5 h 8"/>
                    <a:gd name="T12" fmla="*/ 20 w 23"/>
                    <a:gd name="T13" fmla="*/ 5 h 8"/>
                    <a:gd name="T14" fmla="*/ 22 w 23"/>
                    <a:gd name="T15" fmla="*/ 5 h 8"/>
                    <a:gd name="T16" fmla="*/ 22 w 23"/>
                    <a:gd name="T17" fmla="*/ 4 h 8"/>
                    <a:gd name="T18" fmla="*/ 22 w 23"/>
                    <a:gd name="T19" fmla="*/ 2 h 8"/>
                    <a:gd name="T20" fmla="*/ 22 w 23"/>
                    <a:gd name="T21" fmla="*/ 2 h 8"/>
                    <a:gd name="T22" fmla="*/ 22 w 23"/>
                    <a:gd name="T23" fmla="*/ 2 h 8"/>
                    <a:gd name="T24" fmla="*/ 22 w 23"/>
                    <a:gd name="T25" fmla="*/ 1 h 8"/>
                    <a:gd name="T26" fmla="*/ 22 w 23"/>
                    <a:gd name="T27" fmla="*/ 1 h 8"/>
                    <a:gd name="T28" fmla="*/ 22 w 23"/>
                    <a:gd name="T29" fmla="*/ 1 h 8"/>
                    <a:gd name="T30" fmla="*/ 21 w 23"/>
                    <a:gd name="T31" fmla="*/ 1 h 8"/>
                    <a:gd name="T32" fmla="*/ 15 w 23"/>
                    <a:gd name="T33"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8">
                      <a:moveTo>
                        <a:pt x="15" y="0"/>
                      </a:moveTo>
                      <a:cubicBezTo>
                        <a:pt x="8" y="0"/>
                        <a:pt x="2" y="4"/>
                        <a:pt x="0" y="7"/>
                      </a:cubicBezTo>
                      <a:cubicBezTo>
                        <a:pt x="0" y="8"/>
                        <a:pt x="0" y="8"/>
                        <a:pt x="0" y="8"/>
                      </a:cubicBezTo>
                      <a:cubicBezTo>
                        <a:pt x="1" y="8"/>
                        <a:pt x="3" y="8"/>
                        <a:pt x="5" y="8"/>
                      </a:cubicBezTo>
                      <a:cubicBezTo>
                        <a:pt x="7" y="7"/>
                        <a:pt x="10" y="4"/>
                        <a:pt x="15" y="4"/>
                      </a:cubicBezTo>
                      <a:cubicBezTo>
                        <a:pt x="16" y="4"/>
                        <a:pt x="18" y="4"/>
                        <a:pt x="19" y="5"/>
                      </a:cubicBezTo>
                      <a:cubicBezTo>
                        <a:pt x="20" y="5"/>
                        <a:pt x="20" y="5"/>
                        <a:pt x="20" y="5"/>
                      </a:cubicBezTo>
                      <a:cubicBezTo>
                        <a:pt x="21" y="5"/>
                        <a:pt x="21" y="5"/>
                        <a:pt x="22" y="5"/>
                      </a:cubicBezTo>
                      <a:cubicBezTo>
                        <a:pt x="22" y="5"/>
                        <a:pt x="22" y="4"/>
                        <a:pt x="22" y="4"/>
                      </a:cubicBezTo>
                      <a:cubicBezTo>
                        <a:pt x="23" y="3"/>
                        <a:pt x="23" y="2"/>
                        <a:pt x="22" y="2"/>
                      </a:cubicBezTo>
                      <a:cubicBezTo>
                        <a:pt x="22" y="2"/>
                        <a:pt x="22" y="2"/>
                        <a:pt x="22" y="2"/>
                      </a:cubicBezTo>
                      <a:cubicBezTo>
                        <a:pt x="22" y="2"/>
                        <a:pt x="22" y="2"/>
                        <a:pt x="22" y="2"/>
                      </a:cubicBezTo>
                      <a:cubicBezTo>
                        <a:pt x="22" y="1"/>
                        <a:pt x="22" y="1"/>
                        <a:pt x="22" y="1"/>
                      </a:cubicBezTo>
                      <a:cubicBezTo>
                        <a:pt x="22" y="1"/>
                        <a:pt x="22" y="1"/>
                        <a:pt x="22" y="1"/>
                      </a:cubicBezTo>
                      <a:cubicBezTo>
                        <a:pt x="22" y="1"/>
                        <a:pt x="22" y="1"/>
                        <a:pt x="22" y="1"/>
                      </a:cubicBezTo>
                      <a:cubicBezTo>
                        <a:pt x="21" y="1"/>
                        <a:pt x="21" y="1"/>
                        <a:pt x="21" y="1"/>
                      </a:cubicBezTo>
                      <a:cubicBezTo>
                        <a:pt x="19" y="0"/>
                        <a:pt x="17" y="0"/>
                        <a:pt x="15" y="0"/>
                      </a:cubicBezTo>
                    </a:path>
                  </a:pathLst>
                </a:custGeom>
                <a:solidFill>
                  <a:srgbClr val="D5A8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88" name="Freeform 124">
                  <a:extLst>
                    <a:ext uri="{FF2B5EF4-FFF2-40B4-BE49-F238E27FC236}">
                      <a16:creationId xmlns:a16="http://schemas.microsoft.com/office/drawing/2014/main" id="{9F6A69C3-9622-471E-D246-3634929BF5B3}"/>
                    </a:ext>
                  </a:extLst>
                </p:cNvPr>
                <p:cNvSpPr>
                  <a:spLocks/>
                </p:cNvSpPr>
                <p:nvPr/>
              </p:nvSpPr>
              <p:spPr bwMode="auto">
                <a:xfrm>
                  <a:off x="514083" y="1689002"/>
                  <a:ext cx="243161" cy="153573"/>
                </a:xfrm>
                <a:custGeom>
                  <a:avLst/>
                  <a:gdLst>
                    <a:gd name="T0" fmla="*/ 22 w 23"/>
                    <a:gd name="T1" fmla="*/ 8 h 14"/>
                    <a:gd name="T2" fmla="*/ 20 w 23"/>
                    <a:gd name="T3" fmla="*/ 8 h 14"/>
                    <a:gd name="T4" fmla="*/ 4 w 23"/>
                    <a:gd name="T5" fmla="*/ 13 h 14"/>
                    <a:gd name="T6" fmla="*/ 1 w 23"/>
                    <a:gd name="T7" fmla="*/ 13 h 14"/>
                    <a:gd name="T8" fmla="*/ 1 w 23"/>
                    <a:gd name="T9" fmla="*/ 10 h 14"/>
                    <a:gd name="T10" fmla="*/ 22 w 23"/>
                    <a:gd name="T11" fmla="*/ 4 h 14"/>
                    <a:gd name="T12" fmla="*/ 23 w 23"/>
                    <a:gd name="T13" fmla="*/ 7 h 14"/>
                    <a:gd name="T14" fmla="*/ 22 w 23"/>
                    <a:gd name="T15" fmla="*/ 8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14">
                      <a:moveTo>
                        <a:pt x="22" y="8"/>
                      </a:moveTo>
                      <a:cubicBezTo>
                        <a:pt x="22" y="8"/>
                        <a:pt x="21" y="8"/>
                        <a:pt x="20" y="8"/>
                      </a:cubicBezTo>
                      <a:cubicBezTo>
                        <a:pt x="11" y="5"/>
                        <a:pt x="5" y="13"/>
                        <a:pt x="4" y="13"/>
                      </a:cubicBezTo>
                      <a:cubicBezTo>
                        <a:pt x="4" y="14"/>
                        <a:pt x="2" y="14"/>
                        <a:pt x="1" y="13"/>
                      </a:cubicBezTo>
                      <a:cubicBezTo>
                        <a:pt x="0" y="13"/>
                        <a:pt x="0" y="11"/>
                        <a:pt x="1" y="10"/>
                      </a:cubicBezTo>
                      <a:cubicBezTo>
                        <a:pt x="4" y="6"/>
                        <a:pt x="12" y="0"/>
                        <a:pt x="22" y="4"/>
                      </a:cubicBezTo>
                      <a:cubicBezTo>
                        <a:pt x="23" y="4"/>
                        <a:pt x="23" y="6"/>
                        <a:pt x="23" y="7"/>
                      </a:cubicBezTo>
                      <a:cubicBezTo>
                        <a:pt x="23" y="7"/>
                        <a:pt x="23" y="8"/>
                        <a:pt x="22" y="8"/>
                      </a:cubicBezTo>
                      <a:close/>
                    </a:path>
                  </a:pathLst>
                </a:custGeom>
                <a:solidFill>
                  <a:srgbClr val="6F5B56"/>
                </a:solidFill>
                <a:ln>
                  <a:noFill/>
                </a:ln>
              </p:spPr>
              <p:txBody>
                <a:bodyPr vert="horz" wrap="square" lIns="45720" tIns="22860" rIns="45720" bIns="22860" numCol="1" anchor="t" anchorCtr="0" compatLnSpc="1">
                  <a:prstTxWarp prst="textNoShape">
                    <a:avLst/>
                  </a:prstTxWarp>
                </a:bodyPr>
                <a:lstStyle/>
                <a:p>
                  <a:endParaRPr lang="en-US" sz="900"/>
                </a:p>
              </p:txBody>
            </p:sp>
            <p:sp>
              <p:nvSpPr>
                <p:cNvPr id="89" name="Freeform 125">
                  <a:extLst>
                    <a:ext uri="{FF2B5EF4-FFF2-40B4-BE49-F238E27FC236}">
                      <a16:creationId xmlns:a16="http://schemas.microsoft.com/office/drawing/2014/main" id="{F1352ADD-A503-7EFF-33C3-60A6FC8DD5D8}"/>
                    </a:ext>
                  </a:extLst>
                </p:cNvPr>
                <p:cNvSpPr>
                  <a:spLocks/>
                </p:cNvSpPr>
                <p:nvPr/>
              </p:nvSpPr>
              <p:spPr bwMode="auto">
                <a:xfrm>
                  <a:off x="514083" y="1689002"/>
                  <a:ext cx="243161" cy="140779"/>
                </a:xfrm>
                <a:custGeom>
                  <a:avLst/>
                  <a:gdLst>
                    <a:gd name="T0" fmla="*/ 1 w 23"/>
                    <a:gd name="T1" fmla="*/ 13 h 13"/>
                    <a:gd name="T2" fmla="*/ 2 w 23"/>
                    <a:gd name="T3" fmla="*/ 12 h 13"/>
                    <a:gd name="T4" fmla="*/ 23 w 23"/>
                    <a:gd name="T5" fmla="*/ 5 h 13"/>
                    <a:gd name="T6" fmla="*/ 23 w 23"/>
                    <a:gd name="T7" fmla="*/ 6 h 13"/>
                    <a:gd name="T8" fmla="*/ 22 w 23"/>
                    <a:gd name="T9" fmla="*/ 4 h 13"/>
                    <a:gd name="T10" fmla="*/ 1 w 23"/>
                    <a:gd name="T11" fmla="*/ 10 h 13"/>
                    <a:gd name="T12" fmla="*/ 1 w 23"/>
                    <a:gd name="T13" fmla="*/ 13 h 13"/>
                  </a:gdLst>
                  <a:ahLst/>
                  <a:cxnLst>
                    <a:cxn ang="0">
                      <a:pos x="T0" y="T1"/>
                    </a:cxn>
                    <a:cxn ang="0">
                      <a:pos x="T2" y="T3"/>
                    </a:cxn>
                    <a:cxn ang="0">
                      <a:pos x="T4" y="T5"/>
                    </a:cxn>
                    <a:cxn ang="0">
                      <a:pos x="T6" y="T7"/>
                    </a:cxn>
                    <a:cxn ang="0">
                      <a:pos x="T8" y="T9"/>
                    </a:cxn>
                    <a:cxn ang="0">
                      <a:pos x="T10" y="T11"/>
                    </a:cxn>
                    <a:cxn ang="0">
                      <a:pos x="T12" y="T13"/>
                    </a:cxn>
                  </a:cxnLst>
                  <a:rect l="0" t="0" r="r" b="b"/>
                  <a:pathLst>
                    <a:path w="23" h="13">
                      <a:moveTo>
                        <a:pt x="1" y="13"/>
                      </a:moveTo>
                      <a:cubicBezTo>
                        <a:pt x="1" y="13"/>
                        <a:pt x="1" y="12"/>
                        <a:pt x="2" y="12"/>
                      </a:cubicBezTo>
                      <a:cubicBezTo>
                        <a:pt x="4" y="8"/>
                        <a:pt x="13" y="1"/>
                        <a:pt x="23" y="5"/>
                      </a:cubicBezTo>
                      <a:cubicBezTo>
                        <a:pt x="23" y="5"/>
                        <a:pt x="23" y="5"/>
                        <a:pt x="23" y="6"/>
                      </a:cubicBezTo>
                      <a:cubicBezTo>
                        <a:pt x="23" y="5"/>
                        <a:pt x="22" y="4"/>
                        <a:pt x="22" y="4"/>
                      </a:cubicBezTo>
                      <a:cubicBezTo>
                        <a:pt x="12" y="0"/>
                        <a:pt x="4" y="6"/>
                        <a:pt x="1" y="10"/>
                      </a:cubicBezTo>
                      <a:cubicBezTo>
                        <a:pt x="0" y="11"/>
                        <a:pt x="0" y="13"/>
                        <a:pt x="1" y="13"/>
                      </a:cubicBezTo>
                      <a:close/>
                    </a:path>
                  </a:pathLst>
                </a:custGeom>
                <a:solidFill>
                  <a:srgbClr val="8E7771"/>
                </a:solidFill>
                <a:ln>
                  <a:noFill/>
                </a:ln>
              </p:spPr>
              <p:txBody>
                <a:bodyPr vert="horz" wrap="square" lIns="45720" tIns="22860" rIns="45720" bIns="22860" numCol="1" anchor="t" anchorCtr="0" compatLnSpc="1">
                  <a:prstTxWarp prst="textNoShape">
                    <a:avLst/>
                  </a:prstTxWarp>
                </a:bodyPr>
                <a:lstStyle/>
                <a:p>
                  <a:endParaRPr lang="en-US" sz="900"/>
                </a:p>
              </p:txBody>
            </p:sp>
            <p:sp>
              <p:nvSpPr>
                <p:cNvPr id="90" name="Freeform 126">
                  <a:extLst>
                    <a:ext uri="{FF2B5EF4-FFF2-40B4-BE49-F238E27FC236}">
                      <a16:creationId xmlns:a16="http://schemas.microsoft.com/office/drawing/2014/main" id="{6D140F6C-6CE2-BAF5-A41D-3251B3160B61}"/>
                    </a:ext>
                  </a:extLst>
                </p:cNvPr>
                <p:cNvSpPr>
                  <a:spLocks/>
                </p:cNvSpPr>
                <p:nvPr/>
              </p:nvSpPr>
              <p:spPr bwMode="auto">
                <a:xfrm>
                  <a:off x="1064390" y="1740193"/>
                  <a:ext cx="243161" cy="127977"/>
                </a:xfrm>
                <a:custGeom>
                  <a:avLst/>
                  <a:gdLst>
                    <a:gd name="T0" fmla="*/ 8 w 23"/>
                    <a:gd name="T1" fmla="*/ 0 h 11"/>
                    <a:gd name="T2" fmla="*/ 1 w 23"/>
                    <a:gd name="T3" fmla="*/ 1 h 11"/>
                    <a:gd name="T4" fmla="*/ 1 w 23"/>
                    <a:gd name="T5" fmla="*/ 1 h 11"/>
                    <a:gd name="T6" fmla="*/ 1 w 23"/>
                    <a:gd name="T7" fmla="*/ 1 h 11"/>
                    <a:gd name="T8" fmla="*/ 1 w 23"/>
                    <a:gd name="T9" fmla="*/ 1 h 11"/>
                    <a:gd name="T10" fmla="*/ 1 w 23"/>
                    <a:gd name="T11" fmla="*/ 2 h 11"/>
                    <a:gd name="T12" fmla="*/ 0 w 23"/>
                    <a:gd name="T13" fmla="*/ 2 h 11"/>
                    <a:gd name="T14" fmla="*/ 0 w 23"/>
                    <a:gd name="T15" fmla="*/ 2 h 11"/>
                    <a:gd name="T16" fmla="*/ 0 w 23"/>
                    <a:gd name="T17" fmla="*/ 4 h 11"/>
                    <a:gd name="T18" fmla="*/ 1 w 23"/>
                    <a:gd name="T19" fmla="*/ 5 h 11"/>
                    <a:gd name="T20" fmla="*/ 2 w 23"/>
                    <a:gd name="T21" fmla="*/ 5 h 11"/>
                    <a:gd name="T22" fmla="*/ 3 w 23"/>
                    <a:gd name="T23" fmla="*/ 5 h 11"/>
                    <a:gd name="T24" fmla="*/ 8 w 23"/>
                    <a:gd name="T25" fmla="*/ 4 h 11"/>
                    <a:gd name="T26" fmla="*/ 19 w 23"/>
                    <a:gd name="T27" fmla="*/ 10 h 11"/>
                    <a:gd name="T28" fmla="*/ 20 w 23"/>
                    <a:gd name="T29" fmla="*/ 11 h 11"/>
                    <a:gd name="T30" fmla="*/ 21 w 23"/>
                    <a:gd name="T31" fmla="*/ 11 h 11"/>
                    <a:gd name="T32" fmla="*/ 22 w 23"/>
                    <a:gd name="T33" fmla="*/ 10 h 11"/>
                    <a:gd name="T34" fmla="*/ 22 w 23"/>
                    <a:gd name="T35" fmla="*/ 7 h 11"/>
                    <a:gd name="T36" fmla="*/ 8 w 23"/>
                    <a:gd name="T3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3" h="11">
                      <a:moveTo>
                        <a:pt x="8" y="0"/>
                      </a:moveTo>
                      <a:cubicBezTo>
                        <a:pt x="6" y="0"/>
                        <a:pt x="4" y="0"/>
                        <a:pt x="1" y="1"/>
                      </a:cubicBezTo>
                      <a:cubicBezTo>
                        <a:pt x="1" y="1"/>
                        <a:pt x="1" y="1"/>
                        <a:pt x="1" y="1"/>
                      </a:cubicBezTo>
                      <a:cubicBezTo>
                        <a:pt x="1" y="1"/>
                        <a:pt x="1" y="1"/>
                        <a:pt x="1" y="1"/>
                      </a:cubicBezTo>
                      <a:cubicBezTo>
                        <a:pt x="1" y="1"/>
                        <a:pt x="1" y="1"/>
                        <a:pt x="1" y="1"/>
                      </a:cubicBezTo>
                      <a:cubicBezTo>
                        <a:pt x="1" y="2"/>
                        <a:pt x="1" y="2"/>
                        <a:pt x="1" y="2"/>
                      </a:cubicBezTo>
                      <a:cubicBezTo>
                        <a:pt x="0" y="2"/>
                        <a:pt x="0" y="2"/>
                        <a:pt x="0" y="2"/>
                      </a:cubicBezTo>
                      <a:cubicBezTo>
                        <a:pt x="0" y="2"/>
                        <a:pt x="0" y="2"/>
                        <a:pt x="0" y="2"/>
                      </a:cubicBezTo>
                      <a:cubicBezTo>
                        <a:pt x="0" y="3"/>
                        <a:pt x="0" y="3"/>
                        <a:pt x="0" y="4"/>
                      </a:cubicBezTo>
                      <a:cubicBezTo>
                        <a:pt x="0" y="4"/>
                        <a:pt x="1" y="5"/>
                        <a:pt x="1" y="5"/>
                      </a:cubicBezTo>
                      <a:cubicBezTo>
                        <a:pt x="1" y="5"/>
                        <a:pt x="2" y="5"/>
                        <a:pt x="2" y="5"/>
                      </a:cubicBezTo>
                      <a:cubicBezTo>
                        <a:pt x="3" y="5"/>
                        <a:pt x="3" y="5"/>
                        <a:pt x="3" y="5"/>
                      </a:cubicBezTo>
                      <a:cubicBezTo>
                        <a:pt x="5" y="4"/>
                        <a:pt x="6" y="4"/>
                        <a:pt x="8" y="4"/>
                      </a:cubicBezTo>
                      <a:cubicBezTo>
                        <a:pt x="14" y="4"/>
                        <a:pt x="19" y="10"/>
                        <a:pt x="19" y="10"/>
                      </a:cubicBezTo>
                      <a:cubicBezTo>
                        <a:pt x="19" y="10"/>
                        <a:pt x="20" y="11"/>
                        <a:pt x="20" y="11"/>
                      </a:cubicBezTo>
                      <a:cubicBezTo>
                        <a:pt x="20" y="11"/>
                        <a:pt x="21" y="11"/>
                        <a:pt x="21" y="11"/>
                      </a:cubicBezTo>
                      <a:cubicBezTo>
                        <a:pt x="21" y="11"/>
                        <a:pt x="22" y="11"/>
                        <a:pt x="22" y="10"/>
                      </a:cubicBezTo>
                      <a:cubicBezTo>
                        <a:pt x="23" y="10"/>
                        <a:pt x="23" y="8"/>
                        <a:pt x="22" y="7"/>
                      </a:cubicBezTo>
                      <a:cubicBezTo>
                        <a:pt x="20" y="4"/>
                        <a:pt x="15" y="0"/>
                        <a:pt x="8" y="0"/>
                      </a:cubicBezTo>
                    </a:path>
                  </a:pathLst>
                </a:custGeom>
                <a:solidFill>
                  <a:srgbClr val="D5A8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91" name="Freeform 127">
                  <a:extLst>
                    <a:ext uri="{FF2B5EF4-FFF2-40B4-BE49-F238E27FC236}">
                      <a16:creationId xmlns:a16="http://schemas.microsoft.com/office/drawing/2014/main" id="{1CB23AC1-F944-0F14-C4DD-4412EA6C6E7E}"/>
                    </a:ext>
                  </a:extLst>
                </p:cNvPr>
                <p:cNvSpPr>
                  <a:spLocks/>
                </p:cNvSpPr>
                <p:nvPr/>
              </p:nvSpPr>
              <p:spPr bwMode="auto">
                <a:xfrm>
                  <a:off x="1051588" y="1689002"/>
                  <a:ext cx="255955" cy="153573"/>
                </a:xfrm>
                <a:custGeom>
                  <a:avLst/>
                  <a:gdLst>
                    <a:gd name="T0" fmla="*/ 1 w 24"/>
                    <a:gd name="T1" fmla="*/ 8 h 14"/>
                    <a:gd name="T2" fmla="*/ 4 w 24"/>
                    <a:gd name="T3" fmla="*/ 8 h 14"/>
                    <a:gd name="T4" fmla="*/ 19 w 24"/>
                    <a:gd name="T5" fmla="*/ 13 h 14"/>
                    <a:gd name="T6" fmla="*/ 22 w 24"/>
                    <a:gd name="T7" fmla="*/ 14 h 14"/>
                    <a:gd name="T8" fmla="*/ 23 w 24"/>
                    <a:gd name="T9" fmla="*/ 10 h 14"/>
                    <a:gd name="T10" fmla="*/ 2 w 24"/>
                    <a:gd name="T11" fmla="*/ 4 h 14"/>
                    <a:gd name="T12" fmla="*/ 1 w 24"/>
                    <a:gd name="T13" fmla="*/ 7 h 14"/>
                    <a:gd name="T14" fmla="*/ 1 w 24"/>
                    <a:gd name="T15" fmla="*/ 8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 h="14">
                      <a:moveTo>
                        <a:pt x="1" y="8"/>
                      </a:moveTo>
                      <a:cubicBezTo>
                        <a:pt x="2" y="8"/>
                        <a:pt x="3" y="9"/>
                        <a:pt x="4" y="8"/>
                      </a:cubicBezTo>
                      <a:cubicBezTo>
                        <a:pt x="13" y="5"/>
                        <a:pt x="19" y="13"/>
                        <a:pt x="19" y="13"/>
                      </a:cubicBezTo>
                      <a:cubicBezTo>
                        <a:pt x="20" y="14"/>
                        <a:pt x="21" y="14"/>
                        <a:pt x="22" y="14"/>
                      </a:cubicBezTo>
                      <a:cubicBezTo>
                        <a:pt x="23" y="13"/>
                        <a:pt x="24" y="11"/>
                        <a:pt x="23" y="10"/>
                      </a:cubicBezTo>
                      <a:cubicBezTo>
                        <a:pt x="20" y="7"/>
                        <a:pt x="12" y="0"/>
                        <a:pt x="2" y="4"/>
                      </a:cubicBezTo>
                      <a:cubicBezTo>
                        <a:pt x="1" y="5"/>
                        <a:pt x="0" y="6"/>
                        <a:pt x="1" y="7"/>
                      </a:cubicBezTo>
                      <a:cubicBezTo>
                        <a:pt x="1" y="7"/>
                        <a:pt x="1" y="8"/>
                        <a:pt x="1" y="8"/>
                      </a:cubicBezTo>
                      <a:close/>
                    </a:path>
                  </a:pathLst>
                </a:custGeom>
                <a:solidFill>
                  <a:srgbClr val="6F5B56"/>
                </a:solidFill>
                <a:ln>
                  <a:noFill/>
                </a:ln>
              </p:spPr>
              <p:txBody>
                <a:bodyPr vert="horz" wrap="square" lIns="45720" tIns="22860" rIns="45720" bIns="22860" numCol="1" anchor="t" anchorCtr="0" compatLnSpc="1">
                  <a:prstTxWarp prst="textNoShape">
                    <a:avLst/>
                  </a:prstTxWarp>
                </a:bodyPr>
                <a:lstStyle/>
                <a:p>
                  <a:endParaRPr lang="en-US" sz="900"/>
                </a:p>
              </p:txBody>
            </p:sp>
            <p:sp>
              <p:nvSpPr>
                <p:cNvPr id="92" name="Freeform 128">
                  <a:extLst>
                    <a:ext uri="{FF2B5EF4-FFF2-40B4-BE49-F238E27FC236}">
                      <a16:creationId xmlns:a16="http://schemas.microsoft.com/office/drawing/2014/main" id="{915BABE5-6AFA-4589-4021-9534D5031FE9}"/>
                    </a:ext>
                  </a:extLst>
                </p:cNvPr>
                <p:cNvSpPr>
                  <a:spLocks/>
                </p:cNvSpPr>
                <p:nvPr/>
              </p:nvSpPr>
              <p:spPr bwMode="auto">
                <a:xfrm>
                  <a:off x="1064390" y="1689002"/>
                  <a:ext cx="243161" cy="153573"/>
                </a:xfrm>
                <a:custGeom>
                  <a:avLst/>
                  <a:gdLst>
                    <a:gd name="T0" fmla="*/ 21 w 23"/>
                    <a:gd name="T1" fmla="*/ 14 h 14"/>
                    <a:gd name="T2" fmla="*/ 21 w 23"/>
                    <a:gd name="T3" fmla="*/ 12 h 14"/>
                    <a:gd name="T4" fmla="*/ 0 w 23"/>
                    <a:gd name="T5" fmla="*/ 5 h 14"/>
                    <a:gd name="T6" fmla="*/ 0 w 23"/>
                    <a:gd name="T7" fmla="*/ 6 h 14"/>
                    <a:gd name="T8" fmla="*/ 1 w 23"/>
                    <a:gd name="T9" fmla="*/ 4 h 14"/>
                    <a:gd name="T10" fmla="*/ 22 w 23"/>
                    <a:gd name="T11" fmla="*/ 10 h 14"/>
                    <a:gd name="T12" fmla="*/ 21 w 23"/>
                    <a:gd name="T13" fmla="*/ 14 h 14"/>
                  </a:gdLst>
                  <a:ahLst/>
                  <a:cxnLst>
                    <a:cxn ang="0">
                      <a:pos x="T0" y="T1"/>
                    </a:cxn>
                    <a:cxn ang="0">
                      <a:pos x="T2" y="T3"/>
                    </a:cxn>
                    <a:cxn ang="0">
                      <a:pos x="T4" y="T5"/>
                    </a:cxn>
                    <a:cxn ang="0">
                      <a:pos x="T6" y="T7"/>
                    </a:cxn>
                    <a:cxn ang="0">
                      <a:pos x="T8" y="T9"/>
                    </a:cxn>
                    <a:cxn ang="0">
                      <a:pos x="T10" y="T11"/>
                    </a:cxn>
                    <a:cxn ang="0">
                      <a:pos x="T12" y="T13"/>
                    </a:cxn>
                  </a:cxnLst>
                  <a:rect l="0" t="0" r="r" b="b"/>
                  <a:pathLst>
                    <a:path w="23" h="14">
                      <a:moveTo>
                        <a:pt x="21" y="14"/>
                      </a:moveTo>
                      <a:cubicBezTo>
                        <a:pt x="22" y="13"/>
                        <a:pt x="21" y="12"/>
                        <a:pt x="21" y="12"/>
                      </a:cubicBezTo>
                      <a:cubicBezTo>
                        <a:pt x="18" y="8"/>
                        <a:pt x="10" y="1"/>
                        <a:pt x="0" y="5"/>
                      </a:cubicBezTo>
                      <a:cubicBezTo>
                        <a:pt x="0" y="5"/>
                        <a:pt x="0" y="5"/>
                        <a:pt x="0" y="6"/>
                      </a:cubicBezTo>
                      <a:cubicBezTo>
                        <a:pt x="0" y="5"/>
                        <a:pt x="0" y="4"/>
                        <a:pt x="1" y="4"/>
                      </a:cubicBezTo>
                      <a:cubicBezTo>
                        <a:pt x="11" y="0"/>
                        <a:pt x="19" y="7"/>
                        <a:pt x="22" y="10"/>
                      </a:cubicBezTo>
                      <a:cubicBezTo>
                        <a:pt x="23" y="11"/>
                        <a:pt x="22" y="13"/>
                        <a:pt x="21" y="14"/>
                      </a:cubicBezTo>
                      <a:close/>
                    </a:path>
                  </a:pathLst>
                </a:custGeom>
                <a:solidFill>
                  <a:srgbClr val="8E7771"/>
                </a:solidFill>
                <a:ln>
                  <a:noFill/>
                </a:ln>
              </p:spPr>
              <p:txBody>
                <a:bodyPr vert="horz" wrap="square" lIns="45720" tIns="22860" rIns="45720" bIns="22860" numCol="1" anchor="t" anchorCtr="0" compatLnSpc="1">
                  <a:prstTxWarp prst="textNoShape">
                    <a:avLst/>
                  </a:prstTxWarp>
                </a:bodyPr>
                <a:lstStyle/>
                <a:p>
                  <a:endParaRPr lang="en-US" sz="900"/>
                </a:p>
              </p:txBody>
            </p:sp>
            <p:grpSp>
              <p:nvGrpSpPr>
                <p:cNvPr id="93" name="Group 92">
                  <a:extLst>
                    <a:ext uri="{FF2B5EF4-FFF2-40B4-BE49-F238E27FC236}">
                      <a16:creationId xmlns:a16="http://schemas.microsoft.com/office/drawing/2014/main" id="{2069DCE6-8F23-A2D1-51B5-5248D31BDC03}"/>
                    </a:ext>
                  </a:extLst>
                </p:cNvPr>
                <p:cNvGrpSpPr/>
                <p:nvPr/>
              </p:nvGrpSpPr>
              <p:grpSpPr>
                <a:xfrm>
                  <a:off x="656833" y="2374458"/>
                  <a:ext cx="535036" cy="227394"/>
                  <a:chOff x="4643802" y="5084415"/>
                  <a:chExt cx="511910" cy="217565"/>
                </a:xfrm>
              </p:grpSpPr>
              <p:sp>
                <p:nvSpPr>
                  <p:cNvPr id="110" name="Freeform 134">
                    <a:extLst>
                      <a:ext uri="{FF2B5EF4-FFF2-40B4-BE49-F238E27FC236}">
                        <a16:creationId xmlns:a16="http://schemas.microsoft.com/office/drawing/2014/main" id="{DC6109EC-1731-1D5B-42FD-85459FDB9906}"/>
                      </a:ext>
                    </a:extLst>
                  </p:cNvPr>
                  <p:cNvSpPr>
                    <a:spLocks/>
                  </p:cNvSpPr>
                  <p:nvPr/>
                </p:nvSpPr>
                <p:spPr bwMode="auto">
                  <a:xfrm>
                    <a:off x="4643802" y="5084415"/>
                    <a:ext cx="511910" cy="127977"/>
                  </a:xfrm>
                  <a:custGeom>
                    <a:avLst/>
                    <a:gdLst>
                      <a:gd name="T0" fmla="*/ 6 w 47"/>
                      <a:gd name="T1" fmla="*/ 12 h 12"/>
                      <a:gd name="T2" fmla="*/ 0 w 47"/>
                      <a:gd name="T3" fmla="*/ 0 h 12"/>
                      <a:gd name="T4" fmla="*/ 24 w 47"/>
                      <a:gd name="T5" fmla="*/ 1 h 12"/>
                      <a:gd name="T6" fmla="*/ 47 w 47"/>
                      <a:gd name="T7" fmla="*/ 0 h 12"/>
                      <a:gd name="T8" fmla="*/ 41 w 47"/>
                      <a:gd name="T9" fmla="*/ 12 h 12"/>
                      <a:gd name="T10" fmla="*/ 24 w 47"/>
                      <a:gd name="T11" fmla="*/ 8 h 12"/>
                      <a:gd name="T12" fmla="*/ 6 w 47"/>
                      <a:gd name="T13" fmla="*/ 12 h 12"/>
                    </a:gdLst>
                    <a:ahLst/>
                    <a:cxnLst>
                      <a:cxn ang="0">
                        <a:pos x="T0" y="T1"/>
                      </a:cxn>
                      <a:cxn ang="0">
                        <a:pos x="T2" y="T3"/>
                      </a:cxn>
                      <a:cxn ang="0">
                        <a:pos x="T4" y="T5"/>
                      </a:cxn>
                      <a:cxn ang="0">
                        <a:pos x="T6" y="T7"/>
                      </a:cxn>
                      <a:cxn ang="0">
                        <a:pos x="T8" y="T9"/>
                      </a:cxn>
                      <a:cxn ang="0">
                        <a:pos x="T10" y="T11"/>
                      </a:cxn>
                      <a:cxn ang="0">
                        <a:pos x="T12" y="T13"/>
                      </a:cxn>
                    </a:cxnLst>
                    <a:rect l="0" t="0" r="r" b="b"/>
                    <a:pathLst>
                      <a:path w="47" h="12">
                        <a:moveTo>
                          <a:pt x="6" y="12"/>
                        </a:moveTo>
                        <a:cubicBezTo>
                          <a:pt x="3" y="9"/>
                          <a:pt x="1" y="4"/>
                          <a:pt x="0" y="0"/>
                        </a:cubicBezTo>
                        <a:cubicBezTo>
                          <a:pt x="7" y="1"/>
                          <a:pt x="15" y="1"/>
                          <a:pt x="24" y="1"/>
                        </a:cubicBezTo>
                        <a:cubicBezTo>
                          <a:pt x="32" y="1"/>
                          <a:pt x="40" y="1"/>
                          <a:pt x="47" y="0"/>
                        </a:cubicBezTo>
                        <a:cubicBezTo>
                          <a:pt x="46" y="4"/>
                          <a:pt x="44" y="9"/>
                          <a:pt x="41" y="12"/>
                        </a:cubicBezTo>
                        <a:cubicBezTo>
                          <a:pt x="37" y="9"/>
                          <a:pt x="31" y="8"/>
                          <a:pt x="24" y="8"/>
                        </a:cubicBezTo>
                        <a:cubicBezTo>
                          <a:pt x="16" y="8"/>
                          <a:pt x="10" y="9"/>
                          <a:pt x="6" y="12"/>
                        </a:cubicBezTo>
                        <a:close/>
                      </a:path>
                    </a:pathLst>
                  </a:custGeom>
                  <a:solidFill>
                    <a:srgbClr val="9A32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111" name="Freeform 135">
                    <a:extLst>
                      <a:ext uri="{FF2B5EF4-FFF2-40B4-BE49-F238E27FC236}">
                        <a16:creationId xmlns:a16="http://schemas.microsoft.com/office/drawing/2014/main" id="{E8317203-B851-8D68-5145-A3A0453187C4}"/>
                      </a:ext>
                    </a:extLst>
                  </p:cNvPr>
                  <p:cNvSpPr>
                    <a:spLocks/>
                  </p:cNvSpPr>
                  <p:nvPr/>
                </p:nvSpPr>
                <p:spPr bwMode="auto">
                  <a:xfrm>
                    <a:off x="4720589" y="5174003"/>
                    <a:ext cx="371138" cy="127977"/>
                  </a:xfrm>
                  <a:custGeom>
                    <a:avLst/>
                    <a:gdLst>
                      <a:gd name="T0" fmla="*/ 18 w 35"/>
                      <a:gd name="T1" fmla="*/ 12 h 12"/>
                      <a:gd name="T2" fmla="*/ 0 w 35"/>
                      <a:gd name="T3" fmla="*/ 4 h 12"/>
                      <a:gd name="T4" fmla="*/ 18 w 35"/>
                      <a:gd name="T5" fmla="*/ 0 h 12"/>
                      <a:gd name="T6" fmla="*/ 35 w 35"/>
                      <a:gd name="T7" fmla="*/ 4 h 12"/>
                      <a:gd name="T8" fmla="*/ 18 w 35"/>
                      <a:gd name="T9" fmla="*/ 12 h 12"/>
                    </a:gdLst>
                    <a:ahLst/>
                    <a:cxnLst>
                      <a:cxn ang="0">
                        <a:pos x="T0" y="T1"/>
                      </a:cxn>
                      <a:cxn ang="0">
                        <a:pos x="T2" y="T3"/>
                      </a:cxn>
                      <a:cxn ang="0">
                        <a:pos x="T4" y="T5"/>
                      </a:cxn>
                      <a:cxn ang="0">
                        <a:pos x="T6" y="T7"/>
                      </a:cxn>
                      <a:cxn ang="0">
                        <a:pos x="T8" y="T9"/>
                      </a:cxn>
                    </a:cxnLst>
                    <a:rect l="0" t="0" r="r" b="b"/>
                    <a:pathLst>
                      <a:path w="35" h="12">
                        <a:moveTo>
                          <a:pt x="18" y="12"/>
                        </a:moveTo>
                        <a:cubicBezTo>
                          <a:pt x="11" y="12"/>
                          <a:pt x="4" y="9"/>
                          <a:pt x="0" y="4"/>
                        </a:cubicBezTo>
                        <a:cubicBezTo>
                          <a:pt x="4" y="1"/>
                          <a:pt x="10" y="0"/>
                          <a:pt x="18" y="0"/>
                        </a:cubicBezTo>
                        <a:cubicBezTo>
                          <a:pt x="25" y="0"/>
                          <a:pt x="31" y="1"/>
                          <a:pt x="35" y="4"/>
                        </a:cubicBezTo>
                        <a:cubicBezTo>
                          <a:pt x="31" y="9"/>
                          <a:pt x="25" y="12"/>
                          <a:pt x="18" y="12"/>
                        </a:cubicBezTo>
                        <a:close/>
                      </a:path>
                    </a:pathLst>
                  </a:custGeom>
                  <a:solidFill>
                    <a:srgbClr val="C455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grpSp>
            <p:sp>
              <p:nvSpPr>
                <p:cNvPr id="94" name="Freeform 159">
                  <a:extLst>
                    <a:ext uri="{FF2B5EF4-FFF2-40B4-BE49-F238E27FC236}">
                      <a16:creationId xmlns:a16="http://schemas.microsoft.com/office/drawing/2014/main" id="{8965BFF1-412C-1B23-006B-345976FDF92A}"/>
                    </a:ext>
                  </a:extLst>
                </p:cNvPr>
                <p:cNvSpPr>
                  <a:spLocks noEditPoints="1"/>
                </p:cNvSpPr>
                <p:nvPr/>
              </p:nvSpPr>
              <p:spPr bwMode="auto">
                <a:xfrm>
                  <a:off x="437297" y="1868170"/>
                  <a:ext cx="383932" cy="319948"/>
                </a:xfrm>
                <a:custGeom>
                  <a:avLst/>
                  <a:gdLst>
                    <a:gd name="T0" fmla="*/ 17 w 36"/>
                    <a:gd name="T1" fmla="*/ 30 h 30"/>
                    <a:gd name="T2" fmla="*/ 17 w 36"/>
                    <a:gd name="T3" fmla="*/ 30 h 30"/>
                    <a:gd name="T4" fmla="*/ 17 w 36"/>
                    <a:gd name="T5" fmla="*/ 30 h 30"/>
                    <a:gd name="T6" fmla="*/ 17 w 36"/>
                    <a:gd name="T7" fmla="*/ 30 h 30"/>
                    <a:gd name="T8" fmla="*/ 16 w 36"/>
                    <a:gd name="T9" fmla="*/ 30 h 30"/>
                    <a:gd name="T10" fmla="*/ 16 w 36"/>
                    <a:gd name="T11" fmla="*/ 30 h 30"/>
                    <a:gd name="T12" fmla="*/ 16 w 36"/>
                    <a:gd name="T13" fmla="*/ 30 h 30"/>
                    <a:gd name="T14" fmla="*/ 35 w 36"/>
                    <a:gd name="T15" fmla="*/ 15 h 30"/>
                    <a:gd name="T16" fmla="*/ 17 w 36"/>
                    <a:gd name="T17" fmla="*/ 30 h 30"/>
                    <a:gd name="T18" fmla="*/ 35 w 36"/>
                    <a:gd name="T19" fmla="*/ 15 h 30"/>
                    <a:gd name="T20" fmla="*/ 35 w 36"/>
                    <a:gd name="T21" fmla="*/ 14 h 30"/>
                    <a:gd name="T22" fmla="*/ 35 w 36"/>
                    <a:gd name="T23" fmla="*/ 15 h 30"/>
                    <a:gd name="T24" fmla="*/ 35 w 36"/>
                    <a:gd name="T25" fmla="*/ 14 h 30"/>
                    <a:gd name="T26" fmla="*/ 14 w 36"/>
                    <a:gd name="T27" fmla="*/ 0 h 30"/>
                    <a:gd name="T28" fmla="*/ 14 w 36"/>
                    <a:gd name="T29" fmla="*/ 0 h 30"/>
                    <a:gd name="T30" fmla="*/ 18 w 36"/>
                    <a:gd name="T31" fmla="*/ 1 h 30"/>
                    <a:gd name="T32" fmla="*/ 18 w 36"/>
                    <a:gd name="T33" fmla="*/ 1 h 30"/>
                    <a:gd name="T34" fmla="*/ 34 w 36"/>
                    <a:gd name="T35" fmla="*/ 6 h 30"/>
                    <a:gd name="T36" fmla="*/ 36 w 36"/>
                    <a:gd name="T37" fmla="*/ 11 h 30"/>
                    <a:gd name="T38" fmla="*/ 34 w 36"/>
                    <a:gd name="T39" fmla="*/ 6 h 30"/>
                    <a:gd name="T40" fmla="*/ 18 w 36"/>
                    <a:gd name="T41" fmla="*/ 1 h 30"/>
                    <a:gd name="T42" fmla="*/ 18 w 36"/>
                    <a:gd name="T43" fmla="*/ 1 h 30"/>
                    <a:gd name="T44" fmla="*/ 14 w 36"/>
                    <a:gd name="T45" fmla="*/ 0 h 30"/>
                    <a:gd name="T46" fmla="*/ 14 w 36"/>
                    <a:gd name="T47" fmla="*/ 0 h 30"/>
                    <a:gd name="T48" fmla="*/ 13 w 36"/>
                    <a:gd name="T49" fmla="*/ 0 h 30"/>
                    <a:gd name="T50" fmla="*/ 7 w 36"/>
                    <a:gd name="T51" fmla="*/ 1 h 30"/>
                    <a:gd name="T52" fmla="*/ 1 w 36"/>
                    <a:gd name="T53" fmla="*/ 7 h 30"/>
                    <a:gd name="T54" fmla="*/ 0 w 36"/>
                    <a:gd name="T55" fmla="*/ 13 h 30"/>
                    <a:gd name="T56" fmla="*/ 1 w 36"/>
                    <a:gd name="T57" fmla="*/ 7 h 30"/>
                    <a:gd name="T58" fmla="*/ 7 w 36"/>
                    <a:gd name="T59" fmla="*/ 1 h 30"/>
                    <a:gd name="T60" fmla="*/ 13 w 36"/>
                    <a:gd name="T61" fmla="*/ 0 h 30"/>
                    <a:gd name="T62" fmla="*/ 13 w 36"/>
                    <a:gd name="T63" fmla="*/ 0 h 30"/>
                    <a:gd name="T64" fmla="*/ 13 w 36"/>
                    <a:gd name="T65" fmla="*/ 0 h 30"/>
                    <a:gd name="T66" fmla="*/ 13 w 36"/>
                    <a:gd name="T67" fmla="*/ 0 h 30"/>
                    <a:gd name="T68" fmla="*/ 13 w 36"/>
                    <a:gd name="T69"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6" h="30">
                      <a:moveTo>
                        <a:pt x="17" y="30"/>
                      </a:moveTo>
                      <a:cubicBezTo>
                        <a:pt x="17" y="30"/>
                        <a:pt x="17" y="30"/>
                        <a:pt x="17" y="30"/>
                      </a:cubicBezTo>
                      <a:cubicBezTo>
                        <a:pt x="17" y="30"/>
                        <a:pt x="17" y="30"/>
                        <a:pt x="17" y="30"/>
                      </a:cubicBezTo>
                      <a:cubicBezTo>
                        <a:pt x="17" y="30"/>
                        <a:pt x="17" y="30"/>
                        <a:pt x="17" y="30"/>
                      </a:cubicBezTo>
                      <a:moveTo>
                        <a:pt x="16" y="30"/>
                      </a:moveTo>
                      <a:cubicBezTo>
                        <a:pt x="16" y="30"/>
                        <a:pt x="16" y="30"/>
                        <a:pt x="16" y="30"/>
                      </a:cubicBezTo>
                      <a:cubicBezTo>
                        <a:pt x="16" y="30"/>
                        <a:pt x="16" y="30"/>
                        <a:pt x="16" y="30"/>
                      </a:cubicBezTo>
                      <a:moveTo>
                        <a:pt x="35" y="15"/>
                      </a:moveTo>
                      <a:cubicBezTo>
                        <a:pt x="32" y="24"/>
                        <a:pt x="29" y="30"/>
                        <a:pt x="17" y="30"/>
                      </a:cubicBezTo>
                      <a:cubicBezTo>
                        <a:pt x="29" y="30"/>
                        <a:pt x="32" y="24"/>
                        <a:pt x="35" y="15"/>
                      </a:cubicBezTo>
                      <a:moveTo>
                        <a:pt x="35" y="14"/>
                      </a:moveTo>
                      <a:cubicBezTo>
                        <a:pt x="35" y="14"/>
                        <a:pt x="35" y="14"/>
                        <a:pt x="35" y="15"/>
                      </a:cubicBezTo>
                      <a:cubicBezTo>
                        <a:pt x="35" y="14"/>
                        <a:pt x="35" y="14"/>
                        <a:pt x="35" y="14"/>
                      </a:cubicBezTo>
                      <a:moveTo>
                        <a:pt x="14" y="0"/>
                      </a:moveTo>
                      <a:cubicBezTo>
                        <a:pt x="14" y="0"/>
                        <a:pt x="14" y="0"/>
                        <a:pt x="14" y="0"/>
                      </a:cubicBezTo>
                      <a:cubicBezTo>
                        <a:pt x="15" y="1"/>
                        <a:pt x="17" y="1"/>
                        <a:pt x="18" y="1"/>
                      </a:cubicBezTo>
                      <a:cubicBezTo>
                        <a:pt x="18" y="1"/>
                        <a:pt x="18" y="1"/>
                        <a:pt x="18" y="1"/>
                      </a:cubicBezTo>
                      <a:cubicBezTo>
                        <a:pt x="24" y="1"/>
                        <a:pt x="31" y="2"/>
                        <a:pt x="34" y="6"/>
                      </a:cubicBezTo>
                      <a:cubicBezTo>
                        <a:pt x="35" y="8"/>
                        <a:pt x="36" y="9"/>
                        <a:pt x="36" y="11"/>
                      </a:cubicBezTo>
                      <a:cubicBezTo>
                        <a:pt x="36" y="9"/>
                        <a:pt x="35" y="8"/>
                        <a:pt x="34" y="6"/>
                      </a:cubicBezTo>
                      <a:cubicBezTo>
                        <a:pt x="31" y="2"/>
                        <a:pt x="24" y="1"/>
                        <a:pt x="18" y="1"/>
                      </a:cubicBezTo>
                      <a:cubicBezTo>
                        <a:pt x="18" y="1"/>
                        <a:pt x="18" y="1"/>
                        <a:pt x="18" y="1"/>
                      </a:cubicBezTo>
                      <a:cubicBezTo>
                        <a:pt x="17" y="1"/>
                        <a:pt x="15" y="1"/>
                        <a:pt x="14" y="0"/>
                      </a:cubicBezTo>
                      <a:cubicBezTo>
                        <a:pt x="14" y="0"/>
                        <a:pt x="14" y="0"/>
                        <a:pt x="14" y="0"/>
                      </a:cubicBezTo>
                      <a:moveTo>
                        <a:pt x="13" y="0"/>
                      </a:moveTo>
                      <a:cubicBezTo>
                        <a:pt x="10" y="0"/>
                        <a:pt x="8" y="1"/>
                        <a:pt x="7" y="1"/>
                      </a:cubicBezTo>
                      <a:cubicBezTo>
                        <a:pt x="3" y="2"/>
                        <a:pt x="2" y="5"/>
                        <a:pt x="1" y="7"/>
                      </a:cubicBezTo>
                      <a:cubicBezTo>
                        <a:pt x="1" y="9"/>
                        <a:pt x="0" y="11"/>
                        <a:pt x="0" y="13"/>
                      </a:cubicBezTo>
                      <a:cubicBezTo>
                        <a:pt x="0" y="11"/>
                        <a:pt x="1" y="9"/>
                        <a:pt x="1" y="7"/>
                      </a:cubicBezTo>
                      <a:cubicBezTo>
                        <a:pt x="2" y="5"/>
                        <a:pt x="3" y="2"/>
                        <a:pt x="7" y="1"/>
                      </a:cubicBezTo>
                      <a:cubicBezTo>
                        <a:pt x="8" y="1"/>
                        <a:pt x="10" y="0"/>
                        <a:pt x="13" y="0"/>
                      </a:cubicBezTo>
                      <a:moveTo>
                        <a:pt x="13" y="0"/>
                      </a:moveTo>
                      <a:cubicBezTo>
                        <a:pt x="13" y="0"/>
                        <a:pt x="13" y="0"/>
                        <a:pt x="13" y="0"/>
                      </a:cubicBezTo>
                      <a:cubicBezTo>
                        <a:pt x="13" y="0"/>
                        <a:pt x="13" y="0"/>
                        <a:pt x="13" y="0"/>
                      </a:cubicBezTo>
                      <a:cubicBezTo>
                        <a:pt x="13" y="0"/>
                        <a:pt x="13" y="0"/>
                        <a:pt x="13" y="0"/>
                      </a:cubicBezTo>
                    </a:path>
                  </a:pathLst>
                </a:custGeom>
                <a:solidFill>
                  <a:srgbClr val="4B4A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95" name="Freeform 31687">
                  <a:extLst>
                    <a:ext uri="{FF2B5EF4-FFF2-40B4-BE49-F238E27FC236}">
                      <a16:creationId xmlns:a16="http://schemas.microsoft.com/office/drawing/2014/main" id="{C08DF95B-E2D7-3923-E3D9-33AE37FD58E4}"/>
                    </a:ext>
                  </a:extLst>
                </p:cNvPr>
                <p:cNvSpPr>
                  <a:spLocks/>
                </p:cNvSpPr>
                <p:nvPr/>
              </p:nvSpPr>
              <p:spPr bwMode="auto">
                <a:xfrm>
                  <a:off x="512390" y="2216472"/>
                  <a:ext cx="168068" cy="75131"/>
                </a:xfrm>
                <a:custGeom>
                  <a:avLst/>
                  <a:gdLst>
                    <a:gd name="T0" fmla="*/ 11 w 11"/>
                    <a:gd name="T1" fmla="*/ 3 h 7"/>
                    <a:gd name="T2" fmla="*/ 6 w 11"/>
                    <a:gd name="T3" fmla="*/ 7 h 7"/>
                    <a:gd name="T4" fmla="*/ 0 w 11"/>
                    <a:gd name="T5" fmla="*/ 4 h 7"/>
                    <a:gd name="T6" fmla="*/ 5 w 11"/>
                    <a:gd name="T7" fmla="*/ 0 h 7"/>
                    <a:gd name="T8" fmla="*/ 11 w 11"/>
                    <a:gd name="T9" fmla="*/ 3 h 7"/>
                  </a:gdLst>
                  <a:ahLst/>
                  <a:cxnLst>
                    <a:cxn ang="0">
                      <a:pos x="T0" y="T1"/>
                    </a:cxn>
                    <a:cxn ang="0">
                      <a:pos x="T2" y="T3"/>
                    </a:cxn>
                    <a:cxn ang="0">
                      <a:pos x="T4" y="T5"/>
                    </a:cxn>
                    <a:cxn ang="0">
                      <a:pos x="T6" y="T7"/>
                    </a:cxn>
                    <a:cxn ang="0">
                      <a:pos x="T8" y="T9"/>
                    </a:cxn>
                  </a:cxnLst>
                  <a:rect l="0" t="0" r="r" b="b"/>
                  <a:pathLst>
                    <a:path w="11" h="7">
                      <a:moveTo>
                        <a:pt x="11" y="3"/>
                      </a:moveTo>
                      <a:cubicBezTo>
                        <a:pt x="11" y="5"/>
                        <a:pt x="8" y="6"/>
                        <a:pt x="6" y="7"/>
                      </a:cubicBezTo>
                      <a:cubicBezTo>
                        <a:pt x="3" y="7"/>
                        <a:pt x="0" y="6"/>
                        <a:pt x="0" y="4"/>
                      </a:cubicBezTo>
                      <a:cubicBezTo>
                        <a:pt x="0" y="2"/>
                        <a:pt x="2" y="0"/>
                        <a:pt x="5" y="0"/>
                      </a:cubicBezTo>
                      <a:cubicBezTo>
                        <a:pt x="8" y="0"/>
                        <a:pt x="11" y="1"/>
                        <a:pt x="11" y="3"/>
                      </a:cubicBezTo>
                      <a:close/>
                    </a:path>
                  </a:pathLst>
                </a:custGeom>
                <a:solidFill>
                  <a:srgbClr val="FF9D78"/>
                </a:solidFill>
                <a:ln>
                  <a:noFill/>
                </a:ln>
              </p:spPr>
              <p:txBody>
                <a:bodyPr vert="horz" wrap="square" lIns="45720" tIns="22860" rIns="45720" bIns="22860" numCol="1" anchor="t" anchorCtr="0" compatLnSpc="1">
                  <a:prstTxWarp prst="textNoShape">
                    <a:avLst/>
                  </a:prstTxWarp>
                </a:bodyPr>
                <a:lstStyle/>
                <a:p>
                  <a:endParaRPr lang="en-US" sz="900"/>
                </a:p>
              </p:txBody>
            </p:sp>
            <p:grpSp>
              <p:nvGrpSpPr>
                <p:cNvPr id="96" name="Group 95">
                  <a:extLst>
                    <a:ext uri="{FF2B5EF4-FFF2-40B4-BE49-F238E27FC236}">
                      <a16:creationId xmlns:a16="http://schemas.microsoft.com/office/drawing/2014/main" id="{8FBACC81-6A5E-069C-7C87-8E6D3FD89C54}"/>
                    </a:ext>
                  </a:extLst>
                </p:cNvPr>
                <p:cNvGrpSpPr/>
                <p:nvPr/>
              </p:nvGrpSpPr>
              <p:grpSpPr>
                <a:xfrm>
                  <a:off x="1056893" y="1833312"/>
                  <a:ext cx="194939" cy="292410"/>
                  <a:chOff x="766791" y="7239466"/>
                  <a:chExt cx="549950" cy="824928"/>
                </a:xfrm>
              </p:grpSpPr>
              <p:sp>
                <p:nvSpPr>
                  <p:cNvPr id="106" name="Freeform 31692">
                    <a:extLst>
                      <a:ext uri="{FF2B5EF4-FFF2-40B4-BE49-F238E27FC236}">
                        <a16:creationId xmlns:a16="http://schemas.microsoft.com/office/drawing/2014/main" id="{CA228BA5-7AB9-E1A5-24D5-F97ABB8D1E12}"/>
                      </a:ext>
                    </a:extLst>
                  </p:cNvPr>
                  <p:cNvSpPr>
                    <a:spLocks/>
                  </p:cNvSpPr>
                  <p:nvPr/>
                </p:nvSpPr>
                <p:spPr bwMode="auto">
                  <a:xfrm>
                    <a:off x="766791" y="7239466"/>
                    <a:ext cx="549950" cy="797437"/>
                  </a:xfrm>
                  <a:custGeom>
                    <a:avLst/>
                    <a:gdLst>
                      <a:gd name="T0" fmla="*/ 1 w 18"/>
                      <a:gd name="T1" fmla="*/ 12 h 25"/>
                      <a:gd name="T2" fmla="*/ 13 w 18"/>
                      <a:gd name="T3" fmla="*/ 2 h 25"/>
                      <a:gd name="T4" fmla="*/ 16 w 18"/>
                      <a:gd name="T5" fmla="*/ 17 h 25"/>
                      <a:gd name="T6" fmla="*/ 6 w 18"/>
                      <a:gd name="T7" fmla="*/ 23 h 25"/>
                      <a:gd name="T8" fmla="*/ 1 w 18"/>
                      <a:gd name="T9" fmla="*/ 12 h 25"/>
                    </a:gdLst>
                    <a:ahLst/>
                    <a:cxnLst>
                      <a:cxn ang="0">
                        <a:pos x="T0" y="T1"/>
                      </a:cxn>
                      <a:cxn ang="0">
                        <a:pos x="T2" y="T3"/>
                      </a:cxn>
                      <a:cxn ang="0">
                        <a:pos x="T4" y="T5"/>
                      </a:cxn>
                      <a:cxn ang="0">
                        <a:pos x="T6" y="T7"/>
                      </a:cxn>
                      <a:cxn ang="0">
                        <a:pos x="T8" y="T9"/>
                      </a:cxn>
                    </a:cxnLst>
                    <a:rect l="0" t="0" r="r" b="b"/>
                    <a:pathLst>
                      <a:path w="18" h="25">
                        <a:moveTo>
                          <a:pt x="1" y="12"/>
                        </a:moveTo>
                        <a:cubicBezTo>
                          <a:pt x="3" y="4"/>
                          <a:pt x="8" y="0"/>
                          <a:pt x="13" y="2"/>
                        </a:cubicBezTo>
                        <a:cubicBezTo>
                          <a:pt x="17" y="3"/>
                          <a:pt x="18" y="10"/>
                          <a:pt x="16" y="17"/>
                        </a:cubicBezTo>
                        <a:cubicBezTo>
                          <a:pt x="14" y="25"/>
                          <a:pt x="11" y="25"/>
                          <a:pt x="6" y="23"/>
                        </a:cubicBezTo>
                        <a:cubicBezTo>
                          <a:pt x="2" y="21"/>
                          <a:pt x="0" y="19"/>
                          <a:pt x="1" y="12"/>
                        </a:cubicBezTo>
                        <a:close/>
                      </a:path>
                    </a:pathLst>
                  </a:custGeom>
                  <a:solidFill>
                    <a:srgbClr val="B96C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107" name="Freeform 31693">
                    <a:extLst>
                      <a:ext uri="{FF2B5EF4-FFF2-40B4-BE49-F238E27FC236}">
                        <a16:creationId xmlns:a16="http://schemas.microsoft.com/office/drawing/2014/main" id="{AE4281E6-E145-57E5-80A7-04D14CD38E47}"/>
                      </a:ext>
                    </a:extLst>
                  </p:cNvPr>
                  <p:cNvSpPr>
                    <a:spLocks/>
                  </p:cNvSpPr>
                  <p:nvPr/>
                </p:nvSpPr>
                <p:spPr bwMode="auto">
                  <a:xfrm>
                    <a:off x="766791" y="7294463"/>
                    <a:ext cx="549950" cy="769931"/>
                  </a:xfrm>
                  <a:custGeom>
                    <a:avLst/>
                    <a:gdLst>
                      <a:gd name="T0" fmla="*/ 1 w 18"/>
                      <a:gd name="T1" fmla="*/ 12 h 25"/>
                      <a:gd name="T2" fmla="*/ 13 w 18"/>
                      <a:gd name="T3" fmla="*/ 2 h 25"/>
                      <a:gd name="T4" fmla="*/ 16 w 18"/>
                      <a:gd name="T5" fmla="*/ 18 h 25"/>
                      <a:gd name="T6" fmla="*/ 7 w 18"/>
                      <a:gd name="T7" fmla="*/ 23 h 25"/>
                      <a:gd name="T8" fmla="*/ 1 w 18"/>
                      <a:gd name="T9" fmla="*/ 12 h 25"/>
                    </a:gdLst>
                    <a:ahLst/>
                    <a:cxnLst>
                      <a:cxn ang="0">
                        <a:pos x="T0" y="T1"/>
                      </a:cxn>
                      <a:cxn ang="0">
                        <a:pos x="T2" y="T3"/>
                      </a:cxn>
                      <a:cxn ang="0">
                        <a:pos x="T4" y="T5"/>
                      </a:cxn>
                      <a:cxn ang="0">
                        <a:pos x="T6" y="T7"/>
                      </a:cxn>
                      <a:cxn ang="0">
                        <a:pos x="T8" y="T9"/>
                      </a:cxn>
                    </a:cxnLst>
                    <a:rect l="0" t="0" r="r" b="b"/>
                    <a:pathLst>
                      <a:path w="18" h="25">
                        <a:moveTo>
                          <a:pt x="1" y="12"/>
                        </a:moveTo>
                        <a:cubicBezTo>
                          <a:pt x="3" y="5"/>
                          <a:pt x="8" y="0"/>
                          <a:pt x="13" y="2"/>
                        </a:cubicBezTo>
                        <a:cubicBezTo>
                          <a:pt x="17" y="4"/>
                          <a:pt x="18" y="11"/>
                          <a:pt x="16" y="18"/>
                        </a:cubicBezTo>
                        <a:cubicBezTo>
                          <a:pt x="15" y="25"/>
                          <a:pt x="11" y="25"/>
                          <a:pt x="7" y="23"/>
                        </a:cubicBezTo>
                        <a:cubicBezTo>
                          <a:pt x="2" y="22"/>
                          <a:pt x="0" y="20"/>
                          <a:pt x="1" y="12"/>
                        </a:cubicBezTo>
                        <a:close/>
                      </a:path>
                    </a:pathLst>
                  </a:custGeom>
                  <a:solidFill>
                    <a:srgbClr val="FFF8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108" name="Freeform 31697">
                    <a:extLst>
                      <a:ext uri="{FF2B5EF4-FFF2-40B4-BE49-F238E27FC236}">
                        <a16:creationId xmlns:a16="http://schemas.microsoft.com/office/drawing/2014/main" id="{57CB2E5A-6E2C-7171-4C3B-21A2726942E5}"/>
                      </a:ext>
                    </a:extLst>
                  </p:cNvPr>
                  <p:cNvSpPr>
                    <a:spLocks/>
                  </p:cNvSpPr>
                  <p:nvPr/>
                </p:nvSpPr>
                <p:spPr bwMode="auto">
                  <a:xfrm>
                    <a:off x="849274" y="7541949"/>
                    <a:ext cx="357477" cy="439961"/>
                  </a:xfrm>
                  <a:custGeom>
                    <a:avLst/>
                    <a:gdLst>
                      <a:gd name="T0" fmla="*/ 0 w 11"/>
                      <a:gd name="T1" fmla="*/ 7 h 15"/>
                      <a:gd name="T2" fmla="*/ 6 w 11"/>
                      <a:gd name="T3" fmla="*/ 1 h 15"/>
                      <a:gd name="T4" fmla="*/ 11 w 11"/>
                      <a:gd name="T5" fmla="*/ 8 h 15"/>
                      <a:gd name="T6" fmla="*/ 5 w 11"/>
                      <a:gd name="T7" fmla="*/ 14 h 15"/>
                      <a:gd name="T8" fmla="*/ 0 w 11"/>
                      <a:gd name="T9" fmla="*/ 7 h 15"/>
                    </a:gdLst>
                    <a:ahLst/>
                    <a:cxnLst>
                      <a:cxn ang="0">
                        <a:pos x="T0" y="T1"/>
                      </a:cxn>
                      <a:cxn ang="0">
                        <a:pos x="T2" y="T3"/>
                      </a:cxn>
                      <a:cxn ang="0">
                        <a:pos x="T4" y="T5"/>
                      </a:cxn>
                      <a:cxn ang="0">
                        <a:pos x="T6" y="T7"/>
                      </a:cxn>
                      <a:cxn ang="0">
                        <a:pos x="T8" y="T9"/>
                      </a:cxn>
                    </a:cxnLst>
                    <a:rect l="0" t="0" r="r" b="b"/>
                    <a:pathLst>
                      <a:path w="11" h="15">
                        <a:moveTo>
                          <a:pt x="0" y="7"/>
                        </a:moveTo>
                        <a:cubicBezTo>
                          <a:pt x="0" y="3"/>
                          <a:pt x="3" y="0"/>
                          <a:pt x="6" y="1"/>
                        </a:cubicBezTo>
                        <a:cubicBezTo>
                          <a:pt x="9" y="1"/>
                          <a:pt x="11" y="4"/>
                          <a:pt x="11" y="8"/>
                        </a:cubicBezTo>
                        <a:cubicBezTo>
                          <a:pt x="10" y="12"/>
                          <a:pt x="8" y="15"/>
                          <a:pt x="5" y="14"/>
                        </a:cubicBezTo>
                        <a:cubicBezTo>
                          <a:pt x="2" y="14"/>
                          <a:pt x="0" y="11"/>
                          <a:pt x="0" y="7"/>
                        </a:cubicBezTo>
                        <a:close/>
                      </a:path>
                    </a:pathLst>
                  </a:custGeom>
                  <a:solidFill>
                    <a:srgbClr val="83AD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109" name="Freeform 31698">
                    <a:extLst>
                      <a:ext uri="{FF2B5EF4-FFF2-40B4-BE49-F238E27FC236}">
                        <a16:creationId xmlns:a16="http://schemas.microsoft.com/office/drawing/2014/main" id="{34B042B1-49A2-C0DD-0CE1-D5438DA1EC05}"/>
                      </a:ext>
                    </a:extLst>
                  </p:cNvPr>
                  <p:cNvSpPr>
                    <a:spLocks/>
                  </p:cNvSpPr>
                  <p:nvPr/>
                </p:nvSpPr>
                <p:spPr bwMode="auto">
                  <a:xfrm>
                    <a:off x="959265" y="7596943"/>
                    <a:ext cx="109990" cy="109989"/>
                  </a:xfrm>
                  <a:custGeom>
                    <a:avLst/>
                    <a:gdLst>
                      <a:gd name="T0" fmla="*/ 0 w 4"/>
                      <a:gd name="T1" fmla="*/ 2 h 4"/>
                      <a:gd name="T2" fmla="*/ 2 w 4"/>
                      <a:gd name="T3" fmla="*/ 0 h 4"/>
                      <a:gd name="T4" fmla="*/ 4 w 4"/>
                      <a:gd name="T5" fmla="*/ 2 h 4"/>
                      <a:gd name="T6" fmla="*/ 2 w 4"/>
                      <a:gd name="T7" fmla="*/ 4 h 4"/>
                      <a:gd name="T8" fmla="*/ 0 w 4"/>
                      <a:gd name="T9" fmla="*/ 2 h 4"/>
                    </a:gdLst>
                    <a:ahLst/>
                    <a:cxnLst>
                      <a:cxn ang="0">
                        <a:pos x="T0" y="T1"/>
                      </a:cxn>
                      <a:cxn ang="0">
                        <a:pos x="T2" y="T3"/>
                      </a:cxn>
                      <a:cxn ang="0">
                        <a:pos x="T4" y="T5"/>
                      </a:cxn>
                      <a:cxn ang="0">
                        <a:pos x="T6" y="T7"/>
                      </a:cxn>
                      <a:cxn ang="0">
                        <a:pos x="T8" y="T9"/>
                      </a:cxn>
                    </a:cxnLst>
                    <a:rect l="0" t="0" r="r" b="b"/>
                    <a:pathLst>
                      <a:path w="4" h="4">
                        <a:moveTo>
                          <a:pt x="0" y="2"/>
                        </a:moveTo>
                        <a:cubicBezTo>
                          <a:pt x="0" y="1"/>
                          <a:pt x="1" y="0"/>
                          <a:pt x="2" y="0"/>
                        </a:cubicBezTo>
                        <a:cubicBezTo>
                          <a:pt x="3" y="0"/>
                          <a:pt x="4" y="1"/>
                          <a:pt x="4" y="2"/>
                        </a:cubicBezTo>
                        <a:cubicBezTo>
                          <a:pt x="4" y="4"/>
                          <a:pt x="3" y="4"/>
                          <a:pt x="2" y="4"/>
                        </a:cubicBezTo>
                        <a:cubicBezTo>
                          <a:pt x="1" y="4"/>
                          <a:pt x="0" y="3"/>
                          <a:pt x="0" y="2"/>
                        </a:cubicBezTo>
                        <a:close/>
                      </a:path>
                    </a:pathLst>
                  </a:custGeom>
                  <a:solidFill>
                    <a:srgbClr val="AFD1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grpSp>
            <p:grpSp>
              <p:nvGrpSpPr>
                <p:cNvPr id="97" name="Group 96">
                  <a:extLst>
                    <a:ext uri="{FF2B5EF4-FFF2-40B4-BE49-F238E27FC236}">
                      <a16:creationId xmlns:a16="http://schemas.microsoft.com/office/drawing/2014/main" id="{3FF64282-2A0B-4154-2962-AEF5D422081D}"/>
                    </a:ext>
                  </a:extLst>
                </p:cNvPr>
                <p:cNvGrpSpPr/>
                <p:nvPr/>
              </p:nvGrpSpPr>
              <p:grpSpPr>
                <a:xfrm>
                  <a:off x="559092" y="1829781"/>
                  <a:ext cx="221682" cy="282665"/>
                  <a:chOff x="-360617" y="7129477"/>
                  <a:chExt cx="659942" cy="797437"/>
                </a:xfrm>
              </p:grpSpPr>
              <p:sp>
                <p:nvSpPr>
                  <p:cNvPr id="102" name="Freeform 31690">
                    <a:extLst>
                      <a:ext uri="{FF2B5EF4-FFF2-40B4-BE49-F238E27FC236}">
                        <a16:creationId xmlns:a16="http://schemas.microsoft.com/office/drawing/2014/main" id="{59B0A659-CC32-A5FC-33C6-D69E8FDCB1AC}"/>
                      </a:ext>
                    </a:extLst>
                  </p:cNvPr>
                  <p:cNvSpPr>
                    <a:spLocks/>
                  </p:cNvSpPr>
                  <p:nvPr/>
                </p:nvSpPr>
                <p:spPr bwMode="auto">
                  <a:xfrm>
                    <a:off x="-360617" y="7129477"/>
                    <a:ext cx="632453" cy="769931"/>
                  </a:xfrm>
                  <a:custGeom>
                    <a:avLst/>
                    <a:gdLst>
                      <a:gd name="T0" fmla="*/ 2 w 20"/>
                      <a:gd name="T1" fmla="*/ 17 h 25"/>
                      <a:gd name="T2" fmla="*/ 9 w 20"/>
                      <a:gd name="T3" fmla="*/ 2 h 25"/>
                      <a:gd name="T4" fmla="*/ 19 w 20"/>
                      <a:gd name="T5" fmla="*/ 13 h 25"/>
                      <a:gd name="T6" fmla="*/ 11 w 20"/>
                      <a:gd name="T7" fmla="*/ 24 h 25"/>
                      <a:gd name="T8" fmla="*/ 2 w 20"/>
                      <a:gd name="T9" fmla="*/ 17 h 25"/>
                    </a:gdLst>
                    <a:ahLst/>
                    <a:cxnLst>
                      <a:cxn ang="0">
                        <a:pos x="T0" y="T1"/>
                      </a:cxn>
                      <a:cxn ang="0">
                        <a:pos x="T2" y="T3"/>
                      </a:cxn>
                      <a:cxn ang="0">
                        <a:pos x="T4" y="T5"/>
                      </a:cxn>
                      <a:cxn ang="0">
                        <a:pos x="T6" y="T7"/>
                      </a:cxn>
                      <a:cxn ang="0">
                        <a:pos x="T8" y="T9"/>
                      </a:cxn>
                    </a:cxnLst>
                    <a:rect l="0" t="0" r="r" b="b"/>
                    <a:pathLst>
                      <a:path w="20" h="25">
                        <a:moveTo>
                          <a:pt x="2" y="17"/>
                        </a:moveTo>
                        <a:cubicBezTo>
                          <a:pt x="0" y="10"/>
                          <a:pt x="4" y="3"/>
                          <a:pt x="9" y="2"/>
                        </a:cubicBezTo>
                        <a:cubicBezTo>
                          <a:pt x="14" y="0"/>
                          <a:pt x="18" y="6"/>
                          <a:pt x="19" y="13"/>
                        </a:cubicBezTo>
                        <a:cubicBezTo>
                          <a:pt x="20" y="20"/>
                          <a:pt x="17" y="22"/>
                          <a:pt x="11" y="24"/>
                        </a:cubicBezTo>
                        <a:cubicBezTo>
                          <a:pt x="6" y="25"/>
                          <a:pt x="3" y="25"/>
                          <a:pt x="2" y="17"/>
                        </a:cubicBezTo>
                        <a:close/>
                      </a:path>
                    </a:pathLst>
                  </a:custGeom>
                  <a:solidFill>
                    <a:srgbClr val="B96C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103" name="Freeform 31691">
                    <a:extLst>
                      <a:ext uri="{FF2B5EF4-FFF2-40B4-BE49-F238E27FC236}">
                        <a16:creationId xmlns:a16="http://schemas.microsoft.com/office/drawing/2014/main" id="{A0CABAB3-EC10-1530-CEA4-A76CE4F0AAFE}"/>
                      </a:ext>
                    </a:extLst>
                  </p:cNvPr>
                  <p:cNvSpPr>
                    <a:spLocks/>
                  </p:cNvSpPr>
                  <p:nvPr/>
                </p:nvSpPr>
                <p:spPr bwMode="auto">
                  <a:xfrm>
                    <a:off x="-305621" y="7156983"/>
                    <a:ext cx="604946" cy="769931"/>
                  </a:xfrm>
                  <a:custGeom>
                    <a:avLst/>
                    <a:gdLst>
                      <a:gd name="T0" fmla="*/ 1 w 20"/>
                      <a:gd name="T1" fmla="*/ 17 h 25"/>
                      <a:gd name="T2" fmla="*/ 9 w 20"/>
                      <a:gd name="T3" fmla="*/ 2 h 25"/>
                      <a:gd name="T4" fmla="*/ 19 w 20"/>
                      <a:gd name="T5" fmla="*/ 13 h 25"/>
                      <a:gd name="T6" fmla="*/ 11 w 20"/>
                      <a:gd name="T7" fmla="*/ 24 h 25"/>
                      <a:gd name="T8" fmla="*/ 1 w 20"/>
                      <a:gd name="T9" fmla="*/ 17 h 25"/>
                    </a:gdLst>
                    <a:ahLst/>
                    <a:cxnLst>
                      <a:cxn ang="0">
                        <a:pos x="T0" y="T1"/>
                      </a:cxn>
                      <a:cxn ang="0">
                        <a:pos x="T2" y="T3"/>
                      </a:cxn>
                      <a:cxn ang="0">
                        <a:pos x="T4" y="T5"/>
                      </a:cxn>
                      <a:cxn ang="0">
                        <a:pos x="T6" y="T7"/>
                      </a:cxn>
                      <a:cxn ang="0">
                        <a:pos x="T8" y="T9"/>
                      </a:cxn>
                    </a:cxnLst>
                    <a:rect l="0" t="0" r="r" b="b"/>
                    <a:pathLst>
                      <a:path w="20" h="25">
                        <a:moveTo>
                          <a:pt x="1" y="17"/>
                        </a:moveTo>
                        <a:cubicBezTo>
                          <a:pt x="0" y="10"/>
                          <a:pt x="4" y="3"/>
                          <a:pt x="9" y="2"/>
                        </a:cubicBezTo>
                        <a:cubicBezTo>
                          <a:pt x="14" y="0"/>
                          <a:pt x="18" y="6"/>
                          <a:pt x="19" y="13"/>
                        </a:cubicBezTo>
                        <a:cubicBezTo>
                          <a:pt x="20" y="20"/>
                          <a:pt x="17" y="22"/>
                          <a:pt x="11" y="24"/>
                        </a:cubicBezTo>
                        <a:cubicBezTo>
                          <a:pt x="6" y="25"/>
                          <a:pt x="3" y="25"/>
                          <a:pt x="1" y="17"/>
                        </a:cubicBezTo>
                        <a:close/>
                      </a:path>
                    </a:pathLst>
                  </a:custGeom>
                  <a:solidFill>
                    <a:srgbClr val="FFF8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104" name="Freeform 31696">
                    <a:extLst>
                      <a:ext uri="{FF2B5EF4-FFF2-40B4-BE49-F238E27FC236}">
                        <a16:creationId xmlns:a16="http://schemas.microsoft.com/office/drawing/2014/main" id="{5456F443-1EBC-1E6F-64E2-9579B4B858BC}"/>
                      </a:ext>
                    </a:extLst>
                  </p:cNvPr>
                  <p:cNvSpPr>
                    <a:spLocks/>
                  </p:cNvSpPr>
                  <p:nvPr/>
                </p:nvSpPr>
                <p:spPr bwMode="auto">
                  <a:xfrm>
                    <a:off x="-168125" y="7431957"/>
                    <a:ext cx="302482" cy="412472"/>
                  </a:xfrm>
                  <a:custGeom>
                    <a:avLst/>
                    <a:gdLst>
                      <a:gd name="T0" fmla="*/ 0 w 10"/>
                      <a:gd name="T1" fmla="*/ 6 h 13"/>
                      <a:gd name="T2" fmla="*/ 5 w 10"/>
                      <a:gd name="T3" fmla="*/ 0 h 13"/>
                      <a:gd name="T4" fmla="*/ 10 w 10"/>
                      <a:gd name="T5" fmla="*/ 7 h 13"/>
                      <a:gd name="T6" fmla="*/ 5 w 10"/>
                      <a:gd name="T7" fmla="*/ 13 h 13"/>
                      <a:gd name="T8" fmla="*/ 0 w 10"/>
                      <a:gd name="T9" fmla="*/ 6 h 13"/>
                    </a:gdLst>
                    <a:ahLst/>
                    <a:cxnLst>
                      <a:cxn ang="0">
                        <a:pos x="T0" y="T1"/>
                      </a:cxn>
                      <a:cxn ang="0">
                        <a:pos x="T2" y="T3"/>
                      </a:cxn>
                      <a:cxn ang="0">
                        <a:pos x="T4" y="T5"/>
                      </a:cxn>
                      <a:cxn ang="0">
                        <a:pos x="T6" y="T7"/>
                      </a:cxn>
                      <a:cxn ang="0">
                        <a:pos x="T8" y="T9"/>
                      </a:cxn>
                    </a:cxnLst>
                    <a:rect l="0" t="0" r="r" b="b"/>
                    <a:pathLst>
                      <a:path w="10" h="13">
                        <a:moveTo>
                          <a:pt x="0" y="6"/>
                        </a:moveTo>
                        <a:cubicBezTo>
                          <a:pt x="0" y="3"/>
                          <a:pt x="2" y="0"/>
                          <a:pt x="5" y="0"/>
                        </a:cubicBezTo>
                        <a:cubicBezTo>
                          <a:pt x="8" y="0"/>
                          <a:pt x="10" y="3"/>
                          <a:pt x="10" y="7"/>
                        </a:cubicBezTo>
                        <a:cubicBezTo>
                          <a:pt x="10" y="10"/>
                          <a:pt x="7" y="13"/>
                          <a:pt x="5" y="13"/>
                        </a:cubicBezTo>
                        <a:cubicBezTo>
                          <a:pt x="2" y="13"/>
                          <a:pt x="0" y="10"/>
                          <a:pt x="0" y="6"/>
                        </a:cubicBezTo>
                        <a:close/>
                      </a:path>
                    </a:pathLst>
                  </a:custGeom>
                  <a:solidFill>
                    <a:srgbClr val="83AD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105" name="Freeform 31699">
                    <a:extLst>
                      <a:ext uri="{FF2B5EF4-FFF2-40B4-BE49-F238E27FC236}">
                        <a16:creationId xmlns:a16="http://schemas.microsoft.com/office/drawing/2014/main" id="{CE561DCE-9410-1052-2556-8BC3067AF765}"/>
                      </a:ext>
                    </a:extLst>
                  </p:cNvPr>
                  <p:cNvSpPr>
                    <a:spLocks/>
                  </p:cNvSpPr>
                  <p:nvPr/>
                </p:nvSpPr>
                <p:spPr bwMode="auto">
                  <a:xfrm>
                    <a:off x="-113130" y="7459447"/>
                    <a:ext cx="137496" cy="137496"/>
                  </a:xfrm>
                  <a:custGeom>
                    <a:avLst/>
                    <a:gdLst>
                      <a:gd name="T0" fmla="*/ 0 w 4"/>
                      <a:gd name="T1" fmla="*/ 2 h 4"/>
                      <a:gd name="T2" fmla="*/ 2 w 4"/>
                      <a:gd name="T3" fmla="*/ 0 h 4"/>
                      <a:gd name="T4" fmla="*/ 4 w 4"/>
                      <a:gd name="T5" fmla="*/ 2 h 4"/>
                      <a:gd name="T6" fmla="*/ 2 w 4"/>
                      <a:gd name="T7" fmla="*/ 4 h 4"/>
                      <a:gd name="T8" fmla="*/ 0 w 4"/>
                      <a:gd name="T9" fmla="*/ 2 h 4"/>
                    </a:gdLst>
                    <a:ahLst/>
                    <a:cxnLst>
                      <a:cxn ang="0">
                        <a:pos x="T0" y="T1"/>
                      </a:cxn>
                      <a:cxn ang="0">
                        <a:pos x="T2" y="T3"/>
                      </a:cxn>
                      <a:cxn ang="0">
                        <a:pos x="T4" y="T5"/>
                      </a:cxn>
                      <a:cxn ang="0">
                        <a:pos x="T6" y="T7"/>
                      </a:cxn>
                      <a:cxn ang="0">
                        <a:pos x="T8" y="T9"/>
                      </a:cxn>
                    </a:cxnLst>
                    <a:rect l="0" t="0" r="r" b="b"/>
                    <a:pathLst>
                      <a:path w="4" h="4">
                        <a:moveTo>
                          <a:pt x="0" y="2"/>
                        </a:moveTo>
                        <a:cubicBezTo>
                          <a:pt x="0" y="1"/>
                          <a:pt x="1" y="0"/>
                          <a:pt x="2" y="0"/>
                        </a:cubicBezTo>
                        <a:cubicBezTo>
                          <a:pt x="3" y="0"/>
                          <a:pt x="4" y="1"/>
                          <a:pt x="4" y="2"/>
                        </a:cubicBezTo>
                        <a:cubicBezTo>
                          <a:pt x="4" y="4"/>
                          <a:pt x="3" y="4"/>
                          <a:pt x="2" y="4"/>
                        </a:cubicBezTo>
                        <a:cubicBezTo>
                          <a:pt x="1" y="4"/>
                          <a:pt x="0" y="3"/>
                          <a:pt x="0" y="2"/>
                        </a:cubicBezTo>
                        <a:close/>
                      </a:path>
                    </a:pathLst>
                  </a:custGeom>
                  <a:solidFill>
                    <a:srgbClr val="AFD1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grpSp>
            <p:sp>
              <p:nvSpPr>
                <p:cNvPr id="98" name="Freeform 31687">
                  <a:extLst>
                    <a:ext uri="{FF2B5EF4-FFF2-40B4-BE49-F238E27FC236}">
                      <a16:creationId xmlns:a16="http://schemas.microsoft.com/office/drawing/2014/main" id="{EB3F13A9-A1E3-5DA3-D0E2-7C6701C18CBA}"/>
                    </a:ext>
                  </a:extLst>
                </p:cNvPr>
                <p:cNvSpPr>
                  <a:spLocks/>
                </p:cNvSpPr>
                <p:nvPr/>
              </p:nvSpPr>
              <p:spPr bwMode="auto">
                <a:xfrm flipH="1">
                  <a:off x="1103702" y="2195323"/>
                  <a:ext cx="200791" cy="64793"/>
                </a:xfrm>
                <a:custGeom>
                  <a:avLst/>
                  <a:gdLst>
                    <a:gd name="T0" fmla="*/ 11 w 11"/>
                    <a:gd name="T1" fmla="*/ 3 h 7"/>
                    <a:gd name="T2" fmla="*/ 6 w 11"/>
                    <a:gd name="T3" fmla="*/ 7 h 7"/>
                    <a:gd name="T4" fmla="*/ 0 w 11"/>
                    <a:gd name="T5" fmla="*/ 4 h 7"/>
                    <a:gd name="T6" fmla="*/ 5 w 11"/>
                    <a:gd name="T7" fmla="*/ 0 h 7"/>
                    <a:gd name="T8" fmla="*/ 11 w 11"/>
                    <a:gd name="T9" fmla="*/ 3 h 7"/>
                  </a:gdLst>
                  <a:ahLst/>
                  <a:cxnLst>
                    <a:cxn ang="0">
                      <a:pos x="T0" y="T1"/>
                    </a:cxn>
                    <a:cxn ang="0">
                      <a:pos x="T2" y="T3"/>
                    </a:cxn>
                    <a:cxn ang="0">
                      <a:pos x="T4" y="T5"/>
                    </a:cxn>
                    <a:cxn ang="0">
                      <a:pos x="T6" y="T7"/>
                    </a:cxn>
                    <a:cxn ang="0">
                      <a:pos x="T8" y="T9"/>
                    </a:cxn>
                  </a:cxnLst>
                  <a:rect l="0" t="0" r="r" b="b"/>
                  <a:pathLst>
                    <a:path w="11" h="7">
                      <a:moveTo>
                        <a:pt x="11" y="3"/>
                      </a:moveTo>
                      <a:cubicBezTo>
                        <a:pt x="11" y="5"/>
                        <a:pt x="8" y="6"/>
                        <a:pt x="6" y="7"/>
                      </a:cubicBezTo>
                      <a:cubicBezTo>
                        <a:pt x="3" y="7"/>
                        <a:pt x="0" y="6"/>
                        <a:pt x="0" y="4"/>
                      </a:cubicBezTo>
                      <a:cubicBezTo>
                        <a:pt x="0" y="2"/>
                        <a:pt x="2" y="0"/>
                        <a:pt x="5" y="0"/>
                      </a:cubicBezTo>
                      <a:cubicBezTo>
                        <a:pt x="8" y="0"/>
                        <a:pt x="11" y="1"/>
                        <a:pt x="11" y="3"/>
                      </a:cubicBezTo>
                      <a:close/>
                    </a:path>
                  </a:pathLst>
                </a:custGeom>
                <a:solidFill>
                  <a:srgbClr val="FF9D78"/>
                </a:solidFill>
                <a:ln>
                  <a:noFill/>
                </a:ln>
              </p:spPr>
              <p:txBody>
                <a:bodyPr vert="horz" wrap="square" lIns="45720" tIns="22860" rIns="45720" bIns="22860" numCol="1" anchor="t" anchorCtr="0" compatLnSpc="1">
                  <a:prstTxWarp prst="textNoShape">
                    <a:avLst/>
                  </a:prstTxWarp>
                </a:bodyPr>
                <a:lstStyle/>
                <a:p>
                  <a:endParaRPr lang="en-US" sz="900"/>
                </a:p>
              </p:txBody>
            </p:sp>
            <p:sp>
              <p:nvSpPr>
                <p:cNvPr id="99" name="Freeform 297">
                  <a:extLst>
                    <a:ext uri="{FF2B5EF4-FFF2-40B4-BE49-F238E27FC236}">
                      <a16:creationId xmlns:a16="http://schemas.microsoft.com/office/drawing/2014/main" id="{A04E4613-A6B3-C8DA-FD2C-7A8D3475F80F}"/>
                    </a:ext>
                  </a:extLst>
                </p:cNvPr>
                <p:cNvSpPr>
                  <a:spLocks/>
                </p:cNvSpPr>
                <p:nvPr/>
              </p:nvSpPr>
              <p:spPr bwMode="auto">
                <a:xfrm flipH="1">
                  <a:off x="271771" y="1319160"/>
                  <a:ext cx="1364741" cy="710052"/>
                </a:xfrm>
                <a:custGeom>
                  <a:avLst/>
                  <a:gdLst>
                    <a:gd name="connsiteX0" fmla="*/ 649769 w 1364741"/>
                    <a:gd name="connsiteY0" fmla="*/ 0 h 710052"/>
                    <a:gd name="connsiteX1" fmla="*/ 34563 w 1364741"/>
                    <a:gd name="connsiteY1" fmla="*/ 132755 h 710052"/>
                    <a:gd name="connsiteX2" fmla="*/ 0 w 1364741"/>
                    <a:gd name="connsiteY2" fmla="*/ 152901 h 710052"/>
                    <a:gd name="connsiteX3" fmla="*/ 11432 w 1364741"/>
                    <a:gd name="connsiteY3" fmla="*/ 165070 h 710052"/>
                    <a:gd name="connsiteX4" fmla="*/ 71258 w 1364741"/>
                    <a:gd name="connsiteY4" fmla="*/ 212881 h 710052"/>
                    <a:gd name="connsiteX5" fmla="*/ 74150 w 1364741"/>
                    <a:gd name="connsiteY5" fmla="*/ 214518 h 710052"/>
                    <a:gd name="connsiteX6" fmla="*/ 72594 w 1364741"/>
                    <a:gd name="connsiteY6" fmla="*/ 222947 h 710052"/>
                    <a:gd name="connsiteX7" fmla="*/ 122083 w 1364741"/>
                    <a:gd name="connsiteY7" fmla="*/ 688329 h 710052"/>
                    <a:gd name="connsiteX8" fmla="*/ 219463 w 1364741"/>
                    <a:gd name="connsiteY8" fmla="*/ 274678 h 710052"/>
                    <a:gd name="connsiteX9" fmla="*/ 251743 w 1364741"/>
                    <a:gd name="connsiteY9" fmla="*/ 271521 h 710052"/>
                    <a:gd name="connsiteX10" fmla="*/ 268437 w 1364741"/>
                    <a:gd name="connsiteY10" fmla="*/ 267433 h 710052"/>
                    <a:gd name="connsiteX11" fmla="*/ 315785 w 1364741"/>
                    <a:gd name="connsiteY11" fmla="*/ 270728 h 710052"/>
                    <a:gd name="connsiteX12" fmla="*/ 549159 w 1364741"/>
                    <a:gd name="connsiteY12" fmla="*/ 247991 h 710052"/>
                    <a:gd name="connsiteX13" fmla="*/ 599620 w 1364741"/>
                    <a:gd name="connsiteY13" fmla="*/ 233318 h 710052"/>
                    <a:gd name="connsiteX14" fmla="*/ 614726 w 1364741"/>
                    <a:gd name="connsiteY14" fmla="*/ 232121 h 710052"/>
                    <a:gd name="connsiteX15" fmla="*/ 910345 w 1364741"/>
                    <a:gd name="connsiteY15" fmla="*/ 219706 h 710052"/>
                    <a:gd name="connsiteX16" fmla="*/ 1174858 w 1364741"/>
                    <a:gd name="connsiteY16" fmla="*/ 308025 h 710052"/>
                    <a:gd name="connsiteX17" fmla="*/ 1290924 w 1364741"/>
                    <a:gd name="connsiteY17" fmla="*/ 707576 h 710052"/>
                    <a:gd name="connsiteX18" fmla="*/ 1329599 w 1364741"/>
                    <a:gd name="connsiteY18" fmla="*/ 547773 h 710052"/>
                    <a:gd name="connsiteX19" fmla="*/ 1343229 w 1364741"/>
                    <a:gd name="connsiteY19" fmla="*/ 478360 h 710052"/>
                    <a:gd name="connsiteX20" fmla="*/ 1364741 w 1364741"/>
                    <a:gd name="connsiteY20" fmla="*/ 364627 h 710052"/>
                    <a:gd name="connsiteX21" fmla="*/ 1362678 w 1364741"/>
                    <a:gd name="connsiteY21" fmla="*/ 190015 h 710052"/>
                    <a:gd name="connsiteX22" fmla="*/ 1362651 w 1364741"/>
                    <a:gd name="connsiteY22" fmla="*/ 189688 h 710052"/>
                    <a:gd name="connsiteX23" fmla="*/ 1264975 w 1364741"/>
                    <a:gd name="connsiteY23" fmla="*/ 132755 h 710052"/>
                    <a:gd name="connsiteX24" fmla="*/ 649769 w 1364741"/>
                    <a:gd name="connsiteY24" fmla="*/ 0 h 710052"/>
                    <a:gd name="connsiteX0" fmla="*/ 649769 w 1364741"/>
                    <a:gd name="connsiteY0" fmla="*/ 0 h 710052"/>
                    <a:gd name="connsiteX1" fmla="*/ 34563 w 1364741"/>
                    <a:gd name="connsiteY1" fmla="*/ 132755 h 710052"/>
                    <a:gd name="connsiteX2" fmla="*/ 0 w 1364741"/>
                    <a:gd name="connsiteY2" fmla="*/ 152901 h 710052"/>
                    <a:gd name="connsiteX3" fmla="*/ 11432 w 1364741"/>
                    <a:gd name="connsiteY3" fmla="*/ 165070 h 710052"/>
                    <a:gd name="connsiteX4" fmla="*/ 71258 w 1364741"/>
                    <a:gd name="connsiteY4" fmla="*/ 212881 h 710052"/>
                    <a:gd name="connsiteX5" fmla="*/ 74150 w 1364741"/>
                    <a:gd name="connsiteY5" fmla="*/ 214518 h 710052"/>
                    <a:gd name="connsiteX6" fmla="*/ 72594 w 1364741"/>
                    <a:gd name="connsiteY6" fmla="*/ 222947 h 710052"/>
                    <a:gd name="connsiteX7" fmla="*/ 122083 w 1364741"/>
                    <a:gd name="connsiteY7" fmla="*/ 688329 h 710052"/>
                    <a:gd name="connsiteX8" fmla="*/ 219463 w 1364741"/>
                    <a:gd name="connsiteY8" fmla="*/ 274678 h 710052"/>
                    <a:gd name="connsiteX9" fmla="*/ 251743 w 1364741"/>
                    <a:gd name="connsiteY9" fmla="*/ 271521 h 710052"/>
                    <a:gd name="connsiteX10" fmla="*/ 268437 w 1364741"/>
                    <a:gd name="connsiteY10" fmla="*/ 267433 h 710052"/>
                    <a:gd name="connsiteX11" fmla="*/ 315785 w 1364741"/>
                    <a:gd name="connsiteY11" fmla="*/ 270728 h 710052"/>
                    <a:gd name="connsiteX12" fmla="*/ 549159 w 1364741"/>
                    <a:gd name="connsiteY12" fmla="*/ 247991 h 710052"/>
                    <a:gd name="connsiteX13" fmla="*/ 599620 w 1364741"/>
                    <a:gd name="connsiteY13" fmla="*/ 233318 h 710052"/>
                    <a:gd name="connsiteX14" fmla="*/ 614726 w 1364741"/>
                    <a:gd name="connsiteY14" fmla="*/ 232121 h 710052"/>
                    <a:gd name="connsiteX15" fmla="*/ 910345 w 1364741"/>
                    <a:gd name="connsiteY15" fmla="*/ 219706 h 710052"/>
                    <a:gd name="connsiteX16" fmla="*/ 1174858 w 1364741"/>
                    <a:gd name="connsiteY16" fmla="*/ 308025 h 710052"/>
                    <a:gd name="connsiteX17" fmla="*/ 1290924 w 1364741"/>
                    <a:gd name="connsiteY17" fmla="*/ 707576 h 710052"/>
                    <a:gd name="connsiteX18" fmla="*/ 1329599 w 1364741"/>
                    <a:gd name="connsiteY18" fmla="*/ 547773 h 710052"/>
                    <a:gd name="connsiteX19" fmla="*/ 1343229 w 1364741"/>
                    <a:gd name="connsiteY19" fmla="*/ 478360 h 710052"/>
                    <a:gd name="connsiteX20" fmla="*/ 1364741 w 1364741"/>
                    <a:gd name="connsiteY20" fmla="*/ 364627 h 710052"/>
                    <a:gd name="connsiteX21" fmla="*/ 1362678 w 1364741"/>
                    <a:gd name="connsiteY21" fmla="*/ 190015 h 710052"/>
                    <a:gd name="connsiteX22" fmla="*/ 1298256 w 1364741"/>
                    <a:gd name="connsiteY22" fmla="*/ 202567 h 710052"/>
                    <a:gd name="connsiteX23" fmla="*/ 1264975 w 1364741"/>
                    <a:gd name="connsiteY23" fmla="*/ 132755 h 710052"/>
                    <a:gd name="connsiteX24" fmla="*/ 649769 w 1364741"/>
                    <a:gd name="connsiteY24" fmla="*/ 0 h 710052"/>
                    <a:gd name="connsiteX0" fmla="*/ 649769 w 1364741"/>
                    <a:gd name="connsiteY0" fmla="*/ 0 h 710052"/>
                    <a:gd name="connsiteX1" fmla="*/ 34563 w 1364741"/>
                    <a:gd name="connsiteY1" fmla="*/ 132755 h 710052"/>
                    <a:gd name="connsiteX2" fmla="*/ 0 w 1364741"/>
                    <a:gd name="connsiteY2" fmla="*/ 152901 h 710052"/>
                    <a:gd name="connsiteX3" fmla="*/ 11432 w 1364741"/>
                    <a:gd name="connsiteY3" fmla="*/ 165070 h 710052"/>
                    <a:gd name="connsiteX4" fmla="*/ 71258 w 1364741"/>
                    <a:gd name="connsiteY4" fmla="*/ 212881 h 710052"/>
                    <a:gd name="connsiteX5" fmla="*/ 74150 w 1364741"/>
                    <a:gd name="connsiteY5" fmla="*/ 214518 h 710052"/>
                    <a:gd name="connsiteX6" fmla="*/ 72594 w 1364741"/>
                    <a:gd name="connsiteY6" fmla="*/ 222947 h 710052"/>
                    <a:gd name="connsiteX7" fmla="*/ 122083 w 1364741"/>
                    <a:gd name="connsiteY7" fmla="*/ 688329 h 710052"/>
                    <a:gd name="connsiteX8" fmla="*/ 219463 w 1364741"/>
                    <a:gd name="connsiteY8" fmla="*/ 274678 h 710052"/>
                    <a:gd name="connsiteX9" fmla="*/ 251743 w 1364741"/>
                    <a:gd name="connsiteY9" fmla="*/ 271521 h 710052"/>
                    <a:gd name="connsiteX10" fmla="*/ 268437 w 1364741"/>
                    <a:gd name="connsiteY10" fmla="*/ 267433 h 710052"/>
                    <a:gd name="connsiteX11" fmla="*/ 315785 w 1364741"/>
                    <a:gd name="connsiteY11" fmla="*/ 270728 h 710052"/>
                    <a:gd name="connsiteX12" fmla="*/ 549159 w 1364741"/>
                    <a:gd name="connsiteY12" fmla="*/ 247991 h 710052"/>
                    <a:gd name="connsiteX13" fmla="*/ 599620 w 1364741"/>
                    <a:gd name="connsiteY13" fmla="*/ 233318 h 710052"/>
                    <a:gd name="connsiteX14" fmla="*/ 614726 w 1364741"/>
                    <a:gd name="connsiteY14" fmla="*/ 232121 h 710052"/>
                    <a:gd name="connsiteX15" fmla="*/ 910345 w 1364741"/>
                    <a:gd name="connsiteY15" fmla="*/ 219706 h 710052"/>
                    <a:gd name="connsiteX16" fmla="*/ 1174858 w 1364741"/>
                    <a:gd name="connsiteY16" fmla="*/ 308025 h 710052"/>
                    <a:gd name="connsiteX17" fmla="*/ 1290924 w 1364741"/>
                    <a:gd name="connsiteY17" fmla="*/ 707576 h 710052"/>
                    <a:gd name="connsiteX18" fmla="*/ 1329599 w 1364741"/>
                    <a:gd name="connsiteY18" fmla="*/ 547773 h 710052"/>
                    <a:gd name="connsiteX19" fmla="*/ 1343229 w 1364741"/>
                    <a:gd name="connsiteY19" fmla="*/ 478360 h 710052"/>
                    <a:gd name="connsiteX20" fmla="*/ 1364741 w 1364741"/>
                    <a:gd name="connsiteY20" fmla="*/ 364627 h 710052"/>
                    <a:gd name="connsiteX21" fmla="*/ 1298256 w 1364741"/>
                    <a:gd name="connsiteY21" fmla="*/ 202567 h 710052"/>
                    <a:gd name="connsiteX22" fmla="*/ 1264975 w 1364741"/>
                    <a:gd name="connsiteY22" fmla="*/ 132755 h 710052"/>
                    <a:gd name="connsiteX23" fmla="*/ 649769 w 1364741"/>
                    <a:gd name="connsiteY23" fmla="*/ 0 h 710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364741" h="710052">
                      <a:moveTo>
                        <a:pt x="649769" y="0"/>
                      </a:moveTo>
                      <a:cubicBezTo>
                        <a:pt x="421883" y="0"/>
                        <a:pt x="210177" y="48940"/>
                        <a:pt x="34563" y="132755"/>
                      </a:cubicBezTo>
                      <a:lnTo>
                        <a:pt x="0" y="152901"/>
                      </a:lnTo>
                      <a:lnTo>
                        <a:pt x="11432" y="165070"/>
                      </a:lnTo>
                      <a:cubicBezTo>
                        <a:pt x="27936" y="181700"/>
                        <a:pt x="48566" y="198330"/>
                        <a:pt x="71258" y="212881"/>
                      </a:cubicBezTo>
                      <a:lnTo>
                        <a:pt x="74150" y="214518"/>
                      </a:lnTo>
                      <a:lnTo>
                        <a:pt x="72594" y="222947"/>
                      </a:lnTo>
                      <a:cubicBezTo>
                        <a:pt x="50527" y="401941"/>
                        <a:pt x="122083" y="688329"/>
                        <a:pt x="122083" y="688329"/>
                      </a:cubicBezTo>
                      <a:cubicBezTo>
                        <a:pt x="208689" y="553705"/>
                        <a:pt x="219463" y="274678"/>
                        <a:pt x="219463" y="274678"/>
                      </a:cubicBezTo>
                      <a:cubicBezTo>
                        <a:pt x="230272" y="274678"/>
                        <a:pt x="241089" y="273475"/>
                        <a:pt x="251743" y="271521"/>
                      </a:cubicBezTo>
                      <a:lnTo>
                        <a:pt x="268437" y="267433"/>
                      </a:lnTo>
                      <a:lnTo>
                        <a:pt x="315785" y="270728"/>
                      </a:lnTo>
                      <a:cubicBezTo>
                        <a:pt x="393920" y="273716"/>
                        <a:pt x="473086" y="266830"/>
                        <a:pt x="549159" y="247991"/>
                      </a:cubicBezTo>
                      <a:lnTo>
                        <a:pt x="599620" y="233318"/>
                      </a:lnTo>
                      <a:lnTo>
                        <a:pt x="614726" y="232121"/>
                      </a:lnTo>
                      <a:cubicBezTo>
                        <a:pt x="726070" y="223213"/>
                        <a:pt x="840651" y="214525"/>
                        <a:pt x="910345" y="219706"/>
                      </a:cubicBezTo>
                      <a:cubicBezTo>
                        <a:pt x="1049733" y="230067"/>
                        <a:pt x="1109772" y="244475"/>
                        <a:pt x="1174858" y="308025"/>
                      </a:cubicBezTo>
                      <a:cubicBezTo>
                        <a:pt x="1228868" y="519637"/>
                        <a:pt x="1261999" y="683585"/>
                        <a:pt x="1290924" y="707576"/>
                      </a:cubicBezTo>
                      <a:cubicBezTo>
                        <a:pt x="1312618" y="725570"/>
                        <a:pt x="1315578" y="642780"/>
                        <a:pt x="1329599" y="547773"/>
                      </a:cubicBezTo>
                      <a:lnTo>
                        <a:pt x="1343229" y="478360"/>
                      </a:lnTo>
                      <a:lnTo>
                        <a:pt x="1364741" y="364627"/>
                      </a:lnTo>
                      <a:cubicBezTo>
                        <a:pt x="1357246" y="318662"/>
                        <a:pt x="1314884" y="241212"/>
                        <a:pt x="1298256" y="202567"/>
                      </a:cubicBezTo>
                      <a:cubicBezTo>
                        <a:pt x="1265697" y="183589"/>
                        <a:pt x="1297534" y="151733"/>
                        <a:pt x="1264975" y="132755"/>
                      </a:cubicBezTo>
                      <a:cubicBezTo>
                        <a:pt x="1089361" y="48940"/>
                        <a:pt x="877656" y="0"/>
                        <a:pt x="649769" y="0"/>
                      </a:cubicBezTo>
                      <a:close/>
                    </a:path>
                  </a:pathLst>
                </a:custGeom>
                <a:solidFill>
                  <a:srgbClr val="323B45"/>
                </a:solidFill>
                <a:ln>
                  <a:noFill/>
                </a:ln>
              </p:spPr>
              <p:txBody>
                <a:bodyPr vert="horz" wrap="square" lIns="45720" tIns="22860" rIns="45720" bIns="22860" numCol="1" anchor="t" anchorCtr="0" compatLnSpc="1">
                  <a:prstTxWarp prst="textNoShape">
                    <a:avLst/>
                  </a:prstTxWarp>
                  <a:noAutofit/>
                </a:bodyPr>
                <a:lstStyle/>
                <a:p>
                  <a:endParaRPr lang="en-US" sz="900"/>
                </a:p>
              </p:txBody>
            </p:sp>
            <p:sp>
              <p:nvSpPr>
                <p:cNvPr id="100" name="Freeform 298">
                  <a:extLst>
                    <a:ext uri="{FF2B5EF4-FFF2-40B4-BE49-F238E27FC236}">
                      <a16:creationId xmlns:a16="http://schemas.microsoft.com/office/drawing/2014/main" id="{180D764C-08B5-629B-BDDA-169E34943ACB}"/>
                    </a:ext>
                  </a:extLst>
                </p:cNvPr>
                <p:cNvSpPr>
                  <a:spLocks/>
                </p:cNvSpPr>
                <p:nvPr/>
              </p:nvSpPr>
              <p:spPr bwMode="auto">
                <a:xfrm rot="967563" flipH="1">
                  <a:off x="334362" y="934202"/>
                  <a:ext cx="1338436" cy="1121848"/>
                </a:xfrm>
                <a:custGeom>
                  <a:avLst/>
                  <a:gdLst>
                    <a:gd name="connsiteX0" fmla="*/ 822876 w 1503164"/>
                    <a:gd name="connsiteY0" fmla="*/ 26563 h 1259919"/>
                    <a:gd name="connsiteX1" fmla="*/ 781368 w 1503164"/>
                    <a:gd name="connsiteY1" fmla="*/ 17194 h 1259919"/>
                    <a:gd name="connsiteX2" fmla="*/ 587700 w 1503164"/>
                    <a:gd name="connsiteY2" fmla="*/ 68776 h 1259919"/>
                    <a:gd name="connsiteX3" fmla="*/ 432765 w 1503164"/>
                    <a:gd name="connsiteY3" fmla="*/ 0 h 1259919"/>
                    <a:gd name="connsiteX4" fmla="*/ 303653 w 1503164"/>
                    <a:gd name="connsiteY4" fmla="*/ 85970 h 1259919"/>
                    <a:gd name="connsiteX5" fmla="*/ 97073 w 1503164"/>
                    <a:gd name="connsiteY5" fmla="*/ 68776 h 1259919"/>
                    <a:gd name="connsiteX6" fmla="*/ 85347 w 1503164"/>
                    <a:gd name="connsiteY6" fmla="*/ 78853 h 1259919"/>
                    <a:gd name="connsiteX7" fmla="*/ 71906 w 1503164"/>
                    <a:gd name="connsiteY7" fmla="*/ 84951 h 1259919"/>
                    <a:gd name="connsiteX8" fmla="*/ 125810 w 1503164"/>
                    <a:gd name="connsiteY8" fmla="*/ 626120 h 1259919"/>
                    <a:gd name="connsiteX9" fmla="*/ 1160588 w 1503164"/>
                    <a:gd name="connsiteY9" fmla="*/ 652798 h 1259919"/>
                    <a:gd name="connsiteX10" fmla="*/ 1361511 w 1503164"/>
                    <a:gd name="connsiteY10" fmla="*/ 1255902 h 1259919"/>
                    <a:gd name="connsiteX11" fmla="*/ 1394728 w 1503164"/>
                    <a:gd name="connsiteY11" fmla="*/ 507067 h 1259919"/>
                    <a:gd name="connsiteX12" fmla="*/ 1376329 w 1503164"/>
                    <a:gd name="connsiteY12" fmla="*/ 489415 h 1259919"/>
                    <a:gd name="connsiteX13" fmla="*/ 1410754 w 1503164"/>
                    <a:gd name="connsiteY13" fmla="*/ 464331 h 1259919"/>
                    <a:gd name="connsiteX14" fmla="*/ 1433916 w 1503164"/>
                    <a:gd name="connsiteY14" fmla="*/ 416251 h 1259919"/>
                    <a:gd name="connsiteX15" fmla="*/ 1341930 w 1503164"/>
                    <a:gd name="connsiteY15" fmla="*/ 441550 h 1259919"/>
                    <a:gd name="connsiteX16" fmla="*/ 1329783 w 1503164"/>
                    <a:gd name="connsiteY16" fmla="*/ 448271 h 1259919"/>
                    <a:gd name="connsiteX17" fmla="*/ 1301709 w 1503164"/>
                    <a:gd name="connsiteY17" fmla="*/ 430929 h 1259919"/>
                    <a:gd name="connsiteX18" fmla="*/ 1313300 w 1503164"/>
                    <a:gd name="connsiteY18" fmla="*/ 417596 h 1259919"/>
                    <a:gd name="connsiteX19" fmla="*/ 1405008 w 1503164"/>
                    <a:gd name="connsiteY19" fmla="*/ 223382 h 1259919"/>
                    <a:gd name="connsiteX20" fmla="*/ 1267870 w 1503164"/>
                    <a:gd name="connsiteY20" fmla="*/ 368243 h 1259919"/>
                    <a:gd name="connsiteX21" fmla="*/ 1259400 w 1503164"/>
                    <a:gd name="connsiteY21" fmla="*/ 384364 h 1259919"/>
                    <a:gd name="connsiteX22" fmla="*/ 1244665 w 1503164"/>
                    <a:gd name="connsiteY22" fmla="*/ 350945 h 1259919"/>
                    <a:gd name="connsiteX23" fmla="*/ 1151293 w 1503164"/>
                    <a:gd name="connsiteY23" fmla="*/ 261915 h 1259919"/>
                    <a:gd name="connsiteX24" fmla="*/ 1145735 w 1503164"/>
                    <a:gd name="connsiteY24" fmla="*/ 259255 h 1259919"/>
                    <a:gd name="connsiteX25" fmla="*/ 1147926 w 1503164"/>
                    <a:gd name="connsiteY25" fmla="*/ 233865 h 1259919"/>
                    <a:gd name="connsiteX26" fmla="*/ 1000859 w 1503164"/>
                    <a:gd name="connsiteY26" fmla="*/ 111761 h 1259919"/>
                    <a:gd name="connsiteX27" fmla="*/ 884658 w 1503164"/>
                    <a:gd name="connsiteY27" fmla="*/ 120358 h 1259919"/>
                    <a:gd name="connsiteX28" fmla="*/ 822876 w 1503164"/>
                    <a:gd name="connsiteY28" fmla="*/ 26563 h 1259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503164" h="1259919">
                      <a:moveTo>
                        <a:pt x="822876" y="26563"/>
                      </a:moveTo>
                      <a:cubicBezTo>
                        <a:pt x="811225" y="22567"/>
                        <a:pt x="797507" y="19343"/>
                        <a:pt x="781368" y="17194"/>
                      </a:cubicBezTo>
                      <a:cubicBezTo>
                        <a:pt x="652256" y="0"/>
                        <a:pt x="587700" y="68776"/>
                        <a:pt x="587700" y="68776"/>
                      </a:cubicBezTo>
                      <a:cubicBezTo>
                        <a:pt x="587700" y="68776"/>
                        <a:pt x="548966" y="0"/>
                        <a:pt x="432765" y="0"/>
                      </a:cubicBezTo>
                      <a:cubicBezTo>
                        <a:pt x="316564" y="8597"/>
                        <a:pt x="303653" y="85970"/>
                        <a:pt x="303653" y="85970"/>
                      </a:cubicBezTo>
                      <a:cubicBezTo>
                        <a:pt x="303653" y="85970"/>
                        <a:pt x="226185" y="0"/>
                        <a:pt x="97073" y="68776"/>
                      </a:cubicBezTo>
                      <a:lnTo>
                        <a:pt x="85347" y="78853"/>
                      </a:lnTo>
                      <a:lnTo>
                        <a:pt x="71906" y="84951"/>
                      </a:lnTo>
                      <a:cubicBezTo>
                        <a:pt x="6890" y="138271"/>
                        <a:pt x="-72200" y="364491"/>
                        <a:pt x="125810" y="626120"/>
                      </a:cubicBezTo>
                      <a:cubicBezTo>
                        <a:pt x="352106" y="925126"/>
                        <a:pt x="1006657" y="608292"/>
                        <a:pt x="1160588" y="652798"/>
                      </a:cubicBezTo>
                      <a:cubicBezTo>
                        <a:pt x="1328566" y="720830"/>
                        <a:pt x="1270497" y="1210122"/>
                        <a:pt x="1361511" y="1255902"/>
                      </a:cubicBezTo>
                      <a:cubicBezTo>
                        <a:pt x="1436602" y="1311676"/>
                        <a:pt x="1619775" y="772788"/>
                        <a:pt x="1394728" y="507067"/>
                      </a:cubicBezTo>
                      <a:lnTo>
                        <a:pt x="1376329" y="489415"/>
                      </a:lnTo>
                      <a:lnTo>
                        <a:pt x="1410754" y="464331"/>
                      </a:lnTo>
                      <a:cubicBezTo>
                        <a:pt x="1430338" y="446930"/>
                        <a:pt x="1440606" y="429718"/>
                        <a:pt x="1433916" y="416251"/>
                      </a:cubicBezTo>
                      <a:cubicBezTo>
                        <a:pt x="1440070" y="394967"/>
                        <a:pt x="1391769" y="415598"/>
                        <a:pt x="1341930" y="441550"/>
                      </a:cubicBezTo>
                      <a:lnTo>
                        <a:pt x="1329783" y="448271"/>
                      </a:lnTo>
                      <a:lnTo>
                        <a:pt x="1301709" y="430929"/>
                      </a:lnTo>
                      <a:lnTo>
                        <a:pt x="1313300" y="417596"/>
                      </a:lnTo>
                      <a:cubicBezTo>
                        <a:pt x="1377458" y="341547"/>
                        <a:pt x="1453846" y="237502"/>
                        <a:pt x="1405008" y="223382"/>
                      </a:cubicBezTo>
                      <a:cubicBezTo>
                        <a:pt x="1365939" y="212086"/>
                        <a:pt x="1312020" y="288752"/>
                        <a:pt x="1267870" y="368243"/>
                      </a:cubicBezTo>
                      <a:lnTo>
                        <a:pt x="1259400" y="384364"/>
                      </a:lnTo>
                      <a:lnTo>
                        <a:pt x="1244665" y="350945"/>
                      </a:lnTo>
                      <a:cubicBezTo>
                        <a:pt x="1221763" y="313958"/>
                        <a:pt x="1189688" y="284754"/>
                        <a:pt x="1151293" y="261915"/>
                      </a:cubicBezTo>
                      <a:lnTo>
                        <a:pt x="1145735" y="259255"/>
                      </a:lnTo>
                      <a:lnTo>
                        <a:pt x="1147926" y="233865"/>
                      </a:lnTo>
                      <a:cubicBezTo>
                        <a:pt x="1138848" y="176238"/>
                        <a:pt x="1088010" y="124656"/>
                        <a:pt x="1000859" y="111761"/>
                      </a:cubicBezTo>
                      <a:cubicBezTo>
                        <a:pt x="936303" y="103164"/>
                        <a:pt x="884658" y="120358"/>
                        <a:pt x="884658" y="120358"/>
                      </a:cubicBezTo>
                      <a:cubicBezTo>
                        <a:pt x="884658" y="120358"/>
                        <a:pt x="904428" y="54537"/>
                        <a:pt x="822876" y="26563"/>
                      </a:cubicBezTo>
                      <a:close/>
                    </a:path>
                  </a:pathLst>
                </a:custGeom>
                <a:solidFill>
                  <a:srgbClr val="323B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en-US"/>
                </a:p>
              </p:txBody>
            </p:sp>
            <p:sp>
              <p:nvSpPr>
                <p:cNvPr id="101" name="Freeform 133">
                  <a:extLst>
                    <a:ext uri="{FF2B5EF4-FFF2-40B4-BE49-F238E27FC236}">
                      <a16:creationId xmlns:a16="http://schemas.microsoft.com/office/drawing/2014/main" id="{61B5549F-E9F6-F623-2ADE-E38BA17BF889}"/>
                    </a:ext>
                  </a:extLst>
                </p:cNvPr>
                <p:cNvSpPr>
                  <a:spLocks/>
                </p:cNvSpPr>
                <p:nvPr/>
              </p:nvSpPr>
              <p:spPr bwMode="auto">
                <a:xfrm>
                  <a:off x="793593" y="2188852"/>
                  <a:ext cx="281550" cy="102382"/>
                </a:xfrm>
                <a:custGeom>
                  <a:avLst/>
                  <a:gdLst>
                    <a:gd name="T0" fmla="*/ 23 w 26"/>
                    <a:gd name="T1" fmla="*/ 2 h 9"/>
                    <a:gd name="T2" fmla="*/ 3 w 26"/>
                    <a:gd name="T3" fmla="*/ 2 h 9"/>
                    <a:gd name="T4" fmla="*/ 13 w 26"/>
                    <a:gd name="T5" fmla="*/ 9 h 9"/>
                    <a:gd name="T6" fmla="*/ 23 w 26"/>
                    <a:gd name="T7" fmla="*/ 2 h 9"/>
                  </a:gdLst>
                  <a:ahLst/>
                  <a:cxnLst>
                    <a:cxn ang="0">
                      <a:pos x="T0" y="T1"/>
                    </a:cxn>
                    <a:cxn ang="0">
                      <a:pos x="T2" y="T3"/>
                    </a:cxn>
                    <a:cxn ang="0">
                      <a:pos x="T4" y="T5"/>
                    </a:cxn>
                    <a:cxn ang="0">
                      <a:pos x="T6" y="T7"/>
                    </a:cxn>
                  </a:cxnLst>
                  <a:rect l="0" t="0" r="r" b="b"/>
                  <a:pathLst>
                    <a:path w="26" h="9">
                      <a:moveTo>
                        <a:pt x="23" y="2"/>
                      </a:moveTo>
                      <a:cubicBezTo>
                        <a:pt x="19" y="0"/>
                        <a:pt x="6" y="0"/>
                        <a:pt x="3" y="2"/>
                      </a:cubicBezTo>
                      <a:cubicBezTo>
                        <a:pt x="0" y="3"/>
                        <a:pt x="10" y="9"/>
                        <a:pt x="13" y="9"/>
                      </a:cubicBezTo>
                      <a:cubicBezTo>
                        <a:pt x="16" y="9"/>
                        <a:pt x="26" y="3"/>
                        <a:pt x="23" y="2"/>
                      </a:cubicBezTo>
                    </a:path>
                  </a:pathLst>
                </a:custGeom>
                <a:solidFill>
                  <a:srgbClr val="ED90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grpSp>
          <p:sp>
            <p:nvSpPr>
              <p:cNvPr id="80" name="Freeform 756">
                <a:extLst>
                  <a:ext uri="{FF2B5EF4-FFF2-40B4-BE49-F238E27FC236}">
                    <a16:creationId xmlns:a16="http://schemas.microsoft.com/office/drawing/2014/main" id="{4FF75905-AA7C-2BBB-B04A-E24D13452CAD}"/>
                  </a:ext>
                </a:extLst>
              </p:cNvPr>
              <p:cNvSpPr>
                <a:spLocks noEditPoints="1"/>
              </p:cNvSpPr>
              <p:nvPr/>
            </p:nvSpPr>
            <p:spPr bwMode="auto">
              <a:xfrm>
                <a:off x="2179637" y="3151648"/>
                <a:ext cx="1776954" cy="872115"/>
              </a:xfrm>
              <a:custGeom>
                <a:avLst/>
                <a:gdLst>
                  <a:gd name="T0" fmla="*/ 51 w 62"/>
                  <a:gd name="T1" fmla="*/ 0 h 26"/>
                  <a:gd name="T2" fmla="*/ 61 w 62"/>
                  <a:gd name="T3" fmla="*/ 2 h 26"/>
                  <a:gd name="T4" fmla="*/ 62 w 62"/>
                  <a:gd name="T5" fmla="*/ 3 h 26"/>
                  <a:gd name="T6" fmla="*/ 62 w 62"/>
                  <a:gd name="T7" fmla="*/ 8 h 26"/>
                  <a:gd name="T8" fmla="*/ 61 w 62"/>
                  <a:gd name="T9" fmla="*/ 10 h 26"/>
                  <a:gd name="T10" fmla="*/ 61 w 62"/>
                  <a:gd name="T11" fmla="*/ 11 h 26"/>
                  <a:gd name="T12" fmla="*/ 58 w 62"/>
                  <a:gd name="T13" fmla="*/ 21 h 26"/>
                  <a:gd name="T14" fmla="*/ 53 w 62"/>
                  <a:gd name="T15" fmla="*/ 25 h 26"/>
                  <a:gd name="T16" fmla="*/ 42 w 62"/>
                  <a:gd name="T17" fmla="*/ 25 h 26"/>
                  <a:gd name="T18" fmla="*/ 37 w 62"/>
                  <a:gd name="T19" fmla="*/ 21 h 26"/>
                  <a:gd name="T20" fmla="*/ 34 w 62"/>
                  <a:gd name="T21" fmla="*/ 15 h 26"/>
                  <a:gd name="T22" fmla="*/ 33 w 62"/>
                  <a:gd name="T23" fmla="*/ 7 h 26"/>
                  <a:gd name="T24" fmla="*/ 31 w 62"/>
                  <a:gd name="T25" fmla="*/ 6 h 26"/>
                  <a:gd name="T26" fmla="*/ 29 w 62"/>
                  <a:gd name="T27" fmla="*/ 7 h 26"/>
                  <a:gd name="T28" fmla="*/ 29 w 62"/>
                  <a:gd name="T29" fmla="*/ 9 h 26"/>
                  <a:gd name="T30" fmla="*/ 25 w 62"/>
                  <a:gd name="T31" fmla="*/ 21 h 26"/>
                  <a:gd name="T32" fmla="*/ 19 w 62"/>
                  <a:gd name="T33" fmla="*/ 25 h 26"/>
                  <a:gd name="T34" fmla="*/ 10 w 62"/>
                  <a:gd name="T35" fmla="*/ 26 h 26"/>
                  <a:gd name="T36" fmla="*/ 4 w 62"/>
                  <a:gd name="T37" fmla="*/ 21 h 26"/>
                  <a:gd name="T38" fmla="*/ 1 w 62"/>
                  <a:gd name="T39" fmla="*/ 11 h 26"/>
                  <a:gd name="T40" fmla="*/ 1 w 62"/>
                  <a:gd name="T41" fmla="*/ 9 h 26"/>
                  <a:gd name="T42" fmla="*/ 0 w 62"/>
                  <a:gd name="T43" fmla="*/ 8 h 26"/>
                  <a:gd name="T44" fmla="*/ 0 w 62"/>
                  <a:gd name="T45" fmla="*/ 3 h 26"/>
                  <a:gd name="T46" fmla="*/ 2 w 62"/>
                  <a:gd name="T47" fmla="*/ 1 h 26"/>
                  <a:gd name="T48" fmla="*/ 10 w 62"/>
                  <a:gd name="T49" fmla="*/ 0 h 26"/>
                  <a:gd name="T50" fmla="*/ 24 w 62"/>
                  <a:gd name="T51" fmla="*/ 1 h 26"/>
                  <a:gd name="T52" fmla="*/ 36 w 62"/>
                  <a:gd name="T53" fmla="*/ 1 h 26"/>
                  <a:gd name="T54" fmla="*/ 46 w 62"/>
                  <a:gd name="T55" fmla="*/ 0 h 26"/>
                  <a:gd name="T56" fmla="*/ 51 w 62"/>
                  <a:gd name="T57" fmla="*/ 0 h 26"/>
                  <a:gd name="T58" fmla="*/ 38 w 62"/>
                  <a:gd name="T59" fmla="*/ 4 h 26"/>
                  <a:gd name="T60" fmla="*/ 35 w 62"/>
                  <a:gd name="T61" fmla="*/ 9 h 26"/>
                  <a:gd name="T62" fmla="*/ 38 w 62"/>
                  <a:gd name="T63" fmla="*/ 20 h 26"/>
                  <a:gd name="T64" fmla="*/ 44 w 62"/>
                  <a:gd name="T65" fmla="*/ 23 h 26"/>
                  <a:gd name="T66" fmla="*/ 53 w 62"/>
                  <a:gd name="T67" fmla="*/ 23 h 26"/>
                  <a:gd name="T68" fmla="*/ 56 w 62"/>
                  <a:gd name="T69" fmla="*/ 21 h 26"/>
                  <a:gd name="T70" fmla="*/ 57 w 62"/>
                  <a:gd name="T71" fmla="*/ 6 h 26"/>
                  <a:gd name="T72" fmla="*/ 55 w 62"/>
                  <a:gd name="T73" fmla="*/ 4 h 26"/>
                  <a:gd name="T74" fmla="*/ 49 w 62"/>
                  <a:gd name="T75" fmla="*/ 3 h 26"/>
                  <a:gd name="T76" fmla="*/ 45 w 62"/>
                  <a:gd name="T77" fmla="*/ 2 h 26"/>
                  <a:gd name="T78" fmla="*/ 38 w 62"/>
                  <a:gd name="T79" fmla="*/ 4 h 26"/>
                  <a:gd name="T80" fmla="*/ 20 w 62"/>
                  <a:gd name="T81" fmla="*/ 23 h 26"/>
                  <a:gd name="T82" fmla="*/ 23 w 62"/>
                  <a:gd name="T83" fmla="*/ 21 h 26"/>
                  <a:gd name="T84" fmla="*/ 27 w 62"/>
                  <a:gd name="T85" fmla="*/ 8 h 26"/>
                  <a:gd name="T86" fmla="*/ 24 w 62"/>
                  <a:gd name="T87" fmla="*/ 4 h 26"/>
                  <a:gd name="T88" fmla="*/ 17 w 62"/>
                  <a:gd name="T89" fmla="*/ 2 h 26"/>
                  <a:gd name="T90" fmla="*/ 8 w 62"/>
                  <a:gd name="T91" fmla="*/ 3 h 26"/>
                  <a:gd name="T92" fmla="*/ 6 w 62"/>
                  <a:gd name="T93" fmla="*/ 5 h 26"/>
                  <a:gd name="T94" fmla="*/ 4 w 62"/>
                  <a:gd name="T95" fmla="*/ 8 h 26"/>
                  <a:gd name="T96" fmla="*/ 5 w 62"/>
                  <a:gd name="T97" fmla="*/ 20 h 26"/>
                  <a:gd name="T98" fmla="*/ 11 w 62"/>
                  <a:gd name="T99" fmla="*/ 24 h 26"/>
                  <a:gd name="T100" fmla="*/ 14 w 62"/>
                  <a:gd name="T101" fmla="*/ 24 h 26"/>
                  <a:gd name="T102" fmla="*/ 20 w 62"/>
                  <a:gd name="T103" fmla="*/ 2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2" h="26">
                    <a:moveTo>
                      <a:pt x="51" y="0"/>
                    </a:moveTo>
                    <a:cubicBezTo>
                      <a:pt x="54" y="0"/>
                      <a:pt x="57" y="1"/>
                      <a:pt x="61" y="2"/>
                    </a:cubicBezTo>
                    <a:cubicBezTo>
                      <a:pt x="61" y="2"/>
                      <a:pt x="62" y="2"/>
                      <a:pt x="62" y="3"/>
                    </a:cubicBezTo>
                    <a:cubicBezTo>
                      <a:pt x="62" y="5"/>
                      <a:pt x="62" y="6"/>
                      <a:pt x="62" y="8"/>
                    </a:cubicBezTo>
                    <a:cubicBezTo>
                      <a:pt x="62" y="9"/>
                      <a:pt x="61" y="9"/>
                      <a:pt x="61" y="10"/>
                    </a:cubicBezTo>
                    <a:cubicBezTo>
                      <a:pt x="61" y="10"/>
                      <a:pt x="61" y="10"/>
                      <a:pt x="61" y="11"/>
                    </a:cubicBezTo>
                    <a:cubicBezTo>
                      <a:pt x="60" y="13"/>
                      <a:pt x="59" y="18"/>
                      <a:pt x="58" y="21"/>
                    </a:cubicBezTo>
                    <a:cubicBezTo>
                      <a:pt x="57" y="24"/>
                      <a:pt x="55" y="25"/>
                      <a:pt x="53" y="25"/>
                    </a:cubicBezTo>
                    <a:cubicBezTo>
                      <a:pt x="49" y="26"/>
                      <a:pt x="46" y="26"/>
                      <a:pt x="42" y="25"/>
                    </a:cubicBezTo>
                    <a:cubicBezTo>
                      <a:pt x="40" y="24"/>
                      <a:pt x="38" y="23"/>
                      <a:pt x="37" y="21"/>
                    </a:cubicBezTo>
                    <a:cubicBezTo>
                      <a:pt x="36" y="19"/>
                      <a:pt x="35" y="17"/>
                      <a:pt x="34" y="15"/>
                    </a:cubicBezTo>
                    <a:cubicBezTo>
                      <a:pt x="34" y="13"/>
                      <a:pt x="33" y="9"/>
                      <a:pt x="33" y="7"/>
                    </a:cubicBezTo>
                    <a:cubicBezTo>
                      <a:pt x="32" y="6"/>
                      <a:pt x="32" y="6"/>
                      <a:pt x="31" y="6"/>
                    </a:cubicBezTo>
                    <a:cubicBezTo>
                      <a:pt x="30" y="6"/>
                      <a:pt x="30" y="6"/>
                      <a:pt x="29" y="7"/>
                    </a:cubicBezTo>
                    <a:cubicBezTo>
                      <a:pt x="29" y="7"/>
                      <a:pt x="29" y="8"/>
                      <a:pt x="29" y="9"/>
                    </a:cubicBezTo>
                    <a:cubicBezTo>
                      <a:pt x="28" y="12"/>
                      <a:pt x="27" y="18"/>
                      <a:pt x="25" y="21"/>
                    </a:cubicBezTo>
                    <a:cubicBezTo>
                      <a:pt x="24" y="23"/>
                      <a:pt x="22" y="24"/>
                      <a:pt x="19" y="25"/>
                    </a:cubicBezTo>
                    <a:cubicBezTo>
                      <a:pt x="16" y="26"/>
                      <a:pt x="14" y="26"/>
                      <a:pt x="10" y="26"/>
                    </a:cubicBezTo>
                    <a:cubicBezTo>
                      <a:pt x="7" y="25"/>
                      <a:pt x="5" y="24"/>
                      <a:pt x="4" y="21"/>
                    </a:cubicBezTo>
                    <a:cubicBezTo>
                      <a:pt x="3" y="18"/>
                      <a:pt x="2" y="14"/>
                      <a:pt x="1" y="11"/>
                    </a:cubicBezTo>
                    <a:cubicBezTo>
                      <a:pt x="1" y="10"/>
                      <a:pt x="1" y="10"/>
                      <a:pt x="1" y="9"/>
                    </a:cubicBezTo>
                    <a:cubicBezTo>
                      <a:pt x="0" y="9"/>
                      <a:pt x="0" y="9"/>
                      <a:pt x="0" y="8"/>
                    </a:cubicBezTo>
                    <a:cubicBezTo>
                      <a:pt x="0" y="7"/>
                      <a:pt x="0" y="5"/>
                      <a:pt x="0" y="3"/>
                    </a:cubicBezTo>
                    <a:cubicBezTo>
                      <a:pt x="0" y="2"/>
                      <a:pt x="0" y="2"/>
                      <a:pt x="2" y="1"/>
                    </a:cubicBezTo>
                    <a:cubicBezTo>
                      <a:pt x="5" y="1"/>
                      <a:pt x="7" y="0"/>
                      <a:pt x="10" y="0"/>
                    </a:cubicBezTo>
                    <a:cubicBezTo>
                      <a:pt x="15" y="0"/>
                      <a:pt x="19" y="0"/>
                      <a:pt x="24" y="1"/>
                    </a:cubicBezTo>
                    <a:cubicBezTo>
                      <a:pt x="28" y="1"/>
                      <a:pt x="32" y="2"/>
                      <a:pt x="36" y="1"/>
                    </a:cubicBezTo>
                    <a:cubicBezTo>
                      <a:pt x="40" y="0"/>
                      <a:pt x="42" y="0"/>
                      <a:pt x="46" y="0"/>
                    </a:cubicBezTo>
                    <a:cubicBezTo>
                      <a:pt x="48" y="0"/>
                      <a:pt x="49" y="0"/>
                      <a:pt x="51" y="0"/>
                    </a:cubicBezTo>
                    <a:moveTo>
                      <a:pt x="38" y="4"/>
                    </a:moveTo>
                    <a:cubicBezTo>
                      <a:pt x="35" y="5"/>
                      <a:pt x="35" y="6"/>
                      <a:pt x="35" y="9"/>
                    </a:cubicBezTo>
                    <a:cubicBezTo>
                      <a:pt x="36" y="12"/>
                      <a:pt x="37" y="17"/>
                      <a:pt x="38" y="20"/>
                    </a:cubicBezTo>
                    <a:cubicBezTo>
                      <a:pt x="40" y="22"/>
                      <a:pt x="41" y="23"/>
                      <a:pt x="44" y="23"/>
                    </a:cubicBezTo>
                    <a:cubicBezTo>
                      <a:pt x="47" y="24"/>
                      <a:pt x="49" y="24"/>
                      <a:pt x="53" y="23"/>
                    </a:cubicBezTo>
                    <a:cubicBezTo>
                      <a:pt x="54" y="23"/>
                      <a:pt x="55" y="22"/>
                      <a:pt x="56" y="21"/>
                    </a:cubicBezTo>
                    <a:cubicBezTo>
                      <a:pt x="58" y="17"/>
                      <a:pt x="58" y="10"/>
                      <a:pt x="57" y="6"/>
                    </a:cubicBezTo>
                    <a:cubicBezTo>
                      <a:pt x="57" y="5"/>
                      <a:pt x="56" y="5"/>
                      <a:pt x="55" y="4"/>
                    </a:cubicBezTo>
                    <a:cubicBezTo>
                      <a:pt x="53" y="3"/>
                      <a:pt x="51" y="3"/>
                      <a:pt x="49" y="3"/>
                    </a:cubicBezTo>
                    <a:cubicBezTo>
                      <a:pt x="48" y="2"/>
                      <a:pt x="46" y="2"/>
                      <a:pt x="45" y="2"/>
                    </a:cubicBezTo>
                    <a:cubicBezTo>
                      <a:pt x="42" y="3"/>
                      <a:pt x="41" y="3"/>
                      <a:pt x="38" y="4"/>
                    </a:cubicBezTo>
                    <a:moveTo>
                      <a:pt x="20" y="23"/>
                    </a:moveTo>
                    <a:cubicBezTo>
                      <a:pt x="21" y="23"/>
                      <a:pt x="22" y="22"/>
                      <a:pt x="23" y="21"/>
                    </a:cubicBezTo>
                    <a:cubicBezTo>
                      <a:pt x="25" y="18"/>
                      <a:pt x="26" y="12"/>
                      <a:pt x="27" y="8"/>
                    </a:cubicBezTo>
                    <a:cubicBezTo>
                      <a:pt x="27" y="6"/>
                      <a:pt x="26" y="5"/>
                      <a:pt x="24" y="4"/>
                    </a:cubicBezTo>
                    <a:cubicBezTo>
                      <a:pt x="22" y="3"/>
                      <a:pt x="20" y="3"/>
                      <a:pt x="17" y="2"/>
                    </a:cubicBezTo>
                    <a:cubicBezTo>
                      <a:pt x="14" y="2"/>
                      <a:pt x="12" y="2"/>
                      <a:pt x="8" y="3"/>
                    </a:cubicBezTo>
                    <a:cubicBezTo>
                      <a:pt x="7" y="4"/>
                      <a:pt x="6" y="4"/>
                      <a:pt x="6" y="5"/>
                    </a:cubicBezTo>
                    <a:cubicBezTo>
                      <a:pt x="4" y="5"/>
                      <a:pt x="4" y="7"/>
                      <a:pt x="4" y="8"/>
                    </a:cubicBezTo>
                    <a:cubicBezTo>
                      <a:pt x="4" y="11"/>
                      <a:pt x="4" y="17"/>
                      <a:pt x="5" y="20"/>
                    </a:cubicBezTo>
                    <a:cubicBezTo>
                      <a:pt x="6" y="22"/>
                      <a:pt x="8" y="23"/>
                      <a:pt x="11" y="24"/>
                    </a:cubicBezTo>
                    <a:cubicBezTo>
                      <a:pt x="12" y="24"/>
                      <a:pt x="13" y="24"/>
                      <a:pt x="14" y="24"/>
                    </a:cubicBezTo>
                    <a:cubicBezTo>
                      <a:pt x="16" y="24"/>
                      <a:pt x="17" y="24"/>
                      <a:pt x="20" y="23"/>
                    </a:cubicBezTo>
                  </a:path>
                </a:pathLst>
              </a:custGeom>
              <a:solidFill>
                <a:srgbClr val="1C1C1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grpSp>
      </p:grpSp>
    </p:spTree>
    <p:extLst>
      <p:ext uri="{BB962C8B-B14F-4D97-AF65-F5344CB8AC3E}">
        <p14:creationId xmlns:p14="http://schemas.microsoft.com/office/powerpoint/2010/main" val="3206756623"/>
      </p:ext>
    </p:extLst>
  </p:cSld>
  <p:clrMapOvr>
    <a:masterClrMapping/>
  </p:clrMapOvr>
  <p:transition spd="slow">
    <p:push/>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nodeType="withEffect">
                                  <p:stCondLst>
                                    <p:cond delay="125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750" fill="hold"/>
                                        <p:tgtEl>
                                          <p:spTgt spid="2"/>
                                        </p:tgtEl>
                                        <p:attrNameLst>
                                          <p:attrName>ppt_x</p:attrName>
                                        </p:attrNameLst>
                                      </p:cBhvr>
                                      <p:tavLst>
                                        <p:tav tm="0">
                                          <p:val>
                                            <p:strVal val="#ppt_x"/>
                                          </p:val>
                                        </p:tav>
                                        <p:tav tm="100000">
                                          <p:val>
                                            <p:strVal val="#ppt_x"/>
                                          </p:val>
                                        </p:tav>
                                      </p:tavLst>
                                    </p:anim>
                                    <p:anim calcmode="lin" valueType="num">
                                      <p:cBhvr additive="base">
                                        <p:cTn id="8" dur="750" fill="hold"/>
                                        <p:tgtEl>
                                          <p:spTgt spid="2"/>
                                        </p:tgtEl>
                                        <p:attrNameLst>
                                          <p:attrName>ppt_y</p:attrName>
                                        </p:attrNameLst>
                                      </p:cBhvr>
                                      <p:tavLst>
                                        <p:tav tm="0">
                                          <p:val>
                                            <p:strVal val="1+#ppt_h/2"/>
                                          </p:val>
                                        </p:tav>
                                        <p:tav tm="100000">
                                          <p:val>
                                            <p:strVal val="#ppt_y"/>
                                          </p:val>
                                        </p:tav>
                                      </p:tavLst>
                                    </p:anim>
                                  </p:childTnLst>
                                </p:cTn>
                              </p:par>
                              <p:par>
                                <p:cTn id="9" presetID="2" presetClass="entr" presetSubtype="8" decel="100000" fill="hold" grpId="0" nodeType="withEffect">
                                  <p:stCondLst>
                                    <p:cond delay="500"/>
                                  </p:stCondLst>
                                  <p:childTnLst>
                                    <p:set>
                                      <p:cBhvr>
                                        <p:cTn id="10" dur="1" fill="hold">
                                          <p:stCondLst>
                                            <p:cond delay="0"/>
                                          </p:stCondLst>
                                        </p:cTn>
                                        <p:tgtEl>
                                          <p:spTgt spid="24"/>
                                        </p:tgtEl>
                                        <p:attrNameLst>
                                          <p:attrName>style.visibility</p:attrName>
                                        </p:attrNameLst>
                                      </p:cBhvr>
                                      <p:to>
                                        <p:strVal val="visible"/>
                                      </p:to>
                                    </p:set>
                                    <p:anim calcmode="lin" valueType="num">
                                      <p:cBhvr additive="base">
                                        <p:cTn id="11" dur="500" fill="hold"/>
                                        <p:tgtEl>
                                          <p:spTgt spid="24"/>
                                        </p:tgtEl>
                                        <p:attrNameLst>
                                          <p:attrName>ppt_x</p:attrName>
                                        </p:attrNameLst>
                                      </p:cBhvr>
                                      <p:tavLst>
                                        <p:tav tm="0">
                                          <p:val>
                                            <p:strVal val="0-#ppt_w/2"/>
                                          </p:val>
                                        </p:tav>
                                        <p:tav tm="100000">
                                          <p:val>
                                            <p:strVal val="#ppt_x"/>
                                          </p:val>
                                        </p:tav>
                                      </p:tavLst>
                                    </p:anim>
                                    <p:anim calcmode="lin" valueType="num">
                                      <p:cBhvr additive="base">
                                        <p:cTn id="12" dur="500" fill="hold"/>
                                        <p:tgtEl>
                                          <p:spTgt spid="24"/>
                                        </p:tgtEl>
                                        <p:attrNameLst>
                                          <p:attrName>ppt_y</p:attrName>
                                        </p:attrNameLst>
                                      </p:cBhvr>
                                      <p:tavLst>
                                        <p:tav tm="0">
                                          <p:val>
                                            <p:strVal val="#ppt_y"/>
                                          </p:val>
                                        </p:tav>
                                        <p:tav tm="100000">
                                          <p:val>
                                            <p:strVal val="#ppt_y"/>
                                          </p:val>
                                        </p:tav>
                                      </p:tavLst>
                                    </p:anim>
                                  </p:childTnLst>
                                </p:cTn>
                              </p:par>
                              <p:par>
                                <p:cTn id="13" presetID="2" presetClass="entr" presetSubtype="8" decel="100000" fill="hold" grpId="0" nodeType="withEffect">
                                  <p:stCondLst>
                                    <p:cond delay="250"/>
                                  </p:stCondLst>
                                  <p:childTnLst>
                                    <p:set>
                                      <p:cBhvr>
                                        <p:cTn id="14" dur="1" fill="hold">
                                          <p:stCondLst>
                                            <p:cond delay="0"/>
                                          </p:stCondLst>
                                        </p:cTn>
                                        <p:tgtEl>
                                          <p:spTgt spid="15"/>
                                        </p:tgtEl>
                                        <p:attrNameLst>
                                          <p:attrName>style.visibility</p:attrName>
                                        </p:attrNameLst>
                                      </p:cBhvr>
                                      <p:to>
                                        <p:strVal val="visible"/>
                                      </p:to>
                                    </p:set>
                                    <p:anim calcmode="lin" valueType="num">
                                      <p:cBhvr additive="base">
                                        <p:cTn id="15" dur="500" fill="hold"/>
                                        <p:tgtEl>
                                          <p:spTgt spid="15"/>
                                        </p:tgtEl>
                                        <p:attrNameLst>
                                          <p:attrName>ppt_x</p:attrName>
                                        </p:attrNameLst>
                                      </p:cBhvr>
                                      <p:tavLst>
                                        <p:tav tm="0">
                                          <p:val>
                                            <p:strVal val="0-#ppt_w/2"/>
                                          </p:val>
                                        </p:tav>
                                        <p:tav tm="100000">
                                          <p:val>
                                            <p:strVal val="#ppt_x"/>
                                          </p:val>
                                        </p:tav>
                                      </p:tavLst>
                                    </p:anim>
                                    <p:anim calcmode="lin" valueType="num">
                                      <p:cBhvr additive="base">
                                        <p:cTn id="16" dur="500" fill="hold"/>
                                        <p:tgtEl>
                                          <p:spTgt spid="15"/>
                                        </p:tgtEl>
                                        <p:attrNameLst>
                                          <p:attrName>ppt_y</p:attrName>
                                        </p:attrNameLst>
                                      </p:cBhvr>
                                      <p:tavLst>
                                        <p:tav tm="0">
                                          <p:val>
                                            <p:strVal val="#ppt_y"/>
                                          </p:val>
                                        </p:tav>
                                        <p:tav tm="100000">
                                          <p:val>
                                            <p:strVal val="#ppt_y"/>
                                          </p:val>
                                        </p:tav>
                                      </p:tavLst>
                                    </p:anim>
                                  </p:childTnLst>
                                </p:cTn>
                              </p:par>
                            </p:childTnLst>
                          </p:cTn>
                        </p:par>
                        <p:par>
                          <p:cTn id="17" fill="hold">
                            <p:stCondLst>
                              <p:cond delay="2000"/>
                            </p:stCondLst>
                            <p:childTnLst>
                              <p:par>
                                <p:cTn id="18" presetID="2" presetClass="entr" presetSubtype="8" fill="hold" nodeType="afterEffect">
                                  <p:stCondLst>
                                    <p:cond delay="0"/>
                                  </p:stCondLst>
                                  <p:childTnLst>
                                    <p:set>
                                      <p:cBhvr>
                                        <p:cTn id="19" dur="1" fill="hold">
                                          <p:stCondLst>
                                            <p:cond delay="0"/>
                                          </p:stCondLst>
                                        </p:cTn>
                                        <p:tgtEl>
                                          <p:spTgt spid="5"/>
                                        </p:tgtEl>
                                        <p:attrNameLst>
                                          <p:attrName>style.visibility</p:attrName>
                                        </p:attrNameLst>
                                      </p:cBhvr>
                                      <p:to>
                                        <p:strVal val="visible"/>
                                      </p:to>
                                    </p:set>
                                    <p:anim calcmode="lin" valueType="num">
                                      <p:cBhvr additive="base">
                                        <p:cTn id="20" dur="500" fill="hold"/>
                                        <p:tgtEl>
                                          <p:spTgt spid="5"/>
                                        </p:tgtEl>
                                        <p:attrNameLst>
                                          <p:attrName>ppt_x</p:attrName>
                                        </p:attrNameLst>
                                      </p:cBhvr>
                                      <p:tavLst>
                                        <p:tav tm="0">
                                          <p:val>
                                            <p:strVal val="0-#ppt_w/2"/>
                                          </p:val>
                                        </p:tav>
                                        <p:tav tm="100000">
                                          <p:val>
                                            <p:strVal val="#ppt_x"/>
                                          </p:val>
                                        </p:tav>
                                      </p:tavLst>
                                    </p:anim>
                                    <p:anim calcmode="lin" valueType="num">
                                      <p:cBhvr additive="base">
                                        <p:cTn id="21" dur="500" fill="hold"/>
                                        <p:tgtEl>
                                          <p:spTgt spid="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animBg="1"/>
      <p:bldP spid="15" grpId="0"/>
    </p:bldLst>
  </p:timing>
</p:sld>
</file>

<file path=ppt/slides/slide12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6" name="Text Placeholder 4"/>
          <p:cNvSpPr txBox="1">
            <a:spLocks/>
          </p:cNvSpPr>
          <p:nvPr/>
        </p:nvSpPr>
        <p:spPr>
          <a:xfrm>
            <a:off x="2548507" y="470193"/>
            <a:ext cx="6314595" cy="918045"/>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US" sz="2500" dirty="0">
                <a:solidFill>
                  <a:schemeClr val="bg1">
                    <a:lumMod val="50000"/>
                  </a:schemeClr>
                </a:solidFill>
                <a:latin typeface="Bebas Neue" panose="020B0606020202050201" pitchFamily="34" charset="0"/>
                <a:cs typeface="Calibri"/>
              </a:rPr>
              <a:t>CAREER OPPORTUNITIES</a:t>
            </a:r>
            <a:endParaRPr lang="id-ID" sz="1800" dirty="0">
              <a:solidFill>
                <a:schemeClr val="bg1">
                  <a:lumMod val="50000"/>
                </a:schemeClr>
              </a:solidFill>
              <a:latin typeface="Bebas Neue" panose="020B0606020202050201" pitchFamily="34" charset="0"/>
              <a:cs typeface="Calibri"/>
            </a:endParaRPr>
          </a:p>
        </p:txBody>
      </p:sp>
      <p:sp>
        <p:nvSpPr>
          <p:cNvPr id="5" name="TextBox 4"/>
          <p:cNvSpPr txBox="1"/>
          <p:nvPr/>
        </p:nvSpPr>
        <p:spPr>
          <a:xfrm>
            <a:off x="856132" y="2114708"/>
            <a:ext cx="2465295" cy="3785652"/>
          </a:xfrm>
          <a:prstGeom prst="rect">
            <a:avLst/>
          </a:prstGeom>
          <a:noFill/>
        </p:spPr>
        <p:txBody>
          <a:bodyPr wrap="square" rtlCol="0">
            <a:spAutoFit/>
          </a:bodyPr>
          <a:lstStyle/>
          <a:p>
            <a:pPr marL="285750" indent="-285750">
              <a:lnSpc>
                <a:spcPct val="150000"/>
              </a:lnSpc>
              <a:buFont typeface="Arial" panose="020B0604020202020204" pitchFamily="34" charset="0"/>
              <a:buChar char="•"/>
            </a:pPr>
            <a:r>
              <a:rPr lang="en-US" sz="1600" dirty="0"/>
              <a:t>Graphic Designer</a:t>
            </a:r>
          </a:p>
          <a:p>
            <a:pPr marL="285750" indent="-285750">
              <a:lnSpc>
                <a:spcPct val="150000"/>
              </a:lnSpc>
              <a:buFont typeface="Arial" panose="020B0604020202020204" pitchFamily="34" charset="0"/>
              <a:buChar char="•"/>
            </a:pPr>
            <a:r>
              <a:rPr lang="en-US" sz="1600" dirty="0"/>
              <a:t>Storyboard Artist</a:t>
            </a:r>
          </a:p>
          <a:p>
            <a:pPr marL="285750" indent="-285750">
              <a:lnSpc>
                <a:spcPct val="150000"/>
              </a:lnSpc>
              <a:buFont typeface="Arial" panose="020B0604020202020204" pitchFamily="34" charset="0"/>
              <a:buChar char="•"/>
            </a:pPr>
            <a:r>
              <a:rPr lang="en-US" sz="1600" dirty="0"/>
              <a:t>Character Designer</a:t>
            </a:r>
          </a:p>
          <a:p>
            <a:pPr marL="285750" indent="-285750">
              <a:lnSpc>
                <a:spcPct val="150000"/>
              </a:lnSpc>
              <a:buFont typeface="Arial" panose="020B0604020202020204" pitchFamily="34" charset="0"/>
              <a:buChar char="•"/>
            </a:pPr>
            <a:r>
              <a:rPr lang="en-US" sz="1600" dirty="0"/>
              <a:t>2D Animator</a:t>
            </a:r>
          </a:p>
          <a:p>
            <a:pPr marL="285750" indent="-285750">
              <a:lnSpc>
                <a:spcPct val="150000"/>
              </a:lnSpc>
              <a:buFont typeface="Arial" panose="020B0604020202020204" pitchFamily="34" charset="0"/>
              <a:buChar char="•"/>
            </a:pPr>
            <a:r>
              <a:rPr lang="en-IN" sz="1600" dirty="0"/>
              <a:t>Background Painter </a:t>
            </a:r>
          </a:p>
          <a:p>
            <a:pPr marL="285750" indent="-285750">
              <a:lnSpc>
                <a:spcPct val="150000"/>
              </a:lnSpc>
              <a:buFont typeface="Arial" panose="020B0604020202020204" pitchFamily="34" charset="0"/>
              <a:buChar char="•"/>
            </a:pPr>
            <a:r>
              <a:rPr lang="en-IN" sz="1600" dirty="0"/>
              <a:t>Stop Motion Animator </a:t>
            </a:r>
            <a:endParaRPr lang="en-US" sz="1600" dirty="0"/>
          </a:p>
          <a:p>
            <a:pPr marL="285750" indent="-285750">
              <a:lnSpc>
                <a:spcPct val="150000"/>
              </a:lnSpc>
              <a:buFont typeface="Arial" panose="020B0604020202020204" pitchFamily="34" charset="0"/>
              <a:buChar char="•"/>
            </a:pPr>
            <a:r>
              <a:rPr lang="en-US" sz="1600" dirty="0"/>
              <a:t>Architectural Animator</a:t>
            </a:r>
          </a:p>
          <a:p>
            <a:pPr marL="285750" indent="-285750">
              <a:lnSpc>
                <a:spcPct val="150000"/>
              </a:lnSpc>
              <a:buFont typeface="Arial" panose="020B0604020202020204" pitchFamily="34" charset="0"/>
              <a:buChar char="•"/>
            </a:pPr>
            <a:r>
              <a:rPr lang="en-US" sz="1600" dirty="0"/>
              <a:t>Product Designer</a:t>
            </a:r>
          </a:p>
          <a:p>
            <a:pPr marL="285750" indent="-285750">
              <a:lnSpc>
                <a:spcPct val="150000"/>
              </a:lnSpc>
              <a:buFont typeface="Arial" panose="020B0604020202020204" pitchFamily="34" charset="0"/>
              <a:buChar char="•"/>
            </a:pPr>
            <a:r>
              <a:rPr lang="en-IN" sz="1600" dirty="0"/>
              <a:t>Texture Artist </a:t>
            </a:r>
            <a:endParaRPr lang="en-US" sz="1600" dirty="0"/>
          </a:p>
          <a:p>
            <a:pPr marL="285750" indent="-285750">
              <a:lnSpc>
                <a:spcPct val="150000"/>
              </a:lnSpc>
              <a:buFont typeface="Arial" panose="020B0604020202020204" pitchFamily="34" charset="0"/>
              <a:buChar char="•"/>
            </a:pPr>
            <a:r>
              <a:rPr lang="en-IN" sz="1600" dirty="0"/>
              <a:t>Lighting Technician </a:t>
            </a:r>
          </a:p>
        </p:txBody>
      </p:sp>
      <p:sp>
        <p:nvSpPr>
          <p:cNvPr id="7" name="TextBox 6"/>
          <p:cNvSpPr txBox="1"/>
          <p:nvPr/>
        </p:nvSpPr>
        <p:spPr>
          <a:xfrm>
            <a:off x="3381024" y="2114708"/>
            <a:ext cx="2667001" cy="3785652"/>
          </a:xfrm>
          <a:prstGeom prst="rect">
            <a:avLst/>
          </a:prstGeom>
          <a:noFill/>
        </p:spPr>
        <p:txBody>
          <a:bodyPr wrap="square" rtlCol="0">
            <a:spAutoFit/>
          </a:bodyPr>
          <a:lstStyle/>
          <a:p>
            <a:pPr marL="285750" indent="-285750">
              <a:lnSpc>
                <a:spcPct val="150000"/>
              </a:lnSpc>
              <a:buFont typeface="Arial" panose="020B0604020202020204" pitchFamily="34" charset="0"/>
              <a:buChar char="•"/>
            </a:pPr>
            <a:r>
              <a:rPr lang="en-IN" sz="1600" dirty="0"/>
              <a:t>Character Rigger </a:t>
            </a:r>
            <a:endParaRPr lang="en-US" sz="1600" dirty="0"/>
          </a:p>
          <a:p>
            <a:pPr marL="285750" indent="-285750">
              <a:lnSpc>
                <a:spcPct val="150000"/>
              </a:lnSpc>
              <a:buFont typeface="Arial" panose="020B0604020202020204" pitchFamily="34" charset="0"/>
              <a:buChar char="•"/>
            </a:pPr>
            <a:r>
              <a:rPr lang="en-IN" sz="1600" dirty="0"/>
              <a:t>Character Animator</a:t>
            </a:r>
          </a:p>
          <a:p>
            <a:pPr marL="285750" indent="-285750">
              <a:lnSpc>
                <a:spcPct val="150000"/>
              </a:lnSpc>
              <a:buFont typeface="Arial" panose="020B0604020202020204" pitchFamily="34" charset="0"/>
              <a:buChar char="•"/>
            </a:pPr>
            <a:r>
              <a:rPr lang="en-IN" sz="1600" dirty="0"/>
              <a:t>Roto Artist</a:t>
            </a:r>
          </a:p>
          <a:p>
            <a:pPr marL="285750" indent="-285750">
              <a:lnSpc>
                <a:spcPct val="150000"/>
              </a:lnSpc>
              <a:buFont typeface="Arial" panose="020B0604020202020204" pitchFamily="34" charset="0"/>
              <a:buChar char="•"/>
            </a:pPr>
            <a:r>
              <a:rPr lang="en-IN" sz="1600" dirty="0"/>
              <a:t>Matchmover</a:t>
            </a:r>
          </a:p>
          <a:p>
            <a:pPr marL="285750" indent="-285750">
              <a:lnSpc>
                <a:spcPct val="150000"/>
              </a:lnSpc>
              <a:buFont typeface="Arial" panose="020B0604020202020204" pitchFamily="34" charset="0"/>
              <a:buChar char="•"/>
            </a:pPr>
            <a:r>
              <a:rPr lang="en-IN" sz="1600" dirty="0"/>
              <a:t>Matte Painter</a:t>
            </a:r>
          </a:p>
          <a:p>
            <a:pPr marL="285750" indent="-285750">
              <a:lnSpc>
                <a:spcPct val="150000"/>
              </a:lnSpc>
              <a:buFont typeface="Arial" panose="020B0604020202020204" pitchFamily="34" charset="0"/>
              <a:buChar char="•"/>
            </a:pPr>
            <a:r>
              <a:rPr lang="en-IN" sz="1600" dirty="0"/>
              <a:t>Pipeline TD</a:t>
            </a:r>
          </a:p>
          <a:p>
            <a:pPr marL="285750" indent="-285750">
              <a:lnSpc>
                <a:spcPct val="150000"/>
              </a:lnSpc>
              <a:buFont typeface="Arial" panose="020B0604020202020204" pitchFamily="34" charset="0"/>
              <a:buChar char="•"/>
            </a:pPr>
            <a:r>
              <a:rPr lang="en-IN" sz="1600" dirty="0"/>
              <a:t>Compositing Artist </a:t>
            </a:r>
          </a:p>
          <a:p>
            <a:pPr marL="285750" indent="-285750">
              <a:lnSpc>
                <a:spcPct val="150000"/>
              </a:lnSpc>
              <a:buFont typeface="Arial" panose="020B0604020202020204" pitchFamily="34" charset="0"/>
              <a:buChar char="•"/>
            </a:pPr>
            <a:r>
              <a:rPr lang="en-IN" sz="1600" dirty="0"/>
              <a:t>Effects Animator</a:t>
            </a:r>
          </a:p>
          <a:p>
            <a:pPr marL="285750" indent="-285750">
              <a:lnSpc>
                <a:spcPct val="150000"/>
              </a:lnSpc>
              <a:buFont typeface="Arial" panose="020B0604020202020204" pitchFamily="34" charset="0"/>
              <a:buChar char="•"/>
            </a:pPr>
            <a:r>
              <a:rPr lang="en-IN" sz="1600" dirty="0"/>
              <a:t>Render Wrangler</a:t>
            </a:r>
          </a:p>
          <a:p>
            <a:pPr marL="285750" indent="-285750">
              <a:lnSpc>
                <a:spcPct val="150000"/>
              </a:lnSpc>
              <a:buFont typeface="Arial" panose="020B0604020202020204" pitchFamily="34" charset="0"/>
              <a:buChar char="•"/>
            </a:pPr>
            <a:r>
              <a:rPr lang="en-IN" sz="1600" dirty="0"/>
              <a:t>Video Game Designer </a:t>
            </a:r>
          </a:p>
        </p:txBody>
      </p:sp>
      <p:sp>
        <p:nvSpPr>
          <p:cNvPr id="8" name="TextBox 7"/>
          <p:cNvSpPr txBox="1"/>
          <p:nvPr/>
        </p:nvSpPr>
        <p:spPr>
          <a:xfrm>
            <a:off x="6107622" y="2114708"/>
            <a:ext cx="2465295" cy="2637966"/>
          </a:xfrm>
          <a:prstGeom prst="rect">
            <a:avLst/>
          </a:prstGeom>
          <a:noFill/>
        </p:spPr>
        <p:txBody>
          <a:bodyPr wrap="square" rtlCol="0">
            <a:spAutoFit/>
          </a:bodyPr>
          <a:lstStyle/>
          <a:p>
            <a:pPr marL="285750" indent="-285750">
              <a:lnSpc>
                <a:spcPct val="150000"/>
              </a:lnSpc>
              <a:buFont typeface="Arial" panose="020B0604020202020204" pitchFamily="34" charset="0"/>
              <a:buChar char="•"/>
            </a:pPr>
            <a:r>
              <a:rPr lang="en-IN" sz="1600" dirty="0"/>
              <a:t>VFX Producer</a:t>
            </a:r>
          </a:p>
          <a:p>
            <a:pPr marL="285750" indent="-285750">
              <a:lnSpc>
                <a:spcPct val="150000"/>
              </a:lnSpc>
              <a:buFont typeface="Arial" panose="020B0604020202020204" pitchFamily="34" charset="0"/>
              <a:buChar char="•"/>
            </a:pPr>
            <a:r>
              <a:rPr lang="en-IN" sz="1600" dirty="0"/>
              <a:t>CG Supervisor</a:t>
            </a:r>
          </a:p>
          <a:p>
            <a:pPr marL="285750" indent="-285750">
              <a:lnSpc>
                <a:spcPct val="150000"/>
              </a:lnSpc>
              <a:buFont typeface="Arial" panose="020B0604020202020204" pitchFamily="34" charset="0"/>
              <a:buChar char="•"/>
            </a:pPr>
            <a:r>
              <a:rPr lang="en-IN" sz="1600" dirty="0"/>
              <a:t>VFX Supervisor</a:t>
            </a:r>
          </a:p>
          <a:p>
            <a:pPr marL="285750" indent="-285750">
              <a:lnSpc>
                <a:spcPct val="150000"/>
              </a:lnSpc>
              <a:buFont typeface="Arial" panose="020B0604020202020204" pitchFamily="34" charset="0"/>
              <a:buChar char="•"/>
            </a:pPr>
            <a:r>
              <a:rPr lang="en-IN" sz="1600" dirty="0"/>
              <a:t>Compositing Artist </a:t>
            </a:r>
          </a:p>
          <a:p>
            <a:pPr marL="285750" indent="-285750">
              <a:lnSpc>
                <a:spcPct val="150000"/>
              </a:lnSpc>
              <a:buFont typeface="Arial" panose="020B0604020202020204" pitchFamily="34" charset="0"/>
              <a:buChar char="•"/>
            </a:pPr>
            <a:r>
              <a:rPr lang="en-IN" sz="1600" dirty="0"/>
              <a:t>Effects Animator</a:t>
            </a:r>
          </a:p>
          <a:p>
            <a:pPr marL="285750" indent="-285750">
              <a:lnSpc>
                <a:spcPct val="150000"/>
              </a:lnSpc>
              <a:buFont typeface="Arial" panose="020B0604020202020204" pitchFamily="34" charset="0"/>
              <a:buChar char="•"/>
            </a:pPr>
            <a:r>
              <a:rPr lang="en-IN" sz="1600" dirty="0"/>
              <a:t>Render Wrangler</a:t>
            </a:r>
          </a:p>
          <a:p>
            <a:pPr marL="285750" indent="-285750">
              <a:lnSpc>
                <a:spcPct val="150000"/>
              </a:lnSpc>
              <a:buFont typeface="Arial" panose="020B0604020202020204" pitchFamily="34" charset="0"/>
              <a:buChar char="•"/>
            </a:pPr>
            <a:r>
              <a:rPr lang="en-US" sz="1600" dirty="0"/>
              <a:t>Tracking Artist</a:t>
            </a:r>
            <a:endParaRPr lang="en-IN" sz="1600" dirty="0"/>
          </a:p>
        </p:txBody>
      </p:sp>
      <p:sp>
        <p:nvSpPr>
          <p:cNvPr id="9" name="TextBox 8"/>
          <p:cNvSpPr txBox="1"/>
          <p:nvPr/>
        </p:nvSpPr>
        <p:spPr>
          <a:xfrm>
            <a:off x="8632513" y="2114708"/>
            <a:ext cx="2999193" cy="4154984"/>
          </a:xfrm>
          <a:prstGeom prst="rect">
            <a:avLst/>
          </a:prstGeom>
          <a:noFill/>
        </p:spPr>
        <p:txBody>
          <a:bodyPr wrap="square" rtlCol="0">
            <a:spAutoFit/>
          </a:bodyPr>
          <a:lstStyle/>
          <a:p>
            <a:pPr marL="285750" indent="-285750">
              <a:lnSpc>
                <a:spcPct val="150000"/>
              </a:lnSpc>
              <a:buFont typeface="Arial" panose="020B0604020202020204" pitchFamily="34" charset="0"/>
              <a:buChar char="•"/>
            </a:pPr>
            <a:r>
              <a:rPr lang="en-IN" sz="1600" dirty="0"/>
              <a:t>Advertising art director</a:t>
            </a:r>
          </a:p>
          <a:p>
            <a:pPr marL="285750" indent="-285750">
              <a:lnSpc>
                <a:spcPct val="150000"/>
              </a:lnSpc>
              <a:buFont typeface="Arial" panose="020B0604020202020204" pitchFamily="34" charset="0"/>
              <a:buChar char="•"/>
            </a:pPr>
            <a:r>
              <a:rPr lang="en-IN" sz="1600" dirty="0"/>
              <a:t>Graphic designer</a:t>
            </a:r>
          </a:p>
          <a:p>
            <a:pPr marL="285750" indent="-285750">
              <a:lnSpc>
                <a:spcPct val="150000"/>
              </a:lnSpc>
              <a:buFont typeface="Arial" panose="020B0604020202020204" pitchFamily="34" charset="0"/>
              <a:buChar char="•"/>
            </a:pPr>
            <a:r>
              <a:rPr lang="en-IN" sz="1600" dirty="0"/>
              <a:t>Illustrator</a:t>
            </a:r>
          </a:p>
          <a:p>
            <a:pPr marL="285750" indent="-285750">
              <a:lnSpc>
                <a:spcPct val="150000"/>
              </a:lnSpc>
              <a:buFont typeface="Arial" panose="020B0604020202020204" pitchFamily="34" charset="0"/>
              <a:buChar char="•"/>
            </a:pPr>
            <a:r>
              <a:rPr lang="en-IN" sz="1600" dirty="0"/>
              <a:t>Printmaker</a:t>
            </a:r>
          </a:p>
          <a:p>
            <a:pPr marL="285750" indent="-285750">
              <a:lnSpc>
                <a:spcPct val="150000"/>
              </a:lnSpc>
              <a:buFont typeface="Arial" panose="020B0604020202020204" pitchFamily="34" charset="0"/>
              <a:buChar char="•"/>
            </a:pPr>
            <a:r>
              <a:rPr lang="en-IN" sz="1600" dirty="0"/>
              <a:t>Exhibition designer</a:t>
            </a:r>
          </a:p>
          <a:p>
            <a:pPr marL="285750" indent="-285750">
              <a:lnSpc>
                <a:spcPct val="150000"/>
              </a:lnSpc>
              <a:buFont typeface="Arial" panose="020B0604020202020204" pitchFamily="34" charset="0"/>
              <a:buChar char="•"/>
            </a:pPr>
            <a:r>
              <a:rPr lang="en-IN" sz="1600" dirty="0"/>
              <a:t>Fine artist</a:t>
            </a:r>
          </a:p>
          <a:p>
            <a:pPr marL="285750" indent="-285750">
              <a:lnSpc>
                <a:spcPct val="150000"/>
              </a:lnSpc>
              <a:buFont typeface="Arial" panose="020B0604020202020204" pitchFamily="34" charset="0"/>
              <a:buChar char="•"/>
            </a:pPr>
            <a:r>
              <a:rPr lang="en-IN" sz="1600" dirty="0"/>
              <a:t>Interior and spatial designer</a:t>
            </a:r>
          </a:p>
          <a:p>
            <a:pPr marL="285750" indent="-285750">
              <a:lnSpc>
                <a:spcPct val="150000"/>
              </a:lnSpc>
              <a:buFont typeface="Arial" panose="020B0604020202020204" pitchFamily="34" charset="0"/>
              <a:buChar char="•"/>
            </a:pPr>
            <a:r>
              <a:rPr lang="en-IN" sz="1600" dirty="0"/>
              <a:t>Landscape architect</a:t>
            </a:r>
          </a:p>
          <a:p>
            <a:pPr marL="285750" indent="-285750">
              <a:lnSpc>
                <a:spcPct val="150000"/>
              </a:lnSpc>
              <a:buFont typeface="Arial" panose="020B0604020202020204" pitchFamily="34" charset="0"/>
              <a:buChar char="•"/>
            </a:pPr>
            <a:r>
              <a:rPr lang="en-IN" sz="1600" dirty="0"/>
              <a:t>Medical illustrator</a:t>
            </a:r>
          </a:p>
          <a:p>
            <a:pPr marL="285750" indent="-285750">
              <a:lnSpc>
                <a:spcPct val="150000"/>
              </a:lnSpc>
              <a:buFont typeface="Arial" panose="020B0604020202020204" pitchFamily="34" charset="0"/>
              <a:buChar char="•"/>
            </a:pPr>
            <a:r>
              <a:rPr lang="en-IN" sz="1600" dirty="0"/>
              <a:t>Multimedia specialist</a:t>
            </a:r>
          </a:p>
          <a:p>
            <a:pPr marL="285750" indent="-285750">
              <a:lnSpc>
                <a:spcPct val="150000"/>
              </a:lnSpc>
              <a:buFont typeface="Arial" panose="020B0604020202020204" pitchFamily="34" charset="0"/>
              <a:buChar char="•"/>
            </a:pPr>
            <a:r>
              <a:rPr lang="en-IN" sz="1600" dirty="0"/>
              <a:t>UX designer</a:t>
            </a:r>
          </a:p>
        </p:txBody>
      </p:sp>
      <p:sp>
        <p:nvSpPr>
          <p:cNvPr id="10" name="Rectangle 9"/>
          <p:cNvSpPr/>
          <p:nvPr/>
        </p:nvSpPr>
        <p:spPr>
          <a:xfrm>
            <a:off x="-2" y="6710082"/>
            <a:ext cx="12192002" cy="147917"/>
          </a:xfrm>
          <a:prstGeom prst="rect">
            <a:avLst/>
          </a:prstGeom>
          <a:solidFill>
            <a:srgbClr val="666666"/>
          </a:solid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2400" dirty="0">
              <a:latin typeface="Arial"/>
              <a:cs typeface="Arial"/>
            </a:endParaRPr>
          </a:p>
        </p:txBody>
      </p:sp>
      <p:sp>
        <p:nvSpPr>
          <p:cNvPr id="12" name="Rectangle 11"/>
          <p:cNvSpPr/>
          <p:nvPr/>
        </p:nvSpPr>
        <p:spPr>
          <a:xfrm>
            <a:off x="3870803" y="985695"/>
            <a:ext cx="3657600" cy="45719"/>
          </a:xfrm>
          <a:prstGeom prst="rect">
            <a:avLst/>
          </a:prstGeom>
          <a:gradFill flip="none" rotWithShape="1">
            <a:gsLst>
              <a:gs pos="0">
                <a:schemeClr val="accent1">
                  <a:lumMod val="40000"/>
                  <a:lumOff val="60000"/>
                </a:schemeClr>
              </a:gs>
              <a:gs pos="46000">
                <a:schemeClr val="accent1">
                  <a:lumMod val="95000"/>
                  <a:lumOff val="5000"/>
                </a:schemeClr>
              </a:gs>
              <a:gs pos="100000">
                <a:schemeClr val="accent1">
                  <a:lumMod val="60000"/>
                </a:schemeClr>
              </a:gs>
            </a:gsLst>
            <a:path path="circle">
              <a:fillToRect l="50000" t="130000" r="50000" b="-3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pic>
        <p:nvPicPr>
          <p:cNvPr id="2" name="Picture 1" descr="A logo for a company&#10;&#10;Description automatically generated">
            <a:extLst>
              <a:ext uri="{FF2B5EF4-FFF2-40B4-BE49-F238E27FC236}">
                <a16:creationId xmlns:a16="http://schemas.microsoft.com/office/drawing/2014/main" id="{C29347E5-D085-2065-16AD-6DF434921E8F}"/>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10823317" y="136290"/>
            <a:ext cx="1213200" cy="1213200"/>
          </a:xfrm>
          <a:prstGeom prst="rect">
            <a:avLst/>
          </a:prstGeom>
        </p:spPr>
      </p:pic>
    </p:spTree>
    <p:extLst>
      <p:ext uri="{BB962C8B-B14F-4D97-AF65-F5344CB8AC3E}">
        <p14:creationId xmlns:p14="http://schemas.microsoft.com/office/powerpoint/2010/main" val="4287118680"/>
      </p:ext>
    </p:extLst>
  </p:cSld>
  <p:clrMapOvr>
    <a:masterClrMapping/>
  </p:clrMapOvr>
  <p:transition spd="slow">
    <p:push/>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100000" fill="hold" grpId="0" nodeType="withEffect">
                                  <p:stCondLst>
                                    <p:cond delay="25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0-#ppt_w/2"/>
                                          </p:val>
                                        </p:tav>
                                        <p:tav tm="100000">
                                          <p:val>
                                            <p:strVal val="#ppt_x"/>
                                          </p:val>
                                        </p:tav>
                                      </p:tavLst>
                                    </p:anim>
                                    <p:anim calcmode="lin" valueType="num">
                                      <p:cBhvr additive="base">
                                        <p:cTn id="8" dur="500" fill="hold"/>
                                        <p:tgtEl>
                                          <p:spTgt spid="6"/>
                                        </p:tgtEl>
                                        <p:attrNameLst>
                                          <p:attrName>ppt_y</p:attrName>
                                        </p:attrNameLst>
                                      </p:cBhvr>
                                      <p:tavLst>
                                        <p:tav tm="0">
                                          <p:val>
                                            <p:strVal val="#ppt_y"/>
                                          </p:val>
                                        </p:tav>
                                        <p:tav tm="100000">
                                          <p:val>
                                            <p:strVal val="#ppt_y"/>
                                          </p:val>
                                        </p:tav>
                                      </p:tavLst>
                                    </p:anim>
                                  </p:childTnLst>
                                </p:cTn>
                              </p:par>
                            </p:childTnLst>
                          </p:cTn>
                        </p:par>
                        <p:par>
                          <p:cTn id="9" fill="hold">
                            <p:stCondLst>
                              <p:cond delay="750"/>
                            </p:stCondLst>
                            <p:childTnLst>
                              <p:par>
                                <p:cTn id="10" presetID="2" presetClass="entr" presetSubtype="4" fill="hold" grpId="0" nodeType="afterEffect">
                                  <p:stCondLst>
                                    <p:cond delay="0"/>
                                  </p:stCondLst>
                                  <p:childTnLst>
                                    <p:set>
                                      <p:cBhvr>
                                        <p:cTn id="11" dur="1" fill="hold">
                                          <p:stCondLst>
                                            <p:cond delay="0"/>
                                          </p:stCondLst>
                                        </p:cTn>
                                        <p:tgtEl>
                                          <p:spTgt spid="5"/>
                                        </p:tgtEl>
                                        <p:attrNameLst>
                                          <p:attrName>style.visibility</p:attrName>
                                        </p:attrNameLst>
                                      </p:cBhvr>
                                      <p:to>
                                        <p:strVal val="visible"/>
                                      </p:to>
                                    </p:set>
                                    <p:anim calcmode="lin" valueType="num">
                                      <p:cBhvr additive="base">
                                        <p:cTn id="12" dur="500" fill="hold"/>
                                        <p:tgtEl>
                                          <p:spTgt spid="5"/>
                                        </p:tgtEl>
                                        <p:attrNameLst>
                                          <p:attrName>ppt_x</p:attrName>
                                        </p:attrNameLst>
                                      </p:cBhvr>
                                      <p:tavLst>
                                        <p:tav tm="0">
                                          <p:val>
                                            <p:strVal val="#ppt_x"/>
                                          </p:val>
                                        </p:tav>
                                        <p:tav tm="100000">
                                          <p:val>
                                            <p:strVal val="#ppt_x"/>
                                          </p:val>
                                        </p:tav>
                                      </p:tavLst>
                                    </p:anim>
                                    <p:anim calcmode="lin" valueType="num">
                                      <p:cBhvr additive="base">
                                        <p:cTn id="13" dur="500" fill="hold"/>
                                        <p:tgtEl>
                                          <p:spTgt spid="5"/>
                                        </p:tgtEl>
                                        <p:attrNameLst>
                                          <p:attrName>ppt_y</p:attrName>
                                        </p:attrNameLst>
                                      </p:cBhvr>
                                      <p:tavLst>
                                        <p:tav tm="0">
                                          <p:val>
                                            <p:strVal val="1+#ppt_h/2"/>
                                          </p:val>
                                        </p:tav>
                                        <p:tav tm="100000">
                                          <p:val>
                                            <p:strVal val="#ppt_y"/>
                                          </p:val>
                                        </p:tav>
                                      </p:tavLst>
                                    </p:anim>
                                  </p:childTnLst>
                                </p:cTn>
                              </p:par>
                            </p:childTnLst>
                          </p:cTn>
                        </p:par>
                        <p:par>
                          <p:cTn id="14" fill="hold">
                            <p:stCondLst>
                              <p:cond delay="1250"/>
                            </p:stCondLst>
                            <p:childTnLst>
                              <p:par>
                                <p:cTn id="15" presetID="2" presetClass="entr" presetSubtype="4" fill="hold" grpId="0" nodeType="afterEffect">
                                  <p:stCondLst>
                                    <p:cond delay="0"/>
                                  </p:stCondLst>
                                  <p:childTnLst>
                                    <p:set>
                                      <p:cBhvr>
                                        <p:cTn id="16" dur="1" fill="hold">
                                          <p:stCondLst>
                                            <p:cond delay="0"/>
                                          </p:stCondLst>
                                        </p:cTn>
                                        <p:tgtEl>
                                          <p:spTgt spid="7"/>
                                        </p:tgtEl>
                                        <p:attrNameLst>
                                          <p:attrName>style.visibility</p:attrName>
                                        </p:attrNameLst>
                                      </p:cBhvr>
                                      <p:to>
                                        <p:strVal val="visible"/>
                                      </p:to>
                                    </p:set>
                                    <p:anim calcmode="lin" valueType="num">
                                      <p:cBhvr additive="base">
                                        <p:cTn id="17" dur="500" fill="hold"/>
                                        <p:tgtEl>
                                          <p:spTgt spid="7"/>
                                        </p:tgtEl>
                                        <p:attrNameLst>
                                          <p:attrName>ppt_x</p:attrName>
                                        </p:attrNameLst>
                                      </p:cBhvr>
                                      <p:tavLst>
                                        <p:tav tm="0">
                                          <p:val>
                                            <p:strVal val="#ppt_x"/>
                                          </p:val>
                                        </p:tav>
                                        <p:tav tm="100000">
                                          <p:val>
                                            <p:strVal val="#ppt_x"/>
                                          </p:val>
                                        </p:tav>
                                      </p:tavLst>
                                    </p:anim>
                                    <p:anim calcmode="lin" valueType="num">
                                      <p:cBhvr additive="base">
                                        <p:cTn id="18" dur="500" fill="hold"/>
                                        <p:tgtEl>
                                          <p:spTgt spid="7"/>
                                        </p:tgtEl>
                                        <p:attrNameLst>
                                          <p:attrName>ppt_y</p:attrName>
                                        </p:attrNameLst>
                                      </p:cBhvr>
                                      <p:tavLst>
                                        <p:tav tm="0">
                                          <p:val>
                                            <p:strVal val="1+#ppt_h/2"/>
                                          </p:val>
                                        </p:tav>
                                        <p:tav tm="100000">
                                          <p:val>
                                            <p:strVal val="#ppt_y"/>
                                          </p:val>
                                        </p:tav>
                                      </p:tavLst>
                                    </p:anim>
                                  </p:childTnLst>
                                </p:cTn>
                              </p:par>
                            </p:childTnLst>
                          </p:cTn>
                        </p:par>
                        <p:par>
                          <p:cTn id="19" fill="hold">
                            <p:stCondLst>
                              <p:cond delay="1750"/>
                            </p:stCondLst>
                            <p:childTnLst>
                              <p:par>
                                <p:cTn id="20" presetID="2" presetClass="entr" presetSubtype="4" fill="hold" grpId="0" nodeType="afterEffect">
                                  <p:stCondLst>
                                    <p:cond delay="0"/>
                                  </p:stCondLst>
                                  <p:childTnLst>
                                    <p:set>
                                      <p:cBhvr>
                                        <p:cTn id="21" dur="1" fill="hold">
                                          <p:stCondLst>
                                            <p:cond delay="0"/>
                                          </p:stCondLst>
                                        </p:cTn>
                                        <p:tgtEl>
                                          <p:spTgt spid="8"/>
                                        </p:tgtEl>
                                        <p:attrNameLst>
                                          <p:attrName>style.visibility</p:attrName>
                                        </p:attrNameLst>
                                      </p:cBhvr>
                                      <p:to>
                                        <p:strVal val="visible"/>
                                      </p:to>
                                    </p:set>
                                    <p:anim calcmode="lin" valueType="num">
                                      <p:cBhvr additive="base">
                                        <p:cTn id="22" dur="500" fill="hold"/>
                                        <p:tgtEl>
                                          <p:spTgt spid="8"/>
                                        </p:tgtEl>
                                        <p:attrNameLst>
                                          <p:attrName>ppt_x</p:attrName>
                                        </p:attrNameLst>
                                      </p:cBhvr>
                                      <p:tavLst>
                                        <p:tav tm="0">
                                          <p:val>
                                            <p:strVal val="#ppt_x"/>
                                          </p:val>
                                        </p:tav>
                                        <p:tav tm="100000">
                                          <p:val>
                                            <p:strVal val="#ppt_x"/>
                                          </p:val>
                                        </p:tav>
                                      </p:tavLst>
                                    </p:anim>
                                    <p:anim calcmode="lin" valueType="num">
                                      <p:cBhvr additive="base">
                                        <p:cTn id="23" dur="500" fill="hold"/>
                                        <p:tgtEl>
                                          <p:spTgt spid="8"/>
                                        </p:tgtEl>
                                        <p:attrNameLst>
                                          <p:attrName>ppt_y</p:attrName>
                                        </p:attrNameLst>
                                      </p:cBhvr>
                                      <p:tavLst>
                                        <p:tav tm="0">
                                          <p:val>
                                            <p:strVal val="1+#ppt_h/2"/>
                                          </p:val>
                                        </p:tav>
                                        <p:tav tm="100000">
                                          <p:val>
                                            <p:strVal val="#ppt_y"/>
                                          </p:val>
                                        </p:tav>
                                      </p:tavLst>
                                    </p:anim>
                                  </p:childTnLst>
                                </p:cTn>
                              </p:par>
                            </p:childTnLst>
                          </p:cTn>
                        </p:par>
                        <p:par>
                          <p:cTn id="24" fill="hold">
                            <p:stCondLst>
                              <p:cond delay="2250"/>
                            </p:stCondLst>
                            <p:childTnLst>
                              <p:par>
                                <p:cTn id="25" presetID="2" presetClass="entr" presetSubtype="4" fill="hold" grpId="0" nodeType="afterEffect">
                                  <p:stCondLst>
                                    <p:cond delay="0"/>
                                  </p:stCondLst>
                                  <p:childTnLst>
                                    <p:set>
                                      <p:cBhvr>
                                        <p:cTn id="26" dur="1" fill="hold">
                                          <p:stCondLst>
                                            <p:cond delay="0"/>
                                          </p:stCondLst>
                                        </p:cTn>
                                        <p:tgtEl>
                                          <p:spTgt spid="9"/>
                                        </p:tgtEl>
                                        <p:attrNameLst>
                                          <p:attrName>style.visibility</p:attrName>
                                        </p:attrNameLst>
                                      </p:cBhvr>
                                      <p:to>
                                        <p:strVal val="visible"/>
                                      </p:to>
                                    </p:set>
                                    <p:anim calcmode="lin" valueType="num">
                                      <p:cBhvr additive="base">
                                        <p:cTn id="27" dur="500" fill="hold"/>
                                        <p:tgtEl>
                                          <p:spTgt spid="9"/>
                                        </p:tgtEl>
                                        <p:attrNameLst>
                                          <p:attrName>ppt_x</p:attrName>
                                        </p:attrNameLst>
                                      </p:cBhvr>
                                      <p:tavLst>
                                        <p:tav tm="0">
                                          <p:val>
                                            <p:strVal val="#ppt_x"/>
                                          </p:val>
                                        </p:tav>
                                        <p:tav tm="100000">
                                          <p:val>
                                            <p:strVal val="#ppt_x"/>
                                          </p:val>
                                        </p:tav>
                                      </p:tavLst>
                                    </p:anim>
                                    <p:anim calcmode="lin" valueType="num">
                                      <p:cBhvr additive="base">
                                        <p:cTn id="28" dur="500" fill="hold"/>
                                        <p:tgtEl>
                                          <p:spTgt spid="9"/>
                                        </p:tgtEl>
                                        <p:attrNameLst>
                                          <p:attrName>ppt_y</p:attrName>
                                        </p:attrNameLst>
                                      </p:cBhvr>
                                      <p:tavLst>
                                        <p:tav tm="0">
                                          <p:val>
                                            <p:strVal val="1+#ppt_h/2"/>
                                          </p:val>
                                        </p:tav>
                                        <p:tav tm="100000">
                                          <p:val>
                                            <p:strVal val="#ppt_y"/>
                                          </p:val>
                                        </p:tav>
                                      </p:tavLst>
                                    </p:anim>
                                  </p:childTnLst>
                                </p:cTn>
                              </p:par>
                            </p:childTnLst>
                          </p:cTn>
                        </p:par>
                        <p:par>
                          <p:cTn id="29" fill="hold">
                            <p:stCondLst>
                              <p:cond delay="2750"/>
                            </p:stCondLst>
                            <p:childTnLst>
                              <p:par>
                                <p:cTn id="30" presetID="2" presetClass="entr" presetSubtype="8" decel="100000" fill="hold" grpId="0" nodeType="afterEffect">
                                  <p:stCondLst>
                                    <p:cond delay="0"/>
                                  </p:stCondLst>
                                  <p:childTnLst>
                                    <p:set>
                                      <p:cBhvr>
                                        <p:cTn id="31" dur="1" fill="hold">
                                          <p:stCondLst>
                                            <p:cond delay="0"/>
                                          </p:stCondLst>
                                        </p:cTn>
                                        <p:tgtEl>
                                          <p:spTgt spid="12"/>
                                        </p:tgtEl>
                                        <p:attrNameLst>
                                          <p:attrName>style.visibility</p:attrName>
                                        </p:attrNameLst>
                                      </p:cBhvr>
                                      <p:to>
                                        <p:strVal val="visible"/>
                                      </p:to>
                                    </p:set>
                                    <p:anim calcmode="lin" valueType="num">
                                      <p:cBhvr additive="base">
                                        <p:cTn id="32" dur="500" fill="hold"/>
                                        <p:tgtEl>
                                          <p:spTgt spid="12"/>
                                        </p:tgtEl>
                                        <p:attrNameLst>
                                          <p:attrName>ppt_x</p:attrName>
                                        </p:attrNameLst>
                                      </p:cBhvr>
                                      <p:tavLst>
                                        <p:tav tm="0">
                                          <p:val>
                                            <p:strVal val="0-#ppt_w/2"/>
                                          </p:val>
                                        </p:tav>
                                        <p:tav tm="100000">
                                          <p:val>
                                            <p:strVal val="#ppt_x"/>
                                          </p:val>
                                        </p:tav>
                                      </p:tavLst>
                                    </p:anim>
                                    <p:anim calcmode="lin" valueType="num">
                                      <p:cBhvr additive="base">
                                        <p:cTn id="33" dur="500" fill="hold"/>
                                        <p:tgtEl>
                                          <p:spTgt spid="1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5" grpId="0"/>
      <p:bldP spid="7" grpId="0"/>
      <p:bldP spid="8" grpId="0"/>
      <p:bldP spid="9" grpId="0"/>
      <p:bldP spid="12" grpId="0" animBg="1"/>
    </p:bldLst>
  </p:timing>
</p:sld>
</file>

<file path=ppt/slides/slide122.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12" name="Picture 4" descr="C:\Users\Pooja Potdar\Desktop\POOJA POTDAR\Placement Brochure\pictures of placed students\Jaipur ZICA\Lavesh Verma - Jaipur ZICA.jpg"/>
          <p:cNvPicPr>
            <a:picLocks noChangeAspect="1" noChangeArrowheads="1"/>
          </p:cNvPicPr>
          <p:nvPr/>
        </p:nvPicPr>
        <p:blipFill>
          <a:blip r:embed="rId2" cstate="print"/>
          <a:srcRect l="5033" t="7143" r="9404" b="7143"/>
          <a:stretch>
            <a:fillRect/>
          </a:stretch>
        </p:blipFill>
        <p:spPr bwMode="auto">
          <a:xfrm rot="10800000" flipH="1" flipV="1">
            <a:off x="381042" y="1347995"/>
            <a:ext cx="1639146" cy="2011680"/>
          </a:xfrm>
          <a:prstGeom prst="rect">
            <a:avLst/>
          </a:prstGeom>
          <a:noFill/>
        </p:spPr>
      </p:pic>
      <p:pic>
        <p:nvPicPr>
          <p:cNvPr id="14" name="Picture 2" descr="C:\Users\Pooja Potdar\Desktop\POOJA POTDAR\Placement Brochure\pictures of placed students\Jaipur ZICA\Karan Hirani - Jaipur ZICA.jpg"/>
          <p:cNvPicPr>
            <a:picLocks noChangeAspect="1" noChangeArrowheads="1"/>
          </p:cNvPicPr>
          <p:nvPr/>
        </p:nvPicPr>
        <p:blipFill>
          <a:blip r:embed="rId3" cstate="print"/>
          <a:srcRect l="4844" t="3571" r="10181" b="7142"/>
          <a:stretch>
            <a:fillRect/>
          </a:stretch>
        </p:blipFill>
        <p:spPr bwMode="auto">
          <a:xfrm rot="10800000" flipH="1" flipV="1">
            <a:off x="2386557" y="1347994"/>
            <a:ext cx="1522918" cy="2011680"/>
          </a:xfrm>
          <a:prstGeom prst="rect">
            <a:avLst/>
          </a:prstGeom>
          <a:noFill/>
        </p:spPr>
      </p:pic>
      <p:pic>
        <p:nvPicPr>
          <p:cNvPr id="15" name="Picture 3" descr="C:\Users\Pooja Potdar\Desktop\POOJA POTDAR\Placement Brochure\pictures of placed students\Jaipur ZICA\Lakhan Sharma - Jaipur ZICA.jpg"/>
          <p:cNvPicPr>
            <a:picLocks noChangeAspect="1" noChangeArrowheads="1"/>
          </p:cNvPicPr>
          <p:nvPr/>
        </p:nvPicPr>
        <p:blipFill>
          <a:blip r:embed="rId4" cstate="print"/>
          <a:srcRect l="9416"/>
          <a:stretch>
            <a:fillRect/>
          </a:stretch>
        </p:blipFill>
        <p:spPr bwMode="auto">
          <a:xfrm rot="10800000" flipH="1" flipV="1">
            <a:off x="4421894" y="1347994"/>
            <a:ext cx="1508107" cy="2011680"/>
          </a:xfrm>
          <a:prstGeom prst="rect">
            <a:avLst/>
          </a:prstGeom>
          <a:noFill/>
        </p:spPr>
      </p:pic>
      <p:pic>
        <p:nvPicPr>
          <p:cNvPr id="17" name="Picture 10" descr="C:\Users\Pooja Potdar\Desktop\POOJA POTDAR\Placement Brochure\pictures of placed students\Indore ZICA\Krati khandelwal - Indore ZICA.png"/>
          <p:cNvPicPr>
            <a:picLocks noChangeAspect="1" noChangeArrowheads="1"/>
          </p:cNvPicPr>
          <p:nvPr/>
        </p:nvPicPr>
        <p:blipFill>
          <a:blip r:embed="rId5" cstate="print"/>
          <a:srcRect/>
          <a:stretch>
            <a:fillRect/>
          </a:stretch>
        </p:blipFill>
        <p:spPr bwMode="auto">
          <a:xfrm>
            <a:off x="6194770" y="1347995"/>
            <a:ext cx="1788160" cy="2011680"/>
          </a:xfrm>
          <a:prstGeom prst="rect">
            <a:avLst/>
          </a:prstGeom>
          <a:noFill/>
        </p:spPr>
      </p:pic>
      <p:pic>
        <p:nvPicPr>
          <p:cNvPr id="43" name="Picture 2" descr="C:\Users\Pooja Potdar\Desktop\POOJA POTDAR\Placement Brochure\pictures of placed students\Indore ZICA\Abhishek Panwar - Indore ZICA.png"/>
          <p:cNvPicPr>
            <a:picLocks noChangeAspect="1" noChangeArrowheads="1"/>
          </p:cNvPicPr>
          <p:nvPr/>
        </p:nvPicPr>
        <p:blipFill>
          <a:blip r:embed="rId6" cstate="print"/>
          <a:srcRect/>
          <a:stretch>
            <a:fillRect/>
          </a:stretch>
        </p:blipFill>
        <p:spPr bwMode="auto">
          <a:xfrm>
            <a:off x="8196899" y="1347995"/>
            <a:ext cx="1729073" cy="2011680"/>
          </a:xfrm>
          <a:prstGeom prst="rect">
            <a:avLst/>
          </a:prstGeom>
          <a:noFill/>
        </p:spPr>
      </p:pic>
      <p:pic>
        <p:nvPicPr>
          <p:cNvPr id="47" name="Picture 6" descr="C:\Users\Pooja Potdar\Desktop\POOJA POTDAR\Placement Brochure\pictures of placed students\Indore ZICA\Dev Rajore - Indore ZICA.png"/>
          <p:cNvPicPr>
            <a:picLocks noChangeAspect="1" noChangeArrowheads="1"/>
          </p:cNvPicPr>
          <p:nvPr/>
        </p:nvPicPr>
        <p:blipFill>
          <a:blip r:embed="rId7" cstate="print"/>
          <a:srcRect/>
          <a:stretch>
            <a:fillRect/>
          </a:stretch>
        </p:blipFill>
        <p:spPr bwMode="auto">
          <a:xfrm>
            <a:off x="10171692" y="1347995"/>
            <a:ext cx="1729073" cy="2011680"/>
          </a:xfrm>
          <a:prstGeom prst="rect">
            <a:avLst/>
          </a:prstGeom>
          <a:noFill/>
        </p:spPr>
      </p:pic>
      <p:sp>
        <p:nvSpPr>
          <p:cNvPr id="6" name="Text Placeholder 4"/>
          <p:cNvSpPr txBox="1">
            <a:spLocks/>
          </p:cNvSpPr>
          <p:nvPr/>
        </p:nvSpPr>
        <p:spPr>
          <a:xfrm>
            <a:off x="2548507" y="470193"/>
            <a:ext cx="6314595" cy="918045"/>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US" sz="2500" dirty="0">
                <a:solidFill>
                  <a:schemeClr val="bg1">
                    <a:lumMod val="50000"/>
                  </a:schemeClr>
                </a:solidFill>
                <a:latin typeface="Bebas Neue" panose="020B0606020202050201" pitchFamily="34" charset="0"/>
                <a:cs typeface="Calibri"/>
              </a:rPr>
              <a:t>PLACEMENTS IN 2024 – 25 </a:t>
            </a:r>
            <a:r>
              <a:rPr lang="en-US" sz="2000" dirty="0">
                <a:solidFill>
                  <a:schemeClr val="bg1">
                    <a:lumMod val="50000"/>
                  </a:schemeClr>
                </a:solidFill>
                <a:latin typeface="Bebas Neue" panose="020B0606020202050201" pitchFamily="34" charset="0"/>
                <a:cs typeface="Calibri"/>
              </a:rPr>
              <a:t>(Few Snapshots)</a:t>
            </a:r>
            <a:endParaRPr lang="id-ID" sz="2000" dirty="0">
              <a:solidFill>
                <a:schemeClr val="bg1">
                  <a:lumMod val="50000"/>
                </a:schemeClr>
              </a:solidFill>
              <a:latin typeface="Bebas Neue" panose="020B0606020202050201" pitchFamily="34" charset="0"/>
              <a:cs typeface="Calibri"/>
            </a:endParaRPr>
          </a:p>
        </p:txBody>
      </p:sp>
      <p:sp>
        <p:nvSpPr>
          <p:cNvPr id="10" name="Rectangle 9"/>
          <p:cNvSpPr/>
          <p:nvPr/>
        </p:nvSpPr>
        <p:spPr>
          <a:xfrm>
            <a:off x="-2" y="6710082"/>
            <a:ext cx="12192002" cy="147917"/>
          </a:xfrm>
          <a:prstGeom prst="rect">
            <a:avLst/>
          </a:prstGeom>
          <a:solidFill>
            <a:srgbClr val="666666"/>
          </a:solid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2400" dirty="0">
              <a:latin typeface="Arial"/>
              <a:cs typeface="Arial"/>
            </a:endParaRPr>
          </a:p>
        </p:txBody>
      </p:sp>
      <p:pic>
        <p:nvPicPr>
          <p:cNvPr id="13" name="Picture 12" descr="f13cf5d8-0b2a-4656-83dc-5150fe3b5a2d.jpg"/>
          <p:cNvPicPr>
            <a:picLocks noChangeAspect="1"/>
          </p:cNvPicPr>
          <p:nvPr/>
        </p:nvPicPr>
        <p:blipFill>
          <a:blip r:embed="rId8" cstate="print"/>
          <a:srcRect l="25022" t="23333" r="31683" b="40000"/>
          <a:stretch>
            <a:fillRect/>
          </a:stretch>
        </p:blipFill>
        <p:spPr>
          <a:xfrm>
            <a:off x="4356445" y="4129434"/>
            <a:ext cx="1580607" cy="2011680"/>
          </a:xfrm>
          <a:prstGeom prst="rect">
            <a:avLst/>
          </a:prstGeom>
        </p:spPr>
      </p:pic>
      <p:pic>
        <p:nvPicPr>
          <p:cNvPr id="16" name="Picture 15" descr="48404280_1226551497503404_4762147802367131648_o(1).jpg"/>
          <p:cNvPicPr>
            <a:picLocks noChangeAspect="1"/>
          </p:cNvPicPr>
          <p:nvPr/>
        </p:nvPicPr>
        <p:blipFill>
          <a:blip r:embed="rId9" cstate="print"/>
          <a:srcRect l="7037" t="7778" r="1111" b="2222"/>
          <a:stretch>
            <a:fillRect/>
          </a:stretch>
        </p:blipFill>
        <p:spPr>
          <a:xfrm>
            <a:off x="2395153" y="4129434"/>
            <a:ext cx="1580606" cy="2011680"/>
          </a:xfrm>
          <a:prstGeom prst="rect">
            <a:avLst/>
          </a:prstGeom>
        </p:spPr>
      </p:pic>
      <p:pic>
        <p:nvPicPr>
          <p:cNvPr id="19" name="Picture 11" descr="C:\Users\Pooja Potdar\Desktop\POOJA POTDAR\Placement Brochure\pictures of placed students\Indore ZICA\Riya Jain - Indore ZICA.png"/>
          <p:cNvPicPr>
            <a:picLocks noChangeAspect="1" noChangeArrowheads="1"/>
          </p:cNvPicPr>
          <p:nvPr/>
        </p:nvPicPr>
        <p:blipFill>
          <a:blip r:embed="rId10" cstate="print"/>
          <a:srcRect/>
          <a:stretch>
            <a:fillRect/>
          </a:stretch>
        </p:blipFill>
        <p:spPr bwMode="auto">
          <a:xfrm>
            <a:off x="6232013" y="4129434"/>
            <a:ext cx="1675500" cy="2011680"/>
          </a:xfrm>
          <a:prstGeom prst="rect">
            <a:avLst/>
          </a:prstGeom>
          <a:noFill/>
        </p:spPr>
      </p:pic>
      <p:pic>
        <p:nvPicPr>
          <p:cNvPr id="20" name="Picture 12" descr="C:\Users\Pooja Potdar\Desktop\POOJA POTDAR\Placement Brochure\pictures of placed students\Indore ZICA\Pratik Bharke - Indore ZICA.png"/>
          <p:cNvPicPr>
            <a:picLocks noChangeAspect="1" noChangeArrowheads="1"/>
          </p:cNvPicPr>
          <p:nvPr/>
        </p:nvPicPr>
        <p:blipFill>
          <a:blip r:embed="rId11" cstate="print"/>
          <a:srcRect/>
          <a:stretch>
            <a:fillRect/>
          </a:stretch>
        </p:blipFill>
        <p:spPr bwMode="auto">
          <a:xfrm>
            <a:off x="370599" y="4129434"/>
            <a:ext cx="1624818" cy="2011680"/>
          </a:xfrm>
          <a:prstGeom prst="rect">
            <a:avLst/>
          </a:prstGeom>
          <a:noFill/>
        </p:spPr>
      </p:pic>
      <p:sp>
        <p:nvSpPr>
          <p:cNvPr id="3" name="Rectangle 2"/>
          <p:cNvSpPr/>
          <p:nvPr/>
        </p:nvSpPr>
        <p:spPr>
          <a:xfrm>
            <a:off x="2239902" y="3358658"/>
            <a:ext cx="1828800" cy="55584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nchorCtr="1"/>
          <a:lstStyle/>
          <a:p>
            <a:r>
              <a:rPr lang="en-US" sz="1300" dirty="0"/>
              <a:t>Karan </a:t>
            </a:r>
            <a:r>
              <a:rPr lang="en-US" sz="1300" dirty="0" err="1"/>
              <a:t>Hirani</a:t>
            </a:r>
            <a:endParaRPr lang="en-US" sz="1300" dirty="0"/>
          </a:p>
          <a:p>
            <a:r>
              <a:rPr lang="en-US" sz="1300" dirty="0"/>
              <a:t>Company: Zee Studios</a:t>
            </a:r>
            <a:endParaRPr lang="en-IN" sz="1300" dirty="0"/>
          </a:p>
        </p:txBody>
      </p:sp>
      <p:sp>
        <p:nvSpPr>
          <p:cNvPr id="33" name="Rectangle 32"/>
          <p:cNvSpPr/>
          <p:nvPr/>
        </p:nvSpPr>
        <p:spPr>
          <a:xfrm>
            <a:off x="270975" y="3358658"/>
            <a:ext cx="1828800" cy="55584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nchorCtr="1"/>
          <a:lstStyle/>
          <a:p>
            <a:r>
              <a:rPr lang="en-US" sz="1300" dirty="0" err="1"/>
              <a:t>Lavesh</a:t>
            </a:r>
            <a:r>
              <a:rPr lang="en-US" sz="1300" dirty="0"/>
              <a:t> Verma</a:t>
            </a:r>
          </a:p>
          <a:p>
            <a:r>
              <a:rPr lang="en-US" sz="1300" dirty="0"/>
              <a:t>Company: Digital District</a:t>
            </a:r>
          </a:p>
        </p:txBody>
      </p:sp>
      <p:sp>
        <p:nvSpPr>
          <p:cNvPr id="34" name="Rectangle 33"/>
          <p:cNvSpPr/>
          <p:nvPr/>
        </p:nvSpPr>
        <p:spPr>
          <a:xfrm>
            <a:off x="265824" y="6141114"/>
            <a:ext cx="1828800" cy="55584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nchorCtr="1"/>
          <a:lstStyle/>
          <a:p>
            <a:r>
              <a:rPr lang="en-US" sz="1300" dirty="0"/>
              <a:t>Pratik </a:t>
            </a:r>
            <a:r>
              <a:rPr lang="en-US" sz="1300" dirty="0" err="1"/>
              <a:t>Bharke</a:t>
            </a:r>
            <a:endParaRPr lang="en-US" sz="1300" dirty="0"/>
          </a:p>
          <a:p>
            <a:r>
              <a:rPr lang="en-US" sz="1300" dirty="0"/>
              <a:t>Company: RGBA Studios</a:t>
            </a:r>
          </a:p>
        </p:txBody>
      </p:sp>
      <p:sp>
        <p:nvSpPr>
          <p:cNvPr id="35" name="Rectangle 34"/>
          <p:cNvSpPr/>
          <p:nvPr/>
        </p:nvSpPr>
        <p:spPr>
          <a:xfrm>
            <a:off x="2236612" y="6141114"/>
            <a:ext cx="1828800" cy="55584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nchorCtr="1"/>
          <a:lstStyle/>
          <a:p>
            <a:r>
              <a:rPr lang="en-US" sz="1300" dirty="0" err="1"/>
              <a:t>Jasobanta</a:t>
            </a:r>
            <a:r>
              <a:rPr lang="en-US" sz="1300" dirty="0"/>
              <a:t> </a:t>
            </a:r>
            <a:r>
              <a:rPr lang="en-US" sz="1300" dirty="0" err="1"/>
              <a:t>Behera</a:t>
            </a:r>
            <a:endParaRPr lang="en-US" sz="1300" dirty="0"/>
          </a:p>
          <a:p>
            <a:r>
              <a:rPr lang="en-US" sz="1300" dirty="0"/>
              <a:t>Company: DNEG</a:t>
            </a:r>
            <a:endParaRPr lang="en-IN" sz="1300" dirty="0"/>
          </a:p>
        </p:txBody>
      </p:sp>
      <p:sp>
        <p:nvSpPr>
          <p:cNvPr id="36" name="Rectangle 35"/>
          <p:cNvSpPr/>
          <p:nvPr/>
        </p:nvSpPr>
        <p:spPr>
          <a:xfrm>
            <a:off x="4208829" y="3358658"/>
            <a:ext cx="1828800" cy="55584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nchorCtr="1"/>
          <a:lstStyle/>
          <a:p>
            <a:r>
              <a:rPr lang="en-US" sz="1300" dirty="0" err="1"/>
              <a:t>Lakhan</a:t>
            </a:r>
            <a:r>
              <a:rPr lang="en-US" sz="1300" dirty="0"/>
              <a:t> Sharma</a:t>
            </a:r>
          </a:p>
          <a:p>
            <a:r>
              <a:rPr lang="en-US" sz="1300" dirty="0"/>
              <a:t>Company: Digital District</a:t>
            </a:r>
          </a:p>
        </p:txBody>
      </p:sp>
      <p:sp>
        <p:nvSpPr>
          <p:cNvPr id="37" name="Rectangle 36"/>
          <p:cNvSpPr/>
          <p:nvPr/>
        </p:nvSpPr>
        <p:spPr>
          <a:xfrm>
            <a:off x="6177756" y="3358658"/>
            <a:ext cx="1828800" cy="55584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nchorCtr="1"/>
          <a:lstStyle/>
          <a:p>
            <a:r>
              <a:rPr lang="en-US" sz="1300" dirty="0" err="1"/>
              <a:t>Krati</a:t>
            </a:r>
            <a:r>
              <a:rPr lang="en-US" sz="1300" dirty="0"/>
              <a:t> </a:t>
            </a:r>
            <a:r>
              <a:rPr lang="en-US" sz="1300" dirty="0" err="1"/>
              <a:t>Khandelwal</a:t>
            </a:r>
            <a:endParaRPr lang="en-US" sz="1300" dirty="0"/>
          </a:p>
          <a:p>
            <a:r>
              <a:rPr lang="en-US" sz="1300" dirty="0"/>
              <a:t>Company: </a:t>
            </a:r>
            <a:r>
              <a:rPr lang="en-US" sz="1300" dirty="0" err="1"/>
              <a:t>Redchillies</a:t>
            </a:r>
            <a:r>
              <a:rPr lang="en-US" sz="1300" dirty="0"/>
              <a:t> VFX</a:t>
            </a:r>
          </a:p>
        </p:txBody>
      </p:sp>
      <p:sp>
        <p:nvSpPr>
          <p:cNvPr id="38" name="Rectangle 37"/>
          <p:cNvSpPr/>
          <p:nvPr/>
        </p:nvSpPr>
        <p:spPr>
          <a:xfrm>
            <a:off x="4207400" y="6141114"/>
            <a:ext cx="1828800" cy="55584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nchorCtr="1"/>
          <a:lstStyle/>
          <a:p>
            <a:r>
              <a:rPr lang="en-US" sz="1300" dirty="0" err="1"/>
              <a:t>Susmita</a:t>
            </a:r>
            <a:r>
              <a:rPr lang="en-US" sz="1300" dirty="0"/>
              <a:t> </a:t>
            </a:r>
            <a:r>
              <a:rPr lang="en-US" sz="1300" dirty="0" err="1"/>
              <a:t>Nayak</a:t>
            </a:r>
            <a:endParaRPr lang="en-US" sz="1300" dirty="0"/>
          </a:p>
          <a:p>
            <a:r>
              <a:rPr lang="en-US" sz="1300" dirty="0"/>
              <a:t>Company: Prime Focus</a:t>
            </a:r>
          </a:p>
        </p:txBody>
      </p:sp>
      <p:sp>
        <p:nvSpPr>
          <p:cNvPr id="39" name="Rectangle 38"/>
          <p:cNvSpPr/>
          <p:nvPr/>
        </p:nvSpPr>
        <p:spPr>
          <a:xfrm>
            <a:off x="6178188" y="6141114"/>
            <a:ext cx="1828800" cy="55584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nchorCtr="1"/>
          <a:lstStyle/>
          <a:p>
            <a:r>
              <a:rPr lang="en-US" sz="1300" dirty="0"/>
              <a:t>Riya Jain</a:t>
            </a:r>
          </a:p>
          <a:p>
            <a:r>
              <a:rPr lang="en-US" sz="1300" dirty="0"/>
              <a:t>Company: DNEG Studios</a:t>
            </a:r>
          </a:p>
        </p:txBody>
      </p:sp>
      <p:pic>
        <p:nvPicPr>
          <p:cNvPr id="44" name="Picture 3" descr="C:\Users\Pooja Potdar\Desktop\POOJA POTDAR\Placement Brochure\pictures of placed students\Indore ZICA\Sourabh Makhija - Indore ZICA.png"/>
          <p:cNvPicPr>
            <a:picLocks noChangeAspect="1" noChangeArrowheads="1"/>
          </p:cNvPicPr>
          <p:nvPr/>
        </p:nvPicPr>
        <p:blipFill>
          <a:blip r:embed="rId12" cstate="print"/>
          <a:srcRect/>
          <a:stretch>
            <a:fillRect/>
          </a:stretch>
        </p:blipFill>
        <p:spPr bwMode="auto">
          <a:xfrm>
            <a:off x="10282637" y="4129434"/>
            <a:ext cx="1547586" cy="2011680"/>
          </a:xfrm>
          <a:prstGeom prst="rect">
            <a:avLst/>
          </a:prstGeom>
          <a:noFill/>
        </p:spPr>
      </p:pic>
      <p:pic>
        <p:nvPicPr>
          <p:cNvPr id="45" name="Picture 4" descr="C:\Users\Pooja Potdar\Desktop\POOJA POTDAR\Placement Brochure\pictures of placed students\Indore ZICA\Jagdish Yadav - Indore ZICA.png"/>
          <p:cNvPicPr>
            <a:picLocks noChangeAspect="1" noChangeArrowheads="1"/>
          </p:cNvPicPr>
          <p:nvPr/>
        </p:nvPicPr>
        <p:blipFill>
          <a:blip r:embed="rId13" cstate="print"/>
          <a:srcRect/>
          <a:stretch>
            <a:fillRect/>
          </a:stretch>
        </p:blipFill>
        <p:spPr bwMode="auto">
          <a:xfrm>
            <a:off x="8173899" y="4129434"/>
            <a:ext cx="1804250" cy="2011680"/>
          </a:xfrm>
          <a:prstGeom prst="rect">
            <a:avLst/>
          </a:prstGeom>
          <a:noFill/>
        </p:spPr>
      </p:pic>
      <p:sp>
        <p:nvSpPr>
          <p:cNvPr id="49" name="Rectangle 48"/>
          <p:cNvSpPr/>
          <p:nvPr/>
        </p:nvSpPr>
        <p:spPr>
          <a:xfrm>
            <a:off x="8146683" y="3358658"/>
            <a:ext cx="1828800" cy="55584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nchorCtr="1"/>
          <a:lstStyle/>
          <a:p>
            <a:r>
              <a:rPr lang="en-US" sz="1200" dirty="0"/>
              <a:t>Abhishek </a:t>
            </a:r>
            <a:r>
              <a:rPr lang="en-US" sz="1200" dirty="0" err="1"/>
              <a:t>Panwar</a:t>
            </a:r>
            <a:endParaRPr lang="en-US" sz="1200" dirty="0"/>
          </a:p>
          <a:p>
            <a:r>
              <a:rPr lang="en-US" sz="1200" dirty="0"/>
              <a:t>Company: Beyond View Studios</a:t>
            </a:r>
          </a:p>
        </p:txBody>
      </p:sp>
      <p:sp>
        <p:nvSpPr>
          <p:cNvPr id="50" name="Rectangle 49"/>
          <p:cNvSpPr/>
          <p:nvPr/>
        </p:nvSpPr>
        <p:spPr>
          <a:xfrm>
            <a:off x="10115611" y="3358658"/>
            <a:ext cx="1828800" cy="55584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nchorCtr="1"/>
          <a:lstStyle/>
          <a:p>
            <a:r>
              <a:rPr lang="en-US" sz="1200" dirty="0"/>
              <a:t>Dev </a:t>
            </a:r>
            <a:r>
              <a:rPr lang="en-US" sz="1200" dirty="0" err="1"/>
              <a:t>Rajore</a:t>
            </a:r>
            <a:endParaRPr lang="en-US" sz="1200" dirty="0"/>
          </a:p>
          <a:p>
            <a:r>
              <a:rPr lang="en-US" sz="1200" dirty="0"/>
              <a:t>Company: </a:t>
            </a:r>
            <a:r>
              <a:rPr lang="en-US" sz="1200" dirty="0" err="1"/>
              <a:t>Rockstar</a:t>
            </a:r>
            <a:r>
              <a:rPr lang="en-US" sz="1200" dirty="0"/>
              <a:t> Games</a:t>
            </a:r>
          </a:p>
        </p:txBody>
      </p:sp>
      <p:sp>
        <p:nvSpPr>
          <p:cNvPr id="51" name="Rectangle 50"/>
          <p:cNvSpPr/>
          <p:nvPr/>
        </p:nvSpPr>
        <p:spPr>
          <a:xfrm>
            <a:off x="8148976" y="6141114"/>
            <a:ext cx="1828800" cy="55584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nchorCtr="1"/>
          <a:lstStyle/>
          <a:p>
            <a:r>
              <a:rPr lang="en-US" sz="1200" dirty="0" err="1"/>
              <a:t>Jagdish</a:t>
            </a:r>
            <a:r>
              <a:rPr lang="en-US" sz="1200" dirty="0"/>
              <a:t> Yadav</a:t>
            </a:r>
          </a:p>
          <a:p>
            <a:r>
              <a:rPr lang="en-US" sz="1200" dirty="0"/>
              <a:t>Company: </a:t>
            </a:r>
            <a:r>
              <a:rPr lang="en-US" sz="1200" dirty="0" err="1"/>
              <a:t>Famulus</a:t>
            </a:r>
            <a:r>
              <a:rPr lang="en-US" sz="1200" dirty="0"/>
              <a:t> Media and Entertainment</a:t>
            </a:r>
          </a:p>
        </p:txBody>
      </p:sp>
      <p:sp>
        <p:nvSpPr>
          <p:cNvPr id="52" name="Rectangle 51"/>
          <p:cNvSpPr/>
          <p:nvPr/>
        </p:nvSpPr>
        <p:spPr>
          <a:xfrm>
            <a:off x="10119763" y="6141114"/>
            <a:ext cx="1828800" cy="55584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nchorCtr="1"/>
          <a:lstStyle/>
          <a:p>
            <a:r>
              <a:rPr lang="en-US" sz="1200" dirty="0" err="1"/>
              <a:t>Sourabh</a:t>
            </a:r>
            <a:r>
              <a:rPr lang="en-US" sz="1200" dirty="0"/>
              <a:t> </a:t>
            </a:r>
            <a:r>
              <a:rPr lang="en-US" sz="1200" dirty="0" err="1"/>
              <a:t>Makhija</a:t>
            </a:r>
            <a:endParaRPr lang="en-US" sz="1200" dirty="0"/>
          </a:p>
          <a:p>
            <a:r>
              <a:rPr lang="en-US" sz="1200" dirty="0"/>
              <a:t>Company: Golden Robot</a:t>
            </a:r>
          </a:p>
        </p:txBody>
      </p:sp>
      <p:sp>
        <p:nvSpPr>
          <p:cNvPr id="31" name="Rectangle 30"/>
          <p:cNvSpPr/>
          <p:nvPr/>
        </p:nvSpPr>
        <p:spPr>
          <a:xfrm>
            <a:off x="3172303" y="985695"/>
            <a:ext cx="5029200" cy="45719"/>
          </a:xfrm>
          <a:prstGeom prst="rect">
            <a:avLst/>
          </a:prstGeom>
          <a:gradFill flip="none" rotWithShape="1">
            <a:gsLst>
              <a:gs pos="0">
                <a:schemeClr val="accent1">
                  <a:lumMod val="40000"/>
                  <a:lumOff val="60000"/>
                </a:schemeClr>
              </a:gs>
              <a:gs pos="46000">
                <a:schemeClr val="accent1">
                  <a:lumMod val="95000"/>
                  <a:lumOff val="5000"/>
                </a:schemeClr>
              </a:gs>
              <a:gs pos="100000">
                <a:schemeClr val="accent1">
                  <a:lumMod val="60000"/>
                </a:schemeClr>
              </a:gs>
            </a:gsLst>
            <a:path path="circle">
              <a:fillToRect l="50000" t="130000" r="50000" b="-3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pic>
        <p:nvPicPr>
          <p:cNvPr id="2" name="Picture 1" descr="A logo for a company&#10;&#10;Description automatically generated">
            <a:extLst>
              <a:ext uri="{FF2B5EF4-FFF2-40B4-BE49-F238E27FC236}">
                <a16:creationId xmlns:a16="http://schemas.microsoft.com/office/drawing/2014/main" id="{45A8BDFF-0DCB-3E32-2727-E58C1165A32C}"/>
              </a:ext>
            </a:extLst>
          </p:cNvPr>
          <p:cNvPicPr>
            <a:picLocks noChangeAspect="1"/>
          </p:cNvPicPr>
          <p:nvPr/>
        </p:nvPicPr>
        <p:blipFill>
          <a:blip r:embed="rId14" cstate="print">
            <a:extLst>
              <a:ext uri="{28A0092B-C50C-407E-A947-70E740481C1C}">
                <a14:useLocalDpi xmlns:a14="http://schemas.microsoft.com/office/drawing/2010/main" val="0"/>
              </a:ext>
            </a:extLst>
          </a:blip>
          <a:stretch>
            <a:fillRect/>
          </a:stretch>
        </p:blipFill>
        <p:spPr>
          <a:xfrm>
            <a:off x="10823317" y="136290"/>
            <a:ext cx="1213200" cy="1213200"/>
          </a:xfrm>
          <a:prstGeom prst="rect">
            <a:avLst/>
          </a:prstGeom>
        </p:spPr>
      </p:pic>
    </p:spTree>
    <p:extLst>
      <p:ext uri="{BB962C8B-B14F-4D97-AF65-F5344CB8AC3E}">
        <p14:creationId xmlns:p14="http://schemas.microsoft.com/office/powerpoint/2010/main" val="2420685610"/>
      </p:ext>
    </p:extLst>
  </p:cSld>
  <p:clrMapOvr>
    <a:masterClrMapping/>
  </p:clrMapOvr>
  <p:transition spd="slow">
    <p:push/>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100000" fill="hold" grpId="0" nodeType="withEffect">
                                  <p:stCondLst>
                                    <p:cond delay="25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0-#ppt_w/2"/>
                                          </p:val>
                                        </p:tav>
                                        <p:tav tm="100000">
                                          <p:val>
                                            <p:strVal val="#ppt_x"/>
                                          </p:val>
                                        </p:tav>
                                      </p:tavLst>
                                    </p:anim>
                                    <p:anim calcmode="lin" valueType="num">
                                      <p:cBhvr additive="base">
                                        <p:cTn id="8" dur="500" fill="hold"/>
                                        <p:tgtEl>
                                          <p:spTgt spid="6"/>
                                        </p:tgtEl>
                                        <p:attrNameLst>
                                          <p:attrName>ppt_y</p:attrName>
                                        </p:attrNameLst>
                                      </p:cBhvr>
                                      <p:tavLst>
                                        <p:tav tm="0">
                                          <p:val>
                                            <p:strVal val="#ppt_y"/>
                                          </p:val>
                                        </p:tav>
                                        <p:tav tm="100000">
                                          <p:val>
                                            <p:strVal val="#ppt_y"/>
                                          </p:val>
                                        </p:tav>
                                      </p:tavLst>
                                    </p:anim>
                                  </p:childTnLst>
                                </p:cTn>
                              </p:par>
                            </p:childTnLst>
                          </p:cTn>
                        </p:par>
                        <p:par>
                          <p:cTn id="9" fill="hold">
                            <p:stCondLst>
                              <p:cond delay="750"/>
                            </p:stCondLst>
                            <p:childTnLst>
                              <p:par>
                                <p:cTn id="10" presetID="2" presetClass="entr" presetSubtype="4" fill="hold" nodeType="afterEffect">
                                  <p:stCondLst>
                                    <p:cond delay="0"/>
                                  </p:stCondLst>
                                  <p:childTnLst>
                                    <p:set>
                                      <p:cBhvr>
                                        <p:cTn id="11" dur="1" fill="hold">
                                          <p:stCondLst>
                                            <p:cond delay="0"/>
                                          </p:stCondLst>
                                        </p:cTn>
                                        <p:tgtEl>
                                          <p:spTgt spid="12"/>
                                        </p:tgtEl>
                                        <p:attrNameLst>
                                          <p:attrName>style.visibility</p:attrName>
                                        </p:attrNameLst>
                                      </p:cBhvr>
                                      <p:to>
                                        <p:strVal val="visible"/>
                                      </p:to>
                                    </p:set>
                                    <p:anim calcmode="lin" valueType="num">
                                      <p:cBhvr additive="base">
                                        <p:cTn id="12" dur="500" fill="hold"/>
                                        <p:tgtEl>
                                          <p:spTgt spid="12"/>
                                        </p:tgtEl>
                                        <p:attrNameLst>
                                          <p:attrName>ppt_x</p:attrName>
                                        </p:attrNameLst>
                                      </p:cBhvr>
                                      <p:tavLst>
                                        <p:tav tm="0">
                                          <p:val>
                                            <p:strVal val="#ppt_x"/>
                                          </p:val>
                                        </p:tav>
                                        <p:tav tm="100000">
                                          <p:val>
                                            <p:strVal val="#ppt_x"/>
                                          </p:val>
                                        </p:tav>
                                      </p:tavLst>
                                    </p:anim>
                                    <p:anim calcmode="lin" valueType="num">
                                      <p:cBhvr additive="base">
                                        <p:cTn id="13" dur="500" fill="hold"/>
                                        <p:tgtEl>
                                          <p:spTgt spid="12"/>
                                        </p:tgtEl>
                                        <p:attrNameLst>
                                          <p:attrName>ppt_y</p:attrName>
                                        </p:attrNameLst>
                                      </p:cBhvr>
                                      <p:tavLst>
                                        <p:tav tm="0">
                                          <p:val>
                                            <p:strVal val="1+#ppt_h/2"/>
                                          </p:val>
                                        </p:tav>
                                        <p:tav tm="100000">
                                          <p:val>
                                            <p:strVal val="#ppt_y"/>
                                          </p:val>
                                        </p:tav>
                                      </p:tavLst>
                                    </p:anim>
                                  </p:childTnLst>
                                </p:cTn>
                              </p:par>
                            </p:childTnLst>
                          </p:cTn>
                        </p:par>
                        <p:par>
                          <p:cTn id="14" fill="hold">
                            <p:stCondLst>
                              <p:cond delay="1250"/>
                            </p:stCondLst>
                            <p:childTnLst>
                              <p:par>
                                <p:cTn id="15" presetID="2" presetClass="entr" presetSubtype="4" fill="hold" nodeType="afterEffect">
                                  <p:stCondLst>
                                    <p:cond delay="0"/>
                                  </p:stCondLst>
                                  <p:childTnLst>
                                    <p:set>
                                      <p:cBhvr>
                                        <p:cTn id="16" dur="1" fill="hold">
                                          <p:stCondLst>
                                            <p:cond delay="0"/>
                                          </p:stCondLst>
                                        </p:cTn>
                                        <p:tgtEl>
                                          <p:spTgt spid="14"/>
                                        </p:tgtEl>
                                        <p:attrNameLst>
                                          <p:attrName>style.visibility</p:attrName>
                                        </p:attrNameLst>
                                      </p:cBhvr>
                                      <p:to>
                                        <p:strVal val="visible"/>
                                      </p:to>
                                    </p:set>
                                    <p:anim calcmode="lin" valueType="num">
                                      <p:cBhvr additive="base">
                                        <p:cTn id="17" dur="500" fill="hold"/>
                                        <p:tgtEl>
                                          <p:spTgt spid="14"/>
                                        </p:tgtEl>
                                        <p:attrNameLst>
                                          <p:attrName>ppt_x</p:attrName>
                                        </p:attrNameLst>
                                      </p:cBhvr>
                                      <p:tavLst>
                                        <p:tav tm="0">
                                          <p:val>
                                            <p:strVal val="#ppt_x"/>
                                          </p:val>
                                        </p:tav>
                                        <p:tav tm="100000">
                                          <p:val>
                                            <p:strVal val="#ppt_x"/>
                                          </p:val>
                                        </p:tav>
                                      </p:tavLst>
                                    </p:anim>
                                    <p:anim calcmode="lin" valueType="num">
                                      <p:cBhvr additive="base">
                                        <p:cTn id="18" dur="500" fill="hold"/>
                                        <p:tgtEl>
                                          <p:spTgt spid="14"/>
                                        </p:tgtEl>
                                        <p:attrNameLst>
                                          <p:attrName>ppt_y</p:attrName>
                                        </p:attrNameLst>
                                      </p:cBhvr>
                                      <p:tavLst>
                                        <p:tav tm="0">
                                          <p:val>
                                            <p:strVal val="1+#ppt_h/2"/>
                                          </p:val>
                                        </p:tav>
                                        <p:tav tm="100000">
                                          <p:val>
                                            <p:strVal val="#ppt_y"/>
                                          </p:val>
                                        </p:tav>
                                      </p:tavLst>
                                    </p:anim>
                                  </p:childTnLst>
                                </p:cTn>
                              </p:par>
                            </p:childTnLst>
                          </p:cTn>
                        </p:par>
                        <p:par>
                          <p:cTn id="19" fill="hold">
                            <p:stCondLst>
                              <p:cond delay="1750"/>
                            </p:stCondLst>
                            <p:childTnLst>
                              <p:par>
                                <p:cTn id="20" presetID="2" presetClass="entr" presetSubtype="4" fill="hold" nodeType="afterEffect">
                                  <p:stCondLst>
                                    <p:cond delay="0"/>
                                  </p:stCondLst>
                                  <p:childTnLst>
                                    <p:set>
                                      <p:cBhvr>
                                        <p:cTn id="21" dur="1" fill="hold">
                                          <p:stCondLst>
                                            <p:cond delay="0"/>
                                          </p:stCondLst>
                                        </p:cTn>
                                        <p:tgtEl>
                                          <p:spTgt spid="15"/>
                                        </p:tgtEl>
                                        <p:attrNameLst>
                                          <p:attrName>style.visibility</p:attrName>
                                        </p:attrNameLst>
                                      </p:cBhvr>
                                      <p:to>
                                        <p:strVal val="visible"/>
                                      </p:to>
                                    </p:set>
                                    <p:anim calcmode="lin" valueType="num">
                                      <p:cBhvr additive="base">
                                        <p:cTn id="22" dur="500" fill="hold"/>
                                        <p:tgtEl>
                                          <p:spTgt spid="15"/>
                                        </p:tgtEl>
                                        <p:attrNameLst>
                                          <p:attrName>ppt_x</p:attrName>
                                        </p:attrNameLst>
                                      </p:cBhvr>
                                      <p:tavLst>
                                        <p:tav tm="0">
                                          <p:val>
                                            <p:strVal val="#ppt_x"/>
                                          </p:val>
                                        </p:tav>
                                        <p:tav tm="100000">
                                          <p:val>
                                            <p:strVal val="#ppt_x"/>
                                          </p:val>
                                        </p:tav>
                                      </p:tavLst>
                                    </p:anim>
                                    <p:anim calcmode="lin" valueType="num">
                                      <p:cBhvr additive="base">
                                        <p:cTn id="23" dur="500" fill="hold"/>
                                        <p:tgtEl>
                                          <p:spTgt spid="15"/>
                                        </p:tgtEl>
                                        <p:attrNameLst>
                                          <p:attrName>ppt_y</p:attrName>
                                        </p:attrNameLst>
                                      </p:cBhvr>
                                      <p:tavLst>
                                        <p:tav tm="0">
                                          <p:val>
                                            <p:strVal val="1+#ppt_h/2"/>
                                          </p:val>
                                        </p:tav>
                                        <p:tav tm="100000">
                                          <p:val>
                                            <p:strVal val="#ppt_y"/>
                                          </p:val>
                                        </p:tav>
                                      </p:tavLst>
                                    </p:anim>
                                  </p:childTnLst>
                                </p:cTn>
                              </p:par>
                            </p:childTnLst>
                          </p:cTn>
                        </p:par>
                        <p:par>
                          <p:cTn id="24" fill="hold">
                            <p:stCondLst>
                              <p:cond delay="2250"/>
                            </p:stCondLst>
                            <p:childTnLst>
                              <p:par>
                                <p:cTn id="25" presetID="2" presetClass="entr" presetSubtype="4" fill="hold" nodeType="afterEffect">
                                  <p:stCondLst>
                                    <p:cond delay="0"/>
                                  </p:stCondLst>
                                  <p:childTnLst>
                                    <p:set>
                                      <p:cBhvr>
                                        <p:cTn id="26" dur="1" fill="hold">
                                          <p:stCondLst>
                                            <p:cond delay="0"/>
                                          </p:stCondLst>
                                        </p:cTn>
                                        <p:tgtEl>
                                          <p:spTgt spid="17"/>
                                        </p:tgtEl>
                                        <p:attrNameLst>
                                          <p:attrName>style.visibility</p:attrName>
                                        </p:attrNameLst>
                                      </p:cBhvr>
                                      <p:to>
                                        <p:strVal val="visible"/>
                                      </p:to>
                                    </p:set>
                                    <p:anim calcmode="lin" valueType="num">
                                      <p:cBhvr additive="base">
                                        <p:cTn id="27" dur="500" fill="hold"/>
                                        <p:tgtEl>
                                          <p:spTgt spid="17"/>
                                        </p:tgtEl>
                                        <p:attrNameLst>
                                          <p:attrName>ppt_x</p:attrName>
                                        </p:attrNameLst>
                                      </p:cBhvr>
                                      <p:tavLst>
                                        <p:tav tm="0">
                                          <p:val>
                                            <p:strVal val="#ppt_x"/>
                                          </p:val>
                                        </p:tav>
                                        <p:tav tm="100000">
                                          <p:val>
                                            <p:strVal val="#ppt_x"/>
                                          </p:val>
                                        </p:tav>
                                      </p:tavLst>
                                    </p:anim>
                                    <p:anim calcmode="lin" valueType="num">
                                      <p:cBhvr additive="base">
                                        <p:cTn id="28" dur="500" fill="hold"/>
                                        <p:tgtEl>
                                          <p:spTgt spid="17"/>
                                        </p:tgtEl>
                                        <p:attrNameLst>
                                          <p:attrName>ppt_y</p:attrName>
                                        </p:attrNameLst>
                                      </p:cBhvr>
                                      <p:tavLst>
                                        <p:tav tm="0">
                                          <p:val>
                                            <p:strVal val="1+#ppt_h/2"/>
                                          </p:val>
                                        </p:tav>
                                        <p:tav tm="100000">
                                          <p:val>
                                            <p:strVal val="#ppt_y"/>
                                          </p:val>
                                        </p:tav>
                                      </p:tavLst>
                                    </p:anim>
                                  </p:childTnLst>
                                </p:cTn>
                              </p:par>
                            </p:childTnLst>
                          </p:cTn>
                        </p:par>
                        <p:par>
                          <p:cTn id="29" fill="hold">
                            <p:stCondLst>
                              <p:cond delay="2750"/>
                            </p:stCondLst>
                            <p:childTnLst>
                              <p:par>
                                <p:cTn id="30" presetID="2" presetClass="entr" presetSubtype="4" fill="hold" nodeType="afterEffect">
                                  <p:stCondLst>
                                    <p:cond delay="0"/>
                                  </p:stCondLst>
                                  <p:childTnLst>
                                    <p:set>
                                      <p:cBhvr>
                                        <p:cTn id="31" dur="1" fill="hold">
                                          <p:stCondLst>
                                            <p:cond delay="0"/>
                                          </p:stCondLst>
                                        </p:cTn>
                                        <p:tgtEl>
                                          <p:spTgt spid="43"/>
                                        </p:tgtEl>
                                        <p:attrNameLst>
                                          <p:attrName>style.visibility</p:attrName>
                                        </p:attrNameLst>
                                      </p:cBhvr>
                                      <p:to>
                                        <p:strVal val="visible"/>
                                      </p:to>
                                    </p:set>
                                    <p:anim calcmode="lin" valueType="num">
                                      <p:cBhvr additive="base">
                                        <p:cTn id="32" dur="500" fill="hold"/>
                                        <p:tgtEl>
                                          <p:spTgt spid="43"/>
                                        </p:tgtEl>
                                        <p:attrNameLst>
                                          <p:attrName>ppt_x</p:attrName>
                                        </p:attrNameLst>
                                      </p:cBhvr>
                                      <p:tavLst>
                                        <p:tav tm="0">
                                          <p:val>
                                            <p:strVal val="#ppt_x"/>
                                          </p:val>
                                        </p:tav>
                                        <p:tav tm="100000">
                                          <p:val>
                                            <p:strVal val="#ppt_x"/>
                                          </p:val>
                                        </p:tav>
                                      </p:tavLst>
                                    </p:anim>
                                    <p:anim calcmode="lin" valueType="num">
                                      <p:cBhvr additive="base">
                                        <p:cTn id="33" dur="500" fill="hold"/>
                                        <p:tgtEl>
                                          <p:spTgt spid="43"/>
                                        </p:tgtEl>
                                        <p:attrNameLst>
                                          <p:attrName>ppt_y</p:attrName>
                                        </p:attrNameLst>
                                      </p:cBhvr>
                                      <p:tavLst>
                                        <p:tav tm="0">
                                          <p:val>
                                            <p:strVal val="1+#ppt_h/2"/>
                                          </p:val>
                                        </p:tav>
                                        <p:tav tm="100000">
                                          <p:val>
                                            <p:strVal val="#ppt_y"/>
                                          </p:val>
                                        </p:tav>
                                      </p:tavLst>
                                    </p:anim>
                                  </p:childTnLst>
                                </p:cTn>
                              </p:par>
                            </p:childTnLst>
                          </p:cTn>
                        </p:par>
                        <p:par>
                          <p:cTn id="34" fill="hold">
                            <p:stCondLst>
                              <p:cond delay="3250"/>
                            </p:stCondLst>
                            <p:childTnLst>
                              <p:par>
                                <p:cTn id="35" presetID="2" presetClass="entr" presetSubtype="4" fill="hold" nodeType="afterEffect">
                                  <p:stCondLst>
                                    <p:cond delay="0"/>
                                  </p:stCondLst>
                                  <p:childTnLst>
                                    <p:set>
                                      <p:cBhvr>
                                        <p:cTn id="36" dur="1" fill="hold">
                                          <p:stCondLst>
                                            <p:cond delay="0"/>
                                          </p:stCondLst>
                                        </p:cTn>
                                        <p:tgtEl>
                                          <p:spTgt spid="47"/>
                                        </p:tgtEl>
                                        <p:attrNameLst>
                                          <p:attrName>style.visibility</p:attrName>
                                        </p:attrNameLst>
                                      </p:cBhvr>
                                      <p:to>
                                        <p:strVal val="visible"/>
                                      </p:to>
                                    </p:set>
                                    <p:anim calcmode="lin" valueType="num">
                                      <p:cBhvr additive="base">
                                        <p:cTn id="37" dur="500" fill="hold"/>
                                        <p:tgtEl>
                                          <p:spTgt spid="47"/>
                                        </p:tgtEl>
                                        <p:attrNameLst>
                                          <p:attrName>ppt_x</p:attrName>
                                        </p:attrNameLst>
                                      </p:cBhvr>
                                      <p:tavLst>
                                        <p:tav tm="0">
                                          <p:val>
                                            <p:strVal val="#ppt_x"/>
                                          </p:val>
                                        </p:tav>
                                        <p:tav tm="100000">
                                          <p:val>
                                            <p:strVal val="#ppt_x"/>
                                          </p:val>
                                        </p:tav>
                                      </p:tavLst>
                                    </p:anim>
                                    <p:anim calcmode="lin" valueType="num">
                                      <p:cBhvr additive="base">
                                        <p:cTn id="38" dur="500" fill="hold"/>
                                        <p:tgtEl>
                                          <p:spTgt spid="47"/>
                                        </p:tgtEl>
                                        <p:attrNameLst>
                                          <p:attrName>ppt_y</p:attrName>
                                        </p:attrNameLst>
                                      </p:cBhvr>
                                      <p:tavLst>
                                        <p:tav tm="0">
                                          <p:val>
                                            <p:strVal val="1+#ppt_h/2"/>
                                          </p:val>
                                        </p:tav>
                                        <p:tav tm="100000">
                                          <p:val>
                                            <p:strVal val="#ppt_y"/>
                                          </p:val>
                                        </p:tav>
                                      </p:tavLst>
                                    </p:anim>
                                  </p:childTnLst>
                                </p:cTn>
                              </p:par>
                            </p:childTnLst>
                          </p:cTn>
                        </p:par>
                        <p:par>
                          <p:cTn id="39" fill="hold">
                            <p:stCondLst>
                              <p:cond delay="3750"/>
                            </p:stCondLst>
                            <p:childTnLst>
                              <p:par>
                                <p:cTn id="40" presetID="2" presetClass="entr" presetSubtype="4" fill="hold" grpId="0" nodeType="afterEffect">
                                  <p:stCondLst>
                                    <p:cond delay="0"/>
                                  </p:stCondLst>
                                  <p:childTnLst>
                                    <p:set>
                                      <p:cBhvr>
                                        <p:cTn id="41" dur="1" fill="hold">
                                          <p:stCondLst>
                                            <p:cond delay="0"/>
                                          </p:stCondLst>
                                        </p:cTn>
                                        <p:tgtEl>
                                          <p:spTgt spid="33"/>
                                        </p:tgtEl>
                                        <p:attrNameLst>
                                          <p:attrName>style.visibility</p:attrName>
                                        </p:attrNameLst>
                                      </p:cBhvr>
                                      <p:to>
                                        <p:strVal val="visible"/>
                                      </p:to>
                                    </p:set>
                                    <p:anim calcmode="lin" valueType="num">
                                      <p:cBhvr additive="base">
                                        <p:cTn id="42" dur="500" fill="hold"/>
                                        <p:tgtEl>
                                          <p:spTgt spid="33"/>
                                        </p:tgtEl>
                                        <p:attrNameLst>
                                          <p:attrName>ppt_x</p:attrName>
                                        </p:attrNameLst>
                                      </p:cBhvr>
                                      <p:tavLst>
                                        <p:tav tm="0">
                                          <p:val>
                                            <p:strVal val="#ppt_x"/>
                                          </p:val>
                                        </p:tav>
                                        <p:tav tm="100000">
                                          <p:val>
                                            <p:strVal val="#ppt_x"/>
                                          </p:val>
                                        </p:tav>
                                      </p:tavLst>
                                    </p:anim>
                                    <p:anim calcmode="lin" valueType="num">
                                      <p:cBhvr additive="base">
                                        <p:cTn id="43" dur="500" fill="hold"/>
                                        <p:tgtEl>
                                          <p:spTgt spid="33"/>
                                        </p:tgtEl>
                                        <p:attrNameLst>
                                          <p:attrName>ppt_y</p:attrName>
                                        </p:attrNameLst>
                                      </p:cBhvr>
                                      <p:tavLst>
                                        <p:tav tm="0">
                                          <p:val>
                                            <p:strVal val="1+#ppt_h/2"/>
                                          </p:val>
                                        </p:tav>
                                        <p:tav tm="100000">
                                          <p:val>
                                            <p:strVal val="#ppt_y"/>
                                          </p:val>
                                        </p:tav>
                                      </p:tavLst>
                                    </p:anim>
                                  </p:childTnLst>
                                </p:cTn>
                              </p:par>
                            </p:childTnLst>
                          </p:cTn>
                        </p:par>
                        <p:par>
                          <p:cTn id="44" fill="hold">
                            <p:stCondLst>
                              <p:cond delay="4250"/>
                            </p:stCondLst>
                            <p:childTnLst>
                              <p:par>
                                <p:cTn id="45" presetID="2" presetClass="entr" presetSubtype="4" fill="hold" grpId="0" nodeType="afterEffect">
                                  <p:stCondLst>
                                    <p:cond delay="0"/>
                                  </p:stCondLst>
                                  <p:childTnLst>
                                    <p:set>
                                      <p:cBhvr>
                                        <p:cTn id="46" dur="1" fill="hold">
                                          <p:stCondLst>
                                            <p:cond delay="0"/>
                                          </p:stCondLst>
                                        </p:cTn>
                                        <p:tgtEl>
                                          <p:spTgt spid="3"/>
                                        </p:tgtEl>
                                        <p:attrNameLst>
                                          <p:attrName>style.visibility</p:attrName>
                                        </p:attrNameLst>
                                      </p:cBhvr>
                                      <p:to>
                                        <p:strVal val="visible"/>
                                      </p:to>
                                    </p:set>
                                    <p:anim calcmode="lin" valueType="num">
                                      <p:cBhvr additive="base">
                                        <p:cTn id="47" dur="500" fill="hold"/>
                                        <p:tgtEl>
                                          <p:spTgt spid="3"/>
                                        </p:tgtEl>
                                        <p:attrNameLst>
                                          <p:attrName>ppt_x</p:attrName>
                                        </p:attrNameLst>
                                      </p:cBhvr>
                                      <p:tavLst>
                                        <p:tav tm="0">
                                          <p:val>
                                            <p:strVal val="#ppt_x"/>
                                          </p:val>
                                        </p:tav>
                                        <p:tav tm="100000">
                                          <p:val>
                                            <p:strVal val="#ppt_x"/>
                                          </p:val>
                                        </p:tav>
                                      </p:tavLst>
                                    </p:anim>
                                    <p:anim calcmode="lin" valueType="num">
                                      <p:cBhvr additive="base">
                                        <p:cTn id="48" dur="500" fill="hold"/>
                                        <p:tgtEl>
                                          <p:spTgt spid="3"/>
                                        </p:tgtEl>
                                        <p:attrNameLst>
                                          <p:attrName>ppt_y</p:attrName>
                                        </p:attrNameLst>
                                      </p:cBhvr>
                                      <p:tavLst>
                                        <p:tav tm="0">
                                          <p:val>
                                            <p:strVal val="1+#ppt_h/2"/>
                                          </p:val>
                                        </p:tav>
                                        <p:tav tm="100000">
                                          <p:val>
                                            <p:strVal val="#ppt_y"/>
                                          </p:val>
                                        </p:tav>
                                      </p:tavLst>
                                    </p:anim>
                                  </p:childTnLst>
                                </p:cTn>
                              </p:par>
                            </p:childTnLst>
                          </p:cTn>
                        </p:par>
                        <p:par>
                          <p:cTn id="49" fill="hold">
                            <p:stCondLst>
                              <p:cond delay="4750"/>
                            </p:stCondLst>
                            <p:childTnLst>
                              <p:par>
                                <p:cTn id="50" presetID="2" presetClass="entr" presetSubtype="4" fill="hold" grpId="0" nodeType="afterEffect">
                                  <p:stCondLst>
                                    <p:cond delay="0"/>
                                  </p:stCondLst>
                                  <p:childTnLst>
                                    <p:set>
                                      <p:cBhvr>
                                        <p:cTn id="51" dur="1" fill="hold">
                                          <p:stCondLst>
                                            <p:cond delay="0"/>
                                          </p:stCondLst>
                                        </p:cTn>
                                        <p:tgtEl>
                                          <p:spTgt spid="36"/>
                                        </p:tgtEl>
                                        <p:attrNameLst>
                                          <p:attrName>style.visibility</p:attrName>
                                        </p:attrNameLst>
                                      </p:cBhvr>
                                      <p:to>
                                        <p:strVal val="visible"/>
                                      </p:to>
                                    </p:set>
                                    <p:anim calcmode="lin" valueType="num">
                                      <p:cBhvr additive="base">
                                        <p:cTn id="52" dur="500" fill="hold"/>
                                        <p:tgtEl>
                                          <p:spTgt spid="36"/>
                                        </p:tgtEl>
                                        <p:attrNameLst>
                                          <p:attrName>ppt_x</p:attrName>
                                        </p:attrNameLst>
                                      </p:cBhvr>
                                      <p:tavLst>
                                        <p:tav tm="0">
                                          <p:val>
                                            <p:strVal val="#ppt_x"/>
                                          </p:val>
                                        </p:tav>
                                        <p:tav tm="100000">
                                          <p:val>
                                            <p:strVal val="#ppt_x"/>
                                          </p:val>
                                        </p:tav>
                                      </p:tavLst>
                                    </p:anim>
                                    <p:anim calcmode="lin" valueType="num">
                                      <p:cBhvr additive="base">
                                        <p:cTn id="53" dur="500" fill="hold"/>
                                        <p:tgtEl>
                                          <p:spTgt spid="36"/>
                                        </p:tgtEl>
                                        <p:attrNameLst>
                                          <p:attrName>ppt_y</p:attrName>
                                        </p:attrNameLst>
                                      </p:cBhvr>
                                      <p:tavLst>
                                        <p:tav tm="0">
                                          <p:val>
                                            <p:strVal val="1+#ppt_h/2"/>
                                          </p:val>
                                        </p:tav>
                                        <p:tav tm="100000">
                                          <p:val>
                                            <p:strVal val="#ppt_y"/>
                                          </p:val>
                                        </p:tav>
                                      </p:tavLst>
                                    </p:anim>
                                  </p:childTnLst>
                                </p:cTn>
                              </p:par>
                            </p:childTnLst>
                          </p:cTn>
                        </p:par>
                        <p:par>
                          <p:cTn id="54" fill="hold">
                            <p:stCondLst>
                              <p:cond delay="5250"/>
                            </p:stCondLst>
                            <p:childTnLst>
                              <p:par>
                                <p:cTn id="55" presetID="2" presetClass="entr" presetSubtype="4" fill="hold" grpId="0" nodeType="afterEffect">
                                  <p:stCondLst>
                                    <p:cond delay="0"/>
                                  </p:stCondLst>
                                  <p:childTnLst>
                                    <p:set>
                                      <p:cBhvr>
                                        <p:cTn id="56" dur="1" fill="hold">
                                          <p:stCondLst>
                                            <p:cond delay="0"/>
                                          </p:stCondLst>
                                        </p:cTn>
                                        <p:tgtEl>
                                          <p:spTgt spid="37"/>
                                        </p:tgtEl>
                                        <p:attrNameLst>
                                          <p:attrName>style.visibility</p:attrName>
                                        </p:attrNameLst>
                                      </p:cBhvr>
                                      <p:to>
                                        <p:strVal val="visible"/>
                                      </p:to>
                                    </p:set>
                                    <p:anim calcmode="lin" valueType="num">
                                      <p:cBhvr additive="base">
                                        <p:cTn id="57" dur="500" fill="hold"/>
                                        <p:tgtEl>
                                          <p:spTgt spid="37"/>
                                        </p:tgtEl>
                                        <p:attrNameLst>
                                          <p:attrName>ppt_x</p:attrName>
                                        </p:attrNameLst>
                                      </p:cBhvr>
                                      <p:tavLst>
                                        <p:tav tm="0">
                                          <p:val>
                                            <p:strVal val="#ppt_x"/>
                                          </p:val>
                                        </p:tav>
                                        <p:tav tm="100000">
                                          <p:val>
                                            <p:strVal val="#ppt_x"/>
                                          </p:val>
                                        </p:tav>
                                      </p:tavLst>
                                    </p:anim>
                                    <p:anim calcmode="lin" valueType="num">
                                      <p:cBhvr additive="base">
                                        <p:cTn id="58" dur="500" fill="hold"/>
                                        <p:tgtEl>
                                          <p:spTgt spid="37"/>
                                        </p:tgtEl>
                                        <p:attrNameLst>
                                          <p:attrName>ppt_y</p:attrName>
                                        </p:attrNameLst>
                                      </p:cBhvr>
                                      <p:tavLst>
                                        <p:tav tm="0">
                                          <p:val>
                                            <p:strVal val="1+#ppt_h/2"/>
                                          </p:val>
                                        </p:tav>
                                        <p:tav tm="100000">
                                          <p:val>
                                            <p:strVal val="#ppt_y"/>
                                          </p:val>
                                        </p:tav>
                                      </p:tavLst>
                                    </p:anim>
                                  </p:childTnLst>
                                </p:cTn>
                              </p:par>
                            </p:childTnLst>
                          </p:cTn>
                        </p:par>
                        <p:par>
                          <p:cTn id="59" fill="hold">
                            <p:stCondLst>
                              <p:cond delay="5750"/>
                            </p:stCondLst>
                            <p:childTnLst>
                              <p:par>
                                <p:cTn id="60" presetID="2" presetClass="entr" presetSubtype="4" fill="hold" grpId="0" nodeType="afterEffect">
                                  <p:stCondLst>
                                    <p:cond delay="0"/>
                                  </p:stCondLst>
                                  <p:childTnLst>
                                    <p:set>
                                      <p:cBhvr>
                                        <p:cTn id="61" dur="1" fill="hold">
                                          <p:stCondLst>
                                            <p:cond delay="0"/>
                                          </p:stCondLst>
                                        </p:cTn>
                                        <p:tgtEl>
                                          <p:spTgt spid="49"/>
                                        </p:tgtEl>
                                        <p:attrNameLst>
                                          <p:attrName>style.visibility</p:attrName>
                                        </p:attrNameLst>
                                      </p:cBhvr>
                                      <p:to>
                                        <p:strVal val="visible"/>
                                      </p:to>
                                    </p:set>
                                    <p:anim calcmode="lin" valueType="num">
                                      <p:cBhvr additive="base">
                                        <p:cTn id="62" dur="500" fill="hold"/>
                                        <p:tgtEl>
                                          <p:spTgt spid="49"/>
                                        </p:tgtEl>
                                        <p:attrNameLst>
                                          <p:attrName>ppt_x</p:attrName>
                                        </p:attrNameLst>
                                      </p:cBhvr>
                                      <p:tavLst>
                                        <p:tav tm="0">
                                          <p:val>
                                            <p:strVal val="#ppt_x"/>
                                          </p:val>
                                        </p:tav>
                                        <p:tav tm="100000">
                                          <p:val>
                                            <p:strVal val="#ppt_x"/>
                                          </p:val>
                                        </p:tav>
                                      </p:tavLst>
                                    </p:anim>
                                    <p:anim calcmode="lin" valueType="num">
                                      <p:cBhvr additive="base">
                                        <p:cTn id="63" dur="500" fill="hold"/>
                                        <p:tgtEl>
                                          <p:spTgt spid="49"/>
                                        </p:tgtEl>
                                        <p:attrNameLst>
                                          <p:attrName>ppt_y</p:attrName>
                                        </p:attrNameLst>
                                      </p:cBhvr>
                                      <p:tavLst>
                                        <p:tav tm="0">
                                          <p:val>
                                            <p:strVal val="1+#ppt_h/2"/>
                                          </p:val>
                                        </p:tav>
                                        <p:tav tm="100000">
                                          <p:val>
                                            <p:strVal val="#ppt_y"/>
                                          </p:val>
                                        </p:tav>
                                      </p:tavLst>
                                    </p:anim>
                                  </p:childTnLst>
                                </p:cTn>
                              </p:par>
                            </p:childTnLst>
                          </p:cTn>
                        </p:par>
                        <p:par>
                          <p:cTn id="64" fill="hold">
                            <p:stCondLst>
                              <p:cond delay="6250"/>
                            </p:stCondLst>
                            <p:childTnLst>
                              <p:par>
                                <p:cTn id="65" presetID="2" presetClass="entr" presetSubtype="4" fill="hold" grpId="0" nodeType="afterEffect">
                                  <p:stCondLst>
                                    <p:cond delay="0"/>
                                  </p:stCondLst>
                                  <p:childTnLst>
                                    <p:set>
                                      <p:cBhvr>
                                        <p:cTn id="66" dur="1" fill="hold">
                                          <p:stCondLst>
                                            <p:cond delay="0"/>
                                          </p:stCondLst>
                                        </p:cTn>
                                        <p:tgtEl>
                                          <p:spTgt spid="50"/>
                                        </p:tgtEl>
                                        <p:attrNameLst>
                                          <p:attrName>style.visibility</p:attrName>
                                        </p:attrNameLst>
                                      </p:cBhvr>
                                      <p:to>
                                        <p:strVal val="visible"/>
                                      </p:to>
                                    </p:set>
                                    <p:anim calcmode="lin" valueType="num">
                                      <p:cBhvr additive="base">
                                        <p:cTn id="67" dur="500" fill="hold"/>
                                        <p:tgtEl>
                                          <p:spTgt spid="50"/>
                                        </p:tgtEl>
                                        <p:attrNameLst>
                                          <p:attrName>ppt_x</p:attrName>
                                        </p:attrNameLst>
                                      </p:cBhvr>
                                      <p:tavLst>
                                        <p:tav tm="0">
                                          <p:val>
                                            <p:strVal val="#ppt_x"/>
                                          </p:val>
                                        </p:tav>
                                        <p:tav tm="100000">
                                          <p:val>
                                            <p:strVal val="#ppt_x"/>
                                          </p:val>
                                        </p:tav>
                                      </p:tavLst>
                                    </p:anim>
                                    <p:anim calcmode="lin" valueType="num">
                                      <p:cBhvr additive="base">
                                        <p:cTn id="68" dur="500" fill="hold"/>
                                        <p:tgtEl>
                                          <p:spTgt spid="50"/>
                                        </p:tgtEl>
                                        <p:attrNameLst>
                                          <p:attrName>ppt_y</p:attrName>
                                        </p:attrNameLst>
                                      </p:cBhvr>
                                      <p:tavLst>
                                        <p:tav tm="0">
                                          <p:val>
                                            <p:strVal val="1+#ppt_h/2"/>
                                          </p:val>
                                        </p:tav>
                                        <p:tav tm="100000">
                                          <p:val>
                                            <p:strVal val="#ppt_y"/>
                                          </p:val>
                                        </p:tav>
                                      </p:tavLst>
                                    </p:anim>
                                  </p:childTnLst>
                                </p:cTn>
                              </p:par>
                            </p:childTnLst>
                          </p:cTn>
                        </p:par>
                        <p:par>
                          <p:cTn id="69" fill="hold">
                            <p:stCondLst>
                              <p:cond delay="6750"/>
                            </p:stCondLst>
                            <p:childTnLst>
                              <p:par>
                                <p:cTn id="70" presetID="2" presetClass="entr" presetSubtype="4" fill="hold" nodeType="afterEffect">
                                  <p:stCondLst>
                                    <p:cond delay="0"/>
                                  </p:stCondLst>
                                  <p:childTnLst>
                                    <p:set>
                                      <p:cBhvr>
                                        <p:cTn id="71" dur="1" fill="hold">
                                          <p:stCondLst>
                                            <p:cond delay="0"/>
                                          </p:stCondLst>
                                        </p:cTn>
                                        <p:tgtEl>
                                          <p:spTgt spid="20"/>
                                        </p:tgtEl>
                                        <p:attrNameLst>
                                          <p:attrName>style.visibility</p:attrName>
                                        </p:attrNameLst>
                                      </p:cBhvr>
                                      <p:to>
                                        <p:strVal val="visible"/>
                                      </p:to>
                                    </p:set>
                                    <p:anim calcmode="lin" valueType="num">
                                      <p:cBhvr additive="base">
                                        <p:cTn id="72" dur="500" fill="hold"/>
                                        <p:tgtEl>
                                          <p:spTgt spid="20"/>
                                        </p:tgtEl>
                                        <p:attrNameLst>
                                          <p:attrName>ppt_x</p:attrName>
                                        </p:attrNameLst>
                                      </p:cBhvr>
                                      <p:tavLst>
                                        <p:tav tm="0">
                                          <p:val>
                                            <p:strVal val="#ppt_x"/>
                                          </p:val>
                                        </p:tav>
                                        <p:tav tm="100000">
                                          <p:val>
                                            <p:strVal val="#ppt_x"/>
                                          </p:val>
                                        </p:tav>
                                      </p:tavLst>
                                    </p:anim>
                                    <p:anim calcmode="lin" valueType="num">
                                      <p:cBhvr additive="base">
                                        <p:cTn id="73" dur="500" fill="hold"/>
                                        <p:tgtEl>
                                          <p:spTgt spid="20"/>
                                        </p:tgtEl>
                                        <p:attrNameLst>
                                          <p:attrName>ppt_y</p:attrName>
                                        </p:attrNameLst>
                                      </p:cBhvr>
                                      <p:tavLst>
                                        <p:tav tm="0">
                                          <p:val>
                                            <p:strVal val="1+#ppt_h/2"/>
                                          </p:val>
                                        </p:tav>
                                        <p:tav tm="100000">
                                          <p:val>
                                            <p:strVal val="#ppt_y"/>
                                          </p:val>
                                        </p:tav>
                                      </p:tavLst>
                                    </p:anim>
                                  </p:childTnLst>
                                </p:cTn>
                              </p:par>
                            </p:childTnLst>
                          </p:cTn>
                        </p:par>
                        <p:par>
                          <p:cTn id="74" fill="hold">
                            <p:stCondLst>
                              <p:cond delay="7250"/>
                            </p:stCondLst>
                            <p:childTnLst>
                              <p:par>
                                <p:cTn id="75" presetID="2" presetClass="entr" presetSubtype="4" fill="hold" nodeType="afterEffect">
                                  <p:stCondLst>
                                    <p:cond delay="0"/>
                                  </p:stCondLst>
                                  <p:childTnLst>
                                    <p:set>
                                      <p:cBhvr>
                                        <p:cTn id="76" dur="1" fill="hold">
                                          <p:stCondLst>
                                            <p:cond delay="0"/>
                                          </p:stCondLst>
                                        </p:cTn>
                                        <p:tgtEl>
                                          <p:spTgt spid="16"/>
                                        </p:tgtEl>
                                        <p:attrNameLst>
                                          <p:attrName>style.visibility</p:attrName>
                                        </p:attrNameLst>
                                      </p:cBhvr>
                                      <p:to>
                                        <p:strVal val="visible"/>
                                      </p:to>
                                    </p:set>
                                    <p:anim calcmode="lin" valueType="num">
                                      <p:cBhvr additive="base">
                                        <p:cTn id="77" dur="500" fill="hold"/>
                                        <p:tgtEl>
                                          <p:spTgt spid="16"/>
                                        </p:tgtEl>
                                        <p:attrNameLst>
                                          <p:attrName>ppt_x</p:attrName>
                                        </p:attrNameLst>
                                      </p:cBhvr>
                                      <p:tavLst>
                                        <p:tav tm="0">
                                          <p:val>
                                            <p:strVal val="#ppt_x"/>
                                          </p:val>
                                        </p:tav>
                                        <p:tav tm="100000">
                                          <p:val>
                                            <p:strVal val="#ppt_x"/>
                                          </p:val>
                                        </p:tav>
                                      </p:tavLst>
                                    </p:anim>
                                    <p:anim calcmode="lin" valueType="num">
                                      <p:cBhvr additive="base">
                                        <p:cTn id="78" dur="500" fill="hold"/>
                                        <p:tgtEl>
                                          <p:spTgt spid="16"/>
                                        </p:tgtEl>
                                        <p:attrNameLst>
                                          <p:attrName>ppt_y</p:attrName>
                                        </p:attrNameLst>
                                      </p:cBhvr>
                                      <p:tavLst>
                                        <p:tav tm="0">
                                          <p:val>
                                            <p:strVal val="1+#ppt_h/2"/>
                                          </p:val>
                                        </p:tav>
                                        <p:tav tm="100000">
                                          <p:val>
                                            <p:strVal val="#ppt_y"/>
                                          </p:val>
                                        </p:tav>
                                      </p:tavLst>
                                    </p:anim>
                                  </p:childTnLst>
                                </p:cTn>
                              </p:par>
                            </p:childTnLst>
                          </p:cTn>
                        </p:par>
                        <p:par>
                          <p:cTn id="79" fill="hold">
                            <p:stCondLst>
                              <p:cond delay="7750"/>
                            </p:stCondLst>
                            <p:childTnLst>
                              <p:par>
                                <p:cTn id="80" presetID="2" presetClass="entr" presetSubtype="4" fill="hold" nodeType="afterEffect">
                                  <p:stCondLst>
                                    <p:cond delay="0"/>
                                  </p:stCondLst>
                                  <p:childTnLst>
                                    <p:set>
                                      <p:cBhvr>
                                        <p:cTn id="81" dur="1" fill="hold">
                                          <p:stCondLst>
                                            <p:cond delay="0"/>
                                          </p:stCondLst>
                                        </p:cTn>
                                        <p:tgtEl>
                                          <p:spTgt spid="13"/>
                                        </p:tgtEl>
                                        <p:attrNameLst>
                                          <p:attrName>style.visibility</p:attrName>
                                        </p:attrNameLst>
                                      </p:cBhvr>
                                      <p:to>
                                        <p:strVal val="visible"/>
                                      </p:to>
                                    </p:set>
                                    <p:anim calcmode="lin" valueType="num">
                                      <p:cBhvr additive="base">
                                        <p:cTn id="82" dur="500" fill="hold"/>
                                        <p:tgtEl>
                                          <p:spTgt spid="13"/>
                                        </p:tgtEl>
                                        <p:attrNameLst>
                                          <p:attrName>ppt_x</p:attrName>
                                        </p:attrNameLst>
                                      </p:cBhvr>
                                      <p:tavLst>
                                        <p:tav tm="0">
                                          <p:val>
                                            <p:strVal val="#ppt_x"/>
                                          </p:val>
                                        </p:tav>
                                        <p:tav tm="100000">
                                          <p:val>
                                            <p:strVal val="#ppt_x"/>
                                          </p:val>
                                        </p:tav>
                                      </p:tavLst>
                                    </p:anim>
                                    <p:anim calcmode="lin" valueType="num">
                                      <p:cBhvr additive="base">
                                        <p:cTn id="83" dur="500" fill="hold"/>
                                        <p:tgtEl>
                                          <p:spTgt spid="13"/>
                                        </p:tgtEl>
                                        <p:attrNameLst>
                                          <p:attrName>ppt_y</p:attrName>
                                        </p:attrNameLst>
                                      </p:cBhvr>
                                      <p:tavLst>
                                        <p:tav tm="0">
                                          <p:val>
                                            <p:strVal val="1+#ppt_h/2"/>
                                          </p:val>
                                        </p:tav>
                                        <p:tav tm="100000">
                                          <p:val>
                                            <p:strVal val="#ppt_y"/>
                                          </p:val>
                                        </p:tav>
                                      </p:tavLst>
                                    </p:anim>
                                  </p:childTnLst>
                                </p:cTn>
                              </p:par>
                            </p:childTnLst>
                          </p:cTn>
                        </p:par>
                        <p:par>
                          <p:cTn id="84" fill="hold">
                            <p:stCondLst>
                              <p:cond delay="8250"/>
                            </p:stCondLst>
                            <p:childTnLst>
                              <p:par>
                                <p:cTn id="85" presetID="2" presetClass="entr" presetSubtype="4" fill="hold" nodeType="afterEffect">
                                  <p:stCondLst>
                                    <p:cond delay="0"/>
                                  </p:stCondLst>
                                  <p:childTnLst>
                                    <p:set>
                                      <p:cBhvr>
                                        <p:cTn id="86" dur="1" fill="hold">
                                          <p:stCondLst>
                                            <p:cond delay="0"/>
                                          </p:stCondLst>
                                        </p:cTn>
                                        <p:tgtEl>
                                          <p:spTgt spid="19"/>
                                        </p:tgtEl>
                                        <p:attrNameLst>
                                          <p:attrName>style.visibility</p:attrName>
                                        </p:attrNameLst>
                                      </p:cBhvr>
                                      <p:to>
                                        <p:strVal val="visible"/>
                                      </p:to>
                                    </p:set>
                                    <p:anim calcmode="lin" valueType="num">
                                      <p:cBhvr additive="base">
                                        <p:cTn id="87" dur="500" fill="hold"/>
                                        <p:tgtEl>
                                          <p:spTgt spid="19"/>
                                        </p:tgtEl>
                                        <p:attrNameLst>
                                          <p:attrName>ppt_x</p:attrName>
                                        </p:attrNameLst>
                                      </p:cBhvr>
                                      <p:tavLst>
                                        <p:tav tm="0">
                                          <p:val>
                                            <p:strVal val="#ppt_x"/>
                                          </p:val>
                                        </p:tav>
                                        <p:tav tm="100000">
                                          <p:val>
                                            <p:strVal val="#ppt_x"/>
                                          </p:val>
                                        </p:tav>
                                      </p:tavLst>
                                    </p:anim>
                                    <p:anim calcmode="lin" valueType="num">
                                      <p:cBhvr additive="base">
                                        <p:cTn id="88" dur="500" fill="hold"/>
                                        <p:tgtEl>
                                          <p:spTgt spid="19"/>
                                        </p:tgtEl>
                                        <p:attrNameLst>
                                          <p:attrName>ppt_y</p:attrName>
                                        </p:attrNameLst>
                                      </p:cBhvr>
                                      <p:tavLst>
                                        <p:tav tm="0">
                                          <p:val>
                                            <p:strVal val="1+#ppt_h/2"/>
                                          </p:val>
                                        </p:tav>
                                        <p:tav tm="100000">
                                          <p:val>
                                            <p:strVal val="#ppt_y"/>
                                          </p:val>
                                        </p:tav>
                                      </p:tavLst>
                                    </p:anim>
                                  </p:childTnLst>
                                </p:cTn>
                              </p:par>
                            </p:childTnLst>
                          </p:cTn>
                        </p:par>
                        <p:par>
                          <p:cTn id="89" fill="hold">
                            <p:stCondLst>
                              <p:cond delay="8750"/>
                            </p:stCondLst>
                            <p:childTnLst>
                              <p:par>
                                <p:cTn id="90" presetID="2" presetClass="entr" presetSubtype="4" fill="hold" nodeType="afterEffect">
                                  <p:stCondLst>
                                    <p:cond delay="0"/>
                                  </p:stCondLst>
                                  <p:childTnLst>
                                    <p:set>
                                      <p:cBhvr>
                                        <p:cTn id="91" dur="1" fill="hold">
                                          <p:stCondLst>
                                            <p:cond delay="0"/>
                                          </p:stCondLst>
                                        </p:cTn>
                                        <p:tgtEl>
                                          <p:spTgt spid="45"/>
                                        </p:tgtEl>
                                        <p:attrNameLst>
                                          <p:attrName>style.visibility</p:attrName>
                                        </p:attrNameLst>
                                      </p:cBhvr>
                                      <p:to>
                                        <p:strVal val="visible"/>
                                      </p:to>
                                    </p:set>
                                    <p:anim calcmode="lin" valueType="num">
                                      <p:cBhvr additive="base">
                                        <p:cTn id="92" dur="500" fill="hold"/>
                                        <p:tgtEl>
                                          <p:spTgt spid="45"/>
                                        </p:tgtEl>
                                        <p:attrNameLst>
                                          <p:attrName>ppt_x</p:attrName>
                                        </p:attrNameLst>
                                      </p:cBhvr>
                                      <p:tavLst>
                                        <p:tav tm="0">
                                          <p:val>
                                            <p:strVal val="#ppt_x"/>
                                          </p:val>
                                        </p:tav>
                                        <p:tav tm="100000">
                                          <p:val>
                                            <p:strVal val="#ppt_x"/>
                                          </p:val>
                                        </p:tav>
                                      </p:tavLst>
                                    </p:anim>
                                    <p:anim calcmode="lin" valueType="num">
                                      <p:cBhvr additive="base">
                                        <p:cTn id="93" dur="500" fill="hold"/>
                                        <p:tgtEl>
                                          <p:spTgt spid="45"/>
                                        </p:tgtEl>
                                        <p:attrNameLst>
                                          <p:attrName>ppt_y</p:attrName>
                                        </p:attrNameLst>
                                      </p:cBhvr>
                                      <p:tavLst>
                                        <p:tav tm="0">
                                          <p:val>
                                            <p:strVal val="1+#ppt_h/2"/>
                                          </p:val>
                                        </p:tav>
                                        <p:tav tm="100000">
                                          <p:val>
                                            <p:strVal val="#ppt_y"/>
                                          </p:val>
                                        </p:tav>
                                      </p:tavLst>
                                    </p:anim>
                                  </p:childTnLst>
                                </p:cTn>
                              </p:par>
                            </p:childTnLst>
                          </p:cTn>
                        </p:par>
                        <p:par>
                          <p:cTn id="94" fill="hold">
                            <p:stCondLst>
                              <p:cond delay="9250"/>
                            </p:stCondLst>
                            <p:childTnLst>
                              <p:par>
                                <p:cTn id="95" presetID="2" presetClass="entr" presetSubtype="4" fill="hold" nodeType="afterEffect">
                                  <p:stCondLst>
                                    <p:cond delay="0"/>
                                  </p:stCondLst>
                                  <p:childTnLst>
                                    <p:set>
                                      <p:cBhvr>
                                        <p:cTn id="96" dur="1" fill="hold">
                                          <p:stCondLst>
                                            <p:cond delay="0"/>
                                          </p:stCondLst>
                                        </p:cTn>
                                        <p:tgtEl>
                                          <p:spTgt spid="44"/>
                                        </p:tgtEl>
                                        <p:attrNameLst>
                                          <p:attrName>style.visibility</p:attrName>
                                        </p:attrNameLst>
                                      </p:cBhvr>
                                      <p:to>
                                        <p:strVal val="visible"/>
                                      </p:to>
                                    </p:set>
                                    <p:anim calcmode="lin" valueType="num">
                                      <p:cBhvr additive="base">
                                        <p:cTn id="97" dur="500" fill="hold"/>
                                        <p:tgtEl>
                                          <p:spTgt spid="44"/>
                                        </p:tgtEl>
                                        <p:attrNameLst>
                                          <p:attrName>ppt_x</p:attrName>
                                        </p:attrNameLst>
                                      </p:cBhvr>
                                      <p:tavLst>
                                        <p:tav tm="0">
                                          <p:val>
                                            <p:strVal val="#ppt_x"/>
                                          </p:val>
                                        </p:tav>
                                        <p:tav tm="100000">
                                          <p:val>
                                            <p:strVal val="#ppt_x"/>
                                          </p:val>
                                        </p:tav>
                                      </p:tavLst>
                                    </p:anim>
                                    <p:anim calcmode="lin" valueType="num">
                                      <p:cBhvr additive="base">
                                        <p:cTn id="98" dur="500" fill="hold"/>
                                        <p:tgtEl>
                                          <p:spTgt spid="44"/>
                                        </p:tgtEl>
                                        <p:attrNameLst>
                                          <p:attrName>ppt_y</p:attrName>
                                        </p:attrNameLst>
                                      </p:cBhvr>
                                      <p:tavLst>
                                        <p:tav tm="0">
                                          <p:val>
                                            <p:strVal val="1+#ppt_h/2"/>
                                          </p:val>
                                        </p:tav>
                                        <p:tav tm="100000">
                                          <p:val>
                                            <p:strVal val="#ppt_y"/>
                                          </p:val>
                                        </p:tav>
                                      </p:tavLst>
                                    </p:anim>
                                  </p:childTnLst>
                                </p:cTn>
                              </p:par>
                            </p:childTnLst>
                          </p:cTn>
                        </p:par>
                        <p:par>
                          <p:cTn id="99" fill="hold">
                            <p:stCondLst>
                              <p:cond delay="9750"/>
                            </p:stCondLst>
                            <p:childTnLst>
                              <p:par>
                                <p:cTn id="100" presetID="2" presetClass="entr" presetSubtype="4" fill="hold" grpId="0" nodeType="afterEffect">
                                  <p:stCondLst>
                                    <p:cond delay="0"/>
                                  </p:stCondLst>
                                  <p:childTnLst>
                                    <p:set>
                                      <p:cBhvr>
                                        <p:cTn id="101" dur="1" fill="hold">
                                          <p:stCondLst>
                                            <p:cond delay="0"/>
                                          </p:stCondLst>
                                        </p:cTn>
                                        <p:tgtEl>
                                          <p:spTgt spid="34"/>
                                        </p:tgtEl>
                                        <p:attrNameLst>
                                          <p:attrName>style.visibility</p:attrName>
                                        </p:attrNameLst>
                                      </p:cBhvr>
                                      <p:to>
                                        <p:strVal val="visible"/>
                                      </p:to>
                                    </p:set>
                                    <p:anim calcmode="lin" valueType="num">
                                      <p:cBhvr additive="base">
                                        <p:cTn id="102" dur="500" fill="hold"/>
                                        <p:tgtEl>
                                          <p:spTgt spid="34"/>
                                        </p:tgtEl>
                                        <p:attrNameLst>
                                          <p:attrName>ppt_x</p:attrName>
                                        </p:attrNameLst>
                                      </p:cBhvr>
                                      <p:tavLst>
                                        <p:tav tm="0">
                                          <p:val>
                                            <p:strVal val="#ppt_x"/>
                                          </p:val>
                                        </p:tav>
                                        <p:tav tm="100000">
                                          <p:val>
                                            <p:strVal val="#ppt_x"/>
                                          </p:val>
                                        </p:tav>
                                      </p:tavLst>
                                    </p:anim>
                                    <p:anim calcmode="lin" valueType="num">
                                      <p:cBhvr additive="base">
                                        <p:cTn id="103" dur="500" fill="hold"/>
                                        <p:tgtEl>
                                          <p:spTgt spid="34"/>
                                        </p:tgtEl>
                                        <p:attrNameLst>
                                          <p:attrName>ppt_y</p:attrName>
                                        </p:attrNameLst>
                                      </p:cBhvr>
                                      <p:tavLst>
                                        <p:tav tm="0">
                                          <p:val>
                                            <p:strVal val="1+#ppt_h/2"/>
                                          </p:val>
                                        </p:tav>
                                        <p:tav tm="100000">
                                          <p:val>
                                            <p:strVal val="#ppt_y"/>
                                          </p:val>
                                        </p:tav>
                                      </p:tavLst>
                                    </p:anim>
                                  </p:childTnLst>
                                </p:cTn>
                              </p:par>
                            </p:childTnLst>
                          </p:cTn>
                        </p:par>
                        <p:par>
                          <p:cTn id="104" fill="hold">
                            <p:stCondLst>
                              <p:cond delay="10250"/>
                            </p:stCondLst>
                            <p:childTnLst>
                              <p:par>
                                <p:cTn id="105" presetID="2" presetClass="entr" presetSubtype="4" fill="hold" grpId="0" nodeType="afterEffect">
                                  <p:stCondLst>
                                    <p:cond delay="0"/>
                                  </p:stCondLst>
                                  <p:childTnLst>
                                    <p:set>
                                      <p:cBhvr>
                                        <p:cTn id="106" dur="1" fill="hold">
                                          <p:stCondLst>
                                            <p:cond delay="0"/>
                                          </p:stCondLst>
                                        </p:cTn>
                                        <p:tgtEl>
                                          <p:spTgt spid="35"/>
                                        </p:tgtEl>
                                        <p:attrNameLst>
                                          <p:attrName>style.visibility</p:attrName>
                                        </p:attrNameLst>
                                      </p:cBhvr>
                                      <p:to>
                                        <p:strVal val="visible"/>
                                      </p:to>
                                    </p:set>
                                    <p:anim calcmode="lin" valueType="num">
                                      <p:cBhvr additive="base">
                                        <p:cTn id="107" dur="500" fill="hold"/>
                                        <p:tgtEl>
                                          <p:spTgt spid="35"/>
                                        </p:tgtEl>
                                        <p:attrNameLst>
                                          <p:attrName>ppt_x</p:attrName>
                                        </p:attrNameLst>
                                      </p:cBhvr>
                                      <p:tavLst>
                                        <p:tav tm="0">
                                          <p:val>
                                            <p:strVal val="#ppt_x"/>
                                          </p:val>
                                        </p:tav>
                                        <p:tav tm="100000">
                                          <p:val>
                                            <p:strVal val="#ppt_x"/>
                                          </p:val>
                                        </p:tav>
                                      </p:tavLst>
                                    </p:anim>
                                    <p:anim calcmode="lin" valueType="num">
                                      <p:cBhvr additive="base">
                                        <p:cTn id="108" dur="500" fill="hold"/>
                                        <p:tgtEl>
                                          <p:spTgt spid="35"/>
                                        </p:tgtEl>
                                        <p:attrNameLst>
                                          <p:attrName>ppt_y</p:attrName>
                                        </p:attrNameLst>
                                      </p:cBhvr>
                                      <p:tavLst>
                                        <p:tav tm="0">
                                          <p:val>
                                            <p:strVal val="1+#ppt_h/2"/>
                                          </p:val>
                                        </p:tav>
                                        <p:tav tm="100000">
                                          <p:val>
                                            <p:strVal val="#ppt_y"/>
                                          </p:val>
                                        </p:tav>
                                      </p:tavLst>
                                    </p:anim>
                                  </p:childTnLst>
                                </p:cTn>
                              </p:par>
                            </p:childTnLst>
                          </p:cTn>
                        </p:par>
                        <p:par>
                          <p:cTn id="109" fill="hold">
                            <p:stCondLst>
                              <p:cond delay="10750"/>
                            </p:stCondLst>
                            <p:childTnLst>
                              <p:par>
                                <p:cTn id="110" presetID="2" presetClass="entr" presetSubtype="4" fill="hold" grpId="0" nodeType="afterEffect">
                                  <p:stCondLst>
                                    <p:cond delay="0"/>
                                  </p:stCondLst>
                                  <p:childTnLst>
                                    <p:set>
                                      <p:cBhvr>
                                        <p:cTn id="111" dur="1" fill="hold">
                                          <p:stCondLst>
                                            <p:cond delay="0"/>
                                          </p:stCondLst>
                                        </p:cTn>
                                        <p:tgtEl>
                                          <p:spTgt spid="38"/>
                                        </p:tgtEl>
                                        <p:attrNameLst>
                                          <p:attrName>style.visibility</p:attrName>
                                        </p:attrNameLst>
                                      </p:cBhvr>
                                      <p:to>
                                        <p:strVal val="visible"/>
                                      </p:to>
                                    </p:set>
                                    <p:anim calcmode="lin" valueType="num">
                                      <p:cBhvr additive="base">
                                        <p:cTn id="112" dur="500" fill="hold"/>
                                        <p:tgtEl>
                                          <p:spTgt spid="38"/>
                                        </p:tgtEl>
                                        <p:attrNameLst>
                                          <p:attrName>ppt_x</p:attrName>
                                        </p:attrNameLst>
                                      </p:cBhvr>
                                      <p:tavLst>
                                        <p:tav tm="0">
                                          <p:val>
                                            <p:strVal val="#ppt_x"/>
                                          </p:val>
                                        </p:tav>
                                        <p:tav tm="100000">
                                          <p:val>
                                            <p:strVal val="#ppt_x"/>
                                          </p:val>
                                        </p:tav>
                                      </p:tavLst>
                                    </p:anim>
                                    <p:anim calcmode="lin" valueType="num">
                                      <p:cBhvr additive="base">
                                        <p:cTn id="113" dur="500" fill="hold"/>
                                        <p:tgtEl>
                                          <p:spTgt spid="38"/>
                                        </p:tgtEl>
                                        <p:attrNameLst>
                                          <p:attrName>ppt_y</p:attrName>
                                        </p:attrNameLst>
                                      </p:cBhvr>
                                      <p:tavLst>
                                        <p:tav tm="0">
                                          <p:val>
                                            <p:strVal val="1+#ppt_h/2"/>
                                          </p:val>
                                        </p:tav>
                                        <p:tav tm="100000">
                                          <p:val>
                                            <p:strVal val="#ppt_y"/>
                                          </p:val>
                                        </p:tav>
                                      </p:tavLst>
                                    </p:anim>
                                  </p:childTnLst>
                                </p:cTn>
                              </p:par>
                            </p:childTnLst>
                          </p:cTn>
                        </p:par>
                        <p:par>
                          <p:cTn id="114" fill="hold">
                            <p:stCondLst>
                              <p:cond delay="11250"/>
                            </p:stCondLst>
                            <p:childTnLst>
                              <p:par>
                                <p:cTn id="115" presetID="2" presetClass="entr" presetSubtype="4" fill="hold" grpId="0" nodeType="afterEffect">
                                  <p:stCondLst>
                                    <p:cond delay="0"/>
                                  </p:stCondLst>
                                  <p:childTnLst>
                                    <p:set>
                                      <p:cBhvr>
                                        <p:cTn id="116" dur="1" fill="hold">
                                          <p:stCondLst>
                                            <p:cond delay="0"/>
                                          </p:stCondLst>
                                        </p:cTn>
                                        <p:tgtEl>
                                          <p:spTgt spid="39"/>
                                        </p:tgtEl>
                                        <p:attrNameLst>
                                          <p:attrName>style.visibility</p:attrName>
                                        </p:attrNameLst>
                                      </p:cBhvr>
                                      <p:to>
                                        <p:strVal val="visible"/>
                                      </p:to>
                                    </p:set>
                                    <p:anim calcmode="lin" valueType="num">
                                      <p:cBhvr additive="base">
                                        <p:cTn id="117" dur="500" fill="hold"/>
                                        <p:tgtEl>
                                          <p:spTgt spid="39"/>
                                        </p:tgtEl>
                                        <p:attrNameLst>
                                          <p:attrName>ppt_x</p:attrName>
                                        </p:attrNameLst>
                                      </p:cBhvr>
                                      <p:tavLst>
                                        <p:tav tm="0">
                                          <p:val>
                                            <p:strVal val="#ppt_x"/>
                                          </p:val>
                                        </p:tav>
                                        <p:tav tm="100000">
                                          <p:val>
                                            <p:strVal val="#ppt_x"/>
                                          </p:val>
                                        </p:tav>
                                      </p:tavLst>
                                    </p:anim>
                                    <p:anim calcmode="lin" valueType="num">
                                      <p:cBhvr additive="base">
                                        <p:cTn id="118" dur="500" fill="hold"/>
                                        <p:tgtEl>
                                          <p:spTgt spid="39"/>
                                        </p:tgtEl>
                                        <p:attrNameLst>
                                          <p:attrName>ppt_y</p:attrName>
                                        </p:attrNameLst>
                                      </p:cBhvr>
                                      <p:tavLst>
                                        <p:tav tm="0">
                                          <p:val>
                                            <p:strVal val="1+#ppt_h/2"/>
                                          </p:val>
                                        </p:tav>
                                        <p:tav tm="100000">
                                          <p:val>
                                            <p:strVal val="#ppt_y"/>
                                          </p:val>
                                        </p:tav>
                                      </p:tavLst>
                                    </p:anim>
                                  </p:childTnLst>
                                </p:cTn>
                              </p:par>
                            </p:childTnLst>
                          </p:cTn>
                        </p:par>
                        <p:par>
                          <p:cTn id="119" fill="hold">
                            <p:stCondLst>
                              <p:cond delay="11750"/>
                            </p:stCondLst>
                            <p:childTnLst>
                              <p:par>
                                <p:cTn id="120" presetID="2" presetClass="entr" presetSubtype="4" fill="hold" grpId="0" nodeType="afterEffect">
                                  <p:stCondLst>
                                    <p:cond delay="0"/>
                                  </p:stCondLst>
                                  <p:childTnLst>
                                    <p:set>
                                      <p:cBhvr>
                                        <p:cTn id="121" dur="1" fill="hold">
                                          <p:stCondLst>
                                            <p:cond delay="0"/>
                                          </p:stCondLst>
                                        </p:cTn>
                                        <p:tgtEl>
                                          <p:spTgt spid="51"/>
                                        </p:tgtEl>
                                        <p:attrNameLst>
                                          <p:attrName>style.visibility</p:attrName>
                                        </p:attrNameLst>
                                      </p:cBhvr>
                                      <p:to>
                                        <p:strVal val="visible"/>
                                      </p:to>
                                    </p:set>
                                    <p:anim calcmode="lin" valueType="num">
                                      <p:cBhvr additive="base">
                                        <p:cTn id="122" dur="500" fill="hold"/>
                                        <p:tgtEl>
                                          <p:spTgt spid="51"/>
                                        </p:tgtEl>
                                        <p:attrNameLst>
                                          <p:attrName>ppt_x</p:attrName>
                                        </p:attrNameLst>
                                      </p:cBhvr>
                                      <p:tavLst>
                                        <p:tav tm="0">
                                          <p:val>
                                            <p:strVal val="#ppt_x"/>
                                          </p:val>
                                        </p:tav>
                                        <p:tav tm="100000">
                                          <p:val>
                                            <p:strVal val="#ppt_x"/>
                                          </p:val>
                                        </p:tav>
                                      </p:tavLst>
                                    </p:anim>
                                    <p:anim calcmode="lin" valueType="num">
                                      <p:cBhvr additive="base">
                                        <p:cTn id="123" dur="500" fill="hold"/>
                                        <p:tgtEl>
                                          <p:spTgt spid="51"/>
                                        </p:tgtEl>
                                        <p:attrNameLst>
                                          <p:attrName>ppt_y</p:attrName>
                                        </p:attrNameLst>
                                      </p:cBhvr>
                                      <p:tavLst>
                                        <p:tav tm="0">
                                          <p:val>
                                            <p:strVal val="1+#ppt_h/2"/>
                                          </p:val>
                                        </p:tav>
                                        <p:tav tm="100000">
                                          <p:val>
                                            <p:strVal val="#ppt_y"/>
                                          </p:val>
                                        </p:tav>
                                      </p:tavLst>
                                    </p:anim>
                                  </p:childTnLst>
                                </p:cTn>
                              </p:par>
                            </p:childTnLst>
                          </p:cTn>
                        </p:par>
                        <p:par>
                          <p:cTn id="124" fill="hold">
                            <p:stCondLst>
                              <p:cond delay="12250"/>
                            </p:stCondLst>
                            <p:childTnLst>
                              <p:par>
                                <p:cTn id="125" presetID="2" presetClass="entr" presetSubtype="4" fill="hold" grpId="0" nodeType="afterEffect">
                                  <p:stCondLst>
                                    <p:cond delay="0"/>
                                  </p:stCondLst>
                                  <p:childTnLst>
                                    <p:set>
                                      <p:cBhvr>
                                        <p:cTn id="126" dur="1" fill="hold">
                                          <p:stCondLst>
                                            <p:cond delay="0"/>
                                          </p:stCondLst>
                                        </p:cTn>
                                        <p:tgtEl>
                                          <p:spTgt spid="52"/>
                                        </p:tgtEl>
                                        <p:attrNameLst>
                                          <p:attrName>style.visibility</p:attrName>
                                        </p:attrNameLst>
                                      </p:cBhvr>
                                      <p:to>
                                        <p:strVal val="visible"/>
                                      </p:to>
                                    </p:set>
                                    <p:anim calcmode="lin" valueType="num">
                                      <p:cBhvr additive="base">
                                        <p:cTn id="127" dur="500" fill="hold"/>
                                        <p:tgtEl>
                                          <p:spTgt spid="52"/>
                                        </p:tgtEl>
                                        <p:attrNameLst>
                                          <p:attrName>ppt_x</p:attrName>
                                        </p:attrNameLst>
                                      </p:cBhvr>
                                      <p:tavLst>
                                        <p:tav tm="0">
                                          <p:val>
                                            <p:strVal val="#ppt_x"/>
                                          </p:val>
                                        </p:tav>
                                        <p:tav tm="100000">
                                          <p:val>
                                            <p:strVal val="#ppt_x"/>
                                          </p:val>
                                        </p:tav>
                                      </p:tavLst>
                                    </p:anim>
                                    <p:anim calcmode="lin" valueType="num">
                                      <p:cBhvr additive="base">
                                        <p:cTn id="128" dur="500" fill="hold"/>
                                        <p:tgtEl>
                                          <p:spTgt spid="52"/>
                                        </p:tgtEl>
                                        <p:attrNameLst>
                                          <p:attrName>ppt_y</p:attrName>
                                        </p:attrNameLst>
                                      </p:cBhvr>
                                      <p:tavLst>
                                        <p:tav tm="0">
                                          <p:val>
                                            <p:strVal val="1+#ppt_h/2"/>
                                          </p:val>
                                        </p:tav>
                                        <p:tav tm="100000">
                                          <p:val>
                                            <p:strVal val="#ppt_y"/>
                                          </p:val>
                                        </p:tav>
                                      </p:tavLst>
                                    </p:anim>
                                  </p:childTnLst>
                                </p:cTn>
                              </p:par>
                            </p:childTnLst>
                          </p:cTn>
                        </p:par>
                        <p:par>
                          <p:cTn id="129" fill="hold">
                            <p:stCondLst>
                              <p:cond delay="12750"/>
                            </p:stCondLst>
                            <p:childTnLst>
                              <p:par>
                                <p:cTn id="130" presetID="2" presetClass="entr" presetSubtype="8" decel="100000" fill="hold" grpId="0" nodeType="afterEffect">
                                  <p:stCondLst>
                                    <p:cond delay="0"/>
                                  </p:stCondLst>
                                  <p:childTnLst>
                                    <p:set>
                                      <p:cBhvr>
                                        <p:cTn id="131" dur="1" fill="hold">
                                          <p:stCondLst>
                                            <p:cond delay="0"/>
                                          </p:stCondLst>
                                        </p:cTn>
                                        <p:tgtEl>
                                          <p:spTgt spid="31"/>
                                        </p:tgtEl>
                                        <p:attrNameLst>
                                          <p:attrName>style.visibility</p:attrName>
                                        </p:attrNameLst>
                                      </p:cBhvr>
                                      <p:to>
                                        <p:strVal val="visible"/>
                                      </p:to>
                                    </p:set>
                                    <p:anim calcmode="lin" valueType="num">
                                      <p:cBhvr additive="base">
                                        <p:cTn id="132" dur="500" fill="hold"/>
                                        <p:tgtEl>
                                          <p:spTgt spid="31"/>
                                        </p:tgtEl>
                                        <p:attrNameLst>
                                          <p:attrName>ppt_x</p:attrName>
                                        </p:attrNameLst>
                                      </p:cBhvr>
                                      <p:tavLst>
                                        <p:tav tm="0">
                                          <p:val>
                                            <p:strVal val="0-#ppt_w/2"/>
                                          </p:val>
                                        </p:tav>
                                        <p:tav tm="100000">
                                          <p:val>
                                            <p:strVal val="#ppt_x"/>
                                          </p:val>
                                        </p:tav>
                                      </p:tavLst>
                                    </p:anim>
                                    <p:anim calcmode="lin" valueType="num">
                                      <p:cBhvr additive="base">
                                        <p:cTn id="133" dur="500" fill="hold"/>
                                        <p:tgtEl>
                                          <p:spTgt spid="31"/>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3" grpId="0" animBg="1"/>
      <p:bldP spid="33" grpId="0" animBg="1"/>
      <p:bldP spid="34" grpId="0" animBg="1"/>
      <p:bldP spid="35" grpId="0" animBg="1"/>
      <p:bldP spid="36" grpId="0" animBg="1"/>
      <p:bldP spid="37" grpId="0" animBg="1"/>
      <p:bldP spid="38" grpId="0" animBg="1"/>
      <p:bldP spid="39" grpId="0" animBg="1"/>
      <p:bldP spid="49" grpId="0" animBg="1"/>
      <p:bldP spid="50" grpId="0" animBg="1"/>
      <p:bldP spid="51" grpId="0" animBg="1"/>
      <p:bldP spid="52" grpId="0" animBg="1"/>
      <p:bldP spid="31" grpId="0" animBg="1"/>
    </p:bldLst>
  </p:timing>
</p:sld>
</file>

<file path=ppt/slides/slide123.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6" name="Text Placeholder 4"/>
          <p:cNvSpPr txBox="1">
            <a:spLocks/>
          </p:cNvSpPr>
          <p:nvPr/>
        </p:nvSpPr>
        <p:spPr>
          <a:xfrm>
            <a:off x="2548507" y="470193"/>
            <a:ext cx="6314595" cy="918045"/>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US" sz="2500" dirty="0">
                <a:solidFill>
                  <a:schemeClr val="bg1">
                    <a:lumMod val="50000"/>
                  </a:schemeClr>
                </a:solidFill>
                <a:latin typeface="Bebas Neue" panose="020B0606020202050201" pitchFamily="34" charset="0"/>
                <a:cs typeface="Calibri"/>
              </a:rPr>
              <a:t>PLACEMENT POLICY</a:t>
            </a:r>
            <a:endParaRPr lang="id-ID" sz="1800" dirty="0">
              <a:solidFill>
                <a:schemeClr val="bg1">
                  <a:lumMod val="50000"/>
                </a:schemeClr>
              </a:solidFill>
              <a:latin typeface="Bebas Neue" panose="020B0606020202050201" pitchFamily="34" charset="0"/>
              <a:cs typeface="Calibri"/>
            </a:endParaRPr>
          </a:p>
        </p:txBody>
      </p:sp>
      <p:sp>
        <p:nvSpPr>
          <p:cNvPr id="5" name="TextBox 4"/>
          <p:cNvSpPr txBox="1"/>
          <p:nvPr/>
        </p:nvSpPr>
        <p:spPr>
          <a:xfrm>
            <a:off x="856261" y="1762068"/>
            <a:ext cx="4820640" cy="4524315"/>
          </a:xfrm>
          <a:prstGeom prst="rect">
            <a:avLst/>
          </a:prstGeom>
          <a:noFill/>
        </p:spPr>
        <p:txBody>
          <a:bodyPr wrap="square" rtlCol="0">
            <a:spAutoFit/>
          </a:bodyPr>
          <a:lstStyle/>
          <a:p>
            <a:pPr lvl="0"/>
            <a:r>
              <a:rPr lang="en-US" sz="1600" b="1" dirty="0"/>
              <a:t>1. Eligibility Criteria</a:t>
            </a:r>
            <a:endParaRPr lang="en-IN" sz="1600" dirty="0"/>
          </a:p>
          <a:p>
            <a:pPr marL="285750" lvl="0" indent="-285750">
              <a:buFont typeface="Arial" panose="020B0604020202020204" pitchFamily="34" charset="0"/>
              <a:buChar char="•"/>
            </a:pPr>
            <a:r>
              <a:rPr lang="en-US" sz="1600" dirty="0"/>
              <a:t>Course Completion</a:t>
            </a:r>
            <a:endParaRPr lang="en-IN" sz="1600" dirty="0"/>
          </a:p>
          <a:p>
            <a:pPr marL="285750" lvl="0" indent="-285750">
              <a:buFont typeface="Arial" panose="020B0604020202020204" pitchFamily="34" charset="0"/>
              <a:buChar char="•"/>
            </a:pPr>
            <a:r>
              <a:rPr lang="en-US" sz="1600" dirty="0"/>
              <a:t>Quality show-reel/portfolio submitted and assessed by the Technical Team</a:t>
            </a:r>
            <a:endParaRPr lang="en-IN" sz="1600" dirty="0"/>
          </a:p>
          <a:p>
            <a:pPr marL="285750" lvl="0" indent="-285750">
              <a:buFont typeface="Arial" panose="020B0604020202020204" pitchFamily="34" charset="0"/>
              <a:buChar char="•"/>
            </a:pPr>
            <a:r>
              <a:rPr lang="en-US" sz="1600" dirty="0"/>
              <a:t>Complete fees paid</a:t>
            </a:r>
            <a:endParaRPr lang="en-IN" sz="1600" dirty="0"/>
          </a:p>
          <a:p>
            <a:pPr marL="285750" lvl="0" indent="-285750">
              <a:buFont typeface="Arial" panose="020B0604020202020204" pitchFamily="34" charset="0"/>
              <a:buChar char="•"/>
            </a:pPr>
            <a:r>
              <a:rPr lang="en-US" sz="1600" dirty="0"/>
              <a:t>Attendance (minimum 75%)</a:t>
            </a:r>
          </a:p>
          <a:p>
            <a:pPr marL="285750" lvl="0" indent="-285750">
              <a:buFont typeface="Arial" panose="020B0604020202020204" pitchFamily="34" charset="0"/>
              <a:buChar char="•"/>
            </a:pPr>
            <a:endParaRPr lang="en-US" sz="1600" dirty="0"/>
          </a:p>
          <a:p>
            <a:r>
              <a:rPr lang="en-US" sz="1600" b="1" dirty="0"/>
              <a:t>2. Updating Academic Information in ZICA MIS</a:t>
            </a:r>
          </a:p>
          <a:p>
            <a:pPr marL="285750" indent="-285750">
              <a:buFont typeface="Arial" panose="020B0604020202020204" pitchFamily="34" charset="0"/>
              <a:buChar char="•"/>
            </a:pPr>
            <a:r>
              <a:rPr lang="en-US" sz="1600" dirty="0"/>
              <a:t>Student should update Specialisation, Job Profile, Job Location and Updated CV.</a:t>
            </a:r>
          </a:p>
          <a:p>
            <a:endParaRPr lang="en-US" sz="1600" dirty="0"/>
          </a:p>
          <a:p>
            <a:r>
              <a:rPr lang="en-US" sz="1600" b="1" dirty="0"/>
              <a:t>3. Updating Personal details in MIS</a:t>
            </a:r>
          </a:p>
          <a:p>
            <a:pPr marL="285750" indent="-285750">
              <a:buFont typeface="Arial" panose="020B0604020202020204" pitchFamily="34" charset="0"/>
              <a:buChar char="•"/>
            </a:pPr>
            <a:r>
              <a:rPr lang="en-US" sz="1600" dirty="0"/>
              <a:t>Student e-mail ID and the mobile number registered in MIS needs to be checked </a:t>
            </a:r>
            <a:r>
              <a:rPr lang="en-US" sz="1600" b="1" dirty="0"/>
              <a:t> </a:t>
            </a:r>
          </a:p>
          <a:p>
            <a:pPr marL="285750" indent="-285750">
              <a:buFont typeface="Arial" panose="020B0604020202020204" pitchFamily="34" charset="0"/>
              <a:buChar char="•"/>
            </a:pPr>
            <a:endParaRPr lang="en-US" sz="1600" b="1" dirty="0"/>
          </a:p>
          <a:p>
            <a:r>
              <a:rPr lang="en-US" sz="1600" b="1" dirty="0"/>
              <a:t>4. CV Creation, Verification and Changes, if any:</a:t>
            </a:r>
            <a:endParaRPr lang="en-IN" sz="1600" dirty="0"/>
          </a:p>
          <a:p>
            <a:pPr marL="285750" indent="-285750">
              <a:buFont typeface="Arial" panose="020B0604020202020204" pitchFamily="34" charset="0"/>
              <a:buChar char="•"/>
            </a:pPr>
            <a:r>
              <a:rPr lang="en-US" sz="1600" dirty="0"/>
              <a:t>Create CV as per format shared</a:t>
            </a:r>
            <a:endParaRPr lang="en-IN" sz="1600" dirty="0"/>
          </a:p>
          <a:p>
            <a:pPr marL="285750" indent="-285750">
              <a:buFont typeface="Arial" panose="020B0604020202020204" pitchFamily="34" charset="0"/>
              <a:buChar char="•"/>
            </a:pPr>
            <a:r>
              <a:rPr lang="en-US" sz="1600" dirty="0"/>
              <a:t>Verify CV by Center Head</a:t>
            </a:r>
            <a:endParaRPr lang="en-IN" sz="1600" dirty="0"/>
          </a:p>
        </p:txBody>
      </p:sp>
      <p:sp>
        <p:nvSpPr>
          <p:cNvPr id="10" name="Rectangle 9"/>
          <p:cNvSpPr/>
          <p:nvPr/>
        </p:nvSpPr>
        <p:spPr>
          <a:xfrm>
            <a:off x="-2" y="6710082"/>
            <a:ext cx="12192002" cy="147917"/>
          </a:xfrm>
          <a:prstGeom prst="rect">
            <a:avLst/>
          </a:prstGeom>
          <a:solidFill>
            <a:srgbClr val="666666"/>
          </a:solid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2400" dirty="0">
              <a:latin typeface="Arial"/>
              <a:cs typeface="Arial"/>
            </a:endParaRPr>
          </a:p>
        </p:txBody>
      </p:sp>
      <p:sp>
        <p:nvSpPr>
          <p:cNvPr id="13" name="TextBox 12"/>
          <p:cNvSpPr txBox="1"/>
          <p:nvPr/>
        </p:nvSpPr>
        <p:spPr>
          <a:xfrm>
            <a:off x="6383480" y="1762068"/>
            <a:ext cx="5402119" cy="4524315"/>
          </a:xfrm>
          <a:prstGeom prst="rect">
            <a:avLst/>
          </a:prstGeom>
          <a:noFill/>
        </p:spPr>
        <p:txBody>
          <a:bodyPr wrap="square" rtlCol="0">
            <a:spAutoFit/>
          </a:bodyPr>
          <a:lstStyle/>
          <a:p>
            <a:r>
              <a:rPr lang="en-US" sz="1600" b="1" dirty="0"/>
              <a:t>5. Attendance during the Placement Drive:</a:t>
            </a:r>
          </a:p>
          <a:p>
            <a:pPr marL="285750" lvl="0" indent="-285750">
              <a:buFont typeface="Arial" panose="020B0604020202020204" pitchFamily="34" charset="0"/>
              <a:buChar char="•"/>
            </a:pPr>
            <a:r>
              <a:rPr lang="en-US" sz="1600" dirty="0"/>
              <a:t>It is mandatory to attend the schedule interview</a:t>
            </a:r>
            <a:endParaRPr lang="en-IN" sz="1600" dirty="0"/>
          </a:p>
          <a:p>
            <a:pPr marL="285750" indent="-285750">
              <a:buFont typeface="Arial" panose="020B0604020202020204" pitchFamily="34" charset="0"/>
              <a:buChar char="•"/>
            </a:pPr>
            <a:r>
              <a:rPr lang="en-US" sz="1600" dirty="0"/>
              <a:t>No show will lead to strict action</a:t>
            </a:r>
          </a:p>
          <a:p>
            <a:endParaRPr lang="en-US" sz="1600" dirty="0"/>
          </a:p>
          <a:p>
            <a:r>
              <a:rPr lang="en-US" sz="1600" b="1" dirty="0"/>
              <a:t>6. Dress Code and Grooming during the interview:</a:t>
            </a:r>
          </a:p>
          <a:p>
            <a:pPr marL="285750" indent="-285750">
              <a:buFont typeface="Arial" panose="020B0604020202020204" pitchFamily="34" charset="0"/>
              <a:buChar char="•"/>
            </a:pPr>
            <a:r>
              <a:rPr lang="en-US" sz="1600" b="1" dirty="0"/>
              <a:t>Girls &amp; Boys - </a:t>
            </a:r>
            <a:r>
              <a:rPr lang="en-US" sz="1600" dirty="0"/>
              <a:t>Smart Formals &amp; Shoes</a:t>
            </a:r>
          </a:p>
          <a:p>
            <a:pPr marL="285750" indent="-285750">
              <a:buFont typeface="Arial" panose="020B0604020202020204" pitchFamily="34" charset="0"/>
              <a:buChar char="•"/>
            </a:pPr>
            <a:endParaRPr lang="en-US" sz="1600" dirty="0"/>
          </a:p>
          <a:p>
            <a:pPr marL="342900" indent="-342900">
              <a:buAutoNum type="arabicPeriod" startAt="7"/>
            </a:pPr>
            <a:r>
              <a:rPr lang="en-US" sz="1600" b="1" dirty="0"/>
              <a:t>Coordination with Placement Department/ Center Heads:</a:t>
            </a:r>
          </a:p>
          <a:p>
            <a:pPr marL="285750" indent="-285750">
              <a:buFont typeface="Arial" panose="020B0604020202020204" pitchFamily="34" charset="0"/>
              <a:buChar char="•"/>
            </a:pPr>
            <a:r>
              <a:rPr lang="en-US" sz="1600" dirty="0"/>
              <a:t>Centers should always act as intermediaries between the Placement Department and the students </a:t>
            </a:r>
            <a:endParaRPr lang="en-US" sz="1600" b="1" dirty="0"/>
          </a:p>
          <a:p>
            <a:pPr marL="342900" indent="-342900">
              <a:buAutoNum type="arabicPeriod" startAt="7"/>
            </a:pPr>
            <a:endParaRPr lang="en-US" sz="1600" b="1" dirty="0"/>
          </a:p>
          <a:p>
            <a:r>
              <a:rPr lang="en-US" sz="1600" b="1" dirty="0"/>
              <a:t>8. Rules to be followed during the Interview Process:</a:t>
            </a:r>
            <a:endParaRPr lang="en-IN" sz="1600" dirty="0"/>
          </a:p>
          <a:p>
            <a:pPr marL="285750" indent="-285750">
              <a:buFont typeface="Arial" panose="020B0604020202020204" pitchFamily="34" charset="0"/>
              <a:buChar char="•"/>
            </a:pPr>
            <a:r>
              <a:rPr lang="en-US" sz="1600" dirty="0"/>
              <a:t>No salary negotiations with the company</a:t>
            </a:r>
            <a:endParaRPr lang="en-IN" sz="1600" dirty="0"/>
          </a:p>
          <a:p>
            <a:pPr marL="285750" indent="-285750">
              <a:buFont typeface="Arial" panose="020B0604020202020204" pitchFamily="34" charset="0"/>
              <a:buChar char="•"/>
            </a:pPr>
            <a:r>
              <a:rPr lang="en-US" sz="1600" dirty="0"/>
              <a:t>No lobbying with HR or company member</a:t>
            </a:r>
            <a:endParaRPr lang="en-IN" sz="1600" dirty="0"/>
          </a:p>
          <a:p>
            <a:pPr marL="285750" indent="-285750">
              <a:buFont typeface="Arial" panose="020B0604020202020204" pitchFamily="34" charset="0"/>
              <a:buChar char="•"/>
            </a:pPr>
            <a:r>
              <a:rPr lang="en-US" sz="1600" dirty="0"/>
              <a:t>No parent interaction with company HR for their ward’s</a:t>
            </a:r>
            <a:endParaRPr lang="en-IN" sz="1600" dirty="0"/>
          </a:p>
          <a:p>
            <a:pPr marL="285750" indent="-285750">
              <a:buFont typeface="Arial" panose="020B0604020202020204" pitchFamily="34" charset="0"/>
              <a:buChar char="•"/>
            </a:pPr>
            <a:r>
              <a:rPr lang="en-US" sz="1600" dirty="0"/>
              <a:t>Avoid Derogatory remarks on colleagues/Institute</a:t>
            </a:r>
            <a:endParaRPr lang="en-IN" sz="1600" dirty="0"/>
          </a:p>
          <a:p>
            <a:pPr marL="285750" indent="-285750">
              <a:buFont typeface="Arial" panose="020B0604020202020204" pitchFamily="34" charset="0"/>
              <a:buChar char="•"/>
            </a:pPr>
            <a:r>
              <a:rPr lang="en-US" sz="1600" dirty="0"/>
              <a:t>No placement assistance will be provided to those who deliberately underperform during the selection processes. </a:t>
            </a:r>
            <a:endParaRPr lang="en-IN" sz="1600" dirty="0"/>
          </a:p>
        </p:txBody>
      </p:sp>
      <p:sp>
        <p:nvSpPr>
          <p:cNvPr id="9" name="Rectangle 8"/>
          <p:cNvSpPr/>
          <p:nvPr/>
        </p:nvSpPr>
        <p:spPr>
          <a:xfrm>
            <a:off x="4074003" y="985695"/>
            <a:ext cx="3200400" cy="45719"/>
          </a:xfrm>
          <a:prstGeom prst="rect">
            <a:avLst/>
          </a:prstGeom>
          <a:gradFill flip="none" rotWithShape="1">
            <a:gsLst>
              <a:gs pos="0">
                <a:schemeClr val="accent1">
                  <a:lumMod val="40000"/>
                  <a:lumOff val="60000"/>
                </a:schemeClr>
              </a:gs>
              <a:gs pos="46000">
                <a:schemeClr val="accent1">
                  <a:lumMod val="95000"/>
                  <a:lumOff val="5000"/>
                </a:schemeClr>
              </a:gs>
              <a:gs pos="100000">
                <a:schemeClr val="accent1">
                  <a:lumMod val="60000"/>
                </a:schemeClr>
              </a:gs>
            </a:gsLst>
            <a:path path="circle">
              <a:fillToRect l="50000" t="130000" r="50000" b="-3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pic>
        <p:nvPicPr>
          <p:cNvPr id="2" name="Picture 1" descr="A logo for a company&#10;&#10;Description automatically generated">
            <a:extLst>
              <a:ext uri="{FF2B5EF4-FFF2-40B4-BE49-F238E27FC236}">
                <a16:creationId xmlns:a16="http://schemas.microsoft.com/office/drawing/2014/main" id="{6FBFD5FB-3362-926E-C6D2-D1E584703CC3}"/>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10823317" y="136290"/>
            <a:ext cx="1213200" cy="1213200"/>
          </a:xfrm>
          <a:prstGeom prst="rect">
            <a:avLst/>
          </a:prstGeom>
        </p:spPr>
      </p:pic>
    </p:spTree>
    <p:extLst>
      <p:ext uri="{BB962C8B-B14F-4D97-AF65-F5344CB8AC3E}">
        <p14:creationId xmlns:p14="http://schemas.microsoft.com/office/powerpoint/2010/main" val="4068749700"/>
      </p:ext>
    </p:extLst>
  </p:cSld>
  <p:clrMapOvr>
    <a:masterClrMapping/>
  </p:clrMapOvr>
  <p:transition spd="slow">
    <p:push/>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100000" fill="hold" grpId="0" nodeType="withEffect">
                                  <p:stCondLst>
                                    <p:cond delay="25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0-#ppt_w/2"/>
                                          </p:val>
                                        </p:tav>
                                        <p:tav tm="100000">
                                          <p:val>
                                            <p:strVal val="#ppt_x"/>
                                          </p:val>
                                        </p:tav>
                                      </p:tavLst>
                                    </p:anim>
                                    <p:anim calcmode="lin" valueType="num">
                                      <p:cBhvr additive="base">
                                        <p:cTn id="8" dur="500" fill="hold"/>
                                        <p:tgtEl>
                                          <p:spTgt spid="6"/>
                                        </p:tgtEl>
                                        <p:attrNameLst>
                                          <p:attrName>ppt_y</p:attrName>
                                        </p:attrNameLst>
                                      </p:cBhvr>
                                      <p:tavLst>
                                        <p:tav tm="0">
                                          <p:val>
                                            <p:strVal val="#ppt_y"/>
                                          </p:val>
                                        </p:tav>
                                        <p:tav tm="100000">
                                          <p:val>
                                            <p:strVal val="#ppt_y"/>
                                          </p:val>
                                        </p:tav>
                                      </p:tavLst>
                                    </p:anim>
                                  </p:childTnLst>
                                </p:cTn>
                              </p:par>
                            </p:childTnLst>
                          </p:cTn>
                        </p:par>
                        <p:par>
                          <p:cTn id="9" fill="hold">
                            <p:stCondLst>
                              <p:cond delay="750"/>
                            </p:stCondLst>
                            <p:childTnLst>
                              <p:par>
                                <p:cTn id="10" presetID="2" presetClass="entr" presetSubtype="4" fill="hold" grpId="0" nodeType="afterEffect">
                                  <p:stCondLst>
                                    <p:cond delay="0"/>
                                  </p:stCondLst>
                                  <p:childTnLst>
                                    <p:set>
                                      <p:cBhvr>
                                        <p:cTn id="11" dur="1" fill="hold">
                                          <p:stCondLst>
                                            <p:cond delay="0"/>
                                          </p:stCondLst>
                                        </p:cTn>
                                        <p:tgtEl>
                                          <p:spTgt spid="5"/>
                                        </p:tgtEl>
                                        <p:attrNameLst>
                                          <p:attrName>style.visibility</p:attrName>
                                        </p:attrNameLst>
                                      </p:cBhvr>
                                      <p:to>
                                        <p:strVal val="visible"/>
                                      </p:to>
                                    </p:set>
                                    <p:anim calcmode="lin" valueType="num">
                                      <p:cBhvr additive="base">
                                        <p:cTn id="12" dur="500" fill="hold"/>
                                        <p:tgtEl>
                                          <p:spTgt spid="5"/>
                                        </p:tgtEl>
                                        <p:attrNameLst>
                                          <p:attrName>ppt_x</p:attrName>
                                        </p:attrNameLst>
                                      </p:cBhvr>
                                      <p:tavLst>
                                        <p:tav tm="0">
                                          <p:val>
                                            <p:strVal val="#ppt_x"/>
                                          </p:val>
                                        </p:tav>
                                        <p:tav tm="100000">
                                          <p:val>
                                            <p:strVal val="#ppt_x"/>
                                          </p:val>
                                        </p:tav>
                                      </p:tavLst>
                                    </p:anim>
                                    <p:anim calcmode="lin" valueType="num">
                                      <p:cBhvr additive="base">
                                        <p:cTn id="13" dur="500" fill="hold"/>
                                        <p:tgtEl>
                                          <p:spTgt spid="5"/>
                                        </p:tgtEl>
                                        <p:attrNameLst>
                                          <p:attrName>ppt_y</p:attrName>
                                        </p:attrNameLst>
                                      </p:cBhvr>
                                      <p:tavLst>
                                        <p:tav tm="0">
                                          <p:val>
                                            <p:strVal val="1+#ppt_h/2"/>
                                          </p:val>
                                        </p:tav>
                                        <p:tav tm="100000">
                                          <p:val>
                                            <p:strVal val="#ppt_y"/>
                                          </p:val>
                                        </p:tav>
                                      </p:tavLst>
                                    </p:anim>
                                  </p:childTnLst>
                                </p:cTn>
                              </p:par>
                            </p:childTnLst>
                          </p:cTn>
                        </p:par>
                        <p:par>
                          <p:cTn id="14" fill="hold">
                            <p:stCondLst>
                              <p:cond delay="1250"/>
                            </p:stCondLst>
                            <p:childTnLst>
                              <p:par>
                                <p:cTn id="15" presetID="2" presetClass="entr" presetSubtype="4" fill="hold" grpId="0" nodeType="afterEffect">
                                  <p:stCondLst>
                                    <p:cond delay="0"/>
                                  </p:stCondLst>
                                  <p:childTnLst>
                                    <p:set>
                                      <p:cBhvr>
                                        <p:cTn id="16" dur="1" fill="hold">
                                          <p:stCondLst>
                                            <p:cond delay="0"/>
                                          </p:stCondLst>
                                        </p:cTn>
                                        <p:tgtEl>
                                          <p:spTgt spid="13"/>
                                        </p:tgtEl>
                                        <p:attrNameLst>
                                          <p:attrName>style.visibility</p:attrName>
                                        </p:attrNameLst>
                                      </p:cBhvr>
                                      <p:to>
                                        <p:strVal val="visible"/>
                                      </p:to>
                                    </p:set>
                                    <p:anim calcmode="lin" valueType="num">
                                      <p:cBhvr additive="base">
                                        <p:cTn id="17" dur="500" fill="hold"/>
                                        <p:tgtEl>
                                          <p:spTgt spid="13"/>
                                        </p:tgtEl>
                                        <p:attrNameLst>
                                          <p:attrName>ppt_x</p:attrName>
                                        </p:attrNameLst>
                                      </p:cBhvr>
                                      <p:tavLst>
                                        <p:tav tm="0">
                                          <p:val>
                                            <p:strVal val="#ppt_x"/>
                                          </p:val>
                                        </p:tav>
                                        <p:tav tm="100000">
                                          <p:val>
                                            <p:strVal val="#ppt_x"/>
                                          </p:val>
                                        </p:tav>
                                      </p:tavLst>
                                    </p:anim>
                                    <p:anim calcmode="lin" valueType="num">
                                      <p:cBhvr additive="base">
                                        <p:cTn id="18" dur="500" fill="hold"/>
                                        <p:tgtEl>
                                          <p:spTgt spid="13"/>
                                        </p:tgtEl>
                                        <p:attrNameLst>
                                          <p:attrName>ppt_y</p:attrName>
                                        </p:attrNameLst>
                                      </p:cBhvr>
                                      <p:tavLst>
                                        <p:tav tm="0">
                                          <p:val>
                                            <p:strVal val="1+#ppt_h/2"/>
                                          </p:val>
                                        </p:tav>
                                        <p:tav tm="100000">
                                          <p:val>
                                            <p:strVal val="#ppt_y"/>
                                          </p:val>
                                        </p:tav>
                                      </p:tavLst>
                                    </p:anim>
                                  </p:childTnLst>
                                </p:cTn>
                              </p:par>
                            </p:childTnLst>
                          </p:cTn>
                        </p:par>
                        <p:par>
                          <p:cTn id="19" fill="hold">
                            <p:stCondLst>
                              <p:cond delay="1750"/>
                            </p:stCondLst>
                            <p:childTnLst>
                              <p:par>
                                <p:cTn id="20" presetID="2" presetClass="entr" presetSubtype="8" decel="100000" fill="hold" grpId="0" nodeType="afterEffect">
                                  <p:stCondLst>
                                    <p:cond delay="0"/>
                                  </p:stCondLst>
                                  <p:childTnLst>
                                    <p:set>
                                      <p:cBhvr>
                                        <p:cTn id="21" dur="1" fill="hold">
                                          <p:stCondLst>
                                            <p:cond delay="0"/>
                                          </p:stCondLst>
                                        </p:cTn>
                                        <p:tgtEl>
                                          <p:spTgt spid="9"/>
                                        </p:tgtEl>
                                        <p:attrNameLst>
                                          <p:attrName>style.visibility</p:attrName>
                                        </p:attrNameLst>
                                      </p:cBhvr>
                                      <p:to>
                                        <p:strVal val="visible"/>
                                      </p:to>
                                    </p:set>
                                    <p:anim calcmode="lin" valueType="num">
                                      <p:cBhvr additive="base">
                                        <p:cTn id="22" dur="500" fill="hold"/>
                                        <p:tgtEl>
                                          <p:spTgt spid="9"/>
                                        </p:tgtEl>
                                        <p:attrNameLst>
                                          <p:attrName>ppt_x</p:attrName>
                                        </p:attrNameLst>
                                      </p:cBhvr>
                                      <p:tavLst>
                                        <p:tav tm="0">
                                          <p:val>
                                            <p:strVal val="0-#ppt_w/2"/>
                                          </p:val>
                                        </p:tav>
                                        <p:tav tm="100000">
                                          <p:val>
                                            <p:strVal val="#ppt_x"/>
                                          </p:val>
                                        </p:tav>
                                      </p:tavLst>
                                    </p:anim>
                                    <p:anim calcmode="lin" valueType="num">
                                      <p:cBhvr additive="base">
                                        <p:cTn id="23" dur="500" fill="hold"/>
                                        <p:tgtEl>
                                          <p:spTgt spid="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5" grpId="0"/>
      <p:bldP spid="13" grpId="0"/>
      <p:bldP spid="9" grpId="0" animBg="1"/>
    </p:bldLst>
  </p:timing>
</p:sld>
</file>

<file path=ppt/slides/slide124.xml><?xml version="1.0" encoding="utf-8"?>
<p:sld xmlns:a="http://schemas.openxmlformats.org/drawingml/2006/main" xmlns:r="http://schemas.openxmlformats.org/officeDocument/2006/relationships" xmlns:p="http://schemas.openxmlformats.org/presentationml/2006/main">
  <p:cSld>
    <p:bg>
      <p:bgPr>
        <a:gradFill rotWithShape="1">
          <a:gsLst>
            <a:gs pos="0">
              <a:schemeClr val="bg1">
                <a:tint val="90000"/>
                <a:lumMod val="110000"/>
              </a:schemeClr>
            </a:gs>
            <a:gs pos="100000">
              <a:schemeClr val="bg1">
                <a:shade val="64000"/>
                <a:lumMod val="88000"/>
              </a:schemeClr>
            </a:gs>
          </a:gsLst>
          <a:lin ang="5400000" scaled="0"/>
        </a:gradFill>
        <a:effectLst/>
      </p:bgPr>
    </p:bg>
    <p:spTree>
      <p:nvGrpSpPr>
        <p:cNvPr id="1" name=""/>
        <p:cNvGrpSpPr/>
        <p:nvPr/>
      </p:nvGrpSpPr>
      <p:grpSpPr>
        <a:xfrm>
          <a:off x="0" y="0"/>
          <a:ext cx="0" cy="0"/>
          <a:chOff x="0" y="0"/>
          <a:chExt cx="0" cy="0"/>
        </a:xfrm>
      </p:grpSpPr>
      <p:pic>
        <p:nvPicPr>
          <p:cNvPr id="1031" name="Picture 2">
            <a:extLst>
              <a:ext uri="{FF2B5EF4-FFF2-40B4-BE49-F238E27FC236}">
                <a16:creationId xmlns:a16="http://schemas.microsoft.com/office/drawing/2014/main" id="{68FBBF1E-1555-488E-8C0C-058E5710BE8D}"/>
              </a:ext>
              <a:ext uri="{C183D7F6-B498-43B3-948B-1728B52AA6E4}">
                <adec:decorative xmlns:adec="http://schemas.microsoft.com/office/drawing/2017/decorative" val="1"/>
              </a:ext>
            </a:extLst>
          </p:cNvPr>
          <p:cNvPicPr>
            <a:picLocks noGrp="1" noRot="1" noChangeAspect="1" noMove="1" noResize="1" noEditPoints="1" noAdjustHandles="1" noChangeArrowheads="1" noChangeShapeType="1" noCrop="1"/>
          </p:cNvPicPr>
          <p:nvPr>
            <p:extLst>
              <p:ext uri="{386F3935-93C4-4BCD-93E2-E3B085C9AB24}">
                <p16:designElem xmlns:p16="http://schemas.microsoft.com/office/powerpoint/2015/main" val="1"/>
              </p:ext>
            </p:extLst>
          </p:nvPr>
        </p:nvPicPr>
        <p:blipFill>
          <a:blip r:embed="rId2">
            <a:alphaModFix/>
            <a:extLst>
              <a:ext uri="{28A0092B-C50C-407E-A947-70E740481C1C}">
                <a14:useLocalDpi xmlns:a14="http://schemas.microsoft.com/office/drawing/2010/main" val="0"/>
              </a:ext>
            </a:extLst>
          </a:blip>
          <a:srcRect/>
          <a:stretch>
            <a:fillRect/>
          </a:stretch>
        </p:blipFill>
        <p:spPr bwMode="auto">
          <a:xfrm>
            <a:off x="0" y="-1"/>
            <a:ext cx="12192003" cy="6858001"/>
          </a:xfrm>
          <a:prstGeom prst="rect">
            <a:avLst/>
          </a:prstGeom>
          <a:noFill/>
          <a:extLst>
            <a:ext uri="{909E8E84-426E-40DD-AFC4-6F175D3DCCD1}">
              <a14:hiddenFill xmlns:a14="http://schemas.microsoft.com/office/drawing/2010/main">
                <a:solidFill>
                  <a:srgbClr val="FFFFFF"/>
                </a:solidFill>
              </a14:hiddenFill>
            </a:ext>
          </a:extLst>
        </p:spPr>
      </p:pic>
      <p:pic>
        <p:nvPicPr>
          <p:cNvPr id="1033" name="Picture 1032">
            <a:extLst>
              <a:ext uri="{FF2B5EF4-FFF2-40B4-BE49-F238E27FC236}">
                <a16:creationId xmlns:a16="http://schemas.microsoft.com/office/drawing/2014/main" id="{F53966F8-4E34-4797-9621-E8C53362EBAE}"/>
              </a:ext>
              <a:ext uri="{C183D7F6-B498-43B3-948B-1728B52AA6E4}">
                <adec:decorative xmlns:adec="http://schemas.microsoft.com/office/drawing/2017/decorative" val="1"/>
              </a:ext>
            </a:extLst>
          </p:cNvPr>
          <p:cNvPicPr>
            <a:picLocks noGrp="1" noRot="1" noChangeAspect="1" noMove="1" noResize="1" noEditPoints="1" noAdjustHandles="1" noChangeArrowheads="1" noChangeShapeType="1" noCrop="1"/>
          </p:cNvPicPr>
          <p:nvPr>
            <p:extLst>
              <p:ext uri="{386F3935-93C4-4BCD-93E2-E3B085C9AB24}">
                <p16:designElem xmlns:p16="http://schemas.microsoft.com/office/powerpoint/2015/main" val="1"/>
              </p:ext>
            </p:extLst>
          </p:nvPr>
        </p:nvPicPr>
        <p:blipFill>
          <a:blip r:embed="rId3">
            <a:extLst>
              <a:ext uri="{28A0092B-C50C-407E-A947-70E740481C1C}">
                <a14:useLocalDpi xmlns:a14="http://schemas.microsoft.com/office/drawing/2010/main" val="0"/>
              </a:ext>
            </a:extLst>
          </a:blip>
          <a:stretch>
            <a:fillRect/>
          </a:stretch>
        </p:blipFill>
        <p:spPr>
          <a:xfrm>
            <a:off x="0" y="0"/>
            <a:ext cx="12192000" cy="6858000"/>
          </a:xfrm>
          <a:prstGeom prst="rect">
            <a:avLst/>
          </a:prstGeom>
        </p:spPr>
      </p:pic>
      <p:sp useBgFill="1">
        <p:nvSpPr>
          <p:cNvPr id="1035" name="Rectangle 1034">
            <a:extLst>
              <a:ext uri="{FF2B5EF4-FFF2-40B4-BE49-F238E27FC236}">
                <a16:creationId xmlns:a16="http://schemas.microsoft.com/office/drawing/2014/main" id="{2F4DF4E7-953E-452F-99F2-573A320DF0F2}"/>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7" name="Oval 1">
            <a:extLst>
              <a:ext uri="{FF2B5EF4-FFF2-40B4-BE49-F238E27FC236}">
                <a16:creationId xmlns:a16="http://schemas.microsoft.com/office/drawing/2014/main" id="{C18F0352-D109-4426-8A17-D21AE16F216E}"/>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21733" y="321733"/>
            <a:ext cx="11548531" cy="6214534"/>
          </a:xfrm>
          <a:prstGeom prst="roundRect">
            <a:avLst>
              <a:gd name="adj" fmla="val 8642"/>
            </a:avLst>
          </a:prstGeom>
          <a:solidFill>
            <a:srgbClr val="FFFFFF"/>
          </a:solidFill>
          <a:ln>
            <a:noFill/>
          </a:ln>
          <a:scene3d>
            <a:camera prst="orthographicFront"/>
            <a:lightRig rig="threePt" dir="t">
              <a:rot lat="0" lon="0" rev="2700000"/>
            </a:lightRig>
          </a:scene3d>
          <a:sp3d contourW="6350">
            <a:bevelT h="38100"/>
            <a:contourClr>
              <a:srgbClr val="C0C0C0"/>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039" name="Straight Connector 1038">
            <a:extLst>
              <a:ext uri="{FF2B5EF4-FFF2-40B4-BE49-F238E27FC236}">
                <a16:creationId xmlns:a16="http://schemas.microsoft.com/office/drawing/2014/main" id="{005B9CF4-AF60-4816-A172-7821C8D8E831}"/>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4224760" y="1203767"/>
            <a:ext cx="0" cy="439838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pic>
        <p:nvPicPr>
          <p:cNvPr id="2" name="Picture 1" descr="A logo for a company&#10;&#10;Description automatically generated">
            <a:extLst>
              <a:ext uri="{FF2B5EF4-FFF2-40B4-BE49-F238E27FC236}">
                <a16:creationId xmlns:a16="http://schemas.microsoft.com/office/drawing/2014/main" id="{8C988C06-7303-9ED2-E330-FE13767AD1D5}"/>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1164125" y="2025747"/>
            <a:ext cx="2218243" cy="2218243"/>
          </a:xfrm>
          <a:prstGeom prst="rect">
            <a:avLst/>
          </a:prstGeom>
        </p:spPr>
      </p:pic>
      <p:pic>
        <p:nvPicPr>
          <p:cNvPr id="1026" name="Picture 2" descr="Seven Strategies for Handling Difficult Questions - What to Say ...">
            <a:extLst>
              <a:ext uri="{FF2B5EF4-FFF2-40B4-BE49-F238E27FC236}">
                <a16:creationId xmlns:a16="http://schemas.microsoft.com/office/drawing/2014/main" id="{48FE6229-4950-2FDE-4280-26FD2DF6C1E6}"/>
              </a:ext>
            </a:extLst>
          </p:cNvPr>
          <p:cNvPicPr>
            <a:picLocks noChangeAspect="1" noChangeArrowheads="1"/>
          </p:cNvPicPr>
          <p:nvPr/>
        </p:nvPicPr>
        <p:blipFill>
          <a:blip r:embed="rId5">
            <a:extLst>
              <a:ext uri="{28A0092B-C50C-407E-A947-70E740481C1C}">
                <a14:useLocalDpi xmlns:a14="http://schemas.microsoft.com/office/drawing/2010/main" val="0"/>
              </a:ext>
            </a:extLst>
          </a:blip>
          <a:stretch>
            <a:fillRect/>
          </a:stretch>
        </p:blipFill>
        <p:spPr bwMode="auto">
          <a:xfrm>
            <a:off x="4378439" y="1986062"/>
            <a:ext cx="4432485" cy="2770303"/>
          </a:xfrm>
          <a:prstGeom prst="rect">
            <a:avLst/>
          </a:prstGeom>
          <a:noFill/>
          <a:extLst>
            <a:ext uri="{909E8E84-426E-40DD-AFC4-6F175D3DCCD1}">
              <a14:hiddenFill xmlns:a14="http://schemas.microsoft.com/office/drawing/2010/main">
                <a:solidFill>
                  <a:srgbClr val="FFFFFF"/>
                </a:solidFill>
              </a14:hiddenFill>
            </a:ext>
          </a:extLst>
        </p:spPr>
      </p:pic>
      <p:sp>
        <p:nvSpPr>
          <p:cNvPr id="4" name="Rectangle 3"/>
          <p:cNvSpPr/>
          <p:nvPr/>
        </p:nvSpPr>
        <p:spPr>
          <a:xfrm>
            <a:off x="-2" y="6710082"/>
            <a:ext cx="12192002" cy="147917"/>
          </a:xfrm>
          <a:prstGeom prst="rect">
            <a:avLst/>
          </a:prstGeom>
          <a:solidFill>
            <a:srgbClr val="666666"/>
          </a:solid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2400" dirty="0">
              <a:latin typeface="Arial"/>
              <a:cs typeface="Arial"/>
            </a:endParaRPr>
          </a:p>
        </p:txBody>
      </p:sp>
      <p:grpSp>
        <p:nvGrpSpPr>
          <p:cNvPr id="3" name="Group 2">
            <a:extLst>
              <a:ext uri="{FF2B5EF4-FFF2-40B4-BE49-F238E27FC236}">
                <a16:creationId xmlns:a16="http://schemas.microsoft.com/office/drawing/2014/main" id="{D06933C6-41D1-533A-2B36-09C02408374D}"/>
              </a:ext>
            </a:extLst>
          </p:cNvPr>
          <p:cNvGrpSpPr/>
          <p:nvPr/>
        </p:nvGrpSpPr>
        <p:grpSpPr>
          <a:xfrm>
            <a:off x="9132657" y="588711"/>
            <a:ext cx="2479664" cy="5947557"/>
            <a:chOff x="2170772" y="586007"/>
            <a:chExt cx="5193897" cy="12457730"/>
          </a:xfrm>
        </p:grpSpPr>
        <p:grpSp>
          <p:nvGrpSpPr>
            <p:cNvPr id="5" name="Group 4">
              <a:extLst>
                <a:ext uri="{FF2B5EF4-FFF2-40B4-BE49-F238E27FC236}">
                  <a16:creationId xmlns:a16="http://schemas.microsoft.com/office/drawing/2014/main" id="{32FE3F92-2F9E-9E8D-1855-AF7584A7252F}"/>
                </a:ext>
              </a:extLst>
            </p:cNvPr>
            <p:cNvGrpSpPr/>
            <p:nvPr/>
          </p:nvGrpSpPr>
          <p:grpSpPr>
            <a:xfrm>
              <a:off x="2682487" y="5106500"/>
              <a:ext cx="3127572" cy="7937237"/>
              <a:chOff x="985149" y="5482582"/>
              <a:chExt cx="2848612" cy="7467166"/>
            </a:xfrm>
          </p:grpSpPr>
          <p:sp>
            <p:nvSpPr>
              <p:cNvPr id="54" name="Freeform 426">
                <a:extLst>
                  <a:ext uri="{FF2B5EF4-FFF2-40B4-BE49-F238E27FC236}">
                    <a16:creationId xmlns:a16="http://schemas.microsoft.com/office/drawing/2014/main" id="{A43BB1A6-96C3-94D4-8165-F3BCAAE12241}"/>
                  </a:ext>
                </a:extLst>
              </p:cNvPr>
              <p:cNvSpPr/>
              <p:nvPr/>
            </p:nvSpPr>
            <p:spPr>
              <a:xfrm>
                <a:off x="1764252" y="7804153"/>
                <a:ext cx="1509185" cy="1144433"/>
              </a:xfrm>
              <a:custGeom>
                <a:avLst/>
                <a:gdLst>
                  <a:gd name="connsiteX0" fmla="*/ 10108 w 2231524"/>
                  <a:gd name="connsiteY0" fmla="*/ 0 h 1015815"/>
                  <a:gd name="connsiteX1" fmla="*/ 2221416 w 2231524"/>
                  <a:gd name="connsiteY1" fmla="*/ 0 h 1015815"/>
                  <a:gd name="connsiteX2" fmla="*/ 2231524 w 2231524"/>
                  <a:gd name="connsiteY2" fmla="*/ 83758 h 1015815"/>
                  <a:gd name="connsiteX3" fmla="*/ 1115764 w 2231524"/>
                  <a:gd name="connsiteY3" fmla="*/ 1015815 h 1015815"/>
                  <a:gd name="connsiteX4" fmla="*/ 0 w 2231524"/>
                  <a:gd name="connsiteY4" fmla="*/ 83758 h 1015815"/>
                  <a:gd name="connsiteX0" fmla="*/ 10108 w 2221473"/>
                  <a:gd name="connsiteY0" fmla="*/ 0 h 1015815"/>
                  <a:gd name="connsiteX1" fmla="*/ 2221416 w 2221473"/>
                  <a:gd name="connsiteY1" fmla="*/ 0 h 1015815"/>
                  <a:gd name="connsiteX2" fmla="*/ 2081407 w 2221473"/>
                  <a:gd name="connsiteY2" fmla="*/ 116886 h 1015815"/>
                  <a:gd name="connsiteX3" fmla="*/ 1115764 w 2221473"/>
                  <a:gd name="connsiteY3" fmla="*/ 1015815 h 1015815"/>
                  <a:gd name="connsiteX4" fmla="*/ 0 w 2221473"/>
                  <a:gd name="connsiteY4" fmla="*/ 83758 h 1015815"/>
                  <a:gd name="connsiteX5" fmla="*/ 10108 w 2221473"/>
                  <a:gd name="connsiteY5" fmla="*/ 0 h 1015815"/>
                  <a:gd name="connsiteX0" fmla="*/ 10108 w 2081407"/>
                  <a:gd name="connsiteY0" fmla="*/ 0 h 1015815"/>
                  <a:gd name="connsiteX1" fmla="*/ 2021262 w 2081407"/>
                  <a:gd name="connsiteY1" fmla="*/ 49692 h 1015815"/>
                  <a:gd name="connsiteX2" fmla="*/ 2081407 w 2081407"/>
                  <a:gd name="connsiteY2" fmla="*/ 116886 h 1015815"/>
                  <a:gd name="connsiteX3" fmla="*/ 1115764 w 2081407"/>
                  <a:gd name="connsiteY3" fmla="*/ 1015815 h 1015815"/>
                  <a:gd name="connsiteX4" fmla="*/ 0 w 2081407"/>
                  <a:gd name="connsiteY4" fmla="*/ 83758 h 1015815"/>
                  <a:gd name="connsiteX5" fmla="*/ 10108 w 2081407"/>
                  <a:gd name="connsiteY5" fmla="*/ 0 h 1015815"/>
                  <a:gd name="connsiteX0" fmla="*/ 285320 w 2081407"/>
                  <a:gd name="connsiteY0" fmla="*/ 0 h 1015815"/>
                  <a:gd name="connsiteX1" fmla="*/ 2021262 w 2081407"/>
                  <a:gd name="connsiteY1" fmla="*/ 49692 h 1015815"/>
                  <a:gd name="connsiteX2" fmla="*/ 2081407 w 2081407"/>
                  <a:gd name="connsiteY2" fmla="*/ 116886 h 1015815"/>
                  <a:gd name="connsiteX3" fmla="*/ 1115764 w 2081407"/>
                  <a:gd name="connsiteY3" fmla="*/ 1015815 h 1015815"/>
                  <a:gd name="connsiteX4" fmla="*/ 0 w 2081407"/>
                  <a:gd name="connsiteY4" fmla="*/ 83758 h 1015815"/>
                  <a:gd name="connsiteX5" fmla="*/ 285320 w 2081407"/>
                  <a:gd name="connsiteY5" fmla="*/ 0 h 1015815"/>
                  <a:gd name="connsiteX0" fmla="*/ 160223 w 1956310"/>
                  <a:gd name="connsiteY0" fmla="*/ 0 h 1015815"/>
                  <a:gd name="connsiteX1" fmla="*/ 1896165 w 1956310"/>
                  <a:gd name="connsiteY1" fmla="*/ 49692 h 1015815"/>
                  <a:gd name="connsiteX2" fmla="*/ 1956310 w 1956310"/>
                  <a:gd name="connsiteY2" fmla="*/ 116886 h 1015815"/>
                  <a:gd name="connsiteX3" fmla="*/ 990667 w 1956310"/>
                  <a:gd name="connsiteY3" fmla="*/ 1015815 h 1015815"/>
                  <a:gd name="connsiteX4" fmla="*/ 0 w 1956310"/>
                  <a:gd name="connsiteY4" fmla="*/ 133450 h 1015815"/>
                  <a:gd name="connsiteX5" fmla="*/ 160223 w 1956310"/>
                  <a:gd name="connsiteY5" fmla="*/ 0 h 10158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56310" h="1015815">
                    <a:moveTo>
                      <a:pt x="160223" y="0"/>
                    </a:moveTo>
                    <a:lnTo>
                      <a:pt x="1896165" y="49692"/>
                    </a:lnTo>
                    <a:cubicBezTo>
                      <a:pt x="1899534" y="77611"/>
                      <a:pt x="1952941" y="88967"/>
                      <a:pt x="1956310" y="116886"/>
                    </a:cubicBezTo>
                    <a:cubicBezTo>
                      <a:pt x="1956310" y="631647"/>
                      <a:pt x="1606883" y="1015815"/>
                      <a:pt x="990667" y="1015815"/>
                    </a:cubicBezTo>
                    <a:cubicBezTo>
                      <a:pt x="374447" y="1015815"/>
                      <a:pt x="0" y="648211"/>
                      <a:pt x="0" y="133450"/>
                    </a:cubicBezTo>
                    <a:lnTo>
                      <a:pt x="160223" y="0"/>
                    </a:lnTo>
                    <a:close/>
                  </a:path>
                </a:pathLst>
              </a:custGeom>
              <a:solidFill>
                <a:srgbClr val="81484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 name="Freeform 3475">
                <a:extLst>
                  <a:ext uri="{FF2B5EF4-FFF2-40B4-BE49-F238E27FC236}">
                    <a16:creationId xmlns:a16="http://schemas.microsoft.com/office/drawing/2014/main" id="{358183A7-2F52-9D79-14D2-E696AAFD516F}"/>
                  </a:ext>
                </a:extLst>
              </p:cNvPr>
              <p:cNvSpPr>
                <a:spLocks/>
              </p:cNvSpPr>
              <p:nvPr/>
            </p:nvSpPr>
            <p:spPr bwMode="auto">
              <a:xfrm>
                <a:off x="985149" y="7336096"/>
                <a:ext cx="144735" cy="68488"/>
              </a:xfrm>
              <a:custGeom>
                <a:avLst/>
                <a:gdLst>
                  <a:gd name="T0" fmla="*/ 10 w 10"/>
                  <a:gd name="T1" fmla="*/ 3 h 3"/>
                  <a:gd name="T2" fmla="*/ 10 w 10"/>
                  <a:gd name="T3" fmla="*/ 2 h 3"/>
                  <a:gd name="T4" fmla="*/ 10 w 10"/>
                  <a:gd name="T5" fmla="*/ 2 h 3"/>
                  <a:gd name="T6" fmla="*/ 0 w 10"/>
                  <a:gd name="T7" fmla="*/ 0 h 3"/>
                  <a:gd name="T8" fmla="*/ 0 w 10"/>
                  <a:gd name="T9" fmla="*/ 0 h 3"/>
                  <a:gd name="T10" fmla="*/ 0 w 10"/>
                  <a:gd name="T11" fmla="*/ 0 h 3"/>
                  <a:gd name="T12" fmla="*/ 10 w 10"/>
                  <a:gd name="T13" fmla="*/ 2 h 3"/>
                  <a:gd name="T14" fmla="*/ 10 w 10"/>
                  <a:gd name="T15" fmla="*/ 3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3">
                    <a:moveTo>
                      <a:pt x="10" y="3"/>
                    </a:moveTo>
                    <a:cubicBezTo>
                      <a:pt x="10" y="3"/>
                      <a:pt x="10" y="2"/>
                      <a:pt x="10" y="2"/>
                    </a:cubicBezTo>
                    <a:cubicBezTo>
                      <a:pt x="10" y="2"/>
                      <a:pt x="10" y="2"/>
                      <a:pt x="10" y="2"/>
                    </a:cubicBezTo>
                    <a:cubicBezTo>
                      <a:pt x="0" y="0"/>
                      <a:pt x="0" y="0"/>
                      <a:pt x="0" y="0"/>
                    </a:cubicBezTo>
                    <a:cubicBezTo>
                      <a:pt x="0" y="0"/>
                      <a:pt x="0" y="0"/>
                      <a:pt x="0" y="0"/>
                    </a:cubicBezTo>
                    <a:cubicBezTo>
                      <a:pt x="0" y="0"/>
                      <a:pt x="0" y="0"/>
                      <a:pt x="0" y="0"/>
                    </a:cubicBezTo>
                    <a:cubicBezTo>
                      <a:pt x="10" y="2"/>
                      <a:pt x="10" y="2"/>
                      <a:pt x="10" y="2"/>
                    </a:cubicBezTo>
                    <a:lnTo>
                      <a:pt x="10" y="3"/>
                    </a:lnTo>
                    <a:close/>
                  </a:path>
                </a:pathLst>
              </a:custGeom>
              <a:solidFill>
                <a:srgbClr val="2C75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 name="Freeform 5165">
                <a:extLst>
                  <a:ext uri="{FF2B5EF4-FFF2-40B4-BE49-F238E27FC236}">
                    <a16:creationId xmlns:a16="http://schemas.microsoft.com/office/drawing/2014/main" id="{4DD88B5F-4F75-B6D5-C3B4-67E976C16E0E}"/>
                  </a:ext>
                </a:extLst>
              </p:cNvPr>
              <p:cNvSpPr>
                <a:spLocks/>
              </p:cNvSpPr>
              <p:nvPr/>
            </p:nvSpPr>
            <p:spPr bwMode="auto">
              <a:xfrm flipH="1">
                <a:off x="2120743" y="11783293"/>
                <a:ext cx="417118" cy="1017542"/>
              </a:xfrm>
              <a:custGeom>
                <a:avLst/>
                <a:gdLst>
                  <a:gd name="T0" fmla="*/ 14 w 22"/>
                  <a:gd name="T1" fmla="*/ 42 h 47"/>
                  <a:gd name="T2" fmla="*/ 22 w 22"/>
                  <a:gd name="T3" fmla="*/ 4 h 47"/>
                  <a:gd name="T4" fmla="*/ 3 w 22"/>
                  <a:gd name="T5" fmla="*/ 4 h 47"/>
                  <a:gd name="T6" fmla="*/ 0 w 22"/>
                  <a:gd name="T7" fmla="*/ 40 h 47"/>
                  <a:gd name="T8" fmla="*/ 14 w 22"/>
                  <a:gd name="T9" fmla="*/ 42 h 47"/>
                </a:gdLst>
                <a:ahLst/>
                <a:cxnLst>
                  <a:cxn ang="0">
                    <a:pos x="T0" y="T1"/>
                  </a:cxn>
                  <a:cxn ang="0">
                    <a:pos x="T2" y="T3"/>
                  </a:cxn>
                  <a:cxn ang="0">
                    <a:pos x="T4" y="T5"/>
                  </a:cxn>
                  <a:cxn ang="0">
                    <a:pos x="T6" y="T7"/>
                  </a:cxn>
                  <a:cxn ang="0">
                    <a:pos x="T8" y="T9"/>
                  </a:cxn>
                </a:cxnLst>
                <a:rect l="0" t="0" r="r" b="b"/>
                <a:pathLst>
                  <a:path w="22" h="47">
                    <a:moveTo>
                      <a:pt x="14" y="42"/>
                    </a:moveTo>
                    <a:cubicBezTo>
                      <a:pt x="22" y="4"/>
                      <a:pt x="22" y="4"/>
                      <a:pt x="22" y="4"/>
                    </a:cubicBezTo>
                    <a:cubicBezTo>
                      <a:pt x="22" y="0"/>
                      <a:pt x="4" y="0"/>
                      <a:pt x="3" y="4"/>
                    </a:cubicBezTo>
                    <a:cubicBezTo>
                      <a:pt x="0" y="40"/>
                      <a:pt x="0" y="40"/>
                      <a:pt x="0" y="40"/>
                    </a:cubicBezTo>
                    <a:cubicBezTo>
                      <a:pt x="0" y="47"/>
                      <a:pt x="13" y="46"/>
                      <a:pt x="14" y="42"/>
                    </a:cubicBezTo>
                    <a:close/>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 name="Freeform 5166">
                <a:extLst>
                  <a:ext uri="{FF2B5EF4-FFF2-40B4-BE49-F238E27FC236}">
                    <a16:creationId xmlns:a16="http://schemas.microsoft.com/office/drawing/2014/main" id="{3F84D97B-651A-8DA4-3E86-162FC19ABAF6}"/>
                  </a:ext>
                </a:extLst>
              </p:cNvPr>
              <p:cNvSpPr>
                <a:spLocks/>
              </p:cNvSpPr>
              <p:nvPr/>
            </p:nvSpPr>
            <p:spPr bwMode="auto">
              <a:xfrm flipH="1">
                <a:off x="1637777" y="8135074"/>
                <a:ext cx="900086" cy="4293504"/>
              </a:xfrm>
              <a:custGeom>
                <a:avLst/>
                <a:gdLst>
                  <a:gd name="T0" fmla="*/ 0 w 41"/>
                  <a:gd name="T1" fmla="*/ 171 h 173"/>
                  <a:gd name="T2" fmla="*/ 16 w 41"/>
                  <a:gd name="T3" fmla="*/ 173 h 173"/>
                  <a:gd name="T4" fmla="*/ 41 w 41"/>
                  <a:gd name="T5" fmla="*/ 7 h 173"/>
                  <a:gd name="T6" fmla="*/ 5 w 41"/>
                  <a:gd name="T7" fmla="*/ 0 h 173"/>
                  <a:gd name="T8" fmla="*/ 0 w 41"/>
                  <a:gd name="T9" fmla="*/ 171 h 173"/>
                </a:gdLst>
                <a:ahLst/>
                <a:cxnLst>
                  <a:cxn ang="0">
                    <a:pos x="T0" y="T1"/>
                  </a:cxn>
                  <a:cxn ang="0">
                    <a:pos x="T2" y="T3"/>
                  </a:cxn>
                  <a:cxn ang="0">
                    <a:pos x="T4" y="T5"/>
                  </a:cxn>
                  <a:cxn ang="0">
                    <a:pos x="T6" y="T7"/>
                  </a:cxn>
                  <a:cxn ang="0">
                    <a:pos x="T8" y="T9"/>
                  </a:cxn>
                </a:cxnLst>
                <a:rect l="0" t="0" r="r" b="b"/>
                <a:pathLst>
                  <a:path w="41" h="173">
                    <a:moveTo>
                      <a:pt x="0" y="171"/>
                    </a:moveTo>
                    <a:lnTo>
                      <a:pt x="16" y="173"/>
                    </a:lnTo>
                    <a:lnTo>
                      <a:pt x="41" y="7"/>
                    </a:lnTo>
                    <a:lnTo>
                      <a:pt x="5" y="0"/>
                    </a:lnTo>
                    <a:lnTo>
                      <a:pt x="0" y="171"/>
                    </a:lnTo>
                    <a:close/>
                  </a:path>
                </a:pathLst>
              </a:custGeom>
              <a:solidFill>
                <a:srgbClr val="81484A"/>
              </a:solidFill>
              <a:ln>
                <a:noFill/>
              </a:ln>
            </p:spPr>
            <p:txBody>
              <a:bodyPr vert="horz" wrap="square" lIns="91440" tIns="45720" rIns="91440" bIns="45720" numCol="1" anchor="t" anchorCtr="0" compatLnSpc="1">
                <a:prstTxWarp prst="textNoShape">
                  <a:avLst/>
                </a:prstTxWarp>
              </a:bodyPr>
              <a:lstStyle/>
              <a:p>
                <a:endParaRPr lang="en-US"/>
              </a:p>
            </p:txBody>
          </p:sp>
          <p:sp>
            <p:nvSpPr>
              <p:cNvPr id="58" name="Freeform 5169">
                <a:extLst>
                  <a:ext uri="{FF2B5EF4-FFF2-40B4-BE49-F238E27FC236}">
                    <a16:creationId xmlns:a16="http://schemas.microsoft.com/office/drawing/2014/main" id="{49965CC1-D40C-5BEE-69E9-C8A5777080E3}"/>
                  </a:ext>
                </a:extLst>
              </p:cNvPr>
              <p:cNvSpPr>
                <a:spLocks/>
              </p:cNvSpPr>
              <p:nvPr/>
            </p:nvSpPr>
            <p:spPr bwMode="auto">
              <a:xfrm flipH="1">
                <a:off x="1637784" y="12503020"/>
                <a:ext cx="987895" cy="446722"/>
              </a:xfrm>
              <a:custGeom>
                <a:avLst/>
                <a:gdLst>
                  <a:gd name="T0" fmla="*/ 52 w 52"/>
                  <a:gd name="T1" fmla="*/ 20 h 21"/>
                  <a:gd name="T2" fmla="*/ 52 w 52"/>
                  <a:gd name="T3" fmla="*/ 20 h 21"/>
                  <a:gd name="T4" fmla="*/ 37 w 52"/>
                  <a:gd name="T5" fmla="*/ 9 h 21"/>
                  <a:gd name="T6" fmla="*/ 27 w 52"/>
                  <a:gd name="T7" fmla="*/ 2 h 21"/>
                  <a:gd name="T8" fmla="*/ 27 w 52"/>
                  <a:gd name="T9" fmla="*/ 2 h 21"/>
                  <a:gd name="T10" fmla="*/ 22 w 52"/>
                  <a:gd name="T11" fmla="*/ 1 h 21"/>
                  <a:gd name="T12" fmla="*/ 15 w 52"/>
                  <a:gd name="T13" fmla="*/ 6 h 21"/>
                  <a:gd name="T14" fmla="*/ 7 w 52"/>
                  <a:gd name="T15" fmla="*/ 5 h 21"/>
                  <a:gd name="T16" fmla="*/ 2 w 52"/>
                  <a:gd name="T17" fmla="*/ 18 h 21"/>
                  <a:gd name="T18" fmla="*/ 7 w 52"/>
                  <a:gd name="T19" fmla="*/ 19 h 21"/>
                  <a:gd name="T20" fmla="*/ 17 w 52"/>
                  <a:gd name="T21" fmla="*/ 20 h 21"/>
                  <a:gd name="T22" fmla="*/ 42 w 52"/>
                  <a:gd name="T23" fmla="*/ 21 h 21"/>
                  <a:gd name="T24" fmla="*/ 52 w 52"/>
                  <a:gd name="T25" fmla="*/ 2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2" h="21">
                    <a:moveTo>
                      <a:pt x="52" y="20"/>
                    </a:moveTo>
                    <a:cubicBezTo>
                      <a:pt x="52" y="20"/>
                      <a:pt x="52" y="20"/>
                      <a:pt x="52" y="20"/>
                    </a:cubicBezTo>
                    <a:cubicBezTo>
                      <a:pt x="52" y="13"/>
                      <a:pt x="50" y="9"/>
                      <a:pt x="37" y="9"/>
                    </a:cubicBezTo>
                    <a:cubicBezTo>
                      <a:pt x="32" y="9"/>
                      <a:pt x="28" y="6"/>
                      <a:pt x="27" y="2"/>
                    </a:cubicBezTo>
                    <a:cubicBezTo>
                      <a:pt x="27" y="2"/>
                      <a:pt x="27" y="2"/>
                      <a:pt x="27" y="2"/>
                    </a:cubicBezTo>
                    <a:cubicBezTo>
                      <a:pt x="26" y="0"/>
                      <a:pt x="23" y="0"/>
                      <a:pt x="22" y="1"/>
                    </a:cubicBezTo>
                    <a:cubicBezTo>
                      <a:pt x="20" y="4"/>
                      <a:pt x="18" y="5"/>
                      <a:pt x="15" y="6"/>
                    </a:cubicBezTo>
                    <a:cubicBezTo>
                      <a:pt x="12" y="6"/>
                      <a:pt x="10" y="5"/>
                      <a:pt x="7" y="5"/>
                    </a:cubicBezTo>
                    <a:cubicBezTo>
                      <a:pt x="0" y="5"/>
                      <a:pt x="1" y="14"/>
                      <a:pt x="2" y="18"/>
                    </a:cubicBezTo>
                    <a:cubicBezTo>
                      <a:pt x="2" y="19"/>
                      <a:pt x="6" y="19"/>
                      <a:pt x="7" y="19"/>
                    </a:cubicBezTo>
                    <a:cubicBezTo>
                      <a:pt x="10" y="20"/>
                      <a:pt x="14" y="20"/>
                      <a:pt x="17" y="20"/>
                    </a:cubicBezTo>
                    <a:cubicBezTo>
                      <a:pt x="25" y="21"/>
                      <a:pt x="34" y="21"/>
                      <a:pt x="42" y="21"/>
                    </a:cubicBezTo>
                    <a:cubicBezTo>
                      <a:pt x="45" y="21"/>
                      <a:pt x="49" y="20"/>
                      <a:pt x="52" y="20"/>
                    </a:cubicBezTo>
                    <a:close/>
                  </a:path>
                </a:pathLst>
              </a:custGeom>
              <a:solidFill>
                <a:srgbClr val="434043"/>
              </a:solidFill>
              <a:ln>
                <a:noFill/>
              </a:ln>
            </p:spPr>
            <p:txBody>
              <a:bodyPr vert="horz" wrap="square" lIns="91440" tIns="45720" rIns="91440" bIns="45720" numCol="1" anchor="t" anchorCtr="0" compatLnSpc="1">
                <a:prstTxWarp prst="textNoShape">
                  <a:avLst/>
                </a:prstTxWarp>
              </a:bodyPr>
              <a:lstStyle/>
              <a:p>
                <a:endParaRPr lang="en-US"/>
              </a:p>
            </p:txBody>
          </p:sp>
          <p:sp>
            <p:nvSpPr>
              <p:cNvPr id="59" name="Freeform 5167">
                <a:extLst>
                  <a:ext uri="{FF2B5EF4-FFF2-40B4-BE49-F238E27FC236}">
                    <a16:creationId xmlns:a16="http://schemas.microsoft.com/office/drawing/2014/main" id="{B7C4EBC3-4C39-2BDD-E59E-A25238812EEB}"/>
                  </a:ext>
                </a:extLst>
              </p:cNvPr>
              <p:cNvSpPr>
                <a:spLocks/>
              </p:cNvSpPr>
              <p:nvPr/>
            </p:nvSpPr>
            <p:spPr bwMode="auto">
              <a:xfrm flipH="1">
                <a:off x="3088977" y="11708850"/>
                <a:ext cx="373209" cy="1116809"/>
              </a:xfrm>
              <a:custGeom>
                <a:avLst/>
                <a:gdLst>
                  <a:gd name="T0" fmla="*/ 13 w 20"/>
                  <a:gd name="T1" fmla="*/ 45 h 52"/>
                  <a:gd name="T2" fmla="*/ 19 w 20"/>
                  <a:gd name="T3" fmla="*/ 4 h 52"/>
                  <a:gd name="T4" fmla="*/ 2 w 20"/>
                  <a:gd name="T5" fmla="*/ 8 h 52"/>
                  <a:gd name="T6" fmla="*/ 0 w 20"/>
                  <a:gd name="T7" fmla="*/ 45 h 52"/>
                  <a:gd name="T8" fmla="*/ 13 w 20"/>
                  <a:gd name="T9" fmla="*/ 45 h 52"/>
                </a:gdLst>
                <a:ahLst/>
                <a:cxnLst>
                  <a:cxn ang="0">
                    <a:pos x="T0" y="T1"/>
                  </a:cxn>
                  <a:cxn ang="0">
                    <a:pos x="T2" y="T3"/>
                  </a:cxn>
                  <a:cxn ang="0">
                    <a:pos x="T4" y="T5"/>
                  </a:cxn>
                  <a:cxn ang="0">
                    <a:pos x="T6" y="T7"/>
                  </a:cxn>
                  <a:cxn ang="0">
                    <a:pos x="T8" y="T9"/>
                  </a:cxn>
                </a:cxnLst>
                <a:rect l="0" t="0" r="r" b="b"/>
                <a:pathLst>
                  <a:path w="20" h="52">
                    <a:moveTo>
                      <a:pt x="13" y="45"/>
                    </a:moveTo>
                    <a:cubicBezTo>
                      <a:pt x="19" y="4"/>
                      <a:pt x="19" y="4"/>
                      <a:pt x="19" y="4"/>
                    </a:cubicBezTo>
                    <a:cubicBezTo>
                      <a:pt x="20" y="0"/>
                      <a:pt x="3" y="5"/>
                      <a:pt x="2" y="8"/>
                    </a:cubicBezTo>
                    <a:cubicBezTo>
                      <a:pt x="0" y="45"/>
                      <a:pt x="0" y="45"/>
                      <a:pt x="0" y="45"/>
                    </a:cubicBezTo>
                    <a:cubicBezTo>
                      <a:pt x="0" y="52"/>
                      <a:pt x="12" y="49"/>
                      <a:pt x="13" y="45"/>
                    </a:cubicBezTo>
                    <a:close/>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 name="Freeform 5168">
                <a:extLst>
                  <a:ext uri="{FF2B5EF4-FFF2-40B4-BE49-F238E27FC236}">
                    <a16:creationId xmlns:a16="http://schemas.microsoft.com/office/drawing/2014/main" id="{FE8C3CA4-5439-7EDA-6D16-114A9C4AD053}"/>
                  </a:ext>
                </a:extLst>
              </p:cNvPr>
              <p:cNvSpPr>
                <a:spLocks/>
              </p:cNvSpPr>
              <p:nvPr/>
            </p:nvSpPr>
            <p:spPr bwMode="auto">
              <a:xfrm flipH="1">
                <a:off x="2584048" y="8159883"/>
                <a:ext cx="900085" cy="4293504"/>
              </a:xfrm>
              <a:custGeom>
                <a:avLst/>
                <a:gdLst>
                  <a:gd name="T0" fmla="*/ 0 w 41"/>
                  <a:gd name="T1" fmla="*/ 172 h 173"/>
                  <a:gd name="T2" fmla="*/ 16 w 41"/>
                  <a:gd name="T3" fmla="*/ 173 h 173"/>
                  <a:gd name="T4" fmla="*/ 41 w 41"/>
                  <a:gd name="T5" fmla="*/ 7 h 173"/>
                  <a:gd name="T6" fmla="*/ 5 w 41"/>
                  <a:gd name="T7" fmla="*/ 0 h 173"/>
                  <a:gd name="T8" fmla="*/ 0 w 41"/>
                  <a:gd name="T9" fmla="*/ 172 h 173"/>
                </a:gdLst>
                <a:ahLst/>
                <a:cxnLst>
                  <a:cxn ang="0">
                    <a:pos x="T0" y="T1"/>
                  </a:cxn>
                  <a:cxn ang="0">
                    <a:pos x="T2" y="T3"/>
                  </a:cxn>
                  <a:cxn ang="0">
                    <a:pos x="T4" y="T5"/>
                  </a:cxn>
                  <a:cxn ang="0">
                    <a:pos x="T6" y="T7"/>
                  </a:cxn>
                  <a:cxn ang="0">
                    <a:pos x="T8" y="T9"/>
                  </a:cxn>
                </a:cxnLst>
                <a:rect l="0" t="0" r="r" b="b"/>
                <a:pathLst>
                  <a:path w="41" h="173">
                    <a:moveTo>
                      <a:pt x="0" y="172"/>
                    </a:moveTo>
                    <a:lnTo>
                      <a:pt x="16" y="173"/>
                    </a:lnTo>
                    <a:lnTo>
                      <a:pt x="41" y="7"/>
                    </a:lnTo>
                    <a:lnTo>
                      <a:pt x="5" y="0"/>
                    </a:lnTo>
                    <a:lnTo>
                      <a:pt x="0" y="172"/>
                    </a:lnTo>
                    <a:close/>
                  </a:path>
                </a:pathLst>
              </a:custGeom>
              <a:solidFill>
                <a:srgbClr val="81484A"/>
              </a:solidFill>
              <a:ln>
                <a:noFill/>
              </a:ln>
            </p:spPr>
            <p:txBody>
              <a:bodyPr vert="horz" wrap="square" lIns="91440" tIns="45720" rIns="91440" bIns="45720" numCol="1" anchor="t" anchorCtr="0" compatLnSpc="1">
                <a:prstTxWarp prst="textNoShape">
                  <a:avLst/>
                </a:prstTxWarp>
              </a:bodyPr>
              <a:lstStyle/>
              <a:p>
                <a:endParaRPr lang="en-US"/>
              </a:p>
            </p:txBody>
          </p:sp>
          <p:sp>
            <p:nvSpPr>
              <p:cNvPr id="61" name="Freeform 5170">
                <a:extLst>
                  <a:ext uri="{FF2B5EF4-FFF2-40B4-BE49-F238E27FC236}">
                    <a16:creationId xmlns:a16="http://schemas.microsoft.com/office/drawing/2014/main" id="{66936D4C-4127-6200-DEED-DE2ABE2DEDA5}"/>
                  </a:ext>
                </a:extLst>
              </p:cNvPr>
              <p:cNvSpPr>
                <a:spLocks/>
              </p:cNvSpPr>
              <p:nvPr/>
            </p:nvSpPr>
            <p:spPr bwMode="auto">
              <a:xfrm flipH="1">
                <a:off x="2825532" y="12478198"/>
                <a:ext cx="702503" cy="471550"/>
              </a:xfrm>
              <a:custGeom>
                <a:avLst/>
                <a:gdLst>
                  <a:gd name="T0" fmla="*/ 2 w 37"/>
                  <a:gd name="T1" fmla="*/ 7 h 22"/>
                  <a:gd name="T2" fmla="*/ 4 w 37"/>
                  <a:gd name="T3" fmla="*/ 7 h 22"/>
                  <a:gd name="T4" fmla="*/ 9 w 37"/>
                  <a:gd name="T5" fmla="*/ 5 h 22"/>
                  <a:gd name="T6" fmla="*/ 15 w 37"/>
                  <a:gd name="T7" fmla="*/ 2 h 22"/>
                  <a:gd name="T8" fmla="*/ 24 w 37"/>
                  <a:gd name="T9" fmla="*/ 3 h 22"/>
                  <a:gd name="T10" fmla="*/ 27 w 37"/>
                  <a:gd name="T11" fmla="*/ 10 h 22"/>
                  <a:gd name="T12" fmla="*/ 28 w 37"/>
                  <a:gd name="T13" fmla="*/ 10 h 22"/>
                  <a:gd name="T14" fmla="*/ 37 w 37"/>
                  <a:gd name="T15" fmla="*/ 21 h 22"/>
                  <a:gd name="T16" fmla="*/ 37 w 37"/>
                  <a:gd name="T17" fmla="*/ 21 h 22"/>
                  <a:gd name="T18" fmla="*/ 19 w 37"/>
                  <a:gd name="T19" fmla="*/ 22 h 22"/>
                  <a:gd name="T20" fmla="*/ 0 w 37"/>
                  <a:gd name="T21" fmla="*/ 21 h 22"/>
                  <a:gd name="T22" fmla="*/ 0 w 37"/>
                  <a:gd name="T23" fmla="*/ 20 h 22"/>
                  <a:gd name="T24" fmla="*/ 2 w 37"/>
                  <a:gd name="T25" fmla="*/ 7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7" h="22">
                    <a:moveTo>
                      <a:pt x="2" y="7"/>
                    </a:moveTo>
                    <a:cubicBezTo>
                      <a:pt x="3" y="7"/>
                      <a:pt x="3" y="7"/>
                      <a:pt x="4" y="7"/>
                    </a:cubicBezTo>
                    <a:cubicBezTo>
                      <a:pt x="6" y="7"/>
                      <a:pt x="8" y="6"/>
                      <a:pt x="9" y="5"/>
                    </a:cubicBezTo>
                    <a:cubicBezTo>
                      <a:pt x="11" y="3"/>
                      <a:pt x="12" y="2"/>
                      <a:pt x="15" y="2"/>
                    </a:cubicBezTo>
                    <a:cubicBezTo>
                      <a:pt x="18" y="1"/>
                      <a:pt x="23" y="0"/>
                      <a:pt x="24" y="3"/>
                    </a:cubicBezTo>
                    <a:cubicBezTo>
                      <a:pt x="27" y="10"/>
                      <a:pt x="27" y="10"/>
                      <a:pt x="27" y="10"/>
                    </a:cubicBezTo>
                    <a:cubicBezTo>
                      <a:pt x="28" y="10"/>
                      <a:pt x="28" y="10"/>
                      <a:pt x="28" y="10"/>
                    </a:cubicBezTo>
                    <a:cubicBezTo>
                      <a:pt x="36" y="10"/>
                      <a:pt x="37" y="18"/>
                      <a:pt x="37" y="21"/>
                    </a:cubicBezTo>
                    <a:cubicBezTo>
                      <a:pt x="37" y="21"/>
                      <a:pt x="37" y="21"/>
                      <a:pt x="37" y="21"/>
                    </a:cubicBezTo>
                    <a:cubicBezTo>
                      <a:pt x="36" y="22"/>
                      <a:pt x="28" y="22"/>
                      <a:pt x="19" y="22"/>
                    </a:cubicBezTo>
                    <a:cubicBezTo>
                      <a:pt x="9" y="22"/>
                      <a:pt x="0" y="22"/>
                      <a:pt x="0" y="21"/>
                    </a:cubicBezTo>
                    <a:cubicBezTo>
                      <a:pt x="0" y="21"/>
                      <a:pt x="0" y="21"/>
                      <a:pt x="0" y="20"/>
                    </a:cubicBezTo>
                    <a:cubicBezTo>
                      <a:pt x="0" y="17"/>
                      <a:pt x="0" y="8"/>
                      <a:pt x="2" y="7"/>
                    </a:cubicBezTo>
                    <a:close/>
                  </a:path>
                </a:pathLst>
              </a:custGeom>
              <a:solidFill>
                <a:srgbClr val="434043"/>
              </a:solidFill>
              <a:ln>
                <a:noFill/>
              </a:ln>
            </p:spPr>
            <p:txBody>
              <a:bodyPr vert="horz" wrap="square" lIns="91440" tIns="45720" rIns="91440" bIns="45720" numCol="1" anchor="t" anchorCtr="0" compatLnSpc="1">
                <a:prstTxWarp prst="textNoShape">
                  <a:avLst/>
                </a:prstTxWarp>
              </a:bodyPr>
              <a:lstStyle/>
              <a:p>
                <a:endParaRPr lang="en-US"/>
              </a:p>
            </p:txBody>
          </p:sp>
          <p:sp>
            <p:nvSpPr>
              <p:cNvPr id="62" name="Freeform 3441">
                <a:extLst>
                  <a:ext uri="{FF2B5EF4-FFF2-40B4-BE49-F238E27FC236}">
                    <a16:creationId xmlns:a16="http://schemas.microsoft.com/office/drawing/2014/main" id="{EFE49282-7D37-4242-7EDA-56995B34B2BB}"/>
                  </a:ext>
                </a:extLst>
              </p:cNvPr>
              <p:cNvSpPr>
                <a:spLocks/>
              </p:cNvSpPr>
              <p:nvPr/>
            </p:nvSpPr>
            <p:spPr bwMode="auto">
              <a:xfrm>
                <a:off x="2291278" y="5482582"/>
                <a:ext cx="478195" cy="638475"/>
              </a:xfrm>
              <a:custGeom>
                <a:avLst/>
                <a:gdLst>
                  <a:gd name="T0" fmla="*/ 21 w 24"/>
                  <a:gd name="T1" fmla="*/ 0 h 33"/>
                  <a:gd name="T2" fmla="*/ 12 w 24"/>
                  <a:gd name="T3" fmla="*/ 2 h 33"/>
                  <a:gd name="T4" fmla="*/ 3 w 24"/>
                  <a:gd name="T5" fmla="*/ 1 h 33"/>
                  <a:gd name="T6" fmla="*/ 2 w 24"/>
                  <a:gd name="T7" fmla="*/ 15 h 33"/>
                  <a:gd name="T8" fmla="*/ 2 w 24"/>
                  <a:gd name="T9" fmla="*/ 18 h 33"/>
                  <a:gd name="T10" fmla="*/ 0 w 24"/>
                  <a:gd name="T11" fmla="*/ 24 h 33"/>
                  <a:gd name="T12" fmla="*/ 8 w 24"/>
                  <a:gd name="T13" fmla="*/ 33 h 33"/>
                  <a:gd name="T14" fmla="*/ 24 w 24"/>
                  <a:gd name="T15" fmla="*/ 24 h 33"/>
                  <a:gd name="T16" fmla="*/ 21 w 24"/>
                  <a:gd name="T17"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33">
                    <a:moveTo>
                      <a:pt x="21" y="0"/>
                    </a:moveTo>
                    <a:cubicBezTo>
                      <a:pt x="12" y="2"/>
                      <a:pt x="12" y="2"/>
                      <a:pt x="12" y="2"/>
                    </a:cubicBezTo>
                    <a:cubicBezTo>
                      <a:pt x="3" y="1"/>
                      <a:pt x="3" y="1"/>
                      <a:pt x="3" y="1"/>
                    </a:cubicBezTo>
                    <a:cubicBezTo>
                      <a:pt x="3" y="1"/>
                      <a:pt x="2" y="14"/>
                      <a:pt x="2" y="15"/>
                    </a:cubicBezTo>
                    <a:cubicBezTo>
                      <a:pt x="2" y="16"/>
                      <a:pt x="2" y="17"/>
                      <a:pt x="2" y="18"/>
                    </a:cubicBezTo>
                    <a:cubicBezTo>
                      <a:pt x="2" y="20"/>
                      <a:pt x="1" y="22"/>
                      <a:pt x="0" y="24"/>
                    </a:cubicBezTo>
                    <a:cubicBezTo>
                      <a:pt x="8" y="33"/>
                      <a:pt x="8" y="33"/>
                      <a:pt x="8" y="33"/>
                    </a:cubicBezTo>
                    <a:cubicBezTo>
                      <a:pt x="24" y="24"/>
                      <a:pt x="24" y="24"/>
                      <a:pt x="24" y="24"/>
                    </a:cubicBezTo>
                    <a:cubicBezTo>
                      <a:pt x="23" y="17"/>
                      <a:pt x="20" y="7"/>
                      <a:pt x="21" y="0"/>
                    </a:cubicBezTo>
                    <a:close/>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 name="Freeform 3442">
                <a:extLst>
                  <a:ext uri="{FF2B5EF4-FFF2-40B4-BE49-F238E27FC236}">
                    <a16:creationId xmlns:a16="http://schemas.microsoft.com/office/drawing/2014/main" id="{9CE0CAE3-AFBF-1618-1F15-CCDC4BC2CD51}"/>
                  </a:ext>
                </a:extLst>
              </p:cNvPr>
              <p:cNvSpPr>
                <a:spLocks/>
              </p:cNvSpPr>
              <p:nvPr/>
            </p:nvSpPr>
            <p:spPr bwMode="auto">
              <a:xfrm>
                <a:off x="2291278" y="5482582"/>
                <a:ext cx="409878" cy="484353"/>
              </a:xfrm>
              <a:custGeom>
                <a:avLst/>
                <a:gdLst>
                  <a:gd name="T0" fmla="*/ 21 w 21"/>
                  <a:gd name="T1" fmla="*/ 7 h 25"/>
                  <a:gd name="T2" fmla="*/ 21 w 21"/>
                  <a:gd name="T3" fmla="*/ 0 h 25"/>
                  <a:gd name="T4" fmla="*/ 12 w 21"/>
                  <a:gd name="T5" fmla="*/ 2 h 25"/>
                  <a:gd name="T6" fmla="*/ 3 w 21"/>
                  <a:gd name="T7" fmla="*/ 1 h 25"/>
                  <a:gd name="T8" fmla="*/ 2 w 21"/>
                  <a:gd name="T9" fmla="*/ 15 h 25"/>
                  <a:gd name="T10" fmla="*/ 2 w 21"/>
                  <a:gd name="T11" fmla="*/ 18 h 25"/>
                  <a:gd name="T12" fmla="*/ 0 w 21"/>
                  <a:gd name="T13" fmla="*/ 24 h 25"/>
                  <a:gd name="T14" fmla="*/ 1 w 21"/>
                  <a:gd name="T15" fmla="*/ 25 h 25"/>
                  <a:gd name="T16" fmla="*/ 21 w 21"/>
                  <a:gd name="T17" fmla="*/ 7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25">
                    <a:moveTo>
                      <a:pt x="21" y="7"/>
                    </a:moveTo>
                    <a:cubicBezTo>
                      <a:pt x="21" y="5"/>
                      <a:pt x="21" y="2"/>
                      <a:pt x="21" y="0"/>
                    </a:cubicBezTo>
                    <a:cubicBezTo>
                      <a:pt x="12" y="2"/>
                      <a:pt x="12" y="2"/>
                      <a:pt x="12" y="2"/>
                    </a:cubicBezTo>
                    <a:cubicBezTo>
                      <a:pt x="3" y="1"/>
                      <a:pt x="3" y="1"/>
                      <a:pt x="3" y="1"/>
                    </a:cubicBezTo>
                    <a:cubicBezTo>
                      <a:pt x="3" y="1"/>
                      <a:pt x="2" y="14"/>
                      <a:pt x="2" y="15"/>
                    </a:cubicBezTo>
                    <a:cubicBezTo>
                      <a:pt x="2" y="16"/>
                      <a:pt x="2" y="17"/>
                      <a:pt x="2" y="18"/>
                    </a:cubicBezTo>
                    <a:cubicBezTo>
                      <a:pt x="2" y="20"/>
                      <a:pt x="1" y="22"/>
                      <a:pt x="0" y="24"/>
                    </a:cubicBezTo>
                    <a:cubicBezTo>
                      <a:pt x="1" y="25"/>
                      <a:pt x="1" y="25"/>
                      <a:pt x="1" y="25"/>
                    </a:cubicBezTo>
                    <a:cubicBezTo>
                      <a:pt x="10" y="19"/>
                      <a:pt x="17" y="13"/>
                      <a:pt x="21" y="7"/>
                    </a:cubicBezTo>
                    <a:close/>
                  </a:path>
                </a:pathLst>
              </a:custGeom>
              <a:solidFill>
                <a:srgbClr val="CD95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24" name="Freeform 3462">
                <a:extLst>
                  <a:ext uri="{FF2B5EF4-FFF2-40B4-BE49-F238E27FC236}">
                    <a16:creationId xmlns:a16="http://schemas.microsoft.com/office/drawing/2014/main" id="{908ED8FA-1222-B535-C4BD-F90A72A0747D}"/>
                  </a:ext>
                </a:extLst>
              </p:cNvPr>
              <p:cNvSpPr>
                <a:spLocks/>
              </p:cNvSpPr>
              <p:nvPr/>
            </p:nvSpPr>
            <p:spPr bwMode="auto">
              <a:xfrm>
                <a:off x="1539846" y="5944926"/>
                <a:ext cx="1912768" cy="2509844"/>
              </a:xfrm>
              <a:custGeom>
                <a:avLst/>
                <a:gdLst>
                  <a:gd name="T0" fmla="*/ 17 w 96"/>
                  <a:gd name="T1" fmla="*/ 75 h 131"/>
                  <a:gd name="T2" fmla="*/ 16 w 96"/>
                  <a:gd name="T3" fmla="*/ 21 h 131"/>
                  <a:gd name="T4" fmla="*/ 13 w 96"/>
                  <a:gd name="T5" fmla="*/ 4 h 131"/>
                  <a:gd name="T6" fmla="*/ 37 w 96"/>
                  <a:gd name="T7" fmla="*/ 0 h 131"/>
                  <a:gd name="T8" fmla="*/ 45 w 96"/>
                  <a:gd name="T9" fmla="*/ 9 h 131"/>
                  <a:gd name="T10" fmla="*/ 61 w 96"/>
                  <a:gd name="T11" fmla="*/ 0 h 131"/>
                  <a:gd name="T12" fmla="*/ 89 w 96"/>
                  <a:gd name="T13" fmla="*/ 3 h 131"/>
                  <a:gd name="T14" fmla="*/ 81 w 96"/>
                  <a:gd name="T15" fmla="*/ 66 h 131"/>
                  <a:gd name="T16" fmla="*/ 96 w 96"/>
                  <a:gd name="T17" fmla="*/ 131 h 131"/>
                  <a:gd name="T18" fmla="*/ 53 w 96"/>
                  <a:gd name="T19" fmla="*/ 131 h 131"/>
                  <a:gd name="T20" fmla="*/ 40 w 96"/>
                  <a:gd name="T21" fmla="*/ 103 h 131"/>
                  <a:gd name="T22" fmla="*/ 27 w 96"/>
                  <a:gd name="T23" fmla="*/ 131 h 131"/>
                  <a:gd name="T24" fmla="*/ 0 w 96"/>
                  <a:gd name="T25" fmla="*/ 131 h 131"/>
                  <a:gd name="T26" fmla="*/ 17 w 96"/>
                  <a:gd name="T27" fmla="*/ 75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6" h="131">
                    <a:moveTo>
                      <a:pt x="17" y="75"/>
                    </a:moveTo>
                    <a:cubicBezTo>
                      <a:pt x="18" y="57"/>
                      <a:pt x="18" y="39"/>
                      <a:pt x="16" y="21"/>
                    </a:cubicBezTo>
                    <a:cubicBezTo>
                      <a:pt x="13" y="4"/>
                      <a:pt x="13" y="4"/>
                      <a:pt x="13" y="4"/>
                    </a:cubicBezTo>
                    <a:cubicBezTo>
                      <a:pt x="37" y="0"/>
                      <a:pt x="37" y="0"/>
                      <a:pt x="37" y="0"/>
                    </a:cubicBezTo>
                    <a:cubicBezTo>
                      <a:pt x="45" y="9"/>
                      <a:pt x="45" y="9"/>
                      <a:pt x="45" y="9"/>
                    </a:cubicBezTo>
                    <a:cubicBezTo>
                      <a:pt x="61" y="0"/>
                      <a:pt x="61" y="0"/>
                      <a:pt x="61" y="0"/>
                    </a:cubicBezTo>
                    <a:cubicBezTo>
                      <a:pt x="89" y="3"/>
                      <a:pt x="89" y="3"/>
                      <a:pt x="89" y="3"/>
                    </a:cubicBezTo>
                    <a:cubicBezTo>
                      <a:pt x="91" y="24"/>
                      <a:pt x="88" y="46"/>
                      <a:pt x="81" y="66"/>
                    </a:cubicBezTo>
                    <a:cubicBezTo>
                      <a:pt x="96" y="131"/>
                      <a:pt x="96" y="131"/>
                      <a:pt x="96" y="131"/>
                    </a:cubicBezTo>
                    <a:cubicBezTo>
                      <a:pt x="53" y="131"/>
                      <a:pt x="53" y="131"/>
                      <a:pt x="53" y="131"/>
                    </a:cubicBezTo>
                    <a:cubicBezTo>
                      <a:pt x="40" y="103"/>
                      <a:pt x="40" y="103"/>
                      <a:pt x="40" y="103"/>
                    </a:cubicBezTo>
                    <a:cubicBezTo>
                      <a:pt x="27" y="131"/>
                      <a:pt x="27" y="131"/>
                      <a:pt x="27" y="131"/>
                    </a:cubicBezTo>
                    <a:cubicBezTo>
                      <a:pt x="0" y="131"/>
                      <a:pt x="0" y="131"/>
                      <a:pt x="0" y="131"/>
                    </a:cubicBezTo>
                    <a:lnTo>
                      <a:pt x="17" y="75"/>
                    </a:lnTo>
                    <a:close/>
                  </a:path>
                </a:pathLst>
              </a:custGeom>
              <a:solidFill>
                <a:srgbClr val="AD453F"/>
              </a:solidFill>
              <a:ln>
                <a:noFill/>
              </a:ln>
            </p:spPr>
            <p:txBody>
              <a:bodyPr vert="horz" wrap="square" lIns="91440" tIns="45720" rIns="91440" bIns="45720" numCol="1" anchor="t" anchorCtr="0" compatLnSpc="1">
                <a:prstTxWarp prst="textNoShape">
                  <a:avLst/>
                </a:prstTxWarp>
              </a:bodyPr>
              <a:lstStyle/>
              <a:p>
                <a:endParaRPr lang="en-US"/>
              </a:p>
            </p:txBody>
          </p:sp>
          <p:sp>
            <p:nvSpPr>
              <p:cNvPr id="1025" name="Freeform 3463">
                <a:extLst>
                  <a:ext uri="{FF2B5EF4-FFF2-40B4-BE49-F238E27FC236}">
                    <a16:creationId xmlns:a16="http://schemas.microsoft.com/office/drawing/2014/main" id="{808BAC57-C126-3936-B907-1321F1B8DD11}"/>
                  </a:ext>
                </a:extLst>
              </p:cNvPr>
              <p:cNvSpPr>
                <a:spLocks/>
              </p:cNvSpPr>
              <p:nvPr/>
            </p:nvSpPr>
            <p:spPr bwMode="auto">
              <a:xfrm>
                <a:off x="2154652" y="5944926"/>
                <a:ext cx="751449" cy="1320970"/>
              </a:xfrm>
              <a:custGeom>
                <a:avLst/>
                <a:gdLst>
                  <a:gd name="T0" fmla="*/ 6 w 38"/>
                  <a:gd name="T1" fmla="*/ 53 h 69"/>
                  <a:gd name="T2" fmla="*/ 10 w 38"/>
                  <a:gd name="T3" fmla="*/ 69 h 69"/>
                  <a:gd name="T4" fmla="*/ 20 w 38"/>
                  <a:gd name="T5" fmla="*/ 56 h 69"/>
                  <a:gd name="T6" fmla="*/ 38 w 38"/>
                  <a:gd name="T7" fmla="*/ 1 h 69"/>
                  <a:gd name="T8" fmla="*/ 31 w 38"/>
                  <a:gd name="T9" fmla="*/ 0 h 69"/>
                  <a:gd name="T10" fmla="*/ 15 w 38"/>
                  <a:gd name="T11" fmla="*/ 9 h 69"/>
                  <a:gd name="T12" fmla="*/ 7 w 38"/>
                  <a:gd name="T13" fmla="*/ 0 h 69"/>
                  <a:gd name="T14" fmla="*/ 1 w 38"/>
                  <a:gd name="T15" fmla="*/ 1 h 69"/>
                  <a:gd name="T16" fmla="*/ 6 w 38"/>
                  <a:gd name="T17" fmla="*/ 53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69">
                    <a:moveTo>
                      <a:pt x="6" y="53"/>
                    </a:moveTo>
                    <a:cubicBezTo>
                      <a:pt x="7" y="59"/>
                      <a:pt x="9" y="64"/>
                      <a:pt x="10" y="69"/>
                    </a:cubicBezTo>
                    <a:cubicBezTo>
                      <a:pt x="14" y="65"/>
                      <a:pt x="17" y="61"/>
                      <a:pt x="20" y="56"/>
                    </a:cubicBezTo>
                    <a:cubicBezTo>
                      <a:pt x="30" y="39"/>
                      <a:pt x="36" y="20"/>
                      <a:pt x="38" y="1"/>
                    </a:cubicBezTo>
                    <a:cubicBezTo>
                      <a:pt x="31" y="0"/>
                      <a:pt x="31" y="0"/>
                      <a:pt x="31" y="0"/>
                    </a:cubicBezTo>
                    <a:cubicBezTo>
                      <a:pt x="15" y="9"/>
                      <a:pt x="15" y="9"/>
                      <a:pt x="15" y="9"/>
                    </a:cubicBezTo>
                    <a:cubicBezTo>
                      <a:pt x="7" y="0"/>
                      <a:pt x="7" y="0"/>
                      <a:pt x="7" y="0"/>
                    </a:cubicBezTo>
                    <a:cubicBezTo>
                      <a:pt x="1" y="1"/>
                      <a:pt x="1" y="1"/>
                      <a:pt x="1" y="1"/>
                    </a:cubicBezTo>
                    <a:cubicBezTo>
                      <a:pt x="0" y="18"/>
                      <a:pt x="1" y="36"/>
                      <a:pt x="6" y="53"/>
                    </a:cubicBezTo>
                    <a:close/>
                  </a:path>
                </a:pathLst>
              </a:custGeom>
              <a:solidFill>
                <a:srgbClr val="F8F0E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27" name="Freeform 3464">
                <a:extLst>
                  <a:ext uri="{FF2B5EF4-FFF2-40B4-BE49-F238E27FC236}">
                    <a16:creationId xmlns:a16="http://schemas.microsoft.com/office/drawing/2014/main" id="{A5ABD50F-2EA7-A988-8AD5-22F32A9B95B7}"/>
                  </a:ext>
                </a:extLst>
              </p:cNvPr>
              <p:cNvSpPr>
                <a:spLocks/>
              </p:cNvSpPr>
              <p:nvPr/>
            </p:nvSpPr>
            <p:spPr bwMode="auto">
              <a:xfrm>
                <a:off x="2154652" y="5944926"/>
                <a:ext cx="751449" cy="352256"/>
              </a:xfrm>
              <a:custGeom>
                <a:avLst/>
                <a:gdLst>
                  <a:gd name="T0" fmla="*/ 33 w 33"/>
                  <a:gd name="T1" fmla="*/ 1 h 16"/>
                  <a:gd name="T2" fmla="*/ 27 w 33"/>
                  <a:gd name="T3" fmla="*/ 0 h 16"/>
                  <a:gd name="T4" fmla="*/ 13 w 33"/>
                  <a:gd name="T5" fmla="*/ 8 h 16"/>
                  <a:gd name="T6" fmla="*/ 6 w 33"/>
                  <a:gd name="T7" fmla="*/ 0 h 16"/>
                  <a:gd name="T8" fmla="*/ 0 w 33"/>
                  <a:gd name="T9" fmla="*/ 1 h 16"/>
                  <a:gd name="T10" fmla="*/ 5 w 33"/>
                  <a:gd name="T11" fmla="*/ 16 h 16"/>
                  <a:gd name="T12" fmla="*/ 13 w 33"/>
                  <a:gd name="T13" fmla="*/ 9 h 16"/>
                  <a:gd name="T14" fmla="*/ 19 w 33"/>
                  <a:gd name="T15" fmla="*/ 16 h 16"/>
                  <a:gd name="T16" fmla="*/ 33 w 33"/>
                  <a:gd name="T17" fmla="*/ 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16">
                    <a:moveTo>
                      <a:pt x="33" y="1"/>
                    </a:moveTo>
                    <a:lnTo>
                      <a:pt x="27" y="0"/>
                    </a:lnTo>
                    <a:lnTo>
                      <a:pt x="13" y="8"/>
                    </a:lnTo>
                    <a:lnTo>
                      <a:pt x="6" y="0"/>
                    </a:lnTo>
                    <a:lnTo>
                      <a:pt x="0" y="1"/>
                    </a:lnTo>
                    <a:lnTo>
                      <a:pt x="5" y="16"/>
                    </a:lnTo>
                    <a:lnTo>
                      <a:pt x="13" y="9"/>
                    </a:lnTo>
                    <a:lnTo>
                      <a:pt x="19" y="16"/>
                    </a:lnTo>
                    <a:lnTo>
                      <a:pt x="33" y="1"/>
                    </a:lnTo>
                    <a:close/>
                  </a:path>
                </a:pathLst>
              </a:custGeom>
              <a:solidFill>
                <a:srgbClr val="E3DF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28" name="Freeform 3465">
                <a:extLst>
                  <a:ext uri="{FF2B5EF4-FFF2-40B4-BE49-F238E27FC236}">
                    <a16:creationId xmlns:a16="http://schemas.microsoft.com/office/drawing/2014/main" id="{AD5017C6-4915-538B-2133-BD167EF556BD}"/>
                  </a:ext>
                </a:extLst>
              </p:cNvPr>
              <p:cNvSpPr>
                <a:spLocks/>
              </p:cNvSpPr>
              <p:nvPr/>
            </p:nvSpPr>
            <p:spPr bwMode="auto">
              <a:xfrm>
                <a:off x="2268513" y="6143068"/>
                <a:ext cx="273252" cy="1122829"/>
              </a:xfrm>
              <a:custGeom>
                <a:avLst/>
                <a:gdLst>
                  <a:gd name="T0" fmla="*/ 0 w 14"/>
                  <a:gd name="T1" fmla="*/ 43 h 59"/>
                  <a:gd name="T2" fmla="*/ 4 w 14"/>
                  <a:gd name="T3" fmla="*/ 59 h 59"/>
                  <a:gd name="T4" fmla="*/ 14 w 14"/>
                  <a:gd name="T5" fmla="*/ 46 h 59"/>
                  <a:gd name="T6" fmla="*/ 9 w 14"/>
                  <a:gd name="T7" fmla="*/ 11 h 59"/>
                  <a:gd name="T8" fmla="*/ 13 w 14"/>
                  <a:gd name="T9" fmla="*/ 5 h 59"/>
                  <a:gd name="T10" fmla="*/ 9 w 14"/>
                  <a:gd name="T11" fmla="*/ 0 h 59"/>
                  <a:gd name="T12" fmla="*/ 4 w 14"/>
                  <a:gd name="T13" fmla="*/ 5 h 59"/>
                  <a:gd name="T14" fmla="*/ 6 w 14"/>
                  <a:gd name="T15" fmla="*/ 11 h 59"/>
                  <a:gd name="T16" fmla="*/ 0 w 14"/>
                  <a:gd name="T17" fmla="*/ 43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59">
                    <a:moveTo>
                      <a:pt x="0" y="43"/>
                    </a:moveTo>
                    <a:cubicBezTo>
                      <a:pt x="1" y="49"/>
                      <a:pt x="3" y="54"/>
                      <a:pt x="4" y="59"/>
                    </a:cubicBezTo>
                    <a:cubicBezTo>
                      <a:pt x="8" y="55"/>
                      <a:pt x="11" y="51"/>
                      <a:pt x="14" y="46"/>
                    </a:cubicBezTo>
                    <a:cubicBezTo>
                      <a:pt x="9" y="11"/>
                      <a:pt x="9" y="11"/>
                      <a:pt x="9" y="11"/>
                    </a:cubicBezTo>
                    <a:cubicBezTo>
                      <a:pt x="13" y="5"/>
                      <a:pt x="13" y="5"/>
                      <a:pt x="13" y="5"/>
                    </a:cubicBezTo>
                    <a:cubicBezTo>
                      <a:pt x="9" y="0"/>
                      <a:pt x="9" y="0"/>
                      <a:pt x="9" y="0"/>
                    </a:cubicBezTo>
                    <a:cubicBezTo>
                      <a:pt x="4" y="5"/>
                      <a:pt x="4" y="5"/>
                      <a:pt x="4" y="5"/>
                    </a:cubicBezTo>
                    <a:cubicBezTo>
                      <a:pt x="6" y="11"/>
                      <a:pt x="6" y="11"/>
                      <a:pt x="6" y="11"/>
                    </a:cubicBezTo>
                    <a:lnTo>
                      <a:pt x="0" y="43"/>
                    </a:lnTo>
                    <a:close/>
                  </a:path>
                </a:pathLst>
              </a:custGeom>
              <a:solidFill>
                <a:srgbClr val="4440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29" name="Freeform 3473">
                <a:extLst>
                  <a:ext uri="{FF2B5EF4-FFF2-40B4-BE49-F238E27FC236}">
                    <a16:creationId xmlns:a16="http://schemas.microsoft.com/office/drawing/2014/main" id="{9ED463FF-B15E-E069-EF58-53177433E129}"/>
                  </a:ext>
                </a:extLst>
              </p:cNvPr>
              <p:cNvSpPr>
                <a:spLocks/>
              </p:cNvSpPr>
              <p:nvPr/>
            </p:nvSpPr>
            <p:spPr bwMode="auto">
              <a:xfrm>
                <a:off x="3133816" y="6671456"/>
                <a:ext cx="136626" cy="176132"/>
              </a:xfrm>
              <a:custGeom>
                <a:avLst/>
                <a:gdLst>
                  <a:gd name="T0" fmla="*/ 6 w 7"/>
                  <a:gd name="T1" fmla="*/ 9 h 9"/>
                  <a:gd name="T2" fmla="*/ 6 w 7"/>
                  <a:gd name="T3" fmla="*/ 8 h 9"/>
                  <a:gd name="T4" fmla="*/ 6 w 7"/>
                  <a:gd name="T5" fmla="*/ 8 h 9"/>
                  <a:gd name="T6" fmla="*/ 0 w 7"/>
                  <a:gd name="T7" fmla="*/ 0 h 9"/>
                  <a:gd name="T8" fmla="*/ 0 w 7"/>
                  <a:gd name="T9" fmla="*/ 0 h 9"/>
                  <a:gd name="T10" fmla="*/ 0 w 7"/>
                  <a:gd name="T11" fmla="*/ 0 h 9"/>
                  <a:gd name="T12" fmla="*/ 6 w 7"/>
                  <a:gd name="T13" fmla="*/ 8 h 9"/>
                  <a:gd name="T14" fmla="*/ 6 w 7"/>
                  <a:gd name="T15" fmla="*/ 9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9">
                    <a:moveTo>
                      <a:pt x="6" y="9"/>
                    </a:moveTo>
                    <a:cubicBezTo>
                      <a:pt x="6" y="8"/>
                      <a:pt x="6" y="8"/>
                      <a:pt x="6" y="8"/>
                    </a:cubicBezTo>
                    <a:cubicBezTo>
                      <a:pt x="7" y="8"/>
                      <a:pt x="7" y="8"/>
                      <a:pt x="6" y="8"/>
                    </a:cubicBezTo>
                    <a:cubicBezTo>
                      <a:pt x="0" y="0"/>
                      <a:pt x="0" y="0"/>
                      <a:pt x="0" y="0"/>
                    </a:cubicBezTo>
                    <a:cubicBezTo>
                      <a:pt x="0" y="0"/>
                      <a:pt x="0" y="0"/>
                      <a:pt x="0" y="0"/>
                    </a:cubicBezTo>
                    <a:cubicBezTo>
                      <a:pt x="0" y="0"/>
                      <a:pt x="0" y="0"/>
                      <a:pt x="0" y="0"/>
                    </a:cubicBezTo>
                    <a:cubicBezTo>
                      <a:pt x="6" y="8"/>
                      <a:pt x="6" y="8"/>
                      <a:pt x="6" y="8"/>
                    </a:cubicBezTo>
                    <a:lnTo>
                      <a:pt x="6" y="9"/>
                    </a:lnTo>
                    <a:close/>
                  </a:path>
                </a:pathLst>
              </a:custGeom>
              <a:solidFill>
                <a:srgbClr val="2C75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1030" name="Group 1029">
                <a:extLst>
                  <a:ext uri="{FF2B5EF4-FFF2-40B4-BE49-F238E27FC236}">
                    <a16:creationId xmlns:a16="http://schemas.microsoft.com/office/drawing/2014/main" id="{BB9FD4FA-5B5B-7BBE-3A92-9EF21FE38E31}"/>
                  </a:ext>
                </a:extLst>
              </p:cNvPr>
              <p:cNvGrpSpPr/>
              <p:nvPr/>
            </p:nvGrpSpPr>
            <p:grpSpPr>
              <a:xfrm flipH="1">
                <a:off x="1439454" y="5995855"/>
                <a:ext cx="2394307" cy="1919877"/>
                <a:chOff x="17290375" y="5460471"/>
                <a:chExt cx="2683191" cy="1919877"/>
              </a:xfrm>
            </p:grpSpPr>
            <p:sp>
              <p:nvSpPr>
                <p:cNvPr id="1032" name="Freeform 4871">
                  <a:extLst>
                    <a:ext uri="{FF2B5EF4-FFF2-40B4-BE49-F238E27FC236}">
                      <a16:creationId xmlns:a16="http://schemas.microsoft.com/office/drawing/2014/main" id="{FC911B37-F3B4-B08E-50EA-B7E6B170C250}"/>
                    </a:ext>
                  </a:extLst>
                </p:cNvPr>
                <p:cNvSpPr>
                  <a:spLocks/>
                </p:cNvSpPr>
                <p:nvPr/>
              </p:nvSpPr>
              <p:spPr bwMode="auto">
                <a:xfrm>
                  <a:off x="17290375" y="5460471"/>
                  <a:ext cx="832719" cy="1919877"/>
                </a:xfrm>
                <a:custGeom>
                  <a:avLst/>
                  <a:gdLst>
                    <a:gd name="T0" fmla="*/ 27 w 41"/>
                    <a:gd name="T1" fmla="*/ 0 h 96"/>
                    <a:gd name="T2" fmla="*/ 20 w 41"/>
                    <a:gd name="T3" fmla="*/ 9 h 96"/>
                    <a:gd name="T4" fmla="*/ 3 w 41"/>
                    <a:gd name="T5" fmla="*/ 73 h 96"/>
                    <a:gd name="T6" fmla="*/ 40 w 41"/>
                    <a:gd name="T7" fmla="*/ 75 h 96"/>
                    <a:gd name="T8" fmla="*/ 27 w 41"/>
                    <a:gd name="T9" fmla="*/ 0 h 96"/>
                  </a:gdLst>
                  <a:ahLst/>
                  <a:cxnLst>
                    <a:cxn ang="0">
                      <a:pos x="T0" y="T1"/>
                    </a:cxn>
                    <a:cxn ang="0">
                      <a:pos x="T2" y="T3"/>
                    </a:cxn>
                    <a:cxn ang="0">
                      <a:pos x="T4" y="T5"/>
                    </a:cxn>
                    <a:cxn ang="0">
                      <a:pos x="T6" y="T7"/>
                    </a:cxn>
                    <a:cxn ang="0">
                      <a:pos x="T8" y="T9"/>
                    </a:cxn>
                  </a:cxnLst>
                  <a:rect l="0" t="0" r="r" b="b"/>
                  <a:pathLst>
                    <a:path w="41" h="96">
                      <a:moveTo>
                        <a:pt x="27" y="0"/>
                      </a:moveTo>
                      <a:cubicBezTo>
                        <a:pt x="27" y="0"/>
                        <a:pt x="24" y="2"/>
                        <a:pt x="20" y="9"/>
                      </a:cubicBezTo>
                      <a:cubicBezTo>
                        <a:pt x="15" y="16"/>
                        <a:pt x="0" y="53"/>
                        <a:pt x="3" y="73"/>
                      </a:cubicBezTo>
                      <a:cubicBezTo>
                        <a:pt x="7" y="96"/>
                        <a:pt x="38" y="78"/>
                        <a:pt x="40" y="75"/>
                      </a:cubicBezTo>
                      <a:cubicBezTo>
                        <a:pt x="41" y="71"/>
                        <a:pt x="41" y="0"/>
                        <a:pt x="27" y="0"/>
                      </a:cubicBezTo>
                      <a:close/>
                    </a:path>
                  </a:pathLst>
                </a:custGeom>
                <a:solidFill>
                  <a:srgbClr val="AD45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4" name="Freeform 4889">
                  <a:extLst>
                    <a:ext uri="{FF2B5EF4-FFF2-40B4-BE49-F238E27FC236}">
                      <a16:creationId xmlns:a16="http://schemas.microsoft.com/office/drawing/2014/main" id="{AEF48ECB-8C39-73DF-BB70-AC2DA912C250}"/>
                    </a:ext>
                  </a:extLst>
                </p:cNvPr>
                <p:cNvSpPr>
                  <a:spLocks/>
                </p:cNvSpPr>
                <p:nvPr/>
              </p:nvSpPr>
              <p:spPr bwMode="auto">
                <a:xfrm>
                  <a:off x="17683588" y="6246923"/>
                  <a:ext cx="647669" cy="439497"/>
                </a:xfrm>
                <a:custGeom>
                  <a:avLst/>
                  <a:gdLst>
                    <a:gd name="T0" fmla="*/ 32 w 33"/>
                    <a:gd name="T1" fmla="*/ 11 h 22"/>
                    <a:gd name="T2" fmla="*/ 18 w 33"/>
                    <a:gd name="T3" fmla="*/ 1 h 22"/>
                    <a:gd name="T4" fmla="*/ 2 w 33"/>
                    <a:gd name="T5" fmla="*/ 7 h 22"/>
                    <a:gd name="T6" fmla="*/ 15 w 33"/>
                    <a:gd name="T7" fmla="*/ 6 h 22"/>
                    <a:gd name="T8" fmla="*/ 2 w 33"/>
                    <a:gd name="T9" fmla="*/ 15 h 22"/>
                    <a:gd name="T10" fmla="*/ 23 w 33"/>
                    <a:gd name="T11" fmla="*/ 20 h 22"/>
                    <a:gd name="T12" fmla="*/ 32 w 33"/>
                    <a:gd name="T13" fmla="*/ 11 h 22"/>
                  </a:gdLst>
                  <a:ahLst/>
                  <a:cxnLst>
                    <a:cxn ang="0">
                      <a:pos x="T0" y="T1"/>
                    </a:cxn>
                    <a:cxn ang="0">
                      <a:pos x="T2" y="T3"/>
                    </a:cxn>
                    <a:cxn ang="0">
                      <a:pos x="T4" y="T5"/>
                    </a:cxn>
                    <a:cxn ang="0">
                      <a:pos x="T6" y="T7"/>
                    </a:cxn>
                    <a:cxn ang="0">
                      <a:pos x="T8" y="T9"/>
                    </a:cxn>
                    <a:cxn ang="0">
                      <a:pos x="T10" y="T11"/>
                    </a:cxn>
                    <a:cxn ang="0">
                      <a:pos x="T12" y="T13"/>
                    </a:cxn>
                  </a:cxnLst>
                  <a:rect l="0" t="0" r="r" b="b"/>
                  <a:pathLst>
                    <a:path w="33" h="22">
                      <a:moveTo>
                        <a:pt x="32" y="11"/>
                      </a:moveTo>
                      <a:cubicBezTo>
                        <a:pt x="32" y="11"/>
                        <a:pt x="24" y="2"/>
                        <a:pt x="18" y="1"/>
                      </a:cubicBezTo>
                      <a:cubicBezTo>
                        <a:pt x="11" y="0"/>
                        <a:pt x="4" y="4"/>
                        <a:pt x="2" y="7"/>
                      </a:cubicBezTo>
                      <a:cubicBezTo>
                        <a:pt x="0" y="10"/>
                        <a:pt x="9" y="4"/>
                        <a:pt x="15" y="6"/>
                      </a:cubicBezTo>
                      <a:cubicBezTo>
                        <a:pt x="10" y="8"/>
                        <a:pt x="5" y="10"/>
                        <a:pt x="2" y="15"/>
                      </a:cubicBezTo>
                      <a:cubicBezTo>
                        <a:pt x="3" y="18"/>
                        <a:pt x="15" y="22"/>
                        <a:pt x="23" y="20"/>
                      </a:cubicBezTo>
                      <a:cubicBezTo>
                        <a:pt x="31" y="19"/>
                        <a:pt x="33" y="16"/>
                        <a:pt x="32" y="11"/>
                      </a:cubicBezTo>
                      <a:close/>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6" name="Freeform 4890">
                  <a:extLst>
                    <a:ext uri="{FF2B5EF4-FFF2-40B4-BE49-F238E27FC236}">
                      <a16:creationId xmlns:a16="http://schemas.microsoft.com/office/drawing/2014/main" id="{34D62FC0-9191-6678-C237-D6C6E4F13EE0}"/>
                    </a:ext>
                  </a:extLst>
                </p:cNvPr>
                <p:cNvSpPr>
                  <a:spLocks/>
                </p:cNvSpPr>
                <p:nvPr/>
              </p:nvSpPr>
              <p:spPr bwMode="auto">
                <a:xfrm>
                  <a:off x="18123085" y="5475348"/>
                  <a:ext cx="1850481" cy="1688567"/>
                </a:xfrm>
                <a:custGeom>
                  <a:avLst/>
                  <a:gdLst>
                    <a:gd name="T0" fmla="*/ 86 w 92"/>
                    <a:gd name="T1" fmla="*/ 74 h 84"/>
                    <a:gd name="T2" fmla="*/ 38 w 92"/>
                    <a:gd name="T3" fmla="*/ 78 h 84"/>
                    <a:gd name="T4" fmla="*/ 0 w 92"/>
                    <a:gd name="T5" fmla="*/ 66 h 84"/>
                    <a:gd name="T6" fmla="*/ 9 w 92"/>
                    <a:gd name="T7" fmla="*/ 48 h 84"/>
                    <a:gd name="T8" fmla="*/ 54 w 92"/>
                    <a:gd name="T9" fmla="*/ 53 h 84"/>
                    <a:gd name="T10" fmla="*/ 61 w 92"/>
                    <a:gd name="T11" fmla="*/ 53 h 84"/>
                    <a:gd name="T12" fmla="*/ 73 w 92"/>
                    <a:gd name="T13" fmla="*/ 0 h 84"/>
                    <a:gd name="T14" fmla="*/ 87 w 92"/>
                    <a:gd name="T15" fmla="*/ 21 h 84"/>
                    <a:gd name="T16" fmla="*/ 86 w 92"/>
                    <a:gd name="T17" fmla="*/ 7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2" h="84">
                      <a:moveTo>
                        <a:pt x="86" y="74"/>
                      </a:moveTo>
                      <a:cubicBezTo>
                        <a:pt x="83" y="80"/>
                        <a:pt x="65" y="84"/>
                        <a:pt x="38" y="78"/>
                      </a:cubicBezTo>
                      <a:cubicBezTo>
                        <a:pt x="27" y="76"/>
                        <a:pt x="14" y="72"/>
                        <a:pt x="0" y="66"/>
                      </a:cubicBezTo>
                      <a:cubicBezTo>
                        <a:pt x="6" y="54"/>
                        <a:pt x="9" y="48"/>
                        <a:pt x="9" y="48"/>
                      </a:cubicBezTo>
                      <a:cubicBezTo>
                        <a:pt x="54" y="53"/>
                        <a:pt x="54" y="53"/>
                        <a:pt x="54" y="53"/>
                      </a:cubicBezTo>
                      <a:cubicBezTo>
                        <a:pt x="61" y="53"/>
                        <a:pt x="61" y="53"/>
                        <a:pt x="61" y="53"/>
                      </a:cubicBezTo>
                      <a:cubicBezTo>
                        <a:pt x="61" y="53"/>
                        <a:pt x="62" y="1"/>
                        <a:pt x="73" y="0"/>
                      </a:cubicBezTo>
                      <a:cubicBezTo>
                        <a:pt x="73" y="0"/>
                        <a:pt x="82" y="4"/>
                        <a:pt x="87" y="21"/>
                      </a:cubicBezTo>
                      <a:cubicBezTo>
                        <a:pt x="92" y="40"/>
                        <a:pt x="91" y="65"/>
                        <a:pt x="86" y="74"/>
                      </a:cubicBezTo>
                      <a:close/>
                    </a:path>
                  </a:pathLst>
                </a:custGeom>
                <a:solidFill>
                  <a:srgbClr val="AD45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8" name="Freeform 4891">
                  <a:extLst>
                    <a:ext uri="{FF2B5EF4-FFF2-40B4-BE49-F238E27FC236}">
                      <a16:creationId xmlns:a16="http://schemas.microsoft.com/office/drawing/2014/main" id="{BD154A2E-B8AB-52F8-935A-D0A2507D0792}"/>
                    </a:ext>
                  </a:extLst>
                </p:cNvPr>
                <p:cNvSpPr>
                  <a:spLocks/>
                </p:cNvSpPr>
                <p:nvPr/>
              </p:nvSpPr>
              <p:spPr bwMode="auto">
                <a:xfrm>
                  <a:off x="18123085" y="6408836"/>
                  <a:ext cx="1156553" cy="601402"/>
                </a:xfrm>
                <a:custGeom>
                  <a:avLst/>
                  <a:gdLst>
                    <a:gd name="T0" fmla="*/ 58 w 58"/>
                    <a:gd name="T1" fmla="*/ 20 h 30"/>
                    <a:gd name="T2" fmla="*/ 38 w 58"/>
                    <a:gd name="T3" fmla="*/ 30 h 30"/>
                    <a:gd name="T4" fmla="*/ 0 w 58"/>
                    <a:gd name="T5" fmla="*/ 18 h 30"/>
                    <a:gd name="T6" fmla="*/ 9 w 58"/>
                    <a:gd name="T7" fmla="*/ 0 h 30"/>
                    <a:gd name="T8" fmla="*/ 54 w 58"/>
                    <a:gd name="T9" fmla="*/ 5 h 30"/>
                    <a:gd name="T10" fmla="*/ 58 w 58"/>
                    <a:gd name="T11" fmla="*/ 20 h 30"/>
                  </a:gdLst>
                  <a:ahLst/>
                  <a:cxnLst>
                    <a:cxn ang="0">
                      <a:pos x="T0" y="T1"/>
                    </a:cxn>
                    <a:cxn ang="0">
                      <a:pos x="T2" y="T3"/>
                    </a:cxn>
                    <a:cxn ang="0">
                      <a:pos x="T4" y="T5"/>
                    </a:cxn>
                    <a:cxn ang="0">
                      <a:pos x="T6" y="T7"/>
                    </a:cxn>
                    <a:cxn ang="0">
                      <a:pos x="T8" y="T9"/>
                    </a:cxn>
                    <a:cxn ang="0">
                      <a:pos x="T10" y="T11"/>
                    </a:cxn>
                  </a:cxnLst>
                  <a:rect l="0" t="0" r="r" b="b"/>
                  <a:pathLst>
                    <a:path w="58" h="30">
                      <a:moveTo>
                        <a:pt x="58" y="20"/>
                      </a:moveTo>
                      <a:cubicBezTo>
                        <a:pt x="55" y="23"/>
                        <a:pt x="45" y="28"/>
                        <a:pt x="38" y="30"/>
                      </a:cubicBezTo>
                      <a:cubicBezTo>
                        <a:pt x="27" y="28"/>
                        <a:pt x="14" y="24"/>
                        <a:pt x="0" y="18"/>
                      </a:cubicBezTo>
                      <a:cubicBezTo>
                        <a:pt x="6" y="6"/>
                        <a:pt x="9" y="0"/>
                        <a:pt x="9" y="0"/>
                      </a:cubicBezTo>
                      <a:cubicBezTo>
                        <a:pt x="54" y="5"/>
                        <a:pt x="54" y="5"/>
                        <a:pt x="54" y="5"/>
                      </a:cubicBezTo>
                      <a:cubicBezTo>
                        <a:pt x="56" y="10"/>
                        <a:pt x="57" y="16"/>
                        <a:pt x="58" y="20"/>
                      </a:cubicBezTo>
                      <a:close/>
                    </a:path>
                  </a:pathLst>
                </a:custGeom>
                <a:solidFill>
                  <a:srgbClr val="9A3B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0" name="Freeform 4892">
                  <a:extLst>
                    <a:ext uri="{FF2B5EF4-FFF2-40B4-BE49-F238E27FC236}">
                      <a16:creationId xmlns:a16="http://schemas.microsoft.com/office/drawing/2014/main" id="{AC62C2FF-7945-93A4-A891-91EE927C29F1}"/>
                    </a:ext>
                  </a:extLst>
                </p:cNvPr>
                <p:cNvSpPr>
                  <a:spLocks/>
                </p:cNvSpPr>
                <p:nvPr/>
              </p:nvSpPr>
              <p:spPr bwMode="auto">
                <a:xfrm>
                  <a:off x="18955804" y="6246923"/>
                  <a:ext cx="601402" cy="393230"/>
                </a:xfrm>
                <a:custGeom>
                  <a:avLst/>
                  <a:gdLst>
                    <a:gd name="T0" fmla="*/ 0 w 30"/>
                    <a:gd name="T1" fmla="*/ 8 h 20"/>
                    <a:gd name="T2" fmla="*/ 18 w 30"/>
                    <a:gd name="T3" fmla="*/ 0 h 20"/>
                    <a:gd name="T4" fmla="*/ 28 w 30"/>
                    <a:gd name="T5" fmla="*/ 13 h 20"/>
                    <a:gd name="T6" fmla="*/ 4 w 30"/>
                    <a:gd name="T7" fmla="*/ 20 h 20"/>
                    <a:gd name="T8" fmla="*/ 0 w 30"/>
                    <a:gd name="T9" fmla="*/ 8 h 20"/>
                  </a:gdLst>
                  <a:ahLst/>
                  <a:cxnLst>
                    <a:cxn ang="0">
                      <a:pos x="T0" y="T1"/>
                    </a:cxn>
                    <a:cxn ang="0">
                      <a:pos x="T2" y="T3"/>
                    </a:cxn>
                    <a:cxn ang="0">
                      <a:pos x="T4" y="T5"/>
                    </a:cxn>
                    <a:cxn ang="0">
                      <a:pos x="T6" y="T7"/>
                    </a:cxn>
                    <a:cxn ang="0">
                      <a:pos x="T8" y="T9"/>
                    </a:cxn>
                  </a:cxnLst>
                  <a:rect l="0" t="0" r="r" b="b"/>
                  <a:pathLst>
                    <a:path w="30" h="20">
                      <a:moveTo>
                        <a:pt x="0" y="8"/>
                      </a:moveTo>
                      <a:cubicBezTo>
                        <a:pt x="0" y="8"/>
                        <a:pt x="12" y="0"/>
                        <a:pt x="18" y="0"/>
                      </a:cubicBezTo>
                      <a:cubicBezTo>
                        <a:pt x="27" y="2"/>
                        <a:pt x="30" y="10"/>
                        <a:pt x="28" y="13"/>
                      </a:cubicBezTo>
                      <a:cubicBezTo>
                        <a:pt x="28" y="15"/>
                        <a:pt x="4" y="20"/>
                        <a:pt x="4" y="20"/>
                      </a:cubicBezTo>
                      <a:lnTo>
                        <a:pt x="0" y="8"/>
                      </a:lnTo>
                      <a:close/>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1" name="Freeform 4893">
                  <a:extLst>
                    <a:ext uri="{FF2B5EF4-FFF2-40B4-BE49-F238E27FC236}">
                      <a16:creationId xmlns:a16="http://schemas.microsoft.com/office/drawing/2014/main" id="{3D778EBC-BC96-8CDF-6686-E142A2A61775}"/>
                    </a:ext>
                  </a:extLst>
                </p:cNvPr>
                <p:cNvSpPr>
                  <a:spLocks/>
                </p:cNvSpPr>
                <p:nvPr/>
              </p:nvSpPr>
              <p:spPr bwMode="auto">
                <a:xfrm>
                  <a:off x="17406021" y="6246923"/>
                  <a:ext cx="1757956" cy="925236"/>
                </a:xfrm>
                <a:custGeom>
                  <a:avLst/>
                  <a:gdLst>
                    <a:gd name="T0" fmla="*/ 12 w 88"/>
                    <a:gd name="T1" fmla="*/ 16 h 45"/>
                    <a:gd name="T2" fmla="*/ 1 w 88"/>
                    <a:gd name="T3" fmla="*/ 33 h 45"/>
                    <a:gd name="T4" fmla="*/ 20 w 88"/>
                    <a:gd name="T5" fmla="*/ 44 h 45"/>
                    <a:gd name="T6" fmla="*/ 88 w 88"/>
                    <a:gd name="T7" fmla="*/ 22 h 45"/>
                    <a:gd name="T8" fmla="*/ 79 w 88"/>
                    <a:gd name="T9" fmla="*/ 0 h 45"/>
                    <a:gd name="T10" fmla="*/ 12 w 88"/>
                    <a:gd name="T11" fmla="*/ 16 h 45"/>
                  </a:gdLst>
                  <a:ahLst/>
                  <a:cxnLst>
                    <a:cxn ang="0">
                      <a:pos x="T0" y="T1"/>
                    </a:cxn>
                    <a:cxn ang="0">
                      <a:pos x="T2" y="T3"/>
                    </a:cxn>
                    <a:cxn ang="0">
                      <a:pos x="T4" y="T5"/>
                    </a:cxn>
                    <a:cxn ang="0">
                      <a:pos x="T6" y="T7"/>
                    </a:cxn>
                    <a:cxn ang="0">
                      <a:pos x="T8" y="T9"/>
                    </a:cxn>
                    <a:cxn ang="0">
                      <a:pos x="T10" y="T11"/>
                    </a:cxn>
                  </a:cxnLst>
                  <a:rect l="0" t="0" r="r" b="b"/>
                  <a:pathLst>
                    <a:path w="88" h="45">
                      <a:moveTo>
                        <a:pt x="12" y="16"/>
                      </a:moveTo>
                      <a:cubicBezTo>
                        <a:pt x="4" y="20"/>
                        <a:pt x="0" y="24"/>
                        <a:pt x="1" y="33"/>
                      </a:cubicBezTo>
                      <a:cubicBezTo>
                        <a:pt x="1" y="41"/>
                        <a:pt x="11" y="45"/>
                        <a:pt x="20" y="44"/>
                      </a:cubicBezTo>
                      <a:cubicBezTo>
                        <a:pt x="29" y="43"/>
                        <a:pt x="88" y="22"/>
                        <a:pt x="88" y="22"/>
                      </a:cubicBezTo>
                      <a:cubicBezTo>
                        <a:pt x="79" y="0"/>
                        <a:pt x="79" y="0"/>
                        <a:pt x="79" y="0"/>
                      </a:cubicBezTo>
                      <a:cubicBezTo>
                        <a:pt x="79" y="0"/>
                        <a:pt x="25" y="10"/>
                        <a:pt x="12" y="16"/>
                      </a:cubicBezTo>
                      <a:close/>
                    </a:path>
                  </a:pathLst>
                </a:custGeom>
                <a:solidFill>
                  <a:srgbClr val="AD45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grpSp>
          <p:nvGrpSpPr>
            <p:cNvPr id="6" name="Group 5">
              <a:extLst>
                <a:ext uri="{FF2B5EF4-FFF2-40B4-BE49-F238E27FC236}">
                  <a16:creationId xmlns:a16="http://schemas.microsoft.com/office/drawing/2014/main" id="{11A018A4-6995-398D-8617-75AB2CD26A27}"/>
                </a:ext>
              </a:extLst>
            </p:cNvPr>
            <p:cNvGrpSpPr/>
            <p:nvPr/>
          </p:nvGrpSpPr>
          <p:grpSpPr>
            <a:xfrm>
              <a:off x="5274388" y="10340281"/>
              <a:ext cx="2090281" cy="2695740"/>
              <a:chOff x="8573753" y="6975205"/>
              <a:chExt cx="2780740" cy="3586195"/>
            </a:xfrm>
          </p:grpSpPr>
          <p:sp>
            <p:nvSpPr>
              <p:cNvPr id="41" name="Freeform 4245">
                <a:extLst>
                  <a:ext uri="{FF2B5EF4-FFF2-40B4-BE49-F238E27FC236}">
                    <a16:creationId xmlns:a16="http://schemas.microsoft.com/office/drawing/2014/main" id="{E3811BEC-D76A-8E46-6B78-A2C35B5677F6}"/>
                  </a:ext>
                </a:extLst>
              </p:cNvPr>
              <p:cNvSpPr>
                <a:spLocks/>
              </p:cNvSpPr>
              <p:nvPr/>
            </p:nvSpPr>
            <p:spPr bwMode="auto">
              <a:xfrm>
                <a:off x="9647693" y="9084729"/>
                <a:ext cx="326022" cy="517795"/>
              </a:xfrm>
              <a:custGeom>
                <a:avLst/>
                <a:gdLst>
                  <a:gd name="T0" fmla="*/ 18 w 20"/>
                  <a:gd name="T1" fmla="*/ 31 h 31"/>
                  <a:gd name="T2" fmla="*/ 19 w 20"/>
                  <a:gd name="T3" fmla="*/ 29 h 31"/>
                  <a:gd name="T4" fmla="*/ 3 w 20"/>
                  <a:gd name="T5" fmla="*/ 0 h 31"/>
                  <a:gd name="T6" fmla="*/ 1 w 20"/>
                  <a:gd name="T7" fmla="*/ 1 h 31"/>
                  <a:gd name="T8" fmla="*/ 1 w 20"/>
                  <a:gd name="T9" fmla="*/ 4 h 31"/>
                  <a:gd name="T10" fmla="*/ 9 w 20"/>
                  <a:gd name="T11" fmla="*/ 10 h 31"/>
                  <a:gd name="T12" fmla="*/ 16 w 20"/>
                  <a:gd name="T13" fmla="*/ 29 h 31"/>
                  <a:gd name="T14" fmla="*/ 17 w 20"/>
                  <a:gd name="T15" fmla="*/ 31 h 31"/>
                  <a:gd name="T16" fmla="*/ 18 w 20"/>
                  <a:gd name="T17"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31">
                    <a:moveTo>
                      <a:pt x="18" y="31"/>
                    </a:moveTo>
                    <a:cubicBezTo>
                      <a:pt x="19" y="31"/>
                      <a:pt x="19" y="30"/>
                      <a:pt x="19" y="29"/>
                    </a:cubicBezTo>
                    <a:cubicBezTo>
                      <a:pt x="20" y="9"/>
                      <a:pt x="4" y="1"/>
                      <a:pt x="3" y="0"/>
                    </a:cubicBezTo>
                    <a:cubicBezTo>
                      <a:pt x="2" y="0"/>
                      <a:pt x="1" y="0"/>
                      <a:pt x="1" y="1"/>
                    </a:cubicBezTo>
                    <a:cubicBezTo>
                      <a:pt x="0" y="2"/>
                      <a:pt x="0" y="3"/>
                      <a:pt x="1" y="4"/>
                    </a:cubicBezTo>
                    <a:cubicBezTo>
                      <a:pt x="1" y="4"/>
                      <a:pt x="5" y="6"/>
                      <a:pt x="9" y="10"/>
                    </a:cubicBezTo>
                    <a:cubicBezTo>
                      <a:pt x="13" y="16"/>
                      <a:pt x="16" y="22"/>
                      <a:pt x="16" y="29"/>
                    </a:cubicBezTo>
                    <a:cubicBezTo>
                      <a:pt x="16" y="30"/>
                      <a:pt x="16" y="31"/>
                      <a:pt x="17" y="31"/>
                    </a:cubicBezTo>
                    <a:lnTo>
                      <a:pt x="18" y="31"/>
                    </a:lnTo>
                    <a:close/>
                  </a:path>
                </a:pathLst>
              </a:custGeom>
              <a:solidFill>
                <a:srgbClr val="8379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 name="Freeform 4246">
                <a:extLst>
                  <a:ext uri="{FF2B5EF4-FFF2-40B4-BE49-F238E27FC236}">
                    <a16:creationId xmlns:a16="http://schemas.microsoft.com/office/drawing/2014/main" id="{49D27CBF-6868-125B-D108-61842F873C54}"/>
                  </a:ext>
                </a:extLst>
              </p:cNvPr>
              <p:cNvSpPr>
                <a:spLocks/>
              </p:cNvSpPr>
              <p:nvPr/>
            </p:nvSpPr>
            <p:spPr bwMode="auto">
              <a:xfrm>
                <a:off x="8938132" y="7569715"/>
                <a:ext cx="1476670" cy="1342421"/>
              </a:xfrm>
              <a:custGeom>
                <a:avLst/>
                <a:gdLst>
                  <a:gd name="T0" fmla="*/ 66 w 88"/>
                  <a:gd name="T1" fmla="*/ 73 h 81"/>
                  <a:gd name="T2" fmla="*/ 8 w 88"/>
                  <a:gd name="T3" fmla="*/ 1 h 81"/>
                  <a:gd name="T4" fmla="*/ 1 w 88"/>
                  <a:gd name="T5" fmla="*/ 8 h 81"/>
                  <a:gd name="T6" fmla="*/ 66 w 88"/>
                  <a:gd name="T7" fmla="*/ 73 h 81"/>
                </a:gdLst>
                <a:ahLst/>
                <a:cxnLst>
                  <a:cxn ang="0">
                    <a:pos x="T0" y="T1"/>
                  </a:cxn>
                  <a:cxn ang="0">
                    <a:pos x="T2" y="T3"/>
                  </a:cxn>
                  <a:cxn ang="0">
                    <a:pos x="T4" y="T5"/>
                  </a:cxn>
                  <a:cxn ang="0">
                    <a:pos x="T6" y="T7"/>
                  </a:cxn>
                </a:cxnLst>
                <a:rect l="0" t="0" r="r" b="b"/>
                <a:pathLst>
                  <a:path w="88" h="81">
                    <a:moveTo>
                      <a:pt x="66" y="73"/>
                    </a:moveTo>
                    <a:cubicBezTo>
                      <a:pt x="66" y="73"/>
                      <a:pt x="88" y="31"/>
                      <a:pt x="8" y="1"/>
                    </a:cubicBezTo>
                    <a:cubicBezTo>
                      <a:pt x="4" y="0"/>
                      <a:pt x="0" y="3"/>
                      <a:pt x="1" y="8"/>
                    </a:cubicBezTo>
                    <a:cubicBezTo>
                      <a:pt x="6" y="30"/>
                      <a:pt x="22" y="81"/>
                      <a:pt x="66" y="73"/>
                    </a:cubicBezTo>
                    <a:close/>
                  </a:path>
                </a:pathLst>
              </a:custGeom>
              <a:solidFill>
                <a:srgbClr val="4B41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 name="Freeform 4247">
                <a:extLst>
                  <a:ext uri="{FF2B5EF4-FFF2-40B4-BE49-F238E27FC236}">
                    <a16:creationId xmlns:a16="http://schemas.microsoft.com/office/drawing/2014/main" id="{5F2E791E-0FF3-E631-7815-A8F2CE1BBFC7}"/>
                  </a:ext>
                </a:extLst>
              </p:cNvPr>
              <p:cNvSpPr>
                <a:spLocks/>
              </p:cNvSpPr>
              <p:nvPr/>
            </p:nvSpPr>
            <p:spPr bwMode="auto">
              <a:xfrm>
                <a:off x="9762758" y="8528590"/>
                <a:ext cx="690389" cy="1016411"/>
              </a:xfrm>
              <a:custGeom>
                <a:avLst/>
                <a:gdLst>
                  <a:gd name="T0" fmla="*/ 39 w 41"/>
                  <a:gd name="T1" fmla="*/ 61 h 61"/>
                  <a:gd name="T2" fmla="*/ 39 w 41"/>
                  <a:gd name="T3" fmla="*/ 61 h 61"/>
                  <a:gd name="T4" fmla="*/ 41 w 41"/>
                  <a:gd name="T5" fmla="*/ 58 h 61"/>
                  <a:gd name="T6" fmla="*/ 3 w 41"/>
                  <a:gd name="T7" fmla="*/ 0 h 61"/>
                  <a:gd name="T8" fmla="*/ 1 w 41"/>
                  <a:gd name="T9" fmla="*/ 1 h 61"/>
                  <a:gd name="T10" fmla="*/ 1 w 41"/>
                  <a:gd name="T11" fmla="*/ 4 h 61"/>
                  <a:gd name="T12" fmla="*/ 1 w 41"/>
                  <a:gd name="T13" fmla="*/ 4 h 61"/>
                  <a:gd name="T14" fmla="*/ 17 w 41"/>
                  <a:gd name="T15" fmla="*/ 18 h 61"/>
                  <a:gd name="T16" fmla="*/ 37 w 41"/>
                  <a:gd name="T17" fmla="*/ 59 h 61"/>
                  <a:gd name="T18" fmla="*/ 39 w 41"/>
                  <a:gd name="T19" fmla="*/ 61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61">
                    <a:moveTo>
                      <a:pt x="39" y="61"/>
                    </a:moveTo>
                    <a:cubicBezTo>
                      <a:pt x="39" y="61"/>
                      <a:pt x="39" y="61"/>
                      <a:pt x="39" y="61"/>
                    </a:cubicBezTo>
                    <a:cubicBezTo>
                      <a:pt x="40" y="60"/>
                      <a:pt x="41" y="59"/>
                      <a:pt x="41" y="58"/>
                    </a:cubicBezTo>
                    <a:cubicBezTo>
                      <a:pt x="35" y="20"/>
                      <a:pt x="7" y="2"/>
                      <a:pt x="3" y="0"/>
                    </a:cubicBezTo>
                    <a:cubicBezTo>
                      <a:pt x="2" y="0"/>
                      <a:pt x="1" y="0"/>
                      <a:pt x="1" y="1"/>
                    </a:cubicBezTo>
                    <a:cubicBezTo>
                      <a:pt x="0" y="2"/>
                      <a:pt x="0" y="3"/>
                      <a:pt x="1" y="4"/>
                    </a:cubicBezTo>
                    <a:cubicBezTo>
                      <a:pt x="1" y="4"/>
                      <a:pt x="1" y="4"/>
                      <a:pt x="1" y="4"/>
                    </a:cubicBezTo>
                    <a:cubicBezTo>
                      <a:pt x="3" y="5"/>
                      <a:pt x="10" y="9"/>
                      <a:pt x="17" y="18"/>
                    </a:cubicBezTo>
                    <a:cubicBezTo>
                      <a:pt x="28" y="29"/>
                      <a:pt x="34" y="43"/>
                      <a:pt x="37" y="59"/>
                    </a:cubicBezTo>
                    <a:cubicBezTo>
                      <a:pt x="37" y="60"/>
                      <a:pt x="38" y="61"/>
                      <a:pt x="39" y="61"/>
                    </a:cubicBezTo>
                    <a:close/>
                  </a:path>
                </a:pathLst>
              </a:custGeom>
              <a:solidFill>
                <a:srgbClr val="4B41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 name="Freeform 4248">
                <a:extLst>
                  <a:ext uri="{FF2B5EF4-FFF2-40B4-BE49-F238E27FC236}">
                    <a16:creationId xmlns:a16="http://schemas.microsoft.com/office/drawing/2014/main" id="{BFD51125-92DE-FAFA-99F6-E54096F37A3E}"/>
                  </a:ext>
                </a:extLst>
              </p:cNvPr>
              <p:cNvSpPr>
                <a:spLocks/>
              </p:cNvSpPr>
              <p:nvPr/>
            </p:nvSpPr>
            <p:spPr bwMode="auto">
              <a:xfrm>
                <a:off x="10165488" y="8931307"/>
                <a:ext cx="249315" cy="613681"/>
              </a:xfrm>
              <a:custGeom>
                <a:avLst/>
                <a:gdLst>
                  <a:gd name="T0" fmla="*/ 3 w 15"/>
                  <a:gd name="T1" fmla="*/ 37 h 37"/>
                  <a:gd name="T2" fmla="*/ 3 w 15"/>
                  <a:gd name="T3" fmla="*/ 37 h 37"/>
                  <a:gd name="T4" fmla="*/ 5 w 15"/>
                  <a:gd name="T5" fmla="*/ 35 h 37"/>
                  <a:gd name="T6" fmla="*/ 15 w 15"/>
                  <a:gd name="T7" fmla="*/ 3 h 37"/>
                  <a:gd name="T8" fmla="*/ 14 w 15"/>
                  <a:gd name="T9" fmla="*/ 0 h 37"/>
                  <a:gd name="T10" fmla="*/ 11 w 15"/>
                  <a:gd name="T11" fmla="*/ 1 h 37"/>
                  <a:gd name="T12" fmla="*/ 1 w 15"/>
                  <a:gd name="T13" fmla="*/ 35 h 37"/>
                  <a:gd name="T14" fmla="*/ 3 w 15"/>
                  <a:gd name="T15" fmla="*/ 37 h 3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37">
                    <a:moveTo>
                      <a:pt x="3" y="37"/>
                    </a:moveTo>
                    <a:cubicBezTo>
                      <a:pt x="3" y="37"/>
                      <a:pt x="3" y="37"/>
                      <a:pt x="3" y="37"/>
                    </a:cubicBezTo>
                    <a:cubicBezTo>
                      <a:pt x="4" y="36"/>
                      <a:pt x="5" y="36"/>
                      <a:pt x="5" y="35"/>
                    </a:cubicBezTo>
                    <a:cubicBezTo>
                      <a:pt x="4" y="18"/>
                      <a:pt x="14" y="3"/>
                      <a:pt x="15" y="3"/>
                    </a:cubicBezTo>
                    <a:cubicBezTo>
                      <a:pt x="15" y="2"/>
                      <a:pt x="15" y="1"/>
                      <a:pt x="14" y="0"/>
                    </a:cubicBezTo>
                    <a:cubicBezTo>
                      <a:pt x="13" y="0"/>
                      <a:pt x="12" y="0"/>
                      <a:pt x="11" y="1"/>
                    </a:cubicBezTo>
                    <a:cubicBezTo>
                      <a:pt x="11" y="2"/>
                      <a:pt x="0" y="17"/>
                      <a:pt x="1" y="35"/>
                    </a:cubicBezTo>
                    <a:cubicBezTo>
                      <a:pt x="1" y="36"/>
                      <a:pt x="2" y="37"/>
                      <a:pt x="3" y="37"/>
                    </a:cubicBezTo>
                    <a:close/>
                  </a:path>
                </a:pathLst>
              </a:custGeom>
              <a:solidFill>
                <a:srgbClr val="4B41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 name="Freeform 4249">
                <a:extLst>
                  <a:ext uri="{FF2B5EF4-FFF2-40B4-BE49-F238E27FC236}">
                    <a16:creationId xmlns:a16="http://schemas.microsoft.com/office/drawing/2014/main" id="{30296B82-F886-2366-8556-18A335F947FB}"/>
                  </a:ext>
                </a:extLst>
              </p:cNvPr>
              <p:cNvSpPr>
                <a:spLocks/>
              </p:cNvSpPr>
              <p:nvPr/>
            </p:nvSpPr>
            <p:spPr bwMode="auto">
              <a:xfrm>
                <a:off x="10050423" y="8490233"/>
                <a:ext cx="95893" cy="1093119"/>
              </a:xfrm>
              <a:custGeom>
                <a:avLst/>
                <a:gdLst>
                  <a:gd name="T0" fmla="*/ 3 w 5"/>
                  <a:gd name="T1" fmla="*/ 66 h 66"/>
                  <a:gd name="T2" fmla="*/ 3 w 5"/>
                  <a:gd name="T3" fmla="*/ 66 h 66"/>
                  <a:gd name="T4" fmla="*/ 5 w 5"/>
                  <a:gd name="T5" fmla="*/ 64 h 66"/>
                  <a:gd name="T6" fmla="*/ 4 w 5"/>
                  <a:gd name="T7" fmla="*/ 2 h 66"/>
                  <a:gd name="T8" fmla="*/ 2 w 5"/>
                  <a:gd name="T9" fmla="*/ 0 h 66"/>
                  <a:gd name="T10" fmla="*/ 0 w 5"/>
                  <a:gd name="T11" fmla="*/ 2 h 66"/>
                  <a:gd name="T12" fmla="*/ 1 w 5"/>
                  <a:gd name="T13" fmla="*/ 64 h 66"/>
                  <a:gd name="T14" fmla="*/ 3 w 5"/>
                  <a:gd name="T15" fmla="*/ 66 h 6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66">
                    <a:moveTo>
                      <a:pt x="3" y="66"/>
                    </a:moveTo>
                    <a:cubicBezTo>
                      <a:pt x="3" y="66"/>
                      <a:pt x="3" y="66"/>
                      <a:pt x="3" y="66"/>
                    </a:cubicBezTo>
                    <a:cubicBezTo>
                      <a:pt x="4" y="66"/>
                      <a:pt x="5" y="65"/>
                      <a:pt x="5" y="64"/>
                    </a:cubicBezTo>
                    <a:cubicBezTo>
                      <a:pt x="4" y="2"/>
                      <a:pt x="4" y="2"/>
                      <a:pt x="4" y="2"/>
                    </a:cubicBezTo>
                    <a:cubicBezTo>
                      <a:pt x="4" y="1"/>
                      <a:pt x="3" y="0"/>
                      <a:pt x="2" y="0"/>
                    </a:cubicBezTo>
                    <a:cubicBezTo>
                      <a:pt x="1" y="0"/>
                      <a:pt x="0" y="1"/>
                      <a:pt x="0" y="2"/>
                    </a:cubicBezTo>
                    <a:cubicBezTo>
                      <a:pt x="1" y="64"/>
                      <a:pt x="1" y="64"/>
                      <a:pt x="1" y="64"/>
                    </a:cubicBezTo>
                    <a:cubicBezTo>
                      <a:pt x="1" y="66"/>
                      <a:pt x="2" y="66"/>
                      <a:pt x="3" y="66"/>
                    </a:cubicBezTo>
                    <a:close/>
                  </a:path>
                </a:pathLst>
              </a:custGeom>
              <a:solidFill>
                <a:srgbClr val="8379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 name="Freeform 4250">
                <a:extLst>
                  <a:ext uri="{FF2B5EF4-FFF2-40B4-BE49-F238E27FC236}">
                    <a16:creationId xmlns:a16="http://schemas.microsoft.com/office/drawing/2014/main" id="{B44EB87F-9631-1F11-FA20-B431A7F95C30}"/>
                  </a:ext>
                </a:extLst>
              </p:cNvPr>
              <p:cNvSpPr>
                <a:spLocks/>
              </p:cNvSpPr>
              <p:nvPr/>
            </p:nvSpPr>
            <p:spPr bwMode="auto">
              <a:xfrm>
                <a:off x="10069595" y="7723137"/>
                <a:ext cx="1284898" cy="1534200"/>
              </a:xfrm>
              <a:custGeom>
                <a:avLst/>
                <a:gdLst>
                  <a:gd name="T0" fmla="*/ 16 w 76"/>
                  <a:gd name="T1" fmla="*/ 77 h 92"/>
                  <a:gd name="T2" fmla="*/ 76 w 76"/>
                  <a:gd name="T3" fmla="*/ 8 h 92"/>
                  <a:gd name="T4" fmla="*/ 68 w 76"/>
                  <a:gd name="T5" fmla="*/ 2 h 92"/>
                  <a:gd name="T6" fmla="*/ 16 w 76"/>
                  <a:gd name="T7" fmla="*/ 77 h 92"/>
                </a:gdLst>
                <a:ahLst/>
                <a:cxnLst>
                  <a:cxn ang="0">
                    <a:pos x="T0" y="T1"/>
                  </a:cxn>
                  <a:cxn ang="0">
                    <a:pos x="T2" y="T3"/>
                  </a:cxn>
                  <a:cxn ang="0">
                    <a:pos x="T4" y="T5"/>
                  </a:cxn>
                  <a:cxn ang="0">
                    <a:pos x="T6" y="T7"/>
                  </a:cxn>
                </a:cxnLst>
                <a:rect l="0" t="0" r="r" b="b"/>
                <a:pathLst>
                  <a:path w="76" h="92">
                    <a:moveTo>
                      <a:pt x="16" y="77"/>
                    </a:moveTo>
                    <a:cubicBezTo>
                      <a:pt x="16" y="77"/>
                      <a:pt x="61" y="92"/>
                      <a:pt x="76" y="8"/>
                    </a:cubicBezTo>
                    <a:cubicBezTo>
                      <a:pt x="76" y="3"/>
                      <a:pt x="72" y="0"/>
                      <a:pt x="68" y="2"/>
                    </a:cubicBezTo>
                    <a:cubicBezTo>
                      <a:pt x="47" y="11"/>
                      <a:pt x="0" y="36"/>
                      <a:pt x="16" y="77"/>
                    </a:cubicBezTo>
                    <a:close/>
                  </a:path>
                </a:pathLst>
              </a:custGeom>
              <a:solidFill>
                <a:srgbClr val="4B41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 name="Freeform 4251">
                <a:extLst>
                  <a:ext uri="{FF2B5EF4-FFF2-40B4-BE49-F238E27FC236}">
                    <a16:creationId xmlns:a16="http://schemas.microsoft.com/office/drawing/2014/main" id="{EBF43B5D-4F01-4793-39F1-D61AFD557C37}"/>
                  </a:ext>
                </a:extLst>
              </p:cNvPr>
              <p:cNvSpPr>
                <a:spLocks/>
              </p:cNvSpPr>
              <p:nvPr/>
            </p:nvSpPr>
            <p:spPr bwMode="auto">
              <a:xfrm>
                <a:off x="8573753" y="8240918"/>
                <a:ext cx="1361606" cy="1438313"/>
              </a:xfrm>
              <a:custGeom>
                <a:avLst/>
                <a:gdLst>
                  <a:gd name="T0" fmla="*/ 76 w 82"/>
                  <a:gd name="T1" fmla="*/ 62 h 87"/>
                  <a:gd name="T2" fmla="*/ 2 w 82"/>
                  <a:gd name="T3" fmla="*/ 9 h 87"/>
                  <a:gd name="T4" fmla="*/ 8 w 82"/>
                  <a:gd name="T5" fmla="*/ 1 h 87"/>
                  <a:gd name="T6" fmla="*/ 76 w 82"/>
                  <a:gd name="T7" fmla="*/ 62 h 87"/>
                </a:gdLst>
                <a:ahLst/>
                <a:cxnLst>
                  <a:cxn ang="0">
                    <a:pos x="T0" y="T1"/>
                  </a:cxn>
                  <a:cxn ang="0">
                    <a:pos x="T2" y="T3"/>
                  </a:cxn>
                  <a:cxn ang="0">
                    <a:pos x="T4" y="T5"/>
                  </a:cxn>
                  <a:cxn ang="0">
                    <a:pos x="T6" y="T7"/>
                  </a:cxn>
                </a:cxnLst>
                <a:rect l="0" t="0" r="r" b="b"/>
                <a:pathLst>
                  <a:path w="82" h="87">
                    <a:moveTo>
                      <a:pt x="76" y="62"/>
                    </a:moveTo>
                    <a:cubicBezTo>
                      <a:pt x="76" y="62"/>
                      <a:pt x="36" y="87"/>
                      <a:pt x="2" y="9"/>
                    </a:cubicBezTo>
                    <a:cubicBezTo>
                      <a:pt x="0" y="5"/>
                      <a:pt x="4" y="0"/>
                      <a:pt x="8" y="1"/>
                    </a:cubicBezTo>
                    <a:cubicBezTo>
                      <a:pt x="30" y="5"/>
                      <a:pt x="82" y="19"/>
                      <a:pt x="76" y="62"/>
                    </a:cubicBezTo>
                    <a:close/>
                  </a:path>
                </a:pathLst>
              </a:custGeom>
              <a:solidFill>
                <a:srgbClr val="8379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 name="Freeform 4252">
                <a:extLst>
                  <a:ext uri="{FF2B5EF4-FFF2-40B4-BE49-F238E27FC236}">
                    <a16:creationId xmlns:a16="http://schemas.microsoft.com/office/drawing/2014/main" id="{CF9D2EF0-D150-4ABF-C9CE-5CA632A4C4CD}"/>
                  </a:ext>
                </a:extLst>
              </p:cNvPr>
              <p:cNvSpPr>
                <a:spLocks/>
              </p:cNvSpPr>
              <p:nvPr/>
            </p:nvSpPr>
            <p:spPr bwMode="auto">
              <a:xfrm>
                <a:off x="9455920" y="6975205"/>
                <a:ext cx="1208184" cy="2013637"/>
              </a:xfrm>
              <a:custGeom>
                <a:avLst/>
                <a:gdLst>
                  <a:gd name="T0" fmla="*/ 31 w 72"/>
                  <a:gd name="T1" fmla="*/ 114 h 120"/>
                  <a:gd name="T2" fmla="*/ 46 w 72"/>
                  <a:gd name="T3" fmla="*/ 113 h 120"/>
                  <a:gd name="T4" fmla="*/ 38 w 72"/>
                  <a:gd name="T5" fmla="*/ 9 h 120"/>
                  <a:gd name="T6" fmla="*/ 31 w 72"/>
                  <a:gd name="T7" fmla="*/ 114 h 120"/>
                </a:gdLst>
                <a:ahLst/>
                <a:cxnLst>
                  <a:cxn ang="0">
                    <a:pos x="T0" y="T1"/>
                  </a:cxn>
                  <a:cxn ang="0">
                    <a:pos x="T2" y="T3"/>
                  </a:cxn>
                  <a:cxn ang="0">
                    <a:pos x="T4" y="T5"/>
                  </a:cxn>
                  <a:cxn ang="0">
                    <a:pos x="T6" y="T7"/>
                  </a:cxn>
                </a:cxnLst>
                <a:rect l="0" t="0" r="r" b="b"/>
                <a:pathLst>
                  <a:path w="72" h="120">
                    <a:moveTo>
                      <a:pt x="31" y="114"/>
                    </a:moveTo>
                    <a:cubicBezTo>
                      <a:pt x="34" y="120"/>
                      <a:pt x="44" y="119"/>
                      <a:pt x="46" y="113"/>
                    </a:cubicBezTo>
                    <a:cubicBezTo>
                      <a:pt x="55" y="82"/>
                      <a:pt x="72" y="16"/>
                      <a:pt x="38" y="9"/>
                    </a:cubicBezTo>
                    <a:cubicBezTo>
                      <a:pt x="0" y="0"/>
                      <a:pt x="13" y="77"/>
                      <a:pt x="31" y="114"/>
                    </a:cubicBezTo>
                    <a:close/>
                  </a:path>
                </a:pathLst>
              </a:custGeom>
              <a:solidFill>
                <a:srgbClr val="8379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 name="Freeform 4253">
                <a:extLst>
                  <a:ext uri="{FF2B5EF4-FFF2-40B4-BE49-F238E27FC236}">
                    <a16:creationId xmlns:a16="http://schemas.microsoft.com/office/drawing/2014/main" id="{C5C674F0-41C1-15AA-F742-C61D31CC45B1}"/>
                  </a:ext>
                </a:extLst>
              </p:cNvPr>
              <p:cNvSpPr>
                <a:spLocks/>
              </p:cNvSpPr>
              <p:nvPr/>
            </p:nvSpPr>
            <p:spPr bwMode="auto">
              <a:xfrm>
                <a:off x="10031244" y="7454650"/>
                <a:ext cx="95893" cy="1495842"/>
              </a:xfrm>
              <a:custGeom>
                <a:avLst/>
                <a:gdLst>
                  <a:gd name="T0" fmla="*/ 5 w 6"/>
                  <a:gd name="T1" fmla="*/ 90 h 90"/>
                  <a:gd name="T2" fmla="*/ 5 w 6"/>
                  <a:gd name="T3" fmla="*/ 90 h 90"/>
                  <a:gd name="T4" fmla="*/ 6 w 6"/>
                  <a:gd name="T5" fmla="*/ 89 h 90"/>
                  <a:gd name="T6" fmla="*/ 2 w 6"/>
                  <a:gd name="T7" fmla="*/ 1 h 90"/>
                  <a:gd name="T8" fmla="*/ 1 w 6"/>
                  <a:gd name="T9" fmla="*/ 0 h 90"/>
                  <a:gd name="T10" fmla="*/ 0 w 6"/>
                  <a:gd name="T11" fmla="*/ 1 h 90"/>
                  <a:gd name="T12" fmla="*/ 4 w 6"/>
                  <a:gd name="T13" fmla="*/ 89 h 90"/>
                  <a:gd name="T14" fmla="*/ 5 w 6"/>
                  <a:gd name="T15" fmla="*/ 90 h 9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90">
                    <a:moveTo>
                      <a:pt x="5" y="90"/>
                    </a:moveTo>
                    <a:cubicBezTo>
                      <a:pt x="5" y="90"/>
                      <a:pt x="5" y="90"/>
                      <a:pt x="5" y="90"/>
                    </a:cubicBezTo>
                    <a:cubicBezTo>
                      <a:pt x="5" y="90"/>
                      <a:pt x="6" y="89"/>
                      <a:pt x="6" y="89"/>
                    </a:cubicBezTo>
                    <a:cubicBezTo>
                      <a:pt x="2" y="1"/>
                      <a:pt x="2" y="1"/>
                      <a:pt x="2" y="1"/>
                    </a:cubicBezTo>
                    <a:cubicBezTo>
                      <a:pt x="2" y="1"/>
                      <a:pt x="2" y="0"/>
                      <a:pt x="1" y="0"/>
                    </a:cubicBezTo>
                    <a:cubicBezTo>
                      <a:pt x="0" y="0"/>
                      <a:pt x="0" y="1"/>
                      <a:pt x="0" y="1"/>
                    </a:cubicBezTo>
                    <a:cubicBezTo>
                      <a:pt x="4" y="89"/>
                      <a:pt x="4" y="89"/>
                      <a:pt x="4" y="89"/>
                    </a:cubicBezTo>
                    <a:cubicBezTo>
                      <a:pt x="4" y="89"/>
                      <a:pt x="4" y="90"/>
                      <a:pt x="5" y="90"/>
                    </a:cubicBezTo>
                    <a:close/>
                  </a:path>
                </a:pathLst>
              </a:custGeom>
              <a:solidFill>
                <a:srgbClr val="4B41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 name="Freeform 4254">
                <a:extLst>
                  <a:ext uri="{FF2B5EF4-FFF2-40B4-BE49-F238E27FC236}">
                    <a16:creationId xmlns:a16="http://schemas.microsoft.com/office/drawing/2014/main" id="{803F3C0F-2C54-951D-AE2E-ED71E5AB0A8A}"/>
                  </a:ext>
                </a:extLst>
              </p:cNvPr>
              <p:cNvSpPr>
                <a:spLocks/>
              </p:cNvSpPr>
              <p:nvPr/>
            </p:nvSpPr>
            <p:spPr bwMode="auto">
              <a:xfrm>
                <a:off x="9014840" y="8586113"/>
                <a:ext cx="824639" cy="690389"/>
              </a:xfrm>
              <a:custGeom>
                <a:avLst/>
                <a:gdLst>
                  <a:gd name="T0" fmla="*/ 49 w 50"/>
                  <a:gd name="T1" fmla="*/ 41 h 41"/>
                  <a:gd name="T2" fmla="*/ 50 w 50"/>
                  <a:gd name="T3" fmla="*/ 41 h 41"/>
                  <a:gd name="T4" fmla="*/ 50 w 50"/>
                  <a:gd name="T5" fmla="*/ 40 h 41"/>
                  <a:gd name="T6" fmla="*/ 1 w 50"/>
                  <a:gd name="T7" fmla="*/ 0 h 41"/>
                  <a:gd name="T8" fmla="*/ 0 w 50"/>
                  <a:gd name="T9" fmla="*/ 0 h 41"/>
                  <a:gd name="T10" fmla="*/ 0 w 50"/>
                  <a:gd name="T11" fmla="*/ 2 h 41"/>
                  <a:gd name="T12" fmla="*/ 49 w 50"/>
                  <a:gd name="T13" fmla="*/ 41 h 41"/>
                  <a:gd name="T14" fmla="*/ 49 w 50"/>
                  <a:gd name="T15" fmla="*/ 41 h 4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 h="41">
                    <a:moveTo>
                      <a:pt x="49" y="41"/>
                    </a:moveTo>
                    <a:cubicBezTo>
                      <a:pt x="50" y="41"/>
                      <a:pt x="50" y="41"/>
                      <a:pt x="50" y="41"/>
                    </a:cubicBezTo>
                    <a:cubicBezTo>
                      <a:pt x="50" y="41"/>
                      <a:pt x="50" y="40"/>
                      <a:pt x="50" y="40"/>
                    </a:cubicBezTo>
                    <a:cubicBezTo>
                      <a:pt x="1" y="0"/>
                      <a:pt x="1" y="0"/>
                      <a:pt x="1" y="0"/>
                    </a:cubicBezTo>
                    <a:cubicBezTo>
                      <a:pt x="1" y="0"/>
                      <a:pt x="0" y="0"/>
                      <a:pt x="0" y="0"/>
                    </a:cubicBezTo>
                    <a:cubicBezTo>
                      <a:pt x="0" y="1"/>
                      <a:pt x="0" y="1"/>
                      <a:pt x="0" y="2"/>
                    </a:cubicBezTo>
                    <a:cubicBezTo>
                      <a:pt x="49" y="41"/>
                      <a:pt x="49" y="41"/>
                      <a:pt x="49" y="41"/>
                    </a:cubicBezTo>
                    <a:cubicBezTo>
                      <a:pt x="49" y="41"/>
                      <a:pt x="49" y="41"/>
                      <a:pt x="49" y="41"/>
                    </a:cubicBezTo>
                    <a:close/>
                  </a:path>
                </a:pathLst>
              </a:custGeom>
              <a:solidFill>
                <a:srgbClr val="4B41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 name="Freeform 4255">
                <a:extLst>
                  <a:ext uri="{FF2B5EF4-FFF2-40B4-BE49-F238E27FC236}">
                    <a16:creationId xmlns:a16="http://schemas.microsoft.com/office/drawing/2014/main" id="{4F5D1DE3-2D7C-C435-5F7A-A24E469BA2DC}"/>
                  </a:ext>
                </a:extLst>
              </p:cNvPr>
              <p:cNvSpPr>
                <a:spLocks/>
              </p:cNvSpPr>
              <p:nvPr/>
            </p:nvSpPr>
            <p:spPr bwMode="auto">
              <a:xfrm>
                <a:off x="9244969" y="9468281"/>
                <a:ext cx="1649264" cy="1093119"/>
              </a:xfrm>
              <a:custGeom>
                <a:avLst/>
                <a:gdLst>
                  <a:gd name="T0" fmla="*/ 0 w 99"/>
                  <a:gd name="T1" fmla="*/ 0 h 65"/>
                  <a:gd name="T2" fmla="*/ 3 w 99"/>
                  <a:gd name="T3" fmla="*/ 13 h 65"/>
                  <a:gd name="T4" fmla="*/ 4 w 99"/>
                  <a:gd name="T5" fmla="*/ 17 h 65"/>
                  <a:gd name="T6" fmla="*/ 6 w 99"/>
                  <a:gd name="T7" fmla="*/ 25 h 65"/>
                  <a:gd name="T8" fmla="*/ 7 w 99"/>
                  <a:gd name="T9" fmla="*/ 29 h 65"/>
                  <a:gd name="T10" fmla="*/ 13 w 99"/>
                  <a:gd name="T11" fmla="*/ 60 h 65"/>
                  <a:gd name="T12" fmla="*/ 20 w 99"/>
                  <a:gd name="T13" fmla="*/ 65 h 65"/>
                  <a:gd name="T14" fmla="*/ 79 w 99"/>
                  <a:gd name="T15" fmla="*/ 65 h 65"/>
                  <a:gd name="T16" fmla="*/ 86 w 99"/>
                  <a:gd name="T17" fmla="*/ 60 h 65"/>
                  <a:gd name="T18" fmla="*/ 93 w 99"/>
                  <a:gd name="T19" fmla="*/ 29 h 65"/>
                  <a:gd name="T20" fmla="*/ 94 w 99"/>
                  <a:gd name="T21" fmla="*/ 25 h 65"/>
                  <a:gd name="T22" fmla="*/ 96 w 99"/>
                  <a:gd name="T23" fmla="*/ 17 h 65"/>
                  <a:gd name="T24" fmla="*/ 97 w 99"/>
                  <a:gd name="T25" fmla="*/ 13 h 65"/>
                  <a:gd name="T26" fmla="*/ 99 w 99"/>
                  <a:gd name="T27" fmla="*/ 0 h 65"/>
                  <a:gd name="T28" fmla="*/ 0 w 99"/>
                  <a:gd name="T29" fmla="*/ 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9" h="65">
                    <a:moveTo>
                      <a:pt x="0" y="0"/>
                    </a:moveTo>
                    <a:cubicBezTo>
                      <a:pt x="3" y="13"/>
                      <a:pt x="3" y="13"/>
                      <a:pt x="3" y="13"/>
                    </a:cubicBezTo>
                    <a:cubicBezTo>
                      <a:pt x="4" y="17"/>
                      <a:pt x="4" y="17"/>
                      <a:pt x="4" y="17"/>
                    </a:cubicBezTo>
                    <a:cubicBezTo>
                      <a:pt x="6" y="25"/>
                      <a:pt x="6" y="25"/>
                      <a:pt x="6" y="25"/>
                    </a:cubicBezTo>
                    <a:cubicBezTo>
                      <a:pt x="7" y="29"/>
                      <a:pt x="7" y="29"/>
                      <a:pt x="7" y="29"/>
                    </a:cubicBezTo>
                    <a:cubicBezTo>
                      <a:pt x="13" y="60"/>
                      <a:pt x="13" y="60"/>
                      <a:pt x="13" y="60"/>
                    </a:cubicBezTo>
                    <a:cubicBezTo>
                      <a:pt x="14" y="63"/>
                      <a:pt x="17" y="65"/>
                      <a:pt x="20" y="65"/>
                    </a:cubicBezTo>
                    <a:cubicBezTo>
                      <a:pt x="79" y="65"/>
                      <a:pt x="79" y="65"/>
                      <a:pt x="79" y="65"/>
                    </a:cubicBezTo>
                    <a:cubicBezTo>
                      <a:pt x="83" y="65"/>
                      <a:pt x="86" y="63"/>
                      <a:pt x="86" y="60"/>
                    </a:cubicBezTo>
                    <a:cubicBezTo>
                      <a:pt x="93" y="29"/>
                      <a:pt x="93" y="29"/>
                      <a:pt x="93" y="29"/>
                    </a:cubicBezTo>
                    <a:cubicBezTo>
                      <a:pt x="94" y="25"/>
                      <a:pt x="94" y="25"/>
                      <a:pt x="94" y="25"/>
                    </a:cubicBezTo>
                    <a:cubicBezTo>
                      <a:pt x="96" y="17"/>
                      <a:pt x="96" y="17"/>
                      <a:pt x="96" y="17"/>
                    </a:cubicBezTo>
                    <a:cubicBezTo>
                      <a:pt x="97" y="13"/>
                      <a:pt x="97" y="13"/>
                      <a:pt x="97" y="13"/>
                    </a:cubicBezTo>
                    <a:cubicBezTo>
                      <a:pt x="99" y="0"/>
                      <a:pt x="99" y="0"/>
                      <a:pt x="99" y="0"/>
                    </a:cubicBezTo>
                    <a:lnTo>
                      <a:pt x="0" y="0"/>
                    </a:lnTo>
                    <a:close/>
                  </a:path>
                </a:pathLst>
              </a:custGeom>
              <a:solidFill>
                <a:srgbClr val="EA983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 name="Freeform 4256">
                <a:extLst>
                  <a:ext uri="{FF2B5EF4-FFF2-40B4-BE49-F238E27FC236}">
                    <a16:creationId xmlns:a16="http://schemas.microsoft.com/office/drawing/2014/main" id="{0CD0D049-4A63-AE3B-A1BD-E9BDCBC21243}"/>
                  </a:ext>
                </a:extLst>
              </p:cNvPr>
              <p:cNvSpPr>
                <a:spLocks/>
              </p:cNvSpPr>
              <p:nvPr/>
            </p:nvSpPr>
            <p:spPr bwMode="auto">
              <a:xfrm>
                <a:off x="9283327" y="9679238"/>
                <a:ext cx="1572550" cy="76708"/>
              </a:xfrm>
              <a:custGeom>
                <a:avLst/>
                <a:gdLst>
                  <a:gd name="T0" fmla="*/ 0 w 82"/>
                  <a:gd name="T1" fmla="*/ 0 h 4"/>
                  <a:gd name="T2" fmla="*/ 1 w 82"/>
                  <a:gd name="T3" fmla="*/ 4 h 4"/>
                  <a:gd name="T4" fmla="*/ 81 w 82"/>
                  <a:gd name="T5" fmla="*/ 4 h 4"/>
                  <a:gd name="T6" fmla="*/ 82 w 82"/>
                  <a:gd name="T7" fmla="*/ 0 h 4"/>
                  <a:gd name="T8" fmla="*/ 0 w 82"/>
                  <a:gd name="T9" fmla="*/ 0 h 4"/>
                </a:gdLst>
                <a:ahLst/>
                <a:cxnLst>
                  <a:cxn ang="0">
                    <a:pos x="T0" y="T1"/>
                  </a:cxn>
                  <a:cxn ang="0">
                    <a:pos x="T2" y="T3"/>
                  </a:cxn>
                  <a:cxn ang="0">
                    <a:pos x="T4" y="T5"/>
                  </a:cxn>
                  <a:cxn ang="0">
                    <a:pos x="T6" y="T7"/>
                  </a:cxn>
                  <a:cxn ang="0">
                    <a:pos x="T8" y="T9"/>
                  </a:cxn>
                </a:cxnLst>
                <a:rect l="0" t="0" r="r" b="b"/>
                <a:pathLst>
                  <a:path w="82" h="4">
                    <a:moveTo>
                      <a:pt x="0" y="0"/>
                    </a:moveTo>
                    <a:lnTo>
                      <a:pt x="1" y="4"/>
                    </a:lnTo>
                    <a:lnTo>
                      <a:pt x="81" y="4"/>
                    </a:lnTo>
                    <a:lnTo>
                      <a:pt x="82" y="0"/>
                    </a:lnTo>
                    <a:lnTo>
                      <a:pt x="0" y="0"/>
                    </a:lnTo>
                    <a:close/>
                  </a:path>
                </a:pathLst>
              </a:custGeom>
              <a:solidFill>
                <a:srgbClr val="B56B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 name="Freeform 4257">
                <a:extLst>
                  <a:ext uri="{FF2B5EF4-FFF2-40B4-BE49-F238E27FC236}">
                    <a16:creationId xmlns:a16="http://schemas.microsoft.com/office/drawing/2014/main" id="{46B4B27B-6E71-B7E0-4060-DBEE288F9A7E}"/>
                  </a:ext>
                </a:extLst>
              </p:cNvPr>
              <p:cNvSpPr>
                <a:spLocks/>
              </p:cNvSpPr>
              <p:nvPr/>
            </p:nvSpPr>
            <p:spPr bwMode="auto">
              <a:xfrm>
                <a:off x="9340856" y="9890183"/>
                <a:ext cx="1476670" cy="57536"/>
              </a:xfrm>
              <a:custGeom>
                <a:avLst/>
                <a:gdLst>
                  <a:gd name="T0" fmla="*/ 0 w 77"/>
                  <a:gd name="T1" fmla="*/ 0 h 3"/>
                  <a:gd name="T2" fmla="*/ 1 w 77"/>
                  <a:gd name="T3" fmla="*/ 3 h 3"/>
                  <a:gd name="T4" fmla="*/ 76 w 77"/>
                  <a:gd name="T5" fmla="*/ 3 h 3"/>
                  <a:gd name="T6" fmla="*/ 77 w 77"/>
                  <a:gd name="T7" fmla="*/ 0 h 3"/>
                  <a:gd name="T8" fmla="*/ 0 w 77"/>
                  <a:gd name="T9" fmla="*/ 0 h 3"/>
                </a:gdLst>
                <a:ahLst/>
                <a:cxnLst>
                  <a:cxn ang="0">
                    <a:pos x="T0" y="T1"/>
                  </a:cxn>
                  <a:cxn ang="0">
                    <a:pos x="T2" y="T3"/>
                  </a:cxn>
                  <a:cxn ang="0">
                    <a:pos x="T4" y="T5"/>
                  </a:cxn>
                  <a:cxn ang="0">
                    <a:pos x="T6" y="T7"/>
                  </a:cxn>
                  <a:cxn ang="0">
                    <a:pos x="T8" y="T9"/>
                  </a:cxn>
                </a:cxnLst>
                <a:rect l="0" t="0" r="r" b="b"/>
                <a:pathLst>
                  <a:path w="77" h="3">
                    <a:moveTo>
                      <a:pt x="0" y="0"/>
                    </a:moveTo>
                    <a:lnTo>
                      <a:pt x="1" y="3"/>
                    </a:lnTo>
                    <a:lnTo>
                      <a:pt x="76" y="3"/>
                    </a:lnTo>
                    <a:lnTo>
                      <a:pt x="77" y="0"/>
                    </a:lnTo>
                    <a:lnTo>
                      <a:pt x="0" y="0"/>
                    </a:lnTo>
                    <a:close/>
                  </a:path>
                </a:pathLst>
              </a:custGeom>
              <a:solidFill>
                <a:srgbClr val="B56B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7" name="Group 6">
              <a:extLst>
                <a:ext uri="{FF2B5EF4-FFF2-40B4-BE49-F238E27FC236}">
                  <a16:creationId xmlns:a16="http://schemas.microsoft.com/office/drawing/2014/main" id="{3023C992-49EF-589B-28C7-E11B906843E5}"/>
                </a:ext>
              </a:extLst>
            </p:cNvPr>
            <p:cNvGrpSpPr/>
            <p:nvPr/>
          </p:nvGrpSpPr>
          <p:grpSpPr>
            <a:xfrm>
              <a:off x="2170772" y="586007"/>
              <a:ext cx="4067487" cy="4800280"/>
              <a:chOff x="1803696" y="1810576"/>
              <a:chExt cx="2482763" cy="2930057"/>
            </a:xfrm>
          </p:grpSpPr>
          <p:grpSp>
            <p:nvGrpSpPr>
              <p:cNvPr id="8" name="Group 7">
                <a:extLst>
                  <a:ext uri="{FF2B5EF4-FFF2-40B4-BE49-F238E27FC236}">
                    <a16:creationId xmlns:a16="http://schemas.microsoft.com/office/drawing/2014/main" id="{5E549CD7-B5EA-44F7-973D-C047EA34EA82}"/>
                  </a:ext>
                </a:extLst>
              </p:cNvPr>
              <p:cNvGrpSpPr/>
              <p:nvPr/>
            </p:nvGrpSpPr>
            <p:grpSpPr>
              <a:xfrm>
                <a:off x="1803696" y="1810576"/>
                <a:ext cx="2482763" cy="2930057"/>
                <a:chOff x="142953" y="934202"/>
                <a:chExt cx="1561324" cy="1842612"/>
              </a:xfrm>
            </p:grpSpPr>
            <p:sp>
              <p:nvSpPr>
                <p:cNvPr id="10" name="Freeform 115">
                  <a:extLst>
                    <a:ext uri="{FF2B5EF4-FFF2-40B4-BE49-F238E27FC236}">
                      <a16:creationId xmlns:a16="http://schemas.microsoft.com/office/drawing/2014/main" id="{1D7C3132-7859-B283-FBF0-01D96A033EEC}"/>
                    </a:ext>
                  </a:extLst>
                </p:cNvPr>
                <p:cNvSpPr>
                  <a:spLocks/>
                </p:cNvSpPr>
                <p:nvPr/>
              </p:nvSpPr>
              <p:spPr bwMode="auto">
                <a:xfrm>
                  <a:off x="142953" y="1880972"/>
                  <a:ext cx="345543" cy="473521"/>
                </a:xfrm>
                <a:custGeom>
                  <a:avLst/>
                  <a:gdLst>
                    <a:gd name="T0" fmla="*/ 2 w 32"/>
                    <a:gd name="T1" fmla="*/ 19 h 44"/>
                    <a:gd name="T2" fmla="*/ 20 w 32"/>
                    <a:gd name="T3" fmla="*/ 40 h 44"/>
                    <a:gd name="T4" fmla="*/ 31 w 32"/>
                    <a:gd name="T5" fmla="*/ 20 h 44"/>
                    <a:gd name="T6" fmla="*/ 15 w 32"/>
                    <a:gd name="T7" fmla="*/ 2 h 44"/>
                    <a:gd name="T8" fmla="*/ 2 w 32"/>
                    <a:gd name="T9" fmla="*/ 19 h 44"/>
                  </a:gdLst>
                  <a:ahLst/>
                  <a:cxnLst>
                    <a:cxn ang="0">
                      <a:pos x="T0" y="T1"/>
                    </a:cxn>
                    <a:cxn ang="0">
                      <a:pos x="T2" y="T3"/>
                    </a:cxn>
                    <a:cxn ang="0">
                      <a:pos x="T4" y="T5"/>
                    </a:cxn>
                    <a:cxn ang="0">
                      <a:pos x="T6" y="T7"/>
                    </a:cxn>
                    <a:cxn ang="0">
                      <a:pos x="T8" y="T9"/>
                    </a:cxn>
                  </a:cxnLst>
                  <a:rect l="0" t="0" r="r" b="b"/>
                  <a:pathLst>
                    <a:path w="32" h="44">
                      <a:moveTo>
                        <a:pt x="2" y="19"/>
                      </a:moveTo>
                      <a:cubicBezTo>
                        <a:pt x="3" y="30"/>
                        <a:pt x="12" y="44"/>
                        <a:pt x="20" y="40"/>
                      </a:cubicBezTo>
                      <a:cubicBezTo>
                        <a:pt x="27" y="37"/>
                        <a:pt x="32" y="31"/>
                        <a:pt x="31" y="20"/>
                      </a:cubicBezTo>
                      <a:cubicBezTo>
                        <a:pt x="29" y="9"/>
                        <a:pt x="23" y="4"/>
                        <a:pt x="15" y="2"/>
                      </a:cubicBezTo>
                      <a:cubicBezTo>
                        <a:pt x="5" y="0"/>
                        <a:pt x="0" y="8"/>
                        <a:pt x="2" y="19"/>
                      </a:cubicBezTo>
                    </a:path>
                  </a:pathLst>
                </a:custGeom>
                <a:solidFill>
                  <a:srgbClr val="ED90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11" name="Freeform 116">
                  <a:extLst>
                    <a:ext uri="{FF2B5EF4-FFF2-40B4-BE49-F238E27FC236}">
                      <a16:creationId xmlns:a16="http://schemas.microsoft.com/office/drawing/2014/main" id="{2033E55B-B941-5958-FF3B-ED947EFDE928}"/>
                    </a:ext>
                  </a:extLst>
                </p:cNvPr>
                <p:cNvSpPr>
                  <a:spLocks/>
                </p:cNvSpPr>
                <p:nvPr/>
              </p:nvSpPr>
              <p:spPr bwMode="auto">
                <a:xfrm>
                  <a:off x="194144" y="1880972"/>
                  <a:ext cx="140780" cy="102382"/>
                </a:xfrm>
                <a:custGeom>
                  <a:avLst/>
                  <a:gdLst>
                    <a:gd name="T0" fmla="*/ 0 w 14"/>
                    <a:gd name="T1" fmla="*/ 5 h 9"/>
                    <a:gd name="T2" fmla="*/ 14 w 14"/>
                    <a:gd name="T3" fmla="*/ 9 h 9"/>
                    <a:gd name="T4" fmla="*/ 13 w 14"/>
                    <a:gd name="T5" fmla="*/ 2 h 9"/>
                    <a:gd name="T6" fmla="*/ 7 w 14"/>
                    <a:gd name="T7" fmla="*/ 1 h 9"/>
                    <a:gd name="T8" fmla="*/ 0 w 14"/>
                    <a:gd name="T9" fmla="*/ 5 h 9"/>
                  </a:gdLst>
                  <a:ahLst/>
                  <a:cxnLst>
                    <a:cxn ang="0">
                      <a:pos x="T0" y="T1"/>
                    </a:cxn>
                    <a:cxn ang="0">
                      <a:pos x="T2" y="T3"/>
                    </a:cxn>
                    <a:cxn ang="0">
                      <a:pos x="T4" y="T5"/>
                    </a:cxn>
                    <a:cxn ang="0">
                      <a:pos x="T6" y="T7"/>
                    </a:cxn>
                    <a:cxn ang="0">
                      <a:pos x="T8" y="T9"/>
                    </a:cxn>
                  </a:cxnLst>
                  <a:rect l="0" t="0" r="r" b="b"/>
                  <a:pathLst>
                    <a:path w="14" h="9">
                      <a:moveTo>
                        <a:pt x="0" y="5"/>
                      </a:moveTo>
                      <a:cubicBezTo>
                        <a:pt x="2" y="2"/>
                        <a:pt x="12" y="1"/>
                        <a:pt x="14" y="9"/>
                      </a:cubicBezTo>
                      <a:cubicBezTo>
                        <a:pt x="13" y="2"/>
                        <a:pt x="13" y="2"/>
                        <a:pt x="13" y="2"/>
                      </a:cubicBezTo>
                      <a:cubicBezTo>
                        <a:pt x="13" y="2"/>
                        <a:pt x="10" y="0"/>
                        <a:pt x="7" y="1"/>
                      </a:cubicBezTo>
                      <a:cubicBezTo>
                        <a:pt x="2" y="2"/>
                        <a:pt x="0" y="5"/>
                        <a:pt x="0" y="5"/>
                      </a:cubicBezTo>
                      <a:close/>
                    </a:path>
                  </a:pathLst>
                </a:custGeom>
                <a:solidFill>
                  <a:srgbClr val="FCBB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12" name="Freeform 117">
                  <a:extLst>
                    <a:ext uri="{FF2B5EF4-FFF2-40B4-BE49-F238E27FC236}">
                      <a16:creationId xmlns:a16="http://schemas.microsoft.com/office/drawing/2014/main" id="{C28610F3-0079-D9A2-2135-FB8B8569013B}"/>
                    </a:ext>
                  </a:extLst>
                </p:cNvPr>
                <p:cNvSpPr>
                  <a:spLocks/>
                </p:cNvSpPr>
                <p:nvPr/>
              </p:nvSpPr>
              <p:spPr bwMode="auto">
                <a:xfrm>
                  <a:off x="1358734" y="1880972"/>
                  <a:ext cx="345543" cy="473521"/>
                </a:xfrm>
                <a:custGeom>
                  <a:avLst/>
                  <a:gdLst>
                    <a:gd name="T0" fmla="*/ 30 w 32"/>
                    <a:gd name="T1" fmla="*/ 19 h 44"/>
                    <a:gd name="T2" fmla="*/ 12 w 32"/>
                    <a:gd name="T3" fmla="*/ 40 h 44"/>
                    <a:gd name="T4" fmla="*/ 2 w 32"/>
                    <a:gd name="T5" fmla="*/ 20 h 44"/>
                    <a:gd name="T6" fmla="*/ 18 w 32"/>
                    <a:gd name="T7" fmla="*/ 2 h 44"/>
                    <a:gd name="T8" fmla="*/ 30 w 32"/>
                    <a:gd name="T9" fmla="*/ 19 h 44"/>
                  </a:gdLst>
                  <a:ahLst/>
                  <a:cxnLst>
                    <a:cxn ang="0">
                      <a:pos x="T0" y="T1"/>
                    </a:cxn>
                    <a:cxn ang="0">
                      <a:pos x="T2" y="T3"/>
                    </a:cxn>
                    <a:cxn ang="0">
                      <a:pos x="T4" y="T5"/>
                    </a:cxn>
                    <a:cxn ang="0">
                      <a:pos x="T6" y="T7"/>
                    </a:cxn>
                    <a:cxn ang="0">
                      <a:pos x="T8" y="T9"/>
                    </a:cxn>
                  </a:cxnLst>
                  <a:rect l="0" t="0" r="r" b="b"/>
                  <a:pathLst>
                    <a:path w="32" h="44">
                      <a:moveTo>
                        <a:pt x="30" y="19"/>
                      </a:moveTo>
                      <a:cubicBezTo>
                        <a:pt x="29" y="30"/>
                        <a:pt x="20" y="44"/>
                        <a:pt x="12" y="40"/>
                      </a:cubicBezTo>
                      <a:cubicBezTo>
                        <a:pt x="6" y="37"/>
                        <a:pt x="0" y="31"/>
                        <a:pt x="2" y="20"/>
                      </a:cubicBezTo>
                      <a:cubicBezTo>
                        <a:pt x="3" y="9"/>
                        <a:pt x="9" y="4"/>
                        <a:pt x="18" y="2"/>
                      </a:cubicBezTo>
                      <a:cubicBezTo>
                        <a:pt x="27" y="0"/>
                        <a:pt x="32" y="8"/>
                        <a:pt x="30" y="19"/>
                      </a:cubicBezTo>
                    </a:path>
                  </a:pathLst>
                </a:custGeom>
                <a:solidFill>
                  <a:srgbClr val="ED90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13" name="Freeform 118">
                  <a:extLst>
                    <a:ext uri="{FF2B5EF4-FFF2-40B4-BE49-F238E27FC236}">
                      <a16:creationId xmlns:a16="http://schemas.microsoft.com/office/drawing/2014/main" id="{4656D6CA-5DA4-DF51-AFE9-471C8148AC07}"/>
                    </a:ext>
                  </a:extLst>
                </p:cNvPr>
                <p:cNvSpPr>
                  <a:spLocks/>
                </p:cNvSpPr>
                <p:nvPr/>
              </p:nvSpPr>
              <p:spPr bwMode="auto">
                <a:xfrm>
                  <a:off x="1512307" y="1880972"/>
                  <a:ext cx="153573" cy="102382"/>
                </a:xfrm>
                <a:custGeom>
                  <a:avLst/>
                  <a:gdLst>
                    <a:gd name="T0" fmla="*/ 14 w 14"/>
                    <a:gd name="T1" fmla="*/ 5 h 9"/>
                    <a:gd name="T2" fmla="*/ 0 w 14"/>
                    <a:gd name="T3" fmla="*/ 9 h 9"/>
                    <a:gd name="T4" fmla="*/ 1 w 14"/>
                    <a:gd name="T5" fmla="*/ 2 h 9"/>
                    <a:gd name="T6" fmla="*/ 7 w 14"/>
                    <a:gd name="T7" fmla="*/ 1 h 9"/>
                    <a:gd name="T8" fmla="*/ 14 w 14"/>
                    <a:gd name="T9" fmla="*/ 5 h 9"/>
                  </a:gdLst>
                  <a:ahLst/>
                  <a:cxnLst>
                    <a:cxn ang="0">
                      <a:pos x="T0" y="T1"/>
                    </a:cxn>
                    <a:cxn ang="0">
                      <a:pos x="T2" y="T3"/>
                    </a:cxn>
                    <a:cxn ang="0">
                      <a:pos x="T4" y="T5"/>
                    </a:cxn>
                    <a:cxn ang="0">
                      <a:pos x="T6" y="T7"/>
                    </a:cxn>
                    <a:cxn ang="0">
                      <a:pos x="T8" y="T9"/>
                    </a:cxn>
                  </a:cxnLst>
                  <a:rect l="0" t="0" r="r" b="b"/>
                  <a:pathLst>
                    <a:path w="14" h="9">
                      <a:moveTo>
                        <a:pt x="14" y="5"/>
                      </a:moveTo>
                      <a:cubicBezTo>
                        <a:pt x="12" y="2"/>
                        <a:pt x="3" y="1"/>
                        <a:pt x="0" y="9"/>
                      </a:cubicBezTo>
                      <a:cubicBezTo>
                        <a:pt x="1" y="2"/>
                        <a:pt x="1" y="2"/>
                        <a:pt x="1" y="2"/>
                      </a:cubicBezTo>
                      <a:cubicBezTo>
                        <a:pt x="1" y="2"/>
                        <a:pt x="4" y="0"/>
                        <a:pt x="7" y="1"/>
                      </a:cubicBezTo>
                      <a:cubicBezTo>
                        <a:pt x="12" y="2"/>
                        <a:pt x="14" y="5"/>
                        <a:pt x="14" y="5"/>
                      </a:cubicBezTo>
                      <a:close/>
                    </a:path>
                  </a:pathLst>
                </a:custGeom>
                <a:solidFill>
                  <a:srgbClr val="FCBB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14" name="Freeform 119">
                  <a:extLst>
                    <a:ext uri="{FF2B5EF4-FFF2-40B4-BE49-F238E27FC236}">
                      <a16:creationId xmlns:a16="http://schemas.microsoft.com/office/drawing/2014/main" id="{439D3ED6-EC8B-2CE4-E723-C55E7F8CFCC8}"/>
                    </a:ext>
                  </a:extLst>
                </p:cNvPr>
                <p:cNvSpPr>
                  <a:spLocks/>
                </p:cNvSpPr>
                <p:nvPr/>
              </p:nvSpPr>
              <p:spPr bwMode="auto">
                <a:xfrm>
                  <a:off x="334915" y="1113108"/>
                  <a:ext cx="1190194" cy="1241385"/>
                </a:xfrm>
                <a:custGeom>
                  <a:avLst/>
                  <a:gdLst>
                    <a:gd name="T0" fmla="*/ 56 w 111"/>
                    <a:gd name="T1" fmla="*/ 0 h 115"/>
                    <a:gd name="T2" fmla="*/ 111 w 111"/>
                    <a:gd name="T3" fmla="*/ 60 h 115"/>
                    <a:gd name="T4" fmla="*/ 56 w 111"/>
                    <a:gd name="T5" fmla="*/ 115 h 115"/>
                    <a:gd name="T6" fmla="*/ 0 w 111"/>
                    <a:gd name="T7" fmla="*/ 60 h 115"/>
                    <a:gd name="T8" fmla="*/ 56 w 111"/>
                    <a:gd name="T9" fmla="*/ 0 h 115"/>
                  </a:gdLst>
                  <a:ahLst/>
                  <a:cxnLst>
                    <a:cxn ang="0">
                      <a:pos x="T0" y="T1"/>
                    </a:cxn>
                    <a:cxn ang="0">
                      <a:pos x="T2" y="T3"/>
                    </a:cxn>
                    <a:cxn ang="0">
                      <a:pos x="T4" y="T5"/>
                    </a:cxn>
                    <a:cxn ang="0">
                      <a:pos x="T6" y="T7"/>
                    </a:cxn>
                    <a:cxn ang="0">
                      <a:pos x="T8" y="T9"/>
                    </a:cxn>
                  </a:cxnLst>
                  <a:rect l="0" t="0" r="r" b="b"/>
                  <a:pathLst>
                    <a:path w="111" h="115">
                      <a:moveTo>
                        <a:pt x="56" y="0"/>
                      </a:moveTo>
                      <a:cubicBezTo>
                        <a:pt x="86" y="0"/>
                        <a:pt x="111" y="19"/>
                        <a:pt x="111" y="60"/>
                      </a:cubicBezTo>
                      <a:cubicBezTo>
                        <a:pt x="111" y="90"/>
                        <a:pt x="86" y="115"/>
                        <a:pt x="56" y="115"/>
                      </a:cubicBezTo>
                      <a:cubicBezTo>
                        <a:pt x="25" y="115"/>
                        <a:pt x="0" y="90"/>
                        <a:pt x="0" y="60"/>
                      </a:cubicBezTo>
                      <a:cubicBezTo>
                        <a:pt x="0" y="20"/>
                        <a:pt x="25" y="0"/>
                        <a:pt x="56" y="0"/>
                      </a:cubicBezTo>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15" name="Freeform 120">
                  <a:extLst>
                    <a:ext uri="{FF2B5EF4-FFF2-40B4-BE49-F238E27FC236}">
                      <a16:creationId xmlns:a16="http://schemas.microsoft.com/office/drawing/2014/main" id="{C7AA673B-86A2-9426-B783-F285167A6414}"/>
                    </a:ext>
                  </a:extLst>
                </p:cNvPr>
                <p:cNvSpPr>
                  <a:spLocks/>
                </p:cNvSpPr>
                <p:nvPr/>
              </p:nvSpPr>
              <p:spPr bwMode="auto">
                <a:xfrm>
                  <a:off x="360511" y="1484238"/>
                  <a:ext cx="1151797" cy="1292576"/>
                </a:xfrm>
                <a:custGeom>
                  <a:avLst/>
                  <a:gdLst>
                    <a:gd name="T0" fmla="*/ 107 w 107"/>
                    <a:gd name="T1" fmla="*/ 53 h 120"/>
                    <a:gd name="T2" fmla="*/ 53 w 107"/>
                    <a:gd name="T3" fmla="*/ 120 h 120"/>
                    <a:gd name="T4" fmla="*/ 0 w 107"/>
                    <a:gd name="T5" fmla="*/ 53 h 120"/>
                    <a:gd name="T6" fmla="*/ 53 w 107"/>
                    <a:gd name="T7" fmla="*/ 0 h 120"/>
                    <a:gd name="T8" fmla="*/ 107 w 107"/>
                    <a:gd name="T9" fmla="*/ 53 h 120"/>
                  </a:gdLst>
                  <a:ahLst/>
                  <a:cxnLst>
                    <a:cxn ang="0">
                      <a:pos x="T0" y="T1"/>
                    </a:cxn>
                    <a:cxn ang="0">
                      <a:pos x="T2" y="T3"/>
                    </a:cxn>
                    <a:cxn ang="0">
                      <a:pos x="T4" y="T5"/>
                    </a:cxn>
                    <a:cxn ang="0">
                      <a:pos x="T6" y="T7"/>
                    </a:cxn>
                    <a:cxn ang="0">
                      <a:pos x="T8" y="T9"/>
                    </a:cxn>
                  </a:cxnLst>
                  <a:rect l="0" t="0" r="r" b="b"/>
                  <a:pathLst>
                    <a:path w="107" h="120">
                      <a:moveTo>
                        <a:pt x="107" y="53"/>
                      </a:moveTo>
                      <a:cubicBezTo>
                        <a:pt x="107" y="83"/>
                        <a:pt x="88" y="120"/>
                        <a:pt x="53" y="120"/>
                      </a:cubicBezTo>
                      <a:cubicBezTo>
                        <a:pt x="17" y="120"/>
                        <a:pt x="0" y="83"/>
                        <a:pt x="0" y="53"/>
                      </a:cubicBezTo>
                      <a:cubicBezTo>
                        <a:pt x="0" y="24"/>
                        <a:pt x="24" y="0"/>
                        <a:pt x="53" y="0"/>
                      </a:cubicBezTo>
                      <a:cubicBezTo>
                        <a:pt x="83" y="0"/>
                        <a:pt x="107" y="24"/>
                        <a:pt x="107" y="53"/>
                      </a:cubicBezTo>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16" name="Freeform 123">
                  <a:extLst>
                    <a:ext uri="{FF2B5EF4-FFF2-40B4-BE49-F238E27FC236}">
                      <a16:creationId xmlns:a16="http://schemas.microsoft.com/office/drawing/2014/main" id="{38C6848A-8BA2-982B-278F-B30759FCD04D}"/>
                    </a:ext>
                  </a:extLst>
                </p:cNvPr>
                <p:cNvSpPr>
                  <a:spLocks/>
                </p:cNvSpPr>
                <p:nvPr/>
              </p:nvSpPr>
              <p:spPr bwMode="auto">
                <a:xfrm>
                  <a:off x="514083" y="1740193"/>
                  <a:ext cx="243161" cy="89588"/>
                </a:xfrm>
                <a:custGeom>
                  <a:avLst/>
                  <a:gdLst>
                    <a:gd name="T0" fmla="*/ 15 w 23"/>
                    <a:gd name="T1" fmla="*/ 0 h 8"/>
                    <a:gd name="T2" fmla="*/ 0 w 23"/>
                    <a:gd name="T3" fmla="*/ 7 h 8"/>
                    <a:gd name="T4" fmla="*/ 0 w 23"/>
                    <a:gd name="T5" fmla="*/ 8 h 8"/>
                    <a:gd name="T6" fmla="*/ 5 w 23"/>
                    <a:gd name="T7" fmla="*/ 8 h 8"/>
                    <a:gd name="T8" fmla="*/ 15 w 23"/>
                    <a:gd name="T9" fmla="*/ 4 h 8"/>
                    <a:gd name="T10" fmla="*/ 19 w 23"/>
                    <a:gd name="T11" fmla="*/ 5 h 8"/>
                    <a:gd name="T12" fmla="*/ 20 w 23"/>
                    <a:gd name="T13" fmla="*/ 5 h 8"/>
                    <a:gd name="T14" fmla="*/ 22 w 23"/>
                    <a:gd name="T15" fmla="*/ 5 h 8"/>
                    <a:gd name="T16" fmla="*/ 22 w 23"/>
                    <a:gd name="T17" fmla="*/ 4 h 8"/>
                    <a:gd name="T18" fmla="*/ 22 w 23"/>
                    <a:gd name="T19" fmla="*/ 2 h 8"/>
                    <a:gd name="T20" fmla="*/ 22 w 23"/>
                    <a:gd name="T21" fmla="*/ 2 h 8"/>
                    <a:gd name="T22" fmla="*/ 22 w 23"/>
                    <a:gd name="T23" fmla="*/ 2 h 8"/>
                    <a:gd name="T24" fmla="*/ 22 w 23"/>
                    <a:gd name="T25" fmla="*/ 1 h 8"/>
                    <a:gd name="T26" fmla="*/ 22 w 23"/>
                    <a:gd name="T27" fmla="*/ 1 h 8"/>
                    <a:gd name="T28" fmla="*/ 22 w 23"/>
                    <a:gd name="T29" fmla="*/ 1 h 8"/>
                    <a:gd name="T30" fmla="*/ 21 w 23"/>
                    <a:gd name="T31" fmla="*/ 1 h 8"/>
                    <a:gd name="T32" fmla="*/ 15 w 23"/>
                    <a:gd name="T33"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8">
                      <a:moveTo>
                        <a:pt x="15" y="0"/>
                      </a:moveTo>
                      <a:cubicBezTo>
                        <a:pt x="8" y="0"/>
                        <a:pt x="2" y="4"/>
                        <a:pt x="0" y="7"/>
                      </a:cubicBezTo>
                      <a:cubicBezTo>
                        <a:pt x="0" y="8"/>
                        <a:pt x="0" y="8"/>
                        <a:pt x="0" y="8"/>
                      </a:cubicBezTo>
                      <a:cubicBezTo>
                        <a:pt x="1" y="8"/>
                        <a:pt x="3" y="8"/>
                        <a:pt x="5" y="8"/>
                      </a:cubicBezTo>
                      <a:cubicBezTo>
                        <a:pt x="7" y="7"/>
                        <a:pt x="10" y="4"/>
                        <a:pt x="15" y="4"/>
                      </a:cubicBezTo>
                      <a:cubicBezTo>
                        <a:pt x="16" y="4"/>
                        <a:pt x="18" y="4"/>
                        <a:pt x="19" y="5"/>
                      </a:cubicBezTo>
                      <a:cubicBezTo>
                        <a:pt x="20" y="5"/>
                        <a:pt x="20" y="5"/>
                        <a:pt x="20" y="5"/>
                      </a:cubicBezTo>
                      <a:cubicBezTo>
                        <a:pt x="21" y="5"/>
                        <a:pt x="21" y="5"/>
                        <a:pt x="22" y="5"/>
                      </a:cubicBezTo>
                      <a:cubicBezTo>
                        <a:pt x="22" y="5"/>
                        <a:pt x="22" y="4"/>
                        <a:pt x="22" y="4"/>
                      </a:cubicBezTo>
                      <a:cubicBezTo>
                        <a:pt x="23" y="3"/>
                        <a:pt x="23" y="2"/>
                        <a:pt x="22" y="2"/>
                      </a:cubicBezTo>
                      <a:cubicBezTo>
                        <a:pt x="22" y="2"/>
                        <a:pt x="22" y="2"/>
                        <a:pt x="22" y="2"/>
                      </a:cubicBezTo>
                      <a:cubicBezTo>
                        <a:pt x="22" y="2"/>
                        <a:pt x="22" y="2"/>
                        <a:pt x="22" y="2"/>
                      </a:cubicBezTo>
                      <a:cubicBezTo>
                        <a:pt x="22" y="1"/>
                        <a:pt x="22" y="1"/>
                        <a:pt x="22" y="1"/>
                      </a:cubicBezTo>
                      <a:cubicBezTo>
                        <a:pt x="22" y="1"/>
                        <a:pt x="22" y="1"/>
                        <a:pt x="22" y="1"/>
                      </a:cubicBezTo>
                      <a:cubicBezTo>
                        <a:pt x="22" y="1"/>
                        <a:pt x="22" y="1"/>
                        <a:pt x="22" y="1"/>
                      </a:cubicBezTo>
                      <a:cubicBezTo>
                        <a:pt x="21" y="1"/>
                        <a:pt x="21" y="1"/>
                        <a:pt x="21" y="1"/>
                      </a:cubicBezTo>
                      <a:cubicBezTo>
                        <a:pt x="19" y="0"/>
                        <a:pt x="17" y="0"/>
                        <a:pt x="15" y="0"/>
                      </a:cubicBezTo>
                    </a:path>
                  </a:pathLst>
                </a:custGeom>
                <a:solidFill>
                  <a:srgbClr val="D5A8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17" name="Freeform 124">
                  <a:extLst>
                    <a:ext uri="{FF2B5EF4-FFF2-40B4-BE49-F238E27FC236}">
                      <a16:creationId xmlns:a16="http://schemas.microsoft.com/office/drawing/2014/main" id="{CB2CF048-F69E-6ABD-7EC3-E3881B3F3E10}"/>
                    </a:ext>
                  </a:extLst>
                </p:cNvPr>
                <p:cNvSpPr>
                  <a:spLocks/>
                </p:cNvSpPr>
                <p:nvPr/>
              </p:nvSpPr>
              <p:spPr bwMode="auto">
                <a:xfrm>
                  <a:off x="514083" y="1689002"/>
                  <a:ext cx="243161" cy="153573"/>
                </a:xfrm>
                <a:custGeom>
                  <a:avLst/>
                  <a:gdLst>
                    <a:gd name="T0" fmla="*/ 22 w 23"/>
                    <a:gd name="T1" fmla="*/ 8 h 14"/>
                    <a:gd name="T2" fmla="*/ 20 w 23"/>
                    <a:gd name="T3" fmla="*/ 8 h 14"/>
                    <a:gd name="T4" fmla="*/ 4 w 23"/>
                    <a:gd name="T5" fmla="*/ 13 h 14"/>
                    <a:gd name="T6" fmla="*/ 1 w 23"/>
                    <a:gd name="T7" fmla="*/ 13 h 14"/>
                    <a:gd name="T8" fmla="*/ 1 w 23"/>
                    <a:gd name="T9" fmla="*/ 10 h 14"/>
                    <a:gd name="T10" fmla="*/ 22 w 23"/>
                    <a:gd name="T11" fmla="*/ 4 h 14"/>
                    <a:gd name="T12" fmla="*/ 23 w 23"/>
                    <a:gd name="T13" fmla="*/ 7 h 14"/>
                    <a:gd name="T14" fmla="*/ 22 w 23"/>
                    <a:gd name="T15" fmla="*/ 8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14">
                      <a:moveTo>
                        <a:pt x="22" y="8"/>
                      </a:moveTo>
                      <a:cubicBezTo>
                        <a:pt x="22" y="8"/>
                        <a:pt x="21" y="8"/>
                        <a:pt x="20" y="8"/>
                      </a:cubicBezTo>
                      <a:cubicBezTo>
                        <a:pt x="11" y="5"/>
                        <a:pt x="5" y="13"/>
                        <a:pt x="4" y="13"/>
                      </a:cubicBezTo>
                      <a:cubicBezTo>
                        <a:pt x="4" y="14"/>
                        <a:pt x="2" y="14"/>
                        <a:pt x="1" y="13"/>
                      </a:cubicBezTo>
                      <a:cubicBezTo>
                        <a:pt x="0" y="13"/>
                        <a:pt x="0" y="11"/>
                        <a:pt x="1" y="10"/>
                      </a:cubicBezTo>
                      <a:cubicBezTo>
                        <a:pt x="4" y="6"/>
                        <a:pt x="12" y="0"/>
                        <a:pt x="22" y="4"/>
                      </a:cubicBezTo>
                      <a:cubicBezTo>
                        <a:pt x="23" y="4"/>
                        <a:pt x="23" y="6"/>
                        <a:pt x="23" y="7"/>
                      </a:cubicBezTo>
                      <a:cubicBezTo>
                        <a:pt x="23" y="7"/>
                        <a:pt x="23" y="8"/>
                        <a:pt x="22" y="8"/>
                      </a:cubicBezTo>
                      <a:close/>
                    </a:path>
                  </a:pathLst>
                </a:custGeom>
                <a:solidFill>
                  <a:srgbClr val="6F5B56"/>
                </a:solidFill>
                <a:ln>
                  <a:noFill/>
                </a:ln>
              </p:spPr>
              <p:txBody>
                <a:bodyPr vert="horz" wrap="square" lIns="45720" tIns="22860" rIns="45720" bIns="22860" numCol="1" anchor="t" anchorCtr="0" compatLnSpc="1">
                  <a:prstTxWarp prst="textNoShape">
                    <a:avLst/>
                  </a:prstTxWarp>
                </a:bodyPr>
                <a:lstStyle/>
                <a:p>
                  <a:endParaRPr lang="en-US" sz="900"/>
                </a:p>
              </p:txBody>
            </p:sp>
            <p:sp>
              <p:nvSpPr>
                <p:cNvPr id="18" name="Freeform 125">
                  <a:extLst>
                    <a:ext uri="{FF2B5EF4-FFF2-40B4-BE49-F238E27FC236}">
                      <a16:creationId xmlns:a16="http://schemas.microsoft.com/office/drawing/2014/main" id="{52A87BA3-2FF9-48CE-863D-86840CAB1466}"/>
                    </a:ext>
                  </a:extLst>
                </p:cNvPr>
                <p:cNvSpPr>
                  <a:spLocks/>
                </p:cNvSpPr>
                <p:nvPr/>
              </p:nvSpPr>
              <p:spPr bwMode="auto">
                <a:xfrm>
                  <a:off x="514083" y="1689002"/>
                  <a:ext cx="243161" cy="140779"/>
                </a:xfrm>
                <a:custGeom>
                  <a:avLst/>
                  <a:gdLst>
                    <a:gd name="T0" fmla="*/ 1 w 23"/>
                    <a:gd name="T1" fmla="*/ 13 h 13"/>
                    <a:gd name="T2" fmla="*/ 2 w 23"/>
                    <a:gd name="T3" fmla="*/ 12 h 13"/>
                    <a:gd name="T4" fmla="*/ 23 w 23"/>
                    <a:gd name="T5" fmla="*/ 5 h 13"/>
                    <a:gd name="T6" fmla="*/ 23 w 23"/>
                    <a:gd name="T7" fmla="*/ 6 h 13"/>
                    <a:gd name="T8" fmla="*/ 22 w 23"/>
                    <a:gd name="T9" fmla="*/ 4 h 13"/>
                    <a:gd name="T10" fmla="*/ 1 w 23"/>
                    <a:gd name="T11" fmla="*/ 10 h 13"/>
                    <a:gd name="T12" fmla="*/ 1 w 23"/>
                    <a:gd name="T13" fmla="*/ 13 h 13"/>
                  </a:gdLst>
                  <a:ahLst/>
                  <a:cxnLst>
                    <a:cxn ang="0">
                      <a:pos x="T0" y="T1"/>
                    </a:cxn>
                    <a:cxn ang="0">
                      <a:pos x="T2" y="T3"/>
                    </a:cxn>
                    <a:cxn ang="0">
                      <a:pos x="T4" y="T5"/>
                    </a:cxn>
                    <a:cxn ang="0">
                      <a:pos x="T6" y="T7"/>
                    </a:cxn>
                    <a:cxn ang="0">
                      <a:pos x="T8" y="T9"/>
                    </a:cxn>
                    <a:cxn ang="0">
                      <a:pos x="T10" y="T11"/>
                    </a:cxn>
                    <a:cxn ang="0">
                      <a:pos x="T12" y="T13"/>
                    </a:cxn>
                  </a:cxnLst>
                  <a:rect l="0" t="0" r="r" b="b"/>
                  <a:pathLst>
                    <a:path w="23" h="13">
                      <a:moveTo>
                        <a:pt x="1" y="13"/>
                      </a:moveTo>
                      <a:cubicBezTo>
                        <a:pt x="1" y="13"/>
                        <a:pt x="1" y="12"/>
                        <a:pt x="2" y="12"/>
                      </a:cubicBezTo>
                      <a:cubicBezTo>
                        <a:pt x="4" y="8"/>
                        <a:pt x="13" y="1"/>
                        <a:pt x="23" y="5"/>
                      </a:cubicBezTo>
                      <a:cubicBezTo>
                        <a:pt x="23" y="5"/>
                        <a:pt x="23" y="5"/>
                        <a:pt x="23" y="6"/>
                      </a:cubicBezTo>
                      <a:cubicBezTo>
                        <a:pt x="23" y="5"/>
                        <a:pt x="22" y="4"/>
                        <a:pt x="22" y="4"/>
                      </a:cubicBezTo>
                      <a:cubicBezTo>
                        <a:pt x="12" y="0"/>
                        <a:pt x="4" y="6"/>
                        <a:pt x="1" y="10"/>
                      </a:cubicBezTo>
                      <a:cubicBezTo>
                        <a:pt x="0" y="11"/>
                        <a:pt x="0" y="13"/>
                        <a:pt x="1" y="13"/>
                      </a:cubicBezTo>
                      <a:close/>
                    </a:path>
                  </a:pathLst>
                </a:custGeom>
                <a:solidFill>
                  <a:srgbClr val="8E7771"/>
                </a:solidFill>
                <a:ln>
                  <a:noFill/>
                </a:ln>
              </p:spPr>
              <p:txBody>
                <a:bodyPr vert="horz" wrap="square" lIns="45720" tIns="22860" rIns="45720" bIns="22860" numCol="1" anchor="t" anchorCtr="0" compatLnSpc="1">
                  <a:prstTxWarp prst="textNoShape">
                    <a:avLst/>
                  </a:prstTxWarp>
                </a:bodyPr>
                <a:lstStyle/>
                <a:p>
                  <a:endParaRPr lang="en-US" sz="900"/>
                </a:p>
              </p:txBody>
            </p:sp>
            <p:sp>
              <p:nvSpPr>
                <p:cNvPr id="19" name="Freeform 126">
                  <a:extLst>
                    <a:ext uri="{FF2B5EF4-FFF2-40B4-BE49-F238E27FC236}">
                      <a16:creationId xmlns:a16="http://schemas.microsoft.com/office/drawing/2014/main" id="{FB8DE3BB-BC7A-8CF1-C889-B19831B1D19E}"/>
                    </a:ext>
                  </a:extLst>
                </p:cNvPr>
                <p:cNvSpPr>
                  <a:spLocks/>
                </p:cNvSpPr>
                <p:nvPr/>
              </p:nvSpPr>
              <p:spPr bwMode="auto">
                <a:xfrm>
                  <a:off x="1064390" y="1740193"/>
                  <a:ext cx="243161" cy="127977"/>
                </a:xfrm>
                <a:custGeom>
                  <a:avLst/>
                  <a:gdLst>
                    <a:gd name="T0" fmla="*/ 8 w 23"/>
                    <a:gd name="T1" fmla="*/ 0 h 11"/>
                    <a:gd name="T2" fmla="*/ 1 w 23"/>
                    <a:gd name="T3" fmla="*/ 1 h 11"/>
                    <a:gd name="T4" fmla="*/ 1 w 23"/>
                    <a:gd name="T5" fmla="*/ 1 h 11"/>
                    <a:gd name="T6" fmla="*/ 1 w 23"/>
                    <a:gd name="T7" fmla="*/ 1 h 11"/>
                    <a:gd name="T8" fmla="*/ 1 w 23"/>
                    <a:gd name="T9" fmla="*/ 1 h 11"/>
                    <a:gd name="T10" fmla="*/ 1 w 23"/>
                    <a:gd name="T11" fmla="*/ 2 h 11"/>
                    <a:gd name="T12" fmla="*/ 0 w 23"/>
                    <a:gd name="T13" fmla="*/ 2 h 11"/>
                    <a:gd name="T14" fmla="*/ 0 w 23"/>
                    <a:gd name="T15" fmla="*/ 2 h 11"/>
                    <a:gd name="T16" fmla="*/ 0 w 23"/>
                    <a:gd name="T17" fmla="*/ 4 h 11"/>
                    <a:gd name="T18" fmla="*/ 1 w 23"/>
                    <a:gd name="T19" fmla="*/ 5 h 11"/>
                    <a:gd name="T20" fmla="*/ 2 w 23"/>
                    <a:gd name="T21" fmla="*/ 5 h 11"/>
                    <a:gd name="T22" fmla="*/ 3 w 23"/>
                    <a:gd name="T23" fmla="*/ 5 h 11"/>
                    <a:gd name="T24" fmla="*/ 8 w 23"/>
                    <a:gd name="T25" fmla="*/ 4 h 11"/>
                    <a:gd name="T26" fmla="*/ 19 w 23"/>
                    <a:gd name="T27" fmla="*/ 10 h 11"/>
                    <a:gd name="T28" fmla="*/ 20 w 23"/>
                    <a:gd name="T29" fmla="*/ 11 h 11"/>
                    <a:gd name="T30" fmla="*/ 21 w 23"/>
                    <a:gd name="T31" fmla="*/ 11 h 11"/>
                    <a:gd name="T32" fmla="*/ 22 w 23"/>
                    <a:gd name="T33" fmla="*/ 10 h 11"/>
                    <a:gd name="T34" fmla="*/ 22 w 23"/>
                    <a:gd name="T35" fmla="*/ 7 h 11"/>
                    <a:gd name="T36" fmla="*/ 8 w 23"/>
                    <a:gd name="T3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3" h="11">
                      <a:moveTo>
                        <a:pt x="8" y="0"/>
                      </a:moveTo>
                      <a:cubicBezTo>
                        <a:pt x="6" y="0"/>
                        <a:pt x="4" y="0"/>
                        <a:pt x="1" y="1"/>
                      </a:cubicBezTo>
                      <a:cubicBezTo>
                        <a:pt x="1" y="1"/>
                        <a:pt x="1" y="1"/>
                        <a:pt x="1" y="1"/>
                      </a:cubicBezTo>
                      <a:cubicBezTo>
                        <a:pt x="1" y="1"/>
                        <a:pt x="1" y="1"/>
                        <a:pt x="1" y="1"/>
                      </a:cubicBezTo>
                      <a:cubicBezTo>
                        <a:pt x="1" y="1"/>
                        <a:pt x="1" y="1"/>
                        <a:pt x="1" y="1"/>
                      </a:cubicBezTo>
                      <a:cubicBezTo>
                        <a:pt x="1" y="2"/>
                        <a:pt x="1" y="2"/>
                        <a:pt x="1" y="2"/>
                      </a:cubicBezTo>
                      <a:cubicBezTo>
                        <a:pt x="0" y="2"/>
                        <a:pt x="0" y="2"/>
                        <a:pt x="0" y="2"/>
                      </a:cubicBezTo>
                      <a:cubicBezTo>
                        <a:pt x="0" y="2"/>
                        <a:pt x="0" y="2"/>
                        <a:pt x="0" y="2"/>
                      </a:cubicBezTo>
                      <a:cubicBezTo>
                        <a:pt x="0" y="3"/>
                        <a:pt x="0" y="3"/>
                        <a:pt x="0" y="4"/>
                      </a:cubicBezTo>
                      <a:cubicBezTo>
                        <a:pt x="0" y="4"/>
                        <a:pt x="1" y="5"/>
                        <a:pt x="1" y="5"/>
                      </a:cubicBezTo>
                      <a:cubicBezTo>
                        <a:pt x="1" y="5"/>
                        <a:pt x="2" y="5"/>
                        <a:pt x="2" y="5"/>
                      </a:cubicBezTo>
                      <a:cubicBezTo>
                        <a:pt x="3" y="5"/>
                        <a:pt x="3" y="5"/>
                        <a:pt x="3" y="5"/>
                      </a:cubicBezTo>
                      <a:cubicBezTo>
                        <a:pt x="5" y="4"/>
                        <a:pt x="6" y="4"/>
                        <a:pt x="8" y="4"/>
                      </a:cubicBezTo>
                      <a:cubicBezTo>
                        <a:pt x="14" y="4"/>
                        <a:pt x="19" y="10"/>
                        <a:pt x="19" y="10"/>
                      </a:cubicBezTo>
                      <a:cubicBezTo>
                        <a:pt x="19" y="10"/>
                        <a:pt x="20" y="11"/>
                        <a:pt x="20" y="11"/>
                      </a:cubicBezTo>
                      <a:cubicBezTo>
                        <a:pt x="20" y="11"/>
                        <a:pt x="21" y="11"/>
                        <a:pt x="21" y="11"/>
                      </a:cubicBezTo>
                      <a:cubicBezTo>
                        <a:pt x="21" y="11"/>
                        <a:pt x="22" y="11"/>
                        <a:pt x="22" y="10"/>
                      </a:cubicBezTo>
                      <a:cubicBezTo>
                        <a:pt x="23" y="10"/>
                        <a:pt x="23" y="8"/>
                        <a:pt x="22" y="7"/>
                      </a:cubicBezTo>
                      <a:cubicBezTo>
                        <a:pt x="20" y="4"/>
                        <a:pt x="15" y="0"/>
                        <a:pt x="8" y="0"/>
                      </a:cubicBezTo>
                    </a:path>
                  </a:pathLst>
                </a:custGeom>
                <a:solidFill>
                  <a:srgbClr val="D5A8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20" name="Freeform 127">
                  <a:extLst>
                    <a:ext uri="{FF2B5EF4-FFF2-40B4-BE49-F238E27FC236}">
                      <a16:creationId xmlns:a16="http://schemas.microsoft.com/office/drawing/2014/main" id="{02164C8C-F872-FE17-2150-4D1B9CD481C3}"/>
                    </a:ext>
                  </a:extLst>
                </p:cNvPr>
                <p:cNvSpPr>
                  <a:spLocks/>
                </p:cNvSpPr>
                <p:nvPr/>
              </p:nvSpPr>
              <p:spPr bwMode="auto">
                <a:xfrm>
                  <a:off x="1051588" y="1689002"/>
                  <a:ext cx="255955" cy="153573"/>
                </a:xfrm>
                <a:custGeom>
                  <a:avLst/>
                  <a:gdLst>
                    <a:gd name="T0" fmla="*/ 1 w 24"/>
                    <a:gd name="T1" fmla="*/ 8 h 14"/>
                    <a:gd name="T2" fmla="*/ 4 w 24"/>
                    <a:gd name="T3" fmla="*/ 8 h 14"/>
                    <a:gd name="T4" fmla="*/ 19 w 24"/>
                    <a:gd name="T5" fmla="*/ 13 h 14"/>
                    <a:gd name="T6" fmla="*/ 22 w 24"/>
                    <a:gd name="T7" fmla="*/ 14 h 14"/>
                    <a:gd name="T8" fmla="*/ 23 w 24"/>
                    <a:gd name="T9" fmla="*/ 10 h 14"/>
                    <a:gd name="T10" fmla="*/ 2 w 24"/>
                    <a:gd name="T11" fmla="*/ 4 h 14"/>
                    <a:gd name="T12" fmla="*/ 1 w 24"/>
                    <a:gd name="T13" fmla="*/ 7 h 14"/>
                    <a:gd name="T14" fmla="*/ 1 w 24"/>
                    <a:gd name="T15" fmla="*/ 8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 h="14">
                      <a:moveTo>
                        <a:pt x="1" y="8"/>
                      </a:moveTo>
                      <a:cubicBezTo>
                        <a:pt x="2" y="8"/>
                        <a:pt x="3" y="9"/>
                        <a:pt x="4" y="8"/>
                      </a:cubicBezTo>
                      <a:cubicBezTo>
                        <a:pt x="13" y="5"/>
                        <a:pt x="19" y="13"/>
                        <a:pt x="19" y="13"/>
                      </a:cubicBezTo>
                      <a:cubicBezTo>
                        <a:pt x="20" y="14"/>
                        <a:pt x="21" y="14"/>
                        <a:pt x="22" y="14"/>
                      </a:cubicBezTo>
                      <a:cubicBezTo>
                        <a:pt x="23" y="13"/>
                        <a:pt x="24" y="11"/>
                        <a:pt x="23" y="10"/>
                      </a:cubicBezTo>
                      <a:cubicBezTo>
                        <a:pt x="20" y="7"/>
                        <a:pt x="12" y="0"/>
                        <a:pt x="2" y="4"/>
                      </a:cubicBezTo>
                      <a:cubicBezTo>
                        <a:pt x="1" y="5"/>
                        <a:pt x="0" y="6"/>
                        <a:pt x="1" y="7"/>
                      </a:cubicBezTo>
                      <a:cubicBezTo>
                        <a:pt x="1" y="7"/>
                        <a:pt x="1" y="8"/>
                        <a:pt x="1" y="8"/>
                      </a:cubicBezTo>
                      <a:close/>
                    </a:path>
                  </a:pathLst>
                </a:custGeom>
                <a:solidFill>
                  <a:srgbClr val="6F5B56"/>
                </a:solidFill>
                <a:ln>
                  <a:noFill/>
                </a:ln>
              </p:spPr>
              <p:txBody>
                <a:bodyPr vert="horz" wrap="square" lIns="45720" tIns="22860" rIns="45720" bIns="22860" numCol="1" anchor="t" anchorCtr="0" compatLnSpc="1">
                  <a:prstTxWarp prst="textNoShape">
                    <a:avLst/>
                  </a:prstTxWarp>
                </a:bodyPr>
                <a:lstStyle/>
                <a:p>
                  <a:endParaRPr lang="en-US" sz="900"/>
                </a:p>
              </p:txBody>
            </p:sp>
            <p:sp>
              <p:nvSpPr>
                <p:cNvPr id="21" name="Freeform 128">
                  <a:extLst>
                    <a:ext uri="{FF2B5EF4-FFF2-40B4-BE49-F238E27FC236}">
                      <a16:creationId xmlns:a16="http://schemas.microsoft.com/office/drawing/2014/main" id="{C0754216-B9CF-D82C-02CF-3AF2D95D48EA}"/>
                    </a:ext>
                  </a:extLst>
                </p:cNvPr>
                <p:cNvSpPr>
                  <a:spLocks/>
                </p:cNvSpPr>
                <p:nvPr/>
              </p:nvSpPr>
              <p:spPr bwMode="auto">
                <a:xfrm>
                  <a:off x="1064390" y="1689002"/>
                  <a:ext cx="243161" cy="153573"/>
                </a:xfrm>
                <a:custGeom>
                  <a:avLst/>
                  <a:gdLst>
                    <a:gd name="T0" fmla="*/ 21 w 23"/>
                    <a:gd name="T1" fmla="*/ 14 h 14"/>
                    <a:gd name="T2" fmla="*/ 21 w 23"/>
                    <a:gd name="T3" fmla="*/ 12 h 14"/>
                    <a:gd name="T4" fmla="*/ 0 w 23"/>
                    <a:gd name="T5" fmla="*/ 5 h 14"/>
                    <a:gd name="T6" fmla="*/ 0 w 23"/>
                    <a:gd name="T7" fmla="*/ 6 h 14"/>
                    <a:gd name="T8" fmla="*/ 1 w 23"/>
                    <a:gd name="T9" fmla="*/ 4 h 14"/>
                    <a:gd name="T10" fmla="*/ 22 w 23"/>
                    <a:gd name="T11" fmla="*/ 10 h 14"/>
                    <a:gd name="T12" fmla="*/ 21 w 23"/>
                    <a:gd name="T13" fmla="*/ 14 h 14"/>
                  </a:gdLst>
                  <a:ahLst/>
                  <a:cxnLst>
                    <a:cxn ang="0">
                      <a:pos x="T0" y="T1"/>
                    </a:cxn>
                    <a:cxn ang="0">
                      <a:pos x="T2" y="T3"/>
                    </a:cxn>
                    <a:cxn ang="0">
                      <a:pos x="T4" y="T5"/>
                    </a:cxn>
                    <a:cxn ang="0">
                      <a:pos x="T6" y="T7"/>
                    </a:cxn>
                    <a:cxn ang="0">
                      <a:pos x="T8" y="T9"/>
                    </a:cxn>
                    <a:cxn ang="0">
                      <a:pos x="T10" y="T11"/>
                    </a:cxn>
                    <a:cxn ang="0">
                      <a:pos x="T12" y="T13"/>
                    </a:cxn>
                  </a:cxnLst>
                  <a:rect l="0" t="0" r="r" b="b"/>
                  <a:pathLst>
                    <a:path w="23" h="14">
                      <a:moveTo>
                        <a:pt x="21" y="14"/>
                      </a:moveTo>
                      <a:cubicBezTo>
                        <a:pt x="22" y="13"/>
                        <a:pt x="21" y="12"/>
                        <a:pt x="21" y="12"/>
                      </a:cubicBezTo>
                      <a:cubicBezTo>
                        <a:pt x="18" y="8"/>
                        <a:pt x="10" y="1"/>
                        <a:pt x="0" y="5"/>
                      </a:cubicBezTo>
                      <a:cubicBezTo>
                        <a:pt x="0" y="5"/>
                        <a:pt x="0" y="5"/>
                        <a:pt x="0" y="6"/>
                      </a:cubicBezTo>
                      <a:cubicBezTo>
                        <a:pt x="0" y="5"/>
                        <a:pt x="0" y="4"/>
                        <a:pt x="1" y="4"/>
                      </a:cubicBezTo>
                      <a:cubicBezTo>
                        <a:pt x="11" y="0"/>
                        <a:pt x="19" y="7"/>
                        <a:pt x="22" y="10"/>
                      </a:cubicBezTo>
                      <a:cubicBezTo>
                        <a:pt x="23" y="11"/>
                        <a:pt x="22" y="13"/>
                        <a:pt x="21" y="14"/>
                      </a:cubicBezTo>
                      <a:close/>
                    </a:path>
                  </a:pathLst>
                </a:custGeom>
                <a:solidFill>
                  <a:srgbClr val="8E7771"/>
                </a:solidFill>
                <a:ln>
                  <a:noFill/>
                </a:ln>
              </p:spPr>
              <p:txBody>
                <a:bodyPr vert="horz" wrap="square" lIns="45720" tIns="22860" rIns="45720" bIns="22860" numCol="1" anchor="t" anchorCtr="0" compatLnSpc="1">
                  <a:prstTxWarp prst="textNoShape">
                    <a:avLst/>
                  </a:prstTxWarp>
                </a:bodyPr>
                <a:lstStyle/>
                <a:p>
                  <a:endParaRPr lang="en-US" sz="900"/>
                </a:p>
              </p:txBody>
            </p:sp>
            <p:grpSp>
              <p:nvGrpSpPr>
                <p:cNvPr id="22" name="Group 21">
                  <a:extLst>
                    <a:ext uri="{FF2B5EF4-FFF2-40B4-BE49-F238E27FC236}">
                      <a16:creationId xmlns:a16="http://schemas.microsoft.com/office/drawing/2014/main" id="{73B13494-B0A5-0C4D-466D-738B446B4B36}"/>
                    </a:ext>
                  </a:extLst>
                </p:cNvPr>
                <p:cNvGrpSpPr/>
                <p:nvPr/>
              </p:nvGrpSpPr>
              <p:grpSpPr>
                <a:xfrm>
                  <a:off x="656833" y="2374458"/>
                  <a:ext cx="535036" cy="227394"/>
                  <a:chOff x="4643802" y="5084415"/>
                  <a:chExt cx="511910" cy="217565"/>
                </a:xfrm>
              </p:grpSpPr>
              <p:sp>
                <p:nvSpPr>
                  <p:cNvPr id="39" name="Freeform 134">
                    <a:extLst>
                      <a:ext uri="{FF2B5EF4-FFF2-40B4-BE49-F238E27FC236}">
                        <a16:creationId xmlns:a16="http://schemas.microsoft.com/office/drawing/2014/main" id="{70C2A05C-F224-20F3-CFA3-CE284FCC3470}"/>
                      </a:ext>
                    </a:extLst>
                  </p:cNvPr>
                  <p:cNvSpPr>
                    <a:spLocks/>
                  </p:cNvSpPr>
                  <p:nvPr/>
                </p:nvSpPr>
                <p:spPr bwMode="auto">
                  <a:xfrm>
                    <a:off x="4643802" y="5084415"/>
                    <a:ext cx="511910" cy="127977"/>
                  </a:xfrm>
                  <a:custGeom>
                    <a:avLst/>
                    <a:gdLst>
                      <a:gd name="T0" fmla="*/ 6 w 47"/>
                      <a:gd name="T1" fmla="*/ 12 h 12"/>
                      <a:gd name="T2" fmla="*/ 0 w 47"/>
                      <a:gd name="T3" fmla="*/ 0 h 12"/>
                      <a:gd name="T4" fmla="*/ 24 w 47"/>
                      <a:gd name="T5" fmla="*/ 1 h 12"/>
                      <a:gd name="T6" fmla="*/ 47 w 47"/>
                      <a:gd name="T7" fmla="*/ 0 h 12"/>
                      <a:gd name="T8" fmla="*/ 41 w 47"/>
                      <a:gd name="T9" fmla="*/ 12 h 12"/>
                      <a:gd name="T10" fmla="*/ 24 w 47"/>
                      <a:gd name="T11" fmla="*/ 8 h 12"/>
                      <a:gd name="T12" fmla="*/ 6 w 47"/>
                      <a:gd name="T13" fmla="*/ 12 h 12"/>
                    </a:gdLst>
                    <a:ahLst/>
                    <a:cxnLst>
                      <a:cxn ang="0">
                        <a:pos x="T0" y="T1"/>
                      </a:cxn>
                      <a:cxn ang="0">
                        <a:pos x="T2" y="T3"/>
                      </a:cxn>
                      <a:cxn ang="0">
                        <a:pos x="T4" y="T5"/>
                      </a:cxn>
                      <a:cxn ang="0">
                        <a:pos x="T6" y="T7"/>
                      </a:cxn>
                      <a:cxn ang="0">
                        <a:pos x="T8" y="T9"/>
                      </a:cxn>
                      <a:cxn ang="0">
                        <a:pos x="T10" y="T11"/>
                      </a:cxn>
                      <a:cxn ang="0">
                        <a:pos x="T12" y="T13"/>
                      </a:cxn>
                    </a:cxnLst>
                    <a:rect l="0" t="0" r="r" b="b"/>
                    <a:pathLst>
                      <a:path w="47" h="12">
                        <a:moveTo>
                          <a:pt x="6" y="12"/>
                        </a:moveTo>
                        <a:cubicBezTo>
                          <a:pt x="3" y="9"/>
                          <a:pt x="1" y="4"/>
                          <a:pt x="0" y="0"/>
                        </a:cubicBezTo>
                        <a:cubicBezTo>
                          <a:pt x="7" y="1"/>
                          <a:pt x="15" y="1"/>
                          <a:pt x="24" y="1"/>
                        </a:cubicBezTo>
                        <a:cubicBezTo>
                          <a:pt x="32" y="1"/>
                          <a:pt x="40" y="1"/>
                          <a:pt x="47" y="0"/>
                        </a:cubicBezTo>
                        <a:cubicBezTo>
                          <a:pt x="46" y="4"/>
                          <a:pt x="44" y="9"/>
                          <a:pt x="41" y="12"/>
                        </a:cubicBezTo>
                        <a:cubicBezTo>
                          <a:pt x="37" y="9"/>
                          <a:pt x="31" y="8"/>
                          <a:pt x="24" y="8"/>
                        </a:cubicBezTo>
                        <a:cubicBezTo>
                          <a:pt x="16" y="8"/>
                          <a:pt x="10" y="9"/>
                          <a:pt x="6" y="12"/>
                        </a:cubicBezTo>
                        <a:close/>
                      </a:path>
                    </a:pathLst>
                  </a:custGeom>
                  <a:solidFill>
                    <a:srgbClr val="9A32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40" name="Freeform 135">
                    <a:extLst>
                      <a:ext uri="{FF2B5EF4-FFF2-40B4-BE49-F238E27FC236}">
                        <a16:creationId xmlns:a16="http://schemas.microsoft.com/office/drawing/2014/main" id="{E57AA5AE-01F3-2C03-B64E-36296BDCF85C}"/>
                      </a:ext>
                    </a:extLst>
                  </p:cNvPr>
                  <p:cNvSpPr>
                    <a:spLocks/>
                  </p:cNvSpPr>
                  <p:nvPr/>
                </p:nvSpPr>
                <p:spPr bwMode="auto">
                  <a:xfrm>
                    <a:off x="4720589" y="5174003"/>
                    <a:ext cx="371138" cy="127977"/>
                  </a:xfrm>
                  <a:custGeom>
                    <a:avLst/>
                    <a:gdLst>
                      <a:gd name="T0" fmla="*/ 18 w 35"/>
                      <a:gd name="T1" fmla="*/ 12 h 12"/>
                      <a:gd name="T2" fmla="*/ 0 w 35"/>
                      <a:gd name="T3" fmla="*/ 4 h 12"/>
                      <a:gd name="T4" fmla="*/ 18 w 35"/>
                      <a:gd name="T5" fmla="*/ 0 h 12"/>
                      <a:gd name="T6" fmla="*/ 35 w 35"/>
                      <a:gd name="T7" fmla="*/ 4 h 12"/>
                      <a:gd name="T8" fmla="*/ 18 w 35"/>
                      <a:gd name="T9" fmla="*/ 12 h 12"/>
                    </a:gdLst>
                    <a:ahLst/>
                    <a:cxnLst>
                      <a:cxn ang="0">
                        <a:pos x="T0" y="T1"/>
                      </a:cxn>
                      <a:cxn ang="0">
                        <a:pos x="T2" y="T3"/>
                      </a:cxn>
                      <a:cxn ang="0">
                        <a:pos x="T4" y="T5"/>
                      </a:cxn>
                      <a:cxn ang="0">
                        <a:pos x="T6" y="T7"/>
                      </a:cxn>
                      <a:cxn ang="0">
                        <a:pos x="T8" y="T9"/>
                      </a:cxn>
                    </a:cxnLst>
                    <a:rect l="0" t="0" r="r" b="b"/>
                    <a:pathLst>
                      <a:path w="35" h="12">
                        <a:moveTo>
                          <a:pt x="18" y="12"/>
                        </a:moveTo>
                        <a:cubicBezTo>
                          <a:pt x="11" y="12"/>
                          <a:pt x="4" y="9"/>
                          <a:pt x="0" y="4"/>
                        </a:cubicBezTo>
                        <a:cubicBezTo>
                          <a:pt x="4" y="1"/>
                          <a:pt x="10" y="0"/>
                          <a:pt x="18" y="0"/>
                        </a:cubicBezTo>
                        <a:cubicBezTo>
                          <a:pt x="25" y="0"/>
                          <a:pt x="31" y="1"/>
                          <a:pt x="35" y="4"/>
                        </a:cubicBezTo>
                        <a:cubicBezTo>
                          <a:pt x="31" y="9"/>
                          <a:pt x="25" y="12"/>
                          <a:pt x="18" y="12"/>
                        </a:cubicBezTo>
                        <a:close/>
                      </a:path>
                    </a:pathLst>
                  </a:custGeom>
                  <a:solidFill>
                    <a:srgbClr val="C455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grpSp>
            <p:sp>
              <p:nvSpPr>
                <p:cNvPr id="23" name="Freeform 159">
                  <a:extLst>
                    <a:ext uri="{FF2B5EF4-FFF2-40B4-BE49-F238E27FC236}">
                      <a16:creationId xmlns:a16="http://schemas.microsoft.com/office/drawing/2014/main" id="{D76A0B1B-55D7-DD84-1AB8-92AFA92D0BE0}"/>
                    </a:ext>
                  </a:extLst>
                </p:cNvPr>
                <p:cNvSpPr>
                  <a:spLocks noEditPoints="1"/>
                </p:cNvSpPr>
                <p:nvPr/>
              </p:nvSpPr>
              <p:spPr bwMode="auto">
                <a:xfrm>
                  <a:off x="437297" y="1868170"/>
                  <a:ext cx="383932" cy="319948"/>
                </a:xfrm>
                <a:custGeom>
                  <a:avLst/>
                  <a:gdLst>
                    <a:gd name="T0" fmla="*/ 17 w 36"/>
                    <a:gd name="T1" fmla="*/ 30 h 30"/>
                    <a:gd name="T2" fmla="*/ 17 w 36"/>
                    <a:gd name="T3" fmla="*/ 30 h 30"/>
                    <a:gd name="T4" fmla="*/ 17 w 36"/>
                    <a:gd name="T5" fmla="*/ 30 h 30"/>
                    <a:gd name="T6" fmla="*/ 17 w 36"/>
                    <a:gd name="T7" fmla="*/ 30 h 30"/>
                    <a:gd name="T8" fmla="*/ 16 w 36"/>
                    <a:gd name="T9" fmla="*/ 30 h 30"/>
                    <a:gd name="T10" fmla="*/ 16 w 36"/>
                    <a:gd name="T11" fmla="*/ 30 h 30"/>
                    <a:gd name="T12" fmla="*/ 16 w 36"/>
                    <a:gd name="T13" fmla="*/ 30 h 30"/>
                    <a:gd name="T14" fmla="*/ 35 w 36"/>
                    <a:gd name="T15" fmla="*/ 15 h 30"/>
                    <a:gd name="T16" fmla="*/ 17 w 36"/>
                    <a:gd name="T17" fmla="*/ 30 h 30"/>
                    <a:gd name="T18" fmla="*/ 35 w 36"/>
                    <a:gd name="T19" fmla="*/ 15 h 30"/>
                    <a:gd name="T20" fmla="*/ 35 w 36"/>
                    <a:gd name="T21" fmla="*/ 14 h 30"/>
                    <a:gd name="T22" fmla="*/ 35 w 36"/>
                    <a:gd name="T23" fmla="*/ 15 h 30"/>
                    <a:gd name="T24" fmla="*/ 35 w 36"/>
                    <a:gd name="T25" fmla="*/ 14 h 30"/>
                    <a:gd name="T26" fmla="*/ 14 w 36"/>
                    <a:gd name="T27" fmla="*/ 0 h 30"/>
                    <a:gd name="T28" fmla="*/ 14 w 36"/>
                    <a:gd name="T29" fmla="*/ 0 h 30"/>
                    <a:gd name="T30" fmla="*/ 18 w 36"/>
                    <a:gd name="T31" fmla="*/ 1 h 30"/>
                    <a:gd name="T32" fmla="*/ 18 w 36"/>
                    <a:gd name="T33" fmla="*/ 1 h 30"/>
                    <a:gd name="T34" fmla="*/ 34 w 36"/>
                    <a:gd name="T35" fmla="*/ 6 h 30"/>
                    <a:gd name="T36" fmla="*/ 36 w 36"/>
                    <a:gd name="T37" fmla="*/ 11 h 30"/>
                    <a:gd name="T38" fmla="*/ 34 w 36"/>
                    <a:gd name="T39" fmla="*/ 6 h 30"/>
                    <a:gd name="T40" fmla="*/ 18 w 36"/>
                    <a:gd name="T41" fmla="*/ 1 h 30"/>
                    <a:gd name="T42" fmla="*/ 18 w 36"/>
                    <a:gd name="T43" fmla="*/ 1 h 30"/>
                    <a:gd name="T44" fmla="*/ 14 w 36"/>
                    <a:gd name="T45" fmla="*/ 0 h 30"/>
                    <a:gd name="T46" fmla="*/ 14 w 36"/>
                    <a:gd name="T47" fmla="*/ 0 h 30"/>
                    <a:gd name="T48" fmla="*/ 13 w 36"/>
                    <a:gd name="T49" fmla="*/ 0 h 30"/>
                    <a:gd name="T50" fmla="*/ 7 w 36"/>
                    <a:gd name="T51" fmla="*/ 1 h 30"/>
                    <a:gd name="T52" fmla="*/ 1 w 36"/>
                    <a:gd name="T53" fmla="*/ 7 h 30"/>
                    <a:gd name="T54" fmla="*/ 0 w 36"/>
                    <a:gd name="T55" fmla="*/ 13 h 30"/>
                    <a:gd name="T56" fmla="*/ 1 w 36"/>
                    <a:gd name="T57" fmla="*/ 7 h 30"/>
                    <a:gd name="T58" fmla="*/ 7 w 36"/>
                    <a:gd name="T59" fmla="*/ 1 h 30"/>
                    <a:gd name="T60" fmla="*/ 13 w 36"/>
                    <a:gd name="T61" fmla="*/ 0 h 30"/>
                    <a:gd name="T62" fmla="*/ 13 w 36"/>
                    <a:gd name="T63" fmla="*/ 0 h 30"/>
                    <a:gd name="T64" fmla="*/ 13 w 36"/>
                    <a:gd name="T65" fmla="*/ 0 h 30"/>
                    <a:gd name="T66" fmla="*/ 13 w 36"/>
                    <a:gd name="T67" fmla="*/ 0 h 30"/>
                    <a:gd name="T68" fmla="*/ 13 w 36"/>
                    <a:gd name="T69"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6" h="30">
                      <a:moveTo>
                        <a:pt x="17" y="30"/>
                      </a:moveTo>
                      <a:cubicBezTo>
                        <a:pt x="17" y="30"/>
                        <a:pt x="17" y="30"/>
                        <a:pt x="17" y="30"/>
                      </a:cubicBezTo>
                      <a:cubicBezTo>
                        <a:pt x="17" y="30"/>
                        <a:pt x="17" y="30"/>
                        <a:pt x="17" y="30"/>
                      </a:cubicBezTo>
                      <a:cubicBezTo>
                        <a:pt x="17" y="30"/>
                        <a:pt x="17" y="30"/>
                        <a:pt x="17" y="30"/>
                      </a:cubicBezTo>
                      <a:moveTo>
                        <a:pt x="16" y="30"/>
                      </a:moveTo>
                      <a:cubicBezTo>
                        <a:pt x="16" y="30"/>
                        <a:pt x="16" y="30"/>
                        <a:pt x="16" y="30"/>
                      </a:cubicBezTo>
                      <a:cubicBezTo>
                        <a:pt x="16" y="30"/>
                        <a:pt x="16" y="30"/>
                        <a:pt x="16" y="30"/>
                      </a:cubicBezTo>
                      <a:moveTo>
                        <a:pt x="35" y="15"/>
                      </a:moveTo>
                      <a:cubicBezTo>
                        <a:pt x="32" y="24"/>
                        <a:pt x="29" y="30"/>
                        <a:pt x="17" y="30"/>
                      </a:cubicBezTo>
                      <a:cubicBezTo>
                        <a:pt x="29" y="30"/>
                        <a:pt x="32" y="24"/>
                        <a:pt x="35" y="15"/>
                      </a:cubicBezTo>
                      <a:moveTo>
                        <a:pt x="35" y="14"/>
                      </a:moveTo>
                      <a:cubicBezTo>
                        <a:pt x="35" y="14"/>
                        <a:pt x="35" y="14"/>
                        <a:pt x="35" y="15"/>
                      </a:cubicBezTo>
                      <a:cubicBezTo>
                        <a:pt x="35" y="14"/>
                        <a:pt x="35" y="14"/>
                        <a:pt x="35" y="14"/>
                      </a:cubicBezTo>
                      <a:moveTo>
                        <a:pt x="14" y="0"/>
                      </a:moveTo>
                      <a:cubicBezTo>
                        <a:pt x="14" y="0"/>
                        <a:pt x="14" y="0"/>
                        <a:pt x="14" y="0"/>
                      </a:cubicBezTo>
                      <a:cubicBezTo>
                        <a:pt x="15" y="1"/>
                        <a:pt x="17" y="1"/>
                        <a:pt x="18" y="1"/>
                      </a:cubicBezTo>
                      <a:cubicBezTo>
                        <a:pt x="18" y="1"/>
                        <a:pt x="18" y="1"/>
                        <a:pt x="18" y="1"/>
                      </a:cubicBezTo>
                      <a:cubicBezTo>
                        <a:pt x="24" y="1"/>
                        <a:pt x="31" y="2"/>
                        <a:pt x="34" y="6"/>
                      </a:cubicBezTo>
                      <a:cubicBezTo>
                        <a:pt x="35" y="8"/>
                        <a:pt x="36" y="9"/>
                        <a:pt x="36" y="11"/>
                      </a:cubicBezTo>
                      <a:cubicBezTo>
                        <a:pt x="36" y="9"/>
                        <a:pt x="35" y="8"/>
                        <a:pt x="34" y="6"/>
                      </a:cubicBezTo>
                      <a:cubicBezTo>
                        <a:pt x="31" y="2"/>
                        <a:pt x="24" y="1"/>
                        <a:pt x="18" y="1"/>
                      </a:cubicBezTo>
                      <a:cubicBezTo>
                        <a:pt x="18" y="1"/>
                        <a:pt x="18" y="1"/>
                        <a:pt x="18" y="1"/>
                      </a:cubicBezTo>
                      <a:cubicBezTo>
                        <a:pt x="17" y="1"/>
                        <a:pt x="15" y="1"/>
                        <a:pt x="14" y="0"/>
                      </a:cubicBezTo>
                      <a:cubicBezTo>
                        <a:pt x="14" y="0"/>
                        <a:pt x="14" y="0"/>
                        <a:pt x="14" y="0"/>
                      </a:cubicBezTo>
                      <a:moveTo>
                        <a:pt x="13" y="0"/>
                      </a:moveTo>
                      <a:cubicBezTo>
                        <a:pt x="10" y="0"/>
                        <a:pt x="8" y="1"/>
                        <a:pt x="7" y="1"/>
                      </a:cubicBezTo>
                      <a:cubicBezTo>
                        <a:pt x="3" y="2"/>
                        <a:pt x="2" y="5"/>
                        <a:pt x="1" y="7"/>
                      </a:cubicBezTo>
                      <a:cubicBezTo>
                        <a:pt x="1" y="9"/>
                        <a:pt x="0" y="11"/>
                        <a:pt x="0" y="13"/>
                      </a:cubicBezTo>
                      <a:cubicBezTo>
                        <a:pt x="0" y="11"/>
                        <a:pt x="1" y="9"/>
                        <a:pt x="1" y="7"/>
                      </a:cubicBezTo>
                      <a:cubicBezTo>
                        <a:pt x="2" y="5"/>
                        <a:pt x="3" y="2"/>
                        <a:pt x="7" y="1"/>
                      </a:cubicBezTo>
                      <a:cubicBezTo>
                        <a:pt x="8" y="1"/>
                        <a:pt x="10" y="0"/>
                        <a:pt x="13" y="0"/>
                      </a:cubicBezTo>
                      <a:moveTo>
                        <a:pt x="13" y="0"/>
                      </a:moveTo>
                      <a:cubicBezTo>
                        <a:pt x="13" y="0"/>
                        <a:pt x="13" y="0"/>
                        <a:pt x="13" y="0"/>
                      </a:cubicBezTo>
                      <a:cubicBezTo>
                        <a:pt x="13" y="0"/>
                        <a:pt x="13" y="0"/>
                        <a:pt x="13" y="0"/>
                      </a:cubicBezTo>
                      <a:cubicBezTo>
                        <a:pt x="13" y="0"/>
                        <a:pt x="13" y="0"/>
                        <a:pt x="13" y="0"/>
                      </a:cubicBezTo>
                    </a:path>
                  </a:pathLst>
                </a:custGeom>
                <a:solidFill>
                  <a:srgbClr val="4B4A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24" name="Freeform 31687">
                  <a:extLst>
                    <a:ext uri="{FF2B5EF4-FFF2-40B4-BE49-F238E27FC236}">
                      <a16:creationId xmlns:a16="http://schemas.microsoft.com/office/drawing/2014/main" id="{929FE754-CA2E-C1CC-C06F-399778FCC7F4}"/>
                    </a:ext>
                  </a:extLst>
                </p:cNvPr>
                <p:cNvSpPr>
                  <a:spLocks/>
                </p:cNvSpPr>
                <p:nvPr/>
              </p:nvSpPr>
              <p:spPr bwMode="auto">
                <a:xfrm>
                  <a:off x="512390" y="2216472"/>
                  <a:ext cx="168068" cy="75131"/>
                </a:xfrm>
                <a:custGeom>
                  <a:avLst/>
                  <a:gdLst>
                    <a:gd name="T0" fmla="*/ 11 w 11"/>
                    <a:gd name="T1" fmla="*/ 3 h 7"/>
                    <a:gd name="T2" fmla="*/ 6 w 11"/>
                    <a:gd name="T3" fmla="*/ 7 h 7"/>
                    <a:gd name="T4" fmla="*/ 0 w 11"/>
                    <a:gd name="T5" fmla="*/ 4 h 7"/>
                    <a:gd name="T6" fmla="*/ 5 w 11"/>
                    <a:gd name="T7" fmla="*/ 0 h 7"/>
                    <a:gd name="T8" fmla="*/ 11 w 11"/>
                    <a:gd name="T9" fmla="*/ 3 h 7"/>
                  </a:gdLst>
                  <a:ahLst/>
                  <a:cxnLst>
                    <a:cxn ang="0">
                      <a:pos x="T0" y="T1"/>
                    </a:cxn>
                    <a:cxn ang="0">
                      <a:pos x="T2" y="T3"/>
                    </a:cxn>
                    <a:cxn ang="0">
                      <a:pos x="T4" y="T5"/>
                    </a:cxn>
                    <a:cxn ang="0">
                      <a:pos x="T6" y="T7"/>
                    </a:cxn>
                    <a:cxn ang="0">
                      <a:pos x="T8" y="T9"/>
                    </a:cxn>
                  </a:cxnLst>
                  <a:rect l="0" t="0" r="r" b="b"/>
                  <a:pathLst>
                    <a:path w="11" h="7">
                      <a:moveTo>
                        <a:pt x="11" y="3"/>
                      </a:moveTo>
                      <a:cubicBezTo>
                        <a:pt x="11" y="5"/>
                        <a:pt x="8" y="6"/>
                        <a:pt x="6" y="7"/>
                      </a:cubicBezTo>
                      <a:cubicBezTo>
                        <a:pt x="3" y="7"/>
                        <a:pt x="0" y="6"/>
                        <a:pt x="0" y="4"/>
                      </a:cubicBezTo>
                      <a:cubicBezTo>
                        <a:pt x="0" y="2"/>
                        <a:pt x="2" y="0"/>
                        <a:pt x="5" y="0"/>
                      </a:cubicBezTo>
                      <a:cubicBezTo>
                        <a:pt x="8" y="0"/>
                        <a:pt x="11" y="1"/>
                        <a:pt x="11" y="3"/>
                      </a:cubicBezTo>
                      <a:close/>
                    </a:path>
                  </a:pathLst>
                </a:custGeom>
                <a:solidFill>
                  <a:srgbClr val="FF9D78"/>
                </a:solidFill>
                <a:ln>
                  <a:noFill/>
                </a:ln>
              </p:spPr>
              <p:txBody>
                <a:bodyPr vert="horz" wrap="square" lIns="45720" tIns="22860" rIns="45720" bIns="22860" numCol="1" anchor="t" anchorCtr="0" compatLnSpc="1">
                  <a:prstTxWarp prst="textNoShape">
                    <a:avLst/>
                  </a:prstTxWarp>
                </a:bodyPr>
                <a:lstStyle/>
                <a:p>
                  <a:endParaRPr lang="en-US" sz="900"/>
                </a:p>
              </p:txBody>
            </p:sp>
            <p:grpSp>
              <p:nvGrpSpPr>
                <p:cNvPr id="25" name="Group 24">
                  <a:extLst>
                    <a:ext uri="{FF2B5EF4-FFF2-40B4-BE49-F238E27FC236}">
                      <a16:creationId xmlns:a16="http://schemas.microsoft.com/office/drawing/2014/main" id="{DDE220EC-CBFB-291B-7178-7053304C212A}"/>
                    </a:ext>
                  </a:extLst>
                </p:cNvPr>
                <p:cNvGrpSpPr/>
                <p:nvPr/>
              </p:nvGrpSpPr>
              <p:grpSpPr>
                <a:xfrm>
                  <a:off x="1056893" y="1833312"/>
                  <a:ext cx="194939" cy="292410"/>
                  <a:chOff x="766791" y="7239466"/>
                  <a:chExt cx="549950" cy="824928"/>
                </a:xfrm>
              </p:grpSpPr>
              <p:sp>
                <p:nvSpPr>
                  <p:cNvPr id="35" name="Freeform 31692">
                    <a:extLst>
                      <a:ext uri="{FF2B5EF4-FFF2-40B4-BE49-F238E27FC236}">
                        <a16:creationId xmlns:a16="http://schemas.microsoft.com/office/drawing/2014/main" id="{7CF28DB1-978E-89A4-CC31-665DFE44D66F}"/>
                      </a:ext>
                    </a:extLst>
                  </p:cNvPr>
                  <p:cNvSpPr>
                    <a:spLocks/>
                  </p:cNvSpPr>
                  <p:nvPr/>
                </p:nvSpPr>
                <p:spPr bwMode="auto">
                  <a:xfrm>
                    <a:off x="766791" y="7239466"/>
                    <a:ext cx="549950" cy="797437"/>
                  </a:xfrm>
                  <a:custGeom>
                    <a:avLst/>
                    <a:gdLst>
                      <a:gd name="T0" fmla="*/ 1 w 18"/>
                      <a:gd name="T1" fmla="*/ 12 h 25"/>
                      <a:gd name="T2" fmla="*/ 13 w 18"/>
                      <a:gd name="T3" fmla="*/ 2 h 25"/>
                      <a:gd name="T4" fmla="*/ 16 w 18"/>
                      <a:gd name="T5" fmla="*/ 17 h 25"/>
                      <a:gd name="T6" fmla="*/ 6 w 18"/>
                      <a:gd name="T7" fmla="*/ 23 h 25"/>
                      <a:gd name="T8" fmla="*/ 1 w 18"/>
                      <a:gd name="T9" fmla="*/ 12 h 25"/>
                    </a:gdLst>
                    <a:ahLst/>
                    <a:cxnLst>
                      <a:cxn ang="0">
                        <a:pos x="T0" y="T1"/>
                      </a:cxn>
                      <a:cxn ang="0">
                        <a:pos x="T2" y="T3"/>
                      </a:cxn>
                      <a:cxn ang="0">
                        <a:pos x="T4" y="T5"/>
                      </a:cxn>
                      <a:cxn ang="0">
                        <a:pos x="T6" y="T7"/>
                      </a:cxn>
                      <a:cxn ang="0">
                        <a:pos x="T8" y="T9"/>
                      </a:cxn>
                    </a:cxnLst>
                    <a:rect l="0" t="0" r="r" b="b"/>
                    <a:pathLst>
                      <a:path w="18" h="25">
                        <a:moveTo>
                          <a:pt x="1" y="12"/>
                        </a:moveTo>
                        <a:cubicBezTo>
                          <a:pt x="3" y="4"/>
                          <a:pt x="8" y="0"/>
                          <a:pt x="13" y="2"/>
                        </a:cubicBezTo>
                        <a:cubicBezTo>
                          <a:pt x="17" y="3"/>
                          <a:pt x="18" y="10"/>
                          <a:pt x="16" y="17"/>
                        </a:cubicBezTo>
                        <a:cubicBezTo>
                          <a:pt x="14" y="25"/>
                          <a:pt x="11" y="25"/>
                          <a:pt x="6" y="23"/>
                        </a:cubicBezTo>
                        <a:cubicBezTo>
                          <a:pt x="2" y="21"/>
                          <a:pt x="0" y="19"/>
                          <a:pt x="1" y="12"/>
                        </a:cubicBezTo>
                        <a:close/>
                      </a:path>
                    </a:pathLst>
                  </a:custGeom>
                  <a:solidFill>
                    <a:srgbClr val="B96C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36" name="Freeform 31693">
                    <a:extLst>
                      <a:ext uri="{FF2B5EF4-FFF2-40B4-BE49-F238E27FC236}">
                        <a16:creationId xmlns:a16="http://schemas.microsoft.com/office/drawing/2014/main" id="{1098C4B9-BFA9-3B3E-C989-70FE6E7B843B}"/>
                      </a:ext>
                    </a:extLst>
                  </p:cNvPr>
                  <p:cNvSpPr>
                    <a:spLocks/>
                  </p:cNvSpPr>
                  <p:nvPr/>
                </p:nvSpPr>
                <p:spPr bwMode="auto">
                  <a:xfrm>
                    <a:off x="766791" y="7294463"/>
                    <a:ext cx="549950" cy="769931"/>
                  </a:xfrm>
                  <a:custGeom>
                    <a:avLst/>
                    <a:gdLst>
                      <a:gd name="T0" fmla="*/ 1 w 18"/>
                      <a:gd name="T1" fmla="*/ 12 h 25"/>
                      <a:gd name="T2" fmla="*/ 13 w 18"/>
                      <a:gd name="T3" fmla="*/ 2 h 25"/>
                      <a:gd name="T4" fmla="*/ 16 w 18"/>
                      <a:gd name="T5" fmla="*/ 18 h 25"/>
                      <a:gd name="T6" fmla="*/ 7 w 18"/>
                      <a:gd name="T7" fmla="*/ 23 h 25"/>
                      <a:gd name="T8" fmla="*/ 1 w 18"/>
                      <a:gd name="T9" fmla="*/ 12 h 25"/>
                    </a:gdLst>
                    <a:ahLst/>
                    <a:cxnLst>
                      <a:cxn ang="0">
                        <a:pos x="T0" y="T1"/>
                      </a:cxn>
                      <a:cxn ang="0">
                        <a:pos x="T2" y="T3"/>
                      </a:cxn>
                      <a:cxn ang="0">
                        <a:pos x="T4" y="T5"/>
                      </a:cxn>
                      <a:cxn ang="0">
                        <a:pos x="T6" y="T7"/>
                      </a:cxn>
                      <a:cxn ang="0">
                        <a:pos x="T8" y="T9"/>
                      </a:cxn>
                    </a:cxnLst>
                    <a:rect l="0" t="0" r="r" b="b"/>
                    <a:pathLst>
                      <a:path w="18" h="25">
                        <a:moveTo>
                          <a:pt x="1" y="12"/>
                        </a:moveTo>
                        <a:cubicBezTo>
                          <a:pt x="3" y="5"/>
                          <a:pt x="8" y="0"/>
                          <a:pt x="13" y="2"/>
                        </a:cubicBezTo>
                        <a:cubicBezTo>
                          <a:pt x="17" y="4"/>
                          <a:pt x="18" y="11"/>
                          <a:pt x="16" y="18"/>
                        </a:cubicBezTo>
                        <a:cubicBezTo>
                          <a:pt x="15" y="25"/>
                          <a:pt x="11" y="25"/>
                          <a:pt x="7" y="23"/>
                        </a:cubicBezTo>
                        <a:cubicBezTo>
                          <a:pt x="2" y="22"/>
                          <a:pt x="0" y="20"/>
                          <a:pt x="1" y="12"/>
                        </a:cubicBezTo>
                        <a:close/>
                      </a:path>
                    </a:pathLst>
                  </a:custGeom>
                  <a:solidFill>
                    <a:srgbClr val="FFF8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37" name="Freeform 31697">
                    <a:extLst>
                      <a:ext uri="{FF2B5EF4-FFF2-40B4-BE49-F238E27FC236}">
                        <a16:creationId xmlns:a16="http://schemas.microsoft.com/office/drawing/2014/main" id="{99FF8E1D-32BD-4D37-3B26-876353435235}"/>
                      </a:ext>
                    </a:extLst>
                  </p:cNvPr>
                  <p:cNvSpPr>
                    <a:spLocks/>
                  </p:cNvSpPr>
                  <p:nvPr/>
                </p:nvSpPr>
                <p:spPr bwMode="auto">
                  <a:xfrm>
                    <a:off x="849274" y="7541949"/>
                    <a:ext cx="357477" cy="439961"/>
                  </a:xfrm>
                  <a:custGeom>
                    <a:avLst/>
                    <a:gdLst>
                      <a:gd name="T0" fmla="*/ 0 w 11"/>
                      <a:gd name="T1" fmla="*/ 7 h 15"/>
                      <a:gd name="T2" fmla="*/ 6 w 11"/>
                      <a:gd name="T3" fmla="*/ 1 h 15"/>
                      <a:gd name="T4" fmla="*/ 11 w 11"/>
                      <a:gd name="T5" fmla="*/ 8 h 15"/>
                      <a:gd name="T6" fmla="*/ 5 w 11"/>
                      <a:gd name="T7" fmla="*/ 14 h 15"/>
                      <a:gd name="T8" fmla="*/ 0 w 11"/>
                      <a:gd name="T9" fmla="*/ 7 h 15"/>
                    </a:gdLst>
                    <a:ahLst/>
                    <a:cxnLst>
                      <a:cxn ang="0">
                        <a:pos x="T0" y="T1"/>
                      </a:cxn>
                      <a:cxn ang="0">
                        <a:pos x="T2" y="T3"/>
                      </a:cxn>
                      <a:cxn ang="0">
                        <a:pos x="T4" y="T5"/>
                      </a:cxn>
                      <a:cxn ang="0">
                        <a:pos x="T6" y="T7"/>
                      </a:cxn>
                      <a:cxn ang="0">
                        <a:pos x="T8" y="T9"/>
                      </a:cxn>
                    </a:cxnLst>
                    <a:rect l="0" t="0" r="r" b="b"/>
                    <a:pathLst>
                      <a:path w="11" h="15">
                        <a:moveTo>
                          <a:pt x="0" y="7"/>
                        </a:moveTo>
                        <a:cubicBezTo>
                          <a:pt x="0" y="3"/>
                          <a:pt x="3" y="0"/>
                          <a:pt x="6" y="1"/>
                        </a:cubicBezTo>
                        <a:cubicBezTo>
                          <a:pt x="9" y="1"/>
                          <a:pt x="11" y="4"/>
                          <a:pt x="11" y="8"/>
                        </a:cubicBezTo>
                        <a:cubicBezTo>
                          <a:pt x="10" y="12"/>
                          <a:pt x="8" y="15"/>
                          <a:pt x="5" y="14"/>
                        </a:cubicBezTo>
                        <a:cubicBezTo>
                          <a:pt x="2" y="14"/>
                          <a:pt x="0" y="11"/>
                          <a:pt x="0" y="7"/>
                        </a:cubicBezTo>
                        <a:close/>
                      </a:path>
                    </a:pathLst>
                  </a:custGeom>
                  <a:solidFill>
                    <a:srgbClr val="83AD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38" name="Freeform 31698">
                    <a:extLst>
                      <a:ext uri="{FF2B5EF4-FFF2-40B4-BE49-F238E27FC236}">
                        <a16:creationId xmlns:a16="http://schemas.microsoft.com/office/drawing/2014/main" id="{FD8A8CF6-13EC-4CF3-8068-091649AE1C01}"/>
                      </a:ext>
                    </a:extLst>
                  </p:cNvPr>
                  <p:cNvSpPr>
                    <a:spLocks/>
                  </p:cNvSpPr>
                  <p:nvPr/>
                </p:nvSpPr>
                <p:spPr bwMode="auto">
                  <a:xfrm>
                    <a:off x="959265" y="7596943"/>
                    <a:ext cx="109990" cy="109989"/>
                  </a:xfrm>
                  <a:custGeom>
                    <a:avLst/>
                    <a:gdLst>
                      <a:gd name="T0" fmla="*/ 0 w 4"/>
                      <a:gd name="T1" fmla="*/ 2 h 4"/>
                      <a:gd name="T2" fmla="*/ 2 w 4"/>
                      <a:gd name="T3" fmla="*/ 0 h 4"/>
                      <a:gd name="T4" fmla="*/ 4 w 4"/>
                      <a:gd name="T5" fmla="*/ 2 h 4"/>
                      <a:gd name="T6" fmla="*/ 2 w 4"/>
                      <a:gd name="T7" fmla="*/ 4 h 4"/>
                      <a:gd name="T8" fmla="*/ 0 w 4"/>
                      <a:gd name="T9" fmla="*/ 2 h 4"/>
                    </a:gdLst>
                    <a:ahLst/>
                    <a:cxnLst>
                      <a:cxn ang="0">
                        <a:pos x="T0" y="T1"/>
                      </a:cxn>
                      <a:cxn ang="0">
                        <a:pos x="T2" y="T3"/>
                      </a:cxn>
                      <a:cxn ang="0">
                        <a:pos x="T4" y="T5"/>
                      </a:cxn>
                      <a:cxn ang="0">
                        <a:pos x="T6" y="T7"/>
                      </a:cxn>
                      <a:cxn ang="0">
                        <a:pos x="T8" y="T9"/>
                      </a:cxn>
                    </a:cxnLst>
                    <a:rect l="0" t="0" r="r" b="b"/>
                    <a:pathLst>
                      <a:path w="4" h="4">
                        <a:moveTo>
                          <a:pt x="0" y="2"/>
                        </a:moveTo>
                        <a:cubicBezTo>
                          <a:pt x="0" y="1"/>
                          <a:pt x="1" y="0"/>
                          <a:pt x="2" y="0"/>
                        </a:cubicBezTo>
                        <a:cubicBezTo>
                          <a:pt x="3" y="0"/>
                          <a:pt x="4" y="1"/>
                          <a:pt x="4" y="2"/>
                        </a:cubicBezTo>
                        <a:cubicBezTo>
                          <a:pt x="4" y="4"/>
                          <a:pt x="3" y="4"/>
                          <a:pt x="2" y="4"/>
                        </a:cubicBezTo>
                        <a:cubicBezTo>
                          <a:pt x="1" y="4"/>
                          <a:pt x="0" y="3"/>
                          <a:pt x="0" y="2"/>
                        </a:cubicBezTo>
                        <a:close/>
                      </a:path>
                    </a:pathLst>
                  </a:custGeom>
                  <a:solidFill>
                    <a:srgbClr val="AFD1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grpSp>
            <p:grpSp>
              <p:nvGrpSpPr>
                <p:cNvPr id="26" name="Group 25">
                  <a:extLst>
                    <a:ext uri="{FF2B5EF4-FFF2-40B4-BE49-F238E27FC236}">
                      <a16:creationId xmlns:a16="http://schemas.microsoft.com/office/drawing/2014/main" id="{F4ED0E2F-FF2E-95DC-5656-64D5848E3649}"/>
                    </a:ext>
                  </a:extLst>
                </p:cNvPr>
                <p:cNvGrpSpPr/>
                <p:nvPr/>
              </p:nvGrpSpPr>
              <p:grpSpPr>
                <a:xfrm>
                  <a:off x="559092" y="1829781"/>
                  <a:ext cx="221682" cy="282665"/>
                  <a:chOff x="-360617" y="7129477"/>
                  <a:chExt cx="659942" cy="797437"/>
                </a:xfrm>
              </p:grpSpPr>
              <p:sp>
                <p:nvSpPr>
                  <p:cNvPr id="31" name="Freeform 31690">
                    <a:extLst>
                      <a:ext uri="{FF2B5EF4-FFF2-40B4-BE49-F238E27FC236}">
                        <a16:creationId xmlns:a16="http://schemas.microsoft.com/office/drawing/2014/main" id="{CA546B56-8EB4-5600-470E-5629CD6DE7C6}"/>
                      </a:ext>
                    </a:extLst>
                  </p:cNvPr>
                  <p:cNvSpPr>
                    <a:spLocks/>
                  </p:cNvSpPr>
                  <p:nvPr/>
                </p:nvSpPr>
                <p:spPr bwMode="auto">
                  <a:xfrm>
                    <a:off x="-360617" y="7129477"/>
                    <a:ext cx="632453" cy="769931"/>
                  </a:xfrm>
                  <a:custGeom>
                    <a:avLst/>
                    <a:gdLst>
                      <a:gd name="T0" fmla="*/ 2 w 20"/>
                      <a:gd name="T1" fmla="*/ 17 h 25"/>
                      <a:gd name="T2" fmla="*/ 9 w 20"/>
                      <a:gd name="T3" fmla="*/ 2 h 25"/>
                      <a:gd name="T4" fmla="*/ 19 w 20"/>
                      <a:gd name="T5" fmla="*/ 13 h 25"/>
                      <a:gd name="T6" fmla="*/ 11 w 20"/>
                      <a:gd name="T7" fmla="*/ 24 h 25"/>
                      <a:gd name="T8" fmla="*/ 2 w 20"/>
                      <a:gd name="T9" fmla="*/ 17 h 25"/>
                    </a:gdLst>
                    <a:ahLst/>
                    <a:cxnLst>
                      <a:cxn ang="0">
                        <a:pos x="T0" y="T1"/>
                      </a:cxn>
                      <a:cxn ang="0">
                        <a:pos x="T2" y="T3"/>
                      </a:cxn>
                      <a:cxn ang="0">
                        <a:pos x="T4" y="T5"/>
                      </a:cxn>
                      <a:cxn ang="0">
                        <a:pos x="T6" y="T7"/>
                      </a:cxn>
                      <a:cxn ang="0">
                        <a:pos x="T8" y="T9"/>
                      </a:cxn>
                    </a:cxnLst>
                    <a:rect l="0" t="0" r="r" b="b"/>
                    <a:pathLst>
                      <a:path w="20" h="25">
                        <a:moveTo>
                          <a:pt x="2" y="17"/>
                        </a:moveTo>
                        <a:cubicBezTo>
                          <a:pt x="0" y="10"/>
                          <a:pt x="4" y="3"/>
                          <a:pt x="9" y="2"/>
                        </a:cubicBezTo>
                        <a:cubicBezTo>
                          <a:pt x="14" y="0"/>
                          <a:pt x="18" y="6"/>
                          <a:pt x="19" y="13"/>
                        </a:cubicBezTo>
                        <a:cubicBezTo>
                          <a:pt x="20" y="20"/>
                          <a:pt x="17" y="22"/>
                          <a:pt x="11" y="24"/>
                        </a:cubicBezTo>
                        <a:cubicBezTo>
                          <a:pt x="6" y="25"/>
                          <a:pt x="3" y="25"/>
                          <a:pt x="2" y="17"/>
                        </a:cubicBezTo>
                        <a:close/>
                      </a:path>
                    </a:pathLst>
                  </a:custGeom>
                  <a:solidFill>
                    <a:srgbClr val="B96C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32" name="Freeform 31691">
                    <a:extLst>
                      <a:ext uri="{FF2B5EF4-FFF2-40B4-BE49-F238E27FC236}">
                        <a16:creationId xmlns:a16="http://schemas.microsoft.com/office/drawing/2014/main" id="{B2F0AB23-869F-51AE-3E87-EB7E46D6358F}"/>
                      </a:ext>
                    </a:extLst>
                  </p:cNvPr>
                  <p:cNvSpPr>
                    <a:spLocks/>
                  </p:cNvSpPr>
                  <p:nvPr/>
                </p:nvSpPr>
                <p:spPr bwMode="auto">
                  <a:xfrm>
                    <a:off x="-305621" y="7156983"/>
                    <a:ext cx="604946" cy="769931"/>
                  </a:xfrm>
                  <a:custGeom>
                    <a:avLst/>
                    <a:gdLst>
                      <a:gd name="T0" fmla="*/ 1 w 20"/>
                      <a:gd name="T1" fmla="*/ 17 h 25"/>
                      <a:gd name="T2" fmla="*/ 9 w 20"/>
                      <a:gd name="T3" fmla="*/ 2 h 25"/>
                      <a:gd name="T4" fmla="*/ 19 w 20"/>
                      <a:gd name="T5" fmla="*/ 13 h 25"/>
                      <a:gd name="T6" fmla="*/ 11 w 20"/>
                      <a:gd name="T7" fmla="*/ 24 h 25"/>
                      <a:gd name="T8" fmla="*/ 1 w 20"/>
                      <a:gd name="T9" fmla="*/ 17 h 25"/>
                    </a:gdLst>
                    <a:ahLst/>
                    <a:cxnLst>
                      <a:cxn ang="0">
                        <a:pos x="T0" y="T1"/>
                      </a:cxn>
                      <a:cxn ang="0">
                        <a:pos x="T2" y="T3"/>
                      </a:cxn>
                      <a:cxn ang="0">
                        <a:pos x="T4" y="T5"/>
                      </a:cxn>
                      <a:cxn ang="0">
                        <a:pos x="T6" y="T7"/>
                      </a:cxn>
                      <a:cxn ang="0">
                        <a:pos x="T8" y="T9"/>
                      </a:cxn>
                    </a:cxnLst>
                    <a:rect l="0" t="0" r="r" b="b"/>
                    <a:pathLst>
                      <a:path w="20" h="25">
                        <a:moveTo>
                          <a:pt x="1" y="17"/>
                        </a:moveTo>
                        <a:cubicBezTo>
                          <a:pt x="0" y="10"/>
                          <a:pt x="4" y="3"/>
                          <a:pt x="9" y="2"/>
                        </a:cubicBezTo>
                        <a:cubicBezTo>
                          <a:pt x="14" y="0"/>
                          <a:pt x="18" y="6"/>
                          <a:pt x="19" y="13"/>
                        </a:cubicBezTo>
                        <a:cubicBezTo>
                          <a:pt x="20" y="20"/>
                          <a:pt x="17" y="22"/>
                          <a:pt x="11" y="24"/>
                        </a:cubicBezTo>
                        <a:cubicBezTo>
                          <a:pt x="6" y="25"/>
                          <a:pt x="3" y="25"/>
                          <a:pt x="1" y="17"/>
                        </a:cubicBezTo>
                        <a:close/>
                      </a:path>
                    </a:pathLst>
                  </a:custGeom>
                  <a:solidFill>
                    <a:srgbClr val="FFF8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33" name="Freeform 31696">
                    <a:extLst>
                      <a:ext uri="{FF2B5EF4-FFF2-40B4-BE49-F238E27FC236}">
                        <a16:creationId xmlns:a16="http://schemas.microsoft.com/office/drawing/2014/main" id="{8CBB5F8D-74FA-D8FE-1075-8B6EE37D714C}"/>
                      </a:ext>
                    </a:extLst>
                  </p:cNvPr>
                  <p:cNvSpPr>
                    <a:spLocks/>
                  </p:cNvSpPr>
                  <p:nvPr/>
                </p:nvSpPr>
                <p:spPr bwMode="auto">
                  <a:xfrm>
                    <a:off x="-168125" y="7431957"/>
                    <a:ext cx="302482" cy="412472"/>
                  </a:xfrm>
                  <a:custGeom>
                    <a:avLst/>
                    <a:gdLst>
                      <a:gd name="T0" fmla="*/ 0 w 10"/>
                      <a:gd name="T1" fmla="*/ 6 h 13"/>
                      <a:gd name="T2" fmla="*/ 5 w 10"/>
                      <a:gd name="T3" fmla="*/ 0 h 13"/>
                      <a:gd name="T4" fmla="*/ 10 w 10"/>
                      <a:gd name="T5" fmla="*/ 7 h 13"/>
                      <a:gd name="T6" fmla="*/ 5 w 10"/>
                      <a:gd name="T7" fmla="*/ 13 h 13"/>
                      <a:gd name="T8" fmla="*/ 0 w 10"/>
                      <a:gd name="T9" fmla="*/ 6 h 13"/>
                    </a:gdLst>
                    <a:ahLst/>
                    <a:cxnLst>
                      <a:cxn ang="0">
                        <a:pos x="T0" y="T1"/>
                      </a:cxn>
                      <a:cxn ang="0">
                        <a:pos x="T2" y="T3"/>
                      </a:cxn>
                      <a:cxn ang="0">
                        <a:pos x="T4" y="T5"/>
                      </a:cxn>
                      <a:cxn ang="0">
                        <a:pos x="T6" y="T7"/>
                      </a:cxn>
                      <a:cxn ang="0">
                        <a:pos x="T8" y="T9"/>
                      </a:cxn>
                    </a:cxnLst>
                    <a:rect l="0" t="0" r="r" b="b"/>
                    <a:pathLst>
                      <a:path w="10" h="13">
                        <a:moveTo>
                          <a:pt x="0" y="6"/>
                        </a:moveTo>
                        <a:cubicBezTo>
                          <a:pt x="0" y="3"/>
                          <a:pt x="2" y="0"/>
                          <a:pt x="5" y="0"/>
                        </a:cubicBezTo>
                        <a:cubicBezTo>
                          <a:pt x="8" y="0"/>
                          <a:pt x="10" y="3"/>
                          <a:pt x="10" y="7"/>
                        </a:cubicBezTo>
                        <a:cubicBezTo>
                          <a:pt x="10" y="10"/>
                          <a:pt x="7" y="13"/>
                          <a:pt x="5" y="13"/>
                        </a:cubicBezTo>
                        <a:cubicBezTo>
                          <a:pt x="2" y="13"/>
                          <a:pt x="0" y="10"/>
                          <a:pt x="0" y="6"/>
                        </a:cubicBezTo>
                        <a:close/>
                      </a:path>
                    </a:pathLst>
                  </a:custGeom>
                  <a:solidFill>
                    <a:srgbClr val="83AD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34" name="Freeform 31699">
                    <a:extLst>
                      <a:ext uri="{FF2B5EF4-FFF2-40B4-BE49-F238E27FC236}">
                        <a16:creationId xmlns:a16="http://schemas.microsoft.com/office/drawing/2014/main" id="{E8CD5B0E-A7A8-4096-4972-0162B74CA5F5}"/>
                      </a:ext>
                    </a:extLst>
                  </p:cNvPr>
                  <p:cNvSpPr>
                    <a:spLocks/>
                  </p:cNvSpPr>
                  <p:nvPr/>
                </p:nvSpPr>
                <p:spPr bwMode="auto">
                  <a:xfrm>
                    <a:off x="-113130" y="7459447"/>
                    <a:ext cx="137496" cy="137496"/>
                  </a:xfrm>
                  <a:custGeom>
                    <a:avLst/>
                    <a:gdLst>
                      <a:gd name="T0" fmla="*/ 0 w 4"/>
                      <a:gd name="T1" fmla="*/ 2 h 4"/>
                      <a:gd name="T2" fmla="*/ 2 w 4"/>
                      <a:gd name="T3" fmla="*/ 0 h 4"/>
                      <a:gd name="T4" fmla="*/ 4 w 4"/>
                      <a:gd name="T5" fmla="*/ 2 h 4"/>
                      <a:gd name="T6" fmla="*/ 2 w 4"/>
                      <a:gd name="T7" fmla="*/ 4 h 4"/>
                      <a:gd name="T8" fmla="*/ 0 w 4"/>
                      <a:gd name="T9" fmla="*/ 2 h 4"/>
                    </a:gdLst>
                    <a:ahLst/>
                    <a:cxnLst>
                      <a:cxn ang="0">
                        <a:pos x="T0" y="T1"/>
                      </a:cxn>
                      <a:cxn ang="0">
                        <a:pos x="T2" y="T3"/>
                      </a:cxn>
                      <a:cxn ang="0">
                        <a:pos x="T4" y="T5"/>
                      </a:cxn>
                      <a:cxn ang="0">
                        <a:pos x="T6" y="T7"/>
                      </a:cxn>
                      <a:cxn ang="0">
                        <a:pos x="T8" y="T9"/>
                      </a:cxn>
                    </a:cxnLst>
                    <a:rect l="0" t="0" r="r" b="b"/>
                    <a:pathLst>
                      <a:path w="4" h="4">
                        <a:moveTo>
                          <a:pt x="0" y="2"/>
                        </a:moveTo>
                        <a:cubicBezTo>
                          <a:pt x="0" y="1"/>
                          <a:pt x="1" y="0"/>
                          <a:pt x="2" y="0"/>
                        </a:cubicBezTo>
                        <a:cubicBezTo>
                          <a:pt x="3" y="0"/>
                          <a:pt x="4" y="1"/>
                          <a:pt x="4" y="2"/>
                        </a:cubicBezTo>
                        <a:cubicBezTo>
                          <a:pt x="4" y="4"/>
                          <a:pt x="3" y="4"/>
                          <a:pt x="2" y="4"/>
                        </a:cubicBezTo>
                        <a:cubicBezTo>
                          <a:pt x="1" y="4"/>
                          <a:pt x="0" y="3"/>
                          <a:pt x="0" y="2"/>
                        </a:cubicBezTo>
                        <a:close/>
                      </a:path>
                    </a:pathLst>
                  </a:custGeom>
                  <a:solidFill>
                    <a:srgbClr val="AFD1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grpSp>
            <p:sp>
              <p:nvSpPr>
                <p:cNvPr id="27" name="Freeform 31687">
                  <a:extLst>
                    <a:ext uri="{FF2B5EF4-FFF2-40B4-BE49-F238E27FC236}">
                      <a16:creationId xmlns:a16="http://schemas.microsoft.com/office/drawing/2014/main" id="{1313DE2C-AD1D-FE6C-8D60-4FBF4CFCB9B5}"/>
                    </a:ext>
                  </a:extLst>
                </p:cNvPr>
                <p:cNvSpPr>
                  <a:spLocks/>
                </p:cNvSpPr>
                <p:nvPr/>
              </p:nvSpPr>
              <p:spPr bwMode="auto">
                <a:xfrm flipH="1">
                  <a:off x="1103702" y="2195323"/>
                  <a:ext cx="200791" cy="64793"/>
                </a:xfrm>
                <a:custGeom>
                  <a:avLst/>
                  <a:gdLst>
                    <a:gd name="T0" fmla="*/ 11 w 11"/>
                    <a:gd name="T1" fmla="*/ 3 h 7"/>
                    <a:gd name="T2" fmla="*/ 6 w 11"/>
                    <a:gd name="T3" fmla="*/ 7 h 7"/>
                    <a:gd name="T4" fmla="*/ 0 w 11"/>
                    <a:gd name="T5" fmla="*/ 4 h 7"/>
                    <a:gd name="T6" fmla="*/ 5 w 11"/>
                    <a:gd name="T7" fmla="*/ 0 h 7"/>
                    <a:gd name="T8" fmla="*/ 11 w 11"/>
                    <a:gd name="T9" fmla="*/ 3 h 7"/>
                  </a:gdLst>
                  <a:ahLst/>
                  <a:cxnLst>
                    <a:cxn ang="0">
                      <a:pos x="T0" y="T1"/>
                    </a:cxn>
                    <a:cxn ang="0">
                      <a:pos x="T2" y="T3"/>
                    </a:cxn>
                    <a:cxn ang="0">
                      <a:pos x="T4" y="T5"/>
                    </a:cxn>
                    <a:cxn ang="0">
                      <a:pos x="T6" y="T7"/>
                    </a:cxn>
                    <a:cxn ang="0">
                      <a:pos x="T8" y="T9"/>
                    </a:cxn>
                  </a:cxnLst>
                  <a:rect l="0" t="0" r="r" b="b"/>
                  <a:pathLst>
                    <a:path w="11" h="7">
                      <a:moveTo>
                        <a:pt x="11" y="3"/>
                      </a:moveTo>
                      <a:cubicBezTo>
                        <a:pt x="11" y="5"/>
                        <a:pt x="8" y="6"/>
                        <a:pt x="6" y="7"/>
                      </a:cubicBezTo>
                      <a:cubicBezTo>
                        <a:pt x="3" y="7"/>
                        <a:pt x="0" y="6"/>
                        <a:pt x="0" y="4"/>
                      </a:cubicBezTo>
                      <a:cubicBezTo>
                        <a:pt x="0" y="2"/>
                        <a:pt x="2" y="0"/>
                        <a:pt x="5" y="0"/>
                      </a:cubicBezTo>
                      <a:cubicBezTo>
                        <a:pt x="8" y="0"/>
                        <a:pt x="11" y="1"/>
                        <a:pt x="11" y="3"/>
                      </a:cubicBezTo>
                      <a:close/>
                    </a:path>
                  </a:pathLst>
                </a:custGeom>
                <a:solidFill>
                  <a:srgbClr val="FF9D78"/>
                </a:solidFill>
                <a:ln>
                  <a:noFill/>
                </a:ln>
              </p:spPr>
              <p:txBody>
                <a:bodyPr vert="horz" wrap="square" lIns="45720" tIns="22860" rIns="45720" bIns="22860" numCol="1" anchor="t" anchorCtr="0" compatLnSpc="1">
                  <a:prstTxWarp prst="textNoShape">
                    <a:avLst/>
                  </a:prstTxWarp>
                </a:bodyPr>
                <a:lstStyle/>
                <a:p>
                  <a:endParaRPr lang="en-US" sz="900"/>
                </a:p>
              </p:txBody>
            </p:sp>
            <p:sp>
              <p:nvSpPr>
                <p:cNvPr id="28" name="Freeform 553">
                  <a:extLst>
                    <a:ext uri="{FF2B5EF4-FFF2-40B4-BE49-F238E27FC236}">
                      <a16:creationId xmlns:a16="http://schemas.microsoft.com/office/drawing/2014/main" id="{B11AA599-92A7-7857-9506-E67068A1397F}"/>
                    </a:ext>
                  </a:extLst>
                </p:cNvPr>
                <p:cNvSpPr>
                  <a:spLocks/>
                </p:cNvSpPr>
                <p:nvPr/>
              </p:nvSpPr>
              <p:spPr bwMode="auto">
                <a:xfrm flipH="1">
                  <a:off x="271771" y="1319160"/>
                  <a:ext cx="1364741" cy="710052"/>
                </a:xfrm>
                <a:custGeom>
                  <a:avLst/>
                  <a:gdLst>
                    <a:gd name="connsiteX0" fmla="*/ 649769 w 1364741"/>
                    <a:gd name="connsiteY0" fmla="*/ 0 h 710052"/>
                    <a:gd name="connsiteX1" fmla="*/ 34563 w 1364741"/>
                    <a:gd name="connsiteY1" fmla="*/ 132755 h 710052"/>
                    <a:gd name="connsiteX2" fmla="*/ 0 w 1364741"/>
                    <a:gd name="connsiteY2" fmla="*/ 152901 h 710052"/>
                    <a:gd name="connsiteX3" fmla="*/ 11432 w 1364741"/>
                    <a:gd name="connsiteY3" fmla="*/ 165070 h 710052"/>
                    <a:gd name="connsiteX4" fmla="*/ 71258 w 1364741"/>
                    <a:gd name="connsiteY4" fmla="*/ 212881 h 710052"/>
                    <a:gd name="connsiteX5" fmla="*/ 74150 w 1364741"/>
                    <a:gd name="connsiteY5" fmla="*/ 214518 h 710052"/>
                    <a:gd name="connsiteX6" fmla="*/ 72594 w 1364741"/>
                    <a:gd name="connsiteY6" fmla="*/ 222947 h 710052"/>
                    <a:gd name="connsiteX7" fmla="*/ 122083 w 1364741"/>
                    <a:gd name="connsiteY7" fmla="*/ 688329 h 710052"/>
                    <a:gd name="connsiteX8" fmla="*/ 219463 w 1364741"/>
                    <a:gd name="connsiteY8" fmla="*/ 274678 h 710052"/>
                    <a:gd name="connsiteX9" fmla="*/ 251743 w 1364741"/>
                    <a:gd name="connsiteY9" fmla="*/ 271521 h 710052"/>
                    <a:gd name="connsiteX10" fmla="*/ 268437 w 1364741"/>
                    <a:gd name="connsiteY10" fmla="*/ 267433 h 710052"/>
                    <a:gd name="connsiteX11" fmla="*/ 315785 w 1364741"/>
                    <a:gd name="connsiteY11" fmla="*/ 270728 h 710052"/>
                    <a:gd name="connsiteX12" fmla="*/ 549159 w 1364741"/>
                    <a:gd name="connsiteY12" fmla="*/ 247991 h 710052"/>
                    <a:gd name="connsiteX13" fmla="*/ 599620 w 1364741"/>
                    <a:gd name="connsiteY13" fmla="*/ 233318 h 710052"/>
                    <a:gd name="connsiteX14" fmla="*/ 614726 w 1364741"/>
                    <a:gd name="connsiteY14" fmla="*/ 232121 h 710052"/>
                    <a:gd name="connsiteX15" fmla="*/ 910345 w 1364741"/>
                    <a:gd name="connsiteY15" fmla="*/ 219706 h 710052"/>
                    <a:gd name="connsiteX16" fmla="*/ 1174858 w 1364741"/>
                    <a:gd name="connsiteY16" fmla="*/ 308025 h 710052"/>
                    <a:gd name="connsiteX17" fmla="*/ 1290924 w 1364741"/>
                    <a:gd name="connsiteY17" fmla="*/ 707576 h 710052"/>
                    <a:gd name="connsiteX18" fmla="*/ 1329599 w 1364741"/>
                    <a:gd name="connsiteY18" fmla="*/ 547773 h 710052"/>
                    <a:gd name="connsiteX19" fmla="*/ 1343229 w 1364741"/>
                    <a:gd name="connsiteY19" fmla="*/ 478360 h 710052"/>
                    <a:gd name="connsiteX20" fmla="*/ 1364741 w 1364741"/>
                    <a:gd name="connsiteY20" fmla="*/ 364627 h 710052"/>
                    <a:gd name="connsiteX21" fmla="*/ 1362678 w 1364741"/>
                    <a:gd name="connsiteY21" fmla="*/ 190015 h 710052"/>
                    <a:gd name="connsiteX22" fmla="*/ 1362651 w 1364741"/>
                    <a:gd name="connsiteY22" fmla="*/ 189688 h 710052"/>
                    <a:gd name="connsiteX23" fmla="*/ 1264975 w 1364741"/>
                    <a:gd name="connsiteY23" fmla="*/ 132755 h 710052"/>
                    <a:gd name="connsiteX24" fmla="*/ 649769 w 1364741"/>
                    <a:gd name="connsiteY24" fmla="*/ 0 h 710052"/>
                    <a:gd name="connsiteX0" fmla="*/ 649769 w 1364741"/>
                    <a:gd name="connsiteY0" fmla="*/ 0 h 710052"/>
                    <a:gd name="connsiteX1" fmla="*/ 34563 w 1364741"/>
                    <a:gd name="connsiteY1" fmla="*/ 132755 h 710052"/>
                    <a:gd name="connsiteX2" fmla="*/ 0 w 1364741"/>
                    <a:gd name="connsiteY2" fmla="*/ 152901 h 710052"/>
                    <a:gd name="connsiteX3" fmla="*/ 11432 w 1364741"/>
                    <a:gd name="connsiteY3" fmla="*/ 165070 h 710052"/>
                    <a:gd name="connsiteX4" fmla="*/ 71258 w 1364741"/>
                    <a:gd name="connsiteY4" fmla="*/ 212881 h 710052"/>
                    <a:gd name="connsiteX5" fmla="*/ 74150 w 1364741"/>
                    <a:gd name="connsiteY5" fmla="*/ 214518 h 710052"/>
                    <a:gd name="connsiteX6" fmla="*/ 72594 w 1364741"/>
                    <a:gd name="connsiteY6" fmla="*/ 222947 h 710052"/>
                    <a:gd name="connsiteX7" fmla="*/ 122083 w 1364741"/>
                    <a:gd name="connsiteY7" fmla="*/ 688329 h 710052"/>
                    <a:gd name="connsiteX8" fmla="*/ 219463 w 1364741"/>
                    <a:gd name="connsiteY8" fmla="*/ 274678 h 710052"/>
                    <a:gd name="connsiteX9" fmla="*/ 251743 w 1364741"/>
                    <a:gd name="connsiteY9" fmla="*/ 271521 h 710052"/>
                    <a:gd name="connsiteX10" fmla="*/ 268437 w 1364741"/>
                    <a:gd name="connsiteY10" fmla="*/ 267433 h 710052"/>
                    <a:gd name="connsiteX11" fmla="*/ 315785 w 1364741"/>
                    <a:gd name="connsiteY11" fmla="*/ 270728 h 710052"/>
                    <a:gd name="connsiteX12" fmla="*/ 549159 w 1364741"/>
                    <a:gd name="connsiteY12" fmla="*/ 247991 h 710052"/>
                    <a:gd name="connsiteX13" fmla="*/ 599620 w 1364741"/>
                    <a:gd name="connsiteY13" fmla="*/ 233318 h 710052"/>
                    <a:gd name="connsiteX14" fmla="*/ 614726 w 1364741"/>
                    <a:gd name="connsiteY14" fmla="*/ 232121 h 710052"/>
                    <a:gd name="connsiteX15" fmla="*/ 910345 w 1364741"/>
                    <a:gd name="connsiteY15" fmla="*/ 219706 h 710052"/>
                    <a:gd name="connsiteX16" fmla="*/ 1174858 w 1364741"/>
                    <a:gd name="connsiteY16" fmla="*/ 308025 h 710052"/>
                    <a:gd name="connsiteX17" fmla="*/ 1290924 w 1364741"/>
                    <a:gd name="connsiteY17" fmla="*/ 707576 h 710052"/>
                    <a:gd name="connsiteX18" fmla="*/ 1329599 w 1364741"/>
                    <a:gd name="connsiteY18" fmla="*/ 547773 h 710052"/>
                    <a:gd name="connsiteX19" fmla="*/ 1343229 w 1364741"/>
                    <a:gd name="connsiteY19" fmla="*/ 478360 h 710052"/>
                    <a:gd name="connsiteX20" fmla="*/ 1364741 w 1364741"/>
                    <a:gd name="connsiteY20" fmla="*/ 364627 h 710052"/>
                    <a:gd name="connsiteX21" fmla="*/ 1362678 w 1364741"/>
                    <a:gd name="connsiteY21" fmla="*/ 190015 h 710052"/>
                    <a:gd name="connsiteX22" fmla="*/ 1298256 w 1364741"/>
                    <a:gd name="connsiteY22" fmla="*/ 202567 h 710052"/>
                    <a:gd name="connsiteX23" fmla="*/ 1264975 w 1364741"/>
                    <a:gd name="connsiteY23" fmla="*/ 132755 h 710052"/>
                    <a:gd name="connsiteX24" fmla="*/ 649769 w 1364741"/>
                    <a:gd name="connsiteY24" fmla="*/ 0 h 710052"/>
                    <a:gd name="connsiteX0" fmla="*/ 649769 w 1364741"/>
                    <a:gd name="connsiteY0" fmla="*/ 0 h 710052"/>
                    <a:gd name="connsiteX1" fmla="*/ 34563 w 1364741"/>
                    <a:gd name="connsiteY1" fmla="*/ 132755 h 710052"/>
                    <a:gd name="connsiteX2" fmla="*/ 0 w 1364741"/>
                    <a:gd name="connsiteY2" fmla="*/ 152901 h 710052"/>
                    <a:gd name="connsiteX3" fmla="*/ 11432 w 1364741"/>
                    <a:gd name="connsiteY3" fmla="*/ 165070 h 710052"/>
                    <a:gd name="connsiteX4" fmla="*/ 71258 w 1364741"/>
                    <a:gd name="connsiteY4" fmla="*/ 212881 h 710052"/>
                    <a:gd name="connsiteX5" fmla="*/ 74150 w 1364741"/>
                    <a:gd name="connsiteY5" fmla="*/ 214518 h 710052"/>
                    <a:gd name="connsiteX6" fmla="*/ 72594 w 1364741"/>
                    <a:gd name="connsiteY6" fmla="*/ 222947 h 710052"/>
                    <a:gd name="connsiteX7" fmla="*/ 122083 w 1364741"/>
                    <a:gd name="connsiteY7" fmla="*/ 688329 h 710052"/>
                    <a:gd name="connsiteX8" fmla="*/ 219463 w 1364741"/>
                    <a:gd name="connsiteY8" fmla="*/ 274678 h 710052"/>
                    <a:gd name="connsiteX9" fmla="*/ 251743 w 1364741"/>
                    <a:gd name="connsiteY9" fmla="*/ 271521 h 710052"/>
                    <a:gd name="connsiteX10" fmla="*/ 268437 w 1364741"/>
                    <a:gd name="connsiteY10" fmla="*/ 267433 h 710052"/>
                    <a:gd name="connsiteX11" fmla="*/ 315785 w 1364741"/>
                    <a:gd name="connsiteY11" fmla="*/ 270728 h 710052"/>
                    <a:gd name="connsiteX12" fmla="*/ 549159 w 1364741"/>
                    <a:gd name="connsiteY12" fmla="*/ 247991 h 710052"/>
                    <a:gd name="connsiteX13" fmla="*/ 599620 w 1364741"/>
                    <a:gd name="connsiteY13" fmla="*/ 233318 h 710052"/>
                    <a:gd name="connsiteX14" fmla="*/ 614726 w 1364741"/>
                    <a:gd name="connsiteY14" fmla="*/ 232121 h 710052"/>
                    <a:gd name="connsiteX15" fmla="*/ 910345 w 1364741"/>
                    <a:gd name="connsiteY15" fmla="*/ 219706 h 710052"/>
                    <a:gd name="connsiteX16" fmla="*/ 1174858 w 1364741"/>
                    <a:gd name="connsiteY16" fmla="*/ 308025 h 710052"/>
                    <a:gd name="connsiteX17" fmla="*/ 1290924 w 1364741"/>
                    <a:gd name="connsiteY17" fmla="*/ 707576 h 710052"/>
                    <a:gd name="connsiteX18" fmla="*/ 1329599 w 1364741"/>
                    <a:gd name="connsiteY18" fmla="*/ 547773 h 710052"/>
                    <a:gd name="connsiteX19" fmla="*/ 1343229 w 1364741"/>
                    <a:gd name="connsiteY19" fmla="*/ 478360 h 710052"/>
                    <a:gd name="connsiteX20" fmla="*/ 1364741 w 1364741"/>
                    <a:gd name="connsiteY20" fmla="*/ 364627 h 710052"/>
                    <a:gd name="connsiteX21" fmla="*/ 1298256 w 1364741"/>
                    <a:gd name="connsiteY21" fmla="*/ 202567 h 710052"/>
                    <a:gd name="connsiteX22" fmla="*/ 1264975 w 1364741"/>
                    <a:gd name="connsiteY22" fmla="*/ 132755 h 710052"/>
                    <a:gd name="connsiteX23" fmla="*/ 649769 w 1364741"/>
                    <a:gd name="connsiteY23" fmla="*/ 0 h 710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364741" h="710052">
                      <a:moveTo>
                        <a:pt x="649769" y="0"/>
                      </a:moveTo>
                      <a:cubicBezTo>
                        <a:pt x="421883" y="0"/>
                        <a:pt x="210177" y="48940"/>
                        <a:pt x="34563" y="132755"/>
                      </a:cubicBezTo>
                      <a:lnTo>
                        <a:pt x="0" y="152901"/>
                      </a:lnTo>
                      <a:lnTo>
                        <a:pt x="11432" y="165070"/>
                      </a:lnTo>
                      <a:cubicBezTo>
                        <a:pt x="27936" y="181700"/>
                        <a:pt x="48566" y="198330"/>
                        <a:pt x="71258" y="212881"/>
                      </a:cubicBezTo>
                      <a:lnTo>
                        <a:pt x="74150" y="214518"/>
                      </a:lnTo>
                      <a:lnTo>
                        <a:pt x="72594" y="222947"/>
                      </a:lnTo>
                      <a:cubicBezTo>
                        <a:pt x="50527" y="401941"/>
                        <a:pt x="122083" y="688329"/>
                        <a:pt x="122083" y="688329"/>
                      </a:cubicBezTo>
                      <a:cubicBezTo>
                        <a:pt x="208689" y="553705"/>
                        <a:pt x="219463" y="274678"/>
                        <a:pt x="219463" y="274678"/>
                      </a:cubicBezTo>
                      <a:cubicBezTo>
                        <a:pt x="230272" y="274678"/>
                        <a:pt x="241089" y="273475"/>
                        <a:pt x="251743" y="271521"/>
                      </a:cubicBezTo>
                      <a:lnTo>
                        <a:pt x="268437" y="267433"/>
                      </a:lnTo>
                      <a:lnTo>
                        <a:pt x="315785" y="270728"/>
                      </a:lnTo>
                      <a:cubicBezTo>
                        <a:pt x="393920" y="273716"/>
                        <a:pt x="473086" y="266830"/>
                        <a:pt x="549159" y="247991"/>
                      </a:cubicBezTo>
                      <a:lnTo>
                        <a:pt x="599620" y="233318"/>
                      </a:lnTo>
                      <a:lnTo>
                        <a:pt x="614726" y="232121"/>
                      </a:lnTo>
                      <a:cubicBezTo>
                        <a:pt x="726070" y="223213"/>
                        <a:pt x="840651" y="214525"/>
                        <a:pt x="910345" y="219706"/>
                      </a:cubicBezTo>
                      <a:cubicBezTo>
                        <a:pt x="1049733" y="230067"/>
                        <a:pt x="1109772" y="244475"/>
                        <a:pt x="1174858" y="308025"/>
                      </a:cubicBezTo>
                      <a:cubicBezTo>
                        <a:pt x="1228868" y="519637"/>
                        <a:pt x="1261999" y="683585"/>
                        <a:pt x="1290924" y="707576"/>
                      </a:cubicBezTo>
                      <a:cubicBezTo>
                        <a:pt x="1312618" y="725570"/>
                        <a:pt x="1315578" y="642780"/>
                        <a:pt x="1329599" y="547773"/>
                      </a:cubicBezTo>
                      <a:lnTo>
                        <a:pt x="1343229" y="478360"/>
                      </a:lnTo>
                      <a:lnTo>
                        <a:pt x="1364741" y="364627"/>
                      </a:lnTo>
                      <a:cubicBezTo>
                        <a:pt x="1357246" y="318662"/>
                        <a:pt x="1314884" y="241212"/>
                        <a:pt x="1298256" y="202567"/>
                      </a:cubicBezTo>
                      <a:cubicBezTo>
                        <a:pt x="1265697" y="183589"/>
                        <a:pt x="1297534" y="151733"/>
                        <a:pt x="1264975" y="132755"/>
                      </a:cubicBezTo>
                      <a:cubicBezTo>
                        <a:pt x="1089361" y="48940"/>
                        <a:pt x="877656" y="0"/>
                        <a:pt x="649769" y="0"/>
                      </a:cubicBezTo>
                      <a:close/>
                    </a:path>
                  </a:pathLst>
                </a:custGeom>
                <a:solidFill>
                  <a:srgbClr val="5A4945"/>
                </a:solidFill>
                <a:ln>
                  <a:noFill/>
                </a:ln>
              </p:spPr>
              <p:txBody>
                <a:bodyPr vert="horz" wrap="square" lIns="45720" tIns="22860" rIns="45720" bIns="22860" numCol="1" anchor="t" anchorCtr="0" compatLnSpc="1">
                  <a:prstTxWarp prst="textNoShape">
                    <a:avLst/>
                  </a:prstTxWarp>
                  <a:noAutofit/>
                </a:bodyPr>
                <a:lstStyle/>
                <a:p>
                  <a:endParaRPr lang="en-US" sz="900"/>
                </a:p>
              </p:txBody>
            </p:sp>
            <p:sp>
              <p:nvSpPr>
                <p:cNvPr id="29" name="Freeform 554">
                  <a:extLst>
                    <a:ext uri="{FF2B5EF4-FFF2-40B4-BE49-F238E27FC236}">
                      <a16:creationId xmlns:a16="http://schemas.microsoft.com/office/drawing/2014/main" id="{B98CDC78-574A-9668-B39C-94B8BEDBCF91}"/>
                    </a:ext>
                  </a:extLst>
                </p:cNvPr>
                <p:cNvSpPr>
                  <a:spLocks/>
                </p:cNvSpPr>
                <p:nvPr/>
              </p:nvSpPr>
              <p:spPr bwMode="auto">
                <a:xfrm rot="967563" flipH="1">
                  <a:off x="334362" y="934202"/>
                  <a:ext cx="1338436" cy="1121848"/>
                </a:xfrm>
                <a:custGeom>
                  <a:avLst/>
                  <a:gdLst>
                    <a:gd name="connsiteX0" fmla="*/ 822876 w 1503164"/>
                    <a:gd name="connsiteY0" fmla="*/ 26563 h 1259919"/>
                    <a:gd name="connsiteX1" fmla="*/ 781368 w 1503164"/>
                    <a:gd name="connsiteY1" fmla="*/ 17194 h 1259919"/>
                    <a:gd name="connsiteX2" fmla="*/ 587700 w 1503164"/>
                    <a:gd name="connsiteY2" fmla="*/ 68776 h 1259919"/>
                    <a:gd name="connsiteX3" fmla="*/ 432765 w 1503164"/>
                    <a:gd name="connsiteY3" fmla="*/ 0 h 1259919"/>
                    <a:gd name="connsiteX4" fmla="*/ 303653 w 1503164"/>
                    <a:gd name="connsiteY4" fmla="*/ 85970 h 1259919"/>
                    <a:gd name="connsiteX5" fmla="*/ 97073 w 1503164"/>
                    <a:gd name="connsiteY5" fmla="*/ 68776 h 1259919"/>
                    <a:gd name="connsiteX6" fmla="*/ 85347 w 1503164"/>
                    <a:gd name="connsiteY6" fmla="*/ 78853 h 1259919"/>
                    <a:gd name="connsiteX7" fmla="*/ 71906 w 1503164"/>
                    <a:gd name="connsiteY7" fmla="*/ 84951 h 1259919"/>
                    <a:gd name="connsiteX8" fmla="*/ 125810 w 1503164"/>
                    <a:gd name="connsiteY8" fmla="*/ 626120 h 1259919"/>
                    <a:gd name="connsiteX9" fmla="*/ 1160588 w 1503164"/>
                    <a:gd name="connsiteY9" fmla="*/ 652798 h 1259919"/>
                    <a:gd name="connsiteX10" fmla="*/ 1361511 w 1503164"/>
                    <a:gd name="connsiteY10" fmla="*/ 1255902 h 1259919"/>
                    <a:gd name="connsiteX11" fmla="*/ 1394728 w 1503164"/>
                    <a:gd name="connsiteY11" fmla="*/ 507067 h 1259919"/>
                    <a:gd name="connsiteX12" fmla="*/ 1376329 w 1503164"/>
                    <a:gd name="connsiteY12" fmla="*/ 489415 h 1259919"/>
                    <a:gd name="connsiteX13" fmla="*/ 1410754 w 1503164"/>
                    <a:gd name="connsiteY13" fmla="*/ 464331 h 1259919"/>
                    <a:gd name="connsiteX14" fmla="*/ 1433916 w 1503164"/>
                    <a:gd name="connsiteY14" fmla="*/ 416251 h 1259919"/>
                    <a:gd name="connsiteX15" fmla="*/ 1341930 w 1503164"/>
                    <a:gd name="connsiteY15" fmla="*/ 441550 h 1259919"/>
                    <a:gd name="connsiteX16" fmla="*/ 1329783 w 1503164"/>
                    <a:gd name="connsiteY16" fmla="*/ 448271 h 1259919"/>
                    <a:gd name="connsiteX17" fmla="*/ 1301709 w 1503164"/>
                    <a:gd name="connsiteY17" fmla="*/ 430929 h 1259919"/>
                    <a:gd name="connsiteX18" fmla="*/ 1313300 w 1503164"/>
                    <a:gd name="connsiteY18" fmla="*/ 417596 h 1259919"/>
                    <a:gd name="connsiteX19" fmla="*/ 1405008 w 1503164"/>
                    <a:gd name="connsiteY19" fmla="*/ 223382 h 1259919"/>
                    <a:gd name="connsiteX20" fmla="*/ 1267870 w 1503164"/>
                    <a:gd name="connsiteY20" fmla="*/ 368243 h 1259919"/>
                    <a:gd name="connsiteX21" fmla="*/ 1259400 w 1503164"/>
                    <a:gd name="connsiteY21" fmla="*/ 384364 h 1259919"/>
                    <a:gd name="connsiteX22" fmla="*/ 1244665 w 1503164"/>
                    <a:gd name="connsiteY22" fmla="*/ 350945 h 1259919"/>
                    <a:gd name="connsiteX23" fmla="*/ 1151293 w 1503164"/>
                    <a:gd name="connsiteY23" fmla="*/ 261915 h 1259919"/>
                    <a:gd name="connsiteX24" fmla="*/ 1145735 w 1503164"/>
                    <a:gd name="connsiteY24" fmla="*/ 259255 h 1259919"/>
                    <a:gd name="connsiteX25" fmla="*/ 1147926 w 1503164"/>
                    <a:gd name="connsiteY25" fmla="*/ 233865 h 1259919"/>
                    <a:gd name="connsiteX26" fmla="*/ 1000859 w 1503164"/>
                    <a:gd name="connsiteY26" fmla="*/ 111761 h 1259919"/>
                    <a:gd name="connsiteX27" fmla="*/ 884658 w 1503164"/>
                    <a:gd name="connsiteY27" fmla="*/ 120358 h 1259919"/>
                    <a:gd name="connsiteX28" fmla="*/ 822876 w 1503164"/>
                    <a:gd name="connsiteY28" fmla="*/ 26563 h 1259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503164" h="1259919">
                      <a:moveTo>
                        <a:pt x="822876" y="26563"/>
                      </a:moveTo>
                      <a:cubicBezTo>
                        <a:pt x="811225" y="22567"/>
                        <a:pt x="797507" y="19343"/>
                        <a:pt x="781368" y="17194"/>
                      </a:cubicBezTo>
                      <a:cubicBezTo>
                        <a:pt x="652256" y="0"/>
                        <a:pt x="587700" y="68776"/>
                        <a:pt x="587700" y="68776"/>
                      </a:cubicBezTo>
                      <a:cubicBezTo>
                        <a:pt x="587700" y="68776"/>
                        <a:pt x="548966" y="0"/>
                        <a:pt x="432765" y="0"/>
                      </a:cubicBezTo>
                      <a:cubicBezTo>
                        <a:pt x="316564" y="8597"/>
                        <a:pt x="303653" y="85970"/>
                        <a:pt x="303653" y="85970"/>
                      </a:cubicBezTo>
                      <a:cubicBezTo>
                        <a:pt x="303653" y="85970"/>
                        <a:pt x="226185" y="0"/>
                        <a:pt x="97073" y="68776"/>
                      </a:cubicBezTo>
                      <a:lnTo>
                        <a:pt x="85347" y="78853"/>
                      </a:lnTo>
                      <a:lnTo>
                        <a:pt x="71906" y="84951"/>
                      </a:lnTo>
                      <a:cubicBezTo>
                        <a:pt x="6890" y="138271"/>
                        <a:pt x="-72200" y="364491"/>
                        <a:pt x="125810" y="626120"/>
                      </a:cubicBezTo>
                      <a:cubicBezTo>
                        <a:pt x="352106" y="925126"/>
                        <a:pt x="1006657" y="608292"/>
                        <a:pt x="1160588" y="652798"/>
                      </a:cubicBezTo>
                      <a:cubicBezTo>
                        <a:pt x="1328566" y="720830"/>
                        <a:pt x="1270497" y="1210122"/>
                        <a:pt x="1361511" y="1255902"/>
                      </a:cubicBezTo>
                      <a:cubicBezTo>
                        <a:pt x="1436602" y="1311676"/>
                        <a:pt x="1619775" y="772788"/>
                        <a:pt x="1394728" y="507067"/>
                      </a:cubicBezTo>
                      <a:lnTo>
                        <a:pt x="1376329" y="489415"/>
                      </a:lnTo>
                      <a:lnTo>
                        <a:pt x="1410754" y="464331"/>
                      </a:lnTo>
                      <a:cubicBezTo>
                        <a:pt x="1430338" y="446930"/>
                        <a:pt x="1440606" y="429718"/>
                        <a:pt x="1433916" y="416251"/>
                      </a:cubicBezTo>
                      <a:cubicBezTo>
                        <a:pt x="1440070" y="394967"/>
                        <a:pt x="1391769" y="415598"/>
                        <a:pt x="1341930" y="441550"/>
                      </a:cubicBezTo>
                      <a:lnTo>
                        <a:pt x="1329783" y="448271"/>
                      </a:lnTo>
                      <a:lnTo>
                        <a:pt x="1301709" y="430929"/>
                      </a:lnTo>
                      <a:lnTo>
                        <a:pt x="1313300" y="417596"/>
                      </a:lnTo>
                      <a:cubicBezTo>
                        <a:pt x="1377458" y="341547"/>
                        <a:pt x="1453846" y="237502"/>
                        <a:pt x="1405008" y="223382"/>
                      </a:cubicBezTo>
                      <a:cubicBezTo>
                        <a:pt x="1365939" y="212086"/>
                        <a:pt x="1312020" y="288752"/>
                        <a:pt x="1267870" y="368243"/>
                      </a:cubicBezTo>
                      <a:lnTo>
                        <a:pt x="1259400" y="384364"/>
                      </a:lnTo>
                      <a:lnTo>
                        <a:pt x="1244665" y="350945"/>
                      </a:lnTo>
                      <a:cubicBezTo>
                        <a:pt x="1221763" y="313958"/>
                        <a:pt x="1189688" y="284754"/>
                        <a:pt x="1151293" y="261915"/>
                      </a:cubicBezTo>
                      <a:lnTo>
                        <a:pt x="1145735" y="259255"/>
                      </a:lnTo>
                      <a:lnTo>
                        <a:pt x="1147926" y="233865"/>
                      </a:lnTo>
                      <a:cubicBezTo>
                        <a:pt x="1138848" y="176238"/>
                        <a:pt x="1088010" y="124656"/>
                        <a:pt x="1000859" y="111761"/>
                      </a:cubicBezTo>
                      <a:cubicBezTo>
                        <a:pt x="936303" y="103164"/>
                        <a:pt x="884658" y="120358"/>
                        <a:pt x="884658" y="120358"/>
                      </a:cubicBezTo>
                      <a:cubicBezTo>
                        <a:pt x="884658" y="120358"/>
                        <a:pt x="904428" y="54537"/>
                        <a:pt x="822876" y="26563"/>
                      </a:cubicBezTo>
                      <a:close/>
                    </a:path>
                  </a:pathLst>
                </a:custGeom>
                <a:solidFill>
                  <a:srgbClr val="705B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en-US"/>
                </a:p>
              </p:txBody>
            </p:sp>
            <p:sp>
              <p:nvSpPr>
                <p:cNvPr id="30" name="Freeform 133">
                  <a:extLst>
                    <a:ext uri="{FF2B5EF4-FFF2-40B4-BE49-F238E27FC236}">
                      <a16:creationId xmlns:a16="http://schemas.microsoft.com/office/drawing/2014/main" id="{7769006F-1CE4-8D54-D8E4-162850064F44}"/>
                    </a:ext>
                  </a:extLst>
                </p:cNvPr>
                <p:cNvSpPr>
                  <a:spLocks/>
                </p:cNvSpPr>
                <p:nvPr/>
              </p:nvSpPr>
              <p:spPr bwMode="auto">
                <a:xfrm>
                  <a:off x="793593" y="2188852"/>
                  <a:ext cx="281550" cy="102382"/>
                </a:xfrm>
                <a:custGeom>
                  <a:avLst/>
                  <a:gdLst>
                    <a:gd name="T0" fmla="*/ 23 w 26"/>
                    <a:gd name="T1" fmla="*/ 2 h 9"/>
                    <a:gd name="T2" fmla="*/ 3 w 26"/>
                    <a:gd name="T3" fmla="*/ 2 h 9"/>
                    <a:gd name="T4" fmla="*/ 13 w 26"/>
                    <a:gd name="T5" fmla="*/ 9 h 9"/>
                    <a:gd name="T6" fmla="*/ 23 w 26"/>
                    <a:gd name="T7" fmla="*/ 2 h 9"/>
                  </a:gdLst>
                  <a:ahLst/>
                  <a:cxnLst>
                    <a:cxn ang="0">
                      <a:pos x="T0" y="T1"/>
                    </a:cxn>
                    <a:cxn ang="0">
                      <a:pos x="T2" y="T3"/>
                    </a:cxn>
                    <a:cxn ang="0">
                      <a:pos x="T4" y="T5"/>
                    </a:cxn>
                    <a:cxn ang="0">
                      <a:pos x="T6" y="T7"/>
                    </a:cxn>
                  </a:cxnLst>
                  <a:rect l="0" t="0" r="r" b="b"/>
                  <a:pathLst>
                    <a:path w="26" h="9">
                      <a:moveTo>
                        <a:pt x="23" y="2"/>
                      </a:moveTo>
                      <a:cubicBezTo>
                        <a:pt x="19" y="0"/>
                        <a:pt x="6" y="0"/>
                        <a:pt x="3" y="2"/>
                      </a:cubicBezTo>
                      <a:cubicBezTo>
                        <a:pt x="0" y="3"/>
                        <a:pt x="10" y="9"/>
                        <a:pt x="13" y="9"/>
                      </a:cubicBezTo>
                      <a:cubicBezTo>
                        <a:pt x="16" y="9"/>
                        <a:pt x="26" y="3"/>
                        <a:pt x="23" y="2"/>
                      </a:cubicBezTo>
                    </a:path>
                  </a:pathLst>
                </a:custGeom>
                <a:solidFill>
                  <a:srgbClr val="ED90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grpSp>
          <p:sp>
            <p:nvSpPr>
              <p:cNvPr id="9" name="Freeform 756">
                <a:extLst>
                  <a:ext uri="{FF2B5EF4-FFF2-40B4-BE49-F238E27FC236}">
                    <a16:creationId xmlns:a16="http://schemas.microsoft.com/office/drawing/2014/main" id="{4054F6BC-7F98-AFBE-0860-F8504C9EC952}"/>
                  </a:ext>
                </a:extLst>
              </p:cNvPr>
              <p:cNvSpPr>
                <a:spLocks noEditPoints="1"/>
              </p:cNvSpPr>
              <p:nvPr/>
            </p:nvSpPr>
            <p:spPr bwMode="auto">
              <a:xfrm>
                <a:off x="2179637" y="3151648"/>
                <a:ext cx="1776954" cy="872115"/>
              </a:xfrm>
              <a:custGeom>
                <a:avLst/>
                <a:gdLst>
                  <a:gd name="T0" fmla="*/ 51 w 62"/>
                  <a:gd name="T1" fmla="*/ 0 h 26"/>
                  <a:gd name="T2" fmla="*/ 61 w 62"/>
                  <a:gd name="T3" fmla="*/ 2 h 26"/>
                  <a:gd name="T4" fmla="*/ 62 w 62"/>
                  <a:gd name="T5" fmla="*/ 3 h 26"/>
                  <a:gd name="T6" fmla="*/ 62 w 62"/>
                  <a:gd name="T7" fmla="*/ 8 h 26"/>
                  <a:gd name="T8" fmla="*/ 61 w 62"/>
                  <a:gd name="T9" fmla="*/ 10 h 26"/>
                  <a:gd name="T10" fmla="*/ 61 w 62"/>
                  <a:gd name="T11" fmla="*/ 11 h 26"/>
                  <a:gd name="T12" fmla="*/ 58 w 62"/>
                  <a:gd name="T13" fmla="*/ 21 h 26"/>
                  <a:gd name="T14" fmla="*/ 53 w 62"/>
                  <a:gd name="T15" fmla="*/ 25 h 26"/>
                  <a:gd name="T16" fmla="*/ 42 w 62"/>
                  <a:gd name="T17" fmla="*/ 25 h 26"/>
                  <a:gd name="T18" fmla="*/ 37 w 62"/>
                  <a:gd name="T19" fmla="*/ 21 h 26"/>
                  <a:gd name="T20" fmla="*/ 34 w 62"/>
                  <a:gd name="T21" fmla="*/ 15 h 26"/>
                  <a:gd name="T22" fmla="*/ 33 w 62"/>
                  <a:gd name="T23" fmla="*/ 7 h 26"/>
                  <a:gd name="T24" fmla="*/ 31 w 62"/>
                  <a:gd name="T25" fmla="*/ 6 h 26"/>
                  <a:gd name="T26" fmla="*/ 29 w 62"/>
                  <a:gd name="T27" fmla="*/ 7 h 26"/>
                  <a:gd name="T28" fmla="*/ 29 w 62"/>
                  <a:gd name="T29" fmla="*/ 9 h 26"/>
                  <a:gd name="T30" fmla="*/ 25 w 62"/>
                  <a:gd name="T31" fmla="*/ 21 h 26"/>
                  <a:gd name="T32" fmla="*/ 19 w 62"/>
                  <a:gd name="T33" fmla="*/ 25 h 26"/>
                  <a:gd name="T34" fmla="*/ 10 w 62"/>
                  <a:gd name="T35" fmla="*/ 26 h 26"/>
                  <a:gd name="T36" fmla="*/ 4 w 62"/>
                  <a:gd name="T37" fmla="*/ 21 h 26"/>
                  <a:gd name="T38" fmla="*/ 1 w 62"/>
                  <a:gd name="T39" fmla="*/ 11 h 26"/>
                  <a:gd name="T40" fmla="*/ 1 w 62"/>
                  <a:gd name="T41" fmla="*/ 9 h 26"/>
                  <a:gd name="T42" fmla="*/ 0 w 62"/>
                  <a:gd name="T43" fmla="*/ 8 h 26"/>
                  <a:gd name="T44" fmla="*/ 0 w 62"/>
                  <a:gd name="T45" fmla="*/ 3 h 26"/>
                  <a:gd name="T46" fmla="*/ 2 w 62"/>
                  <a:gd name="T47" fmla="*/ 1 h 26"/>
                  <a:gd name="T48" fmla="*/ 10 w 62"/>
                  <a:gd name="T49" fmla="*/ 0 h 26"/>
                  <a:gd name="T50" fmla="*/ 24 w 62"/>
                  <a:gd name="T51" fmla="*/ 1 h 26"/>
                  <a:gd name="T52" fmla="*/ 36 w 62"/>
                  <a:gd name="T53" fmla="*/ 1 h 26"/>
                  <a:gd name="T54" fmla="*/ 46 w 62"/>
                  <a:gd name="T55" fmla="*/ 0 h 26"/>
                  <a:gd name="T56" fmla="*/ 51 w 62"/>
                  <a:gd name="T57" fmla="*/ 0 h 26"/>
                  <a:gd name="T58" fmla="*/ 38 w 62"/>
                  <a:gd name="T59" fmla="*/ 4 h 26"/>
                  <a:gd name="T60" fmla="*/ 35 w 62"/>
                  <a:gd name="T61" fmla="*/ 9 h 26"/>
                  <a:gd name="T62" fmla="*/ 38 w 62"/>
                  <a:gd name="T63" fmla="*/ 20 h 26"/>
                  <a:gd name="T64" fmla="*/ 44 w 62"/>
                  <a:gd name="T65" fmla="*/ 23 h 26"/>
                  <a:gd name="T66" fmla="*/ 53 w 62"/>
                  <a:gd name="T67" fmla="*/ 23 h 26"/>
                  <a:gd name="T68" fmla="*/ 56 w 62"/>
                  <a:gd name="T69" fmla="*/ 21 h 26"/>
                  <a:gd name="T70" fmla="*/ 57 w 62"/>
                  <a:gd name="T71" fmla="*/ 6 h 26"/>
                  <a:gd name="T72" fmla="*/ 55 w 62"/>
                  <a:gd name="T73" fmla="*/ 4 h 26"/>
                  <a:gd name="T74" fmla="*/ 49 w 62"/>
                  <a:gd name="T75" fmla="*/ 3 h 26"/>
                  <a:gd name="T76" fmla="*/ 45 w 62"/>
                  <a:gd name="T77" fmla="*/ 2 h 26"/>
                  <a:gd name="T78" fmla="*/ 38 w 62"/>
                  <a:gd name="T79" fmla="*/ 4 h 26"/>
                  <a:gd name="T80" fmla="*/ 20 w 62"/>
                  <a:gd name="T81" fmla="*/ 23 h 26"/>
                  <a:gd name="T82" fmla="*/ 23 w 62"/>
                  <a:gd name="T83" fmla="*/ 21 h 26"/>
                  <a:gd name="T84" fmla="*/ 27 w 62"/>
                  <a:gd name="T85" fmla="*/ 8 h 26"/>
                  <a:gd name="T86" fmla="*/ 24 w 62"/>
                  <a:gd name="T87" fmla="*/ 4 h 26"/>
                  <a:gd name="T88" fmla="*/ 17 w 62"/>
                  <a:gd name="T89" fmla="*/ 2 h 26"/>
                  <a:gd name="T90" fmla="*/ 8 w 62"/>
                  <a:gd name="T91" fmla="*/ 3 h 26"/>
                  <a:gd name="T92" fmla="*/ 6 w 62"/>
                  <a:gd name="T93" fmla="*/ 5 h 26"/>
                  <a:gd name="T94" fmla="*/ 4 w 62"/>
                  <a:gd name="T95" fmla="*/ 8 h 26"/>
                  <a:gd name="T96" fmla="*/ 5 w 62"/>
                  <a:gd name="T97" fmla="*/ 20 h 26"/>
                  <a:gd name="T98" fmla="*/ 11 w 62"/>
                  <a:gd name="T99" fmla="*/ 24 h 26"/>
                  <a:gd name="T100" fmla="*/ 14 w 62"/>
                  <a:gd name="T101" fmla="*/ 24 h 26"/>
                  <a:gd name="T102" fmla="*/ 20 w 62"/>
                  <a:gd name="T103" fmla="*/ 2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2" h="26">
                    <a:moveTo>
                      <a:pt x="51" y="0"/>
                    </a:moveTo>
                    <a:cubicBezTo>
                      <a:pt x="54" y="0"/>
                      <a:pt x="57" y="1"/>
                      <a:pt x="61" y="2"/>
                    </a:cubicBezTo>
                    <a:cubicBezTo>
                      <a:pt x="61" y="2"/>
                      <a:pt x="62" y="2"/>
                      <a:pt x="62" y="3"/>
                    </a:cubicBezTo>
                    <a:cubicBezTo>
                      <a:pt x="62" y="5"/>
                      <a:pt x="62" y="6"/>
                      <a:pt x="62" y="8"/>
                    </a:cubicBezTo>
                    <a:cubicBezTo>
                      <a:pt x="62" y="9"/>
                      <a:pt x="61" y="9"/>
                      <a:pt x="61" y="10"/>
                    </a:cubicBezTo>
                    <a:cubicBezTo>
                      <a:pt x="61" y="10"/>
                      <a:pt x="61" y="10"/>
                      <a:pt x="61" y="11"/>
                    </a:cubicBezTo>
                    <a:cubicBezTo>
                      <a:pt x="60" y="13"/>
                      <a:pt x="59" y="18"/>
                      <a:pt x="58" y="21"/>
                    </a:cubicBezTo>
                    <a:cubicBezTo>
                      <a:pt x="57" y="24"/>
                      <a:pt x="55" y="25"/>
                      <a:pt x="53" y="25"/>
                    </a:cubicBezTo>
                    <a:cubicBezTo>
                      <a:pt x="49" y="26"/>
                      <a:pt x="46" y="26"/>
                      <a:pt x="42" y="25"/>
                    </a:cubicBezTo>
                    <a:cubicBezTo>
                      <a:pt x="40" y="24"/>
                      <a:pt x="38" y="23"/>
                      <a:pt x="37" y="21"/>
                    </a:cubicBezTo>
                    <a:cubicBezTo>
                      <a:pt x="36" y="19"/>
                      <a:pt x="35" y="17"/>
                      <a:pt x="34" y="15"/>
                    </a:cubicBezTo>
                    <a:cubicBezTo>
                      <a:pt x="34" y="13"/>
                      <a:pt x="33" y="9"/>
                      <a:pt x="33" y="7"/>
                    </a:cubicBezTo>
                    <a:cubicBezTo>
                      <a:pt x="32" y="6"/>
                      <a:pt x="32" y="6"/>
                      <a:pt x="31" y="6"/>
                    </a:cubicBezTo>
                    <a:cubicBezTo>
                      <a:pt x="30" y="6"/>
                      <a:pt x="30" y="6"/>
                      <a:pt x="29" y="7"/>
                    </a:cubicBezTo>
                    <a:cubicBezTo>
                      <a:pt x="29" y="7"/>
                      <a:pt x="29" y="8"/>
                      <a:pt x="29" y="9"/>
                    </a:cubicBezTo>
                    <a:cubicBezTo>
                      <a:pt x="28" y="12"/>
                      <a:pt x="27" y="18"/>
                      <a:pt x="25" y="21"/>
                    </a:cubicBezTo>
                    <a:cubicBezTo>
                      <a:pt x="24" y="23"/>
                      <a:pt x="22" y="24"/>
                      <a:pt x="19" y="25"/>
                    </a:cubicBezTo>
                    <a:cubicBezTo>
                      <a:pt x="16" y="26"/>
                      <a:pt x="14" y="26"/>
                      <a:pt x="10" y="26"/>
                    </a:cubicBezTo>
                    <a:cubicBezTo>
                      <a:pt x="7" y="25"/>
                      <a:pt x="5" y="24"/>
                      <a:pt x="4" y="21"/>
                    </a:cubicBezTo>
                    <a:cubicBezTo>
                      <a:pt x="3" y="18"/>
                      <a:pt x="2" y="14"/>
                      <a:pt x="1" y="11"/>
                    </a:cubicBezTo>
                    <a:cubicBezTo>
                      <a:pt x="1" y="10"/>
                      <a:pt x="1" y="10"/>
                      <a:pt x="1" y="9"/>
                    </a:cubicBezTo>
                    <a:cubicBezTo>
                      <a:pt x="0" y="9"/>
                      <a:pt x="0" y="9"/>
                      <a:pt x="0" y="8"/>
                    </a:cubicBezTo>
                    <a:cubicBezTo>
                      <a:pt x="0" y="7"/>
                      <a:pt x="0" y="5"/>
                      <a:pt x="0" y="3"/>
                    </a:cubicBezTo>
                    <a:cubicBezTo>
                      <a:pt x="0" y="2"/>
                      <a:pt x="0" y="2"/>
                      <a:pt x="2" y="1"/>
                    </a:cubicBezTo>
                    <a:cubicBezTo>
                      <a:pt x="5" y="1"/>
                      <a:pt x="7" y="0"/>
                      <a:pt x="10" y="0"/>
                    </a:cubicBezTo>
                    <a:cubicBezTo>
                      <a:pt x="15" y="0"/>
                      <a:pt x="19" y="0"/>
                      <a:pt x="24" y="1"/>
                    </a:cubicBezTo>
                    <a:cubicBezTo>
                      <a:pt x="28" y="1"/>
                      <a:pt x="32" y="2"/>
                      <a:pt x="36" y="1"/>
                    </a:cubicBezTo>
                    <a:cubicBezTo>
                      <a:pt x="40" y="0"/>
                      <a:pt x="42" y="0"/>
                      <a:pt x="46" y="0"/>
                    </a:cubicBezTo>
                    <a:cubicBezTo>
                      <a:pt x="48" y="0"/>
                      <a:pt x="49" y="0"/>
                      <a:pt x="51" y="0"/>
                    </a:cubicBezTo>
                    <a:moveTo>
                      <a:pt x="38" y="4"/>
                    </a:moveTo>
                    <a:cubicBezTo>
                      <a:pt x="35" y="5"/>
                      <a:pt x="35" y="6"/>
                      <a:pt x="35" y="9"/>
                    </a:cubicBezTo>
                    <a:cubicBezTo>
                      <a:pt x="36" y="12"/>
                      <a:pt x="37" y="17"/>
                      <a:pt x="38" y="20"/>
                    </a:cubicBezTo>
                    <a:cubicBezTo>
                      <a:pt x="40" y="22"/>
                      <a:pt x="41" y="23"/>
                      <a:pt x="44" y="23"/>
                    </a:cubicBezTo>
                    <a:cubicBezTo>
                      <a:pt x="47" y="24"/>
                      <a:pt x="49" y="24"/>
                      <a:pt x="53" y="23"/>
                    </a:cubicBezTo>
                    <a:cubicBezTo>
                      <a:pt x="54" y="23"/>
                      <a:pt x="55" y="22"/>
                      <a:pt x="56" y="21"/>
                    </a:cubicBezTo>
                    <a:cubicBezTo>
                      <a:pt x="58" y="17"/>
                      <a:pt x="58" y="10"/>
                      <a:pt x="57" y="6"/>
                    </a:cubicBezTo>
                    <a:cubicBezTo>
                      <a:pt x="57" y="5"/>
                      <a:pt x="56" y="5"/>
                      <a:pt x="55" y="4"/>
                    </a:cubicBezTo>
                    <a:cubicBezTo>
                      <a:pt x="53" y="3"/>
                      <a:pt x="51" y="3"/>
                      <a:pt x="49" y="3"/>
                    </a:cubicBezTo>
                    <a:cubicBezTo>
                      <a:pt x="48" y="2"/>
                      <a:pt x="46" y="2"/>
                      <a:pt x="45" y="2"/>
                    </a:cubicBezTo>
                    <a:cubicBezTo>
                      <a:pt x="42" y="3"/>
                      <a:pt x="41" y="3"/>
                      <a:pt x="38" y="4"/>
                    </a:cubicBezTo>
                    <a:moveTo>
                      <a:pt x="20" y="23"/>
                    </a:moveTo>
                    <a:cubicBezTo>
                      <a:pt x="21" y="23"/>
                      <a:pt x="22" y="22"/>
                      <a:pt x="23" y="21"/>
                    </a:cubicBezTo>
                    <a:cubicBezTo>
                      <a:pt x="25" y="18"/>
                      <a:pt x="26" y="12"/>
                      <a:pt x="27" y="8"/>
                    </a:cubicBezTo>
                    <a:cubicBezTo>
                      <a:pt x="27" y="6"/>
                      <a:pt x="26" y="5"/>
                      <a:pt x="24" y="4"/>
                    </a:cubicBezTo>
                    <a:cubicBezTo>
                      <a:pt x="22" y="3"/>
                      <a:pt x="20" y="3"/>
                      <a:pt x="17" y="2"/>
                    </a:cubicBezTo>
                    <a:cubicBezTo>
                      <a:pt x="14" y="2"/>
                      <a:pt x="12" y="2"/>
                      <a:pt x="8" y="3"/>
                    </a:cubicBezTo>
                    <a:cubicBezTo>
                      <a:pt x="7" y="4"/>
                      <a:pt x="6" y="4"/>
                      <a:pt x="6" y="5"/>
                    </a:cubicBezTo>
                    <a:cubicBezTo>
                      <a:pt x="4" y="5"/>
                      <a:pt x="4" y="7"/>
                      <a:pt x="4" y="8"/>
                    </a:cubicBezTo>
                    <a:cubicBezTo>
                      <a:pt x="4" y="11"/>
                      <a:pt x="4" y="17"/>
                      <a:pt x="5" y="20"/>
                    </a:cubicBezTo>
                    <a:cubicBezTo>
                      <a:pt x="6" y="22"/>
                      <a:pt x="8" y="23"/>
                      <a:pt x="11" y="24"/>
                    </a:cubicBezTo>
                    <a:cubicBezTo>
                      <a:pt x="12" y="24"/>
                      <a:pt x="13" y="24"/>
                      <a:pt x="14" y="24"/>
                    </a:cubicBezTo>
                    <a:cubicBezTo>
                      <a:pt x="16" y="24"/>
                      <a:pt x="17" y="24"/>
                      <a:pt x="20" y="23"/>
                    </a:cubicBezTo>
                  </a:path>
                </a:pathLst>
              </a:custGeom>
              <a:solidFill>
                <a:srgbClr val="1C1C1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grpSp>
      </p:grpSp>
    </p:spTree>
    <p:extLst>
      <p:ext uri="{BB962C8B-B14F-4D97-AF65-F5344CB8AC3E}">
        <p14:creationId xmlns:p14="http://schemas.microsoft.com/office/powerpoint/2010/main" val="497824677"/>
      </p:ext>
    </p:extLst>
  </p:cSld>
  <p:clrMapOvr>
    <a:masterClrMapping/>
  </p:clrMapOvr>
  <p:transition spd="slow">
    <p:push/>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0-#ppt_w/2"/>
                                          </p:val>
                                        </p:tav>
                                        <p:tav tm="100000">
                                          <p:val>
                                            <p:strVal val="#ppt_x"/>
                                          </p:val>
                                        </p:tav>
                                      </p:tavLst>
                                    </p:anim>
                                    <p:anim calcmode="lin" valueType="num">
                                      <p:cBhvr additive="base">
                                        <p:cTn id="8" dur="500" fill="hold"/>
                                        <p:tgtEl>
                                          <p:spTgt spid="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descr="A certificate with multiple logos&#10;&#10;AI-generated content may be incorrect.">
            <a:extLst>
              <a:ext uri="{FF2B5EF4-FFF2-40B4-BE49-F238E27FC236}">
                <a16:creationId xmlns:a16="http://schemas.microsoft.com/office/drawing/2014/main" id="{24BA9C0A-8C25-C414-441F-9D2988603CA4}"/>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1107307" y="0"/>
            <a:ext cx="9697986" cy="6858000"/>
          </a:xfrm>
          <a:prstGeom prst="rect">
            <a:avLst/>
          </a:prstGeom>
        </p:spPr>
      </p:pic>
      <p:grpSp>
        <p:nvGrpSpPr>
          <p:cNvPr id="2" name="Group 1">
            <a:extLst>
              <a:ext uri="{FF2B5EF4-FFF2-40B4-BE49-F238E27FC236}">
                <a16:creationId xmlns:a16="http://schemas.microsoft.com/office/drawing/2014/main" id="{26F43DE9-0C8A-EDFC-340D-11466BED9A1E}"/>
              </a:ext>
            </a:extLst>
          </p:cNvPr>
          <p:cNvGrpSpPr/>
          <p:nvPr/>
        </p:nvGrpSpPr>
        <p:grpSpPr>
          <a:xfrm>
            <a:off x="-221473" y="4182329"/>
            <a:ext cx="3489967" cy="2931081"/>
            <a:chOff x="1547982" y="2303260"/>
            <a:chExt cx="11740274" cy="9936025"/>
          </a:xfrm>
        </p:grpSpPr>
        <p:sp>
          <p:nvSpPr>
            <p:cNvPr id="3" name="Freeform 80729">
              <a:extLst>
                <a:ext uri="{FF2B5EF4-FFF2-40B4-BE49-F238E27FC236}">
                  <a16:creationId xmlns:a16="http://schemas.microsoft.com/office/drawing/2014/main" id="{3346D90F-F437-1343-C5A6-54E041F86F5F}"/>
                </a:ext>
              </a:extLst>
            </p:cNvPr>
            <p:cNvSpPr>
              <a:spLocks/>
            </p:cNvSpPr>
            <p:nvPr/>
          </p:nvSpPr>
          <p:spPr bwMode="auto">
            <a:xfrm>
              <a:off x="5140910" y="8443939"/>
              <a:ext cx="556651" cy="1467534"/>
            </a:xfrm>
            <a:custGeom>
              <a:avLst/>
              <a:gdLst>
                <a:gd name="T0" fmla="*/ 6 w 17"/>
                <a:gd name="T1" fmla="*/ 44 h 44"/>
                <a:gd name="T2" fmla="*/ 17 w 17"/>
                <a:gd name="T3" fmla="*/ 0 h 44"/>
                <a:gd name="T4" fmla="*/ 1 w 17"/>
                <a:gd name="T5" fmla="*/ 23 h 44"/>
                <a:gd name="T6" fmla="*/ 6 w 17"/>
                <a:gd name="T7" fmla="*/ 44 h 44"/>
              </a:gdLst>
              <a:ahLst/>
              <a:cxnLst>
                <a:cxn ang="0">
                  <a:pos x="T0" y="T1"/>
                </a:cxn>
                <a:cxn ang="0">
                  <a:pos x="T2" y="T3"/>
                </a:cxn>
                <a:cxn ang="0">
                  <a:pos x="T4" y="T5"/>
                </a:cxn>
                <a:cxn ang="0">
                  <a:pos x="T6" y="T7"/>
                </a:cxn>
              </a:cxnLst>
              <a:rect l="0" t="0" r="r" b="b"/>
              <a:pathLst>
                <a:path w="17" h="44">
                  <a:moveTo>
                    <a:pt x="6" y="44"/>
                  </a:moveTo>
                  <a:cubicBezTo>
                    <a:pt x="17" y="0"/>
                    <a:pt x="17" y="0"/>
                    <a:pt x="17" y="0"/>
                  </a:cubicBezTo>
                  <a:cubicBezTo>
                    <a:pt x="17" y="0"/>
                    <a:pt x="3" y="7"/>
                    <a:pt x="1" y="23"/>
                  </a:cubicBezTo>
                  <a:cubicBezTo>
                    <a:pt x="0" y="29"/>
                    <a:pt x="1" y="32"/>
                    <a:pt x="6" y="44"/>
                  </a:cubicBezTo>
                  <a:close/>
                </a:path>
              </a:pathLst>
            </a:custGeom>
            <a:solidFill>
              <a:srgbClr val="A9A7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 name="Freeform 80730">
              <a:extLst>
                <a:ext uri="{FF2B5EF4-FFF2-40B4-BE49-F238E27FC236}">
                  <a16:creationId xmlns:a16="http://schemas.microsoft.com/office/drawing/2014/main" id="{3DA7974F-8E33-DA8C-3465-8FFE8B4E3313}"/>
                </a:ext>
              </a:extLst>
            </p:cNvPr>
            <p:cNvSpPr>
              <a:spLocks noEditPoints="1"/>
            </p:cNvSpPr>
            <p:nvPr/>
          </p:nvSpPr>
          <p:spPr bwMode="auto">
            <a:xfrm>
              <a:off x="9214585" y="6116123"/>
              <a:ext cx="4073671" cy="3162791"/>
            </a:xfrm>
            <a:custGeom>
              <a:avLst/>
              <a:gdLst>
                <a:gd name="T0" fmla="*/ 33 w 124"/>
                <a:gd name="T1" fmla="*/ 35 h 96"/>
                <a:gd name="T2" fmla="*/ 27 w 124"/>
                <a:gd name="T3" fmla="*/ 19 h 96"/>
                <a:gd name="T4" fmla="*/ 21 w 124"/>
                <a:gd name="T5" fmla="*/ 12 h 96"/>
                <a:gd name="T6" fmla="*/ 10 w 124"/>
                <a:gd name="T7" fmla="*/ 23 h 96"/>
                <a:gd name="T8" fmla="*/ 8 w 124"/>
                <a:gd name="T9" fmla="*/ 27 h 96"/>
                <a:gd name="T10" fmla="*/ 9 w 124"/>
                <a:gd name="T11" fmla="*/ 45 h 96"/>
                <a:gd name="T12" fmla="*/ 3 w 124"/>
                <a:gd name="T13" fmla="*/ 44 h 96"/>
                <a:gd name="T14" fmla="*/ 20 w 124"/>
                <a:gd name="T15" fmla="*/ 63 h 96"/>
                <a:gd name="T16" fmla="*/ 20 w 124"/>
                <a:gd name="T17" fmla="*/ 87 h 96"/>
                <a:gd name="T18" fmla="*/ 30 w 124"/>
                <a:gd name="T19" fmla="*/ 65 h 96"/>
                <a:gd name="T20" fmla="*/ 41 w 124"/>
                <a:gd name="T21" fmla="*/ 94 h 96"/>
                <a:gd name="T22" fmla="*/ 41 w 124"/>
                <a:gd name="T23" fmla="*/ 82 h 96"/>
                <a:gd name="T24" fmla="*/ 51 w 124"/>
                <a:gd name="T25" fmla="*/ 92 h 96"/>
                <a:gd name="T26" fmla="*/ 60 w 124"/>
                <a:gd name="T27" fmla="*/ 84 h 96"/>
                <a:gd name="T28" fmla="*/ 49 w 124"/>
                <a:gd name="T29" fmla="*/ 74 h 96"/>
                <a:gd name="T30" fmla="*/ 65 w 124"/>
                <a:gd name="T31" fmla="*/ 83 h 96"/>
                <a:gd name="T32" fmla="*/ 55 w 124"/>
                <a:gd name="T33" fmla="*/ 55 h 96"/>
                <a:gd name="T34" fmla="*/ 81 w 124"/>
                <a:gd name="T35" fmla="*/ 69 h 96"/>
                <a:gd name="T36" fmla="*/ 64 w 124"/>
                <a:gd name="T37" fmla="*/ 50 h 96"/>
                <a:gd name="T38" fmla="*/ 73 w 124"/>
                <a:gd name="T39" fmla="*/ 49 h 96"/>
                <a:gd name="T40" fmla="*/ 102 w 124"/>
                <a:gd name="T41" fmla="*/ 46 h 96"/>
                <a:gd name="T42" fmla="*/ 81 w 124"/>
                <a:gd name="T43" fmla="*/ 39 h 96"/>
                <a:gd name="T44" fmla="*/ 118 w 124"/>
                <a:gd name="T45" fmla="*/ 31 h 96"/>
                <a:gd name="T46" fmla="*/ 123 w 124"/>
                <a:gd name="T47" fmla="*/ 22 h 96"/>
                <a:gd name="T48" fmla="*/ 112 w 124"/>
                <a:gd name="T49" fmla="*/ 14 h 96"/>
                <a:gd name="T50" fmla="*/ 75 w 124"/>
                <a:gd name="T51" fmla="*/ 23 h 96"/>
                <a:gd name="T52" fmla="*/ 88 w 124"/>
                <a:gd name="T53" fmla="*/ 7 h 96"/>
                <a:gd name="T54" fmla="*/ 62 w 124"/>
                <a:gd name="T55" fmla="*/ 21 h 96"/>
                <a:gd name="T56" fmla="*/ 54 w 124"/>
                <a:gd name="T57" fmla="*/ 26 h 96"/>
                <a:gd name="T58" fmla="*/ 53 w 124"/>
                <a:gd name="T59" fmla="*/ 3 h 96"/>
                <a:gd name="T60" fmla="*/ 44 w 124"/>
                <a:gd name="T61" fmla="*/ 31 h 96"/>
                <a:gd name="T62" fmla="*/ 31 w 124"/>
                <a:gd name="T63" fmla="*/ 8 h 96"/>
                <a:gd name="T64" fmla="*/ 60 w 124"/>
                <a:gd name="T65" fmla="*/ 45 h 96"/>
                <a:gd name="T66" fmla="*/ 58 w 124"/>
                <a:gd name="T67" fmla="*/ 47 h 96"/>
                <a:gd name="T68" fmla="*/ 55 w 124"/>
                <a:gd name="T69" fmla="*/ 47 h 96"/>
                <a:gd name="T70" fmla="*/ 54 w 124"/>
                <a:gd name="T71" fmla="*/ 45 h 96"/>
                <a:gd name="T72" fmla="*/ 56 w 124"/>
                <a:gd name="T73" fmla="*/ 43 h 96"/>
                <a:gd name="T74" fmla="*/ 50 w 124"/>
                <a:gd name="T75" fmla="*/ 41 h 96"/>
                <a:gd name="T76" fmla="*/ 35 w 124"/>
                <a:gd name="T77" fmla="*/ 46 h 96"/>
                <a:gd name="T78" fmla="*/ 36 w 124"/>
                <a:gd name="T79" fmla="*/ 41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4" h="96">
                  <a:moveTo>
                    <a:pt x="31" y="8"/>
                  </a:moveTo>
                  <a:cubicBezTo>
                    <a:pt x="26" y="12"/>
                    <a:pt x="37" y="32"/>
                    <a:pt x="33" y="35"/>
                  </a:cubicBezTo>
                  <a:cubicBezTo>
                    <a:pt x="30" y="34"/>
                    <a:pt x="27" y="30"/>
                    <a:pt x="27" y="26"/>
                  </a:cubicBezTo>
                  <a:cubicBezTo>
                    <a:pt x="26" y="24"/>
                    <a:pt x="27" y="21"/>
                    <a:pt x="27" y="19"/>
                  </a:cubicBezTo>
                  <a:cubicBezTo>
                    <a:pt x="27" y="15"/>
                    <a:pt x="27" y="12"/>
                    <a:pt x="26" y="11"/>
                  </a:cubicBezTo>
                  <a:cubicBezTo>
                    <a:pt x="25" y="10"/>
                    <a:pt x="23" y="11"/>
                    <a:pt x="21" y="12"/>
                  </a:cubicBezTo>
                  <a:cubicBezTo>
                    <a:pt x="19" y="14"/>
                    <a:pt x="16" y="16"/>
                    <a:pt x="15" y="17"/>
                  </a:cubicBezTo>
                  <a:cubicBezTo>
                    <a:pt x="13" y="18"/>
                    <a:pt x="11" y="22"/>
                    <a:pt x="10" y="23"/>
                  </a:cubicBezTo>
                  <a:cubicBezTo>
                    <a:pt x="13" y="28"/>
                    <a:pt x="16" y="31"/>
                    <a:pt x="16" y="31"/>
                  </a:cubicBezTo>
                  <a:cubicBezTo>
                    <a:pt x="13" y="30"/>
                    <a:pt x="10" y="28"/>
                    <a:pt x="8" y="27"/>
                  </a:cubicBezTo>
                  <a:cubicBezTo>
                    <a:pt x="7" y="27"/>
                    <a:pt x="7" y="28"/>
                    <a:pt x="7" y="28"/>
                  </a:cubicBezTo>
                  <a:cubicBezTo>
                    <a:pt x="2" y="37"/>
                    <a:pt x="0" y="43"/>
                    <a:pt x="9" y="45"/>
                  </a:cubicBezTo>
                  <a:cubicBezTo>
                    <a:pt x="14" y="46"/>
                    <a:pt x="20" y="46"/>
                    <a:pt x="23" y="50"/>
                  </a:cubicBezTo>
                  <a:cubicBezTo>
                    <a:pt x="18" y="57"/>
                    <a:pt x="9" y="44"/>
                    <a:pt x="3" y="44"/>
                  </a:cubicBezTo>
                  <a:cubicBezTo>
                    <a:pt x="2" y="44"/>
                    <a:pt x="0" y="53"/>
                    <a:pt x="3" y="56"/>
                  </a:cubicBezTo>
                  <a:cubicBezTo>
                    <a:pt x="9" y="62"/>
                    <a:pt x="15" y="64"/>
                    <a:pt x="20" y="63"/>
                  </a:cubicBezTo>
                  <a:cubicBezTo>
                    <a:pt x="22" y="62"/>
                    <a:pt x="22" y="62"/>
                    <a:pt x="20" y="63"/>
                  </a:cubicBezTo>
                  <a:cubicBezTo>
                    <a:pt x="18" y="69"/>
                    <a:pt x="17" y="77"/>
                    <a:pt x="20" y="87"/>
                  </a:cubicBezTo>
                  <a:cubicBezTo>
                    <a:pt x="21" y="92"/>
                    <a:pt x="28" y="93"/>
                    <a:pt x="28" y="91"/>
                  </a:cubicBezTo>
                  <a:cubicBezTo>
                    <a:pt x="29" y="84"/>
                    <a:pt x="24" y="68"/>
                    <a:pt x="30" y="65"/>
                  </a:cubicBezTo>
                  <a:cubicBezTo>
                    <a:pt x="32" y="70"/>
                    <a:pt x="30" y="77"/>
                    <a:pt x="29" y="83"/>
                  </a:cubicBezTo>
                  <a:cubicBezTo>
                    <a:pt x="28" y="96"/>
                    <a:pt x="33" y="96"/>
                    <a:pt x="41" y="94"/>
                  </a:cubicBezTo>
                  <a:cubicBezTo>
                    <a:pt x="41" y="94"/>
                    <a:pt x="41" y="94"/>
                    <a:pt x="42" y="94"/>
                  </a:cubicBezTo>
                  <a:cubicBezTo>
                    <a:pt x="41" y="90"/>
                    <a:pt x="41" y="86"/>
                    <a:pt x="41" y="82"/>
                  </a:cubicBezTo>
                  <a:cubicBezTo>
                    <a:pt x="41" y="82"/>
                    <a:pt x="42" y="88"/>
                    <a:pt x="45" y="93"/>
                  </a:cubicBezTo>
                  <a:cubicBezTo>
                    <a:pt x="46" y="93"/>
                    <a:pt x="50" y="92"/>
                    <a:pt x="51" y="92"/>
                  </a:cubicBezTo>
                  <a:cubicBezTo>
                    <a:pt x="53" y="91"/>
                    <a:pt x="55" y="90"/>
                    <a:pt x="57" y="89"/>
                  </a:cubicBezTo>
                  <a:cubicBezTo>
                    <a:pt x="59" y="87"/>
                    <a:pt x="60" y="86"/>
                    <a:pt x="60" y="84"/>
                  </a:cubicBezTo>
                  <a:cubicBezTo>
                    <a:pt x="60" y="83"/>
                    <a:pt x="57" y="81"/>
                    <a:pt x="55" y="78"/>
                  </a:cubicBezTo>
                  <a:cubicBezTo>
                    <a:pt x="53" y="77"/>
                    <a:pt x="51" y="76"/>
                    <a:pt x="49" y="74"/>
                  </a:cubicBezTo>
                  <a:cubicBezTo>
                    <a:pt x="47" y="71"/>
                    <a:pt x="45" y="66"/>
                    <a:pt x="46" y="63"/>
                  </a:cubicBezTo>
                  <a:cubicBezTo>
                    <a:pt x="50" y="60"/>
                    <a:pt x="59" y="84"/>
                    <a:pt x="65" y="83"/>
                  </a:cubicBezTo>
                  <a:cubicBezTo>
                    <a:pt x="70" y="81"/>
                    <a:pt x="76" y="76"/>
                    <a:pt x="76" y="73"/>
                  </a:cubicBezTo>
                  <a:cubicBezTo>
                    <a:pt x="75" y="71"/>
                    <a:pt x="52" y="61"/>
                    <a:pt x="55" y="55"/>
                  </a:cubicBezTo>
                  <a:cubicBezTo>
                    <a:pt x="57" y="50"/>
                    <a:pt x="65" y="63"/>
                    <a:pt x="69" y="66"/>
                  </a:cubicBezTo>
                  <a:cubicBezTo>
                    <a:pt x="73" y="69"/>
                    <a:pt x="78" y="71"/>
                    <a:pt x="81" y="69"/>
                  </a:cubicBezTo>
                  <a:cubicBezTo>
                    <a:pt x="83" y="67"/>
                    <a:pt x="90" y="63"/>
                    <a:pt x="89" y="60"/>
                  </a:cubicBezTo>
                  <a:cubicBezTo>
                    <a:pt x="89" y="58"/>
                    <a:pt x="68" y="58"/>
                    <a:pt x="64" y="50"/>
                  </a:cubicBezTo>
                  <a:cubicBezTo>
                    <a:pt x="63" y="47"/>
                    <a:pt x="63" y="46"/>
                    <a:pt x="64" y="45"/>
                  </a:cubicBezTo>
                  <a:cubicBezTo>
                    <a:pt x="66" y="45"/>
                    <a:pt x="71" y="47"/>
                    <a:pt x="73" y="49"/>
                  </a:cubicBezTo>
                  <a:cubicBezTo>
                    <a:pt x="77" y="51"/>
                    <a:pt x="93" y="56"/>
                    <a:pt x="97" y="53"/>
                  </a:cubicBezTo>
                  <a:cubicBezTo>
                    <a:pt x="101" y="50"/>
                    <a:pt x="103" y="46"/>
                    <a:pt x="102" y="46"/>
                  </a:cubicBezTo>
                  <a:cubicBezTo>
                    <a:pt x="101" y="45"/>
                    <a:pt x="78" y="45"/>
                    <a:pt x="75" y="40"/>
                  </a:cubicBezTo>
                  <a:cubicBezTo>
                    <a:pt x="73" y="36"/>
                    <a:pt x="79" y="36"/>
                    <a:pt x="81" y="39"/>
                  </a:cubicBezTo>
                  <a:cubicBezTo>
                    <a:pt x="84" y="40"/>
                    <a:pt x="100" y="44"/>
                    <a:pt x="108" y="42"/>
                  </a:cubicBezTo>
                  <a:cubicBezTo>
                    <a:pt x="109" y="41"/>
                    <a:pt x="114" y="36"/>
                    <a:pt x="118" y="31"/>
                  </a:cubicBezTo>
                  <a:cubicBezTo>
                    <a:pt x="121" y="27"/>
                    <a:pt x="124" y="23"/>
                    <a:pt x="124" y="22"/>
                  </a:cubicBezTo>
                  <a:cubicBezTo>
                    <a:pt x="124" y="22"/>
                    <a:pt x="123" y="22"/>
                    <a:pt x="123" y="22"/>
                  </a:cubicBezTo>
                  <a:cubicBezTo>
                    <a:pt x="123" y="21"/>
                    <a:pt x="123" y="21"/>
                    <a:pt x="123" y="21"/>
                  </a:cubicBezTo>
                  <a:cubicBezTo>
                    <a:pt x="124" y="21"/>
                    <a:pt x="118" y="17"/>
                    <a:pt x="112" y="14"/>
                  </a:cubicBezTo>
                  <a:cubicBezTo>
                    <a:pt x="106" y="11"/>
                    <a:pt x="98" y="8"/>
                    <a:pt x="96" y="8"/>
                  </a:cubicBezTo>
                  <a:cubicBezTo>
                    <a:pt x="87" y="9"/>
                    <a:pt x="75" y="20"/>
                    <a:pt x="75" y="23"/>
                  </a:cubicBezTo>
                  <a:cubicBezTo>
                    <a:pt x="75" y="25"/>
                    <a:pt x="70" y="29"/>
                    <a:pt x="69" y="25"/>
                  </a:cubicBezTo>
                  <a:cubicBezTo>
                    <a:pt x="68" y="19"/>
                    <a:pt x="87" y="7"/>
                    <a:pt x="88" y="7"/>
                  </a:cubicBezTo>
                  <a:cubicBezTo>
                    <a:pt x="89" y="6"/>
                    <a:pt x="84" y="4"/>
                    <a:pt x="78" y="4"/>
                  </a:cubicBezTo>
                  <a:cubicBezTo>
                    <a:pt x="73" y="4"/>
                    <a:pt x="63" y="16"/>
                    <a:pt x="62" y="21"/>
                  </a:cubicBezTo>
                  <a:cubicBezTo>
                    <a:pt x="61" y="23"/>
                    <a:pt x="59" y="28"/>
                    <a:pt x="58" y="29"/>
                  </a:cubicBezTo>
                  <a:cubicBezTo>
                    <a:pt x="56" y="30"/>
                    <a:pt x="55" y="30"/>
                    <a:pt x="54" y="26"/>
                  </a:cubicBezTo>
                  <a:cubicBezTo>
                    <a:pt x="51" y="18"/>
                    <a:pt x="68" y="4"/>
                    <a:pt x="67" y="3"/>
                  </a:cubicBezTo>
                  <a:cubicBezTo>
                    <a:pt x="65" y="0"/>
                    <a:pt x="57" y="2"/>
                    <a:pt x="53" y="3"/>
                  </a:cubicBezTo>
                  <a:cubicBezTo>
                    <a:pt x="50" y="3"/>
                    <a:pt x="47" y="8"/>
                    <a:pt x="46" y="13"/>
                  </a:cubicBezTo>
                  <a:cubicBezTo>
                    <a:pt x="45" y="18"/>
                    <a:pt x="49" y="32"/>
                    <a:pt x="44" y="31"/>
                  </a:cubicBezTo>
                  <a:cubicBezTo>
                    <a:pt x="38" y="30"/>
                    <a:pt x="47" y="4"/>
                    <a:pt x="46" y="3"/>
                  </a:cubicBezTo>
                  <a:cubicBezTo>
                    <a:pt x="45" y="2"/>
                    <a:pt x="36" y="3"/>
                    <a:pt x="31" y="8"/>
                  </a:cubicBezTo>
                  <a:close/>
                  <a:moveTo>
                    <a:pt x="56" y="43"/>
                  </a:moveTo>
                  <a:cubicBezTo>
                    <a:pt x="58" y="43"/>
                    <a:pt x="60" y="43"/>
                    <a:pt x="60" y="45"/>
                  </a:cubicBezTo>
                  <a:cubicBezTo>
                    <a:pt x="59" y="45"/>
                    <a:pt x="59" y="46"/>
                    <a:pt x="59" y="46"/>
                  </a:cubicBezTo>
                  <a:cubicBezTo>
                    <a:pt x="58" y="46"/>
                    <a:pt x="58" y="46"/>
                    <a:pt x="58" y="47"/>
                  </a:cubicBezTo>
                  <a:cubicBezTo>
                    <a:pt x="57" y="47"/>
                    <a:pt x="57" y="47"/>
                    <a:pt x="56" y="47"/>
                  </a:cubicBezTo>
                  <a:cubicBezTo>
                    <a:pt x="56" y="47"/>
                    <a:pt x="56" y="47"/>
                    <a:pt x="55" y="47"/>
                  </a:cubicBezTo>
                  <a:cubicBezTo>
                    <a:pt x="55" y="47"/>
                    <a:pt x="55" y="47"/>
                    <a:pt x="55" y="46"/>
                  </a:cubicBezTo>
                  <a:cubicBezTo>
                    <a:pt x="54" y="46"/>
                    <a:pt x="54" y="46"/>
                    <a:pt x="54" y="45"/>
                  </a:cubicBezTo>
                  <a:cubicBezTo>
                    <a:pt x="55" y="45"/>
                    <a:pt x="55" y="44"/>
                    <a:pt x="55" y="44"/>
                  </a:cubicBezTo>
                  <a:cubicBezTo>
                    <a:pt x="55" y="44"/>
                    <a:pt x="56" y="43"/>
                    <a:pt x="56" y="43"/>
                  </a:cubicBezTo>
                  <a:close/>
                  <a:moveTo>
                    <a:pt x="39" y="40"/>
                  </a:moveTo>
                  <a:cubicBezTo>
                    <a:pt x="41" y="39"/>
                    <a:pt x="52" y="37"/>
                    <a:pt x="50" y="41"/>
                  </a:cubicBezTo>
                  <a:cubicBezTo>
                    <a:pt x="48" y="45"/>
                    <a:pt x="41" y="49"/>
                    <a:pt x="37" y="48"/>
                  </a:cubicBezTo>
                  <a:cubicBezTo>
                    <a:pt x="36" y="48"/>
                    <a:pt x="36" y="47"/>
                    <a:pt x="35" y="46"/>
                  </a:cubicBezTo>
                  <a:cubicBezTo>
                    <a:pt x="35" y="46"/>
                    <a:pt x="35" y="45"/>
                    <a:pt x="35" y="44"/>
                  </a:cubicBezTo>
                  <a:cubicBezTo>
                    <a:pt x="35" y="43"/>
                    <a:pt x="36" y="42"/>
                    <a:pt x="36" y="41"/>
                  </a:cubicBezTo>
                  <a:cubicBezTo>
                    <a:pt x="37" y="41"/>
                    <a:pt x="38" y="40"/>
                    <a:pt x="39" y="40"/>
                  </a:cubicBezTo>
                  <a:close/>
                </a:path>
              </a:pathLst>
            </a:custGeom>
            <a:solidFill>
              <a:srgbClr val="187F5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 name="Freeform 80731">
              <a:extLst>
                <a:ext uri="{FF2B5EF4-FFF2-40B4-BE49-F238E27FC236}">
                  <a16:creationId xmlns:a16="http://schemas.microsoft.com/office/drawing/2014/main" id="{ABF1595A-1934-E0BE-D2ED-6156A8D9A181}"/>
                </a:ext>
              </a:extLst>
            </p:cNvPr>
            <p:cNvSpPr>
              <a:spLocks/>
            </p:cNvSpPr>
            <p:nvPr/>
          </p:nvSpPr>
          <p:spPr bwMode="auto">
            <a:xfrm>
              <a:off x="11188164" y="6799287"/>
              <a:ext cx="1594047" cy="531348"/>
            </a:xfrm>
            <a:custGeom>
              <a:avLst/>
              <a:gdLst>
                <a:gd name="T0" fmla="*/ 0 w 48"/>
                <a:gd name="T1" fmla="*/ 16 h 16"/>
                <a:gd name="T2" fmla="*/ 2 w 48"/>
                <a:gd name="T3" fmla="*/ 15 h 16"/>
                <a:gd name="T4" fmla="*/ 6 w 48"/>
                <a:gd name="T5" fmla="*/ 13 h 16"/>
                <a:gd name="T6" fmla="*/ 8 w 48"/>
                <a:gd name="T7" fmla="*/ 13 h 16"/>
                <a:gd name="T8" fmla="*/ 9 w 48"/>
                <a:gd name="T9" fmla="*/ 13 h 16"/>
                <a:gd name="T10" fmla="*/ 10 w 48"/>
                <a:gd name="T11" fmla="*/ 13 h 16"/>
                <a:gd name="T12" fmla="*/ 11 w 48"/>
                <a:gd name="T13" fmla="*/ 12 h 16"/>
                <a:gd name="T14" fmla="*/ 19 w 48"/>
                <a:gd name="T15" fmla="*/ 10 h 16"/>
                <a:gd name="T16" fmla="*/ 25 w 48"/>
                <a:gd name="T17" fmla="*/ 7 h 16"/>
                <a:gd name="T18" fmla="*/ 26 w 48"/>
                <a:gd name="T19" fmla="*/ 7 h 16"/>
                <a:gd name="T20" fmla="*/ 26 w 48"/>
                <a:gd name="T21" fmla="*/ 7 h 16"/>
                <a:gd name="T22" fmla="*/ 26 w 48"/>
                <a:gd name="T23" fmla="*/ 7 h 16"/>
                <a:gd name="T24" fmla="*/ 26 w 48"/>
                <a:gd name="T25" fmla="*/ 7 h 16"/>
                <a:gd name="T26" fmla="*/ 28 w 48"/>
                <a:gd name="T27" fmla="*/ 7 h 16"/>
                <a:gd name="T28" fmla="*/ 33 w 48"/>
                <a:gd name="T29" fmla="*/ 6 h 16"/>
                <a:gd name="T30" fmla="*/ 34 w 48"/>
                <a:gd name="T31" fmla="*/ 6 h 16"/>
                <a:gd name="T32" fmla="*/ 35 w 48"/>
                <a:gd name="T33" fmla="*/ 5 h 16"/>
                <a:gd name="T34" fmla="*/ 36 w 48"/>
                <a:gd name="T35" fmla="*/ 5 h 16"/>
                <a:gd name="T36" fmla="*/ 37 w 48"/>
                <a:gd name="T37" fmla="*/ 4 h 16"/>
                <a:gd name="T38" fmla="*/ 37 w 48"/>
                <a:gd name="T39" fmla="*/ 4 h 16"/>
                <a:gd name="T40" fmla="*/ 37 w 48"/>
                <a:gd name="T41" fmla="*/ 4 h 16"/>
                <a:gd name="T42" fmla="*/ 38 w 48"/>
                <a:gd name="T43" fmla="*/ 4 h 16"/>
                <a:gd name="T44" fmla="*/ 40 w 48"/>
                <a:gd name="T45" fmla="*/ 3 h 16"/>
                <a:gd name="T46" fmla="*/ 44 w 48"/>
                <a:gd name="T47" fmla="*/ 2 h 16"/>
                <a:gd name="T48" fmla="*/ 48 w 48"/>
                <a:gd name="T49" fmla="*/ 0 h 16"/>
                <a:gd name="T50" fmla="*/ 48 w 48"/>
                <a:gd name="T51" fmla="*/ 0 h 16"/>
                <a:gd name="T52" fmla="*/ 47 w 48"/>
                <a:gd name="T53" fmla="*/ 1 h 16"/>
                <a:gd name="T54" fmla="*/ 45 w 48"/>
                <a:gd name="T55" fmla="*/ 2 h 16"/>
                <a:gd name="T56" fmla="*/ 41 w 48"/>
                <a:gd name="T57" fmla="*/ 4 h 16"/>
                <a:gd name="T58" fmla="*/ 38 w 48"/>
                <a:gd name="T59" fmla="*/ 6 h 16"/>
                <a:gd name="T60" fmla="*/ 35 w 48"/>
                <a:gd name="T61" fmla="*/ 7 h 16"/>
                <a:gd name="T62" fmla="*/ 34 w 48"/>
                <a:gd name="T63" fmla="*/ 7 h 16"/>
                <a:gd name="T64" fmla="*/ 33 w 48"/>
                <a:gd name="T65" fmla="*/ 8 h 16"/>
                <a:gd name="T66" fmla="*/ 33 w 48"/>
                <a:gd name="T67" fmla="*/ 8 h 16"/>
                <a:gd name="T68" fmla="*/ 33 w 48"/>
                <a:gd name="T69" fmla="*/ 8 h 16"/>
                <a:gd name="T70" fmla="*/ 33 w 48"/>
                <a:gd name="T71" fmla="*/ 8 h 16"/>
                <a:gd name="T72" fmla="*/ 29 w 48"/>
                <a:gd name="T73" fmla="*/ 8 h 16"/>
                <a:gd name="T74" fmla="*/ 27 w 48"/>
                <a:gd name="T75" fmla="*/ 8 h 16"/>
                <a:gd name="T76" fmla="*/ 27 w 48"/>
                <a:gd name="T77" fmla="*/ 8 h 16"/>
                <a:gd name="T78" fmla="*/ 26 w 48"/>
                <a:gd name="T79" fmla="*/ 8 h 16"/>
                <a:gd name="T80" fmla="*/ 26 w 48"/>
                <a:gd name="T81" fmla="*/ 8 h 16"/>
                <a:gd name="T82" fmla="*/ 26 w 48"/>
                <a:gd name="T83" fmla="*/ 8 h 16"/>
                <a:gd name="T84" fmla="*/ 24 w 48"/>
                <a:gd name="T85" fmla="*/ 9 h 16"/>
                <a:gd name="T86" fmla="*/ 22 w 48"/>
                <a:gd name="T87" fmla="*/ 9 h 16"/>
                <a:gd name="T88" fmla="*/ 17 w 48"/>
                <a:gd name="T89" fmla="*/ 11 h 16"/>
                <a:gd name="T90" fmla="*/ 11 w 48"/>
                <a:gd name="T91" fmla="*/ 14 h 16"/>
                <a:gd name="T92" fmla="*/ 10 w 48"/>
                <a:gd name="T93" fmla="*/ 14 h 16"/>
                <a:gd name="T94" fmla="*/ 9 w 48"/>
                <a:gd name="T95" fmla="*/ 14 h 16"/>
                <a:gd name="T96" fmla="*/ 9 w 48"/>
                <a:gd name="T97" fmla="*/ 14 h 16"/>
                <a:gd name="T98" fmla="*/ 8 w 48"/>
                <a:gd name="T99" fmla="*/ 14 h 16"/>
                <a:gd name="T100" fmla="*/ 7 w 48"/>
                <a:gd name="T101" fmla="*/ 14 h 16"/>
                <a:gd name="T102" fmla="*/ 2 w 48"/>
                <a:gd name="T103" fmla="*/ 15 h 16"/>
                <a:gd name="T104" fmla="*/ 1 w 48"/>
                <a:gd name="T105"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8" h="16">
                  <a:moveTo>
                    <a:pt x="0" y="16"/>
                  </a:moveTo>
                  <a:cubicBezTo>
                    <a:pt x="0" y="16"/>
                    <a:pt x="0" y="16"/>
                    <a:pt x="0" y="16"/>
                  </a:cubicBezTo>
                  <a:cubicBezTo>
                    <a:pt x="1" y="16"/>
                    <a:pt x="1" y="16"/>
                    <a:pt x="1" y="15"/>
                  </a:cubicBezTo>
                  <a:cubicBezTo>
                    <a:pt x="1" y="15"/>
                    <a:pt x="1" y="15"/>
                    <a:pt x="2" y="15"/>
                  </a:cubicBezTo>
                  <a:cubicBezTo>
                    <a:pt x="2" y="14"/>
                    <a:pt x="3" y="14"/>
                    <a:pt x="4" y="14"/>
                  </a:cubicBezTo>
                  <a:cubicBezTo>
                    <a:pt x="4" y="13"/>
                    <a:pt x="5" y="13"/>
                    <a:pt x="6" y="13"/>
                  </a:cubicBezTo>
                  <a:cubicBezTo>
                    <a:pt x="6" y="13"/>
                    <a:pt x="7" y="13"/>
                    <a:pt x="7" y="13"/>
                  </a:cubicBezTo>
                  <a:cubicBezTo>
                    <a:pt x="8" y="13"/>
                    <a:pt x="8" y="13"/>
                    <a:pt x="8" y="13"/>
                  </a:cubicBezTo>
                  <a:cubicBezTo>
                    <a:pt x="8" y="13"/>
                    <a:pt x="8" y="13"/>
                    <a:pt x="9" y="13"/>
                  </a:cubicBezTo>
                  <a:cubicBezTo>
                    <a:pt x="9" y="13"/>
                    <a:pt x="9" y="13"/>
                    <a:pt x="9" y="13"/>
                  </a:cubicBezTo>
                  <a:cubicBezTo>
                    <a:pt x="9" y="13"/>
                    <a:pt x="9" y="13"/>
                    <a:pt x="10" y="13"/>
                  </a:cubicBezTo>
                  <a:cubicBezTo>
                    <a:pt x="10" y="13"/>
                    <a:pt x="10" y="13"/>
                    <a:pt x="10" y="13"/>
                  </a:cubicBezTo>
                  <a:cubicBezTo>
                    <a:pt x="10" y="13"/>
                    <a:pt x="10" y="13"/>
                    <a:pt x="10" y="13"/>
                  </a:cubicBezTo>
                  <a:cubicBezTo>
                    <a:pt x="11" y="12"/>
                    <a:pt x="11" y="12"/>
                    <a:pt x="11" y="12"/>
                  </a:cubicBezTo>
                  <a:cubicBezTo>
                    <a:pt x="12" y="12"/>
                    <a:pt x="14" y="12"/>
                    <a:pt x="15" y="11"/>
                  </a:cubicBezTo>
                  <a:cubicBezTo>
                    <a:pt x="16" y="11"/>
                    <a:pt x="18" y="10"/>
                    <a:pt x="19" y="10"/>
                  </a:cubicBezTo>
                  <a:cubicBezTo>
                    <a:pt x="21" y="9"/>
                    <a:pt x="22" y="9"/>
                    <a:pt x="24" y="8"/>
                  </a:cubicBezTo>
                  <a:cubicBezTo>
                    <a:pt x="24" y="8"/>
                    <a:pt x="25" y="8"/>
                    <a:pt x="25" y="7"/>
                  </a:cubicBezTo>
                  <a:cubicBezTo>
                    <a:pt x="25" y="7"/>
                    <a:pt x="25" y="7"/>
                    <a:pt x="26" y="7"/>
                  </a:cubicBezTo>
                  <a:cubicBezTo>
                    <a:pt x="26" y="7"/>
                    <a:pt x="26" y="7"/>
                    <a:pt x="26" y="7"/>
                  </a:cubicBezTo>
                  <a:cubicBezTo>
                    <a:pt x="26" y="7"/>
                    <a:pt x="26" y="7"/>
                    <a:pt x="26" y="7"/>
                  </a:cubicBezTo>
                  <a:cubicBezTo>
                    <a:pt x="26" y="7"/>
                    <a:pt x="26" y="7"/>
                    <a:pt x="26" y="7"/>
                  </a:cubicBezTo>
                  <a:cubicBezTo>
                    <a:pt x="26" y="7"/>
                    <a:pt x="26" y="7"/>
                    <a:pt x="26" y="7"/>
                  </a:cubicBezTo>
                  <a:cubicBezTo>
                    <a:pt x="26" y="7"/>
                    <a:pt x="26" y="7"/>
                    <a:pt x="26" y="7"/>
                  </a:cubicBezTo>
                  <a:cubicBezTo>
                    <a:pt x="26" y="7"/>
                    <a:pt x="26" y="7"/>
                    <a:pt x="26" y="7"/>
                  </a:cubicBezTo>
                  <a:cubicBezTo>
                    <a:pt x="26" y="7"/>
                    <a:pt x="26" y="7"/>
                    <a:pt x="26" y="7"/>
                  </a:cubicBezTo>
                  <a:cubicBezTo>
                    <a:pt x="27" y="7"/>
                    <a:pt x="27" y="7"/>
                    <a:pt x="27" y="7"/>
                  </a:cubicBezTo>
                  <a:cubicBezTo>
                    <a:pt x="27" y="7"/>
                    <a:pt x="27" y="7"/>
                    <a:pt x="28" y="7"/>
                  </a:cubicBezTo>
                  <a:cubicBezTo>
                    <a:pt x="28" y="7"/>
                    <a:pt x="28" y="7"/>
                    <a:pt x="29" y="7"/>
                  </a:cubicBezTo>
                  <a:cubicBezTo>
                    <a:pt x="30" y="6"/>
                    <a:pt x="32" y="6"/>
                    <a:pt x="33" y="6"/>
                  </a:cubicBezTo>
                  <a:cubicBezTo>
                    <a:pt x="34" y="6"/>
                    <a:pt x="34" y="6"/>
                    <a:pt x="34" y="6"/>
                  </a:cubicBezTo>
                  <a:cubicBezTo>
                    <a:pt x="34" y="6"/>
                    <a:pt x="34" y="6"/>
                    <a:pt x="34" y="6"/>
                  </a:cubicBezTo>
                  <a:cubicBezTo>
                    <a:pt x="34" y="6"/>
                    <a:pt x="34" y="6"/>
                    <a:pt x="34" y="6"/>
                  </a:cubicBezTo>
                  <a:cubicBezTo>
                    <a:pt x="34" y="5"/>
                    <a:pt x="35" y="5"/>
                    <a:pt x="35" y="5"/>
                  </a:cubicBezTo>
                  <a:cubicBezTo>
                    <a:pt x="35" y="5"/>
                    <a:pt x="35" y="5"/>
                    <a:pt x="35" y="5"/>
                  </a:cubicBezTo>
                  <a:cubicBezTo>
                    <a:pt x="36" y="5"/>
                    <a:pt x="36" y="5"/>
                    <a:pt x="36" y="5"/>
                  </a:cubicBezTo>
                  <a:cubicBezTo>
                    <a:pt x="37" y="5"/>
                    <a:pt x="37" y="5"/>
                    <a:pt x="37" y="5"/>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8" y="4"/>
                    <a:pt x="38" y="4"/>
                    <a:pt x="38" y="4"/>
                  </a:cubicBezTo>
                  <a:cubicBezTo>
                    <a:pt x="39" y="4"/>
                    <a:pt x="39" y="4"/>
                    <a:pt x="39" y="4"/>
                  </a:cubicBezTo>
                  <a:cubicBezTo>
                    <a:pt x="40" y="4"/>
                    <a:pt x="40" y="3"/>
                    <a:pt x="40" y="3"/>
                  </a:cubicBezTo>
                  <a:cubicBezTo>
                    <a:pt x="40" y="3"/>
                    <a:pt x="41" y="3"/>
                    <a:pt x="41" y="3"/>
                  </a:cubicBezTo>
                  <a:cubicBezTo>
                    <a:pt x="42" y="2"/>
                    <a:pt x="43" y="2"/>
                    <a:pt x="44" y="2"/>
                  </a:cubicBezTo>
                  <a:cubicBezTo>
                    <a:pt x="45" y="1"/>
                    <a:pt x="46" y="1"/>
                    <a:pt x="46" y="1"/>
                  </a:cubicBezTo>
                  <a:cubicBezTo>
                    <a:pt x="47" y="0"/>
                    <a:pt x="47" y="0"/>
                    <a:pt x="48" y="0"/>
                  </a:cubicBezTo>
                  <a:cubicBezTo>
                    <a:pt x="48" y="0"/>
                    <a:pt x="48" y="0"/>
                    <a:pt x="48" y="0"/>
                  </a:cubicBezTo>
                  <a:cubicBezTo>
                    <a:pt x="48" y="0"/>
                    <a:pt x="48" y="0"/>
                    <a:pt x="48" y="0"/>
                  </a:cubicBezTo>
                  <a:cubicBezTo>
                    <a:pt x="48" y="0"/>
                    <a:pt x="48" y="0"/>
                    <a:pt x="48" y="0"/>
                  </a:cubicBezTo>
                  <a:cubicBezTo>
                    <a:pt x="48" y="0"/>
                    <a:pt x="47" y="1"/>
                    <a:pt x="47" y="1"/>
                  </a:cubicBezTo>
                  <a:cubicBezTo>
                    <a:pt x="47" y="1"/>
                    <a:pt x="46" y="1"/>
                    <a:pt x="46" y="2"/>
                  </a:cubicBezTo>
                  <a:cubicBezTo>
                    <a:pt x="46" y="2"/>
                    <a:pt x="45" y="2"/>
                    <a:pt x="45" y="2"/>
                  </a:cubicBezTo>
                  <a:cubicBezTo>
                    <a:pt x="44" y="3"/>
                    <a:pt x="43" y="3"/>
                    <a:pt x="42" y="4"/>
                  </a:cubicBezTo>
                  <a:cubicBezTo>
                    <a:pt x="42" y="4"/>
                    <a:pt x="41" y="4"/>
                    <a:pt x="41" y="4"/>
                  </a:cubicBezTo>
                  <a:cubicBezTo>
                    <a:pt x="41" y="5"/>
                    <a:pt x="41" y="5"/>
                    <a:pt x="40" y="5"/>
                  </a:cubicBezTo>
                  <a:cubicBezTo>
                    <a:pt x="40" y="5"/>
                    <a:pt x="39" y="5"/>
                    <a:pt x="38" y="6"/>
                  </a:cubicBezTo>
                  <a:cubicBezTo>
                    <a:pt x="38" y="6"/>
                    <a:pt x="37" y="6"/>
                    <a:pt x="36" y="7"/>
                  </a:cubicBezTo>
                  <a:cubicBezTo>
                    <a:pt x="36" y="7"/>
                    <a:pt x="36" y="7"/>
                    <a:pt x="35" y="7"/>
                  </a:cubicBezTo>
                  <a:cubicBezTo>
                    <a:pt x="35" y="7"/>
                    <a:pt x="35" y="7"/>
                    <a:pt x="35" y="7"/>
                  </a:cubicBezTo>
                  <a:cubicBezTo>
                    <a:pt x="34" y="7"/>
                    <a:pt x="34" y="7"/>
                    <a:pt x="34" y="7"/>
                  </a:cubicBezTo>
                  <a:cubicBezTo>
                    <a:pt x="34" y="7"/>
                    <a:pt x="34" y="7"/>
                    <a:pt x="34" y="7"/>
                  </a:cubicBezTo>
                  <a:cubicBezTo>
                    <a:pt x="34" y="7"/>
                    <a:pt x="33" y="7"/>
                    <a:pt x="33" y="8"/>
                  </a:cubicBezTo>
                  <a:cubicBezTo>
                    <a:pt x="33" y="8"/>
                    <a:pt x="33" y="8"/>
                    <a:pt x="33" y="8"/>
                  </a:cubicBezTo>
                  <a:cubicBezTo>
                    <a:pt x="33" y="8"/>
                    <a:pt x="33" y="8"/>
                    <a:pt x="33" y="8"/>
                  </a:cubicBezTo>
                  <a:cubicBezTo>
                    <a:pt x="33" y="8"/>
                    <a:pt x="33" y="8"/>
                    <a:pt x="33" y="8"/>
                  </a:cubicBezTo>
                  <a:cubicBezTo>
                    <a:pt x="33" y="8"/>
                    <a:pt x="33" y="8"/>
                    <a:pt x="33" y="8"/>
                  </a:cubicBezTo>
                  <a:cubicBezTo>
                    <a:pt x="33" y="8"/>
                    <a:pt x="33" y="8"/>
                    <a:pt x="33" y="8"/>
                  </a:cubicBezTo>
                  <a:cubicBezTo>
                    <a:pt x="33" y="8"/>
                    <a:pt x="33" y="8"/>
                    <a:pt x="33" y="8"/>
                  </a:cubicBezTo>
                  <a:cubicBezTo>
                    <a:pt x="32" y="8"/>
                    <a:pt x="32" y="8"/>
                    <a:pt x="31" y="8"/>
                  </a:cubicBezTo>
                  <a:cubicBezTo>
                    <a:pt x="30" y="8"/>
                    <a:pt x="30" y="8"/>
                    <a:pt x="29" y="8"/>
                  </a:cubicBezTo>
                  <a:cubicBezTo>
                    <a:pt x="28" y="8"/>
                    <a:pt x="28" y="8"/>
                    <a:pt x="28" y="8"/>
                  </a:cubicBezTo>
                  <a:cubicBezTo>
                    <a:pt x="27" y="8"/>
                    <a:pt x="27" y="8"/>
                    <a:pt x="27" y="8"/>
                  </a:cubicBezTo>
                  <a:cubicBezTo>
                    <a:pt x="27" y="8"/>
                    <a:pt x="27" y="8"/>
                    <a:pt x="27" y="8"/>
                  </a:cubicBezTo>
                  <a:cubicBezTo>
                    <a:pt x="27" y="8"/>
                    <a:pt x="27" y="8"/>
                    <a:pt x="27" y="8"/>
                  </a:cubicBezTo>
                  <a:cubicBezTo>
                    <a:pt x="26" y="8"/>
                    <a:pt x="26" y="8"/>
                    <a:pt x="26" y="8"/>
                  </a:cubicBezTo>
                  <a:cubicBezTo>
                    <a:pt x="26" y="8"/>
                    <a:pt x="26" y="8"/>
                    <a:pt x="26" y="8"/>
                  </a:cubicBezTo>
                  <a:cubicBezTo>
                    <a:pt x="26" y="8"/>
                    <a:pt x="26" y="8"/>
                    <a:pt x="26" y="8"/>
                  </a:cubicBezTo>
                  <a:cubicBezTo>
                    <a:pt x="26" y="8"/>
                    <a:pt x="26" y="8"/>
                    <a:pt x="26" y="8"/>
                  </a:cubicBezTo>
                  <a:cubicBezTo>
                    <a:pt x="26" y="8"/>
                    <a:pt x="26" y="8"/>
                    <a:pt x="26" y="8"/>
                  </a:cubicBezTo>
                  <a:cubicBezTo>
                    <a:pt x="26" y="8"/>
                    <a:pt x="26" y="8"/>
                    <a:pt x="26" y="8"/>
                  </a:cubicBezTo>
                  <a:cubicBezTo>
                    <a:pt x="26" y="8"/>
                    <a:pt x="26" y="8"/>
                    <a:pt x="25" y="8"/>
                  </a:cubicBezTo>
                  <a:cubicBezTo>
                    <a:pt x="25" y="8"/>
                    <a:pt x="25" y="9"/>
                    <a:pt x="24" y="9"/>
                  </a:cubicBezTo>
                  <a:cubicBezTo>
                    <a:pt x="24" y="9"/>
                    <a:pt x="23" y="9"/>
                    <a:pt x="23" y="9"/>
                  </a:cubicBezTo>
                  <a:cubicBezTo>
                    <a:pt x="23" y="9"/>
                    <a:pt x="22" y="9"/>
                    <a:pt x="22" y="9"/>
                  </a:cubicBezTo>
                  <a:cubicBezTo>
                    <a:pt x="21" y="10"/>
                    <a:pt x="20" y="10"/>
                    <a:pt x="20" y="10"/>
                  </a:cubicBezTo>
                  <a:cubicBezTo>
                    <a:pt x="19" y="11"/>
                    <a:pt x="18" y="11"/>
                    <a:pt x="17" y="11"/>
                  </a:cubicBezTo>
                  <a:cubicBezTo>
                    <a:pt x="17" y="11"/>
                    <a:pt x="16" y="12"/>
                    <a:pt x="15" y="12"/>
                  </a:cubicBezTo>
                  <a:cubicBezTo>
                    <a:pt x="14" y="13"/>
                    <a:pt x="13" y="13"/>
                    <a:pt x="11" y="14"/>
                  </a:cubicBezTo>
                  <a:cubicBezTo>
                    <a:pt x="11" y="14"/>
                    <a:pt x="11" y="14"/>
                    <a:pt x="11" y="14"/>
                  </a:cubicBezTo>
                  <a:cubicBezTo>
                    <a:pt x="11" y="14"/>
                    <a:pt x="10" y="14"/>
                    <a:pt x="10" y="14"/>
                  </a:cubicBezTo>
                  <a:cubicBezTo>
                    <a:pt x="10" y="14"/>
                    <a:pt x="10" y="14"/>
                    <a:pt x="10" y="14"/>
                  </a:cubicBezTo>
                  <a:cubicBezTo>
                    <a:pt x="9" y="14"/>
                    <a:pt x="9" y="14"/>
                    <a:pt x="9" y="14"/>
                  </a:cubicBezTo>
                  <a:cubicBezTo>
                    <a:pt x="9" y="14"/>
                    <a:pt x="9" y="14"/>
                    <a:pt x="9" y="14"/>
                  </a:cubicBezTo>
                  <a:cubicBezTo>
                    <a:pt x="9" y="14"/>
                    <a:pt x="9" y="14"/>
                    <a:pt x="9" y="14"/>
                  </a:cubicBezTo>
                  <a:cubicBezTo>
                    <a:pt x="8" y="14"/>
                    <a:pt x="8" y="14"/>
                    <a:pt x="8" y="14"/>
                  </a:cubicBezTo>
                  <a:cubicBezTo>
                    <a:pt x="8" y="14"/>
                    <a:pt x="8" y="14"/>
                    <a:pt x="8" y="14"/>
                  </a:cubicBezTo>
                  <a:cubicBezTo>
                    <a:pt x="8" y="14"/>
                    <a:pt x="8" y="14"/>
                    <a:pt x="8" y="14"/>
                  </a:cubicBezTo>
                  <a:cubicBezTo>
                    <a:pt x="8" y="14"/>
                    <a:pt x="8" y="14"/>
                    <a:pt x="7" y="14"/>
                  </a:cubicBezTo>
                  <a:cubicBezTo>
                    <a:pt x="6" y="14"/>
                    <a:pt x="5" y="14"/>
                    <a:pt x="4" y="15"/>
                  </a:cubicBezTo>
                  <a:cubicBezTo>
                    <a:pt x="3" y="15"/>
                    <a:pt x="3" y="15"/>
                    <a:pt x="2" y="15"/>
                  </a:cubicBezTo>
                  <a:cubicBezTo>
                    <a:pt x="2" y="15"/>
                    <a:pt x="1" y="16"/>
                    <a:pt x="1" y="16"/>
                  </a:cubicBezTo>
                  <a:cubicBezTo>
                    <a:pt x="1" y="16"/>
                    <a:pt x="1" y="16"/>
                    <a:pt x="1" y="16"/>
                  </a:cubicBezTo>
                  <a:cubicBezTo>
                    <a:pt x="0" y="16"/>
                    <a:pt x="0" y="16"/>
                    <a:pt x="0" y="16"/>
                  </a:cubicBezTo>
                  <a:close/>
                </a:path>
              </a:pathLst>
            </a:custGeom>
            <a:solidFill>
              <a:srgbClr val="38B98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 name="Freeform 80732">
              <a:extLst>
                <a:ext uri="{FF2B5EF4-FFF2-40B4-BE49-F238E27FC236}">
                  <a16:creationId xmlns:a16="http://schemas.microsoft.com/office/drawing/2014/main" id="{0E33B67D-E989-10B9-4672-DF7421A5DFB1}"/>
                </a:ext>
              </a:extLst>
            </p:cNvPr>
            <p:cNvSpPr>
              <a:spLocks/>
            </p:cNvSpPr>
            <p:nvPr/>
          </p:nvSpPr>
          <p:spPr bwMode="auto">
            <a:xfrm>
              <a:off x="10403794" y="7988496"/>
              <a:ext cx="278325" cy="759071"/>
            </a:xfrm>
            <a:custGeom>
              <a:avLst/>
              <a:gdLst>
                <a:gd name="T0" fmla="*/ 0 w 9"/>
                <a:gd name="T1" fmla="*/ 0 h 23"/>
                <a:gd name="T2" fmla="*/ 1 w 9"/>
                <a:gd name="T3" fmla="*/ 1 h 23"/>
                <a:gd name="T4" fmla="*/ 3 w 9"/>
                <a:gd name="T5" fmla="*/ 5 h 23"/>
                <a:gd name="T6" fmla="*/ 3 w 9"/>
                <a:gd name="T7" fmla="*/ 8 h 23"/>
                <a:gd name="T8" fmla="*/ 3 w 9"/>
                <a:gd name="T9" fmla="*/ 9 h 23"/>
                <a:gd name="T10" fmla="*/ 3 w 9"/>
                <a:gd name="T11" fmla="*/ 9 h 23"/>
                <a:gd name="T12" fmla="*/ 3 w 9"/>
                <a:gd name="T13" fmla="*/ 9 h 23"/>
                <a:gd name="T14" fmla="*/ 3 w 9"/>
                <a:gd name="T15" fmla="*/ 9 h 23"/>
                <a:gd name="T16" fmla="*/ 4 w 9"/>
                <a:gd name="T17" fmla="*/ 12 h 23"/>
                <a:gd name="T18" fmla="*/ 5 w 9"/>
                <a:gd name="T19" fmla="*/ 14 h 23"/>
                <a:gd name="T20" fmla="*/ 6 w 9"/>
                <a:gd name="T21" fmla="*/ 16 h 23"/>
                <a:gd name="T22" fmla="*/ 6 w 9"/>
                <a:gd name="T23" fmla="*/ 17 h 23"/>
                <a:gd name="T24" fmla="*/ 6 w 9"/>
                <a:gd name="T25" fmla="*/ 17 h 23"/>
                <a:gd name="T26" fmla="*/ 6 w 9"/>
                <a:gd name="T27" fmla="*/ 17 h 23"/>
                <a:gd name="T28" fmla="*/ 6 w 9"/>
                <a:gd name="T29" fmla="*/ 18 h 23"/>
                <a:gd name="T30" fmla="*/ 6 w 9"/>
                <a:gd name="T31" fmla="*/ 18 h 23"/>
                <a:gd name="T32" fmla="*/ 7 w 9"/>
                <a:gd name="T33" fmla="*/ 19 h 23"/>
                <a:gd name="T34" fmla="*/ 7 w 9"/>
                <a:gd name="T35" fmla="*/ 20 h 23"/>
                <a:gd name="T36" fmla="*/ 8 w 9"/>
                <a:gd name="T37" fmla="*/ 22 h 23"/>
                <a:gd name="T38" fmla="*/ 9 w 9"/>
                <a:gd name="T39" fmla="*/ 23 h 23"/>
                <a:gd name="T40" fmla="*/ 8 w 9"/>
                <a:gd name="T41" fmla="*/ 23 h 23"/>
                <a:gd name="T42" fmla="*/ 6 w 9"/>
                <a:gd name="T43" fmla="*/ 21 h 23"/>
                <a:gd name="T44" fmla="*/ 5 w 9"/>
                <a:gd name="T45" fmla="*/ 20 h 23"/>
                <a:gd name="T46" fmla="*/ 5 w 9"/>
                <a:gd name="T47" fmla="*/ 19 h 23"/>
                <a:gd name="T48" fmla="*/ 5 w 9"/>
                <a:gd name="T49" fmla="*/ 19 h 23"/>
                <a:gd name="T50" fmla="*/ 4 w 9"/>
                <a:gd name="T51" fmla="*/ 18 h 23"/>
                <a:gd name="T52" fmla="*/ 4 w 9"/>
                <a:gd name="T53" fmla="*/ 18 h 23"/>
                <a:gd name="T54" fmla="*/ 4 w 9"/>
                <a:gd name="T55" fmla="*/ 18 h 23"/>
                <a:gd name="T56" fmla="*/ 4 w 9"/>
                <a:gd name="T57" fmla="*/ 18 h 23"/>
                <a:gd name="T58" fmla="*/ 4 w 9"/>
                <a:gd name="T59" fmla="*/ 16 h 23"/>
                <a:gd name="T60" fmla="*/ 4 w 9"/>
                <a:gd name="T61" fmla="*/ 13 h 23"/>
                <a:gd name="T62" fmla="*/ 2 w 9"/>
                <a:gd name="T63" fmla="*/ 10 h 23"/>
                <a:gd name="T64" fmla="*/ 2 w 9"/>
                <a:gd name="T65" fmla="*/ 9 h 23"/>
                <a:gd name="T66" fmla="*/ 2 w 9"/>
                <a:gd name="T67" fmla="*/ 8 h 23"/>
                <a:gd name="T68" fmla="*/ 1 w 9"/>
                <a:gd name="T69" fmla="*/ 6 h 23"/>
                <a:gd name="T70" fmla="*/ 0 w 9"/>
                <a:gd name="T71" fmla="*/ 1 h 23"/>
                <a:gd name="T72" fmla="*/ 0 w 9"/>
                <a:gd name="T73"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 h="23">
                  <a:moveTo>
                    <a:pt x="0" y="0"/>
                  </a:moveTo>
                  <a:cubicBezTo>
                    <a:pt x="0" y="0"/>
                    <a:pt x="0" y="0"/>
                    <a:pt x="0" y="0"/>
                  </a:cubicBezTo>
                  <a:cubicBezTo>
                    <a:pt x="0" y="0"/>
                    <a:pt x="0" y="0"/>
                    <a:pt x="0" y="0"/>
                  </a:cubicBezTo>
                  <a:cubicBezTo>
                    <a:pt x="1" y="1"/>
                    <a:pt x="1" y="1"/>
                    <a:pt x="1" y="1"/>
                  </a:cubicBezTo>
                  <a:cubicBezTo>
                    <a:pt x="1" y="2"/>
                    <a:pt x="2" y="3"/>
                    <a:pt x="2" y="4"/>
                  </a:cubicBezTo>
                  <a:cubicBezTo>
                    <a:pt x="2" y="4"/>
                    <a:pt x="2" y="5"/>
                    <a:pt x="3" y="5"/>
                  </a:cubicBezTo>
                  <a:cubicBezTo>
                    <a:pt x="3" y="6"/>
                    <a:pt x="3" y="7"/>
                    <a:pt x="3" y="8"/>
                  </a:cubicBezTo>
                  <a:cubicBezTo>
                    <a:pt x="3" y="8"/>
                    <a:pt x="3" y="8"/>
                    <a:pt x="3" y="8"/>
                  </a:cubicBezTo>
                  <a:cubicBezTo>
                    <a:pt x="3" y="8"/>
                    <a:pt x="3" y="8"/>
                    <a:pt x="3" y="8"/>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10"/>
                  </a:cubicBezTo>
                  <a:cubicBezTo>
                    <a:pt x="3" y="10"/>
                    <a:pt x="3" y="11"/>
                    <a:pt x="4" y="12"/>
                  </a:cubicBezTo>
                  <a:cubicBezTo>
                    <a:pt x="4" y="12"/>
                    <a:pt x="4" y="13"/>
                    <a:pt x="4" y="13"/>
                  </a:cubicBezTo>
                  <a:cubicBezTo>
                    <a:pt x="4" y="13"/>
                    <a:pt x="4" y="14"/>
                    <a:pt x="5" y="14"/>
                  </a:cubicBezTo>
                  <a:cubicBezTo>
                    <a:pt x="5" y="14"/>
                    <a:pt x="5" y="15"/>
                    <a:pt x="5" y="15"/>
                  </a:cubicBezTo>
                  <a:cubicBezTo>
                    <a:pt x="5" y="16"/>
                    <a:pt x="6" y="16"/>
                    <a:pt x="6" y="16"/>
                  </a:cubicBezTo>
                  <a:cubicBezTo>
                    <a:pt x="6" y="17"/>
                    <a:pt x="6" y="17"/>
                    <a:pt x="6" y="17"/>
                  </a:cubicBezTo>
                  <a:cubicBezTo>
                    <a:pt x="6" y="17"/>
                    <a:pt x="6" y="17"/>
                    <a:pt x="6" y="17"/>
                  </a:cubicBezTo>
                  <a:cubicBezTo>
                    <a:pt x="6" y="17"/>
                    <a:pt x="6" y="17"/>
                    <a:pt x="6" y="17"/>
                  </a:cubicBezTo>
                  <a:cubicBezTo>
                    <a:pt x="6" y="17"/>
                    <a:pt x="6" y="17"/>
                    <a:pt x="6" y="17"/>
                  </a:cubicBezTo>
                  <a:cubicBezTo>
                    <a:pt x="6" y="17"/>
                    <a:pt x="6" y="17"/>
                    <a:pt x="6" y="17"/>
                  </a:cubicBezTo>
                  <a:cubicBezTo>
                    <a:pt x="6" y="17"/>
                    <a:pt x="6" y="17"/>
                    <a:pt x="6" y="17"/>
                  </a:cubicBezTo>
                  <a:cubicBezTo>
                    <a:pt x="6" y="17"/>
                    <a:pt x="6" y="17"/>
                    <a:pt x="6" y="17"/>
                  </a:cubicBezTo>
                  <a:cubicBezTo>
                    <a:pt x="6" y="18"/>
                    <a:pt x="6" y="18"/>
                    <a:pt x="6" y="18"/>
                  </a:cubicBezTo>
                  <a:cubicBezTo>
                    <a:pt x="6" y="18"/>
                    <a:pt x="6" y="18"/>
                    <a:pt x="6" y="18"/>
                  </a:cubicBezTo>
                  <a:cubicBezTo>
                    <a:pt x="6" y="18"/>
                    <a:pt x="6" y="18"/>
                    <a:pt x="6" y="18"/>
                  </a:cubicBezTo>
                  <a:cubicBezTo>
                    <a:pt x="6" y="18"/>
                    <a:pt x="6" y="18"/>
                    <a:pt x="7" y="19"/>
                  </a:cubicBezTo>
                  <a:cubicBezTo>
                    <a:pt x="7" y="19"/>
                    <a:pt x="7" y="19"/>
                    <a:pt x="7" y="19"/>
                  </a:cubicBezTo>
                  <a:cubicBezTo>
                    <a:pt x="7" y="19"/>
                    <a:pt x="7" y="19"/>
                    <a:pt x="7" y="19"/>
                  </a:cubicBezTo>
                  <a:cubicBezTo>
                    <a:pt x="7" y="20"/>
                    <a:pt x="7" y="20"/>
                    <a:pt x="7" y="20"/>
                  </a:cubicBezTo>
                  <a:cubicBezTo>
                    <a:pt x="7" y="20"/>
                    <a:pt x="7" y="20"/>
                    <a:pt x="8" y="21"/>
                  </a:cubicBezTo>
                  <a:cubicBezTo>
                    <a:pt x="8" y="21"/>
                    <a:pt x="8" y="22"/>
                    <a:pt x="8" y="22"/>
                  </a:cubicBezTo>
                  <a:cubicBezTo>
                    <a:pt x="8" y="22"/>
                    <a:pt x="8" y="22"/>
                    <a:pt x="9" y="23"/>
                  </a:cubicBezTo>
                  <a:cubicBezTo>
                    <a:pt x="9" y="23"/>
                    <a:pt x="9" y="23"/>
                    <a:pt x="9" y="23"/>
                  </a:cubicBezTo>
                  <a:cubicBezTo>
                    <a:pt x="9" y="23"/>
                    <a:pt x="9" y="23"/>
                    <a:pt x="9" y="23"/>
                  </a:cubicBezTo>
                  <a:cubicBezTo>
                    <a:pt x="9" y="23"/>
                    <a:pt x="8" y="23"/>
                    <a:pt x="8" y="23"/>
                  </a:cubicBezTo>
                  <a:cubicBezTo>
                    <a:pt x="7" y="22"/>
                    <a:pt x="7" y="22"/>
                    <a:pt x="7" y="22"/>
                  </a:cubicBezTo>
                  <a:cubicBezTo>
                    <a:pt x="6" y="22"/>
                    <a:pt x="6" y="21"/>
                    <a:pt x="6" y="21"/>
                  </a:cubicBezTo>
                  <a:cubicBezTo>
                    <a:pt x="6" y="21"/>
                    <a:pt x="6" y="21"/>
                    <a:pt x="5" y="20"/>
                  </a:cubicBezTo>
                  <a:cubicBezTo>
                    <a:pt x="5" y="20"/>
                    <a:pt x="5" y="20"/>
                    <a:pt x="5" y="20"/>
                  </a:cubicBezTo>
                  <a:cubicBezTo>
                    <a:pt x="5" y="20"/>
                    <a:pt x="5" y="20"/>
                    <a:pt x="5" y="20"/>
                  </a:cubicBezTo>
                  <a:cubicBezTo>
                    <a:pt x="5" y="20"/>
                    <a:pt x="5" y="19"/>
                    <a:pt x="5" y="19"/>
                  </a:cubicBezTo>
                  <a:cubicBezTo>
                    <a:pt x="5" y="19"/>
                    <a:pt x="5" y="19"/>
                    <a:pt x="5" y="19"/>
                  </a:cubicBezTo>
                  <a:cubicBezTo>
                    <a:pt x="5" y="19"/>
                    <a:pt x="5" y="19"/>
                    <a:pt x="5" y="19"/>
                  </a:cubicBezTo>
                  <a:cubicBezTo>
                    <a:pt x="4" y="19"/>
                    <a:pt x="4" y="19"/>
                    <a:pt x="4" y="19"/>
                  </a:cubicBezTo>
                  <a:cubicBezTo>
                    <a:pt x="4"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4" y="17"/>
                    <a:pt x="4" y="17"/>
                    <a:pt x="4" y="17"/>
                  </a:cubicBezTo>
                  <a:cubicBezTo>
                    <a:pt x="4" y="16"/>
                    <a:pt x="4" y="16"/>
                    <a:pt x="4" y="16"/>
                  </a:cubicBezTo>
                  <a:cubicBezTo>
                    <a:pt x="4" y="15"/>
                    <a:pt x="4" y="15"/>
                    <a:pt x="4" y="15"/>
                  </a:cubicBezTo>
                  <a:cubicBezTo>
                    <a:pt x="4" y="14"/>
                    <a:pt x="4" y="14"/>
                    <a:pt x="4" y="13"/>
                  </a:cubicBezTo>
                  <a:cubicBezTo>
                    <a:pt x="3" y="13"/>
                    <a:pt x="3" y="13"/>
                    <a:pt x="3" y="12"/>
                  </a:cubicBezTo>
                  <a:cubicBezTo>
                    <a:pt x="3" y="12"/>
                    <a:pt x="2" y="11"/>
                    <a:pt x="2" y="10"/>
                  </a:cubicBezTo>
                  <a:cubicBezTo>
                    <a:pt x="2" y="10"/>
                    <a:pt x="2" y="9"/>
                    <a:pt x="2" y="9"/>
                  </a:cubicBezTo>
                  <a:cubicBezTo>
                    <a:pt x="2" y="9"/>
                    <a:pt x="2" y="9"/>
                    <a:pt x="2" y="9"/>
                  </a:cubicBezTo>
                  <a:cubicBezTo>
                    <a:pt x="2" y="9"/>
                    <a:pt x="2" y="9"/>
                    <a:pt x="2" y="9"/>
                  </a:cubicBezTo>
                  <a:cubicBezTo>
                    <a:pt x="2" y="8"/>
                    <a:pt x="2" y="8"/>
                    <a:pt x="2" y="8"/>
                  </a:cubicBezTo>
                  <a:cubicBezTo>
                    <a:pt x="2" y="8"/>
                    <a:pt x="2" y="8"/>
                    <a:pt x="2" y="8"/>
                  </a:cubicBezTo>
                  <a:cubicBezTo>
                    <a:pt x="2" y="7"/>
                    <a:pt x="1" y="7"/>
                    <a:pt x="1" y="6"/>
                  </a:cubicBezTo>
                  <a:cubicBezTo>
                    <a:pt x="1" y="5"/>
                    <a:pt x="1" y="5"/>
                    <a:pt x="1" y="4"/>
                  </a:cubicBezTo>
                  <a:cubicBezTo>
                    <a:pt x="1" y="3"/>
                    <a:pt x="1" y="2"/>
                    <a:pt x="0" y="1"/>
                  </a:cubicBezTo>
                  <a:cubicBezTo>
                    <a:pt x="0" y="1"/>
                    <a:pt x="0" y="1"/>
                    <a:pt x="0" y="1"/>
                  </a:cubicBezTo>
                  <a:cubicBezTo>
                    <a:pt x="0" y="0"/>
                    <a:pt x="0" y="0"/>
                    <a:pt x="0" y="0"/>
                  </a:cubicBezTo>
                  <a:cubicBezTo>
                    <a:pt x="0" y="0"/>
                    <a:pt x="0" y="0"/>
                    <a:pt x="0" y="0"/>
                  </a:cubicBezTo>
                  <a:close/>
                </a:path>
              </a:pathLst>
            </a:custGeom>
            <a:solidFill>
              <a:srgbClr val="38B98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 name="Freeform 80733">
              <a:extLst>
                <a:ext uri="{FF2B5EF4-FFF2-40B4-BE49-F238E27FC236}">
                  <a16:creationId xmlns:a16="http://schemas.microsoft.com/office/drawing/2014/main" id="{62676EFA-972A-6B1E-5C10-4D1872D1D0B5}"/>
                </a:ext>
              </a:extLst>
            </p:cNvPr>
            <p:cNvSpPr>
              <a:spLocks/>
            </p:cNvSpPr>
            <p:nvPr/>
          </p:nvSpPr>
          <p:spPr bwMode="auto">
            <a:xfrm>
              <a:off x="10732720" y="7836684"/>
              <a:ext cx="455440" cy="556651"/>
            </a:xfrm>
            <a:custGeom>
              <a:avLst/>
              <a:gdLst>
                <a:gd name="T0" fmla="*/ 0 w 14"/>
                <a:gd name="T1" fmla="*/ 0 h 17"/>
                <a:gd name="T2" fmla="*/ 0 w 14"/>
                <a:gd name="T3" fmla="*/ 0 h 17"/>
                <a:gd name="T4" fmla="*/ 0 w 14"/>
                <a:gd name="T5" fmla="*/ 0 h 17"/>
                <a:gd name="T6" fmla="*/ 1 w 14"/>
                <a:gd name="T7" fmla="*/ 0 h 17"/>
                <a:gd name="T8" fmla="*/ 2 w 14"/>
                <a:gd name="T9" fmla="*/ 2 h 17"/>
                <a:gd name="T10" fmla="*/ 3 w 14"/>
                <a:gd name="T11" fmla="*/ 4 h 17"/>
                <a:gd name="T12" fmla="*/ 5 w 14"/>
                <a:gd name="T13" fmla="*/ 5 h 17"/>
                <a:gd name="T14" fmla="*/ 5 w 14"/>
                <a:gd name="T15" fmla="*/ 6 h 17"/>
                <a:gd name="T16" fmla="*/ 5 w 14"/>
                <a:gd name="T17" fmla="*/ 6 h 17"/>
                <a:gd name="T18" fmla="*/ 5 w 14"/>
                <a:gd name="T19" fmla="*/ 6 h 17"/>
                <a:gd name="T20" fmla="*/ 5 w 14"/>
                <a:gd name="T21" fmla="*/ 6 h 17"/>
                <a:gd name="T22" fmla="*/ 5 w 14"/>
                <a:gd name="T23" fmla="*/ 6 h 17"/>
                <a:gd name="T24" fmla="*/ 5 w 14"/>
                <a:gd name="T25" fmla="*/ 7 h 17"/>
                <a:gd name="T26" fmla="*/ 5 w 14"/>
                <a:gd name="T27" fmla="*/ 7 h 17"/>
                <a:gd name="T28" fmla="*/ 5 w 14"/>
                <a:gd name="T29" fmla="*/ 7 h 17"/>
                <a:gd name="T30" fmla="*/ 6 w 14"/>
                <a:gd name="T31" fmla="*/ 9 h 17"/>
                <a:gd name="T32" fmla="*/ 7 w 14"/>
                <a:gd name="T33" fmla="*/ 10 h 17"/>
                <a:gd name="T34" fmla="*/ 8 w 14"/>
                <a:gd name="T35" fmla="*/ 10 h 17"/>
                <a:gd name="T36" fmla="*/ 9 w 14"/>
                <a:gd name="T37" fmla="*/ 11 h 17"/>
                <a:gd name="T38" fmla="*/ 9 w 14"/>
                <a:gd name="T39" fmla="*/ 11 h 17"/>
                <a:gd name="T40" fmla="*/ 9 w 14"/>
                <a:gd name="T41" fmla="*/ 11 h 17"/>
                <a:gd name="T42" fmla="*/ 9 w 14"/>
                <a:gd name="T43" fmla="*/ 11 h 17"/>
                <a:gd name="T44" fmla="*/ 9 w 14"/>
                <a:gd name="T45" fmla="*/ 12 h 17"/>
                <a:gd name="T46" fmla="*/ 11 w 14"/>
                <a:gd name="T47" fmla="*/ 13 h 17"/>
                <a:gd name="T48" fmla="*/ 12 w 14"/>
                <a:gd name="T49" fmla="*/ 14 h 17"/>
                <a:gd name="T50" fmla="*/ 13 w 14"/>
                <a:gd name="T51" fmla="*/ 15 h 17"/>
                <a:gd name="T52" fmla="*/ 13 w 14"/>
                <a:gd name="T53" fmla="*/ 16 h 17"/>
                <a:gd name="T54" fmla="*/ 14 w 14"/>
                <a:gd name="T55" fmla="*/ 17 h 17"/>
                <a:gd name="T56" fmla="*/ 14 w 14"/>
                <a:gd name="T57" fmla="*/ 17 h 17"/>
                <a:gd name="T58" fmla="*/ 14 w 14"/>
                <a:gd name="T59" fmla="*/ 17 h 17"/>
                <a:gd name="T60" fmla="*/ 14 w 14"/>
                <a:gd name="T61" fmla="*/ 17 h 17"/>
                <a:gd name="T62" fmla="*/ 14 w 14"/>
                <a:gd name="T63" fmla="*/ 17 h 17"/>
                <a:gd name="T64" fmla="*/ 14 w 14"/>
                <a:gd name="T65" fmla="*/ 17 h 17"/>
                <a:gd name="T66" fmla="*/ 13 w 14"/>
                <a:gd name="T67" fmla="*/ 17 h 17"/>
                <a:gd name="T68" fmla="*/ 12 w 14"/>
                <a:gd name="T69" fmla="*/ 16 h 17"/>
                <a:gd name="T70" fmla="*/ 11 w 14"/>
                <a:gd name="T71" fmla="*/ 16 h 17"/>
                <a:gd name="T72" fmla="*/ 9 w 14"/>
                <a:gd name="T73" fmla="*/ 14 h 17"/>
                <a:gd name="T74" fmla="*/ 8 w 14"/>
                <a:gd name="T75" fmla="*/ 13 h 17"/>
                <a:gd name="T76" fmla="*/ 8 w 14"/>
                <a:gd name="T77" fmla="*/ 13 h 17"/>
                <a:gd name="T78" fmla="*/ 8 w 14"/>
                <a:gd name="T79" fmla="*/ 12 h 17"/>
                <a:gd name="T80" fmla="*/ 8 w 14"/>
                <a:gd name="T81" fmla="*/ 12 h 17"/>
                <a:gd name="T82" fmla="*/ 8 w 14"/>
                <a:gd name="T83" fmla="*/ 12 h 17"/>
                <a:gd name="T84" fmla="*/ 7 w 14"/>
                <a:gd name="T85" fmla="*/ 11 h 17"/>
                <a:gd name="T86" fmla="*/ 6 w 14"/>
                <a:gd name="T87" fmla="*/ 10 h 17"/>
                <a:gd name="T88" fmla="*/ 6 w 14"/>
                <a:gd name="T89" fmla="*/ 9 h 17"/>
                <a:gd name="T90" fmla="*/ 4 w 14"/>
                <a:gd name="T91" fmla="*/ 8 h 17"/>
                <a:gd name="T92" fmla="*/ 4 w 14"/>
                <a:gd name="T93" fmla="*/ 8 h 17"/>
                <a:gd name="T94" fmla="*/ 4 w 14"/>
                <a:gd name="T95" fmla="*/ 7 h 17"/>
                <a:gd name="T96" fmla="*/ 4 w 14"/>
                <a:gd name="T97" fmla="*/ 7 h 17"/>
                <a:gd name="T98" fmla="*/ 4 w 14"/>
                <a:gd name="T99" fmla="*/ 7 h 17"/>
                <a:gd name="T100" fmla="*/ 4 w 14"/>
                <a:gd name="T101" fmla="*/ 7 h 17"/>
                <a:gd name="T102" fmla="*/ 4 w 14"/>
                <a:gd name="T103" fmla="*/ 7 h 17"/>
                <a:gd name="T104" fmla="*/ 4 w 14"/>
                <a:gd name="T105" fmla="*/ 7 h 17"/>
                <a:gd name="T106" fmla="*/ 3 w 14"/>
                <a:gd name="T107" fmla="*/ 7 h 17"/>
                <a:gd name="T108" fmla="*/ 3 w 14"/>
                <a:gd name="T109" fmla="*/ 6 h 17"/>
                <a:gd name="T110" fmla="*/ 3 w 14"/>
                <a:gd name="T111" fmla="*/ 6 h 17"/>
                <a:gd name="T112" fmla="*/ 2 w 14"/>
                <a:gd name="T113" fmla="*/ 4 h 17"/>
                <a:gd name="T114" fmla="*/ 2 w 14"/>
                <a:gd name="T115" fmla="*/ 3 h 17"/>
                <a:gd name="T116" fmla="*/ 0 w 14"/>
                <a:gd name="T117" fmla="*/ 1 h 17"/>
                <a:gd name="T118" fmla="*/ 0 w 14"/>
                <a:gd name="T119" fmla="*/ 0 h 17"/>
                <a:gd name="T120" fmla="*/ 0 w 14"/>
                <a:gd name="T121" fmla="*/ 0 h 17"/>
                <a:gd name="T122" fmla="*/ 0 w 14"/>
                <a:gd name="T123"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4" h="17">
                  <a:moveTo>
                    <a:pt x="0" y="0"/>
                  </a:moveTo>
                  <a:cubicBezTo>
                    <a:pt x="0" y="0"/>
                    <a:pt x="0" y="0"/>
                    <a:pt x="0" y="0"/>
                  </a:cubicBezTo>
                  <a:cubicBezTo>
                    <a:pt x="0" y="0"/>
                    <a:pt x="0" y="0"/>
                    <a:pt x="0" y="0"/>
                  </a:cubicBezTo>
                  <a:cubicBezTo>
                    <a:pt x="0" y="0"/>
                    <a:pt x="0" y="0"/>
                    <a:pt x="1" y="0"/>
                  </a:cubicBezTo>
                  <a:cubicBezTo>
                    <a:pt x="1" y="1"/>
                    <a:pt x="2" y="1"/>
                    <a:pt x="2" y="2"/>
                  </a:cubicBezTo>
                  <a:cubicBezTo>
                    <a:pt x="3" y="3"/>
                    <a:pt x="3" y="3"/>
                    <a:pt x="3" y="4"/>
                  </a:cubicBezTo>
                  <a:cubicBezTo>
                    <a:pt x="4" y="4"/>
                    <a:pt x="4" y="5"/>
                    <a:pt x="5" y="5"/>
                  </a:cubicBezTo>
                  <a:cubicBezTo>
                    <a:pt x="5" y="5"/>
                    <a:pt x="5" y="5"/>
                    <a:pt x="5" y="6"/>
                  </a:cubicBezTo>
                  <a:cubicBezTo>
                    <a:pt x="5" y="6"/>
                    <a:pt x="5" y="6"/>
                    <a:pt x="5" y="6"/>
                  </a:cubicBezTo>
                  <a:cubicBezTo>
                    <a:pt x="5" y="6"/>
                    <a:pt x="5" y="6"/>
                    <a:pt x="5" y="6"/>
                  </a:cubicBezTo>
                  <a:cubicBezTo>
                    <a:pt x="5" y="6"/>
                    <a:pt x="5" y="6"/>
                    <a:pt x="5" y="6"/>
                  </a:cubicBezTo>
                  <a:cubicBezTo>
                    <a:pt x="5" y="6"/>
                    <a:pt x="5" y="6"/>
                    <a:pt x="5" y="6"/>
                  </a:cubicBezTo>
                  <a:cubicBezTo>
                    <a:pt x="5" y="7"/>
                    <a:pt x="5" y="7"/>
                    <a:pt x="5" y="7"/>
                  </a:cubicBezTo>
                  <a:cubicBezTo>
                    <a:pt x="5" y="7"/>
                    <a:pt x="5" y="7"/>
                    <a:pt x="5" y="7"/>
                  </a:cubicBezTo>
                  <a:cubicBezTo>
                    <a:pt x="5" y="7"/>
                    <a:pt x="5" y="7"/>
                    <a:pt x="5" y="7"/>
                  </a:cubicBezTo>
                  <a:cubicBezTo>
                    <a:pt x="6" y="8"/>
                    <a:pt x="6" y="8"/>
                    <a:pt x="6" y="9"/>
                  </a:cubicBezTo>
                  <a:cubicBezTo>
                    <a:pt x="6" y="9"/>
                    <a:pt x="7" y="10"/>
                    <a:pt x="7" y="10"/>
                  </a:cubicBezTo>
                  <a:cubicBezTo>
                    <a:pt x="7" y="10"/>
                    <a:pt x="7" y="10"/>
                    <a:pt x="8" y="10"/>
                  </a:cubicBezTo>
                  <a:cubicBezTo>
                    <a:pt x="8" y="11"/>
                    <a:pt x="8" y="11"/>
                    <a:pt x="9" y="11"/>
                  </a:cubicBezTo>
                  <a:cubicBezTo>
                    <a:pt x="9" y="11"/>
                    <a:pt x="9" y="11"/>
                    <a:pt x="9" y="11"/>
                  </a:cubicBezTo>
                  <a:cubicBezTo>
                    <a:pt x="9" y="11"/>
                    <a:pt x="9" y="11"/>
                    <a:pt x="9" y="11"/>
                  </a:cubicBezTo>
                  <a:cubicBezTo>
                    <a:pt x="9" y="11"/>
                    <a:pt x="9" y="11"/>
                    <a:pt x="9" y="11"/>
                  </a:cubicBezTo>
                  <a:cubicBezTo>
                    <a:pt x="9" y="11"/>
                    <a:pt x="9" y="12"/>
                    <a:pt x="9" y="12"/>
                  </a:cubicBezTo>
                  <a:cubicBezTo>
                    <a:pt x="10" y="12"/>
                    <a:pt x="10" y="12"/>
                    <a:pt x="11" y="13"/>
                  </a:cubicBezTo>
                  <a:cubicBezTo>
                    <a:pt x="11" y="13"/>
                    <a:pt x="11" y="14"/>
                    <a:pt x="12" y="14"/>
                  </a:cubicBezTo>
                  <a:cubicBezTo>
                    <a:pt x="12" y="14"/>
                    <a:pt x="12" y="15"/>
                    <a:pt x="13" y="15"/>
                  </a:cubicBezTo>
                  <a:cubicBezTo>
                    <a:pt x="13" y="15"/>
                    <a:pt x="13" y="16"/>
                    <a:pt x="13" y="16"/>
                  </a:cubicBezTo>
                  <a:cubicBezTo>
                    <a:pt x="14" y="16"/>
                    <a:pt x="14" y="16"/>
                    <a:pt x="14" y="17"/>
                  </a:cubicBezTo>
                  <a:cubicBezTo>
                    <a:pt x="14" y="17"/>
                    <a:pt x="14" y="17"/>
                    <a:pt x="14" y="17"/>
                  </a:cubicBezTo>
                  <a:cubicBezTo>
                    <a:pt x="14" y="17"/>
                    <a:pt x="14" y="17"/>
                    <a:pt x="14" y="17"/>
                  </a:cubicBezTo>
                  <a:cubicBezTo>
                    <a:pt x="14" y="17"/>
                    <a:pt x="14" y="17"/>
                    <a:pt x="14" y="17"/>
                  </a:cubicBezTo>
                  <a:cubicBezTo>
                    <a:pt x="14" y="17"/>
                    <a:pt x="14" y="17"/>
                    <a:pt x="14" y="17"/>
                  </a:cubicBezTo>
                  <a:cubicBezTo>
                    <a:pt x="14" y="17"/>
                    <a:pt x="14" y="17"/>
                    <a:pt x="14" y="17"/>
                  </a:cubicBezTo>
                  <a:cubicBezTo>
                    <a:pt x="13" y="17"/>
                    <a:pt x="13" y="17"/>
                    <a:pt x="13" y="17"/>
                  </a:cubicBezTo>
                  <a:cubicBezTo>
                    <a:pt x="13" y="17"/>
                    <a:pt x="12" y="17"/>
                    <a:pt x="12" y="16"/>
                  </a:cubicBezTo>
                  <a:cubicBezTo>
                    <a:pt x="12" y="16"/>
                    <a:pt x="11" y="16"/>
                    <a:pt x="11" y="16"/>
                  </a:cubicBezTo>
                  <a:cubicBezTo>
                    <a:pt x="10" y="15"/>
                    <a:pt x="10" y="15"/>
                    <a:pt x="9" y="14"/>
                  </a:cubicBezTo>
                  <a:cubicBezTo>
                    <a:pt x="9" y="14"/>
                    <a:pt x="9" y="13"/>
                    <a:pt x="8" y="13"/>
                  </a:cubicBezTo>
                  <a:cubicBezTo>
                    <a:pt x="8" y="13"/>
                    <a:pt x="8" y="13"/>
                    <a:pt x="8" y="13"/>
                  </a:cubicBezTo>
                  <a:cubicBezTo>
                    <a:pt x="8" y="12"/>
                    <a:pt x="8" y="12"/>
                    <a:pt x="8" y="12"/>
                  </a:cubicBezTo>
                  <a:cubicBezTo>
                    <a:pt x="8" y="12"/>
                    <a:pt x="8" y="12"/>
                    <a:pt x="8" y="12"/>
                  </a:cubicBezTo>
                  <a:cubicBezTo>
                    <a:pt x="8" y="12"/>
                    <a:pt x="8" y="12"/>
                    <a:pt x="8" y="12"/>
                  </a:cubicBezTo>
                  <a:cubicBezTo>
                    <a:pt x="7" y="12"/>
                    <a:pt x="7" y="11"/>
                    <a:pt x="7" y="11"/>
                  </a:cubicBezTo>
                  <a:cubicBezTo>
                    <a:pt x="7" y="11"/>
                    <a:pt x="7" y="10"/>
                    <a:pt x="6" y="10"/>
                  </a:cubicBezTo>
                  <a:cubicBezTo>
                    <a:pt x="6" y="10"/>
                    <a:pt x="6" y="10"/>
                    <a:pt x="6" y="9"/>
                  </a:cubicBezTo>
                  <a:cubicBezTo>
                    <a:pt x="5" y="9"/>
                    <a:pt x="5" y="9"/>
                    <a:pt x="4" y="8"/>
                  </a:cubicBezTo>
                  <a:cubicBezTo>
                    <a:pt x="4" y="8"/>
                    <a:pt x="4" y="8"/>
                    <a:pt x="4" y="8"/>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3" y="7"/>
                    <a:pt x="3" y="7"/>
                    <a:pt x="3" y="7"/>
                  </a:cubicBezTo>
                  <a:cubicBezTo>
                    <a:pt x="3" y="6"/>
                    <a:pt x="3" y="6"/>
                    <a:pt x="3" y="6"/>
                  </a:cubicBezTo>
                  <a:cubicBezTo>
                    <a:pt x="3" y="6"/>
                    <a:pt x="3" y="6"/>
                    <a:pt x="3" y="6"/>
                  </a:cubicBezTo>
                  <a:cubicBezTo>
                    <a:pt x="3" y="5"/>
                    <a:pt x="3" y="5"/>
                    <a:pt x="2" y="4"/>
                  </a:cubicBezTo>
                  <a:cubicBezTo>
                    <a:pt x="2" y="4"/>
                    <a:pt x="2" y="3"/>
                    <a:pt x="2" y="3"/>
                  </a:cubicBezTo>
                  <a:cubicBezTo>
                    <a:pt x="1" y="2"/>
                    <a:pt x="1" y="1"/>
                    <a:pt x="0" y="1"/>
                  </a:cubicBezTo>
                  <a:cubicBezTo>
                    <a:pt x="0" y="0"/>
                    <a:pt x="0" y="0"/>
                    <a:pt x="0" y="0"/>
                  </a:cubicBezTo>
                  <a:cubicBezTo>
                    <a:pt x="0" y="0"/>
                    <a:pt x="0" y="0"/>
                    <a:pt x="0" y="0"/>
                  </a:cubicBezTo>
                  <a:cubicBezTo>
                    <a:pt x="0" y="0"/>
                    <a:pt x="0" y="0"/>
                    <a:pt x="0" y="0"/>
                  </a:cubicBezTo>
                  <a:close/>
                </a:path>
              </a:pathLst>
            </a:custGeom>
            <a:solidFill>
              <a:srgbClr val="38B98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 name="Freeform 80734">
              <a:extLst>
                <a:ext uri="{FF2B5EF4-FFF2-40B4-BE49-F238E27FC236}">
                  <a16:creationId xmlns:a16="http://schemas.microsoft.com/office/drawing/2014/main" id="{8BFE234D-27D4-6FFC-2882-8B0F1A767F15}"/>
                </a:ext>
              </a:extLst>
            </p:cNvPr>
            <p:cNvSpPr>
              <a:spLocks/>
            </p:cNvSpPr>
            <p:nvPr/>
          </p:nvSpPr>
          <p:spPr bwMode="auto">
            <a:xfrm>
              <a:off x="11314677" y="7887285"/>
              <a:ext cx="328931" cy="303627"/>
            </a:xfrm>
            <a:custGeom>
              <a:avLst/>
              <a:gdLst>
                <a:gd name="T0" fmla="*/ 0 w 10"/>
                <a:gd name="T1" fmla="*/ 0 h 9"/>
                <a:gd name="T2" fmla="*/ 0 w 10"/>
                <a:gd name="T3" fmla="*/ 0 h 9"/>
                <a:gd name="T4" fmla="*/ 0 w 10"/>
                <a:gd name="T5" fmla="*/ 0 h 9"/>
                <a:gd name="T6" fmla="*/ 0 w 10"/>
                <a:gd name="T7" fmla="*/ 0 h 9"/>
                <a:gd name="T8" fmla="*/ 1 w 10"/>
                <a:gd name="T9" fmla="*/ 0 h 9"/>
                <a:gd name="T10" fmla="*/ 1 w 10"/>
                <a:gd name="T11" fmla="*/ 0 h 9"/>
                <a:gd name="T12" fmla="*/ 1 w 10"/>
                <a:gd name="T13" fmla="*/ 0 h 9"/>
                <a:gd name="T14" fmla="*/ 1 w 10"/>
                <a:gd name="T15" fmla="*/ 1 h 9"/>
                <a:gd name="T16" fmla="*/ 2 w 10"/>
                <a:gd name="T17" fmla="*/ 1 h 9"/>
                <a:gd name="T18" fmla="*/ 2 w 10"/>
                <a:gd name="T19" fmla="*/ 2 h 9"/>
                <a:gd name="T20" fmla="*/ 3 w 10"/>
                <a:gd name="T21" fmla="*/ 2 h 9"/>
                <a:gd name="T22" fmla="*/ 3 w 10"/>
                <a:gd name="T23" fmla="*/ 2 h 9"/>
                <a:gd name="T24" fmla="*/ 3 w 10"/>
                <a:gd name="T25" fmla="*/ 2 h 9"/>
                <a:gd name="T26" fmla="*/ 3 w 10"/>
                <a:gd name="T27" fmla="*/ 2 h 9"/>
                <a:gd name="T28" fmla="*/ 3 w 10"/>
                <a:gd name="T29" fmla="*/ 2 h 9"/>
                <a:gd name="T30" fmla="*/ 3 w 10"/>
                <a:gd name="T31" fmla="*/ 2 h 9"/>
                <a:gd name="T32" fmla="*/ 3 w 10"/>
                <a:gd name="T33" fmla="*/ 2 h 9"/>
                <a:gd name="T34" fmla="*/ 3 w 10"/>
                <a:gd name="T35" fmla="*/ 2 h 9"/>
                <a:gd name="T36" fmla="*/ 3 w 10"/>
                <a:gd name="T37" fmla="*/ 3 h 9"/>
                <a:gd name="T38" fmla="*/ 4 w 10"/>
                <a:gd name="T39" fmla="*/ 4 h 9"/>
                <a:gd name="T40" fmla="*/ 4 w 10"/>
                <a:gd name="T41" fmla="*/ 4 h 9"/>
                <a:gd name="T42" fmla="*/ 4 w 10"/>
                <a:gd name="T43" fmla="*/ 4 h 9"/>
                <a:gd name="T44" fmla="*/ 4 w 10"/>
                <a:gd name="T45" fmla="*/ 4 h 9"/>
                <a:gd name="T46" fmla="*/ 5 w 10"/>
                <a:gd name="T47" fmla="*/ 4 h 9"/>
                <a:gd name="T48" fmla="*/ 5 w 10"/>
                <a:gd name="T49" fmla="*/ 4 h 9"/>
                <a:gd name="T50" fmla="*/ 6 w 10"/>
                <a:gd name="T51" fmla="*/ 5 h 9"/>
                <a:gd name="T52" fmla="*/ 7 w 10"/>
                <a:gd name="T53" fmla="*/ 6 h 9"/>
                <a:gd name="T54" fmla="*/ 8 w 10"/>
                <a:gd name="T55" fmla="*/ 7 h 9"/>
                <a:gd name="T56" fmla="*/ 9 w 10"/>
                <a:gd name="T57" fmla="*/ 7 h 9"/>
                <a:gd name="T58" fmla="*/ 9 w 10"/>
                <a:gd name="T59" fmla="*/ 8 h 9"/>
                <a:gd name="T60" fmla="*/ 10 w 10"/>
                <a:gd name="T61" fmla="*/ 9 h 9"/>
                <a:gd name="T62" fmla="*/ 10 w 10"/>
                <a:gd name="T63" fmla="*/ 9 h 9"/>
                <a:gd name="T64" fmla="*/ 10 w 10"/>
                <a:gd name="T65" fmla="*/ 9 h 9"/>
                <a:gd name="T66" fmla="*/ 10 w 10"/>
                <a:gd name="T67" fmla="*/ 9 h 9"/>
                <a:gd name="T68" fmla="*/ 9 w 10"/>
                <a:gd name="T69" fmla="*/ 9 h 9"/>
                <a:gd name="T70" fmla="*/ 9 w 10"/>
                <a:gd name="T71" fmla="*/ 9 h 9"/>
                <a:gd name="T72" fmla="*/ 8 w 10"/>
                <a:gd name="T73" fmla="*/ 9 h 9"/>
                <a:gd name="T74" fmla="*/ 7 w 10"/>
                <a:gd name="T75" fmla="*/ 8 h 9"/>
                <a:gd name="T76" fmla="*/ 6 w 10"/>
                <a:gd name="T77" fmla="*/ 7 h 9"/>
                <a:gd name="T78" fmla="*/ 5 w 10"/>
                <a:gd name="T79" fmla="*/ 6 h 9"/>
                <a:gd name="T80" fmla="*/ 4 w 10"/>
                <a:gd name="T81" fmla="*/ 5 h 9"/>
                <a:gd name="T82" fmla="*/ 4 w 10"/>
                <a:gd name="T83" fmla="*/ 5 h 9"/>
                <a:gd name="T84" fmla="*/ 4 w 10"/>
                <a:gd name="T85" fmla="*/ 5 h 9"/>
                <a:gd name="T86" fmla="*/ 4 w 10"/>
                <a:gd name="T87" fmla="*/ 5 h 9"/>
                <a:gd name="T88" fmla="*/ 4 w 10"/>
                <a:gd name="T89" fmla="*/ 4 h 9"/>
                <a:gd name="T90" fmla="*/ 3 w 10"/>
                <a:gd name="T91" fmla="*/ 4 h 9"/>
                <a:gd name="T92" fmla="*/ 3 w 10"/>
                <a:gd name="T93" fmla="*/ 4 h 9"/>
                <a:gd name="T94" fmla="*/ 2 w 10"/>
                <a:gd name="T95" fmla="*/ 3 h 9"/>
                <a:gd name="T96" fmla="*/ 2 w 10"/>
                <a:gd name="T97" fmla="*/ 3 h 9"/>
                <a:gd name="T98" fmla="*/ 2 w 10"/>
                <a:gd name="T99" fmla="*/ 3 h 9"/>
                <a:gd name="T100" fmla="*/ 1 w 10"/>
                <a:gd name="T101" fmla="*/ 3 h 9"/>
                <a:gd name="T102" fmla="*/ 1 w 10"/>
                <a:gd name="T103" fmla="*/ 2 h 9"/>
                <a:gd name="T104" fmla="*/ 1 w 10"/>
                <a:gd name="T105" fmla="*/ 2 h 9"/>
                <a:gd name="T106" fmla="*/ 0 w 10"/>
                <a:gd name="T107" fmla="*/ 2 h 9"/>
                <a:gd name="T108" fmla="*/ 0 w 10"/>
                <a:gd name="T109" fmla="*/ 1 h 9"/>
                <a:gd name="T110" fmla="*/ 0 w 10"/>
                <a:gd name="T111" fmla="*/ 1 h 9"/>
                <a:gd name="T112" fmla="*/ 0 w 10"/>
                <a:gd name="T113" fmla="*/ 0 h 9"/>
                <a:gd name="T114" fmla="*/ 0 w 10"/>
                <a:gd name="T115" fmla="*/ 0 h 9"/>
                <a:gd name="T116" fmla="*/ 0 w 10"/>
                <a:gd name="T117" fmla="*/ 0 h 9"/>
                <a:gd name="T118" fmla="*/ 0 w 10"/>
                <a:gd name="T119"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 h="9">
                  <a:moveTo>
                    <a:pt x="0" y="0"/>
                  </a:moveTo>
                  <a:cubicBezTo>
                    <a:pt x="0" y="0"/>
                    <a:pt x="0" y="0"/>
                    <a:pt x="0" y="0"/>
                  </a:cubicBezTo>
                  <a:cubicBezTo>
                    <a:pt x="0" y="0"/>
                    <a:pt x="0" y="0"/>
                    <a:pt x="0" y="0"/>
                  </a:cubicBezTo>
                  <a:cubicBezTo>
                    <a:pt x="0" y="0"/>
                    <a:pt x="0" y="0"/>
                    <a:pt x="0" y="0"/>
                  </a:cubicBezTo>
                  <a:cubicBezTo>
                    <a:pt x="1" y="0"/>
                    <a:pt x="1" y="0"/>
                    <a:pt x="1" y="0"/>
                  </a:cubicBezTo>
                  <a:cubicBezTo>
                    <a:pt x="1" y="0"/>
                    <a:pt x="1" y="0"/>
                    <a:pt x="1" y="0"/>
                  </a:cubicBezTo>
                  <a:cubicBezTo>
                    <a:pt x="1" y="0"/>
                    <a:pt x="1" y="0"/>
                    <a:pt x="1" y="0"/>
                  </a:cubicBezTo>
                  <a:cubicBezTo>
                    <a:pt x="1" y="1"/>
                    <a:pt x="1" y="1"/>
                    <a:pt x="1" y="1"/>
                  </a:cubicBezTo>
                  <a:cubicBezTo>
                    <a:pt x="1" y="1"/>
                    <a:pt x="2" y="1"/>
                    <a:pt x="2" y="1"/>
                  </a:cubicBezTo>
                  <a:cubicBezTo>
                    <a:pt x="2" y="1"/>
                    <a:pt x="2" y="1"/>
                    <a:pt x="2"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3"/>
                  </a:cubicBezTo>
                  <a:cubicBezTo>
                    <a:pt x="3" y="3"/>
                    <a:pt x="4" y="3"/>
                    <a:pt x="4" y="4"/>
                  </a:cubicBezTo>
                  <a:cubicBezTo>
                    <a:pt x="4" y="4"/>
                    <a:pt x="4" y="4"/>
                    <a:pt x="4" y="4"/>
                  </a:cubicBezTo>
                  <a:cubicBezTo>
                    <a:pt x="4" y="4"/>
                    <a:pt x="4" y="4"/>
                    <a:pt x="4" y="4"/>
                  </a:cubicBezTo>
                  <a:cubicBezTo>
                    <a:pt x="4" y="4"/>
                    <a:pt x="4" y="4"/>
                    <a:pt x="4" y="4"/>
                  </a:cubicBezTo>
                  <a:cubicBezTo>
                    <a:pt x="5" y="4"/>
                    <a:pt x="5" y="4"/>
                    <a:pt x="5" y="4"/>
                  </a:cubicBezTo>
                  <a:cubicBezTo>
                    <a:pt x="5" y="4"/>
                    <a:pt x="5" y="4"/>
                    <a:pt x="5" y="4"/>
                  </a:cubicBezTo>
                  <a:cubicBezTo>
                    <a:pt x="5" y="5"/>
                    <a:pt x="6" y="5"/>
                    <a:pt x="6" y="5"/>
                  </a:cubicBezTo>
                  <a:cubicBezTo>
                    <a:pt x="6" y="5"/>
                    <a:pt x="7" y="6"/>
                    <a:pt x="7" y="6"/>
                  </a:cubicBezTo>
                  <a:cubicBezTo>
                    <a:pt x="8" y="6"/>
                    <a:pt x="8" y="6"/>
                    <a:pt x="8" y="7"/>
                  </a:cubicBezTo>
                  <a:cubicBezTo>
                    <a:pt x="8" y="7"/>
                    <a:pt x="9" y="7"/>
                    <a:pt x="9" y="7"/>
                  </a:cubicBezTo>
                  <a:cubicBezTo>
                    <a:pt x="9" y="8"/>
                    <a:pt x="9" y="8"/>
                    <a:pt x="9" y="8"/>
                  </a:cubicBezTo>
                  <a:cubicBezTo>
                    <a:pt x="10" y="8"/>
                    <a:pt x="10" y="8"/>
                    <a:pt x="10" y="9"/>
                  </a:cubicBezTo>
                  <a:cubicBezTo>
                    <a:pt x="10" y="9"/>
                    <a:pt x="10" y="9"/>
                    <a:pt x="10" y="9"/>
                  </a:cubicBezTo>
                  <a:cubicBezTo>
                    <a:pt x="10" y="9"/>
                    <a:pt x="10" y="9"/>
                    <a:pt x="10" y="9"/>
                  </a:cubicBezTo>
                  <a:cubicBezTo>
                    <a:pt x="10" y="9"/>
                    <a:pt x="10" y="9"/>
                    <a:pt x="10" y="9"/>
                  </a:cubicBezTo>
                  <a:cubicBezTo>
                    <a:pt x="10" y="9"/>
                    <a:pt x="10" y="9"/>
                    <a:pt x="9" y="9"/>
                  </a:cubicBezTo>
                  <a:cubicBezTo>
                    <a:pt x="9" y="9"/>
                    <a:pt x="9" y="9"/>
                    <a:pt x="9" y="9"/>
                  </a:cubicBezTo>
                  <a:cubicBezTo>
                    <a:pt x="8" y="9"/>
                    <a:pt x="8" y="9"/>
                    <a:pt x="8" y="9"/>
                  </a:cubicBezTo>
                  <a:cubicBezTo>
                    <a:pt x="8" y="9"/>
                    <a:pt x="7" y="8"/>
                    <a:pt x="7" y="8"/>
                  </a:cubicBezTo>
                  <a:cubicBezTo>
                    <a:pt x="7" y="8"/>
                    <a:pt x="6" y="8"/>
                    <a:pt x="6" y="7"/>
                  </a:cubicBezTo>
                  <a:cubicBezTo>
                    <a:pt x="6" y="7"/>
                    <a:pt x="5" y="7"/>
                    <a:pt x="5" y="6"/>
                  </a:cubicBezTo>
                  <a:cubicBezTo>
                    <a:pt x="5" y="6"/>
                    <a:pt x="4" y="6"/>
                    <a:pt x="4" y="5"/>
                  </a:cubicBezTo>
                  <a:cubicBezTo>
                    <a:pt x="4" y="5"/>
                    <a:pt x="4" y="5"/>
                    <a:pt x="4" y="5"/>
                  </a:cubicBezTo>
                  <a:cubicBezTo>
                    <a:pt x="4" y="5"/>
                    <a:pt x="4" y="5"/>
                    <a:pt x="4" y="5"/>
                  </a:cubicBezTo>
                  <a:cubicBezTo>
                    <a:pt x="4" y="5"/>
                    <a:pt x="4" y="5"/>
                    <a:pt x="4" y="5"/>
                  </a:cubicBezTo>
                  <a:cubicBezTo>
                    <a:pt x="4" y="4"/>
                    <a:pt x="4" y="4"/>
                    <a:pt x="4" y="4"/>
                  </a:cubicBezTo>
                  <a:cubicBezTo>
                    <a:pt x="3" y="4"/>
                    <a:pt x="3" y="4"/>
                    <a:pt x="3" y="4"/>
                  </a:cubicBezTo>
                  <a:cubicBezTo>
                    <a:pt x="3" y="4"/>
                    <a:pt x="3" y="4"/>
                    <a:pt x="3" y="4"/>
                  </a:cubicBezTo>
                  <a:cubicBezTo>
                    <a:pt x="3" y="4"/>
                    <a:pt x="3" y="3"/>
                    <a:pt x="2" y="3"/>
                  </a:cubicBezTo>
                  <a:cubicBezTo>
                    <a:pt x="2" y="3"/>
                    <a:pt x="2" y="3"/>
                    <a:pt x="2" y="3"/>
                  </a:cubicBezTo>
                  <a:cubicBezTo>
                    <a:pt x="2" y="3"/>
                    <a:pt x="2" y="3"/>
                    <a:pt x="2" y="3"/>
                  </a:cubicBezTo>
                  <a:cubicBezTo>
                    <a:pt x="1" y="3"/>
                    <a:pt x="1" y="3"/>
                    <a:pt x="1" y="3"/>
                  </a:cubicBezTo>
                  <a:cubicBezTo>
                    <a:pt x="1" y="3"/>
                    <a:pt x="1" y="3"/>
                    <a:pt x="1" y="2"/>
                  </a:cubicBezTo>
                  <a:cubicBezTo>
                    <a:pt x="1" y="2"/>
                    <a:pt x="1" y="2"/>
                    <a:pt x="1" y="2"/>
                  </a:cubicBezTo>
                  <a:cubicBezTo>
                    <a:pt x="0" y="2"/>
                    <a:pt x="0" y="2"/>
                    <a:pt x="0" y="2"/>
                  </a:cubicBezTo>
                  <a:cubicBezTo>
                    <a:pt x="0" y="1"/>
                    <a:pt x="0" y="1"/>
                    <a:pt x="0" y="1"/>
                  </a:cubicBezTo>
                  <a:cubicBezTo>
                    <a:pt x="0" y="1"/>
                    <a:pt x="0" y="1"/>
                    <a:pt x="0" y="1"/>
                  </a:cubicBezTo>
                  <a:cubicBezTo>
                    <a:pt x="0" y="1"/>
                    <a:pt x="0" y="0"/>
                    <a:pt x="0" y="0"/>
                  </a:cubicBezTo>
                  <a:cubicBezTo>
                    <a:pt x="0" y="0"/>
                    <a:pt x="0" y="0"/>
                    <a:pt x="0" y="0"/>
                  </a:cubicBezTo>
                  <a:cubicBezTo>
                    <a:pt x="0" y="0"/>
                    <a:pt x="0" y="0"/>
                    <a:pt x="0" y="0"/>
                  </a:cubicBezTo>
                  <a:cubicBezTo>
                    <a:pt x="0" y="0"/>
                    <a:pt x="0" y="0"/>
                    <a:pt x="0" y="0"/>
                  </a:cubicBezTo>
                  <a:close/>
                </a:path>
              </a:pathLst>
            </a:custGeom>
            <a:solidFill>
              <a:srgbClr val="38B98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 name="Freeform 80735">
              <a:extLst>
                <a:ext uri="{FF2B5EF4-FFF2-40B4-BE49-F238E27FC236}">
                  <a16:creationId xmlns:a16="http://schemas.microsoft.com/office/drawing/2014/main" id="{4BB89D72-6D81-5691-5A1A-98CB3D51EDB5}"/>
                </a:ext>
              </a:extLst>
            </p:cNvPr>
            <p:cNvSpPr>
              <a:spLocks/>
            </p:cNvSpPr>
            <p:nvPr/>
          </p:nvSpPr>
          <p:spPr bwMode="auto">
            <a:xfrm>
              <a:off x="11289374" y="6672774"/>
              <a:ext cx="202417" cy="430141"/>
            </a:xfrm>
            <a:custGeom>
              <a:avLst/>
              <a:gdLst>
                <a:gd name="T0" fmla="*/ 1 w 6"/>
                <a:gd name="T1" fmla="*/ 13 h 13"/>
                <a:gd name="T2" fmla="*/ 0 w 6"/>
                <a:gd name="T3" fmla="*/ 13 h 13"/>
                <a:gd name="T4" fmla="*/ 0 w 6"/>
                <a:gd name="T5" fmla="*/ 13 h 13"/>
                <a:gd name="T6" fmla="*/ 0 w 6"/>
                <a:gd name="T7" fmla="*/ 13 h 13"/>
                <a:gd name="T8" fmla="*/ 0 w 6"/>
                <a:gd name="T9" fmla="*/ 12 h 13"/>
                <a:gd name="T10" fmla="*/ 0 w 6"/>
                <a:gd name="T11" fmla="*/ 12 h 13"/>
                <a:gd name="T12" fmla="*/ 0 w 6"/>
                <a:gd name="T13" fmla="*/ 11 h 13"/>
                <a:gd name="T14" fmla="*/ 0 w 6"/>
                <a:gd name="T15" fmla="*/ 11 h 13"/>
                <a:gd name="T16" fmla="*/ 0 w 6"/>
                <a:gd name="T17" fmla="*/ 10 h 13"/>
                <a:gd name="T18" fmla="*/ 0 w 6"/>
                <a:gd name="T19" fmla="*/ 10 h 13"/>
                <a:gd name="T20" fmla="*/ 0 w 6"/>
                <a:gd name="T21" fmla="*/ 10 h 13"/>
                <a:gd name="T22" fmla="*/ 1 w 6"/>
                <a:gd name="T23" fmla="*/ 9 h 13"/>
                <a:gd name="T24" fmla="*/ 1 w 6"/>
                <a:gd name="T25" fmla="*/ 9 h 13"/>
                <a:gd name="T26" fmla="*/ 1 w 6"/>
                <a:gd name="T27" fmla="*/ 8 h 13"/>
                <a:gd name="T28" fmla="*/ 2 w 6"/>
                <a:gd name="T29" fmla="*/ 8 h 13"/>
                <a:gd name="T30" fmla="*/ 2 w 6"/>
                <a:gd name="T31" fmla="*/ 7 h 13"/>
                <a:gd name="T32" fmla="*/ 2 w 6"/>
                <a:gd name="T33" fmla="*/ 7 h 13"/>
                <a:gd name="T34" fmla="*/ 2 w 6"/>
                <a:gd name="T35" fmla="*/ 7 h 13"/>
                <a:gd name="T36" fmla="*/ 2 w 6"/>
                <a:gd name="T37" fmla="*/ 7 h 13"/>
                <a:gd name="T38" fmla="*/ 2 w 6"/>
                <a:gd name="T39" fmla="*/ 6 h 13"/>
                <a:gd name="T40" fmla="*/ 2 w 6"/>
                <a:gd name="T41" fmla="*/ 5 h 13"/>
                <a:gd name="T42" fmla="*/ 2 w 6"/>
                <a:gd name="T43" fmla="*/ 4 h 13"/>
                <a:gd name="T44" fmla="*/ 3 w 6"/>
                <a:gd name="T45" fmla="*/ 3 h 13"/>
                <a:gd name="T46" fmla="*/ 3 w 6"/>
                <a:gd name="T47" fmla="*/ 2 h 13"/>
                <a:gd name="T48" fmla="*/ 4 w 6"/>
                <a:gd name="T49" fmla="*/ 1 h 13"/>
                <a:gd name="T50" fmla="*/ 5 w 6"/>
                <a:gd name="T51" fmla="*/ 0 h 13"/>
                <a:gd name="T52" fmla="*/ 5 w 6"/>
                <a:gd name="T53" fmla="*/ 0 h 13"/>
                <a:gd name="T54" fmla="*/ 5 w 6"/>
                <a:gd name="T55" fmla="*/ 0 h 13"/>
                <a:gd name="T56" fmla="*/ 6 w 6"/>
                <a:gd name="T57" fmla="*/ 0 h 13"/>
                <a:gd name="T58" fmla="*/ 5 w 6"/>
                <a:gd name="T59" fmla="*/ 1 h 13"/>
                <a:gd name="T60" fmla="*/ 5 w 6"/>
                <a:gd name="T61" fmla="*/ 1 h 13"/>
                <a:gd name="T62" fmla="*/ 5 w 6"/>
                <a:gd name="T63" fmla="*/ 2 h 13"/>
                <a:gd name="T64" fmla="*/ 5 w 6"/>
                <a:gd name="T65" fmla="*/ 3 h 13"/>
                <a:gd name="T66" fmla="*/ 4 w 6"/>
                <a:gd name="T67" fmla="*/ 4 h 13"/>
                <a:gd name="T68" fmla="*/ 4 w 6"/>
                <a:gd name="T69" fmla="*/ 5 h 13"/>
                <a:gd name="T70" fmla="*/ 3 w 6"/>
                <a:gd name="T71" fmla="*/ 7 h 13"/>
                <a:gd name="T72" fmla="*/ 3 w 6"/>
                <a:gd name="T73" fmla="*/ 7 h 13"/>
                <a:gd name="T74" fmla="*/ 2 w 6"/>
                <a:gd name="T75" fmla="*/ 7 h 13"/>
                <a:gd name="T76" fmla="*/ 2 w 6"/>
                <a:gd name="T77" fmla="*/ 7 h 13"/>
                <a:gd name="T78" fmla="*/ 2 w 6"/>
                <a:gd name="T79" fmla="*/ 7 h 13"/>
                <a:gd name="T80" fmla="*/ 2 w 6"/>
                <a:gd name="T81" fmla="*/ 8 h 13"/>
                <a:gd name="T82" fmla="*/ 2 w 6"/>
                <a:gd name="T83" fmla="*/ 9 h 13"/>
                <a:gd name="T84" fmla="*/ 2 w 6"/>
                <a:gd name="T85" fmla="*/ 10 h 13"/>
                <a:gd name="T86" fmla="*/ 2 w 6"/>
                <a:gd name="T87" fmla="*/ 10 h 13"/>
                <a:gd name="T88" fmla="*/ 2 w 6"/>
                <a:gd name="T89" fmla="*/ 10 h 13"/>
                <a:gd name="T90" fmla="*/ 2 w 6"/>
                <a:gd name="T91" fmla="*/ 10 h 13"/>
                <a:gd name="T92" fmla="*/ 2 w 6"/>
                <a:gd name="T93" fmla="*/ 10 h 13"/>
                <a:gd name="T94" fmla="*/ 2 w 6"/>
                <a:gd name="T95" fmla="*/ 10 h 13"/>
                <a:gd name="T96" fmla="*/ 2 w 6"/>
                <a:gd name="T97" fmla="*/ 10 h 13"/>
                <a:gd name="T98" fmla="*/ 2 w 6"/>
                <a:gd name="T99" fmla="*/ 10 h 13"/>
                <a:gd name="T100" fmla="*/ 2 w 6"/>
                <a:gd name="T101" fmla="*/ 10 h 13"/>
                <a:gd name="T102" fmla="*/ 2 w 6"/>
                <a:gd name="T103" fmla="*/ 11 h 13"/>
                <a:gd name="T104" fmla="*/ 1 w 6"/>
                <a:gd name="T105" fmla="*/ 12 h 13"/>
                <a:gd name="T106" fmla="*/ 1 w 6"/>
                <a:gd name="T107" fmla="*/ 12 h 13"/>
                <a:gd name="T108" fmla="*/ 1 w 6"/>
                <a:gd name="T109" fmla="*/ 12 h 13"/>
                <a:gd name="T110" fmla="*/ 1 w 6"/>
                <a:gd name="T111" fmla="*/ 13 h 13"/>
                <a:gd name="T112" fmla="*/ 1 w 6"/>
                <a:gd name="T113" fmla="*/ 13 h 13"/>
                <a:gd name="T114" fmla="*/ 1 w 6"/>
                <a:gd name="T115" fmla="*/ 13 h 13"/>
                <a:gd name="T116" fmla="*/ 1 w 6"/>
                <a:gd name="T117" fmla="*/ 13 h 13"/>
                <a:gd name="T118" fmla="*/ 1 w 6"/>
                <a:gd name="T119"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 h="13">
                  <a:moveTo>
                    <a:pt x="1" y="13"/>
                  </a:moveTo>
                  <a:cubicBezTo>
                    <a:pt x="0" y="13"/>
                    <a:pt x="0" y="13"/>
                    <a:pt x="0" y="13"/>
                  </a:cubicBezTo>
                  <a:cubicBezTo>
                    <a:pt x="0" y="13"/>
                    <a:pt x="0" y="13"/>
                    <a:pt x="0" y="13"/>
                  </a:cubicBezTo>
                  <a:cubicBezTo>
                    <a:pt x="0" y="13"/>
                    <a:pt x="0" y="13"/>
                    <a:pt x="0" y="13"/>
                  </a:cubicBezTo>
                  <a:cubicBezTo>
                    <a:pt x="0" y="13"/>
                    <a:pt x="0" y="12"/>
                    <a:pt x="0" y="12"/>
                  </a:cubicBezTo>
                  <a:cubicBezTo>
                    <a:pt x="0" y="12"/>
                    <a:pt x="0" y="12"/>
                    <a:pt x="0" y="12"/>
                  </a:cubicBezTo>
                  <a:cubicBezTo>
                    <a:pt x="0" y="12"/>
                    <a:pt x="0" y="12"/>
                    <a:pt x="0" y="11"/>
                  </a:cubicBezTo>
                  <a:cubicBezTo>
                    <a:pt x="0" y="11"/>
                    <a:pt x="0" y="11"/>
                    <a:pt x="0" y="11"/>
                  </a:cubicBezTo>
                  <a:cubicBezTo>
                    <a:pt x="0" y="11"/>
                    <a:pt x="0" y="11"/>
                    <a:pt x="0" y="10"/>
                  </a:cubicBezTo>
                  <a:cubicBezTo>
                    <a:pt x="0" y="10"/>
                    <a:pt x="0" y="10"/>
                    <a:pt x="0" y="10"/>
                  </a:cubicBezTo>
                  <a:cubicBezTo>
                    <a:pt x="0" y="10"/>
                    <a:pt x="0" y="10"/>
                    <a:pt x="0" y="10"/>
                  </a:cubicBezTo>
                  <a:cubicBezTo>
                    <a:pt x="1" y="9"/>
                    <a:pt x="1" y="9"/>
                    <a:pt x="1" y="9"/>
                  </a:cubicBezTo>
                  <a:cubicBezTo>
                    <a:pt x="1" y="9"/>
                    <a:pt x="1" y="9"/>
                    <a:pt x="1" y="9"/>
                  </a:cubicBezTo>
                  <a:cubicBezTo>
                    <a:pt x="1" y="9"/>
                    <a:pt x="1" y="8"/>
                    <a:pt x="1" y="8"/>
                  </a:cubicBezTo>
                  <a:cubicBezTo>
                    <a:pt x="1" y="8"/>
                    <a:pt x="1" y="8"/>
                    <a:pt x="2" y="8"/>
                  </a:cubicBezTo>
                  <a:cubicBezTo>
                    <a:pt x="2" y="7"/>
                    <a:pt x="2" y="7"/>
                    <a:pt x="2" y="7"/>
                  </a:cubicBezTo>
                  <a:cubicBezTo>
                    <a:pt x="2" y="7"/>
                    <a:pt x="2" y="7"/>
                    <a:pt x="2" y="7"/>
                  </a:cubicBezTo>
                  <a:cubicBezTo>
                    <a:pt x="2" y="7"/>
                    <a:pt x="2" y="7"/>
                    <a:pt x="2" y="7"/>
                  </a:cubicBezTo>
                  <a:cubicBezTo>
                    <a:pt x="2" y="7"/>
                    <a:pt x="2" y="7"/>
                    <a:pt x="2" y="7"/>
                  </a:cubicBezTo>
                  <a:cubicBezTo>
                    <a:pt x="2" y="6"/>
                    <a:pt x="2" y="6"/>
                    <a:pt x="2" y="6"/>
                  </a:cubicBezTo>
                  <a:cubicBezTo>
                    <a:pt x="2" y="6"/>
                    <a:pt x="2" y="5"/>
                    <a:pt x="2" y="5"/>
                  </a:cubicBezTo>
                  <a:cubicBezTo>
                    <a:pt x="2" y="5"/>
                    <a:pt x="2" y="4"/>
                    <a:pt x="2" y="4"/>
                  </a:cubicBezTo>
                  <a:cubicBezTo>
                    <a:pt x="2" y="3"/>
                    <a:pt x="3" y="3"/>
                    <a:pt x="3" y="3"/>
                  </a:cubicBezTo>
                  <a:cubicBezTo>
                    <a:pt x="3" y="2"/>
                    <a:pt x="3" y="2"/>
                    <a:pt x="3" y="2"/>
                  </a:cubicBezTo>
                  <a:cubicBezTo>
                    <a:pt x="4" y="1"/>
                    <a:pt x="4" y="1"/>
                    <a:pt x="4" y="1"/>
                  </a:cubicBezTo>
                  <a:cubicBezTo>
                    <a:pt x="4" y="1"/>
                    <a:pt x="5" y="1"/>
                    <a:pt x="5" y="0"/>
                  </a:cubicBezTo>
                  <a:cubicBezTo>
                    <a:pt x="5" y="0"/>
                    <a:pt x="5" y="0"/>
                    <a:pt x="5" y="0"/>
                  </a:cubicBezTo>
                  <a:cubicBezTo>
                    <a:pt x="5" y="0"/>
                    <a:pt x="5" y="0"/>
                    <a:pt x="5" y="0"/>
                  </a:cubicBezTo>
                  <a:cubicBezTo>
                    <a:pt x="6" y="0"/>
                    <a:pt x="6" y="0"/>
                    <a:pt x="6" y="0"/>
                  </a:cubicBezTo>
                  <a:cubicBezTo>
                    <a:pt x="6" y="0"/>
                    <a:pt x="5" y="0"/>
                    <a:pt x="5" y="1"/>
                  </a:cubicBezTo>
                  <a:cubicBezTo>
                    <a:pt x="5" y="1"/>
                    <a:pt x="5" y="1"/>
                    <a:pt x="5" y="1"/>
                  </a:cubicBezTo>
                  <a:cubicBezTo>
                    <a:pt x="5" y="2"/>
                    <a:pt x="5" y="2"/>
                    <a:pt x="5" y="2"/>
                  </a:cubicBezTo>
                  <a:cubicBezTo>
                    <a:pt x="5" y="3"/>
                    <a:pt x="5" y="3"/>
                    <a:pt x="5" y="3"/>
                  </a:cubicBezTo>
                  <a:cubicBezTo>
                    <a:pt x="5" y="4"/>
                    <a:pt x="4" y="4"/>
                    <a:pt x="4" y="4"/>
                  </a:cubicBezTo>
                  <a:cubicBezTo>
                    <a:pt x="4" y="5"/>
                    <a:pt x="4" y="5"/>
                    <a:pt x="4" y="5"/>
                  </a:cubicBezTo>
                  <a:cubicBezTo>
                    <a:pt x="3" y="6"/>
                    <a:pt x="3" y="6"/>
                    <a:pt x="3" y="7"/>
                  </a:cubicBezTo>
                  <a:cubicBezTo>
                    <a:pt x="3" y="7"/>
                    <a:pt x="3" y="7"/>
                    <a:pt x="3" y="7"/>
                  </a:cubicBezTo>
                  <a:cubicBezTo>
                    <a:pt x="2" y="7"/>
                    <a:pt x="2" y="7"/>
                    <a:pt x="2" y="7"/>
                  </a:cubicBezTo>
                  <a:cubicBezTo>
                    <a:pt x="2" y="7"/>
                    <a:pt x="2" y="7"/>
                    <a:pt x="2" y="7"/>
                  </a:cubicBezTo>
                  <a:cubicBezTo>
                    <a:pt x="2" y="7"/>
                    <a:pt x="2" y="7"/>
                    <a:pt x="2" y="7"/>
                  </a:cubicBezTo>
                  <a:cubicBezTo>
                    <a:pt x="2" y="8"/>
                    <a:pt x="2" y="8"/>
                    <a:pt x="2" y="8"/>
                  </a:cubicBezTo>
                  <a:cubicBezTo>
                    <a:pt x="2" y="8"/>
                    <a:pt x="2" y="9"/>
                    <a:pt x="2" y="9"/>
                  </a:cubicBezTo>
                  <a:cubicBezTo>
                    <a:pt x="2" y="9"/>
                    <a:pt x="2" y="9"/>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1"/>
                    <a:pt x="2" y="11"/>
                    <a:pt x="2" y="11"/>
                  </a:cubicBezTo>
                  <a:cubicBezTo>
                    <a:pt x="2" y="11"/>
                    <a:pt x="1" y="11"/>
                    <a:pt x="1" y="12"/>
                  </a:cubicBezTo>
                  <a:cubicBezTo>
                    <a:pt x="1" y="12"/>
                    <a:pt x="1" y="12"/>
                    <a:pt x="1" y="12"/>
                  </a:cubicBezTo>
                  <a:cubicBezTo>
                    <a:pt x="1" y="12"/>
                    <a:pt x="1" y="12"/>
                    <a:pt x="1" y="12"/>
                  </a:cubicBezTo>
                  <a:cubicBezTo>
                    <a:pt x="1" y="13"/>
                    <a:pt x="1" y="13"/>
                    <a:pt x="1" y="13"/>
                  </a:cubicBezTo>
                  <a:cubicBezTo>
                    <a:pt x="1" y="13"/>
                    <a:pt x="1" y="13"/>
                    <a:pt x="1" y="13"/>
                  </a:cubicBezTo>
                  <a:cubicBezTo>
                    <a:pt x="1" y="13"/>
                    <a:pt x="1" y="13"/>
                    <a:pt x="1" y="13"/>
                  </a:cubicBezTo>
                  <a:cubicBezTo>
                    <a:pt x="1" y="13"/>
                    <a:pt x="1" y="13"/>
                    <a:pt x="1" y="13"/>
                  </a:cubicBezTo>
                  <a:cubicBezTo>
                    <a:pt x="1" y="13"/>
                    <a:pt x="1" y="13"/>
                    <a:pt x="1" y="13"/>
                  </a:cubicBezTo>
                  <a:close/>
                </a:path>
              </a:pathLst>
            </a:custGeom>
            <a:solidFill>
              <a:srgbClr val="38B98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 name="Freeform 80736">
              <a:extLst>
                <a:ext uri="{FF2B5EF4-FFF2-40B4-BE49-F238E27FC236}">
                  <a16:creationId xmlns:a16="http://schemas.microsoft.com/office/drawing/2014/main" id="{B907F63D-9555-F3E5-7EC8-7103B93FE530}"/>
                </a:ext>
              </a:extLst>
            </p:cNvPr>
            <p:cNvSpPr>
              <a:spLocks/>
            </p:cNvSpPr>
            <p:nvPr/>
          </p:nvSpPr>
          <p:spPr bwMode="auto">
            <a:xfrm>
              <a:off x="10833931" y="6369146"/>
              <a:ext cx="151812" cy="455444"/>
            </a:xfrm>
            <a:custGeom>
              <a:avLst/>
              <a:gdLst>
                <a:gd name="T0" fmla="*/ 1 w 5"/>
                <a:gd name="T1" fmla="*/ 14 h 14"/>
                <a:gd name="T2" fmla="*/ 0 w 5"/>
                <a:gd name="T3" fmla="*/ 14 h 14"/>
                <a:gd name="T4" fmla="*/ 0 w 5"/>
                <a:gd name="T5" fmla="*/ 14 h 14"/>
                <a:gd name="T6" fmla="*/ 0 w 5"/>
                <a:gd name="T7" fmla="*/ 13 h 14"/>
                <a:gd name="T8" fmla="*/ 0 w 5"/>
                <a:gd name="T9" fmla="*/ 13 h 14"/>
                <a:gd name="T10" fmla="*/ 0 w 5"/>
                <a:gd name="T11" fmla="*/ 13 h 14"/>
                <a:gd name="T12" fmla="*/ 0 w 5"/>
                <a:gd name="T13" fmla="*/ 12 h 14"/>
                <a:gd name="T14" fmla="*/ 0 w 5"/>
                <a:gd name="T15" fmla="*/ 12 h 14"/>
                <a:gd name="T16" fmla="*/ 0 w 5"/>
                <a:gd name="T17" fmla="*/ 11 h 14"/>
                <a:gd name="T18" fmla="*/ 0 w 5"/>
                <a:gd name="T19" fmla="*/ 10 h 14"/>
                <a:gd name="T20" fmla="*/ 0 w 5"/>
                <a:gd name="T21" fmla="*/ 10 h 14"/>
                <a:gd name="T22" fmla="*/ 1 w 5"/>
                <a:gd name="T23" fmla="*/ 10 h 14"/>
                <a:gd name="T24" fmla="*/ 1 w 5"/>
                <a:gd name="T25" fmla="*/ 9 h 14"/>
                <a:gd name="T26" fmla="*/ 1 w 5"/>
                <a:gd name="T27" fmla="*/ 9 h 14"/>
                <a:gd name="T28" fmla="*/ 2 w 5"/>
                <a:gd name="T29" fmla="*/ 8 h 14"/>
                <a:gd name="T30" fmla="*/ 2 w 5"/>
                <a:gd name="T31" fmla="*/ 8 h 14"/>
                <a:gd name="T32" fmla="*/ 2 w 5"/>
                <a:gd name="T33" fmla="*/ 8 h 14"/>
                <a:gd name="T34" fmla="*/ 2 w 5"/>
                <a:gd name="T35" fmla="*/ 8 h 14"/>
                <a:gd name="T36" fmla="*/ 2 w 5"/>
                <a:gd name="T37" fmla="*/ 7 h 14"/>
                <a:gd name="T38" fmla="*/ 2 w 5"/>
                <a:gd name="T39" fmla="*/ 7 h 14"/>
                <a:gd name="T40" fmla="*/ 2 w 5"/>
                <a:gd name="T41" fmla="*/ 6 h 14"/>
                <a:gd name="T42" fmla="*/ 2 w 5"/>
                <a:gd name="T43" fmla="*/ 4 h 14"/>
                <a:gd name="T44" fmla="*/ 3 w 5"/>
                <a:gd name="T45" fmla="*/ 3 h 14"/>
                <a:gd name="T46" fmla="*/ 3 w 5"/>
                <a:gd name="T47" fmla="*/ 2 h 14"/>
                <a:gd name="T48" fmla="*/ 4 w 5"/>
                <a:gd name="T49" fmla="*/ 1 h 14"/>
                <a:gd name="T50" fmla="*/ 5 w 5"/>
                <a:gd name="T51" fmla="*/ 1 h 14"/>
                <a:gd name="T52" fmla="*/ 5 w 5"/>
                <a:gd name="T53" fmla="*/ 1 h 14"/>
                <a:gd name="T54" fmla="*/ 5 w 5"/>
                <a:gd name="T55" fmla="*/ 0 h 14"/>
                <a:gd name="T56" fmla="*/ 5 w 5"/>
                <a:gd name="T57" fmla="*/ 1 h 14"/>
                <a:gd name="T58" fmla="*/ 5 w 5"/>
                <a:gd name="T59" fmla="*/ 1 h 14"/>
                <a:gd name="T60" fmla="*/ 5 w 5"/>
                <a:gd name="T61" fmla="*/ 2 h 14"/>
                <a:gd name="T62" fmla="*/ 5 w 5"/>
                <a:gd name="T63" fmla="*/ 3 h 14"/>
                <a:gd name="T64" fmla="*/ 5 w 5"/>
                <a:gd name="T65" fmla="*/ 4 h 14"/>
                <a:gd name="T66" fmla="*/ 4 w 5"/>
                <a:gd name="T67" fmla="*/ 5 h 14"/>
                <a:gd name="T68" fmla="*/ 4 w 5"/>
                <a:gd name="T69" fmla="*/ 6 h 14"/>
                <a:gd name="T70" fmla="*/ 3 w 5"/>
                <a:gd name="T71" fmla="*/ 7 h 14"/>
                <a:gd name="T72" fmla="*/ 3 w 5"/>
                <a:gd name="T73" fmla="*/ 7 h 14"/>
                <a:gd name="T74" fmla="*/ 2 w 5"/>
                <a:gd name="T75" fmla="*/ 8 h 14"/>
                <a:gd name="T76" fmla="*/ 2 w 5"/>
                <a:gd name="T77" fmla="*/ 8 h 14"/>
                <a:gd name="T78" fmla="*/ 2 w 5"/>
                <a:gd name="T79" fmla="*/ 8 h 14"/>
                <a:gd name="T80" fmla="*/ 2 w 5"/>
                <a:gd name="T81" fmla="*/ 8 h 14"/>
                <a:gd name="T82" fmla="*/ 2 w 5"/>
                <a:gd name="T83" fmla="*/ 9 h 14"/>
                <a:gd name="T84" fmla="*/ 2 w 5"/>
                <a:gd name="T85" fmla="*/ 10 h 14"/>
                <a:gd name="T86" fmla="*/ 2 w 5"/>
                <a:gd name="T87" fmla="*/ 10 h 14"/>
                <a:gd name="T88" fmla="*/ 2 w 5"/>
                <a:gd name="T89" fmla="*/ 10 h 14"/>
                <a:gd name="T90" fmla="*/ 2 w 5"/>
                <a:gd name="T91" fmla="*/ 10 h 14"/>
                <a:gd name="T92" fmla="*/ 2 w 5"/>
                <a:gd name="T93" fmla="*/ 10 h 14"/>
                <a:gd name="T94" fmla="*/ 2 w 5"/>
                <a:gd name="T95" fmla="*/ 10 h 14"/>
                <a:gd name="T96" fmla="*/ 2 w 5"/>
                <a:gd name="T97" fmla="*/ 10 h 14"/>
                <a:gd name="T98" fmla="*/ 2 w 5"/>
                <a:gd name="T99" fmla="*/ 10 h 14"/>
                <a:gd name="T100" fmla="*/ 2 w 5"/>
                <a:gd name="T101" fmla="*/ 11 h 14"/>
                <a:gd name="T102" fmla="*/ 2 w 5"/>
                <a:gd name="T103" fmla="*/ 12 h 14"/>
                <a:gd name="T104" fmla="*/ 1 w 5"/>
                <a:gd name="T105" fmla="*/ 12 h 14"/>
                <a:gd name="T106" fmla="*/ 1 w 5"/>
                <a:gd name="T107" fmla="*/ 13 h 14"/>
                <a:gd name="T108" fmla="*/ 1 w 5"/>
                <a:gd name="T109" fmla="*/ 13 h 14"/>
                <a:gd name="T110" fmla="*/ 1 w 5"/>
                <a:gd name="T111" fmla="*/ 13 h 14"/>
                <a:gd name="T112" fmla="*/ 1 w 5"/>
                <a:gd name="T113" fmla="*/ 13 h 14"/>
                <a:gd name="T114" fmla="*/ 1 w 5"/>
                <a:gd name="T115" fmla="*/ 13 h 14"/>
                <a:gd name="T116" fmla="*/ 1 w 5"/>
                <a:gd name="T117" fmla="*/ 14 h 14"/>
                <a:gd name="T118" fmla="*/ 1 w 5"/>
                <a:gd name="T119"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 h="14">
                  <a:moveTo>
                    <a:pt x="1" y="14"/>
                  </a:moveTo>
                  <a:cubicBezTo>
                    <a:pt x="0" y="14"/>
                    <a:pt x="0" y="14"/>
                    <a:pt x="0" y="14"/>
                  </a:cubicBezTo>
                  <a:cubicBezTo>
                    <a:pt x="0" y="14"/>
                    <a:pt x="0" y="14"/>
                    <a:pt x="0" y="14"/>
                  </a:cubicBezTo>
                  <a:cubicBezTo>
                    <a:pt x="0" y="13"/>
                    <a:pt x="0" y="13"/>
                    <a:pt x="0" y="13"/>
                  </a:cubicBezTo>
                  <a:cubicBezTo>
                    <a:pt x="0" y="13"/>
                    <a:pt x="0" y="13"/>
                    <a:pt x="0" y="13"/>
                  </a:cubicBezTo>
                  <a:cubicBezTo>
                    <a:pt x="0" y="13"/>
                    <a:pt x="0" y="13"/>
                    <a:pt x="0" y="13"/>
                  </a:cubicBezTo>
                  <a:cubicBezTo>
                    <a:pt x="0" y="12"/>
                    <a:pt x="0" y="12"/>
                    <a:pt x="0" y="12"/>
                  </a:cubicBezTo>
                  <a:cubicBezTo>
                    <a:pt x="0" y="12"/>
                    <a:pt x="0" y="12"/>
                    <a:pt x="0" y="12"/>
                  </a:cubicBezTo>
                  <a:cubicBezTo>
                    <a:pt x="0" y="11"/>
                    <a:pt x="0" y="11"/>
                    <a:pt x="0" y="11"/>
                  </a:cubicBezTo>
                  <a:cubicBezTo>
                    <a:pt x="0" y="11"/>
                    <a:pt x="0" y="11"/>
                    <a:pt x="0" y="10"/>
                  </a:cubicBezTo>
                  <a:cubicBezTo>
                    <a:pt x="0" y="10"/>
                    <a:pt x="0" y="10"/>
                    <a:pt x="0" y="10"/>
                  </a:cubicBezTo>
                  <a:cubicBezTo>
                    <a:pt x="1" y="10"/>
                    <a:pt x="1" y="10"/>
                    <a:pt x="1" y="10"/>
                  </a:cubicBezTo>
                  <a:cubicBezTo>
                    <a:pt x="1" y="10"/>
                    <a:pt x="1" y="10"/>
                    <a:pt x="1" y="9"/>
                  </a:cubicBezTo>
                  <a:cubicBezTo>
                    <a:pt x="1" y="9"/>
                    <a:pt x="1" y="9"/>
                    <a:pt x="1" y="9"/>
                  </a:cubicBezTo>
                  <a:cubicBezTo>
                    <a:pt x="1" y="9"/>
                    <a:pt x="1" y="8"/>
                    <a:pt x="2" y="8"/>
                  </a:cubicBezTo>
                  <a:cubicBezTo>
                    <a:pt x="2" y="8"/>
                    <a:pt x="2" y="8"/>
                    <a:pt x="2" y="8"/>
                  </a:cubicBezTo>
                  <a:cubicBezTo>
                    <a:pt x="2" y="8"/>
                    <a:pt x="2" y="8"/>
                    <a:pt x="2" y="8"/>
                  </a:cubicBezTo>
                  <a:cubicBezTo>
                    <a:pt x="2" y="8"/>
                    <a:pt x="2" y="8"/>
                    <a:pt x="2" y="8"/>
                  </a:cubicBezTo>
                  <a:cubicBezTo>
                    <a:pt x="2" y="7"/>
                    <a:pt x="2" y="7"/>
                    <a:pt x="2" y="7"/>
                  </a:cubicBezTo>
                  <a:cubicBezTo>
                    <a:pt x="2" y="7"/>
                    <a:pt x="2" y="7"/>
                    <a:pt x="2" y="7"/>
                  </a:cubicBezTo>
                  <a:cubicBezTo>
                    <a:pt x="2" y="6"/>
                    <a:pt x="2" y="6"/>
                    <a:pt x="2" y="6"/>
                  </a:cubicBezTo>
                  <a:cubicBezTo>
                    <a:pt x="2" y="5"/>
                    <a:pt x="2" y="5"/>
                    <a:pt x="2" y="4"/>
                  </a:cubicBezTo>
                  <a:cubicBezTo>
                    <a:pt x="2" y="4"/>
                    <a:pt x="3" y="4"/>
                    <a:pt x="3" y="3"/>
                  </a:cubicBezTo>
                  <a:cubicBezTo>
                    <a:pt x="3" y="3"/>
                    <a:pt x="3" y="2"/>
                    <a:pt x="3" y="2"/>
                  </a:cubicBezTo>
                  <a:cubicBezTo>
                    <a:pt x="4" y="2"/>
                    <a:pt x="4" y="2"/>
                    <a:pt x="4" y="1"/>
                  </a:cubicBezTo>
                  <a:cubicBezTo>
                    <a:pt x="4" y="1"/>
                    <a:pt x="4" y="1"/>
                    <a:pt x="5" y="1"/>
                  </a:cubicBezTo>
                  <a:cubicBezTo>
                    <a:pt x="5" y="1"/>
                    <a:pt x="5" y="1"/>
                    <a:pt x="5" y="1"/>
                  </a:cubicBezTo>
                  <a:cubicBezTo>
                    <a:pt x="5" y="0"/>
                    <a:pt x="5" y="0"/>
                    <a:pt x="5" y="0"/>
                  </a:cubicBezTo>
                  <a:cubicBezTo>
                    <a:pt x="5" y="1"/>
                    <a:pt x="5" y="1"/>
                    <a:pt x="5" y="1"/>
                  </a:cubicBezTo>
                  <a:cubicBezTo>
                    <a:pt x="5" y="1"/>
                    <a:pt x="5" y="1"/>
                    <a:pt x="5" y="1"/>
                  </a:cubicBezTo>
                  <a:cubicBezTo>
                    <a:pt x="5" y="1"/>
                    <a:pt x="5" y="2"/>
                    <a:pt x="5" y="2"/>
                  </a:cubicBezTo>
                  <a:cubicBezTo>
                    <a:pt x="5" y="2"/>
                    <a:pt x="5" y="2"/>
                    <a:pt x="5" y="3"/>
                  </a:cubicBezTo>
                  <a:cubicBezTo>
                    <a:pt x="5" y="3"/>
                    <a:pt x="5" y="3"/>
                    <a:pt x="5" y="4"/>
                  </a:cubicBezTo>
                  <a:cubicBezTo>
                    <a:pt x="5" y="4"/>
                    <a:pt x="4" y="4"/>
                    <a:pt x="4" y="5"/>
                  </a:cubicBezTo>
                  <a:cubicBezTo>
                    <a:pt x="4" y="5"/>
                    <a:pt x="4" y="5"/>
                    <a:pt x="4" y="6"/>
                  </a:cubicBezTo>
                  <a:cubicBezTo>
                    <a:pt x="3" y="6"/>
                    <a:pt x="3" y="7"/>
                    <a:pt x="3" y="7"/>
                  </a:cubicBezTo>
                  <a:cubicBezTo>
                    <a:pt x="3" y="7"/>
                    <a:pt x="3" y="7"/>
                    <a:pt x="3" y="7"/>
                  </a:cubicBezTo>
                  <a:cubicBezTo>
                    <a:pt x="2" y="8"/>
                    <a:pt x="2" y="8"/>
                    <a:pt x="2" y="8"/>
                  </a:cubicBezTo>
                  <a:cubicBezTo>
                    <a:pt x="2" y="8"/>
                    <a:pt x="2" y="8"/>
                    <a:pt x="2" y="8"/>
                  </a:cubicBezTo>
                  <a:cubicBezTo>
                    <a:pt x="2" y="8"/>
                    <a:pt x="2" y="8"/>
                    <a:pt x="2" y="8"/>
                  </a:cubicBezTo>
                  <a:cubicBezTo>
                    <a:pt x="2" y="8"/>
                    <a:pt x="2" y="8"/>
                    <a:pt x="2" y="8"/>
                  </a:cubicBezTo>
                  <a:cubicBezTo>
                    <a:pt x="2" y="9"/>
                    <a:pt x="2" y="9"/>
                    <a:pt x="2" y="9"/>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1"/>
                    <a:pt x="2" y="11"/>
                    <a:pt x="2" y="11"/>
                  </a:cubicBezTo>
                  <a:cubicBezTo>
                    <a:pt x="2" y="11"/>
                    <a:pt x="2" y="11"/>
                    <a:pt x="2" y="12"/>
                  </a:cubicBezTo>
                  <a:cubicBezTo>
                    <a:pt x="2" y="12"/>
                    <a:pt x="1" y="12"/>
                    <a:pt x="1" y="12"/>
                  </a:cubicBezTo>
                  <a:cubicBezTo>
                    <a:pt x="1" y="12"/>
                    <a:pt x="1" y="12"/>
                    <a:pt x="1" y="13"/>
                  </a:cubicBezTo>
                  <a:cubicBezTo>
                    <a:pt x="1" y="13"/>
                    <a:pt x="1" y="13"/>
                    <a:pt x="1" y="13"/>
                  </a:cubicBezTo>
                  <a:cubicBezTo>
                    <a:pt x="1" y="13"/>
                    <a:pt x="1" y="13"/>
                    <a:pt x="1" y="13"/>
                  </a:cubicBezTo>
                  <a:cubicBezTo>
                    <a:pt x="1" y="13"/>
                    <a:pt x="1" y="13"/>
                    <a:pt x="1" y="13"/>
                  </a:cubicBezTo>
                  <a:cubicBezTo>
                    <a:pt x="1" y="13"/>
                    <a:pt x="1" y="13"/>
                    <a:pt x="1" y="13"/>
                  </a:cubicBezTo>
                  <a:cubicBezTo>
                    <a:pt x="1" y="14"/>
                    <a:pt x="1" y="14"/>
                    <a:pt x="1" y="14"/>
                  </a:cubicBezTo>
                  <a:cubicBezTo>
                    <a:pt x="1" y="14"/>
                    <a:pt x="1" y="14"/>
                    <a:pt x="1" y="14"/>
                  </a:cubicBezTo>
                  <a:close/>
                </a:path>
              </a:pathLst>
            </a:custGeom>
            <a:solidFill>
              <a:srgbClr val="38B98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 name="Freeform 80737">
              <a:extLst>
                <a:ext uri="{FF2B5EF4-FFF2-40B4-BE49-F238E27FC236}">
                  <a16:creationId xmlns:a16="http://schemas.microsoft.com/office/drawing/2014/main" id="{FDD1641A-71A1-64BD-0F11-4F31364EB5D9}"/>
                </a:ext>
              </a:extLst>
            </p:cNvPr>
            <p:cNvSpPr>
              <a:spLocks/>
            </p:cNvSpPr>
            <p:nvPr/>
          </p:nvSpPr>
          <p:spPr bwMode="auto">
            <a:xfrm>
              <a:off x="9872442" y="6773984"/>
              <a:ext cx="227720" cy="581953"/>
            </a:xfrm>
            <a:custGeom>
              <a:avLst/>
              <a:gdLst>
                <a:gd name="T0" fmla="*/ 7 w 7"/>
                <a:gd name="T1" fmla="*/ 18 h 18"/>
                <a:gd name="T2" fmla="*/ 7 w 7"/>
                <a:gd name="T3" fmla="*/ 17 h 18"/>
                <a:gd name="T4" fmla="*/ 7 w 7"/>
                <a:gd name="T5" fmla="*/ 17 h 18"/>
                <a:gd name="T6" fmla="*/ 6 w 7"/>
                <a:gd name="T7" fmla="*/ 17 h 18"/>
                <a:gd name="T8" fmla="*/ 4 w 7"/>
                <a:gd name="T9" fmla="*/ 16 h 18"/>
                <a:gd name="T10" fmla="*/ 3 w 7"/>
                <a:gd name="T11" fmla="*/ 15 h 18"/>
                <a:gd name="T12" fmla="*/ 3 w 7"/>
                <a:gd name="T13" fmla="*/ 14 h 18"/>
                <a:gd name="T14" fmla="*/ 2 w 7"/>
                <a:gd name="T15" fmla="*/ 14 h 18"/>
                <a:gd name="T16" fmla="*/ 2 w 7"/>
                <a:gd name="T17" fmla="*/ 14 h 18"/>
                <a:gd name="T18" fmla="*/ 2 w 7"/>
                <a:gd name="T19" fmla="*/ 12 h 18"/>
                <a:gd name="T20" fmla="*/ 1 w 7"/>
                <a:gd name="T21" fmla="*/ 11 h 18"/>
                <a:gd name="T22" fmla="*/ 1 w 7"/>
                <a:gd name="T23" fmla="*/ 11 h 18"/>
                <a:gd name="T24" fmla="*/ 1 w 7"/>
                <a:gd name="T25" fmla="*/ 11 h 18"/>
                <a:gd name="T26" fmla="*/ 1 w 7"/>
                <a:gd name="T27" fmla="*/ 11 h 18"/>
                <a:gd name="T28" fmla="*/ 1 w 7"/>
                <a:gd name="T29" fmla="*/ 11 h 18"/>
                <a:gd name="T30" fmla="*/ 1 w 7"/>
                <a:gd name="T31" fmla="*/ 11 h 18"/>
                <a:gd name="T32" fmla="*/ 2 w 7"/>
                <a:gd name="T33" fmla="*/ 10 h 18"/>
                <a:gd name="T34" fmla="*/ 2 w 7"/>
                <a:gd name="T35" fmla="*/ 10 h 18"/>
                <a:gd name="T36" fmla="*/ 2 w 7"/>
                <a:gd name="T37" fmla="*/ 9 h 18"/>
                <a:gd name="T38" fmla="*/ 1 w 7"/>
                <a:gd name="T39" fmla="*/ 8 h 18"/>
                <a:gd name="T40" fmla="*/ 1 w 7"/>
                <a:gd name="T41" fmla="*/ 8 h 18"/>
                <a:gd name="T42" fmla="*/ 1 w 7"/>
                <a:gd name="T43" fmla="*/ 6 h 18"/>
                <a:gd name="T44" fmla="*/ 1 w 7"/>
                <a:gd name="T45" fmla="*/ 5 h 18"/>
                <a:gd name="T46" fmla="*/ 1 w 7"/>
                <a:gd name="T47" fmla="*/ 3 h 18"/>
                <a:gd name="T48" fmla="*/ 1 w 7"/>
                <a:gd name="T49" fmla="*/ 1 h 18"/>
                <a:gd name="T50" fmla="*/ 1 w 7"/>
                <a:gd name="T51" fmla="*/ 0 h 18"/>
                <a:gd name="T52" fmla="*/ 2 w 7"/>
                <a:gd name="T53" fmla="*/ 0 h 18"/>
                <a:gd name="T54" fmla="*/ 2 w 7"/>
                <a:gd name="T55" fmla="*/ 0 h 18"/>
                <a:gd name="T56" fmla="*/ 2 w 7"/>
                <a:gd name="T57" fmla="*/ 0 h 18"/>
                <a:gd name="T58" fmla="*/ 2 w 7"/>
                <a:gd name="T59" fmla="*/ 0 h 18"/>
                <a:gd name="T60" fmla="*/ 2 w 7"/>
                <a:gd name="T61" fmla="*/ 0 h 18"/>
                <a:gd name="T62" fmla="*/ 2 w 7"/>
                <a:gd name="T63" fmla="*/ 1 h 18"/>
                <a:gd name="T64" fmla="*/ 2 w 7"/>
                <a:gd name="T65" fmla="*/ 3 h 18"/>
                <a:gd name="T66" fmla="*/ 2 w 7"/>
                <a:gd name="T67" fmla="*/ 4 h 18"/>
                <a:gd name="T68" fmla="*/ 2 w 7"/>
                <a:gd name="T69" fmla="*/ 6 h 18"/>
                <a:gd name="T70" fmla="*/ 2 w 7"/>
                <a:gd name="T71" fmla="*/ 8 h 18"/>
                <a:gd name="T72" fmla="*/ 2 w 7"/>
                <a:gd name="T73" fmla="*/ 8 h 18"/>
                <a:gd name="T74" fmla="*/ 2 w 7"/>
                <a:gd name="T75" fmla="*/ 9 h 18"/>
                <a:gd name="T76" fmla="*/ 2 w 7"/>
                <a:gd name="T77" fmla="*/ 10 h 18"/>
                <a:gd name="T78" fmla="*/ 2 w 7"/>
                <a:gd name="T79" fmla="*/ 10 h 18"/>
                <a:gd name="T80" fmla="*/ 3 w 7"/>
                <a:gd name="T81" fmla="*/ 10 h 18"/>
                <a:gd name="T82" fmla="*/ 3 w 7"/>
                <a:gd name="T83" fmla="*/ 11 h 18"/>
                <a:gd name="T84" fmla="*/ 3 w 7"/>
                <a:gd name="T85" fmla="*/ 11 h 18"/>
                <a:gd name="T86" fmla="*/ 3 w 7"/>
                <a:gd name="T87" fmla="*/ 11 h 18"/>
                <a:gd name="T88" fmla="*/ 3 w 7"/>
                <a:gd name="T89" fmla="*/ 11 h 18"/>
                <a:gd name="T90" fmla="*/ 3 w 7"/>
                <a:gd name="T91" fmla="*/ 11 h 18"/>
                <a:gd name="T92" fmla="*/ 3 w 7"/>
                <a:gd name="T93" fmla="*/ 11 h 18"/>
                <a:gd name="T94" fmla="*/ 4 w 7"/>
                <a:gd name="T95" fmla="*/ 13 h 18"/>
                <a:gd name="T96" fmla="*/ 4 w 7"/>
                <a:gd name="T97" fmla="*/ 14 h 18"/>
                <a:gd name="T98" fmla="*/ 5 w 7"/>
                <a:gd name="T99" fmla="*/ 15 h 18"/>
                <a:gd name="T100" fmla="*/ 6 w 7"/>
                <a:gd name="T101" fmla="*/ 17 h 18"/>
                <a:gd name="T102" fmla="*/ 7 w 7"/>
                <a:gd name="T103" fmla="*/ 17 h 18"/>
                <a:gd name="T104" fmla="*/ 7 w 7"/>
                <a:gd name="T105" fmla="*/ 17 h 18"/>
                <a:gd name="T106" fmla="*/ 7 w 7"/>
                <a:gd name="T107" fmla="*/ 17 h 18"/>
                <a:gd name="T108" fmla="*/ 7 w 7"/>
                <a:gd name="T109"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 h="18">
                  <a:moveTo>
                    <a:pt x="7" y="18"/>
                  </a:moveTo>
                  <a:cubicBezTo>
                    <a:pt x="7" y="17"/>
                    <a:pt x="7" y="17"/>
                    <a:pt x="7" y="17"/>
                  </a:cubicBezTo>
                  <a:cubicBezTo>
                    <a:pt x="7" y="17"/>
                    <a:pt x="7" y="17"/>
                    <a:pt x="7" y="17"/>
                  </a:cubicBezTo>
                  <a:cubicBezTo>
                    <a:pt x="7" y="17"/>
                    <a:pt x="6" y="17"/>
                    <a:pt x="6" y="17"/>
                  </a:cubicBezTo>
                  <a:cubicBezTo>
                    <a:pt x="6" y="17"/>
                    <a:pt x="5" y="17"/>
                    <a:pt x="4" y="16"/>
                  </a:cubicBezTo>
                  <a:cubicBezTo>
                    <a:pt x="4" y="16"/>
                    <a:pt x="4" y="15"/>
                    <a:pt x="3" y="15"/>
                  </a:cubicBezTo>
                  <a:cubicBezTo>
                    <a:pt x="3" y="15"/>
                    <a:pt x="3" y="15"/>
                    <a:pt x="3" y="14"/>
                  </a:cubicBezTo>
                  <a:cubicBezTo>
                    <a:pt x="3" y="14"/>
                    <a:pt x="3" y="14"/>
                    <a:pt x="2" y="14"/>
                  </a:cubicBezTo>
                  <a:cubicBezTo>
                    <a:pt x="2" y="14"/>
                    <a:pt x="2" y="14"/>
                    <a:pt x="2" y="14"/>
                  </a:cubicBezTo>
                  <a:cubicBezTo>
                    <a:pt x="2" y="13"/>
                    <a:pt x="2" y="12"/>
                    <a:pt x="2" y="12"/>
                  </a:cubicBezTo>
                  <a:cubicBezTo>
                    <a:pt x="2" y="12"/>
                    <a:pt x="2" y="12"/>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2" y="10"/>
                    <a:pt x="2" y="10"/>
                  </a:cubicBezTo>
                  <a:cubicBezTo>
                    <a:pt x="2" y="10"/>
                    <a:pt x="2" y="10"/>
                    <a:pt x="2" y="10"/>
                  </a:cubicBezTo>
                  <a:cubicBezTo>
                    <a:pt x="2" y="9"/>
                    <a:pt x="2" y="9"/>
                    <a:pt x="2" y="9"/>
                  </a:cubicBezTo>
                  <a:cubicBezTo>
                    <a:pt x="2" y="9"/>
                    <a:pt x="2" y="9"/>
                    <a:pt x="1" y="8"/>
                  </a:cubicBezTo>
                  <a:cubicBezTo>
                    <a:pt x="1" y="8"/>
                    <a:pt x="1" y="8"/>
                    <a:pt x="1" y="8"/>
                  </a:cubicBezTo>
                  <a:cubicBezTo>
                    <a:pt x="1" y="7"/>
                    <a:pt x="1" y="7"/>
                    <a:pt x="1" y="6"/>
                  </a:cubicBezTo>
                  <a:cubicBezTo>
                    <a:pt x="1" y="6"/>
                    <a:pt x="1" y="5"/>
                    <a:pt x="1" y="5"/>
                  </a:cubicBezTo>
                  <a:cubicBezTo>
                    <a:pt x="0" y="4"/>
                    <a:pt x="1" y="4"/>
                    <a:pt x="1" y="3"/>
                  </a:cubicBezTo>
                  <a:cubicBezTo>
                    <a:pt x="1" y="2"/>
                    <a:pt x="1" y="1"/>
                    <a:pt x="1" y="1"/>
                  </a:cubicBezTo>
                  <a:cubicBezTo>
                    <a:pt x="1" y="0"/>
                    <a:pt x="1" y="0"/>
                    <a:pt x="1"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1"/>
                  </a:cubicBezTo>
                  <a:cubicBezTo>
                    <a:pt x="2" y="1"/>
                    <a:pt x="2" y="2"/>
                    <a:pt x="2" y="3"/>
                  </a:cubicBezTo>
                  <a:cubicBezTo>
                    <a:pt x="2" y="3"/>
                    <a:pt x="2" y="4"/>
                    <a:pt x="2" y="4"/>
                  </a:cubicBezTo>
                  <a:cubicBezTo>
                    <a:pt x="2" y="5"/>
                    <a:pt x="2" y="5"/>
                    <a:pt x="2" y="6"/>
                  </a:cubicBezTo>
                  <a:cubicBezTo>
                    <a:pt x="2" y="7"/>
                    <a:pt x="2" y="7"/>
                    <a:pt x="2" y="8"/>
                  </a:cubicBezTo>
                  <a:cubicBezTo>
                    <a:pt x="2" y="8"/>
                    <a:pt x="2" y="8"/>
                    <a:pt x="2" y="8"/>
                  </a:cubicBezTo>
                  <a:cubicBezTo>
                    <a:pt x="2" y="8"/>
                    <a:pt x="2" y="9"/>
                    <a:pt x="2" y="9"/>
                  </a:cubicBezTo>
                  <a:cubicBezTo>
                    <a:pt x="2" y="9"/>
                    <a:pt x="2" y="9"/>
                    <a:pt x="2" y="10"/>
                  </a:cubicBezTo>
                  <a:cubicBezTo>
                    <a:pt x="2" y="10"/>
                    <a:pt x="2" y="10"/>
                    <a:pt x="2" y="10"/>
                  </a:cubicBezTo>
                  <a:cubicBezTo>
                    <a:pt x="3" y="10"/>
                    <a:pt x="3" y="10"/>
                    <a:pt x="3" y="10"/>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2"/>
                    <a:pt x="3" y="12"/>
                    <a:pt x="4" y="13"/>
                  </a:cubicBezTo>
                  <a:cubicBezTo>
                    <a:pt x="4" y="13"/>
                    <a:pt x="4" y="14"/>
                    <a:pt x="4" y="14"/>
                  </a:cubicBezTo>
                  <a:cubicBezTo>
                    <a:pt x="5" y="14"/>
                    <a:pt x="5" y="15"/>
                    <a:pt x="5" y="15"/>
                  </a:cubicBezTo>
                  <a:cubicBezTo>
                    <a:pt x="6" y="16"/>
                    <a:pt x="6" y="16"/>
                    <a:pt x="6" y="17"/>
                  </a:cubicBezTo>
                  <a:cubicBezTo>
                    <a:pt x="7" y="17"/>
                    <a:pt x="7" y="17"/>
                    <a:pt x="7" y="17"/>
                  </a:cubicBezTo>
                  <a:cubicBezTo>
                    <a:pt x="7" y="17"/>
                    <a:pt x="7" y="17"/>
                    <a:pt x="7" y="17"/>
                  </a:cubicBezTo>
                  <a:cubicBezTo>
                    <a:pt x="7" y="17"/>
                    <a:pt x="7" y="17"/>
                    <a:pt x="7" y="17"/>
                  </a:cubicBezTo>
                  <a:lnTo>
                    <a:pt x="7" y="18"/>
                  </a:lnTo>
                  <a:close/>
                </a:path>
              </a:pathLst>
            </a:custGeom>
            <a:solidFill>
              <a:srgbClr val="38B98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 name="Freeform 80738">
              <a:extLst>
                <a:ext uri="{FF2B5EF4-FFF2-40B4-BE49-F238E27FC236}">
                  <a16:creationId xmlns:a16="http://schemas.microsoft.com/office/drawing/2014/main" id="{EF08BF34-51FD-622E-6BD6-128D31F15108}"/>
                </a:ext>
              </a:extLst>
            </p:cNvPr>
            <p:cNvSpPr>
              <a:spLocks/>
            </p:cNvSpPr>
            <p:nvPr/>
          </p:nvSpPr>
          <p:spPr bwMode="auto">
            <a:xfrm>
              <a:off x="9543512" y="7861986"/>
              <a:ext cx="632558" cy="151815"/>
            </a:xfrm>
            <a:custGeom>
              <a:avLst/>
              <a:gdLst>
                <a:gd name="T0" fmla="*/ 19 w 19"/>
                <a:gd name="T1" fmla="*/ 2 h 5"/>
                <a:gd name="T2" fmla="*/ 18 w 19"/>
                <a:gd name="T3" fmla="*/ 2 h 5"/>
                <a:gd name="T4" fmla="*/ 16 w 19"/>
                <a:gd name="T5" fmla="*/ 4 h 5"/>
                <a:gd name="T6" fmla="*/ 14 w 19"/>
                <a:gd name="T7" fmla="*/ 5 h 5"/>
                <a:gd name="T8" fmla="*/ 14 w 19"/>
                <a:gd name="T9" fmla="*/ 5 h 5"/>
                <a:gd name="T10" fmla="*/ 14 w 19"/>
                <a:gd name="T11" fmla="*/ 5 h 5"/>
                <a:gd name="T12" fmla="*/ 13 w 19"/>
                <a:gd name="T13" fmla="*/ 5 h 5"/>
                <a:gd name="T14" fmla="*/ 13 w 19"/>
                <a:gd name="T15" fmla="*/ 5 h 5"/>
                <a:gd name="T16" fmla="*/ 11 w 19"/>
                <a:gd name="T17" fmla="*/ 5 h 5"/>
                <a:gd name="T18" fmla="*/ 9 w 19"/>
                <a:gd name="T19" fmla="*/ 4 h 5"/>
                <a:gd name="T20" fmla="*/ 8 w 19"/>
                <a:gd name="T21" fmla="*/ 4 h 5"/>
                <a:gd name="T22" fmla="*/ 8 w 19"/>
                <a:gd name="T23" fmla="*/ 4 h 5"/>
                <a:gd name="T24" fmla="*/ 6 w 19"/>
                <a:gd name="T25" fmla="*/ 3 h 5"/>
                <a:gd name="T26" fmla="*/ 6 w 19"/>
                <a:gd name="T27" fmla="*/ 3 h 5"/>
                <a:gd name="T28" fmla="*/ 5 w 19"/>
                <a:gd name="T29" fmla="*/ 3 h 5"/>
                <a:gd name="T30" fmla="*/ 2 w 19"/>
                <a:gd name="T31" fmla="*/ 3 h 5"/>
                <a:gd name="T32" fmla="*/ 0 w 19"/>
                <a:gd name="T33" fmla="*/ 1 h 5"/>
                <a:gd name="T34" fmla="*/ 0 w 19"/>
                <a:gd name="T35" fmla="*/ 0 h 5"/>
                <a:gd name="T36" fmla="*/ 0 w 19"/>
                <a:gd name="T37" fmla="*/ 0 h 5"/>
                <a:gd name="T38" fmla="*/ 0 w 19"/>
                <a:gd name="T39" fmla="*/ 0 h 5"/>
                <a:gd name="T40" fmla="*/ 1 w 19"/>
                <a:gd name="T41" fmla="*/ 0 h 5"/>
                <a:gd name="T42" fmla="*/ 4 w 19"/>
                <a:gd name="T43" fmla="*/ 1 h 5"/>
                <a:gd name="T44" fmla="*/ 6 w 19"/>
                <a:gd name="T45" fmla="*/ 2 h 5"/>
                <a:gd name="T46" fmla="*/ 7 w 19"/>
                <a:gd name="T47" fmla="*/ 3 h 5"/>
                <a:gd name="T48" fmla="*/ 9 w 19"/>
                <a:gd name="T49" fmla="*/ 3 h 5"/>
                <a:gd name="T50" fmla="*/ 9 w 19"/>
                <a:gd name="T51" fmla="*/ 3 h 5"/>
                <a:gd name="T52" fmla="*/ 9 w 19"/>
                <a:gd name="T53" fmla="*/ 3 h 5"/>
                <a:gd name="T54" fmla="*/ 13 w 19"/>
                <a:gd name="T55" fmla="*/ 3 h 5"/>
                <a:gd name="T56" fmla="*/ 13 w 19"/>
                <a:gd name="T57" fmla="*/ 3 h 5"/>
                <a:gd name="T58" fmla="*/ 13 w 19"/>
                <a:gd name="T59" fmla="*/ 3 h 5"/>
                <a:gd name="T60" fmla="*/ 14 w 19"/>
                <a:gd name="T61" fmla="*/ 3 h 5"/>
                <a:gd name="T62" fmla="*/ 14 w 19"/>
                <a:gd name="T63" fmla="*/ 3 h 5"/>
                <a:gd name="T64" fmla="*/ 14 w 19"/>
                <a:gd name="T65" fmla="*/ 3 h 5"/>
                <a:gd name="T66" fmla="*/ 16 w 19"/>
                <a:gd name="T67" fmla="*/ 3 h 5"/>
                <a:gd name="T68" fmla="*/ 19 w 19"/>
                <a:gd name="T69"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9" h="5">
                  <a:moveTo>
                    <a:pt x="19" y="2"/>
                  </a:moveTo>
                  <a:cubicBezTo>
                    <a:pt x="19" y="2"/>
                    <a:pt x="19" y="2"/>
                    <a:pt x="19" y="2"/>
                  </a:cubicBezTo>
                  <a:cubicBezTo>
                    <a:pt x="19" y="2"/>
                    <a:pt x="19" y="2"/>
                    <a:pt x="19" y="2"/>
                  </a:cubicBezTo>
                  <a:cubicBezTo>
                    <a:pt x="19" y="2"/>
                    <a:pt x="19" y="2"/>
                    <a:pt x="18" y="2"/>
                  </a:cubicBezTo>
                  <a:cubicBezTo>
                    <a:pt x="18" y="3"/>
                    <a:pt x="18" y="3"/>
                    <a:pt x="17" y="3"/>
                  </a:cubicBezTo>
                  <a:cubicBezTo>
                    <a:pt x="17" y="3"/>
                    <a:pt x="17" y="4"/>
                    <a:pt x="16" y="4"/>
                  </a:cubicBezTo>
                  <a:cubicBezTo>
                    <a:pt x="16" y="4"/>
                    <a:pt x="15" y="4"/>
                    <a:pt x="15" y="4"/>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3" y="5"/>
                    <a:pt x="13" y="5"/>
                    <a:pt x="13" y="5"/>
                  </a:cubicBezTo>
                  <a:cubicBezTo>
                    <a:pt x="13" y="5"/>
                    <a:pt x="13" y="5"/>
                    <a:pt x="13" y="5"/>
                  </a:cubicBezTo>
                  <a:cubicBezTo>
                    <a:pt x="13" y="5"/>
                    <a:pt x="13" y="5"/>
                    <a:pt x="13" y="5"/>
                  </a:cubicBezTo>
                  <a:cubicBezTo>
                    <a:pt x="13" y="5"/>
                    <a:pt x="13" y="5"/>
                    <a:pt x="13" y="5"/>
                  </a:cubicBezTo>
                  <a:cubicBezTo>
                    <a:pt x="12" y="5"/>
                    <a:pt x="12" y="5"/>
                    <a:pt x="11" y="5"/>
                  </a:cubicBezTo>
                  <a:cubicBezTo>
                    <a:pt x="10" y="5"/>
                    <a:pt x="10" y="4"/>
                    <a:pt x="9" y="4"/>
                  </a:cubicBezTo>
                  <a:cubicBezTo>
                    <a:pt x="9" y="4"/>
                    <a:pt x="9" y="4"/>
                    <a:pt x="9" y="4"/>
                  </a:cubicBezTo>
                  <a:cubicBezTo>
                    <a:pt x="9" y="4"/>
                    <a:pt x="9" y="4"/>
                    <a:pt x="9" y="4"/>
                  </a:cubicBezTo>
                  <a:cubicBezTo>
                    <a:pt x="8" y="4"/>
                    <a:pt x="8" y="4"/>
                    <a:pt x="8" y="4"/>
                  </a:cubicBezTo>
                  <a:cubicBezTo>
                    <a:pt x="8" y="4"/>
                    <a:pt x="8" y="4"/>
                    <a:pt x="8" y="4"/>
                  </a:cubicBezTo>
                  <a:cubicBezTo>
                    <a:pt x="8" y="4"/>
                    <a:pt x="8" y="4"/>
                    <a:pt x="8" y="4"/>
                  </a:cubicBezTo>
                  <a:cubicBezTo>
                    <a:pt x="8" y="4"/>
                    <a:pt x="8" y="3"/>
                    <a:pt x="7" y="3"/>
                  </a:cubicBezTo>
                  <a:cubicBezTo>
                    <a:pt x="7" y="3"/>
                    <a:pt x="7" y="3"/>
                    <a:pt x="6" y="3"/>
                  </a:cubicBezTo>
                  <a:cubicBezTo>
                    <a:pt x="6" y="3"/>
                    <a:pt x="6" y="3"/>
                    <a:pt x="6" y="3"/>
                  </a:cubicBezTo>
                  <a:cubicBezTo>
                    <a:pt x="6" y="3"/>
                    <a:pt x="6" y="3"/>
                    <a:pt x="6" y="3"/>
                  </a:cubicBezTo>
                  <a:cubicBezTo>
                    <a:pt x="6" y="3"/>
                    <a:pt x="6" y="3"/>
                    <a:pt x="5" y="3"/>
                  </a:cubicBezTo>
                  <a:cubicBezTo>
                    <a:pt x="5" y="3"/>
                    <a:pt x="5" y="3"/>
                    <a:pt x="5" y="3"/>
                  </a:cubicBezTo>
                  <a:cubicBezTo>
                    <a:pt x="4" y="3"/>
                    <a:pt x="4" y="3"/>
                    <a:pt x="4" y="3"/>
                  </a:cubicBezTo>
                  <a:cubicBezTo>
                    <a:pt x="3" y="3"/>
                    <a:pt x="3" y="3"/>
                    <a:pt x="2" y="3"/>
                  </a:cubicBezTo>
                  <a:cubicBezTo>
                    <a:pt x="2" y="2"/>
                    <a:pt x="1" y="2"/>
                    <a:pt x="1" y="2"/>
                  </a:cubicBezTo>
                  <a:cubicBezTo>
                    <a:pt x="1" y="2"/>
                    <a:pt x="0" y="2"/>
                    <a:pt x="0" y="1"/>
                  </a:cubicBezTo>
                  <a:cubicBezTo>
                    <a:pt x="0" y="1"/>
                    <a:pt x="0" y="1"/>
                    <a:pt x="0" y="1"/>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1" y="0"/>
                  </a:cubicBezTo>
                  <a:cubicBezTo>
                    <a:pt x="1" y="0"/>
                    <a:pt x="1" y="0"/>
                    <a:pt x="1" y="0"/>
                  </a:cubicBezTo>
                  <a:cubicBezTo>
                    <a:pt x="2" y="0"/>
                    <a:pt x="2" y="0"/>
                    <a:pt x="3" y="1"/>
                  </a:cubicBezTo>
                  <a:cubicBezTo>
                    <a:pt x="3" y="1"/>
                    <a:pt x="4" y="1"/>
                    <a:pt x="4" y="1"/>
                  </a:cubicBezTo>
                  <a:cubicBezTo>
                    <a:pt x="4" y="1"/>
                    <a:pt x="5" y="1"/>
                    <a:pt x="5" y="2"/>
                  </a:cubicBezTo>
                  <a:cubicBezTo>
                    <a:pt x="5" y="2"/>
                    <a:pt x="5" y="2"/>
                    <a:pt x="6" y="2"/>
                  </a:cubicBezTo>
                  <a:cubicBezTo>
                    <a:pt x="6" y="2"/>
                    <a:pt x="6" y="2"/>
                    <a:pt x="6" y="2"/>
                  </a:cubicBezTo>
                  <a:cubicBezTo>
                    <a:pt x="7" y="3"/>
                    <a:pt x="7" y="3"/>
                    <a:pt x="7" y="3"/>
                  </a:cubicBezTo>
                  <a:cubicBezTo>
                    <a:pt x="8" y="3"/>
                    <a:pt x="8" y="3"/>
                    <a:pt x="8"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10" y="3"/>
                    <a:pt x="11" y="3"/>
                    <a:pt x="11" y="3"/>
                  </a:cubicBezTo>
                  <a:cubicBezTo>
                    <a:pt x="12" y="3"/>
                    <a:pt x="12" y="3"/>
                    <a:pt x="13" y="3"/>
                  </a:cubicBezTo>
                  <a:cubicBezTo>
                    <a:pt x="13" y="3"/>
                    <a:pt x="13" y="3"/>
                    <a:pt x="13" y="3"/>
                  </a:cubicBezTo>
                  <a:cubicBezTo>
                    <a:pt x="13" y="3"/>
                    <a:pt x="13" y="3"/>
                    <a:pt x="13" y="3"/>
                  </a:cubicBezTo>
                  <a:cubicBezTo>
                    <a:pt x="13" y="3"/>
                    <a:pt x="13" y="3"/>
                    <a:pt x="13" y="3"/>
                  </a:cubicBezTo>
                  <a:cubicBezTo>
                    <a:pt x="13" y="3"/>
                    <a:pt x="13" y="3"/>
                    <a:pt x="13"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5" y="3"/>
                    <a:pt x="15" y="3"/>
                    <a:pt x="16" y="3"/>
                  </a:cubicBezTo>
                  <a:cubicBezTo>
                    <a:pt x="17" y="2"/>
                    <a:pt x="18" y="2"/>
                    <a:pt x="18" y="2"/>
                  </a:cubicBezTo>
                  <a:cubicBezTo>
                    <a:pt x="18" y="2"/>
                    <a:pt x="19" y="2"/>
                    <a:pt x="19" y="2"/>
                  </a:cubicBezTo>
                  <a:cubicBezTo>
                    <a:pt x="19" y="2"/>
                    <a:pt x="19" y="2"/>
                    <a:pt x="19" y="2"/>
                  </a:cubicBezTo>
                  <a:close/>
                </a:path>
              </a:pathLst>
            </a:custGeom>
            <a:solidFill>
              <a:srgbClr val="38B98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 name="Freeform 80739">
              <a:extLst>
                <a:ext uri="{FF2B5EF4-FFF2-40B4-BE49-F238E27FC236}">
                  <a16:creationId xmlns:a16="http://schemas.microsoft.com/office/drawing/2014/main" id="{869D8FCA-C8E1-3AB5-1BC7-48694995A835}"/>
                </a:ext>
              </a:extLst>
            </p:cNvPr>
            <p:cNvSpPr>
              <a:spLocks/>
            </p:cNvSpPr>
            <p:nvPr/>
          </p:nvSpPr>
          <p:spPr bwMode="auto">
            <a:xfrm>
              <a:off x="9568814" y="7178823"/>
              <a:ext cx="607256" cy="354233"/>
            </a:xfrm>
            <a:custGeom>
              <a:avLst/>
              <a:gdLst>
                <a:gd name="T0" fmla="*/ 18 w 18"/>
                <a:gd name="T1" fmla="*/ 11 h 11"/>
                <a:gd name="T2" fmla="*/ 17 w 18"/>
                <a:gd name="T3" fmla="*/ 11 h 11"/>
                <a:gd name="T4" fmla="*/ 14 w 18"/>
                <a:gd name="T5" fmla="*/ 11 h 11"/>
                <a:gd name="T6" fmla="*/ 12 w 18"/>
                <a:gd name="T7" fmla="*/ 11 h 11"/>
                <a:gd name="T8" fmla="*/ 12 w 18"/>
                <a:gd name="T9" fmla="*/ 11 h 11"/>
                <a:gd name="T10" fmla="*/ 12 w 18"/>
                <a:gd name="T11" fmla="*/ 11 h 11"/>
                <a:gd name="T12" fmla="*/ 11 w 18"/>
                <a:gd name="T13" fmla="*/ 11 h 11"/>
                <a:gd name="T14" fmla="*/ 11 w 18"/>
                <a:gd name="T15" fmla="*/ 11 h 11"/>
                <a:gd name="T16" fmla="*/ 9 w 18"/>
                <a:gd name="T17" fmla="*/ 10 h 11"/>
                <a:gd name="T18" fmla="*/ 7 w 18"/>
                <a:gd name="T19" fmla="*/ 8 h 11"/>
                <a:gd name="T20" fmla="*/ 7 w 18"/>
                <a:gd name="T21" fmla="*/ 8 h 11"/>
                <a:gd name="T22" fmla="*/ 7 w 18"/>
                <a:gd name="T23" fmla="*/ 7 h 11"/>
                <a:gd name="T24" fmla="*/ 6 w 18"/>
                <a:gd name="T25" fmla="*/ 6 h 11"/>
                <a:gd name="T26" fmla="*/ 5 w 18"/>
                <a:gd name="T27" fmla="*/ 6 h 11"/>
                <a:gd name="T28" fmla="*/ 4 w 18"/>
                <a:gd name="T29" fmla="*/ 5 h 11"/>
                <a:gd name="T30" fmla="*/ 2 w 18"/>
                <a:gd name="T31" fmla="*/ 3 h 11"/>
                <a:gd name="T32" fmla="*/ 1 w 18"/>
                <a:gd name="T33" fmla="*/ 1 h 11"/>
                <a:gd name="T34" fmla="*/ 0 w 18"/>
                <a:gd name="T35" fmla="*/ 0 h 11"/>
                <a:gd name="T36" fmla="*/ 0 w 18"/>
                <a:gd name="T37" fmla="*/ 0 h 11"/>
                <a:gd name="T38" fmla="*/ 1 w 18"/>
                <a:gd name="T39" fmla="*/ 0 h 11"/>
                <a:gd name="T40" fmla="*/ 2 w 18"/>
                <a:gd name="T41" fmla="*/ 1 h 11"/>
                <a:gd name="T42" fmla="*/ 4 w 18"/>
                <a:gd name="T43" fmla="*/ 3 h 11"/>
                <a:gd name="T44" fmla="*/ 5 w 18"/>
                <a:gd name="T45" fmla="*/ 4 h 11"/>
                <a:gd name="T46" fmla="*/ 7 w 18"/>
                <a:gd name="T47" fmla="*/ 6 h 11"/>
                <a:gd name="T48" fmla="*/ 8 w 18"/>
                <a:gd name="T49" fmla="*/ 6 h 11"/>
                <a:gd name="T50" fmla="*/ 8 w 18"/>
                <a:gd name="T51" fmla="*/ 6 h 11"/>
                <a:gd name="T52" fmla="*/ 9 w 18"/>
                <a:gd name="T53" fmla="*/ 7 h 11"/>
                <a:gd name="T54" fmla="*/ 12 w 18"/>
                <a:gd name="T55" fmla="*/ 9 h 11"/>
                <a:gd name="T56" fmla="*/ 12 w 18"/>
                <a:gd name="T57" fmla="*/ 9 h 11"/>
                <a:gd name="T58" fmla="*/ 12 w 18"/>
                <a:gd name="T59" fmla="*/ 9 h 11"/>
                <a:gd name="T60" fmla="*/ 12 w 18"/>
                <a:gd name="T61" fmla="*/ 9 h 11"/>
                <a:gd name="T62" fmla="*/ 12 w 18"/>
                <a:gd name="T63" fmla="*/ 9 h 11"/>
                <a:gd name="T64" fmla="*/ 12 w 18"/>
                <a:gd name="T65" fmla="*/ 9 h 11"/>
                <a:gd name="T66" fmla="*/ 15 w 18"/>
                <a:gd name="T67" fmla="*/ 10 h 11"/>
                <a:gd name="T68" fmla="*/ 18 w 18"/>
                <a:gd name="T69"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8" h="11">
                  <a:moveTo>
                    <a:pt x="18" y="11"/>
                  </a:moveTo>
                  <a:cubicBezTo>
                    <a:pt x="18" y="11"/>
                    <a:pt x="18" y="11"/>
                    <a:pt x="18" y="11"/>
                  </a:cubicBezTo>
                  <a:cubicBezTo>
                    <a:pt x="18" y="11"/>
                    <a:pt x="18" y="11"/>
                    <a:pt x="18" y="11"/>
                  </a:cubicBezTo>
                  <a:cubicBezTo>
                    <a:pt x="17" y="11"/>
                    <a:pt x="17" y="11"/>
                    <a:pt x="17" y="11"/>
                  </a:cubicBezTo>
                  <a:cubicBezTo>
                    <a:pt x="17" y="11"/>
                    <a:pt x="16" y="11"/>
                    <a:pt x="16" y="11"/>
                  </a:cubicBezTo>
                  <a:cubicBezTo>
                    <a:pt x="15" y="11"/>
                    <a:pt x="15" y="11"/>
                    <a:pt x="14" y="11"/>
                  </a:cubicBezTo>
                  <a:cubicBezTo>
                    <a:pt x="14" y="11"/>
                    <a:pt x="13" y="11"/>
                    <a:pt x="13"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1" y="11"/>
                    <a:pt x="11" y="11"/>
                    <a:pt x="11" y="11"/>
                  </a:cubicBezTo>
                  <a:cubicBezTo>
                    <a:pt x="11" y="11"/>
                    <a:pt x="11" y="11"/>
                    <a:pt x="11" y="11"/>
                  </a:cubicBezTo>
                  <a:cubicBezTo>
                    <a:pt x="11" y="11"/>
                    <a:pt x="11" y="11"/>
                    <a:pt x="11" y="11"/>
                  </a:cubicBezTo>
                  <a:cubicBezTo>
                    <a:pt x="11" y="11"/>
                    <a:pt x="11" y="11"/>
                    <a:pt x="11" y="11"/>
                  </a:cubicBezTo>
                  <a:cubicBezTo>
                    <a:pt x="10" y="10"/>
                    <a:pt x="10" y="10"/>
                    <a:pt x="9" y="10"/>
                  </a:cubicBezTo>
                  <a:cubicBezTo>
                    <a:pt x="9" y="9"/>
                    <a:pt x="8" y="9"/>
                    <a:pt x="8" y="8"/>
                  </a:cubicBezTo>
                  <a:cubicBezTo>
                    <a:pt x="8" y="8"/>
                    <a:pt x="7" y="8"/>
                    <a:pt x="7" y="8"/>
                  </a:cubicBezTo>
                  <a:cubicBezTo>
                    <a:pt x="7" y="8"/>
                    <a:pt x="7" y="8"/>
                    <a:pt x="7" y="8"/>
                  </a:cubicBezTo>
                  <a:cubicBezTo>
                    <a:pt x="7" y="8"/>
                    <a:pt x="7" y="8"/>
                    <a:pt x="7" y="8"/>
                  </a:cubicBezTo>
                  <a:cubicBezTo>
                    <a:pt x="7" y="8"/>
                    <a:pt x="7" y="8"/>
                    <a:pt x="7" y="8"/>
                  </a:cubicBezTo>
                  <a:cubicBezTo>
                    <a:pt x="7" y="7"/>
                    <a:pt x="7" y="7"/>
                    <a:pt x="7" y="7"/>
                  </a:cubicBezTo>
                  <a:cubicBezTo>
                    <a:pt x="7" y="7"/>
                    <a:pt x="7" y="7"/>
                    <a:pt x="6" y="6"/>
                  </a:cubicBezTo>
                  <a:cubicBezTo>
                    <a:pt x="6" y="6"/>
                    <a:pt x="6" y="6"/>
                    <a:pt x="6" y="6"/>
                  </a:cubicBezTo>
                  <a:cubicBezTo>
                    <a:pt x="5" y="6"/>
                    <a:pt x="5" y="6"/>
                    <a:pt x="5" y="6"/>
                  </a:cubicBezTo>
                  <a:cubicBezTo>
                    <a:pt x="5" y="6"/>
                    <a:pt x="5" y="6"/>
                    <a:pt x="5" y="6"/>
                  </a:cubicBezTo>
                  <a:cubicBezTo>
                    <a:pt x="5" y="5"/>
                    <a:pt x="5" y="5"/>
                    <a:pt x="5" y="5"/>
                  </a:cubicBezTo>
                  <a:cubicBezTo>
                    <a:pt x="4" y="5"/>
                    <a:pt x="4" y="5"/>
                    <a:pt x="4" y="5"/>
                  </a:cubicBezTo>
                  <a:cubicBezTo>
                    <a:pt x="4" y="5"/>
                    <a:pt x="3" y="5"/>
                    <a:pt x="3" y="4"/>
                  </a:cubicBezTo>
                  <a:cubicBezTo>
                    <a:pt x="3" y="4"/>
                    <a:pt x="2" y="4"/>
                    <a:pt x="2" y="3"/>
                  </a:cubicBezTo>
                  <a:cubicBezTo>
                    <a:pt x="2" y="3"/>
                    <a:pt x="1" y="2"/>
                    <a:pt x="1" y="2"/>
                  </a:cubicBezTo>
                  <a:cubicBezTo>
                    <a:pt x="1" y="2"/>
                    <a:pt x="1" y="1"/>
                    <a:pt x="1" y="1"/>
                  </a:cubicBezTo>
                  <a:cubicBezTo>
                    <a:pt x="0" y="1"/>
                    <a:pt x="0" y="0"/>
                    <a:pt x="0" y="0"/>
                  </a:cubicBezTo>
                  <a:cubicBezTo>
                    <a:pt x="0" y="0"/>
                    <a:pt x="0" y="0"/>
                    <a:pt x="0" y="0"/>
                  </a:cubicBezTo>
                  <a:cubicBezTo>
                    <a:pt x="0" y="0"/>
                    <a:pt x="0" y="0"/>
                    <a:pt x="0" y="0"/>
                  </a:cubicBezTo>
                  <a:cubicBezTo>
                    <a:pt x="0" y="0"/>
                    <a:pt x="0" y="0"/>
                    <a:pt x="0" y="0"/>
                  </a:cubicBezTo>
                  <a:cubicBezTo>
                    <a:pt x="0" y="0"/>
                    <a:pt x="1" y="0"/>
                    <a:pt x="1" y="0"/>
                  </a:cubicBezTo>
                  <a:cubicBezTo>
                    <a:pt x="1" y="0"/>
                    <a:pt x="1" y="0"/>
                    <a:pt x="1" y="0"/>
                  </a:cubicBezTo>
                  <a:cubicBezTo>
                    <a:pt x="1" y="0"/>
                    <a:pt x="1" y="0"/>
                    <a:pt x="1" y="0"/>
                  </a:cubicBezTo>
                  <a:cubicBezTo>
                    <a:pt x="2" y="0"/>
                    <a:pt x="2" y="1"/>
                    <a:pt x="2" y="1"/>
                  </a:cubicBezTo>
                  <a:cubicBezTo>
                    <a:pt x="2" y="1"/>
                    <a:pt x="3" y="1"/>
                    <a:pt x="3" y="2"/>
                  </a:cubicBezTo>
                  <a:cubicBezTo>
                    <a:pt x="4" y="2"/>
                    <a:pt x="4" y="2"/>
                    <a:pt x="4" y="3"/>
                  </a:cubicBezTo>
                  <a:cubicBezTo>
                    <a:pt x="4" y="3"/>
                    <a:pt x="5" y="3"/>
                    <a:pt x="5" y="4"/>
                  </a:cubicBezTo>
                  <a:cubicBezTo>
                    <a:pt x="5" y="4"/>
                    <a:pt x="5" y="4"/>
                    <a:pt x="5" y="4"/>
                  </a:cubicBezTo>
                  <a:cubicBezTo>
                    <a:pt x="6" y="5"/>
                    <a:pt x="6" y="5"/>
                    <a:pt x="6" y="5"/>
                  </a:cubicBezTo>
                  <a:cubicBezTo>
                    <a:pt x="6" y="5"/>
                    <a:pt x="6" y="6"/>
                    <a:pt x="7" y="6"/>
                  </a:cubicBezTo>
                  <a:cubicBezTo>
                    <a:pt x="7" y="6"/>
                    <a:pt x="7" y="6"/>
                    <a:pt x="8" y="6"/>
                  </a:cubicBezTo>
                  <a:cubicBezTo>
                    <a:pt x="8" y="6"/>
                    <a:pt x="8" y="6"/>
                    <a:pt x="8" y="6"/>
                  </a:cubicBezTo>
                  <a:cubicBezTo>
                    <a:pt x="8" y="6"/>
                    <a:pt x="8" y="6"/>
                    <a:pt x="8" y="6"/>
                  </a:cubicBezTo>
                  <a:cubicBezTo>
                    <a:pt x="8" y="6"/>
                    <a:pt x="8" y="6"/>
                    <a:pt x="8" y="6"/>
                  </a:cubicBezTo>
                  <a:cubicBezTo>
                    <a:pt x="8" y="7"/>
                    <a:pt x="8" y="7"/>
                    <a:pt x="8" y="7"/>
                  </a:cubicBezTo>
                  <a:cubicBezTo>
                    <a:pt x="8" y="7"/>
                    <a:pt x="8" y="7"/>
                    <a:pt x="9" y="7"/>
                  </a:cubicBezTo>
                  <a:cubicBezTo>
                    <a:pt x="9" y="7"/>
                    <a:pt x="10" y="8"/>
                    <a:pt x="10" y="8"/>
                  </a:cubicBezTo>
                  <a:cubicBezTo>
                    <a:pt x="11" y="8"/>
                    <a:pt x="11" y="9"/>
                    <a:pt x="12" y="9"/>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3" y="10"/>
                    <a:pt x="13" y="10"/>
                    <a:pt x="13" y="10"/>
                  </a:cubicBezTo>
                  <a:cubicBezTo>
                    <a:pt x="14" y="10"/>
                    <a:pt x="14" y="10"/>
                    <a:pt x="15" y="10"/>
                  </a:cubicBezTo>
                  <a:cubicBezTo>
                    <a:pt x="15" y="10"/>
                    <a:pt x="16" y="10"/>
                    <a:pt x="17" y="11"/>
                  </a:cubicBezTo>
                  <a:cubicBezTo>
                    <a:pt x="17" y="11"/>
                    <a:pt x="17" y="11"/>
                    <a:pt x="18" y="11"/>
                  </a:cubicBezTo>
                  <a:cubicBezTo>
                    <a:pt x="18" y="11"/>
                    <a:pt x="18" y="11"/>
                    <a:pt x="18" y="11"/>
                  </a:cubicBezTo>
                  <a:close/>
                </a:path>
              </a:pathLst>
            </a:custGeom>
            <a:solidFill>
              <a:srgbClr val="38B98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 name="Freeform 80740">
              <a:extLst>
                <a:ext uri="{FF2B5EF4-FFF2-40B4-BE49-F238E27FC236}">
                  <a16:creationId xmlns:a16="http://schemas.microsoft.com/office/drawing/2014/main" id="{59DC8408-5C5E-CBE6-B6BA-D17E7EED1E4B}"/>
                </a:ext>
              </a:extLst>
            </p:cNvPr>
            <p:cNvSpPr>
              <a:spLocks/>
            </p:cNvSpPr>
            <p:nvPr/>
          </p:nvSpPr>
          <p:spPr bwMode="auto">
            <a:xfrm>
              <a:off x="9897745" y="8292123"/>
              <a:ext cx="75908" cy="531348"/>
            </a:xfrm>
            <a:custGeom>
              <a:avLst/>
              <a:gdLst>
                <a:gd name="T0" fmla="*/ 2 w 2"/>
                <a:gd name="T1" fmla="*/ 0 h 16"/>
                <a:gd name="T2" fmla="*/ 2 w 2"/>
                <a:gd name="T3" fmla="*/ 0 h 16"/>
                <a:gd name="T4" fmla="*/ 2 w 2"/>
                <a:gd name="T5" fmla="*/ 1 h 16"/>
                <a:gd name="T6" fmla="*/ 2 w 2"/>
                <a:gd name="T7" fmla="*/ 2 h 16"/>
                <a:gd name="T8" fmla="*/ 2 w 2"/>
                <a:gd name="T9" fmla="*/ 4 h 16"/>
                <a:gd name="T10" fmla="*/ 2 w 2"/>
                <a:gd name="T11" fmla="*/ 4 h 16"/>
                <a:gd name="T12" fmla="*/ 2 w 2"/>
                <a:gd name="T13" fmla="*/ 4 h 16"/>
                <a:gd name="T14" fmla="*/ 2 w 2"/>
                <a:gd name="T15" fmla="*/ 4 h 16"/>
                <a:gd name="T16" fmla="*/ 2 w 2"/>
                <a:gd name="T17" fmla="*/ 5 h 16"/>
                <a:gd name="T18" fmla="*/ 2 w 2"/>
                <a:gd name="T19" fmla="*/ 7 h 16"/>
                <a:gd name="T20" fmla="*/ 2 w 2"/>
                <a:gd name="T21" fmla="*/ 7 h 16"/>
                <a:gd name="T22" fmla="*/ 2 w 2"/>
                <a:gd name="T23" fmla="*/ 7 h 16"/>
                <a:gd name="T24" fmla="*/ 2 w 2"/>
                <a:gd name="T25" fmla="*/ 7 h 16"/>
                <a:gd name="T26" fmla="*/ 1 w 2"/>
                <a:gd name="T27" fmla="*/ 8 h 16"/>
                <a:gd name="T28" fmla="*/ 1 w 2"/>
                <a:gd name="T29" fmla="*/ 9 h 16"/>
                <a:gd name="T30" fmla="*/ 1 w 2"/>
                <a:gd name="T31" fmla="*/ 10 h 16"/>
                <a:gd name="T32" fmla="*/ 1 w 2"/>
                <a:gd name="T33" fmla="*/ 10 h 16"/>
                <a:gd name="T34" fmla="*/ 1 w 2"/>
                <a:gd name="T35" fmla="*/ 10 h 16"/>
                <a:gd name="T36" fmla="*/ 1 w 2"/>
                <a:gd name="T37" fmla="*/ 10 h 16"/>
                <a:gd name="T38" fmla="*/ 2 w 2"/>
                <a:gd name="T39" fmla="*/ 10 h 16"/>
                <a:gd name="T40" fmla="*/ 2 w 2"/>
                <a:gd name="T41" fmla="*/ 11 h 16"/>
                <a:gd name="T42" fmla="*/ 2 w 2"/>
                <a:gd name="T43" fmla="*/ 12 h 16"/>
                <a:gd name="T44" fmla="*/ 2 w 2"/>
                <a:gd name="T45" fmla="*/ 12 h 16"/>
                <a:gd name="T46" fmla="*/ 2 w 2"/>
                <a:gd name="T47" fmla="*/ 12 h 16"/>
                <a:gd name="T48" fmla="*/ 2 w 2"/>
                <a:gd name="T49" fmla="*/ 12 h 16"/>
                <a:gd name="T50" fmla="*/ 2 w 2"/>
                <a:gd name="T51" fmla="*/ 12 h 16"/>
                <a:gd name="T52" fmla="*/ 2 w 2"/>
                <a:gd name="T53" fmla="*/ 14 h 16"/>
                <a:gd name="T54" fmla="*/ 2 w 2"/>
                <a:gd name="T55" fmla="*/ 16 h 16"/>
                <a:gd name="T56" fmla="*/ 2 w 2"/>
                <a:gd name="T57" fmla="*/ 16 h 16"/>
                <a:gd name="T58" fmla="*/ 1 w 2"/>
                <a:gd name="T59" fmla="*/ 15 h 16"/>
                <a:gd name="T60" fmla="*/ 0 w 2"/>
                <a:gd name="T61" fmla="*/ 14 h 16"/>
                <a:gd name="T62" fmla="*/ 0 w 2"/>
                <a:gd name="T63" fmla="*/ 12 h 16"/>
                <a:gd name="T64" fmla="*/ 0 w 2"/>
                <a:gd name="T65" fmla="*/ 12 h 16"/>
                <a:gd name="T66" fmla="*/ 0 w 2"/>
                <a:gd name="T67" fmla="*/ 12 h 16"/>
                <a:gd name="T68" fmla="*/ 0 w 2"/>
                <a:gd name="T69" fmla="*/ 11 h 16"/>
                <a:gd name="T70" fmla="*/ 0 w 2"/>
                <a:gd name="T71" fmla="*/ 10 h 16"/>
                <a:gd name="T72" fmla="*/ 0 w 2"/>
                <a:gd name="T73" fmla="*/ 10 h 16"/>
                <a:gd name="T74" fmla="*/ 0 w 2"/>
                <a:gd name="T75" fmla="*/ 9 h 16"/>
                <a:gd name="T76" fmla="*/ 0 w 2"/>
                <a:gd name="T77" fmla="*/ 9 h 16"/>
                <a:gd name="T78" fmla="*/ 0 w 2"/>
                <a:gd name="T79" fmla="*/ 9 h 16"/>
                <a:gd name="T80" fmla="*/ 0 w 2"/>
                <a:gd name="T81" fmla="*/ 9 h 16"/>
                <a:gd name="T82" fmla="*/ 1 w 2"/>
                <a:gd name="T83" fmla="*/ 8 h 16"/>
                <a:gd name="T84" fmla="*/ 1 w 2"/>
                <a:gd name="T85" fmla="*/ 7 h 16"/>
                <a:gd name="T86" fmla="*/ 1 w 2"/>
                <a:gd name="T87" fmla="*/ 7 h 16"/>
                <a:gd name="T88" fmla="*/ 1 w 2"/>
                <a:gd name="T89" fmla="*/ 7 h 16"/>
                <a:gd name="T90" fmla="*/ 1 w 2"/>
                <a:gd name="T91" fmla="*/ 7 h 16"/>
                <a:gd name="T92" fmla="*/ 1 w 2"/>
                <a:gd name="T93" fmla="*/ 6 h 16"/>
                <a:gd name="T94" fmla="*/ 1 w 2"/>
                <a:gd name="T95" fmla="*/ 4 h 16"/>
                <a:gd name="T96" fmla="*/ 1 w 2"/>
                <a:gd name="T97" fmla="*/ 3 h 16"/>
                <a:gd name="T98" fmla="*/ 1 w 2"/>
                <a:gd name="T99" fmla="*/ 2 h 16"/>
                <a:gd name="T100" fmla="*/ 1 w 2"/>
                <a:gd name="T101" fmla="*/ 1 h 16"/>
                <a:gd name="T102" fmla="*/ 1 w 2"/>
                <a:gd name="T103" fmla="*/ 0 h 16"/>
                <a:gd name="T104" fmla="*/ 2 w 2"/>
                <a:gd name="T105"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 h="16">
                  <a:moveTo>
                    <a:pt x="2" y="0"/>
                  </a:moveTo>
                  <a:cubicBezTo>
                    <a:pt x="2" y="0"/>
                    <a:pt x="2" y="0"/>
                    <a:pt x="2" y="0"/>
                  </a:cubicBezTo>
                  <a:cubicBezTo>
                    <a:pt x="2" y="0"/>
                    <a:pt x="2" y="0"/>
                    <a:pt x="2" y="0"/>
                  </a:cubicBezTo>
                  <a:cubicBezTo>
                    <a:pt x="2" y="0"/>
                    <a:pt x="2" y="0"/>
                    <a:pt x="2" y="0"/>
                  </a:cubicBezTo>
                  <a:cubicBezTo>
                    <a:pt x="2" y="0"/>
                    <a:pt x="2" y="0"/>
                    <a:pt x="2" y="0"/>
                  </a:cubicBezTo>
                  <a:cubicBezTo>
                    <a:pt x="2" y="1"/>
                    <a:pt x="2" y="1"/>
                    <a:pt x="2" y="1"/>
                  </a:cubicBezTo>
                  <a:cubicBezTo>
                    <a:pt x="2" y="1"/>
                    <a:pt x="2" y="1"/>
                    <a:pt x="2" y="1"/>
                  </a:cubicBezTo>
                  <a:cubicBezTo>
                    <a:pt x="2" y="2"/>
                    <a:pt x="2" y="2"/>
                    <a:pt x="2" y="2"/>
                  </a:cubicBezTo>
                  <a:cubicBezTo>
                    <a:pt x="2" y="3"/>
                    <a:pt x="2" y="3"/>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5"/>
                    <a:pt x="2" y="5"/>
                  </a:cubicBezTo>
                  <a:cubicBezTo>
                    <a:pt x="2" y="5"/>
                    <a:pt x="1" y="6"/>
                    <a:pt x="1" y="7"/>
                  </a:cubicBezTo>
                  <a:cubicBezTo>
                    <a:pt x="1" y="7"/>
                    <a:pt x="1"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1" y="8"/>
                    <a:pt x="1" y="8"/>
                    <a:pt x="1" y="8"/>
                  </a:cubicBezTo>
                  <a:cubicBezTo>
                    <a:pt x="1" y="9"/>
                    <a:pt x="1" y="9"/>
                    <a:pt x="1" y="9"/>
                  </a:cubicBezTo>
                  <a:cubicBezTo>
                    <a:pt x="1" y="9"/>
                    <a:pt x="1" y="9"/>
                    <a:pt x="1" y="9"/>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2" y="10"/>
                    <a:pt x="2" y="10"/>
                    <a:pt x="2" y="10"/>
                  </a:cubicBezTo>
                  <a:cubicBezTo>
                    <a:pt x="2" y="11"/>
                    <a:pt x="2" y="11"/>
                    <a:pt x="2" y="11"/>
                  </a:cubicBezTo>
                  <a:cubicBezTo>
                    <a:pt x="2" y="11"/>
                    <a:pt x="2" y="11"/>
                    <a:pt x="2" y="11"/>
                  </a:cubicBezTo>
                  <a:cubicBezTo>
                    <a:pt x="2" y="11"/>
                    <a:pt x="2" y="11"/>
                    <a:pt x="2" y="11"/>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3"/>
                    <a:pt x="2" y="13"/>
                    <a:pt x="2" y="13"/>
                  </a:cubicBezTo>
                  <a:cubicBezTo>
                    <a:pt x="2" y="13"/>
                    <a:pt x="2" y="13"/>
                    <a:pt x="2" y="14"/>
                  </a:cubicBezTo>
                  <a:cubicBezTo>
                    <a:pt x="2" y="14"/>
                    <a:pt x="2" y="14"/>
                    <a:pt x="2" y="15"/>
                  </a:cubicBezTo>
                  <a:cubicBezTo>
                    <a:pt x="2" y="15"/>
                    <a:pt x="2" y="15"/>
                    <a:pt x="2" y="16"/>
                  </a:cubicBezTo>
                  <a:cubicBezTo>
                    <a:pt x="2" y="16"/>
                    <a:pt x="2" y="16"/>
                    <a:pt x="2" y="16"/>
                  </a:cubicBezTo>
                  <a:cubicBezTo>
                    <a:pt x="2" y="16"/>
                    <a:pt x="2" y="16"/>
                    <a:pt x="2" y="16"/>
                  </a:cubicBezTo>
                  <a:cubicBezTo>
                    <a:pt x="2" y="16"/>
                    <a:pt x="2" y="16"/>
                    <a:pt x="2" y="16"/>
                  </a:cubicBezTo>
                  <a:cubicBezTo>
                    <a:pt x="1" y="16"/>
                    <a:pt x="1" y="15"/>
                    <a:pt x="1" y="15"/>
                  </a:cubicBezTo>
                  <a:cubicBezTo>
                    <a:pt x="1" y="15"/>
                    <a:pt x="1" y="15"/>
                    <a:pt x="1" y="14"/>
                  </a:cubicBezTo>
                  <a:cubicBezTo>
                    <a:pt x="1" y="14"/>
                    <a:pt x="1" y="14"/>
                    <a:pt x="0" y="14"/>
                  </a:cubicBezTo>
                  <a:cubicBezTo>
                    <a:pt x="0" y="13"/>
                    <a:pt x="0" y="13"/>
                    <a:pt x="0" y="13"/>
                  </a:cubicBezTo>
                  <a:cubicBezTo>
                    <a:pt x="0" y="13"/>
                    <a:pt x="0" y="13"/>
                    <a:pt x="0" y="12"/>
                  </a:cubicBezTo>
                  <a:cubicBezTo>
                    <a:pt x="0" y="12"/>
                    <a:pt x="0" y="12"/>
                    <a:pt x="0" y="12"/>
                  </a:cubicBezTo>
                  <a:cubicBezTo>
                    <a:pt x="0" y="12"/>
                    <a:pt x="0" y="12"/>
                    <a:pt x="0" y="12"/>
                  </a:cubicBezTo>
                  <a:cubicBezTo>
                    <a:pt x="0" y="12"/>
                    <a:pt x="0" y="12"/>
                    <a:pt x="0" y="12"/>
                  </a:cubicBezTo>
                  <a:cubicBezTo>
                    <a:pt x="0" y="12"/>
                    <a:pt x="0" y="12"/>
                    <a:pt x="0" y="12"/>
                  </a:cubicBezTo>
                  <a:cubicBezTo>
                    <a:pt x="0" y="11"/>
                    <a:pt x="0" y="11"/>
                    <a:pt x="0" y="11"/>
                  </a:cubicBezTo>
                  <a:cubicBezTo>
                    <a:pt x="0" y="11"/>
                    <a:pt x="0" y="11"/>
                    <a:pt x="0" y="11"/>
                  </a:cubicBezTo>
                  <a:cubicBezTo>
                    <a:pt x="0" y="11"/>
                    <a:pt x="0" y="11"/>
                    <a:pt x="0" y="11"/>
                  </a:cubicBezTo>
                  <a:cubicBezTo>
                    <a:pt x="0" y="10"/>
                    <a:pt x="0" y="10"/>
                    <a:pt x="0" y="10"/>
                  </a:cubicBezTo>
                  <a:cubicBezTo>
                    <a:pt x="0" y="10"/>
                    <a:pt x="0" y="10"/>
                    <a:pt x="0" y="10"/>
                  </a:cubicBezTo>
                  <a:cubicBezTo>
                    <a:pt x="0" y="10"/>
                    <a:pt x="0" y="10"/>
                    <a:pt x="0" y="10"/>
                  </a:cubicBezTo>
                  <a:cubicBezTo>
                    <a:pt x="0" y="10"/>
                    <a:pt x="0" y="10"/>
                    <a:pt x="0" y="9"/>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8"/>
                    <a:pt x="1" y="8"/>
                    <a:pt x="1" y="8"/>
                  </a:cubicBezTo>
                  <a:cubicBezTo>
                    <a:pt x="1" y="8"/>
                    <a:pt x="1" y="8"/>
                    <a:pt x="1" y="8"/>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6"/>
                  </a:cubicBezTo>
                  <a:cubicBezTo>
                    <a:pt x="1" y="6"/>
                    <a:pt x="1" y="5"/>
                    <a:pt x="1" y="5"/>
                  </a:cubicBezTo>
                  <a:cubicBezTo>
                    <a:pt x="1" y="5"/>
                    <a:pt x="1" y="4"/>
                    <a:pt x="1" y="4"/>
                  </a:cubicBezTo>
                  <a:cubicBezTo>
                    <a:pt x="1" y="4"/>
                    <a:pt x="1" y="4"/>
                    <a:pt x="1" y="4"/>
                  </a:cubicBezTo>
                  <a:cubicBezTo>
                    <a:pt x="1" y="3"/>
                    <a:pt x="1" y="3"/>
                    <a:pt x="1" y="3"/>
                  </a:cubicBezTo>
                  <a:cubicBezTo>
                    <a:pt x="1" y="3"/>
                    <a:pt x="1" y="3"/>
                    <a:pt x="1" y="3"/>
                  </a:cubicBezTo>
                  <a:cubicBezTo>
                    <a:pt x="1" y="3"/>
                    <a:pt x="1" y="2"/>
                    <a:pt x="1" y="2"/>
                  </a:cubicBezTo>
                  <a:cubicBezTo>
                    <a:pt x="1" y="2"/>
                    <a:pt x="1" y="1"/>
                    <a:pt x="1" y="1"/>
                  </a:cubicBezTo>
                  <a:cubicBezTo>
                    <a:pt x="1" y="1"/>
                    <a:pt x="1" y="1"/>
                    <a:pt x="1" y="1"/>
                  </a:cubicBezTo>
                  <a:cubicBezTo>
                    <a:pt x="1" y="0"/>
                    <a:pt x="1" y="0"/>
                    <a:pt x="1" y="0"/>
                  </a:cubicBezTo>
                  <a:cubicBezTo>
                    <a:pt x="1" y="0"/>
                    <a:pt x="1" y="0"/>
                    <a:pt x="1" y="0"/>
                  </a:cubicBezTo>
                  <a:cubicBezTo>
                    <a:pt x="2" y="0"/>
                    <a:pt x="2" y="0"/>
                    <a:pt x="2" y="0"/>
                  </a:cubicBezTo>
                  <a:cubicBezTo>
                    <a:pt x="2" y="0"/>
                    <a:pt x="2" y="0"/>
                    <a:pt x="2" y="0"/>
                  </a:cubicBezTo>
                  <a:close/>
                </a:path>
              </a:pathLst>
            </a:custGeom>
            <a:solidFill>
              <a:srgbClr val="38B98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 name="Freeform 80741">
              <a:extLst>
                <a:ext uri="{FF2B5EF4-FFF2-40B4-BE49-F238E27FC236}">
                  <a16:creationId xmlns:a16="http://schemas.microsoft.com/office/drawing/2014/main" id="{DCF35FD4-D525-71BF-58E7-F62EBB9303E0}"/>
                </a:ext>
              </a:extLst>
            </p:cNvPr>
            <p:cNvSpPr>
              <a:spLocks/>
            </p:cNvSpPr>
            <p:nvPr/>
          </p:nvSpPr>
          <p:spPr bwMode="auto">
            <a:xfrm>
              <a:off x="10353188" y="6647471"/>
              <a:ext cx="101210" cy="177115"/>
            </a:xfrm>
            <a:custGeom>
              <a:avLst/>
              <a:gdLst>
                <a:gd name="T0" fmla="*/ 0 w 3"/>
                <a:gd name="T1" fmla="*/ 4 h 6"/>
                <a:gd name="T2" fmla="*/ 0 w 3"/>
                <a:gd name="T3" fmla="*/ 5 h 6"/>
                <a:gd name="T4" fmla="*/ 1 w 3"/>
                <a:gd name="T5" fmla="*/ 6 h 6"/>
                <a:gd name="T6" fmla="*/ 2 w 3"/>
                <a:gd name="T7" fmla="*/ 6 h 6"/>
                <a:gd name="T8" fmla="*/ 3 w 3"/>
                <a:gd name="T9" fmla="*/ 5 h 6"/>
                <a:gd name="T10" fmla="*/ 3 w 3"/>
                <a:gd name="T11" fmla="*/ 4 h 6"/>
                <a:gd name="T12" fmla="*/ 3 w 3"/>
                <a:gd name="T13" fmla="*/ 3 h 6"/>
                <a:gd name="T14" fmla="*/ 3 w 3"/>
                <a:gd name="T15" fmla="*/ 2 h 6"/>
                <a:gd name="T16" fmla="*/ 2 w 3"/>
                <a:gd name="T17" fmla="*/ 1 h 6"/>
                <a:gd name="T18" fmla="*/ 0 w 3"/>
                <a:gd name="T19"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6">
                  <a:moveTo>
                    <a:pt x="0" y="4"/>
                  </a:moveTo>
                  <a:cubicBezTo>
                    <a:pt x="0" y="4"/>
                    <a:pt x="0" y="5"/>
                    <a:pt x="0" y="5"/>
                  </a:cubicBezTo>
                  <a:cubicBezTo>
                    <a:pt x="0" y="5"/>
                    <a:pt x="0" y="6"/>
                    <a:pt x="1" y="6"/>
                  </a:cubicBezTo>
                  <a:cubicBezTo>
                    <a:pt x="1" y="6"/>
                    <a:pt x="2" y="6"/>
                    <a:pt x="2" y="6"/>
                  </a:cubicBezTo>
                  <a:cubicBezTo>
                    <a:pt x="2" y="6"/>
                    <a:pt x="3" y="5"/>
                    <a:pt x="3" y="5"/>
                  </a:cubicBezTo>
                  <a:cubicBezTo>
                    <a:pt x="3" y="5"/>
                    <a:pt x="3" y="4"/>
                    <a:pt x="3" y="4"/>
                  </a:cubicBezTo>
                  <a:cubicBezTo>
                    <a:pt x="3" y="3"/>
                    <a:pt x="3" y="3"/>
                    <a:pt x="3" y="3"/>
                  </a:cubicBezTo>
                  <a:cubicBezTo>
                    <a:pt x="3" y="2"/>
                    <a:pt x="3" y="2"/>
                    <a:pt x="3" y="2"/>
                  </a:cubicBezTo>
                  <a:cubicBezTo>
                    <a:pt x="3" y="1"/>
                    <a:pt x="2" y="1"/>
                    <a:pt x="2" y="1"/>
                  </a:cubicBezTo>
                  <a:cubicBezTo>
                    <a:pt x="0" y="0"/>
                    <a:pt x="0" y="2"/>
                    <a:pt x="0" y="4"/>
                  </a:cubicBezTo>
                  <a:close/>
                </a:path>
              </a:pathLst>
            </a:custGeom>
            <a:solidFill>
              <a:srgbClr val="38B98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 name="Freeform 80742">
              <a:extLst>
                <a:ext uri="{FF2B5EF4-FFF2-40B4-BE49-F238E27FC236}">
                  <a16:creationId xmlns:a16="http://schemas.microsoft.com/office/drawing/2014/main" id="{A8DE5B97-DB14-E2AC-D11A-1EDE262BC6DB}"/>
                </a:ext>
              </a:extLst>
            </p:cNvPr>
            <p:cNvSpPr>
              <a:spLocks/>
            </p:cNvSpPr>
            <p:nvPr/>
          </p:nvSpPr>
          <p:spPr bwMode="auto">
            <a:xfrm>
              <a:off x="10429093" y="6824589"/>
              <a:ext cx="126513" cy="202417"/>
            </a:xfrm>
            <a:custGeom>
              <a:avLst/>
              <a:gdLst>
                <a:gd name="T0" fmla="*/ 0 w 4"/>
                <a:gd name="T1" fmla="*/ 4 h 6"/>
                <a:gd name="T2" fmla="*/ 1 w 4"/>
                <a:gd name="T3" fmla="*/ 5 h 6"/>
                <a:gd name="T4" fmla="*/ 2 w 4"/>
                <a:gd name="T5" fmla="*/ 5 h 6"/>
                <a:gd name="T6" fmla="*/ 2 w 4"/>
                <a:gd name="T7" fmla="*/ 5 h 6"/>
                <a:gd name="T8" fmla="*/ 3 w 4"/>
                <a:gd name="T9" fmla="*/ 5 h 6"/>
                <a:gd name="T10" fmla="*/ 4 w 4"/>
                <a:gd name="T11" fmla="*/ 4 h 6"/>
                <a:gd name="T12" fmla="*/ 4 w 4"/>
                <a:gd name="T13" fmla="*/ 3 h 6"/>
                <a:gd name="T14" fmla="*/ 3 w 4"/>
                <a:gd name="T15" fmla="*/ 2 h 6"/>
                <a:gd name="T16" fmla="*/ 3 w 4"/>
                <a:gd name="T17" fmla="*/ 1 h 6"/>
                <a:gd name="T18" fmla="*/ 0 w 4"/>
                <a:gd name="T19"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6">
                  <a:moveTo>
                    <a:pt x="0" y="4"/>
                  </a:moveTo>
                  <a:cubicBezTo>
                    <a:pt x="0" y="4"/>
                    <a:pt x="1" y="5"/>
                    <a:pt x="1" y="5"/>
                  </a:cubicBezTo>
                  <a:cubicBezTo>
                    <a:pt x="1" y="5"/>
                    <a:pt x="1" y="5"/>
                    <a:pt x="2" y="5"/>
                  </a:cubicBezTo>
                  <a:cubicBezTo>
                    <a:pt x="2" y="6"/>
                    <a:pt x="2" y="6"/>
                    <a:pt x="2" y="5"/>
                  </a:cubicBezTo>
                  <a:cubicBezTo>
                    <a:pt x="3" y="5"/>
                    <a:pt x="3" y="5"/>
                    <a:pt x="3" y="5"/>
                  </a:cubicBezTo>
                  <a:cubicBezTo>
                    <a:pt x="3" y="5"/>
                    <a:pt x="4" y="4"/>
                    <a:pt x="4" y="4"/>
                  </a:cubicBezTo>
                  <a:cubicBezTo>
                    <a:pt x="4" y="4"/>
                    <a:pt x="4" y="3"/>
                    <a:pt x="4" y="3"/>
                  </a:cubicBezTo>
                  <a:cubicBezTo>
                    <a:pt x="3" y="3"/>
                    <a:pt x="3" y="2"/>
                    <a:pt x="3" y="2"/>
                  </a:cubicBezTo>
                  <a:cubicBezTo>
                    <a:pt x="3" y="2"/>
                    <a:pt x="3" y="1"/>
                    <a:pt x="3" y="1"/>
                  </a:cubicBezTo>
                  <a:cubicBezTo>
                    <a:pt x="1" y="0"/>
                    <a:pt x="0" y="2"/>
                    <a:pt x="0" y="4"/>
                  </a:cubicBezTo>
                  <a:close/>
                </a:path>
              </a:pathLst>
            </a:custGeom>
            <a:solidFill>
              <a:srgbClr val="38B98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 name="Freeform 80743">
              <a:extLst>
                <a:ext uri="{FF2B5EF4-FFF2-40B4-BE49-F238E27FC236}">
                  <a16:creationId xmlns:a16="http://schemas.microsoft.com/office/drawing/2014/main" id="{73ABEB06-5714-8D35-0405-6D4B69DC603F}"/>
                </a:ext>
              </a:extLst>
            </p:cNvPr>
            <p:cNvSpPr>
              <a:spLocks/>
            </p:cNvSpPr>
            <p:nvPr/>
          </p:nvSpPr>
          <p:spPr bwMode="auto">
            <a:xfrm>
              <a:off x="12352070" y="6672774"/>
              <a:ext cx="227720" cy="126513"/>
            </a:xfrm>
            <a:custGeom>
              <a:avLst/>
              <a:gdLst>
                <a:gd name="T0" fmla="*/ 2 w 7"/>
                <a:gd name="T1" fmla="*/ 1 h 4"/>
                <a:gd name="T2" fmla="*/ 1 w 7"/>
                <a:gd name="T3" fmla="*/ 1 h 4"/>
                <a:gd name="T4" fmla="*/ 0 w 7"/>
                <a:gd name="T5" fmla="*/ 2 h 4"/>
                <a:gd name="T6" fmla="*/ 1 w 7"/>
                <a:gd name="T7" fmla="*/ 3 h 4"/>
                <a:gd name="T8" fmla="*/ 2 w 7"/>
                <a:gd name="T9" fmla="*/ 4 h 4"/>
                <a:gd name="T10" fmla="*/ 3 w 7"/>
                <a:gd name="T11" fmla="*/ 4 h 4"/>
                <a:gd name="T12" fmla="*/ 5 w 7"/>
                <a:gd name="T13" fmla="*/ 3 h 4"/>
                <a:gd name="T14" fmla="*/ 6 w 7"/>
                <a:gd name="T15" fmla="*/ 3 h 4"/>
                <a:gd name="T16" fmla="*/ 6 w 7"/>
                <a:gd name="T17" fmla="*/ 2 h 4"/>
                <a:gd name="T18" fmla="*/ 2 w 7"/>
                <a:gd name="T19"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4">
                  <a:moveTo>
                    <a:pt x="2" y="1"/>
                  </a:moveTo>
                  <a:cubicBezTo>
                    <a:pt x="2" y="1"/>
                    <a:pt x="1" y="1"/>
                    <a:pt x="1" y="1"/>
                  </a:cubicBezTo>
                  <a:cubicBezTo>
                    <a:pt x="1" y="2"/>
                    <a:pt x="0" y="2"/>
                    <a:pt x="0" y="2"/>
                  </a:cubicBezTo>
                  <a:cubicBezTo>
                    <a:pt x="0" y="3"/>
                    <a:pt x="0" y="3"/>
                    <a:pt x="1" y="3"/>
                  </a:cubicBezTo>
                  <a:cubicBezTo>
                    <a:pt x="1" y="3"/>
                    <a:pt x="1" y="4"/>
                    <a:pt x="2" y="4"/>
                  </a:cubicBezTo>
                  <a:cubicBezTo>
                    <a:pt x="2" y="4"/>
                    <a:pt x="3" y="4"/>
                    <a:pt x="3" y="4"/>
                  </a:cubicBezTo>
                  <a:cubicBezTo>
                    <a:pt x="4" y="4"/>
                    <a:pt x="4" y="3"/>
                    <a:pt x="5" y="3"/>
                  </a:cubicBezTo>
                  <a:cubicBezTo>
                    <a:pt x="5" y="3"/>
                    <a:pt x="5" y="3"/>
                    <a:pt x="6" y="3"/>
                  </a:cubicBezTo>
                  <a:cubicBezTo>
                    <a:pt x="6" y="2"/>
                    <a:pt x="6" y="2"/>
                    <a:pt x="6" y="2"/>
                  </a:cubicBezTo>
                  <a:cubicBezTo>
                    <a:pt x="7" y="0"/>
                    <a:pt x="4" y="0"/>
                    <a:pt x="2" y="1"/>
                  </a:cubicBezTo>
                  <a:close/>
                </a:path>
              </a:pathLst>
            </a:custGeom>
            <a:solidFill>
              <a:srgbClr val="38B98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Freeform 80744">
              <a:extLst>
                <a:ext uri="{FF2B5EF4-FFF2-40B4-BE49-F238E27FC236}">
                  <a16:creationId xmlns:a16="http://schemas.microsoft.com/office/drawing/2014/main" id="{3FCB211F-3119-EA60-263F-BA6A67FB9657}"/>
                </a:ext>
              </a:extLst>
            </p:cNvPr>
            <p:cNvSpPr>
              <a:spLocks/>
            </p:cNvSpPr>
            <p:nvPr/>
          </p:nvSpPr>
          <p:spPr bwMode="auto">
            <a:xfrm>
              <a:off x="12174955" y="6799287"/>
              <a:ext cx="177115" cy="126513"/>
            </a:xfrm>
            <a:custGeom>
              <a:avLst/>
              <a:gdLst>
                <a:gd name="T0" fmla="*/ 1 w 5"/>
                <a:gd name="T1" fmla="*/ 1 h 4"/>
                <a:gd name="T2" fmla="*/ 0 w 5"/>
                <a:gd name="T3" fmla="*/ 2 h 4"/>
                <a:gd name="T4" fmla="*/ 0 w 5"/>
                <a:gd name="T5" fmla="*/ 3 h 4"/>
                <a:gd name="T6" fmla="*/ 0 w 5"/>
                <a:gd name="T7" fmla="*/ 3 h 4"/>
                <a:gd name="T8" fmla="*/ 1 w 5"/>
                <a:gd name="T9" fmla="*/ 4 h 4"/>
                <a:gd name="T10" fmla="*/ 2 w 5"/>
                <a:gd name="T11" fmla="*/ 4 h 4"/>
                <a:gd name="T12" fmla="*/ 4 w 5"/>
                <a:gd name="T13" fmla="*/ 3 h 4"/>
                <a:gd name="T14" fmla="*/ 4 w 5"/>
                <a:gd name="T15" fmla="*/ 3 h 4"/>
                <a:gd name="T16" fmla="*/ 5 w 5"/>
                <a:gd name="T17" fmla="*/ 2 h 4"/>
                <a:gd name="T18" fmla="*/ 1 w 5"/>
                <a:gd name="T19"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4">
                  <a:moveTo>
                    <a:pt x="1" y="1"/>
                  </a:moveTo>
                  <a:cubicBezTo>
                    <a:pt x="1" y="1"/>
                    <a:pt x="1" y="2"/>
                    <a:pt x="0" y="2"/>
                  </a:cubicBezTo>
                  <a:cubicBezTo>
                    <a:pt x="0" y="2"/>
                    <a:pt x="0" y="2"/>
                    <a:pt x="0" y="3"/>
                  </a:cubicBezTo>
                  <a:cubicBezTo>
                    <a:pt x="0" y="3"/>
                    <a:pt x="0" y="3"/>
                    <a:pt x="0" y="3"/>
                  </a:cubicBezTo>
                  <a:cubicBezTo>
                    <a:pt x="1" y="4"/>
                    <a:pt x="1" y="4"/>
                    <a:pt x="1" y="4"/>
                  </a:cubicBezTo>
                  <a:cubicBezTo>
                    <a:pt x="2" y="4"/>
                    <a:pt x="2" y="4"/>
                    <a:pt x="2" y="4"/>
                  </a:cubicBezTo>
                  <a:cubicBezTo>
                    <a:pt x="3" y="4"/>
                    <a:pt x="3" y="3"/>
                    <a:pt x="4" y="3"/>
                  </a:cubicBezTo>
                  <a:cubicBezTo>
                    <a:pt x="4" y="3"/>
                    <a:pt x="4" y="3"/>
                    <a:pt x="4" y="3"/>
                  </a:cubicBezTo>
                  <a:cubicBezTo>
                    <a:pt x="5" y="2"/>
                    <a:pt x="5" y="2"/>
                    <a:pt x="5" y="2"/>
                  </a:cubicBezTo>
                  <a:cubicBezTo>
                    <a:pt x="5" y="0"/>
                    <a:pt x="3" y="1"/>
                    <a:pt x="1" y="1"/>
                  </a:cubicBezTo>
                  <a:close/>
                </a:path>
              </a:pathLst>
            </a:custGeom>
            <a:solidFill>
              <a:srgbClr val="38B98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 name="Freeform 80745">
              <a:extLst>
                <a:ext uri="{FF2B5EF4-FFF2-40B4-BE49-F238E27FC236}">
                  <a16:creationId xmlns:a16="http://schemas.microsoft.com/office/drawing/2014/main" id="{B43BA5AF-3BD1-F91C-E804-7D46115C792B}"/>
                </a:ext>
              </a:extLst>
            </p:cNvPr>
            <p:cNvSpPr>
              <a:spLocks noEditPoints="1"/>
            </p:cNvSpPr>
            <p:nvPr/>
          </p:nvSpPr>
          <p:spPr bwMode="auto">
            <a:xfrm>
              <a:off x="1547982" y="6698077"/>
              <a:ext cx="5971346" cy="4959255"/>
            </a:xfrm>
            <a:custGeom>
              <a:avLst/>
              <a:gdLst>
                <a:gd name="T0" fmla="*/ 123 w 181"/>
                <a:gd name="T1" fmla="*/ 87 h 150"/>
                <a:gd name="T2" fmla="*/ 137 w 181"/>
                <a:gd name="T3" fmla="*/ 111 h 150"/>
                <a:gd name="T4" fmla="*/ 149 w 181"/>
                <a:gd name="T5" fmla="*/ 121 h 150"/>
                <a:gd name="T6" fmla="*/ 164 w 181"/>
                <a:gd name="T7" fmla="*/ 104 h 150"/>
                <a:gd name="T8" fmla="*/ 168 w 181"/>
                <a:gd name="T9" fmla="*/ 99 h 150"/>
                <a:gd name="T10" fmla="*/ 163 w 181"/>
                <a:gd name="T11" fmla="*/ 72 h 150"/>
                <a:gd name="T12" fmla="*/ 174 w 181"/>
                <a:gd name="T13" fmla="*/ 73 h 150"/>
                <a:gd name="T14" fmla="*/ 144 w 181"/>
                <a:gd name="T15" fmla="*/ 46 h 150"/>
                <a:gd name="T16" fmla="*/ 147 w 181"/>
                <a:gd name="T17" fmla="*/ 12 h 150"/>
                <a:gd name="T18" fmla="*/ 125 w 181"/>
                <a:gd name="T19" fmla="*/ 43 h 150"/>
                <a:gd name="T20" fmla="*/ 109 w 181"/>
                <a:gd name="T21" fmla="*/ 1 h 150"/>
                <a:gd name="T22" fmla="*/ 106 w 181"/>
                <a:gd name="T23" fmla="*/ 18 h 150"/>
                <a:gd name="T24" fmla="*/ 89 w 181"/>
                <a:gd name="T25" fmla="*/ 3 h 150"/>
                <a:gd name="T26" fmla="*/ 72 w 181"/>
                <a:gd name="T27" fmla="*/ 15 h 150"/>
                <a:gd name="T28" fmla="*/ 91 w 181"/>
                <a:gd name="T29" fmla="*/ 29 h 150"/>
                <a:gd name="T30" fmla="*/ 64 w 181"/>
                <a:gd name="T31" fmla="*/ 17 h 150"/>
                <a:gd name="T32" fmla="*/ 84 w 181"/>
                <a:gd name="T33" fmla="*/ 57 h 150"/>
                <a:gd name="T34" fmla="*/ 39 w 181"/>
                <a:gd name="T35" fmla="*/ 38 h 150"/>
                <a:gd name="T36" fmla="*/ 70 w 181"/>
                <a:gd name="T37" fmla="*/ 67 h 150"/>
                <a:gd name="T38" fmla="*/ 55 w 181"/>
                <a:gd name="T39" fmla="*/ 70 h 150"/>
                <a:gd name="T40" fmla="*/ 14 w 181"/>
                <a:gd name="T41" fmla="*/ 81 h 150"/>
                <a:gd name="T42" fmla="*/ 47 w 181"/>
                <a:gd name="T43" fmla="*/ 88 h 150"/>
                <a:gd name="T44" fmla="*/ 2 w 181"/>
                <a:gd name="T45" fmla="*/ 113 h 150"/>
                <a:gd name="T46" fmla="*/ 2 w 181"/>
                <a:gd name="T47" fmla="*/ 134 h 150"/>
                <a:gd name="T48" fmla="*/ 21 w 181"/>
                <a:gd name="T49" fmla="*/ 143 h 150"/>
                <a:gd name="T50" fmla="*/ 63 w 181"/>
                <a:gd name="T51" fmla="*/ 113 h 150"/>
                <a:gd name="T52" fmla="*/ 55 w 181"/>
                <a:gd name="T53" fmla="*/ 146 h 150"/>
                <a:gd name="T54" fmla="*/ 83 w 181"/>
                <a:gd name="T55" fmla="*/ 114 h 150"/>
                <a:gd name="T56" fmla="*/ 92 w 181"/>
                <a:gd name="T57" fmla="*/ 103 h 150"/>
                <a:gd name="T58" fmla="*/ 104 w 181"/>
                <a:gd name="T59" fmla="*/ 143 h 150"/>
                <a:gd name="T60" fmla="*/ 107 w 181"/>
                <a:gd name="T61" fmla="*/ 94 h 150"/>
                <a:gd name="T62" fmla="*/ 134 w 181"/>
                <a:gd name="T63" fmla="*/ 130 h 150"/>
                <a:gd name="T64" fmla="*/ 78 w 181"/>
                <a:gd name="T65" fmla="*/ 74 h 150"/>
                <a:gd name="T66" fmla="*/ 80 w 181"/>
                <a:gd name="T67" fmla="*/ 71 h 150"/>
                <a:gd name="T68" fmla="*/ 84 w 181"/>
                <a:gd name="T69" fmla="*/ 70 h 150"/>
                <a:gd name="T70" fmla="*/ 86 w 181"/>
                <a:gd name="T71" fmla="*/ 73 h 150"/>
                <a:gd name="T72" fmla="*/ 84 w 181"/>
                <a:gd name="T73" fmla="*/ 76 h 150"/>
                <a:gd name="T74" fmla="*/ 94 w 181"/>
                <a:gd name="T75" fmla="*/ 79 h 150"/>
                <a:gd name="T76" fmla="*/ 118 w 181"/>
                <a:gd name="T77" fmla="*/ 69 h 150"/>
                <a:gd name="T78" fmla="*/ 117 w 181"/>
                <a:gd name="T79" fmla="*/ 77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1" h="150">
                  <a:moveTo>
                    <a:pt x="134" y="130"/>
                  </a:moveTo>
                  <a:cubicBezTo>
                    <a:pt x="141" y="123"/>
                    <a:pt x="117" y="92"/>
                    <a:pt x="123" y="87"/>
                  </a:cubicBezTo>
                  <a:cubicBezTo>
                    <a:pt x="129" y="88"/>
                    <a:pt x="133" y="93"/>
                    <a:pt x="136" y="100"/>
                  </a:cubicBezTo>
                  <a:cubicBezTo>
                    <a:pt x="137" y="103"/>
                    <a:pt x="136" y="108"/>
                    <a:pt x="137" y="111"/>
                  </a:cubicBezTo>
                  <a:cubicBezTo>
                    <a:pt x="138" y="117"/>
                    <a:pt x="138" y="122"/>
                    <a:pt x="140" y="123"/>
                  </a:cubicBezTo>
                  <a:cubicBezTo>
                    <a:pt x="142" y="125"/>
                    <a:pt x="145" y="124"/>
                    <a:pt x="149" y="121"/>
                  </a:cubicBezTo>
                  <a:cubicBezTo>
                    <a:pt x="152" y="119"/>
                    <a:pt x="155" y="116"/>
                    <a:pt x="158" y="113"/>
                  </a:cubicBezTo>
                  <a:cubicBezTo>
                    <a:pt x="159" y="111"/>
                    <a:pt x="162" y="106"/>
                    <a:pt x="164" y="104"/>
                  </a:cubicBezTo>
                  <a:cubicBezTo>
                    <a:pt x="159" y="97"/>
                    <a:pt x="152" y="92"/>
                    <a:pt x="152" y="92"/>
                  </a:cubicBezTo>
                  <a:cubicBezTo>
                    <a:pt x="168" y="99"/>
                    <a:pt x="168" y="99"/>
                    <a:pt x="168" y="99"/>
                  </a:cubicBezTo>
                  <a:cubicBezTo>
                    <a:pt x="168" y="98"/>
                    <a:pt x="168" y="97"/>
                    <a:pt x="169" y="97"/>
                  </a:cubicBezTo>
                  <a:cubicBezTo>
                    <a:pt x="176" y="84"/>
                    <a:pt x="180" y="76"/>
                    <a:pt x="163" y="72"/>
                  </a:cubicBezTo>
                  <a:cubicBezTo>
                    <a:pt x="155" y="70"/>
                    <a:pt x="144" y="71"/>
                    <a:pt x="138" y="64"/>
                  </a:cubicBezTo>
                  <a:cubicBezTo>
                    <a:pt x="147" y="55"/>
                    <a:pt x="164" y="73"/>
                    <a:pt x="174" y="73"/>
                  </a:cubicBezTo>
                  <a:cubicBezTo>
                    <a:pt x="177" y="73"/>
                    <a:pt x="181" y="61"/>
                    <a:pt x="175" y="57"/>
                  </a:cubicBezTo>
                  <a:cubicBezTo>
                    <a:pt x="163" y="48"/>
                    <a:pt x="153" y="45"/>
                    <a:pt x="144" y="46"/>
                  </a:cubicBezTo>
                  <a:cubicBezTo>
                    <a:pt x="141" y="47"/>
                    <a:pt x="141" y="47"/>
                    <a:pt x="143" y="46"/>
                  </a:cubicBezTo>
                  <a:cubicBezTo>
                    <a:pt x="148" y="37"/>
                    <a:pt x="150" y="27"/>
                    <a:pt x="147" y="12"/>
                  </a:cubicBezTo>
                  <a:cubicBezTo>
                    <a:pt x="146" y="6"/>
                    <a:pt x="133" y="4"/>
                    <a:pt x="132" y="7"/>
                  </a:cubicBezTo>
                  <a:cubicBezTo>
                    <a:pt x="128" y="15"/>
                    <a:pt x="137" y="38"/>
                    <a:pt x="125" y="43"/>
                  </a:cubicBezTo>
                  <a:cubicBezTo>
                    <a:pt x="121" y="34"/>
                    <a:pt x="126" y="25"/>
                    <a:pt x="128" y="17"/>
                  </a:cubicBezTo>
                  <a:cubicBezTo>
                    <a:pt x="132" y="0"/>
                    <a:pt x="123" y="0"/>
                    <a:pt x="109" y="1"/>
                  </a:cubicBezTo>
                  <a:cubicBezTo>
                    <a:pt x="108" y="1"/>
                    <a:pt x="107" y="1"/>
                    <a:pt x="106" y="1"/>
                  </a:cubicBezTo>
                  <a:cubicBezTo>
                    <a:pt x="106" y="18"/>
                    <a:pt x="106" y="18"/>
                    <a:pt x="106" y="18"/>
                  </a:cubicBezTo>
                  <a:cubicBezTo>
                    <a:pt x="106" y="18"/>
                    <a:pt x="104" y="10"/>
                    <a:pt x="100" y="2"/>
                  </a:cubicBezTo>
                  <a:cubicBezTo>
                    <a:pt x="97" y="2"/>
                    <a:pt x="91" y="3"/>
                    <a:pt x="89" y="3"/>
                  </a:cubicBezTo>
                  <a:cubicBezTo>
                    <a:pt x="86" y="4"/>
                    <a:pt x="81" y="6"/>
                    <a:pt x="78" y="8"/>
                  </a:cubicBezTo>
                  <a:cubicBezTo>
                    <a:pt x="74" y="10"/>
                    <a:pt x="72" y="12"/>
                    <a:pt x="72" y="15"/>
                  </a:cubicBezTo>
                  <a:cubicBezTo>
                    <a:pt x="72" y="17"/>
                    <a:pt x="77" y="19"/>
                    <a:pt x="82" y="23"/>
                  </a:cubicBezTo>
                  <a:cubicBezTo>
                    <a:pt x="84" y="25"/>
                    <a:pt x="88" y="26"/>
                    <a:pt x="91" y="29"/>
                  </a:cubicBezTo>
                  <a:cubicBezTo>
                    <a:pt x="96" y="34"/>
                    <a:pt x="99" y="40"/>
                    <a:pt x="97" y="46"/>
                  </a:cubicBezTo>
                  <a:cubicBezTo>
                    <a:pt x="90" y="49"/>
                    <a:pt x="73" y="14"/>
                    <a:pt x="64" y="17"/>
                  </a:cubicBezTo>
                  <a:cubicBezTo>
                    <a:pt x="54" y="19"/>
                    <a:pt x="45" y="28"/>
                    <a:pt x="46" y="31"/>
                  </a:cubicBezTo>
                  <a:cubicBezTo>
                    <a:pt x="47" y="34"/>
                    <a:pt x="88" y="49"/>
                    <a:pt x="84" y="57"/>
                  </a:cubicBezTo>
                  <a:cubicBezTo>
                    <a:pt x="80" y="66"/>
                    <a:pt x="65" y="46"/>
                    <a:pt x="58" y="42"/>
                  </a:cubicBezTo>
                  <a:cubicBezTo>
                    <a:pt x="51" y="37"/>
                    <a:pt x="42" y="35"/>
                    <a:pt x="39" y="38"/>
                  </a:cubicBezTo>
                  <a:cubicBezTo>
                    <a:pt x="35" y="41"/>
                    <a:pt x="25" y="49"/>
                    <a:pt x="27" y="53"/>
                  </a:cubicBezTo>
                  <a:cubicBezTo>
                    <a:pt x="29" y="58"/>
                    <a:pt x="61" y="54"/>
                    <a:pt x="70" y="67"/>
                  </a:cubicBezTo>
                  <a:cubicBezTo>
                    <a:pt x="73" y="72"/>
                    <a:pt x="72" y="73"/>
                    <a:pt x="70" y="74"/>
                  </a:cubicBezTo>
                  <a:cubicBezTo>
                    <a:pt x="67" y="75"/>
                    <a:pt x="60" y="72"/>
                    <a:pt x="55" y="70"/>
                  </a:cubicBezTo>
                  <a:cubicBezTo>
                    <a:pt x="48" y="66"/>
                    <a:pt x="24" y="61"/>
                    <a:pt x="19" y="67"/>
                  </a:cubicBezTo>
                  <a:cubicBezTo>
                    <a:pt x="14" y="73"/>
                    <a:pt x="12" y="81"/>
                    <a:pt x="14" y="81"/>
                  </a:cubicBezTo>
                  <a:cubicBezTo>
                    <a:pt x="15" y="82"/>
                    <a:pt x="49" y="77"/>
                    <a:pt x="55" y="83"/>
                  </a:cubicBezTo>
                  <a:cubicBezTo>
                    <a:pt x="60" y="90"/>
                    <a:pt x="51" y="91"/>
                    <a:pt x="47" y="88"/>
                  </a:cubicBezTo>
                  <a:cubicBezTo>
                    <a:pt x="43" y="85"/>
                    <a:pt x="18" y="84"/>
                    <a:pt x="9" y="89"/>
                  </a:cubicBezTo>
                  <a:cubicBezTo>
                    <a:pt x="7" y="91"/>
                    <a:pt x="4" y="102"/>
                    <a:pt x="2" y="113"/>
                  </a:cubicBezTo>
                  <a:cubicBezTo>
                    <a:pt x="0" y="123"/>
                    <a:pt x="0" y="132"/>
                    <a:pt x="1" y="133"/>
                  </a:cubicBezTo>
                  <a:cubicBezTo>
                    <a:pt x="2" y="134"/>
                    <a:pt x="2" y="134"/>
                    <a:pt x="2" y="134"/>
                  </a:cubicBezTo>
                  <a:cubicBezTo>
                    <a:pt x="2" y="134"/>
                    <a:pt x="2" y="134"/>
                    <a:pt x="2" y="134"/>
                  </a:cubicBezTo>
                  <a:cubicBezTo>
                    <a:pt x="2" y="136"/>
                    <a:pt x="11" y="140"/>
                    <a:pt x="21" y="143"/>
                  </a:cubicBezTo>
                  <a:cubicBezTo>
                    <a:pt x="31" y="146"/>
                    <a:pt x="42" y="148"/>
                    <a:pt x="45" y="147"/>
                  </a:cubicBezTo>
                  <a:cubicBezTo>
                    <a:pt x="54" y="142"/>
                    <a:pt x="64" y="118"/>
                    <a:pt x="63" y="113"/>
                  </a:cubicBezTo>
                  <a:cubicBezTo>
                    <a:pt x="62" y="109"/>
                    <a:pt x="67" y="101"/>
                    <a:pt x="71" y="108"/>
                  </a:cubicBezTo>
                  <a:cubicBezTo>
                    <a:pt x="74" y="117"/>
                    <a:pt x="55" y="145"/>
                    <a:pt x="55" y="146"/>
                  </a:cubicBezTo>
                  <a:cubicBezTo>
                    <a:pt x="54" y="148"/>
                    <a:pt x="62" y="150"/>
                    <a:pt x="70" y="148"/>
                  </a:cubicBezTo>
                  <a:cubicBezTo>
                    <a:pt x="77" y="146"/>
                    <a:pt x="83" y="122"/>
                    <a:pt x="83" y="114"/>
                  </a:cubicBezTo>
                  <a:cubicBezTo>
                    <a:pt x="83" y="109"/>
                    <a:pt x="84" y="101"/>
                    <a:pt x="86" y="99"/>
                  </a:cubicBezTo>
                  <a:cubicBezTo>
                    <a:pt x="88" y="97"/>
                    <a:pt x="89" y="98"/>
                    <a:pt x="92" y="103"/>
                  </a:cubicBezTo>
                  <a:cubicBezTo>
                    <a:pt x="100" y="116"/>
                    <a:pt x="82" y="143"/>
                    <a:pt x="85" y="147"/>
                  </a:cubicBezTo>
                  <a:cubicBezTo>
                    <a:pt x="89" y="150"/>
                    <a:pt x="100" y="145"/>
                    <a:pt x="104" y="143"/>
                  </a:cubicBezTo>
                  <a:cubicBezTo>
                    <a:pt x="108" y="141"/>
                    <a:pt x="111" y="132"/>
                    <a:pt x="110" y="124"/>
                  </a:cubicBezTo>
                  <a:cubicBezTo>
                    <a:pt x="109" y="115"/>
                    <a:pt x="98" y="94"/>
                    <a:pt x="107" y="94"/>
                  </a:cubicBezTo>
                  <a:cubicBezTo>
                    <a:pt x="116" y="94"/>
                    <a:pt x="111" y="137"/>
                    <a:pt x="114" y="140"/>
                  </a:cubicBezTo>
                  <a:cubicBezTo>
                    <a:pt x="116" y="142"/>
                    <a:pt x="128" y="138"/>
                    <a:pt x="134" y="130"/>
                  </a:cubicBezTo>
                  <a:close/>
                  <a:moveTo>
                    <a:pt x="84" y="76"/>
                  </a:moveTo>
                  <a:cubicBezTo>
                    <a:pt x="81" y="77"/>
                    <a:pt x="77" y="77"/>
                    <a:pt x="78" y="74"/>
                  </a:cubicBezTo>
                  <a:cubicBezTo>
                    <a:pt x="78" y="73"/>
                    <a:pt x="79" y="73"/>
                    <a:pt x="79" y="72"/>
                  </a:cubicBezTo>
                  <a:cubicBezTo>
                    <a:pt x="79" y="72"/>
                    <a:pt x="80" y="71"/>
                    <a:pt x="80" y="71"/>
                  </a:cubicBezTo>
                  <a:cubicBezTo>
                    <a:pt x="81" y="70"/>
                    <a:pt x="82" y="70"/>
                    <a:pt x="82" y="70"/>
                  </a:cubicBezTo>
                  <a:cubicBezTo>
                    <a:pt x="83" y="70"/>
                    <a:pt x="84" y="70"/>
                    <a:pt x="84" y="70"/>
                  </a:cubicBezTo>
                  <a:cubicBezTo>
                    <a:pt x="85" y="70"/>
                    <a:pt x="85" y="71"/>
                    <a:pt x="86" y="71"/>
                  </a:cubicBezTo>
                  <a:cubicBezTo>
                    <a:pt x="86" y="72"/>
                    <a:pt x="86" y="72"/>
                    <a:pt x="86" y="73"/>
                  </a:cubicBezTo>
                  <a:cubicBezTo>
                    <a:pt x="86" y="73"/>
                    <a:pt x="86" y="74"/>
                    <a:pt x="85" y="75"/>
                  </a:cubicBezTo>
                  <a:cubicBezTo>
                    <a:pt x="85" y="75"/>
                    <a:pt x="84" y="76"/>
                    <a:pt x="84" y="76"/>
                  </a:cubicBezTo>
                  <a:close/>
                  <a:moveTo>
                    <a:pt x="113" y="80"/>
                  </a:moveTo>
                  <a:cubicBezTo>
                    <a:pt x="110" y="81"/>
                    <a:pt x="92" y="86"/>
                    <a:pt x="94" y="79"/>
                  </a:cubicBezTo>
                  <a:cubicBezTo>
                    <a:pt x="96" y="72"/>
                    <a:pt x="108" y="65"/>
                    <a:pt x="114" y="67"/>
                  </a:cubicBezTo>
                  <a:cubicBezTo>
                    <a:pt x="116" y="68"/>
                    <a:pt x="117" y="68"/>
                    <a:pt x="118" y="69"/>
                  </a:cubicBezTo>
                  <a:cubicBezTo>
                    <a:pt x="118" y="70"/>
                    <a:pt x="118" y="72"/>
                    <a:pt x="118" y="73"/>
                  </a:cubicBezTo>
                  <a:cubicBezTo>
                    <a:pt x="118" y="74"/>
                    <a:pt x="118" y="76"/>
                    <a:pt x="117" y="77"/>
                  </a:cubicBezTo>
                  <a:cubicBezTo>
                    <a:pt x="116" y="78"/>
                    <a:pt x="115" y="79"/>
                    <a:pt x="113" y="80"/>
                  </a:cubicBezTo>
                  <a:close/>
                </a:path>
              </a:pathLst>
            </a:custGeom>
            <a:solidFill>
              <a:srgbClr val="0B5B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 name="Freeform 80746">
              <a:extLst>
                <a:ext uri="{FF2B5EF4-FFF2-40B4-BE49-F238E27FC236}">
                  <a16:creationId xmlns:a16="http://schemas.microsoft.com/office/drawing/2014/main" id="{71731D17-D784-4D3E-A27B-240483B54871}"/>
                </a:ext>
              </a:extLst>
            </p:cNvPr>
            <p:cNvSpPr>
              <a:spLocks/>
            </p:cNvSpPr>
            <p:nvPr/>
          </p:nvSpPr>
          <p:spPr bwMode="auto">
            <a:xfrm>
              <a:off x="2205843" y="9531937"/>
              <a:ext cx="1948280" cy="1442231"/>
            </a:xfrm>
            <a:custGeom>
              <a:avLst/>
              <a:gdLst>
                <a:gd name="T0" fmla="*/ 59 w 59"/>
                <a:gd name="T1" fmla="*/ 1 h 43"/>
                <a:gd name="T2" fmla="*/ 57 w 59"/>
                <a:gd name="T3" fmla="*/ 3 h 43"/>
                <a:gd name="T4" fmla="*/ 52 w 59"/>
                <a:gd name="T5" fmla="*/ 6 h 43"/>
                <a:gd name="T6" fmla="*/ 48 w 59"/>
                <a:gd name="T7" fmla="*/ 7 h 43"/>
                <a:gd name="T8" fmla="*/ 47 w 59"/>
                <a:gd name="T9" fmla="*/ 7 h 43"/>
                <a:gd name="T10" fmla="*/ 46 w 59"/>
                <a:gd name="T11" fmla="*/ 8 h 43"/>
                <a:gd name="T12" fmla="*/ 45 w 59"/>
                <a:gd name="T13" fmla="*/ 8 h 43"/>
                <a:gd name="T14" fmla="*/ 33 w 59"/>
                <a:gd name="T15" fmla="*/ 15 h 43"/>
                <a:gd name="T16" fmla="*/ 27 w 59"/>
                <a:gd name="T17" fmla="*/ 20 h 43"/>
                <a:gd name="T18" fmla="*/ 26 w 59"/>
                <a:gd name="T19" fmla="*/ 21 h 43"/>
                <a:gd name="T20" fmla="*/ 26 w 59"/>
                <a:gd name="T21" fmla="*/ 21 h 43"/>
                <a:gd name="T22" fmla="*/ 25 w 59"/>
                <a:gd name="T23" fmla="*/ 21 h 43"/>
                <a:gd name="T24" fmla="*/ 25 w 59"/>
                <a:gd name="T25" fmla="*/ 22 h 43"/>
                <a:gd name="T26" fmla="*/ 23 w 59"/>
                <a:gd name="T27" fmla="*/ 22 h 43"/>
                <a:gd name="T28" fmla="*/ 16 w 59"/>
                <a:gd name="T29" fmla="*/ 26 h 43"/>
                <a:gd name="T30" fmla="*/ 16 w 59"/>
                <a:gd name="T31" fmla="*/ 26 h 43"/>
                <a:gd name="T32" fmla="*/ 14 w 59"/>
                <a:gd name="T33" fmla="*/ 27 h 43"/>
                <a:gd name="T34" fmla="*/ 13 w 59"/>
                <a:gd name="T35" fmla="*/ 29 h 43"/>
                <a:gd name="T36" fmla="*/ 12 w 59"/>
                <a:gd name="T37" fmla="*/ 29 h 43"/>
                <a:gd name="T38" fmla="*/ 12 w 59"/>
                <a:gd name="T39" fmla="*/ 30 h 43"/>
                <a:gd name="T40" fmla="*/ 12 w 59"/>
                <a:gd name="T41" fmla="*/ 30 h 43"/>
                <a:gd name="T42" fmla="*/ 10 w 59"/>
                <a:gd name="T43" fmla="*/ 31 h 43"/>
                <a:gd name="T44" fmla="*/ 9 w 59"/>
                <a:gd name="T45" fmla="*/ 33 h 43"/>
                <a:gd name="T46" fmla="*/ 5 w 59"/>
                <a:gd name="T47" fmla="*/ 37 h 43"/>
                <a:gd name="T48" fmla="*/ 1 w 59"/>
                <a:gd name="T49" fmla="*/ 42 h 43"/>
                <a:gd name="T50" fmla="*/ 0 w 59"/>
                <a:gd name="T51" fmla="*/ 43 h 43"/>
                <a:gd name="T52" fmla="*/ 2 w 59"/>
                <a:gd name="T53" fmla="*/ 40 h 43"/>
                <a:gd name="T54" fmla="*/ 3 w 59"/>
                <a:gd name="T55" fmla="*/ 36 h 43"/>
                <a:gd name="T56" fmla="*/ 7 w 59"/>
                <a:gd name="T57" fmla="*/ 31 h 43"/>
                <a:gd name="T58" fmla="*/ 9 w 59"/>
                <a:gd name="T59" fmla="*/ 27 h 43"/>
                <a:gd name="T60" fmla="*/ 13 w 59"/>
                <a:gd name="T61" fmla="*/ 24 h 43"/>
                <a:gd name="T62" fmla="*/ 14 w 59"/>
                <a:gd name="T63" fmla="*/ 23 h 43"/>
                <a:gd name="T64" fmla="*/ 15 w 59"/>
                <a:gd name="T65" fmla="*/ 23 h 43"/>
                <a:gd name="T66" fmla="*/ 16 w 59"/>
                <a:gd name="T67" fmla="*/ 22 h 43"/>
                <a:gd name="T68" fmla="*/ 16 w 59"/>
                <a:gd name="T69" fmla="*/ 22 h 43"/>
                <a:gd name="T70" fmla="*/ 16 w 59"/>
                <a:gd name="T71" fmla="*/ 22 h 43"/>
                <a:gd name="T72" fmla="*/ 21 w 59"/>
                <a:gd name="T73" fmla="*/ 20 h 43"/>
                <a:gd name="T74" fmla="*/ 23 w 59"/>
                <a:gd name="T75" fmla="*/ 20 h 43"/>
                <a:gd name="T76" fmla="*/ 24 w 59"/>
                <a:gd name="T77" fmla="*/ 19 h 43"/>
                <a:gd name="T78" fmla="*/ 25 w 59"/>
                <a:gd name="T79" fmla="*/ 19 h 43"/>
                <a:gd name="T80" fmla="*/ 25 w 59"/>
                <a:gd name="T81" fmla="*/ 19 h 43"/>
                <a:gd name="T82" fmla="*/ 25 w 59"/>
                <a:gd name="T83" fmla="*/ 19 h 43"/>
                <a:gd name="T84" fmla="*/ 27 w 59"/>
                <a:gd name="T85" fmla="*/ 18 h 43"/>
                <a:gd name="T86" fmla="*/ 30 w 59"/>
                <a:gd name="T87" fmla="*/ 16 h 43"/>
                <a:gd name="T88" fmla="*/ 36 w 59"/>
                <a:gd name="T89" fmla="*/ 12 h 43"/>
                <a:gd name="T90" fmla="*/ 43 w 59"/>
                <a:gd name="T91" fmla="*/ 6 h 43"/>
                <a:gd name="T92" fmla="*/ 45 w 59"/>
                <a:gd name="T93" fmla="*/ 5 h 43"/>
                <a:gd name="T94" fmla="*/ 46 w 59"/>
                <a:gd name="T95" fmla="*/ 5 h 43"/>
                <a:gd name="T96" fmla="*/ 47 w 59"/>
                <a:gd name="T97" fmla="*/ 5 h 43"/>
                <a:gd name="T98" fmla="*/ 48 w 59"/>
                <a:gd name="T99" fmla="*/ 5 h 43"/>
                <a:gd name="T100" fmla="*/ 49 w 59"/>
                <a:gd name="T101" fmla="*/ 4 h 43"/>
                <a:gd name="T102" fmla="*/ 57 w 59"/>
                <a:gd name="T103" fmla="*/ 2 h 43"/>
                <a:gd name="T104" fmla="*/ 59 w 59"/>
                <a:gd name="T105"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9" h="43">
                  <a:moveTo>
                    <a:pt x="59" y="0"/>
                  </a:moveTo>
                  <a:cubicBezTo>
                    <a:pt x="59" y="0"/>
                    <a:pt x="59" y="0"/>
                    <a:pt x="59" y="1"/>
                  </a:cubicBezTo>
                  <a:cubicBezTo>
                    <a:pt x="59" y="1"/>
                    <a:pt x="59" y="1"/>
                    <a:pt x="58" y="2"/>
                  </a:cubicBezTo>
                  <a:cubicBezTo>
                    <a:pt x="58" y="2"/>
                    <a:pt x="58" y="2"/>
                    <a:pt x="57" y="3"/>
                  </a:cubicBezTo>
                  <a:cubicBezTo>
                    <a:pt x="57" y="4"/>
                    <a:pt x="56" y="4"/>
                    <a:pt x="54" y="5"/>
                  </a:cubicBezTo>
                  <a:cubicBezTo>
                    <a:pt x="54" y="5"/>
                    <a:pt x="53" y="6"/>
                    <a:pt x="52" y="6"/>
                  </a:cubicBezTo>
                  <a:cubicBezTo>
                    <a:pt x="51" y="6"/>
                    <a:pt x="51" y="7"/>
                    <a:pt x="50" y="7"/>
                  </a:cubicBezTo>
                  <a:cubicBezTo>
                    <a:pt x="49" y="7"/>
                    <a:pt x="49" y="7"/>
                    <a:pt x="48" y="7"/>
                  </a:cubicBezTo>
                  <a:cubicBezTo>
                    <a:pt x="48" y="7"/>
                    <a:pt x="48" y="7"/>
                    <a:pt x="48" y="7"/>
                  </a:cubicBezTo>
                  <a:cubicBezTo>
                    <a:pt x="47" y="7"/>
                    <a:pt x="47" y="7"/>
                    <a:pt x="47" y="7"/>
                  </a:cubicBezTo>
                  <a:cubicBezTo>
                    <a:pt x="47" y="7"/>
                    <a:pt x="47" y="8"/>
                    <a:pt x="46" y="8"/>
                  </a:cubicBezTo>
                  <a:cubicBezTo>
                    <a:pt x="46" y="8"/>
                    <a:pt x="46" y="8"/>
                    <a:pt x="46" y="8"/>
                  </a:cubicBezTo>
                  <a:cubicBezTo>
                    <a:pt x="46" y="8"/>
                    <a:pt x="45" y="8"/>
                    <a:pt x="45" y="8"/>
                  </a:cubicBezTo>
                  <a:cubicBezTo>
                    <a:pt x="45" y="8"/>
                    <a:pt x="45" y="8"/>
                    <a:pt x="45" y="8"/>
                  </a:cubicBezTo>
                  <a:cubicBezTo>
                    <a:pt x="43" y="9"/>
                    <a:pt x="41" y="10"/>
                    <a:pt x="39" y="11"/>
                  </a:cubicBezTo>
                  <a:cubicBezTo>
                    <a:pt x="37" y="12"/>
                    <a:pt x="35" y="13"/>
                    <a:pt x="33" y="15"/>
                  </a:cubicBezTo>
                  <a:cubicBezTo>
                    <a:pt x="31" y="16"/>
                    <a:pt x="30" y="18"/>
                    <a:pt x="28" y="19"/>
                  </a:cubicBezTo>
                  <a:cubicBezTo>
                    <a:pt x="28" y="19"/>
                    <a:pt x="27" y="20"/>
                    <a:pt x="27" y="20"/>
                  </a:cubicBezTo>
                  <a:cubicBezTo>
                    <a:pt x="26" y="21"/>
                    <a:pt x="26" y="21"/>
                    <a:pt x="26" y="21"/>
                  </a:cubicBezTo>
                  <a:cubicBezTo>
                    <a:pt x="26" y="21"/>
                    <a:pt x="26" y="21"/>
                    <a:pt x="26" y="21"/>
                  </a:cubicBezTo>
                  <a:cubicBezTo>
                    <a:pt x="26" y="21"/>
                    <a:pt x="26" y="21"/>
                    <a:pt x="26" y="21"/>
                  </a:cubicBezTo>
                  <a:cubicBezTo>
                    <a:pt x="26" y="21"/>
                    <a:pt x="26" y="21"/>
                    <a:pt x="26" y="21"/>
                  </a:cubicBezTo>
                  <a:cubicBezTo>
                    <a:pt x="26" y="21"/>
                    <a:pt x="26" y="21"/>
                    <a:pt x="26" y="21"/>
                  </a:cubicBezTo>
                  <a:cubicBezTo>
                    <a:pt x="25" y="21"/>
                    <a:pt x="25" y="21"/>
                    <a:pt x="25" y="21"/>
                  </a:cubicBezTo>
                  <a:cubicBezTo>
                    <a:pt x="25" y="21"/>
                    <a:pt x="25" y="21"/>
                    <a:pt x="25" y="21"/>
                  </a:cubicBezTo>
                  <a:cubicBezTo>
                    <a:pt x="25" y="22"/>
                    <a:pt x="25" y="22"/>
                    <a:pt x="25" y="22"/>
                  </a:cubicBezTo>
                  <a:cubicBezTo>
                    <a:pt x="24" y="22"/>
                    <a:pt x="24" y="22"/>
                    <a:pt x="24" y="22"/>
                  </a:cubicBezTo>
                  <a:cubicBezTo>
                    <a:pt x="24" y="22"/>
                    <a:pt x="24" y="22"/>
                    <a:pt x="23" y="22"/>
                  </a:cubicBezTo>
                  <a:cubicBezTo>
                    <a:pt x="23" y="22"/>
                    <a:pt x="22" y="23"/>
                    <a:pt x="22" y="23"/>
                  </a:cubicBezTo>
                  <a:cubicBezTo>
                    <a:pt x="20" y="24"/>
                    <a:pt x="18" y="24"/>
                    <a:pt x="16" y="26"/>
                  </a:cubicBezTo>
                  <a:cubicBezTo>
                    <a:pt x="16" y="26"/>
                    <a:pt x="16" y="26"/>
                    <a:pt x="16" y="26"/>
                  </a:cubicBezTo>
                  <a:cubicBezTo>
                    <a:pt x="16" y="26"/>
                    <a:pt x="16" y="26"/>
                    <a:pt x="16" y="26"/>
                  </a:cubicBezTo>
                  <a:cubicBezTo>
                    <a:pt x="15" y="26"/>
                    <a:pt x="15" y="26"/>
                    <a:pt x="15" y="27"/>
                  </a:cubicBezTo>
                  <a:cubicBezTo>
                    <a:pt x="15" y="27"/>
                    <a:pt x="15" y="27"/>
                    <a:pt x="14" y="27"/>
                  </a:cubicBezTo>
                  <a:cubicBezTo>
                    <a:pt x="14" y="27"/>
                    <a:pt x="14" y="27"/>
                    <a:pt x="14" y="28"/>
                  </a:cubicBezTo>
                  <a:cubicBezTo>
                    <a:pt x="13" y="28"/>
                    <a:pt x="13" y="28"/>
                    <a:pt x="13" y="29"/>
                  </a:cubicBezTo>
                  <a:cubicBezTo>
                    <a:pt x="13" y="29"/>
                    <a:pt x="12" y="29"/>
                    <a:pt x="12" y="29"/>
                  </a:cubicBezTo>
                  <a:cubicBezTo>
                    <a:pt x="12" y="29"/>
                    <a:pt x="12" y="29"/>
                    <a:pt x="12" y="29"/>
                  </a:cubicBezTo>
                  <a:cubicBezTo>
                    <a:pt x="12" y="30"/>
                    <a:pt x="12" y="30"/>
                    <a:pt x="12" y="30"/>
                  </a:cubicBezTo>
                  <a:cubicBezTo>
                    <a:pt x="12" y="30"/>
                    <a:pt x="12" y="30"/>
                    <a:pt x="12" y="30"/>
                  </a:cubicBezTo>
                  <a:cubicBezTo>
                    <a:pt x="12" y="30"/>
                    <a:pt x="12" y="30"/>
                    <a:pt x="12" y="30"/>
                  </a:cubicBezTo>
                  <a:cubicBezTo>
                    <a:pt x="12" y="30"/>
                    <a:pt x="12" y="30"/>
                    <a:pt x="12" y="30"/>
                  </a:cubicBezTo>
                  <a:cubicBezTo>
                    <a:pt x="12" y="30"/>
                    <a:pt x="12" y="30"/>
                    <a:pt x="12" y="30"/>
                  </a:cubicBezTo>
                  <a:cubicBezTo>
                    <a:pt x="11" y="30"/>
                    <a:pt x="11" y="30"/>
                    <a:pt x="10" y="31"/>
                  </a:cubicBezTo>
                  <a:cubicBezTo>
                    <a:pt x="10" y="31"/>
                    <a:pt x="10" y="31"/>
                    <a:pt x="10" y="32"/>
                  </a:cubicBezTo>
                  <a:cubicBezTo>
                    <a:pt x="9" y="32"/>
                    <a:pt x="9" y="32"/>
                    <a:pt x="9" y="33"/>
                  </a:cubicBezTo>
                  <a:cubicBezTo>
                    <a:pt x="8" y="33"/>
                    <a:pt x="8" y="33"/>
                    <a:pt x="8" y="34"/>
                  </a:cubicBezTo>
                  <a:cubicBezTo>
                    <a:pt x="7" y="35"/>
                    <a:pt x="6" y="36"/>
                    <a:pt x="5" y="37"/>
                  </a:cubicBezTo>
                  <a:cubicBezTo>
                    <a:pt x="4" y="38"/>
                    <a:pt x="3" y="39"/>
                    <a:pt x="3" y="40"/>
                  </a:cubicBezTo>
                  <a:cubicBezTo>
                    <a:pt x="2" y="41"/>
                    <a:pt x="1" y="42"/>
                    <a:pt x="1" y="42"/>
                  </a:cubicBezTo>
                  <a:cubicBezTo>
                    <a:pt x="1" y="42"/>
                    <a:pt x="1" y="43"/>
                    <a:pt x="1" y="43"/>
                  </a:cubicBezTo>
                  <a:cubicBezTo>
                    <a:pt x="0" y="43"/>
                    <a:pt x="0" y="43"/>
                    <a:pt x="0" y="43"/>
                  </a:cubicBezTo>
                  <a:cubicBezTo>
                    <a:pt x="0" y="43"/>
                    <a:pt x="0" y="42"/>
                    <a:pt x="1" y="42"/>
                  </a:cubicBezTo>
                  <a:cubicBezTo>
                    <a:pt x="1" y="41"/>
                    <a:pt x="1" y="40"/>
                    <a:pt x="2" y="40"/>
                  </a:cubicBezTo>
                  <a:cubicBezTo>
                    <a:pt x="2" y="39"/>
                    <a:pt x="2" y="39"/>
                    <a:pt x="2" y="38"/>
                  </a:cubicBezTo>
                  <a:cubicBezTo>
                    <a:pt x="3" y="37"/>
                    <a:pt x="3" y="37"/>
                    <a:pt x="3" y="36"/>
                  </a:cubicBezTo>
                  <a:cubicBezTo>
                    <a:pt x="4" y="35"/>
                    <a:pt x="5" y="33"/>
                    <a:pt x="6" y="32"/>
                  </a:cubicBezTo>
                  <a:cubicBezTo>
                    <a:pt x="6" y="32"/>
                    <a:pt x="6" y="31"/>
                    <a:pt x="7" y="31"/>
                  </a:cubicBezTo>
                  <a:cubicBezTo>
                    <a:pt x="7" y="30"/>
                    <a:pt x="7" y="30"/>
                    <a:pt x="7" y="30"/>
                  </a:cubicBezTo>
                  <a:cubicBezTo>
                    <a:pt x="8" y="29"/>
                    <a:pt x="9" y="28"/>
                    <a:pt x="9" y="27"/>
                  </a:cubicBezTo>
                  <a:cubicBezTo>
                    <a:pt x="10" y="27"/>
                    <a:pt x="11" y="26"/>
                    <a:pt x="12" y="25"/>
                  </a:cubicBezTo>
                  <a:cubicBezTo>
                    <a:pt x="12" y="25"/>
                    <a:pt x="12" y="25"/>
                    <a:pt x="13" y="24"/>
                  </a:cubicBezTo>
                  <a:cubicBezTo>
                    <a:pt x="13" y="24"/>
                    <a:pt x="13" y="24"/>
                    <a:pt x="14" y="24"/>
                  </a:cubicBezTo>
                  <a:cubicBezTo>
                    <a:pt x="14" y="23"/>
                    <a:pt x="14" y="23"/>
                    <a:pt x="14" y="23"/>
                  </a:cubicBezTo>
                  <a:cubicBezTo>
                    <a:pt x="14" y="23"/>
                    <a:pt x="14" y="23"/>
                    <a:pt x="14" y="23"/>
                  </a:cubicBezTo>
                  <a:cubicBezTo>
                    <a:pt x="15" y="23"/>
                    <a:pt x="15" y="23"/>
                    <a:pt x="15" y="23"/>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7" y="22"/>
                    <a:pt x="18" y="21"/>
                  </a:cubicBezTo>
                  <a:cubicBezTo>
                    <a:pt x="19" y="21"/>
                    <a:pt x="20" y="21"/>
                    <a:pt x="21" y="20"/>
                  </a:cubicBezTo>
                  <a:cubicBezTo>
                    <a:pt x="22" y="20"/>
                    <a:pt x="22" y="20"/>
                    <a:pt x="23" y="20"/>
                  </a:cubicBezTo>
                  <a:cubicBezTo>
                    <a:pt x="23" y="20"/>
                    <a:pt x="23" y="20"/>
                    <a:pt x="23" y="20"/>
                  </a:cubicBezTo>
                  <a:cubicBezTo>
                    <a:pt x="24" y="20"/>
                    <a:pt x="24" y="20"/>
                    <a:pt x="24" y="20"/>
                  </a:cubicBezTo>
                  <a:cubicBezTo>
                    <a:pt x="24" y="19"/>
                    <a:pt x="24" y="19"/>
                    <a:pt x="24" y="19"/>
                  </a:cubicBezTo>
                  <a:cubicBezTo>
                    <a:pt x="24" y="19"/>
                    <a:pt x="24" y="19"/>
                    <a:pt x="24" y="19"/>
                  </a:cubicBezTo>
                  <a:cubicBezTo>
                    <a:pt x="25" y="19"/>
                    <a:pt x="25" y="19"/>
                    <a:pt x="25" y="19"/>
                  </a:cubicBezTo>
                  <a:cubicBezTo>
                    <a:pt x="25" y="19"/>
                    <a:pt x="25" y="19"/>
                    <a:pt x="25" y="19"/>
                  </a:cubicBezTo>
                  <a:cubicBezTo>
                    <a:pt x="25" y="19"/>
                    <a:pt x="25" y="19"/>
                    <a:pt x="25" y="19"/>
                  </a:cubicBezTo>
                  <a:cubicBezTo>
                    <a:pt x="25" y="19"/>
                    <a:pt x="25" y="19"/>
                    <a:pt x="25" y="19"/>
                  </a:cubicBezTo>
                  <a:cubicBezTo>
                    <a:pt x="25" y="19"/>
                    <a:pt x="25" y="19"/>
                    <a:pt x="25" y="19"/>
                  </a:cubicBezTo>
                  <a:cubicBezTo>
                    <a:pt x="26" y="19"/>
                    <a:pt x="26" y="19"/>
                    <a:pt x="26" y="19"/>
                  </a:cubicBezTo>
                  <a:cubicBezTo>
                    <a:pt x="26" y="18"/>
                    <a:pt x="27" y="18"/>
                    <a:pt x="27" y="18"/>
                  </a:cubicBezTo>
                  <a:cubicBezTo>
                    <a:pt x="29" y="17"/>
                    <a:pt x="29" y="17"/>
                    <a:pt x="29" y="17"/>
                  </a:cubicBezTo>
                  <a:cubicBezTo>
                    <a:pt x="29" y="17"/>
                    <a:pt x="29" y="16"/>
                    <a:pt x="30" y="16"/>
                  </a:cubicBezTo>
                  <a:cubicBezTo>
                    <a:pt x="31" y="15"/>
                    <a:pt x="32" y="15"/>
                    <a:pt x="33" y="14"/>
                  </a:cubicBezTo>
                  <a:cubicBezTo>
                    <a:pt x="34" y="13"/>
                    <a:pt x="35" y="13"/>
                    <a:pt x="36" y="12"/>
                  </a:cubicBezTo>
                  <a:cubicBezTo>
                    <a:pt x="36" y="11"/>
                    <a:pt x="37" y="10"/>
                    <a:pt x="38" y="10"/>
                  </a:cubicBezTo>
                  <a:cubicBezTo>
                    <a:pt x="40" y="8"/>
                    <a:pt x="42" y="7"/>
                    <a:pt x="43" y="6"/>
                  </a:cubicBezTo>
                  <a:cubicBezTo>
                    <a:pt x="44" y="6"/>
                    <a:pt x="44" y="6"/>
                    <a:pt x="44" y="6"/>
                  </a:cubicBezTo>
                  <a:cubicBezTo>
                    <a:pt x="44" y="6"/>
                    <a:pt x="45" y="5"/>
                    <a:pt x="45" y="5"/>
                  </a:cubicBezTo>
                  <a:cubicBezTo>
                    <a:pt x="45" y="5"/>
                    <a:pt x="45" y="5"/>
                    <a:pt x="46" y="5"/>
                  </a:cubicBezTo>
                  <a:cubicBezTo>
                    <a:pt x="46" y="5"/>
                    <a:pt x="46" y="5"/>
                    <a:pt x="46" y="5"/>
                  </a:cubicBezTo>
                  <a:cubicBezTo>
                    <a:pt x="47" y="5"/>
                    <a:pt x="47" y="5"/>
                    <a:pt x="47" y="5"/>
                  </a:cubicBezTo>
                  <a:cubicBezTo>
                    <a:pt x="47" y="5"/>
                    <a:pt x="47" y="5"/>
                    <a:pt x="47" y="5"/>
                  </a:cubicBezTo>
                  <a:cubicBezTo>
                    <a:pt x="47" y="5"/>
                    <a:pt x="47" y="5"/>
                    <a:pt x="47" y="5"/>
                  </a:cubicBezTo>
                  <a:cubicBezTo>
                    <a:pt x="48" y="5"/>
                    <a:pt x="48" y="5"/>
                    <a:pt x="48" y="5"/>
                  </a:cubicBezTo>
                  <a:cubicBezTo>
                    <a:pt x="48" y="5"/>
                    <a:pt x="48" y="5"/>
                    <a:pt x="48" y="5"/>
                  </a:cubicBezTo>
                  <a:cubicBezTo>
                    <a:pt x="48" y="5"/>
                    <a:pt x="49" y="4"/>
                    <a:pt x="49" y="4"/>
                  </a:cubicBezTo>
                  <a:cubicBezTo>
                    <a:pt x="51" y="4"/>
                    <a:pt x="52" y="4"/>
                    <a:pt x="54" y="3"/>
                  </a:cubicBezTo>
                  <a:cubicBezTo>
                    <a:pt x="55" y="3"/>
                    <a:pt x="56" y="2"/>
                    <a:pt x="57" y="2"/>
                  </a:cubicBezTo>
                  <a:cubicBezTo>
                    <a:pt x="57" y="2"/>
                    <a:pt x="57" y="1"/>
                    <a:pt x="58" y="1"/>
                  </a:cubicBezTo>
                  <a:cubicBezTo>
                    <a:pt x="58" y="1"/>
                    <a:pt x="58" y="1"/>
                    <a:pt x="59" y="0"/>
                  </a:cubicBezTo>
                  <a:cubicBezTo>
                    <a:pt x="59" y="0"/>
                    <a:pt x="59" y="0"/>
                    <a:pt x="59" y="0"/>
                  </a:cubicBezTo>
                  <a:close/>
                </a:path>
              </a:pathLst>
            </a:custGeom>
            <a:solidFill>
              <a:srgbClr val="106C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 name="Freeform 80747">
              <a:extLst>
                <a:ext uri="{FF2B5EF4-FFF2-40B4-BE49-F238E27FC236}">
                  <a16:creationId xmlns:a16="http://schemas.microsoft.com/office/drawing/2014/main" id="{9C41CBE7-0806-13F3-3D2D-9C7F11BE92DE}"/>
                </a:ext>
              </a:extLst>
            </p:cNvPr>
            <p:cNvSpPr>
              <a:spLocks/>
            </p:cNvSpPr>
            <p:nvPr/>
          </p:nvSpPr>
          <p:spPr bwMode="auto">
            <a:xfrm>
              <a:off x="4811980" y="7355937"/>
              <a:ext cx="531348" cy="1087998"/>
            </a:xfrm>
            <a:custGeom>
              <a:avLst/>
              <a:gdLst>
                <a:gd name="T0" fmla="*/ 16 w 16"/>
                <a:gd name="T1" fmla="*/ 33 h 33"/>
                <a:gd name="T2" fmla="*/ 15 w 16"/>
                <a:gd name="T3" fmla="*/ 32 h 33"/>
                <a:gd name="T4" fmla="*/ 11 w 16"/>
                <a:gd name="T5" fmla="*/ 26 h 33"/>
                <a:gd name="T6" fmla="*/ 10 w 16"/>
                <a:gd name="T7" fmla="*/ 22 h 33"/>
                <a:gd name="T8" fmla="*/ 10 w 16"/>
                <a:gd name="T9" fmla="*/ 21 h 33"/>
                <a:gd name="T10" fmla="*/ 10 w 16"/>
                <a:gd name="T11" fmla="*/ 21 h 33"/>
                <a:gd name="T12" fmla="*/ 10 w 16"/>
                <a:gd name="T13" fmla="*/ 21 h 33"/>
                <a:gd name="T14" fmla="*/ 10 w 16"/>
                <a:gd name="T15" fmla="*/ 21 h 33"/>
                <a:gd name="T16" fmla="*/ 9 w 16"/>
                <a:gd name="T17" fmla="*/ 16 h 33"/>
                <a:gd name="T18" fmla="*/ 8 w 16"/>
                <a:gd name="T19" fmla="*/ 13 h 33"/>
                <a:gd name="T20" fmla="*/ 6 w 16"/>
                <a:gd name="T21" fmla="*/ 10 h 33"/>
                <a:gd name="T22" fmla="*/ 5 w 16"/>
                <a:gd name="T23" fmla="*/ 9 h 33"/>
                <a:gd name="T24" fmla="*/ 5 w 16"/>
                <a:gd name="T25" fmla="*/ 9 h 33"/>
                <a:gd name="T26" fmla="*/ 5 w 16"/>
                <a:gd name="T27" fmla="*/ 9 h 33"/>
                <a:gd name="T28" fmla="*/ 5 w 16"/>
                <a:gd name="T29" fmla="*/ 8 h 33"/>
                <a:gd name="T30" fmla="*/ 5 w 16"/>
                <a:gd name="T31" fmla="*/ 8 h 33"/>
                <a:gd name="T32" fmla="*/ 4 w 16"/>
                <a:gd name="T33" fmla="*/ 6 h 33"/>
                <a:gd name="T34" fmla="*/ 3 w 16"/>
                <a:gd name="T35" fmla="*/ 5 h 33"/>
                <a:gd name="T36" fmla="*/ 1 w 16"/>
                <a:gd name="T37" fmla="*/ 2 h 33"/>
                <a:gd name="T38" fmla="*/ 0 w 16"/>
                <a:gd name="T39" fmla="*/ 1 h 33"/>
                <a:gd name="T40" fmla="*/ 2 w 16"/>
                <a:gd name="T41" fmla="*/ 1 h 33"/>
                <a:gd name="T42" fmla="*/ 6 w 16"/>
                <a:gd name="T43" fmla="*/ 4 h 33"/>
                <a:gd name="T44" fmla="*/ 6 w 16"/>
                <a:gd name="T45" fmla="*/ 5 h 33"/>
                <a:gd name="T46" fmla="*/ 8 w 16"/>
                <a:gd name="T47" fmla="*/ 6 h 33"/>
                <a:gd name="T48" fmla="*/ 8 w 16"/>
                <a:gd name="T49" fmla="*/ 7 h 33"/>
                <a:gd name="T50" fmla="*/ 8 w 16"/>
                <a:gd name="T51" fmla="*/ 7 h 33"/>
                <a:gd name="T52" fmla="*/ 8 w 16"/>
                <a:gd name="T53" fmla="*/ 7 h 33"/>
                <a:gd name="T54" fmla="*/ 8 w 16"/>
                <a:gd name="T55" fmla="*/ 8 h 33"/>
                <a:gd name="T56" fmla="*/ 8 w 16"/>
                <a:gd name="T57" fmla="*/ 8 h 33"/>
                <a:gd name="T58" fmla="*/ 8 w 16"/>
                <a:gd name="T59" fmla="*/ 11 h 33"/>
                <a:gd name="T60" fmla="*/ 9 w 16"/>
                <a:gd name="T61" fmla="*/ 14 h 33"/>
                <a:gd name="T62" fmla="*/ 12 w 16"/>
                <a:gd name="T63" fmla="*/ 19 h 33"/>
                <a:gd name="T64" fmla="*/ 13 w 16"/>
                <a:gd name="T65" fmla="*/ 21 h 33"/>
                <a:gd name="T66" fmla="*/ 13 w 16"/>
                <a:gd name="T67" fmla="*/ 22 h 33"/>
                <a:gd name="T68" fmla="*/ 14 w 16"/>
                <a:gd name="T69" fmla="*/ 25 h 33"/>
                <a:gd name="T70" fmla="*/ 15 w 16"/>
                <a:gd name="T71" fmla="*/ 32 h 33"/>
                <a:gd name="T72" fmla="*/ 16 w 16"/>
                <a:gd name="T73" fmla="*/ 3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 h="33">
                  <a:moveTo>
                    <a:pt x="16" y="33"/>
                  </a:moveTo>
                  <a:cubicBezTo>
                    <a:pt x="16" y="33"/>
                    <a:pt x="16" y="33"/>
                    <a:pt x="16" y="33"/>
                  </a:cubicBezTo>
                  <a:cubicBezTo>
                    <a:pt x="15" y="33"/>
                    <a:pt x="15" y="33"/>
                    <a:pt x="15" y="33"/>
                  </a:cubicBezTo>
                  <a:cubicBezTo>
                    <a:pt x="15" y="33"/>
                    <a:pt x="15" y="33"/>
                    <a:pt x="15" y="32"/>
                  </a:cubicBezTo>
                  <a:cubicBezTo>
                    <a:pt x="14" y="31"/>
                    <a:pt x="13" y="30"/>
                    <a:pt x="13" y="28"/>
                  </a:cubicBezTo>
                  <a:cubicBezTo>
                    <a:pt x="12" y="28"/>
                    <a:pt x="12" y="27"/>
                    <a:pt x="11" y="26"/>
                  </a:cubicBezTo>
                  <a:cubicBezTo>
                    <a:pt x="11" y="25"/>
                    <a:pt x="11" y="24"/>
                    <a:pt x="10" y="23"/>
                  </a:cubicBezTo>
                  <a:cubicBezTo>
                    <a:pt x="10" y="22"/>
                    <a:pt x="10" y="22"/>
                    <a:pt x="10" y="22"/>
                  </a:cubicBezTo>
                  <a:cubicBezTo>
                    <a:pt x="10" y="22"/>
                    <a:pt x="10" y="22"/>
                    <a:pt x="10" y="22"/>
                  </a:cubicBezTo>
                  <a:cubicBezTo>
                    <a:pt x="10" y="21"/>
                    <a:pt x="10" y="21"/>
                    <a:pt x="10" y="21"/>
                  </a:cubicBezTo>
                  <a:cubicBezTo>
                    <a:pt x="10" y="21"/>
                    <a:pt x="10" y="21"/>
                    <a:pt x="10" y="21"/>
                  </a:cubicBezTo>
                  <a:cubicBezTo>
                    <a:pt x="10" y="21"/>
                    <a:pt x="10" y="21"/>
                    <a:pt x="10" y="21"/>
                  </a:cubicBezTo>
                  <a:cubicBezTo>
                    <a:pt x="10" y="21"/>
                    <a:pt x="10" y="21"/>
                    <a:pt x="10" y="21"/>
                  </a:cubicBezTo>
                  <a:cubicBezTo>
                    <a:pt x="10" y="21"/>
                    <a:pt x="10" y="21"/>
                    <a:pt x="10" y="21"/>
                  </a:cubicBezTo>
                  <a:cubicBezTo>
                    <a:pt x="10" y="21"/>
                    <a:pt x="10" y="21"/>
                    <a:pt x="10" y="21"/>
                  </a:cubicBezTo>
                  <a:cubicBezTo>
                    <a:pt x="10" y="21"/>
                    <a:pt x="10" y="21"/>
                    <a:pt x="10" y="21"/>
                  </a:cubicBezTo>
                  <a:cubicBezTo>
                    <a:pt x="10" y="20"/>
                    <a:pt x="10" y="20"/>
                    <a:pt x="10" y="20"/>
                  </a:cubicBezTo>
                  <a:cubicBezTo>
                    <a:pt x="10" y="19"/>
                    <a:pt x="10" y="17"/>
                    <a:pt x="9" y="16"/>
                  </a:cubicBezTo>
                  <a:cubicBezTo>
                    <a:pt x="9" y="16"/>
                    <a:pt x="9" y="15"/>
                    <a:pt x="9" y="15"/>
                  </a:cubicBezTo>
                  <a:cubicBezTo>
                    <a:pt x="8" y="14"/>
                    <a:pt x="8" y="14"/>
                    <a:pt x="8" y="13"/>
                  </a:cubicBezTo>
                  <a:cubicBezTo>
                    <a:pt x="7" y="13"/>
                    <a:pt x="7" y="12"/>
                    <a:pt x="6" y="12"/>
                  </a:cubicBezTo>
                  <a:cubicBezTo>
                    <a:pt x="6" y="11"/>
                    <a:pt x="6" y="11"/>
                    <a:pt x="6" y="10"/>
                  </a:cubicBezTo>
                  <a:cubicBezTo>
                    <a:pt x="6" y="9"/>
                    <a:pt x="6"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8"/>
                    <a:pt x="5" y="8"/>
                    <a:pt x="5" y="8"/>
                  </a:cubicBezTo>
                  <a:cubicBezTo>
                    <a:pt x="5" y="8"/>
                    <a:pt x="5" y="8"/>
                    <a:pt x="5" y="8"/>
                  </a:cubicBezTo>
                  <a:cubicBezTo>
                    <a:pt x="5" y="8"/>
                    <a:pt x="5" y="8"/>
                    <a:pt x="5" y="8"/>
                  </a:cubicBezTo>
                  <a:cubicBezTo>
                    <a:pt x="5" y="8"/>
                    <a:pt x="5" y="8"/>
                    <a:pt x="5" y="8"/>
                  </a:cubicBezTo>
                  <a:cubicBezTo>
                    <a:pt x="5" y="7"/>
                    <a:pt x="4" y="7"/>
                    <a:pt x="4" y="7"/>
                  </a:cubicBezTo>
                  <a:cubicBezTo>
                    <a:pt x="4" y="6"/>
                    <a:pt x="4" y="6"/>
                    <a:pt x="4" y="6"/>
                  </a:cubicBezTo>
                  <a:cubicBezTo>
                    <a:pt x="4" y="6"/>
                    <a:pt x="4" y="6"/>
                    <a:pt x="4" y="6"/>
                  </a:cubicBezTo>
                  <a:cubicBezTo>
                    <a:pt x="4" y="6"/>
                    <a:pt x="4" y="6"/>
                    <a:pt x="3" y="5"/>
                  </a:cubicBezTo>
                  <a:cubicBezTo>
                    <a:pt x="3" y="5"/>
                    <a:pt x="3" y="4"/>
                    <a:pt x="2" y="4"/>
                  </a:cubicBezTo>
                  <a:cubicBezTo>
                    <a:pt x="2" y="3"/>
                    <a:pt x="2" y="3"/>
                    <a:pt x="1" y="2"/>
                  </a:cubicBezTo>
                  <a:cubicBezTo>
                    <a:pt x="1" y="2"/>
                    <a:pt x="1" y="1"/>
                    <a:pt x="1" y="1"/>
                  </a:cubicBezTo>
                  <a:cubicBezTo>
                    <a:pt x="0" y="1"/>
                    <a:pt x="0" y="1"/>
                    <a:pt x="0" y="1"/>
                  </a:cubicBezTo>
                  <a:cubicBezTo>
                    <a:pt x="1" y="0"/>
                    <a:pt x="1" y="0"/>
                    <a:pt x="1" y="0"/>
                  </a:cubicBezTo>
                  <a:cubicBezTo>
                    <a:pt x="1" y="0"/>
                    <a:pt x="1" y="1"/>
                    <a:pt x="2" y="1"/>
                  </a:cubicBezTo>
                  <a:cubicBezTo>
                    <a:pt x="3" y="1"/>
                    <a:pt x="3" y="2"/>
                    <a:pt x="4" y="2"/>
                  </a:cubicBezTo>
                  <a:cubicBezTo>
                    <a:pt x="4" y="2"/>
                    <a:pt x="5" y="3"/>
                    <a:pt x="6" y="4"/>
                  </a:cubicBezTo>
                  <a:cubicBezTo>
                    <a:pt x="6" y="4"/>
                    <a:pt x="6" y="4"/>
                    <a:pt x="6" y="4"/>
                  </a:cubicBezTo>
                  <a:cubicBezTo>
                    <a:pt x="6" y="5"/>
                    <a:pt x="6" y="5"/>
                    <a:pt x="6" y="5"/>
                  </a:cubicBezTo>
                  <a:cubicBezTo>
                    <a:pt x="7" y="5"/>
                    <a:pt x="7" y="5"/>
                    <a:pt x="7" y="5"/>
                  </a:cubicBezTo>
                  <a:cubicBezTo>
                    <a:pt x="7" y="5"/>
                    <a:pt x="7" y="6"/>
                    <a:pt x="8" y="6"/>
                  </a:cubicBezTo>
                  <a:cubicBezTo>
                    <a:pt x="8" y="6"/>
                    <a:pt x="8" y="6"/>
                    <a:pt x="8" y="6"/>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8"/>
                    <a:pt x="8" y="8"/>
                    <a:pt x="8" y="8"/>
                  </a:cubicBezTo>
                  <a:cubicBezTo>
                    <a:pt x="8" y="8"/>
                    <a:pt x="8" y="8"/>
                    <a:pt x="8" y="8"/>
                  </a:cubicBezTo>
                  <a:cubicBezTo>
                    <a:pt x="8" y="8"/>
                    <a:pt x="8" y="8"/>
                    <a:pt x="8" y="8"/>
                  </a:cubicBezTo>
                  <a:cubicBezTo>
                    <a:pt x="8" y="8"/>
                    <a:pt x="8" y="8"/>
                    <a:pt x="8" y="8"/>
                  </a:cubicBezTo>
                  <a:cubicBezTo>
                    <a:pt x="8" y="9"/>
                    <a:pt x="8" y="9"/>
                    <a:pt x="8" y="10"/>
                  </a:cubicBezTo>
                  <a:cubicBezTo>
                    <a:pt x="8" y="10"/>
                    <a:pt x="8" y="11"/>
                    <a:pt x="8" y="11"/>
                  </a:cubicBezTo>
                  <a:cubicBezTo>
                    <a:pt x="9" y="12"/>
                    <a:pt x="9" y="12"/>
                    <a:pt x="9" y="13"/>
                  </a:cubicBezTo>
                  <a:cubicBezTo>
                    <a:pt x="9" y="13"/>
                    <a:pt x="9" y="14"/>
                    <a:pt x="9" y="14"/>
                  </a:cubicBezTo>
                  <a:cubicBezTo>
                    <a:pt x="10" y="15"/>
                    <a:pt x="10" y="15"/>
                    <a:pt x="10" y="16"/>
                  </a:cubicBezTo>
                  <a:cubicBezTo>
                    <a:pt x="11" y="17"/>
                    <a:pt x="12" y="18"/>
                    <a:pt x="12" y="19"/>
                  </a:cubicBezTo>
                  <a:cubicBezTo>
                    <a:pt x="13" y="19"/>
                    <a:pt x="13" y="20"/>
                    <a:pt x="13" y="21"/>
                  </a:cubicBezTo>
                  <a:cubicBezTo>
                    <a:pt x="13" y="21"/>
                    <a:pt x="13" y="21"/>
                    <a:pt x="13" y="21"/>
                  </a:cubicBezTo>
                  <a:cubicBezTo>
                    <a:pt x="13" y="21"/>
                    <a:pt x="13" y="21"/>
                    <a:pt x="13" y="21"/>
                  </a:cubicBezTo>
                  <a:cubicBezTo>
                    <a:pt x="13" y="22"/>
                    <a:pt x="13" y="22"/>
                    <a:pt x="13" y="22"/>
                  </a:cubicBezTo>
                  <a:cubicBezTo>
                    <a:pt x="13" y="22"/>
                    <a:pt x="13" y="22"/>
                    <a:pt x="13" y="22"/>
                  </a:cubicBezTo>
                  <a:cubicBezTo>
                    <a:pt x="13" y="23"/>
                    <a:pt x="13" y="24"/>
                    <a:pt x="14" y="25"/>
                  </a:cubicBezTo>
                  <a:cubicBezTo>
                    <a:pt x="14" y="26"/>
                    <a:pt x="14" y="27"/>
                    <a:pt x="14" y="28"/>
                  </a:cubicBezTo>
                  <a:cubicBezTo>
                    <a:pt x="15" y="29"/>
                    <a:pt x="15" y="31"/>
                    <a:pt x="15" y="32"/>
                  </a:cubicBezTo>
                  <a:cubicBezTo>
                    <a:pt x="16" y="32"/>
                    <a:pt x="16" y="33"/>
                    <a:pt x="16" y="33"/>
                  </a:cubicBezTo>
                  <a:cubicBezTo>
                    <a:pt x="16" y="33"/>
                    <a:pt x="16" y="33"/>
                    <a:pt x="16" y="33"/>
                  </a:cubicBezTo>
                  <a:cubicBezTo>
                    <a:pt x="16" y="33"/>
                    <a:pt x="16" y="33"/>
                    <a:pt x="16" y="33"/>
                  </a:cubicBezTo>
                  <a:close/>
                </a:path>
              </a:pathLst>
            </a:custGeom>
            <a:solidFill>
              <a:srgbClr val="106C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 name="Freeform 80748">
              <a:extLst>
                <a:ext uri="{FF2B5EF4-FFF2-40B4-BE49-F238E27FC236}">
                  <a16:creationId xmlns:a16="http://schemas.microsoft.com/office/drawing/2014/main" id="{C260D0B9-8C4B-F7DB-AC2B-B8F3941EF81C}"/>
                </a:ext>
              </a:extLst>
            </p:cNvPr>
            <p:cNvSpPr>
              <a:spLocks/>
            </p:cNvSpPr>
            <p:nvPr/>
          </p:nvSpPr>
          <p:spPr bwMode="auto">
            <a:xfrm>
              <a:off x="3951701" y="7937891"/>
              <a:ext cx="860278" cy="809673"/>
            </a:xfrm>
            <a:custGeom>
              <a:avLst/>
              <a:gdLst>
                <a:gd name="T0" fmla="*/ 26 w 26"/>
                <a:gd name="T1" fmla="*/ 25 h 25"/>
                <a:gd name="T2" fmla="*/ 26 w 26"/>
                <a:gd name="T3" fmla="*/ 25 h 25"/>
                <a:gd name="T4" fmla="*/ 26 w 26"/>
                <a:gd name="T5" fmla="*/ 25 h 25"/>
                <a:gd name="T6" fmla="*/ 25 w 26"/>
                <a:gd name="T7" fmla="*/ 24 h 25"/>
                <a:gd name="T8" fmla="*/ 21 w 26"/>
                <a:gd name="T9" fmla="*/ 21 h 25"/>
                <a:gd name="T10" fmla="*/ 19 w 26"/>
                <a:gd name="T11" fmla="*/ 19 h 25"/>
                <a:gd name="T12" fmla="*/ 17 w 26"/>
                <a:gd name="T13" fmla="*/ 17 h 25"/>
                <a:gd name="T14" fmla="*/ 17 w 26"/>
                <a:gd name="T15" fmla="*/ 16 h 25"/>
                <a:gd name="T16" fmla="*/ 17 w 26"/>
                <a:gd name="T17" fmla="*/ 16 h 25"/>
                <a:gd name="T18" fmla="*/ 16 w 26"/>
                <a:gd name="T19" fmla="*/ 15 h 25"/>
                <a:gd name="T20" fmla="*/ 16 w 26"/>
                <a:gd name="T21" fmla="*/ 15 h 25"/>
                <a:gd name="T22" fmla="*/ 16 w 26"/>
                <a:gd name="T23" fmla="*/ 15 h 25"/>
                <a:gd name="T24" fmla="*/ 16 w 26"/>
                <a:gd name="T25" fmla="*/ 15 h 25"/>
                <a:gd name="T26" fmla="*/ 16 w 26"/>
                <a:gd name="T27" fmla="*/ 15 h 25"/>
                <a:gd name="T28" fmla="*/ 16 w 26"/>
                <a:gd name="T29" fmla="*/ 14 h 25"/>
                <a:gd name="T30" fmla="*/ 14 w 26"/>
                <a:gd name="T31" fmla="*/ 11 h 25"/>
                <a:gd name="T32" fmla="*/ 13 w 26"/>
                <a:gd name="T33" fmla="*/ 10 h 25"/>
                <a:gd name="T34" fmla="*/ 11 w 26"/>
                <a:gd name="T35" fmla="*/ 9 h 25"/>
                <a:gd name="T36" fmla="*/ 10 w 26"/>
                <a:gd name="T37" fmla="*/ 8 h 25"/>
                <a:gd name="T38" fmla="*/ 10 w 26"/>
                <a:gd name="T39" fmla="*/ 8 h 25"/>
                <a:gd name="T40" fmla="*/ 9 w 26"/>
                <a:gd name="T41" fmla="*/ 8 h 25"/>
                <a:gd name="T42" fmla="*/ 9 w 26"/>
                <a:gd name="T43" fmla="*/ 8 h 25"/>
                <a:gd name="T44" fmla="*/ 8 w 26"/>
                <a:gd name="T45" fmla="*/ 8 h 25"/>
                <a:gd name="T46" fmla="*/ 6 w 26"/>
                <a:gd name="T47" fmla="*/ 6 h 25"/>
                <a:gd name="T48" fmla="*/ 4 w 26"/>
                <a:gd name="T49" fmla="*/ 4 h 25"/>
                <a:gd name="T50" fmla="*/ 2 w 26"/>
                <a:gd name="T51" fmla="*/ 2 h 25"/>
                <a:gd name="T52" fmla="*/ 1 w 26"/>
                <a:gd name="T53" fmla="*/ 1 h 25"/>
                <a:gd name="T54" fmla="*/ 0 w 26"/>
                <a:gd name="T55" fmla="*/ 0 h 25"/>
                <a:gd name="T56" fmla="*/ 0 w 26"/>
                <a:gd name="T57" fmla="*/ 0 h 25"/>
                <a:gd name="T58" fmla="*/ 0 w 26"/>
                <a:gd name="T59" fmla="*/ 0 h 25"/>
                <a:gd name="T60" fmla="*/ 0 w 26"/>
                <a:gd name="T61" fmla="*/ 0 h 25"/>
                <a:gd name="T62" fmla="*/ 0 w 26"/>
                <a:gd name="T63" fmla="*/ 0 h 25"/>
                <a:gd name="T64" fmla="*/ 0 w 26"/>
                <a:gd name="T65" fmla="*/ 0 h 25"/>
                <a:gd name="T66" fmla="*/ 2 w 26"/>
                <a:gd name="T67" fmla="*/ 0 h 25"/>
                <a:gd name="T68" fmla="*/ 3 w 26"/>
                <a:gd name="T69" fmla="*/ 1 h 25"/>
                <a:gd name="T70" fmla="*/ 6 w 26"/>
                <a:gd name="T71" fmla="*/ 2 h 25"/>
                <a:gd name="T72" fmla="*/ 8 w 26"/>
                <a:gd name="T73" fmla="*/ 3 h 25"/>
                <a:gd name="T74" fmla="*/ 10 w 26"/>
                <a:gd name="T75" fmla="*/ 6 h 25"/>
                <a:gd name="T76" fmla="*/ 11 w 26"/>
                <a:gd name="T77" fmla="*/ 6 h 25"/>
                <a:gd name="T78" fmla="*/ 11 w 26"/>
                <a:gd name="T79" fmla="*/ 6 h 25"/>
                <a:gd name="T80" fmla="*/ 11 w 26"/>
                <a:gd name="T81" fmla="*/ 7 h 25"/>
                <a:gd name="T82" fmla="*/ 11 w 26"/>
                <a:gd name="T83" fmla="*/ 7 h 25"/>
                <a:gd name="T84" fmla="*/ 12 w 26"/>
                <a:gd name="T85" fmla="*/ 8 h 25"/>
                <a:gd name="T86" fmla="*/ 13 w 26"/>
                <a:gd name="T87" fmla="*/ 10 h 25"/>
                <a:gd name="T88" fmla="*/ 15 w 26"/>
                <a:gd name="T89" fmla="*/ 11 h 25"/>
                <a:gd name="T90" fmla="*/ 18 w 26"/>
                <a:gd name="T91" fmla="*/ 13 h 25"/>
                <a:gd name="T92" fmla="*/ 18 w 26"/>
                <a:gd name="T93" fmla="*/ 13 h 25"/>
                <a:gd name="T94" fmla="*/ 18 w 26"/>
                <a:gd name="T95" fmla="*/ 14 h 25"/>
                <a:gd name="T96" fmla="*/ 19 w 26"/>
                <a:gd name="T97" fmla="*/ 14 h 25"/>
                <a:gd name="T98" fmla="*/ 19 w 26"/>
                <a:gd name="T99" fmla="*/ 14 h 25"/>
                <a:gd name="T100" fmla="*/ 19 w 26"/>
                <a:gd name="T101" fmla="*/ 14 h 25"/>
                <a:gd name="T102" fmla="*/ 19 w 26"/>
                <a:gd name="T103" fmla="*/ 14 h 25"/>
                <a:gd name="T104" fmla="*/ 19 w 26"/>
                <a:gd name="T105" fmla="*/ 15 h 25"/>
                <a:gd name="T106" fmla="*/ 19 w 26"/>
                <a:gd name="T107" fmla="*/ 15 h 25"/>
                <a:gd name="T108" fmla="*/ 19 w 26"/>
                <a:gd name="T109" fmla="*/ 15 h 25"/>
                <a:gd name="T110" fmla="*/ 19 w 26"/>
                <a:gd name="T111" fmla="*/ 16 h 25"/>
                <a:gd name="T112" fmla="*/ 21 w 26"/>
                <a:gd name="T113" fmla="*/ 18 h 25"/>
                <a:gd name="T114" fmla="*/ 23 w 26"/>
                <a:gd name="T115" fmla="*/ 20 h 25"/>
                <a:gd name="T116" fmla="*/ 25 w 26"/>
                <a:gd name="T117" fmla="*/ 24 h 25"/>
                <a:gd name="T118" fmla="*/ 26 w 26"/>
                <a:gd name="T119" fmla="*/ 24 h 25"/>
                <a:gd name="T120" fmla="*/ 26 w 26"/>
                <a:gd name="T121" fmla="*/ 25 h 25"/>
                <a:gd name="T122" fmla="*/ 26 w 26"/>
                <a:gd name="T123" fmla="*/ 2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6" h="25">
                  <a:moveTo>
                    <a:pt x="26" y="25"/>
                  </a:moveTo>
                  <a:cubicBezTo>
                    <a:pt x="26" y="25"/>
                    <a:pt x="26" y="25"/>
                    <a:pt x="26" y="25"/>
                  </a:cubicBezTo>
                  <a:cubicBezTo>
                    <a:pt x="26" y="25"/>
                    <a:pt x="26" y="25"/>
                    <a:pt x="26" y="25"/>
                  </a:cubicBezTo>
                  <a:cubicBezTo>
                    <a:pt x="25" y="25"/>
                    <a:pt x="25" y="24"/>
                    <a:pt x="25" y="24"/>
                  </a:cubicBezTo>
                  <a:cubicBezTo>
                    <a:pt x="24" y="24"/>
                    <a:pt x="23" y="23"/>
                    <a:pt x="21" y="21"/>
                  </a:cubicBezTo>
                  <a:cubicBezTo>
                    <a:pt x="21" y="21"/>
                    <a:pt x="20" y="20"/>
                    <a:pt x="19" y="19"/>
                  </a:cubicBezTo>
                  <a:cubicBezTo>
                    <a:pt x="19" y="19"/>
                    <a:pt x="18" y="18"/>
                    <a:pt x="17" y="17"/>
                  </a:cubicBezTo>
                  <a:cubicBezTo>
                    <a:pt x="17" y="17"/>
                    <a:pt x="17" y="17"/>
                    <a:pt x="17" y="16"/>
                  </a:cubicBezTo>
                  <a:cubicBezTo>
                    <a:pt x="17" y="16"/>
                    <a:pt x="17" y="16"/>
                    <a:pt x="17" y="16"/>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4"/>
                    <a:pt x="16" y="14"/>
                  </a:cubicBezTo>
                  <a:cubicBezTo>
                    <a:pt x="15" y="13"/>
                    <a:pt x="15" y="12"/>
                    <a:pt x="14" y="11"/>
                  </a:cubicBezTo>
                  <a:cubicBezTo>
                    <a:pt x="14" y="11"/>
                    <a:pt x="13" y="11"/>
                    <a:pt x="13" y="10"/>
                  </a:cubicBezTo>
                  <a:cubicBezTo>
                    <a:pt x="12" y="10"/>
                    <a:pt x="12" y="10"/>
                    <a:pt x="11" y="9"/>
                  </a:cubicBezTo>
                  <a:cubicBezTo>
                    <a:pt x="11" y="9"/>
                    <a:pt x="10" y="9"/>
                    <a:pt x="10" y="8"/>
                  </a:cubicBezTo>
                  <a:cubicBezTo>
                    <a:pt x="10" y="8"/>
                    <a:pt x="10" y="8"/>
                    <a:pt x="10" y="8"/>
                  </a:cubicBezTo>
                  <a:cubicBezTo>
                    <a:pt x="9" y="8"/>
                    <a:pt x="9" y="8"/>
                    <a:pt x="9" y="8"/>
                  </a:cubicBezTo>
                  <a:cubicBezTo>
                    <a:pt x="9" y="8"/>
                    <a:pt x="9" y="8"/>
                    <a:pt x="9" y="8"/>
                  </a:cubicBezTo>
                  <a:cubicBezTo>
                    <a:pt x="9" y="8"/>
                    <a:pt x="9" y="8"/>
                    <a:pt x="8" y="8"/>
                  </a:cubicBezTo>
                  <a:cubicBezTo>
                    <a:pt x="8" y="7"/>
                    <a:pt x="7" y="6"/>
                    <a:pt x="6" y="6"/>
                  </a:cubicBezTo>
                  <a:cubicBezTo>
                    <a:pt x="5" y="5"/>
                    <a:pt x="4" y="5"/>
                    <a:pt x="4" y="4"/>
                  </a:cubicBezTo>
                  <a:cubicBezTo>
                    <a:pt x="3" y="3"/>
                    <a:pt x="3" y="3"/>
                    <a:pt x="2" y="2"/>
                  </a:cubicBezTo>
                  <a:cubicBezTo>
                    <a:pt x="2" y="2"/>
                    <a:pt x="1" y="1"/>
                    <a:pt x="1" y="1"/>
                  </a:cubicBezTo>
                  <a:cubicBezTo>
                    <a:pt x="1" y="1"/>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1" y="0"/>
                    <a:pt x="1" y="0"/>
                    <a:pt x="2" y="0"/>
                  </a:cubicBezTo>
                  <a:cubicBezTo>
                    <a:pt x="2" y="0"/>
                    <a:pt x="3" y="0"/>
                    <a:pt x="3" y="1"/>
                  </a:cubicBezTo>
                  <a:cubicBezTo>
                    <a:pt x="4" y="1"/>
                    <a:pt x="5" y="1"/>
                    <a:pt x="6" y="2"/>
                  </a:cubicBezTo>
                  <a:cubicBezTo>
                    <a:pt x="6" y="2"/>
                    <a:pt x="7" y="3"/>
                    <a:pt x="8" y="3"/>
                  </a:cubicBezTo>
                  <a:cubicBezTo>
                    <a:pt x="9" y="4"/>
                    <a:pt x="9" y="5"/>
                    <a:pt x="10" y="6"/>
                  </a:cubicBezTo>
                  <a:cubicBezTo>
                    <a:pt x="10" y="6"/>
                    <a:pt x="11" y="6"/>
                    <a:pt x="11" y="6"/>
                  </a:cubicBezTo>
                  <a:cubicBezTo>
                    <a:pt x="11" y="6"/>
                    <a:pt x="11" y="6"/>
                    <a:pt x="11" y="6"/>
                  </a:cubicBezTo>
                  <a:cubicBezTo>
                    <a:pt x="11" y="7"/>
                    <a:pt x="11" y="7"/>
                    <a:pt x="11" y="7"/>
                  </a:cubicBezTo>
                  <a:cubicBezTo>
                    <a:pt x="11" y="7"/>
                    <a:pt x="11" y="7"/>
                    <a:pt x="11" y="7"/>
                  </a:cubicBezTo>
                  <a:cubicBezTo>
                    <a:pt x="12" y="7"/>
                    <a:pt x="12" y="8"/>
                    <a:pt x="12" y="8"/>
                  </a:cubicBezTo>
                  <a:cubicBezTo>
                    <a:pt x="13" y="9"/>
                    <a:pt x="13" y="9"/>
                    <a:pt x="13" y="10"/>
                  </a:cubicBezTo>
                  <a:cubicBezTo>
                    <a:pt x="14" y="10"/>
                    <a:pt x="14" y="10"/>
                    <a:pt x="15" y="11"/>
                  </a:cubicBezTo>
                  <a:cubicBezTo>
                    <a:pt x="16" y="11"/>
                    <a:pt x="17" y="12"/>
                    <a:pt x="18" y="13"/>
                  </a:cubicBezTo>
                  <a:cubicBezTo>
                    <a:pt x="18" y="13"/>
                    <a:pt x="18" y="13"/>
                    <a:pt x="18" y="13"/>
                  </a:cubicBezTo>
                  <a:cubicBezTo>
                    <a:pt x="18" y="14"/>
                    <a:pt x="18" y="14"/>
                    <a:pt x="18" y="14"/>
                  </a:cubicBezTo>
                  <a:cubicBezTo>
                    <a:pt x="19" y="14"/>
                    <a:pt x="19" y="14"/>
                    <a:pt x="19" y="14"/>
                  </a:cubicBezTo>
                  <a:cubicBezTo>
                    <a:pt x="19" y="14"/>
                    <a:pt x="19" y="14"/>
                    <a:pt x="19" y="14"/>
                  </a:cubicBezTo>
                  <a:cubicBezTo>
                    <a:pt x="19" y="14"/>
                    <a:pt x="19" y="14"/>
                    <a:pt x="19" y="14"/>
                  </a:cubicBezTo>
                  <a:cubicBezTo>
                    <a:pt x="19" y="14"/>
                    <a:pt x="19" y="14"/>
                    <a:pt x="19" y="14"/>
                  </a:cubicBezTo>
                  <a:cubicBezTo>
                    <a:pt x="19" y="15"/>
                    <a:pt x="19" y="15"/>
                    <a:pt x="19" y="15"/>
                  </a:cubicBezTo>
                  <a:cubicBezTo>
                    <a:pt x="19" y="15"/>
                    <a:pt x="19" y="15"/>
                    <a:pt x="19" y="15"/>
                  </a:cubicBezTo>
                  <a:cubicBezTo>
                    <a:pt x="19" y="15"/>
                    <a:pt x="19" y="15"/>
                    <a:pt x="19" y="15"/>
                  </a:cubicBezTo>
                  <a:cubicBezTo>
                    <a:pt x="19" y="15"/>
                    <a:pt x="19" y="15"/>
                    <a:pt x="19" y="16"/>
                  </a:cubicBezTo>
                  <a:cubicBezTo>
                    <a:pt x="20" y="16"/>
                    <a:pt x="20" y="17"/>
                    <a:pt x="21" y="18"/>
                  </a:cubicBezTo>
                  <a:cubicBezTo>
                    <a:pt x="22" y="19"/>
                    <a:pt x="22" y="20"/>
                    <a:pt x="23" y="20"/>
                  </a:cubicBezTo>
                  <a:cubicBezTo>
                    <a:pt x="24" y="22"/>
                    <a:pt x="25" y="23"/>
                    <a:pt x="25" y="24"/>
                  </a:cubicBezTo>
                  <a:cubicBezTo>
                    <a:pt x="25" y="24"/>
                    <a:pt x="26" y="24"/>
                    <a:pt x="26" y="24"/>
                  </a:cubicBezTo>
                  <a:cubicBezTo>
                    <a:pt x="26" y="25"/>
                    <a:pt x="26" y="25"/>
                    <a:pt x="26" y="25"/>
                  </a:cubicBezTo>
                  <a:cubicBezTo>
                    <a:pt x="26" y="25"/>
                    <a:pt x="26" y="25"/>
                    <a:pt x="26" y="25"/>
                  </a:cubicBezTo>
                  <a:close/>
                </a:path>
              </a:pathLst>
            </a:custGeom>
            <a:solidFill>
              <a:srgbClr val="106C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 name="Freeform 80749">
              <a:extLst>
                <a:ext uri="{FF2B5EF4-FFF2-40B4-BE49-F238E27FC236}">
                  <a16:creationId xmlns:a16="http://schemas.microsoft.com/office/drawing/2014/main" id="{337525A4-6CDF-F32B-4082-ADE134F78174}"/>
                </a:ext>
              </a:extLst>
            </p:cNvPr>
            <p:cNvSpPr>
              <a:spLocks/>
            </p:cNvSpPr>
            <p:nvPr/>
          </p:nvSpPr>
          <p:spPr bwMode="auto">
            <a:xfrm>
              <a:off x="3192634" y="8216215"/>
              <a:ext cx="632558" cy="506046"/>
            </a:xfrm>
            <a:custGeom>
              <a:avLst/>
              <a:gdLst>
                <a:gd name="T0" fmla="*/ 19 w 19"/>
                <a:gd name="T1" fmla="*/ 15 h 15"/>
                <a:gd name="T2" fmla="*/ 19 w 19"/>
                <a:gd name="T3" fmla="*/ 15 h 15"/>
                <a:gd name="T4" fmla="*/ 18 w 19"/>
                <a:gd name="T5" fmla="*/ 14 h 15"/>
                <a:gd name="T6" fmla="*/ 18 w 19"/>
                <a:gd name="T7" fmla="*/ 14 h 15"/>
                <a:gd name="T8" fmla="*/ 18 w 19"/>
                <a:gd name="T9" fmla="*/ 14 h 15"/>
                <a:gd name="T10" fmla="*/ 17 w 19"/>
                <a:gd name="T11" fmla="*/ 14 h 15"/>
                <a:gd name="T12" fmla="*/ 17 w 19"/>
                <a:gd name="T13" fmla="*/ 14 h 15"/>
                <a:gd name="T14" fmla="*/ 16 w 19"/>
                <a:gd name="T15" fmla="*/ 13 h 15"/>
                <a:gd name="T16" fmla="*/ 16 w 19"/>
                <a:gd name="T17" fmla="*/ 13 h 15"/>
                <a:gd name="T18" fmla="*/ 14 w 19"/>
                <a:gd name="T19" fmla="*/ 12 h 15"/>
                <a:gd name="T20" fmla="*/ 14 w 19"/>
                <a:gd name="T21" fmla="*/ 11 h 15"/>
                <a:gd name="T22" fmla="*/ 14 w 19"/>
                <a:gd name="T23" fmla="*/ 11 h 15"/>
                <a:gd name="T24" fmla="*/ 14 w 19"/>
                <a:gd name="T25" fmla="*/ 11 h 15"/>
                <a:gd name="T26" fmla="*/ 14 w 19"/>
                <a:gd name="T27" fmla="*/ 11 h 15"/>
                <a:gd name="T28" fmla="*/ 14 w 19"/>
                <a:gd name="T29" fmla="*/ 11 h 15"/>
                <a:gd name="T30" fmla="*/ 14 w 19"/>
                <a:gd name="T31" fmla="*/ 11 h 15"/>
                <a:gd name="T32" fmla="*/ 14 w 19"/>
                <a:gd name="T33" fmla="*/ 11 h 15"/>
                <a:gd name="T34" fmla="*/ 14 w 19"/>
                <a:gd name="T35" fmla="*/ 11 h 15"/>
                <a:gd name="T36" fmla="*/ 13 w 19"/>
                <a:gd name="T37" fmla="*/ 10 h 15"/>
                <a:gd name="T38" fmla="*/ 12 w 19"/>
                <a:gd name="T39" fmla="*/ 9 h 15"/>
                <a:gd name="T40" fmla="*/ 11 w 19"/>
                <a:gd name="T41" fmla="*/ 8 h 15"/>
                <a:gd name="T42" fmla="*/ 11 w 19"/>
                <a:gd name="T43" fmla="*/ 8 h 15"/>
                <a:gd name="T44" fmla="*/ 11 w 19"/>
                <a:gd name="T45" fmla="*/ 8 h 15"/>
                <a:gd name="T46" fmla="*/ 10 w 19"/>
                <a:gd name="T47" fmla="*/ 8 h 15"/>
                <a:gd name="T48" fmla="*/ 10 w 19"/>
                <a:gd name="T49" fmla="*/ 7 h 15"/>
                <a:gd name="T50" fmla="*/ 8 w 19"/>
                <a:gd name="T51" fmla="*/ 7 h 15"/>
                <a:gd name="T52" fmla="*/ 6 w 19"/>
                <a:gd name="T53" fmla="*/ 6 h 15"/>
                <a:gd name="T54" fmla="*/ 4 w 19"/>
                <a:gd name="T55" fmla="*/ 5 h 15"/>
                <a:gd name="T56" fmla="*/ 3 w 19"/>
                <a:gd name="T57" fmla="*/ 3 h 15"/>
                <a:gd name="T58" fmla="*/ 2 w 19"/>
                <a:gd name="T59" fmla="*/ 2 h 15"/>
                <a:gd name="T60" fmla="*/ 1 w 19"/>
                <a:gd name="T61" fmla="*/ 2 h 15"/>
                <a:gd name="T62" fmla="*/ 0 w 19"/>
                <a:gd name="T63" fmla="*/ 1 h 15"/>
                <a:gd name="T64" fmla="*/ 0 w 19"/>
                <a:gd name="T65" fmla="*/ 1 h 15"/>
                <a:gd name="T66" fmla="*/ 1 w 19"/>
                <a:gd name="T67" fmla="*/ 0 h 15"/>
                <a:gd name="T68" fmla="*/ 1 w 19"/>
                <a:gd name="T69" fmla="*/ 1 h 15"/>
                <a:gd name="T70" fmla="*/ 3 w 19"/>
                <a:gd name="T71" fmla="*/ 1 h 15"/>
                <a:gd name="T72" fmla="*/ 4 w 19"/>
                <a:gd name="T73" fmla="*/ 1 h 15"/>
                <a:gd name="T74" fmla="*/ 6 w 19"/>
                <a:gd name="T75" fmla="*/ 2 h 15"/>
                <a:gd name="T76" fmla="*/ 7 w 19"/>
                <a:gd name="T77" fmla="*/ 3 h 15"/>
                <a:gd name="T78" fmla="*/ 9 w 19"/>
                <a:gd name="T79" fmla="*/ 4 h 15"/>
                <a:gd name="T80" fmla="*/ 11 w 19"/>
                <a:gd name="T81" fmla="*/ 6 h 15"/>
                <a:gd name="T82" fmla="*/ 11 w 19"/>
                <a:gd name="T83" fmla="*/ 7 h 15"/>
                <a:gd name="T84" fmla="*/ 11 w 19"/>
                <a:gd name="T85" fmla="*/ 7 h 15"/>
                <a:gd name="T86" fmla="*/ 12 w 19"/>
                <a:gd name="T87" fmla="*/ 7 h 15"/>
                <a:gd name="T88" fmla="*/ 12 w 19"/>
                <a:gd name="T89" fmla="*/ 7 h 15"/>
                <a:gd name="T90" fmla="*/ 12 w 19"/>
                <a:gd name="T91" fmla="*/ 8 h 15"/>
                <a:gd name="T92" fmla="*/ 13 w 19"/>
                <a:gd name="T93" fmla="*/ 8 h 15"/>
                <a:gd name="T94" fmla="*/ 14 w 19"/>
                <a:gd name="T95" fmla="*/ 9 h 15"/>
                <a:gd name="T96" fmla="*/ 15 w 19"/>
                <a:gd name="T97" fmla="*/ 9 h 15"/>
                <a:gd name="T98" fmla="*/ 16 w 19"/>
                <a:gd name="T99" fmla="*/ 10 h 15"/>
                <a:gd name="T100" fmla="*/ 16 w 19"/>
                <a:gd name="T101" fmla="*/ 10 h 15"/>
                <a:gd name="T102" fmla="*/ 17 w 19"/>
                <a:gd name="T103" fmla="*/ 10 h 15"/>
                <a:gd name="T104" fmla="*/ 17 w 19"/>
                <a:gd name="T105" fmla="*/ 11 h 15"/>
                <a:gd name="T106" fmla="*/ 18 w 19"/>
                <a:gd name="T107" fmla="*/ 12 h 15"/>
                <a:gd name="T108" fmla="*/ 18 w 19"/>
                <a:gd name="T109" fmla="*/ 12 h 15"/>
                <a:gd name="T110" fmla="*/ 19 w 19"/>
                <a:gd name="T111" fmla="*/ 13 h 15"/>
                <a:gd name="T112" fmla="*/ 19 w 19"/>
                <a:gd name="T113" fmla="*/ 13 h 15"/>
                <a:gd name="T114" fmla="*/ 19 w 19"/>
                <a:gd name="T115" fmla="*/ 14 h 15"/>
                <a:gd name="T116" fmla="*/ 19 w 19"/>
                <a:gd name="T117" fmla="*/ 14 h 15"/>
                <a:gd name="T118" fmla="*/ 19 w 19"/>
                <a:gd name="T119"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9" h="15">
                  <a:moveTo>
                    <a:pt x="19" y="15"/>
                  </a:moveTo>
                  <a:cubicBezTo>
                    <a:pt x="19" y="15"/>
                    <a:pt x="19" y="15"/>
                    <a:pt x="19" y="15"/>
                  </a:cubicBezTo>
                  <a:cubicBezTo>
                    <a:pt x="18" y="14"/>
                    <a:pt x="18" y="14"/>
                    <a:pt x="18" y="14"/>
                  </a:cubicBezTo>
                  <a:cubicBezTo>
                    <a:pt x="18" y="14"/>
                    <a:pt x="18" y="14"/>
                    <a:pt x="18" y="14"/>
                  </a:cubicBezTo>
                  <a:cubicBezTo>
                    <a:pt x="18" y="14"/>
                    <a:pt x="18" y="14"/>
                    <a:pt x="18" y="14"/>
                  </a:cubicBezTo>
                  <a:cubicBezTo>
                    <a:pt x="18" y="14"/>
                    <a:pt x="18" y="14"/>
                    <a:pt x="17" y="14"/>
                  </a:cubicBezTo>
                  <a:cubicBezTo>
                    <a:pt x="17" y="14"/>
                    <a:pt x="17" y="14"/>
                    <a:pt x="17" y="14"/>
                  </a:cubicBezTo>
                  <a:cubicBezTo>
                    <a:pt x="17" y="13"/>
                    <a:pt x="17" y="13"/>
                    <a:pt x="16" y="13"/>
                  </a:cubicBezTo>
                  <a:cubicBezTo>
                    <a:pt x="16" y="13"/>
                    <a:pt x="16" y="13"/>
                    <a:pt x="16" y="13"/>
                  </a:cubicBezTo>
                  <a:cubicBezTo>
                    <a:pt x="15" y="13"/>
                    <a:pt x="15" y="12"/>
                    <a:pt x="14" y="12"/>
                  </a:cubicBezTo>
                  <a:cubicBezTo>
                    <a:pt x="14" y="12"/>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3" y="11"/>
                    <a:pt x="13" y="10"/>
                    <a:pt x="13" y="10"/>
                  </a:cubicBezTo>
                  <a:cubicBezTo>
                    <a:pt x="13" y="10"/>
                    <a:pt x="12" y="9"/>
                    <a:pt x="12" y="9"/>
                  </a:cubicBezTo>
                  <a:cubicBezTo>
                    <a:pt x="11" y="8"/>
                    <a:pt x="11" y="8"/>
                    <a:pt x="11" y="8"/>
                  </a:cubicBezTo>
                  <a:cubicBezTo>
                    <a:pt x="11" y="8"/>
                    <a:pt x="11" y="8"/>
                    <a:pt x="11" y="8"/>
                  </a:cubicBezTo>
                  <a:cubicBezTo>
                    <a:pt x="11" y="8"/>
                    <a:pt x="11" y="8"/>
                    <a:pt x="11" y="8"/>
                  </a:cubicBezTo>
                  <a:cubicBezTo>
                    <a:pt x="11" y="8"/>
                    <a:pt x="10" y="8"/>
                    <a:pt x="10" y="8"/>
                  </a:cubicBezTo>
                  <a:cubicBezTo>
                    <a:pt x="10" y="7"/>
                    <a:pt x="10" y="7"/>
                    <a:pt x="10" y="7"/>
                  </a:cubicBezTo>
                  <a:cubicBezTo>
                    <a:pt x="9" y="7"/>
                    <a:pt x="8" y="7"/>
                    <a:pt x="8" y="7"/>
                  </a:cubicBezTo>
                  <a:cubicBezTo>
                    <a:pt x="7" y="6"/>
                    <a:pt x="6" y="6"/>
                    <a:pt x="6" y="6"/>
                  </a:cubicBezTo>
                  <a:cubicBezTo>
                    <a:pt x="5" y="5"/>
                    <a:pt x="5" y="5"/>
                    <a:pt x="4" y="5"/>
                  </a:cubicBezTo>
                  <a:cubicBezTo>
                    <a:pt x="4" y="4"/>
                    <a:pt x="3" y="4"/>
                    <a:pt x="3" y="3"/>
                  </a:cubicBezTo>
                  <a:cubicBezTo>
                    <a:pt x="2" y="3"/>
                    <a:pt x="2" y="3"/>
                    <a:pt x="2" y="2"/>
                  </a:cubicBezTo>
                  <a:cubicBezTo>
                    <a:pt x="1" y="2"/>
                    <a:pt x="1" y="2"/>
                    <a:pt x="1" y="2"/>
                  </a:cubicBezTo>
                  <a:cubicBezTo>
                    <a:pt x="0" y="1"/>
                    <a:pt x="0" y="1"/>
                    <a:pt x="0" y="1"/>
                  </a:cubicBezTo>
                  <a:cubicBezTo>
                    <a:pt x="0" y="1"/>
                    <a:pt x="0" y="1"/>
                    <a:pt x="0" y="1"/>
                  </a:cubicBezTo>
                  <a:cubicBezTo>
                    <a:pt x="0" y="1"/>
                    <a:pt x="0" y="0"/>
                    <a:pt x="1" y="0"/>
                  </a:cubicBezTo>
                  <a:cubicBezTo>
                    <a:pt x="1" y="0"/>
                    <a:pt x="1" y="0"/>
                    <a:pt x="1" y="1"/>
                  </a:cubicBezTo>
                  <a:cubicBezTo>
                    <a:pt x="2" y="1"/>
                    <a:pt x="2" y="1"/>
                    <a:pt x="3" y="1"/>
                  </a:cubicBezTo>
                  <a:cubicBezTo>
                    <a:pt x="3" y="1"/>
                    <a:pt x="4" y="1"/>
                    <a:pt x="4" y="1"/>
                  </a:cubicBezTo>
                  <a:cubicBezTo>
                    <a:pt x="5" y="1"/>
                    <a:pt x="5" y="2"/>
                    <a:pt x="6" y="2"/>
                  </a:cubicBezTo>
                  <a:cubicBezTo>
                    <a:pt x="6" y="2"/>
                    <a:pt x="7" y="3"/>
                    <a:pt x="7" y="3"/>
                  </a:cubicBezTo>
                  <a:cubicBezTo>
                    <a:pt x="8" y="4"/>
                    <a:pt x="9" y="4"/>
                    <a:pt x="9" y="4"/>
                  </a:cubicBezTo>
                  <a:cubicBezTo>
                    <a:pt x="10" y="5"/>
                    <a:pt x="10" y="6"/>
                    <a:pt x="11" y="6"/>
                  </a:cubicBezTo>
                  <a:cubicBezTo>
                    <a:pt x="11" y="7"/>
                    <a:pt x="11" y="7"/>
                    <a:pt x="11" y="7"/>
                  </a:cubicBezTo>
                  <a:cubicBezTo>
                    <a:pt x="11" y="7"/>
                    <a:pt x="11" y="7"/>
                    <a:pt x="11" y="7"/>
                  </a:cubicBezTo>
                  <a:cubicBezTo>
                    <a:pt x="12" y="7"/>
                    <a:pt x="12" y="7"/>
                    <a:pt x="12" y="7"/>
                  </a:cubicBezTo>
                  <a:cubicBezTo>
                    <a:pt x="12" y="7"/>
                    <a:pt x="12" y="7"/>
                    <a:pt x="12" y="7"/>
                  </a:cubicBezTo>
                  <a:cubicBezTo>
                    <a:pt x="12" y="8"/>
                    <a:pt x="12" y="8"/>
                    <a:pt x="12" y="8"/>
                  </a:cubicBezTo>
                  <a:cubicBezTo>
                    <a:pt x="12" y="8"/>
                    <a:pt x="13" y="8"/>
                    <a:pt x="13" y="8"/>
                  </a:cubicBezTo>
                  <a:cubicBezTo>
                    <a:pt x="13" y="9"/>
                    <a:pt x="14" y="9"/>
                    <a:pt x="14" y="9"/>
                  </a:cubicBezTo>
                  <a:cubicBezTo>
                    <a:pt x="14" y="9"/>
                    <a:pt x="15" y="9"/>
                    <a:pt x="15" y="9"/>
                  </a:cubicBezTo>
                  <a:cubicBezTo>
                    <a:pt x="15" y="9"/>
                    <a:pt x="15" y="9"/>
                    <a:pt x="16" y="10"/>
                  </a:cubicBezTo>
                  <a:cubicBezTo>
                    <a:pt x="16" y="10"/>
                    <a:pt x="16" y="10"/>
                    <a:pt x="16" y="10"/>
                  </a:cubicBezTo>
                  <a:cubicBezTo>
                    <a:pt x="16" y="10"/>
                    <a:pt x="16" y="10"/>
                    <a:pt x="17" y="10"/>
                  </a:cubicBezTo>
                  <a:cubicBezTo>
                    <a:pt x="17" y="11"/>
                    <a:pt x="17" y="11"/>
                    <a:pt x="17" y="11"/>
                  </a:cubicBezTo>
                  <a:cubicBezTo>
                    <a:pt x="18" y="11"/>
                    <a:pt x="18" y="11"/>
                    <a:pt x="18" y="12"/>
                  </a:cubicBezTo>
                  <a:cubicBezTo>
                    <a:pt x="18" y="12"/>
                    <a:pt x="18" y="12"/>
                    <a:pt x="18" y="12"/>
                  </a:cubicBezTo>
                  <a:cubicBezTo>
                    <a:pt x="18" y="12"/>
                    <a:pt x="19" y="13"/>
                    <a:pt x="19" y="13"/>
                  </a:cubicBezTo>
                  <a:cubicBezTo>
                    <a:pt x="19" y="13"/>
                    <a:pt x="19" y="13"/>
                    <a:pt x="19" y="13"/>
                  </a:cubicBezTo>
                  <a:cubicBezTo>
                    <a:pt x="19" y="14"/>
                    <a:pt x="19" y="14"/>
                    <a:pt x="19" y="14"/>
                  </a:cubicBezTo>
                  <a:cubicBezTo>
                    <a:pt x="19" y="14"/>
                    <a:pt x="19" y="14"/>
                    <a:pt x="19" y="14"/>
                  </a:cubicBezTo>
                  <a:cubicBezTo>
                    <a:pt x="19" y="14"/>
                    <a:pt x="19" y="15"/>
                    <a:pt x="19" y="15"/>
                  </a:cubicBezTo>
                  <a:close/>
                </a:path>
              </a:pathLst>
            </a:custGeom>
            <a:solidFill>
              <a:srgbClr val="106C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 name="Freeform 80750">
              <a:extLst>
                <a:ext uri="{FF2B5EF4-FFF2-40B4-BE49-F238E27FC236}">
                  <a16:creationId xmlns:a16="http://schemas.microsoft.com/office/drawing/2014/main" id="{5AABB2FA-A546-EE83-30F1-BCC9C383A814}"/>
                </a:ext>
              </a:extLst>
            </p:cNvPr>
            <p:cNvSpPr>
              <a:spLocks/>
            </p:cNvSpPr>
            <p:nvPr/>
          </p:nvSpPr>
          <p:spPr bwMode="auto">
            <a:xfrm>
              <a:off x="4027610" y="9936776"/>
              <a:ext cx="101210" cy="784370"/>
            </a:xfrm>
            <a:custGeom>
              <a:avLst/>
              <a:gdLst>
                <a:gd name="T0" fmla="*/ 2 w 3"/>
                <a:gd name="T1" fmla="*/ 0 h 24"/>
                <a:gd name="T2" fmla="*/ 2 w 3"/>
                <a:gd name="T3" fmla="*/ 0 h 24"/>
                <a:gd name="T4" fmla="*/ 2 w 3"/>
                <a:gd name="T5" fmla="*/ 1 h 24"/>
                <a:gd name="T6" fmla="*/ 2 w 3"/>
                <a:gd name="T7" fmla="*/ 1 h 24"/>
                <a:gd name="T8" fmla="*/ 3 w 3"/>
                <a:gd name="T9" fmla="*/ 1 h 24"/>
                <a:gd name="T10" fmla="*/ 3 w 3"/>
                <a:gd name="T11" fmla="*/ 2 h 24"/>
                <a:gd name="T12" fmla="*/ 3 w 3"/>
                <a:gd name="T13" fmla="*/ 3 h 24"/>
                <a:gd name="T14" fmla="*/ 3 w 3"/>
                <a:gd name="T15" fmla="*/ 4 h 24"/>
                <a:gd name="T16" fmla="*/ 3 w 3"/>
                <a:gd name="T17" fmla="*/ 5 h 24"/>
                <a:gd name="T18" fmla="*/ 3 w 3"/>
                <a:gd name="T19" fmla="*/ 6 h 24"/>
                <a:gd name="T20" fmla="*/ 3 w 3"/>
                <a:gd name="T21" fmla="*/ 6 h 24"/>
                <a:gd name="T22" fmla="*/ 3 w 3"/>
                <a:gd name="T23" fmla="*/ 7 h 24"/>
                <a:gd name="T24" fmla="*/ 3 w 3"/>
                <a:gd name="T25" fmla="*/ 8 h 24"/>
                <a:gd name="T26" fmla="*/ 3 w 3"/>
                <a:gd name="T27" fmla="*/ 9 h 24"/>
                <a:gd name="T28" fmla="*/ 2 w 3"/>
                <a:gd name="T29" fmla="*/ 10 h 24"/>
                <a:gd name="T30" fmla="*/ 3 w 3"/>
                <a:gd name="T31" fmla="*/ 10 h 24"/>
                <a:gd name="T32" fmla="*/ 3 w 3"/>
                <a:gd name="T33" fmla="*/ 10 h 24"/>
                <a:gd name="T34" fmla="*/ 3 w 3"/>
                <a:gd name="T35" fmla="*/ 11 h 24"/>
                <a:gd name="T36" fmla="*/ 3 w 3"/>
                <a:gd name="T37" fmla="*/ 11 h 24"/>
                <a:gd name="T38" fmla="*/ 3 w 3"/>
                <a:gd name="T39" fmla="*/ 12 h 24"/>
                <a:gd name="T40" fmla="*/ 3 w 3"/>
                <a:gd name="T41" fmla="*/ 14 h 24"/>
                <a:gd name="T42" fmla="*/ 3 w 3"/>
                <a:gd name="T43" fmla="*/ 16 h 24"/>
                <a:gd name="T44" fmla="*/ 3 w 3"/>
                <a:gd name="T45" fmla="*/ 18 h 24"/>
                <a:gd name="T46" fmla="*/ 2 w 3"/>
                <a:gd name="T47" fmla="*/ 20 h 24"/>
                <a:gd name="T48" fmla="*/ 2 w 3"/>
                <a:gd name="T49" fmla="*/ 22 h 24"/>
                <a:gd name="T50" fmla="*/ 1 w 3"/>
                <a:gd name="T51" fmla="*/ 23 h 24"/>
                <a:gd name="T52" fmla="*/ 1 w 3"/>
                <a:gd name="T53" fmla="*/ 23 h 24"/>
                <a:gd name="T54" fmla="*/ 0 w 3"/>
                <a:gd name="T55" fmla="*/ 24 h 24"/>
                <a:gd name="T56" fmla="*/ 0 w 3"/>
                <a:gd name="T57" fmla="*/ 23 h 24"/>
                <a:gd name="T58" fmla="*/ 0 w 3"/>
                <a:gd name="T59" fmla="*/ 22 h 24"/>
                <a:gd name="T60" fmla="*/ 0 w 3"/>
                <a:gd name="T61" fmla="*/ 21 h 24"/>
                <a:gd name="T62" fmla="*/ 0 w 3"/>
                <a:gd name="T63" fmla="*/ 20 h 24"/>
                <a:gd name="T64" fmla="*/ 0 w 3"/>
                <a:gd name="T65" fmla="*/ 18 h 24"/>
                <a:gd name="T66" fmla="*/ 0 w 3"/>
                <a:gd name="T67" fmla="*/ 16 h 24"/>
                <a:gd name="T68" fmla="*/ 1 w 3"/>
                <a:gd name="T69" fmla="*/ 14 h 24"/>
                <a:gd name="T70" fmla="*/ 1 w 3"/>
                <a:gd name="T71" fmla="*/ 12 h 24"/>
                <a:gd name="T72" fmla="*/ 1 w 3"/>
                <a:gd name="T73" fmla="*/ 11 h 24"/>
                <a:gd name="T74" fmla="*/ 2 w 3"/>
                <a:gd name="T75" fmla="*/ 11 h 24"/>
                <a:gd name="T76" fmla="*/ 2 w 3"/>
                <a:gd name="T77" fmla="*/ 10 h 24"/>
                <a:gd name="T78" fmla="*/ 2 w 3"/>
                <a:gd name="T79" fmla="*/ 10 h 24"/>
                <a:gd name="T80" fmla="*/ 2 w 3"/>
                <a:gd name="T81" fmla="*/ 10 h 24"/>
                <a:gd name="T82" fmla="*/ 1 w 3"/>
                <a:gd name="T83" fmla="*/ 8 h 24"/>
                <a:gd name="T84" fmla="*/ 1 w 3"/>
                <a:gd name="T85" fmla="*/ 6 h 24"/>
                <a:gd name="T86" fmla="*/ 1 w 3"/>
                <a:gd name="T87" fmla="*/ 6 h 24"/>
                <a:gd name="T88" fmla="*/ 1 w 3"/>
                <a:gd name="T89" fmla="*/ 6 h 24"/>
                <a:gd name="T90" fmla="*/ 1 w 3"/>
                <a:gd name="T91" fmla="*/ 6 h 24"/>
                <a:gd name="T92" fmla="*/ 1 w 3"/>
                <a:gd name="T93" fmla="*/ 6 h 24"/>
                <a:gd name="T94" fmla="*/ 1 w 3"/>
                <a:gd name="T95" fmla="*/ 6 h 24"/>
                <a:gd name="T96" fmla="*/ 1 w 3"/>
                <a:gd name="T97" fmla="*/ 6 h 24"/>
                <a:gd name="T98" fmla="*/ 1 w 3"/>
                <a:gd name="T99" fmla="*/ 6 h 24"/>
                <a:gd name="T100" fmla="*/ 1 w 3"/>
                <a:gd name="T101" fmla="*/ 6 h 24"/>
                <a:gd name="T102" fmla="*/ 1 w 3"/>
                <a:gd name="T103" fmla="*/ 4 h 24"/>
                <a:gd name="T104" fmla="*/ 1 w 3"/>
                <a:gd name="T105" fmla="*/ 3 h 24"/>
                <a:gd name="T106" fmla="*/ 1 w 3"/>
                <a:gd name="T107" fmla="*/ 2 h 24"/>
                <a:gd name="T108" fmla="*/ 1 w 3"/>
                <a:gd name="T109" fmla="*/ 2 h 24"/>
                <a:gd name="T110" fmla="*/ 1 w 3"/>
                <a:gd name="T111" fmla="*/ 1 h 24"/>
                <a:gd name="T112" fmla="*/ 1 w 3"/>
                <a:gd name="T113" fmla="*/ 1 h 24"/>
                <a:gd name="T114" fmla="*/ 1 w 3"/>
                <a:gd name="T115" fmla="*/ 1 h 24"/>
                <a:gd name="T116" fmla="*/ 1 w 3"/>
                <a:gd name="T117" fmla="*/ 1 h 24"/>
                <a:gd name="T118" fmla="*/ 1 w 3"/>
                <a:gd name="T119" fmla="*/ 0 h 24"/>
                <a:gd name="T120" fmla="*/ 2 w 3"/>
                <a:gd name="T121"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 h="24">
                  <a:moveTo>
                    <a:pt x="2" y="0"/>
                  </a:moveTo>
                  <a:cubicBezTo>
                    <a:pt x="2" y="0"/>
                    <a:pt x="2" y="0"/>
                    <a:pt x="2" y="0"/>
                  </a:cubicBezTo>
                  <a:cubicBezTo>
                    <a:pt x="2" y="1"/>
                    <a:pt x="2" y="1"/>
                    <a:pt x="2" y="1"/>
                  </a:cubicBezTo>
                  <a:cubicBezTo>
                    <a:pt x="2" y="1"/>
                    <a:pt x="2" y="1"/>
                    <a:pt x="2" y="1"/>
                  </a:cubicBezTo>
                  <a:cubicBezTo>
                    <a:pt x="3" y="1"/>
                    <a:pt x="3" y="1"/>
                    <a:pt x="3" y="1"/>
                  </a:cubicBezTo>
                  <a:cubicBezTo>
                    <a:pt x="3" y="2"/>
                    <a:pt x="3" y="2"/>
                    <a:pt x="3" y="2"/>
                  </a:cubicBezTo>
                  <a:cubicBezTo>
                    <a:pt x="3" y="2"/>
                    <a:pt x="3" y="3"/>
                    <a:pt x="3" y="3"/>
                  </a:cubicBezTo>
                  <a:cubicBezTo>
                    <a:pt x="3" y="3"/>
                    <a:pt x="3" y="3"/>
                    <a:pt x="3" y="4"/>
                  </a:cubicBezTo>
                  <a:cubicBezTo>
                    <a:pt x="3" y="4"/>
                    <a:pt x="3" y="4"/>
                    <a:pt x="3" y="5"/>
                  </a:cubicBezTo>
                  <a:cubicBezTo>
                    <a:pt x="3" y="5"/>
                    <a:pt x="3" y="5"/>
                    <a:pt x="3" y="6"/>
                  </a:cubicBezTo>
                  <a:cubicBezTo>
                    <a:pt x="3" y="6"/>
                    <a:pt x="3" y="6"/>
                    <a:pt x="3" y="6"/>
                  </a:cubicBezTo>
                  <a:cubicBezTo>
                    <a:pt x="3" y="6"/>
                    <a:pt x="3" y="6"/>
                    <a:pt x="3" y="7"/>
                  </a:cubicBezTo>
                  <a:cubicBezTo>
                    <a:pt x="3" y="7"/>
                    <a:pt x="3" y="7"/>
                    <a:pt x="3" y="8"/>
                  </a:cubicBezTo>
                  <a:cubicBezTo>
                    <a:pt x="3" y="8"/>
                    <a:pt x="3" y="8"/>
                    <a:pt x="3" y="9"/>
                  </a:cubicBezTo>
                  <a:cubicBezTo>
                    <a:pt x="3" y="9"/>
                    <a:pt x="2" y="9"/>
                    <a:pt x="2" y="10"/>
                  </a:cubicBezTo>
                  <a:cubicBezTo>
                    <a:pt x="2" y="10"/>
                    <a:pt x="3" y="10"/>
                    <a:pt x="3" y="10"/>
                  </a:cubicBezTo>
                  <a:cubicBezTo>
                    <a:pt x="3" y="10"/>
                    <a:pt x="3" y="10"/>
                    <a:pt x="3" y="10"/>
                  </a:cubicBezTo>
                  <a:cubicBezTo>
                    <a:pt x="3" y="11"/>
                    <a:pt x="3" y="11"/>
                    <a:pt x="3" y="11"/>
                  </a:cubicBezTo>
                  <a:cubicBezTo>
                    <a:pt x="3" y="11"/>
                    <a:pt x="3" y="11"/>
                    <a:pt x="3" y="11"/>
                  </a:cubicBezTo>
                  <a:cubicBezTo>
                    <a:pt x="3" y="12"/>
                    <a:pt x="3" y="12"/>
                    <a:pt x="3" y="12"/>
                  </a:cubicBezTo>
                  <a:cubicBezTo>
                    <a:pt x="3" y="13"/>
                    <a:pt x="3" y="13"/>
                    <a:pt x="3" y="14"/>
                  </a:cubicBezTo>
                  <a:cubicBezTo>
                    <a:pt x="3" y="15"/>
                    <a:pt x="3" y="16"/>
                    <a:pt x="3" y="16"/>
                  </a:cubicBezTo>
                  <a:cubicBezTo>
                    <a:pt x="3" y="17"/>
                    <a:pt x="3" y="18"/>
                    <a:pt x="3" y="18"/>
                  </a:cubicBezTo>
                  <a:cubicBezTo>
                    <a:pt x="3" y="19"/>
                    <a:pt x="3" y="20"/>
                    <a:pt x="2" y="20"/>
                  </a:cubicBezTo>
                  <a:cubicBezTo>
                    <a:pt x="2" y="21"/>
                    <a:pt x="2" y="21"/>
                    <a:pt x="2" y="22"/>
                  </a:cubicBezTo>
                  <a:cubicBezTo>
                    <a:pt x="2" y="22"/>
                    <a:pt x="1" y="22"/>
                    <a:pt x="1" y="23"/>
                  </a:cubicBezTo>
                  <a:cubicBezTo>
                    <a:pt x="1" y="23"/>
                    <a:pt x="1" y="23"/>
                    <a:pt x="1" y="23"/>
                  </a:cubicBezTo>
                  <a:cubicBezTo>
                    <a:pt x="1" y="23"/>
                    <a:pt x="0" y="24"/>
                    <a:pt x="0" y="24"/>
                  </a:cubicBezTo>
                  <a:cubicBezTo>
                    <a:pt x="0" y="23"/>
                    <a:pt x="0" y="23"/>
                    <a:pt x="0" y="23"/>
                  </a:cubicBezTo>
                  <a:cubicBezTo>
                    <a:pt x="0" y="23"/>
                    <a:pt x="0" y="23"/>
                    <a:pt x="0" y="22"/>
                  </a:cubicBezTo>
                  <a:cubicBezTo>
                    <a:pt x="0" y="22"/>
                    <a:pt x="0" y="22"/>
                    <a:pt x="0" y="21"/>
                  </a:cubicBezTo>
                  <a:cubicBezTo>
                    <a:pt x="0" y="21"/>
                    <a:pt x="0" y="20"/>
                    <a:pt x="0" y="20"/>
                  </a:cubicBezTo>
                  <a:cubicBezTo>
                    <a:pt x="0" y="19"/>
                    <a:pt x="0" y="19"/>
                    <a:pt x="0" y="18"/>
                  </a:cubicBezTo>
                  <a:cubicBezTo>
                    <a:pt x="0" y="17"/>
                    <a:pt x="0" y="17"/>
                    <a:pt x="0" y="16"/>
                  </a:cubicBezTo>
                  <a:cubicBezTo>
                    <a:pt x="0" y="15"/>
                    <a:pt x="0" y="15"/>
                    <a:pt x="1" y="14"/>
                  </a:cubicBezTo>
                  <a:cubicBezTo>
                    <a:pt x="1" y="13"/>
                    <a:pt x="1" y="12"/>
                    <a:pt x="1" y="12"/>
                  </a:cubicBezTo>
                  <a:cubicBezTo>
                    <a:pt x="1" y="11"/>
                    <a:pt x="1" y="11"/>
                    <a:pt x="1" y="11"/>
                  </a:cubicBezTo>
                  <a:cubicBezTo>
                    <a:pt x="1" y="11"/>
                    <a:pt x="1" y="11"/>
                    <a:pt x="2" y="11"/>
                  </a:cubicBezTo>
                  <a:cubicBezTo>
                    <a:pt x="2" y="10"/>
                    <a:pt x="2" y="10"/>
                    <a:pt x="2" y="10"/>
                  </a:cubicBezTo>
                  <a:cubicBezTo>
                    <a:pt x="2" y="10"/>
                    <a:pt x="2" y="10"/>
                    <a:pt x="2" y="10"/>
                  </a:cubicBezTo>
                  <a:cubicBezTo>
                    <a:pt x="2" y="10"/>
                    <a:pt x="2" y="10"/>
                    <a:pt x="2" y="10"/>
                  </a:cubicBezTo>
                  <a:cubicBezTo>
                    <a:pt x="2" y="9"/>
                    <a:pt x="2" y="8"/>
                    <a:pt x="1" y="8"/>
                  </a:cubicBezTo>
                  <a:cubicBezTo>
                    <a:pt x="1" y="7"/>
                    <a:pt x="1" y="7"/>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5"/>
                    <a:pt x="1" y="4"/>
                    <a:pt x="1" y="4"/>
                  </a:cubicBezTo>
                  <a:cubicBezTo>
                    <a:pt x="1" y="4"/>
                    <a:pt x="1" y="3"/>
                    <a:pt x="1" y="3"/>
                  </a:cubicBezTo>
                  <a:cubicBezTo>
                    <a:pt x="1" y="3"/>
                    <a:pt x="1" y="3"/>
                    <a:pt x="1" y="2"/>
                  </a:cubicBezTo>
                  <a:cubicBezTo>
                    <a:pt x="1" y="2"/>
                    <a:pt x="1" y="2"/>
                    <a:pt x="1" y="2"/>
                  </a:cubicBezTo>
                  <a:cubicBezTo>
                    <a:pt x="1" y="2"/>
                    <a:pt x="1" y="1"/>
                    <a:pt x="1" y="1"/>
                  </a:cubicBezTo>
                  <a:cubicBezTo>
                    <a:pt x="1" y="1"/>
                    <a:pt x="1" y="1"/>
                    <a:pt x="1" y="1"/>
                  </a:cubicBezTo>
                  <a:cubicBezTo>
                    <a:pt x="1" y="1"/>
                    <a:pt x="1" y="1"/>
                    <a:pt x="1" y="1"/>
                  </a:cubicBezTo>
                  <a:cubicBezTo>
                    <a:pt x="1" y="1"/>
                    <a:pt x="1" y="1"/>
                    <a:pt x="1" y="1"/>
                  </a:cubicBezTo>
                  <a:cubicBezTo>
                    <a:pt x="1" y="0"/>
                    <a:pt x="1" y="0"/>
                    <a:pt x="1" y="0"/>
                  </a:cubicBezTo>
                  <a:lnTo>
                    <a:pt x="2" y="0"/>
                  </a:lnTo>
                  <a:close/>
                </a:path>
              </a:pathLst>
            </a:custGeom>
            <a:solidFill>
              <a:srgbClr val="106C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 name="Freeform 80751">
              <a:extLst>
                <a:ext uri="{FF2B5EF4-FFF2-40B4-BE49-F238E27FC236}">
                  <a16:creationId xmlns:a16="http://schemas.microsoft.com/office/drawing/2014/main" id="{D01C3B47-6C31-D19F-267F-E8AE4AE1EB85}"/>
                </a:ext>
              </a:extLst>
            </p:cNvPr>
            <p:cNvSpPr>
              <a:spLocks/>
            </p:cNvSpPr>
            <p:nvPr/>
          </p:nvSpPr>
          <p:spPr bwMode="auto">
            <a:xfrm>
              <a:off x="4811980" y="10291008"/>
              <a:ext cx="126513" cy="809673"/>
            </a:xfrm>
            <a:custGeom>
              <a:avLst/>
              <a:gdLst>
                <a:gd name="T0" fmla="*/ 2 w 4"/>
                <a:gd name="T1" fmla="*/ 0 h 24"/>
                <a:gd name="T2" fmla="*/ 2 w 4"/>
                <a:gd name="T3" fmla="*/ 1 h 24"/>
                <a:gd name="T4" fmla="*/ 2 w 4"/>
                <a:gd name="T5" fmla="*/ 1 h 24"/>
                <a:gd name="T6" fmla="*/ 3 w 4"/>
                <a:gd name="T7" fmla="*/ 1 h 24"/>
                <a:gd name="T8" fmla="*/ 3 w 4"/>
                <a:gd name="T9" fmla="*/ 2 h 24"/>
                <a:gd name="T10" fmla="*/ 3 w 4"/>
                <a:gd name="T11" fmla="*/ 3 h 24"/>
                <a:gd name="T12" fmla="*/ 3 w 4"/>
                <a:gd name="T13" fmla="*/ 3 h 24"/>
                <a:gd name="T14" fmla="*/ 4 w 4"/>
                <a:gd name="T15" fmla="*/ 4 h 24"/>
                <a:gd name="T16" fmla="*/ 4 w 4"/>
                <a:gd name="T17" fmla="*/ 5 h 24"/>
                <a:gd name="T18" fmla="*/ 4 w 4"/>
                <a:gd name="T19" fmla="*/ 6 h 24"/>
                <a:gd name="T20" fmla="*/ 4 w 4"/>
                <a:gd name="T21" fmla="*/ 6 h 24"/>
                <a:gd name="T22" fmla="*/ 3 w 4"/>
                <a:gd name="T23" fmla="*/ 7 h 24"/>
                <a:gd name="T24" fmla="*/ 3 w 4"/>
                <a:gd name="T25" fmla="*/ 8 h 24"/>
                <a:gd name="T26" fmla="*/ 3 w 4"/>
                <a:gd name="T27" fmla="*/ 9 h 24"/>
                <a:gd name="T28" fmla="*/ 3 w 4"/>
                <a:gd name="T29" fmla="*/ 10 h 24"/>
                <a:gd name="T30" fmla="*/ 3 w 4"/>
                <a:gd name="T31" fmla="*/ 11 h 24"/>
                <a:gd name="T32" fmla="*/ 3 w 4"/>
                <a:gd name="T33" fmla="*/ 11 h 24"/>
                <a:gd name="T34" fmla="*/ 3 w 4"/>
                <a:gd name="T35" fmla="*/ 11 h 24"/>
                <a:gd name="T36" fmla="*/ 3 w 4"/>
                <a:gd name="T37" fmla="*/ 12 h 24"/>
                <a:gd name="T38" fmla="*/ 3 w 4"/>
                <a:gd name="T39" fmla="*/ 12 h 24"/>
                <a:gd name="T40" fmla="*/ 3 w 4"/>
                <a:gd name="T41" fmla="*/ 15 h 24"/>
                <a:gd name="T42" fmla="*/ 3 w 4"/>
                <a:gd name="T43" fmla="*/ 17 h 24"/>
                <a:gd name="T44" fmla="*/ 3 w 4"/>
                <a:gd name="T45" fmla="*/ 19 h 24"/>
                <a:gd name="T46" fmla="*/ 3 w 4"/>
                <a:gd name="T47" fmla="*/ 20 h 24"/>
                <a:gd name="T48" fmla="*/ 2 w 4"/>
                <a:gd name="T49" fmla="*/ 22 h 24"/>
                <a:gd name="T50" fmla="*/ 1 w 4"/>
                <a:gd name="T51" fmla="*/ 23 h 24"/>
                <a:gd name="T52" fmla="*/ 1 w 4"/>
                <a:gd name="T53" fmla="*/ 24 h 24"/>
                <a:gd name="T54" fmla="*/ 1 w 4"/>
                <a:gd name="T55" fmla="*/ 24 h 24"/>
                <a:gd name="T56" fmla="*/ 0 w 4"/>
                <a:gd name="T57" fmla="*/ 24 h 24"/>
                <a:gd name="T58" fmla="*/ 0 w 4"/>
                <a:gd name="T59" fmla="*/ 23 h 24"/>
                <a:gd name="T60" fmla="*/ 0 w 4"/>
                <a:gd name="T61" fmla="*/ 22 h 24"/>
                <a:gd name="T62" fmla="*/ 0 w 4"/>
                <a:gd name="T63" fmla="*/ 20 h 24"/>
                <a:gd name="T64" fmla="*/ 0 w 4"/>
                <a:gd name="T65" fmla="*/ 18 h 24"/>
                <a:gd name="T66" fmla="*/ 0 w 4"/>
                <a:gd name="T67" fmla="*/ 16 h 24"/>
                <a:gd name="T68" fmla="*/ 1 w 4"/>
                <a:gd name="T69" fmla="*/ 14 h 24"/>
                <a:gd name="T70" fmla="*/ 1 w 4"/>
                <a:gd name="T71" fmla="*/ 12 h 24"/>
                <a:gd name="T72" fmla="*/ 2 w 4"/>
                <a:gd name="T73" fmla="*/ 12 h 24"/>
                <a:gd name="T74" fmla="*/ 2 w 4"/>
                <a:gd name="T75" fmla="*/ 11 h 24"/>
                <a:gd name="T76" fmla="*/ 2 w 4"/>
                <a:gd name="T77" fmla="*/ 11 h 24"/>
                <a:gd name="T78" fmla="*/ 2 w 4"/>
                <a:gd name="T79" fmla="*/ 11 h 24"/>
                <a:gd name="T80" fmla="*/ 2 w 4"/>
                <a:gd name="T81" fmla="*/ 10 h 24"/>
                <a:gd name="T82" fmla="*/ 1 w 4"/>
                <a:gd name="T83" fmla="*/ 8 h 24"/>
                <a:gd name="T84" fmla="*/ 1 w 4"/>
                <a:gd name="T85" fmla="*/ 7 h 24"/>
                <a:gd name="T86" fmla="*/ 1 w 4"/>
                <a:gd name="T87" fmla="*/ 7 h 24"/>
                <a:gd name="T88" fmla="*/ 1 w 4"/>
                <a:gd name="T89" fmla="*/ 7 h 24"/>
                <a:gd name="T90" fmla="*/ 1 w 4"/>
                <a:gd name="T91" fmla="*/ 7 h 24"/>
                <a:gd name="T92" fmla="*/ 1 w 4"/>
                <a:gd name="T93" fmla="*/ 7 h 24"/>
                <a:gd name="T94" fmla="*/ 1 w 4"/>
                <a:gd name="T95" fmla="*/ 7 h 24"/>
                <a:gd name="T96" fmla="*/ 1 w 4"/>
                <a:gd name="T97" fmla="*/ 7 h 24"/>
                <a:gd name="T98" fmla="*/ 1 w 4"/>
                <a:gd name="T99" fmla="*/ 6 h 24"/>
                <a:gd name="T100" fmla="*/ 1 w 4"/>
                <a:gd name="T101" fmla="*/ 6 h 24"/>
                <a:gd name="T102" fmla="*/ 1 w 4"/>
                <a:gd name="T103" fmla="*/ 4 h 24"/>
                <a:gd name="T104" fmla="*/ 1 w 4"/>
                <a:gd name="T105" fmla="*/ 3 h 24"/>
                <a:gd name="T106" fmla="*/ 1 w 4"/>
                <a:gd name="T107" fmla="*/ 3 h 24"/>
                <a:gd name="T108" fmla="*/ 1 w 4"/>
                <a:gd name="T109" fmla="*/ 2 h 24"/>
                <a:gd name="T110" fmla="*/ 1 w 4"/>
                <a:gd name="T111" fmla="*/ 2 h 24"/>
                <a:gd name="T112" fmla="*/ 2 w 4"/>
                <a:gd name="T113" fmla="*/ 1 h 24"/>
                <a:gd name="T114" fmla="*/ 2 w 4"/>
                <a:gd name="T115" fmla="*/ 1 h 24"/>
                <a:gd name="T116" fmla="*/ 2 w 4"/>
                <a:gd name="T117" fmla="*/ 1 h 24"/>
                <a:gd name="T118" fmla="*/ 2 w 4"/>
                <a:gd name="T119" fmla="*/ 1 h 24"/>
                <a:gd name="T120" fmla="*/ 2 w 4"/>
                <a:gd name="T121"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 h="24">
                  <a:moveTo>
                    <a:pt x="2" y="0"/>
                  </a:moveTo>
                  <a:cubicBezTo>
                    <a:pt x="2" y="0"/>
                    <a:pt x="2" y="1"/>
                    <a:pt x="2" y="1"/>
                  </a:cubicBezTo>
                  <a:cubicBezTo>
                    <a:pt x="2" y="1"/>
                    <a:pt x="2" y="1"/>
                    <a:pt x="2" y="1"/>
                  </a:cubicBezTo>
                  <a:cubicBezTo>
                    <a:pt x="2" y="1"/>
                    <a:pt x="3" y="1"/>
                    <a:pt x="3" y="1"/>
                  </a:cubicBezTo>
                  <a:cubicBezTo>
                    <a:pt x="3" y="1"/>
                    <a:pt x="3" y="2"/>
                    <a:pt x="3" y="2"/>
                  </a:cubicBezTo>
                  <a:cubicBezTo>
                    <a:pt x="3" y="2"/>
                    <a:pt x="3" y="2"/>
                    <a:pt x="3" y="3"/>
                  </a:cubicBezTo>
                  <a:cubicBezTo>
                    <a:pt x="3" y="3"/>
                    <a:pt x="3" y="3"/>
                    <a:pt x="3" y="3"/>
                  </a:cubicBezTo>
                  <a:cubicBezTo>
                    <a:pt x="3" y="4"/>
                    <a:pt x="4" y="4"/>
                    <a:pt x="4" y="4"/>
                  </a:cubicBezTo>
                  <a:cubicBezTo>
                    <a:pt x="4" y="4"/>
                    <a:pt x="4" y="5"/>
                    <a:pt x="4" y="5"/>
                  </a:cubicBezTo>
                  <a:cubicBezTo>
                    <a:pt x="4" y="5"/>
                    <a:pt x="4" y="6"/>
                    <a:pt x="4" y="6"/>
                  </a:cubicBezTo>
                  <a:cubicBezTo>
                    <a:pt x="4" y="6"/>
                    <a:pt x="4" y="6"/>
                    <a:pt x="4" y="6"/>
                  </a:cubicBezTo>
                  <a:cubicBezTo>
                    <a:pt x="3" y="7"/>
                    <a:pt x="3" y="7"/>
                    <a:pt x="3" y="7"/>
                  </a:cubicBezTo>
                  <a:cubicBezTo>
                    <a:pt x="3" y="7"/>
                    <a:pt x="3" y="8"/>
                    <a:pt x="3" y="8"/>
                  </a:cubicBezTo>
                  <a:cubicBezTo>
                    <a:pt x="3" y="8"/>
                    <a:pt x="3" y="9"/>
                    <a:pt x="3" y="9"/>
                  </a:cubicBezTo>
                  <a:cubicBezTo>
                    <a:pt x="3" y="9"/>
                    <a:pt x="3" y="10"/>
                    <a:pt x="3" y="10"/>
                  </a:cubicBezTo>
                  <a:cubicBezTo>
                    <a:pt x="3" y="10"/>
                    <a:pt x="3" y="10"/>
                    <a:pt x="3" y="11"/>
                  </a:cubicBezTo>
                  <a:cubicBezTo>
                    <a:pt x="3" y="11"/>
                    <a:pt x="3" y="11"/>
                    <a:pt x="3" y="11"/>
                  </a:cubicBezTo>
                  <a:cubicBezTo>
                    <a:pt x="3" y="11"/>
                    <a:pt x="3" y="11"/>
                    <a:pt x="3" y="11"/>
                  </a:cubicBezTo>
                  <a:cubicBezTo>
                    <a:pt x="3" y="11"/>
                    <a:pt x="3" y="11"/>
                    <a:pt x="3" y="12"/>
                  </a:cubicBezTo>
                  <a:cubicBezTo>
                    <a:pt x="3" y="12"/>
                    <a:pt x="3" y="12"/>
                    <a:pt x="3" y="12"/>
                  </a:cubicBezTo>
                  <a:cubicBezTo>
                    <a:pt x="3" y="13"/>
                    <a:pt x="3" y="14"/>
                    <a:pt x="3" y="15"/>
                  </a:cubicBezTo>
                  <a:cubicBezTo>
                    <a:pt x="3" y="15"/>
                    <a:pt x="3" y="16"/>
                    <a:pt x="3" y="17"/>
                  </a:cubicBezTo>
                  <a:cubicBezTo>
                    <a:pt x="3" y="17"/>
                    <a:pt x="3" y="18"/>
                    <a:pt x="3" y="19"/>
                  </a:cubicBezTo>
                  <a:cubicBezTo>
                    <a:pt x="3" y="19"/>
                    <a:pt x="3" y="20"/>
                    <a:pt x="3" y="20"/>
                  </a:cubicBezTo>
                  <a:cubicBezTo>
                    <a:pt x="2" y="21"/>
                    <a:pt x="2" y="21"/>
                    <a:pt x="2" y="22"/>
                  </a:cubicBezTo>
                  <a:cubicBezTo>
                    <a:pt x="2" y="22"/>
                    <a:pt x="2" y="23"/>
                    <a:pt x="1" y="23"/>
                  </a:cubicBezTo>
                  <a:cubicBezTo>
                    <a:pt x="1" y="23"/>
                    <a:pt x="1" y="24"/>
                    <a:pt x="1" y="24"/>
                  </a:cubicBezTo>
                  <a:cubicBezTo>
                    <a:pt x="1" y="24"/>
                    <a:pt x="1" y="24"/>
                    <a:pt x="1" y="24"/>
                  </a:cubicBezTo>
                  <a:cubicBezTo>
                    <a:pt x="0" y="24"/>
                    <a:pt x="0" y="24"/>
                    <a:pt x="0" y="24"/>
                  </a:cubicBezTo>
                  <a:cubicBezTo>
                    <a:pt x="0" y="24"/>
                    <a:pt x="0" y="23"/>
                    <a:pt x="0" y="23"/>
                  </a:cubicBezTo>
                  <a:cubicBezTo>
                    <a:pt x="0" y="22"/>
                    <a:pt x="0" y="22"/>
                    <a:pt x="0" y="22"/>
                  </a:cubicBezTo>
                  <a:cubicBezTo>
                    <a:pt x="0" y="21"/>
                    <a:pt x="0" y="21"/>
                    <a:pt x="0" y="20"/>
                  </a:cubicBezTo>
                  <a:cubicBezTo>
                    <a:pt x="0" y="19"/>
                    <a:pt x="0" y="19"/>
                    <a:pt x="0" y="18"/>
                  </a:cubicBezTo>
                  <a:cubicBezTo>
                    <a:pt x="0" y="18"/>
                    <a:pt x="0" y="17"/>
                    <a:pt x="0" y="16"/>
                  </a:cubicBezTo>
                  <a:cubicBezTo>
                    <a:pt x="0" y="16"/>
                    <a:pt x="1" y="15"/>
                    <a:pt x="1" y="14"/>
                  </a:cubicBezTo>
                  <a:cubicBezTo>
                    <a:pt x="1" y="14"/>
                    <a:pt x="1" y="13"/>
                    <a:pt x="1" y="12"/>
                  </a:cubicBezTo>
                  <a:cubicBezTo>
                    <a:pt x="2" y="12"/>
                    <a:pt x="2" y="12"/>
                    <a:pt x="2" y="12"/>
                  </a:cubicBezTo>
                  <a:cubicBezTo>
                    <a:pt x="2" y="11"/>
                    <a:pt x="2" y="11"/>
                    <a:pt x="2" y="11"/>
                  </a:cubicBezTo>
                  <a:cubicBezTo>
                    <a:pt x="2" y="11"/>
                    <a:pt x="2" y="11"/>
                    <a:pt x="2" y="11"/>
                  </a:cubicBezTo>
                  <a:cubicBezTo>
                    <a:pt x="2" y="11"/>
                    <a:pt x="2" y="11"/>
                    <a:pt x="2" y="11"/>
                  </a:cubicBezTo>
                  <a:cubicBezTo>
                    <a:pt x="2" y="10"/>
                    <a:pt x="2" y="10"/>
                    <a:pt x="2" y="10"/>
                  </a:cubicBezTo>
                  <a:cubicBezTo>
                    <a:pt x="2" y="9"/>
                    <a:pt x="2" y="9"/>
                    <a:pt x="1" y="8"/>
                  </a:cubicBezTo>
                  <a:cubicBezTo>
                    <a:pt x="1" y="8"/>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6"/>
                    <a:pt x="1" y="6"/>
                    <a:pt x="1" y="6"/>
                  </a:cubicBezTo>
                  <a:cubicBezTo>
                    <a:pt x="1" y="6"/>
                    <a:pt x="1" y="6"/>
                    <a:pt x="1" y="6"/>
                  </a:cubicBezTo>
                  <a:cubicBezTo>
                    <a:pt x="1" y="5"/>
                    <a:pt x="1" y="5"/>
                    <a:pt x="1" y="4"/>
                  </a:cubicBezTo>
                  <a:cubicBezTo>
                    <a:pt x="1" y="4"/>
                    <a:pt x="1" y="4"/>
                    <a:pt x="1" y="3"/>
                  </a:cubicBezTo>
                  <a:cubicBezTo>
                    <a:pt x="1" y="3"/>
                    <a:pt x="1" y="3"/>
                    <a:pt x="1" y="3"/>
                  </a:cubicBezTo>
                  <a:cubicBezTo>
                    <a:pt x="1" y="3"/>
                    <a:pt x="1" y="2"/>
                    <a:pt x="1" y="2"/>
                  </a:cubicBezTo>
                  <a:cubicBezTo>
                    <a:pt x="1" y="2"/>
                    <a:pt x="1" y="2"/>
                    <a:pt x="1" y="2"/>
                  </a:cubicBezTo>
                  <a:cubicBezTo>
                    <a:pt x="2" y="1"/>
                    <a:pt x="2" y="1"/>
                    <a:pt x="2" y="1"/>
                  </a:cubicBezTo>
                  <a:cubicBezTo>
                    <a:pt x="2" y="1"/>
                    <a:pt x="2" y="1"/>
                    <a:pt x="2" y="1"/>
                  </a:cubicBezTo>
                  <a:cubicBezTo>
                    <a:pt x="2" y="1"/>
                    <a:pt x="2" y="1"/>
                    <a:pt x="2" y="1"/>
                  </a:cubicBezTo>
                  <a:cubicBezTo>
                    <a:pt x="2" y="1"/>
                    <a:pt x="2" y="1"/>
                    <a:pt x="2" y="1"/>
                  </a:cubicBezTo>
                  <a:lnTo>
                    <a:pt x="2" y="0"/>
                  </a:lnTo>
                  <a:close/>
                </a:path>
              </a:pathLst>
            </a:custGeom>
            <a:solidFill>
              <a:srgbClr val="106C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 name="Freeform 80752">
              <a:extLst>
                <a:ext uri="{FF2B5EF4-FFF2-40B4-BE49-F238E27FC236}">
                  <a16:creationId xmlns:a16="http://schemas.microsoft.com/office/drawing/2014/main" id="{99180917-7912-7384-0DA9-C11D0C728D86}"/>
                </a:ext>
              </a:extLst>
            </p:cNvPr>
            <p:cNvSpPr>
              <a:spLocks/>
            </p:cNvSpPr>
            <p:nvPr/>
          </p:nvSpPr>
          <p:spPr bwMode="auto">
            <a:xfrm>
              <a:off x="5950583" y="9456030"/>
              <a:ext cx="430141" cy="834976"/>
            </a:xfrm>
            <a:custGeom>
              <a:avLst/>
              <a:gdLst>
                <a:gd name="T0" fmla="*/ 0 w 13"/>
                <a:gd name="T1" fmla="*/ 0 h 26"/>
                <a:gd name="T2" fmla="*/ 0 w 13"/>
                <a:gd name="T3" fmla="*/ 0 h 26"/>
                <a:gd name="T4" fmla="*/ 1 w 13"/>
                <a:gd name="T5" fmla="*/ 0 h 26"/>
                <a:gd name="T6" fmla="*/ 1 w 13"/>
                <a:gd name="T7" fmla="*/ 0 h 26"/>
                <a:gd name="T8" fmla="*/ 5 w 13"/>
                <a:gd name="T9" fmla="*/ 2 h 26"/>
                <a:gd name="T10" fmla="*/ 7 w 13"/>
                <a:gd name="T11" fmla="*/ 3 h 26"/>
                <a:gd name="T12" fmla="*/ 8 w 13"/>
                <a:gd name="T13" fmla="*/ 4 h 26"/>
                <a:gd name="T14" fmla="*/ 8 w 13"/>
                <a:gd name="T15" fmla="*/ 5 h 26"/>
                <a:gd name="T16" fmla="*/ 9 w 13"/>
                <a:gd name="T17" fmla="*/ 5 h 26"/>
                <a:gd name="T18" fmla="*/ 10 w 13"/>
                <a:gd name="T19" fmla="*/ 8 h 26"/>
                <a:gd name="T20" fmla="*/ 10 w 13"/>
                <a:gd name="T21" fmla="*/ 9 h 26"/>
                <a:gd name="T22" fmla="*/ 10 w 13"/>
                <a:gd name="T23" fmla="*/ 9 h 26"/>
                <a:gd name="T24" fmla="*/ 10 w 13"/>
                <a:gd name="T25" fmla="*/ 9 h 26"/>
                <a:gd name="T26" fmla="*/ 10 w 13"/>
                <a:gd name="T27" fmla="*/ 9 h 26"/>
                <a:gd name="T28" fmla="*/ 10 w 13"/>
                <a:gd name="T29" fmla="*/ 9 h 26"/>
                <a:gd name="T30" fmla="*/ 10 w 13"/>
                <a:gd name="T31" fmla="*/ 10 h 26"/>
                <a:gd name="T32" fmla="*/ 10 w 13"/>
                <a:gd name="T33" fmla="*/ 10 h 26"/>
                <a:gd name="T34" fmla="*/ 10 w 13"/>
                <a:gd name="T35" fmla="*/ 11 h 26"/>
                <a:gd name="T36" fmla="*/ 11 w 13"/>
                <a:gd name="T37" fmla="*/ 13 h 26"/>
                <a:gd name="T38" fmla="*/ 11 w 13"/>
                <a:gd name="T39" fmla="*/ 13 h 26"/>
                <a:gd name="T40" fmla="*/ 11 w 13"/>
                <a:gd name="T41" fmla="*/ 14 h 26"/>
                <a:gd name="T42" fmla="*/ 12 w 13"/>
                <a:gd name="T43" fmla="*/ 17 h 26"/>
                <a:gd name="T44" fmla="*/ 13 w 13"/>
                <a:gd name="T45" fmla="*/ 19 h 26"/>
                <a:gd name="T46" fmla="*/ 13 w 13"/>
                <a:gd name="T47" fmla="*/ 21 h 26"/>
                <a:gd name="T48" fmla="*/ 13 w 13"/>
                <a:gd name="T49" fmla="*/ 25 h 26"/>
                <a:gd name="T50" fmla="*/ 13 w 13"/>
                <a:gd name="T51" fmla="*/ 26 h 26"/>
                <a:gd name="T52" fmla="*/ 13 w 13"/>
                <a:gd name="T53" fmla="*/ 26 h 26"/>
                <a:gd name="T54" fmla="*/ 13 w 13"/>
                <a:gd name="T55" fmla="*/ 26 h 26"/>
                <a:gd name="T56" fmla="*/ 12 w 13"/>
                <a:gd name="T57" fmla="*/ 26 h 26"/>
                <a:gd name="T58" fmla="*/ 12 w 13"/>
                <a:gd name="T59" fmla="*/ 26 h 26"/>
                <a:gd name="T60" fmla="*/ 12 w 13"/>
                <a:gd name="T61" fmla="*/ 26 h 26"/>
                <a:gd name="T62" fmla="*/ 12 w 13"/>
                <a:gd name="T63" fmla="*/ 25 h 26"/>
                <a:gd name="T64" fmla="*/ 11 w 13"/>
                <a:gd name="T65" fmla="*/ 22 h 26"/>
                <a:gd name="T66" fmla="*/ 10 w 13"/>
                <a:gd name="T67" fmla="*/ 20 h 26"/>
                <a:gd name="T68" fmla="*/ 10 w 13"/>
                <a:gd name="T69" fmla="*/ 17 h 26"/>
                <a:gd name="T70" fmla="*/ 10 w 13"/>
                <a:gd name="T71" fmla="*/ 14 h 26"/>
                <a:gd name="T72" fmla="*/ 10 w 13"/>
                <a:gd name="T73" fmla="*/ 14 h 26"/>
                <a:gd name="T74" fmla="*/ 10 w 13"/>
                <a:gd name="T75" fmla="*/ 13 h 26"/>
                <a:gd name="T76" fmla="*/ 9 w 13"/>
                <a:gd name="T77" fmla="*/ 11 h 26"/>
                <a:gd name="T78" fmla="*/ 9 w 13"/>
                <a:gd name="T79" fmla="*/ 11 h 26"/>
                <a:gd name="T80" fmla="*/ 8 w 13"/>
                <a:gd name="T81" fmla="*/ 10 h 26"/>
                <a:gd name="T82" fmla="*/ 8 w 13"/>
                <a:gd name="T83" fmla="*/ 10 h 26"/>
                <a:gd name="T84" fmla="*/ 8 w 13"/>
                <a:gd name="T85" fmla="*/ 10 h 26"/>
                <a:gd name="T86" fmla="*/ 8 w 13"/>
                <a:gd name="T87" fmla="*/ 10 h 26"/>
                <a:gd name="T88" fmla="*/ 8 w 13"/>
                <a:gd name="T89" fmla="*/ 10 h 26"/>
                <a:gd name="T90" fmla="*/ 8 w 13"/>
                <a:gd name="T91" fmla="*/ 10 h 26"/>
                <a:gd name="T92" fmla="*/ 8 w 13"/>
                <a:gd name="T93" fmla="*/ 9 h 26"/>
                <a:gd name="T94" fmla="*/ 6 w 13"/>
                <a:gd name="T95" fmla="*/ 7 h 26"/>
                <a:gd name="T96" fmla="*/ 5 w 13"/>
                <a:gd name="T97" fmla="*/ 5 h 26"/>
                <a:gd name="T98" fmla="*/ 3 w 13"/>
                <a:gd name="T99" fmla="*/ 3 h 26"/>
                <a:gd name="T100" fmla="*/ 1 w 13"/>
                <a:gd name="T101" fmla="*/ 1 h 26"/>
                <a:gd name="T102" fmla="*/ 0 w 13"/>
                <a:gd name="T103" fmla="*/ 0 h 26"/>
                <a:gd name="T104" fmla="*/ 0 w 13"/>
                <a:gd name="T105" fmla="*/ 0 h 26"/>
                <a:gd name="T106" fmla="*/ 0 w 13"/>
                <a:gd name="T107"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 h="26">
                  <a:moveTo>
                    <a:pt x="0" y="0"/>
                  </a:moveTo>
                  <a:cubicBezTo>
                    <a:pt x="0" y="0"/>
                    <a:pt x="0" y="0"/>
                    <a:pt x="0" y="0"/>
                  </a:cubicBezTo>
                  <a:cubicBezTo>
                    <a:pt x="1" y="0"/>
                    <a:pt x="1" y="0"/>
                    <a:pt x="1" y="0"/>
                  </a:cubicBezTo>
                  <a:cubicBezTo>
                    <a:pt x="1" y="0"/>
                    <a:pt x="1" y="0"/>
                    <a:pt x="1" y="0"/>
                  </a:cubicBezTo>
                  <a:cubicBezTo>
                    <a:pt x="2" y="1"/>
                    <a:pt x="3" y="1"/>
                    <a:pt x="5" y="2"/>
                  </a:cubicBezTo>
                  <a:cubicBezTo>
                    <a:pt x="5" y="2"/>
                    <a:pt x="6" y="3"/>
                    <a:pt x="7" y="3"/>
                  </a:cubicBezTo>
                  <a:cubicBezTo>
                    <a:pt x="7" y="4"/>
                    <a:pt x="7" y="4"/>
                    <a:pt x="8" y="4"/>
                  </a:cubicBezTo>
                  <a:cubicBezTo>
                    <a:pt x="8" y="4"/>
                    <a:pt x="8" y="4"/>
                    <a:pt x="8" y="5"/>
                  </a:cubicBezTo>
                  <a:cubicBezTo>
                    <a:pt x="8" y="5"/>
                    <a:pt x="8" y="5"/>
                    <a:pt x="9" y="5"/>
                  </a:cubicBezTo>
                  <a:cubicBezTo>
                    <a:pt x="9" y="6"/>
                    <a:pt x="10" y="7"/>
                    <a:pt x="10" y="8"/>
                  </a:cubicBezTo>
                  <a:cubicBezTo>
                    <a:pt x="10" y="8"/>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10"/>
                    <a:pt x="10" y="10"/>
                    <a:pt x="10" y="10"/>
                  </a:cubicBezTo>
                  <a:cubicBezTo>
                    <a:pt x="10" y="10"/>
                    <a:pt x="10" y="10"/>
                    <a:pt x="10" y="10"/>
                  </a:cubicBezTo>
                  <a:cubicBezTo>
                    <a:pt x="10" y="11"/>
                    <a:pt x="10" y="11"/>
                    <a:pt x="10" y="11"/>
                  </a:cubicBezTo>
                  <a:cubicBezTo>
                    <a:pt x="10" y="12"/>
                    <a:pt x="10" y="12"/>
                    <a:pt x="11" y="13"/>
                  </a:cubicBezTo>
                  <a:cubicBezTo>
                    <a:pt x="11" y="13"/>
                    <a:pt x="11" y="13"/>
                    <a:pt x="11" y="13"/>
                  </a:cubicBezTo>
                  <a:cubicBezTo>
                    <a:pt x="11" y="13"/>
                    <a:pt x="11" y="14"/>
                    <a:pt x="11" y="14"/>
                  </a:cubicBezTo>
                  <a:cubicBezTo>
                    <a:pt x="12" y="15"/>
                    <a:pt x="12" y="16"/>
                    <a:pt x="12" y="17"/>
                  </a:cubicBezTo>
                  <a:cubicBezTo>
                    <a:pt x="13" y="17"/>
                    <a:pt x="13" y="18"/>
                    <a:pt x="13" y="19"/>
                  </a:cubicBezTo>
                  <a:cubicBezTo>
                    <a:pt x="13" y="20"/>
                    <a:pt x="13" y="21"/>
                    <a:pt x="13" y="21"/>
                  </a:cubicBezTo>
                  <a:cubicBezTo>
                    <a:pt x="13" y="23"/>
                    <a:pt x="13" y="24"/>
                    <a:pt x="13" y="25"/>
                  </a:cubicBezTo>
                  <a:cubicBezTo>
                    <a:pt x="13" y="26"/>
                    <a:pt x="13" y="26"/>
                    <a:pt x="13" y="26"/>
                  </a:cubicBezTo>
                  <a:cubicBezTo>
                    <a:pt x="13" y="26"/>
                    <a:pt x="13" y="26"/>
                    <a:pt x="13" y="26"/>
                  </a:cubicBezTo>
                  <a:cubicBezTo>
                    <a:pt x="13" y="26"/>
                    <a:pt x="13" y="26"/>
                    <a:pt x="13" y="26"/>
                  </a:cubicBezTo>
                  <a:cubicBezTo>
                    <a:pt x="12" y="26"/>
                    <a:pt x="12" y="26"/>
                    <a:pt x="12" y="26"/>
                  </a:cubicBezTo>
                  <a:cubicBezTo>
                    <a:pt x="12" y="26"/>
                    <a:pt x="12" y="26"/>
                    <a:pt x="12" y="26"/>
                  </a:cubicBezTo>
                  <a:cubicBezTo>
                    <a:pt x="12" y="26"/>
                    <a:pt x="12" y="26"/>
                    <a:pt x="12" y="26"/>
                  </a:cubicBezTo>
                  <a:cubicBezTo>
                    <a:pt x="12" y="26"/>
                    <a:pt x="12" y="26"/>
                    <a:pt x="12" y="25"/>
                  </a:cubicBezTo>
                  <a:cubicBezTo>
                    <a:pt x="11" y="24"/>
                    <a:pt x="11" y="23"/>
                    <a:pt x="11" y="22"/>
                  </a:cubicBezTo>
                  <a:cubicBezTo>
                    <a:pt x="10" y="21"/>
                    <a:pt x="10" y="20"/>
                    <a:pt x="10" y="20"/>
                  </a:cubicBezTo>
                  <a:cubicBezTo>
                    <a:pt x="10" y="19"/>
                    <a:pt x="10" y="18"/>
                    <a:pt x="10" y="17"/>
                  </a:cubicBezTo>
                  <a:cubicBezTo>
                    <a:pt x="10" y="16"/>
                    <a:pt x="10" y="15"/>
                    <a:pt x="10" y="14"/>
                  </a:cubicBezTo>
                  <a:cubicBezTo>
                    <a:pt x="10" y="14"/>
                    <a:pt x="10" y="14"/>
                    <a:pt x="10" y="14"/>
                  </a:cubicBezTo>
                  <a:cubicBezTo>
                    <a:pt x="10" y="13"/>
                    <a:pt x="10" y="13"/>
                    <a:pt x="10" y="13"/>
                  </a:cubicBezTo>
                  <a:cubicBezTo>
                    <a:pt x="10" y="12"/>
                    <a:pt x="9" y="12"/>
                    <a:pt x="9" y="11"/>
                  </a:cubicBezTo>
                  <a:cubicBezTo>
                    <a:pt x="9" y="11"/>
                    <a:pt x="9" y="11"/>
                    <a:pt x="9" y="11"/>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9"/>
                    <a:pt x="8" y="9"/>
                    <a:pt x="8" y="9"/>
                  </a:cubicBezTo>
                  <a:cubicBezTo>
                    <a:pt x="7" y="8"/>
                    <a:pt x="7" y="7"/>
                    <a:pt x="6" y="7"/>
                  </a:cubicBezTo>
                  <a:cubicBezTo>
                    <a:pt x="6" y="6"/>
                    <a:pt x="6" y="6"/>
                    <a:pt x="5" y="5"/>
                  </a:cubicBezTo>
                  <a:cubicBezTo>
                    <a:pt x="4" y="4"/>
                    <a:pt x="4" y="4"/>
                    <a:pt x="3" y="3"/>
                  </a:cubicBezTo>
                  <a:cubicBezTo>
                    <a:pt x="2" y="2"/>
                    <a:pt x="1" y="2"/>
                    <a:pt x="1" y="1"/>
                  </a:cubicBezTo>
                  <a:cubicBezTo>
                    <a:pt x="1" y="1"/>
                    <a:pt x="0" y="0"/>
                    <a:pt x="0" y="0"/>
                  </a:cubicBezTo>
                  <a:cubicBezTo>
                    <a:pt x="0" y="0"/>
                    <a:pt x="0" y="0"/>
                    <a:pt x="0" y="0"/>
                  </a:cubicBezTo>
                  <a:cubicBezTo>
                    <a:pt x="0" y="0"/>
                    <a:pt x="0" y="0"/>
                    <a:pt x="0" y="0"/>
                  </a:cubicBezTo>
                  <a:close/>
                </a:path>
              </a:pathLst>
            </a:custGeom>
            <a:solidFill>
              <a:srgbClr val="106C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 name="Freeform 80753">
              <a:extLst>
                <a:ext uri="{FF2B5EF4-FFF2-40B4-BE49-F238E27FC236}">
                  <a16:creationId xmlns:a16="http://schemas.microsoft.com/office/drawing/2014/main" id="{EF38DCFC-80F3-5442-C591-84B4F519F280}"/>
                </a:ext>
              </a:extLst>
            </p:cNvPr>
            <p:cNvSpPr>
              <a:spLocks/>
            </p:cNvSpPr>
            <p:nvPr/>
          </p:nvSpPr>
          <p:spPr bwMode="auto">
            <a:xfrm>
              <a:off x="5748166" y="8443939"/>
              <a:ext cx="1189209" cy="253022"/>
            </a:xfrm>
            <a:custGeom>
              <a:avLst/>
              <a:gdLst>
                <a:gd name="T0" fmla="*/ 1 w 36"/>
                <a:gd name="T1" fmla="*/ 4 h 7"/>
                <a:gd name="T2" fmla="*/ 2 w 36"/>
                <a:gd name="T3" fmla="*/ 3 h 7"/>
                <a:gd name="T4" fmla="*/ 6 w 36"/>
                <a:gd name="T5" fmla="*/ 1 h 7"/>
                <a:gd name="T6" fmla="*/ 10 w 36"/>
                <a:gd name="T7" fmla="*/ 0 h 7"/>
                <a:gd name="T8" fmla="*/ 10 w 36"/>
                <a:gd name="T9" fmla="*/ 0 h 7"/>
                <a:gd name="T10" fmla="*/ 10 w 36"/>
                <a:gd name="T11" fmla="*/ 0 h 7"/>
                <a:gd name="T12" fmla="*/ 11 w 36"/>
                <a:gd name="T13" fmla="*/ 0 h 7"/>
                <a:gd name="T14" fmla="*/ 11 w 36"/>
                <a:gd name="T15" fmla="*/ 0 h 7"/>
                <a:gd name="T16" fmla="*/ 15 w 36"/>
                <a:gd name="T17" fmla="*/ 0 h 7"/>
                <a:gd name="T18" fmla="*/ 19 w 36"/>
                <a:gd name="T19" fmla="*/ 1 h 7"/>
                <a:gd name="T20" fmla="*/ 19 w 36"/>
                <a:gd name="T21" fmla="*/ 1 h 7"/>
                <a:gd name="T22" fmla="*/ 20 w 36"/>
                <a:gd name="T23" fmla="*/ 1 h 7"/>
                <a:gd name="T24" fmla="*/ 23 w 36"/>
                <a:gd name="T25" fmla="*/ 3 h 7"/>
                <a:gd name="T26" fmla="*/ 24 w 36"/>
                <a:gd name="T27" fmla="*/ 3 h 7"/>
                <a:gd name="T28" fmla="*/ 27 w 36"/>
                <a:gd name="T29" fmla="*/ 3 h 7"/>
                <a:gd name="T30" fmla="*/ 31 w 36"/>
                <a:gd name="T31" fmla="*/ 4 h 7"/>
                <a:gd name="T32" fmla="*/ 35 w 36"/>
                <a:gd name="T33" fmla="*/ 6 h 7"/>
                <a:gd name="T34" fmla="*/ 36 w 36"/>
                <a:gd name="T35" fmla="*/ 7 h 7"/>
                <a:gd name="T36" fmla="*/ 36 w 36"/>
                <a:gd name="T37" fmla="*/ 7 h 7"/>
                <a:gd name="T38" fmla="*/ 35 w 36"/>
                <a:gd name="T39" fmla="*/ 7 h 7"/>
                <a:gd name="T40" fmla="*/ 32 w 36"/>
                <a:gd name="T41" fmla="*/ 7 h 7"/>
                <a:gd name="T42" fmla="*/ 27 w 36"/>
                <a:gd name="T43" fmla="*/ 6 h 7"/>
                <a:gd name="T44" fmla="*/ 24 w 36"/>
                <a:gd name="T45" fmla="*/ 4 h 7"/>
                <a:gd name="T46" fmla="*/ 21 w 36"/>
                <a:gd name="T47" fmla="*/ 3 h 7"/>
                <a:gd name="T48" fmla="*/ 19 w 36"/>
                <a:gd name="T49" fmla="*/ 3 h 7"/>
                <a:gd name="T50" fmla="*/ 19 w 36"/>
                <a:gd name="T51" fmla="*/ 3 h 7"/>
                <a:gd name="T52" fmla="*/ 18 w 36"/>
                <a:gd name="T53" fmla="*/ 3 h 7"/>
                <a:gd name="T54" fmla="*/ 12 w 36"/>
                <a:gd name="T55" fmla="*/ 2 h 7"/>
                <a:gd name="T56" fmla="*/ 11 w 36"/>
                <a:gd name="T57" fmla="*/ 2 h 7"/>
                <a:gd name="T58" fmla="*/ 10 w 36"/>
                <a:gd name="T59" fmla="*/ 2 h 7"/>
                <a:gd name="T60" fmla="*/ 10 w 36"/>
                <a:gd name="T61" fmla="*/ 2 h 7"/>
                <a:gd name="T62" fmla="*/ 10 w 36"/>
                <a:gd name="T63" fmla="*/ 2 h 7"/>
                <a:gd name="T64" fmla="*/ 10 w 36"/>
                <a:gd name="T65" fmla="*/ 2 h 7"/>
                <a:gd name="T66" fmla="*/ 6 w 36"/>
                <a:gd name="T67" fmla="*/ 3 h 7"/>
                <a:gd name="T68" fmla="*/ 1 w 36"/>
                <a:gd name="T69" fmla="*/ 4 h 7"/>
                <a:gd name="T70" fmla="*/ 0 w 36"/>
                <a:gd name="T71"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6" h="7">
                  <a:moveTo>
                    <a:pt x="0" y="4"/>
                  </a:moveTo>
                  <a:cubicBezTo>
                    <a:pt x="1" y="4"/>
                    <a:pt x="1" y="4"/>
                    <a:pt x="1" y="4"/>
                  </a:cubicBezTo>
                  <a:cubicBezTo>
                    <a:pt x="1" y="4"/>
                    <a:pt x="1" y="4"/>
                    <a:pt x="1" y="4"/>
                  </a:cubicBezTo>
                  <a:cubicBezTo>
                    <a:pt x="1" y="4"/>
                    <a:pt x="1" y="4"/>
                    <a:pt x="2" y="3"/>
                  </a:cubicBezTo>
                  <a:cubicBezTo>
                    <a:pt x="2" y="3"/>
                    <a:pt x="3" y="3"/>
                    <a:pt x="3" y="2"/>
                  </a:cubicBezTo>
                  <a:cubicBezTo>
                    <a:pt x="4" y="2"/>
                    <a:pt x="5" y="2"/>
                    <a:pt x="6" y="1"/>
                  </a:cubicBezTo>
                  <a:cubicBezTo>
                    <a:pt x="6" y="1"/>
                    <a:pt x="7" y="1"/>
                    <a:pt x="8" y="0"/>
                  </a:cubicBezTo>
                  <a:cubicBezTo>
                    <a:pt x="9" y="0"/>
                    <a:pt x="9"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1" y="0"/>
                    <a:pt x="11" y="0"/>
                    <a:pt x="11" y="0"/>
                  </a:cubicBezTo>
                  <a:cubicBezTo>
                    <a:pt x="11" y="0"/>
                    <a:pt x="11" y="0"/>
                    <a:pt x="11" y="0"/>
                  </a:cubicBezTo>
                  <a:cubicBezTo>
                    <a:pt x="11" y="0"/>
                    <a:pt x="11" y="0"/>
                    <a:pt x="11" y="0"/>
                  </a:cubicBezTo>
                  <a:cubicBezTo>
                    <a:pt x="12" y="0"/>
                    <a:pt x="12" y="0"/>
                    <a:pt x="12" y="0"/>
                  </a:cubicBezTo>
                  <a:cubicBezTo>
                    <a:pt x="13" y="0"/>
                    <a:pt x="14" y="0"/>
                    <a:pt x="15" y="0"/>
                  </a:cubicBezTo>
                  <a:cubicBezTo>
                    <a:pt x="16" y="0"/>
                    <a:pt x="17" y="1"/>
                    <a:pt x="18" y="1"/>
                  </a:cubicBezTo>
                  <a:cubicBezTo>
                    <a:pt x="19" y="1"/>
                    <a:pt x="19" y="1"/>
                    <a:pt x="19" y="1"/>
                  </a:cubicBezTo>
                  <a:cubicBezTo>
                    <a:pt x="19" y="1"/>
                    <a:pt x="19" y="1"/>
                    <a:pt x="19" y="1"/>
                  </a:cubicBezTo>
                  <a:cubicBezTo>
                    <a:pt x="19" y="1"/>
                    <a:pt x="19" y="1"/>
                    <a:pt x="19" y="1"/>
                  </a:cubicBezTo>
                  <a:cubicBezTo>
                    <a:pt x="20" y="1"/>
                    <a:pt x="20" y="1"/>
                    <a:pt x="20" y="1"/>
                  </a:cubicBezTo>
                  <a:cubicBezTo>
                    <a:pt x="20" y="1"/>
                    <a:pt x="20" y="1"/>
                    <a:pt x="20" y="1"/>
                  </a:cubicBezTo>
                  <a:cubicBezTo>
                    <a:pt x="21" y="2"/>
                    <a:pt x="21" y="2"/>
                    <a:pt x="22" y="2"/>
                  </a:cubicBezTo>
                  <a:cubicBezTo>
                    <a:pt x="22" y="2"/>
                    <a:pt x="23" y="3"/>
                    <a:pt x="23" y="3"/>
                  </a:cubicBezTo>
                  <a:cubicBezTo>
                    <a:pt x="24" y="3"/>
                    <a:pt x="24" y="3"/>
                    <a:pt x="24" y="3"/>
                  </a:cubicBezTo>
                  <a:cubicBezTo>
                    <a:pt x="24" y="3"/>
                    <a:pt x="24" y="3"/>
                    <a:pt x="24" y="3"/>
                  </a:cubicBezTo>
                  <a:cubicBezTo>
                    <a:pt x="24" y="3"/>
                    <a:pt x="25" y="3"/>
                    <a:pt x="25" y="3"/>
                  </a:cubicBezTo>
                  <a:cubicBezTo>
                    <a:pt x="25" y="3"/>
                    <a:pt x="26" y="3"/>
                    <a:pt x="27" y="3"/>
                  </a:cubicBezTo>
                  <a:cubicBezTo>
                    <a:pt x="27" y="3"/>
                    <a:pt x="28" y="3"/>
                    <a:pt x="28" y="3"/>
                  </a:cubicBezTo>
                  <a:cubicBezTo>
                    <a:pt x="29" y="3"/>
                    <a:pt x="30" y="3"/>
                    <a:pt x="31" y="4"/>
                  </a:cubicBezTo>
                  <a:cubicBezTo>
                    <a:pt x="32" y="4"/>
                    <a:pt x="32" y="4"/>
                    <a:pt x="33" y="5"/>
                  </a:cubicBezTo>
                  <a:cubicBezTo>
                    <a:pt x="34" y="5"/>
                    <a:pt x="34" y="5"/>
                    <a:pt x="35" y="6"/>
                  </a:cubicBezTo>
                  <a:cubicBezTo>
                    <a:pt x="35" y="6"/>
                    <a:pt x="35" y="6"/>
                    <a:pt x="35" y="7"/>
                  </a:cubicBezTo>
                  <a:cubicBezTo>
                    <a:pt x="36" y="7"/>
                    <a:pt x="36" y="7"/>
                    <a:pt x="36" y="7"/>
                  </a:cubicBezTo>
                  <a:cubicBezTo>
                    <a:pt x="36" y="7"/>
                    <a:pt x="36" y="7"/>
                    <a:pt x="36" y="7"/>
                  </a:cubicBezTo>
                  <a:cubicBezTo>
                    <a:pt x="36" y="7"/>
                    <a:pt x="36" y="7"/>
                    <a:pt x="36" y="7"/>
                  </a:cubicBezTo>
                  <a:cubicBezTo>
                    <a:pt x="36" y="7"/>
                    <a:pt x="35" y="7"/>
                    <a:pt x="35" y="7"/>
                  </a:cubicBezTo>
                  <a:cubicBezTo>
                    <a:pt x="35" y="7"/>
                    <a:pt x="35" y="7"/>
                    <a:pt x="35" y="7"/>
                  </a:cubicBezTo>
                  <a:cubicBezTo>
                    <a:pt x="34" y="7"/>
                    <a:pt x="34" y="7"/>
                    <a:pt x="34" y="7"/>
                  </a:cubicBezTo>
                  <a:cubicBezTo>
                    <a:pt x="33" y="7"/>
                    <a:pt x="33" y="7"/>
                    <a:pt x="32" y="7"/>
                  </a:cubicBezTo>
                  <a:cubicBezTo>
                    <a:pt x="31" y="7"/>
                    <a:pt x="31" y="7"/>
                    <a:pt x="30" y="6"/>
                  </a:cubicBezTo>
                  <a:cubicBezTo>
                    <a:pt x="29" y="6"/>
                    <a:pt x="28" y="6"/>
                    <a:pt x="27" y="6"/>
                  </a:cubicBezTo>
                  <a:cubicBezTo>
                    <a:pt x="27" y="5"/>
                    <a:pt x="26" y="5"/>
                    <a:pt x="26" y="5"/>
                  </a:cubicBezTo>
                  <a:cubicBezTo>
                    <a:pt x="25" y="5"/>
                    <a:pt x="25" y="5"/>
                    <a:pt x="24" y="4"/>
                  </a:cubicBezTo>
                  <a:cubicBezTo>
                    <a:pt x="24" y="4"/>
                    <a:pt x="24" y="4"/>
                    <a:pt x="23" y="4"/>
                  </a:cubicBezTo>
                  <a:cubicBezTo>
                    <a:pt x="22" y="3"/>
                    <a:pt x="22" y="3"/>
                    <a:pt x="21" y="3"/>
                  </a:cubicBezTo>
                  <a:cubicBezTo>
                    <a:pt x="21" y="3"/>
                    <a:pt x="20" y="3"/>
                    <a:pt x="20" y="3"/>
                  </a:cubicBezTo>
                  <a:cubicBezTo>
                    <a:pt x="19" y="3"/>
                    <a:pt x="19" y="3"/>
                    <a:pt x="19" y="3"/>
                  </a:cubicBezTo>
                  <a:cubicBezTo>
                    <a:pt x="19" y="3"/>
                    <a:pt x="19" y="3"/>
                    <a:pt x="19" y="3"/>
                  </a:cubicBezTo>
                  <a:cubicBezTo>
                    <a:pt x="19" y="3"/>
                    <a:pt x="19" y="3"/>
                    <a:pt x="19" y="3"/>
                  </a:cubicBezTo>
                  <a:cubicBezTo>
                    <a:pt x="19" y="3"/>
                    <a:pt x="19" y="3"/>
                    <a:pt x="19" y="3"/>
                  </a:cubicBezTo>
                  <a:cubicBezTo>
                    <a:pt x="18" y="3"/>
                    <a:pt x="18" y="3"/>
                    <a:pt x="18" y="3"/>
                  </a:cubicBezTo>
                  <a:cubicBezTo>
                    <a:pt x="17" y="3"/>
                    <a:pt x="16" y="3"/>
                    <a:pt x="15" y="3"/>
                  </a:cubicBezTo>
                  <a:cubicBezTo>
                    <a:pt x="14" y="3"/>
                    <a:pt x="13" y="2"/>
                    <a:pt x="12" y="2"/>
                  </a:cubicBezTo>
                  <a:cubicBezTo>
                    <a:pt x="11" y="2"/>
                    <a:pt x="11" y="2"/>
                    <a:pt x="11" y="2"/>
                  </a:cubicBezTo>
                  <a:cubicBezTo>
                    <a:pt x="11" y="2"/>
                    <a:pt x="11" y="2"/>
                    <a:pt x="11" y="2"/>
                  </a:cubicBezTo>
                  <a:cubicBezTo>
                    <a:pt x="11" y="2"/>
                    <a:pt x="11" y="2"/>
                    <a:pt x="11"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9" y="2"/>
                    <a:pt x="9" y="2"/>
                  </a:cubicBezTo>
                  <a:cubicBezTo>
                    <a:pt x="8" y="3"/>
                    <a:pt x="7" y="3"/>
                    <a:pt x="6" y="3"/>
                  </a:cubicBezTo>
                  <a:cubicBezTo>
                    <a:pt x="4" y="3"/>
                    <a:pt x="3" y="4"/>
                    <a:pt x="2" y="4"/>
                  </a:cubicBezTo>
                  <a:cubicBezTo>
                    <a:pt x="2" y="4"/>
                    <a:pt x="1" y="4"/>
                    <a:pt x="1" y="4"/>
                  </a:cubicBezTo>
                  <a:cubicBezTo>
                    <a:pt x="1" y="4"/>
                    <a:pt x="1" y="4"/>
                    <a:pt x="1" y="4"/>
                  </a:cubicBezTo>
                  <a:lnTo>
                    <a:pt x="0" y="4"/>
                  </a:lnTo>
                  <a:close/>
                </a:path>
              </a:pathLst>
            </a:custGeom>
            <a:solidFill>
              <a:srgbClr val="106C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 name="Freeform 80754">
              <a:extLst>
                <a:ext uri="{FF2B5EF4-FFF2-40B4-BE49-F238E27FC236}">
                  <a16:creationId xmlns:a16="http://schemas.microsoft.com/office/drawing/2014/main" id="{E38B3DED-0DE0-3495-7733-445F7957CE41}"/>
                </a:ext>
              </a:extLst>
            </p:cNvPr>
            <p:cNvSpPr>
              <a:spLocks/>
            </p:cNvSpPr>
            <p:nvPr/>
          </p:nvSpPr>
          <p:spPr bwMode="auto">
            <a:xfrm>
              <a:off x="5798771" y="9152401"/>
              <a:ext cx="1037397" cy="556651"/>
            </a:xfrm>
            <a:custGeom>
              <a:avLst/>
              <a:gdLst>
                <a:gd name="T0" fmla="*/ 0 w 31"/>
                <a:gd name="T1" fmla="*/ 1 h 17"/>
                <a:gd name="T2" fmla="*/ 2 w 31"/>
                <a:gd name="T3" fmla="*/ 0 h 17"/>
                <a:gd name="T4" fmla="*/ 6 w 31"/>
                <a:gd name="T5" fmla="*/ 0 h 17"/>
                <a:gd name="T6" fmla="*/ 10 w 31"/>
                <a:gd name="T7" fmla="*/ 0 h 17"/>
                <a:gd name="T8" fmla="*/ 11 w 31"/>
                <a:gd name="T9" fmla="*/ 1 h 17"/>
                <a:gd name="T10" fmla="*/ 11 w 31"/>
                <a:gd name="T11" fmla="*/ 1 h 17"/>
                <a:gd name="T12" fmla="*/ 11 w 31"/>
                <a:gd name="T13" fmla="*/ 1 h 17"/>
                <a:gd name="T14" fmla="*/ 12 w 31"/>
                <a:gd name="T15" fmla="*/ 1 h 17"/>
                <a:gd name="T16" fmla="*/ 15 w 31"/>
                <a:gd name="T17" fmla="*/ 3 h 17"/>
                <a:gd name="T18" fmla="*/ 19 w 31"/>
                <a:gd name="T19" fmla="*/ 5 h 17"/>
                <a:gd name="T20" fmla="*/ 19 w 31"/>
                <a:gd name="T21" fmla="*/ 5 h 17"/>
                <a:gd name="T22" fmla="*/ 19 w 31"/>
                <a:gd name="T23" fmla="*/ 6 h 17"/>
                <a:gd name="T24" fmla="*/ 22 w 31"/>
                <a:gd name="T25" fmla="*/ 8 h 17"/>
                <a:gd name="T26" fmla="*/ 22 w 31"/>
                <a:gd name="T27" fmla="*/ 8 h 17"/>
                <a:gd name="T28" fmla="*/ 25 w 31"/>
                <a:gd name="T29" fmla="*/ 9 h 17"/>
                <a:gd name="T30" fmla="*/ 28 w 31"/>
                <a:gd name="T31" fmla="*/ 12 h 17"/>
                <a:gd name="T32" fmla="*/ 31 w 31"/>
                <a:gd name="T33" fmla="*/ 15 h 17"/>
                <a:gd name="T34" fmla="*/ 31 w 31"/>
                <a:gd name="T35" fmla="*/ 17 h 17"/>
                <a:gd name="T36" fmla="*/ 31 w 31"/>
                <a:gd name="T37" fmla="*/ 17 h 17"/>
                <a:gd name="T38" fmla="*/ 30 w 31"/>
                <a:gd name="T39" fmla="*/ 17 h 17"/>
                <a:gd name="T40" fmla="*/ 28 w 31"/>
                <a:gd name="T41" fmla="*/ 16 h 17"/>
                <a:gd name="T42" fmla="*/ 24 w 31"/>
                <a:gd name="T43" fmla="*/ 12 h 17"/>
                <a:gd name="T44" fmla="*/ 22 w 31"/>
                <a:gd name="T45" fmla="*/ 10 h 17"/>
                <a:gd name="T46" fmla="*/ 20 w 31"/>
                <a:gd name="T47" fmla="*/ 8 h 17"/>
                <a:gd name="T48" fmla="*/ 18 w 31"/>
                <a:gd name="T49" fmla="*/ 7 h 17"/>
                <a:gd name="T50" fmla="*/ 17 w 31"/>
                <a:gd name="T51" fmla="*/ 7 h 17"/>
                <a:gd name="T52" fmla="*/ 17 w 31"/>
                <a:gd name="T53" fmla="*/ 7 h 17"/>
                <a:gd name="T54" fmla="*/ 11 w 31"/>
                <a:gd name="T55" fmla="*/ 3 h 17"/>
                <a:gd name="T56" fmla="*/ 11 w 31"/>
                <a:gd name="T57" fmla="*/ 3 h 17"/>
                <a:gd name="T58" fmla="*/ 10 w 31"/>
                <a:gd name="T59" fmla="*/ 3 h 17"/>
                <a:gd name="T60" fmla="*/ 10 w 31"/>
                <a:gd name="T61" fmla="*/ 3 h 17"/>
                <a:gd name="T62" fmla="*/ 10 w 31"/>
                <a:gd name="T63" fmla="*/ 3 h 17"/>
                <a:gd name="T64" fmla="*/ 10 w 31"/>
                <a:gd name="T65" fmla="*/ 3 h 17"/>
                <a:gd name="T66" fmla="*/ 6 w 31"/>
                <a:gd name="T67" fmla="*/ 2 h 17"/>
                <a:gd name="T68" fmla="*/ 1 w 31"/>
                <a:gd name="T69" fmla="*/ 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1" h="17">
                  <a:moveTo>
                    <a:pt x="0" y="1"/>
                  </a:moveTo>
                  <a:cubicBezTo>
                    <a:pt x="0" y="1"/>
                    <a:pt x="0" y="1"/>
                    <a:pt x="0" y="1"/>
                  </a:cubicBezTo>
                  <a:cubicBezTo>
                    <a:pt x="0" y="1"/>
                    <a:pt x="0" y="1"/>
                    <a:pt x="1" y="1"/>
                  </a:cubicBezTo>
                  <a:cubicBezTo>
                    <a:pt x="1" y="1"/>
                    <a:pt x="1" y="0"/>
                    <a:pt x="2" y="0"/>
                  </a:cubicBezTo>
                  <a:cubicBezTo>
                    <a:pt x="2" y="0"/>
                    <a:pt x="3" y="0"/>
                    <a:pt x="4" y="0"/>
                  </a:cubicBezTo>
                  <a:cubicBezTo>
                    <a:pt x="4" y="0"/>
                    <a:pt x="5" y="0"/>
                    <a:pt x="6" y="0"/>
                  </a:cubicBezTo>
                  <a:cubicBezTo>
                    <a:pt x="7" y="0"/>
                    <a:pt x="8" y="0"/>
                    <a:pt x="9" y="0"/>
                  </a:cubicBezTo>
                  <a:cubicBezTo>
                    <a:pt x="9" y="0"/>
                    <a:pt x="10" y="0"/>
                    <a:pt x="10" y="0"/>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2" y="1"/>
                    <a:pt x="12" y="1"/>
                    <a:pt x="12" y="1"/>
                  </a:cubicBezTo>
                  <a:cubicBezTo>
                    <a:pt x="12" y="1"/>
                    <a:pt x="12" y="1"/>
                    <a:pt x="12" y="1"/>
                  </a:cubicBezTo>
                  <a:cubicBezTo>
                    <a:pt x="13" y="1"/>
                    <a:pt x="14" y="2"/>
                    <a:pt x="15" y="3"/>
                  </a:cubicBezTo>
                  <a:cubicBezTo>
                    <a:pt x="16" y="3"/>
                    <a:pt x="17" y="4"/>
                    <a:pt x="18" y="5"/>
                  </a:cubicBezTo>
                  <a:cubicBezTo>
                    <a:pt x="19" y="5"/>
                    <a:pt x="19" y="5"/>
                    <a:pt x="19" y="5"/>
                  </a:cubicBezTo>
                  <a:cubicBezTo>
                    <a:pt x="19" y="5"/>
                    <a:pt x="19" y="5"/>
                    <a:pt x="19" y="5"/>
                  </a:cubicBezTo>
                  <a:cubicBezTo>
                    <a:pt x="19" y="5"/>
                    <a:pt x="19" y="5"/>
                    <a:pt x="19" y="5"/>
                  </a:cubicBezTo>
                  <a:cubicBezTo>
                    <a:pt x="19" y="5"/>
                    <a:pt x="19" y="5"/>
                    <a:pt x="19" y="5"/>
                  </a:cubicBezTo>
                  <a:cubicBezTo>
                    <a:pt x="19" y="6"/>
                    <a:pt x="19" y="6"/>
                    <a:pt x="19" y="6"/>
                  </a:cubicBezTo>
                  <a:cubicBezTo>
                    <a:pt x="20" y="6"/>
                    <a:pt x="20" y="7"/>
                    <a:pt x="20" y="7"/>
                  </a:cubicBezTo>
                  <a:cubicBezTo>
                    <a:pt x="21" y="8"/>
                    <a:pt x="21" y="8"/>
                    <a:pt x="22" y="8"/>
                  </a:cubicBezTo>
                  <a:cubicBezTo>
                    <a:pt x="22" y="8"/>
                    <a:pt x="22" y="8"/>
                    <a:pt x="22" y="8"/>
                  </a:cubicBezTo>
                  <a:cubicBezTo>
                    <a:pt x="22" y="8"/>
                    <a:pt x="22" y="8"/>
                    <a:pt x="22" y="8"/>
                  </a:cubicBezTo>
                  <a:cubicBezTo>
                    <a:pt x="23" y="9"/>
                    <a:pt x="23" y="9"/>
                    <a:pt x="23" y="9"/>
                  </a:cubicBezTo>
                  <a:cubicBezTo>
                    <a:pt x="24" y="9"/>
                    <a:pt x="24" y="9"/>
                    <a:pt x="25" y="9"/>
                  </a:cubicBezTo>
                  <a:cubicBezTo>
                    <a:pt x="25" y="10"/>
                    <a:pt x="26" y="10"/>
                    <a:pt x="26" y="10"/>
                  </a:cubicBezTo>
                  <a:cubicBezTo>
                    <a:pt x="27" y="11"/>
                    <a:pt x="28" y="11"/>
                    <a:pt x="28" y="12"/>
                  </a:cubicBezTo>
                  <a:cubicBezTo>
                    <a:pt x="29" y="13"/>
                    <a:pt x="29" y="13"/>
                    <a:pt x="30" y="14"/>
                  </a:cubicBezTo>
                  <a:cubicBezTo>
                    <a:pt x="30" y="14"/>
                    <a:pt x="31" y="15"/>
                    <a:pt x="31" y="15"/>
                  </a:cubicBezTo>
                  <a:cubicBezTo>
                    <a:pt x="31" y="16"/>
                    <a:pt x="31" y="16"/>
                    <a:pt x="31" y="17"/>
                  </a:cubicBezTo>
                  <a:cubicBezTo>
                    <a:pt x="31" y="17"/>
                    <a:pt x="31" y="17"/>
                    <a:pt x="31" y="17"/>
                  </a:cubicBezTo>
                  <a:cubicBezTo>
                    <a:pt x="31" y="17"/>
                    <a:pt x="31" y="17"/>
                    <a:pt x="31" y="17"/>
                  </a:cubicBezTo>
                  <a:cubicBezTo>
                    <a:pt x="31" y="17"/>
                    <a:pt x="31" y="17"/>
                    <a:pt x="31" y="17"/>
                  </a:cubicBezTo>
                  <a:cubicBezTo>
                    <a:pt x="31" y="17"/>
                    <a:pt x="31" y="17"/>
                    <a:pt x="31" y="17"/>
                  </a:cubicBezTo>
                  <a:cubicBezTo>
                    <a:pt x="31" y="17"/>
                    <a:pt x="31" y="17"/>
                    <a:pt x="30" y="17"/>
                  </a:cubicBezTo>
                  <a:cubicBezTo>
                    <a:pt x="30" y="17"/>
                    <a:pt x="30" y="17"/>
                    <a:pt x="30" y="16"/>
                  </a:cubicBezTo>
                  <a:cubicBezTo>
                    <a:pt x="29" y="16"/>
                    <a:pt x="29" y="16"/>
                    <a:pt x="28" y="16"/>
                  </a:cubicBezTo>
                  <a:cubicBezTo>
                    <a:pt x="28" y="15"/>
                    <a:pt x="27" y="15"/>
                    <a:pt x="26" y="14"/>
                  </a:cubicBezTo>
                  <a:cubicBezTo>
                    <a:pt x="26" y="14"/>
                    <a:pt x="25" y="13"/>
                    <a:pt x="24" y="12"/>
                  </a:cubicBezTo>
                  <a:cubicBezTo>
                    <a:pt x="24" y="12"/>
                    <a:pt x="24" y="12"/>
                    <a:pt x="23" y="11"/>
                  </a:cubicBezTo>
                  <a:cubicBezTo>
                    <a:pt x="23" y="11"/>
                    <a:pt x="23" y="11"/>
                    <a:pt x="22" y="10"/>
                  </a:cubicBezTo>
                  <a:cubicBezTo>
                    <a:pt x="22" y="10"/>
                    <a:pt x="22" y="9"/>
                    <a:pt x="21" y="9"/>
                  </a:cubicBezTo>
                  <a:cubicBezTo>
                    <a:pt x="21" y="9"/>
                    <a:pt x="20" y="8"/>
                    <a:pt x="20" y="8"/>
                  </a:cubicBezTo>
                  <a:cubicBezTo>
                    <a:pt x="19" y="8"/>
                    <a:pt x="19" y="8"/>
                    <a:pt x="18" y="7"/>
                  </a:cubicBezTo>
                  <a:cubicBezTo>
                    <a:pt x="18" y="7"/>
                    <a:pt x="18" y="7"/>
                    <a:pt x="18" y="7"/>
                  </a:cubicBezTo>
                  <a:cubicBezTo>
                    <a:pt x="18" y="7"/>
                    <a:pt x="18" y="7"/>
                    <a:pt x="18" y="7"/>
                  </a:cubicBezTo>
                  <a:cubicBezTo>
                    <a:pt x="17" y="7"/>
                    <a:pt x="17" y="7"/>
                    <a:pt x="17" y="7"/>
                  </a:cubicBezTo>
                  <a:cubicBezTo>
                    <a:pt x="17" y="7"/>
                    <a:pt x="17" y="7"/>
                    <a:pt x="17" y="7"/>
                  </a:cubicBezTo>
                  <a:cubicBezTo>
                    <a:pt x="17" y="7"/>
                    <a:pt x="17" y="7"/>
                    <a:pt x="17" y="7"/>
                  </a:cubicBezTo>
                  <a:cubicBezTo>
                    <a:pt x="16" y="6"/>
                    <a:pt x="15" y="5"/>
                    <a:pt x="14" y="5"/>
                  </a:cubicBezTo>
                  <a:cubicBezTo>
                    <a:pt x="13" y="4"/>
                    <a:pt x="12" y="4"/>
                    <a:pt x="11" y="3"/>
                  </a:cubicBezTo>
                  <a:cubicBezTo>
                    <a:pt x="11" y="3"/>
                    <a:pt x="11" y="3"/>
                    <a:pt x="11" y="3"/>
                  </a:cubicBezTo>
                  <a:cubicBezTo>
                    <a:pt x="11" y="3"/>
                    <a:pt x="11" y="3"/>
                    <a:pt x="11"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9" y="3"/>
                    <a:pt x="9" y="2"/>
                    <a:pt x="8" y="2"/>
                  </a:cubicBezTo>
                  <a:cubicBezTo>
                    <a:pt x="7" y="2"/>
                    <a:pt x="7" y="2"/>
                    <a:pt x="6" y="2"/>
                  </a:cubicBezTo>
                  <a:cubicBezTo>
                    <a:pt x="4" y="1"/>
                    <a:pt x="3" y="1"/>
                    <a:pt x="2" y="1"/>
                  </a:cubicBezTo>
                  <a:cubicBezTo>
                    <a:pt x="1" y="1"/>
                    <a:pt x="1" y="1"/>
                    <a:pt x="1" y="1"/>
                  </a:cubicBezTo>
                  <a:cubicBezTo>
                    <a:pt x="0" y="1"/>
                    <a:pt x="0" y="1"/>
                    <a:pt x="0" y="1"/>
                  </a:cubicBezTo>
                  <a:close/>
                </a:path>
              </a:pathLst>
            </a:custGeom>
            <a:solidFill>
              <a:srgbClr val="106C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 name="Freeform 80755">
              <a:extLst>
                <a:ext uri="{FF2B5EF4-FFF2-40B4-BE49-F238E27FC236}">
                  <a16:creationId xmlns:a16="http://schemas.microsoft.com/office/drawing/2014/main" id="{522BE23E-22B2-D3A4-3FA1-193BD3B94E62}"/>
                </a:ext>
              </a:extLst>
            </p:cNvPr>
            <p:cNvSpPr>
              <a:spLocks/>
            </p:cNvSpPr>
            <p:nvPr/>
          </p:nvSpPr>
          <p:spPr bwMode="auto">
            <a:xfrm>
              <a:off x="6127702" y="7330635"/>
              <a:ext cx="151812" cy="759071"/>
            </a:xfrm>
            <a:custGeom>
              <a:avLst/>
              <a:gdLst>
                <a:gd name="T0" fmla="*/ 0 w 4"/>
                <a:gd name="T1" fmla="*/ 22 h 23"/>
                <a:gd name="T2" fmla="*/ 0 w 4"/>
                <a:gd name="T3" fmla="*/ 22 h 23"/>
                <a:gd name="T4" fmla="*/ 0 w 4"/>
                <a:gd name="T5" fmla="*/ 21 h 23"/>
                <a:gd name="T6" fmla="*/ 0 w 4"/>
                <a:gd name="T7" fmla="*/ 19 h 23"/>
                <a:gd name="T8" fmla="*/ 0 w 4"/>
                <a:gd name="T9" fmla="*/ 17 h 23"/>
                <a:gd name="T10" fmla="*/ 0 w 4"/>
                <a:gd name="T11" fmla="*/ 17 h 23"/>
                <a:gd name="T12" fmla="*/ 0 w 4"/>
                <a:gd name="T13" fmla="*/ 17 h 23"/>
                <a:gd name="T14" fmla="*/ 0 w 4"/>
                <a:gd name="T15" fmla="*/ 16 h 23"/>
                <a:gd name="T16" fmla="*/ 0 w 4"/>
                <a:gd name="T17" fmla="*/ 15 h 23"/>
                <a:gd name="T18" fmla="*/ 1 w 4"/>
                <a:gd name="T19" fmla="*/ 13 h 23"/>
                <a:gd name="T20" fmla="*/ 1 w 4"/>
                <a:gd name="T21" fmla="*/ 13 h 23"/>
                <a:gd name="T22" fmla="*/ 1 w 4"/>
                <a:gd name="T23" fmla="*/ 13 h 23"/>
                <a:gd name="T24" fmla="*/ 1 w 4"/>
                <a:gd name="T25" fmla="*/ 12 h 23"/>
                <a:gd name="T26" fmla="*/ 1 w 4"/>
                <a:gd name="T27" fmla="*/ 11 h 23"/>
                <a:gd name="T28" fmla="*/ 1 w 4"/>
                <a:gd name="T29" fmla="*/ 9 h 23"/>
                <a:gd name="T30" fmla="*/ 1 w 4"/>
                <a:gd name="T31" fmla="*/ 9 h 23"/>
                <a:gd name="T32" fmla="*/ 1 w 4"/>
                <a:gd name="T33" fmla="*/ 9 h 23"/>
                <a:gd name="T34" fmla="*/ 1 w 4"/>
                <a:gd name="T35" fmla="*/ 9 h 23"/>
                <a:gd name="T36" fmla="*/ 1 w 4"/>
                <a:gd name="T37" fmla="*/ 8 h 23"/>
                <a:gd name="T38" fmla="*/ 1 w 4"/>
                <a:gd name="T39" fmla="*/ 8 h 23"/>
                <a:gd name="T40" fmla="*/ 1 w 4"/>
                <a:gd name="T41" fmla="*/ 7 h 23"/>
                <a:gd name="T42" fmla="*/ 1 w 4"/>
                <a:gd name="T43" fmla="*/ 6 h 23"/>
                <a:gd name="T44" fmla="*/ 1 w 4"/>
                <a:gd name="T45" fmla="*/ 6 h 23"/>
                <a:gd name="T46" fmla="*/ 1 w 4"/>
                <a:gd name="T47" fmla="*/ 6 h 23"/>
                <a:gd name="T48" fmla="*/ 1 w 4"/>
                <a:gd name="T49" fmla="*/ 6 h 23"/>
                <a:gd name="T50" fmla="*/ 1 w 4"/>
                <a:gd name="T51" fmla="*/ 5 h 23"/>
                <a:gd name="T52" fmla="*/ 1 w 4"/>
                <a:gd name="T53" fmla="*/ 3 h 23"/>
                <a:gd name="T54" fmla="*/ 1 w 4"/>
                <a:gd name="T55" fmla="*/ 1 h 23"/>
                <a:gd name="T56" fmla="*/ 1 w 4"/>
                <a:gd name="T57" fmla="*/ 0 h 23"/>
                <a:gd name="T58" fmla="*/ 3 w 4"/>
                <a:gd name="T59" fmla="*/ 1 h 23"/>
                <a:gd name="T60" fmla="*/ 4 w 4"/>
                <a:gd name="T61" fmla="*/ 4 h 23"/>
                <a:gd name="T62" fmla="*/ 4 w 4"/>
                <a:gd name="T63" fmla="*/ 5 h 23"/>
                <a:gd name="T64" fmla="*/ 4 w 4"/>
                <a:gd name="T65" fmla="*/ 6 h 23"/>
                <a:gd name="T66" fmla="*/ 4 w 4"/>
                <a:gd name="T67" fmla="*/ 6 h 23"/>
                <a:gd name="T68" fmla="*/ 4 w 4"/>
                <a:gd name="T69" fmla="*/ 7 h 23"/>
                <a:gd name="T70" fmla="*/ 4 w 4"/>
                <a:gd name="T71" fmla="*/ 8 h 23"/>
                <a:gd name="T72" fmla="*/ 4 w 4"/>
                <a:gd name="T73" fmla="*/ 9 h 23"/>
                <a:gd name="T74" fmla="*/ 4 w 4"/>
                <a:gd name="T75" fmla="*/ 9 h 23"/>
                <a:gd name="T76" fmla="*/ 4 w 4"/>
                <a:gd name="T77" fmla="*/ 9 h 23"/>
                <a:gd name="T78" fmla="*/ 4 w 4"/>
                <a:gd name="T79" fmla="*/ 10 h 23"/>
                <a:gd name="T80" fmla="*/ 4 w 4"/>
                <a:gd name="T81" fmla="*/ 10 h 23"/>
                <a:gd name="T82" fmla="*/ 3 w 4"/>
                <a:gd name="T83" fmla="*/ 11 h 23"/>
                <a:gd name="T84" fmla="*/ 2 w 4"/>
                <a:gd name="T85" fmla="*/ 12 h 23"/>
                <a:gd name="T86" fmla="*/ 2 w 4"/>
                <a:gd name="T87" fmla="*/ 13 h 23"/>
                <a:gd name="T88" fmla="*/ 2 w 4"/>
                <a:gd name="T89" fmla="*/ 13 h 23"/>
                <a:gd name="T90" fmla="*/ 2 w 4"/>
                <a:gd name="T91" fmla="*/ 13 h 23"/>
                <a:gd name="T92" fmla="*/ 2 w 4"/>
                <a:gd name="T93" fmla="*/ 13 h 23"/>
                <a:gd name="T94" fmla="*/ 2 w 4"/>
                <a:gd name="T95" fmla="*/ 17 h 23"/>
                <a:gd name="T96" fmla="*/ 2 w 4"/>
                <a:gd name="T97" fmla="*/ 18 h 23"/>
                <a:gd name="T98" fmla="*/ 2 w 4"/>
                <a:gd name="T99" fmla="*/ 19 h 23"/>
                <a:gd name="T100" fmla="*/ 1 w 4"/>
                <a:gd name="T101" fmla="*/ 22 h 23"/>
                <a:gd name="T102" fmla="*/ 1 w 4"/>
                <a:gd name="T103" fmla="*/ 23 h 23"/>
                <a:gd name="T104" fmla="*/ 0 w 4"/>
                <a:gd name="T105"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 h="23">
                  <a:moveTo>
                    <a:pt x="0" y="23"/>
                  </a:moveTo>
                  <a:cubicBezTo>
                    <a:pt x="0" y="23"/>
                    <a:pt x="0" y="23"/>
                    <a:pt x="0" y="22"/>
                  </a:cubicBezTo>
                  <a:cubicBezTo>
                    <a:pt x="0" y="22"/>
                    <a:pt x="0" y="22"/>
                    <a:pt x="0" y="22"/>
                  </a:cubicBezTo>
                  <a:cubicBezTo>
                    <a:pt x="0" y="22"/>
                    <a:pt x="0" y="22"/>
                    <a:pt x="0" y="22"/>
                  </a:cubicBezTo>
                  <a:cubicBezTo>
                    <a:pt x="0" y="22"/>
                    <a:pt x="0" y="22"/>
                    <a:pt x="0" y="22"/>
                  </a:cubicBezTo>
                  <a:cubicBezTo>
                    <a:pt x="0" y="22"/>
                    <a:pt x="0" y="21"/>
                    <a:pt x="0" y="21"/>
                  </a:cubicBezTo>
                  <a:cubicBezTo>
                    <a:pt x="0" y="21"/>
                    <a:pt x="0" y="21"/>
                    <a:pt x="0" y="21"/>
                  </a:cubicBezTo>
                  <a:cubicBezTo>
                    <a:pt x="0" y="20"/>
                    <a:pt x="0" y="20"/>
                    <a:pt x="0" y="19"/>
                  </a:cubicBezTo>
                  <a:cubicBezTo>
                    <a:pt x="0" y="19"/>
                    <a:pt x="0" y="18"/>
                    <a:pt x="0" y="17"/>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6"/>
                    <a:pt x="0" y="16"/>
                    <a:pt x="0" y="16"/>
                  </a:cubicBezTo>
                  <a:cubicBezTo>
                    <a:pt x="0" y="16"/>
                    <a:pt x="0" y="16"/>
                    <a:pt x="0" y="16"/>
                  </a:cubicBezTo>
                  <a:cubicBezTo>
                    <a:pt x="0" y="16"/>
                    <a:pt x="0" y="16"/>
                    <a:pt x="0" y="15"/>
                  </a:cubicBezTo>
                  <a:cubicBezTo>
                    <a:pt x="1" y="15"/>
                    <a:pt x="1" y="14"/>
                    <a:pt x="1" y="13"/>
                  </a:cubicBezTo>
                  <a:cubicBezTo>
                    <a:pt x="1" y="13"/>
                    <a:pt x="1" y="13"/>
                    <a:pt x="1" y="13"/>
                  </a:cubicBezTo>
                  <a:cubicBezTo>
                    <a:pt x="1" y="13"/>
                    <a:pt x="1" y="13"/>
                    <a:pt x="1" y="13"/>
                  </a:cubicBezTo>
                  <a:cubicBezTo>
                    <a:pt x="1" y="13"/>
                    <a:pt x="1" y="13"/>
                    <a:pt x="1" y="13"/>
                  </a:cubicBezTo>
                  <a:cubicBezTo>
                    <a:pt x="1" y="13"/>
                    <a:pt x="1" y="13"/>
                    <a:pt x="1" y="13"/>
                  </a:cubicBezTo>
                  <a:cubicBezTo>
                    <a:pt x="1" y="13"/>
                    <a:pt x="1" y="13"/>
                    <a:pt x="1" y="13"/>
                  </a:cubicBezTo>
                  <a:cubicBezTo>
                    <a:pt x="1" y="13"/>
                    <a:pt x="1" y="13"/>
                    <a:pt x="1" y="13"/>
                  </a:cubicBezTo>
                  <a:cubicBezTo>
                    <a:pt x="1" y="12"/>
                    <a:pt x="1" y="12"/>
                    <a:pt x="1" y="12"/>
                  </a:cubicBezTo>
                  <a:cubicBezTo>
                    <a:pt x="1" y="12"/>
                    <a:pt x="1" y="12"/>
                    <a:pt x="1" y="12"/>
                  </a:cubicBezTo>
                  <a:cubicBezTo>
                    <a:pt x="1" y="12"/>
                    <a:pt x="1" y="11"/>
                    <a:pt x="1" y="11"/>
                  </a:cubicBezTo>
                  <a:cubicBezTo>
                    <a:pt x="1" y="10"/>
                    <a:pt x="1" y="10"/>
                    <a:pt x="1" y="10"/>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8"/>
                  </a:cubicBezTo>
                  <a:cubicBezTo>
                    <a:pt x="1" y="8"/>
                    <a:pt x="1" y="8"/>
                    <a:pt x="1" y="8"/>
                  </a:cubicBezTo>
                  <a:cubicBezTo>
                    <a:pt x="1" y="8"/>
                    <a:pt x="1" y="8"/>
                    <a:pt x="1" y="8"/>
                  </a:cubicBezTo>
                  <a:cubicBezTo>
                    <a:pt x="1" y="8"/>
                    <a:pt x="1" y="8"/>
                    <a:pt x="1" y="8"/>
                  </a:cubicBezTo>
                  <a:cubicBezTo>
                    <a:pt x="1" y="7"/>
                    <a:pt x="1" y="7"/>
                    <a:pt x="1" y="7"/>
                  </a:cubicBezTo>
                  <a:cubicBezTo>
                    <a:pt x="1" y="7"/>
                    <a:pt x="1" y="7"/>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5"/>
                  </a:cubicBezTo>
                  <a:cubicBezTo>
                    <a:pt x="1" y="5"/>
                    <a:pt x="1" y="5"/>
                    <a:pt x="1" y="5"/>
                  </a:cubicBezTo>
                  <a:cubicBezTo>
                    <a:pt x="1" y="5"/>
                    <a:pt x="1" y="5"/>
                    <a:pt x="1" y="4"/>
                  </a:cubicBezTo>
                  <a:cubicBezTo>
                    <a:pt x="1" y="4"/>
                    <a:pt x="1" y="4"/>
                    <a:pt x="1" y="3"/>
                  </a:cubicBezTo>
                  <a:cubicBezTo>
                    <a:pt x="1" y="3"/>
                    <a:pt x="1" y="2"/>
                    <a:pt x="1" y="2"/>
                  </a:cubicBezTo>
                  <a:cubicBezTo>
                    <a:pt x="1" y="1"/>
                    <a:pt x="1" y="1"/>
                    <a:pt x="1" y="1"/>
                  </a:cubicBezTo>
                  <a:cubicBezTo>
                    <a:pt x="1" y="0"/>
                    <a:pt x="1" y="0"/>
                    <a:pt x="1" y="0"/>
                  </a:cubicBezTo>
                  <a:cubicBezTo>
                    <a:pt x="1" y="0"/>
                    <a:pt x="1" y="0"/>
                    <a:pt x="1" y="0"/>
                  </a:cubicBezTo>
                  <a:cubicBezTo>
                    <a:pt x="1" y="0"/>
                    <a:pt x="2" y="0"/>
                    <a:pt x="2" y="0"/>
                  </a:cubicBezTo>
                  <a:cubicBezTo>
                    <a:pt x="2" y="1"/>
                    <a:pt x="2" y="1"/>
                    <a:pt x="3" y="1"/>
                  </a:cubicBezTo>
                  <a:cubicBezTo>
                    <a:pt x="3" y="2"/>
                    <a:pt x="3" y="2"/>
                    <a:pt x="3" y="3"/>
                  </a:cubicBezTo>
                  <a:cubicBezTo>
                    <a:pt x="4" y="3"/>
                    <a:pt x="4" y="3"/>
                    <a:pt x="4" y="4"/>
                  </a:cubicBezTo>
                  <a:cubicBezTo>
                    <a:pt x="4" y="4"/>
                    <a:pt x="4" y="4"/>
                    <a:pt x="4" y="5"/>
                  </a:cubicBezTo>
                  <a:cubicBezTo>
                    <a:pt x="4" y="5"/>
                    <a:pt x="4" y="5"/>
                    <a:pt x="4" y="5"/>
                  </a:cubicBezTo>
                  <a:cubicBezTo>
                    <a:pt x="4" y="5"/>
                    <a:pt x="4" y="6"/>
                    <a:pt x="4" y="6"/>
                  </a:cubicBezTo>
                  <a:cubicBezTo>
                    <a:pt x="4" y="6"/>
                    <a:pt x="4" y="6"/>
                    <a:pt x="4" y="6"/>
                  </a:cubicBezTo>
                  <a:cubicBezTo>
                    <a:pt x="4" y="6"/>
                    <a:pt x="4" y="6"/>
                    <a:pt x="4" y="6"/>
                  </a:cubicBezTo>
                  <a:cubicBezTo>
                    <a:pt x="4" y="6"/>
                    <a:pt x="4" y="6"/>
                    <a:pt x="4" y="6"/>
                  </a:cubicBezTo>
                  <a:cubicBezTo>
                    <a:pt x="4" y="7"/>
                    <a:pt x="4" y="7"/>
                    <a:pt x="4" y="7"/>
                  </a:cubicBezTo>
                  <a:cubicBezTo>
                    <a:pt x="4" y="7"/>
                    <a:pt x="4" y="7"/>
                    <a:pt x="4" y="7"/>
                  </a:cubicBezTo>
                  <a:cubicBezTo>
                    <a:pt x="4" y="8"/>
                    <a:pt x="4" y="8"/>
                    <a:pt x="4" y="8"/>
                  </a:cubicBezTo>
                  <a:cubicBezTo>
                    <a:pt x="4" y="8"/>
                    <a:pt x="4" y="8"/>
                    <a:pt x="4" y="8"/>
                  </a:cubicBezTo>
                  <a:cubicBezTo>
                    <a:pt x="4" y="8"/>
                    <a:pt x="4" y="8"/>
                    <a:pt x="4" y="8"/>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10"/>
                    <a:pt x="4" y="10"/>
                    <a:pt x="4" y="10"/>
                  </a:cubicBezTo>
                  <a:cubicBezTo>
                    <a:pt x="4" y="10"/>
                    <a:pt x="4" y="10"/>
                    <a:pt x="4" y="10"/>
                  </a:cubicBezTo>
                  <a:cubicBezTo>
                    <a:pt x="4" y="10"/>
                    <a:pt x="4" y="10"/>
                    <a:pt x="4" y="10"/>
                  </a:cubicBezTo>
                  <a:cubicBezTo>
                    <a:pt x="4" y="10"/>
                    <a:pt x="3" y="10"/>
                    <a:pt x="3" y="11"/>
                  </a:cubicBezTo>
                  <a:cubicBezTo>
                    <a:pt x="3" y="11"/>
                    <a:pt x="3" y="11"/>
                    <a:pt x="3" y="11"/>
                  </a:cubicBezTo>
                  <a:cubicBezTo>
                    <a:pt x="2" y="12"/>
                    <a:pt x="2" y="12"/>
                    <a:pt x="2" y="12"/>
                  </a:cubicBezTo>
                  <a:cubicBezTo>
                    <a:pt x="2" y="12"/>
                    <a:pt x="2" y="12"/>
                    <a:pt x="2" y="12"/>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4"/>
                    <a:pt x="2" y="15"/>
                    <a:pt x="2" y="16"/>
                  </a:cubicBezTo>
                  <a:cubicBezTo>
                    <a:pt x="2" y="16"/>
                    <a:pt x="2" y="16"/>
                    <a:pt x="2" y="17"/>
                  </a:cubicBezTo>
                  <a:cubicBezTo>
                    <a:pt x="2" y="17"/>
                    <a:pt x="2" y="17"/>
                    <a:pt x="2" y="17"/>
                  </a:cubicBezTo>
                  <a:cubicBezTo>
                    <a:pt x="2" y="17"/>
                    <a:pt x="2" y="17"/>
                    <a:pt x="2" y="18"/>
                  </a:cubicBezTo>
                  <a:cubicBezTo>
                    <a:pt x="2" y="18"/>
                    <a:pt x="2" y="18"/>
                    <a:pt x="2" y="19"/>
                  </a:cubicBezTo>
                  <a:cubicBezTo>
                    <a:pt x="2" y="19"/>
                    <a:pt x="2" y="19"/>
                    <a:pt x="2" y="19"/>
                  </a:cubicBezTo>
                  <a:cubicBezTo>
                    <a:pt x="2" y="20"/>
                    <a:pt x="2" y="21"/>
                    <a:pt x="2" y="21"/>
                  </a:cubicBezTo>
                  <a:cubicBezTo>
                    <a:pt x="1" y="21"/>
                    <a:pt x="1" y="21"/>
                    <a:pt x="1" y="22"/>
                  </a:cubicBezTo>
                  <a:cubicBezTo>
                    <a:pt x="1" y="22"/>
                    <a:pt x="1" y="22"/>
                    <a:pt x="1" y="22"/>
                  </a:cubicBezTo>
                  <a:cubicBezTo>
                    <a:pt x="1" y="22"/>
                    <a:pt x="1" y="22"/>
                    <a:pt x="1" y="23"/>
                  </a:cubicBezTo>
                  <a:cubicBezTo>
                    <a:pt x="0" y="23"/>
                    <a:pt x="0" y="23"/>
                    <a:pt x="0" y="23"/>
                  </a:cubicBezTo>
                  <a:cubicBezTo>
                    <a:pt x="0" y="23"/>
                    <a:pt x="0" y="23"/>
                    <a:pt x="0" y="23"/>
                  </a:cubicBezTo>
                  <a:close/>
                </a:path>
              </a:pathLst>
            </a:custGeom>
            <a:solidFill>
              <a:srgbClr val="106C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 name="Freeform 80756">
              <a:extLst>
                <a:ext uri="{FF2B5EF4-FFF2-40B4-BE49-F238E27FC236}">
                  <a16:creationId xmlns:a16="http://schemas.microsoft.com/office/drawing/2014/main" id="{ABA668BF-F6D5-43EA-B65B-3FBE7A92D03F}"/>
                </a:ext>
              </a:extLst>
            </p:cNvPr>
            <p:cNvSpPr>
              <a:spLocks/>
            </p:cNvSpPr>
            <p:nvPr/>
          </p:nvSpPr>
          <p:spPr bwMode="auto">
            <a:xfrm>
              <a:off x="5469841" y="10265706"/>
              <a:ext cx="202417" cy="303627"/>
            </a:xfrm>
            <a:custGeom>
              <a:avLst/>
              <a:gdLst>
                <a:gd name="T0" fmla="*/ 6 w 6"/>
                <a:gd name="T1" fmla="*/ 3 h 9"/>
                <a:gd name="T2" fmla="*/ 5 w 6"/>
                <a:gd name="T3" fmla="*/ 1 h 9"/>
                <a:gd name="T4" fmla="*/ 3 w 6"/>
                <a:gd name="T5" fmla="*/ 0 h 9"/>
                <a:gd name="T6" fmla="*/ 2 w 6"/>
                <a:gd name="T7" fmla="*/ 0 h 9"/>
                <a:gd name="T8" fmla="*/ 0 w 6"/>
                <a:gd name="T9" fmla="*/ 1 h 9"/>
                <a:gd name="T10" fmla="*/ 0 w 6"/>
                <a:gd name="T11" fmla="*/ 3 h 9"/>
                <a:gd name="T12" fmla="*/ 0 w 6"/>
                <a:gd name="T13" fmla="*/ 5 h 9"/>
                <a:gd name="T14" fmla="*/ 1 w 6"/>
                <a:gd name="T15" fmla="*/ 7 h 9"/>
                <a:gd name="T16" fmla="*/ 3 w 6"/>
                <a:gd name="T17" fmla="*/ 8 h 9"/>
                <a:gd name="T18" fmla="*/ 6 w 6"/>
                <a:gd name="T19" fmla="*/ 3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9">
                  <a:moveTo>
                    <a:pt x="6" y="3"/>
                  </a:moveTo>
                  <a:cubicBezTo>
                    <a:pt x="6" y="2"/>
                    <a:pt x="5" y="1"/>
                    <a:pt x="5" y="1"/>
                  </a:cubicBezTo>
                  <a:cubicBezTo>
                    <a:pt x="4" y="0"/>
                    <a:pt x="4" y="0"/>
                    <a:pt x="3" y="0"/>
                  </a:cubicBezTo>
                  <a:cubicBezTo>
                    <a:pt x="3" y="0"/>
                    <a:pt x="2" y="0"/>
                    <a:pt x="2" y="0"/>
                  </a:cubicBezTo>
                  <a:cubicBezTo>
                    <a:pt x="1" y="0"/>
                    <a:pt x="0" y="1"/>
                    <a:pt x="0" y="1"/>
                  </a:cubicBezTo>
                  <a:cubicBezTo>
                    <a:pt x="0" y="2"/>
                    <a:pt x="0" y="2"/>
                    <a:pt x="0" y="3"/>
                  </a:cubicBezTo>
                  <a:cubicBezTo>
                    <a:pt x="0" y="4"/>
                    <a:pt x="0" y="4"/>
                    <a:pt x="0" y="5"/>
                  </a:cubicBezTo>
                  <a:cubicBezTo>
                    <a:pt x="0" y="6"/>
                    <a:pt x="1" y="6"/>
                    <a:pt x="1" y="7"/>
                  </a:cubicBezTo>
                  <a:cubicBezTo>
                    <a:pt x="2" y="7"/>
                    <a:pt x="2" y="8"/>
                    <a:pt x="3" y="8"/>
                  </a:cubicBezTo>
                  <a:cubicBezTo>
                    <a:pt x="6" y="9"/>
                    <a:pt x="6" y="6"/>
                    <a:pt x="6" y="3"/>
                  </a:cubicBezTo>
                  <a:close/>
                </a:path>
              </a:pathLst>
            </a:custGeom>
            <a:solidFill>
              <a:srgbClr val="106C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 name="Freeform 80757">
              <a:extLst>
                <a:ext uri="{FF2B5EF4-FFF2-40B4-BE49-F238E27FC236}">
                  <a16:creationId xmlns:a16="http://schemas.microsoft.com/office/drawing/2014/main" id="{C94E659A-799B-7679-FFFB-4BC190B2B065}"/>
                </a:ext>
              </a:extLst>
            </p:cNvPr>
            <p:cNvSpPr>
              <a:spLocks/>
            </p:cNvSpPr>
            <p:nvPr/>
          </p:nvSpPr>
          <p:spPr bwMode="auto">
            <a:xfrm>
              <a:off x="5267424" y="9962078"/>
              <a:ext cx="202417" cy="278325"/>
            </a:xfrm>
            <a:custGeom>
              <a:avLst/>
              <a:gdLst>
                <a:gd name="T0" fmla="*/ 5 w 6"/>
                <a:gd name="T1" fmla="*/ 3 h 8"/>
                <a:gd name="T2" fmla="*/ 5 w 6"/>
                <a:gd name="T3" fmla="*/ 1 h 8"/>
                <a:gd name="T4" fmla="*/ 3 w 6"/>
                <a:gd name="T5" fmla="*/ 0 h 8"/>
                <a:gd name="T6" fmla="*/ 2 w 6"/>
                <a:gd name="T7" fmla="*/ 0 h 8"/>
                <a:gd name="T8" fmla="*/ 1 w 6"/>
                <a:gd name="T9" fmla="*/ 1 h 8"/>
                <a:gd name="T10" fmla="*/ 0 w 6"/>
                <a:gd name="T11" fmla="*/ 3 h 8"/>
                <a:gd name="T12" fmla="*/ 1 w 6"/>
                <a:gd name="T13" fmla="*/ 4 h 8"/>
                <a:gd name="T14" fmla="*/ 1 w 6"/>
                <a:gd name="T15" fmla="*/ 6 h 8"/>
                <a:gd name="T16" fmla="*/ 3 w 6"/>
                <a:gd name="T17" fmla="*/ 7 h 8"/>
                <a:gd name="T18" fmla="*/ 5 w 6"/>
                <a:gd name="T19" fmla="*/ 3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8">
                  <a:moveTo>
                    <a:pt x="5" y="3"/>
                  </a:moveTo>
                  <a:cubicBezTo>
                    <a:pt x="5" y="2"/>
                    <a:pt x="5" y="1"/>
                    <a:pt x="5" y="1"/>
                  </a:cubicBezTo>
                  <a:cubicBezTo>
                    <a:pt x="4" y="0"/>
                    <a:pt x="4" y="0"/>
                    <a:pt x="3" y="0"/>
                  </a:cubicBezTo>
                  <a:cubicBezTo>
                    <a:pt x="3" y="0"/>
                    <a:pt x="2" y="0"/>
                    <a:pt x="2" y="0"/>
                  </a:cubicBezTo>
                  <a:cubicBezTo>
                    <a:pt x="1" y="0"/>
                    <a:pt x="1" y="1"/>
                    <a:pt x="1" y="1"/>
                  </a:cubicBezTo>
                  <a:cubicBezTo>
                    <a:pt x="1" y="2"/>
                    <a:pt x="0" y="2"/>
                    <a:pt x="0" y="3"/>
                  </a:cubicBezTo>
                  <a:cubicBezTo>
                    <a:pt x="0" y="3"/>
                    <a:pt x="1" y="4"/>
                    <a:pt x="1" y="4"/>
                  </a:cubicBezTo>
                  <a:cubicBezTo>
                    <a:pt x="1" y="5"/>
                    <a:pt x="1" y="5"/>
                    <a:pt x="1" y="6"/>
                  </a:cubicBezTo>
                  <a:cubicBezTo>
                    <a:pt x="2" y="6"/>
                    <a:pt x="2" y="7"/>
                    <a:pt x="3" y="7"/>
                  </a:cubicBezTo>
                  <a:cubicBezTo>
                    <a:pt x="5" y="8"/>
                    <a:pt x="6" y="5"/>
                    <a:pt x="5" y="3"/>
                  </a:cubicBezTo>
                  <a:close/>
                </a:path>
              </a:pathLst>
            </a:custGeom>
            <a:solidFill>
              <a:srgbClr val="106C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 name="Freeform 80758">
              <a:extLst>
                <a:ext uri="{FF2B5EF4-FFF2-40B4-BE49-F238E27FC236}">
                  <a16:creationId xmlns:a16="http://schemas.microsoft.com/office/drawing/2014/main" id="{915635F4-3D40-E329-186E-54CF3C50A008}"/>
                </a:ext>
              </a:extLst>
            </p:cNvPr>
            <p:cNvSpPr>
              <a:spLocks/>
            </p:cNvSpPr>
            <p:nvPr/>
          </p:nvSpPr>
          <p:spPr bwMode="auto">
            <a:xfrm>
              <a:off x="2560076" y="10797054"/>
              <a:ext cx="253022" cy="303627"/>
            </a:xfrm>
            <a:custGeom>
              <a:avLst/>
              <a:gdLst>
                <a:gd name="T0" fmla="*/ 6 w 7"/>
                <a:gd name="T1" fmla="*/ 6 h 9"/>
                <a:gd name="T2" fmla="*/ 7 w 7"/>
                <a:gd name="T3" fmla="*/ 4 h 9"/>
                <a:gd name="T4" fmla="*/ 7 w 7"/>
                <a:gd name="T5" fmla="*/ 2 h 9"/>
                <a:gd name="T6" fmla="*/ 6 w 7"/>
                <a:gd name="T7" fmla="*/ 0 h 9"/>
                <a:gd name="T8" fmla="*/ 4 w 7"/>
                <a:gd name="T9" fmla="*/ 0 h 9"/>
                <a:gd name="T10" fmla="*/ 2 w 7"/>
                <a:gd name="T11" fmla="*/ 1 h 9"/>
                <a:gd name="T12" fmla="*/ 1 w 7"/>
                <a:gd name="T13" fmla="*/ 2 h 9"/>
                <a:gd name="T14" fmla="*/ 0 w 7"/>
                <a:gd name="T15" fmla="*/ 3 h 9"/>
                <a:gd name="T16" fmla="*/ 0 w 7"/>
                <a:gd name="T17" fmla="*/ 6 h 9"/>
                <a:gd name="T18" fmla="*/ 6 w 7"/>
                <a:gd name="T19" fmla="*/ 6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9">
                  <a:moveTo>
                    <a:pt x="6" y="6"/>
                  </a:moveTo>
                  <a:cubicBezTo>
                    <a:pt x="6" y="5"/>
                    <a:pt x="7" y="4"/>
                    <a:pt x="7" y="4"/>
                  </a:cubicBezTo>
                  <a:cubicBezTo>
                    <a:pt x="7" y="3"/>
                    <a:pt x="7" y="2"/>
                    <a:pt x="7" y="2"/>
                  </a:cubicBezTo>
                  <a:cubicBezTo>
                    <a:pt x="7" y="1"/>
                    <a:pt x="6" y="1"/>
                    <a:pt x="6" y="0"/>
                  </a:cubicBezTo>
                  <a:cubicBezTo>
                    <a:pt x="5" y="0"/>
                    <a:pt x="5" y="0"/>
                    <a:pt x="4" y="0"/>
                  </a:cubicBezTo>
                  <a:cubicBezTo>
                    <a:pt x="4" y="0"/>
                    <a:pt x="3" y="0"/>
                    <a:pt x="2" y="1"/>
                  </a:cubicBezTo>
                  <a:cubicBezTo>
                    <a:pt x="2" y="1"/>
                    <a:pt x="1" y="1"/>
                    <a:pt x="1" y="2"/>
                  </a:cubicBezTo>
                  <a:cubicBezTo>
                    <a:pt x="0" y="3"/>
                    <a:pt x="0" y="3"/>
                    <a:pt x="0" y="3"/>
                  </a:cubicBezTo>
                  <a:cubicBezTo>
                    <a:pt x="0" y="4"/>
                    <a:pt x="0" y="5"/>
                    <a:pt x="0" y="6"/>
                  </a:cubicBezTo>
                  <a:cubicBezTo>
                    <a:pt x="0" y="9"/>
                    <a:pt x="4" y="7"/>
                    <a:pt x="6" y="6"/>
                  </a:cubicBezTo>
                  <a:close/>
                </a:path>
              </a:pathLst>
            </a:custGeom>
            <a:solidFill>
              <a:srgbClr val="106C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 name="Freeform 80759">
              <a:extLst>
                <a:ext uri="{FF2B5EF4-FFF2-40B4-BE49-F238E27FC236}">
                  <a16:creationId xmlns:a16="http://schemas.microsoft.com/office/drawing/2014/main" id="{882850D4-E6E9-8B2D-5738-830D5EE50398}"/>
                </a:ext>
              </a:extLst>
            </p:cNvPr>
            <p:cNvSpPr>
              <a:spLocks/>
            </p:cNvSpPr>
            <p:nvPr/>
          </p:nvSpPr>
          <p:spPr bwMode="auto">
            <a:xfrm>
              <a:off x="2737191" y="10493426"/>
              <a:ext cx="202417" cy="227720"/>
            </a:xfrm>
            <a:custGeom>
              <a:avLst/>
              <a:gdLst>
                <a:gd name="T0" fmla="*/ 5 w 6"/>
                <a:gd name="T1" fmla="*/ 4 h 7"/>
                <a:gd name="T2" fmla="*/ 6 w 6"/>
                <a:gd name="T3" fmla="*/ 3 h 7"/>
                <a:gd name="T4" fmla="*/ 6 w 6"/>
                <a:gd name="T5" fmla="*/ 1 h 7"/>
                <a:gd name="T6" fmla="*/ 5 w 6"/>
                <a:gd name="T7" fmla="*/ 0 h 7"/>
                <a:gd name="T8" fmla="*/ 4 w 6"/>
                <a:gd name="T9" fmla="*/ 0 h 7"/>
                <a:gd name="T10" fmla="*/ 2 w 6"/>
                <a:gd name="T11" fmla="*/ 0 h 7"/>
                <a:gd name="T12" fmla="*/ 1 w 6"/>
                <a:gd name="T13" fmla="*/ 1 h 7"/>
                <a:gd name="T14" fmla="*/ 0 w 6"/>
                <a:gd name="T15" fmla="*/ 3 h 7"/>
                <a:gd name="T16" fmla="*/ 0 w 6"/>
                <a:gd name="T17" fmla="*/ 4 h 7"/>
                <a:gd name="T18" fmla="*/ 5 w 6"/>
                <a:gd name="T19"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7">
                  <a:moveTo>
                    <a:pt x="5" y="4"/>
                  </a:moveTo>
                  <a:cubicBezTo>
                    <a:pt x="6" y="4"/>
                    <a:pt x="6" y="3"/>
                    <a:pt x="6" y="3"/>
                  </a:cubicBezTo>
                  <a:cubicBezTo>
                    <a:pt x="6" y="2"/>
                    <a:pt x="6" y="2"/>
                    <a:pt x="6" y="1"/>
                  </a:cubicBezTo>
                  <a:cubicBezTo>
                    <a:pt x="6" y="1"/>
                    <a:pt x="6" y="0"/>
                    <a:pt x="5" y="0"/>
                  </a:cubicBezTo>
                  <a:cubicBezTo>
                    <a:pt x="5" y="0"/>
                    <a:pt x="5" y="0"/>
                    <a:pt x="4" y="0"/>
                  </a:cubicBezTo>
                  <a:cubicBezTo>
                    <a:pt x="3" y="0"/>
                    <a:pt x="3" y="0"/>
                    <a:pt x="2" y="0"/>
                  </a:cubicBezTo>
                  <a:cubicBezTo>
                    <a:pt x="2" y="0"/>
                    <a:pt x="2" y="1"/>
                    <a:pt x="1" y="1"/>
                  </a:cubicBezTo>
                  <a:cubicBezTo>
                    <a:pt x="1" y="2"/>
                    <a:pt x="1" y="2"/>
                    <a:pt x="0" y="3"/>
                  </a:cubicBezTo>
                  <a:cubicBezTo>
                    <a:pt x="0" y="3"/>
                    <a:pt x="0" y="4"/>
                    <a:pt x="0" y="4"/>
                  </a:cubicBezTo>
                  <a:cubicBezTo>
                    <a:pt x="1" y="7"/>
                    <a:pt x="4" y="6"/>
                    <a:pt x="5" y="4"/>
                  </a:cubicBezTo>
                  <a:close/>
                </a:path>
              </a:pathLst>
            </a:custGeom>
            <a:solidFill>
              <a:srgbClr val="106C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 name="Freeform 80760">
              <a:extLst>
                <a:ext uri="{FF2B5EF4-FFF2-40B4-BE49-F238E27FC236}">
                  <a16:creationId xmlns:a16="http://schemas.microsoft.com/office/drawing/2014/main" id="{8D4E13E8-5D83-7ABB-42A9-33D032BE341D}"/>
                </a:ext>
              </a:extLst>
            </p:cNvPr>
            <p:cNvSpPr>
              <a:spLocks/>
            </p:cNvSpPr>
            <p:nvPr/>
          </p:nvSpPr>
          <p:spPr bwMode="auto">
            <a:xfrm>
              <a:off x="4938493" y="6445054"/>
              <a:ext cx="6224368" cy="4984558"/>
            </a:xfrm>
            <a:custGeom>
              <a:avLst/>
              <a:gdLst>
                <a:gd name="T0" fmla="*/ 38 w 188"/>
                <a:gd name="T1" fmla="*/ 25 h 151"/>
                <a:gd name="T2" fmla="*/ 73 w 188"/>
                <a:gd name="T3" fmla="*/ 29 h 151"/>
                <a:gd name="T4" fmla="*/ 91 w 188"/>
                <a:gd name="T5" fmla="*/ 0 h 151"/>
                <a:gd name="T6" fmla="*/ 110 w 188"/>
                <a:gd name="T7" fmla="*/ 10 h 151"/>
                <a:gd name="T8" fmla="*/ 102 w 188"/>
                <a:gd name="T9" fmla="*/ 37 h 151"/>
                <a:gd name="T10" fmla="*/ 147 w 188"/>
                <a:gd name="T11" fmla="*/ 54 h 151"/>
                <a:gd name="T12" fmla="*/ 188 w 188"/>
                <a:gd name="T13" fmla="*/ 136 h 151"/>
                <a:gd name="T14" fmla="*/ 169 w 188"/>
                <a:gd name="T15" fmla="*/ 151 h 151"/>
                <a:gd name="T16" fmla="*/ 153 w 188"/>
                <a:gd name="T17" fmla="*/ 151 h 151"/>
                <a:gd name="T18" fmla="*/ 123 w 188"/>
                <a:gd name="T19" fmla="*/ 114 h 151"/>
                <a:gd name="T20" fmla="*/ 106 w 188"/>
                <a:gd name="T21" fmla="*/ 151 h 151"/>
                <a:gd name="T22" fmla="*/ 19 w 188"/>
                <a:gd name="T23" fmla="*/ 151 h 151"/>
                <a:gd name="T24" fmla="*/ 0 w 188"/>
                <a:gd name="T25" fmla="*/ 132 h 151"/>
                <a:gd name="T26" fmla="*/ 0 w 188"/>
                <a:gd name="T27" fmla="*/ 54 h 151"/>
                <a:gd name="T28" fmla="*/ 38 w 188"/>
                <a:gd name="T29" fmla="*/ 25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88" h="151">
                  <a:moveTo>
                    <a:pt x="38" y="25"/>
                  </a:moveTo>
                  <a:cubicBezTo>
                    <a:pt x="54" y="27"/>
                    <a:pt x="73" y="29"/>
                    <a:pt x="73" y="29"/>
                  </a:cubicBezTo>
                  <a:cubicBezTo>
                    <a:pt x="91" y="0"/>
                    <a:pt x="91" y="0"/>
                    <a:pt x="91" y="0"/>
                  </a:cubicBezTo>
                  <a:cubicBezTo>
                    <a:pt x="110" y="10"/>
                    <a:pt x="110" y="10"/>
                    <a:pt x="110" y="10"/>
                  </a:cubicBezTo>
                  <a:cubicBezTo>
                    <a:pt x="102" y="37"/>
                    <a:pt x="102" y="37"/>
                    <a:pt x="102" y="37"/>
                  </a:cubicBezTo>
                  <a:cubicBezTo>
                    <a:pt x="102" y="37"/>
                    <a:pt x="143" y="43"/>
                    <a:pt x="147" y="54"/>
                  </a:cubicBezTo>
                  <a:cubicBezTo>
                    <a:pt x="151" y="63"/>
                    <a:pt x="177" y="115"/>
                    <a:pt x="188" y="136"/>
                  </a:cubicBezTo>
                  <a:cubicBezTo>
                    <a:pt x="186" y="145"/>
                    <a:pt x="179" y="151"/>
                    <a:pt x="169" y="151"/>
                  </a:cubicBezTo>
                  <a:cubicBezTo>
                    <a:pt x="153" y="151"/>
                    <a:pt x="153" y="151"/>
                    <a:pt x="153" y="151"/>
                  </a:cubicBezTo>
                  <a:cubicBezTo>
                    <a:pt x="123" y="114"/>
                    <a:pt x="123" y="114"/>
                    <a:pt x="123" y="114"/>
                  </a:cubicBezTo>
                  <a:cubicBezTo>
                    <a:pt x="106" y="151"/>
                    <a:pt x="106" y="151"/>
                    <a:pt x="106" y="151"/>
                  </a:cubicBezTo>
                  <a:cubicBezTo>
                    <a:pt x="19" y="151"/>
                    <a:pt x="19" y="151"/>
                    <a:pt x="19" y="151"/>
                  </a:cubicBezTo>
                  <a:cubicBezTo>
                    <a:pt x="8" y="151"/>
                    <a:pt x="0" y="143"/>
                    <a:pt x="0" y="132"/>
                  </a:cubicBezTo>
                  <a:cubicBezTo>
                    <a:pt x="0" y="54"/>
                    <a:pt x="0" y="54"/>
                    <a:pt x="0" y="54"/>
                  </a:cubicBezTo>
                  <a:cubicBezTo>
                    <a:pt x="10" y="41"/>
                    <a:pt x="28" y="24"/>
                    <a:pt x="38" y="25"/>
                  </a:cubicBezTo>
                  <a:close/>
                </a:path>
              </a:pathLst>
            </a:custGeom>
            <a:solidFill>
              <a:srgbClr val="EA84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 name="Freeform 80761">
              <a:extLst>
                <a:ext uri="{FF2B5EF4-FFF2-40B4-BE49-F238E27FC236}">
                  <a16:creationId xmlns:a16="http://schemas.microsoft.com/office/drawing/2014/main" id="{07896353-6BD0-8F35-F2DC-3B4DF35C97A4}"/>
                </a:ext>
              </a:extLst>
            </p:cNvPr>
            <p:cNvSpPr>
              <a:spLocks/>
            </p:cNvSpPr>
            <p:nvPr/>
          </p:nvSpPr>
          <p:spPr bwMode="auto">
            <a:xfrm>
              <a:off x="3799889" y="7229428"/>
              <a:ext cx="7362975" cy="4200184"/>
            </a:xfrm>
            <a:custGeom>
              <a:avLst/>
              <a:gdLst>
                <a:gd name="T0" fmla="*/ 204 w 223"/>
                <a:gd name="T1" fmla="*/ 70 h 127"/>
                <a:gd name="T2" fmla="*/ 193 w 223"/>
                <a:gd name="T3" fmla="*/ 49 h 127"/>
                <a:gd name="T4" fmla="*/ 188 w 223"/>
                <a:gd name="T5" fmla="*/ 38 h 127"/>
                <a:gd name="T6" fmla="*/ 182 w 223"/>
                <a:gd name="T7" fmla="*/ 30 h 127"/>
                <a:gd name="T8" fmla="*/ 170 w 223"/>
                <a:gd name="T9" fmla="*/ 21 h 127"/>
                <a:gd name="T10" fmla="*/ 159 w 223"/>
                <a:gd name="T11" fmla="*/ 17 h 127"/>
                <a:gd name="T12" fmla="*/ 133 w 223"/>
                <a:gd name="T13" fmla="*/ 28 h 127"/>
                <a:gd name="T14" fmla="*/ 119 w 223"/>
                <a:gd name="T15" fmla="*/ 28 h 127"/>
                <a:gd name="T16" fmla="*/ 93 w 223"/>
                <a:gd name="T17" fmla="*/ 3 h 127"/>
                <a:gd name="T18" fmla="*/ 73 w 223"/>
                <a:gd name="T19" fmla="*/ 1 h 127"/>
                <a:gd name="T20" fmla="*/ 50 w 223"/>
                <a:gd name="T21" fmla="*/ 13 h 127"/>
                <a:gd name="T22" fmla="*/ 35 w 223"/>
                <a:gd name="T23" fmla="*/ 30 h 127"/>
                <a:gd name="T24" fmla="*/ 35 w 223"/>
                <a:gd name="T25" fmla="*/ 31 h 127"/>
                <a:gd name="T26" fmla="*/ 27 w 223"/>
                <a:gd name="T27" fmla="*/ 43 h 127"/>
                <a:gd name="T28" fmla="*/ 16 w 223"/>
                <a:gd name="T29" fmla="*/ 67 h 127"/>
                <a:gd name="T30" fmla="*/ 20 w 223"/>
                <a:gd name="T31" fmla="*/ 118 h 127"/>
                <a:gd name="T32" fmla="*/ 44 w 223"/>
                <a:gd name="T33" fmla="*/ 125 h 127"/>
                <a:gd name="T34" fmla="*/ 54 w 223"/>
                <a:gd name="T35" fmla="*/ 127 h 127"/>
                <a:gd name="T36" fmla="*/ 141 w 223"/>
                <a:gd name="T37" fmla="*/ 127 h 127"/>
                <a:gd name="T38" fmla="*/ 158 w 223"/>
                <a:gd name="T39" fmla="*/ 90 h 127"/>
                <a:gd name="T40" fmla="*/ 188 w 223"/>
                <a:gd name="T41" fmla="*/ 127 h 127"/>
                <a:gd name="T42" fmla="*/ 204 w 223"/>
                <a:gd name="T43" fmla="*/ 127 h 127"/>
                <a:gd name="T44" fmla="*/ 223 w 223"/>
                <a:gd name="T45" fmla="*/ 112 h 127"/>
                <a:gd name="T46" fmla="*/ 204 w 223"/>
                <a:gd name="T47" fmla="*/ 7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23" h="127">
                  <a:moveTo>
                    <a:pt x="204" y="70"/>
                  </a:moveTo>
                  <a:cubicBezTo>
                    <a:pt x="201" y="63"/>
                    <a:pt x="197" y="55"/>
                    <a:pt x="193" y="49"/>
                  </a:cubicBezTo>
                  <a:cubicBezTo>
                    <a:pt x="191" y="45"/>
                    <a:pt x="190" y="41"/>
                    <a:pt x="188" y="38"/>
                  </a:cubicBezTo>
                  <a:cubicBezTo>
                    <a:pt x="185" y="34"/>
                    <a:pt x="183" y="32"/>
                    <a:pt x="182" y="30"/>
                  </a:cubicBezTo>
                  <a:cubicBezTo>
                    <a:pt x="181" y="27"/>
                    <a:pt x="176" y="23"/>
                    <a:pt x="170" y="21"/>
                  </a:cubicBezTo>
                  <a:cubicBezTo>
                    <a:pt x="166" y="20"/>
                    <a:pt x="162" y="18"/>
                    <a:pt x="159" y="17"/>
                  </a:cubicBezTo>
                  <a:cubicBezTo>
                    <a:pt x="151" y="24"/>
                    <a:pt x="143" y="29"/>
                    <a:pt x="133" y="28"/>
                  </a:cubicBezTo>
                  <a:cubicBezTo>
                    <a:pt x="128" y="31"/>
                    <a:pt x="123" y="31"/>
                    <a:pt x="119" y="28"/>
                  </a:cubicBezTo>
                  <a:cubicBezTo>
                    <a:pt x="109" y="21"/>
                    <a:pt x="98" y="14"/>
                    <a:pt x="93" y="3"/>
                  </a:cubicBezTo>
                  <a:cubicBezTo>
                    <a:pt x="87" y="3"/>
                    <a:pt x="80" y="2"/>
                    <a:pt x="73" y="1"/>
                  </a:cubicBezTo>
                  <a:cubicBezTo>
                    <a:pt x="67" y="0"/>
                    <a:pt x="59" y="6"/>
                    <a:pt x="50" y="13"/>
                  </a:cubicBezTo>
                  <a:cubicBezTo>
                    <a:pt x="45" y="18"/>
                    <a:pt x="39" y="24"/>
                    <a:pt x="35" y="30"/>
                  </a:cubicBezTo>
                  <a:cubicBezTo>
                    <a:pt x="35" y="31"/>
                    <a:pt x="35" y="31"/>
                    <a:pt x="35" y="31"/>
                  </a:cubicBezTo>
                  <a:cubicBezTo>
                    <a:pt x="32" y="35"/>
                    <a:pt x="29" y="39"/>
                    <a:pt x="27" y="43"/>
                  </a:cubicBezTo>
                  <a:cubicBezTo>
                    <a:pt x="22" y="52"/>
                    <a:pt x="18" y="60"/>
                    <a:pt x="16" y="67"/>
                  </a:cubicBezTo>
                  <a:cubicBezTo>
                    <a:pt x="10" y="85"/>
                    <a:pt x="0" y="107"/>
                    <a:pt x="20" y="118"/>
                  </a:cubicBezTo>
                  <a:cubicBezTo>
                    <a:pt x="26" y="121"/>
                    <a:pt x="34" y="124"/>
                    <a:pt x="44" y="125"/>
                  </a:cubicBezTo>
                  <a:cubicBezTo>
                    <a:pt x="47" y="126"/>
                    <a:pt x="50" y="127"/>
                    <a:pt x="54" y="127"/>
                  </a:cubicBezTo>
                  <a:cubicBezTo>
                    <a:pt x="141" y="127"/>
                    <a:pt x="141" y="127"/>
                    <a:pt x="141" y="127"/>
                  </a:cubicBezTo>
                  <a:cubicBezTo>
                    <a:pt x="158" y="90"/>
                    <a:pt x="158" y="90"/>
                    <a:pt x="158" y="90"/>
                  </a:cubicBezTo>
                  <a:cubicBezTo>
                    <a:pt x="188" y="127"/>
                    <a:pt x="188" y="127"/>
                    <a:pt x="188" y="127"/>
                  </a:cubicBezTo>
                  <a:cubicBezTo>
                    <a:pt x="204" y="127"/>
                    <a:pt x="204" y="127"/>
                    <a:pt x="204" y="127"/>
                  </a:cubicBezTo>
                  <a:cubicBezTo>
                    <a:pt x="214" y="127"/>
                    <a:pt x="221" y="121"/>
                    <a:pt x="223" y="112"/>
                  </a:cubicBezTo>
                  <a:cubicBezTo>
                    <a:pt x="218" y="102"/>
                    <a:pt x="212" y="86"/>
                    <a:pt x="204" y="70"/>
                  </a:cubicBezTo>
                  <a:close/>
                </a:path>
              </a:pathLst>
            </a:custGeom>
            <a:solidFill>
              <a:srgbClr val="C6C63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 name="Freeform 80762">
              <a:extLst>
                <a:ext uri="{FF2B5EF4-FFF2-40B4-BE49-F238E27FC236}">
                  <a16:creationId xmlns:a16="http://schemas.microsoft.com/office/drawing/2014/main" id="{1D3CD18E-D81C-1722-C0E8-CC1C786EB655}"/>
                </a:ext>
              </a:extLst>
            </p:cNvPr>
            <p:cNvSpPr>
              <a:spLocks/>
            </p:cNvSpPr>
            <p:nvPr/>
          </p:nvSpPr>
          <p:spPr bwMode="auto">
            <a:xfrm>
              <a:off x="6330119" y="6445054"/>
              <a:ext cx="2707348" cy="3947162"/>
            </a:xfrm>
            <a:custGeom>
              <a:avLst/>
              <a:gdLst>
                <a:gd name="T0" fmla="*/ 18 w 82"/>
                <a:gd name="T1" fmla="*/ 120 h 120"/>
                <a:gd name="T2" fmla="*/ 0 w 82"/>
                <a:gd name="T3" fmla="*/ 26 h 120"/>
                <a:gd name="T4" fmla="*/ 31 w 82"/>
                <a:gd name="T5" fmla="*/ 29 h 120"/>
                <a:gd name="T6" fmla="*/ 49 w 82"/>
                <a:gd name="T7" fmla="*/ 0 h 120"/>
                <a:gd name="T8" fmla="*/ 68 w 82"/>
                <a:gd name="T9" fmla="*/ 10 h 120"/>
                <a:gd name="T10" fmla="*/ 60 w 82"/>
                <a:gd name="T11" fmla="*/ 37 h 120"/>
                <a:gd name="T12" fmla="*/ 82 w 82"/>
                <a:gd name="T13" fmla="*/ 41 h 120"/>
                <a:gd name="T14" fmla="*/ 18 w 82"/>
                <a:gd name="T15" fmla="*/ 120 h 1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120">
                  <a:moveTo>
                    <a:pt x="18" y="120"/>
                  </a:moveTo>
                  <a:cubicBezTo>
                    <a:pt x="18" y="120"/>
                    <a:pt x="3" y="62"/>
                    <a:pt x="0" y="26"/>
                  </a:cubicBezTo>
                  <a:cubicBezTo>
                    <a:pt x="15" y="27"/>
                    <a:pt x="31" y="29"/>
                    <a:pt x="31" y="29"/>
                  </a:cubicBezTo>
                  <a:cubicBezTo>
                    <a:pt x="49" y="0"/>
                    <a:pt x="49" y="0"/>
                    <a:pt x="49" y="0"/>
                  </a:cubicBezTo>
                  <a:cubicBezTo>
                    <a:pt x="68" y="10"/>
                    <a:pt x="68" y="10"/>
                    <a:pt x="68" y="10"/>
                  </a:cubicBezTo>
                  <a:cubicBezTo>
                    <a:pt x="60" y="37"/>
                    <a:pt x="60" y="37"/>
                    <a:pt x="60" y="37"/>
                  </a:cubicBezTo>
                  <a:cubicBezTo>
                    <a:pt x="60" y="37"/>
                    <a:pt x="71" y="38"/>
                    <a:pt x="82" y="41"/>
                  </a:cubicBezTo>
                  <a:cubicBezTo>
                    <a:pt x="71" y="57"/>
                    <a:pt x="37" y="108"/>
                    <a:pt x="18" y="120"/>
                  </a:cubicBezTo>
                  <a:close/>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 name="Freeform 80763">
              <a:extLst>
                <a:ext uri="{FF2B5EF4-FFF2-40B4-BE49-F238E27FC236}">
                  <a16:creationId xmlns:a16="http://schemas.microsoft.com/office/drawing/2014/main" id="{962CAE93-539C-F54F-EB20-0CAE3DF3FBA7}"/>
                </a:ext>
              </a:extLst>
            </p:cNvPr>
            <p:cNvSpPr>
              <a:spLocks/>
            </p:cNvSpPr>
            <p:nvPr/>
          </p:nvSpPr>
          <p:spPr bwMode="auto">
            <a:xfrm>
              <a:off x="6330119" y="7305332"/>
              <a:ext cx="2707348" cy="3086884"/>
            </a:xfrm>
            <a:custGeom>
              <a:avLst/>
              <a:gdLst>
                <a:gd name="T0" fmla="*/ 20 w 82"/>
                <a:gd name="T1" fmla="*/ 2 h 94"/>
                <a:gd name="T2" fmla="*/ 27 w 82"/>
                <a:gd name="T3" fmla="*/ 12 h 94"/>
                <a:gd name="T4" fmla="*/ 51 w 82"/>
                <a:gd name="T5" fmla="*/ 22 h 94"/>
                <a:gd name="T6" fmla="*/ 69 w 82"/>
                <a:gd name="T7" fmla="*/ 12 h 94"/>
                <a:gd name="T8" fmla="*/ 82 w 82"/>
                <a:gd name="T9" fmla="*/ 15 h 94"/>
                <a:gd name="T10" fmla="*/ 18 w 82"/>
                <a:gd name="T11" fmla="*/ 94 h 94"/>
                <a:gd name="T12" fmla="*/ 0 w 82"/>
                <a:gd name="T13" fmla="*/ 0 h 94"/>
                <a:gd name="T14" fmla="*/ 20 w 82"/>
                <a:gd name="T15" fmla="*/ 2 h 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94">
                  <a:moveTo>
                    <a:pt x="20" y="2"/>
                  </a:moveTo>
                  <a:cubicBezTo>
                    <a:pt x="22" y="5"/>
                    <a:pt x="24" y="9"/>
                    <a:pt x="27" y="12"/>
                  </a:cubicBezTo>
                  <a:cubicBezTo>
                    <a:pt x="33" y="18"/>
                    <a:pt x="42" y="23"/>
                    <a:pt x="51" y="22"/>
                  </a:cubicBezTo>
                  <a:cubicBezTo>
                    <a:pt x="58" y="21"/>
                    <a:pt x="65" y="18"/>
                    <a:pt x="69" y="12"/>
                  </a:cubicBezTo>
                  <a:cubicBezTo>
                    <a:pt x="73" y="13"/>
                    <a:pt x="77" y="14"/>
                    <a:pt x="82" y="15"/>
                  </a:cubicBezTo>
                  <a:cubicBezTo>
                    <a:pt x="71" y="31"/>
                    <a:pt x="37" y="82"/>
                    <a:pt x="18" y="94"/>
                  </a:cubicBezTo>
                  <a:cubicBezTo>
                    <a:pt x="18" y="94"/>
                    <a:pt x="3" y="36"/>
                    <a:pt x="0" y="0"/>
                  </a:cubicBezTo>
                  <a:cubicBezTo>
                    <a:pt x="7" y="0"/>
                    <a:pt x="15" y="1"/>
                    <a:pt x="20"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Freeform 80764">
              <a:extLst>
                <a:ext uri="{FF2B5EF4-FFF2-40B4-BE49-F238E27FC236}">
                  <a16:creationId xmlns:a16="http://schemas.microsoft.com/office/drawing/2014/main" id="{54ED95D2-15EF-0998-06A7-3B7D6CF16187}"/>
                </a:ext>
              </a:extLst>
            </p:cNvPr>
            <p:cNvSpPr>
              <a:spLocks/>
            </p:cNvSpPr>
            <p:nvPr/>
          </p:nvSpPr>
          <p:spPr bwMode="auto">
            <a:xfrm>
              <a:off x="6785563" y="10569334"/>
              <a:ext cx="202417" cy="202417"/>
            </a:xfrm>
            <a:custGeom>
              <a:avLst/>
              <a:gdLst>
                <a:gd name="T0" fmla="*/ 3 w 6"/>
                <a:gd name="T1" fmla="*/ 6 h 6"/>
                <a:gd name="T2" fmla="*/ 3 w 6"/>
                <a:gd name="T3" fmla="*/ 6 h 6"/>
                <a:gd name="T4" fmla="*/ 0 w 6"/>
                <a:gd name="T5" fmla="*/ 3 h 6"/>
                <a:gd name="T6" fmla="*/ 3 w 6"/>
                <a:gd name="T7" fmla="*/ 0 h 6"/>
                <a:gd name="T8" fmla="*/ 3 w 6"/>
                <a:gd name="T9" fmla="*/ 0 h 6"/>
                <a:gd name="T10" fmla="*/ 6 w 6"/>
                <a:gd name="T11" fmla="*/ 3 h 6"/>
                <a:gd name="T12" fmla="*/ 3 w 6"/>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6" h="6">
                  <a:moveTo>
                    <a:pt x="3" y="6"/>
                  </a:moveTo>
                  <a:cubicBezTo>
                    <a:pt x="3" y="6"/>
                    <a:pt x="3" y="6"/>
                    <a:pt x="3" y="6"/>
                  </a:cubicBezTo>
                  <a:cubicBezTo>
                    <a:pt x="1" y="6"/>
                    <a:pt x="0" y="4"/>
                    <a:pt x="0" y="3"/>
                  </a:cubicBezTo>
                  <a:cubicBezTo>
                    <a:pt x="0" y="1"/>
                    <a:pt x="1" y="0"/>
                    <a:pt x="3" y="0"/>
                  </a:cubicBezTo>
                  <a:cubicBezTo>
                    <a:pt x="3" y="0"/>
                    <a:pt x="3" y="0"/>
                    <a:pt x="3" y="0"/>
                  </a:cubicBezTo>
                  <a:cubicBezTo>
                    <a:pt x="5" y="0"/>
                    <a:pt x="6" y="1"/>
                    <a:pt x="6" y="3"/>
                  </a:cubicBezTo>
                  <a:cubicBezTo>
                    <a:pt x="6" y="4"/>
                    <a:pt x="5" y="6"/>
                    <a:pt x="3" y="6"/>
                  </a:cubicBezTo>
                  <a:close/>
                </a:path>
              </a:pathLst>
            </a:custGeom>
            <a:solidFill>
              <a:srgbClr val="E3DE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 name="Freeform 80765">
              <a:extLst>
                <a:ext uri="{FF2B5EF4-FFF2-40B4-BE49-F238E27FC236}">
                  <a16:creationId xmlns:a16="http://schemas.microsoft.com/office/drawing/2014/main" id="{401E4730-BA8B-1086-04AF-3C23D095EF28}"/>
                </a:ext>
              </a:extLst>
            </p:cNvPr>
            <p:cNvSpPr>
              <a:spLocks/>
            </p:cNvSpPr>
            <p:nvPr/>
          </p:nvSpPr>
          <p:spPr bwMode="auto">
            <a:xfrm>
              <a:off x="6709655" y="11151287"/>
              <a:ext cx="253022" cy="202417"/>
            </a:xfrm>
            <a:custGeom>
              <a:avLst/>
              <a:gdLst>
                <a:gd name="T0" fmla="*/ 4 w 8"/>
                <a:gd name="T1" fmla="*/ 6 h 6"/>
                <a:gd name="T2" fmla="*/ 4 w 8"/>
                <a:gd name="T3" fmla="*/ 0 h 6"/>
                <a:gd name="T4" fmla="*/ 4 w 8"/>
                <a:gd name="T5" fmla="*/ 6 h 6"/>
              </a:gdLst>
              <a:ahLst/>
              <a:cxnLst>
                <a:cxn ang="0">
                  <a:pos x="T0" y="T1"/>
                </a:cxn>
                <a:cxn ang="0">
                  <a:pos x="T2" y="T3"/>
                </a:cxn>
                <a:cxn ang="0">
                  <a:pos x="T4" y="T5"/>
                </a:cxn>
              </a:cxnLst>
              <a:rect l="0" t="0" r="r" b="b"/>
              <a:pathLst>
                <a:path w="8" h="6">
                  <a:moveTo>
                    <a:pt x="4" y="6"/>
                  </a:moveTo>
                  <a:cubicBezTo>
                    <a:pt x="0" y="6"/>
                    <a:pt x="0" y="0"/>
                    <a:pt x="4" y="0"/>
                  </a:cubicBezTo>
                  <a:cubicBezTo>
                    <a:pt x="8" y="0"/>
                    <a:pt x="8" y="6"/>
                    <a:pt x="4" y="6"/>
                  </a:cubicBezTo>
                  <a:close/>
                </a:path>
              </a:pathLst>
            </a:custGeom>
            <a:solidFill>
              <a:srgbClr val="E3DE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 name="Freeform 80766">
              <a:extLst>
                <a:ext uri="{FF2B5EF4-FFF2-40B4-BE49-F238E27FC236}">
                  <a16:creationId xmlns:a16="http://schemas.microsoft.com/office/drawing/2014/main" id="{55BFB340-A59E-316A-56FA-DDCF2D0D39D2}"/>
                </a:ext>
              </a:extLst>
            </p:cNvPr>
            <p:cNvSpPr>
              <a:spLocks/>
            </p:cNvSpPr>
            <p:nvPr/>
          </p:nvSpPr>
          <p:spPr bwMode="auto">
            <a:xfrm>
              <a:off x="7519328" y="6445054"/>
              <a:ext cx="1062695" cy="910883"/>
            </a:xfrm>
            <a:custGeom>
              <a:avLst/>
              <a:gdLst>
                <a:gd name="T0" fmla="*/ 0 w 32"/>
                <a:gd name="T1" fmla="*/ 21 h 28"/>
                <a:gd name="T2" fmla="*/ 13 w 32"/>
                <a:gd name="T3" fmla="*/ 0 h 28"/>
                <a:gd name="T4" fmla="*/ 32 w 32"/>
                <a:gd name="T5" fmla="*/ 10 h 28"/>
                <a:gd name="T6" fmla="*/ 27 w 32"/>
                <a:gd name="T7" fmla="*/ 28 h 28"/>
                <a:gd name="T8" fmla="*/ 21 w 32"/>
                <a:gd name="T9" fmla="*/ 27 h 28"/>
                <a:gd name="T10" fmla="*/ 0 w 32"/>
                <a:gd name="T11" fmla="*/ 21 h 28"/>
              </a:gdLst>
              <a:ahLst/>
              <a:cxnLst>
                <a:cxn ang="0">
                  <a:pos x="T0" y="T1"/>
                </a:cxn>
                <a:cxn ang="0">
                  <a:pos x="T2" y="T3"/>
                </a:cxn>
                <a:cxn ang="0">
                  <a:pos x="T4" y="T5"/>
                </a:cxn>
                <a:cxn ang="0">
                  <a:pos x="T6" y="T7"/>
                </a:cxn>
                <a:cxn ang="0">
                  <a:pos x="T8" y="T9"/>
                </a:cxn>
                <a:cxn ang="0">
                  <a:pos x="T10" y="T11"/>
                </a:cxn>
              </a:cxnLst>
              <a:rect l="0" t="0" r="r" b="b"/>
              <a:pathLst>
                <a:path w="32" h="28">
                  <a:moveTo>
                    <a:pt x="0" y="21"/>
                  </a:moveTo>
                  <a:cubicBezTo>
                    <a:pt x="13" y="0"/>
                    <a:pt x="13" y="0"/>
                    <a:pt x="13" y="0"/>
                  </a:cubicBezTo>
                  <a:cubicBezTo>
                    <a:pt x="32" y="10"/>
                    <a:pt x="32" y="10"/>
                    <a:pt x="32" y="10"/>
                  </a:cubicBezTo>
                  <a:cubicBezTo>
                    <a:pt x="27" y="28"/>
                    <a:pt x="27" y="28"/>
                    <a:pt x="27" y="28"/>
                  </a:cubicBezTo>
                  <a:cubicBezTo>
                    <a:pt x="25" y="28"/>
                    <a:pt x="23" y="28"/>
                    <a:pt x="21" y="27"/>
                  </a:cubicBezTo>
                  <a:cubicBezTo>
                    <a:pt x="14" y="26"/>
                    <a:pt x="7" y="23"/>
                    <a:pt x="0" y="21"/>
                  </a:cubicBezTo>
                  <a:close/>
                </a:path>
              </a:pathLst>
            </a:custGeom>
            <a:solidFill>
              <a:srgbClr val="F2A6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 name="Freeform 80767">
              <a:extLst>
                <a:ext uri="{FF2B5EF4-FFF2-40B4-BE49-F238E27FC236}">
                  <a16:creationId xmlns:a16="http://schemas.microsoft.com/office/drawing/2014/main" id="{E610A684-413F-B963-D0D3-172B1C049902}"/>
                </a:ext>
              </a:extLst>
            </p:cNvPr>
            <p:cNvSpPr>
              <a:spLocks/>
            </p:cNvSpPr>
            <p:nvPr/>
          </p:nvSpPr>
          <p:spPr bwMode="auto">
            <a:xfrm>
              <a:off x="8885655" y="11100681"/>
              <a:ext cx="1897675" cy="1138604"/>
            </a:xfrm>
            <a:custGeom>
              <a:avLst/>
              <a:gdLst>
                <a:gd name="T0" fmla="*/ 26 w 58"/>
                <a:gd name="T1" fmla="*/ 32 h 35"/>
                <a:gd name="T2" fmla="*/ 26 w 58"/>
                <a:gd name="T3" fmla="*/ 32 h 35"/>
                <a:gd name="T4" fmla="*/ 26 w 58"/>
                <a:gd name="T5" fmla="*/ 32 h 35"/>
                <a:gd name="T6" fmla="*/ 26 w 58"/>
                <a:gd name="T7" fmla="*/ 33 h 35"/>
                <a:gd name="T8" fmla="*/ 29 w 58"/>
                <a:gd name="T9" fmla="*/ 35 h 35"/>
                <a:gd name="T10" fmla="*/ 33 w 58"/>
                <a:gd name="T11" fmla="*/ 34 h 35"/>
                <a:gd name="T12" fmla="*/ 35 w 58"/>
                <a:gd name="T13" fmla="*/ 34 h 35"/>
                <a:gd name="T14" fmla="*/ 38 w 58"/>
                <a:gd name="T15" fmla="*/ 32 h 35"/>
                <a:gd name="T16" fmla="*/ 38 w 58"/>
                <a:gd name="T17" fmla="*/ 30 h 35"/>
                <a:gd name="T18" fmla="*/ 40 w 58"/>
                <a:gd name="T19" fmla="*/ 31 h 35"/>
                <a:gd name="T20" fmla="*/ 43 w 58"/>
                <a:gd name="T21" fmla="*/ 29 h 35"/>
                <a:gd name="T22" fmla="*/ 43 w 58"/>
                <a:gd name="T23" fmla="*/ 26 h 35"/>
                <a:gd name="T24" fmla="*/ 43 w 58"/>
                <a:gd name="T25" fmla="*/ 22 h 35"/>
                <a:gd name="T26" fmla="*/ 47 w 58"/>
                <a:gd name="T27" fmla="*/ 19 h 35"/>
                <a:gd name="T28" fmla="*/ 57 w 58"/>
                <a:gd name="T29" fmla="*/ 8 h 35"/>
                <a:gd name="T30" fmla="*/ 27 w 58"/>
                <a:gd name="T31" fmla="*/ 2 h 35"/>
                <a:gd name="T32" fmla="*/ 20 w 58"/>
                <a:gd name="T33" fmla="*/ 4 h 35"/>
                <a:gd name="T34" fmla="*/ 14 w 58"/>
                <a:gd name="T35" fmla="*/ 6 h 35"/>
                <a:gd name="T36" fmla="*/ 10 w 58"/>
                <a:gd name="T37" fmla="*/ 10 h 35"/>
                <a:gd name="T38" fmla="*/ 6 w 58"/>
                <a:gd name="T39" fmla="*/ 17 h 35"/>
                <a:gd name="T40" fmla="*/ 1 w 58"/>
                <a:gd name="T41" fmla="*/ 29 h 35"/>
                <a:gd name="T42" fmla="*/ 3 w 58"/>
                <a:gd name="T43" fmla="*/ 32 h 35"/>
                <a:gd name="T44" fmla="*/ 8 w 58"/>
                <a:gd name="T45" fmla="*/ 31 h 35"/>
                <a:gd name="T46" fmla="*/ 16 w 58"/>
                <a:gd name="T47" fmla="*/ 15 h 35"/>
                <a:gd name="T48" fmla="*/ 18 w 58"/>
                <a:gd name="T49" fmla="*/ 32 h 35"/>
                <a:gd name="T50" fmla="*/ 18 w 58"/>
                <a:gd name="T51" fmla="*/ 33 h 35"/>
                <a:gd name="T52" fmla="*/ 22 w 58"/>
                <a:gd name="T53" fmla="*/ 35 h 35"/>
                <a:gd name="T54" fmla="*/ 26 w 58"/>
                <a:gd name="T55" fmla="*/ 32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8" h="35">
                  <a:moveTo>
                    <a:pt x="26" y="32"/>
                  </a:moveTo>
                  <a:cubicBezTo>
                    <a:pt x="26" y="32"/>
                    <a:pt x="26" y="32"/>
                    <a:pt x="26" y="32"/>
                  </a:cubicBezTo>
                  <a:cubicBezTo>
                    <a:pt x="26" y="32"/>
                    <a:pt x="26" y="32"/>
                    <a:pt x="26" y="32"/>
                  </a:cubicBezTo>
                  <a:cubicBezTo>
                    <a:pt x="26" y="33"/>
                    <a:pt x="26" y="33"/>
                    <a:pt x="26" y="33"/>
                  </a:cubicBezTo>
                  <a:cubicBezTo>
                    <a:pt x="26" y="34"/>
                    <a:pt x="27" y="35"/>
                    <a:pt x="29" y="35"/>
                  </a:cubicBezTo>
                  <a:cubicBezTo>
                    <a:pt x="31" y="35"/>
                    <a:pt x="32" y="34"/>
                    <a:pt x="33" y="34"/>
                  </a:cubicBezTo>
                  <a:cubicBezTo>
                    <a:pt x="33" y="34"/>
                    <a:pt x="34" y="34"/>
                    <a:pt x="35" y="34"/>
                  </a:cubicBezTo>
                  <a:cubicBezTo>
                    <a:pt x="37" y="34"/>
                    <a:pt x="38" y="33"/>
                    <a:pt x="38" y="32"/>
                  </a:cubicBezTo>
                  <a:cubicBezTo>
                    <a:pt x="38" y="30"/>
                    <a:pt x="38" y="30"/>
                    <a:pt x="38" y="30"/>
                  </a:cubicBezTo>
                  <a:cubicBezTo>
                    <a:pt x="39" y="31"/>
                    <a:pt x="40" y="31"/>
                    <a:pt x="40" y="31"/>
                  </a:cubicBezTo>
                  <a:cubicBezTo>
                    <a:pt x="42" y="31"/>
                    <a:pt x="43" y="30"/>
                    <a:pt x="43" y="29"/>
                  </a:cubicBezTo>
                  <a:cubicBezTo>
                    <a:pt x="43" y="26"/>
                    <a:pt x="43" y="26"/>
                    <a:pt x="43" y="26"/>
                  </a:cubicBezTo>
                  <a:cubicBezTo>
                    <a:pt x="43" y="22"/>
                    <a:pt x="43" y="22"/>
                    <a:pt x="43" y="22"/>
                  </a:cubicBezTo>
                  <a:cubicBezTo>
                    <a:pt x="47" y="19"/>
                    <a:pt x="47" y="19"/>
                    <a:pt x="47" y="19"/>
                  </a:cubicBezTo>
                  <a:cubicBezTo>
                    <a:pt x="50" y="16"/>
                    <a:pt x="58" y="12"/>
                    <a:pt x="57" y="8"/>
                  </a:cubicBezTo>
                  <a:cubicBezTo>
                    <a:pt x="54" y="0"/>
                    <a:pt x="36" y="0"/>
                    <a:pt x="27" y="2"/>
                  </a:cubicBezTo>
                  <a:cubicBezTo>
                    <a:pt x="20" y="4"/>
                    <a:pt x="20" y="4"/>
                    <a:pt x="20" y="4"/>
                  </a:cubicBezTo>
                  <a:cubicBezTo>
                    <a:pt x="14" y="6"/>
                    <a:pt x="14" y="6"/>
                    <a:pt x="14" y="6"/>
                  </a:cubicBezTo>
                  <a:cubicBezTo>
                    <a:pt x="12" y="7"/>
                    <a:pt x="10" y="8"/>
                    <a:pt x="10" y="10"/>
                  </a:cubicBezTo>
                  <a:cubicBezTo>
                    <a:pt x="6" y="17"/>
                    <a:pt x="6" y="17"/>
                    <a:pt x="6" y="17"/>
                  </a:cubicBezTo>
                  <a:cubicBezTo>
                    <a:pt x="1" y="29"/>
                    <a:pt x="1" y="29"/>
                    <a:pt x="1" y="29"/>
                  </a:cubicBezTo>
                  <a:cubicBezTo>
                    <a:pt x="0" y="31"/>
                    <a:pt x="1" y="32"/>
                    <a:pt x="3" y="32"/>
                  </a:cubicBezTo>
                  <a:cubicBezTo>
                    <a:pt x="5" y="33"/>
                    <a:pt x="7" y="32"/>
                    <a:pt x="8" y="31"/>
                  </a:cubicBezTo>
                  <a:cubicBezTo>
                    <a:pt x="16" y="15"/>
                    <a:pt x="16" y="15"/>
                    <a:pt x="16" y="15"/>
                  </a:cubicBezTo>
                  <a:cubicBezTo>
                    <a:pt x="18" y="32"/>
                    <a:pt x="18" y="32"/>
                    <a:pt x="18" y="32"/>
                  </a:cubicBezTo>
                  <a:cubicBezTo>
                    <a:pt x="18" y="33"/>
                    <a:pt x="18" y="33"/>
                    <a:pt x="18" y="33"/>
                  </a:cubicBezTo>
                  <a:cubicBezTo>
                    <a:pt x="18" y="34"/>
                    <a:pt x="20" y="35"/>
                    <a:pt x="22" y="35"/>
                  </a:cubicBezTo>
                  <a:cubicBezTo>
                    <a:pt x="24" y="35"/>
                    <a:pt x="26" y="34"/>
                    <a:pt x="26" y="32"/>
                  </a:cubicBezTo>
                  <a:close/>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 name="Freeform 80768">
              <a:extLst>
                <a:ext uri="{FF2B5EF4-FFF2-40B4-BE49-F238E27FC236}">
                  <a16:creationId xmlns:a16="http://schemas.microsoft.com/office/drawing/2014/main" id="{20862FB9-FDBD-B944-8261-B3AF0FCF0C11}"/>
                </a:ext>
              </a:extLst>
            </p:cNvPr>
            <p:cNvSpPr>
              <a:spLocks/>
            </p:cNvSpPr>
            <p:nvPr/>
          </p:nvSpPr>
          <p:spPr bwMode="auto">
            <a:xfrm>
              <a:off x="5039700" y="10872961"/>
              <a:ext cx="1922977" cy="1189209"/>
            </a:xfrm>
            <a:custGeom>
              <a:avLst/>
              <a:gdLst>
                <a:gd name="T0" fmla="*/ 32 w 58"/>
                <a:gd name="T1" fmla="*/ 33 h 36"/>
                <a:gd name="T2" fmla="*/ 32 w 58"/>
                <a:gd name="T3" fmla="*/ 33 h 36"/>
                <a:gd name="T4" fmla="*/ 32 w 58"/>
                <a:gd name="T5" fmla="*/ 33 h 36"/>
                <a:gd name="T6" fmla="*/ 32 w 58"/>
                <a:gd name="T7" fmla="*/ 34 h 36"/>
                <a:gd name="T8" fmla="*/ 28 w 58"/>
                <a:gd name="T9" fmla="*/ 36 h 36"/>
                <a:gd name="T10" fmla="*/ 25 w 58"/>
                <a:gd name="T11" fmla="*/ 34 h 36"/>
                <a:gd name="T12" fmla="*/ 23 w 58"/>
                <a:gd name="T13" fmla="*/ 35 h 36"/>
                <a:gd name="T14" fmla="*/ 19 w 58"/>
                <a:gd name="T15" fmla="*/ 32 h 36"/>
                <a:gd name="T16" fmla="*/ 19 w 58"/>
                <a:gd name="T17" fmla="*/ 31 h 36"/>
                <a:gd name="T18" fmla="*/ 17 w 58"/>
                <a:gd name="T19" fmla="*/ 32 h 36"/>
                <a:gd name="T20" fmla="*/ 15 w 58"/>
                <a:gd name="T21" fmla="*/ 30 h 36"/>
                <a:gd name="T22" fmla="*/ 15 w 58"/>
                <a:gd name="T23" fmla="*/ 27 h 36"/>
                <a:gd name="T24" fmla="*/ 15 w 58"/>
                <a:gd name="T25" fmla="*/ 23 h 36"/>
                <a:gd name="T26" fmla="*/ 11 w 58"/>
                <a:gd name="T27" fmla="*/ 20 h 36"/>
                <a:gd name="T28" fmla="*/ 1 w 58"/>
                <a:gd name="T29" fmla="*/ 9 h 36"/>
                <a:gd name="T30" fmla="*/ 30 w 58"/>
                <a:gd name="T31" fmla="*/ 2 h 36"/>
                <a:gd name="T32" fmla="*/ 38 w 58"/>
                <a:gd name="T33" fmla="*/ 5 h 36"/>
                <a:gd name="T34" fmla="*/ 44 w 58"/>
                <a:gd name="T35" fmla="*/ 7 h 36"/>
                <a:gd name="T36" fmla="*/ 48 w 58"/>
                <a:gd name="T37" fmla="*/ 11 h 36"/>
                <a:gd name="T38" fmla="*/ 52 w 58"/>
                <a:gd name="T39" fmla="*/ 18 h 36"/>
                <a:gd name="T40" fmla="*/ 57 w 58"/>
                <a:gd name="T41" fmla="*/ 30 h 36"/>
                <a:gd name="T42" fmla="*/ 55 w 58"/>
                <a:gd name="T43" fmla="*/ 33 h 36"/>
                <a:gd name="T44" fmla="*/ 50 w 58"/>
                <a:gd name="T45" fmla="*/ 32 h 36"/>
                <a:gd name="T46" fmla="*/ 42 w 58"/>
                <a:gd name="T47" fmla="*/ 16 h 36"/>
                <a:gd name="T48" fmla="*/ 39 w 58"/>
                <a:gd name="T49" fmla="*/ 32 h 36"/>
                <a:gd name="T50" fmla="*/ 39 w 58"/>
                <a:gd name="T51" fmla="*/ 34 h 36"/>
                <a:gd name="T52" fmla="*/ 36 w 58"/>
                <a:gd name="T53" fmla="*/ 36 h 36"/>
                <a:gd name="T54" fmla="*/ 32 w 58"/>
                <a:gd name="T55" fmla="*/ 33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8" h="36">
                  <a:moveTo>
                    <a:pt x="32" y="33"/>
                  </a:moveTo>
                  <a:cubicBezTo>
                    <a:pt x="32" y="33"/>
                    <a:pt x="32" y="33"/>
                    <a:pt x="32" y="33"/>
                  </a:cubicBezTo>
                  <a:cubicBezTo>
                    <a:pt x="32" y="33"/>
                    <a:pt x="32" y="33"/>
                    <a:pt x="32" y="33"/>
                  </a:cubicBezTo>
                  <a:cubicBezTo>
                    <a:pt x="32" y="34"/>
                    <a:pt x="32" y="34"/>
                    <a:pt x="32" y="34"/>
                  </a:cubicBezTo>
                  <a:cubicBezTo>
                    <a:pt x="32" y="35"/>
                    <a:pt x="30" y="36"/>
                    <a:pt x="28" y="36"/>
                  </a:cubicBezTo>
                  <a:cubicBezTo>
                    <a:pt x="27" y="36"/>
                    <a:pt x="26" y="35"/>
                    <a:pt x="25" y="34"/>
                  </a:cubicBezTo>
                  <a:cubicBezTo>
                    <a:pt x="25" y="35"/>
                    <a:pt x="24" y="35"/>
                    <a:pt x="23" y="35"/>
                  </a:cubicBezTo>
                  <a:cubicBezTo>
                    <a:pt x="21" y="35"/>
                    <a:pt x="19" y="34"/>
                    <a:pt x="19" y="32"/>
                  </a:cubicBezTo>
                  <a:cubicBezTo>
                    <a:pt x="19" y="31"/>
                    <a:pt x="19" y="31"/>
                    <a:pt x="19" y="31"/>
                  </a:cubicBezTo>
                  <a:cubicBezTo>
                    <a:pt x="19" y="32"/>
                    <a:pt x="18" y="32"/>
                    <a:pt x="17" y="32"/>
                  </a:cubicBezTo>
                  <a:cubicBezTo>
                    <a:pt x="16" y="32"/>
                    <a:pt x="15" y="31"/>
                    <a:pt x="15" y="30"/>
                  </a:cubicBezTo>
                  <a:cubicBezTo>
                    <a:pt x="15" y="27"/>
                    <a:pt x="15" y="27"/>
                    <a:pt x="15" y="27"/>
                  </a:cubicBezTo>
                  <a:cubicBezTo>
                    <a:pt x="15" y="23"/>
                    <a:pt x="15" y="23"/>
                    <a:pt x="15" y="23"/>
                  </a:cubicBezTo>
                  <a:cubicBezTo>
                    <a:pt x="11" y="20"/>
                    <a:pt x="11" y="20"/>
                    <a:pt x="11" y="20"/>
                  </a:cubicBezTo>
                  <a:cubicBezTo>
                    <a:pt x="7" y="17"/>
                    <a:pt x="0" y="12"/>
                    <a:pt x="1" y="9"/>
                  </a:cubicBezTo>
                  <a:cubicBezTo>
                    <a:pt x="3" y="1"/>
                    <a:pt x="22" y="0"/>
                    <a:pt x="30" y="2"/>
                  </a:cubicBezTo>
                  <a:cubicBezTo>
                    <a:pt x="38" y="5"/>
                    <a:pt x="38" y="5"/>
                    <a:pt x="38" y="5"/>
                  </a:cubicBezTo>
                  <a:cubicBezTo>
                    <a:pt x="44" y="7"/>
                    <a:pt x="44" y="7"/>
                    <a:pt x="44" y="7"/>
                  </a:cubicBezTo>
                  <a:cubicBezTo>
                    <a:pt x="46" y="8"/>
                    <a:pt x="47" y="9"/>
                    <a:pt x="48" y="11"/>
                  </a:cubicBezTo>
                  <a:cubicBezTo>
                    <a:pt x="52" y="18"/>
                    <a:pt x="52" y="18"/>
                    <a:pt x="52" y="18"/>
                  </a:cubicBezTo>
                  <a:cubicBezTo>
                    <a:pt x="57" y="30"/>
                    <a:pt x="57" y="30"/>
                    <a:pt x="57" y="30"/>
                  </a:cubicBezTo>
                  <a:cubicBezTo>
                    <a:pt x="58" y="32"/>
                    <a:pt x="57" y="33"/>
                    <a:pt x="55" y="33"/>
                  </a:cubicBezTo>
                  <a:cubicBezTo>
                    <a:pt x="53" y="34"/>
                    <a:pt x="51" y="33"/>
                    <a:pt x="50" y="32"/>
                  </a:cubicBezTo>
                  <a:cubicBezTo>
                    <a:pt x="42" y="16"/>
                    <a:pt x="42" y="16"/>
                    <a:pt x="42" y="16"/>
                  </a:cubicBezTo>
                  <a:cubicBezTo>
                    <a:pt x="39" y="32"/>
                    <a:pt x="39" y="32"/>
                    <a:pt x="39" y="32"/>
                  </a:cubicBezTo>
                  <a:cubicBezTo>
                    <a:pt x="39" y="34"/>
                    <a:pt x="39" y="34"/>
                    <a:pt x="39" y="34"/>
                  </a:cubicBezTo>
                  <a:cubicBezTo>
                    <a:pt x="39" y="35"/>
                    <a:pt x="38" y="36"/>
                    <a:pt x="36" y="36"/>
                  </a:cubicBezTo>
                  <a:cubicBezTo>
                    <a:pt x="34" y="36"/>
                    <a:pt x="32" y="35"/>
                    <a:pt x="32" y="33"/>
                  </a:cubicBezTo>
                  <a:close/>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 name="Freeform 80842">
              <a:extLst>
                <a:ext uri="{FF2B5EF4-FFF2-40B4-BE49-F238E27FC236}">
                  <a16:creationId xmlns:a16="http://schemas.microsoft.com/office/drawing/2014/main" id="{A3BE6567-94B1-AA61-380B-696FB908D814}"/>
                </a:ext>
              </a:extLst>
            </p:cNvPr>
            <p:cNvSpPr>
              <a:spLocks noEditPoints="1"/>
            </p:cNvSpPr>
            <p:nvPr/>
          </p:nvSpPr>
          <p:spPr bwMode="auto">
            <a:xfrm>
              <a:off x="10758027" y="9025899"/>
              <a:ext cx="2201302" cy="1847070"/>
            </a:xfrm>
            <a:custGeom>
              <a:avLst/>
              <a:gdLst>
                <a:gd name="T0" fmla="*/ 27 w 67"/>
                <a:gd name="T1" fmla="*/ 35 h 56"/>
                <a:gd name="T2" fmla="*/ 28 w 67"/>
                <a:gd name="T3" fmla="*/ 54 h 56"/>
                <a:gd name="T4" fmla="*/ 33 w 67"/>
                <a:gd name="T5" fmla="*/ 39 h 56"/>
                <a:gd name="T6" fmla="*/ 36 w 67"/>
                <a:gd name="T7" fmla="*/ 43 h 56"/>
                <a:gd name="T8" fmla="*/ 47 w 67"/>
                <a:gd name="T9" fmla="*/ 55 h 56"/>
                <a:gd name="T10" fmla="*/ 44 w 67"/>
                <a:gd name="T11" fmla="*/ 43 h 56"/>
                <a:gd name="T12" fmla="*/ 59 w 67"/>
                <a:gd name="T13" fmla="*/ 54 h 56"/>
                <a:gd name="T14" fmla="*/ 66 w 67"/>
                <a:gd name="T15" fmla="*/ 50 h 56"/>
                <a:gd name="T16" fmla="*/ 67 w 67"/>
                <a:gd name="T17" fmla="*/ 42 h 56"/>
                <a:gd name="T18" fmla="*/ 50 w 67"/>
                <a:gd name="T19" fmla="*/ 33 h 56"/>
                <a:gd name="T20" fmla="*/ 62 w 67"/>
                <a:gd name="T21" fmla="*/ 31 h 56"/>
                <a:gd name="T22" fmla="*/ 47 w 67"/>
                <a:gd name="T23" fmla="*/ 26 h 56"/>
                <a:gd name="T24" fmla="*/ 41 w 67"/>
                <a:gd name="T25" fmla="*/ 25 h 56"/>
                <a:gd name="T26" fmla="*/ 53 w 67"/>
                <a:gd name="T27" fmla="*/ 15 h 56"/>
                <a:gd name="T28" fmla="*/ 36 w 67"/>
                <a:gd name="T29" fmla="*/ 22 h 56"/>
                <a:gd name="T30" fmla="*/ 43 w 67"/>
                <a:gd name="T31" fmla="*/ 6 h 56"/>
                <a:gd name="T32" fmla="*/ 33 w 67"/>
                <a:gd name="T33" fmla="*/ 11 h 56"/>
                <a:gd name="T34" fmla="*/ 40 w 67"/>
                <a:gd name="T35" fmla="*/ 6 h 56"/>
                <a:gd name="T36" fmla="*/ 34 w 67"/>
                <a:gd name="T37" fmla="*/ 1 h 56"/>
                <a:gd name="T38" fmla="*/ 28 w 67"/>
                <a:gd name="T39" fmla="*/ 7 h 56"/>
                <a:gd name="T40" fmla="*/ 27 w 67"/>
                <a:gd name="T41" fmla="*/ 0 h 56"/>
                <a:gd name="T42" fmla="*/ 21 w 67"/>
                <a:gd name="T43" fmla="*/ 16 h 56"/>
                <a:gd name="T44" fmla="*/ 12 w 67"/>
                <a:gd name="T45" fmla="*/ 5 h 56"/>
                <a:gd name="T46" fmla="*/ 14 w 67"/>
                <a:gd name="T47" fmla="*/ 17 h 56"/>
                <a:gd name="T48" fmla="*/ 2 w 67"/>
                <a:gd name="T49" fmla="*/ 28 h 56"/>
                <a:gd name="T50" fmla="*/ 6 w 67"/>
                <a:gd name="T51" fmla="*/ 27 h 56"/>
                <a:gd name="T52" fmla="*/ 5 w 67"/>
                <a:gd name="T53" fmla="*/ 37 h 56"/>
                <a:gd name="T54" fmla="*/ 6 w 67"/>
                <a:gd name="T55" fmla="*/ 39 h 56"/>
                <a:gd name="T56" fmla="*/ 12 w 67"/>
                <a:gd name="T57" fmla="*/ 46 h 56"/>
                <a:gd name="T58" fmla="*/ 16 w 67"/>
                <a:gd name="T59" fmla="*/ 42 h 56"/>
                <a:gd name="T60" fmla="*/ 21 w 67"/>
                <a:gd name="T61" fmla="*/ 33 h 56"/>
                <a:gd name="T62" fmla="*/ 25 w 67"/>
                <a:gd name="T63" fmla="*/ 52 h 56"/>
                <a:gd name="T64" fmla="*/ 35 w 67"/>
                <a:gd name="T65" fmla="*/ 27 h 56"/>
                <a:gd name="T66" fmla="*/ 36 w 67"/>
                <a:gd name="T67" fmla="*/ 26 h 56"/>
                <a:gd name="T68" fmla="*/ 37 w 67"/>
                <a:gd name="T69" fmla="*/ 27 h 56"/>
                <a:gd name="T70" fmla="*/ 38 w 67"/>
                <a:gd name="T71" fmla="*/ 28 h 56"/>
                <a:gd name="T72" fmla="*/ 35 w 67"/>
                <a:gd name="T73" fmla="*/ 28 h 56"/>
                <a:gd name="T74" fmla="*/ 23 w 67"/>
                <a:gd name="T75" fmla="*/ 27 h 56"/>
                <a:gd name="T76" fmla="*/ 25 w 67"/>
                <a:gd name="T77" fmla="*/ 25 h 56"/>
                <a:gd name="T78" fmla="*/ 25 w 67"/>
                <a:gd name="T79" fmla="*/ 3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7" h="56">
                  <a:moveTo>
                    <a:pt x="25" y="52"/>
                  </a:moveTo>
                  <a:cubicBezTo>
                    <a:pt x="26" y="52"/>
                    <a:pt x="24" y="35"/>
                    <a:pt x="27" y="35"/>
                  </a:cubicBezTo>
                  <a:cubicBezTo>
                    <a:pt x="31" y="35"/>
                    <a:pt x="27" y="43"/>
                    <a:pt x="26" y="47"/>
                  </a:cubicBezTo>
                  <a:cubicBezTo>
                    <a:pt x="26" y="50"/>
                    <a:pt x="27" y="53"/>
                    <a:pt x="28" y="54"/>
                  </a:cubicBezTo>
                  <a:cubicBezTo>
                    <a:pt x="30" y="54"/>
                    <a:pt x="34" y="56"/>
                    <a:pt x="35" y="55"/>
                  </a:cubicBezTo>
                  <a:cubicBezTo>
                    <a:pt x="37" y="54"/>
                    <a:pt x="30" y="44"/>
                    <a:pt x="33" y="39"/>
                  </a:cubicBezTo>
                  <a:cubicBezTo>
                    <a:pt x="34" y="37"/>
                    <a:pt x="35" y="37"/>
                    <a:pt x="35" y="37"/>
                  </a:cubicBezTo>
                  <a:cubicBezTo>
                    <a:pt x="36" y="38"/>
                    <a:pt x="36" y="41"/>
                    <a:pt x="36" y="43"/>
                  </a:cubicBezTo>
                  <a:cubicBezTo>
                    <a:pt x="36" y="46"/>
                    <a:pt x="39" y="55"/>
                    <a:pt x="41" y="56"/>
                  </a:cubicBezTo>
                  <a:cubicBezTo>
                    <a:pt x="44" y="56"/>
                    <a:pt x="47" y="55"/>
                    <a:pt x="47" y="55"/>
                  </a:cubicBezTo>
                  <a:cubicBezTo>
                    <a:pt x="47" y="54"/>
                    <a:pt x="40" y="44"/>
                    <a:pt x="41" y="41"/>
                  </a:cubicBezTo>
                  <a:cubicBezTo>
                    <a:pt x="42" y="38"/>
                    <a:pt x="44" y="41"/>
                    <a:pt x="44" y="43"/>
                  </a:cubicBezTo>
                  <a:cubicBezTo>
                    <a:pt x="43" y="44"/>
                    <a:pt x="47" y="53"/>
                    <a:pt x="50" y="55"/>
                  </a:cubicBezTo>
                  <a:cubicBezTo>
                    <a:pt x="51" y="56"/>
                    <a:pt x="56" y="55"/>
                    <a:pt x="59" y="54"/>
                  </a:cubicBezTo>
                  <a:cubicBezTo>
                    <a:pt x="63" y="53"/>
                    <a:pt x="66" y="51"/>
                    <a:pt x="66" y="50"/>
                  </a:cubicBezTo>
                  <a:cubicBezTo>
                    <a:pt x="66" y="50"/>
                    <a:pt x="66" y="50"/>
                    <a:pt x="66" y="50"/>
                  </a:cubicBezTo>
                  <a:cubicBezTo>
                    <a:pt x="67" y="50"/>
                    <a:pt x="67" y="50"/>
                    <a:pt x="67" y="50"/>
                  </a:cubicBezTo>
                  <a:cubicBezTo>
                    <a:pt x="67" y="50"/>
                    <a:pt x="67" y="46"/>
                    <a:pt x="67" y="42"/>
                  </a:cubicBezTo>
                  <a:cubicBezTo>
                    <a:pt x="66" y="39"/>
                    <a:pt x="65" y="34"/>
                    <a:pt x="64" y="33"/>
                  </a:cubicBezTo>
                  <a:cubicBezTo>
                    <a:pt x="61" y="32"/>
                    <a:pt x="51" y="32"/>
                    <a:pt x="50" y="33"/>
                  </a:cubicBezTo>
                  <a:cubicBezTo>
                    <a:pt x="48" y="34"/>
                    <a:pt x="45" y="34"/>
                    <a:pt x="47" y="31"/>
                  </a:cubicBezTo>
                  <a:cubicBezTo>
                    <a:pt x="49" y="29"/>
                    <a:pt x="61" y="31"/>
                    <a:pt x="62" y="31"/>
                  </a:cubicBezTo>
                  <a:cubicBezTo>
                    <a:pt x="63" y="30"/>
                    <a:pt x="62" y="27"/>
                    <a:pt x="60" y="25"/>
                  </a:cubicBezTo>
                  <a:cubicBezTo>
                    <a:pt x="58" y="23"/>
                    <a:pt x="49" y="25"/>
                    <a:pt x="47" y="26"/>
                  </a:cubicBezTo>
                  <a:cubicBezTo>
                    <a:pt x="45" y="27"/>
                    <a:pt x="42" y="28"/>
                    <a:pt x="41" y="28"/>
                  </a:cubicBezTo>
                  <a:cubicBezTo>
                    <a:pt x="40" y="28"/>
                    <a:pt x="40" y="27"/>
                    <a:pt x="41" y="25"/>
                  </a:cubicBezTo>
                  <a:cubicBezTo>
                    <a:pt x="44" y="20"/>
                    <a:pt x="56" y="22"/>
                    <a:pt x="57" y="20"/>
                  </a:cubicBezTo>
                  <a:cubicBezTo>
                    <a:pt x="58" y="19"/>
                    <a:pt x="54" y="16"/>
                    <a:pt x="53" y="15"/>
                  </a:cubicBezTo>
                  <a:cubicBezTo>
                    <a:pt x="51" y="13"/>
                    <a:pt x="48" y="14"/>
                    <a:pt x="45" y="16"/>
                  </a:cubicBezTo>
                  <a:cubicBezTo>
                    <a:pt x="43" y="17"/>
                    <a:pt x="37" y="25"/>
                    <a:pt x="36" y="22"/>
                  </a:cubicBezTo>
                  <a:cubicBezTo>
                    <a:pt x="35" y="18"/>
                    <a:pt x="50" y="13"/>
                    <a:pt x="50" y="12"/>
                  </a:cubicBezTo>
                  <a:cubicBezTo>
                    <a:pt x="50" y="11"/>
                    <a:pt x="47" y="7"/>
                    <a:pt x="43" y="6"/>
                  </a:cubicBezTo>
                  <a:cubicBezTo>
                    <a:pt x="40" y="6"/>
                    <a:pt x="33" y="19"/>
                    <a:pt x="31" y="17"/>
                  </a:cubicBezTo>
                  <a:cubicBezTo>
                    <a:pt x="30" y="15"/>
                    <a:pt x="31" y="13"/>
                    <a:pt x="33" y="11"/>
                  </a:cubicBezTo>
                  <a:cubicBezTo>
                    <a:pt x="34" y="10"/>
                    <a:pt x="36" y="10"/>
                    <a:pt x="37" y="9"/>
                  </a:cubicBezTo>
                  <a:cubicBezTo>
                    <a:pt x="39" y="7"/>
                    <a:pt x="40" y="6"/>
                    <a:pt x="40" y="6"/>
                  </a:cubicBezTo>
                  <a:cubicBezTo>
                    <a:pt x="40" y="5"/>
                    <a:pt x="40" y="4"/>
                    <a:pt x="38" y="3"/>
                  </a:cubicBezTo>
                  <a:cubicBezTo>
                    <a:pt x="37" y="2"/>
                    <a:pt x="35" y="2"/>
                    <a:pt x="34" y="1"/>
                  </a:cubicBezTo>
                  <a:cubicBezTo>
                    <a:pt x="33" y="1"/>
                    <a:pt x="31" y="1"/>
                    <a:pt x="30" y="1"/>
                  </a:cubicBezTo>
                  <a:cubicBezTo>
                    <a:pt x="28" y="4"/>
                    <a:pt x="28" y="7"/>
                    <a:pt x="28" y="7"/>
                  </a:cubicBezTo>
                  <a:cubicBezTo>
                    <a:pt x="27" y="0"/>
                    <a:pt x="27" y="0"/>
                    <a:pt x="27" y="0"/>
                  </a:cubicBezTo>
                  <a:cubicBezTo>
                    <a:pt x="27" y="0"/>
                    <a:pt x="27" y="0"/>
                    <a:pt x="27" y="0"/>
                  </a:cubicBezTo>
                  <a:cubicBezTo>
                    <a:pt x="21" y="0"/>
                    <a:pt x="18" y="0"/>
                    <a:pt x="19" y="7"/>
                  </a:cubicBezTo>
                  <a:cubicBezTo>
                    <a:pt x="20" y="10"/>
                    <a:pt x="22" y="13"/>
                    <a:pt x="21" y="16"/>
                  </a:cubicBezTo>
                  <a:cubicBezTo>
                    <a:pt x="16" y="14"/>
                    <a:pt x="19" y="6"/>
                    <a:pt x="18" y="3"/>
                  </a:cubicBezTo>
                  <a:cubicBezTo>
                    <a:pt x="17" y="2"/>
                    <a:pt x="13" y="2"/>
                    <a:pt x="12" y="5"/>
                  </a:cubicBezTo>
                  <a:cubicBezTo>
                    <a:pt x="11" y="10"/>
                    <a:pt x="12" y="14"/>
                    <a:pt x="14" y="17"/>
                  </a:cubicBezTo>
                  <a:cubicBezTo>
                    <a:pt x="15" y="18"/>
                    <a:pt x="15" y="18"/>
                    <a:pt x="14" y="17"/>
                  </a:cubicBezTo>
                  <a:cubicBezTo>
                    <a:pt x="10" y="17"/>
                    <a:pt x="6" y="18"/>
                    <a:pt x="2" y="22"/>
                  </a:cubicBezTo>
                  <a:cubicBezTo>
                    <a:pt x="0" y="23"/>
                    <a:pt x="1" y="28"/>
                    <a:pt x="2" y="28"/>
                  </a:cubicBezTo>
                  <a:cubicBezTo>
                    <a:pt x="6" y="27"/>
                    <a:pt x="12" y="21"/>
                    <a:pt x="16" y="24"/>
                  </a:cubicBezTo>
                  <a:cubicBezTo>
                    <a:pt x="13" y="27"/>
                    <a:pt x="10" y="26"/>
                    <a:pt x="6" y="27"/>
                  </a:cubicBezTo>
                  <a:cubicBezTo>
                    <a:pt x="0" y="28"/>
                    <a:pt x="1" y="32"/>
                    <a:pt x="4" y="36"/>
                  </a:cubicBezTo>
                  <a:cubicBezTo>
                    <a:pt x="4" y="37"/>
                    <a:pt x="4" y="37"/>
                    <a:pt x="5" y="37"/>
                  </a:cubicBezTo>
                  <a:cubicBezTo>
                    <a:pt x="10" y="34"/>
                    <a:pt x="10" y="34"/>
                    <a:pt x="10" y="34"/>
                  </a:cubicBezTo>
                  <a:cubicBezTo>
                    <a:pt x="10" y="34"/>
                    <a:pt x="8" y="36"/>
                    <a:pt x="6" y="39"/>
                  </a:cubicBezTo>
                  <a:cubicBezTo>
                    <a:pt x="7" y="40"/>
                    <a:pt x="8" y="42"/>
                    <a:pt x="8" y="42"/>
                  </a:cubicBezTo>
                  <a:cubicBezTo>
                    <a:pt x="9" y="43"/>
                    <a:pt x="10" y="45"/>
                    <a:pt x="12" y="46"/>
                  </a:cubicBezTo>
                  <a:cubicBezTo>
                    <a:pt x="13" y="46"/>
                    <a:pt x="14" y="47"/>
                    <a:pt x="15" y="46"/>
                  </a:cubicBezTo>
                  <a:cubicBezTo>
                    <a:pt x="15" y="46"/>
                    <a:pt x="16" y="44"/>
                    <a:pt x="16" y="42"/>
                  </a:cubicBezTo>
                  <a:cubicBezTo>
                    <a:pt x="16" y="40"/>
                    <a:pt x="16" y="39"/>
                    <a:pt x="17" y="38"/>
                  </a:cubicBezTo>
                  <a:cubicBezTo>
                    <a:pt x="17" y="35"/>
                    <a:pt x="19" y="33"/>
                    <a:pt x="21" y="33"/>
                  </a:cubicBezTo>
                  <a:cubicBezTo>
                    <a:pt x="24" y="34"/>
                    <a:pt x="15" y="46"/>
                    <a:pt x="17" y="49"/>
                  </a:cubicBezTo>
                  <a:cubicBezTo>
                    <a:pt x="19" y="52"/>
                    <a:pt x="24" y="53"/>
                    <a:pt x="25" y="52"/>
                  </a:cubicBezTo>
                  <a:close/>
                  <a:moveTo>
                    <a:pt x="35" y="28"/>
                  </a:moveTo>
                  <a:cubicBezTo>
                    <a:pt x="35" y="28"/>
                    <a:pt x="35" y="28"/>
                    <a:pt x="35" y="27"/>
                  </a:cubicBezTo>
                  <a:cubicBezTo>
                    <a:pt x="35" y="27"/>
                    <a:pt x="35" y="27"/>
                    <a:pt x="35" y="27"/>
                  </a:cubicBezTo>
                  <a:cubicBezTo>
                    <a:pt x="35" y="27"/>
                    <a:pt x="36" y="26"/>
                    <a:pt x="36" y="26"/>
                  </a:cubicBezTo>
                  <a:cubicBezTo>
                    <a:pt x="36" y="26"/>
                    <a:pt x="36" y="26"/>
                    <a:pt x="36" y="26"/>
                  </a:cubicBezTo>
                  <a:cubicBezTo>
                    <a:pt x="37" y="26"/>
                    <a:pt x="37" y="27"/>
                    <a:pt x="37" y="27"/>
                  </a:cubicBezTo>
                  <a:cubicBezTo>
                    <a:pt x="37" y="27"/>
                    <a:pt x="38" y="27"/>
                    <a:pt x="38" y="27"/>
                  </a:cubicBezTo>
                  <a:cubicBezTo>
                    <a:pt x="38" y="27"/>
                    <a:pt x="38" y="28"/>
                    <a:pt x="38" y="28"/>
                  </a:cubicBezTo>
                  <a:cubicBezTo>
                    <a:pt x="38" y="29"/>
                    <a:pt x="37" y="29"/>
                    <a:pt x="36" y="29"/>
                  </a:cubicBezTo>
                  <a:cubicBezTo>
                    <a:pt x="36" y="28"/>
                    <a:pt x="35" y="28"/>
                    <a:pt x="35" y="28"/>
                  </a:cubicBezTo>
                  <a:close/>
                  <a:moveTo>
                    <a:pt x="24" y="29"/>
                  </a:moveTo>
                  <a:cubicBezTo>
                    <a:pt x="23" y="29"/>
                    <a:pt x="23" y="28"/>
                    <a:pt x="23" y="27"/>
                  </a:cubicBezTo>
                  <a:cubicBezTo>
                    <a:pt x="23" y="27"/>
                    <a:pt x="23" y="27"/>
                    <a:pt x="23" y="26"/>
                  </a:cubicBezTo>
                  <a:cubicBezTo>
                    <a:pt x="24" y="26"/>
                    <a:pt x="24" y="25"/>
                    <a:pt x="25" y="25"/>
                  </a:cubicBezTo>
                  <a:cubicBezTo>
                    <a:pt x="27" y="25"/>
                    <a:pt x="31" y="27"/>
                    <a:pt x="32" y="30"/>
                  </a:cubicBezTo>
                  <a:cubicBezTo>
                    <a:pt x="33" y="32"/>
                    <a:pt x="26" y="31"/>
                    <a:pt x="25" y="30"/>
                  </a:cubicBezTo>
                  <a:cubicBezTo>
                    <a:pt x="24" y="30"/>
                    <a:pt x="24" y="29"/>
                    <a:pt x="24" y="29"/>
                  </a:cubicBezTo>
                  <a:close/>
                </a:path>
              </a:pathLst>
            </a:custGeom>
            <a:solidFill>
              <a:srgbClr val="0B5B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 name="Freeform 80843">
              <a:extLst>
                <a:ext uri="{FF2B5EF4-FFF2-40B4-BE49-F238E27FC236}">
                  <a16:creationId xmlns:a16="http://schemas.microsoft.com/office/drawing/2014/main" id="{43AA5E32-89E4-93A8-930F-28BA30EE1616}"/>
                </a:ext>
              </a:extLst>
            </p:cNvPr>
            <p:cNvSpPr>
              <a:spLocks/>
            </p:cNvSpPr>
            <p:nvPr/>
          </p:nvSpPr>
          <p:spPr bwMode="auto">
            <a:xfrm>
              <a:off x="12023143" y="10063292"/>
              <a:ext cx="708466" cy="531348"/>
            </a:xfrm>
            <a:custGeom>
              <a:avLst/>
              <a:gdLst>
                <a:gd name="T0" fmla="*/ 0 w 22"/>
                <a:gd name="T1" fmla="*/ 1 h 16"/>
                <a:gd name="T2" fmla="*/ 0 w 22"/>
                <a:gd name="T3" fmla="*/ 1 h 16"/>
                <a:gd name="T4" fmla="*/ 2 w 22"/>
                <a:gd name="T5" fmla="*/ 3 h 16"/>
                <a:gd name="T6" fmla="*/ 4 w 22"/>
                <a:gd name="T7" fmla="*/ 3 h 16"/>
                <a:gd name="T8" fmla="*/ 4 w 22"/>
                <a:gd name="T9" fmla="*/ 3 h 16"/>
                <a:gd name="T10" fmla="*/ 5 w 22"/>
                <a:gd name="T11" fmla="*/ 3 h 16"/>
                <a:gd name="T12" fmla="*/ 5 w 22"/>
                <a:gd name="T13" fmla="*/ 3 h 16"/>
                <a:gd name="T14" fmla="*/ 9 w 22"/>
                <a:gd name="T15" fmla="*/ 6 h 16"/>
                <a:gd name="T16" fmla="*/ 12 w 22"/>
                <a:gd name="T17" fmla="*/ 8 h 16"/>
                <a:gd name="T18" fmla="*/ 12 w 22"/>
                <a:gd name="T19" fmla="*/ 8 h 16"/>
                <a:gd name="T20" fmla="*/ 12 w 22"/>
                <a:gd name="T21" fmla="*/ 8 h 16"/>
                <a:gd name="T22" fmla="*/ 12 w 22"/>
                <a:gd name="T23" fmla="*/ 8 h 16"/>
                <a:gd name="T24" fmla="*/ 13 w 22"/>
                <a:gd name="T25" fmla="*/ 8 h 16"/>
                <a:gd name="T26" fmla="*/ 13 w 22"/>
                <a:gd name="T27" fmla="*/ 9 h 16"/>
                <a:gd name="T28" fmla="*/ 16 w 22"/>
                <a:gd name="T29" fmla="*/ 10 h 16"/>
                <a:gd name="T30" fmla="*/ 16 w 22"/>
                <a:gd name="T31" fmla="*/ 10 h 16"/>
                <a:gd name="T32" fmla="*/ 16 w 22"/>
                <a:gd name="T33" fmla="*/ 10 h 16"/>
                <a:gd name="T34" fmla="*/ 17 w 22"/>
                <a:gd name="T35" fmla="*/ 11 h 16"/>
                <a:gd name="T36" fmla="*/ 17 w 22"/>
                <a:gd name="T37" fmla="*/ 11 h 16"/>
                <a:gd name="T38" fmla="*/ 17 w 22"/>
                <a:gd name="T39" fmla="*/ 11 h 16"/>
                <a:gd name="T40" fmla="*/ 17 w 22"/>
                <a:gd name="T41" fmla="*/ 11 h 16"/>
                <a:gd name="T42" fmla="*/ 18 w 22"/>
                <a:gd name="T43" fmla="*/ 12 h 16"/>
                <a:gd name="T44" fmla="*/ 19 w 22"/>
                <a:gd name="T45" fmla="*/ 13 h 16"/>
                <a:gd name="T46" fmla="*/ 20 w 22"/>
                <a:gd name="T47" fmla="*/ 14 h 16"/>
                <a:gd name="T48" fmla="*/ 21 w 22"/>
                <a:gd name="T49" fmla="*/ 16 h 16"/>
                <a:gd name="T50" fmla="*/ 22 w 22"/>
                <a:gd name="T51" fmla="*/ 16 h 16"/>
                <a:gd name="T52" fmla="*/ 21 w 22"/>
                <a:gd name="T53" fmla="*/ 15 h 16"/>
                <a:gd name="T54" fmla="*/ 21 w 22"/>
                <a:gd name="T55" fmla="*/ 14 h 16"/>
                <a:gd name="T56" fmla="*/ 19 w 22"/>
                <a:gd name="T57" fmla="*/ 12 h 16"/>
                <a:gd name="T58" fmla="*/ 18 w 22"/>
                <a:gd name="T59" fmla="*/ 11 h 16"/>
                <a:gd name="T60" fmla="*/ 17 w 22"/>
                <a:gd name="T61" fmla="*/ 9 h 16"/>
                <a:gd name="T62" fmla="*/ 17 w 22"/>
                <a:gd name="T63" fmla="*/ 9 h 16"/>
                <a:gd name="T64" fmla="*/ 16 w 22"/>
                <a:gd name="T65" fmla="*/ 9 h 16"/>
                <a:gd name="T66" fmla="*/ 16 w 22"/>
                <a:gd name="T67" fmla="*/ 9 h 16"/>
                <a:gd name="T68" fmla="*/ 16 w 22"/>
                <a:gd name="T69" fmla="*/ 9 h 16"/>
                <a:gd name="T70" fmla="*/ 16 w 22"/>
                <a:gd name="T71" fmla="*/ 9 h 16"/>
                <a:gd name="T72" fmla="*/ 14 w 22"/>
                <a:gd name="T73" fmla="*/ 8 h 16"/>
                <a:gd name="T74" fmla="*/ 13 w 22"/>
                <a:gd name="T75" fmla="*/ 8 h 16"/>
                <a:gd name="T76" fmla="*/ 13 w 22"/>
                <a:gd name="T77" fmla="*/ 8 h 16"/>
                <a:gd name="T78" fmla="*/ 13 w 22"/>
                <a:gd name="T79" fmla="*/ 8 h 16"/>
                <a:gd name="T80" fmla="*/ 13 w 22"/>
                <a:gd name="T81" fmla="*/ 7 h 16"/>
                <a:gd name="T82" fmla="*/ 13 w 22"/>
                <a:gd name="T83" fmla="*/ 7 h 16"/>
                <a:gd name="T84" fmla="*/ 12 w 22"/>
                <a:gd name="T85" fmla="*/ 7 h 16"/>
                <a:gd name="T86" fmla="*/ 11 w 22"/>
                <a:gd name="T87" fmla="*/ 6 h 16"/>
                <a:gd name="T88" fmla="*/ 8 w 22"/>
                <a:gd name="T89" fmla="*/ 5 h 16"/>
                <a:gd name="T90" fmla="*/ 6 w 22"/>
                <a:gd name="T91" fmla="*/ 3 h 16"/>
                <a:gd name="T92" fmla="*/ 5 w 22"/>
                <a:gd name="T93" fmla="*/ 2 h 16"/>
                <a:gd name="T94" fmla="*/ 4 w 22"/>
                <a:gd name="T95" fmla="*/ 2 h 16"/>
                <a:gd name="T96" fmla="*/ 4 w 22"/>
                <a:gd name="T97" fmla="*/ 2 h 16"/>
                <a:gd name="T98" fmla="*/ 4 w 22"/>
                <a:gd name="T99" fmla="*/ 2 h 16"/>
                <a:gd name="T100" fmla="*/ 3 w 22"/>
                <a:gd name="T101" fmla="*/ 2 h 16"/>
                <a:gd name="T102" fmla="*/ 1 w 22"/>
                <a:gd name="T103" fmla="*/ 1 h 16"/>
                <a:gd name="T104" fmla="*/ 0 w 22"/>
                <a:gd name="T105" fmla="*/ 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2" h="16">
                  <a:moveTo>
                    <a:pt x="0" y="0"/>
                  </a:moveTo>
                  <a:cubicBezTo>
                    <a:pt x="0" y="0"/>
                    <a:pt x="0" y="0"/>
                    <a:pt x="0" y="1"/>
                  </a:cubicBezTo>
                  <a:cubicBezTo>
                    <a:pt x="0" y="1"/>
                    <a:pt x="0" y="1"/>
                    <a:pt x="0" y="1"/>
                  </a:cubicBezTo>
                  <a:cubicBezTo>
                    <a:pt x="0" y="1"/>
                    <a:pt x="0" y="1"/>
                    <a:pt x="0" y="1"/>
                  </a:cubicBezTo>
                  <a:cubicBezTo>
                    <a:pt x="1" y="2"/>
                    <a:pt x="1" y="2"/>
                    <a:pt x="1" y="2"/>
                  </a:cubicBezTo>
                  <a:cubicBezTo>
                    <a:pt x="2" y="2"/>
                    <a:pt x="2" y="3"/>
                    <a:pt x="2" y="3"/>
                  </a:cubicBezTo>
                  <a:cubicBezTo>
                    <a:pt x="3" y="3"/>
                    <a:pt x="3" y="3"/>
                    <a:pt x="3" y="3"/>
                  </a:cubicBezTo>
                  <a:cubicBezTo>
                    <a:pt x="3" y="3"/>
                    <a:pt x="4" y="3"/>
                    <a:pt x="4" y="3"/>
                  </a:cubicBezTo>
                  <a:cubicBezTo>
                    <a:pt x="4" y="3"/>
                    <a:pt x="4" y="3"/>
                    <a:pt x="4" y="3"/>
                  </a:cubicBezTo>
                  <a:cubicBezTo>
                    <a:pt x="4" y="3"/>
                    <a:pt x="4" y="3"/>
                    <a:pt x="4" y="3"/>
                  </a:cubicBezTo>
                  <a:cubicBezTo>
                    <a:pt x="4" y="3"/>
                    <a:pt x="4" y="3"/>
                    <a:pt x="4" y="3"/>
                  </a:cubicBezTo>
                  <a:cubicBezTo>
                    <a:pt x="5" y="3"/>
                    <a:pt x="5" y="3"/>
                    <a:pt x="5" y="3"/>
                  </a:cubicBezTo>
                  <a:cubicBezTo>
                    <a:pt x="5" y="3"/>
                    <a:pt x="5" y="3"/>
                    <a:pt x="5" y="3"/>
                  </a:cubicBezTo>
                  <a:cubicBezTo>
                    <a:pt x="5" y="3"/>
                    <a:pt x="5" y="3"/>
                    <a:pt x="5" y="3"/>
                  </a:cubicBezTo>
                  <a:cubicBezTo>
                    <a:pt x="6" y="4"/>
                    <a:pt x="6" y="4"/>
                    <a:pt x="7" y="4"/>
                  </a:cubicBezTo>
                  <a:cubicBezTo>
                    <a:pt x="8" y="5"/>
                    <a:pt x="9" y="5"/>
                    <a:pt x="9" y="6"/>
                  </a:cubicBezTo>
                  <a:cubicBezTo>
                    <a:pt x="10" y="6"/>
                    <a:pt x="11" y="7"/>
                    <a:pt x="11" y="7"/>
                  </a:cubicBezTo>
                  <a:cubicBezTo>
                    <a:pt x="11"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3" y="8"/>
                    <a:pt x="13" y="8"/>
                    <a:pt x="13" y="8"/>
                  </a:cubicBezTo>
                  <a:cubicBezTo>
                    <a:pt x="13" y="8"/>
                    <a:pt x="13" y="8"/>
                    <a:pt x="13" y="8"/>
                  </a:cubicBezTo>
                  <a:cubicBezTo>
                    <a:pt x="13" y="9"/>
                    <a:pt x="13" y="9"/>
                    <a:pt x="13" y="9"/>
                  </a:cubicBezTo>
                  <a:cubicBezTo>
                    <a:pt x="13" y="9"/>
                    <a:pt x="13" y="9"/>
                    <a:pt x="14" y="9"/>
                  </a:cubicBezTo>
                  <a:cubicBezTo>
                    <a:pt x="14" y="9"/>
                    <a:pt x="15" y="9"/>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7" y="11"/>
                    <a:pt x="17" y="11"/>
                    <a:pt x="17" y="11"/>
                  </a:cubicBezTo>
                  <a:cubicBezTo>
                    <a:pt x="17" y="11"/>
                    <a:pt x="17" y="11"/>
                    <a:pt x="17" y="11"/>
                  </a:cubicBezTo>
                  <a:cubicBezTo>
                    <a:pt x="17" y="11"/>
                    <a:pt x="17" y="11"/>
                    <a:pt x="17" y="11"/>
                  </a:cubicBezTo>
                  <a:cubicBezTo>
                    <a:pt x="17" y="11"/>
                    <a:pt x="17" y="11"/>
                    <a:pt x="17" y="11"/>
                  </a:cubicBezTo>
                  <a:cubicBezTo>
                    <a:pt x="17" y="11"/>
                    <a:pt x="17" y="11"/>
                    <a:pt x="17" y="11"/>
                  </a:cubicBezTo>
                  <a:cubicBezTo>
                    <a:pt x="17" y="11"/>
                    <a:pt x="17" y="11"/>
                    <a:pt x="17" y="11"/>
                  </a:cubicBezTo>
                  <a:cubicBezTo>
                    <a:pt x="17" y="11"/>
                    <a:pt x="17" y="11"/>
                    <a:pt x="17" y="11"/>
                  </a:cubicBezTo>
                  <a:cubicBezTo>
                    <a:pt x="17" y="11"/>
                    <a:pt x="17" y="11"/>
                    <a:pt x="17" y="11"/>
                  </a:cubicBezTo>
                  <a:cubicBezTo>
                    <a:pt x="17" y="11"/>
                    <a:pt x="17" y="11"/>
                    <a:pt x="17" y="11"/>
                  </a:cubicBezTo>
                  <a:cubicBezTo>
                    <a:pt x="18" y="12"/>
                    <a:pt x="18" y="12"/>
                    <a:pt x="18" y="12"/>
                  </a:cubicBezTo>
                  <a:cubicBezTo>
                    <a:pt x="18" y="12"/>
                    <a:pt x="18" y="12"/>
                    <a:pt x="18" y="12"/>
                  </a:cubicBezTo>
                  <a:cubicBezTo>
                    <a:pt x="18" y="12"/>
                    <a:pt x="18" y="12"/>
                    <a:pt x="19" y="13"/>
                  </a:cubicBezTo>
                  <a:cubicBezTo>
                    <a:pt x="19" y="13"/>
                    <a:pt x="19" y="13"/>
                    <a:pt x="19" y="13"/>
                  </a:cubicBezTo>
                  <a:cubicBezTo>
                    <a:pt x="19" y="13"/>
                    <a:pt x="20" y="14"/>
                    <a:pt x="20" y="14"/>
                  </a:cubicBezTo>
                  <a:cubicBezTo>
                    <a:pt x="20" y="15"/>
                    <a:pt x="21" y="15"/>
                    <a:pt x="21" y="15"/>
                  </a:cubicBezTo>
                  <a:cubicBezTo>
                    <a:pt x="21" y="16"/>
                    <a:pt x="21" y="16"/>
                    <a:pt x="21" y="16"/>
                  </a:cubicBezTo>
                  <a:cubicBezTo>
                    <a:pt x="21" y="16"/>
                    <a:pt x="22" y="16"/>
                    <a:pt x="22" y="16"/>
                  </a:cubicBezTo>
                  <a:cubicBezTo>
                    <a:pt x="22" y="16"/>
                    <a:pt x="22" y="16"/>
                    <a:pt x="22" y="16"/>
                  </a:cubicBezTo>
                  <a:cubicBezTo>
                    <a:pt x="22" y="16"/>
                    <a:pt x="22" y="16"/>
                    <a:pt x="22" y="16"/>
                  </a:cubicBezTo>
                  <a:cubicBezTo>
                    <a:pt x="21" y="16"/>
                    <a:pt x="21" y="15"/>
                    <a:pt x="21" y="15"/>
                  </a:cubicBezTo>
                  <a:cubicBezTo>
                    <a:pt x="21" y="15"/>
                    <a:pt x="21" y="15"/>
                    <a:pt x="21" y="15"/>
                  </a:cubicBezTo>
                  <a:cubicBezTo>
                    <a:pt x="21" y="14"/>
                    <a:pt x="21" y="14"/>
                    <a:pt x="21" y="14"/>
                  </a:cubicBezTo>
                  <a:cubicBezTo>
                    <a:pt x="20" y="13"/>
                    <a:pt x="20" y="13"/>
                    <a:pt x="20" y="12"/>
                  </a:cubicBezTo>
                  <a:cubicBezTo>
                    <a:pt x="20" y="12"/>
                    <a:pt x="19" y="12"/>
                    <a:pt x="19" y="12"/>
                  </a:cubicBezTo>
                  <a:cubicBezTo>
                    <a:pt x="19" y="12"/>
                    <a:pt x="19" y="12"/>
                    <a:pt x="19" y="11"/>
                  </a:cubicBezTo>
                  <a:cubicBezTo>
                    <a:pt x="19" y="11"/>
                    <a:pt x="19" y="11"/>
                    <a:pt x="18" y="11"/>
                  </a:cubicBezTo>
                  <a:cubicBezTo>
                    <a:pt x="18" y="10"/>
                    <a:pt x="18" y="10"/>
                    <a:pt x="17" y="10"/>
                  </a:cubicBezTo>
                  <a:cubicBezTo>
                    <a:pt x="17" y="10"/>
                    <a:pt x="17" y="10"/>
                    <a:pt x="17" y="9"/>
                  </a:cubicBezTo>
                  <a:cubicBezTo>
                    <a:pt x="17" y="9"/>
                    <a:pt x="17" y="9"/>
                    <a:pt x="17" y="9"/>
                  </a:cubicBezTo>
                  <a:cubicBezTo>
                    <a:pt x="17" y="9"/>
                    <a:pt x="17" y="9"/>
                    <a:pt x="17"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5" y="8"/>
                    <a:pt x="15" y="8"/>
                  </a:cubicBezTo>
                  <a:cubicBezTo>
                    <a:pt x="15" y="8"/>
                    <a:pt x="14" y="8"/>
                    <a:pt x="14" y="8"/>
                  </a:cubicBezTo>
                  <a:cubicBezTo>
                    <a:pt x="14" y="8"/>
                    <a:pt x="14"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7"/>
                    <a:pt x="13" y="7"/>
                    <a:pt x="13" y="7"/>
                  </a:cubicBezTo>
                  <a:cubicBezTo>
                    <a:pt x="13" y="7"/>
                    <a:pt x="13" y="7"/>
                    <a:pt x="13" y="7"/>
                  </a:cubicBezTo>
                  <a:cubicBezTo>
                    <a:pt x="13" y="7"/>
                    <a:pt x="13" y="7"/>
                    <a:pt x="13" y="7"/>
                  </a:cubicBezTo>
                  <a:cubicBezTo>
                    <a:pt x="13" y="7"/>
                    <a:pt x="13" y="7"/>
                    <a:pt x="13" y="7"/>
                  </a:cubicBezTo>
                  <a:cubicBezTo>
                    <a:pt x="12" y="7"/>
                    <a:pt x="12" y="7"/>
                    <a:pt x="12" y="7"/>
                  </a:cubicBezTo>
                  <a:cubicBezTo>
                    <a:pt x="12" y="7"/>
                    <a:pt x="12" y="7"/>
                    <a:pt x="12" y="7"/>
                  </a:cubicBezTo>
                  <a:cubicBezTo>
                    <a:pt x="11" y="7"/>
                    <a:pt x="11" y="7"/>
                    <a:pt x="11" y="7"/>
                  </a:cubicBezTo>
                  <a:cubicBezTo>
                    <a:pt x="11" y="7"/>
                    <a:pt x="11" y="6"/>
                    <a:pt x="11" y="6"/>
                  </a:cubicBezTo>
                  <a:cubicBezTo>
                    <a:pt x="10" y="6"/>
                    <a:pt x="10" y="6"/>
                    <a:pt x="10" y="6"/>
                  </a:cubicBezTo>
                  <a:cubicBezTo>
                    <a:pt x="9" y="5"/>
                    <a:pt x="9" y="5"/>
                    <a:pt x="8" y="5"/>
                  </a:cubicBezTo>
                  <a:cubicBezTo>
                    <a:pt x="8" y="5"/>
                    <a:pt x="8" y="4"/>
                    <a:pt x="8" y="4"/>
                  </a:cubicBezTo>
                  <a:cubicBezTo>
                    <a:pt x="7" y="3"/>
                    <a:pt x="6" y="3"/>
                    <a:pt x="6" y="3"/>
                  </a:cubicBezTo>
                  <a:cubicBezTo>
                    <a:pt x="5" y="2"/>
                    <a:pt x="5" y="2"/>
                    <a:pt x="5" y="2"/>
                  </a:cubicBezTo>
                  <a:cubicBezTo>
                    <a:pt x="5" y="2"/>
                    <a:pt x="5" y="2"/>
                    <a:pt x="5" y="2"/>
                  </a:cubicBezTo>
                  <a:cubicBezTo>
                    <a:pt x="5" y="2"/>
                    <a:pt x="5" y="2"/>
                    <a:pt x="5"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3" y="2"/>
                  </a:cubicBezTo>
                  <a:cubicBezTo>
                    <a:pt x="3" y="2"/>
                    <a:pt x="2" y="2"/>
                    <a:pt x="2" y="2"/>
                  </a:cubicBezTo>
                  <a:cubicBezTo>
                    <a:pt x="1" y="1"/>
                    <a:pt x="1" y="1"/>
                    <a:pt x="1" y="1"/>
                  </a:cubicBezTo>
                  <a:cubicBezTo>
                    <a:pt x="0" y="1"/>
                    <a:pt x="0" y="1"/>
                    <a:pt x="0" y="1"/>
                  </a:cubicBezTo>
                  <a:cubicBezTo>
                    <a:pt x="0" y="1"/>
                    <a:pt x="0" y="1"/>
                    <a:pt x="0" y="1"/>
                  </a:cubicBezTo>
                  <a:cubicBezTo>
                    <a:pt x="0" y="0"/>
                    <a:pt x="0" y="0"/>
                    <a:pt x="0" y="0"/>
                  </a:cubicBezTo>
                  <a:close/>
                </a:path>
              </a:pathLst>
            </a:custGeom>
            <a:solidFill>
              <a:srgbClr val="106C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 name="Freeform 80844">
              <a:extLst>
                <a:ext uri="{FF2B5EF4-FFF2-40B4-BE49-F238E27FC236}">
                  <a16:creationId xmlns:a16="http://schemas.microsoft.com/office/drawing/2014/main" id="{33BFB93E-8815-E28E-89F0-7024AF24F9BC}"/>
                </a:ext>
              </a:extLst>
            </p:cNvPr>
            <p:cNvSpPr>
              <a:spLocks/>
            </p:cNvSpPr>
            <p:nvPr/>
          </p:nvSpPr>
          <p:spPr bwMode="auto">
            <a:xfrm>
              <a:off x="11542397" y="9278921"/>
              <a:ext cx="202417" cy="404838"/>
            </a:xfrm>
            <a:custGeom>
              <a:avLst/>
              <a:gdLst>
                <a:gd name="T0" fmla="*/ 0 w 6"/>
                <a:gd name="T1" fmla="*/ 12 h 12"/>
                <a:gd name="T2" fmla="*/ 1 w 6"/>
                <a:gd name="T3" fmla="*/ 12 h 12"/>
                <a:gd name="T4" fmla="*/ 2 w 6"/>
                <a:gd name="T5" fmla="*/ 9 h 12"/>
                <a:gd name="T6" fmla="*/ 2 w 6"/>
                <a:gd name="T7" fmla="*/ 8 h 12"/>
                <a:gd name="T8" fmla="*/ 2 w 6"/>
                <a:gd name="T9" fmla="*/ 8 h 12"/>
                <a:gd name="T10" fmla="*/ 2 w 6"/>
                <a:gd name="T11" fmla="*/ 8 h 12"/>
                <a:gd name="T12" fmla="*/ 2 w 6"/>
                <a:gd name="T13" fmla="*/ 8 h 12"/>
                <a:gd name="T14" fmla="*/ 2 w 6"/>
                <a:gd name="T15" fmla="*/ 8 h 12"/>
                <a:gd name="T16" fmla="*/ 3 w 6"/>
                <a:gd name="T17" fmla="*/ 6 h 12"/>
                <a:gd name="T18" fmla="*/ 3 w 6"/>
                <a:gd name="T19" fmla="*/ 5 h 12"/>
                <a:gd name="T20" fmla="*/ 4 w 6"/>
                <a:gd name="T21" fmla="*/ 3 h 12"/>
                <a:gd name="T22" fmla="*/ 4 w 6"/>
                <a:gd name="T23" fmla="*/ 3 h 12"/>
                <a:gd name="T24" fmla="*/ 4 w 6"/>
                <a:gd name="T25" fmla="*/ 3 h 12"/>
                <a:gd name="T26" fmla="*/ 4 w 6"/>
                <a:gd name="T27" fmla="*/ 3 h 12"/>
                <a:gd name="T28" fmla="*/ 4 w 6"/>
                <a:gd name="T29" fmla="*/ 3 h 12"/>
                <a:gd name="T30" fmla="*/ 4 w 6"/>
                <a:gd name="T31" fmla="*/ 3 h 12"/>
                <a:gd name="T32" fmla="*/ 5 w 6"/>
                <a:gd name="T33" fmla="*/ 2 h 12"/>
                <a:gd name="T34" fmla="*/ 5 w 6"/>
                <a:gd name="T35" fmla="*/ 2 h 12"/>
                <a:gd name="T36" fmla="*/ 6 w 6"/>
                <a:gd name="T37" fmla="*/ 0 h 12"/>
                <a:gd name="T38" fmla="*/ 6 w 6"/>
                <a:gd name="T39" fmla="*/ 0 h 12"/>
                <a:gd name="T40" fmla="*/ 5 w 6"/>
                <a:gd name="T41" fmla="*/ 0 h 12"/>
                <a:gd name="T42" fmla="*/ 4 w 6"/>
                <a:gd name="T43" fmla="*/ 1 h 12"/>
                <a:gd name="T44" fmla="*/ 4 w 6"/>
                <a:gd name="T45" fmla="*/ 1 h 12"/>
                <a:gd name="T46" fmla="*/ 3 w 6"/>
                <a:gd name="T47" fmla="*/ 2 h 12"/>
                <a:gd name="T48" fmla="*/ 3 w 6"/>
                <a:gd name="T49" fmla="*/ 2 h 12"/>
                <a:gd name="T50" fmla="*/ 3 w 6"/>
                <a:gd name="T51" fmla="*/ 2 h 12"/>
                <a:gd name="T52" fmla="*/ 3 w 6"/>
                <a:gd name="T53" fmla="*/ 2 h 12"/>
                <a:gd name="T54" fmla="*/ 3 w 6"/>
                <a:gd name="T55" fmla="*/ 3 h 12"/>
                <a:gd name="T56" fmla="*/ 3 w 6"/>
                <a:gd name="T57" fmla="*/ 3 h 12"/>
                <a:gd name="T58" fmla="*/ 3 w 6"/>
                <a:gd name="T59" fmla="*/ 4 h 12"/>
                <a:gd name="T60" fmla="*/ 3 w 6"/>
                <a:gd name="T61" fmla="*/ 5 h 12"/>
                <a:gd name="T62" fmla="*/ 2 w 6"/>
                <a:gd name="T63" fmla="*/ 7 h 12"/>
                <a:gd name="T64" fmla="*/ 1 w 6"/>
                <a:gd name="T65" fmla="*/ 8 h 12"/>
                <a:gd name="T66" fmla="*/ 1 w 6"/>
                <a:gd name="T67" fmla="*/ 8 h 12"/>
                <a:gd name="T68" fmla="*/ 1 w 6"/>
                <a:gd name="T69" fmla="*/ 9 h 12"/>
                <a:gd name="T70" fmla="*/ 0 w 6"/>
                <a:gd name="T71" fmla="*/ 12 h 12"/>
                <a:gd name="T72" fmla="*/ 0 w 6"/>
                <a:gd name="T73"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 h="12">
                  <a:moveTo>
                    <a:pt x="0" y="12"/>
                  </a:moveTo>
                  <a:cubicBezTo>
                    <a:pt x="0" y="12"/>
                    <a:pt x="0" y="12"/>
                    <a:pt x="0" y="12"/>
                  </a:cubicBezTo>
                  <a:cubicBezTo>
                    <a:pt x="0" y="12"/>
                    <a:pt x="0" y="12"/>
                    <a:pt x="0" y="12"/>
                  </a:cubicBezTo>
                  <a:cubicBezTo>
                    <a:pt x="1" y="12"/>
                    <a:pt x="1" y="12"/>
                    <a:pt x="1" y="12"/>
                  </a:cubicBezTo>
                  <a:cubicBezTo>
                    <a:pt x="1" y="11"/>
                    <a:pt x="1" y="11"/>
                    <a:pt x="2" y="10"/>
                  </a:cubicBezTo>
                  <a:cubicBezTo>
                    <a:pt x="2" y="10"/>
                    <a:pt x="2" y="10"/>
                    <a:pt x="2" y="9"/>
                  </a:cubicBezTo>
                  <a:cubicBezTo>
                    <a:pt x="2" y="9"/>
                    <a:pt x="2" y="9"/>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7"/>
                    <a:pt x="3" y="7"/>
                    <a:pt x="3" y="7"/>
                  </a:cubicBezTo>
                  <a:cubicBezTo>
                    <a:pt x="3" y="7"/>
                    <a:pt x="3" y="6"/>
                    <a:pt x="3" y="6"/>
                  </a:cubicBezTo>
                  <a:cubicBezTo>
                    <a:pt x="3" y="6"/>
                    <a:pt x="3" y="5"/>
                    <a:pt x="3" y="5"/>
                  </a:cubicBezTo>
                  <a:cubicBezTo>
                    <a:pt x="3" y="5"/>
                    <a:pt x="3" y="5"/>
                    <a:pt x="3" y="5"/>
                  </a:cubicBezTo>
                  <a:cubicBezTo>
                    <a:pt x="4" y="4"/>
                    <a:pt x="4" y="4"/>
                    <a:pt x="4" y="4"/>
                  </a:cubicBezTo>
                  <a:cubicBezTo>
                    <a:pt x="4" y="4"/>
                    <a:pt x="4" y="4"/>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5" y="2"/>
                    <a:pt x="5" y="2"/>
                    <a:pt x="5" y="2"/>
                  </a:cubicBezTo>
                  <a:cubicBezTo>
                    <a:pt x="5" y="2"/>
                    <a:pt x="5" y="2"/>
                    <a:pt x="5" y="2"/>
                  </a:cubicBezTo>
                  <a:cubicBezTo>
                    <a:pt x="5" y="2"/>
                    <a:pt x="5" y="2"/>
                    <a:pt x="5" y="2"/>
                  </a:cubicBezTo>
                  <a:cubicBezTo>
                    <a:pt x="5" y="2"/>
                    <a:pt x="5" y="2"/>
                    <a:pt x="5" y="2"/>
                  </a:cubicBezTo>
                  <a:cubicBezTo>
                    <a:pt x="5" y="1"/>
                    <a:pt x="5" y="1"/>
                    <a:pt x="5" y="1"/>
                  </a:cubicBezTo>
                  <a:cubicBezTo>
                    <a:pt x="6" y="1"/>
                    <a:pt x="6" y="1"/>
                    <a:pt x="6" y="0"/>
                  </a:cubicBezTo>
                  <a:cubicBezTo>
                    <a:pt x="6" y="0"/>
                    <a:pt x="6" y="0"/>
                    <a:pt x="6" y="0"/>
                  </a:cubicBezTo>
                  <a:cubicBezTo>
                    <a:pt x="6" y="0"/>
                    <a:pt x="6" y="0"/>
                    <a:pt x="6" y="0"/>
                  </a:cubicBezTo>
                  <a:cubicBezTo>
                    <a:pt x="6" y="0"/>
                    <a:pt x="6" y="0"/>
                    <a:pt x="6" y="0"/>
                  </a:cubicBezTo>
                  <a:cubicBezTo>
                    <a:pt x="6" y="0"/>
                    <a:pt x="6" y="0"/>
                    <a:pt x="5" y="0"/>
                  </a:cubicBezTo>
                  <a:cubicBezTo>
                    <a:pt x="5" y="0"/>
                    <a:pt x="5" y="0"/>
                    <a:pt x="5" y="0"/>
                  </a:cubicBezTo>
                  <a:cubicBezTo>
                    <a:pt x="5" y="1"/>
                    <a:pt x="4" y="1"/>
                    <a:pt x="4" y="1"/>
                  </a:cubicBezTo>
                  <a:cubicBezTo>
                    <a:pt x="4" y="1"/>
                    <a:pt x="4" y="1"/>
                    <a:pt x="4" y="1"/>
                  </a:cubicBezTo>
                  <a:cubicBezTo>
                    <a:pt x="4" y="1"/>
                    <a:pt x="4" y="1"/>
                    <a:pt x="4" y="1"/>
                  </a:cubicBezTo>
                  <a:cubicBezTo>
                    <a:pt x="4" y="2"/>
                    <a:pt x="4" y="2"/>
                    <a:pt x="4" y="2"/>
                  </a:cubicBezTo>
                  <a:cubicBezTo>
                    <a:pt x="4" y="2"/>
                    <a:pt x="4"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3"/>
                    <a:pt x="3" y="3"/>
                    <a:pt x="3" y="3"/>
                  </a:cubicBezTo>
                  <a:cubicBezTo>
                    <a:pt x="3" y="3"/>
                    <a:pt x="3" y="3"/>
                    <a:pt x="3" y="3"/>
                  </a:cubicBezTo>
                  <a:cubicBezTo>
                    <a:pt x="3" y="3"/>
                    <a:pt x="3" y="3"/>
                    <a:pt x="3" y="3"/>
                  </a:cubicBezTo>
                  <a:cubicBezTo>
                    <a:pt x="3" y="3"/>
                    <a:pt x="3" y="3"/>
                    <a:pt x="3" y="3"/>
                  </a:cubicBezTo>
                  <a:cubicBezTo>
                    <a:pt x="3" y="3"/>
                    <a:pt x="3" y="4"/>
                    <a:pt x="3" y="4"/>
                  </a:cubicBezTo>
                  <a:cubicBezTo>
                    <a:pt x="3" y="4"/>
                    <a:pt x="3" y="4"/>
                    <a:pt x="3" y="4"/>
                  </a:cubicBezTo>
                  <a:cubicBezTo>
                    <a:pt x="3" y="5"/>
                    <a:pt x="3" y="5"/>
                    <a:pt x="3" y="5"/>
                  </a:cubicBezTo>
                  <a:cubicBezTo>
                    <a:pt x="3" y="5"/>
                    <a:pt x="3" y="5"/>
                    <a:pt x="2" y="6"/>
                  </a:cubicBezTo>
                  <a:cubicBezTo>
                    <a:pt x="2" y="6"/>
                    <a:pt x="2" y="6"/>
                    <a:pt x="2" y="7"/>
                  </a:cubicBezTo>
                  <a:cubicBezTo>
                    <a:pt x="2" y="7"/>
                    <a:pt x="2" y="7"/>
                    <a:pt x="1" y="7"/>
                  </a:cubicBezTo>
                  <a:cubicBezTo>
                    <a:pt x="1" y="8"/>
                    <a:pt x="1" y="8"/>
                    <a:pt x="1" y="8"/>
                  </a:cubicBezTo>
                  <a:cubicBezTo>
                    <a:pt x="1" y="8"/>
                    <a:pt x="1" y="8"/>
                    <a:pt x="1" y="8"/>
                  </a:cubicBezTo>
                  <a:cubicBezTo>
                    <a:pt x="1" y="8"/>
                    <a:pt x="1" y="8"/>
                    <a:pt x="1" y="8"/>
                  </a:cubicBezTo>
                  <a:cubicBezTo>
                    <a:pt x="1" y="8"/>
                    <a:pt x="1" y="8"/>
                    <a:pt x="1" y="8"/>
                  </a:cubicBezTo>
                  <a:cubicBezTo>
                    <a:pt x="1" y="8"/>
                    <a:pt x="1" y="9"/>
                    <a:pt x="1" y="9"/>
                  </a:cubicBezTo>
                  <a:cubicBezTo>
                    <a:pt x="1" y="9"/>
                    <a:pt x="1" y="10"/>
                    <a:pt x="1" y="10"/>
                  </a:cubicBezTo>
                  <a:cubicBezTo>
                    <a:pt x="1" y="11"/>
                    <a:pt x="1" y="11"/>
                    <a:pt x="0" y="12"/>
                  </a:cubicBezTo>
                  <a:cubicBezTo>
                    <a:pt x="0" y="12"/>
                    <a:pt x="0" y="12"/>
                    <a:pt x="0" y="12"/>
                  </a:cubicBezTo>
                  <a:cubicBezTo>
                    <a:pt x="0" y="12"/>
                    <a:pt x="0" y="12"/>
                    <a:pt x="0" y="12"/>
                  </a:cubicBezTo>
                  <a:cubicBezTo>
                    <a:pt x="0" y="12"/>
                    <a:pt x="0" y="12"/>
                    <a:pt x="0" y="12"/>
                  </a:cubicBezTo>
                  <a:close/>
                </a:path>
              </a:pathLst>
            </a:custGeom>
            <a:solidFill>
              <a:srgbClr val="106C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 name="Freeform 80845">
              <a:extLst>
                <a:ext uri="{FF2B5EF4-FFF2-40B4-BE49-F238E27FC236}">
                  <a16:creationId xmlns:a16="http://schemas.microsoft.com/office/drawing/2014/main" id="{376D9014-FF7F-9E3C-BA19-4E7C7050FA5E}"/>
                </a:ext>
              </a:extLst>
            </p:cNvPr>
            <p:cNvSpPr>
              <a:spLocks/>
            </p:cNvSpPr>
            <p:nvPr/>
          </p:nvSpPr>
          <p:spPr bwMode="auto">
            <a:xfrm>
              <a:off x="11744815" y="9481339"/>
              <a:ext cx="328931" cy="303627"/>
            </a:xfrm>
            <a:custGeom>
              <a:avLst/>
              <a:gdLst>
                <a:gd name="T0" fmla="*/ 0 w 10"/>
                <a:gd name="T1" fmla="*/ 9 h 9"/>
                <a:gd name="T2" fmla="*/ 0 w 10"/>
                <a:gd name="T3" fmla="*/ 9 h 9"/>
                <a:gd name="T4" fmla="*/ 0 w 10"/>
                <a:gd name="T5" fmla="*/ 9 h 9"/>
                <a:gd name="T6" fmla="*/ 1 w 10"/>
                <a:gd name="T7" fmla="*/ 9 h 9"/>
                <a:gd name="T8" fmla="*/ 2 w 10"/>
                <a:gd name="T9" fmla="*/ 8 h 9"/>
                <a:gd name="T10" fmla="*/ 3 w 10"/>
                <a:gd name="T11" fmla="*/ 7 h 9"/>
                <a:gd name="T12" fmla="*/ 4 w 10"/>
                <a:gd name="T13" fmla="*/ 6 h 9"/>
                <a:gd name="T14" fmla="*/ 4 w 10"/>
                <a:gd name="T15" fmla="*/ 6 h 9"/>
                <a:gd name="T16" fmla="*/ 4 w 10"/>
                <a:gd name="T17" fmla="*/ 6 h 9"/>
                <a:gd name="T18" fmla="*/ 4 w 10"/>
                <a:gd name="T19" fmla="*/ 6 h 9"/>
                <a:gd name="T20" fmla="*/ 4 w 10"/>
                <a:gd name="T21" fmla="*/ 6 h 9"/>
                <a:gd name="T22" fmla="*/ 4 w 10"/>
                <a:gd name="T23" fmla="*/ 6 h 9"/>
                <a:gd name="T24" fmla="*/ 4 w 10"/>
                <a:gd name="T25" fmla="*/ 6 h 9"/>
                <a:gd name="T26" fmla="*/ 4 w 10"/>
                <a:gd name="T27" fmla="*/ 6 h 9"/>
                <a:gd name="T28" fmla="*/ 4 w 10"/>
                <a:gd name="T29" fmla="*/ 5 h 9"/>
                <a:gd name="T30" fmla="*/ 5 w 10"/>
                <a:gd name="T31" fmla="*/ 4 h 9"/>
                <a:gd name="T32" fmla="*/ 5 w 10"/>
                <a:gd name="T33" fmla="*/ 4 h 9"/>
                <a:gd name="T34" fmla="*/ 6 w 10"/>
                <a:gd name="T35" fmla="*/ 4 h 9"/>
                <a:gd name="T36" fmla="*/ 6 w 10"/>
                <a:gd name="T37" fmla="*/ 3 h 9"/>
                <a:gd name="T38" fmla="*/ 6 w 10"/>
                <a:gd name="T39" fmla="*/ 3 h 9"/>
                <a:gd name="T40" fmla="*/ 6 w 10"/>
                <a:gd name="T41" fmla="*/ 3 h 9"/>
                <a:gd name="T42" fmla="*/ 7 w 10"/>
                <a:gd name="T43" fmla="*/ 3 h 9"/>
                <a:gd name="T44" fmla="*/ 7 w 10"/>
                <a:gd name="T45" fmla="*/ 3 h 9"/>
                <a:gd name="T46" fmla="*/ 8 w 10"/>
                <a:gd name="T47" fmla="*/ 2 h 9"/>
                <a:gd name="T48" fmla="*/ 9 w 10"/>
                <a:gd name="T49" fmla="*/ 2 h 9"/>
                <a:gd name="T50" fmla="*/ 9 w 10"/>
                <a:gd name="T51" fmla="*/ 1 h 9"/>
                <a:gd name="T52" fmla="*/ 10 w 10"/>
                <a:gd name="T53" fmla="*/ 0 h 9"/>
                <a:gd name="T54" fmla="*/ 10 w 10"/>
                <a:gd name="T55" fmla="*/ 0 h 9"/>
                <a:gd name="T56" fmla="*/ 10 w 10"/>
                <a:gd name="T57" fmla="*/ 0 h 9"/>
                <a:gd name="T58" fmla="*/ 10 w 10"/>
                <a:gd name="T59" fmla="*/ 0 h 9"/>
                <a:gd name="T60" fmla="*/ 10 w 10"/>
                <a:gd name="T61" fmla="*/ 0 h 9"/>
                <a:gd name="T62" fmla="*/ 10 w 10"/>
                <a:gd name="T63" fmla="*/ 0 h 9"/>
                <a:gd name="T64" fmla="*/ 10 w 10"/>
                <a:gd name="T65" fmla="*/ 0 h 9"/>
                <a:gd name="T66" fmla="*/ 9 w 10"/>
                <a:gd name="T67" fmla="*/ 0 h 9"/>
                <a:gd name="T68" fmla="*/ 9 w 10"/>
                <a:gd name="T69" fmla="*/ 0 h 9"/>
                <a:gd name="T70" fmla="*/ 8 w 10"/>
                <a:gd name="T71" fmla="*/ 1 h 9"/>
                <a:gd name="T72" fmla="*/ 7 w 10"/>
                <a:gd name="T73" fmla="*/ 1 h 9"/>
                <a:gd name="T74" fmla="*/ 6 w 10"/>
                <a:gd name="T75" fmla="*/ 2 h 9"/>
                <a:gd name="T76" fmla="*/ 6 w 10"/>
                <a:gd name="T77" fmla="*/ 2 h 9"/>
                <a:gd name="T78" fmla="*/ 6 w 10"/>
                <a:gd name="T79" fmla="*/ 2 h 9"/>
                <a:gd name="T80" fmla="*/ 6 w 10"/>
                <a:gd name="T81" fmla="*/ 3 h 9"/>
                <a:gd name="T82" fmla="*/ 6 w 10"/>
                <a:gd name="T83" fmla="*/ 3 h 9"/>
                <a:gd name="T84" fmla="*/ 5 w 10"/>
                <a:gd name="T85" fmla="*/ 3 h 9"/>
                <a:gd name="T86" fmla="*/ 5 w 10"/>
                <a:gd name="T87" fmla="*/ 4 h 9"/>
                <a:gd name="T88" fmla="*/ 5 w 10"/>
                <a:gd name="T89" fmla="*/ 4 h 9"/>
                <a:gd name="T90" fmla="*/ 3 w 10"/>
                <a:gd name="T91" fmla="*/ 5 h 9"/>
                <a:gd name="T92" fmla="*/ 3 w 10"/>
                <a:gd name="T93" fmla="*/ 5 h 9"/>
                <a:gd name="T94" fmla="*/ 3 w 10"/>
                <a:gd name="T95" fmla="*/ 5 h 9"/>
                <a:gd name="T96" fmla="*/ 3 w 10"/>
                <a:gd name="T97" fmla="*/ 5 h 9"/>
                <a:gd name="T98" fmla="*/ 3 w 10"/>
                <a:gd name="T99" fmla="*/ 5 h 9"/>
                <a:gd name="T100" fmla="*/ 3 w 10"/>
                <a:gd name="T101" fmla="*/ 5 h 9"/>
                <a:gd name="T102" fmla="*/ 3 w 10"/>
                <a:gd name="T103" fmla="*/ 5 h 9"/>
                <a:gd name="T104" fmla="*/ 3 w 10"/>
                <a:gd name="T105" fmla="*/ 5 h 9"/>
                <a:gd name="T106" fmla="*/ 3 w 10"/>
                <a:gd name="T107" fmla="*/ 6 h 9"/>
                <a:gd name="T108" fmla="*/ 3 w 10"/>
                <a:gd name="T109" fmla="*/ 6 h 9"/>
                <a:gd name="T110" fmla="*/ 3 w 10"/>
                <a:gd name="T111" fmla="*/ 6 h 9"/>
                <a:gd name="T112" fmla="*/ 2 w 10"/>
                <a:gd name="T113" fmla="*/ 7 h 9"/>
                <a:gd name="T114" fmla="*/ 1 w 10"/>
                <a:gd name="T115" fmla="*/ 8 h 9"/>
                <a:gd name="T116" fmla="*/ 1 w 10"/>
                <a:gd name="T117" fmla="*/ 9 h 9"/>
                <a:gd name="T118" fmla="*/ 0 w 10"/>
                <a:gd name="T119" fmla="*/ 9 h 9"/>
                <a:gd name="T120" fmla="*/ 0 w 10"/>
                <a:gd name="T121" fmla="*/ 9 h 9"/>
                <a:gd name="T122" fmla="*/ 0 w 10"/>
                <a:gd name="T123"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 h="9">
                  <a:moveTo>
                    <a:pt x="0" y="9"/>
                  </a:moveTo>
                  <a:cubicBezTo>
                    <a:pt x="0" y="9"/>
                    <a:pt x="0" y="9"/>
                    <a:pt x="0" y="9"/>
                  </a:cubicBezTo>
                  <a:cubicBezTo>
                    <a:pt x="0" y="9"/>
                    <a:pt x="0" y="9"/>
                    <a:pt x="0" y="9"/>
                  </a:cubicBezTo>
                  <a:cubicBezTo>
                    <a:pt x="0" y="9"/>
                    <a:pt x="1" y="9"/>
                    <a:pt x="1" y="9"/>
                  </a:cubicBezTo>
                  <a:cubicBezTo>
                    <a:pt x="1" y="9"/>
                    <a:pt x="2" y="9"/>
                    <a:pt x="2" y="8"/>
                  </a:cubicBezTo>
                  <a:cubicBezTo>
                    <a:pt x="2" y="8"/>
                    <a:pt x="2" y="8"/>
                    <a:pt x="3" y="7"/>
                  </a:cubicBezTo>
                  <a:cubicBezTo>
                    <a:pt x="3" y="7"/>
                    <a:pt x="3" y="7"/>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5"/>
                    <a:pt x="4" y="5"/>
                    <a:pt x="4" y="5"/>
                  </a:cubicBezTo>
                  <a:cubicBezTo>
                    <a:pt x="4" y="5"/>
                    <a:pt x="4" y="5"/>
                    <a:pt x="5" y="4"/>
                  </a:cubicBezTo>
                  <a:cubicBezTo>
                    <a:pt x="5" y="4"/>
                    <a:pt x="5" y="4"/>
                    <a:pt x="5" y="4"/>
                  </a:cubicBezTo>
                  <a:cubicBezTo>
                    <a:pt x="5" y="4"/>
                    <a:pt x="6" y="4"/>
                    <a:pt x="6" y="4"/>
                  </a:cubicBezTo>
                  <a:cubicBezTo>
                    <a:pt x="6" y="3"/>
                    <a:pt x="6" y="3"/>
                    <a:pt x="6" y="3"/>
                  </a:cubicBezTo>
                  <a:cubicBezTo>
                    <a:pt x="6" y="3"/>
                    <a:pt x="6" y="3"/>
                    <a:pt x="6" y="3"/>
                  </a:cubicBezTo>
                  <a:cubicBezTo>
                    <a:pt x="6" y="3"/>
                    <a:pt x="6" y="3"/>
                    <a:pt x="6" y="3"/>
                  </a:cubicBezTo>
                  <a:cubicBezTo>
                    <a:pt x="7" y="3"/>
                    <a:pt x="7" y="3"/>
                    <a:pt x="7" y="3"/>
                  </a:cubicBezTo>
                  <a:cubicBezTo>
                    <a:pt x="7" y="3"/>
                    <a:pt x="7" y="3"/>
                    <a:pt x="7" y="3"/>
                  </a:cubicBezTo>
                  <a:cubicBezTo>
                    <a:pt x="7" y="3"/>
                    <a:pt x="7" y="2"/>
                    <a:pt x="8" y="2"/>
                  </a:cubicBezTo>
                  <a:cubicBezTo>
                    <a:pt x="8" y="2"/>
                    <a:pt x="8" y="2"/>
                    <a:pt x="9" y="2"/>
                  </a:cubicBezTo>
                  <a:cubicBezTo>
                    <a:pt x="9" y="1"/>
                    <a:pt x="9" y="1"/>
                    <a:pt x="9" y="1"/>
                  </a:cubicBezTo>
                  <a:cubicBezTo>
                    <a:pt x="9" y="1"/>
                    <a:pt x="9" y="1"/>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9" y="0"/>
                  </a:cubicBezTo>
                  <a:cubicBezTo>
                    <a:pt x="9" y="0"/>
                    <a:pt x="9" y="0"/>
                    <a:pt x="9" y="0"/>
                  </a:cubicBezTo>
                  <a:cubicBezTo>
                    <a:pt x="8" y="0"/>
                    <a:pt x="8" y="1"/>
                    <a:pt x="8" y="1"/>
                  </a:cubicBezTo>
                  <a:cubicBezTo>
                    <a:pt x="8" y="1"/>
                    <a:pt x="7" y="1"/>
                    <a:pt x="7" y="1"/>
                  </a:cubicBezTo>
                  <a:cubicBezTo>
                    <a:pt x="7" y="2"/>
                    <a:pt x="6" y="2"/>
                    <a:pt x="6" y="2"/>
                  </a:cubicBezTo>
                  <a:cubicBezTo>
                    <a:pt x="6" y="2"/>
                    <a:pt x="6" y="2"/>
                    <a:pt x="6" y="2"/>
                  </a:cubicBezTo>
                  <a:cubicBezTo>
                    <a:pt x="6" y="2"/>
                    <a:pt x="6" y="2"/>
                    <a:pt x="6" y="2"/>
                  </a:cubicBezTo>
                  <a:cubicBezTo>
                    <a:pt x="6" y="3"/>
                    <a:pt x="6" y="3"/>
                    <a:pt x="6" y="3"/>
                  </a:cubicBezTo>
                  <a:cubicBezTo>
                    <a:pt x="6" y="3"/>
                    <a:pt x="6" y="3"/>
                    <a:pt x="6" y="3"/>
                  </a:cubicBezTo>
                  <a:cubicBezTo>
                    <a:pt x="6" y="3"/>
                    <a:pt x="6" y="3"/>
                    <a:pt x="5" y="3"/>
                  </a:cubicBezTo>
                  <a:cubicBezTo>
                    <a:pt x="5" y="3"/>
                    <a:pt x="5" y="3"/>
                    <a:pt x="5" y="4"/>
                  </a:cubicBezTo>
                  <a:cubicBezTo>
                    <a:pt x="5" y="4"/>
                    <a:pt x="5" y="4"/>
                    <a:pt x="5" y="4"/>
                  </a:cubicBezTo>
                  <a:cubicBezTo>
                    <a:pt x="4" y="4"/>
                    <a:pt x="4" y="4"/>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6"/>
                    <a:pt x="3" y="6"/>
                    <a:pt x="3" y="6"/>
                  </a:cubicBezTo>
                  <a:cubicBezTo>
                    <a:pt x="3" y="6"/>
                    <a:pt x="3" y="6"/>
                    <a:pt x="3" y="6"/>
                  </a:cubicBezTo>
                  <a:cubicBezTo>
                    <a:pt x="3" y="6"/>
                    <a:pt x="3" y="6"/>
                    <a:pt x="3" y="6"/>
                  </a:cubicBezTo>
                  <a:cubicBezTo>
                    <a:pt x="3" y="6"/>
                    <a:pt x="2" y="6"/>
                    <a:pt x="2" y="7"/>
                  </a:cubicBezTo>
                  <a:cubicBezTo>
                    <a:pt x="2" y="7"/>
                    <a:pt x="2" y="7"/>
                    <a:pt x="1" y="8"/>
                  </a:cubicBezTo>
                  <a:cubicBezTo>
                    <a:pt x="1" y="8"/>
                    <a:pt x="1" y="9"/>
                    <a:pt x="1" y="9"/>
                  </a:cubicBezTo>
                  <a:cubicBezTo>
                    <a:pt x="0" y="9"/>
                    <a:pt x="0" y="9"/>
                    <a:pt x="0" y="9"/>
                  </a:cubicBezTo>
                  <a:cubicBezTo>
                    <a:pt x="0" y="9"/>
                    <a:pt x="0" y="9"/>
                    <a:pt x="0" y="9"/>
                  </a:cubicBezTo>
                  <a:cubicBezTo>
                    <a:pt x="0" y="9"/>
                    <a:pt x="0" y="9"/>
                    <a:pt x="0" y="9"/>
                  </a:cubicBezTo>
                  <a:close/>
                </a:path>
              </a:pathLst>
            </a:custGeom>
            <a:solidFill>
              <a:srgbClr val="106C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 name="Freeform 80846">
              <a:extLst>
                <a:ext uri="{FF2B5EF4-FFF2-40B4-BE49-F238E27FC236}">
                  <a16:creationId xmlns:a16="http://schemas.microsoft.com/office/drawing/2014/main" id="{DA528F04-1BDC-7971-E386-BDC6661062B4}"/>
                </a:ext>
              </a:extLst>
            </p:cNvPr>
            <p:cNvSpPr>
              <a:spLocks/>
            </p:cNvSpPr>
            <p:nvPr/>
          </p:nvSpPr>
          <p:spPr bwMode="auto">
            <a:xfrm>
              <a:off x="12124350" y="9607852"/>
              <a:ext cx="227720" cy="177115"/>
            </a:xfrm>
            <a:custGeom>
              <a:avLst/>
              <a:gdLst>
                <a:gd name="T0" fmla="*/ 1 w 7"/>
                <a:gd name="T1" fmla="*/ 5 h 5"/>
                <a:gd name="T2" fmla="*/ 1 w 7"/>
                <a:gd name="T3" fmla="*/ 5 h 5"/>
                <a:gd name="T4" fmla="*/ 1 w 7"/>
                <a:gd name="T5" fmla="*/ 5 h 5"/>
                <a:gd name="T6" fmla="*/ 1 w 7"/>
                <a:gd name="T7" fmla="*/ 5 h 5"/>
                <a:gd name="T8" fmla="*/ 1 w 7"/>
                <a:gd name="T9" fmla="*/ 5 h 5"/>
                <a:gd name="T10" fmla="*/ 1 w 7"/>
                <a:gd name="T11" fmla="*/ 5 h 5"/>
                <a:gd name="T12" fmla="*/ 1 w 7"/>
                <a:gd name="T13" fmla="*/ 4 h 5"/>
                <a:gd name="T14" fmla="*/ 1 w 7"/>
                <a:gd name="T15" fmla="*/ 4 h 5"/>
                <a:gd name="T16" fmla="*/ 2 w 7"/>
                <a:gd name="T17" fmla="*/ 4 h 5"/>
                <a:gd name="T18" fmla="*/ 2 w 7"/>
                <a:gd name="T19" fmla="*/ 4 h 5"/>
                <a:gd name="T20" fmla="*/ 2 w 7"/>
                <a:gd name="T21" fmla="*/ 4 h 5"/>
                <a:gd name="T22" fmla="*/ 2 w 7"/>
                <a:gd name="T23" fmla="*/ 4 h 5"/>
                <a:gd name="T24" fmla="*/ 2 w 7"/>
                <a:gd name="T25" fmla="*/ 4 h 5"/>
                <a:gd name="T26" fmla="*/ 2 w 7"/>
                <a:gd name="T27" fmla="*/ 4 h 5"/>
                <a:gd name="T28" fmla="*/ 2 w 7"/>
                <a:gd name="T29" fmla="*/ 4 h 5"/>
                <a:gd name="T30" fmla="*/ 2 w 7"/>
                <a:gd name="T31" fmla="*/ 4 h 5"/>
                <a:gd name="T32" fmla="*/ 2 w 7"/>
                <a:gd name="T33" fmla="*/ 4 h 5"/>
                <a:gd name="T34" fmla="*/ 2 w 7"/>
                <a:gd name="T35" fmla="*/ 4 h 5"/>
                <a:gd name="T36" fmla="*/ 3 w 7"/>
                <a:gd name="T37" fmla="*/ 3 h 5"/>
                <a:gd name="T38" fmla="*/ 3 w 7"/>
                <a:gd name="T39" fmla="*/ 3 h 5"/>
                <a:gd name="T40" fmla="*/ 3 w 7"/>
                <a:gd name="T41" fmla="*/ 2 h 5"/>
                <a:gd name="T42" fmla="*/ 3 w 7"/>
                <a:gd name="T43" fmla="*/ 2 h 5"/>
                <a:gd name="T44" fmla="*/ 4 w 7"/>
                <a:gd name="T45" fmla="*/ 2 h 5"/>
                <a:gd name="T46" fmla="*/ 4 w 7"/>
                <a:gd name="T47" fmla="*/ 2 h 5"/>
                <a:gd name="T48" fmla="*/ 4 w 7"/>
                <a:gd name="T49" fmla="*/ 2 h 5"/>
                <a:gd name="T50" fmla="*/ 5 w 7"/>
                <a:gd name="T51" fmla="*/ 2 h 5"/>
                <a:gd name="T52" fmla="*/ 5 w 7"/>
                <a:gd name="T53" fmla="*/ 2 h 5"/>
                <a:gd name="T54" fmla="*/ 6 w 7"/>
                <a:gd name="T55" fmla="*/ 1 h 5"/>
                <a:gd name="T56" fmla="*/ 7 w 7"/>
                <a:gd name="T57" fmla="*/ 1 h 5"/>
                <a:gd name="T58" fmla="*/ 7 w 7"/>
                <a:gd name="T59" fmla="*/ 0 h 5"/>
                <a:gd name="T60" fmla="*/ 7 w 7"/>
                <a:gd name="T61" fmla="*/ 0 h 5"/>
                <a:gd name="T62" fmla="*/ 7 w 7"/>
                <a:gd name="T63" fmla="*/ 0 h 5"/>
                <a:gd name="T64" fmla="*/ 7 w 7"/>
                <a:gd name="T65" fmla="*/ 0 h 5"/>
                <a:gd name="T66" fmla="*/ 7 w 7"/>
                <a:gd name="T67" fmla="*/ 0 h 5"/>
                <a:gd name="T68" fmla="*/ 7 w 7"/>
                <a:gd name="T69" fmla="*/ 0 h 5"/>
                <a:gd name="T70" fmla="*/ 7 w 7"/>
                <a:gd name="T71" fmla="*/ 0 h 5"/>
                <a:gd name="T72" fmla="*/ 6 w 7"/>
                <a:gd name="T73" fmla="*/ 0 h 5"/>
                <a:gd name="T74" fmla="*/ 5 w 7"/>
                <a:gd name="T75" fmla="*/ 0 h 5"/>
                <a:gd name="T76" fmla="*/ 5 w 7"/>
                <a:gd name="T77" fmla="*/ 1 h 5"/>
                <a:gd name="T78" fmla="*/ 4 w 7"/>
                <a:gd name="T79" fmla="*/ 1 h 5"/>
                <a:gd name="T80" fmla="*/ 4 w 7"/>
                <a:gd name="T81" fmla="*/ 2 h 5"/>
                <a:gd name="T82" fmla="*/ 3 w 7"/>
                <a:gd name="T83" fmla="*/ 2 h 5"/>
                <a:gd name="T84" fmla="*/ 3 w 7"/>
                <a:gd name="T85" fmla="*/ 2 h 5"/>
                <a:gd name="T86" fmla="*/ 3 w 7"/>
                <a:gd name="T87" fmla="*/ 2 h 5"/>
                <a:gd name="T88" fmla="*/ 3 w 7"/>
                <a:gd name="T89" fmla="*/ 2 h 5"/>
                <a:gd name="T90" fmla="*/ 3 w 7"/>
                <a:gd name="T91" fmla="*/ 2 h 5"/>
                <a:gd name="T92" fmla="*/ 3 w 7"/>
                <a:gd name="T93" fmla="*/ 3 h 5"/>
                <a:gd name="T94" fmla="*/ 2 w 7"/>
                <a:gd name="T95" fmla="*/ 3 h 5"/>
                <a:gd name="T96" fmla="*/ 2 w 7"/>
                <a:gd name="T97" fmla="*/ 3 h 5"/>
                <a:gd name="T98" fmla="*/ 2 w 7"/>
                <a:gd name="T99" fmla="*/ 3 h 5"/>
                <a:gd name="T100" fmla="*/ 2 w 7"/>
                <a:gd name="T101" fmla="*/ 3 h 5"/>
                <a:gd name="T102" fmla="*/ 1 w 7"/>
                <a:gd name="T103" fmla="*/ 3 h 5"/>
                <a:gd name="T104" fmla="*/ 1 w 7"/>
                <a:gd name="T105" fmla="*/ 3 h 5"/>
                <a:gd name="T106" fmla="*/ 1 w 7"/>
                <a:gd name="T107" fmla="*/ 4 h 5"/>
                <a:gd name="T108" fmla="*/ 1 w 7"/>
                <a:gd name="T109" fmla="*/ 4 h 5"/>
                <a:gd name="T110" fmla="*/ 1 w 7"/>
                <a:gd name="T111" fmla="*/ 4 h 5"/>
                <a:gd name="T112" fmla="*/ 1 w 7"/>
                <a:gd name="T113" fmla="*/ 4 h 5"/>
                <a:gd name="T114" fmla="*/ 0 w 7"/>
                <a:gd name="T115" fmla="*/ 5 h 5"/>
                <a:gd name="T116" fmla="*/ 0 w 7"/>
                <a:gd name="T117" fmla="*/ 5 h 5"/>
                <a:gd name="T118" fmla="*/ 0 w 7"/>
                <a:gd name="T119" fmla="*/ 5 h 5"/>
                <a:gd name="T120" fmla="*/ 1 w 7"/>
                <a:gd name="T121"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 h="5">
                  <a:moveTo>
                    <a:pt x="1" y="5"/>
                  </a:move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4"/>
                    <a:pt x="1" y="4"/>
                    <a:pt x="1" y="4"/>
                  </a:cubicBezTo>
                  <a:cubicBezTo>
                    <a:pt x="1" y="4"/>
                    <a:pt x="1" y="4"/>
                    <a:pt x="1"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3" y="3"/>
                    <a:pt x="3" y="3"/>
                    <a:pt x="3" y="3"/>
                  </a:cubicBezTo>
                  <a:cubicBezTo>
                    <a:pt x="3" y="3"/>
                    <a:pt x="3" y="3"/>
                    <a:pt x="3" y="3"/>
                  </a:cubicBezTo>
                  <a:cubicBezTo>
                    <a:pt x="3" y="2"/>
                    <a:pt x="3" y="2"/>
                    <a:pt x="3" y="2"/>
                  </a:cubicBezTo>
                  <a:cubicBezTo>
                    <a:pt x="3" y="2"/>
                    <a:pt x="3" y="2"/>
                    <a:pt x="3" y="2"/>
                  </a:cubicBezTo>
                  <a:cubicBezTo>
                    <a:pt x="4" y="2"/>
                    <a:pt x="4" y="2"/>
                    <a:pt x="4" y="2"/>
                  </a:cubicBezTo>
                  <a:cubicBezTo>
                    <a:pt x="4" y="2"/>
                    <a:pt x="4" y="2"/>
                    <a:pt x="4" y="2"/>
                  </a:cubicBezTo>
                  <a:cubicBezTo>
                    <a:pt x="4" y="2"/>
                    <a:pt x="4" y="2"/>
                    <a:pt x="4" y="2"/>
                  </a:cubicBezTo>
                  <a:cubicBezTo>
                    <a:pt x="4" y="2"/>
                    <a:pt x="4" y="2"/>
                    <a:pt x="5" y="2"/>
                  </a:cubicBezTo>
                  <a:cubicBezTo>
                    <a:pt x="5" y="2"/>
                    <a:pt x="5" y="2"/>
                    <a:pt x="5" y="2"/>
                  </a:cubicBezTo>
                  <a:cubicBezTo>
                    <a:pt x="6" y="1"/>
                    <a:pt x="6" y="1"/>
                    <a:pt x="6" y="1"/>
                  </a:cubicBezTo>
                  <a:cubicBezTo>
                    <a:pt x="6" y="1"/>
                    <a:pt x="6" y="1"/>
                    <a:pt x="7" y="1"/>
                  </a:cubicBezTo>
                  <a:cubicBezTo>
                    <a:pt x="7" y="1"/>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6" y="0"/>
                    <a:pt x="6" y="0"/>
                    <a:pt x="6" y="0"/>
                  </a:cubicBezTo>
                  <a:cubicBezTo>
                    <a:pt x="6" y="0"/>
                    <a:pt x="6" y="0"/>
                    <a:pt x="5" y="0"/>
                  </a:cubicBezTo>
                  <a:cubicBezTo>
                    <a:pt x="5" y="0"/>
                    <a:pt x="5" y="0"/>
                    <a:pt x="5" y="1"/>
                  </a:cubicBezTo>
                  <a:cubicBezTo>
                    <a:pt x="5" y="1"/>
                    <a:pt x="4" y="1"/>
                    <a:pt x="4" y="1"/>
                  </a:cubicBezTo>
                  <a:cubicBezTo>
                    <a:pt x="4" y="1"/>
                    <a:pt x="4" y="1"/>
                    <a:pt x="4"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3"/>
                    <a:pt x="3" y="3"/>
                    <a:pt x="3" y="3"/>
                  </a:cubicBezTo>
                  <a:cubicBezTo>
                    <a:pt x="3" y="3"/>
                    <a:pt x="2" y="3"/>
                    <a:pt x="2" y="3"/>
                  </a:cubicBezTo>
                  <a:cubicBezTo>
                    <a:pt x="2" y="3"/>
                    <a:pt x="2" y="3"/>
                    <a:pt x="2" y="3"/>
                  </a:cubicBezTo>
                  <a:cubicBezTo>
                    <a:pt x="2" y="3"/>
                    <a:pt x="2" y="3"/>
                    <a:pt x="2" y="3"/>
                  </a:cubicBezTo>
                  <a:cubicBezTo>
                    <a:pt x="2" y="3"/>
                    <a:pt x="2" y="3"/>
                    <a:pt x="2" y="3"/>
                  </a:cubicBezTo>
                  <a:cubicBezTo>
                    <a:pt x="1" y="3"/>
                    <a:pt x="1" y="3"/>
                    <a:pt x="1" y="3"/>
                  </a:cubicBezTo>
                  <a:cubicBezTo>
                    <a:pt x="1" y="3"/>
                    <a:pt x="1" y="3"/>
                    <a:pt x="1" y="3"/>
                  </a:cubicBezTo>
                  <a:cubicBezTo>
                    <a:pt x="1" y="4"/>
                    <a:pt x="1" y="4"/>
                    <a:pt x="1" y="4"/>
                  </a:cubicBezTo>
                  <a:cubicBezTo>
                    <a:pt x="1" y="4"/>
                    <a:pt x="1" y="4"/>
                    <a:pt x="1" y="4"/>
                  </a:cubicBezTo>
                  <a:cubicBezTo>
                    <a:pt x="1" y="4"/>
                    <a:pt x="1" y="4"/>
                    <a:pt x="1" y="4"/>
                  </a:cubicBezTo>
                  <a:cubicBezTo>
                    <a:pt x="1" y="4"/>
                    <a:pt x="1" y="4"/>
                    <a:pt x="1" y="4"/>
                  </a:cubicBezTo>
                  <a:cubicBezTo>
                    <a:pt x="0" y="5"/>
                    <a:pt x="0" y="5"/>
                    <a:pt x="0" y="5"/>
                  </a:cubicBezTo>
                  <a:cubicBezTo>
                    <a:pt x="0" y="5"/>
                    <a:pt x="0" y="5"/>
                    <a:pt x="0" y="5"/>
                  </a:cubicBezTo>
                  <a:cubicBezTo>
                    <a:pt x="0" y="5"/>
                    <a:pt x="0" y="5"/>
                    <a:pt x="0" y="5"/>
                  </a:cubicBezTo>
                  <a:lnTo>
                    <a:pt x="1" y="5"/>
                  </a:lnTo>
                  <a:close/>
                </a:path>
              </a:pathLst>
            </a:custGeom>
            <a:solidFill>
              <a:srgbClr val="106C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 name="Freeform 80847">
              <a:extLst>
                <a:ext uri="{FF2B5EF4-FFF2-40B4-BE49-F238E27FC236}">
                  <a16:creationId xmlns:a16="http://schemas.microsoft.com/office/drawing/2014/main" id="{4BF3E0F2-4C63-CDB5-320F-E7DFA8EE17DD}"/>
                </a:ext>
              </a:extLst>
            </p:cNvPr>
            <p:cNvSpPr>
              <a:spLocks/>
            </p:cNvSpPr>
            <p:nvPr/>
          </p:nvSpPr>
          <p:spPr bwMode="auto">
            <a:xfrm>
              <a:off x="12023143" y="10240407"/>
              <a:ext cx="25303" cy="303627"/>
            </a:xfrm>
            <a:custGeom>
              <a:avLst/>
              <a:gdLst>
                <a:gd name="T0" fmla="*/ 1 w 1"/>
                <a:gd name="T1" fmla="*/ 0 h 9"/>
                <a:gd name="T2" fmla="*/ 0 w 1"/>
                <a:gd name="T3" fmla="*/ 0 h 9"/>
                <a:gd name="T4" fmla="*/ 0 w 1"/>
                <a:gd name="T5" fmla="*/ 0 h 9"/>
                <a:gd name="T6" fmla="*/ 0 w 1"/>
                <a:gd name="T7" fmla="*/ 0 h 9"/>
                <a:gd name="T8" fmla="*/ 0 w 1"/>
                <a:gd name="T9" fmla="*/ 0 h 9"/>
                <a:gd name="T10" fmla="*/ 0 w 1"/>
                <a:gd name="T11" fmla="*/ 1 h 9"/>
                <a:gd name="T12" fmla="*/ 0 w 1"/>
                <a:gd name="T13" fmla="*/ 1 h 9"/>
                <a:gd name="T14" fmla="*/ 0 w 1"/>
                <a:gd name="T15" fmla="*/ 1 h 9"/>
                <a:gd name="T16" fmla="*/ 0 w 1"/>
                <a:gd name="T17" fmla="*/ 2 h 9"/>
                <a:gd name="T18" fmla="*/ 0 w 1"/>
                <a:gd name="T19" fmla="*/ 2 h 9"/>
                <a:gd name="T20" fmla="*/ 0 w 1"/>
                <a:gd name="T21" fmla="*/ 2 h 9"/>
                <a:gd name="T22" fmla="*/ 0 w 1"/>
                <a:gd name="T23" fmla="*/ 2 h 9"/>
                <a:gd name="T24" fmla="*/ 0 w 1"/>
                <a:gd name="T25" fmla="*/ 3 h 9"/>
                <a:gd name="T26" fmla="*/ 0 w 1"/>
                <a:gd name="T27" fmla="*/ 3 h 9"/>
                <a:gd name="T28" fmla="*/ 0 w 1"/>
                <a:gd name="T29" fmla="*/ 3 h 9"/>
                <a:gd name="T30" fmla="*/ 0 w 1"/>
                <a:gd name="T31" fmla="*/ 4 h 9"/>
                <a:gd name="T32" fmla="*/ 0 w 1"/>
                <a:gd name="T33" fmla="*/ 4 h 9"/>
                <a:gd name="T34" fmla="*/ 0 w 1"/>
                <a:gd name="T35" fmla="*/ 4 h 9"/>
                <a:gd name="T36" fmla="*/ 0 w 1"/>
                <a:gd name="T37" fmla="*/ 4 h 9"/>
                <a:gd name="T38" fmla="*/ 0 w 1"/>
                <a:gd name="T39" fmla="*/ 4 h 9"/>
                <a:gd name="T40" fmla="*/ 0 w 1"/>
                <a:gd name="T41" fmla="*/ 5 h 9"/>
                <a:gd name="T42" fmla="*/ 0 w 1"/>
                <a:gd name="T43" fmla="*/ 6 h 9"/>
                <a:gd name="T44" fmla="*/ 0 w 1"/>
                <a:gd name="T45" fmla="*/ 7 h 9"/>
                <a:gd name="T46" fmla="*/ 0 w 1"/>
                <a:gd name="T47" fmla="*/ 7 h 9"/>
                <a:gd name="T48" fmla="*/ 1 w 1"/>
                <a:gd name="T49" fmla="*/ 8 h 9"/>
                <a:gd name="T50" fmla="*/ 1 w 1"/>
                <a:gd name="T51" fmla="*/ 8 h 9"/>
                <a:gd name="T52" fmla="*/ 1 w 1"/>
                <a:gd name="T53" fmla="*/ 9 h 9"/>
                <a:gd name="T54" fmla="*/ 1 w 1"/>
                <a:gd name="T55" fmla="*/ 9 h 9"/>
                <a:gd name="T56" fmla="*/ 1 w 1"/>
                <a:gd name="T57" fmla="*/ 9 h 9"/>
                <a:gd name="T58" fmla="*/ 1 w 1"/>
                <a:gd name="T59" fmla="*/ 8 h 9"/>
                <a:gd name="T60" fmla="*/ 1 w 1"/>
                <a:gd name="T61" fmla="*/ 8 h 9"/>
                <a:gd name="T62" fmla="*/ 1 w 1"/>
                <a:gd name="T63" fmla="*/ 7 h 9"/>
                <a:gd name="T64" fmla="*/ 1 w 1"/>
                <a:gd name="T65" fmla="*/ 7 h 9"/>
                <a:gd name="T66" fmla="*/ 1 w 1"/>
                <a:gd name="T67" fmla="*/ 6 h 9"/>
                <a:gd name="T68" fmla="*/ 1 w 1"/>
                <a:gd name="T69" fmla="*/ 5 h 9"/>
                <a:gd name="T70" fmla="*/ 1 w 1"/>
                <a:gd name="T71" fmla="*/ 4 h 9"/>
                <a:gd name="T72" fmla="*/ 1 w 1"/>
                <a:gd name="T73" fmla="*/ 4 h 9"/>
                <a:gd name="T74" fmla="*/ 1 w 1"/>
                <a:gd name="T75" fmla="*/ 4 h 9"/>
                <a:gd name="T76" fmla="*/ 1 w 1"/>
                <a:gd name="T77" fmla="*/ 4 h 9"/>
                <a:gd name="T78" fmla="*/ 1 w 1"/>
                <a:gd name="T79" fmla="*/ 4 h 9"/>
                <a:gd name="T80" fmla="*/ 1 w 1"/>
                <a:gd name="T81" fmla="*/ 3 h 9"/>
                <a:gd name="T82" fmla="*/ 1 w 1"/>
                <a:gd name="T83" fmla="*/ 3 h 9"/>
                <a:gd name="T84" fmla="*/ 1 w 1"/>
                <a:gd name="T85" fmla="*/ 2 h 9"/>
                <a:gd name="T86" fmla="*/ 1 w 1"/>
                <a:gd name="T87" fmla="*/ 2 h 9"/>
                <a:gd name="T88" fmla="*/ 1 w 1"/>
                <a:gd name="T89" fmla="*/ 2 h 9"/>
                <a:gd name="T90" fmla="*/ 1 w 1"/>
                <a:gd name="T91" fmla="*/ 2 h 9"/>
                <a:gd name="T92" fmla="*/ 1 w 1"/>
                <a:gd name="T93" fmla="*/ 2 h 9"/>
                <a:gd name="T94" fmla="*/ 1 w 1"/>
                <a:gd name="T95" fmla="*/ 2 h 9"/>
                <a:gd name="T96" fmla="*/ 1 w 1"/>
                <a:gd name="T97" fmla="*/ 2 h 9"/>
                <a:gd name="T98" fmla="*/ 1 w 1"/>
                <a:gd name="T99" fmla="*/ 2 h 9"/>
                <a:gd name="T100" fmla="*/ 1 w 1"/>
                <a:gd name="T101" fmla="*/ 2 h 9"/>
                <a:gd name="T102" fmla="*/ 1 w 1"/>
                <a:gd name="T103" fmla="*/ 1 h 9"/>
                <a:gd name="T104" fmla="*/ 1 w 1"/>
                <a:gd name="T105" fmla="*/ 1 h 9"/>
                <a:gd name="T106" fmla="*/ 1 w 1"/>
                <a:gd name="T107" fmla="*/ 1 h 9"/>
                <a:gd name="T108" fmla="*/ 1 w 1"/>
                <a:gd name="T109" fmla="*/ 1 h 9"/>
                <a:gd name="T110" fmla="*/ 1 w 1"/>
                <a:gd name="T111" fmla="*/ 0 h 9"/>
                <a:gd name="T112" fmla="*/ 1 w 1"/>
                <a:gd name="T113" fmla="*/ 0 h 9"/>
                <a:gd name="T114" fmla="*/ 1 w 1"/>
                <a:gd name="T115" fmla="*/ 0 h 9"/>
                <a:gd name="T116" fmla="*/ 1 w 1"/>
                <a:gd name="T117" fmla="*/ 0 h 9"/>
                <a:gd name="T118" fmla="*/ 1 w 1"/>
                <a:gd name="T119"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 h="9">
                  <a:moveTo>
                    <a:pt x="1" y="0"/>
                  </a:moveTo>
                  <a:cubicBezTo>
                    <a:pt x="0" y="0"/>
                    <a:pt x="0" y="0"/>
                    <a:pt x="0" y="0"/>
                  </a:cubicBezTo>
                  <a:cubicBezTo>
                    <a:pt x="0" y="0"/>
                    <a:pt x="0" y="0"/>
                    <a:pt x="0" y="0"/>
                  </a:cubicBezTo>
                  <a:cubicBezTo>
                    <a:pt x="0" y="0"/>
                    <a:pt x="0" y="0"/>
                    <a:pt x="0" y="0"/>
                  </a:cubicBezTo>
                  <a:cubicBezTo>
                    <a:pt x="0" y="0"/>
                    <a:pt x="0" y="0"/>
                    <a:pt x="0" y="0"/>
                  </a:cubicBezTo>
                  <a:cubicBezTo>
                    <a:pt x="0" y="1"/>
                    <a:pt x="0" y="1"/>
                    <a:pt x="0" y="1"/>
                  </a:cubicBezTo>
                  <a:cubicBezTo>
                    <a:pt x="0" y="1"/>
                    <a:pt x="0" y="1"/>
                    <a:pt x="0" y="1"/>
                  </a:cubicBezTo>
                  <a:cubicBezTo>
                    <a:pt x="0" y="1"/>
                    <a:pt x="0" y="1"/>
                    <a:pt x="0" y="1"/>
                  </a:cubicBezTo>
                  <a:cubicBezTo>
                    <a:pt x="0" y="2"/>
                    <a:pt x="0" y="2"/>
                    <a:pt x="0" y="2"/>
                  </a:cubicBezTo>
                  <a:cubicBezTo>
                    <a:pt x="0" y="2"/>
                    <a:pt x="0" y="2"/>
                    <a:pt x="0" y="2"/>
                  </a:cubicBezTo>
                  <a:cubicBezTo>
                    <a:pt x="0" y="2"/>
                    <a:pt x="0" y="2"/>
                    <a:pt x="0" y="2"/>
                  </a:cubicBezTo>
                  <a:cubicBezTo>
                    <a:pt x="0" y="2"/>
                    <a:pt x="0" y="2"/>
                    <a:pt x="0" y="2"/>
                  </a:cubicBezTo>
                  <a:cubicBezTo>
                    <a:pt x="0" y="2"/>
                    <a:pt x="0" y="3"/>
                    <a:pt x="0" y="3"/>
                  </a:cubicBezTo>
                  <a:cubicBezTo>
                    <a:pt x="0" y="3"/>
                    <a:pt x="0" y="3"/>
                    <a:pt x="0" y="3"/>
                  </a:cubicBezTo>
                  <a:cubicBezTo>
                    <a:pt x="0" y="3"/>
                    <a:pt x="0" y="3"/>
                    <a:pt x="0" y="3"/>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5"/>
                    <a:pt x="0" y="5"/>
                    <a:pt x="0" y="5"/>
                  </a:cubicBezTo>
                  <a:cubicBezTo>
                    <a:pt x="0" y="5"/>
                    <a:pt x="0" y="6"/>
                    <a:pt x="0" y="6"/>
                  </a:cubicBezTo>
                  <a:cubicBezTo>
                    <a:pt x="0" y="6"/>
                    <a:pt x="0" y="6"/>
                    <a:pt x="0" y="7"/>
                  </a:cubicBezTo>
                  <a:cubicBezTo>
                    <a:pt x="0" y="7"/>
                    <a:pt x="0" y="7"/>
                    <a:pt x="0" y="7"/>
                  </a:cubicBezTo>
                  <a:cubicBezTo>
                    <a:pt x="0" y="8"/>
                    <a:pt x="0" y="8"/>
                    <a:pt x="1" y="8"/>
                  </a:cubicBezTo>
                  <a:cubicBezTo>
                    <a:pt x="1" y="8"/>
                    <a:pt x="1" y="8"/>
                    <a:pt x="1" y="8"/>
                  </a:cubicBezTo>
                  <a:cubicBezTo>
                    <a:pt x="1" y="9"/>
                    <a:pt x="1" y="9"/>
                    <a:pt x="1" y="9"/>
                  </a:cubicBezTo>
                  <a:cubicBezTo>
                    <a:pt x="1" y="9"/>
                    <a:pt x="1" y="9"/>
                    <a:pt x="1" y="9"/>
                  </a:cubicBezTo>
                  <a:cubicBezTo>
                    <a:pt x="1" y="9"/>
                    <a:pt x="1" y="9"/>
                    <a:pt x="1" y="9"/>
                  </a:cubicBezTo>
                  <a:cubicBezTo>
                    <a:pt x="1" y="9"/>
                    <a:pt x="1" y="8"/>
                    <a:pt x="1" y="8"/>
                  </a:cubicBezTo>
                  <a:cubicBezTo>
                    <a:pt x="1" y="8"/>
                    <a:pt x="1" y="8"/>
                    <a:pt x="1" y="8"/>
                  </a:cubicBezTo>
                  <a:cubicBezTo>
                    <a:pt x="1" y="8"/>
                    <a:pt x="1" y="7"/>
                    <a:pt x="1" y="7"/>
                  </a:cubicBezTo>
                  <a:cubicBezTo>
                    <a:pt x="1" y="7"/>
                    <a:pt x="1" y="7"/>
                    <a:pt x="1" y="7"/>
                  </a:cubicBezTo>
                  <a:cubicBezTo>
                    <a:pt x="1" y="6"/>
                    <a:pt x="1" y="6"/>
                    <a:pt x="1" y="6"/>
                  </a:cubicBezTo>
                  <a:cubicBezTo>
                    <a:pt x="1" y="6"/>
                    <a:pt x="1" y="5"/>
                    <a:pt x="1" y="5"/>
                  </a:cubicBezTo>
                  <a:cubicBezTo>
                    <a:pt x="1" y="5"/>
                    <a:pt x="1" y="5"/>
                    <a:pt x="1" y="4"/>
                  </a:cubicBezTo>
                  <a:cubicBezTo>
                    <a:pt x="1" y="4"/>
                    <a:pt x="1" y="4"/>
                    <a:pt x="1" y="4"/>
                  </a:cubicBezTo>
                  <a:cubicBezTo>
                    <a:pt x="1" y="4"/>
                    <a:pt x="1" y="4"/>
                    <a:pt x="1" y="4"/>
                  </a:cubicBezTo>
                  <a:cubicBezTo>
                    <a:pt x="1" y="4"/>
                    <a:pt x="1" y="4"/>
                    <a:pt x="1" y="4"/>
                  </a:cubicBezTo>
                  <a:cubicBezTo>
                    <a:pt x="1" y="4"/>
                    <a:pt x="1" y="4"/>
                    <a:pt x="1" y="4"/>
                  </a:cubicBezTo>
                  <a:cubicBezTo>
                    <a:pt x="1" y="3"/>
                    <a:pt x="1" y="3"/>
                    <a:pt x="1" y="3"/>
                  </a:cubicBezTo>
                  <a:cubicBezTo>
                    <a:pt x="1" y="3"/>
                    <a:pt x="1" y="3"/>
                    <a:pt x="1" y="3"/>
                  </a:cubicBezTo>
                  <a:cubicBezTo>
                    <a:pt x="1" y="3"/>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1"/>
                    <a:pt x="1" y="1"/>
                  </a:cubicBezTo>
                  <a:cubicBezTo>
                    <a:pt x="1" y="1"/>
                    <a:pt x="1" y="1"/>
                    <a:pt x="1" y="1"/>
                  </a:cubicBezTo>
                  <a:cubicBezTo>
                    <a:pt x="1" y="1"/>
                    <a:pt x="1" y="1"/>
                    <a:pt x="1" y="1"/>
                  </a:cubicBezTo>
                  <a:cubicBezTo>
                    <a:pt x="1" y="1"/>
                    <a:pt x="1" y="1"/>
                    <a:pt x="1" y="1"/>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lose/>
                </a:path>
              </a:pathLst>
            </a:custGeom>
            <a:solidFill>
              <a:srgbClr val="106C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 name="Freeform 80848">
              <a:extLst>
                <a:ext uri="{FF2B5EF4-FFF2-40B4-BE49-F238E27FC236}">
                  <a16:creationId xmlns:a16="http://schemas.microsoft.com/office/drawing/2014/main" id="{AAC01236-780C-F25B-A51E-D26A6B462651}"/>
                </a:ext>
              </a:extLst>
            </p:cNvPr>
            <p:cNvSpPr>
              <a:spLocks/>
            </p:cNvSpPr>
            <p:nvPr/>
          </p:nvSpPr>
          <p:spPr bwMode="auto">
            <a:xfrm>
              <a:off x="11719515" y="10366920"/>
              <a:ext cx="25303" cy="303627"/>
            </a:xfrm>
            <a:custGeom>
              <a:avLst/>
              <a:gdLst>
                <a:gd name="T0" fmla="*/ 1 w 1"/>
                <a:gd name="T1" fmla="*/ 0 h 9"/>
                <a:gd name="T2" fmla="*/ 0 w 1"/>
                <a:gd name="T3" fmla="*/ 0 h 9"/>
                <a:gd name="T4" fmla="*/ 0 w 1"/>
                <a:gd name="T5" fmla="*/ 0 h 9"/>
                <a:gd name="T6" fmla="*/ 0 w 1"/>
                <a:gd name="T7" fmla="*/ 0 h 9"/>
                <a:gd name="T8" fmla="*/ 0 w 1"/>
                <a:gd name="T9" fmla="*/ 1 h 9"/>
                <a:gd name="T10" fmla="*/ 0 w 1"/>
                <a:gd name="T11" fmla="*/ 1 h 9"/>
                <a:gd name="T12" fmla="*/ 0 w 1"/>
                <a:gd name="T13" fmla="*/ 1 h 9"/>
                <a:gd name="T14" fmla="*/ 0 w 1"/>
                <a:gd name="T15" fmla="*/ 1 h 9"/>
                <a:gd name="T16" fmla="*/ 0 w 1"/>
                <a:gd name="T17" fmla="*/ 2 h 9"/>
                <a:gd name="T18" fmla="*/ 0 w 1"/>
                <a:gd name="T19" fmla="*/ 2 h 9"/>
                <a:gd name="T20" fmla="*/ 0 w 1"/>
                <a:gd name="T21" fmla="*/ 2 h 9"/>
                <a:gd name="T22" fmla="*/ 0 w 1"/>
                <a:gd name="T23" fmla="*/ 3 h 9"/>
                <a:gd name="T24" fmla="*/ 0 w 1"/>
                <a:gd name="T25" fmla="*/ 3 h 9"/>
                <a:gd name="T26" fmla="*/ 0 w 1"/>
                <a:gd name="T27" fmla="*/ 3 h 9"/>
                <a:gd name="T28" fmla="*/ 0 w 1"/>
                <a:gd name="T29" fmla="*/ 4 h 9"/>
                <a:gd name="T30" fmla="*/ 0 w 1"/>
                <a:gd name="T31" fmla="*/ 4 h 9"/>
                <a:gd name="T32" fmla="*/ 0 w 1"/>
                <a:gd name="T33" fmla="*/ 4 h 9"/>
                <a:gd name="T34" fmla="*/ 0 w 1"/>
                <a:gd name="T35" fmla="*/ 4 h 9"/>
                <a:gd name="T36" fmla="*/ 0 w 1"/>
                <a:gd name="T37" fmla="*/ 4 h 9"/>
                <a:gd name="T38" fmla="*/ 0 w 1"/>
                <a:gd name="T39" fmla="*/ 5 h 9"/>
                <a:gd name="T40" fmla="*/ 0 w 1"/>
                <a:gd name="T41" fmla="*/ 5 h 9"/>
                <a:gd name="T42" fmla="*/ 0 w 1"/>
                <a:gd name="T43" fmla="*/ 6 h 9"/>
                <a:gd name="T44" fmla="*/ 0 w 1"/>
                <a:gd name="T45" fmla="*/ 7 h 9"/>
                <a:gd name="T46" fmla="*/ 0 w 1"/>
                <a:gd name="T47" fmla="*/ 8 h 9"/>
                <a:gd name="T48" fmla="*/ 1 w 1"/>
                <a:gd name="T49" fmla="*/ 8 h 9"/>
                <a:gd name="T50" fmla="*/ 1 w 1"/>
                <a:gd name="T51" fmla="*/ 9 h 9"/>
                <a:gd name="T52" fmla="*/ 1 w 1"/>
                <a:gd name="T53" fmla="*/ 9 h 9"/>
                <a:gd name="T54" fmla="*/ 1 w 1"/>
                <a:gd name="T55" fmla="*/ 9 h 9"/>
                <a:gd name="T56" fmla="*/ 1 w 1"/>
                <a:gd name="T57" fmla="*/ 9 h 9"/>
                <a:gd name="T58" fmla="*/ 1 w 1"/>
                <a:gd name="T59" fmla="*/ 8 h 9"/>
                <a:gd name="T60" fmla="*/ 1 w 1"/>
                <a:gd name="T61" fmla="*/ 8 h 9"/>
                <a:gd name="T62" fmla="*/ 1 w 1"/>
                <a:gd name="T63" fmla="*/ 7 h 9"/>
                <a:gd name="T64" fmla="*/ 1 w 1"/>
                <a:gd name="T65" fmla="*/ 7 h 9"/>
                <a:gd name="T66" fmla="*/ 1 w 1"/>
                <a:gd name="T67" fmla="*/ 6 h 9"/>
                <a:gd name="T68" fmla="*/ 1 w 1"/>
                <a:gd name="T69" fmla="*/ 5 h 9"/>
                <a:gd name="T70" fmla="*/ 1 w 1"/>
                <a:gd name="T71" fmla="*/ 4 h 9"/>
                <a:gd name="T72" fmla="*/ 1 w 1"/>
                <a:gd name="T73" fmla="*/ 4 h 9"/>
                <a:gd name="T74" fmla="*/ 1 w 1"/>
                <a:gd name="T75" fmla="*/ 4 h 9"/>
                <a:gd name="T76" fmla="*/ 1 w 1"/>
                <a:gd name="T77" fmla="*/ 4 h 9"/>
                <a:gd name="T78" fmla="*/ 1 w 1"/>
                <a:gd name="T79" fmla="*/ 4 h 9"/>
                <a:gd name="T80" fmla="*/ 1 w 1"/>
                <a:gd name="T81" fmla="*/ 4 h 9"/>
                <a:gd name="T82" fmla="*/ 1 w 1"/>
                <a:gd name="T83" fmla="*/ 3 h 9"/>
                <a:gd name="T84" fmla="*/ 1 w 1"/>
                <a:gd name="T85" fmla="*/ 3 h 9"/>
                <a:gd name="T86" fmla="*/ 1 w 1"/>
                <a:gd name="T87" fmla="*/ 3 h 9"/>
                <a:gd name="T88" fmla="*/ 1 w 1"/>
                <a:gd name="T89" fmla="*/ 3 h 9"/>
                <a:gd name="T90" fmla="*/ 1 w 1"/>
                <a:gd name="T91" fmla="*/ 3 h 9"/>
                <a:gd name="T92" fmla="*/ 1 w 1"/>
                <a:gd name="T93" fmla="*/ 3 h 9"/>
                <a:gd name="T94" fmla="*/ 1 w 1"/>
                <a:gd name="T95" fmla="*/ 2 h 9"/>
                <a:gd name="T96" fmla="*/ 1 w 1"/>
                <a:gd name="T97" fmla="*/ 2 h 9"/>
                <a:gd name="T98" fmla="*/ 1 w 1"/>
                <a:gd name="T99" fmla="*/ 2 h 9"/>
                <a:gd name="T100" fmla="*/ 1 w 1"/>
                <a:gd name="T101" fmla="*/ 2 h 9"/>
                <a:gd name="T102" fmla="*/ 1 w 1"/>
                <a:gd name="T103" fmla="*/ 1 h 9"/>
                <a:gd name="T104" fmla="*/ 1 w 1"/>
                <a:gd name="T105" fmla="*/ 1 h 9"/>
                <a:gd name="T106" fmla="*/ 1 w 1"/>
                <a:gd name="T107" fmla="*/ 1 h 9"/>
                <a:gd name="T108" fmla="*/ 1 w 1"/>
                <a:gd name="T109" fmla="*/ 1 h 9"/>
                <a:gd name="T110" fmla="*/ 1 w 1"/>
                <a:gd name="T111" fmla="*/ 1 h 9"/>
                <a:gd name="T112" fmla="*/ 1 w 1"/>
                <a:gd name="T113" fmla="*/ 0 h 9"/>
                <a:gd name="T114" fmla="*/ 1 w 1"/>
                <a:gd name="T115" fmla="*/ 0 h 9"/>
                <a:gd name="T116" fmla="*/ 1 w 1"/>
                <a:gd name="T117" fmla="*/ 0 h 9"/>
                <a:gd name="T118" fmla="*/ 1 w 1"/>
                <a:gd name="T119"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 h="9">
                  <a:moveTo>
                    <a:pt x="1" y="0"/>
                  </a:moveTo>
                  <a:cubicBezTo>
                    <a:pt x="0" y="0"/>
                    <a:pt x="0" y="0"/>
                    <a:pt x="0" y="0"/>
                  </a:cubicBezTo>
                  <a:cubicBezTo>
                    <a:pt x="0" y="0"/>
                    <a:pt x="0" y="0"/>
                    <a:pt x="0" y="0"/>
                  </a:cubicBezTo>
                  <a:cubicBezTo>
                    <a:pt x="0" y="0"/>
                    <a:pt x="0" y="0"/>
                    <a:pt x="0" y="0"/>
                  </a:cubicBezTo>
                  <a:cubicBezTo>
                    <a:pt x="0" y="1"/>
                    <a:pt x="0" y="1"/>
                    <a:pt x="0" y="1"/>
                  </a:cubicBezTo>
                  <a:cubicBezTo>
                    <a:pt x="0" y="1"/>
                    <a:pt x="0" y="1"/>
                    <a:pt x="0" y="1"/>
                  </a:cubicBezTo>
                  <a:cubicBezTo>
                    <a:pt x="0" y="1"/>
                    <a:pt x="0" y="1"/>
                    <a:pt x="0" y="1"/>
                  </a:cubicBezTo>
                  <a:cubicBezTo>
                    <a:pt x="0" y="1"/>
                    <a:pt x="0" y="1"/>
                    <a:pt x="0" y="1"/>
                  </a:cubicBezTo>
                  <a:cubicBezTo>
                    <a:pt x="0" y="2"/>
                    <a:pt x="0" y="2"/>
                    <a:pt x="0" y="2"/>
                  </a:cubicBezTo>
                  <a:cubicBezTo>
                    <a:pt x="0" y="2"/>
                    <a:pt x="0" y="2"/>
                    <a:pt x="0" y="2"/>
                  </a:cubicBezTo>
                  <a:cubicBezTo>
                    <a:pt x="0" y="2"/>
                    <a:pt x="0" y="2"/>
                    <a:pt x="0" y="2"/>
                  </a:cubicBezTo>
                  <a:cubicBezTo>
                    <a:pt x="0" y="3"/>
                    <a:pt x="0" y="3"/>
                    <a:pt x="0" y="3"/>
                  </a:cubicBezTo>
                  <a:cubicBezTo>
                    <a:pt x="0" y="3"/>
                    <a:pt x="0" y="3"/>
                    <a:pt x="0" y="3"/>
                  </a:cubicBezTo>
                  <a:cubicBezTo>
                    <a:pt x="0" y="3"/>
                    <a:pt x="0" y="3"/>
                    <a:pt x="0" y="3"/>
                  </a:cubicBezTo>
                  <a:cubicBezTo>
                    <a:pt x="0" y="3"/>
                    <a:pt x="0" y="4"/>
                    <a:pt x="0" y="4"/>
                  </a:cubicBezTo>
                  <a:cubicBezTo>
                    <a:pt x="0" y="4"/>
                    <a:pt x="0" y="4"/>
                    <a:pt x="0" y="4"/>
                  </a:cubicBezTo>
                  <a:cubicBezTo>
                    <a:pt x="0" y="4"/>
                    <a:pt x="0" y="4"/>
                    <a:pt x="0" y="4"/>
                  </a:cubicBezTo>
                  <a:cubicBezTo>
                    <a:pt x="0" y="4"/>
                    <a:pt x="0" y="4"/>
                    <a:pt x="0" y="4"/>
                  </a:cubicBezTo>
                  <a:cubicBezTo>
                    <a:pt x="0" y="4"/>
                    <a:pt x="0" y="4"/>
                    <a:pt x="0" y="4"/>
                  </a:cubicBezTo>
                  <a:cubicBezTo>
                    <a:pt x="0" y="5"/>
                    <a:pt x="0" y="5"/>
                    <a:pt x="0" y="5"/>
                  </a:cubicBezTo>
                  <a:cubicBezTo>
                    <a:pt x="0" y="5"/>
                    <a:pt x="0" y="5"/>
                    <a:pt x="0" y="5"/>
                  </a:cubicBezTo>
                  <a:cubicBezTo>
                    <a:pt x="0" y="6"/>
                    <a:pt x="0" y="6"/>
                    <a:pt x="0" y="6"/>
                  </a:cubicBezTo>
                  <a:cubicBezTo>
                    <a:pt x="0" y="6"/>
                    <a:pt x="0" y="7"/>
                    <a:pt x="0" y="7"/>
                  </a:cubicBezTo>
                  <a:cubicBezTo>
                    <a:pt x="0" y="7"/>
                    <a:pt x="0" y="7"/>
                    <a:pt x="0" y="8"/>
                  </a:cubicBezTo>
                  <a:cubicBezTo>
                    <a:pt x="0" y="8"/>
                    <a:pt x="0" y="8"/>
                    <a:pt x="1" y="8"/>
                  </a:cubicBezTo>
                  <a:cubicBezTo>
                    <a:pt x="1" y="8"/>
                    <a:pt x="1" y="8"/>
                    <a:pt x="1" y="9"/>
                  </a:cubicBezTo>
                  <a:cubicBezTo>
                    <a:pt x="1" y="9"/>
                    <a:pt x="1" y="9"/>
                    <a:pt x="1" y="9"/>
                  </a:cubicBezTo>
                  <a:cubicBezTo>
                    <a:pt x="1" y="9"/>
                    <a:pt x="1" y="9"/>
                    <a:pt x="1" y="9"/>
                  </a:cubicBezTo>
                  <a:cubicBezTo>
                    <a:pt x="1" y="9"/>
                    <a:pt x="1" y="9"/>
                    <a:pt x="1" y="9"/>
                  </a:cubicBezTo>
                  <a:cubicBezTo>
                    <a:pt x="1" y="9"/>
                    <a:pt x="1" y="9"/>
                    <a:pt x="1" y="8"/>
                  </a:cubicBezTo>
                  <a:cubicBezTo>
                    <a:pt x="1" y="8"/>
                    <a:pt x="1" y="8"/>
                    <a:pt x="1" y="8"/>
                  </a:cubicBezTo>
                  <a:cubicBezTo>
                    <a:pt x="1" y="8"/>
                    <a:pt x="1" y="8"/>
                    <a:pt x="1" y="7"/>
                  </a:cubicBezTo>
                  <a:cubicBezTo>
                    <a:pt x="1" y="7"/>
                    <a:pt x="1" y="7"/>
                    <a:pt x="1" y="7"/>
                  </a:cubicBezTo>
                  <a:cubicBezTo>
                    <a:pt x="1" y="7"/>
                    <a:pt x="1" y="6"/>
                    <a:pt x="1" y="6"/>
                  </a:cubicBezTo>
                  <a:cubicBezTo>
                    <a:pt x="1" y="6"/>
                    <a:pt x="1" y="6"/>
                    <a:pt x="1" y="5"/>
                  </a:cubicBezTo>
                  <a:cubicBezTo>
                    <a:pt x="1" y="5"/>
                    <a:pt x="1" y="5"/>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2"/>
                    <a:pt x="1" y="2"/>
                    <a:pt x="1" y="2"/>
                  </a:cubicBezTo>
                  <a:cubicBezTo>
                    <a:pt x="1" y="2"/>
                    <a:pt x="1" y="2"/>
                    <a:pt x="1" y="2"/>
                  </a:cubicBezTo>
                  <a:cubicBezTo>
                    <a:pt x="1" y="2"/>
                    <a:pt x="1" y="2"/>
                    <a:pt x="1" y="2"/>
                  </a:cubicBezTo>
                  <a:cubicBezTo>
                    <a:pt x="1" y="2"/>
                    <a:pt x="1" y="2"/>
                    <a:pt x="1" y="2"/>
                  </a:cubicBezTo>
                  <a:cubicBezTo>
                    <a:pt x="1" y="2"/>
                    <a:pt x="1" y="2"/>
                    <a:pt x="1" y="1"/>
                  </a:cubicBezTo>
                  <a:cubicBezTo>
                    <a:pt x="1" y="1"/>
                    <a:pt x="1" y="1"/>
                    <a:pt x="1" y="1"/>
                  </a:cubicBezTo>
                  <a:cubicBezTo>
                    <a:pt x="1" y="1"/>
                    <a:pt x="1" y="1"/>
                    <a:pt x="1" y="1"/>
                  </a:cubicBezTo>
                  <a:cubicBezTo>
                    <a:pt x="1" y="1"/>
                    <a:pt x="1" y="1"/>
                    <a:pt x="1" y="1"/>
                  </a:cubicBezTo>
                  <a:cubicBezTo>
                    <a:pt x="1" y="1"/>
                    <a:pt x="1" y="1"/>
                    <a:pt x="1" y="1"/>
                  </a:cubicBezTo>
                  <a:cubicBezTo>
                    <a:pt x="1" y="0"/>
                    <a:pt x="1" y="0"/>
                    <a:pt x="1" y="0"/>
                  </a:cubicBezTo>
                  <a:cubicBezTo>
                    <a:pt x="1" y="0"/>
                    <a:pt x="1" y="0"/>
                    <a:pt x="1" y="0"/>
                  </a:cubicBezTo>
                  <a:cubicBezTo>
                    <a:pt x="1" y="0"/>
                    <a:pt x="1" y="0"/>
                    <a:pt x="1" y="0"/>
                  </a:cubicBezTo>
                  <a:cubicBezTo>
                    <a:pt x="1" y="0"/>
                    <a:pt x="1" y="0"/>
                    <a:pt x="1" y="0"/>
                  </a:cubicBezTo>
                  <a:close/>
                </a:path>
              </a:pathLst>
            </a:custGeom>
            <a:solidFill>
              <a:srgbClr val="106C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 name="Freeform 80849">
              <a:extLst>
                <a:ext uri="{FF2B5EF4-FFF2-40B4-BE49-F238E27FC236}">
                  <a16:creationId xmlns:a16="http://schemas.microsoft.com/office/drawing/2014/main" id="{92FE5A32-28C7-A398-39CD-A1B41034733A}"/>
                </a:ext>
              </a:extLst>
            </p:cNvPr>
            <p:cNvSpPr>
              <a:spLocks/>
            </p:cNvSpPr>
            <p:nvPr/>
          </p:nvSpPr>
          <p:spPr bwMode="auto">
            <a:xfrm>
              <a:off x="11188164" y="10037989"/>
              <a:ext cx="177115" cy="328931"/>
            </a:xfrm>
            <a:custGeom>
              <a:avLst/>
              <a:gdLst>
                <a:gd name="T0" fmla="*/ 4 w 5"/>
                <a:gd name="T1" fmla="*/ 0 h 10"/>
                <a:gd name="T2" fmla="*/ 4 w 5"/>
                <a:gd name="T3" fmla="*/ 0 h 10"/>
                <a:gd name="T4" fmla="*/ 4 w 5"/>
                <a:gd name="T5" fmla="*/ 0 h 10"/>
                <a:gd name="T6" fmla="*/ 4 w 5"/>
                <a:gd name="T7" fmla="*/ 0 h 10"/>
                <a:gd name="T8" fmla="*/ 3 w 5"/>
                <a:gd name="T9" fmla="*/ 1 h 10"/>
                <a:gd name="T10" fmla="*/ 2 w 5"/>
                <a:gd name="T11" fmla="*/ 1 h 10"/>
                <a:gd name="T12" fmla="*/ 2 w 5"/>
                <a:gd name="T13" fmla="*/ 2 h 10"/>
                <a:gd name="T14" fmla="*/ 2 w 5"/>
                <a:gd name="T15" fmla="*/ 2 h 10"/>
                <a:gd name="T16" fmla="*/ 1 w 5"/>
                <a:gd name="T17" fmla="*/ 2 h 10"/>
                <a:gd name="T18" fmla="*/ 1 w 5"/>
                <a:gd name="T19" fmla="*/ 3 h 10"/>
                <a:gd name="T20" fmla="*/ 1 w 5"/>
                <a:gd name="T21" fmla="*/ 4 h 10"/>
                <a:gd name="T22" fmla="*/ 1 w 5"/>
                <a:gd name="T23" fmla="*/ 4 h 10"/>
                <a:gd name="T24" fmla="*/ 1 w 5"/>
                <a:gd name="T25" fmla="*/ 4 h 10"/>
                <a:gd name="T26" fmla="*/ 1 w 5"/>
                <a:gd name="T27" fmla="*/ 4 h 10"/>
                <a:gd name="T28" fmla="*/ 1 w 5"/>
                <a:gd name="T29" fmla="*/ 4 h 10"/>
                <a:gd name="T30" fmla="*/ 1 w 5"/>
                <a:gd name="T31" fmla="*/ 4 h 10"/>
                <a:gd name="T32" fmla="*/ 1 w 5"/>
                <a:gd name="T33" fmla="*/ 4 h 10"/>
                <a:gd name="T34" fmla="*/ 1 w 5"/>
                <a:gd name="T35" fmla="*/ 4 h 10"/>
                <a:gd name="T36" fmla="*/ 1 w 5"/>
                <a:gd name="T37" fmla="*/ 5 h 10"/>
                <a:gd name="T38" fmla="*/ 1 w 5"/>
                <a:gd name="T39" fmla="*/ 5 h 10"/>
                <a:gd name="T40" fmla="*/ 0 w 5"/>
                <a:gd name="T41" fmla="*/ 5 h 10"/>
                <a:gd name="T42" fmla="*/ 0 w 5"/>
                <a:gd name="T43" fmla="*/ 6 h 10"/>
                <a:gd name="T44" fmla="*/ 0 w 5"/>
                <a:gd name="T45" fmla="*/ 7 h 10"/>
                <a:gd name="T46" fmla="*/ 0 w 5"/>
                <a:gd name="T47" fmla="*/ 8 h 10"/>
                <a:gd name="T48" fmla="*/ 0 w 5"/>
                <a:gd name="T49" fmla="*/ 10 h 10"/>
                <a:gd name="T50" fmla="*/ 0 w 5"/>
                <a:gd name="T51" fmla="*/ 10 h 10"/>
                <a:gd name="T52" fmla="*/ 0 w 5"/>
                <a:gd name="T53" fmla="*/ 10 h 10"/>
                <a:gd name="T54" fmla="*/ 0 w 5"/>
                <a:gd name="T55" fmla="*/ 10 h 10"/>
                <a:gd name="T56" fmla="*/ 0 w 5"/>
                <a:gd name="T57" fmla="*/ 10 h 10"/>
                <a:gd name="T58" fmla="*/ 0 w 5"/>
                <a:gd name="T59" fmla="*/ 10 h 10"/>
                <a:gd name="T60" fmla="*/ 0 w 5"/>
                <a:gd name="T61" fmla="*/ 10 h 10"/>
                <a:gd name="T62" fmla="*/ 0 w 5"/>
                <a:gd name="T63" fmla="*/ 10 h 10"/>
                <a:gd name="T64" fmla="*/ 1 w 5"/>
                <a:gd name="T65" fmla="*/ 8 h 10"/>
                <a:gd name="T66" fmla="*/ 1 w 5"/>
                <a:gd name="T67" fmla="*/ 8 h 10"/>
                <a:gd name="T68" fmla="*/ 1 w 5"/>
                <a:gd name="T69" fmla="*/ 7 h 10"/>
                <a:gd name="T70" fmla="*/ 1 w 5"/>
                <a:gd name="T71" fmla="*/ 6 h 10"/>
                <a:gd name="T72" fmla="*/ 1 w 5"/>
                <a:gd name="T73" fmla="*/ 5 h 10"/>
                <a:gd name="T74" fmla="*/ 1 w 5"/>
                <a:gd name="T75" fmla="*/ 5 h 10"/>
                <a:gd name="T76" fmla="*/ 1 w 5"/>
                <a:gd name="T77" fmla="*/ 5 h 10"/>
                <a:gd name="T78" fmla="*/ 1 w 5"/>
                <a:gd name="T79" fmla="*/ 4 h 10"/>
                <a:gd name="T80" fmla="*/ 1 w 5"/>
                <a:gd name="T81" fmla="*/ 4 h 10"/>
                <a:gd name="T82" fmla="*/ 1 w 5"/>
                <a:gd name="T83" fmla="*/ 4 h 10"/>
                <a:gd name="T84" fmla="*/ 1 w 5"/>
                <a:gd name="T85" fmla="*/ 4 h 10"/>
                <a:gd name="T86" fmla="*/ 1 w 5"/>
                <a:gd name="T87" fmla="*/ 4 h 10"/>
                <a:gd name="T88" fmla="*/ 1 w 5"/>
                <a:gd name="T89" fmla="*/ 4 h 10"/>
                <a:gd name="T90" fmla="*/ 2 w 5"/>
                <a:gd name="T91" fmla="*/ 4 h 10"/>
                <a:gd name="T92" fmla="*/ 2 w 5"/>
                <a:gd name="T93" fmla="*/ 4 h 10"/>
                <a:gd name="T94" fmla="*/ 2 w 5"/>
                <a:gd name="T95" fmla="*/ 3 h 10"/>
                <a:gd name="T96" fmla="*/ 3 w 5"/>
                <a:gd name="T97" fmla="*/ 2 h 10"/>
                <a:gd name="T98" fmla="*/ 3 w 5"/>
                <a:gd name="T99" fmla="*/ 2 h 10"/>
                <a:gd name="T100" fmla="*/ 4 w 5"/>
                <a:gd name="T101" fmla="*/ 1 h 10"/>
                <a:gd name="T102" fmla="*/ 4 w 5"/>
                <a:gd name="T103" fmla="*/ 0 h 10"/>
                <a:gd name="T104" fmla="*/ 5 w 5"/>
                <a:gd name="T105" fmla="*/ 0 h 10"/>
                <a:gd name="T106" fmla="*/ 5 w 5"/>
                <a:gd name="T107" fmla="*/ 0 h 10"/>
                <a:gd name="T108" fmla="*/ 4 w 5"/>
                <a:gd name="T109"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 h="10">
                  <a:moveTo>
                    <a:pt x="4" y="0"/>
                  </a:moveTo>
                  <a:cubicBezTo>
                    <a:pt x="4" y="0"/>
                    <a:pt x="4" y="0"/>
                    <a:pt x="4" y="0"/>
                  </a:cubicBezTo>
                  <a:cubicBezTo>
                    <a:pt x="4" y="0"/>
                    <a:pt x="4" y="0"/>
                    <a:pt x="4" y="0"/>
                  </a:cubicBezTo>
                  <a:cubicBezTo>
                    <a:pt x="4" y="0"/>
                    <a:pt x="4" y="0"/>
                    <a:pt x="4" y="0"/>
                  </a:cubicBezTo>
                  <a:cubicBezTo>
                    <a:pt x="4" y="0"/>
                    <a:pt x="3" y="1"/>
                    <a:pt x="3" y="1"/>
                  </a:cubicBezTo>
                  <a:cubicBezTo>
                    <a:pt x="3" y="1"/>
                    <a:pt x="2" y="1"/>
                    <a:pt x="2" y="1"/>
                  </a:cubicBezTo>
                  <a:cubicBezTo>
                    <a:pt x="2" y="2"/>
                    <a:pt x="2" y="2"/>
                    <a:pt x="2" y="2"/>
                  </a:cubicBezTo>
                  <a:cubicBezTo>
                    <a:pt x="2" y="2"/>
                    <a:pt x="2" y="2"/>
                    <a:pt x="2" y="2"/>
                  </a:cubicBezTo>
                  <a:cubicBezTo>
                    <a:pt x="1" y="2"/>
                    <a:pt x="1" y="2"/>
                    <a:pt x="1" y="2"/>
                  </a:cubicBezTo>
                  <a:cubicBezTo>
                    <a:pt x="1" y="3"/>
                    <a:pt x="1" y="3"/>
                    <a:pt x="1" y="3"/>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5"/>
                    <a:pt x="1" y="5"/>
                    <a:pt x="1" y="5"/>
                  </a:cubicBezTo>
                  <a:cubicBezTo>
                    <a:pt x="1" y="5"/>
                    <a:pt x="1" y="5"/>
                    <a:pt x="1" y="5"/>
                  </a:cubicBezTo>
                  <a:cubicBezTo>
                    <a:pt x="0" y="5"/>
                    <a:pt x="0" y="5"/>
                    <a:pt x="0" y="5"/>
                  </a:cubicBezTo>
                  <a:cubicBezTo>
                    <a:pt x="0" y="6"/>
                    <a:pt x="0" y="6"/>
                    <a:pt x="0" y="6"/>
                  </a:cubicBezTo>
                  <a:cubicBezTo>
                    <a:pt x="0" y="7"/>
                    <a:pt x="0" y="7"/>
                    <a:pt x="0" y="7"/>
                  </a:cubicBezTo>
                  <a:cubicBezTo>
                    <a:pt x="0" y="8"/>
                    <a:pt x="0" y="8"/>
                    <a:pt x="0" y="8"/>
                  </a:cubicBezTo>
                  <a:cubicBezTo>
                    <a:pt x="0" y="9"/>
                    <a:pt x="0" y="9"/>
                    <a:pt x="0" y="10"/>
                  </a:cubicBezTo>
                  <a:cubicBezTo>
                    <a:pt x="0" y="10"/>
                    <a:pt x="0" y="10"/>
                    <a:pt x="0" y="10"/>
                  </a:cubicBezTo>
                  <a:cubicBezTo>
                    <a:pt x="0" y="10"/>
                    <a:pt x="0" y="10"/>
                    <a:pt x="0" y="10"/>
                  </a:cubicBezTo>
                  <a:cubicBezTo>
                    <a:pt x="0" y="10"/>
                    <a:pt x="0" y="10"/>
                    <a:pt x="0" y="10"/>
                  </a:cubicBezTo>
                  <a:cubicBezTo>
                    <a:pt x="0" y="10"/>
                    <a:pt x="0" y="10"/>
                    <a:pt x="0" y="10"/>
                  </a:cubicBezTo>
                  <a:cubicBezTo>
                    <a:pt x="0" y="10"/>
                    <a:pt x="0" y="10"/>
                    <a:pt x="0" y="10"/>
                  </a:cubicBezTo>
                  <a:cubicBezTo>
                    <a:pt x="0" y="10"/>
                    <a:pt x="0" y="10"/>
                    <a:pt x="0" y="10"/>
                  </a:cubicBezTo>
                  <a:cubicBezTo>
                    <a:pt x="0" y="10"/>
                    <a:pt x="0" y="10"/>
                    <a:pt x="0" y="10"/>
                  </a:cubicBezTo>
                  <a:cubicBezTo>
                    <a:pt x="0" y="9"/>
                    <a:pt x="0" y="9"/>
                    <a:pt x="1" y="8"/>
                  </a:cubicBezTo>
                  <a:cubicBezTo>
                    <a:pt x="1" y="8"/>
                    <a:pt x="1" y="8"/>
                    <a:pt x="1" y="8"/>
                  </a:cubicBezTo>
                  <a:cubicBezTo>
                    <a:pt x="1" y="7"/>
                    <a:pt x="1" y="7"/>
                    <a:pt x="1" y="7"/>
                  </a:cubicBezTo>
                  <a:cubicBezTo>
                    <a:pt x="1" y="6"/>
                    <a:pt x="1" y="6"/>
                    <a:pt x="1" y="6"/>
                  </a:cubicBezTo>
                  <a:cubicBezTo>
                    <a:pt x="1" y="5"/>
                    <a:pt x="1" y="5"/>
                    <a:pt x="1" y="5"/>
                  </a:cubicBezTo>
                  <a:cubicBezTo>
                    <a:pt x="1" y="5"/>
                    <a:pt x="1" y="5"/>
                    <a:pt x="1" y="5"/>
                  </a:cubicBezTo>
                  <a:cubicBezTo>
                    <a:pt x="1" y="5"/>
                    <a:pt x="1" y="5"/>
                    <a:pt x="1" y="5"/>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2" y="4"/>
                    <a:pt x="2" y="4"/>
                    <a:pt x="2" y="4"/>
                  </a:cubicBezTo>
                  <a:cubicBezTo>
                    <a:pt x="2" y="4"/>
                    <a:pt x="2" y="4"/>
                    <a:pt x="2" y="4"/>
                  </a:cubicBezTo>
                  <a:cubicBezTo>
                    <a:pt x="2" y="3"/>
                    <a:pt x="2" y="3"/>
                    <a:pt x="2" y="3"/>
                  </a:cubicBezTo>
                  <a:cubicBezTo>
                    <a:pt x="2" y="3"/>
                    <a:pt x="2" y="2"/>
                    <a:pt x="3" y="2"/>
                  </a:cubicBezTo>
                  <a:cubicBezTo>
                    <a:pt x="3" y="2"/>
                    <a:pt x="3" y="2"/>
                    <a:pt x="3" y="2"/>
                  </a:cubicBezTo>
                  <a:cubicBezTo>
                    <a:pt x="4" y="1"/>
                    <a:pt x="4" y="1"/>
                    <a:pt x="4" y="1"/>
                  </a:cubicBezTo>
                  <a:cubicBezTo>
                    <a:pt x="4" y="0"/>
                    <a:pt x="4" y="0"/>
                    <a:pt x="4" y="0"/>
                  </a:cubicBezTo>
                  <a:cubicBezTo>
                    <a:pt x="5" y="0"/>
                    <a:pt x="5" y="0"/>
                    <a:pt x="5" y="0"/>
                  </a:cubicBezTo>
                  <a:cubicBezTo>
                    <a:pt x="5" y="0"/>
                    <a:pt x="5" y="0"/>
                    <a:pt x="5" y="0"/>
                  </a:cubicBezTo>
                  <a:lnTo>
                    <a:pt x="4" y="0"/>
                  </a:lnTo>
                  <a:close/>
                </a:path>
              </a:pathLst>
            </a:custGeom>
            <a:solidFill>
              <a:srgbClr val="106C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 name="Freeform 80850">
              <a:extLst>
                <a:ext uri="{FF2B5EF4-FFF2-40B4-BE49-F238E27FC236}">
                  <a16:creationId xmlns:a16="http://schemas.microsoft.com/office/drawing/2014/main" id="{A098A4FF-70E8-FED8-1006-C1A59AD802E9}"/>
                </a:ext>
              </a:extLst>
            </p:cNvPr>
            <p:cNvSpPr>
              <a:spLocks/>
            </p:cNvSpPr>
            <p:nvPr/>
          </p:nvSpPr>
          <p:spPr bwMode="auto">
            <a:xfrm>
              <a:off x="10960444" y="9683756"/>
              <a:ext cx="455440" cy="101210"/>
            </a:xfrm>
            <a:custGeom>
              <a:avLst/>
              <a:gdLst>
                <a:gd name="T0" fmla="*/ 14 w 14"/>
                <a:gd name="T1" fmla="*/ 2 h 3"/>
                <a:gd name="T2" fmla="*/ 13 w 14"/>
                <a:gd name="T3" fmla="*/ 1 h 3"/>
                <a:gd name="T4" fmla="*/ 12 w 14"/>
                <a:gd name="T5" fmla="*/ 0 h 3"/>
                <a:gd name="T6" fmla="*/ 10 w 14"/>
                <a:gd name="T7" fmla="*/ 0 h 3"/>
                <a:gd name="T8" fmla="*/ 10 w 14"/>
                <a:gd name="T9" fmla="*/ 0 h 3"/>
                <a:gd name="T10" fmla="*/ 10 w 14"/>
                <a:gd name="T11" fmla="*/ 0 h 3"/>
                <a:gd name="T12" fmla="*/ 10 w 14"/>
                <a:gd name="T13" fmla="*/ 0 h 3"/>
                <a:gd name="T14" fmla="*/ 10 w 14"/>
                <a:gd name="T15" fmla="*/ 0 h 3"/>
                <a:gd name="T16" fmla="*/ 8 w 14"/>
                <a:gd name="T17" fmla="*/ 0 h 3"/>
                <a:gd name="T18" fmla="*/ 7 w 14"/>
                <a:gd name="T19" fmla="*/ 0 h 3"/>
                <a:gd name="T20" fmla="*/ 7 w 14"/>
                <a:gd name="T21" fmla="*/ 0 h 3"/>
                <a:gd name="T22" fmla="*/ 6 w 14"/>
                <a:gd name="T23" fmla="*/ 1 h 3"/>
                <a:gd name="T24" fmla="*/ 5 w 14"/>
                <a:gd name="T25" fmla="*/ 1 h 3"/>
                <a:gd name="T26" fmla="*/ 5 w 14"/>
                <a:gd name="T27" fmla="*/ 1 h 3"/>
                <a:gd name="T28" fmla="*/ 4 w 14"/>
                <a:gd name="T29" fmla="*/ 1 h 3"/>
                <a:gd name="T30" fmla="*/ 2 w 14"/>
                <a:gd name="T31" fmla="*/ 1 h 3"/>
                <a:gd name="T32" fmla="*/ 1 w 14"/>
                <a:gd name="T33" fmla="*/ 2 h 3"/>
                <a:gd name="T34" fmla="*/ 0 w 14"/>
                <a:gd name="T35" fmla="*/ 3 h 3"/>
                <a:gd name="T36" fmla="*/ 0 w 14"/>
                <a:gd name="T37" fmla="*/ 3 h 3"/>
                <a:gd name="T38" fmla="*/ 1 w 14"/>
                <a:gd name="T39" fmla="*/ 3 h 3"/>
                <a:gd name="T40" fmla="*/ 2 w 14"/>
                <a:gd name="T41" fmla="*/ 3 h 3"/>
                <a:gd name="T42" fmla="*/ 4 w 14"/>
                <a:gd name="T43" fmla="*/ 2 h 3"/>
                <a:gd name="T44" fmla="*/ 5 w 14"/>
                <a:gd name="T45" fmla="*/ 2 h 3"/>
                <a:gd name="T46" fmla="*/ 6 w 14"/>
                <a:gd name="T47" fmla="*/ 1 h 3"/>
                <a:gd name="T48" fmla="*/ 7 w 14"/>
                <a:gd name="T49" fmla="*/ 1 h 3"/>
                <a:gd name="T50" fmla="*/ 7 w 14"/>
                <a:gd name="T51" fmla="*/ 1 h 3"/>
                <a:gd name="T52" fmla="*/ 7 w 14"/>
                <a:gd name="T53" fmla="*/ 1 h 3"/>
                <a:gd name="T54" fmla="*/ 9 w 14"/>
                <a:gd name="T55" fmla="*/ 1 h 3"/>
                <a:gd name="T56" fmla="*/ 10 w 14"/>
                <a:gd name="T57" fmla="*/ 1 h 3"/>
                <a:gd name="T58" fmla="*/ 10 w 14"/>
                <a:gd name="T59" fmla="*/ 1 h 3"/>
                <a:gd name="T60" fmla="*/ 10 w 14"/>
                <a:gd name="T61" fmla="*/ 1 h 3"/>
                <a:gd name="T62" fmla="*/ 10 w 14"/>
                <a:gd name="T63" fmla="*/ 1 h 3"/>
                <a:gd name="T64" fmla="*/ 10 w 14"/>
                <a:gd name="T65" fmla="*/ 1 h 3"/>
                <a:gd name="T66" fmla="*/ 12 w 14"/>
                <a:gd name="T67" fmla="*/ 1 h 3"/>
                <a:gd name="T68" fmla="*/ 13 w 14"/>
                <a:gd name="T69"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 h="3">
                  <a:moveTo>
                    <a:pt x="14" y="2"/>
                  </a:moveTo>
                  <a:cubicBezTo>
                    <a:pt x="14" y="2"/>
                    <a:pt x="14" y="2"/>
                    <a:pt x="14" y="2"/>
                  </a:cubicBezTo>
                  <a:cubicBezTo>
                    <a:pt x="13" y="2"/>
                    <a:pt x="13" y="2"/>
                    <a:pt x="13" y="2"/>
                  </a:cubicBezTo>
                  <a:cubicBezTo>
                    <a:pt x="13" y="1"/>
                    <a:pt x="13" y="1"/>
                    <a:pt x="13" y="1"/>
                  </a:cubicBezTo>
                  <a:cubicBezTo>
                    <a:pt x="13" y="1"/>
                    <a:pt x="13" y="1"/>
                    <a:pt x="13" y="1"/>
                  </a:cubicBezTo>
                  <a:cubicBezTo>
                    <a:pt x="12" y="1"/>
                    <a:pt x="12" y="1"/>
                    <a:pt x="12" y="0"/>
                  </a:cubicBezTo>
                  <a:cubicBezTo>
                    <a:pt x="11" y="0"/>
                    <a:pt x="11" y="0"/>
                    <a:pt x="11" y="0"/>
                  </a:cubicBezTo>
                  <a:cubicBezTo>
                    <a:pt x="11"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9" y="0"/>
                    <a:pt x="9" y="0"/>
                    <a:pt x="9" y="0"/>
                  </a:cubicBezTo>
                  <a:cubicBezTo>
                    <a:pt x="9" y="0"/>
                    <a:pt x="9" y="0"/>
                    <a:pt x="8" y="0"/>
                  </a:cubicBezTo>
                  <a:cubicBezTo>
                    <a:pt x="8" y="0"/>
                    <a:pt x="7" y="0"/>
                    <a:pt x="7" y="0"/>
                  </a:cubicBezTo>
                  <a:cubicBezTo>
                    <a:pt x="7" y="0"/>
                    <a:pt x="7" y="0"/>
                    <a:pt x="7" y="0"/>
                  </a:cubicBezTo>
                  <a:cubicBezTo>
                    <a:pt x="7" y="0"/>
                    <a:pt x="7" y="0"/>
                    <a:pt x="7" y="0"/>
                  </a:cubicBezTo>
                  <a:cubicBezTo>
                    <a:pt x="7" y="0"/>
                    <a:pt x="7" y="0"/>
                    <a:pt x="7" y="0"/>
                  </a:cubicBezTo>
                  <a:cubicBezTo>
                    <a:pt x="6" y="1"/>
                    <a:pt x="6" y="1"/>
                    <a:pt x="6" y="1"/>
                  </a:cubicBezTo>
                  <a:cubicBezTo>
                    <a:pt x="6" y="1"/>
                    <a:pt x="6" y="1"/>
                    <a:pt x="6" y="1"/>
                  </a:cubicBezTo>
                  <a:cubicBezTo>
                    <a:pt x="6" y="1"/>
                    <a:pt x="6" y="1"/>
                    <a:pt x="6" y="1"/>
                  </a:cubicBezTo>
                  <a:cubicBezTo>
                    <a:pt x="6" y="1"/>
                    <a:pt x="5" y="1"/>
                    <a:pt x="5" y="1"/>
                  </a:cubicBezTo>
                  <a:cubicBezTo>
                    <a:pt x="5" y="1"/>
                    <a:pt x="5" y="1"/>
                    <a:pt x="5" y="1"/>
                  </a:cubicBezTo>
                  <a:cubicBezTo>
                    <a:pt x="5" y="1"/>
                    <a:pt x="5" y="1"/>
                    <a:pt x="5" y="1"/>
                  </a:cubicBezTo>
                  <a:cubicBezTo>
                    <a:pt x="4" y="1"/>
                    <a:pt x="4" y="1"/>
                    <a:pt x="4" y="1"/>
                  </a:cubicBezTo>
                  <a:cubicBezTo>
                    <a:pt x="4" y="1"/>
                    <a:pt x="4" y="1"/>
                    <a:pt x="4" y="1"/>
                  </a:cubicBezTo>
                  <a:cubicBezTo>
                    <a:pt x="4" y="1"/>
                    <a:pt x="3" y="1"/>
                    <a:pt x="3" y="1"/>
                  </a:cubicBezTo>
                  <a:cubicBezTo>
                    <a:pt x="3" y="1"/>
                    <a:pt x="3" y="1"/>
                    <a:pt x="2" y="1"/>
                  </a:cubicBezTo>
                  <a:cubicBezTo>
                    <a:pt x="2" y="1"/>
                    <a:pt x="2" y="2"/>
                    <a:pt x="1" y="2"/>
                  </a:cubicBezTo>
                  <a:cubicBezTo>
                    <a:pt x="1" y="2"/>
                    <a:pt x="1" y="2"/>
                    <a:pt x="1" y="2"/>
                  </a:cubicBezTo>
                  <a:cubicBezTo>
                    <a:pt x="1" y="2"/>
                    <a:pt x="1" y="2"/>
                    <a:pt x="1" y="2"/>
                  </a:cubicBezTo>
                  <a:cubicBezTo>
                    <a:pt x="0" y="3"/>
                    <a:pt x="0" y="3"/>
                    <a:pt x="0" y="3"/>
                  </a:cubicBezTo>
                  <a:cubicBezTo>
                    <a:pt x="0" y="3"/>
                    <a:pt x="0" y="3"/>
                    <a:pt x="0" y="3"/>
                  </a:cubicBezTo>
                  <a:cubicBezTo>
                    <a:pt x="0" y="3"/>
                    <a:pt x="0" y="3"/>
                    <a:pt x="0" y="3"/>
                  </a:cubicBezTo>
                  <a:cubicBezTo>
                    <a:pt x="1" y="3"/>
                    <a:pt x="1" y="3"/>
                    <a:pt x="1" y="3"/>
                  </a:cubicBezTo>
                  <a:cubicBezTo>
                    <a:pt x="1" y="3"/>
                    <a:pt x="1" y="3"/>
                    <a:pt x="1" y="3"/>
                  </a:cubicBezTo>
                  <a:cubicBezTo>
                    <a:pt x="1" y="3"/>
                    <a:pt x="1" y="3"/>
                    <a:pt x="1" y="3"/>
                  </a:cubicBezTo>
                  <a:cubicBezTo>
                    <a:pt x="1" y="3"/>
                    <a:pt x="2" y="3"/>
                    <a:pt x="2" y="3"/>
                  </a:cubicBezTo>
                  <a:cubicBezTo>
                    <a:pt x="2" y="3"/>
                    <a:pt x="2" y="3"/>
                    <a:pt x="3" y="2"/>
                  </a:cubicBezTo>
                  <a:cubicBezTo>
                    <a:pt x="3" y="2"/>
                    <a:pt x="3" y="2"/>
                    <a:pt x="4" y="2"/>
                  </a:cubicBezTo>
                  <a:cubicBezTo>
                    <a:pt x="4" y="2"/>
                    <a:pt x="4" y="2"/>
                    <a:pt x="4" y="2"/>
                  </a:cubicBezTo>
                  <a:cubicBezTo>
                    <a:pt x="4" y="2"/>
                    <a:pt x="4" y="2"/>
                    <a:pt x="5" y="2"/>
                  </a:cubicBezTo>
                  <a:cubicBezTo>
                    <a:pt x="5" y="2"/>
                    <a:pt x="5" y="1"/>
                    <a:pt x="5" y="1"/>
                  </a:cubicBezTo>
                  <a:cubicBezTo>
                    <a:pt x="5" y="1"/>
                    <a:pt x="6" y="1"/>
                    <a:pt x="6" y="1"/>
                  </a:cubicBezTo>
                  <a:cubicBezTo>
                    <a:pt x="6" y="1"/>
                    <a:pt x="6" y="1"/>
                    <a:pt x="6"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8" y="1"/>
                    <a:pt x="8" y="1"/>
                    <a:pt x="8" y="1"/>
                  </a:cubicBezTo>
                  <a:cubicBezTo>
                    <a:pt x="9" y="1"/>
                    <a:pt x="9" y="1"/>
                    <a:pt x="9"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1" y="1"/>
                  </a:cubicBezTo>
                  <a:cubicBezTo>
                    <a:pt x="11" y="1"/>
                    <a:pt x="11" y="1"/>
                    <a:pt x="12" y="1"/>
                  </a:cubicBezTo>
                  <a:cubicBezTo>
                    <a:pt x="12" y="1"/>
                    <a:pt x="13" y="1"/>
                    <a:pt x="13" y="2"/>
                  </a:cubicBezTo>
                  <a:cubicBezTo>
                    <a:pt x="13" y="2"/>
                    <a:pt x="13" y="2"/>
                    <a:pt x="13" y="2"/>
                  </a:cubicBezTo>
                  <a:cubicBezTo>
                    <a:pt x="14" y="2"/>
                    <a:pt x="14" y="2"/>
                    <a:pt x="14" y="2"/>
                  </a:cubicBezTo>
                  <a:close/>
                </a:path>
              </a:pathLst>
            </a:custGeom>
            <a:solidFill>
              <a:srgbClr val="106C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 name="Freeform 80851">
              <a:extLst>
                <a:ext uri="{FF2B5EF4-FFF2-40B4-BE49-F238E27FC236}">
                  <a16:creationId xmlns:a16="http://schemas.microsoft.com/office/drawing/2014/main" id="{739C64B5-EB15-BD99-B528-93574E162A72}"/>
                </a:ext>
              </a:extLst>
            </p:cNvPr>
            <p:cNvSpPr>
              <a:spLocks/>
            </p:cNvSpPr>
            <p:nvPr/>
          </p:nvSpPr>
          <p:spPr bwMode="auto">
            <a:xfrm>
              <a:off x="10985747" y="9936779"/>
              <a:ext cx="404838" cy="202417"/>
            </a:xfrm>
            <a:custGeom>
              <a:avLst/>
              <a:gdLst>
                <a:gd name="T0" fmla="*/ 12 w 12"/>
                <a:gd name="T1" fmla="*/ 0 h 6"/>
                <a:gd name="T2" fmla="*/ 11 w 12"/>
                <a:gd name="T3" fmla="*/ 0 h 6"/>
                <a:gd name="T4" fmla="*/ 10 w 12"/>
                <a:gd name="T5" fmla="*/ 0 h 6"/>
                <a:gd name="T6" fmla="*/ 8 w 12"/>
                <a:gd name="T7" fmla="*/ 0 h 6"/>
                <a:gd name="T8" fmla="*/ 8 w 12"/>
                <a:gd name="T9" fmla="*/ 0 h 6"/>
                <a:gd name="T10" fmla="*/ 8 w 12"/>
                <a:gd name="T11" fmla="*/ 0 h 6"/>
                <a:gd name="T12" fmla="*/ 8 w 12"/>
                <a:gd name="T13" fmla="*/ 0 h 6"/>
                <a:gd name="T14" fmla="*/ 8 w 12"/>
                <a:gd name="T15" fmla="*/ 0 h 6"/>
                <a:gd name="T16" fmla="*/ 6 w 12"/>
                <a:gd name="T17" fmla="*/ 1 h 6"/>
                <a:gd name="T18" fmla="*/ 5 w 12"/>
                <a:gd name="T19" fmla="*/ 2 h 6"/>
                <a:gd name="T20" fmla="*/ 5 w 12"/>
                <a:gd name="T21" fmla="*/ 2 h 6"/>
                <a:gd name="T22" fmla="*/ 5 w 12"/>
                <a:gd name="T23" fmla="*/ 2 h 6"/>
                <a:gd name="T24" fmla="*/ 4 w 12"/>
                <a:gd name="T25" fmla="*/ 3 h 6"/>
                <a:gd name="T26" fmla="*/ 4 w 12"/>
                <a:gd name="T27" fmla="*/ 3 h 6"/>
                <a:gd name="T28" fmla="*/ 3 w 12"/>
                <a:gd name="T29" fmla="*/ 3 h 6"/>
                <a:gd name="T30" fmla="*/ 1 w 12"/>
                <a:gd name="T31" fmla="*/ 4 h 6"/>
                <a:gd name="T32" fmla="*/ 0 w 12"/>
                <a:gd name="T33" fmla="*/ 6 h 6"/>
                <a:gd name="T34" fmla="*/ 0 w 12"/>
                <a:gd name="T35" fmla="*/ 6 h 6"/>
                <a:gd name="T36" fmla="*/ 0 w 12"/>
                <a:gd name="T37" fmla="*/ 6 h 6"/>
                <a:gd name="T38" fmla="*/ 1 w 12"/>
                <a:gd name="T39" fmla="*/ 6 h 6"/>
                <a:gd name="T40" fmla="*/ 2 w 12"/>
                <a:gd name="T41" fmla="*/ 6 h 6"/>
                <a:gd name="T42" fmla="*/ 3 w 12"/>
                <a:gd name="T43" fmla="*/ 5 h 6"/>
                <a:gd name="T44" fmla="*/ 4 w 12"/>
                <a:gd name="T45" fmla="*/ 4 h 6"/>
                <a:gd name="T46" fmla="*/ 5 w 12"/>
                <a:gd name="T47" fmla="*/ 3 h 6"/>
                <a:gd name="T48" fmla="*/ 5 w 12"/>
                <a:gd name="T49" fmla="*/ 3 h 6"/>
                <a:gd name="T50" fmla="*/ 6 w 12"/>
                <a:gd name="T51" fmla="*/ 3 h 6"/>
                <a:gd name="T52" fmla="*/ 6 w 12"/>
                <a:gd name="T53" fmla="*/ 2 h 6"/>
                <a:gd name="T54" fmla="*/ 8 w 12"/>
                <a:gd name="T55" fmla="*/ 1 h 6"/>
                <a:gd name="T56" fmla="*/ 8 w 12"/>
                <a:gd name="T57" fmla="*/ 1 h 6"/>
                <a:gd name="T58" fmla="*/ 8 w 12"/>
                <a:gd name="T59" fmla="*/ 1 h 6"/>
                <a:gd name="T60" fmla="*/ 8 w 12"/>
                <a:gd name="T61" fmla="*/ 1 h 6"/>
                <a:gd name="T62" fmla="*/ 8 w 12"/>
                <a:gd name="T63" fmla="*/ 1 h 6"/>
                <a:gd name="T64" fmla="*/ 8 w 12"/>
                <a:gd name="T65" fmla="*/ 1 h 6"/>
                <a:gd name="T66" fmla="*/ 10 w 12"/>
                <a:gd name="T67" fmla="*/ 1 h 6"/>
                <a:gd name="T68" fmla="*/ 12 w 12"/>
                <a:gd name="T6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 h="6">
                  <a:moveTo>
                    <a:pt x="12" y="0"/>
                  </a:moveTo>
                  <a:cubicBezTo>
                    <a:pt x="12" y="0"/>
                    <a:pt x="12" y="0"/>
                    <a:pt x="12" y="0"/>
                  </a:cubicBezTo>
                  <a:cubicBezTo>
                    <a:pt x="12" y="0"/>
                    <a:pt x="12" y="0"/>
                    <a:pt x="12" y="0"/>
                  </a:cubicBezTo>
                  <a:cubicBezTo>
                    <a:pt x="12" y="0"/>
                    <a:pt x="12" y="0"/>
                    <a:pt x="11" y="0"/>
                  </a:cubicBezTo>
                  <a:cubicBezTo>
                    <a:pt x="11" y="0"/>
                    <a:pt x="11" y="0"/>
                    <a:pt x="11" y="0"/>
                  </a:cubicBezTo>
                  <a:cubicBezTo>
                    <a:pt x="10" y="0"/>
                    <a:pt x="10" y="0"/>
                    <a:pt x="10" y="0"/>
                  </a:cubicBezTo>
                  <a:cubicBezTo>
                    <a:pt x="9" y="0"/>
                    <a:pt x="9" y="0"/>
                    <a:pt x="9" y="0"/>
                  </a:cubicBezTo>
                  <a:cubicBezTo>
                    <a:pt x="9"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7" y="0"/>
                    <a:pt x="7" y="1"/>
                    <a:pt x="6" y="1"/>
                  </a:cubicBezTo>
                  <a:cubicBezTo>
                    <a:pt x="6" y="1"/>
                    <a:pt x="6" y="1"/>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4" y="3"/>
                  </a:cubicBezTo>
                  <a:cubicBezTo>
                    <a:pt x="4" y="3"/>
                    <a:pt x="4" y="3"/>
                    <a:pt x="4" y="3"/>
                  </a:cubicBezTo>
                  <a:cubicBezTo>
                    <a:pt x="4" y="3"/>
                    <a:pt x="4" y="3"/>
                    <a:pt x="4" y="3"/>
                  </a:cubicBezTo>
                  <a:cubicBezTo>
                    <a:pt x="4" y="3"/>
                    <a:pt x="4" y="3"/>
                    <a:pt x="4" y="3"/>
                  </a:cubicBezTo>
                  <a:cubicBezTo>
                    <a:pt x="3" y="3"/>
                    <a:pt x="3" y="3"/>
                    <a:pt x="3" y="3"/>
                  </a:cubicBezTo>
                  <a:cubicBezTo>
                    <a:pt x="3" y="3"/>
                    <a:pt x="3" y="3"/>
                    <a:pt x="3" y="3"/>
                  </a:cubicBezTo>
                  <a:cubicBezTo>
                    <a:pt x="3" y="4"/>
                    <a:pt x="2" y="4"/>
                    <a:pt x="2" y="4"/>
                  </a:cubicBezTo>
                  <a:cubicBezTo>
                    <a:pt x="2" y="4"/>
                    <a:pt x="2" y="4"/>
                    <a:pt x="1" y="4"/>
                  </a:cubicBezTo>
                  <a:cubicBezTo>
                    <a:pt x="1" y="5"/>
                    <a:pt x="1" y="5"/>
                    <a:pt x="1" y="5"/>
                  </a:cubicBezTo>
                  <a:cubicBezTo>
                    <a:pt x="1" y="5"/>
                    <a:pt x="1" y="5"/>
                    <a:pt x="0" y="6"/>
                  </a:cubicBezTo>
                  <a:cubicBezTo>
                    <a:pt x="0" y="6"/>
                    <a:pt x="0" y="6"/>
                    <a:pt x="0" y="6"/>
                  </a:cubicBezTo>
                  <a:cubicBezTo>
                    <a:pt x="0" y="6"/>
                    <a:pt x="0" y="6"/>
                    <a:pt x="0" y="6"/>
                  </a:cubicBezTo>
                  <a:cubicBezTo>
                    <a:pt x="0" y="6"/>
                    <a:pt x="0" y="6"/>
                    <a:pt x="0" y="6"/>
                  </a:cubicBezTo>
                  <a:cubicBezTo>
                    <a:pt x="0" y="6"/>
                    <a:pt x="0" y="6"/>
                    <a:pt x="0" y="6"/>
                  </a:cubicBezTo>
                  <a:cubicBezTo>
                    <a:pt x="1" y="6"/>
                    <a:pt x="1" y="6"/>
                    <a:pt x="1" y="6"/>
                  </a:cubicBezTo>
                  <a:cubicBezTo>
                    <a:pt x="1" y="6"/>
                    <a:pt x="1" y="6"/>
                    <a:pt x="1" y="6"/>
                  </a:cubicBezTo>
                  <a:cubicBezTo>
                    <a:pt x="1" y="6"/>
                    <a:pt x="1" y="6"/>
                    <a:pt x="1" y="6"/>
                  </a:cubicBezTo>
                  <a:cubicBezTo>
                    <a:pt x="1" y="6"/>
                    <a:pt x="1" y="6"/>
                    <a:pt x="2" y="6"/>
                  </a:cubicBezTo>
                  <a:cubicBezTo>
                    <a:pt x="2" y="6"/>
                    <a:pt x="2" y="5"/>
                    <a:pt x="2" y="5"/>
                  </a:cubicBezTo>
                  <a:cubicBezTo>
                    <a:pt x="2" y="5"/>
                    <a:pt x="3" y="5"/>
                    <a:pt x="3" y="5"/>
                  </a:cubicBezTo>
                  <a:cubicBezTo>
                    <a:pt x="3" y="4"/>
                    <a:pt x="3" y="4"/>
                    <a:pt x="3" y="4"/>
                  </a:cubicBezTo>
                  <a:cubicBezTo>
                    <a:pt x="3" y="4"/>
                    <a:pt x="4" y="4"/>
                    <a:pt x="4" y="4"/>
                  </a:cubicBezTo>
                  <a:cubicBezTo>
                    <a:pt x="4" y="4"/>
                    <a:pt x="4" y="3"/>
                    <a:pt x="4" y="3"/>
                  </a:cubicBezTo>
                  <a:cubicBezTo>
                    <a:pt x="4" y="3"/>
                    <a:pt x="4" y="3"/>
                    <a:pt x="5" y="3"/>
                  </a:cubicBezTo>
                  <a:cubicBezTo>
                    <a:pt x="5" y="3"/>
                    <a:pt x="5" y="3"/>
                    <a:pt x="5" y="3"/>
                  </a:cubicBezTo>
                  <a:cubicBezTo>
                    <a:pt x="5" y="3"/>
                    <a:pt x="5" y="3"/>
                    <a:pt x="5" y="3"/>
                  </a:cubicBezTo>
                  <a:cubicBezTo>
                    <a:pt x="5" y="3"/>
                    <a:pt x="5" y="3"/>
                    <a:pt x="5" y="3"/>
                  </a:cubicBezTo>
                  <a:cubicBezTo>
                    <a:pt x="6" y="3"/>
                    <a:pt x="6" y="3"/>
                    <a:pt x="6" y="3"/>
                  </a:cubicBezTo>
                  <a:cubicBezTo>
                    <a:pt x="6" y="3"/>
                    <a:pt x="6" y="3"/>
                    <a:pt x="6" y="3"/>
                  </a:cubicBezTo>
                  <a:cubicBezTo>
                    <a:pt x="6" y="2"/>
                    <a:pt x="6" y="2"/>
                    <a:pt x="6" y="2"/>
                  </a:cubicBezTo>
                  <a:cubicBezTo>
                    <a:pt x="6" y="2"/>
                    <a:pt x="7" y="2"/>
                    <a:pt x="7" y="2"/>
                  </a:cubicBezTo>
                  <a:cubicBezTo>
                    <a:pt x="7"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9" y="1"/>
                    <a:pt x="9" y="1"/>
                    <a:pt x="9" y="1"/>
                  </a:cubicBezTo>
                  <a:cubicBezTo>
                    <a:pt x="9" y="1"/>
                    <a:pt x="10" y="1"/>
                    <a:pt x="10" y="1"/>
                  </a:cubicBezTo>
                  <a:cubicBezTo>
                    <a:pt x="11" y="0"/>
                    <a:pt x="11" y="0"/>
                    <a:pt x="11" y="0"/>
                  </a:cubicBezTo>
                  <a:cubicBezTo>
                    <a:pt x="12" y="0"/>
                    <a:pt x="12" y="0"/>
                    <a:pt x="12" y="0"/>
                  </a:cubicBezTo>
                  <a:cubicBezTo>
                    <a:pt x="12" y="0"/>
                    <a:pt x="12" y="0"/>
                    <a:pt x="12" y="0"/>
                  </a:cubicBezTo>
                  <a:close/>
                </a:path>
              </a:pathLst>
            </a:custGeom>
            <a:solidFill>
              <a:srgbClr val="106C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 name="Freeform 80852">
              <a:extLst>
                <a:ext uri="{FF2B5EF4-FFF2-40B4-BE49-F238E27FC236}">
                  <a16:creationId xmlns:a16="http://schemas.microsoft.com/office/drawing/2014/main" id="{10E6E329-377B-1861-44CE-DBB5EB4B43E1}"/>
                </a:ext>
              </a:extLst>
            </p:cNvPr>
            <p:cNvSpPr>
              <a:spLocks/>
            </p:cNvSpPr>
            <p:nvPr/>
          </p:nvSpPr>
          <p:spPr bwMode="auto">
            <a:xfrm>
              <a:off x="11213467" y="9253619"/>
              <a:ext cx="50605" cy="278325"/>
            </a:xfrm>
            <a:custGeom>
              <a:avLst/>
              <a:gdLst>
                <a:gd name="T0" fmla="*/ 1 w 1"/>
                <a:gd name="T1" fmla="*/ 9 h 9"/>
                <a:gd name="T2" fmla="*/ 1 w 1"/>
                <a:gd name="T3" fmla="*/ 9 h 9"/>
                <a:gd name="T4" fmla="*/ 1 w 1"/>
                <a:gd name="T5" fmla="*/ 8 h 9"/>
                <a:gd name="T6" fmla="*/ 1 w 1"/>
                <a:gd name="T7" fmla="*/ 7 h 9"/>
                <a:gd name="T8" fmla="*/ 1 w 1"/>
                <a:gd name="T9" fmla="*/ 7 h 9"/>
                <a:gd name="T10" fmla="*/ 1 w 1"/>
                <a:gd name="T11" fmla="*/ 6 h 9"/>
                <a:gd name="T12" fmla="*/ 1 w 1"/>
                <a:gd name="T13" fmla="*/ 6 h 9"/>
                <a:gd name="T14" fmla="*/ 1 w 1"/>
                <a:gd name="T15" fmla="*/ 6 h 9"/>
                <a:gd name="T16" fmla="*/ 1 w 1"/>
                <a:gd name="T17" fmla="*/ 6 h 9"/>
                <a:gd name="T18" fmla="*/ 1 w 1"/>
                <a:gd name="T19" fmla="*/ 5 h 9"/>
                <a:gd name="T20" fmla="*/ 1 w 1"/>
                <a:gd name="T21" fmla="*/ 5 h 9"/>
                <a:gd name="T22" fmla="*/ 1 w 1"/>
                <a:gd name="T23" fmla="*/ 5 h 9"/>
                <a:gd name="T24" fmla="*/ 1 w 1"/>
                <a:gd name="T25" fmla="*/ 5 h 9"/>
                <a:gd name="T26" fmla="*/ 1 w 1"/>
                <a:gd name="T27" fmla="*/ 4 h 9"/>
                <a:gd name="T28" fmla="*/ 1 w 1"/>
                <a:gd name="T29" fmla="*/ 4 h 9"/>
                <a:gd name="T30" fmla="*/ 1 w 1"/>
                <a:gd name="T31" fmla="*/ 4 h 9"/>
                <a:gd name="T32" fmla="*/ 1 w 1"/>
                <a:gd name="T33" fmla="*/ 4 h 9"/>
                <a:gd name="T34" fmla="*/ 1 w 1"/>
                <a:gd name="T35" fmla="*/ 4 h 9"/>
                <a:gd name="T36" fmla="*/ 1 w 1"/>
                <a:gd name="T37" fmla="*/ 3 h 9"/>
                <a:gd name="T38" fmla="*/ 1 w 1"/>
                <a:gd name="T39" fmla="*/ 3 h 9"/>
                <a:gd name="T40" fmla="*/ 1 w 1"/>
                <a:gd name="T41" fmla="*/ 3 h 9"/>
                <a:gd name="T42" fmla="*/ 1 w 1"/>
                <a:gd name="T43" fmla="*/ 3 h 9"/>
                <a:gd name="T44" fmla="*/ 1 w 1"/>
                <a:gd name="T45" fmla="*/ 3 h 9"/>
                <a:gd name="T46" fmla="*/ 1 w 1"/>
                <a:gd name="T47" fmla="*/ 3 h 9"/>
                <a:gd name="T48" fmla="*/ 1 w 1"/>
                <a:gd name="T49" fmla="*/ 3 h 9"/>
                <a:gd name="T50" fmla="*/ 1 w 1"/>
                <a:gd name="T51" fmla="*/ 2 h 9"/>
                <a:gd name="T52" fmla="*/ 1 w 1"/>
                <a:gd name="T53" fmla="*/ 2 h 9"/>
                <a:gd name="T54" fmla="*/ 1 w 1"/>
                <a:gd name="T55" fmla="*/ 1 h 9"/>
                <a:gd name="T56" fmla="*/ 1 w 1"/>
                <a:gd name="T57" fmla="*/ 0 h 9"/>
                <a:gd name="T58" fmla="*/ 0 w 1"/>
                <a:gd name="T59" fmla="*/ 1 h 9"/>
                <a:gd name="T60" fmla="*/ 0 w 1"/>
                <a:gd name="T61" fmla="*/ 2 h 9"/>
                <a:gd name="T62" fmla="*/ 0 w 1"/>
                <a:gd name="T63" fmla="*/ 2 h 9"/>
                <a:gd name="T64" fmla="*/ 0 w 1"/>
                <a:gd name="T65" fmla="*/ 3 h 9"/>
                <a:gd name="T66" fmla="*/ 0 w 1"/>
                <a:gd name="T67" fmla="*/ 3 h 9"/>
                <a:gd name="T68" fmla="*/ 0 w 1"/>
                <a:gd name="T69" fmla="*/ 3 h 9"/>
                <a:gd name="T70" fmla="*/ 0 w 1"/>
                <a:gd name="T71" fmla="*/ 3 h 9"/>
                <a:gd name="T72" fmla="*/ 0 w 1"/>
                <a:gd name="T73" fmla="*/ 4 h 9"/>
                <a:gd name="T74" fmla="*/ 0 w 1"/>
                <a:gd name="T75" fmla="*/ 4 h 9"/>
                <a:gd name="T76" fmla="*/ 0 w 1"/>
                <a:gd name="T77" fmla="*/ 4 h 9"/>
                <a:gd name="T78" fmla="*/ 0 w 1"/>
                <a:gd name="T79" fmla="*/ 4 h 9"/>
                <a:gd name="T80" fmla="*/ 0 w 1"/>
                <a:gd name="T81" fmla="*/ 4 h 9"/>
                <a:gd name="T82" fmla="*/ 0 w 1"/>
                <a:gd name="T83" fmla="*/ 5 h 9"/>
                <a:gd name="T84" fmla="*/ 1 w 1"/>
                <a:gd name="T85" fmla="*/ 5 h 9"/>
                <a:gd name="T86" fmla="*/ 1 w 1"/>
                <a:gd name="T87" fmla="*/ 5 h 9"/>
                <a:gd name="T88" fmla="*/ 1 w 1"/>
                <a:gd name="T89" fmla="*/ 5 h 9"/>
                <a:gd name="T90" fmla="*/ 1 w 1"/>
                <a:gd name="T91" fmla="*/ 5 h 9"/>
                <a:gd name="T92" fmla="*/ 1 w 1"/>
                <a:gd name="T93" fmla="*/ 5 h 9"/>
                <a:gd name="T94" fmla="*/ 0 w 1"/>
                <a:gd name="T95" fmla="*/ 7 h 9"/>
                <a:gd name="T96" fmla="*/ 0 w 1"/>
                <a:gd name="T97" fmla="*/ 7 h 9"/>
                <a:gd name="T98" fmla="*/ 1 w 1"/>
                <a:gd name="T99" fmla="*/ 8 h 9"/>
                <a:gd name="T100" fmla="*/ 1 w 1"/>
                <a:gd name="T101" fmla="*/ 8 h 9"/>
                <a:gd name="T102" fmla="*/ 1 w 1"/>
                <a:gd name="T103" fmla="*/ 9 h 9"/>
                <a:gd name="T104" fmla="*/ 1 w 1"/>
                <a:gd name="T105"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 h="9">
                  <a:moveTo>
                    <a:pt x="1" y="9"/>
                  </a:moveTo>
                  <a:cubicBezTo>
                    <a:pt x="1" y="9"/>
                    <a:pt x="1" y="9"/>
                    <a:pt x="1" y="9"/>
                  </a:cubicBezTo>
                  <a:cubicBezTo>
                    <a:pt x="1" y="9"/>
                    <a:pt x="1" y="9"/>
                    <a:pt x="1" y="9"/>
                  </a:cubicBezTo>
                  <a:cubicBezTo>
                    <a:pt x="1" y="9"/>
                    <a:pt x="1" y="9"/>
                    <a:pt x="1" y="9"/>
                  </a:cubicBezTo>
                  <a:cubicBezTo>
                    <a:pt x="1" y="8"/>
                    <a:pt x="1" y="8"/>
                    <a:pt x="1" y="8"/>
                  </a:cubicBezTo>
                  <a:cubicBezTo>
                    <a:pt x="1" y="8"/>
                    <a:pt x="1" y="8"/>
                    <a:pt x="1" y="8"/>
                  </a:cubicBezTo>
                  <a:cubicBezTo>
                    <a:pt x="1" y="8"/>
                    <a:pt x="1" y="8"/>
                    <a:pt x="1" y="8"/>
                  </a:cubicBezTo>
                  <a:cubicBezTo>
                    <a:pt x="1" y="8"/>
                    <a:pt x="1" y="8"/>
                    <a:pt x="1" y="7"/>
                  </a:cubicBezTo>
                  <a:cubicBezTo>
                    <a:pt x="1" y="7"/>
                    <a:pt x="1" y="7"/>
                    <a:pt x="1" y="7"/>
                  </a:cubicBezTo>
                  <a:cubicBezTo>
                    <a:pt x="1" y="7"/>
                    <a:pt x="1" y="7"/>
                    <a:pt x="1" y="7"/>
                  </a:cubicBezTo>
                  <a:cubicBezTo>
                    <a:pt x="1" y="7"/>
                    <a:pt x="1" y="7"/>
                    <a:pt x="1" y="7"/>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2"/>
                    <a:pt x="1" y="2"/>
                    <a:pt x="1" y="2"/>
                  </a:cubicBezTo>
                  <a:cubicBezTo>
                    <a:pt x="1" y="2"/>
                    <a:pt x="1" y="2"/>
                    <a:pt x="1" y="2"/>
                  </a:cubicBezTo>
                  <a:cubicBezTo>
                    <a:pt x="1" y="2"/>
                    <a:pt x="1" y="2"/>
                    <a:pt x="1" y="2"/>
                  </a:cubicBezTo>
                  <a:cubicBezTo>
                    <a:pt x="1" y="2"/>
                    <a:pt x="1" y="2"/>
                    <a:pt x="1" y="2"/>
                  </a:cubicBezTo>
                  <a:cubicBezTo>
                    <a:pt x="1" y="1"/>
                    <a:pt x="1" y="1"/>
                    <a:pt x="1" y="1"/>
                  </a:cubicBezTo>
                  <a:cubicBezTo>
                    <a:pt x="1" y="1"/>
                    <a:pt x="1" y="1"/>
                    <a:pt x="1" y="1"/>
                  </a:cubicBezTo>
                  <a:cubicBezTo>
                    <a:pt x="1" y="0"/>
                    <a:pt x="1" y="0"/>
                    <a:pt x="1" y="0"/>
                  </a:cubicBezTo>
                  <a:cubicBezTo>
                    <a:pt x="1" y="0"/>
                    <a:pt x="1" y="0"/>
                    <a:pt x="1" y="0"/>
                  </a:cubicBezTo>
                  <a:cubicBezTo>
                    <a:pt x="1" y="0"/>
                    <a:pt x="1" y="0"/>
                    <a:pt x="1" y="0"/>
                  </a:cubicBezTo>
                  <a:cubicBezTo>
                    <a:pt x="0" y="1"/>
                    <a:pt x="0" y="1"/>
                    <a:pt x="0" y="1"/>
                  </a:cubicBezTo>
                  <a:cubicBezTo>
                    <a:pt x="0" y="1"/>
                    <a:pt x="0" y="1"/>
                    <a:pt x="0" y="1"/>
                  </a:cubicBezTo>
                  <a:cubicBezTo>
                    <a:pt x="0" y="2"/>
                    <a:pt x="0" y="2"/>
                    <a:pt x="0" y="2"/>
                  </a:cubicBezTo>
                  <a:cubicBezTo>
                    <a:pt x="0" y="2"/>
                    <a:pt x="0" y="2"/>
                    <a:pt x="0" y="2"/>
                  </a:cubicBezTo>
                  <a:cubicBezTo>
                    <a:pt x="0" y="2"/>
                    <a:pt x="0" y="2"/>
                    <a:pt x="0" y="2"/>
                  </a:cubicBezTo>
                  <a:cubicBezTo>
                    <a:pt x="0" y="2"/>
                    <a:pt x="0" y="2"/>
                    <a:pt x="0" y="2"/>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5"/>
                  </a:cubicBezTo>
                  <a:cubicBezTo>
                    <a:pt x="0" y="5"/>
                    <a:pt x="0" y="5"/>
                    <a:pt x="0"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6"/>
                    <a:pt x="1" y="6"/>
                    <a:pt x="1" y="6"/>
                  </a:cubicBezTo>
                  <a:cubicBezTo>
                    <a:pt x="1" y="6"/>
                    <a:pt x="1" y="6"/>
                    <a:pt x="0" y="7"/>
                  </a:cubicBezTo>
                  <a:cubicBezTo>
                    <a:pt x="0" y="7"/>
                    <a:pt x="0" y="7"/>
                    <a:pt x="0" y="7"/>
                  </a:cubicBezTo>
                  <a:cubicBezTo>
                    <a:pt x="0" y="7"/>
                    <a:pt x="0" y="7"/>
                    <a:pt x="0" y="7"/>
                  </a:cubicBezTo>
                  <a:cubicBezTo>
                    <a:pt x="0" y="7"/>
                    <a:pt x="0" y="7"/>
                    <a:pt x="0" y="7"/>
                  </a:cubicBezTo>
                  <a:cubicBezTo>
                    <a:pt x="1" y="8"/>
                    <a:pt x="1" y="8"/>
                    <a:pt x="1" y="8"/>
                  </a:cubicBezTo>
                  <a:cubicBezTo>
                    <a:pt x="1" y="8"/>
                    <a:pt x="1" y="8"/>
                    <a:pt x="1" y="8"/>
                  </a:cubicBezTo>
                  <a:cubicBezTo>
                    <a:pt x="1" y="8"/>
                    <a:pt x="1" y="8"/>
                    <a:pt x="1" y="8"/>
                  </a:cubicBezTo>
                  <a:cubicBezTo>
                    <a:pt x="1" y="9"/>
                    <a:pt x="1" y="9"/>
                    <a:pt x="1" y="9"/>
                  </a:cubicBezTo>
                  <a:cubicBezTo>
                    <a:pt x="1" y="9"/>
                    <a:pt x="1" y="9"/>
                    <a:pt x="1" y="9"/>
                  </a:cubicBezTo>
                  <a:cubicBezTo>
                    <a:pt x="1" y="9"/>
                    <a:pt x="1" y="9"/>
                    <a:pt x="1" y="9"/>
                  </a:cubicBezTo>
                  <a:cubicBezTo>
                    <a:pt x="1" y="9"/>
                    <a:pt x="1" y="9"/>
                    <a:pt x="1" y="9"/>
                  </a:cubicBezTo>
                  <a:close/>
                </a:path>
              </a:pathLst>
            </a:custGeom>
            <a:solidFill>
              <a:srgbClr val="106C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 name="Freeform 80853">
              <a:extLst>
                <a:ext uri="{FF2B5EF4-FFF2-40B4-BE49-F238E27FC236}">
                  <a16:creationId xmlns:a16="http://schemas.microsoft.com/office/drawing/2014/main" id="{E35DD78F-FA77-6490-0BA0-31D719D8DF6F}"/>
                </a:ext>
              </a:extLst>
            </p:cNvPr>
            <p:cNvSpPr>
              <a:spLocks/>
            </p:cNvSpPr>
            <p:nvPr/>
          </p:nvSpPr>
          <p:spPr bwMode="auto">
            <a:xfrm>
              <a:off x="11415888" y="10341617"/>
              <a:ext cx="101210" cy="126513"/>
            </a:xfrm>
            <a:custGeom>
              <a:avLst/>
              <a:gdLst>
                <a:gd name="T0" fmla="*/ 1 w 3"/>
                <a:gd name="T1" fmla="*/ 2 h 4"/>
                <a:gd name="T2" fmla="*/ 1 w 3"/>
                <a:gd name="T3" fmla="*/ 1 h 4"/>
                <a:gd name="T4" fmla="*/ 2 w 3"/>
                <a:gd name="T5" fmla="*/ 1 h 4"/>
                <a:gd name="T6" fmla="*/ 2 w 3"/>
                <a:gd name="T7" fmla="*/ 1 h 4"/>
                <a:gd name="T8" fmla="*/ 3 w 3"/>
                <a:gd name="T9" fmla="*/ 1 h 4"/>
                <a:gd name="T10" fmla="*/ 3 w 3"/>
                <a:gd name="T11" fmla="*/ 2 h 4"/>
                <a:gd name="T12" fmla="*/ 3 w 3"/>
                <a:gd name="T13" fmla="*/ 2 h 4"/>
                <a:gd name="T14" fmla="*/ 2 w 3"/>
                <a:gd name="T15" fmla="*/ 3 h 4"/>
                <a:gd name="T16" fmla="*/ 2 w 3"/>
                <a:gd name="T17" fmla="*/ 4 h 4"/>
                <a:gd name="T18" fmla="*/ 1 w 3"/>
                <a:gd name="T19"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4">
                  <a:moveTo>
                    <a:pt x="1" y="2"/>
                  </a:moveTo>
                  <a:cubicBezTo>
                    <a:pt x="1" y="1"/>
                    <a:pt x="1" y="1"/>
                    <a:pt x="1" y="1"/>
                  </a:cubicBezTo>
                  <a:cubicBezTo>
                    <a:pt x="1" y="1"/>
                    <a:pt x="1" y="1"/>
                    <a:pt x="2" y="1"/>
                  </a:cubicBezTo>
                  <a:cubicBezTo>
                    <a:pt x="2" y="0"/>
                    <a:pt x="2" y="0"/>
                    <a:pt x="2" y="1"/>
                  </a:cubicBezTo>
                  <a:cubicBezTo>
                    <a:pt x="2" y="1"/>
                    <a:pt x="3" y="1"/>
                    <a:pt x="3" y="1"/>
                  </a:cubicBezTo>
                  <a:cubicBezTo>
                    <a:pt x="3" y="1"/>
                    <a:pt x="3" y="1"/>
                    <a:pt x="3" y="2"/>
                  </a:cubicBezTo>
                  <a:cubicBezTo>
                    <a:pt x="3" y="2"/>
                    <a:pt x="3" y="2"/>
                    <a:pt x="3" y="2"/>
                  </a:cubicBezTo>
                  <a:cubicBezTo>
                    <a:pt x="3" y="3"/>
                    <a:pt x="3" y="3"/>
                    <a:pt x="2" y="3"/>
                  </a:cubicBezTo>
                  <a:cubicBezTo>
                    <a:pt x="2" y="3"/>
                    <a:pt x="2" y="3"/>
                    <a:pt x="2" y="4"/>
                  </a:cubicBezTo>
                  <a:cubicBezTo>
                    <a:pt x="1" y="4"/>
                    <a:pt x="0" y="3"/>
                    <a:pt x="1" y="2"/>
                  </a:cubicBezTo>
                  <a:close/>
                </a:path>
              </a:pathLst>
            </a:custGeom>
            <a:solidFill>
              <a:srgbClr val="106C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 name="Freeform 80854">
              <a:extLst>
                <a:ext uri="{FF2B5EF4-FFF2-40B4-BE49-F238E27FC236}">
                  <a16:creationId xmlns:a16="http://schemas.microsoft.com/office/drawing/2014/main" id="{156A54F0-23C1-37E6-1EEC-4EBD93D46AD8}"/>
                </a:ext>
              </a:extLst>
            </p:cNvPr>
            <p:cNvSpPr>
              <a:spLocks/>
            </p:cNvSpPr>
            <p:nvPr/>
          </p:nvSpPr>
          <p:spPr bwMode="auto">
            <a:xfrm>
              <a:off x="11517094" y="10240407"/>
              <a:ext cx="75908" cy="101210"/>
            </a:xfrm>
            <a:custGeom>
              <a:avLst/>
              <a:gdLst>
                <a:gd name="T0" fmla="*/ 0 w 2"/>
                <a:gd name="T1" fmla="*/ 1 h 3"/>
                <a:gd name="T2" fmla="*/ 0 w 2"/>
                <a:gd name="T3" fmla="*/ 1 h 3"/>
                <a:gd name="T4" fmla="*/ 1 w 2"/>
                <a:gd name="T5" fmla="*/ 0 h 3"/>
                <a:gd name="T6" fmla="*/ 1 w 2"/>
                <a:gd name="T7" fmla="*/ 0 h 3"/>
                <a:gd name="T8" fmla="*/ 2 w 2"/>
                <a:gd name="T9" fmla="*/ 1 h 3"/>
                <a:gd name="T10" fmla="*/ 2 w 2"/>
                <a:gd name="T11" fmla="*/ 1 h 3"/>
                <a:gd name="T12" fmla="*/ 2 w 2"/>
                <a:gd name="T13" fmla="*/ 2 h 3"/>
                <a:gd name="T14" fmla="*/ 1 w 2"/>
                <a:gd name="T15" fmla="*/ 2 h 3"/>
                <a:gd name="T16" fmla="*/ 1 w 2"/>
                <a:gd name="T17" fmla="*/ 3 h 3"/>
                <a:gd name="T18" fmla="*/ 0 w 2"/>
                <a:gd name="T19"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3">
                  <a:moveTo>
                    <a:pt x="0" y="1"/>
                  </a:moveTo>
                  <a:cubicBezTo>
                    <a:pt x="0" y="1"/>
                    <a:pt x="0" y="1"/>
                    <a:pt x="0" y="1"/>
                  </a:cubicBezTo>
                  <a:cubicBezTo>
                    <a:pt x="0" y="0"/>
                    <a:pt x="1" y="0"/>
                    <a:pt x="1" y="0"/>
                  </a:cubicBezTo>
                  <a:cubicBezTo>
                    <a:pt x="1" y="0"/>
                    <a:pt x="1" y="0"/>
                    <a:pt x="1" y="0"/>
                  </a:cubicBezTo>
                  <a:cubicBezTo>
                    <a:pt x="2" y="0"/>
                    <a:pt x="2" y="0"/>
                    <a:pt x="2" y="1"/>
                  </a:cubicBezTo>
                  <a:cubicBezTo>
                    <a:pt x="2" y="1"/>
                    <a:pt x="2" y="1"/>
                    <a:pt x="2" y="1"/>
                  </a:cubicBezTo>
                  <a:cubicBezTo>
                    <a:pt x="2" y="1"/>
                    <a:pt x="2" y="2"/>
                    <a:pt x="2" y="2"/>
                  </a:cubicBezTo>
                  <a:cubicBezTo>
                    <a:pt x="2" y="2"/>
                    <a:pt x="2" y="2"/>
                    <a:pt x="1" y="2"/>
                  </a:cubicBezTo>
                  <a:cubicBezTo>
                    <a:pt x="1" y="3"/>
                    <a:pt x="1" y="3"/>
                    <a:pt x="1" y="3"/>
                  </a:cubicBezTo>
                  <a:cubicBezTo>
                    <a:pt x="0" y="3"/>
                    <a:pt x="0" y="2"/>
                    <a:pt x="0" y="1"/>
                  </a:cubicBezTo>
                  <a:close/>
                </a:path>
              </a:pathLst>
            </a:custGeom>
            <a:solidFill>
              <a:srgbClr val="106C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 name="Freeform 80855">
              <a:extLst>
                <a:ext uri="{FF2B5EF4-FFF2-40B4-BE49-F238E27FC236}">
                  <a16:creationId xmlns:a16="http://schemas.microsoft.com/office/drawing/2014/main" id="{38BF2159-D42B-66FF-EF35-70DD05E9645F}"/>
                </a:ext>
              </a:extLst>
            </p:cNvPr>
            <p:cNvSpPr>
              <a:spLocks/>
            </p:cNvSpPr>
            <p:nvPr/>
          </p:nvSpPr>
          <p:spPr bwMode="auto">
            <a:xfrm>
              <a:off x="12503886" y="10569337"/>
              <a:ext cx="101210" cy="101210"/>
            </a:xfrm>
            <a:custGeom>
              <a:avLst/>
              <a:gdLst>
                <a:gd name="T0" fmla="*/ 1 w 3"/>
                <a:gd name="T1" fmla="*/ 2 h 3"/>
                <a:gd name="T2" fmla="*/ 0 w 3"/>
                <a:gd name="T3" fmla="*/ 1 h 3"/>
                <a:gd name="T4" fmla="*/ 0 w 3"/>
                <a:gd name="T5" fmla="*/ 0 h 3"/>
                <a:gd name="T6" fmla="*/ 0 w 3"/>
                <a:gd name="T7" fmla="*/ 0 h 3"/>
                <a:gd name="T8" fmla="*/ 1 w 3"/>
                <a:gd name="T9" fmla="*/ 0 h 3"/>
                <a:gd name="T10" fmla="*/ 2 w 3"/>
                <a:gd name="T11" fmla="*/ 0 h 3"/>
                <a:gd name="T12" fmla="*/ 2 w 3"/>
                <a:gd name="T13" fmla="*/ 0 h 3"/>
                <a:gd name="T14" fmla="*/ 3 w 3"/>
                <a:gd name="T15" fmla="*/ 1 h 3"/>
                <a:gd name="T16" fmla="*/ 3 w 3"/>
                <a:gd name="T17" fmla="*/ 2 h 3"/>
                <a:gd name="T18" fmla="*/ 1 w 3"/>
                <a:gd name="T19"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3">
                  <a:moveTo>
                    <a:pt x="1" y="2"/>
                  </a:moveTo>
                  <a:cubicBezTo>
                    <a:pt x="0" y="1"/>
                    <a:pt x="0" y="1"/>
                    <a:pt x="0" y="1"/>
                  </a:cubicBezTo>
                  <a:cubicBezTo>
                    <a:pt x="0" y="1"/>
                    <a:pt x="0" y="0"/>
                    <a:pt x="0" y="0"/>
                  </a:cubicBezTo>
                  <a:cubicBezTo>
                    <a:pt x="0" y="0"/>
                    <a:pt x="0" y="0"/>
                    <a:pt x="0" y="0"/>
                  </a:cubicBezTo>
                  <a:cubicBezTo>
                    <a:pt x="1" y="0"/>
                    <a:pt x="1" y="0"/>
                    <a:pt x="1" y="0"/>
                  </a:cubicBezTo>
                  <a:cubicBezTo>
                    <a:pt x="1" y="0"/>
                    <a:pt x="2" y="0"/>
                    <a:pt x="2" y="0"/>
                  </a:cubicBezTo>
                  <a:cubicBezTo>
                    <a:pt x="2" y="0"/>
                    <a:pt x="2" y="0"/>
                    <a:pt x="2" y="0"/>
                  </a:cubicBezTo>
                  <a:cubicBezTo>
                    <a:pt x="3" y="0"/>
                    <a:pt x="3" y="1"/>
                    <a:pt x="3" y="1"/>
                  </a:cubicBezTo>
                  <a:cubicBezTo>
                    <a:pt x="3" y="1"/>
                    <a:pt x="3" y="1"/>
                    <a:pt x="3" y="2"/>
                  </a:cubicBezTo>
                  <a:cubicBezTo>
                    <a:pt x="3" y="3"/>
                    <a:pt x="1" y="2"/>
                    <a:pt x="1" y="2"/>
                  </a:cubicBezTo>
                  <a:close/>
                </a:path>
              </a:pathLst>
            </a:custGeom>
            <a:solidFill>
              <a:srgbClr val="106C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 name="Freeform 80856">
              <a:extLst>
                <a:ext uri="{FF2B5EF4-FFF2-40B4-BE49-F238E27FC236}">
                  <a16:creationId xmlns:a16="http://schemas.microsoft.com/office/drawing/2014/main" id="{A6BC6BC3-95B8-4D77-1329-4454693C00BA}"/>
                </a:ext>
              </a:extLst>
            </p:cNvPr>
            <p:cNvSpPr>
              <a:spLocks/>
            </p:cNvSpPr>
            <p:nvPr/>
          </p:nvSpPr>
          <p:spPr bwMode="auto">
            <a:xfrm>
              <a:off x="12453280" y="10442827"/>
              <a:ext cx="75908" cy="101210"/>
            </a:xfrm>
            <a:custGeom>
              <a:avLst/>
              <a:gdLst>
                <a:gd name="T0" fmla="*/ 1 w 3"/>
                <a:gd name="T1" fmla="*/ 2 h 3"/>
                <a:gd name="T2" fmla="*/ 0 w 3"/>
                <a:gd name="T3" fmla="*/ 1 h 3"/>
                <a:gd name="T4" fmla="*/ 0 w 3"/>
                <a:gd name="T5" fmla="*/ 1 h 3"/>
                <a:gd name="T6" fmla="*/ 1 w 3"/>
                <a:gd name="T7" fmla="*/ 0 h 3"/>
                <a:gd name="T8" fmla="*/ 1 w 3"/>
                <a:gd name="T9" fmla="*/ 0 h 3"/>
                <a:gd name="T10" fmla="*/ 2 w 3"/>
                <a:gd name="T11" fmla="*/ 0 h 3"/>
                <a:gd name="T12" fmla="*/ 2 w 3"/>
                <a:gd name="T13" fmla="*/ 1 h 3"/>
                <a:gd name="T14" fmla="*/ 3 w 3"/>
                <a:gd name="T15" fmla="*/ 1 h 3"/>
                <a:gd name="T16" fmla="*/ 3 w 3"/>
                <a:gd name="T17" fmla="*/ 2 h 3"/>
                <a:gd name="T18" fmla="*/ 1 w 3"/>
                <a:gd name="T19"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3">
                  <a:moveTo>
                    <a:pt x="1" y="2"/>
                  </a:moveTo>
                  <a:cubicBezTo>
                    <a:pt x="1" y="2"/>
                    <a:pt x="1" y="1"/>
                    <a:pt x="0" y="1"/>
                  </a:cubicBezTo>
                  <a:cubicBezTo>
                    <a:pt x="0" y="1"/>
                    <a:pt x="0" y="1"/>
                    <a:pt x="0" y="1"/>
                  </a:cubicBezTo>
                  <a:cubicBezTo>
                    <a:pt x="1" y="0"/>
                    <a:pt x="1" y="0"/>
                    <a:pt x="1" y="0"/>
                  </a:cubicBezTo>
                  <a:cubicBezTo>
                    <a:pt x="1" y="0"/>
                    <a:pt x="1" y="0"/>
                    <a:pt x="1" y="0"/>
                  </a:cubicBezTo>
                  <a:cubicBezTo>
                    <a:pt x="1" y="0"/>
                    <a:pt x="2" y="0"/>
                    <a:pt x="2" y="0"/>
                  </a:cubicBezTo>
                  <a:cubicBezTo>
                    <a:pt x="2" y="0"/>
                    <a:pt x="2" y="0"/>
                    <a:pt x="2" y="1"/>
                  </a:cubicBezTo>
                  <a:cubicBezTo>
                    <a:pt x="2" y="1"/>
                    <a:pt x="3" y="1"/>
                    <a:pt x="3" y="1"/>
                  </a:cubicBezTo>
                  <a:cubicBezTo>
                    <a:pt x="3" y="1"/>
                    <a:pt x="3" y="2"/>
                    <a:pt x="3" y="2"/>
                  </a:cubicBezTo>
                  <a:cubicBezTo>
                    <a:pt x="3" y="3"/>
                    <a:pt x="1" y="2"/>
                    <a:pt x="1" y="2"/>
                  </a:cubicBezTo>
                  <a:close/>
                </a:path>
              </a:pathLst>
            </a:custGeom>
            <a:solidFill>
              <a:srgbClr val="106C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 name="Freeform 80857">
              <a:extLst>
                <a:ext uri="{FF2B5EF4-FFF2-40B4-BE49-F238E27FC236}">
                  <a16:creationId xmlns:a16="http://schemas.microsoft.com/office/drawing/2014/main" id="{47BA89FD-2415-32BA-DBAA-E0CE7B775A1F}"/>
                </a:ext>
              </a:extLst>
            </p:cNvPr>
            <p:cNvSpPr>
              <a:spLocks/>
            </p:cNvSpPr>
            <p:nvPr/>
          </p:nvSpPr>
          <p:spPr bwMode="auto">
            <a:xfrm>
              <a:off x="4811980" y="5154645"/>
              <a:ext cx="2125395" cy="2049487"/>
            </a:xfrm>
            <a:custGeom>
              <a:avLst/>
              <a:gdLst>
                <a:gd name="T0" fmla="*/ 64 w 64"/>
                <a:gd name="T1" fmla="*/ 61 h 62"/>
                <a:gd name="T2" fmla="*/ 54 w 64"/>
                <a:gd name="T3" fmla="*/ 32 h 62"/>
                <a:gd name="T4" fmla="*/ 1 w 64"/>
                <a:gd name="T5" fmla="*/ 0 h 62"/>
                <a:gd name="T6" fmla="*/ 0 w 64"/>
                <a:gd name="T7" fmla="*/ 1 h 62"/>
                <a:gd name="T8" fmla="*/ 44 w 64"/>
                <a:gd name="T9" fmla="*/ 21 h 62"/>
                <a:gd name="T10" fmla="*/ 52 w 64"/>
                <a:gd name="T11" fmla="*/ 33 h 62"/>
                <a:gd name="T12" fmla="*/ 60 w 64"/>
                <a:gd name="T13" fmla="*/ 53 h 62"/>
                <a:gd name="T14" fmla="*/ 62 w 64"/>
                <a:gd name="T15" fmla="*/ 60 h 62"/>
                <a:gd name="T16" fmla="*/ 62 w 64"/>
                <a:gd name="T17" fmla="*/ 60 h 62"/>
                <a:gd name="T18" fmla="*/ 62 w 64"/>
                <a:gd name="T19" fmla="*/ 61 h 62"/>
                <a:gd name="T20" fmla="*/ 63 w 64"/>
                <a:gd name="T21" fmla="*/ 62 h 62"/>
                <a:gd name="T22" fmla="*/ 63 w 64"/>
                <a:gd name="T23" fmla="*/ 62 h 62"/>
                <a:gd name="T24" fmla="*/ 64 w 64"/>
                <a:gd name="T25" fmla="*/ 61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4" h="62">
                  <a:moveTo>
                    <a:pt x="64" y="61"/>
                  </a:moveTo>
                  <a:cubicBezTo>
                    <a:pt x="64" y="60"/>
                    <a:pt x="62" y="46"/>
                    <a:pt x="54" y="32"/>
                  </a:cubicBezTo>
                  <a:cubicBezTo>
                    <a:pt x="46" y="18"/>
                    <a:pt x="30" y="2"/>
                    <a:pt x="1" y="0"/>
                  </a:cubicBezTo>
                  <a:cubicBezTo>
                    <a:pt x="1" y="0"/>
                    <a:pt x="0" y="0"/>
                    <a:pt x="0" y="1"/>
                  </a:cubicBezTo>
                  <a:cubicBezTo>
                    <a:pt x="21" y="2"/>
                    <a:pt x="35" y="11"/>
                    <a:pt x="44" y="21"/>
                  </a:cubicBezTo>
                  <a:cubicBezTo>
                    <a:pt x="47" y="24"/>
                    <a:pt x="50" y="28"/>
                    <a:pt x="52" y="33"/>
                  </a:cubicBezTo>
                  <a:cubicBezTo>
                    <a:pt x="56" y="40"/>
                    <a:pt x="59" y="47"/>
                    <a:pt x="60" y="53"/>
                  </a:cubicBezTo>
                  <a:cubicBezTo>
                    <a:pt x="62" y="57"/>
                    <a:pt x="62" y="60"/>
                    <a:pt x="62" y="60"/>
                  </a:cubicBezTo>
                  <a:cubicBezTo>
                    <a:pt x="62" y="60"/>
                    <a:pt x="62" y="60"/>
                    <a:pt x="62" y="60"/>
                  </a:cubicBezTo>
                  <a:cubicBezTo>
                    <a:pt x="62" y="61"/>
                    <a:pt x="62" y="61"/>
                    <a:pt x="62" y="61"/>
                  </a:cubicBezTo>
                  <a:cubicBezTo>
                    <a:pt x="62" y="62"/>
                    <a:pt x="63" y="62"/>
                    <a:pt x="63" y="62"/>
                  </a:cubicBezTo>
                  <a:cubicBezTo>
                    <a:pt x="63" y="62"/>
                    <a:pt x="63" y="62"/>
                    <a:pt x="63" y="62"/>
                  </a:cubicBezTo>
                  <a:cubicBezTo>
                    <a:pt x="64" y="62"/>
                    <a:pt x="64" y="62"/>
                    <a:pt x="64" y="61"/>
                  </a:cubicBezTo>
                  <a:close/>
                </a:path>
              </a:pathLst>
            </a:custGeom>
            <a:solidFill>
              <a:srgbClr val="0C5B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 name="Freeform 80858">
              <a:extLst>
                <a:ext uri="{FF2B5EF4-FFF2-40B4-BE49-F238E27FC236}">
                  <a16:creationId xmlns:a16="http://schemas.microsoft.com/office/drawing/2014/main" id="{C64D5619-1871-7E4E-253B-20CB83532468}"/>
                </a:ext>
              </a:extLst>
            </p:cNvPr>
            <p:cNvSpPr>
              <a:spLocks/>
            </p:cNvSpPr>
            <p:nvPr/>
          </p:nvSpPr>
          <p:spPr bwMode="auto">
            <a:xfrm>
              <a:off x="4331237" y="4648597"/>
              <a:ext cx="809673" cy="809673"/>
            </a:xfrm>
            <a:custGeom>
              <a:avLst/>
              <a:gdLst>
                <a:gd name="T0" fmla="*/ 23 w 25"/>
                <a:gd name="T1" fmla="*/ 9 h 24"/>
                <a:gd name="T2" fmla="*/ 16 w 25"/>
                <a:gd name="T3" fmla="*/ 2 h 24"/>
                <a:gd name="T4" fmla="*/ 8 w 25"/>
                <a:gd name="T5" fmla="*/ 1 h 24"/>
                <a:gd name="T6" fmla="*/ 3 w 25"/>
                <a:gd name="T7" fmla="*/ 6 h 24"/>
                <a:gd name="T8" fmla="*/ 1 w 25"/>
                <a:gd name="T9" fmla="*/ 15 h 24"/>
                <a:gd name="T10" fmla="*/ 6 w 25"/>
                <a:gd name="T11" fmla="*/ 23 h 24"/>
                <a:gd name="T12" fmla="*/ 15 w 25"/>
                <a:gd name="T13" fmla="*/ 23 h 24"/>
                <a:gd name="T14" fmla="*/ 24 w 25"/>
                <a:gd name="T15" fmla="*/ 16 h 24"/>
                <a:gd name="T16" fmla="*/ 23 w 25"/>
                <a:gd name="T17" fmla="*/ 9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24">
                  <a:moveTo>
                    <a:pt x="23" y="9"/>
                  </a:moveTo>
                  <a:cubicBezTo>
                    <a:pt x="22" y="6"/>
                    <a:pt x="18" y="4"/>
                    <a:pt x="16" y="2"/>
                  </a:cubicBezTo>
                  <a:cubicBezTo>
                    <a:pt x="13" y="1"/>
                    <a:pt x="11" y="0"/>
                    <a:pt x="8" y="1"/>
                  </a:cubicBezTo>
                  <a:cubicBezTo>
                    <a:pt x="6" y="2"/>
                    <a:pt x="5" y="5"/>
                    <a:pt x="3" y="6"/>
                  </a:cubicBezTo>
                  <a:cubicBezTo>
                    <a:pt x="1" y="9"/>
                    <a:pt x="0" y="12"/>
                    <a:pt x="1" y="15"/>
                  </a:cubicBezTo>
                  <a:cubicBezTo>
                    <a:pt x="2" y="19"/>
                    <a:pt x="3" y="22"/>
                    <a:pt x="6" y="23"/>
                  </a:cubicBezTo>
                  <a:cubicBezTo>
                    <a:pt x="8" y="24"/>
                    <a:pt x="13" y="24"/>
                    <a:pt x="15" y="23"/>
                  </a:cubicBezTo>
                  <a:cubicBezTo>
                    <a:pt x="18" y="22"/>
                    <a:pt x="22" y="19"/>
                    <a:pt x="24" y="16"/>
                  </a:cubicBezTo>
                  <a:cubicBezTo>
                    <a:pt x="25" y="14"/>
                    <a:pt x="23" y="11"/>
                    <a:pt x="23" y="9"/>
                  </a:cubicBezTo>
                  <a:close/>
                </a:path>
              </a:pathLst>
            </a:custGeom>
            <a:solidFill>
              <a:srgbClr val="187F5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 name="Freeform 80859">
              <a:extLst>
                <a:ext uri="{FF2B5EF4-FFF2-40B4-BE49-F238E27FC236}">
                  <a16:creationId xmlns:a16="http://schemas.microsoft.com/office/drawing/2014/main" id="{1A3A4F75-3460-7DE0-F47C-916F27BFC871}"/>
                </a:ext>
              </a:extLst>
            </p:cNvPr>
            <p:cNvSpPr>
              <a:spLocks/>
            </p:cNvSpPr>
            <p:nvPr/>
          </p:nvSpPr>
          <p:spPr bwMode="auto">
            <a:xfrm>
              <a:off x="4457750" y="5078737"/>
              <a:ext cx="253022" cy="202417"/>
            </a:xfrm>
            <a:custGeom>
              <a:avLst/>
              <a:gdLst>
                <a:gd name="T0" fmla="*/ 7 w 8"/>
                <a:gd name="T1" fmla="*/ 2 h 6"/>
                <a:gd name="T2" fmla="*/ 5 w 8"/>
                <a:gd name="T3" fmla="*/ 1 h 6"/>
                <a:gd name="T4" fmla="*/ 3 w 8"/>
                <a:gd name="T5" fmla="*/ 0 h 6"/>
                <a:gd name="T6" fmla="*/ 2 w 8"/>
                <a:gd name="T7" fmla="*/ 2 h 6"/>
                <a:gd name="T8" fmla="*/ 1 w 8"/>
                <a:gd name="T9" fmla="*/ 4 h 6"/>
                <a:gd name="T10" fmla="*/ 2 w 8"/>
                <a:gd name="T11" fmla="*/ 6 h 6"/>
                <a:gd name="T12" fmla="*/ 5 w 8"/>
                <a:gd name="T13" fmla="*/ 6 h 6"/>
                <a:gd name="T14" fmla="*/ 8 w 8"/>
                <a:gd name="T15" fmla="*/ 4 h 6"/>
                <a:gd name="T16" fmla="*/ 7 w 8"/>
                <a:gd name="T17"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6">
                  <a:moveTo>
                    <a:pt x="7" y="2"/>
                  </a:moveTo>
                  <a:cubicBezTo>
                    <a:pt x="7" y="1"/>
                    <a:pt x="6" y="1"/>
                    <a:pt x="5" y="1"/>
                  </a:cubicBezTo>
                  <a:cubicBezTo>
                    <a:pt x="5" y="0"/>
                    <a:pt x="4" y="0"/>
                    <a:pt x="3" y="0"/>
                  </a:cubicBezTo>
                  <a:cubicBezTo>
                    <a:pt x="2" y="0"/>
                    <a:pt x="2" y="1"/>
                    <a:pt x="2" y="2"/>
                  </a:cubicBezTo>
                  <a:cubicBezTo>
                    <a:pt x="1" y="2"/>
                    <a:pt x="0" y="3"/>
                    <a:pt x="1" y="4"/>
                  </a:cubicBezTo>
                  <a:cubicBezTo>
                    <a:pt x="1" y="5"/>
                    <a:pt x="1" y="6"/>
                    <a:pt x="2" y="6"/>
                  </a:cubicBezTo>
                  <a:cubicBezTo>
                    <a:pt x="3" y="6"/>
                    <a:pt x="4" y="6"/>
                    <a:pt x="5" y="6"/>
                  </a:cubicBezTo>
                  <a:cubicBezTo>
                    <a:pt x="6" y="6"/>
                    <a:pt x="7" y="5"/>
                    <a:pt x="8" y="4"/>
                  </a:cubicBezTo>
                  <a:cubicBezTo>
                    <a:pt x="8" y="3"/>
                    <a:pt x="8" y="3"/>
                    <a:pt x="7" y="2"/>
                  </a:cubicBezTo>
                  <a:close/>
                </a:path>
              </a:pathLst>
            </a:custGeom>
            <a:solidFill>
              <a:srgbClr val="38B98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 name="Freeform 80860">
              <a:extLst>
                <a:ext uri="{FF2B5EF4-FFF2-40B4-BE49-F238E27FC236}">
                  <a16:creationId xmlns:a16="http://schemas.microsoft.com/office/drawing/2014/main" id="{E06BA5CB-17EA-B0AB-9BF5-1CA503F377E8}"/>
                </a:ext>
              </a:extLst>
            </p:cNvPr>
            <p:cNvSpPr>
              <a:spLocks/>
            </p:cNvSpPr>
            <p:nvPr/>
          </p:nvSpPr>
          <p:spPr bwMode="auto">
            <a:xfrm>
              <a:off x="4483050" y="4926922"/>
              <a:ext cx="101210" cy="101210"/>
            </a:xfrm>
            <a:custGeom>
              <a:avLst/>
              <a:gdLst>
                <a:gd name="T0" fmla="*/ 3 w 3"/>
                <a:gd name="T1" fmla="*/ 1 h 3"/>
                <a:gd name="T2" fmla="*/ 2 w 3"/>
                <a:gd name="T3" fmla="*/ 0 h 3"/>
                <a:gd name="T4" fmla="*/ 1 w 3"/>
                <a:gd name="T5" fmla="*/ 0 h 3"/>
                <a:gd name="T6" fmla="*/ 0 w 3"/>
                <a:gd name="T7" fmla="*/ 1 h 3"/>
                <a:gd name="T8" fmla="*/ 0 w 3"/>
                <a:gd name="T9" fmla="*/ 2 h 3"/>
                <a:gd name="T10" fmla="*/ 1 w 3"/>
                <a:gd name="T11" fmla="*/ 3 h 3"/>
                <a:gd name="T12" fmla="*/ 2 w 3"/>
                <a:gd name="T13" fmla="*/ 3 h 3"/>
                <a:gd name="T14" fmla="*/ 3 w 3"/>
                <a:gd name="T15" fmla="*/ 2 h 3"/>
                <a:gd name="T16" fmla="*/ 3 w 3"/>
                <a:gd name="T17"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3">
                  <a:moveTo>
                    <a:pt x="3" y="1"/>
                  </a:moveTo>
                  <a:cubicBezTo>
                    <a:pt x="3" y="1"/>
                    <a:pt x="2" y="1"/>
                    <a:pt x="2" y="0"/>
                  </a:cubicBezTo>
                  <a:cubicBezTo>
                    <a:pt x="2" y="0"/>
                    <a:pt x="1" y="0"/>
                    <a:pt x="1" y="0"/>
                  </a:cubicBezTo>
                  <a:cubicBezTo>
                    <a:pt x="1" y="0"/>
                    <a:pt x="0" y="1"/>
                    <a:pt x="0" y="1"/>
                  </a:cubicBezTo>
                  <a:cubicBezTo>
                    <a:pt x="0" y="1"/>
                    <a:pt x="0" y="2"/>
                    <a:pt x="0" y="2"/>
                  </a:cubicBezTo>
                  <a:cubicBezTo>
                    <a:pt x="0" y="3"/>
                    <a:pt x="0" y="3"/>
                    <a:pt x="1" y="3"/>
                  </a:cubicBezTo>
                  <a:cubicBezTo>
                    <a:pt x="1" y="3"/>
                    <a:pt x="2" y="3"/>
                    <a:pt x="2" y="3"/>
                  </a:cubicBezTo>
                  <a:cubicBezTo>
                    <a:pt x="2" y="3"/>
                    <a:pt x="3" y="3"/>
                    <a:pt x="3" y="2"/>
                  </a:cubicBezTo>
                  <a:cubicBezTo>
                    <a:pt x="3" y="2"/>
                    <a:pt x="3" y="2"/>
                    <a:pt x="3" y="1"/>
                  </a:cubicBezTo>
                  <a:close/>
                </a:path>
              </a:pathLst>
            </a:custGeom>
            <a:solidFill>
              <a:srgbClr val="38B98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 name="Freeform 80861">
              <a:extLst>
                <a:ext uri="{FF2B5EF4-FFF2-40B4-BE49-F238E27FC236}">
                  <a16:creationId xmlns:a16="http://schemas.microsoft.com/office/drawing/2014/main" id="{D6171610-6D0E-A2B5-14E8-A6C963517F21}"/>
                </a:ext>
              </a:extLst>
            </p:cNvPr>
            <p:cNvSpPr>
              <a:spLocks/>
            </p:cNvSpPr>
            <p:nvPr/>
          </p:nvSpPr>
          <p:spPr bwMode="auto">
            <a:xfrm>
              <a:off x="4938493" y="5584782"/>
              <a:ext cx="480743" cy="531348"/>
            </a:xfrm>
            <a:custGeom>
              <a:avLst/>
              <a:gdLst>
                <a:gd name="T0" fmla="*/ 13 w 14"/>
                <a:gd name="T1" fmla="*/ 7 h 16"/>
                <a:gd name="T2" fmla="*/ 1 w 14"/>
                <a:gd name="T3" fmla="*/ 10 h 16"/>
                <a:gd name="T4" fmla="*/ 13 w 14"/>
                <a:gd name="T5" fmla="*/ 11 h 16"/>
                <a:gd name="T6" fmla="*/ 13 w 14"/>
                <a:gd name="T7" fmla="*/ 7 h 16"/>
              </a:gdLst>
              <a:ahLst/>
              <a:cxnLst>
                <a:cxn ang="0">
                  <a:pos x="T0" y="T1"/>
                </a:cxn>
                <a:cxn ang="0">
                  <a:pos x="T2" y="T3"/>
                </a:cxn>
                <a:cxn ang="0">
                  <a:pos x="T4" y="T5"/>
                </a:cxn>
                <a:cxn ang="0">
                  <a:pos x="T6" y="T7"/>
                </a:cxn>
              </a:cxnLst>
              <a:rect l="0" t="0" r="r" b="b"/>
              <a:pathLst>
                <a:path w="14" h="16">
                  <a:moveTo>
                    <a:pt x="13" y="7"/>
                  </a:moveTo>
                  <a:cubicBezTo>
                    <a:pt x="11" y="0"/>
                    <a:pt x="0" y="4"/>
                    <a:pt x="1" y="10"/>
                  </a:cubicBezTo>
                  <a:cubicBezTo>
                    <a:pt x="3" y="16"/>
                    <a:pt x="11" y="16"/>
                    <a:pt x="13" y="11"/>
                  </a:cubicBezTo>
                  <a:cubicBezTo>
                    <a:pt x="14" y="10"/>
                    <a:pt x="13" y="8"/>
                    <a:pt x="13" y="7"/>
                  </a:cubicBezTo>
                  <a:close/>
                </a:path>
              </a:pathLst>
            </a:custGeom>
            <a:solidFill>
              <a:srgbClr val="0B5B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 name="Freeform 80862">
              <a:extLst>
                <a:ext uri="{FF2B5EF4-FFF2-40B4-BE49-F238E27FC236}">
                  <a16:creationId xmlns:a16="http://schemas.microsoft.com/office/drawing/2014/main" id="{B00D2B51-6807-4A62-5B3A-BCC1218E4C3F}"/>
                </a:ext>
              </a:extLst>
            </p:cNvPr>
            <p:cNvSpPr>
              <a:spLocks/>
            </p:cNvSpPr>
            <p:nvPr/>
          </p:nvSpPr>
          <p:spPr bwMode="auto">
            <a:xfrm>
              <a:off x="5039703" y="5888411"/>
              <a:ext cx="151812" cy="101210"/>
            </a:xfrm>
            <a:custGeom>
              <a:avLst/>
              <a:gdLst>
                <a:gd name="T0" fmla="*/ 4 w 4"/>
                <a:gd name="T1" fmla="*/ 1 h 3"/>
                <a:gd name="T2" fmla="*/ 3 w 4"/>
                <a:gd name="T3" fmla="*/ 0 h 3"/>
                <a:gd name="T4" fmla="*/ 2 w 4"/>
                <a:gd name="T5" fmla="*/ 0 h 3"/>
                <a:gd name="T6" fmla="*/ 1 w 4"/>
                <a:gd name="T7" fmla="*/ 1 h 3"/>
                <a:gd name="T8" fmla="*/ 1 w 4"/>
                <a:gd name="T9" fmla="*/ 2 h 3"/>
                <a:gd name="T10" fmla="*/ 1 w 4"/>
                <a:gd name="T11" fmla="*/ 3 h 3"/>
                <a:gd name="T12" fmla="*/ 3 w 4"/>
                <a:gd name="T13" fmla="*/ 3 h 3"/>
                <a:gd name="T14" fmla="*/ 4 w 4"/>
                <a:gd name="T15" fmla="*/ 2 h 3"/>
                <a:gd name="T16" fmla="*/ 4 w 4"/>
                <a:gd name="T17"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3">
                  <a:moveTo>
                    <a:pt x="4" y="1"/>
                  </a:moveTo>
                  <a:cubicBezTo>
                    <a:pt x="4" y="1"/>
                    <a:pt x="3" y="1"/>
                    <a:pt x="3" y="0"/>
                  </a:cubicBezTo>
                  <a:cubicBezTo>
                    <a:pt x="2" y="0"/>
                    <a:pt x="2" y="0"/>
                    <a:pt x="2" y="0"/>
                  </a:cubicBezTo>
                  <a:cubicBezTo>
                    <a:pt x="1" y="0"/>
                    <a:pt x="1" y="1"/>
                    <a:pt x="1" y="1"/>
                  </a:cubicBezTo>
                  <a:cubicBezTo>
                    <a:pt x="1" y="1"/>
                    <a:pt x="0" y="2"/>
                    <a:pt x="1" y="2"/>
                  </a:cubicBezTo>
                  <a:cubicBezTo>
                    <a:pt x="1" y="3"/>
                    <a:pt x="1" y="3"/>
                    <a:pt x="1" y="3"/>
                  </a:cubicBezTo>
                  <a:cubicBezTo>
                    <a:pt x="2" y="3"/>
                    <a:pt x="2" y="3"/>
                    <a:pt x="3" y="3"/>
                  </a:cubicBezTo>
                  <a:cubicBezTo>
                    <a:pt x="3" y="3"/>
                    <a:pt x="4" y="3"/>
                    <a:pt x="4" y="2"/>
                  </a:cubicBezTo>
                  <a:cubicBezTo>
                    <a:pt x="4" y="2"/>
                    <a:pt x="4" y="2"/>
                    <a:pt x="4" y="1"/>
                  </a:cubicBezTo>
                  <a:close/>
                </a:path>
              </a:pathLst>
            </a:custGeom>
            <a:solidFill>
              <a:srgbClr val="106C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 name="Freeform 80863">
              <a:extLst>
                <a:ext uri="{FF2B5EF4-FFF2-40B4-BE49-F238E27FC236}">
                  <a16:creationId xmlns:a16="http://schemas.microsoft.com/office/drawing/2014/main" id="{010C8E3E-45C3-3D0E-78A1-13D1AF3A0F00}"/>
                </a:ext>
              </a:extLst>
            </p:cNvPr>
            <p:cNvSpPr>
              <a:spLocks/>
            </p:cNvSpPr>
            <p:nvPr/>
          </p:nvSpPr>
          <p:spPr bwMode="auto">
            <a:xfrm>
              <a:off x="5039703" y="5812502"/>
              <a:ext cx="75908" cy="25303"/>
            </a:xfrm>
            <a:custGeom>
              <a:avLst/>
              <a:gdLst>
                <a:gd name="T0" fmla="*/ 2 w 2"/>
                <a:gd name="T1" fmla="*/ 0 h 1"/>
                <a:gd name="T2" fmla="*/ 2 w 2"/>
                <a:gd name="T3" fmla="*/ 0 h 1"/>
                <a:gd name="T4" fmla="*/ 1 w 2"/>
                <a:gd name="T5" fmla="*/ 0 h 1"/>
                <a:gd name="T6" fmla="*/ 1 w 2"/>
                <a:gd name="T7" fmla="*/ 0 h 1"/>
                <a:gd name="T8" fmla="*/ 1 w 2"/>
                <a:gd name="T9" fmla="*/ 1 h 1"/>
                <a:gd name="T10" fmla="*/ 1 w 2"/>
                <a:gd name="T11" fmla="*/ 1 h 1"/>
                <a:gd name="T12" fmla="*/ 2 w 2"/>
                <a:gd name="T13" fmla="*/ 1 h 1"/>
                <a:gd name="T14" fmla="*/ 2 w 2"/>
                <a:gd name="T15" fmla="*/ 1 h 1"/>
                <a:gd name="T16" fmla="*/ 2 w 2"/>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1">
                  <a:moveTo>
                    <a:pt x="2" y="0"/>
                  </a:moveTo>
                  <a:cubicBezTo>
                    <a:pt x="2" y="0"/>
                    <a:pt x="2" y="0"/>
                    <a:pt x="2" y="0"/>
                  </a:cubicBezTo>
                  <a:cubicBezTo>
                    <a:pt x="1" y="0"/>
                    <a:pt x="1" y="0"/>
                    <a:pt x="1" y="0"/>
                  </a:cubicBezTo>
                  <a:cubicBezTo>
                    <a:pt x="1" y="0"/>
                    <a:pt x="1" y="0"/>
                    <a:pt x="1" y="0"/>
                  </a:cubicBezTo>
                  <a:cubicBezTo>
                    <a:pt x="1" y="0"/>
                    <a:pt x="0" y="0"/>
                    <a:pt x="1" y="1"/>
                  </a:cubicBezTo>
                  <a:cubicBezTo>
                    <a:pt x="1" y="1"/>
                    <a:pt x="1" y="1"/>
                    <a:pt x="1" y="1"/>
                  </a:cubicBezTo>
                  <a:cubicBezTo>
                    <a:pt x="1" y="1"/>
                    <a:pt x="1" y="1"/>
                    <a:pt x="2" y="1"/>
                  </a:cubicBezTo>
                  <a:cubicBezTo>
                    <a:pt x="2" y="1"/>
                    <a:pt x="2" y="1"/>
                    <a:pt x="2" y="1"/>
                  </a:cubicBezTo>
                  <a:cubicBezTo>
                    <a:pt x="2" y="1"/>
                    <a:pt x="2" y="0"/>
                    <a:pt x="2" y="0"/>
                  </a:cubicBezTo>
                  <a:close/>
                </a:path>
              </a:pathLst>
            </a:custGeom>
            <a:solidFill>
              <a:srgbClr val="106C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 name="Freeform 80864">
              <a:extLst>
                <a:ext uri="{FF2B5EF4-FFF2-40B4-BE49-F238E27FC236}">
                  <a16:creationId xmlns:a16="http://schemas.microsoft.com/office/drawing/2014/main" id="{33A0C2C4-8959-81DC-A192-E4D2451894BD}"/>
                </a:ext>
              </a:extLst>
            </p:cNvPr>
            <p:cNvSpPr>
              <a:spLocks/>
            </p:cNvSpPr>
            <p:nvPr/>
          </p:nvSpPr>
          <p:spPr bwMode="auto">
            <a:xfrm>
              <a:off x="5672262" y="5837805"/>
              <a:ext cx="303627" cy="379536"/>
            </a:xfrm>
            <a:custGeom>
              <a:avLst/>
              <a:gdLst>
                <a:gd name="T0" fmla="*/ 9 w 9"/>
                <a:gd name="T1" fmla="*/ 4 h 11"/>
                <a:gd name="T2" fmla="*/ 1 w 9"/>
                <a:gd name="T3" fmla="*/ 7 h 11"/>
                <a:gd name="T4" fmla="*/ 9 w 9"/>
                <a:gd name="T5" fmla="*/ 7 h 11"/>
                <a:gd name="T6" fmla="*/ 9 w 9"/>
                <a:gd name="T7" fmla="*/ 4 h 11"/>
              </a:gdLst>
              <a:ahLst/>
              <a:cxnLst>
                <a:cxn ang="0">
                  <a:pos x="T0" y="T1"/>
                </a:cxn>
                <a:cxn ang="0">
                  <a:pos x="T2" y="T3"/>
                </a:cxn>
                <a:cxn ang="0">
                  <a:pos x="T4" y="T5"/>
                </a:cxn>
                <a:cxn ang="0">
                  <a:pos x="T6" y="T7"/>
                </a:cxn>
              </a:cxnLst>
              <a:rect l="0" t="0" r="r" b="b"/>
              <a:pathLst>
                <a:path w="9" h="11">
                  <a:moveTo>
                    <a:pt x="9" y="4"/>
                  </a:moveTo>
                  <a:cubicBezTo>
                    <a:pt x="7" y="0"/>
                    <a:pt x="0" y="2"/>
                    <a:pt x="1" y="7"/>
                  </a:cubicBezTo>
                  <a:cubicBezTo>
                    <a:pt x="2" y="10"/>
                    <a:pt x="8" y="11"/>
                    <a:pt x="9" y="7"/>
                  </a:cubicBezTo>
                  <a:cubicBezTo>
                    <a:pt x="9" y="6"/>
                    <a:pt x="9" y="5"/>
                    <a:pt x="9" y="4"/>
                  </a:cubicBezTo>
                  <a:close/>
                </a:path>
              </a:pathLst>
            </a:custGeom>
            <a:solidFill>
              <a:srgbClr val="0B5B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 name="Freeform 80865">
              <a:extLst>
                <a:ext uri="{FF2B5EF4-FFF2-40B4-BE49-F238E27FC236}">
                  <a16:creationId xmlns:a16="http://schemas.microsoft.com/office/drawing/2014/main" id="{6FF30930-793F-A730-0549-3DE781C06820}"/>
                </a:ext>
              </a:extLst>
            </p:cNvPr>
            <p:cNvSpPr>
              <a:spLocks/>
            </p:cNvSpPr>
            <p:nvPr/>
          </p:nvSpPr>
          <p:spPr bwMode="auto">
            <a:xfrm>
              <a:off x="5748166" y="6040226"/>
              <a:ext cx="101210" cy="75908"/>
            </a:xfrm>
            <a:custGeom>
              <a:avLst/>
              <a:gdLst>
                <a:gd name="T0" fmla="*/ 3 w 3"/>
                <a:gd name="T1" fmla="*/ 1 h 2"/>
                <a:gd name="T2" fmla="*/ 2 w 3"/>
                <a:gd name="T3" fmla="*/ 0 h 2"/>
                <a:gd name="T4" fmla="*/ 1 w 3"/>
                <a:gd name="T5" fmla="*/ 0 h 2"/>
                <a:gd name="T6" fmla="*/ 1 w 3"/>
                <a:gd name="T7" fmla="*/ 0 h 2"/>
                <a:gd name="T8" fmla="*/ 1 w 3"/>
                <a:gd name="T9" fmla="*/ 1 h 2"/>
                <a:gd name="T10" fmla="*/ 1 w 3"/>
                <a:gd name="T11" fmla="*/ 2 h 2"/>
                <a:gd name="T12" fmla="*/ 2 w 3"/>
                <a:gd name="T13" fmla="*/ 2 h 2"/>
                <a:gd name="T14" fmla="*/ 3 w 3"/>
                <a:gd name="T15" fmla="*/ 1 h 2"/>
                <a:gd name="T16" fmla="*/ 3 w 3"/>
                <a:gd name="T17"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2">
                  <a:moveTo>
                    <a:pt x="3" y="1"/>
                  </a:moveTo>
                  <a:cubicBezTo>
                    <a:pt x="3" y="0"/>
                    <a:pt x="2" y="0"/>
                    <a:pt x="2" y="0"/>
                  </a:cubicBezTo>
                  <a:cubicBezTo>
                    <a:pt x="2" y="0"/>
                    <a:pt x="2" y="0"/>
                    <a:pt x="1" y="0"/>
                  </a:cubicBezTo>
                  <a:cubicBezTo>
                    <a:pt x="1" y="0"/>
                    <a:pt x="1" y="0"/>
                    <a:pt x="1" y="0"/>
                  </a:cubicBezTo>
                  <a:cubicBezTo>
                    <a:pt x="1" y="1"/>
                    <a:pt x="0" y="1"/>
                    <a:pt x="1" y="1"/>
                  </a:cubicBezTo>
                  <a:cubicBezTo>
                    <a:pt x="1" y="2"/>
                    <a:pt x="1" y="2"/>
                    <a:pt x="1" y="2"/>
                  </a:cubicBezTo>
                  <a:cubicBezTo>
                    <a:pt x="1" y="2"/>
                    <a:pt x="2" y="2"/>
                    <a:pt x="2" y="2"/>
                  </a:cubicBezTo>
                  <a:cubicBezTo>
                    <a:pt x="2" y="2"/>
                    <a:pt x="3" y="2"/>
                    <a:pt x="3" y="1"/>
                  </a:cubicBezTo>
                  <a:cubicBezTo>
                    <a:pt x="3" y="1"/>
                    <a:pt x="3" y="1"/>
                    <a:pt x="3" y="1"/>
                  </a:cubicBezTo>
                  <a:close/>
                </a:path>
              </a:pathLst>
            </a:custGeom>
            <a:solidFill>
              <a:srgbClr val="106C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 name="Freeform 80866">
              <a:extLst>
                <a:ext uri="{FF2B5EF4-FFF2-40B4-BE49-F238E27FC236}">
                  <a16:creationId xmlns:a16="http://schemas.microsoft.com/office/drawing/2014/main" id="{1369ECB8-1992-2FE2-9D36-01E8C25B140F}"/>
                </a:ext>
              </a:extLst>
            </p:cNvPr>
            <p:cNvSpPr>
              <a:spLocks/>
            </p:cNvSpPr>
            <p:nvPr/>
          </p:nvSpPr>
          <p:spPr bwMode="auto">
            <a:xfrm>
              <a:off x="5748166" y="5989621"/>
              <a:ext cx="50605" cy="25303"/>
            </a:xfrm>
            <a:custGeom>
              <a:avLst/>
              <a:gdLst>
                <a:gd name="T0" fmla="*/ 2 w 2"/>
                <a:gd name="T1" fmla="*/ 1 h 1"/>
                <a:gd name="T2" fmla="*/ 1 w 2"/>
                <a:gd name="T3" fmla="*/ 0 h 1"/>
                <a:gd name="T4" fmla="*/ 1 w 2"/>
                <a:gd name="T5" fmla="*/ 0 h 1"/>
                <a:gd name="T6" fmla="*/ 1 w 2"/>
                <a:gd name="T7" fmla="*/ 0 h 1"/>
                <a:gd name="T8" fmla="*/ 1 w 2"/>
                <a:gd name="T9" fmla="*/ 1 h 1"/>
                <a:gd name="T10" fmla="*/ 1 w 2"/>
                <a:gd name="T11" fmla="*/ 1 h 1"/>
                <a:gd name="T12" fmla="*/ 1 w 2"/>
                <a:gd name="T13" fmla="*/ 1 h 1"/>
                <a:gd name="T14" fmla="*/ 2 w 2"/>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
                  <a:moveTo>
                    <a:pt x="2" y="1"/>
                  </a:moveTo>
                  <a:cubicBezTo>
                    <a:pt x="2" y="0"/>
                    <a:pt x="1" y="0"/>
                    <a:pt x="1" y="0"/>
                  </a:cubicBezTo>
                  <a:cubicBezTo>
                    <a:pt x="1" y="0"/>
                    <a:pt x="1" y="0"/>
                    <a:pt x="1" y="0"/>
                  </a:cubicBezTo>
                  <a:cubicBezTo>
                    <a:pt x="1" y="0"/>
                    <a:pt x="1" y="0"/>
                    <a:pt x="1" y="0"/>
                  </a:cubicBezTo>
                  <a:cubicBezTo>
                    <a:pt x="1" y="1"/>
                    <a:pt x="0" y="1"/>
                    <a:pt x="1" y="1"/>
                  </a:cubicBezTo>
                  <a:cubicBezTo>
                    <a:pt x="1" y="1"/>
                    <a:pt x="1" y="1"/>
                    <a:pt x="1" y="1"/>
                  </a:cubicBezTo>
                  <a:cubicBezTo>
                    <a:pt x="1" y="1"/>
                    <a:pt x="1" y="1"/>
                    <a:pt x="1" y="1"/>
                  </a:cubicBezTo>
                  <a:cubicBezTo>
                    <a:pt x="1" y="1"/>
                    <a:pt x="2" y="1"/>
                    <a:pt x="2" y="1"/>
                  </a:cubicBezTo>
                  <a:close/>
                </a:path>
              </a:pathLst>
            </a:custGeom>
            <a:solidFill>
              <a:srgbClr val="106C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 name="Freeform 80867">
              <a:extLst>
                <a:ext uri="{FF2B5EF4-FFF2-40B4-BE49-F238E27FC236}">
                  <a16:creationId xmlns:a16="http://schemas.microsoft.com/office/drawing/2014/main" id="{C36A999D-8CBB-F676-9B69-26ABAF6F8D99}"/>
                </a:ext>
              </a:extLst>
            </p:cNvPr>
            <p:cNvSpPr>
              <a:spLocks/>
            </p:cNvSpPr>
            <p:nvPr/>
          </p:nvSpPr>
          <p:spPr bwMode="auto">
            <a:xfrm>
              <a:off x="5899981" y="6141433"/>
              <a:ext cx="506045" cy="531348"/>
            </a:xfrm>
            <a:custGeom>
              <a:avLst/>
              <a:gdLst>
                <a:gd name="T0" fmla="*/ 14 w 15"/>
                <a:gd name="T1" fmla="*/ 7 h 16"/>
                <a:gd name="T2" fmla="*/ 2 w 15"/>
                <a:gd name="T3" fmla="*/ 11 h 16"/>
                <a:gd name="T4" fmla="*/ 14 w 15"/>
                <a:gd name="T5" fmla="*/ 11 h 16"/>
                <a:gd name="T6" fmla="*/ 14 w 15"/>
                <a:gd name="T7" fmla="*/ 7 h 16"/>
              </a:gdLst>
              <a:ahLst/>
              <a:cxnLst>
                <a:cxn ang="0">
                  <a:pos x="T0" y="T1"/>
                </a:cxn>
                <a:cxn ang="0">
                  <a:pos x="T2" y="T3"/>
                </a:cxn>
                <a:cxn ang="0">
                  <a:pos x="T4" y="T5"/>
                </a:cxn>
                <a:cxn ang="0">
                  <a:pos x="T6" y="T7"/>
                </a:cxn>
              </a:cxnLst>
              <a:rect l="0" t="0" r="r" b="b"/>
              <a:pathLst>
                <a:path w="15" h="16">
                  <a:moveTo>
                    <a:pt x="14" y="7"/>
                  </a:moveTo>
                  <a:cubicBezTo>
                    <a:pt x="12" y="0"/>
                    <a:pt x="0" y="4"/>
                    <a:pt x="2" y="11"/>
                  </a:cubicBezTo>
                  <a:cubicBezTo>
                    <a:pt x="4" y="16"/>
                    <a:pt x="12" y="16"/>
                    <a:pt x="14" y="11"/>
                  </a:cubicBezTo>
                  <a:cubicBezTo>
                    <a:pt x="15" y="10"/>
                    <a:pt x="14" y="8"/>
                    <a:pt x="14" y="7"/>
                  </a:cubicBezTo>
                  <a:close/>
                </a:path>
              </a:pathLst>
            </a:custGeom>
            <a:solidFill>
              <a:srgbClr val="0B5B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 name="Freeform 80868">
              <a:extLst>
                <a:ext uri="{FF2B5EF4-FFF2-40B4-BE49-F238E27FC236}">
                  <a16:creationId xmlns:a16="http://schemas.microsoft.com/office/drawing/2014/main" id="{E11DE899-A890-FEF7-C507-7F3AD8F544F1}"/>
                </a:ext>
              </a:extLst>
            </p:cNvPr>
            <p:cNvSpPr>
              <a:spLocks/>
            </p:cNvSpPr>
            <p:nvPr/>
          </p:nvSpPr>
          <p:spPr bwMode="auto">
            <a:xfrm>
              <a:off x="6026491" y="6445061"/>
              <a:ext cx="151812" cy="101210"/>
            </a:xfrm>
            <a:custGeom>
              <a:avLst/>
              <a:gdLst>
                <a:gd name="T0" fmla="*/ 4 w 4"/>
                <a:gd name="T1" fmla="*/ 1 h 3"/>
                <a:gd name="T2" fmla="*/ 3 w 4"/>
                <a:gd name="T3" fmla="*/ 0 h 3"/>
                <a:gd name="T4" fmla="*/ 1 w 4"/>
                <a:gd name="T5" fmla="*/ 0 h 3"/>
                <a:gd name="T6" fmla="*/ 1 w 4"/>
                <a:gd name="T7" fmla="*/ 1 h 3"/>
                <a:gd name="T8" fmla="*/ 0 w 4"/>
                <a:gd name="T9" fmla="*/ 2 h 3"/>
                <a:gd name="T10" fmla="*/ 1 w 4"/>
                <a:gd name="T11" fmla="*/ 3 h 3"/>
                <a:gd name="T12" fmla="*/ 3 w 4"/>
                <a:gd name="T13" fmla="*/ 3 h 3"/>
                <a:gd name="T14" fmla="*/ 4 w 4"/>
                <a:gd name="T15" fmla="*/ 2 h 3"/>
                <a:gd name="T16" fmla="*/ 4 w 4"/>
                <a:gd name="T17"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3">
                  <a:moveTo>
                    <a:pt x="4" y="1"/>
                  </a:moveTo>
                  <a:cubicBezTo>
                    <a:pt x="4" y="1"/>
                    <a:pt x="3" y="1"/>
                    <a:pt x="3" y="0"/>
                  </a:cubicBezTo>
                  <a:cubicBezTo>
                    <a:pt x="2" y="0"/>
                    <a:pt x="2" y="0"/>
                    <a:pt x="1" y="0"/>
                  </a:cubicBezTo>
                  <a:cubicBezTo>
                    <a:pt x="1" y="0"/>
                    <a:pt x="1" y="1"/>
                    <a:pt x="1" y="1"/>
                  </a:cubicBezTo>
                  <a:cubicBezTo>
                    <a:pt x="0" y="1"/>
                    <a:pt x="0" y="2"/>
                    <a:pt x="0" y="2"/>
                  </a:cubicBezTo>
                  <a:cubicBezTo>
                    <a:pt x="0" y="3"/>
                    <a:pt x="1" y="3"/>
                    <a:pt x="1" y="3"/>
                  </a:cubicBezTo>
                  <a:cubicBezTo>
                    <a:pt x="1" y="3"/>
                    <a:pt x="2" y="3"/>
                    <a:pt x="3" y="3"/>
                  </a:cubicBezTo>
                  <a:cubicBezTo>
                    <a:pt x="3" y="3"/>
                    <a:pt x="4" y="3"/>
                    <a:pt x="4" y="2"/>
                  </a:cubicBezTo>
                  <a:cubicBezTo>
                    <a:pt x="4" y="2"/>
                    <a:pt x="4" y="2"/>
                    <a:pt x="4" y="1"/>
                  </a:cubicBezTo>
                  <a:close/>
                </a:path>
              </a:pathLst>
            </a:custGeom>
            <a:solidFill>
              <a:srgbClr val="106C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 name="Freeform 80869">
              <a:extLst>
                <a:ext uri="{FF2B5EF4-FFF2-40B4-BE49-F238E27FC236}">
                  <a16:creationId xmlns:a16="http://schemas.microsoft.com/office/drawing/2014/main" id="{E6FBA1E8-8FF6-DC7E-86D4-7BD5272BE70B}"/>
                </a:ext>
              </a:extLst>
            </p:cNvPr>
            <p:cNvSpPr>
              <a:spLocks/>
            </p:cNvSpPr>
            <p:nvPr/>
          </p:nvSpPr>
          <p:spPr bwMode="auto">
            <a:xfrm>
              <a:off x="6026491" y="6369153"/>
              <a:ext cx="75908" cy="50605"/>
            </a:xfrm>
            <a:custGeom>
              <a:avLst/>
              <a:gdLst>
                <a:gd name="T0" fmla="*/ 2 w 2"/>
                <a:gd name="T1" fmla="*/ 0 h 1"/>
                <a:gd name="T2" fmla="*/ 1 w 2"/>
                <a:gd name="T3" fmla="*/ 0 h 1"/>
                <a:gd name="T4" fmla="*/ 1 w 2"/>
                <a:gd name="T5" fmla="*/ 0 h 1"/>
                <a:gd name="T6" fmla="*/ 0 w 2"/>
                <a:gd name="T7" fmla="*/ 0 h 1"/>
                <a:gd name="T8" fmla="*/ 0 w 2"/>
                <a:gd name="T9" fmla="*/ 1 h 1"/>
                <a:gd name="T10" fmla="*/ 1 w 2"/>
                <a:gd name="T11" fmla="*/ 1 h 1"/>
                <a:gd name="T12" fmla="*/ 1 w 2"/>
                <a:gd name="T13" fmla="*/ 1 h 1"/>
                <a:gd name="T14" fmla="*/ 2 w 2"/>
                <a:gd name="T15" fmla="*/ 1 h 1"/>
                <a:gd name="T16" fmla="*/ 2 w 2"/>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1">
                  <a:moveTo>
                    <a:pt x="2" y="0"/>
                  </a:moveTo>
                  <a:cubicBezTo>
                    <a:pt x="2" y="0"/>
                    <a:pt x="2" y="0"/>
                    <a:pt x="1" y="0"/>
                  </a:cubicBezTo>
                  <a:cubicBezTo>
                    <a:pt x="1" y="0"/>
                    <a:pt x="1" y="0"/>
                    <a:pt x="1" y="0"/>
                  </a:cubicBezTo>
                  <a:cubicBezTo>
                    <a:pt x="1" y="0"/>
                    <a:pt x="1" y="0"/>
                    <a:pt x="0" y="0"/>
                  </a:cubicBezTo>
                  <a:cubicBezTo>
                    <a:pt x="0" y="0"/>
                    <a:pt x="0" y="0"/>
                    <a:pt x="0" y="1"/>
                  </a:cubicBezTo>
                  <a:cubicBezTo>
                    <a:pt x="0" y="1"/>
                    <a:pt x="0" y="1"/>
                    <a:pt x="1" y="1"/>
                  </a:cubicBezTo>
                  <a:cubicBezTo>
                    <a:pt x="1" y="1"/>
                    <a:pt x="1" y="1"/>
                    <a:pt x="1" y="1"/>
                  </a:cubicBezTo>
                  <a:cubicBezTo>
                    <a:pt x="2" y="1"/>
                    <a:pt x="2" y="1"/>
                    <a:pt x="2" y="1"/>
                  </a:cubicBezTo>
                  <a:cubicBezTo>
                    <a:pt x="2" y="1"/>
                    <a:pt x="2" y="0"/>
                    <a:pt x="2" y="0"/>
                  </a:cubicBezTo>
                  <a:close/>
                </a:path>
              </a:pathLst>
            </a:custGeom>
            <a:solidFill>
              <a:srgbClr val="106C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 name="Freeform 80870">
              <a:extLst>
                <a:ext uri="{FF2B5EF4-FFF2-40B4-BE49-F238E27FC236}">
                  <a16:creationId xmlns:a16="http://schemas.microsoft.com/office/drawing/2014/main" id="{443F8D72-1AE4-1734-AEC7-040078649AB6}"/>
                </a:ext>
              </a:extLst>
            </p:cNvPr>
            <p:cNvSpPr>
              <a:spLocks/>
            </p:cNvSpPr>
            <p:nvPr/>
          </p:nvSpPr>
          <p:spPr bwMode="auto">
            <a:xfrm>
              <a:off x="5191515" y="5306458"/>
              <a:ext cx="910883" cy="581953"/>
            </a:xfrm>
            <a:custGeom>
              <a:avLst/>
              <a:gdLst>
                <a:gd name="T0" fmla="*/ 1 w 28"/>
                <a:gd name="T1" fmla="*/ 17 h 17"/>
                <a:gd name="T2" fmla="*/ 0 w 28"/>
                <a:gd name="T3" fmla="*/ 17 h 17"/>
                <a:gd name="T4" fmla="*/ 0 w 28"/>
                <a:gd name="T5" fmla="*/ 15 h 17"/>
                <a:gd name="T6" fmla="*/ 27 w 28"/>
                <a:gd name="T7" fmla="*/ 8 h 17"/>
                <a:gd name="T8" fmla="*/ 27 w 28"/>
                <a:gd name="T9" fmla="*/ 9 h 17"/>
                <a:gd name="T10" fmla="*/ 26 w 28"/>
                <a:gd name="T11" fmla="*/ 10 h 17"/>
                <a:gd name="T12" fmla="*/ 2 w 28"/>
                <a:gd name="T13" fmla="*/ 16 h 17"/>
                <a:gd name="T14" fmla="*/ 1 w 28"/>
                <a:gd name="T15" fmla="*/ 17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 h="17">
                  <a:moveTo>
                    <a:pt x="1" y="17"/>
                  </a:moveTo>
                  <a:cubicBezTo>
                    <a:pt x="1" y="17"/>
                    <a:pt x="1" y="17"/>
                    <a:pt x="0" y="17"/>
                  </a:cubicBezTo>
                  <a:cubicBezTo>
                    <a:pt x="0" y="17"/>
                    <a:pt x="0" y="16"/>
                    <a:pt x="0" y="15"/>
                  </a:cubicBezTo>
                  <a:cubicBezTo>
                    <a:pt x="0" y="15"/>
                    <a:pt x="9" y="0"/>
                    <a:pt x="27" y="8"/>
                  </a:cubicBezTo>
                  <a:cubicBezTo>
                    <a:pt x="27" y="8"/>
                    <a:pt x="28" y="9"/>
                    <a:pt x="27" y="9"/>
                  </a:cubicBezTo>
                  <a:cubicBezTo>
                    <a:pt x="27" y="10"/>
                    <a:pt x="26" y="10"/>
                    <a:pt x="26" y="10"/>
                  </a:cubicBezTo>
                  <a:cubicBezTo>
                    <a:pt x="10" y="2"/>
                    <a:pt x="2" y="16"/>
                    <a:pt x="2" y="16"/>
                  </a:cubicBezTo>
                  <a:cubicBezTo>
                    <a:pt x="2" y="17"/>
                    <a:pt x="1" y="17"/>
                    <a:pt x="1" y="17"/>
                  </a:cubicBezTo>
                  <a:close/>
                </a:path>
              </a:pathLst>
            </a:custGeom>
            <a:solidFill>
              <a:srgbClr val="0C5B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 name="Freeform 80871">
              <a:extLst>
                <a:ext uri="{FF2B5EF4-FFF2-40B4-BE49-F238E27FC236}">
                  <a16:creationId xmlns:a16="http://schemas.microsoft.com/office/drawing/2014/main" id="{DC1DC87D-2551-993F-B562-DD4E1A0ED2EB}"/>
                </a:ext>
              </a:extLst>
            </p:cNvPr>
            <p:cNvSpPr>
              <a:spLocks/>
            </p:cNvSpPr>
            <p:nvPr/>
          </p:nvSpPr>
          <p:spPr bwMode="auto">
            <a:xfrm>
              <a:off x="6077097" y="5230550"/>
              <a:ext cx="556651" cy="430141"/>
            </a:xfrm>
            <a:custGeom>
              <a:avLst/>
              <a:gdLst>
                <a:gd name="T0" fmla="*/ 2 w 17"/>
                <a:gd name="T1" fmla="*/ 13 h 13"/>
                <a:gd name="T2" fmla="*/ 1 w 17"/>
                <a:gd name="T3" fmla="*/ 13 h 13"/>
                <a:gd name="T4" fmla="*/ 1 w 17"/>
                <a:gd name="T5" fmla="*/ 12 h 13"/>
                <a:gd name="T6" fmla="*/ 16 w 17"/>
                <a:gd name="T7" fmla="*/ 2 h 13"/>
                <a:gd name="T8" fmla="*/ 16 w 17"/>
                <a:gd name="T9" fmla="*/ 4 h 13"/>
                <a:gd name="T10" fmla="*/ 15 w 17"/>
                <a:gd name="T11" fmla="*/ 4 h 13"/>
                <a:gd name="T12" fmla="*/ 2 w 17"/>
                <a:gd name="T13" fmla="*/ 12 h 13"/>
                <a:gd name="T14" fmla="*/ 2 w 17"/>
                <a:gd name="T15" fmla="*/ 13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 h="13">
                  <a:moveTo>
                    <a:pt x="2" y="13"/>
                  </a:moveTo>
                  <a:cubicBezTo>
                    <a:pt x="1" y="13"/>
                    <a:pt x="1" y="13"/>
                    <a:pt x="1" y="13"/>
                  </a:cubicBezTo>
                  <a:cubicBezTo>
                    <a:pt x="1" y="13"/>
                    <a:pt x="0" y="12"/>
                    <a:pt x="1" y="12"/>
                  </a:cubicBezTo>
                  <a:cubicBezTo>
                    <a:pt x="5" y="0"/>
                    <a:pt x="16" y="2"/>
                    <a:pt x="16" y="2"/>
                  </a:cubicBezTo>
                  <a:cubicBezTo>
                    <a:pt x="16" y="2"/>
                    <a:pt x="17" y="3"/>
                    <a:pt x="16" y="4"/>
                  </a:cubicBezTo>
                  <a:cubicBezTo>
                    <a:pt x="16" y="4"/>
                    <a:pt x="16" y="4"/>
                    <a:pt x="15" y="4"/>
                  </a:cubicBezTo>
                  <a:cubicBezTo>
                    <a:pt x="15" y="4"/>
                    <a:pt x="6" y="2"/>
                    <a:pt x="2" y="12"/>
                  </a:cubicBezTo>
                  <a:cubicBezTo>
                    <a:pt x="2" y="13"/>
                    <a:pt x="2" y="13"/>
                    <a:pt x="2" y="13"/>
                  </a:cubicBezTo>
                  <a:close/>
                </a:path>
              </a:pathLst>
            </a:custGeom>
            <a:solidFill>
              <a:srgbClr val="0C5B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 name="Freeform 80872">
              <a:extLst>
                <a:ext uri="{FF2B5EF4-FFF2-40B4-BE49-F238E27FC236}">
                  <a16:creationId xmlns:a16="http://schemas.microsoft.com/office/drawing/2014/main" id="{C3B6FD5A-34B0-AFD6-BEAE-07459328A148}"/>
                </a:ext>
              </a:extLst>
            </p:cNvPr>
            <p:cNvSpPr>
              <a:spLocks/>
            </p:cNvSpPr>
            <p:nvPr/>
          </p:nvSpPr>
          <p:spPr bwMode="auto">
            <a:xfrm>
              <a:off x="6178307" y="5078737"/>
              <a:ext cx="455440" cy="506046"/>
            </a:xfrm>
            <a:custGeom>
              <a:avLst/>
              <a:gdLst>
                <a:gd name="T0" fmla="*/ 13 w 14"/>
                <a:gd name="T1" fmla="*/ 6 h 15"/>
                <a:gd name="T2" fmla="*/ 2 w 14"/>
                <a:gd name="T3" fmla="*/ 10 h 15"/>
                <a:gd name="T4" fmla="*/ 14 w 14"/>
                <a:gd name="T5" fmla="*/ 10 h 15"/>
                <a:gd name="T6" fmla="*/ 13 w 14"/>
                <a:gd name="T7" fmla="*/ 6 h 15"/>
              </a:gdLst>
              <a:ahLst/>
              <a:cxnLst>
                <a:cxn ang="0">
                  <a:pos x="T0" y="T1"/>
                </a:cxn>
                <a:cxn ang="0">
                  <a:pos x="T2" y="T3"/>
                </a:cxn>
                <a:cxn ang="0">
                  <a:pos x="T4" y="T5"/>
                </a:cxn>
                <a:cxn ang="0">
                  <a:pos x="T6" y="T7"/>
                </a:cxn>
              </a:cxnLst>
              <a:rect l="0" t="0" r="r" b="b"/>
              <a:pathLst>
                <a:path w="14" h="15">
                  <a:moveTo>
                    <a:pt x="13" y="6"/>
                  </a:moveTo>
                  <a:cubicBezTo>
                    <a:pt x="11" y="0"/>
                    <a:pt x="0" y="3"/>
                    <a:pt x="2" y="10"/>
                  </a:cubicBezTo>
                  <a:cubicBezTo>
                    <a:pt x="4" y="15"/>
                    <a:pt x="12" y="15"/>
                    <a:pt x="14" y="10"/>
                  </a:cubicBezTo>
                  <a:cubicBezTo>
                    <a:pt x="14" y="9"/>
                    <a:pt x="14" y="8"/>
                    <a:pt x="13" y="6"/>
                  </a:cubicBezTo>
                  <a:close/>
                </a:path>
              </a:pathLst>
            </a:custGeom>
            <a:solidFill>
              <a:srgbClr val="187F5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 name="Freeform 80873">
              <a:extLst>
                <a:ext uri="{FF2B5EF4-FFF2-40B4-BE49-F238E27FC236}">
                  <a16:creationId xmlns:a16="http://schemas.microsoft.com/office/drawing/2014/main" id="{A1484400-22BB-E4C9-79AE-0046BFBC1587}"/>
                </a:ext>
              </a:extLst>
            </p:cNvPr>
            <p:cNvSpPr>
              <a:spLocks/>
            </p:cNvSpPr>
            <p:nvPr/>
          </p:nvSpPr>
          <p:spPr bwMode="auto">
            <a:xfrm>
              <a:off x="6304817" y="5382365"/>
              <a:ext cx="126513" cy="101210"/>
            </a:xfrm>
            <a:custGeom>
              <a:avLst/>
              <a:gdLst>
                <a:gd name="T0" fmla="*/ 4 w 4"/>
                <a:gd name="T1" fmla="*/ 1 h 3"/>
                <a:gd name="T2" fmla="*/ 2 w 4"/>
                <a:gd name="T3" fmla="*/ 0 h 3"/>
                <a:gd name="T4" fmla="*/ 1 w 4"/>
                <a:gd name="T5" fmla="*/ 0 h 3"/>
                <a:gd name="T6" fmla="*/ 1 w 4"/>
                <a:gd name="T7" fmla="*/ 0 h 3"/>
                <a:gd name="T8" fmla="*/ 0 w 4"/>
                <a:gd name="T9" fmla="*/ 2 h 3"/>
                <a:gd name="T10" fmla="*/ 1 w 4"/>
                <a:gd name="T11" fmla="*/ 3 h 3"/>
                <a:gd name="T12" fmla="*/ 2 w 4"/>
                <a:gd name="T13" fmla="*/ 3 h 3"/>
                <a:gd name="T14" fmla="*/ 4 w 4"/>
                <a:gd name="T15" fmla="*/ 2 h 3"/>
                <a:gd name="T16" fmla="*/ 4 w 4"/>
                <a:gd name="T17"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3">
                  <a:moveTo>
                    <a:pt x="4" y="1"/>
                  </a:moveTo>
                  <a:cubicBezTo>
                    <a:pt x="3" y="0"/>
                    <a:pt x="3" y="0"/>
                    <a:pt x="2" y="0"/>
                  </a:cubicBezTo>
                  <a:cubicBezTo>
                    <a:pt x="2" y="0"/>
                    <a:pt x="2" y="0"/>
                    <a:pt x="1" y="0"/>
                  </a:cubicBezTo>
                  <a:cubicBezTo>
                    <a:pt x="1" y="0"/>
                    <a:pt x="1" y="0"/>
                    <a:pt x="1" y="0"/>
                  </a:cubicBezTo>
                  <a:cubicBezTo>
                    <a:pt x="0" y="1"/>
                    <a:pt x="0" y="1"/>
                    <a:pt x="0" y="2"/>
                  </a:cubicBezTo>
                  <a:cubicBezTo>
                    <a:pt x="0" y="2"/>
                    <a:pt x="0" y="2"/>
                    <a:pt x="1" y="3"/>
                  </a:cubicBezTo>
                  <a:cubicBezTo>
                    <a:pt x="1" y="3"/>
                    <a:pt x="2" y="3"/>
                    <a:pt x="2" y="3"/>
                  </a:cubicBezTo>
                  <a:cubicBezTo>
                    <a:pt x="3" y="2"/>
                    <a:pt x="4" y="2"/>
                    <a:pt x="4" y="2"/>
                  </a:cubicBezTo>
                  <a:cubicBezTo>
                    <a:pt x="4" y="1"/>
                    <a:pt x="4" y="1"/>
                    <a:pt x="4" y="1"/>
                  </a:cubicBezTo>
                  <a:close/>
                </a:path>
              </a:pathLst>
            </a:custGeom>
            <a:solidFill>
              <a:srgbClr val="38B98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 name="Freeform 80874">
              <a:extLst>
                <a:ext uri="{FF2B5EF4-FFF2-40B4-BE49-F238E27FC236}">
                  <a16:creationId xmlns:a16="http://schemas.microsoft.com/office/drawing/2014/main" id="{1C0384F5-C9FC-C63E-DE4F-6470B0E3ED9D}"/>
                </a:ext>
              </a:extLst>
            </p:cNvPr>
            <p:cNvSpPr>
              <a:spLocks/>
            </p:cNvSpPr>
            <p:nvPr/>
          </p:nvSpPr>
          <p:spPr bwMode="auto">
            <a:xfrm>
              <a:off x="6304817" y="5281155"/>
              <a:ext cx="75908" cy="75908"/>
            </a:xfrm>
            <a:custGeom>
              <a:avLst/>
              <a:gdLst>
                <a:gd name="T0" fmla="*/ 2 w 2"/>
                <a:gd name="T1" fmla="*/ 1 h 2"/>
                <a:gd name="T2" fmla="*/ 1 w 2"/>
                <a:gd name="T3" fmla="*/ 0 h 2"/>
                <a:gd name="T4" fmla="*/ 1 w 2"/>
                <a:gd name="T5" fmla="*/ 0 h 2"/>
                <a:gd name="T6" fmla="*/ 0 w 2"/>
                <a:gd name="T7" fmla="*/ 0 h 2"/>
                <a:gd name="T8" fmla="*/ 0 w 2"/>
                <a:gd name="T9" fmla="*/ 1 h 2"/>
                <a:gd name="T10" fmla="*/ 1 w 2"/>
                <a:gd name="T11" fmla="*/ 2 h 2"/>
                <a:gd name="T12" fmla="*/ 1 w 2"/>
                <a:gd name="T13" fmla="*/ 2 h 2"/>
                <a:gd name="T14" fmla="*/ 2 w 2"/>
                <a:gd name="T15" fmla="*/ 1 h 2"/>
                <a:gd name="T16" fmla="*/ 2 w 2"/>
                <a:gd name="T17"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2">
                  <a:moveTo>
                    <a:pt x="2" y="1"/>
                  </a:moveTo>
                  <a:cubicBezTo>
                    <a:pt x="2" y="0"/>
                    <a:pt x="1" y="0"/>
                    <a:pt x="1" y="0"/>
                  </a:cubicBezTo>
                  <a:cubicBezTo>
                    <a:pt x="1" y="0"/>
                    <a:pt x="1" y="0"/>
                    <a:pt x="1" y="0"/>
                  </a:cubicBezTo>
                  <a:cubicBezTo>
                    <a:pt x="1" y="0"/>
                    <a:pt x="0" y="0"/>
                    <a:pt x="0" y="0"/>
                  </a:cubicBezTo>
                  <a:cubicBezTo>
                    <a:pt x="0" y="1"/>
                    <a:pt x="0" y="1"/>
                    <a:pt x="0" y="1"/>
                  </a:cubicBezTo>
                  <a:cubicBezTo>
                    <a:pt x="0" y="1"/>
                    <a:pt x="0" y="1"/>
                    <a:pt x="1" y="2"/>
                  </a:cubicBezTo>
                  <a:cubicBezTo>
                    <a:pt x="1" y="2"/>
                    <a:pt x="1" y="2"/>
                    <a:pt x="1" y="2"/>
                  </a:cubicBezTo>
                  <a:cubicBezTo>
                    <a:pt x="2" y="1"/>
                    <a:pt x="2" y="1"/>
                    <a:pt x="2" y="1"/>
                  </a:cubicBezTo>
                  <a:cubicBezTo>
                    <a:pt x="2" y="1"/>
                    <a:pt x="2" y="1"/>
                    <a:pt x="2" y="1"/>
                  </a:cubicBezTo>
                  <a:close/>
                </a:path>
              </a:pathLst>
            </a:custGeom>
            <a:solidFill>
              <a:srgbClr val="38B98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 name="Freeform 80875">
              <a:extLst>
                <a:ext uri="{FF2B5EF4-FFF2-40B4-BE49-F238E27FC236}">
                  <a16:creationId xmlns:a16="http://schemas.microsoft.com/office/drawing/2014/main" id="{733420DD-FE9C-9F65-3D1C-E7CF64E0BFF3}"/>
                </a:ext>
              </a:extLst>
            </p:cNvPr>
            <p:cNvSpPr>
              <a:spLocks/>
            </p:cNvSpPr>
            <p:nvPr/>
          </p:nvSpPr>
          <p:spPr bwMode="auto">
            <a:xfrm>
              <a:off x="5621656" y="4648597"/>
              <a:ext cx="581953" cy="607256"/>
            </a:xfrm>
            <a:custGeom>
              <a:avLst/>
              <a:gdLst>
                <a:gd name="T0" fmla="*/ 15 w 18"/>
                <a:gd name="T1" fmla="*/ 12 h 18"/>
                <a:gd name="T2" fmla="*/ 2 w 18"/>
                <a:gd name="T3" fmla="*/ 7 h 18"/>
                <a:gd name="T4" fmla="*/ 12 w 18"/>
                <a:gd name="T5" fmla="*/ 15 h 18"/>
                <a:gd name="T6" fmla="*/ 15 w 18"/>
                <a:gd name="T7" fmla="*/ 12 h 18"/>
              </a:gdLst>
              <a:ahLst/>
              <a:cxnLst>
                <a:cxn ang="0">
                  <a:pos x="T0" y="T1"/>
                </a:cxn>
                <a:cxn ang="0">
                  <a:pos x="T2" y="T3"/>
                </a:cxn>
                <a:cxn ang="0">
                  <a:pos x="T4" y="T5"/>
                </a:cxn>
                <a:cxn ang="0">
                  <a:pos x="T6" y="T7"/>
                </a:cxn>
              </a:cxnLst>
              <a:rect l="0" t="0" r="r" b="b"/>
              <a:pathLst>
                <a:path w="18" h="18">
                  <a:moveTo>
                    <a:pt x="15" y="12"/>
                  </a:moveTo>
                  <a:cubicBezTo>
                    <a:pt x="18" y="5"/>
                    <a:pt x="5" y="0"/>
                    <a:pt x="2" y="7"/>
                  </a:cubicBezTo>
                  <a:cubicBezTo>
                    <a:pt x="0" y="12"/>
                    <a:pt x="6" y="18"/>
                    <a:pt x="12" y="15"/>
                  </a:cubicBezTo>
                  <a:cubicBezTo>
                    <a:pt x="14" y="15"/>
                    <a:pt x="14" y="13"/>
                    <a:pt x="15" y="12"/>
                  </a:cubicBezTo>
                  <a:close/>
                </a:path>
              </a:pathLst>
            </a:custGeom>
            <a:solidFill>
              <a:srgbClr val="0B5B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 name="Freeform 80876">
              <a:extLst>
                <a:ext uri="{FF2B5EF4-FFF2-40B4-BE49-F238E27FC236}">
                  <a16:creationId xmlns:a16="http://schemas.microsoft.com/office/drawing/2014/main" id="{D42ADEEF-1758-32D8-E9F8-87B3D70B3239}"/>
                </a:ext>
              </a:extLst>
            </p:cNvPr>
            <p:cNvSpPr>
              <a:spLocks/>
            </p:cNvSpPr>
            <p:nvPr/>
          </p:nvSpPr>
          <p:spPr bwMode="auto">
            <a:xfrm>
              <a:off x="5697561" y="4926922"/>
              <a:ext cx="151812" cy="126513"/>
            </a:xfrm>
            <a:custGeom>
              <a:avLst/>
              <a:gdLst>
                <a:gd name="T0" fmla="*/ 4 w 4"/>
                <a:gd name="T1" fmla="*/ 2 h 4"/>
                <a:gd name="T2" fmla="*/ 4 w 4"/>
                <a:gd name="T3" fmla="*/ 1 h 4"/>
                <a:gd name="T4" fmla="*/ 3 w 4"/>
                <a:gd name="T5" fmla="*/ 0 h 4"/>
                <a:gd name="T6" fmla="*/ 2 w 4"/>
                <a:gd name="T7" fmla="*/ 0 h 4"/>
                <a:gd name="T8" fmla="*/ 1 w 4"/>
                <a:gd name="T9" fmla="*/ 1 h 4"/>
                <a:gd name="T10" fmla="*/ 1 w 4"/>
                <a:gd name="T11" fmla="*/ 2 h 4"/>
                <a:gd name="T12" fmla="*/ 2 w 4"/>
                <a:gd name="T13" fmla="*/ 3 h 4"/>
                <a:gd name="T14" fmla="*/ 4 w 4"/>
                <a:gd name="T15" fmla="*/ 3 h 4"/>
                <a:gd name="T16" fmla="*/ 4 w 4"/>
                <a:gd name="T17"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4">
                  <a:moveTo>
                    <a:pt x="4" y="2"/>
                  </a:moveTo>
                  <a:cubicBezTo>
                    <a:pt x="4" y="2"/>
                    <a:pt x="4" y="1"/>
                    <a:pt x="4" y="1"/>
                  </a:cubicBezTo>
                  <a:cubicBezTo>
                    <a:pt x="4" y="0"/>
                    <a:pt x="4" y="0"/>
                    <a:pt x="3" y="0"/>
                  </a:cubicBezTo>
                  <a:cubicBezTo>
                    <a:pt x="3" y="0"/>
                    <a:pt x="2" y="0"/>
                    <a:pt x="2" y="0"/>
                  </a:cubicBezTo>
                  <a:cubicBezTo>
                    <a:pt x="1" y="0"/>
                    <a:pt x="1" y="0"/>
                    <a:pt x="1" y="1"/>
                  </a:cubicBezTo>
                  <a:cubicBezTo>
                    <a:pt x="1" y="1"/>
                    <a:pt x="0" y="2"/>
                    <a:pt x="1" y="2"/>
                  </a:cubicBezTo>
                  <a:cubicBezTo>
                    <a:pt x="1" y="3"/>
                    <a:pt x="1" y="3"/>
                    <a:pt x="2" y="3"/>
                  </a:cubicBezTo>
                  <a:cubicBezTo>
                    <a:pt x="2" y="3"/>
                    <a:pt x="3" y="4"/>
                    <a:pt x="4" y="3"/>
                  </a:cubicBezTo>
                  <a:cubicBezTo>
                    <a:pt x="4" y="3"/>
                    <a:pt x="4" y="3"/>
                    <a:pt x="4" y="2"/>
                  </a:cubicBezTo>
                  <a:close/>
                </a:path>
              </a:pathLst>
            </a:custGeom>
            <a:solidFill>
              <a:srgbClr val="106C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 name="Freeform 80877">
              <a:extLst>
                <a:ext uri="{FF2B5EF4-FFF2-40B4-BE49-F238E27FC236}">
                  <a16:creationId xmlns:a16="http://schemas.microsoft.com/office/drawing/2014/main" id="{0E9CF1D6-5EC2-5CB8-47BA-DAED4F094721}"/>
                </a:ext>
              </a:extLst>
            </p:cNvPr>
            <p:cNvSpPr>
              <a:spLocks/>
            </p:cNvSpPr>
            <p:nvPr/>
          </p:nvSpPr>
          <p:spPr bwMode="auto">
            <a:xfrm>
              <a:off x="5798771" y="4825715"/>
              <a:ext cx="75908" cy="75908"/>
            </a:xfrm>
            <a:custGeom>
              <a:avLst/>
              <a:gdLst>
                <a:gd name="T0" fmla="*/ 2 w 2"/>
                <a:gd name="T1" fmla="*/ 2 h 2"/>
                <a:gd name="T2" fmla="*/ 2 w 2"/>
                <a:gd name="T3" fmla="*/ 1 h 2"/>
                <a:gd name="T4" fmla="*/ 1 w 2"/>
                <a:gd name="T5" fmla="*/ 0 h 2"/>
                <a:gd name="T6" fmla="*/ 1 w 2"/>
                <a:gd name="T7" fmla="*/ 0 h 2"/>
                <a:gd name="T8" fmla="*/ 0 w 2"/>
                <a:gd name="T9" fmla="*/ 1 h 2"/>
                <a:gd name="T10" fmla="*/ 0 w 2"/>
                <a:gd name="T11" fmla="*/ 1 h 2"/>
                <a:gd name="T12" fmla="*/ 1 w 2"/>
                <a:gd name="T13" fmla="*/ 2 h 2"/>
                <a:gd name="T14" fmla="*/ 2 w 2"/>
                <a:gd name="T15" fmla="*/ 2 h 2"/>
                <a:gd name="T16" fmla="*/ 2 w 2"/>
                <a:gd name="T1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2">
                  <a:moveTo>
                    <a:pt x="2" y="2"/>
                  </a:moveTo>
                  <a:cubicBezTo>
                    <a:pt x="2" y="1"/>
                    <a:pt x="2" y="1"/>
                    <a:pt x="2" y="1"/>
                  </a:cubicBezTo>
                  <a:cubicBezTo>
                    <a:pt x="2" y="1"/>
                    <a:pt x="2" y="0"/>
                    <a:pt x="1" y="0"/>
                  </a:cubicBezTo>
                  <a:cubicBezTo>
                    <a:pt x="1" y="0"/>
                    <a:pt x="1" y="0"/>
                    <a:pt x="1" y="0"/>
                  </a:cubicBezTo>
                  <a:cubicBezTo>
                    <a:pt x="1" y="0"/>
                    <a:pt x="0" y="0"/>
                    <a:pt x="0" y="1"/>
                  </a:cubicBezTo>
                  <a:cubicBezTo>
                    <a:pt x="0" y="1"/>
                    <a:pt x="0" y="1"/>
                    <a:pt x="0" y="1"/>
                  </a:cubicBezTo>
                  <a:cubicBezTo>
                    <a:pt x="0" y="2"/>
                    <a:pt x="1" y="2"/>
                    <a:pt x="1" y="2"/>
                  </a:cubicBezTo>
                  <a:cubicBezTo>
                    <a:pt x="1" y="2"/>
                    <a:pt x="2" y="2"/>
                    <a:pt x="2" y="2"/>
                  </a:cubicBezTo>
                  <a:cubicBezTo>
                    <a:pt x="2" y="2"/>
                    <a:pt x="2" y="2"/>
                    <a:pt x="2" y="2"/>
                  </a:cubicBezTo>
                  <a:close/>
                </a:path>
              </a:pathLst>
            </a:custGeom>
            <a:solidFill>
              <a:srgbClr val="106C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 name="Freeform 80878">
              <a:extLst>
                <a:ext uri="{FF2B5EF4-FFF2-40B4-BE49-F238E27FC236}">
                  <a16:creationId xmlns:a16="http://schemas.microsoft.com/office/drawing/2014/main" id="{DAEB2D5E-BEFE-A2AC-04B0-0701F3B37D8A}"/>
                </a:ext>
              </a:extLst>
            </p:cNvPr>
            <p:cNvSpPr>
              <a:spLocks/>
            </p:cNvSpPr>
            <p:nvPr/>
          </p:nvSpPr>
          <p:spPr bwMode="auto">
            <a:xfrm>
              <a:off x="5242121" y="4825715"/>
              <a:ext cx="278325" cy="253022"/>
            </a:xfrm>
            <a:custGeom>
              <a:avLst/>
              <a:gdLst>
                <a:gd name="T0" fmla="*/ 7 w 8"/>
                <a:gd name="T1" fmla="*/ 4 h 8"/>
                <a:gd name="T2" fmla="*/ 1 w 8"/>
                <a:gd name="T3" fmla="*/ 5 h 8"/>
                <a:gd name="T4" fmla="*/ 7 w 8"/>
                <a:gd name="T5" fmla="*/ 6 h 8"/>
                <a:gd name="T6" fmla="*/ 7 w 8"/>
                <a:gd name="T7" fmla="*/ 4 h 8"/>
              </a:gdLst>
              <a:ahLst/>
              <a:cxnLst>
                <a:cxn ang="0">
                  <a:pos x="T0" y="T1"/>
                </a:cxn>
                <a:cxn ang="0">
                  <a:pos x="T2" y="T3"/>
                </a:cxn>
                <a:cxn ang="0">
                  <a:pos x="T4" y="T5"/>
                </a:cxn>
                <a:cxn ang="0">
                  <a:pos x="T6" y="T7"/>
                </a:cxn>
              </a:cxnLst>
              <a:rect l="0" t="0" r="r" b="b"/>
              <a:pathLst>
                <a:path w="8" h="8">
                  <a:moveTo>
                    <a:pt x="7" y="4"/>
                  </a:moveTo>
                  <a:cubicBezTo>
                    <a:pt x="6" y="0"/>
                    <a:pt x="0" y="2"/>
                    <a:pt x="1" y="5"/>
                  </a:cubicBezTo>
                  <a:cubicBezTo>
                    <a:pt x="2" y="8"/>
                    <a:pt x="6" y="8"/>
                    <a:pt x="7" y="6"/>
                  </a:cubicBezTo>
                  <a:cubicBezTo>
                    <a:pt x="8" y="5"/>
                    <a:pt x="7" y="4"/>
                    <a:pt x="7" y="4"/>
                  </a:cubicBezTo>
                  <a:close/>
                </a:path>
              </a:pathLst>
            </a:custGeom>
            <a:solidFill>
              <a:srgbClr val="0B5B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 name="Freeform 80879">
              <a:extLst>
                <a:ext uri="{FF2B5EF4-FFF2-40B4-BE49-F238E27FC236}">
                  <a16:creationId xmlns:a16="http://schemas.microsoft.com/office/drawing/2014/main" id="{5A559C9B-03F3-53E5-3A7D-B760A2E50464}"/>
                </a:ext>
              </a:extLst>
            </p:cNvPr>
            <p:cNvSpPr>
              <a:spLocks/>
            </p:cNvSpPr>
            <p:nvPr/>
          </p:nvSpPr>
          <p:spPr bwMode="auto">
            <a:xfrm>
              <a:off x="5318029" y="4977527"/>
              <a:ext cx="50605" cy="50605"/>
            </a:xfrm>
            <a:custGeom>
              <a:avLst/>
              <a:gdLst>
                <a:gd name="T0" fmla="*/ 2 w 2"/>
                <a:gd name="T1" fmla="*/ 0 h 1"/>
                <a:gd name="T2" fmla="*/ 2 w 2"/>
                <a:gd name="T3" fmla="*/ 0 h 1"/>
                <a:gd name="T4" fmla="*/ 1 w 2"/>
                <a:gd name="T5" fmla="*/ 0 h 1"/>
                <a:gd name="T6" fmla="*/ 1 w 2"/>
                <a:gd name="T7" fmla="*/ 0 h 1"/>
                <a:gd name="T8" fmla="*/ 0 w 2"/>
                <a:gd name="T9" fmla="*/ 1 h 1"/>
                <a:gd name="T10" fmla="*/ 1 w 2"/>
                <a:gd name="T11" fmla="*/ 1 h 1"/>
                <a:gd name="T12" fmla="*/ 2 w 2"/>
                <a:gd name="T13" fmla="*/ 1 h 1"/>
                <a:gd name="T14" fmla="*/ 2 w 2"/>
                <a:gd name="T15" fmla="*/ 1 h 1"/>
                <a:gd name="T16" fmla="*/ 2 w 2"/>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1">
                  <a:moveTo>
                    <a:pt x="2" y="0"/>
                  </a:moveTo>
                  <a:cubicBezTo>
                    <a:pt x="2" y="0"/>
                    <a:pt x="2" y="0"/>
                    <a:pt x="2" y="0"/>
                  </a:cubicBezTo>
                  <a:cubicBezTo>
                    <a:pt x="1" y="0"/>
                    <a:pt x="1" y="0"/>
                    <a:pt x="1" y="0"/>
                  </a:cubicBezTo>
                  <a:cubicBezTo>
                    <a:pt x="1" y="0"/>
                    <a:pt x="1" y="0"/>
                    <a:pt x="1" y="0"/>
                  </a:cubicBezTo>
                  <a:cubicBezTo>
                    <a:pt x="0" y="0"/>
                    <a:pt x="0" y="1"/>
                    <a:pt x="0" y="1"/>
                  </a:cubicBezTo>
                  <a:cubicBezTo>
                    <a:pt x="0" y="1"/>
                    <a:pt x="1" y="1"/>
                    <a:pt x="1" y="1"/>
                  </a:cubicBezTo>
                  <a:cubicBezTo>
                    <a:pt x="1" y="1"/>
                    <a:pt x="1" y="1"/>
                    <a:pt x="2" y="1"/>
                  </a:cubicBezTo>
                  <a:cubicBezTo>
                    <a:pt x="2" y="1"/>
                    <a:pt x="2" y="1"/>
                    <a:pt x="2" y="1"/>
                  </a:cubicBezTo>
                  <a:cubicBezTo>
                    <a:pt x="2" y="1"/>
                    <a:pt x="2" y="0"/>
                    <a:pt x="2" y="0"/>
                  </a:cubicBezTo>
                  <a:close/>
                </a:path>
              </a:pathLst>
            </a:custGeom>
            <a:solidFill>
              <a:srgbClr val="106C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2" name="Freeform 80880">
              <a:extLst>
                <a:ext uri="{FF2B5EF4-FFF2-40B4-BE49-F238E27FC236}">
                  <a16:creationId xmlns:a16="http://schemas.microsoft.com/office/drawing/2014/main" id="{F94BBC6C-2CE3-4567-1D1A-B721EDE85164}"/>
                </a:ext>
              </a:extLst>
            </p:cNvPr>
            <p:cNvSpPr>
              <a:spLocks/>
            </p:cNvSpPr>
            <p:nvPr/>
          </p:nvSpPr>
          <p:spPr bwMode="auto">
            <a:xfrm>
              <a:off x="5318029" y="4926922"/>
              <a:ext cx="25303" cy="25303"/>
            </a:xfrm>
            <a:custGeom>
              <a:avLst/>
              <a:gdLst>
                <a:gd name="T0" fmla="*/ 1 w 1"/>
                <a:gd name="T1" fmla="*/ 1 h 1"/>
                <a:gd name="T2" fmla="*/ 1 w 1"/>
                <a:gd name="T3" fmla="*/ 0 h 1"/>
                <a:gd name="T4" fmla="*/ 1 w 1"/>
                <a:gd name="T5" fmla="*/ 0 h 1"/>
                <a:gd name="T6" fmla="*/ 0 w 1"/>
                <a:gd name="T7" fmla="*/ 1 h 1"/>
                <a:gd name="T8" fmla="*/ 0 w 1"/>
                <a:gd name="T9" fmla="*/ 1 h 1"/>
                <a:gd name="T10" fmla="*/ 1 w 1"/>
                <a:gd name="T11" fmla="*/ 1 h 1"/>
                <a:gd name="T12" fmla="*/ 1 w 1"/>
                <a:gd name="T13" fmla="*/ 1 h 1"/>
                <a:gd name="T14" fmla="*/ 1 w 1"/>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
                  <a:moveTo>
                    <a:pt x="1" y="1"/>
                  </a:moveTo>
                  <a:cubicBezTo>
                    <a:pt x="1" y="0"/>
                    <a:pt x="1" y="0"/>
                    <a:pt x="1" y="0"/>
                  </a:cubicBezTo>
                  <a:cubicBezTo>
                    <a:pt x="1" y="0"/>
                    <a:pt x="1" y="0"/>
                    <a:pt x="1" y="0"/>
                  </a:cubicBezTo>
                  <a:cubicBezTo>
                    <a:pt x="0" y="1"/>
                    <a:pt x="0" y="1"/>
                    <a:pt x="0" y="1"/>
                  </a:cubicBezTo>
                  <a:cubicBezTo>
                    <a:pt x="0" y="1"/>
                    <a:pt x="0" y="1"/>
                    <a:pt x="0" y="1"/>
                  </a:cubicBezTo>
                  <a:cubicBezTo>
                    <a:pt x="0" y="1"/>
                    <a:pt x="0" y="1"/>
                    <a:pt x="1" y="1"/>
                  </a:cubicBezTo>
                  <a:cubicBezTo>
                    <a:pt x="1" y="1"/>
                    <a:pt x="1" y="1"/>
                    <a:pt x="1" y="1"/>
                  </a:cubicBezTo>
                  <a:cubicBezTo>
                    <a:pt x="1" y="1"/>
                    <a:pt x="1" y="1"/>
                    <a:pt x="1" y="1"/>
                  </a:cubicBezTo>
                  <a:close/>
                </a:path>
              </a:pathLst>
            </a:custGeom>
            <a:solidFill>
              <a:srgbClr val="106C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3" name="Freeform 80881">
              <a:extLst>
                <a:ext uri="{FF2B5EF4-FFF2-40B4-BE49-F238E27FC236}">
                  <a16:creationId xmlns:a16="http://schemas.microsoft.com/office/drawing/2014/main" id="{ABE08ECE-2BF8-4493-EF01-DCD88A348CD0}"/>
                </a:ext>
              </a:extLst>
            </p:cNvPr>
            <p:cNvSpPr>
              <a:spLocks/>
            </p:cNvSpPr>
            <p:nvPr/>
          </p:nvSpPr>
          <p:spPr bwMode="auto">
            <a:xfrm>
              <a:off x="5267424" y="6065525"/>
              <a:ext cx="480743" cy="480743"/>
            </a:xfrm>
            <a:custGeom>
              <a:avLst/>
              <a:gdLst>
                <a:gd name="T0" fmla="*/ 11 w 14"/>
                <a:gd name="T1" fmla="*/ 9 h 14"/>
                <a:gd name="T2" fmla="*/ 2 w 14"/>
                <a:gd name="T3" fmla="*/ 5 h 14"/>
                <a:gd name="T4" fmla="*/ 9 w 14"/>
                <a:gd name="T5" fmla="*/ 12 h 14"/>
                <a:gd name="T6" fmla="*/ 11 w 14"/>
                <a:gd name="T7" fmla="*/ 9 h 14"/>
              </a:gdLst>
              <a:ahLst/>
              <a:cxnLst>
                <a:cxn ang="0">
                  <a:pos x="T0" y="T1"/>
                </a:cxn>
                <a:cxn ang="0">
                  <a:pos x="T2" y="T3"/>
                </a:cxn>
                <a:cxn ang="0">
                  <a:pos x="T4" y="T5"/>
                </a:cxn>
                <a:cxn ang="0">
                  <a:pos x="T6" y="T7"/>
                </a:cxn>
              </a:cxnLst>
              <a:rect l="0" t="0" r="r" b="b"/>
              <a:pathLst>
                <a:path w="14" h="14">
                  <a:moveTo>
                    <a:pt x="11" y="9"/>
                  </a:moveTo>
                  <a:cubicBezTo>
                    <a:pt x="14" y="3"/>
                    <a:pt x="4" y="0"/>
                    <a:pt x="2" y="5"/>
                  </a:cubicBezTo>
                  <a:cubicBezTo>
                    <a:pt x="0" y="10"/>
                    <a:pt x="5" y="14"/>
                    <a:pt x="9" y="12"/>
                  </a:cubicBezTo>
                  <a:cubicBezTo>
                    <a:pt x="10" y="11"/>
                    <a:pt x="11" y="10"/>
                    <a:pt x="11" y="9"/>
                  </a:cubicBezTo>
                  <a:close/>
                </a:path>
              </a:pathLst>
            </a:custGeom>
            <a:solidFill>
              <a:srgbClr val="187F5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4" name="Freeform 80882">
              <a:extLst>
                <a:ext uri="{FF2B5EF4-FFF2-40B4-BE49-F238E27FC236}">
                  <a16:creationId xmlns:a16="http://schemas.microsoft.com/office/drawing/2014/main" id="{29EB11D7-1682-56F6-19C3-EFAA7E8A63D1}"/>
                </a:ext>
              </a:extLst>
            </p:cNvPr>
            <p:cNvSpPr>
              <a:spLocks/>
            </p:cNvSpPr>
            <p:nvPr/>
          </p:nvSpPr>
          <p:spPr bwMode="auto">
            <a:xfrm>
              <a:off x="5368634" y="6267946"/>
              <a:ext cx="101210" cy="101210"/>
            </a:xfrm>
            <a:custGeom>
              <a:avLst/>
              <a:gdLst>
                <a:gd name="T0" fmla="*/ 3 w 3"/>
                <a:gd name="T1" fmla="*/ 2 h 3"/>
                <a:gd name="T2" fmla="*/ 2 w 3"/>
                <a:gd name="T3" fmla="*/ 1 h 3"/>
                <a:gd name="T4" fmla="*/ 2 w 3"/>
                <a:gd name="T5" fmla="*/ 0 h 3"/>
                <a:gd name="T6" fmla="*/ 1 w 3"/>
                <a:gd name="T7" fmla="*/ 0 h 3"/>
                <a:gd name="T8" fmla="*/ 0 w 3"/>
                <a:gd name="T9" fmla="*/ 1 h 3"/>
                <a:gd name="T10" fmla="*/ 0 w 3"/>
                <a:gd name="T11" fmla="*/ 2 h 3"/>
                <a:gd name="T12" fmla="*/ 1 w 3"/>
                <a:gd name="T13" fmla="*/ 3 h 3"/>
                <a:gd name="T14" fmla="*/ 2 w 3"/>
                <a:gd name="T15" fmla="*/ 3 h 3"/>
                <a:gd name="T16" fmla="*/ 3 w 3"/>
                <a:gd name="T17"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3">
                  <a:moveTo>
                    <a:pt x="3" y="2"/>
                  </a:moveTo>
                  <a:cubicBezTo>
                    <a:pt x="3" y="2"/>
                    <a:pt x="3" y="1"/>
                    <a:pt x="2" y="1"/>
                  </a:cubicBezTo>
                  <a:cubicBezTo>
                    <a:pt x="2" y="0"/>
                    <a:pt x="2" y="0"/>
                    <a:pt x="2" y="0"/>
                  </a:cubicBezTo>
                  <a:cubicBezTo>
                    <a:pt x="1" y="0"/>
                    <a:pt x="1" y="0"/>
                    <a:pt x="1" y="0"/>
                  </a:cubicBezTo>
                  <a:cubicBezTo>
                    <a:pt x="0" y="0"/>
                    <a:pt x="0" y="0"/>
                    <a:pt x="0" y="1"/>
                  </a:cubicBezTo>
                  <a:cubicBezTo>
                    <a:pt x="0" y="1"/>
                    <a:pt x="0" y="1"/>
                    <a:pt x="0" y="2"/>
                  </a:cubicBezTo>
                  <a:cubicBezTo>
                    <a:pt x="0" y="2"/>
                    <a:pt x="1" y="2"/>
                    <a:pt x="1" y="3"/>
                  </a:cubicBezTo>
                  <a:cubicBezTo>
                    <a:pt x="1" y="3"/>
                    <a:pt x="2" y="3"/>
                    <a:pt x="2" y="3"/>
                  </a:cubicBezTo>
                  <a:cubicBezTo>
                    <a:pt x="2" y="3"/>
                    <a:pt x="3" y="2"/>
                    <a:pt x="3" y="2"/>
                  </a:cubicBezTo>
                  <a:close/>
                </a:path>
              </a:pathLst>
            </a:custGeom>
            <a:solidFill>
              <a:srgbClr val="38B98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5" name="Freeform 80883">
              <a:extLst>
                <a:ext uri="{FF2B5EF4-FFF2-40B4-BE49-F238E27FC236}">
                  <a16:creationId xmlns:a16="http://schemas.microsoft.com/office/drawing/2014/main" id="{10709315-D3C5-F184-7D34-35D783E8D33A}"/>
                </a:ext>
              </a:extLst>
            </p:cNvPr>
            <p:cNvSpPr>
              <a:spLocks/>
            </p:cNvSpPr>
            <p:nvPr/>
          </p:nvSpPr>
          <p:spPr bwMode="auto">
            <a:xfrm>
              <a:off x="5444539" y="6217341"/>
              <a:ext cx="25303" cy="25303"/>
            </a:xfrm>
            <a:custGeom>
              <a:avLst/>
              <a:gdLst>
                <a:gd name="T0" fmla="*/ 1 w 1"/>
                <a:gd name="T1" fmla="*/ 1 h 1"/>
                <a:gd name="T2" fmla="*/ 1 w 1"/>
                <a:gd name="T3" fmla="*/ 0 h 1"/>
                <a:gd name="T4" fmla="*/ 1 w 1"/>
                <a:gd name="T5" fmla="*/ 0 h 1"/>
                <a:gd name="T6" fmla="*/ 0 w 1"/>
                <a:gd name="T7" fmla="*/ 0 h 1"/>
                <a:gd name="T8" fmla="*/ 0 w 1"/>
                <a:gd name="T9" fmla="*/ 0 h 1"/>
                <a:gd name="T10" fmla="*/ 0 w 1"/>
                <a:gd name="T11" fmla="*/ 1 h 1"/>
                <a:gd name="T12" fmla="*/ 0 w 1"/>
                <a:gd name="T13" fmla="*/ 1 h 1"/>
                <a:gd name="T14" fmla="*/ 1 w 1"/>
                <a:gd name="T15" fmla="*/ 1 h 1"/>
                <a:gd name="T16" fmla="*/ 1 w 1"/>
                <a:gd name="T17"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1">
                  <a:moveTo>
                    <a:pt x="1" y="1"/>
                  </a:moveTo>
                  <a:cubicBezTo>
                    <a:pt x="1" y="1"/>
                    <a:pt x="1" y="1"/>
                    <a:pt x="1" y="0"/>
                  </a:cubicBezTo>
                  <a:cubicBezTo>
                    <a:pt x="1" y="0"/>
                    <a:pt x="1" y="0"/>
                    <a:pt x="1" y="0"/>
                  </a:cubicBezTo>
                  <a:cubicBezTo>
                    <a:pt x="1" y="0"/>
                    <a:pt x="0" y="0"/>
                    <a:pt x="0" y="0"/>
                  </a:cubicBezTo>
                  <a:cubicBezTo>
                    <a:pt x="0" y="0"/>
                    <a:pt x="0" y="0"/>
                    <a:pt x="0" y="0"/>
                  </a:cubicBezTo>
                  <a:cubicBezTo>
                    <a:pt x="0" y="1"/>
                    <a:pt x="0" y="1"/>
                    <a:pt x="0" y="1"/>
                  </a:cubicBezTo>
                  <a:cubicBezTo>
                    <a:pt x="0" y="1"/>
                    <a:pt x="0" y="1"/>
                    <a:pt x="0" y="1"/>
                  </a:cubicBezTo>
                  <a:cubicBezTo>
                    <a:pt x="1" y="1"/>
                    <a:pt x="1" y="1"/>
                    <a:pt x="1" y="1"/>
                  </a:cubicBezTo>
                  <a:cubicBezTo>
                    <a:pt x="1" y="1"/>
                    <a:pt x="1" y="1"/>
                    <a:pt x="1" y="1"/>
                  </a:cubicBezTo>
                  <a:close/>
                </a:path>
              </a:pathLst>
            </a:custGeom>
            <a:solidFill>
              <a:srgbClr val="38B98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6" name="Freeform 80884">
              <a:extLst>
                <a:ext uri="{FF2B5EF4-FFF2-40B4-BE49-F238E27FC236}">
                  <a16:creationId xmlns:a16="http://schemas.microsoft.com/office/drawing/2014/main" id="{63C0A3FF-055A-7687-44AC-F2A5D936A138}"/>
                </a:ext>
              </a:extLst>
            </p:cNvPr>
            <p:cNvSpPr>
              <a:spLocks/>
            </p:cNvSpPr>
            <p:nvPr/>
          </p:nvSpPr>
          <p:spPr bwMode="auto">
            <a:xfrm>
              <a:off x="6734958" y="6824596"/>
              <a:ext cx="455440" cy="480743"/>
            </a:xfrm>
            <a:custGeom>
              <a:avLst/>
              <a:gdLst>
                <a:gd name="T0" fmla="*/ 11 w 14"/>
                <a:gd name="T1" fmla="*/ 9 h 14"/>
                <a:gd name="T2" fmla="*/ 2 w 14"/>
                <a:gd name="T3" fmla="*/ 5 h 14"/>
                <a:gd name="T4" fmla="*/ 9 w 14"/>
                <a:gd name="T5" fmla="*/ 12 h 14"/>
                <a:gd name="T6" fmla="*/ 11 w 14"/>
                <a:gd name="T7" fmla="*/ 9 h 14"/>
              </a:gdLst>
              <a:ahLst/>
              <a:cxnLst>
                <a:cxn ang="0">
                  <a:pos x="T0" y="T1"/>
                </a:cxn>
                <a:cxn ang="0">
                  <a:pos x="T2" y="T3"/>
                </a:cxn>
                <a:cxn ang="0">
                  <a:pos x="T4" y="T5"/>
                </a:cxn>
                <a:cxn ang="0">
                  <a:pos x="T6" y="T7"/>
                </a:cxn>
              </a:cxnLst>
              <a:rect l="0" t="0" r="r" b="b"/>
              <a:pathLst>
                <a:path w="14" h="14">
                  <a:moveTo>
                    <a:pt x="11" y="9"/>
                  </a:moveTo>
                  <a:cubicBezTo>
                    <a:pt x="14" y="3"/>
                    <a:pt x="4" y="0"/>
                    <a:pt x="2" y="5"/>
                  </a:cubicBezTo>
                  <a:cubicBezTo>
                    <a:pt x="0" y="10"/>
                    <a:pt x="5" y="14"/>
                    <a:pt x="9" y="12"/>
                  </a:cubicBezTo>
                  <a:cubicBezTo>
                    <a:pt x="10" y="11"/>
                    <a:pt x="11" y="10"/>
                    <a:pt x="11" y="9"/>
                  </a:cubicBezTo>
                  <a:close/>
                </a:path>
              </a:pathLst>
            </a:custGeom>
            <a:solidFill>
              <a:srgbClr val="187F5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7" name="Freeform 80885">
              <a:extLst>
                <a:ext uri="{FF2B5EF4-FFF2-40B4-BE49-F238E27FC236}">
                  <a16:creationId xmlns:a16="http://schemas.microsoft.com/office/drawing/2014/main" id="{494D4AF1-9CD7-C4AA-1E8E-F91DE4FE9842}"/>
                </a:ext>
              </a:extLst>
            </p:cNvPr>
            <p:cNvSpPr>
              <a:spLocks/>
            </p:cNvSpPr>
            <p:nvPr/>
          </p:nvSpPr>
          <p:spPr bwMode="auto">
            <a:xfrm>
              <a:off x="6836168" y="7027014"/>
              <a:ext cx="101210" cy="101210"/>
            </a:xfrm>
            <a:custGeom>
              <a:avLst/>
              <a:gdLst>
                <a:gd name="T0" fmla="*/ 3 w 3"/>
                <a:gd name="T1" fmla="*/ 2 h 3"/>
                <a:gd name="T2" fmla="*/ 2 w 3"/>
                <a:gd name="T3" fmla="*/ 1 h 3"/>
                <a:gd name="T4" fmla="*/ 2 w 3"/>
                <a:gd name="T5" fmla="*/ 0 h 3"/>
                <a:gd name="T6" fmla="*/ 1 w 3"/>
                <a:gd name="T7" fmla="*/ 0 h 3"/>
                <a:gd name="T8" fmla="*/ 0 w 3"/>
                <a:gd name="T9" fmla="*/ 1 h 3"/>
                <a:gd name="T10" fmla="*/ 0 w 3"/>
                <a:gd name="T11" fmla="*/ 2 h 3"/>
                <a:gd name="T12" fmla="*/ 1 w 3"/>
                <a:gd name="T13" fmla="*/ 3 h 3"/>
                <a:gd name="T14" fmla="*/ 2 w 3"/>
                <a:gd name="T15" fmla="*/ 3 h 3"/>
                <a:gd name="T16" fmla="*/ 3 w 3"/>
                <a:gd name="T17"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3">
                  <a:moveTo>
                    <a:pt x="3" y="2"/>
                  </a:moveTo>
                  <a:cubicBezTo>
                    <a:pt x="3" y="2"/>
                    <a:pt x="3" y="1"/>
                    <a:pt x="2" y="1"/>
                  </a:cubicBezTo>
                  <a:cubicBezTo>
                    <a:pt x="2" y="0"/>
                    <a:pt x="2" y="0"/>
                    <a:pt x="2" y="0"/>
                  </a:cubicBezTo>
                  <a:cubicBezTo>
                    <a:pt x="1" y="0"/>
                    <a:pt x="1" y="0"/>
                    <a:pt x="1" y="0"/>
                  </a:cubicBezTo>
                  <a:cubicBezTo>
                    <a:pt x="0" y="0"/>
                    <a:pt x="0" y="0"/>
                    <a:pt x="0" y="1"/>
                  </a:cubicBezTo>
                  <a:cubicBezTo>
                    <a:pt x="0" y="1"/>
                    <a:pt x="0" y="1"/>
                    <a:pt x="0" y="2"/>
                  </a:cubicBezTo>
                  <a:cubicBezTo>
                    <a:pt x="0" y="2"/>
                    <a:pt x="1" y="2"/>
                    <a:pt x="1" y="3"/>
                  </a:cubicBezTo>
                  <a:cubicBezTo>
                    <a:pt x="1" y="3"/>
                    <a:pt x="2" y="3"/>
                    <a:pt x="2" y="3"/>
                  </a:cubicBezTo>
                  <a:cubicBezTo>
                    <a:pt x="2" y="3"/>
                    <a:pt x="3" y="2"/>
                    <a:pt x="3" y="2"/>
                  </a:cubicBezTo>
                  <a:close/>
                </a:path>
              </a:pathLst>
            </a:custGeom>
            <a:solidFill>
              <a:srgbClr val="38B98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8" name="Freeform 80886">
              <a:extLst>
                <a:ext uri="{FF2B5EF4-FFF2-40B4-BE49-F238E27FC236}">
                  <a16:creationId xmlns:a16="http://schemas.microsoft.com/office/drawing/2014/main" id="{3F7C97ED-C01B-75A1-B837-93ED44F89D3E}"/>
                </a:ext>
              </a:extLst>
            </p:cNvPr>
            <p:cNvSpPr>
              <a:spLocks/>
            </p:cNvSpPr>
            <p:nvPr/>
          </p:nvSpPr>
          <p:spPr bwMode="auto">
            <a:xfrm>
              <a:off x="6886773" y="6976409"/>
              <a:ext cx="50605" cy="25303"/>
            </a:xfrm>
            <a:custGeom>
              <a:avLst/>
              <a:gdLst>
                <a:gd name="T0" fmla="*/ 1 w 1"/>
                <a:gd name="T1" fmla="*/ 1 h 1"/>
                <a:gd name="T2" fmla="*/ 1 w 1"/>
                <a:gd name="T3" fmla="*/ 0 h 1"/>
                <a:gd name="T4" fmla="*/ 1 w 1"/>
                <a:gd name="T5" fmla="*/ 0 h 1"/>
                <a:gd name="T6" fmla="*/ 0 w 1"/>
                <a:gd name="T7" fmla="*/ 0 h 1"/>
                <a:gd name="T8" fmla="*/ 0 w 1"/>
                <a:gd name="T9" fmla="*/ 0 h 1"/>
                <a:gd name="T10" fmla="*/ 0 w 1"/>
                <a:gd name="T11" fmla="*/ 1 h 1"/>
                <a:gd name="T12" fmla="*/ 0 w 1"/>
                <a:gd name="T13" fmla="*/ 1 h 1"/>
                <a:gd name="T14" fmla="*/ 1 w 1"/>
                <a:gd name="T15" fmla="*/ 1 h 1"/>
                <a:gd name="T16" fmla="*/ 1 w 1"/>
                <a:gd name="T17"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1">
                  <a:moveTo>
                    <a:pt x="1" y="1"/>
                  </a:moveTo>
                  <a:cubicBezTo>
                    <a:pt x="1" y="1"/>
                    <a:pt x="1" y="1"/>
                    <a:pt x="1" y="0"/>
                  </a:cubicBezTo>
                  <a:cubicBezTo>
                    <a:pt x="1" y="0"/>
                    <a:pt x="1" y="0"/>
                    <a:pt x="1" y="0"/>
                  </a:cubicBezTo>
                  <a:cubicBezTo>
                    <a:pt x="1" y="0"/>
                    <a:pt x="0" y="0"/>
                    <a:pt x="0" y="0"/>
                  </a:cubicBezTo>
                  <a:cubicBezTo>
                    <a:pt x="0" y="0"/>
                    <a:pt x="0" y="0"/>
                    <a:pt x="0" y="0"/>
                  </a:cubicBezTo>
                  <a:cubicBezTo>
                    <a:pt x="0" y="1"/>
                    <a:pt x="0" y="1"/>
                    <a:pt x="0" y="1"/>
                  </a:cubicBezTo>
                  <a:cubicBezTo>
                    <a:pt x="0" y="1"/>
                    <a:pt x="0" y="1"/>
                    <a:pt x="0" y="1"/>
                  </a:cubicBezTo>
                  <a:cubicBezTo>
                    <a:pt x="1" y="1"/>
                    <a:pt x="1" y="1"/>
                    <a:pt x="1" y="1"/>
                  </a:cubicBezTo>
                  <a:cubicBezTo>
                    <a:pt x="1" y="1"/>
                    <a:pt x="1" y="1"/>
                    <a:pt x="1" y="1"/>
                  </a:cubicBezTo>
                  <a:close/>
                </a:path>
              </a:pathLst>
            </a:custGeom>
            <a:solidFill>
              <a:srgbClr val="38B98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9" name="Freeform 80887">
              <a:extLst>
                <a:ext uri="{FF2B5EF4-FFF2-40B4-BE49-F238E27FC236}">
                  <a16:creationId xmlns:a16="http://schemas.microsoft.com/office/drawing/2014/main" id="{1D62BDDE-5874-9FDA-A006-E1E56BFEBD72}"/>
                </a:ext>
              </a:extLst>
            </p:cNvPr>
            <p:cNvSpPr>
              <a:spLocks/>
            </p:cNvSpPr>
            <p:nvPr/>
          </p:nvSpPr>
          <p:spPr bwMode="auto">
            <a:xfrm>
              <a:off x="6026491" y="5939016"/>
              <a:ext cx="202417" cy="202417"/>
            </a:xfrm>
            <a:custGeom>
              <a:avLst/>
              <a:gdLst>
                <a:gd name="T0" fmla="*/ 5 w 6"/>
                <a:gd name="T1" fmla="*/ 4 h 6"/>
                <a:gd name="T2" fmla="*/ 1 w 6"/>
                <a:gd name="T3" fmla="*/ 3 h 6"/>
                <a:gd name="T4" fmla="*/ 4 w 6"/>
                <a:gd name="T5" fmla="*/ 5 h 6"/>
                <a:gd name="T6" fmla="*/ 5 w 6"/>
                <a:gd name="T7" fmla="*/ 4 h 6"/>
              </a:gdLst>
              <a:ahLst/>
              <a:cxnLst>
                <a:cxn ang="0">
                  <a:pos x="T0" y="T1"/>
                </a:cxn>
                <a:cxn ang="0">
                  <a:pos x="T2" y="T3"/>
                </a:cxn>
                <a:cxn ang="0">
                  <a:pos x="T4" y="T5"/>
                </a:cxn>
                <a:cxn ang="0">
                  <a:pos x="T6" y="T7"/>
                </a:cxn>
              </a:cxnLst>
              <a:rect l="0" t="0" r="r" b="b"/>
              <a:pathLst>
                <a:path w="6" h="6">
                  <a:moveTo>
                    <a:pt x="5" y="4"/>
                  </a:moveTo>
                  <a:cubicBezTo>
                    <a:pt x="6" y="2"/>
                    <a:pt x="2" y="0"/>
                    <a:pt x="1" y="3"/>
                  </a:cubicBezTo>
                  <a:cubicBezTo>
                    <a:pt x="0" y="5"/>
                    <a:pt x="2" y="6"/>
                    <a:pt x="4" y="5"/>
                  </a:cubicBezTo>
                  <a:cubicBezTo>
                    <a:pt x="4" y="5"/>
                    <a:pt x="4" y="5"/>
                    <a:pt x="5" y="4"/>
                  </a:cubicBezTo>
                  <a:close/>
                </a:path>
              </a:pathLst>
            </a:custGeom>
            <a:solidFill>
              <a:srgbClr val="187F5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0" name="Freeform 80888">
              <a:extLst>
                <a:ext uri="{FF2B5EF4-FFF2-40B4-BE49-F238E27FC236}">
                  <a16:creationId xmlns:a16="http://schemas.microsoft.com/office/drawing/2014/main" id="{062701B3-3020-49AC-C83A-2955E97A4B96}"/>
                </a:ext>
              </a:extLst>
            </p:cNvPr>
            <p:cNvSpPr>
              <a:spLocks/>
            </p:cNvSpPr>
            <p:nvPr/>
          </p:nvSpPr>
          <p:spPr bwMode="auto">
            <a:xfrm>
              <a:off x="6077097" y="6040226"/>
              <a:ext cx="25303" cy="25303"/>
            </a:xfrm>
            <a:custGeom>
              <a:avLst/>
              <a:gdLst>
                <a:gd name="T0" fmla="*/ 1 w 1"/>
                <a:gd name="T1" fmla="*/ 1 h 1"/>
                <a:gd name="T2" fmla="*/ 1 w 1"/>
                <a:gd name="T3" fmla="*/ 0 h 1"/>
                <a:gd name="T4" fmla="*/ 1 w 1"/>
                <a:gd name="T5" fmla="*/ 0 h 1"/>
                <a:gd name="T6" fmla="*/ 0 w 1"/>
                <a:gd name="T7" fmla="*/ 0 h 1"/>
                <a:gd name="T8" fmla="*/ 0 w 1"/>
                <a:gd name="T9" fmla="*/ 0 h 1"/>
                <a:gd name="T10" fmla="*/ 0 w 1"/>
                <a:gd name="T11" fmla="*/ 1 h 1"/>
                <a:gd name="T12" fmla="*/ 0 w 1"/>
                <a:gd name="T13" fmla="*/ 1 h 1"/>
                <a:gd name="T14" fmla="*/ 1 w 1"/>
                <a:gd name="T15" fmla="*/ 1 h 1"/>
                <a:gd name="T16" fmla="*/ 1 w 1"/>
                <a:gd name="T17"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1">
                  <a:moveTo>
                    <a:pt x="1" y="1"/>
                  </a:moveTo>
                  <a:cubicBezTo>
                    <a:pt x="1" y="1"/>
                    <a:pt x="1" y="1"/>
                    <a:pt x="1" y="0"/>
                  </a:cubicBezTo>
                  <a:cubicBezTo>
                    <a:pt x="1" y="0"/>
                    <a:pt x="1" y="0"/>
                    <a:pt x="1" y="0"/>
                  </a:cubicBezTo>
                  <a:cubicBezTo>
                    <a:pt x="0" y="0"/>
                    <a:pt x="0" y="0"/>
                    <a:pt x="0" y="0"/>
                  </a:cubicBezTo>
                  <a:cubicBezTo>
                    <a:pt x="0" y="0"/>
                    <a:pt x="0" y="0"/>
                    <a:pt x="0" y="0"/>
                  </a:cubicBezTo>
                  <a:cubicBezTo>
                    <a:pt x="0" y="1"/>
                    <a:pt x="0" y="1"/>
                    <a:pt x="0" y="1"/>
                  </a:cubicBezTo>
                  <a:cubicBezTo>
                    <a:pt x="0" y="1"/>
                    <a:pt x="0" y="1"/>
                    <a:pt x="0" y="1"/>
                  </a:cubicBezTo>
                  <a:cubicBezTo>
                    <a:pt x="1" y="1"/>
                    <a:pt x="1" y="1"/>
                    <a:pt x="1" y="1"/>
                  </a:cubicBezTo>
                  <a:cubicBezTo>
                    <a:pt x="1" y="1"/>
                    <a:pt x="1" y="1"/>
                    <a:pt x="1" y="1"/>
                  </a:cubicBezTo>
                  <a:close/>
                </a:path>
              </a:pathLst>
            </a:custGeom>
            <a:solidFill>
              <a:srgbClr val="38B98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1" name="Freeform 80889">
              <a:extLst>
                <a:ext uri="{FF2B5EF4-FFF2-40B4-BE49-F238E27FC236}">
                  <a16:creationId xmlns:a16="http://schemas.microsoft.com/office/drawing/2014/main" id="{13265E4E-F082-0564-9B1F-D71DD42A3F64}"/>
                </a:ext>
              </a:extLst>
            </p:cNvPr>
            <p:cNvSpPr>
              <a:spLocks/>
            </p:cNvSpPr>
            <p:nvPr/>
          </p:nvSpPr>
          <p:spPr bwMode="auto">
            <a:xfrm>
              <a:off x="6102399" y="6014923"/>
              <a:ext cx="0" cy="25303"/>
            </a:xfrm>
            <a:custGeom>
              <a:avLst/>
              <a:gdLst>
                <a:gd name="T0" fmla="*/ 1 h 1"/>
                <a:gd name="T1" fmla="*/ 0 h 1"/>
                <a:gd name="T2" fmla="*/ 0 h 1"/>
                <a:gd name="T3" fmla="*/ 0 h 1"/>
                <a:gd name="T4" fmla="*/ 0 h 1"/>
                <a:gd name="T5" fmla="*/ 1 h 1"/>
                <a:gd name="T6" fmla="*/ 1 h 1"/>
                <a:gd name="T7" fmla="*/ 1 h 1"/>
                <a:gd name="T8" fmla="*/ 1 h 1"/>
              </a:gdLst>
              <a:ahLst/>
              <a:cxnLst>
                <a:cxn ang="0">
                  <a:pos x="0" y="T0"/>
                </a:cxn>
                <a:cxn ang="0">
                  <a:pos x="0" y="T1"/>
                </a:cxn>
                <a:cxn ang="0">
                  <a:pos x="0" y="T2"/>
                </a:cxn>
                <a:cxn ang="0">
                  <a:pos x="0" y="T3"/>
                </a:cxn>
                <a:cxn ang="0">
                  <a:pos x="0" y="T4"/>
                </a:cxn>
                <a:cxn ang="0">
                  <a:pos x="0" y="T5"/>
                </a:cxn>
                <a:cxn ang="0">
                  <a:pos x="0" y="T6"/>
                </a:cxn>
                <a:cxn ang="0">
                  <a:pos x="0" y="T7"/>
                </a:cxn>
                <a:cxn ang="0">
                  <a:pos x="0" y="T8"/>
                </a:cxn>
              </a:cxnLst>
              <a:rect l="0" t="0" r="r" b="b"/>
              <a:pathLst>
                <a:path h="1">
                  <a:moveTo>
                    <a:pt x="0" y="1"/>
                  </a:moveTo>
                  <a:lnTo>
                    <a:pt x="0" y="0"/>
                  </a:lnTo>
                  <a:lnTo>
                    <a:pt x="0" y="0"/>
                  </a:lnTo>
                  <a:lnTo>
                    <a:pt x="0" y="0"/>
                  </a:lnTo>
                  <a:lnTo>
                    <a:pt x="0" y="0"/>
                  </a:lnTo>
                  <a:lnTo>
                    <a:pt x="0" y="1"/>
                  </a:lnTo>
                  <a:lnTo>
                    <a:pt x="0" y="1"/>
                  </a:lnTo>
                  <a:lnTo>
                    <a:pt x="0" y="1"/>
                  </a:lnTo>
                  <a:lnTo>
                    <a:pt x="0" y="1"/>
                  </a:lnTo>
                  <a:close/>
                </a:path>
              </a:pathLst>
            </a:custGeom>
            <a:solidFill>
              <a:srgbClr val="38B98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 name="Freeform 80890">
              <a:extLst>
                <a:ext uri="{FF2B5EF4-FFF2-40B4-BE49-F238E27FC236}">
                  <a16:creationId xmlns:a16="http://schemas.microsoft.com/office/drawing/2014/main" id="{6B8997B9-9123-938B-637A-7F9DCA632D33}"/>
                </a:ext>
              </a:extLst>
            </p:cNvPr>
            <p:cNvSpPr>
              <a:spLocks/>
            </p:cNvSpPr>
            <p:nvPr/>
          </p:nvSpPr>
          <p:spPr bwMode="auto">
            <a:xfrm>
              <a:off x="6406027" y="6698084"/>
              <a:ext cx="227720" cy="278325"/>
            </a:xfrm>
            <a:custGeom>
              <a:avLst/>
              <a:gdLst>
                <a:gd name="T0" fmla="*/ 7 w 7"/>
                <a:gd name="T1" fmla="*/ 4 h 8"/>
                <a:gd name="T2" fmla="*/ 1 w 7"/>
                <a:gd name="T3" fmla="*/ 5 h 8"/>
                <a:gd name="T4" fmla="*/ 7 w 7"/>
                <a:gd name="T5" fmla="*/ 6 h 8"/>
                <a:gd name="T6" fmla="*/ 7 w 7"/>
                <a:gd name="T7" fmla="*/ 4 h 8"/>
              </a:gdLst>
              <a:ahLst/>
              <a:cxnLst>
                <a:cxn ang="0">
                  <a:pos x="T0" y="T1"/>
                </a:cxn>
                <a:cxn ang="0">
                  <a:pos x="T2" y="T3"/>
                </a:cxn>
                <a:cxn ang="0">
                  <a:pos x="T4" y="T5"/>
                </a:cxn>
                <a:cxn ang="0">
                  <a:pos x="T6" y="T7"/>
                </a:cxn>
              </a:cxnLst>
              <a:rect l="0" t="0" r="r" b="b"/>
              <a:pathLst>
                <a:path w="7" h="8">
                  <a:moveTo>
                    <a:pt x="7" y="4"/>
                  </a:moveTo>
                  <a:cubicBezTo>
                    <a:pt x="6" y="0"/>
                    <a:pt x="0" y="2"/>
                    <a:pt x="1" y="5"/>
                  </a:cubicBezTo>
                  <a:cubicBezTo>
                    <a:pt x="2" y="8"/>
                    <a:pt x="6" y="8"/>
                    <a:pt x="7" y="6"/>
                  </a:cubicBezTo>
                  <a:cubicBezTo>
                    <a:pt x="7" y="5"/>
                    <a:pt x="7" y="4"/>
                    <a:pt x="7" y="4"/>
                  </a:cubicBezTo>
                  <a:close/>
                </a:path>
              </a:pathLst>
            </a:custGeom>
            <a:solidFill>
              <a:srgbClr val="0B5B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 name="Freeform 80891">
              <a:extLst>
                <a:ext uri="{FF2B5EF4-FFF2-40B4-BE49-F238E27FC236}">
                  <a16:creationId xmlns:a16="http://schemas.microsoft.com/office/drawing/2014/main" id="{774E2700-4337-2A11-15D2-99E918B4B690}"/>
                </a:ext>
              </a:extLst>
            </p:cNvPr>
            <p:cNvSpPr>
              <a:spLocks/>
            </p:cNvSpPr>
            <p:nvPr/>
          </p:nvSpPr>
          <p:spPr bwMode="auto">
            <a:xfrm>
              <a:off x="6456632" y="6875202"/>
              <a:ext cx="75908" cy="25303"/>
            </a:xfrm>
            <a:custGeom>
              <a:avLst/>
              <a:gdLst>
                <a:gd name="T0" fmla="*/ 2 w 2"/>
                <a:gd name="T1" fmla="*/ 0 h 1"/>
                <a:gd name="T2" fmla="*/ 1 w 2"/>
                <a:gd name="T3" fmla="*/ 0 h 1"/>
                <a:gd name="T4" fmla="*/ 1 w 2"/>
                <a:gd name="T5" fmla="*/ 0 h 1"/>
                <a:gd name="T6" fmla="*/ 0 w 2"/>
                <a:gd name="T7" fmla="*/ 0 h 1"/>
                <a:gd name="T8" fmla="*/ 0 w 2"/>
                <a:gd name="T9" fmla="*/ 1 h 1"/>
                <a:gd name="T10" fmla="*/ 0 w 2"/>
                <a:gd name="T11" fmla="*/ 1 h 1"/>
                <a:gd name="T12" fmla="*/ 1 w 2"/>
                <a:gd name="T13" fmla="*/ 1 h 1"/>
                <a:gd name="T14" fmla="*/ 2 w 2"/>
                <a:gd name="T15" fmla="*/ 1 h 1"/>
                <a:gd name="T16" fmla="*/ 2 w 2"/>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1">
                  <a:moveTo>
                    <a:pt x="2" y="0"/>
                  </a:moveTo>
                  <a:cubicBezTo>
                    <a:pt x="2" y="0"/>
                    <a:pt x="1" y="0"/>
                    <a:pt x="1" y="0"/>
                  </a:cubicBezTo>
                  <a:cubicBezTo>
                    <a:pt x="1" y="0"/>
                    <a:pt x="1" y="0"/>
                    <a:pt x="1" y="0"/>
                  </a:cubicBezTo>
                  <a:cubicBezTo>
                    <a:pt x="0" y="0"/>
                    <a:pt x="0" y="0"/>
                    <a:pt x="0" y="0"/>
                  </a:cubicBezTo>
                  <a:cubicBezTo>
                    <a:pt x="0" y="0"/>
                    <a:pt x="0" y="1"/>
                    <a:pt x="0" y="1"/>
                  </a:cubicBezTo>
                  <a:cubicBezTo>
                    <a:pt x="0" y="1"/>
                    <a:pt x="0" y="1"/>
                    <a:pt x="0" y="1"/>
                  </a:cubicBezTo>
                  <a:cubicBezTo>
                    <a:pt x="1" y="1"/>
                    <a:pt x="1" y="1"/>
                    <a:pt x="1" y="1"/>
                  </a:cubicBezTo>
                  <a:cubicBezTo>
                    <a:pt x="2" y="1"/>
                    <a:pt x="2" y="1"/>
                    <a:pt x="2" y="1"/>
                  </a:cubicBezTo>
                  <a:cubicBezTo>
                    <a:pt x="2" y="1"/>
                    <a:pt x="2" y="0"/>
                    <a:pt x="2" y="0"/>
                  </a:cubicBezTo>
                  <a:close/>
                </a:path>
              </a:pathLst>
            </a:custGeom>
            <a:solidFill>
              <a:srgbClr val="106C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4" name="Freeform 80892">
              <a:extLst>
                <a:ext uri="{FF2B5EF4-FFF2-40B4-BE49-F238E27FC236}">
                  <a16:creationId xmlns:a16="http://schemas.microsoft.com/office/drawing/2014/main" id="{1D81B6EE-8D8D-6258-FA7C-CCB10CAEB9CE}"/>
                </a:ext>
              </a:extLst>
            </p:cNvPr>
            <p:cNvSpPr>
              <a:spLocks/>
            </p:cNvSpPr>
            <p:nvPr/>
          </p:nvSpPr>
          <p:spPr bwMode="auto">
            <a:xfrm>
              <a:off x="6456632" y="6799294"/>
              <a:ext cx="50605" cy="25303"/>
            </a:xfrm>
            <a:custGeom>
              <a:avLst/>
              <a:gdLst>
                <a:gd name="T0" fmla="*/ 1 w 1"/>
                <a:gd name="T1" fmla="*/ 1 h 1"/>
                <a:gd name="T2" fmla="*/ 1 w 1"/>
                <a:gd name="T3" fmla="*/ 0 h 1"/>
                <a:gd name="T4" fmla="*/ 0 w 1"/>
                <a:gd name="T5" fmla="*/ 0 h 1"/>
                <a:gd name="T6" fmla="*/ 0 w 1"/>
                <a:gd name="T7" fmla="*/ 1 h 1"/>
                <a:gd name="T8" fmla="*/ 0 w 1"/>
                <a:gd name="T9" fmla="*/ 1 h 1"/>
                <a:gd name="T10" fmla="*/ 0 w 1"/>
                <a:gd name="T11" fmla="*/ 1 h 1"/>
                <a:gd name="T12" fmla="*/ 1 w 1"/>
                <a:gd name="T13" fmla="*/ 1 h 1"/>
                <a:gd name="T14" fmla="*/ 1 w 1"/>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
                  <a:moveTo>
                    <a:pt x="1" y="1"/>
                  </a:moveTo>
                  <a:cubicBezTo>
                    <a:pt x="1" y="0"/>
                    <a:pt x="1" y="0"/>
                    <a:pt x="1" y="0"/>
                  </a:cubicBezTo>
                  <a:cubicBezTo>
                    <a:pt x="1" y="0"/>
                    <a:pt x="0" y="0"/>
                    <a:pt x="0" y="0"/>
                  </a:cubicBezTo>
                  <a:cubicBezTo>
                    <a:pt x="0" y="1"/>
                    <a:pt x="0" y="1"/>
                    <a:pt x="0" y="1"/>
                  </a:cubicBezTo>
                  <a:cubicBezTo>
                    <a:pt x="0" y="1"/>
                    <a:pt x="0" y="1"/>
                    <a:pt x="0" y="1"/>
                  </a:cubicBezTo>
                  <a:cubicBezTo>
                    <a:pt x="0" y="1"/>
                    <a:pt x="0" y="1"/>
                    <a:pt x="0" y="1"/>
                  </a:cubicBezTo>
                  <a:cubicBezTo>
                    <a:pt x="1" y="1"/>
                    <a:pt x="1" y="1"/>
                    <a:pt x="1" y="1"/>
                  </a:cubicBezTo>
                  <a:cubicBezTo>
                    <a:pt x="1" y="1"/>
                    <a:pt x="1" y="1"/>
                    <a:pt x="1" y="1"/>
                  </a:cubicBezTo>
                  <a:close/>
                </a:path>
              </a:pathLst>
            </a:custGeom>
            <a:solidFill>
              <a:srgbClr val="106C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5" name="Freeform 80893">
              <a:extLst>
                <a:ext uri="{FF2B5EF4-FFF2-40B4-BE49-F238E27FC236}">
                  <a16:creationId xmlns:a16="http://schemas.microsoft.com/office/drawing/2014/main" id="{3D83FD2A-EB46-0766-4032-BE877D12AD62}"/>
                </a:ext>
              </a:extLst>
            </p:cNvPr>
            <p:cNvSpPr>
              <a:spLocks/>
            </p:cNvSpPr>
            <p:nvPr/>
          </p:nvSpPr>
          <p:spPr bwMode="auto">
            <a:xfrm>
              <a:off x="6406027" y="5584782"/>
              <a:ext cx="227720" cy="253022"/>
            </a:xfrm>
            <a:custGeom>
              <a:avLst/>
              <a:gdLst>
                <a:gd name="T0" fmla="*/ 7 w 7"/>
                <a:gd name="T1" fmla="*/ 3 h 8"/>
                <a:gd name="T2" fmla="*/ 1 w 7"/>
                <a:gd name="T3" fmla="*/ 5 h 8"/>
                <a:gd name="T4" fmla="*/ 7 w 7"/>
                <a:gd name="T5" fmla="*/ 5 h 8"/>
                <a:gd name="T6" fmla="*/ 7 w 7"/>
                <a:gd name="T7" fmla="*/ 3 h 8"/>
              </a:gdLst>
              <a:ahLst/>
              <a:cxnLst>
                <a:cxn ang="0">
                  <a:pos x="T0" y="T1"/>
                </a:cxn>
                <a:cxn ang="0">
                  <a:pos x="T2" y="T3"/>
                </a:cxn>
                <a:cxn ang="0">
                  <a:pos x="T4" y="T5"/>
                </a:cxn>
                <a:cxn ang="0">
                  <a:pos x="T6" y="T7"/>
                </a:cxn>
              </a:cxnLst>
              <a:rect l="0" t="0" r="r" b="b"/>
              <a:pathLst>
                <a:path w="7" h="8">
                  <a:moveTo>
                    <a:pt x="7" y="3"/>
                  </a:moveTo>
                  <a:cubicBezTo>
                    <a:pt x="6" y="0"/>
                    <a:pt x="0" y="2"/>
                    <a:pt x="1" y="5"/>
                  </a:cubicBezTo>
                  <a:cubicBezTo>
                    <a:pt x="2" y="8"/>
                    <a:pt x="6" y="8"/>
                    <a:pt x="7" y="5"/>
                  </a:cubicBezTo>
                  <a:cubicBezTo>
                    <a:pt x="7" y="5"/>
                    <a:pt x="7" y="4"/>
                    <a:pt x="7" y="3"/>
                  </a:cubicBezTo>
                  <a:close/>
                </a:path>
              </a:pathLst>
            </a:custGeom>
            <a:solidFill>
              <a:srgbClr val="0B5B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6" name="Freeform 80894">
              <a:extLst>
                <a:ext uri="{FF2B5EF4-FFF2-40B4-BE49-F238E27FC236}">
                  <a16:creationId xmlns:a16="http://schemas.microsoft.com/office/drawing/2014/main" id="{B9FEE56C-5BC8-D259-3A4A-4628E12D23CA}"/>
                </a:ext>
              </a:extLst>
            </p:cNvPr>
            <p:cNvSpPr>
              <a:spLocks/>
            </p:cNvSpPr>
            <p:nvPr/>
          </p:nvSpPr>
          <p:spPr bwMode="auto">
            <a:xfrm>
              <a:off x="6456632" y="5711295"/>
              <a:ext cx="75908" cy="75908"/>
            </a:xfrm>
            <a:custGeom>
              <a:avLst/>
              <a:gdLst>
                <a:gd name="T0" fmla="*/ 2 w 2"/>
                <a:gd name="T1" fmla="*/ 1 h 2"/>
                <a:gd name="T2" fmla="*/ 1 w 2"/>
                <a:gd name="T3" fmla="*/ 1 h 2"/>
                <a:gd name="T4" fmla="*/ 1 w 2"/>
                <a:gd name="T5" fmla="*/ 1 h 2"/>
                <a:gd name="T6" fmla="*/ 0 w 2"/>
                <a:gd name="T7" fmla="*/ 1 h 2"/>
                <a:gd name="T8" fmla="*/ 0 w 2"/>
                <a:gd name="T9" fmla="*/ 2 h 2"/>
                <a:gd name="T10" fmla="*/ 0 w 2"/>
                <a:gd name="T11" fmla="*/ 2 h 2"/>
                <a:gd name="T12" fmla="*/ 1 w 2"/>
                <a:gd name="T13" fmla="*/ 2 h 2"/>
                <a:gd name="T14" fmla="*/ 2 w 2"/>
                <a:gd name="T15" fmla="*/ 2 h 2"/>
                <a:gd name="T16" fmla="*/ 2 w 2"/>
                <a:gd name="T17"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2">
                  <a:moveTo>
                    <a:pt x="2" y="1"/>
                  </a:moveTo>
                  <a:cubicBezTo>
                    <a:pt x="2" y="1"/>
                    <a:pt x="1" y="1"/>
                    <a:pt x="1" y="1"/>
                  </a:cubicBezTo>
                  <a:cubicBezTo>
                    <a:pt x="1" y="1"/>
                    <a:pt x="1" y="0"/>
                    <a:pt x="1" y="1"/>
                  </a:cubicBezTo>
                  <a:cubicBezTo>
                    <a:pt x="0" y="1"/>
                    <a:pt x="0" y="1"/>
                    <a:pt x="0" y="1"/>
                  </a:cubicBezTo>
                  <a:cubicBezTo>
                    <a:pt x="0" y="1"/>
                    <a:pt x="0" y="1"/>
                    <a:pt x="0" y="2"/>
                  </a:cubicBezTo>
                  <a:cubicBezTo>
                    <a:pt x="0" y="2"/>
                    <a:pt x="0" y="2"/>
                    <a:pt x="0" y="2"/>
                  </a:cubicBezTo>
                  <a:cubicBezTo>
                    <a:pt x="1" y="2"/>
                    <a:pt x="1" y="2"/>
                    <a:pt x="1" y="2"/>
                  </a:cubicBezTo>
                  <a:cubicBezTo>
                    <a:pt x="2" y="2"/>
                    <a:pt x="2" y="2"/>
                    <a:pt x="2" y="2"/>
                  </a:cubicBezTo>
                  <a:cubicBezTo>
                    <a:pt x="2" y="1"/>
                    <a:pt x="2" y="1"/>
                    <a:pt x="2" y="1"/>
                  </a:cubicBezTo>
                  <a:close/>
                </a:path>
              </a:pathLst>
            </a:custGeom>
            <a:solidFill>
              <a:srgbClr val="106C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 name="Freeform 80895">
              <a:extLst>
                <a:ext uri="{FF2B5EF4-FFF2-40B4-BE49-F238E27FC236}">
                  <a16:creationId xmlns:a16="http://schemas.microsoft.com/office/drawing/2014/main" id="{19F0C0E3-5054-239D-60DC-0C91D5DBAA96}"/>
                </a:ext>
              </a:extLst>
            </p:cNvPr>
            <p:cNvSpPr>
              <a:spLocks/>
            </p:cNvSpPr>
            <p:nvPr/>
          </p:nvSpPr>
          <p:spPr bwMode="auto">
            <a:xfrm>
              <a:off x="6456632" y="5685993"/>
              <a:ext cx="50605" cy="25303"/>
            </a:xfrm>
            <a:custGeom>
              <a:avLst/>
              <a:gdLst>
                <a:gd name="T0" fmla="*/ 1 w 1"/>
                <a:gd name="T1" fmla="*/ 0 h 1"/>
                <a:gd name="T2" fmla="*/ 1 w 1"/>
                <a:gd name="T3" fmla="*/ 0 h 1"/>
                <a:gd name="T4" fmla="*/ 0 w 1"/>
                <a:gd name="T5" fmla="*/ 0 h 1"/>
                <a:gd name="T6" fmla="*/ 0 w 1"/>
                <a:gd name="T7" fmla="*/ 0 h 1"/>
                <a:gd name="T8" fmla="*/ 0 w 1"/>
                <a:gd name="T9" fmla="*/ 1 h 1"/>
                <a:gd name="T10" fmla="*/ 0 w 1"/>
                <a:gd name="T11" fmla="*/ 1 h 1"/>
                <a:gd name="T12" fmla="*/ 1 w 1"/>
                <a:gd name="T13" fmla="*/ 1 h 1"/>
                <a:gd name="T14" fmla="*/ 1 w 1"/>
                <a:gd name="T15" fmla="*/ 1 h 1"/>
                <a:gd name="T16" fmla="*/ 1 w 1"/>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1">
                  <a:moveTo>
                    <a:pt x="1" y="0"/>
                  </a:moveTo>
                  <a:cubicBezTo>
                    <a:pt x="1" y="0"/>
                    <a:pt x="1" y="0"/>
                    <a:pt x="1" y="0"/>
                  </a:cubicBezTo>
                  <a:cubicBezTo>
                    <a:pt x="1" y="0"/>
                    <a:pt x="0" y="0"/>
                    <a:pt x="0" y="0"/>
                  </a:cubicBezTo>
                  <a:cubicBezTo>
                    <a:pt x="0" y="0"/>
                    <a:pt x="0" y="0"/>
                    <a:pt x="0" y="0"/>
                  </a:cubicBezTo>
                  <a:cubicBezTo>
                    <a:pt x="0" y="0"/>
                    <a:pt x="0" y="1"/>
                    <a:pt x="0" y="1"/>
                  </a:cubicBezTo>
                  <a:cubicBezTo>
                    <a:pt x="0" y="1"/>
                    <a:pt x="0" y="1"/>
                    <a:pt x="0" y="1"/>
                  </a:cubicBezTo>
                  <a:cubicBezTo>
                    <a:pt x="1" y="1"/>
                    <a:pt x="1" y="1"/>
                    <a:pt x="1" y="1"/>
                  </a:cubicBezTo>
                  <a:cubicBezTo>
                    <a:pt x="1" y="1"/>
                    <a:pt x="1" y="1"/>
                    <a:pt x="1" y="1"/>
                  </a:cubicBezTo>
                  <a:lnTo>
                    <a:pt x="1" y="0"/>
                  </a:lnTo>
                  <a:close/>
                </a:path>
              </a:pathLst>
            </a:custGeom>
            <a:solidFill>
              <a:srgbClr val="106C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8" name="Freeform 80896">
              <a:extLst>
                <a:ext uri="{FF2B5EF4-FFF2-40B4-BE49-F238E27FC236}">
                  <a16:creationId xmlns:a16="http://schemas.microsoft.com/office/drawing/2014/main" id="{6D93F4FE-D1FC-59DF-A808-0970126E7F53}"/>
                </a:ext>
              </a:extLst>
            </p:cNvPr>
            <p:cNvSpPr>
              <a:spLocks/>
            </p:cNvSpPr>
            <p:nvPr/>
          </p:nvSpPr>
          <p:spPr bwMode="auto">
            <a:xfrm>
              <a:off x="4761378" y="6217341"/>
              <a:ext cx="328931" cy="354233"/>
            </a:xfrm>
            <a:custGeom>
              <a:avLst/>
              <a:gdLst>
                <a:gd name="T0" fmla="*/ 10 w 10"/>
                <a:gd name="T1" fmla="*/ 5 h 11"/>
                <a:gd name="T2" fmla="*/ 1 w 10"/>
                <a:gd name="T3" fmla="*/ 7 h 11"/>
                <a:gd name="T4" fmla="*/ 10 w 10"/>
                <a:gd name="T5" fmla="*/ 7 h 11"/>
                <a:gd name="T6" fmla="*/ 10 w 10"/>
                <a:gd name="T7" fmla="*/ 5 h 11"/>
              </a:gdLst>
              <a:ahLst/>
              <a:cxnLst>
                <a:cxn ang="0">
                  <a:pos x="T0" y="T1"/>
                </a:cxn>
                <a:cxn ang="0">
                  <a:pos x="T2" y="T3"/>
                </a:cxn>
                <a:cxn ang="0">
                  <a:pos x="T4" y="T5"/>
                </a:cxn>
                <a:cxn ang="0">
                  <a:pos x="T6" y="T7"/>
                </a:cxn>
              </a:cxnLst>
              <a:rect l="0" t="0" r="r" b="b"/>
              <a:pathLst>
                <a:path w="10" h="11">
                  <a:moveTo>
                    <a:pt x="10" y="5"/>
                  </a:moveTo>
                  <a:cubicBezTo>
                    <a:pt x="8" y="0"/>
                    <a:pt x="0" y="3"/>
                    <a:pt x="1" y="7"/>
                  </a:cubicBezTo>
                  <a:cubicBezTo>
                    <a:pt x="3" y="11"/>
                    <a:pt x="8" y="11"/>
                    <a:pt x="10" y="7"/>
                  </a:cubicBezTo>
                  <a:cubicBezTo>
                    <a:pt x="10" y="7"/>
                    <a:pt x="10" y="6"/>
                    <a:pt x="10" y="5"/>
                  </a:cubicBezTo>
                  <a:close/>
                </a:path>
              </a:pathLst>
            </a:custGeom>
            <a:solidFill>
              <a:srgbClr val="0B5B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9" name="Freeform 80897">
              <a:extLst>
                <a:ext uri="{FF2B5EF4-FFF2-40B4-BE49-F238E27FC236}">
                  <a16:creationId xmlns:a16="http://schemas.microsoft.com/office/drawing/2014/main" id="{9A995819-4C32-D5CF-FE1C-5005DF9CB398}"/>
                </a:ext>
              </a:extLst>
            </p:cNvPr>
            <p:cNvSpPr>
              <a:spLocks/>
            </p:cNvSpPr>
            <p:nvPr/>
          </p:nvSpPr>
          <p:spPr bwMode="auto">
            <a:xfrm>
              <a:off x="4862585" y="6419758"/>
              <a:ext cx="75908" cy="75908"/>
            </a:xfrm>
            <a:custGeom>
              <a:avLst/>
              <a:gdLst>
                <a:gd name="T0" fmla="*/ 2 w 3"/>
                <a:gd name="T1" fmla="*/ 1 h 3"/>
                <a:gd name="T2" fmla="*/ 2 w 3"/>
                <a:gd name="T3" fmla="*/ 0 h 3"/>
                <a:gd name="T4" fmla="*/ 1 w 3"/>
                <a:gd name="T5" fmla="*/ 0 h 3"/>
                <a:gd name="T6" fmla="*/ 0 w 3"/>
                <a:gd name="T7" fmla="*/ 1 h 3"/>
                <a:gd name="T8" fmla="*/ 0 w 3"/>
                <a:gd name="T9" fmla="*/ 2 h 3"/>
                <a:gd name="T10" fmla="*/ 1 w 3"/>
                <a:gd name="T11" fmla="*/ 3 h 3"/>
                <a:gd name="T12" fmla="*/ 2 w 3"/>
                <a:gd name="T13" fmla="*/ 3 h 3"/>
                <a:gd name="T14" fmla="*/ 3 w 3"/>
                <a:gd name="T15" fmla="*/ 2 h 3"/>
                <a:gd name="T16" fmla="*/ 2 w 3"/>
                <a:gd name="T17"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3">
                  <a:moveTo>
                    <a:pt x="2" y="1"/>
                  </a:moveTo>
                  <a:cubicBezTo>
                    <a:pt x="2" y="1"/>
                    <a:pt x="2" y="1"/>
                    <a:pt x="2" y="0"/>
                  </a:cubicBezTo>
                  <a:cubicBezTo>
                    <a:pt x="1" y="0"/>
                    <a:pt x="1" y="0"/>
                    <a:pt x="1" y="0"/>
                  </a:cubicBezTo>
                  <a:cubicBezTo>
                    <a:pt x="1" y="0"/>
                    <a:pt x="0" y="1"/>
                    <a:pt x="0" y="1"/>
                  </a:cubicBezTo>
                  <a:cubicBezTo>
                    <a:pt x="0" y="1"/>
                    <a:pt x="0" y="1"/>
                    <a:pt x="0" y="2"/>
                  </a:cubicBezTo>
                  <a:cubicBezTo>
                    <a:pt x="0" y="2"/>
                    <a:pt x="0" y="2"/>
                    <a:pt x="1" y="3"/>
                  </a:cubicBezTo>
                  <a:cubicBezTo>
                    <a:pt x="1" y="3"/>
                    <a:pt x="1" y="3"/>
                    <a:pt x="2" y="3"/>
                  </a:cubicBezTo>
                  <a:cubicBezTo>
                    <a:pt x="2" y="2"/>
                    <a:pt x="2" y="2"/>
                    <a:pt x="3" y="2"/>
                  </a:cubicBezTo>
                  <a:cubicBezTo>
                    <a:pt x="3" y="2"/>
                    <a:pt x="3" y="1"/>
                    <a:pt x="2" y="1"/>
                  </a:cubicBezTo>
                  <a:close/>
                </a:path>
              </a:pathLst>
            </a:custGeom>
            <a:solidFill>
              <a:srgbClr val="106C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 name="Freeform 80898">
              <a:extLst>
                <a:ext uri="{FF2B5EF4-FFF2-40B4-BE49-F238E27FC236}">
                  <a16:creationId xmlns:a16="http://schemas.microsoft.com/office/drawing/2014/main" id="{1D3072EE-627D-2F71-488E-A3C6BB9F976E}"/>
                </a:ext>
              </a:extLst>
            </p:cNvPr>
            <p:cNvSpPr>
              <a:spLocks/>
            </p:cNvSpPr>
            <p:nvPr/>
          </p:nvSpPr>
          <p:spPr bwMode="auto">
            <a:xfrm>
              <a:off x="4862585" y="6343853"/>
              <a:ext cx="25303" cy="75908"/>
            </a:xfrm>
            <a:custGeom>
              <a:avLst/>
              <a:gdLst>
                <a:gd name="T0" fmla="*/ 1 w 1"/>
                <a:gd name="T1" fmla="*/ 1 h 2"/>
                <a:gd name="T2" fmla="*/ 1 w 1"/>
                <a:gd name="T3" fmla="*/ 1 h 2"/>
                <a:gd name="T4" fmla="*/ 0 w 1"/>
                <a:gd name="T5" fmla="*/ 0 h 2"/>
                <a:gd name="T6" fmla="*/ 0 w 1"/>
                <a:gd name="T7" fmla="*/ 1 h 2"/>
                <a:gd name="T8" fmla="*/ 0 w 1"/>
                <a:gd name="T9" fmla="*/ 1 h 2"/>
                <a:gd name="T10" fmla="*/ 0 w 1"/>
                <a:gd name="T11" fmla="*/ 2 h 2"/>
                <a:gd name="T12" fmla="*/ 1 w 1"/>
                <a:gd name="T13" fmla="*/ 2 h 2"/>
                <a:gd name="T14" fmla="*/ 1 w 1"/>
                <a:gd name="T15" fmla="*/ 1 h 2"/>
                <a:gd name="T16" fmla="*/ 1 w 1"/>
                <a:gd name="T17"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2">
                  <a:moveTo>
                    <a:pt x="1" y="1"/>
                  </a:moveTo>
                  <a:cubicBezTo>
                    <a:pt x="1" y="1"/>
                    <a:pt x="1" y="1"/>
                    <a:pt x="1" y="1"/>
                  </a:cubicBezTo>
                  <a:cubicBezTo>
                    <a:pt x="1" y="0"/>
                    <a:pt x="1" y="0"/>
                    <a:pt x="0" y="0"/>
                  </a:cubicBezTo>
                  <a:cubicBezTo>
                    <a:pt x="0" y="1"/>
                    <a:pt x="0" y="1"/>
                    <a:pt x="0" y="1"/>
                  </a:cubicBezTo>
                  <a:cubicBezTo>
                    <a:pt x="0" y="1"/>
                    <a:pt x="0" y="1"/>
                    <a:pt x="0" y="1"/>
                  </a:cubicBezTo>
                  <a:cubicBezTo>
                    <a:pt x="0" y="1"/>
                    <a:pt x="0" y="2"/>
                    <a:pt x="0" y="2"/>
                  </a:cubicBezTo>
                  <a:cubicBezTo>
                    <a:pt x="0" y="2"/>
                    <a:pt x="1" y="2"/>
                    <a:pt x="1" y="2"/>
                  </a:cubicBezTo>
                  <a:cubicBezTo>
                    <a:pt x="1" y="1"/>
                    <a:pt x="1" y="1"/>
                    <a:pt x="1" y="1"/>
                  </a:cubicBezTo>
                  <a:cubicBezTo>
                    <a:pt x="1" y="1"/>
                    <a:pt x="1" y="1"/>
                    <a:pt x="1" y="1"/>
                  </a:cubicBezTo>
                  <a:close/>
                </a:path>
              </a:pathLst>
            </a:custGeom>
            <a:solidFill>
              <a:srgbClr val="106C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1" name="Freeform 80899">
              <a:extLst>
                <a:ext uri="{FF2B5EF4-FFF2-40B4-BE49-F238E27FC236}">
                  <a16:creationId xmlns:a16="http://schemas.microsoft.com/office/drawing/2014/main" id="{DB209CEC-3E90-F5E8-34FE-BF621336CBD8}"/>
                </a:ext>
              </a:extLst>
            </p:cNvPr>
            <p:cNvSpPr>
              <a:spLocks/>
            </p:cNvSpPr>
            <p:nvPr/>
          </p:nvSpPr>
          <p:spPr bwMode="auto">
            <a:xfrm>
              <a:off x="4989098" y="5230550"/>
              <a:ext cx="379536" cy="379536"/>
            </a:xfrm>
            <a:custGeom>
              <a:avLst/>
              <a:gdLst>
                <a:gd name="T0" fmla="*/ 10 w 12"/>
                <a:gd name="T1" fmla="*/ 8 h 12"/>
                <a:gd name="T2" fmla="*/ 2 w 12"/>
                <a:gd name="T3" fmla="*/ 5 h 12"/>
                <a:gd name="T4" fmla="*/ 8 w 12"/>
                <a:gd name="T5" fmla="*/ 11 h 12"/>
                <a:gd name="T6" fmla="*/ 10 w 12"/>
                <a:gd name="T7" fmla="*/ 8 h 12"/>
              </a:gdLst>
              <a:ahLst/>
              <a:cxnLst>
                <a:cxn ang="0">
                  <a:pos x="T0" y="T1"/>
                </a:cxn>
                <a:cxn ang="0">
                  <a:pos x="T2" y="T3"/>
                </a:cxn>
                <a:cxn ang="0">
                  <a:pos x="T4" y="T5"/>
                </a:cxn>
                <a:cxn ang="0">
                  <a:pos x="T6" y="T7"/>
                </a:cxn>
              </a:cxnLst>
              <a:rect l="0" t="0" r="r" b="b"/>
              <a:pathLst>
                <a:path w="12" h="12">
                  <a:moveTo>
                    <a:pt x="10" y="8"/>
                  </a:moveTo>
                  <a:cubicBezTo>
                    <a:pt x="12" y="4"/>
                    <a:pt x="4" y="0"/>
                    <a:pt x="2" y="5"/>
                  </a:cubicBezTo>
                  <a:cubicBezTo>
                    <a:pt x="0" y="9"/>
                    <a:pt x="5" y="12"/>
                    <a:pt x="8" y="11"/>
                  </a:cubicBezTo>
                  <a:cubicBezTo>
                    <a:pt x="9" y="10"/>
                    <a:pt x="9" y="9"/>
                    <a:pt x="10" y="8"/>
                  </a:cubicBezTo>
                  <a:close/>
                </a:path>
              </a:pathLst>
            </a:custGeom>
            <a:solidFill>
              <a:srgbClr val="187F5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2" name="Freeform 80900">
              <a:extLst>
                <a:ext uri="{FF2B5EF4-FFF2-40B4-BE49-F238E27FC236}">
                  <a16:creationId xmlns:a16="http://schemas.microsoft.com/office/drawing/2014/main" id="{4027CE14-7A09-7F4B-8D0B-A0D8DABB17F5}"/>
                </a:ext>
              </a:extLst>
            </p:cNvPr>
            <p:cNvSpPr>
              <a:spLocks/>
            </p:cNvSpPr>
            <p:nvPr/>
          </p:nvSpPr>
          <p:spPr bwMode="auto">
            <a:xfrm>
              <a:off x="5090305" y="5407668"/>
              <a:ext cx="50605" cy="75908"/>
            </a:xfrm>
            <a:custGeom>
              <a:avLst/>
              <a:gdLst>
                <a:gd name="T0" fmla="*/ 2 w 2"/>
                <a:gd name="T1" fmla="*/ 1 h 2"/>
                <a:gd name="T2" fmla="*/ 2 w 2"/>
                <a:gd name="T3" fmla="*/ 0 h 2"/>
                <a:gd name="T4" fmla="*/ 1 w 2"/>
                <a:gd name="T5" fmla="*/ 0 h 2"/>
                <a:gd name="T6" fmla="*/ 1 w 2"/>
                <a:gd name="T7" fmla="*/ 0 h 2"/>
                <a:gd name="T8" fmla="*/ 0 w 2"/>
                <a:gd name="T9" fmla="*/ 0 h 2"/>
                <a:gd name="T10" fmla="*/ 0 w 2"/>
                <a:gd name="T11" fmla="*/ 1 h 2"/>
                <a:gd name="T12" fmla="*/ 1 w 2"/>
                <a:gd name="T13" fmla="*/ 2 h 2"/>
                <a:gd name="T14" fmla="*/ 2 w 2"/>
                <a:gd name="T15" fmla="*/ 2 h 2"/>
                <a:gd name="T16" fmla="*/ 2 w 2"/>
                <a:gd name="T17"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2">
                  <a:moveTo>
                    <a:pt x="2" y="1"/>
                  </a:moveTo>
                  <a:cubicBezTo>
                    <a:pt x="2" y="1"/>
                    <a:pt x="2" y="1"/>
                    <a:pt x="2" y="0"/>
                  </a:cubicBezTo>
                  <a:cubicBezTo>
                    <a:pt x="2" y="0"/>
                    <a:pt x="2" y="0"/>
                    <a:pt x="1" y="0"/>
                  </a:cubicBezTo>
                  <a:cubicBezTo>
                    <a:pt x="1" y="0"/>
                    <a:pt x="1" y="0"/>
                    <a:pt x="1" y="0"/>
                  </a:cubicBezTo>
                  <a:cubicBezTo>
                    <a:pt x="0" y="0"/>
                    <a:pt x="0" y="0"/>
                    <a:pt x="0" y="0"/>
                  </a:cubicBezTo>
                  <a:cubicBezTo>
                    <a:pt x="0" y="1"/>
                    <a:pt x="0" y="1"/>
                    <a:pt x="0" y="1"/>
                  </a:cubicBezTo>
                  <a:cubicBezTo>
                    <a:pt x="0" y="1"/>
                    <a:pt x="0" y="2"/>
                    <a:pt x="1" y="2"/>
                  </a:cubicBezTo>
                  <a:cubicBezTo>
                    <a:pt x="1" y="2"/>
                    <a:pt x="1" y="2"/>
                    <a:pt x="2" y="2"/>
                  </a:cubicBezTo>
                  <a:cubicBezTo>
                    <a:pt x="2" y="2"/>
                    <a:pt x="2" y="2"/>
                    <a:pt x="2" y="1"/>
                  </a:cubicBezTo>
                  <a:close/>
                </a:path>
              </a:pathLst>
            </a:custGeom>
            <a:solidFill>
              <a:srgbClr val="38B98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 name="Freeform 80901">
              <a:extLst>
                <a:ext uri="{FF2B5EF4-FFF2-40B4-BE49-F238E27FC236}">
                  <a16:creationId xmlns:a16="http://schemas.microsoft.com/office/drawing/2014/main" id="{85E5577E-DDE8-3FE5-5BF6-ED49463CBF84}"/>
                </a:ext>
              </a:extLst>
            </p:cNvPr>
            <p:cNvSpPr>
              <a:spLocks/>
            </p:cNvSpPr>
            <p:nvPr/>
          </p:nvSpPr>
          <p:spPr bwMode="auto">
            <a:xfrm>
              <a:off x="5115608" y="5357063"/>
              <a:ext cx="75908" cy="25303"/>
            </a:xfrm>
            <a:custGeom>
              <a:avLst/>
              <a:gdLst>
                <a:gd name="T0" fmla="*/ 2 w 2"/>
                <a:gd name="T1" fmla="*/ 1 h 1"/>
                <a:gd name="T2" fmla="*/ 1 w 2"/>
                <a:gd name="T3" fmla="*/ 0 h 1"/>
                <a:gd name="T4" fmla="*/ 1 w 2"/>
                <a:gd name="T5" fmla="*/ 0 h 1"/>
                <a:gd name="T6" fmla="*/ 1 w 2"/>
                <a:gd name="T7" fmla="*/ 0 h 1"/>
                <a:gd name="T8" fmla="*/ 0 w 2"/>
                <a:gd name="T9" fmla="*/ 0 h 1"/>
                <a:gd name="T10" fmla="*/ 0 w 2"/>
                <a:gd name="T11" fmla="*/ 1 h 1"/>
                <a:gd name="T12" fmla="*/ 1 w 2"/>
                <a:gd name="T13" fmla="*/ 1 h 1"/>
                <a:gd name="T14" fmla="*/ 1 w 2"/>
                <a:gd name="T15" fmla="*/ 1 h 1"/>
                <a:gd name="T16" fmla="*/ 2 w 2"/>
                <a:gd name="T17"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1">
                  <a:moveTo>
                    <a:pt x="2" y="1"/>
                  </a:moveTo>
                  <a:cubicBezTo>
                    <a:pt x="2" y="1"/>
                    <a:pt x="2" y="1"/>
                    <a:pt x="1" y="0"/>
                  </a:cubicBezTo>
                  <a:cubicBezTo>
                    <a:pt x="1" y="0"/>
                    <a:pt x="1" y="0"/>
                    <a:pt x="1" y="0"/>
                  </a:cubicBezTo>
                  <a:cubicBezTo>
                    <a:pt x="1" y="0"/>
                    <a:pt x="1" y="0"/>
                    <a:pt x="1" y="0"/>
                  </a:cubicBezTo>
                  <a:cubicBezTo>
                    <a:pt x="1" y="0"/>
                    <a:pt x="1" y="0"/>
                    <a:pt x="0" y="0"/>
                  </a:cubicBezTo>
                  <a:cubicBezTo>
                    <a:pt x="0" y="0"/>
                    <a:pt x="0" y="1"/>
                    <a:pt x="0" y="1"/>
                  </a:cubicBezTo>
                  <a:cubicBezTo>
                    <a:pt x="0" y="1"/>
                    <a:pt x="1" y="1"/>
                    <a:pt x="1" y="1"/>
                  </a:cubicBezTo>
                  <a:cubicBezTo>
                    <a:pt x="1" y="1"/>
                    <a:pt x="1" y="1"/>
                    <a:pt x="1" y="1"/>
                  </a:cubicBezTo>
                  <a:cubicBezTo>
                    <a:pt x="2" y="1"/>
                    <a:pt x="2" y="1"/>
                    <a:pt x="2" y="1"/>
                  </a:cubicBezTo>
                  <a:close/>
                </a:path>
              </a:pathLst>
            </a:custGeom>
            <a:solidFill>
              <a:srgbClr val="38B98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 name="Freeform 80902">
              <a:extLst>
                <a:ext uri="{FF2B5EF4-FFF2-40B4-BE49-F238E27FC236}">
                  <a16:creationId xmlns:a16="http://schemas.microsoft.com/office/drawing/2014/main" id="{BE2BDBA3-4E05-4CD5-006F-D870F7F5A622}"/>
                </a:ext>
              </a:extLst>
            </p:cNvPr>
            <p:cNvSpPr>
              <a:spLocks/>
            </p:cNvSpPr>
            <p:nvPr/>
          </p:nvSpPr>
          <p:spPr bwMode="auto">
            <a:xfrm>
              <a:off x="6001188" y="4471482"/>
              <a:ext cx="379536" cy="379536"/>
            </a:xfrm>
            <a:custGeom>
              <a:avLst/>
              <a:gdLst>
                <a:gd name="T0" fmla="*/ 9 w 11"/>
                <a:gd name="T1" fmla="*/ 7 h 12"/>
                <a:gd name="T2" fmla="*/ 1 w 11"/>
                <a:gd name="T3" fmla="*/ 4 h 12"/>
                <a:gd name="T4" fmla="*/ 8 w 11"/>
                <a:gd name="T5" fmla="*/ 10 h 12"/>
                <a:gd name="T6" fmla="*/ 9 w 11"/>
                <a:gd name="T7" fmla="*/ 7 h 12"/>
              </a:gdLst>
              <a:ahLst/>
              <a:cxnLst>
                <a:cxn ang="0">
                  <a:pos x="T0" y="T1"/>
                </a:cxn>
                <a:cxn ang="0">
                  <a:pos x="T2" y="T3"/>
                </a:cxn>
                <a:cxn ang="0">
                  <a:pos x="T4" y="T5"/>
                </a:cxn>
                <a:cxn ang="0">
                  <a:pos x="T6" y="T7"/>
                </a:cxn>
              </a:cxnLst>
              <a:rect l="0" t="0" r="r" b="b"/>
              <a:pathLst>
                <a:path w="11" h="12">
                  <a:moveTo>
                    <a:pt x="9" y="7"/>
                  </a:moveTo>
                  <a:cubicBezTo>
                    <a:pt x="11" y="3"/>
                    <a:pt x="3" y="0"/>
                    <a:pt x="1" y="4"/>
                  </a:cubicBezTo>
                  <a:cubicBezTo>
                    <a:pt x="0" y="8"/>
                    <a:pt x="4" y="12"/>
                    <a:pt x="8" y="10"/>
                  </a:cubicBezTo>
                  <a:cubicBezTo>
                    <a:pt x="8" y="9"/>
                    <a:pt x="9" y="8"/>
                    <a:pt x="9" y="7"/>
                  </a:cubicBezTo>
                  <a:close/>
                </a:path>
              </a:pathLst>
            </a:custGeom>
            <a:solidFill>
              <a:srgbClr val="187F5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 name="Freeform 80903">
              <a:extLst>
                <a:ext uri="{FF2B5EF4-FFF2-40B4-BE49-F238E27FC236}">
                  <a16:creationId xmlns:a16="http://schemas.microsoft.com/office/drawing/2014/main" id="{1F6C9D18-14F0-071F-010A-A34843CFB6B9}"/>
                </a:ext>
              </a:extLst>
            </p:cNvPr>
            <p:cNvSpPr>
              <a:spLocks/>
            </p:cNvSpPr>
            <p:nvPr/>
          </p:nvSpPr>
          <p:spPr bwMode="auto">
            <a:xfrm>
              <a:off x="6077097" y="4623294"/>
              <a:ext cx="50605" cy="75908"/>
            </a:xfrm>
            <a:custGeom>
              <a:avLst/>
              <a:gdLst>
                <a:gd name="T0" fmla="*/ 2 w 2"/>
                <a:gd name="T1" fmla="*/ 2 h 2"/>
                <a:gd name="T2" fmla="*/ 2 w 2"/>
                <a:gd name="T3" fmla="*/ 1 h 2"/>
                <a:gd name="T4" fmla="*/ 2 w 2"/>
                <a:gd name="T5" fmla="*/ 0 h 2"/>
                <a:gd name="T6" fmla="*/ 1 w 2"/>
                <a:gd name="T7" fmla="*/ 0 h 2"/>
                <a:gd name="T8" fmla="*/ 0 w 2"/>
                <a:gd name="T9" fmla="*/ 0 h 2"/>
                <a:gd name="T10" fmla="*/ 0 w 2"/>
                <a:gd name="T11" fmla="*/ 1 h 2"/>
                <a:gd name="T12" fmla="*/ 1 w 2"/>
                <a:gd name="T13" fmla="*/ 2 h 2"/>
                <a:gd name="T14" fmla="*/ 2 w 2"/>
                <a:gd name="T15" fmla="*/ 2 h 2"/>
                <a:gd name="T16" fmla="*/ 2 w 2"/>
                <a:gd name="T1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2">
                  <a:moveTo>
                    <a:pt x="2" y="2"/>
                  </a:moveTo>
                  <a:cubicBezTo>
                    <a:pt x="2" y="1"/>
                    <a:pt x="2" y="1"/>
                    <a:pt x="2" y="1"/>
                  </a:cubicBezTo>
                  <a:cubicBezTo>
                    <a:pt x="2" y="0"/>
                    <a:pt x="2" y="0"/>
                    <a:pt x="2" y="0"/>
                  </a:cubicBezTo>
                  <a:cubicBezTo>
                    <a:pt x="1" y="0"/>
                    <a:pt x="1" y="0"/>
                    <a:pt x="1" y="0"/>
                  </a:cubicBezTo>
                  <a:cubicBezTo>
                    <a:pt x="0" y="0"/>
                    <a:pt x="0" y="0"/>
                    <a:pt x="0" y="0"/>
                  </a:cubicBezTo>
                  <a:cubicBezTo>
                    <a:pt x="0" y="1"/>
                    <a:pt x="0" y="1"/>
                    <a:pt x="0" y="1"/>
                  </a:cubicBezTo>
                  <a:cubicBezTo>
                    <a:pt x="0" y="2"/>
                    <a:pt x="1" y="2"/>
                    <a:pt x="1" y="2"/>
                  </a:cubicBezTo>
                  <a:cubicBezTo>
                    <a:pt x="1" y="2"/>
                    <a:pt x="2" y="2"/>
                    <a:pt x="2" y="2"/>
                  </a:cubicBezTo>
                  <a:cubicBezTo>
                    <a:pt x="2" y="2"/>
                    <a:pt x="2" y="2"/>
                    <a:pt x="2" y="2"/>
                  </a:cubicBezTo>
                  <a:close/>
                </a:path>
              </a:pathLst>
            </a:custGeom>
            <a:solidFill>
              <a:srgbClr val="38B98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 name="Freeform 80904">
              <a:extLst>
                <a:ext uri="{FF2B5EF4-FFF2-40B4-BE49-F238E27FC236}">
                  <a16:creationId xmlns:a16="http://schemas.microsoft.com/office/drawing/2014/main" id="{356E8156-E545-2EDB-FD38-A7476B190DE9}"/>
                </a:ext>
              </a:extLst>
            </p:cNvPr>
            <p:cNvSpPr>
              <a:spLocks/>
            </p:cNvSpPr>
            <p:nvPr/>
          </p:nvSpPr>
          <p:spPr bwMode="auto">
            <a:xfrm>
              <a:off x="6127702" y="4547390"/>
              <a:ext cx="50605" cy="50605"/>
            </a:xfrm>
            <a:custGeom>
              <a:avLst/>
              <a:gdLst>
                <a:gd name="T0" fmla="*/ 1 w 1"/>
                <a:gd name="T1" fmla="*/ 1 h 1"/>
                <a:gd name="T2" fmla="*/ 1 w 1"/>
                <a:gd name="T3" fmla="*/ 1 h 1"/>
                <a:gd name="T4" fmla="*/ 0 w 1"/>
                <a:gd name="T5" fmla="*/ 0 h 1"/>
                <a:gd name="T6" fmla="*/ 0 w 1"/>
                <a:gd name="T7" fmla="*/ 0 h 1"/>
                <a:gd name="T8" fmla="*/ 0 w 1"/>
                <a:gd name="T9" fmla="*/ 0 h 1"/>
                <a:gd name="T10" fmla="*/ 0 w 1"/>
                <a:gd name="T11" fmla="*/ 1 h 1"/>
                <a:gd name="T12" fmla="*/ 0 w 1"/>
                <a:gd name="T13" fmla="*/ 1 h 1"/>
                <a:gd name="T14" fmla="*/ 1 w 1"/>
                <a:gd name="T15" fmla="*/ 1 h 1"/>
                <a:gd name="T16" fmla="*/ 1 w 1"/>
                <a:gd name="T17"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1">
                  <a:moveTo>
                    <a:pt x="1" y="1"/>
                  </a:moveTo>
                  <a:cubicBezTo>
                    <a:pt x="1" y="1"/>
                    <a:pt x="1" y="1"/>
                    <a:pt x="1" y="1"/>
                  </a:cubicBezTo>
                  <a:cubicBezTo>
                    <a:pt x="1" y="0"/>
                    <a:pt x="1" y="0"/>
                    <a:pt x="0" y="0"/>
                  </a:cubicBezTo>
                  <a:cubicBezTo>
                    <a:pt x="0" y="0"/>
                    <a:pt x="0" y="0"/>
                    <a:pt x="0" y="0"/>
                  </a:cubicBezTo>
                  <a:cubicBezTo>
                    <a:pt x="0" y="0"/>
                    <a:pt x="0" y="0"/>
                    <a:pt x="0" y="0"/>
                  </a:cubicBezTo>
                  <a:cubicBezTo>
                    <a:pt x="0" y="1"/>
                    <a:pt x="0" y="1"/>
                    <a:pt x="0" y="1"/>
                  </a:cubicBezTo>
                  <a:cubicBezTo>
                    <a:pt x="0" y="1"/>
                    <a:pt x="0" y="1"/>
                    <a:pt x="0" y="1"/>
                  </a:cubicBezTo>
                  <a:cubicBezTo>
                    <a:pt x="0" y="1"/>
                    <a:pt x="1" y="1"/>
                    <a:pt x="1" y="1"/>
                  </a:cubicBezTo>
                  <a:cubicBezTo>
                    <a:pt x="1" y="1"/>
                    <a:pt x="1" y="1"/>
                    <a:pt x="1" y="1"/>
                  </a:cubicBezTo>
                  <a:close/>
                </a:path>
              </a:pathLst>
            </a:custGeom>
            <a:solidFill>
              <a:srgbClr val="38B98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 name="Freeform 80905">
              <a:extLst>
                <a:ext uri="{FF2B5EF4-FFF2-40B4-BE49-F238E27FC236}">
                  <a16:creationId xmlns:a16="http://schemas.microsoft.com/office/drawing/2014/main" id="{8A27BFB7-F76D-94DD-9277-F561A4AF8D5C}"/>
                </a:ext>
              </a:extLst>
            </p:cNvPr>
            <p:cNvSpPr>
              <a:spLocks/>
            </p:cNvSpPr>
            <p:nvPr/>
          </p:nvSpPr>
          <p:spPr bwMode="auto">
            <a:xfrm>
              <a:off x="6380724" y="5939016"/>
              <a:ext cx="354233" cy="404838"/>
            </a:xfrm>
            <a:custGeom>
              <a:avLst/>
              <a:gdLst>
                <a:gd name="T0" fmla="*/ 9 w 11"/>
                <a:gd name="T1" fmla="*/ 8 h 12"/>
                <a:gd name="T2" fmla="*/ 1 w 11"/>
                <a:gd name="T3" fmla="*/ 4 h 12"/>
                <a:gd name="T4" fmla="*/ 7 w 11"/>
                <a:gd name="T5" fmla="*/ 10 h 12"/>
                <a:gd name="T6" fmla="*/ 9 w 11"/>
                <a:gd name="T7" fmla="*/ 8 h 12"/>
              </a:gdLst>
              <a:ahLst/>
              <a:cxnLst>
                <a:cxn ang="0">
                  <a:pos x="T0" y="T1"/>
                </a:cxn>
                <a:cxn ang="0">
                  <a:pos x="T2" y="T3"/>
                </a:cxn>
                <a:cxn ang="0">
                  <a:pos x="T4" y="T5"/>
                </a:cxn>
                <a:cxn ang="0">
                  <a:pos x="T6" y="T7"/>
                </a:cxn>
              </a:cxnLst>
              <a:rect l="0" t="0" r="r" b="b"/>
              <a:pathLst>
                <a:path w="11" h="12">
                  <a:moveTo>
                    <a:pt x="9" y="8"/>
                  </a:moveTo>
                  <a:cubicBezTo>
                    <a:pt x="11" y="3"/>
                    <a:pt x="3" y="0"/>
                    <a:pt x="1" y="4"/>
                  </a:cubicBezTo>
                  <a:cubicBezTo>
                    <a:pt x="0" y="8"/>
                    <a:pt x="4" y="12"/>
                    <a:pt x="7" y="10"/>
                  </a:cubicBezTo>
                  <a:cubicBezTo>
                    <a:pt x="8" y="10"/>
                    <a:pt x="9" y="9"/>
                    <a:pt x="9" y="8"/>
                  </a:cubicBezTo>
                  <a:close/>
                </a:path>
              </a:pathLst>
            </a:custGeom>
            <a:solidFill>
              <a:srgbClr val="187F5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 name="Freeform 80906">
              <a:extLst>
                <a:ext uri="{FF2B5EF4-FFF2-40B4-BE49-F238E27FC236}">
                  <a16:creationId xmlns:a16="http://schemas.microsoft.com/office/drawing/2014/main" id="{8BBFEE0F-09FB-3B4E-37DA-51DA9E2FCE04}"/>
                </a:ext>
              </a:extLst>
            </p:cNvPr>
            <p:cNvSpPr>
              <a:spLocks/>
            </p:cNvSpPr>
            <p:nvPr/>
          </p:nvSpPr>
          <p:spPr bwMode="auto">
            <a:xfrm>
              <a:off x="6431329" y="6116131"/>
              <a:ext cx="75908" cy="101210"/>
            </a:xfrm>
            <a:custGeom>
              <a:avLst/>
              <a:gdLst>
                <a:gd name="T0" fmla="*/ 2 w 2"/>
                <a:gd name="T1" fmla="*/ 2 h 3"/>
                <a:gd name="T2" fmla="*/ 2 w 2"/>
                <a:gd name="T3" fmla="*/ 1 h 3"/>
                <a:gd name="T4" fmla="*/ 2 w 2"/>
                <a:gd name="T5" fmla="*/ 0 h 3"/>
                <a:gd name="T6" fmla="*/ 1 w 2"/>
                <a:gd name="T7" fmla="*/ 0 h 3"/>
                <a:gd name="T8" fmla="*/ 0 w 2"/>
                <a:gd name="T9" fmla="*/ 1 h 3"/>
                <a:gd name="T10" fmla="*/ 0 w 2"/>
                <a:gd name="T11" fmla="*/ 2 h 3"/>
                <a:gd name="T12" fmla="*/ 1 w 2"/>
                <a:gd name="T13" fmla="*/ 2 h 3"/>
                <a:gd name="T14" fmla="*/ 2 w 2"/>
                <a:gd name="T15" fmla="*/ 2 h 3"/>
                <a:gd name="T16" fmla="*/ 2 w 2"/>
                <a:gd name="T17"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3">
                  <a:moveTo>
                    <a:pt x="2" y="2"/>
                  </a:moveTo>
                  <a:cubicBezTo>
                    <a:pt x="2" y="2"/>
                    <a:pt x="2" y="1"/>
                    <a:pt x="2" y="1"/>
                  </a:cubicBezTo>
                  <a:cubicBezTo>
                    <a:pt x="2" y="1"/>
                    <a:pt x="2" y="0"/>
                    <a:pt x="2" y="0"/>
                  </a:cubicBezTo>
                  <a:cubicBezTo>
                    <a:pt x="1" y="0"/>
                    <a:pt x="1" y="0"/>
                    <a:pt x="1" y="0"/>
                  </a:cubicBezTo>
                  <a:cubicBezTo>
                    <a:pt x="0" y="0"/>
                    <a:pt x="0" y="0"/>
                    <a:pt x="0" y="1"/>
                  </a:cubicBezTo>
                  <a:cubicBezTo>
                    <a:pt x="0" y="1"/>
                    <a:pt x="0" y="1"/>
                    <a:pt x="0" y="2"/>
                  </a:cubicBezTo>
                  <a:cubicBezTo>
                    <a:pt x="0" y="2"/>
                    <a:pt x="0" y="2"/>
                    <a:pt x="1" y="2"/>
                  </a:cubicBezTo>
                  <a:cubicBezTo>
                    <a:pt x="1" y="3"/>
                    <a:pt x="2" y="3"/>
                    <a:pt x="2" y="2"/>
                  </a:cubicBezTo>
                  <a:cubicBezTo>
                    <a:pt x="2" y="2"/>
                    <a:pt x="2" y="2"/>
                    <a:pt x="2" y="2"/>
                  </a:cubicBezTo>
                  <a:close/>
                </a:path>
              </a:pathLst>
            </a:custGeom>
            <a:solidFill>
              <a:srgbClr val="38B98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 name="Freeform 80907">
              <a:extLst>
                <a:ext uri="{FF2B5EF4-FFF2-40B4-BE49-F238E27FC236}">
                  <a16:creationId xmlns:a16="http://schemas.microsoft.com/office/drawing/2014/main" id="{D71C99BD-522B-AE57-0B82-D8A2C16BC075}"/>
                </a:ext>
              </a:extLst>
            </p:cNvPr>
            <p:cNvSpPr>
              <a:spLocks/>
            </p:cNvSpPr>
            <p:nvPr/>
          </p:nvSpPr>
          <p:spPr bwMode="auto">
            <a:xfrm>
              <a:off x="6456632" y="6065525"/>
              <a:ext cx="75908" cy="50605"/>
            </a:xfrm>
            <a:custGeom>
              <a:avLst/>
              <a:gdLst>
                <a:gd name="T0" fmla="*/ 2 w 2"/>
                <a:gd name="T1" fmla="*/ 0 h 1"/>
                <a:gd name="T2" fmla="*/ 2 w 2"/>
                <a:gd name="T3" fmla="*/ 0 h 1"/>
                <a:gd name="T4" fmla="*/ 1 w 2"/>
                <a:gd name="T5" fmla="*/ 0 h 1"/>
                <a:gd name="T6" fmla="*/ 1 w 2"/>
                <a:gd name="T7" fmla="*/ 0 h 1"/>
                <a:gd name="T8" fmla="*/ 1 w 2"/>
                <a:gd name="T9" fmla="*/ 0 h 1"/>
                <a:gd name="T10" fmla="*/ 1 w 2"/>
                <a:gd name="T11" fmla="*/ 0 h 1"/>
                <a:gd name="T12" fmla="*/ 1 w 2"/>
                <a:gd name="T13" fmla="*/ 1 h 1"/>
                <a:gd name="T14" fmla="*/ 2 w 2"/>
                <a:gd name="T15" fmla="*/ 1 h 1"/>
                <a:gd name="T16" fmla="*/ 2 w 2"/>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1">
                  <a:moveTo>
                    <a:pt x="2" y="0"/>
                  </a:moveTo>
                  <a:cubicBezTo>
                    <a:pt x="2" y="0"/>
                    <a:pt x="2" y="0"/>
                    <a:pt x="2" y="0"/>
                  </a:cubicBezTo>
                  <a:cubicBezTo>
                    <a:pt x="2" y="0"/>
                    <a:pt x="2" y="0"/>
                    <a:pt x="1" y="0"/>
                  </a:cubicBezTo>
                  <a:cubicBezTo>
                    <a:pt x="1" y="0"/>
                    <a:pt x="1" y="0"/>
                    <a:pt x="1" y="0"/>
                  </a:cubicBezTo>
                  <a:cubicBezTo>
                    <a:pt x="1" y="0"/>
                    <a:pt x="1" y="0"/>
                    <a:pt x="1" y="0"/>
                  </a:cubicBezTo>
                  <a:cubicBezTo>
                    <a:pt x="1" y="0"/>
                    <a:pt x="0" y="0"/>
                    <a:pt x="1" y="0"/>
                  </a:cubicBezTo>
                  <a:cubicBezTo>
                    <a:pt x="1" y="0"/>
                    <a:pt x="1" y="1"/>
                    <a:pt x="1" y="1"/>
                  </a:cubicBezTo>
                  <a:cubicBezTo>
                    <a:pt x="1" y="1"/>
                    <a:pt x="1" y="1"/>
                    <a:pt x="2" y="1"/>
                  </a:cubicBezTo>
                  <a:cubicBezTo>
                    <a:pt x="2" y="1"/>
                    <a:pt x="2" y="1"/>
                    <a:pt x="2" y="0"/>
                  </a:cubicBezTo>
                  <a:close/>
                </a:path>
              </a:pathLst>
            </a:custGeom>
            <a:solidFill>
              <a:srgbClr val="38B98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110" name="Group 109">
              <a:extLst>
                <a:ext uri="{FF2B5EF4-FFF2-40B4-BE49-F238E27FC236}">
                  <a16:creationId xmlns:a16="http://schemas.microsoft.com/office/drawing/2014/main" id="{2DD874EA-5F95-974E-0F99-17A3507B83E2}"/>
                </a:ext>
              </a:extLst>
            </p:cNvPr>
            <p:cNvGrpSpPr/>
            <p:nvPr/>
          </p:nvGrpSpPr>
          <p:grpSpPr>
            <a:xfrm>
              <a:off x="6192254" y="2303260"/>
              <a:ext cx="3954808" cy="4667304"/>
              <a:chOff x="1803696" y="1810576"/>
              <a:chExt cx="2482763" cy="2930057"/>
            </a:xfrm>
          </p:grpSpPr>
          <p:grpSp>
            <p:nvGrpSpPr>
              <p:cNvPr id="111" name="Group 110">
                <a:extLst>
                  <a:ext uri="{FF2B5EF4-FFF2-40B4-BE49-F238E27FC236}">
                    <a16:creationId xmlns:a16="http://schemas.microsoft.com/office/drawing/2014/main" id="{964303E9-03EF-478C-B0AF-A526FE158C56}"/>
                  </a:ext>
                </a:extLst>
              </p:cNvPr>
              <p:cNvGrpSpPr/>
              <p:nvPr/>
            </p:nvGrpSpPr>
            <p:grpSpPr>
              <a:xfrm>
                <a:off x="1803696" y="1810576"/>
                <a:ext cx="2482763" cy="2930057"/>
                <a:chOff x="142953" y="934202"/>
                <a:chExt cx="1561324" cy="1842612"/>
              </a:xfrm>
            </p:grpSpPr>
            <p:sp>
              <p:nvSpPr>
                <p:cNvPr id="113" name="Freeform 115">
                  <a:extLst>
                    <a:ext uri="{FF2B5EF4-FFF2-40B4-BE49-F238E27FC236}">
                      <a16:creationId xmlns:a16="http://schemas.microsoft.com/office/drawing/2014/main" id="{85D2EE17-79C9-59C8-FD68-B44679214CD7}"/>
                    </a:ext>
                  </a:extLst>
                </p:cNvPr>
                <p:cNvSpPr>
                  <a:spLocks/>
                </p:cNvSpPr>
                <p:nvPr/>
              </p:nvSpPr>
              <p:spPr bwMode="auto">
                <a:xfrm>
                  <a:off x="142953" y="1880972"/>
                  <a:ext cx="345543" cy="473521"/>
                </a:xfrm>
                <a:custGeom>
                  <a:avLst/>
                  <a:gdLst>
                    <a:gd name="T0" fmla="*/ 2 w 32"/>
                    <a:gd name="T1" fmla="*/ 19 h 44"/>
                    <a:gd name="T2" fmla="*/ 20 w 32"/>
                    <a:gd name="T3" fmla="*/ 40 h 44"/>
                    <a:gd name="T4" fmla="*/ 31 w 32"/>
                    <a:gd name="T5" fmla="*/ 20 h 44"/>
                    <a:gd name="T6" fmla="*/ 15 w 32"/>
                    <a:gd name="T7" fmla="*/ 2 h 44"/>
                    <a:gd name="T8" fmla="*/ 2 w 32"/>
                    <a:gd name="T9" fmla="*/ 19 h 44"/>
                  </a:gdLst>
                  <a:ahLst/>
                  <a:cxnLst>
                    <a:cxn ang="0">
                      <a:pos x="T0" y="T1"/>
                    </a:cxn>
                    <a:cxn ang="0">
                      <a:pos x="T2" y="T3"/>
                    </a:cxn>
                    <a:cxn ang="0">
                      <a:pos x="T4" y="T5"/>
                    </a:cxn>
                    <a:cxn ang="0">
                      <a:pos x="T6" y="T7"/>
                    </a:cxn>
                    <a:cxn ang="0">
                      <a:pos x="T8" y="T9"/>
                    </a:cxn>
                  </a:cxnLst>
                  <a:rect l="0" t="0" r="r" b="b"/>
                  <a:pathLst>
                    <a:path w="32" h="44">
                      <a:moveTo>
                        <a:pt x="2" y="19"/>
                      </a:moveTo>
                      <a:cubicBezTo>
                        <a:pt x="3" y="30"/>
                        <a:pt x="12" y="44"/>
                        <a:pt x="20" y="40"/>
                      </a:cubicBezTo>
                      <a:cubicBezTo>
                        <a:pt x="27" y="37"/>
                        <a:pt x="32" y="31"/>
                        <a:pt x="31" y="20"/>
                      </a:cubicBezTo>
                      <a:cubicBezTo>
                        <a:pt x="29" y="9"/>
                        <a:pt x="23" y="4"/>
                        <a:pt x="15" y="2"/>
                      </a:cubicBezTo>
                      <a:cubicBezTo>
                        <a:pt x="5" y="0"/>
                        <a:pt x="0" y="8"/>
                        <a:pt x="2" y="19"/>
                      </a:cubicBezTo>
                    </a:path>
                  </a:pathLst>
                </a:custGeom>
                <a:solidFill>
                  <a:srgbClr val="ED90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114" name="Freeform 116">
                  <a:extLst>
                    <a:ext uri="{FF2B5EF4-FFF2-40B4-BE49-F238E27FC236}">
                      <a16:creationId xmlns:a16="http://schemas.microsoft.com/office/drawing/2014/main" id="{B76B2086-38BD-510D-B36A-D0B0F5072C00}"/>
                    </a:ext>
                  </a:extLst>
                </p:cNvPr>
                <p:cNvSpPr>
                  <a:spLocks/>
                </p:cNvSpPr>
                <p:nvPr/>
              </p:nvSpPr>
              <p:spPr bwMode="auto">
                <a:xfrm>
                  <a:off x="194144" y="1880972"/>
                  <a:ext cx="140780" cy="102382"/>
                </a:xfrm>
                <a:custGeom>
                  <a:avLst/>
                  <a:gdLst>
                    <a:gd name="T0" fmla="*/ 0 w 14"/>
                    <a:gd name="T1" fmla="*/ 5 h 9"/>
                    <a:gd name="T2" fmla="*/ 14 w 14"/>
                    <a:gd name="T3" fmla="*/ 9 h 9"/>
                    <a:gd name="T4" fmla="*/ 13 w 14"/>
                    <a:gd name="T5" fmla="*/ 2 h 9"/>
                    <a:gd name="T6" fmla="*/ 7 w 14"/>
                    <a:gd name="T7" fmla="*/ 1 h 9"/>
                    <a:gd name="T8" fmla="*/ 0 w 14"/>
                    <a:gd name="T9" fmla="*/ 5 h 9"/>
                  </a:gdLst>
                  <a:ahLst/>
                  <a:cxnLst>
                    <a:cxn ang="0">
                      <a:pos x="T0" y="T1"/>
                    </a:cxn>
                    <a:cxn ang="0">
                      <a:pos x="T2" y="T3"/>
                    </a:cxn>
                    <a:cxn ang="0">
                      <a:pos x="T4" y="T5"/>
                    </a:cxn>
                    <a:cxn ang="0">
                      <a:pos x="T6" y="T7"/>
                    </a:cxn>
                    <a:cxn ang="0">
                      <a:pos x="T8" y="T9"/>
                    </a:cxn>
                  </a:cxnLst>
                  <a:rect l="0" t="0" r="r" b="b"/>
                  <a:pathLst>
                    <a:path w="14" h="9">
                      <a:moveTo>
                        <a:pt x="0" y="5"/>
                      </a:moveTo>
                      <a:cubicBezTo>
                        <a:pt x="2" y="2"/>
                        <a:pt x="12" y="1"/>
                        <a:pt x="14" y="9"/>
                      </a:cubicBezTo>
                      <a:cubicBezTo>
                        <a:pt x="13" y="2"/>
                        <a:pt x="13" y="2"/>
                        <a:pt x="13" y="2"/>
                      </a:cubicBezTo>
                      <a:cubicBezTo>
                        <a:pt x="13" y="2"/>
                        <a:pt x="10" y="0"/>
                        <a:pt x="7" y="1"/>
                      </a:cubicBezTo>
                      <a:cubicBezTo>
                        <a:pt x="2" y="2"/>
                        <a:pt x="0" y="5"/>
                        <a:pt x="0" y="5"/>
                      </a:cubicBezTo>
                      <a:close/>
                    </a:path>
                  </a:pathLst>
                </a:custGeom>
                <a:solidFill>
                  <a:srgbClr val="FCBB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115" name="Freeform 117">
                  <a:extLst>
                    <a:ext uri="{FF2B5EF4-FFF2-40B4-BE49-F238E27FC236}">
                      <a16:creationId xmlns:a16="http://schemas.microsoft.com/office/drawing/2014/main" id="{9CF51ABB-54ED-EC8E-EDF3-8217230F0E9C}"/>
                    </a:ext>
                  </a:extLst>
                </p:cNvPr>
                <p:cNvSpPr>
                  <a:spLocks/>
                </p:cNvSpPr>
                <p:nvPr/>
              </p:nvSpPr>
              <p:spPr bwMode="auto">
                <a:xfrm>
                  <a:off x="1358734" y="1880972"/>
                  <a:ext cx="345543" cy="473521"/>
                </a:xfrm>
                <a:custGeom>
                  <a:avLst/>
                  <a:gdLst>
                    <a:gd name="T0" fmla="*/ 30 w 32"/>
                    <a:gd name="T1" fmla="*/ 19 h 44"/>
                    <a:gd name="T2" fmla="*/ 12 w 32"/>
                    <a:gd name="T3" fmla="*/ 40 h 44"/>
                    <a:gd name="T4" fmla="*/ 2 w 32"/>
                    <a:gd name="T5" fmla="*/ 20 h 44"/>
                    <a:gd name="T6" fmla="*/ 18 w 32"/>
                    <a:gd name="T7" fmla="*/ 2 h 44"/>
                    <a:gd name="T8" fmla="*/ 30 w 32"/>
                    <a:gd name="T9" fmla="*/ 19 h 44"/>
                  </a:gdLst>
                  <a:ahLst/>
                  <a:cxnLst>
                    <a:cxn ang="0">
                      <a:pos x="T0" y="T1"/>
                    </a:cxn>
                    <a:cxn ang="0">
                      <a:pos x="T2" y="T3"/>
                    </a:cxn>
                    <a:cxn ang="0">
                      <a:pos x="T4" y="T5"/>
                    </a:cxn>
                    <a:cxn ang="0">
                      <a:pos x="T6" y="T7"/>
                    </a:cxn>
                    <a:cxn ang="0">
                      <a:pos x="T8" y="T9"/>
                    </a:cxn>
                  </a:cxnLst>
                  <a:rect l="0" t="0" r="r" b="b"/>
                  <a:pathLst>
                    <a:path w="32" h="44">
                      <a:moveTo>
                        <a:pt x="30" y="19"/>
                      </a:moveTo>
                      <a:cubicBezTo>
                        <a:pt x="29" y="30"/>
                        <a:pt x="20" y="44"/>
                        <a:pt x="12" y="40"/>
                      </a:cubicBezTo>
                      <a:cubicBezTo>
                        <a:pt x="6" y="37"/>
                        <a:pt x="0" y="31"/>
                        <a:pt x="2" y="20"/>
                      </a:cubicBezTo>
                      <a:cubicBezTo>
                        <a:pt x="3" y="9"/>
                        <a:pt x="9" y="4"/>
                        <a:pt x="18" y="2"/>
                      </a:cubicBezTo>
                      <a:cubicBezTo>
                        <a:pt x="27" y="0"/>
                        <a:pt x="32" y="8"/>
                        <a:pt x="30" y="19"/>
                      </a:cubicBezTo>
                    </a:path>
                  </a:pathLst>
                </a:custGeom>
                <a:solidFill>
                  <a:srgbClr val="ED90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116" name="Freeform 118">
                  <a:extLst>
                    <a:ext uri="{FF2B5EF4-FFF2-40B4-BE49-F238E27FC236}">
                      <a16:creationId xmlns:a16="http://schemas.microsoft.com/office/drawing/2014/main" id="{BFCB8B30-138A-E5E6-7E42-A0B86159A3BF}"/>
                    </a:ext>
                  </a:extLst>
                </p:cNvPr>
                <p:cNvSpPr>
                  <a:spLocks/>
                </p:cNvSpPr>
                <p:nvPr/>
              </p:nvSpPr>
              <p:spPr bwMode="auto">
                <a:xfrm>
                  <a:off x="1512307" y="1880972"/>
                  <a:ext cx="153573" cy="102382"/>
                </a:xfrm>
                <a:custGeom>
                  <a:avLst/>
                  <a:gdLst>
                    <a:gd name="T0" fmla="*/ 14 w 14"/>
                    <a:gd name="T1" fmla="*/ 5 h 9"/>
                    <a:gd name="T2" fmla="*/ 0 w 14"/>
                    <a:gd name="T3" fmla="*/ 9 h 9"/>
                    <a:gd name="T4" fmla="*/ 1 w 14"/>
                    <a:gd name="T5" fmla="*/ 2 h 9"/>
                    <a:gd name="T6" fmla="*/ 7 w 14"/>
                    <a:gd name="T7" fmla="*/ 1 h 9"/>
                    <a:gd name="T8" fmla="*/ 14 w 14"/>
                    <a:gd name="T9" fmla="*/ 5 h 9"/>
                  </a:gdLst>
                  <a:ahLst/>
                  <a:cxnLst>
                    <a:cxn ang="0">
                      <a:pos x="T0" y="T1"/>
                    </a:cxn>
                    <a:cxn ang="0">
                      <a:pos x="T2" y="T3"/>
                    </a:cxn>
                    <a:cxn ang="0">
                      <a:pos x="T4" y="T5"/>
                    </a:cxn>
                    <a:cxn ang="0">
                      <a:pos x="T6" y="T7"/>
                    </a:cxn>
                    <a:cxn ang="0">
                      <a:pos x="T8" y="T9"/>
                    </a:cxn>
                  </a:cxnLst>
                  <a:rect l="0" t="0" r="r" b="b"/>
                  <a:pathLst>
                    <a:path w="14" h="9">
                      <a:moveTo>
                        <a:pt x="14" y="5"/>
                      </a:moveTo>
                      <a:cubicBezTo>
                        <a:pt x="12" y="2"/>
                        <a:pt x="3" y="1"/>
                        <a:pt x="0" y="9"/>
                      </a:cubicBezTo>
                      <a:cubicBezTo>
                        <a:pt x="1" y="2"/>
                        <a:pt x="1" y="2"/>
                        <a:pt x="1" y="2"/>
                      </a:cubicBezTo>
                      <a:cubicBezTo>
                        <a:pt x="1" y="2"/>
                        <a:pt x="4" y="0"/>
                        <a:pt x="7" y="1"/>
                      </a:cubicBezTo>
                      <a:cubicBezTo>
                        <a:pt x="12" y="2"/>
                        <a:pt x="14" y="5"/>
                        <a:pt x="14" y="5"/>
                      </a:cubicBezTo>
                      <a:close/>
                    </a:path>
                  </a:pathLst>
                </a:custGeom>
                <a:solidFill>
                  <a:srgbClr val="FCBB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117" name="Freeform 119">
                  <a:extLst>
                    <a:ext uri="{FF2B5EF4-FFF2-40B4-BE49-F238E27FC236}">
                      <a16:creationId xmlns:a16="http://schemas.microsoft.com/office/drawing/2014/main" id="{08FAC24A-A846-72F9-D86E-680C619D3DA5}"/>
                    </a:ext>
                  </a:extLst>
                </p:cNvPr>
                <p:cNvSpPr>
                  <a:spLocks/>
                </p:cNvSpPr>
                <p:nvPr/>
              </p:nvSpPr>
              <p:spPr bwMode="auto">
                <a:xfrm>
                  <a:off x="334915" y="1113108"/>
                  <a:ext cx="1190194" cy="1241385"/>
                </a:xfrm>
                <a:custGeom>
                  <a:avLst/>
                  <a:gdLst>
                    <a:gd name="T0" fmla="*/ 56 w 111"/>
                    <a:gd name="T1" fmla="*/ 0 h 115"/>
                    <a:gd name="T2" fmla="*/ 111 w 111"/>
                    <a:gd name="T3" fmla="*/ 60 h 115"/>
                    <a:gd name="T4" fmla="*/ 56 w 111"/>
                    <a:gd name="T5" fmla="*/ 115 h 115"/>
                    <a:gd name="T6" fmla="*/ 0 w 111"/>
                    <a:gd name="T7" fmla="*/ 60 h 115"/>
                    <a:gd name="T8" fmla="*/ 56 w 111"/>
                    <a:gd name="T9" fmla="*/ 0 h 115"/>
                  </a:gdLst>
                  <a:ahLst/>
                  <a:cxnLst>
                    <a:cxn ang="0">
                      <a:pos x="T0" y="T1"/>
                    </a:cxn>
                    <a:cxn ang="0">
                      <a:pos x="T2" y="T3"/>
                    </a:cxn>
                    <a:cxn ang="0">
                      <a:pos x="T4" y="T5"/>
                    </a:cxn>
                    <a:cxn ang="0">
                      <a:pos x="T6" y="T7"/>
                    </a:cxn>
                    <a:cxn ang="0">
                      <a:pos x="T8" y="T9"/>
                    </a:cxn>
                  </a:cxnLst>
                  <a:rect l="0" t="0" r="r" b="b"/>
                  <a:pathLst>
                    <a:path w="111" h="115">
                      <a:moveTo>
                        <a:pt x="56" y="0"/>
                      </a:moveTo>
                      <a:cubicBezTo>
                        <a:pt x="86" y="0"/>
                        <a:pt x="111" y="19"/>
                        <a:pt x="111" y="60"/>
                      </a:cubicBezTo>
                      <a:cubicBezTo>
                        <a:pt x="111" y="90"/>
                        <a:pt x="86" y="115"/>
                        <a:pt x="56" y="115"/>
                      </a:cubicBezTo>
                      <a:cubicBezTo>
                        <a:pt x="25" y="115"/>
                        <a:pt x="0" y="90"/>
                        <a:pt x="0" y="60"/>
                      </a:cubicBezTo>
                      <a:cubicBezTo>
                        <a:pt x="0" y="20"/>
                        <a:pt x="25" y="0"/>
                        <a:pt x="56" y="0"/>
                      </a:cubicBezTo>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118" name="Freeform 120">
                  <a:extLst>
                    <a:ext uri="{FF2B5EF4-FFF2-40B4-BE49-F238E27FC236}">
                      <a16:creationId xmlns:a16="http://schemas.microsoft.com/office/drawing/2014/main" id="{31D86789-1359-A6BF-7031-77131B244A9C}"/>
                    </a:ext>
                  </a:extLst>
                </p:cNvPr>
                <p:cNvSpPr>
                  <a:spLocks/>
                </p:cNvSpPr>
                <p:nvPr/>
              </p:nvSpPr>
              <p:spPr bwMode="auto">
                <a:xfrm>
                  <a:off x="360511" y="1484238"/>
                  <a:ext cx="1151797" cy="1292576"/>
                </a:xfrm>
                <a:custGeom>
                  <a:avLst/>
                  <a:gdLst>
                    <a:gd name="T0" fmla="*/ 107 w 107"/>
                    <a:gd name="T1" fmla="*/ 53 h 120"/>
                    <a:gd name="T2" fmla="*/ 53 w 107"/>
                    <a:gd name="T3" fmla="*/ 120 h 120"/>
                    <a:gd name="T4" fmla="*/ 0 w 107"/>
                    <a:gd name="T5" fmla="*/ 53 h 120"/>
                    <a:gd name="T6" fmla="*/ 53 w 107"/>
                    <a:gd name="T7" fmla="*/ 0 h 120"/>
                    <a:gd name="T8" fmla="*/ 107 w 107"/>
                    <a:gd name="T9" fmla="*/ 53 h 120"/>
                  </a:gdLst>
                  <a:ahLst/>
                  <a:cxnLst>
                    <a:cxn ang="0">
                      <a:pos x="T0" y="T1"/>
                    </a:cxn>
                    <a:cxn ang="0">
                      <a:pos x="T2" y="T3"/>
                    </a:cxn>
                    <a:cxn ang="0">
                      <a:pos x="T4" y="T5"/>
                    </a:cxn>
                    <a:cxn ang="0">
                      <a:pos x="T6" y="T7"/>
                    </a:cxn>
                    <a:cxn ang="0">
                      <a:pos x="T8" y="T9"/>
                    </a:cxn>
                  </a:cxnLst>
                  <a:rect l="0" t="0" r="r" b="b"/>
                  <a:pathLst>
                    <a:path w="107" h="120">
                      <a:moveTo>
                        <a:pt x="107" y="53"/>
                      </a:moveTo>
                      <a:cubicBezTo>
                        <a:pt x="107" y="83"/>
                        <a:pt x="88" y="120"/>
                        <a:pt x="53" y="120"/>
                      </a:cubicBezTo>
                      <a:cubicBezTo>
                        <a:pt x="17" y="120"/>
                        <a:pt x="0" y="83"/>
                        <a:pt x="0" y="53"/>
                      </a:cubicBezTo>
                      <a:cubicBezTo>
                        <a:pt x="0" y="24"/>
                        <a:pt x="24" y="0"/>
                        <a:pt x="53" y="0"/>
                      </a:cubicBezTo>
                      <a:cubicBezTo>
                        <a:pt x="83" y="0"/>
                        <a:pt x="107" y="24"/>
                        <a:pt x="107" y="53"/>
                      </a:cubicBezTo>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119" name="Freeform 123">
                  <a:extLst>
                    <a:ext uri="{FF2B5EF4-FFF2-40B4-BE49-F238E27FC236}">
                      <a16:creationId xmlns:a16="http://schemas.microsoft.com/office/drawing/2014/main" id="{21C595D4-C184-61D0-D446-C4ABAB82D2B9}"/>
                    </a:ext>
                  </a:extLst>
                </p:cNvPr>
                <p:cNvSpPr>
                  <a:spLocks/>
                </p:cNvSpPr>
                <p:nvPr/>
              </p:nvSpPr>
              <p:spPr bwMode="auto">
                <a:xfrm>
                  <a:off x="514083" y="1740193"/>
                  <a:ext cx="243161" cy="89588"/>
                </a:xfrm>
                <a:custGeom>
                  <a:avLst/>
                  <a:gdLst>
                    <a:gd name="T0" fmla="*/ 15 w 23"/>
                    <a:gd name="T1" fmla="*/ 0 h 8"/>
                    <a:gd name="T2" fmla="*/ 0 w 23"/>
                    <a:gd name="T3" fmla="*/ 7 h 8"/>
                    <a:gd name="T4" fmla="*/ 0 w 23"/>
                    <a:gd name="T5" fmla="*/ 8 h 8"/>
                    <a:gd name="T6" fmla="*/ 5 w 23"/>
                    <a:gd name="T7" fmla="*/ 8 h 8"/>
                    <a:gd name="T8" fmla="*/ 15 w 23"/>
                    <a:gd name="T9" fmla="*/ 4 h 8"/>
                    <a:gd name="T10" fmla="*/ 19 w 23"/>
                    <a:gd name="T11" fmla="*/ 5 h 8"/>
                    <a:gd name="T12" fmla="*/ 20 w 23"/>
                    <a:gd name="T13" fmla="*/ 5 h 8"/>
                    <a:gd name="T14" fmla="*/ 22 w 23"/>
                    <a:gd name="T15" fmla="*/ 5 h 8"/>
                    <a:gd name="T16" fmla="*/ 22 w 23"/>
                    <a:gd name="T17" fmla="*/ 4 h 8"/>
                    <a:gd name="T18" fmla="*/ 22 w 23"/>
                    <a:gd name="T19" fmla="*/ 2 h 8"/>
                    <a:gd name="T20" fmla="*/ 22 w 23"/>
                    <a:gd name="T21" fmla="*/ 2 h 8"/>
                    <a:gd name="T22" fmla="*/ 22 w 23"/>
                    <a:gd name="T23" fmla="*/ 2 h 8"/>
                    <a:gd name="T24" fmla="*/ 22 w 23"/>
                    <a:gd name="T25" fmla="*/ 1 h 8"/>
                    <a:gd name="T26" fmla="*/ 22 w 23"/>
                    <a:gd name="T27" fmla="*/ 1 h 8"/>
                    <a:gd name="T28" fmla="*/ 22 w 23"/>
                    <a:gd name="T29" fmla="*/ 1 h 8"/>
                    <a:gd name="T30" fmla="*/ 21 w 23"/>
                    <a:gd name="T31" fmla="*/ 1 h 8"/>
                    <a:gd name="T32" fmla="*/ 15 w 23"/>
                    <a:gd name="T33"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8">
                      <a:moveTo>
                        <a:pt x="15" y="0"/>
                      </a:moveTo>
                      <a:cubicBezTo>
                        <a:pt x="8" y="0"/>
                        <a:pt x="2" y="4"/>
                        <a:pt x="0" y="7"/>
                      </a:cubicBezTo>
                      <a:cubicBezTo>
                        <a:pt x="0" y="8"/>
                        <a:pt x="0" y="8"/>
                        <a:pt x="0" y="8"/>
                      </a:cubicBezTo>
                      <a:cubicBezTo>
                        <a:pt x="1" y="8"/>
                        <a:pt x="3" y="8"/>
                        <a:pt x="5" y="8"/>
                      </a:cubicBezTo>
                      <a:cubicBezTo>
                        <a:pt x="7" y="7"/>
                        <a:pt x="10" y="4"/>
                        <a:pt x="15" y="4"/>
                      </a:cubicBezTo>
                      <a:cubicBezTo>
                        <a:pt x="16" y="4"/>
                        <a:pt x="18" y="4"/>
                        <a:pt x="19" y="5"/>
                      </a:cubicBezTo>
                      <a:cubicBezTo>
                        <a:pt x="20" y="5"/>
                        <a:pt x="20" y="5"/>
                        <a:pt x="20" y="5"/>
                      </a:cubicBezTo>
                      <a:cubicBezTo>
                        <a:pt x="21" y="5"/>
                        <a:pt x="21" y="5"/>
                        <a:pt x="22" y="5"/>
                      </a:cubicBezTo>
                      <a:cubicBezTo>
                        <a:pt x="22" y="5"/>
                        <a:pt x="22" y="4"/>
                        <a:pt x="22" y="4"/>
                      </a:cubicBezTo>
                      <a:cubicBezTo>
                        <a:pt x="23" y="3"/>
                        <a:pt x="23" y="2"/>
                        <a:pt x="22" y="2"/>
                      </a:cubicBezTo>
                      <a:cubicBezTo>
                        <a:pt x="22" y="2"/>
                        <a:pt x="22" y="2"/>
                        <a:pt x="22" y="2"/>
                      </a:cubicBezTo>
                      <a:cubicBezTo>
                        <a:pt x="22" y="2"/>
                        <a:pt x="22" y="2"/>
                        <a:pt x="22" y="2"/>
                      </a:cubicBezTo>
                      <a:cubicBezTo>
                        <a:pt x="22" y="1"/>
                        <a:pt x="22" y="1"/>
                        <a:pt x="22" y="1"/>
                      </a:cubicBezTo>
                      <a:cubicBezTo>
                        <a:pt x="22" y="1"/>
                        <a:pt x="22" y="1"/>
                        <a:pt x="22" y="1"/>
                      </a:cubicBezTo>
                      <a:cubicBezTo>
                        <a:pt x="22" y="1"/>
                        <a:pt x="22" y="1"/>
                        <a:pt x="22" y="1"/>
                      </a:cubicBezTo>
                      <a:cubicBezTo>
                        <a:pt x="21" y="1"/>
                        <a:pt x="21" y="1"/>
                        <a:pt x="21" y="1"/>
                      </a:cubicBezTo>
                      <a:cubicBezTo>
                        <a:pt x="19" y="0"/>
                        <a:pt x="17" y="0"/>
                        <a:pt x="15" y="0"/>
                      </a:cubicBezTo>
                    </a:path>
                  </a:pathLst>
                </a:custGeom>
                <a:solidFill>
                  <a:srgbClr val="D5A8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120" name="Freeform 124">
                  <a:extLst>
                    <a:ext uri="{FF2B5EF4-FFF2-40B4-BE49-F238E27FC236}">
                      <a16:creationId xmlns:a16="http://schemas.microsoft.com/office/drawing/2014/main" id="{728B8118-36A9-B7B0-BF4F-FE3E9F6D1E08}"/>
                    </a:ext>
                  </a:extLst>
                </p:cNvPr>
                <p:cNvSpPr>
                  <a:spLocks/>
                </p:cNvSpPr>
                <p:nvPr/>
              </p:nvSpPr>
              <p:spPr bwMode="auto">
                <a:xfrm>
                  <a:off x="514083" y="1689002"/>
                  <a:ext cx="243161" cy="153573"/>
                </a:xfrm>
                <a:custGeom>
                  <a:avLst/>
                  <a:gdLst>
                    <a:gd name="T0" fmla="*/ 22 w 23"/>
                    <a:gd name="T1" fmla="*/ 8 h 14"/>
                    <a:gd name="T2" fmla="*/ 20 w 23"/>
                    <a:gd name="T3" fmla="*/ 8 h 14"/>
                    <a:gd name="T4" fmla="*/ 4 w 23"/>
                    <a:gd name="T5" fmla="*/ 13 h 14"/>
                    <a:gd name="T6" fmla="*/ 1 w 23"/>
                    <a:gd name="T7" fmla="*/ 13 h 14"/>
                    <a:gd name="T8" fmla="*/ 1 w 23"/>
                    <a:gd name="T9" fmla="*/ 10 h 14"/>
                    <a:gd name="T10" fmla="*/ 22 w 23"/>
                    <a:gd name="T11" fmla="*/ 4 h 14"/>
                    <a:gd name="T12" fmla="*/ 23 w 23"/>
                    <a:gd name="T13" fmla="*/ 7 h 14"/>
                    <a:gd name="T14" fmla="*/ 22 w 23"/>
                    <a:gd name="T15" fmla="*/ 8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14">
                      <a:moveTo>
                        <a:pt x="22" y="8"/>
                      </a:moveTo>
                      <a:cubicBezTo>
                        <a:pt x="22" y="8"/>
                        <a:pt x="21" y="8"/>
                        <a:pt x="20" y="8"/>
                      </a:cubicBezTo>
                      <a:cubicBezTo>
                        <a:pt x="11" y="5"/>
                        <a:pt x="5" y="13"/>
                        <a:pt x="4" y="13"/>
                      </a:cubicBezTo>
                      <a:cubicBezTo>
                        <a:pt x="4" y="14"/>
                        <a:pt x="2" y="14"/>
                        <a:pt x="1" y="13"/>
                      </a:cubicBezTo>
                      <a:cubicBezTo>
                        <a:pt x="0" y="13"/>
                        <a:pt x="0" y="11"/>
                        <a:pt x="1" y="10"/>
                      </a:cubicBezTo>
                      <a:cubicBezTo>
                        <a:pt x="4" y="6"/>
                        <a:pt x="12" y="0"/>
                        <a:pt x="22" y="4"/>
                      </a:cubicBezTo>
                      <a:cubicBezTo>
                        <a:pt x="23" y="4"/>
                        <a:pt x="23" y="6"/>
                        <a:pt x="23" y="7"/>
                      </a:cubicBezTo>
                      <a:cubicBezTo>
                        <a:pt x="23" y="7"/>
                        <a:pt x="23" y="8"/>
                        <a:pt x="22" y="8"/>
                      </a:cubicBezTo>
                      <a:close/>
                    </a:path>
                  </a:pathLst>
                </a:custGeom>
                <a:solidFill>
                  <a:srgbClr val="6F5B56"/>
                </a:solidFill>
                <a:ln>
                  <a:noFill/>
                </a:ln>
              </p:spPr>
              <p:txBody>
                <a:bodyPr vert="horz" wrap="square" lIns="45720" tIns="22860" rIns="45720" bIns="22860" numCol="1" anchor="t" anchorCtr="0" compatLnSpc="1">
                  <a:prstTxWarp prst="textNoShape">
                    <a:avLst/>
                  </a:prstTxWarp>
                </a:bodyPr>
                <a:lstStyle/>
                <a:p>
                  <a:endParaRPr lang="en-US" sz="900"/>
                </a:p>
              </p:txBody>
            </p:sp>
            <p:sp>
              <p:nvSpPr>
                <p:cNvPr id="121" name="Freeform 125">
                  <a:extLst>
                    <a:ext uri="{FF2B5EF4-FFF2-40B4-BE49-F238E27FC236}">
                      <a16:creationId xmlns:a16="http://schemas.microsoft.com/office/drawing/2014/main" id="{09626701-C9F9-5FEE-7E4F-FA7803818F09}"/>
                    </a:ext>
                  </a:extLst>
                </p:cNvPr>
                <p:cNvSpPr>
                  <a:spLocks/>
                </p:cNvSpPr>
                <p:nvPr/>
              </p:nvSpPr>
              <p:spPr bwMode="auto">
                <a:xfrm>
                  <a:off x="514083" y="1689002"/>
                  <a:ext cx="243161" cy="140779"/>
                </a:xfrm>
                <a:custGeom>
                  <a:avLst/>
                  <a:gdLst>
                    <a:gd name="T0" fmla="*/ 1 w 23"/>
                    <a:gd name="T1" fmla="*/ 13 h 13"/>
                    <a:gd name="T2" fmla="*/ 2 w 23"/>
                    <a:gd name="T3" fmla="*/ 12 h 13"/>
                    <a:gd name="T4" fmla="*/ 23 w 23"/>
                    <a:gd name="T5" fmla="*/ 5 h 13"/>
                    <a:gd name="T6" fmla="*/ 23 w 23"/>
                    <a:gd name="T7" fmla="*/ 6 h 13"/>
                    <a:gd name="T8" fmla="*/ 22 w 23"/>
                    <a:gd name="T9" fmla="*/ 4 h 13"/>
                    <a:gd name="T10" fmla="*/ 1 w 23"/>
                    <a:gd name="T11" fmla="*/ 10 h 13"/>
                    <a:gd name="T12" fmla="*/ 1 w 23"/>
                    <a:gd name="T13" fmla="*/ 13 h 13"/>
                  </a:gdLst>
                  <a:ahLst/>
                  <a:cxnLst>
                    <a:cxn ang="0">
                      <a:pos x="T0" y="T1"/>
                    </a:cxn>
                    <a:cxn ang="0">
                      <a:pos x="T2" y="T3"/>
                    </a:cxn>
                    <a:cxn ang="0">
                      <a:pos x="T4" y="T5"/>
                    </a:cxn>
                    <a:cxn ang="0">
                      <a:pos x="T6" y="T7"/>
                    </a:cxn>
                    <a:cxn ang="0">
                      <a:pos x="T8" y="T9"/>
                    </a:cxn>
                    <a:cxn ang="0">
                      <a:pos x="T10" y="T11"/>
                    </a:cxn>
                    <a:cxn ang="0">
                      <a:pos x="T12" y="T13"/>
                    </a:cxn>
                  </a:cxnLst>
                  <a:rect l="0" t="0" r="r" b="b"/>
                  <a:pathLst>
                    <a:path w="23" h="13">
                      <a:moveTo>
                        <a:pt x="1" y="13"/>
                      </a:moveTo>
                      <a:cubicBezTo>
                        <a:pt x="1" y="13"/>
                        <a:pt x="1" y="12"/>
                        <a:pt x="2" y="12"/>
                      </a:cubicBezTo>
                      <a:cubicBezTo>
                        <a:pt x="4" y="8"/>
                        <a:pt x="13" y="1"/>
                        <a:pt x="23" y="5"/>
                      </a:cubicBezTo>
                      <a:cubicBezTo>
                        <a:pt x="23" y="5"/>
                        <a:pt x="23" y="5"/>
                        <a:pt x="23" y="6"/>
                      </a:cubicBezTo>
                      <a:cubicBezTo>
                        <a:pt x="23" y="5"/>
                        <a:pt x="22" y="4"/>
                        <a:pt x="22" y="4"/>
                      </a:cubicBezTo>
                      <a:cubicBezTo>
                        <a:pt x="12" y="0"/>
                        <a:pt x="4" y="6"/>
                        <a:pt x="1" y="10"/>
                      </a:cubicBezTo>
                      <a:cubicBezTo>
                        <a:pt x="0" y="11"/>
                        <a:pt x="0" y="13"/>
                        <a:pt x="1" y="13"/>
                      </a:cubicBezTo>
                      <a:close/>
                    </a:path>
                  </a:pathLst>
                </a:custGeom>
                <a:solidFill>
                  <a:srgbClr val="8E7771"/>
                </a:solidFill>
                <a:ln>
                  <a:noFill/>
                </a:ln>
              </p:spPr>
              <p:txBody>
                <a:bodyPr vert="horz" wrap="square" lIns="45720" tIns="22860" rIns="45720" bIns="22860" numCol="1" anchor="t" anchorCtr="0" compatLnSpc="1">
                  <a:prstTxWarp prst="textNoShape">
                    <a:avLst/>
                  </a:prstTxWarp>
                </a:bodyPr>
                <a:lstStyle/>
                <a:p>
                  <a:endParaRPr lang="en-US" sz="900"/>
                </a:p>
              </p:txBody>
            </p:sp>
            <p:sp>
              <p:nvSpPr>
                <p:cNvPr id="122" name="Freeform 126">
                  <a:extLst>
                    <a:ext uri="{FF2B5EF4-FFF2-40B4-BE49-F238E27FC236}">
                      <a16:creationId xmlns:a16="http://schemas.microsoft.com/office/drawing/2014/main" id="{1B2F9421-0228-D9A1-CB02-F2E4A1517E65}"/>
                    </a:ext>
                  </a:extLst>
                </p:cNvPr>
                <p:cNvSpPr>
                  <a:spLocks/>
                </p:cNvSpPr>
                <p:nvPr/>
              </p:nvSpPr>
              <p:spPr bwMode="auto">
                <a:xfrm>
                  <a:off x="1064390" y="1740193"/>
                  <a:ext cx="243161" cy="127977"/>
                </a:xfrm>
                <a:custGeom>
                  <a:avLst/>
                  <a:gdLst>
                    <a:gd name="T0" fmla="*/ 8 w 23"/>
                    <a:gd name="T1" fmla="*/ 0 h 11"/>
                    <a:gd name="T2" fmla="*/ 1 w 23"/>
                    <a:gd name="T3" fmla="*/ 1 h 11"/>
                    <a:gd name="T4" fmla="*/ 1 w 23"/>
                    <a:gd name="T5" fmla="*/ 1 h 11"/>
                    <a:gd name="T6" fmla="*/ 1 w 23"/>
                    <a:gd name="T7" fmla="*/ 1 h 11"/>
                    <a:gd name="T8" fmla="*/ 1 w 23"/>
                    <a:gd name="T9" fmla="*/ 1 h 11"/>
                    <a:gd name="T10" fmla="*/ 1 w 23"/>
                    <a:gd name="T11" fmla="*/ 2 h 11"/>
                    <a:gd name="T12" fmla="*/ 0 w 23"/>
                    <a:gd name="T13" fmla="*/ 2 h 11"/>
                    <a:gd name="T14" fmla="*/ 0 w 23"/>
                    <a:gd name="T15" fmla="*/ 2 h 11"/>
                    <a:gd name="T16" fmla="*/ 0 w 23"/>
                    <a:gd name="T17" fmla="*/ 4 h 11"/>
                    <a:gd name="T18" fmla="*/ 1 w 23"/>
                    <a:gd name="T19" fmla="*/ 5 h 11"/>
                    <a:gd name="T20" fmla="*/ 2 w 23"/>
                    <a:gd name="T21" fmla="*/ 5 h 11"/>
                    <a:gd name="T22" fmla="*/ 3 w 23"/>
                    <a:gd name="T23" fmla="*/ 5 h 11"/>
                    <a:gd name="T24" fmla="*/ 8 w 23"/>
                    <a:gd name="T25" fmla="*/ 4 h 11"/>
                    <a:gd name="T26" fmla="*/ 19 w 23"/>
                    <a:gd name="T27" fmla="*/ 10 h 11"/>
                    <a:gd name="T28" fmla="*/ 20 w 23"/>
                    <a:gd name="T29" fmla="*/ 11 h 11"/>
                    <a:gd name="T30" fmla="*/ 21 w 23"/>
                    <a:gd name="T31" fmla="*/ 11 h 11"/>
                    <a:gd name="T32" fmla="*/ 22 w 23"/>
                    <a:gd name="T33" fmla="*/ 10 h 11"/>
                    <a:gd name="T34" fmla="*/ 22 w 23"/>
                    <a:gd name="T35" fmla="*/ 7 h 11"/>
                    <a:gd name="T36" fmla="*/ 8 w 23"/>
                    <a:gd name="T3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3" h="11">
                      <a:moveTo>
                        <a:pt x="8" y="0"/>
                      </a:moveTo>
                      <a:cubicBezTo>
                        <a:pt x="6" y="0"/>
                        <a:pt x="4" y="0"/>
                        <a:pt x="1" y="1"/>
                      </a:cubicBezTo>
                      <a:cubicBezTo>
                        <a:pt x="1" y="1"/>
                        <a:pt x="1" y="1"/>
                        <a:pt x="1" y="1"/>
                      </a:cubicBezTo>
                      <a:cubicBezTo>
                        <a:pt x="1" y="1"/>
                        <a:pt x="1" y="1"/>
                        <a:pt x="1" y="1"/>
                      </a:cubicBezTo>
                      <a:cubicBezTo>
                        <a:pt x="1" y="1"/>
                        <a:pt x="1" y="1"/>
                        <a:pt x="1" y="1"/>
                      </a:cubicBezTo>
                      <a:cubicBezTo>
                        <a:pt x="1" y="2"/>
                        <a:pt x="1" y="2"/>
                        <a:pt x="1" y="2"/>
                      </a:cubicBezTo>
                      <a:cubicBezTo>
                        <a:pt x="0" y="2"/>
                        <a:pt x="0" y="2"/>
                        <a:pt x="0" y="2"/>
                      </a:cubicBezTo>
                      <a:cubicBezTo>
                        <a:pt x="0" y="2"/>
                        <a:pt x="0" y="2"/>
                        <a:pt x="0" y="2"/>
                      </a:cubicBezTo>
                      <a:cubicBezTo>
                        <a:pt x="0" y="3"/>
                        <a:pt x="0" y="3"/>
                        <a:pt x="0" y="4"/>
                      </a:cubicBezTo>
                      <a:cubicBezTo>
                        <a:pt x="0" y="4"/>
                        <a:pt x="1" y="5"/>
                        <a:pt x="1" y="5"/>
                      </a:cubicBezTo>
                      <a:cubicBezTo>
                        <a:pt x="1" y="5"/>
                        <a:pt x="2" y="5"/>
                        <a:pt x="2" y="5"/>
                      </a:cubicBezTo>
                      <a:cubicBezTo>
                        <a:pt x="3" y="5"/>
                        <a:pt x="3" y="5"/>
                        <a:pt x="3" y="5"/>
                      </a:cubicBezTo>
                      <a:cubicBezTo>
                        <a:pt x="5" y="4"/>
                        <a:pt x="6" y="4"/>
                        <a:pt x="8" y="4"/>
                      </a:cubicBezTo>
                      <a:cubicBezTo>
                        <a:pt x="14" y="4"/>
                        <a:pt x="19" y="10"/>
                        <a:pt x="19" y="10"/>
                      </a:cubicBezTo>
                      <a:cubicBezTo>
                        <a:pt x="19" y="10"/>
                        <a:pt x="20" y="11"/>
                        <a:pt x="20" y="11"/>
                      </a:cubicBezTo>
                      <a:cubicBezTo>
                        <a:pt x="20" y="11"/>
                        <a:pt x="21" y="11"/>
                        <a:pt x="21" y="11"/>
                      </a:cubicBezTo>
                      <a:cubicBezTo>
                        <a:pt x="21" y="11"/>
                        <a:pt x="22" y="11"/>
                        <a:pt x="22" y="10"/>
                      </a:cubicBezTo>
                      <a:cubicBezTo>
                        <a:pt x="23" y="10"/>
                        <a:pt x="23" y="8"/>
                        <a:pt x="22" y="7"/>
                      </a:cubicBezTo>
                      <a:cubicBezTo>
                        <a:pt x="20" y="4"/>
                        <a:pt x="15" y="0"/>
                        <a:pt x="8" y="0"/>
                      </a:cubicBezTo>
                    </a:path>
                  </a:pathLst>
                </a:custGeom>
                <a:solidFill>
                  <a:srgbClr val="D5A8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123" name="Freeform 127">
                  <a:extLst>
                    <a:ext uri="{FF2B5EF4-FFF2-40B4-BE49-F238E27FC236}">
                      <a16:creationId xmlns:a16="http://schemas.microsoft.com/office/drawing/2014/main" id="{E4561818-8413-3D6B-AB36-EC52009011DC}"/>
                    </a:ext>
                  </a:extLst>
                </p:cNvPr>
                <p:cNvSpPr>
                  <a:spLocks/>
                </p:cNvSpPr>
                <p:nvPr/>
              </p:nvSpPr>
              <p:spPr bwMode="auto">
                <a:xfrm>
                  <a:off x="1051588" y="1689002"/>
                  <a:ext cx="255955" cy="153573"/>
                </a:xfrm>
                <a:custGeom>
                  <a:avLst/>
                  <a:gdLst>
                    <a:gd name="T0" fmla="*/ 1 w 24"/>
                    <a:gd name="T1" fmla="*/ 8 h 14"/>
                    <a:gd name="T2" fmla="*/ 4 w 24"/>
                    <a:gd name="T3" fmla="*/ 8 h 14"/>
                    <a:gd name="T4" fmla="*/ 19 w 24"/>
                    <a:gd name="T5" fmla="*/ 13 h 14"/>
                    <a:gd name="T6" fmla="*/ 22 w 24"/>
                    <a:gd name="T7" fmla="*/ 14 h 14"/>
                    <a:gd name="T8" fmla="*/ 23 w 24"/>
                    <a:gd name="T9" fmla="*/ 10 h 14"/>
                    <a:gd name="T10" fmla="*/ 2 w 24"/>
                    <a:gd name="T11" fmla="*/ 4 h 14"/>
                    <a:gd name="T12" fmla="*/ 1 w 24"/>
                    <a:gd name="T13" fmla="*/ 7 h 14"/>
                    <a:gd name="T14" fmla="*/ 1 w 24"/>
                    <a:gd name="T15" fmla="*/ 8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 h="14">
                      <a:moveTo>
                        <a:pt x="1" y="8"/>
                      </a:moveTo>
                      <a:cubicBezTo>
                        <a:pt x="2" y="8"/>
                        <a:pt x="3" y="9"/>
                        <a:pt x="4" y="8"/>
                      </a:cubicBezTo>
                      <a:cubicBezTo>
                        <a:pt x="13" y="5"/>
                        <a:pt x="19" y="13"/>
                        <a:pt x="19" y="13"/>
                      </a:cubicBezTo>
                      <a:cubicBezTo>
                        <a:pt x="20" y="14"/>
                        <a:pt x="21" y="14"/>
                        <a:pt x="22" y="14"/>
                      </a:cubicBezTo>
                      <a:cubicBezTo>
                        <a:pt x="23" y="13"/>
                        <a:pt x="24" y="11"/>
                        <a:pt x="23" y="10"/>
                      </a:cubicBezTo>
                      <a:cubicBezTo>
                        <a:pt x="20" y="7"/>
                        <a:pt x="12" y="0"/>
                        <a:pt x="2" y="4"/>
                      </a:cubicBezTo>
                      <a:cubicBezTo>
                        <a:pt x="1" y="5"/>
                        <a:pt x="0" y="6"/>
                        <a:pt x="1" y="7"/>
                      </a:cubicBezTo>
                      <a:cubicBezTo>
                        <a:pt x="1" y="7"/>
                        <a:pt x="1" y="8"/>
                        <a:pt x="1" y="8"/>
                      </a:cubicBezTo>
                      <a:close/>
                    </a:path>
                  </a:pathLst>
                </a:custGeom>
                <a:solidFill>
                  <a:srgbClr val="6F5B56"/>
                </a:solidFill>
                <a:ln>
                  <a:noFill/>
                </a:ln>
              </p:spPr>
              <p:txBody>
                <a:bodyPr vert="horz" wrap="square" lIns="45720" tIns="22860" rIns="45720" bIns="22860" numCol="1" anchor="t" anchorCtr="0" compatLnSpc="1">
                  <a:prstTxWarp prst="textNoShape">
                    <a:avLst/>
                  </a:prstTxWarp>
                </a:bodyPr>
                <a:lstStyle/>
                <a:p>
                  <a:endParaRPr lang="en-US" sz="900"/>
                </a:p>
              </p:txBody>
            </p:sp>
            <p:sp>
              <p:nvSpPr>
                <p:cNvPr id="124" name="Freeform 128">
                  <a:extLst>
                    <a:ext uri="{FF2B5EF4-FFF2-40B4-BE49-F238E27FC236}">
                      <a16:creationId xmlns:a16="http://schemas.microsoft.com/office/drawing/2014/main" id="{59B90C52-F151-1257-4CF4-FCC24D6FC931}"/>
                    </a:ext>
                  </a:extLst>
                </p:cNvPr>
                <p:cNvSpPr>
                  <a:spLocks/>
                </p:cNvSpPr>
                <p:nvPr/>
              </p:nvSpPr>
              <p:spPr bwMode="auto">
                <a:xfrm>
                  <a:off x="1064390" y="1689002"/>
                  <a:ext cx="243161" cy="153573"/>
                </a:xfrm>
                <a:custGeom>
                  <a:avLst/>
                  <a:gdLst>
                    <a:gd name="T0" fmla="*/ 21 w 23"/>
                    <a:gd name="T1" fmla="*/ 14 h 14"/>
                    <a:gd name="T2" fmla="*/ 21 w 23"/>
                    <a:gd name="T3" fmla="*/ 12 h 14"/>
                    <a:gd name="T4" fmla="*/ 0 w 23"/>
                    <a:gd name="T5" fmla="*/ 5 h 14"/>
                    <a:gd name="T6" fmla="*/ 0 w 23"/>
                    <a:gd name="T7" fmla="*/ 6 h 14"/>
                    <a:gd name="T8" fmla="*/ 1 w 23"/>
                    <a:gd name="T9" fmla="*/ 4 h 14"/>
                    <a:gd name="T10" fmla="*/ 22 w 23"/>
                    <a:gd name="T11" fmla="*/ 10 h 14"/>
                    <a:gd name="T12" fmla="*/ 21 w 23"/>
                    <a:gd name="T13" fmla="*/ 14 h 14"/>
                  </a:gdLst>
                  <a:ahLst/>
                  <a:cxnLst>
                    <a:cxn ang="0">
                      <a:pos x="T0" y="T1"/>
                    </a:cxn>
                    <a:cxn ang="0">
                      <a:pos x="T2" y="T3"/>
                    </a:cxn>
                    <a:cxn ang="0">
                      <a:pos x="T4" y="T5"/>
                    </a:cxn>
                    <a:cxn ang="0">
                      <a:pos x="T6" y="T7"/>
                    </a:cxn>
                    <a:cxn ang="0">
                      <a:pos x="T8" y="T9"/>
                    </a:cxn>
                    <a:cxn ang="0">
                      <a:pos x="T10" y="T11"/>
                    </a:cxn>
                    <a:cxn ang="0">
                      <a:pos x="T12" y="T13"/>
                    </a:cxn>
                  </a:cxnLst>
                  <a:rect l="0" t="0" r="r" b="b"/>
                  <a:pathLst>
                    <a:path w="23" h="14">
                      <a:moveTo>
                        <a:pt x="21" y="14"/>
                      </a:moveTo>
                      <a:cubicBezTo>
                        <a:pt x="22" y="13"/>
                        <a:pt x="21" y="12"/>
                        <a:pt x="21" y="12"/>
                      </a:cubicBezTo>
                      <a:cubicBezTo>
                        <a:pt x="18" y="8"/>
                        <a:pt x="10" y="1"/>
                        <a:pt x="0" y="5"/>
                      </a:cubicBezTo>
                      <a:cubicBezTo>
                        <a:pt x="0" y="5"/>
                        <a:pt x="0" y="5"/>
                        <a:pt x="0" y="6"/>
                      </a:cubicBezTo>
                      <a:cubicBezTo>
                        <a:pt x="0" y="5"/>
                        <a:pt x="0" y="4"/>
                        <a:pt x="1" y="4"/>
                      </a:cubicBezTo>
                      <a:cubicBezTo>
                        <a:pt x="11" y="0"/>
                        <a:pt x="19" y="7"/>
                        <a:pt x="22" y="10"/>
                      </a:cubicBezTo>
                      <a:cubicBezTo>
                        <a:pt x="23" y="11"/>
                        <a:pt x="22" y="13"/>
                        <a:pt x="21" y="14"/>
                      </a:cubicBezTo>
                      <a:close/>
                    </a:path>
                  </a:pathLst>
                </a:custGeom>
                <a:solidFill>
                  <a:srgbClr val="8E7771"/>
                </a:solidFill>
                <a:ln>
                  <a:noFill/>
                </a:ln>
              </p:spPr>
              <p:txBody>
                <a:bodyPr vert="horz" wrap="square" lIns="45720" tIns="22860" rIns="45720" bIns="22860" numCol="1" anchor="t" anchorCtr="0" compatLnSpc="1">
                  <a:prstTxWarp prst="textNoShape">
                    <a:avLst/>
                  </a:prstTxWarp>
                </a:bodyPr>
                <a:lstStyle/>
                <a:p>
                  <a:endParaRPr lang="en-US" sz="900"/>
                </a:p>
              </p:txBody>
            </p:sp>
            <p:grpSp>
              <p:nvGrpSpPr>
                <p:cNvPr id="125" name="Group 124">
                  <a:extLst>
                    <a:ext uri="{FF2B5EF4-FFF2-40B4-BE49-F238E27FC236}">
                      <a16:creationId xmlns:a16="http://schemas.microsoft.com/office/drawing/2014/main" id="{5DAF82EF-8EF6-8B21-BA90-0B93A647C311}"/>
                    </a:ext>
                  </a:extLst>
                </p:cNvPr>
                <p:cNvGrpSpPr/>
                <p:nvPr/>
              </p:nvGrpSpPr>
              <p:grpSpPr>
                <a:xfrm>
                  <a:off x="656833" y="2374458"/>
                  <a:ext cx="535036" cy="227394"/>
                  <a:chOff x="4643802" y="5084415"/>
                  <a:chExt cx="511910" cy="217565"/>
                </a:xfrm>
              </p:grpSpPr>
              <p:sp>
                <p:nvSpPr>
                  <p:cNvPr id="142" name="Freeform 134">
                    <a:extLst>
                      <a:ext uri="{FF2B5EF4-FFF2-40B4-BE49-F238E27FC236}">
                        <a16:creationId xmlns:a16="http://schemas.microsoft.com/office/drawing/2014/main" id="{A5257971-EFFE-BFD1-58F9-4109519D7ED5}"/>
                      </a:ext>
                    </a:extLst>
                  </p:cNvPr>
                  <p:cNvSpPr>
                    <a:spLocks/>
                  </p:cNvSpPr>
                  <p:nvPr/>
                </p:nvSpPr>
                <p:spPr bwMode="auto">
                  <a:xfrm>
                    <a:off x="4643802" y="5084415"/>
                    <a:ext cx="511910" cy="127977"/>
                  </a:xfrm>
                  <a:custGeom>
                    <a:avLst/>
                    <a:gdLst>
                      <a:gd name="T0" fmla="*/ 6 w 47"/>
                      <a:gd name="T1" fmla="*/ 12 h 12"/>
                      <a:gd name="T2" fmla="*/ 0 w 47"/>
                      <a:gd name="T3" fmla="*/ 0 h 12"/>
                      <a:gd name="T4" fmla="*/ 24 w 47"/>
                      <a:gd name="T5" fmla="*/ 1 h 12"/>
                      <a:gd name="T6" fmla="*/ 47 w 47"/>
                      <a:gd name="T7" fmla="*/ 0 h 12"/>
                      <a:gd name="T8" fmla="*/ 41 w 47"/>
                      <a:gd name="T9" fmla="*/ 12 h 12"/>
                      <a:gd name="T10" fmla="*/ 24 w 47"/>
                      <a:gd name="T11" fmla="*/ 8 h 12"/>
                      <a:gd name="T12" fmla="*/ 6 w 47"/>
                      <a:gd name="T13" fmla="*/ 12 h 12"/>
                    </a:gdLst>
                    <a:ahLst/>
                    <a:cxnLst>
                      <a:cxn ang="0">
                        <a:pos x="T0" y="T1"/>
                      </a:cxn>
                      <a:cxn ang="0">
                        <a:pos x="T2" y="T3"/>
                      </a:cxn>
                      <a:cxn ang="0">
                        <a:pos x="T4" y="T5"/>
                      </a:cxn>
                      <a:cxn ang="0">
                        <a:pos x="T6" y="T7"/>
                      </a:cxn>
                      <a:cxn ang="0">
                        <a:pos x="T8" y="T9"/>
                      </a:cxn>
                      <a:cxn ang="0">
                        <a:pos x="T10" y="T11"/>
                      </a:cxn>
                      <a:cxn ang="0">
                        <a:pos x="T12" y="T13"/>
                      </a:cxn>
                    </a:cxnLst>
                    <a:rect l="0" t="0" r="r" b="b"/>
                    <a:pathLst>
                      <a:path w="47" h="12">
                        <a:moveTo>
                          <a:pt x="6" y="12"/>
                        </a:moveTo>
                        <a:cubicBezTo>
                          <a:pt x="3" y="9"/>
                          <a:pt x="1" y="4"/>
                          <a:pt x="0" y="0"/>
                        </a:cubicBezTo>
                        <a:cubicBezTo>
                          <a:pt x="7" y="1"/>
                          <a:pt x="15" y="1"/>
                          <a:pt x="24" y="1"/>
                        </a:cubicBezTo>
                        <a:cubicBezTo>
                          <a:pt x="32" y="1"/>
                          <a:pt x="40" y="1"/>
                          <a:pt x="47" y="0"/>
                        </a:cubicBezTo>
                        <a:cubicBezTo>
                          <a:pt x="46" y="4"/>
                          <a:pt x="44" y="9"/>
                          <a:pt x="41" y="12"/>
                        </a:cubicBezTo>
                        <a:cubicBezTo>
                          <a:pt x="37" y="9"/>
                          <a:pt x="31" y="8"/>
                          <a:pt x="24" y="8"/>
                        </a:cubicBezTo>
                        <a:cubicBezTo>
                          <a:pt x="16" y="8"/>
                          <a:pt x="10" y="9"/>
                          <a:pt x="6" y="12"/>
                        </a:cubicBezTo>
                        <a:close/>
                      </a:path>
                    </a:pathLst>
                  </a:custGeom>
                  <a:solidFill>
                    <a:srgbClr val="9A32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143" name="Freeform 135">
                    <a:extLst>
                      <a:ext uri="{FF2B5EF4-FFF2-40B4-BE49-F238E27FC236}">
                        <a16:creationId xmlns:a16="http://schemas.microsoft.com/office/drawing/2014/main" id="{92486B2E-EBA5-DBF1-82DA-181C3BD837D8}"/>
                      </a:ext>
                    </a:extLst>
                  </p:cNvPr>
                  <p:cNvSpPr>
                    <a:spLocks/>
                  </p:cNvSpPr>
                  <p:nvPr/>
                </p:nvSpPr>
                <p:spPr bwMode="auto">
                  <a:xfrm>
                    <a:off x="4720589" y="5174003"/>
                    <a:ext cx="371138" cy="127977"/>
                  </a:xfrm>
                  <a:custGeom>
                    <a:avLst/>
                    <a:gdLst>
                      <a:gd name="T0" fmla="*/ 18 w 35"/>
                      <a:gd name="T1" fmla="*/ 12 h 12"/>
                      <a:gd name="T2" fmla="*/ 0 w 35"/>
                      <a:gd name="T3" fmla="*/ 4 h 12"/>
                      <a:gd name="T4" fmla="*/ 18 w 35"/>
                      <a:gd name="T5" fmla="*/ 0 h 12"/>
                      <a:gd name="T6" fmla="*/ 35 w 35"/>
                      <a:gd name="T7" fmla="*/ 4 h 12"/>
                      <a:gd name="T8" fmla="*/ 18 w 35"/>
                      <a:gd name="T9" fmla="*/ 12 h 12"/>
                    </a:gdLst>
                    <a:ahLst/>
                    <a:cxnLst>
                      <a:cxn ang="0">
                        <a:pos x="T0" y="T1"/>
                      </a:cxn>
                      <a:cxn ang="0">
                        <a:pos x="T2" y="T3"/>
                      </a:cxn>
                      <a:cxn ang="0">
                        <a:pos x="T4" y="T5"/>
                      </a:cxn>
                      <a:cxn ang="0">
                        <a:pos x="T6" y="T7"/>
                      </a:cxn>
                      <a:cxn ang="0">
                        <a:pos x="T8" y="T9"/>
                      </a:cxn>
                    </a:cxnLst>
                    <a:rect l="0" t="0" r="r" b="b"/>
                    <a:pathLst>
                      <a:path w="35" h="12">
                        <a:moveTo>
                          <a:pt x="18" y="12"/>
                        </a:moveTo>
                        <a:cubicBezTo>
                          <a:pt x="11" y="12"/>
                          <a:pt x="4" y="9"/>
                          <a:pt x="0" y="4"/>
                        </a:cubicBezTo>
                        <a:cubicBezTo>
                          <a:pt x="4" y="1"/>
                          <a:pt x="10" y="0"/>
                          <a:pt x="18" y="0"/>
                        </a:cubicBezTo>
                        <a:cubicBezTo>
                          <a:pt x="25" y="0"/>
                          <a:pt x="31" y="1"/>
                          <a:pt x="35" y="4"/>
                        </a:cubicBezTo>
                        <a:cubicBezTo>
                          <a:pt x="31" y="9"/>
                          <a:pt x="25" y="12"/>
                          <a:pt x="18" y="12"/>
                        </a:cubicBezTo>
                        <a:close/>
                      </a:path>
                    </a:pathLst>
                  </a:custGeom>
                  <a:solidFill>
                    <a:srgbClr val="C455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grpSp>
            <p:sp>
              <p:nvSpPr>
                <p:cNvPr id="126" name="Freeform 159">
                  <a:extLst>
                    <a:ext uri="{FF2B5EF4-FFF2-40B4-BE49-F238E27FC236}">
                      <a16:creationId xmlns:a16="http://schemas.microsoft.com/office/drawing/2014/main" id="{893F13F2-9956-EF44-BDB8-555D151478D7}"/>
                    </a:ext>
                  </a:extLst>
                </p:cNvPr>
                <p:cNvSpPr>
                  <a:spLocks noEditPoints="1"/>
                </p:cNvSpPr>
                <p:nvPr/>
              </p:nvSpPr>
              <p:spPr bwMode="auto">
                <a:xfrm>
                  <a:off x="437297" y="1868170"/>
                  <a:ext cx="383932" cy="319948"/>
                </a:xfrm>
                <a:custGeom>
                  <a:avLst/>
                  <a:gdLst>
                    <a:gd name="T0" fmla="*/ 17 w 36"/>
                    <a:gd name="T1" fmla="*/ 30 h 30"/>
                    <a:gd name="T2" fmla="*/ 17 w 36"/>
                    <a:gd name="T3" fmla="*/ 30 h 30"/>
                    <a:gd name="T4" fmla="*/ 17 w 36"/>
                    <a:gd name="T5" fmla="*/ 30 h 30"/>
                    <a:gd name="T6" fmla="*/ 17 w 36"/>
                    <a:gd name="T7" fmla="*/ 30 h 30"/>
                    <a:gd name="T8" fmla="*/ 16 w 36"/>
                    <a:gd name="T9" fmla="*/ 30 h 30"/>
                    <a:gd name="T10" fmla="*/ 16 w 36"/>
                    <a:gd name="T11" fmla="*/ 30 h 30"/>
                    <a:gd name="T12" fmla="*/ 16 w 36"/>
                    <a:gd name="T13" fmla="*/ 30 h 30"/>
                    <a:gd name="T14" fmla="*/ 35 w 36"/>
                    <a:gd name="T15" fmla="*/ 15 h 30"/>
                    <a:gd name="T16" fmla="*/ 17 w 36"/>
                    <a:gd name="T17" fmla="*/ 30 h 30"/>
                    <a:gd name="T18" fmla="*/ 35 w 36"/>
                    <a:gd name="T19" fmla="*/ 15 h 30"/>
                    <a:gd name="T20" fmla="*/ 35 w 36"/>
                    <a:gd name="T21" fmla="*/ 14 h 30"/>
                    <a:gd name="T22" fmla="*/ 35 w 36"/>
                    <a:gd name="T23" fmla="*/ 15 h 30"/>
                    <a:gd name="T24" fmla="*/ 35 w 36"/>
                    <a:gd name="T25" fmla="*/ 14 h 30"/>
                    <a:gd name="T26" fmla="*/ 14 w 36"/>
                    <a:gd name="T27" fmla="*/ 0 h 30"/>
                    <a:gd name="T28" fmla="*/ 14 w 36"/>
                    <a:gd name="T29" fmla="*/ 0 h 30"/>
                    <a:gd name="T30" fmla="*/ 18 w 36"/>
                    <a:gd name="T31" fmla="*/ 1 h 30"/>
                    <a:gd name="T32" fmla="*/ 18 w 36"/>
                    <a:gd name="T33" fmla="*/ 1 h 30"/>
                    <a:gd name="T34" fmla="*/ 34 w 36"/>
                    <a:gd name="T35" fmla="*/ 6 h 30"/>
                    <a:gd name="T36" fmla="*/ 36 w 36"/>
                    <a:gd name="T37" fmla="*/ 11 h 30"/>
                    <a:gd name="T38" fmla="*/ 34 w 36"/>
                    <a:gd name="T39" fmla="*/ 6 h 30"/>
                    <a:gd name="T40" fmla="*/ 18 w 36"/>
                    <a:gd name="T41" fmla="*/ 1 h 30"/>
                    <a:gd name="T42" fmla="*/ 18 w 36"/>
                    <a:gd name="T43" fmla="*/ 1 h 30"/>
                    <a:gd name="T44" fmla="*/ 14 w 36"/>
                    <a:gd name="T45" fmla="*/ 0 h 30"/>
                    <a:gd name="T46" fmla="*/ 14 w 36"/>
                    <a:gd name="T47" fmla="*/ 0 h 30"/>
                    <a:gd name="T48" fmla="*/ 13 w 36"/>
                    <a:gd name="T49" fmla="*/ 0 h 30"/>
                    <a:gd name="T50" fmla="*/ 7 w 36"/>
                    <a:gd name="T51" fmla="*/ 1 h 30"/>
                    <a:gd name="T52" fmla="*/ 1 w 36"/>
                    <a:gd name="T53" fmla="*/ 7 h 30"/>
                    <a:gd name="T54" fmla="*/ 0 w 36"/>
                    <a:gd name="T55" fmla="*/ 13 h 30"/>
                    <a:gd name="T56" fmla="*/ 1 w 36"/>
                    <a:gd name="T57" fmla="*/ 7 h 30"/>
                    <a:gd name="T58" fmla="*/ 7 w 36"/>
                    <a:gd name="T59" fmla="*/ 1 h 30"/>
                    <a:gd name="T60" fmla="*/ 13 w 36"/>
                    <a:gd name="T61" fmla="*/ 0 h 30"/>
                    <a:gd name="T62" fmla="*/ 13 w 36"/>
                    <a:gd name="T63" fmla="*/ 0 h 30"/>
                    <a:gd name="T64" fmla="*/ 13 w 36"/>
                    <a:gd name="T65" fmla="*/ 0 h 30"/>
                    <a:gd name="T66" fmla="*/ 13 w 36"/>
                    <a:gd name="T67" fmla="*/ 0 h 30"/>
                    <a:gd name="T68" fmla="*/ 13 w 36"/>
                    <a:gd name="T69"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6" h="30">
                      <a:moveTo>
                        <a:pt x="17" y="30"/>
                      </a:moveTo>
                      <a:cubicBezTo>
                        <a:pt x="17" y="30"/>
                        <a:pt x="17" y="30"/>
                        <a:pt x="17" y="30"/>
                      </a:cubicBezTo>
                      <a:cubicBezTo>
                        <a:pt x="17" y="30"/>
                        <a:pt x="17" y="30"/>
                        <a:pt x="17" y="30"/>
                      </a:cubicBezTo>
                      <a:cubicBezTo>
                        <a:pt x="17" y="30"/>
                        <a:pt x="17" y="30"/>
                        <a:pt x="17" y="30"/>
                      </a:cubicBezTo>
                      <a:moveTo>
                        <a:pt x="16" y="30"/>
                      </a:moveTo>
                      <a:cubicBezTo>
                        <a:pt x="16" y="30"/>
                        <a:pt x="16" y="30"/>
                        <a:pt x="16" y="30"/>
                      </a:cubicBezTo>
                      <a:cubicBezTo>
                        <a:pt x="16" y="30"/>
                        <a:pt x="16" y="30"/>
                        <a:pt x="16" y="30"/>
                      </a:cubicBezTo>
                      <a:moveTo>
                        <a:pt x="35" y="15"/>
                      </a:moveTo>
                      <a:cubicBezTo>
                        <a:pt x="32" y="24"/>
                        <a:pt x="29" y="30"/>
                        <a:pt x="17" y="30"/>
                      </a:cubicBezTo>
                      <a:cubicBezTo>
                        <a:pt x="29" y="30"/>
                        <a:pt x="32" y="24"/>
                        <a:pt x="35" y="15"/>
                      </a:cubicBezTo>
                      <a:moveTo>
                        <a:pt x="35" y="14"/>
                      </a:moveTo>
                      <a:cubicBezTo>
                        <a:pt x="35" y="14"/>
                        <a:pt x="35" y="14"/>
                        <a:pt x="35" y="15"/>
                      </a:cubicBezTo>
                      <a:cubicBezTo>
                        <a:pt x="35" y="14"/>
                        <a:pt x="35" y="14"/>
                        <a:pt x="35" y="14"/>
                      </a:cubicBezTo>
                      <a:moveTo>
                        <a:pt x="14" y="0"/>
                      </a:moveTo>
                      <a:cubicBezTo>
                        <a:pt x="14" y="0"/>
                        <a:pt x="14" y="0"/>
                        <a:pt x="14" y="0"/>
                      </a:cubicBezTo>
                      <a:cubicBezTo>
                        <a:pt x="15" y="1"/>
                        <a:pt x="17" y="1"/>
                        <a:pt x="18" y="1"/>
                      </a:cubicBezTo>
                      <a:cubicBezTo>
                        <a:pt x="18" y="1"/>
                        <a:pt x="18" y="1"/>
                        <a:pt x="18" y="1"/>
                      </a:cubicBezTo>
                      <a:cubicBezTo>
                        <a:pt x="24" y="1"/>
                        <a:pt x="31" y="2"/>
                        <a:pt x="34" y="6"/>
                      </a:cubicBezTo>
                      <a:cubicBezTo>
                        <a:pt x="35" y="8"/>
                        <a:pt x="36" y="9"/>
                        <a:pt x="36" y="11"/>
                      </a:cubicBezTo>
                      <a:cubicBezTo>
                        <a:pt x="36" y="9"/>
                        <a:pt x="35" y="8"/>
                        <a:pt x="34" y="6"/>
                      </a:cubicBezTo>
                      <a:cubicBezTo>
                        <a:pt x="31" y="2"/>
                        <a:pt x="24" y="1"/>
                        <a:pt x="18" y="1"/>
                      </a:cubicBezTo>
                      <a:cubicBezTo>
                        <a:pt x="18" y="1"/>
                        <a:pt x="18" y="1"/>
                        <a:pt x="18" y="1"/>
                      </a:cubicBezTo>
                      <a:cubicBezTo>
                        <a:pt x="17" y="1"/>
                        <a:pt x="15" y="1"/>
                        <a:pt x="14" y="0"/>
                      </a:cubicBezTo>
                      <a:cubicBezTo>
                        <a:pt x="14" y="0"/>
                        <a:pt x="14" y="0"/>
                        <a:pt x="14" y="0"/>
                      </a:cubicBezTo>
                      <a:moveTo>
                        <a:pt x="13" y="0"/>
                      </a:moveTo>
                      <a:cubicBezTo>
                        <a:pt x="10" y="0"/>
                        <a:pt x="8" y="1"/>
                        <a:pt x="7" y="1"/>
                      </a:cubicBezTo>
                      <a:cubicBezTo>
                        <a:pt x="3" y="2"/>
                        <a:pt x="2" y="5"/>
                        <a:pt x="1" y="7"/>
                      </a:cubicBezTo>
                      <a:cubicBezTo>
                        <a:pt x="1" y="9"/>
                        <a:pt x="0" y="11"/>
                        <a:pt x="0" y="13"/>
                      </a:cubicBezTo>
                      <a:cubicBezTo>
                        <a:pt x="0" y="11"/>
                        <a:pt x="1" y="9"/>
                        <a:pt x="1" y="7"/>
                      </a:cubicBezTo>
                      <a:cubicBezTo>
                        <a:pt x="2" y="5"/>
                        <a:pt x="3" y="2"/>
                        <a:pt x="7" y="1"/>
                      </a:cubicBezTo>
                      <a:cubicBezTo>
                        <a:pt x="8" y="1"/>
                        <a:pt x="10" y="0"/>
                        <a:pt x="13" y="0"/>
                      </a:cubicBezTo>
                      <a:moveTo>
                        <a:pt x="13" y="0"/>
                      </a:moveTo>
                      <a:cubicBezTo>
                        <a:pt x="13" y="0"/>
                        <a:pt x="13" y="0"/>
                        <a:pt x="13" y="0"/>
                      </a:cubicBezTo>
                      <a:cubicBezTo>
                        <a:pt x="13" y="0"/>
                        <a:pt x="13" y="0"/>
                        <a:pt x="13" y="0"/>
                      </a:cubicBezTo>
                      <a:cubicBezTo>
                        <a:pt x="13" y="0"/>
                        <a:pt x="13" y="0"/>
                        <a:pt x="13" y="0"/>
                      </a:cubicBezTo>
                    </a:path>
                  </a:pathLst>
                </a:custGeom>
                <a:solidFill>
                  <a:srgbClr val="4B4A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127" name="Freeform 31687">
                  <a:extLst>
                    <a:ext uri="{FF2B5EF4-FFF2-40B4-BE49-F238E27FC236}">
                      <a16:creationId xmlns:a16="http://schemas.microsoft.com/office/drawing/2014/main" id="{30AF64E4-EAF0-10E2-2EBF-663421D20C79}"/>
                    </a:ext>
                  </a:extLst>
                </p:cNvPr>
                <p:cNvSpPr>
                  <a:spLocks/>
                </p:cNvSpPr>
                <p:nvPr/>
              </p:nvSpPr>
              <p:spPr bwMode="auto">
                <a:xfrm>
                  <a:off x="512390" y="2216472"/>
                  <a:ext cx="168068" cy="75131"/>
                </a:xfrm>
                <a:custGeom>
                  <a:avLst/>
                  <a:gdLst>
                    <a:gd name="T0" fmla="*/ 11 w 11"/>
                    <a:gd name="T1" fmla="*/ 3 h 7"/>
                    <a:gd name="T2" fmla="*/ 6 w 11"/>
                    <a:gd name="T3" fmla="*/ 7 h 7"/>
                    <a:gd name="T4" fmla="*/ 0 w 11"/>
                    <a:gd name="T5" fmla="*/ 4 h 7"/>
                    <a:gd name="T6" fmla="*/ 5 w 11"/>
                    <a:gd name="T7" fmla="*/ 0 h 7"/>
                    <a:gd name="T8" fmla="*/ 11 w 11"/>
                    <a:gd name="T9" fmla="*/ 3 h 7"/>
                  </a:gdLst>
                  <a:ahLst/>
                  <a:cxnLst>
                    <a:cxn ang="0">
                      <a:pos x="T0" y="T1"/>
                    </a:cxn>
                    <a:cxn ang="0">
                      <a:pos x="T2" y="T3"/>
                    </a:cxn>
                    <a:cxn ang="0">
                      <a:pos x="T4" y="T5"/>
                    </a:cxn>
                    <a:cxn ang="0">
                      <a:pos x="T6" y="T7"/>
                    </a:cxn>
                    <a:cxn ang="0">
                      <a:pos x="T8" y="T9"/>
                    </a:cxn>
                  </a:cxnLst>
                  <a:rect l="0" t="0" r="r" b="b"/>
                  <a:pathLst>
                    <a:path w="11" h="7">
                      <a:moveTo>
                        <a:pt x="11" y="3"/>
                      </a:moveTo>
                      <a:cubicBezTo>
                        <a:pt x="11" y="5"/>
                        <a:pt x="8" y="6"/>
                        <a:pt x="6" y="7"/>
                      </a:cubicBezTo>
                      <a:cubicBezTo>
                        <a:pt x="3" y="7"/>
                        <a:pt x="0" y="6"/>
                        <a:pt x="0" y="4"/>
                      </a:cubicBezTo>
                      <a:cubicBezTo>
                        <a:pt x="0" y="2"/>
                        <a:pt x="2" y="0"/>
                        <a:pt x="5" y="0"/>
                      </a:cubicBezTo>
                      <a:cubicBezTo>
                        <a:pt x="8" y="0"/>
                        <a:pt x="11" y="1"/>
                        <a:pt x="11" y="3"/>
                      </a:cubicBezTo>
                      <a:close/>
                    </a:path>
                  </a:pathLst>
                </a:custGeom>
                <a:solidFill>
                  <a:srgbClr val="FF9D78"/>
                </a:solidFill>
                <a:ln>
                  <a:noFill/>
                </a:ln>
              </p:spPr>
              <p:txBody>
                <a:bodyPr vert="horz" wrap="square" lIns="45720" tIns="22860" rIns="45720" bIns="22860" numCol="1" anchor="t" anchorCtr="0" compatLnSpc="1">
                  <a:prstTxWarp prst="textNoShape">
                    <a:avLst/>
                  </a:prstTxWarp>
                </a:bodyPr>
                <a:lstStyle/>
                <a:p>
                  <a:endParaRPr lang="en-US" sz="900"/>
                </a:p>
              </p:txBody>
            </p:sp>
            <p:grpSp>
              <p:nvGrpSpPr>
                <p:cNvPr id="128" name="Group 127">
                  <a:extLst>
                    <a:ext uri="{FF2B5EF4-FFF2-40B4-BE49-F238E27FC236}">
                      <a16:creationId xmlns:a16="http://schemas.microsoft.com/office/drawing/2014/main" id="{327D752E-A33A-6A5B-F409-672AA9257816}"/>
                    </a:ext>
                  </a:extLst>
                </p:cNvPr>
                <p:cNvGrpSpPr/>
                <p:nvPr/>
              </p:nvGrpSpPr>
              <p:grpSpPr>
                <a:xfrm>
                  <a:off x="1056893" y="1833312"/>
                  <a:ext cx="194939" cy="292410"/>
                  <a:chOff x="766791" y="7239466"/>
                  <a:chExt cx="549950" cy="824928"/>
                </a:xfrm>
              </p:grpSpPr>
              <p:sp>
                <p:nvSpPr>
                  <p:cNvPr id="138" name="Freeform 31692">
                    <a:extLst>
                      <a:ext uri="{FF2B5EF4-FFF2-40B4-BE49-F238E27FC236}">
                        <a16:creationId xmlns:a16="http://schemas.microsoft.com/office/drawing/2014/main" id="{9A207D57-059A-65F1-F80E-73B6F1E837E3}"/>
                      </a:ext>
                    </a:extLst>
                  </p:cNvPr>
                  <p:cNvSpPr>
                    <a:spLocks/>
                  </p:cNvSpPr>
                  <p:nvPr/>
                </p:nvSpPr>
                <p:spPr bwMode="auto">
                  <a:xfrm>
                    <a:off x="766791" y="7239466"/>
                    <a:ext cx="549950" cy="797437"/>
                  </a:xfrm>
                  <a:custGeom>
                    <a:avLst/>
                    <a:gdLst>
                      <a:gd name="T0" fmla="*/ 1 w 18"/>
                      <a:gd name="T1" fmla="*/ 12 h 25"/>
                      <a:gd name="T2" fmla="*/ 13 w 18"/>
                      <a:gd name="T3" fmla="*/ 2 h 25"/>
                      <a:gd name="T4" fmla="*/ 16 w 18"/>
                      <a:gd name="T5" fmla="*/ 17 h 25"/>
                      <a:gd name="T6" fmla="*/ 6 w 18"/>
                      <a:gd name="T7" fmla="*/ 23 h 25"/>
                      <a:gd name="T8" fmla="*/ 1 w 18"/>
                      <a:gd name="T9" fmla="*/ 12 h 25"/>
                    </a:gdLst>
                    <a:ahLst/>
                    <a:cxnLst>
                      <a:cxn ang="0">
                        <a:pos x="T0" y="T1"/>
                      </a:cxn>
                      <a:cxn ang="0">
                        <a:pos x="T2" y="T3"/>
                      </a:cxn>
                      <a:cxn ang="0">
                        <a:pos x="T4" y="T5"/>
                      </a:cxn>
                      <a:cxn ang="0">
                        <a:pos x="T6" y="T7"/>
                      </a:cxn>
                      <a:cxn ang="0">
                        <a:pos x="T8" y="T9"/>
                      </a:cxn>
                    </a:cxnLst>
                    <a:rect l="0" t="0" r="r" b="b"/>
                    <a:pathLst>
                      <a:path w="18" h="25">
                        <a:moveTo>
                          <a:pt x="1" y="12"/>
                        </a:moveTo>
                        <a:cubicBezTo>
                          <a:pt x="3" y="4"/>
                          <a:pt x="8" y="0"/>
                          <a:pt x="13" y="2"/>
                        </a:cubicBezTo>
                        <a:cubicBezTo>
                          <a:pt x="17" y="3"/>
                          <a:pt x="18" y="10"/>
                          <a:pt x="16" y="17"/>
                        </a:cubicBezTo>
                        <a:cubicBezTo>
                          <a:pt x="14" y="25"/>
                          <a:pt x="11" y="25"/>
                          <a:pt x="6" y="23"/>
                        </a:cubicBezTo>
                        <a:cubicBezTo>
                          <a:pt x="2" y="21"/>
                          <a:pt x="0" y="19"/>
                          <a:pt x="1" y="12"/>
                        </a:cubicBezTo>
                        <a:close/>
                      </a:path>
                    </a:pathLst>
                  </a:custGeom>
                  <a:solidFill>
                    <a:srgbClr val="B96C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139" name="Freeform 31693">
                    <a:extLst>
                      <a:ext uri="{FF2B5EF4-FFF2-40B4-BE49-F238E27FC236}">
                        <a16:creationId xmlns:a16="http://schemas.microsoft.com/office/drawing/2014/main" id="{14A8D61D-602C-A206-C0A2-7F7EA68D7873}"/>
                      </a:ext>
                    </a:extLst>
                  </p:cNvPr>
                  <p:cNvSpPr>
                    <a:spLocks/>
                  </p:cNvSpPr>
                  <p:nvPr/>
                </p:nvSpPr>
                <p:spPr bwMode="auto">
                  <a:xfrm>
                    <a:off x="766791" y="7294463"/>
                    <a:ext cx="549950" cy="769931"/>
                  </a:xfrm>
                  <a:custGeom>
                    <a:avLst/>
                    <a:gdLst>
                      <a:gd name="T0" fmla="*/ 1 w 18"/>
                      <a:gd name="T1" fmla="*/ 12 h 25"/>
                      <a:gd name="T2" fmla="*/ 13 w 18"/>
                      <a:gd name="T3" fmla="*/ 2 h 25"/>
                      <a:gd name="T4" fmla="*/ 16 w 18"/>
                      <a:gd name="T5" fmla="*/ 18 h 25"/>
                      <a:gd name="T6" fmla="*/ 7 w 18"/>
                      <a:gd name="T7" fmla="*/ 23 h 25"/>
                      <a:gd name="T8" fmla="*/ 1 w 18"/>
                      <a:gd name="T9" fmla="*/ 12 h 25"/>
                    </a:gdLst>
                    <a:ahLst/>
                    <a:cxnLst>
                      <a:cxn ang="0">
                        <a:pos x="T0" y="T1"/>
                      </a:cxn>
                      <a:cxn ang="0">
                        <a:pos x="T2" y="T3"/>
                      </a:cxn>
                      <a:cxn ang="0">
                        <a:pos x="T4" y="T5"/>
                      </a:cxn>
                      <a:cxn ang="0">
                        <a:pos x="T6" y="T7"/>
                      </a:cxn>
                      <a:cxn ang="0">
                        <a:pos x="T8" y="T9"/>
                      </a:cxn>
                    </a:cxnLst>
                    <a:rect l="0" t="0" r="r" b="b"/>
                    <a:pathLst>
                      <a:path w="18" h="25">
                        <a:moveTo>
                          <a:pt x="1" y="12"/>
                        </a:moveTo>
                        <a:cubicBezTo>
                          <a:pt x="3" y="5"/>
                          <a:pt x="8" y="0"/>
                          <a:pt x="13" y="2"/>
                        </a:cubicBezTo>
                        <a:cubicBezTo>
                          <a:pt x="17" y="4"/>
                          <a:pt x="18" y="11"/>
                          <a:pt x="16" y="18"/>
                        </a:cubicBezTo>
                        <a:cubicBezTo>
                          <a:pt x="15" y="25"/>
                          <a:pt x="11" y="25"/>
                          <a:pt x="7" y="23"/>
                        </a:cubicBezTo>
                        <a:cubicBezTo>
                          <a:pt x="2" y="22"/>
                          <a:pt x="0" y="20"/>
                          <a:pt x="1" y="12"/>
                        </a:cubicBezTo>
                        <a:close/>
                      </a:path>
                    </a:pathLst>
                  </a:custGeom>
                  <a:solidFill>
                    <a:srgbClr val="FFF8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140" name="Freeform 31697">
                    <a:extLst>
                      <a:ext uri="{FF2B5EF4-FFF2-40B4-BE49-F238E27FC236}">
                        <a16:creationId xmlns:a16="http://schemas.microsoft.com/office/drawing/2014/main" id="{013162E5-FAFA-A1C8-5FC4-B59C36B82890}"/>
                      </a:ext>
                    </a:extLst>
                  </p:cNvPr>
                  <p:cNvSpPr>
                    <a:spLocks/>
                  </p:cNvSpPr>
                  <p:nvPr/>
                </p:nvSpPr>
                <p:spPr bwMode="auto">
                  <a:xfrm>
                    <a:off x="849274" y="7541949"/>
                    <a:ext cx="357477" cy="439961"/>
                  </a:xfrm>
                  <a:custGeom>
                    <a:avLst/>
                    <a:gdLst>
                      <a:gd name="T0" fmla="*/ 0 w 11"/>
                      <a:gd name="T1" fmla="*/ 7 h 15"/>
                      <a:gd name="T2" fmla="*/ 6 w 11"/>
                      <a:gd name="T3" fmla="*/ 1 h 15"/>
                      <a:gd name="T4" fmla="*/ 11 w 11"/>
                      <a:gd name="T5" fmla="*/ 8 h 15"/>
                      <a:gd name="T6" fmla="*/ 5 w 11"/>
                      <a:gd name="T7" fmla="*/ 14 h 15"/>
                      <a:gd name="T8" fmla="*/ 0 w 11"/>
                      <a:gd name="T9" fmla="*/ 7 h 15"/>
                    </a:gdLst>
                    <a:ahLst/>
                    <a:cxnLst>
                      <a:cxn ang="0">
                        <a:pos x="T0" y="T1"/>
                      </a:cxn>
                      <a:cxn ang="0">
                        <a:pos x="T2" y="T3"/>
                      </a:cxn>
                      <a:cxn ang="0">
                        <a:pos x="T4" y="T5"/>
                      </a:cxn>
                      <a:cxn ang="0">
                        <a:pos x="T6" y="T7"/>
                      </a:cxn>
                      <a:cxn ang="0">
                        <a:pos x="T8" y="T9"/>
                      </a:cxn>
                    </a:cxnLst>
                    <a:rect l="0" t="0" r="r" b="b"/>
                    <a:pathLst>
                      <a:path w="11" h="15">
                        <a:moveTo>
                          <a:pt x="0" y="7"/>
                        </a:moveTo>
                        <a:cubicBezTo>
                          <a:pt x="0" y="3"/>
                          <a:pt x="3" y="0"/>
                          <a:pt x="6" y="1"/>
                        </a:cubicBezTo>
                        <a:cubicBezTo>
                          <a:pt x="9" y="1"/>
                          <a:pt x="11" y="4"/>
                          <a:pt x="11" y="8"/>
                        </a:cubicBezTo>
                        <a:cubicBezTo>
                          <a:pt x="10" y="12"/>
                          <a:pt x="8" y="15"/>
                          <a:pt x="5" y="14"/>
                        </a:cubicBezTo>
                        <a:cubicBezTo>
                          <a:pt x="2" y="14"/>
                          <a:pt x="0" y="11"/>
                          <a:pt x="0" y="7"/>
                        </a:cubicBezTo>
                        <a:close/>
                      </a:path>
                    </a:pathLst>
                  </a:custGeom>
                  <a:solidFill>
                    <a:srgbClr val="83AD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141" name="Freeform 31698">
                    <a:extLst>
                      <a:ext uri="{FF2B5EF4-FFF2-40B4-BE49-F238E27FC236}">
                        <a16:creationId xmlns:a16="http://schemas.microsoft.com/office/drawing/2014/main" id="{CCC92E6A-0E12-52F2-D18C-8CBA185D1D14}"/>
                      </a:ext>
                    </a:extLst>
                  </p:cNvPr>
                  <p:cNvSpPr>
                    <a:spLocks/>
                  </p:cNvSpPr>
                  <p:nvPr/>
                </p:nvSpPr>
                <p:spPr bwMode="auto">
                  <a:xfrm>
                    <a:off x="959265" y="7596943"/>
                    <a:ext cx="109990" cy="109989"/>
                  </a:xfrm>
                  <a:custGeom>
                    <a:avLst/>
                    <a:gdLst>
                      <a:gd name="T0" fmla="*/ 0 w 4"/>
                      <a:gd name="T1" fmla="*/ 2 h 4"/>
                      <a:gd name="T2" fmla="*/ 2 w 4"/>
                      <a:gd name="T3" fmla="*/ 0 h 4"/>
                      <a:gd name="T4" fmla="*/ 4 w 4"/>
                      <a:gd name="T5" fmla="*/ 2 h 4"/>
                      <a:gd name="T6" fmla="*/ 2 w 4"/>
                      <a:gd name="T7" fmla="*/ 4 h 4"/>
                      <a:gd name="T8" fmla="*/ 0 w 4"/>
                      <a:gd name="T9" fmla="*/ 2 h 4"/>
                    </a:gdLst>
                    <a:ahLst/>
                    <a:cxnLst>
                      <a:cxn ang="0">
                        <a:pos x="T0" y="T1"/>
                      </a:cxn>
                      <a:cxn ang="0">
                        <a:pos x="T2" y="T3"/>
                      </a:cxn>
                      <a:cxn ang="0">
                        <a:pos x="T4" y="T5"/>
                      </a:cxn>
                      <a:cxn ang="0">
                        <a:pos x="T6" y="T7"/>
                      </a:cxn>
                      <a:cxn ang="0">
                        <a:pos x="T8" y="T9"/>
                      </a:cxn>
                    </a:cxnLst>
                    <a:rect l="0" t="0" r="r" b="b"/>
                    <a:pathLst>
                      <a:path w="4" h="4">
                        <a:moveTo>
                          <a:pt x="0" y="2"/>
                        </a:moveTo>
                        <a:cubicBezTo>
                          <a:pt x="0" y="1"/>
                          <a:pt x="1" y="0"/>
                          <a:pt x="2" y="0"/>
                        </a:cubicBezTo>
                        <a:cubicBezTo>
                          <a:pt x="3" y="0"/>
                          <a:pt x="4" y="1"/>
                          <a:pt x="4" y="2"/>
                        </a:cubicBezTo>
                        <a:cubicBezTo>
                          <a:pt x="4" y="4"/>
                          <a:pt x="3" y="4"/>
                          <a:pt x="2" y="4"/>
                        </a:cubicBezTo>
                        <a:cubicBezTo>
                          <a:pt x="1" y="4"/>
                          <a:pt x="0" y="3"/>
                          <a:pt x="0" y="2"/>
                        </a:cubicBezTo>
                        <a:close/>
                      </a:path>
                    </a:pathLst>
                  </a:custGeom>
                  <a:solidFill>
                    <a:srgbClr val="AFD1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grpSp>
            <p:grpSp>
              <p:nvGrpSpPr>
                <p:cNvPr id="129" name="Group 128">
                  <a:extLst>
                    <a:ext uri="{FF2B5EF4-FFF2-40B4-BE49-F238E27FC236}">
                      <a16:creationId xmlns:a16="http://schemas.microsoft.com/office/drawing/2014/main" id="{576E406D-0D19-6166-D30A-E94DDD6F5E94}"/>
                    </a:ext>
                  </a:extLst>
                </p:cNvPr>
                <p:cNvGrpSpPr/>
                <p:nvPr/>
              </p:nvGrpSpPr>
              <p:grpSpPr>
                <a:xfrm>
                  <a:off x="559092" y="1829781"/>
                  <a:ext cx="221682" cy="282665"/>
                  <a:chOff x="-360617" y="7129477"/>
                  <a:chExt cx="659942" cy="797437"/>
                </a:xfrm>
              </p:grpSpPr>
              <p:sp>
                <p:nvSpPr>
                  <p:cNvPr id="134" name="Freeform 31690">
                    <a:extLst>
                      <a:ext uri="{FF2B5EF4-FFF2-40B4-BE49-F238E27FC236}">
                        <a16:creationId xmlns:a16="http://schemas.microsoft.com/office/drawing/2014/main" id="{CDBAFA1A-3780-4913-A4AC-AE59D2D62906}"/>
                      </a:ext>
                    </a:extLst>
                  </p:cNvPr>
                  <p:cNvSpPr>
                    <a:spLocks/>
                  </p:cNvSpPr>
                  <p:nvPr/>
                </p:nvSpPr>
                <p:spPr bwMode="auto">
                  <a:xfrm>
                    <a:off x="-360617" y="7129477"/>
                    <a:ext cx="632453" cy="769931"/>
                  </a:xfrm>
                  <a:custGeom>
                    <a:avLst/>
                    <a:gdLst>
                      <a:gd name="T0" fmla="*/ 2 w 20"/>
                      <a:gd name="T1" fmla="*/ 17 h 25"/>
                      <a:gd name="T2" fmla="*/ 9 w 20"/>
                      <a:gd name="T3" fmla="*/ 2 h 25"/>
                      <a:gd name="T4" fmla="*/ 19 w 20"/>
                      <a:gd name="T5" fmla="*/ 13 h 25"/>
                      <a:gd name="T6" fmla="*/ 11 w 20"/>
                      <a:gd name="T7" fmla="*/ 24 h 25"/>
                      <a:gd name="T8" fmla="*/ 2 w 20"/>
                      <a:gd name="T9" fmla="*/ 17 h 25"/>
                    </a:gdLst>
                    <a:ahLst/>
                    <a:cxnLst>
                      <a:cxn ang="0">
                        <a:pos x="T0" y="T1"/>
                      </a:cxn>
                      <a:cxn ang="0">
                        <a:pos x="T2" y="T3"/>
                      </a:cxn>
                      <a:cxn ang="0">
                        <a:pos x="T4" y="T5"/>
                      </a:cxn>
                      <a:cxn ang="0">
                        <a:pos x="T6" y="T7"/>
                      </a:cxn>
                      <a:cxn ang="0">
                        <a:pos x="T8" y="T9"/>
                      </a:cxn>
                    </a:cxnLst>
                    <a:rect l="0" t="0" r="r" b="b"/>
                    <a:pathLst>
                      <a:path w="20" h="25">
                        <a:moveTo>
                          <a:pt x="2" y="17"/>
                        </a:moveTo>
                        <a:cubicBezTo>
                          <a:pt x="0" y="10"/>
                          <a:pt x="4" y="3"/>
                          <a:pt x="9" y="2"/>
                        </a:cubicBezTo>
                        <a:cubicBezTo>
                          <a:pt x="14" y="0"/>
                          <a:pt x="18" y="6"/>
                          <a:pt x="19" y="13"/>
                        </a:cubicBezTo>
                        <a:cubicBezTo>
                          <a:pt x="20" y="20"/>
                          <a:pt x="17" y="22"/>
                          <a:pt x="11" y="24"/>
                        </a:cubicBezTo>
                        <a:cubicBezTo>
                          <a:pt x="6" y="25"/>
                          <a:pt x="3" y="25"/>
                          <a:pt x="2" y="17"/>
                        </a:cubicBezTo>
                        <a:close/>
                      </a:path>
                    </a:pathLst>
                  </a:custGeom>
                  <a:solidFill>
                    <a:srgbClr val="B96C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135" name="Freeform 31691">
                    <a:extLst>
                      <a:ext uri="{FF2B5EF4-FFF2-40B4-BE49-F238E27FC236}">
                        <a16:creationId xmlns:a16="http://schemas.microsoft.com/office/drawing/2014/main" id="{506901C3-7973-BF91-5AE1-734B69B9D15E}"/>
                      </a:ext>
                    </a:extLst>
                  </p:cNvPr>
                  <p:cNvSpPr>
                    <a:spLocks/>
                  </p:cNvSpPr>
                  <p:nvPr/>
                </p:nvSpPr>
                <p:spPr bwMode="auto">
                  <a:xfrm>
                    <a:off x="-305621" y="7156983"/>
                    <a:ext cx="604946" cy="769931"/>
                  </a:xfrm>
                  <a:custGeom>
                    <a:avLst/>
                    <a:gdLst>
                      <a:gd name="T0" fmla="*/ 1 w 20"/>
                      <a:gd name="T1" fmla="*/ 17 h 25"/>
                      <a:gd name="T2" fmla="*/ 9 w 20"/>
                      <a:gd name="T3" fmla="*/ 2 h 25"/>
                      <a:gd name="T4" fmla="*/ 19 w 20"/>
                      <a:gd name="T5" fmla="*/ 13 h 25"/>
                      <a:gd name="T6" fmla="*/ 11 w 20"/>
                      <a:gd name="T7" fmla="*/ 24 h 25"/>
                      <a:gd name="T8" fmla="*/ 1 w 20"/>
                      <a:gd name="T9" fmla="*/ 17 h 25"/>
                    </a:gdLst>
                    <a:ahLst/>
                    <a:cxnLst>
                      <a:cxn ang="0">
                        <a:pos x="T0" y="T1"/>
                      </a:cxn>
                      <a:cxn ang="0">
                        <a:pos x="T2" y="T3"/>
                      </a:cxn>
                      <a:cxn ang="0">
                        <a:pos x="T4" y="T5"/>
                      </a:cxn>
                      <a:cxn ang="0">
                        <a:pos x="T6" y="T7"/>
                      </a:cxn>
                      <a:cxn ang="0">
                        <a:pos x="T8" y="T9"/>
                      </a:cxn>
                    </a:cxnLst>
                    <a:rect l="0" t="0" r="r" b="b"/>
                    <a:pathLst>
                      <a:path w="20" h="25">
                        <a:moveTo>
                          <a:pt x="1" y="17"/>
                        </a:moveTo>
                        <a:cubicBezTo>
                          <a:pt x="0" y="10"/>
                          <a:pt x="4" y="3"/>
                          <a:pt x="9" y="2"/>
                        </a:cubicBezTo>
                        <a:cubicBezTo>
                          <a:pt x="14" y="0"/>
                          <a:pt x="18" y="6"/>
                          <a:pt x="19" y="13"/>
                        </a:cubicBezTo>
                        <a:cubicBezTo>
                          <a:pt x="20" y="20"/>
                          <a:pt x="17" y="22"/>
                          <a:pt x="11" y="24"/>
                        </a:cubicBezTo>
                        <a:cubicBezTo>
                          <a:pt x="6" y="25"/>
                          <a:pt x="3" y="25"/>
                          <a:pt x="1" y="17"/>
                        </a:cubicBezTo>
                        <a:close/>
                      </a:path>
                    </a:pathLst>
                  </a:custGeom>
                  <a:solidFill>
                    <a:srgbClr val="FFF8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136" name="Freeform 31696">
                    <a:extLst>
                      <a:ext uri="{FF2B5EF4-FFF2-40B4-BE49-F238E27FC236}">
                        <a16:creationId xmlns:a16="http://schemas.microsoft.com/office/drawing/2014/main" id="{DE010327-7BD0-10CE-C05A-A9F621DB5067}"/>
                      </a:ext>
                    </a:extLst>
                  </p:cNvPr>
                  <p:cNvSpPr>
                    <a:spLocks/>
                  </p:cNvSpPr>
                  <p:nvPr/>
                </p:nvSpPr>
                <p:spPr bwMode="auto">
                  <a:xfrm>
                    <a:off x="-168125" y="7431957"/>
                    <a:ext cx="302482" cy="412472"/>
                  </a:xfrm>
                  <a:custGeom>
                    <a:avLst/>
                    <a:gdLst>
                      <a:gd name="T0" fmla="*/ 0 w 10"/>
                      <a:gd name="T1" fmla="*/ 6 h 13"/>
                      <a:gd name="T2" fmla="*/ 5 w 10"/>
                      <a:gd name="T3" fmla="*/ 0 h 13"/>
                      <a:gd name="T4" fmla="*/ 10 w 10"/>
                      <a:gd name="T5" fmla="*/ 7 h 13"/>
                      <a:gd name="T6" fmla="*/ 5 w 10"/>
                      <a:gd name="T7" fmla="*/ 13 h 13"/>
                      <a:gd name="T8" fmla="*/ 0 w 10"/>
                      <a:gd name="T9" fmla="*/ 6 h 13"/>
                    </a:gdLst>
                    <a:ahLst/>
                    <a:cxnLst>
                      <a:cxn ang="0">
                        <a:pos x="T0" y="T1"/>
                      </a:cxn>
                      <a:cxn ang="0">
                        <a:pos x="T2" y="T3"/>
                      </a:cxn>
                      <a:cxn ang="0">
                        <a:pos x="T4" y="T5"/>
                      </a:cxn>
                      <a:cxn ang="0">
                        <a:pos x="T6" y="T7"/>
                      </a:cxn>
                      <a:cxn ang="0">
                        <a:pos x="T8" y="T9"/>
                      </a:cxn>
                    </a:cxnLst>
                    <a:rect l="0" t="0" r="r" b="b"/>
                    <a:pathLst>
                      <a:path w="10" h="13">
                        <a:moveTo>
                          <a:pt x="0" y="6"/>
                        </a:moveTo>
                        <a:cubicBezTo>
                          <a:pt x="0" y="3"/>
                          <a:pt x="2" y="0"/>
                          <a:pt x="5" y="0"/>
                        </a:cubicBezTo>
                        <a:cubicBezTo>
                          <a:pt x="8" y="0"/>
                          <a:pt x="10" y="3"/>
                          <a:pt x="10" y="7"/>
                        </a:cubicBezTo>
                        <a:cubicBezTo>
                          <a:pt x="10" y="10"/>
                          <a:pt x="7" y="13"/>
                          <a:pt x="5" y="13"/>
                        </a:cubicBezTo>
                        <a:cubicBezTo>
                          <a:pt x="2" y="13"/>
                          <a:pt x="0" y="10"/>
                          <a:pt x="0" y="6"/>
                        </a:cubicBezTo>
                        <a:close/>
                      </a:path>
                    </a:pathLst>
                  </a:custGeom>
                  <a:solidFill>
                    <a:srgbClr val="83AD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137" name="Freeform 31699">
                    <a:extLst>
                      <a:ext uri="{FF2B5EF4-FFF2-40B4-BE49-F238E27FC236}">
                        <a16:creationId xmlns:a16="http://schemas.microsoft.com/office/drawing/2014/main" id="{FB1DDF6C-5F9B-1891-777D-E4F558D92F9C}"/>
                      </a:ext>
                    </a:extLst>
                  </p:cNvPr>
                  <p:cNvSpPr>
                    <a:spLocks/>
                  </p:cNvSpPr>
                  <p:nvPr/>
                </p:nvSpPr>
                <p:spPr bwMode="auto">
                  <a:xfrm>
                    <a:off x="-113130" y="7459447"/>
                    <a:ext cx="137496" cy="137496"/>
                  </a:xfrm>
                  <a:custGeom>
                    <a:avLst/>
                    <a:gdLst>
                      <a:gd name="T0" fmla="*/ 0 w 4"/>
                      <a:gd name="T1" fmla="*/ 2 h 4"/>
                      <a:gd name="T2" fmla="*/ 2 w 4"/>
                      <a:gd name="T3" fmla="*/ 0 h 4"/>
                      <a:gd name="T4" fmla="*/ 4 w 4"/>
                      <a:gd name="T5" fmla="*/ 2 h 4"/>
                      <a:gd name="T6" fmla="*/ 2 w 4"/>
                      <a:gd name="T7" fmla="*/ 4 h 4"/>
                      <a:gd name="T8" fmla="*/ 0 w 4"/>
                      <a:gd name="T9" fmla="*/ 2 h 4"/>
                    </a:gdLst>
                    <a:ahLst/>
                    <a:cxnLst>
                      <a:cxn ang="0">
                        <a:pos x="T0" y="T1"/>
                      </a:cxn>
                      <a:cxn ang="0">
                        <a:pos x="T2" y="T3"/>
                      </a:cxn>
                      <a:cxn ang="0">
                        <a:pos x="T4" y="T5"/>
                      </a:cxn>
                      <a:cxn ang="0">
                        <a:pos x="T6" y="T7"/>
                      </a:cxn>
                      <a:cxn ang="0">
                        <a:pos x="T8" y="T9"/>
                      </a:cxn>
                    </a:cxnLst>
                    <a:rect l="0" t="0" r="r" b="b"/>
                    <a:pathLst>
                      <a:path w="4" h="4">
                        <a:moveTo>
                          <a:pt x="0" y="2"/>
                        </a:moveTo>
                        <a:cubicBezTo>
                          <a:pt x="0" y="1"/>
                          <a:pt x="1" y="0"/>
                          <a:pt x="2" y="0"/>
                        </a:cubicBezTo>
                        <a:cubicBezTo>
                          <a:pt x="3" y="0"/>
                          <a:pt x="4" y="1"/>
                          <a:pt x="4" y="2"/>
                        </a:cubicBezTo>
                        <a:cubicBezTo>
                          <a:pt x="4" y="4"/>
                          <a:pt x="3" y="4"/>
                          <a:pt x="2" y="4"/>
                        </a:cubicBezTo>
                        <a:cubicBezTo>
                          <a:pt x="1" y="4"/>
                          <a:pt x="0" y="3"/>
                          <a:pt x="0" y="2"/>
                        </a:cubicBezTo>
                        <a:close/>
                      </a:path>
                    </a:pathLst>
                  </a:custGeom>
                  <a:solidFill>
                    <a:srgbClr val="AFD1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grpSp>
            <p:sp>
              <p:nvSpPr>
                <p:cNvPr id="130" name="Freeform 31687">
                  <a:extLst>
                    <a:ext uri="{FF2B5EF4-FFF2-40B4-BE49-F238E27FC236}">
                      <a16:creationId xmlns:a16="http://schemas.microsoft.com/office/drawing/2014/main" id="{C3F957EA-85BA-D175-A348-65A033E3C6DF}"/>
                    </a:ext>
                  </a:extLst>
                </p:cNvPr>
                <p:cNvSpPr>
                  <a:spLocks/>
                </p:cNvSpPr>
                <p:nvPr/>
              </p:nvSpPr>
              <p:spPr bwMode="auto">
                <a:xfrm flipH="1">
                  <a:off x="1103702" y="2195323"/>
                  <a:ext cx="200791" cy="64793"/>
                </a:xfrm>
                <a:custGeom>
                  <a:avLst/>
                  <a:gdLst>
                    <a:gd name="T0" fmla="*/ 11 w 11"/>
                    <a:gd name="T1" fmla="*/ 3 h 7"/>
                    <a:gd name="T2" fmla="*/ 6 w 11"/>
                    <a:gd name="T3" fmla="*/ 7 h 7"/>
                    <a:gd name="T4" fmla="*/ 0 w 11"/>
                    <a:gd name="T5" fmla="*/ 4 h 7"/>
                    <a:gd name="T6" fmla="*/ 5 w 11"/>
                    <a:gd name="T7" fmla="*/ 0 h 7"/>
                    <a:gd name="T8" fmla="*/ 11 w 11"/>
                    <a:gd name="T9" fmla="*/ 3 h 7"/>
                  </a:gdLst>
                  <a:ahLst/>
                  <a:cxnLst>
                    <a:cxn ang="0">
                      <a:pos x="T0" y="T1"/>
                    </a:cxn>
                    <a:cxn ang="0">
                      <a:pos x="T2" y="T3"/>
                    </a:cxn>
                    <a:cxn ang="0">
                      <a:pos x="T4" y="T5"/>
                    </a:cxn>
                    <a:cxn ang="0">
                      <a:pos x="T6" y="T7"/>
                    </a:cxn>
                    <a:cxn ang="0">
                      <a:pos x="T8" y="T9"/>
                    </a:cxn>
                  </a:cxnLst>
                  <a:rect l="0" t="0" r="r" b="b"/>
                  <a:pathLst>
                    <a:path w="11" h="7">
                      <a:moveTo>
                        <a:pt x="11" y="3"/>
                      </a:moveTo>
                      <a:cubicBezTo>
                        <a:pt x="11" y="5"/>
                        <a:pt x="8" y="6"/>
                        <a:pt x="6" y="7"/>
                      </a:cubicBezTo>
                      <a:cubicBezTo>
                        <a:pt x="3" y="7"/>
                        <a:pt x="0" y="6"/>
                        <a:pt x="0" y="4"/>
                      </a:cubicBezTo>
                      <a:cubicBezTo>
                        <a:pt x="0" y="2"/>
                        <a:pt x="2" y="0"/>
                        <a:pt x="5" y="0"/>
                      </a:cubicBezTo>
                      <a:cubicBezTo>
                        <a:pt x="8" y="0"/>
                        <a:pt x="11" y="1"/>
                        <a:pt x="11" y="3"/>
                      </a:cubicBezTo>
                      <a:close/>
                    </a:path>
                  </a:pathLst>
                </a:custGeom>
                <a:solidFill>
                  <a:srgbClr val="FF9D78"/>
                </a:solidFill>
                <a:ln>
                  <a:noFill/>
                </a:ln>
              </p:spPr>
              <p:txBody>
                <a:bodyPr vert="horz" wrap="square" lIns="45720" tIns="22860" rIns="45720" bIns="22860" numCol="1" anchor="t" anchorCtr="0" compatLnSpc="1">
                  <a:prstTxWarp prst="textNoShape">
                    <a:avLst/>
                  </a:prstTxWarp>
                </a:bodyPr>
                <a:lstStyle/>
                <a:p>
                  <a:endParaRPr lang="en-US" sz="900"/>
                </a:p>
              </p:txBody>
            </p:sp>
            <p:sp>
              <p:nvSpPr>
                <p:cNvPr id="131" name="Freeform 199">
                  <a:extLst>
                    <a:ext uri="{FF2B5EF4-FFF2-40B4-BE49-F238E27FC236}">
                      <a16:creationId xmlns:a16="http://schemas.microsoft.com/office/drawing/2014/main" id="{071782CE-FF8A-4C61-ABD3-C94CE7D8126A}"/>
                    </a:ext>
                  </a:extLst>
                </p:cNvPr>
                <p:cNvSpPr>
                  <a:spLocks/>
                </p:cNvSpPr>
                <p:nvPr/>
              </p:nvSpPr>
              <p:spPr bwMode="auto">
                <a:xfrm flipH="1">
                  <a:off x="271771" y="1319160"/>
                  <a:ext cx="1364741" cy="710052"/>
                </a:xfrm>
                <a:custGeom>
                  <a:avLst/>
                  <a:gdLst>
                    <a:gd name="connsiteX0" fmla="*/ 649769 w 1364741"/>
                    <a:gd name="connsiteY0" fmla="*/ 0 h 710052"/>
                    <a:gd name="connsiteX1" fmla="*/ 34563 w 1364741"/>
                    <a:gd name="connsiteY1" fmla="*/ 132755 h 710052"/>
                    <a:gd name="connsiteX2" fmla="*/ 0 w 1364741"/>
                    <a:gd name="connsiteY2" fmla="*/ 152901 h 710052"/>
                    <a:gd name="connsiteX3" fmla="*/ 11432 w 1364741"/>
                    <a:gd name="connsiteY3" fmla="*/ 165070 h 710052"/>
                    <a:gd name="connsiteX4" fmla="*/ 71258 w 1364741"/>
                    <a:gd name="connsiteY4" fmla="*/ 212881 h 710052"/>
                    <a:gd name="connsiteX5" fmla="*/ 74150 w 1364741"/>
                    <a:gd name="connsiteY5" fmla="*/ 214518 h 710052"/>
                    <a:gd name="connsiteX6" fmla="*/ 72594 w 1364741"/>
                    <a:gd name="connsiteY6" fmla="*/ 222947 h 710052"/>
                    <a:gd name="connsiteX7" fmla="*/ 122083 w 1364741"/>
                    <a:gd name="connsiteY7" fmla="*/ 688329 h 710052"/>
                    <a:gd name="connsiteX8" fmla="*/ 219463 w 1364741"/>
                    <a:gd name="connsiteY8" fmla="*/ 274678 h 710052"/>
                    <a:gd name="connsiteX9" fmla="*/ 251743 w 1364741"/>
                    <a:gd name="connsiteY9" fmla="*/ 271521 h 710052"/>
                    <a:gd name="connsiteX10" fmla="*/ 268437 w 1364741"/>
                    <a:gd name="connsiteY10" fmla="*/ 267433 h 710052"/>
                    <a:gd name="connsiteX11" fmla="*/ 315785 w 1364741"/>
                    <a:gd name="connsiteY11" fmla="*/ 270728 h 710052"/>
                    <a:gd name="connsiteX12" fmla="*/ 549159 w 1364741"/>
                    <a:gd name="connsiteY12" fmla="*/ 247991 h 710052"/>
                    <a:gd name="connsiteX13" fmla="*/ 599620 w 1364741"/>
                    <a:gd name="connsiteY13" fmla="*/ 233318 h 710052"/>
                    <a:gd name="connsiteX14" fmla="*/ 614726 w 1364741"/>
                    <a:gd name="connsiteY14" fmla="*/ 232121 h 710052"/>
                    <a:gd name="connsiteX15" fmla="*/ 910345 w 1364741"/>
                    <a:gd name="connsiteY15" fmla="*/ 219706 h 710052"/>
                    <a:gd name="connsiteX16" fmla="*/ 1174858 w 1364741"/>
                    <a:gd name="connsiteY16" fmla="*/ 308025 h 710052"/>
                    <a:gd name="connsiteX17" fmla="*/ 1290924 w 1364741"/>
                    <a:gd name="connsiteY17" fmla="*/ 707576 h 710052"/>
                    <a:gd name="connsiteX18" fmla="*/ 1329599 w 1364741"/>
                    <a:gd name="connsiteY18" fmla="*/ 547773 h 710052"/>
                    <a:gd name="connsiteX19" fmla="*/ 1343229 w 1364741"/>
                    <a:gd name="connsiteY19" fmla="*/ 478360 h 710052"/>
                    <a:gd name="connsiteX20" fmla="*/ 1364741 w 1364741"/>
                    <a:gd name="connsiteY20" fmla="*/ 364627 h 710052"/>
                    <a:gd name="connsiteX21" fmla="*/ 1362678 w 1364741"/>
                    <a:gd name="connsiteY21" fmla="*/ 190015 h 710052"/>
                    <a:gd name="connsiteX22" fmla="*/ 1362651 w 1364741"/>
                    <a:gd name="connsiteY22" fmla="*/ 189688 h 710052"/>
                    <a:gd name="connsiteX23" fmla="*/ 1264975 w 1364741"/>
                    <a:gd name="connsiteY23" fmla="*/ 132755 h 710052"/>
                    <a:gd name="connsiteX24" fmla="*/ 649769 w 1364741"/>
                    <a:gd name="connsiteY24" fmla="*/ 0 h 710052"/>
                    <a:gd name="connsiteX0" fmla="*/ 649769 w 1364741"/>
                    <a:gd name="connsiteY0" fmla="*/ 0 h 710052"/>
                    <a:gd name="connsiteX1" fmla="*/ 34563 w 1364741"/>
                    <a:gd name="connsiteY1" fmla="*/ 132755 h 710052"/>
                    <a:gd name="connsiteX2" fmla="*/ 0 w 1364741"/>
                    <a:gd name="connsiteY2" fmla="*/ 152901 h 710052"/>
                    <a:gd name="connsiteX3" fmla="*/ 11432 w 1364741"/>
                    <a:gd name="connsiteY3" fmla="*/ 165070 h 710052"/>
                    <a:gd name="connsiteX4" fmla="*/ 71258 w 1364741"/>
                    <a:gd name="connsiteY4" fmla="*/ 212881 h 710052"/>
                    <a:gd name="connsiteX5" fmla="*/ 74150 w 1364741"/>
                    <a:gd name="connsiteY5" fmla="*/ 214518 h 710052"/>
                    <a:gd name="connsiteX6" fmla="*/ 72594 w 1364741"/>
                    <a:gd name="connsiteY6" fmla="*/ 222947 h 710052"/>
                    <a:gd name="connsiteX7" fmla="*/ 122083 w 1364741"/>
                    <a:gd name="connsiteY7" fmla="*/ 688329 h 710052"/>
                    <a:gd name="connsiteX8" fmla="*/ 219463 w 1364741"/>
                    <a:gd name="connsiteY8" fmla="*/ 274678 h 710052"/>
                    <a:gd name="connsiteX9" fmla="*/ 251743 w 1364741"/>
                    <a:gd name="connsiteY9" fmla="*/ 271521 h 710052"/>
                    <a:gd name="connsiteX10" fmla="*/ 268437 w 1364741"/>
                    <a:gd name="connsiteY10" fmla="*/ 267433 h 710052"/>
                    <a:gd name="connsiteX11" fmla="*/ 315785 w 1364741"/>
                    <a:gd name="connsiteY11" fmla="*/ 270728 h 710052"/>
                    <a:gd name="connsiteX12" fmla="*/ 549159 w 1364741"/>
                    <a:gd name="connsiteY12" fmla="*/ 247991 h 710052"/>
                    <a:gd name="connsiteX13" fmla="*/ 599620 w 1364741"/>
                    <a:gd name="connsiteY13" fmla="*/ 233318 h 710052"/>
                    <a:gd name="connsiteX14" fmla="*/ 614726 w 1364741"/>
                    <a:gd name="connsiteY14" fmla="*/ 232121 h 710052"/>
                    <a:gd name="connsiteX15" fmla="*/ 910345 w 1364741"/>
                    <a:gd name="connsiteY15" fmla="*/ 219706 h 710052"/>
                    <a:gd name="connsiteX16" fmla="*/ 1174858 w 1364741"/>
                    <a:gd name="connsiteY16" fmla="*/ 308025 h 710052"/>
                    <a:gd name="connsiteX17" fmla="*/ 1290924 w 1364741"/>
                    <a:gd name="connsiteY17" fmla="*/ 707576 h 710052"/>
                    <a:gd name="connsiteX18" fmla="*/ 1329599 w 1364741"/>
                    <a:gd name="connsiteY18" fmla="*/ 547773 h 710052"/>
                    <a:gd name="connsiteX19" fmla="*/ 1343229 w 1364741"/>
                    <a:gd name="connsiteY19" fmla="*/ 478360 h 710052"/>
                    <a:gd name="connsiteX20" fmla="*/ 1364741 w 1364741"/>
                    <a:gd name="connsiteY20" fmla="*/ 364627 h 710052"/>
                    <a:gd name="connsiteX21" fmla="*/ 1362678 w 1364741"/>
                    <a:gd name="connsiteY21" fmla="*/ 190015 h 710052"/>
                    <a:gd name="connsiteX22" fmla="*/ 1298256 w 1364741"/>
                    <a:gd name="connsiteY22" fmla="*/ 202567 h 710052"/>
                    <a:gd name="connsiteX23" fmla="*/ 1264975 w 1364741"/>
                    <a:gd name="connsiteY23" fmla="*/ 132755 h 710052"/>
                    <a:gd name="connsiteX24" fmla="*/ 649769 w 1364741"/>
                    <a:gd name="connsiteY24" fmla="*/ 0 h 710052"/>
                    <a:gd name="connsiteX0" fmla="*/ 649769 w 1364741"/>
                    <a:gd name="connsiteY0" fmla="*/ 0 h 710052"/>
                    <a:gd name="connsiteX1" fmla="*/ 34563 w 1364741"/>
                    <a:gd name="connsiteY1" fmla="*/ 132755 h 710052"/>
                    <a:gd name="connsiteX2" fmla="*/ 0 w 1364741"/>
                    <a:gd name="connsiteY2" fmla="*/ 152901 h 710052"/>
                    <a:gd name="connsiteX3" fmla="*/ 11432 w 1364741"/>
                    <a:gd name="connsiteY3" fmla="*/ 165070 h 710052"/>
                    <a:gd name="connsiteX4" fmla="*/ 71258 w 1364741"/>
                    <a:gd name="connsiteY4" fmla="*/ 212881 h 710052"/>
                    <a:gd name="connsiteX5" fmla="*/ 74150 w 1364741"/>
                    <a:gd name="connsiteY5" fmla="*/ 214518 h 710052"/>
                    <a:gd name="connsiteX6" fmla="*/ 72594 w 1364741"/>
                    <a:gd name="connsiteY6" fmla="*/ 222947 h 710052"/>
                    <a:gd name="connsiteX7" fmla="*/ 122083 w 1364741"/>
                    <a:gd name="connsiteY7" fmla="*/ 688329 h 710052"/>
                    <a:gd name="connsiteX8" fmla="*/ 219463 w 1364741"/>
                    <a:gd name="connsiteY8" fmla="*/ 274678 h 710052"/>
                    <a:gd name="connsiteX9" fmla="*/ 251743 w 1364741"/>
                    <a:gd name="connsiteY9" fmla="*/ 271521 h 710052"/>
                    <a:gd name="connsiteX10" fmla="*/ 268437 w 1364741"/>
                    <a:gd name="connsiteY10" fmla="*/ 267433 h 710052"/>
                    <a:gd name="connsiteX11" fmla="*/ 315785 w 1364741"/>
                    <a:gd name="connsiteY11" fmla="*/ 270728 h 710052"/>
                    <a:gd name="connsiteX12" fmla="*/ 549159 w 1364741"/>
                    <a:gd name="connsiteY12" fmla="*/ 247991 h 710052"/>
                    <a:gd name="connsiteX13" fmla="*/ 599620 w 1364741"/>
                    <a:gd name="connsiteY13" fmla="*/ 233318 h 710052"/>
                    <a:gd name="connsiteX14" fmla="*/ 614726 w 1364741"/>
                    <a:gd name="connsiteY14" fmla="*/ 232121 h 710052"/>
                    <a:gd name="connsiteX15" fmla="*/ 910345 w 1364741"/>
                    <a:gd name="connsiteY15" fmla="*/ 219706 h 710052"/>
                    <a:gd name="connsiteX16" fmla="*/ 1174858 w 1364741"/>
                    <a:gd name="connsiteY16" fmla="*/ 308025 h 710052"/>
                    <a:gd name="connsiteX17" fmla="*/ 1290924 w 1364741"/>
                    <a:gd name="connsiteY17" fmla="*/ 707576 h 710052"/>
                    <a:gd name="connsiteX18" fmla="*/ 1329599 w 1364741"/>
                    <a:gd name="connsiteY18" fmla="*/ 547773 h 710052"/>
                    <a:gd name="connsiteX19" fmla="*/ 1343229 w 1364741"/>
                    <a:gd name="connsiteY19" fmla="*/ 478360 h 710052"/>
                    <a:gd name="connsiteX20" fmla="*/ 1364741 w 1364741"/>
                    <a:gd name="connsiteY20" fmla="*/ 364627 h 710052"/>
                    <a:gd name="connsiteX21" fmla="*/ 1298256 w 1364741"/>
                    <a:gd name="connsiteY21" fmla="*/ 202567 h 710052"/>
                    <a:gd name="connsiteX22" fmla="*/ 1264975 w 1364741"/>
                    <a:gd name="connsiteY22" fmla="*/ 132755 h 710052"/>
                    <a:gd name="connsiteX23" fmla="*/ 649769 w 1364741"/>
                    <a:gd name="connsiteY23" fmla="*/ 0 h 710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364741" h="710052">
                      <a:moveTo>
                        <a:pt x="649769" y="0"/>
                      </a:moveTo>
                      <a:cubicBezTo>
                        <a:pt x="421883" y="0"/>
                        <a:pt x="210177" y="48940"/>
                        <a:pt x="34563" y="132755"/>
                      </a:cubicBezTo>
                      <a:lnTo>
                        <a:pt x="0" y="152901"/>
                      </a:lnTo>
                      <a:lnTo>
                        <a:pt x="11432" y="165070"/>
                      </a:lnTo>
                      <a:cubicBezTo>
                        <a:pt x="27936" y="181700"/>
                        <a:pt x="48566" y="198330"/>
                        <a:pt x="71258" y="212881"/>
                      </a:cubicBezTo>
                      <a:lnTo>
                        <a:pt x="74150" y="214518"/>
                      </a:lnTo>
                      <a:lnTo>
                        <a:pt x="72594" y="222947"/>
                      </a:lnTo>
                      <a:cubicBezTo>
                        <a:pt x="50527" y="401941"/>
                        <a:pt x="122083" y="688329"/>
                        <a:pt x="122083" y="688329"/>
                      </a:cubicBezTo>
                      <a:cubicBezTo>
                        <a:pt x="208689" y="553705"/>
                        <a:pt x="219463" y="274678"/>
                        <a:pt x="219463" y="274678"/>
                      </a:cubicBezTo>
                      <a:cubicBezTo>
                        <a:pt x="230272" y="274678"/>
                        <a:pt x="241089" y="273475"/>
                        <a:pt x="251743" y="271521"/>
                      </a:cubicBezTo>
                      <a:lnTo>
                        <a:pt x="268437" y="267433"/>
                      </a:lnTo>
                      <a:lnTo>
                        <a:pt x="315785" y="270728"/>
                      </a:lnTo>
                      <a:cubicBezTo>
                        <a:pt x="393920" y="273716"/>
                        <a:pt x="473086" y="266830"/>
                        <a:pt x="549159" y="247991"/>
                      </a:cubicBezTo>
                      <a:lnTo>
                        <a:pt x="599620" y="233318"/>
                      </a:lnTo>
                      <a:lnTo>
                        <a:pt x="614726" y="232121"/>
                      </a:lnTo>
                      <a:cubicBezTo>
                        <a:pt x="726070" y="223213"/>
                        <a:pt x="840651" y="214525"/>
                        <a:pt x="910345" y="219706"/>
                      </a:cubicBezTo>
                      <a:cubicBezTo>
                        <a:pt x="1049733" y="230067"/>
                        <a:pt x="1109772" y="244475"/>
                        <a:pt x="1174858" y="308025"/>
                      </a:cubicBezTo>
                      <a:cubicBezTo>
                        <a:pt x="1228868" y="519637"/>
                        <a:pt x="1261999" y="683585"/>
                        <a:pt x="1290924" y="707576"/>
                      </a:cubicBezTo>
                      <a:cubicBezTo>
                        <a:pt x="1312618" y="725570"/>
                        <a:pt x="1315578" y="642780"/>
                        <a:pt x="1329599" y="547773"/>
                      </a:cubicBezTo>
                      <a:lnTo>
                        <a:pt x="1343229" y="478360"/>
                      </a:lnTo>
                      <a:lnTo>
                        <a:pt x="1364741" y="364627"/>
                      </a:lnTo>
                      <a:cubicBezTo>
                        <a:pt x="1357246" y="318662"/>
                        <a:pt x="1314884" y="241212"/>
                        <a:pt x="1298256" y="202567"/>
                      </a:cubicBezTo>
                      <a:cubicBezTo>
                        <a:pt x="1265697" y="183589"/>
                        <a:pt x="1297534" y="151733"/>
                        <a:pt x="1264975" y="132755"/>
                      </a:cubicBezTo>
                      <a:cubicBezTo>
                        <a:pt x="1089361" y="48940"/>
                        <a:pt x="877656" y="0"/>
                        <a:pt x="649769" y="0"/>
                      </a:cubicBezTo>
                      <a:close/>
                    </a:path>
                  </a:pathLst>
                </a:custGeom>
                <a:solidFill>
                  <a:srgbClr val="323B45"/>
                </a:solidFill>
                <a:ln>
                  <a:noFill/>
                </a:ln>
              </p:spPr>
              <p:txBody>
                <a:bodyPr vert="horz" wrap="square" lIns="45720" tIns="22860" rIns="45720" bIns="22860" numCol="1" anchor="t" anchorCtr="0" compatLnSpc="1">
                  <a:prstTxWarp prst="textNoShape">
                    <a:avLst/>
                  </a:prstTxWarp>
                  <a:noAutofit/>
                </a:bodyPr>
                <a:lstStyle/>
                <a:p>
                  <a:endParaRPr lang="en-US" sz="900"/>
                </a:p>
              </p:txBody>
            </p:sp>
            <p:sp>
              <p:nvSpPr>
                <p:cNvPr id="132" name="Freeform 200">
                  <a:extLst>
                    <a:ext uri="{FF2B5EF4-FFF2-40B4-BE49-F238E27FC236}">
                      <a16:creationId xmlns:a16="http://schemas.microsoft.com/office/drawing/2014/main" id="{9895C527-5F6F-08E0-EBE0-094E329D9093}"/>
                    </a:ext>
                  </a:extLst>
                </p:cNvPr>
                <p:cNvSpPr>
                  <a:spLocks/>
                </p:cNvSpPr>
                <p:nvPr/>
              </p:nvSpPr>
              <p:spPr bwMode="auto">
                <a:xfrm rot="967563" flipH="1">
                  <a:off x="334362" y="934202"/>
                  <a:ext cx="1338436" cy="1121848"/>
                </a:xfrm>
                <a:custGeom>
                  <a:avLst/>
                  <a:gdLst>
                    <a:gd name="connsiteX0" fmla="*/ 822876 w 1503164"/>
                    <a:gd name="connsiteY0" fmla="*/ 26563 h 1259919"/>
                    <a:gd name="connsiteX1" fmla="*/ 781368 w 1503164"/>
                    <a:gd name="connsiteY1" fmla="*/ 17194 h 1259919"/>
                    <a:gd name="connsiteX2" fmla="*/ 587700 w 1503164"/>
                    <a:gd name="connsiteY2" fmla="*/ 68776 h 1259919"/>
                    <a:gd name="connsiteX3" fmla="*/ 432765 w 1503164"/>
                    <a:gd name="connsiteY3" fmla="*/ 0 h 1259919"/>
                    <a:gd name="connsiteX4" fmla="*/ 303653 w 1503164"/>
                    <a:gd name="connsiteY4" fmla="*/ 85970 h 1259919"/>
                    <a:gd name="connsiteX5" fmla="*/ 97073 w 1503164"/>
                    <a:gd name="connsiteY5" fmla="*/ 68776 h 1259919"/>
                    <a:gd name="connsiteX6" fmla="*/ 85347 w 1503164"/>
                    <a:gd name="connsiteY6" fmla="*/ 78853 h 1259919"/>
                    <a:gd name="connsiteX7" fmla="*/ 71906 w 1503164"/>
                    <a:gd name="connsiteY7" fmla="*/ 84951 h 1259919"/>
                    <a:gd name="connsiteX8" fmla="*/ 125810 w 1503164"/>
                    <a:gd name="connsiteY8" fmla="*/ 626120 h 1259919"/>
                    <a:gd name="connsiteX9" fmla="*/ 1160588 w 1503164"/>
                    <a:gd name="connsiteY9" fmla="*/ 652798 h 1259919"/>
                    <a:gd name="connsiteX10" fmla="*/ 1361511 w 1503164"/>
                    <a:gd name="connsiteY10" fmla="*/ 1255902 h 1259919"/>
                    <a:gd name="connsiteX11" fmla="*/ 1394728 w 1503164"/>
                    <a:gd name="connsiteY11" fmla="*/ 507067 h 1259919"/>
                    <a:gd name="connsiteX12" fmla="*/ 1376329 w 1503164"/>
                    <a:gd name="connsiteY12" fmla="*/ 489415 h 1259919"/>
                    <a:gd name="connsiteX13" fmla="*/ 1410754 w 1503164"/>
                    <a:gd name="connsiteY13" fmla="*/ 464331 h 1259919"/>
                    <a:gd name="connsiteX14" fmla="*/ 1433916 w 1503164"/>
                    <a:gd name="connsiteY14" fmla="*/ 416251 h 1259919"/>
                    <a:gd name="connsiteX15" fmla="*/ 1341930 w 1503164"/>
                    <a:gd name="connsiteY15" fmla="*/ 441550 h 1259919"/>
                    <a:gd name="connsiteX16" fmla="*/ 1329783 w 1503164"/>
                    <a:gd name="connsiteY16" fmla="*/ 448271 h 1259919"/>
                    <a:gd name="connsiteX17" fmla="*/ 1301709 w 1503164"/>
                    <a:gd name="connsiteY17" fmla="*/ 430929 h 1259919"/>
                    <a:gd name="connsiteX18" fmla="*/ 1313300 w 1503164"/>
                    <a:gd name="connsiteY18" fmla="*/ 417596 h 1259919"/>
                    <a:gd name="connsiteX19" fmla="*/ 1405008 w 1503164"/>
                    <a:gd name="connsiteY19" fmla="*/ 223382 h 1259919"/>
                    <a:gd name="connsiteX20" fmla="*/ 1267870 w 1503164"/>
                    <a:gd name="connsiteY20" fmla="*/ 368243 h 1259919"/>
                    <a:gd name="connsiteX21" fmla="*/ 1259400 w 1503164"/>
                    <a:gd name="connsiteY21" fmla="*/ 384364 h 1259919"/>
                    <a:gd name="connsiteX22" fmla="*/ 1244665 w 1503164"/>
                    <a:gd name="connsiteY22" fmla="*/ 350945 h 1259919"/>
                    <a:gd name="connsiteX23" fmla="*/ 1151293 w 1503164"/>
                    <a:gd name="connsiteY23" fmla="*/ 261915 h 1259919"/>
                    <a:gd name="connsiteX24" fmla="*/ 1145735 w 1503164"/>
                    <a:gd name="connsiteY24" fmla="*/ 259255 h 1259919"/>
                    <a:gd name="connsiteX25" fmla="*/ 1147926 w 1503164"/>
                    <a:gd name="connsiteY25" fmla="*/ 233865 h 1259919"/>
                    <a:gd name="connsiteX26" fmla="*/ 1000859 w 1503164"/>
                    <a:gd name="connsiteY26" fmla="*/ 111761 h 1259919"/>
                    <a:gd name="connsiteX27" fmla="*/ 884658 w 1503164"/>
                    <a:gd name="connsiteY27" fmla="*/ 120358 h 1259919"/>
                    <a:gd name="connsiteX28" fmla="*/ 822876 w 1503164"/>
                    <a:gd name="connsiteY28" fmla="*/ 26563 h 1259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503164" h="1259919">
                      <a:moveTo>
                        <a:pt x="822876" y="26563"/>
                      </a:moveTo>
                      <a:cubicBezTo>
                        <a:pt x="811225" y="22567"/>
                        <a:pt x="797507" y="19343"/>
                        <a:pt x="781368" y="17194"/>
                      </a:cubicBezTo>
                      <a:cubicBezTo>
                        <a:pt x="652256" y="0"/>
                        <a:pt x="587700" y="68776"/>
                        <a:pt x="587700" y="68776"/>
                      </a:cubicBezTo>
                      <a:cubicBezTo>
                        <a:pt x="587700" y="68776"/>
                        <a:pt x="548966" y="0"/>
                        <a:pt x="432765" y="0"/>
                      </a:cubicBezTo>
                      <a:cubicBezTo>
                        <a:pt x="316564" y="8597"/>
                        <a:pt x="303653" y="85970"/>
                        <a:pt x="303653" y="85970"/>
                      </a:cubicBezTo>
                      <a:cubicBezTo>
                        <a:pt x="303653" y="85970"/>
                        <a:pt x="226185" y="0"/>
                        <a:pt x="97073" y="68776"/>
                      </a:cubicBezTo>
                      <a:lnTo>
                        <a:pt x="85347" y="78853"/>
                      </a:lnTo>
                      <a:lnTo>
                        <a:pt x="71906" y="84951"/>
                      </a:lnTo>
                      <a:cubicBezTo>
                        <a:pt x="6890" y="138271"/>
                        <a:pt x="-72200" y="364491"/>
                        <a:pt x="125810" y="626120"/>
                      </a:cubicBezTo>
                      <a:cubicBezTo>
                        <a:pt x="352106" y="925126"/>
                        <a:pt x="1006657" y="608292"/>
                        <a:pt x="1160588" y="652798"/>
                      </a:cubicBezTo>
                      <a:cubicBezTo>
                        <a:pt x="1328566" y="720830"/>
                        <a:pt x="1270497" y="1210122"/>
                        <a:pt x="1361511" y="1255902"/>
                      </a:cubicBezTo>
                      <a:cubicBezTo>
                        <a:pt x="1436602" y="1311676"/>
                        <a:pt x="1619775" y="772788"/>
                        <a:pt x="1394728" y="507067"/>
                      </a:cubicBezTo>
                      <a:lnTo>
                        <a:pt x="1376329" y="489415"/>
                      </a:lnTo>
                      <a:lnTo>
                        <a:pt x="1410754" y="464331"/>
                      </a:lnTo>
                      <a:cubicBezTo>
                        <a:pt x="1430338" y="446930"/>
                        <a:pt x="1440606" y="429718"/>
                        <a:pt x="1433916" y="416251"/>
                      </a:cubicBezTo>
                      <a:cubicBezTo>
                        <a:pt x="1440070" y="394967"/>
                        <a:pt x="1391769" y="415598"/>
                        <a:pt x="1341930" y="441550"/>
                      </a:cubicBezTo>
                      <a:lnTo>
                        <a:pt x="1329783" y="448271"/>
                      </a:lnTo>
                      <a:lnTo>
                        <a:pt x="1301709" y="430929"/>
                      </a:lnTo>
                      <a:lnTo>
                        <a:pt x="1313300" y="417596"/>
                      </a:lnTo>
                      <a:cubicBezTo>
                        <a:pt x="1377458" y="341547"/>
                        <a:pt x="1453846" y="237502"/>
                        <a:pt x="1405008" y="223382"/>
                      </a:cubicBezTo>
                      <a:cubicBezTo>
                        <a:pt x="1365939" y="212086"/>
                        <a:pt x="1312020" y="288752"/>
                        <a:pt x="1267870" y="368243"/>
                      </a:cubicBezTo>
                      <a:lnTo>
                        <a:pt x="1259400" y="384364"/>
                      </a:lnTo>
                      <a:lnTo>
                        <a:pt x="1244665" y="350945"/>
                      </a:lnTo>
                      <a:cubicBezTo>
                        <a:pt x="1221763" y="313958"/>
                        <a:pt x="1189688" y="284754"/>
                        <a:pt x="1151293" y="261915"/>
                      </a:cubicBezTo>
                      <a:lnTo>
                        <a:pt x="1145735" y="259255"/>
                      </a:lnTo>
                      <a:lnTo>
                        <a:pt x="1147926" y="233865"/>
                      </a:lnTo>
                      <a:cubicBezTo>
                        <a:pt x="1138848" y="176238"/>
                        <a:pt x="1088010" y="124656"/>
                        <a:pt x="1000859" y="111761"/>
                      </a:cubicBezTo>
                      <a:cubicBezTo>
                        <a:pt x="936303" y="103164"/>
                        <a:pt x="884658" y="120358"/>
                        <a:pt x="884658" y="120358"/>
                      </a:cubicBezTo>
                      <a:cubicBezTo>
                        <a:pt x="884658" y="120358"/>
                        <a:pt x="904428" y="54537"/>
                        <a:pt x="822876" y="26563"/>
                      </a:cubicBezTo>
                      <a:close/>
                    </a:path>
                  </a:pathLst>
                </a:custGeom>
                <a:solidFill>
                  <a:srgbClr val="323B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en-US"/>
                </a:p>
              </p:txBody>
            </p:sp>
            <p:sp>
              <p:nvSpPr>
                <p:cNvPr id="133" name="Freeform 133">
                  <a:extLst>
                    <a:ext uri="{FF2B5EF4-FFF2-40B4-BE49-F238E27FC236}">
                      <a16:creationId xmlns:a16="http://schemas.microsoft.com/office/drawing/2014/main" id="{826BDB64-5C04-39AE-3ADD-11EF8E6F0B9D}"/>
                    </a:ext>
                  </a:extLst>
                </p:cNvPr>
                <p:cNvSpPr>
                  <a:spLocks/>
                </p:cNvSpPr>
                <p:nvPr/>
              </p:nvSpPr>
              <p:spPr bwMode="auto">
                <a:xfrm>
                  <a:off x="793593" y="2188852"/>
                  <a:ext cx="281550" cy="102382"/>
                </a:xfrm>
                <a:custGeom>
                  <a:avLst/>
                  <a:gdLst>
                    <a:gd name="T0" fmla="*/ 23 w 26"/>
                    <a:gd name="T1" fmla="*/ 2 h 9"/>
                    <a:gd name="T2" fmla="*/ 3 w 26"/>
                    <a:gd name="T3" fmla="*/ 2 h 9"/>
                    <a:gd name="T4" fmla="*/ 13 w 26"/>
                    <a:gd name="T5" fmla="*/ 9 h 9"/>
                    <a:gd name="T6" fmla="*/ 23 w 26"/>
                    <a:gd name="T7" fmla="*/ 2 h 9"/>
                  </a:gdLst>
                  <a:ahLst/>
                  <a:cxnLst>
                    <a:cxn ang="0">
                      <a:pos x="T0" y="T1"/>
                    </a:cxn>
                    <a:cxn ang="0">
                      <a:pos x="T2" y="T3"/>
                    </a:cxn>
                    <a:cxn ang="0">
                      <a:pos x="T4" y="T5"/>
                    </a:cxn>
                    <a:cxn ang="0">
                      <a:pos x="T6" y="T7"/>
                    </a:cxn>
                  </a:cxnLst>
                  <a:rect l="0" t="0" r="r" b="b"/>
                  <a:pathLst>
                    <a:path w="26" h="9">
                      <a:moveTo>
                        <a:pt x="23" y="2"/>
                      </a:moveTo>
                      <a:cubicBezTo>
                        <a:pt x="19" y="0"/>
                        <a:pt x="6" y="0"/>
                        <a:pt x="3" y="2"/>
                      </a:cubicBezTo>
                      <a:cubicBezTo>
                        <a:pt x="0" y="3"/>
                        <a:pt x="10" y="9"/>
                        <a:pt x="13" y="9"/>
                      </a:cubicBezTo>
                      <a:cubicBezTo>
                        <a:pt x="16" y="9"/>
                        <a:pt x="26" y="3"/>
                        <a:pt x="23" y="2"/>
                      </a:cubicBezTo>
                    </a:path>
                  </a:pathLst>
                </a:custGeom>
                <a:solidFill>
                  <a:srgbClr val="ED90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grpSp>
          <p:sp>
            <p:nvSpPr>
              <p:cNvPr id="112" name="Freeform 756">
                <a:extLst>
                  <a:ext uri="{FF2B5EF4-FFF2-40B4-BE49-F238E27FC236}">
                    <a16:creationId xmlns:a16="http://schemas.microsoft.com/office/drawing/2014/main" id="{8EEC1BEC-37AB-7783-48E1-7C1164C0FEAD}"/>
                  </a:ext>
                </a:extLst>
              </p:cNvPr>
              <p:cNvSpPr>
                <a:spLocks noEditPoints="1"/>
              </p:cNvSpPr>
              <p:nvPr/>
            </p:nvSpPr>
            <p:spPr bwMode="auto">
              <a:xfrm>
                <a:off x="2179637" y="3151648"/>
                <a:ext cx="1776954" cy="872115"/>
              </a:xfrm>
              <a:custGeom>
                <a:avLst/>
                <a:gdLst>
                  <a:gd name="T0" fmla="*/ 51 w 62"/>
                  <a:gd name="T1" fmla="*/ 0 h 26"/>
                  <a:gd name="T2" fmla="*/ 61 w 62"/>
                  <a:gd name="T3" fmla="*/ 2 h 26"/>
                  <a:gd name="T4" fmla="*/ 62 w 62"/>
                  <a:gd name="T5" fmla="*/ 3 h 26"/>
                  <a:gd name="T6" fmla="*/ 62 w 62"/>
                  <a:gd name="T7" fmla="*/ 8 h 26"/>
                  <a:gd name="T8" fmla="*/ 61 w 62"/>
                  <a:gd name="T9" fmla="*/ 10 h 26"/>
                  <a:gd name="T10" fmla="*/ 61 w 62"/>
                  <a:gd name="T11" fmla="*/ 11 h 26"/>
                  <a:gd name="T12" fmla="*/ 58 w 62"/>
                  <a:gd name="T13" fmla="*/ 21 h 26"/>
                  <a:gd name="T14" fmla="*/ 53 w 62"/>
                  <a:gd name="T15" fmla="*/ 25 h 26"/>
                  <a:gd name="T16" fmla="*/ 42 w 62"/>
                  <a:gd name="T17" fmla="*/ 25 h 26"/>
                  <a:gd name="T18" fmla="*/ 37 w 62"/>
                  <a:gd name="T19" fmla="*/ 21 h 26"/>
                  <a:gd name="T20" fmla="*/ 34 w 62"/>
                  <a:gd name="T21" fmla="*/ 15 h 26"/>
                  <a:gd name="T22" fmla="*/ 33 w 62"/>
                  <a:gd name="T23" fmla="*/ 7 h 26"/>
                  <a:gd name="T24" fmla="*/ 31 w 62"/>
                  <a:gd name="T25" fmla="*/ 6 h 26"/>
                  <a:gd name="T26" fmla="*/ 29 w 62"/>
                  <a:gd name="T27" fmla="*/ 7 h 26"/>
                  <a:gd name="T28" fmla="*/ 29 w 62"/>
                  <a:gd name="T29" fmla="*/ 9 h 26"/>
                  <a:gd name="T30" fmla="*/ 25 w 62"/>
                  <a:gd name="T31" fmla="*/ 21 h 26"/>
                  <a:gd name="T32" fmla="*/ 19 w 62"/>
                  <a:gd name="T33" fmla="*/ 25 h 26"/>
                  <a:gd name="T34" fmla="*/ 10 w 62"/>
                  <a:gd name="T35" fmla="*/ 26 h 26"/>
                  <a:gd name="T36" fmla="*/ 4 w 62"/>
                  <a:gd name="T37" fmla="*/ 21 h 26"/>
                  <a:gd name="T38" fmla="*/ 1 w 62"/>
                  <a:gd name="T39" fmla="*/ 11 h 26"/>
                  <a:gd name="T40" fmla="*/ 1 w 62"/>
                  <a:gd name="T41" fmla="*/ 9 h 26"/>
                  <a:gd name="T42" fmla="*/ 0 w 62"/>
                  <a:gd name="T43" fmla="*/ 8 h 26"/>
                  <a:gd name="T44" fmla="*/ 0 w 62"/>
                  <a:gd name="T45" fmla="*/ 3 h 26"/>
                  <a:gd name="T46" fmla="*/ 2 w 62"/>
                  <a:gd name="T47" fmla="*/ 1 h 26"/>
                  <a:gd name="T48" fmla="*/ 10 w 62"/>
                  <a:gd name="T49" fmla="*/ 0 h 26"/>
                  <a:gd name="T50" fmla="*/ 24 w 62"/>
                  <a:gd name="T51" fmla="*/ 1 h 26"/>
                  <a:gd name="T52" fmla="*/ 36 w 62"/>
                  <a:gd name="T53" fmla="*/ 1 h 26"/>
                  <a:gd name="T54" fmla="*/ 46 w 62"/>
                  <a:gd name="T55" fmla="*/ 0 h 26"/>
                  <a:gd name="T56" fmla="*/ 51 w 62"/>
                  <a:gd name="T57" fmla="*/ 0 h 26"/>
                  <a:gd name="T58" fmla="*/ 38 w 62"/>
                  <a:gd name="T59" fmla="*/ 4 h 26"/>
                  <a:gd name="T60" fmla="*/ 35 w 62"/>
                  <a:gd name="T61" fmla="*/ 9 h 26"/>
                  <a:gd name="T62" fmla="*/ 38 w 62"/>
                  <a:gd name="T63" fmla="*/ 20 h 26"/>
                  <a:gd name="T64" fmla="*/ 44 w 62"/>
                  <a:gd name="T65" fmla="*/ 23 h 26"/>
                  <a:gd name="T66" fmla="*/ 53 w 62"/>
                  <a:gd name="T67" fmla="*/ 23 h 26"/>
                  <a:gd name="T68" fmla="*/ 56 w 62"/>
                  <a:gd name="T69" fmla="*/ 21 h 26"/>
                  <a:gd name="T70" fmla="*/ 57 w 62"/>
                  <a:gd name="T71" fmla="*/ 6 h 26"/>
                  <a:gd name="T72" fmla="*/ 55 w 62"/>
                  <a:gd name="T73" fmla="*/ 4 h 26"/>
                  <a:gd name="T74" fmla="*/ 49 w 62"/>
                  <a:gd name="T75" fmla="*/ 3 h 26"/>
                  <a:gd name="T76" fmla="*/ 45 w 62"/>
                  <a:gd name="T77" fmla="*/ 2 h 26"/>
                  <a:gd name="T78" fmla="*/ 38 w 62"/>
                  <a:gd name="T79" fmla="*/ 4 h 26"/>
                  <a:gd name="T80" fmla="*/ 20 w 62"/>
                  <a:gd name="T81" fmla="*/ 23 h 26"/>
                  <a:gd name="T82" fmla="*/ 23 w 62"/>
                  <a:gd name="T83" fmla="*/ 21 h 26"/>
                  <a:gd name="T84" fmla="*/ 27 w 62"/>
                  <a:gd name="T85" fmla="*/ 8 h 26"/>
                  <a:gd name="T86" fmla="*/ 24 w 62"/>
                  <a:gd name="T87" fmla="*/ 4 h 26"/>
                  <a:gd name="T88" fmla="*/ 17 w 62"/>
                  <a:gd name="T89" fmla="*/ 2 h 26"/>
                  <a:gd name="T90" fmla="*/ 8 w 62"/>
                  <a:gd name="T91" fmla="*/ 3 h 26"/>
                  <a:gd name="T92" fmla="*/ 6 w 62"/>
                  <a:gd name="T93" fmla="*/ 5 h 26"/>
                  <a:gd name="T94" fmla="*/ 4 w 62"/>
                  <a:gd name="T95" fmla="*/ 8 h 26"/>
                  <a:gd name="T96" fmla="*/ 5 w 62"/>
                  <a:gd name="T97" fmla="*/ 20 h 26"/>
                  <a:gd name="T98" fmla="*/ 11 w 62"/>
                  <a:gd name="T99" fmla="*/ 24 h 26"/>
                  <a:gd name="T100" fmla="*/ 14 w 62"/>
                  <a:gd name="T101" fmla="*/ 24 h 26"/>
                  <a:gd name="T102" fmla="*/ 20 w 62"/>
                  <a:gd name="T103" fmla="*/ 2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2" h="26">
                    <a:moveTo>
                      <a:pt x="51" y="0"/>
                    </a:moveTo>
                    <a:cubicBezTo>
                      <a:pt x="54" y="0"/>
                      <a:pt x="57" y="1"/>
                      <a:pt x="61" y="2"/>
                    </a:cubicBezTo>
                    <a:cubicBezTo>
                      <a:pt x="61" y="2"/>
                      <a:pt x="62" y="2"/>
                      <a:pt x="62" y="3"/>
                    </a:cubicBezTo>
                    <a:cubicBezTo>
                      <a:pt x="62" y="5"/>
                      <a:pt x="62" y="6"/>
                      <a:pt x="62" y="8"/>
                    </a:cubicBezTo>
                    <a:cubicBezTo>
                      <a:pt x="62" y="9"/>
                      <a:pt x="61" y="9"/>
                      <a:pt x="61" y="10"/>
                    </a:cubicBezTo>
                    <a:cubicBezTo>
                      <a:pt x="61" y="10"/>
                      <a:pt x="61" y="10"/>
                      <a:pt x="61" y="11"/>
                    </a:cubicBezTo>
                    <a:cubicBezTo>
                      <a:pt x="60" y="13"/>
                      <a:pt x="59" y="18"/>
                      <a:pt x="58" y="21"/>
                    </a:cubicBezTo>
                    <a:cubicBezTo>
                      <a:pt x="57" y="24"/>
                      <a:pt x="55" y="25"/>
                      <a:pt x="53" y="25"/>
                    </a:cubicBezTo>
                    <a:cubicBezTo>
                      <a:pt x="49" y="26"/>
                      <a:pt x="46" y="26"/>
                      <a:pt x="42" y="25"/>
                    </a:cubicBezTo>
                    <a:cubicBezTo>
                      <a:pt x="40" y="24"/>
                      <a:pt x="38" y="23"/>
                      <a:pt x="37" y="21"/>
                    </a:cubicBezTo>
                    <a:cubicBezTo>
                      <a:pt x="36" y="19"/>
                      <a:pt x="35" y="17"/>
                      <a:pt x="34" y="15"/>
                    </a:cubicBezTo>
                    <a:cubicBezTo>
                      <a:pt x="34" y="13"/>
                      <a:pt x="33" y="9"/>
                      <a:pt x="33" y="7"/>
                    </a:cubicBezTo>
                    <a:cubicBezTo>
                      <a:pt x="32" y="6"/>
                      <a:pt x="32" y="6"/>
                      <a:pt x="31" y="6"/>
                    </a:cubicBezTo>
                    <a:cubicBezTo>
                      <a:pt x="30" y="6"/>
                      <a:pt x="30" y="6"/>
                      <a:pt x="29" y="7"/>
                    </a:cubicBezTo>
                    <a:cubicBezTo>
                      <a:pt x="29" y="7"/>
                      <a:pt x="29" y="8"/>
                      <a:pt x="29" y="9"/>
                    </a:cubicBezTo>
                    <a:cubicBezTo>
                      <a:pt x="28" y="12"/>
                      <a:pt x="27" y="18"/>
                      <a:pt x="25" y="21"/>
                    </a:cubicBezTo>
                    <a:cubicBezTo>
                      <a:pt x="24" y="23"/>
                      <a:pt x="22" y="24"/>
                      <a:pt x="19" y="25"/>
                    </a:cubicBezTo>
                    <a:cubicBezTo>
                      <a:pt x="16" y="26"/>
                      <a:pt x="14" y="26"/>
                      <a:pt x="10" y="26"/>
                    </a:cubicBezTo>
                    <a:cubicBezTo>
                      <a:pt x="7" y="25"/>
                      <a:pt x="5" y="24"/>
                      <a:pt x="4" y="21"/>
                    </a:cubicBezTo>
                    <a:cubicBezTo>
                      <a:pt x="3" y="18"/>
                      <a:pt x="2" y="14"/>
                      <a:pt x="1" y="11"/>
                    </a:cubicBezTo>
                    <a:cubicBezTo>
                      <a:pt x="1" y="10"/>
                      <a:pt x="1" y="10"/>
                      <a:pt x="1" y="9"/>
                    </a:cubicBezTo>
                    <a:cubicBezTo>
                      <a:pt x="0" y="9"/>
                      <a:pt x="0" y="9"/>
                      <a:pt x="0" y="8"/>
                    </a:cubicBezTo>
                    <a:cubicBezTo>
                      <a:pt x="0" y="7"/>
                      <a:pt x="0" y="5"/>
                      <a:pt x="0" y="3"/>
                    </a:cubicBezTo>
                    <a:cubicBezTo>
                      <a:pt x="0" y="2"/>
                      <a:pt x="0" y="2"/>
                      <a:pt x="2" y="1"/>
                    </a:cubicBezTo>
                    <a:cubicBezTo>
                      <a:pt x="5" y="1"/>
                      <a:pt x="7" y="0"/>
                      <a:pt x="10" y="0"/>
                    </a:cubicBezTo>
                    <a:cubicBezTo>
                      <a:pt x="15" y="0"/>
                      <a:pt x="19" y="0"/>
                      <a:pt x="24" y="1"/>
                    </a:cubicBezTo>
                    <a:cubicBezTo>
                      <a:pt x="28" y="1"/>
                      <a:pt x="32" y="2"/>
                      <a:pt x="36" y="1"/>
                    </a:cubicBezTo>
                    <a:cubicBezTo>
                      <a:pt x="40" y="0"/>
                      <a:pt x="42" y="0"/>
                      <a:pt x="46" y="0"/>
                    </a:cubicBezTo>
                    <a:cubicBezTo>
                      <a:pt x="48" y="0"/>
                      <a:pt x="49" y="0"/>
                      <a:pt x="51" y="0"/>
                    </a:cubicBezTo>
                    <a:moveTo>
                      <a:pt x="38" y="4"/>
                    </a:moveTo>
                    <a:cubicBezTo>
                      <a:pt x="35" y="5"/>
                      <a:pt x="35" y="6"/>
                      <a:pt x="35" y="9"/>
                    </a:cubicBezTo>
                    <a:cubicBezTo>
                      <a:pt x="36" y="12"/>
                      <a:pt x="37" y="17"/>
                      <a:pt x="38" y="20"/>
                    </a:cubicBezTo>
                    <a:cubicBezTo>
                      <a:pt x="40" y="22"/>
                      <a:pt x="41" y="23"/>
                      <a:pt x="44" y="23"/>
                    </a:cubicBezTo>
                    <a:cubicBezTo>
                      <a:pt x="47" y="24"/>
                      <a:pt x="49" y="24"/>
                      <a:pt x="53" y="23"/>
                    </a:cubicBezTo>
                    <a:cubicBezTo>
                      <a:pt x="54" y="23"/>
                      <a:pt x="55" y="22"/>
                      <a:pt x="56" y="21"/>
                    </a:cubicBezTo>
                    <a:cubicBezTo>
                      <a:pt x="58" y="17"/>
                      <a:pt x="58" y="10"/>
                      <a:pt x="57" y="6"/>
                    </a:cubicBezTo>
                    <a:cubicBezTo>
                      <a:pt x="57" y="5"/>
                      <a:pt x="56" y="5"/>
                      <a:pt x="55" y="4"/>
                    </a:cubicBezTo>
                    <a:cubicBezTo>
                      <a:pt x="53" y="3"/>
                      <a:pt x="51" y="3"/>
                      <a:pt x="49" y="3"/>
                    </a:cubicBezTo>
                    <a:cubicBezTo>
                      <a:pt x="48" y="2"/>
                      <a:pt x="46" y="2"/>
                      <a:pt x="45" y="2"/>
                    </a:cubicBezTo>
                    <a:cubicBezTo>
                      <a:pt x="42" y="3"/>
                      <a:pt x="41" y="3"/>
                      <a:pt x="38" y="4"/>
                    </a:cubicBezTo>
                    <a:moveTo>
                      <a:pt x="20" y="23"/>
                    </a:moveTo>
                    <a:cubicBezTo>
                      <a:pt x="21" y="23"/>
                      <a:pt x="22" y="22"/>
                      <a:pt x="23" y="21"/>
                    </a:cubicBezTo>
                    <a:cubicBezTo>
                      <a:pt x="25" y="18"/>
                      <a:pt x="26" y="12"/>
                      <a:pt x="27" y="8"/>
                    </a:cubicBezTo>
                    <a:cubicBezTo>
                      <a:pt x="27" y="6"/>
                      <a:pt x="26" y="5"/>
                      <a:pt x="24" y="4"/>
                    </a:cubicBezTo>
                    <a:cubicBezTo>
                      <a:pt x="22" y="3"/>
                      <a:pt x="20" y="3"/>
                      <a:pt x="17" y="2"/>
                    </a:cubicBezTo>
                    <a:cubicBezTo>
                      <a:pt x="14" y="2"/>
                      <a:pt x="12" y="2"/>
                      <a:pt x="8" y="3"/>
                    </a:cubicBezTo>
                    <a:cubicBezTo>
                      <a:pt x="7" y="4"/>
                      <a:pt x="6" y="4"/>
                      <a:pt x="6" y="5"/>
                    </a:cubicBezTo>
                    <a:cubicBezTo>
                      <a:pt x="4" y="5"/>
                      <a:pt x="4" y="7"/>
                      <a:pt x="4" y="8"/>
                    </a:cubicBezTo>
                    <a:cubicBezTo>
                      <a:pt x="4" y="11"/>
                      <a:pt x="4" y="17"/>
                      <a:pt x="5" y="20"/>
                    </a:cubicBezTo>
                    <a:cubicBezTo>
                      <a:pt x="6" y="22"/>
                      <a:pt x="8" y="23"/>
                      <a:pt x="11" y="24"/>
                    </a:cubicBezTo>
                    <a:cubicBezTo>
                      <a:pt x="12" y="24"/>
                      <a:pt x="13" y="24"/>
                      <a:pt x="14" y="24"/>
                    </a:cubicBezTo>
                    <a:cubicBezTo>
                      <a:pt x="16" y="24"/>
                      <a:pt x="17" y="24"/>
                      <a:pt x="20" y="23"/>
                    </a:cubicBezTo>
                  </a:path>
                </a:pathLst>
              </a:custGeom>
              <a:solidFill>
                <a:srgbClr val="1C1C1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grpSp>
      </p:grpSp>
      <p:pic>
        <p:nvPicPr>
          <p:cNvPr id="144" name="Picture 143" descr="A logo for a company&#10;&#10;Description automatically generated">
            <a:extLst>
              <a:ext uri="{FF2B5EF4-FFF2-40B4-BE49-F238E27FC236}">
                <a16:creationId xmlns:a16="http://schemas.microsoft.com/office/drawing/2014/main" id="{0FE2877D-08A9-F4C5-FBA1-59F904142136}"/>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10716519" y="259882"/>
            <a:ext cx="1213200" cy="1213200"/>
          </a:xfrm>
          <a:prstGeom prst="rect">
            <a:avLst/>
          </a:prstGeom>
        </p:spPr>
      </p:pic>
    </p:spTree>
    <p:extLst>
      <p:ext uri="{BB962C8B-B14F-4D97-AF65-F5344CB8AC3E}">
        <p14:creationId xmlns:p14="http://schemas.microsoft.com/office/powerpoint/2010/main" val="369219185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0-#ppt_w/2"/>
                                          </p:val>
                                        </p:tav>
                                        <p:tav tm="100000">
                                          <p:val>
                                            <p:strVal val="#ppt_x"/>
                                          </p:val>
                                        </p:tav>
                                      </p:tavLst>
                                    </p:anim>
                                    <p:anim calcmode="lin" valueType="num">
                                      <p:cBhvr additive="base">
                                        <p:cTn id="8" dur="500" fill="hold"/>
                                        <p:tgtEl>
                                          <p:spTgt spid="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85" name="Group 184"/>
          <p:cNvGrpSpPr/>
          <p:nvPr/>
        </p:nvGrpSpPr>
        <p:grpSpPr>
          <a:xfrm>
            <a:off x="7439888" y="1554653"/>
            <a:ext cx="4545049" cy="777912"/>
            <a:chOff x="7482891" y="3733800"/>
            <a:chExt cx="12146546" cy="2078953"/>
          </a:xfrm>
        </p:grpSpPr>
        <p:grpSp>
          <p:nvGrpSpPr>
            <p:cNvPr id="186" name="Group 185"/>
            <p:cNvGrpSpPr/>
            <p:nvPr/>
          </p:nvGrpSpPr>
          <p:grpSpPr>
            <a:xfrm>
              <a:off x="7482891" y="4076403"/>
              <a:ext cx="8390286" cy="1646307"/>
              <a:chOff x="253159" y="2786545"/>
              <a:chExt cx="10985226" cy="1646307"/>
            </a:xfrm>
          </p:grpSpPr>
          <p:grpSp>
            <p:nvGrpSpPr>
              <p:cNvPr id="193" name="Group 192"/>
              <p:cNvGrpSpPr/>
              <p:nvPr/>
            </p:nvGrpSpPr>
            <p:grpSpPr>
              <a:xfrm>
                <a:off x="10603581" y="3901240"/>
                <a:ext cx="422333" cy="422333"/>
                <a:chOff x="2044216" y="4079472"/>
                <a:chExt cx="962828" cy="962828"/>
              </a:xfrm>
            </p:grpSpPr>
            <p:sp>
              <p:nvSpPr>
                <p:cNvPr id="201" name="Oval 200"/>
                <p:cNvSpPr/>
                <p:nvPr/>
              </p:nvSpPr>
              <p:spPr>
                <a:xfrm>
                  <a:off x="2044216" y="4079472"/>
                  <a:ext cx="962828" cy="962828"/>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sp>
              <p:nvSpPr>
                <p:cNvPr id="202" name="Freeform 201"/>
                <p:cNvSpPr>
                  <a:spLocks noChangeArrowheads="1"/>
                </p:cNvSpPr>
                <p:nvPr/>
              </p:nvSpPr>
              <p:spPr bwMode="auto">
                <a:xfrm>
                  <a:off x="2262024" y="4267200"/>
                  <a:ext cx="527213" cy="554671"/>
                </a:xfrm>
                <a:custGeom>
                  <a:avLst/>
                  <a:gdLst>
                    <a:gd name="T0" fmla="*/ 124 w 338"/>
                    <a:gd name="T1" fmla="*/ 355 h 356"/>
                    <a:gd name="T2" fmla="*/ 124 w 338"/>
                    <a:gd name="T3" fmla="*/ 355 h 356"/>
                    <a:gd name="T4" fmla="*/ 98 w 338"/>
                    <a:gd name="T5" fmla="*/ 337 h 356"/>
                    <a:gd name="T6" fmla="*/ 9 w 338"/>
                    <a:gd name="T7" fmla="*/ 222 h 356"/>
                    <a:gd name="T8" fmla="*/ 18 w 338"/>
                    <a:gd name="T9" fmla="*/ 178 h 356"/>
                    <a:gd name="T10" fmla="*/ 62 w 338"/>
                    <a:gd name="T11" fmla="*/ 178 h 356"/>
                    <a:gd name="T12" fmla="*/ 124 w 338"/>
                    <a:gd name="T13" fmla="*/ 258 h 356"/>
                    <a:gd name="T14" fmla="*/ 266 w 338"/>
                    <a:gd name="T15" fmla="*/ 27 h 356"/>
                    <a:gd name="T16" fmla="*/ 319 w 338"/>
                    <a:gd name="T17" fmla="*/ 9 h 356"/>
                    <a:gd name="T18" fmla="*/ 328 w 338"/>
                    <a:gd name="T19" fmla="*/ 62 h 356"/>
                    <a:gd name="T20" fmla="*/ 160 w 338"/>
                    <a:gd name="T21" fmla="*/ 337 h 356"/>
                    <a:gd name="T22" fmla="*/ 124 w 338"/>
                    <a:gd name="T23" fmla="*/ 355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38" h="356">
                      <a:moveTo>
                        <a:pt x="124" y="355"/>
                      </a:moveTo>
                      <a:lnTo>
                        <a:pt x="124" y="355"/>
                      </a:lnTo>
                      <a:cubicBezTo>
                        <a:pt x="115" y="355"/>
                        <a:pt x="107" y="346"/>
                        <a:pt x="98" y="337"/>
                      </a:cubicBezTo>
                      <a:cubicBezTo>
                        <a:pt x="9" y="222"/>
                        <a:pt x="9" y="222"/>
                        <a:pt x="9" y="222"/>
                      </a:cubicBezTo>
                      <a:cubicBezTo>
                        <a:pt x="0" y="204"/>
                        <a:pt x="0" y="187"/>
                        <a:pt x="18" y="178"/>
                      </a:cubicBezTo>
                      <a:cubicBezTo>
                        <a:pt x="36" y="160"/>
                        <a:pt x="53" y="168"/>
                        <a:pt x="62" y="178"/>
                      </a:cubicBezTo>
                      <a:cubicBezTo>
                        <a:pt x="124" y="258"/>
                        <a:pt x="124" y="258"/>
                        <a:pt x="124" y="258"/>
                      </a:cubicBezTo>
                      <a:cubicBezTo>
                        <a:pt x="266" y="27"/>
                        <a:pt x="266" y="27"/>
                        <a:pt x="266" y="27"/>
                      </a:cubicBezTo>
                      <a:cubicBezTo>
                        <a:pt x="284" y="9"/>
                        <a:pt x="301" y="0"/>
                        <a:pt x="319" y="9"/>
                      </a:cubicBezTo>
                      <a:cubicBezTo>
                        <a:pt x="337" y="18"/>
                        <a:pt x="337" y="45"/>
                        <a:pt x="328" y="62"/>
                      </a:cubicBezTo>
                      <a:cubicBezTo>
                        <a:pt x="160" y="337"/>
                        <a:pt x="160" y="337"/>
                        <a:pt x="160" y="337"/>
                      </a:cubicBezTo>
                      <a:cubicBezTo>
                        <a:pt x="151" y="346"/>
                        <a:pt x="142" y="355"/>
                        <a:pt x="124" y="355"/>
                      </a:cubicBezTo>
                    </a:path>
                  </a:pathLst>
                </a:custGeom>
                <a:solidFill>
                  <a:schemeClr val="bg1"/>
                </a:solidFill>
                <a:ln>
                  <a:noFill/>
                </a:ln>
                <a:effectLst/>
              </p:spPr>
              <p:txBody>
                <a:bodyPr wrap="none" lIns="17145" tIns="8573" rIns="17145" bIns="8573" anchor="ctr"/>
                <a:lstStyle/>
                <a:p>
                  <a:pPr>
                    <a:defRPr/>
                  </a:pPr>
                  <a:endParaRPr lang="en-US" sz="900" dirty="0"/>
                </a:p>
              </p:txBody>
            </p:sp>
          </p:grpSp>
          <p:sp>
            <p:nvSpPr>
              <p:cNvPr id="194" name="Freeform 193">
                <a:extLst>
                  <a:ext uri="{FF2B5EF4-FFF2-40B4-BE49-F238E27FC236}">
                    <a16:creationId xmlns:a16="http://schemas.microsoft.com/office/drawing/2014/main" id="{465ACCF5-00B1-4AFB-8CDC-2AFF47C6B8CB}"/>
                  </a:ext>
                </a:extLst>
              </p:cNvPr>
              <p:cNvSpPr>
                <a:spLocks/>
              </p:cNvSpPr>
              <p:nvPr/>
            </p:nvSpPr>
            <p:spPr bwMode="auto">
              <a:xfrm rot="16200000">
                <a:off x="4931974" y="-1877789"/>
                <a:ext cx="1619003" cy="10959844"/>
              </a:xfrm>
              <a:custGeom>
                <a:avLst/>
                <a:gdLst>
                  <a:gd name="connsiteX0" fmla="*/ 1619003 w 1619003"/>
                  <a:gd name="connsiteY0" fmla="*/ 0 h 10959844"/>
                  <a:gd name="connsiteX1" fmla="*/ 1619003 w 1619003"/>
                  <a:gd name="connsiteY1" fmla="*/ 461245 h 10959844"/>
                  <a:gd name="connsiteX2" fmla="*/ 1619003 w 1619003"/>
                  <a:gd name="connsiteY2" fmla="*/ 10944195 h 10959844"/>
                  <a:gd name="connsiteX3" fmla="*/ 1618517 w 1619003"/>
                  <a:gd name="connsiteY3" fmla="*/ 10959844 h 10959844"/>
                  <a:gd name="connsiteX4" fmla="*/ 487 w 1619003"/>
                  <a:gd name="connsiteY4" fmla="*/ 10959844 h 10959844"/>
                  <a:gd name="connsiteX5" fmla="*/ 0 w 1619003"/>
                  <a:gd name="connsiteY5" fmla="*/ 10944195 h 10959844"/>
                  <a:gd name="connsiteX6" fmla="*/ 0 w 1619003"/>
                  <a:gd name="connsiteY6" fmla="*/ 21743 h 10959844"/>
                  <a:gd name="connsiteX7" fmla="*/ 0 w 1619003"/>
                  <a:gd name="connsiteY7" fmla="*/ 0 h 109598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19003" h="10959844">
                    <a:moveTo>
                      <a:pt x="1619003" y="0"/>
                    </a:moveTo>
                    <a:lnTo>
                      <a:pt x="1619003" y="461245"/>
                    </a:lnTo>
                    <a:cubicBezTo>
                      <a:pt x="1619003" y="10944195"/>
                      <a:pt x="1619003" y="10944195"/>
                      <a:pt x="1619003" y="10944195"/>
                    </a:cubicBezTo>
                    <a:lnTo>
                      <a:pt x="1618517" y="10959844"/>
                    </a:lnTo>
                    <a:lnTo>
                      <a:pt x="487" y="10959844"/>
                    </a:lnTo>
                    <a:lnTo>
                      <a:pt x="0" y="10944195"/>
                    </a:lnTo>
                    <a:cubicBezTo>
                      <a:pt x="0" y="3737629"/>
                      <a:pt x="0" y="1035166"/>
                      <a:pt x="0" y="21743"/>
                    </a:cubicBezTo>
                    <a:lnTo>
                      <a:pt x="0" y="0"/>
                    </a:lnTo>
                    <a:close/>
                  </a:path>
                </a:pathLst>
              </a:custGeom>
              <a:solidFill>
                <a:schemeClr val="accent5"/>
              </a:solidFill>
              <a:ln>
                <a:noFill/>
              </a:ln>
            </p:spPr>
            <p:txBody>
              <a:bodyPr vert="horz" wrap="square" lIns="45720" tIns="22860" rIns="45720" bIns="22860" numCol="1" anchor="t" anchorCtr="0" compatLnSpc="1">
                <a:prstTxWarp prst="textNoShape">
                  <a:avLst/>
                </a:prstTxWarp>
                <a:noAutofit/>
              </a:bodyPr>
              <a:lstStyle/>
              <a:p>
                <a:endParaRPr lang="en-US" sz="900"/>
              </a:p>
            </p:txBody>
          </p:sp>
          <p:sp>
            <p:nvSpPr>
              <p:cNvPr id="195" name="Freeform 194">
                <a:extLst>
                  <a:ext uri="{FF2B5EF4-FFF2-40B4-BE49-F238E27FC236}">
                    <a16:creationId xmlns:a16="http://schemas.microsoft.com/office/drawing/2014/main" id="{465ACCF5-00B1-4AFB-8CDC-2AFF47C6B8CB}"/>
                  </a:ext>
                </a:extLst>
              </p:cNvPr>
              <p:cNvSpPr>
                <a:spLocks/>
              </p:cNvSpPr>
              <p:nvPr/>
            </p:nvSpPr>
            <p:spPr bwMode="auto">
              <a:xfrm rot="16200000">
                <a:off x="5636877" y="-2591104"/>
                <a:ext cx="192412" cy="10959844"/>
              </a:xfrm>
              <a:custGeom>
                <a:avLst/>
                <a:gdLst>
                  <a:gd name="connsiteX0" fmla="*/ 1619003 w 1619003"/>
                  <a:gd name="connsiteY0" fmla="*/ 0 h 10959844"/>
                  <a:gd name="connsiteX1" fmla="*/ 1619003 w 1619003"/>
                  <a:gd name="connsiteY1" fmla="*/ 461245 h 10959844"/>
                  <a:gd name="connsiteX2" fmla="*/ 1619003 w 1619003"/>
                  <a:gd name="connsiteY2" fmla="*/ 10944195 h 10959844"/>
                  <a:gd name="connsiteX3" fmla="*/ 1618517 w 1619003"/>
                  <a:gd name="connsiteY3" fmla="*/ 10959844 h 10959844"/>
                  <a:gd name="connsiteX4" fmla="*/ 487 w 1619003"/>
                  <a:gd name="connsiteY4" fmla="*/ 10959844 h 10959844"/>
                  <a:gd name="connsiteX5" fmla="*/ 0 w 1619003"/>
                  <a:gd name="connsiteY5" fmla="*/ 10944195 h 10959844"/>
                  <a:gd name="connsiteX6" fmla="*/ 0 w 1619003"/>
                  <a:gd name="connsiteY6" fmla="*/ 21743 h 10959844"/>
                  <a:gd name="connsiteX7" fmla="*/ 0 w 1619003"/>
                  <a:gd name="connsiteY7" fmla="*/ 0 h 109598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19003" h="10959844">
                    <a:moveTo>
                      <a:pt x="1619003" y="0"/>
                    </a:moveTo>
                    <a:lnTo>
                      <a:pt x="1619003" y="461245"/>
                    </a:lnTo>
                    <a:cubicBezTo>
                      <a:pt x="1619003" y="10944195"/>
                      <a:pt x="1619003" y="10944195"/>
                      <a:pt x="1619003" y="10944195"/>
                    </a:cubicBezTo>
                    <a:lnTo>
                      <a:pt x="1618517" y="10959844"/>
                    </a:lnTo>
                    <a:lnTo>
                      <a:pt x="487" y="10959844"/>
                    </a:lnTo>
                    <a:lnTo>
                      <a:pt x="0" y="10944195"/>
                    </a:lnTo>
                    <a:cubicBezTo>
                      <a:pt x="0" y="3737629"/>
                      <a:pt x="0" y="1035166"/>
                      <a:pt x="0" y="21743"/>
                    </a:cubicBezTo>
                    <a:lnTo>
                      <a:pt x="0" y="0"/>
                    </a:lnTo>
                    <a:close/>
                  </a:path>
                </a:pathLst>
              </a:custGeom>
              <a:solidFill>
                <a:schemeClr val="accent5">
                  <a:lumMod val="60000"/>
                  <a:lumOff val="40000"/>
                </a:schemeClr>
              </a:solidFill>
              <a:ln>
                <a:noFill/>
              </a:ln>
            </p:spPr>
            <p:txBody>
              <a:bodyPr vert="horz" wrap="square" lIns="45720" tIns="22860" rIns="45720" bIns="22860" numCol="1" anchor="t" anchorCtr="0" compatLnSpc="1">
                <a:prstTxWarp prst="textNoShape">
                  <a:avLst/>
                </a:prstTxWarp>
                <a:noAutofit/>
              </a:bodyPr>
              <a:lstStyle/>
              <a:p>
                <a:endParaRPr lang="en-US" sz="900"/>
              </a:p>
            </p:txBody>
          </p:sp>
          <p:pic>
            <p:nvPicPr>
              <p:cNvPr id="196" name="Picture 195"/>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rot="10800000">
                <a:off x="9518128" y="2786545"/>
                <a:ext cx="1720257" cy="1625090"/>
              </a:xfrm>
              <a:prstGeom prst="rect">
                <a:avLst/>
              </a:prstGeom>
            </p:spPr>
          </p:pic>
          <p:pic>
            <p:nvPicPr>
              <p:cNvPr id="197" name="Picture 196"/>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rot="10800000" flipH="1">
                <a:off x="253159" y="2807762"/>
                <a:ext cx="3780501" cy="1625090"/>
              </a:xfrm>
              <a:prstGeom prst="rect">
                <a:avLst/>
              </a:prstGeom>
            </p:spPr>
          </p:pic>
          <p:sp>
            <p:nvSpPr>
              <p:cNvPr id="200" name="TextBox 199"/>
              <p:cNvSpPr txBox="1"/>
              <p:nvPr/>
            </p:nvSpPr>
            <p:spPr bwMode="auto">
              <a:xfrm>
                <a:off x="1149671" y="3045468"/>
                <a:ext cx="9350757" cy="1151535"/>
              </a:xfrm>
              <a:prstGeom prst="rect">
                <a:avLst/>
              </a:prstGeom>
              <a:noFill/>
            </p:spPr>
            <p:txBody>
              <a:bodyPr wrap="square">
                <a:spAutoFit/>
              </a:bodyPr>
              <a:lstStyle/>
              <a:p>
                <a:pPr algn="ctr"/>
                <a:r>
                  <a:rPr lang="en-US" sz="2200" b="1" dirty="0">
                    <a:solidFill>
                      <a:schemeClr val="bg1"/>
                    </a:solidFill>
                    <a:effectLst>
                      <a:outerShdw blurRad="38100" dist="38100" dir="2700000" algn="tl">
                        <a:srgbClr val="000000">
                          <a:alpha val="43137"/>
                        </a:srgbClr>
                      </a:outerShdw>
                    </a:effectLst>
                  </a:rPr>
                  <a:t>Concept Building</a:t>
                </a:r>
                <a:endParaRPr lang="en-IN" sz="2200" b="1" dirty="0">
                  <a:solidFill>
                    <a:schemeClr val="bg1"/>
                  </a:solidFill>
                  <a:effectLst>
                    <a:outerShdw blurRad="38100" dist="38100" dir="2700000" algn="tl">
                      <a:srgbClr val="000000">
                        <a:alpha val="43137"/>
                      </a:srgbClr>
                    </a:outerShdw>
                  </a:effectLst>
                </a:endParaRPr>
              </a:p>
            </p:txBody>
          </p:sp>
        </p:grpSp>
        <p:grpSp>
          <p:nvGrpSpPr>
            <p:cNvPr id="187" name="Group 186"/>
            <p:cNvGrpSpPr/>
            <p:nvPr/>
          </p:nvGrpSpPr>
          <p:grpSpPr>
            <a:xfrm>
              <a:off x="15506654" y="3733800"/>
              <a:ext cx="4122783" cy="2078953"/>
              <a:chOff x="14742049" y="3429000"/>
              <a:chExt cx="4963588" cy="2502937"/>
            </a:xfrm>
          </p:grpSpPr>
          <p:sp>
            <p:nvSpPr>
              <p:cNvPr id="191" name="Round Diagonal Corner Rectangle 190"/>
              <p:cNvSpPr/>
              <p:nvPr/>
            </p:nvSpPr>
            <p:spPr>
              <a:xfrm>
                <a:off x="14752637" y="3429000"/>
                <a:ext cx="4953000" cy="2492726"/>
              </a:xfrm>
              <a:prstGeom prst="round2DiagRect">
                <a:avLst>
                  <a:gd name="adj1" fmla="val 44632"/>
                  <a:gd name="adj2" fmla="val 0"/>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sp>
            <p:nvSpPr>
              <p:cNvPr id="192" name="Freeform 191"/>
              <p:cNvSpPr/>
              <p:nvPr/>
            </p:nvSpPr>
            <p:spPr>
              <a:xfrm>
                <a:off x="14742049" y="3439211"/>
                <a:ext cx="4953001" cy="2492726"/>
              </a:xfrm>
              <a:custGeom>
                <a:avLst/>
                <a:gdLst>
                  <a:gd name="connsiteX0" fmla="*/ 1112553 w 4953001"/>
                  <a:gd name="connsiteY0" fmla="*/ 0 h 2492726"/>
                  <a:gd name="connsiteX1" fmla="*/ 4953001 w 4953001"/>
                  <a:gd name="connsiteY1" fmla="*/ 0 h 2492726"/>
                  <a:gd name="connsiteX2" fmla="*/ 4953001 w 4953001"/>
                  <a:gd name="connsiteY2" fmla="*/ 73389 h 2492726"/>
                  <a:gd name="connsiteX3" fmla="*/ 1214623 w 4953001"/>
                  <a:gd name="connsiteY3" fmla="*/ 73389 h 2492726"/>
                  <a:gd name="connsiteX4" fmla="*/ 102070 w 4953001"/>
                  <a:gd name="connsiteY4" fmla="*/ 1185942 h 2492726"/>
                  <a:gd name="connsiteX5" fmla="*/ 102070 w 4953001"/>
                  <a:gd name="connsiteY5" fmla="*/ 2492726 h 2492726"/>
                  <a:gd name="connsiteX6" fmla="*/ 0 w 4953001"/>
                  <a:gd name="connsiteY6" fmla="*/ 2492726 h 2492726"/>
                  <a:gd name="connsiteX7" fmla="*/ 0 w 4953001"/>
                  <a:gd name="connsiteY7" fmla="*/ 1112553 h 2492726"/>
                  <a:gd name="connsiteX8" fmla="*/ 1112553 w 4953001"/>
                  <a:gd name="connsiteY8" fmla="*/ 0 h 2492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953001" h="2492726">
                    <a:moveTo>
                      <a:pt x="1112553" y="0"/>
                    </a:moveTo>
                    <a:lnTo>
                      <a:pt x="4953001" y="0"/>
                    </a:lnTo>
                    <a:lnTo>
                      <a:pt x="4953001" y="73389"/>
                    </a:lnTo>
                    <a:lnTo>
                      <a:pt x="1214623" y="73389"/>
                    </a:lnTo>
                    <a:cubicBezTo>
                      <a:pt x="600177" y="73389"/>
                      <a:pt x="102070" y="571496"/>
                      <a:pt x="102070" y="1185942"/>
                    </a:cubicBezTo>
                    <a:lnTo>
                      <a:pt x="102070" y="2492726"/>
                    </a:lnTo>
                    <a:lnTo>
                      <a:pt x="0" y="2492726"/>
                    </a:lnTo>
                    <a:lnTo>
                      <a:pt x="0" y="1112553"/>
                    </a:lnTo>
                    <a:cubicBezTo>
                      <a:pt x="0" y="498107"/>
                      <a:pt x="498107" y="0"/>
                      <a:pt x="1112553" y="0"/>
                    </a:cubicBezTo>
                    <a:close/>
                  </a:path>
                </a:pathLst>
              </a:custGeom>
              <a:solidFill>
                <a:schemeClr val="accent5">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grpSp>
        <p:sp>
          <p:nvSpPr>
            <p:cNvPr id="190" name="TextBox 189"/>
            <p:cNvSpPr txBox="1"/>
            <p:nvPr/>
          </p:nvSpPr>
          <p:spPr bwMode="auto">
            <a:xfrm>
              <a:off x="16952413" y="4136353"/>
              <a:ext cx="1533369" cy="1274916"/>
            </a:xfrm>
            <a:prstGeom prst="rect">
              <a:avLst/>
            </a:prstGeom>
            <a:noFill/>
          </p:spPr>
          <p:txBody>
            <a:bodyPr wrap="square">
              <a:spAutoFit/>
            </a:bodyPr>
            <a:lstStyle/>
            <a:p>
              <a:pPr algn="ctr" defTabSz="914217">
                <a:defRPr/>
              </a:pPr>
              <a:r>
                <a:rPr lang="id-ID" sz="2500" b="1" dirty="0">
                  <a:solidFill>
                    <a:schemeClr val="bg1"/>
                  </a:solidFill>
                  <a:latin typeface="Lato" pitchFamily="34" charset="0"/>
                  <a:ea typeface="Lato" pitchFamily="34" charset="0"/>
                  <a:cs typeface="Lato" pitchFamily="34" charset="0"/>
                </a:rPr>
                <a:t>01</a:t>
              </a:r>
            </a:p>
          </p:txBody>
        </p:sp>
      </p:grpSp>
      <p:grpSp>
        <p:nvGrpSpPr>
          <p:cNvPr id="203" name="Group 202"/>
          <p:cNvGrpSpPr/>
          <p:nvPr/>
        </p:nvGrpSpPr>
        <p:grpSpPr>
          <a:xfrm>
            <a:off x="7439888" y="2414016"/>
            <a:ext cx="4541758" cy="777912"/>
            <a:chOff x="6949492" y="3733800"/>
            <a:chExt cx="12679945" cy="2078953"/>
          </a:xfrm>
        </p:grpSpPr>
        <p:grpSp>
          <p:nvGrpSpPr>
            <p:cNvPr id="204" name="Group 203"/>
            <p:cNvGrpSpPr/>
            <p:nvPr/>
          </p:nvGrpSpPr>
          <p:grpSpPr>
            <a:xfrm>
              <a:off x="6949492" y="4076403"/>
              <a:ext cx="8923686" cy="1646307"/>
              <a:chOff x="-445210" y="2786545"/>
              <a:chExt cx="11683595" cy="1646307"/>
            </a:xfrm>
          </p:grpSpPr>
          <p:grpSp>
            <p:nvGrpSpPr>
              <p:cNvPr id="211" name="Group 210"/>
              <p:cNvGrpSpPr/>
              <p:nvPr/>
            </p:nvGrpSpPr>
            <p:grpSpPr>
              <a:xfrm>
                <a:off x="10603581" y="3901240"/>
                <a:ext cx="422333" cy="422333"/>
                <a:chOff x="2044216" y="4079472"/>
                <a:chExt cx="962828" cy="962828"/>
              </a:xfrm>
            </p:grpSpPr>
            <p:sp>
              <p:nvSpPr>
                <p:cNvPr id="219" name="Oval 218"/>
                <p:cNvSpPr/>
                <p:nvPr/>
              </p:nvSpPr>
              <p:spPr>
                <a:xfrm>
                  <a:off x="2044216" y="4079472"/>
                  <a:ext cx="962828" cy="962828"/>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sp>
              <p:nvSpPr>
                <p:cNvPr id="220" name="Freeform 219"/>
                <p:cNvSpPr>
                  <a:spLocks noChangeArrowheads="1"/>
                </p:cNvSpPr>
                <p:nvPr/>
              </p:nvSpPr>
              <p:spPr bwMode="auto">
                <a:xfrm>
                  <a:off x="2262024" y="4267200"/>
                  <a:ext cx="527213" cy="554671"/>
                </a:xfrm>
                <a:custGeom>
                  <a:avLst/>
                  <a:gdLst>
                    <a:gd name="T0" fmla="*/ 124 w 338"/>
                    <a:gd name="T1" fmla="*/ 355 h 356"/>
                    <a:gd name="T2" fmla="*/ 124 w 338"/>
                    <a:gd name="T3" fmla="*/ 355 h 356"/>
                    <a:gd name="T4" fmla="*/ 98 w 338"/>
                    <a:gd name="T5" fmla="*/ 337 h 356"/>
                    <a:gd name="T6" fmla="*/ 9 w 338"/>
                    <a:gd name="T7" fmla="*/ 222 h 356"/>
                    <a:gd name="T8" fmla="*/ 18 w 338"/>
                    <a:gd name="T9" fmla="*/ 178 h 356"/>
                    <a:gd name="T10" fmla="*/ 62 w 338"/>
                    <a:gd name="T11" fmla="*/ 178 h 356"/>
                    <a:gd name="T12" fmla="*/ 124 w 338"/>
                    <a:gd name="T13" fmla="*/ 258 h 356"/>
                    <a:gd name="T14" fmla="*/ 266 w 338"/>
                    <a:gd name="T15" fmla="*/ 27 h 356"/>
                    <a:gd name="T16" fmla="*/ 319 w 338"/>
                    <a:gd name="T17" fmla="*/ 9 h 356"/>
                    <a:gd name="T18" fmla="*/ 328 w 338"/>
                    <a:gd name="T19" fmla="*/ 62 h 356"/>
                    <a:gd name="T20" fmla="*/ 160 w 338"/>
                    <a:gd name="T21" fmla="*/ 337 h 356"/>
                    <a:gd name="T22" fmla="*/ 124 w 338"/>
                    <a:gd name="T23" fmla="*/ 355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38" h="356">
                      <a:moveTo>
                        <a:pt x="124" y="355"/>
                      </a:moveTo>
                      <a:lnTo>
                        <a:pt x="124" y="355"/>
                      </a:lnTo>
                      <a:cubicBezTo>
                        <a:pt x="115" y="355"/>
                        <a:pt x="107" y="346"/>
                        <a:pt x="98" y="337"/>
                      </a:cubicBezTo>
                      <a:cubicBezTo>
                        <a:pt x="9" y="222"/>
                        <a:pt x="9" y="222"/>
                        <a:pt x="9" y="222"/>
                      </a:cubicBezTo>
                      <a:cubicBezTo>
                        <a:pt x="0" y="204"/>
                        <a:pt x="0" y="187"/>
                        <a:pt x="18" y="178"/>
                      </a:cubicBezTo>
                      <a:cubicBezTo>
                        <a:pt x="36" y="160"/>
                        <a:pt x="53" y="168"/>
                        <a:pt x="62" y="178"/>
                      </a:cubicBezTo>
                      <a:cubicBezTo>
                        <a:pt x="124" y="258"/>
                        <a:pt x="124" y="258"/>
                        <a:pt x="124" y="258"/>
                      </a:cubicBezTo>
                      <a:cubicBezTo>
                        <a:pt x="266" y="27"/>
                        <a:pt x="266" y="27"/>
                        <a:pt x="266" y="27"/>
                      </a:cubicBezTo>
                      <a:cubicBezTo>
                        <a:pt x="284" y="9"/>
                        <a:pt x="301" y="0"/>
                        <a:pt x="319" y="9"/>
                      </a:cubicBezTo>
                      <a:cubicBezTo>
                        <a:pt x="337" y="18"/>
                        <a:pt x="337" y="45"/>
                        <a:pt x="328" y="62"/>
                      </a:cubicBezTo>
                      <a:cubicBezTo>
                        <a:pt x="160" y="337"/>
                        <a:pt x="160" y="337"/>
                        <a:pt x="160" y="337"/>
                      </a:cubicBezTo>
                      <a:cubicBezTo>
                        <a:pt x="151" y="346"/>
                        <a:pt x="142" y="355"/>
                        <a:pt x="124" y="355"/>
                      </a:cubicBezTo>
                    </a:path>
                  </a:pathLst>
                </a:custGeom>
                <a:solidFill>
                  <a:schemeClr val="bg1"/>
                </a:solidFill>
                <a:ln>
                  <a:noFill/>
                </a:ln>
                <a:effectLst/>
              </p:spPr>
              <p:txBody>
                <a:bodyPr wrap="none" lIns="17145" tIns="8573" rIns="17145" bIns="8573" anchor="ctr"/>
                <a:lstStyle/>
                <a:p>
                  <a:pPr>
                    <a:defRPr/>
                  </a:pPr>
                  <a:endParaRPr lang="en-US" sz="900" dirty="0"/>
                </a:p>
              </p:txBody>
            </p:sp>
          </p:grpSp>
          <p:sp>
            <p:nvSpPr>
              <p:cNvPr id="212" name="Freeform 211">
                <a:extLst>
                  <a:ext uri="{FF2B5EF4-FFF2-40B4-BE49-F238E27FC236}">
                    <a16:creationId xmlns:a16="http://schemas.microsoft.com/office/drawing/2014/main" id="{465ACCF5-00B1-4AFB-8CDC-2AFF47C6B8CB}"/>
                  </a:ext>
                </a:extLst>
              </p:cNvPr>
              <p:cNvSpPr>
                <a:spLocks/>
              </p:cNvSpPr>
              <p:nvPr/>
            </p:nvSpPr>
            <p:spPr bwMode="auto">
              <a:xfrm rot="16200000">
                <a:off x="4630348" y="-2179416"/>
                <a:ext cx="1619004" cy="11563094"/>
              </a:xfrm>
              <a:custGeom>
                <a:avLst/>
                <a:gdLst>
                  <a:gd name="connsiteX0" fmla="*/ 1619003 w 1619003"/>
                  <a:gd name="connsiteY0" fmla="*/ 0 h 10959844"/>
                  <a:gd name="connsiteX1" fmla="*/ 1619003 w 1619003"/>
                  <a:gd name="connsiteY1" fmla="*/ 461245 h 10959844"/>
                  <a:gd name="connsiteX2" fmla="*/ 1619003 w 1619003"/>
                  <a:gd name="connsiteY2" fmla="*/ 10944195 h 10959844"/>
                  <a:gd name="connsiteX3" fmla="*/ 1618517 w 1619003"/>
                  <a:gd name="connsiteY3" fmla="*/ 10959844 h 10959844"/>
                  <a:gd name="connsiteX4" fmla="*/ 487 w 1619003"/>
                  <a:gd name="connsiteY4" fmla="*/ 10959844 h 10959844"/>
                  <a:gd name="connsiteX5" fmla="*/ 0 w 1619003"/>
                  <a:gd name="connsiteY5" fmla="*/ 10944195 h 10959844"/>
                  <a:gd name="connsiteX6" fmla="*/ 0 w 1619003"/>
                  <a:gd name="connsiteY6" fmla="*/ 21743 h 10959844"/>
                  <a:gd name="connsiteX7" fmla="*/ 0 w 1619003"/>
                  <a:gd name="connsiteY7" fmla="*/ 0 h 109598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19003" h="10959844">
                    <a:moveTo>
                      <a:pt x="1619003" y="0"/>
                    </a:moveTo>
                    <a:lnTo>
                      <a:pt x="1619003" y="461245"/>
                    </a:lnTo>
                    <a:cubicBezTo>
                      <a:pt x="1619003" y="10944195"/>
                      <a:pt x="1619003" y="10944195"/>
                      <a:pt x="1619003" y="10944195"/>
                    </a:cubicBezTo>
                    <a:lnTo>
                      <a:pt x="1618517" y="10959844"/>
                    </a:lnTo>
                    <a:lnTo>
                      <a:pt x="487" y="10959844"/>
                    </a:lnTo>
                    <a:lnTo>
                      <a:pt x="0" y="10944195"/>
                    </a:lnTo>
                    <a:cubicBezTo>
                      <a:pt x="0" y="3737629"/>
                      <a:pt x="0" y="1035166"/>
                      <a:pt x="0" y="21743"/>
                    </a:cubicBezTo>
                    <a:lnTo>
                      <a:pt x="0" y="0"/>
                    </a:lnTo>
                    <a:close/>
                  </a:path>
                </a:pathLst>
              </a:custGeom>
              <a:solidFill>
                <a:schemeClr val="accent2"/>
              </a:solidFill>
              <a:ln>
                <a:noFill/>
              </a:ln>
            </p:spPr>
            <p:txBody>
              <a:bodyPr vert="horz" wrap="square" lIns="45720" tIns="22860" rIns="45720" bIns="22860" numCol="1" anchor="t" anchorCtr="0" compatLnSpc="1">
                <a:prstTxWarp prst="textNoShape">
                  <a:avLst/>
                </a:prstTxWarp>
                <a:noAutofit/>
              </a:bodyPr>
              <a:lstStyle/>
              <a:p>
                <a:endParaRPr lang="en-US" sz="900"/>
              </a:p>
            </p:txBody>
          </p:sp>
          <p:sp>
            <p:nvSpPr>
              <p:cNvPr id="213" name="Freeform 212">
                <a:extLst>
                  <a:ext uri="{FF2B5EF4-FFF2-40B4-BE49-F238E27FC236}">
                    <a16:creationId xmlns:a16="http://schemas.microsoft.com/office/drawing/2014/main" id="{465ACCF5-00B1-4AFB-8CDC-2AFF47C6B8CB}"/>
                  </a:ext>
                </a:extLst>
              </p:cNvPr>
              <p:cNvSpPr>
                <a:spLocks/>
              </p:cNvSpPr>
              <p:nvPr/>
            </p:nvSpPr>
            <p:spPr bwMode="auto">
              <a:xfrm rot="16200000">
                <a:off x="5275953" y="-2928548"/>
                <a:ext cx="215894" cy="11658214"/>
              </a:xfrm>
              <a:custGeom>
                <a:avLst/>
                <a:gdLst>
                  <a:gd name="connsiteX0" fmla="*/ 1619003 w 1619003"/>
                  <a:gd name="connsiteY0" fmla="*/ 0 h 10959844"/>
                  <a:gd name="connsiteX1" fmla="*/ 1619003 w 1619003"/>
                  <a:gd name="connsiteY1" fmla="*/ 461245 h 10959844"/>
                  <a:gd name="connsiteX2" fmla="*/ 1619003 w 1619003"/>
                  <a:gd name="connsiteY2" fmla="*/ 10944195 h 10959844"/>
                  <a:gd name="connsiteX3" fmla="*/ 1618517 w 1619003"/>
                  <a:gd name="connsiteY3" fmla="*/ 10959844 h 10959844"/>
                  <a:gd name="connsiteX4" fmla="*/ 487 w 1619003"/>
                  <a:gd name="connsiteY4" fmla="*/ 10959844 h 10959844"/>
                  <a:gd name="connsiteX5" fmla="*/ 0 w 1619003"/>
                  <a:gd name="connsiteY5" fmla="*/ 10944195 h 10959844"/>
                  <a:gd name="connsiteX6" fmla="*/ 0 w 1619003"/>
                  <a:gd name="connsiteY6" fmla="*/ 21743 h 10959844"/>
                  <a:gd name="connsiteX7" fmla="*/ 0 w 1619003"/>
                  <a:gd name="connsiteY7" fmla="*/ 0 h 109598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19003" h="10959844">
                    <a:moveTo>
                      <a:pt x="1619003" y="0"/>
                    </a:moveTo>
                    <a:lnTo>
                      <a:pt x="1619003" y="461245"/>
                    </a:lnTo>
                    <a:cubicBezTo>
                      <a:pt x="1619003" y="10944195"/>
                      <a:pt x="1619003" y="10944195"/>
                      <a:pt x="1619003" y="10944195"/>
                    </a:cubicBezTo>
                    <a:lnTo>
                      <a:pt x="1618517" y="10959844"/>
                    </a:lnTo>
                    <a:lnTo>
                      <a:pt x="487" y="10959844"/>
                    </a:lnTo>
                    <a:lnTo>
                      <a:pt x="0" y="10944195"/>
                    </a:lnTo>
                    <a:cubicBezTo>
                      <a:pt x="0" y="3737629"/>
                      <a:pt x="0" y="1035166"/>
                      <a:pt x="0" y="21743"/>
                    </a:cubicBezTo>
                    <a:lnTo>
                      <a:pt x="0" y="0"/>
                    </a:lnTo>
                    <a:close/>
                  </a:path>
                </a:pathLst>
              </a:custGeom>
              <a:solidFill>
                <a:schemeClr val="accent2">
                  <a:lumMod val="60000"/>
                  <a:lumOff val="40000"/>
                </a:schemeClr>
              </a:solidFill>
              <a:ln>
                <a:noFill/>
              </a:ln>
            </p:spPr>
            <p:txBody>
              <a:bodyPr vert="horz" wrap="square" lIns="45720" tIns="22860" rIns="45720" bIns="22860" numCol="1" anchor="t" anchorCtr="0" compatLnSpc="1">
                <a:prstTxWarp prst="textNoShape">
                  <a:avLst/>
                </a:prstTxWarp>
                <a:noAutofit/>
              </a:bodyPr>
              <a:lstStyle/>
              <a:p>
                <a:endParaRPr lang="en-US" sz="900"/>
              </a:p>
            </p:txBody>
          </p:sp>
          <p:pic>
            <p:nvPicPr>
              <p:cNvPr id="214" name="Picture 213"/>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rot="10800000">
                <a:off x="9518128" y="2786545"/>
                <a:ext cx="1720257" cy="1625090"/>
              </a:xfrm>
              <a:prstGeom prst="rect">
                <a:avLst/>
              </a:prstGeom>
            </p:spPr>
          </p:pic>
          <p:pic>
            <p:nvPicPr>
              <p:cNvPr id="215" name="Picture 214"/>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rot="10800000" flipH="1">
                <a:off x="-445210" y="2807762"/>
                <a:ext cx="3780502" cy="1625090"/>
              </a:xfrm>
              <a:prstGeom prst="rect">
                <a:avLst/>
              </a:prstGeom>
            </p:spPr>
          </p:pic>
          <p:sp>
            <p:nvSpPr>
              <p:cNvPr id="218" name="TextBox 217"/>
              <p:cNvSpPr txBox="1"/>
              <p:nvPr/>
            </p:nvSpPr>
            <p:spPr bwMode="auto">
              <a:xfrm>
                <a:off x="700196" y="3124060"/>
                <a:ext cx="9350754" cy="1151535"/>
              </a:xfrm>
              <a:prstGeom prst="rect">
                <a:avLst/>
              </a:prstGeom>
              <a:noFill/>
            </p:spPr>
            <p:txBody>
              <a:bodyPr wrap="square">
                <a:spAutoFit/>
              </a:bodyPr>
              <a:lstStyle/>
              <a:p>
                <a:pPr algn="ctr"/>
                <a:r>
                  <a:rPr lang="en-US" sz="2200" b="1" dirty="0">
                    <a:solidFill>
                      <a:schemeClr val="bg1"/>
                    </a:solidFill>
                    <a:effectLst>
                      <a:outerShdw blurRad="38100" dist="38100" dir="2700000" algn="tl">
                        <a:srgbClr val="000000">
                          <a:alpha val="43137"/>
                        </a:srgbClr>
                      </a:outerShdw>
                    </a:effectLst>
                  </a:rPr>
                  <a:t>Painting</a:t>
                </a:r>
                <a:endParaRPr lang="en-IN" sz="2200" b="1" dirty="0">
                  <a:solidFill>
                    <a:schemeClr val="bg1"/>
                  </a:solidFill>
                  <a:effectLst>
                    <a:outerShdw blurRad="38100" dist="38100" dir="2700000" algn="tl">
                      <a:srgbClr val="000000">
                        <a:alpha val="43137"/>
                      </a:srgbClr>
                    </a:outerShdw>
                  </a:effectLst>
                </a:endParaRPr>
              </a:p>
            </p:txBody>
          </p:sp>
        </p:grpSp>
        <p:grpSp>
          <p:nvGrpSpPr>
            <p:cNvPr id="205" name="Group 204"/>
            <p:cNvGrpSpPr/>
            <p:nvPr/>
          </p:nvGrpSpPr>
          <p:grpSpPr>
            <a:xfrm>
              <a:off x="15506654" y="3733800"/>
              <a:ext cx="4122783" cy="2078953"/>
              <a:chOff x="14742049" y="3429000"/>
              <a:chExt cx="4963588" cy="2502937"/>
            </a:xfrm>
          </p:grpSpPr>
          <p:sp>
            <p:nvSpPr>
              <p:cNvPr id="209" name="Round Diagonal Corner Rectangle 208"/>
              <p:cNvSpPr/>
              <p:nvPr/>
            </p:nvSpPr>
            <p:spPr>
              <a:xfrm>
                <a:off x="14752637" y="3429000"/>
                <a:ext cx="4953000" cy="2492726"/>
              </a:xfrm>
              <a:prstGeom prst="round2DiagRect">
                <a:avLst>
                  <a:gd name="adj1" fmla="val 44632"/>
                  <a:gd name="adj2" fmla="val 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sp>
            <p:nvSpPr>
              <p:cNvPr id="210" name="Freeform 209"/>
              <p:cNvSpPr/>
              <p:nvPr/>
            </p:nvSpPr>
            <p:spPr>
              <a:xfrm>
                <a:off x="14742049" y="3439211"/>
                <a:ext cx="4953001" cy="2492726"/>
              </a:xfrm>
              <a:custGeom>
                <a:avLst/>
                <a:gdLst>
                  <a:gd name="connsiteX0" fmla="*/ 1112553 w 4953001"/>
                  <a:gd name="connsiteY0" fmla="*/ 0 h 2492726"/>
                  <a:gd name="connsiteX1" fmla="*/ 4953001 w 4953001"/>
                  <a:gd name="connsiteY1" fmla="*/ 0 h 2492726"/>
                  <a:gd name="connsiteX2" fmla="*/ 4953001 w 4953001"/>
                  <a:gd name="connsiteY2" fmla="*/ 73389 h 2492726"/>
                  <a:gd name="connsiteX3" fmla="*/ 1214623 w 4953001"/>
                  <a:gd name="connsiteY3" fmla="*/ 73389 h 2492726"/>
                  <a:gd name="connsiteX4" fmla="*/ 102070 w 4953001"/>
                  <a:gd name="connsiteY4" fmla="*/ 1185942 h 2492726"/>
                  <a:gd name="connsiteX5" fmla="*/ 102070 w 4953001"/>
                  <a:gd name="connsiteY5" fmla="*/ 2492726 h 2492726"/>
                  <a:gd name="connsiteX6" fmla="*/ 0 w 4953001"/>
                  <a:gd name="connsiteY6" fmla="*/ 2492726 h 2492726"/>
                  <a:gd name="connsiteX7" fmla="*/ 0 w 4953001"/>
                  <a:gd name="connsiteY7" fmla="*/ 1112553 h 2492726"/>
                  <a:gd name="connsiteX8" fmla="*/ 1112553 w 4953001"/>
                  <a:gd name="connsiteY8" fmla="*/ 0 h 2492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953001" h="2492726">
                    <a:moveTo>
                      <a:pt x="1112553" y="0"/>
                    </a:moveTo>
                    <a:lnTo>
                      <a:pt x="4953001" y="0"/>
                    </a:lnTo>
                    <a:lnTo>
                      <a:pt x="4953001" y="73389"/>
                    </a:lnTo>
                    <a:lnTo>
                      <a:pt x="1214623" y="73389"/>
                    </a:lnTo>
                    <a:cubicBezTo>
                      <a:pt x="600177" y="73389"/>
                      <a:pt x="102070" y="571496"/>
                      <a:pt x="102070" y="1185942"/>
                    </a:cubicBezTo>
                    <a:lnTo>
                      <a:pt x="102070" y="2492726"/>
                    </a:lnTo>
                    <a:lnTo>
                      <a:pt x="0" y="2492726"/>
                    </a:lnTo>
                    <a:lnTo>
                      <a:pt x="0" y="1112553"/>
                    </a:lnTo>
                    <a:cubicBezTo>
                      <a:pt x="0" y="498107"/>
                      <a:pt x="498107" y="0"/>
                      <a:pt x="1112553" y="0"/>
                    </a:cubicBezTo>
                    <a:close/>
                  </a:path>
                </a:pathLst>
              </a:cu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grpSp>
        <p:sp>
          <p:nvSpPr>
            <p:cNvPr id="208" name="TextBox 207"/>
            <p:cNvSpPr txBox="1"/>
            <p:nvPr/>
          </p:nvSpPr>
          <p:spPr bwMode="auto">
            <a:xfrm>
              <a:off x="16952413" y="4212553"/>
              <a:ext cx="1704212" cy="1274916"/>
            </a:xfrm>
            <a:prstGeom prst="rect">
              <a:avLst/>
            </a:prstGeom>
            <a:noFill/>
          </p:spPr>
          <p:txBody>
            <a:bodyPr wrap="square">
              <a:spAutoFit/>
            </a:bodyPr>
            <a:lstStyle/>
            <a:p>
              <a:pPr algn="ctr" defTabSz="914217">
                <a:defRPr/>
              </a:pPr>
              <a:r>
                <a:rPr lang="id-ID" sz="2500" b="1" dirty="0">
                  <a:solidFill>
                    <a:schemeClr val="bg1"/>
                  </a:solidFill>
                  <a:latin typeface="Lato" pitchFamily="34" charset="0"/>
                  <a:ea typeface="Lato" pitchFamily="34" charset="0"/>
                  <a:cs typeface="Lato" pitchFamily="34" charset="0"/>
                </a:rPr>
                <a:t>02</a:t>
              </a:r>
            </a:p>
          </p:txBody>
        </p:sp>
      </p:grpSp>
      <p:grpSp>
        <p:nvGrpSpPr>
          <p:cNvPr id="221" name="Group 220"/>
          <p:cNvGrpSpPr/>
          <p:nvPr/>
        </p:nvGrpSpPr>
        <p:grpSpPr>
          <a:xfrm>
            <a:off x="7439888" y="3320993"/>
            <a:ext cx="4491579" cy="777912"/>
            <a:chOff x="7482891" y="3733800"/>
            <a:chExt cx="12146546" cy="2078953"/>
          </a:xfrm>
        </p:grpSpPr>
        <p:grpSp>
          <p:nvGrpSpPr>
            <p:cNvPr id="222" name="Group 221"/>
            <p:cNvGrpSpPr/>
            <p:nvPr/>
          </p:nvGrpSpPr>
          <p:grpSpPr>
            <a:xfrm>
              <a:off x="7482891" y="4076403"/>
              <a:ext cx="10221502" cy="1646307"/>
              <a:chOff x="253159" y="2786545"/>
              <a:chExt cx="13382797" cy="1646307"/>
            </a:xfrm>
          </p:grpSpPr>
          <p:grpSp>
            <p:nvGrpSpPr>
              <p:cNvPr id="229" name="Group 228"/>
              <p:cNvGrpSpPr/>
              <p:nvPr/>
            </p:nvGrpSpPr>
            <p:grpSpPr>
              <a:xfrm>
                <a:off x="10603581" y="3901240"/>
                <a:ext cx="422333" cy="422333"/>
                <a:chOff x="2044216" y="4079472"/>
                <a:chExt cx="962828" cy="962828"/>
              </a:xfrm>
            </p:grpSpPr>
            <p:sp>
              <p:nvSpPr>
                <p:cNvPr id="237" name="Oval 236"/>
                <p:cNvSpPr/>
                <p:nvPr/>
              </p:nvSpPr>
              <p:spPr>
                <a:xfrm>
                  <a:off x="2044216" y="4079472"/>
                  <a:ext cx="962828" cy="962828"/>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sp>
              <p:nvSpPr>
                <p:cNvPr id="238" name="Freeform 237"/>
                <p:cNvSpPr>
                  <a:spLocks noChangeArrowheads="1"/>
                </p:cNvSpPr>
                <p:nvPr/>
              </p:nvSpPr>
              <p:spPr bwMode="auto">
                <a:xfrm>
                  <a:off x="2262024" y="4267200"/>
                  <a:ext cx="527213" cy="554671"/>
                </a:xfrm>
                <a:custGeom>
                  <a:avLst/>
                  <a:gdLst>
                    <a:gd name="T0" fmla="*/ 124 w 338"/>
                    <a:gd name="T1" fmla="*/ 355 h 356"/>
                    <a:gd name="T2" fmla="*/ 124 w 338"/>
                    <a:gd name="T3" fmla="*/ 355 h 356"/>
                    <a:gd name="T4" fmla="*/ 98 w 338"/>
                    <a:gd name="T5" fmla="*/ 337 h 356"/>
                    <a:gd name="T6" fmla="*/ 9 w 338"/>
                    <a:gd name="T7" fmla="*/ 222 h 356"/>
                    <a:gd name="T8" fmla="*/ 18 w 338"/>
                    <a:gd name="T9" fmla="*/ 178 h 356"/>
                    <a:gd name="T10" fmla="*/ 62 w 338"/>
                    <a:gd name="T11" fmla="*/ 178 h 356"/>
                    <a:gd name="T12" fmla="*/ 124 w 338"/>
                    <a:gd name="T13" fmla="*/ 258 h 356"/>
                    <a:gd name="T14" fmla="*/ 266 w 338"/>
                    <a:gd name="T15" fmla="*/ 27 h 356"/>
                    <a:gd name="T16" fmla="*/ 319 w 338"/>
                    <a:gd name="T17" fmla="*/ 9 h 356"/>
                    <a:gd name="T18" fmla="*/ 328 w 338"/>
                    <a:gd name="T19" fmla="*/ 62 h 356"/>
                    <a:gd name="T20" fmla="*/ 160 w 338"/>
                    <a:gd name="T21" fmla="*/ 337 h 356"/>
                    <a:gd name="T22" fmla="*/ 124 w 338"/>
                    <a:gd name="T23" fmla="*/ 355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38" h="356">
                      <a:moveTo>
                        <a:pt x="124" y="355"/>
                      </a:moveTo>
                      <a:lnTo>
                        <a:pt x="124" y="355"/>
                      </a:lnTo>
                      <a:cubicBezTo>
                        <a:pt x="115" y="355"/>
                        <a:pt x="107" y="346"/>
                        <a:pt x="98" y="337"/>
                      </a:cubicBezTo>
                      <a:cubicBezTo>
                        <a:pt x="9" y="222"/>
                        <a:pt x="9" y="222"/>
                        <a:pt x="9" y="222"/>
                      </a:cubicBezTo>
                      <a:cubicBezTo>
                        <a:pt x="0" y="204"/>
                        <a:pt x="0" y="187"/>
                        <a:pt x="18" y="178"/>
                      </a:cubicBezTo>
                      <a:cubicBezTo>
                        <a:pt x="36" y="160"/>
                        <a:pt x="53" y="168"/>
                        <a:pt x="62" y="178"/>
                      </a:cubicBezTo>
                      <a:cubicBezTo>
                        <a:pt x="124" y="258"/>
                        <a:pt x="124" y="258"/>
                        <a:pt x="124" y="258"/>
                      </a:cubicBezTo>
                      <a:cubicBezTo>
                        <a:pt x="266" y="27"/>
                        <a:pt x="266" y="27"/>
                        <a:pt x="266" y="27"/>
                      </a:cubicBezTo>
                      <a:cubicBezTo>
                        <a:pt x="284" y="9"/>
                        <a:pt x="301" y="0"/>
                        <a:pt x="319" y="9"/>
                      </a:cubicBezTo>
                      <a:cubicBezTo>
                        <a:pt x="337" y="18"/>
                        <a:pt x="337" y="45"/>
                        <a:pt x="328" y="62"/>
                      </a:cubicBezTo>
                      <a:cubicBezTo>
                        <a:pt x="160" y="337"/>
                        <a:pt x="160" y="337"/>
                        <a:pt x="160" y="337"/>
                      </a:cubicBezTo>
                      <a:cubicBezTo>
                        <a:pt x="151" y="346"/>
                        <a:pt x="142" y="355"/>
                        <a:pt x="124" y="355"/>
                      </a:cubicBezTo>
                    </a:path>
                  </a:pathLst>
                </a:custGeom>
                <a:solidFill>
                  <a:schemeClr val="bg1"/>
                </a:solidFill>
                <a:ln>
                  <a:noFill/>
                </a:ln>
                <a:effectLst/>
              </p:spPr>
              <p:txBody>
                <a:bodyPr wrap="none" lIns="17145" tIns="8573" rIns="17145" bIns="8573" anchor="ctr"/>
                <a:lstStyle/>
                <a:p>
                  <a:pPr>
                    <a:defRPr/>
                  </a:pPr>
                  <a:endParaRPr lang="en-US" sz="900" dirty="0"/>
                </a:p>
              </p:txBody>
            </p:sp>
          </p:grpSp>
          <p:sp>
            <p:nvSpPr>
              <p:cNvPr id="230" name="Freeform 229">
                <a:extLst>
                  <a:ext uri="{FF2B5EF4-FFF2-40B4-BE49-F238E27FC236}">
                    <a16:creationId xmlns:a16="http://schemas.microsoft.com/office/drawing/2014/main" id="{465ACCF5-00B1-4AFB-8CDC-2AFF47C6B8CB}"/>
                  </a:ext>
                </a:extLst>
              </p:cNvPr>
              <p:cNvSpPr>
                <a:spLocks/>
              </p:cNvSpPr>
              <p:nvPr/>
            </p:nvSpPr>
            <p:spPr bwMode="auto">
              <a:xfrm rot="16200000">
                <a:off x="4931974" y="-1877789"/>
                <a:ext cx="1619003" cy="10959844"/>
              </a:xfrm>
              <a:custGeom>
                <a:avLst/>
                <a:gdLst>
                  <a:gd name="connsiteX0" fmla="*/ 1619003 w 1619003"/>
                  <a:gd name="connsiteY0" fmla="*/ 0 h 10959844"/>
                  <a:gd name="connsiteX1" fmla="*/ 1619003 w 1619003"/>
                  <a:gd name="connsiteY1" fmla="*/ 461245 h 10959844"/>
                  <a:gd name="connsiteX2" fmla="*/ 1619003 w 1619003"/>
                  <a:gd name="connsiteY2" fmla="*/ 10944195 h 10959844"/>
                  <a:gd name="connsiteX3" fmla="*/ 1618517 w 1619003"/>
                  <a:gd name="connsiteY3" fmla="*/ 10959844 h 10959844"/>
                  <a:gd name="connsiteX4" fmla="*/ 487 w 1619003"/>
                  <a:gd name="connsiteY4" fmla="*/ 10959844 h 10959844"/>
                  <a:gd name="connsiteX5" fmla="*/ 0 w 1619003"/>
                  <a:gd name="connsiteY5" fmla="*/ 10944195 h 10959844"/>
                  <a:gd name="connsiteX6" fmla="*/ 0 w 1619003"/>
                  <a:gd name="connsiteY6" fmla="*/ 21743 h 10959844"/>
                  <a:gd name="connsiteX7" fmla="*/ 0 w 1619003"/>
                  <a:gd name="connsiteY7" fmla="*/ 0 h 109598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19003" h="10959844">
                    <a:moveTo>
                      <a:pt x="1619003" y="0"/>
                    </a:moveTo>
                    <a:lnTo>
                      <a:pt x="1619003" y="461245"/>
                    </a:lnTo>
                    <a:cubicBezTo>
                      <a:pt x="1619003" y="10944195"/>
                      <a:pt x="1619003" y="10944195"/>
                      <a:pt x="1619003" y="10944195"/>
                    </a:cubicBezTo>
                    <a:lnTo>
                      <a:pt x="1618517" y="10959844"/>
                    </a:lnTo>
                    <a:lnTo>
                      <a:pt x="487" y="10959844"/>
                    </a:lnTo>
                    <a:lnTo>
                      <a:pt x="0" y="10944195"/>
                    </a:lnTo>
                    <a:cubicBezTo>
                      <a:pt x="0" y="3737629"/>
                      <a:pt x="0" y="1035166"/>
                      <a:pt x="0" y="21743"/>
                    </a:cubicBezTo>
                    <a:lnTo>
                      <a:pt x="0" y="0"/>
                    </a:lnTo>
                    <a:close/>
                  </a:path>
                </a:pathLst>
              </a:custGeom>
              <a:solidFill>
                <a:schemeClr val="tx2"/>
              </a:solidFill>
              <a:ln>
                <a:noFill/>
              </a:ln>
            </p:spPr>
            <p:txBody>
              <a:bodyPr vert="horz" wrap="square" lIns="45720" tIns="22860" rIns="45720" bIns="22860" numCol="1" anchor="t" anchorCtr="0" compatLnSpc="1">
                <a:prstTxWarp prst="textNoShape">
                  <a:avLst/>
                </a:prstTxWarp>
                <a:noAutofit/>
              </a:bodyPr>
              <a:lstStyle/>
              <a:p>
                <a:endParaRPr lang="en-US" sz="900"/>
              </a:p>
            </p:txBody>
          </p:sp>
          <p:sp>
            <p:nvSpPr>
              <p:cNvPr id="231" name="Freeform 230">
                <a:extLst>
                  <a:ext uri="{FF2B5EF4-FFF2-40B4-BE49-F238E27FC236}">
                    <a16:creationId xmlns:a16="http://schemas.microsoft.com/office/drawing/2014/main" id="{465ACCF5-00B1-4AFB-8CDC-2AFF47C6B8CB}"/>
                  </a:ext>
                </a:extLst>
              </p:cNvPr>
              <p:cNvSpPr>
                <a:spLocks/>
              </p:cNvSpPr>
              <p:nvPr/>
            </p:nvSpPr>
            <p:spPr bwMode="auto">
              <a:xfrm rot="16200000">
                <a:off x="5636877" y="-2591104"/>
                <a:ext cx="192412" cy="10959844"/>
              </a:xfrm>
              <a:custGeom>
                <a:avLst/>
                <a:gdLst>
                  <a:gd name="connsiteX0" fmla="*/ 1619003 w 1619003"/>
                  <a:gd name="connsiteY0" fmla="*/ 0 h 10959844"/>
                  <a:gd name="connsiteX1" fmla="*/ 1619003 w 1619003"/>
                  <a:gd name="connsiteY1" fmla="*/ 461245 h 10959844"/>
                  <a:gd name="connsiteX2" fmla="*/ 1619003 w 1619003"/>
                  <a:gd name="connsiteY2" fmla="*/ 10944195 h 10959844"/>
                  <a:gd name="connsiteX3" fmla="*/ 1618517 w 1619003"/>
                  <a:gd name="connsiteY3" fmla="*/ 10959844 h 10959844"/>
                  <a:gd name="connsiteX4" fmla="*/ 487 w 1619003"/>
                  <a:gd name="connsiteY4" fmla="*/ 10959844 h 10959844"/>
                  <a:gd name="connsiteX5" fmla="*/ 0 w 1619003"/>
                  <a:gd name="connsiteY5" fmla="*/ 10944195 h 10959844"/>
                  <a:gd name="connsiteX6" fmla="*/ 0 w 1619003"/>
                  <a:gd name="connsiteY6" fmla="*/ 21743 h 10959844"/>
                  <a:gd name="connsiteX7" fmla="*/ 0 w 1619003"/>
                  <a:gd name="connsiteY7" fmla="*/ 0 h 109598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19003" h="10959844">
                    <a:moveTo>
                      <a:pt x="1619003" y="0"/>
                    </a:moveTo>
                    <a:lnTo>
                      <a:pt x="1619003" y="461245"/>
                    </a:lnTo>
                    <a:cubicBezTo>
                      <a:pt x="1619003" y="10944195"/>
                      <a:pt x="1619003" y="10944195"/>
                      <a:pt x="1619003" y="10944195"/>
                    </a:cubicBezTo>
                    <a:lnTo>
                      <a:pt x="1618517" y="10959844"/>
                    </a:lnTo>
                    <a:lnTo>
                      <a:pt x="487" y="10959844"/>
                    </a:lnTo>
                    <a:lnTo>
                      <a:pt x="0" y="10944195"/>
                    </a:lnTo>
                    <a:cubicBezTo>
                      <a:pt x="0" y="3737629"/>
                      <a:pt x="0" y="1035166"/>
                      <a:pt x="0" y="21743"/>
                    </a:cubicBezTo>
                    <a:lnTo>
                      <a:pt x="0" y="0"/>
                    </a:lnTo>
                    <a:close/>
                  </a:path>
                </a:pathLst>
              </a:custGeom>
              <a:solidFill>
                <a:schemeClr val="tx2">
                  <a:lumMod val="60000"/>
                  <a:lumOff val="40000"/>
                </a:schemeClr>
              </a:solidFill>
              <a:ln>
                <a:noFill/>
              </a:ln>
            </p:spPr>
            <p:txBody>
              <a:bodyPr vert="horz" wrap="square" lIns="45720" tIns="22860" rIns="45720" bIns="22860" numCol="1" anchor="t" anchorCtr="0" compatLnSpc="1">
                <a:prstTxWarp prst="textNoShape">
                  <a:avLst/>
                </a:prstTxWarp>
                <a:noAutofit/>
              </a:bodyPr>
              <a:lstStyle/>
              <a:p>
                <a:endParaRPr lang="en-US" sz="900"/>
              </a:p>
            </p:txBody>
          </p:sp>
          <p:pic>
            <p:nvPicPr>
              <p:cNvPr id="232" name="Picture 231"/>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rot="10800000">
                <a:off x="9518128" y="2786545"/>
                <a:ext cx="1720257" cy="1625090"/>
              </a:xfrm>
              <a:prstGeom prst="rect">
                <a:avLst/>
              </a:prstGeom>
            </p:spPr>
          </p:pic>
          <p:pic>
            <p:nvPicPr>
              <p:cNvPr id="233" name="Picture 232"/>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rot="10800000" flipH="1">
                <a:off x="253159" y="2807762"/>
                <a:ext cx="3780501" cy="1625090"/>
              </a:xfrm>
              <a:prstGeom prst="rect">
                <a:avLst/>
              </a:prstGeom>
            </p:spPr>
          </p:pic>
          <p:sp>
            <p:nvSpPr>
              <p:cNvPr id="236" name="TextBox 235"/>
              <p:cNvSpPr txBox="1"/>
              <p:nvPr/>
            </p:nvSpPr>
            <p:spPr bwMode="auto">
              <a:xfrm>
                <a:off x="4285197" y="3077099"/>
                <a:ext cx="9350759" cy="1151535"/>
              </a:xfrm>
              <a:prstGeom prst="rect">
                <a:avLst/>
              </a:prstGeom>
              <a:noFill/>
            </p:spPr>
            <p:txBody>
              <a:bodyPr wrap="square">
                <a:spAutoFit/>
              </a:bodyPr>
              <a:lstStyle/>
              <a:p>
                <a:pPr defTabSz="914217">
                  <a:defRPr/>
                </a:pPr>
                <a:r>
                  <a:rPr lang="en-US" sz="2200" b="1" dirty="0">
                    <a:solidFill>
                      <a:schemeClr val="bg1"/>
                    </a:solidFill>
                    <a:effectLst>
                      <a:outerShdw blurRad="38100" dist="38100" dir="2700000" algn="tl">
                        <a:srgbClr val="000000">
                          <a:alpha val="43137"/>
                        </a:srgbClr>
                      </a:outerShdw>
                    </a:effectLst>
                  </a:rPr>
                  <a:t>Acting</a:t>
                </a:r>
                <a:endParaRPr lang="id-ID" sz="2200" b="1" dirty="0">
                  <a:solidFill>
                    <a:schemeClr val="bg1"/>
                  </a:solidFill>
                  <a:effectLst>
                    <a:outerShdw blurRad="38100" dist="38100" dir="2700000" algn="tl">
                      <a:srgbClr val="000000">
                        <a:alpha val="43137"/>
                      </a:srgbClr>
                    </a:outerShdw>
                  </a:effectLst>
                  <a:latin typeface="Lato" pitchFamily="34" charset="0"/>
                  <a:ea typeface="Lato" pitchFamily="34" charset="0"/>
                  <a:cs typeface="Lato" pitchFamily="34" charset="0"/>
                </a:endParaRPr>
              </a:p>
            </p:txBody>
          </p:sp>
        </p:grpSp>
        <p:grpSp>
          <p:nvGrpSpPr>
            <p:cNvPr id="223" name="Group 222"/>
            <p:cNvGrpSpPr/>
            <p:nvPr/>
          </p:nvGrpSpPr>
          <p:grpSpPr>
            <a:xfrm>
              <a:off x="15506654" y="3733800"/>
              <a:ext cx="4122783" cy="2078953"/>
              <a:chOff x="14742049" y="3429000"/>
              <a:chExt cx="4963588" cy="2502937"/>
            </a:xfrm>
          </p:grpSpPr>
          <p:sp>
            <p:nvSpPr>
              <p:cNvPr id="227" name="Round Diagonal Corner Rectangle 226"/>
              <p:cNvSpPr/>
              <p:nvPr/>
            </p:nvSpPr>
            <p:spPr>
              <a:xfrm>
                <a:off x="14752637" y="3429000"/>
                <a:ext cx="4953000" cy="2492726"/>
              </a:xfrm>
              <a:prstGeom prst="round2DiagRect">
                <a:avLst>
                  <a:gd name="adj1" fmla="val 44632"/>
                  <a:gd name="adj2" fmla="val 0"/>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sp>
            <p:nvSpPr>
              <p:cNvPr id="228" name="Freeform 227"/>
              <p:cNvSpPr/>
              <p:nvPr/>
            </p:nvSpPr>
            <p:spPr>
              <a:xfrm>
                <a:off x="14742049" y="3439211"/>
                <a:ext cx="4953001" cy="2492726"/>
              </a:xfrm>
              <a:custGeom>
                <a:avLst/>
                <a:gdLst>
                  <a:gd name="connsiteX0" fmla="*/ 1112553 w 4953001"/>
                  <a:gd name="connsiteY0" fmla="*/ 0 h 2492726"/>
                  <a:gd name="connsiteX1" fmla="*/ 4953001 w 4953001"/>
                  <a:gd name="connsiteY1" fmla="*/ 0 h 2492726"/>
                  <a:gd name="connsiteX2" fmla="*/ 4953001 w 4953001"/>
                  <a:gd name="connsiteY2" fmla="*/ 73389 h 2492726"/>
                  <a:gd name="connsiteX3" fmla="*/ 1214623 w 4953001"/>
                  <a:gd name="connsiteY3" fmla="*/ 73389 h 2492726"/>
                  <a:gd name="connsiteX4" fmla="*/ 102070 w 4953001"/>
                  <a:gd name="connsiteY4" fmla="*/ 1185942 h 2492726"/>
                  <a:gd name="connsiteX5" fmla="*/ 102070 w 4953001"/>
                  <a:gd name="connsiteY5" fmla="*/ 2492726 h 2492726"/>
                  <a:gd name="connsiteX6" fmla="*/ 0 w 4953001"/>
                  <a:gd name="connsiteY6" fmla="*/ 2492726 h 2492726"/>
                  <a:gd name="connsiteX7" fmla="*/ 0 w 4953001"/>
                  <a:gd name="connsiteY7" fmla="*/ 1112553 h 2492726"/>
                  <a:gd name="connsiteX8" fmla="*/ 1112553 w 4953001"/>
                  <a:gd name="connsiteY8" fmla="*/ 0 h 2492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953001" h="2492726">
                    <a:moveTo>
                      <a:pt x="1112553" y="0"/>
                    </a:moveTo>
                    <a:lnTo>
                      <a:pt x="4953001" y="0"/>
                    </a:lnTo>
                    <a:lnTo>
                      <a:pt x="4953001" y="73389"/>
                    </a:lnTo>
                    <a:lnTo>
                      <a:pt x="1214623" y="73389"/>
                    </a:lnTo>
                    <a:cubicBezTo>
                      <a:pt x="600177" y="73389"/>
                      <a:pt x="102070" y="571496"/>
                      <a:pt x="102070" y="1185942"/>
                    </a:cubicBezTo>
                    <a:lnTo>
                      <a:pt x="102070" y="2492726"/>
                    </a:lnTo>
                    <a:lnTo>
                      <a:pt x="0" y="2492726"/>
                    </a:lnTo>
                    <a:lnTo>
                      <a:pt x="0" y="1112553"/>
                    </a:lnTo>
                    <a:cubicBezTo>
                      <a:pt x="0" y="498107"/>
                      <a:pt x="498107" y="0"/>
                      <a:pt x="1112553" y="0"/>
                    </a:cubicBezTo>
                    <a:close/>
                  </a:path>
                </a:pathLst>
              </a:cu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grpSp>
        <p:sp>
          <p:nvSpPr>
            <p:cNvPr id="226" name="TextBox 225"/>
            <p:cNvSpPr txBox="1"/>
            <p:nvPr/>
          </p:nvSpPr>
          <p:spPr bwMode="auto">
            <a:xfrm>
              <a:off x="16952414" y="4131064"/>
              <a:ext cx="1595665" cy="1274916"/>
            </a:xfrm>
            <a:prstGeom prst="rect">
              <a:avLst/>
            </a:prstGeom>
            <a:noFill/>
          </p:spPr>
          <p:txBody>
            <a:bodyPr wrap="square">
              <a:spAutoFit/>
            </a:bodyPr>
            <a:lstStyle/>
            <a:p>
              <a:pPr algn="ctr" defTabSz="914217">
                <a:defRPr/>
              </a:pPr>
              <a:r>
                <a:rPr lang="id-ID" sz="2500" b="1" dirty="0">
                  <a:solidFill>
                    <a:schemeClr val="bg1"/>
                  </a:solidFill>
                  <a:latin typeface="Lato" pitchFamily="34" charset="0"/>
                  <a:ea typeface="Lato" pitchFamily="34" charset="0"/>
                  <a:cs typeface="Lato" pitchFamily="34" charset="0"/>
                </a:rPr>
                <a:t>03</a:t>
              </a:r>
            </a:p>
          </p:txBody>
        </p:sp>
      </p:grpSp>
      <p:grpSp>
        <p:nvGrpSpPr>
          <p:cNvPr id="239" name="Group 238"/>
          <p:cNvGrpSpPr/>
          <p:nvPr/>
        </p:nvGrpSpPr>
        <p:grpSpPr>
          <a:xfrm>
            <a:off x="7439888" y="4202750"/>
            <a:ext cx="4488289" cy="803402"/>
            <a:chOff x="7482891" y="3733800"/>
            <a:chExt cx="12146546" cy="2147075"/>
          </a:xfrm>
        </p:grpSpPr>
        <p:grpSp>
          <p:nvGrpSpPr>
            <p:cNvPr id="240" name="Group 239"/>
            <p:cNvGrpSpPr/>
            <p:nvPr/>
          </p:nvGrpSpPr>
          <p:grpSpPr>
            <a:xfrm>
              <a:off x="7482891" y="4076403"/>
              <a:ext cx="8390287" cy="1804472"/>
              <a:chOff x="253158" y="2786545"/>
              <a:chExt cx="10985227" cy="1804472"/>
            </a:xfrm>
          </p:grpSpPr>
          <p:grpSp>
            <p:nvGrpSpPr>
              <p:cNvPr id="247" name="Group 246"/>
              <p:cNvGrpSpPr/>
              <p:nvPr/>
            </p:nvGrpSpPr>
            <p:grpSpPr>
              <a:xfrm>
                <a:off x="10603581" y="3901240"/>
                <a:ext cx="422333" cy="422333"/>
                <a:chOff x="2044216" y="4079472"/>
                <a:chExt cx="962828" cy="962828"/>
              </a:xfrm>
            </p:grpSpPr>
            <p:sp>
              <p:nvSpPr>
                <p:cNvPr id="255" name="Oval 254"/>
                <p:cNvSpPr/>
                <p:nvPr/>
              </p:nvSpPr>
              <p:spPr>
                <a:xfrm>
                  <a:off x="2044216" y="4079472"/>
                  <a:ext cx="962828" cy="962828"/>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sp>
              <p:nvSpPr>
                <p:cNvPr id="256" name="Freeform 255"/>
                <p:cNvSpPr>
                  <a:spLocks noChangeArrowheads="1"/>
                </p:cNvSpPr>
                <p:nvPr/>
              </p:nvSpPr>
              <p:spPr bwMode="auto">
                <a:xfrm>
                  <a:off x="2262024" y="4267200"/>
                  <a:ext cx="527213" cy="554671"/>
                </a:xfrm>
                <a:custGeom>
                  <a:avLst/>
                  <a:gdLst>
                    <a:gd name="T0" fmla="*/ 124 w 338"/>
                    <a:gd name="T1" fmla="*/ 355 h 356"/>
                    <a:gd name="T2" fmla="*/ 124 w 338"/>
                    <a:gd name="T3" fmla="*/ 355 h 356"/>
                    <a:gd name="T4" fmla="*/ 98 w 338"/>
                    <a:gd name="T5" fmla="*/ 337 h 356"/>
                    <a:gd name="T6" fmla="*/ 9 w 338"/>
                    <a:gd name="T7" fmla="*/ 222 h 356"/>
                    <a:gd name="T8" fmla="*/ 18 w 338"/>
                    <a:gd name="T9" fmla="*/ 178 h 356"/>
                    <a:gd name="T10" fmla="*/ 62 w 338"/>
                    <a:gd name="T11" fmla="*/ 178 h 356"/>
                    <a:gd name="T12" fmla="*/ 124 w 338"/>
                    <a:gd name="T13" fmla="*/ 258 h 356"/>
                    <a:gd name="T14" fmla="*/ 266 w 338"/>
                    <a:gd name="T15" fmla="*/ 27 h 356"/>
                    <a:gd name="T16" fmla="*/ 319 w 338"/>
                    <a:gd name="T17" fmla="*/ 9 h 356"/>
                    <a:gd name="T18" fmla="*/ 328 w 338"/>
                    <a:gd name="T19" fmla="*/ 62 h 356"/>
                    <a:gd name="T20" fmla="*/ 160 w 338"/>
                    <a:gd name="T21" fmla="*/ 337 h 356"/>
                    <a:gd name="T22" fmla="*/ 124 w 338"/>
                    <a:gd name="T23" fmla="*/ 355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38" h="356">
                      <a:moveTo>
                        <a:pt x="124" y="355"/>
                      </a:moveTo>
                      <a:lnTo>
                        <a:pt x="124" y="355"/>
                      </a:lnTo>
                      <a:cubicBezTo>
                        <a:pt x="115" y="355"/>
                        <a:pt x="107" y="346"/>
                        <a:pt x="98" y="337"/>
                      </a:cubicBezTo>
                      <a:cubicBezTo>
                        <a:pt x="9" y="222"/>
                        <a:pt x="9" y="222"/>
                        <a:pt x="9" y="222"/>
                      </a:cubicBezTo>
                      <a:cubicBezTo>
                        <a:pt x="0" y="204"/>
                        <a:pt x="0" y="187"/>
                        <a:pt x="18" y="178"/>
                      </a:cubicBezTo>
                      <a:cubicBezTo>
                        <a:pt x="36" y="160"/>
                        <a:pt x="53" y="168"/>
                        <a:pt x="62" y="178"/>
                      </a:cubicBezTo>
                      <a:cubicBezTo>
                        <a:pt x="124" y="258"/>
                        <a:pt x="124" y="258"/>
                        <a:pt x="124" y="258"/>
                      </a:cubicBezTo>
                      <a:cubicBezTo>
                        <a:pt x="266" y="27"/>
                        <a:pt x="266" y="27"/>
                        <a:pt x="266" y="27"/>
                      </a:cubicBezTo>
                      <a:cubicBezTo>
                        <a:pt x="284" y="9"/>
                        <a:pt x="301" y="0"/>
                        <a:pt x="319" y="9"/>
                      </a:cubicBezTo>
                      <a:cubicBezTo>
                        <a:pt x="337" y="18"/>
                        <a:pt x="337" y="45"/>
                        <a:pt x="328" y="62"/>
                      </a:cubicBezTo>
                      <a:cubicBezTo>
                        <a:pt x="160" y="337"/>
                        <a:pt x="160" y="337"/>
                        <a:pt x="160" y="337"/>
                      </a:cubicBezTo>
                      <a:cubicBezTo>
                        <a:pt x="151" y="346"/>
                        <a:pt x="142" y="355"/>
                        <a:pt x="124" y="355"/>
                      </a:cubicBezTo>
                    </a:path>
                  </a:pathLst>
                </a:custGeom>
                <a:solidFill>
                  <a:schemeClr val="bg1"/>
                </a:solidFill>
                <a:ln>
                  <a:noFill/>
                </a:ln>
                <a:effectLst/>
              </p:spPr>
              <p:txBody>
                <a:bodyPr wrap="none" lIns="17145" tIns="8573" rIns="17145" bIns="8573" anchor="ctr"/>
                <a:lstStyle/>
                <a:p>
                  <a:pPr>
                    <a:defRPr/>
                  </a:pPr>
                  <a:endParaRPr lang="en-US" sz="900" dirty="0"/>
                </a:p>
              </p:txBody>
            </p:sp>
          </p:grpSp>
          <p:sp>
            <p:nvSpPr>
              <p:cNvPr id="248" name="Freeform 247">
                <a:extLst>
                  <a:ext uri="{FF2B5EF4-FFF2-40B4-BE49-F238E27FC236}">
                    <a16:creationId xmlns:a16="http://schemas.microsoft.com/office/drawing/2014/main" id="{465ACCF5-00B1-4AFB-8CDC-2AFF47C6B8CB}"/>
                  </a:ext>
                </a:extLst>
              </p:cNvPr>
              <p:cNvSpPr>
                <a:spLocks/>
              </p:cNvSpPr>
              <p:nvPr/>
            </p:nvSpPr>
            <p:spPr bwMode="auto">
              <a:xfrm rot="16200000">
                <a:off x="4931974" y="-1877789"/>
                <a:ext cx="1619003" cy="10959844"/>
              </a:xfrm>
              <a:custGeom>
                <a:avLst/>
                <a:gdLst>
                  <a:gd name="connsiteX0" fmla="*/ 1619003 w 1619003"/>
                  <a:gd name="connsiteY0" fmla="*/ 0 h 10959844"/>
                  <a:gd name="connsiteX1" fmla="*/ 1619003 w 1619003"/>
                  <a:gd name="connsiteY1" fmla="*/ 461245 h 10959844"/>
                  <a:gd name="connsiteX2" fmla="*/ 1619003 w 1619003"/>
                  <a:gd name="connsiteY2" fmla="*/ 10944195 h 10959844"/>
                  <a:gd name="connsiteX3" fmla="*/ 1618517 w 1619003"/>
                  <a:gd name="connsiteY3" fmla="*/ 10959844 h 10959844"/>
                  <a:gd name="connsiteX4" fmla="*/ 487 w 1619003"/>
                  <a:gd name="connsiteY4" fmla="*/ 10959844 h 10959844"/>
                  <a:gd name="connsiteX5" fmla="*/ 0 w 1619003"/>
                  <a:gd name="connsiteY5" fmla="*/ 10944195 h 10959844"/>
                  <a:gd name="connsiteX6" fmla="*/ 0 w 1619003"/>
                  <a:gd name="connsiteY6" fmla="*/ 21743 h 10959844"/>
                  <a:gd name="connsiteX7" fmla="*/ 0 w 1619003"/>
                  <a:gd name="connsiteY7" fmla="*/ 0 h 109598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19003" h="10959844">
                    <a:moveTo>
                      <a:pt x="1619003" y="0"/>
                    </a:moveTo>
                    <a:lnTo>
                      <a:pt x="1619003" y="461245"/>
                    </a:lnTo>
                    <a:cubicBezTo>
                      <a:pt x="1619003" y="10944195"/>
                      <a:pt x="1619003" y="10944195"/>
                      <a:pt x="1619003" y="10944195"/>
                    </a:cubicBezTo>
                    <a:lnTo>
                      <a:pt x="1618517" y="10959844"/>
                    </a:lnTo>
                    <a:lnTo>
                      <a:pt x="487" y="10959844"/>
                    </a:lnTo>
                    <a:lnTo>
                      <a:pt x="0" y="10944195"/>
                    </a:lnTo>
                    <a:cubicBezTo>
                      <a:pt x="0" y="3737629"/>
                      <a:pt x="0" y="1035166"/>
                      <a:pt x="0" y="21743"/>
                    </a:cubicBezTo>
                    <a:lnTo>
                      <a:pt x="0" y="0"/>
                    </a:lnTo>
                    <a:close/>
                  </a:path>
                </a:pathLst>
              </a:custGeom>
              <a:solidFill>
                <a:schemeClr val="accent4"/>
              </a:solidFill>
              <a:ln>
                <a:noFill/>
              </a:ln>
            </p:spPr>
            <p:txBody>
              <a:bodyPr vert="horz" wrap="square" lIns="45720" tIns="22860" rIns="45720" bIns="22860" numCol="1" anchor="t" anchorCtr="0" compatLnSpc="1">
                <a:prstTxWarp prst="textNoShape">
                  <a:avLst/>
                </a:prstTxWarp>
                <a:noAutofit/>
              </a:bodyPr>
              <a:lstStyle/>
              <a:p>
                <a:endParaRPr lang="en-US" sz="900"/>
              </a:p>
            </p:txBody>
          </p:sp>
          <p:sp>
            <p:nvSpPr>
              <p:cNvPr id="249" name="Freeform 248">
                <a:extLst>
                  <a:ext uri="{FF2B5EF4-FFF2-40B4-BE49-F238E27FC236}">
                    <a16:creationId xmlns:a16="http://schemas.microsoft.com/office/drawing/2014/main" id="{465ACCF5-00B1-4AFB-8CDC-2AFF47C6B8CB}"/>
                  </a:ext>
                </a:extLst>
              </p:cNvPr>
              <p:cNvSpPr>
                <a:spLocks/>
              </p:cNvSpPr>
              <p:nvPr/>
            </p:nvSpPr>
            <p:spPr bwMode="auto">
              <a:xfrm rot="16200000">
                <a:off x="5636877" y="-2591104"/>
                <a:ext cx="192412" cy="10959844"/>
              </a:xfrm>
              <a:custGeom>
                <a:avLst/>
                <a:gdLst>
                  <a:gd name="connsiteX0" fmla="*/ 1619003 w 1619003"/>
                  <a:gd name="connsiteY0" fmla="*/ 0 h 10959844"/>
                  <a:gd name="connsiteX1" fmla="*/ 1619003 w 1619003"/>
                  <a:gd name="connsiteY1" fmla="*/ 461245 h 10959844"/>
                  <a:gd name="connsiteX2" fmla="*/ 1619003 w 1619003"/>
                  <a:gd name="connsiteY2" fmla="*/ 10944195 h 10959844"/>
                  <a:gd name="connsiteX3" fmla="*/ 1618517 w 1619003"/>
                  <a:gd name="connsiteY3" fmla="*/ 10959844 h 10959844"/>
                  <a:gd name="connsiteX4" fmla="*/ 487 w 1619003"/>
                  <a:gd name="connsiteY4" fmla="*/ 10959844 h 10959844"/>
                  <a:gd name="connsiteX5" fmla="*/ 0 w 1619003"/>
                  <a:gd name="connsiteY5" fmla="*/ 10944195 h 10959844"/>
                  <a:gd name="connsiteX6" fmla="*/ 0 w 1619003"/>
                  <a:gd name="connsiteY6" fmla="*/ 21743 h 10959844"/>
                  <a:gd name="connsiteX7" fmla="*/ 0 w 1619003"/>
                  <a:gd name="connsiteY7" fmla="*/ 0 h 109598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19003" h="10959844">
                    <a:moveTo>
                      <a:pt x="1619003" y="0"/>
                    </a:moveTo>
                    <a:lnTo>
                      <a:pt x="1619003" y="461245"/>
                    </a:lnTo>
                    <a:cubicBezTo>
                      <a:pt x="1619003" y="10944195"/>
                      <a:pt x="1619003" y="10944195"/>
                      <a:pt x="1619003" y="10944195"/>
                    </a:cubicBezTo>
                    <a:lnTo>
                      <a:pt x="1618517" y="10959844"/>
                    </a:lnTo>
                    <a:lnTo>
                      <a:pt x="487" y="10959844"/>
                    </a:lnTo>
                    <a:lnTo>
                      <a:pt x="0" y="10944195"/>
                    </a:lnTo>
                    <a:cubicBezTo>
                      <a:pt x="0" y="3737629"/>
                      <a:pt x="0" y="1035166"/>
                      <a:pt x="0" y="21743"/>
                    </a:cubicBezTo>
                    <a:lnTo>
                      <a:pt x="0" y="0"/>
                    </a:lnTo>
                    <a:close/>
                  </a:path>
                </a:pathLst>
              </a:custGeom>
              <a:solidFill>
                <a:schemeClr val="accent4">
                  <a:lumMod val="60000"/>
                  <a:lumOff val="40000"/>
                </a:schemeClr>
              </a:solidFill>
              <a:ln>
                <a:noFill/>
              </a:ln>
            </p:spPr>
            <p:txBody>
              <a:bodyPr vert="horz" wrap="square" lIns="45720" tIns="22860" rIns="45720" bIns="22860" numCol="1" anchor="t" anchorCtr="0" compatLnSpc="1">
                <a:prstTxWarp prst="textNoShape">
                  <a:avLst/>
                </a:prstTxWarp>
                <a:noAutofit/>
              </a:bodyPr>
              <a:lstStyle/>
              <a:p>
                <a:endParaRPr lang="en-US" sz="900"/>
              </a:p>
            </p:txBody>
          </p:sp>
          <p:pic>
            <p:nvPicPr>
              <p:cNvPr id="250" name="Picture 249"/>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rot="10800000">
                <a:off x="9518128" y="2786545"/>
                <a:ext cx="1720257" cy="1625090"/>
              </a:xfrm>
              <a:prstGeom prst="rect">
                <a:avLst/>
              </a:prstGeom>
            </p:spPr>
          </p:pic>
          <p:pic>
            <p:nvPicPr>
              <p:cNvPr id="251" name="Picture 250"/>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rot="10800000" flipH="1">
                <a:off x="253158" y="2807762"/>
                <a:ext cx="3780502" cy="1625090"/>
              </a:xfrm>
              <a:prstGeom prst="rect">
                <a:avLst/>
              </a:prstGeom>
            </p:spPr>
          </p:pic>
          <p:sp>
            <p:nvSpPr>
              <p:cNvPr id="254" name="TextBox 253"/>
              <p:cNvSpPr txBox="1"/>
              <p:nvPr/>
            </p:nvSpPr>
            <p:spPr bwMode="auto">
              <a:xfrm>
                <a:off x="1330287" y="2863713"/>
                <a:ext cx="9350756" cy="1727304"/>
              </a:xfrm>
              <a:prstGeom prst="rect">
                <a:avLst/>
              </a:prstGeom>
              <a:noFill/>
            </p:spPr>
            <p:txBody>
              <a:bodyPr wrap="square">
                <a:spAutoFit/>
              </a:bodyPr>
              <a:lstStyle/>
              <a:p>
                <a:pPr algn="ctr"/>
                <a:r>
                  <a:rPr lang="en-US" b="1" dirty="0">
                    <a:solidFill>
                      <a:schemeClr val="bg1"/>
                    </a:solidFill>
                    <a:effectLst>
                      <a:outerShdw blurRad="38100" dist="38100" dir="2700000" algn="tl">
                        <a:srgbClr val="000000">
                          <a:alpha val="43137"/>
                        </a:srgbClr>
                      </a:outerShdw>
                    </a:effectLst>
                  </a:rPr>
                  <a:t>Photography /</a:t>
                </a:r>
              </a:p>
              <a:p>
                <a:pPr algn="ctr"/>
                <a:r>
                  <a:rPr lang="en-US" b="1" dirty="0">
                    <a:solidFill>
                      <a:schemeClr val="bg1"/>
                    </a:solidFill>
                    <a:effectLst>
                      <a:outerShdw blurRad="38100" dist="38100" dir="2700000" algn="tl">
                        <a:srgbClr val="000000">
                          <a:alpha val="43137"/>
                        </a:srgbClr>
                      </a:outerShdw>
                    </a:effectLst>
                  </a:rPr>
                  <a:t>Cinematography</a:t>
                </a:r>
                <a:endParaRPr lang="en-IN" b="1" dirty="0">
                  <a:solidFill>
                    <a:schemeClr val="bg1"/>
                  </a:solidFill>
                  <a:effectLst>
                    <a:outerShdw blurRad="38100" dist="38100" dir="2700000" algn="tl">
                      <a:srgbClr val="000000">
                        <a:alpha val="43137"/>
                      </a:srgbClr>
                    </a:outerShdw>
                  </a:effectLst>
                </a:endParaRPr>
              </a:p>
            </p:txBody>
          </p:sp>
        </p:grpSp>
        <p:grpSp>
          <p:nvGrpSpPr>
            <p:cNvPr id="241" name="Group 240"/>
            <p:cNvGrpSpPr/>
            <p:nvPr/>
          </p:nvGrpSpPr>
          <p:grpSpPr>
            <a:xfrm>
              <a:off x="15506654" y="3733800"/>
              <a:ext cx="4122783" cy="2078953"/>
              <a:chOff x="14742049" y="3429000"/>
              <a:chExt cx="4963588" cy="2502937"/>
            </a:xfrm>
          </p:grpSpPr>
          <p:sp>
            <p:nvSpPr>
              <p:cNvPr id="245" name="Round Diagonal Corner Rectangle 244"/>
              <p:cNvSpPr/>
              <p:nvPr/>
            </p:nvSpPr>
            <p:spPr>
              <a:xfrm>
                <a:off x="14752637" y="3429000"/>
                <a:ext cx="4953000" cy="2492726"/>
              </a:xfrm>
              <a:prstGeom prst="round2DiagRect">
                <a:avLst>
                  <a:gd name="adj1" fmla="val 44632"/>
                  <a:gd name="adj2" fmla="val 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sp>
            <p:nvSpPr>
              <p:cNvPr id="246" name="Freeform 245"/>
              <p:cNvSpPr/>
              <p:nvPr/>
            </p:nvSpPr>
            <p:spPr>
              <a:xfrm>
                <a:off x="14742049" y="3439211"/>
                <a:ext cx="4953001" cy="2492726"/>
              </a:xfrm>
              <a:custGeom>
                <a:avLst/>
                <a:gdLst>
                  <a:gd name="connsiteX0" fmla="*/ 1112553 w 4953001"/>
                  <a:gd name="connsiteY0" fmla="*/ 0 h 2492726"/>
                  <a:gd name="connsiteX1" fmla="*/ 4953001 w 4953001"/>
                  <a:gd name="connsiteY1" fmla="*/ 0 h 2492726"/>
                  <a:gd name="connsiteX2" fmla="*/ 4953001 w 4953001"/>
                  <a:gd name="connsiteY2" fmla="*/ 73389 h 2492726"/>
                  <a:gd name="connsiteX3" fmla="*/ 1214623 w 4953001"/>
                  <a:gd name="connsiteY3" fmla="*/ 73389 h 2492726"/>
                  <a:gd name="connsiteX4" fmla="*/ 102070 w 4953001"/>
                  <a:gd name="connsiteY4" fmla="*/ 1185942 h 2492726"/>
                  <a:gd name="connsiteX5" fmla="*/ 102070 w 4953001"/>
                  <a:gd name="connsiteY5" fmla="*/ 2492726 h 2492726"/>
                  <a:gd name="connsiteX6" fmla="*/ 0 w 4953001"/>
                  <a:gd name="connsiteY6" fmla="*/ 2492726 h 2492726"/>
                  <a:gd name="connsiteX7" fmla="*/ 0 w 4953001"/>
                  <a:gd name="connsiteY7" fmla="*/ 1112553 h 2492726"/>
                  <a:gd name="connsiteX8" fmla="*/ 1112553 w 4953001"/>
                  <a:gd name="connsiteY8" fmla="*/ 0 h 2492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953001" h="2492726">
                    <a:moveTo>
                      <a:pt x="1112553" y="0"/>
                    </a:moveTo>
                    <a:lnTo>
                      <a:pt x="4953001" y="0"/>
                    </a:lnTo>
                    <a:lnTo>
                      <a:pt x="4953001" y="73389"/>
                    </a:lnTo>
                    <a:lnTo>
                      <a:pt x="1214623" y="73389"/>
                    </a:lnTo>
                    <a:cubicBezTo>
                      <a:pt x="600177" y="73389"/>
                      <a:pt x="102070" y="571496"/>
                      <a:pt x="102070" y="1185942"/>
                    </a:cubicBezTo>
                    <a:lnTo>
                      <a:pt x="102070" y="2492726"/>
                    </a:lnTo>
                    <a:lnTo>
                      <a:pt x="0" y="2492726"/>
                    </a:lnTo>
                    <a:lnTo>
                      <a:pt x="0" y="1112553"/>
                    </a:lnTo>
                    <a:cubicBezTo>
                      <a:pt x="0" y="498107"/>
                      <a:pt x="498107" y="0"/>
                      <a:pt x="1112553" y="0"/>
                    </a:cubicBezTo>
                    <a:close/>
                  </a:path>
                </a:pathLst>
              </a:cu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grpSp>
        <p:sp>
          <p:nvSpPr>
            <p:cNvPr id="244" name="TextBox 243"/>
            <p:cNvSpPr txBox="1"/>
            <p:nvPr/>
          </p:nvSpPr>
          <p:spPr bwMode="auto">
            <a:xfrm>
              <a:off x="16952414" y="4128215"/>
              <a:ext cx="1569407" cy="1274917"/>
            </a:xfrm>
            <a:prstGeom prst="rect">
              <a:avLst/>
            </a:prstGeom>
            <a:noFill/>
          </p:spPr>
          <p:txBody>
            <a:bodyPr wrap="square">
              <a:spAutoFit/>
            </a:bodyPr>
            <a:lstStyle/>
            <a:p>
              <a:pPr algn="ctr" defTabSz="914217">
                <a:defRPr/>
              </a:pPr>
              <a:r>
                <a:rPr lang="id-ID" sz="2500" b="1" dirty="0">
                  <a:solidFill>
                    <a:schemeClr val="bg1"/>
                  </a:solidFill>
                  <a:latin typeface="Lato" pitchFamily="34" charset="0"/>
                  <a:ea typeface="Lato" pitchFamily="34" charset="0"/>
                  <a:cs typeface="Lato" pitchFamily="34" charset="0"/>
                </a:rPr>
                <a:t>04</a:t>
              </a:r>
            </a:p>
          </p:txBody>
        </p:sp>
      </p:grpSp>
      <p:grpSp>
        <p:nvGrpSpPr>
          <p:cNvPr id="257" name="Group 256"/>
          <p:cNvGrpSpPr/>
          <p:nvPr/>
        </p:nvGrpSpPr>
        <p:grpSpPr>
          <a:xfrm>
            <a:off x="121002" y="1697998"/>
            <a:ext cx="4374799" cy="731379"/>
            <a:chOff x="2042439" y="3480995"/>
            <a:chExt cx="17711738" cy="1824663"/>
          </a:xfrm>
        </p:grpSpPr>
        <p:grpSp>
          <p:nvGrpSpPr>
            <p:cNvPr id="258" name="Group 257"/>
            <p:cNvGrpSpPr/>
            <p:nvPr/>
          </p:nvGrpSpPr>
          <p:grpSpPr>
            <a:xfrm flipH="1">
              <a:off x="2042439" y="3480995"/>
              <a:ext cx="17711738" cy="1824663"/>
              <a:chOff x="7636767" y="4247455"/>
              <a:chExt cx="12916810" cy="1824663"/>
            </a:xfrm>
          </p:grpSpPr>
          <p:sp>
            <p:nvSpPr>
              <p:cNvPr id="264" name="Freeform 263">
                <a:extLst>
                  <a:ext uri="{FF2B5EF4-FFF2-40B4-BE49-F238E27FC236}">
                    <a16:creationId xmlns:a16="http://schemas.microsoft.com/office/drawing/2014/main" id="{465ACCF5-00B1-4AFB-8CDC-2AFF47C6B8CB}"/>
                  </a:ext>
                </a:extLst>
              </p:cNvPr>
              <p:cNvSpPr>
                <a:spLocks/>
              </p:cNvSpPr>
              <p:nvPr/>
            </p:nvSpPr>
            <p:spPr bwMode="auto">
              <a:xfrm rot="5400000" flipH="1">
                <a:off x="12425323" y="-427706"/>
                <a:ext cx="1619003" cy="11187970"/>
              </a:xfrm>
              <a:custGeom>
                <a:avLst/>
                <a:gdLst>
                  <a:gd name="connsiteX0" fmla="*/ 2043357 w 2043357"/>
                  <a:gd name="connsiteY0" fmla="*/ 773124 h 8979362"/>
                  <a:gd name="connsiteX1" fmla="*/ 2043357 w 2043357"/>
                  <a:gd name="connsiteY1" fmla="*/ 8968240 h 8979362"/>
                  <a:gd name="connsiteX2" fmla="*/ 2042744 w 2043357"/>
                  <a:gd name="connsiteY2" fmla="*/ 8979362 h 8979362"/>
                  <a:gd name="connsiteX3" fmla="*/ 614 w 2043357"/>
                  <a:gd name="connsiteY3" fmla="*/ 8979362 h 8979362"/>
                  <a:gd name="connsiteX4" fmla="*/ 0 w 2043357"/>
                  <a:gd name="connsiteY4" fmla="*/ 8968240 h 8979362"/>
                  <a:gd name="connsiteX5" fmla="*/ 0 w 2043357"/>
                  <a:gd name="connsiteY5" fmla="*/ 773124 h 8979362"/>
                  <a:gd name="connsiteX6" fmla="*/ 414194 w 2043357"/>
                  <a:gd name="connsiteY6" fmla="*/ 0 h 8979362"/>
                  <a:gd name="connsiteX7" fmla="*/ 1629163 w 2043357"/>
                  <a:gd name="connsiteY7" fmla="*/ 0 h 8979362"/>
                  <a:gd name="connsiteX8" fmla="*/ 2043357 w 2043357"/>
                  <a:gd name="connsiteY8" fmla="*/ 773124 h 8979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43357" h="8979362">
                    <a:moveTo>
                      <a:pt x="2043357" y="773124"/>
                    </a:moveTo>
                    <a:cubicBezTo>
                      <a:pt x="2043357" y="8968240"/>
                      <a:pt x="2043357" y="8968240"/>
                      <a:pt x="2043357" y="8968240"/>
                    </a:cubicBezTo>
                    <a:lnTo>
                      <a:pt x="2042744" y="8979362"/>
                    </a:lnTo>
                    <a:lnTo>
                      <a:pt x="614" y="8979362"/>
                    </a:lnTo>
                    <a:lnTo>
                      <a:pt x="0" y="8968240"/>
                    </a:lnTo>
                    <a:cubicBezTo>
                      <a:pt x="0" y="773124"/>
                      <a:pt x="0" y="773124"/>
                      <a:pt x="0" y="773124"/>
                    </a:cubicBezTo>
                    <a:cubicBezTo>
                      <a:pt x="0" y="343611"/>
                      <a:pt x="184086" y="0"/>
                      <a:pt x="414194" y="0"/>
                    </a:cubicBezTo>
                    <a:cubicBezTo>
                      <a:pt x="1629163" y="0"/>
                      <a:pt x="1629163" y="0"/>
                      <a:pt x="1629163" y="0"/>
                    </a:cubicBezTo>
                    <a:cubicBezTo>
                      <a:pt x="1859271" y="0"/>
                      <a:pt x="2043357" y="343611"/>
                      <a:pt x="2043357" y="773124"/>
                    </a:cubicBezTo>
                    <a:close/>
                  </a:path>
                </a:pathLst>
              </a:custGeom>
              <a:solidFill>
                <a:schemeClr val="accent2"/>
              </a:solidFill>
              <a:ln>
                <a:noFill/>
              </a:ln>
            </p:spPr>
            <p:txBody>
              <a:bodyPr vert="horz" wrap="square" lIns="45720" tIns="22860" rIns="45720" bIns="22860" numCol="1" anchor="t" anchorCtr="0" compatLnSpc="1">
                <a:prstTxWarp prst="textNoShape">
                  <a:avLst/>
                </a:prstTxWarp>
                <a:noAutofit/>
              </a:bodyPr>
              <a:lstStyle/>
              <a:p>
                <a:endParaRPr lang="en-US" sz="900"/>
              </a:p>
            </p:txBody>
          </p:sp>
          <p:pic>
            <p:nvPicPr>
              <p:cNvPr id="265" name="Picture 264"/>
              <p:cNvPicPr>
                <a:picLocks noChangeAspect="1"/>
              </p:cNvPicPr>
              <p:nvPr/>
            </p:nvPicPr>
            <p:blipFill>
              <a:blip r:embed="rId8" cstate="print">
                <a:extLst>
                  <a:ext uri="{28A0092B-C50C-407E-A947-70E740481C1C}">
                    <a14:useLocalDpi xmlns:a14="http://schemas.microsoft.com/office/drawing/2010/main" val="0"/>
                  </a:ext>
                </a:extLst>
              </a:blip>
              <a:stretch>
                <a:fillRect/>
              </a:stretch>
            </p:blipFill>
            <p:spPr>
              <a:xfrm rot="10800000" flipH="1">
                <a:off x="7636767" y="4351810"/>
                <a:ext cx="2402366" cy="1644143"/>
              </a:xfrm>
              <a:prstGeom prst="rect">
                <a:avLst/>
              </a:prstGeom>
            </p:spPr>
          </p:pic>
          <p:pic>
            <p:nvPicPr>
              <p:cNvPr id="266" name="Picture 265"/>
              <p:cNvPicPr>
                <a:picLocks noChangeAspect="1"/>
              </p:cNvPicPr>
              <p:nvPr/>
            </p:nvPicPr>
            <p:blipFill>
              <a:blip r:embed="rId9" cstate="print">
                <a:extLst>
                  <a:ext uri="{28A0092B-C50C-407E-A947-70E740481C1C}">
                    <a14:useLocalDpi xmlns:a14="http://schemas.microsoft.com/office/drawing/2010/main" val="0"/>
                  </a:ext>
                </a:extLst>
              </a:blip>
              <a:stretch>
                <a:fillRect/>
              </a:stretch>
            </p:blipFill>
            <p:spPr>
              <a:xfrm rot="10800000">
                <a:off x="16734357" y="4346737"/>
                <a:ext cx="1904480" cy="1567285"/>
              </a:xfrm>
              <a:prstGeom prst="rect">
                <a:avLst/>
              </a:prstGeom>
            </p:spPr>
          </p:pic>
          <p:sp>
            <p:nvSpPr>
              <p:cNvPr id="267" name="Freeform 41">
                <a:extLst>
                  <a:ext uri="{FF2B5EF4-FFF2-40B4-BE49-F238E27FC236}">
                    <a16:creationId xmlns:a16="http://schemas.microsoft.com/office/drawing/2014/main" id="{6E57FDA0-FF2F-4E9C-93B3-5D31DC284954}"/>
                  </a:ext>
                </a:extLst>
              </p:cNvPr>
              <p:cNvSpPr>
                <a:spLocks/>
              </p:cNvSpPr>
              <p:nvPr/>
            </p:nvSpPr>
            <p:spPr bwMode="auto">
              <a:xfrm rot="5400000" flipH="1">
                <a:off x="18291707" y="3819537"/>
                <a:ext cx="1824211" cy="2680048"/>
              </a:xfrm>
              <a:custGeom>
                <a:avLst/>
                <a:gdLst>
                  <a:gd name="T0" fmla="*/ 177 w 222"/>
                  <a:gd name="T1" fmla="*/ 0 h 256"/>
                  <a:gd name="T2" fmla="*/ 45 w 222"/>
                  <a:gd name="T3" fmla="*/ 0 h 256"/>
                  <a:gd name="T4" fmla="*/ 0 w 222"/>
                  <a:gd name="T5" fmla="*/ 45 h 256"/>
                  <a:gd name="T6" fmla="*/ 0 w 222"/>
                  <a:gd name="T7" fmla="*/ 195 h 256"/>
                  <a:gd name="T8" fmla="*/ 23 w 222"/>
                  <a:gd name="T9" fmla="*/ 228 h 256"/>
                  <a:gd name="T10" fmla="*/ 100 w 222"/>
                  <a:gd name="T11" fmla="*/ 253 h 256"/>
                  <a:gd name="T12" fmla="*/ 122 w 222"/>
                  <a:gd name="T13" fmla="*/ 253 h 256"/>
                  <a:gd name="T14" fmla="*/ 198 w 222"/>
                  <a:gd name="T15" fmla="*/ 228 h 256"/>
                  <a:gd name="T16" fmla="*/ 222 w 222"/>
                  <a:gd name="T17" fmla="*/ 195 h 256"/>
                  <a:gd name="T18" fmla="*/ 222 w 222"/>
                  <a:gd name="T19" fmla="*/ 45 h 256"/>
                  <a:gd name="T20" fmla="*/ 177 w 222"/>
                  <a:gd name="T21" fmla="*/ 0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2" h="256">
                    <a:moveTo>
                      <a:pt x="177" y="0"/>
                    </a:moveTo>
                    <a:cubicBezTo>
                      <a:pt x="45" y="0"/>
                      <a:pt x="45" y="0"/>
                      <a:pt x="45" y="0"/>
                    </a:cubicBezTo>
                    <a:cubicBezTo>
                      <a:pt x="20" y="0"/>
                      <a:pt x="0" y="20"/>
                      <a:pt x="0" y="45"/>
                    </a:cubicBezTo>
                    <a:cubicBezTo>
                      <a:pt x="0" y="195"/>
                      <a:pt x="0" y="195"/>
                      <a:pt x="0" y="195"/>
                    </a:cubicBezTo>
                    <a:cubicBezTo>
                      <a:pt x="0" y="210"/>
                      <a:pt x="9" y="223"/>
                      <a:pt x="23" y="228"/>
                    </a:cubicBezTo>
                    <a:cubicBezTo>
                      <a:pt x="100" y="253"/>
                      <a:pt x="100" y="253"/>
                      <a:pt x="100" y="253"/>
                    </a:cubicBezTo>
                    <a:cubicBezTo>
                      <a:pt x="107" y="256"/>
                      <a:pt x="115" y="256"/>
                      <a:pt x="122" y="253"/>
                    </a:cubicBezTo>
                    <a:cubicBezTo>
                      <a:pt x="198" y="228"/>
                      <a:pt x="198" y="228"/>
                      <a:pt x="198" y="228"/>
                    </a:cubicBezTo>
                    <a:cubicBezTo>
                      <a:pt x="213" y="223"/>
                      <a:pt x="222" y="210"/>
                      <a:pt x="222" y="195"/>
                    </a:cubicBezTo>
                    <a:cubicBezTo>
                      <a:pt x="222" y="45"/>
                      <a:pt x="222" y="45"/>
                      <a:pt x="222" y="45"/>
                    </a:cubicBezTo>
                    <a:cubicBezTo>
                      <a:pt x="222" y="20"/>
                      <a:pt x="202" y="0"/>
                      <a:pt x="177" y="0"/>
                    </a:cubicBezTo>
                    <a:close/>
                  </a:path>
                </a:pathLst>
              </a:custGeom>
              <a:solidFill>
                <a:schemeClr val="accent2"/>
              </a:solidFill>
              <a:ln>
                <a:noFill/>
              </a:ln>
            </p:spPr>
            <p:txBody>
              <a:bodyPr vert="horz" wrap="square" lIns="45720" tIns="22860" rIns="45720" bIns="22860" numCol="1" anchor="t" anchorCtr="0" compatLnSpc="1">
                <a:prstTxWarp prst="textNoShape">
                  <a:avLst/>
                </a:prstTxWarp>
              </a:bodyPr>
              <a:lstStyle/>
              <a:p>
                <a:endParaRPr lang="en-US" sz="900"/>
              </a:p>
            </p:txBody>
          </p:sp>
          <p:sp>
            <p:nvSpPr>
              <p:cNvPr id="268" name="Freeform 267">
                <a:extLst>
                  <a:ext uri="{FF2B5EF4-FFF2-40B4-BE49-F238E27FC236}">
                    <a16:creationId xmlns:a16="http://schemas.microsoft.com/office/drawing/2014/main" id="{6E57FDA0-FF2F-4E9C-93B3-5D31DC284954}"/>
                  </a:ext>
                </a:extLst>
              </p:cNvPr>
              <p:cNvSpPr>
                <a:spLocks/>
              </p:cNvSpPr>
              <p:nvPr/>
            </p:nvSpPr>
            <p:spPr bwMode="auto">
              <a:xfrm rot="5400000" flipH="1">
                <a:off x="17303224" y="4808019"/>
                <a:ext cx="1824210" cy="703082"/>
              </a:xfrm>
              <a:custGeom>
                <a:avLst/>
                <a:gdLst>
                  <a:gd name="connsiteX0" fmla="*/ 1824210 w 1824210"/>
                  <a:gd name="connsiteY0" fmla="*/ 72330 h 703082"/>
                  <a:gd name="connsiteX1" fmla="*/ 1824210 w 1824210"/>
                  <a:gd name="connsiteY1" fmla="*/ 0 h 703082"/>
                  <a:gd name="connsiteX2" fmla="*/ 1626998 w 1824210"/>
                  <a:gd name="connsiteY2" fmla="*/ 345474 h 703082"/>
                  <a:gd name="connsiteX3" fmla="*/ 1002494 w 1824210"/>
                  <a:gd name="connsiteY3" fmla="*/ 607198 h 703082"/>
                  <a:gd name="connsiteX4" fmla="*/ 821716 w 1824210"/>
                  <a:gd name="connsiteY4" fmla="*/ 607198 h 703082"/>
                  <a:gd name="connsiteX5" fmla="*/ 188994 w 1824210"/>
                  <a:gd name="connsiteY5" fmla="*/ 345474 h 703082"/>
                  <a:gd name="connsiteX6" fmla="*/ 0 w 1824210"/>
                  <a:gd name="connsiteY6" fmla="*/ 0 h 703082"/>
                  <a:gd name="connsiteX7" fmla="*/ 0 w 1824210"/>
                  <a:gd name="connsiteY7" fmla="*/ 24406 h 703082"/>
                  <a:gd name="connsiteX8" fmla="*/ 0 w 1824210"/>
                  <a:gd name="connsiteY8" fmla="*/ 72330 h 703082"/>
                  <a:gd name="connsiteX9" fmla="*/ 188994 w 1824210"/>
                  <a:gd name="connsiteY9" fmla="*/ 417804 h 703082"/>
                  <a:gd name="connsiteX10" fmla="*/ 821716 w 1824210"/>
                  <a:gd name="connsiteY10" fmla="*/ 679528 h 703082"/>
                  <a:gd name="connsiteX11" fmla="*/ 1002494 w 1824210"/>
                  <a:gd name="connsiteY11" fmla="*/ 679528 h 703082"/>
                  <a:gd name="connsiteX12" fmla="*/ 1626998 w 1824210"/>
                  <a:gd name="connsiteY12" fmla="*/ 417804 h 703082"/>
                  <a:gd name="connsiteX13" fmla="*/ 1824210 w 1824210"/>
                  <a:gd name="connsiteY13" fmla="*/ 72330 h 703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24210" h="703082">
                    <a:moveTo>
                      <a:pt x="1824210" y="72330"/>
                    </a:moveTo>
                    <a:lnTo>
                      <a:pt x="1824210" y="0"/>
                    </a:lnTo>
                    <a:cubicBezTo>
                      <a:pt x="1824210" y="157034"/>
                      <a:pt x="1750256" y="293130"/>
                      <a:pt x="1626998" y="345474"/>
                    </a:cubicBezTo>
                    <a:cubicBezTo>
                      <a:pt x="1626998" y="345474"/>
                      <a:pt x="1626998" y="345474"/>
                      <a:pt x="1002494" y="607198"/>
                    </a:cubicBezTo>
                    <a:cubicBezTo>
                      <a:pt x="944973" y="638604"/>
                      <a:pt x="879236" y="638604"/>
                      <a:pt x="821716" y="607198"/>
                    </a:cubicBezTo>
                    <a:cubicBezTo>
                      <a:pt x="821716" y="607198"/>
                      <a:pt x="821716" y="607198"/>
                      <a:pt x="188994" y="345474"/>
                    </a:cubicBezTo>
                    <a:cubicBezTo>
                      <a:pt x="73954" y="293130"/>
                      <a:pt x="0" y="157034"/>
                      <a:pt x="0" y="0"/>
                    </a:cubicBezTo>
                    <a:lnTo>
                      <a:pt x="0" y="24406"/>
                    </a:lnTo>
                    <a:cubicBezTo>
                      <a:pt x="0" y="72330"/>
                      <a:pt x="0" y="72330"/>
                      <a:pt x="0" y="72330"/>
                    </a:cubicBezTo>
                    <a:cubicBezTo>
                      <a:pt x="0" y="229364"/>
                      <a:pt x="73954" y="365460"/>
                      <a:pt x="188994" y="417804"/>
                    </a:cubicBezTo>
                    <a:cubicBezTo>
                      <a:pt x="821716" y="679528"/>
                      <a:pt x="821716" y="679528"/>
                      <a:pt x="821716" y="679528"/>
                    </a:cubicBezTo>
                    <a:cubicBezTo>
                      <a:pt x="879236" y="710934"/>
                      <a:pt x="944973" y="710934"/>
                      <a:pt x="1002494" y="679528"/>
                    </a:cubicBezTo>
                    <a:cubicBezTo>
                      <a:pt x="1626998" y="417804"/>
                      <a:pt x="1626998" y="417804"/>
                      <a:pt x="1626998" y="417804"/>
                    </a:cubicBezTo>
                    <a:cubicBezTo>
                      <a:pt x="1750256" y="365460"/>
                      <a:pt x="1824210" y="229364"/>
                      <a:pt x="1824210" y="72330"/>
                    </a:cubicBezTo>
                    <a:close/>
                  </a:path>
                </a:pathLst>
              </a:custGeom>
              <a:solidFill>
                <a:schemeClr val="accent2">
                  <a:lumMod val="60000"/>
                  <a:lumOff val="40000"/>
                </a:schemeClr>
              </a:solidFill>
              <a:ln>
                <a:noFill/>
              </a:ln>
            </p:spPr>
            <p:txBody>
              <a:bodyPr vert="horz" wrap="square" lIns="45720" tIns="22860" rIns="45720" bIns="22860" numCol="1" anchor="t" anchorCtr="0" compatLnSpc="1">
                <a:prstTxWarp prst="textNoShape">
                  <a:avLst/>
                </a:prstTxWarp>
                <a:noAutofit/>
              </a:bodyPr>
              <a:lstStyle/>
              <a:p>
                <a:endParaRPr lang="en-US" sz="900"/>
              </a:p>
            </p:txBody>
          </p:sp>
          <p:sp>
            <p:nvSpPr>
              <p:cNvPr id="269" name="Freeform 268">
                <a:extLst>
                  <a:ext uri="{FF2B5EF4-FFF2-40B4-BE49-F238E27FC236}">
                    <a16:creationId xmlns:a16="http://schemas.microsoft.com/office/drawing/2014/main" id="{6E57FDA0-FF2F-4E9C-93B3-5D31DC284954}"/>
                  </a:ext>
                </a:extLst>
              </p:cNvPr>
              <p:cNvSpPr>
                <a:spLocks/>
              </p:cNvSpPr>
              <p:nvPr/>
            </p:nvSpPr>
            <p:spPr bwMode="auto">
              <a:xfrm rot="5400000" flipH="1">
                <a:off x="18601039" y="4119580"/>
                <a:ext cx="1824210" cy="2080866"/>
              </a:xfrm>
              <a:custGeom>
                <a:avLst/>
                <a:gdLst>
                  <a:gd name="connsiteX0" fmla="*/ 1824210 w 1824210"/>
                  <a:gd name="connsiteY0" fmla="*/ 633042 h 2080866"/>
                  <a:gd name="connsiteX1" fmla="*/ 1824210 w 1824210"/>
                  <a:gd name="connsiteY1" fmla="*/ 602602 h 2080866"/>
                  <a:gd name="connsiteX2" fmla="*/ 1824210 w 1824210"/>
                  <a:gd name="connsiteY2" fmla="*/ 471102 h 2080866"/>
                  <a:gd name="connsiteX3" fmla="*/ 1454438 w 1824210"/>
                  <a:gd name="connsiteY3" fmla="*/ 0 h 2080866"/>
                  <a:gd name="connsiteX4" fmla="*/ 369772 w 1824210"/>
                  <a:gd name="connsiteY4" fmla="*/ 0 h 2080866"/>
                  <a:gd name="connsiteX5" fmla="*/ 0 w 1824210"/>
                  <a:gd name="connsiteY5" fmla="*/ 471102 h 2080866"/>
                  <a:gd name="connsiteX6" fmla="*/ 0 w 1824210"/>
                  <a:gd name="connsiteY6" fmla="*/ 2041442 h 2080866"/>
                  <a:gd name="connsiteX7" fmla="*/ 4664 w 1824210"/>
                  <a:gd name="connsiteY7" fmla="*/ 2080866 h 2080866"/>
                  <a:gd name="connsiteX8" fmla="*/ 4664 w 1824210"/>
                  <a:gd name="connsiteY8" fmla="*/ 2066701 h 2080866"/>
                  <a:gd name="connsiteX9" fmla="*/ 4664 w 1824210"/>
                  <a:gd name="connsiteY9" fmla="*/ 692654 h 2080866"/>
                  <a:gd name="connsiteX10" fmla="*/ 374436 w 1824210"/>
                  <a:gd name="connsiteY10" fmla="*/ 221552 h 2080866"/>
                  <a:gd name="connsiteX11" fmla="*/ 1459102 w 1824210"/>
                  <a:gd name="connsiteY11" fmla="*/ 221552 h 2080866"/>
                  <a:gd name="connsiteX12" fmla="*/ 1821411 w 1824210"/>
                  <a:gd name="connsiteY12" fmla="*/ 597268 h 2080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24210" h="2080866">
                    <a:moveTo>
                      <a:pt x="1824210" y="633042"/>
                    </a:moveTo>
                    <a:lnTo>
                      <a:pt x="1824210" y="602602"/>
                    </a:lnTo>
                    <a:cubicBezTo>
                      <a:pt x="1824210" y="471102"/>
                      <a:pt x="1824210" y="471102"/>
                      <a:pt x="1824210" y="471102"/>
                    </a:cubicBezTo>
                    <a:cubicBezTo>
                      <a:pt x="1824210" y="209378"/>
                      <a:pt x="1659867" y="0"/>
                      <a:pt x="1454438" y="0"/>
                    </a:cubicBezTo>
                    <a:cubicBezTo>
                      <a:pt x="369772" y="0"/>
                      <a:pt x="369772" y="0"/>
                      <a:pt x="369772" y="0"/>
                    </a:cubicBezTo>
                    <a:cubicBezTo>
                      <a:pt x="164343" y="0"/>
                      <a:pt x="0" y="209378"/>
                      <a:pt x="0" y="471102"/>
                    </a:cubicBezTo>
                    <a:cubicBezTo>
                      <a:pt x="0" y="2041442"/>
                      <a:pt x="0" y="2041442"/>
                      <a:pt x="0" y="2041442"/>
                    </a:cubicBezTo>
                    <a:lnTo>
                      <a:pt x="4664" y="2080866"/>
                    </a:lnTo>
                    <a:lnTo>
                      <a:pt x="4664" y="2066701"/>
                    </a:lnTo>
                    <a:cubicBezTo>
                      <a:pt x="4664" y="1870409"/>
                      <a:pt x="4664" y="1477824"/>
                      <a:pt x="4664" y="692654"/>
                    </a:cubicBezTo>
                    <a:cubicBezTo>
                      <a:pt x="4664" y="430930"/>
                      <a:pt x="169007" y="221552"/>
                      <a:pt x="374436" y="221552"/>
                    </a:cubicBezTo>
                    <a:cubicBezTo>
                      <a:pt x="374436" y="221552"/>
                      <a:pt x="374436" y="221552"/>
                      <a:pt x="1459102" y="221552"/>
                    </a:cubicBezTo>
                    <a:cubicBezTo>
                      <a:pt x="1638852" y="221552"/>
                      <a:pt x="1787146" y="381858"/>
                      <a:pt x="1821411" y="597268"/>
                    </a:cubicBezTo>
                    <a:close/>
                  </a:path>
                </a:pathLst>
              </a:custGeom>
              <a:solidFill>
                <a:schemeClr val="accent2">
                  <a:lumMod val="60000"/>
                  <a:lumOff val="40000"/>
                </a:schemeClr>
              </a:solidFill>
              <a:ln>
                <a:noFill/>
              </a:ln>
            </p:spPr>
            <p:txBody>
              <a:bodyPr vert="horz" wrap="square" lIns="45720" tIns="22860" rIns="45720" bIns="22860" numCol="1" anchor="t" anchorCtr="0" compatLnSpc="1">
                <a:prstTxWarp prst="textNoShape">
                  <a:avLst/>
                </a:prstTxWarp>
                <a:noAutofit/>
              </a:bodyPr>
              <a:lstStyle/>
              <a:p>
                <a:endParaRPr lang="en-US" sz="900"/>
              </a:p>
            </p:txBody>
          </p:sp>
        </p:grpSp>
        <p:sp>
          <p:nvSpPr>
            <p:cNvPr id="260" name="TextBox 259"/>
            <p:cNvSpPr txBox="1"/>
            <p:nvPr/>
          </p:nvSpPr>
          <p:spPr bwMode="auto">
            <a:xfrm>
              <a:off x="6092532" y="3862007"/>
              <a:ext cx="11543831" cy="1074988"/>
            </a:xfrm>
            <a:prstGeom prst="rect">
              <a:avLst/>
            </a:prstGeom>
            <a:noFill/>
          </p:spPr>
          <p:txBody>
            <a:bodyPr wrap="square">
              <a:spAutoFit/>
            </a:bodyPr>
            <a:lstStyle/>
            <a:p>
              <a:pPr algn="ctr"/>
              <a:r>
                <a:rPr lang="en-US" sz="2200" b="1" dirty="0">
                  <a:solidFill>
                    <a:schemeClr val="bg1"/>
                  </a:solidFill>
                  <a:effectLst>
                    <a:outerShdw blurRad="38100" dist="38100" dir="2700000" algn="tl">
                      <a:srgbClr val="000000">
                        <a:alpha val="43137"/>
                      </a:srgbClr>
                    </a:outerShdw>
                  </a:effectLst>
                </a:rPr>
                <a:t>Communication</a:t>
              </a:r>
              <a:endParaRPr lang="en-IN" sz="2200" b="1" dirty="0">
                <a:solidFill>
                  <a:schemeClr val="bg1"/>
                </a:solidFill>
                <a:effectLst>
                  <a:outerShdw blurRad="38100" dist="38100" dir="2700000" algn="tl">
                    <a:srgbClr val="000000">
                      <a:alpha val="43137"/>
                    </a:srgbClr>
                  </a:outerShdw>
                </a:effectLst>
              </a:endParaRPr>
            </a:p>
          </p:txBody>
        </p:sp>
        <p:sp>
          <p:nvSpPr>
            <p:cNvPr id="262" name="TextBox 261"/>
            <p:cNvSpPr txBox="1"/>
            <p:nvPr/>
          </p:nvSpPr>
          <p:spPr>
            <a:xfrm flipH="1">
              <a:off x="3306500" y="3723879"/>
              <a:ext cx="1159142" cy="1382128"/>
            </a:xfrm>
            <a:prstGeom prst="rect">
              <a:avLst/>
            </a:prstGeom>
            <a:noFill/>
          </p:spPr>
          <p:txBody>
            <a:bodyPr wrap="square" rtlCol="0">
              <a:spAutoFit/>
            </a:bodyPr>
            <a:lstStyle/>
            <a:p>
              <a:pPr algn="ctr"/>
              <a:r>
                <a:rPr lang="en-US" sz="3000" b="1" dirty="0">
                  <a:solidFill>
                    <a:schemeClr val="bg1"/>
                  </a:solidFill>
                  <a:latin typeface="Lato Black" charset="0"/>
                  <a:ea typeface="Lato Black" charset="0"/>
                  <a:cs typeface="Lato Black" charset="0"/>
                </a:rPr>
                <a:t>A</a:t>
              </a:r>
            </a:p>
          </p:txBody>
        </p:sp>
      </p:grpSp>
      <p:grpSp>
        <p:nvGrpSpPr>
          <p:cNvPr id="270" name="Group 269"/>
          <p:cNvGrpSpPr/>
          <p:nvPr/>
        </p:nvGrpSpPr>
        <p:grpSpPr>
          <a:xfrm>
            <a:off x="178406" y="2479829"/>
            <a:ext cx="4316016" cy="731379"/>
            <a:chOff x="2062400" y="5437690"/>
            <a:chExt cx="17122409" cy="1824663"/>
          </a:xfrm>
        </p:grpSpPr>
        <p:grpSp>
          <p:nvGrpSpPr>
            <p:cNvPr id="271" name="Group 270"/>
            <p:cNvGrpSpPr/>
            <p:nvPr/>
          </p:nvGrpSpPr>
          <p:grpSpPr>
            <a:xfrm flipH="1">
              <a:off x="2062400" y="5437690"/>
              <a:ext cx="17122409" cy="1824663"/>
              <a:chOff x="8066552" y="4247455"/>
              <a:chExt cx="12487025" cy="1824663"/>
            </a:xfrm>
          </p:grpSpPr>
          <p:sp>
            <p:nvSpPr>
              <p:cNvPr id="277" name="Freeform 276">
                <a:extLst>
                  <a:ext uri="{FF2B5EF4-FFF2-40B4-BE49-F238E27FC236}">
                    <a16:creationId xmlns:a16="http://schemas.microsoft.com/office/drawing/2014/main" id="{465ACCF5-00B1-4AFB-8CDC-2AFF47C6B8CB}"/>
                  </a:ext>
                </a:extLst>
              </p:cNvPr>
              <p:cNvSpPr>
                <a:spLocks/>
              </p:cNvSpPr>
              <p:nvPr/>
            </p:nvSpPr>
            <p:spPr bwMode="auto">
              <a:xfrm rot="5400000" flipH="1">
                <a:off x="12638179" y="-214849"/>
                <a:ext cx="1619003" cy="10762257"/>
              </a:xfrm>
              <a:custGeom>
                <a:avLst/>
                <a:gdLst>
                  <a:gd name="connsiteX0" fmla="*/ 2043357 w 2043357"/>
                  <a:gd name="connsiteY0" fmla="*/ 773124 h 8979362"/>
                  <a:gd name="connsiteX1" fmla="*/ 2043357 w 2043357"/>
                  <a:gd name="connsiteY1" fmla="*/ 8968240 h 8979362"/>
                  <a:gd name="connsiteX2" fmla="*/ 2042744 w 2043357"/>
                  <a:gd name="connsiteY2" fmla="*/ 8979362 h 8979362"/>
                  <a:gd name="connsiteX3" fmla="*/ 614 w 2043357"/>
                  <a:gd name="connsiteY3" fmla="*/ 8979362 h 8979362"/>
                  <a:gd name="connsiteX4" fmla="*/ 0 w 2043357"/>
                  <a:gd name="connsiteY4" fmla="*/ 8968240 h 8979362"/>
                  <a:gd name="connsiteX5" fmla="*/ 0 w 2043357"/>
                  <a:gd name="connsiteY5" fmla="*/ 773124 h 8979362"/>
                  <a:gd name="connsiteX6" fmla="*/ 414194 w 2043357"/>
                  <a:gd name="connsiteY6" fmla="*/ 0 h 8979362"/>
                  <a:gd name="connsiteX7" fmla="*/ 1629163 w 2043357"/>
                  <a:gd name="connsiteY7" fmla="*/ 0 h 8979362"/>
                  <a:gd name="connsiteX8" fmla="*/ 2043357 w 2043357"/>
                  <a:gd name="connsiteY8" fmla="*/ 773124 h 8979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43357" h="8979362">
                    <a:moveTo>
                      <a:pt x="2043357" y="773124"/>
                    </a:moveTo>
                    <a:cubicBezTo>
                      <a:pt x="2043357" y="8968240"/>
                      <a:pt x="2043357" y="8968240"/>
                      <a:pt x="2043357" y="8968240"/>
                    </a:cubicBezTo>
                    <a:lnTo>
                      <a:pt x="2042744" y="8979362"/>
                    </a:lnTo>
                    <a:lnTo>
                      <a:pt x="614" y="8979362"/>
                    </a:lnTo>
                    <a:lnTo>
                      <a:pt x="0" y="8968240"/>
                    </a:lnTo>
                    <a:cubicBezTo>
                      <a:pt x="0" y="773124"/>
                      <a:pt x="0" y="773124"/>
                      <a:pt x="0" y="773124"/>
                    </a:cubicBezTo>
                    <a:cubicBezTo>
                      <a:pt x="0" y="343611"/>
                      <a:pt x="184086" y="0"/>
                      <a:pt x="414194" y="0"/>
                    </a:cubicBezTo>
                    <a:cubicBezTo>
                      <a:pt x="1629163" y="0"/>
                      <a:pt x="1629163" y="0"/>
                      <a:pt x="1629163" y="0"/>
                    </a:cubicBezTo>
                    <a:cubicBezTo>
                      <a:pt x="1859271" y="0"/>
                      <a:pt x="2043357" y="343611"/>
                      <a:pt x="2043357" y="773124"/>
                    </a:cubicBezTo>
                    <a:close/>
                  </a:path>
                </a:pathLst>
              </a:custGeom>
              <a:solidFill>
                <a:schemeClr val="accent1"/>
              </a:solidFill>
              <a:ln>
                <a:noFill/>
              </a:ln>
            </p:spPr>
            <p:txBody>
              <a:bodyPr vert="horz" wrap="square" lIns="45720" tIns="22860" rIns="45720" bIns="22860" numCol="1" anchor="t" anchorCtr="0" compatLnSpc="1">
                <a:prstTxWarp prst="textNoShape">
                  <a:avLst/>
                </a:prstTxWarp>
                <a:noAutofit/>
              </a:bodyPr>
              <a:lstStyle/>
              <a:p>
                <a:endParaRPr lang="en-US" sz="900"/>
              </a:p>
            </p:txBody>
          </p:sp>
          <p:pic>
            <p:nvPicPr>
              <p:cNvPr id="278" name="Picture 277"/>
              <p:cNvPicPr>
                <a:picLocks noChangeAspect="1"/>
              </p:cNvPicPr>
              <p:nvPr/>
            </p:nvPicPr>
            <p:blipFill>
              <a:blip r:embed="rId10" cstate="print">
                <a:extLst>
                  <a:ext uri="{28A0092B-C50C-407E-A947-70E740481C1C}">
                    <a14:useLocalDpi xmlns:a14="http://schemas.microsoft.com/office/drawing/2010/main" val="0"/>
                  </a:ext>
                </a:extLst>
              </a:blip>
              <a:stretch>
                <a:fillRect/>
              </a:stretch>
            </p:blipFill>
            <p:spPr>
              <a:xfrm rot="10800000" flipH="1">
                <a:off x="8066554" y="4303011"/>
                <a:ext cx="1952057" cy="1647535"/>
              </a:xfrm>
              <a:prstGeom prst="rect">
                <a:avLst/>
              </a:prstGeom>
            </p:spPr>
          </p:pic>
          <p:pic>
            <p:nvPicPr>
              <p:cNvPr id="279" name="Picture 278"/>
              <p:cNvPicPr>
                <a:picLocks noChangeAspect="1"/>
              </p:cNvPicPr>
              <p:nvPr/>
            </p:nvPicPr>
            <p:blipFill>
              <a:blip r:embed="rId9" cstate="print">
                <a:extLst>
                  <a:ext uri="{28A0092B-C50C-407E-A947-70E740481C1C}">
                    <a14:useLocalDpi xmlns:a14="http://schemas.microsoft.com/office/drawing/2010/main" val="0"/>
                  </a:ext>
                </a:extLst>
              </a:blip>
              <a:stretch>
                <a:fillRect/>
              </a:stretch>
            </p:blipFill>
            <p:spPr>
              <a:xfrm rot="10800000">
                <a:off x="16734357" y="4346737"/>
                <a:ext cx="1904480" cy="1567285"/>
              </a:xfrm>
              <a:prstGeom prst="rect">
                <a:avLst/>
              </a:prstGeom>
            </p:spPr>
          </p:pic>
          <p:sp>
            <p:nvSpPr>
              <p:cNvPr id="280" name="Freeform 41">
                <a:extLst>
                  <a:ext uri="{FF2B5EF4-FFF2-40B4-BE49-F238E27FC236}">
                    <a16:creationId xmlns:a16="http://schemas.microsoft.com/office/drawing/2014/main" id="{6E57FDA0-FF2F-4E9C-93B3-5D31DC284954}"/>
                  </a:ext>
                </a:extLst>
              </p:cNvPr>
              <p:cNvSpPr>
                <a:spLocks/>
              </p:cNvSpPr>
              <p:nvPr/>
            </p:nvSpPr>
            <p:spPr bwMode="auto">
              <a:xfrm rot="5400000" flipH="1">
                <a:off x="18291707" y="3819537"/>
                <a:ext cx="1824211" cy="2680048"/>
              </a:xfrm>
              <a:custGeom>
                <a:avLst/>
                <a:gdLst>
                  <a:gd name="T0" fmla="*/ 177 w 222"/>
                  <a:gd name="T1" fmla="*/ 0 h 256"/>
                  <a:gd name="T2" fmla="*/ 45 w 222"/>
                  <a:gd name="T3" fmla="*/ 0 h 256"/>
                  <a:gd name="T4" fmla="*/ 0 w 222"/>
                  <a:gd name="T5" fmla="*/ 45 h 256"/>
                  <a:gd name="T6" fmla="*/ 0 w 222"/>
                  <a:gd name="T7" fmla="*/ 195 h 256"/>
                  <a:gd name="T8" fmla="*/ 23 w 222"/>
                  <a:gd name="T9" fmla="*/ 228 h 256"/>
                  <a:gd name="T10" fmla="*/ 100 w 222"/>
                  <a:gd name="T11" fmla="*/ 253 h 256"/>
                  <a:gd name="T12" fmla="*/ 122 w 222"/>
                  <a:gd name="T13" fmla="*/ 253 h 256"/>
                  <a:gd name="T14" fmla="*/ 198 w 222"/>
                  <a:gd name="T15" fmla="*/ 228 h 256"/>
                  <a:gd name="T16" fmla="*/ 222 w 222"/>
                  <a:gd name="T17" fmla="*/ 195 h 256"/>
                  <a:gd name="T18" fmla="*/ 222 w 222"/>
                  <a:gd name="T19" fmla="*/ 45 h 256"/>
                  <a:gd name="T20" fmla="*/ 177 w 222"/>
                  <a:gd name="T21" fmla="*/ 0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2" h="256">
                    <a:moveTo>
                      <a:pt x="177" y="0"/>
                    </a:moveTo>
                    <a:cubicBezTo>
                      <a:pt x="45" y="0"/>
                      <a:pt x="45" y="0"/>
                      <a:pt x="45" y="0"/>
                    </a:cubicBezTo>
                    <a:cubicBezTo>
                      <a:pt x="20" y="0"/>
                      <a:pt x="0" y="20"/>
                      <a:pt x="0" y="45"/>
                    </a:cubicBezTo>
                    <a:cubicBezTo>
                      <a:pt x="0" y="195"/>
                      <a:pt x="0" y="195"/>
                      <a:pt x="0" y="195"/>
                    </a:cubicBezTo>
                    <a:cubicBezTo>
                      <a:pt x="0" y="210"/>
                      <a:pt x="9" y="223"/>
                      <a:pt x="23" y="228"/>
                    </a:cubicBezTo>
                    <a:cubicBezTo>
                      <a:pt x="100" y="253"/>
                      <a:pt x="100" y="253"/>
                      <a:pt x="100" y="253"/>
                    </a:cubicBezTo>
                    <a:cubicBezTo>
                      <a:pt x="107" y="256"/>
                      <a:pt x="115" y="256"/>
                      <a:pt x="122" y="253"/>
                    </a:cubicBezTo>
                    <a:cubicBezTo>
                      <a:pt x="198" y="228"/>
                      <a:pt x="198" y="228"/>
                      <a:pt x="198" y="228"/>
                    </a:cubicBezTo>
                    <a:cubicBezTo>
                      <a:pt x="213" y="223"/>
                      <a:pt x="222" y="210"/>
                      <a:pt x="222" y="195"/>
                    </a:cubicBezTo>
                    <a:cubicBezTo>
                      <a:pt x="222" y="45"/>
                      <a:pt x="222" y="45"/>
                      <a:pt x="222" y="45"/>
                    </a:cubicBezTo>
                    <a:cubicBezTo>
                      <a:pt x="222" y="20"/>
                      <a:pt x="202" y="0"/>
                      <a:pt x="177" y="0"/>
                    </a:cubicBezTo>
                    <a:close/>
                  </a:path>
                </a:pathLst>
              </a:custGeom>
              <a:solidFill>
                <a:schemeClr val="accent1"/>
              </a:solidFill>
              <a:ln>
                <a:noFill/>
              </a:ln>
            </p:spPr>
            <p:txBody>
              <a:bodyPr vert="horz" wrap="square" lIns="45720" tIns="22860" rIns="45720" bIns="22860" numCol="1" anchor="t" anchorCtr="0" compatLnSpc="1">
                <a:prstTxWarp prst="textNoShape">
                  <a:avLst/>
                </a:prstTxWarp>
              </a:bodyPr>
              <a:lstStyle/>
              <a:p>
                <a:endParaRPr lang="en-US" sz="900"/>
              </a:p>
            </p:txBody>
          </p:sp>
          <p:sp>
            <p:nvSpPr>
              <p:cNvPr id="281" name="Freeform 280">
                <a:extLst>
                  <a:ext uri="{FF2B5EF4-FFF2-40B4-BE49-F238E27FC236}">
                    <a16:creationId xmlns:a16="http://schemas.microsoft.com/office/drawing/2014/main" id="{6E57FDA0-FF2F-4E9C-93B3-5D31DC284954}"/>
                  </a:ext>
                </a:extLst>
              </p:cNvPr>
              <p:cNvSpPr>
                <a:spLocks/>
              </p:cNvSpPr>
              <p:nvPr/>
            </p:nvSpPr>
            <p:spPr bwMode="auto">
              <a:xfrm rot="5400000" flipH="1">
                <a:off x="17303224" y="4808019"/>
                <a:ext cx="1824210" cy="703082"/>
              </a:xfrm>
              <a:custGeom>
                <a:avLst/>
                <a:gdLst>
                  <a:gd name="connsiteX0" fmla="*/ 1824210 w 1824210"/>
                  <a:gd name="connsiteY0" fmla="*/ 72330 h 703082"/>
                  <a:gd name="connsiteX1" fmla="*/ 1824210 w 1824210"/>
                  <a:gd name="connsiteY1" fmla="*/ 0 h 703082"/>
                  <a:gd name="connsiteX2" fmla="*/ 1626998 w 1824210"/>
                  <a:gd name="connsiteY2" fmla="*/ 345474 h 703082"/>
                  <a:gd name="connsiteX3" fmla="*/ 1002494 w 1824210"/>
                  <a:gd name="connsiteY3" fmla="*/ 607198 h 703082"/>
                  <a:gd name="connsiteX4" fmla="*/ 821716 w 1824210"/>
                  <a:gd name="connsiteY4" fmla="*/ 607198 h 703082"/>
                  <a:gd name="connsiteX5" fmla="*/ 188994 w 1824210"/>
                  <a:gd name="connsiteY5" fmla="*/ 345474 h 703082"/>
                  <a:gd name="connsiteX6" fmla="*/ 0 w 1824210"/>
                  <a:gd name="connsiteY6" fmla="*/ 0 h 703082"/>
                  <a:gd name="connsiteX7" fmla="*/ 0 w 1824210"/>
                  <a:gd name="connsiteY7" fmla="*/ 24406 h 703082"/>
                  <a:gd name="connsiteX8" fmla="*/ 0 w 1824210"/>
                  <a:gd name="connsiteY8" fmla="*/ 72330 h 703082"/>
                  <a:gd name="connsiteX9" fmla="*/ 188994 w 1824210"/>
                  <a:gd name="connsiteY9" fmla="*/ 417804 h 703082"/>
                  <a:gd name="connsiteX10" fmla="*/ 821716 w 1824210"/>
                  <a:gd name="connsiteY10" fmla="*/ 679528 h 703082"/>
                  <a:gd name="connsiteX11" fmla="*/ 1002494 w 1824210"/>
                  <a:gd name="connsiteY11" fmla="*/ 679528 h 703082"/>
                  <a:gd name="connsiteX12" fmla="*/ 1626998 w 1824210"/>
                  <a:gd name="connsiteY12" fmla="*/ 417804 h 703082"/>
                  <a:gd name="connsiteX13" fmla="*/ 1824210 w 1824210"/>
                  <a:gd name="connsiteY13" fmla="*/ 72330 h 703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24210" h="703082">
                    <a:moveTo>
                      <a:pt x="1824210" y="72330"/>
                    </a:moveTo>
                    <a:lnTo>
                      <a:pt x="1824210" y="0"/>
                    </a:lnTo>
                    <a:cubicBezTo>
                      <a:pt x="1824210" y="157034"/>
                      <a:pt x="1750256" y="293130"/>
                      <a:pt x="1626998" y="345474"/>
                    </a:cubicBezTo>
                    <a:cubicBezTo>
                      <a:pt x="1626998" y="345474"/>
                      <a:pt x="1626998" y="345474"/>
                      <a:pt x="1002494" y="607198"/>
                    </a:cubicBezTo>
                    <a:cubicBezTo>
                      <a:pt x="944973" y="638604"/>
                      <a:pt x="879236" y="638604"/>
                      <a:pt x="821716" y="607198"/>
                    </a:cubicBezTo>
                    <a:cubicBezTo>
                      <a:pt x="821716" y="607198"/>
                      <a:pt x="821716" y="607198"/>
                      <a:pt x="188994" y="345474"/>
                    </a:cubicBezTo>
                    <a:cubicBezTo>
                      <a:pt x="73954" y="293130"/>
                      <a:pt x="0" y="157034"/>
                      <a:pt x="0" y="0"/>
                    </a:cubicBezTo>
                    <a:lnTo>
                      <a:pt x="0" y="24406"/>
                    </a:lnTo>
                    <a:cubicBezTo>
                      <a:pt x="0" y="72330"/>
                      <a:pt x="0" y="72330"/>
                      <a:pt x="0" y="72330"/>
                    </a:cubicBezTo>
                    <a:cubicBezTo>
                      <a:pt x="0" y="229364"/>
                      <a:pt x="73954" y="365460"/>
                      <a:pt x="188994" y="417804"/>
                    </a:cubicBezTo>
                    <a:cubicBezTo>
                      <a:pt x="821716" y="679528"/>
                      <a:pt x="821716" y="679528"/>
                      <a:pt x="821716" y="679528"/>
                    </a:cubicBezTo>
                    <a:cubicBezTo>
                      <a:pt x="879236" y="710934"/>
                      <a:pt x="944973" y="710934"/>
                      <a:pt x="1002494" y="679528"/>
                    </a:cubicBezTo>
                    <a:cubicBezTo>
                      <a:pt x="1626998" y="417804"/>
                      <a:pt x="1626998" y="417804"/>
                      <a:pt x="1626998" y="417804"/>
                    </a:cubicBezTo>
                    <a:cubicBezTo>
                      <a:pt x="1750256" y="365460"/>
                      <a:pt x="1824210" y="229364"/>
                      <a:pt x="1824210" y="72330"/>
                    </a:cubicBezTo>
                    <a:close/>
                  </a:path>
                </a:pathLst>
              </a:custGeom>
              <a:solidFill>
                <a:schemeClr val="accent1">
                  <a:lumMod val="60000"/>
                  <a:lumOff val="40000"/>
                </a:schemeClr>
              </a:solidFill>
              <a:ln>
                <a:noFill/>
              </a:ln>
            </p:spPr>
            <p:txBody>
              <a:bodyPr vert="horz" wrap="square" lIns="45720" tIns="22860" rIns="45720" bIns="22860" numCol="1" anchor="t" anchorCtr="0" compatLnSpc="1">
                <a:prstTxWarp prst="textNoShape">
                  <a:avLst/>
                </a:prstTxWarp>
                <a:noAutofit/>
              </a:bodyPr>
              <a:lstStyle/>
              <a:p>
                <a:endParaRPr lang="en-US" sz="900"/>
              </a:p>
            </p:txBody>
          </p:sp>
          <p:sp>
            <p:nvSpPr>
              <p:cNvPr id="336" name="Freeform 335">
                <a:extLst>
                  <a:ext uri="{FF2B5EF4-FFF2-40B4-BE49-F238E27FC236}">
                    <a16:creationId xmlns:a16="http://schemas.microsoft.com/office/drawing/2014/main" id="{6E57FDA0-FF2F-4E9C-93B3-5D31DC284954}"/>
                  </a:ext>
                </a:extLst>
              </p:cNvPr>
              <p:cNvSpPr>
                <a:spLocks/>
              </p:cNvSpPr>
              <p:nvPr/>
            </p:nvSpPr>
            <p:spPr bwMode="auto">
              <a:xfrm rot="5400000" flipH="1">
                <a:off x="18601039" y="4119580"/>
                <a:ext cx="1824210" cy="2080866"/>
              </a:xfrm>
              <a:custGeom>
                <a:avLst/>
                <a:gdLst>
                  <a:gd name="connsiteX0" fmla="*/ 1824210 w 1824210"/>
                  <a:gd name="connsiteY0" fmla="*/ 633042 h 2080866"/>
                  <a:gd name="connsiteX1" fmla="*/ 1824210 w 1824210"/>
                  <a:gd name="connsiteY1" fmla="*/ 602602 h 2080866"/>
                  <a:gd name="connsiteX2" fmla="*/ 1824210 w 1824210"/>
                  <a:gd name="connsiteY2" fmla="*/ 471102 h 2080866"/>
                  <a:gd name="connsiteX3" fmla="*/ 1454438 w 1824210"/>
                  <a:gd name="connsiteY3" fmla="*/ 0 h 2080866"/>
                  <a:gd name="connsiteX4" fmla="*/ 369772 w 1824210"/>
                  <a:gd name="connsiteY4" fmla="*/ 0 h 2080866"/>
                  <a:gd name="connsiteX5" fmla="*/ 0 w 1824210"/>
                  <a:gd name="connsiteY5" fmla="*/ 471102 h 2080866"/>
                  <a:gd name="connsiteX6" fmla="*/ 0 w 1824210"/>
                  <a:gd name="connsiteY6" fmla="*/ 2041442 h 2080866"/>
                  <a:gd name="connsiteX7" fmla="*/ 4664 w 1824210"/>
                  <a:gd name="connsiteY7" fmla="*/ 2080866 h 2080866"/>
                  <a:gd name="connsiteX8" fmla="*/ 4664 w 1824210"/>
                  <a:gd name="connsiteY8" fmla="*/ 2066701 h 2080866"/>
                  <a:gd name="connsiteX9" fmla="*/ 4664 w 1824210"/>
                  <a:gd name="connsiteY9" fmla="*/ 692654 h 2080866"/>
                  <a:gd name="connsiteX10" fmla="*/ 374436 w 1824210"/>
                  <a:gd name="connsiteY10" fmla="*/ 221552 h 2080866"/>
                  <a:gd name="connsiteX11" fmla="*/ 1459102 w 1824210"/>
                  <a:gd name="connsiteY11" fmla="*/ 221552 h 2080866"/>
                  <a:gd name="connsiteX12" fmla="*/ 1821411 w 1824210"/>
                  <a:gd name="connsiteY12" fmla="*/ 597268 h 2080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24210" h="2080866">
                    <a:moveTo>
                      <a:pt x="1824210" y="633042"/>
                    </a:moveTo>
                    <a:lnTo>
                      <a:pt x="1824210" y="602602"/>
                    </a:lnTo>
                    <a:cubicBezTo>
                      <a:pt x="1824210" y="471102"/>
                      <a:pt x="1824210" y="471102"/>
                      <a:pt x="1824210" y="471102"/>
                    </a:cubicBezTo>
                    <a:cubicBezTo>
                      <a:pt x="1824210" y="209378"/>
                      <a:pt x="1659867" y="0"/>
                      <a:pt x="1454438" y="0"/>
                    </a:cubicBezTo>
                    <a:cubicBezTo>
                      <a:pt x="369772" y="0"/>
                      <a:pt x="369772" y="0"/>
                      <a:pt x="369772" y="0"/>
                    </a:cubicBezTo>
                    <a:cubicBezTo>
                      <a:pt x="164343" y="0"/>
                      <a:pt x="0" y="209378"/>
                      <a:pt x="0" y="471102"/>
                    </a:cubicBezTo>
                    <a:cubicBezTo>
                      <a:pt x="0" y="2041442"/>
                      <a:pt x="0" y="2041442"/>
                      <a:pt x="0" y="2041442"/>
                    </a:cubicBezTo>
                    <a:lnTo>
                      <a:pt x="4664" y="2080866"/>
                    </a:lnTo>
                    <a:lnTo>
                      <a:pt x="4664" y="2066701"/>
                    </a:lnTo>
                    <a:cubicBezTo>
                      <a:pt x="4664" y="1870409"/>
                      <a:pt x="4664" y="1477824"/>
                      <a:pt x="4664" y="692654"/>
                    </a:cubicBezTo>
                    <a:cubicBezTo>
                      <a:pt x="4664" y="430930"/>
                      <a:pt x="169007" y="221552"/>
                      <a:pt x="374436" y="221552"/>
                    </a:cubicBezTo>
                    <a:cubicBezTo>
                      <a:pt x="374436" y="221552"/>
                      <a:pt x="374436" y="221552"/>
                      <a:pt x="1459102" y="221552"/>
                    </a:cubicBezTo>
                    <a:cubicBezTo>
                      <a:pt x="1638852" y="221552"/>
                      <a:pt x="1787146" y="381858"/>
                      <a:pt x="1821411" y="597268"/>
                    </a:cubicBezTo>
                    <a:close/>
                  </a:path>
                </a:pathLst>
              </a:custGeom>
              <a:solidFill>
                <a:schemeClr val="accent1">
                  <a:lumMod val="60000"/>
                  <a:lumOff val="40000"/>
                </a:schemeClr>
              </a:solidFill>
              <a:ln>
                <a:noFill/>
              </a:ln>
            </p:spPr>
            <p:txBody>
              <a:bodyPr vert="horz" wrap="square" lIns="45720" tIns="22860" rIns="45720" bIns="22860" numCol="1" anchor="t" anchorCtr="0" compatLnSpc="1">
                <a:prstTxWarp prst="textNoShape">
                  <a:avLst/>
                </a:prstTxWarp>
                <a:noAutofit/>
              </a:bodyPr>
              <a:lstStyle/>
              <a:p>
                <a:endParaRPr lang="en-US" sz="900"/>
              </a:p>
            </p:txBody>
          </p:sp>
        </p:grpSp>
        <p:sp>
          <p:nvSpPr>
            <p:cNvPr id="273" name="TextBox 272"/>
            <p:cNvSpPr txBox="1"/>
            <p:nvPr/>
          </p:nvSpPr>
          <p:spPr bwMode="auto">
            <a:xfrm>
              <a:off x="7755913" y="5735692"/>
              <a:ext cx="7088223" cy="1074988"/>
            </a:xfrm>
            <a:prstGeom prst="rect">
              <a:avLst/>
            </a:prstGeom>
            <a:noFill/>
          </p:spPr>
          <p:txBody>
            <a:bodyPr wrap="square">
              <a:spAutoFit/>
            </a:bodyPr>
            <a:lstStyle/>
            <a:p>
              <a:pPr algn="ctr"/>
              <a:r>
                <a:rPr lang="en-US" sz="2200" b="1" dirty="0">
                  <a:solidFill>
                    <a:schemeClr val="bg1"/>
                  </a:solidFill>
                  <a:effectLst>
                    <a:outerShdw blurRad="38100" dist="38100" dir="2700000" algn="tl">
                      <a:srgbClr val="000000">
                        <a:alpha val="43137"/>
                      </a:srgbClr>
                    </a:outerShdw>
                  </a:effectLst>
                </a:rPr>
                <a:t>Forecasting</a:t>
              </a:r>
              <a:endParaRPr lang="en-IN" sz="2200" b="1" dirty="0">
                <a:solidFill>
                  <a:schemeClr val="bg1"/>
                </a:solidFill>
                <a:effectLst>
                  <a:outerShdw blurRad="38100" dist="38100" dir="2700000" algn="tl">
                    <a:srgbClr val="000000">
                      <a:alpha val="43137"/>
                    </a:srgbClr>
                  </a:outerShdw>
                </a:effectLst>
              </a:endParaRPr>
            </a:p>
          </p:txBody>
        </p:sp>
        <p:sp>
          <p:nvSpPr>
            <p:cNvPr id="275" name="TextBox 274"/>
            <p:cNvSpPr txBox="1"/>
            <p:nvPr/>
          </p:nvSpPr>
          <p:spPr>
            <a:xfrm flipH="1">
              <a:off x="3268359" y="5699976"/>
              <a:ext cx="1159138" cy="1382128"/>
            </a:xfrm>
            <a:prstGeom prst="rect">
              <a:avLst/>
            </a:prstGeom>
            <a:noFill/>
          </p:spPr>
          <p:txBody>
            <a:bodyPr wrap="square" rtlCol="0">
              <a:spAutoFit/>
            </a:bodyPr>
            <a:lstStyle/>
            <a:p>
              <a:pPr algn="ctr"/>
              <a:r>
                <a:rPr lang="en-US" sz="3000" b="1" dirty="0">
                  <a:solidFill>
                    <a:schemeClr val="bg1"/>
                  </a:solidFill>
                  <a:latin typeface="Lato Black" charset="0"/>
                  <a:ea typeface="Lato Black" charset="0"/>
                  <a:cs typeface="Lato Black" charset="0"/>
                </a:rPr>
                <a:t>B</a:t>
              </a:r>
            </a:p>
          </p:txBody>
        </p:sp>
      </p:grpSp>
      <p:grpSp>
        <p:nvGrpSpPr>
          <p:cNvPr id="338" name="Group 337"/>
          <p:cNvGrpSpPr/>
          <p:nvPr/>
        </p:nvGrpSpPr>
        <p:grpSpPr>
          <a:xfrm>
            <a:off x="178405" y="3306901"/>
            <a:ext cx="4316016" cy="731379"/>
            <a:chOff x="2032703" y="7370771"/>
            <a:chExt cx="17281808" cy="1824663"/>
          </a:xfrm>
        </p:grpSpPr>
        <p:grpSp>
          <p:nvGrpSpPr>
            <p:cNvPr id="339" name="Group 338"/>
            <p:cNvGrpSpPr/>
            <p:nvPr/>
          </p:nvGrpSpPr>
          <p:grpSpPr>
            <a:xfrm flipH="1">
              <a:off x="2032703" y="7370771"/>
              <a:ext cx="17281808" cy="1824663"/>
              <a:chOff x="7950305" y="4247455"/>
              <a:chExt cx="12603272" cy="1824663"/>
            </a:xfrm>
          </p:grpSpPr>
          <p:sp>
            <p:nvSpPr>
              <p:cNvPr id="345" name="Freeform 344">
                <a:extLst>
                  <a:ext uri="{FF2B5EF4-FFF2-40B4-BE49-F238E27FC236}">
                    <a16:creationId xmlns:a16="http://schemas.microsoft.com/office/drawing/2014/main" id="{465ACCF5-00B1-4AFB-8CDC-2AFF47C6B8CB}"/>
                  </a:ext>
                </a:extLst>
              </p:cNvPr>
              <p:cNvSpPr>
                <a:spLocks/>
              </p:cNvSpPr>
              <p:nvPr/>
            </p:nvSpPr>
            <p:spPr bwMode="auto">
              <a:xfrm rot="5400000" flipH="1">
                <a:off x="12580056" y="-272973"/>
                <a:ext cx="1619003" cy="10878506"/>
              </a:xfrm>
              <a:custGeom>
                <a:avLst/>
                <a:gdLst>
                  <a:gd name="connsiteX0" fmla="*/ 2043357 w 2043357"/>
                  <a:gd name="connsiteY0" fmla="*/ 773124 h 8979362"/>
                  <a:gd name="connsiteX1" fmla="*/ 2043357 w 2043357"/>
                  <a:gd name="connsiteY1" fmla="*/ 8968240 h 8979362"/>
                  <a:gd name="connsiteX2" fmla="*/ 2042744 w 2043357"/>
                  <a:gd name="connsiteY2" fmla="*/ 8979362 h 8979362"/>
                  <a:gd name="connsiteX3" fmla="*/ 614 w 2043357"/>
                  <a:gd name="connsiteY3" fmla="*/ 8979362 h 8979362"/>
                  <a:gd name="connsiteX4" fmla="*/ 0 w 2043357"/>
                  <a:gd name="connsiteY4" fmla="*/ 8968240 h 8979362"/>
                  <a:gd name="connsiteX5" fmla="*/ 0 w 2043357"/>
                  <a:gd name="connsiteY5" fmla="*/ 773124 h 8979362"/>
                  <a:gd name="connsiteX6" fmla="*/ 414194 w 2043357"/>
                  <a:gd name="connsiteY6" fmla="*/ 0 h 8979362"/>
                  <a:gd name="connsiteX7" fmla="*/ 1629163 w 2043357"/>
                  <a:gd name="connsiteY7" fmla="*/ 0 h 8979362"/>
                  <a:gd name="connsiteX8" fmla="*/ 2043357 w 2043357"/>
                  <a:gd name="connsiteY8" fmla="*/ 773124 h 8979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43357" h="8979362">
                    <a:moveTo>
                      <a:pt x="2043357" y="773124"/>
                    </a:moveTo>
                    <a:cubicBezTo>
                      <a:pt x="2043357" y="8968240"/>
                      <a:pt x="2043357" y="8968240"/>
                      <a:pt x="2043357" y="8968240"/>
                    </a:cubicBezTo>
                    <a:lnTo>
                      <a:pt x="2042744" y="8979362"/>
                    </a:lnTo>
                    <a:lnTo>
                      <a:pt x="614" y="8979362"/>
                    </a:lnTo>
                    <a:lnTo>
                      <a:pt x="0" y="8968240"/>
                    </a:lnTo>
                    <a:cubicBezTo>
                      <a:pt x="0" y="773124"/>
                      <a:pt x="0" y="773124"/>
                      <a:pt x="0" y="773124"/>
                    </a:cubicBezTo>
                    <a:cubicBezTo>
                      <a:pt x="0" y="343611"/>
                      <a:pt x="184086" y="0"/>
                      <a:pt x="414194" y="0"/>
                    </a:cubicBezTo>
                    <a:cubicBezTo>
                      <a:pt x="1629163" y="0"/>
                      <a:pt x="1629163" y="0"/>
                      <a:pt x="1629163" y="0"/>
                    </a:cubicBezTo>
                    <a:cubicBezTo>
                      <a:pt x="1859271" y="0"/>
                      <a:pt x="2043357" y="343611"/>
                      <a:pt x="2043357" y="773124"/>
                    </a:cubicBezTo>
                    <a:close/>
                  </a:path>
                </a:pathLst>
              </a:custGeom>
              <a:solidFill>
                <a:schemeClr val="accent3"/>
              </a:solidFill>
              <a:ln>
                <a:noFill/>
              </a:ln>
            </p:spPr>
            <p:txBody>
              <a:bodyPr vert="horz" wrap="square" lIns="45720" tIns="22860" rIns="45720" bIns="22860" numCol="1" anchor="t" anchorCtr="0" compatLnSpc="1">
                <a:prstTxWarp prst="textNoShape">
                  <a:avLst/>
                </a:prstTxWarp>
                <a:noAutofit/>
              </a:bodyPr>
              <a:lstStyle/>
              <a:p>
                <a:endParaRPr lang="en-US" sz="900"/>
              </a:p>
            </p:txBody>
          </p:sp>
          <p:pic>
            <p:nvPicPr>
              <p:cNvPr id="346" name="Picture 345"/>
              <p:cNvPicPr>
                <a:picLocks noChangeAspect="1"/>
              </p:cNvPicPr>
              <p:nvPr/>
            </p:nvPicPr>
            <p:blipFill>
              <a:blip r:embed="rId11" cstate="print">
                <a:extLst>
                  <a:ext uri="{28A0092B-C50C-407E-A947-70E740481C1C}">
                    <a14:useLocalDpi xmlns:a14="http://schemas.microsoft.com/office/drawing/2010/main" val="0"/>
                  </a:ext>
                </a:extLst>
              </a:blip>
              <a:stretch>
                <a:fillRect/>
              </a:stretch>
            </p:blipFill>
            <p:spPr>
              <a:xfrm rot="10800000" flipH="1">
                <a:off x="7963828" y="4379012"/>
                <a:ext cx="1986508" cy="1594945"/>
              </a:xfrm>
              <a:prstGeom prst="rect">
                <a:avLst/>
              </a:prstGeom>
            </p:spPr>
          </p:pic>
          <p:pic>
            <p:nvPicPr>
              <p:cNvPr id="347" name="Picture 346"/>
              <p:cNvPicPr>
                <a:picLocks noChangeAspect="1"/>
              </p:cNvPicPr>
              <p:nvPr/>
            </p:nvPicPr>
            <p:blipFill>
              <a:blip r:embed="rId12" cstate="print">
                <a:extLst>
                  <a:ext uri="{28A0092B-C50C-407E-A947-70E740481C1C}">
                    <a14:useLocalDpi xmlns:a14="http://schemas.microsoft.com/office/drawing/2010/main" val="0"/>
                  </a:ext>
                </a:extLst>
              </a:blip>
              <a:stretch>
                <a:fillRect/>
              </a:stretch>
            </p:blipFill>
            <p:spPr>
              <a:xfrm rot="10800000">
                <a:off x="16734357" y="4346736"/>
                <a:ext cx="1904480" cy="1629046"/>
              </a:xfrm>
              <a:prstGeom prst="rect">
                <a:avLst/>
              </a:prstGeom>
            </p:spPr>
          </p:pic>
          <p:sp>
            <p:nvSpPr>
              <p:cNvPr id="348" name="Freeform 41">
                <a:extLst>
                  <a:ext uri="{FF2B5EF4-FFF2-40B4-BE49-F238E27FC236}">
                    <a16:creationId xmlns:a16="http://schemas.microsoft.com/office/drawing/2014/main" id="{6E57FDA0-FF2F-4E9C-93B3-5D31DC284954}"/>
                  </a:ext>
                </a:extLst>
              </p:cNvPr>
              <p:cNvSpPr>
                <a:spLocks/>
              </p:cNvSpPr>
              <p:nvPr/>
            </p:nvSpPr>
            <p:spPr bwMode="auto">
              <a:xfrm rot="5400000" flipH="1">
                <a:off x="18291707" y="3819537"/>
                <a:ext cx="1824211" cy="2680048"/>
              </a:xfrm>
              <a:custGeom>
                <a:avLst/>
                <a:gdLst>
                  <a:gd name="T0" fmla="*/ 177 w 222"/>
                  <a:gd name="T1" fmla="*/ 0 h 256"/>
                  <a:gd name="T2" fmla="*/ 45 w 222"/>
                  <a:gd name="T3" fmla="*/ 0 h 256"/>
                  <a:gd name="T4" fmla="*/ 0 w 222"/>
                  <a:gd name="T5" fmla="*/ 45 h 256"/>
                  <a:gd name="T6" fmla="*/ 0 w 222"/>
                  <a:gd name="T7" fmla="*/ 195 h 256"/>
                  <a:gd name="T8" fmla="*/ 23 w 222"/>
                  <a:gd name="T9" fmla="*/ 228 h 256"/>
                  <a:gd name="T10" fmla="*/ 100 w 222"/>
                  <a:gd name="T11" fmla="*/ 253 h 256"/>
                  <a:gd name="T12" fmla="*/ 122 w 222"/>
                  <a:gd name="T13" fmla="*/ 253 h 256"/>
                  <a:gd name="T14" fmla="*/ 198 w 222"/>
                  <a:gd name="T15" fmla="*/ 228 h 256"/>
                  <a:gd name="T16" fmla="*/ 222 w 222"/>
                  <a:gd name="T17" fmla="*/ 195 h 256"/>
                  <a:gd name="T18" fmla="*/ 222 w 222"/>
                  <a:gd name="T19" fmla="*/ 45 h 256"/>
                  <a:gd name="T20" fmla="*/ 177 w 222"/>
                  <a:gd name="T21" fmla="*/ 0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2" h="256">
                    <a:moveTo>
                      <a:pt x="177" y="0"/>
                    </a:moveTo>
                    <a:cubicBezTo>
                      <a:pt x="45" y="0"/>
                      <a:pt x="45" y="0"/>
                      <a:pt x="45" y="0"/>
                    </a:cubicBezTo>
                    <a:cubicBezTo>
                      <a:pt x="20" y="0"/>
                      <a:pt x="0" y="20"/>
                      <a:pt x="0" y="45"/>
                    </a:cubicBezTo>
                    <a:cubicBezTo>
                      <a:pt x="0" y="195"/>
                      <a:pt x="0" y="195"/>
                      <a:pt x="0" y="195"/>
                    </a:cubicBezTo>
                    <a:cubicBezTo>
                      <a:pt x="0" y="210"/>
                      <a:pt x="9" y="223"/>
                      <a:pt x="23" y="228"/>
                    </a:cubicBezTo>
                    <a:cubicBezTo>
                      <a:pt x="100" y="253"/>
                      <a:pt x="100" y="253"/>
                      <a:pt x="100" y="253"/>
                    </a:cubicBezTo>
                    <a:cubicBezTo>
                      <a:pt x="107" y="256"/>
                      <a:pt x="115" y="256"/>
                      <a:pt x="122" y="253"/>
                    </a:cubicBezTo>
                    <a:cubicBezTo>
                      <a:pt x="198" y="228"/>
                      <a:pt x="198" y="228"/>
                      <a:pt x="198" y="228"/>
                    </a:cubicBezTo>
                    <a:cubicBezTo>
                      <a:pt x="213" y="223"/>
                      <a:pt x="222" y="210"/>
                      <a:pt x="222" y="195"/>
                    </a:cubicBezTo>
                    <a:cubicBezTo>
                      <a:pt x="222" y="45"/>
                      <a:pt x="222" y="45"/>
                      <a:pt x="222" y="45"/>
                    </a:cubicBezTo>
                    <a:cubicBezTo>
                      <a:pt x="222" y="20"/>
                      <a:pt x="202" y="0"/>
                      <a:pt x="177" y="0"/>
                    </a:cubicBezTo>
                    <a:close/>
                  </a:path>
                </a:pathLst>
              </a:custGeom>
              <a:solidFill>
                <a:schemeClr val="accent3"/>
              </a:solidFill>
              <a:ln>
                <a:noFill/>
              </a:ln>
            </p:spPr>
            <p:txBody>
              <a:bodyPr vert="horz" wrap="square" lIns="45720" tIns="22860" rIns="45720" bIns="22860" numCol="1" anchor="t" anchorCtr="0" compatLnSpc="1">
                <a:prstTxWarp prst="textNoShape">
                  <a:avLst/>
                </a:prstTxWarp>
              </a:bodyPr>
              <a:lstStyle/>
              <a:p>
                <a:endParaRPr lang="en-US" sz="900"/>
              </a:p>
            </p:txBody>
          </p:sp>
          <p:sp>
            <p:nvSpPr>
              <p:cNvPr id="349" name="Freeform 348">
                <a:extLst>
                  <a:ext uri="{FF2B5EF4-FFF2-40B4-BE49-F238E27FC236}">
                    <a16:creationId xmlns:a16="http://schemas.microsoft.com/office/drawing/2014/main" id="{6E57FDA0-FF2F-4E9C-93B3-5D31DC284954}"/>
                  </a:ext>
                </a:extLst>
              </p:cNvPr>
              <p:cNvSpPr>
                <a:spLocks/>
              </p:cNvSpPr>
              <p:nvPr/>
            </p:nvSpPr>
            <p:spPr bwMode="auto">
              <a:xfrm rot="5400000" flipH="1">
                <a:off x="17303224" y="4808019"/>
                <a:ext cx="1824210" cy="703082"/>
              </a:xfrm>
              <a:custGeom>
                <a:avLst/>
                <a:gdLst>
                  <a:gd name="connsiteX0" fmla="*/ 1824210 w 1824210"/>
                  <a:gd name="connsiteY0" fmla="*/ 72330 h 703082"/>
                  <a:gd name="connsiteX1" fmla="*/ 1824210 w 1824210"/>
                  <a:gd name="connsiteY1" fmla="*/ 0 h 703082"/>
                  <a:gd name="connsiteX2" fmla="*/ 1626998 w 1824210"/>
                  <a:gd name="connsiteY2" fmla="*/ 345474 h 703082"/>
                  <a:gd name="connsiteX3" fmla="*/ 1002494 w 1824210"/>
                  <a:gd name="connsiteY3" fmla="*/ 607198 h 703082"/>
                  <a:gd name="connsiteX4" fmla="*/ 821716 w 1824210"/>
                  <a:gd name="connsiteY4" fmla="*/ 607198 h 703082"/>
                  <a:gd name="connsiteX5" fmla="*/ 188994 w 1824210"/>
                  <a:gd name="connsiteY5" fmla="*/ 345474 h 703082"/>
                  <a:gd name="connsiteX6" fmla="*/ 0 w 1824210"/>
                  <a:gd name="connsiteY6" fmla="*/ 0 h 703082"/>
                  <a:gd name="connsiteX7" fmla="*/ 0 w 1824210"/>
                  <a:gd name="connsiteY7" fmla="*/ 24406 h 703082"/>
                  <a:gd name="connsiteX8" fmla="*/ 0 w 1824210"/>
                  <a:gd name="connsiteY8" fmla="*/ 72330 h 703082"/>
                  <a:gd name="connsiteX9" fmla="*/ 188994 w 1824210"/>
                  <a:gd name="connsiteY9" fmla="*/ 417804 h 703082"/>
                  <a:gd name="connsiteX10" fmla="*/ 821716 w 1824210"/>
                  <a:gd name="connsiteY10" fmla="*/ 679528 h 703082"/>
                  <a:gd name="connsiteX11" fmla="*/ 1002494 w 1824210"/>
                  <a:gd name="connsiteY11" fmla="*/ 679528 h 703082"/>
                  <a:gd name="connsiteX12" fmla="*/ 1626998 w 1824210"/>
                  <a:gd name="connsiteY12" fmla="*/ 417804 h 703082"/>
                  <a:gd name="connsiteX13" fmla="*/ 1824210 w 1824210"/>
                  <a:gd name="connsiteY13" fmla="*/ 72330 h 703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24210" h="703082">
                    <a:moveTo>
                      <a:pt x="1824210" y="72330"/>
                    </a:moveTo>
                    <a:lnTo>
                      <a:pt x="1824210" y="0"/>
                    </a:lnTo>
                    <a:cubicBezTo>
                      <a:pt x="1824210" y="157034"/>
                      <a:pt x="1750256" y="293130"/>
                      <a:pt x="1626998" y="345474"/>
                    </a:cubicBezTo>
                    <a:cubicBezTo>
                      <a:pt x="1626998" y="345474"/>
                      <a:pt x="1626998" y="345474"/>
                      <a:pt x="1002494" y="607198"/>
                    </a:cubicBezTo>
                    <a:cubicBezTo>
                      <a:pt x="944973" y="638604"/>
                      <a:pt x="879236" y="638604"/>
                      <a:pt x="821716" y="607198"/>
                    </a:cubicBezTo>
                    <a:cubicBezTo>
                      <a:pt x="821716" y="607198"/>
                      <a:pt x="821716" y="607198"/>
                      <a:pt x="188994" y="345474"/>
                    </a:cubicBezTo>
                    <a:cubicBezTo>
                      <a:pt x="73954" y="293130"/>
                      <a:pt x="0" y="157034"/>
                      <a:pt x="0" y="0"/>
                    </a:cubicBezTo>
                    <a:lnTo>
                      <a:pt x="0" y="24406"/>
                    </a:lnTo>
                    <a:cubicBezTo>
                      <a:pt x="0" y="72330"/>
                      <a:pt x="0" y="72330"/>
                      <a:pt x="0" y="72330"/>
                    </a:cubicBezTo>
                    <a:cubicBezTo>
                      <a:pt x="0" y="229364"/>
                      <a:pt x="73954" y="365460"/>
                      <a:pt x="188994" y="417804"/>
                    </a:cubicBezTo>
                    <a:cubicBezTo>
                      <a:pt x="821716" y="679528"/>
                      <a:pt x="821716" y="679528"/>
                      <a:pt x="821716" y="679528"/>
                    </a:cubicBezTo>
                    <a:cubicBezTo>
                      <a:pt x="879236" y="710934"/>
                      <a:pt x="944973" y="710934"/>
                      <a:pt x="1002494" y="679528"/>
                    </a:cubicBezTo>
                    <a:cubicBezTo>
                      <a:pt x="1626998" y="417804"/>
                      <a:pt x="1626998" y="417804"/>
                      <a:pt x="1626998" y="417804"/>
                    </a:cubicBezTo>
                    <a:cubicBezTo>
                      <a:pt x="1750256" y="365460"/>
                      <a:pt x="1824210" y="229364"/>
                      <a:pt x="1824210" y="72330"/>
                    </a:cubicBezTo>
                    <a:close/>
                  </a:path>
                </a:pathLst>
              </a:custGeom>
              <a:solidFill>
                <a:schemeClr val="accent3">
                  <a:lumMod val="60000"/>
                  <a:lumOff val="40000"/>
                </a:schemeClr>
              </a:solidFill>
              <a:ln>
                <a:noFill/>
              </a:ln>
            </p:spPr>
            <p:txBody>
              <a:bodyPr vert="horz" wrap="square" lIns="45720" tIns="22860" rIns="45720" bIns="22860" numCol="1" anchor="t" anchorCtr="0" compatLnSpc="1">
                <a:prstTxWarp prst="textNoShape">
                  <a:avLst/>
                </a:prstTxWarp>
                <a:noAutofit/>
              </a:bodyPr>
              <a:lstStyle/>
              <a:p>
                <a:endParaRPr lang="en-US" sz="900"/>
              </a:p>
            </p:txBody>
          </p:sp>
          <p:sp>
            <p:nvSpPr>
              <p:cNvPr id="350" name="Freeform 349">
                <a:extLst>
                  <a:ext uri="{FF2B5EF4-FFF2-40B4-BE49-F238E27FC236}">
                    <a16:creationId xmlns:a16="http://schemas.microsoft.com/office/drawing/2014/main" id="{6E57FDA0-FF2F-4E9C-93B3-5D31DC284954}"/>
                  </a:ext>
                </a:extLst>
              </p:cNvPr>
              <p:cNvSpPr>
                <a:spLocks/>
              </p:cNvSpPr>
              <p:nvPr/>
            </p:nvSpPr>
            <p:spPr bwMode="auto">
              <a:xfrm rot="5400000" flipH="1">
                <a:off x="18601039" y="4119580"/>
                <a:ext cx="1824210" cy="2080866"/>
              </a:xfrm>
              <a:custGeom>
                <a:avLst/>
                <a:gdLst>
                  <a:gd name="connsiteX0" fmla="*/ 1824210 w 1824210"/>
                  <a:gd name="connsiteY0" fmla="*/ 633042 h 2080866"/>
                  <a:gd name="connsiteX1" fmla="*/ 1824210 w 1824210"/>
                  <a:gd name="connsiteY1" fmla="*/ 602602 h 2080866"/>
                  <a:gd name="connsiteX2" fmla="*/ 1824210 w 1824210"/>
                  <a:gd name="connsiteY2" fmla="*/ 471102 h 2080866"/>
                  <a:gd name="connsiteX3" fmla="*/ 1454438 w 1824210"/>
                  <a:gd name="connsiteY3" fmla="*/ 0 h 2080866"/>
                  <a:gd name="connsiteX4" fmla="*/ 369772 w 1824210"/>
                  <a:gd name="connsiteY4" fmla="*/ 0 h 2080866"/>
                  <a:gd name="connsiteX5" fmla="*/ 0 w 1824210"/>
                  <a:gd name="connsiteY5" fmla="*/ 471102 h 2080866"/>
                  <a:gd name="connsiteX6" fmla="*/ 0 w 1824210"/>
                  <a:gd name="connsiteY6" fmla="*/ 2041442 h 2080866"/>
                  <a:gd name="connsiteX7" fmla="*/ 4664 w 1824210"/>
                  <a:gd name="connsiteY7" fmla="*/ 2080866 h 2080866"/>
                  <a:gd name="connsiteX8" fmla="*/ 4664 w 1824210"/>
                  <a:gd name="connsiteY8" fmla="*/ 2066701 h 2080866"/>
                  <a:gd name="connsiteX9" fmla="*/ 4664 w 1824210"/>
                  <a:gd name="connsiteY9" fmla="*/ 692654 h 2080866"/>
                  <a:gd name="connsiteX10" fmla="*/ 374436 w 1824210"/>
                  <a:gd name="connsiteY10" fmla="*/ 221552 h 2080866"/>
                  <a:gd name="connsiteX11" fmla="*/ 1459102 w 1824210"/>
                  <a:gd name="connsiteY11" fmla="*/ 221552 h 2080866"/>
                  <a:gd name="connsiteX12" fmla="*/ 1821411 w 1824210"/>
                  <a:gd name="connsiteY12" fmla="*/ 597268 h 2080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24210" h="2080866">
                    <a:moveTo>
                      <a:pt x="1824210" y="633042"/>
                    </a:moveTo>
                    <a:lnTo>
                      <a:pt x="1824210" y="602602"/>
                    </a:lnTo>
                    <a:cubicBezTo>
                      <a:pt x="1824210" y="471102"/>
                      <a:pt x="1824210" y="471102"/>
                      <a:pt x="1824210" y="471102"/>
                    </a:cubicBezTo>
                    <a:cubicBezTo>
                      <a:pt x="1824210" y="209378"/>
                      <a:pt x="1659867" y="0"/>
                      <a:pt x="1454438" y="0"/>
                    </a:cubicBezTo>
                    <a:cubicBezTo>
                      <a:pt x="369772" y="0"/>
                      <a:pt x="369772" y="0"/>
                      <a:pt x="369772" y="0"/>
                    </a:cubicBezTo>
                    <a:cubicBezTo>
                      <a:pt x="164343" y="0"/>
                      <a:pt x="0" y="209378"/>
                      <a:pt x="0" y="471102"/>
                    </a:cubicBezTo>
                    <a:cubicBezTo>
                      <a:pt x="0" y="2041442"/>
                      <a:pt x="0" y="2041442"/>
                      <a:pt x="0" y="2041442"/>
                    </a:cubicBezTo>
                    <a:lnTo>
                      <a:pt x="4664" y="2080866"/>
                    </a:lnTo>
                    <a:lnTo>
                      <a:pt x="4664" y="2066701"/>
                    </a:lnTo>
                    <a:cubicBezTo>
                      <a:pt x="4664" y="1870409"/>
                      <a:pt x="4664" y="1477824"/>
                      <a:pt x="4664" y="692654"/>
                    </a:cubicBezTo>
                    <a:cubicBezTo>
                      <a:pt x="4664" y="430930"/>
                      <a:pt x="169007" y="221552"/>
                      <a:pt x="374436" y="221552"/>
                    </a:cubicBezTo>
                    <a:cubicBezTo>
                      <a:pt x="374436" y="221552"/>
                      <a:pt x="374436" y="221552"/>
                      <a:pt x="1459102" y="221552"/>
                    </a:cubicBezTo>
                    <a:cubicBezTo>
                      <a:pt x="1638852" y="221552"/>
                      <a:pt x="1787146" y="381858"/>
                      <a:pt x="1821411" y="597268"/>
                    </a:cubicBezTo>
                    <a:close/>
                  </a:path>
                </a:pathLst>
              </a:custGeom>
              <a:solidFill>
                <a:schemeClr val="accent3">
                  <a:lumMod val="60000"/>
                  <a:lumOff val="40000"/>
                </a:schemeClr>
              </a:solidFill>
              <a:ln>
                <a:noFill/>
              </a:ln>
            </p:spPr>
            <p:txBody>
              <a:bodyPr vert="horz" wrap="square" lIns="45720" tIns="22860" rIns="45720" bIns="22860" numCol="1" anchor="t" anchorCtr="0" compatLnSpc="1">
                <a:prstTxWarp prst="textNoShape">
                  <a:avLst/>
                </a:prstTxWarp>
                <a:noAutofit/>
              </a:bodyPr>
              <a:lstStyle/>
              <a:p>
                <a:endParaRPr lang="en-US" sz="900"/>
              </a:p>
            </p:txBody>
          </p:sp>
        </p:grpSp>
        <p:sp>
          <p:nvSpPr>
            <p:cNvPr id="341" name="TextBox 340"/>
            <p:cNvSpPr txBox="1"/>
            <p:nvPr/>
          </p:nvSpPr>
          <p:spPr bwMode="auto">
            <a:xfrm>
              <a:off x="5868209" y="7745564"/>
              <a:ext cx="11340448" cy="1074988"/>
            </a:xfrm>
            <a:prstGeom prst="rect">
              <a:avLst/>
            </a:prstGeom>
            <a:noFill/>
          </p:spPr>
          <p:txBody>
            <a:bodyPr wrap="square">
              <a:spAutoFit/>
            </a:bodyPr>
            <a:lstStyle/>
            <a:p>
              <a:pPr algn="ctr"/>
              <a:r>
                <a:rPr lang="en-US" sz="2200" b="1" dirty="0">
                  <a:solidFill>
                    <a:schemeClr val="bg1"/>
                  </a:solidFill>
                  <a:effectLst>
                    <a:outerShdw blurRad="38100" dist="38100" dir="2700000" algn="tl">
                      <a:srgbClr val="000000">
                        <a:alpha val="43137"/>
                      </a:srgbClr>
                    </a:outerShdw>
                  </a:effectLst>
                </a:rPr>
                <a:t>Problem Solving</a:t>
              </a:r>
              <a:endParaRPr lang="en-IN" sz="2200" b="1" dirty="0">
                <a:solidFill>
                  <a:schemeClr val="bg1"/>
                </a:solidFill>
                <a:effectLst>
                  <a:outerShdw blurRad="38100" dist="38100" dir="2700000" algn="tl">
                    <a:srgbClr val="000000">
                      <a:alpha val="43137"/>
                    </a:srgbClr>
                  </a:outerShdw>
                </a:effectLst>
              </a:endParaRPr>
            </a:p>
          </p:txBody>
        </p:sp>
        <p:sp>
          <p:nvSpPr>
            <p:cNvPr id="343" name="TextBox 342"/>
            <p:cNvSpPr txBox="1"/>
            <p:nvPr/>
          </p:nvSpPr>
          <p:spPr>
            <a:xfrm flipH="1">
              <a:off x="3349019" y="7633935"/>
              <a:ext cx="1159138" cy="1382128"/>
            </a:xfrm>
            <a:prstGeom prst="rect">
              <a:avLst/>
            </a:prstGeom>
            <a:noFill/>
          </p:spPr>
          <p:txBody>
            <a:bodyPr wrap="square" rtlCol="0">
              <a:spAutoFit/>
            </a:bodyPr>
            <a:lstStyle/>
            <a:p>
              <a:pPr algn="ctr"/>
              <a:r>
                <a:rPr lang="en-US" sz="3000" b="1" dirty="0">
                  <a:solidFill>
                    <a:schemeClr val="bg1"/>
                  </a:solidFill>
                  <a:latin typeface="Lato Black" charset="0"/>
                  <a:ea typeface="Lato Black" charset="0"/>
                  <a:cs typeface="Lato Black" charset="0"/>
                </a:rPr>
                <a:t>C</a:t>
              </a:r>
            </a:p>
          </p:txBody>
        </p:sp>
      </p:grpSp>
      <p:grpSp>
        <p:nvGrpSpPr>
          <p:cNvPr id="351" name="Group 350"/>
          <p:cNvGrpSpPr/>
          <p:nvPr/>
        </p:nvGrpSpPr>
        <p:grpSpPr>
          <a:xfrm>
            <a:off x="182633" y="4152900"/>
            <a:ext cx="4307157" cy="731379"/>
            <a:chOff x="2052660" y="9327466"/>
            <a:chExt cx="17774000" cy="1824663"/>
          </a:xfrm>
        </p:grpSpPr>
        <p:grpSp>
          <p:nvGrpSpPr>
            <p:cNvPr id="352" name="Group 351"/>
            <p:cNvGrpSpPr/>
            <p:nvPr/>
          </p:nvGrpSpPr>
          <p:grpSpPr>
            <a:xfrm flipH="1">
              <a:off x="2052660" y="9327466"/>
              <a:ext cx="17774000" cy="1824663"/>
              <a:chOff x="7591360" y="4247455"/>
              <a:chExt cx="12962217" cy="1824663"/>
            </a:xfrm>
          </p:grpSpPr>
          <p:sp>
            <p:nvSpPr>
              <p:cNvPr id="358" name="Freeform 357">
                <a:extLst>
                  <a:ext uri="{FF2B5EF4-FFF2-40B4-BE49-F238E27FC236}">
                    <a16:creationId xmlns:a16="http://schemas.microsoft.com/office/drawing/2014/main" id="{465ACCF5-00B1-4AFB-8CDC-2AFF47C6B8CB}"/>
                  </a:ext>
                </a:extLst>
              </p:cNvPr>
              <p:cNvSpPr>
                <a:spLocks/>
              </p:cNvSpPr>
              <p:nvPr/>
            </p:nvSpPr>
            <p:spPr bwMode="auto">
              <a:xfrm rot="5400000" flipH="1">
                <a:off x="12400584" y="-452448"/>
                <a:ext cx="1619003" cy="11237451"/>
              </a:xfrm>
              <a:custGeom>
                <a:avLst/>
                <a:gdLst>
                  <a:gd name="connsiteX0" fmla="*/ 2043357 w 2043357"/>
                  <a:gd name="connsiteY0" fmla="*/ 773124 h 8979362"/>
                  <a:gd name="connsiteX1" fmla="*/ 2043357 w 2043357"/>
                  <a:gd name="connsiteY1" fmla="*/ 8968240 h 8979362"/>
                  <a:gd name="connsiteX2" fmla="*/ 2042744 w 2043357"/>
                  <a:gd name="connsiteY2" fmla="*/ 8979362 h 8979362"/>
                  <a:gd name="connsiteX3" fmla="*/ 614 w 2043357"/>
                  <a:gd name="connsiteY3" fmla="*/ 8979362 h 8979362"/>
                  <a:gd name="connsiteX4" fmla="*/ 0 w 2043357"/>
                  <a:gd name="connsiteY4" fmla="*/ 8968240 h 8979362"/>
                  <a:gd name="connsiteX5" fmla="*/ 0 w 2043357"/>
                  <a:gd name="connsiteY5" fmla="*/ 773124 h 8979362"/>
                  <a:gd name="connsiteX6" fmla="*/ 414194 w 2043357"/>
                  <a:gd name="connsiteY6" fmla="*/ 0 h 8979362"/>
                  <a:gd name="connsiteX7" fmla="*/ 1629163 w 2043357"/>
                  <a:gd name="connsiteY7" fmla="*/ 0 h 8979362"/>
                  <a:gd name="connsiteX8" fmla="*/ 2043357 w 2043357"/>
                  <a:gd name="connsiteY8" fmla="*/ 773124 h 8979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43357" h="8979362">
                    <a:moveTo>
                      <a:pt x="2043357" y="773124"/>
                    </a:moveTo>
                    <a:cubicBezTo>
                      <a:pt x="2043357" y="8968240"/>
                      <a:pt x="2043357" y="8968240"/>
                      <a:pt x="2043357" y="8968240"/>
                    </a:cubicBezTo>
                    <a:lnTo>
                      <a:pt x="2042744" y="8979362"/>
                    </a:lnTo>
                    <a:lnTo>
                      <a:pt x="614" y="8979362"/>
                    </a:lnTo>
                    <a:lnTo>
                      <a:pt x="0" y="8968240"/>
                    </a:lnTo>
                    <a:cubicBezTo>
                      <a:pt x="0" y="773124"/>
                      <a:pt x="0" y="773124"/>
                      <a:pt x="0" y="773124"/>
                    </a:cubicBezTo>
                    <a:cubicBezTo>
                      <a:pt x="0" y="343611"/>
                      <a:pt x="184086" y="0"/>
                      <a:pt x="414194" y="0"/>
                    </a:cubicBezTo>
                    <a:cubicBezTo>
                      <a:pt x="1629163" y="0"/>
                      <a:pt x="1629163" y="0"/>
                      <a:pt x="1629163" y="0"/>
                    </a:cubicBezTo>
                    <a:cubicBezTo>
                      <a:pt x="1859271" y="0"/>
                      <a:pt x="2043357" y="343611"/>
                      <a:pt x="2043357" y="773124"/>
                    </a:cubicBezTo>
                    <a:close/>
                  </a:path>
                </a:pathLst>
              </a:custGeom>
              <a:solidFill>
                <a:schemeClr val="accent5"/>
              </a:solidFill>
              <a:ln>
                <a:noFill/>
              </a:ln>
            </p:spPr>
            <p:txBody>
              <a:bodyPr vert="horz" wrap="square" lIns="45720" tIns="22860" rIns="45720" bIns="22860" numCol="1" anchor="t" anchorCtr="0" compatLnSpc="1">
                <a:prstTxWarp prst="textNoShape">
                  <a:avLst/>
                </a:prstTxWarp>
                <a:noAutofit/>
              </a:bodyPr>
              <a:lstStyle/>
              <a:p>
                <a:endParaRPr lang="en-US" sz="900"/>
              </a:p>
            </p:txBody>
          </p:sp>
          <p:pic>
            <p:nvPicPr>
              <p:cNvPr id="359" name="Picture 358"/>
              <p:cNvPicPr>
                <a:picLocks noChangeAspect="1"/>
              </p:cNvPicPr>
              <p:nvPr/>
            </p:nvPicPr>
            <p:blipFill>
              <a:blip r:embed="rId13" cstate="print">
                <a:extLst>
                  <a:ext uri="{28A0092B-C50C-407E-A947-70E740481C1C}">
                    <a14:useLocalDpi xmlns:a14="http://schemas.microsoft.com/office/drawing/2010/main" val="0"/>
                  </a:ext>
                </a:extLst>
              </a:blip>
              <a:stretch>
                <a:fillRect/>
              </a:stretch>
            </p:blipFill>
            <p:spPr>
              <a:xfrm rot="10800000" flipH="1">
                <a:off x="7631377" y="4333164"/>
                <a:ext cx="2064754" cy="1657768"/>
              </a:xfrm>
              <a:prstGeom prst="rect">
                <a:avLst/>
              </a:prstGeom>
            </p:spPr>
          </p:pic>
          <p:pic>
            <p:nvPicPr>
              <p:cNvPr id="360" name="Picture 359"/>
              <p:cNvPicPr>
                <a:picLocks noChangeAspect="1"/>
              </p:cNvPicPr>
              <p:nvPr/>
            </p:nvPicPr>
            <p:blipFill>
              <a:blip r:embed="rId14" cstate="print">
                <a:extLst>
                  <a:ext uri="{28A0092B-C50C-407E-A947-70E740481C1C}">
                    <a14:useLocalDpi xmlns:a14="http://schemas.microsoft.com/office/drawing/2010/main" val="0"/>
                  </a:ext>
                </a:extLst>
              </a:blip>
              <a:stretch>
                <a:fillRect/>
              </a:stretch>
            </p:blipFill>
            <p:spPr>
              <a:xfrm rot="10800000">
                <a:off x="16734358" y="4346736"/>
                <a:ext cx="1904480" cy="1644197"/>
              </a:xfrm>
              <a:prstGeom prst="rect">
                <a:avLst/>
              </a:prstGeom>
            </p:spPr>
          </p:pic>
          <p:sp>
            <p:nvSpPr>
              <p:cNvPr id="361" name="Freeform 41">
                <a:extLst>
                  <a:ext uri="{FF2B5EF4-FFF2-40B4-BE49-F238E27FC236}">
                    <a16:creationId xmlns:a16="http://schemas.microsoft.com/office/drawing/2014/main" id="{6E57FDA0-FF2F-4E9C-93B3-5D31DC284954}"/>
                  </a:ext>
                </a:extLst>
              </p:cNvPr>
              <p:cNvSpPr>
                <a:spLocks/>
              </p:cNvSpPr>
              <p:nvPr/>
            </p:nvSpPr>
            <p:spPr bwMode="auto">
              <a:xfrm rot="5400000" flipH="1">
                <a:off x="18291707" y="3819537"/>
                <a:ext cx="1824211" cy="2680048"/>
              </a:xfrm>
              <a:custGeom>
                <a:avLst/>
                <a:gdLst>
                  <a:gd name="T0" fmla="*/ 177 w 222"/>
                  <a:gd name="T1" fmla="*/ 0 h 256"/>
                  <a:gd name="T2" fmla="*/ 45 w 222"/>
                  <a:gd name="T3" fmla="*/ 0 h 256"/>
                  <a:gd name="T4" fmla="*/ 0 w 222"/>
                  <a:gd name="T5" fmla="*/ 45 h 256"/>
                  <a:gd name="T6" fmla="*/ 0 w 222"/>
                  <a:gd name="T7" fmla="*/ 195 h 256"/>
                  <a:gd name="T8" fmla="*/ 23 w 222"/>
                  <a:gd name="T9" fmla="*/ 228 h 256"/>
                  <a:gd name="T10" fmla="*/ 100 w 222"/>
                  <a:gd name="T11" fmla="*/ 253 h 256"/>
                  <a:gd name="T12" fmla="*/ 122 w 222"/>
                  <a:gd name="T13" fmla="*/ 253 h 256"/>
                  <a:gd name="T14" fmla="*/ 198 w 222"/>
                  <a:gd name="T15" fmla="*/ 228 h 256"/>
                  <a:gd name="T16" fmla="*/ 222 w 222"/>
                  <a:gd name="T17" fmla="*/ 195 h 256"/>
                  <a:gd name="T18" fmla="*/ 222 w 222"/>
                  <a:gd name="T19" fmla="*/ 45 h 256"/>
                  <a:gd name="T20" fmla="*/ 177 w 222"/>
                  <a:gd name="T21" fmla="*/ 0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2" h="256">
                    <a:moveTo>
                      <a:pt x="177" y="0"/>
                    </a:moveTo>
                    <a:cubicBezTo>
                      <a:pt x="45" y="0"/>
                      <a:pt x="45" y="0"/>
                      <a:pt x="45" y="0"/>
                    </a:cubicBezTo>
                    <a:cubicBezTo>
                      <a:pt x="20" y="0"/>
                      <a:pt x="0" y="20"/>
                      <a:pt x="0" y="45"/>
                    </a:cubicBezTo>
                    <a:cubicBezTo>
                      <a:pt x="0" y="195"/>
                      <a:pt x="0" y="195"/>
                      <a:pt x="0" y="195"/>
                    </a:cubicBezTo>
                    <a:cubicBezTo>
                      <a:pt x="0" y="210"/>
                      <a:pt x="9" y="223"/>
                      <a:pt x="23" y="228"/>
                    </a:cubicBezTo>
                    <a:cubicBezTo>
                      <a:pt x="100" y="253"/>
                      <a:pt x="100" y="253"/>
                      <a:pt x="100" y="253"/>
                    </a:cubicBezTo>
                    <a:cubicBezTo>
                      <a:pt x="107" y="256"/>
                      <a:pt x="115" y="256"/>
                      <a:pt x="122" y="253"/>
                    </a:cubicBezTo>
                    <a:cubicBezTo>
                      <a:pt x="198" y="228"/>
                      <a:pt x="198" y="228"/>
                      <a:pt x="198" y="228"/>
                    </a:cubicBezTo>
                    <a:cubicBezTo>
                      <a:pt x="213" y="223"/>
                      <a:pt x="222" y="210"/>
                      <a:pt x="222" y="195"/>
                    </a:cubicBezTo>
                    <a:cubicBezTo>
                      <a:pt x="222" y="45"/>
                      <a:pt x="222" y="45"/>
                      <a:pt x="222" y="45"/>
                    </a:cubicBezTo>
                    <a:cubicBezTo>
                      <a:pt x="222" y="20"/>
                      <a:pt x="202" y="0"/>
                      <a:pt x="177" y="0"/>
                    </a:cubicBezTo>
                    <a:close/>
                  </a:path>
                </a:pathLst>
              </a:custGeom>
              <a:solidFill>
                <a:schemeClr val="accent5"/>
              </a:solidFill>
              <a:ln>
                <a:noFill/>
              </a:ln>
            </p:spPr>
            <p:txBody>
              <a:bodyPr vert="horz" wrap="square" lIns="45720" tIns="22860" rIns="45720" bIns="22860" numCol="1" anchor="t" anchorCtr="0" compatLnSpc="1">
                <a:prstTxWarp prst="textNoShape">
                  <a:avLst/>
                </a:prstTxWarp>
              </a:bodyPr>
              <a:lstStyle/>
              <a:p>
                <a:endParaRPr lang="en-US" sz="900"/>
              </a:p>
            </p:txBody>
          </p:sp>
          <p:sp>
            <p:nvSpPr>
              <p:cNvPr id="362" name="Freeform 361">
                <a:extLst>
                  <a:ext uri="{FF2B5EF4-FFF2-40B4-BE49-F238E27FC236}">
                    <a16:creationId xmlns:a16="http://schemas.microsoft.com/office/drawing/2014/main" id="{6E57FDA0-FF2F-4E9C-93B3-5D31DC284954}"/>
                  </a:ext>
                </a:extLst>
              </p:cNvPr>
              <p:cNvSpPr>
                <a:spLocks/>
              </p:cNvSpPr>
              <p:nvPr/>
            </p:nvSpPr>
            <p:spPr bwMode="auto">
              <a:xfrm rot="5400000" flipH="1">
                <a:off x="17303224" y="4808019"/>
                <a:ext cx="1824210" cy="703082"/>
              </a:xfrm>
              <a:custGeom>
                <a:avLst/>
                <a:gdLst>
                  <a:gd name="connsiteX0" fmla="*/ 1824210 w 1824210"/>
                  <a:gd name="connsiteY0" fmla="*/ 72330 h 703082"/>
                  <a:gd name="connsiteX1" fmla="*/ 1824210 w 1824210"/>
                  <a:gd name="connsiteY1" fmla="*/ 0 h 703082"/>
                  <a:gd name="connsiteX2" fmla="*/ 1626998 w 1824210"/>
                  <a:gd name="connsiteY2" fmla="*/ 345474 h 703082"/>
                  <a:gd name="connsiteX3" fmla="*/ 1002494 w 1824210"/>
                  <a:gd name="connsiteY3" fmla="*/ 607198 h 703082"/>
                  <a:gd name="connsiteX4" fmla="*/ 821716 w 1824210"/>
                  <a:gd name="connsiteY4" fmla="*/ 607198 h 703082"/>
                  <a:gd name="connsiteX5" fmla="*/ 188994 w 1824210"/>
                  <a:gd name="connsiteY5" fmla="*/ 345474 h 703082"/>
                  <a:gd name="connsiteX6" fmla="*/ 0 w 1824210"/>
                  <a:gd name="connsiteY6" fmla="*/ 0 h 703082"/>
                  <a:gd name="connsiteX7" fmla="*/ 0 w 1824210"/>
                  <a:gd name="connsiteY7" fmla="*/ 24406 h 703082"/>
                  <a:gd name="connsiteX8" fmla="*/ 0 w 1824210"/>
                  <a:gd name="connsiteY8" fmla="*/ 72330 h 703082"/>
                  <a:gd name="connsiteX9" fmla="*/ 188994 w 1824210"/>
                  <a:gd name="connsiteY9" fmla="*/ 417804 h 703082"/>
                  <a:gd name="connsiteX10" fmla="*/ 821716 w 1824210"/>
                  <a:gd name="connsiteY10" fmla="*/ 679528 h 703082"/>
                  <a:gd name="connsiteX11" fmla="*/ 1002494 w 1824210"/>
                  <a:gd name="connsiteY11" fmla="*/ 679528 h 703082"/>
                  <a:gd name="connsiteX12" fmla="*/ 1626998 w 1824210"/>
                  <a:gd name="connsiteY12" fmla="*/ 417804 h 703082"/>
                  <a:gd name="connsiteX13" fmla="*/ 1824210 w 1824210"/>
                  <a:gd name="connsiteY13" fmla="*/ 72330 h 703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24210" h="703082">
                    <a:moveTo>
                      <a:pt x="1824210" y="72330"/>
                    </a:moveTo>
                    <a:lnTo>
                      <a:pt x="1824210" y="0"/>
                    </a:lnTo>
                    <a:cubicBezTo>
                      <a:pt x="1824210" y="157034"/>
                      <a:pt x="1750256" y="293130"/>
                      <a:pt x="1626998" y="345474"/>
                    </a:cubicBezTo>
                    <a:cubicBezTo>
                      <a:pt x="1626998" y="345474"/>
                      <a:pt x="1626998" y="345474"/>
                      <a:pt x="1002494" y="607198"/>
                    </a:cubicBezTo>
                    <a:cubicBezTo>
                      <a:pt x="944973" y="638604"/>
                      <a:pt x="879236" y="638604"/>
                      <a:pt x="821716" y="607198"/>
                    </a:cubicBezTo>
                    <a:cubicBezTo>
                      <a:pt x="821716" y="607198"/>
                      <a:pt x="821716" y="607198"/>
                      <a:pt x="188994" y="345474"/>
                    </a:cubicBezTo>
                    <a:cubicBezTo>
                      <a:pt x="73954" y="293130"/>
                      <a:pt x="0" y="157034"/>
                      <a:pt x="0" y="0"/>
                    </a:cubicBezTo>
                    <a:lnTo>
                      <a:pt x="0" y="24406"/>
                    </a:lnTo>
                    <a:cubicBezTo>
                      <a:pt x="0" y="72330"/>
                      <a:pt x="0" y="72330"/>
                      <a:pt x="0" y="72330"/>
                    </a:cubicBezTo>
                    <a:cubicBezTo>
                      <a:pt x="0" y="229364"/>
                      <a:pt x="73954" y="365460"/>
                      <a:pt x="188994" y="417804"/>
                    </a:cubicBezTo>
                    <a:cubicBezTo>
                      <a:pt x="821716" y="679528"/>
                      <a:pt x="821716" y="679528"/>
                      <a:pt x="821716" y="679528"/>
                    </a:cubicBezTo>
                    <a:cubicBezTo>
                      <a:pt x="879236" y="710934"/>
                      <a:pt x="944973" y="710934"/>
                      <a:pt x="1002494" y="679528"/>
                    </a:cubicBezTo>
                    <a:cubicBezTo>
                      <a:pt x="1626998" y="417804"/>
                      <a:pt x="1626998" y="417804"/>
                      <a:pt x="1626998" y="417804"/>
                    </a:cubicBezTo>
                    <a:cubicBezTo>
                      <a:pt x="1750256" y="365460"/>
                      <a:pt x="1824210" y="229364"/>
                      <a:pt x="1824210" y="72330"/>
                    </a:cubicBezTo>
                    <a:close/>
                  </a:path>
                </a:pathLst>
              </a:custGeom>
              <a:solidFill>
                <a:schemeClr val="accent5">
                  <a:lumMod val="60000"/>
                  <a:lumOff val="40000"/>
                </a:schemeClr>
              </a:solidFill>
              <a:ln>
                <a:noFill/>
              </a:ln>
            </p:spPr>
            <p:txBody>
              <a:bodyPr vert="horz" wrap="square" lIns="45720" tIns="22860" rIns="45720" bIns="22860" numCol="1" anchor="t" anchorCtr="0" compatLnSpc="1">
                <a:prstTxWarp prst="textNoShape">
                  <a:avLst/>
                </a:prstTxWarp>
                <a:noAutofit/>
              </a:bodyPr>
              <a:lstStyle/>
              <a:p>
                <a:endParaRPr lang="en-US" sz="900"/>
              </a:p>
            </p:txBody>
          </p:sp>
          <p:sp>
            <p:nvSpPr>
              <p:cNvPr id="363" name="Freeform 362">
                <a:extLst>
                  <a:ext uri="{FF2B5EF4-FFF2-40B4-BE49-F238E27FC236}">
                    <a16:creationId xmlns:a16="http://schemas.microsoft.com/office/drawing/2014/main" id="{6E57FDA0-FF2F-4E9C-93B3-5D31DC284954}"/>
                  </a:ext>
                </a:extLst>
              </p:cNvPr>
              <p:cNvSpPr>
                <a:spLocks/>
              </p:cNvSpPr>
              <p:nvPr/>
            </p:nvSpPr>
            <p:spPr bwMode="auto">
              <a:xfrm rot="5400000" flipH="1">
                <a:off x="18601039" y="4119580"/>
                <a:ext cx="1824210" cy="2080866"/>
              </a:xfrm>
              <a:custGeom>
                <a:avLst/>
                <a:gdLst>
                  <a:gd name="connsiteX0" fmla="*/ 1824210 w 1824210"/>
                  <a:gd name="connsiteY0" fmla="*/ 633042 h 2080866"/>
                  <a:gd name="connsiteX1" fmla="*/ 1824210 w 1824210"/>
                  <a:gd name="connsiteY1" fmla="*/ 602602 h 2080866"/>
                  <a:gd name="connsiteX2" fmla="*/ 1824210 w 1824210"/>
                  <a:gd name="connsiteY2" fmla="*/ 471102 h 2080866"/>
                  <a:gd name="connsiteX3" fmla="*/ 1454438 w 1824210"/>
                  <a:gd name="connsiteY3" fmla="*/ 0 h 2080866"/>
                  <a:gd name="connsiteX4" fmla="*/ 369772 w 1824210"/>
                  <a:gd name="connsiteY4" fmla="*/ 0 h 2080866"/>
                  <a:gd name="connsiteX5" fmla="*/ 0 w 1824210"/>
                  <a:gd name="connsiteY5" fmla="*/ 471102 h 2080866"/>
                  <a:gd name="connsiteX6" fmla="*/ 0 w 1824210"/>
                  <a:gd name="connsiteY6" fmla="*/ 2041442 h 2080866"/>
                  <a:gd name="connsiteX7" fmla="*/ 4664 w 1824210"/>
                  <a:gd name="connsiteY7" fmla="*/ 2080866 h 2080866"/>
                  <a:gd name="connsiteX8" fmla="*/ 4664 w 1824210"/>
                  <a:gd name="connsiteY8" fmla="*/ 2066701 h 2080866"/>
                  <a:gd name="connsiteX9" fmla="*/ 4664 w 1824210"/>
                  <a:gd name="connsiteY9" fmla="*/ 692654 h 2080866"/>
                  <a:gd name="connsiteX10" fmla="*/ 374436 w 1824210"/>
                  <a:gd name="connsiteY10" fmla="*/ 221552 h 2080866"/>
                  <a:gd name="connsiteX11" fmla="*/ 1459102 w 1824210"/>
                  <a:gd name="connsiteY11" fmla="*/ 221552 h 2080866"/>
                  <a:gd name="connsiteX12" fmla="*/ 1821411 w 1824210"/>
                  <a:gd name="connsiteY12" fmla="*/ 597268 h 2080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24210" h="2080866">
                    <a:moveTo>
                      <a:pt x="1824210" y="633042"/>
                    </a:moveTo>
                    <a:lnTo>
                      <a:pt x="1824210" y="602602"/>
                    </a:lnTo>
                    <a:cubicBezTo>
                      <a:pt x="1824210" y="471102"/>
                      <a:pt x="1824210" y="471102"/>
                      <a:pt x="1824210" y="471102"/>
                    </a:cubicBezTo>
                    <a:cubicBezTo>
                      <a:pt x="1824210" y="209378"/>
                      <a:pt x="1659867" y="0"/>
                      <a:pt x="1454438" y="0"/>
                    </a:cubicBezTo>
                    <a:cubicBezTo>
                      <a:pt x="369772" y="0"/>
                      <a:pt x="369772" y="0"/>
                      <a:pt x="369772" y="0"/>
                    </a:cubicBezTo>
                    <a:cubicBezTo>
                      <a:pt x="164343" y="0"/>
                      <a:pt x="0" y="209378"/>
                      <a:pt x="0" y="471102"/>
                    </a:cubicBezTo>
                    <a:cubicBezTo>
                      <a:pt x="0" y="2041442"/>
                      <a:pt x="0" y="2041442"/>
                      <a:pt x="0" y="2041442"/>
                    </a:cubicBezTo>
                    <a:lnTo>
                      <a:pt x="4664" y="2080866"/>
                    </a:lnTo>
                    <a:lnTo>
                      <a:pt x="4664" y="2066701"/>
                    </a:lnTo>
                    <a:cubicBezTo>
                      <a:pt x="4664" y="1870409"/>
                      <a:pt x="4664" y="1477824"/>
                      <a:pt x="4664" y="692654"/>
                    </a:cubicBezTo>
                    <a:cubicBezTo>
                      <a:pt x="4664" y="430930"/>
                      <a:pt x="169007" y="221552"/>
                      <a:pt x="374436" y="221552"/>
                    </a:cubicBezTo>
                    <a:cubicBezTo>
                      <a:pt x="374436" y="221552"/>
                      <a:pt x="374436" y="221552"/>
                      <a:pt x="1459102" y="221552"/>
                    </a:cubicBezTo>
                    <a:cubicBezTo>
                      <a:pt x="1638852" y="221552"/>
                      <a:pt x="1787146" y="381858"/>
                      <a:pt x="1821411" y="597268"/>
                    </a:cubicBezTo>
                    <a:close/>
                  </a:path>
                </a:pathLst>
              </a:custGeom>
              <a:solidFill>
                <a:schemeClr val="accent5">
                  <a:lumMod val="60000"/>
                  <a:lumOff val="40000"/>
                </a:schemeClr>
              </a:solidFill>
              <a:ln>
                <a:noFill/>
              </a:ln>
            </p:spPr>
            <p:txBody>
              <a:bodyPr vert="horz" wrap="square" lIns="45720" tIns="22860" rIns="45720" bIns="22860" numCol="1" anchor="t" anchorCtr="0" compatLnSpc="1">
                <a:prstTxWarp prst="textNoShape">
                  <a:avLst/>
                </a:prstTxWarp>
                <a:noAutofit/>
              </a:bodyPr>
              <a:lstStyle/>
              <a:p>
                <a:endParaRPr lang="en-US" sz="900"/>
              </a:p>
            </p:txBody>
          </p:sp>
        </p:grpSp>
        <p:sp>
          <p:nvSpPr>
            <p:cNvPr id="354" name="TextBox 353"/>
            <p:cNvSpPr txBox="1"/>
            <p:nvPr/>
          </p:nvSpPr>
          <p:spPr bwMode="auto">
            <a:xfrm>
              <a:off x="6808206" y="9768940"/>
              <a:ext cx="10249546" cy="1074988"/>
            </a:xfrm>
            <a:prstGeom prst="rect">
              <a:avLst/>
            </a:prstGeom>
            <a:noFill/>
          </p:spPr>
          <p:txBody>
            <a:bodyPr wrap="square">
              <a:spAutoFit/>
            </a:bodyPr>
            <a:lstStyle/>
            <a:p>
              <a:pPr algn="ctr"/>
              <a:r>
                <a:rPr lang="en-US" sz="2200" b="1" dirty="0">
                  <a:solidFill>
                    <a:schemeClr val="bg1"/>
                  </a:solidFill>
                  <a:effectLst>
                    <a:outerShdw blurRad="38100" dist="38100" dir="2700000" algn="tl">
                      <a:srgbClr val="000000">
                        <a:alpha val="43137"/>
                      </a:srgbClr>
                    </a:outerShdw>
                  </a:effectLst>
                </a:rPr>
                <a:t>Troubleshooting</a:t>
              </a:r>
              <a:endParaRPr lang="en-IN" sz="2200" b="1" dirty="0">
                <a:solidFill>
                  <a:schemeClr val="bg1"/>
                </a:solidFill>
                <a:effectLst>
                  <a:outerShdw blurRad="38100" dist="38100" dir="2700000" algn="tl">
                    <a:srgbClr val="000000">
                      <a:alpha val="43137"/>
                    </a:srgbClr>
                  </a:outerShdw>
                </a:effectLst>
              </a:endParaRPr>
            </a:p>
          </p:txBody>
        </p:sp>
        <p:sp>
          <p:nvSpPr>
            <p:cNvPr id="356" name="TextBox 355"/>
            <p:cNvSpPr txBox="1"/>
            <p:nvPr/>
          </p:nvSpPr>
          <p:spPr>
            <a:xfrm flipH="1">
              <a:off x="3312934" y="9628407"/>
              <a:ext cx="1159143" cy="1382128"/>
            </a:xfrm>
            <a:prstGeom prst="rect">
              <a:avLst/>
            </a:prstGeom>
            <a:noFill/>
          </p:spPr>
          <p:txBody>
            <a:bodyPr wrap="square" rtlCol="0">
              <a:spAutoFit/>
            </a:bodyPr>
            <a:lstStyle/>
            <a:p>
              <a:pPr algn="ctr"/>
              <a:r>
                <a:rPr lang="en-US" sz="3000" b="1" dirty="0">
                  <a:solidFill>
                    <a:schemeClr val="bg1"/>
                  </a:solidFill>
                  <a:latin typeface="Lato Black" charset="0"/>
                  <a:ea typeface="Lato Black" charset="0"/>
                  <a:cs typeface="Lato Black" charset="0"/>
                </a:rPr>
                <a:t>D</a:t>
              </a:r>
            </a:p>
          </p:txBody>
        </p:sp>
      </p:grpSp>
      <p:pic>
        <p:nvPicPr>
          <p:cNvPr id="184" name="Picture 183"/>
          <p:cNvPicPr>
            <a:picLocks noChangeAspect="1"/>
          </p:cNvPicPr>
          <p:nvPr/>
        </p:nvPicPr>
        <p:blipFill>
          <a:blip r:embed="rId15" cstate="print">
            <a:extLst>
              <a:ext uri="{28A0092B-C50C-407E-A947-70E740481C1C}">
                <a14:useLocalDpi xmlns:a14="http://schemas.microsoft.com/office/drawing/2010/main" val="0"/>
              </a:ext>
            </a:extLst>
          </a:blip>
          <a:stretch>
            <a:fillRect/>
          </a:stretch>
        </p:blipFill>
        <p:spPr>
          <a:xfrm>
            <a:off x="4221908" y="2560738"/>
            <a:ext cx="3448892" cy="3687662"/>
          </a:xfrm>
          <a:prstGeom prst="rect">
            <a:avLst/>
          </a:prstGeom>
        </p:spPr>
      </p:pic>
      <p:grpSp>
        <p:nvGrpSpPr>
          <p:cNvPr id="2" name="Group 1"/>
          <p:cNvGrpSpPr/>
          <p:nvPr/>
        </p:nvGrpSpPr>
        <p:grpSpPr>
          <a:xfrm>
            <a:off x="0" y="-44557"/>
            <a:ext cx="2059119" cy="1908133"/>
            <a:chOff x="1646236" y="2761729"/>
            <a:chExt cx="10029392" cy="8902123"/>
          </a:xfrm>
        </p:grpSpPr>
        <p:sp>
          <p:nvSpPr>
            <p:cNvPr id="282" name="Freeform 80908">
              <a:extLst>
                <a:ext uri="{FF2B5EF4-FFF2-40B4-BE49-F238E27FC236}">
                  <a16:creationId xmlns:a16="http://schemas.microsoft.com/office/drawing/2014/main" id="{C431AC39-BD75-7A94-9F99-230BB979C0E9}"/>
                </a:ext>
              </a:extLst>
            </p:cNvPr>
            <p:cNvSpPr>
              <a:spLocks/>
            </p:cNvSpPr>
            <p:nvPr/>
          </p:nvSpPr>
          <p:spPr bwMode="auto">
            <a:xfrm>
              <a:off x="7894672" y="5809836"/>
              <a:ext cx="1764508" cy="4110266"/>
            </a:xfrm>
            <a:custGeom>
              <a:avLst/>
              <a:gdLst>
                <a:gd name="T0" fmla="*/ 12 w 85"/>
                <a:gd name="T1" fmla="*/ 198 h 198"/>
                <a:gd name="T2" fmla="*/ 0 w 85"/>
                <a:gd name="T3" fmla="*/ 0 h 198"/>
                <a:gd name="T4" fmla="*/ 85 w 85"/>
                <a:gd name="T5" fmla="*/ 2 h 198"/>
                <a:gd name="T6" fmla="*/ 84 w 85"/>
                <a:gd name="T7" fmla="*/ 197 h 198"/>
                <a:gd name="T8" fmla="*/ 12 w 85"/>
                <a:gd name="T9" fmla="*/ 198 h 198"/>
              </a:gdLst>
              <a:ahLst/>
              <a:cxnLst>
                <a:cxn ang="0">
                  <a:pos x="T0" y="T1"/>
                </a:cxn>
                <a:cxn ang="0">
                  <a:pos x="T2" y="T3"/>
                </a:cxn>
                <a:cxn ang="0">
                  <a:pos x="T4" y="T5"/>
                </a:cxn>
                <a:cxn ang="0">
                  <a:pos x="T6" y="T7"/>
                </a:cxn>
                <a:cxn ang="0">
                  <a:pos x="T8" y="T9"/>
                </a:cxn>
              </a:cxnLst>
              <a:rect l="0" t="0" r="r" b="b"/>
              <a:pathLst>
                <a:path w="85" h="198">
                  <a:moveTo>
                    <a:pt x="12" y="198"/>
                  </a:moveTo>
                  <a:lnTo>
                    <a:pt x="0" y="0"/>
                  </a:lnTo>
                  <a:lnTo>
                    <a:pt x="85" y="2"/>
                  </a:lnTo>
                  <a:lnTo>
                    <a:pt x="84" y="197"/>
                  </a:lnTo>
                  <a:lnTo>
                    <a:pt x="12" y="198"/>
                  </a:lnTo>
                  <a:close/>
                </a:path>
              </a:pathLst>
            </a:custGeom>
            <a:solidFill>
              <a:srgbClr val="E0DAD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283" name="Freeform 80909">
              <a:extLst>
                <a:ext uri="{FF2B5EF4-FFF2-40B4-BE49-F238E27FC236}">
                  <a16:creationId xmlns:a16="http://schemas.microsoft.com/office/drawing/2014/main" id="{E979A99A-9B2C-60EE-2A4B-E33C957A1F0E}"/>
                </a:ext>
              </a:extLst>
            </p:cNvPr>
            <p:cNvSpPr>
              <a:spLocks/>
            </p:cNvSpPr>
            <p:nvPr/>
          </p:nvSpPr>
          <p:spPr bwMode="auto">
            <a:xfrm>
              <a:off x="7894672" y="5809836"/>
              <a:ext cx="1764508" cy="4110266"/>
            </a:xfrm>
            <a:custGeom>
              <a:avLst/>
              <a:gdLst>
                <a:gd name="T0" fmla="*/ 12 w 85"/>
                <a:gd name="T1" fmla="*/ 198 h 198"/>
                <a:gd name="T2" fmla="*/ 0 w 85"/>
                <a:gd name="T3" fmla="*/ 0 h 198"/>
                <a:gd name="T4" fmla="*/ 85 w 85"/>
                <a:gd name="T5" fmla="*/ 2 h 198"/>
                <a:gd name="T6" fmla="*/ 84 w 85"/>
                <a:gd name="T7" fmla="*/ 197 h 198"/>
                <a:gd name="T8" fmla="*/ 12 w 85"/>
                <a:gd name="T9" fmla="*/ 198 h 198"/>
              </a:gdLst>
              <a:ahLst/>
              <a:cxnLst>
                <a:cxn ang="0">
                  <a:pos x="T0" y="T1"/>
                </a:cxn>
                <a:cxn ang="0">
                  <a:pos x="T2" y="T3"/>
                </a:cxn>
                <a:cxn ang="0">
                  <a:pos x="T4" y="T5"/>
                </a:cxn>
                <a:cxn ang="0">
                  <a:pos x="T6" y="T7"/>
                </a:cxn>
                <a:cxn ang="0">
                  <a:pos x="T8" y="T9"/>
                </a:cxn>
              </a:cxnLst>
              <a:rect l="0" t="0" r="r" b="b"/>
              <a:pathLst>
                <a:path w="85" h="198">
                  <a:moveTo>
                    <a:pt x="12" y="198"/>
                  </a:moveTo>
                  <a:lnTo>
                    <a:pt x="0" y="0"/>
                  </a:lnTo>
                  <a:lnTo>
                    <a:pt x="85" y="2"/>
                  </a:lnTo>
                  <a:lnTo>
                    <a:pt x="84" y="197"/>
                  </a:lnTo>
                  <a:lnTo>
                    <a:pt x="12" y="19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pic>
          <p:nvPicPr>
            <p:cNvPr id="284" name="Picture 80910">
              <a:extLst>
                <a:ext uri="{FF2B5EF4-FFF2-40B4-BE49-F238E27FC236}">
                  <a16:creationId xmlns:a16="http://schemas.microsoft.com/office/drawing/2014/main" id="{23145B22-1449-1190-2851-B466D387DD18}"/>
                </a:ext>
              </a:extLst>
            </p:cNvPr>
            <p:cNvPicPr>
              <a:picLocks noChangeAspect="1" noChangeArrowheads="1"/>
            </p:cNvPicPr>
            <p:nvPr/>
          </p:nvPicPr>
          <p:blipFill>
            <a:blip r:embed="rId16">
              <a:extLst>
                <a:ext uri="{28A0092B-C50C-407E-A947-70E740481C1C}">
                  <a14:useLocalDpi xmlns:a14="http://schemas.microsoft.com/office/drawing/2010/main" val="0"/>
                </a:ext>
              </a:extLst>
            </a:blip>
            <a:srcRect/>
            <a:stretch>
              <a:fillRect/>
            </a:stretch>
          </p:blipFill>
          <p:spPr bwMode="auto">
            <a:xfrm>
              <a:off x="7853154" y="5747559"/>
              <a:ext cx="352902" cy="41725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5" name="Freeform 80911">
              <a:extLst>
                <a:ext uri="{FF2B5EF4-FFF2-40B4-BE49-F238E27FC236}">
                  <a16:creationId xmlns:a16="http://schemas.microsoft.com/office/drawing/2014/main" id="{83676521-F516-E00C-02DB-B44382E206FD}"/>
                </a:ext>
              </a:extLst>
            </p:cNvPr>
            <p:cNvSpPr>
              <a:spLocks/>
            </p:cNvSpPr>
            <p:nvPr/>
          </p:nvSpPr>
          <p:spPr bwMode="auto">
            <a:xfrm>
              <a:off x="8143779" y="5996666"/>
              <a:ext cx="1411606" cy="2511830"/>
            </a:xfrm>
            <a:custGeom>
              <a:avLst/>
              <a:gdLst>
                <a:gd name="T0" fmla="*/ 8 w 68"/>
                <a:gd name="T1" fmla="*/ 117 h 121"/>
                <a:gd name="T2" fmla="*/ 0 w 68"/>
                <a:gd name="T3" fmla="*/ 0 h 121"/>
                <a:gd name="T4" fmla="*/ 68 w 68"/>
                <a:gd name="T5" fmla="*/ 2 h 121"/>
                <a:gd name="T6" fmla="*/ 68 w 68"/>
                <a:gd name="T7" fmla="*/ 121 h 121"/>
                <a:gd name="T8" fmla="*/ 8 w 68"/>
                <a:gd name="T9" fmla="*/ 117 h 121"/>
              </a:gdLst>
              <a:ahLst/>
              <a:cxnLst>
                <a:cxn ang="0">
                  <a:pos x="T0" y="T1"/>
                </a:cxn>
                <a:cxn ang="0">
                  <a:pos x="T2" y="T3"/>
                </a:cxn>
                <a:cxn ang="0">
                  <a:pos x="T4" y="T5"/>
                </a:cxn>
                <a:cxn ang="0">
                  <a:pos x="T6" y="T7"/>
                </a:cxn>
                <a:cxn ang="0">
                  <a:pos x="T8" y="T9"/>
                </a:cxn>
              </a:cxnLst>
              <a:rect l="0" t="0" r="r" b="b"/>
              <a:pathLst>
                <a:path w="68" h="121">
                  <a:moveTo>
                    <a:pt x="8" y="117"/>
                  </a:moveTo>
                  <a:lnTo>
                    <a:pt x="0" y="0"/>
                  </a:lnTo>
                  <a:lnTo>
                    <a:pt x="68" y="2"/>
                  </a:lnTo>
                  <a:lnTo>
                    <a:pt x="68" y="121"/>
                  </a:lnTo>
                  <a:lnTo>
                    <a:pt x="8" y="117"/>
                  </a:lnTo>
                  <a:close/>
                </a:path>
              </a:pathLst>
            </a:custGeom>
            <a:solidFill>
              <a:srgbClr val="F7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286" name="Freeform 80912">
              <a:extLst>
                <a:ext uri="{FF2B5EF4-FFF2-40B4-BE49-F238E27FC236}">
                  <a16:creationId xmlns:a16="http://schemas.microsoft.com/office/drawing/2014/main" id="{AA3B6BAC-97A4-A152-0C22-6A4B2F51B55E}"/>
                </a:ext>
              </a:extLst>
            </p:cNvPr>
            <p:cNvSpPr>
              <a:spLocks/>
            </p:cNvSpPr>
            <p:nvPr/>
          </p:nvSpPr>
          <p:spPr bwMode="auto">
            <a:xfrm>
              <a:off x="8143779" y="5996666"/>
              <a:ext cx="1411606" cy="2511830"/>
            </a:xfrm>
            <a:custGeom>
              <a:avLst/>
              <a:gdLst>
                <a:gd name="T0" fmla="*/ 8 w 68"/>
                <a:gd name="T1" fmla="*/ 117 h 121"/>
                <a:gd name="T2" fmla="*/ 0 w 68"/>
                <a:gd name="T3" fmla="*/ 0 h 121"/>
                <a:gd name="T4" fmla="*/ 68 w 68"/>
                <a:gd name="T5" fmla="*/ 2 h 121"/>
                <a:gd name="T6" fmla="*/ 68 w 68"/>
                <a:gd name="T7" fmla="*/ 121 h 121"/>
                <a:gd name="T8" fmla="*/ 8 w 68"/>
                <a:gd name="T9" fmla="*/ 117 h 121"/>
              </a:gdLst>
              <a:ahLst/>
              <a:cxnLst>
                <a:cxn ang="0">
                  <a:pos x="T0" y="T1"/>
                </a:cxn>
                <a:cxn ang="0">
                  <a:pos x="T2" y="T3"/>
                </a:cxn>
                <a:cxn ang="0">
                  <a:pos x="T4" y="T5"/>
                </a:cxn>
                <a:cxn ang="0">
                  <a:pos x="T6" y="T7"/>
                </a:cxn>
                <a:cxn ang="0">
                  <a:pos x="T8" y="T9"/>
                </a:cxn>
              </a:cxnLst>
              <a:rect l="0" t="0" r="r" b="b"/>
              <a:pathLst>
                <a:path w="68" h="121">
                  <a:moveTo>
                    <a:pt x="8" y="117"/>
                  </a:moveTo>
                  <a:lnTo>
                    <a:pt x="0" y="0"/>
                  </a:lnTo>
                  <a:lnTo>
                    <a:pt x="68" y="2"/>
                  </a:lnTo>
                  <a:lnTo>
                    <a:pt x="68" y="121"/>
                  </a:lnTo>
                  <a:lnTo>
                    <a:pt x="8" y="11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287" name="Freeform 80913">
              <a:extLst>
                <a:ext uri="{FF2B5EF4-FFF2-40B4-BE49-F238E27FC236}">
                  <a16:creationId xmlns:a16="http://schemas.microsoft.com/office/drawing/2014/main" id="{9387CE5D-6AC4-03BC-AC8F-01805B49AEBC}"/>
                </a:ext>
              </a:extLst>
            </p:cNvPr>
            <p:cNvSpPr>
              <a:spLocks/>
            </p:cNvSpPr>
            <p:nvPr/>
          </p:nvSpPr>
          <p:spPr bwMode="auto">
            <a:xfrm>
              <a:off x="7894672" y="5809836"/>
              <a:ext cx="1764508" cy="103795"/>
            </a:xfrm>
            <a:custGeom>
              <a:avLst/>
              <a:gdLst>
                <a:gd name="T0" fmla="*/ 0 w 85"/>
                <a:gd name="T1" fmla="*/ 0 h 5"/>
                <a:gd name="T2" fmla="*/ 2 w 85"/>
                <a:gd name="T3" fmla="*/ 2 h 5"/>
                <a:gd name="T4" fmla="*/ 85 w 85"/>
                <a:gd name="T5" fmla="*/ 5 h 5"/>
                <a:gd name="T6" fmla="*/ 85 w 85"/>
                <a:gd name="T7" fmla="*/ 2 h 5"/>
                <a:gd name="T8" fmla="*/ 0 w 85"/>
                <a:gd name="T9" fmla="*/ 0 h 5"/>
              </a:gdLst>
              <a:ahLst/>
              <a:cxnLst>
                <a:cxn ang="0">
                  <a:pos x="T0" y="T1"/>
                </a:cxn>
                <a:cxn ang="0">
                  <a:pos x="T2" y="T3"/>
                </a:cxn>
                <a:cxn ang="0">
                  <a:pos x="T4" y="T5"/>
                </a:cxn>
                <a:cxn ang="0">
                  <a:pos x="T6" y="T7"/>
                </a:cxn>
                <a:cxn ang="0">
                  <a:pos x="T8" y="T9"/>
                </a:cxn>
              </a:cxnLst>
              <a:rect l="0" t="0" r="r" b="b"/>
              <a:pathLst>
                <a:path w="85" h="5">
                  <a:moveTo>
                    <a:pt x="0" y="0"/>
                  </a:moveTo>
                  <a:lnTo>
                    <a:pt x="2" y="2"/>
                  </a:lnTo>
                  <a:lnTo>
                    <a:pt x="85" y="5"/>
                  </a:lnTo>
                  <a:lnTo>
                    <a:pt x="85" y="2"/>
                  </a:lnTo>
                  <a:lnTo>
                    <a:pt x="0" y="0"/>
                  </a:lnTo>
                  <a:close/>
                </a:path>
              </a:pathLst>
            </a:custGeom>
            <a:solidFill>
              <a:srgbClr val="8478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288" name="Freeform 80914">
              <a:extLst>
                <a:ext uri="{FF2B5EF4-FFF2-40B4-BE49-F238E27FC236}">
                  <a16:creationId xmlns:a16="http://schemas.microsoft.com/office/drawing/2014/main" id="{65A1645F-BCFD-BCE8-00D8-DE4D6D2DA87B}"/>
                </a:ext>
              </a:extLst>
            </p:cNvPr>
            <p:cNvSpPr>
              <a:spLocks/>
            </p:cNvSpPr>
            <p:nvPr/>
          </p:nvSpPr>
          <p:spPr bwMode="auto">
            <a:xfrm>
              <a:off x="8309852" y="6038185"/>
              <a:ext cx="1245535" cy="2470311"/>
            </a:xfrm>
            <a:custGeom>
              <a:avLst/>
              <a:gdLst>
                <a:gd name="T0" fmla="*/ 60 w 60"/>
                <a:gd name="T1" fmla="*/ 0 h 119"/>
                <a:gd name="T2" fmla="*/ 56 w 60"/>
                <a:gd name="T3" fmla="*/ 2 h 119"/>
                <a:gd name="T4" fmla="*/ 57 w 60"/>
                <a:gd name="T5" fmla="*/ 118 h 119"/>
                <a:gd name="T6" fmla="*/ 2 w 60"/>
                <a:gd name="T7" fmla="*/ 114 h 119"/>
                <a:gd name="T8" fmla="*/ 0 w 60"/>
                <a:gd name="T9" fmla="*/ 115 h 119"/>
                <a:gd name="T10" fmla="*/ 60 w 60"/>
                <a:gd name="T11" fmla="*/ 119 h 119"/>
                <a:gd name="T12" fmla="*/ 60 w 60"/>
                <a:gd name="T13" fmla="*/ 0 h 119"/>
              </a:gdLst>
              <a:ahLst/>
              <a:cxnLst>
                <a:cxn ang="0">
                  <a:pos x="T0" y="T1"/>
                </a:cxn>
                <a:cxn ang="0">
                  <a:pos x="T2" y="T3"/>
                </a:cxn>
                <a:cxn ang="0">
                  <a:pos x="T4" y="T5"/>
                </a:cxn>
                <a:cxn ang="0">
                  <a:pos x="T6" y="T7"/>
                </a:cxn>
                <a:cxn ang="0">
                  <a:pos x="T8" y="T9"/>
                </a:cxn>
                <a:cxn ang="0">
                  <a:pos x="T10" y="T11"/>
                </a:cxn>
                <a:cxn ang="0">
                  <a:pos x="T12" y="T13"/>
                </a:cxn>
              </a:cxnLst>
              <a:rect l="0" t="0" r="r" b="b"/>
              <a:pathLst>
                <a:path w="60" h="119">
                  <a:moveTo>
                    <a:pt x="60" y="0"/>
                  </a:moveTo>
                  <a:lnTo>
                    <a:pt x="56" y="2"/>
                  </a:lnTo>
                  <a:lnTo>
                    <a:pt x="57" y="118"/>
                  </a:lnTo>
                  <a:lnTo>
                    <a:pt x="2" y="114"/>
                  </a:lnTo>
                  <a:lnTo>
                    <a:pt x="0" y="115"/>
                  </a:lnTo>
                  <a:lnTo>
                    <a:pt x="60" y="119"/>
                  </a:lnTo>
                  <a:lnTo>
                    <a:pt x="60" y="0"/>
                  </a:lnTo>
                  <a:close/>
                </a:path>
              </a:pathLst>
            </a:custGeom>
            <a:solidFill>
              <a:srgbClr val="CEC9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289" name="Freeform 80915">
              <a:extLst>
                <a:ext uri="{FF2B5EF4-FFF2-40B4-BE49-F238E27FC236}">
                  <a16:creationId xmlns:a16="http://schemas.microsoft.com/office/drawing/2014/main" id="{2DEF5D19-EE68-1F92-3EFC-1263590332EB}"/>
                </a:ext>
              </a:extLst>
            </p:cNvPr>
            <p:cNvSpPr>
              <a:spLocks/>
            </p:cNvSpPr>
            <p:nvPr/>
          </p:nvSpPr>
          <p:spPr bwMode="auto">
            <a:xfrm>
              <a:off x="8309852" y="6038185"/>
              <a:ext cx="1245535" cy="2470311"/>
            </a:xfrm>
            <a:custGeom>
              <a:avLst/>
              <a:gdLst>
                <a:gd name="T0" fmla="*/ 60 w 60"/>
                <a:gd name="T1" fmla="*/ 0 h 119"/>
                <a:gd name="T2" fmla="*/ 56 w 60"/>
                <a:gd name="T3" fmla="*/ 2 h 119"/>
                <a:gd name="T4" fmla="*/ 57 w 60"/>
                <a:gd name="T5" fmla="*/ 118 h 119"/>
                <a:gd name="T6" fmla="*/ 2 w 60"/>
                <a:gd name="T7" fmla="*/ 114 h 119"/>
                <a:gd name="T8" fmla="*/ 0 w 60"/>
                <a:gd name="T9" fmla="*/ 115 h 119"/>
                <a:gd name="T10" fmla="*/ 60 w 60"/>
                <a:gd name="T11" fmla="*/ 119 h 119"/>
                <a:gd name="T12" fmla="*/ 60 w 60"/>
                <a:gd name="T13" fmla="*/ 0 h 119"/>
              </a:gdLst>
              <a:ahLst/>
              <a:cxnLst>
                <a:cxn ang="0">
                  <a:pos x="T0" y="T1"/>
                </a:cxn>
                <a:cxn ang="0">
                  <a:pos x="T2" y="T3"/>
                </a:cxn>
                <a:cxn ang="0">
                  <a:pos x="T4" y="T5"/>
                </a:cxn>
                <a:cxn ang="0">
                  <a:pos x="T6" y="T7"/>
                </a:cxn>
                <a:cxn ang="0">
                  <a:pos x="T8" y="T9"/>
                </a:cxn>
                <a:cxn ang="0">
                  <a:pos x="T10" y="T11"/>
                </a:cxn>
                <a:cxn ang="0">
                  <a:pos x="T12" y="T13"/>
                </a:cxn>
              </a:cxnLst>
              <a:rect l="0" t="0" r="r" b="b"/>
              <a:pathLst>
                <a:path w="60" h="119">
                  <a:moveTo>
                    <a:pt x="60" y="0"/>
                  </a:moveTo>
                  <a:lnTo>
                    <a:pt x="56" y="2"/>
                  </a:lnTo>
                  <a:lnTo>
                    <a:pt x="57" y="118"/>
                  </a:lnTo>
                  <a:lnTo>
                    <a:pt x="2" y="114"/>
                  </a:lnTo>
                  <a:lnTo>
                    <a:pt x="0" y="115"/>
                  </a:lnTo>
                  <a:lnTo>
                    <a:pt x="60" y="119"/>
                  </a:lnTo>
                  <a:lnTo>
                    <a:pt x="6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290" name="Freeform 80916">
              <a:extLst>
                <a:ext uri="{FF2B5EF4-FFF2-40B4-BE49-F238E27FC236}">
                  <a16:creationId xmlns:a16="http://schemas.microsoft.com/office/drawing/2014/main" id="{61DAA1E7-96A4-9E2C-6E3F-124AEBB6D612}"/>
                </a:ext>
              </a:extLst>
            </p:cNvPr>
            <p:cNvSpPr>
              <a:spLocks/>
            </p:cNvSpPr>
            <p:nvPr/>
          </p:nvSpPr>
          <p:spPr bwMode="auto">
            <a:xfrm>
              <a:off x="8330611" y="8695326"/>
              <a:ext cx="1224776" cy="1120981"/>
            </a:xfrm>
            <a:custGeom>
              <a:avLst/>
              <a:gdLst>
                <a:gd name="T0" fmla="*/ 0 w 59"/>
                <a:gd name="T1" fmla="*/ 0 h 54"/>
                <a:gd name="T2" fmla="*/ 3 w 59"/>
                <a:gd name="T3" fmla="*/ 53 h 54"/>
                <a:gd name="T4" fmla="*/ 59 w 59"/>
                <a:gd name="T5" fmla="*/ 54 h 54"/>
                <a:gd name="T6" fmla="*/ 59 w 59"/>
                <a:gd name="T7" fmla="*/ 2 h 54"/>
                <a:gd name="T8" fmla="*/ 0 w 59"/>
                <a:gd name="T9" fmla="*/ 0 h 54"/>
              </a:gdLst>
              <a:ahLst/>
              <a:cxnLst>
                <a:cxn ang="0">
                  <a:pos x="T0" y="T1"/>
                </a:cxn>
                <a:cxn ang="0">
                  <a:pos x="T2" y="T3"/>
                </a:cxn>
                <a:cxn ang="0">
                  <a:pos x="T4" y="T5"/>
                </a:cxn>
                <a:cxn ang="0">
                  <a:pos x="T6" y="T7"/>
                </a:cxn>
                <a:cxn ang="0">
                  <a:pos x="T8" y="T9"/>
                </a:cxn>
              </a:cxnLst>
              <a:rect l="0" t="0" r="r" b="b"/>
              <a:pathLst>
                <a:path w="59" h="54">
                  <a:moveTo>
                    <a:pt x="0" y="0"/>
                  </a:moveTo>
                  <a:lnTo>
                    <a:pt x="3" y="53"/>
                  </a:lnTo>
                  <a:lnTo>
                    <a:pt x="59" y="54"/>
                  </a:lnTo>
                  <a:lnTo>
                    <a:pt x="59" y="2"/>
                  </a:lnTo>
                  <a:lnTo>
                    <a:pt x="0" y="0"/>
                  </a:lnTo>
                  <a:close/>
                </a:path>
              </a:pathLst>
            </a:custGeom>
            <a:solidFill>
              <a:srgbClr val="F7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291" name="Freeform 80917">
              <a:extLst>
                <a:ext uri="{FF2B5EF4-FFF2-40B4-BE49-F238E27FC236}">
                  <a16:creationId xmlns:a16="http://schemas.microsoft.com/office/drawing/2014/main" id="{C210F566-E935-B66B-F330-A678F58C6E65}"/>
                </a:ext>
              </a:extLst>
            </p:cNvPr>
            <p:cNvSpPr>
              <a:spLocks/>
            </p:cNvSpPr>
            <p:nvPr/>
          </p:nvSpPr>
          <p:spPr bwMode="auto">
            <a:xfrm>
              <a:off x="8330611" y="8695326"/>
              <a:ext cx="1224776" cy="1120981"/>
            </a:xfrm>
            <a:custGeom>
              <a:avLst/>
              <a:gdLst>
                <a:gd name="T0" fmla="*/ 0 w 59"/>
                <a:gd name="T1" fmla="*/ 0 h 54"/>
                <a:gd name="T2" fmla="*/ 3 w 59"/>
                <a:gd name="T3" fmla="*/ 53 h 54"/>
                <a:gd name="T4" fmla="*/ 59 w 59"/>
                <a:gd name="T5" fmla="*/ 54 h 54"/>
                <a:gd name="T6" fmla="*/ 59 w 59"/>
                <a:gd name="T7" fmla="*/ 2 h 54"/>
                <a:gd name="T8" fmla="*/ 0 w 59"/>
                <a:gd name="T9" fmla="*/ 0 h 54"/>
              </a:gdLst>
              <a:ahLst/>
              <a:cxnLst>
                <a:cxn ang="0">
                  <a:pos x="T0" y="T1"/>
                </a:cxn>
                <a:cxn ang="0">
                  <a:pos x="T2" y="T3"/>
                </a:cxn>
                <a:cxn ang="0">
                  <a:pos x="T4" y="T5"/>
                </a:cxn>
                <a:cxn ang="0">
                  <a:pos x="T6" y="T7"/>
                </a:cxn>
                <a:cxn ang="0">
                  <a:pos x="T8" y="T9"/>
                </a:cxn>
              </a:cxnLst>
              <a:rect l="0" t="0" r="r" b="b"/>
              <a:pathLst>
                <a:path w="59" h="54">
                  <a:moveTo>
                    <a:pt x="0" y="0"/>
                  </a:moveTo>
                  <a:lnTo>
                    <a:pt x="3" y="53"/>
                  </a:lnTo>
                  <a:lnTo>
                    <a:pt x="59" y="54"/>
                  </a:lnTo>
                  <a:lnTo>
                    <a:pt x="59"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292" name="Freeform 80918">
              <a:extLst>
                <a:ext uri="{FF2B5EF4-FFF2-40B4-BE49-F238E27FC236}">
                  <a16:creationId xmlns:a16="http://schemas.microsoft.com/office/drawing/2014/main" id="{2B272615-7722-933A-6164-C2393A3E361B}"/>
                </a:ext>
              </a:extLst>
            </p:cNvPr>
            <p:cNvSpPr>
              <a:spLocks/>
            </p:cNvSpPr>
            <p:nvPr/>
          </p:nvSpPr>
          <p:spPr bwMode="auto">
            <a:xfrm>
              <a:off x="8392886" y="8736845"/>
              <a:ext cx="1162499" cy="1079465"/>
            </a:xfrm>
            <a:custGeom>
              <a:avLst/>
              <a:gdLst>
                <a:gd name="T0" fmla="*/ 56 w 56"/>
                <a:gd name="T1" fmla="*/ 0 h 52"/>
                <a:gd name="T2" fmla="*/ 53 w 56"/>
                <a:gd name="T3" fmla="*/ 2 h 52"/>
                <a:gd name="T4" fmla="*/ 55 w 56"/>
                <a:gd name="T5" fmla="*/ 51 h 52"/>
                <a:gd name="T6" fmla="*/ 2 w 56"/>
                <a:gd name="T7" fmla="*/ 48 h 52"/>
                <a:gd name="T8" fmla="*/ 0 w 56"/>
                <a:gd name="T9" fmla="*/ 51 h 52"/>
                <a:gd name="T10" fmla="*/ 56 w 56"/>
                <a:gd name="T11" fmla="*/ 52 h 52"/>
                <a:gd name="T12" fmla="*/ 56 w 56"/>
                <a:gd name="T13" fmla="*/ 0 h 52"/>
              </a:gdLst>
              <a:ahLst/>
              <a:cxnLst>
                <a:cxn ang="0">
                  <a:pos x="T0" y="T1"/>
                </a:cxn>
                <a:cxn ang="0">
                  <a:pos x="T2" y="T3"/>
                </a:cxn>
                <a:cxn ang="0">
                  <a:pos x="T4" y="T5"/>
                </a:cxn>
                <a:cxn ang="0">
                  <a:pos x="T6" y="T7"/>
                </a:cxn>
                <a:cxn ang="0">
                  <a:pos x="T8" y="T9"/>
                </a:cxn>
                <a:cxn ang="0">
                  <a:pos x="T10" y="T11"/>
                </a:cxn>
                <a:cxn ang="0">
                  <a:pos x="T12" y="T13"/>
                </a:cxn>
              </a:cxnLst>
              <a:rect l="0" t="0" r="r" b="b"/>
              <a:pathLst>
                <a:path w="56" h="52">
                  <a:moveTo>
                    <a:pt x="56" y="0"/>
                  </a:moveTo>
                  <a:lnTo>
                    <a:pt x="53" y="2"/>
                  </a:lnTo>
                  <a:lnTo>
                    <a:pt x="55" y="51"/>
                  </a:lnTo>
                  <a:lnTo>
                    <a:pt x="2" y="48"/>
                  </a:lnTo>
                  <a:lnTo>
                    <a:pt x="0" y="51"/>
                  </a:lnTo>
                  <a:lnTo>
                    <a:pt x="56" y="52"/>
                  </a:lnTo>
                  <a:lnTo>
                    <a:pt x="56" y="0"/>
                  </a:lnTo>
                  <a:close/>
                </a:path>
              </a:pathLst>
            </a:custGeom>
            <a:solidFill>
              <a:srgbClr val="CEC9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293" name="Freeform 80919">
              <a:extLst>
                <a:ext uri="{FF2B5EF4-FFF2-40B4-BE49-F238E27FC236}">
                  <a16:creationId xmlns:a16="http://schemas.microsoft.com/office/drawing/2014/main" id="{E79B30C3-C690-941B-168D-B82C039D1911}"/>
                </a:ext>
              </a:extLst>
            </p:cNvPr>
            <p:cNvSpPr>
              <a:spLocks/>
            </p:cNvSpPr>
            <p:nvPr/>
          </p:nvSpPr>
          <p:spPr bwMode="auto">
            <a:xfrm>
              <a:off x="8123021" y="7968764"/>
              <a:ext cx="166070" cy="435937"/>
            </a:xfrm>
            <a:custGeom>
              <a:avLst/>
              <a:gdLst>
                <a:gd name="T0" fmla="*/ 1 w 8"/>
                <a:gd name="T1" fmla="*/ 21 h 21"/>
                <a:gd name="T2" fmla="*/ 0 w 8"/>
                <a:gd name="T3" fmla="*/ 0 h 21"/>
                <a:gd name="T4" fmla="*/ 6 w 8"/>
                <a:gd name="T5" fmla="*/ 0 h 21"/>
                <a:gd name="T6" fmla="*/ 8 w 8"/>
                <a:gd name="T7" fmla="*/ 21 h 21"/>
                <a:gd name="T8" fmla="*/ 1 w 8"/>
                <a:gd name="T9" fmla="*/ 21 h 21"/>
              </a:gdLst>
              <a:ahLst/>
              <a:cxnLst>
                <a:cxn ang="0">
                  <a:pos x="T0" y="T1"/>
                </a:cxn>
                <a:cxn ang="0">
                  <a:pos x="T2" y="T3"/>
                </a:cxn>
                <a:cxn ang="0">
                  <a:pos x="T4" y="T5"/>
                </a:cxn>
                <a:cxn ang="0">
                  <a:pos x="T6" y="T7"/>
                </a:cxn>
                <a:cxn ang="0">
                  <a:pos x="T8" y="T9"/>
                </a:cxn>
              </a:cxnLst>
              <a:rect l="0" t="0" r="r" b="b"/>
              <a:pathLst>
                <a:path w="8" h="21">
                  <a:moveTo>
                    <a:pt x="1" y="21"/>
                  </a:moveTo>
                  <a:lnTo>
                    <a:pt x="0" y="0"/>
                  </a:lnTo>
                  <a:lnTo>
                    <a:pt x="6" y="0"/>
                  </a:lnTo>
                  <a:lnTo>
                    <a:pt x="8" y="21"/>
                  </a:lnTo>
                  <a:lnTo>
                    <a:pt x="1" y="21"/>
                  </a:lnTo>
                  <a:close/>
                </a:path>
              </a:pathLst>
            </a:custGeom>
            <a:solidFill>
              <a:srgbClr val="F7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294" name="Freeform 80920">
              <a:extLst>
                <a:ext uri="{FF2B5EF4-FFF2-40B4-BE49-F238E27FC236}">
                  <a16:creationId xmlns:a16="http://schemas.microsoft.com/office/drawing/2014/main" id="{5101557B-1CD9-742D-EE50-9FC474762BBA}"/>
                </a:ext>
              </a:extLst>
            </p:cNvPr>
            <p:cNvSpPr>
              <a:spLocks/>
            </p:cNvSpPr>
            <p:nvPr/>
          </p:nvSpPr>
          <p:spPr bwMode="auto">
            <a:xfrm>
              <a:off x="8123021" y="7968764"/>
              <a:ext cx="166070" cy="435937"/>
            </a:xfrm>
            <a:custGeom>
              <a:avLst/>
              <a:gdLst>
                <a:gd name="T0" fmla="*/ 1 w 8"/>
                <a:gd name="T1" fmla="*/ 21 h 21"/>
                <a:gd name="T2" fmla="*/ 0 w 8"/>
                <a:gd name="T3" fmla="*/ 0 h 21"/>
                <a:gd name="T4" fmla="*/ 6 w 8"/>
                <a:gd name="T5" fmla="*/ 0 h 21"/>
                <a:gd name="T6" fmla="*/ 8 w 8"/>
                <a:gd name="T7" fmla="*/ 21 h 21"/>
                <a:gd name="T8" fmla="*/ 1 w 8"/>
                <a:gd name="T9" fmla="*/ 21 h 21"/>
              </a:gdLst>
              <a:ahLst/>
              <a:cxnLst>
                <a:cxn ang="0">
                  <a:pos x="T0" y="T1"/>
                </a:cxn>
                <a:cxn ang="0">
                  <a:pos x="T2" y="T3"/>
                </a:cxn>
                <a:cxn ang="0">
                  <a:pos x="T4" y="T5"/>
                </a:cxn>
                <a:cxn ang="0">
                  <a:pos x="T6" y="T7"/>
                </a:cxn>
                <a:cxn ang="0">
                  <a:pos x="T8" y="T9"/>
                </a:cxn>
              </a:cxnLst>
              <a:rect l="0" t="0" r="r" b="b"/>
              <a:pathLst>
                <a:path w="8" h="21">
                  <a:moveTo>
                    <a:pt x="1" y="21"/>
                  </a:moveTo>
                  <a:lnTo>
                    <a:pt x="0" y="0"/>
                  </a:lnTo>
                  <a:lnTo>
                    <a:pt x="6" y="0"/>
                  </a:lnTo>
                  <a:lnTo>
                    <a:pt x="8" y="21"/>
                  </a:lnTo>
                  <a:lnTo>
                    <a:pt x="1" y="2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295" name="Freeform 80921">
              <a:extLst>
                <a:ext uri="{FF2B5EF4-FFF2-40B4-BE49-F238E27FC236}">
                  <a16:creationId xmlns:a16="http://schemas.microsoft.com/office/drawing/2014/main" id="{29B6DD68-22D5-7872-C968-1279973D1E73}"/>
                </a:ext>
              </a:extLst>
            </p:cNvPr>
            <p:cNvSpPr>
              <a:spLocks/>
            </p:cNvSpPr>
            <p:nvPr/>
          </p:nvSpPr>
          <p:spPr bwMode="auto">
            <a:xfrm>
              <a:off x="7894672" y="5809836"/>
              <a:ext cx="1764508" cy="4089507"/>
            </a:xfrm>
            <a:custGeom>
              <a:avLst/>
              <a:gdLst>
                <a:gd name="T0" fmla="*/ 12 w 85"/>
                <a:gd name="T1" fmla="*/ 197 h 197"/>
                <a:gd name="T2" fmla="*/ 16 w 85"/>
                <a:gd name="T3" fmla="*/ 197 h 197"/>
                <a:gd name="T4" fmla="*/ 4 w 85"/>
                <a:gd name="T5" fmla="*/ 5 h 197"/>
                <a:gd name="T6" fmla="*/ 85 w 85"/>
                <a:gd name="T7" fmla="*/ 8 h 197"/>
                <a:gd name="T8" fmla="*/ 85 w 85"/>
                <a:gd name="T9" fmla="*/ 2 h 197"/>
                <a:gd name="T10" fmla="*/ 0 w 85"/>
                <a:gd name="T11" fmla="*/ 0 h 197"/>
                <a:gd name="T12" fmla="*/ 12 w 85"/>
                <a:gd name="T13" fmla="*/ 197 h 197"/>
              </a:gdLst>
              <a:ahLst/>
              <a:cxnLst>
                <a:cxn ang="0">
                  <a:pos x="T0" y="T1"/>
                </a:cxn>
                <a:cxn ang="0">
                  <a:pos x="T2" y="T3"/>
                </a:cxn>
                <a:cxn ang="0">
                  <a:pos x="T4" y="T5"/>
                </a:cxn>
                <a:cxn ang="0">
                  <a:pos x="T6" y="T7"/>
                </a:cxn>
                <a:cxn ang="0">
                  <a:pos x="T8" y="T9"/>
                </a:cxn>
                <a:cxn ang="0">
                  <a:pos x="T10" y="T11"/>
                </a:cxn>
                <a:cxn ang="0">
                  <a:pos x="T12" y="T13"/>
                </a:cxn>
              </a:cxnLst>
              <a:rect l="0" t="0" r="r" b="b"/>
              <a:pathLst>
                <a:path w="85" h="197">
                  <a:moveTo>
                    <a:pt x="12" y="197"/>
                  </a:moveTo>
                  <a:lnTo>
                    <a:pt x="16" y="197"/>
                  </a:lnTo>
                  <a:lnTo>
                    <a:pt x="4" y="5"/>
                  </a:lnTo>
                  <a:lnTo>
                    <a:pt x="85" y="8"/>
                  </a:lnTo>
                  <a:lnTo>
                    <a:pt x="85" y="2"/>
                  </a:lnTo>
                  <a:lnTo>
                    <a:pt x="0" y="0"/>
                  </a:lnTo>
                  <a:lnTo>
                    <a:pt x="12" y="197"/>
                  </a:lnTo>
                  <a:close/>
                </a:path>
              </a:pathLst>
            </a:custGeom>
            <a:solidFill>
              <a:srgbClr val="CEC9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296" name="Freeform 80922">
              <a:extLst>
                <a:ext uri="{FF2B5EF4-FFF2-40B4-BE49-F238E27FC236}">
                  <a16:creationId xmlns:a16="http://schemas.microsoft.com/office/drawing/2014/main" id="{60D4BE00-F8B9-3C8D-ED24-0D61464F6EF9}"/>
                </a:ext>
              </a:extLst>
            </p:cNvPr>
            <p:cNvSpPr>
              <a:spLocks/>
            </p:cNvSpPr>
            <p:nvPr/>
          </p:nvSpPr>
          <p:spPr bwMode="auto">
            <a:xfrm>
              <a:off x="7894672" y="5809836"/>
              <a:ext cx="1764508" cy="4089507"/>
            </a:xfrm>
            <a:custGeom>
              <a:avLst/>
              <a:gdLst>
                <a:gd name="T0" fmla="*/ 12 w 85"/>
                <a:gd name="T1" fmla="*/ 197 h 197"/>
                <a:gd name="T2" fmla="*/ 16 w 85"/>
                <a:gd name="T3" fmla="*/ 197 h 197"/>
                <a:gd name="T4" fmla="*/ 4 w 85"/>
                <a:gd name="T5" fmla="*/ 5 h 197"/>
                <a:gd name="T6" fmla="*/ 85 w 85"/>
                <a:gd name="T7" fmla="*/ 8 h 197"/>
                <a:gd name="T8" fmla="*/ 85 w 85"/>
                <a:gd name="T9" fmla="*/ 2 h 197"/>
                <a:gd name="T10" fmla="*/ 0 w 85"/>
                <a:gd name="T11" fmla="*/ 0 h 197"/>
                <a:gd name="T12" fmla="*/ 12 w 85"/>
                <a:gd name="T13" fmla="*/ 197 h 197"/>
              </a:gdLst>
              <a:ahLst/>
              <a:cxnLst>
                <a:cxn ang="0">
                  <a:pos x="T0" y="T1"/>
                </a:cxn>
                <a:cxn ang="0">
                  <a:pos x="T2" y="T3"/>
                </a:cxn>
                <a:cxn ang="0">
                  <a:pos x="T4" y="T5"/>
                </a:cxn>
                <a:cxn ang="0">
                  <a:pos x="T6" y="T7"/>
                </a:cxn>
                <a:cxn ang="0">
                  <a:pos x="T8" y="T9"/>
                </a:cxn>
                <a:cxn ang="0">
                  <a:pos x="T10" y="T11"/>
                </a:cxn>
                <a:cxn ang="0">
                  <a:pos x="T12" y="T13"/>
                </a:cxn>
              </a:cxnLst>
              <a:rect l="0" t="0" r="r" b="b"/>
              <a:pathLst>
                <a:path w="85" h="197">
                  <a:moveTo>
                    <a:pt x="12" y="197"/>
                  </a:moveTo>
                  <a:lnTo>
                    <a:pt x="16" y="197"/>
                  </a:lnTo>
                  <a:lnTo>
                    <a:pt x="4" y="5"/>
                  </a:lnTo>
                  <a:lnTo>
                    <a:pt x="85" y="8"/>
                  </a:lnTo>
                  <a:lnTo>
                    <a:pt x="85" y="2"/>
                  </a:lnTo>
                  <a:lnTo>
                    <a:pt x="0" y="0"/>
                  </a:lnTo>
                  <a:lnTo>
                    <a:pt x="12" y="19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297" name="Freeform 80923">
              <a:extLst>
                <a:ext uri="{FF2B5EF4-FFF2-40B4-BE49-F238E27FC236}">
                  <a16:creationId xmlns:a16="http://schemas.microsoft.com/office/drawing/2014/main" id="{50FF0DEF-7AAA-4469-6B6D-B9E22D6A1337}"/>
                </a:ext>
              </a:extLst>
            </p:cNvPr>
            <p:cNvSpPr>
              <a:spLocks/>
            </p:cNvSpPr>
            <p:nvPr/>
          </p:nvSpPr>
          <p:spPr bwMode="auto">
            <a:xfrm>
              <a:off x="8164539" y="8197112"/>
              <a:ext cx="62277" cy="145312"/>
            </a:xfrm>
            <a:custGeom>
              <a:avLst/>
              <a:gdLst>
                <a:gd name="T0" fmla="*/ 0 w 3"/>
                <a:gd name="T1" fmla="*/ 0 h 7"/>
                <a:gd name="T2" fmla="*/ 3 w 3"/>
                <a:gd name="T3" fmla="*/ 1 h 7"/>
                <a:gd name="T4" fmla="*/ 3 w 3"/>
                <a:gd name="T5" fmla="*/ 7 h 7"/>
                <a:gd name="T6" fmla="*/ 2 w 3"/>
                <a:gd name="T7" fmla="*/ 7 h 7"/>
                <a:gd name="T8" fmla="*/ 0 w 3"/>
                <a:gd name="T9" fmla="*/ 0 h 7"/>
              </a:gdLst>
              <a:ahLst/>
              <a:cxnLst>
                <a:cxn ang="0">
                  <a:pos x="T0" y="T1"/>
                </a:cxn>
                <a:cxn ang="0">
                  <a:pos x="T2" y="T3"/>
                </a:cxn>
                <a:cxn ang="0">
                  <a:pos x="T4" y="T5"/>
                </a:cxn>
                <a:cxn ang="0">
                  <a:pos x="T6" y="T7"/>
                </a:cxn>
                <a:cxn ang="0">
                  <a:pos x="T8" y="T9"/>
                </a:cxn>
              </a:cxnLst>
              <a:rect l="0" t="0" r="r" b="b"/>
              <a:pathLst>
                <a:path w="3" h="7">
                  <a:moveTo>
                    <a:pt x="0" y="0"/>
                  </a:moveTo>
                  <a:lnTo>
                    <a:pt x="3" y="1"/>
                  </a:lnTo>
                  <a:lnTo>
                    <a:pt x="3" y="7"/>
                  </a:lnTo>
                  <a:lnTo>
                    <a:pt x="2" y="7"/>
                  </a:lnTo>
                  <a:lnTo>
                    <a:pt x="0" y="0"/>
                  </a:lnTo>
                  <a:close/>
                </a:path>
              </a:pathLst>
            </a:custGeom>
            <a:solidFill>
              <a:srgbClr val="CEC9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298" name="Freeform 80924">
              <a:extLst>
                <a:ext uri="{FF2B5EF4-FFF2-40B4-BE49-F238E27FC236}">
                  <a16:creationId xmlns:a16="http://schemas.microsoft.com/office/drawing/2014/main" id="{E51A1028-43A1-84F8-7A6F-0D0E3AA3EA4D}"/>
                </a:ext>
              </a:extLst>
            </p:cNvPr>
            <p:cNvSpPr>
              <a:spLocks/>
            </p:cNvSpPr>
            <p:nvPr/>
          </p:nvSpPr>
          <p:spPr bwMode="auto">
            <a:xfrm>
              <a:off x="8164539" y="8197112"/>
              <a:ext cx="62277" cy="145312"/>
            </a:xfrm>
            <a:custGeom>
              <a:avLst/>
              <a:gdLst>
                <a:gd name="T0" fmla="*/ 0 w 3"/>
                <a:gd name="T1" fmla="*/ 0 h 7"/>
                <a:gd name="T2" fmla="*/ 3 w 3"/>
                <a:gd name="T3" fmla="*/ 1 h 7"/>
                <a:gd name="T4" fmla="*/ 3 w 3"/>
                <a:gd name="T5" fmla="*/ 7 h 7"/>
                <a:gd name="T6" fmla="*/ 2 w 3"/>
                <a:gd name="T7" fmla="*/ 7 h 7"/>
                <a:gd name="T8" fmla="*/ 0 w 3"/>
                <a:gd name="T9" fmla="*/ 0 h 7"/>
              </a:gdLst>
              <a:ahLst/>
              <a:cxnLst>
                <a:cxn ang="0">
                  <a:pos x="T0" y="T1"/>
                </a:cxn>
                <a:cxn ang="0">
                  <a:pos x="T2" y="T3"/>
                </a:cxn>
                <a:cxn ang="0">
                  <a:pos x="T4" y="T5"/>
                </a:cxn>
                <a:cxn ang="0">
                  <a:pos x="T6" y="T7"/>
                </a:cxn>
                <a:cxn ang="0">
                  <a:pos x="T8" y="T9"/>
                </a:cxn>
              </a:cxnLst>
              <a:rect l="0" t="0" r="r" b="b"/>
              <a:pathLst>
                <a:path w="3" h="7">
                  <a:moveTo>
                    <a:pt x="0" y="0"/>
                  </a:moveTo>
                  <a:lnTo>
                    <a:pt x="3" y="1"/>
                  </a:lnTo>
                  <a:lnTo>
                    <a:pt x="3" y="7"/>
                  </a:lnTo>
                  <a:lnTo>
                    <a:pt x="2" y="7"/>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299" name="Freeform 80926">
              <a:extLst>
                <a:ext uri="{FF2B5EF4-FFF2-40B4-BE49-F238E27FC236}">
                  <a16:creationId xmlns:a16="http://schemas.microsoft.com/office/drawing/2014/main" id="{09061370-12B1-8EB6-B872-A4DA51314428}"/>
                </a:ext>
              </a:extLst>
            </p:cNvPr>
            <p:cNvSpPr>
              <a:spLocks/>
            </p:cNvSpPr>
            <p:nvPr/>
          </p:nvSpPr>
          <p:spPr bwMode="auto">
            <a:xfrm>
              <a:off x="6794450" y="4045327"/>
              <a:ext cx="3155356" cy="6843719"/>
            </a:xfrm>
            <a:custGeom>
              <a:avLst/>
              <a:gdLst>
                <a:gd name="T0" fmla="*/ 9 w 152"/>
                <a:gd name="T1" fmla="*/ 331 h 331"/>
                <a:gd name="T2" fmla="*/ 0 w 152"/>
                <a:gd name="T3" fmla="*/ 4 h 331"/>
                <a:gd name="T4" fmla="*/ 152 w 152"/>
                <a:gd name="T5" fmla="*/ 0 h 331"/>
                <a:gd name="T6" fmla="*/ 147 w 152"/>
                <a:gd name="T7" fmla="*/ 329 h 331"/>
                <a:gd name="T8" fmla="*/ 9 w 152"/>
                <a:gd name="T9" fmla="*/ 331 h 331"/>
                <a:gd name="connsiteX0" fmla="*/ 158 w 10000"/>
                <a:gd name="connsiteY0" fmla="*/ 9960 h 9960"/>
                <a:gd name="connsiteX1" fmla="*/ 0 w 10000"/>
                <a:gd name="connsiteY1" fmla="*/ 121 h 9960"/>
                <a:gd name="connsiteX2" fmla="*/ 10000 w 10000"/>
                <a:gd name="connsiteY2" fmla="*/ 0 h 9960"/>
                <a:gd name="connsiteX3" fmla="*/ 9671 w 10000"/>
                <a:gd name="connsiteY3" fmla="*/ 9940 h 9960"/>
                <a:gd name="connsiteX4" fmla="*/ 158 w 10000"/>
                <a:gd name="connsiteY4" fmla="*/ 9960 h 9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9960">
                  <a:moveTo>
                    <a:pt x="158" y="9960"/>
                  </a:moveTo>
                  <a:cubicBezTo>
                    <a:pt x="105" y="6680"/>
                    <a:pt x="53" y="3401"/>
                    <a:pt x="0" y="121"/>
                  </a:cubicBezTo>
                  <a:lnTo>
                    <a:pt x="10000" y="0"/>
                  </a:lnTo>
                  <a:cubicBezTo>
                    <a:pt x="9890" y="3313"/>
                    <a:pt x="9781" y="6627"/>
                    <a:pt x="9671" y="9940"/>
                  </a:cubicBezTo>
                  <a:lnTo>
                    <a:pt x="158" y="9960"/>
                  </a:lnTo>
                  <a:close/>
                </a:path>
              </a:pathLst>
            </a:custGeom>
            <a:solidFill>
              <a:srgbClr val="F7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300" name="Freeform 80927">
              <a:extLst>
                <a:ext uri="{FF2B5EF4-FFF2-40B4-BE49-F238E27FC236}">
                  <a16:creationId xmlns:a16="http://schemas.microsoft.com/office/drawing/2014/main" id="{8BC143EA-CC43-4ED9-07B5-159221F6A9F0}"/>
                </a:ext>
              </a:extLst>
            </p:cNvPr>
            <p:cNvSpPr>
              <a:spLocks/>
            </p:cNvSpPr>
            <p:nvPr/>
          </p:nvSpPr>
          <p:spPr bwMode="auto">
            <a:xfrm>
              <a:off x="6794450" y="4045328"/>
              <a:ext cx="3155356" cy="6871203"/>
            </a:xfrm>
            <a:custGeom>
              <a:avLst/>
              <a:gdLst>
                <a:gd name="T0" fmla="*/ 9 w 152"/>
                <a:gd name="T1" fmla="*/ 331 h 331"/>
                <a:gd name="T2" fmla="*/ 0 w 152"/>
                <a:gd name="T3" fmla="*/ 4 h 331"/>
                <a:gd name="T4" fmla="*/ 152 w 152"/>
                <a:gd name="T5" fmla="*/ 0 h 331"/>
                <a:gd name="T6" fmla="*/ 147 w 152"/>
                <a:gd name="T7" fmla="*/ 329 h 331"/>
                <a:gd name="T8" fmla="*/ 9 w 152"/>
                <a:gd name="T9" fmla="*/ 331 h 331"/>
              </a:gdLst>
              <a:ahLst/>
              <a:cxnLst>
                <a:cxn ang="0">
                  <a:pos x="T0" y="T1"/>
                </a:cxn>
                <a:cxn ang="0">
                  <a:pos x="T2" y="T3"/>
                </a:cxn>
                <a:cxn ang="0">
                  <a:pos x="T4" y="T5"/>
                </a:cxn>
                <a:cxn ang="0">
                  <a:pos x="T6" y="T7"/>
                </a:cxn>
                <a:cxn ang="0">
                  <a:pos x="T8" y="T9"/>
                </a:cxn>
              </a:cxnLst>
              <a:rect l="0" t="0" r="r" b="b"/>
              <a:pathLst>
                <a:path w="152" h="331">
                  <a:moveTo>
                    <a:pt x="9" y="331"/>
                  </a:moveTo>
                  <a:lnTo>
                    <a:pt x="0" y="4"/>
                  </a:lnTo>
                  <a:lnTo>
                    <a:pt x="152" y="0"/>
                  </a:lnTo>
                  <a:lnTo>
                    <a:pt x="147" y="329"/>
                  </a:lnTo>
                  <a:lnTo>
                    <a:pt x="9" y="33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301" name="Freeform 80928">
              <a:extLst>
                <a:ext uri="{FF2B5EF4-FFF2-40B4-BE49-F238E27FC236}">
                  <a16:creationId xmlns:a16="http://schemas.microsoft.com/office/drawing/2014/main" id="{40AE98F7-27D9-63CB-EE30-32B3815D714F}"/>
                </a:ext>
              </a:extLst>
            </p:cNvPr>
            <p:cNvSpPr>
              <a:spLocks/>
            </p:cNvSpPr>
            <p:nvPr/>
          </p:nvSpPr>
          <p:spPr bwMode="auto">
            <a:xfrm>
              <a:off x="7043557" y="4418990"/>
              <a:ext cx="2553348" cy="6497862"/>
            </a:xfrm>
            <a:custGeom>
              <a:avLst/>
              <a:gdLst>
                <a:gd name="T0" fmla="*/ 7 w 123"/>
                <a:gd name="T1" fmla="*/ 315 h 315"/>
                <a:gd name="T2" fmla="*/ 0 w 123"/>
                <a:gd name="T3" fmla="*/ 4 h 315"/>
                <a:gd name="T4" fmla="*/ 123 w 123"/>
                <a:gd name="T5" fmla="*/ 0 h 315"/>
                <a:gd name="T6" fmla="*/ 122 w 123"/>
                <a:gd name="T7" fmla="*/ 312 h 315"/>
                <a:gd name="T8" fmla="*/ 7 w 123"/>
                <a:gd name="T9" fmla="*/ 315 h 315"/>
                <a:gd name="connsiteX0" fmla="*/ 676 w 10000"/>
                <a:gd name="connsiteY0" fmla="*/ 9937 h 9937"/>
                <a:gd name="connsiteX1" fmla="*/ 0 w 10000"/>
                <a:gd name="connsiteY1" fmla="*/ 127 h 9937"/>
                <a:gd name="connsiteX2" fmla="*/ 10000 w 10000"/>
                <a:gd name="connsiteY2" fmla="*/ 0 h 9937"/>
                <a:gd name="connsiteX3" fmla="*/ 9919 w 10000"/>
                <a:gd name="connsiteY3" fmla="*/ 9905 h 9937"/>
                <a:gd name="connsiteX4" fmla="*/ 676 w 10000"/>
                <a:gd name="connsiteY4" fmla="*/ 9937 h 99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9937">
                  <a:moveTo>
                    <a:pt x="676" y="9937"/>
                  </a:moveTo>
                  <a:cubicBezTo>
                    <a:pt x="451" y="6667"/>
                    <a:pt x="225" y="3397"/>
                    <a:pt x="0" y="127"/>
                  </a:cubicBezTo>
                  <a:lnTo>
                    <a:pt x="10000" y="0"/>
                  </a:lnTo>
                  <a:cubicBezTo>
                    <a:pt x="9973" y="3302"/>
                    <a:pt x="9946" y="6603"/>
                    <a:pt x="9919" y="9905"/>
                  </a:cubicBezTo>
                  <a:lnTo>
                    <a:pt x="676" y="9937"/>
                  </a:lnTo>
                  <a:close/>
                </a:path>
              </a:pathLst>
            </a:custGeom>
            <a:solidFill>
              <a:srgbClr val="6BAFC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302" name="Freeform 80929">
              <a:extLst>
                <a:ext uri="{FF2B5EF4-FFF2-40B4-BE49-F238E27FC236}">
                  <a16:creationId xmlns:a16="http://schemas.microsoft.com/office/drawing/2014/main" id="{A45CF7AE-7A74-4841-F024-B2E1520E03E1}"/>
                </a:ext>
              </a:extLst>
            </p:cNvPr>
            <p:cNvSpPr>
              <a:spLocks/>
            </p:cNvSpPr>
            <p:nvPr/>
          </p:nvSpPr>
          <p:spPr bwMode="auto">
            <a:xfrm>
              <a:off x="7043557" y="4418990"/>
              <a:ext cx="2553348" cy="6539059"/>
            </a:xfrm>
            <a:custGeom>
              <a:avLst/>
              <a:gdLst>
                <a:gd name="T0" fmla="*/ 7 w 123"/>
                <a:gd name="T1" fmla="*/ 315 h 315"/>
                <a:gd name="T2" fmla="*/ 0 w 123"/>
                <a:gd name="T3" fmla="*/ 4 h 315"/>
                <a:gd name="T4" fmla="*/ 123 w 123"/>
                <a:gd name="T5" fmla="*/ 0 h 315"/>
                <a:gd name="T6" fmla="*/ 122 w 123"/>
                <a:gd name="T7" fmla="*/ 312 h 315"/>
                <a:gd name="T8" fmla="*/ 7 w 123"/>
                <a:gd name="T9" fmla="*/ 315 h 315"/>
              </a:gdLst>
              <a:ahLst/>
              <a:cxnLst>
                <a:cxn ang="0">
                  <a:pos x="T0" y="T1"/>
                </a:cxn>
                <a:cxn ang="0">
                  <a:pos x="T2" y="T3"/>
                </a:cxn>
                <a:cxn ang="0">
                  <a:pos x="T4" y="T5"/>
                </a:cxn>
                <a:cxn ang="0">
                  <a:pos x="T6" y="T7"/>
                </a:cxn>
                <a:cxn ang="0">
                  <a:pos x="T8" y="T9"/>
                </a:cxn>
              </a:cxnLst>
              <a:rect l="0" t="0" r="r" b="b"/>
              <a:pathLst>
                <a:path w="123" h="315">
                  <a:moveTo>
                    <a:pt x="7" y="315"/>
                  </a:moveTo>
                  <a:lnTo>
                    <a:pt x="0" y="4"/>
                  </a:lnTo>
                  <a:lnTo>
                    <a:pt x="123" y="0"/>
                  </a:lnTo>
                  <a:lnTo>
                    <a:pt x="122" y="312"/>
                  </a:lnTo>
                  <a:lnTo>
                    <a:pt x="7" y="31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303" name="Freeform 80930">
              <a:extLst>
                <a:ext uri="{FF2B5EF4-FFF2-40B4-BE49-F238E27FC236}">
                  <a16:creationId xmlns:a16="http://schemas.microsoft.com/office/drawing/2014/main" id="{8E9E61E9-BAB5-F88F-CD9E-3584E9AF0495}"/>
                </a:ext>
              </a:extLst>
            </p:cNvPr>
            <p:cNvSpPr>
              <a:spLocks/>
            </p:cNvSpPr>
            <p:nvPr/>
          </p:nvSpPr>
          <p:spPr bwMode="auto">
            <a:xfrm>
              <a:off x="9846011" y="4045328"/>
              <a:ext cx="498214" cy="6850444"/>
            </a:xfrm>
            <a:custGeom>
              <a:avLst/>
              <a:gdLst>
                <a:gd name="T0" fmla="*/ 5 w 24"/>
                <a:gd name="T1" fmla="*/ 0 h 330"/>
                <a:gd name="T2" fmla="*/ 24 w 24"/>
                <a:gd name="T3" fmla="*/ 5 h 330"/>
                <a:gd name="T4" fmla="*/ 13 w 24"/>
                <a:gd name="T5" fmla="*/ 329 h 330"/>
                <a:gd name="T6" fmla="*/ 0 w 24"/>
                <a:gd name="T7" fmla="*/ 330 h 330"/>
                <a:gd name="T8" fmla="*/ 5 w 24"/>
                <a:gd name="T9" fmla="*/ 0 h 330"/>
              </a:gdLst>
              <a:ahLst/>
              <a:cxnLst>
                <a:cxn ang="0">
                  <a:pos x="T0" y="T1"/>
                </a:cxn>
                <a:cxn ang="0">
                  <a:pos x="T2" y="T3"/>
                </a:cxn>
                <a:cxn ang="0">
                  <a:pos x="T4" y="T5"/>
                </a:cxn>
                <a:cxn ang="0">
                  <a:pos x="T6" y="T7"/>
                </a:cxn>
                <a:cxn ang="0">
                  <a:pos x="T8" y="T9"/>
                </a:cxn>
              </a:cxnLst>
              <a:rect l="0" t="0" r="r" b="b"/>
              <a:pathLst>
                <a:path w="24" h="330">
                  <a:moveTo>
                    <a:pt x="5" y="0"/>
                  </a:moveTo>
                  <a:lnTo>
                    <a:pt x="24" y="5"/>
                  </a:lnTo>
                  <a:lnTo>
                    <a:pt x="13" y="329"/>
                  </a:lnTo>
                  <a:lnTo>
                    <a:pt x="0" y="330"/>
                  </a:lnTo>
                  <a:lnTo>
                    <a:pt x="5" y="0"/>
                  </a:lnTo>
                  <a:close/>
                </a:path>
              </a:pathLst>
            </a:custGeom>
            <a:solidFill>
              <a:srgbClr val="E0DAD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304" name="Freeform 80931">
              <a:extLst>
                <a:ext uri="{FF2B5EF4-FFF2-40B4-BE49-F238E27FC236}">
                  <a16:creationId xmlns:a16="http://schemas.microsoft.com/office/drawing/2014/main" id="{B5B75F51-FE6B-3D44-D2AD-497A6523ACCC}"/>
                </a:ext>
              </a:extLst>
            </p:cNvPr>
            <p:cNvSpPr>
              <a:spLocks/>
            </p:cNvSpPr>
            <p:nvPr/>
          </p:nvSpPr>
          <p:spPr bwMode="auto">
            <a:xfrm>
              <a:off x="7043557" y="4502024"/>
              <a:ext cx="207589" cy="6393748"/>
            </a:xfrm>
            <a:custGeom>
              <a:avLst/>
              <a:gdLst>
                <a:gd name="T0" fmla="*/ 0 w 10"/>
                <a:gd name="T1" fmla="*/ 0 h 308"/>
                <a:gd name="T2" fmla="*/ 2 w 10"/>
                <a:gd name="T3" fmla="*/ 0 h 308"/>
                <a:gd name="T4" fmla="*/ 10 w 10"/>
                <a:gd name="T5" fmla="*/ 308 h 308"/>
                <a:gd name="T6" fmla="*/ 7 w 10"/>
                <a:gd name="T7" fmla="*/ 307 h 308"/>
                <a:gd name="T8" fmla="*/ 0 w 10"/>
                <a:gd name="T9" fmla="*/ 0 h 308"/>
              </a:gdLst>
              <a:ahLst/>
              <a:cxnLst>
                <a:cxn ang="0">
                  <a:pos x="T0" y="T1"/>
                </a:cxn>
                <a:cxn ang="0">
                  <a:pos x="T2" y="T3"/>
                </a:cxn>
                <a:cxn ang="0">
                  <a:pos x="T4" y="T5"/>
                </a:cxn>
                <a:cxn ang="0">
                  <a:pos x="T6" y="T7"/>
                </a:cxn>
                <a:cxn ang="0">
                  <a:pos x="T8" y="T9"/>
                </a:cxn>
              </a:cxnLst>
              <a:rect l="0" t="0" r="r" b="b"/>
              <a:pathLst>
                <a:path w="10" h="308">
                  <a:moveTo>
                    <a:pt x="0" y="0"/>
                  </a:moveTo>
                  <a:lnTo>
                    <a:pt x="2" y="0"/>
                  </a:lnTo>
                  <a:lnTo>
                    <a:pt x="10" y="308"/>
                  </a:lnTo>
                  <a:lnTo>
                    <a:pt x="7" y="307"/>
                  </a:lnTo>
                  <a:lnTo>
                    <a:pt x="0" y="0"/>
                  </a:lnTo>
                  <a:close/>
                </a:path>
              </a:pathLst>
            </a:custGeom>
            <a:solidFill>
              <a:srgbClr val="DBCA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305" name="Freeform 80932">
              <a:extLst>
                <a:ext uri="{FF2B5EF4-FFF2-40B4-BE49-F238E27FC236}">
                  <a16:creationId xmlns:a16="http://schemas.microsoft.com/office/drawing/2014/main" id="{BEF83F84-822C-CF8B-4EB4-25217AD0AA08}"/>
                </a:ext>
              </a:extLst>
            </p:cNvPr>
            <p:cNvSpPr>
              <a:spLocks/>
            </p:cNvSpPr>
            <p:nvPr/>
          </p:nvSpPr>
          <p:spPr bwMode="auto">
            <a:xfrm>
              <a:off x="7043557" y="4502024"/>
              <a:ext cx="207589" cy="6393748"/>
            </a:xfrm>
            <a:custGeom>
              <a:avLst/>
              <a:gdLst>
                <a:gd name="T0" fmla="*/ 0 w 10"/>
                <a:gd name="T1" fmla="*/ 0 h 308"/>
                <a:gd name="T2" fmla="*/ 2 w 10"/>
                <a:gd name="T3" fmla="*/ 0 h 308"/>
                <a:gd name="T4" fmla="*/ 10 w 10"/>
                <a:gd name="T5" fmla="*/ 308 h 308"/>
                <a:gd name="T6" fmla="*/ 7 w 10"/>
                <a:gd name="T7" fmla="*/ 307 h 308"/>
                <a:gd name="T8" fmla="*/ 0 w 10"/>
                <a:gd name="T9" fmla="*/ 0 h 308"/>
              </a:gdLst>
              <a:ahLst/>
              <a:cxnLst>
                <a:cxn ang="0">
                  <a:pos x="T0" y="T1"/>
                </a:cxn>
                <a:cxn ang="0">
                  <a:pos x="T2" y="T3"/>
                </a:cxn>
                <a:cxn ang="0">
                  <a:pos x="T4" y="T5"/>
                </a:cxn>
                <a:cxn ang="0">
                  <a:pos x="T6" y="T7"/>
                </a:cxn>
                <a:cxn ang="0">
                  <a:pos x="T8" y="T9"/>
                </a:cxn>
              </a:cxnLst>
              <a:rect l="0" t="0" r="r" b="b"/>
              <a:pathLst>
                <a:path w="10" h="308">
                  <a:moveTo>
                    <a:pt x="0" y="0"/>
                  </a:moveTo>
                  <a:lnTo>
                    <a:pt x="2" y="0"/>
                  </a:lnTo>
                  <a:lnTo>
                    <a:pt x="10" y="308"/>
                  </a:lnTo>
                  <a:lnTo>
                    <a:pt x="7" y="307"/>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306" name="Freeform 80933">
              <a:extLst>
                <a:ext uri="{FF2B5EF4-FFF2-40B4-BE49-F238E27FC236}">
                  <a16:creationId xmlns:a16="http://schemas.microsoft.com/office/drawing/2014/main" id="{BF903E0E-BD9F-E3E5-3749-8FB88F85BEF8}"/>
                </a:ext>
              </a:extLst>
            </p:cNvPr>
            <p:cNvSpPr>
              <a:spLocks/>
            </p:cNvSpPr>
            <p:nvPr/>
          </p:nvSpPr>
          <p:spPr bwMode="auto">
            <a:xfrm>
              <a:off x="7043557" y="4418990"/>
              <a:ext cx="2553348" cy="145312"/>
            </a:xfrm>
            <a:custGeom>
              <a:avLst/>
              <a:gdLst>
                <a:gd name="T0" fmla="*/ 0 w 123"/>
                <a:gd name="T1" fmla="*/ 4 h 7"/>
                <a:gd name="T2" fmla="*/ 2 w 123"/>
                <a:gd name="T3" fmla="*/ 7 h 7"/>
                <a:gd name="T4" fmla="*/ 123 w 123"/>
                <a:gd name="T5" fmla="*/ 4 h 7"/>
                <a:gd name="T6" fmla="*/ 123 w 123"/>
                <a:gd name="T7" fmla="*/ 0 h 7"/>
                <a:gd name="T8" fmla="*/ 0 w 123"/>
                <a:gd name="T9" fmla="*/ 4 h 7"/>
              </a:gdLst>
              <a:ahLst/>
              <a:cxnLst>
                <a:cxn ang="0">
                  <a:pos x="T0" y="T1"/>
                </a:cxn>
                <a:cxn ang="0">
                  <a:pos x="T2" y="T3"/>
                </a:cxn>
                <a:cxn ang="0">
                  <a:pos x="T4" y="T5"/>
                </a:cxn>
                <a:cxn ang="0">
                  <a:pos x="T6" y="T7"/>
                </a:cxn>
                <a:cxn ang="0">
                  <a:pos x="T8" y="T9"/>
                </a:cxn>
              </a:cxnLst>
              <a:rect l="0" t="0" r="r" b="b"/>
              <a:pathLst>
                <a:path w="123" h="7">
                  <a:moveTo>
                    <a:pt x="0" y="4"/>
                  </a:moveTo>
                  <a:lnTo>
                    <a:pt x="2" y="7"/>
                  </a:lnTo>
                  <a:lnTo>
                    <a:pt x="123" y="4"/>
                  </a:lnTo>
                  <a:lnTo>
                    <a:pt x="123" y="0"/>
                  </a:lnTo>
                  <a:lnTo>
                    <a:pt x="0" y="4"/>
                  </a:lnTo>
                  <a:close/>
                </a:path>
              </a:pathLst>
            </a:custGeom>
            <a:solidFill>
              <a:srgbClr val="EADC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307" name="Freeform 80934">
              <a:extLst>
                <a:ext uri="{FF2B5EF4-FFF2-40B4-BE49-F238E27FC236}">
                  <a16:creationId xmlns:a16="http://schemas.microsoft.com/office/drawing/2014/main" id="{C446168B-1DD9-0C8C-3E35-D7F566AE96D0}"/>
                </a:ext>
              </a:extLst>
            </p:cNvPr>
            <p:cNvSpPr>
              <a:spLocks/>
            </p:cNvSpPr>
            <p:nvPr/>
          </p:nvSpPr>
          <p:spPr bwMode="auto">
            <a:xfrm>
              <a:off x="7043557" y="4418990"/>
              <a:ext cx="2553348" cy="145312"/>
            </a:xfrm>
            <a:custGeom>
              <a:avLst/>
              <a:gdLst>
                <a:gd name="T0" fmla="*/ 0 w 123"/>
                <a:gd name="T1" fmla="*/ 4 h 7"/>
                <a:gd name="T2" fmla="*/ 2 w 123"/>
                <a:gd name="T3" fmla="*/ 7 h 7"/>
                <a:gd name="T4" fmla="*/ 123 w 123"/>
                <a:gd name="T5" fmla="*/ 4 h 7"/>
                <a:gd name="T6" fmla="*/ 123 w 123"/>
                <a:gd name="T7" fmla="*/ 0 h 7"/>
                <a:gd name="T8" fmla="*/ 0 w 123"/>
                <a:gd name="T9" fmla="*/ 4 h 7"/>
              </a:gdLst>
              <a:ahLst/>
              <a:cxnLst>
                <a:cxn ang="0">
                  <a:pos x="T0" y="T1"/>
                </a:cxn>
                <a:cxn ang="0">
                  <a:pos x="T2" y="T3"/>
                </a:cxn>
                <a:cxn ang="0">
                  <a:pos x="T4" y="T5"/>
                </a:cxn>
                <a:cxn ang="0">
                  <a:pos x="T6" y="T7"/>
                </a:cxn>
                <a:cxn ang="0">
                  <a:pos x="T8" y="T9"/>
                </a:cxn>
              </a:cxnLst>
              <a:rect l="0" t="0" r="r" b="b"/>
              <a:pathLst>
                <a:path w="123" h="7">
                  <a:moveTo>
                    <a:pt x="0" y="4"/>
                  </a:moveTo>
                  <a:lnTo>
                    <a:pt x="2" y="7"/>
                  </a:lnTo>
                  <a:lnTo>
                    <a:pt x="123" y="4"/>
                  </a:lnTo>
                  <a:lnTo>
                    <a:pt x="123" y="0"/>
                  </a:lnTo>
                  <a:lnTo>
                    <a:pt x="0" y="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308" name="Rectangle 80935">
              <a:extLst>
                <a:ext uri="{FF2B5EF4-FFF2-40B4-BE49-F238E27FC236}">
                  <a16:creationId xmlns:a16="http://schemas.microsoft.com/office/drawing/2014/main" id="{9C6699C3-A11F-E23F-491E-052A6A083946}"/>
                </a:ext>
              </a:extLst>
            </p:cNvPr>
            <p:cNvSpPr>
              <a:spLocks noChangeArrowheads="1"/>
            </p:cNvSpPr>
            <p:nvPr/>
          </p:nvSpPr>
          <p:spPr bwMode="auto">
            <a:xfrm>
              <a:off x="7085076" y="4502023"/>
              <a:ext cx="2511830" cy="6415406"/>
            </a:xfrm>
            <a:custGeom>
              <a:avLst/>
              <a:gdLst>
                <a:gd name="connsiteX0" fmla="*/ 0 w 2125477"/>
                <a:gd name="connsiteY0" fmla="*/ 0 h 5410304"/>
                <a:gd name="connsiteX1" fmla="*/ 2125477 w 2125477"/>
                <a:gd name="connsiteY1" fmla="*/ 0 h 5410304"/>
                <a:gd name="connsiteX2" fmla="*/ 2125477 w 2125477"/>
                <a:gd name="connsiteY2" fmla="*/ 5410304 h 5410304"/>
                <a:gd name="connsiteX3" fmla="*/ 0 w 2125477"/>
                <a:gd name="connsiteY3" fmla="*/ 5410304 h 5410304"/>
                <a:gd name="connsiteX4" fmla="*/ 0 w 2125477"/>
                <a:gd name="connsiteY4" fmla="*/ 0 h 5410304"/>
                <a:gd name="connsiteX0" fmla="*/ 0 w 2125477"/>
                <a:gd name="connsiteY0" fmla="*/ 0 h 5486504"/>
                <a:gd name="connsiteX1" fmla="*/ 2125477 w 2125477"/>
                <a:gd name="connsiteY1" fmla="*/ 0 h 5486504"/>
                <a:gd name="connsiteX2" fmla="*/ 2125477 w 2125477"/>
                <a:gd name="connsiteY2" fmla="*/ 5410304 h 5486504"/>
                <a:gd name="connsiteX3" fmla="*/ 152400 w 2125477"/>
                <a:gd name="connsiteY3" fmla="*/ 5486504 h 5486504"/>
                <a:gd name="connsiteX4" fmla="*/ 0 w 2125477"/>
                <a:gd name="connsiteY4" fmla="*/ 0 h 5486504"/>
                <a:gd name="connsiteX0" fmla="*/ 0 w 2125477"/>
                <a:gd name="connsiteY0" fmla="*/ 0 h 5428631"/>
                <a:gd name="connsiteX1" fmla="*/ 2125477 w 2125477"/>
                <a:gd name="connsiteY1" fmla="*/ 0 h 5428631"/>
                <a:gd name="connsiteX2" fmla="*/ 2125477 w 2125477"/>
                <a:gd name="connsiteY2" fmla="*/ 5410304 h 5428631"/>
                <a:gd name="connsiteX3" fmla="*/ 152400 w 2125477"/>
                <a:gd name="connsiteY3" fmla="*/ 5428631 h 5428631"/>
                <a:gd name="connsiteX4" fmla="*/ 0 w 2125477"/>
                <a:gd name="connsiteY4" fmla="*/ 0 h 54286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25477" h="5428631">
                  <a:moveTo>
                    <a:pt x="0" y="0"/>
                  </a:moveTo>
                  <a:lnTo>
                    <a:pt x="2125477" y="0"/>
                  </a:lnTo>
                  <a:lnTo>
                    <a:pt x="2125477" y="5410304"/>
                  </a:lnTo>
                  <a:lnTo>
                    <a:pt x="152400" y="5428631"/>
                  </a:lnTo>
                  <a:lnTo>
                    <a:pt x="0" y="0"/>
                  </a:lnTo>
                  <a:close/>
                </a:path>
              </a:pathLst>
            </a:custGeom>
            <a:solidFill>
              <a:srgbClr val="659BA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309" name="Freeform 80936">
              <a:extLst>
                <a:ext uri="{FF2B5EF4-FFF2-40B4-BE49-F238E27FC236}">
                  <a16:creationId xmlns:a16="http://schemas.microsoft.com/office/drawing/2014/main" id="{AC5B1901-6F1E-4BC9-96E5-D72CE41FB1D6}"/>
                </a:ext>
              </a:extLst>
            </p:cNvPr>
            <p:cNvSpPr>
              <a:spLocks noEditPoints="1"/>
            </p:cNvSpPr>
            <p:nvPr/>
          </p:nvSpPr>
          <p:spPr bwMode="auto">
            <a:xfrm>
              <a:off x="7043557" y="4502024"/>
              <a:ext cx="207589" cy="6393748"/>
            </a:xfrm>
            <a:custGeom>
              <a:avLst/>
              <a:gdLst>
                <a:gd name="T0" fmla="*/ 4 w 8"/>
                <a:gd name="T1" fmla="*/ 148 h 236"/>
                <a:gd name="T2" fmla="*/ 6 w 8"/>
                <a:gd name="T3" fmla="*/ 235 h 236"/>
                <a:gd name="T4" fmla="*/ 8 w 8"/>
                <a:gd name="T5" fmla="*/ 236 h 236"/>
                <a:gd name="T6" fmla="*/ 6 w 8"/>
                <a:gd name="T7" fmla="*/ 149 h 236"/>
                <a:gd name="T8" fmla="*/ 4 w 8"/>
                <a:gd name="T9" fmla="*/ 148 h 236"/>
                <a:gd name="T10" fmla="*/ 0 w 8"/>
                <a:gd name="T11" fmla="*/ 0 h 236"/>
                <a:gd name="T12" fmla="*/ 1 w 8"/>
                <a:gd name="T13" fmla="*/ 19 h 236"/>
                <a:gd name="T14" fmla="*/ 2 w 8"/>
                <a:gd name="T15" fmla="*/ 18 h 236"/>
                <a:gd name="T16" fmla="*/ 2 w 8"/>
                <a:gd name="T17" fmla="*/ 18 h 236"/>
                <a:gd name="T18" fmla="*/ 2 w 8"/>
                <a:gd name="T19" fmla="*/ 2 h 236"/>
                <a:gd name="T20" fmla="*/ 0 w 8"/>
                <a:gd name="T21" fmla="*/ 0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236">
                  <a:moveTo>
                    <a:pt x="4" y="148"/>
                  </a:moveTo>
                  <a:cubicBezTo>
                    <a:pt x="6" y="235"/>
                    <a:pt x="6" y="235"/>
                    <a:pt x="6" y="235"/>
                  </a:cubicBezTo>
                  <a:cubicBezTo>
                    <a:pt x="8" y="236"/>
                    <a:pt x="8" y="236"/>
                    <a:pt x="8" y="236"/>
                  </a:cubicBezTo>
                  <a:cubicBezTo>
                    <a:pt x="6" y="149"/>
                    <a:pt x="6" y="149"/>
                    <a:pt x="6" y="149"/>
                  </a:cubicBezTo>
                  <a:cubicBezTo>
                    <a:pt x="5" y="149"/>
                    <a:pt x="5" y="148"/>
                    <a:pt x="4" y="148"/>
                  </a:cubicBezTo>
                  <a:moveTo>
                    <a:pt x="0" y="0"/>
                  </a:moveTo>
                  <a:cubicBezTo>
                    <a:pt x="1" y="19"/>
                    <a:pt x="1" y="19"/>
                    <a:pt x="1" y="19"/>
                  </a:cubicBezTo>
                  <a:cubicBezTo>
                    <a:pt x="1" y="19"/>
                    <a:pt x="2" y="18"/>
                    <a:pt x="2" y="18"/>
                  </a:cubicBezTo>
                  <a:cubicBezTo>
                    <a:pt x="2" y="18"/>
                    <a:pt x="2" y="18"/>
                    <a:pt x="2" y="18"/>
                  </a:cubicBezTo>
                  <a:cubicBezTo>
                    <a:pt x="2" y="2"/>
                    <a:pt x="2" y="2"/>
                    <a:pt x="2" y="2"/>
                  </a:cubicBezTo>
                  <a:cubicBezTo>
                    <a:pt x="0" y="0"/>
                    <a:pt x="0" y="0"/>
                    <a:pt x="0" y="0"/>
                  </a:cubicBezTo>
                </a:path>
              </a:pathLst>
            </a:custGeom>
            <a:solidFill>
              <a:srgbClr val="BFB0B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310" name="Freeform 80937">
              <a:extLst>
                <a:ext uri="{FF2B5EF4-FFF2-40B4-BE49-F238E27FC236}">
                  <a16:creationId xmlns:a16="http://schemas.microsoft.com/office/drawing/2014/main" id="{4FD1F2D8-B9A1-2174-1030-49F045EA083C}"/>
                </a:ext>
              </a:extLst>
            </p:cNvPr>
            <p:cNvSpPr>
              <a:spLocks/>
            </p:cNvSpPr>
            <p:nvPr/>
          </p:nvSpPr>
          <p:spPr bwMode="auto">
            <a:xfrm>
              <a:off x="7043557" y="4418990"/>
              <a:ext cx="2553348" cy="145312"/>
            </a:xfrm>
            <a:custGeom>
              <a:avLst/>
              <a:gdLst>
                <a:gd name="T0" fmla="*/ 123 w 123"/>
                <a:gd name="T1" fmla="*/ 0 h 7"/>
                <a:gd name="T2" fmla="*/ 0 w 123"/>
                <a:gd name="T3" fmla="*/ 4 h 7"/>
                <a:gd name="T4" fmla="*/ 2 w 123"/>
                <a:gd name="T5" fmla="*/ 7 h 7"/>
                <a:gd name="T6" fmla="*/ 2 w 123"/>
                <a:gd name="T7" fmla="*/ 7 h 7"/>
                <a:gd name="T8" fmla="*/ 123 w 123"/>
                <a:gd name="T9" fmla="*/ 4 h 7"/>
                <a:gd name="T10" fmla="*/ 123 w 123"/>
                <a:gd name="T11" fmla="*/ 0 h 7"/>
              </a:gdLst>
              <a:ahLst/>
              <a:cxnLst>
                <a:cxn ang="0">
                  <a:pos x="T0" y="T1"/>
                </a:cxn>
                <a:cxn ang="0">
                  <a:pos x="T2" y="T3"/>
                </a:cxn>
                <a:cxn ang="0">
                  <a:pos x="T4" y="T5"/>
                </a:cxn>
                <a:cxn ang="0">
                  <a:pos x="T6" y="T7"/>
                </a:cxn>
                <a:cxn ang="0">
                  <a:pos x="T8" y="T9"/>
                </a:cxn>
                <a:cxn ang="0">
                  <a:pos x="T10" y="T11"/>
                </a:cxn>
              </a:cxnLst>
              <a:rect l="0" t="0" r="r" b="b"/>
              <a:pathLst>
                <a:path w="123" h="7">
                  <a:moveTo>
                    <a:pt x="123" y="0"/>
                  </a:moveTo>
                  <a:lnTo>
                    <a:pt x="0" y="4"/>
                  </a:lnTo>
                  <a:lnTo>
                    <a:pt x="2" y="7"/>
                  </a:lnTo>
                  <a:lnTo>
                    <a:pt x="2" y="7"/>
                  </a:lnTo>
                  <a:lnTo>
                    <a:pt x="123" y="4"/>
                  </a:lnTo>
                  <a:lnTo>
                    <a:pt x="123" y="0"/>
                  </a:lnTo>
                  <a:close/>
                </a:path>
              </a:pathLst>
            </a:custGeom>
            <a:solidFill>
              <a:srgbClr val="CABE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311" name="Freeform 80938">
              <a:extLst>
                <a:ext uri="{FF2B5EF4-FFF2-40B4-BE49-F238E27FC236}">
                  <a16:creationId xmlns:a16="http://schemas.microsoft.com/office/drawing/2014/main" id="{E2556CF3-884F-A6B1-2B90-41250A70000F}"/>
                </a:ext>
              </a:extLst>
            </p:cNvPr>
            <p:cNvSpPr>
              <a:spLocks/>
            </p:cNvSpPr>
            <p:nvPr/>
          </p:nvSpPr>
          <p:spPr bwMode="auto">
            <a:xfrm>
              <a:off x="7043557" y="4418990"/>
              <a:ext cx="2553348" cy="145312"/>
            </a:xfrm>
            <a:custGeom>
              <a:avLst/>
              <a:gdLst>
                <a:gd name="T0" fmla="*/ 123 w 123"/>
                <a:gd name="T1" fmla="*/ 0 h 7"/>
                <a:gd name="T2" fmla="*/ 0 w 123"/>
                <a:gd name="T3" fmla="*/ 4 h 7"/>
                <a:gd name="T4" fmla="*/ 2 w 123"/>
                <a:gd name="T5" fmla="*/ 7 h 7"/>
                <a:gd name="T6" fmla="*/ 2 w 123"/>
                <a:gd name="T7" fmla="*/ 7 h 7"/>
                <a:gd name="T8" fmla="*/ 123 w 123"/>
                <a:gd name="T9" fmla="*/ 4 h 7"/>
                <a:gd name="T10" fmla="*/ 123 w 123"/>
                <a:gd name="T11" fmla="*/ 0 h 7"/>
              </a:gdLst>
              <a:ahLst/>
              <a:cxnLst>
                <a:cxn ang="0">
                  <a:pos x="T0" y="T1"/>
                </a:cxn>
                <a:cxn ang="0">
                  <a:pos x="T2" y="T3"/>
                </a:cxn>
                <a:cxn ang="0">
                  <a:pos x="T4" y="T5"/>
                </a:cxn>
                <a:cxn ang="0">
                  <a:pos x="T6" y="T7"/>
                </a:cxn>
                <a:cxn ang="0">
                  <a:pos x="T8" y="T9"/>
                </a:cxn>
                <a:cxn ang="0">
                  <a:pos x="T10" y="T11"/>
                </a:cxn>
              </a:cxnLst>
              <a:rect l="0" t="0" r="r" b="b"/>
              <a:pathLst>
                <a:path w="123" h="7">
                  <a:moveTo>
                    <a:pt x="123" y="0"/>
                  </a:moveTo>
                  <a:lnTo>
                    <a:pt x="0" y="4"/>
                  </a:lnTo>
                  <a:lnTo>
                    <a:pt x="2" y="7"/>
                  </a:lnTo>
                  <a:lnTo>
                    <a:pt x="2" y="7"/>
                  </a:lnTo>
                  <a:lnTo>
                    <a:pt x="123" y="4"/>
                  </a:lnTo>
                  <a:lnTo>
                    <a:pt x="12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312" name="Freeform 80939">
              <a:extLst>
                <a:ext uri="{FF2B5EF4-FFF2-40B4-BE49-F238E27FC236}">
                  <a16:creationId xmlns:a16="http://schemas.microsoft.com/office/drawing/2014/main" id="{30E2CAA5-30F0-B67D-67FE-CBF9A2D81C35}"/>
                </a:ext>
              </a:extLst>
            </p:cNvPr>
            <p:cNvSpPr>
              <a:spLocks/>
            </p:cNvSpPr>
            <p:nvPr/>
          </p:nvSpPr>
          <p:spPr bwMode="auto">
            <a:xfrm>
              <a:off x="5590433" y="4647337"/>
              <a:ext cx="4131024" cy="5459597"/>
            </a:xfrm>
            <a:custGeom>
              <a:avLst/>
              <a:gdLst>
                <a:gd name="T0" fmla="*/ 122 w 152"/>
                <a:gd name="T1" fmla="*/ 195 h 202"/>
                <a:gd name="T2" fmla="*/ 75 w 152"/>
                <a:gd name="T3" fmla="*/ 173 h 202"/>
                <a:gd name="T4" fmla="*/ 75 w 152"/>
                <a:gd name="T5" fmla="*/ 168 h 202"/>
                <a:gd name="T6" fmla="*/ 71 w 152"/>
                <a:gd name="T7" fmla="*/ 155 h 202"/>
                <a:gd name="T8" fmla="*/ 45 w 152"/>
                <a:gd name="T9" fmla="*/ 136 h 202"/>
                <a:gd name="T10" fmla="*/ 14 w 152"/>
                <a:gd name="T11" fmla="*/ 106 h 202"/>
                <a:gd name="T12" fmla="*/ 55 w 152"/>
                <a:gd name="T13" fmla="*/ 13 h 202"/>
                <a:gd name="T14" fmla="*/ 147 w 152"/>
                <a:gd name="T15" fmla="*/ 57 h 202"/>
                <a:gd name="T16" fmla="*/ 142 w 152"/>
                <a:gd name="T17" fmla="*/ 100 h 202"/>
                <a:gd name="T18" fmla="*/ 135 w 152"/>
                <a:gd name="T19" fmla="*/ 132 h 202"/>
                <a:gd name="T20" fmla="*/ 141 w 152"/>
                <a:gd name="T21" fmla="*/ 144 h 202"/>
                <a:gd name="T22" fmla="*/ 144 w 152"/>
                <a:gd name="T23" fmla="*/ 148 h 202"/>
                <a:gd name="T24" fmla="*/ 122 w 152"/>
                <a:gd name="T25" fmla="*/ 195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2" h="202">
                  <a:moveTo>
                    <a:pt x="122" y="195"/>
                  </a:moveTo>
                  <a:cubicBezTo>
                    <a:pt x="103" y="202"/>
                    <a:pt x="82" y="192"/>
                    <a:pt x="75" y="173"/>
                  </a:cubicBezTo>
                  <a:cubicBezTo>
                    <a:pt x="75" y="172"/>
                    <a:pt x="75" y="170"/>
                    <a:pt x="75" y="168"/>
                  </a:cubicBezTo>
                  <a:cubicBezTo>
                    <a:pt x="75" y="164"/>
                    <a:pt x="75" y="159"/>
                    <a:pt x="71" y="155"/>
                  </a:cubicBezTo>
                  <a:cubicBezTo>
                    <a:pt x="64" y="147"/>
                    <a:pt x="55" y="141"/>
                    <a:pt x="45" y="136"/>
                  </a:cubicBezTo>
                  <a:cubicBezTo>
                    <a:pt x="32" y="128"/>
                    <a:pt x="19" y="120"/>
                    <a:pt x="14" y="106"/>
                  </a:cubicBezTo>
                  <a:cubicBezTo>
                    <a:pt x="0" y="68"/>
                    <a:pt x="19" y="27"/>
                    <a:pt x="55" y="13"/>
                  </a:cubicBezTo>
                  <a:cubicBezTo>
                    <a:pt x="92" y="0"/>
                    <a:pt x="133" y="20"/>
                    <a:pt x="147" y="57"/>
                  </a:cubicBezTo>
                  <a:cubicBezTo>
                    <a:pt x="152" y="71"/>
                    <a:pt x="147" y="85"/>
                    <a:pt x="142" y="100"/>
                  </a:cubicBezTo>
                  <a:cubicBezTo>
                    <a:pt x="139" y="110"/>
                    <a:pt x="135" y="121"/>
                    <a:pt x="135" y="132"/>
                  </a:cubicBezTo>
                  <a:cubicBezTo>
                    <a:pt x="135" y="137"/>
                    <a:pt x="138" y="141"/>
                    <a:pt x="141" y="144"/>
                  </a:cubicBezTo>
                  <a:cubicBezTo>
                    <a:pt x="142" y="145"/>
                    <a:pt x="143" y="147"/>
                    <a:pt x="144" y="148"/>
                  </a:cubicBezTo>
                  <a:cubicBezTo>
                    <a:pt x="151" y="167"/>
                    <a:pt x="141" y="188"/>
                    <a:pt x="122" y="195"/>
                  </a:cubicBezTo>
                </a:path>
              </a:pathLst>
            </a:custGeom>
            <a:solidFill>
              <a:srgbClr val="FEBD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313" name="Freeform 80940">
              <a:extLst>
                <a:ext uri="{FF2B5EF4-FFF2-40B4-BE49-F238E27FC236}">
                  <a16:creationId xmlns:a16="http://schemas.microsoft.com/office/drawing/2014/main" id="{51DA03B6-2201-EF21-541D-FAFEAF8245DA}"/>
                </a:ext>
              </a:extLst>
            </p:cNvPr>
            <p:cNvSpPr>
              <a:spLocks/>
            </p:cNvSpPr>
            <p:nvPr/>
          </p:nvSpPr>
          <p:spPr bwMode="auto">
            <a:xfrm>
              <a:off x="5590433" y="4647337"/>
              <a:ext cx="4131024" cy="5459597"/>
            </a:xfrm>
            <a:custGeom>
              <a:avLst/>
              <a:gdLst>
                <a:gd name="T0" fmla="*/ 122 w 152"/>
                <a:gd name="T1" fmla="*/ 195 h 202"/>
                <a:gd name="T2" fmla="*/ 75 w 152"/>
                <a:gd name="T3" fmla="*/ 173 h 202"/>
                <a:gd name="T4" fmla="*/ 75 w 152"/>
                <a:gd name="T5" fmla="*/ 168 h 202"/>
                <a:gd name="T6" fmla="*/ 71 w 152"/>
                <a:gd name="T7" fmla="*/ 155 h 202"/>
                <a:gd name="T8" fmla="*/ 45 w 152"/>
                <a:gd name="T9" fmla="*/ 136 h 202"/>
                <a:gd name="T10" fmla="*/ 14 w 152"/>
                <a:gd name="T11" fmla="*/ 106 h 202"/>
                <a:gd name="T12" fmla="*/ 55 w 152"/>
                <a:gd name="T13" fmla="*/ 13 h 202"/>
                <a:gd name="T14" fmla="*/ 147 w 152"/>
                <a:gd name="T15" fmla="*/ 57 h 202"/>
                <a:gd name="T16" fmla="*/ 142 w 152"/>
                <a:gd name="T17" fmla="*/ 100 h 202"/>
                <a:gd name="T18" fmla="*/ 135 w 152"/>
                <a:gd name="T19" fmla="*/ 132 h 202"/>
                <a:gd name="T20" fmla="*/ 141 w 152"/>
                <a:gd name="T21" fmla="*/ 144 h 202"/>
                <a:gd name="T22" fmla="*/ 144 w 152"/>
                <a:gd name="T23" fmla="*/ 148 h 202"/>
                <a:gd name="T24" fmla="*/ 122 w 152"/>
                <a:gd name="T25" fmla="*/ 195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2" h="202">
                  <a:moveTo>
                    <a:pt x="122" y="195"/>
                  </a:moveTo>
                  <a:cubicBezTo>
                    <a:pt x="103" y="202"/>
                    <a:pt x="82" y="192"/>
                    <a:pt x="75" y="173"/>
                  </a:cubicBezTo>
                  <a:cubicBezTo>
                    <a:pt x="75" y="172"/>
                    <a:pt x="75" y="170"/>
                    <a:pt x="75" y="168"/>
                  </a:cubicBezTo>
                  <a:cubicBezTo>
                    <a:pt x="75" y="164"/>
                    <a:pt x="75" y="159"/>
                    <a:pt x="71" y="155"/>
                  </a:cubicBezTo>
                  <a:cubicBezTo>
                    <a:pt x="64" y="147"/>
                    <a:pt x="55" y="141"/>
                    <a:pt x="45" y="136"/>
                  </a:cubicBezTo>
                  <a:cubicBezTo>
                    <a:pt x="32" y="128"/>
                    <a:pt x="19" y="120"/>
                    <a:pt x="14" y="106"/>
                  </a:cubicBezTo>
                  <a:cubicBezTo>
                    <a:pt x="0" y="68"/>
                    <a:pt x="19" y="27"/>
                    <a:pt x="55" y="13"/>
                  </a:cubicBezTo>
                  <a:cubicBezTo>
                    <a:pt x="92" y="0"/>
                    <a:pt x="133" y="20"/>
                    <a:pt x="147" y="57"/>
                  </a:cubicBezTo>
                  <a:cubicBezTo>
                    <a:pt x="152" y="71"/>
                    <a:pt x="147" y="85"/>
                    <a:pt x="142" y="100"/>
                  </a:cubicBezTo>
                  <a:cubicBezTo>
                    <a:pt x="139" y="110"/>
                    <a:pt x="135" y="121"/>
                    <a:pt x="135" y="132"/>
                  </a:cubicBezTo>
                  <a:cubicBezTo>
                    <a:pt x="135" y="137"/>
                    <a:pt x="138" y="141"/>
                    <a:pt x="141" y="144"/>
                  </a:cubicBezTo>
                  <a:cubicBezTo>
                    <a:pt x="142" y="145"/>
                    <a:pt x="143" y="147"/>
                    <a:pt x="144" y="148"/>
                  </a:cubicBezTo>
                  <a:cubicBezTo>
                    <a:pt x="151" y="167"/>
                    <a:pt x="141" y="188"/>
                    <a:pt x="122" y="195"/>
                  </a:cubicBezTo>
                </a:path>
              </a:pathLst>
            </a:custGeom>
            <a:solidFill>
              <a:srgbClr val="F5CC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314" name="Freeform 80941">
              <a:extLst>
                <a:ext uri="{FF2B5EF4-FFF2-40B4-BE49-F238E27FC236}">
                  <a16:creationId xmlns:a16="http://schemas.microsoft.com/office/drawing/2014/main" id="{61DAC753-D01B-E64D-AB23-0DF2BD103316}"/>
                </a:ext>
              </a:extLst>
            </p:cNvPr>
            <p:cNvSpPr>
              <a:spLocks/>
            </p:cNvSpPr>
            <p:nvPr/>
          </p:nvSpPr>
          <p:spPr bwMode="auto">
            <a:xfrm>
              <a:off x="5943334" y="4647337"/>
              <a:ext cx="3778125" cy="4047989"/>
            </a:xfrm>
            <a:custGeom>
              <a:avLst/>
              <a:gdLst>
                <a:gd name="T0" fmla="*/ 42 w 139"/>
                <a:gd name="T1" fmla="*/ 13 h 150"/>
                <a:gd name="T2" fmla="*/ 0 w 139"/>
                <a:gd name="T3" fmla="*/ 57 h 150"/>
                <a:gd name="T4" fmla="*/ 25 w 139"/>
                <a:gd name="T5" fmla="*/ 33 h 150"/>
                <a:gd name="T6" fmla="*/ 123 w 139"/>
                <a:gd name="T7" fmla="*/ 62 h 150"/>
                <a:gd name="T8" fmla="*/ 125 w 139"/>
                <a:gd name="T9" fmla="*/ 105 h 150"/>
                <a:gd name="T10" fmla="*/ 122 w 139"/>
                <a:gd name="T11" fmla="*/ 138 h 150"/>
                <a:gd name="T12" fmla="*/ 130 w 139"/>
                <a:gd name="T13" fmla="*/ 149 h 150"/>
                <a:gd name="T14" fmla="*/ 131 w 139"/>
                <a:gd name="T15" fmla="*/ 150 h 150"/>
                <a:gd name="T16" fmla="*/ 131 w 139"/>
                <a:gd name="T17" fmla="*/ 148 h 150"/>
                <a:gd name="T18" fmla="*/ 128 w 139"/>
                <a:gd name="T19" fmla="*/ 144 h 150"/>
                <a:gd name="T20" fmla="*/ 122 w 139"/>
                <a:gd name="T21" fmla="*/ 132 h 150"/>
                <a:gd name="T22" fmla="*/ 129 w 139"/>
                <a:gd name="T23" fmla="*/ 100 h 150"/>
                <a:gd name="T24" fmla="*/ 134 w 139"/>
                <a:gd name="T25" fmla="*/ 57 h 150"/>
                <a:gd name="T26" fmla="*/ 42 w 139"/>
                <a:gd name="T27" fmla="*/ 13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9" h="150">
                  <a:moveTo>
                    <a:pt x="42" y="13"/>
                  </a:moveTo>
                  <a:cubicBezTo>
                    <a:pt x="22" y="21"/>
                    <a:pt x="7" y="37"/>
                    <a:pt x="0" y="57"/>
                  </a:cubicBezTo>
                  <a:cubicBezTo>
                    <a:pt x="6" y="47"/>
                    <a:pt x="15" y="39"/>
                    <a:pt x="25" y="33"/>
                  </a:cubicBezTo>
                  <a:cubicBezTo>
                    <a:pt x="59" y="14"/>
                    <a:pt x="103" y="27"/>
                    <a:pt x="123" y="62"/>
                  </a:cubicBezTo>
                  <a:cubicBezTo>
                    <a:pt x="130" y="75"/>
                    <a:pt x="127" y="90"/>
                    <a:pt x="125" y="105"/>
                  </a:cubicBezTo>
                  <a:cubicBezTo>
                    <a:pt x="123" y="116"/>
                    <a:pt x="121" y="127"/>
                    <a:pt x="122" y="138"/>
                  </a:cubicBezTo>
                  <a:cubicBezTo>
                    <a:pt x="123" y="143"/>
                    <a:pt x="127" y="146"/>
                    <a:pt x="130" y="149"/>
                  </a:cubicBezTo>
                  <a:cubicBezTo>
                    <a:pt x="130" y="149"/>
                    <a:pt x="131" y="150"/>
                    <a:pt x="131" y="150"/>
                  </a:cubicBezTo>
                  <a:cubicBezTo>
                    <a:pt x="131" y="149"/>
                    <a:pt x="131" y="149"/>
                    <a:pt x="131" y="148"/>
                  </a:cubicBezTo>
                  <a:cubicBezTo>
                    <a:pt x="130" y="147"/>
                    <a:pt x="129" y="145"/>
                    <a:pt x="128" y="144"/>
                  </a:cubicBezTo>
                  <a:cubicBezTo>
                    <a:pt x="125" y="141"/>
                    <a:pt x="122" y="137"/>
                    <a:pt x="122" y="132"/>
                  </a:cubicBezTo>
                  <a:cubicBezTo>
                    <a:pt x="122" y="121"/>
                    <a:pt x="126" y="110"/>
                    <a:pt x="129" y="100"/>
                  </a:cubicBezTo>
                  <a:cubicBezTo>
                    <a:pt x="134" y="85"/>
                    <a:pt x="139" y="71"/>
                    <a:pt x="134" y="57"/>
                  </a:cubicBezTo>
                  <a:cubicBezTo>
                    <a:pt x="120" y="20"/>
                    <a:pt x="79" y="0"/>
                    <a:pt x="42" y="13"/>
                  </a:cubicBezTo>
                  <a:close/>
                </a:path>
              </a:pathLst>
            </a:custGeom>
            <a:solidFill>
              <a:srgbClr val="F9D7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315" name="Freeform 80942">
              <a:extLst>
                <a:ext uri="{FF2B5EF4-FFF2-40B4-BE49-F238E27FC236}">
                  <a16:creationId xmlns:a16="http://schemas.microsoft.com/office/drawing/2014/main" id="{28471DB4-50C2-A9D0-CD6E-4ABC7EE8BEAA}"/>
                </a:ext>
              </a:extLst>
            </p:cNvPr>
            <p:cNvSpPr>
              <a:spLocks/>
            </p:cNvSpPr>
            <p:nvPr/>
          </p:nvSpPr>
          <p:spPr bwMode="auto">
            <a:xfrm>
              <a:off x="5943334" y="4647337"/>
              <a:ext cx="3736606" cy="2408035"/>
            </a:xfrm>
            <a:custGeom>
              <a:avLst/>
              <a:gdLst>
                <a:gd name="T0" fmla="*/ 41 w 138"/>
                <a:gd name="T1" fmla="*/ 18 h 89"/>
                <a:gd name="T2" fmla="*/ 133 w 138"/>
                <a:gd name="T3" fmla="*/ 62 h 89"/>
                <a:gd name="T4" fmla="*/ 133 w 138"/>
                <a:gd name="T5" fmla="*/ 89 h 89"/>
                <a:gd name="T6" fmla="*/ 134 w 138"/>
                <a:gd name="T7" fmla="*/ 57 h 89"/>
                <a:gd name="T8" fmla="*/ 42 w 138"/>
                <a:gd name="T9" fmla="*/ 13 h 89"/>
                <a:gd name="T10" fmla="*/ 0 w 138"/>
                <a:gd name="T11" fmla="*/ 57 h 89"/>
                <a:gd name="T12" fmla="*/ 2 w 138"/>
                <a:gd name="T13" fmla="*/ 54 h 89"/>
                <a:gd name="T14" fmla="*/ 41 w 138"/>
                <a:gd name="T15" fmla="*/ 18 h 8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8" h="89">
                  <a:moveTo>
                    <a:pt x="41" y="18"/>
                  </a:moveTo>
                  <a:cubicBezTo>
                    <a:pt x="78" y="5"/>
                    <a:pt x="119" y="25"/>
                    <a:pt x="133" y="62"/>
                  </a:cubicBezTo>
                  <a:cubicBezTo>
                    <a:pt x="136" y="71"/>
                    <a:pt x="135" y="80"/>
                    <a:pt x="133" y="89"/>
                  </a:cubicBezTo>
                  <a:cubicBezTo>
                    <a:pt x="136" y="78"/>
                    <a:pt x="138" y="68"/>
                    <a:pt x="134" y="57"/>
                  </a:cubicBezTo>
                  <a:cubicBezTo>
                    <a:pt x="120" y="20"/>
                    <a:pt x="79" y="0"/>
                    <a:pt x="42" y="13"/>
                  </a:cubicBezTo>
                  <a:cubicBezTo>
                    <a:pt x="22" y="21"/>
                    <a:pt x="7" y="37"/>
                    <a:pt x="0" y="57"/>
                  </a:cubicBezTo>
                  <a:cubicBezTo>
                    <a:pt x="1" y="56"/>
                    <a:pt x="1" y="55"/>
                    <a:pt x="2" y="54"/>
                  </a:cubicBezTo>
                  <a:cubicBezTo>
                    <a:pt x="10" y="38"/>
                    <a:pt x="23" y="25"/>
                    <a:pt x="41" y="18"/>
                  </a:cubicBezTo>
                  <a:close/>
                </a:path>
              </a:pathLst>
            </a:custGeom>
            <a:solidFill>
              <a:srgbClr val="F9E27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316" name="Freeform 80943">
              <a:extLst>
                <a:ext uri="{FF2B5EF4-FFF2-40B4-BE49-F238E27FC236}">
                  <a16:creationId xmlns:a16="http://schemas.microsoft.com/office/drawing/2014/main" id="{6B9CC824-CFF8-71BB-054C-1910571F6F4C}"/>
                </a:ext>
              </a:extLst>
            </p:cNvPr>
            <p:cNvSpPr>
              <a:spLocks noEditPoints="1"/>
            </p:cNvSpPr>
            <p:nvPr/>
          </p:nvSpPr>
          <p:spPr bwMode="auto">
            <a:xfrm>
              <a:off x="6960522" y="6287292"/>
              <a:ext cx="1972097" cy="3279911"/>
            </a:xfrm>
            <a:custGeom>
              <a:avLst/>
              <a:gdLst>
                <a:gd name="T0" fmla="*/ 9 w 73"/>
                <a:gd name="T1" fmla="*/ 29 h 121"/>
                <a:gd name="T2" fmla="*/ 12 w 73"/>
                <a:gd name="T3" fmla="*/ 21 h 121"/>
                <a:gd name="T4" fmla="*/ 15 w 73"/>
                <a:gd name="T5" fmla="*/ 29 h 121"/>
                <a:gd name="T6" fmla="*/ 14 w 73"/>
                <a:gd name="T7" fmla="*/ 34 h 121"/>
                <a:gd name="T8" fmla="*/ 30 w 73"/>
                <a:gd name="T9" fmla="*/ 28 h 121"/>
                <a:gd name="T10" fmla="*/ 32 w 73"/>
                <a:gd name="T11" fmla="*/ 13 h 121"/>
                <a:gd name="T12" fmla="*/ 33 w 73"/>
                <a:gd name="T13" fmla="*/ 12 h 121"/>
                <a:gd name="T14" fmla="*/ 34 w 73"/>
                <a:gd name="T15" fmla="*/ 14 h 121"/>
                <a:gd name="T16" fmla="*/ 30 w 73"/>
                <a:gd name="T17" fmla="*/ 28 h 121"/>
                <a:gd name="T18" fmla="*/ 45 w 73"/>
                <a:gd name="T19" fmla="*/ 13 h 121"/>
                <a:gd name="T20" fmla="*/ 52 w 73"/>
                <a:gd name="T21" fmla="*/ 3 h 121"/>
                <a:gd name="T22" fmla="*/ 53 w 73"/>
                <a:gd name="T23" fmla="*/ 3 h 121"/>
                <a:gd name="T24" fmla="*/ 53 w 73"/>
                <a:gd name="T25" fmla="*/ 4 h 121"/>
                <a:gd name="T26" fmla="*/ 55 w 73"/>
                <a:gd name="T27" fmla="*/ 7 h 121"/>
                <a:gd name="T28" fmla="*/ 52 w 73"/>
                <a:gd name="T29" fmla="*/ 0 h 121"/>
                <a:gd name="T30" fmla="*/ 46 w 73"/>
                <a:gd name="T31" fmla="*/ 5 h 121"/>
                <a:gd name="T32" fmla="*/ 41 w 73"/>
                <a:gd name="T33" fmla="*/ 26 h 121"/>
                <a:gd name="T34" fmla="*/ 33 w 73"/>
                <a:gd name="T35" fmla="*/ 33 h 121"/>
                <a:gd name="T36" fmla="*/ 31 w 73"/>
                <a:gd name="T37" fmla="*/ 33 h 121"/>
                <a:gd name="T38" fmla="*/ 34 w 73"/>
                <a:gd name="T39" fmla="*/ 28 h 121"/>
                <a:gd name="T40" fmla="*/ 37 w 73"/>
                <a:gd name="T41" fmla="*/ 13 h 121"/>
                <a:gd name="T42" fmla="*/ 36 w 73"/>
                <a:gd name="T43" fmla="*/ 10 h 121"/>
                <a:gd name="T44" fmla="*/ 35 w 73"/>
                <a:gd name="T45" fmla="*/ 8 h 121"/>
                <a:gd name="T46" fmla="*/ 32 w 73"/>
                <a:gd name="T47" fmla="*/ 8 h 121"/>
                <a:gd name="T48" fmla="*/ 28 w 73"/>
                <a:gd name="T49" fmla="*/ 12 h 121"/>
                <a:gd name="T50" fmla="*/ 26 w 73"/>
                <a:gd name="T51" fmla="*/ 22 h 121"/>
                <a:gd name="T52" fmla="*/ 26 w 73"/>
                <a:gd name="T53" fmla="*/ 31 h 121"/>
                <a:gd name="T54" fmla="*/ 15 w 73"/>
                <a:gd name="T55" fmla="*/ 37 h 121"/>
                <a:gd name="T56" fmla="*/ 15 w 73"/>
                <a:gd name="T57" fmla="*/ 34 h 121"/>
                <a:gd name="T58" fmla="*/ 16 w 73"/>
                <a:gd name="T59" fmla="*/ 29 h 121"/>
                <a:gd name="T60" fmla="*/ 12 w 73"/>
                <a:gd name="T61" fmla="*/ 20 h 121"/>
                <a:gd name="T62" fmla="*/ 7 w 73"/>
                <a:gd name="T63" fmla="*/ 29 h 121"/>
                <a:gd name="T64" fmla="*/ 11 w 73"/>
                <a:gd name="T65" fmla="*/ 38 h 121"/>
                <a:gd name="T66" fmla="*/ 12 w 73"/>
                <a:gd name="T67" fmla="*/ 39 h 121"/>
                <a:gd name="T68" fmla="*/ 4 w 73"/>
                <a:gd name="T69" fmla="*/ 42 h 121"/>
                <a:gd name="T70" fmla="*/ 1 w 73"/>
                <a:gd name="T71" fmla="*/ 46 h 121"/>
                <a:gd name="T72" fmla="*/ 56 w 73"/>
                <a:gd name="T73" fmla="*/ 119 h 121"/>
                <a:gd name="T74" fmla="*/ 61 w 73"/>
                <a:gd name="T75" fmla="*/ 117 h 121"/>
                <a:gd name="T76" fmla="*/ 41 w 73"/>
                <a:gd name="T77" fmla="*/ 66 h 121"/>
                <a:gd name="T78" fmla="*/ 13 w 73"/>
                <a:gd name="T79" fmla="*/ 39 h 121"/>
                <a:gd name="T80" fmla="*/ 23 w 73"/>
                <a:gd name="T81" fmla="*/ 37 h 121"/>
                <a:gd name="T82" fmla="*/ 31 w 73"/>
                <a:gd name="T83" fmla="*/ 37 h 121"/>
                <a:gd name="T84" fmla="*/ 36 w 73"/>
                <a:gd name="T85" fmla="*/ 34 h 121"/>
                <a:gd name="T86" fmla="*/ 42 w 73"/>
                <a:gd name="T87" fmla="*/ 30 h 121"/>
                <a:gd name="T88" fmla="*/ 46 w 73"/>
                <a:gd name="T89" fmla="*/ 32 h 121"/>
                <a:gd name="T90" fmla="*/ 61 w 73"/>
                <a:gd name="T91" fmla="*/ 23 h 121"/>
                <a:gd name="T92" fmla="*/ 50 w 73"/>
                <a:gd name="T93" fmla="*/ 65 h 121"/>
                <a:gd name="T94" fmla="*/ 70 w 73"/>
                <a:gd name="T95" fmla="*/ 117 h 121"/>
                <a:gd name="T96" fmla="*/ 55 w 73"/>
                <a:gd name="T97" fmla="*/ 65 h 121"/>
                <a:gd name="T98" fmla="*/ 65 w 73"/>
                <a:gd name="T99" fmla="*/ 20 h 121"/>
                <a:gd name="T100" fmla="*/ 65 w 73"/>
                <a:gd name="T101" fmla="*/ 20 h 121"/>
                <a:gd name="T102" fmla="*/ 62 w 73"/>
                <a:gd name="T103" fmla="*/ 22 h 121"/>
                <a:gd name="T104" fmla="*/ 47 w 73"/>
                <a:gd name="T105" fmla="*/ 30 h 121"/>
                <a:gd name="T106" fmla="*/ 43 w 73"/>
                <a:gd name="T107" fmla="*/ 29 h 121"/>
                <a:gd name="T108" fmla="*/ 55 w 73"/>
                <a:gd name="T109" fmla="*/ 15 h 121"/>
                <a:gd name="T110" fmla="*/ 56 w 73"/>
                <a:gd name="T111" fmla="*/ 2 h 121"/>
                <a:gd name="T112" fmla="*/ 55 w 73"/>
                <a:gd name="T113" fmla="*/ 1 h 121"/>
                <a:gd name="T114" fmla="*/ 53 w 73"/>
                <a:gd name="T115" fmla="*/ 0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3" h="121">
                  <a:moveTo>
                    <a:pt x="13" y="37"/>
                  </a:moveTo>
                  <a:cubicBezTo>
                    <a:pt x="13" y="36"/>
                    <a:pt x="12" y="36"/>
                    <a:pt x="11" y="35"/>
                  </a:cubicBezTo>
                  <a:cubicBezTo>
                    <a:pt x="10" y="33"/>
                    <a:pt x="9" y="31"/>
                    <a:pt x="9" y="29"/>
                  </a:cubicBezTo>
                  <a:cubicBezTo>
                    <a:pt x="9" y="27"/>
                    <a:pt x="9" y="25"/>
                    <a:pt x="10" y="23"/>
                  </a:cubicBezTo>
                  <a:cubicBezTo>
                    <a:pt x="11" y="22"/>
                    <a:pt x="11" y="22"/>
                    <a:pt x="12" y="21"/>
                  </a:cubicBezTo>
                  <a:cubicBezTo>
                    <a:pt x="12" y="21"/>
                    <a:pt x="12" y="21"/>
                    <a:pt x="12" y="21"/>
                  </a:cubicBezTo>
                  <a:cubicBezTo>
                    <a:pt x="13" y="21"/>
                    <a:pt x="13" y="21"/>
                    <a:pt x="13" y="22"/>
                  </a:cubicBezTo>
                  <a:cubicBezTo>
                    <a:pt x="13" y="22"/>
                    <a:pt x="14" y="22"/>
                    <a:pt x="14" y="23"/>
                  </a:cubicBezTo>
                  <a:cubicBezTo>
                    <a:pt x="15" y="24"/>
                    <a:pt x="15" y="27"/>
                    <a:pt x="15" y="29"/>
                  </a:cubicBezTo>
                  <a:cubicBezTo>
                    <a:pt x="15" y="30"/>
                    <a:pt x="15" y="30"/>
                    <a:pt x="15" y="30"/>
                  </a:cubicBezTo>
                  <a:cubicBezTo>
                    <a:pt x="15" y="32"/>
                    <a:pt x="15" y="32"/>
                    <a:pt x="15" y="32"/>
                  </a:cubicBezTo>
                  <a:cubicBezTo>
                    <a:pt x="15" y="33"/>
                    <a:pt x="14" y="33"/>
                    <a:pt x="14" y="34"/>
                  </a:cubicBezTo>
                  <a:cubicBezTo>
                    <a:pt x="14" y="34"/>
                    <a:pt x="14" y="35"/>
                    <a:pt x="14" y="35"/>
                  </a:cubicBezTo>
                  <a:cubicBezTo>
                    <a:pt x="14" y="36"/>
                    <a:pt x="14" y="36"/>
                    <a:pt x="13" y="37"/>
                  </a:cubicBezTo>
                  <a:moveTo>
                    <a:pt x="30" y="28"/>
                  </a:moveTo>
                  <a:cubicBezTo>
                    <a:pt x="29" y="26"/>
                    <a:pt x="29" y="24"/>
                    <a:pt x="29" y="22"/>
                  </a:cubicBezTo>
                  <a:cubicBezTo>
                    <a:pt x="30" y="20"/>
                    <a:pt x="30" y="18"/>
                    <a:pt x="31" y="16"/>
                  </a:cubicBezTo>
                  <a:cubicBezTo>
                    <a:pt x="31" y="15"/>
                    <a:pt x="31" y="14"/>
                    <a:pt x="32" y="13"/>
                  </a:cubicBezTo>
                  <a:cubicBezTo>
                    <a:pt x="32" y="12"/>
                    <a:pt x="32" y="12"/>
                    <a:pt x="32" y="12"/>
                  </a:cubicBezTo>
                  <a:cubicBezTo>
                    <a:pt x="32" y="11"/>
                    <a:pt x="33" y="11"/>
                    <a:pt x="33" y="11"/>
                  </a:cubicBezTo>
                  <a:cubicBezTo>
                    <a:pt x="33" y="11"/>
                    <a:pt x="33" y="12"/>
                    <a:pt x="33" y="12"/>
                  </a:cubicBezTo>
                  <a:cubicBezTo>
                    <a:pt x="33" y="12"/>
                    <a:pt x="34" y="12"/>
                    <a:pt x="34" y="13"/>
                  </a:cubicBezTo>
                  <a:cubicBezTo>
                    <a:pt x="34" y="13"/>
                    <a:pt x="34" y="13"/>
                    <a:pt x="34" y="13"/>
                  </a:cubicBezTo>
                  <a:cubicBezTo>
                    <a:pt x="34" y="14"/>
                    <a:pt x="34" y="14"/>
                    <a:pt x="34" y="14"/>
                  </a:cubicBezTo>
                  <a:cubicBezTo>
                    <a:pt x="34" y="14"/>
                    <a:pt x="34" y="14"/>
                    <a:pt x="34" y="14"/>
                  </a:cubicBezTo>
                  <a:cubicBezTo>
                    <a:pt x="35" y="16"/>
                    <a:pt x="35" y="18"/>
                    <a:pt x="34" y="20"/>
                  </a:cubicBezTo>
                  <a:cubicBezTo>
                    <a:pt x="33" y="23"/>
                    <a:pt x="31" y="25"/>
                    <a:pt x="30" y="28"/>
                  </a:cubicBezTo>
                  <a:moveTo>
                    <a:pt x="43" y="24"/>
                  </a:moveTo>
                  <a:cubicBezTo>
                    <a:pt x="43" y="23"/>
                    <a:pt x="43" y="22"/>
                    <a:pt x="44" y="21"/>
                  </a:cubicBezTo>
                  <a:cubicBezTo>
                    <a:pt x="44" y="18"/>
                    <a:pt x="44" y="16"/>
                    <a:pt x="45" y="13"/>
                  </a:cubicBezTo>
                  <a:cubicBezTo>
                    <a:pt x="46" y="11"/>
                    <a:pt x="47" y="9"/>
                    <a:pt x="48" y="7"/>
                  </a:cubicBezTo>
                  <a:cubicBezTo>
                    <a:pt x="49" y="6"/>
                    <a:pt x="49" y="5"/>
                    <a:pt x="50" y="4"/>
                  </a:cubicBezTo>
                  <a:cubicBezTo>
                    <a:pt x="51" y="3"/>
                    <a:pt x="51" y="3"/>
                    <a:pt x="52" y="3"/>
                  </a:cubicBezTo>
                  <a:cubicBezTo>
                    <a:pt x="52" y="3"/>
                    <a:pt x="52" y="3"/>
                    <a:pt x="52" y="3"/>
                  </a:cubicBezTo>
                  <a:cubicBezTo>
                    <a:pt x="52" y="3"/>
                    <a:pt x="52" y="3"/>
                    <a:pt x="53" y="3"/>
                  </a:cubicBezTo>
                  <a:cubicBezTo>
                    <a:pt x="53" y="3"/>
                    <a:pt x="53" y="3"/>
                    <a:pt x="53" y="3"/>
                  </a:cubicBezTo>
                  <a:cubicBezTo>
                    <a:pt x="53" y="4"/>
                    <a:pt x="53" y="4"/>
                    <a:pt x="53" y="4"/>
                  </a:cubicBezTo>
                  <a:cubicBezTo>
                    <a:pt x="53" y="4"/>
                    <a:pt x="53" y="4"/>
                    <a:pt x="53" y="4"/>
                  </a:cubicBezTo>
                  <a:cubicBezTo>
                    <a:pt x="53" y="4"/>
                    <a:pt x="53" y="4"/>
                    <a:pt x="53" y="4"/>
                  </a:cubicBezTo>
                  <a:cubicBezTo>
                    <a:pt x="54" y="4"/>
                    <a:pt x="54" y="4"/>
                    <a:pt x="54" y="4"/>
                  </a:cubicBezTo>
                  <a:cubicBezTo>
                    <a:pt x="54" y="4"/>
                    <a:pt x="54" y="4"/>
                    <a:pt x="54" y="4"/>
                  </a:cubicBezTo>
                  <a:cubicBezTo>
                    <a:pt x="55" y="5"/>
                    <a:pt x="55" y="6"/>
                    <a:pt x="55" y="7"/>
                  </a:cubicBezTo>
                  <a:cubicBezTo>
                    <a:pt x="55" y="9"/>
                    <a:pt x="54" y="11"/>
                    <a:pt x="53" y="13"/>
                  </a:cubicBezTo>
                  <a:cubicBezTo>
                    <a:pt x="50" y="17"/>
                    <a:pt x="47" y="21"/>
                    <a:pt x="43" y="24"/>
                  </a:cubicBezTo>
                  <a:moveTo>
                    <a:pt x="52" y="0"/>
                  </a:moveTo>
                  <a:cubicBezTo>
                    <a:pt x="51" y="0"/>
                    <a:pt x="50" y="0"/>
                    <a:pt x="50" y="0"/>
                  </a:cubicBezTo>
                  <a:cubicBezTo>
                    <a:pt x="49" y="1"/>
                    <a:pt x="49" y="1"/>
                    <a:pt x="48" y="2"/>
                  </a:cubicBezTo>
                  <a:cubicBezTo>
                    <a:pt x="47" y="3"/>
                    <a:pt x="46" y="4"/>
                    <a:pt x="46" y="5"/>
                  </a:cubicBezTo>
                  <a:cubicBezTo>
                    <a:pt x="44" y="8"/>
                    <a:pt x="44" y="10"/>
                    <a:pt x="43" y="13"/>
                  </a:cubicBezTo>
                  <a:cubicBezTo>
                    <a:pt x="42" y="15"/>
                    <a:pt x="42" y="18"/>
                    <a:pt x="41" y="20"/>
                  </a:cubicBezTo>
                  <a:cubicBezTo>
                    <a:pt x="41" y="22"/>
                    <a:pt x="41" y="24"/>
                    <a:pt x="41" y="26"/>
                  </a:cubicBezTo>
                  <a:cubicBezTo>
                    <a:pt x="40" y="27"/>
                    <a:pt x="39" y="28"/>
                    <a:pt x="37" y="29"/>
                  </a:cubicBezTo>
                  <a:cubicBezTo>
                    <a:pt x="36" y="30"/>
                    <a:pt x="35" y="31"/>
                    <a:pt x="34" y="31"/>
                  </a:cubicBezTo>
                  <a:cubicBezTo>
                    <a:pt x="33" y="33"/>
                    <a:pt x="33" y="33"/>
                    <a:pt x="33" y="33"/>
                  </a:cubicBezTo>
                  <a:cubicBezTo>
                    <a:pt x="32" y="33"/>
                    <a:pt x="32" y="33"/>
                    <a:pt x="32" y="33"/>
                  </a:cubicBezTo>
                  <a:cubicBezTo>
                    <a:pt x="32" y="33"/>
                    <a:pt x="31" y="33"/>
                    <a:pt x="31" y="33"/>
                  </a:cubicBezTo>
                  <a:cubicBezTo>
                    <a:pt x="31" y="33"/>
                    <a:pt x="31" y="33"/>
                    <a:pt x="31" y="33"/>
                  </a:cubicBezTo>
                  <a:cubicBezTo>
                    <a:pt x="31" y="33"/>
                    <a:pt x="31" y="33"/>
                    <a:pt x="31" y="32"/>
                  </a:cubicBezTo>
                  <a:cubicBezTo>
                    <a:pt x="31" y="32"/>
                    <a:pt x="30" y="32"/>
                    <a:pt x="30" y="32"/>
                  </a:cubicBezTo>
                  <a:cubicBezTo>
                    <a:pt x="32" y="30"/>
                    <a:pt x="33" y="29"/>
                    <a:pt x="34" y="28"/>
                  </a:cubicBezTo>
                  <a:cubicBezTo>
                    <a:pt x="35" y="26"/>
                    <a:pt x="36" y="24"/>
                    <a:pt x="37" y="21"/>
                  </a:cubicBezTo>
                  <a:cubicBezTo>
                    <a:pt x="38" y="19"/>
                    <a:pt x="38" y="16"/>
                    <a:pt x="38" y="14"/>
                  </a:cubicBezTo>
                  <a:cubicBezTo>
                    <a:pt x="38" y="13"/>
                    <a:pt x="38" y="13"/>
                    <a:pt x="37" y="13"/>
                  </a:cubicBezTo>
                  <a:cubicBezTo>
                    <a:pt x="37" y="12"/>
                    <a:pt x="37" y="12"/>
                    <a:pt x="37" y="12"/>
                  </a:cubicBezTo>
                  <a:cubicBezTo>
                    <a:pt x="37" y="12"/>
                    <a:pt x="37" y="12"/>
                    <a:pt x="37" y="12"/>
                  </a:cubicBezTo>
                  <a:cubicBezTo>
                    <a:pt x="37" y="11"/>
                    <a:pt x="37" y="10"/>
                    <a:pt x="36" y="10"/>
                  </a:cubicBezTo>
                  <a:cubicBezTo>
                    <a:pt x="36" y="10"/>
                    <a:pt x="36" y="9"/>
                    <a:pt x="36" y="9"/>
                  </a:cubicBezTo>
                  <a:cubicBezTo>
                    <a:pt x="35" y="9"/>
                    <a:pt x="35" y="9"/>
                    <a:pt x="35" y="9"/>
                  </a:cubicBezTo>
                  <a:cubicBezTo>
                    <a:pt x="35" y="8"/>
                    <a:pt x="35" y="8"/>
                    <a:pt x="35" y="8"/>
                  </a:cubicBezTo>
                  <a:cubicBezTo>
                    <a:pt x="34" y="8"/>
                    <a:pt x="34" y="8"/>
                    <a:pt x="33" y="7"/>
                  </a:cubicBezTo>
                  <a:cubicBezTo>
                    <a:pt x="33" y="7"/>
                    <a:pt x="33" y="7"/>
                    <a:pt x="33" y="7"/>
                  </a:cubicBezTo>
                  <a:cubicBezTo>
                    <a:pt x="32" y="7"/>
                    <a:pt x="32" y="8"/>
                    <a:pt x="32" y="8"/>
                  </a:cubicBezTo>
                  <a:cubicBezTo>
                    <a:pt x="32" y="8"/>
                    <a:pt x="31" y="8"/>
                    <a:pt x="31" y="8"/>
                  </a:cubicBezTo>
                  <a:cubicBezTo>
                    <a:pt x="30" y="9"/>
                    <a:pt x="30" y="9"/>
                    <a:pt x="29" y="10"/>
                  </a:cubicBezTo>
                  <a:cubicBezTo>
                    <a:pt x="29" y="10"/>
                    <a:pt x="29" y="11"/>
                    <a:pt x="28" y="12"/>
                  </a:cubicBezTo>
                  <a:cubicBezTo>
                    <a:pt x="28" y="13"/>
                    <a:pt x="28" y="14"/>
                    <a:pt x="27" y="15"/>
                  </a:cubicBezTo>
                  <a:cubicBezTo>
                    <a:pt x="27" y="17"/>
                    <a:pt x="26" y="20"/>
                    <a:pt x="26" y="22"/>
                  </a:cubicBezTo>
                  <a:cubicBezTo>
                    <a:pt x="26" y="22"/>
                    <a:pt x="26" y="22"/>
                    <a:pt x="26" y="22"/>
                  </a:cubicBezTo>
                  <a:cubicBezTo>
                    <a:pt x="26" y="22"/>
                    <a:pt x="26" y="22"/>
                    <a:pt x="26" y="22"/>
                  </a:cubicBezTo>
                  <a:cubicBezTo>
                    <a:pt x="26" y="25"/>
                    <a:pt x="26" y="27"/>
                    <a:pt x="26" y="30"/>
                  </a:cubicBezTo>
                  <a:cubicBezTo>
                    <a:pt x="26" y="30"/>
                    <a:pt x="26" y="31"/>
                    <a:pt x="26" y="31"/>
                  </a:cubicBezTo>
                  <a:cubicBezTo>
                    <a:pt x="25" y="33"/>
                    <a:pt x="23" y="34"/>
                    <a:pt x="22" y="35"/>
                  </a:cubicBezTo>
                  <a:cubicBezTo>
                    <a:pt x="20" y="36"/>
                    <a:pt x="18" y="37"/>
                    <a:pt x="16" y="37"/>
                  </a:cubicBezTo>
                  <a:cubicBezTo>
                    <a:pt x="16" y="37"/>
                    <a:pt x="16" y="37"/>
                    <a:pt x="15" y="37"/>
                  </a:cubicBezTo>
                  <a:cubicBezTo>
                    <a:pt x="15" y="37"/>
                    <a:pt x="15" y="37"/>
                    <a:pt x="14" y="37"/>
                  </a:cubicBezTo>
                  <a:cubicBezTo>
                    <a:pt x="14" y="36"/>
                    <a:pt x="15" y="36"/>
                    <a:pt x="15" y="36"/>
                  </a:cubicBezTo>
                  <a:cubicBezTo>
                    <a:pt x="15" y="35"/>
                    <a:pt x="15" y="35"/>
                    <a:pt x="15" y="34"/>
                  </a:cubicBezTo>
                  <a:cubicBezTo>
                    <a:pt x="15" y="33"/>
                    <a:pt x="16" y="33"/>
                    <a:pt x="16" y="32"/>
                  </a:cubicBezTo>
                  <a:cubicBezTo>
                    <a:pt x="16" y="31"/>
                    <a:pt x="16" y="31"/>
                    <a:pt x="16" y="31"/>
                  </a:cubicBezTo>
                  <a:cubicBezTo>
                    <a:pt x="16" y="29"/>
                    <a:pt x="16" y="29"/>
                    <a:pt x="16" y="29"/>
                  </a:cubicBezTo>
                  <a:cubicBezTo>
                    <a:pt x="16" y="27"/>
                    <a:pt x="16" y="24"/>
                    <a:pt x="15" y="22"/>
                  </a:cubicBezTo>
                  <a:cubicBezTo>
                    <a:pt x="15" y="21"/>
                    <a:pt x="15" y="21"/>
                    <a:pt x="14" y="20"/>
                  </a:cubicBezTo>
                  <a:cubicBezTo>
                    <a:pt x="13" y="20"/>
                    <a:pt x="13" y="20"/>
                    <a:pt x="12" y="20"/>
                  </a:cubicBezTo>
                  <a:cubicBezTo>
                    <a:pt x="12" y="20"/>
                    <a:pt x="12" y="20"/>
                    <a:pt x="12" y="20"/>
                  </a:cubicBezTo>
                  <a:cubicBezTo>
                    <a:pt x="10" y="20"/>
                    <a:pt x="9" y="21"/>
                    <a:pt x="8" y="22"/>
                  </a:cubicBezTo>
                  <a:cubicBezTo>
                    <a:pt x="7" y="24"/>
                    <a:pt x="7" y="27"/>
                    <a:pt x="7" y="29"/>
                  </a:cubicBezTo>
                  <a:cubicBezTo>
                    <a:pt x="7" y="31"/>
                    <a:pt x="7" y="32"/>
                    <a:pt x="8" y="33"/>
                  </a:cubicBezTo>
                  <a:cubicBezTo>
                    <a:pt x="8" y="34"/>
                    <a:pt x="8" y="35"/>
                    <a:pt x="9" y="36"/>
                  </a:cubicBezTo>
                  <a:cubicBezTo>
                    <a:pt x="9" y="37"/>
                    <a:pt x="10" y="37"/>
                    <a:pt x="11" y="38"/>
                  </a:cubicBezTo>
                  <a:cubicBezTo>
                    <a:pt x="11" y="39"/>
                    <a:pt x="11" y="39"/>
                    <a:pt x="11" y="39"/>
                  </a:cubicBezTo>
                  <a:cubicBezTo>
                    <a:pt x="12" y="39"/>
                    <a:pt x="12" y="39"/>
                    <a:pt x="12" y="39"/>
                  </a:cubicBezTo>
                  <a:cubicBezTo>
                    <a:pt x="12" y="39"/>
                    <a:pt x="12" y="39"/>
                    <a:pt x="12" y="39"/>
                  </a:cubicBezTo>
                  <a:cubicBezTo>
                    <a:pt x="12" y="40"/>
                    <a:pt x="12" y="41"/>
                    <a:pt x="11" y="41"/>
                  </a:cubicBezTo>
                  <a:cubicBezTo>
                    <a:pt x="10" y="43"/>
                    <a:pt x="9" y="44"/>
                    <a:pt x="8" y="44"/>
                  </a:cubicBezTo>
                  <a:cubicBezTo>
                    <a:pt x="4" y="42"/>
                    <a:pt x="4" y="42"/>
                    <a:pt x="4" y="42"/>
                  </a:cubicBezTo>
                  <a:cubicBezTo>
                    <a:pt x="4" y="42"/>
                    <a:pt x="4" y="42"/>
                    <a:pt x="3" y="42"/>
                  </a:cubicBezTo>
                  <a:cubicBezTo>
                    <a:pt x="2" y="42"/>
                    <a:pt x="1" y="42"/>
                    <a:pt x="1" y="43"/>
                  </a:cubicBezTo>
                  <a:cubicBezTo>
                    <a:pt x="0" y="44"/>
                    <a:pt x="0" y="46"/>
                    <a:pt x="1" y="46"/>
                  </a:cubicBezTo>
                  <a:cubicBezTo>
                    <a:pt x="38" y="70"/>
                    <a:pt x="38" y="70"/>
                    <a:pt x="38" y="70"/>
                  </a:cubicBezTo>
                  <a:cubicBezTo>
                    <a:pt x="38" y="71"/>
                    <a:pt x="38" y="71"/>
                    <a:pt x="38" y="71"/>
                  </a:cubicBezTo>
                  <a:cubicBezTo>
                    <a:pt x="56" y="119"/>
                    <a:pt x="56" y="119"/>
                    <a:pt x="56" y="119"/>
                  </a:cubicBezTo>
                  <a:cubicBezTo>
                    <a:pt x="56" y="120"/>
                    <a:pt x="57" y="121"/>
                    <a:pt x="58" y="121"/>
                  </a:cubicBezTo>
                  <a:cubicBezTo>
                    <a:pt x="59" y="121"/>
                    <a:pt x="59" y="121"/>
                    <a:pt x="59" y="121"/>
                  </a:cubicBezTo>
                  <a:cubicBezTo>
                    <a:pt x="61" y="120"/>
                    <a:pt x="62" y="119"/>
                    <a:pt x="61" y="117"/>
                  </a:cubicBezTo>
                  <a:cubicBezTo>
                    <a:pt x="43" y="68"/>
                    <a:pt x="43" y="68"/>
                    <a:pt x="43" y="68"/>
                  </a:cubicBezTo>
                  <a:cubicBezTo>
                    <a:pt x="43" y="68"/>
                    <a:pt x="42" y="67"/>
                    <a:pt x="42" y="67"/>
                  </a:cubicBezTo>
                  <a:cubicBezTo>
                    <a:pt x="42" y="67"/>
                    <a:pt x="41" y="66"/>
                    <a:pt x="41" y="66"/>
                  </a:cubicBezTo>
                  <a:cubicBezTo>
                    <a:pt x="8" y="44"/>
                    <a:pt x="8" y="44"/>
                    <a:pt x="8" y="44"/>
                  </a:cubicBezTo>
                  <a:cubicBezTo>
                    <a:pt x="9" y="44"/>
                    <a:pt x="11" y="43"/>
                    <a:pt x="11" y="42"/>
                  </a:cubicBezTo>
                  <a:cubicBezTo>
                    <a:pt x="12" y="41"/>
                    <a:pt x="13" y="40"/>
                    <a:pt x="13" y="39"/>
                  </a:cubicBezTo>
                  <a:cubicBezTo>
                    <a:pt x="14" y="40"/>
                    <a:pt x="15" y="40"/>
                    <a:pt x="16" y="40"/>
                  </a:cubicBezTo>
                  <a:cubicBezTo>
                    <a:pt x="16" y="40"/>
                    <a:pt x="16" y="40"/>
                    <a:pt x="16" y="40"/>
                  </a:cubicBezTo>
                  <a:cubicBezTo>
                    <a:pt x="19" y="39"/>
                    <a:pt x="21" y="39"/>
                    <a:pt x="23" y="37"/>
                  </a:cubicBezTo>
                  <a:cubicBezTo>
                    <a:pt x="25" y="36"/>
                    <a:pt x="26" y="35"/>
                    <a:pt x="28" y="34"/>
                  </a:cubicBezTo>
                  <a:cubicBezTo>
                    <a:pt x="28" y="35"/>
                    <a:pt x="29" y="36"/>
                    <a:pt x="29" y="36"/>
                  </a:cubicBezTo>
                  <a:cubicBezTo>
                    <a:pt x="30" y="37"/>
                    <a:pt x="31" y="37"/>
                    <a:pt x="31" y="37"/>
                  </a:cubicBezTo>
                  <a:cubicBezTo>
                    <a:pt x="32" y="37"/>
                    <a:pt x="32" y="37"/>
                    <a:pt x="33" y="37"/>
                  </a:cubicBezTo>
                  <a:cubicBezTo>
                    <a:pt x="34" y="36"/>
                    <a:pt x="34" y="36"/>
                    <a:pt x="35" y="35"/>
                  </a:cubicBezTo>
                  <a:cubicBezTo>
                    <a:pt x="36" y="34"/>
                    <a:pt x="36" y="34"/>
                    <a:pt x="36" y="34"/>
                  </a:cubicBezTo>
                  <a:cubicBezTo>
                    <a:pt x="37" y="33"/>
                    <a:pt x="38" y="33"/>
                    <a:pt x="39" y="32"/>
                  </a:cubicBezTo>
                  <a:cubicBezTo>
                    <a:pt x="40" y="31"/>
                    <a:pt x="41" y="31"/>
                    <a:pt x="42" y="30"/>
                  </a:cubicBezTo>
                  <a:cubicBezTo>
                    <a:pt x="42" y="30"/>
                    <a:pt x="42" y="30"/>
                    <a:pt x="42" y="30"/>
                  </a:cubicBezTo>
                  <a:cubicBezTo>
                    <a:pt x="42" y="31"/>
                    <a:pt x="43" y="31"/>
                    <a:pt x="44" y="32"/>
                  </a:cubicBezTo>
                  <a:cubicBezTo>
                    <a:pt x="44" y="32"/>
                    <a:pt x="45" y="32"/>
                    <a:pt x="45" y="32"/>
                  </a:cubicBezTo>
                  <a:cubicBezTo>
                    <a:pt x="45" y="32"/>
                    <a:pt x="46" y="32"/>
                    <a:pt x="46" y="32"/>
                  </a:cubicBezTo>
                  <a:cubicBezTo>
                    <a:pt x="47" y="32"/>
                    <a:pt x="47" y="32"/>
                    <a:pt x="48" y="31"/>
                  </a:cubicBezTo>
                  <a:cubicBezTo>
                    <a:pt x="54" y="28"/>
                    <a:pt x="54" y="28"/>
                    <a:pt x="54" y="28"/>
                  </a:cubicBezTo>
                  <a:cubicBezTo>
                    <a:pt x="57" y="26"/>
                    <a:pt x="59" y="25"/>
                    <a:pt x="61" y="23"/>
                  </a:cubicBezTo>
                  <a:cubicBezTo>
                    <a:pt x="61" y="23"/>
                    <a:pt x="61" y="23"/>
                    <a:pt x="62" y="23"/>
                  </a:cubicBezTo>
                  <a:cubicBezTo>
                    <a:pt x="50" y="64"/>
                    <a:pt x="50" y="64"/>
                    <a:pt x="50" y="64"/>
                  </a:cubicBezTo>
                  <a:cubicBezTo>
                    <a:pt x="50" y="64"/>
                    <a:pt x="50" y="64"/>
                    <a:pt x="50" y="65"/>
                  </a:cubicBezTo>
                  <a:cubicBezTo>
                    <a:pt x="49" y="65"/>
                    <a:pt x="49" y="66"/>
                    <a:pt x="50" y="67"/>
                  </a:cubicBezTo>
                  <a:cubicBezTo>
                    <a:pt x="68" y="116"/>
                    <a:pt x="68" y="116"/>
                    <a:pt x="68" y="116"/>
                  </a:cubicBezTo>
                  <a:cubicBezTo>
                    <a:pt x="68" y="117"/>
                    <a:pt x="69" y="117"/>
                    <a:pt x="70" y="117"/>
                  </a:cubicBezTo>
                  <a:cubicBezTo>
                    <a:pt x="70" y="117"/>
                    <a:pt x="71" y="117"/>
                    <a:pt x="71" y="117"/>
                  </a:cubicBezTo>
                  <a:cubicBezTo>
                    <a:pt x="73" y="117"/>
                    <a:pt x="73" y="115"/>
                    <a:pt x="73" y="114"/>
                  </a:cubicBezTo>
                  <a:cubicBezTo>
                    <a:pt x="55" y="65"/>
                    <a:pt x="55" y="65"/>
                    <a:pt x="55" y="65"/>
                  </a:cubicBezTo>
                  <a:cubicBezTo>
                    <a:pt x="55" y="65"/>
                    <a:pt x="55" y="65"/>
                    <a:pt x="55" y="65"/>
                  </a:cubicBezTo>
                  <a:cubicBezTo>
                    <a:pt x="67" y="22"/>
                    <a:pt x="67" y="22"/>
                    <a:pt x="67" y="22"/>
                  </a:cubicBezTo>
                  <a:cubicBezTo>
                    <a:pt x="68" y="21"/>
                    <a:pt x="67" y="20"/>
                    <a:pt x="65" y="20"/>
                  </a:cubicBezTo>
                  <a:cubicBezTo>
                    <a:pt x="65" y="20"/>
                    <a:pt x="65" y="20"/>
                    <a:pt x="65" y="20"/>
                  </a:cubicBezTo>
                  <a:cubicBezTo>
                    <a:pt x="66" y="19"/>
                    <a:pt x="66" y="19"/>
                    <a:pt x="67" y="19"/>
                  </a:cubicBezTo>
                  <a:cubicBezTo>
                    <a:pt x="66" y="19"/>
                    <a:pt x="66" y="19"/>
                    <a:pt x="65" y="20"/>
                  </a:cubicBezTo>
                  <a:cubicBezTo>
                    <a:pt x="65" y="20"/>
                    <a:pt x="65" y="20"/>
                    <a:pt x="65" y="20"/>
                  </a:cubicBezTo>
                  <a:cubicBezTo>
                    <a:pt x="63" y="20"/>
                    <a:pt x="62" y="20"/>
                    <a:pt x="62" y="21"/>
                  </a:cubicBezTo>
                  <a:cubicBezTo>
                    <a:pt x="62" y="22"/>
                    <a:pt x="62" y="22"/>
                    <a:pt x="62" y="22"/>
                  </a:cubicBezTo>
                  <a:cubicBezTo>
                    <a:pt x="61" y="22"/>
                    <a:pt x="61" y="23"/>
                    <a:pt x="60" y="23"/>
                  </a:cubicBezTo>
                  <a:cubicBezTo>
                    <a:pt x="58" y="24"/>
                    <a:pt x="56" y="25"/>
                    <a:pt x="54" y="27"/>
                  </a:cubicBezTo>
                  <a:cubicBezTo>
                    <a:pt x="47" y="30"/>
                    <a:pt x="47" y="30"/>
                    <a:pt x="47" y="30"/>
                  </a:cubicBezTo>
                  <a:cubicBezTo>
                    <a:pt x="47" y="31"/>
                    <a:pt x="46" y="31"/>
                    <a:pt x="45" y="31"/>
                  </a:cubicBezTo>
                  <a:cubicBezTo>
                    <a:pt x="45" y="31"/>
                    <a:pt x="45" y="31"/>
                    <a:pt x="44" y="31"/>
                  </a:cubicBezTo>
                  <a:cubicBezTo>
                    <a:pt x="44" y="30"/>
                    <a:pt x="44" y="29"/>
                    <a:pt x="43" y="29"/>
                  </a:cubicBezTo>
                  <a:cubicBezTo>
                    <a:pt x="44" y="28"/>
                    <a:pt x="45" y="27"/>
                    <a:pt x="45" y="27"/>
                  </a:cubicBezTo>
                  <a:cubicBezTo>
                    <a:pt x="47" y="25"/>
                    <a:pt x="49" y="23"/>
                    <a:pt x="51" y="21"/>
                  </a:cubicBezTo>
                  <a:cubicBezTo>
                    <a:pt x="52" y="20"/>
                    <a:pt x="54" y="17"/>
                    <a:pt x="55" y="15"/>
                  </a:cubicBezTo>
                  <a:cubicBezTo>
                    <a:pt x="57" y="13"/>
                    <a:pt x="58" y="10"/>
                    <a:pt x="58" y="7"/>
                  </a:cubicBezTo>
                  <a:cubicBezTo>
                    <a:pt x="58" y="6"/>
                    <a:pt x="57" y="4"/>
                    <a:pt x="56" y="3"/>
                  </a:cubicBezTo>
                  <a:cubicBezTo>
                    <a:pt x="56" y="2"/>
                    <a:pt x="56" y="2"/>
                    <a:pt x="56" y="2"/>
                  </a:cubicBezTo>
                  <a:cubicBezTo>
                    <a:pt x="56" y="2"/>
                    <a:pt x="56" y="2"/>
                    <a:pt x="56" y="2"/>
                  </a:cubicBezTo>
                  <a:cubicBezTo>
                    <a:pt x="56" y="2"/>
                    <a:pt x="56" y="2"/>
                    <a:pt x="55" y="2"/>
                  </a:cubicBezTo>
                  <a:cubicBezTo>
                    <a:pt x="55" y="1"/>
                    <a:pt x="55" y="1"/>
                    <a:pt x="55" y="1"/>
                  </a:cubicBezTo>
                  <a:cubicBezTo>
                    <a:pt x="55" y="1"/>
                    <a:pt x="55" y="1"/>
                    <a:pt x="55" y="1"/>
                  </a:cubicBezTo>
                  <a:cubicBezTo>
                    <a:pt x="55" y="1"/>
                    <a:pt x="54" y="1"/>
                    <a:pt x="54" y="0"/>
                  </a:cubicBezTo>
                  <a:cubicBezTo>
                    <a:pt x="53" y="0"/>
                    <a:pt x="53" y="0"/>
                    <a:pt x="53" y="0"/>
                  </a:cubicBezTo>
                  <a:cubicBezTo>
                    <a:pt x="52" y="0"/>
                    <a:pt x="52" y="0"/>
                    <a:pt x="52" y="0"/>
                  </a:cubicBezTo>
                </a:path>
              </a:pathLst>
            </a:custGeom>
            <a:solidFill>
              <a:srgbClr val="F9DD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317" name="Freeform 80944">
              <a:extLst>
                <a:ext uri="{FF2B5EF4-FFF2-40B4-BE49-F238E27FC236}">
                  <a16:creationId xmlns:a16="http://schemas.microsoft.com/office/drawing/2014/main" id="{AE45A527-F003-9F76-C24C-8CB1E6E88672}"/>
                </a:ext>
              </a:extLst>
            </p:cNvPr>
            <p:cNvSpPr>
              <a:spLocks/>
            </p:cNvSpPr>
            <p:nvPr/>
          </p:nvSpPr>
          <p:spPr bwMode="auto">
            <a:xfrm>
              <a:off x="8558959" y="10086173"/>
              <a:ext cx="1162499" cy="788840"/>
            </a:xfrm>
            <a:custGeom>
              <a:avLst/>
              <a:gdLst>
                <a:gd name="T0" fmla="*/ 41 w 43"/>
                <a:gd name="T1" fmla="*/ 8 h 29"/>
                <a:gd name="T2" fmla="*/ 27 w 43"/>
                <a:gd name="T3" fmla="*/ 25 h 29"/>
                <a:gd name="T4" fmla="*/ 2 w 43"/>
                <a:gd name="T5" fmla="*/ 22 h 29"/>
                <a:gd name="T6" fmla="*/ 19 w 43"/>
                <a:gd name="T7" fmla="*/ 4 h 29"/>
                <a:gd name="T8" fmla="*/ 41 w 43"/>
                <a:gd name="T9" fmla="*/ 8 h 29"/>
              </a:gdLst>
              <a:ahLst/>
              <a:cxnLst>
                <a:cxn ang="0">
                  <a:pos x="T0" y="T1"/>
                </a:cxn>
                <a:cxn ang="0">
                  <a:pos x="T2" y="T3"/>
                </a:cxn>
                <a:cxn ang="0">
                  <a:pos x="T4" y="T5"/>
                </a:cxn>
                <a:cxn ang="0">
                  <a:pos x="T6" y="T7"/>
                </a:cxn>
                <a:cxn ang="0">
                  <a:pos x="T8" y="T9"/>
                </a:cxn>
              </a:cxnLst>
              <a:rect l="0" t="0" r="r" b="b"/>
              <a:pathLst>
                <a:path w="43" h="29">
                  <a:moveTo>
                    <a:pt x="41" y="8"/>
                  </a:moveTo>
                  <a:cubicBezTo>
                    <a:pt x="43" y="14"/>
                    <a:pt x="37" y="22"/>
                    <a:pt x="27" y="25"/>
                  </a:cubicBezTo>
                  <a:cubicBezTo>
                    <a:pt x="18" y="29"/>
                    <a:pt x="5" y="28"/>
                    <a:pt x="2" y="22"/>
                  </a:cubicBezTo>
                  <a:cubicBezTo>
                    <a:pt x="0" y="16"/>
                    <a:pt x="10" y="7"/>
                    <a:pt x="19" y="4"/>
                  </a:cubicBezTo>
                  <a:cubicBezTo>
                    <a:pt x="29" y="0"/>
                    <a:pt x="39" y="2"/>
                    <a:pt x="41" y="8"/>
                  </a:cubicBezTo>
                  <a:close/>
                </a:path>
              </a:pathLst>
            </a:custGeom>
            <a:solidFill>
              <a:srgbClr val="7D7C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318" name="Freeform 80945">
              <a:extLst>
                <a:ext uri="{FF2B5EF4-FFF2-40B4-BE49-F238E27FC236}">
                  <a16:creationId xmlns:a16="http://schemas.microsoft.com/office/drawing/2014/main" id="{435C42BB-4019-8A3E-6F52-D6C0F54D67E7}"/>
                </a:ext>
              </a:extLst>
            </p:cNvPr>
            <p:cNvSpPr>
              <a:spLocks/>
            </p:cNvSpPr>
            <p:nvPr/>
          </p:nvSpPr>
          <p:spPr bwMode="auto">
            <a:xfrm>
              <a:off x="8600475" y="10189969"/>
              <a:ext cx="1120981" cy="685044"/>
            </a:xfrm>
            <a:custGeom>
              <a:avLst/>
              <a:gdLst>
                <a:gd name="T0" fmla="*/ 35 w 41"/>
                <a:gd name="T1" fmla="*/ 0 h 25"/>
                <a:gd name="T2" fmla="*/ 22 w 41"/>
                <a:gd name="T3" fmla="*/ 16 h 25"/>
                <a:gd name="T4" fmla="*/ 0 w 41"/>
                <a:gd name="T5" fmla="*/ 17 h 25"/>
                <a:gd name="T6" fmla="*/ 0 w 41"/>
                <a:gd name="T7" fmla="*/ 18 h 25"/>
                <a:gd name="T8" fmla="*/ 25 w 41"/>
                <a:gd name="T9" fmla="*/ 21 h 25"/>
                <a:gd name="T10" fmla="*/ 39 w 41"/>
                <a:gd name="T11" fmla="*/ 4 h 25"/>
                <a:gd name="T12" fmla="*/ 35 w 41"/>
                <a:gd name="T13" fmla="*/ 0 h 25"/>
              </a:gdLst>
              <a:ahLst/>
              <a:cxnLst>
                <a:cxn ang="0">
                  <a:pos x="T0" y="T1"/>
                </a:cxn>
                <a:cxn ang="0">
                  <a:pos x="T2" y="T3"/>
                </a:cxn>
                <a:cxn ang="0">
                  <a:pos x="T4" y="T5"/>
                </a:cxn>
                <a:cxn ang="0">
                  <a:pos x="T6" y="T7"/>
                </a:cxn>
                <a:cxn ang="0">
                  <a:pos x="T8" y="T9"/>
                </a:cxn>
                <a:cxn ang="0">
                  <a:pos x="T10" y="T11"/>
                </a:cxn>
                <a:cxn ang="0">
                  <a:pos x="T12" y="T13"/>
                </a:cxn>
              </a:cxnLst>
              <a:rect l="0" t="0" r="r" b="b"/>
              <a:pathLst>
                <a:path w="41" h="25">
                  <a:moveTo>
                    <a:pt x="35" y="0"/>
                  </a:moveTo>
                  <a:cubicBezTo>
                    <a:pt x="36" y="6"/>
                    <a:pt x="30" y="12"/>
                    <a:pt x="22" y="16"/>
                  </a:cubicBezTo>
                  <a:cubicBezTo>
                    <a:pt x="15" y="18"/>
                    <a:pt x="4" y="19"/>
                    <a:pt x="0" y="17"/>
                  </a:cubicBezTo>
                  <a:cubicBezTo>
                    <a:pt x="0" y="17"/>
                    <a:pt x="0" y="18"/>
                    <a:pt x="0" y="18"/>
                  </a:cubicBezTo>
                  <a:cubicBezTo>
                    <a:pt x="3" y="24"/>
                    <a:pt x="16" y="25"/>
                    <a:pt x="25" y="21"/>
                  </a:cubicBezTo>
                  <a:cubicBezTo>
                    <a:pt x="35" y="18"/>
                    <a:pt x="41" y="10"/>
                    <a:pt x="39" y="4"/>
                  </a:cubicBezTo>
                  <a:cubicBezTo>
                    <a:pt x="38" y="3"/>
                    <a:pt x="37" y="1"/>
                    <a:pt x="35" y="0"/>
                  </a:cubicBezTo>
                  <a:close/>
                </a:path>
              </a:pathLst>
            </a:custGeom>
            <a:solidFill>
              <a:srgbClr val="7372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319" name="Freeform 80946">
              <a:extLst>
                <a:ext uri="{FF2B5EF4-FFF2-40B4-BE49-F238E27FC236}">
                  <a16:creationId xmlns:a16="http://schemas.microsoft.com/office/drawing/2014/main" id="{24296260-1B77-7EE0-4A8A-7F6EF64674AE}"/>
                </a:ext>
              </a:extLst>
            </p:cNvPr>
            <p:cNvSpPr>
              <a:spLocks/>
            </p:cNvSpPr>
            <p:nvPr/>
          </p:nvSpPr>
          <p:spPr bwMode="auto">
            <a:xfrm>
              <a:off x="8911860" y="10086173"/>
              <a:ext cx="809598" cy="747321"/>
            </a:xfrm>
            <a:custGeom>
              <a:avLst/>
              <a:gdLst>
                <a:gd name="T0" fmla="*/ 6 w 30"/>
                <a:gd name="T1" fmla="*/ 4 h 28"/>
                <a:gd name="T2" fmla="*/ 6 w 30"/>
                <a:gd name="T3" fmla="*/ 4 h 28"/>
                <a:gd name="T4" fmla="*/ 17 w 30"/>
                <a:gd name="T5" fmla="*/ 10 h 28"/>
                <a:gd name="T6" fmla="*/ 0 w 30"/>
                <a:gd name="T7" fmla="*/ 28 h 28"/>
                <a:gd name="T8" fmla="*/ 14 w 30"/>
                <a:gd name="T9" fmla="*/ 25 h 28"/>
                <a:gd name="T10" fmla="*/ 28 w 30"/>
                <a:gd name="T11" fmla="*/ 8 h 28"/>
                <a:gd name="T12" fmla="*/ 6 w 30"/>
                <a:gd name="T13" fmla="*/ 4 h 28"/>
              </a:gdLst>
              <a:ahLst/>
              <a:cxnLst>
                <a:cxn ang="0">
                  <a:pos x="T0" y="T1"/>
                </a:cxn>
                <a:cxn ang="0">
                  <a:pos x="T2" y="T3"/>
                </a:cxn>
                <a:cxn ang="0">
                  <a:pos x="T4" y="T5"/>
                </a:cxn>
                <a:cxn ang="0">
                  <a:pos x="T6" y="T7"/>
                </a:cxn>
                <a:cxn ang="0">
                  <a:pos x="T8" y="T9"/>
                </a:cxn>
                <a:cxn ang="0">
                  <a:pos x="T10" y="T11"/>
                </a:cxn>
                <a:cxn ang="0">
                  <a:pos x="T12" y="T13"/>
                </a:cxn>
              </a:cxnLst>
              <a:rect l="0" t="0" r="r" b="b"/>
              <a:pathLst>
                <a:path w="30" h="28">
                  <a:moveTo>
                    <a:pt x="6" y="4"/>
                  </a:moveTo>
                  <a:cubicBezTo>
                    <a:pt x="6" y="4"/>
                    <a:pt x="6" y="4"/>
                    <a:pt x="6" y="4"/>
                  </a:cubicBezTo>
                  <a:cubicBezTo>
                    <a:pt x="11" y="4"/>
                    <a:pt x="16" y="7"/>
                    <a:pt x="17" y="10"/>
                  </a:cubicBezTo>
                  <a:cubicBezTo>
                    <a:pt x="19" y="16"/>
                    <a:pt x="10" y="25"/>
                    <a:pt x="0" y="28"/>
                  </a:cubicBezTo>
                  <a:cubicBezTo>
                    <a:pt x="4" y="28"/>
                    <a:pt x="11" y="26"/>
                    <a:pt x="14" y="25"/>
                  </a:cubicBezTo>
                  <a:cubicBezTo>
                    <a:pt x="24" y="22"/>
                    <a:pt x="30" y="14"/>
                    <a:pt x="28" y="8"/>
                  </a:cubicBezTo>
                  <a:cubicBezTo>
                    <a:pt x="26" y="2"/>
                    <a:pt x="16" y="0"/>
                    <a:pt x="6" y="4"/>
                  </a:cubicBezTo>
                  <a:close/>
                </a:path>
              </a:pathLst>
            </a:custGeom>
            <a:solidFill>
              <a:srgbClr val="6868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320" name="Freeform 80947">
              <a:extLst>
                <a:ext uri="{FF2B5EF4-FFF2-40B4-BE49-F238E27FC236}">
                  <a16:creationId xmlns:a16="http://schemas.microsoft.com/office/drawing/2014/main" id="{9C6605EC-9C3C-C857-7EB2-FF617337D277}"/>
                </a:ext>
              </a:extLst>
            </p:cNvPr>
            <p:cNvSpPr>
              <a:spLocks/>
            </p:cNvSpPr>
            <p:nvPr/>
          </p:nvSpPr>
          <p:spPr bwMode="auto">
            <a:xfrm>
              <a:off x="7707843" y="9048229"/>
              <a:ext cx="2138168" cy="1058705"/>
            </a:xfrm>
            <a:custGeom>
              <a:avLst/>
              <a:gdLst>
                <a:gd name="T0" fmla="*/ 77 w 79"/>
                <a:gd name="T1" fmla="*/ 6 h 39"/>
                <a:gd name="T2" fmla="*/ 67 w 79"/>
                <a:gd name="T3" fmla="*/ 18 h 39"/>
                <a:gd name="T4" fmla="*/ 18 w 79"/>
                <a:gd name="T5" fmla="*/ 36 h 39"/>
                <a:gd name="T6" fmla="*/ 2 w 79"/>
                <a:gd name="T7" fmla="*/ 33 h 39"/>
                <a:gd name="T8" fmla="*/ 12 w 79"/>
                <a:gd name="T9" fmla="*/ 21 h 39"/>
                <a:gd name="T10" fmla="*/ 61 w 79"/>
                <a:gd name="T11" fmla="*/ 3 h 39"/>
                <a:gd name="T12" fmla="*/ 77 w 79"/>
                <a:gd name="T13" fmla="*/ 6 h 39"/>
              </a:gdLst>
              <a:ahLst/>
              <a:cxnLst>
                <a:cxn ang="0">
                  <a:pos x="T0" y="T1"/>
                </a:cxn>
                <a:cxn ang="0">
                  <a:pos x="T2" y="T3"/>
                </a:cxn>
                <a:cxn ang="0">
                  <a:pos x="T4" y="T5"/>
                </a:cxn>
                <a:cxn ang="0">
                  <a:pos x="T6" y="T7"/>
                </a:cxn>
                <a:cxn ang="0">
                  <a:pos x="T8" y="T9"/>
                </a:cxn>
                <a:cxn ang="0">
                  <a:pos x="T10" y="T11"/>
                </a:cxn>
                <a:cxn ang="0">
                  <a:pos x="T12" y="T13"/>
                </a:cxn>
              </a:cxnLst>
              <a:rect l="0" t="0" r="r" b="b"/>
              <a:pathLst>
                <a:path w="79" h="39">
                  <a:moveTo>
                    <a:pt x="77" y="6"/>
                  </a:moveTo>
                  <a:cubicBezTo>
                    <a:pt x="79" y="10"/>
                    <a:pt x="74" y="16"/>
                    <a:pt x="67" y="18"/>
                  </a:cubicBezTo>
                  <a:cubicBezTo>
                    <a:pt x="18" y="36"/>
                    <a:pt x="18" y="36"/>
                    <a:pt x="18" y="36"/>
                  </a:cubicBezTo>
                  <a:cubicBezTo>
                    <a:pt x="11" y="39"/>
                    <a:pt x="4" y="38"/>
                    <a:pt x="2" y="33"/>
                  </a:cubicBezTo>
                  <a:cubicBezTo>
                    <a:pt x="0" y="29"/>
                    <a:pt x="5" y="23"/>
                    <a:pt x="12" y="21"/>
                  </a:cubicBezTo>
                  <a:cubicBezTo>
                    <a:pt x="61" y="3"/>
                    <a:pt x="61" y="3"/>
                    <a:pt x="61" y="3"/>
                  </a:cubicBezTo>
                  <a:cubicBezTo>
                    <a:pt x="68" y="0"/>
                    <a:pt x="75" y="1"/>
                    <a:pt x="77" y="6"/>
                  </a:cubicBezTo>
                  <a:close/>
                </a:path>
              </a:pathLst>
            </a:custGeom>
            <a:solidFill>
              <a:srgbClr val="7372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321" name="Freeform 80948">
              <a:extLst>
                <a:ext uri="{FF2B5EF4-FFF2-40B4-BE49-F238E27FC236}">
                  <a16:creationId xmlns:a16="http://schemas.microsoft.com/office/drawing/2014/main" id="{D525C4D6-B80A-F2EB-A0D2-21BA12ACC129}"/>
                </a:ext>
              </a:extLst>
            </p:cNvPr>
            <p:cNvSpPr>
              <a:spLocks/>
            </p:cNvSpPr>
            <p:nvPr/>
          </p:nvSpPr>
          <p:spPr bwMode="auto">
            <a:xfrm>
              <a:off x="7853154" y="9048229"/>
              <a:ext cx="1992857" cy="664285"/>
            </a:xfrm>
            <a:custGeom>
              <a:avLst/>
              <a:gdLst>
                <a:gd name="T0" fmla="*/ 56 w 74"/>
                <a:gd name="T1" fmla="*/ 3 h 24"/>
                <a:gd name="T2" fmla="*/ 7 w 74"/>
                <a:gd name="T3" fmla="*/ 21 h 24"/>
                <a:gd name="T4" fmla="*/ 0 w 74"/>
                <a:gd name="T5" fmla="*/ 24 h 24"/>
                <a:gd name="T6" fmla="*/ 36 w 74"/>
                <a:gd name="T7" fmla="*/ 12 h 24"/>
                <a:gd name="T8" fmla="*/ 52 w 74"/>
                <a:gd name="T9" fmla="*/ 15 h 24"/>
                <a:gd name="T10" fmla="*/ 48 w 74"/>
                <a:gd name="T11" fmla="*/ 23 h 24"/>
                <a:gd name="T12" fmla="*/ 62 w 74"/>
                <a:gd name="T13" fmla="*/ 18 h 24"/>
                <a:gd name="T14" fmla="*/ 72 w 74"/>
                <a:gd name="T15" fmla="*/ 6 h 24"/>
                <a:gd name="T16" fmla="*/ 56 w 74"/>
                <a:gd name="T17" fmla="*/ 3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4" h="24">
                  <a:moveTo>
                    <a:pt x="56" y="3"/>
                  </a:moveTo>
                  <a:cubicBezTo>
                    <a:pt x="7" y="21"/>
                    <a:pt x="7" y="21"/>
                    <a:pt x="7" y="21"/>
                  </a:cubicBezTo>
                  <a:cubicBezTo>
                    <a:pt x="4" y="22"/>
                    <a:pt x="2" y="23"/>
                    <a:pt x="0" y="24"/>
                  </a:cubicBezTo>
                  <a:cubicBezTo>
                    <a:pt x="36" y="12"/>
                    <a:pt x="36" y="12"/>
                    <a:pt x="36" y="12"/>
                  </a:cubicBezTo>
                  <a:cubicBezTo>
                    <a:pt x="43" y="9"/>
                    <a:pt x="50" y="10"/>
                    <a:pt x="52" y="15"/>
                  </a:cubicBezTo>
                  <a:cubicBezTo>
                    <a:pt x="53" y="17"/>
                    <a:pt x="51" y="21"/>
                    <a:pt x="48" y="23"/>
                  </a:cubicBezTo>
                  <a:cubicBezTo>
                    <a:pt x="62" y="18"/>
                    <a:pt x="62" y="18"/>
                    <a:pt x="62" y="18"/>
                  </a:cubicBezTo>
                  <a:cubicBezTo>
                    <a:pt x="69" y="16"/>
                    <a:pt x="74" y="10"/>
                    <a:pt x="72" y="6"/>
                  </a:cubicBezTo>
                  <a:cubicBezTo>
                    <a:pt x="70" y="1"/>
                    <a:pt x="63" y="0"/>
                    <a:pt x="56" y="3"/>
                  </a:cubicBezTo>
                  <a:close/>
                </a:path>
              </a:pathLst>
            </a:custGeom>
            <a:solidFill>
              <a:srgbClr val="6868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322" name="Freeform 80949">
              <a:extLst>
                <a:ext uri="{FF2B5EF4-FFF2-40B4-BE49-F238E27FC236}">
                  <a16:creationId xmlns:a16="http://schemas.microsoft.com/office/drawing/2014/main" id="{B133811F-69DB-A0CF-CDE3-AC0632CFAF15}"/>
                </a:ext>
              </a:extLst>
            </p:cNvPr>
            <p:cNvSpPr>
              <a:spLocks/>
            </p:cNvSpPr>
            <p:nvPr/>
          </p:nvSpPr>
          <p:spPr bwMode="auto">
            <a:xfrm>
              <a:off x="7894672" y="9048229"/>
              <a:ext cx="1951338" cy="664285"/>
            </a:xfrm>
            <a:custGeom>
              <a:avLst/>
              <a:gdLst>
                <a:gd name="T0" fmla="*/ 54 w 72"/>
                <a:gd name="T1" fmla="*/ 3 h 24"/>
                <a:gd name="T2" fmla="*/ 5 w 72"/>
                <a:gd name="T3" fmla="*/ 21 h 24"/>
                <a:gd name="T4" fmla="*/ 0 w 72"/>
                <a:gd name="T5" fmla="*/ 24 h 24"/>
                <a:gd name="T6" fmla="*/ 44 w 72"/>
                <a:gd name="T7" fmla="*/ 7 h 24"/>
                <a:gd name="T8" fmla="*/ 60 w 72"/>
                <a:gd name="T9" fmla="*/ 11 h 24"/>
                <a:gd name="T10" fmla="*/ 55 w 72"/>
                <a:gd name="T11" fmla="*/ 20 h 24"/>
                <a:gd name="T12" fmla="*/ 60 w 72"/>
                <a:gd name="T13" fmla="*/ 18 h 24"/>
                <a:gd name="T14" fmla="*/ 70 w 72"/>
                <a:gd name="T15" fmla="*/ 6 h 24"/>
                <a:gd name="T16" fmla="*/ 54 w 72"/>
                <a:gd name="T17" fmla="*/ 3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2" h="24">
                  <a:moveTo>
                    <a:pt x="54" y="3"/>
                  </a:moveTo>
                  <a:cubicBezTo>
                    <a:pt x="5" y="21"/>
                    <a:pt x="5" y="21"/>
                    <a:pt x="5" y="21"/>
                  </a:cubicBezTo>
                  <a:cubicBezTo>
                    <a:pt x="3" y="21"/>
                    <a:pt x="1" y="22"/>
                    <a:pt x="0" y="24"/>
                  </a:cubicBezTo>
                  <a:cubicBezTo>
                    <a:pt x="44" y="7"/>
                    <a:pt x="44" y="7"/>
                    <a:pt x="44" y="7"/>
                  </a:cubicBezTo>
                  <a:cubicBezTo>
                    <a:pt x="51" y="5"/>
                    <a:pt x="58" y="6"/>
                    <a:pt x="60" y="11"/>
                  </a:cubicBezTo>
                  <a:cubicBezTo>
                    <a:pt x="61" y="14"/>
                    <a:pt x="59" y="17"/>
                    <a:pt x="55" y="20"/>
                  </a:cubicBezTo>
                  <a:cubicBezTo>
                    <a:pt x="60" y="18"/>
                    <a:pt x="60" y="18"/>
                    <a:pt x="60" y="18"/>
                  </a:cubicBezTo>
                  <a:cubicBezTo>
                    <a:pt x="67" y="16"/>
                    <a:pt x="72" y="10"/>
                    <a:pt x="70" y="6"/>
                  </a:cubicBezTo>
                  <a:cubicBezTo>
                    <a:pt x="68" y="1"/>
                    <a:pt x="61" y="0"/>
                    <a:pt x="54" y="3"/>
                  </a:cubicBezTo>
                  <a:close/>
                </a:path>
              </a:pathLst>
            </a:custGeom>
            <a:solidFill>
              <a:srgbClr val="6160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323" name="Freeform 80950">
              <a:extLst>
                <a:ext uri="{FF2B5EF4-FFF2-40B4-BE49-F238E27FC236}">
                  <a16:creationId xmlns:a16="http://schemas.microsoft.com/office/drawing/2014/main" id="{2DD974D4-EE77-69D4-C476-C5371380E59C}"/>
                </a:ext>
              </a:extLst>
            </p:cNvPr>
            <p:cNvSpPr>
              <a:spLocks/>
            </p:cNvSpPr>
            <p:nvPr/>
          </p:nvSpPr>
          <p:spPr bwMode="auto">
            <a:xfrm>
              <a:off x="8060745" y="9504925"/>
              <a:ext cx="1806027" cy="954910"/>
            </a:xfrm>
            <a:custGeom>
              <a:avLst/>
              <a:gdLst>
                <a:gd name="T0" fmla="*/ 65 w 67"/>
                <a:gd name="T1" fmla="*/ 6 h 35"/>
                <a:gd name="T2" fmla="*/ 55 w 67"/>
                <a:gd name="T3" fmla="*/ 19 h 35"/>
                <a:gd name="T4" fmla="*/ 17 w 67"/>
                <a:gd name="T5" fmla="*/ 32 h 35"/>
                <a:gd name="T6" fmla="*/ 1 w 67"/>
                <a:gd name="T7" fmla="*/ 29 h 35"/>
                <a:gd name="T8" fmla="*/ 11 w 67"/>
                <a:gd name="T9" fmla="*/ 17 h 35"/>
                <a:gd name="T10" fmla="*/ 49 w 67"/>
                <a:gd name="T11" fmla="*/ 3 h 35"/>
                <a:gd name="T12" fmla="*/ 65 w 67"/>
                <a:gd name="T13" fmla="*/ 6 h 35"/>
              </a:gdLst>
              <a:ahLst/>
              <a:cxnLst>
                <a:cxn ang="0">
                  <a:pos x="T0" y="T1"/>
                </a:cxn>
                <a:cxn ang="0">
                  <a:pos x="T2" y="T3"/>
                </a:cxn>
                <a:cxn ang="0">
                  <a:pos x="T4" y="T5"/>
                </a:cxn>
                <a:cxn ang="0">
                  <a:pos x="T6" y="T7"/>
                </a:cxn>
                <a:cxn ang="0">
                  <a:pos x="T8" y="T9"/>
                </a:cxn>
                <a:cxn ang="0">
                  <a:pos x="T10" y="T11"/>
                </a:cxn>
                <a:cxn ang="0">
                  <a:pos x="T12" y="T13"/>
                </a:cxn>
              </a:cxnLst>
              <a:rect l="0" t="0" r="r" b="b"/>
              <a:pathLst>
                <a:path w="67" h="35">
                  <a:moveTo>
                    <a:pt x="65" y="6"/>
                  </a:moveTo>
                  <a:cubicBezTo>
                    <a:pt x="67" y="10"/>
                    <a:pt x="62" y="16"/>
                    <a:pt x="55" y="19"/>
                  </a:cubicBezTo>
                  <a:cubicBezTo>
                    <a:pt x="17" y="32"/>
                    <a:pt x="17" y="32"/>
                    <a:pt x="17" y="32"/>
                  </a:cubicBezTo>
                  <a:cubicBezTo>
                    <a:pt x="10" y="35"/>
                    <a:pt x="3" y="34"/>
                    <a:pt x="1" y="29"/>
                  </a:cubicBezTo>
                  <a:cubicBezTo>
                    <a:pt x="0" y="25"/>
                    <a:pt x="4" y="19"/>
                    <a:pt x="11" y="17"/>
                  </a:cubicBezTo>
                  <a:cubicBezTo>
                    <a:pt x="49" y="3"/>
                    <a:pt x="49" y="3"/>
                    <a:pt x="49" y="3"/>
                  </a:cubicBezTo>
                  <a:cubicBezTo>
                    <a:pt x="56" y="0"/>
                    <a:pt x="63" y="2"/>
                    <a:pt x="65" y="6"/>
                  </a:cubicBezTo>
                  <a:close/>
                </a:path>
              </a:pathLst>
            </a:custGeom>
            <a:solidFill>
              <a:srgbClr val="7372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324" name="Freeform 80951">
              <a:extLst>
                <a:ext uri="{FF2B5EF4-FFF2-40B4-BE49-F238E27FC236}">
                  <a16:creationId xmlns:a16="http://schemas.microsoft.com/office/drawing/2014/main" id="{D36DA992-63EB-87D3-F95C-AAE35D21DEB5}"/>
                </a:ext>
              </a:extLst>
            </p:cNvPr>
            <p:cNvSpPr>
              <a:spLocks/>
            </p:cNvSpPr>
            <p:nvPr/>
          </p:nvSpPr>
          <p:spPr bwMode="auto">
            <a:xfrm>
              <a:off x="8206057" y="9504925"/>
              <a:ext cx="1660713" cy="664285"/>
            </a:xfrm>
            <a:custGeom>
              <a:avLst/>
              <a:gdLst>
                <a:gd name="T0" fmla="*/ 44 w 62"/>
                <a:gd name="T1" fmla="*/ 3 h 24"/>
                <a:gd name="T2" fmla="*/ 6 w 62"/>
                <a:gd name="T3" fmla="*/ 17 h 24"/>
                <a:gd name="T4" fmla="*/ 0 w 62"/>
                <a:gd name="T5" fmla="*/ 21 h 24"/>
                <a:gd name="T6" fmla="*/ 20 w 62"/>
                <a:gd name="T7" fmla="*/ 13 h 24"/>
                <a:gd name="T8" fmla="*/ 40 w 62"/>
                <a:gd name="T9" fmla="*/ 15 h 24"/>
                <a:gd name="T10" fmla="*/ 36 w 62"/>
                <a:gd name="T11" fmla="*/ 24 h 24"/>
                <a:gd name="T12" fmla="*/ 50 w 62"/>
                <a:gd name="T13" fmla="*/ 19 h 24"/>
                <a:gd name="T14" fmla="*/ 60 w 62"/>
                <a:gd name="T15" fmla="*/ 6 h 24"/>
                <a:gd name="T16" fmla="*/ 44 w 62"/>
                <a:gd name="T17" fmla="*/ 3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2" h="24">
                  <a:moveTo>
                    <a:pt x="44" y="3"/>
                  </a:moveTo>
                  <a:cubicBezTo>
                    <a:pt x="6" y="17"/>
                    <a:pt x="6" y="17"/>
                    <a:pt x="6" y="17"/>
                  </a:cubicBezTo>
                  <a:cubicBezTo>
                    <a:pt x="4" y="18"/>
                    <a:pt x="1" y="19"/>
                    <a:pt x="0" y="21"/>
                  </a:cubicBezTo>
                  <a:cubicBezTo>
                    <a:pt x="20" y="13"/>
                    <a:pt x="20" y="13"/>
                    <a:pt x="20" y="13"/>
                  </a:cubicBezTo>
                  <a:cubicBezTo>
                    <a:pt x="27" y="10"/>
                    <a:pt x="38" y="11"/>
                    <a:pt x="40" y="15"/>
                  </a:cubicBezTo>
                  <a:cubicBezTo>
                    <a:pt x="41" y="18"/>
                    <a:pt x="39" y="21"/>
                    <a:pt x="36" y="24"/>
                  </a:cubicBezTo>
                  <a:cubicBezTo>
                    <a:pt x="50" y="19"/>
                    <a:pt x="50" y="19"/>
                    <a:pt x="50" y="19"/>
                  </a:cubicBezTo>
                  <a:cubicBezTo>
                    <a:pt x="57" y="16"/>
                    <a:pt x="62" y="10"/>
                    <a:pt x="60" y="6"/>
                  </a:cubicBezTo>
                  <a:cubicBezTo>
                    <a:pt x="58" y="2"/>
                    <a:pt x="51" y="0"/>
                    <a:pt x="44" y="3"/>
                  </a:cubicBezTo>
                  <a:close/>
                </a:path>
              </a:pathLst>
            </a:custGeom>
            <a:solidFill>
              <a:srgbClr val="6868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325" name="Freeform 80952">
              <a:extLst>
                <a:ext uri="{FF2B5EF4-FFF2-40B4-BE49-F238E27FC236}">
                  <a16:creationId xmlns:a16="http://schemas.microsoft.com/office/drawing/2014/main" id="{51388A44-7818-8B0F-5287-29AAFB467FE4}"/>
                </a:ext>
              </a:extLst>
            </p:cNvPr>
            <p:cNvSpPr>
              <a:spLocks/>
            </p:cNvSpPr>
            <p:nvPr/>
          </p:nvSpPr>
          <p:spPr bwMode="auto">
            <a:xfrm>
              <a:off x="8226816" y="9504925"/>
              <a:ext cx="1639954" cy="560491"/>
            </a:xfrm>
            <a:custGeom>
              <a:avLst/>
              <a:gdLst>
                <a:gd name="T0" fmla="*/ 43 w 61"/>
                <a:gd name="T1" fmla="*/ 3 h 20"/>
                <a:gd name="T2" fmla="*/ 5 w 61"/>
                <a:gd name="T3" fmla="*/ 17 h 20"/>
                <a:gd name="T4" fmla="*/ 0 w 61"/>
                <a:gd name="T5" fmla="*/ 20 h 20"/>
                <a:gd name="T6" fmla="*/ 33 w 61"/>
                <a:gd name="T7" fmla="*/ 8 h 20"/>
                <a:gd name="T8" fmla="*/ 49 w 61"/>
                <a:gd name="T9" fmla="*/ 11 h 20"/>
                <a:gd name="T10" fmla="*/ 44 w 61"/>
                <a:gd name="T11" fmla="*/ 20 h 20"/>
                <a:gd name="T12" fmla="*/ 49 w 61"/>
                <a:gd name="T13" fmla="*/ 19 h 20"/>
                <a:gd name="T14" fmla="*/ 59 w 61"/>
                <a:gd name="T15" fmla="*/ 6 h 20"/>
                <a:gd name="T16" fmla="*/ 43 w 61"/>
                <a:gd name="T17" fmla="*/ 3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1" h="20">
                  <a:moveTo>
                    <a:pt x="43" y="3"/>
                  </a:moveTo>
                  <a:cubicBezTo>
                    <a:pt x="5" y="17"/>
                    <a:pt x="5" y="17"/>
                    <a:pt x="5" y="17"/>
                  </a:cubicBezTo>
                  <a:cubicBezTo>
                    <a:pt x="3" y="17"/>
                    <a:pt x="1" y="19"/>
                    <a:pt x="0" y="20"/>
                  </a:cubicBezTo>
                  <a:cubicBezTo>
                    <a:pt x="33" y="8"/>
                    <a:pt x="33" y="8"/>
                    <a:pt x="33" y="8"/>
                  </a:cubicBezTo>
                  <a:cubicBezTo>
                    <a:pt x="40" y="5"/>
                    <a:pt x="47" y="6"/>
                    <a:pt x="49" y="11"/>
                  </a:cubicBezTo>
                  <a:cubicBezTo>
                    <a:pt x="50" y="14"/>
                    <a:pt x="48" y="18"/>
                    <a:pt x="44" y="20"/>
                  </a:cubicBezTo>
                  <a:cubicBezTo>
                    <a:pt x="49" y="19"/>
                    <a:pt x="49" y="19"/>
                    <a:pt x="49" y="19"/>
                  </a:cubicBezTo>
                  <a:cubicBezTo>
                    <a:pt x="56" y="16"/>
                    <a:pt x="61" y="10"/>
                    <a:pt x="59" y="6"/>
                  </a:cubicBezTo>
                  <a:cubicBezTo>
                    <a:pt x="57" y="2"/>
                    <a:pt x="50" y="0"/>
                    <a:pt x="43" y="3"/>
                  </a:cubicBezTo>
                  <a:close/>
                </a:path>
              </a:pathLst>
            </a:custGeom>
            <a:solidFill>
              <a:srgbClr val="6160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326" name="Freeform 80953">
              <a:extLst>
                <a:ext uri="{FF2B5EF4-FFF2-40B4-BE49-F238E27FC236}">
                  <a16:creationId xmlns:a16="http://schemas.microsoft.com/office/drawing/2014/main" id="{86730053-DA87-1113-F53D-009880F1826D}"/>
                </a:ext>
              </a:extLst>
            </p:cNvPr>
            <p:cNvSpPr>
              <a:spLocks/>
            </p:cNvSpPr>
            <p:nvPr/>
          </p:nvSpPr>
          <p:spPr bwMode="auto">
            <a:xfrm>
              <a:off x="8392886" y="9982380"/>
              <a:ext cx="1411606" cy="726562"/>
            </a:xfrm>
            <a:custGeom>
              <a:avLst/>
              <a:gdLst>
                <a:gd name="T0" fmla="*/ 51 w 52"/>
                <a:gd name="T1" fmla="*/ 5 h 27"/>
                <a:gd name="T2" fmla="*/ 43 w 52"/>
                <a:gd name="T3" fmla="*/ 14 h 27"/>
                <a:gd name="T4" fmla="*/ 13 w 52"/>
                <a:gd name="T5" fmla="*/ 25 h 27"/>
                <a:gd name="T6" fmla="*/ 1 w 52"/>
                <a:gd name="T7" fmla="*/ 23 h 27"/>
                <a:gd name="T8" fmla="*/ 9 w 52"/>
                <a:gd name="T9" fmla="*/ 13 h 27"/>
                <a:gd name="T10" fmla="*/ 39 w 52"/>
                <a:gd name="T11" fmla="*/ 2 h 27"/>
                <a:gd name="T12" fmla="*/ 51 w 52"/>
                <a:gd name="T13" fmla="*/ 5 h 27"/>
              </a:gdLst>
              <a:ahLst/>
              <a:cxnLst>
                <a:cxn ang="0">
                  <a:pos x="T0" y="T1"/>
                </a:cxn>
                <a:cxn ang="0">
                  <a:pos x="T2" y="T3"/>
                </a:cxn>
                <a:cxn ang="0">
                  <a:pos x="T4" y="T5"/>
                </a:cxn>
                <a:cxn ang="0">
                  <a:pos x="T6" y="T7"/>
                </a:cxn>
                <a:cxn ang="0">
                  <a:pos x="T8" y="T9"/>
                </a:cxn>
                <a:cxn ang="0">
                  <a:pos x="T10" y="T11"/>
                </a:cxn>
                <a:cxn ang="0">
                  <a:pos x="T12" y="T13"/>
                </a:cxn>
              </a:cxnLst>
              <a:rect l="0" t="0" r="r" b="b"/>
              <a:pathLst>
                <a:path w="52" h="27">
                  <a:moveTo>
                    <a:pt x="51" y="5"/>
                  </a:moveTo>
                  <a:cubicBezTo>
                    <a:pt x="52" y="8"/>
                    <a:pt x="49" y="12"/>
                    <a:pt x="43" y="14"/>
                  </a:cubicBezTo>
                  <a:cubicBezTo>
                    <a:pt x="13" y="25"/>
                    <a:pt x="13" y="25"/>
                    <a:pt x="13" y="25"/>
                  </a:cubicBezTo>
                  <a:cubicBezTo>
                    <a:pt x="8" y="27"/>
                    <a:pt x="2" y="26"/>
                    <a:pt x="1" y="23"/>
                  </a:cubicBezTo>
                  <a:cubicBezTo>
                    <a:pt x="0" y="20"/>
                    <a:pt x="3" y="15"/>
                    <a:pt x="9" y="13"/>
                  </a:cubicBezTo>
                  <a:cubicBezTo>
                    <a:pt x="39" y="2"/>
                    <a:pt x="39" y="2"/>
                    <a:pt x="39" y="2"/>
                  </a:cubicBezTo>
                  <a:cubicBezTo>
                    <a:pt x="44" y="0"/>
                    <a:pt x="50" y="1"/>
                    <a:pt x="51" y="5"/>
                  </a:cubicBezTo>
                  <a:close/>
                </a:path>
              </a:pathLst>
            </a:custGeom>
            <a:solidFill>
              <a:srgbClr val="7372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327" name="Freeform 80954">
              <a:extLst>
                <a:ext uri="{FF2B5EF4-FFF2-40B4-BE49-F238E27FC236}">
                  <a16:creationId xmlns:a16="http://schemas.microsoft.com/office/drawing/2014/main" id="{DF278771-97CD-D555-BD53-5B51E13D795D}"/>
                </a:ext>
              </a:extLst>
            </p:cNvPr>
            <p:cNvSpPr>
              <a:spLocks/>
            </p:cNvSpPr>
            <p:nvPr/>
          </p:nvSpPr>
          <p:spPr bwMode="auto">
            <a:xfrm>
              <a:off x="8496682" y="9982380"/>
              <a:ext cx="1307812" cy="477455"/>
            </a:xfrm>
            <a:custGeom>
              <a:avLst/>
              <a:gdLst>
                <a:gd name="T0" fmla="*/ 35 w 48"/>
                <a:gd name="T1" fmla="*/ 2 h 18"/>
                <a:gd name="T2" fmla="*/ 5 w 48"/>
                <a:gd name="T3" fmla="*/ 13 h 18"/>
                <a:gd name="T4" fmla="*/ 0 w 48"/>
                <a:gd name="T5" fmla="*/ 16 h 18"/>
                <a:gd name="T6" fmla="*/ 19 w 48"/>
                <a:gd name="T7" fmla="*/ 9 h 18"/>
                <a:gd name="T8" fmla="*/ 31 w 48"/>
                <a:gd name="T9" fmla="*/ 12 h 18"/>
                <a:gd name="T10" fmla="*/ 29 w 48"/>
                <a:gd name="T11" fmla="*/ 18 h 18"/>
                <a:gd name="T12" fmla="*/ 39 w 48"/>
                <a:gd name="T13" fmla="*/ 14 h 18"/>
                <a:gd name="T14" fmla="*/ 47 w 48"/>
                <a:gd name="T15" fmla="*/ 5 h 18"/>
                <a:gd name="T16" fmla="*/ 35 w 48"/>
                <a:gd name="T17" fmla="*/ 2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18">
                  <a:moveTo>
                    <a:pt x="35" y="2"/>
                  </a:moveTo>
                  <a:cubicBezTo>
                    <a:pt x="5" y="13"/>
                    <a:pt x="5" y="13"/>
                    <a:pt x="5" y="13"/>
                  </a:cubicBezTo>
                  <a:cubicBezTo>
                    <a:pt x="3" y="14"/>
                    <a:pt x="1" y="15"/>
                    <a:pt x="0" y="16"/>
                  </a:cubicBezTo>
                  <a:cubicBezTo>
                    <a:pt x="19" y="9"/>
                    <a:pt x="19" y="9"/>
                    <a:pt x="19" y="9"/>
                  </a:cubicBezTo>
                  <a:cubicBezTo>
                    <a:pt x="25" y="7"/>
                    <a:pt x="30" y="8"/>
                    <a:pt x="31" y="12"/>
                  </a:cubicBezTo>
                  <a:cubicBezTo>
                    <a:pt x="32" y="14"/>
                    <a:pt x="31" y="16"/>
                    <a:pt x="29" y="18"/>
                  </a:cubicBezTo>
                  <a:cubicBezTo>
                    <a:pt x="39" y="14"/>
                    <a:pt x="39" y="14"/>
                    <a:pt x="39" y="14"/>
                  </a:cubicBezTo>
                  <a:cubicBezTo>
                    <a:pt x="45" y="12"/>
                    <a:pt x="48" y="8"/>
                    <a:pt x="47" y="5"/>
                  </a:cubicBezTo>
                  <a:cubicBezTo>
                    <a:pt x="46" y="1"/>
                    <a:pt x="40" y="0"/>
                    <a:pt x="35" y="2"/>
                  </a:cubicBezTo>
                  <a:close/>
                </a:path>
              </a:pathLst>
            </a:custGeom>
            <a:solidFill>
              <a:srgbClr val="6868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328" name="Freeform 80955">
              <a:extLst>
                <a:ext uri="{FF2B5EF4-FFF2-40B4-BE49-F238E27FC236}">
                  <a16:creationId xmlns:a16="http://schemas.microsoft.com/office/drawing/2014/main" id="{3FD9F5B1-DA40-283E-25DF-AFFD19BB03A8}"/>
                </a:ext>
              </a:extLst>
            </p:cNvPr>
            <p:cNvSpPr>
              <a:spLocks/>
            </p:cNvSpPr>
            <p:nvPr/>
          </p:nvSpPr>
          <p:spPr bwMode="auto">
            <a:xfrm>
              <a:off x="8517441" y="9982380"/>
              <a:ext cx="1287054" cy="435937"/>
            </a:xfrm>
            <a:custGeom>
              <a:avLst/>
              <a:gdLst>
                <a:gd name="T0" fmla="*/ 34 w 47"/>
                <a:gd name="T1" fmla="*/ 2 h 16"/>
                <a:gd name="T2" fmla="*/ 4 w 47"/>
                <a:gd name="T3" fmla="*/ 13 h 16"/>
                <a:gd name="T4" fmla="*/ 0 w 47"/>
                <a:gd name="T5" fmla="*/ 16 h 16"/>
                <a:gd name="T6" fmla="*/ 26 w 47"/>
                <a:gd name="T7" fmla="*/ 6 h 16"/>
                <a:gd name="T8" fmla="*/ 38 w 47"/>
                <a:gd name="T9" fmla="*/ 8 h 16"/>
                <a:gd name="T10" fmla="*/ 35 w 47"/>
                <a:gd name="T11" fmla="*/ 16 h 16"/>
                <a:gd name="T12" fmla="*/ 38 w 47"/>
                <a:gd name="T13" fmla="*/ 14 h 16"/>
                <a:gd name="T14" fmla="*/ 46 w 47"/>
                <a:gd name="T15" fmla="*/ 5 h 16"/>
                <a:gd name="T16" fmla="*/ 34 w 47"/>
                <a:gd name="T17" fmla="*/ 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7" h="16">
                  <a:moveTo>
                    <a:pt x="34" y="2"/>
                  </a:moveTo>
                  <a:cubicBezTo>
                    <a:pt x="4" y="13"/>
                    <a:pt x="4" y="13"/>
                    <a:pt x="4" y="13"/>
                  </a:cubicBezTo>
                  <a:cubicBezTo>
                    <a:pt x="2" y="14"/>
                    <a:pt x="1" y="15"/>
                    <a:pt x="0" y="16"/>
                  </a:cubicBezTo>
                  <a:cubicBezTo>
                    <a:pt x="26" y="6"/>
                    <a:pt x="26" y="6"/>
                    <a:pt x="26" y="6"/>
                  </a:cubicBezTo>
                  <a:cubicBezTo>
                    <a:pt x="31" y="4"/>
                    <a:pt x="37" y="5"/>
                    <a:pt x="38" y="8"/>
                  </a:cubicBezTo>
                  <a:cubicBezTo>
                    <a:pt x="39" y="11"/>
                    <a:pt x="37" y="14"/>
                    <a:pt x="35" y="16"/>
                  </a:cubicBezTo>
                  <a:cubicBezTo>
                    <a:pt x="38" y="14"/>
                    <a:pt x="38" y="14"/>
                    <a:pt x="38" y="14"/>
                  </a:cubicBezTo>
                  <a:cubicBezTo>
                    <a:pt x="44" y="12"/>
                    <a:pt x="47" y="8"/>
                    <a:pt x="46" y="5"/>
                  </a:cubicBezTo>
                  <a:cubicBezTo>
                    <a:pt x="45" y="1"/>
                    <a:pt x="39" y="0"/>
                    <a:pt x="34" y="2"/>
                  </a:cubicBezTo>
                  <a:close/>
                </a:path>
              </a:pathLst>
            </a:custGeom>
            <a:solidFill>
              <a:srgbClr val="6160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329" name="Freeform 80956">
              <a:extLst>
                <a:ext uri="{FF2B5EF4-FFF2-40B4-BE49-F238E27FC236}">
                  <a16:creationId xmlns:a16="http://schemas.microsoft.com/office/drawing/2014/main" id="{0DB0811F-105B-9311-27EA-E35F04E2BF47}"/>
                </a:ext>
              </a:extLst>
            </p:cNvPr>
            <p:cNvSpPr>
              <a:spLocks/>
            </p:cNvSpPr>
            <p:nvPr/>
          </p:nvSpPr>
          <p:spPr bwMode="auto">
            <a:xfrm>
              <a:off x="1646236" y="7556949"/>
              <a:ext cx="5085937" cy="3421859"/>
            </a:xfrm>
            <a:custGeom>
              <a:avLst/>
              <a:gdLst>
                <a:gd name="T0" fmla="*/ 123 w 188"/>
                <a:gd name="T1" fmla="*/ 90 h 127"/>
                <a:gd name="T2" fmla="*/ 153 w 188"/>
                <a:gd name="T3" fmla="*/ 127 h 127"/>
                <a:gd name="T4" fmla="*/ 169 w 188"/>
                <a:gd name="T5" fmla="*/ 127 h 127"/>
                <a:gd name="T6" fmla="*/ 188 w 188"/>
                <a:gd name="T7" fmla="*/ 112 h 127"/>
                <a:gd name="T8" fmla="*/ 169 w 188"/>
                <a:gd name="T9" fmla="*/ 70 h 127"/>
                <a:gd name="T10" fmla="*/ 158 w 188"/>
                <a:gd name="T11" fmla="*/ 49 h 127"/>
                <a:gd name="T12" fmla="*/ 152 w 188"/>
                <a:gd name="T13" fmla="*/ 37 h 127"/>
                <a:gd name="T14" fmla="*/ 147 w 188"/>
                <a:gd name="T15" fmla="*/ 30 h 127"/>
                <a:gd name="T16" fmla="*/ 134 w 188"/>
                <a:gd name="T17" fmla="*/ 21 h 127"/>
                <a:gd name="T18" fmla="*/ 124 w 188"/>
                <a:gd name="T19" fmla="*/ 17 h 127"/>
                <a:gd name="T20" fmla="*/ 98 w 188"/>
                <a:gd name="T21" fmla="*/ 28 h 127"/>
                <a:gd name="T22" fmla="*/ 83 w 188"/>
                <a:gd name="T23" fmla="*/ 28 h 127"/>
                <a:gd name="T24" fmla="*/ 58 w 188"/>
                <a:gd name="T25" fmla="*/ 3 h 127"/>
                <a:gd name="T26" fmla="*/ 38 w 188"/>
                <a:gd name="T27" fmla="*/ 1 h 127"/>
                <a:gd name="T28" fmla="*/ 15 w 188"/>
                <a:gd name="T29" fmla="*/ 13 h 127"/>
                <a:gd name="T30" fmla="*/ 0 w 188"/>
                <a:gd name="T31" fmla="*/ 28 h 127"/>
                <a:gd name="T32" fmla="*/ 0 w 188"/>
                <a:gd name="T33" fmla="*/ 55 h 127"/>
                <a:gd name="T34" fmla="*/ 40 w 188"/>
                <a:gd name="T35" fmla="*/ 127 h 127"/>
                <a:gd name="T36" fmla="*/ 106 w 188"/>
                <a:gd name="T37" fmla="*/ 127 h 127"/>
                <a:gd name="T38" fmla="*/ 123 w 188"/>
                <a:gd name="T39" fmla="*/ 90 h 127"/>
                <a:gd name="connsiteX0" fmla="*/ 6543 w 10000"/>
                <a:gd name="connsiteY0" fmla="*/ 7017 h 9930"/>
                <a:gd name="connsiteX1" fmla="*/ 8138 w 10000"/>
                <a:gd name="connsiteY1" fmla="*/ 9930 h 9930"/>
                <a:gd name="connsiteX2" fmla="*/ 8989 w 10000"/>
                <a:gd name="connsiteY2" fmla="*/ 9930 h 9930"/>
                <a:gd name="connsiteX3" fmla="*/ 10000 w 10000"/>
                <a:gd name="connsiteY3" fmla="*/ 8749 h 9930"/>
                <a:gd name="connsiteX4" fmla="*/ 8989 w 10000"/>
                <a:gd name="connsiteY4" fmla="*/ 5442 h 9930"/>
                <a:gd name="connsiteX5" fmla="*/ 8404 w 10000"/>
                <a:gd name="connsiteY5" fmla="*/ 3788 h 9930"/>
                <a:gd name="connsiteX6" fmla="*/ 8085 w 10000"/>
                <a:gd name="connsiteY6" fmla="*/ 2843 h 9930"/>
                <a:gd name="connsiteX7" fmla="*/ 7819 w 10000"/>
                <a:gd name="connsiteY7" fmla="*/ 2292 h 9930"/>
                <a:gd name="connsiteX8" fmla="*/ 7128 w 10000"/>
                <a:gd name="connsiteY8" fmla="*/ 1584 h 9930"/>
                <a:gd name="connsiteX9" fmla="*/ 6596 w 10000"/>
                <a:gd name="connsiteY9" fmla="*/ 1269 h 9930"/>
                <a:gd name="connsiteX10" fmla="*/ 5213 w 10000"/>
                <a:gd name="connsiteY10" fmla="*/ 2135 h 9930"/>
                <a:gd name="connsiteX11" fmla="*/ 4415 w 10000"/>
                <a:gd name="connsiteY11" fmla="*/ 2135 h 9930"/>
                <a:gd name="connsiteX12" fmla="*/ 3085 w 10000"/>
                <a:gd name="connsiteY12" fmla="*/ 166 h 9930"/>
                <a:gd name="connsiteX13" fmla="*/ 2021 w 10000"/>
                <a:gd name="connsiteY13" fmla="*/ 9 h 9930"/>
                <a:gd name="connsiteX14" fmla="*/ 798 w 10000"/>
                <a:gd name="connsiteY14" fmla="*/ 954 h 9930"/>
                <a:gd name="connsiteX15" fmla="*/ 0 w 10000"/>
                <a:gd name="connsiteY15" fmla="*/ 2135 h 9930"/>
                <a:gd name="connsiteX16" fmla="*/ 0 w 10000"/>
                <a:gd name="connsiteY16" fmla="*/ 4261 h 9930"/>
                <a:gd name="connsiteX17" fmla="*/ 2128 w 10000"/>
                <a:gd name="connsiteY17" fmla="*/ 9930 h 9930"/>
                <a:gd name="connsiteX18" fmla="*/ 5638 w 10000"/>
                <a:gd name="connsiteY18" fmla="*/ 9554 h 9930"/>
                <a:gd name="connsiteX19" fmla="*/ 6543 w 10000"/>
                <a:gd name="connsiteY19" fmla="*/ 7017 h 9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0000" h="9930">
                  <a:moveTo>
                    <a:pt x="6543" y="7017"/>
                  </a:moveTo>
                  <a:lnTo>
                    <a:pt x="8138" y="9930"/>
                  </a:lnTo>
                  <a:lnTo>
                    <a:pt x="8989" y="9930"/>
                  </a:lnTo>
                  <a:cubicBezTo>
                    <a:pt x="9468" y="9930"/>
                    <a:pt x="9894" y="9379"/>
                    <a:pt x="10000" y="8749"/>
                  </a:cubicBezTo>
                  <a:cubicBezTo>
                    <a:pt x="9734" y="7961"/>
                    <a:pt x="9362" y="6702"/>
                    <a:pt x="8989" y="5442"/>
                  </a:cubicBezTo>
                  <a:cubicBezTo>
                    <a:pt x="8777" y="4812"/>
                    <a:pt x="8564" y="4261"/>
                    <a:pt x="8404" y="3788"/>
                  </a:cubicBezTo>
                  <a:cubicBezTo>
                    <a:pt x="8298" y="3395"/>
                    <a:pt x="8191" y="3080"/>
                    <a:pt x="8085" y="2843"/>
                  </a:cubicBezTo>
                  <a:cubicBezTo>
                    <a:pt x="7979" y="2607"/>
                    <a:pt x="7872" y="2371"/>
                    <a:pt x="7819" y="2292"/>
                  </a:cubicBezTo>
                  <a:cubicBezTo>
                    <a:pt x="7766" y="1977"/>
                    <a:pt x="7500" y="1741"/>
                    <a:pt x="7128" y="1584"/>
                  </a:cubicBezTo>
                  <a:cubicBezTo>
                    <a:pt x="6968" y="1426"/>
                    <a:pt x="6755" y="1347"/>
                    <a:pt x="6596" y="1269"/>
                  </a:cubicBezTo>
                  <a:cubicBezTo>
                    <a:pt x="6170" y="1820"/>
                    <a:pt x="5745" y="2135"/>
                    <a:pt x="5213" y="2135"/>
                  </a:cubicBezTo>
                  <a:cubicBezTo>
                    <a:pt x="4947" y="2292"/>
                    <a:pt x="4681" y="2292"/>
                    <a:pt x="4415" y="2135"/>
                  </a:cubicBezTo>
                  <a:cubicBezTo>
                    <a:pt x="3883" y="1584"/>
                    <a:pt x="3351" y="1032"/>
                    <a:pt x="3085" y="166"/>
                  </a:cubicBezTo>
                  <a:cubicBezTo>
                    <a:pt x="2766" y="87"/>
                    <a:pt x="2340" y="87"/>
                    <a:pt x="2021" y="9"/>
                  </a:cubicBezTo>
                  <a:cubicBezTo>
                    <a:pt x="1702" y="-70"/>
                    <a:pt x="1223" y="402"/>
                    <a:pt x="798" y="954"/>
                  </a:cubicBezTo>
                  <a:cubicBezTo>
                    <a:pt x="532" y="1347"/>
                    <a:pt x="213" y="1741"/>
                    <a:pt x="0" y="2135"/>
                  </a:cubicBezTo>
                  <a:lnTo>
                    <a:pt x="0" y="4261"/>
                  </a:lnTo>
                  <a:cubicBezTo>
                    <a:pt x="0" y="6623"/>
                    <a:pt x="851" y="8749"/>
                    <a:pt x="2128" y="9930"/>
                  </a:cubicBezTo>
                  <a:cubicBezTo>
                    <a:pt x="5638" y="9930"/>
                    <a:pt x="5638" y="9554"/>
                    <a:pt x="5638" y="9554"/>
                  </a:cubicBezTo>
                  <a:lnTo>
                    <a:pt x="6543" y="7017"/>
                  </a:lnTo>
                  <a:close/>
                </a:path>
              </a:pathLst>
            </a:custGeom>
            <a:solidFill>
              <a:srgbClr val="F4A72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330" name="Freeform 80957">
              <a:extLst>
                <a:ext uri="{FF2B5EF4-FFF2-40B4-BE49-F238E27FC236}">
                  <a16:creationId xmlns:a16="http://schemas.microsoft.com/office/drawing/2014/main" id="{FDAB4C38-C39C-13BD-25A5-8981C0660DD4}"/>
                </a:ext>
              </a:extLst>
            </p:cNvPr>
            <p:cNvSpPr>
              <a:spLocks/>
            </p:cNvSpPr>
            <p:nvPr/>
          </p:nvSpPr>
          <p:spPr bwMode="auto">
            <a:xfrm>
              <a:off x="2787978" y="6889301"/>
              <a:ext cx="2221204" cy="3217633"/>
            </a:xfrm>
            <a:custGeom>
              <a:avLst/>
              <a:gdLst>
                <a:gd name="T0" fmla="*/ 17 w 82"/>
                <a:gd name="T1" fmla="*/ 119 h 119"/>
                <a:gd name="T2" fmla="*/ 0 w 82"/>
                <a:gd name="T3" fmla="*/ 25 h 119"/>
                <a:gd name="T4" fmla="*/ 31 w 82"/>
                <a:gd name="T5" fmla="*/ 29 h 119"/>
                <a:gd name="T6" fmla="*/ 49 w 82"/>
                <a:gd name="T7" fmla="*/ 0 h 119"/>
                <a:gd name="T8" fmla="*/ 68 w 82"/>
                <a:gd name="T9" fmla="*/ 10 h 119"/>
                <a:gd name="T10" fmla="*/ 60 w 82"/>
                <a:gd name="T11" fmla="*/ 37 h 119"/>
                <a:gd name="T12" fmla="*/ 82 w 82"/>
                <a:gd name="T13" fmla="*/ 41 h 119"/>
                <a:gd name="T14" fmla="*/ 17 w 82"/>
                <a:gd name="T15" fmla="*/ 119 h 11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119">
                  <a:moveTo>
                    <a:pt x="17" y="119"/>
                  </a:moveTo>
                  <a:cubicBezTo>
                    <a:pt x="17" y="119"/>
                    <a:pt x="3" y="62"/>
                    <a:pt x="0" y="25"/>
                  </a:cubicBezTo>
                  <a:cubicBezTo>
                    <a:pt x="15" y="27"/>
                    <a:pt x="31" y="29"/>
                    <a:pt x="31" y="29"/>
                  </a:cubicBezTo>
                  <a:cubicBezTo>
                    <a:pt x="49" y="0"/>
                    <a:pt x="49" y="0"/>
                    <a:pt x="49" y="0"/>
                  </a:cubicBezTo>
                  <a:cubicBezTo>
                    <a:pt x="68" y="10"/>
                    <a:pt x="68" y="10"/>
                    <a:pt x="68" y="10"/>
                  </a:cubicBezTo>
                  <a:cubicBezTo>
                    <a:pt x="60" y="37"/>
                    <a:pt x="60" y="37"/>
                    <a:pt x="60" y="37"/>
                  </a:cubicBezTo>
                  <a:cubicBezTo>
                    <a:pt x="60" y="37"/>
                    <a:pt x="71" y="38"/>
                    <a:pt x="82" y="41"/>
                  </a:cubicBezTo>
                  <a:cubicBezTo>
                    <a:pt x="71" y="57"/>
                    <a:pt x="37" y="107"/>
                    <a:pt x="17" y="119"/>
                  </a:cubicBezTo>
                  <a:close/>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331" name="Freeform 80958">
              <a:extLst>
                <a:ext uri="{FF2B5EF4-FFF2-40B4-BE49-F238E27FC236}">
                  <a16:creationId xmlns:a16="http://schemas.microsoft.com/office/drawing/2014/main" id="{47BE3E04-CBAB-A20C-F256-F0AF115D8ACF}"/>
                </a:ext>
              </a:extLst>
            </p:cNvPr>
            <p:cNvSpPr>
              <a:spLocks/>
            </p:cNvSpPr>
            <p:nvPr/>
          </p:nvSpPr>
          <p:spPr bwMode="auto">
            <a:xfrm>
              <a:off x="2787978" y="7574345"/>
              <a:ext cx="2221204" cy="2532589"/>
            </a:xfrm>
            <a:custGeom>
              <a:avLst/>
              <a:gdLst>
                <a:gd name="T0" fmla="*/ 20 w 82"/>
                <a:gd name="T1" fmla="*/ 3 h 94"/>
                <a:gd name="T2" fmla="*/ 26 w 82"/>
                <a:gd name="T3" fmla="*/ 12 h 94"/>
                <a:gd name="T4" fmla="*/ 51 w 82"/>
                <a:gd name="T5" fmla="*/ 23 h 94"/>
                <a:gd name="T6" fmla="*/ 69 w 82"/>
                <a:gd name="T7" fmla="*/ 13 h 94"/>
                <a:gd name="T8" fmla="*/ 82 w 82"/>
                <a:gd name="T9" fmla="*/ 16 h 94"/>
                <a:gd name="T10" fmla="*/ 17 w 82"/>
                <a:gd name="T11" fmla="*/ 94 h 94"/>
                <a:gd name="T12" fmla="*/ 0 w 82"/>
                <a:gd name="T13" fmla="*/ 0 h 94"/>
                <a:gd name="T14" fmla="*/ 20 w 82"/>
                <a:gd name="T15" fmla="*/ 3 h 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94">
                  <a:moveTo>
                    <a:pt x="20" y="3"/>
                  </a:moveTo>
                  <a:cubicBezTo>
                    <a:pt x="22" y="6"/>
                    <a:pt x="24" y="9"/>
                    <a:pt x="26" y="12"/>
                  </a:cubicBezTo>
                  <a:cubicBezTo>
                    <a:pt x="32" y="19"/>
                    <a:pt x="42" y="23"/>
                    <a:pt x="51" y="23"/>
                  </a:cubicBezTo>
                  <a:cubicBezTo>
                    <a:pt x="58" y="22"/>
                    <a:pt x="65" y="19"/>
                    <a:pt x="69" y="13"/>
                  </a:cubicBezTo>
                  <a:cubicBezTo>
                    <a:pt x="73" y="14"/>
                    <a:pt x="77" y="15"/>
                    <a:pt x="82" y="16"/>
                  </a:cubicBezTo>
                  <a:cubicBezTo>
                    <a:pt x="71" y="32"/>
                    <a:pt x="37" y="82"/>
                    <a:pt x="17" y="94"/>
                  </a:cubicBezTo>
                  <a:cubicBezTo>
                    <a:pt x="17" y="94"/>
                    <a:pt x="3" y="37"/>
                    <a:pt x="0" y="0"/>
                  </a:cubicBezTo>
                  <a:cubicBezTo>
                    <a:pt x="7" y="1"/>
                    <a:pt x="14" y="2"/>
                    <a:pt x="20" y="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332" name="Freeform 80959">
              <a:extLst>
                <a:ext uri="{FF2B5EF4-FFF2-40B4-BE49-F238E27FC236}">
                  <a16:creationId xmlns:a16="http://schemas.microsoft.com/office/drawing/2014/main" id="{3B2F7C81-A633-E55C-D676-CED8D6ED5DDE}"/>
                </a:ext>
              </a:extLst>
            </p:cNvPr>
            <p:cNvSpPr>
              <a:spLocks/>
            </p:cNvSpPr>
            <p:nvPr/>
          </p:nvSpPr>
          <p:spPr bwMode="auto">
            <a:xfrm>
              <a:off x="3161637" y="10252246"/>
              <a:ext cx="166070" cy="166070"/>
            </a:xfrm>
            <a:custGeom>
              <a:avLst/>
              <a:gdLst>
                <a:gd name="T0" fmla="*/ 3 w 6"/>
                <a:gd name="T1" fmla="*/ 6 h 6"/>
                <a:gd name="T2" fmla="*/ 3 w 6"/>
                <a:gd name="T3" fmla="*/ 6 h 6"/>
                <a:gd name="T4" fmla="*/ 0 w 6"/>
                <a:gd name="T5" fmla="*/ 3 h 6"/>
                <a:gd name="T6" fmla="*/ 3 w 6"/>
                <a:gd name="T7" fmla="*/ 0 h 6"/>
                <a:gd name="T8" fmla="*/ 3 w 6"/>
                <a:gd name="T9" fmla="*/ 0 h 6"/>
                <a:gd name="T10" fmla="*/ 6 w 6"/>
                <a:gd name="T11" fmla="*/ 3 h 6"/>
                <a:gd name="T12" fmla="*/ 3 w 6"/>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6" h="6">
                  <a:moveTo>
                    <a:pt x="3" y="6"/>
                  </a:moveTo>
                  <a:cubicBezTo>
                    <a:pt x="3" y="6"/>
                    <a:pt x="3" y="6"/>
                    <a:pt x="3" y="6"/>
                  </a:cubicBezTo>
                  <a:cubicBezTo>
                    <a:pt x="1" y="6"/>
                    <a:pt x="0" y="4"/>
                    <a:pt x="0" y="3"/>
                  </a:cubicBezTo>
                  <a:cubicBezTo>
                    <a:pt x="0" y="1"/>
                    <a:pt x="1" y="0"/>
                    <a:pt x="3" y="0"/>
                  </a:cubicBezTo>
                  <a:cubicBezTo>
                    <a:pt x="3" y="0"/>
                    <a:pt x="3" y="0"/>
                    <a:pt x="3" y="0"/>
                  </a:cubicBezTo>
                  <a:cubicBezTo>
                    <a:pt x="5" y="0"/>
                    <a:pt x="6" y="1"/>
                    <a:pt x="6" y="3"/>
                  </a:cubicBezTo>
                  <a:cubicBezTo>
                    <a:pt x="6" y="4"/>
                    <a:pt x="5" y="6"/>
                    <a:pt x="3" y="6"/>
                  </a:cubicBezTo>
                  <a:close/>
                </a:path>
              </a:pathLst>
            </a:custGeom>
            <a:solidFill>
              <a:srgbClr val="DC8E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333" name="Freeform 80960">
              <a:extLst>
                <a:ext uri="{FF2B5EF4-FFF2-40B4-BE49-F238E27FC236}">
                  <a16:creationId xmlns:a16="http://schemas.microsoft.com/office/drawing/2014/main" id="{21446289-8532-80AA-6559-735EEC1FD136}"/>
                </a:ext>
              </a:extLst>
            </p:cNvPr>
            <p:cNvSpPr>
              <a:spLocks/>
            </p:cNvSpPr>
            <p:nvPr/>
          </p:nvSpPr>
          <p:spPr bwMode="auto">
            <a:xfrm>
              <a:off x="3078603" y="10646665"/>
              <a:ext cx="207589" cy="166070"/>
            </a:xfrm>
            <a:custGeom>
              <a:avLst/>
              <a:gdLst>
                <a:gd name="T0" fmla="*/ 4 w 8"/>
                <a:gd name="T1" fmla="*/ 6 h 6"/>
                <a:gd name="T2" fmla="*/ 4 w 8"/>
                <a:gd name="T3" fmla="*/ 0 h 6"/>
                <a:gd name="T4" fmla="*/ 4 w 8"/>
                <a:gd name="T5" fmla="*/ 6 h 6"/>
              </a:gdLst>
              <a:ahLst/>
              <a:cxnLst>
                <a:cxn ang="0">
                  <a:pos x="T0" y="T1"/>
                </a:cxn>
                <a:cxn ang="0">
                  <a:pos x="T2" y="T3"/>
                </a:cxn>
                <a:cxn ang="0">
                  <a:pos x="T4" y="T5"/>
                </a:cxn>
              </a:cxnLst>
              <a:rect l="0" t="0" r="r" b="b"/>
              <a:pathLst>
                <a:path w="8" h="6">
                  <a:moveTo>
                    <a:pt x="4" y="6"/>
                  </a:moveTo>
                  <a:cubicBezTo>
                    <a:pt x="0" y="6"/>
                    <a:pt x="0" y="0"/>
                    <a:pt x="4" y="0"/>
                  </a:cubicBezTo>
                  <a:cubicBezTo>
                    <a:pt x="8" y="0"/>
                    <a:pt x="8" y="6"/>
                    <a:pt x="4" y="6"/>
                  </a:cubicBezTo>
                  <a:close/>
                </a:path>
              </a:pathLst>
            </a:custGeom>
            <a:solidFill>
              <a:srgbClr val="DC8E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334" name="Freeform 80961">
              <a:extLst>
                <a:ext uri="{FF2B5EF4-FFF2-40B4-BE49-F238E27FC236}">
                  <a16:creationId xmlns:a16="http://schemas.microsoft.com/office/drawing/2014/main" id="{22470627-AF89-0321-3136-6393B38C2EA8}"/>
                </a:ext>
              </a:extLst>
            </p:cNvPr>
            <p:cNvSpPr>
              <a:spLocks/>
            </p:cNvSpPr>
            <p:nvPr/>
          </p:nvSpPr>
          <p:spPr bwMode="auto">
            <a:xfrm>
              <a:off x="3763648" y="6889301"/>
              <a:ext cx="851117" cy="747321"/>
            </a:xfrm>
            <a:custGeom>
              <a:avLst/>
              <a:gdLst>
                <a:gd name="T0" fmla="*/ 0 w 32"/>
                <a:gd name="T1" fmla="*/ 20 h 28"/>
                <a:gd name="T2" fmla="*/ 13 w 32"/>
                <a:gd name="T3" fmla="*/ 0 h 28"/>
                <a:gd name="T4" fmla="*/ 32 w 32"/>
                <a:gd name="T5" fmla="*/ 10 h 28"/>
                <a:gd name="T6" fmla="*/ 27 w 32"/>
                <a:gd name="T7" fmla="*/ 28 h 28"/>
                <a:gd name="T8" fmla="*/ 20 w 32"/>
                <a:gd name="T9" fmla="*/ 27 h 28"/>
                <a:gd name="T10" fmla="*/ 0 w 32"/>
                <a:gd name="T11" fmla="*/ 20 h 28"/>
              </a:gdLst>
              <a:ahLst/>
              <a:cxnLst>
                <a:cxn ang="0">
                  <a:pos x="T0" y="T1"/>
                </a:cxn>
                <a:cxn ang="0">
                  <a:pos x="T2" y="T3"/>
                </a:cxn>
                <a:cxn ang="0">
                  <a:pos x="T4" y="T5"/>
                </a:cxn>
                <a:cxn ang="0">
                  <a:pos x="T6" y="T7"/>
                </a:cxn>
                <a:cxn ang="0">
                  <a:pos x="T8" y="T9"/>
                </a:cxn>
                <a:cxn ang="0">
                  <a:pos x="T10" y="T11"/>
                </a:cxn>
              </a:cxnLst>
              <a:rect l="0" t="0" r="r" b="b"/>
              <a:pathLst>
                <a:path w="32" h="28">
                  <a:moveTo>
                    <a:pt x="0" y="20"/>
                  </a:moveTo>
                  <a:cubicBezTo>
                    <a:pt x="13" y="0"/>
                    <a:pt x="13" y="0"/>
                    <a:pt x="13" y="0"/>
                  </a:cubicBezTo>
                  <a:cubicBezTo>
                    <a:pt x="32" y="10"/>
                    <a:pt x="32" y="10"/>
                    <a:pt x="32" y="10"/>
                  </a:cubicBezTo>
                  <a:cubicBezTo>
                    <a:pt x="27" y="28"/>
                    <a:pt x="27" y="28"/>
                    <a:pt x="27" y="28"/>
                  </a:cubicBezTo>
                  <a:cubicBezTo>
                    <a:pt x="24" y="28"/>
                    <a:pt x="22" y="27"/>
                    <a:pt x="20" y="27"/>
                  </a:cubicBezTo>
                  <a:cubicBezTo>
                    <a:pt x="13" y="25"/>
                    <a:pt x="7" y="23"/>
                    <a:pt x="0" y="20"/>
                  </a:cubicBezTo>
                  <a:close/>
                </a:path>
              </a:pathLst>
            </a:custGeom>
            <a:solidFill>
              <a:srgbClr val="F2A6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335" name="Freeform 80962">
              <a:extLst>
                <a:ext uri="{FF2B5EF4-FFF2-40B4-BE49-F238E27FC236}">
                  <a16:creationId xmlns:a16="http://schemas.microsoft.com/office/drawing/2014/main" id="{BA3EF554-B8E8-0F16-D62C-BB6DBAD243E9}"/>
                </a:ext>
              </a:extLst>
            </p:cNvPr>
            <p:cNvSpPr>
              <a:spLocks/>
            </p:cNvSpPr>
            <p:nvPr/>
          </p:nvSpPr>
          <p:spPr bwMode="auto">
            <a:xfrm>
              <a:off x="4863871" y="10688183"/>
              <a:ext cx="1577679" cy="975669"/>
            </a:xfrm>
            <a:custGeom>
              <a:avLst/>
              <a:gdLst>
                <a:gd name="T0" fmla="*/ 25 w 58"/>
                <a:gd name="T1" fmla="*/ 33 h 36"/>
                <a:gd name="T2" fmla="*/ 25 w 58"/>
                <a:gd name="T3" fmla="*/ 33 h 36"/>
                <a:gd name="T4" fmla="*/ 25 w 58"/>
                <a:gd name="T5" fmla="*/ 33 h 36"/>
                <a:gd name="T6" fmla="*/ 25 w 58"/>
                <a:gd name="T7" fmla="*/ 33 h 36"/>
                <a:gd name="T8" fmla="*/ 29 w 58"/>
                <a:gd name="T9" fmla="*/ 36 h 36"/>
                <a:gd name="T10" fmla="*/ 32 w 58"/>
                <a:gd name="T11" fmla="*/ 34 h 36"/>
                <a:gd name="T12" fmla="*/ 35 w 58"/>
                <a:gd name="T13" fmla="*/ 35 h 36"/>
                <a:gd name="T14" fmla="*/ 38 w 58"/>
                <a:gd name="T15" fmla="*/ 32 h 36"/>
                <a:gd name="T16" fmla="*/ 38 w 58"/>
                <a:gd name="T17" fmla="*/ 31 h 36"/>
                <a:gd name="T18" fmla="*/ 40 w 58"/>
                <a:gd name="T19" fmla="*/ 32 h 36"/>
                <a:gd name="T20" fmla="*/ 43 w 58"/>
                <a:gd name="T21" fmla="*/ 30 h 36"/>
                <a:gd name="T22" fmla="*/ 43 w 58"/>
                <a:gd name="T23" fmla="*/ 27 h 36"/>
                <a:gd name="T24" fmla="*/ 43 w 58"/>
                <a:gd name="T25" fmla="*/ 23 h 36"/>
                <a:gd name="T26" fmla="*/ 47 w 58"/>
                <a:gd name="T27" fmla="*/ 19 h 36"/>
                <a:gd name="T28" fmla="*/ 57 w 58"/>
                <a:gd name="T29" fmla="*/ 8 h 36"/>
                <a:gd name="T30" fmla="*/ 27 w 58"/>
                <a:gd name="T31" fmla="*/ 2 h 36"/>
                <a:gd name="T32" fmla="*/ 20 w 58"/>
                <a:gd name="T33" fmla="*/ 5 h 36"/>
                <a:gd name="T34" fmla="*/ 14 w 58"/>
                <a:gd name="T35" fmla="*/ 7 h 36"/>
                <a:gd name="T36" fmla="*/ 9 w 58"/>
                <a:gd name="T37" fmla="*/ 11 h 36"/>
                <a:gd name="T38" fmla="*/ 6 w 58"/>
                <a:gd name="T39" fmla="*/ 18 h 36"/>
                <a:gd name="T40" fmla="*/ 0 w 58"/>
                <a:gd name="T41" fmla="*/ 30 h 36"/>
                <a:gd name="T42" fmla="*/ 3 w 58"/>
                <a:gd name="T43" fmla="*/ 33 h 36"/>
                <a:gd name="T44" fmla="*/ 7 w 58"/>
                <a:gd name="T45" fmla="*/ 31 h 36"/>
                <a:gd name="T46" fmla="*/ 16 w 58"/>
                <a:gd name="T47" fmla="*/ 16 h 36"/>
                <a:gd name="T48" fmla="*/ 18 w 58"/>
                <a:gd name="T49" fmla="*/ 32 h 36"/>
                <a:gd name="T50" fmla="*/ 18 w 58"/>
                <a:gd name="T51" fmla="*/ 33 h 36"/>
                <a:gd name="T52" fmla="*/ 22 w 58"/>
                <a:gd name="T53" fmla="*/ 36 h 36"/>
                <a:gd name="T54" fmla="*/ 25 w 58"/>
                <a:gd name="T55" fmla="*/ 33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8" h="36">
                  <a:moveTo>
                    <a:pt x="25" y="33"/>
                  </a:moveTo>
                  <a:cubicBezTo>
                    <a:pt x="25" y="33"/>
                    <a:pt x="25" y="33"/>
                    <a:pt x="25" y="33"/>
                  </a:cubicBezTo>
                  <a:cubicBezTo>
                    <a:pt x="25" y="33"/>
                    <a:pt x="25" y="33"/>
                    <a:pt x="25" y="33"/>
                  </a:cubicBezTo>
                  <a:cubicBezTo>
                    <a:pt x="25" y="33"/>
                    <a:pt x="25" y="33"/>
                    <a:pt x="25" y="33"/>
                  </a:cubicBezTo>
                  <a:cubicBezTo>
                    <a:pt x="25" y="35"/>
                    <a:pt x="27" y="36"/>
                    <a:pt x="29" y="36"/>
                  </a:cubicBezTo>
                  <a:cubicBezTo>
                    <a:pt x="30" y="36"/>
                    <a:pt x="32" y="35"/>
                    <a:pt x="32" y="34"/>
                  </a:cubicBezTo>
                  <a:cubicBezTo>
                    <a:pt x="33" y="35"/>
                    <a:pt x="34" y="35"/>
                    <a:pt x="35" y="35"/>
                  </a:cubicBezTo>
                  <a:cubicBezTo>
                    <a:pt x="37" y="35"/>
                    <a:pt x="38" y="34"/>
                    <a:pt x="38" y="32"/>
                  </a:cubicBezTo>
                  <a:cubicBezTo>
                    <a:pt x="38" y="31"/>
                    <a:pt x="38" y="31"/>
                    <a:pt x="38" y="31"/>
                  </a:cubicBezTo>
                  <a:cubicBezTo>
                    <a:pt x="39" y="31"/>
                    <a:pt x="39" y="32"/>
                    <a:pt x="40" y="32"/>
                  </a:cubicBezTo>
                  <a:cubicBezTo>
                    <a:pt x="42" y="32"/>
                    <a:pt x="43" y="31"/>
                    <a:pt x="43" y="30"/>
                  </a:cubicBezTo>
                  <a:cubicBezTo>
                    <a:pt x="43" y="27"/>
                    <a:pt x="43" y="27"/>
                    <a:pt x="43" y="27"/>
                  </a:cubicBezTo>
                  <a:cubicBezTo>
                    <a:pt x="43" y="23"/>
                    <a:pt x="43" y="23"/>
                    <a:pt x="43" y="23"/>
                  </a:cubicBezTo>
                  <a:cubicBezTo>
                    <a:pt x="47" y="19"/>
                    <a:pt x="47" y="19"/>
                    <a:pt x="47" y="19"/>
                  </a:cubicBezTo>
                  <a:cubicBezTo>
                    <a:pt x="50" y="16"/>
                    <a:pt x="58" y="12"/>
                    <a:pt x="57" y="8"/>
                  </a:cubicBezTo>
                  <a:cubicBezTo>
                    <a:pt x="54" y="0"/>
                    <a:pt x="36" y="0"/>
                    <a:pt x="27" y="2"/>
                  </a:cubicBezTo>
                  <a:cubicBezTo>
                    <a:pt x="20" y="5"/>
                    <a:pt x="20" y="5"/>
                    <a:pt x="20" y="5"/>
                  </a:cubicBezTo>
                  <a:cubicBezTo>
                    <a:pt x="14" y="7"/>
                    <a:pt x="14" y="7"/>
                    <a:pt x="14" y="7"/>
                  </a:cubicBezTo>
                  <a:cubicBezTo>
                    <a:pt x="12" y="8"/>
                    <a:pt x="10" y="9"/>
                    <a:pt x="9" y="11"/>
                  </a:cubicBezTo>
                  <a:cubicBezTo>
                    <a:pt x="6" y="18"/>
                    <a:pt x="6" y="18"/>
                    <a:pt x="6" y="18"/>
                  </a:cubicBezTo>
                  <a:cubicBezTo>
                    <a:pt x="0" y="30"/>
                    <a:pt x="0" y="30"/>
                    <a:pt x="0" y="30"/>
                  </a:cubicBezTo>
                  <a:cubicBezTo>
                    <a:pt x="0" y="31"/>
                    <a:pt x="1" y="33"/>
                    <a:pt x="3" y="33"/>
                  </a:cubicBezTo>
                  <a:cubicBezTo>
                    <a:pt x="5" y="33"/>
                    <a:pt x="7" y="33"/>
                    <a:pt x="7" y="31"/>
                  </a:cubicBezTo>
                  <a:cubicBezTo>
                    <a:pt x="16" y="16"/>
                    <a:pt x="16" y="16"/>
                    <a:pt x="16" y="16"/>
                  </a:cubicBezTo>
                  <a:cubicBezTo>
                    <a:pt x="18" y="32"/>
                    <a:pt x="18" y="32"/>
                    <a:pt x="18" y="32"/>
                  </a:cubicBezTo>
                  <a:cubicBezTo>
                    <a:pt x="18" y="33"/>
                    <a:pt x="18" y="33"/>
                    <a:pt x="18" y="33"/>
                  </a:cubicBezTo>
                  <a:cubicBezTo>
                    <a:pt x="18" y="35"/>
                    <a:pt x="20" y="36"/>
                    <a:pt x="22" y="36"/>
                  </a:cubicBezTo>
                  <a:cubicBezTo>
                    <a:pt x="24" y="36"/>
                    <a:pt x="25" y="34"/>
                    <a:pt x="25" y="33"/>
                  </a:cubicBezTo>
                  <a:close/>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337" name="Freeform 80964">
              <a:extLst>
                <a:ext uri="{FF2B5EF4-FFF2-40B4-BE49-F238E27FC236}">
                  <a16:creationId xmlns:a16="http://schemas.microsoft.com/office/drawing/2014/main" id="{2009476E-4890-A623-0F94-56FD56AFB726}"/>
                </a:ext>
              </a:extLst>
            </p:cNvPr>
            <p:cNvSpPr>
              <a:spLocks/>
            </p:cNvSpPr>
            <p:nvPr/>
          </p:nvSpPr>
          <p:spPr bwMode="auto">
            <a:xfrm>
              <a:off x="1812309" y="8570773"/>
              <a:ext cx="435937" cy="1162499"/>
            </a:xfrm>
            <a:custGeom>
              <a:avLst/>
              <a:gdLst>
                <a:gd name="T0" fmla="*/ 5 w 16"/>
                <a:gd name="T1" fmla="*/ 43 h 43"/>
                <a:gd name="T2" fmla="*/ 16 w 16"/>
                <a:gd name="T3" fmla="*/ 0 h 43"/>
                <a:gd name="T4" fmla="*/ 1 w 16"/>
                <a:gd name="T5" fmla="*/ 22 h 43"/>
                <a:gd name="T6" fmla="*/ 5 w 16"/>
                <a:gd name="T7" fmla="*/ 43 h 43"/>
              </a:gdLst>
              <a:ahLst/>
              <a:cxnLst>
                <a:cxn ang="0">
                  <a:pos x="T0" y="T1"/>
                </a:cxn>
                <a:cxn ang="0">
                  <a:pos x="T2" y="T3"/>
                </a:cxn>
                <a:cxn ang="0">
                  <a:pos x="T4" y="T5"/>
                </a:cxn>
                <a:cxn ang="0">
                  <a:pos x="T6" y="T7"/>
                </a:cxn>
              </a:cxnLst>
              <a:rect l="0" t="0" r="r" b="b"/>
              <a:pathLst>
                <a:path w="16" h="43">
                  <a:moveTo>
                    <a:pt x="5" y="43"/>
                  </a:moveTo>
                  <a:cubicBezTo>
                    <a:pt x="16" y="0"/>
                    <a:pt x="16" y="0"/>
                    <a:pt x="16" y="0"/>
                  </a:cubicBezTo>
                  <a:cubicBezTo>
                    <a:pt x="16" y="0"/>
                    <a:pt x="3" y="7"/>
                    <a:pt x="1" y="22"/>
                  </a:cubicBezTo>
                  <a:cubicBezTo>
                    <a:pt x="0" y="29"/>
                    <a:pt x="0" y="31"/>
                    <a:pt x="5" y="43"/>
                  </a:cubicBezTo>
                  <a:close/>
                </a:path>
              </a:pathLst>
            </a:custGeom>
            <a:solidFill>
              <a:srgbClr val="E595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474" name="Freeform 473"/>
            <p:cNvSpPr/>
            <p:nvPr/>
          </p:nvSpPr>
          <p:spPr>
            <a:xfrm>
              <a:off x="1655082" y="8447844"/>
              <a:ext cx="2158909" cy="2412148"/>
            </a:xfrm>
            <a:custGeom>
              <a:avLst/>
              <a:gdLst>
                <a:gd name="connsiteX0" fmla="*/ 386154 w 1826840"/>
                <a:gd name="connsiteY0" fmla="*/ 0 h 2041127"/>
                <a:gd name="connsiteX1" fmla="*/ 498678 w 1826840"/>
                <a:gd name="connsiteY1" fmla="*/ 6561 h 2041127"/>
                <a:gd name="connsiteX2" fmla="*/ 498678 w 1826840"/>
                <a:gd name="connsiteY2" fmla="*/ 884872 h 2041127"/>
                <a:gd name="connsiteX3" fmla="*/ 1297439 w 1826840"/>
                <a:gd name="connsiteY3" fmla="*/ 1761090 h 2041127"/>
                <a:gd name="connsiteX4" fmla="*/ 1826840 w 1826840"/>
                <a:gd name="connsiteY4" fmla="*/ 1759975 h 2041127"/>
                <a:gd name="connsiteX5" fmla="*/ 1823400 w 1826840"/>
                <a:gd name="connsiteY5" fmla="*/ 1838627 h 2041127"/>
                <a:gd name="connsiteX6" fmla="*/ 1801508 w 1826840"/>
                <a:gd name="connsiteY6" fmla="*/ 2004252 h 2041127"/>
                <a:gd name="connsiteX7" fmla="*/ 1793763 w 1826840"/>
                <a:gd name="connsiteY7" fmla="*/ 2039032 h 2041127"/>
                <a:gd name="connsiteX8" fmla="*/ 798761 w 1826840"/>
                <a:gd name="connsiteY8" fmla="*/ 2041127 h 2041127"/>
                <a:gd name="connsiteX9" fmla="*/ 0 w 1826840"/>
                <a:gd name="connsiteY9" fmla="*/ 1164909 h 2041127"/>
                <a:gd name="connsiteX10" fmla="*/ 0 w 1826840"/>
                <a:gd name="connsiteY10" fmla="*/ 62091 h 2041127"/>
                <a:gd name="connsiteX11" fmla="*/ 94995 w 1826840"/>
                <a:gd name="connsiteY11" fmla="*/ 33889 h 2041127"/>
                <a:gd name="connsiteX12" fmla="*/ 386154 w 1826840"/>
                <a:gd name="connsiteY12" fmla="*/ 0 h 20411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26840" h="2041127">
                  <a:moveTo>
                    <a:pt x="386154" y="0"/>
                  </a:moveTo>
                  <a:lnTo>
                    <a:pt x="498678" y="6561"/>
                  </a:lnTo>
                  <a:lnTo>
                    <a:pt x="498678" y="884872"/>
                  </a:lnTo>
                  <a:cubicBezTo>
                    <a:pt x="498678" y="1368794"/>
                    <a:pt x="856295" y="1761090"/>
                    <a:pt x="1297439" y="1761090"/>
                  </a:cubicBezTo>
                  <a:lnTo>
                    <a:pt x="1826840" y="1759975"/>
                  </a:lnTo>
                  <a:lnTo>
                    <a:pt x="1823400" y="1838627"/>
                  </a:lnTo>
                  <a:cubicBezTo>
                    <a:pt x="1818468" y="1894703"/>
                    <a:pt x="1811131" y="1949958"/>
                    <a:pt x="1801508" y="2004252"/>
                  </a:cubicBezTo>
                  <a:lnTo>
                    <a:pt x="1793763" y="2039032"/>
                  </a:lnTo>
                  <a:lnTo>
                    <a:pt x="798761" y="2041127"/>
                  </a:lnTo>
                  <a:cubicBezTo>
                    <a:pt x="357617" y="2041127"/>
                    <a:pt x="0" y="1648831"/>
                    <a:pt x="0" y="1164909"/>
                  </a:cubicBezTo>
                  <a:lnTo>
                    <a:pt x="0" y="62091"/>
                  </a:lnTo>
                  <a:lnTo>
                    <a:pt x="94995" y="33889"/>
                  </a:lnTo>
                  <a:cubicBezTo>
                    <a:pt x="189043" y="11669"/>
                    <a:pt x="286418" y="0"/>
                    <a:pt x="386154" y="0"/>
                  </a:cubicBezTo>
                  <a:close/>
                </a:path>
              </a:pathLst>
            </a:custGeom>
            <a:solidFill>
              <a:srgbClr val="F4A72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sp>
          <p:nvSpPr>
            <p:cNvPr id="475" name="Freeform 80963">
              <a:extLst>
                <a:ext uri="{FF2B5EF4-FFF2-40B4-BE49-F238E27FC236}">
                  <a16:creationId xmlns:a16="http://schemas.microsoft.com/office/drawing/2014/main" id="{7C4D6CAC-D2B4-1C73-7DDF-0FAACA29E2E3}"/>
                </a:ext>
              </a:extLst>
            </p:cNvPr>
            <p:cNvSpPr>
              <a:spLocks/>
            </p:cNvSpPr>
            <p:nvPr/>
          </p:nvSpPr>
          <p:spPr bwMode="auto">
            <a:xfrm>
              <a:off x="2119955" y="10524932"/>
              <a:ext cx="1577679" cy="975669"/>
            </a:xfrm>
            <a:custGeom>
              <a:avLst/>
              <a:gdLst>
                <a:gd name="T0" fmla="*/ 33 w 58"/>
                <a:gd name="T1" fmla="*/ 33 h 36"/>
                <a:gd name="T2" fmla="*/ 33 w 58"/>
                <a:gd name="T3" fmla="*/ 33 h 36"/>
                <a:gd name="T4" fmla="*/ 32 w 58"/>
                <a:gd name="T5" fmla="*/ 33 h 36"/>
                <a:gd name="T6" fmla="*/ 32 w 58"/>
                <a:gd name="T7" fmla="*/ 33 h 36"/>
                <a:gd name="T8" fmla="*/ 29 w 58"/>
                <a:gd name="T9" fmla="*/ 36 h 36"/>
                <a:gd name="T10" fmla="*/ 26 w 58"/>
                <a:gd name="T11" fmla="*/ 34 h 36"/>
                <a:gd name="T12" fmla="*/ 23 w 58"/>
                <a:gd name="T13" fmla="*/ 35 h 36"/>
                <a:gd name="T14" fmla="*/ 20 w 58"/>
                <a:gd name="T15" fmla="*/ 32 h 36"/>
                <a:gd name="T16" fmla="*/ 20 w 58"/>
                <a:gd name="T17" fmla="*/ 31 h 36"/>
                <a:gd name="T18" fmla="*/ 18 w 58"/>
                <a:gd name="T19" fmla="*/ 32 h 36"/>
                <a:gd name="T20" fmla="*/ 15 w 58"/>
                <a:gd name="T21" fmla="*/ 30 h 36"/>
                <a:gd name="T22" fmla="*/ 15 w 58"/>
                <a:gd name="T23" fmla="*/ 26 h 36"/>
                <a:gd name="T24" fmla="*/ 15 w 58"/>
                <a:gd name="T25" fmla="*/ 23 h 36"/>
                <a:gd name="T26" fmla="*/ 11 w 58"/>
                <a:gd name="T27" fmla="*/ 19 h 36"/>
                <a:gd name="T28" fmla="*/ 1 w 58"/>
                <a:gd name="T29" fmla="*/ 8 h 36"/>
                <a:gd name="T30" fmla="*/ 31 w 58"/>
                <a:gd name="T31" fmla="*/ 2 h 36"/>
                <a:gd name="T32" fmla="*/ 38 w 58"/>
                <a:gd name="T33" fmla="*/ 4 h 36"/>
                <a:gd name="T34" fmla="*/ 44 w 58"/>
                <a:gd name="T35" fmla="*/ 7 h 36"/>
                <a:gd name="T36" fmla="*/ 48 w 58"/>
                <a:gd name="T37" fmla="*/ 10 h 36"/>
                <a:gd name="T38" fmla="*/ 52 w 58"/>
                <a:gd name="T39" fmla="*/ 18 h 36"/>
                <a:gd name="T40" fmla="*/ 57 w 58"/>
                <a:gd name="T41" fmla="*/ 30 h 36"/>
                <a:gd name="T42" fmla="*/ 55 w 58"/>
                <a:gd name="T43" fmla="*/ 33 h 36"/>
                <a:gd name="T44" fmla="*/ 51 w 58"/>
                <a:gd name="T45" fmla="*/ 31 h 36"/>
                <a:gd name="T46" fmla="*/ 42 w 58"/>
                <a:gd name="T47" fmla="*/ 16 h 36"/>
                <a:gd name="T48" fmla="*/ 40 w 58"/>
                <a:gd name="T49" fmla="*/ 32 h 36"/>
                <a:gd name="T50" fmla="*/ 40 w 58"/>
                <a:gd name="T51" fmla="*/ 33 h 36"/>
                <a:gd name="T52" fmla="*/ 36 w 58"/>
                <a:gd name="T53" fmla="*/ 36 h 36"/>
                <a:gd name="T54" fmla="*/ 33 w 58"/>
                <a:gd name="T55" fmla="*/ 33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8" h="36">
                  <a:moveTo>
                    <a:pt x="33" y="33"/>
                  </a:moveTo>
                  <a:cubicBezTo>
                    <a:pt x="33" y="33"/>
                    <a:pt x="33" y="33"/>
                    <a:pt x="33" y="33"/>
                  </a:cubicBezTo>
                  <a:cubicBezTo>
                    <a:pt x="32" y="33"/>
                    <a:pt x="32" y="33"/>
                    <a:pt x="32" y="33"/>
                  </a:cubicBezTo>
                  <a:cubicBezTo>
                    <a:pt x="32" y="33"/>
                    <a:pt x="32" y="33"/>
                    <a:pt x="32" y="33"/>
                  </a:cubicBezTo>
                  <a:cubicBezTo>
                    <a:pt x="32" y="35"/>
                    <a:pt x="31" y="36"/>
                    <a:pt x="29" y="36"/>
                  </a:cubicBezTo>
                  <a:cubicBezTo>
                    <a:pt x="27" y="36"/>
                    <a:pt x="26" y="35"/>
                    <a:pt x="26" y="34"/>
                  </a:cubicBezTo>
                  <a:cubicBezTo>
                    <a:pt x="25" y="35"/>
                    <a:pt x="24" y="35"/>
                    <a:pt x="23" y="35"/>
                  </a:cubicBezTo>
                  <a:cubicBezTo>
                    <a:pt x="21" y="35"/>
                    <a:pt x="20" y="33"/>
                    <a:pt x="20" y="32"/>
                  </a:cubicBezTo>
                  <a:cubicBezTo>
                    <a:pt x="20" y="31"/>
                    <a:pt x="20" y="31"/>
                    <a:pt x="20" y="31"/>
                  </a:cubicBezTo>
                  <a:cubicBezTo>
                    <a:pt x="19" y="31"/>
                    <a:pt x="19" y="32"/>
                    <a:pt x="18" y="32"/>
                  </a:cubicBezTo>
                  <a:cubicBezTo>
                    <a:pt x="16" y="31"/>
                    <a:pt x="15" y="31"/>
                    <a:pt x="15" y="30"/>
                  </a:cubicBezTo>
                  <a:cubicBezTo>
                    <a:pt x="15" y="26"/>
                    <a:pt x="15" y="26"/>
                    <a:pt x="15" y="26"/>
                  </a:cubicBezTo>
                  <a:cubicBezTo>
                    <a:pt x="15" y="23"/>
                    <a:pt x="15" y="23"/>
                    <a:pt x="15" y="23"/>
                  </a:cubicBezTo>
                  <a:cubicBezTo>
                    <a:pt x="11" y="19"/>
                    <a:pt x="11" y="19"/>
                    <a:pt x="11" y="19"/>
                  </a:cubicBezTo>
                  <a:cubicBezTo>
                    <a:pt x="8" y="16"/>
                    <a:pt x="0" y="12"/>
                    <a:pt x="1" y="8"/>
                  </a:cubicBezTo>
                  <a:cubicBezTo>
                    <a:pt x="4" y="0"/>
                    <a:pt x="22" y="0"/>
                    <a:pt x="31" y="2"/>
                  </a:cubicBezTo>
                  <a:cubicBezTo>
                    <a:pt x="38" y="4"/>
                    <a:pt x="38" y="4"/>
                    <a:pt x="38" y="4"/>
                  </a:cubicBezTo>
                  <a:cubicBezTo>
                    <a:pt x="44" y="7"/>
                    <a:pt x="44" y="7"/>
                    <a:pt x="44" y="7"/>
                  </a:cubicBezTo>
                  <a:cubicBezTo>
                    <a:pt x="46" y="8"/>
                    <a:pt x="48" y="9"/>
                    <a:pt x="48" y="10"/>
                  </a:cubicBezTo>
                  <a:cubicBezTo>
                    <a:pt x="52" y="18"/>
                    <a:pt x="52" y="18"/>
                    <a:pt x="52" y="18"/>
                  </a:cubicBezTo>
                  <a:cubicBezTo>
                    <a:pt x="57" y="30"/>
                    <a:pt x="57" y="30"/>
                    <a:pt x="57" y="30"/>
                  </a:cubicBezTo>
                  <a:cubicBezTo>
                    <a:pt x="58" y="31"/>
                    <a:pt x="57" y="33"/>
                    <a:pt x="55" y="33"/>
                  </a:cubicBezTo>
                  <a:cubicBezTo>
                    <a:pt x="53" y="33"/>
                    <a:pt x="51" y="33"/>
                    <a:pt x="51" y="31"/>
                  </a:cubicBezTo>
                  <a:cubicBezTo>
                    <a:pt x="42" y="16"/>
                    <a:pt x="42" y="16"/>
                    <a:pt x="42" y="16"/>
                  </a:cubicBezTo>
                  <a:cubicBezTo>
                    <a:pt x="40" y="32"/>
                    <a:pt x="40" y="32"/>
                    <a:pt x="40" y="32"/>
                  </a:cubicBezTo>
                  <a:cubicBezTo>
                    <a:pt x="40" y="33"/>
                    <a:pt x="40" y="33"/>
                    <a:pt x="40" y="33"/>
                  </a:cubicBezTo>
                  <a:cubicBezTo>
                    <a:pt x="40" y="35"/>
                    <a:pt x="38" y="36"/>
                    <a:pt x="36" y="36"/>
                  </a:cubicBezTo>
                  <a:cubicBezTo>
                    <a:pt x="34" y="35"/>
                    <a:pt x="33" y="34"/>
                    <a:pt x="33" y="33"/>
                  </a:cubicBezTo>
                  <a:close/>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478" name="Freeform 80964">
              <a:extLst>
                <a:ext uri="{FF2B5EF4-FFF2-40B4-BE49-F238E27FC236}">
                  <a16:creationId xmlns:a16="http://schemas.microsoft.com/office/drawing/2014/main" id="{2009476E-4890-A623-0F94-56FD56AFB726}"/>
                </a:ext>
              </a:extLst>
            </p:cNvPr>
            <p:cNvSpPr>
              <a:spLocks/>
            </p:cNvSpPr>
            <p:nvPr/>
          </p:nvSpPr>
          <p:spPr bwMode="auto">
            <a:xfrm>
              <a:off x="1992411" y="8750875"/>
              <a:ext cx="435937" cy="1162499"/>
            </a:xfrm>
            <a:custGeom>
              <a:avLst/>
              <a:gdLst>
                <a:gd name="T0" fmla="*/ 5 w 16"/>
                <a:gd name="T1" fmla="*/ 43 h 43"/>
                <a:gd name="T2" fmla="*/ 16 w 16"/>
                <a:gd name="T3" fmla="*/ 0 h 43"/>
                <a:gd name="T4" fmla="*/ 1 w 16"/>
                <a:gd name="T5" fmla="*/ 22 h 43"/>
                <a:gd name="T6" fmla="*/ 5 w 16"/>
                <a:gd name="T7" fmla="*/ 43 h 43"/>
              </a:gdLst>
              <a:ahLst/>
              <a:cxnLst>
                <a:cxn ang="0">
                  <a:pos x="T0" y="T1"/>
                </a:cxn>
                <a:cxn ang="0">
                  <a:pos x="T2" y="T3"/>
                </a:cxn>
                <a:cxn ang="0">
                  <a:pos x="T4" y="T5"/>
                </a:cxn>
                <a:cxn ang="0">
                  <a:pos x="T6" y="T7"/>
                </a:cxn>
              </a:cxnLst>
              <a:rect l="0" t="0" r="r" b="b"/>
              <a:pathLst>
                <a:path w="16" h="43">
                  <a:moveTo>
                    <a:pt x="5" y="43"/>
                  </a:moveTo>
                  <a:cubicBezTo>
                    <a:pt x="16" y="0"/>
                    <a:pt x="16" y="0"/>
                    <a:pt x="16" y="0"/>
                  </a:cubicBezTo>
                  <a:cubicBezTo>
                    <a:pt x="16" y="0"/>
                    <a:pt x="3" y="7"/>
                    <a:pt x="1" y="22"/>
                  </a:cubicBezTo>
                  <a:cubicBezTo>
                    <a:pt x="0" y="29"/>
                    <a:pt x="0" y="31"/>
                    <a:pt x="5" y="43"/>
                  </a:cubicBezTo>
                  <a:close/>
                </a:path>
              </a:pathLst>
            </a:custGeom>
            <a:solidFill>
              <a:srgbClr val="E595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grpSp>
          <p:nvGrpSpPr>
            <p:cNvPr id="513" name="Group 512"/>
            <p:cNvGrpSpPr/>
            <p:nvPr/>
          </p:nvGrpSpPr>
          <p:grpSpPr>
            <a:xfrm flipH="1">
              <a:off x="8971303" y="6909826"/>
              <a:ext cx="2704325" cy="3958568"/>
              <a:chOff x="-3471496" y="6031768"/>
              <a:chExt cx="2787858" cy="3958568"/>
            </a:xfrm>
          </p:grpSpPr>
          <p:grpSp>
            <p:nvGrpSpPr>
              <p:cNvPr id="514" name="Group 513"/>
              <p:cNvGrpSpPr/>
              <p:nvPr/>
            </p:nvGrpSpPr>
            <p:grpSpPr>
              <a:xfrm>
                <a:off x="-3471496" y="6031768"/>
                <a:ext cx="2787858" cy="3958568"/>
                <a:chOff x="11964378" y="6046786"/>
                <a:chExt cx="3506538" cy="4979046"/>
              </a:xfrm>
            </p:grpSpPr>
            <p:grpSp>
              <p:nvGrpSpPr>
                <p:cNvPr id="516" name="Group 515"/>
                <p:cNvGrpSpPr/>
                <p:nvPr/>
              </p:nvGrpSpPr>
              <p:grpSpPr>
                <a:xfrm>
                  <a:off x="13686031" y="7836986"/>
                  <a:ext cx="1784885" cy="2530780"/>
                  <a:chOff x="13002206" y="10072851"/>
                  <a:chExt cx="1284898" cy="1821851"/>
                </a:xfrm>
              </p:grpSpPr>
              <p:sp>
                <p:nvSpPr>
                  <p:cNvPr id="530" name="Freeform 4248">
                    <a:extLst>
                      <a:ext uri="{FF2B5EF4-FFF2-40B4-BE49-F238E27FC236}">
                        <a16:creationId xmlns:a16="http://schemas.microsoft.com/office/drawing/2014/main" id="{F4F960C8-68DD-1E01-53D8-142DBD276786}"/>
                      </a:ext>
                    </a:extLst>
                  </p:cNvPr>
                  <p:cNvSpPr>
                    <a:spLocks/>
                  </p:cNvSpPr>
                  <p:nvPr/>
                </p:nvSpPr>
                <p:spPr bwMode="auto">
                  <a:xfrm>
                    <a:off x="13098099" y="11281021"/>
                    <a:ext cx="249315" cy="613681"/>
                  </a:xfrm>
                  <a:custGeom>
                    <a:avLst/>
                    <a:gdLst>
                      <a:gd name="T0" fmla="*/ 3 w 15"/>
                      <a:gd name="T1" fmla="*/ 37 h 37"/>
                      <a:gd name="T2" fmla="*/ 3 w 15"/>
                      <a:gd name="T3" fmla="*/ 37 h 37"/>
                      <a:gd name="T4" fmla="*/ 5 w 15"/>
                      <a:gd name="T5" fmla="*/ 35 h 37"/>
                      <a:gd name="T6" fmla="*/ 15 w 15"/>
                      <a:gd name="T7" fmla="*/ 3 h 37"/>
                      <a:gd name="T8" fmla="*/ 14 w 15"/>
                      <a:gd name="T9" fmla="*/ 0 h 37"/>
                      <a:gd name="T10" fmla="*/ 11 w 15"/>
                      <a:gd name="T11" fmla="*/ 1 h 37"/>
                      <a:gd name="T12" fmla="*/ 1 w 15"/>
                      <a:gd name="T13" fmla="*/ 35 h 37"/>
                      <a:gd name="T14" fmla="*/ 3 w 15"/>
                      <a:gd name="T15" fmla="*/ 37 h 3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37">
                        <a:moveTo>
                          <a:pt x="3" y="37"/>
                        </a:moveTo>
                        <a:cubicBezTo>
                          <a:pt x="3" y="37"/>
                          <a:pt x="3" y="37"/>
                          <a:pt x="3" y="37"/>
                        </a:cubicBezTo>
                        <a:cubicBezTo>
                          <a:pt x="4" y="36"/>
                          <a:pt x="5" y="36"/>
                          <a:pt x="5" y="35"/>
                        </a:cubicBezTo>
                        <a:cubicBezTo>
                          <a:pt x="4" y="18"/>
                          <a:pt x="14" y="3"/>
                          <a:pt x="15" y="3"/>
                        </a:cubicBezTo>
                        <a:cubicBezTo>
                          <a:pt x="15" y="2"/>
                          <a:pt x="15" y="1"/>
                          <a:pt x="14" y="0"/>
                        </a:cubicBezTo>
                        <a:cubicBezTo>
                          <a:pt x="13" y="0"/>
                          <a:pt x="12" y="0"/>
                          <a:pt x="11" y="1"/>
                        </a:cubicBezTo>
                        <a:cubicBezTo>
                          <a:pt x="11" y="2"/>
                          <a:pt x="0" y="17"/>
                          <a:pt x="1" y="35"/>
                        </a:cubicBezTo>
                        <a:cubicBezTo>
                          <a:pt x="1" y="36"/>
                          <a:pt x="2" y="37"/>
                          <a:pt x="3" y="37"/>
                        </a:cubicBezTo>
                        <a:close/>
                      </a:path>
                    </a:pathLst>
                  </a:custGeom>
                  <a:solidFill>
                    <a:srgbClr val="4B41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531" name="Freeform 4250">
                    <a:extLst>
                      <a:ext uri="{FF2B5EF4-FFF2-40B4-BE49-F238E27FC236}">
                        <a16:creationId xmlns:a16="http://schemas.microsoft.com/office/drawing/2014/main" id="{3E39CE30-799F-5156-C2A6-F063CFC95688}"/>
                      </a:ext>
                    </a:extLst>
                  </p:cNvPr>
                  <p:cNvSpPr>
                    <a:spLocks/>
                  </p:cNvSpPr>
                  <p:nvPr/>
                </p:nvSpPr>
                <p:spPr bwMode="auto">
                  <a:xfrm>
                    <a:off x="13002206" y="10072851"/>
                    <a:ext cx="1284898" cy="1534200"/>
                  </a:xfrm>
                  <a:custGeom>
                    <a:avLst/>
                    <a:gdLst>
                      <a:gd name="T0" fmla="*/ 16 w 76"/>
                      <a:gd name="T1" fmla="*/ 77 h 92"/>
                      <a:gd name="T2" fmla="*/ 76 w 76"/>
                      <a:gd name="T3" fmla="*/ 8 h 92"/>
                      <a:gd name="T4" fmla="*/ 68 w 76"/>
                      <a:gd name="T5" fmla="*/ 2 h 92"/>
                      <a:gd name="T6" fmla="*/ 16 w 76"/>
                      <a:gd name="T7" fmla="*/ 77 h 92"/>
                    </a:gdLst>
                    <a:ahLst/>
                    <a:cxnLst>
                      <a:cxn ang="0">
                        <a:pos x="T0" y="T1"/>
                      </a:cxn>
                      <a:cxn ang="0">
                        <a:pos x="T2" y="T3"/>
                      </a:cxn>
                      <a:cxn ang="0">
                        <a:pos x="T4" y="T5"/>
                      </a:cxn>
                      <a:cxn ang="0">
                        <a:pos x="T6" y="T7"/>
                      </a:cxn>
                    </a:cxnLst>
                    <a:rect l="0" t="0" r="r" b="b"/>
                    <a:pathLst>
                      <a:path w="76" h="92">
                        <a:moveTo>
                          <a:pt x="16" y="77"/>
                        </a:moveTo>
                        <a:cubicBezTo>
                          <a:pt x="16" y="77"/>
                          <a:pt x="61" y="92"/>
                          <a:pt x="76" y="8"/>
                        </a:cubicBezTo>
                        <a:cubicBezTo>
                          <a:pt x="76" y="3"/>
                          <a:pt x="72" y="0"/>
                          <a:pt x="68" y="2"/>
                        </a:cubicBezTo>
                        <a:cubicBezTo>
                          <a:pt x="47" y="11"/>
                          <a:pt x="0" y="36"/>
                          <a:pt x="16" y="77"/>
                        </a:cubicBezTo>
                        <a:close/>
                      </a:path>
                    </a:pathLst>
                  </a:custGeom>
                  <a:solidFill>
                    <a:srgbClr val="4B41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grpSp>
            <p:grpSp>
              <p:nvGrpSpPr>
                <p:cNvPr id="517" name="Group 516"/>
                <p:cNvGrpSpPr/>
                <p:nvPr/>
              </p:nvGrpSpPr>
              <p:grpSpPr>
                <a:xfrm>
                  <a:off x="12694160" y="6046786"/>
                  <a:ext cx="1997962" cy="4313066"/>
                  <a:chOff x="12388531" y="9324919"/>
                  <a:chExt cx="1208184" cy="2608147"/>
                </a:xfrm>
              </p:grpSpPr>
              <p:sp>
                <p:nvSpPr>
                  <p:cNvPr id="526" name="Freeform 4249">
                    <a:extLst>
                      <a:ext uri="{FF2B5EF4-FFF2-40B4-BE49-F238E27FC236}">
                        <a16:creationId xmlns:a16="http://schemas.microsoft.com/office/drawing/2014/main" id="{22A90EEB-2D42-E2F6-D159-546A7021A6CF}"/>
                      </a:ext>
                    </a:extLst>
                  </p:cNvPr>
                  <p:cNvSpPr>
                    <a:spLocks/>
                  </p:cNvSpPr>
                  <p:nvPr/>
                </p:nvSpPr>
                <p:spPr bwMode="auto">
                  <a:xfrm>
                    <a:off x="12983034" y="10839947"/>
                    <a:ext cx="95893" cy="1093119"/>
                  </a:xfrm>
                  <a:custGeom>
                    <a:avLst/>
                    <a:gdLst>
                      <a:gd name="T0" fmla="*/ 3 w 5"/>
                      <a:gd name="T1" fmla="*/ 66 h 66"/>
                      <a:gd name="T2" fmla="*/ 3 w 5"/>
                      <a:gd name="T3" fmla="*/ 66 h 66"/>
                      <a:gd name="T4" fmla="*/ 5 w 5"/>
                      <a:gd name="T5" fmla="*/ 64 h 66"/>
                      <a:gd name="T6" fmla="*/ 4 w 5"/>
                      <a:gd name="T7" fmla="*/ 2 h 66"/>
                      <a:gd name="T8" fmla="*/ 2 w 5"/>
                      <a:gd name="T9" fmla="*/ 0 h 66"/>
                      <a:gd name="T10" fmla="*/ 0 w 5"/>
                      <a:gd name="T11" fmla="*/ 2 h 66"/>
                      <a:gd name="T12" fmla="*/ 1 w 5"/>
                      <a:gd name="T13" fmla="*/ 64 h 66"/>
                      <a:gd name="T14" fmla="*/ 3 w 5"/>
                      <a:gd name="T15" fmla="*/ 66 h 6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66">
                        <a:moveTo>
                          <a:pt x="3" y="66"/>
                        </a:moveTo>
                        <a:cubicBezTo>
                          <a:pt x="3" y="66"/>
                          <a:pt x="3" y="66"/>
                          <a:pt x="3" y="66"/>
                        </a:cubicBezTo>
                        <a:cubicBezTo>
                          <a:pt x="4" y="66"/>
                          <a:pt x="5" y="65"/>
                          <a:pt x="5" y="64"/>
                        </a:cubicBezTo>
                        <a:cubicBezTo>
                          <a:pt x="4" y="2"/>
                          <a:pt x="4" y="2"/>
                          <a:pt x="4" y="2"/>
                        </a:cubicBezTo>
                        <a:cubicBezTo>
                          <a:pt x="4" y="1"/>
                          <a:pt x="3" y="0"/>
                          <a:pt x="2" y="0"/>
                        </a:cubicBezTo>
                        <a:cubicBezTo>
                          <a:pt x="1" y="0"/>
                          <a:pt x="0" y="1"/>
                          <a:pt x="0" y="2"/>
                        </a:cubicBezTo>
                        <a:cubicBezTo>
                          <a:pt x="1" y="64"/>
                          <a:pt x="1" y="64"/>
                          <a:pt x="1" y="64"/>
                        </a:cubicBezTo>
                        <a:cubicBezTo>
                          <a:pt x="1" y="66"/>
                          <a:pt x="2" y="66"/>
                          <a:pt x="3" y="66"/>
                        </a:cubicBezTo>
                        <a:close/>
                      </a:path>
                    </a:pathLst>
                  </a:custGeom>
                  <a:solidFill>
                    <a:srgbClr val="8379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grpSp>
                <p:nvGrpSpPr>
                  <p:cNvPr id="527" name="Group 526"/>
                  <p:cNvGrpSpPr/>
                  <p:nvPr/>
                </p:nvGrpSpPr>
                <p:grpSpPr>
                  <a:xfrm>
                    <a:off x="12388531" y="9324919"/>
                    <a:ext cx="1208184" cy="2013637"/>
                    <a:chOff x="12388531" y="9324919"/>
                    <a:chExt cx="1208184" cy="2013637"/>
                  </a:xfrm>
                </p:grpSpPr>
                <p:sp>
                  <p:nvSpPr>
                    <p:cNvPr id="528" name="Freeform 4252">
                      <a:extLst>
                        <a:ext uri="{FF2B5EF4-FFF2-40B4-BE49-F238E27FC236}">
                          <a16:creationId xmlns:a16="http://schemas.microsoft.com/office/drawing/2014/main" id="{35B20B0A-B0C3-3941-0FCF-C2E32E71E3D5}"/>
                        </a:ext>
                      </a:extLst>
                    </p:cNvPr>
                    <p:cNvSpPr>
                      <a:spLocks/>
                    </p:cNvSpPr>
                    <p:nvPr/>
                  </p:nvSpPr>
                  <p:spPr bwMode="auto">
                    <a:xfrm>
                      <a:off x="12388531" y="9324919"/>
                      <a:ext cx="1208184" cy="2013637"/>
                    </a:xfrm>
                    <a:custGeom>
                      <a:avLst/>
                      <a:gdLst>
                        <a:gd name="T0" fmla="*/ 31 w 72"/>
                        <a:gd name="T1" fmla="*/ 114 h 120"/>
                        <a:gd name="T2" fmla="*/ 46 w 72"/>
                        <a:gd name="T3" fmla="*/ 113 h 120"/>
                        <a:gd name="T4" fmla="*/ 38 w 72"/>
                        <a:gd name="T5" fmla="*/ 9 h 120"/>
                        <a:gd name="T6" fmla="*/ 31 w 72"/>
                        <a:gd name="T7" fmla="*/ 114 h 120"/>
                      </a:gdLst>
                      <a:ahLst/>
                      <a:cxnLst>
                        <a:cxn ang="0">
                          <a:pos x="T0" y="T1"/>
                        </a:cxn>
                        <a:cxn ang="0">
                          <a:pos x="T2" y="T3"/>
                        </a:cxn>
                        <a:cxn ang="0">
                          <a:pos x="T4" y="T5"/>
                        </a:cxn>
                        <a:cxn ang="0">
                          <a:pos x="T6" y="T7"/>
                        </a:cxn>
                      </a:cxnLst>
                      <a:rect l="0" t="0" r="r" b="b"/>
                      <a:pathLst>
                        <a:path w="72" h="120">
                          <a:moveTo>
                            <a:pt x="31" y="114"/>
                          </a:moveTo>
                          <a:cubicBezTo>
                            <a:pt x="34" y="120"/>
                            <a:pt x="44" y="119"/>
                            <a:pt x="46" y="113"/>
                          </a:cubicBezTo>
                          <a:cubicBezTo>
                            <a:pt x="55" y="82"/>
                            <a:pt x="72" y="16"/>
                            <a:pt x="38" y="9"/>
                          </a:cubicBezTo>
                          <a:cubicBezTo>
                            <a:pt x="0" y="0"/>
                            <a:pt x="13" y="77"/>
                            <a:pt x="31" y="114"/>
                          </a:cubicBezTo>
                          <a:close/>
                        </a:path>
                      </a:pathLst>
                    </a:custGeom>
                    <a:solidFill>
                      <a:srgbClr val="8379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529" name="Freeform 4253">
                      <a:extLst>
                        <a:ext uri="{FF2B5EF4-FFF2-40B4-BE49-F238E27FC236}">
                          <a16:creationId xmlns:a16="http://schemas.microsoft.com/office/drawing/2014/main" id="{3C5964C8-89D5-3B29-8ED5-35C70639DCDC}"/>
                        </a:ext>
                      </a:extLst>
                    </p:cNvPr>
                    <p:cNvSpPr>
                      <a:spLocks/>
                    </p:cNvSpPr>
                    <p:nvPr/>
                  </p:nvSpPr>
                  <p:spPr bwMode="auto">
                    <a:xfrm>
                      <a:off x="12963855" y="9804364"/>
                      <a:ext cx="95893" cy="1495842"/>
                    </a:xfrm>
                    <a:custGeom>
                      <a:avLst/>
                      <a:gdLst>
                        <a:gd name="T0" fmla="*/ 5 w 6"/>
                        <a:gd name="T1" fmla="*/ 90 h 90"/>
                        <a:gd name="T2" fmla="*/ 5 w 6"/>
                        <a:gd name="T3" fmla="*/ 90 h 90"/>
                        <a:gd name="T4" fmla="*/ 6 w 6"/>
                        <a:gd name="T5" fmla="*/ 89 h 90"/>
                        <a:gd name="T6" fmla="*/ 2 w 6"/>
                        <a:gd name="T7" fmla="*/ 1 h 90"/>
                        <a:gd name="T8" fmla="*/ 1 w 6"/>
                        <a:gd name="T9" fmla="*/ 0 h 90"/>
                        <a:gd name="T10" fmla="*/ 0 w 6"/>
                        <a:gd name="T11" fmla="*/ 1 h 90"/>
                        <a:gd name="T12" fmla="*/ 4 w 6"/>
                        <a:gd name="T13" fmla="*/ 89 h 90"/>
                        <a:gd name="T14" fmla="*/ 5 w 6"/>
                        <a:gd name="T15" fmla="*/ 90 h 9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90">
                          <a:moveTo>
                            <a:pt x="5" y="90"/>
                          </a:moveTo>
                          <a:cubicBezTo>
                            <a:pt x="5" y="90"/>
                            <a:pt x="5" y="90"/>
                            <a:pt x="5" y="90"/>
                          </a:cubicBezTo>
                          <a:cubicBezTo>
                            <a:pt x="5" y="90"/>
                            <a:pt x="6" y="89"/>
                            <a:pt x="6" y="89"/>
                          </a:cubicBezTo>
                          <a:cubicBezTo>
                            <a:pt x="2" y="1"/>
                            <a:pt x="2" y="1"/>
                            <a:pt x="2" y="1"/>
                          </a:cubicBezTo>
                          <a:cubicBezTo>
                            <a:pt x="2" y="1"/>
                            <a:pt x="2" y="0"/>
                            <a:pt x="1" y="0"/>
                          </a:cubicBezTo>
                          <a:cubicBezTo>
                            <a:pt x="0" y="0"/>
                            <a:pt x="0" y="1"/>
                            <a:pt x="0" y="1"/>
                          </a:cubicBezTo>
                          <a:cubicBezTo>
                            <a:pt x="4" y="89"/>
                            <a:pt x="4" y="89"/>
                            <a:pt x="4" y="89"/>
                          </a:cubicBezTo>
                          <a:cubicBezTo>
                            <a:pt x="4" y="89"/>
                            <a:pt x="4" y="90"/>
                            <a:pt x="5" y="90"/>
                          </a:cubicBezTo>
                          <a:close/>
                        </a:path>
                      </a:pathLst>
                    </a:custGeom>
                    <a:solidFill>
                      <a:srgbClr val="4B41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grpSp>
            </p:grpSp>
            <p:grpSp>
              <p:nvGrpSpPr>
                <p:cNvPr id="518" name="Group 517"/>
                <p:cNvGrpSpPr/>
                <p:nvPr/>
              </p:nvGrpSpPr>
              <p:grpSpPr>
                <a:xfrm rot="382393">
                  <a:off x="11964378" y="8619935"/>
                  <a:ext cx="1658571" cy="1704006"/>
                  <a:chOff x="11506364" y="10590632"/>
                  <a:chExt cx="1399962" cy="1438313"/>
                </a:xfrm>
              </p:grpSpPr>
              <p:sp>
                <p:nvSpPr>
                  <p:cNvPr id="523" name="Freeform 4245">
                    <a:extLst>
                      <a:ext uri="{FF2B5EF4-FFF2-40B4-BE49-F238E27FC236}">
                        <a16:creationId xmlns:a16="http://schemas.microsoft.com/office/drawing/2014/main" id="{EA6DC2CA-5214-D176-F3EB-80F34CCC53E4}"/>
                      </a:ext>
                    </a:extLst>
                  </p:cNvPr>
                  <p:cNvSpPr>
                    <a:spLocks/>
                  </p:cNvSpPr>
                  <p:nvPr/>
                </p:nvSpPr>
                <p:spPr bwMode="auto">
                  <a:xfrm>
                    <a:off x="12580304" y="11434443"/>
                    <a:ext cx="326022" cy="517795"/>
                  </a:xfrm>
                  <a:custGeom>
                    <a:avLst/>
                    <a:gdLst>
                      <a:gd name="T0" fmla="*/ 18 w 20"/>
                      <a:gd name="T1" fmla="*/ 31 h 31"/>
                      <a:gd name="T2" fmla="*/ 19 w 20"/>
                      <a:gd name="T3" fmla="*/ 29 h 31"/>
                      <a:gd name="T4" fmla="*/ 3 w 20"/>
                      <a:gd name="T5" fmla="*/ 0 h 31"/>
                      <a:gd name="T6" fmla="*/ 1 w 20"/>
                      <a:gd name="T7" fmla="*/ 1 h 31"/>
                      <a:gd name="T8" fmla="*/ 1 w 20"/>
                      <a:gd name="T9" fmla="*/ 4 h 31"/>
                      <a:gd name="T10" fmla="*/ 9 w 20"/>
                      <a:gd name="T11" fmla="*/ 10 h 31"/>
                      <a:gd name="T12" fmla="*/ 16 w 20"/>
                      <a:gd name="T13" fmla="*/ 29 h 31"/>
                      <a:gd name="T14" fmla="*/ 17 w 20"/>
                      <a:gd name="T15" fmla="*/ 31 h 31"/>
                      <a:gd name="T16" fmla="*/ 18 w 20"/>
                      <a:gd name="T17"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31">
                        <a:moveTo>
                          <a:pt x="18" y="31"/>
                        </a:moveTo>
                        <a:cubicBezTo>
                          <a:pt x="19" y="31"/>
                          <a:pt x="19" y="30"/>
                          <a:pt x="19" y="29"/>
                        </a:cubicBezTo>
                        <a:cubicBezTo>
                          <a:pt x="20" y="9"/>
                          <a:pt x="4" y="1"/>
                          <a:pt x="3" y="0"/>
                        </a:cubicBezTo>
                        <a:cubicBezTo>
                          <a:pt x="2" y="0"/>
                          <a:pt x="1" y="0"/>
                          <a:pt x="1" y="1"/>
                        </a:cubicBezTo>
                        <a:cubicBezTo>
                          <a:pt x="0" y="2"/>
                          <a:pt x="0" y="3"/>
                          <a:pt x="1" y="4"/>
                        </a:cubicBezTo>
                        <a:cubicBezTo>
                          <a:pt x="1" y="4"/>
                          <a:pt x="5" y="6"/>
                          <a:pt x="9" y="10"/>
                        </a:cubicBezTo>
                        <a:cubicBezTo>
                          <a:pt x="13" y="16"/>
                          <a:pt x="16" y="22"/>
                          <a:pt x="16" y="29"/>
                        </a:cubicBezTo>
                        <a:cubicBezTo>
                          <a:pt x="16" y="30"/>
                          <a:pt x="16" y="31"/>
                          <a:pt x="17" y="31"/>
                        </a:cubicBezTo>
                        <a:lnTo>
                          <a:pt x="18" y="31"/>
                        </a:lnTo>
                        <a:close/>
                      </a:path>
                    </a:pathLst>
                  </a:custGeom>
                  <a:solidFill>
                    <a:srgbClr val="8379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524" name="Freeform 4251">
                    <a:extLst>
                      <a:ext uri="{FF2B5EF4-FFF2-40B4-BE49-F238E27FC236}">
                        <a16:creationId xmlns:a16="http://schemas.microsoft.com/office/drawing/2014/main" id="{19E6CB39-F981-B3C5-30AD-D2F2D27AA8DE}"/>
                      </a:ext>
                    </a:extLst>
                  </p:cNvPr>
                  <p:cNvSpPr>
                    <a:spLocks/>
                  </p:cNvSpPr>
                  <p:nvPr/>
                </p:nvSpPr>
                <p:spPr bwMode="auto">
                  <a:xfrm>
                    <a:off x="11506364" y="10590632"/>
                    <a:ext cx="1361606" cy="1438313"/>
                  </a:xfrm>
                  <a:custGeom>
                    <a:avLst/>
                    <a:gdLst>
                      <a:gd name="T0" fmla="*/ 76 w 82"/>
                      <a:gd name="T1" fmla="*/ 62 h 87"/>
                      <a:gd name="T2" fmla="*/ 2 w 82"/>
                      <a:gd name="T3" fmla="*/ 9 h 87"/>
                      <a:gd name="T4" fmla="*/ 8 w 82"/>
                      <a:gd name="T5" fmla="*/ 1 h 87"/>
                      <a:gd name="T6" fmla="*/ 76 w 82"/>
                      <a:gd name="T7" fmla="*/ 62 h 87"/>
                    </a:gdLst>
                    <a:ahLst/>
                    <a:cxnLst>
                      <a:cxn ang="0">
                        <a:pos x="T0" y="T1"/>
                      </a:cxn>
                      <a:cxn ang="0">
                        <a:pos x="T2" y="T3"/>
                      </a:cxn>
                      <a:cxn ang="0">
                        <a:pos x="T4" y="T5"/>
                      </a:cxn>
                      <a:cxn ang="0">
                        <a:pos x="T6" y="T7"/>
                      </a:cxn>
                    </a:cxnLst>
                    <a:rect l="0" t="0" r="r" b="b"/>
                    <a:pathLst>
                      <a:path w="82" h="87">
                        <a:moveTo>
                          <a:pt x="76" y="62"/>
                        </a:moveTo>
                        <a:cubicBezTo>
                          <a:pt x="76" y="62"/>
                          <a:pt x="36" y="87"/>
                          <a:pt x="2" y="9"/>
                        </a:cubicBezTo>
                        <a:cubicBezTo>
                          <a:pt x="0" y="5"/>
                          <a:pt x="4" y="0"/>
                          <a:pt x="8" y="1"/>
                        </a:cubicBezTo>
                        <a:cubicBezTo>
                          <a:pt x="30" y="5"/>
                          <a:pt x="82" y="19"/>
                          <a:pt x="76" y="62"/>
                        </a:cubicBezTo>
                        <a:close/>
                      </a:path>
                    </a:pathLst>
                  </a:custGeom>
                  <a:solidFill>
                    <a:srgbClr val="8379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525" name="Freeform 4254">
                    <a:extLst>
                      <a:ext uri="{FF2B5EF4-FFF2-40B4-BE49-F238E27FC236}">
                        <a16:creationId xmlns:a16="http://schemas.microsoft.com/office/drawing/2014/main" id="{0F40EA70-F91C-BF1C-508B-EE30CD369898}"/>
                      </a:ext>
                    </a:extLst>
                  </p:cNvPr>
                  <p:cNvSpPr>
                    <a:spLocks/>
                  </p:cNvSpPr>
                  <p:nvPr/>
                </p:nvSpPr>
                <p:spPr bwMode="auto">
                  <a:xfrm>
                    <a:off x="11947451" y="10935827"/>
                    <a:ext cx="824639" cy="690389"/>
                  </a:xfrm>
                  <a:custGeom>
                    <a:avLst/>
                    <a:gdLst>
                      <a:gd name="T0" fmla="*/ 49 w 50"/>
                      <a:gd name="T1" fmla="*/ 41 h 41"/>
                      <a:gd name="T2" fmla="*/ 50 w 50"/>
                      <a:gd name="T3" fmla="*/ 41 h 41"/>
                      <a:gd name="T4" fmla="*/ 50 w 50"/>
                      <a:gd name="T5" fmla="*/ 40 h 41"/>
                      <a:gd name="T6" fmla="*/ 1 w 50"/>
                      <a:gd name="T7" fmla="*/ 0 h 41"/>
                      <a:gd name="T8" fmla="*/ 0 w 50"/>
                      <a:gd name="T9" fmla="*/ 0 h 41"/>
                      <a:gd name="T10" fmla="*/ 0 w 50"/>
                      <a:gd name="T11" fmla="*/ 2 h 41"/>
                      <a:gd name="T12" fmla="*/ 49 w 50"/>
                      <a:gd name="T13" fmla="*/ 41 h 41"/>
                      <a:gd name="T14" fmla="*/ 49 w 50"/>
                      <a:gd name="T15" fmla="*/ 41 h 4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 h="41">
                        <a:moveTo>
                          <a:pt x="49" y="41"/>
                        </a:moveTo>
                        <a:cubicBezTo>
                          <a:pt x="50" y="41"/>
                          <a:pt x="50" y="41"/>
                          <a:pt x="50" y="41"/>
                        </a:cubicBezTo>
                        <a:cubicBezTo>
                          <a:pt x="50" y="41"/>
                          <a:pt x="50" y="40"/>
                          <a:pt x="50" y="40"/>
                        </a:cubicBezTo>
                        <a:cubicBezTo>
                          <a:pt x="1" y="0"/>
                          <a:pt x="1" y="0"/>
                          <a:pt x="1" y="0"/>
                        </a:cubicBezTo>
                        <a:cubicBezTo>
                          <a:pt x="1" y="0"/>
                          <a:pt x="0" y="0"/>
                          <a:pt x="0" y="0"/>
                        </a:cubicBezTo>
                        <a:cubicBezTo>
                          <a:pt x="0" y="1"/>
                          <a:pt x="0" y="1"/>
                          <a:pt x="0" y="2"/>
                        </a:cubicBezTo>
                        <a:cubicBezTo>
                          <a:pt x="49" y="41"/>
                          <a:pt x="49" y="41"/>
                          <a:pt x="49" y="41"/>
                        </a:cubicBezTo>
                        <a:cubicBezTo>
                          <a:pt x="49" y="41"/>
                          <a:pt x="49" y="41"/>
                          <a:pt x="49" y="41"/>
                        </a:cubicBezTo>
                        <a:close/>
                      </a:path>
                    </a:pathLst>
                  </a:custGeom>
                  <a:solidFill>
                    <a:srgbClr val="4B41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grpSp>
            <p:grpSp>
              <p:nvGrpSpPr>
                <p:cNvPr id="519" name="Group 518"/>
                <p:cNvGrpSpPr/>
                <p:nvPr/>
              </p:nvGrpSpPr>
              <p:grpSpPr>
                <a:xfrm>
                  <a:off x="13265290" y="10227467"/>
                  <a:ext cx="877747" cy="798365"/>
                  <a:chOff x="12854791" y="10175948"/>
                  <a:chExt cx="1649264" cy="798365"/>
                </a:xfrm>
              </p:grpSpPr>
              <p:sp>
                <p:nvSpPr>
                  <p:cNvPr id="520" name="Freeform 4255">
                    <a:extLst>
                      <a:ext uri="{FF2B5EF4-FFF2-40B4-BE49-F238E27FC236}">
                        <a16:creationId xmlns:a16="http://schemas.microsoft.com/office/drawing/2014/main" id="{D0732A6D-59A0-FB30-7E3E-63E4BC61794F}"/>
                      </a:ext>
                    </a:extLst>
                  </p:cNvPr>
                  <p:cNvSpPr>
                    <a:spLocks/>
                  </p:cNvSpPr>
                  <p:nvPr/>
                </p:nvSpPr>
                <p:spPr bwMode="auto">
                  <a:xfrm>
                    <a:off x="12854791" y="10175948"/>
                    <a:ext cx="1649264" cy="798365"/>
                  </a:xfrm>
                  <a:custGeom>
                    <a:avLst/>
                    <a:gdLst>
                      <a:gd name="T0" fmla="*/ 0 w 99"/>
                      <a:gd name="T1" fmla="*/ 0 h 65"/>
                      <a:gd name="T2" fmla="*/ 3 w 99"/>
                      <a:gd name="T3" fmla="*/ 13 h 65"/>
                      <a:gd name="T4" fmla="*/ 4 w 99"/>
                      <a:gd name="T5" fmla="*/ 17 h 65"/>
                      <a:gd name="T6" fmla="*/ 6 w 99"/>
                      <a:gd name="T7" fmla="*/ 25 h 65"/>
                      <a:gd name="T8" fmla="*/ 7 w 99"/>
                      <a:gd name="T9" fmla="*/ 29 h 65"/>
                      <a:gd name="T10" fmla="*/ 13 w 99"/>
                      <a:gd name="T11" fmla="*/ 60 h 65"/>
                      <a:gd name="T12" fmla="*/ 20 w 99"/>
                      <a:gd name="T13" fmla="*/ 65 h 65"/>
                      <a:gd name="T14" fmla="*/ 79 w 99"/>
                      <a:gd name="T15" fmla="*/ 65 h 65"/>
                      <a:gd name="T16" fmla="*/ 86 w 99"/>
                      <a:gd name="T17" fmla="*/ 60 h 65"/>
                      <a:gd name="T18" fmla="*/ 93 w 99"/>
                      <a:gd name="T19" fmla="*/ 29 h 65"/>
                      <a:gd name="T20" fmla="*/ 94 w 99"/>
                      <a:gd name="T21" fmla="*/ 25 h 65"/>
                      <a:gd name="T22" fmla="*/ 96 w 99"/>
                      <a:gd name="T23" fmla="*/ 17 h 65"/>
                      <a:gd name="T24" fmla="*/ 97 w 99"/>
                      <a:gd name="T25" fmla="*/ 13 h 65"/>
                      <a:gd name="T26" fmla="*/ 99 w 99"/>
                      <a:gd name="T27" fmla="*/ 0 h 65"/>
                      <a:gd name="T28" fmla="*/ 0 w 99"/>
                      <a:gd name="T29" fmla="*/ 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9" h="65">
                        <a:moveTo>
                          <a:pt x="0" y="0"/>
                        </a:moveTo>
                        <a:cubicBezTo>
                          <a:pt x="3" y="13"/>
                          <a:pt x="3" y="13"/>
                          <a:pt x="3" y="13"/>
                        </a:cubicBezTo>
                        <a:cubicBezTo>
                          <a:pt x="4" y="17"/>
                          <a:pt x="4" y="17"/>
                          <a:pt x="4" y="17"/>
                        </a:cubicBezTo>
                        <a:cubicBezTo>
                          <a:pt x="6" y="25"/>
                          <a:pt x="6" y="25"/>
                          <a:pt x="6" y="25"/>
                        </a:cubicBezTo>
                        <a:cubicBezTo>
                          <a:pt x="7" y="29"/>
                          <a:pt x="7" y="29"/>
                          <a:pt x="7" y="29"/>
                        </a:cubicBezTo>
                        <a:cubicBezTo>
                          <a:pt x="13" y="60"/>
                          <a:pt x="13" y="60"/>
                          <a:pt x="13" y="60"/>
                        </a:cubicBezTo>
                        <a:cubicBezTo>
                          <a:pt x="14" y="63"/>
                          <a:pt x="17" y="65"/>
                          <a:pt x="20" y="65"/>
                        </a:cubicBezTo>
                        <a:cubicBezTo>
                          <a:pt x="79" y="65"/>
                          <a:pt x="79" y="65"/>
                          <a:pt x="79" y="65"/>
                        </a:cubicBezTo>
                        <a:cubicBezTo>
                          <a:pt x="83" y="65"/>
                          <a:pt x="86" y="63"/>
                          <a:pt x="86" y="60"/>
                        </a:cubicBezTo>
                        <a:cubicBezTo>
                          <a:pt x="93" y="29"/>
                          <a:pt x="93" y="29"/>
                          <a:pt x="93" y="29"/>
                        </a:cubicBezTo>
                        <a:cubicBezTo>
                          <a:pt x="94" y="25"/>
                          <a:pt x="94" y="25"/>
                          <a:pt x="94" y="25"/>
                        </a:cubicBezTo>
                        <a:cubicBezTo>
                          <a:pt x="96" y="17"/>
                          <a:pt x="96" y="17"/>
                          <a:pt x="96" y="17"/>
                        </a:cubicBezTo>
                        <a:cubicBezTo>
                          <a:pt x="97" y="13"/>
                          <a:pt x="97" y="13"/>
                          <a:pt x="97" y="13"/>
                        </a:cubicBezTo>
                        <a:cubicBezTo>
                          <a:pt x="99" y="0"/>
                          <a:pt x="99" y="0"/>
                          <a:pt x="99" y="0"/>
                        </a:cubicBezTo>
                        <a:lnTo>
                          <a:pt x="0" y="0"/>
                        </a:lnTo>
                        <a:close/>
                      </a:path>
                    </a:pathLst>
                  </a:custGeom>
                  <a:solidFill>
                    <a:srgbClr val="A0AB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521" name="Freeform 4256">
                    <a:extLst>
                      <a:ext uri="{FF2B5EF4-FFF2-40B4-BE49-F238E27FC236}">
                        <a16:creationId xmlns:a16="http://schemas.microsoft.com/office/drawing/2014/main" id="{2F8F51D6-948D-AE33-8F56-46A1C2EEA2AD}"/>
                      </a:ext>
                    </a:extLst>
                  </p:cNvPr>
                  <p:cNvSpPr>
                    <a:spLocks/>
                  </p:cNvSpPr>
                  <p:nvPr/>
                </p:nvSpPr>
                <p:spPr bwMode="auto">
                  <a:xfrm>
                    <a:off x="12919627" y="10365889"/>
                    <a:ext cx="1572550" cy="76708"/>
                  </a:xfrm>
                  <a:custGeom>
                    <a:avLst/>
                    <a:gdLst>
                      <a:gd name="T0" fmla="*/ 0 w 82"/>
                      <a:gd name="T1" fmla="*/ 0 h 4"/>
                      <a:gd name="T2" fmla="*/ 1 w 82"/>
                      <a:gd name="T3" fmla="*/ 4 h 4"/>
                      <a:gd name="T4" fmla="*/ 81 w 82"/>
                      <a:gd name="T5" fmla="*/ 4 h 4"/>
                      <a:gd name="T6" fmla="*/ 82 w 82"/>
                      <a:gd name="T7" fmla="*/ 0 h 4"/>
                      <a:gd name="T8" fmla="*/ 0 w 82"/>
                      <a:gd name="T9" fmla="*/ 0 h 4"/>
                    </a:gdLst>
                    <a:ahLst/>
                    <a:cxnLst>
                      <a:cxn ang="0">
                        <a:pos x="T0" y="T1"/>
                      </a:cxn>
                      <a:cxn ang="0">
                        <a:pos x="T2" y="T3"/>
                      </a:cxn>
                      <a:cxn ang="0">
                        <a:pos x="T4" y="T5"/>
                      </a:cxn>
                      <a:cxn ang="0">
                        <a:pos x="T6" y="T7"/>
                      </a:cxn>
                      <a:cxn ang="0">
                        <a:pos x="T8" y="T9"/>
                      </a:cxn>
                    </a:cxnLst>
                    <a:rect l="0" t="0" r="r" b="b"/>
                    <a:pathLst>
                      <a:path w="82" h="4">
                        <a:moveTo>
                          <a:pt x="0" y="0"/>
                        </a:moveTo>
                        <a:lnTo>
                          <a:pt x="1" y="4"/>
                        </a:lnTo>
                        <a:lnTo>
                          <a:pt x="81" y="4"/>
                        </a:lnTo>
                        <a:lnTo>
                          <a:pt x="82" y="0"/>
                        </a:lnTo>
                        <a:lnTo>
                          <a:pt x="0" y="0"/>
                        </a:lnTo>
                        <a:close/>
                      </a:path>
                    </a:pathLst>
                  </a:custGeom>
                  <a:solidFill>
                    <a:srgbClr val="8D97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522" name="Freeform 4257">
                    <a:extLst>
                      <a:ext uri="{FF2B5EF4-FFF2-40B4-BE49-F238E27FC236}">
                        <a16:creationId xmlns:a16="http://schemas.microsoft.com/office/drawing/2014/main" id="{A0FDC55A-A516-4335-8678-60FEB11040BC}"/>
                      </a:ext>
                    </a:extLst>
                  </p:cNvPr>
                  <p:cNvSpPr>
                    <a:spLocks/>
                  </p:cNvSpPr>
                  <p:nvPr/>
                </p:nvSpPr>
                <p:spPr bwMode="auto">
                  <a:xfrm>
                    <a:off x="12950678" y="10597849"/>
                    <a:ext cx="1476670" cy="57536"/>
                  </a:xfrm>
                  <a:custGeom>
                    <a:avLst/>
                    <a:gdLst>
                      <a:gd name="T0" fmla="*/ 0 w 77"/>
                      <a:gd name="T1" fmla="*/ 0 h 3"/>
                      <a:gd name="T2" fmla="*/ 1 w 77"/>
                      <a:gd name="T3" fmla="*/ 3 h 3"/>
                      <a:gd name="T4" fmla="*/ 76 w 77"/>
                      <a:gd name="T5" fmla="*/ 3 h 3"/>
                      <a:gd name="T6" fmla="*/ 77 w 77"/>
                      <a:gd name="T7" fmla="*/ 0 h 3"/>
                      <a:gd name="T8" fmla="*/ 0 w 77"/>
                      <a:gd name="T9" fmla="*/ 0 h 3"/>
                    </a:gdLst>
                    <a:ahLst/>
                    <a:cxnLst>
                      <a:cxn ang="0">
                        <a:pos x="T0" y="T1"/>
                      </a:cxn>
                      <a:cxn ang="0">
                        <a:pos x="T2" y="T3"/>
                      </a:cxn>
                      <a:cxn ang="0">
                        <a:pos x="T4" y="T5"/>
                      </a:cxn>
                      <a:cxn ang="0">
                        <a:pos x="T6" y="T7"/>
                      </a:cxn>
                      <a:cxn ang="0">
                        <a:pos x="T8" y="T9"/>
                      </a:cxn>
                    </a:cxnLst>
                    <a:rect l="0" t="0" r="r" b="b"/>
                    <a:pathLst>
                      <a:path w="77" h="3">
                        <a:moveTo>
                          <a:pt x="0" y="0"/>
                        </a:moveTo>
                        <a:lnTo>
                          <a:pt x="1" y="3"/>
                        </a:lnTo>
                        <a:lnTo>
                          <a:pt x="76" y="3"/>
                        </a:lnTo>
                        <a:lnTo>
                          <a:pt x="77" y="0"/>
                        </a:lnTo>
                        <a:lnTo>
                          <a:pt x="0" y="0"/>
                        </a:lnTo>
                        <a:close/>
                      </a:path>
                    </a:pathLst>
                  </a:custGeom>
                  <a:solidFill>
                    <a:srgbClr val="8D97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grpSp>
          </p:grpSp>
          <p:sp>
            <p:nvSpPr>
              <p:cNvPr id="515" name="Freeform 4254">
                <a:extLst>
                  <a:ext uri="{FF2B5EF4-FFF2-40B4-BE49-F238E27FC236}">
                    <a16:creationId xmlns:a16="http://schemas.microsoft.com/office/drawing/2014/main" id="{0F40EA70-F91C-BF1C-508B-EE30CD369898}"/>
                  </a:ext>
                </a:extLst>
              </p:cNvPr>
              <p:cNvSpPr>
                <a:spLocks/>
              </p:cNvSpPr>
              <p:nvPr/>
            </p:nvSpPr>
            <p:spPr bwMode="auto">
              <a:xfrm rot="382393" flipH="1">
                <a:off x="-1725353" y="7930637"/>
                <a:ext cx="654860" cy="932454"/>
              </a:xfrm>
              <a:custGeom>
                <a:avLst/>
                <a:gdLst>
                  <a:gd name="T0" fmla="*/ 49 w 50"/>
                  <a:gd name="T1" fmla="*/ 41 h 41"/>
                  <a:gd name="T2" fmla="*/ 50 w 50"/>
                  <a:gd name="T3" fmla="*/ 41 h 41"/>
                  <a:gd name="T4" fmla="*/ 50 w 50"/>
                  <a:gd name="T5" fmla="*/ 40 h 41"/>
                  <a:gd name="T6" fmla="*/ 1 w 50"/>
                  <a:gd name="T7" fmla="*/ 0 h 41"/>
                  <a:gd name="T8" fmla="*/ 0 w 50"/>
                  <a:gd name="T9" fmla="*/ 0 h 41"/>
                  <a:gd name="T10" fmla="*/ 0 w 50"/>
                  <a:gd name="T11" fmla="*/ 2 h 41"/>
                  <a:gd name="T12" fmla="*/ 49 w 50"/>
                  <a:gd name="T13" fmla="*/ 41 h 41"/>
                  <a:gd name="T14" fmla="*/ 49 w 50"/>
                  <a:gd name="T15" fmla="*/ 41 h 4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 h="41">
                    <a:moveTo>
                      <a:pt x="49" y="41"/>
                    </a:moveTo>
                    <a:cubicBezTo>
                      <a:pt x="50" y="41"/>
                      <a:pt x="50" y="41"/>
                      <a:pt x="50" y="41"/>
                    </a:cubicBezTo>
                    <a:cubicBezTo>
                      <a:pt x="50" y="41"/>
                      <a:pt x="50" y="40"/>
                      <a:pt x="50" y="40"/>
                    </a:cubicBezTo>
                    <a:cubicBezTo>
                      <a:pt x="1" y="0"/>
                      <a:pt x="1" y="0"/>
                      <a:pt x="1" y="0"/>
                    </a:cubicBezTo>
                    <a:cubicBezTo>
                      <a:pt x="1" y="0"/>
                      <a:pt x="0" y="0"/>
                      <a:pt x="0" y="0"/>
                    </a:cubicBezTo>
                    <a:cubicBezTo>
                      <a:pt x="0" y="1"/>
                      <a:pt x="0" y="1"/>
                      <a:pt x="0" y="2"/>
                    </a:cubicBezTo>
                    <a:cubicBezTo>
                      <a:pt x="49" y="41"/>
                      <a:pt x="49" y="41"/>
                      <a:pt x="49" y="41"/>
                    </a:cubicBezTo>
                    <a:cubicBezTo>
                      <a:pt x="49" y="41"/>
                      <a:pt x="49" y="41"/>
                      <a:pt x="49" y="41"/>
                    </a:cubicBezTo>
                    <a:close/>
                  </a:path>
                </a:pathLst>
              </a:custGeom>
              <a:solidFill>
                <a:srgbClr val="837847"/>
              </a:solidFill>
              <a:ln>
                <a:noFill/>
              </a:ln>
            </p:spPr>
            <p:txBody>
              <a:bodyPr vert="horz" wrap="square" lIns="45720" tIns="22860" rIns="45720" bIns="22860" numCol="1" anchor="t" anchorCtr="0" compatLnSpc="1">
                <a:prstTxWarp prst="textNoShape">
                  <a:avLst/>
                </a:prstTxWarp>
              </a:bodyPr>
              <a:lstStyle/>
              <a:p>
                <a:endParaRPr lang="en-US" sz="900"/>
              </a:p>
            </p:txBody>
          </p:sp>
        </p:grpSp>
        <p:grpSp>
          <p:nvGrpSpPr>
            <p:cNvPr id="150" name="Group 149"/>
            <p:cNvGrpSpPr/>
            <p:nvPr/>
          </p:nvGrpSpPr>
          <p:grpSpPr>
            <a:xfrm>
              <a:off x="2171995" y="2761729"/>
              <a:ext cx="3954808" cy="4667304"/>
              <a:chOff x="1803696" y="1810576"/>
              <a:chExt cx="2482763" cy="2930057"/>
            </a:xfrm>
          </p:grpSpPr>
          <p:grpSp>
            <p:nvGrpSpPr>
              <p:cNvPr id="151" name="Group 150"/>
              <p:cNvGrpSpPr/>
              <p:nvPr/>
            </p:nvGrpSpPr>
            <p:grpSpPr>
              <a:xfrm>
                <a:off x="1803696" y="1810576"/>
                <a:ext cx="2482763" cy="2930057"/>
                <a:chOff x="142953" y="934202"/>
                <a:chExt cx="1561324" cy="1842612"/>
              </a:xfrm>
            </p:grpSpPr>
            <p:sp>
              <p:nvSpPr>
                <p:cNvPr id="153" name="Freeform 115">
                  <a:extLst>
                    <a:ext uri="{FF2B5EF4-FFF2-40B4-BE49-F238E27FC236}">
                      <a16:creationId xmlns:a16="http://schemas.microsoft.com/office/drawing/2014/main" id="{74211F80-DB82-540E-C746-2B974DB10DBD}"/>
                    </a:ext>
                  </a:extLst>
                </p:cNvPr>
                <p:cNvSpPr>
                  <a:spLocks/>
                </p:cNvSpPr>
                <p:nvPr/>
              </p:nvSpPr>
              <p:spPr bwMode="auto">
                <a:xfrm>
                  <a:off x="142953" y="1880972"/>
                  <a:ext cx="345543" cy="473521"/>
                </a:xfrm>
                <a:custGeom>
                  <a:avLst/>
                  <a:gdLst>
                    <a:gd name="T0" fmla="*/ 2 w 32"/>
                    <a:gd name="T1" fmla="*/ 19 h 44"/>
                    <a:gd name="T2" fmla="*/ 20 w 32"/>
                    <a:gd name="T3" fmla="*/ 40 h 44"/>
                    <a:gd name="T4" fmla="*/ 31 w 32"/>
                    <a:gd name="T5" fmla="*/ 20 h 44"/>
                    <a:gd name="T6" fmla="*/ 15 w 32"/>
                    <a:gd name="T7" fmla="*/ 2 h 44"/>
                    <a:gd name="T8" fmla="*/ 2 w 32"/>
                    <a:gd name="T9" fmla="*/ 19 h 44"/>
                  </a:gdLst>
                  <a:ahLst/>
                  <a:cxnLst>
                    <a:cxn ang="0">
                      <a:pos x="T0" y="T1"/>
                    </a:cxn>
                    <a:cxn ang="0">
                      <a:pos x="T2" y="T3"/>
                    </a:cxn>
                    <a:cxn ang="0">
                      <a:pos x="T4" y="T5"/>
                    </a:cxn>
                    <a:cxn ang="0">
                      <a:pos x="T6" y="T7"/>
                    </a:cxn>
                    <a:cxn ang="0">
                      <a:pos x="T8" y="T9"/>
                    </a:cxn>
                  </a:cxnLst>
                  <a:rect l="0" t="0" r="r" b="b"/>
                  <a:pathLst>
                    <a:path w="32" h="44">
                      <a:moveTo>
                        <a:pt x="2" y="19"/>
                      </a:moveTo>
                      <a:cubicBezTo>
                        <a:pt x="3" y="30"/>
                        <a:pt x="12" y="44"/>
                        <a:pt x="20" y="40"/>
                      </a:cubicBezTo>
                      <a:cubicBezTo>
                        <a:pt x="27" y="37"/>
                        <a:pt x="32" y="31"/>
                        <a:pt x="31" y="20"/>
                      </a:cubicBezTo>
                      <a:cubicBezTo>
                        <a:pt x="29" y="9"/>
                        <a:pt x="23" y="4"/>
                        <a:pt x="15" y="2"/>
                      </a:cubicBezTo>
                      <a:cubicBezTo>
                        <a:pt x="5" y="0"/>
                        <a:pt x="0" y="8"/>
                        <a:pt x="2" y="19"/>
                      </a:cubicBezTo>
                    </a:path>
                  </a:pathLst>
                </a:custGeom>
                <a:solidFill>
                  <a:srgbClr val="ED90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22860" tIns="11430" rIns="22860" bIns="11430" numCol="1" anchor="t" anchorCtr="0" compatLnSpc="1">
                  <a:prstTxWarp prst="textNoShape">
                    <a:avLst/>
                  </a:prstTxWarp>
                </a:bodyPr>
                <a:lstStyle/>
                <a:p>
                  <a:endParaRPr lang="en-US" sz="450"/>
                </a:p>
              </p:txBody>
            </p:sp>
            <p:sp>
              <p:nvSpPr>
                <p:cNvPr id="154" name="Freeform 116">
                  <a:extLst>
                    <a:ext uri="{FF2B5EF4-FFF2-40B4-BE49-F238E27FC236}">
                      <a16:creationId xmlns:a16="http://schemas.microsoft.com/office/drawing/2014/main" id="{0F820674-ABCD-6EEA-3BB2-D120AC6DAFB4}"/>
                    </a:ext>
                  </a:extLst>
                </p:cNvPr>
                <p:cNvSpPr>
                  <a:spLocks/>
                </p:cNvSpPr>
                <p:nvPr/>
              </p:nvSpPr>
              <p:spPr bwMode="auto">
                <a:xfrm>
                  <a:off x="194144" y="1880972"/>
                  <a:ext cx="140780" cy="102382"/>
                </a:xfrm>
                <a:custGeom>
                  <a:avLst/>
                  <a:gdLst>
                    <a:gd name="T0" fmla="*/ 0 w 14"/>
                    <a:gd name="T1" fmla="*/ 5 h 9"/>
                    <a:gd name="T2" fmla="*/ 14 w 14"/>
                    <a:gd name="T3" fmla="*/ 9 h 9"/>
                    <a:gd name="T4" fmla="*/ 13 w 14"/>
                    <a:gd name="T5" fmla="*/ 2 h 9"/>
                    <a:gd name="T6" fmla="*/ 7 w 14"/>
                    <a:gd name="T7" fmla="*/ 1 h 9"/>
                    <a:gd name="T8" fmla="*/ 0 w 14"/>
                    <a:gd name="T9" fmla="*/ 5 h 9"/>
                  </a:gdLst>
                  <a:ahLst/>
                  <a:cxnLst>
                    <a:cxn ang="0">
                      <a:pos x="T0" y="T1"/>
                    </a:cxn>
                    <a:cxn ang="0">
                      <a:pos x="T2" y="T3"/>
                    </a:cxn>
                    <a:cxn ang="0">
                      <a:pos x="T4" y="T5"/>
                    </a:cxn>
                    <a:cxn ang="0">
                      <a:pos x="T6" y="T7"/>
                    </a:cxn>
                    <a:cxn ang="0">
                      <a:pos x="T8" y="T9"/>
                    </a:cxn>
                  </a:cxnLst>
                  <a:rect l="0" t="0" r="r" b="b"/>
                  <a:pathLst>
                    <a:path w="14" h="9">
                      <a:moveTo>
                        <a:pt x="0" y="5"/>
                      </a:moveTo>
                      <a:cubicBezTo>
                        <a:pt x="2" y="2"/>
                        <a:pt x="12" y="1"/>
                        <a:pt x="14" y="9"/>
                      </a:cubicBezTo>
                      <a:cubicBezTo>
                        <a:pt x="13" y="2"/>
                        <a:pt x="13" y="2"/>
                        <a:pt x="13" y="2"/>
                      </a:cubicBezTo>
                      <a:cubicBezTo>
                        <a:pt x="13" y="2"/>
                        <a:pt x="10" y="0"/>
                        <a:pt x="7" y="1"/>
                      </a:cubicBezTo>
                      <a:cubicBezTo>
                        <a:pt x="2" y="2"/>
                        <a:pt x="0" y="5"/>
                        <a:pt x="0" y="5"/>
                      </a:cubicBezTo>
                      <a:close/>
                    </a:path>
                  </a:pathLst>
                </a:custGeom>
                <a:solidFill>
                  <a:srgbClr val="FCBB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22860" tIns="11430" rIns="22860" bIns="11430" numCol="1" anchor="t" anchorCtr="0" compatLnSpc="1">
                  <a:prstTxWarp prst="textNoShape">
                    <a:avLst/>
                  </a:prstTxWarp>
                </a:bodyPr>
                <a:lstStyle/>
                <a:p>
                  <a:endParaRPr lang="en-US" sz="450"/>
                </a:p>
              </p:txBody>
            </p:sp>
            <p:sp>
              <p:nvSpPr>
                <p:cNvPr id="155" name="Freeform 117">
                  <a:extLst>
                    <a:ext uri="{FF2B5EF4-FFF2-40B4-BE49-F238E27FC236}">
                      <a16:creationId xmlns:a16="http://schemas.microsoft.com/office/drawing/2014/main" id="{14449BF7-A2FE-7EB0-95A4-B455E9BBF1B8}"/>
                    </a:ext>
                  </a:extLst>
                </p:cNvPr>
                <p:cNvSpPr>
                  <a:spLocks/>
                </p:cNvSpPr>
                <p:nvPr/>
              </p:nvSpPr>
              <p:spPr bwMode="auto">
                <a:xfrm>
                  <a:off x="1358734" y="1880972"/>
                  <a:ext cx="345543" cy="473521"/>
                </a:xfrm>
                <a:custGeom>
                  <a:avLst/>
                  <a:gdLst>
                    <a:gd name="T0" fmla="*/ 30 w 32"/>
                    <a:gd name="T1" fmla="*/ 19 h 44"/>
                    <a:gd name="T2" fmla="*/ 12 w 32"/>
                    <a:gd name="T3" fmla="*/ 40 h 44"/>
                    <a:gd name="T4" fmla="*/ 2 w 32"/>
                    <a:gd name="T5" fmla="*/ 20 h 44"/>
                    <a:gd name="T6" fmla="*/ 18 w 32"/>
                    <a:gd name="T7" fmla="*/ 2 h 44"/>
                    <a:gd name="T8" fmla="*/ 30 w 32"/>
                    <a:gd name="T9" fmla="*/ 19 h 44"/>
                  </a:gdLst>
                  <a:ahLst/>
                  <a:cxnLst>
                    <a:cxn ang="0">
                      <a:pos x="T0" y="T1"/>
                    </a:cxn>
                    <a:cxn ang="0">
                      <a:pos x="T2" y="T3"/>
                    </a:cxn>
                    <a:cxn ang="0">
                      <a:pos x="T4" y="T5"/>
                    </a:cxn>
                    <a:cxn ang="0">
                      <a:pos x="T6" y="T7"/>
                    </a:cxn>
                    <a:cxn ang="0">
                      <a:pos x="T8" y="T9"/>
                    </a:cxn>
                  </a:cxnLst>
                  <a:rect l="0" t="0" r="r" b="b"/>
                  <a:pathLst>
                    <a:path w="32" h="44">
                      <a:moveTo>
                        <a:pt x="30" y="19"/>
                      </a:moveTo>
                      <a:cubicBezTo>
                        <a:pt x="29" y="30"/>
                        <a:pt x="20" y="44"/>
                        <a:pt x="12" y="40"/>
                      </a:cubicBezTo>
                      <a:cubicBezTo>
                        <a:pt x="6" y="37"/>
                        <a:pt x="0" y="31"/>
                        <a:pt x="2" y="20"/>
                      </a:cubicBezTo>
                      <a:cubicBezTo>
                        <a:pt x="3" y="9"/>
                        <a:pt x="9" y="4"/>
                        <a:pt x="18" y="2"/>
                      </a:cubicBezTo>
                      <a:cubicBezTo>
                        <a:pt x="27" y="0"/>
                        <a:pt x="32" y="8"/>
                        <a:pt x="30" y="19"/>
                      </a:cubicBezTo>
                    </a:path>
                  </a:pathLst>
                </a:custGeom>
                <a:solidFill>
                  <a:srgbClr val="ED90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22860" tIns="11430" rIns="22860" bIns="11430" numCol="1" anchor="t" anchorCtr="0" compatLnSpc="1">
                  <a:prstTxWarp prst="textNoShape">
                    <a:avLst/>
                  </a:prstTxWarp>
                </a:bodyPr>
                <a:lstStyle/>
                <a:p>
                  <a:endParaRPr lang="en-US" sz="450"/>
                </a:p>
              </p:txBody>
            </p:sp>
            <p:sp>
              <p:nvSpPr>
                <p:cNvPr id="156" name="Freeform 118">
                  <a:extLst>
                    <a:ext uri="{FF2B5EF4-FFF2-40B4-BE49-F238E27FC236}">
                      <a16:creationId xmlns:a16="http://schemas.microsoft.com/office/drawing/2014/main" id="{21C6B1FD-9F7B-10C0-BB9A-06EB432C6DD0}"/>
                    </a:ext>
                  </a:extLst>
                </p:cNvPr>
                <p:cNvSpPr>
                  <a:spLocks/>
                </p:cNvSpPr>
                <p:nvPr/>
              </p:nvSpPr>
              <p:spPr bwMode="auto">
                <a:xfrm>
                  <a:off x="1512307" y="1880972"/>
                  <a:ext cx="153573" cy="102382"/>
                </a:xfrm>
                <a:custGeom>
                  <a:avLst/>
                  <a:gdLst>
                    <a:gd name="T0" fmla="*/ 14 w 14"/>
                    <a:gd name="T1" fmla="*/ 5 h 9"/>
                    <a:gd name="T2" fmla="*/ 0 w 14"/>
                    <a:gd name="T3" fmla="*/ 9 h 9"/>
                    <a:gd name="T4" fmla="*/ 1 w 14"/>
                    <a:gd name="T5" fmla="*/ 2 h 9"/>
                    <a:gd name="T6" fmla="*/ 7 w 14"/>
                    <a:gd name="T7" fmla="*/ 1 h 9"/>
                    <a:gd name="T8" fmla="*/ 14 w 14"/>
                    <a:gd name="T9" fmla="*/ 5 h 9"/>
                  </a:gdLst>
                  <a:ahLst/>
                  <a:cxnLst>
                    <a:cxn ang="0">
                      <a:pos x="T0" y="T1"/>
                    </a:cxn>
                    <a:cxn ang="0">
                      <a:pos x="T2" y="T3"/>
                    </a:cxn>
                    <a:cxn ang="0">
                      <a:pos x="T4" y="T5"/>
                    </a:cxn>
                    <a:cxn ang="0">
                      <a:pos x="T6" y="T7"/>
                    </a:cxn>
                    <a:cxn ang="0">
                      <a:pos x="T8" y="T9"/>
                    </a:cxn>
                  </a:cxnLst>
                  <a:rect l="0" t="0" r="r" b="b"/>
                  <a:pathLst>
                    <a:path w="14" h="9">
                      <a:moveTo>
                        <a:pt x="14" y="5"/>
                      </a:moveTo>
                      <a:cubicBezTo>
                        <a:pt x="12" y="2"/>
                        <a:pt x="3" y="1"/>
                        <a:pt x="0" y="9"/>
                      </a:cubicBezTo>
                      <a:cubicBezTo>
                        <a:pt x="1" y="2"/>
                        <a:pt x="1" y="2"/>
                        <a:pt x="1" y="2"/>
                      </a:cubicBezTo>
                      <a:cubicBezTo>
                        <a:pt x="1" y="2"/>
                        <a:pt x="4" y="0"/>
                        <a:pt x="7" y="1"/>
                      </a:cubicBezTo>
                      <a:cubicBezTo>
                        <a:pt x="12" y="2"/>
                        <a:pt x="14" y="5"/>
                        <a:pt x="14" y="5"/>
                      </a:cubicBezTo>
                      <a:close/>
                    </a:path>
                  </a:pathLst>
                </a:custGeom>
                <a:solidFill>
                  <a:srgbClr val="FCBB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22860" tIns="11430" rIns="22860" bIns="11430" numCol="1" anchor="t" anchorCtr="0" compatLnSpc="1">
                  <a:prstTxWarp prst="textNoShape">
                    <a:avLst/>
                  </a:prstTxWarp>
                </a:bodyPr>
                <a:lstStyle/>
                <a:p>
                  <a:endParaRPr lang="en-US" sz="450"/>
                </a:p>
              </p:txBody>
            </p:sp>
            <p:sp>
              <p:nvSpPr>
                <p:cNvPr id="157" name="Freeform 119">
                  <a:extLst>
                    <a:ext uri="{FF2B5EF4-FFF2-40B4-BE49-F238E27FC236}">
                      <a16:creationId xmlns:a16="http://schemas.microsoft.com/office/drawing/2014/main" id="{7B7B3A53-0D3F-5CC2-E469-A1B78D2BE786}"/>
                    </a:ext>
                  </a:extLst>
                </p:cNvPr>
                <p:cNvSpPr>
                  <a:spLocks/>
                </p:cNvSpPr>
                <p:nvPr/>
              </p:nvSpPr>
              <p:spPr bwMode="auto">
                <a:xfrm>
                  <a:off x="334915" y="1113108"/>
                  <a:ext cx="1190194" cy="1241385"/>
                </a:xfrm>
                <a:custGeom>
                  <a:avLst/>
                  <a:gdLst>
                    <a:gd name="T0" fmla="*/ 56 w 111"/>
                    <a:gd name="T1" fmla="*/ 0 h 115"/>
                    <a:gd name="T2" fmla="*/ 111 w 111"/>
                    <a:gd name="T3" fmla="*/ 60 h 115"/>
                    <a:gd name="T4" fmla="*/ 56 w 111"/>
                    <a:gd name="T5" fmla="*/ 115 h 115"/>
                    <a:gd name="T6" fmla="*/ 0 w 111"/>
                    <a:gd name="T7" fmla="*/ 60 h 115"/>
                    <a:gd name="T8" fmla="*/ 56 w 111"/>
                    <a:gd name="T9" fmla="*/ 0 h 115"/>
                  </a:gdLst>
                  <a:ahLst/>
                  <a:cxnLst>
                    <a:cxn ang="0">
                      <a:pos x="T0" y="T1"/>
                    </a:cxn>
                    <a:cxn ang="0">
                      <a:pos x="T2" y="T3"/>
                    </a:cxn>
                    <a:cxn ang="0">
                      <a:pos x="T4" y="T5"/>
                    </a:cxn>
                    <a:cxn ang="0">
                      <a:pos x="T6" y="T7"/>
                    </a:cxn>
                    <a:cxn ang="0">
                      <a:pos x="T8" y="T9"/>
                    </a:cxn>
                  </a:cxnLst>
                  <a:rect l="0" t="0" r="r" b="b"/>
                  <a:pathLst>
                    <a:path w="111" h="115">
                      <a:moveTo>
                        <a:pt x="56" y="0"/>
                      </a:moveTo>
                      <a:cubicBezTo>
                        <a:pt x="86" y="0"/>
                        <a:pt x="111" y="19"/>
                        <a:pt x="111" y="60"/>
                      </a:cubicBezTo>
                      <a:cubicBezTo>
                        <a:pt x="111" y="90"/>
                        <a:pt x="86" y="115"/>
                        <a:pt x="56" y="115"/>
                      </a:cubicBezTo>
                      <a:cubicBezTo>
                        <a:pt x="25" y="115"/>
                        <a:pt x="0" y="90"/>
                        <a:pt x="0" y="60"/>
                      </a:cubicBezTo>
                      <a:cubicBezTo>
                        <a:pt x="0" y="20"/>
                        <a:pt x="25" y="0"/>
                        <a:pt x="56" y="0"/>
                      </a:cubicBezTo>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22860" tIns="11430" rIns="22860" bIns="11430" numCol="1" anchor="t" anchorCtr="0" compatLnSpc="1">
                  <a:prstTxWarp prst="textNoShape">
                    <a:avLst/>
                  </a:prstTxWarp>
                </a:bodyPr>
                <a:lstStyle/>
                <a:p>
                  <a:endParaRPr lang="en-US" sz="450"/>
                </a:p>
              </p:txBody>
            </p:sp>
            <p:sp>
              <p:nvSpPr>
                <p:cNvPr id="158" name="Freeform 120">
                  <a:extLst>
                    <a:ext uri="{FF2B5EF4-FFF2-40B4-BE49-F238E27FC236}">
                      <a16:creationId xmlns:a16="http://schemas.microsoft.com/office/drawing/2014/main" id="{9CF47301-C265-EF69-379B-812E689CE7F6}"/>
                    </a:ext>
                  </a:extLst>
                </p:cNvPr>
                <p:cNvSpPr>
                  <a:spLocks/>
                </p:cNvSpPr>
                <p:nvPr/>
              </p:nvSpPr>
              <p:spPr bwMode="auto">
                <a:xfrm>
                  <a:off x="360511" y="1484238"/>
                  <a:ext cx="1151797" cy="1292576"/>
                </a:xfrm>
                <a:custGeom>
                  <a:avLst/>
                  <a:gdLst>
                    <a:gd name="T0" fmla="*/ 107 w 107"/>
                    <a:gd name="T1" fmla="*/ 53 h 120"/>
                    <a:gd name="T2" fmla="*/ 53 w 107"/>
                    <a:gd name="T3" fmla="*/ 120 h 120"/>
                    <a:gd name="T4" fmla="*/ 0 w 107"/>
                    <a:gd name="T5" fmla="*/ 53 h 120"/>
                    <a:gd name="T6" fmla="*/ 53 w 107"/>
                    <a:gd name="T7" fmla="*/ 0 h 120"/>
                    <a:gd name="T8" fmla="*/ 107 w 107"/>
                    <a:gd name="T9" fmla="*/ 53 h 120"/>
                  </a:gdLst>
                  <a:ahLst/>
                  <a:cxnLst>
                    <a:cxn ang="0">
                      <a:pos x="T0" y="T1"/>
                    </a:cxn>
                    <a:cxn ang="0">
                      <a:pos x="T2" y="T3"/>
                    </a:cxn>
                    <a:cxn ang="0">
                      <a:pos x="T4" y="T5"/>
                    </a:cxn>
                    <a:cxn ang="0">
                      <a:pos x="T6" y="T7"/>
                    </a:cxn>
                    <a:cxn ang="0">
                      <a:pos x="T8" y="T9"/>
                    </a:cxn>
                  </a:cxnLst>
                  <a:rect l="0" t="0" r="r" b="b"/>
                  <a:pathLst>
                    <a:path w="107" h="120">
                      <a:moveTo>
                        <a:pt x="107" y="53"/>
                      </a:moveTo>
                      <a:cubicBezTo>
                        <a:pt x="107" y="83"/>
                        <a:pt x="88" y="120"/>
                        <a:pt x="53" y="120"/>
                      </a:cubicBezTo>
                      <a:cubicBezTo>
                        <a:pt x="17" y="120"/>
                        <a:pt x="0" y="83"/>
                        <a:pt x="0" y="53"/>
                      </a:cubicBezTo>
                      <a:cubicBezTo>
                        <a:pt x="0" y="24"/>
                        <a:pt x="24" y="0"/>
                        <a:pt x="53" y="0"/>
                      </a:cubicBezTo>
                      <a:cubicBezTo>
                        <a:pt x="83" y="0"/>
                        <a:pt x="107" y="24"/>
                        <a:pt x="107" y="53"/>
                      </a:cubicBezTo>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22860" tIns="11430" rIns="22860" bIns="11430" numCol="1" anchor="t" anchorCtr="0" compatLnSpc="1">
                  <a:prstTxWarp prst="textNoShape">
                    <a:avLst/>
                  </a:prstTxWarp>
                </a:bodyPr>
                <a:lstStyle/>
                <a:p>
                  <a:endParaRPr lang="en-US" sz="450"/>
                </a:p>
              </p:txBody>
            </p:sp>
            <p:sp>
              <p:nvSpPr>
                <p:cNvPr id="159" name="Freeform 123">
                  <a:extLst>
                    <a:ext uri="{FF2B5EF4-FFF2-40B4-BE49-F238E27FC236}">
                      <a16:creationId xmlns:a16="http://schemas.microsoft.com/office/drawing/2014/main" id="{44BC886A-75F2-434C-3463-F9985D48B9A9}"/>
                    </a:ext>
                  </a:extLst>
                </p:cNvPr>
                <p:cNvSpPr>
                  <a:spLocks/>
                </p:cNvSpPr>
                <p:nvPr/>
              </p:nvSpPr>
              <p:spPr bwMode="auto">
                <a:xfrm>
                  <a:off x="514083" y="1740193"/>
                  <a:ext cx="243161" cy="89588"/>
                </a:xfrm>
                <a:custGeom>
                  <a:avLst/>
                  <a:gdLst>
                    <a:gd name="T0" fmla="*/ 15 w 23"/>
                    <a:gd name="T1" fmla="*/ 0 h 8"/>
                    <a:gd name="T2" fmla="*/ 0 w 23"/>
                    <a:gd name="T3" fmla="*/ 7 h 8"/>
                    <a:gd name="T4" fmla="*/ 0 w 23"/>
                    <a:gd name="T5" fmla="*/ 8 h 8"/>
                    <a:gd name="T6" fmla="*/ 5 w 23"/>
                    <a:gd name="T7" fmla="*/ 8 h 8"/>
                    <a:gd name="T8" fmla="*/ 15 w 23"/>
                    <a:gd name="T9" fmla="*/ 4 h 8"/>
                    <a:gd name="T10" fmla="*/ 19 w 23"/>
                    <a:gd name="T11" fmla="*/ 5 h 8"/>
                    <a:gd name="T12" fmla="*/ 20 w 23"/>
                    <a:gd name="T13" fmla="*/ 5 h 8"/>
                    <a:gd name="T14" fmla="*/ 22 w 23"/>
                    <a:gd name="T15" fmla="*/ 5 h 8"/>
                    <a:gd name="T16" fmla="*/ 22 w 23"/>
                    <a:gd name="T17" fmla="*/ 4 h 8"/>
                    <a:gd name="T18" fmla="*/ 22 w 23"/>
                    <a:gd name="T19" fmla="*/ 2 h 8"/>
                    <a:gd name="T20" fmla="*/ 22 w 23"/>
                    <a:gd name="T21" fmla="*/ 2 h 8"/>
                    <a:gd name="T22" fmla="*/ 22 w 23"/>
                    <a:gd name="T23" fmla="*/ 2 h 8"/>
                    <a:gd name="T24" fmla="*/ 22 w 23"/>
                    <a:gd name="T25" fmla="*/ 1 h 8"/>
                    <a:gd name="T26" fmla="*/ 22 w 23"/>
                    <a:gd name="T27" fmla="*/ 1 h 8"/>
                    <a:gd name="T28" fmla="*/ 22 w 23"/>
                    <a:gd name="T29" fmla="*/ 1 h 8"/>
                    <a:gd name="T30" fmla="*/ 21 w 23"/>
                    <a:gd name="T31" fmla="*/ 1 h 8"/>
                    <a:gd name="T32" fmla="*/ 15 w 23"/>
                    <a:gd name="T33"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8">
                      <a:moveTo>
                        <a:pt x="15" y="0"/>
                      </a:moveTo>
                      <a:cubicBezTo>
                        <a:pt x="8" y="0"/>
                        <a:pt x="2" y="4"/>
                        <a:pt x="0" y="7"/>
                      </a:cubicBezTo>
                      <a:cubicBezTo>
                        <a:pt x="0" y="8"/>
                        <a:pt x="0" y="8"/>
                        <a:pt x="0" y="8"/>
                      </a:cubicBezTo>
                      <a:cubicBezTo>
                        <a:pt x="1" y="8"/>
                        <a:pt x="3" y="8"/>
                        <a:pt x="5" y="8"/>
                      </a:cubicBezTo>
                      <a:cubicBezTo>
                        <a:pt x="7" y="7"/>
                        <a:pt x="10" y="4"/>
                        <a:pt x="15" y="4"/>
                      </a:cubicBezTo>
                      <a:cubicBezTo>
                        <a:pt x="16" y="4"/>
                        <a:pt x="18" y="4"/>
                        <a:pt x="19" y="5"/>
                      </a:cubicBezTo>
                      <a:cubicBezTo>
                        <a:pt x="20" y="5"/>
                        <a:pt x="20" y="5"/>
                        <a:pt x="20" y="5"/>
                      </a:cubicBezTo>
                      <a:cubicBezTo>
                        <a:pt x="21" y="5"/>
                        <a:pt x="21" y="5"/>
                        <a:pt x="22" y="5"/>
                      </a:cubicBezTo>
                      <a:cubicBezTo>
                        <a:pt x="22" y="5"/>
                        <a:pt x="22" y="4"/>
                        <a:pt x="22" y="4"/>
                      </a:cubicBezTo>
                      <a:cubicBezTo>
                        <a:pt x="23" y="3"/>
                        <a:pt x="23" y="2"/>
                        <a:pt x="22" y="2"/>
                      </a:cubicBezTo>
                      <a:cubicBezTo>
                        <a:pt x="22" y="2"/>
                        <a:pt x="22" y="2"/>
                        <a:pt x="22" y="2"/>
                      </a:cubicBezTo>
                      <a:cubicBezTo>
                        <a:pt x="22" y="2"/>
                        <a:pt x="22" y="2"/>
                        <a:pt x="22" y="2"/>
                      </a:cubicBezTo>
                      <a:cubicBezTo>
                        <a:pt x="22" y="1"/>
                        <a:pt x="22" y="1"/>
                        <a:pt x="22" y="1"/>
                      </a:cubicBezTo>
                      <a:cubicBezTo>
                        <a:pt x="22" y="1"/>
                        <a:pt x="22" y="1"/>
                        <a:pt x="22" y="1"/>
                      </a:cubicBezTo>
                      <a:cubicBezTo>
                        <a:pt x="22" y="1"/>
                        <a:pt x="22" y="1"/>
                        <a:pt x="22" y="1"/>
                      </a:cubicBezTo>
                      <a:cubicBezTo>
                        <a:pt x="21" y="1"/>
                        <a:pt x="21" y="1"/>
                        <a:pt x="21" y="1"/>
                      </a:cubicBezTo>
                      <a:cubicBezTo>
                        <a:pt x="19" y="0"/>
                        <a:pt x="17" y="0"/>
                        <a:pt x="15" y="0"/>
                      </a:cubicBezTo>
                    </a:path>
                  </a:pathLst>
                </a:custGeom>
                <a:solidFill>
                  <a:srgbClr val="D5A8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22860" tIns="11430" rIns="22860" bIns="11430" numCol="1" anchor="t" anchorCtr="0" compatLnSpc="1">
                  <a:prstTxWarp prst="textNoShape">
                    <a:avLst/>
                  </a:prstTxWarp>
                </a:bodyPr>
                <a:lstStyle/>
                <a:p>
                  <a:endParaRPr lang="en-US" sz="450"/>
                </a:p>
              </p:txBody>
            </p:sp>
            <p:sp>
              <p:nvSpPr>
                <p:cNvPr id="160" name="Freeform 124">
                  <a:extLst>
                    <a:ext uri="{FF2B5EF4-FFF2-40B4-BE49-F238E27FC236}">
                      <a16:creationId xmlns:a16="http://schemas.microsoft.com/office/drawing/2014/main" id="{A828358D-7CCF-C3F7-140B-1CD95EE66BAA}"/>
                    </a:ext>
                  </a:extLst>
                </p:cNvPr>
                <p:cNvSpPr>
                  <a:spLocks/>
                </p:cNvSpPr>
                <p:nvPr/>
              </p:nvSpPr>
              <p:spPr bwMode="auto">
                <a:xfrm>
                  <a:off x="514083" y="1689002"/>
                  <a:ext cx="243161" cy="153573"/>
                </a:xfrm>
                <a:custGeom>
                  <a:avLst/>
                  <a:gdLst>
                    <a:gd name="T0" fmla="*/ 22 w 23"/>
                    <a:gd name="T1" fmla="*/ 8 h 14"/>
                    <a:gd name="T2" fmla="*/ 20 w 23"/>
                    <a:gd name="T3" fmla="*/ 8 h 14"/>
                    <a:gd name="T4" fmla="*/ 4 w 23"/>
                    <a:gd name="T5" fmla="*/ 13 h 14"/>
                    <a:gd name="T6" fmla="*/ 1 w 23"/>
                    <a:gd name="T7" fmla="*/ 13 h 14"/>
                    <a:gd name="T8" fmla="*/ 1 w 23"/>
                    <a:gd name="T9" fmla="*/ 10 h 14"/>
                    <a:gd name="T10" fmla="*/ 22 w 23"/>
                    <a:gd name="T11" fmla="*/ 4 h 14"/>
                    <a:gd name="T12" fmla="*/ 23 w 23"/>
                    <a:gd name="T13" fmla="*/ 7 h 14"/>
                    <a:gd name="T14" fmla="*/ 22 w 23"/>
                    <a:gd name="T15" fmla="*/ 8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14">
                      <a:moveTo>
                        <a:pt x="22" y="8"/>
                      </a:moveTo>
                      <a:cubicBezTo>
                        <a:pt x="22" y="8"/>
                        <a:pt x="21" y="8"/>
                        <a:pt x="20" y="8"/>
                      </a:cubicBezTo>
                      <a:cubicBezTo>
                        <a:pt x="11" y="5"/>
                        <a:pt x="5" y="13"/>
                        <a:pt x="4" y="13"/>
                      </a:cubicBezTo>
                      <a:cubicBezTo>
                        <a:pt x="4" y="14"/>
                        <a:pt x="2" y="14"/>
                        <a:pt x="1" y="13"/>
                      </a:cubicBezTo>
                      <a:cubicBezTo>
                        <a:pt x="0" y="13"/>
                        <a:pt x="0" y="11"/>
                        <a:pt x="1" y="10"/>
                      </a:cubicBezTo>
                      <a:cubicBezTo>
                        <a:pt x="4" y="6"/>
                        <a:pt x="12" y="0"/>
                        <a:pt x="22" y="4"/>
                      </a:cubicBezTo>
                      <a:cubicBezTo>
                        <a:pt x="23" y="4"/>
                        <a:pt x="23" y="6"/>
                        <a:pt x="23" y="7"/>
                      </a:cubicBezTo>
                      <a:cubicBezTo>
                        <a:pt x="23" y="7"/>
                        <a:pt x="23" y="8"/>
                        <a:pt x="22" y="8"/>
                      </a:cubicBezTo>
                      <a:close/>
                    </a:path>
                  </a:pathLst>
                </a:custGeom>
                <a:solidFill>
                  <a:srgbClr val="6F5B56"/>
                </a:solidFill>
                <a:ln>
                  <a:noFill/>
                </a:ln>
              </p:spPr>
              <p:txBody>
                <a:bodyPr vert="horz" wrap="square" lIns="22860" tIns="11430" rIns="22860" bIns="11430" numCol="1" anchor="t" anchorCtr="0" compatLnSpc="1">
                  <a:prstTxWarp prst="textNoShape">
                    <a:avLst/>
                  </a:prstTxWarp>
                </a:bodyPr>
                <a:lstStyle/>
                <a:p>
                  <a:endParaRPr lang="en-US" sz="450"/>
                </a:p>
              </p:txBody>
            </p:sp>
            <p:sp>
              <p:nvSpPr>
                <p:cNvPr id="161" name="Freeform 125">
                  <a:extLst>
                    <a:ext uri="{FF2B5EF4-FFF2-40B4-BE49-F238E27FC236}">
                      <a16:creationId xmlns:a16="http://schemas.microsoft.com/office/drawing/2014/main" id="{F774F0A4-5217-08DB-78B4-6744F5129B6C}"/>
                    </a:ext>
                  </a:extLst>
                </p:cNvPr>
                <p:cNvSpPr>
                  <a:spLocks/>
                </p:cNvSpPr>
                <p:nvPr/>
              </p:nvSpPr>
              <p:spPr bwMode="auto">
                <a:xfrm>
                  <a:off x="514083" y="1689002"/>
                  <a:ext cx="243161" cy="140779"/>
                </a:xfrm>
                <a:custGeom>
                  <a:avLst/>
                  <a:gdLst>
                    <a:gd name="T0" fmla="*/ 1 w 23"/>
                    <a:gd name="T1" fmla="*/ 13 h 13"/>
                    <a:gd name="T2" fmla="*/ 2 w 23"/>
                    <a:gd name="T3" fmla="*/ 12 h 13"/>
                    <a:gd name="T4" fmla="*/ 23 w 23"/>
                    <a:gd name="T5" fmla="*/ 5 h 13"/>
                    <a:gd name="T6" fmla="*/ 23 w 23"/>
                    <a:gd name="T7" fmla="*/ 6 h 13"/>
                    <a:gd name="T8" fmla="*/ 22 w 23"/>
                    <a:gd name="T9" fmla="*/ 4 h 13"/>
                    <a:gd name="T10" fmla="*/ 1 w 23"/>
                    <a:gd name="T11" fmla="*/ 10 h 13"/>
                    <a:gd name="T12" fmla="*/ 1 w 23"/>
                    <a:gd name="T13" fmla="*/ 13 h 13"/>
                  </a:gdLst>
                  <a:ahLst/>
                  <a:cxnLst>
                    <a:cxn ang="0">
                      <a:pos x="T0" y="T1"/>
                    </a:cxn>
                    <a:cxn ang="0">
                      <a:pos x="T2" y="T3"/>
                    </a:cxn>
                    <a:cxn ang="0">
                      <a:pos x="T4" y="T5"/>
                    </a:cxn>
                    <a:cxn ang="0">
                      <a:pos x="T6" y="T7"/>
                    </a:cxn>
                    <a:cxn ang="0">
                      <a:pos x="T8" y="T9"/>
                    </a:cxn>
                    <a:cxn ang="0">
                      <a:pos x="T10" y="T11"/>
                    </a:cxn>
                    <a:cxn ang="0">
                      <a:pos x="T12" y="T13"/>
                    </a:cxn>
                  </a:cxnLst>
                  <a:rect l="0" t="0" r="r" b="b"/>
                  <a:pathLst>
                    <a:path w="23" h="13">
                      <a:moveTo>
                        <a:pt x="1" y="13"/>
                      </a:moveTo>
                      <a:cubicBezTo>
                        <a:pt x="1" y="13"/>
                        <a:pt x="1" y="12"/>
                        <a:pt x="2" y="12"/>
                      </a:cubicBezTo>
                      <a:cubicBezTo>
                        <a:pt x="4" y="8"/>
                        <a:pt x="13" y="1"/>
                        <a:pt x="23" y="5"/>
                      </a:cubicBezTo>
                      <a:cubicBezTo>
                        <a:pt x="23" y="5"/>
                        <a:pt x="23" y="5"/>
                        <a:pt x="23" y="6"/>
                      </a:cubicBezTo>
                      <a:cubicBezTo>
                        <a:pt x="23" y="5"/>
                        <a:pt x="22" y="4"/>
                        <a:pt x="22" y="4"/>
                      </a:cubicBezTo>
                      <a:cubicBezTo>
                        <a:pt x="12" y="0"/>
                        <a:pt x="4" y="6"/>
                        <a:pt x="1" y="10"/>
                      </a:cubicBezTo>
                      <a:cubicBezTo>
                        <a:pt x="0" y="11"/>
                        <a:pt x="0" y="13"/>
                        <a:pt x="1" y="13"/>
                      </a:cubicBezTo>
                      <a:close/>
                    </a:path>
                  </a:pathLst>
                </a:custGeom>
                <a:solidFill>
                  <a:srgbClr val="8E7771"/>
                </a:solidFill>
                <a:ln>
                  <a:noFill/>
                </a:ln>
              </p:spPr>
              <p:txBody>
                <a:bodyPr vert="horz" wrap="square" lIns="22860" tIns="11430" rIns="22860" bIns="11430" numCol="1" anchor="t" anchorCtr="0" compatLnSpc="1">
                  <a:prstTxWarp prst="textNoShape">
                    <a:avLst/>
                  </a:prstTxWarp>
                </a:bodyPr>
                <a:lstStyle/>
                <a:p>
                  <a:endParaRPr lang="en-US" sz="450"/>
                </a:p>
              </p:txBody>
            </p:sp>
            <p:sp>
              <p:nvSpPr>
                <p:cNvPr id="162" name="Freeform 126">
                  <a:extLst>
                    <a:ext uri="{FF2B5EF4-FFF2-40B4-BE49-F238E27FC236}">
                      <a16:creationId xmlns:a16="http://schemas.microsoft.com/office/drawing/2014/main" id="{80F801D4-A240-F3CC-01A2-C93A876FA05E}"/>
                    </a:ext>
                  </a:extLst>
                </p:cNvPr>
                <p:cNvSpPr>
                  <a:spLocks/>
                </p:cNvSpPr>
                <p:nvPr/>
              </p:nvSpPr>
              <p:spPr bwMode="auto">
                <a:xfrm>
                  <a:off x="1064390" y="1740193"/>
                  <a:ext cx="243161" cy="127977"/>
                </a:xfrm>
                <a:custGeom>
                  <a:avLst/>
                  <a:gdLst>
                    <a:gd name="T0" fmla="*/ 8 w 23"/>
                    <a:gd name="T1" fmla="*/ 0 h 11"/>
                    <a:gd name="T2" fmla="*/ 1 w 23"/>
                    <a:gd name="T3" fmla="*/ 1 h 11"/>
                    <a:gd name="T4" fmla="*/ 1 w 23"/>
                    <a:gd name="T5" fmla="*/ 1 h 11"/>
                    <a:gd name="T6" fmla="*/ 1 w 23"/>
                    <a:gd name="T7" fmla="*/ 1 h 11"/>
                    <a:gd name="T8" fmla="*/ 1 w 23"/>
                    <a:gd name="T9" fmla="*/ 1 h 11"/>
                    <a:gd name="T10" fmla="*/ 1 w 23"/>
                    <a:gd name="T11" fmla="*/ 2 h 11"/>
                    <a:gd name="T12" fmla="*/ 0 w 23"/>
                    <a:gd name="T13" fmla="*/ 2 h 11"/>
                    <a:gd name="T14" fmla="*/ 0 w 23"/>
                    <a:gd name="T15" fmla="*/ 2 h 11"/>
                    <a:gd name="T16" fmla="*/ 0 w 23"/>
                    <a:gd name="T17" fmla="*/ 4 h 11"/>
                    <a:gd name="T18" fmla="*/ 1 w 23"/>
                    <a:gd name="T19" fmla="*/ 5 h 11"/>
                    <a:gd name="T20" fmla="*/ 2 w 23"/>
                    <a:gd name="T21" fmla="*/ 5 h 11"/>
                    <a:gd name="T22" fmla="*/ 3 w 23"/>
                    <a:gd name="T23" fmla="*/ 5 h 11"/>
                    <a:gd name="T24" fmla="*/ 8 w 23"/>
                    <a:gd name="T25" fmla="*/ 4 h 11"/>
                    <a:gd name="T26" fmla="*/ 19 w 23"/>
                    <a:gd name="T27" fmla="*/ 10 h 11"/>
                    <a:gd name="T28" fmla="*/ 20 w 23"/>
                    <a:gd name="T29" fmla="*/ 11 h 11"/>
                    <a:gd name="T30" fmla="*/ 21 w 23"/>
                    <a:gd name="T31" fmla="*/ 11 h 11"/>
                    <a:gd name="T32" fmla="*/ 22 w 23"/>
                    <a:gd name="T33" fmla="*/ 10 h 11"/>
                    <a:gd name="T34" fmla="*/ 22 w 23"/>
                    <a:gd name="T35" fmla="*/ 7 h 11"/>
                    <a:gd name="T36" fmla="*/ 8 w 23"/>
                    <a:gd name="T3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3" h="11">
                      <a:moveTo>
                        <a:pt x="8" y="0"/>
                      </a:moveTo>
                      <a:cubicBezTo>
                        <a:pt x="6" y="0"/>
                        <a:pt x="4" y="0"/>
                        <a:pt x="1" y="1"/>
                      </a:cubicBezTo>
                      <a:cubicBezTo>
                        <a:pt x="1" y="1"/>
                        <a:pt x="1" y="1"/>
                        <a:pt x="1" y="1"/>
                      </a:cubicBezTo>
                      <a:cubicBezTo>
                        <a:pt x="1" y="1"/>
                        <a:pt x="1" y="1"/>
                        <a:pt x="1" y="1"/>
                      </a:cubicBezTo>
                      <a:cubicBezTo>
                        <a:pt x="1" y="1"/>
                        <a:pt x="1" y="1"/>
                        <a:pt x="1" y="1"/>
                      </a:cubicBezTo>
                      <a:cubicBezTo>
                        <a:pt x="1" y="2"/>
                        <a:pt x="1" y="2"/>
                        <a:pt x="1" y="2"/>
                      </a:cubicBezTo>
                      <a:cubicBezTo>
                        <a:pt x="0" y="2"/>
                        <a:pt x="0" y="2"/>
                        <a:pt x="0" y="2"/>
                      </a:cubicBezTo>
                      <a:cubicBezTo>
                        <a:pt x="0" y="2"/>
                        <a:pt x="0" y="2"/>
                        <a:pt x="0" y="2"/>
                      </a:cubicBezTo>
                      <a:cubicBezTo>
                        <a:pt x="0" y="3"/>
                        <a:pt x="0" y="3"/>
                        <a:pt x="0" y="4"/>
                      </a:cubicBezTo>
                      <a:cubicBezTo>
                        <a:pt x="0" y="4"/>
                        <a:pt x="1" y="5"/>
                        <a:pt x="1" y="5"/>
                      </a:cubicBezTo>
                      <a:cubicBezTo>
                        <a:pt x="1" y="5"/>
                        <a:pt x="2" y="5"/>
                        <a:pt x="2" y="5"/>
                      </a:cubicBezTo>
                      <a:cubicBezTo>
                        <a:pt x="3" y="5"/>
                        <a:pt x="3" y="5"/>
                        <a:pt x="3" y="5"/>
                      </a:cubicBezTo>
                      <a:cubicBezTo>
                        <a:pt x="5" y="4"/>
                        <a:pt x="6" y="4"/>
                        <a:pt x="8" y="4"/>
                      </a:cubicBezTo>
                      <a:cubicBezTo>
                        <a:pt x="14" y="4"/>
                        <a:pt x="19" y="10"/>
                        <a:pt x="19" y="10"/>
                      </a:cubicBezTo>
                      <a:cubicBezTo>
                        <a:pt x="19" y="10"/>
                        <a:pt x="20" y="11"/>
                        <a:pt x="20" y="11"/>
                      </a:cubicBezTo>
                      <a:cubicBezTo>
                        <a:pt x="20" y="11"/>
                        <a:pt x="21" y="11"/>
                        <a:pt x="21" y="11"/>
                      </a:cubicBezTo>
                      <a:cubicBezTo>
                        <a:pt x="21" y="11"/>
                        <a:pt x="22" y="11"/>
                        <a:pt x="22" y="10"/>
                      </a:cubicBezTo>
                      <a:cubicBezTo>
                        <a:pt x="23" y="10"/>
                        <a:pt x="23" y="8"/>
                        <a:pt x="22" y="7"/>
                      </a:cubicBezTo>
                      <a:cubicBezTo>
                        <a:pt x="20" y="4"/>
                        <a:pt x="15" y="0"/>
                        <a:pt x="8" y="0"/>
                      </a:cubicBezTo>
                    </a:path>
                  </a:pathLst>
                </a:custGeom>
                <a:solidFill>
                  <a:srgbClr val="D5A8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22860" tIns="11430" rIns="22860" bIns="11430" numCol="1" anchor="t" anchorCtr="0" compatLnSpc="1">
                  <a:prstTxWarp prst="textNoShape">
                    <a:avLst/>
                  </a:prstTxWarp>
                </a:bodyPr>
                <a:lstStyle/>
                <a:p>
                  <a:endParaRPr lang="en-US" sz="450"/>
                </a:p>
              </p:txBody>
            </p:sp>
            <p:sp>
              <p:nvSpPr>
                <p:cNvPr id="163" name="Freeform 127">
                  <a:extLst>
                    <a:ext uri="{FF2B5EF4-FFF2-40B4-BE49-F238E27FC236}">
                      <a16:creationId xmlns:a16="http://schemas.microsoft.com/office/drawing/2014/main" id="{3847182A-D155-9BD8-60DC-6CC1AA079685}"/>
                    </a:ext>
                  </a:extLst>
                </p:cNvPr>
                <p:cNvSpPr>
                  <a:spLocks/>
                </p:cNvSpPr>
                <p:nvPr/>
              </p:nvSpPr>
              <p:spPr bwMode="auto">
                <a:xfrm>
                  <a:off x="1051588" y="1689002"/>
                  <a:ext cx="255955" cy="153573"/>
                </a:xfrm>
                <a:custGeom>
                  <a:avLst/>
                  <a:gdLst>
                    <a:gd name="T0" fmla="*/ 1 w 24"/>
                    <a:gd name="T1" fmla="*/ 8 h 14"/>
                    <a:gd name="T2" fmla="*/ 4 w 24"/>
                    <a:gd name="T3" fmla="*/ 8 h 14"/>
                    <a:gd name="T4" fmla="*/ 19 w 24"/>
                    <a:gd name="T5" fmla="*/ 13 h 14"/>
                    <a:gd name="T6" fmla="*/ 22 w 24"/>
                    <a:gd name="T7" fmla="*/ 14 h 14"/>
                    <a:gd name="T8" fmla="*/ 23 w 24"/>
                    <a:gd name="T9" fmla="*/ 10 h 14"/>
                    <a:gd name="T10" fmla="*/ 2 w 24"/>
                    <a:gd name="T11" fmla="*/ 4 h 14"/>
                    <a:gd name="T12" fmla="*/ 1 w 24"/>
                    <a:gd name="T13" fmla="*/ 7 h 14"/>
                    <a:gd name="T14" fmla="*/ 1 w 24"/>
                    <a:gd name="T15" fmla="*/ 8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 h="14">
                      <a:moveTo>
                        <a:pt x="1" y="8"/>
                      </a:moveTo>
                      <a:cubicBezTo>
                        <a:pt x="2" y="8"/>
                        <a:pt x="3" y="9"/>
                        <a:pt x="4" y="8"/>
                      </a:cubicBezTo>
                      <a:cubicBezTo>
                        <a:pt x="13" y="5"/>
                        <a:pt x="19" y="13"/>
                        <a:pt x="19" y="13"/>
                      </a:cubicBezTo>
                      <a:cubicBezTo>
                        <a:pt x="20" y="14"/>
                        <a:pt x="21" y="14"/>
                        <a:pt x="22" y="14"/>
                      </a:cubicBezTo>
                      <a:cubicBezTo>
                        <a:pt x="23" y="13"/>
                        <a:pt x="24" y="11"/>
                        <a:pt x="23" y="10"/>
                      </a:cubicBezTo>
                      <a:cubicBezTo>
                        <a:pt x="20" y="7"/>
                        <a:pt x="12" y="0"/>
                        <a:pt x="2" y="4"/>
                      </a:cubicBezTo>
                      <a:cubicBezTo>
                        <a:pt x="1" y="5"/>
                        <a:pt x="0" y="6"/>
                        <a:pt x="1" y="7"/>
                      </a:cubicBezTo>
                      <a:cubicBezTo>
                        <a:pt x="1" y="7"/>
                        <a:pt x="1" y="8"/>
                        <a:pt x="1" y="8"/>
                      </a:cubicBezTo>
                      <a:close/>
                    </a:path>
                  </a:pathLst>
                </a:custGeom>
                <a:solidFill>
                  <a:srgbClr val="6F5B56"/>
                </a:solidFill>
                <a:ln>
                  <a:noFill/>
                </a:ln>
              </p:spPr>
              <p:txBody>
                <a:bodyPr vert="horz" wrap="square" lIns="22860" tIns="11430" rIns="22860" bIns="11430" numCol="1" anchor="t" anchorCtr="0" compatLnSpc="1">
                  <a:prstTxWarp prst="textNoShape">
                    <a:avLst/>
                  </a:prstTxWarp>
                </a:bodyPr>
                <a:lstStyle/>
                <a:p>
                  <a:endParaRPr lang="en-US" sz="450"/>
                </a:p>
              </p:txBody>
            </p:sp>
            <p:sp>
              <p:nvSpPr>
                <p:cNvPr id="164" name="Freeform 128">
                  <a:extLst>
                    <a:ext uri="{FF2B5EF4-FFF2-40B4-BE49-F238E27FC236}">
                      <a16:creationId xmlns:a16="http://schemas.microsoft.com/office/drawing/2014/main" id="{CF439CA2-0316-CB25-7C9D-43021C38E6EF}"/>
                    </a:ext>
                  </a:extLst>
                </p:cNvPr>
                <p:cNvSpPr>
                  <a:spLocks/>
                </p:cNvSpPr>
                <p:nvPr/>
              </p:nvSpPr>
              <p:spPr bwMode="auto">
                <a:xfrm>
                  <a:off x="1064390" y="1689002"/>
                  <a:ext cx="243161" cy="153573"/>
                </a:xfrm>
                <a:custGeom>
                  <a:avLst/>
                  <a:gdLst>
                    <a:gd name="T0" fmla="*/ 21 w 23"/>
                    <a:gd name="T1" fmla="*/ 14 h 14"/>
                    <a:gd name="T2" fmla="*/ 21 w 23"/>
                    <a:gd name="T3" fmla="*/ 12 h 14"/>
                    <a:gd name="T4" fmla="*/ 0 w 23"/>
                    <a:gd name="T5" fmla="*/ 5 h 14"/>
                    <a:gd name="T6" fmla="*/ 0 w 23"/>
                    <a:gd name="T7" fmla="*/ 6 h 14"/>
                    <a:gd name="T8" fmla="*/ 1 w 23"/>
                    <a:gd name="T9" fmla="*/ 4 h 14"/>
                    <a:gd name="T10" fmla="*/ 22 w 23"/>
                    <a:gd name="T11" fmla="*/ 10 h 14"/>
                    <a:gd name="T12" fmla="*/ 21 w 23"/>
                    <a:gd name="T13" fmla="*/ 14 h 14"/>
                  </a:gdLst>
                  <a:ahLst/>
                  <a:cxnLst>
                    <a:cxn ang="0">
                      <a:pos x="T0" y="T1"/>
                    </a:cxn>
                    <a:cxn ang="0">
                      <a:pos x="T2" y="T3"/>
                    </a:cxn>
                    <a:cxn ang="0">
                      <a:pos x="T4" y="T5"/>
                    </a:cxn>
                    <a:cxn ang="0">
                      <a:pos x="T6" y="T7"/>
                    </a:cxn>
                    <a:cxn ang="0">
                      <a:pos x="T8" y="T9"/>
                    </a:cxn>
                    <a:cxn ang="0">
                      <a:pos x="T10" y="T11"/>
                    </a:cxn>
                    <a:cxn ang="0">
                      <a:pos x="T12" y="T13"/>
                    </a:cxn>
                  </a:cxnLst>
                  <a:rect l="0" t="0" r="r" b="b"/>
                  <a:pathLst>
                    <a:path w="23" h="14">
                      <a:moveTo>
                        <a:pt x="21" y="14"/>
                      </a:moveTo>
                      <a:cubicBezTo>
                        <a:pt x="22" y="13"/>
                        <a:pt x="21" y="12"/>
                        <a:pt x="21" y="12"/>
                      </a:cubicBezTo>
                      <a:cubicBezTo>
                        <a:pt x="18" y="8"/>
                        <a:pt x="10" y="1"/>
                        <a:pt x="0" y="5"/>
                      </a:cubicBezTo>
                      <a:cubicBezTo>
                        <a:pt x="0" y="5"/>
                        <a:pt x="0" y="5"/>
                        <a:pt x="0" y="6"/>
                      </a:cubicBezTo>
                      <a:cubicBezTo>
                        <a:pt x="0" y="5"/>
                        <a:pt x="0" y="4"/>
                        <a:pt x="1" y="4"/>
                      </a:cubicBezTo>
                      <a:cubicBezTo>
                        <a:pt x="11" y="0"/>
                        <a:pt x="19" y="7"/>
                        <a:pt x="22" y="10"/>
                      </a:cubicBezTo>
                      <a:cubicBezTo>
                        <a:pt x="23" y="11"/>
                        <a:pt x="22" y="13"/>
                        <a:pt x="21" y="14"/>
                      </a:cubicBezTo>
                      <a:close/>
                    </a:path>
                  </a:pathLst>
                </a:custGeom>
                <a:solidFill>
                  <a:srgbClr val="8E7771"/>
                </a:solidFill>
                <a:ln>
                  <a:noFill/>
                </a:ln>
              </p:spPr>
              <p:txBody>
                <a:bodyPr vert="horz" wrap="square" lIns="22860" tIns="11430" rIns="22860" bIns="11430" numCol="1" anchor="t" anchorCtr="0" compatLnSpc="1">
                  <a:prstTxWarp prst="textNoShape">
                    <a:avLst/>
                  </a:prstTxWarp>
                </a:bodyPr>
                <a:lstStyle/>
                <a:p>
                  <a:endParaRPr lang="en-US" sz="450"/>
                </a:p>
              </p:txBody>
            </p:sp>
            <p:grpSp>
              <p:nvGrpSpPr>
                <p:cNvPr id="165" name="Group 164"/>
                <p:cNvGrpSpPr/>
                <p:nvPr/>
              </p:nvGrpSpPr>
              <p:grpSpPr>
                <a:xfrm>
                  <a:off x="656833" y="2374458"/>
                  <a:ext cx="535036" cy="227394"/>
                  <a:chOff x="4643802" y="5084415"/>
                  <a:chExt cx="511910" cy="217565"/>
                </a:xfrm>
              </p:grpSpPr>
              <p:sp>
                <p:nvSpPr>
                  <p:cNvPr id="182" name="Freeform 134">
                    <a:extLst>
                      <a:ext uri="{FF2B5EF4-FFF2-40B4-BE49-F238E27FC236}">
                        <a16:creationId xmlns:a16="http://schemas.microsoft.com/office/drawing/2014/main" id="{4629BB6C-7144-3C4E-4A38-729C0CC4A286}"/>
                      </a:ext>
                    </a:extLst>
                  </p:cNvPr>
                  <p:cNvSpPr>
                    <a:spLocks/>
                  </p:cNvSpPr>
                  <p:nvPr/>
                </p:nvSpPr>
                <p:spPr bwMode="auto">
                  <a:xfrm>
                    <a:off x="4643802" y="5084415"/>
                    <a:ext cx="511910" cy="127977"/>
                  </a:xfrm>
                  <a:custGeom>
                    <a:avLst/>
                    <a:gdLst>
                      <a:gd name="T0" fmla="*/ 6 w 47"/>
                      <a:gd name="T1" fmla="*/ 12 h 12"/>
                      <a:gd name="T2" fmla="*/ 0 w 47"/>
                      <a:gd name="T3" fmla="*/ 0 h 12"/>
                      <a:gd name="T4" fmla="*/ 24 w 47"/>
                      <a:gd name="T5" fmla="*/ 1 h 12"/>
                      <a:gd name="T6" fmla="*/ 47 w 47"/>
                      <a:gd name="T7" fmla="*/ 0 h 12"/>
                      <a:gd name="T8" fmla="*/ 41 w 47"/>
                      <a:gd name="T9" fmla="*/ 12 h 12"/>
                      <a:gd name="T10" fmla="*/ 24 w 47"/>
                      <a:gd name="T11" fmla="*/ 8 h 12"/>
                      <a:gd name="T12" fmla="*/ 6 w 47"/>
                      <a:gd name="T13" fmla="*/ 12 h 12"/>
                    </a:gdLst>
                    <a:ahLst/>
                    <a:cxnLst>
                      <a:cxn ang="0">
                        <a:pos x="T0" y="T1"/>
                      </a:cxn>
                      <a:cxn ang="0">
                        <a:pos x="T2" y="T3"/>
                      </a:cxn>
                      <a:cxn ang="0">
                        <a:pos x="T4" y="T5"/>
                      </a:cxn>
                      <a:cxn ang="0">
                        <a:pos x="T6" y="T7"/>
                      </a:cxn>
                      <a:cxn ang="0">
                        <a:pos x="T8" y="T9"/>
                      </a:cxn>
                      <a:cxn ang="0">
                        <a:pos x="T10" y="T11"/>
                      </a:cxn>
                      <a:cxn ang="0">
                        <a:pos x="T12" y="T13"/>
                      </a:cxn>
                    </a:cxnLst>
                    <a:rect l="0" t="0" r="r" b="b"/>
                    <a:pathLst>
                      <a:path w="47" h="12">
                        <a:moveTo>
                          <a:pt x="6" y="12"/>
                        </a:moveTo>
                        <a:cubicBezTo>
                          <a:pt x="3" y="9"/>
                          <a:pt x="1" y="4"/>
                          <a:pt x="0" y="0"/>
                        </a:cubicBezTo>
                        <a:cubicBezTo>
                          <a:pt x="7" y="1"/>
                          <a:pt x="15" y="1"/>
                          <a:pt x="24" y="1"/>
                        </a:cubicBezTo>
                        <a:cubicBezTo>
                          <a:pt x="32" y="1"/>
                          <a:pt x="40" y="1"/>
                          <a:pt x="47" y="0"/>
                        </a:cubicBezTo>
                        <a:cubicBezTo>
                          <a:pt x="46" y="4"/>
                          <a:pt x="44" y="9"/>
                          <a:pt x="41" y="12"/>
                        </a:cubicBezTo>
                        <a:cubicBezTo>
                          <a:pt x="37" y="9"/>
                          <a:pt x="31" y="8"/>
                          <a:pt x="24" y="8"/>
                        </a:cubicBezTo>
                        <a:cubicBezTo>
                          <a:pt x="16" y="8"/>
                          <a:pt x="10" y="9"/>
                          <a:pt x="6" y="12"/>
                        </a:cubicBezTo>
                        <a:close/>
                      </a:path>
                    </a:pathLst>
                  </a:custGeom>
                  <a:solidFill>
                    <a:srgbClr val="9A32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22860" tIns="11430" rIns="22860" bIns="11430" numCol="1" anchor="t" anchorCtr="0" compatLnSpc="1">
                    <a:prstTxWarp prst="textNoShape">
                      <a:avLst/>
                    </a:prstTxWarp>
                  </a:bodyPr>
                  <a:lstStyle/>
                  <a:p>
                    <a:endParaRPr lang="en-US" sz="450"/>
                  </a:p>
                </p:txBody>
              </p:sp>
              <p:sp>
                <p:nvSpPr>
                  <p:cNvPr id="183" name="Freeform 135">
                    <a:extLst>
                      <a:ext uri="{FF2B5EF4-FFF2-40B4-BE49-F238E27FC236}">
                        <a16:creationId xmlns:a16="http://schemas.microsoft.com/office/drawing/2014/main" id="{B97FC1B5-707C-2F1B-9860-2495D573805E}"/>
                      </a:ext>
                    </a:extLst>
                  </p:cNvPr>
                  <p:cNvSpPr>
                    <a:spLocks/>
                  </p:cNvSpPr>
                  <p:nvPr/>
                </p:nvSpPr>
                <p:spPr bwMode="auto">
                  <a:xfrm>
                    <a:off x="4720589" y="5174003"/>
                    <a:ext cx="371138" cy="127977"/>
                  </a:xfrm>
                  <a:custGeom>
                    <a:avLst/>
                    <a:gdLst>
                      <a:gd name="T0" fmla="*/ 18 w 35"/>
                      <a:gd name="T1" fmla="*/ 12 h 12"/>
                      <a:gd name="T2" fmla="*/ 0 w 35"/>
                      <a:gd name="T3" fmla="*/ 4 h 12"/>
                      <a:gd name="T4" fmla="*/ 18 w 35"/>
                      <a:gd name="T5" fmla="*/ 0 h 12"/>
                      <a:gd name="T6" fmla="*/ 35 w 35"/>
                      <a:gd name="T7" fmla="*/ 4 h 12"/>
                      <a:gd name="T8" fmla="*/ 18 w 35"/>
                      <a:gd name="T9" fmla="*/ 12 h 12"/>
                    </a:gdLst>
                    <a:ahLst/>
                    <a:cxnLst>
                      <a:cxn ang="0">
                        <a:pos x="T0" y="T1"/>
                      </a:cxn>
                      <a:cxn ang="0">
                        <a:pos x="T2" y="T3"/>
                      </a:cxn>
                      <a:cxn ang="0">
                        <a:pos x="T4" y="T5"/>
                      </a:cxn>
                      <a:cxn ang="0">
                        <a:pos x="T6" y="T7"/>
                      </a:cxn>
                      <a:cxn ang="0">
                        <a:pos x="T8" y="T9"/>
                      </a:cxn>
                    </a:cxnLst>
                    <a:rect l="0" t="0" r="r" b="b"/>
                    <a:pathLst>
                      <a:path w="35" h="12">
                        <a:moveTo>
                          <a:pt x="18" y="12"/>
                        </a:moveTo>
                        <a:cubicBezTo>
                          <a:pt x="11" y="12"/>
                          <a:pt x="4" y="9"/>
                          <a:pt x="0" y="4"/>
                        </a:cubicBezTo>
                        <a:cubicBezTo>
                          <a:pt x="4" y="1"/>
                          <a:pt x="10" y="0"/>
                          <a:pt x="18" y="0"/>
                        </a:cubicBezTo>
                        <a:cubicBezTo>
                          <a:pt x="25" y="0"/>
                          <a:pt x="31" y="1"/>
                          <a:pt x="35" y="4"/>
                        </a:cubicBezTo>
                        <a:cubicBezTo>
                          <a:pt x="31" y="9"/>
                          <a:pt x="25" y="12"/>
                          <a:pt x="18" y="12"/>
                        </a:cubicBezTo>
                        <a:close/>
                      </a:path>
                    </a:pathLst>
                  </a:custGeom>
                  <a:solidFill>
                    <a:srgbClr val="C455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22860" tIns="11430" rIns="22860" bIns="11430" numCol="1" anchor="t" anchorCtr="0" compatLnSpc="1">
                    <a:prstTxWarp prst="textNoShape">
                      <a:avLst/>
                    </a:prstTxWarp>
                  </a:bodyPr>
                  <a:lstStyle/>
                  <a:p>
                    <a:endParaRPr lang="en-US" sz="450"/>
                  </a:p>
                </p:txBody>
              </p:sp>
            </p:grpSp>
            <p:sp>
              <p:nvSpPr>
                <p:cNvPr id="166" name="Freeform 159">
                  <a:extLst>
                    <a:ext uri="{FF2B5EF4-FFF2-40B4-BE49-F238E27FC236}">
                      <a16:creationId xmlns:a16="http://schemas.microsoft.com/office/drawing/2014/main" id="{55DF1FF8-2470-2D46-67E9-0E6DD961B691}"/>
                    </a:ext>
                  </a:extLst>
                </p:cNvPr>
                <p:cNvSpPr>
                  <a:spLocks noEditPoints="1"/>
                </p:cNvSpPr>
                <p:nvPr/>
              </p:nvSpPr>
              <p:spPr bwMode="auto">
                <a:xfrm>
                  <a:off x="437297" y="1868170"/>
                  <a:ext cx="383932" cy="319948"/>
                </a:xfrm>
                <a:custGeom>
                  <a:avLst/>
                  <a:gdLst>
                    <a:gd name="T0" fmla="*/ 17 w 36"/>
                    <a:gd name="T1" fmla="*/ 30 h 30"/>
                    <a:gd name="T2" fmla="*/ 17 w 36"/>
                    <a:gd name="T3" fmla="*/ 30 h 30"/>
                    <a:gd name="T4" fmla="*/ 17 w 36"/>
                    <a:gd name="T5" fmla="*/ 30 h 30"/>
                    <a:gd name="T6" fmla="*/ 17 w 36"/>
                    <a:gd name="T7" fmla="*/ 30 h 30"/>
                    <a:gd name="T8" fmla="*/ 16 w 36"/>
                    <a:gd name="T9" fmla="*/ 30 h 30"/>
                    <a:gd name="T10" fmla="*/ 16 w 36"/>
                    <a:gd name="T11" fmla="*/ 30 h 30"/>
                    <a:gd name="T12" fmla="*/ 16 w 36"/>
                    <a:gd name="T13" fmla="*/ 30 h 30"/>
                    <a:gd name="T14" fmla="*/ 35 w 36"/>
                    <a:gd name="T15" fmla="*/ 15 h 30"/>
                    <a:gd name="T16" fmla="*/ 17 w 36"/>
                    <a:gd name="T17" fmla="*/ 30 h 30"/>
                    <a:gd name="T18" fmla="*/ 35 w 36"/>
                    <a:gd name="T19" fmla="*/ 15 h 30"/>
                    <a:gd name="T20" fmla="*/ 35 w 36"/>
                    <a:gd name="T21" fmla="*/ 14 h 30"/>
                    <a:gd name="T22" fmla="*/ 35 w 36"/>
                    <a:gd name="T23" fmla="*/ 15 h 30"/>
                    <a:gd name="T24" fmla="*/ 35 w 36"/>
                    <a:gd name="T25" fmla="*/ 14 h 30"/>
                    <a:gd name="T26" fmla="*/ 14 w 36"/>
                    <a:gd name="T27" fmla="*/ 0 h 30"/>
                    <a:gd name="T28" fmla="*/ 14 w 36"/>
                    <a:gd name="T29" fmla="*/ 0 h 30"/>
                    <a:gd name="T30" fmla="*/ 18 w 36"/>
                    <a:gd name="T31" fmla="*/ 1 h 30"/>
                    <a:gd name="T32" fmla="*/ 18 w 36"/>
                    <a:gd name="T33" fmla="*/ 1 h 30"/>
                    <a:gd name="T34" fmla="*/ 34 w 36"/>
                    <a:gd name="T35" fmla="*/ 6 h 30"/>
                    <a:gd name="T36" fmla="*/ 36 w 36"/>
                    <a:gd name="T37" fmla="*/ 11 h 30"/>
                    <a:gd name="T38" fmla="*/ 34 w 36"/>
                    <a:gd name="T39" fmla="*/ 6 h 30"/>
                    <a:gd name="T40" fmla="*/ 18 w 36"/>
                    <a:gd name="T41" fmla="*/ 1 h 30"/>
                    <a:gd name="T42" fmla="*/ 18 w 36"/>
                    <a:gd name="T43" fmla="*/ 1 h 30"/>
                    <a:gd name="T44" fmla="*/ 14 w 36"/>
                    <a:gd name="T45" fmla="*/ 0 h 30"/>
                    <a:gd name="T46" fmla="*/ 14 w 36"/>
                    <a:gd name="T47" fmla="*/ 0 h 30"/>
                    <a:gd name="T48" fmla="*/ 13 w 36"/>
                    <a:gd name="T49" fmla="*/ 0 h 30"/>
                    <a:gd name="T50" fmla="*/ 7 w 36"/>
                    <a:gd name="T51" fmla="*/ 1 h 30"/>
                    <a:gd name="T52" fmla="*/ 1 w 36"/>
                    <a:gd name="T53" fmla="*/ 7 h 30"/>
                    <a:gd name="T54" fmla="*/ 0 w 36"/>
                    <a:gd name="T55" fmla="*/ 13 h 30"/>
                    <a:gd name="T56" fmla="*/ 1 w 36"/>
                    <a:gd name="T57" fmla="*/ 7 h 30"/>
                    <a:gd name="T58" fmla="*/ 7 w 36"/>
                    <a:gd name="T59" fmla="*/ 1 h 30"/>
                    <a:gd name="T60" fmla="*/ 13 w 36"/>
                    <a:gd name="T61" fmla="*/ 0 h 30"/>
                    <a:gd name="T62" fmla="*/ 13 w 36"/>
                    <a:gd name="T63" fmla="*/ 0 h 30"/>
                    <a:gd name="T64" fmla="*/ 13 w 36"/>
                    <a:gd name="T65" fmla="*/ 0 h 30"/>
                    <a:gd name="T66" fmla="*/ 13 w 36"/>
                    <a:gd name="T67" fmla="*/ 0 h 30"/>
                    <a:gd name="T68" fmla="*/ 13 w 36"/>
                    <a:gd name="T69"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6" h="30">
                      <a:moveTo>
                        <a:pt x="17" y="30"/>
                      </a:moveTo>
                      <a:cubicBezTo>
                        <a:pt x="17" y="30"/>
                        <a:pt x="17" y="30"/>
                        <a:pt x="17" y="30"/>
                      </a:cubicBezTo>
                      <a:cubicBezTo>
                        <a:pt x="17" y="30"/>
                        <a:pt x="17" y="30"/>
                        <a:pt x="17" y="30"/>
                      </a:cubicBezTo>
                      <a:cubicBezTo>
                        <a:pt x="17" y="30"/>
                        <a:pt x="17" y="30"/>
                        <a:pt x="17" y="30"/>
                      </a:cubicBezTo>
                      <a:moveTo>
                        <a:pt x="16" y="30"/>
                      </a:moveTo>
                      <a:cubicBezTo>
                        <a:pt x="16" y="30"/>
                        <a:pt x="16" y="30"/>
                        <a:pt x="16" y="30"/>
                      </a:cubicBezTo>
                      <a:cubicBezTo>
                        <a:pt x="16" y="30"/>
                        <a:pt x="16" y="30"/>
                        <a:pt x="16" y="30"/>
                      </a:cubicBezTo>
                      <a:moveTo>
                        <a:pt x="35" y="15"/>
                      </a:moveTo>
                      <a:cubicBezTo>
                        <a:pt x="32" y="24"/>
                        <a:pt x="29" y="30"/>
                        <a:pt x="17" y="30"/>
                      </a:cubicBezTo>
                      <a:cubicBezTo>
                        <a:pt x="29" y="30"/>
                        <a:pt x="32" y="24"/>
                        <a:pt x="35" y="15"/>
                      </a:cubicBezTo>
                      <a:moveTo>
                        <a:pt x="35" y="14"/>
                      </a:moveTo>
                      <a:cubicBezTo>
                        <a:pt x="35" y="14"/>
                        <a:pt x="35" y="14"/>
                        <a:pt x="35" y="15"/>
                      </a:cubicBezTo>
                      <a:cubicBezTo>
                        <a:pt x="35" y="14"/>
                        <a:pt x="35" y="14"/>
                        <a:pt x="35" y="14"/>
                      </a:cubicBezTo>
                      <a:moveTo>
                        <a:pt x="14" y="0"/>
                      </a:moveTo>
                      <a:cubicBezTo>
                        <a:pt x="14" y="0"/>
                        <a:pt x="14" y="0"/>
                        <a:pt x="14" y="0"/>
                      </a:cubicBezTo>
                      <a:cubicBezTo>
                        <a:pt x="15" y="1"/>
                        <a:pt x="17" y="1"/>
                        <a:pt x="18" y="1"/>
                      </a:cubicBezTo>
                      <a:cubicBezTo>
                        <a:pt x="18" y="1"/>
                        <a:pt x="18" y="1"/>
                        <a:pt x="18" y="1"/>
                      </a:cubicBezTo>
                      <a:cubicBezTo>
                        <a:pt x="24" y="1"/>
                        <a:pt x="31" y="2"/>
                        <a:pt x="34" y="6"/>
                      </a:cubicBezTo>
                      <a:cubicBezTo>
                        <a:pt x="35" y="8"/>
                        <a:pt x="36" y="9"/>
                        <a:pt x="36" y="11"/>
                      </a:cubicBezTo>
                      <a:cubicBezTo>
                        <a:pt x="36" y="9"/>
                        <a:pt x="35" y="8"/>
                        <a:pt x="34" y="6"/>
                      </a:cubicBezTo>
                      <a:cubicBezTo>
                        <a:pt x="31" y="2"/>
                        <a:pt x="24" y="1"/>
                        <a:pt x="18" y="1"/>
                      </a:cubicBezTo>
                      <a:cubicBezTo>
                        <a:pt x="18" y="1"/>
                        <a:pt x="18" y="1"/>
                        <a:pt x="18" y="1"/>
                      </a:cubicBezTo>
                      <a:cubicBezTo>
                        <a:pt x="17" y="1"/>
                        <a:pt x="15" y="1"/>
                        <a:pt x="14" y="0"/>
                      </a:cubicBezTo>
                      <a:cubicBezTo>
                        <a:pt x="14" y="0"/>
                        <a:pt x="14" y="0"/>
                        <a:pt x="14" y="0"/>
                      </a:cubicBezTo>
                      <a:moveTo>
                        <a:pt x="13" y="0"/>
                      </a:moveTo>
                      <a:cubicBezTo>
                        <a:pt x="10" y="0"/>
                        <a:pt x="8" y="1"/>
                        <a:pt x="7" y="1"/>
                      </a:cubicBezTo>
                      <a:cubicBezTo>
                        <a:pt x="3" y="2"/>
                        <a:pt x="2" y="5"/>
                        <a:pt x="1" y="7"/>
                      </a:cubicBezTo>
                      <a:cubicBezTo>
                        <a:pt x="1" y="9"/>
                        <a:pt x="0" y="11"/>
                        <a:pt x="0" y="13"/>
                      </a:cubicBezTo>
                      <a:cubicBezTo>
                        <a:pt x="0" y="11"/>
                        <a:pt x="1" y="9"/>
                        <a:pt x="1" y="7"/>
                      </a:cubicBezTo>
                      <a:cubicBezTo>
                        <a:pt x="2" y="5"/>
                        <a:pt x="3" y="2"/>
                        <a:pt x="7" y="1"/>
                      </a:cubicBezTo>
                      <a:cubicBezTo>
                        <a:pt x="8" y="1"/>
                        <a:pt x="10" y="0"/>
                        <a:pt x="13" y="0"/>
                      </a:cubicBezTo>
                      <a:moveTo>
                        <a:pt x="13" y="0"/>
                      </a:moveTo>
                      <a:cubicBezTo>
                        <a:pt x="13" y="0"/>
                        <a:pt x="13" y="0"/>
                        <a:pt x="13" y="0"/>
                      </a:cubicBezTo>
                      <a:cubicBezTo>
                        <a:pt x="13" y="0"/>
                        <a:pt x="13" y="0"/>
                        <a:pt x="13" y="0"/>
                      </a:cubicBezTo>
                      <a:cubicBezTo>
                        <a:pt x="13" y="0"/>
                        <a:pt x="13" y="0"/>
                        <a:pt x="13" y="0"/>
                      </a:cubicBezTo>
                    </a:path>
                  </a:pathLst>
                </a:custGeom>
                <a:solidFill>
                  <a:srgbClr val="4B4A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22860" tIns="11430" rIns="22860" bIns="11430" numCol="1" anchor="t" anchorCtr="0" compatLnSpc="1">
                  <a:prstTxWarp prst="textNoShape">
                    <a:avLst/>
                  </a:prstTxWarp>
                </a:bodyPr>
                <a:lstStyle/>
                <a:p>
                  <a:endParaRPr lang="en-US" sz="450"/>
                </a:p>
              </p:txBody>
            </p:sp>
            <p:sp>
              <p:nvSpPr>
                <p:cNvPr id="167" name="Freeform 31687">
                  <a:extLst>
                    <a:ext uri="{FF2B5EF4-FFF2-40B4-BE49-F238E27FC236}">
                      <a16:creationId xmlns:a16="http://schemas.microsoft.com/office/drawing/2014/main" id="{06BE06B1-4C6C-F1D2-097F-62A7C51CF999}"/>
                    </a:ext>
                  </a:extLst>
                </p:cNvPr>
                <p:cNvSpPr>
                  <a:spLocks/>
                </p:cNvSpPr>
                <p:nvPr/>
              </p:nvSpPr>
              <p:spPr bwMode="auto">
                <a:xfrm>
                  <a:off x="512390" y="2216472"/>
                  <a:ext cx="168068" cy="75131"/>
                </a:xfrm>
                <a:custGeom>
                  <a:avLst/>
                  <a:gdLst>
                    <a:gd name="T0" fmla="*/ 11 w 11"/>
                    <a:gd name="T1" fmla="*/ 3 h 7"/>
                    <a:gd name="T2" fmla="*/ 6 w 11"/>
                    <a:gd name="T3" fmla="*/ 7 h 7"/>
                    <a:gd name="T4" fmla="*/ 0 w 11"/>
                    <a:gd name="T5" fmla="*/ 4 h 7"/>
                    <a:gd name="T6" fmla="*/ 5 w 11"/>
                    <a:gd name="T7" fmla="*/ 0 h 7"/>
                    <a:gd name="T8" fmla="*/ 11 w 11"/>
                    <a:gd name="T9" fmla="*/ 3 h 7"/>
                  </a:gdLst>
                  <a:ahLst/>
                  <a:cxnLst>
                    <a:cxn ang="0">
                      <a:pos x="T0" y="T1"/>
                    </a:cxn>
                    <a:cxn ang="0">
                      <a:pos x="T2" y="T3"/>
                    </a:cxn>
                    <a:cxn ang="0">
                      <a:pos x="T4" y="T5"/>
                    </a:cxn>
                    <a:cxn ang="0">
                      <a:pos x="T6" y="T7"/>
                    </a:cxn>
                    <a:cxn ang="0">
                      <a:pos x="T8" y="T9"/>
                    </a:cxn>
                  </a:cxnLst>
                  <a:rect l="0" t="0" r="r" b="b"/>
                  <a:pathLst>
                    <a:path w="11" h="7">
                      <a:moveTo>
                        <a:pt x="11" y="3"/>
                      </a:moveTo>
                      <a:cubicBezTo>
                        <a:pt x="11" y="5"/>
                        <a:pt x="8" y="6"/>
                        <a:pt x="6" y="7"/>
                      </a:cubicBezTo>
                      <a:cubicBezTo>
                        <a:pt x="3" y="7"/>
                        <a:pt x="0" y="6"/>
                        <a:pt x="0" y="4"/>
                      </a:cubicBezTo>
                      <a:cubicBezTo>
                        <a:pt x="0" y="2"/>
                        <a:pt x="2" y="0"/>
                        <a:pt x="5" y="0"/>
                      </a:cubicBezTo>
                      <a:cubicBezTo>
                        <a:pt x="8" y="0"/>
                        <a:pt x="11" y="1"/>
                        <a:pt x="11" y="3"/>
                      </a:cubicBezTo>
                      <a:close/>
                    </a:path>
                  </a:pathLst>
                </a:custGeom>
                <a:solidFill>
                  <a:srgbClr val="FF9D78"/>
                </a:solidFill>
                <a:ln>
                  <a:noFill/>
                </a:ln>
              </p:spPr>
              <p:txBody>
                <a:bodyPr vert="horz" wrap="square" lIns="22860" tIns="11430" rIns="22860" bIns="11430" numCol="1" anchor="t" anchorCtr="0" compatLnSpc="1">
                  <a:prstTxWarp prst="textNoShape">
                    <a:avLst/>
                  </a:prstTxWarp>
                </a:bodyPr>
                <a:lstStyle/>
                <a:p>
                  <a:endParaRPr lang="en-US" sz="450"/>
                </a:p>
              </p:txBody>
            </p:sp>
            <p:grpSp>
              <p:nvGrpSpPr>
                <p:cNvPr id="168" name="Group 167"/>
                <p:cNvGrpSpPr/>
                <p:nvPr/>
              </p:nvGrpSpPr>
              <p:grpSpPr>
                <a:xfrm>
                  <a:off x="1056893" y="1833312"/>
                  <a:ext cx="194939" cy="292410"/>
                  <a:chOff x="766791" y="7239466"/>
                  <a:chExt cx="549950" cy="824928"/>
                </a:xfrm>
              </p:grpSpPr>
              <p:sp>
                <p:nvSpPr>
                  <p:cNvPr id="178" name="Freeform 31692">
                    <a:extLst>
                      <a:ext uri="{FF2B5EF4-FFF2-40B4-BE49-F238E27FC236}">
                        <a16:creationId xmlns:a16="http://schemas.microsoft.com/office/drawing/2014/main" id="{2BAAEB77-4313-3AC6-8076-1E61A9F1C010}"/>
                      </a:ext>
                    </a:extLst>
                  </p:cNvPr>
                  <p:cNvSpPr>
                    <a:spLocks/>
                  </p:cNvSpPr>
                  <p:nvPr/>
                </p:nvSpPr>
                <p:spPr bwMode="auto">
                  <a:xfrm>
                    <a:off x="766791" y="7239466"/>
                    <a:ext cx="549950" cy="797437"/>
                  </a:xfrm>
                  <a:custGeom>
                    <a:avLst/>
                    <a:gdLst>
                      <a:gd name="T0" fmla="*/ 1 w 18"/>
                      <a:gd name="T1" fmla="*/ 12 h 25"/>
                      <a:gd name="T2" fmla="*/ 13 w 18"/>
                      <a:gd name="T3" fmla="*/ 2 h 25"/>
                      <a:gd name="T4" fmla="*/ 16 w 18"/>
                      <a:gd name="T5" fmla="*/ 17 h 25"/>
                      <a:gd name="T6" fmla="*/ 6 w 18"/>
                      <a:gd name="T7" fmla="*/ 23 h 25"/>
                      <a:gd name="T8" fmla="*/ 1 w 18"/>
                      <a:gd name="T9" fmla="*/ 12 h 25"/>
                    </a:gdLst>
                    <a:ahLst/>
                    <a:cxnLst>
                      <a:cxn ang="0">
                        <a:pos x="T0" y="T1"/>
                      </a:cxn>
                      <a:cxn ang="0">
                        <a:pos x="T2" y="T3"/>
                      </a:cxn>
                      <a:cxn ang="0">
                        <a:pos x="T4" y="T5"/>
                      </a:cxn>
                      <a:cxn ang="0">
                        <a:pos x="T6" y="T7"/>
                      </a:cxn>
                      <a:cxn ang="0">
                        <a:pos x="T8" y="T9"/>
                      </a:cxn>
                    </a:cxnLst>
                    <a:rect l="0" t="0" r="r" b="b"/>
                    <a:pathLst>
                      <a:path w="18" h="25">
                        <a:moveTo>
                          <a:pt x="1" y="12"/>
                        </a:moveTo>
                        <a:cubicBezTo>
                          <a:pt x="3" y="4"/>
                          <a:pt x="8" y="0"/>
                          <a:pt x="13" y="2"/>
                        </a:cubicBezTo>
                        <a:cubicBezTo>
                          <a:pt x="17" y="3"/>
                          <a:pt x="18" y="10"/>
                          <a:pt x="16" y="17"/>
                        </a:cubicBezTo>
                        <a:cubicBezTo>
                          <a:pt x="14" y="25"/>
                          <a:pt x="11" y="25"/>
                          <a:pt x="6" y="23"/>
                        </a:cubicBezTo>
                        <a:cubicBezTo>
                          <a:pt x="2" y="21"/>
                          <a:pt x="0" y="19"/>
                          <a:pt x="1" y="12"/>
                        </a:cubicBezTo>
                        <a:close/>
                      </a:path>
                    </a:pathLst>
                  </a:custGeom>
                  <a:solidFill>
                    <a:srgbClr val="B96C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22860" tIns="11430" rIns="22860" bIns="11430" numCol="1" anchor="t" anchorCtr="0" compatLnSpc="1">
                    <a:prstTxWarp prst="textNoShape">
                      <a:avLst/>
                    </a:prstTxWarp>
                  </a:bodyPr>
                  <a:lstStyle/>
                  <a:p>
                    <a:endParaRPr lang="en-US" sz="450"/>
                  </a:p>
                </p:txBody>
              </p:sp>
              <p:sp>
                <p:nvSpPr>
                  <p:cNvPr id="179" name="Freeform 31693">
                    <a:extLst>
                      <a:ext uri="{FF2B5EF4-FFF2-40B4-BE49-F238E27FC236}">
                        <a16:creationId xmlns:a16="http://schemas.microsoft.com/office/drawing/2014/main" id="{5CE71E6B-6F4E-82DB-5AA1-51403CCE7C27}"/>
                      </a:ext>
                    </a:extLst>
                  </p:cNvPr>
                  <p:cNvSpPr>
                    <a:spLocks/>
                  </p:cNvSpPr>
                  <p:nvPr/>
                </p:nvSpPr>
                <p:spPr bwMode="auto">
                  <a:xfrm>
                    <a:off x="766791" y="7294463"/>
                    <a:ext cx="549950" cy="769931"/>
                  </a:xfrm>
                  <a:custGeom>
                    <a:avLst/>
                    <a:gdLst>
                      <a:gd name="T0" fmla="*/ 1 w 18"/>
                      <a:gd name="T1" fmla="*/ 12 h 25"/>
                      <a:gd name="T2" fmla="*/ 13 w 18"/>
                      <a:gd name="T3" fmla="*/ 2 h 25"/>
                      <a:gd name="T4" fmla="*/ 16 w 18"/>
                      <a:gd name="T5" fmla="*/ 18 h 25"/>
                      <a:gd name="T6" fmla="*/ 7 w 18"/>
                      <a:gd name="T7" fmla="*/ 23 h 25"/>
                      <a:gd name="T8" fmla="*/ 1 w 18"/>
                      <a:gd name="T9" fmla="*/ 12 h 25"/>
                    </a:gdLst>
                    <a:ahLst/>
                    <a:cxnLst>
                      <a:cxn ang="0">
                        <a:pos x="T0" y="T1"/>
                      </a:cxn>
                      <a:cxn ang="0">
                        <a:pos x="T2" y="T3"/>
                      </a:cxn>
                      <a:cxn ang="0">
                        <a:pos x="T4" y="T5"/>
                      </a:cxn>
                      <a:cxn ang="0">
                        <a:pos x="T6" y="T7"/>
                      </a:cxn>
                      <a:cxn ang="0">
                        <a:pos x="T8" y="T9"/>
                      </a:cxn>
                    </a:cxnLst>
                    <a:rect l="0" t="0" r="r" b="b"/>
                    <a:pathLst>
                      <a:path w="18" h="25">
                        <a:moveTo>
                          <a:pt x="1" y="12"/>
                        </a:moveTo>
                        <a:cubicBezTo>
                          <a:pt x="3" y="5"/>
                          <a:pt x="8" y="0"/>
                          <a:pt x="13" y="2"/>
                        </a:cubicBezTo>
                        <a:cubicBezTo>
                          <a:pt x="17" y="4"/>
                          <a:pt x="18" y="11"/>
                          <a:pt x="16" y="18"/>
                        </a:cubicBezTo>
                        <a:cubicBezTo>
                          <a:pt x="15" y="25"/>
                          <a:pt x="11" y="25"/>
                          <a:pt x="7" y="23"/>
                        </a:cubicBezTo>
                        <a:cubicBezTo>
                          <a:pt x="2" y="22"/>
                          <a:pt x="0" y="20"/>
                          <a:pt x="1" y="12"/>
                        </a:cubicBezTo>
                        <a:close/>
                      </a:path>
                    </a:pathLst>
                  </a:custGeom>
                  <a:solidFill>
                    <a:srgbClr val="FFF8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22860" tIns="11430" rIns="22860" bIns="11430" numCol="1" anchor="t" anchorCtr="0" compatLnSpc="1">
                    <a:prstTxWarp prst="textNoShape">
                      <a:avLst/>
                    </a:prstTxWarp>
                  </a:bodyPr>
                  <a:lstStyle/>
                  <a:p>
                    <a:endParaRPr lang="en-US" sz="450"/>
                  </a:p>
                </p:txBody>
              </p:sp>
              <p:sp>
                <p:nvSpPr>
                  <p:cNvPr id="180" name="Freeform 31697">
                    <a:extLst>
                      <a:ext uri="{FF2B5EF4-FFF2-40B4-BE49-F238E27FC236}">
                        <a16:creationId xmlns:a16="http://schemas.microsoft.com/office/drawing/2014/main" id="{AE7C5378-383C-A89F-7C04-C68ED7A31687}"/>
                      </a:ext>
                    </a:extLst>
                  </p:cNvPr>
                  <p:cNvSpPr>
                    <a:spLocks/>
                  </p:cNvSpPr>
                  <p:nvPr/>
                </p:nvSpPr>
                <p:spPr bwMode="auto">
                  <a:xfrm>
                    <a:off x="849274" y="7541949"/>
                    <a:ext cx="357477" cy="439961"/>
                  </a:xfrm>
                  <a:custGeom>
                    <a:avLst/>
                    <a:gdLst>
                      <a:gd name="T0" fmla="*/ 0 w 11"/>
                      <a:gd name="T1" fmla="*/ 7 h 15"/>
                      <a:gd name="T2" fmla="*/ 6 w 11"/>
                      <a:gd name="T3" fmla="*/ 1 h 15"/>
                      <a:gd name="T4" fmla="*/ 11 w 11"/>
                      <a:gd name="T5" fmla="*/ 8 h 15"/>
                      <a:gd name="T6" fmla="*/ 5 w 11"/>
                      <a:gd name="T7" fmla="*/ 14 h 15"/>
                      <a:gd name="T8" fmla="*/ 0 w 11"/>
                      <a:gd name="T9" fmla="*/ 7 h 15"/>
                    </a:gdLst>
                    <a:ahLst/>
                    <a:cxnLst>
                      <a:cxn ang="0">
                        <a:pos x="T0" y="T1"/>
                      </a:cxn>
                      <a:cxn ang="0">
                        <a:pos x="T2" y="T3"/>
                      </a:cxn>
                      <a:cxn ang="0">
                        <a:pos x="T4" y="T5"/>
                      </a:cxn>
                      <a:cxn ang="0">
                        <a:pos x="T6" y="T7"/>
                      </a:cxn>
                      <a:cxn ang="0">
                        <a:pos x="T8" y="T9"/>
                      </a:cxn>
                    </a:cxnLst>
                    <a:rect l="0" t="0" r="r" b="b"/>
                    <a:pathLst>
                      <a:path w="11" h="15">
                        <a:moveTo>
                          <a:pt x="0" y="7"/>
                        </a:moveTo>
                        <a:cubicBezTo>
                          <a:pt x="0" y="3"/>
                          <a:pt x="3" y="0"/>
                          <a:pt x="6" y="1"/>
                        </a:cubicBezTo>
                        <a:cubicBezTo>
                          <a:pt x="9" y="1"/>
                          <a:pt x="11" y="4"/>
                          <a:pt x="11" y="8"/>
                        </a:cubicBezTo>
                        <a:cubicBezTo>
                          <a:pt x="10" y="12"/>
                          <a:pt x="8" y="15"/>
                          <a:pt x="5" y="14"/>
                        </a:cubicBezTo>
                        <a:cubicBezTo>
                          <a:pt x="2" y="14"/>
                          <a:pt x="0" y="11"/>
                          <a:pt x="0" y="7"/>
                        </a:cubicBezTo>
                        <a:close/>
                      </a:path>
                    </a:pathLst>
                  </a:custGeom>
                  <a:solidFill>
                    <a:srgbClr val="83AD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22860" tIns="11430" rIns="22860" bIns="11430" numCol="1" anchor="t" anchorCtr="0" compatLnSpc="1">
                    <a:prstTxWarp prst="textNoShape">
                      <a:avLst/>
                    </a:prstTxWarp>
                  </a:bodyPr>
                  <a:lstStyle/>
                  <a:p>
                    <a:endParaRPr lang="en-US" sz="450"/>
                  </a:p>
                </p:txBody>
              </p:sp>
              <p:sp>
                <p:nvSpPr>
                  <p:cNvPr id="181" name="Freeform 31698">
                    <a:extLst>
                      <a:ext uri="{FF2B5EF4-FFF2-40B4-BE49-F238E27FC236}">
                        <a16:creationId xmlns:a16="http://schemas.microsoft.com/office/drawing/2014/main" id="{2FA19388-841B-ACC3-E84C-281BD624E313}"/>
                      </a:ext>
                    </a:extLst>
                  </p:cNvPr>
                  <p:cNvSpPr>
                    <a:spLocks/>
                  </p:cNvSpPr>
                  <p:nvPr/>
                </p:nvSpPr>
                <p:spPr bwMode="auto">
                  <a:xfrm>
                    <a:off x="959265" y="7596943"/>
                    <a:ext cx="109990" cy="109989"/>
                  </a:xfrm>
                  <a:custGeom>
                    <a:avLst/>
                    <a:gdLst>
                      <a:gd name="T0" fmla="*/ 0 w 4"/>
                      <a:gd name="T1" fmla="*/ 2 h 4"/>
                      <a:gd name="T2" fmla="*/ 2 w 4"/>
                      <a:gd name="T3" fmla="*/ 0 h 4"/>
                      <a:gd name="T4" fmla="*/ 4 w 4"/>
                      <a:gd name="T5" fmla="*/ 2 h 4"/>
                      <a:gd name="T6" fmla="*/ 2 w 4"/>
                      <a:gd name="T7" fmla="*/ 4 h 4"/>
                      <a:gd name="T8" fmla="*/ 0 w 4"/>
                      <a:gd name="T9" fmla="*/ 2 h 4"/>
                    </a:gdLst>
                    <a:ahLst/>
                    <a:cxnLst>
                      <a:cxn ang="0">
                        <a:pos x="T0" y="T1"/>
                      </a:cxn>
                      <a:cxn ang="0">
                        <a:pos x="T2" y="T3"/>
                      </a:cxn>
                      <a:cxn ang="0">
                        <a:pos x="T4" y="T5"/>
                      </a:cxn>
                      <a:cxn ang="0">
                        <a:pos x="T6" y="T7"/>
                      </a:cxn>
                      <a:cxn ang="0">
                        <a:pos x="T8" y="T9"/>
                      </a:cxn>
                    </a:cxnLst>
                    <a:rect l="0" t="0" r="r" b="b"/>
                    <a:pathLst>
                      <a:path w="4" h="4">
                        <a:moveTo>
                          <a:pt x="0" y="2"/>
                        </a:moveTo>
                        <a:cubicBezTo>
                          <a:pt x="0" y="1"/>
                          <a:pt x="1" y="0"/>
                          <a:pt x="2" y="0"/>
                        </a:cubicBezTo>
                        <a:cubicBezTo>
                          <a:pt x="3" y="0"/>
                          <a:pt x="4" y="1"/>
                          <a:pt x="4" y="2"/>
                        </a:cubicBezTo>
                        <a:cubicBezTo>
                          <a:pt x="4" y="4"/>
                          <a:pt x="3" y="4"/>
                          <a:pt x="2" y="4"/>
                        </a:cubicBezTo>
                        <a:cubicBezTo>
                          <a:pt x="1" y="4"/>
                          <a:pt x="0" y="3"/>
                          <a:pt x="0" y="2"/>
                        </a:cubicBezTo>
                        <a:close/>
                      </a:path>
                    </a:pathLst>
                  </a:custGeom>
                  <a:solidFill>
                    <a:srgbClr val="AFD1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22860" tIns="11430" rIns="22860" bIns="11430" numCol="1" anchor="t" anchorCtr="0" compatLnSpc="1">
                    <a:prstTxWarp prst="textNoShape">
                      <a:avLst/>
                    </a:prstTxWarp>
                  </a:bodyPr>
                  <a:lstStyle/>
                  <a:p>
                    <a:endParaRPr lang="en-US" sz="450"/>
                  </a:p>
                </p:txBody>
              </p:sp>
            </p:grpSp>
            <p:grpSp>
              <p:nvGrpSpPr>
                <p:cNvPr id="169" name="Group 168"/>
                <p:cNvGrpSpPr/>
                <p:nvPr/>
              </p:nvGrpSpPr>
              <p:grpSpPr>
                <a:xfrm>
                  <a:off x="559092" y="1829781"/>
                  <a:ext cx="221682" cy="282665"/>
                  <a:chOff x="-360617" y="7129477"/>
                  <a:chExt cx="659942" cy="797437"/>
                </a:xfrm>
              </p:grpSpPr>
              <p:sp>
                <p:nvSpPr>
                  <p:cNvPr id="174" name="Freeform 31690">
                    <a:extLst>
                      <a:ext uri="{FF2B5EF4-FFF2-40B4-BE49-F238E27FC236}">
                        <a16:creationId xmlns:a16="http://schemas.microsoft.com/office/drawing/2014/main" id="{69B8C2E0-889B-C42B-5B3F-0193BE0B994A}"/>
                      </a:ext>
                    </a:extLst>
                  </p:cNvPr>
                  <p:cNvSpPr>
                    <a:spLocks/>
                  </p:cNvSpPr>
                  <p:nvPr/>
                </p:nvSpPr>
                <p:spPr bwMode="auto">
                  <a:xfrm>
                    <a:off x="-360617" y="7129477"/>
                    <a:ext cx="632453" cy="769931"/>
                  </a:xfrm>
                  <a:custGeom>
                    <a:avLst/>
                    <a:gdLst>
                      <a:gd name="T0" fmla="*/ 2 w 20"/>
                      <a:gd name="T1" fmla="*/ 17 h 25"/>
                      <a:gd name="T2" fmla="*/ 9 w 20"/>
                      <a:gd name="T3" fmla="*/ 2 h 25"/>
                      <a:gd name="T4" fmla="*/ 19 w 20"/>
                      <a:gd name="T5" fmla="*/ 13 h 25"/>
                      <a:gd name="T6" fmla="*/ 11 w 20"/>
                      <a:gd name="T7" fmla="*/ 24 h 25"/>
                      <a:gd name="T8" fmla="*/ 2 w 20"/>
                      <a:gd name="T9" fmla="*/ 17 h 25"/>
                    </a:gdLst>
                    <a:ahLst/>
                    <a:cxnLst>
                      <a:cxn ang="0">
                        <a:pos x="T0" y="T1"/>
                      </a:cxn>
                      <a:cxn ang="0">
                        <a:pos x="T2" y="T3"/>
                      </a:cxn>
                      <a:cxn ang="0">
                        <a:pos x="T4" y="T5"/>
                      </a:cxn>
                      <a:cxn ang="0">
                        <a:pos x="T6" y="T7"/>
                      </a:cxn>
                      <a:cxn ang="0">
                        <a:pos x="T8" y="T9"/>
                      </a:cxn>
                    </a:cxnLst>
                    <a:rect l="0" t="0" r="r" b="b"/>
                    <a:pathLst>
                      <a:path w="20" h="25">
                        <a:moveTo>
                          <a:pt x="2" y="17"/>
                        </a:moveTo>
                        <a:cubicBezTo>
                          <a:pt x="0" y="10"/>
                          <a:pt x="4" y="3"/>
                          <a:pt x="9" y="2"/>
                        </a:cubicBezTo>
                        <a:cubicBezTo>
                          <a:pt x="14" y="0"/>
                          <a:pt x="18" y="6"/>
                          <a:pt x="19" y="13"/>
                        </a:cubicBezTo>
                        <a:cubicBezTo>
                          <a:pt x="20" y="20"/>
                          <a:pt x="17" y="22"/>
                          <a:pt x="11" y="24"/>
                        </a:cubicBezTo>
                        <a:cubicBezTo>
                          <a:pt x="6" y="25"/>
                          <a:pt x="3" y="25"/>
                          <a:pt x="2" y="17"/>
                        </a:cubicBezTo>
                        <a:close/>
                      </a:path>
                    </a:pathLst>
                  </a:custGeom>
                  <a:solidFill>
                    <a:srgbClr val="B96C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22860" tIns="11430" rIns="22860" bIns="11430" numCol="1" anchor="t" anchorCtr="0" compatLnSpc="1">
                    <a:prstTxWarp prst="textNoShape">
                      <a:avLst/>
                    </a:prstTxWarp>
                  </a:bodyPr>
                  <a:lstStyle/>
                  <a:p>
                    <a:endParaRPr lang="en-US" sz="450"/>
                  </a:p>
                </p:txBody>
              </p:sp>
              <p:sp>
                <p:nvSpPr>
                  <p:cNvPr id="175" name="Freeform 31691">
                    <a:extLst>
                      <a:ext uri="{FF2B5EF4-FFF2-40B4-BE49-F238E27FC236}">
                        <a16:creationId xmlns:a16="http://schemas.microsoft.com/office/drawing/2014/main" id="{DBF3A96B-0B39-D721-7BFC-B6557A1D9119}"/>
                      </a:ext>
                    </a:extLst>
                  </p:cNvPr>
                  <p:cNvSpPr>
                    <a:spLocks/>
                  </p:cNvSpPr>
                  <p:nvPr/>
                </p:nvSpPr>
                <p:spPr bwMode="auto">
                  <a:xfrm>
                    <a:off x="-305621" y="7156983"/>
                    <a:ext cx="604946" cy="769931"/>
                  </a:xfrm>
                  <a:custGeom>
                    <a:avLst/>
                    <a:gdLst>
                      <a:gd name="T0" fmla="*/ 1 w 20"/>
                      <a:gd name="T1" fmla="*/ 17 h 25"/>
                      <a:gd name="T2" fmla="*/ 9 w 20"/>
                      <a:gd name="T3" fmla="*/ 2 h 25"/>
                      <a:gd name="T4" fmla="*/ 19 w 20"/>
                      <a:gd name="T5" fmla="*/ 13 h 25"/>
                      <a:gd name="T6" fmla="*/ 11 w 20"/>
                      <a:gd name="T7" fmla="*/ 24 h 25"/>
                      <a:gd name="T8" fmla="*/ 1 w 20"/>
                      <a:gd name="T9" fmla="*/ 17 h 25"/>
                    </a:gdLst>
                    <a:ahLst/>
                    <a:cxnLst>
                      <a:cxn ang="0">
                        <a:pos x="T0" y="T1"/>
                      </a:cxn>
                      <a:cxn ang="0">
                        <a:pos x="T2" y="T3"/>
                      </a:cxn>
                      <a:cxn ang="0">
                        <a:pos x="T4" y="T5"/>
                      </a:cxn>
                      <a:cxn ang="0">
                        <a:pos x="T6" y="T7"/>
                      </a:cxn>
                      <a:cxn ang="0">
                        <a:pos x="T8" y="T9"/>
                      </a:cxn>
                    </a:cxnLst>
                    <a:rect l="0" t="0" r="r" b="b"/>
                    <a:pathLst>
                      <a:path w="20" h="25">
                        <a:moveTo>
                          <a:pt x="1" y="17"/>
                        </a:moveTo>
                        <a:cubicBezTo>
                          <a:pt x="0" y="10"/>
                          <a:pt x="4" y="3"/>
                          <a:pt x="9" y="2"/>
                        </a:cubicBezTo>
                        <a:cubicBezTo>
                          <a:pt x="14" y="0"/>
                          <a:pt x="18" y="6"/>
                          <a:pt x="19" y="13"/>
                        </a:cubicBezTo>
                        <a:cubicBezTo>
                          <a:pt x="20" y="20"/>
                          <a:pt x="17" y="22"/>
                          <a:pt x="11" y="24"/>
                        </a:cubicBezTo>
                        <a:cubicBezTo>
                          <a:pt x="6" y="25"/>
                          <a:pt x="3" y="25"/>
                          <a:pt x="1" y="17"/>
                        </a:cubicBezTo>
                        <a:close/>
                      </a:path>
                    </a:pathLst>
                  </a:custGeom>
                  <a:solidFill>
                    <a:srgbClr val="FFF8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22860" tIns="11430" rIns="22860" bIns="11430" numCol="1" anchor="t" anchorCtr="0" compatLnSpc="1">
                    <a:prstTxWarp prst="textNoShape">
                      <a:avLst/>
                    </a:prstTxWarp>
                  </a:bodyPr>
                  <a:lstStyle/>
                  <a:p>
                    <a:endParaRPr lang="en-US" sz="450"/>
                  </a:p>
                </p:txBody>
              </p:sp>
              <p:sp>
                <p:nvSpPr>
                  <p:cNvPr id="176" name="Freeform 31696">
                    <a:extLst>
                      <a:ext uri="{FF2B5EF4-FFF2-40B4-BE49-F238E27FC236}">
                        <a16:creationId xmlns:a16="http://schemas.microsoft.com/office/drawing/2014/main" id="{0FECC978-D1DF-EB7C-273C-4CA4813B2842}"/>
                      </a:ext>
                    </a:extLst>
                  </p:cNvPr>
                  <p:cNvSpPr>
                    <a:spLocks/>
                  </p:cNvSpPr>
                  <p:nvPr/>
                </p:nvSpPr>
                <p:spPr bwMode="auto">
                  <a:xfrm>
                    <a:off x="-168125" y="7431957"/>
                    <a:ext cx="302482" cy="412472"/>
                  </a:xfrm>
                  <a:custGeom>
                    <a:avLst/>
                    <a:gdLst>
                      <a:gd name="T0" fmla="*/ 0 w 10"/>
                      <a:gd name="T1" fmla="*/ 6 h 13"/>
                      <a:gd name="T2" fmla="*/ 5 w 10"/>
                      <a:gd name="T3" fmla="*/ 0 h 13"/>
                      <a:gd name="T4" fmla="*/ 10 w 10"/>
                      <a:gd name="T5" fmla="*/ 7 h 13"/>
                      <a:gd name="T6" fmla="*/ 5 w 10"/>
                      <a:gd name="T7" fmla="*/ 13 h 13"/>
                      <a:gd name="T8" fmla="*/ 0 w 10"/>
                      <a:gd name="T9" fmla="*/ 6 h 13"/>
                    </a:gdLst>
                    <a:ahLst/>
                    <a:cxnLst>
                      <a:cxn ang="0">
                        <a:pos x="T0" y="T1"/>
                      </a:cxn>
                      <a:cxn ang="0">
                        <a:pos x="T2" y="T3"/>
                      </a:cxn>
                      <a:cxn ang="0">
                        <a:pos x="T4" y="T5"/>
                      </a:cxn>
                      <a:cxn ang="0">
                        <a:pos x="T6" y="T7"/>
                      </a:cxn>
                      <a:cxn ang="0">
                        <a:pos x="T8" y="T9"/>
                      </a:cxn>
                    </a:cxnLst>
                    <a:rect l="0" t="0" r="r" b="b"/>
                    <a:pathLst>
                      <a:path w="10" h="13">
                        <a:moveTo>
                          <a:pt x="0" y="6"/>
                        </a:moveTo>
                        <a:cubicBezTo>
                          <a:pt x="0" y="3"/>
                          <a:pt x="2" y="0"/>
                          <a:pt x="5" y="0"/>
                        </a:cubicBezTo>
                        <a:cubicBezTo>
                          <a:pt x="8" y="0"/>
                          <a:pt x="10" y="3"/>
                          <a:pt x="10" y="7"/>
                        </a:cubicBezTo>
                        <a:cubicBezTo>
                          <a:pt x="10" y="10"/>
                          <a:pt x="7" y="13"/>
                          <a:pt x="5" y="13"/>
                        </a:cubicBezTo>
                        <a:cubicBezTo>
                          <a:pt x="2" y="13"/>
                          <a:pt x="0" y="10"/>
                          <a:pt x="0" y="6"/>
                        </a:cubicBezTo>
                        <a:close/>
                      </a:path>
                    </a:pathLst>
                  </a:custGeom>
                  <a:solidFill>
                    <a:srgbClr val="83AD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22860" tIns="11430" rIns="22860" bIns="11430" numCol="1" anchor="t" anchorCtr="0" compatLnSpc="1">
                    <a:prstTxWarp prst="textNoShape">
                      <a:avLst/>
                    </a:prstTxWarp>
                  </a:bodyPr>
                  <a:lstStyle/>
                  <a:p>
                    <a:endParaRPr lang="en-US" sz="450"/>
                  </a:p>
                </p:txBody>
              </p:sp>
              <p:sp>
                <p:nvSpPr>
                  <p:cNvPr id="177" name="Freeform 31699">
                    <a:extLst>
                      <a:ext uri="{FF2B5EF4-FFF2-40B4-BE49-F238E27FC236}">
                        <a16:creationId xmlns:a16="http://schemas.microsoft.com/office/drawing/2014/main" id="{5BF3D83C-93C9-4D07-A9E6-091903847406}"/>
                      </a:ext>
                    </a:extLst>
                  </p:cNvPr>
                  <p:cNvSpPr>
                    <a:spLocks/>
                  </p:cNvSpPr>
                  <p:nvPr/>
                </p:nvSpPr>
                <p:spPr bwMode="auto">
                  <a:xfrm>
                    <a:off x="-113130" y="7459447"/>
                    <a:ext cx="137496" cy="137496"/>
                  </a:xfrm>
                  <a:custGeom>
                    <a:avLst/>
                    <a:gdLst>
                      <a:gd name="T0" fmla="*/ 0 w 4"/>
                      <a:gd name="T1" fmla="*/ 2 h 4"/>
                      <a:gd name="T2" fmla="*/ 2 w 4"/>
                      <a:gd name="T3" fmla="*/ 0 h 4"/>
                      <a:gd name="T4" fmla="*/ 4 w 4"/>
                      <a:gd name="T5" fmla="*/ 2 h 4"/>
                      <a:gd name="T6" fmla="*/ 2 w 4"/>
                      <a:gd name="T7" fmla="*/ 4 h 4"/>
                      <a:gd name="T8" fmla="*/ 0 w 4"/>
                      <a:gd name="T9" fmla="*/ 2 h 4"/>
                    </a:gdLst>
                    <a:ahLst/>
                    <a:cxnLst>
                      <a:cxn ang="0">
                        <a:pos x="T0" y="T1"/>
                      </a:cxn>
                      <a:cxn ang="0">
                        <a:pos x="T2" y="T3"/>
                      </a:cxn>
                      <a:cxn ang="0">
                        <a:pos x="T4" y="T5"/>
                      </a:cxn>
                      <a:cxn ang="0">
                        <a:pos x="T6" y="T7"/>
                      </a:cxn>
                      <a:cxn ang="0">
                        <a:pos x="T8" y="T9"/>
                      </a:cxn>
                    </a:cxnLst>
                    <a:rect l="0" t="0" r="r" b="b"/>
                    <a:pathLst>
                      <a:path w="4" h="4">
                        <a:moveTo>
                          <a:pt x="0" y="2"/>
                        </a:moveTo>
                        <a:cubicBezTo>
                          <a:pt x="0" y="1"/>
                          <a:pt x="1" y="0"/>
                          <a:pt x="2" y="0"/>
                        </a:cubicBezTo>
                        <a:cubicBezTo>
                          <a:pt x="3" y="0"/>
                          <a:pt x="4" y="1"/>
                          <a:pt x="4" y="2"/>
                        </a:cubicBezTo>
                        <a:cubicBezTo>
                          <a:pt x="4" y="4"/>
                          <a:pt x="3" y="4"/>
                          <a:pt x="2" y="4"/>
                        </a:cubicBezTo>
                        <a:cubicBezTo>
                          <a:pt x="1" y="4"/>
                          <a:pt x="0" y="3"/>
                          <a:pt x="0" y="2"/>
                        </a:cubicBezTo>
                        <a:close/>
                      </a:path>
                    </a:pathLst>
                  </a:custGeom>
                  <a:solidFill>
                    <a:srgbClr val="AFD1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22860" tIns="11430" rIns="22860" bIns="11430" numCol="1" anchor="t" anchorCtr="0" compatLnSpc="1">
                    <a:prstTxWarp prst="textNoShape">
                      <a:avLst/>
                    </a:prstTxWarp>
                  </a:bodyPr>
                  <a:lstStyle/>
                  <a:p>
                    <a:endParaRPr lang="en-US" sz="450"/>
                  </a:p>
                </p:txBody>
              </p:sp>
            </p:grpSp>
            <p:sp>
              <p:nvSpPr>
                <p:cNvPr id="170" name="Freeform 31687">
                  <a:extLst>
                    <a:ext uri="{FF2B5EF4-FFF2-40B4-BE49-F238E27FC236}">
                      <a16:creationId xmlns:a16="http://schemas.microsoft.com/office/drawing/2014/main" id="{06BE06B1-4C6C-F1D2-097F-62A7C51CF999}"/>
                    </a:ext>
                  </a:extLst>
                </p:cNvPr>
                <p:cNvSpPr>
                  <a:spLocks/>
                </p:cNvSpPr>
                <p:nvPr/>
              </p:nvSpPr>
              <p:spPr bwMode="auto">
                <a:xfrm flipH="1">
                  <a:off x="1103702" y="2195323"/>
                  <a:ext cx="200791" cy="64793"/>
                </a:xfrm>
                <a:custGeom>
                  <a:avLst/>
                  <a:gdLst>
                    <a:gd name="T0" fmla="*/ 11 w 11"/>
                    <a:gd name="T1" fmla="*/ 3 h 7"/>
                    <a:gd name="T2" fmla="*/ 6 w 11"/>
                    <a:gd name="T3" fmla="*/ 7 h 7"/>
                    <a:gd name="T4" fmla="*/ 0 w 11"/>
                    <a:gd name="T5" fmla="*/ 4 h 7"/>
                    <a:gd name="T6" fmla="*/ 5 w 11"/>
                    <a:gd name="T7" fmla="*/ 0 h 7"/>
                    <a:gd name="T8" fmla="*/ 11 w 11"/>
                    <a:gd name="T9" fmla="*/ 3 h 7"/>
                  </a:gdLst>
                  <a:ahLst/>
                  <a:cxnLst>
                    <a:cxn ang="0">
                      <a:pos x="T0" y="T1"/>
                    </a:cxn>
                    <a:cxn ang="0">
                      <a:pos x="T2" y="T3"/>
                    </a:cxn>
                    <a:cxn ang="0">
                      <a:pos x="T4" y="T5"/>
                    </a:cxn>
                    <a:cxn ang="0">
                      <a:pos x="T6" y="T7"/>
                    </a:cxn>
                    <a:cxn ang="0">
                      <a:pos x="T8" y="T9"/>
                    </a:cxn>
                  </a:cxnLst>
                  <a:rect l="0" t="0" r="r" b="b"/>
                  <a:pathLst>
                    <a:path w="11" h="7">
                      <a:moveTo>
                        <a:pt x="11" y="3"/>
                      </a:moveTo>
                      <a:cubicBezTo>
                        <a:pt x="11" y="5"/>
                        <a:pt x="8" y="6"/>
                        <a:pt x="6" y="7"/>
                      </a:cubicBezTo>
                      <a:cubicBezTo>
                        <a:pt x="3" y="7"/>
                        <a:pt x="0" y="6"/>
                        <a:pt x="0" y="4"/>
                      </a:cubicBezTo>
                      <a:cubicBezTo>
                        <a:pt x="0" y="2"/>
                        <a:pt x="2" y="0"/>
                        <a:pt x="5" y="0"/>
                      </a:cubicBezTo>
                      <a:cubicBezTo>
                        <a:pt x="8" y="0"/>
                        <a:pt x="11" y="1"/>
                        <a:pt x="11" y="3"/>
                      </a:cubicBezTo>
                      <a:close/>
                    </a:path>
                  </a:pathLst>
                </a:custGeom>
                <a:solidFill>
                  <a:srgbClr val="FF9D78"/>
                </a:solidFill>
                <a:ln>
                  <a:noFill/>
                </a:ln>
              </p:spPr>
              <p:txBody>
                <a:bodyPr vert="horz" wrap="square" lIns="22860" tIns="11430" rIns="22860" bIns="11430" numCol="1" anchor="t" anchorCtr="0" compatLnSpc="1">
                  <a:prstTxWarp prst="textNoShape">
                    <a:avLst/>
                  </a:prstTxWarp>
                </a:bodyPr>
                <a:lstStyle/>
                <a:p>
                  <a:endParaRPr lang="en-US" sz="450"/>
                </a:p>
              </p:txBody>
            </p:sp>
            <p:sp>
              <p:nvSpPr>
                <p:cNvPr id="171" name="Freeform 170">
                  <a:extLst>
                    <a:ext uri="{FF2B5EF4-FFF2-40B4-BE49-F238E27FC236}">
                      <a16:creationId xmlns:a16="http://schemas.microsoft.com/office/drawing/2014/main" id="{F9B714EE-541A-0B3D-2C3A-DCD4E710671C}"/>
                    </a:ext>
                  </a:extLst>
                </p:cNvPr>
                <p:cNvSpPr>
                  <a:spLocks/>
                </p:cNvSpPr>
                <p:nvPr/>
              </p:nvSpPr>
              <p:spPr bwMode="auto">
                <a:xfrm flipH="1">
                  <a:off x="271771" y="1319160"/>
                  <a:ext cx="1364741" cy="710052"/>
                </a:xfrm>
                <a:custGeom>
                  <a:avLst/>
                  <a:gdLst>
                    <a:gd name="connsiteX0" fmla="*/ 649769 w 1364741"/>
                    <a:gd name="connsiteY0" fmla="*/ 0 h 710052"/>
                    <a:gd name="connsiteX1" fmla="*/ 34563 w 1364741"/>
                    <a:gd name="connsiteY1" fmla="*/ 132755 h 710052"/>
                    <a:gd name="connsiteX2" fmla="*/ 0 w 1364741"/>
                    <a:gd name="connsiteY2" fmla="*/ 152901 h 710052"/>
                    <a:gd name="connsiteX3" fmla="*/ 11432 w 1364741"/>
                    <a:gd name="connsiteY3" fmla="*/ 165070 h 710052"/>
                    <a:gd name="connsiteX4" fmla="*/ 71258 w 1364741"/>
                    <a:gd name="connsiteY4" fmla="*/ 212881 h 710052"/>
                    <a:gd name="connsiteX5" fmla="*/ 74150 w 1364741"/>
                    <a:gd name="connsiteY5" fmla="*/ 214518 h 710052"/>
                    <a:gd name="connsiteX6" fmla="*/ 72594 w 1364741"/>
                    <a:gd name="connsiteY6" fmla="*/ 222947 h 710052"/>
                    <a:gd name="connsiteX7" fmla="*/ 122083 w 1364741"/>
                    <a:gd name="connsiteY7" fmla="*/ 688329 h 710052"/>
                    <a:gd name="connsiteX8" fmla="*/ 219463 w 1364741"/>
                    <a:gd name="connsiteY8" fmla="*/ 274678 h 710052"/>
                    <a:gd name="connsiteX9" fmla="*/ 251743 w 1364741"/>
                    <a:gd name="connsiteY9" fmla="*/ 271521 h 710052"/>
                    <a:gd name="connsiteX10" fmla="*/ 268437 w 1364741"/>
                    <a:gd name="connsiteY10" fmla="*/ 267433 h 710052"/>
                    <a:gd name="connsiteX11" fmla="*/ 315785 w 1364741"/>
                    <a:gd name="connsiteY11" fmla="*/ 270728 h 710052"/>
                    <a:gd name="connsiteX12" fmla="*/ 549159 w 1364741"/>
                    <a:gd name="connsiteY12" fmla="*/ 247991 h 710052"/>
                    <a:gd name="connsiteX13" fmla="*/ 599620 w 1364741"/>
                    <a:gd name="connsiteY13" fmla="*/ 233318 h 710052"/>
                    <a:gd name="connsiteX14" fmla="*/ 614726 w 1364741"/>
                    <a:gd name="connsiteY14" fmla="*/ 232121 h 710052"/>
                    <a:gd name="connsiteX15" fmla="*/ 910345 w 1364741"/>
                    <a:gd name="connsiteY15" fmla="*/ 219706 h 710052"/>
                    <a:gd name="connsiteX16" fmla="*/ 1174858 w 1364741"/>
                    <a:gd name="connsiteY16" fmla="*/ 308025 h 710052"/>
                    <a:gd name="connsiteX17" fmla="*/ 1290924 w 1364741"/>
                    <a:gd name="connsiteY17" fmla="*/ 707576 h 710052"/>
                    <a:gd name="connsiteX18" fmla="*/ 1329599 w 1364741"/>
                    <a:gd name="connsiteY18" fmla="*/ 547773 h 710052"/>
                    <a:gd name="connsiteX19" fmla="*/ 1343229 w 1364741"/>
                    <a:gd name="connsiteY19" fmla="*/ 478360 h 710052"/>
                    <a:gd name="connsiteX20" fmla="*/ 1364741 w 1364741"/>
                    <a:gd name="connsiteY20" fmla="*/ 364627 h 710052"/>
                    <a:gd name="connsiteX21" fmla="*/ 1362678 w 1364741"/>
                    <a:gd name="connsiteY21" fmla="*/ 190015 h 710052"/>
                    <a:gd name="connsiteX22" fmla="*/ 1362651 w 1364741"/>
                    <a:gd name="connsiteY22" fmla="*/ 189688 h 710052"/>
                    <a:gd name="connsiteX23" fmla="*/ 1264975 w 1364741"/>
                    <a:gd name="connsiteY23" fmla="*/ 132755 h 710052"/>
                    <a:gd name="connsiteX24" fmla="*/ 649769 w 1364741"/>
                    <a:gd name="connsiteY24" fmla="*/ 0 h 710052"/>
                    <a:gd name="connsiteX0" fmla="*/ 649769 w 1364741"/>
                    <a:gd name="connsiteY0" fmla="*/ 0 h 710052"/>
                    <a:gd name="connsiteX1" fmla="*/ 34563 w 1364741"/>
                    <a:gd name="connsiteY1" fmla="*/ 132755 h 710052"/>
                    <a:gd name="connsiteX2" fmla="*/ 0 w 1364741"/>
                    <a:gd name="connsiteY2" fmla="*/ 152901 h 710052"/>
                    <a:gd name="connsiteX3" fmla="*/ 11432 w 1364741"/>
                    <a:gd name="connsiteY3" fmla="*/ 165070 h 710052"/>
                    <a:gd name="connsiteX4" fmla="*/ 71258 w 1364741"/>
                    <a:gd name="connsiteY4" fmla="*/ 212881 h 710052"/>
                    <a:gd name="connsiteX5" fmla="*/ 74150 w 1364741"/>
                    <a:gd name="connsiteY5" fmla="*/ 214518 h 710052"/>
                    <a:gd name="connsiteX6" fmla="*/ 72594 w 1364741"/>
                    <a:gd name="connsiteY6" fmla="*/ 222947 h 710052"/>
                    <a:gd name="connsiteX7" fmla="*/ 122083 w 1364741"/>
                    <a:gd name="connsiteY7" fmla="*/ 688329 h 710052"/>
                    <a:gd name="connsiteX8" fmla="*/ 219463 w 1364741"/>
                    <a:gd name="connsiteY8" fmla="*/ 274678 h 710052"/>
                    <a:gd name="connsiteX9" fmla="*/ 251743 w 1364741"/>
                    <a:gd name="connsiteY9" fmla="*/ 271521 h 710052"/>
                    <a:gd name="connsiteX10" fmla="*/ 268437 w 1364741"/>
                    <a:gd name="connsiteY10" fmla="*/ 267433 h 710052"/>
                    <a:gd name="connsiteX11" fmla="*/ 315785 w 1364741"/>
                    <a:gd name="connsiteY11" fmla="*/ 270728 h 710052"/>
                    <a:gd name="connsiteX12" fmla="*/ 549159 w 1364741"/>
                    <a:gd name="connsiteY12" fmla="*/ 247991 h 710052"/>
                    <a:gd name="connsiteX13" fmla="*/ 599620 w 1364741"/>
                    <a:gd name="connsiteY13" fmla="*/ 233318 h 710052"/>
                    <a:gd name="connsiteX14" fmla="*/ 614726 w 1364741"/>
                    <a:gd name="connsiteY14" fmla="*/ 232121 h 710052"/>
                    <a:gd name="connsiteX15" fmla="*/ 910345 w 1364741"/>
                    <a:gd name="connsiteY15" fmla="*/ 219706 h 710052"/>
                    <a:gd name="connsiteX16" fmla="*/ 1174858 w 1364741"/>
                    <a:gd name="connsiteY16" fmla="*/ 308025 h 710052"/>
                    <a:gd name="connsiteX17" fmla="*/ 1290924 w 1364741"/>
                    <a:gd name="connsiteY17" fmla="*/ 707576 h 710052"/>
                    <a:gd name="connsiteX18" fmla="*/ 1329599 w 1364741"/>
                    <a:gd name="connsiteY18" fmla="*/ 547773 h 710052"/>
                    <a:gd name="connsiteX19" fmla="*/ 1343229 w 1364741"/>
                    <a:gd name="connsiteY19" fmla="*/ 478360 h 710052"/>
                    <a:gd name="connsiteX20" fmla="*/ 1364741 w 1364741"/>
                    <a:gd name="connsiteY20" fmla="*/ 364627 h 710052"/>
                    <a:gd name="connsiteX21" fmla="*/ 1362678 w 1364741"/>
                    <a:gd name="connsiteY21" fmla="*/ 190015 h 710052"/>
                    <a:gd name="connsiteX22" fmla="*/ 1298256 w 1364741"/>
                    <a:gd name="connsiteY22" fmla="*/ 202567 h 710052"/>
                    <a:gd name="connsiteX23" fmla="*/ 1264975 w 1364741"/>
                    <a:gd name="connsiteY23" fmla="*/ 132755 h 710052"/>
                    <a:gd name="connsiteX24" fmla="*/ 649769 w 1364741"/>
                    <a:gd name="connsiteY24" fmla="*/ 0 h 710052"/>
                    <a:gd name="connsiteX0" fmla="*/ 649769 w 1364741"/>
                    <a:gd name="connsiteY0" fmla="*/ 0 h 710052"/>
                    <a:gd name="connsiteX1" fmla="*/ 34563 w 1364741"/>
                    <a:gd name="connsiteY1" fmla="*/ 132755 h 710052"/>
                    <a:gd name="connsiteX2" fmla="*/ 0 w 1364741"/>
                    <a:gd name="connsiteY2" fmla="*/ 152901 h 710052"/>
                    <a:gd name="connsiteX3" fmla="*/ 11432 w 1364741"/>
                    <a:gd name="connsiteY3" fmla="*/ 165070 h 710052"/>
                    <a:gd name="connsiteX4" fmla="*/ 71258 w 1364741"/>
                    <a:gd name="connsiteY4" fmla="*/ 212881 h 710052"/>
                    <a:gd name="connsiteX5" fmla="*/ 74150 w 1364741"/>
                    <a:gd name="connsiteY5" fmla="*/ 214518 h 710052"/>
                    <a:gd name="connsiteX6" fmla="*/ 72594 w 1364741"/>
                    <a:gd name="connsiteY6" fmla="*/ 222947 h 710052"/>
                    <a:gd name="connsiteX7" fmla="*/ 122083 w 1364741"/>
                    <a:gd name="connsiteY7" fmla="*/ 688329 h 710052"/>
                    <a:gd name="connsiteX8" fmla="*/ 219463 w 1364741"/>
                    <a:gd name="connsiteY8" fmla="*/ 274678 h 710052"/>
                    <a:gd name="connsiteX9" fmla="*/ 251743 w 1364741"/>
                    <a:gd name="connsiteY9" fmla="*/ 271521 h 710052"/>
                    <a:gd name="connsiteX10" fmla="*/ 268437 w 1364741"/>
                    <a:gd name="connsiteY10" fmla="*/ 267433 h 710052"/>
                    <a:gd name="connsiteX11" fmla="*/ 315785 w 1364741"/>
                    <a:gd name="connsiteY11" fmla="*/ 270728 h 710052"/>
                    <a:gd name="connsiteX12" fmla="*/ 549159 w 1364741"/>
                    <a:gd name="connsiteY12" fmla="*/ 247991 h 710052"/>
                    <a:gd name="connsiteX13" fmla="*/ 599620 w 1364741"/>
                    <a:gd name="connsiteY13" fmla="*/ 233318 h 710052"/>
                    <a:gd name="connsiteX14" fmla="*/ 614726 w 1364741"/>
                    <a:gd name="connsiteY14" fmla="*/ 232121 h 710052"/>
                    <a:gd name="connsiteX15" fmla="*/ 910345 w 1364741"/>
                    <a:gd name="connsiteY15" fmla="*/ 219706 h 710052"/>
                    <a:gd name="connsiteX16" fmla="*/ 1174858 w 1364741"/>
                    <a:gd name="connsiteY16" fmla="*/ 308025 h 710052"/>
                    <a:gd name="connsiteX17" fmla="*/ 1290924 w 1364741"/>
                    <a:gd name="connsiteY17" fmla="*/ 707576 h 710052"/>
                    <a:gd name="connsiteX18" fmla="*/ 1329599 w 1364741"/>
                    <a:gd name="connsiteY18" fmla="*/ 547773 h 710052"/>
                    <a:gd name="connsiteX19" fmla="*/ 1343229 w 1364741"/>
                    <a:gd name="connsiteY19" fmla="*/ 478360 h 710052"/>
                    <a:gd name="connsiteX20" fmla="*/ 1364741 w 1364741"/>
                    <a:gd name="connsiteY20" fmla="*/ 364627 h 710052"/>
                    <a:gd name="connsiteX21" fmla="*/ 1298256 w 1364741"/>
                    <a:gd name="connsiteY21" fmla="*/ 202567 h 710052"/>
                    <a:gd name="connsiteX22" fmla="*/ 1264975 w 1364741"/>
                    <a:gd name="connsiteY22" fmla="*/ 132755 h 710052"/>
                    <a:gd name="connsiteX23" fmla="*/ 649769 w 1364741"/>
                    <a:gd name="connsiteY23" fmla="*/ 0 h 710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364741" h="710052">
                      <a:moveTo>
                        <a:pt x="649769" y="0"/>
                      </a:moveTo>
                      <a:cubicBezTo>
                        <a:pt x="421883" y="0"/>
                        <a:pt x="210177" y="48940"/>
                        <a:pt x="34563" y="132755"/>
                      </a:cubicBezTo>
                      <a:lnTo>
                        <a:pt x="0" y="152901"/>
                      </a:lnTo>
                      <a:lnTo>
                        <a:pt x="11432" y="165070"/>
                      </a:lnTo>
                      <a:cubicBezTo>
                        <a:pt x="27936" y="181700"/>
                        <a:pt x="48566" y="198330"/>
                        <a:pt x="71258" y="212881"/>
                      </a:cubicBezTo>
                      <a:lnTo>
                        <a:pt x="74150" y="214518"/>
                      </a:lnTo>
                      <a:lnTo>
                        <a:pt x="72594" y="222947"/>
                      </a:lnTo>
                      <a:cubicBezTo>
                        <a:pt x="50527" y="401941"/>
                        <a:pt x="122083" y="688329"/>
                        <a:pt x="122083" y="688329"/>
                      </a:cubicBezTo>
                      <a:cubicBezTo>
                        <a:pt x="208689" y="553705"/>
                        <a:pt x="219463" y="274678"/>
                        <a:pt x="219463" y="274678"/>
                      </a:cubicBezTo>
                      <a:cubicBezTo>
                        <a:pt x="230272" y="274678"/>
                        <a:pt x="241089" y="273475"/>
                        <a:pt x="251743" y="271521"/>
                      </a:cubicBezTo>
                      <a:lnTo>
                        <a:pt x="268437" y="267433"/>
                      </a:lnTo>
                      <a:lnTo>
                        <a:pt x="315785" y="270728"/>
                      </a:lnTo>
                      <a:cubicBezTo>
                        <a:pt x="393920" y="273716"/>
                        <a:pt x="473086" y="266830"/>
                        <a:pt x="549159" y="247991"/>
                      </a:cubicBezTo>
                      <a:lnTo>
                        <a:pt x="599620" y="233318"/>
                      </a:lnTo>
                      <a:lnTo>
                        <a:pt x="614726" y="232121"/>
                      </a:lnTo>
                      <a:cubicBezTo>
                        <a:pt x="726070" y="223213"/>
                        <a:pt x="840651" y="214525"/>
                        <a:pt x="910345" y="219706"/>
                      </a:cubicBezTo>
                      <a:cubicBezTo>
                        <a:pt x="1049733" y="230067"/>
                        <a:pt x="1109772" y="244475"/>
                        <a:pt x="1174858" y="308025"/>
                      </a:cubicBezTo>
                      <a:cubicBezTo>
                        <a:pt x="1228868" y="519637"/>
                        <a:pt x="1261999" y="683585"/>
                        <a:pt x="1290924" y="707576"/>
                      </a:cubicBezTo>
                      <a:cubicBezTo>
                        <a:pt x="1312618" y="725570"/>
                        <a:pt x="1315578" y="642780"/>
                        <a:pt x="1329599" y="547773"/>
                      </a:cubicBezTo>
                      <a:lnTo>
                        <a:pt x="1343229" y="478360"/>
                      </a:lnTo>
                      <a:lnTo>
                        <a:pt x="1364741" y="364627"/>
                      </a:lnTo>
                      <a:cubicBezTo>
                        <a:pt x="1357246" y="318662"/>
                        <a:pt x="1314884" y="241212"/>
                        <a:pt x="1298256" y="202567"/>
                      </a:cubicBezTo>
                      <a:cubicBezTo>
                        <a:pt x="1265697" y="183589"/>
                        <a:pt x="1297534" y="151733"/>
                        <a:pt x="1264975" y="132755"/>
                      </a:cubicBezTo>
                      <a:cubicBezTo>
                        <a:pt x="1089361" y="48940"/>
                        <a:pt x="877656" y="0"/>
                        <a:pt x="649769" y="0"/>
                      </a:cubicBezTo>
                      <a:close/>
                    </a:path>
                  </a:pathLst>
                </a:custGeom>
                <a:solidFill>
                  <a:srgbClr val="323B45"/>
                </a:solidFill>
                <a:ln>
                  <a:noFill/>
                </a:ln>
              </p:spPr>
              <p:txBody>
                <a:bodyPr vert="horz" wrap="square" lIns="22860" tIns="11430" rIns="22860" bIns="11430" numCol="1" anchor="t" anchorCtr="0" compatLnSpc="1">
                  <a:prstTxWarp prst="textNoShape">
                    <a:avLst/>
                  </a:prstTxWarp>
                  <a:noAutofit/>
                </a:bodyPr>
                <a:lstStyle/>
                <a:p>
                  <a:endParaRPr lang="en-US" sz="450"/>
                </a:p>
              </p:txBody>
            </p:sp>
            <p:sp>
              <p:nvSpPr>
                <p:cNvPr id="172" name="Freeform 171">
                  <a:extLst>
                    <a:ext uri="{FF2B5EF4-FFF2-40B4-BE49-F238E27FC236}">
                      <a16:creationId xmlns:a16="http://schemas.microsoft.com/office/drawing/2014/main" id="{3E7529FF-8BD1-6535-65EF-A5D99776E8BE}"/>
                    </a:ext>
                  </a:extLst>
                </p:cNvPr>
                <p:cNvSpPr>
                  <a:spLocks/>
                </p:cNvSpPr>
                <p:nvPr/>
              </p:nvSpPr>
              <p:spPr bwMode="auto">
                <a:xfrm rot="967563" flipH="1">
                  <a:off x="334362" y="934202"/>
                  <a:ext cx="1338436" cy="1121848"/>
                </a:xfrm>
                <a:custGeom>
                  <a:avLst/>
                  <a:gdLst>
                    <a:gd name="connsiteX0" fmla="*/ 822876 w 1503164"/>
                    <a:gd name="connsiteY0" fmla="*/ 26563 h 1259919"/>
                    <a:gd name="connsiteX1" fmla="*/ 781368 w 1503164"/>
                    <a:gd name="connsiteY1" fmla="*/ 17194 h 1259919"/>
                    <a:gd name="connsiteX2" fmla="*/ 587700 w 1503164"/>
                    <a:gd name="connsiteY2" fmla="*/ 68776 h 1259919"/>
                    <a:gd name="connsiteX3" fmla="*/ 432765 w 1503164"/>
                    <a:gd name="connsiteY3" fmla="*/ 0 h 1259919"/>
                    <a:gd name="connsiteX4" fmla="*/ 303653 w 1503164"/>
                    <a:gd name="connsiteY4" fmla="*/ 85970 h 1259919"/>
                    <a:gd name="connsiteX5" fmla="*/ 97073 w 1503164"/>
                    <a:gd name="connsiteY5" fmla="*/ 68776 h 1259919"/>
                    <a:gd name="connsiteX6" fmla="*/ 85347 w 1503164"/>
                    <a:gd name="connsiteY6" fmla="*/ 78853 h 1259919"/>
                    <a:gd name="connsiteX7" fmla="*/ 71906 w 1503164"/>
                    <a:gd name="connsiteY7" fmla="*/ 84951 h 1259919"/>
                    <a:gd name="connsiteX8" fmla="*/ 125810 w 1503164"/>
                    <a:gd name="connsiteY8" fmla="*/ 626120 h 1259919"/>
                    <a:gd name="connsiteX9" fmla="*/ 1160588 w 1503164"/>
                    <a:gd name="connsiteY9" fmla="*/ 652798 h 1259919"/>
                    <a:gd name="connsiteX10" fmla="*/ 1361511 w 1503164"/>
                    <a:gd name="connsiteY10" fmla="*/ 1255902 h 1259919"/>
                    <a:gd name="connsiteX11" fmla="*/ 1394728 w 1503164"/>
                    <a:gd name="connsiteY11" fmla="*/ 507067 h 1259919"/>
                    <a:gd name="connsiteX12" fmla="*/ 1376329 w 1503164"/>
                    <a:gd name="connsiteY12" fmla="*/ 489415 h 1259919"/>
                    <a:gd name="connsiteX13" fmla="*/ 1410754 w 1503164"/>
                    <a:gd name="connsiteY13" fmla="*/ 464331 h 1259919"/>
                    <a:gd name="connsiteX14" fmla="*/ 1433916 w 1503164"/>
                    <a:gd name="connsiteY14" fmla="*/ 416251 h 1259919"/>
                    <a:gd name="connsiteX15" fmla="*/ 1341930 w 1503164"/>
                    <a:gd name="connsiteY15" fmla="*/ 441550 h 1259919"/>
                    <a:gd name="connsiteX16" fmla="*/ 1329783 w 1503164"/>
                    <a:gd name="connsiteY16" fmla="*/ 448271 h 1259919"/>
                    <a:gd name="connsiteX17" fmla="*/ 1301709 w 1503164"/>
                    <a:gd name="connsiteY17" fmla="*/ 430929 h 1259919"/>
                    <a:gd name="connsiteX18" fmla="*/ 1313300 w 1503164"/>
                    <a:gd name="connsiteY18" fmla="*/ 417596 h 1259919"/>
                    <a:gd name="connsiteX19" fmla="*/ 1405008 w 1503164"/>
                    <a:gd name="connsiteY19" fmla="*/ 223382 h 1259919"/>
                    <a:gd name="connsiteX20" fmla="*/ 1267870 w 1503164"/>
                    <a:gd name="connsiteY20" fmla="*/ 368243 h 1259919"/>
                    <a:gd name="connsiteX21" fmla="*/ 1259400 w 1503164"/>
                    <a:gd name="connsiteY21" fmla="*/ 384364 h 1259919"/>
                    <a:gd name="connsiteX22" fmla="*/ 1244665 w 1503164"/>
                    <a:gd name="connsiteY22" fmla="*/ 350945 h 1259919"/>
                    <a:gd name="connsiteX23" fmla="*/ 1151293 w 1503164"/>
                    <a:gd name="connsiteY23" fmla="*/ 261915 h 1259919"/>
                    <a:gd name="connsiteX24" fmla="*/ 1145735 w 1503164"/>
                    <a:gd name="connsiteY24" fmla="*/ 259255 h 1259919"/>
                    <a:gd name="connsiteX25" fmla="*/ 1147926 w 1503164"/>
                    <a:gd name="connsiteY25" fmla="*/ 233865 h 1259919"/>
                    <a:gd name="connsiteX26" fmla="*/ 1000859 w 1503164"/>
                    <a:gd name="connsiteY26" fmla="*/ 111761 h 1259919"/>
                    <a:gd name="connsiteX27" fmla="*/ 884658 w 1503164"/>
                    <a:gd name="connsiteY27" fmla="*/ 120358 h 1259919"/>
                    <a:gd name="connsiteX28" fmla="*/ 822876 w 1503164"/>
                    <a:gd name="connsiteY28" fmla="*/ 26563 h 1259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503164" h="1259919">
                      <a:moveTo>
                        <a:pt x="822876" y="26563"/>
                      </a:moveTo>
                      <a:cubicBezTo>
                        <a:pt x="811225" y="22567"/>
                        <a:pt x="797507" y="19343"/>
                        <a:pt x="781368" y="17194"/>
                      </a:cubicBezTo>
                      <a:cubicBezTo>
                        <a:pt x="652256" y="0"/>
                        <a:pt x="587700" y="68776"/>
                        <a:pt x="587700" y="68776"/>
                      </a:cubicBezTo>
                      <a:cubicBezTo>
                        <a:pt x="587700" y="68776"/>
                        <a:pt x="548966" y="0"/>
                        <a:pt x="432765" y="0"/>
                      </a:cubicBezTo>
                      <a:cubicBezTo>
                        <a:pt x="316564" y="8597"/>
                        <a:pt x="303653" y="85970"/>
                        <a:pt x="303653" y="85970"/>
                      </a:cubicBezTo>
                      <a:cubicBezTo>
                        <a:pt x="303653" y="85970"/>
                        <a:pt x="226185" y="0"/>
                        <a:pt x="97073" y="68776"/>
                      </a:cubicBezTo>
                      <a:lnTo>
                        <a:pt x="85347" y="78853"/>
                      </a:lnTo>
                      <a:lnTo>
                        <a:pt x="71906" y="84951"/>
                      </a:lnTo>
                      <a:cubicBezTo>
                        <a:pt x="6890" y="138271"/>
                        <a:pt x="-72200" y="364491"/>
                        <a:pt x="125810" y="626120"/>
                      </a:cubicBezTo>
                      <a:cubicBezTo>
                        <a:pt x="352106" y="925126"/>
                        <a:pt x="1006657" y="608292"/>
                        <a:pt x="1160588" y="652798"/>
                      </a:cubicBezTo>
                      <a:cubicBezTo>
                        <a:pt x="1328566" y="720830"/>
                        <a:pt x="1270497" y="1210122"/>
                        <a:pt x="1361511" y="1255902"/>
                      </a:cubicBezTo>
                      <a:cubicBezTo>
                        <a:pt x="1436602" y="1311676"/>
                        <a:pt x="1619775" y="772788"/>
                        <a:pt x="1394728" y="507067"/>
                      </a:cubicBezTo>
                      <a:lnTo>
                        <a:pt x="1376329" y="489415"/>
                      </a:lnTo>
                      <a:lnTo>
                        <a:pt x="1410754" y="464331"/>
                      </a:lnTo>
                      <a:cubicBezTo>
                        <a:pt x="1430338" y="446930"/>
                        <a:pt x="1440606" y="429718"/>
                        <a:pt x="1433916" y="416251"/>
                      </a:cubicBezTo>
                      <a:cubicBezTo>
                        <a:pt x="1440070" y="394967"/>
                        <a:pt x="1391769" y="415598"/>
                        <a:pt x="1341930" y="441550"/>
                      </a:cubicBezTo>
                      <a:lnTo>
                        <a:pt x="1329783" y="448271"/>
                      </a:lnTo>
                      <a:lnTo>
                        <a:pt x="1301709" y="430929"/>
                      </a:lnTo>
                      <a:lnTo>
                        <a:pt x="1313300" y="417596"/>
                      </a:lnTo>
                      <a:cubicBezTo>
                        <a:pt x="1377458" y="341547"/>
                        <a:pt x="1453846" y="237502"/>
                        <a:pt x="1405008" y="223382"/>
                      </a:cubicBezTo>
                      <a:cubicBezTo>
                        <a:pt x="1365939" y="212086"/>
                        <a:pt x="1312020" y="288752"/>
                        <a:pt x="1267870" y="368243"/>
                      </a:cubicBezTo>
                      <a:lnTo>
                        <a:pt x="1259400" y="384364"/>
                      </a:lnTo>
                      <a:lnTo>
                        <a:pt x="1244665" y="350945"/>
                      </a:lnTo>
                      <a:cubicBezTo>
                        <a:pt x="1221763" y="313958"/>
                        <a:pt x="1189688" y="284754"/>
                        <a:pt x="1151293" y="261915"/>
                      </a:cubicBezTo>
                      <a:lnTo>
                        <a:pt x="1145735" y="259255"/>
                      </a:lnTo>
                      <a:lnTo>
                        <a:pt x="1147926" y="233865"/>
                      </a:lnTo>
                      <a:cubicBezTo>
                        <a:pt x="1138848" y="176238"/>
                        <a:pt x="1088010" y="124656"/>
                        <a:pt x="1000859" y="111761"/>
                      </a:cubicBezTo>
                      <a:cubicBezTo>
                        <a:pt x="936303" y="103164"/>
                        <a:pt x="884658" y="120358"/>
                        <a:pt x="884658" y="120358"/>
                      </a:cubicBezTo>
                      <a:cubicBezTo>
                        <a:pt x="884658" y="120358"/>
                        <a:pt x="904428" y="54537"/>
                        <a:pt x="822876" y="26563"/>
                      </a:cubicBezTo>
                      <a:close/>
                    </a:path>
                  </a:pathLst>
                </a:custGeom>
                <a:solidFill>
                  <a:srgbClr val="323B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noAutofit/>
                </a:bodyPr>
                <a:lstStyle/>
                <a:p>
                  <a:endParaRPr lang="en-US" sz="900"/>
                </a:p>
              </p:txBody>
            </p:sp>
            <p:sp>
              <p:nvSpPr>
                <p:cNvPr id="173" name="Freeform 133">
                  <a:extLst>
                    <a:ext uri="{FF2B5EF4-FFF2-40B4-BE49-F238E27FC236}">
                      <a16:creationId xmlns:a16="http://schemas.microsoft.com/office/drawing/2014/main" id="{8F686016-B686-F6F7-0353-B97BCAD8BD24}"/>
                    </a:ext>
                  </a:extLst>
                </p:cNvPr>
                <p:cNvSpPr>
                  <a:spLocks/>
                </p:cNvSpPr>
                <p:nvPr/>
              </p:nvSpPr>
              <p:spPr bwMode="auto">
                <a:xfrm>
                  <a:off x="793593" y="2188852"/>
                  <a:ext cx="281550" cy="102382"/>
                </a:xfrm>
                <a:custGeom>
                  <a:avLst/>
                  <a:gdLst>
                    <a:gd name="T0" fmla="*/ 23 w 26"/>
                    <a:gd name="T1" fmla="*/ 2 h 9"/>
                    <a:gd name="T2" fmla="*/ 3 w 26"/>
                    <a:gd name="T3" fmla="*/ 2 h 9"/>
                    <a:gd name="T4" fmla="*/ 13 w 26"/>
                    <a:gd name="T5" fmla="*/ 9 h 9"/>
                    <a:gd name="T6" fmla="*/ 23 w 26"/>
                    <a:gd name="T7" fmla="*/ 2 h 9"/>
                  </a:gdLst>
                  <a:ahLst/>
                  <a:cxnLst>
                    <a:cxn ang="0">
                      <a:pos x="T0" y="T1"/>
                    </a:cxn>
                    <a:cxn ang="0">
                      <a:pos x="T2" y="T3"/>
                    </a:cxn>
                    <a:cxn ang="0">
                      <a:pos x="T4" y="T5"/>
                    </a:cxn>
                    <a:cxn ang="0">
                      <a:pos x="T6" y="T7"/>
                    </a:cxn>
                  </a:cxnLst>
                  <a:rect l="0" t="0" r="r" b="b"/>
                  <a:pathLst>
                    <a:path w="26" h="9">
                      <a:moveTo>
                        <a:pt x="23" y="2"/>
                      </a:moveTo>
                      <a:cubicBezTo>
                        <a:pt x="19" y="0"/>
                        <a:pt x="6" y="0"/>
                        <a:pt x="3" y="2"/>
                      </a:cubicBezTo>
                      <a:cubicBezTo>
                        <a:pt x="0" y="3"/>
                        <a:pt x="10" y="9"/>
                        <a:pt x="13" y="9"/>
                      </a:cubicBezTo>
                      <a:cubicBezTo>
                        <a:pt x="16" y="9"/>
                        <a:pt x="26" y="3"/>
                        <a:pt x="23" y="2"/>
                      </a:cubicBezTo>
                    </a:path>
                  </a:pathLst>
                </a:custGeom>
                <a:solidFill>
                  <a:srgbClr val="ED90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22860" tIns="11430" rIns="22860" bIns="11430" numCol="1" anchor="t" anchorCtr="0" compatLnSpc="1">
                  <a:prstTxWarp prst="textNoShape">
                    <a:avLst/>
                  </a:prstTxWarp>
                </a:bodyPr>
                <a:lstStyle/>
                <a:p>
                  <a:endParaRPr lang="en-US" sz="450"/>
                </a:p>
              </p:txBody>
            </p:sp>
          </p:grpSp>
          <p:sp>
            <p:nvSpPr>
              <p:cNvPr id="152" name="Freeform 756">
                <a:extLst>
                  <a:ext uri="{FF2B5EF4-FFF2-40B4-BE49-F238E27FC236}">
                    <a16:creationId xmlns:a16="http://schemas.microsoft.com/office/drawing/2014/main" id="{A90AC721-5655-C3AC-D3D9-0E08774A72D3}"/>
                  </a:ext>
                </a:extLst>
              </p:cNvPr>
              <p:cNvSpPr>
                <a:spLocks noEditPoints="1"/>
              </p:cNvSpPr>
              <p:nvPr/>
            </p:nvSpPr>
            <p:spPr bwMode="auto">
              <a:xfrm>
                <a:off x="2179637" y="3151648"/>
                <a:ext cx="1776954" cy="872115"/>
              </a:xfrm>
              <a:custGeom>
                <a:avLst/>
                <a:gdLst>
                  <a:gd name="T0" fmla="*/ 51 w 62"/>
                  <a:gd name="T1" fmla="*/ 0 h 26"/>
                  <a:gd name="T2" fmla="*/ 61 w 62"/>
                  <a:gd name="T3" fmla="*/ 2 h 26"/>
                  <a:gd name="T4" fmla="*/ 62 w 62"/>
                  <a:gd name="T5" fmla="*/ 3 h 26"/>
                  <a:gd name="T6" fmla="*/ 62 w 62"/>
                  <a:gd name="T7" fmla="*/ 8 h 26"/>
                  <a:gd name="T8" fmla="*/ 61 w 62"/>
                  <a:gd name="T9" fmla="*/ 10 h 26"/>
                  <a:gd name="T10" fmla="*/ 61 w 62"/>
                  <a:gd name="T11" fmla="*/ 11 h 26"/>
                  <a:gd name="T12" fmla="*/ 58 w 62"/>
                  <a:gd name="T13" fmla="*/ 21 h 26"/>
                  <a:gd name="T14" fmla="*/ 53 w 62"/>
                  <a:gd name="T15" fmla="*/ 25 h 26"/>
                  <a:gd name="T16" fmla="*/ 42 w 62"/>
                  <a:gd name="T17" fmla="*/ 25 h 26"/>
                  <a:gd name="T18" fmla="*/ 37 w 62"/>
                  <a:gd name="T19" fmla="*/ 21 h 26"/>
                  <a:gd name="T20" fmla="*/ 34 w 62"/>
                  <a:gd name="T21" fmla="*/ 15 h 26"/>
                  <a:gd name="T22" fmla="*/ 33 w 62"/>
                  <a:gd name="T23" fmla="*/ 7 h 26"/>
                  <a:gd name="T24" fmla="*/ 31 w 62"/>
                  <a:gd name="T25" fmla="*/ 6 h 26"/>
                  <a:gd name="T26" fmla="*/ 29 w 62"/>
                  <a:gd name="T27" fmla="*/ 7 h 26"/>
                  <a:gd name="T28" fmla="*/ 29 w 62"/>
                  <a:gd name="T29" fmla="*/ 9 h 26"/>
                  <a:gd name="T30" fmla="*/ 25 w 62"/>
                  <a:gd name="T31" fmla="*/ 21 h 26"/>
                  <a:gd name="T32" fmla="*/ 19 w 62"/>
                  <a:gd name="T33" fmla="*/ 25 h 26"/>
                  <a:gd name="T34" fmla="*/ 10 w 62"/>
                  <a:gd name="T35" fmla="*/ 26 h 26"/>
                  <a:gd name="T36" fmla="*/ 4 w 62"/>
                  <a:gd name="T37" fmla="*/ 21 h 26"/>
                  <a:gd name="T38" fmla="*/ 1 w 62"/>
                  <a:gd name="T39" fmla="*/ 11 h 26"/>
                  <a:gd name="T40" fmla="*/ 1 w 62"/>
                  <a:gd name="T41" fmla="*/ 9 h 26"/>
                  <a:gd name="T42" fmla="*/ 0 w 62"/>
                  <a:gd name="T43" fmla="*/ 8 h 26"/>
                  <a:gd name="T44" fmla="*/ 0 w 62"/>
                  <a:gd name="T45" fmla="*/ 3 h 26"/>
                  <a:gd name="T46" fmla="*/ 2 w 62"/>
                  <a:gd name="T47" fmla="*/ 1 h 26"/>
                  <a:gd name="T48" fmla="*/ 10 w 62"/>
                  <a:gd name="T49" fmla="*/ 0 h 26"/>
                  <a:gd name="T50" fmla="*/ 24 w 62"/>
                  <a:gd name="T51" fmla="*/ 1 h 26"/>
                  <a:gd name="T52" fmla="*/ 36 w 62"/>
                  <a:gd name="T53" fmla="*/ 1 h 26"/>
                  <a:gd name="T54" fmla="*/ 46 w 62"/>
                  <a:gd name="T55" fmla="*/ 0 h 26"/>
                  <a:gd name="T56" fmla="*/ 51 w 62"/>
                  <a:gd name="T57" fmla="*/ 0 h 26"/>
                  <a:gd name="T58" fmla="*/ 38 w 62"/>
                  <a:gd name="T59" fmla="*/ 4 h 26"/>
                  <a:gd name="T60" fmla="*/ 35 w 62"/>
                  <a:gd name="T61" fmla="*/ 9 h 26"/>
                  <a:gd name="T62" fmla="*/ 38 w 62"/>
                  <a:gd name="T63" fmla="*/ 20 h 26"/>
                  <a:gd name="T64" fmla="*/ 44 w 62"/>
                  <a:gd name="T65" fmla="*/ 23 h 26"/>
                  <a:gd name="T66" fmla="*/ 53 w 62"/>
                  <a:gd name="T67" fmla="*/ 23 h 26"/>
                  <a:gd name="T68" fmla="*/ 56 w 62"/>
                  <a:gd name="T69" fmla="*/ 21 h 26"/>
                  <a:gd name="T70" fmla="*/ 57 w 62"/>
                  <a:gd name="T71" fmla="*/ 6 h 26"/>
                  <a:gd name="T72" fmla="*/ 55 w 62"/>
                  <a:gd name="T73" fmla="*/ 4 h 26"/>
                  <a:gd name="T74" fmla="*/ 49 w 62"/>
                  <a:gd name="T75" fmla="*/ 3 h 26"/>
                  <a:gd name="T76" fmla="*/ 45 w 62"/>
                  <a:gd name="T77" fmla="*/ 2 h 26"/>
                  <a:gd name="T78" fmla="*/ 38 w 62"/>
                  <a:gd name="T79" fmla="*/ 4 h 26"/>
                  <a:gd name="T80" fmla="*/ 20 w 62"/>
                  <a:gd name="T81" fmla="*/ 23 h 26"/>
                  <a:gd name="T82" fmla="*/ 23 w 62"/>
                  <a:gd name="T83" fmla="*/ 21 h 26"/>
                  <a:gd name="T84" fmla="*/ 27 w 62"/>
                  <a:gd name="T85" fmla="*/ 8 h 26"/>
                  <a:gd name="T86" fmla="*/ 24 w 62"/>
                  <a:gd name="T87" fmla="*/ 4 h 26"/>
                  <a:gd name="T88" fmla="*/ 17 w 62"/>
                  <a:gd name="T89" fmla="*/ 2 h 26"/>
                  <a:gd name="T90" fmla="*/ 8 w 62"/>
                  <a:gd name="T91" fmla="*/ 3 h 26"/>
                  <a:gd name="T92" fmla="*/ 6 w 62"/>
                  <a:gd name="T93" fmla="*/ 5 h 26"/>
                  <a:gd name="T94" fmla="*/ 4 w 62"/>
                  <a:gd name="T95" fmla="*/ 8 h 26"/>
                  <a:gd name="T96" fmla="*/ 5 w 62"/>
                  <a:gd name="T97" fmla="*/ 20 h 26"/>
                  <a:gd name="T98" fmla="*/ 11 w 62"/>
                  <a:gd name="T99" fmla="*/ 24 h 26"/>
                  <a:gd name="T100" fmla="*/ 14 w 62"/>
                  <a:gd name="T101" fmla="*/ 24 h 26"/>
                  <a:gd name="T102" fmla="*/ 20 w 62"/>
                  <a:gd name="T103" fmla="*/ 2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2" h="26">
                    <a:moveTo>
                      <a:pt x="51" y="0"/>
                    </a:moveTo>
                    <a:cubicBezTo>
                      <a:pt x="54" y="0"/>
                      <a:pt x="57" y="1"/>
                      <a:pt x="61" y="2"/>
                    </a:cubicBezTo>
                    <a:cubicBezTo>
                      <a:pt x="61" y="2"/>
                      <a:pt x="62" y="2"/>
                      <a:pt x="62" y="3"/>
                    </a:cubicBezTo>
                    <a:cubicBezTo>
                      <a:pt x="62" y="5"/>
                      <a:pt x="62" y="6"/>
                      <a:pt x="62" y="8"/>
                    </a:cubicBezTo>
                    <a:cubicBezTo>
                      <a:pt x="62" y="9"/>
                      <a:pt x="61" y="9"/>
                      <a:pt x="61" y="10"/>
                    </a:cubicBezTo>
                    <a:cubicBezTo>
                      <a:pt x="61" y="10"/>
                      <a:pt x="61" y="10"/>
                      <a:pt x="61" y="11"/>
                    </a:cubicBezTo>
                    <a:cubicBezTo>
                      <a:pt x="60" y="13"/>
                      <a:pt x="59" y="18"/>
                      <a:pt x="58" y="21"/>
                    </a:cubicBezTo>
                    <a:cubicBezTo>
                      <a:pt x="57" y="24"/>
                      <a:pt x="55" y="25"/>
                      <a:pt x="53" y="25"/>
                    </a:cubicBezTo>
                    <a:cubicBezTo>
                      <a:pt x="49" y="26"/>
                      <a:pt x="46" y="26"/>
                      <a:pt x="42" y="25"/>
                    </a:cubicBezTo>
                    <a:cubicBezTo>
                      <a:pt x="40" y="24"/>
                      <a:pt x="38" y="23"/>
                      <a:pt x="37" y="21"/>
                    </a:cubicBezTo>
                    <a:cubicBezTo>
                      <a:pt x="36" y="19"/>
                      <a:pt x="35" y="17"/>
                      <a:pt x="34" y="15"/>
                    </a:cubicBezTo>
                    <a:cubicBezTo>
                      <a:pt x="34" y="13"/>
                      <a:pt x="33" y="9"/>
                      <a:pt x="33" y="7"/>
                    </a:cubicBezTo>
                    <a:cubicBezTo>
                      <a:pt x="32" y="6"/>
                      <a:pt x="32" y="6"/>
                      <a:pt x="31" y="6"/>
                    </a:cubicBezTo>
                    <a:cubicBezTo>
                      <a:pt x="30" y="6"/>
                      <a:pt x="30" y="6"/>
                      <a:pt x="29" y="7"/>
                    </a:cubicBezTo>
                    <a:cubicBezTo>
                      <a:pt x="29" y="7"/>
                      <a:pt x="29" y="8"/>
                      <a:pt x="29" y="9"/>
                    </a:cubicBezTo>
                    <a:cubicBezTo>
                      <a:pt x="28" y="12"/>
                      <a:pt x="27" y="18"/>
                      <a:pt x="25" y="21"/>
                    </a:cubicBezTo>
                    <a:cubicBezTo>
                      <a:pt x="24" y="23"/>
                      <a:pt x="22" y="24"/>
                      <a:pt x="19" y="25"/>
                    </a:cubicBezTo>
                    <a:cubicBezTo>
                      <a:pt x="16" y="26"/>
                      <a:pt x="14" y="26"/>
                      <a:pt x="10" y="26"/>
                    </a:cubicBezTo>
                    <a:cubicBezTo>
                      <a:pt x="7" y="25"/>
                      <a:pt x="5" y="24"/>
                      <a:pt x="4" y="21"/>
                    </a:cubicBezTo>
                    <a:cubicBezTo>
                      <a:pt x="3" y="18"/>
                      <a:pt x="2" y="14"/>
                      <a:pt x="1" y="11"/>
                    </a:cubicBezTo>
                    <a:cubicBezTo>
                      <a:pt x="1" y="10"/>
                      <a:pt x="1" y="10"/>
                      <a:pt x="1" y="9"/>
                    </a:cubicBezTo>
                    <a:cubicBezTo>
                      <a:pt x="0" y="9"/>
                      <a:pt x="0" y="9"/>
                      <a:pt x="0" y="8"/>
                    </a:cubicBezTo>
                    <a:cubicBezTo>
                      <a:pt x="0" y="7"/>
                      <a:pt x="0" y="5"/>
                      <a:pt x="0" y="3"/>
                    </a:cubicBezTo>
                    <a:cubicBezTo>
                      <a:pt x="0" y="2"/>
                      <a:pt x="0" y="2"/>
                      <a:pt x="2" y="1"/>
                    </a:cubicBezTo>
                    <a:cubicBezTo>
                      <a:pt x="5" y="1"/>
                      <a:pt x="7" y="0"/>
                      <a:pt x="10" y="0"/>
                    </a:cubicBezTo>
                    <a:cubicBezTo>
                      <a:pt x="15" y="0"/>
                      <a:pt x="19" y="0"/>
                      <a:pt x="24" y="1"/>
                    </a:cubicBezTo>
                    <a:cubicBezTo>
                      <a:pt x="28" y="1"/>
                      <a:pt x="32" y="2"/>
                      <a:pt x="36" y="1"/>
                    </a:cubicBezTo>
                    <a:cubicBezTo>
                      <a:pt x="40" y="0"/>
                      <a:pt x="42" y="0"/>
                      <a:pt x="46" y="0"/>
                    </a:cubicBezTo>
                    <a:cubicBezTo>
                      <a:pt x="48" y="0"/>
                      <a:pt x="49" y="0"/>
                      <a:pt x="51" y="0"/>
                    </a:cubicBezTo>
                    <a:moveTo>
                      <a:pt x="38" y="4"/>
                    </a:moveTo>
                    <a:cubicBezTo>
                      <a:pt x="35" y="5"/>
                      <a:pt x="35" y="6"/>
                      <a:pt x="35" y="9"/>
                    </a:cubicBezTo>
                    <a:cubicBezTo>
                      <a:pt x="36" y="12"/>
                      <a:pt x="37" y="17"/>
                      <a:pt x="38" y="20"/>
                    </a:cubicBezTo>
                    <a:cubicBezTo>
                      <a:pt x="40" y="22"/>
                      <a:pt x="41" y="23"/>
                      <a:pt x="44" y="23"/>
                    </a:cubicBezTo>
                    <a:cubicBezTo>
                      <a:pt x="47" y="24"/>
                      <a:pt x="49" y="24"/>
                      <a:pt x="53" y="23"/>
                    </a:cubicBezTo>
                    <a:cubicBezTo>
                      <a:pt x="54" y="23"/>
                      <a:pt x="55" y="22"/>
                      <a:pt x="56" y="21"/>
                    </a:cubicBezTo>
                    <a:cubicBezTo>
                      <a:pt x="58" y="17"/>
                      <a:pt x="58" y="10"/>
                      <a:pt x="57" y="6"/>
                    </a:cubicBezTo>
                    <a:cubicBezTo>
                      <a:pt x="57" y="5"/>
                      <a:pt x="56" y="5"/>
                      <a:pt x="55" y="4"/>
                    </a:cubicBezTo>
                    <a:cubicBezTo>
                      <a:pt x="53" y="3"/>
                      <a:pt x="51" y="3"/>
                      <a:pt x="49" y="3"/>
                    </a:cubicBezTo>
                    <a:cubicBezTo>
                      <a:pt x="48" y="2"/>
                      <a:pt x="46" y="2"/>
                      <a:pt x="45" y="2"/>
                    </a:cubicBezTo>
                    <a:cubicBezTo>
                      <a:pt x="42" y="3"/>
                      <a:pt x="41" y="3"/>
                      <a:pt x="38" y="4"/>
                    </a:cubicBezTo>
                    <a:moveTo>
                      <a:pt x="20" y="23"/>
                    </a:moveTo>
                    <a:cubicBezTo>
                      <a:pt x="21" y="23"/>
                      <a:pt x="22" y="22"/>
                      <a:pt x="23" y="21"/>
                    </a:cubicBezTo>
                    <a:cubicBezTo>
                      <a:pt x="25" y="18"/>
                      <a:pt x="26" y="12"/>
                      <a:pt x="27" y="8"/>
                    </a:cubicBezTo>
                    <a:cubicBezTo>
                      <a:pt x="27" y="6"/>
                      <a:pt x="26" y="5"/>
                      <a:pt x="24" y="4"/>
                    </a:cubicBezTo>
                    <a:cubicBezTo>
                      <a:pt x="22" y="3"/>
                      <a:pt x="20" y="3"/>
                      <a:pt x="17" y="2"/>
                    </a:cubicBezTo>
                    <a:cubicBezTo>
                      <a:pt x="14" y="2"/>
                      <a:pt x="12" y="2"/>
                      <a:pt x="8" y="3"/>
                    </a:cubicBezTo>
                    <a:cubicBezTo>
                      <a:pt x="7" y="4"/>
                      <a:pt x="6" y="4"/>
                      <a:pt x="6" y="5"/>
                    </a:cubicBezTo>
                    <a:cubicBezTo>
                      <a:pt x="4" y="5"/>
                      <a:pt x="4" y="7"/>
                      <a:pt x="4" y="8"/>
                    </a:cubicBezTo>
                    <a:cubicBezTo>
                      <a:pt x="4" y="11"/>
                      <a:pt x="4" y="17"/>
                      <a:pt x="5" y="20"/>
                    </a:cubicBezTo>
                    <a:cubicBezTo>
                      <a:pt x="6" y="22"/>
                      <a:pt x="8" y="23"/>
                      <a:pt x="11" y="24"/>
                    </a:cubicBezTo>
                    <a:cubicBezTo>
                      <a:pt x="12" y="24"/>
                      <a:pt x="13" y="24"/>
                      <a:pt x="14" y="24"/>
                    </a:cubicBezTo>
                    <a:cubicBezTo>
                      <a:pt x="16" y="24"/>
                      <a:pt x="17" y="24"/>
                      <a:pt x="20" y="23"/>
                    </a:cubicBezTo>
                  </a:path>
                </a:pathLst>
              </a:custGeom>
              <a:solidFill>
                <a:srgbClr val="1C1C1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22860" tIns="11430" rIns="22860" bIns="11430" numCol="1" anchor="t" anchorCtr="0" compatLnSpc="1">
                <a:prstTxWarp prst="textNoShape">
                  <a:avLst/>
                </a:prstTxWarp>
              </a:bodyPr>
              <a:lstStyle/>
              <a:p>
                <a:endParaRPr lang="en-US" sz="450"/>
              </a:p>
            </p:txBody>
          </p:sp>
        </p:grpSp>
      </p:grpSp>
      <p:grpSp>
        <p:nvGrpSpPr>
          <p:cNvPr id="479" name="Group 478"/>
          <p:cNvGrpSpPr/>
          <p:nvPr/>
        </p:nvGrpSpPr>
        <p:grpSpPr>
          <a:xfrm>
            <a:off x="163219" y="5019830"/>
            <a:ext cx="4307157" cy="731379"/>
            <a:chOff x="2052660" y="9327466"/>
            <a:chExt cx="17774000" cy="1824663"/>
          </a:xfrm>
        </p:grpSpPr>
        <p:grpSp>
          <p:nvGrpSpPr>
            <p:cNvPr id="480" name="Group 479"/>
            <p:cNvGrpSpPr/>
            <p:nvPr/>
          </p:nvGrpSpPr>
          <p:grpSpPr>
            <a:xfrm flipH="1">
              <a:off x="2052660" y="9327466"/>
              <a:ext cx="17774000" cy="1824663"/>
              <a:chOff x="7591360" y="4247455"/>
              <a:chExt cx="12962217" cy="1824663"/>
            </a:xfrm>
          </p:grpSpPr>
          <p:sp>
            <p:nvSpPr>
              <p:cNvPr id="483" name="Freeform 482">
                <a:extLst>
                  <a:ext uri="{FF2B5EF4-FFF2-40B4-BE49-F238E27FC236}">
                    <a16:creationId xmlns:a16="http://schemas.microsoft.com/office/drawing/2014/main" id="{465ACCF5-00B1-4AFB-8CDC-2AFF47C6B8CB}"/>
                  </a:ext>
                </a:extLst>
              </p:cNvPr>
              <p:cNvSpPr>
                <a:spLocks/>
              </p:cNvSpPr>
              <p:nvPr/>
            </p:nvSpPr>
            <p:spPr bwMode="auto">
              <a:xfrm rot="5400000" flipH="1">
                <a:off x="12400584" y="-452448"/>
                <a:ext cx="1619003" cy="11237451"/>
              </a:xfrm>
              <a:custGeom>
                <a:avLst/>
                <a:gdLst>
                  <a:gd name="connsiteX0" fmla="*/ 2043357 w 2043357"/>
                  <a:gd name="connsiteY0" fmla="*/ 773124 h 8979362"/>
                  <a:gd name="connsiteX1" fmla="*/ 2043357 w 2043357"/>
                  <a:gd name="connsiteY1" fmla="*/ 8968240 h 8979362"/>
                  <a:gd name="connsiteX2" fmla="*/ 2042744 w 2043357"/>
                  <a:gd name="connsiteY2" fmla="*/ 8979362 h 8979362"/>
                  <a:gd name="connsiteX3" fmla="*/ 614 w 2043357"/>
                  <a:gd name="connsiteY3" fmla="*/ 8979362 h 8979362"/>
                  <a:gd name="connsiteX4" fmla="*/ 0 w 2043357"/>
                  <a:gd name="connsiteY4" fmla="*/ 8968240 h 8979362"/>
                  <a:gd name="connsiteX5" fmla="*/ 0 w 2043357"/>
                  <a:gd name="connsiteY5" fmla="*/ 773124 h 8979362"/>
                  <a:gd name="connsiteX6" fmla="*/ 414194 w 2043357"/>
                  <a:gd name="connsiteY6" fmla="*/ 0 h 8979362"/>
                  <a:gd name="connsiteX7" fmla="*/ 1629163 w 2043357"/>
                  <a:gd name="connsiteY7" fmla="*/ 0 h 8979362"/>
                  <a:gd name="connsiteX8" fmla="*/ 2043357 w 2043357"/>
                  <a:gd name="connsiteY8" fmla="*/ 773124 h 8979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43357" h="8979362">
                    <a:moveTo>
                      <a:pt x="2043357" y="773124"/>
                    </a:moveTo>
                    <a:cubicBezTo>
                      <a:pt x="2043357" y="8968240"/>
                      <a:pt x="2043357" y="8968240"/>
                      <a:pt x="2043357" y="8968240"/>
                    </a:cubicBezTo>
                    <a:lnTo>
                      <a:pt x="2042744" y="8979362"/>
                    </a:lnTo>
                    <a:lnTo>
                      <a:pt x="614" y="8979362"/>
                    </a:lnTo>
                    <a:lnTo>
                      <a:pt x="0" y="8968240"/>
                    </a:lnTo>
                    <a:cubicBezTo>
                      <a:pt x="0" y="773124"/>
                      <a:pt x="0" y="773124"/>
                      <a:pt x="0" y="773124"/>
                    </a:cubicBezTo>
                    <a:cubicBezTo>
                      <a:pt x="0" y="343611"/>
                      <a:pt x="184086" y="0"/>
                      <a:pt x="414194" y="0"/>
                    </a:cubicBezTo>
                    <a:cubicBezTo>
                      <a:pt x="1629163" y="0"/>
                      <a:pt x="1629163" y="0"/>
                      <a:pt x="1629163" y="0"/>
                    </a:cubicBezTo>
                    <a:cubicBezTo>
                      <a:pt x="1859271" y="0"/>
                      <a:pt x="2043357" y="343611"/>
                      <a:pt x="2043357" y="773124"/>
                    </a:cubicBezTo>
                    <a:close/>
                  </a:path>
                </a:pathLst>
              </a:custGeom>
              <a:ln/>
            </p:spPr>
            <p:style>
              <a:lnRef idx="1">
                <a:schemeClr val="accent4"/>
              </a:lnRef>
              <a:fillRef idx="3">
                <a:schemeClr val="accent4"/>
              </a:fillRef>
              <a:effectRef idx="2">
                <a:schemeClr val="accent4"/>
              </a:effectRef>
              <a:fontRef idx="minor">
                <a:schemeClr val="lt1"/>
              </a:fontRef>
            </p:style>
            <p:txBody>
              <a:bodyPr vert="horz" wrap="square" lIns="45720" tIns="22860" rIns="45720" bIns="22860" numCol="1" anchor="t" anchorCtr="0" compatLnSpc="1">
                <a:prstTxWarp prst="textNoShape">
                  <a:avLst/>
                </a:prstTxWarp>
                <a:noAutofit/>
              </a:bodyPr>
              <a:lstStyle/>
              <a:p>
                <a:endParaRPr lang="en-US" sz="900"/>
              </a:p>
            </p:txBody>
          </p:sp>
          <p:pic>
            <p:nvPicPr>
              <p:cNvPr id="484" name="Picture 483"/>
              <p:cNvPicPr>
                <a:picLocks noChangeAspect="1"/>
              </p:cNvPicPr>
              <p:nvPr/>
            </p:nvPicPr>
            <p:blipFill>
              <a:blip r:embed="rId13" cstate="print">
                <a:extLst>
                  <a:ext uri="{28A0092B-C50C-407E-A947-70E740481C1C}">
                    <a14:useLocalDpi xmlns:a14="http://schemas.microsoft.com/office/drawing/2010/main" val="0"/>
                  </a:ext>
                </a:extLst>
              </a:blip>
              <a:stretch>
                <a:fillRect/>
              </a:stretch>
            </p:blipFill>
            <p:spPr>
              <a:xfrm rot="10800000" flipH="1">
                <a:off x="7631377" y="4333164"/>
                <a:ext cx="2064754" cy="1657768"/>
              </a:xfrm>
              <a:prstGeom prst="rect">
                <a:avLst/>
              </a:prstGeom>
            </p:spPr>
          </p:pic>
          <p:pic>
            <p:nvPicPr>
              <p:cNvPr id="485" name="Picture 484"/>
              <p:cNvPicPr>
                <a:picLocks noChangeAspect="1"/>
              </p:cNvPicPr>
              <p:nvPr/>
            </p:nvPicPr>
            <p:blipFill>
              <a:blip r:embed="rId14" cstate="print">
                <a:extLst>
                  <a:ext uri="{28A0092B-C50C-407E-A947-70E740481C1C}">
                    <a14:useLocalDpi xmlns:a14="http://schemas.microsoft.com/office/drawing/2010/main" val="0"/>
                  </a:ext>
                </a:extLst>
              </a:blip>
              <a:stretch>
                <a:fillRect/>
              </a:stretch>
            </p:blipFill>
            <p:spPr>
              <a:xfrm rot="10800000">
                <a:off x="16734358" y="4346736"/>
                <a:ext cx="1904480" cy="1644197"/>
              </a:xfrm>
              <a:prstGeom prst="rect">
                <a:avLst/>
              </a:prstGeom>
            </p:spPr>
          </p:pic>
          <p:sp>
            <p:nvSpPr>
              <p:cNvPr id="486" name="Freeform 41">
                <a:extLst>
                  <a:ext uri="{FF2B5EF4-FFF2-40B4-BE49-F238E27FC236}">
                    <a16:creationId xmlns:a16="http://schemas.microsoft.com/office/drawing/2014/main" id="{6E57FDA0-FF2F-4E9C-93B3-5D31DC284954}"/>
                  </a:ext>
                </a:extLst>
              </p:cNvPr>
              <p:cNvSpPr>
                <a:spLocks/>
              </p:cNvSpPr>
              <p:nvPr/>
            </p:nvSpPr>
            <p:spPr bwMode="auto">
              <a:xfrm rot="5400000" flipH="1">
                <a:off x="18291707" y="3819537"/>
                <a:ext cx="1824211" cy="2680048"/>
              </a:xfrm>
              <a:custGeom>
                <a:avLst/>
                <a:gdLst>
                  <a:gd name="T0" fmla="*/ 177 w 222"/>
                  <a:gd name="T1" fmla="*/ 0 h 256"/>
                  <a:gd name="T2" fmla="*/ 45 w 222"/>
                  <a:gd name="T3" fmla="*/ 0 h 256"/>
                  <a:gd name="T4" fmla="*/ 0 w 222"/>
                  <a:gd name="T5" fmla="*/ 45 h 256"/>
                  <a:gd name="T6" fmla="*/ 0 w 222"/>
                  <a:gd name="T7" fmla="*/ 195 h 256"/>
                  <a:gd name="T8" fmla="*/ 23 w 222"/>
                  <a:gd name="T9" fmla="*/ 228 h 256"/>
                  <a:gd name="T10" fmla="*/ 100 w 222"/>
                  <a:gd name="T11" fmla="*/ 253 h 256"/>
                  <a:gd name="T12" fmla="*/ 122 w 222"/>
                  <a:gd name="T13" fmla="*/ 253 h 256"/>
                  <a:gd name="T14" fmla="*/ 198 w 222"/>
                  <a:gd name="T15" fmla="*/ 228 h 256"/>
                  <a:gd name="T16" fmla="*/ 222 w 222"/>
                  <a:gd name="T17" fmla="*/ 195 h 256"/>
                  <a:gd name="T18" fmla="*/ 222 w 222"/>
                  <a:gd name="T19" fmla="*/ 45 h 256"/>
                  <a:gd name="T20" fmla="*/ 177 w 222"/>
                  <a:gd name="T21" fmla="*/ 0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2" h="256">
                    <a:moveTo>
                      <a:pt x="177" y="0"/>
                    </a:moveTo>
                    <a:cubicBezTo>
                      <a:pt x="45" y="0"/>
                      <a:pt x="45" y="0"/>
                      <a:pt x="45" y="0"/>
                    </a:cubicBezTo>
                    <a:cubicBezTo>
                      <a:pt x="20" y="0"/>
                      <a:pt x="0" y="20"/>
                      <a:pt x="0" y="45"/>
                    </a:cubicBezTo>
                    <a:cubicBezTo>
                      <a:pt x="0" y="195"/>
                      <a:pt x="0" y="195"/>
                      <a:pt x="0" y="195"/>
                    </a:cubicBezTo>
                    <a:cubicBezTo>
                      <a:pt x="0" y="210"/>
                      <a:pt x="9" y="223"/>
                      <a:pt x="23" y="228"/>
                    </a:cubicBezTo>
                    <a:cubicBezTo>
                      <a:pt x="100" y="253"/>
                      <a:pt x="100" y="253"/>
                      <a:pt x="100" y="253"/>
                    </a:cubicBezTo>
                    <a:cubicBezTo>
                      <a:pt x="107" y="256"/>
                      <a:pt x="115" y="256"/>
                      <a:pt x="122" y="253"/>
                    </a:cubicBezTo>
                    <a:cubicBezTo>
                      <a:pt x="198" y="228"/>
                      <a:pt x="198" y="228"/>
                      <a:pt x="198" y="228"/>
                    </a:cubicBezTo>
                    <a:cubicBezTo>
                      <a:pt x="213" y="223"/>
                      <a:pt x="222" y="210"/>
                      <a:pt x="222" y="195"/>
                    </a:cubicBezTo>
                    <a:cubicBezTo>
                      <a:pt x="222" y="45"/>
                      <a:pt x="222" y="45"/>
                      <a:pt x="222" y="45"/>
                    </a:cubicBezTo>
                    <a:cubicBezTo>
                      <a:pt x="222" y="20"/>
                      <a:pt x="202" y="0"/>
                      <a:pt x="177" y="0"/>
                    </a:cubicBezTo>
                    <a:close/>
                  </a:path>
                </a:pathLst>
              </a:custGeom>
              <a:ln/>
            </p:spPr>
            <p:style>
              <a:lnRef idx="1">
                <a:schemeClr val="accent4"/>
              </a:lnRef>
              <a:fillRef idx="3">
                <a:schemeClr val="accent4"/>
              </a:fillRef>
              <a:effectRef idx="2">
                <a:schemeClr val="accent4"/>
              </a:effectRef>
              <a:fontRef idx="minor">
                <a:schemeClr val="lt1"/>
              </a:fontRef>
            </p:style>
            <p:txBody>
              <a:bodyPr vert="horz" wrap="square" lIns="45720" tIns="22860" rIns="45720" bIns="22860" numCol="1" anchor="t" anchorCtr="0" compatLnSpc="1">
                <a:prstTxWarp prst="textNoShape">
                  <a:avLst/>
                </a:prstTxWarp>
              </a:bodyPr>
              <a:lstStyle/>
              <a:p>
                <a:endParaRPr lang="en-US" sz="900"/>
              </a:p>
            </p:txBody>
          </p:sp>
          <p:sp>
            <p:nvSpPr>
              <p:cNvPr id="487" name="Freeform 486">
                <a:extLst>
                  <a:ext uri="{FF2B5EF4-FFF2-40B4-BE49-F238E27FC236}">
                    <a16:creationId xmlns:a16="http://schemas.microsoft.com/office/drawing/2014/main" id="{6E57FDA0-FF2F-4E9C-93B3-5D31DC284954}"/>
                  </a:ext>
                </a:extLst>
              </p:cNvPr>
              <p:cNvSpPr>
                <a:spLocks/>
              </p:cNvSpPr>
              <p:nvPr/>
            </p:nvSpPr>
            <p:spPr bwMode="auto">
              <a:xfrm rot="5400000" flipH="1">
                <a:off x="17303224" y="4808019"/>
                <a:ext cx="1824210" cy="703082"/>
              </a:xfrm>
              <a:custGeom>
                <a:avLst/>
                <a:gdLst>
                  <a:gd name="connsiteX0" fmla="*/ 1824210 w 1824210"/>
                  <a:gd name="connsiteY0" fmla="*/ 72330 h 703082"/>
                  <a:gd name="connsiteX1" fmla="*/ 1824210 w 1824210"/>
                  <a:gd name="connsiteY1" fmla="*/ 0 h 703082"/>
                  <a:gd name="connsiteX2" fmla="*/ 1626998 w 1824210"/>
                  <a:gd name="connsiteY2" fmla="*/ 345474 h 703082"/>
                  <a:gd name="connsiteX3" fmla="*/ 1002494 w 1824210"/>
                  <a:gd name="connsiteY3" fmla="*/ 607198 h 703082"/>
                  <a:gd name="connsiteX4" fmla="*/ 821716 w 1824210"/>
                  <a:gd name="connsiteY4" fmla="*/ 607198 h 703082"/>
                  <a:gd name="connsiteX5" fmla="*/ 188994 w 1824210"/>
                  <a:gd name="connsiteY5" fmla="*/ 345474 h 703082"/>
                  <a:gd name="connsiteX6" fmla="*/ 0 w 1824210"/>
                  <a:gd name="connsiteY6" fmla="*/ 0 h 703082"/>
                  <a:gd name="connsiteX7" fmla="*/ 0 w 1824210"/>
                  <a:gd name="connsiteY7" fmla="*/ 24406 h 703082"/>
                  <a:gd name="connsiteX8" fmla="*/ 0 w 1824210"/>
                  <a:gd name="connsiteY8" fmla="*/ 72330 h 703082"/>
                  <a:gd name="connsiteX9" fmla="*/ 188994 w 1824210"/>
                  <a:gd name="connsiteY9" fmla="*/ 417804 h 703082"/>
                  <a:gd name="connsiteX10" fmla="*/ 821716 w 1824210"/>
                  <a:gd name="connsiteY10" fmla="*/ 679528 h 703082"/>
                  <a:gd name="connsiteX11" fmla="*/ 1002494 w 1824210"/>
                  <a:gd name="connsiteY11" fmla="*/ 679528 h 703082"/>
                  <a:gd name="connsiteX12" fmla="*/ 1626998 w 1824210"/>
                  <a:gd name="connsiteY12" fmla="*/ 417804 h 703082"/>
                  <a:gd name="connsiteX13" fmla="*/ 1824210 w 1824210"/>
                  <a:gd name="connsiteY13" fmla="*/ 72330 h 703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24210" h="703082">
                    <a:moveTo>
                      <a:pt x="1824210" y="72330"/>
                    </a:moveTo>
                    <a:lnTo>
                      <a:pt x="1824210" y="0"/>
                    </a:lnTo>
                    <a:cubicBezTo>
                      <a:pt x="1824210" y="157034"/>
                      <a:pt x="1750256" y="293130"/>
                      <a:pt x="1626998" y="345474"/>
                    </a:cubicBezTo>
                    <a:cubicBezTo>
                      <a:pt x="1626998" y="345474"/>
                      <a:pt x="1626998" y="345474"/>
                      <a:pt x="1002494" y="607198"/>
                    </a:cubicBezTo>
                    <a:cubicBezTo>
                      <a:pt x="944973" y="638604"/>
                      <a:pt x="879236" y="638604"/>
                      <a:pt x="821716" y="607198"/>
                    </a:cubicBezTo>
                    <a:cubicBezTo>
                      <a:pt x="821716" y="607198"/>
                      <a:pt x="821716" y="607198"/>
                      <a:pt x="188994" y="345474"/>
                    </a:cubicBezTo>
                    <a:cubicBezTo>
                      <a:pt x="73954" y="293130"/>
                      <a:pt x="0" y="157034"/>
                      <a:pt x="0" y="0"/>
                    </a:cubicBezTo>
                    <a:lnTo>
                      <a:pt x="0" y="24406"/>
                    </a:lnTo>
                    <a:cubicBezTo>
                      <a:pt x="0" y="72330"/>
                      <a:pt x="0" y="72330"/>
                      <a:pt x="0" y="72330"/>
                    </a:cubicBezTo>
                    <a:cubicBezTo>
                      <a:pt x="0" y="229364"/>
                      <a:pt x="73954" y="365460"/>
                      <a:pt x="188994" y="417804"/>
                    </a:cubicBezTo>
                    <a:cubicBezTo>
                      <a:pt x="821716" y="679528"/>
                      <a:pt x="821716" y="679528"/>
                      <a:pt x="821716" y="679528"/>
                    </a:cubicBezTo>
                    <a:cubicBezTo>
                      <a:pt x="879236" y="710934"/>
                      <a:pt x="944973" y="710934"/>
                      <a:pt x="1002494" y="679528"/>
                    </a:cubicBezTo>
                    <a:cubicBezTo>
                      <a:pt x="1626998" y="417804"/>
                      <a:pt x="1626998" y="417804"/>
                      <a:pt x="1626998" y="417804"/>
                    </a:cubicBezTo>
                    <a:cubicBezTo>
                      <a:pt x="1750256" y="365460"/>
                      <a:pt x="1824210" y="229364"/>
                      <a:pt x="1824210" y="72330"/>
                    </a:cubicBezTo>
                    <a:close/>
                  </a:path>
                </a:pathLst>
              </a:custGeom>
              <a:solidFill>
                <a:schemeClr val="accent5">
                  <a:lumMod val="60000"/>
                  <a:lumOff val="40000"/>
                </a:schemeClr>
              </a:solidFill>
              <a:ln>
                <a:noFill/>
              </a:ln>
            </p:spPr>
            <p:txBody>
              <a:bodyPr vert="horz" wrap="square" lIns="45720" tIns="22860" rIns="45720" bIns="22860" numCol="1" anchor="t" anchorCtr="0" compatLnSpc="1">
                <a:prstTxWarp prst="textNoShape">
                  <a:avLst/>
                </a:prstTxWarp>
                <a:noAutofit/>
              </a:bodyPr>
              <a:lstStyle/>
              <a:p>
                <a:endParaRPr lang="en-US" sz="900"/>
              </a:p>
            </p:txBody>
          </p:sp>
          <p:sp>
            <p:nvSpPr>
              <p:cNvPr id="488" name="Freeform 487">
                <a:extLst>
                  <a:ext uri="{FF2B5EF4-FFF2-40B4-BE49-F238E27FC236}">
                    <a16:creationId xmlns:a16="http://schemas.microsoft.com/office/drawing/2014/main" id="{6E57FDA0-FF2F-4E9C-93B3-5D31DC284954}"/>
                  </a:ext>
                </a:extLst>
              </p:cNvPr>
              <p:cNvSpPr>
                <a:spLocks/>
              </p:cNvSpPr>
              <p:nvPr/>
            </p:nvSpPr>
            <p:spPr bwMode="auto">
              <a:xfrm rot="5400000" flipH="1">
                <a:off x="18601039" y="4119580"/>
                <a:ext cx="1824210" cy="2080866"/>
              </a:xfrm>
              <a:custGeom>
                <a:avLst/>
                <a:gdLst>
                  <a:gd name="connsiteX0" fmla="*/ 1824210 w 1824210"/>
                  <a:gd name="connsiteY0" fmla="*/ 633042 h 2080866"/>
                  <a:gd name="connsiteX1" fmla="*/ 1824210 w 1824210"/>
                  <a:gd name="connsiteY1" fmla="*/ 602602 h 2080866"/>
                  <a:gd name="connsiteX2" fmla="*/ 1824210 w 1824210"/>
                  <a:gd name="connsiteY2" fmla="*/ 471102 h 2080866"/>
                  <a:gd name="connsiteX3" fmla="*/ 1454438 w 1824210"/>
                  <a:gd name="connsiteY3" fmla="*/ 0 h 2080866"/>
                  <a:gd name="connsiteX4" fmla="*/ 369772 w 1824210"/>
                  <a:gd name="connsiteY4" fmla="*/ 0 h 2080866"/>
                  <a:gd name="connsiteX5" fmla="*/ 0 w 1824210"/>
                  <a:gd name="connsiteY5" fmla="*/ 471102 h 2080866"/>
                  <a:gd name="connsiteX6" fmla="*/ 0 w 1824210"/>
                  <a:gd name="connsiteY6" fmla="*/ 2041442 h 2080866"/>
                  <a:gd name="connsiteX7" fmla="*/ 4664 w 1824210"/>
                  <a:gd name="connsiteY7" fmla="*/ 2080866 h 2080866"/>
                  <a:gd name="connsiteX8" fmla="*/ 4664 w 1824210"/>
                  <a:gd name="connsiteY8" fmla="*/ 2066701 h 2080866"/>
                  <a:gd name="connsiteX9" fmla="*/ 4664 w 1824210"/>
                  <a:gd name="connsiteY9" fmla="*/ 692654 h 2080866"/>
                  <a:gd name="connsiteX10" fmla="*/ 374436 w 1824210"/>
                  <a:gd name="connsiteY10" fmla="*/ 221552 h 2080866"/>
                  <a:gd name="connsiteX11" fmla="*/ 1459102 w 1824210"/>
                  <a:gd name="connsiteY11" fmla="*/ 221552 h 2080866"/>
                  <a:gd name="connsiteX12" fmla="*/ 1821411 w 1824210"/>
                  <a:gd name="connsiteY12" fmla="*/ 597268 h 2080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24210" h="2080866">
                    <a:moveTo>
                      <a:pt x="1824210" y="633042"/>
                    </a:moveTo>
                    <a:lnTo>
                      <a:pt x="1824210" y="602602"/>
                    </a:lnTo>
                    <a:cubicBezTo>
                      <a:pt x="1824210" y="471102"/>
                      <a:pt x="1824210" y="471102"/>
                      <a:pt x="1824210" y="471102"/>
                    </a:cubicBezTo>
                    <a:cubicBezTo>
                      <a:pt x="1824210" y="209378"/>
                      <a:pt x="1659867" y="0"/>
                      <a:pt x="1454438" y="0"/>
                    </a:cubicBezTo>
                    <a:cubicBezTo>
                      <a:pt x="369772" y="0"/>
                      <a:pt x="369772" y="0"/>
                      <a:pt x="369772" y="0"/>
                    </a:cubicBezTo>
                    <a:cubicBezTo>
                      <a:pt x="164343" y="0"/>
                      <a:pt x="0" y="209378"/>
                      <a:pt x="0" y="471102"/>
                    </a:cubicBezTo>
                    <a:cubicBezTo>
                      <a:pt x="0" y="2041442"/>
                      <a:pt x="0" y="2041442"/>
                      <a:pt x="0" y="2041442"/>
                    </a:cubicBezTo>
                    <a:lnTo>
                      <a:pt x="4664" y="2080866"/>
                    </a:lnTo>
                    <a:lnTo>
                      <a:pt x="4664" y="2066701"/>
                    </a:lnTo>
                    <a:cubicBezTo>
                      <a:pt x="4664" y="1870409"/>
                      <a:pt x="4664" y="1477824"/>
                      <a:pt x="4664" y="692654"/>
                    </a:cubicBezTo>
                    <a:cubicBezTo>
                      <a:pt x="4664" y="430930"/>
                      <a:pt x="169007" y="221552"/>
                      <a:pt x="374436" y="221552"/>
                    </a:cubicBezTo>
                    <a:cubicBezTo>
                      <a:pt x="374436" y="221552"/>
                      <a:pt x="374436" y="221552"/>
                      <a:pt x="1459102" y="221552"/>
                    </a:cubicBezTo>
                    <a:cubicBezTo>
                      <a:pt x="1638852" y="221552"/>
                      <a:pt x="1787146" y="381858"/>
                      <a:pt x="1821411" y="597268"/>
                    </a:cubicBezTo>
                    <a:close/>
                  </a:path>
                </a:pathLst>
              </a:custGeom>
              <a:ln/>
            </p:spPr>
            <p:style>
              <a:lnRef idx="1">
                <a:schemeClr val="accent6"/>
              </a:lnRef>
              <a:fillRef idx="3">
                <a:schemeClr val="accent6"/>
              </a:fillRef>
              <a:effectRef idx="2">
                <a:schemeClr val="accent6"/>
              </a:effectRef>
              <a:fontRef idx="minor">
                <a:schemeClr val="lt1"/>
              </a:fontRef>
            </p:style>
            <p:txBody>
              <a:bodyPr vert="horz" wrap="square" lIns="45720" tIns="22860" rIns="45720" bIns="22860" numCol="1" anchor="t" anchorCtr="0" compatLnSpc="1">
                <a:prstTxWarp prst="textNoShape">
                  <a:avLst/>
                </a:prstTxWarp>
                <a:noAutofit/>
              </a:bodyPr>
              <a:lstStyle/>
              <a:p>
                <a:endParaRPr lang="en-US" sz="900"/>
              </a:p>
            </p:txBody>
          </p:sp>
        </p:grpSp>
        <p:sp>
          <p:nvSpPr>
            <p:cNvPr id="481" name="TextBox 480"/>
            <p:cNvSpPr txBox="1"/>
            <p:nvPr/>
          </p:nvSpPr>
          <p:spPr bwMode="auto">
            <a:xfrm>
              <a:off x="6808206" y="9768940"/>
              <a:ext cx="10249546" cy="1074988"/>
            </a:xfrm>
            <a:prstGeom prst="rect">
              <a:avLst/>
            </a:prstGeom>
            <a:noFill/>
          </p:spPr>
          <p:txBody>
            <a:bodyPr wrap="square">
              <a:spAutoFit/>
            </a:bodyPr>
            <a:lstStyle/>
            <a:p>
              <a:pPr algn="ctr"/>
              <a:r>
                <a:rPr lang="en-US" sz="2200" b="1" dirty="0">
                  <a:solidFill>
                    <a:schemeClr val="bg1"/>
                  </a:solidFill>
                  <a:effectLst>
                    <a:outerShdw blurRad="38100" dist="38100" dir="2700000" algn="tl">
                      <a:srgbClr val="000000">
                        <a:alpha val="43137"/>
                      </a:srgbClr>
                    </a:outerShdw>
                  </a:effectLst>
                </a:rPr>
                <a:t>Research</a:t>
              </a:r>
              <a:endParaRPr lang="en-IN" sz="2200" b="1" dirty="0">
                <a:solidFill>
                  <a:schemeClr val="bg1"/>
                </a:solidFill>
                <a:effectLst>
                  <a:outerShdw blurRad="38100" dist="38100" dir="2700000" algn="tl">
                    <a:srgbClr val="000000">
                      <a:alpha val="43137"/>
                    </a:srgbClr>
                  </a:outerShdw>
                </a:effectLst>
              </a:endParaRPr>
            </a:p>
          </p:txBody>
        </p:sp>
        <p:sp>
          <p:nvSpPr>
            <p:cNvPr id="482" name="TextBox 481"/>
            <p:cNvSpPr txBox="1"/>
            <p:nvPr/>
          </p:nvSpPr>
          <p:spPr>
            <a:xfrm flipH="1">
              <a:off x="3312934" y="9628407"/>
              <a:ext cx="1159143" cy="1382128"/>
            </a:xfrm>
            <a:prstGeom prst="rect">
              <a:avLst/>
            </a:prstGeom>
            <a:noFill/>
          </p:spPr>
          <p:txBody>
            <a:bodyPr wrap="square" rtlCol="0">
              <a:spAutoFit/>
            </a:bodyPr>
            <a:lstStyle/>
            <a:p>
              <a:pPr algn="ctr"/>
              <a:r>
                <a:rPr lang="en-US" sz="3000" b="1" dirty="0">
                  <a:solidFill>
                    <a:schemeClr val="bg1"/>
                  </a:solidFill>
                  <a:latin typeface="Lato Black" charset="0"/>
                  <a:ea typeface="Lato Black" charset="0"/>
                  <a:cs typeface="Lato Black" charset="0"/>
                </a:rPr>
                <a:t>E</a:t>
              </a:r>
            </a:p>
          </p:txBody>
        </p:sp>
      </p:grpSp>
      <p:grpSp>
        <p:nvGrpSpPr>
          <p:cNvPr id="489" name="Group 488"/>
          <p:cNvGrpSpPr/>
          <p:nvPr/>
        </p:nvGrpSpPr>
        <p:grpSpPr>
          <a:xfrm>
            <a:off x="176441" y="5858008"/>
            <a:ext cx="4307157" cy="731379"/>
            <a:chOff x="2052660" y="9327466"/>
            <a:chExt cx="17774000" cy="1824663"/>
          </a:xfrm>
        </p:grpSpPr>
        <p:grpSp>
          <p:nvGrpSpPr>
            <p:cNvPr id="490" name="Group 489"/>
            <p:cNvGrpSpPr/>
            <p:nvPr/>
          </p:nvGrpSpPr>
          <p:grpSpPr>
            <a:xfrm flipH="1">
              <a:off x="2052660" y="9327466"/>
              <a:ext cx="17774000" cy="1824663"/>
              <a:chOff x="7591360" y="4247455"/>
              <a:chExt cx="12962217" cy="1824663"/>
            </a:xfrm>
          </p:grpSpPr>
          <p:sp>
            <p:nvSpPr>
              <p:cNvPr id="493" name="Freeform 492">
                <a:extLst>
                  <a:ext uri="{FF2B5EF4-FFF2-40B4-BE49-F238E27FC236}">
                    <a16:creationId xmlns:a16="http://schemas.microsoft.com/office/drawing/2014/main" id="{465ACCF5-00B1-4AFB-8CDC-2AFF47C6B8CB}"/>
                  </a:ext>
                </a:extLst>
              </p:cNvPr>
              <p:cNvSpPr>
                <a:spLocks/>
              </p:cNvSpPr>
              <p:nvPr/>
            </p:nvSpPr>
            <p:spPr bwMode="auto">
              <a:xfrm rot="5400000" flipH="1">
                <a:off x="12400584" y="-452448"/>
                <a:ext cx="1619003" cy="11237451"/>
              </a:xfrm>
              <a:custGeom>
                <a:avLst/>
                <a:gdLst>
                  <a:gd name="connsiteX0" fmla="*/ 2043357 w 2043357"/>
                  <a:gd name="connsiteY0" fmla="*/ 773124 h 8979362"/>
                  <a:gd name="connsiteX1" fmla="*/ 2043357 w 2043357"/>
                  <a:gd name="connsiteY1" fmla="*/ 8968240 h 8979362"/>
                  <a:gd name="connsiteX2" fmla="*/ 2042744 w 2043357"/>
                  <a:gd name="connsiteY2" fmla="*/ 8979362 h 8979362"/>
                  <a:gd name="connsiteX3" fmla="*/ 614 w 2043357"/>
                  <a:gd name="connsiteY3" fmla="*/ 8979362 h 8979362"/>
                  <a:gd name="connsiteX4" fmla="*/ 0 w 2043357"/>
                  <a:gd name="connsiteY4" fmla="*/ 8968240 h 8979362"/>
                  <a:gd name="connsiteX5" fmla="*/ 0 w 2043357"/>
                  <a:gd name="connsiteY5" fmla="*/ 773124 h 8979362"/>
                  <a:gd name="connsiteX6" fmla="*/ 414194 w 2043357"/>
                  <a:gd name="connsiteY6" fmla="*/ 0 h 8979362"/>
                  <a:gd name="connsiteX7" fmla="*/ 1629163 w 2043357"/>
                  <a:gd name="connsiteY7" fmla="*/ 0 h 8979362"/>
                  <a:gd name="connsiteX8" fmla="*/ 2043357 w 2043357"/>
                  <a:gd name="connsiteY8" fmla="*/ 773124 h 8979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43357" h="8979362">
                    <a:moveTo>
                      <a:pt x="2043357" y="773124"/>
                    </a:moveTo>
                    <a:cubicBezTo>
                      <a:pt x="2043357" y="8968240"/>
                      <a:pt x="2043357" y="8968240"/>
                      <a:pt x="2043357" y="8968240"/>
                    </a:cubicBezTo>
                    <a:lnTo>
                      <a:pt x="2042744" y="8979362"/>
                    </a:lnTo>
                    <a:lnTo>
                      <a:pt x="614" y="8979362"/>
                    </a:lnTo>
                    <a:lnTo>
                      <a:pt x="0" y="8968240"/>
                    </a:lnTo>
                    <a:cubicBezTo>
                      <a:pt x="0" y="773124"/>
                      <a:pt x="0" y="773124"/>
                      <a:pt x="0" y="773124"/>
                    </a:cubicBezTo>
                    <a:cubicBezTo>
                      <a:pt x="0" y="343611"/>
                      <a:pt x="184086" y="0"/>
                      <a:pt x="414194" y="0"/>
                    </a:cubicBezTo>
                    <a:cubicBezTo>
                      <a:pt x="1629163" y="0"/>
                      <a:pt x="1629163" y="0"/>
                      <a:pt x="1629163" y="0"/>
                    </a:cubicBezTo>
                    <a:cubicBezTo>
                      <a:pt x="1859271" y="0"/>
                      <a:pt x="2043357" y="343611"/>
                      <a:pt x="2043357" y="773124"/>
                    </a:cubicBezTo>
                    <a:close/>
                  </a:path>
                </a:pathLst>
              </a:custGeom>
              <a:ln/>
            </p:spPr>
            <p:style>
              <a:lnRef idx="1">
                <a:schemeClr val="accent2"/>
              </a:lnRef>
              <a:fillRef idx="3">
                <a:schemeClr val="accent2"/>
              </a:fillRef>
              <a:effectRef idx="2">
                <a:schemeClr val="accent2"/>
              </a:effectRef>
              <a:fontRef idx="minor">
                <a:schemeClr val="lt1"/>
              </a:fontRef>
            </p:style>
            <p:txBody>
              <a:bodyPr vert="horz" wrap="square" lIns="45720" tIns="22860" rIns="45720" bIns="22860" numCol="1" anchor="t" anchorCtr="0" compatLnSpc="1">
                <a:prstTxWarp prst="textNoShape">
                  <a:avLst/>
                </a:prstTxWarp>
                <a:noAutofit/>
              </a:bodyPr>
              <a:lstStyle/>
              <a:p>
                <a:endParaRPr lang="en-US" sz="900"/>
              </a:p>
            </p:txBody>
          </p:sp>
          <p:pic>
            <p:nvPicPr>
              <p:cNvPr id="494" name="Picture 493"/>
              <p:cNvPicPr>
                <a:picLocks noChangeAspect="1"/>
              </p:cNvPicPr>
              <p:nvPr/>
            </p:nvPicPr>
            <p:blipFill>
              <a:blip r:embed="rId13" cstate="print">
                <a:extLst>
                  <a:ext uri="{28A0092B-C50C-407E-A947-70E740481C1C}">
                    <a14:useLocalDpi xmlns:a14="http://schemas.microsoft.com/office/drawing/2010/main" val="0"/>
                  </a:ext>
                </a:extLst>
              </a:blip>
              <a:stretch>
                <a:fillRect/>
              </a:stretch>
            </p:blipFill>
            <p:spPr>
              <a:xfrm rot="10800000" flipH="1">
                <a:off x="7631377" y="4333164"/>
                <a:ext cx="2064754" cy="1657768"/>
              </a:xfrm>
              <a:prstGeom prst="rect">
                <a:avLst/>
              </a:prstGeom>
            </p:spPr>
          </p:pic>
          <p:pic>
            <p:nvPicPr>
              <p:cNvPr id="495" name="Picture 494"/>
              <p:cNvPicPr>
                <a:picLocks noChangeAspect="1"/>
              </p:cNvPicPr>
              <p:nvPr/>
            </p:nvPicPr>
            <p:blipFill>
              <a:blip r:embed="rId14" cstate="print">
                <a:extLst>
                  <a:ext uri="{28A0092B-C50C-407E-A947-70E740481C1C}">
                    <a14:useLocalDpi xmlns:a14="http://schemas.microsoft.com/office/drawing/2010/main" val="0"/>
                  </a:ext>
                </a:extLst>
              </a:blip>
              <a:stretch>
                <a:fillRect/>
              </a:stretch>
            </p:blipFill>
            <p:spPr>
              <a:xfrm rot="10800000">
                <a:off x="16734358" y="4346736"/>
                <a:ext cx="1904480" cy="1644197"/>
              </a:xfrm>
              <a:prstGeom prst="rect">
                <a:avLst/>
              </a:prstGeom>
            </p:spPr>
          </p:pic>
          <p:sp>
            <p:nvSpPr>
              <p:cNvPr id="496" name="Freeform 41">
                <a:extLst>
                  <a:ext uri="{FF2B5EF4-FFF2-40B4-BE49-F238E27FC236}">
                    <a16:creationId xmlns:a16="http://schemas.microsoft.com/office/drawing/2014/main" id="{6E57FDA0-FF2F-4E9C-93B3-5D31DC284954}"/>
                  </a:ext>
                </a:extLst>
              </p:cNvPr>
              <p:cNvSpPr>
                <a:spLocks/>
              </p:cNvSpPr>
              <p:nvPr/>
            </p:nvSpPr>
            <p:spPr bwMode="auto">
              <a:xfrm rot="5400000" flipH="1">
                <a:off x="18291707" y="3819537"/>
                <a:ext cx="1824211" cy="2680048"/>
              </a:xfrm>
              <a:custGeom>
                <a:avLst/>
                <a:gdLst>
                  <a:gd name="T0" fmla="*/ 177 w 222"/>
                  <a:gd name="T1" fmla="*/ 0 h 256"/>
                  <a:gd name="T2" fmla="*/ 45 w 222"/>
                  <a:gd name="T3" fmla="*/ 0 h 256"/>
                  <a:gd name="T4" fmla="*/ 0 w 222"/>
                  <a:gd name="T5" fmla="*/ 45 h 256"/>
                  <a:gd name="T6" fmla="*/ 0 w 222"/>
                  <a:gd name="T7" fmla="*/ 195 h 256"/>
                  <a:gd name="T8" fmla="*/ 23 w 222"/>
                  <a:gd name="T9" fmla="*/ 228 h 256"/>
                  <a:gd name="T10" fmla="*/ 100 w 222"/>
                  <a:gd name="T11" fmla="*/ 253 h 256"/>
                  <a:gd name="T12" fmla="*/ 122 w 222"/>
                  <a:gd name="T13" fmla="*/ 253 h 256"/>
                  <a:gd name="T14" fmla="*/ 198 w 222"/>
                  <a:gd name="T15" fmla="*/ 228 h 256"/>
                  <a:gd name="T16" fmla="*/ 222 w 222"/>
                  <a:gd name="T17" fmla="*/ 195 h 256"/>
                  <a:gd name="T18" fmla="*/ 222 w 222"/>
                  <a:gd name="T19" fmla="*/ 45 h 256"/>
                  <a:gd name="T20" fmla="*/ 177 w 222"/>
                  <a:gd name="T21" fmla="*/ 0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2" h="256">
                    <a:moveTo>
                      <a:pt x="177" y="0"/>
                    </a:moveTo>
                    <a:cubicBezTo>
                      <a:pt x="45" y="0"/>
                      <a:pt x="45" y="0"/>
                      <a:pt x="45" y="0"/>
                    </a:cubicBezTo>
                    <a:cubicBezTo>
                      <a:pt x="20" y="0"/>
                      <a:pt x="0" y="20"/>
                      <a:pt x="0" y="45"/>
                    </a:cubicBezTo>
                    <a:cubicBezTo>
                      <a:pt x="0" y="195"/>
                      <a:pt x="0" y="195"/>
                      <a:pt x="0" y="195"/>
                    </a:cubicBezTo>
                    <a:cubicBezTo>
                      <a:pt x="0" y="210"/>
                      <a:pt x="9" y="223"/>
                      <a:pt x="23" y="228"/>
                    </a:cubicBezTo>
                    <a:cubicBezTo>
                      <a:pt x="100" y="253"/>
                      <a:pt x="100" y="253"/>
                      <a:pt x="100" y="253"/>
                    </a:cubicBezTo>
                    <a:cubicBezTo>
                      <a:pt x="107" y="256"/>
                      <a:pt x="115" y="256"/>
                      <a:pt x="122" y="253"/>
                    </a:cubicBezTo>
                    <a:cubicBezTo>
                      <a:pt x="198" y="228"/>
                      <a:pt x="198" y="228"/>
                      <a:pt x="198" y="228"/>
                    </a:cubicBezTo>
                    <a:cubicBezTo>
                      <a:pt x="213" y="223"/>
                      <a:pt x="222" y="210"/>
                      <a:pt x="222" y="195"/>
                    </a:cubicBezTo>
                    <a:cubicBezTo>
                      <a:pt x="222" y="45"/>
                      <a:pt x="222" y="45"/>
                      <a:pt x="222" y="45"/>
                    </a:cubicBezTo>
                    <a:cubicBezTo>
                      <a:pt x="222" y="20"/>
                      <a:pt x="202" y="0"/>
                      <a:pt x="177" y="0"/>
                    </a:cubicBezTo>
                    <a:close/>
                  </a:path>
                </a:pathLst>
              </a:custGeom>
              <a:ln/>
            </p:spPr>
            <p:style>
              <a:lnRef idx="1">
                <a:schemeClr val="accent2"/>
              </a:lnRef>
              <a:fillRef idx="3">
                <a:schemeClr val="accent2"/>
              </a:fillRef>
              <a:effectRef idx="2">
                <a:schemeClr val="accent2"/>
              </a:effectRef>
              <a:fontRef idx="minor">
                <a:schemeClr val="lt1"/>
              </a:fontRef>
            </p:style>
            <p:txBody>
              <a:bodyPr vert="horz" wrap="square" lIns="45720" tIns="22860" rIns="45720" bIns="22860" numCol="1" anchor="t" anchorCtr="0" compatLnSpc="1">
                <a:prstTxWarp prst="textNoShape">
                  <a:avLst/>
                </a:prstTxWarp>
              </a:bodyPr>
              <a:lstStyle/>
              <a:p>
                <a:endParaRPr lang="en-US" sz="900"/>
              </a:p>
            </p:txBody>
          </p:sp>
          <p:sp>
            <p:nvSpPr>
              <p:cNvPr id="497" name="Freeform 496">
                <a:extLst>
                  <a:ext uri="{FF2B5EF4-FFF2-40B4-BE49-F238E27FC236}">
                    <a16:creationId xmlns:a16="http://schemas.microsoft.com/office/drawing/2014/main" id="{6E57FDA0-FF2F-4E9C-93B3-5D31DC284954}"/>
                  </a:ext>
                </a:extLst>
              </p:cNvPr>
              <p:cNvSpPr>
                <a:spLocks/>
              </p:cNvSpPr>
              <p:nvPr/>
            </p:nvSpPr>
            <p:spPr bwMode="auto">
              <a:xfrm rot="5400000" flipH="1">
                <a:off x="17303224" y="4808019"/>
                <a:ext cx="1824210" cy="703082"/>
              </a:xfrm>
              <a:custGeom>
                <a:avLst/>
                <a:gdLst>
                  <a:gd name="connsiteX0" fmla="*/ 1824210 w 1824210"/>
                  <a:gd name="connsiteY0" fmla="*/ 72330 h 703082"/>
                  <a:gd name="connsiteX1" fmla="*/ 1824210 w 1824210"/>
                  <a:gd name="connsiteY1" fmla="*/ 0 h 703082"/>
                  <a:gd name="connsiteX2" fmla="*/ 1626998 w 1824210"/>
                  <a:gd name="connsiteY2" fmla="*/ 345474 h 703082"/>
                  <a:gd name="connsiteX3" fmla="*/ 1002494 w 1824210"/>
                  <a:gd name="connsiteY3" fmla="*/ 607198 h 703082"/>
                  <a:gd name="connsiteX4" fmla="*/ 821716 w 1824210"/>
                  <a:gd name="connsiteY4" fmla="*/ 607198 h 703082"/>
                  <a:gd name="connsiteX5" fmla="*/ 188994 w 1824210"/>
                  <a:gd name="connsiteY5" fmla="*/ 345474 h 703082"/>
                  <a:gd name="connsiteX6" fmla="*/ 0 w 1824210"/>
                  <a:gd name="connsiteY6" fmla="*/ 0 h 703082"/>
                  <a:gd name="connsiteX7" fmla="*/ 0 w 1824210"/>
                  <a:gd name="connsiteY7" fmla="*/ 24406 h 703082"/>
                  <a:gd name="connsiteX8" fmla="*/ 0 w 1824210"/>
                  <a:gd name="connsiteY8" fmla="*/ 72330 h 703082"/>
                  <a:gd name="connsiteX9" fmla="*/ 188994 w 1824210"/>
                  <a:gd name="connsiteY9" fmla="*/ 417804 h 703082"/>
                  <a:gd name="connsiteX10" fmla="*/ 821716 w 1824210"/>
                  <a:gd name="connsiteY10" fmla="*/ 679528 h 703082"/>
                  <a:gd name="connsiteX11" fmla="*/ 1002494 w 1824210"/>
                  <a:gd name="connsiteY11" fmla="*/ 679528 h 703082"/>
                  <a:gd name="connsiteX12" fmla="*/ 1626998 w 1824210"/>
                  <a:gd name="connsiteY12" fmla="*/ 417804 h 703082"/>
                  <a:gd name="connsiteX13" fmla="*/ 1824210 w 1824210"/>
                  <a:gd name="connsiteY13" fmla="*/ 72330 h 703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24210" h="703082">
                    <a:moveTo>
                      <a:pt x="1824210" y="72330"/>
                    </a:moveTo>
                    <a:lnTo>
                      <a:pt x="1824210" y="0"/>
                    </a:lnTo>
                    <a:cubicBezTo>
                      <a:pt x="1824210" y="157034"/>
                      <a:pt x="1750256" y="293130"/>
                      <a:pt x="1626998" y="345474"/>
                    </a:cubicBezTo>
                    <a:cubicBezTo>
                      <a:pt x="1626998" y="345474"/>
                      <a:pt x="1626998" y="345474"/>
                      <a:pt x="1002494" y="607198"/>
                    </a:cubicBezTo>
                    <a:cubicBezTo>
                      <a:pt x="944973" y="638604"/>
                      <a:pt x="879236" y="638604"/>
                      <a:pt x="821716" y="607198"/>
                    </a:cubicBezTo>
                    <a:cubicBezTo>
                      <a:pt x="821716" y="607198"/>
                      <a:pt x="821716" y="607198"/>
                      <a:pt x="188994" y="345474"/>
                    </a:cubicBezTo>
                    <a:cubicBezTo>
                      <a:pt x="73954" y="293130"/>
                      <a:pt x="0" y="157034"/>
                      <a:pt x="0" y="0"/>
                    </a:cubicBezTo>
                    <a:lnTo>
                      <a:pt x="0" y="24406"/>
                    </a:lnTo>
                    <a:cubicBezTo>
                      <a:pt x="0" y="72330"/>
                      <a:pt x="0" y="72330"/>
                      <a:pt x="0" y="72330"/>
                    </a:cubicBezTo>
                    <a:cubicBezTo>
                      <a:pt x="0" y="229364"/>
                      <a:pt x="73954" y="365460"/>
                      <a:pt x="188994" y="417804"/>
                    </a:cubicBezTo>
                    <a:cubicBezTo>
                      <a:pt x="821716" y="679528"/>
                      <a:pt x="821716" y="679528"/>
                      <a:pt x="821716" y="679528"/>
                    </a:cubicBezTo>
                    <a:cubicBezTo>
                      <a:pt x="879236" y="710934"/>
                      <a:pt x="944973" y="710934"/>
                      <a:pt x="1002494" y="679528"/>
                    </a:cubicBezTo>
                    <a:cubicBezTo>
                      <a:pt x="1626998" y="417804"/>
                      <a:pt x="1626998" y="417804"/>
                      <a:pt x="1626998" y="417804"/>
                    </a:cubicBezTo>
                    <a:cubicBezTo>
                      <a:pt x="1750256" y="365460"/>
                      <a:pt x="1824210" y="229364"/>
                      <a:pt x="1824210" y="72330"/>
                    </a:cubicBezTo>
                    <a:close/>
                  </a:path>
                </a:pathLst>
              </a:custGeom>
              <a:solidFill>
                <a:schemeClr val="accent5">
                  <a:lumMod val="60000"/>
                  <a:lumOff val="40000"/>
                </a:schemeClr>
              </a:solidFill>
              <a:ln>
                <a:noFill/>
              </a:ln>
            </p:spPr>
            <p:txBody>
              <a:bodyPr vert="horz" wrap="square" lIns="45720" tIns="22860" rIns="45720" bIns="22860" numCol="1" anchor="t" anchorCtr="0" compatLnSpc="1">
                <a:prstTxWarp prst="textNoShape">
                  <a:avLst/>
                </a:prstTxWarp>
                <a:noAutofit/>
              </a:bodyPr>
              <a:lstStyle/>
              <a:p>
                <a:endParaRPr lang="en-US" sz="900"/>
              </a:p>
            </p:txBody>
          </p:sp>
          <p:sp>
            <p:nvSpPr>
              <p:cNvPr id="498" name="Freeform 497">
                <a:extLst>
                  <a:ext uri="{FF2B5EF4-FFF2-40B4-BE49-F238E27FC236}">
                    <a16:creationId xmlns:a16="http://schemas.microsoft.com/office/drawing/2014/main" id="{6E57FDA0-FF2F-4E9C-93B3-5D31DC284954}"/>
                  </a:ext>
                </a:extLst>
              </p:cNvPr>
              <p:cNvSpPr>
                <a:spLocks/>
              </p:cNvSpPr>
              <p:nvPr/>
            </p:nvSpPr>
            <p:spPr bwMode="auto">
              <a:xfrm rot="5400000" flipH="1">
                <a:off x="18601039" y="4119580"/>
                <a:ext cx="1824210" cy="2080866"/>
              </a:xfrm>
              <a:custGeom>
                <a:avLst/>
                <a:gdLst>
                  <a:gd name="connsiteX0" fmla="*/ 1824210 w 1824210"/>
                  <a:gd name="connsiteY0" fmla="*/ 633042 h 2080866"/>
                  <a:gd name="connsiteX1" fmla="*/ 1824210 w 1824210"/>
                  <a:gd name="connsiteY1" fmla="*/ 602602 h 2080866"/>
                  <a:gd name="connsiteX2" fmla="*/ 1824210 w 1824210"/>
                  <a:gd name="connsiteY2" fmla="*/ 471102 h 2080866"/>
                  <a:gd name="connsiteX3" fmla="*/ 1454438 w 1824210"/>
                  <a:gd name="connsiteY3" fmla="*/ 0 h 2080866"/>
                  <a:gd name="connsiteX4" fmla="*/ 369772 w 1824210"/>
                  <a:gd name="connsiteY4" fmla="*/ 0 h 2080866"/>
                  <a:gd name="connsiteX5" fmla="*/ 0 w 1824210"/>
                  <a:gd name="connsiteY5" fmla="*/ 471102 h 2080866"/>
                  <a:gd name="connsiteX6" fmla="*/ 0 w 1824210"/>
                  <a:gd name="connsiteY6" fmla="*/ 2041442 h 2080866"/>
                  <a:gd name="connsiteX7" fmla="*/ 4664 w 1824210"/>
                  <a:gd name="connsiteY7" fmla="*/ 2080866 h 2080866"/>
                  <a:gd name="connsiteX8" fmla="*/ 4664 w 1824210"/>
                  <a:gd name="connsiteY8" fmla="*/ 2066701 h 2080866"/>
                  <a:gd name="connsiteX9" fmla="*/ 4664 w 1824210"/>
                  <a:gd name="connsiteY9" fmla="*/ 692654 h 2080866"/>
                  <a:gd name="connsiteX10" fmla="*/ 374436 w 1824210"/>
                  <a:gd name="connsiteY10" fmla="*/ 221552 h 2080866"/>
                  <a:gd name="connsiteX11" fmla="*/ 1459102 w 1824210"/>
                  <a:gd name="connsiteY11" fmla="*/ 221552 h 2080866"/>
                  <a:gd name="connsiteX12" fmla="*/ 1821411 w 1824210"/>
                  <a:gd name="connsiteY12" fmla="*/ 597268 h 2080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24210" h="2080866">
                    <a:moveTo>
                      <a:pt x="1824210" y="633042"/>
                    </a:moveTo>
                    <a:lnTo>
                      <a:pt x="1824210" y="602602"/>
                    </a:lnTo>
                    <a:cubicBezTo>
                      <a:pt x="1824210" y="471102"/>
                      <a:pt x="1824210" y="471102"/>
                      <a:pt x="1824210" y="471102"/>
                    </a:cubicBezTo>
                    <a:cubicBezTo>
                      <a:pt x="1824210" y="209378"/>
                      <a:pt x="1659867" y="0"/>
                      <a:pt x="1454438" y="0"/>
                    </a:cubicBezTo>
                    <a:cubicBezTo>
                      <a:pt x="369772" y="0"/>
                      <a:pt x="369772" y="0"/>
                      <a:pt x="369772" y="0"/>
                    </a:cubicBezTo>
                    <a:cubicBezTo>
                      <a:pt x="164343" y="0"/>
                      <a:pt x="0" y="209378"/>
                      <a:pt x="0" y="471102"/>
                    </a:cubicBezTo>
                    <a:cubicBezTo>
                      <a:pt x="0" y="2041442"/>
                      <a:pt x="0" y="2041442"/>
                      <a:pt x="0" y="2041442"/>
                    </a:cubicBezTo>
                    <a:lnTo>
                      <a:pt x="4664" y="2080866"/>
                    </a:lnTo>
                    <a:lnTo>
                      <a:pt x="4664" y="2066701"/>
                    </a:lnTo>
                    <a:cubicBezTo>
                      <a:pt x="4664" y="1870409"/>
                      <a:pt x="4664" y="1477824"/>
                      <a:pt x="4664" y="692654"/>
                    </a:cubicBezTo>
                    <a:cubicBezTo>
                      <a:pt x="4664" y="430930"/>
                      <a:pt x="169007" y="221552"/>
                      <a:pt x="374436" y="221552"/>
                    </a:cubicBezTo>
                    <a:cubicBezTo>
                      <a:pt x="374436" y="221552"/>
                      <a:pt x="374436" y="221552"/>
                      <a:pt x="1459102" y="221552"/>
                    </a:cubicBezTo>
                    <a:cubicBezTo>
                      <a:pt x="1638852" y="221552"/>
                      <a:pt x="1787146" y="381858"/>
                      <a:pt x="1821411" y="597268"/>
                    </a:cubicBezTo>
                    <a:close/>
                  </a:path>
                </a:pathLst>
              </a:custGeom>
              <a:ln/>
            </p:spPr>
            <p:style>
              <a:lnRef idx="1">
                <a:schemeClr val="accent2"/>
              </a:lnRef>
              <a:fillRef idx="2">
                <a:schemeClr val="accent2"/>
              </a:fillRef>
              <a:effectRef idx="1">
                <a:schemeClr val="accent2"/>
              </a:effectRef>
              <a:fontRef idx="minor">
                <a:schemeClr val="dk1"/>
              </a:fontRef>
            </p:style>
            <p:txBody>
              <a:bodyPr vert="horz" wrap="square" lIns="45720" tIns="22860" rIns="45720" bIns="22860" numCol="1" anchor="t" anchorCtr="0" compatLnSpc="1">
                <a:prstTxWarp prst="textNoShape">
                  <a:avLst/>
                </a:prstTxWarp>
                <a:noAutofit/>
              </a:bodyPr>
              <a:lstStyle/>
              <a:p>
                <a:endParaRPr lang="en-US" sz="900"/>
              </a:p>
            </p:txBody>
          </p:sp>
        </p:grpSp>
        <p:sp>
          <p:nvSpPr>
            <p:cNvPr id="491" name="TextBox 490"/>
            <p:cNvSpPr txBox="1"/>
            <p:nvPr/>
          </p:nvSpPr>
          <p:spPr bwMode="auto">
            <a:xfrm>
              <a:off x="6808206" y="9768940"/>
              <a:ext cx="10249546" cy="1074988"/>
            </a:xfrm>
            <a:prstGeom prst="rect">
              <a:avLst/>
            </a:prstGeom>
            <a:noFill/>
          </p:spPr>
          <p:txBody>
            <a:bodyPr wrap="square">
              <a:spAutoFit/>
            </a:bodyPr>
            <a:lstStyle/>
            <a:p>
              <a:pPr algn="ctr"/>
              <a:r>
                <a:rPr lang="en-US" sz="2200" b="1" dirty="0">
                  <a:solidFill>
                    <a:schemeClr val="bg1"/>
                  </a:solidFill>
                  <a:effectLst>
                    <a:outerShdw blurRad="38100" dist="38100" dir="2700000" algn="tl">
                      <a:srgbClr val="000000">
                        <a:alpha val="43137"/>
                      </a:srgbClr>
                    </a:outerShdw>
                  </a:effectLst>
                </a:rPr>
                <a:t>Brainstorming</a:t>
              </a:r>
              <a:endParaRPr lang="en-IN" sz="2200" b="1" dirty="0">
                <a:solidFill>
                  <a:schemeClr val="bg1"/>
                </a:solidFill>
                <a:effectLst>
                  <a:outerShdw blurRad="38100" dist="38100" dir="2700000" algn="tl">
                    <a:srgbClr val="000000">
                      <a:alpha val="43137"/>
                    </a:srgbClr>
                  </a:outerShdw>
                </a:effectLst>
              </a:endParaRPr>
            </a:p>
          </p:txBody>
        </p:sp>
        <p:sp>
          <p:nvSpPr>
            <p:cNvPr id="492" name="TextBox 491"/>
            <p:cNvSpPr txBox="1"/>
            <p:nvPr/>
          </p:nvSpPr>
          <p:spPr>
            <a:xfrm flipH="1">
              <a:off x="3312934" y="9628407"/>
              <a:ext cx="1159143" cy="1382128"/>
            </a:xfrm>
            <a:prstGeom prst="rect">
              <a:avLst/>
            </a:prstGeom>
            <a:noFill/>
          </p:spPr>
          <p:txBody>
            <a:bodyPr wrap="square" rtlCol="0">
              <a:spAutoFit/>
            </a:bodyPr>
            <a:lstStyle/>
            <a:p>
              <a:pPr algn="ctr"/>
              <a:r>
                <a:rPr lang="en-US" sz="3000" b="1" dirty="0">
                  <a:solidFill>
                    <a:schemeClr val="bg1"/>
                  </a:solidFill>
                  <a:latin typeface="Lato Black" charset="0"/>
                  <a:ea typeface="Lato Black" charset="0"/>
                  <a:cs typeface="Lato Black" charset="0"/>
                </a:rPr>
                <a:t>F</a:t>
              </a:r>
            </a:p>
          </p:txBody>
        </p:sp>
      </p:grpSp>
      <p:grpSp>
        <p:nvGrpSpPr>
          <p:cNvPr id="499" name="Group 498"/>
          <p:cNvGrpSpPr/>
          <p:nvPr/>
        </p:nvGrpSpPr>
        <p:grpSpPr>
          <a:xfrm>
            <a:off x="7419116" y="5047905"/>
            <a:ext cx="4541758" cy="777912"/>
            <a:chOff x="6949492" y="3733800"/>
            <a:chExt cx="12679945" cy="2078953"/>
          </a:xfrm>
        </p:grpSpPr>
        <p:grpSp>
          <p:nvGrpSpPr>
            <p:cNvPr id="500" name="Group 499"/>
            <p:cNvGrpSpPr/>
            <p:nvPr/>
          </p:nvGrpSpPr>
          <p:grpSpPr>
            <a:xfrm>
              <a:off x="6949492" y="4076403"/>
              <a:ext cx="8923686" cy="1646307"/>
              <a:chOff x="-445210" y="2786545"/>
              <a:chExt cx="11683595" cy="1646307"/>
            </a:xfrm>
          </p:grpSpPr>
          <p:grpSp>
            <p:nvGrpSpPr>
              <p:cNvPr id="507" name="Group 506"/>
              <p:cNvGrpSpPr/>
              <p:nvPr/>
            </p:nvGrpSpPr>
            <p:grpSpPr>
              <a:xfrm>
                <a:off x="10603581" y="3901240"/>
                <a:ext cx="422333" cy="422333"/>
                <a:chOff x="2044216" y="4079472"/>
                <a:chExt cx="962828" cy="962828"/>
              </a:xfrm>
            </p:grpSpPr>
            <p:sp>
              <p:nvSpPr>
                <p:cNvPr id="532" name="Oval 531"/>
                <p:cNvSpPr/>
                <p:nvPr/>
              </p:nvSpPr>
              <p:spPr>
                <a:xfrm>
                  <a:off x="2044216" y="4079472"/>
                  <a:ext cx="962828" cy="962828"/>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sp>
              <p:nvSpPr>
                <p:cNvPr id="533" name="Freeform 532"/>
                <p:cNvSpPr>
                  <a:spLocks noChangeArrowheads="1"/>
                </p:cNvSpPr>
                <p:nvPr/>
              </p:nvSpPr>
              <p:spPr bwMode="auto">
                <a:xfrm>
                  <a:off x="2262024" y="4267200"/>
                  <a:ext cx="527213" cy="554671"/>
                </a:xfrm>
                <a:custGeom>
                  <a:avLst/>
                  <a:gdLst>
                    <a:gd name="T0" fmla="*/ 124 w 338"/>
                    <a:gd name="T1" fmla="*/ 355 h 356"/>
                    <a:gd name="T2" fmla="*/ 124 w 338"/>
                    <a:gd name="T3" fmla="*/ 355 h 356"/>
                    <a:gd name="T4" fmla="*/ 98 w 338"/>
                    <a:gd name="T5" fmla="*/ 337 h 356"/>
                    <a:gd name="T6" fmla="*/ 9 w 338"/>
                    <a:gd name="T7" fmla="*/ 222 h 356"/>
                    <a:gd name="T8" fmla="*/ 18 w 338"/>
                    <a:gd name="T9" fmla="*/ 178 h 356"/>
                    <a:gd name="T10" fmla="*/ 62 w 338"/>
                    <a:gd name="T11" fmla="*/ 178 h 356"/>
                    <a:gd name="T12" fmla="*/ 124 w 338"/>
                    <a:gd name="T13" fmla="*/ 258 h 356"/>
                    <a:gd name="T14" fmla="*/ 266 w 338"/>
                    <a:gd name="T15" fmla="*/ 27 h 356"/>
                    <a:gd name="T16" fmla="*/ 319 w 338"/>
                    <a:gd name="T17" fmla="*/ 9 h 356"/>
                    <a:gd name="T18" fmla="*/ 328 w 338"/>
                    <a:gd name="T19" fmla="*/ 62 h 356"/>
                    <a:gd name="T20" fmla="*/ 160 w 338"/>
                    <a:gd name="T21" fmla="*/ 337 h 356"/>
                    <a:gd name="T22" fmla="*/ 124 w 338"/>
                    <a:gd name="T23" fmla="*/ 355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38" h="356">
                      <a:moveTo>
                        <a:pt x="124" y="355"/>
                      </a:moveTo>
                      <a:lnTo>
                        <a:pt x="124" y="355"/>
                      </a:lnTo>
                      <a:cubicBezTo>
                        <a:pt x="115" y="355"/>
                        <a:pt x="107" y="346"/>
                        <a:pt x="98" y="337"/>
                      </a:cubicBezTo>
                      <a:cubicBezTo>
                        <a:pt x="9" y="222"/>
                        <a:pt x="9" y="222"/>
                        <a:pt x="9" y="222"/>
                      </a:cubicBezTo>
                      <a:cubicBezTo>
                        <a:pt x="0" y="204"/>
                        <a:pt x="0" y="187"/>
                        <a:pt x="18" y="178"/>
                      </a:cubicBezTo>
                      <a:cubicBezTo>
                        <a:pt x="36" y="160"/>
                        <a:pt x="53" y="168"/>
                        <a:pt x="62" y="178"/>
                      </a:cubicBezTo>
                      <a:cubicBezTo>
                        <a:pt x="124" y="258"/>
                        <a:pt x="124" y="258"/>
                        <a:pt x="124" y="258"/>
                      </a:cubicBezTo>
                      <a:cubicBezTo>
                        <a:pt x="266" y="27"/>
                        <a:pt x="266" y="27"/>
                        <a:pt x="266" y="27"/>
                      </a:cubicBezTo>
                      <a:cubicBezTo>
                        <a:pt x="284" y="9"/>
                        <a:pt x="301" y="0"/>
                        <a:pt x="319" y="9"/>
                      </a:cubicBezTo>
                      <a:cubicBezTo>
                        <a:pt x="337" y="18"/>
                        <a:pt x="337" y="45"/>
                        <a:pt x="328" y="62"/>
                      </a:cubicBezTo>
                      <a:cubicBezTo>
                        <a:pt x="160" y="337"/>
                        <a:pt x="160" y="337"/>
                        <a:pt x="160" y="337"/>
                      </a:cubicBezTo>
                      <a:cubicBezTo>
                        <a:pt x="151" y="346"/>
                        <a:pt x="142" y="355"/>
                        <a:pt x="124" y="355"/>
                      </a:cubicBezTo>
                    </a:path>
                  </a:pathLst>
                </a:custGeom>
                <a:solidFill>
                  <a:schemeClr val="bg1"/>
                </a:solidFill>
                <a:ln>
                  <a:noFill/>
                </a:ln>
                <a:effectLst/>
              </p:spPr>
              <p:txBody>
                <a:bodyPr wrap="none" lIns="17145" tIns="8573" rIns="17145" bIns="8573" anchor="ctr"/>
                <a:lstStyle/>
                <a:p>
                  <a:pPr>
                    <a:defRPr/>
                  </a:pPr>
                  <a:endParaRPr lang="en-US" sz="900" dirty="0"/>
                </a:p>
              </p:txBody>
            </p:sp>
          </p:grpSp>
          <p:sp>
            <p:nvSpPr>
              <p:cNvPr id="508" name="Freeform 507">
                <a:extLst>
                  <a:ext uri="{FF2B5EF4-FFF2-40B4-BE49-F238E27FC236}">
                    <a16:creationId xmlns:a16="http://schemas.microsoft.com/office/drawing/2014/main" id="{465ACCF5-00B1-4AFB-8CDC-2AFF47C6B8CB}"/>
                  </a:ext>
                </a:extLst>
              </p:cNvPr>
              <p:cNvSpPr>
                <a:spLocks/>
              </p:cNvSpPr>
              <p:nvPr/>
            </p:nvSpPr>
            <p:spPr bwMode="auto">
              <a:xfrm rot="16200000">
                <a:off x="4630348" y="-2179416"/>
                <a:ext cx="1619004" cy="11563094"/>
              </a:xfrm>
              <a:custGeom>
                <a:avLst/>
                <a:gdLst>
                  <a:gd name="connsiteX0" fmla="*/ 1619003 w 1619003"/>
                  <a:gd name="connsiteY0" fmla="*/ 0 h 10959844"/>
                  <a:gd name="connsiteX1" fmla="*/ 1619003 w 1619003"/>
                  <a:gd name="connsiteY1" fmla="*/ 461245 h 10959844"/>
                  <a:gd name="connsiteX2" fmla="*/ 1619003 w 1619003"/>
                  <a:gd name="connsiteY2" fmla="*/ 10944195 h 10959844"/>
                  <a:gd name="connsiteX3" fmla="*/ 1618517 w 1619003"/>
                  <a:gd name="connsiteY3" fmla="*/ 10959844 h 10959844"/>
                  <a:gd name="connsiteX4" fmla="*/ 487 w 1619003"/>
                  <a:gd name="connsiteY4" fmla="*/ 10959844 h 10959844"/>
                  <a:gd name="connsiteX5" fmla="*/ 0 w 1619003"/>
                  <a:gd name="connsiteY5" fmla="*/ 10944195 h 10959844"/>
                  <a:gd name="connsiteX6" fmla="*/ 0 w 1619003"/>
                  <a:gd name="connsiteY6" fmla="*/ 21743 h 10959844"/>
                  <a:gd name="connsiteX7" fmla="*/ 0 w 1619003"/>
                  <a:gd name="connsiteY7" fmla="*/ 0 h 109598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19003" h="10959844">
                    <a:moveTo>
                      <a:pt x="1619003" y="0"/>
                    </a:moveTo>
                    <a:lnTo>
                      <a:pt x="1619003" y="461245"/>
                    </a:lnTo>
                    <a:cubicBezTo>
                      <a:pt x="1619003" y="10944195"/>
                      <a:pt x="1619003" y="10944195"/>
                      <a:pt x="1619003" y="10944195"/>
                    </a:cubicBezTo>
                    <a:lnTo>
                      <a:pt x="1618517" y="10959844"/>
                    </a:lnTo>
                    <a:lnTo>
                      <a:pt x="487" y="10959844"/>
                    </a:lnTo>
                    <a:lnTo>
                      <a:pt x="0" y="10944195"/>
                    </a:lnTo>
                    <a:cubicBezTo>
                      <a:pt x="0" y="3737629"/>
                      <a:pt x="0" y="1035166"/>
                      <a:pt x="0" y="21743"/>
                    </a:cubicBezTo>
                    <a:lnTo>
                      <a:pt x="0" y="0"/>
                    </a:lnTo>
                    <a:close/>
                  </a:path>
                </a:pathLst>
              </a:custGeom>
              <a:solidFill>
                <a:schemeClr val="accent2"/>
              </a:solidFill>
              <a:ln>
                <a:noFill/>
              </a:ln>
            </p:spPr>
            <p:txBody>
              <a:bodyPr vert="horz" wrap="square" lIns="45720" tIns="22860" rIns="45720" bIns="22860" numCol="1" anchor="t" anchorCtr="0" compatLnSpc="1">
                <a:prstTxWarp prst="textNoShape">
                  <a:avLst/>
                </a:prstTxWarp>
                <a:noAutofit/>
              </a:bodyPr>
              <a:lstStyle/>
              <a:p>
                <a:endParaRPr lang="en-US" sz="900"/>
              </a:p>
            </p:txBody>
          </p:sp>
          <p:sp>
            <p:nvSpPr>
              <p:cNvPr id="509" name="Freeform 508">
                <a:extLst>
                  <a:ext uri="{FF2B5EF4-FFF2-40B4-BE49-F238E27FC236}">
                    <a16:creationId xmlns:a16="http://schemas.microsoft.com/office/drawing/2014/main" id="{465ACCF5-00B1-4AFB-8CDC-2AFF47C6B8CB}"/>
                  </a:ext>
                </a:extLst>
              </p:cNvPr>
              <p:cNvSpPr>
                <a:spLocks/>
              </p:cNvSpPr>
              <p:nvPr/>
            </p:nvSpPr>
            <p:spPr bwMode="auto">
              <a:xfrm rot="16200000">
                <a:off x="5275953" y="-2928548"/>
                <a:ext cx="215894" cy="11658214"/>
              </a:xfrm>
              <a:custGeom>
                <a:avLst/>
                <a:gdLst>
                  <a:gd name="connsiteX0" fmla="*/ 1619003 w 1619003"/>
                  <a:gd name="connsiteY0" fmla="*/ 0 h 10959844"/>
                  <a:gd name="connsiteX1" fmla="*/ 1619003 w 1619003"/>
                  <a:gd name="connsiteY1" fmla="*/ 461245 h 10959844"/>
                  <a:gd name="connsiteX2" fmla="*/ 1619003 w 1619003"/>
                  <a:gd name="connsiteY2" fmla="*/ 10944195 h 10959844"/>
                  <a:gd name="connsiteX3" fmla="*/ 1618517 w 1619003"/>
                  <a:gd name="connsiteY3" fmla="*/ 10959844 h 10959844"/>
                  <a:gd name="connsiteX4" fmla="*/ 487 w 1619003"/>
                  <a:gd name="connsiteY4" fmla="*/ 10959844 h 10959844"/>
                  <a:gd name="connsiteX5" fmla="*/ 0 w 1619003"/>
                  <a:gd name="connsiteY5" fmla="*/ 10944195 h 10959844"/>
                  <a:gd name="connsiteX6" fmla="*/ 0 w 1619003"/>
                  <a:gd name="connsiteY6" fmla="*/ 21743 h 10959844"/>
                  <a:gd name="connsiteX7" fmla="*/ 0 w 1619003"/>
                  <a:gd name="connsiteY7" fmla="*/ 0 h 109598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19003" h="10959844">
                    <a:moveTo>
                      <a:pt x="1619003" y="0"/>
                    </a:moveTo>
                    <a:lnTo>
                      <a:pt x="1619003" y="461245"/>
                    </a:lnTo>
                    <a:cubicBezTo>
                      <a:pt x="1619003" y="10944195"/>
                      <a:pt x="1619003" y="10944195"/>
                      <a:pt x="1619003" y="10944195"/>
                    </a:cubicBezTo>
                    <a:lnTo>
                      <a:pt x="1618517" y="10959844"/>
                    </a:lnTo>
                    <a:lnTo>
                      <a:pt x="487" y="10959844"/>
                    </a:lnTo>
                    <a:lnTo>
                      <a:pt x="0" y="10944195"/>
                    </a:lnTo>
                    <a:cubicBezTo>
                      <a:pt x="0" y="3737629"/>
                      <a:pt x="0" y="1035166"/>
                      <a:pt x="0" y="21743"/>
                    </a:cubicBezTo>
                    <a:lnTo>
                      <a:pt x="0" y="0"/>
                    </a:lnTo>
                    <a:close/>
                  </a:path>
                </a:pathLst>
              </a:custGeom>
              <a:solidFill>
                <a:schemeClr val="accent2">
                  <a:lumMod val="60000"/>
                  <a:lumOff val="40000"/>
                </a:schemeClr>
              </a:solidFill>
              <a:ln>
                <a:noFill/>
              </a:ln>
            </p:spPr>
            <p:txBody>
              <a:bodyPr vert="horz" wrap="square" lIns="45720" tIns="22860" rIns="45720" bIns="22860" numCol="1" anchor="t" anchorCtr="0" compatLnSpc="1">
                <a:prstTxWarp prst="textNoShape">
                  <a:avLst/>
                </a:prstTxWarp>
                <a:noAutofit/>
              </a:bodyPr>
              <a:lstStyle/>
              <a:p>
                <a:endParaRPr lang="en-US" sz="900"/>
              </a:p>
            </p:txBody>
          </p:sp>
          <p:pic>
            <p:nvPicPr>
              <p:cNvPr id="510" name="Picture 509"/>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rot="10800000">
                <a:off x="9518128" y="2786545"/>
                <a:ext cx="1720257" cy="1625090"/>
              </a:xfrm>
              <a:prstGeom prst="rect">
                <a:avLst/>
              </a:prstGeom>
            </p:spPr>
          </p:pic>
          <p:pic>
            <p:nvPicPr>
              <p:cNvPr id="511" name="Picture 510"/>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rot="10800000" flipH="1">
                <a:off x="-445210" y="2807762"/>
                <a:ext cx="3780502" cy="1625090"/>
              </a:xfrm>
              <a:prstGeom prst="rect">
                <a:avLst/>
              </a:prstGeom>
            </p:spPr>
          </p:pic>
          <p:sp>
            <p:nvSpPr>
              <p:cNvPr id="512" name="TextBox 511"/>
              <p:cNvSpPr txBox="1"/>
              <p:nvPr/>
            </p:nvSpPr>
            <p:spPr bwMode="auto">
              <a:xfrm>
                <a:off x="700196" y="3124060"/>
                <a:ext cx="9350754" cy="1151535"/>
              </a:xfrm>
              <a:prstGeom prst="rect">
                <a:avLst/>
              </a:prstGeom>
              <a:noFill/>
            </p:spPr>
            <p:txBody>
              <a:bodyPr wrap="square">
                <a:spAutoFit/>
              </a:bodyPr>
              <a:lstStyle/>
              <a:p>
                <a:pPr algn="ctr"/>
                <a:r>
                  <a:rPr lang="en-US" sz="2200" b="1" dirty="0">
                    <a:solidFill>
                      <a:schemeClr val="bg1"/>
                    </a:solidFill>
                    <a:effectLst>
                      <a:outerShdw blurRad="38100" dist="38100" dir="2700000" algn="tl">
                        <a:srgbClr val="000000">
                          <a:alpha val="43137"/>
                        </a:srgbClr>
                      </a:outerShdw>
                    </a:effectLst>
                  </a:rPr>
                  <a:t>Drawing</a:t>
                </a:r>
                <a:endParaRPr lang="en-IN" sz="2200" b="1" dirty="0">
                  <a:solidFill>
                    <a:schemeClr val="bg1"/>
                  </a:solidFill>
                  <a:effectLst>
                    <a:outerShdw blurRad="38100" dist="38100" dir="2700000" algn="tl">
                      <a:srgbClr val="000000">
                        <a:alpha val="43137"/>
                      </a:srgbClr>
                    </a:outerShdw>
                  </a:effectLst>
                </a:endParaRPr>
              </a:p>
            </p:txBody>
          </p:sp>
        </p:grpSp>
        <p:grpSp>
          <p:nvGrpSpPr>
            <p:cNvPr id="501" name="Group 500"/>
            <p:cNvGrpSpPr/>
            <p:nvPr/>
          </p:nvGrpSpPr>
          <p:grpSpPr>
            <a:xfrm>
              <a:off x="15506654" y="3733800"/>
              <a:ext cx="4122783" cy="2078953"/>
              <a:chOff x="14742049" y="3429000"/>
              <a:chExt cx="4963588" cy="2502937"/>
            </a:xfrm>
          </p:grpSpPr>
          <p:sp>
            <p:nvSpPr>
              <p:cNvPr id="505" name="Round Diagonal Corner Rectangle 504"/>
              <p:cNvSpPr/>
              <p:nvPr/>
            </p:nvSpPr>
            <p:spPr>
              <a:xfrm>
                <a:off x="14752637" y="3429000"/>
                <a:ext cx="4953000" cy="2492726"/>
              </a:xfrm>
              <a:prstGeom prst="round2DiagRect">
                <a:avLst>
                  <a:gd name="adj1" fmla="val 44632"/>
                  <a:gd name="adj2" fmla="val 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sp>
            <p:nvSpPr>
              <p:cNvPr id="506" name="Freeform 505"/>
              <p:cNvSpPr/>
              <p:nvPr/>
            </p:nvSpPr>
            <p:spPr>
              <a:xfrm>
                <a:off x="14742049" y="3439211"/>
                <a:ext cx="4953001" cy="2492726"/>
              </a:xfrm>
              <a:custGeom>
                <a:avLst/>
                <a:gdLst>
                  <a:gd name="connsiteX0" fmla="*/ 1112553 w 4953001"/>
                  <a:gd name="connsiteY0" fmla="*/ 0 h 2492726"/>
                  <a:gd name="connsiteX1" fmla="*/ 4953001 w 4953001"/>
                  <a:gd name="connsiteY1" fmla="*/ 0 h 2492726"/>
                  <a:gd name="connsiteX2" fmla="*/ 4953001 w 4953001"/>
                  <a:gd name="connsiteY2" fmla="*/ 73389 h 2492726"/>
                  <a:gd name="connsiteX3" fmla="*/ 1214623 w 4953001"/>
                  <a:gd name="connsiteY3" fmla="*/ 73389 h 2492726"/>
                  <a:gd name="connsiteX4" fmla="*/ 102070 w 4953001"/>
                  <a:gd name="connsiteY4" fmla="*/ 1185942 h 2492726"/>
                  <a:gd name="connsiteX5" fmla="*/ 102070 w 4953001"/>
                  <a:gd name="connsiteY5" fmla="*/ 2492726 h 2492726"/>
                  <a:gd name="connsiteX6" fmla="*/ 0 w 4953001"/>
                  <a:gd name="connsiteY6" fmla="*/ 2492726 h 2492726"/>
                  <a:gd name="connsiteX7" fmla="*/ 0 w 4953001"/>
                  <a:gd name="connsiteY7" fmla="*/ 1112553 h 2492726"/>
                  <a:gd name="connsiteX8" fmla="*/ 1112553 w 4953001"/>
                  <a:gd name="connsiteY8" fmla="*/ 0 h 2492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953001" h="2492726">
                    <a:moveTo>
                      <a:pt x="1112553" y="0"/>
                    </a:moveTo>
                    <a:lnTo>
                      <a:pt x="4953001" y="0"/>
                    </a:lnTo>
                    <a:lnTo>
                      <a:pt x="4953001" y="73389"/>
                    </a:lnTo>
                    <a:lnTo>
                      <a:pt x="1214623" y="73389"/>
                    </a:lnTo>
                    <a:cubicBezTo>
                      <a:pt x="600177" y="73389"/>
                      <a:pt x="102070" y="571496"/>
                      <a:pt x="102070" y="1185942"/>
                    </a:cubicBezTo>
                    <a:lnTo>
                      <a:pt x="102070" y="2492726"/>
                    </a:lnTo>
                    <a:lnTo>
                      <a:pt x="0" y="2492726"/>
                    </a:lnTo>
                    <a:lnTo>
                      <a:pt x="0" y="1112553"/>
                    </a:lnTo>
                    <a:cubicBezTo>
                      <a:pt x="0" y="498107"/>
                      <a:pt x="498107" y="0"/>
                      <a:pt x="1112553" y="0"/>
                    </a:cubicBezTo>
                    <a:close/>
                  </a:path>
                </a:pathLst>
              </a:cu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grpSp>
        <p:sp>
          <p:nvSpPr>
            <p:cNvPr id="504" name="TextBox 503"/>
            <p:cNvSpPr txBox="1"/>
            <p:nvPr/>
          </p:nvSpPr>
          <p:spPr bwMode="auto">
            <a:xfrm>
              <a:off x="16952413" y="4212553"/>
              <a:ext cx="1691291" cy="1274916"/>
            </a:xfrm>
            <a:prstGeom prst="rect">
              <a:avLst/>
            </a:prstGeom>
            <a:noFill/>
          </p:spPr>
          <p:txBody>
            <a:bodyPr wrap="square">
              <a:spAutoFit/>
            </a:bodyPr>
            <a:lstStyle/>
            <a:p>
              <a:pPr algn="ctr" defTabSz="914217">
                <a:defRPr/>
              </a:pPr>
              <a:r>
                <a:rPr lang="id-ID" sz="2500" b="1" dirty="0">
                  <a:solidFill>
                    <a:schemeClr val="bg1"/>
                  </a:solidFill>
                  <a:latin typeface="Lato" pitchFamily="34" charset="0"/>
                  <a:ea typeface="Lato" pitchFamily="34" charset="0"/>
                  <a:cs typeface="Lato" pitchFamily="34" charset="0"/>
                </a:rPr>
                <a:t>0</a:t>
              </a:r>
              <a:r>
                <a:rPr lang="en-IN" sz="2500" b="1" dirty="0">
                  <a:solidFill>
                    <a:schemeClr val="bg1"/>
                  </a:solidFill>
                  <a:latin typeface="Lato" pitchFamily="34" charset="0"/>
                  <a:ea typeface="Lato" pitchFamily="34" charset="0"/>
                  <a:cs typeface="Lato" pitchFamily="34" charset="0"/>
                </a:rPr>
                <a:t>5</a:t>
              </a:r>
              <a:endParaRPr lang="id-ID" sz="2500" b="1" dirty="0">
                <a:solidFill>
                  <a:schemeClr val="bg1"/>
                </a:solidFill>
                <a:latin typeface="Lato" pitchFamily="34" charset="0"/>
                <a:ea typeface="Lato" pitchFamily="34" charset="0"/>
                <a:cs typeface="Lato" pitchFamily="34" charset="0"/>
              </a:endParaRPr>
            </a:p>
          </p:txBody>
        </p:sp>
      </p:grpSp>
      <p:grpSp>
        <p:nvGrpSpPr>
          <p:cNvPr id="534" name="Group 533"/>
          <p:cNvGrpSpPr/>
          <p:nvPr/>
        </p:nvGrpSpPr>
        <p:grpSpPr>
          <a:xfrm>
            <a:off x="7433448" y="5908968"/>
            <a:ext cx="4545049" cy="777912"/>
            <a:chOff x="7482891" y="3733800"/>
            <a:chExt cx="12146546" cy="2078953"/>
          </a:xfrm>
        </p:grpSpPr>
        <p:grpSp>
          <p:nvGrpSpPr>
            <p:cNvPr id="535" name="Group 534"/>
            <p:cNvGrpSpPr/>
            <p:nvPr/>
          </p:nvGrpSpPr>
          <p:grpSpPr>
            <a:xfrm>
              <a:off x="7482891" y="4076403"/>
              <a:ext cx="8390286" cy="1646307"/>
              <a:chOff x="253159" y="2786545"/>
              <a:chExt cx="10985226" cy="1646307"/>
            </a:xfrm>
          </p:grpSpPr>
          <p:grpSp>
            <p:nvGrpSpPr>
              <p:cNvPr id="542" name="Group 541"/>
              <p:cNvGrpSpPr/>
              <p:nvPr/>
            </p:nvGrpSpPr>
            <p:grpSpPr>
              <a:xfrm>
                <a:off x="10603581" y="3901240"/>
                <a:ext cx="422333" cy="422333"/>
                <a:chOff x="2044216" y="4079472"/>
                <a:chExt cx="962828" cy="962828"/>
              </a:xfrm>
            </p:grpSpPr>
            <p:sp>
              <p:nvSpPr>
                <p:cNvPr id="548" name="Oval 547"/>
                <p:cNvSpPr/>
                <p:nvPr/>
              </p:nvSpPr>
              <p:spPr>
                <a:xfrm>
                  <a:off x="2044216" y="4079472"/>
                  <a:ext cx="962828" cy="962828"/>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sp>
              <p:nvSpPr>
                <p:cNvPr id="549" name="Freeform 548"/>
                <p:cNvSpPr>
                  <a:spLocks noChangeArrowheads="1"/>
                </p:cNvSpPr>
                <p:nvPr/>
              </p:nvSpPr>
              <p:spPr bwMode="auto">
                <a:xfrm>
                  <a:off x="2262024" y="4267200"/>
                  <a:ext cx="527213" cy="554671"/>
                </a:xfrm>
                <a:custGeom>
                  <a:avLst/>
                  <a:gdLst>
                    <a:gd name="T0" fmla="*/ 124 w 338"/>
                    <a:gd name="T1" fmla="*/ 355 h 356"/>
                    <a:gd name="T2" fmla="*/ 124 w 338"/>
                    <a:gd name="T3" fmla="*/ 355 h 356"/>
                    <a:gd name="T4" fmla="*/ 98 w 338"/>
                    <a:gd name="T5" fmla="*/ 337 h 356"/>
                    <a:gd name="T6" fmla="*/ 9 w 338"/>
                    <a:gd name="T7" fmla="*/ 222 h 356"/>
                    <a:gd name="T8" fmla="*/ 18 w 338"/>
                    <a:gd name="T9" fmla="*/ 178 h 356"/>
                    <a:gd name="T10" fmla="*/ 62 w 338"/>
                    <a:gd name="T11" fmla="*/ 178 h 356"/>
                    <a:gd name="T12" fmla="*/ 124 w 338"/>
                    <a:gd name="T13" fmla="*/ 258 h 356"/>
                    <a:gd name="T14" fmla="*/ 266 w 338"/>
                    <a:gd name="T15" fmla="*/ 27 h 356"/>
                    <a:gd name="T16" fmla="*/ 319 w 338"/>
                    <a:gd name="T17" fmla="*/ 9 h 356"/>
                    <a:gd name="T18" fmla="*/ 328 w 338"/>
                    <a:gd name="T19" fmla="*/ 62 h 356"/>
                    <a:gd name="T20" fmla="*/ 160 w 338"/>
                    <a:gd name="T21" fmla="*/ 337 h 356"/>
                    <a:gd name="T22" fmla="*/ 124 w 338"/>
                    <a:gd name="T23" fmla="*/ 355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38" h="356">
                      <a:moveTo>
                        <a:pt x="124" y="355"/>
                      </a:moveTo>
                      <a:lnTo>
                        <a:pt x="124" y="355"/>
                      </a:lnTo>
                      <a:cubicBezTo>
                        <a:pt x="115" y="355"/>
                        <a:pt x="107" y="346"/>
                        <a:pt x="98" y="337"/>
                      </a:cubicBezTo>
                      <a:cubicBezTo>
                        <a:pt x="9" y="222"/>
                        <a:pt x="9" y="222"/>
                        <a:pt x="9" y="222"/>
                      </a:cubicBezTo>
                      <a:cubicBezTo>
                        <a:pt x="0" y="204"/>
                        <a:pt x="0" y="187"/>
                        <a:pt x="18" y="178"/>
                      </a:cubicBezTo>
                      <a:cubicBezTo>
                        <a:pt x="36" y="160"/>
                        <a:pt x="53" y="168"/>
                        <a:pt x="62" y="178"/>
                      </a:cubicBezTo>
                      <a:cubicBezTo>
                        <a:pt x="124" y="258"/>
                        <a:pt x="124" y="258"/>
                        <a:pt x="124" y="258"/>
                      </a:cubicBezTo>
                      <a:cubicBezTo>
                        <a:pt x="266" y="27"/>
                        <a:pt x="266" y="27"/>
                        <a:pt x="266" y="27"/>
                      </a:cubicBezTo>
                      <a:cubicBezTo>
                        <a:pt x="284" y="9"/>
                        <a:pt x="301" y="0"/>
                        <a:pt x="319" y="9"/>
                      </a:cubicBezTo>
                      <a:cubicBezTo>
                        <a:pt x="337" y="18"/>
                        <a:pt x="337" y="45"/>
                        <a:pt x="328" y="62"/>
                      </a:cubicBezTo>
                      <a:cubicBezTo>
                        <a:pt x="160" y="337"/>
                        <a:pt x="160" y="337"/>
                        <a:pt x="160" y="337"/>
                      </a:cubicBezTo>
                      <a:cubicBezTo>
                        <a:pt x="151" y="346"/>
                        <a:pt x="142" y="355"/>
                        <a:pt x="124" y="355"/>
                      </a:cubicBezTo>
                    </a:path>
                  </a:pathLst>
                </a:custGeom>
                <a:solidFill>
                  <a:schemeClr val="bg1"/>
                </a:solidFill>
                <a:ln>
                  <a:noFill/>
                </a:ln>
                <a:effectLst/>
              </p:spPr>
              <p:txBody>
                <a:bodyPr wrap="none" lIns="17145" tIns="8573" rIns="17145" bIns="8573" anchor="ctr"/>
                <a:lstStyle/>
                <a:p>
                  <a:pPr>
                    <a:defRPr/>
                  </a:pPr>
                  <a:endParaRPr lang="en-US" sz="900" dirty="0"/>
                </a:p>
              </p:txBody>
            </p:sp>
          </p:grpSp>
          <p:sp>
            <p:nvSpPr>
              <p:cNvPr id="543" name="Freeform 542">
                <a:extLst>
                  <a:ext uri="{FF2B5EF4-FFF2-40B4-BE49-F238E27FC236}">
                    <a16:creationId xmlns:a16="http://schemas.microsoft.com/office/drawing/2014/main" id="{465ACCF5-00B1-4AFB-8CDC-2AFF47C6B8CB}"/>
                  </a:ext>
                </a:extLst>
              </p:cNvPr>
              <p:cNvSpPr>
                <a:spLocks/>
              </p:cNvSpPr>
              <p:nvPr/>
            </p:nvSpPr>
            <p:spPr bwMode="auto">
              <a:xfrm rot="16200000">
                <a:off x="4931974" y="-1877789"/>
                <a:ext cx="1619003" cy="10959844"/>
              </a:xfrm>
              <a:custGeom>
                <a:avLst/>
                <a:gdLst>
                  <a:gd name="connsiteX0" fmla="*/ 1619003 w 1619003"/>
                  <a:gd name="connsiteY0" fmla="*/ 0 h 10959844"/>
                  <a:gd name="connsiteX1" fmla="*/ 1619003 w 1619003"/>
                  <a:gd name="connsiteY1" fmla="*/ 461245 h 10959844"/>
                  <a:gd name="connsiteX2" fmla="*/ 1619003 w 1619003"/>
                  <a:gd name="connsiteY2" fmla="*/ 10944195 h 10959844"/>
                  <a:gd name="connsiteX3" fmla="*/ 1618517 w 1619003"/>
                  <a:gd name="connsiteY3" fmla="*/ 10959844 h 10959844"/>
                  <a:gd name="connsiteX4" fmla="*/ 487 w 1619003"/>
                  <a:gd name="connsiteY4" fmla="*/ 10959844 h 10959844"/>
                  <a:gd name="connsiteX5" fmla="*/ 0 w 1619003"/>
                  <a:gd name="connsiteY5" fmla="*/ 10944195 h 10959844"/>
                  <a:gd name="connsiteX6" fmla="*/ 0 w 1619003"/>
                  <a:gd name="connsiteY6" fmla="*/ 21743 h 10959844"/>
                  <a:gd name="connsiteX7" fmla="*/ 0 w 1619003"/>
                  <a:gd name="connsiteY7" fmla="*/ 0 h 109598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19003" h="10959844">
                    <a:moveTo>
                      <a:pt x="1619003" y="0"/>
                    </a:moveTo>
                    <a:lnTo>
                      <a:pt x="1619003" y="461245"/>
                    </a:lnTo>
                    <a:cubicBezTo>
                      <a:pt x="1619003" y="10944195"/>
                      <a:pt x="1619003" y="10944195"/>
                      <a:pt x="1619003" y="10944195"/>
                    </a:cubicBezTo>
                    <a:lnTo>
                      <a:pt x="1618517" y="10959844"/>
                    </a:lnTo>
                    <a:lnTo>
                      <a:pt x="487" y="10959844"/>
                    </a:lnTo>
                    <a:lnTo>
                      <a:pt x="0" y="10944195"/>
                    </a:lnTo>
                    <a:cubicBezTo>
                      <a:pt x="0" y="3737629"/>
                      <a:pt x="0" y="1035166"/>
                      <a:pt x="0" y="21743"/>
                    </a:cubicBezTo>
                    <a:lnTo>
                      <a:pt x="0" y="0"/>
                    </a:lnTo>
                    <a:close/>
                  </a:path>
                </a:pathLst>
              </a:custGeom>
              <a:solidFill>
                <a:schemeClr val="accent5"/>
              </a:solidFill>
              <a:ln>
                <a:noFill/>
              </a:ln>
            </p:spPr>
            <p:txBody>
              <a:bodyPr vert="horz" wrap="square" lIns="45720" tIns="22860" rIns="45720" bIns="22860" numCol="1" anchor="t" anchorCtr="0" compatLnSpc="1">
                <a:prstTxWarp prst="textNoShape">
                  <a:avLst/>
                </a:prstTxWarp>
                <a:noAutofit/>
              </a:bodyPr>
              <a:lstStyle/>
              <a:p>
                <a:endParaRPr lang="en-US" sz="900"/>
              </a:p>
            </p:txBody>
          </p:sp>
          <p:sp>
            <p:nvSpPr>
              <p:cNvPr id="544" name="Freeform 543">
                <a:extLst>
                  <a:ext uri="{FF2B5EF4-FFF2-40B4-BE49-F238E27FC236}">
                    <a16:creationId xmlns:a16="http://schemas.microsoft.com/office/drawing/2014/main" id="{465ACCF5-00B1-4AFB-8CDC-2AFF47C6B8CB}"/>
                  </a:ext>
                </a:extLst>
              </p:cNvPr>
              <p:cNvSpPr>
                <a:spLocks/>
              </p:cNvSpPr>
              <p:nvPr/>
            </p:nvSpPr>
            <p:spPr bwMode="auto">
              <a:xfrm rot="16200000">
                <a:off x="5636877" y="-2591104"/>
                <a:ext cx="192412" cy="10959844"/>
              </a:xfrm>
              <a:custGeom>
                <a:avLst/>
                <a:gdLst>
                  <a:gd name="connsiteX0" fmla="*/ 1619003 w 1619003"/>
                  <a:gd name="connsiteY0" fmla="*/ 0 h 10959844"/>
                  <a:gd name="connsiteX1" fmla="*/ 1619003 w 1619003"/>
                  <a:gd name="connsiteY1" fmla="*/ 461245 h 10959844"/>
                  <a:gd name="connsiteX2" fmla="*/ 1619003 w 1619003"/>
                  <a:gd name="connsiteY2" fmla="*/ 10944195 h 10959844"/>
                  <a:gd name="connsiteX3" fmla="*/ 1618517 w 1619003"/>
                  <a:gd name="connsiteY3" fmla="*/ 10959844 h 10959844"/>
                  <a:gd name="connsiteX4" fmla="*/ 487 w 1619003"/>
                  <a:gd name="connsiteY4" fmla="*/ 10959844 h 10959844"/>
                  <a:gd name="connsiteX5" fmla="*/ 0 w 1619003"/>
                  <a:gd name="connsiteY5" fmla="*/ 10944195 h 10959844"/>
                  <a:gd name="connsiteX6" fmla="*/ 0 w 1619003"/>
                  <a:gd name="connsiteY6" fmla="*/ 21743 h 10959844"/>
                  <a:gd name="connsiteX7" fmla="*/ 0 w 1619003"/>
                  <a:gd name="connsiteY7" fmla="*/ 0 h 109598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19003" h="10959844">
                    <a:moveTo>
                      <a:pt x="1619003" y="0"/>
                    </a:moveTo>
                    <a:lnTo>
                      <a:pt x="1619003" y="461245"/>
                    </a:lnTo>
                    <a:cubicBezTo>
                      <a:pt x="1619003" y="10944195"/>
                      <a:pt x="1619003" y="10944195"/>
                      <a:pt x="1619003" y="10944195"/>
                    </a:cubicBezTo>
                    <a:lnTo>
                      <a:pt x="1618517" y="10959844"/>
                    </a:lnTo>
                    <a:lnTo>
                      <a:pt x="487" y="10959844"/>
                    </a:lnTo>
                    <a:lnTo>
                      <a:pt x="0" y="10944195"/>
                    </a:lnTo>
                    <a:cubicBezTo>
                      <a:pt x="0" y="3737629"/>
                      <a:pt x="0" y="1035166"/>
                      <a:pt x="0" y="21743"/>
                    </a:cubicBezTo>
                    <a:lnTo>
                      <a:pt x="0" y="0"/>
                    </a:lnTo>
                    <a:close/>
                  </a:path>
                </a:pathLst>
              </a:custGeom>
              <a:solidFill>
                <a:schemeClr val="accent5">
                  <a:lumMod val="60000"/>
                  <a:lumOff val="40000"/>
                </a:schemeClr>
              </a:solidFill>
              <a:ln>
                <a:noFill/>
              </a:ln>
            </p:spPr>
            <p:txBody>
              <a:bodyPr vert="horz" wrap="square" lIns="45720" tIns="22860" rIns="45720" bIns="22860" numCol="1" anchor="t" anchorCtr="0" compatLnSpc="1">
                <a:prstTxWarp prst="textNoShape">
                  <a:avLst/>
                </a:prstTxWarp>
                <a:noAutofit/>
              </a:bodyPr>
              <a:lstStyle/>
              <a:p>
                <a:endParaRPr lang="en-US" sz="900"/>
              </a:p>
            </p:txBody>
          </p:sp>
          <p:pic>
            <p:nvPicPr>
              <p:cNvPr id="545" name="Picture 544"/>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rot="10800000">
                <a:off x="9518128" y="2786545"/>
                <a:ext cx="1720257" cy="1625090"/>
              </a:xfrm>
              <a:prstGeom prst="rect">
                <a:avLst/>
              </a:prstGeom>
            </p:spPr>
          </p:pic>
          <p:pic>
            <p:nvPicPr>
              <p:cNvPr id="546" name="Picture 545"/>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rot="10800000" flipH="1">
                <a:off x="253159" y="2807762"/>
                <a:ext cx="3780501" cy="1625090"/>
              </a:xfrm>
              <a:prstGeom prst="rect">
                <a:avLst/>
              </a:prstGeom>
            </p:spPr>
          </p:pic>
          <p:sp>
            <p:nvSpPr>
              <p:cNvPr id="547" name="TextBox 546"/>
              <p:cNvSpPr txBox="1"/>
              <p:nvPr/>
            </p:nvSpPr>
            <p:spPr bwMode="auto">
              <a:xfrm>
                <a:off x="1149671" y="3045468"/>
                <a:ext cx="9350757" cy="1151535"/>
              </a:xfrm>
              <a:prstGeom prst="rect">
                <a:avLst/>
              </a:prstGeom>
              <a:noFill/>
            </p:spPr>
            <p:txBody>
              <a:bodyPr wrap="square">
                <a:spAutoFit/>
              </a:bodyPr>
              <a:lstStyle/>
              <a:p>
                <a:pPr algn="ctr"/>
                <a:r>
                  <a:rPr lang="en-US" sz="2200" b="1" dirty="0">
                    <a:solidFill>
                      <a:schemeClr val="bg1"/>
                    </a:solidFill>
                    <a:effectLst>
                      <a:outerShdw blurRad="38100" dist="38100" dir="2700000" algn="tl">
                        <a:srgbClr val="000000">
                          <a:alpha val="43137"/>
                        </a:srgbClr>
                      </a:outerShdw>
                    </a:effectLst>
                  </a:rPr>
                  <a:t>Script Writing</a:t>
                </a:r>
                <a:endParaRPr lang="en-IN" sz="2200" b="1" dirty="0">
                  <a:solidFill>
                    <a:schemeClr val="bg1"/>
                  </a:solidFill>
                  <a:effectLst>
                    <a:outerShdw blurRad="38100" dist="38100" dir="2700000" algn="tl">
                      <a:srgbClr val="000000">
                        <a:alpha val="43137"/>
                      </a:srgbClr>
                    </a:outerShdw>
                  </a:effectLst>
                </a:endParaRPr>
              </a:p>
            </p:txBody>
          </p:sp>
        </p:grpSp>
        <p:grpSp>
          <p:nvGrpSpPr>
            <p:cNvPr id="536" name="Group 535"/>
            <p:cNvGrpSpPr/>
            <p:nvPr/>
          </p:nvGrpSpPr>
          <p:grpSpPr>
            <a:xfrm>
              <a:off x="15506654" y="3733800"/>
              <a:ext cx="4122783" cy="2078953"/>
              <a:chOff x="14742049" y="3429000"/>
              <a:chExt cx="4963588" cy="2502937"/>
            </a:xfrm>
          </p:grpSpPr>
          <p:sp>
            <p:nvSpPr>
              <p:cNvPr id="540" name="Round Diagonal Corner Rectangle 539"/>
              <p:cNvSpPr/>
              <p:nvPr/>
            </p:nvSpPr>
            <p:spPr>
              <a:xfrm>
                <a:off x="14752637" y="3429000"/>
                <a:ext cx="4953000" cy="2492726"/>
              </a:xfrm>
              <a:prstGeom prst="round2DiagRect">
                <a:avLst>
                  <a:gd name="adj1" fmla="val 44632"/>
                  <a:gd name="adj2" fmla="val 0"/>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sp>
            <p:nvSpPr>
              <p:cNvPr id="541" name="Freeform 540"/>
              <p:cNvSpPr/>
              <p:nvPr/>
            </p:nvSpPr>
            <p:spPr>
              <a:xfrm>
                <a:off x="14742049" y="3439211"/>
                <a:ext cx="4953001" cy="2492726"/>
              </a:xfrm>
              <a:custGeom>
                <a:avLst/>
                <a:gdLst>
                  <a:gd name="connsiteX0" fmla="*/ 1112553 w 4953001"/>
                  <a:gd name="connsiteY0" fmla="*/ 0 h 2492726"/>
                  <a:gd name="connsiteX1" fmla="*/ 4953001 w 4953001"/>
                  <a:gd name="connsiteY1" fmla="*/ 0 h 2492726"/>
                  <a:gd name="connsiteX2" fmla="*/ 4953001 w 4953001"/>
                  <a:gd name="connsiteY2" fmla="*/ 73389 h 2492726"/>
                  <a:gd name="connsiteX3" fmla="*/ 1214623 w 4953001"/>
                  <a:gd name="connsiteY3" fmla="*/ 73389 h 2492726"/>
                  <a:gd name="connsiteX4" fmla="*/ 102070 w 4953001"/>
                  <a:gd name="connsiteY4" fmla="*/ 1185942 h 2492726"/>
                  <a:gd name="connsiteX5" fmla="*/ 102070 w 4953001"/>
                  <a:gd name="connsiteY5" fmla="*/ 2492726 h 2492726"/>
                  <a:gd name="connsiteX6" fmla="*/ 0 w 4953001"/>
                  <a:gd name="connsiteY6" fmla="*/ 2492726 h 2492726"/>
                  <a:gd name="connsiteX7" fmla="*/ 0 w 4953001"/>
                  <a:gd name="connsiteY7" fmla="*/ 1112553 h 2492726"/>
                  <a:gd name="connsiteX8" fmla="*/ 1112553 w 4953001"/>
                  <a:gd name="connsiteY8" fmla="*/ 0 h 2492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953001" h="2492726">
                    <a:moveTo>
                      <a:pt x="1112553" y="0"/>
                    </a:moveTo>
                    <a:lnTo>
                      <a:pt x="4953001" y="0"/>
                    </a:lnTo>
                    <a:lnTo>
                      <a:pt x="4953001" y="73389"/>
                    </a:lnTo>
                    <a:lnTo>
                      <a:pt x="1214623" y="73389"/>
                    </a:lnTo>
                    <a:cubicBezTo>
                      <a:pt x="600177" y="73389"/>
                      <a:pt x="102070" y="571496"/>
                      <a:pt x="102070" y="1185942"/>
                    </a:cubicBezTo>
                    <a:lnTo>
                      <a:pt x="102070" y="2492726"/>
                    </a:lnTo>
                    <a:lnTo>
                      <a:pt x="0" y="2492726"/>
                    </a:lnTo>
                    <a:lnTo>
                      <a:pt x="0" y="1112553"/>
                    </a:lnTo>
                    <a:cubicBezTo>
                      <a:pt x="0" y="498107"/>
                      <a:pt x="498107" y="0"/>
                      <a:pt x="1112553" y="0"/>
                    </a:cubicBezTo>
                    <a:close/>
                  </a:path>
                </a:pathLst>
              </a:custGeom>
              <a:solidFill>
                <a:schemeClr val="accent5">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grpSp>
        <p:sp>
          <p:nvSpPr>
            <p:cNvPr id="539" name="TextBox 538"/>
            <p:cNvSpPr txBox="1"/>
            <p:nvPr/>
          </p:nvSpPr>
          <p:spPr bwMode="auto">
            <a:xfrm>
              <a:off x="16952413" y="4136353"/>
              <a:ext cx="1957866" cy="1274916"/>
            </a:xfrm>
            <a:prstGeom prst="rect">
              <a:avLst/>
            </a:prstGeom>
            <a:noFill/>
          </p:spPr>
          <p:txBody>
            <a:bodyPr wrap="square">
              <a:spAutoFit/>
            </a:bodyPr>
            <a:lstStyle/>
            <a:p>
              <a:pPr algn="ctr" defTabSz="914217">
                <a:defRPr/>
              </a:pPr>
              <a:r>
                <a:rPr lang="id-ID" sz="2500" b="1" dirty="0">
                  <a:solidFill>
                    <a:schemeClr val="bg1"/>
                  </a:solidFill>
                  <a:latin typeface="Lato" pitchFamily="34" charset="0"/>
                  <a:ea typeface="Lato" pitchFamily="34" charset="0"/>
                  <a:cs typeface="Lato" pitchFamily="34" charset="0"/>
                </a:rPr>
                <a:t>0</a:t>
              </a:r>
              <a:r>
                <a:rPr lang="en-IN" sz="2500" b="1" dirty="0">
                  <a:solidFill>
                    <a:schemeClr val="bg1"/>
                  </a:solidFill>
                  <a:latin typeface="Lato" pitchFamily="34" charset="0"/>
                  <a:ea typeface="Lato" pitchFamily="34" charset="0"/>
                  <a:cs typeface="Lato" pitchFamily="34" charset="0"/>
                </a:rPr>
                <a:t>6</a:t>
              </a:r>
              <a:endParaRPr lang="id-ID" sz="2500" b="1" dirty="0">
                <a:solidFill>
                  <a:schemeClr val="bg1"/>
                </a:solidFill>
                <a:latin typeface="Lato" pitchFamily="34" charset="0"/>
                <a:ea typeface="Lato" pitchFamily="34" charset="0"/>
                <a:cs typeface="Lato" pitchFamily="34" charset="0"/>
              </a:endParaRPr>
            </a:p>
          </p:txBody>
        </p:sp>
      </p:grpSp>
      <p:grpSp>
        <p:nvGrpSpPr>
          <p:cNvPr id="551" name="Group 550"/>
          <p:cNvGrpSpPr/>
          <p:nvPr/>
        </p:nvGrpSpPr>
        <p:grpSpPr>
          <a:xfrm>
            <a:off x="2157975" y="725205"/>
            <a:ext cx="2467290" cy="766663"/>
            <a:chOff x="1250640" y="4309424"/>
            <a:chExt cx="4553725" cy="1838434"/>
          </a:xfrm>
        </p:grpSpPr>
        <p:sp>
          <p:nvSpPr>
            <p:cNvPr id="552" name="Rounded Rectangle 551"/>
            <p:cNvSpPr/>
            <p:nvPr/>
          </p:nvSpPr>
          <p:spPr>
            <a:xfrm>
              <a:off x="1400958" y="4355467"/>
              <a:ext cx="4229093" cy="1792391"/>
            </a:xfrm>
            <a:prstGeom prst="round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0"/>
            </a:p>
          </p:txBody>
        </p:sp>
        <p:sp>
          <p:nvSpPr>
            <p:cNvPr id="553" name="Freeform 552"/>
            <p:cNvSpPr/>
            <p:nvPr/>
          </p:nvSpPr>
          <p:spPr>
            <a:xfrm>
              <a:off x="1408822" y="4309424"/>
              <a:ext cx="4229092" cy="1570227"/>
            </a:xfrm>
            <a:custGeom>
              <a:avLst/>
              <a:gdLst>
                <a:gd name="connsiteX0" fmla="*/ 298738 w 4229092"/>
                <a:gd name="connsiteY0" fmla="*/ 0 h 1570227"/>
                <a:gd name="connsiteX1" fmla="*/ 3930354 w 4229092"/>
                <a:gd name="connsiteY1" fmla="*/ 0 h 1570227"/>
                <a:gd name="connsiteX2" fmla="*/ 4229092 w 4229092"/>
                <a:gd name="connsiteY2" fmla="*/ 298738 h 1570227"/>
                <a:gd name="connsiteX3" fmla="*/ 4229092 w 4229092"/>
                <a:gd name="connsiteY3" fmla="*/ 1493653 h 1570227"/>
                <a:gd name="connsiteX4" fmla="*/ 4223023 w 4229092"/>
                <a:gd name="connsiteY4" fmla="*/ 1553859 h 1570227"/>
                <a:gd name="connsiteX5" fmla="*/ 4217942 w 4229092"/>
                <a:gd name="connsiteY5" fmla="*/ 1570227 h 1570227"/>
                <a:gd name="connsiteX6" fmla="*/ 4217942 w 4229092"/>
                <a:gd name="connsiteY6" fmla="*/ 480837 h 1570227"/>
                <a:gd name="connsiteX7" fmla="*/ 3919204 w 4229092"/>
                <a:gd name="connsiteY7" fmla="*/ 182099 h 1570227"/>
                <a:gd name="connsiteX8" fmla="*/ 287588 w 4229092"/>
                <a:gd name="connsiteY8" fmla="*/ 182099 h 1570227"/>
                <a:gd name="connsiteX9" fmla="*/ 12326 w 4229092"/>
                <a:gd name="connsiteY9" fmla="*/ 364555 h 1570227"/>
                <a:gd name="connsiteX10" fmla="*/ 0 w 4229092"/>
                <a:gd name="connsiteY10" fmla="*/ 404263 h 1570227"/>
                <a:gd name="connsiteX11" fmla="*/ 0 w 4229092"/>
                <a:gd name="connsiteY11" fmla="*/ 298738 h 1570227"/>
                <a:gd name="connsiteX12" fmla="*/ 298738 w 4229092"/>
                <a:gd name="connsiteY12" fmla="*/ 0 h 1570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229092" h="1570227">
                  <a:moveTo>
                    <a:pt x="298738" y="0"/>
                  </a:moveTo>
                  <a:lnTo>
                    <a:pt x="3930354" y="0"/>
                  </a:lnTo>
                  <a:cubicBezTo>
                    <a:pt x="4095342" y="0"/>
                    <a:pt x="4229092" y="133750"/>
                    <a:pt x="4229092" y="298738"/>
                  </a:cubicBezTo>
                  <a:lnTo>
                    <a:pt x="4229092" y="1493653"/>
                  </a:lnTo>
                  <a:cubicBezTo>
                    <a:pt x="4229092" y="1514277"/>
                    <a:pt x="4227002" y="1534412"/>
                    <a:pt x="4223023" y="1553859"/>
                  </a:cubicBezTo>
                  <a:lnTo>
                    <a:pt x="4217942" y="1570227"/>
                  </a:lnTo>
                  <a:lnTo>
                    <a:pt x="4217942" y="480837"/>
                  </a:lnTo>
                  <a:cubicBezTo>
                    <a:pt x="4217942" y="315849"/>
                    <a:pt x="4084192" y="182099"/>
                    <a:pt x="3919204" y="182099"/>
                  </a:cubicBezTo>
                  <a:lnTo>
                    <a:pt x="287588" y="182099"/>
                  </a:lnTo>
                  <a:cubicBezTo>
                    <a:pt x="163847" y="182099"/>
                    <a:pt x="57677" y="257333"/>
                    <a:pt x="12326" y="364555"/>
                  </a:cubicBezTo>
                  <a:lnTo>
                    <a:pt x="0" y="404263"/>
                  </a:lnTo>
                  <a:lnTo>
                    <a:pt x="0" y="298738"/>
                  </a:lnTo>
                  <a:cubicBezTo>
                    <a:pt x="0" y="133750"/>
                    <a:pt x="133750" y="0"/>
                    <a:pt x="298738" y="0"/>
                  </a:cubicBezTo>
                  <a:close/>
                </a:path>
              </a:pathLst>
            </a:custGeom>
            <a:solidFill>
              <a:schemeClr val="accent3">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0"/>
            </a:p>
          </p:txBody>
        </p:sp>
        <p:sp>
          <p:nvSpPr>
            <p:cNvPr id="554" name="TextBox 553"/>
            <p:cNvSpPr txBox="1"/>
            <p:nvPr/>
          </p:nvSpPr>
          <p:spPr bwMode="auto">
            <a:xfrm>
              <a:off x="1250640" y="4859084"/>
              <a:ext cx="4553725" cy="959451"/>
            </a:xfrm>
            <a:prstGeom prst="rect">
              <a:avLst/>
            </a:prstGeom>
            <a:noFill/>
          </p:spPr>
          <p:txBody>
            <a:bodyPr wrap="square">
              <a:spAutoFit/>
            </a:bodyPr>
            <a:lstStyle/>
            <a:p>
              <a:pPr algn="ctr">
                <a:buSzPct val="25000"/>
              </a:pPr>
              <a:r>
                <a:rPr lang="en" sz="2000" b="1" dirty="0">
                  <a:solidFill>
                    <a:schemeClr val="bg1"/>
                  </a:solidFill>
                  <a:effectLst>
                    <a:outerShdw blurRad="38100" dist="38100" dir="2700000" algn="tl">
                      <a:srgbClr val="000000">
                        <a:alpha val="43137"/>
                      </a:srgbClr>
                    </a:outerShdw>
                  </a:effectLst>
                  <a:ea typeface="Helvetica Neue"/>
                  <a:cs typeface="Helvetica Neue"/>
                  <a:sym typeface="Helvetica Neue"/>
                </a:rPr>
                <a:t>ANALYTICAL SKILLS</a:t>
              </a:r>
            </a:p>
          </p:txBody>
        </p:sp>
      </p:grpSp>
      <p:grpSp>
        <p:nvGrpSpPr>
          <p:cNvPr id="555" name="Group 554"/>
          <p:cNvGrpSpPr/>
          <p:nvPr/>
        </p:nvGrpSpPr>
        <p:grpSpPr>
          <a:xfrm>
            <a:off x="7359975" y="725205"/>
            <a:ext cx="2673025" cy="862295"/>
            <a:chOff x="1400958" y="4309425"/>
            <a:chExt cx="4236956" cy="2185661"/>
          </a:xfrm>
        </p:grpSpPr>
        <p:sp>
          <p:nvSpPr>
            <p:cNvPr id="556" name="Rounded Rectangle 555"/>
            <p:cNvSpPr/>
            <p:nvPr/>
          </p:nvSpPr>
          <p:spPr>
            <a:xfrm>
              <a:off x="1400958" y="4355470"/>
              <a:ext cx="4229093" cy="1792391"/>
            </a:xfrm>
            <a:prstGeom prst="round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sp>
          <p:nvSpPr>
            <p:cNvPr id="557" name="Freeform 556"/>
            <p:cNvSpPr/>
            <p:nvPr/>
          </p:nvSpPr>
          <p:spPr>
            <a:xfrm>
              <a:off x="1408822" y="4309425"/>
              <a:ext cx="4229092" cy="1570227"/>
            </a:xfrm>
            <a:custGeom>
              <a:avLst/>
              <a:gdLst>
                <a:gd name="connsiteX0" fmla="*/ 298738 w 4229092"/>
                <a:gd name="connsiteY0" fmla="*/ 0 h 1570227"/>
                <a:gd name="connsiteX1" fmla="*/ 3930354 w 4229092"/>
                <a:gd name="connsiteY1" fmla="*/ 0 h 1570227"/>
                <a:gd name="connsiteX2" fmla="*/ 4229092 w 4229092"/>
                <a:gd name="connsiteY2" fmla="*/ 298738 h 1570227"/>
                <a:gd name="connsiteX3" fmla="*/ 4229092 w 4229092"/>
                <a:gd name="connsiteY3" fmla="*/ 1493653 h 1570227"/>
                <a:gd name="connsiteX4" fmla="*/ 4223023 w 4229092"/>
                <a:gd name="connsiteY4" fmla="*/ 1553859 h 1570227"/>
                <a:gd name="connsiteX5" fmla="*/ 4217942 w 4229092"/>
                <a:gd name="connsiteY5" fmla="*/ 1570227 h 1570227"/>
                <a:gd name="connsiteX6" fmla="*/ 4217942 w 4229092"/>
                <a:gd name="connsiteY6" fmla="*/ 480837 h 1570227"/>
                <a:gd name="connsiteX7" fmla="*/ 3919204 w 4229092"/>
                <a:gd name="connsiteY7" fmla="*/ 182099 h 1570227"/>
                <a:gd name="connsiteX8" fmla="*/ 287588 w 4229092"/>
                <a:gd name="connsiteY8" fmla="*/ 182099 h 1570227"/>
                <a:gd name="connsiteX9" fmla="*/ 12326 w 4229092"/>
                <a:gd name="connsiteY9" fmla="*/ 364555 h 1570227"/>
                <a:gd name="connsiteX10" fmla="*/ 0 w 4229092"/>
                <a:gd name="connsiteY10" fmla="*/ 404263 h 1570227"/>
                <a:gd name="connsiteX11" fmla="*/ 0 w 4229092"/>
                <a:gd name="connsiteY11" fmla="*/ 298738 h 1570227"/>
                <a:gd name="connsiteX12" fmla="*/ 298738 w 4229092"/>
                <a:gd name="connsiteY12" fmla="*/ 0 h 1570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229092" h="1570227">
                  <a:moveTo>
                    <a:pt x="298738" y="0"/>
                  </a:moveTo>
                  <a:lnTo>
                    <a:pt x="3930354" y="0"/>
                  </a:lnTo>
                  <a:cubicBezTo>
                    <a:pt x="4095342" y="0"/>
                    <a:pt x="4229092" y="133750"/>
                    <a:pt x="4229092" y="298738"/>
                  </a:cubicBezTo>
                  <a:lnTo>
                    <a:pt x="4229092" y="1493653"/>
                  </a:lnTo>
                  <a:cubicBezTo>
                    <a:pt x="4229092" y="1514277"/>
                    <a:pt x="4227002" y="1534412"/>
                    <a:pt x="4223023" y="1553859"/>
                  </a:cubicBezTo>
                  <a:lnTo>
                    <a:pt x="4217942" y="1570227"/>
                  </a:lnTo>
                  <a:lnTo>
                    <a:pt x="4217942" y="480837"/>
                  </a:lnTo>
                  <a:cubicBezTo>
                    <a:pt x="4217942" y="315849"/>
                    <a:pt x="4084192" y="182099"/>
                    <a:pt x="3919204" y="182099"/>
                  </a:cubicBezTo>
                  <a:lnTo>
                    <a:pt x="287588" y="182099"/>
                  </a:lnTo>
                  <a:cubicBezTo>
                    <a:pt x="163847" y="182099"/>
                    <a:pt x="57677" y="257333"/>
                    <a:pt x="12326" y="364555"/>
                  </a:cubicBezTo>
                  <a:lnTo>
                    <a:pt x="0" y="404263"/>
                  </a:lnTo>
                  <a:lnTo>
                    <a:pt x="0" y="298738"/>
                  </a:lnTo>
                  <a:cubicBezTo>
                    <a:pt x="0" y="133750"/>
                    <a:pt x="133750" y="0"/>
                    <a:pt x="298738" y="0"/>
                  </a:cubicBezTo>
                  <a:close/>
                </a:path>
              </a:pathLst>
            </a:cu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sp>
          <p:nvSpPr>
            <p:cNvPr id="558" name="TextBox 557"/>
            <p:cNvSpPr txBox="1"/>
            <p:nvPr/>
          </p:nvSpPr>
          <p:spPr bwMode="auto">
            <a:xfrm>
              <a:off x="1847807" y="4859652"/>
              <a:ext cx="3413796" cy="1635434"/>
            </a:xfrm>
            <a:prstGeom prst="rect">
              <a:avLst/>
            </a:prstGeom>
            <a:noFill/>
          </p:spPr>
          <p:txBody>
            <a:bodyPr wrap="square">
              <a:spAutoFit/>
            </a:bodyPr>
            <a:lstStyle/>
            <a:p>
              <a:pPr algn="ctr" defTabSz="914217">
                <a:defRPr/>
              </a:pPr>
              <a:r>
                <a:rPr lang="en" sz="2000" b="1" dirty="0">
                  <a:solidFill>
                    <a:schemeClr val="bg1"/>
                  </a:solidFill>
                  <a:effectLst>
                    <a:outerShdw blurRad="38100" dist="38100" dir="2700000" algn="tl">
                      <a:srgbClr val="000000">
                        <a:alpha val="43137"/>
                      </a:srgbClr>
                    </a:outerShdw>
                  </a:effectLst>
                  <a:ea typeface="Helvetica Neue"/>
                  <a:cs typeface="Helvetica Neue"/>
                  <a:sym typeface="Helvetica Neue"/>
                </a:rPr>
                <a:t>CREATIVE SKILLS</a:t>
              </a:r>
              <a:endParaRPr lang="id-ID" sz="2000" b="1" dirty="0">
                <a:solidFill>
                  <a:schemeClr val="bg1"/>
                </a:solidFill>
                <a:effectLst>
                  <a:outerShdw blurRad="38100" dist="38100" dir="2700000" algn="tl">
                    <a:srgbClr val="000000">
                      <a:alpha val="43137"/>
                    </a:srgbClr>
                  </a:outerShdw>
                </a:effectLst>
                <a:latin typeface="Lato" pitchFamily="34" charset="0"/>
                <a:ea typeface="Lato" pitchFamily="34" charset="0"/>
                <a:cs typeface="Lato" pitchFamily="34" charset="0"/>
              </a:endParaRPr>
            </a:p>
          </p:txBody>
        </p:sp>
      </p:grpSp>
      <p:grpSp>
        <p:nvGrpSpPr>
          <p:cNvPr id="3" name="Group 2">
            <a:extLst>
              <a:ext uri="{FF2B5EF4-FFF2-40B4-BE49-F238E27FC236}">
                <a16:creationId xmlns:a16="http://schemas.microsoft.com/office/drawing/2014/main" id="{38CF2E9B-045E-4B41-B66F-1E13E2107E41}"/>
              </a:ext>
            </a:extLst>
          </p:cNvPr>
          <p:cNvGrpSpPr/>
          <p:nvPr/>
        </p:nvGrpSpPr>
        <p:grpSpPr>
          <a:xfrm>
            <a:off x="4547040" y="152400"/>
            <a:ext cx="2806260" cy="632800"/>
            <a:chOff x="1400958" y="4309424"/>
            <a:chExt cx="4236956" cy="1838437"/>
          </a:xfrm>
        </p:grpSpPr>
        <p:sp>
          <p:nvSpPr>
            <p:cNvPr id="4" name="Rounded Rectangle 153">
              <a:extLst>
                <a:ext uri="{FF2B5EF4-FFF2-40B4-BE49-F238E27FC236}">
                  <a16:creationId xmlns:a16="http://schemas.microsoft.com/office/drawing/2014/main" id="{31916974-432C-4A53-F1BA-7862AA790691}"/>
                </a:ext>
              </a:extLst>
            </p:cNvPr>
            <p:cNvSpPr/>
            <p:nvPr/>
          </p:nvSpPr>
          <p:spPr>
            <a:xfrm>
              <a:off x="1400958" y="4355470"/>
              <a:ext cx="4229093" cy="1792391"/>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Freeform 154">
              <a:extLst>
                <a:ext uri="{FF2B5EF4-FFF2-40B4-BE49-F238E27FC236}">
                  <a16:creationId xmlns:a16="http://schemas.microsoft.com/office/drawing/2014/main" id="{D053E6D0-B1CE-9AC8-1AE9-AF8D1D58FDE1}"/>
                </a:ext>
              </a:extLst>
            </p:cNvPr>
            <p:cNvSpPr/>
            <p:nvPr/>
          </p:nvSpPr>
          <p:spPr>
            <a:xfrm>
              <a:off x="1408822" y="4309424"/>
              <a:ext cx="4229092" cy="1570227"/>
            </a:xfrm>
            <a:custGeom>
              <a:avLst/>
              <a:gdLst>
                <a:gd name="connsiteX0" fmla="*/ 298738 w 4229092"/>
                <a:gd name="connsiteY0" fmla="*/ 0 h 1570227"/>
                <a:gd name="connsiteX1" fmla="*/ 3930354 w 4229092"/>
                <a:gd name="connsiteY1" fmla="*/ 0 h 1570227"/>
                <a:gd name="connsiteX2" fmla="*/ 4229092 w 4229092"/>
                <a:gd name="connsiteY2" fmla="*/ 298738 h 1570227"/>
                <a:gd name="connsiteX3" fmla="*/ 4229092 w 4229092"/>
                <a:gd name="connsiteY3" fmla="*/ 1493653 h 1570227"/>
                <a:gd name="connsiteX4" fmla="*/ 4223023 w 4229092"/>
                <a:gd name="connsiteY4" fmla="*/ 1553859 h 1570227"/>
                <a:gd name="connsiteX5" fmla="*/ 4217942 w 4229092"/>
                <a:gd name="connsiteY5" fmla="*/ 1570227 h 1570227"/>
                <a:gd name="connsiteX6" fmla="*/ 4217942 w 4229092"/>
                <a:gd name="connsiteY6" fmla="*/ 480837 h 1570227"/>
                <a:gd name="connsiteX7" fmla="*/ 3919204 w 4229092"/>
                <a:gd name="connsiteY7" fmla="*/ 182099 h 1570227"/>
                <a:gd name="connsiteX8" fmla="*/ 287588 w 4229092"/>
                <a:gd name="connsiteY8" fmla="*/ 182099 h 1570227"/>
                <a:gd name="connsiteX9" fmla="*/ 12326 w 4229092"/>
                <a:gd name="connsiteY9" fmla="*/ 364555 h 1570227"/>
                <a:gd name="connsiteX10" fmla="*/ 0 w 4229092"/>
                <a:gd name="connsiteY10" fmla="*/ 404263 h 1570227"/>
                <a:gd name="connsiteX11" fmla="*/ 0 w 4229092"/>
                <a:gd name="connsiteY11" fmla="*/ 298738 h 1570227"/>
                <a:gd name="connsiteX12" fmla="*/ 298738 w 4229092"/>
                <a:gd name="connsiteY12" fmla="*/ 0 h 1570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229092" h="1570227">
                  <a:moveTo>
                    <a:pt x="298738" y="0"/>
                  </a:moveTo>
                  <a:lnTo>
                    <a:pt x="3930354" y="0"/>
                  </a:lnTo>
                  <a:cubicBezTo>
                    <a:pt x="4095342" y="0"/>
                    <a:pt x="4229092" y="133750"/>
                    <a:pt x="4229092" y="298738"/>
                  </a:cubicBezTo>
                  <a:lnTo>
                    <a:pt x="4229092" y="1493653"/>
                  </a:lnTo>
                  <a:cubicBezTo>
                    <a:pt x="4229092" y="1514277"/>
                    <a:pt x="4227002" y="1534412"/>
                    <a:pt x="4223023" y="1553859"/>
                  </a:cubicBezTo>
                  <a:lnTo>
                    <a:pt x="4217942" y="1570227"/>
                  </a:lnTo>
                  <a:lnTo>
                    <a:pt x="4217942" y="480837"/>
                  </a:lnTo>
                  <a:cubicBezTo>
                    <a:pt x="4217942" y="315849"/>
                    <a:pt x="4084192" y="182099"/>
                    <a:pt x="3919204" y="182099"/>
                  </a:cubicBezTo>
                  <a:lnTo>
                    <a:pt x="287588" y="182099"/>
                  </a:lnTo>
                  <a:cubicBezTo>
                    <a:pt x="163847" y="182099"/>
                    <a:pt x="57677" y="257333"/>
                    <a:pt x="12326" y="364555"/>
                  </a:cubicBezTo>
                  <a:lnTo>
                    <a:pt x="0" y="404263"/>
                  </a:lnTo>
                  <a:lnTo>
                    <a:pt x="0" y="298738"/>
                  </a:lnTo>
                  <a:cubicBezTo>
                    <a:pt x="0" y="133750"/>
                    <a:pt x="133750" y="0"/>
                    <a:pt x="298738" y="0"/>
                  </a:cubicBezTo>
                  <a:close/>
                </a:path>
              </a:pathLst>
            </a:cu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TextBox 5">
              <a:extLst>
                <a:ext uri="{FF2B5EF4-FFF2-40B4-BE49-F238E27FC236}">
                  <a16:creationId xmlns:a16="http://schemas.microsoft.com/office/drawing/2014/main" id="{92688514-9CD5-3274-72AD-5935AA15F419}"/>
                </a:ext>
              </a:extLst>
            </p:cNvPr>
            <p:cNvSpPr txBox="1"/>
            <p:nvPr/>
          </p:nvSpPr>
          <p:spPr bwMode="auto">
            <a:xfrm>
              <a:off x="1508237" y="4521714"/>
              <a:ext cx="4052855" cy="1042748"/>
            </a:xfrm>
            <a:prstGeom prst="rect">
              <a:avLst/>
            </a:prstGeom>
            <a:noFill/>
          </p:spPr>
          <p:txBody>
            <a:bodyPr wrap="square">
              <a:spAutoFit/>
            </a:bodyPr>
            <a:lstStyle/>
            <a:p>
              <a:pPr algn="ctr">
                <a:spcBef>
                  <a:spcPts val="450"/>
                </a:spcBef>
                <a:spcAft>
                  <a:spcPts val="750"/>
                </a:spcAft>
                <a:buNone/>
              </a:pPr>
              <a:r>
                <a:rPr lang="en-US" sz="2500" b="1" dirty="0">
                  <a:solidFill>
                    <a:schemeClr val="bg1"/>
                  </a:solidFill>
                  <a:latin typeface="Segoe Sans"/>
                </a:rPr>
                <a:t>ZICA NURTURES</a:t>
              </a:r>
              <a:endParaRPr lang="en-US" sz="2500" b="1" i="0" dirty="0">
                <a:solidFill>
                  <a:schemeClr val="bg1"/>
                </a:solidFill>
                <a:effectLst/>
                <a:latin typeface="Segoe Sans"/>
              </a:endParaRPr>
            </a:p>
          </p:txBody>
        </p:sp>
      </p:grpSp>
      <p:pic>
        <p:nvPicPr>
          <p:cNvPr id="7" name="Picture 6" descr="A logo for a company&#10;&#10;Description automatically generated">
            <a:extLst>
              <a:ext uri="{FF2B5EF4-FFF2-40B4-BE49-F238E27FC236}">
                <a16:creationId xmlns:a16="http://schemas.microsoft.com/office/drawing/2014/main" id="{B345EEFE-1988-0E73-3A43-84797EB77FC6}"/>
              </a:ext>
            </a:extLst>
          </p:cNvPr>
          <p:cNvPicPr>
            <a:picLocks noChangeAspect="1"/>
          </p:cNvPicPr>
          <p:nvPr/>
        </p:nvPicPr>
        <p:blipFill>
          <a:blip r:embed="rId17" cstate="print">
            <a:extLst>
              <a:ext uri="{28A0092B-C50C-407E-A947-70E740481C1C}">
                <a14:useLocalDpi xmlns:a14="http://schemas.microsoft.com/office/drawing/2010/main" val="0"/>
              </a:ext>
            </a:extLst>
          </a:blip>
          <a:stretch>
            <a:fillRect/>
          </a:stretch>
        </p:blipFill>
        <p:spPr>
          <a:xfrm>
            <a:off x="10716519" y="259882"/>
            <a:ext cx="1213200" cy="1213200"/>
          </a:xfrm>
          <a:prstGeom prst="rect">
            <a:avLst/>
          </a:prstGeom>
        </p:spPr>
      </p:pic>
    </p:spTree>
    <p:extLst>
      <p:ext uri="{BB962C8B-B14F-4D97-AF65-F5344CB8AC3E}">
        <p14:creationId xmlns:p14="http://schemas.microsoft.com/office/powerpoint/2010/main" val="206711869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0-#ppt_w/2"/>
                                          </p:val>
                                        </p:tav>
                                        <p:tav tm="100000">
                                          <p:val>
                                            <p:strVal val="#ppt_x"/>
                                          </p:val>
                                        </p:tav>
                                      </p:tavLst>
                                    </p:anim>
                                    <p:anim calcmode="lin" valueType="num">
                                      <p:cBhvr additive="base">
                                        <p:cTn id="8" dur="500" fill="hold"/>
                                        <p:tgtEl>
                                          <p:spTgt spid="2"/>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2" presetClass="entr" presetSubtype="4" fill="hold" nodeType="afterEffect">
                                  <p:stCondLst>
                                    <p:cond delay="0"/>
                                  </p:stCondLst>
                                  <p:childTnLst>
                                    <p:set>
                                      <p:cBhvr>
                                        <p:cTn id="11" dur="1" fill="hold">
                                          <p:stCondLst>
                                            <p:cond delay="0"/>
                                          </p:stCondLst>
                                        </p:cTn>
                                        <p:tgtEl>
                                          <p:spTgt spid="555"/>
                                        </p:tgtEl>
                                        <p:attrNameLst>
                                          <p:attrName>style.visibility</p:attrName>
                                        </p:attrNameLst>
                                      </p:cBhvr>
                                      <p:to>
                                        <p:strVal val="visible"/>
                                      </p:to>
                                    </p:set>
                                    <p:anim calcmode="lin" valueType="num">
                                      <p:cBhvr additive="base">
                                        <p:cTn id="12" dur="500" fill="hold"/>
                                        <p:tgtEl>
                                          <p:spTgt spid="555"/>
                                        </p:tgtEl>
                                        <p:attrNameLst>
                                          <p:attrName>ppt_x</p:attrName>
                                        </p:attrNameLst>
                                      </p:cBhvr>
                                      <p:tavLst>
                                        <p:tav tm="0">
                                          <p:val>
                                            <p:strVal val="#ppt_x"/>
                                          </p:val>
                                        </p:tav>
                                        <p:tav tm="100000">
                                          <p:val>
                                            <p:strVal val="#ppt_x"/>
                                          </p:val>
                                        </p:tav>
                                      </p:tavLst>
                                    </p:anim>
                                    <p:anim calcmode="lin" valueType="num">
                                      <p:cBhvr additive="base">
                                        <p:cTn id="13" dur="500" fill="hold"/>
                                        <p:tgtEl>
                                          <p:spTgt spid="555"/>
                                        </p:tgtEl>
                                        <p:attrNameLst>
                                          <p:attrName>ppt_y</p:attrName>
                                        </p:attrNameLst>
                                      </p:cBhvr>
                                      <p:tavLst>
                                        <p:tav tm="0">
                                          <p:val>
                                            <p:strVal val="1+#ppt_h/2"/>
                                          </p:val>
                                        </p:tav>
                                        <p:tav tm="100000">
                                          <p:val>
                                            <p:strVal val="#ppt_y"/>
                                          </p:val>
                                        </p:tav>
                                      </p:tavLst>
                                    </p:anim>
                                  </p:childTnLst>
                                </p:cTn>
                              </p:par>
                            </p:childTnLst>
                          </p:cTn>
                        </p:par>
                        <p:par>
                          <p:cTn id="14" fill="hold">
                            <p:stCondLst>
                              <p:cond delay="1000"/>
                            </p:stCondLst>
                            <p:childTnLst>
                              <p:par>
                                <p:cTn id="15" presetID="2" presetClass="entr" presetSubtype="4" fill="hold" nodeType="afterEffect">
                                  <p:stCondLst>
                                    <p:cond delay="0"/>
                                  </p:stCondLst>
                                  <p:childTnLst>
                                    <p:set>
                                      <p:cBhvr>
                                        <p:cTn id="16" dur="1" fill="hold">
                                          <p:stCondLst>
                                            <p:cond delay="0"/>
                                          </p:stCondLst>
                                        </p:cTn>
                                        <p:tgtEl>
                                          <p:spTgt spid="551"/>
                                        </p:tgtEl>
                                        <p:attrNameLst>
                                          <p:attrName>style.visibility</p:attrName>
                                        </p:attrNameLst>
                                      </p:cBhvr>
                                      <p:to>
                                        <p:strVal val="visible"/>
                                      </p:to>
                                    </p:set>
                                    <p:anim calcmode="lin" valueType="num">
                                      <p:cBhvr additive="base">
                                        <p:cTn id="17" dur="500" fill="hold"/>
                                        <p:tgtEl>
                                          <p:spTgt spid="551"/>
                                        </p:tgtEl>
                                        <p:attrNameLst>
                                          <p:attrName>ppt_x</p:attrName>
                                        </p:attrNameLst>
                                      </p:cBhvr>
                                      <p:tavLst>
                                        <p:tav tm="0">
                                          <p:val>
                                            <p:strVal val="#ppt_x"/>
                                          </p:val>
                                        </p:tav>
                                        <p:tav tm="100000">
                                          <p:val>
                                            <p:strVal val="#ppt_x"/>
                                          </p:val>
                                        </p:tav>
                                      </p:tavLst>
                                    </p:anim>
                                    <p:anim calcmode="lin" valueType="num">
                                      <p:cBhvr additive="base">
                                        <p:cTn id="18" dur="500" fill="hold"/>
                                        <p:tgtEl>
                                          <p:spTgt spid="551"/>
                                        </p:tgtEl>
                                        <p:attrNameLst>
                                          <p:attrName>ppt_y</p:attrName>
                                        </p:attrNameLst>
                                      </p:cBhvr>
                                      <p:tavLst>
                                        <p:tav tm="0">
                                          <p:val>
                                            <p:strVal val="1+#ppt_h/2"/>
                                          </p:val>
                                        </p:tav>
                                        <p:tav tm="100000">
                                          <p:val>
                                            <p:strVal val="#ppt_y"/>
                                          </p:val>
                                        </p:tav>
                                      </p:tavLst>
                                    </p:anim>
                                  </p:childTnLst>
                                </p:cTn>
                              </p:par>
                            </p:childTnLst>
                          </p:cTn>
                        </p:par>
                        <p:par>
                          <p:cTn id="19" fill="hold">
                            <p:stCondLst>
                              <p:cond delay="1500"/>
                            </p:stCondLst>
                            <p:childTnLst>
                              <p:par>
                                <p:cTn id="20" presetID="2" presetClass="entr" presetSubtype="4" fill="hold" nodeType="afterEffect">
                                  <p:stCondLst>
                                    <p:cond delay="0"/>
                                  </p:stCondLst>
                                  <p:childTnLst>
                                    <p:set>
                                      <p:cBhvr>
                                        <p:cTn id="21" dur="1" fill="hold">
                                          <p:stCondLst>
                                            <p:cond delay="0"/>
                                          </p:stCondLst>
                                        </p:cTn>
                                        <p:tgtEl>
                                          <p:spTgt spid="184"/>
                                        </p:tgtEl>
                                        <p:attrNameLst>
                                          <p:attrName>style.visibility</p:attrName>
                                        </p:attrNameLst>
                                      </p:cBhvr>
                                      <p:to>
                                        <p:strVal val="visible"/>
                                      </p:to>
                                    </p:set>
                                    <p:anim calcmode="lin" valueType="num">
                                      <p:cBhvr additive="base">
                                        <p:cTn id="22" dur="500" fill="hold"/>
                                        <p:tgtEl>
                                          <p:spTgt spid="184"/>
                                        </p:tgtEl>
                                        <p:attrNameLst>
                                          <p:attrName>ppt_x</p:attrName>
                                        </p:attrNameLst>
                                      </p:cBhvr>
                                      <p:tavLst>
                                        <p:tav tm="0">
                                          <p:val>
                                            <p:strVal val="#ppt_x"/>
                                          </p:val>
                                        </p:tav>
                                        <p:tav tm="100000">
                                          <p:val>
                                            <p:strVal val="#ppt_x"/>
                                          </p:val>
                                        </p:tav>
                                      </p:tavLst>
                                    </p:anim>
                                    <p:anim calcmode="lin" valueType="num">
                                      <p:cBhvr additive="base">
                                        <p:cTn id="23" dur="500" fill="hold"/>
                                        <p:tgtEl>
                                          <p:spTgt spid="184"/>
                                        </p:tgtEl>
                                        <p:attrNameLst>
                                          <p:attrName>ppt_y</p:attrName>
                                        </p:attrNameLst>
                                      </p:cBhvr>
                                      <p:tavLst>
                                        <p:tav tm="0">
                                          <p:val>
                                            <p:strVal val="1+#ppt_h/2"/>
                                          </p:val>
                                        </p:tav>
                                        <p:tav tm="100000">
                                          <p:val>
                                            <p:strVal val="#ppt_y"/>
                                          </p:val>
                                        </p:tav>
                                      </p:tavLst>
                                    </p:anim>
                                  </p:childTnLst>
                                </p:cTn>
                              </p:par>
                            </p:childTnLst>
                          </p:cTn>
                        </p:par>
                        <p:par>
                          <p:cTn id="24" fill="hold">
                            <p:stCondLst>
                              <p:cond delay="2000"/>
                            </p:stCondLst>
                            <p:childTnLst>
                              <p:par>
                                <p:cTn id="25" presetID="12" presetClass="entr" presetSubtype="8" fill="hold" nodeType="afterEffect">
                                  <p:stCondLst>
                                    <p:cond delay="0"/>
                                  </p:stCondLst>
                                  <p:childTnLst>
                                    <p:set>
                                      <p:cBhvr>
                                        <p:cTn id="26" dur="1" fill="hold">
                                          <p:stCondLst>
                                            <p:cond delay="0"/>
                                          </p:stCondLst>
                                        </p:cTn>
                                        <p:tgtEl>
                                          <p:spTgt spid="185"/>
                                        </p:tgtEl>
                                        <p:attrNameLst>
                                          <p:attrName>style.visibility</p:attrName>
                                        </p:attrNameLst>
                                      </p:cBhvr>
                                      <p:to>
                                        <p:strVal val="visible"/>
                                      </p:to>
                                    </p:set>
                                    <p:anim calcmode="lin" valueType="num">
                                      <p:cBhvr additive="base">
                                        <p:cTn id="27" dur="500"/>
                                        <p:tgtEl>
                                          <p:spTgt spid="185"/>
                                        </p:tgtEl>
                                        <p:attrNameLst>
                                          <p:attrName>ppt_x</p:attrName>
                                        </p:attrNameLst>
                                      </p:cBhvr>
                                      <p:tavLst>
                                        <p:tav tm="0">
                                          <p:val>
                                            <p:strVal val="#ppt_x-#ppt_w*1.125000"/>
                                          </p:val>
                                        </p:tav>
                                        <p:tav tm="100000">
                                          <p:val>
                                            <p:strVal val="#ppt_x"/>
                                          </p:val>
                                        </p:tav>
                                      </p:tavLst>
                                    </p:anim>
                                    <p:animEffect transition="in" filter="wipe(right)">
                                      <p:cBhvr>
                                        <p:cTn id="28" dur="500"/>
                                        <p:tgtEl>
                                          <p:spTgt spid="185"/>
                                        </p:tgtEl>
                                      </p:cBhvr>
                                    </p:animEffect>
                                  </p:childTnLst>
                                </p:cTn>
                              </p:par>
                            </p:childTnLst>
                          </p:cTn>
                        </p:par>
                        <p:par>
                          <p:cTn id="29" fill="hold">
                            <p:stCondLst>
                              <p:cond delay="2500"/>
                            </p:stCondLst>
                            <p:childTnLst>
                              <p:par>
                                <p:cTn id="30" presetID="12" presetClass="entr" presetSubtype="8" fill="hold" nodeType="afterEffect">
                                  <p:stCondLst>
                                    <p:cond delay="0"/>
                                  </p:stCondLst>
                                  <p:childTnLst>
                                    <p:set>
                                      <p:cBhvr>
                                        <p:cTn id="31" dur="1" fill="hold">
                                          <p:stCondLst>
                                            <p:cond delay="0"/>
                                          </p:stCondLst>
                                        </p:cTn>
                                        <p:tgtEl>
                                          <p:spTgt spid="203"/>
                                        </p:tgtEl>
                                        <p:attrNameLst>
                                          <p:attrName>style.visibility</p:attrName>
                                        </p:attrNameLst>
                                      </p:cBhvr>
                                      <p:to>
                                        <p:strVal val="visible"/>
                                      </p:to>
                                    </p:set>
                                    <p:anim calcmode="lin" valueType="num">
                                      <p:cBhvr additive="base">
                                        <p:cTn id="32" dur="500"/>
                                        <p:tgtEl>
                                          <p:spTgt spid="203"/>
                                        </p:tgtEl>
                                        <p:attrNameLst>
                                          <p:attrName>ppt_x</p:attrName>
                                        </p:attrNameLst>
                                      </p:cBhvr>
                                      <p:tavLst>
                                        <p:tav tm="0">
                                          <p:val>
                                            <p:strVal val="#ppt_x-#ppt_w*1.125000"/>
                                          </p:val>
                                        </p:tav>
                                        <p:tav tm="100000">
                                          <p:val>
                                            <p:strVal val="#ppt_x"/>
                                          </p:val>
                                        </p:tav>
                                      </p:tavLst>
                                    </p:anim>
                                    <p:animEffect transition="in" filter="wipe(right)">
                                      <p:cBhvr>
                                        <p:cTn id="33" dur="500"/>
                                        <p:tgtEl>
                                          <p:spTgt spid="203"/>
                                        </p:tgtEl>
                                      </p:cBhvr>
                                    </p:animEffect>
                                  </p:childTnLst>
                                </p:cTn>
                              </p:par>
                            </p:childTnLst>
                          </p:cTn>
                        </p:par>
                        <p:par>
                          <p:cTn id="34" fill="hold">
                            <p:stCondLst>
                              <p:cond delay="3000"/>
                            </p:stCondLst>
                            <p:childTnLst>
                              <p:par>
                                <p:cTn id="35" presetID="12" presetClass="entr" presetSubtype="8" fill="hold" nodeType="afterEffect">
                                  <p:stCondLst>
                                    <p:cond delay="0"/>
                                  </p:stCondLst>
                                  <p:childTnLst>
                                    <p:set>
                                      <p:cBhvr>
                                        <p:cTn id="36" dur="1" fill="hold">
                                          <p:stCondLst>
                                            <p:cond delay="0"/>
                                          </p:stCondLst>
                                        </p:cTn>
                                        <p:tgtEl>
                                          <p:spTgt spid="221"/>
                                        </p:tgtEl>
                                        <p:attrNameLst>
                                          <p:attrName>style.visibility</p:attrName>
                                        </p:attrNameLst>
                                      </p:cBhvr>
                                      <p:to>
                                        <p:strVal val="visible"/>
                                      </p:to>
                                    </p:set>
                                    <p:anim calcmode="lin" valueType="num">
                                      <p:cBhvr additive="base">
                                        <p:cTn id="37" dur="500"/>
                                        <p:tgtEl>
                                          <p:spTgt spid="221"/>
                                        </p:tgtEl>
                                        <p:attrNameLst>
                                          <p:attrName>ppt_x</p:attrName>
                                        </p:attrNameLst>
                                      </p:cBhvr>
                                      <p:tavLst>
                                        <p:tav tm="0">
                                          <p:val>
                                            <p:strVal val="#ppt_x-#ppt_w*1.125000"/>
                                          </p:val>
                                        </p:tav>
                                        <p:tav tm="100000">
                                          <p:val>
                                            <p:strVal val="#ppt_x"/>
                                          </p:val>
                                        </p:tav>
                                      </p:tavLst>
                                    </p:anim>
                                    <p:animEffect transition="in" filter="wipe(right)">
                                      <p:cBhvr>
                                        <p:cTn id="38" dur="500"/>
                                        <p:tgtEl>
                                          <p:spTgt spid="221"/>
                                        </p:tgtEl>
                                      </p:cBhvr>
                                    </p:animEffect>
                                  </p:childTnLst>
                                </p:cTn>
                              </p:par>
                            </p:childTnLst>
                          </p:cTn>
                        </p:par>
                        <p:par>
                          <p:cTn id="39" fill="hold">
                            <p:stCondLst>
                              <p:cond delay="3500"/>
                            </p:stCondLst>
                            <p:childTnLst>
                              <p:par>
                                <p:cTn id="40" presetID="12" presetClass="entr" presetSubtype="8" fill="hold" nodeType="afterEffect">
                                  <p:stCondLst>
                                    <p:cond delay="0"/>
                                  </p:stCondLst>
                                  <p:childTnLst>
                                    <p:set>
                                      <p:cBhvr>
                                        <p:cTn id="41" dur="1" fill="hold">
                                          <p:stCondLst>
                                            <p:cond delay="0"/>
                                          </p:stCondLst>
                                        </p:cTn>
                                        <p:tgtEl>
                                          <p:spTgt spid="239"/>
                                        </p:tgtEl>
                                        <p:attrNameLst>
                                          <p:attrName>style.visibility</p:attrName>
                                        </p:attrNameLst>
                                      </p:cBhvr>
                                      <p:to>
                                        <p:strVal val="visible"/>
                                      </p:to>
                                    </p:set>
                                    <p:anim calcmode="lin" valueType="num">
                                      <p:cBhvr additive="base">
                                        <p:cTn id="42" dur="500"/>
                                        <p:tgtEl>
                                          <p:spTgt spid="239"/>
                                        </p:tgtEl>
                                        <p:attrNameLst>
                                          <p:attrName>ppt_x</p:attrName>
                                        </p:attrNameLst>
                                      </p:cBhvr>
                                      <p:tavLst>
                                        <p:tav tm="0">
                                          <p:val>
                                            <p:strVal val="#ppt_x-#ppt_w*1.125000"/>
                                          </p:val>
                                        </p:tav>
                                        <p:tav tm="100000">
                                          <p:val>
                                            <p:strVal val="#ppt_x"/>
                                          </p:val>
                                        </p:tav>
                                      </p:tavLst>
                                    </p:anim>
                                    <p:animEffect transition="in" filter="wipe(right)">
                                      <p:cBhvr>
                                        <p:cTn id="43" dur="500"/>
                                        <p:tgtEl>
                                          <p:spTgt spid="239"/>
                                        </p:tgtEl>
                                      </p:cBhvr>
                                    </p:animEffect>
                                  </p:childTnLst>
                                </p:cTn>
                              </p:par>
                            </p:childTnLst>
                          </p:cTn>
                        </p:par>
                        <p:par>
                          <p:cTn id="44" fill="hold">
                            <p:stCondLst>
                              <p:cond delay="4000"/>
                            </p:stCondLst>
                            <p:childTnLst>
                              <p:par>
                                <p:cTn id="45" presetID="12" presetClass="entr" presetSubtype="8" fill="hold" nodeType="afterEffect">
                                  <p:stCondLst>
                                    <p:cond delay="0"/>
                                  </p:stCondLst>
                                  <p:childTnLst>
                                    <p:set>
                                      <p:cBhvr>
                                        <p:cTn id="46" dur="1" fill="hold">
                                          <p:stCondLst>
                                            <p:cond delay="0"/>
                                          </p:stCondLst>
                                        </p:cTn>
                                        <p:tgtEl>
                                          <p:spTgt spid="499"/>
                                        </p:tgtEl>
                                        <p:attrNameLst>
                                          <p:attrName>style.visibility</p:attrName>
                                        </p:attrNameLst>
                                      </p:cBhvr>
                                      <p:to>
                                        <p:strVal val="visible"/>
                                      </p:to>
                                    </p:set>
                                    <p:anim calcmode="lin" valueType="num">
                                      <p:cBhvr additive="base">
                                        <p:cTn id="47" dur="500"/>
                                        <p:tgtEl>
                                          <p:spTgt spid="499"/>
                                        </p:tgtEl>
                                        <p:attrNameLst>
                                          <p:attrName>ppt_x</p:attrName>
                                        </p:attrNameLst>
                                      </p:cBhvr>
                                      <p:tavLst>
                                        <p:tav tm="0">
                                          <p:val>
                                            <p:strVal val="#ppt_x-#ppt_w*1.125000"/>
                                          </p:val>
                                        </p:tav>
                                        <p:tav tm="100000">
                                          <p:val>
                                            <p:strVal val="#ppt_x"/>
                                          </p:val>
                                        </p:tav>
                                      </p:tavLst>
                                    </p:anim>
                                    <p:animEffect transition="in" filter="wipe(right)">
                                      <p:cBhvr>
                                        <p:cTn id="48" dur="500"/>
                                        <p:tgtEl>
                                          <p:spTgt spid="499"/>
                                        </p:tgtEl>
                                      </p:cBhvr>
                                    </p:animEffect>
                                  </p:childTnLst>
                                </p:cTn>
                              </p:par>
                            </p:childTnLst>
                          </p:cTn>
                        </p:par>
                        <p:par>
                          <p:cTn id="49" fill="hold">
                            <p:stCondLst>
                              <p:cond delay="4500"/>
                            </p:stCondLst>
                            <p:childTnLst>
                              <p:par>
                                <p:cTn id="50" presetID="12" presetClass="entr" presetSubtype="8" fill="hold" nodeType="afterEffect">
                                  <p:stCondLst>
                                    <p:cond delay="0"/>
                                  </p:stCondLst>
                                  <p:childTnLst>
                                    <p:set>
                                      <p:cBhvr>
                                        <p:cTn id="51" dur="1" fill="hold">
                                          <p:stCondLst>
                                            <p:cond delay="0"/>
                                          </p:stCondLst>
                                        </p:cTn>
                                        <p:tgtEl>
                                          <p:spTgt spid="534"/>
                                        </p:tgtEl>
                                        <p:attrNameLst>
                                          <p:attrName>style.visibility</p:attrName>
                                        </p:attrNameLst>
                                      </p:cBhvr>
                                      <p:to>
                                        <p:strVal val="visible"/>
                                      </p:to>
                                    </p:set>
                                    <p:anim calcmode="lin" valueType="num">
                                      <p:cBhvr additive="base">
                                        <p:cTn id="52" dur="500"/>
                                        <p:tgtEl>
                                          <p:spTgt spid="534"/>
                                        </p:tgtEl>
                                        <p:attrNameLst>
                                          <p:attrName>ppt_x</p:attrName>
                                        </p:attrNameLst>
                                      </p:cBhvr>
                                      <p:tavLst>
                                        <p:tav tm="0">
                                          <p:val>
                                            <p:strVal val="#ppt_x-#ppt_w*1.125000"/>
                                          </p:val>
                                        </p:tav>
                                        <p:tav tm="100000">
                                          <p:val>
                                            <p:strVal val="#ppt_x"/>
                                          </p:val>
                                        </p:tav>
                                      </p:tavLst>
                                    </p:anim>
                                    <p:animEffect transition="in" filter="wipe(right)">
                                      <p:cBhvr>
                                        <p:cTn id="53" dur="500"/>
                                        <p:tgtEl>
                                          <p:spTgt spid="534"/>
                                        </p:tgtEl>
                                      </p:cBhvr>
                                    </p:animEffect>
                                  </p:childTnLst>
                                </p:cTn>
                              </p:par>
                            </p:childTnLst>
                          </p:cTn>
                        </p:par>
                        <p:par>
                          <p:cTn id="54" fill="hold">
                            <p:stCondLst>
                              <p:cond delay="5000"/>
                            </p:stCondLst>
                            <p:childTnLst>
                              <p:par>
                                <p:cTn id="55" presetID="12" presetClass="entr" presetSubtype="2" fill="hold" nodeType="afterEffect">
                                  <p:stCondLst>
                                    <p:cond delay="0"/>
                                  </p:stCondLst>
                                  <p:childTnLst>
                                    <p:set>
                                      <p:cBhvr>
                                        <p:cTn id="56" dur="1" fill="hold">
                                          <p:stCondLst>
                                            <p:cond delay="0"/>
                                          </p:stCondLst>
                                        </p:cTn>
                                        <p:tgtEl>
                                          <p:spTgt spid="257"/>
                                        </p:tgtEl>
                                        <p:attrNameLst>
                                          <p:attrName>style.visibility</p:attrName>
                                        </p:attrNameLst>
                                      </p:cBhvr>
                                      <p:to>
                                        <p:strVal val="visible"/>
                                      </p:to>
                                    </p:set>
                                    <p:anim calcmode="lin" valueType="num">
                                      <p:cBhvr additive="base">
                                        <p:cTn id="57" dur="500"/>
                                        <p:tgtEl>
                                          <p:spTgt spid="257"/>
                                        </p:tgtEl>
                                        <p:attrNameLst>
                                          <p:attrName>ppt_x</p:attrName>
                                        </p:attrNameLst>
                                      </p:cBhvr>
                                      <p:tavLst>
                                        <p:tav tm="0">
                                          <p:val>
                                            <p:strVal val="#ppt_x+#ppt_w*1.125000"/>
                                          </p:val>
                                        </p:tav>
                                        <p:tav tm="100000">
                                          <p:val>
                                            <p:strVal val="#ppt_x"/>
                                          </p:val>
                                        </p:tav>
                                      </p:tavLst>
                                    </p:anim>
                                    <p:animEffect transition="in" filter="wipe(left)">
                                      <p:cBhvr>
                                        <p:cTn id="58" dur="500"/>
                                        <p:tgtEl>
                                          <p:spTgt spid="257"/>
                                        </p:tgtEl>
                                      </p:cBhvr>
                                    </p:animEffect>
                                  </p:childTnLst>
                                </p:cTn>
                              </p:par>
                            </p:childTnLst>
                          </p:cTn>
                        </p:par>
                        <p:par>
                          <p:cTn id="59" fill="hold">
                            <p:stCondLst>
                              <p:cond delay="5500"/>
                            </p:stCondLst>
                            <p:childTnLst>
                              <p:par>
                                <p:cTn id="60" presetID="12" presetClass="entr" presetSubtype="2" fill="hold" nodeType="afterEffect">
                                  <p:stCondLst>
                                    <p:cond delay="0"/>
                                  </p:stCondLst>
                                  <p:childTnLst>
                                    <p:set>
                                      <p:cBhvr>
                                        <p:cTn id="61" dur="1" fill="hold">
                                          <p:stCondLst>
                                            <p:cond delay="0"/>
                                          </p:stCondLst>
                                        </p:cTn>
                                        <p:tgtEl>
                                          <p:spTgt spid="270"/>
                                        </p:tgtEl>
                                        <p:attrNameLst>
                                          <p:attrName>style.visibility</p:attrName>
                                        </p:attrNameLst>
                                      </p:cBhvr>
                                      <p:to>
                                        <p:strVal val="visible"/>
                                      </p:to>
                                    </p:set>
                                    <p:anim calcmode="lin" valueType="num">
                                      <p:cBhvr additive="base">
                                        <p:cTn id="62" dur="500"/>
                                        <p:tgtEl>
                                          <p:spTgt spid="270"/>
                                        </p:tgtEl>
                                        <p:attrNameLst>
                                          <p:attrName>ppt_x</p:attrName>
                                        </p:attrNameLst>
                                      </p:cBhvr>
                                      <p:tavLst>
                                        <p:tav tm="0">
                                          <p:val>
                                            <p:strVal val="#ppt_x+#ppt_w*1.125000"/>
                                          </p:val>
                                        </p:tav>
                                        <p:tav tm="100000">
                                          <p:val>
                                            <p:strVal val="#ppt_x"/>
                                          </p:val>
                                        </p:tav>
                                      </p:tavLst>
                                    </p:anim>
                                    <p:animEffect transition="in" filter="wipe(left)">
                                      <p:cBhvr>
                                        <p:cTn id="63" dur="500"/>
                                        <p:tgtEl>
                                          <p:spTgt spid="270"/>
                                        </p:tgtEl>
                                      </p:cBhvr>
                                    </p:animEffect>
                                  </p:childTnLst>
                                </p:cTn>
                              </p:par>
                            </p:childTnLst>
                          </p:cTn>
                        </p:par>
                        <p:par>
                          <p:cTn id="64" fill="hold">
                            <p:stCondLst>
                              <p:cond delay="6000"/>
                            </p:stCondLst>
                            <p:childTnLst>
                              <p:par>
                                <p:cTn id="65" presetID="12" presetClass="entr" presetSubtype="2" fill="hold" nodeType="afterEffect">
                                  <p:stCondLst>
                                    <p:cond delay="0"/>
                                  </p:stCondLst>
                                  <p:childTnLst>
                                    <p:set>
                                      <p:cBhvr>
                                        <p:cTn id="66" dur="1" fill="hold">
                                          <p:stCondLst>
                                            <p:cond delay="0"/>
                                          </p:stCondLst>
                                        </p:cTn>
                                        <p:tgtEl>
                                          <p:spTgt spid="338"/>
                                        </p:tgtEl>
                                        <p:attrNameLst>
                                          <p:attrName>style.visibility</p:attrName>
                                        </p:attrNameLst>
                                      </p:cBhvr>
                                      <p:to>
                                        <p:strVal val="visible"/>
                                      </p:to>
                                    </p:set>
                                    <p:anim calcmode="lin" valueType="num">
                                      <p:cBhvr additive="base">
                                        <p:cTn id="67" dur="500"/>
                                        <p:tgtEl>
                                          <p:spTgt spid="338"/>
                                        </p:tgtEl>
                                        <p:attrNameLst>
                                          <p:attrName>ppt_x</p:attrName>
                                        </p:attrNameLst>
                                      </p:cBhvr>
                                      <p:tavLst>
                                        <p:tav tm="0">
                                          <p:val>
                                            <p:strVal val="#ppt_x+#ppt_w*1.125000"/>
                                          </p:val>
                                        </p:tav>
                                        <p:tav tm="100000">
                                          <p:val>
                                            <p:strVal val="#ppt_x"/>
                                          </p:val>
                                        </p:tav>
                                      </p:tavLst>
                                    </p:anim>
                                    <p:animEffect transition="in" filter="wipe(left)">
                                      <p:cBhvr>
                                        <p:cTn id="68" dur="500"/>
                                        <p:tgtEl>
                                          <p:spTgt spid="338"/>
                                        </p:tgtEl>
                                      </p:cBhvr>
                                    </p:animEffect>
                                  </p:childTnLst>
                                </p:cTn>
                              </p:par>
                            </p:childTnLst>
                          </p:cTn>
                        </p:par>
                        <p:par>
                          <p:cTn id="69" fill="hold">
                            <p:stCondLst>
                              <p:cond delay="6500"/>
                            </p:stCondLst>
                            <p:childTnLst>
                              <p:par>
                                <p:cTn id="70" presetID="12" presetClass="entr" presetSubtype="2" fill="hold" nodeType="afterEffect">
                                  <p:stCondLst>
                                    <p:cond delay="0"/>
                                  </p:stCondLst>
                                  <p:childTnLst>
                                    <p:set>
                                      <p:cBhvr>
                                        <p:cTn id="71" dur="1" fill="hold">
                                          <p:stCondLst>
                                            <p:cond delay="0"/>
                                          </p:stCondLst>
                                        </p:cTn>
                                        <p:tgtEl>
                                          <p:spTgt spid="351"/>
                                        </p:tgtEl>
                                        <p:attrNameLst>
                                          <p:attrName>style.visibility</p:attrName>
                                        </p:attrNameLst>
                                      </p:cBhvr>
                                      <p:to>
                                        <p:strVal val="visible"/>
                                      </p:to>
                                    </p:set>
                                    <p:anim calcmode="lin" valueType="num">
                                      <p:cBhvr additive="base">
                                        <p:cTn id="72" dur="500"/>
                                        <p:tgtEl>
                                          <p:spTgt spid="351"/>
                                        </p:tgtEl>
                                        <p:attrNameLst>
                                          <p:attrName>ppt_x</p:attrName>
                                        </p:attrNameLst>
                                      </p:cBhvr>
                                      <p:tavLst>
                                        <p:tav tm="0">
                                          <p:val>
                                            <p:strVal val="#ppt_x+#ppt_w*1.125000"/>
                                          </p:val>
                                        </p:tav>
                                        <p:tav tm="100000">
                                          <p:val>
                                            <p:strVal val="#ppt_x"/>
                                          </p:val>
                                        </p:tav>
                                      </p:tavLst>
                                    </p:anim>
                                    <p:animEffect transition="in" filter="wipe(left)">
                                      <p:cBhvr>
                                        <p:cTn id="73" dur="500"/>
                                        <p:tgtEl>
                                          <p:spTgt spid="351"/>
                                        </p:tgtEl>
                                      </p:cBhvr>
                                    </p:animEffect>
                                  </p:childTnLst>
                                </p:cTn>
                              </p:par>
                            </p:childTnLst>
                          </p:cTn>
                        </p:par>
                        <p:par>
                          <p:cTn id="74" fill="hold">
                            <p:stCondLst>
                              <p:cond delay="7000"/>
                            </p:stCondLst>
                            <p:childTnLst>
                              <p:par>
                                <p:cTn id="75" presetID="12" presetClass="entr" presetSubtype="2" fill="hold" nodeType="afterEffect">
                                  <p:stCondLst>
                                    <p:cond delay="0"/>
                                  </p:stCondLst>
                                  <p:childTnLst>
                                    <p:set>
                                      <p:cBhvr>
                                        <p:cTn id="76" dur="1" fill="hold">
                                          <p:stCondLst>
                                            <p:cond delay="0"/>
                                          </p:stCondLst>
                                        </p:cTn>
                                        <p:tgtEl>
                                          <p:spTgt spid="479"/>
                                        </p:tgtEl>
                                        <p:attrNameLst>
                                          <p:attrName>style.visibility</p:attrName>
                                        </p:attrNameLst>
                                      </p:cBhvr>
                                      <p:to>
                                        <p:strVal val="visible"/>
                                      </p:to>
                                    </p:set>
                                    <p:anim calcmode="lin" valueType="num">
                                      <p:cBhvr additive="base">
                                        <p:cTn id="77" dur="500"/>
                                        <p:tgtEl>
                                          <p:spTgt spid="479"/>
                                        </p:tgtEl>
                                        <p:attrNameLst>
                                          <p:attrName>ppt_x</p:attrName>
                                        </p:attrNameLst>
                                      </p:cBhvr>
                                      <p:tavLst>
                                        <p:tav tm="0">
                                          <p:val>
                                            <p:strVal val="#ppt_x+#ppt_w*1.125000"/>
                                          </p:val>
                                        </p:tav>
                                        <p:tav tm="100000">
                                          <p:val>
                                            <p:strVal val="#ppt_x"/>
                                          </p:val>
                                        </p:tav>
                                      </p:tavLst>
                                    </p:anim>
                                    <p:animEffect transition="in" filter="wipe(left)">
                                      <p:cBhvr>
                                        <p:cTn id="78" dur="500"/>
                                        <p:tgtEl>
                                          <p:spTgt spid="479"/>
                                        </p:tgtEl>
                                      </p:cBhvr>
                                    </p:animEffect>
                                  </p:childTnLst>
                                </p:cTn>
                              </p:par>
                            </p:childTnLst>
                          </p:cTn>
                        </p:par>
                        <p:par>
                          <p:cTn id="79" fill="hold">
                            <p:stCondLst>
                              <p:cond delay="7500"/>
                            </p:stCondLst>
                            <p:childTnLst>
                              <p:par>
                                <p:cTn id="80" presetID="12" presetClass="entr" presetSubtype="2" fill="hold" nodeType="afterEffect">
                                  <p:stCondLst>
                                    <p:cond delay="0"/>
                                  </p:stCondLst>
                                  <p:childTnLst>
                                    <p:set>
                                      <p:cBhvr>
                                        <p:cTn id="81" dur="1" fill="hold">
                                          <p:stCondLst>
                                            <p:cond delay="0"/>
                                          </p:stCondLst>
                                        </p:cTn>
                                        <p:tgtEl>
                                          <p:spTgt spid="489"/>
                                        </p:tgtEl>
                                        <p:attrNameLst>
                                          <p:attrName>style.visibility</p:attrName>
                                        </p:attrNameLst>
                                      </p:cBhvr>
                                      <p:to>
                                        <p:strVal val="visible"/>
                                      </p:to>
                                    </p:set>
                                    <p:anim calcmode="lin" valueType="num">
                                      <p:cBhvr additive="base">
                                        <p:cTn id="82" dur="500"/>
                                        <p:tgtEl>
                                          <p:spTgt spid="489"/>
                                        </p:tgtEl>
                                        <p:attrNameLst>
                                          <p:attrName>ppt_x</p:attrName>
                                        </p:attrNameLst>
                                      </p:cBhvr>
                                      <p:tavLst>
                                        <p:tav tm="0">
                                          <p:val>
                                            <p:strVal val="#ppt_x+#ppt_w*1.125000"/>
                                          </p:val>
                                        </p:tav>
                                        <p:tav tm="100000">
                                          <p:val>
                                            <p:strVal val="#ppt_x"/>
                                          </p:val>
                                        </p:tav>
                                      </p:tavLst>
                                    </p:anim>
                                    <p:animEffect transition="in" filter="wipe(left)">
                                      <p:cBhvr>
                                        <p:cTn id="83" dur="500"/>
                                        <p:tgtEl>
                                          <p:spTgt spid="489"/>
                                        </p:tgtEl>
                                      </p:cBhvr>
                                    </p:animEffect>
                                  </p:childTnLst>
                                </p:cTn>
                              </p:par>
                            </p:childTnLst>
                          </p:cTn>
                        </p:par>
                        <p:par>
                          <p:cTn id="84" fill="hold">
                            <p:stCondLst>
                              <p:cond delay="8000"/>
                            </p:stCondLst>
                            <p:childTnLst>
                              <p:par>
                                <p:cTn id="85" presetID="10" presetClass="entr" presetSubtype="0" fill="hold" nodeType="afterEffect">
                                  <p:stCondLst>
                                    <p:cond delay="0"/>
                                  </p:stCondLst>
                                  <p:childTnLst>
                                    <p:set>
                                      <p:cBhvr>
                                        <p:cTn id="86" dur="1" fill="hold">
                                          <p:stCondLst>
                                            <p:cond delay="0"/>
                                          </p:stCondLst>
                                        </p:cTn>
                                        <p:tgtEl>
                                          <p:spTgt spid="3"/>
                                        </p:tgtEl>
                                        <p:attrNameLst>
                                          <p:attrName>style.visibility</p:attrName>
                                        </p:attrNameLst>
                                      </p:cBhvr>
                                      <p:to>
                                        <p:strVal val="visible"/>
                                      </p:to>
                                    </p:set>
                                    <p:animEffect transition="in" filter="fade">
                                      <p:cBhvr>
                                        <p:cTn id="8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12" name="Rectangle 11"/>
          <p:cNvSpPr/>
          <p:nvPr/>
        </p:nvSpPr>
        <p:spPr>
          <a:xfrm>
            <a:off x="4184989" y="3827421"/>
            <a:ext cx="3318684" cy="2071188"/>
          </a:xfrm>
          <a:prstGeom prst="rect">
            <a:avLst/>
          </a:prstGeom>
          <a:noFill/>
        </p:spPr>
        <p:txBody>
          <a:bodyPr/>
          <a:lstStyle/>
          <a:p>
            <a:endParaRPr lang="en-IN"/>
          </a:p>
        </p:txBody>
      </p:sp>
      <p:sp>
        <p:nvSpPr>
          <p:cNvPr id="13" name="Freeform 12"/>
          <p:cNvSpPr/>
          <p:nvPr/>
        </p:nvSpPr>
        <p:spPr>
          <a:xfrm>
            <a:off x="5222974" y="3853310"/>
            <a:ext cx="1242712" cy="1242712"/>
          </a:xfrm>
          <a:custGeom>
            <a:avLst/>
            <a:gdLst>
              <a:gd name="connsiteX0" fmla="*/ 0 w 1242712"/>
              <a:gd name="connsiteY0" fmla="*/ 621356 h 1242712"/>
              <a:gd name="connsiteX1" fmla="*/ 621356 w 1242712"/>
              <a:gd name="connsiteY1" fmla="*/ 0 h 1242712"/>
              <a:gd name="connsiteX2" fmla="*/ 1242712 w 1242712"/>
              <a:gd name="connsiteY2" fmla="*/ 621356 h 1242712"/>
              <a:gd name="connsiteX3" fmla="*/ 621356 w 1242712"/>
              <a:gd name="connsiteY3" fmla="*/ 1242712 h 1242712"/>
              <a:gd name="connsiteX4" fmla="*/ 0 w 1242712"/>
              <a:gd name="connsiteY4" fmla="*/ 621356 h 12427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2712" h="1242712">
                <a:moveTo>
                  <a:pt x="0" y="621356"/>
                </a:moveTo>
                <a:cubicBezTo>
                  <a:pt x="0" y="278191"/>
                  <a:pt x="278191" y="0"/>
                  <a:pt x="621356" y="0"/>
                </a:cubicBezTo>
                <a:cubicBezTo>
                  <a:pt x="964521" y="0"/>
                  <a:pt x="1242712" y="278191"/>
                  <a:pt x="1242712" y="621356"/>
                </a:cubicBezTo>
                <a:cubicBezTo>
                  <a:pt x="1242712" y="964521"/>
                  <a:pt x="964521" y="1242712"/>
                  <a:pt x="621356" y="1242712"/>
                </a:cubicBezTo>
                <a:cubicBezTo>
                  <a:pt x="278191" y="1242712"/>
                  <a:pt x="0" y="964521"/>
                  <a:pt x="0" y="621356"/>
                </a:cubicBezTo>
                <a:close/>
              </a:path>
            </a:pathLst>
          </a:custGeom>
          <a:solidFill>
            <a:schemeClr val="accent1">
              <a:lumMod val="75000"/>
            </a:schemeClr>
          </a:solidFill>
          <a:scene3d>
            <a:camera prst="orthographicFront"/>
            <a:lightRig rig="threePt" dir="t">
              <a:rot lat="0" lon="0" rev="7500000"/>
            </a:lightRig>
          </a:scene3d>
          <a:sp3d prstMaterial="plastic">
            <a:bevelT w="127000" h="25400" prst="relaxedInset"/>
          </a:sp3d>
        </p:spPr>
        <p:style>
          <a:lnRef idx="0">
            <a:schemeClr val="lt1">
              <a:hueOff val="0"/>
              <a:satOff val="0"/>
              <a:lumOff val="0"/>
              <a:alphaOff val="0"/>
            </a:schemeClr>
          </a:lnRef>
          <a:fillRef idx="3">
            <a:scrgbClr r="0" g="0" b="0"/>
          </a:fillRef>
          <a:effectRef idx="2">
            <a:schemeClr val="accent2">
              <a:alpha val="50000"/>
              <a:hueOff val="0"/>
              <a:satOff val="0"/>
              <a:lumOff val="0"/>
              <a:alphaOff val="0"/>
            </a:schemeClr>
          </a:effectRef>
          <a:fontRef idx="minor">
            <a:schemeClr val="tx1"/>
          </a:fontRef>
        </p:style>
        <p:txBody>
          <a:bodyPr spcFirstLastPara="0" vert="horz" wrap="square" lIns="165695" tIns="217475" rIns="165695" bIns="466017" numCol="1" spcCol="1270" anchor="ctr" anchorCtr="0">
            <a:noAutofit/>
          </a:bodyPr>
          <a:lstStyle/>
          <a:p>
            <a:pPr lvl="0" algn="ctr" defTabSz="666750">
              <a:lnSpc>
                <a:spcPct val="90000"/>
              </a:lnSpc>
              <a:spcBef>
                <a:spcPct val="0"/>
              </a:spcBef>
              <a:spcAft>
                <a:spcPct val="35000"/>
              </a:spcAft>
            </a:pPr>
            <a:r>
              <a:rPr lang="en-US" sz="1500" b="1" kern="1200" dirty="0">
                <a:solidFill>
                  <a:schemeClr val="bg1"/>
                </a:solidFill>
              </a:rPr>
              <a:t>Faculty Led Learning</a:t>
            </a:r>
          </a:p>
        </p:txBody>
      </p:sp>
      <p:sp>
        <p:nvSpPr>
          <p:cNvPr id="14" name="Freeform 13"/>
          <p:cNvSpPr/>
          <p:nvPr/>
        </p:nvSpPr>
        <p:spPr>
          <a:xfrm>
            <a:off x="5671386" y="4630006"/>
            <a:ext cx="1242712" cy="1242712"/>
          </a:xfrm>
          <a:custGeom>
            <a:avLst/>
            <a:gdLst>
              <a:gd name="connsiteX0" fmla="*/ 0 w 1242712"/>
              <a:gd name="connsiteY0" fmla="*/ 621356 h 1242712"/>
              <a:gd name="connsiteX1" fmla="*/ 621356 w 1242712"/>
              <a:gd name="connsiteY1" fmla="*/ 0 h 1242712"/>
              <a:gd name="connsiteX2" fmla="*/ 1242712 w 1242712"/>
              <a:gd name="connsiteY2" fmla="*/ 621356 h 1242712"/>
              <a:gd name="connsiteX3" fmla="*/ 621356 w 1242712"/>
              <a:gd name="connsiteY3" fmla="*/ 1242712 h 1242712"/>
              <a:gd name="connsiteX4" fmla="*/ 0 w 1242712"/>
              <a:gd name="connsiteY4" fmla="*/ 621356 h 12427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2712" h="1242712">
                <a:moveTo>
                  <a:pt x="0" y="621356"/>
                </a:moveTo>
                <a:cubicBezTo>
                  <a:pt x="0" y="278191"/>
                  <a:pt x="278191" y="0"/>
                  <a:pt x="621356" y="0"/>
                </a:cubicBezTo>
                <a:cubicBezTo>
                  <a:pt x="964521" y="0"/>
                  <a:pt x="1242712" y="278191"/>
                  <a:pt x="1242712" y="621356"/>
                </a:cubicBezTo>
                <a:cubicBezTo>
                  <a:pt x="1242712" y="964521"/>
                  <a:pt x="964521" y="1242712"/>
                  <a:pt x="621356" y="1242712"/>
                </a:cubicBezTo>
                <a:cubicBezTo>
                  <a:pt x="278191" y="1242712"/>
                  <a:pt x="0" y="964521"/>
                  <a:pt x="0" y="621356"/>
                </a:cubicBezTo>
                <a:close/>
              </a:path>
            </a:pathLst>
          </a:custGeom>
          <a:solidFill>
            <a:schemeClr val="accent1">
              <a:lumMod val="75000"/>
            </a:schemeClr>
          </a:solidFill>
          <a:scene3d>
            <a:camera prst="orthographicFront"/>
            <a:lightRig rig="threePt" dir="t">
              <a:rot lat="0" lon="0" rev="7500000"/>
            </a:lightRig>
          </a:scene3d>
          <a:sp3d prstMaterial="plastic">
            <a:bevelT w="127000" h="25400" prst="relaxedInset"/>
          </a:sp3d>
        </p:spPr>
        <p:style>
          <a:lnRef idx="0">
            <a:schemeClr val="lt1">
              <a:hueOff val="0"/>
              <a:satOff val="0"/>
              <a:lumOff val="0"/>
              <a:alphaOff val="0"/>
            </a:schemeClr>
          </a:lnRef>
          <a:fillRef idx="3">
            <a:scrgbClr r="0" g="0" b="0"/>
          </a:fillRef>
          <a:effectRef idx="2">
            <a:schemeClr val="accent3">
              <a:alpha val="50000"/>
              <a:hueOff val="0"/>
              <a:satOff val="0"/>
              <a:lumOff val="0"/>
              <a:alphaOff val="0"/>
            </a:schemeClr>
          </a:effectRef>
          <a:fontRef idx="minor">
            <a:schemeClr val="tx1"/>
          </a:fontRef>
        </p:style>
        <p:txBody>
          <a:bodyPr spcFirstLastPara="0" vert="horz" wrap="square" lIns="380063" tIns="321034" rIns="117022" bIns="238186" numCol="1" spcCol="1270" anchor="ctr" anchorCtr="0">
            <a:noAutofit/>
          </a:bodyPr>
          <a:lstStyle/>
          <a:p>
            <a:pPr lvl="0" algn="ctr" defTabSz="666750">
              <a:lnSpc>
                <a:spcPct val="90000"/>
              </a:lnSpc>
              <a:spcBef>
                <a:spcPct val="0"/>
              </a:spcBef>
              <a:spcAft>
                <a:spcPct val="35000"/>
              </a:spcAft>
            </a:pPr>
            <a:r>
              <a:rPr lang="en-US" sz="1500" b="1" kern="1200" dirty="0">
                <a:solidFill>
                  <a:schemeClr val="bg1"/>
                </a:solidFill>
              </a:rPr>
              <a:t>Self Driven Learning</a:t>
            </a:r>
          </a:p>
        </p:txBody>
      </p:sp>
      <p:sp>
        <p:nvSpPr>
          <p:cNvPr id="15" name="Freeform 14"/>
          <p:cNvSpPr/>
          <p:nvPr/>
        </p:nvSpPr>
        <p:spPr>
          <a:xfrm>
            <a:off x="4774562" y="4630006"/>
            <a:ext cx="1242712" cy="1242712"/>
          </a:xfrm>
          <a:custGeom>
            <a:avLst/>
            <a:gdLst>
              <a:gd name="connsiteX0" fmla="*/ 0 w 1242712"/>
              <a:gd name="connsiteY0" fmla="*/ 621356 h 1242712"/>
              <a:gd name="connsiteX1" fmla="*/ 621356 w 1242712"/>
              <a:gd name="connsiteY1" fmla="*/ 0 h 1242712"/>
              <a:gd name="connsiteX2" fmla="*/ 1242712 w 1242712"/>
              <a:gd name="connsiteY2" fmla="*/ 621356 h 1242712"/>
              <a:gd name="connsiteX3" fmla="*/ 621356 w 1242712"/>
              <a:gd name="connsiteY3" fmla="*/ 1242712 h 1242712"/>
              <a:gd name="connsiteX4" fmla="*/ 0 w 1242712"/>
              <a:gd name="connsiteY4" fmla="*/ 621356 h 12427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2712" h="1242712">
                <a:moveTo>
                  <a:pt x="0" y="621356"/>
                </a:moveTo>
                <a:cubicBezTo>
                  <a:pt x="0" y="278191"/>
                  <a:pt x="278191" y="0"/>
                  <a:pt x="621356" y="0"/>
                </a:cubicBezTo>
                <a:cubicBezTo>
                  <a:pt x="964521" y="0"/>
                  <a:pt x="1242712" y="278191"/>
                  <a:pt x="1242712" y="621356"/>
                </a:cubicBezTo>
                <a:cubicBezTo>
                  <a:pt x="1242712" y="964521"/>
                  <a:pt x="964521" y="1242712"/>
                  <a:pt x="621356" y="1242712"/>
                </a:cubicBezTo>
                <a:cubicBezTo>
                  <a:pt x="278191" y="1242712"/>
                  <a:pt x="0" y="964521"/>
                  <a:pt x="0" y="621356"/>
                </a:cubicBezTo>
                <a:close/>
              </a:path>
            </a:pathLst>
          </a:custGeom>
          <a:solidFill>
            <a:schemeClr val="accent1">
              <a:lumMod val="75000"/>
            </a:schemeClr>
          </a:solidFill>
          <a:scene3d>
            <a:camera prst="orthographicFront"/>
            <a:lightRig rig="threePt" dir="t">
              <a:rot lat="0" lon="0" rev="7500000"/>
            </a:lightRig>
          </a:scene3d>
          <a:sp3d prstMaterial="plastic">
            <a:bevelT w="127000" h="25400" prst="relaxedInset"/>
          </a:sp3d>
        </p:spPr>
        <p:style>
          <a:lnRef idx="0">
            <a:schemeClr val="lt1">
              <a:hueOff val="0"/>
              <a:satOff val="0"/>
              <a:lumOff val="0"/>
              <a:alphaOff val="0"/>
            </a:schemeClr>
          </a:lnRef>
          <a:fillRef idx="3">
            <a:scrgbClr r="0" g="0" b="0"/>
          </a:fillRef>
          <a:effectRef idx="2">
            <a:schemeClr val="accent4">
              <a:alpha val="50000"/>
              <a:hueOff val="0"/>
              <a:satOff val="0"/>
              <a:lumOff val="0"/>
              <a:alphaOff val="0"/>
            </a:schemeClr>
          </a:effectRef>
          <a:fontRef idx="minor">
            <a:schemeClr val="tx1"/>
          </a:fontRef>
        </p:style>
        <p:txBody>
          <a:bodyPr spcFirstLastPara="0" vert="horz" wrap="square" lIns="117022" tIns="321034" rIns="380063" bIns="238186" numCol="1" spcCol="1270" anchor="ctr" anchorCtr="0">
            <a:noAutofit/>
          </a:bodyPr>
          <a:lstStyle/>
          <a:p>
            <a:pPr lvl="0" algn="ctr" defTabSz="666750">
              <a:lnSpc>
                <a:spcPct val="90000"/>
              </a:lnSpc>
              <a:spcBef>
                <a:spcPct val="0"/>
              </a:spcBef>
              <a:spcAft>
                <a:spcPct val="35000"/>
              </a:spcAft>
            </a:pPr>
            <a:r>
              <a:rPr lang="en-US" sz="1500" b="1" kern="1200" dirty="0">
                <a:solidFill>
                  <a:schemeClr val="bg1"/>
                </a:solidFill>
              </a:rPr>
              <a:t>Group Learning</a:t>
            </a:r>
          </a:p>
        </p:txBody>
      </p:sp>
      <p:graphicFrame>
        <p:nvGraphicFramePr>
          <p:cNvPr id="4" name="Diagram 3"/>
          <p:cNvGraphicFramePr/>
          <p:nvPr>
            <p:extLst>
              <p:ext uri="{D42A27DB-BD31-4B8C-83A1-F6EECF244321}">
                <p14:modId xmlns:p14="http://schemas.microsoft.com/office/powerpoint/2010/main" val="3449435337"/>
              </p:ext>
            </p:extLst>
          </p:nvPr>
        </p:nvGraphicFramePr>
        <p:xfrm>
          <a:off x="3153957" y="1018905"/>
          <a:ext cx="5402855" cy="2140654"/>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graphicFrame>
        <p:nvGraphicFramePr>
          <p:cNvPr id="5" name="Diagram 4"/>
          <p:cNvGraphicFramePr/>
          <p:nvPr>
            <p:extLst>
              <p:ext uri="{D42A27DB-BD31-4B8C-83A1-F6EECF244321}">
                <p14:modId xmlns:p14="http://schemas.microsoft.com/office/powerpoint/2010/main" val="3794059714"/>
              </p:ext>
            </p:extLst>
          </p:nvPr>
        </p:nvGraphicFramePr>
        <p:xfrm>
          <a:off x="7393691" y="3402107"/>
          <a:ext cx="4645909" cy="3313658"/>
        </p:xfrm>
        <a:graphic>
          <a:graphicData uri="http://schemas.openxmlformats.org/drawingml/2006/diagram">
            <dgm:relIds xmlns:dgm="http://schemas.openxmlformats.org/drawingml/2006/diagram" xmlns:r="http://schemas.openxmlformats.org/officeDocument/2006/relationships" r:dm="rId7" r:lo="rId8" r:qs="rId9" r:cs="rId10"/>
          </a:graphicData>
        </a:graphic>
      </p:graphicFrame>
      <p:graphicFrame>
        <p:nvGraphicFramePr>
          <p:cNvPr id="6" name="Diagram 5"/>
          <p:cNvGraphicFramePr/>
          <p:nvPr>
            <p:extLst>
              <p:ext uri="{D42A27DB-BD31-4B8C-83A1-F6EECF244321}">
                <p14:modId xmlns:p14="http://schemas.microsoft.com/office/powerpoint/2010/main" val="1929938179"/>
              </p:ext>
            </p:extLst>
          </p:nvPr>
        </p:nvGraphicFramePr>
        <p:xfrm>
          <a:off x="69670" y="3159559"/>
          <a:ext cx="4180114" cy="3570045"/>
        </p:xfrm>
        <a:graphic>
          <a:graphicData uri="http://schemas.openxmlformats.org/drawingml/2006/diagram">
            <dgm:relIds xmlns:dgm="http://schemas.openxmlformats.org/drawingml/2006/diagram" xmlns:r="http://schemas.openxmlformats.org/officeDocument/2006/relationships" r:dm="rId12" r:lo="rId13" r:qs="rId14" r:cs="rId15"/>
          </a:graphicData>
        </a:graphic>
      </p:graphicFrame>
      <p:sp>
        <p:nvSpPr>
          <p:cNvPr id="7" name="Right Arrow 6"/>
          <p:cNvSpPr/>
          <p:nvPr/>
        </p:nvSpPr>
        <p:spPr>
          <a:xfrm rot="16200000">
            <a:off x="5570454" y="3288943"/>
            <a:ext cx="537029" cy="348343"/>
          </a:xfrm>
          <a:prstGeom prst="rightArrow">
            <a:avLst/>
          </a:prstGeom>
          <a:solidFill>
            <a:schemeClr val="bg2">
              <a:lumMod val="50000"/>
            </a:schemeClr>
          </a:solidFill>
          <a:ln>
            <a:solidFill>
              <a:schemeClr val="tx1">
                <a:lumMod val="95000"/>
                <a:lumOff val="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dirty="0">
              <a:ln>
                <a:solidFill>
                  <a:schemeClr val="tx1"/>
                </a:solidFill>
              </a:ln>
            </a:endParaRPr>
          </a:p>
        </p:txBody>
      </p:sp>
      <p:sp>
        <p:nvSpPr>
          <p:cNvPr id="8" name="Right Arrow 7"/>
          <p:cNvSpPr/>
          <p:nvPr/>
        </p:nvSpPr>
        <p:spPr>
          <a:xfrm rot="660240">
            <a:off x="7020559" y="5121629"/>
            <a:ext cx="537029" cy="348343"/>
          </a:xfrm>
          <a:prstGeom prst="rightArrow">
            <a:avLst/>
          </a:prstGeom>
          <a:solidFill>
            <a:schemeClr val="bg2">
              <a:lumMod val="50000"/>
            </a:schemeClr>
          </a:solidFill>
          <a:ln>
            <a:solidFill>
              <a:schemeClr val="tx1">
                <a:lumMod val="95000"/>
                <a:lumOff val="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dirty="0"/>
          </a:p>
        </p:txBody>
      </p:sp>
      <p:sp>
        <p:nvSpPr>
          <p:cNvPr id="9" name="Right Arrow 8"/>
          <p:cNvSpPr/>
          <p:nvPr/>
        </p:nvSpPr>
        <p:spPr>
          <a:xfrm rot="10188523">
            <a:off x="4093027" y="4974480"/>
            <a:ext cx="537029" cy="348343"/>
          </a:xfrm>
          <a:prstGeom prst="rightArrow">
            <a:avLst/>
          </a:prstGeom>
          <a:solidFill>
            <a:schemeClr val="bg2">
              <a:lumMod val="50000"/>
            </a:schemeClr>
          </a:solidFill>
          <a:ln>
            <a:solidFill>
              <a:schemeClr val="tx1">
                <a:lumMod val="95000"/>
                <a:lumOff val="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dirty="0"/>
          </a:p>
        </p:txBody>
      </p:sp>
      <p:sp>
        <p:nvSpPr>
          <p:cNvPr id="16" name="Rectangle 15"/>
          <p:cNvSpPr/>
          <p:nvPr/>
        </p:nvSpPr>
        <p:spPr>
          <a:xfrm>
            <a:off x="-12702" y="6710082"/>
            <a:ext cx="12192002" cy="147917"/>
          </a:xfrm>
          <a:prstGeom prst="rect">
            <a:avLst/>
          </a:prstGeom>
          <a:solidFill>
            <a:srgbClr val="666666"/>
          </a:solid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2400" dirty="0">
              <a:latin typeface="Arial"/>
              <a:cs typeface="Arial"/>
            </a:endParaRPr>
          </a:p>
        </p:txBody>
      </p:sp>
      <p:pic>
        <p:nvPicPr>
          <p:cNvPr id="3" name="Picture 2" descr="A logo for a company&#10;&#10;Description automatically generated">
            <a:extLst>
              <a:ext uri="{FF2B5EF4-FFF2-40B4-BE49-F238E27FC236}">
                <a16:creationId xmlns:a16="http://schemas.microsoft.com/office/drawing/2014/main" id="{2BDBF6ED-7A0D-F095-3E73-AB337F88012F}"/>
              </a:ext>
            </a:extLst>
          </p:cNvPr>
          <p:cNvPicPr>
            <a:picLocks noChangeAspect="1"/>
          </p:cNvPicPr>
          <p:nvPr/>
        </p:nvPicPr>
        <p:blipFill>
          <a:blip r:embed="rId17" cstate="print">
            <a:extLst>
              <a:ext uri="{28A0092B-C50C-407E-A947-70E740481C1C}">
                <a14:useLocalDpi xmlns:a14="http://schemas.microsoft.com/office/drawing/2010/main" val="0"/>
              </a:ext>
            </a:extLst>
          </a:blip>
          <a:stretch>
            <a:fillRect/>
          </a:stretch>
        </p:blipFill>
        <p:spPr>
          <a:xfrm>
            <a:off x="10716519" y="259882"/>
            <a:ext cx="1213200" cy="1213200"/>
          </a:xfrm>
          <a:prstGeom prst="rect">
            <a:avLst/>
          </a:prstGeom>
        </p:spPr>
      </p:pic>
      <p:grpSp>
        <p:nvGrpSpPr>
          <p:cNvPr id="10" name="Group 9">
            <a:extLst>
              <a:ext uri="{FF2B5EF4-FFF2-40B4-BE49-F238E27FC236}">
                <a16:creationId xmlns:a16="http://schemas.microsoft.com/office/drawing/2014/main" id="{202138DA-2692-54F6-3F3E-A15312D05258}"/>
              </a:ext>
            </a:extLst>
          </p:cNvPr>
          <p:cNvGrpSpPr/>
          <p:nvPr/>
        </p:nvGrpSpPr>
        <p:grpSpPr>
          <a:xfrm>
            <a:off x="1854200" y="203200"/>
            <a:ext cx="7924800" cy="632800"/>
            <a:chOff x="1400958" y="4309424"/>
            <a:chExt cx="4236956" cy="1838437"/>
          </a:xfrm>
        </p:grpSpPr>
        <p:sp>
          <p:nvSpPr>
            <p:cNvPr id="11" name="Rounded Rectangle 153">
              <a:extLst>
                <a:ext uri="{FF2B5EF4-FFF2-40B4-BE49-F238E27FC236}">
                  <a16:creationId xmlns:a16="http://schemas.microsoft.com/office/drawing/2014/main" id="{E0B05885-33CA-D20F-D336-31854151C9F5}"/>
                </a:ext>
              </a:extLst>
            </p:cNvPr>
            <p:cNvSpPr/>
            <p:nvPr/>
          </p:nvSpPr>
          <p:spPr>
            <a:xfrm>
              <a:off x="1400958" y="4355470"/>
              <a:ext cx="4229093" cy="1792391"/>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Freeform 154">
              <a:extLst>
                <a:ext uri="{FF2B5EF4-FFF2-40B4-BE49-F238E27FC236}">
                  <a16:creationId xmlns:a16="http://schemas.microsoft.com/office/drawing/2014/main" id="{3747F193-2705-A978-97D5-1AA3B2EB9D72}"/>
                </a:ext>
              </a:extLst>
            </p:cNvPr>
            <p:cNvSpPr/>
            <p:nvPr/>
          </p:nvSpPr>
          <p:spPr>
            <a:xfrm>
              <a:off x="1408822" y="4309424"/>
              <a:ext cx="4229092" cy="1570227"/>
            </a:xfrm>
            <a:custGeom>
              <a:avLst/>
              <a:gdLst>
                <a:gd name="connsiteX0" fmla="*/ 298738 w 4229092"/>
                <a:gd name="connsiteY0" fmla="*/ 0 h 1570227"/>
                <a:gd name="connsiteX1" fmla="*/ 3930354 w 4229092"/>
                <a:gd name="connsiteY1" fmla="*/ 0 h 1570227"/>
                <a:gd name="connsiteX2" fmla="*/ 4229092 w 4229092"/>
                <a:gd name="connsiteY2" fmla="*/ 298738 h 1570227"/>
                <a:gd name="connsiteX3" fmla="*/ 4229092 w 4229092"/>
                <a:gd name="connsiteY3" fmla="*/ 1493653 h 1570227"/>
                <a:gd name="connsiteX4" fmla="*/ 4223023 w 4229092"/>
                <a:gd name="connsiteY4" fmla="*/ 1553859 h 1570227"/>
                <a:gd name="connsiteX5" fmla="*/ 4217942 w 4229092"/>
                <a:gd name="connsiteY5" fmla="*/ 1570227 h 1570227"/>
                <a:gd name="connsiteX6" fmla="*/ 4217942 w 4229092"/>
                <a:gd name="connsiteY6" fmla="*/ 480837 h 1570227"/>
                <a:gd name="connsiteX7" fmla="*/ 3919204 w 4229092"/>
                <a:gd name="connsiteY7" fmla="*/ 182099 h 1570227"/>
                <a:gd name="connsiteX8" fmla="*/ 287588 w 4229092"/>
                <a:gd name="connsiteY8" fmla="*/ 182099 h 1570227"/>
                <a:gd name="connsiteX9" fmla="*/ 12326 w 4229092"/>
                <a:gd name="connsiteY9" fmla="*/ 364555 h 1570227"/>
                <a:gd name="connsiteX10" fmla="*/ 0 w 4229092"/>
                <a:gd name="connsiteY10" fmla="*/ 404263 h 1570227"/>
                <a:gd name="connsiteX11" fmla="*/ 0 w 4229092"/>
                <a:gd name="connsiteY11" fmla="*/ 298738 h 1570227"/>
                <a:gd name="connsiteX12" fmla="*/ 298738 w 4229092"/>
                <a:gd name="connsiteY12" fmla="*/ 0 h 1570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229092" h="1570227">
                  <a:moveTo>
                    <a:pt x="298738" y="0"/>
                  </a:moveTo>
                  <a:lnTo>
                    <a:pt x="3930354" y="0"/>
                  </a:lnTo>
                  <a:cubicBezTo>
                    <a:pt x="4095342" y="0"/>
                    <a:pt x="4229092" y="133750"/>
                    <a:pt x="4229092" y="298738"/>
                  </a:cubicBezTo>
                  <a:lnTo>
                    <a:pt x="4229092" y="1493653"/>
                  </a:lnTo>
                  <a:cubicBezTo>
                    <a:pt x="4229092" y="1514277"/>
                    <a:pt x="4227002" y="1534412"/>
                    <a:pt x="4223023" y="1553859"/>
                  </a:cubicBezTo>
                  <a:lnTo>
                    <a:pt x="4217942" y="1570227"/>
                  </a:lnTo>
                  <a:lnTo>
                    <a:pt x="4217942" y="480837"/>
                  </a:lnTo>
                  <a:cubicBezTo>
                    <a:pt x="4217942" y="315849"/>
                    <a:pt x="4084192" y="182099"/>
                    <a:pt x="3919204" y="182099"/>
                  </a:cubicBezTo>
                  <a:lnTo>
                    <a:pt x="287588" y="182099"/>
                  </a:lnTo>
                  <a:cubicBezTo>
                    <a:pt x="163847" y="182099"/>
                    <a:pt x="57677" y="257333"/>
                    <a:pt x="12326" y="364555"/>
                  </a:cubicBezTo>
                  <a:lnTo>
                    <a:pt x="0" y="404263"/>
                  </a:lnTo>
                  <a:lnTo>
                    <a:pt x="0" y="298738"/>
                  </a:lnTo>
                  <a:cubicBezTo>
                    <a:pt x="0" y="133750"/>
                    <a:pt x="133750" y="0"/>
                    <a:pt x="298738" y="0"/>
                  </a:cubicBezTo>
                  <a:close/>
                </a:path>
              </a:pathLst>
            </a:cu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TextBox 17">
              <a:extLst>
                <a:ext uri="{FF2B5EF4-FFF2-40B4-BE49-F238E27FC236}">
                  <a16:creationId xmlns:a16="http://schemas.microsoft.com/office/drawing/2014/main" id="{6D9B181F-C34C-498D-F348-02CBB7881478}"/>
                </a:ext>
              </a:extLst>
            </p:cNvPr>
            <p:cNvSpPr txBox="1"/>
            <p:nvPr/>
          </p:nvSpPr>
          <p:spPr bwMode="auto">
            <a:xfrm>
              <a:off x="1508237" y="4521713"/>
              <a:ext cx="4052855" cy="1520081"/>
            </a:xfrm>
            <a:prstGeom prst="rect">
              <a:avLst/>
            </a:prstGeom>
            <a:noFill/>
          </p:spPr>
          <p:txBody>
            <a:bodyPr wrap="square">
              <a:spAutoFit/>
            </a:bodyPr>
            <a:lstStyle/>
            <a:p>
              <a:pPr algn="ctr"/>
              <a:r>
                <a:rPr lang="en-US" sz="2800" b="1" dirty="0">
                  <a:solidFill>
                    <a:schemeClr val="bg1"/>
                  </a:solidFill>
                  <a:ea typeface="GulimChe" pitchFamily="49" charset="-127"/>
                </a:rPr>
                <a:t>STUDENT CENTRIC TRAINING METHODOLOGY</a:t>
              </a:r>
            </a:p>
          </p:txBody>
        </p:sp>
      </p:grpSp>
      <p:grpSp>
        <p:nvGrpSpPr>
          <p:cNvPr id="157" name="Group 156">
            <a:extLst>
              <a:ext uri="{FF2B5EF4-FFF2-40B4-BE49-F238E27FC236}">
                <a16:creationId xmlns:a16="http://schemas.microsoft.com/office/drawing/2014/main" id="{2372F92A-85E6-D934-6AC9-E3FFBD7BF09D}"/>
              </a:ext>
            </a:extLst>
          </p:cNvPr>
          <p:cNvGrpSpPr/>
          <p:nvPr/>
        </p:nvGrpSpPr>
        <p:grpSpPr>
          <a:xfrm>
            <a:off x="211113" y="1061617"/>
            <a:ext cx="2613705" cy="2401497"/>
            <a:chOff x="12190470" y="2591120"/>
            <a:chExt cx="10867966" cy="9985593"/>
          </a:xfrm>
        </p:grpSpPr>
        <p:sp>
          <p:nvSpPr>
            <p:cNvPr id="158" name="Freeform 81269">
              <a:extLst>
                <a:ext uri="{FF2B5EF4-FFF2-40B4-BE49-F238E27FC236}">
                  <a16:creationId xmlns:a16="http://schemas.microsoft.com/office/drawing/2014/main" id="{094FE079-1535-CF90-E5C8-A6FF1A18DA14}"/>
                </a:ext>
              </a:extLst>
            </p:cNvPr>
            <p:cNvSpPr>
              <a:spLocks/>
            </p:cNvSpPr>
            <p:nvPr/>
          </p:nvSpPr>
          <p:spPr bwMode="auto">
            <a:xfrm>
              <a:off x="15071723" y="10150243"/>
              <a:ext cx="1722013" cy="1852466"/>
            </a:xfrm>
            <a:custGeom>
              <a:avLst/>
              <a:gdLst>
                <a:gd name="T0" fmla="*/ 19 w 50"/>
                <a:gd name="T1" fmla="*/ 0 h 54"/>
                <a:gd name="T2" fmla="*/ 38 w 50"/>
                <a:gd name="T3" fmla="*/ 54 h 54"/>
                <a:gd name="T4" fmla="*/ 50 w 50"/>
                <a:gd name="T5" fmla="*/ 1 h 54"/>
                <a:gd name="T6" fmla="*/ 19 w 50"/>
                <a:gd name="T7" fmla="*/ 0 h 54"/>
              </a:gdLst>
              <a:ahLst/>
              <a:cxnLst>
                <a:cxn ang="0">
                  <a:pos x="T0" y="T1"/>
                </a:cxn>
                <a:cxn ang="0">
                  <a:pos x="T2" y="T3"/>
                </a:cxn>
                <a:cxn ang="0">
                  <a:pos x="T4" y="T5"/>
                </a:cxn>
                <a:cxn ang="0">
                  <a:pos x="T6" y="T7"/>
                </a:cxn>
              </a:cxnLst>
              <a:rect l="0" t="0" r="r" b="b"/>
              <a:pathLst>
                <a:path w="50" h="54">
                  <a:moveTo>
                    <a:pt x="19" y="0"/>
                  </a:moveTo>
                  <a:cubicBezTo>
                    <a:pt x="19" y="0"/>
                    <a:pt x="0" y="51"/>
                    <a:pt x="38" y="54"/>
                  </a:cubicBezTo>
                  <a:cubicBezTo>
                    <a:pt x="50" y="1"/>
                    <a:pt x="50" y="1"/>
                    <a:pt x="50" y="1"/>
                  </a:cubicBezTo>
                  <a:lnTo>
                    <a:pt x="19" y="0"/>
                  </a:lnTo>
                  <a:close/>
                </a:path>
              </a:pathLst>
            </a:custGeom>
            <a:solidFill>
              <a:srgbClr val="F3BE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9" name="Freeform 81270">
              <a:extLst>
                <a:ext uri="{FF2B5EF4-FFF2-40B4-BE49-F238E27FC236}">
                  <a16:creationId xmlns:a16="http://schemas.microsoft.com/office/drawing/2014/main" id="{44D54D00-FF04-EE4B-8C14-922A718FDA23}"/>
                </a:ext>
              </a:extLst>
            </p:cNvPr>
            <p:cNvSpPr>
              <a:spLocks/>
            </p:cNvSpPr>
            <p:nvPr/>
          </p:nvSpPr>
          <p:spPr bwMode="auto">
            <a:xfrm>
              <a:off x="19559391" y="10124152"/>
              <a:ext cx="1669830" cy="1878558"/>
            </a:xfrm>
            <a:custGeom>
              <a:avLst/>
              <a:gdLst>
                <a:gd name="T0" fmla="*/ 29 w 49"/>
                <a:gd name="T1" fmla="*/ 0 h 55"/>
                <a:gd name="T2" fmla="*/ 12 w 49"/>
                <a:gd name="T3" fmla="*/ 55 h 55"/>
                <a:gd name="T4" fmla="*/ 0 w 49"/>
                <a:gd name="T5" fmla="*/ 2 h 55"/>
                <a:gd name="T6" fmla="*/ 29 w 49"/>
                <a:gd name="T7" fmla="*/ 0 h 55"/>
              </a:gdLst>
              <a:ahLst/>
              <a:cxnLst>
                <a:cxn ang="0">
                  <a:pos x="T0" y="T1"/>
                </a:cxn>
                <a:cxn ang="0">
                  <a:pos x="T2" y="T3"/>
                </a:cxn>
                <a:cxn ang="0">
                  <a:pos x="T4" y="T5"/>
                </a:cxn>
                <a:cxn ang="0">
                  <a:pos x="T6" y="T7"/>
                </a:cxn>
              </a:cxnLst>
              <a:rect l="0" t="0" r="r" b="b"/>
              <a:pathLst>
                <a:path w="49" h="55">
                  <a:moveTo>
                    <a:pt x="29" y="0"/>
                  </a:moveTo>
                  <a:cubicBezTo>
                    <a:pt x="29" y="0"/>
                    <a:pt x="49" y="52"/>
                    <a:pt x="12" y="55"/>
                  </a:cubicBezTo>
                  <a:cubicBezTo>
                    <a:pt x="0" y="2"/>
                    <a:pt x="0" y="2"/>
                    <a:pt x="0" y="2"/>
                  </a:cubicBezTo>
                  <a:lnTo>
                    <a:pt x="29" y="0"/>
                  </a:lnTo>
                  <a:close/>
                </a:path>
              </a:pathLst>
            </a:custGeom>
            <a:solidFill>
              <a:srgbClr val="F3BE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0" name="Freeform 81271">
              <a:extLst>
                <a:ext uri="{FF2B5EF4-FFF2-40B4-BE49-F238E27FC236}">
                  <a16:creationId xmlns:a16="http://schemas.microsoft.com/office/drawing/2014/main" id="{0BA210D7-51B7-FA51-886B-80BB10EC4B49}"/>
                </a:ext>
              </a:extLst>
            </p:cNvPr>
            <p:cNvSpPr>
              <a:spLocks/>
            </p:cNvSpPr>
            <p:nvPr/>
          </p:nvSpPr>
          <p:spPr bwMode="auto">
            <a:xfrm>
              <a:off x="15515269" y="7697678"/>
              <a:ext cx="5348672" cy="4305032"/>
            </a:xfrm>
            <a:custGeom>
              <a:avLst/>
              <a:gdLst>
                <a:gd name="T0" fmla="*/ 146 w 157"/>
                <a:gd name="T1" fmla="*/ 31 h 126"/>
                <a:gd name="T2" fmla="*/ 94 w 157"/>
                <a:gd name="T3" fmla="*/ 3 h 126"/>
                <a:gd name="T4" fmla="*/ 93 w 157"/>
                <a:gd name="T5" fmla="*/ 3 h 126"/>
                <a:gd name="T6" fmla="*/ 75 w 157"/>
                <a:gd name="T7" fmla="*/ 0 h 126"/>
                <a:gd name="T8" fmla="*/ 57 w 157"/>
                <a:gd name="T9" fmla="*/ 2 h 126"/>
                <a:gd name="T10" fmla="*/ 57 w 157"/>
                <a:gd name="T11" fmla="*/ 2 h 126"/>
                <a:gd name="T12" fmla="*/ 57 w 157"/>
                <a:gd name="T13" fmla="*/ 2 h 126"/>
                <a:gd name="T14" fmla="*/ 16 w 157"/>
                <a:gd name="T15" fmla="*/ 27 h 126"/>
                <a:gd name="T16" fmla="*/ 0 w 157"/>
                <a:gd name="T17" fmla="*/ 82 h 126"/>
                <a:gd name="T18" fmla="*/ 30 w 157"/>
                <a:gd name="T19" fmla="*/ 82 h 126"/>
                <a:gd name="T20" fmla="*/ 32 w 157"/>
                <a:gd name="T21" fmla="*/ 126 h 126"/>
                <a:gd name="T22" fmla="*/ 131 w 157"/>
                <a:gd name="T23" fmla="*/ 126 h 126"/>
                <a:gd name="T24" fmla="*/ 129 w 157"/>
                <a:gd name="T25" fmla="*/ 82 h 126"/>
                <a:gd name="T26" fmla="*/ 155 w 157"/>
                <a:gd name="T27" fmla="*/ 82 h 126"/>
                <a:gd name="T28" fmla="*/ 146 w 157"/>
                <a:gd name="T29" fmla="*/ 31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7" h="126">
                  <a:moveTo>
                    <a:pt x="146" y="31"/>
                  </a:moveTo>
                  <a:cubicBezTo>
                    <a:pt x="140" y="16"/>
                    <a:pt x="94" y="3"/>
                    <a:pt x="94" y="3"/>
                  </a:cubicBezTo>
                  <a:cubicBezTo>
                    <a:pt x="93" y="3"/>
                    <a:pt x="93" y="3"/>
                    <a:pt x="93" y="3"/>
                  </a:cubicBezTo>
                  <a:cubicBezTo>
                    <a:pt x="89" y="1"/>
                    <a:pt x="82" y="0"/>
                    <a:pt x="75" y="0"/>
                  </a:cubicBezTo>
                  <a:cubicBezTo>
                    <a:pt x="68" y="0"/>
                    <a:pt x="61" y="1"/>
                    <a:pt x="57" y="2"/>
                  </a:cubicBezTo>
                  <a:cubicBezTo>
                    <a:pt x="57" y="2"/>
                    <a:pt x="57" y="2"/>
                    <a:pt x="57" y="2"/>
                  </a:cubicBezTo>
                  <a:cubicBezTo>
                    <a:pt x="57" y="2"/>
                    <a:pt x="57" y="2"/>
                    <a:pt x="57" y="2"/>
                  </a:cubicBezTo>
                  <a:cubicBezTo>
                    <a:pt x="57" y="2"/>
                    <a:pt x="25" y="17"/>
                    <a:pt x="16" y="27"/>
                  </a:cubicBezTo>
                  <a:cubicBezTo>
                    <a:pt x="8" y="37"/>
                    <a:pt x="1" y="39"/>
                    <a:pt x="0" y="82"/>
                  </a:cubicBezTo>
                  <a:cubicBezTo>
                    <a:pt x="30" y="82"/>
                    <a:pt x="30" y="82"/>
                    <a:pt x="30" y="82"/>
                  </a:cubicBezTo>
                  <a:cubicBezTo>
                    <a:pt x="30" y="82"/>
                    <a:pt x="31" y="103"/>
                    <a:pt x="32" y="126"/>
                  </a:cubicBezTo>
                  <a:cubicBezTo>
                    <a:pt x="131" y="126"/>
                    <a:pt x="131" y="126"/>
                    <a:pt x="131" y="126"/>
                  </a:cubicBezTo>
                  <a:cubicBezTo>
                    <a:pt x="129" y="82"/>
                    <a:pt x="129" y="82"/>
                    <a:pt x="129" y="82"/>
                  </a:cubicBezTo>
                  <a:cubicBezTo>
                    <a:pt x="155" y="82"/>
                    <a:pt x="155" y="82"/>
                    <a:pt x="155" y="82"/>
                  </a:cubicBezTo>
                  <a:cubicBezTo>
                    <a:pt x="155" y="82"/>
                    <a:pt x="157" y="64"/>
                    <a:pt x="146" y="31"/>
                  </a:cubicBezTo>
                </a:path>
              </a:pathLst>
            </a:custGeom>
            <a:solidFill>
              <a:srgbClr val="F3BF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1" name="Freeform 81272">
              <a:extLst>
                <a:ext uri="{FF2B5EF4-FFF2-40B4-BE49-F238E27FC236}">
                  <a16:creationId xmlns:a16="http://schemas.microsoft.com/office/drawing/2014/main" id="{94870AEF-89F1-EAA8-57CA-2580CF253E17}"/>
                </a:ext>
              </a:extLst>
            </p:cNvPr>
            <p:cNvSpPr>
              <a:spLocks/>
            </p:cNvSpPr>
            <p:nvPr/>
          </p:nvSpPr>
          <p:spPr bwMode="auto">
            <a:xfrm>
              <a:off x="16611097" y="9237055"/>
              <a:ext cx="417459" cy="1643740"/>
            </a:xfrm>
            <a:custGeom>
              <a:avLst/>
              <a:gdLst>
                <a:gd name="T0" fmla="*/ 0 w 12"/>
                <a:gd name="T1" fmla="*/ 0 h 48"/>
                <a:gd name="T2" fmla="*/ 0 w 12"/>
                <a:gd name="T3" fmla="*/ 48 h 48"/>
                <a:gd name="T4" fmla="*/ 0 w 12"/>
                <a:gd name="T5" fmla="*/ 0 h 48"/>
              </a:gdLst>
              <a:ahLst/>
              <a:cxnLst>
                <a:cxn ang="0">
                  <a:pos x="T0" y="T1"/>
                </a:cxn>
                <a:cxn ang="0">
                  <a:pos x="T2" y="T3"/>
                </a:cxn>
                <a:cxn ang="0">
                  <a:pos x="T4" y="T5"/>
                </a:cxn>
              </a:cxnLst>
              <a:rect l="0" t="0" r="r" b="b"/>
              <a:pathLst>
                <a:path w="12" h="48">
                  <a:moveTo>
                    <a:pt x="0" y="0"/>
                  </a:moveTo>
                  <a:cubicBezTo>
                    <a:pt x="0" y="48"/>
                    <a:pt x="0" y="48"/>
                    <a:pt x="0" y="48"/>
                  </a:cubicBezTo>
                  <a:cubicBezTo>
                    <a:pt x="0" y="48"/>
                    <a:pt x="12" y="32"/>
                    <a:pt x="0" y="0"/>
                  </a:cubicBezTo>
                  <a:close/>
                </a:path>
              </a:pathLst>
            </a:custGeom>
            <a:solidFill>
              <a:srgbClr val="E1AD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2" name="Freeform 81273">
              <a:extLst>
                <a:ext uri="{FF2B5EF4-FFF2-40B4-BE49-F238E27FC236}">
                  <a16:creationId xmlns:a16="http://schemas.microsoft.com/office/drawing/2014/main" id="{EF803C1F-D27F-E529-B51C-07872E5C682D}"/>
                </a:ext>
              </a:extLst>
            </p:cNvPr>
            <p:cNvSpPr>
              <a:spLocks/>
            </p:cNvSpPr>
            <p:nvPr/>
          </p:nvSpPr>
          <p:spPr bwMode="auto">
            <a:xfrm>
              <a:off x="19376751" y="9158782"/>
              <a:ext cx="443550" cy="1669831"/>
            </a:xfrm>
            <a:custGeom>
              <a:avLst/>
              <a:gdLst>
                <a:gd name="T0" fmla="*/ 13 w 13"/>
                <a:gd name="T1" fmla="*/ 49 h 49"/>
                <a:gd name="T2" fmla="*/ 13 w 13"/>
                <a:gd name="T3" fmla="*/ 0 h 49"/>
                <a:gd name="T4" fmla="*/ 13 w 13"/>
                <a:gd name="T5" fmla="*/ 49 h 49"/>
              </a:gdLst>
              <a:ahLst/>
              <a:cxnLst>
                <a:cxn ang="0">
                  <a:pos x="T0" y="T1"/>
                </a:cxn>
                <a:cxn ang="0">
                  <a:pos x="T2" y="T3"/>
                </a:cxn>
                <a:cxn ang="0">
                  <a:pos x="T4" y="T5"/>
                </a:cxn>
              </a:cxnLst>
              <a:rect l="0" t="0" r="r" b="b"/>
              <a:pathLst>
                <a:path w="13" h="49">
                  <a:moveTo>
                    <a:pt x="13" y="49"/>
                  </a:moveTo>
                  <a:cubicBezTo>
                    <a:pt x="13" y="49"/>
                    <a:pt x="0" y="32"/>
                    <a:pt x="13" y="0"/>
                  </a:cubicBezTo>
                  <a:cubicBezTo>
                    <a:pt x="13" y="49"/>
                    <a:pt x="13" y="49"/>
                    <a:pt x="13" y="49"/>
                  </a:cubicBezTo>
                </a:path>
              </a:pathLst>
            </a:custGeom>
            <a:solidFill>
              <a:srgbClr val="E1AD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3" name="Freeform 81274">
              <a:extLst>
                <a:ext uri="{FF2B5EF4-FFF2-40B4-BE49-F238E27FC236}">
                  <a16:creationId xmlns:a16="http://schemas.microsoft.com/office/drawing/2014/main" id="{95361D49-D31C-76AB-E1D7-7E0153FCC632}"/>
                </a:ext>
              </a:extLst>
            </p:cNvPr>
            <p:cNvSpPr>
              <a:spLocks/>
            </p:cNvSpPr>
            <p:nvPr/>
          </p:nvSpPr>
          <p:spPr bwMode="auto">
            <a:xfrm>
              <a:off x="18620112" y="8663049"/>
              <a:ext cx="1304554" cy="2165560"/>
            </a:xfrm>
            <a:custGeom>
              <a:avLst/>
              <a:gdLst>
                <a:gd name="T0" fmla="*/ 28 w 38"/>
                <a:gd name="T1" fmla="*/ 35 h 64"/>
                <a:gd name="T2" fmla="*/ 37 w 38"/>
                <a:gd name="T3" fmla="*/ 6 h 64"/>
                <a:gd name="T4" fmla="*/ 24 w 38"/>
                <a:gd name="T5" fmla="*/ 1 h 64"/>
                <a:gd name="T6" fmla="*/ 8 w 38"/>
                <a:gd name="T7" fmla="*/ 17 h 64"/>
                <a:gd name="T8" fmla="*/ 12 w 38"/>
                <a:gd name="T9" fmla="*/ 15 h 64"/>
                <a:gd name="T10" fmla="*/ 0 w 38"/>
                <a:gd name="T11" fmla="*/ 64 h 64"/>
                <a:gd name="T12" fmla="*/ 26 w 38"/>
                <a:gd name="T13" fmla="*/ 29 h 64"/>
                <a:gd name="T14" fmla="*/ 28 w 38"/>
                <a:gd name="T15" fmla="*/ 35 h 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8" h="64">
                  <a:moveTo>
                    <a:pt x="28" y="35"/>
                  </a:moveTo>
                  <a:cubicBezTo>
                    <a:pt x="38" y="15"/>
                    <a:pt x="38" y="11"/>
                    <a:pt x="37" y="6"/>
                  </a:cubicBezTo>
                  <a:cubicBezTo>
                    <a:pt x="24" y="1"/>
                    <a:pt x="24" y="1"/>
                    <a:pt x="24" y="1"/>
                  </a:cubicBezTo>
                  <a:cubicBezTo>
                    <a:pt x="20" y="0"/>
                    <a:pt x="9" y="8"/>
                    <a:pt x="8" y="17"/>
                  </a:cubicBezTo>
                  <a:cubicBezTo>
                    <a:pt x="9" y="16"/>
                    <a:pt x="12" y="16"/>
                    <a:pt x="12" y="15"/>
                  </a:cubicBezTo>
                  <a:cubicBezTo>
                    <a:pt x="11" y="17"/>
                    <a:pt x="2" y="58"/>
                    <a:pt x="0" y="64"/>
                  </a:cubicBezTo>
                  <a:cubicBezTo>
                    <a:pt x="4" y="59"/>
                    <a:pt x="25" y="33"/>
                    <a:pt x="26" y="29"/>
                  </a:cubicBezTo>
                  <a:cubicBezTo>
                    <a:pt x="27" y="31"/>
                    <a:pt x="27" y="33"/>
                    <a:pt x="28" y="35"/>
                  </a:cubicBezTo>
                </a:path>
              </a:pathLst>
            </a:custGeom>
            <a:solidFill>
              <a:srgbClr val="E38B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4" name="Freeform 81275">
              <a:extLst>
                <a:ext uri="{FF2B5EF4-FFF2-40B4-BE49-F238E27FC236}">
                  <a16:creationId xmlns:a16="http://schemas.microsoft.com/office/drawing/2014/main" id="{EE013E17-51D9-D504-ACC7-4A08A79B17FA}"/>
                </a:ext>
              </a:extLst>
            </p:cNvPr>
            <p:cNvSpPr>
              <a:spLocks/>
            </p:cNvSpPr>
            <p:nvPr/>
          </p:nvSpPr>
          <p:spPr bwMode="auto">
            <a:xfrm>
              <a:off x="18828839" y="8767413"/>
              <a:ext cx="1017553" cy="1695922"/>
            </a:xfrm>
            <a:custGeom>
              <a:avLst/>
              <a:gdLst>
                <a:gd name="T0" fmla="*/ 18 w 30"/>
                <a:gd name="T1" fmla="*/ 0 h 50"/>
                <a:gd name="T2" fmla="*/ 5 w 30"/>
                <a:gd name="T3" fmla="*/ 12 h 50"/>
                <a:gd name="T4" fmla="*/ 9 w 30"/>
                <a:gd name="T5" fmla="*/ 11 h 50"/>
                <a:gd name="T6" fmla="*/ 0 w 30"/>
                <a:gd name="T7" fmla="*/ 50 h 50"/>
                <a:gd name="T8" fmla="*/ 21 w 30"/>
                <a:gd name="T9" fmla="*/ 20 h 50"/>
                <a:gd name="T10" fmla="*/ 22 w 30"/>
                <a:gd name="T11" fmla="*/ 30 h 50"/>
                <a:gd name="T12" fmla="*/ 30 w 30"/>
                <a:gd name="T13" fmla="*/ 7 h 50"/>
                <a:gd name="T14" fmla="*/ 28 w 30"/>
                <a:gd name="T15" fmla="*/ 6 h 50"/>
                <a:gd name="T16" fmla="*/ 7 w 30"/>
                <a:gd name="T17" fmla="*/ 35 h 50"/>
                <a:gd name="T18" fmla="*/ 20 w 30"/>
                <a:gd name="T19" fmla="*/ 2 h 50"/>
                <a:gd name="T20" fmla="*/ 20 w 30"/>
                <a:gd name="T21" fmla="*/ 2 h 50"/>
                <a:gd name="T22" fmla="*/ 20 w 30"/>
                <a:gd name="T23" fmla="*/ 2 h 50"/>
                <a:gd name="T24" fmla="*/ 19 w 30"/>
                <a:gd name="T25" fmla="*/ 0 h 50"/>
                <a:gd name="T26" fmla="*/ 18 w 30"/>
                <a:gd name="T27"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0" h="50">
                  <a:moveTo>
                    <a:pt x="18" y="0"/>
                  </a:moveTo>
                  <a:cubicBezTo>
                    <a:pt x="18" y="0"/>
                    <a:pt x="11" y="0"/>
                    <a:pt x="5" y="12"/>
                  </a:cubicBezTo>
                  <a:cubicBezTo>
                    <a:pt x="9" y="11"/>
                    <a:pt x="9" y="11"/>
                    <a:pt x="9" y="11"/>
                  </a:cubicBezTo>
                  <a:cubicBezTo>
                    <a:pt x="9" y="11"/>
                    <a:pt x="2" y="39"/>
                    <a:pt x="0" y="50"/>
                  </a:cubicBezTo>
                  <a:cubicBezTo>
                    <a:pt x="0" y="50"/>
                    <a:pt x="18" y="31"/>
                    <a:pt x="21" y="20"/>
                  </a:cubicBezTo>
                  <a:cubicBezTo>
                    <a:pt x="22" y="30"/>
                    <a:pt x="22" y="30"/>
                    <a:pt x="22" y="30"/>
                  </a:cubicBezTo>
                  <a:cubicBezTo>
                    <a:pt x="22" y="30"/>
                    <a:pt x="28" y="14"/>
                    <a:pt x="30" y="7"/>
                  </a:cubicBezTo>
                  <a:cubicBezTo>
                    <a:pt x="28" y="6"/>
                    <a:pt x="28" y="6"/>
                    <a:pt x="28" y="6"/>
                  </a:cubicBezTo>
                  <a:cubicBezTo>
                    <a:pt x="22" y="13"/>
                    <a:pt x="7" y="35"/>
                    <a:pt x="7" y="35"/>
                  </a:cubicBezTo>
                  <a:cubicBezTo>
                    <a:pt x="8" y="23"/>
                    <a:pt x="20" y="2"/>
                    <a:pt x="20" y="2"/>
                  </a:cubicBezTo>
                  <a:cubicBezTo>
                    <a:pt x="20" y="2"/>
                    <a:pt x="20" y="2"/>
                    <a:pt x="20" y="2"/>
                  </a:cubicBezTo>
                  <a:cubicBezTo>
                    <a:pt x="20" y="2"/>
                    <a:pt x="20" y="2"/>
                    <a:pt x="20" y="2"/>
                  </a:cubicBezTo>
                  <a:cubicBezTo>
                    <a:pt x="20" y="1"/>
                    <a:pt x="19" y="1"/>
                    <a:pt x="19" y="0"/>
                  </a:cubicBezTo>
                  <a:cubicBezTo>
                    <a:pt x="18" y="0"/>
                    <a:pt x="18" y="0"/>
                    <a:pt x="18" y="0"/>
                  </a:cubicBezTo>
                </a:path>
              </a:pathLst>
            </a:custGeom>
            <a:solidFill>
              <a:srgbClr val="F0BD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5" name="Freeform 81276">
              <a:extLst>
                <a:ext uri="{FF2B5EF4-FFF2-40B4-BE49-F238E27FC236}">
                  <a16:creationId xmlns:a16="http://schemas.microsoft.com/office/drawing/2014/main" id="{6E6597F3-C335-5997-96A5-B87CF4895FF6}"/>
                </a:ext>
              </a:extLst>
            </p:cNvPr>
            <p:cNvSpPr>
              <a:spLocks/>
            </p:cNvSpPr>
            <p:nvPr/>
          </p:nvSpPr>
          <p:spPr bwMode="auto">
            <a:xfrm>
              <a:off x="19063658" y="8819596"/>
              <a:ext cx="704460" cy="1121918"/>
            </a:xfrm>
            <a:custGeom>
              <a:avLst/>
              <a:gdLst>
                <a:gd name="T0" fmla="*/ 0 w 21"/>
                <a:gd name="T1" fmla="*/ 33 h 33"/>
                <a:gd name="T2" fmla="*/ 21 w 21"/>
                <a:gd name="T3" fmla="*/ 4 h 33"/>
                <a:gd name="T4" fmla="*/ 13 w 21"/>
                <a:gd name="T5" fmla="*/ 0 h 33"/>
                <a:gd name="T6" fmla="*/ 0 w 21"/>
                <a:gd name="T7" fmla="*/ 33 h 33"/>
              </a:gdLst>
              <a:ahLst/>
              <a:cxnLst>
                <a:cxn ang="0">
                  <a:pos x="T0" y="T1"/>
                </a:cxn>
                <a:cxn ang="0">
                  <a:pos x="T2" y="T3"/>
                </a:cxn>
                <a:cxn ang="0">
                  <a:pos x="T4" y="T5"/>
                </a:cxn>
                <a:cxn ang="0">
                  <a:pos x="T6" y="T7"/>
                </a:cxn>
              </a:cxnLst>
              <a:rect l="0" t="0" r="r" b="b"/>
              <a:pathLst>
                <a:path w="21" h="33">
                  <a:moveTo>
                    <a:pt x="0" y="33"/>
                  </a:moveTo>
                  <a:cubicBezTo>
                    <a:pt x="0" y="33"/>
                    <a:pt x="15" y="11"/>
                    <a:pt x="21" y="4"/>
                  </a:cubicBezTo>
                  <a:cubicBezTo>
                    <a:pt x="13" y="0"/>
                    <a:pt x="13" y="0"/>
                    <a:pt x="13" y="0"/>
                  </a:cubicBezTo>
                  <a:cubicBezTo>
                    <a:pt x="13" y="0"/>
                    <a:pt x="1" y="21"/>
                    <a:pt x="0" y="33"/>
                  </a:cubicBezTo>
                </a:path>
              </a:pathLst>
            </a:custGeom>
            <a:solidFill>
              <a:srgbClr val="FCEF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6" name="Freeform 81277">
              <a:extLst>
                <a:ext uri="{FF2B5EF4-FFF2-40B4-BE49-F238E27FC236}">
                  <a16:creationId xmlns:a16="http://schemas.microsoft.com/office/drawing/2014/main" id="{F2444635-7A9E-76C6-57EA-D51C54AC4AAA}"/>
                </a:ext>
              </a:extLst>
            </p:cNvPr>
            <p:cNvSpPr>
              <a:spLocks/>
            </p:cNvSpPr>
            <p:nvPr/>
          </p:nvSpPr>
          <p:spPr bwMode="auto">
            <a:xfrm>
              <a:off x="18359198" y="6967130"/>
              <a:ext cx="1356737" cy="1226281"/>
            </a:xfrm>
            <a:custGeom>
              <a:avLst/>
              <a:gdLst>
                <a:gd name="T0" fmla="*/ 33 w 40"/>
                <a:gd name="T1" fmla="*/ 26 h 36"/>
                <a:gd name="T2" fmla="*/ 40 w 40"/>
                <a:gd name="T3" fmla="*/ 13 h 36"/>
                <a:gd name="T4" fmla="*/ 4 w 40"/>
                <a:gd name="T5" fmla="*/ 36 h 36"/>
                <a:gd name="T6" fmla="*/ 33 w 40"/>
                <a:gd name="T7" fmla="*/ 26 h 36"/>
              </a:gdLst>
              <a:ahLst/>
              <a:cxnLst>
                <a:cxn ang="0">
                  <a:pos x="T0" y="T1"/>
                </a:cxn>
                <a:cxn ang="0">
                  <a:pos x="T2" y="T3"/>
                </a:cxn>
                <a:cxn ang="0">
                  <a:pos x="T4" y="T5"/>
                </a:cxn>
                <a:cxn ang="0">
                  <a:pos x="T6" y="T7"/>
                </a:cxn>
              </a:cxnLst>
              <a:rect l="0" t="0" r="r" b="b"/>
              <a:pathLst>
                <a:path w="40" h="36">
                  <a:moveTo>
                    <a:pt x="33" y="26"/>
                  </a:moveTo>
                  <a:cubicBezTo>
                    <a:pt x="40" y="13"/>
                    <a:pt x="40" y="13"/>
                    <a:pt x="40" y="13"/>
                  </a:cubicBezTo>
                  <a:cubicBezTo>
                    <a:pt x="40" y="13"/>
                    <a:pt x="0" y="0"/>
                    <a:pt x="4" y="36"/>
                  </a:cubicBezTo>
                  <a:cubicBezTo>
                    <a:pt x="4" y="36"/>
                    <a:pt x="9" y="13"/>
                    <a:pt x="33" y="26"/>
                  </a:cubicBez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7" name="Freeform 81278">
              <a:extLst>
                <a:ext uri="{FF2B5EF4-FFF2-40B4-BE49-F238E27FC236}">
                  <a16:creationId xmlns:a16="http://schemas.microsoft.com/office/drawing/2014/main" id="{8B5A8A9D-699A-3C21-3907-4A61D9A1ED2C}"/>
                </a:ext>
              </a:extLst>
            </p:cNvPr>
            <p:cNvSpPr>
              <a:spLocks/>
            </p:cNvSpPr>
            <p:nvPr/>
          </p:nvSpPr>
          <p:spPr bwMode="auto">
            <a:xfrm>
              <a:off x="18489655" y="7410676"/>
              <a:ext cx="991462" cy="782734"/>
            </a:xfrm>
            <a:custGeom>
              <a:avLst/>
              <a:gdLst>
                <a:gd name="T0" fmla="*/ 27 w 29"/>
                <a:gd name="T1" fmla="*/ 18 h 23"/>
                <a:gd name="T2" fmla="*/ 29 w 29"/>
                <a:gd name="T3" fmla="*/ 13 h 23"/>
                <a:gd name="T4" fmla="*/ 0 w 29"/>
                <a:gd name="T5" fmla="*/ 23 h 23"/>
                <a:gd name="T6" fmla="*/ 0 w 29"/>
                <a:gd name="T7" fmla="*/ 23 h 23"/>
                <a:gd name="T8" fmla="*/ 27 w 29"/>
                <a:gd name="T9" fmla="*/ 18 h 23"/>
              </a:gdLst>
              <a:ahLst/>
              <a:cxnLst>
                <a:cxn ang="0">
                  <a:pos x="T0" y="T1"/>
                </a:cxn>
                <a:cxn ang="0">
                  <a:pos x="T2" y="T3"/>
                </a:cxn>
                <a:cxn ang="0">
                  <a:pos x="T4" y="T5"/>
                </a:cxn>
                <a:cxn ang="0">
                  <a:pos x="T6" y="T7"/>
                </a:cxn>
                <a:cxn ang="0">
                  <a:pos x="T8" y="T9"/>
                </a:cxn>
              </a:cxnLst>
              <a:rect l="0" t="0" r="r" b="b"/>
              <a:pathLst>
                <a:path w="29" h="23">
                  <a:moveTo>
                    <a:pt x="27" y="18"/>
                  </a:moveTo>
                  <a:cubicBezTo>
                    <a:pt x="29" y="13"/>
                    <a:pt x="29" y="13"/>
                    <a:pt x="29" y="13"/>
                  </a:cubicBezTo>
                  <a:cubicBezTo>
                    <a:pt x="5" y="0"/>
                    <a:pt x="0" y="23"/>
                    <a:pt x="0" y="23"/>
                  </a:cubicBezTo>
                  <a:cubicBezTo>
                    <a:pt x="0" y="23"/>
                    <a:pt x="0" y="23"/>
                    <a:pt x="0" y="23"/>
                  </a:cubicBezTo>
                  <a:cubicBezTo>
                    <a:pt x="0" y="23"/>
                    <a:pt x="10" y="2"/>
                    <a:pt x="27" y="18"/>
                  </a:cubicBezTo>
                  <a:close/>
                </a:path>
              </a:pathLst>
            </a:custGeom>
            <a:solidFill>
              <a:srgbClr val="CC20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8" name="Freeform 81279">
              <a:extLst>
                <a:ext uri="{FF2B5EF4-FFF2-40B4-BE49-F238E27FC236}">
                  <a16:creationId xmlns:a16="http://schemas.microsoft.com/office/drawing/2014/main" id="{3352223C-2E97-02FB-E4C3-B135752F016E}"/>
                </a:ext>
              </a:extLst>
            </p:cNvPr>
            <p:cNvSpPr>
              <a:spLocks/>
            </p:cNvSpPr>
            <p:nvPr/>
          </p:nvSpPr>
          <p:spPr bwMode="auto">
            <a:xfrm>
              <a:off x="20550849" y="7984683"/>
              <a:ext cx="1408920" cy="1461099"/>
            </a:xfrm>
            <a:custGeom>
              <a:avLst/>
              <a:gdLst>
                <a:gd name="T0" fmla="*/ 0 w 41"/>
                <a:gd name="T1" fmla="*/ 13 h 43"/>
                <a:gd name="T2" fmla="*/ 7 w 41"/>
                <a:gd name="T3" fmla="*/ 0 h 43"/>
                <a:gd name="T4" fmla="*/ 8 w 41"/>
                <a:gd name="T5" fmla="*/ 43 h 43"/>
                <a:gd name="T6" fmla="*/ 0 w 41"/>
                <a:gd name="T7" fmla="*/ 13 h 43"/>
              </a:gdLst>
              <a:ahLst/>
              <a:cxnLst>
                <a:cxn ang="0">
                  <a:pos x="T0" y="T1"/>
                </a:cxn>
                <a:cxn ang="0">
                  <a:pos x="T2" y="T3"/>
                </a:cxn>
                <a:cxn ang="0">
                  <a:pos x="T4" y="T5"/>
                </a:cxn>
                <a:cxn ang="0">
                  <a:pos x="T6" y="T7"/>
                </a:cxn>
              </a:cxnLst>
              <a:rect l="0" t="0" r="r" b="b"/>
              <a:pathLst>
                <a:path w="41" h="43">
                  <a:moveTo>
                    <a:pt x="0" y="13"/>
                  </a:moveTo>
                  <a:cubicBezTo>
                    <a:pt x="7" y="0"/>
                    <a:pt x="7" y="0"/>
                    <a:pt x="7" y="0"/>
                  </a:cubicBezTo>
                  <a:cubicBezTo>
                    <a:pt x="7" y="0"/>
                    <a:pt x="41" y="26"/>
                    <a:pt x="8" y="43"/>
                  </a:cubicBezTo>
                  <a:cubicBezTo>
                    <a:pt x="8" y="43"/>
                    <a:pt x="24" y="25"/>
                    <a:pt x="0" y="13"/>
                  </a:cubicBez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9" name="Freeform 81280">
              <a:extLst>
                <a:ext uri="{FF2B5EF4-FFF2-40B4-BE49-F238E27FC236}">
                  <a16:creationId xmlns:a16="http://schemas.microsoft.com/office/drawing/2014/main" id="{0AECCCF9-2D6D-8771-D3C9-CBB0CA834809}"/>
                </a:ext>
              </a:extLst>
            </p:cNvPr>
            <p:cNvSpPr>
              <a:spLocks/>
            </p:cNvSpPr>
            <p:nvPr/>
          </p:nvSpPr>
          <p:spPr bwMode="auto">
            <a:xfrm>
              <a:off x="20498670" y="8428229"/>
              <a:ext cx="887096" cy="1017553"/>
            </a:xfrm>
            <a:custGeom>
              <a:avLst/>
              <a:gdLst>
                <a:gd name="T0" fmla="*/ 0 w 26"/>
                <a:gd name="T1" fmla="*/ 5 h 30"/>
                <a:gd name="T2" fmla="*/ 2 w 26"/>
                <a:gd name="T3" fmla="*/ 0 h 30"/>
                <a:gd name="T4" fmla="*/ 10 w 26"/>
                <a:gd name="T5" fmla="*/ 30 h 30"/>
                <a:gd name="T6" fmla="*/ 10 w 26"/>
                <a:gd name="T7" fmla="*/ 30 h 30"/>
                <a:gd name="T8" fmla="*/ 0 w 26"/>
                <a:gd name="T9" fmla="*/ 5 h 30"/>
              </a:gdLst>
              <a:ahLst/>
              <a:cxnLst>
                <a:cxn ang="0">
                  <a:pos x="T0" y="T1"/>
                </a:cxn>
                <a:cxn ang="0">
                  <a:pos x="T2" y="T3"/>
                </a:cxn>
                <a:cxn ang="0">
                  <a:pos x="T4" y="T5"/>
                </a:cxn>
                <a:cxn ang="0">
                  <a:pos x="T6" y="T7"/>
                </a:cxn>
                <a:cxn ang="0">
                  <a:pos x="T8" y="T9"/>
                </a:cxn>
              </a:cxnLst>
              <a:rect l="0" t="0" r="r" b="b"/>
              <a:pathLst>
                <a:path w="26" h="30">
                  <a:moveTo>
                    <a:pt x="0" y="5"/>
                  </a:moveTo>
                  <a:cubicBezTo>
                    <a:pt x="2" y="0"/>
                    <a:pt x="2" y="0"/>
                    <a:pt x="2" y="0"/>
                  </a:cubicBezTo>
                  <a:cubicBezTo>
                    <a:pt x="26" y="12"/>
                    <a:pt x="10" y="30"/>
                    <a:pt x="10" y="30"/>
                  </a:cubicBezTo>
                  <a:cubicBezTo>
                    <a:pt x="10" y="30"/>
                    <a:pt x="10" y="30"/>
                    <a:pt x="10" y="30"/>
                  </a:cubicBezTo>
                  <a:cubicBezTo>
                    <a:pt x="10" y="30"/>
                    <a:pt x="22" y="10"/>
                    <a:pt x="0" y="5"/>
                  </a:cubicBezTo>
                  <a:close/>
                </a:path>
              </a:pathLst>
            </a:custGeom>
            <a:solidFill>
              <a:srgbClr val="CC20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0" name="Freeform 81281">
              <a:extLst>
                <a:ext uri="{FF2B5EF4-FFF2-40B4-BE49-F238E27FC236}">
                  <a16:creationId xmlns:a16="http://schemas.microsoft.com/office/drawing/2014/main" id="{E816AD91-8132-41D2-FF20-2917AC5EFBD8}"/>
                </a:ext>
              </a:extLst>
            </p:cNvPr>
            <p:cNvSpPr>
              <a:spLocks/>
            </p:cNvSpPr>
            <p:nvPr/>
          </p:nvSpPr>
          <p:spPr bwMode="auto">
            <a:xfrm>
              <a:off x="19298477" y="8245593"/>
              <a:ext cx="991462" cy="756643"/>
            </a:xfrm>
            <a:custGeom>
              <a:avLst/>
              <a:gdLst>
                <a:gd name="T0" fmla="*/ 2 w 29"/>
                <a:gd name="T1" fmla="*/ 0 h 22"/>
                <a:gd name="T2" fmla="*/ 1 w 29"/>
                <a:gd name="T3" fmla="*/ 11 h 22"/>
                <a:gd name="T4" fmla="*/ 10 w 29"/>
                <a:gd name="T5" fmla="*/ 18 h 22"/>
                <a:gd name="T6" fmla="*/ 21 w 29"/>
                <a:gd name="T7" fmla="*/ 21 h 22"/>
                <a:gd name="T8" fmla="*/ 29 w 29"/>
                <a:gd name="T9" fmla="*/ 14 h 22"/>
                <a:gd name="T10" fmla="*/ 15 w 29"/>
                <a:gd name="T11" fmla="*/ 9 h 22"/>
                <a:gd name="T12" fmla="*/ 2 w 29"/>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29" h="22">
                  <a:moveTo>
                    <a:pt x="2" y="0"/>
                  </a:moveTo>
                  <a:cubicBezTo>
                    <a:pt x="1" y="4"/>
                    <a:pt x="0" y="8"/>
                    <a:pt x="1" y="11"/>
                  </a:cubicBezTo>
                  <a:cubicBezTo>
                    <a:pt x="1" y="11"/>
                    <a:pt x="4" y="16"/>
                    <a:pt x="10" y="18"/>
                  </a:cubicBezTo>
                  <a:cubicBezTo>
                    <a:pt x="15" y="22"/>
                    <a:pt x="21" y="21"/>
                    <a:pt x="21" y="21"/>
                  </a:cubicBezTo>
                  <a:cubicBezTo>
                    <a:pt x="23" y="21"/>
                    <a:pt x="26" y="17"/>
                    <a:pt x="29" y="14"/>
                  </a:cubicBezTo>
                  <a:cubicBezTo>
                    <a:pt x="24" y="14"/>
                    <a:pt x="19" y="11"/>
                    <a:pt x="15" y="9"/>
                  </a:cubicBezTo>
                  <a:cubicBezTo>
                    <a:pt x="10" y="7"/>
                    <a:pt x="5" y="4"/>
                    <a:pt x="2" y="0"/>
                  </a:cubicBezTo>
                </a:path>
              </a:pathLst>
            </a:custGeom>
            <a:solidFill>
              <a:srgbClr val="5E63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1" name="Freeform 81282">
              <a:extLst>
                <a:ext uri="{FF2B5EF4-FFF2-40B4-BE49-F238E27FC236}">
                  <a16:creationId xmlns:a16="http://schemas.microsoft.com/office/drawing/2014/main" id="{D663BACC-9FD5-CF3A-9A8C-048DDAA637B2}"/>
                </a:ext>
              </a:extLst>
            </p:cNvPr>
            <p:cNvSpPr>
              <a:spLocks/>
            </p:cNvSpPr>
            <p:nvPr/>
          </p:nvSpPr>
          <p:spPr bwMode="auto">
            <a:xfrm>
              <a:off x="19324569" y="8219502"/>
              <a:ext cx="861004" cy="652278"/>
            </a:xfrm>
            <a:custGeom>
              <a:avLst/>
              <a:gdLst>
                <a:gd name="T0" fmla="*/ 2 w 25"/>
                <a:gd name="T1" fmla="*/ 0 h 19"/>
                <a:gd name="T2" fmla="*/ 1 w 25"/>
                <a:gd name="T3" fmla="*/ 9 h 19"/>
                <a:gd name="T4" fmla="*/ 8 w 25"/>
                <a:gd name="T5" fmla="*/ 16 h 19"/>
                <a:gd name="T6" fmla="*/ 18 w 25"/>
                <a:gd name="T7" fmla="*/ 18 h 19"/>
                <a:gd name="T8" fmla="*/ 25 w 25"/>
                <a:gd name="T9" fmla="*/ 12 h 19"/>
                <a:gd name="T10" fmla="*/ 13 w 25"/>
                <a:gd name="T11" fmla="*/ 8 h 19"/>
                <a:gd name="T12" fmla="*/ 2 w 25"/>
                <a:gd name="T13" fmla="*/ 0 h 19"/>
              </a:gdLst>
              <a:ahLst/>
              <a:cxnLst>
                <a:cxn ang="0">
                  <a:pos x="T0" y="T1"/>
                </a:cxn>
                <a:cxn ang="0">
                  <a:pos x="T2" y="T3"/>
                </a:cxn>
                <a:cxn ang="0">
                  <a:pos x="T4" y="T5"/>
                </a:cxn>
                <a:cxn ang="0">
                  <a:pos x="T6" y="T7"/>
                </a:cxn>
                <a:cxn ang="0">
                  <a:pos x="T8" y="T9"/>
                </a:cxn>
                <a:cxn ang="0">
                  <a:pos x="T10" y="T11"/>
                </a:cxn>
                <a:cxn ang="0">
                  <a:pos x="T12" y="T13"/>
                </a:cxn>
              </a:cxnLst>
              <a:rect l="0" t="0" r="r" b="b"/>
              <a:pathLst>
                <a:path w="25" h="19">
                  <a:moveTo>
                    <a:pt x="2" y="0"/>
                  </a:moveTo>
                  <a:cubicBezTo>
                    <a:pt x="1" y="3"/>
                    <a:pt x="0" y="7"/>
                    <a:pt x="1" y="9"/>
                  </a:cubicBezTo>
                  <a:cubicBezTo>
                    <a:pt x="1" y="9"/>
                    <a:pt x="3" y="14"/>
                    <a:pt x="8" y="16"/>
                  </a:cubicBezTo>
                  <a:cubicBezTo>
                    <a:pt x="13" y="19"/>
                    <a:pt x="18" y="18"/>
                    <a:pt x="18" y="18"/>
                  </a:cubicBezTo>
                  <a:cubicBezTo>
                    <a:pt x="20" y="18"/>
                    <a:pt x="23" y="15"/>
                    <a:pt x="25" y="12"/>
                  </a:cubicBezTo>
                  <a:cubicBezTo>
                    <a:pt x="21" y="12"/>
                    <a:pt x="17" y="10"/>
                    <a:pt x="13" y="8"/>
                  </a:cubicBezTo>
                  <a:cubicBezTo>
                    <a:pt x="9" y="6"/>
                    <a:pt x="5" y="3"/>
                    <a:pt x="2" y="0"/>
                  </a:cubicBezTo>
                </a:path>
              </a:pathLst>
            </a:custGeom>
            <a:solidFill>
              <a:srgbClr val="9498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2" name="Freeform 81283">
              <a:extLst>
                <a:ext uri="{FF2B5EF4-FFF2-40B4-BE49-F238E27FC236}">
                  <a16:creationId xmlns:a16="http://schemas.microsoft.com/office/drawing/2014/main" id="{DEC91811-C902-53DD-4939-7852E50B72A7}"/>
                </a:ext>
              </a:extLst>
            </p:cNvPr>
            <p:cNvSpPr>
              <a:spLocks/>
            </p:cNvSpPr>
            <p:nvPr/>
          </p:nvSpPr>
          <p:spPr bwMode="auto">
            <a:xfrm>
              <a:off x="19402842" y="8219502"/>
              <a:ext cx="652278" cy="469642"/>
            </a:xfrm>
            <a:custGeom>
              <a:avLst/>
              <a:gdLst>
                <a:gd name="T0" fmla="*/ 2 w 19"/>
                <a:gd name="T1" fmla="*/ 0 h 14"/>
                <a:gd name="T2" fmla="*/ 1 w 19"/>
                <a:gd name="T3" fmla="*/ 7 h 14"/>
                <a:gd name="T4" fmla="*/ 6 w 19"/>
                <a:gd name="T5" fmla="*/ 12 h 14"/>
                <a:gd name="T6" fmla="*/ 14 w 19"/>
                <a:gd name="T7" fmla="*/ 14 h 14"/>
                <a:gd name="T8" fmla="*/ 19 w 19"/>
                <a:gd name="T9" fmla="*/ 9 h 14"/>
                <a:gd name="T10" fmla="*/ 10 w 19"/>
                <a:gd name="T11" fmla="*/ 6 h 14"/>
                <a:gd name="T12" fmla="*/ 2 w 19"/>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19" h="14">
                  <a:moveTo>
                    <a:pt x="2" y="0"/>
                  </a:moveTo>
                  <a:cubicBezTo>
                    <a:pt x="1" y="2"/>
                    <a:pt x="0" y="5"/>
                    <a:pt x="1" y="7"/>
                  </a:cubicBezTo>
                  <a:cubicBezTo>
                    <a:pt x="1" y="7"/>
                    <a:pt x="2" y="10"/>
                    <a:pt x="6" y="12"/>
                  </a:cubicBezTo>
                  <a:cubicBezTo>
                    <a:pt x="10" y="14"/>
                    <a:pt x="14" y="14"/>
                    <a:pt x="14" y="14"/>
                  </a:cubicBezTo>
                  <a:cubicBezTo>
                    <a:pt x="15" y="13"/>
                    <a:pt x="18" y="11"/>
                    <a:pt x="19" y="9"/>
                  </a:cubicBezTo>
                  <a:cubicBezTo>
                    <a:pt x="16" y="9"/>
                    <a:pt x="13" y="7"/>
                    <a:pt x="10" y="6"/>
                  </a:cubicBezTo>
                  <a:cubicBezTo>
                    <a:pt x="7" y="4"/>
                    <a:pt x="4" y="2"/>
                    <a:pt x="2" y="0"/>
                  </a:cubicBezTo>
                </a:path>
              </a:pathLst>
            </a:custGeom>
            <a:solidFill>
              <a:srgbClr val="AAAC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3" name="Freeform 81284">
              <a:extLst>
                <a:ext uri="{FF2B5EF4-FFF2-40B4-BE49-F238E27FC236}">
                  <a16:creationId xmlns:a16="http://schemas.microsoft.com/office/drawing/2014/main" id="{5B45EA3F-EE5E-9B9C-B8A0-BB68A755BE16}"/>
                </a:ext>
              </a:extLst>
            </p:cNvPr>
            <p:cNvSpPr>
              <a:spLocks/>
            </p:cNvSpPr>
            <p:nvPr/>
          </p:nvSpPr>
          <p:spPr bwMode="auto">
            <a:xfrm>
              <a:off x="19272386" y="7488950"/>
              <a:ext cx="1591557" cy="1226281"/>
            </a:xfrm>
            <a:custGeom>
              <a:avLst/>
              <a:gdLst>
                <a:gd name="T0" fmla="*/ 46 w 47"/>
                <a:gd name="T1" fmla="*/ 23 h 36"/>
                <a:gd name="T2" fmla="*/ 47 w 47"/>
                <a:gd name="T3" fmla="*/ 22 h 36"/>
                <a:gd name="T4" fmla="*/ 40 w 47"/>
                <a:gd name="T5" fmla="*/ 25 h 36"/>
                <a:gd name="T6" fmla="*/ 21 w 47"/>
                <a:gd name="T7" fmla="*/ 20 h 36"/>
                <a:gd name="T8" fmla="*/ 7 w 47"/>
                <a:gd name="T9" fmla="*/ 8 h 36"/>
                <a:gd name="T10" fmla="*/ 6 w 47"/>
                <a:gd name="T11" fmla="*/ 1 h 36"/>
                <a:gd name="T12" fmla="*/ 5 w 47"/>
                <a:gd name="T13" fmla="*/ 3 h 36"/>
                <a:gd name="T14" fmla="*/ 5 w 47"/>
                <a:gd name="T15" fmla="*/ 0 h 36"/>
                <a:gd name="T16" fmla="*/ 1 w 47"/>
                <a:gd name="T17" fmla="*/ 19 h 36"/>
                <a:gd name="T18" fmla="*/ 3 w 47"/>
                <a:gd name="T19" fmla="*/ 22 h 36"/>
                <a:gd name="T20" fmla="*/ 16 w 47"/>
                <a:gd name="T21" fmla="*/ 31 h 36"/>
                <a:gd name="T22" fmla="*/ 30 w 47"/>
                <a:gd name="T23" fmla="*/ 36 h 36"/>
                <a:gd name="T24" fmla="*/ 34 w 47"/>
                <a:gd name="T25" fmla="*/ 36 h 36"/>
                <a:gd name="T26" fmla="*/ 47 w 47"/>
                <a:gd name="T27" fmla="*/ 22 h 36"/>
                <a:gd name="T28" fmla="*/ 46 w 47"/>
                <a:gd name="T29" fmla="*/ 23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7" h="36">
                  <a:moveTo>
                    <a:pt x="46" y="23"/>
                  </a:moveTo>
                  <a:cubicBezTo>
                    <a:pt x="46" y="23"/>
                    <a:pt x="46" y="23"/>
                    <a:pt x="47" y="22"/>
                  </a:cubicBezTo>
                  <a:cubicBezTo>
                    <a:pt x="44" y="24"/>
                    <a:pt x="42" y="25"/>
                    <a:pt x="40" y="25"/>
                  </a:cubicBezTo>
                  <a:cubicBezTo>
                    <a:pt x="33" y="26"/>
                    <a:pt x="27" y="23"/>
                    <a:pt x="21" y="20"/>
                  </a:cubicBezTo>
                  <a:cubicBezTo>
                    <a:pt x="15" y="17"/>
                    <a:pt x="10" y="13"/>
                    <a:pt x="7" y="8"/>
                  </a:cubicBezTo>
                  <a:cubicBezTo>
                    <a:pt x="6" y="6"/>
                    <a:pt x="6" y="3"/>
                    <a:pt x="6" y="1"/>
                  </a:cubicBezTo>
                  <a:cubicBezTo>
                    <a:pt x="5" y="2"/>
                    <a:pt x="5" y="2"/>
                    <a:pt x="5" y="3"/>
                  </a:cubicBezTo>
                  <a:cubicBezTo>
                    <a:pt x="5" y="2"/>
                    <a:pt x="5" y="1"/>
                    <a:pt x="5" y="0"/>
                  </a:cubicBezTo>
                  <a:cubicBezTo>
                    <a:pt x="2" y="8"/>
                    <a:pt x="0" y="15"/>
                    <a:pt x="1" y="19"/>
                  </a:cubicBezTo>
                  <a:cubicBezTo>
                    <a:pt x="2" y="20"/>
                    <a:pt x="3" y="21"/>
                    <a:pt x="3" y="22"/>
                  </a:cubicBezTo>
                  <a:cubicBezTo>
                    <a:pt x="6" y="26"/>
                    <a:pt x="11" y="29"/>
                    <a:pt x="16" y="31"/>
                  </a:cubicBezTo>
                  <a:cubicBezTo>
                    <a:pt x="20" y="33"/>
                    <a:pt x="25" y="36"/>
                    <a:pt x="30" y="36"/>
                  </a:cubicBezTo>
                  <a:cubicBezTo>
                    <a:pt x="31" y="36"/>
                    <a:pt x="33" y="36"/>
                    <a:pt x="34" y="36"/>
                  </a:cubicBezTo>
                  <a:cubicBezTo>
                    <a:pt x="38" y="35"/>
                    <a:pt x="42" y="30"/>
                    <a:pt x="47" y="22"/>
                  </a:cubicBezTo>
                  <a:cubicBezTo>
                    <a:pt x="47" y="23"/>
                    <a:pt x="46" y="23"/>
                    <a:pt x="46" y="23"/>
                  </a:cubicBezTo>
                </a:path>
              </a:pathLst>
            </a:custGeom>
            <a:solidFill>
              <a:srgbClr val="CC20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4" name="Freeform 81285">
              <a:extLst>
                <a:ext uri="{FF2B5EF4-FFF2-40B4-BE49-F238E27FC236}">
                  <a16:creationId xmlns:a16="http://schemas.microsoft.com/office/drawing/2014/main" id="{E4E21196-6F8F-B983-9575-180C70C94D4C}"/>
                </a:ext>
              </a:extLst>
            </p:cNvPr>
            <p:cNvSpPr>
              <a:spLocks/>
            </p:cNvSpPr>
            <p:nvPr/>
          </p:nvSpPr>
          <p:spPr bwMode="auto">
            <a:xfrm>
              <a:off x="19715936" y="8923962"/>
              <a:ext cx="26091" cy="0"/>
            </a:xfrm>
            <a:custGeom>
              <a:avLst/>
              <a:gdLst>
                <a:gd name="T0" fmla="*/ 0 w 1"/>
                <a:gd name="T1" fmla="*/ 0 w 1"/>
                <a:gd name="T2" fmla="*/ 1 w 1"/>
                <a:gd name="T3" fmla="*/ 1 w 1"/>
                <a:gd name="T4" fmla="*/ 0 w 1"/>
              </a:gdLst>
              <a:ahLst/>
              <a:cxnLst>
                <a:cxn ang="0">
                  <a:pos x="T0" y="0"/>
                </a:cxn>
                <a:cxn ang="0">
                  <a:pos x="T1" y="0"/>
                </a:cxn>
                <a:cxn ang="0">
                  <a:pos x="T2" y="0"/>
                </a:cxn>
                <a:cxn ang="0">
                  <a:pos x="T3" y="0"/>
                </a:cxn>
                <a:cxn ang="0">
                  <a:pos x="T4" y="0"/>
                </a:cxn>
              </a:cxnLst>
              <a:rect l="0" t="0" r="r" b="b"/>
              <a:pathLst>
                <a:path w="1">
                  <a:moveTo>
                    <a:pt x="0" y="0"/>
                  </a:moveTo>
                  <a:cubicBezTo>
                    <a:pt x="0" y="0"/>
                    <a:pt x="0" y="0"/>
                    <a:pt x="0" y="0"/>
                  </a:cubicBezTo>
                  <a:cubicBezTo>
                    <a:pt x="1" y="0"/>
                    <a:pt x="1" y="0"/>
                    <a:pt x="1" y="0"/>
                  </a:cubicBezTo>
                  <a:cubicBezTo>
                    <a:pt x="1" y="0"/>
                    <a:pt x="1" y="0"/>
                    <a:pt x="1" y="0"/>
                  </a:cubicBezTo>
                  <a:cubicBezTo>
                    <a:pt x="1" y="0"/>
                    <a:pt x="1" y="0"/>
                    <a:pt x="0" y="0"/>
                  </a:cubicBezTo>
                </a:path>
              </a:pathLst>
            </a:custGeom>
            <a:solidFill>
              <a:srgbClr val="AD70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5" name="Freeform 81286">
              <a:extLst>
                <a:ext uri="{FF2B5EF4-FFF2-40B4-BE49-F238E27FC236}">
                  <a16:creationId xmlns:a16="http://schemas.microsoft.com/office/drawing/2014/main" id="{BDF6CE7C-70B3-1587-0F26-390088F2FAAE}"/>
                </a:ext>
              </a:extLst>
            </p:cNvPr>
            <p:cNvSpPr>
              <a:spLocks noEditPoints="1"/>
            </p:cNvSpPr>
            <p:nvPr/>
          </p:nvSpPr>
          <p:spPr bwMode="auto">
            <a:xfrm>
              <a:off x="19507208" y="8819596"/>
              <a:ext cx="208728" cy="104366"/>
            </a:xfrm>
            <a:custGeom>
              <a:avLst/>
              <a:gdLst>
                <a:gd name="T0" fmla="*/ 6 w 6"/>
                <a:gd name="T1" fmla="*/ 3 h 3"/>
                <a:gd name="T2" fmla="*/ 6 w 6"/>
                <a:gd name="T3" fmla="*/ 3 h 3"/>
                <a:gd name="T4" fmla="*/ 6 w 6"/>
                <a:gd name="T5" fmla="*/ 3 h 3"/>
                <a:gd name="T6" fmla="*/ 6 w 6"/>
                <a:gd name="T7" fmla="*/ 3 h 3"/>
                <a:gd name="T8" fmla="*/ 0 w 6"/>
                <a:gd name="T9" fmla="*/ 0 h 3"/>
                <a:gd name="T10" fmla="*/ 0 w 6"/>
                <a:gd name="T11" fmla="*/ 0 h 3"/>
                <a:gd name="T12" fmla="*/ 5 w 6"/>
                <a:gd name="T13" fmla="*/ 2 h 3"/>
                <a:gd name="T14" fmla="*/ 4 w 6"/>
                <a:gd name="T15" fmla="*/ 1 h 3"/>
                <a:gd name="T16" fmla="*/ 0 w 6"/>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3">
                  <a:moveTo>
                    <a:pt x="6" y="3"/>
                  </a:moveTo>
                  <a:cubicBezTo>
                    <a:pt x="6" y="3"/>
                    <a:pt x="6" y="3"/>
                    <a:pt x="6" y="3"/>
                  </a:cubicBezTo>
                  <a:cubicBezTo>
                    <a:pt x="6" y="3"/>
                    <a:pt x="6" y="3"/>
                    <a:pt x="6" y="3"/>
                  </a:cubicBezTo>
                  <a:cubicBezTo>
                    <a:pt x="6" y="3"/>
                    <a:pt x="6" y="3"/>
                    <a:pt x="6" y="3"/>
                  </a:cubicBezTo>
                  <a:moveTo>
                    <a:pt x="0" y="0"/>
                  </a:moveTo>
                  <a:cubicBezTo>
                    <a:pt x="0" y="0"/>
                    <a:pt x="0" y="0"/>
                    <a:pt x="0" y="0"/>
                  </a:cubicBezTo>
                  <a:cubicBezTo>
                    <a:pt x="5" y="2"/>
                    <a:pt x="5" y="2"/>
                    <a:pt x="5" y="2"/>
                  </a:cubicBezTo>
                  <a:cubicBezTo>
                    <a:pt x="4" y="2"/>
                    <a:pt x="4" y="2"/>
                    <a:pt x="4" y="1"/>
                  </a:cubicBezTo>
                  <a:cubicBezTo>
                    <a:pt x="2" y="1"/>
                    <a:pt x="1" y="0"/>
                    <a:pt x="0" y="0"/>
                  </a:cubicBezTo>
                </a:path>
              </a:pathLst>
            </a:custGeom>
            <a:solidFill>
              <a:srgbClr val="B38F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6" name="Freeform 81287">
              <a:extLst>
                <a:ext uri="{FF2B5EF4-FFF2-40B4-BE49-F238E27FC236}">
                  <a16:creationId xmlns:a16="http://schemas.microsoft.com/office/drawing/2014/main" id="{3B01B2CF-8657-1CC6-7AE3-C2EC67E9B170}"/>
                </a:ext>
              </a:extLst>
            </p:cNvPr>
            <p:cNvSpPr>
              <a:spLocks/>
            </p:cNvSpPr>
            <p:nvPr/>
          </p:nvSpPr>
          <p:spPr bwMode="auto">
            <a:xfrm>
              <a:off x="19428934" y="8819596"/>
              <a:ext cx="313093" cy="339184"/>
            </a:xfrm>
            <a:custGeom>
              <a:avLst/>
              <a:gdLst>
                <a:gd name="T0" fmla="*/ 2 w 9"/>
                <a:gd name="T1" fmla="*/ 0 h 10"/>
                <a:gd name="T2" fmla="*/ 1 w 9"/>
                <a:gd name="T3" fmla="*/ 10 h 10"/>
                <a:gd name="T4" fmla="*/ 2 w 9"/>
                <a:gd name="T5" fmla="*/ 10 h 10"/>
                <a:gd name="T6" fmla="*/ 9 w 9"/>
                <a:gd name="T7" fmla="*/ 3 h 10"/>
                <a:gd name="T8" fmla="*/ 8 w 9"/>
                <a:gd name="T9" fmla="*/ 3 h 10"/>
                <a:gd name="T10" fmla="*/ 8 w 9"/>
                <a:gd name="T11" fmla="*/ 3 h 10"/>
                <a:gd name="T12" fmla="*/ 7 w 9"/>
                <a:gd name="T13" fmla="*/ 2 h 10"/>
                <a:gd name="T14" fmla="*/ 2 w 9"/>
                <a:gd name="T15" fmla="*/ 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10">
                  <a:moveTo>
                    <a:pt x="2" y="0"/>
                  </a:moveTo>
                  <a:cubicBezTo>
                    <a:pt x="0" y="5"/>
                    <a:pt x="0" y="9"/>
                    <a:pt x="1" y="10"/>
                  </a:cubicBezTo>
                  <a:cubicBezTo>
                    <a:pt x="1" y="10"/>
                    <a:pt x="1" y="10"/>
                    <a:pt x="2" y="10"/>
                  </a:cubicBezTo>
                  <a:cubicBezTo>
                    <a:pt x="3" y="10"/>
                    <a:pt x="6" y="8"/>
                    <a:pt x="9" y="3"/>
                  </a:cubicBezTo>
                  <a:cubicBezTo>
                    <a:pt x="8" y="3"/>
                    <a:pt x="8" y="3"/>
                    <a:pt x="8" y="3"/>
                  </a:cubicBezTo>
                  <a:cubicBezTo>
                    <a:pt x="8" y="3"/>
                    <a:pt x="8" y="3"/>
                    <a:pt x="8" y="3"/>
                  </a:cubicBezTo>
                  <a:cubicBezTo>
                    <a:pt x="8" y="3"/>
                    <a:pt x="7" y="2"/>
                    <a:pt x="7" y="2"/>
                  </a:cubicBezTo>
                  <a:cubicBezTo>
                    <a:pt x="2" y="0"/>
                    <a:pt x="2" y="0"/>
                    <a:pt x="2" y="0"/>
                  </a:cubicBezTo>
                </a:path>
              </a:pathLst>
            </a:custGeom>
            <a:solidFill>
              <a:srgbClr val="B9AF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7" name="Freeform 81288">
              <a:extLst>
                <a:ext uri="{FF2B5EF4-FFF2-40B4-BE49-F238E27FC236}">
                  <a16:creationId xmlns:a16="http://schemas.microsoft.com/office/drawing/2014/main" id="{46F52CCD-1134-7343-16F6-3B8AC3299338}"/>
                </a:ext>
              </a:extLst>
            </p:cNvPr>
            <p:cNvSpPr>
              <a:spLocks/>
            </p:cNvSpPr>
            <p:nvPr/>
          </p:nvSpPr>
          <p:spPr bwMode="auto">
            <a:xfrm>
              <a:off x="19507208" y="8715231"/>
              <a:ext cx="313093" cy="208728"/>
            </a:xfrm>
            <a:custGeom>
              <a:avLst/>
              <a:gdLst>
                <a:gd name="T0" fmla="*/ 2 w 9"/>
                <a:gd name="T1" fmla="*/ 0 h 6"/>
                <a:gd name="T2" fmla="*/ 0 w 9"/>
                <a:gd name="T3" fmla="*/ 3 h 6"/>
                <a:gd name="T4" fmla="*/ 4 w 9"/>
                <a:gd name="T5" fmla="*/ 4 h 6"/>
                <a:gd name="T6" fmla="*/ 5 w 9"/>
                <a:gd name="T7" fmla="*/ 5 h 6"/>
                <a:gd name="T8" fmla="*/ 6 w 9"/>
                <a:gd name="T9" fmla="*/ 6 h 6"/>
                <a:gd name="T10" fmla="*/ 6 w 9"/>
                <a:gd name="T11" fmla="*/ 6 h 6"/>
                <a:gd name="T12" fmla="*/ 7 w 9"/>
                <a:gd name="T13" fmla="*/ 6 h 6"/>
                <a:gd name="T14" fmla="*/ 9 w 9"/>
                <a:gd name="T15" fmla="*/ 3 h 6"/>
                <a:gd name="T16" fmla="*/ 3 w 9"/>
                <a:gd name="T17" fmla="*/ 1 h 6"/>
                <a:gd name="T18" fmla="*/ 2 w 9"/>
                <a:gd name="T1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6">
                  <a:moveTo>
                    <a:pt x="2" y="0"/>
                  </a:moveTo>
                  <a:cubicBezTo>
                    <a:pt x="1" y="1"/>
                    <a:pt x="1" y="2"/>
                    <a:pt x="0" y="3"/>
                  </a:cubicBezTo>
                  <a:cubicBezTo>
                    <a:pt x="1" y="3"/>
                    <a:pt x="2" y="4"/>
                    <a:pt x="4" y="4"/>
                  </a:cubicBezTo>
                  <a:cubicBezTo>
                    <a:pt x="4" y="5"/>
                    <a:pt x="4" y="5"/>
                    <a:pt x="5" y="5"/>
                  </a:cubicBezTo>
                  <a:cubicBezTo>
                    <a:pt x="5" y="5"/>
                    <a:pt x="6" y="6"/>
                    <a:pt x="6" y="6"/>
                  </a:cubicBezTo>
                  <a:cubicBezTo>
                    <a:pt x="6" y="6"/>
                    <a:pt x="6" y="6"/>
                    <a:pt x="6" y="6"/>
                  </a:cubicBezTo>
                  <a:cubicBezTo>
                    <a:pt x="7" y="6"/>
                    <a:pt x="7" y="6"/>
                    <a:pt x="7" y="6"/>
                  </a:cubicBezTo>
                  <a:cubicBezTo>
                    <a:pt x="8" y="5"/>
                    <a:pt x="8" y="4"/>
                    <a:pt x="9" y="3"/>
                  </a:cubicBezTo>
                  <a:cubicBezTo>
                    <a:pt x="7" y="3"/>
                    <a:pt x="5" y="2"/>
                    <a:pt x="3" y="1"/>
                  </a:cubicBezTo>
                  <a:cubicBezTo>
                    <a:pt x="3" y="1"/>
                    <a:pt x="2" y="0"/>
                    <a:pt x="2" y="0"/>
                  </a:cubicBezTo>
                </a:path>
              </a:pathLst>
            </a:custGeom>
            <a:solidFill>
              <a:srgbClr val="5053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8" name="Freeform 81289">
              <a:extLst>
                <a:ext uri="{FF2B5EF4-FFF2-40B4-BE49-F238E27FC236}">
                  <a16:creationId xmlns:a16="http://schemas.microsoft.com/office/drawing/2014/main" id="{98A2659C-F1C5-F6FE-5106-249492CB544F}"/>
                </a:ext>
              </a:extLst>
            </p:cNvPr>
            <p:cNvSpPr>
              <a:spLocks/>
            </p:cNvSpPr>
            <p:nvPr/>
          </p:nvSpPr>
          <p:spPr bwMode="auto">
            <a:xfrm>
              <a:off x="19559391" y="8636960"/>
              <a:ext cx="313093" cy="182636"/>
            </a:xfrm>
            <a:custGeom>
              <a:avLst/>
              <a:gdLst>
                <a:gd name="T0" fmla="*/ 1 w 9"/>
                <a:gd name="T1" fmla="*/ 0 h 6"/>
                <a:gd name="T2" fmla="*/ 0 w 9"/>
                <a:gd name="T3" fmla="*/ 1 h 6"/>
                <a:gd name="T4" fmla="*/ 0 w 9"/>
                <a:gd name="T5" fmla="*/ 3 h 6"/>
                <a:gd name="T6" fmla="*/ 1 w 9"/>
                <a:gd name="T7" fmla="*/ 4 h 6"/>
                <a:gd name="T8" fmla="*/ 7 w 9"/>
                <a:gd name="T9" fmla="*/ 6 h 6"/>
                <a:gd name="T10" fmla="*/ 8 w 9"/>
                <a:gd name="T11" fmla="*/ 5 h 6"/>
                <a:gd name="T12" fmla="*/ 9 w 9"/>
                <a:gd name="T13" fmla="*/ 1 h 6"/>
                <a:gd name="T14" fmla="*/ 9 w 9"/>
                <a:gd name="T15" fmla="*/ 2 h 6"/>
                <a:gd name="T16" fmla="*/ 8 w 9"/>
                <a:gd name="T17" fmla="*/ 2 h 6"/>
                <a:gd name="T18" fmla="*/ 1 w 9"/>
                <a:gd name="T1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6">
                  <a:moveTo>
                    <a:pt x="1" y="0"/>
                  </a:moveTo>
                  <a:cubicBezTo>
                    <a:pt x="1" y="0"/>
                    <a:pt x="1" y="1"/>
                    <a:pt x="0" y="1"/>
                  </a:cubicBezTo>
                  <a:cubicBezTo>
                    <a:pt x="0" y="2"/>
                    <a:pt x="0" y="2"/>
                    <a:pt x="0" y="3"/>
                  </a:cubicBezTo>
                  <a:cubicBezTo>
                    <a:pt x="0" y="3"/>
                    <a:pt x="1" y="4"/>
                    <a:pt x="1" y="4"/>
                  </a:cubicBezTo>
                  <a:cubicBezTo>
                    <a:pt x="3" y="5"/>
                    <a:pt x="5" y="6"/>
                    <a:pt x="7" y="6"/>
                  </a:cubicBezTo>
                  <a:cubicBezTo>
                    <a:pt x="7" y="6"/>
                    <a:pt x="7" y="5"/>
                    <a:pt x="8" y="5"/>
                  </a:cubicBezTo>
                  <a:cubicBezTo>
                    <a:pt x="8" y="4"/>
                    <a:pt x="9" y="3"/>
                    <a:pt x="9" y="1"/>
                  </a:cubicBezTo>
                  <a:cubicBezTo>
                    <a:pt x="9" y="2"/>
                    <a:pt x="9" y="2"/>
                    <a:pt x="9" y="2"/>
                  </a:cubicBezTo>
                  <a:cubicBezTo>
                    <a:pt x="9" y="2"/>
                    <a:pt x="9" y="2"/>
                    <a:pt x="8" y="2"/>
                  </a:cubicBezTo>
                  <a:cubicBezTo>
                    <a:pt x="7" y="2"/>
                    <a:pt x="4" y="1"/>
                    <a:pt x="1" y="0"/>
                  </a:cubicBezTo>
                </a:path>
              </a:pathLst>
            </a:custGeom>
            <a:solidFill>
              <a:srgbClr val="77797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9" name="Freeform 81290">
              <a:extLst>
                <a:ext uri="{FF2B5EF4-FFF2-40B4-BE49-F238E27FC236}">
                  <a16:creationId xmlns:a16="http://schemas.microsoft.com/office/drawing/2014/main" id="{928A7461-26B1-8DDA-7178-BC235923AEF0}"/>
                </a:ext>
              </a:extLst>
            </p:cNvPr>
            <p:cNvSpPr>
              <a:spLocks/>
            </p:cNvSpPr>
            <p:nvPr/>
          </p:nvSpPr>
          <p:spPr bwMode="auto">
            <a:xfrm>
              <a:off x="19611570" y="8480412"/>
              <a:ext cx="313093" cy="208728"/>
            </a:xfrm>
            <a:custGeom>
              <a:avLst/>
              <a:gdLst>
                <a:gd name="T0" fmla="*/ 3 w 9"/>
                <a:gd name="T1" fmla="*/ 0 h 6"/>
                <a:gd name="T2" fmla="*/ 0 w 9"/>
                <a:gd name="T3" fmla="*/ 4 h 6"/>
                <a:gd name="T4" fmla="*/ 7 w 9"/>
                <a:gd name="T5" fmla="*/ 6 h 6"/>
                <a:gd name="T6" fmla="*/ 8 w 9"/>
                <a:gd name="T7" fmla="*/ 6 h 6"/>
                <a:gd name="T8" fmla="*/ 8 w 9"/>
                <a:gd name="T9" fmla="*/ 5 h 6"/>
                <a:gd name="T10" fmla="*/ 9 w 9"/>
                <a:gd name="T11" fmla="*/ 4 h 6"/>
                <a:gd name="T12" fmla="*/ 6 w 9"/>
                <a:gd name="T13" fmla="*/ 2 h 6"/>
                <a:gd name="T14" fmla="*/ 3 w 9"/>
                <a:gd name="T15" fmla="*/ 0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6">
                  <a:moveTo>
                    <a:pt x="3" y="0"/>
                  </a:moveTo>
                  <a:cubicBezTo>
                    <a:pt x="2" y="1"/>
                    <a:pt x="1" y="3"/>
                    <a:pt x="0" y="4"/>
                  </a:cubicBezTo>
                  <a:cubicBezTo>
                    <a:pt x="3" y="5"/>
                    <a:pt x="6" y="6"/>
                    <a:pt x="7" y="6"/>
                  </a:cubicBezTo>
                  <a:cubicBezTo>
                    <a:pt x="8" y="6"/>
                    <a:pt x="8" y="6"/>
                    <a:pt x="8" y="6"/>
                  </a:cubicBezTo>
                  <a:cubicBezTo>
                    <a:pt x="8" y="6"/>
                    <a:pt x="8" y="6"/>
                    <a:pt x="8" y="5"/>
                  </a:cubicBezTo>
                  <a:cubicBezTo>
                    <a:pt x="9" y="5"/>
                    <a:pt x="9" y="4"/>
                    <a:pt x="9" y="4"/>
                  </a:cubicBezTo>
                  <a:cubicBezTo>
                    <a:pt x="8" y="3"/>
                    <a:pt x="7" y="3"/>
                    <a:pt x="6" y="2"/>
                  </a:cubicBezTo>
                  <a:cubicBezTo>
                    <a:pt x="5" y="1"/>
                    <a:pt x="4" y="1"/>
                    <a:pt x="3" y="0"/>
                  </a:cubicBezTo>
                </a:path>
              </a:pathLst>
            </a:custGeom>
            <a:solidFill>
              <a:srgbClr val="85868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0" name="Freeform 81291">
              <a:extLst>
                <a:ext uri="{FF2B5EF4-FFF2-40B4-BE49-F238E27FC236}">
                  <a16:creationId xmlns:a16="http://schemas.microsoft.com/office/drawing/2014/main" id="{DCAF127D-2A88-7BB0-3AC4-F43FFD01504E}"/>
                </a:ext>
              </a:extLst>
            </p:cNvPr>
            <p:cNvSpPr>
              <a:spLocks/>
            </p:cNvSpPr>
            <p:nvPr/>
          </p:nvSpPr>
          <p:spPr bwMode="auto">
            <a:xfrm>
              <a:off x="19715936" y="8271685"/>
              <a:ext cx="260911" cy="365276"/>
            </a:xfrm>
            <a:custGeom>
              <a:avLst/>
              <a:gdLst>
                <a:gd name="T0" fmla="*/ 6 w 8"/>
                <a:gd name="T1" fmla="*/ 0 h 10"/>
                <a:gd name="T2" fmla="*/ 0 w 8"/>
                <a:gd name="T3" fmla="*/ 6 h 10"/>
                <a:gd name="T4" fmla="*/ 3 w 8"/>
                <a:gd name="T5" fmla="*/ 8 h 10"/>
                <a:gd name="T6" fmla="*/ 6 w 8"/>
                <a:gd name="T7" fmla="*/ 10 h 10"/>
                <a:gd name="T8" fmla="*/ 7 w 8"/>
                <a:gd name="T9" fmla="*/ 0 h 10"/>
                <a:gd name="T10" fmla="*/ 6 w 8"/>
                <a:gd name="T11" fmla="*/ 0 h 10"/>
              </a:gdLst>
              <a:ahLst/>
              <a:cxnLst>
                <a:cxn ang="0">
                  <a:pos x="T0" y="T1"/>
                </a:cxn>
                <a:cxn ang="0">
                  <a:pos x="T2" y="T3"/>
                </a:cxn>
                <a:cxn ang="0">
                  <a:pos x="T4" y="T5"/>
                </a:cxn>
                <a:cxn ang="0">
                  <a:pos x="T6" y="T7"/>
                </a:cxn>
                <a:cxn ang="0">
                  <a:pos x="T8" y="T9"/>
                </a:cxn>
                <a:cxn ang="0">
                  <a:pos x="T10" y="T11"/>
                </a:cxn>
              </a:cxnLst>
              <a:rect l="0" t="0" r="r" b="b"/>
              <a:pathLst>
                <a:path w="8" h="10">
                  <a:moveTo>
                    <a:pt x="6" y="0"/>
                  </a:moveTo>
                  <a:cubicBezTo>
                    <a:pt x="5" y="0"/>
                    <a:pt x="2" y="3"/>
                    <a:pt x="0" y="6"/>
                  </a:cubicBezTo>
                  <a:cubicBezTo>
                    <a:pt x="1" y="7"/>
                    <a:pt x="2" y="7"/>
                    <a:pt x="3" y="8"/>
                  </a:cubicBezTo>
                  <a:cubicBezTo>
                    <a:pt x="4" y="9"/>
                    <a:pt x="5" y="9"/>
                    <a:pt x="6" y="10"/>
                  </a:cubicBezTo>
                  <a:cubicBezTo>
                    <a:pt x="8" y="5"/>
                    <a:pt x="8" y="1"/>
                    <a:pt x="7" y="0"/>
                  </a:cubicBezTo>
                  <a:cubicBezTo>
                    <a:pt x="7" y="0"/>
                    <a:pt x="7" y="0"/>
                    <a:pt x="6" y="0"/>
                  </a:cubicBezTo>
                </a:path>
              </a:pathLst>
            </a:custGeom>
            <a:solidFill>
              <a:srgbClr val="A02F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1" name="Freeform 81292">
              <a:extLst>
                <a:ext uri="{FF2B5EF4-FFF2-40B4-BE49-F238E27FC236}">
                  <a16:creationId xmlns:a16="http://schemas.microsoft.com/office/drawing/2014/main" id="{FDB3116A-754B-378F-A3BB-2AFFDD22689A}"/>
                </a:ext>
              </a:extLst>
            </p:cNvPr>
            <p:cNvSpPr>
              <a:spLocks/>
            </p:cNvSpPr>
            <p:nvPr/>
          </p:nvSpPr>
          <p:spPr bwMode="auto">
            <a:xfrm>
              <a:off x="19324569" y="8349956"/>
              <a:ext cx="652278" cy="1121918"/>
            </a:xfrm>
            <a:custGeom>
              <a:avLst/>
              <a:gdLst>
                <a:gd name="T0" fmla="*/ 10 w 19"/>
                <a:gd name="T1" fmla="*/ 17 h 33"/>
                <a:gd name="T2" fmla="*/ 0 w 19"/>
                <a:gd name="T3" fmla="*/ 33 h 33"/>
                <a:gd name="T4" fmla="*/ 6 w 19"/>
                <a:gd name="T5" fmla="*/ 15 h 33"/>
                <a:gd name="T6" fmla="*/ 16 w 19"/>
                <a:gd name="T7" fmla="*/ 2 h 33"/>
                <a:gd name="T8" fmla="*/ 10 w 19"/>
                <a:gd name="T9" fmla="*/ 17 h 33"/>
              </a:gdLst>
              <a:ahLst/>
              <a:cxnLst>
                <a:cxn ang="0">
                  <a:pos x="T0" y="T1"/>
                </a:cxn>
                <a:cxn ang="0">
                  <a:pos x="T2" y="T3"/>
                </a:cxn>
                <a:cxn ang="0">
                  <a:pos x="T4" y="T5"/>
                </a:cxn>
                <a:cxn ang="0">
                  <a:pos x="T6" y="T7"/>
                </a:cxn>
                <a:cxn ang="0">
                  <a:pos x="T8" y="T9"/>
                </a:cxn>
              </a:cxnLst>
              <a:rect l="0" t="0" r="r" b="b"/>
              <a:pathLst>
                <a:path w="19" h="33">
                  <a:moveTo>
                    <a:pt x="10" y="17"/>
                  </a:moveTo>
                  <a:cubicBezTo>
                    <a:pt x="6" y="25"/>
                    <a:pt x="0" y="33"/>
                    <a:pt x="0" y="33"/>
                  </a:cubicBezTo>
                  <a:cubicBezTo>
                    <a:pt x="0" y="33"/>
                    <a:pt x="2" y="23"/>
                    <a:pt x="6" y="15"/>
                  </a:cubicBezTo>
                  <a:cubicBezTo>
                    <a:pt x="10" y="7"/>
                    <a:pt x="12" y="0"/>
                    <a:pt x="16" y="2"/>
                  </a:cubicBezTo>
                  <a:cubicBezTo>
                    <a:pt x="19" y="4"/>
                    <a:pt x="14" y="9"/>
                    <a:pt x="10" y="17"/>
                  </a:cubicBez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2" name="Freeform 81293">
              <a:extLst>
                <a:ext uri="{FF2B5EF4-FFF2-40B4-BE49-F238E27FC236}">
                  <a16:creationId xmlns:a16="http://schemas.microsoft.com/office/drawing/2014/main" id="{99663B5C-7CBC-4739-7DF1-230C691741AA}"/>
                </a:ext>
              </a:extLst>
            </p:cNvPr>
            <p:cNvSpPr>
              <a:spLocks/>
            </p:cNvSpPr>
            <p:nvPr/>
          </p:nvSpPr>
          <p:spPr bwMode="auto">
            <a:xfrm>
              <a:off x="19324569" y="8428229"/>
              <a:ext cx="652278" cy="1043645"/>
            </a:xfrm>
            <a:custGeom>
              <a:avLst/>
              <a:gdLst>
                <a:gd name="T0" fmla="*/ 16 w 19"/>
                <a:gd name="T1" fmla="*/ 0 h 31"/>
                <a:gd name="T2" fmla="*/ 15 w 19"/>
                <a:gd name="T3" fmla="*/ 0 h 31"/>
                <a:gd name="T4" fmla="*/ 0 w 19"/>
                <a:gd name="T5" fmla="*/ 29 h 31"/>
                <a:gd name="T6" fmla="*/ 0 w 19"/>
                <a:gd name="T7" fmla="*/ 31 h 31"/>
                <a:gd name="T8" fmla="*/ 10 w 19"/>
                <a:gd name="T9" fmla="*/ 15 h 31"/>
                <a:gd name="T10" fmla="*/ 16 w 19"/>
                <a:gd name="T11" fmla="*/ 0 h 31"/>
              </a:gdLst>
              <a:ahLst/>
              <a:cxnLst>
                <a:cxn ang="0">
                  <a:pos x="T0" y="T1"/>
                </a:cxn>
                <a:cxn ang="0">
                  <a:pos x="T2" y="T3"/>
                </a:cxn>
                <a:cxn ang="0">
                  <a:pos x="T4" y="T5"/>
                </a:cxn>
                <a:cxn ang="0">
                  <a:pos x="T6" y="T7"/>
                </a:cxn>
                <a:cxn ang="0">
                  <a:pos x="T8" y="T9"/>
                </a:cxn>
                <a:cxn ang="0">
                  <a:pos x="T10" y="T11"/>
                </a:cxn>
              </a:cxnLst>
              <a:rect l="0" t="0" r="r" b="b"/>
              <a:pathLst>
                <a:path w="19" h="31">
                  <a:moveTo>
                    <a:pt x="16" y="0"/>
                  </a:moveTo>
                  <a:cubicBezTo>
                    <a:pt x="15" y="0"/>
                    <a:pt x="15" y="0"/>
                    <a:pt x="15" y="0"/>
                  </a:cubicBezTo>
                  <a:cubicBezTo>
                    <a:pt x="13" y="6"/>
                    <a:pt x="8" y="16"/>
                    <a:pt x="0" y="29"/>
                  </a:cubicBezTo>
                  <a:cubicBezTo>
                    <a:pt x="0" y="30"/>
                    <a:pt x="0" y="31"/>
                    <a:pt x="0" y="31"/>
                  </a:cubicBezTo>
                  <a:cubicBezTo>
                    <a:pt x="0" y="31"/>
                    <a:pt x="6" y="23"/>
                    <a:pt x="10" y="15"/>
                  </a:cubicBezTo>
                  <a:cubicBezTo>
                    <a:pt x="14" y="7"/>
                    <a:pt x="19" y="2"/>
                    <a:pt x="16" y="0"/>
                  </a:cubicBezTo>
                  <a:close/>
                </a:path>
              </a:pathLst>
            </a:custGeom>
            <a:solidFill>
              <a:srgbClr val="CC20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3" name="Freeform 81294">
              <a:extLst>
                <a:ext uri="{FF2B5EF4-FFF2-40B4-BE49-F238E27FC236}">
                  <a16:creationId xmlns:a16="http://schemas.microsoft.com/office/drawing/2014/main" id="{1318A93A-2804-FC3F-7E21-306B939A5213}"/>
                </a:ext>
              </a:extLst>
            </p:cNvPr>
            <p:cNvSpPr>
              <a:spLocks/>
            </p:cNvSpPr>
            <p:nvPr/>
          </p:nvSpPr>
          <p:spPr bwMode="auto">
            <a:xfrm>
              <a:off x="19376751" y="4984206"/>
              <a:ext cx="2452561" cy="3444023"/>
            </a:xfrm>
            <a:custGeom>
              <a:avLst/>
              <a:gdLst>
                <a:gd name="T0" fmla="*/ 70 w 72"/>
                <a:gd name="T1" fmla="*/ 37 h 101"/>
                <a:gd name="T2" fmla="*/ 70 w 72"/>
                <a:gd name="T3" fmla="*/ 7 h 101"/>
                <a:gd name="T4" fmla="*/ 70 w 72"/>
                <a:gd name="T5" fmla="*/ 7 h 101"/>
                <a:gd name="T6" fmla="*/ 61 w 72"/>
                <a:gd name="T7" fmla="*/ 2 h 101"/>
                <a:gd name="T8" fmla="*/ 61 w 72"/>
                <a:gd name="T9" fmla="*/ 2 h 101"/>
                <a:gd name="T10" fmla="*/ 36 w 72"/>
                <a:gd name="T11" fmla="*/ 19 h 101"/>
                <a:gd name="T12" fmla="*/ 9 w 72"/>
                <a:gd name="T13" fmla="*/ 52 h 101"/>
                <a:gd name="T14" fmla="*/ 3 w 72"/>
                <a:gd name="T15" fmla="*/ 82 h 101"/>
                <a:gd name="T16" fmla="*/ 18 w 72"/>
                <a:gd name="T17" fmla="*/ 95 h 101"/>
                <a:gd name="T18" fmla="*/ 37 w 72"/>
                <a:gd name="T19" fmla="*/ 100 h 101"/>
                <a:gd name="T20" fmla="*/ 58 w 72"/>
                <a:gd name="T21" fmla="*/ 78 h 101"/>
                <a:gd name="T22" fmla="*/ 70 w 72"/>
                <a:gd name="T23" fmla="*/ 37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2" h="101">
                  <a:moveTo>
                    <a:pt x="70" y="37"/>
                  </a:moveTo>
                  <a:cubicBezTo>
                    <a:pt x="71" y="29"/>
                    <a:pt x="72" y="13"/>
                    <a:pt x="70" y="7"/>
                  </a:cubicBezTo>
                  <a:cubicBezTo>
                    <a:pt x="70" y="7"/>
                    <a:pt x="70" y="7"/>
                    <a:pt x="70" y="7"/>
                  </a:cubicBezTo>
                  <a:cubicBezTo>
                    <a:pt x="68" y="0"/>
                    <a:pt x="61" y="2"/>
                    <a:pt x="61" y="2"/>
                  </a:cubicBezTo>
                  <a:cubicBezTo>
                    <a:pt x="61" y="2"/>
                    <a:pt x="61" y="2"/>
                    <a:pt x="61" y="2"/>
                  </a:cubicBezTo>
                  <a:cubicBezTo>
                    <a:pt x="55" y="4"/>
                    <a:pt x="43" y="14"/>
                    <a:pt x="36" y="19"/>
                  </a:cubicBezTo>
                  <a:cubicBezTo>
                    <a:pt x="27" y="26"/>
                    <a:pt x="16" y="38"/>
                    <a:pt x="9" y="52"/>
                  </a:cubicBezTo>
                  <a:cubicBezTo>
                    <a:pt x="1" y="66"/>
                    <a:pt x="0" y="75"/>
                    <a:pt x="3" y="82"/>
                  </a:cubicBezTo>
                  <a:cubicBezTo>
                    <a:pt x="5" y="88"/>
                    <a:pt x="11" y="92"/>
                    <a:pt x="18" y="95"/>
                  </a:cubicBezTo>
                  <a:cubicBezTo>
                    <a:pt x="24" y="98"/>
                    <a:pt x="30" y="101"/>
                    <a:pt x="37" y="100"/>
                  </a:cubicBezTo>
                  <a:cubicBezTo>
                    <a:pt x="44" y="98"/>
                    <a:pt x="51" y="93"/>
                    <a:pt x="58" y="78"/>
                  </a:cubicBezTo>
                  <a:cubicBezTo>
                    <a:pt x="66" y="64"/>
                    <a:pt x="70" y="49"/>
                    <a:pt x="70" y="37"/>
                  </a:cubicBezTo>
                  <a:close/>
                </a:path>
              </a:pathLst>
            </a:custGeom>
            <a:solidFill>
              <a:srgbClr val="9498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4" name="Freeform 81295">
              <a:extLst>
                <a:ext uri="{FF2B5EF4-FFF2-40B4-BE49-F238E27FC236}">
                  <a16:creationId xmlns:a16="http://schemas.microsoft.com/office/drawing/2014/main" id="{90E74DB9-C70B-8A4F-FDFC-F1F076B9B03D}"/>
                </a:ext>
              </a:extLst>
            </p:cNvPr>
            <p:cNvSpPr>
              <a:spLocks/>
            </p:cNvSpPr>
            <p:nvPr/>
          </p:nvSpPr>
          <p:spPr bwMode="auto">
            <a:xfrm>
              <a:off x="19611570" y="5062481"/>
              <a:ext cx="2139468" cy="2974386"/>
            </a:xfrm>
            <a:custGeom>
              <a:avLst/>
              <a:gdLst>
                <a:gd name="T0" fmla="*/ 61 w 63"/>
                <a:gd name="T1" fmla="*/ 32 h 88"/>
                <a:gd name="T2" fmla="*/ 61 w 63"/>
                <a:gd name="T3" fmla="*/ 6 h 88"/>
                <a:gd name="T4" fmla="*/ 53 w 63"/>
                <a:gd name="T5" fmla="*/ 2 h 88"/>
                <a:gd name="T6" fmla="*/ 53 w 63"/>
                <a:gd name="T7" fmla="*/ 2 h 88"/>
                <a:gd name="T8" fmla="*/ 32 w 63"/>
                <a:gd name="T9" fmla="*/ 16 h 88"/>
                <a:gd name="T10" fmla="*/ 8 w 63"/>
                <a:gd name="T11" fmla="*/ 45 h 88"/>
                <a:gd name="T12" fmla="*/ 2 w 63"/>
                <a:gd name="T13" fmla="*/ 71 h 88"/>
                <a:gd name="T14" fmla="*/ 15 w 63"/>
                <a:gd name="T15" fmla="*/ 83 h 88"/>
                <a:gd name="T16" fmla="*/ 32 w 63"/>
                <a:gd name="T17" fmla="*/ 87 h 88"/>
                <a:gd name="T18" fmla="*/ 50 w 63"/>
                <a:gd name="T19" fmla="*/ 68 h 88"/>
                <a:gd name="T20" fmla="*/ 61 w 63"/>
                <a:gd name="T21" fmla="*/ 32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 h="88">
                  <a:moveTo>
                    <a:pt x="61" y="32"/>
                  </a:moveTo>
                  <a:cubicBezTo>
                    <a:pt x="62" y="25"/>
                    <a:pt x="63" y="11"/>
                    <a:pt x="61" y="6"/>
                  </a:cubicBezTo>
                  <a:cubicBezTo>
                    <a:pt x="59" y="0"/>
                    <a:pt x="53" y="2"/>
                    <a:pt x="53" y="2"/>
                  </a:cubicBezTo>
                  <a:cubicBezTo>
                    <a:pt x="53" y="2"/>
                    <a:pt x="53" y="2"/>
                    <a:pt x="53" y="2"/>
                  </a:cubicBezTo>
                  <a:cubicBezTo>
                    <a:pt x="48" y="4"/>
                    <a:pt x="37" y="12"/>
                    <a:pt x="32" y="16"/>
                  </a:cubicBezTo>
                  <a:cubicBezTo>
                    <a:pt x="23" y="23"/>
                    <a:pt x="14" y="33"/>
                    <a:pt x="8" y="45"/>
                  </a:cubicBezTo>
                  <a:cubicBezTo>
                    <a:pt x="1" y="58"/>
                    <a:pt x="0" y="65"/>
                    <a:pt x="2" y="71"/>
                  </a:cubicBezTo>
                  <a:cubicBezTo>
                    <a:pt x="5" y="77"/>
                    <a:pt x="10" y="80"/>
                    <a:pt x="15" y="83"/>
                  </a:cubicBezTo>
                  <a:cubicBezTo>
                    <a:pt x="21" y="86"/>
                    <a:pt x="26" y="88"/>
                    <a:pt x="32" y="87"/>
                  </a:cubicBezTo>
                  <a:cubicBezTo>
                    <a:pt x="38" y="85"/>
                    <a:pt x="44" y="80"/>
                    <a:pt x="50" y="68"/>
                  </a:cubicBezTo>
                  <a:cubicBezTo>
                    <a:pt x="57" y="56"/>
                    <a:pt x="61" y="43"/>
                    <a:pt x="61" y="32"/>
                  </a:cubicBezTo>
                  <a:close/>
                </a:path>
              </a:pathLst>
            </a:custGeom>
            <a:solidFill>
              <a:srgbClr val="AAAC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5" name="Freeform 81296">
              <a:extLst>
                <a:ext uri="{FF2B5EF4-FFF2-40B4-BE49-F238E27FC236}">
                  <a16:creationId xmlns:a16="http://schemas.microsoft.com/office/drawing/2014/main" id="{CB868EBF-5F02-1180-9C5A-8A0C7FD1959F}"/>
                </a:ext>
              </a:extLst>
            </p:cNvPr>
            <p:cNvSpPr>
              <a:spLocks/>
            </p:cNvSpPr>
            <p:nvPr/>
          </p:nvSpPr>
          <p:spPr bwMode="auto">
            <a:xfrm>
              <a:off x="19846392" y="5349482"/>
              <a:ext cx="1591557" cy="2296016"/>
            </a:xfrm>
            <a:custGeom>
              <a:avLst/>
              <a:gdLst>
                <a:gd name="T0" fmla="*/ 46 w 47"/>
                <a:gd name="T1" fmla="*/ 24 h 67"/>
                <a:gd name="T2" fmla="*/ 46 w 47"/>
                <a:gd name="T3" fmla="*/ 5 h 67"/>
                <a:gd name="T4" fmla="*/ 46 w 47"/>
                <a:gd name="T5" fmla="*/ 5 h 67"/>
                <a:gd name="T6" fmla="*/ 40 w 47"/>
                <a:gd name="T7" fmla="*/ 2 h 67"/>
                <a:gd name="T8" fmla="*/ 24 w 47"/>
                <a:gd name="T9" fmla="*/ 12 h 67"/>
                <a:gd name="T10" fmla="*/ 5 w 47"/>
                <a:gd name="T11" fmla="*/ 34 h 67"/>
                <a:gd name="T12" fmla="*/ 1 w 47"/>
                <a:gd name="T13" fmla="*/ 54 h 67"/>
                <a:gd name="T14" fmla="*/ 11 w 47"/>
                <a:gd name="T15" fmla="*/ 63 h 67"/>
                <a:gd name="T16" fmla="*/ 24 w 47"/>
                <a:gd name="T17" fmla="*/ 66 h 67"/>
                <a:gd name="T18" fmla="*/ 38 w 47"/>
                <a:gd name="T19" fmla="*/ 52 h 67"/>
                <a:gd name="T20" fmla="*/ 46 w 47"/>
                <a:gd name="T21" fmla="*/ 24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7" h="67">
                  <a:moveTo>
                    <a:pt x="46" y="24"/>
                  </a:moveTo>
                  <a:cubicBezTo>
                    <a:pt x="46" y="19"/>
                    <a:pt x="47" y="9"/>
                    <a:pt x="46" y="5"/>
                  </a:cubicBezTo>
                  <a:cubicBezTo>
                    <a:pt x="46" y="5"/>
                    <a:pt x="46" y="5"/>
                    <a:pt x="46" y="5"/>
                  </a:cubicBezTo>
                  <a:cubicBezTo>
                    <a:pt x="45" y="0"/>
                    <a:pt x="40" y="2"/>
                    <a:pt x="40" y="2"/>
                  </a:cubicBezTo>
                  <a:cubicBezTo>
                    <a:pt x="36" y="3"/>
                    <a:pt x="28" y="9"/>
                    <a:pt x="24" y="12"/>
                  </a:cubicBezTo>
                  <a:cubicBezTo>
                    <a:pt x="17" y="17"/>
                    <a:pt x="10" y="25"/>
                    <a:pt x="5" y="34"/>
                  </a:cubicBezTo>
                  <a:cubicBezTo>
                    <a:pt x="0" y="44"/>
                    <a:pt x="0" y="50"/>
                    <a:pt x="1" y="54"/>
                  </a:cubicBezTo>
                  <a:cubicBezTo>
                    <a:pt x="3" y="58"/>
                    <a:pt x="7" y="60"/>
                    <a:pt x="11" y="63"/>
                  </a:cubicBezTo>
                  <a:cubicBezTo>
                    <a:pt x="15" y="65"/>
                    <a:pt x="19" y="67"/>
                    <a:pt x="24" y="66"/>
                  </a:cubicBezTo>
                  <a:cubicBezTo>
                    <a:pt x="28" y="65"/>
                    <a:pt x="33" y="61"/>
                    <a:pt x="38" y="52"/>
                  </a:cubicBezTo>
                  <a:cubicBezTo>
                    <a:pt x="43" y="42"/>
                    <a:pt x="45" y="32"/>
                    <a:pt x="46" y="24"/>
                  </a:cubicBezTo>
                  <a:close/>
                </a:path>
              </a:pathLst>
            </a:custGeom>
            <a:solidFill>
              <a:srgbClr val="BFC1C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6" name="Freeform 81297">
              <a:extLst>
                <a:ext uri="{FF2B5EF4-FFF2-40B4-BE49-F238E27FC236}">
                  <a16:creationId xmlns:a16="http://schemas.microsoft.com/office/drawing/2014/main" id="{08120081-0D28-5D8F-0173-ED235BAD27AF}"/>
                </a:ext>
              </a:extLst>
            </p:cNvPr>
            <p:cNvSpPr>
              <a:spLocks/>
            </p:cNvSpPr>
            <p:nvPr/>
          </p:nvSpPr>
          <p:spPr bwMode="auto">
            <a:xfrm>
              <a:off x="19376751" y="6706219"/>
              <a:ext cx="2009015" cy="1722013"/>
            </a:xfrm>
            <a:custGeom>
              <a:avLst/>
              <a:gdLst>
                <a:gd name="T0" fmla="*/ 38 w 59"/>
                <a:gd name="T1" fmla="*/ 47 h 50"/>
                <a:gd name="T2" fmla="*/ 19 w 59"/>
                <a:gd name="T3" fmla="*/ 42 h 50"/>
                <a:gd name="T4" fmla="*/ 4 w 59"/>
                <a:gd name="T5" fmla="*/ 29 h 50"/>
                <a:gd name="T6" fmla="*/ 9 w 59"/>
                <a:gd name="T7" fmla="*/ 0 h 50"/>
                <a:gd name="T8" fmla="*/ 9 w 59"/>
                <a:gd name="T9" fmla="*/ 1 h 50"/>
                <a:gd name="T10" fmla="*/ 3 w 59"/>
                <a:gd name="T11" fmla="*/ 31 h 50"/>
                <a:gd name="T12" fmla="*/ 18 w 59"/>
                <a:gd name="T13" fmla="*/ 44 h 50"/>
                <a:gd name="T14" fmla="*/ 37 w 59"/>
                <a:gd name="T15" fmla="*/ 49 h 50"/>
                <a:gd name="T16" fmla="*/ 58 w 59"/>
                <a:gd name="T17" fmla="*/ 28 h 50"/>
                <a:gd name="T18" fmla="*/ 59 w 59"/>
                <a:gd name="T19" fmla="*/ 26 h 50"/>
                <a:gd name="T20" fmla="*/ 38 w 59"/>
                <a:gd name="T21" fmla="*/ 47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9" h="50">
                  <a:moveTo>
                    <a:pt x="38" y="47"/>
                  </a:moveTo>
                  <a:cubicBezTo>
                    <a:pt x="31" y="48"/>
                    <a:pt x="25" y="45"/>
                    <a:pt x="19" y="42"/>
                  </a:cubicBezTo>
                  <a:cubicBezTo>
                    <a:pt x="13" y="39"/>
                    <a:pt x="7" y="35"/>
                    <a:pt x="4" y="29"/>
                  </a:cubicBezTo>
                  <a:cubicBezTo>
                    <a:pt x="2" y="22"/>
                    <a:pt x="3" y="14"/>
                    <a:pt x="9" y="0"/>
                  </a:cubicBezTo>
                  <a:cubicBezTo>
                    <a:pt x="9" y="1"/>
                    <a:pt x="9" y="1"/>
                    <a:pt x="9" y="1"/>
                  </a:cubicBezTo>
                  <a:cubicBezTo>
                    <a:pt x="1" y="15"/>
                    <a:pt x="0" y="24"/>
                    <a:pt x="3" y="31"/>
                  </a:cubicBezTo>
                  <a:cubicBezTo>
                    <a:pt x="5" y="37"/>
                    <a:pt x="11" y="41"/>
                    <a:pt x="18" y="44"/>
                  </a:cubicBezTo>
                  <a:cubicBezTo>
                    <a:pt x="24" y="47"/>
                    <a:pt x="30" y="50"/>
                    <a:pt x="37" y="49"/>
                  </a:cubicBezTo>
                  <a:cubicBezTo>
                    <a:pt x="44" y="47"/>
                    <a:pt x="51" y="42"/>
                    <a:pt x="58" y="28"/>
                  </a:cubicBezTo>
                  <a:cubicBezTo>
                    <a:pt x="58" y="27"/>
                    <a:pt x="58" y="27"/>
                    <a:pt x="59" y="26"/>
                  </a:cubicBezTo>
                  <a:cubicBezTo>
                    <a:pt x="51" y="40"/>
                    <a:pt x="45" y="45"/>
                    <a:pt x="38" y="47"/>
                  </a:cubicBezTo>
                  <a:close/>
                </a:path>
              </a:pathLst>
            </a:custGeom>
            <a:solidFill>
              <a:srgbClr val="797D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7" name="Freeform 81298">
              <a:extLst>
                <a:ext uri="{FF2B5EF4-FFF2-40B4-BE49-F238E27FC236}">
                  <a16:creationId xmlns:a16="http://schemas.microsoft.com/office/drawing/2014/main" id="{563F9B8F-B45B-7D61-7105-3BF501D27407}"/>
                </a:ext>
              </a:extLst>
            </p:cNvPr>
            <p:cNvSpPr>
              <a:spLocks/>
            </p:cNvSpPr>
            <p:nvPr/>
          </p:nvSpPr>
          <p:spPr bwMode="auto">
            <a:xfrm>
              <a:off x="21724950" y="5688666"/>
              <a:ext cx="26091" cy="78274"/>
            </a:xfrm>
            <a:custGeom>
              <a:avLst/>
              <a:gdLst>
                <a:gd name="T0" fmla="*/ 1 w 1"/>
                <a:gd name="T1" fmla="*/ 1 h 2"/>
                <a:gd name="T2" fmla="*/ 1 w 1"/>
                <a:gd name="T3" fmla="*/ 0 h 2"/>
                <a:gd name="T4" fmla="*/ 0 w 1"/>
                <a:gd name="T5" fmla="*/ 1 h 2"/>
                <a:gd name="T6" fmla="*/ 0 w 1"/>
                <a:gd name="T7" fmla="*/ 1 h 2"/>
                <a:gd name="T8" fmla="*/ 1 w 1"/>
                <a:gd name="T9" fmla="*/ 2 h 2"/>
                <a:gd name="T10" fmla="*/ 1 w 1"/>
                <a:gd name="T11" fmla="*/ 1 h 2"/>
              </a:gdLst>
              <a:ahLst/>
              <a:cxnLst>
                <a:cxn ang="0">
                  <a:pos x="T0" y="T1"/>
                </a:cxn>
                <a:cxn ang="0">
                  <a:pos x="T2" y="T3"/>
                </a:cxn>
                <a:cxn ang="0">
                  <a:pos x="T4" y="T5"/>
                </a:cxn>
                <a:cxn ang="0">
                  <a:pos x="T6" y="T7"/>
                </a:cxn>
                <a:cxn ang="0">
                  <a:pos x="T8" y="T9"/>
                </a:cxn>
                <a:cxn ang="0">
                  <a:pos x="T10" y="T11"/>
                </a:cxn>
              </a:cxnLst>
              <a:rect l="0" t="0" r="r" b="b"/>
              <a:pathLst>
                <a:path w="1" h="2">
                  <a:moveTo>
                    <a:pt x="1" y="1"/>
                  </a:moveTo>
                  <a:cubicBezTo>
                    <a:pt x="1" y="0"/>
                    <a:pt x="1" y="0"/>
                    <a:pt x="1" y="0"/>
                  </a:cubicBezTo>
                  <a:cubicBezTo>
                    <a:pt x="0" y="0"/>
                    <a:pt x="0" y="0"/>
                    <a:pt x="0" y="1"/>
                  </a:cubicBezTo>
                  <a:cubicBezTo>
                    <a:pt x="0" y="1"/>
                    <a:pt x="0" y="1"/>
                    <a:pt x="0" y="1"/>
                  </a:cubicBezTo>
                  <a:cubicBezTo>
                    <a:pt x="0" y="2"/>
                    <a:pt x="0" y="2"/>
                    <a:pt x="1" y="2"/>
                  </a:cubicBezTo>
                  <a:cubicBezTo>
                    <a:pt x="1" y="1"/>
                    <a:pt x="1" y="1"/>
                    <a:pt x="1" y="1"/>
                  </a:cubicBezTo>
                  <a:close/>
                </a:path>
              </a:pathLst>
            </a:custGeom>
            <a:solidFill>
              <a:srgbClr val="9498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8" name="Freeform 81299">
              <a:extLst>
                <a:ext uri="{FF2B5EF4-FFF2-40B4-BE49-F238E27FC236}">
                  <a16:creationId xmlns:a16="http://schemas.microsoft.com/office/drawing/2014/main" id="{16FC01B7-EF55-8839-4C0A-3C1F7EC32FB1}"/>
                </a:ext>
              </a:extLst>
            </p:cNvPr>
            <p:cNvSpPr>
              <a:spLocks/>
            </p:cNvSpPr>
            <p:nvPr/>
          </p:nvSpPr>
          <p:spPr bwMode="auto">
            <a:xfrm>
              <a:off x="21724950" y="5688666"/>
              <a:ext cx="26091" cy="78274"/>
            </a:xfrm>
            <a:custGeom>
              <a:avLst/>
              <a:gdLst>
                <a:gd name="T0" fmla="*/ 1 w 1"/>
                <a:gd name="T1" fmla="*/ 1 h 2"/>
                <a:gd name="T2" fmla="*/ 1 w 1"/>
                <a:gd name="T3" fmla="*/ 0 h 2"/>
                <a:gd name="T4" fmla="*/ 1 w 1"/>
                <a:gd name="T5" fmla="*/ 0 h 2"/>
                <a:gd name="T6" fmla="*/ 1 w 1"/>
                <a:gd name="T7" fmla="*/ 1 h 2"/>
                <a:gd name="T8" fmla="*/ 0 w 1"/>
                <a:gd name="T9" fmla="*/ 1 h 2"/>
                <a:gd name="T10" fmla="*/ 1 w 1"/>
                <a:gd name="T11" fmla="*/ 2 h 2"/>
                <a:gd name="T12" fmla="*/ 1 w 1"/>
                <a:gd name="T13" fmla="*/ 1 h 2"/>
              </a:gdLst>
              <a:ahLst/>
              <a:cxnLst>
                <a:cxn ang="0">
                  <a:pos x="T0" y="T1"/>
                </a:cxn>
                <a:cxn ang="0">
                  <a:pos x="T2" y="T3"/>
                </a:cxn>
                <a:cxn ang="0">
                  <a:pos x="T4" y="T5"/>
                </a:cxn>
                <a:cxn ang="0">
                  <a:pos x="T6" y="T7"/>
                </a:cxn>
                <a:cxn ang="0">
                  <a:pos x="T8" y="T9"/>
                </a:cxn>
                <a:cxn ang="0">
                  <a:pos x="T10" y="T11"/>
                </a:cxn>
                <a:cxn ang="0">
                  <a:pos x="T12" y="T13"/>
                </a:cxn>
              </a:cxnLst>
              <a:rect l="0" t="0" r="r" b="b"/>
              <a:pathLst>
                <a:path w="1" h="2">
                  <a:moveTo>
                    <a:pt x="1" y="1"/>
                  </a:moveTo>
                  <a:cubicBezTo>
                    <a:pt x="1" y="0"/>
                    <a:pt x="1" y="0"/>
                    <a:pt x="1" y="0"/>
                  </a:cubicBezTo>
                  <a:cubicBezTo>
                    <a:pt x="1" y="0"/>
                    <a:pt x="1" y="0"/>
                    <a:pt x="1" y="0"/>
                  </a:cubicBezTo>
                  <a:cubicBezTo>
                    <a:pt x="1" y="1"/>
                    <a:pt x="1" y="1"/>
                    <a:pt x="1" y="1"/>
                  </a:cubicBezTo>
                  <a:cubicBezTo>
                    <a:pt x="0" y="1"/>
                    <a:pt x="0" y="1"/>
                    <a:pt x="0" y="1"/>
                  </a:cubicBezTo>
                  <a:cubicBezTo>
                    <a:pt x="0" y="1"/>
                    <a:pt x="0" y="2"/>
                    <a:pt x="1" y="2"/>
                  </a:cubicBezTo>
                  <a:cubicBezTo>
                    <a:pt x="1" y="1"/>
                    <a:pt x="1" y="1"/>
                    <a:pt x="1" y="1"/>
                  </a:cubicBezTo>
                  <a:close/>
                </a:path>
              </a:pathLst>
            </a:custGeom>
            <a:solidFill>
              <a:srgbClr val="5E63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9" name="Freeform 81300">
              <a:extLst>
                <a:ext uri="{FF2B5EF4-FFF2-40B4-BE49-F238E27FC236}">
                  <a16:creationId xmlns:a16="http://schemas.microsoft.com/office/drawing/2014/main" id="{0A00287B-EFF0-D1A6-F958-BF256E13F7DE}"/>
                </a:ext>
              </a:extLst>
            </p:cNvPr>
            <p:cNvSpPr>
              <a:spLocks/>
            </p:cNvSpPr>
            <p:nvPr/>
          </p:nvSpPr>
          <p:spPr bwMode="auto">
            <a:xfrm>
              <a:off x="21724950" y="5688666"/>
              <a:ext cx="26091" cy="52183"/>
            </a:xfrm>
            <a:custGeom>
              <a:avLst/>
              <a:gdLst>
                <a:gd name="T0" fmla="*/ 0 w 1"/>
                <a:gd name="T1" fmla="*/ 0 h 1"/>
                <a:gd name="T2" fmla="*/ 0 w 1"/>
                <a:gd name="T3" fmla="*/ 1 h 1"/>
                <a:gd name="T4" fmla="*/ 1 w 1"/>
                <a:gd name="T5" fmla="*/ 1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1"/>
                    <a:pt x="0" y="1"/>
                  </a:cubicBezTo>
                  <a:cubicBezTo>
                    <a:pt x="1" y="1"/>
                    <a:pt x="1" y="1"/>
                    <a:pt x="1" y="1"/>
                  </a:cubicBezTo>
                  <a:cubicBezTo>
                    <a:pt x="1" y="0"/>
                    <a:pt x="1" y="0"/>
                    <a:pt x="1" y="0"/>
                  </a:cubicBezTo>
                  <a:cubicBezTo>
                    <a:pt x="1" y="0"/>
                    <a:pt x="0" y="0"/>
                    <a:pt x="0" y="0"/>
                  </a:cubicBezTo>
                  <a:close/>
                </a:path>
              </a:pathLst>
            </a:custGeom>
            <a:solidFill>
              <a:srgbClr val="C9CB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0" name="Freeform 81301">
              <a:extLst>
                <a:ext uri="{FF2B5EF4-FFF2-40B4-BE49-F238E27FC236}">
                  <a16:creationId xmlns:a16="http://schemas.microsoft.com/office/drawing/2014/main" id="{0D78F59C-70B0-53E7-658D-B2DBBE573AA4}"/>
                </a:ext>
              </a:extLst>
            </p:cNvPr>
            <p:cNvSpPr>
              <a:spLocks/>
            </p:cNvSpPr>
            <p:nvPr/>
          </p:nvSpPr>
          <p:spPr bwMode="auto">
            <a:xfrm>
              <a:off x="21568402" y="5662576"/>
              <a:ext cx="78274" cy="78274"/>
            </a:xfrm>
            <a:custGeom>
              <a:avLst/>
              <a:gdLst>
                <a:gd name="T0" fmla="*/ 1 w 2"/>
                <a:gd name="T1" fmla="*/ 1 h 2"/>
                <a:gd name="T2" fmla="*/ 1 w 2"/>
                <a:gd name="T3" fmla="*/ 0 h 2"/>
                <a:gd name="T4" fmla="*/ 0 w 2"/>
                <a:gd name="T5" fmla="*/ 1 h 2"/>
                <a:gd name="T6" fmla="*/ 0 w 2"/>
                <a:gd name="T7" fmla="*/ 2 h 2"/>
                <a:gd name="T8" fmla="*/ 1 w 2"/>
                <a:gd name="T9" fmla="*/ 2 h 2"/>
                <a:gd name="T10" fmla="*/ 1 w 2"/>
                <a:gd name="T11" fmla="*/ 1 h 2"/>
              </a:gdLst>
              <a:ahLst/>
              <a:cxnLst>
                <a:cxn ang="0">
                  <a:pos x="T0" y="T1"/>
                </a:cxn>
                <a:cxn ang="0">
                  <a:pos x="T2" y="T3"/>
                </a:cxn>
                <a:cxn ang="0">
                  <a:pos x="T4" y="T5"/>
                </a:cxn>
                <a:cxn ang="0">
                  <a:pos x="T6" y="T7"/>
                </a:cxn>
                <a:cxn ang="0">
                  <a:pos x="T8" y="T9"/>
                </a:cxn>
                <a:cxn ang="0">
                  <a:pos x="T10" y="T11"/>
                </a:cxn>
              </a:cxnLst>
              <a:rect l="0" t="0" r="r" b="b"/>
              <a:pathLst>
                <a:path w="2" h="2">
                  <a:moveTo>
                    <a:pt x="1" y="1"/>
                  </a:moveTo>
                  <a:cubicBezTo>
                    <a:pt x="2" y="0"/>
                    <a:pt x="1" y="0"/>
                    <a:pt x="1" y="0"/>
                  </a:cubicBezTo>
                  <a:cubicBezTo>
                    <a:pt x="0" y="0"/>
                    <a:pt x="0" y="1"/>
                    <a:pt x="0" y="1"/>
                  </a:cubicBezTo>
                  <a:cubicBezTo>
                    <a:pt x="0" y="1"/>
                    <a:pt x="0" y="2"/>
                    <a:pt x="0" y="2"/>
                  </a:cubicBezTo>
                  <a:cubicBezTo>
                    <a:pt x="0" y="2"/>
                    <a:pt x="1" y="2"/>
                    <a:pt x="1" y="2"/>
                  </a:cubicBezTo>
                  <a:cubicBezTo>
                    <a:pt x="1" y="2"/>
                    <a:pt x="1" y="1"/>
                    <a:pt x="1" y="1"/>
                  </a:cubicBezTo>
                  <a:close/>
                </a:path>
              </a:pathLst>
            </a:custGeom>
            <a:solidFill>
              <a:srgbClr val="9498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1" name="Freeform 81302">
              <a:extLst>
                <a:ext uri="{FF2B5EF4-FFF2-40B4-BE49-F238E27FC236}">
                  <a16:creationId xmlns:a16="http://schemas.microsoft.com/office/drawing/2014/main" id="{4ADD0096-D337-ADF0-FD65-F528A81D77F9}"/>
                </a:ext>
              </a:extLst>
            </p:cNvPr>
            <p:cNvSpPr>
              <a:spLocks/>
            </p:cNvSpPr>
            <p:nvPr/>
          </p:nvSpPr>
          <p:spPr bwMode="auto">
            <a:xfrm>
              <a:off x="21568402" y="5688666"/>
              <a:ext cx="52183" cy="52183"/>
            </a:xfrm>
            <a:custGeom>
              <a:avLst/>
              <a:gdLst>
                <a:gd name="T0" fmla="*/ 1 w 1"/>
                <a:gd name="T1" fmla="*/ 0 h 1"/>
                <a:gd name="T2" fmla="*/ 1 w 1"/>
                <a:gd name="T3" fmla="*/ 0 h 1"/>
                <a:gd name="T4" fmla="*/ 1 w 1"/>
                <a:gd name="T5" fmla="*/ 0 h 1"/>
                <a:gd name="T6" fmla="*/ 1 w 1"/>
                <a:gd name="T7" fmla="*/ 1 h 1"/>
                <a:gd name="T8" fmla="*/ 0 w 1"/>
                <a:gd name="T9" fmla="*/ 0 h 1"/>
                <a:gd name="T10" fmla="*/ 1 w 1"/>
                <a:gd name="T11" fmla="*/ 1 h 1"/>
                <a:gd name="T12" fmla="*/ 1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1" y="0"/>
                  </a:moveTo>
                  <a:cubicBezTo>
                    <a:pt x="1" y="0"/>
                    <a:pt x="1" y="0"/>
                    <a:pt x="1" y="0"/>
                  </a:cubicBezTo>
                  <a:cubicBezTo>
                    <a:pt x="1" y="0"/>
                    <a:pt x="1" y="0"/>
                    <a:pt x="1" y="0"/>
                  </a:cubicBezTo>
                  <a:cubicBezTo>
                    <a:pt x="1" y="0"/>
                    <a:pt x="1" y="1"/>
                    <a:pt x="1" y="1"/>
                  </a:cubicBezTo>
                  <a:cubicBezTo>
                    <a:pt x="0" y="1"/>
                    <a:pt x="0" y="1"/>
                    <a:pt x="0" y="0"/>
                  </a:cubicBezTo>
                  <a:cubicBezTo>
                    <a:pt x="0" y="1"/>
                    <a:pt x="0" y="1"/>
                    <a:pt x="1" y="1"/>
                  </a:cubicBezTo>
                  <a:cubicBezTo>
                    <a:pt x="1" y="1"/>
                    <a:pt x="1" y="0"/>
                    <a:pt x="1" y="0"/>
                  </a:cubicBezTo>
                  <a:close/>
                </a:path>
              </a:pathLst>
            </a:custGeom>
            <a:solidFill>
              <a:srgbClr val="5E63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2" name="Freeform 81303">
              <a:extLst>
                <a:ext uri="{FF2B5EF4-FFF2-40B4-BE49-F238E27FC236}">
                  <a16:creationId xmlns:a16="http://schemas.microsoft.com/office/drawing/2014/main" id="{79BB029A-87AE-B8C3-90E4-1CE0B38919D2}"/>
                </a:ext>
              </a:extLst>
            </p:cNvPr>
            <p:cNvSpPr>
              <a:spLocks/>
            </p:cNvSpPr>
            <p:nvPr/>
          </p:nvSpPr>
          <p:spPr bwMode="auto">
            <a:xfrm>
              <a:off x="21568402" y="5662576"/>
              <a:ext cx="52183" cy="26091"/>
            </a:xfrm>
            <a:custGeom>
              <a:avLst/>
              <a:gdLst>
                <a:gd name="T0" fmla="*/ 0 w 1"/>
                <a:gd name="T1" fmla="*/ 1 h 1"/>
                <a:gd name="T2" fmla="*/ 0 w 1"/>
                <a:gd name="T3" fmla="*/ 1 h 1"/>
                <a:gd name="T4" fmla="*/ 1 w 1"/>
                <a:gd name="T5" fmla="*/ 1 h 1"/>
                <a:gd name="T6" fmla="*/ 1 w 1"/>
                <a:gd name="T7" fmla="*/ 0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cubicBezTo>
                    <a:pt x="0" y="1"/>
                    <a:pt x="0" y="1"/>
                    <a:pt x="0" y="1"/>
                  </a:cubicBezTo>
                  <a:cubicBezTo>
                    <a:pt x="1" y="1"/>
                    <a:pt x="1" y="1"/>
                    <a:pt x="1" y="1"/>
                  </a:cubicBezTo>
                  <a:cubicBezTo>
                    <a:pt x="1" y="1"/>
                    <a:pt x="1" y="0"/>
                    <a:pt x="1" y="0"/>
                  </a:cubicBezTo>
                  <a:cubicBezTo>
                    <a:pt x="1" y="0"/>
                    <a:pt x="0" y="0"/>
                    <a:pt x="0" y="1"/>
                  </a:cubicBezTo>
                  <a:close/>
                </a:path>
              </a:pathLst>
            </a:custGeom>
            <a:solidFill>
              <a:srgbClr val="C9CB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3" name="Freeform 81304">
              <a:extLst>
                <a:ext uri="{FF2B5EF4-FFF2-40B4-BE49-F238E27FC236}">
                  <a16:creationId xmlns:a16="http://schemas.microsoft.com/office/drawing/2014/main" id="{3570466D-D2AD-CF6A-E3EB-7E6A201A7E40}"/>
                </a:ext>
              </a:extLst>
            </p:cNvPr>
            <p:cNvSpPr>
              <a:spLocks/>
            </p:cNvSpPr>
            <p:nvPr/>
          </p:nvSpPr>
          <p:spPr bwMode="auto">
            <a:xfrm>
              <a:off x="21437949" y="5636484"/>
              <a:ext cx="78274" cy="52183"/>
            </a:xfrm>
            <a:custGeom>
              <a:avLst/>
              <a:gdLst>
                <a:gd name="T0" fmla="*/ 2 w 2"/>
                <a:gd name="T1" fmla="*/ 1 h 2"/>
                <a:gd name="T2" fmla="*/ 1 w 2"/>
                <a:gd name="T3" fmla="*/ 0 h 2"/>
                <a:gd name="T4" fmla="*/ 0 w 2"/>
                <a:gd name="T5" fmla="*/ 1 h 2"/>
                <a:gd name="T6" fmla="*/ 0 w 2"/>
                <a:gd name="T7" fmla="*/ 2 h 2"/>
                <a:gd name="T8" fmla="*/ 1 w 2"/>
                <a:gd name="T9" fmla="*/ 2 h 2"/>
                <a:gd name="T10" fmla="*/ 2 w 2"/>
                <a:gd name="T11" fmla="*/ 1 h 2"/>
              </a:gdLst>
              <a:ahLst/>
              <a:cxnLst>
                <a:cxn ang="0">
                  <a:pos x="T0" y="T1"/>
                </a:cxn>
                <a:cxn ang="0">
                  <a:pos x="T2" y="T3"/>
                </a:cxn>
                <a:cxn ang="0">
                  <a:pos x="T4" y="T5"/>
                </a:cxn>
                <a:cxn ang="0">
                  <a:pos x="T6" y="T7"/>
                </a:cxn>
                <a:cxn ang="0">
                  <a:pos x="T8" y="T9"/>
                </a:cxn>
                <a:cxn ang="0">
                  <a:pos x="T10" y="T11"/>
                </a:cxn>
              </a:cxnLst>
              <a:rect l="0" t="0" r="r" b="b"/>
              <a:pathLst>
                <a:path w="2" h="2">
                  <a:moveTo>
                    <a:pt x="2" y="1"/>
                  </a:moveTo>
                  <a:cubicBezTo>
                    <a:pt x="2" y="1"/>
                    <a:pt x="1" y="0"/>
                    <a:pt x="1" y="0"/>
                  </a:cubicBezTo>
                  <a:cubicBezTo>
                    <a:pt x="0" y="1"/>
                    <a:pt x="0" y="1"/>
                    <a:pt x="0" y="1"/>
                  </a:cubicBezTo>
                  <a:cubicBezTo>
                    <a:pt x="0" y="2"/>
                    <a:pt x="0" y="2"/>
                    <a:pt x="0" y="2"/>
                  </a:cubicBezTo>
                  <a:cubicBezTo>
                    <a:pt x="1" y="2"/>
                    <a:pt x="1" y="2"/>
                    <a:pt x="1" y="2"/>
                  </a:cubicBezTo>
                  <a:cubicBezTo>
                    <a:pt x="1" y="2"/>
                    <a:pt x="2" y="2"/>
                    <a:pt x="2" y="1"/>
                  </a:cubicBezTo>
                  <a:close/>
                </a:path>
              </a:pathLst>
            </a:custGeom>
            <a:solidFill>
              <a:srgbClr val="9498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4" name="Freeform 81305">
              <a:extLst>
                <a:ext uri="{FF2B5EF4-FFF2-40B4-BE49-F238E27FC236}">
                  <a16:creationId xmlns:a16="http://schemas.microsoft.com/office/drawing/2014/main" id="{428A314A-FCB5-BCC3-EFAF-1567396D1AE6}"/>
                </a:ext>
              </a:extLst>
            </p:cNvPr>
            <p:cNvSpPr>
              <a:spLocks/>
            </p:cNvSpPr>
            <p:nvPr/>
          </p:nvSpPr>
          <p:spPr bwMode="auto">
            <a:xfrm>
              <a:off x="21437949" y="5662576"/>
              <a:ext cx="78274" cy="26091"/>
            </a:xfrm>
            <a:custGeom>
              <a:avLst/>
              <a:gdLst>
                <a:gd name="T0" fmla="*/ 2 w 2"/>
                <a:gd name="T1" fmla="*/ 0 h 1"/>
                <a:gd name="T2" fmla="*/ 2 w 2"/>
                <a:gd name="T3" fmla="*/ 0 h 1"/>
                <a:gd name="T4" fmla="*/ 2 w 2"/>
                <a:gd name="T5" fmla="*/ 0 h 1"/>
                <a:gd name="T6" fmla="*/ 1 w 2"/>
                <a:gd name="T7" fmla="*/ 1 h 1"/>
                <a:gd name="T8" fmla="*/ 0 w 2"/>
                <a:gd name="T9" fmla="*/ 1 h 1"/>
                <a:gd name="T10" fmla="*/ 1 w 2"/>
                <a:gd name="T11" fmla="*/ 1 h 1"/>
                <a:gd name="T12" fmla="*/ 2 w 2"/>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2" y="0"/>
                  </a:moveTo>
                  <a:cubicBezTo>
                    <a:pt x="2" y="0"/>
                    <a:pt x="2" y="0"/>
                    <a:pt x="2" y="0"/>
                  </a:cubicBezTo>
                  <a:cubicBezTo>
                    <a:pt x="2" y="0"/>
                    <a:pt x="2" y="0"/>
                    <a:pt x="2" y="0"/>
                  </a:cubicBezTo>
                  <a:cubicBezTo>
                    <a:pt x="2" y="1"/>
                    <a:pt x="1" y="1"/>
                    <a:pt x="1" y="1"/>
                  </a:cubicBezTo>
                  <a:cubicBezTo>
                    <a:pt x="0" y="1"/>
                    <a:pt x="0" y="1"/>
                    <a:pt x="0" y="1"/>
                  </a:cubicBezTo>
                  <a:cubicBezTo>
                    <a:pt x="0" y="1"/>
                    <a:pt x="0" y="1"/>
                    <a:pt x="1" y="1"/>
                  </a:cubicBezTo>
                  <a:cubicBezTo>
                    <a:pt x="1" y="1"/>
                    <a:pt x="2" y="1"/>
                    <a:pt x="2" y="0"/>
                  </a:cubicBezTo>
                  <a:close/>
                </a:path>
              </a:pathLst>
            </a:custGeom>
            <a:solidFill>
              <a:srgbClr val="5E63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5" name="Freeform 81306">
              <a:extLst>
                <a:ext uri="{FF2B5EF4-FFF2-40B4-BE49-F238E27FC236}">
                  <a16:creationId xmlns:a16="http://schemas.microsoft.com/office/drawing/2014/main" id="{027451FB-6652-FFFB-337B-1741959915C8}"/>
                </a:ext>
              </a:extLst>
            </p:cNvPr>
            <p:cNvSpPr>
              <a:spLocks/>
            </p:cNvSpPr>
            <p:nvPr/>
          </p:nvSpPr>
          <p:spPr bwMode="auto">
            <a:xfrm>
              <a:off x="21437949" y="5662576"/>
              <a:ext cx="52183" cy="26091"/>
            </a:xfrm>
            <a:custGeom>
              <a:avLst/>
              <a:gdLst>
                <a:gd name="T0" fmla="*/ 0 w 1"/>
                <a:gd name="T1" fmla="*/ 0 h 1"/>
                <a:gd name="T2" fmla="*/ 1 w 1"/>
                <a:gd name="T3" fmla="*/ 0 h 1"/>
                <a:gd name="T4" fmla="*/ 1 w 1"/>
                <a:gd name="T5" fmla="*/ 0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0"/>
                    <a:pt x="1" y="0"/>
                  </a:cubicBezTo>
                  <a:cubicBezTo>
                    <a:pt x="1" y="1"/>
                    <a:pt x="1" y="0"/>
                    <a:pt x="1" y="0"/>
                  </a:cubicBezTo>
                  <a:cubicBezTo>
                    <a:pt x="1" y="0"/>
                    <a:pt x="1" y="0"/>
                    <a:pt x="1" y="0"/>
                  </a:cubicBezTo>
                  <a:cubicBezTo>
                    <a:pt x="1" y="0"/>
                    <a:pt x="1" y="0"/>
                    <a:pt x="0" y="0"/>
                  </a:cubicBezTo>
                  <a:close/>
                </a:path>
              </a:pathLst>
            </a:custGeom>
            <a:solidFill>
              <a:srgbClr val="C9CB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6" name="Freeform 81307">
              <a:extLst>
                <a:ext uri="{FF2B5EF4-FFF2-40B4-BE49-F238E27FC236}">
                  <a16:creationId xmlns:a16="http://schemas.microsoft.com/office/drawing/2014/main" id="{2C011571-6485-19B4-5B50-C0EFD7133A40}"/>
                </a:ext>
              </a:extLst>
            </p:cNvPr>
            <p:cNvSpPr>
              <a:spLocks/>
            </p:cNvSpPr>
            <p:nvPr/>
          </p:nvSpPr>
          <p:spPr bwMode="auto">
            <a:xfrm>
              <a:off x="21385766" y="5766937"/>
              <a:ext cx="26091" cy="78274"/>
            </a:xfrm>
            <a:custGeom>
              <a:avLst/>
              <a:gdLst>
                <a:gd name="T0" fmla="*/ 1 w 1"/>
                <a:gd name="T1" fmla="*/ 1 h 2"/>
                <a:gd name="T2" fmla="*/ 1 w 1"/>
                <a:gd name="T3" fmla="*/ 0 h 2"/>
                <a:gd name="T4" fmla="*/ 0 w 1"/>
                <a:gd name="T5" fmla="*/ 1 h 2"/>
                <a:gd name="T6" fmla="*/ 0 w 1"/>
                <a:gd name="T7" fmla="*/ 2 h 2"/>
                <a:gd name="T8" fmla="*/ 1 w 1"/>
                <a:gd name="T9" fmla="*/ 2 h 2"/>
                <a:gd name="T10" fmla="*/ 1 w 1"/>
                <a:gd name="T11" fmla="*/ 1 h 2"/>
              </a:gdLst>
              <a:ahLst/>
              <a:cxnLst>
                <a:cxn ang="0">
                  <a:pos x="T0" y="T1"/>
                </a:cxn>
                <a:cxn ang="0">
                  <a:pos x="T2" y="T3"/>
                </a:cxn>
                <a:cxn ang="0">
                  <a:pos x="T4" y="T5"/>
                </a:cxn>
                <a:cxn ang="0">
                  <a:pos x="T6" y="T7"/>
                </a:cxn>
                <a:cxn ang="0">
                  <a:pos x="T8" y="T9"/>
                </a:cxn>
                <a:cxn ang="0">
                  <a:pos x="T10" y="T11"/>
                </a:cxn>
              </a:cxnLst>
              <a:rect l="0" t="0" r="r" b="b"/>
              <a:pathLst>
                <a:path w="1" h="2">
                  <a:moveTo>
                    <a:pt x="1" y="1"/>
                  </a:moveTo>
                  <a:cubicBezTo>
                    <a:pt x="1" y="1"/>
                    <a:pt x="1" y="0"/>
                    <a:pt x="1" y="0"/>
                  </a:cubicBezTo>
                  <a:cubicBezTo>
                    <a:pt x="0" y="0"/>
                    <a:pt x="0" y="1"/>
                    <a:pt x="0" y="1"/>
                  </a:cubicBezTo>
                  <a:cubicBezTo>
                    <a:pt x="0" y="2"/>
                    <a:pt x="0" y="2"/>
                    <a:pt x="0" y="2"/>
                  </a:cubicBezTo>
                  <a:cubicBezTo>
                    <a:pt x="0" y="2"/>
                    <a:pt x="1" y="2"/>
                    <a:pt x="1" y="2"/>
                  </a:cubicBezTo>
                  <a:cubicBezTo>
                    <a:pt x="1" y="2"/>
                    <a:pt x="1" y="2"/>
                    <a:pt x="1" y="1"/>
                  </a:cubicBezTo>
                  <a:close/>
                </a:path>
              </a:pathLst>
            </a:custGeom>
            <a:solidFill>
              <a:srgbClr val="9498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7" name="Freeform 81308">
              <a:extLst>
                <a:ext uri="{FF2B5EF4-FFF2-40B4-BE49-F238E27FC236}">
                  <a16:creationId xmlns:a16="http://schemas.microsoft.com/office/drawing/2014/main" id="{9319C50A-5F32-B7AF-E88C-2C0EDCDC088B}"/>
                </a:ext>
              </a:extLst>
            </p:cNvPr>
            <p:cNvSpPr>
              <a:spLocks/>
            </p:cNvSpPr>
            <p:nvPr/>
          </p:nvSpPr>
          <p:spPr bwMode="auto">
            <a:xfrm>
              <a:off x="21385766" y="5793029"/>
              <a:ext cx="26091" cy="52183"/>
            </a:xfrm>
            <a:custGeom>
              <a:avLst/>
              <a:gdLst>
                <a:gd name="T0" fmla="*/ 1 w 1"/>
                <a:gd name="T1" fmla="*/ 0 h 1"/>
                <a:gd name="T2" fmla="*/ 1 w 1"/>
                <a:gd name="T3" fmla="*/ 0 h 1"/>
                <a:gd name="T4" fmla="*/ 1 w 1"/>
                <a:gd name="T5" fmla="*/ 0 h 1"/>
                <a:gd name="T6" fmla="*/ 1 w 1"/>
                <a:gd name="T7" fmla="*/ 1 h 1"/>
                <a:gd name="T8" fmla="*/ 0 w 1"/>
                <a:gd name="T9" fmla="*/ 0 h 1"/>
                <a:gd name="T10" fmla="*/ 1 w 1"/>
                <a:gd name="T11" fmla="*/ 1 h 1"/>
                <a:gd name="T12" fmla="*/ 1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1" y="0"/>
                  </a:moveTo>
                  <a:cubicBezTo>
                    <a:pt x="1" y="0"/>
                    <a:pt x="1" y="0"/>
                    <a:pt x="1" y="0"/>
                  </a:cubicBezTo>
                  <a:cubicBezTo>
                    <a:pt x="1" y="0"/>
                    <a:pt x="1" y="0"/>
                    <a:pt x="1" y="0"/>
                  </a:cubicBezTo>
                  <a:cubicBezTo>
                    <a:pt x="1" y="0"/>
                    <a:pt x="1" y="1"/>
                    <a:pt x="1" y="1"/>
                  </a:cubicBezTo>
                  <a:cubicBezTo>
                    <a:pt x="0" y="1"/>
                    <a:pt x="0" y="1"/>
                    <a:pt x="0" y="0"/>
                  </a:cubicBezTo>
                  <a:cubicBezTo>
                    <a:pt x="0" y="1"/>
                    <a:pt x="0" y="1"/>
                    <a:pt x="1" y="1"/>
                  </a:cubicBezTo>
                  <a:cubicBezTo>
                    <a:pt x="1" y="1"/>
                    <a:pt x="1" y="1"/>
                    <a:pt x="1" y="0"/>
                  </a:cubicBezTo>
                  <a:close/>
                </a:path>
              </a:pathLst>
            </a:custGeom>
            <a:solidFill>
              <a:srgbClr val="5E63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8" name="Freeform 81309">
              <a:extLst>
                <a:ext uri="{FF2B5EF4-FFF2-40B4-BE49-F238E27FC236}">
                  <a16:creationId xmlns:a16="http://schemas.microsoft.com/office/drawing/2014/main" id="{BE602FA0-C4B8-6A6B-3A53-5667011B0A00}"/>
                </a:ext>
              </a:extLst>
            </p:cNvPr>
            <p:cNvSpPr>
              <a:spLocks/>
            </p:cNvSpPr>
            <p:nvPr/>
          </p:nvSpPr>
          <p:spPr bwMode="auto">
            <a:xfrm>
              <a:off x="21385766" y="5793029"/>
              <a:ext cx="26091" cy="0"/>
            </a:xfrm>
            <a:custGeom>
              <a:avLst/>
              <a:gdLst>
                <a:gd name="T0" fmla="*/ 0 w 1"/>
                <a:gd name="T1" fmla="*/ 0 w 1"/>
                <a:gd name="T2" fmla="*/ 1 w 1"/>
                <a:gd name="T3" fmla="*/ 1 w 1"/>
                <a:gd name="T4" fmla="*/ 0 w 1"/>
              </a:gdLst>
              <a:ahLst/>
              <a:cxnLst>
                <a:cxn ang="0">
                  <a:pos x="T0" y="0"/>
                </a:cxn>
                <a:cxn ang="0">
                  <a:pos x="T1" y="0"/>
                </a:cxn>
                <a:cxn ang="0">
                  <a:pos x="T2" y="0"/>
                </a:cxn>
                <a:cxn ang="0">
                  <a:pos x="T3" y="0"/>
                </a:cxn>
                <a:cxn ang="0">
                  <a:pos x="T4" y="0"/>
                </a:cxn>
              </a:cxnLst>
              <a:rect l="0" t="0" r="r" b="b"/>
              <a:pathLst>
                <a:path w="1">
                  <a:moveTo>
                    <a:pt x="0" y="0"/>
                  </a:moveTo>
                  <a:cubicBezTo>
                    <a:pt x="0" y="0"/>
                    <a:pt x="0" y="0"/>
                    <a:pt x="0" y="0"/>
                  </a:cubicBezTo>
                  <a:cubicBezTo>
                    <a:pt x="1" y="0"/>
                    <a:pt x="1" y="0"/>
                    <a:pt x="1" y="0"/>
                  </a:cubicBezTo>
                  <a:cubicBezTo>
                    <a:pt x="1" y="0"/>
                    <a:pt x="1" y="0"/>
                    <a:pt x="1" y="0"/>
                  </a:cubicBezTo>
                  <a:cubicBezTo>
                    <a:pt x="1" y="0"/>
                    <a:pt x="0" y="0"/>
                    <a:pt x="0" y="0"/>
                  </a:cubicBezTo>
                  <a:close/>
                </a:path>
              </a:pathLst>
            </a:custGeom>
            <a:solidFill>
              <a:srgbClr val="C9CB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9" name="Freeform 81310">
              <a:extLst>
                <a:ext uri="{FF2B5EF4-FFF2-40B4-BE49-F238E27FC236}">
                  <a16:creationId xmlns:a16="http://schemas.microsoft.com/office/drawing/2014/main" id="{48DCEFA2-539B-F64D-7963-3153E20DE2B1}"/>
                </a:ext>
              </a:extLst>
            </p:cNvPr>
            <p:cNvSpPr>
              <a:spLocks/>
            </p:cNvSpPr>
            <p:nvPr/>
          </p:nvSpPr>
          <p:spPr bwMode="auto">
            <a:xfrm>
              <a:off x="21307491" y="5897394"/>
              <a:ext cx="26091" cy="78274"/>
            </a:xfrm>
            <a:custGeom>
              <a:avLst/>
              <a:gdLst>
                <a:gd name="T0" fmla="*/ 1 w 1"/>
                <a:gd name="T1" fmla="*/ 1 h 2"/>
                <a:gd name="T2" fmla="*/ 1 w 1"/>
                <a:gd name="T3" fmla="*/ 0 h 2"/>
                <a:gd name="T4" fmla="*/ 0 w 1"/>
                <a:gd name="T5" fmla="*/ 1 h 2"/>
                <a:gd name="T6" fmla="*/ 0 w 1"/>
                <a:gd name="T7" fmla="*/ 2 h 2"/>
                <a:gd name="T8" fmla="*/ 1 w 1"/>
                <a:gd name="T9" fmla="*/ 2 h 2"/>
                <a:gd name="T10" fmla="*/ 1 w 1"/>
                <a:gd name="T11" fmla="*/ 1 h 2"/>
              </a:gdLst>
              <a:ahLst/>
              <a:cxnLst>
                <a:cxn ang="0">
                  <a:pos x="T0" y="T1"/>
                </a:cxn>
                <a:cxn ang="0">
                  <a:pos x="T2" y="T3"/>
                </a:cxn>
                <a:cxn ang="0">
                  <a:pos x="T4" y="T5"/>
                </a:cxn>
                <a:cxn ang="0">
                  <a:pos x="T6" y="T7"/>
                </a:cxn>
                <a:cxn ang="0">
                  <a:pos x="T8" y="T9"/>
                </a:cxn>
                <a:cxn ang="0">
                  <a:pos x="T10" y="T11"/>
                </a:cxn>
              </a:cxnLst>
              <a:rect l="0" t="0" r="r" b="b"/>
              <a:pathLst>
                <a:path w="1" h="2">
                  <a:moveTo>
                    <a:pt x="1" y="1"/>
                  </a:moveTo>
                  <a:cubicBezTo>
                    <a:pt x="1" y="1"/>
                    <a:pt x="1" y="0"/>
                    <a:pt x="1" y="0"/>
                  </a:cubicBezTo>
                  <a:cubicBezTo>
                    <a:pt x="0" y="0"/>
                    <a:pt x="0" y="1"/>
                    <a:pt x="0" y="1"/>
                  </a:cubicBezTo>
                  <a:cubicBezTo>
                    <a:pt x="0" y="2"/>
                    <a:pt x="0" y="2"/>
                    <a:pt x="0" y="2"/>
                  </a:cubicBezTo>
                  <a:cubicBezTo>
                    <a:pt x="0" y="2"/>
                    <a:pt x="0" y="2"/>
                    <a:pt x="1" y="2"/>
                  </a:cubicBezTo>
                  <a:cubicBezTo>
                    <a:pt x="1" y="2"/>
                    <a:pt x="1" y="2"/>
                    <a:pt x="1" y="1"/>
                  </a:cubicBezTo>
                  <a:close/>
                </a:path>
              </a:pathLst>
            </a:custGeom>
            <a:solidFill>
              <a:srgbClr val="9498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0" name="Freeform 81311">
              <a:extLst>
                <a:ext uri="{FF2B5EF4-FFF2-40B4-BE49-F238E27FC236}">
                  <a16:creationId xmlns:a16="http://schemas.microsoft.com/office/drawing/2014/main" id="{B30ED2BD-5E6E-5473-91EC-F14612A4CC2D}"/>
                </a:ext>
              </a:extLst>
            </p:cNvPr>
            <p:cNvSpPr>
              <a:spLocks/>
            </p:cNvSpPr>
            <p:nvPr/>
          </p:nvSpPr>
          <p:spPr bwMode="auto">
            <a:xfrm>
              <a:off x="21307491" y="5923485"/>
              <a:ext cx="26091" cy="52183"/>
            </a:xfrm>
            <a:custGeom>
              <a:avLst/>
              <a:gdLst>
                <a:gd name="T0" fmla="*/ 1 w 1"/>
                <a:gd name="T1" fmla="*/ 0 h 1"/>
                <a:gd name="T2" fmla="*/ 1 w 1"/>
                <a:gd name="T3" fmla="*/ 0 h 1"/>
                <a:gd name="T4" fmla="*/ 1 w 1"/>
                <a:gd name="T5" fmla="*/ 0 h 1"/>
                <a:gd name="T6" fmla="*/ 1 w 1"/>
                <a:gd name="T7" fmla="*/ 1 h 1"/>
                <a:gd name="T8" fmla="*/ 0 w 1"/>
                <a:gd name="T9" fmla="*/ 0 h 1"/>
                <a:gd name="T10" fmla="*/ 1 w 1"/>
                <a:gd name="T11" fmla="*/ 1 h 1"/>
                <a:gd name="T12" fmla="*/ 1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1" y="0"/>
                  </a:moveTo>
                  <a:cubicBezTo>
                    <a:pt x="1" y="0"/>
                    <a:pt x="1" y="0"/>
                    <a:pt x="1" y="0"/>
                  </a:cubicBezTo>
                  <a:cubicBezTo>
                    <a:pt x="1" y="0"/>
                    <a:pt x="1" y="0"/>
                    <a:pt x="1" y="0"/>
                  </a:cubicBezTo>
                  <a:cubicBezTo>
                    <a:pt x="1" y="0"/>
                    <a:pt x="1" y="1"/>
                    <a:pt x="1" y="1"/>
                  </a:cubicBezTo>
                  <a:cubicBezTo>
                    <a:pt x="0" y="1"/>
                    <a:pt x="0" y="1"/>
                    <a:pt x="0" y="0"/>
                  </a:cubicBezTo>
                  <a:cubicBezTo>
                    <a:pt x="0" y="1"/>
                    <a:pt x="0" y="1"/>
                    <a:pt x="1" y="1"/>
                  </a:cubicBezTo>
                  <a:cubicBezTo>
                    <a:pt x="1" y="1"/>
                    <a:pt x="1" y="1"/>
                    <a:pt x="1" y="0"/>
                  </a:cubicBezTo>
                  <a:close/>
                </a:path>
              </a:pathLst>
            </a:custGeom>
            <a:solidFill>
              <a:srgbClr val="5E63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1" name="Freeform 81312">
              <a:extLst>
                <a:ext uri="{FF2B5EF4-FFF2-40B4-BE49-F238E27FC236}">
                  <a16:creationId xmlns:a16="http://schemas.microsoft.com/office/drawing/2014/main" id="{2F05901E-5E0B-01EA-D735-86B5864EC206}"/>
                </a:ext>
              </a:extLst>
            </p:cNvPr>
            <p:cNvSpPr>
              <a:spLocks/>
            </p:cNvSpPr>
            <p:nvPr/>
          </p:nvSpPr>
          <p:spPr bwMode="auto">
            <a:xfrm>
              <a:off x="21307491" y="5897394"/>
              <a:ext cx="26091" cy="26091"/>
            </a:xfrm>
            <a:custGeom>
              <a:avLst/>
              <a:gdLst>
                <a:gd name="T0" fmla="*/ 0 w 1"/>
                <a:gd name="T1" fmla="*/ 1 h 1"/>
                <a:gd name="T2" fmla="*/ 0 w 1"/>
                <a:gd name="T3" fmla="*/ 1 h 1"/>
                <a:gd name="T4" fmla="*/ 1 w 1"/>
                <a:gd name="T5" fmla="*/ 1 h 1"/>
                <a:gd name="T6" fmla="*/ 1 w 1"/>
                <a:gd name="T7" fmla="*/ 1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cubicBezTo>
                    <a:pt x="0" y="1"/>
                    <a:pt x="0" y="1"/>
                    <a:pt x="0" y="1"/>
                  </a:cubicBezTo>
                  <a:cubicBezTo>
                    <a:pt x="1" y="1"/>
                    <a:pt x="1" y="1"/>
                    <a:pt x="1" y="1"/>
                  </a:cubicBezTo>
                  <a:cubicBezTo>
                    <a:pt x="1" y="1"/>
                    <a:pt x="1" y="1"/>
                    <a:pt x="1" y="1"/>
                  </a:cubicBezTo>
                  <a:cubicBezTo>
                    <a:pt x="1" y="0"/>
                    <a:pt x="0" y="1"/>
                    <a:pt x="0" y="1"/>
                  </a:cubicBezTo>
                  <a:close/>
                </a:path>
              </a:pathLst>
            </a:custGeom>
            <a:solidFill>
              <a:srgbClr val="C9CB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2" name="Freeform 81313">
              <a:extLst>
                <a:ext uri="{FF2B5EF4-FFF2-40B4-BE49-F238E27FC236}">
                  <a16:creationId xmlns:a16="http://schemas.microsoft.com/office/drawing/2014/main" id="{BF885C29-53CE-C104-BE3F-D5224F293037}"/>
                </a:ext>
              </a:extLst>
            </p:cNvPr>
            <p:cNvSpPr>
              <a:spLocks/>
            </p:cNvSpPr>
            <p:nvPr/>
          </p:nvSpPr>
          <p:spPr bwMode="auto">
            <a:xfrm>
              <a:off x="21229218" y="6027851"/>
              <a:ext cx="52183" cy="78274"/>
            </a:xfrm>
            <a:custGeom>
              <a:avLst/>
              <a:gdLst>
                <a:gd name="T0" fmla="*/ 1 w 1"/>
                <a:gd name="T1" fmla="*/ 1 h 2"/>
                <a:gd name="T2" fmla="*/ 1 w 1"/>
                <a:gd name="T3" fmla="*/ 0 h 2"/>
                <a:gd name="T4" fmla="*/ 0 w 1"/>
                <a:gd name="T5" fmla="*/ 1 h 2"/>
                <a:gd name="T6" fmla="*/ 0 w 1"/>
                <a:gd name="T7" fmla="*/ 2 h 2"/>
                <a:gd name="T8" fmla="*/ 0 w 1"/>
                <a:gd name="T9" fmla="*/ 2 h 2"/>
                <a:gd name="T10" fmla="*/ 1 w 1"/>
                <a:gd name="T11" fmla="*/ 1 h 2"/>
              </a:gdLst>
              <a:ahLst/>
              <a:cxnLst>
                <a:cxn ang="0">
                  <a:pos x="T0" y="T1"/>
                </a:cxn>
                <a:cxn ang="0">
                  <a:pos x="T2" y="T3"/>
                </a:cxn>
                <a:cxn ang="0">
                  <a:pos x="T4" y="T5"/>
                </a:cxn>
                <a:cxn ang="0">
                  <a:pos x="T6" y="T7"/>
                </a:cxn>
                <a:cxn ang="0">
                  <a:pos x="T8" y="T9"/>
                </a:cxn>
                <a:cxn ang="0">
                  <a:pos x="T10" y="T11"/>
                </a:cxn>
              </a:cxnLst>
              <a:rect l="0" t="0" r="r" b="b"/>
              <a:pathLst>
                <a:path w="1" h="2">
                  <a:moveTo>
                    <a:pt x="1" y="1"/>
                  </a:moveTo>
                  <a:cubicBezTo>
                    <a:pt x="1" y="1"/>
                    <a:pt x="1" y="0"/>
                    <a:pt x="1" y="0"/>
                  </a:cubicBezTo>
                  <a:cubicBezTo>
                    <a:pt x="0" y="0"/>
                    <a:pt x="0" y="1"/>
                    <a:pt x="0" y="1"/>
                  </a:cubicBezTo>
                  <a:cubicBezTo>
                    <a:pt x="0" y="2"/>
                    <a:pt x="0" y="2"/>
                    <a:pt x="0" y="2"/>
                  </a:cubicBezTo>
                  <a:cubicBezTo>
                    <a:pt x="0" y="2"/>
                    <a:pt x="0" y="2"/>
                    <a:pt x="0" y="2"/>
                  </a:cubicBezTo>
                  <a:cubicBezTo>
                    <a:pt x="1" y="2"/>
                    <a:pt x="1" y="2"/>
                    <a:pt x="1" y="1"/>
                  </a:cubicBezTo>
                  <a:close/>
                </a:path>
              </a:pathLst>
            </a:custGeom>
            <a:solidFill>
              <a:srgbClr val="9498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3" name="Freeform 81314">
              <a:extLst>
                <a:ext uri="{FF2B5EF4-FFF2-40B4-BE49-F238E27FC236}">
                  <a16:creationId xmlns:a16="http://schemas.microsoft.com/office/drawing/2014/main" id="{7B204C60-3A44-74E9-7D3A-6BFE27DE54A5}"/>
                </a:ext>
              </a:extLst>
            </p:cNvPr>
            <p:cNvSpPr>
              <a:spLocks/>
            </p:cNvSpPr>
            <p:nvPr/>
          </p:nvSpPr>
          <p:spPr bwMode="auto">
            <a:xfrm>
              <a:off x="21229218" y="6080033"/>
              <a:ext cx="52183" cy="26091"/>
            </a:xfrm>
            <a:custGeom>
              <a:avLst/>
              <a:gdLst>
                <a:gd name="T0" fmla="*/ 1 w 1"/>
                <a:gd name="T1" fmla="*/ 0 h 1"/>
                <a:gd name="T2" fmla="*/ 1 w 1"/>
                <a:gd name="T3" fmla="*/ 0 h 1"/>
                <a:gd name="T4" fmla="*/ 1 w 1"/>
                <a:gd name="T5" fmla="*/ 0 h 1"/>
                <a:gd name="T6" fmla="*/ 0 w 1"/>
                <a:gd name="T7" fmla="*/ 1 h 1"/>
                <a:gd name="T8" fmla="*/ 0 w 1"/>
                <a:gd name="T9" fmla="*/ 0 h 1"/>
                <a:gd name="T10" fmla="*/ 0 w 1"/>
                <a:gd name="T11" fmla="*/ 1 h 1"/>
                <a:gd name="T12" fmla="*/ 1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1" y="0"/>
                  </a:moveTo>
                  <a:cubicBezTo>
                    <a:pt x="1" y="0"/>
                    <a:pt x="1" y="0"/>
                    <a:pt x="1" y="0"/>
                  </a:cubicBezTo>
                  <a:cubicBezTo>
                    <a:pt x="1" y="0"/>
                    <a:pt x="1" y="0"/>
                    <a:pt x="1" y="0"/>
                  </a:cubicBezTo>
                  <a:cubicBezTo>
                    <a:pt x="1" y="0"/>
                    <a:pt x="1" y="1"/>
                    <a:pt x="0" y="1"/>
                  </a:cubicBezTo>
                  <a:cubicBezTo>
                    <a:pt x="0" y="1"/>
                    <a:pt x="0" y="1"/>
                    <a:pt x="0" y="0"/>
                  </a:cubicBezTo>
                  <a:cubicBezTo>
                    <a:pt x="0" y="1"/>
                    <a:pt x="0" y="1"/>
                    <a:pt x="0" y="1"/>
                  </a:cubicBezTo>
                  <a:cubicBezTo>
                    <a:pt x="1" y="1"/>
                    <a:pt x="1" y="1"/>
                    <a:pt x="1" y="0"/>
                  </a:cubicBezTo>
                  <a:close/>
                </a:path>
              </a:pathLst>
            </a:custGeom>
            <a:solidFill>
              <a:srgbClr val="5E63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4" name="Freeform 81315">
              <a:extLst>
                <a:ext uri="{FF2B5EF4-FFF2-40B4-BE49-F238E27FC236}">
                  <a16:creationId xmlns:a16="http://schemas.microsoft.com/office/drawing/2014/main" id="{B16DE576-2641-961E-1BE5-C55AFE4A990E}"/>
                </a:ext>
              </a:extLst>
            </p:cNvPr>
            <p:cNvSpPr>
              <a:spLocks/>
            </p:cNvSpPr>
            <p:nvPr/>
          </p:nvSpPr>
          <p:spPr bwMode="auto">
            <a:xfrm>
              <a:off x="21229218" y="6027851"/>
              <a:ext cx="52183" cy="52183"/>
            </a:xfrm>
            <a:custGeom>
              <a:avLst/>
              <a:gdLst>
                <a:gd name="T0" fmla="*/ 0 w 1"/>
                <a:gd name="T1" fmla="*/ 1 h 1"/>
                <a:gd name="T2" fmla="*/ 0 w 1"/>
                <a:gd name="T3" fmla="*/ 1 h 1"/>
                <a:gd name="T4" fmla="*/ 1 w 1"/>
                <a:gd name="T5" fmla="*/ 1 h 1"/>
                <a:gd name="T6" fmla="*/ 1 w 1"/>
                <a:gd name="T7" fmla="*/ 1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cubicBezTo>
                    <a:pt x="0" y="1"/>
                    <a:pt x="0" y="1"/>
                    <a:pt x="0" y="1"/>
                  </a:cubicBezTo>
                  <a:cubicBezTo>
                    <a:pt x="0" y="1"/>
                    <a:pt x="1" y="1"/>
                    <a:pt x="1" y="1"/>
                  </a:cubicBezTo>
                  <a:cubicBezTo>
                    <a:pt x="1" y="1"/>
                    <a:pt x="1" y="1"/>
                    <a:pt x="1" y="1"/>
                  </a:cubicBezTo>
                  <a:cubicBezTo>
                    <a:pt x="0" y="0"/>
                    <a:pt x="0" y="1"/>
                    <a:pt x="0" y="1"/>
                  </a:cubicBezTo>
                  <a:close/>
                </a:path>
              </a:pathLst>
            </a:custGeom>
            <a:solidFill>
              <a:srgbClr val="C9CB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5" name="Freeform 81316">
              <a:extLst>
                <a:ext uri="{FF2B5EF4-FFF2-40B4-BE49-F238E27FC236}">
                  <a16:creationId xmlns:a16="http://schemas.microsoft.com/office/drawing/2014/main" id="{B72E61E6-A584-BF7A-03F0-C5C2847852A0}"/>
                </a:ext>
              </a:extLst>
            </p:cNvPr>
            <p:cNvSpPr>
              <a:spLocks/>
            </p:cNvSpPr>
            <p:nvPr/>
          </p:nvSpPr>
          <p:spPr bwMode="auto">
            <a:xfrm>
              <a:off x="21281401" y="6236579"/>
              <a:ext cx="52183" cy="78274"/>
            </a:xfrm>
            <a:custGeom>
              <a:avLst/>
              <a:gdLst>
                <a:gd name="T0" fmla="*/ 1 w 2"/>
                <a:gd name="T1" fmla="*/ 1 h 2"/>
                <a:gd name="T2" fmla="*/ 1 w 2"/>
                <a:gd name="T3" fmla="*/ 0 h 2"/>
                <a:gd name="T4" fmla="*/ 0 w 2"/>
                <a:gd name="T5" fmla="*/ 1 h 2"/>
                <a:gd name="T6" fmla="*/ 0 w 2"/>
                <a:gd name="T7" fmla="*/ 2 h 2"/>
                <a:gd name="T8" fmla="*/ 1 w 2"/>
                <a:gd name="T9" fmla="*/ 2 h 2"/>
                <a:gd name="T10" fmla="*/ 1 w 2"/>
                <a:gd name="T11" fmla="*/ 1 h 2"/>
              </a:gdLst>
              <a:ahLst/>
              <a:cxnLst>
                <a:cxn ang="0">
                  <a:pos x="T0" y="T1"/>
                </a:cxn>
                <a:cxn ang="0">
                  <a:pos x="T2" y="T3"/>
                </a:cxn>
                <a:cxn ang="0">
                  <a:pos x="T4" y="T5"/>
                </a:cxn>
                <a:cxn ang="0">
                  <a:pos x="T6" y="T7"/>
                </a:cxn>
                <a:cxn ang="0">
                  <a:pos x="T8" y="T9"/>
                </a:cxn>
                <a:cxn ang="0">
                  <a:pos x="T10" y="T11"/>
                </a:cxn>
              </a:cxnLst>
              <a:rect l="0" t="0" r="r" b="b"/>
              <a:pathLst>
                <a:path w="2" h="2">
                  <a:moveTo>
                    <a:pt x="1" y="1"/>
                  </a:moveTo>
                  <a:cubicBezTo>
                    <a:pt x="2" y="0"/>
                    <a:pt x="1" y="0"/>
                    <a:pt x="1" y="0"/>
                  </a:cubicBezTo>
                  <a:cubicBezTo>
                    <a:pt x="0" y="0"/>
                    <a:pt x="0" y="1"/>
                    <a:pt x="0" y="1"/>
                  </a:cubicBezTo>
                  <a:cubicBezTo>
                    <a:pt x="0" y="1"/>
                    <a:pt x="0" y="2"/>
                    <a:pt x="0" y="2"/>
                  </a:cubicBezTo>
                  <a:cubicBezTo>
                    <a:pt x="0" y="2"/>
                    <a:pt x="1" y="2"/>
                    <a:pt x="1" y="2"/>
                  </a:cubicBezTo>
                  <a:cubicBezTo>
                    <a:pt x="1" y="2"/>
                    <a:pt x="1" y="1"/>
                    <a:pt x="1" y="1"/>
                  </a:cubicBezTo>
                  <a:close/>
                </a:path>
              </a:pathLst>
            </a:custGeom>
            <a:solidFill>
              <a:srgbClr val="9498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6" name="Freeform 81317">
              <a:extLst>
                <a:ext uri="{FF2B5EF4-FFF2-40B4-BE49-F238E27FC236}">
                  <a16:creationId xmlns:a16="http://schemas.microsoft.com/office/drawing/2014/main" id="{F1C05C02-16A8-B92D-52A7-5695E6A22E17}"/>
                </a:ext>
              </a:extLst>
            </p:cNvPr>
            <p:cNvSpPr>
              <a:spLocks/>
            </p:cNvSpPr>
            <p:nvPr/>
          </p:nvSpPr>
          <p:spPr bwMode="auto">
            <a:xfrm>
              <a:off x="21281401" y="6288761"/>
              <a:ext cx="26091" cy="26091"/>
            </a:xfrm>
            <a:custGeom>
              <a:avLst/>
              <a:gdLst>
                <a:gd name="T0" fmla="*/ 1 w 1"/>
                <a:gd name="T1" fmla="*/ 0 h 1"/>
                <a:gd name="T2" fmla="*/ 1 w 1"/>
                <a:gd name="T3" fmla="*/ 0 h 1"/>
                <a:gd name="T4" fmla="*/ 1 w 1"/>
                <a:gd name="T5" fmla="*/ 0 h 1"/>
                <a:gd name="T6" fmla="*/ 1 w 1"/>
                <a:gd name="T7" fmla="*/ 1 h 1"/>
                <a:gd name="T8" fmla="*/ 0 w 1"/>
                <a:gd name="T9" fmla="*/ 0 h 1"/>
                <a:gd name="T10" fmla="*/ 1 w 1"/>
                <a:gd name="T11" fmla="*/ 1 h 1"/>
                <a:gd name="T12" fmla="*/ 1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1" y="0"/>
                  </a:moveTo>
                  <a:cubicBezTo>
                    <a:pt x="1" y="0"/>
                    <a:pt x="1" y="0"/>
                    <a:pt x="1" y="0"/>
                  </a:cubicBezTo>
                  <a:cubicBezTo>
                    <a:pt x="1" y="0"/>
                    <a:pt x="1" y="0"/>
                    <a:pt x="1" y="0"/>
                  </a:cubicBezTo>
                  <a:cubicBezTo>
                    <a:pt x="1" y="0"/>
                    <a:pt x="1" y="0"/>
                    <a:pt x="1" y="1"/>
                  </a:cubicBezTo>
                  <a:cubicBezTo>
                    <a:pt x="0" y="1"/>
                    <a:pt x="0" y="0"/>
                    <a:pt x="0" y="0"/>
                  </a:cubicBezTo>
                  <a:cubicBezTo>
                    <a:pt x="0" y="0"/>
                    <a:pt x="0" y="1"/>
                    <a:pt x="1" y="1"/>
                  </a:cubicBezTo>
                  <a:cubicBezTo>
                    <a:pt x="1" y="1"/>
                    <a:pt x="1" y="0"/>
                    <a:pt x="1" y="0"/>
                  </a:cubicBezTo>
                  <a:close/>
                </a:path>
              </a:pathLst>
            </a:custGeom>
            <a:solidFill>
              <a:srgbClr val="5E63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7" name="Freeform 81318">
              <a:extLst>
                <a:ext uri="{FF2B5EF4-FFF2-40B4-BE49-F238E27FC236}">
                  <a16:creationId xmlns:a16="http://schemas.microsoft.com/office/drawing/2014/main" id="{5451E131-01B3-1918-DD95-6244618FCEFC}"/>
                </a:ext>
              </a:extLst>
            </p:cNvPr>
            <p:cNvSpPr>
              <a:spLocks/>
            </p:cNvSpPr>
            <p:nvPr/>
          </p:nvSpPr>
          <p:spPr bwMode="auto">
            <a:xfrm>
              <a:off x="21281401" y="6236579"/>
              <a:ext cx="26091" cy="52183"/>
            </a:xfrm>
            <a:custGeom>
              <a:avLst/>
              <a:gdLst>
                <a:gd name="T0" fmla="*/ 0 w 1"/>
                <a:gd name="T1" fmla="*/ 0 h 1"/>
                <a:gd name="T2" fmla="*/ 1 w 1"/>
                <a:gd name="T3" fmla="*/ 1 h 1"/>
                <a:gd name="T4" fmla="*/ 1 w 1"/>
                <a:gd name="T5" fmla="*/ 1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1"/>
                    <a:pt x="0" y="1"/>
                    <a:pt x="1" y="1"/>
                  </a:cubicBezTo>
                  <a:cubicBezTo>
                    <a:pt x="1" y="1"/>
                    <a:pt x="1" y="1"/>
                    <a:pt x="1" y="1"/>
                  </a:cubicBezTo>
                  <a:cubicBezTo>
                    <a:pt x="1" y="1"/>
                    <a:pt x="1" y="0"/>
                    <a:pt x="1" y="0"/>
                  </a:cubicBezTo>
                  <a:cubicBezTo>
                    <a:pt x="1" y="0"/>
                    <a:pt x="0" y="0"/>
                    <a:pt x="0" y="0"/>
                  </a:cubicBezTo>
                  <a:close/>
                </a:path>
              </a:pathLst>
            </a:custGeom>
            <a:solidFill>
              <a:srgbClr val="C9CB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8" name="Freeform 81319">
              <a:extLst>
                <a:ext uri="{FF2B5EF4-FFF2-40B4-BE49-F238E27FC236}">
                  <a16:creationId xmlns:a16="http://schemas.microsoft.com/office/drawing/2014/main" id="{9C872B30-D839-BD02-2780-487FF7C4CCB2}"/>
                </a:ext>
              </a:extLst>
            </p:cNvPr>
            <p:cNvSpPr>
              <a:spLocks/>
            </p:cNvSpPr>
            <p:nvPr/>
          </p:nvSpPr>
          <p:spPr bwMode="auto">
            <a:xfrm>
              <a:off x="21385766" y="6314852"/>
              <a:ext cx="52183" cy="26091"/>
            </a:xfrm>
            <a:custGeom>
              <a:avLst/>
              <a:gdLst>
                <a:gd name="T0" fmla="*/ 2 w 2"/>
                <a:gd name="T1" fmla="*/ 1 h 1"/>
                <a:gd name="T2" fmla="*/ 1 w 2"/>
                <a:gd name="T3" fmla="*/ 0 h 1"/>
                <a:gd name="T4" fmla="*/ 0 w 2"/>
                <a:gd name="T5" fmla="*/ 1 h 1"/>
                <a:gd name="T6" fmla="*/ 1 w 2"/>
                <a:gd name="T7" fmla="*/ 1 h 1"/>
                <a:gd name="T8" fmla="*/ 1 w 2"/>
                <a:gd name="T9" fmla="*/ 1 h 1"/>
                <a:gd name="T10" fmla="*/ 2 w 2"/>
                <a:gd name="T11" fmla="*/ 1 h 1"/>
              </a:gdLst>
              <a:ahLst/>
              <a:cxnLst>
                <a:cxn ang="0">
                  <a:pos x="T0" y="T1"/>
                </a:cxn>
                <a:cxn ang="0">
                  <a:pos x="T2" y="T3"/>
                </a:cxn>
                <a:cxn ang="0">
                  <a:pos x="T4" y="T5"/>
                </a:cxn>
                <a:cxn ang="0">
                  <a:pos x="T6" y="T7"/>
                </a:cxn>
                <a:cxn ang="0">
                  <a:pos x="T8" y="T9"/>
                </a:cxn>
                <a:cxn ang="0">
                  <a:pos x="T10" y="T11"/>
                </a:cxn>
              </a:cxnLst>
              <a:rect l="0" t="0" r="r" b="b"/>
              <a:pathLst>
                <a:path w="2" h="1">
                  <a:moveTo>
                    <a:pt x="2" y="1"/>
                  </a:moveTo>
                  <a:cubicBezTo>
                    <a:pt x="2" y="0"/>
                    <a:pt x="2" y="0"/>
                    <a:pt x="1" y="0"/>
                  </a:cubicBezTo>
                  <a:cubicBezTo>
                    <a:pt x="1" y="0"/>
                    <a:pt x="0" y="0"/>
                    <a:pt x="0" y="1"/>
                  </a:cubicBezTo>
                  <a:cubicBezTo>
                    <a:pt x="0" y="1"/>
                    <a:pt x="0" y="1"/>
                    <a:pt x="1" y="1"/>
                  </a:cubicBezTo>
                  <a:cubicBezTo>
                    <a:pt x="1" y="1"/>
                    <a:pt x="1" y="1"/>
                    <a:pt x="1" y="1"/>
                  </a:cubicBezTo>
                  <a:cubicBezTo>
                    <a:pt x="1" y="1"/>
                    <a:pt x="2" y="1"/>
                    <a:pt x="2" y="1"/>
                  </a:cubicBezTo>
                  <a:close/>
                </a:path>
              </a:pathLst>
            </a:custGeom>
            <a:solidFill>
              <a:srgbClr val="9498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9" name="Freeform 81320">
              <a:extLst>
                <a:ext uri="{FF2B5EF4-FFF2-40B4-BE49-F238E27FC236}">
                  <a16:creationId xmlns:a16="http://schemas.microsoft.com/office/drawing/2014/main" id="{E93BB863-9B7D-88E7-2308-D14C24B09B6F}"/>
                </a:ext>
              </a:extLst>
            </p:cNvPr>
            <p:cNvSpPr>
              <a:spLocks/>
            </p:cNvSpPr>
            <p:nvPr/>
          </p:nvSpPr>
          <p:spPr bwMode="auto">
            <a:xfrm>
              <a:off x="21385766" y="6314852"/>
              <a:ext cx="52183" cy="52183"/>
            </a:xfrm>
            <a:custGeom>
              <a:avLst/>
              <a:gdLst>
                <a:gd name="T0" fmla="*/ 2 w 2"/>
                <a:gd name="T1" fmla="*/ 1 h 2"/>
                <a:gd name="T2" fmla="*/ 2 w 2"/>
                <a:gd name="T3" fmla="*/ 0 h 2"/>
                <a:gd name="T4" fmla="*/ 2 w 2"/>
                <a:gd name="T5" fmla="*/ 0 h 2"/>
                <a:gd name="T6" fmla="*/ 1 w 2"/>
                <a:gd name="T7" fmla="*/ 1 h 2"/>
                <a:gd name="T8" fmla="*/ 0 w 2"/>
                <a:gd name="T9" fmla="*/ 1 h 2"/>
                <a:gd name="T10" fmla="*/ 1 w 2"/>
                <a:gd name="T11" fmla="*/ 1 h 2"/>
                <a:gd name="T12" fmla="*/ 2 w 2"/>
                <a:gd name="T13" fmla="*/ 1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2" y="1"/>
                  </a:moveTo>
                  <a:cubicBezTo>
                    <a:pt x="2" y="0"/>
                    <a:pt x="2" y="0"/>
                    <a:pt x="2" y="0"/>
                  </a:cubicBezTo>
                  <a:cubicBezTo>
                    <a:pt x="2" y="0"/>
                    <a:pt x="2" y="0"/>
                    <a:pt x="2" y="0"/>
                  </a:cubicBezTo>
                  <a:cubicBezTo>
                    <a:pt x="2" y="1"/>
                    <a:pt x="1" y="1"/>
                    <a:pt x="1" y="1"/>
                  </a:cubicBezTo>
                  <a:cubicBezTo>
                    <a:pt x="1" y="1"/>
                    <a:pt x="0" y="1"/>
                    <a:pt x="0" y="1"/>
                  </a:cubicBezTo>
                  <a:cubicBezTo>
                    <a:pt x="0" y="1"/>
                    <a:pt x="1" y="2"/>
                    <a:pt x="1" y="1"/>
                  </a:cubicBezTo>
                  <a:cubicBezTo>
                    <a:pt x="1" y="1"/>
                    <a:pt x="2" y="1"/>
                    <a:pt x="2" y="1"/>
                  </a:cubicBezTo>
                  <a:close/>
                </a:path>
              </a:pathLst>
            </a:custGeom>
            <a:solidFill>
              <a:srgbClr val="5E63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0" name="Freeform 81321">
              <a:extLst>
                <a:ext uri="{FF2B5EF4-FFF2-40B4-BE49-F238E27FC236}">
                  <a16:creationId xmlns:a16="http://schemas.microsoft.com/office/drawing/2014/main" id="{423E3144-2358-008D-8CF3-1CCFD34F35EE}"/>
                </a:ext>
              </a:extLst>
            </p:cNvPr>
            <p:cNvSpPr>
              <a:spLocks/>
            </p:cNvSpPr>
            <p:nvPr/>
          </p:nvSpPr>
          <p:spPr bwMode="auto">
            <a:xfrm>
              <a:off x="21411857" y="6314852"/>
              <a:ext cx="0" cy="26091"/>
            </a:xfrm>
            <a:custGeom>
              <a:avLst/>
              <a:gdLst>
                <a:gd name="T0" fmla="*/ 0 h 1"/>
                <a:gd name="T1" fmla="*/ 1 h 1"/>
                <a:gd name="T2" fmla="*/ 1 h 1"/>
                <a:gd name="T3" fmla="*/ 0 h 1"/>
                <a:gd name="T4" fmla="*/ 0 h 1"/>
              </a:gdLst>
              <a:ahLst/>
              <a:cxnLst>
                <a:cxn ang="0">
                  <a:pos x="0" y="T0"/>
                </a:cxn>
                <a:cxn ang="0">
                  <a:pos x="0" y="T1"/>
                </a:cxn>
                <a:cxn ang="0">
                  <a:pos x="0" y="T2"/>
                </a:cxn>
                <a:cxn ang="0">
                  <a:pos x="0" y="T3"/>
                </a:cxn>
                <a:cxn ang="0">
                  <a:pos x="0" y="T4"/>
                </a:cxn>
              </a:cxnLst>
              <a:rect l="0" t="0" r="r" b="b"/>
              <a:pathLst>
                <a:path h="1">
                  <a:moveTo>
                    <a:pt x="0" y="0"/>
                  </a:moveTo>
                  <a:cubicBezTo>
                    <a:pt x="0" y="0"/>
                    <a:pt x="0" y="1"/>
                    <a:pt x="0" y="1"/>
                  </a:cubicBezTo>
                  <a:cubicBezTo>
                    <a:pt x="0" y="1"/>
                    <a:pt x="0" y="1"/>
                    <a:pt x="0" y="1"/>
                  </a:cubicBezTo>
                  <a:cubicBezTo>
                    <a:pt x="0" y="0"/>
                    <a:pt x="0" y="0"/>
                    <a:pt x="0" y="0"/>
                  </a:cubicBezTo>
                  <a:cubicBezTo>
                    <a:pt x="0" y="0"/>
                    <a:pt x="0" y="0"/>
                    <a:pt x="0" y="0"/>
                  </a:cubicBezTo>
                  <a:close/>
                </a:path>
              </a:pathLst>
            </a:custGeom>
            <a:solidFill>
              <a:srgbClr val="C9CB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1" name="Freeform 81322">
              <a:extLst>
                <a:ext uri="{FF2B5EF4-FFF2-40B4-BE49-F238E27FC236}">
                  <a16:creationId xmlns:a16="http://schemas.microsoft.com/office/drawing/2014/main" id="{F2D3D766-C7C4-4B7C-1A14-D75744149961}"/>
                </a:ext>
              </a:extLst>
            </p:cNvPr>
            <p:cNvSpPr>
              <a:spLocks/>
            </p:cNvSpPr>
            <p:nvPr/>
          </p:nvSpPr>
          <p:spPr bwMode="auto">
            <a:xfrm>
              <a:off x="20107303" y="6810582"/>
              <a:ext cx="78274" cy="78274"/>
            </a:xfrm>
            <a:custGeom>
              <a:avLst/>
              <a:gdLst>
                <a:gd name="T0" fmla="*/ 2 w 2"/>
                <a:gd name="T1" fmla="*/ 1 h 2"/>
                <a:gd name="T2" fmla="*/ 1 w 2"/>
                <a:gd name="T3" fmla="*/ 0 h 2"/>
                <a:gd name="T4" fmla="*/ 0 w 2"/>
                <a:gd name="T5" fmla="*/ 1 h 2"/>
                <a:gd name="T6" fmla="*/ 1 w 2"/>
                <a:gd name="T7" fmla="*/ 2 h 2"/>
                <a:gd name="T8" fmla="*/ 1 w 2"/>
                <a:gd name="T9" fmla="*/ 2 h 2"/>
                <a:gd name="T10" fmla="*/ 2 w 2"/>
                <a:gd name="T11" fmla="*/ 1 h 2"/>
              </a:gdLst>
              <a:ahLst/>
              <a:cxnLst>
                <a:cxn ang="0">
                  <a:pos x="T0" y="T1"/>
                </a:cxn>
                <a:cxn ang="0">
                  <a:pos x="T2" y="T3"/>
                </a:cxn>
                <a:cxn ang="0">
                  <a:pos x="T4" y="T5"/>
                </a:cxn>
                <a:cxn ang="0">
                  <a:pos x="T6" y="T7"/>
                </a:cxn>
                <a:cxn ang="0">
                  <a:pos x="T8" y="T9"/>
                </a:cxn>
                <a:cxn ang="0">
                  <a:pos x="T10" y="T11"/>
                </a:cxn>
              </a:cxnLst>
              <a:rect l="0" t="0" r="r" b="b"/>
              <a:pathLst>
                <a:path w="2" h="2">
                  <a:moveTo>
                    <a:pt x="2" y="1"/>
                  </a:moveTo>
                  <a:cubicBezTo>
                    <a:pt x="2" y="1"/>
                    <a:pt x="2" y="0"/>
                    <a:pt x="1" y="0"/>
                  </a:cubicBezTo>
                  <a:cubicBezTo>
                    <a:pt x="1" y="0"/>
                    <a:pt x="0" y="1"/>
                    <a:pt x="0" y="1"/>
                  </a:cubicBezTo>
                  <a:cubicBezTo>
                    <a:pt x="0" y="2"/>
                    <a:pt x="0" y="2"/>
                    <a:pt x="1" y="2"/>
                  </a:cubicBezTo>
                  <a:cubicBezTo>
                    <a:pt x="1" y="2"/>
                    <a:pt x="1" y="2"/>
                    <a:pt x="1" y="2"/>
                  </a:cubicBezTo>
                  <a:cubicBezTo>
                    <a:pt x="1" y="2"/>
                    <a:pt x="2" y="2"/>
                    <a:pt x="2" y="1"/>
                  </a:cubicBezTo>
                  <a:close/>
                </a:path>
              </a:pathLst>
            </a:custGeom>
            <a:solidFill>
              <a:srgbClr val="9498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2" name="Freeform 81323">
              <a:extLst>
                <a:ext uri="{FF2B5EF4-FFF2-40B4-BE49-F238E27FC236}">
                  <a16:creationId xmlns:a16="http://schemas.microsoft.com/office/drawing/2014/main" id="{F2070694-566A-FC09-C3A9-E98BC5C0EBAA}"/>
                </a:ext>
              </a:extLst>
            </p:cNvPr>
            <p:cNvSpPr>
              <a:spLocks/>
            </p:cNvSpPr>
            <p:nvPr/>
          </p:nvSpPr>
          <p:spPr bwMode="auto">
            <a:xfrm>
              <a:off x="20107303" y="6862764"/>
              <a:ext cx="78274" cy="26091"/>
            </a:xfrm>
            <a:custGeom>
              <a:avLst/>
              <a:gdLst>
                <a:gd name="T0" fmla="*/ 2 w 2"/>
                <a:gd name="T1" fmla="*/ 0 h 1"/>
                <a:gd name="T2" fmla="*/ 2 w 2"/>
                <a:gd name="T3" fmla="*/ 0 h 1"/>
                <a:gd name="T4" fmla="*/ 2 w 2"/>
                <a:gd name="T5" fmla="*/ 0 h 1"/>
                <a:gd name="T6" fmla="*/ 1 w 2"/>
                <a:gd name="T7" fmla="*/ 1 h 1"/>
                <a:gd name="T8" fmla="*/ 0 w 2"/>
                <a:gd name="T9" fmla="*/ 0 h 1"/>
                <a:gd name="T10" fmla="*/ 1 w 2"/>
                <a:gd name="T11" fmla="*/ 1 h 1"/>
                <a:gd name="T12" fmla="*/ 2 w 2"/>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2" y="0"/>
                  </a:moveTo>
                  <a:cubicBezTo>
                    <a:pt x="2" y="0"/>
                    <a:pt x="2" y="0"/>
                    <a:pt x="2" y="0"/>
                  </a:cubicBezTo>
                  <a:cubicBezTo>
                    <a:pt x="2" y="0"/>
                    <a:pt x="2" y="0"/>
                    <a:pt x="2" y="0"/>
                  </a:cubicBezTo>
                  <a:cubicBezTo>
                    <a:pt x="2" y="0"/>
                    <a:pt x="1" y="1"/>
                    <a:pt x="1" y="1"/>
                  </a:cubicBezTo>
                  <a:cubicBezTo>
                    <a:pt x="1" y="1"/>
                    <a:pt x="0" y="1"/>
                    <a:pt x="0" y="0"/>
                  </a:cubicBezTo>
                  <a:cubicBezTo>
                    <a:pt x="0" y="1"/>
                    <a:pt x="1" y="1"/>
                    <a:pt x="1" y="1"/>
                  </a:cubicBezTo>
                  <a:cubicBezTo>
                    <a:pt x="1" y="1"/>
                    <a:pt x="2" y="1"/>
                    <a:pt x="2" y="0"/>
                  </a:cubicBezTo>
                  <a:close/>
                </a:path>
              </a:pathLst>
            </a:custGeom>
            <a:solidFill>
              <a:srgbClr val="5E63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3" name="Freeform 81324">
              <a:extLst>
                <a:ext uri="{FF2B5EF4-FFF2-40B4-BE49-F238E27FC236}">
                  <a16:creationId xmlns:a16="http://schemas.microsoft.com/office/drawing/2014/main" id="{6BAAD33B-459C-4629-F21C-BC8B098996FE}"/>
                </a:ext>
              </a:extLst>
            </p:cNvPr>
            <p:cNvSpPr>
              <a:spLocks/>
            </p:cNvSpPr>
            <p:nvPr/>
          </p:nvSpPr>
          <p:spPr bwMode="auto">
            <a:xfrm>
              <a:off x="20159486" y="6810582"/>
              <a:ext cx="26091" cy="52183"/>
            </a:xfrm>
            <a:custGeom>
              <a:avLst/>
              <a:gdLst>
                <a:gd name="T0" fmla="*/ 0 w 1"/>
                <a:gd name="T1" fmla="*/ 1 h 1"/>
                <a:gd name="T2" fmla="*/ 0 w 1"/>
                <a:gd name="T3" fmla="*/ 1 h 1"/>
                <a:gd name="T4" fmla="*/ 0 w 1"/>
                <a:gd name="T5" fmla="*/ 1 h 1"/>
                <a:gd name="T6" fmla="*/ 0 w 1"/>
                <a:gd name="T7" fmla="*/ 1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cubicBezTo>
                    <a:pt x="0" y="1"/>
                    <a:pt x="0" y="1"/>
                    <a:pt x="0" y="1"/>
                  </a:cubicBezTo>
                  <a:cubicBezTo>
                    <a:pt x="0" y="1"/>
                    <a:pt x="0" y="1"/>
                    <a:pt x="0" y="1"/>
                  </a:cubicBezTo>
                  <a:cubicBezTo>
                    <a:pt x="1" y="1"/>
                    <a:pt x="0" y="1"/>
                    <a:pt x="0" y="1"/>
                  </a:cubicBezTo>
                  <a:cubicBezTo>
                    <a:pt x="0" y="0"/>
                    <a:pt x="0" y="1"/>
                    <a:pt x="0" y="1"/>
                  </a:cubicBezTo>
                  <a:close/>
                </a:path>
              </a:pathLst>
            </a:custGeom>
            <a:solidFill>
              <a:srgbClr val="C9CB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4" name="Freeform 81325">
              <a:extLst>
                <a:ext uri="{FF2B5EF4-FFF2-40B4-BE49-F238E27FC236}">
                  <a16:creationId xmlns:a16="http://schemas.microsoft.com/office/drawing/2014/main" id="{3F4BDC59-ACAA-7877-AD61-03A0ED3ACD27}"/>
                </a:ext>
              </a:extLst>
            </p:cNvPr>
            <p:cNvSpPr>
              <a:spLocks/>
            </p:cNvSpPr>
            <p:nvPr/>
          </p:nvSpPr>
          <p:spPr bwMode="auto">
            <a:xfrm>
              <a:off x="20055120" y="6967130"/>
              <a:ext cx="52183" cy="52183"/>
            </a:xfrm>
            <a:custGeom>
              <a:avLst/>
              <a:gdLst>
                <a:gd name="T0" fmla="*/ 2 w 2"/>
                <a:gd name="T1" fmla="*/ 1 h 2"/>
                <a:gd name="T2" fmla="*/ 1 w 2"/>
                <a:gd name="T3" fmla="*/ 0 h 2"/>
                <a:gd name="T4" fmla="*/ 0 w 2"/>
                <a:gd name="T5" fmla="*/ 1 h 2"/>
                <a:gd name="T6" fmla="*/ 1 w 2"/>
                <a:gd name="T7" fmla="*/ 2 h 2"/>
                <a:gd name="T8" fmla="*/ 1 w 2"/>
                <a:gd name="T9" fmla="*/ 2 h 2"/>
                <a:gd name="T10" fmla="*/ 2 w 2"/>
                <a:gd name="T11" fmla="*/ 1 h 2"/>
              </a:gdLst>
              <a:ahLst/>
              <a:cxnLst>
                <a:cxn ang="0">
                  <a:pos x="T0" y="T1"/>
                </a:cxn>
                <a:cxn ang="0">
                  <a:pos x="T2" y="T3"/>
                </a:cxn>
                <a:cxn ang="0">
                  <a:pos x="T4" y="T5"/>
                </a:cxn>
                <a:cxn ang="0">
                  <a:pos x="T6" y="T7"/>
                </a:cxn>
                <a:cxn ang="0">
                  <a:pos x="T8" y="T9"/>
                </a:cxn>
                <a:cxn ang="0">
                  <a:pos x="T10" y="T11"/>
                </a:cxn>
              </a:cxnLst>
              <a:rect l="0" t="0" r="r" b="b"/>
              <a:pathLst>
                <a:path w="2" h="2">
                  <a:moveTo>
                    <a:pt x="2" y="1"/>
                  </a:moveTo>
                  <a:cubicBezTo>
                    <a:pt x="2" y="1"/>
                    <a:pt x="1" y="0"/>
                    <a:pt x="1" y="0"/>
                  </a:cubicBezTo>
                  <a:cubicBezTo>
                    <a:pt x="1" y="0"/>
                    <a:pt x="0" y="1"/>
                    <a:pt x="0" y="1"/>
                  </a:cubicBezTo>
                  <a:cubicBezTo>
                    <a:pt x="0" y="1"/>
                    <a:pt x="0" y="2"/>
                    <a:pt x="1" y="2"/>
                  </a:cubicBezTo>
                  <a:cubicBezTo>
                    <a:pt x="1" y="2"/>
                    <a:pt x="1" y="2"/>
                    <a:pt x="1" y="2"/>
                  </a:cubicBezTo>
                  <a:cubicBezTo>
                    <a:pt x="1" y="2"/>
                    <a:pt x="2" y="1"/>
                    <a:pt x="2" y="1"/>
                  </a:cubicBezTo>
                  <a:close/>
                </a:path>
              </a:pathLst>
            </a:custGeom>
            <a:solidFill>
              <a:srgbClr val="9498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5" name="Freeform 81326">
              <a:extLst>
                <a:ext uri="{FF2B5EF4-FFF2-40B4-BE49-F238E27FC236}">
                  <a16:creationId xmlns:a16="http://schemas.microsoft.com/office/drawing/2014/main" id="{C65E9F8A-F793-8531-A740-2A2440F881B7}"/>
                </a:ext>
              </a:extLst>
            </p:cNvPr>
            <p:cNvSpPr>
              <a:spLocks/>
            </p:cNvSpPr>
            <p:nvPr/>
          </p:nvSpPr>
          <p:spPr bwMode="auto">
            <a:xfrm>
              <a:off x="20055120" y="6993222"/>
              <a:ext cx="52183" cy="26091"/>
            </a:xfrm>
            <a:custGeom>
              <a:avLst/>
              <a:gdLst>
                <a:gd name="T0" fmla="*/ 2 w 2"/>
                <a:gd name="T1" fmla="*/ 0 h 1"/>
                <a:gd name="T2" fmla="*/ 2 w 2"/>
                <a:gd name="T3" fmla="*/ 0 h 1"/>
                <a:gd name="T4" fmla="*/ 2 w 2"/>
                <a:gd name="T5" fmla="*/ 0 h 1"/>
                <a:gd name="T6" fmla="*/ 1 w 2"/>
                <a:gd name="T7" fmla="*/ 1 h 1"/>
                <a:gd name="T8" fmla="*/ 0 w 2"/>
                <a:gd name="T9" fmla="*/ 0 h 1"/>
                <a:gd name="T10" fmla="*/ 1 w 2"/>
                <a:gd name="T11" fmla="*/ 1 h 1"/>
                <a:gd name="T12" fmla="*/ 2 w 2"/>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2" y="0"/>
                  </a:moveTo>
                  <a:cubicBezTo>
                    <a:pt x="2" y="0"/>
                    <a:pt x="2" y="0"/>
                    <a:pt x="2" y="0"/>
                  </a:cubicBezTo>
                  <a:cubicBezTo>
                    <a:pt x="2" y="0"/>
                    <a:pt x="2" y="0"/>
                    <a:pt x="2" y="0"/>
                  </a:cubicBezTo>
                  <a:cubicBezTo>
                    <a:pt x="2" y="0"/>
                    <a:pt x="1" y="1"/>
                    <a:pt x="1" y="1"/>
                  </a:cubicBezTo>
                  <a:cubicBezTo>
                    <a:pt x="1" y="1"/>
                    <a:pt x="0" y="1"/>
                    <a:pt x="0" y="0"/>
                  </a:cubicBezTo>
                  <a:cubicBezTo>
                    <a:pt x="0" y="1"/>
                    <a:pt x="1" y="1"/>
                    <a:pt x="1" y="1"/>
                  </a:cubicBezTo>
                  <a:cubicBezTo>
                    <a:pt x="1" y="1"/>
                    <a:pt x="2" y="0"/>
                    <a:pt x="2" y="0"/>
                  </a:cubicBezTo>
                  <a:close/>
                </a:path>
              </a:pathLst>
            </a:custGeom>
            <a:solidFill>
              <a:srgbClr val="5E63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6" name="Freeform 81327">
              <a:extLst>
                <a:ext uri="{FF2B5EF4-FFF2-40B4-BE49-F238E27FC236}">
                  <a16:creationId xmlns:a16="http://schemas.microsoft.com/office/drawing/2014/main" id="{C2636A8B-1801-495C-2FAD-12DFE3BAACBC}"/>
                </a:ext>
              </a:extLst>
            </p:cNvPr>
            <p:cNvSpPr>
              <a:spLocks/>
            </p:cNvSpPr>
            <p:nvPr/>
          </p:nvSpPr>
          <p:spPr bwMode="auto">
            <a:xfrm>
              <a:off x="20081211" y="6967130"/>
              <a:ext cx="0" cy="26091"/>
            </a:xfrm>
            <a:custGeom>
              <a:avLst/>
              <a:gdLst>
                <a:gd name="T0" fmla="*/ 1 h 1"/>
                <a:gd name="T1" fmla="*/ 1 h 1"/>
                <a:gd name="T2" fmla="*/ 1 h 1"/>
                <a:gd name="T3" fmla="*/ 0 h 1"/>
                <a:gd name="T4" fmla="*/ 1 h 1"/>
              </a:gdLst>
              <a:ahLst/>
              <a:cxnLst>
                <a:cxn ang="0">
                  <a:pos x="0" y="T0"/>
                </a:cxn>
                <a:cxn ang="0">
                  <a:pos x="0" y="T1"/>
                </a:cxn>
                <a:cxn ang="0">
                  <a:pos x="0" y="T2"/>
                </a:cxn>
                <a:cxn ang="0">
                  <a:pos x="0" y="T3"/>
                </a:cxn>
                <a:cxn ang="0">
                  <a:pos x="0" y="T4"/>
                </a:cxn>
              </a:cxnLst>
              <a:rect l="0" t="0" r="r" b="b"/>
              <a:pathLst>
                <a:path h="1">
                  <a:moveTo>
                    <a:pt x="0" y="1"/>
                  </a:moveTo>
                  <a:cubicBezTo>
                    <a:pt x="0" y="1"/>
                    <a:pt x="0" y="1"/>
                    <a:pt x="0" y="1"/>
                  </a:cubicBezTo>
                  <a:cubicBezTo>
                    <a:pt x="0" y="1"/>
                    <a:pt x="0" y="1"/>
                    <a:pt x="0" y="1"/>
                  </a:cubicBezTo>
                  <a:cubicBezTo>
                    <a:pt x="0" y="1"/>
                    <a:pt x="0" y="1"/>
                    <a:pt x="0" y="0"/>
                  </a:cubicBezTo>
                  <a:cubicBezTo>
                    <a:pt x="0" y="0"/>
                    <a:pt x="0" y="0"/>
                    <a:pt x="0" y="1"/>
                  </a:cubicBezTo>
                  <a:close/>
                </a:path>
              </a:pathLst>
            </a:custGeom>
            <a:solidFill>
              <a:srgbClr val="C9CB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7" name="Freeform 81328">
              <a:extLst>
                <a:ext uri="{FF2B5EF4-FFF2-40B4-BE49-F238E27FC236}">
                  <a16:creationId xmlns:a16="http://schemas.microsoft.com/office/drawing/2014/main" id="{E1936CAC-622E-1F2B-8456-547BE08921F6}"/>
                </a:ext>
              </a:extLst>
            </p:cNvPr>
            <p:cNvSpPr>
              <a:spLocks/>
            </p:cNvSpPr>
            <p:nvPr/>
          </p:nvSpPr>
          <p:spPr bwMode="auto">
            <a:xfrm>
              <a:off x="19976845" y="7097583"/>
              <a:ext cx="78274" cy="52183"/>
            </a:xfrm>
            <a:custGeom>
              <a:avLst/>
              <a:gdLst>
                <a:gd name="T0" fmla="*/ 2 w 2"/>
                <a:gd name="T1" fmla="*/ 1 h 2"/>
                <a:gd name="T2" fmla="*/ 1 w 2"/>
                <a:gd name="T3" fmla="*/ 0 h 2"/>
                <a:gd name="T4" fmla="*/ 0 w 2"/>
                <a:gd name="T5" fmla="*/ 1 h 2"/>
                <a:gd name="T6" fmla="*/ 1 w 2"/>
                <a:gd name="T7" fmla="*/ 2 h 2"/>
                <a:gd name="T8" fmla="*/ 1 w 2"/>
                <a:gd name="T9" fmla="*/ 2 h 2"/>
                <a:gd name="T10" fmla="*/ 2 w 2"/>
                <a:gd name="T11" fmla="*/ 1 h 2"/>
              </a:gdLst>
              <a:ahLst/>
              <a:cxnLst>
                <a:cxn ang="0">
                  <a:pos x="T0" y="T1"/>
                </a:cxn>
                <a:cxn ang="0">
                  <a:pos x="T2" y="T3"/>
                </a:cxn>
                <a:cxn ang="0">
                  <a:pos x="T4" y="T5"/>
                </a:cxn>
                <a:cxn ang="0">
                  <a:pos x="T6" y="T7"/>
                </a:cxn>
                <a:cxn ang="0">
                  <a:pos x="T8" y="T9"/>
                </a:cxn>
                <a:cxn ang="0">
                  <a:pos x="T10" y="T11"/>
                </a:cxn>
              </a:cxnLst>
              <a:rect l="0" t="0" r="r" b="b"/>
              <a:pathLst>
                <a:path w="2" h="2">
                  <a:moveTo>
                    <a:pt x="2" y="1"/>
                  </a:moveTo>
                  <a:cubicBezTo>
                    <a:pt x="2" y="1"/>
                    <a:pt x="1" y="0"/>
                    <a:pt x="1" y="0"/>
                  </a:cubicBezTo>
                  <a:cubicBezTo>
                    <a:pt x="1" y="0"/>
                    <a:pt x="0" y="1"/>
                    <a:pt x="0" y="1"/>
                  </a:cubicBezTo>
                  <a:cubicBezTo>
                    <a:pt x="0" y="1"/>
                    <a:pt x="0" y="2"/>
                    <a:pt x="1" y="2"/>
                  </a:cubicBezTo>
                  <a:cubicBezTo>
                    <a:pt x="1" y="2"/>
                    <a:pt x="1" y="2"/>
                    <a:pt x="1" y="2"/>
                  </a:cubicBezTo>
                  <a:cubicBezTo>
                    <a:pt x="1" y="2"/>
                    <a:pt x="2" y="1"/>
                    <a:pt x="2" y="1"/>
                  </a:cubicBezTo>
                  <a:close/>
                </a:path>
              </a:pathLst>
            </a:custGeom>
            <a:solidFill>
              <a:srgbClr val="9498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8" name="Freeform 81329">
              <a:extLst>
                <a:ext uri="{FF2B5EF4-FFF2-40B4-BE49-F238E27FC236}">
                  <a16:creationId xmlns:a16="http://schemas.microsoft.com/office/drawing/2014/main" id="{5798F07A-2ADE-95F6-2BD7-5EF87EE4460A}"/>
                </a:ext>
              </a:extLst>
            </p:cNvPr>
            <p:cNvSpPr>
              <a:spLocks/>
            </p:cNvSpPr>
            <p:nvPr/>
          </p:nvSpPr>
          <p:spPr bwMode="auto">
            <a:xfrm>
              <a:off x="19976845" y="7123675"/>
              <a:ext cx="78274" cy="26091"/>
            </a:xfrm>
            <a:custGeom>
              <a:avLst/>
              <a:gdLst>
                <a:gd name="T0" fmla="*/ 2 w 2"/>
                <a:gd name="T1" fmla="*/ 0 h 1"/>
                <a:gd name="T2" fmla="*/ 2 w 2"/>
                <a:gd name="T3" fmla="*/ 0 h 1"/>
                <a:gd name="T4" fmla="*/ 2 w 2"/>
                <a:gd name="T5" fmla="*/ 0 h 1"/>
                <a:gd name="T6" fmla="*/ 1 w 2"/>
                <a:gd name="T7" fmla="*/ 1 h 1"/>
                <a:gd name="T8" fmla="*/ 0 w 2"/>
                <a:gd name="T9" fmla="*/ 0 h 1"/>
                <a:gd name="T10" fmla="*/ 1 w 2"/>
                <a:gd name="T11" fmla="*/ 1 h 1"/>
                <a:gd name="T12" fmla="*/ 2 w 2"/>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2" y="0"/>
                  </a:moveTo>
                  <a:cubicBezTo>
                    <a:pt x="2" y="0"/>
                    <a:pt x="2" y="0"/>
                    <a:pt x="2" y="0"/>
                  </a:cubicBezTo>
                  <a:cubicBezTo>
                    <a:pt x="2" y="0"/>
                    <a:pt x="2" y="0"/>
                    <a:pt x="2" y="0"/>
                  </a:cubicBezTo>
                  <a:cubicBezTo>
                    <a:pt x="2" y="0"/>
                    <a:pt x="1" y="1"/>
                    <a:pt x="1" y="1"/>
                  </a:cubicBezTo>
                  <a:cubicBezTo>
                    <a:pt x="1" y="1"/>
                    <a:pt x="0" y="1"/>
                    <a:pt x="0" y="0"/>
                  </a:cubicBezTo>
                  <a:cubicBezTo>
                    <a:pt x="0" y="1"/>
                    <a:pt x="1" y="1"/>
                    <a:pt x="1" y="1"/>
                  </a:cubicBezTo>
                  <a:cubicBezTo>
                    <a:pt x="1" y="1"/>
                    <a:pt x="2" y="0"/>
                    <a:pt x="2" y="0"/>
                  </a:cubicBezTo>
                  <a:close/>
                </a:path>
              </a:pathLst>
            </a:custGeom>
            <a:solidFill>
              <a:srgbClr val="5E63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9" name="Freeform 81330">
              <a:extLst>
                <a:ext uri="{FF2B5EF4-FFF2-40B4-BE49-F238E27FC236}">
                  <a16:creationId xmlns:a16="http://schemas.microsoft.com/office/drawing/2014/main" id="{4F850CE6-DFA2-66B0-E6AD-DDE538974D83}"/>
                </a:ext>
              </a:extLst>
            </p:cNvPr>
            <p:cNvSpPr>
              <a:spLocks/>
            </p:cNvSpPr>
            <p:nvPr/>
          </p:nvSpPr>
          <p:spPr bwMode="auto">
            <a:xfrm>
              <a:off x="19976845" y="7097583"/>
              <a:ext cx="26091" cy="26091"/>
            </a:xfrm>
            <a:custGeom>
              <a:avLst/>
              <a:gdLst>
                <a:gd name="T0" fmla="*/ 1 w 1"/>
                <a:gd name="T1" fmla="*/ 1 h 1"/>
                <a:gd name="T2" fmla="*/ 1 w 1"/>
                <a:gd name="T3" fmla="*/ 1 h 1"/>
                <a:gd name="T4" fmla="*/ 1 w 1"/>
                <a:gd name="T5" fmla="*/ 1 h 1"/>
                <a:gd name="T6" fmla="*/ 1 w 1"/>
                <a:gd name="T7" fmla="*/ 0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cubicBezTo>
                    <a:pt x="0" y="1"/>
                    <a:pt x="0" y="1"/>
                    <a:pt x="1" y="1"/>
                  </a:cubicBezTo>
                  <a:cubicBezTo>
                    <a:pt x="1" y="1"/>
                    <a:pt x="1" y="1"/>
                    <a:pt x="1" y="1"/>
                  </a:cubicBezTo>
                  <a:cubicBezTo>
                    <a:pt x="1" y="1"/>
                    <a:pt x="1" y="1"/>
                    <a:pt x="1" y="0"/>
                  </a:cubicBezTo>
                  <a:cubicBezTo>
                    <a:pt x="1" y="0"/>
                    <a:pt x="1" y="0"/>
                    <a:pt x="1" y="1"/>
                  </a:cubicBezTo>
                  <a:close/>
                </a:path>
              </a:pathLst>
            </a:custGeom>
            <a:solidFill>
              <a:srgbClr val="C9CB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0" name="Freeform 81331">
              <a:extLst>
                <a:ext uri="{FF2B5EF4-FFF2-40B4-BE49-F238E27FC236}">
                  <a16:creationId xmlns:a16="http://schemas.microsoft.com/office/drawing/2014/main" id="{59A14D44-469E-6912-217E-B75996B803F0}"/>
                </a:ext>
              </a:extLst>
            </p:cNvPr>
            <p:cNvSpPr>
              <a:spLocks/>
            </p:cNvSpPr>
            <p:nvPr/>
          </p:nvSpPr>
          <p:spPr bwMode="auto">
            <a:xfrm>
              <a:off x="19872484" y="7019313"/>
              <a:ext cx="52183" cy="78274"/>
            </a:xfrm>
            <a:custGeom>
              <a:avLst/>
              <a:gdLst>
                <a:gd name="T0" fmla="*/ 1 w 1"/>
                <a:gd name="T1" fmla="*/ 1 h 2"/>
                <a:gd name="T2" fmla="*/ 1 w 1"/>
                <a:gd name="T3" fmla="*/ 0 h 2"/>
                <a:gd name="T4" fmla="*/ 0 w 1"/>
                <a:gd name="T5" fmla="*/ 1 h 2"/>
                <a:gd name="T6" fmla="*/ 0 w 1"/>
                <a:gd name="T7" fmla="*/ 2 h 2"/>
                <a:gd name="T8" fmla="*/ 1 w 1"/>
                <a:gd name="T9" fmla="*/ 2 h 2"/>
                <a:gd name="T10" fmla="*/ 1 w 1"/>
                <a:gd name="T11" fmla="*/ 1 h 2"/>
              </a:gdLst>
              <a:ahLst/>
              <a:cxnLst>
                <a:cxn ang="0">
                  <a:pos x="T0" y="T1"/>
                </a:cxn>
                <a:cxn ang="0">
                  <a:pos x="T2" y="T3"/>
                </a:cxn>
                <a:cxn ang="0">
                  <a:pos x="T4" y="T5"/>
                </a:cxn>
                <a:cxn ang="0">
                  <a:pos x="T6" y="T7"/>
                </a:cxn>
                <a:cxn ang="0">
                  <a:pos x="T8" y="T9"/>
                </a:cxn>
                <a:cxn ang="0">
                  <a:pos x="T10" y="T11"/>
                </a:cxn>
              </a:cxnLst>
              <a:rect l="0" t="0" r="r" b="b"/>
              <a:pathLst>
                <a:path w="1" h="2">
                  <a:moveTo>
                    <a:pt x="1" y="1"/>
                  </a:moveTo>
                  <a:cubicBezTo>
                    <a:pt x="1" y="1"/>
                    <a:pt x="1" y="0"/>
                    <a:pt x="1" y="0"/>
                  </a:cubicBezTo>
                  <a:cubicBezTo>
                    <a:pt x="0" y="0"/>
                    <a:pt x="0" y="1"/>
                    <a:pt x="0" y="1"/>
                  </a:cubicBezTo>
                  <a:cubicBezTo>
                    <a:pt x="0" y="2"/>
                    <a:pt x="0" y="2"/>
                    <a:pt x="0" y="2"/>
                  </a:cubicBezTo>
                  <a:cubicBezTo>
                    <a:pt x="0" y="2"/>
                    <a:pt x="0" y="2"/>
                    <a:pt x="1" y="2"/>
                  </a:cubicBezTo>
                  <a:cubicBezTo>
                    <a:pt x="1" y="2"/>
                    <a:pt x="1" y="2"/>
                    <a:pt x="1" y="1"/>
                  </a:cubicBezTo>
                  <a:close/>
                </a:path>
              </a:pathLst>
            </a:custGeom>
            <a:solidFill>
              <a:srgbClr val="9498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1" name="Freeform 81332">
              <a:extLst>
                <a:ext uri="{FF2B5EF4-FFF2-40B4-BE49-F238E27FC236}">
                  <a16:creationId xmlns:a16="http://schemas.microsoft.com/office/drawing/2014/main" id="{8CD8BB1F-5469-1C0A-6A1E-45B48A9EB666}"/>
                </a:ext>
              </a:extLst>
            </p:cNvPr>
            <p:cNvSpPr>
              <a:spLocks/>
            </p:cNvSpPr>
            <p:nvPr/>
          </p:nvSpPr>
          <p:spPr bwMode="auto">
            <a:xfrm>
              <a:off x="19872484" y="7071492"/>
              <a:ext cx="52183" cy="26091"/>
            </a:xfrm>
            <a:custGeom>
              <a:avLst/>
              <a:gdLst>
                <a:gd name="T0" fmla="*/ 1 w 1"/>
                <a:gd name="T1" fmla="*/ 0 h 1"/>
                <a:gd name="T2" fmla="*/ 1 w 1"/>
                <a:gd name="T3" fmla="*/ 0 h 1"/>
                <a:gd name="T4" fmla="*/ 1 w 1"/>
                <a:gd name="T5" fmla="*/ 0 h 1"/>
                <a:gd name="T6" fmla="*/ 1 w 1"/>
                <a:gd name="T7" fmla="*/ 1 h 1"/>
                <a:gd name="T8" fmla="*/ 0 w 1"/>
                <a:gd name="T9" fmla="*/ 0 h 1"/>
                <a:gd name="T10" fmla="*/ 1 w 1"/>
                <a:gd name="T11" fmla="*/ 1 h 1"/>
                <a:gd name="T12" fmla="*/ 1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1" y="0"/>
                  </a:moveTo>
                  <a:cubicBezTo>
                    <a:pt x="1" y="0"/>
                    <a:pt x="1" y="0"/>
                    <a:pt x="1" y="0"/>
                  </a:cubicBezTo>
                  <a:cubicBezTo>
                    <a:pt x="1" y="0"/>
                    <a:pt x="1" y="0"/>
                    <a:pt x="1" y="0"/>
                  </a:cubicBezTo>
                  <a:cubicBezTo>
                    <a:pt x="1" y="0"/>
                    <a:pt x="1" y="1"/>
                    <a:pt x="1" y="1"/>
                  </a:cubicBezTo>
                  <a:cubicBezTo>
                    <a:pt x="0" y="1"/>
                    <a:pt x="0" y="1"/>
                    <a:pt x="0" y="0"/>
                  </a:cubicBezTo>
                  <a:cubicBezTo>
                    <a:pt x="0" y="1"/>
                    <a:pt x="0" y="1"/>
                    <a:pt x="1" y="1"/>
                  </a:cubicBezTo>
                  <a:cubicBezTo>
                    <a:pt x="1" y="1"/>
                    <a:pt x="1" y="1"/>
                    <a:pt x="1" y="0"/>
                  </a:cubicBezTo>
                  <a:close/>
                </a:path>
              </a:pathLst>
            </a:custGeom>
            <a:solidFill>
              <a:srgbClr val="5E63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2" name="Freeform 81333">
              <a:extLst>
                <a:ext uri="{FF2B5EF4-FFF2-40B4-BE49-F238E27FC236}">
                  <a16:creationId xmlns:a16="http://schemas.microsoft.com/office/drawing/2014/main" id="{A085D453-20D4-8255-3686-98821AB4B68C}"/>
                </a:ext>
              </a:extLst>
            </p:cNvPr>
            <p:cNvSpPr>
              <a:spLocks/>
            </p:cNvSpPr>
            <p:nvPr/>
          </p:nvSpPr>
          <p:spPr bwMode="auto">
            <a:xfrm>
              <a:off x="19872484" y="7071492"/>
              <a:ext cx="52183" cy="0"/>
            </a:xfrm>
            <a:custGeom>
              <a:avLst/>
              <a:gdLst>
                <a:gd name="T0" fmla="*/ 0 w 1"/>
                <a:gd name="T1" fmla="*/ 0 w 1"/>
                <a:gd name="T2" fmla="*/ 1 w 1"/>
                <a:gd name="T3" fmla="*/ 1 w 1"/>
                <a:gd name="T4" fmla="*/ 0 w 1"/>
              </a:gdLst>
              <a:ahLst/>
              <a:cxnLst>
                <a:cxn ang="0">
                  <a:pos x="T0" y="0"/>
                </a:cxn>
                <a:cxn ang="0">
                  <a:pos x="T1" y="0"/>
                </a:cxn>
                <a:cxn ang="0">
                  <a:pos x="T2" y="0"/>
                </a:cxn>
                <a:cxn ang="0">
                  <a:pos x="T3" y="0"/>
                </a:cxn>
                <a:cxn ang="0">
                  <a:pos x="T4" y="0"/>
                </a:cxn>
              </a:cxnLst>
              <a:rect l="0" t="0" r="r" b="b"/>
              <a:pathLst>
                <a:path w="1">
                  <a:moveTo>
                    <a:pt x="0" y="0"/>
                  </a:moveTo>
                  <a:cubicBezTo>
                    <a:pt x="0" y="0"/>
                    <a:pt x="0" y="0"/>
                    <a:pt x="0" y="0"/>
                  </a:cubicBezTo>
                  <a:cubicBezTo>
                    <a:pt x="1" y="0"/>
                    <a:pt x="1" y="0"/>
                    <a:pt x="1" y="0"/>
                  </a:cubicBezTo>
                  <a:cubicBezTo>
                    <a:pt x="1" y="0"/>
                    <a:pt x="1" y="0"/>
                    <a:pt x="1" y="0"/>
                  </a:cubicBezTo>
                  <a:cubicBezTo>
                    <a:pt x="1" y="0"/>
                    <a:pt x="0" y="0"/>
                    <a:pt x="0" y="0"/>
                  </a:cubicBezTo>
                  <a:close/>
                </a:path>
              </a:pathLst>
            </a:custGeom>
            <a:solidFill>
              <a:srgbClr val="C9CB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3" name="Freeform 81334">
              <a:extLst>
                <a:ext uri="{FF2B5EF4-FFF2-40B4-BE49-F238E27FC236}">
                  <a16:creationId xmlns:a16="http://schemas.microsoft.com/office/drawing/2014/main" id="{799BE468-C005-520E-E263-7A546A0F2EE0}"/>
                </a:ext>
              </a:extLst>
            </p:cNvPr>
            <p:cNvSpPr>
              <a:spLocks/>
            </p:cNvSpPr>
            <p:nvPr/>
          </p:nvSpPr>
          <p:spPr bwMode="auto">
            <a:xfrm>
              <a:off x="19742027" y="6993222"/>
              <a:ext cx="78274" cy="26091"/>
            </a:xfrm>
            <a:custGeom>
              <a:avLst/>
              <a:gdLst>
                <a:gd name="T0" fmla="*/ 2 w 2"/>
                <a:gd name="T1" fmla="*/ 0 h 1"/>
                <a:gd name="T2" fmla="*/ 1 w 2"/>
                <a:gd name="T3" fmla="*/ 0 h 1"/>
                <a:gd name="T4" fmla="*/ 0 w 2"/>
                <a:gd name="T5" fmla="*/ 1 h 1"/>
                <a:gd name="T6" fmla="*/ 1 w 2"/>
                <a:gd name="T7" fmla="*/ 1 h 1"/>
                <a:gd name="T8" fmla="*/ 1 w 2"/>
                <a:gd name="T9" fmla="*/ 1 h 1"/>
                <a:gd name="T10" fmla="*/ 2 w 2"/>
                <a:gd name="T11" fmla="*/ 0 h 1"/>
              </a:gdLst>
              <a:ahLst/>
              <a:cxnLst>
                <a:cxn ang="0">
                  <a:pos x="T0" y="T1"/>
                </a:cxn>
                <a:cxn ang="0">
                  <a:pos x="T2" y="T3"/>
                </a:cxn>
                <a:cxn ang="0">
                  <a:pos x="T4" y="T5"/>
                </a:cxn>
                <a:cxn ang="0">
                  <a:pos x="T6" y="T7"/>
                </a:cxn>
                <a:cxn ang="0">
                  <a:pos x="T8" y="T9"/>
                </a:cxn>
                <a:cxn ang="0">
                  <a:pos x="T10" y="T11"/>
                </a:cxn>
              </a:cxnLst>
              <a:rect l="0" t="0" r="r" b="b"/>
              <a:pathLst>
                <a:path w="2" h="1">
                  <a:moveTo>
                    <a:pt x="2" y="0"/>
                  </a:moveTo>
                  <a:cubicBezTo>
                    <a:pt x="2" y="0"/>
                    <a:pt x="2" y="0"/>
                    <a:pt x="1" y="0"/>
                  </a:cubicBezTo>
                  <a:cubicBezTo>
                    <a:pt x="1" y="0"/>
                    <a:pt x="1" y="0"/>
                    <a:pt x="0" y="1"/>
                  </a:cubicBezTo>
                  <a:cubicBezTo>
                    <a:pt x="0" y="1"/>
                    <a:pt x="1" y="1"/>
                    <a:pt x="1" y="1"/>
                  </a:cubicBezTo>
                  <a:cubicBezTo>
                    <a:pt x="1" y="1"/>
                    <a:pt x="1" y="1"/>
                    <a:pt x="1" y="1"/>
                  </a:cubicBezTo>
                  <a:cubicBezTo>
                    <a:pt x="2" y="1"/>
                    <a:pt x="2" y="1"/>
                    <a:pt x="2" y="0"/>
                  </a:cubicBezTo>
                  <a:close/>
                </a:path>
              </a:pathLst>
            </a:custGeom>
            <a:solidFill>
              <a:srgbClr val="9498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4" name="Freeform 81335">
              <a:extLst>
                <a:ext uri="{FF2B5EF4-FFF2-40B4-BE49-F238E27FC236}">
                  <a16:creationId xmlns:a16="http://schemas.microsoft.com/office/drawing/2014/main" id="{F5E84BF8-6918-E696-31EF-E25168193C61}"/>
                </a:ext>
              </a:extLst>
            </p:cNvPr>
            <p:cNvSpPr>
              <a:spLocks/>
            </p:cNvSpPr>
            <p:nvPr/>
          </p:nvSpPr>
          <p:spPr bwMode="auto">
            <a:xfrm>
              <a:off x="19768119" y="6993222"/>
              <a:ext cx="52183" cy="26091"/>
            </a:xfrm>
            <a:custGeom>
              <a:avLst/>
              <a:gdLst>
                <a:gd name="T0" fmla="*/ 1 w 1"/>
                <a:gd name="T1" fmla="*/ 0 h 1"/>
                <a:gd name="T2" fmla="*/ 1 w 1"/>
                <a:gd name="T3" fmla="*/ 0 h 1"/>
                <a:gd name="T4" fmla="*/ 1 w 1"/>
                <a:gd name="T5" fmla="*/ 0 h 1"/>
                <a:gd name="T6" fmla="*/ 0 w 1"/>
                <a:gd name="T7" fmla="*/ 1 h 1"/>
                <a:gd name="T8" fmla="*/ 0 w 1"/>
                <a:gd name="T9" fmla="*/ 1 h 1"/>
                <a:gd name="T10" fmla="*/ 0 w 1"/>
                <a:gd name="T11" fmla="*/ 1 h 1"/>
                <a:gd name="T12" fmla="*/ 1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1" y="0"/>
                  </a:moveTo>
                  <a:cubicBezTo>
                    <a:pt x="1" y="0"/>
                    <a:pt x="1" y="0"/>
                    <a:pt x="1" y="0"/>
                  </a:cubicBezTo>
                  <a:cubicBezTo>
                    <a:pt x="1" y="0"/>
                    <a:pt x="1" y="0"/>
                    <a:pt x="1" y="0"/>
                  </a:cubicBezTo>
                  <a:cubicBezTo>
                    <a:pt x="1" y="1"/>
                    <a:pt x="1" y="1"/>
                    <a:pt x="0" y="1"/>
                  </a:cubicBezTo>
                  <a:cubicBezTo>
                    <a:pt x="0" y="1"/>
                    <a:pt x="0" y="1"/>
                    <a:pt x="0" y="1"/>
                  </a:cubicBezTo>
                  <a:cubicBezTo>
                    <a:pt x="0" y="1"/>
                    <a:pt x="0" y="1"/>
                    <a:pt x="0" y="1"/>
                  </a:cubicBezTo>
                  <a:cubicBezTo>
                    <a:pt x="1" y="1"/>
                    <a:pt x="1" y="1"/>
                    <a:pt x="1" y="0"/>
                  </a:cubicBezTo>
                  <a:close/>
                </a:path>
              </a:pathLst>
            </a:custGeom>
            <a:solidFill>
              <a:srgbClr val="5E63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5" name="Freeform 81336">
              <a:extLst>
                <a:ext uri="{FF2B5EF4-FFF2-40B4-BE49-F238E27FC236}">
                  <a16:creationId xmlns:a16="http://schemas.microsoft.com/office/drawing/2014/main" id="{E3B444A0-ED54-E56C-4E44-CE8D106FA99B}"/>
                </a:ext>
              </a:extLst>
            </p:cNvPr>
            <p:cNvSpPr>
              <a:spLocks/>
            </p:cNvSpPr>
            <p:nvPr/>
          </p:nvSpPr>
          <p:spPr bwMode="auto">
            <a:xfrm>
              <a:off x="19768119" y="6993222"/>
              <a:ext cx="52183" cy="26091"/>
            </a:xfrm>
            <a:custGeom>
              <a:avLst/>
              <a:gdLst>
                <a:gd name="T0" fmla="*/ 0 w 1"/>
                <a:gd name="T1" fmla="*/ 0 h 1"/>
                <a:gd name="T2" fmla="*/ 0 w 1"/>
                <a:gd name="T3" fmla="*/ 1 h 1"/>
                <a:gd name="T4" fmla="*/ 1 w 1"/>
                <a:gd name="T5" fmla="*/ 0 h 1"/>
                <a:gd name="T6" fmla="*/ 0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0"/>
                    <a:pt x="0" y="1"/>
                  </a:cubicBezTo>
                  <a:cubicBezTo>
                    <a:pt x="0" y="1"/>
                    <a:pt x="0" y="1"/>
                    <a:pt x="1" y="0"/>
                  </a:cubicBezTo>
                  <a:cubicBezTo>
                    <a:pt x="1" y="0"/>
                    <a:pt x="1" y="0"/>
                    <a:pt x="0" y="0"/>
                  </a:cubicBezTo>
                  <a:cubicBezTo>
                    <a:pt x="0" y="0"/>
                    <a:pt x="0" y="0"/>
                    <a:pt x="0" y="0"/>
                  </a:cubicBezTo>
                  <a:close/>
                </a:path>
              </a:pathLst>
            </a:custGeom>
            <a:solidFill>
              <a:srgbClr val="C9CB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6" name="Freeform 81337">
              <a:extLst>
                <a:ext uri="{FF2B5EF4-FFF2-40B4-BE49-F238E27FC236}">
                  <a16:creationId xmlns:a16="http://schemas.microsoft.com/office/drawing/2014/main" id="{C439C604-6B7C-89EC-A780-5AB68DFC5E0B}"/>
                </a:ext>
              </a:extLst>
            </p:cNvPr>
            <p:cNvSpPr>
              <a:spLocks/>
            </p:cNvSpPr>
            <p:nvPr/>
          </p:nvSpPr>
          <p:spPr bwMode="auto">
            <a:xfrm>
              <a:off x="19637661" y="6914947"/>
              <a:ext cx="78274" cy="78274"/>
            </a:xfrm>
            <a:custGeom>
              <a:avLst/>
              <a:gdLst>
                <a:gd name="T0" fmla="*/ 2 w 2"/>
                <a:gd name="T1" fmla="*/ 1 h 2"/>
                <a:gd name="T2" fmla="*/ 1 w 2"/>
                <a:gd name="T3" fmla="*/ 0 h 2"/>
                <a:gd name="T4" fmla="*/ 0 w 2"/>
                <a:gd name="T5" fmla="*/ 1 h 2"/>
                <a:gd name="T6" fmla="*/ 1 w 2"/>
                <a:gd name="T7" fmla="*/ 1 h 2"/>
                <a:gd name="T8" fmla="*/ 1 w 2"/>
                <a:gd name="T9" fmla="*/ 2 h 2"/>
                <a:gd name="T10" fmla="*/ 2 w 2"/>
                <a:gd name="T11" fmla="*/ 1 h 2"/>
              </a:gdLst>
              <a:ahLst/>
              <a:cxnLst>
                <a:cxn ang="0">
                  <a:pos x="T0" y="T1"/>
                </a:cxn>
                <a:cxn ang="0">
                  <a:pos x="T2" y="T3"/>
                </a:cxn>
                <a:cxn ang="0">
                  <a:pos x="T4" y="T5"/>
                </a:cxn>
                <a:cxn ang="0">
                  <a:pos x="T6" y="T7"/>
                </a:cxn>
                <a:cxn ang="0">
                  <a:pos x="T8" y="T9"/>
                </a:cxn>
                <a:cxn ang="0">
                  <a:pos x="T10" y="T11"/>
                </a:cxn>
              </a:cxnLst>
              <a:rect l="0" t="0" r="r" b="b"/>
              <a:pathLst>
                <a:path w="2" h="2">
                  <a:moveTo>
                    <a:pt x="2" y="1"/>
                  </a:moveTo>
                  <a:cubicBezTo>
                    <a:pt x="2" y="0"/>
                    <a:pt x="1" y="0"/>
                    <a:pt x="1" y="0"/>
                  </a:cubicBezTo>
                  <a:cubicBezTo>
                    <a:pt x="1" y="0"/>
                    <a:pt x="0" y="0"/>
                    <a:pt x="0" y="1"/>
                  </a:cubicBezTo>
                  <a:cubicBezTo>
                    <a:pt x="0" y="1"/>
                    <a:pt x="0" y="1"/>
                    <a:pt x="1" y="1"/>
                  </a:cubicBezTo>
                  <a:cubicBezTo>
                    <a:pt x="1" y="2"/>
                    <a:pt x="1" y="2"/>
                    <a:pt x="1" y="2"/>
                  </a:cubicBezTo>
                  <a:cubicBezTo>
                    <a:pt x="1" y="1"/>
                    <a:pt x="2" y="1"/>
                    <a:pt x="2" y="1"/>
                  </a:cubicBezTo>
                  <a:close/>
                </a:path>
              </a:pathLst>
            </a:custGeom>
            <a:solidFill>
              <a:srgbClr val="9498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7" name="Freeform 81338">
              <a:extLst>
                <a:ext uri="{FF2B5EF4-FFF2-40B4-BE49-F238E27FC236}">
                  <a16:creationId xmlns:a16="http://schemas.microsoft.com/office/drawing/2014/main" id="{CF2D1E3A-70BC-E060-A1BE-047064677B1F}"/>
                </a:ext>
              </a:extLst>
            </p:cNvPr>
            <p:cNvSpPr>
              <a:spLocks/>
            </p:cNvSpPr>
            <p:nvPr/>
          </p:nvSpPr>
          <p:spPr bwMode="auto">
            <a:xfrm>
              <a:off x="19637661" y="6914947"/>
              <a:ext cx="78274" cy="78274"/>
            </a:xfrm>
            <a:custGeom>
              <a:avLst/>
              <a:gdLst>
                <a:gd name="T0" fmla="*/ 2 w 2"/>
                <a:gd name="T1" fmla="*/ 1 h 2"/>
                <a:gd name="T2" fmla="*/ 2 w 2"/>
                <a:gd name="T3" fmla="*/ 0 h 2"/>
                <a:gd name="T4" fmla="*/ 2 w 2"/>
                <a:gd name="T5" fmla="*/ 0 h 2"/>
                <a:gd name="T6" fmla="*/ 1 w 2"/>
                <a:gd name="T7" fmla="*/ 1 h 2"/>
                <a:gd name="T8" fmla="*/ 0 w 2"/>
                <a:gd name="T9" fmla="*/ 1 h 2"/>
                <a:gd name="T10" fmla="*/ 1 w 2"/>
                <a:gd name="T11" fmla="*/ 2 h 2"/>
                <a:gd name="T12" fmla="*/ 2 w 2"/>
                <a:gd name="T13" fmla="*/ 1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2" y="1"/>
                  </a:moveTo>
                  <a:cubicBezTo>
                    <a:pt x="2" y="0"/>
                    <a:pt x="2" y="0"/>
                    <a:pt x="2" y="0"/>
                  </a:cubicBezTo>
                  <a:cubicBezTo>
                    <a:pt x="2" y="0"/>
                    <a:pt x="2" y="0"/>
                    <a:pt x="2" y="0"/>
                  </a:cubicBezTo>
                  <a:cubicBezTo>
                    <a:pt x="2" y="1"/>
                    <a:pt x="1" y="1"/>
                    <a:pt x="1" y="1"/>
                  </a:cubicBezTo>
                  <a:cubicBezTo>
                    <a:pt x="1" y="1"/>
                    <a:pt x="0" y="1"/>
                    <a:pt x="0" y="1"/>
                  </a:cubicBezTo>
                  <a:cubicBezTo>
                    <a:pt x="0" y="1"/>
                    <a:pt x="1" y="2"/>
                    <a:pt x="1" y="2"/>
                  </a:cubicBezTo>
                  <a:cubicBezTo>
                    <a:pt x="1" y="1"/>
                    <a:pt x="2" y="1"/>
                    <a:pt x="2" y="1"/>
                  </a:cubicBezTo>
                  <a:close/>
                </a:path>
              </a:pathLst>
            </a:custGeom>
            <a:solidFill>
              <a:srgbClr val="5E63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8" name="Freeform 81339">
              <a:extLst>
                <a:ext uri="{FF2B5EF4-FFF2-40B4-BE49-F238E27FC236}">
                  <a16:creationId xmlns:a16="http://schemas.microsoft.com/office/drawing/2014/main" id="{2219005D-3D50-7C8B-2427-5D760A2B306B}"/>
                </a:ext>
              </a:extLst>
            </p:cNvPr>
            <p:cNvSpPr>
              <a:spLocks/>
            </p:cNvSpPr>
            <p:nvPr/>
          </p:nvSpPr>
          <p:spPr bwMode="auto">
            <a:xfrm>
              <a:off x="19637661" y="6914947"/>
              <a:ext cx="26091" cy="52183"/>
            </a:xfrm>
            <a:custGeom>
              <a:avLst/>
              <a:gdLst>
                <a:gd name="T0" fmla="*/ 1 w 1"/>
                <a:gd name="T1" fmla="*/ 0 h 1"/>
                <a:gd name="T2" fmla="*/ 1 w 1"/>
                <a:gd name="T3" fmla="*/ 1 h 1"/>
                <a:gd name="T4" fmla="*/ 1 w 1"/>
                <a:gd name="T5" fmla="*/ 1 h 1"/>
                <a:gd name="T6" fmla="*/ 1 w 1"/>
                <a:gd name="T7" fmla="*/ 0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0" y="0"/>
                    <a:pt x="0" y="1"/>
                    <a:pt x="1" y="1"/>
                  </a:cubicBezTo>
                  <a:cubicBezTo>
                    <a:pt x="1" y="1"/>
                    <a:pt x="1" y="1"/>
                    <a:pt x="1" y="1"/>
                  </a:cubicBezTo>
                  <a:cubicBezTo>
                    <a:pt x="1" y="0"/>
                    <a:pt x="1" y="0"/>
                    <a:pt x="1" y="0"/>
                  </a:cubicBezTo>
                  <a:cubicBezTo>
                    <a:pt x="1" y="0"/>
                    <a:pt x="1" y="0"/>
                    <a:pt x="1" y="0"/>
                  </a:cubicBezTo>
                  <a:close/>
                </a:path>
              </a:pathLst>
            </a:custGeom>
            <a:solidFill>
              <a:srgbClr val="C9CB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9" name="Freeform 81340">
              <a:extLst>
                <a:ext uri="{FF2B5EF4-FFF2-40B4-BE49-F238E27FC236}">
                  <a16:creationId xmlns:a16="http://schemas.microsoft.com/office/drawing/2014/main" id="{1DB2A8EE-0EAC-F9A1-3AEA-FF62176937FF}"/>
                </a:ext>
              </a:extLst>
            </p:cNvPr>
            <p:cNvSpPr>
              <a:spLocks/>
            </p:cNvSpPr>
            <p:nvPr/>
          </p:nvSpPr>
          <p:spPr bwMode="auto">
            <a:xfrm>
              <a:off x="19924662" y="7228041"/>
              <a:ext cx="52183" cy="78274"/>
            </a:xfrm>
            <a:custGeom>
              <a:avLst/>
              <a:gdLst>
                <a:gd name="T0" fmla="*/ 2 w 2"/>
                <a:gd name="T1" fmla="*/ 1 h 2"/>
                <a:gd name="T2" fmla="*/ 1 w 2"/>
                <a:gd name="T3" fmla="*/ 0 h 2"/>
                <a:gd name="T4" fmla="*/ 0 w 2"/>
                <a:gd name="T5" fmla="*/ 1 h 2"/>
                <a:gd name="T6" fmla="*/ 0 w 2"/>
                <a:gd name="T7" fmla="*/ 2 h 2"/>
                <a:gd name="T8" fmla="*/ 1 w 2"/>
                <a:gd name="T9" fmla="*/ 2 h 2"/>
                <a:gd name="T10" fmla="*/ 2 w 2"/>
                <a:gd name="T11" fmla="*/ 1 h 2"/>
              </a:gdLst>
              <a:ahLst/>
              <a:cxnLst>
                <a:cxn ang="0">
                  <a:pos x="T0" y="T1"/>
                </a:cxn>
                <a:cxn ang="0">
                  <a:pos x="T2" y="T3"/>
                </a:cxn>
                <a:cxn ang="0">
                  <a:pos x="T4" y="T5"/>
                </a:cxn>
                <a:cxn ang="0">
                  <a:pos x="T6" y="T7"/>
                </a:cxn>
                <a:cxn ang="0">
                  <a:pos x="T8" y="T9"/>
                </a:cxn>
                <a:cxn ang="0">
                  <a:pos x="T10" y="T11"/>
                </a:cxn>
              </a:cxnLst>
              <a:rect l="0" t="0" r="r" b="b"/>
              <a:pathLst>
                <a:path w="2" h="2">
                  <a:moveTo>
                    <a:pt x="2" y="1"/>
                  </a:moveTo>
                  <a:cubicBezTo>
                    <a:pt x="2" y="0"/>
                    <a:pt x="1" y="0"/>
                    <a:pt x="1" y="0"/>
                  </a:cubicBezTo>
                  <a:cubicBezTo>
                    <a:pt x="0" y="0"/>
                    <a:pt x="0" y="1"/>
                    <a:pt x="0" y="1"/>
                  </a:cubicBezTo>
                  <a:cubicBezTo>
                    <a:pt x="0" y="1"/>
                    <a:pt x="0" y="2"/>
                    <a:pt x="0" y="2"/>
                  </a:cubicBezTo>
                  <a:cubicBezTo>
                    <a:pt x="1" y="2"/>
                    <a:pt x="1" y="2"/>
                    <a:pt x="1" y="2"/>
                  </a:cubicBezTo>
                  <a:cubicBezTo>
                    <a:pt x="1" y="2"/>
                    <a:pt x="2" y="1"/>
                    <a:pt x="2" y="1"/>
                  </a:cubicBezTo>
                  <a:close/>
                </a:path>
              </a:pathLst>
            </a:custGeom>
            <a:solidFill>
              <a:srgbClr val="9498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0" name="Freeform 81341">
              <a:extLst>
                <a:ext uri="{FF2B5EF4-FFF2-40B4-BE49-F238E27FC236}">
                  <a16:creationId xmlns:a16="http://schemas.microsoft.com/office/drawing/2014/main" id="{D19ED41D-E247-9265-7451-E82565890860}"/>
                </a:ext>
              </a:extLst>
            </p:cNvPr>
            <p:cNvSpPr>
              <a:spLocks/>
            </p:cNvSpPr>
            <p:nvPr/>
          </p:nvSpPr>
          <p:spPr bwMode="auto">
            <a:xfrm>
              <a:off x="19924662" y="7254131"/>
              <a:ext cx="52183" cy="52183"/>
            </a:xfrm>
            <a:custGeom>
              <a:avLst/>
              <a:gdLst>
                <a:gd name="T0" fmla="*/ 2 w 2"/>
                <a:gd name="T1" fmla="*/ 0 h 1"/>
                <a:gd name="T2" fmla="*/ 2 w 2"/>
                <a:gd name="T3" fmla="*/ 0 h 1"/>
                <a:gd name="T4" fmla="*/ 2 w 2"/>
                <a:gd name="T5" fmla="*/ 0 h 1"/>
                <a:gd name="T6" fmla="*/ 1 w 2"/>
                <a:gd name="T7" fmla="*/ 1 h 1"/>
                <a:gd name="T8" fmla="*/ 0 w 2"/>
                <a:gd name="T9" fmla="*/ 0 h 1"/>
                <a:gd name="T10" fmla="*/ 1 w 2"/>
                <a:gd name="T11" fmla="*/ 1 h 1"/>
                <a:gd name="T12" fmla="*/ 2 w 2"/>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2" y="0"/>
                  </a:moveTo>
                  <a:cubicBezTo>
                    <a:pt x="2" y="0"/>
                    <a:pt x="2" y="0"/>
                    <a:pt x="2" y="0"/>
                  </a:cubicBezTo>
                  <a:cubicBezTo>
                    <a:pt x="2" y="0"/>
                    <a:pt x="2" y="0"/>
                    <a:pt x="2" y="0"/>
                  </a:cubicBezTo>
                  <a:cubicBezTo>
                    <a:pt x="2" y="0"/>
                    <a:pt x="1" y="1"/>
                    <a:pt x="1" y="1"/>
                  </a:cubicBezTo>
                  <a:cubicBezTo>
                    <a:pt x="0" y="1"/>
                    <a:pt x="0" y="1"/>
                    <a:pt x="0" y="0"/>
                  </a:cubicBezTo>
                  <a:cubicBezTo>
                    <a:pt x="0" y="1"/>
                    <a:pt x="0" y="1"/>
                    <a:pt x="1" y="1"/>
                  </a:cubicBezTo>
                  <a:cubicBezTo>
                    <a:pt x="1" y="1"/>
                    <a:pt x="2" y="0"/>
                    <a:pt x="2" y="0"/>
                  </a:cubicBezTo>
                  <a:close/>
                </a:path>
              </a:pathLst>
            </a:custGeom>
            <a:solidFill>
              <a:srgbClr val="5E63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1" name="Freeform 81342">
              <a:extLst>
                <a:ext uri="{FF2B5EF4-FFF2-40B4-BE49-F238E27FC236}">
                  <a16:creationId xmlns:a16="http://schemas.microsoft.com/office/drawing/2014/main" id="{2DE8B458-F9AE-CA65-128D-9B19A9D0132F}"/>
                </a:ext>
              </a:extLst>
            </p:cNvPr>
            <p:cNvSpPr>
              <a:spLocks/>
            </p:cNvSpPr>
            <p:nvPr/>
          </p:nvSpPr>
          <p:spPr bwMode="auto">
            <a:xfrm>
              <a:off x="19924662" y="7228041"/>
              <a:ext cx="26091" cy="26091"/>
            </a:xfrm>
            <a:custGeom>
              <a:avLst/>
              <a:gdLst>
                <a:gd name="T0" fmla="*/ 0 w 1"/>
                <a:gd name="T1" fmla="*/ 1 h 1"/>
                <a:gd name="T2" fmla="*/ 1 w 1"/>
                <a:gd name="T3" fmla="*/ 1 h 1"/>
                <a:gd name="T4" fmla="*/ 1 w 1"/>
                <a:gd name="T5" fmla="*/ 1 h 1"/>
                <a:gd name="T6" fmla="*/ 1 w 1"/>
                <a:gd name="T7" fmla="*/ 0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cubicBezTo>
                    <a:pt x="0" y="1"/>
                    <a:pt x="0" y="1"/>
                    <a:pt x="1" y="1"/>
                  </a:cubicBezTo>
                  <a:cubicBezTo>
                    <a:pt x="1" y="1"/>
                    <a:pt x="1" y="1"/>
                    <a:pt x="1" y="1"/>
                  </a:cubicBezTo>
                  <a:cubicBezTo>
                    <a:pt x="1" y="1"/>
                    <a:pt x="1" y="0"/>
                    <a:pt x="1" y="0"/>
                  </a:cubicBezTo>
                  <a:cubicBezTo>
                    <a:pt x="1" y="0"/>
                    <a:pt x="1" y="0"/>
                    <a:pt x="0" y="1"/>
                  </a:cubicBezTo>
                  <a:close/>
                </a:path>
              </a:pathLst>
            </a:custGeom>
            <a:solidFill>
              <a:srgbClr val="C9CB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2" name="Freeform 81343">
              <a:extLst>
                <a:ext uri="{FF2B5EF4-FFF2-40B4-BE49-F238E27FC236}">
                  <a16:creationId xmlns:a16="http://schemas.microsoft.com/office/drawing/2014/main" id="{386D3D3E-9A7E-0F05-6394-1C5E13F1A731}"/>
                </a:ext>
              </a:extLst>
            </p:cNvPr>
            <p:cNvSpPr>
              <a:spLocks/>
            </p:cNvSpPr>
            <p:nvPr/>
          </p:nvSpPr>
          <p:spPr bwMode="auto">
            <a:xfrm>
              <a:off x="19846392" y="7358497"/>
              <a:ext cx="26091" cy="78274"/>
            </a:xfrm>
            <a:custGeom>
              <a:avLst/>
              <a:gdLst>
                <a:gd name="T0" fmla="*/ 1 w 1"/>
                <a:gd name="T1" fmla="*/ 1 h 2"/>
                <a:gd name="T2" fmla="*/ 1 w 1"/>
                <a:gd name="T3" fmla="*/ 0 h 2"/>
                <a:gd name="T4" fmla="*/ 0 w 1"/>
                <a:gd name="T5" fmla="*/ 1 h 2"/>
                <a:gd name="T6" fmla="*/ 0 w 1"/>
                <a:gd name="T7" fmla="*/ 2 h 2"/>
                <a:gd name="T8" fmla="*/ 1 w 1"/>
                <a:gd name="T9" fmla="*/ 2 h 2"/>
                <a:gd name="T10" fmla="*/ 1 w 1"/>
                <a:gd name="T11" fmla="*/ 1 h 2"/>
              </a:gdLst>
              <a:ahLst/>
              <a:cxnLst>
                <a:cxn ang="0">
                  <a:pos x="T0" y="T1"/>
                </a:cxn>
                <a:cxn ang="0">
                  <a:pos x="T2" y="T3"/>
                </a:cxn>
                <a:cxn ang="0">
                  <a:pos x="T4" y="T5"/>
                </a:cxn>
                <a:cxn ang="0">
                  <a:pos x="T6" y="T7"/>
                </a:cxn>
                <a:cxn ang="0">
                  <a:pos x="T8" y="T9"/>
                </a:cxn>
                <a:cxn ang="0">
                  <a:pos x="T10" y="T11"/>
                </a:cxn>
              </a:cxnLst>
              <a:rect l="0" t="0" r="r" b="b"/>
              <a:pathLst>
                <a:path w="1" h="2">
                  <a:moveTo>
                    <a:pt x="1" y="1"/>
                  </a:moveTo>
                  <a:cubicBezTo>
                    <a:pt x="1" y="0"/>
                    <a:pt x="1" y="0"/>
                    <a:pt x="1" y="0"/>
                  </a:cubicBezTo>
                  <a:cubicBezTo>
                    <a:pt x="0" y="0"/>
                    <a:pt x="0" y="1"/>
                    <a:pt x="0" y="1"/>
                  </a:cubicBezTo>
                  <a:cubicBezTo>
                    <a:pt x="0" y="1"/>
                    <a:pt x="0" y="2"/>
                    <a:pt x="0" y="2"/>
                  </a:cubicBezTo>
                  <a:cubicBezTo>
                    <a:pt x="0" y="2"/>
                    <a:pt x="1" y="2"/>
                    <a:pt x="1" y="2"/>
                  </a:cubicBezTo>
                  <a:cubicBezTo>
                    <a:pt x="1" y="2"/>
                    <a:pt x="1" y="1"/>
                    <a:pt x="1" y="1"/>
                  </a:cubicBezTo>
                  <a:close/>
                </a:path>
              </a:pathLst>
            </a:custGeom>
            <a:solidFill>
              <a:srgbClr val="9498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3" name="Freeform 81344">
              <a:extLst>
                <a:ext uri="{FF2B5EF4-FFF2-40B4-BE49-F238E27FC236}">
                  <a16:creationId xmlns:a16="http://schemas.microsoft.com/office/drawing/2014/main" id="{1E16FCA1-E891-5FAB-7524-886D196A06F7}"/>
                </a:ext>
              </a:extLst>
            </p:cNvPr>
            <p:cNvSpPr>
              <a:spLocks/>
            </p:cNvSpPr>
            <p:nvPr/>
          </p:nvSpPr>
          <p:spPr bwMode="auto">
            <a:xfrm>
              <a:off x="19846392" y="7410676"/>
              <a:ext cx="26091" cy="26091"/>
            </a:xfrm>
            <a:custGeom>
              <a:avLst/>
              <a:gdLst>
                <a:gd name="T0" fmla="*/ 1 w 1"/>
                <a:gd name="T1" fmla="*/ 0 h 1"/>
                <a:gd name="T2" fmla="*/ 1 w 1"/>
                <a:gd name="T3" fmla="*/ 0 h 1"/>
                <a:gd name="T4" fmla="*/ 1 w 1"/>
                <a:gd name="T5" fmla="*/ 0 h 1"/>
                <a:gd name="T6" fmla="*/ 1 w 1"/>
                <a:gd name="T7" fmla="*/ 1 h 1"/>
                <a:gd name="T8" fmla="*/ 0 w 1"/>
                <a:gd name="T9" fmla="*/ 0 h 1"/>
                <a:gd name="T10" fmla="*/ 1 w 1"/>
                <a:gd name="T11" fmla="*/ 1 h 1"/>
                <a:gd name="T12" fmla="*/ 1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1" y="0"/>
                  </a:moveTo>
                  <a:cubicBezTo>
                    <a:pt x="1" y="0"/>
                    <a:pt x="1" y="0"/>
                    <a:pt x="1" y="0"/>
                  </a:cubicBezTo>
                  <a:cubicBezTo>
                    <a:pt x="1" y="0"/>
                    <a:pt x="1" y="0"/>
                    <a:pt x="1" y="0"/>
                  </a:cubicBezTo>
                  <a:cubicBezTo>
                    <a:pt x="1" y="0"/>
                    <a:pt x="1" y="1"/>
                    <a:pt x="1" y="1"/>
                  </a:cubicBezTo>
                  <a:cubicBezTo>
                    <a:pt x="0" y="1"/>
                    <a:pt x="0" y="0"/>
                    <a:pt x="0" y="0"/>
                  </a:cubicBezTo>
                  <a:cubicBezTo>
                    <a:pt x="0" y="1"/>
                    <a:pt x="0" y="1"/>
                    <a:pt x="1" y="1"/>
                  </a:cubicBezTo>
                  <a:cubicBezTo>
                    <a:pt x="1" y="1"/>
                    <a:pt x="1" y="0"/>
                    <a:pt x="1" y="0"/>
                  </a:cubicBezTo>
                  <a:close/>
                </a:path>
              </a:pathLst>
            </a:custGeom>
            <a:solidFill>
              <a:srgbClr val="5E63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4" name="Freeform 81345">
              <a:extLst>
                <a:ext uri="{FF2B5EF4-FFF2-40B4-BE49-F238E27FC236}">
                  <a16:creationId xmlns:a16="http://schemas.microsoft.com/office/drawing/2014/main" id="{4228A69C-FC66-F8D0-95F8-CBE41C452E45}"/>
                </a:ext>
              </a:extLst>
            </p:cNvPr>
            <p:cNvSpPr>
              <a:spLocks/>
            </p:cNvSpPr>
            <p:nvPr/>
          </p:nvSpPr>
          <p:spPr bwMode="auto">
            <a:xfrm>
              <a:off x="19846392" y="7358497"/>
              <a:ext cx="26091" cy="52183"/>
            </a:xfrm>
            <a:custGeom>
              <a:avLst/>
              <a:gdLst>
                <a:gd name="T0" fmla="*/ 0 w 1"/>
                <a:gd name="T1" fmla="*/ 1 h 1"/>
                <a:gd name="T2" fmla="*/ 0 w 1"/>
                <a:gd name="T3" fmla="*/ 1 h 1"/>
                <a:gd name="T4" fmla="*/ 1 w 1"/>
                <a:gd name="T5" fmla="*/ 1 h 1"/>
                <a:gd name="T6" fmla="*/ 1 w 1"/>
                <a:gd name="T7" fmla="*/ 0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cubicBezTo>
                    <a:pt x="0" y="1"/>
                    <a:pt x="0" y="1"/>
                    <a:pt x="0" y="1"/>
                  </a:cubicBezTo>
                  <a:cubicBezTo>
                    <a:pt x="1" y="1"/>
                    <a:pt x="1" y="1"/>
                    <a:pt x="1" y="1"/>
                  </a:cubicBezTo>
                  <a:cubicBezTo>
                    <a:pt x="1" y="1"/>
                    <a:pt x="1" y="0"/>
                    <a:pt x="1" y="0"/>
                  </a:cubicBezTo>
                  <a:cubicBezTo>
                    <a:pt x="1" y="0"/>
                    <a:pt x="0" y="0"/>
                    <a:pt x="0" y="1"/>
                  </a:cubicBezTo>
                  <a:close/>
                </a:path>
              </a:pathLst>
            </a:custGeom>
            <a:solidFill>
              <a:srgbClr val="C9CB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5" name="Freeform 81346">
              <a:extLst>
                <a:ext uri="{FF2B5EF4-FFF2-40B4-BE49-F238E27FC236}">
                  <a16:creationId xmlns:a16="http://schemas.microsoft.com/office/drawing/2014/main" id="{4A0AB5B7-C33D-BD08-D986-29303B618E5A}"/>
                </a:ext>
              </a:extLst>
            </p:cNvPr>
            <p:cNvSpPr>
              <a:spLocks/>
            </p:cNvSpPr>
            <p:nvPr/>
          </p:nvSpPr>
          <p:spPr bwMode="auto">
            <a:xfrm>
              <a:off x="20263847" y="6367035"/>
              <a:ext cx="26091" cy="78274"/>
            </a:xfrm>
            <a:custGeom>
              <a:avLst/>
              <a:gdLst>
                <a:gd name="T0" fmla="*/ 1 w 1"/>
                <a:gd name="T1" fmla="*/ 1 h 2"/>
                <a:gd name="T2" fmla="*/ 0 w 1"/>
                <a:gd name="T3" fmla="*/ 0 h 2"/>
                <a:gd name="T4" fmla="*/ 0 w 1"/>
                <a:gd name="T5" fmla="*/ 1 h 2"/>
                <a:gd name="T6" fmla="*/ 0 w 1"/>
                <a:gd name="T7" fmla="*/ 1 h 2"/>
                <a:gd name="T8" fmla="*/ 0 w 1"/>
                <a:gd name="T9" fmla="*/ 2 h 2"/>
                <a:gd name="T10" fmla="*/ 1 w 1"/>
                <a:gd name="T11" fmla="*/ 1 h 2"/>
              </a:gdLst>
              <a:ahLst/>
              <a:cxnLst>
                <a:cxn ang="0">
                  <a:pos x="T0" y="T1"/>
                </a:cxn>
                <a:cxn ang="0">
                  <a:pos x="T2" y="T3"/>
                </a:cxn>
                <a:cxn ang="0">
                  <a:pos x="T4" y="T5"/>
                </a:cxn>
                <a:cxn ang="0">
                  <a:pos x="T6" y="T7"/>
                </a:cxn>
                <a:cxn ang="0">
                  <a:pos x="T8" y="T9"/>
                </a:cxn>
                <a:cxn ang="0">
                  <a:pos x="T10" y="T11"/>
                </a:cxn>
              </a:cxnLst>
              <a:rect l="0" t="0" r="r" b="b"/>
              <a:pathLst>
                <a:path w="1" h="2">
                  <a:moveTo>
                    <a:pt x="1" y="1"/>
                  </a:moveTo>
                  <a:cubicBezTo>
                    <a:pt x="1" y="0"/>
                    <a:pt x="1" y="0"/>
                    <a:pt x="0" y="0"/>
                  </a:cubicBezTo>
                  <a:cubicBezTo>
                    <a:pt x="0" y="0"/>
                    <a:pt x="0" y="0"/>
                    <a:pt x="0" y="1"/>
                  </a:cubicBezTo>
                  <a:cubicBezTo>
                    <a:pt x="0" y="1"/>
                    <a:pt x="0" y="1"/>
                    <a:pt x="0" y="1"/>
                  </a:cubicBezTo>
                  <a:cubicBezTo>
                    <a:pt x="0" y="1"/>
                    <a:pt x="0" y="2"/>
                    <a:pt x="0" y="2"/>
                  </a:cubicBezTo>
                  <a:cubicBezTo>
                    <a:pt x="1" y="1"/>
                    <a:pt x="1" y="1"/>
                    <a:pt x="1" y="1"/>
                  </a:cubicBezTo>
                  <a:close/>
                </a:path>
              </a:pathLst>
            </a:custGeom>
            <a:solidFill>
              <a:srgbClr val="9498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6" name="Freeform 81347">
              <a:extLst>
                <a:ext uri="{FF2B5EF4-FFF2-40B4-BE49-F238E27FC236}">
                  <a16:creationId xmlns:a16="http://schemas.microsoft.com/office/drawing/2014/main" id="{8E8A53DE-219F-4836-0E8B-B33DAA39E49A}"/>
                </a:ext>
              </a:extLst>
            </p:cNvPr>
            <p:cNvSpPr>
              <a:spLocks/>
            </p:cNvSpPr>
            <p:nvPr/>
          </p:nvSpPr>
          <p:spPr bwMode="auto">
            <a:xfrm>
              <a:off x="20263847" y="6367035"/>
              <a:ext cx="26091" cy="78274"/>
            </a:xfrm>
            <a:custGeom>
              <a:avLst/>
              <a:gdLst>
                <a:gd name="T0" fmla="*/ 1 w 1"/>
                <a:gd name="T1" fmla="*/ 1 h 2"/>
                <a:gd name="T2" fmla="*/ 1 w 1"/>
                <a:gd name="T3" fmla="*/ 0 h 2"/>
                <a:gd name="T4" fmla="*/ 1 w 1"/>
                <a:gd name="T5" fmla="*/ 0 h 2"/>
                <a:gd name="T6" fmla="*/ 0 w 1"/>
                <a:gd name="T7" fmla="*/ 1 h 2"/>
                <a:gd name="T8" fmla="*/ 0 w 1"/>
                <a:gd name="T9" fmla="*/ 1 h 2"/>
                <a:gd name="T10" fmla="*/ 0 w 1"/>
                <a:gd name="T11" fmla="*/ 2 h 2"/>
                <a:gd name="T12" fmla="*/ 1 w 1"/>
                <a:gd name="T13" fmla="*/ 1 h 2"/>
              </a:gdLst>
              <a:ahLst/>
              <a:cxnLst>
                <a:cxn ang="0">
                  <a:pos x="T0" y="T1"/>
                </a:cxn>
                <a:cxn ang="0">
                  <a:pos x="T2" y="T3"/>
                </a:cxn>
                <a:cxn ang="0">
                  <a:pos x="T4" y="T5"/>
                </a:cxn>
                <a:cxn ang="0">
                  <a:pos x="T6" y="T7"/>
                </a:cxn>
                <a:cxn ang="0">
                  <a:pos x="T8" y="T9"/>
                </a:cxn>
                <a:cxn ang="0">
                  <a:pos x="T10" y="T11"/>
                </a:cxn>
                <a:cxn ang="0">
                  <a:pos x="T12" y="T13"/>
                </a:cxn>
              </a:cxnLst>
              <a:rect l="0" t="0" r="r" b="b"/>
              <a:pathLst>
                <a:path w="1" h="2">
                  <a:moveTo>
                    <a:pt x="1" y="1"/>
                  </a:moveTo>
                  <a:cubicBezTo>
                    <a:pt x="1" y="0"/>
                    <a:pt x="1" y="0"/>
                    <a:pt x="1" y="0"/>
                  </a:cubicBezTo>
                  <a:cubicBezTo>
                    <a:pt x="1" y="0"/>
                    <a:pt x="1" y="0"/>
                    <a:pt x="1" y="0"/>
                  </a:cubicBezTo>
                  <a:cubicBezTo>
                    <a:pt x="1" y="1"/>
                    <a:pt x="1" y="1"/>
                    <a:pt x="0" y="1"/>
                  </a:cubicBezTo>
                  <a:cubicBezTo>
                    <a:pt x="0" y="1"/>
                    <a:pt x="0" y="1"/>
                    <a:pt x="0" y="1"/>
                  </a:cubicBezTo>
                  <a:cubicBezTo>
                    <a:pt x="0" y="1"/>
                    <a:pt x="0" y="2"/>
                    <a:pt x="0" y="2"/>
                  </a:cubicBezTo>
                  <a:cubicBezTo>
                    <a:pt x="1" y="1"/>
                    <a:pt x="1" y="1"/>
                    <a:pt x="1" y="1"/>
                  </a:cubicBezTo>
                  <a:close/>
                </a:path>
              </a:pathLst>
            </a:custGeom>
            <a:solidFill>
              <a:srgbClr val="5E63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7" name="Freeform 81348">
              <a:extLst>
                <a:ext uri="{FF2B5EF4-FFF2-40B4-BE49-F238E27FC236}">
                  <a16:creationId xmlns:a16="http://schemas.microsoft.com/office/drawing/2014/main" id="{06C45F6F-4973-843D-0862-A4958AB59DAF}"/>
                </a:ext>
              </a:extLst>
            </p:cNvPr>
            <p:cNvSpPr>
              <a:spLocks/>
            </p:cNvSpPr>
            <p:nvPr/>
          </p:nvSpPr>
          <p:spPr bwMode="auto">
            <a:xfrm>
              <a:off x="20263847" y="6367035"/>
              <a:ext cx="26091" cy="52183"/>
            </a:xfrm>
            <a:custGeom>
              <a:avLst/>
              <a:gdLst>
                <a:gd name="T0" fmla="*/ 0 w 1"/>
                <a:gd name="T1" fmla="*/ 0 h 1"/>
                <a:gd name="T2" fmla="*/ 0 w 1"/>
                <a:gd name="T3" fmla="*/ 1 h 1"/>
                <a:gd name="T4" fmla="*/ 1 w 1"/>
                <a:gd name="T5" fmla="*/ 1 h 1"/>
                <a:gd name="T6" fmla="*/ 0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1"/>
                    <a:pt x="0" y="1"/>
                  </a:cubicBezTo>
                  <a:cubicBezTo>
                    <a:pt x="0" y="1"/>
                    <a:pt x="1" y="1"/>
                    <a:pt x="1" y="1"/>
                  </a:cubicBezTo>
                  <a:cubicBezTo>
                    <a:pt x="1" y="0"/>
                    <a:pt x="1" y="0"/>
                    <a:pt x="0" y="0"/>
                  </a:cubicBezTo>
                  <a:cubicBezTo>
                    <a:pt x="0" y="0"/>
                    <a:pt x="0" y="0"/>
                    <a:pt x="0" y="0"/>
                  </a:cubicBezTo>
                  <a:close/>
                </a:path>
              </a:pathLst>
            </a:custGeom>
            <a:solidFill>
              <a:srgbClr val="C9CB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8" name="Freeform 81349">
              <a:extLst>
                <a:ext uri="{FF2B5EF4-FFF2-40B4-BE49-F238E27FC236}">
                  <a16:creationId xmlns:a16="http://schemas.microsoft.com/office/drawing/2014/main" id="{6E6285AF-C7D7-0FD9-38F6-E0EB208AC685}"/>
                </a:ext>
              </a:extLst>
            </p:cNvPr>
            <p:cNvSpPr>
              <a:spLocks/>
            </p:cNvSpPr>
            <p:nvPr/>
          </p:nvSpPr>
          <p:spPr bwMode="auto">
            <a:xfrm>
              <a:off x="20107303" y="6314852"/>
              <a:ext cx="78274" cy="52183"/>
            </a:xfrm>
            <a:custGeom>
              <a:avLst/>
              <a:gdLst>
                <a:gd name="T0" fmla="*/ 2 w 2"/>
                <a:gd name="T1" fmla="*/ 1 h 2"/>
                <a:gd name="T2" fmla="*/ 1 w 2"/>
                <a:gd name="T3" fmla="*/ 0 h 2"/>
                <a:gd name="T4" fmla="*/ 0 w 2"/>
                <a:gd name="T5" fmla="*/ 1 h 2"/>
                <a:gd name="T6" fmla="*/ 1 w 2"/>
                <a:gd name="T7" fmla="*/ 2 h 2"/>
                <a:gd name="T8" fmla="*/ 1 w 2"/>
                <a:gd name="T9" fmla="*/ 2 h 2"/>
                <a:gd name="T10" fmla="*/ 2 w 2"/>
                <a:gd name="T11" fmla="*/ 1 h 2"/>
              </a:gdLst>
              <a:ahLst/>
              <a:cxnLst>
                <a:cxn ang="0">
                  <a:pos x="T0" y="T1"/>
                </a:cxn>
                <a:cxn ang="0">
                  <a:pos x="T2" y="T3"/>
                </a:cxn>
                <a:cxn ang="0">
                  <a:pos x="T4" y="T5"/>
                </a:cxn>
                <a:cxn ang="0">
                  <a:pos x="T6" y="T7"/>
                </a:cxn>
                <a:cxn ang="0">
                  <a:pos x="T8" y="T9"/>
                </a:cxn>
                <a:cxn ang="0">
                  <a:pos x="T10" y="T11"/>
                </a:cxn>
              </a:cxnLst>
              <a:rect l="0" t="0" r="r" b="b"/>
              <a:pathLst>
                <a:path w="2" h="2">
                  <a:moveTo>
                    <a:pt x="2" y="1"/>
                  </a:moveTo>
                  <a:cubicBezTo>
                    <a:pt x="2" y="0"/>
                    <a:pt x="1" y="0"/>
                    <a:pt x="1" y="0"/>
                  </a:cubicBezTo>
                  <a:cubicBezTo>
                    <a:pt x="1" y="0"/>
                    <a:pt x="0" y="1"/>
                    <a:pt x="0" y="1"/>
                  </a:cubicBezTo>
                  <a:cubicBezTo>
                    <a:pt x="0" y="1"/>
                    <a:pt x="0" y="2"/>
                    <a:pt x="1" y="2"/>
                  </a:cubicBezTo>
                  <a:cubicBezTo>
                    <a:pt x="1" y="2"/>
                    <a:pt x="1" y="2"/>
                    <a:pt x="1" y="2"/>
                  </a:cubicBezTo>
                  <a:cubicBezTo>
                    <a:pt x="1" y="2"/>
                    <a:pt x="2" y="1"/>
                    <a:pt x="2" y="1"/>
                  </a:cubicBezTo>
                  <a:close/>
                </a:path>
              </a:pathLst>
            </a:custGeom>
            <a:solidFill>
              <a:srgbClr val="9498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9" name="Freeform 81350">
              <a:extLst>
                <a:ext uri="{FF2B5EF4-FFF2-40B4-BE49-F238E27FC236}">
                  <a16:creationId xmlns:a16="http://schemas.microsoft.com/office/drawing/2014/main" id="{BB357BC9-978A-D54B-7510-485301380277}"/>
                </a:ext>
              </a:extLst>
            </p:cNvPr>
            <p:cNvSpPr>
              <a:spLocks/>
            </p:cNvSpPr>
            <p:nvPr/>
          </p:nvSpPr>
          <p:spPr bwMode="auto">
            <a:xfrm>
              <a:off x="20107303" y="6340944"/>
              <a:ext cx="78274" cy="26091"/>
            </a:xfrm>
            <a:custGeom>
              <a:avLst/>
              <a:gdLst>
                <a:gd name="T0" fmla="*/ 2 w 2"/>
                <a:gd name="T1" fmla="*/ 0 h 1"/>
                <a:gd name="T2" fmla="*/ 2 w 2"/>
                <a:gd name="T3" fmla="*/ 0 h 1"/>
                <a:gd name="T4" fmla="*/ 2 w 2"/>
                <a:gd name="T5" fmla="*/ 0 h 1"/>
                <a:gd name="T6" fmla="*/ 1 w 2"/>
                <a:gd name="T7" fmla="*/ 1 h 1"/>
                <a:gd name="T8" fmla="*/ 0 w 2"/>
                <a:gd name="T9" fmla="*/ 0 h 1"/>
                <a:gd name="T10" fmla="*/ 1 w 2"/>
                <a:gd name="T11" fmla="*/ 1 h 1"/>
                <a:gd name="T12" fmla="*/ 2 w 2"/>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2" y="0"/>
                  </a:moveTo>
                  <a:cubicBezTo>
                    <a:pt x="2" y="0"/>
                    <a:pt x="2" y="0"/>
                    <a:pt x="2" y="0"/>
                  </a:cubicBezTo>
                  <a:cubicBezTo>
                    <a:pt x="2" y="0"/>
                    <a:pt x="2" y="0"/>
                    <a:pt x="2" y="0"/>
                  </a:cubicBezTo>
                  <a:cubicBezTo>
                    <a:pt x="2" y="0"/>
                    <a:pt x="1" y="1"/>
                    <a:pt x="1" y="1"/>
                  </a:cubicBezTo>
                  <a:cubicBezTo>
                    <a:pt x="1" y="1"/>
                    <a:pt x="0" y="0"/>
                    <a:pt x="0" y="0"/>
                  </a:cubicBezTo>
                  <a:cubicBezTo>
                    <a:pt x="0" y="1"/>
                    <a:pt x="1" y="1"/>
                    <a:pt x="1" y="1"/>
                  </a:cubicBezTo>
                  <a:cubicBezTo>
                    <a:pt x="1" y="1"/>
                    <a:pt x="2" y="0"/>
                    <a:pt x="2" y="0"/>
                  </a:cubicBezTo>
                  <a:close/>
                </a:path>
              </a:pathLst>
            </a:custGeom>
            <a:solidFill>
              <a:srgbClr val="5E63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0" name="Freeform 81351">
              <a:extLst>
                <a:ext uri="{FF2B5EF4-FFF2-40B4-BE49-F238E27FC236}">
                  <a16:creationId xmlns:a16="http://schemas.microsoft.com/office/drawing/2014/main" id="{4E49B831-10F6-51CF-4D3B-16E69278F3EF}"/>
                </a:ext>
              </a:extLst>
            </p:cNvPr>
            <p:cNvSpPr>
              <a:spLocks/>
            </p:cNvSpPr>
            <p:nvPr/>
          </p:nvSpPr>
          <p:spPr bwMode="auto">
            <a:xfrm>
              <a:off x="20159486" y="6314852"/>
              <a:ext cx="0" cy="26091"/>
            </a:xfrm>
            <a:custGeom>
              <a:avLst/>
              <a:gdLst>
                <a:gd name="T0" fmla="*/ 0 h 1"/>
                <a:gd name="T1" fmla="*/ 1 h 1"/>
                <a:gd name="T2" fmla="*/ 1 h 1"/>
                <a:gd name="T3" fmla="*/ 0 h 1"/>
                <a:gd name="T4" fmla="*/ 0 h 1"/>
              </a:gdLst>
              <a:ahLst/>
              <a:cxnLst>
                <a:cxn ang="0">
                  <a:pos x="0" y="T0"/>
                </a:cxn>
                <a:cxn ang="0">
                  <a:pos x="0" y="T1"/>
                </a:cxn>
                <a:cxn ang="0">
                  <a:pos x="0" y="T2"/>
                </a:cxn>
                <a:cxn ang="0">
                  <a:pos x="0" y="T3"/>
                </a:cxn>
                <a:cxn ang="0">
                  <a:pos x="0" y="T4"/>
                </a:cxn>
              </a:cxnLst>
              <a:rect l="0" t="0" r="r" b="b"/>
              <a:pathLst>
                <a:path h="1">
                  <a:moveTo>
                    <a:pt x="0" y="0"/>
                  </a:moveTo>
                  <a:cubicBezTo>
                    <a:pt x="0" y="1"/>
                    <a:pt x="0" y="1"/>
                    <a:pt x="0" y="1"/>
                  </a:cubicBezTo>
                  <a:cubicBezTo>
                    <a:pt x="0" y="1"/>
                    <a:pt x="0" y="1"/>
                    <a:pt x="0" y="1"/>
                  </a:cubicBezTo>
                  <a:cubicBezTo>
                    <a:pt x="0" y="1"/>
                    <a:pt x="0" y="0"/>
                    <a:pt x="0" y="0"/>
                  </a:cubicBezTo>
                  <a:cubicBezTo>
                    <a:pt x="0" y="0"/>
                    <a:pt x="0" y="0"/>
                    <a:pt x="0" y="0"/>
                  </a:cubicBezTo>
                  <a:close/>
                </a:path>
              </a:pathLst>
            </a:custGeom>
            <a:solidFill>
              <a:srgbClr val="C9CB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1" name="Freeform 81352">
              <a:extLst>
                <a:ext uri="{FF2B5EF4-FFF2-40B4-BE49-F238E27FC236}">
                  <a16:creationId xmlns:a16="http://schemas.microsoft.com/office/drawing/2014/main" id="{154EDB1C-6EE5-9BB4-3B01-060038667893}"/>
                </a:ext>
              </a:extLst>
            </p:cNvPr>
            <p:cNvSpPr>
              <a:spLocks/>
            </p:cNvSpPr>
            <p:nvPr/>
          </p:nvSpPr>
          <p:spPr bwMode="auto">
            <a:xfrm>
              <a:off x="20002937" y="6236579"/>
              <a:ext cx="52183" cy="78274"/>
            </a:xfrm>
            <a:custGeom>
              <a:avLst/>
              <a:gdLst>
                <a:gd name="T0" fmla="*/ 1 w 1"/>
                <a:gd name="T1" fmla="*/ 1 h 2"/>
                <a:gd name="T2" fmla="*/ 1 w 1"/>
                <a:gd name="T3" fmla="*/ 0 h 2"/>
                <a:gd name="T4" fmla="*/ 0 w 1"/>
                <a:gd name="T5" fmla="*/ 1 h 2"/>
                <a:gd name="T6" fmla="*/ 0 w 1"/>
                <a:gd name="T7" fmla="*/ 2 h 2"/>
                <a:gd name="T8" fmla="*/ 1 w 1"/>
                <a:gd name="T9" fmla="*/ 2 h 2"/>
                <a:gd name="T10" fmla="*/ 1 w 1"/>
                <a:gd name="T11" fmla="*/ 1 h 2"/>
              </a:gdLst>
              <a:ahLst/>
              <a:cxnLst>
                <a:cxn ang="0">
                  <a:pos x="T0" y="T1"/>
                </a:cxn>
                <a:cxn ang="0">
                  <a:pos x="T2" y="T3"/>
                </a:cxn>
                <a:cxn ang="0">
                  <a:pos x="T4" y="T5"/>
                </a:cxn>
                <a:cxn ang="0">
                  <a:pos x="T6" y="T7"/>
                </a:cxn>
                <a:cxn ang="0">
                  <a:pos x="T8" y="T9"/>
                </a:cxn>
                <a:cxn ang="0">
                  <a:pos x="T10" y="T11"/>
                </a:cxn>
              </a:cxnLst>
              <a:rect l="0" t="0" r="r" b="b"/>
              <a:pathLst>
                <a:path w="1" h="2">
                  <a:moveTo>
                    <a:pt x="1" y="1"/>
                  </a:moveTo>
                  <a:cubicBezTo>
                    <a:pt x="1" y="1"/>
                    <a:pt x="1" y="0"/>
                    <a:pt x="1" y="0"/>
                  </a:cubicBezTo>
                  <a:cubicBezTo>
                    <a:pt x="0" y="0"/>
                    <a:pt x="0" y="1"/>
                    <a:pt x="0" y="1"/>
                  </a:cubicBezTo>
                  <a:cubicBezTo>
                    <a:pt x="0" y="2"/>
                    <a:pt x="0" y="2"/>
                    <a:pt x="0" y="2"/>
                  </a:cubicBezTo>
                  <a:cubicBezTo>
                    <a:pt x="0" y="2"/>
                    <a:pt x="1" y="2"/>
                    <a:pt x="1" y="2"/>
                  </a:cubicBezTo>
                  <a:cubicBezTo>
                    <a:pt x="1" y="2"/>
                    <a:pt x="1" y="1"/>
                    <a:pt x="1" y="1"/>
                  </a:cubicBezTo>
                  <a:close/>
                </a:path>
              </a:pathLst>
            </a:custGeom>
            <a:solidFill>
              <a:srgbClr val="9498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2" name="Freeform 81353">
              <a:extLst>
                <a:ext uri="{FF2B5EF4-FFF2-40B4-BE49-F238E27FC236}">
                  <a16:creationId xmlns:a16="http://schemas.microsoft.com/office/drawing/2014/main" id="{8F6390CD-125D-61F8-308F-F2A18A825269}"/>
                </a:ext>
              </a:extLst>
            </p:cNvPr>
            <p:cNvSpPr>
              <a:spLocks/>
            </p:cNvSpPr>
            <p:nvPr/>
          </p:nvSpPr>
          <p:spPr bwMode="auto">
            <a:xfrm>
              <a:off x="20002937" y="6288761"/>
              <a:ext cx="52183" cy="26091"/>
            </a:xfrm>
            <a:custGeom>
              <a:avLst/>
              <a:gdLst>
                <a:gd name="T0" fmla="*/ 1 w 1"/>
                <a:gd name="T1" fmla="*/ 0 h 1"/>
                <a:gd name="T2" fmla="*/ 1 w 1"/>
                <a:gd name="T3" fmla="*/ 0 h 1"/>
                <a:gd name="T4" fmla="*/ 1 w 1"/>
                <a:gd name="T5" fmla="*/ 0 h 1"/>
                <a:gd name="T6" fmla="*/ 1 w 1"/>
                <a:gd name="T7" fmla="*/ 1 h 1"/>
                <a:gd name="T8" fmla="*/ 0 w 1"/>
                <a:gd name="T9" fmla="*/ 0 h 1"/>
                <a:gd name="T10" fmla="*/ 1 w 1"/>
                <a:gd name="T11" fmla="*/ 1 h 1"/>
                <a:gd name="T12" fmla="*/ 1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1" y="0"/>
                  </a:moveTo>
                  <a:cubicBezTo>
                    <a:pt x="1" y="0"/>
                    <a:pt x="1" y="0"/>
                    <a:pt x="1" y="0"/>
                  </a:cubicBezTo>
                  <a:cubicBezTo>
                    <a:pt x="1" y="0"/>
                    <a:pt x="1" y="0"/>
                    <a:pt x="1" y="0"/>
                  </a:cubicBezTo>
                  <a:cubicBezTo>
                    <a:pt x="1" y="0"/>
                    <a:pt x="1" y="1"/>
                    <a:pt x="1" y="1"/>
                  </a:cubicBezTo>
                  <a:cubicBezTo>
                    <a:pt x="0" y="1"/>
                    <a:pt x="0" y="1"/>
                    <a:pt x="0" y="0"/>
                  </a:cubicBezTo>
                  <a:cubicBezTo>
                    <a:pt x="0" y="1"/>
                    <a:pt x="0" y="1"/>
                    <a:pt x="1" y="1"/>
                  </a:cubicBezTo>
                  <a:cubicBezTo>
                    <a:pt x="1" y="1"/>
                    <a:pt x="1" y="0"/>
                    <a:pt x="1" y="0"/>
                  </a:cubicBezTo>
                  <a:close/>
                </a:path>
              </a:pathLst>
            </a:custGeom>
            <a:solidFill>
              <a:srgbClr val="5E63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3" name="Freeform 81354">
              <a:extLst>
                <a:ext uri="{FF2B5EF4-FFF2-40B4-BE49-F238E27FC236}">
                  <a16:creationId xmlns:a16="http://schemas.microsoft.com/office/drawing/2014/main" id="{DA09A29E-A773-3F82-4F49-540A2A284BF7}"/>
                </a:ext>
              </a:extLst>
            </p:cNvPr>
            <p:cNvSpPr>
              <a:spLocks/>
            </p:cNvSpPr>
            <p:nvPr/>
          </p:nvSpPr>
          <p:spPr bwMode="auto">
            <a:xfrm>
              <a:off x="20002937" y="6236579"/>
              <a:ext cx="52183" cy="52183"/>
            </a:xfrm>
            <a:custGeom>
              <a:avLst/>
              <a:gdLst>
                <a:gd name="T0" fmla="*/ 0 w 1"/>
                <a:gd name="T1" fmla="*/ 1 h 1"/>
                <a:gd name="T2" fmla="*/ 0 w 1"/>
                <a:gd name="T3" fmla="*/ 1 h 1"/>
                <a:gd name="T4" fmla="*/ 1 w 1"/>
                <a:gd name="T5" fmla="*/ 1 h 1"/>
                <a:gd name="T6" fmla="*/ 1 w 1"/>
                <a:gd name="T7" fmla="*/ 1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cubicBezTo>
                    <a:pt x="0" y="1"/>
                    <a:pt x="0" y="1"/>
                    <a:pt x="0" y="1"/>
                  </a:cubicBezTo>
                  <a:cubicBezTo>
                    <a:pt x="1" y="1"/>
                    <a:pt x="1" y="1"/>
                    <a:pt x="1" y="1"/>
                  </a:cubicBezTo>
                  <a:cubicBezTo>
                    <a:pt x="1" y="1"/>
                    <a:pt x="1" y="1"/>
                    <a:pt x="1" y="1"/>
                  </a:cubicBezTo>
                  <a:cubicBezTo>
                    <a:pt x="1" y="0"/>
                    <a:pt x="0" y="0"/>
                    <a:pt x="0" y="1"/>
                  </a:cubicBezTo>
                  <a:close/>
                </a:path>
              </a:pathLst>
            </a:custGeom>
            <a:solidFill>
              <a:srgbClr val="C9CB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4" name="Freeform 81355">
              <a:extLst>
                <a:ext uri="{FF2B5EF4-FFF2-40B4-BE49-F238E27FC236}">
                  <a16:creationId xmlns:a16="http://schemas.microsoft.com/office/drawing/2014/main" id="{2878E982-1919-999C-0AAA-6E0E20AD4559}"/>
                </a:ext>
              </a:extLst>
            </p:cNvPr>
            <p:cNvSpPr>
              <a:spLocks/>
            </p:cNvSpPr>
            <p:nvPr/>
          </p:nvSpPr>
          <p:spPr bwMode="auto">
            <a:xfrm>
              <a:off x="19768119" y="7488950"/>
              <a:ext cx="52183" cy="78274"/>
            </a:xfrm>
            <a:custGeom>
              <a:avLst/>
              <a:gdLst>
                <a:gd name="T0" fmla="*/ 1 w 1"/>
                <a:gd name="T1" fmla="*/ 1 h 2"/>
                <a:gd name="T2" fmla="*/ 1 w 1"/>
                <a:gd name="T3" fmla="*/ 0 h 2"/>
                <a:gd name="T4" fmla="*/ 0 w 1"/>
                <a:gd name="T5" fmla="*/ 1 h 2"/>
                <a:gd name="T6" fmla="*/ 0 w 1"/>
                <a:gd name="T7" fmla="*/ 2 h 2"/>
                <a:gd name="T8" fmla="*/ 1 w 1"/>
                <a:gd name="T9" fmla="*/ 2 h 2"/>
                <a:gd name="T10" fmla="*/ 1 w 1"/>
                <a:gd name="T11" fmla="*/ 1 h 2"/>
              </a:gdLst>
              <a:ahLst/>
              <a:cxnLst>
                <a:cxn ang="0">
                  <a:pos x="T0" y="T1"/>
                </a:cxn>
                <a:cxn ang="0">
                  <a:pos x="T2" y="T3"/>
                </a:cxn>
                <a:cxn ang="0">
                  <a:pos x="T4" y="T5"/>
                </a:cxn>
                <a:cxn ang="0">
                  <a:pos x="T6" y="T7"/>
                </a:cxn>
                <a:cxn ang="0">
                  <a:pos x="T8" y="T9"/>
                </a:cxn>
                <a:cxn ang="0">
                  <a:pos x="T10" y="T11"/>
                </a:cxn>
              </a:cxnLst>
              <a:rect l="0" t="0" r="r" b="b"/>
              <a:pathLst>
                <a:path w="1" h="2">
                  <a:moveTo>
                    <a:pt x="1" y="1"/>
                  </a:moveTo>
                  <a:cubicBezTo>
                    <a:pt x="1" y="0"/>
                    <a:pt x="1" y="0"/>
                    <a:pt x="1" y="0"/>
                  </a:cubicBezTo>
                  <a:cubicBezTo>
                    <a:pt x="0" y="0"/>
                    <a:pt x="0" y="1"/>
                    <a:pt x="0" y="1"/>
                  </a:cubicBezTo>
                  <a:cubicBezTo>
                    <a:pt x="0" y="1"/>
                    <a:pt x="0" y="2"/>
                    <a:pt x="0" y="2"/>
                  </a:cubicBezTo>
                  <a:cubicBezTo>
                    <a:pt x="0" y="2"/>
                    <a:pt x="0" y="2"/>
                    <a:pt x="1" y="2"/>
                  </a:cubicBezTo>
                  <a:cubicBezTo>
                    <a:pt x="1" y="2"/>
                    <a:pt x="1" y="1"/>
                    <a:pt x="1" y="1"/>
                  </a:cubicBezTo>
                  <a:close/>
                </a:path>
              </a:pathLst>
            </a:custGeom>
            <a:solidFill>
              <a:srgbClr val="9498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5" name="Freeform 81356">
              <a:extLst>
                <a:ext uri="{FF2B5EF4-FFF2-40B4-BE49-F238E27FC236}">
                  <a16:creationId xmlns:a16="http://schemas.microsoft.com/office/drawing/2014/main" id="{6752A600-4435-9A01-A5B7-783472F1B409}"/>
                </a:ext>
              </a:extLst>
            </p:cNvPr>
            <p:cNvSpPr>
              <a:spLocks/>
            </p:cNvSpPr>
            <p:nvPr/>
          </p:nvSpPr>
          <p:spPr bwMode="auto">
            <a:xfrm>
              <a:off x="19768119" y="7541133"/>
              <a:ext cx="52183" cy="26091"/>
            </a:xfrm>
            <a:custGeom>
              <a:avLst/>
              <a:gdLst>
                <a:gd name="T0" fmla="*/ 1 w 1"/>
                <a:gd name="T1" fmla="*/ 0 h 1"/>
                <a:gd name="T2" fmla="*/ 1 w 1"/>
                <a:gd name="T3" fmla="*/ 0 h 1"/>
                <a:gd name="T4" fmla="*/ 1 w 1"/>
                <a:gd name="T5" fmla="*/ 0 h 1"/>
                <a:gd name="T6" fmla="*/ 1 w 1"/>
                <a:gd name="T7" fmla="*/ 1 h 1"/>
                <a:gd name="T8" fmla="*/ 0 w 1"/>
                <a:gd name="T9" fmla="*/ 0 h 1"/>
                <a:gd name="T10" fmla="*/ 1 w 1"/>
                <a:gd name="T11" fmla="*/ 1 h 1"/>
                <a:gd name="T12" fmla="*/ 1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1" y="0"/>
                  </a:moveTo>
                  <a:cubicBezTo>
                    <a:pt x="1" y="0"/>
                    <a:pt x="1" y="0"/>
                    <a:pt x="1" y="0"/>
                  </a:cubicBezTo>
                  <a:cubicBezTo>
                    <a:pt x="1" y="0"/>
                    <a:pt x="1" y="0"/>
                    <a:pt x="1" y="0"/>
                  </a:cubicBezTo>
                  <a:cubicBezTo>
                    <a:pt x="1" y="0"/>
                    <a:pt x="1" y="1"/>
                    <a:pt x="1" y="1"/>
                  </a:cubicBezTo>
                  <a:cubicBezTo>
                    <a:pt x="0" y="1"/>
                    <a:pt x="0" y="0"/>
                    <a:pt x="0" y="0"/>
                  </a:cubicBezTo>
                  <a:cubicBezTo>
                    <a:pt x="0" y="0"/>
                    <a:pt x="0" y="1"/>
                    <a:pt x="1" y="1"/>
                  </a:cubicBezTo>
                  <a:cubicBezTo>
                    <a:pt x="1" y="1"/>
                    <a:pt x="1" y="0"/>
                    <a:pt x="1" y="0"/>
                  </a:cubicBezTo>
                  <a:close/>
                </a:path>
              </a:pathLst>
            </a:custGeom>
            <a:solidFill>
              <a:srgbClr val="5E63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6" name="Freeform 81357">
              <a:extLst>
                <a:ext uri="{FF2B5EF4-FFF2-40B4-BE49-F238E27FC236}">
                  <a16:creationId xmlns:a16="http://schemas.microsoft.com/office/drawing/2014/main" id="{FFDB80DC-7F1F-C4D4-9E23-FC1657D9C8FB}"/>
                </a:ext>
              </a:extLst>
            </p:cNvPr>
            <p:cNvSpPr>
              <a:spLocks/>
            </p:cNvSpPr>
            <p:nvPr/>
          </p:nvSpPr>
          <p:spPr bwMode="auto">
            <a:xfrm>
              <a:off x="19768119" y="7488950"/>
              <a:ext cx="52183" cy="52183"/>
            </a:xfrm>
            <a:custGeom>
              <a:avLst/>
              <a:gdLst>
                <a:gd name="T0" fmla="*/ 0 w 1"/>
                <a:gd name="T1" fmla="*/ 0 h 1"/>
                <a:gd name="T2" fmla="*/ 0 w 1"/>
                <a:gd name="T3" fmla="*/ 1 h 1"/>
                <a:gd name="T4" fmla="*/ 1 w 1"/>
                <a:gd name="T5" fmla="*/ 1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1"/>
                    <a:pt x="0" y="1"/>
                    <a:pt x="0" y="1"/>
                  </a:cubicBezTo>
                  <a:cubicBezTo>
                    <a:pt x="1" y="1"/>
                    <a:pt x="1" y="1"/>
                    <a:pt x="1" y="1"/>
                  </a:cubicBezTo>
                  <a:cubicBezTo>
                    <a:pt x="1" y="1"/>
                    <a:pt x="1" y="0"/>
                    <a:pt x="1" y="0"/>
                  </a:cubicBezTo>
                  <a:cubicBezTo>
                    <a:pt x="1" y="0"/>
                    <a:pt x="0" y="0"/>
                    <a:pt x="0" y="0"/>
                  </a:cubicBezTo>
                  <a:close/>
                </a:path>
              </a:pathLst>
            </a:custGeom>
            <a:solidFill>
              <a:srgbClr val="C9CB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7" name="Freeform 81358">
              <a:extLst>
                <a:ext uri="{FF2B5EF4-FFF2-40B4-BE49-F238E27FC236}">
                  <a16:creationId xmlns:a16="http://schemas.microsoft.com/office/drawing/2014/main" id="{4F941661-793F-3F02-1851-4FF7E7C1390F}"/>
                </a:ext>
              </a:extLst>
            </p:cNvPr>
            <p:cNvSpPr>
              <a:spLocks/>
            </p:cNvSpPr>
            <p:nvPr/>
          </p:nvSpPr>
          <p:spPr bwMode="auto">
            <a:xfrm>
              <a:off x="19872484" y="7567225"/>
              <a:ext cx="78274" cy="26091"/>
            </a:xfrm>
            <a:custGeom>
              <a:avLst/>
              <a:gdLst>
                <a:gd name="T0" fmla="*/ 2 w 2"/>
                <a:gd name="T1" fmla="*/ 1 h 1"/>
                <a:gd name="T2" fmla="*/ 1 w 2"/>
                <a:gd name="T3" fmla="*/ 0 h 1"/>
                <a:gd name="T4" fmla="*/ 0 w 2"/>
                <a:gd name="T5" fmla="*/ 1 h 1"/>
                <a:gd name="T6" fmla="*/ 1 w 2"/>
                <a:gd name="T7" fmla="*/ 1 h 1"/>
                <a:gd name="T8" fmla="*/ 1 w 2"/>
                <a:gd name="T9" fmla="*/ 1 h 1"/>
                <a:gd name="T10" fmla="*/ 2 w 2"/>
                <a:gd name="T11" fmla="*/ 1 h 1"/>
              </a:gdLst>
              <a:ahLst/>
              <a:cxnLst>
                <a:cxn ang="0">
                  <a:pos x="T0" y="T1"/>
                </a:cxn>
                <a:cxn ang="0">
                  <a:pos x="T2" y="T3"/>
                </a:cxn>
                <a:cxn ang="0">
                  <a:pos x="T4" y="T5"/>
                </a:cxn>
                <a:cxn ang="0">
                  <a:pos x="T6" y="T7"/>
                </a:cxn>
                <a:cxn ang="0">
                  <a:pos x="T8" y="T9"/>
                </a:cxn>
                <a:cxn ang="0">
                  <a:pos x="T10" y="T11"/>
                </a:cxn>
              </a:cxnLst>
              <a:rect l="0" t="0" r="r" b="b"/>
              <a:pathLst>
                <a:path w="2" h="1">
                  <a:moveTo>
                    <a:pt x="2" y="1"/>
                  </a:moveTo>
                  <a:cubicBezTo>
                    <a:pt x="2" y="0"/>
                    <a:pt x="1" y="0"/>
                    <a:pt x="1" y="0"/>
                  </a:cubicBezTo>
                  <a:cubicBezTo>
                    <a:pt x="1" y="0"/>
                    <a:pt x="0" y="0"/>
                    <a:pt x="0" y="1"/>
                  </a:cubicBezTo>
                  <a:cubicBezTo>
                    <a:pt x="0" y="1"/>
                    <a:pt x="0" y="1"/>
                    <a:pt x="1" y="1"/>
                  </a:cubicBezTo>
                  <a:cubicBezTo>
                    <a:pt x="1" y="1"/>
                    <a:pt x="1" y="1"/>
                    <a:pt x="1" y="1"/>
                  </a:cubicBezTo>
                  <a:cubicBezTo>
                    <a:pt x="1" y="1"/>
                    <a:pt x="2" y="1"/>
                    <a:pt x="2" y="1"/>
                  </a:cubicBezTo>
                  <a:close/>
                </a:path>
              </a:pathLst>
            </a:custGeom>
            <a:solidFill>
              <a:srgbClr val="9498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8" name="Freeform 81359">
              <a:extLst>
                <a:ext uri="{FF2B5EF4-FFF2-40B4-BE49-F238E27FC236}">
                  <a16:creationId xmlns:a16="http://schemas.microsoft.com/office/drawing/2014/main" id="{D408B64E-BC9E-F8F7-B963-2704645A06AA}"/>
                </a:ext>
              </a:extLst>
            </p:cNvPr>
            <p:cNvSpPr>
              <a:spLocks/>
            </p:cNvSpPr>
            <p:nvPr/>
          </p:nvSpPr>
          <p:spPr bwMode="auto">
            <a:xfrm>
              <a:off x="19872484" y="7567225"/>
              <a:ext cx="78274" cy="78274"/>
            </a:xfrm>
            <a:custGeom>
              <a:avLst/>
              <a:gdLst>
                <a:gd name="T0" fmla="*/ 2 w 2"/>
                <a:gd name="T1" fmla="*/ 1 h 2"/>
                <a:gd name="T2" fmla="*/ 2 w 2"/>
                <a:gd name="T3" fmla="*/ 0 h 2"/>
                <a:gd name="T4" fmla="*/ 2 w 2"/>
                <a:gd name="T5" fmla="*/ 0 h 2"/>
                <a:gd name="T6" fmla="*/ 1 w 2"/>
                <a:gd name="T7" fmla="*/ 1 h 2"/>
                <a:gd name="T8" fmla="*/ 0 w 2"/>
                <a:gd name="T9" fmla="*/ 1 h 2"/>
                <a:gd name="T10" fmla="*/ 1 w 2"/>
                <a:gd name="T11" fmla="*/ 1 h 2"/>
                <a:gd name="T12" fmla="*/ 2 w 2"/>
                <a:gd name="T13" fmla="*/ 1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2" y="1"/>
                  </a:moveTo>
                  <a:cubicBezTo>
                    <a:pt x="2" y="0"/>
                    <a:pt x="2" y="0"/>
                    <a:pt x="2" y="0"/>
                  </a:cubicBezTo>
                  <a:cubicBezTo>
                    <a:pt x="2" y="0"/>
                    <a:pt x="2" y="0"/>
                    <a:pt x="2" y="0"/>
                  </a:cubicBezTo>
                  <a:cubicBezTo>
                    <a:pt x="2" y="1"/>
                    <a:pt x="1" y="1"/>
                    <a:pt x="1" y="1"/>
                  </a:cubicBezTo>
                  <a:cubicBezTo>
                    <a:pt x="1" y="1"/>
                    <a:pt x="0" y="1"/>
                    <a:pt x="0" y="1"/>
                  </a:cubicBezTo>
                  <a:cubicBezTo>
                    <a:pt x="0" y="1"/>
                    <a:pt x="1" y="2"/>
                    <a:pt x="1" y="1"/>
                  </a:cubicBezTo>
                  <a:cubicBezTo>
                    <a:pt x="1" y="1"/>
                    <a:pt x="2" y="1"/>
                    <a:pt x="2" y="1"/>
                  </a:cubicBezTo>
                  <a:close/>
                </a:path>
              </a:pathLst>
            </a:custGeom>
            <a:solidFill>
              <a:srgbClr val="5E63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9" name="Freeform 81360">
              <a:extLst>
                <a:ext uri="{FF2B5EF4-FFF2-40B4-BE49-F238E27FC236}">
                  <a16:creationId xmlns:a16="http://schemas.microsoft.com/office/drawing/2014/main" id="{7446E1E1-58D2-273B-7E6F-2B1A3D297315}"/>
                </a:ext>
              </a:extLst>
            </p:cNvPr>
            <p:cNvSpPr>
              <a:spLocks/>
            </p:cNvSpPr>
            <p:nvPr/>
          </p:nvSpPr>
          <p:spPr bwMode="auto">
            <a:xfrm>
              <a:off x="19872484" y="7567225"/>
              <a:ext cx="52183" cy="26091"/>
            </a:xfrm>
            <a:custGeom>
              <a:avLst/>
              <a:gdLst>
                <a:gd name="T0" fmla="*/ 1 w 1"/>
                <a:gd name="T1" fmla="*/ 0 h 1"/>
                <a:gd name="T2" fmla="*/ 1 w 1"/>
                <a:gd name="T3" fmla="*/ 1 h 1"/>
                <a:gd name="T4" fmla="*/ 1 w 1"/>
                <a:gd name="T5" fmla="*/ 1 h 1"/>
                <a:gd name="T6" fmla="*/ 1 w 1"/>
                <a:gd name="T7" fmla="*/ 0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0" y="0"/>
                    <a:pt x="0" y="1"/>
                    <a:pt x="1" y="1"/>
                  </a:cubicBezTo>
                  <a:cubicBezTo>
                    <a:pt x="1" y="1"/>
                    <a:pt x="1" y="1"/>
                    <a:pt x="1" y="1"/>
                  </a:cubicBezTo>
                  <a:cubicBezTo>
                    <a:pt x="1" y="0"/>
                    <a:pt x="1" y="0"/>
                    <a:pt x="1" y="0"/>
                  </a:cubicBezTo>
                  <a:cubicBezTo>
                    <a:pt x="1" y="0"/>
                    <a:pt x="1" y="0"/>
                    <a:pt x="1" y="0"/>
                  </a:cubicBezTo>
                  <a:close/>
                </a:path>
              </a:pathLst>
            </a:custGeom>
            <a:solidFill>
              <a:srgbClr val="C9CB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0" name="Freeform 81361">
              <a:extLst>
                <a:ext uri="{FF2B5EF4-FFF2-40B4-BE49-F238E27FC236}">
                  <a16:creationId xmlns:a16="http://schemas.microsoft.com/office/drawing/2014/main" id="{029AA488-D311-BFEB-AF8E-C8321B0F0C9A}"/>
                </a:ext>
              </a:extLst>
            </p:cNvPr>
            <p:cNvSpPr>
              <a:spLocks/>
            </p:cNvSpPr>
            <p:nvPr/>
          </p:nvSpPr>
          <p:spPr bwMode="auto">
            <a:xfrm>
              <a:off x="20002937" y="7645498"/>
              <a:ext cx="52183" cy="26091"/>
            </a:xfrm>
            <a:custGeom>
              <a:avLst/>
              <a:gdLst>
                <a:gd name="T0" fmla="*/ 1 w 1"/>
                <a:gd name="T1" fmla="*/ 0 h 1"/>
                <a:gd name="T2" fmla="*/ 0 w 1"/>
                <a:gd name="T3" fmla="*/ 0 h 1"/>
                <a:gd name="T4" fmla="*/ 0 w 1"/>
                <a:gd name="T5" fmla="*/ 1 h 1"/>
                <a:gd name="T6" fmla="*/ 0 w 1"/>
                <a:gd name="T7" fmla="*/ 1 h 1"/>
                <a:gd name="T8" fmla="*/ 0 w 1"/>
                <a:gd name="T9" fmla="*/ 1 h 1"/>
                <a:gd name="T10" fmla="*/ 1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1" y="0"/>
                  </a:moveTo>
                  <a:cubicBezTo>
                    <a:pt x="1" y="0"/>
                    <a:pt x="1" y="0"/>
                    <a:pt x="0" y="0"/>
                  </a:cubicBezTo>
                  <a:cubicBezTo>
                    <a:pt x="0" y="0"/>
                    <a:pt x="0" y="0"/>
                    <a:pt x="0" y="1"/>
                  </a:cubicBezTo>
                  <a:cubicBezTo>
                    <a:pt x="0" y="1"/>
                    <a:pt x="0" y="1"/>
                    <a:pt x="0" y="1"/>
                  </a:cubicBezTo>
                  <a:cubicBezTo>
                    <a:pt x="0" y="1"/>
                    <a:pt x="0" y="1"/>
                    <a:pt x="0" y="1"/>
                  </a:cubicBezTo>
                  <a:cubicBezTo>
                    <a:pt x="1" y="1"/>
                    <a:pt x="1" y="1"/>
                    <a:pt x="1" y="0"/>
                  </a:cubicBezTo>
                  <a:close/>
                </a:path>
              </a:pathLst>
            </a:custGeom>
            <a:solidFill>
              <a:srgbClr val="9498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1" name="Freeform 81362">
              <a:extLst>
                <a:ext uri="{FF2B5EF4-FFF2-40B4-BE49-F238E27FC236}">
                  <a16:creationId xmlns:a16="http://schemas.microsoft.com/office/drawing/2014/main" id="{598E4B49-97DE-602B-0EAE-3E43FAC0C7A8}"/>
                </a:ext>
              </a:extLst>
            </p:cNvPr>
            <p:cNvSpPr>
              <a:spLocks/>
            </p:cNvSpPr>
            <p:nvPr/>
          </p:nvSpPr>
          <p:spPr bwMode="auto">
            <a:xfrm>
              <a:off x="20002937" y="7645498"/>
              <a:ext cx="52183" cy="26091"/>
            </a:xfrm>
            <a:custGeom>
              <a:avLst/>
              <a:gdLst>
                <a:gd name="T0" fmla="*/ 1 w 1"/>
                <a:gd name="T1" fmla="*/ 0 h 1"/>
                <a:gd name="T2" fmla="*/ 1 w 1"/>
                <a:gd name="T3" fmla="*/ 0 h 1"/>
                <a:gd name="T4" fmla="*/ 1 w 1"/>
                <a:gd name="T5" fmla="*/ 0 h 1"/>
                <a:gd name="T6" fmla="*/ 0 w 1"/>
                <a:gd name="T7" fmla="*/ 1 h 1"/>
                <a:gd name="T8" fmla="*/ 0 w 1"/>
                <a:gd name="T9" fmla="*/ 1 h 1"/>
                <a:gd name="T10" fmla="*/ 0 w 1"/>
                <a:gd name="T11" fmla="*/ 1 h 1"/>
                <a:gd name="T12" fmla="*/ 1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1" y="0"/>
                  </a:moveTo>
                  <a:cubicBezTo>
                    <a:pt x="1" y="0"/>
                    <a:pt x="1" y="0"/>
                    <a:pt x="1" y="0"/>
                  </a:cubicBezTo>
                  <a:cubicBezTo>
                    <a:pt x="1" y="0"/>
                    <a:pt x="1" y="0"/>
                    <a:pt x="1" y="0"/>
                  </a:cubicBezTo>
                  <a:cubicBezTo>
                    <a:pt x="1" y="1"/>
                    <a:pt x="1" y="1"/>
                    <a:pt x="0" y="1"/>
                  </a:cubicBezTo>
                  <a:cubicBezTo>
                    <a:pt x="0" y="1"/>
                    <a:pt x="0" y="1"/>
                    <a:pt x="0" y="1"/>
                  </a:cubicBezTo>
                  <a:cubicBezTo>
                    <a:pt x="0" y="1"/>
                    <a:pt x="0" y="1"/>
                    <a:pt x="0" y="1"/>
                  </a:cubicBezTo>
                  <a:cubicBezTo>
                    <a:pt x="1" y="1"/>
                    <a:pt x="1" y="1"/>
                    <a:pt x="1" y="0"/>
                  </a:cubicBezTo>
                  <a:close/>
                </a:path>
              </a:pathLst>
            </a:custGeom>
            <a:solidFill>
              <a:srgbClr val="5E63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2" name="Freeform 81363">
              <a:extLst>
                <a:ext uri="{FF2B5EF4-FFF2-40B4-BE49-F238E27FC236}">
                  <a16:creationId xmlns:a16="http://schemas.microsoft.com/office/drawing/2014/main" id="{F5239C73-3F74-BF84-D42D-C439DB77D21D}"/>
                </a:ext>
              </a:extLst>
            </p:cNvPr>
            <p:cNvSpPr>
              <a:spLocks/>
            </p:cNvSpPr>
            <p:nvPr/>
          </p:nvSpPr>
          <p:spPr bwMode="auto">
            <a:xfrm>
              <a:off x="20002937" y="7645498"/>
              <a:ext cx="52183" cy="26091"/>
            </a:xfrm>
            <a:custGeom>
              <a:avLst/>
              <a:gdLst>
                <a:gd name="T0" fmla="*/ 0 w 1"/>
                <a:gd name="T1" fmla="*/ 0 h 1"/>
                <a:gd name="T2" fmla="*/ 0 w 1"/>
                <a:gd name="T3" fmla="*/ 1 h 1"/>
                <a:gd name="T4" fmla="*/ 1 w 1"/>
                <a:gd name="T5" fmla="*/ 0 h 1"/>
                <a:gd name="T6" fmla="*/ 0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0"/>
                    <a:pt x="0" y="1"/>
                  </a:cubicBezTo>
                  <a:cubicBezTo>
                    <a:pt x="0" y="1"/>
                    <a:pt x="0" y="1"/>
                    <a:pt x="1" y="0"/>
                  </a:cubicBezTo>
                  <a:cubicBezTo>
                    <a:pt x="1" y="0"/>
                    <a:pt x="1" y="0"/>
                    <a:pt x="0" y="0"/>
                  </a:cubicBezTo>
                  <a:cubicBezTo>
                    <a:pt x="0" y="0"/>
                    <a:pt x="0" y="0"/>
                    <a:pt x="0" y="0"/>
                  </a:cubicBezTo>
                  <a:close/>
                </a:path>
              </a:pathLst>
            </a:custGeom>
            <a:solidFill>
              <a:srgbClr val="C9CB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3" name="Freeform 81364">
              <a:extLst>
                <a:ext uri="{FF2B5EF4-FFF2-40B4-BE49-F238E27FC236}">
                  <a16:creationId xmlns:a16="http://schemas.microsoft.com/office/drawing/2014/main" id="{016A2E88-9DE1-D6F3-4881-2E8DB987E231}"/>
                </a:ext>
              </a:extLst>
            </p:cNvPr>
            <p:cNvSpPr>
              <a:spLocks/>
            </p:cNvSpPr>
            <p:nvPr/>
          </p:nvSpPr>
          <p:spPr bwMode="auto">
            <a:xfrm>
              <a:off x="20107303" y="7671590"/>
              <a:ext cx="52183" cy="78274"/>
            </a:xfrm>
            <a:custGeom>
              <a:avLst/>
              <a:gdLst>
                <a:gd name="T0" fmla="*/ 1 w 1"/>
                <a:gd name="T1" fmla="*/ 1 h 2"/>
                <a:gd name="T2" fmla="*/ 1 w 1"/>
                <a:gd name="T3" fmla="*/ 0 h 2"/>
                <a:gd name="T4" fmla="*/ 0 w 1"/>
                <a:gd name="T5" fmla="*/ 1 h 2"/>
                <a:gd name="T6" fmla="*/ 0 w 1"/>
                <a:gd name="T7" fmla="*/ 2 h 2"/>
                <a:gd name="T8" fmla="*/ 1 w 1"/>
                <a:gd name="T9" fmla="*/ 2 h 2"/>
                <a:gd name="T10" fmla="*/ 1 w 1"/>
                <a:gd name="T11" fmla="*/ 1 h 2"/>
              </a:gdLst>
              <a:ahLst/>
              <a:cxnLst>
                <a:cxn ang="0">
                  <a:pos x="T0" y="T1"/>
                </a:cxn>
                <a:cxn ang="0">
                  <a:pos x="T2" y="T3"/>
                </a:cxn>
                <a:cxn ang="0">
                  <a:pos x="T4" y="T5"/>
                </a:cxn>
                <a:cxn ang="0">
                  <a:pos x="T6" y="T7"/>
                </a:cxn>
                <a:cxn ang="0">
                  <a:pos x="T8" y="T9"/>
                </a:cxn>
                <a:cxn ang="0">
                  <a:pos x="T10" y="T11"/>
                </a:cxn>
              </a:cxnLst>
              <a:rect l="0" t="0" r="r" b="b"/>
              <a:pathLst>
                <a:path w="1" h="2">
                  <a:moveTo>
                    <a:pt x="1" y="1"/>
                  </a:moveTo>
                  <a:cubicBezTo>
                    <a:pt x="1" y="1"/>
                    <a:pt x="1" y="0"/>
                    <a:pt x="1" y="0"/>
                  </a:cubicBezTo>
                  <a:cubicBezTo>
                    <a:pt x="0" y="0"/>
                    <a:pt x="0" y="1"/>
                    <a:pt x="0" y="1"/>
                  </a:cubicBezTo>
                  <a:cubicBezTo>
                    <a:pt x="0" y="2"/>
                    <a:pt x="0" y="2"/>
                    <a:pt x="0" y="2"/>
                  </a:cubicBezTo>
                  <a:cubicBezTo>
                    <a:pt x="0" y="2"/>
                    <a:pt x="0" y="2"/>
                    <a:pt x="1" y="2"/>
                  </a:cubicBezTo>
                  <a:cubicBezTo>
                    <a:pt x="1" y="2"/>
                    <a:pt x="1" y="2"/>
                    <a:pt x="1" y="1"/>
                  </a:cubicBezTo>
                  <a:close/>
                </a:path>
              </a:pathLst>
            </a:custGeom>
            <a:solidFill>
              <a:srgbClr val="9498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4" name="Freeform 81365">
              <a:extLst>
                <a:ext uri="{FF2B5EF4-FFF2-40B4-BE49-F238E27FC236}">
                  <a16:creationId xmlns:a16="http://schemas.microsoft.com/office/drawing/2014/main" id="{5F90B456-E9E6-636D-C4A9-7E5732AA06D5}"/>
                </a:ext>
              </a:extLst>
            </p:cNvPr>
            <p:cNvSpPr>
              <a:spLocks/>
            </p:cNvSpPr>
            <p:nvPr/>
          </p:nvSpPr>
          <p:spPr bwMode="auto">
            <a:xfrm>
              <a:off x="20107303" y="7697678"/>
              <a:ext cx="52183" cy="52183"/>
            </a:xfrm>
            <a:custGeom>
              <a:avLst/>
              <a:gdLst>
                <a:gd name="T0" fmla="*/ 1 w 1"/>
                <a:gd name="T1" fmla="*/ 0 h 1"/>
                <a:gd name="T2" fmla="*/ 1 w 1"/>
                <a:gd name="T3" fmla="*/ 0 h 1"/>
                <a:gd name="T4" fmla="*/ 1 w 1"/>
                <a:gd name="T5" fmla="*/ 0 h 1"/>
                <a:gd name="T6" fmla="*/ 1 w 1"/>
                <a:gd name="T7" fmla="*/ 1 h 1"/>
                <a:gd name="T8" fmla="*/ 0 w 1"/>
                <a:gd name="T9" fmla="*/ 0 h 1"/>
                <a:gd name="T10" fmla="*/ 1 w 1"/>
                <a:gd name="T11" fmla="*/ 1 h 1"/>
                <a:gd name="T12" fmla="*/ 1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1" y="0"/>
                  </a:moveTo>
                  <a:cubicBezTo>
                    <a:pt x="1" y="0"/>
                    <a:pt x="1" y="0"/>
                    <a:pt x="1" y="0"/>
                  </a:cubicBezTo>
                  <a:cubicBezTo>
                    <a:pt x="1" y="0"/>
                    <a:pt x="1" y="0"/>
                    <a:pt x="1" y="0"/>
                  </a:cubicBezTo>
                  <a:cubicBezTo>
                    <a:pt x="1" y="0"/>
                    <a:pt x="1" y="1"/>
                    <a:pt x="1" y="1"/>
                  </a:cubicBezTo>
                  <a:cubicBezTo>
                    <a:pt x="0" y="1"/>
                    <a:pt x="0" y="1"/>
                    <a:pt x="0" y="0"/>
                  </a:cubicBezTo>
                  <a:cubicBezTo>
                    <a:pt x="0" y="1"/>
                    <a:pt x="0" y="1"/>
                    <a:pt x="1" y="1"/>
                  </a:cubicBezTo>
                  <a:cubicBezTo>
                    <a:pt x="1" y="1"/>
                    <a:pt x="1" y="1"/>
                    <a:pt x="1" y="0"/>
                  </a:cubicBezTo>
                  <a:close/>
                </a:path>
              </a:pathLst>
            </a:custGeom>
            <a:solidFill>
              <a:srgbClr val="5E63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5" name="Freeform 81366">
              <a:extLst>
                <a:ext uri="{FF2B5EF4-FFF2-40B4-BE49-F238E27FC236}">
                  <a16:creationId xmlns:a16="http://schemas.microsoft.com/office/drawing/2014/main" id="{658A93F8-AEDC-0D5E-52EF-27EB98EB5E21}"/>
                </a:ext>
              </a:extLst>
            </p:cNvPr>
            <p:cNvSpPr>
              <a:spLocks/>
            </p:cNvSpPr>
            <p:nvPr/>
          </p:nvSpPr>
          <p:spPr bwMode="auto">
            <a:xfrm>
              <a:off x="20107303" y="7671590"/>
              <a:ext cx="52183" cy="26091"/>
            </a:xfrm>
            <a:custGeom>
              <a:avLst/>
              <a:gdLst>
                <a:gd name="T0" fmla="*/ 0 w 1"/>
                <a:gd name="T1" fmla="*/ 1 h 1"/>
                <a:gd name="T2" fmla="*/ 0 w 1"/>
                <a:gd name="T3" fmla="*/ 1 h 1"/>
                <a:gd name="T4" fmla="*/ 1 w 1"/>
                <a:gd name="T5" fmla="*/ 1 h 1"/>
                <a:gd name="T6" fmla="*/ 1 w 1"/>
                <a:gd name="T7" fmla="*/ 1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cubicBezTo>
                    <a:pt x="0" y="1"/>
                    <a:pt x="0" y="1"/>
                    <a:pt x="0" y="1"/>
                  </a:cubicBezTo>
                  <a:cubicBezTo>
                    <a:pt x="1" y="1"/>
                    <a:pt x="1" y="1"/>
                    <a:pt x="1" y="1"/>
                  </a:cubicBezTo>
                  <a:cubicBezTo>
                    <a:pt x="1" y="1"/>
                    <a:pt x="1" y="1"/>
                    <a:pt x="1" y="1"/>
                  </a:cubicBezTo>
                  <a:cubicBezTo>
                    <a:pt x="1" y="0"/>
                    <a:pt x="0" y="1"/>
                    <a:pt x="0" y="1"/>
                  </a:cubicBezTo>
                  <a:close/>
                </a:path>
              </a:pathLst>
            </a:custGeom>
            <a:solidFill>
              <a:srgbClr val="C9CB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6" name="Freeform 81367">
              <a:extLst>
                <a:ext uri="{FF2B5EF4-FFF2-40B4-BE49-F238E27FC236}">
                  <a16:creationId xmlns:a16="http://schemas.microsoft.com/office/drawing/2014/main" id="{7ADA0F3F-78AE-CEB1-5650-62FD843F0F20}"/>
                </a:ext>
              </a:extLst>
            </p:cNvPr>
            <p:cNvSpPr>
              <a:spLocks/>
            </p:cNvSpPr>
            <p:nvPr/>
          </p:nvSpPr>
          <p:spPr bwMode="auto">
            <a:xfrm>
              <a:off x="20211664" y="7749861"/>
              <a:ext cx="78274" cy="52183"/>
            </a:xfrm>
            <a:custGeom>
              <a:avLst/>
              <a:gdLst>
                <a:gd name="T0" fmla="*/ 2 w 2"/>
                <a:gd name="T1" fmla="*/ 1 h 2"/>
                <a:gd name="T2" fmla="*/ 1 w 2"/>
                <a:gd name="T3" fmla="*/ 0 h 2"/>
                <a:gd name="T4" fmla="*/ 0 w 2"/>
                <a:gd name="T5" fmla="*/ 1 h 2"/>
                <a:gd name="T6" fmla="*/ 1 w 2"/>
                <a:gd name="T7" fmla="*/ 2 h 2"/>
                <a:gd name="T8" fmla="*/ 1 w 2"/>
                <a:gd name="T9" fmla="*/ 2 h 2"/>
                <a:gd name="T10" fmla="*/ 2 w 2"/>
                <a:gd name="T11" fmla="*/ 1 h 2"/>
              </a:gdLst>
              <a:ahLst/>
              <a:cxnLst>
                <a:cxn ang="0">
                  <a:pos x="T0" y="T1"/>
                </a:cxn>
                <a:cxn ang="0">
                  <a:pos x="T2" y="T3"/>
                </a:cxn>
                <a:cxn ang="0">
                  <a:pos x="T4" y="T5"/>
                </a:cxn>
                <a:cxn ang="0">
                  <a:pos x="T6" y="T7"/>
                </a:cxn>
                <a:cxn ang="0">
                  <a:pos x="T8" y="T9"/>
                </a:cxn>
                <a:cxn ang="0">
                  <a:pos x="T10" y="T11"/>
                </a:cxn>
              </a:cxnLst>
              <a:rect l="0" t="0" r="r" b="b"/>
              <a:pathLst>
                <a:path w="2" h="2">
                  <a:moveTo>
                    <a:pt x="2" y="1"/>
                  </a:moveTo>
                  <a:cubicBezTo>
                    <a:pt x="2" y="0"/>
                    <a:pt x="1" y="0"/>
                    <a:pt x="1" y="0"/>
                  </a:cubicBezTo>
                  <a:cubicBezTo>
                    <a:pt x="1" y="0"/>
                    <a:pt x="0" y="1"/>
                    <a:pt x="0" y="1"/>
                  </a:cubicBezTo>
                  <a:cubicBezTo>
                    <a:pt x="0" y="1"/>
                    <a:pt x="0" y="2"/>
                    <a:pt x="1" y="2"/>
                  </a:cubicBezTo>
                  <a:cubicBezTo>
                    <a:pt x="1" y="2"/>
                    <a:pt x="1" y="2"/>
                    <a:pt x="1" y="2"/>
                  </a:cubicBezTo>
                  <a:cubicBezTo>
                    <a:pt x="1" y="2"/>
                    <a:pt x="2" y="1"/>
                    <a:pt x="2" y="1"/>
                  </a:cubicBezTo>
                  <a:close/>
                </a:path>
              </a:pathLst>
            </a:custGeom>
            <a:solidFill>
              <a:srgbClr val="9498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7" name="Freeform 81368">
              <a:extLst>
                <a:ext uri="{FF2B5EF4-FFF2-40B4-BE49-F238E27FC236}">
                  <a16:creationId xmlns:a16="http://schemas.microsoft.com/office/drawing/2014/main" id="{28CD11D9-614B-3B58-F93B-DFAE60DD2CE1}"/>
                </a:ext>
              </a:extLst>
            </p:cNvPr>
            <p:cNvSpPr>
              <a:spLocks/>
            </p:cNvSpPr>
            <p:nvPr/>
          </p:nvSpPr>
          <p:spPr bwMode="auto">
            <a:xfrm>
              <a:off x="20211664" y="7775953"/>
              <a:ext cx="78274" cy="26091"/>
            </a:xfrm>
            <a:custGeom>
              <a:avLst/>
              <a:gdLst>
                <a:gd name="T0" fmla="*/ 2 w 2"/>
                <a:gd name="T1" fmla="*/ 0 h 1"/>
                <a:gd name="T2" fmla="*/ 2 w 2"/>
                <a:gd name="T3" fmla="*/ 0 h 1"/>
                <a:gd name="T4" fmla="*/ 2 w 2"/>
                <a:gd name="T5" fmla="*/ 0 h 1"/>
                <a:gd name="T6" fmla="*/ 1 w 2"/>
                <a:gd name="T7" fmla="*/ 1 h 1"/>
                <a:gd name="T8" fmla="*/ 0 w 2"/>
                <a:gd name="T9" fmla="*/ 0 h 1"/>
                <a:gd name="T10" fmla="*/ 1 w 2"/>
                <a:gd name="T11" fmla="*/ 1 h 1"/>
                <a:gd name="T12" fmla="*/ 2 w 2"/>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2" y="0"/>
                  </a:moveTo>
                  <a:cubicBezTo>
                    <a:pt x="2" y="0"/>
                    <a:pt x="2" y="0"/>
                    <a:pt x="2" y="0"/>
                  </a:cubicBezTo>
                  <a:cubicBezTo>
                    <a:pt x="2" y="0"/>
                    <a:pt x="2" y="0"/>
                    <a:pt x="2" y="0"/>
                  </a:cubicBezTo>
                  <a:cubicBezTo>
                    <a:pt x="2" y="0"/>
                    <a:pt x="1" y="1"/>
                    <a:pt x="1" y="1"/>
                  </a:cubicBezTo>
                  <a:cubicBezTo>
                    <a:pt x="1" y="1"/>
                    <a:pt x="0" y="0"/>
                    <a:pt x="0" y="0"/>
                  </a:cubicBezTo>
                  <a:cubicBezTo>
                    <a:pt x="0" y="1"/>
                    <a:pt x="1" y="1"/>
                    <a:pt x="1" y="1"/>
                  </a:cubicBezTo>
                  <a:cubicBezTo>
                    <a:pt x="1" y="1"/>
                    <a:pt x="2" y="0"/>
                    <a:pt x="2" y="0"/>
                  </a:cubicBezTo>
                  <a:close/>
                </a:path>
              </a:pathLst>
            </a:custGeom>
            <a:solidFill>
              <a:srgbClr val="5E63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8" name="Freeform 81369">
              <a:extLst>
                <a:ext uri="{FF2B5EF4-FFF2-40B4-BE49-F238E27FC236}">
                  <a16:creationId xmlns:a16="http://schemas.microsoft.com/office/drawing/2014/main" id="{94DD8AB0-279A-CC71-A22B-4D86C076D130}"/>
                </a:ext>
              </a:extLst>
            </p:cNvPr>
            <p:cNvSpPr>
              <a:spLocks/>
            </p:cNvSpPr>
            <p:nvPr/>
          </p:nvSpPr>
          <p:spPr bwMode="auto">
            <a:xfrm>
              <a:off x="20211664" y="7749861"/>
              <a:ext cx="52183" cy="26091"/>
            </a:xfrm>
            <a:custGeom>
              <a:avLst/>
              <a:gdLst>
                <a:gd name="T0" fmla="*/ 1 w 1"/>
                <a:gd name="T1" fmla="*/ 1 h 1"/>
                <a:gd name="T2" fmla="*/ 1 w 1"/>
                <a:gd name="T3" fmla="*/ 1 h 1"/>
                <a:gd name="T4" fmla="*/ 1 w 1"/>
                <a:gd name="T5" fmla="*/ 1 h 1"/>
                <a:gd name="T6" fmla="*/ 1 w 1"/>
                <a:gd name="T7" fmla="*/ 0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cubicBezTo>
                    <a:pt x="0" y="1"/>
                    <a:pt x="0" y="1"/>
                    <a:pt x="1" y="1"/>
                  </a:cubicBezTo>
                  <a:cubicBezTo>
                    <a:pt x="1" y="1"/>
                    <a:pt x="1" y="1"/>
                    <a:pt x="1" y="1"/>
                  </a:cubicBezTo>
                  <a:cubicBezTo>
                    <a:pt x="1" y="1"/>
                    <a:pt x="1" y="0"/>
                    <a:pt x="1" y="0"/>
                  </a:cubicBezTo>
                  <a:cubicBezTo>
                    <a:pt x="1" y="0"/>
                    <a:pt x="1" y="0"/>
                    <a:pt x="1" y="1"/>
                  </a:cubicBezTo>
                  <a:close/>
                </a:path>
              </a:pathLst>
            </a:custGeom>
            <a:solidFill>
              <a:srgbClr val="C9CB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9" name="Freeform 81370">
              <a:extLst>
                <a:ext uri="{FF2B5EF4-FFF2-40B4-BE49-F238E27FC236}">
                  <a16:creationId xmlns:a16="http://schemas.microsoft.com/office/drawing/2014/main" id="{B09F0CDC-E09A-8C02-A2CC-ACBDC5CBF882}"/>
                </a:ext>
              </a:extLst>
            </p:cNvPr>
            <p:cNvSpPr>
              <a:spLocks/>
            </p:cNvSpPr>
            <p:nvPr/>
          </p:nvSpPr>
          <p:spPr bwMode="auto">
            <a:xfrm>
              <a:off x="20316029" y="7802043"/>
              <a:ext cx="78274" cy="78274"/>
            </a:xfrm>
            <a:custGeom>
              <a:avLst/>
              <a:gdLst>
                <a:gd name="T0" fmla="*/ 2 w 2"/>
                <a:gd name="T1" fmla="*/ 1 h 2"/>
                <a:gd name="T2" fmla="*/ 1 w 2"/>
                <a:gd name="T3" fmla="*/ 0 h 2"/>
                <a:gd name="T4" fmla="*/ 1 w 2"/>
                <a:gd name="T5" fmla="*/ 1 h 2"/>
                <a:gd name="T6" fmla="*/ 1 w 2"/>
                <a:gd name="T7" fmla="*/ 2 h 2"/>
                <a:gd name="T8" fmla="*/ 1 w 2"/>
                <a:gd name="T9" fmla="*/ 2 h 2"/>
                <a:gd name="T10" fmla="*/ 2 w 2"/>
                <a:gd name="T11" fmla="*/ 1 h 2"/>
              </a:gdLst>
              <a:ahLst/>
              <a:cxnLst>
                <a:cxn ang="0">
                  <a:pos x="T0" y="T1"/>
                </a:cxn>
                <a:cxn ang="0">
                  <a:pos x="T2" y="T3"/>
                </a:cxn>
                <a:cxn ang="0">
                  <a:pos x="T4" y="T5"/>
                </a:cxn>
                <a:cxn ang="0">
                  <a:pos x="T6" y="T7"/>
                </a:cxn>
                <a:cxn ang="0">
                  <a:pos x="T8" y="T9"/>
                </a:cxn>
                <a:cxn ang="0">
                  <a:pos x="T10" y="T11"/>
                </a:cxn>
              </a:cxnLst>
              <a:rect l="0" t="0" r="r" b="b"/>
              <a:pathLst>
                <a:path w="2" h="2">
                  <a:moveTo>
                    <a:pt x="2" y="1"/>
                  </a:moveTo>
                  <a:cubicBezTo>
                    <a:pt x="2" y="0"/>
                    <a:pt x="2" y="0"/>
                    <a:pt x="1" y="0"/>
                  </a:cubicBezTo>
                  <a:cubicBezTo>
                    <a:pt x="1" y="0"/>
                    <a:pt x="1" y="0"/>
                    <a:pt x="1" y="1"/>
                  </a:cubicBezTo>
                  <a:cubicBezTo>
                    <a:pt x="0" y="1"/>
                    <a:pt x="1" y="1"/>
                    <a:pt x="1" y="2"/>
                  </a:cubicBezTo>
                  <a:cubicBezTo>
                    <a:pt x="1" y="2"/>
                    <a:pt x="1" y="2"/>
                    <a:pt x="1" y="2"/>
                  </a:cubicBezTo>
                  <a:cubicBezTo>
                    <a:pt x="2" y="2"/>
                    <a:pt x="2" y="1"/>
                    <a:pt x="2" y="1"/>
                  </a:cubicBezTo>
                  <a:close/>
                </a:path>
              </a:pathLst>
            </a:custGeom>
            <a:solidFill>
              <a:srgbClr val="9498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0" name="Freeform 81371">
              <a:extLst>
                <a:ext uri="{FF2B5EF4-FFF2-40B4-BE49-F238E27FC236}">
                  <a16:creationId xmlns:a16="http://schemas.microsoft.com/office/drawing/2014/main" id="{F8EF47E6-B11C-1F7A-7ACB-E8F8C62AB17B}"/>
                </a:ext>
              </a:extLst>
            </p:cNvPr>
            <p:cNvSpPr>
              <a:spLocks/>
            </p:cNvSpPr>
            <p:nvPr/>
          </p:nvSpPr>
          <p:spPr bwMode="auto">
            <a:xfrm>
              <a:off x="20368212" y="7802043"/>
              <a:ext cx="26091" cy="78274"/>
            </a:xfrm>
            <a:custGeom>
              <a:avLst/>
              <a:gdLst>
                <a:gd name="T0" fmla="*/ 1 w 1"/>
                <a:gd name="T1" fmla="*/ 1 h 2"/>
                <a:gd name="T2" fmla="*/ 1 w 1"/>
                <a:gd name="T3" fmla="*/ 0 h 2"/>
                <a:gd name="T4" fmla="*/ 1 w 1"/>
                <a:gd name="T5" fmla="*/ 1 h 2"/>
                <a:gd name="T6" fmla="*/ 0 w 1"/>
                <a:gd name="T7" fmla="*/ 1 h 2"/>
                <a:gd name="T8" fmla="*/ 0 w 1"/>
                <a:gd name="T9" fmla="*/ 1 h 2"/>
                <a:gd name="T10" fmla="*/ 0 w 1"/>
                <a:gd name="T11" fmla="*/ 2 h 2"/>
                <a:gd name="T12" fmla="*/ 1 w 1"/>
                <a:gd name="T13" fmla="*/ 1 h 2"/>
              </a:gdLst>
              <a:ahLst/>
              <a:cxnLst>
                <a:cxn ang="0">
                  <a:pos x="T0" y="T1"/>
                </a:cxn>
                <a:cxn ang="0">
                  <a:pos x="T2" y="T3"/>
                </a:cxn>
                <a:cxn ang="0">
                  <a:pos x="T4" y="T5"/>
                </a:cxn>
                <a:cxn ang="0">
                  <a:pos x="T6" y="T7"/>
                </a:cxn>
                <a:cxn ang="0">
                  <a:pos x="T8" y="T9"/>
                </a:cxn>
                <a:cxn ang="0">
                  <a:pos x="T10" y="T11"/>
                </a:cxn>
                <a:cxn ang="0">
                  <a:pos x="T12" y="T13"/>
                </a:cxn>
              </a:cxnLst>
              <a:rect l="0" t="0" r="r" b="b"/>
              <a:pathLst>
                <a:path w="1" h="2">
                  <a:moveTo>
                    <a:pt x="1" y="1"/>
                  </a:moveTo>
                  <a:cubicBezTo>
                    <a:pt x="1" y="0"/>
                    <a:pt x="1" y="0"/>
                    <a:pt x="1" y="0"/>
                  </a:cubicBezTo>
                  <a:cubicBezTo>
                    <a:pt x="1" y="1"/>
                    <a:pt x="1" y="1"/>
                    <a:pt x="1" y="1"/>
                  </a:cubicBezTo>
                  <a:cubicBezTo>
                    <a:pt x="1" y="1"/>
                    <a:pt x="1" y="1"/>
                    <a:pt x="0" y="1"/>
                  </a:cubicBezTo>
                  <a:cubicBezTo>
                    <a:pt x="0" y="1"/>
                    <a:pt x="0" y="1"/>
                    <a:pt x="0" y="1"/>
                  </a:cubicBezTo>
                  <a:cubicBezTo>
                    <a:pt x="0" y="1"/>
                    <a:pt x="0" y="2"/>
                    <a:pt x="0" y="2"/>
                  </a:cubicBezTo>
                  <a:cubicBezTo>
                    <a:pt x="1" y="2"/>
                    <a:pt x="1" y="1"/>
                    <a:pt x="1" y="1"/>
                  </a:cubicBezTo>
                  <a:close/>
                </a:path>
              </a:pathLst>
            </a:custGeom>
            <a:solidFill>
              <a:srgbClr val="5E63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1" name="Freeform 81372">
              <a:extLst>
                <a:ext uri="{FF2B5EF4-FFF2-40B4-BE49-F238E27FC236}">
                  <a16:creationId xmlns:a16="http://schemas.microsoft.com/office/drawing/2014/main" id="{6913FE4E-5931-1503-1990-4F7F6D556802}"/>
                </a:ext>
              </a:extLst>
            </p:cNvPr>
            <p:cNvSpPr>
              <a:spLocks/>
            </p:cNvSpPr>
            <p:nvPr/>
          </p:nvSpPr>
          <p:spPr bwMode="auto">
            <a:xfrm>
              <a:off x="20368212" y="7802043"/>
              <a:ext cx="26091" cy="52183"/>
            </a:xfrm>
            <a:custGeom>
              <a:avLst/>
              <a:gdLst>
                <a:gd name="T0" fmla="*/ 0 w 1"/>
                <a:gd name="T1" fmla="*/ 0 h 1"/>
                <a:gd name="T2" fmla="*/ 0 w 1"/>
                <a:gd name="T3" fmla="*/ 1 h 1"/>
                <a:gd name="T4" fmla="*/ 1 w 1"/>
                <a:gd name="T5" fmla="*/ 1 h 1"/>
                <a:gd name="T6" fmla="*/ 0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1"/>
                    <a:pt x="0" y="1"/>
                    <a:pt x="0" y="1"/>
                  </a:cubicBezTo>
                  <a:cubicBezTo>
                    <a:pt x="0" y="1"/>
                    <a:pt x="0" y="1"/>
                    <a:pt x="1" y="1"/>
                  </a:cubicBezTo>
                  <a:cubicBezTo>
                    <a:pt x="1" y="0"/>
                    <a:pt x="1" y="0"/>
                    <a:pt x="0" y="0"/>
                  </a:cubicBezTo>
                  <a:cubicBezTo>
                    <a:pt x="0" y="0"/>
                    <a:pt x="0" y="0"/>
                    <a:pt x="0" y="0"/>
                  </a:cubicBezTo>
                  <a:close/>
                </a:path>
              </a:pathLst>
            </a:custGeom>
            <a:solidFill>
              <a:srgbClr val="C9CB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2" name="Freeform 81373">
              <a:extLst>
                <a:ext uri="{FF2B5EF4-FFF2-40B4-BE49-F238E27FC236}">
                  <a16:creationId xmlns:a16="http://schemas.microsoft.com/office/drawing/2014/main" id="{B61D4208-8B5D-5720-CA67-0FC90B2A36C9}"/>
                </a:ext>
              </a:extLst>
            </p:cNvPr>
            <p:cNvSpPr>
              <a:spLocks/>
            </p:cNvSpPr>
            <p:nvPr/>
          </p:nvSpPr>
          <p:spPr bwMode="auto">
            <a:xfrm>
              <a:off x="20446487" y="7880318"/>
              <a:ext cx="52183" cy="26091"/>
            </a:xfrm>
            <a:custGeom>
              <a:avLst/>
              <a:gdLst>
                <a:gd name="T0" fmla="*/ 1 w 1"/>
                <a:gd name="T1" fmla="*/ 0 h 1"/>
                <a:gd name="T2" fmla="*/ 1 w 1"/>
                <a:gd name="T3" fmla="*/ 0 h 1"/>
                <a:gd name="T4" fmla="*/ 0 w 1"/>
                <a:gd name="T5" fmla="*/ 1 h 1"/>
                <a:gd name="T6" fmla="*/ 0 w 1"/>
                <a:gd name="T7" fmla="*/ 1 h 1"/>
                <a:gd name="T8" fmla="*/ 1 w 1"/>
                <a:gd name="T9" fmla="*/ 1 h 1"/>
                <a:gd name="T10" fmla="*/ 1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1" y="0"/>
                  </a:moveTo>
                  <a:cubicBezTo>
                    <a:pt x="1" y="0"/>
                    <a:pt x="1" y="0"/>
                    <a:pt x="1" y="0"/>
                  </a:cubicBezTo>
                  <a:cubicBezTo>
                    <a:pt x="0" y="0"/>
                    <a:pt x="0" y="0"/>
                    <a:pt x="0" y="1"/>
                  </a:cubicBezTo>
                  <a:cubicBezTo>
                    <a:pt x="0" y="1"/>
                    <a:pt x="0" y="1"/>
                    <a:pt x="0" y="1"/>
                  </a:cubicBezTo>
                  <a:cubicBezTo>
                    <a:pt x="0" y="1"/>
                    <a:pt x="0" y="1"/>
                    <a:pt x="1" y="1"/>
                  </a:cubicBezTo>
                  <a:cubicBezTo>
                    <a:pt x="1" y="1"/>
                    <a:pt x="1" y="1"/>
                    <a:pt x="1" y="0"/>
                  </a:cubicBezTo>
                  <a:close/>
                </a:path>
              </a:pathLst>
            </a:custGeom>
            <a:solidFill>
              <a:srgbClr val="9498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3" name="Freeform 81374">
              <a:extLst>
                <a:ext uri="{FF2B5EF4-FFF2-40B4-BE49-F238E27FC236}">
                  <a16:creationId xmlns:a16="http://schemas.microsoft.com/office/drawing/2014/main" id="{C14AB6BD-3E73-D2D0-D90A-C2F9EBA01BE1}"/>
                </a:ext>
              </a:extLst>
            </p:cNvPr>
            <p:cNvSpPr>
              <a:spLocks/>
            </p:cNvSpPr>
            <p:nvPr/>
          </p:nvSpPr>
          <p:spPr bwMode="auto">
            <a:xfrm>
              <a:off x="20446487" y="7880318"/>
              <a:ext cx="52183" cy="26091"/>
            </a:xfrm>
            <a:custGeom>
              <a:avLst/>
              <a:gdLst>
                <a:gd name="T0" fmla="*/ 1 w 1"/>
                <a:gd name="T1" fmla="*/ 0 h 1"/>
                <a:gd name="T2" fmla="*/ 1 w 1"/>
                <a:gd name="T3" fmla="*/ 0 h 1"/>
                <a:gd name="T4" fmla="*/ 1 w 1"/>
                <a:gd name="T5" fmla="*/ 0 h 1"/>
                <a:gd name="T6" fmla="*/ 1 w 1"/>
                <a:gd name="T7" fmla="*/ 1 h 1"/>
                <a:gd name="T8" fmla="*/ 0 w 1"/>
                <a:gd name="T9" fmla="*/ 1 h 1"/>
                <a:gd name="T10" fmla="*/ 1 w 1"/>
                <a:gd name="T11" fmla="*/ 1 h 1"/>
                <a:gd name="T12" fmla="*/ 1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1" y="0"/>
                  </a:moveTo>
                  <a:cubicBezTo>
                    <a:pt x="1" y="0"/>
                    <a:pt x="1" y="0"/>
                    <a:pt x="1" y="0"/>
                  </a:cubicBezTo>
                  <a:cubicBezTo>
                    <a:pt x="1" y="0"/>
                    <a:pt x="1" y="0"/>
                    <a:pt x="1" y="0"/>
                  </a:cubicBezTo>
                  <a:cubicBezTo>
                    <a:pt x="1" y="1"/>
                    <a:pt x="1" y="1"/>
                    <a:pt x="1" y="1"/>
                  </a:cubicBezTo>
                  <a:cubicBezTo>
                    <a:pt x="0" y="1"/>
                    <a:pt x="0" y="1"/>
                    <a:pt x="0" y="1"/>
                  </a:cubicBezTo>
                  <a:cubicBezTo>
                    <a:pt x="0" y="1"/>
                    <a:pt x="0" y="1"/>
                    <a:pt x="1" y="1"/>
                  </a:cubicBezTo>
                  <a:cubicBezTo>
                    <a:pt x="1" y="1"/>
                    <a:pt x="1" y="1"/>
                    <a:pt x="1" y="0"/>
                  </a:cubicBezTo>
                  <a:close/>
                </a:path>
              </a:pathLst>
            </a:custGeom>
            <a:solidFill>
              <a:srgbClr val="5E63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4" name="Freeform 81375">
              <a:extLst>
                <a:ext uri="{FF2B5EF4-FFF2-40B4-BE49-F238E27FC236}">
                  <a16:creationId xmlns:a16="http://schemas.microsoft.com/office/drawing/2014/main" id="{86E9DF7D-79CA-5D53-85D8-4CC429E0E771}"/>
                </a:ext>
              </a:extLst>
            </p:cNvPr>
            <p:cNvSpPr>
              <a:spLocks/>
            </p:cNvSpPr>
            <p:nvPr/>
          </p:nvSpPr>
          <p:spPr bwMode="auto">
            <a:xfrm>
              <a:off x="20446487" y="7880318"/>
              <a:ext cx="52183" cy="26091"/>
            </a:xfrm>
            <a:custGeom>
              <a:avLst/>
              <a:gdLst>
                <a:gd name="T0" fmla="*/ 0 w 1"/>
                <a:gd name="T1" fmla="*/ 0 h 1"/>
                <a:gd name="T2" fmla="*/ 0 w 1"/>
                <a:gd name="T3" fmla="*/ 1 h 1"/>
                <a:gd name="T4" fmla="*/ 1 w 1"/>
                <a:gd name="T5" fmla="*/ 0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1"/>
                    <a:pt x="0" y="1"/>
                  </a:cubicBezTo>
                  <a:cubicBezTo>
                    <a:pt x="1" y="1"/>
                    <a:pt x="1" y="1"/>
                    <a:pt x="1" y="0"/>
                  </a:cubicBezTo>
                  <a:cubicBezTo>
                    <a:pt x="1" y="0"/>
                    <a:pt x="1" y="0"/>
                    <a:pt x="1" y="0"/>
                  </a:cubicBezTo>
                  <a:cubicBezTo>
                    <a:pt x="1" y="0"/>
                    <a:pt x="0" y="0"/>
                    <a:pt x="0" y="0"/>
                  </a:cubicBezTo>
                  <a:close/>
                </a:path>
              </a:pathLst>
            </a:custGeom>
            <a:solidFill>
              <a:srgbClr val="C9CB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5" name="Freeform 81376">
              <a:extLst>
                <a:ext uri="{FF2B5EF4-FFF2-40B4-BE49-F238E27FC236}">
                  <a16:creationId xmlns:a16="http://schemas.microsoft.com/office/drawing/2014/main" id="{2F0B412D-CB85-B99B-D443-57B70D73C0F4}"/>
                </a:ext>
              </a:extLst>
            </p:cNvPr>
            <p:cNvSpPr>
              <a:spLocks/>
            </p:cNvSpPr>
            <p:nvPr/>
          </p:nvSpPr>
          <p:spPr bwMode="auto">
            <a:xfrm>
              <a:off x="20550849" y="7906409"/>
              <a:ext cx="78274" cy="78274"/>
            </a:xfrm>
            <a:custGeom>
              <a:avLst/>
              <a:gdLst>
                <a:gd name="T0" fmla="*/ 2 w 2"/>
                <a:gd name="T1" fmla="*/ 1 h 2"/>
                <a:gd name="T2" fmla="*/ 1 w 2"/>
                <a:gd name="T3" fmla="*/ 0 h 2"/>
                <a:gd name="T4" fmla="*/ 0 w 2"/>
                <a:gd name="T5" fmla="*/ 1 h 2"/>
                <a:gd name="T6" fmla="*/ 1 w 2"/>
                <a:gd name="T7" fmla="*/ 2 h 2"/>
                <a:gd name="T8" fmla="*/ 1 w 2"/>
                <a:gd name="T9" fmla="*/ 2 h 2"/>
                <a:gd name="T10" fmla="*/ 2 w 2"/>
                <a:gd name="T11" fmla="*/ 1 h 2"/>
              </a:gdLst>
              <a:ahLst/>
              <a:cxnLst>
                <a:cxn ang="0">
                  <a:pos x="T0" y="T1"/>
                </a:cxn>
                <a:cxn ang="0">
                  <a:pos x="T2" y="T3"/>
                </a:cxn>
                <a:cxn ang="0">
                  <a:pos x="T4" y="T5"/>
                </a:cxn>
                <a:cxn ang="0">
                  <a:pos x="T6" y="T7"/>
                </a:cxn>
                <a:cxn ang="0">
                  <a:pos x="T8" y="T9"/>
                </a:cxn>
                <a:cxn ang="0">
                  <a:pos x="T10" y="T11"/>
                </a:cxn>
              </a:cxnLst>
              <a:rect l="0" t="0" r="r" b="b"/>
              <a:pathLst>
                <a:path w="2" h="2">
                  <a:moveTo>
                    <a:pt x="2" y="1"/>
                  </a:moveTo>
                  <a:cubicBezTo>
                    <a:pt x="2" y="1"/>
                    <a:pt x="1" y="0"/>
                    <a:pt x="1" y="0"/>
                  </a:cubicBezTo>
                  <a:cubicBezTo>
                    <a:pt x="1" y="1"/>
                    <a:pt x="0" y="1"/>
                    <a:pt x="0" y="1"/>
                  </a:cubicBezTo>
                  <a:cubicBezTo>
                    <a:pt x="0" y="2"/>
                    <a:pt x="0" y="2"/>
                    <a:pt x="1" y="2"/>
                  </a:cubicBezTo>
                  <a:cubicBezTo>
                    <a:pt x="1" y="2"/>
                    <a:pt x="1" y="2"/>
                    <a:pt x="1" y="2"/>
                  </a:cubicBezTo>
                  <a:cubicBezTo>
                    <a:pt x="1" y="2"/>
                    <a:pt x="2" y="2"/>
                    <a:pt x="2" y="1"/>
                  </a:cubicBezTo>
                  <a:close/>
                </a:path>
              </a:pathLst>
            </a:custGeom>
            <a:solidFill>
              <a:srgbClr val="9498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6" name="Freeform 81377">
              <a:extLst>
                <a:ext uri="{FF2B5EF4-FFF2-40B4-BE49-F238E27FC236}">
                  <a16:creationId xmlns:a16="http://schemas.microsoft.com/office/drawing/2014/main" id="{3781921E-157A-EF6F-DC3E-C2229B335690}"/>
                </a:ext>
              </a:extLst>
            </p:cNvPr>
            <p:cNvSpPr>
              <a:spLocks/>
            </p:cNvSpPr>
            <p:nvPr/>
          </p:nvSpPr>
          <p:spPr bwMode="auto">
            <a:xfrm>
              <a:off x="20550849" y="7932500"/>
              <a:ext cx="78274" cy="52183"/>
            </a:xfrm>
            <a:custGeom>
              <a:avLst/>
              <a:gdLst>
                <a:gd name="T0" fmla="*/ 2 w 2"/>
                <a:gd name="T1" fmla="*/ 0 h 1"/>
                <a:gd name="T2" fmla="*/ 2 w 2"/>
                <a:gd name="T3" fmla="*/ 0 h 1"/>
                <a:gd name="T4" fmla="*/ 2 w 2"/>
                <a:gd name="T5" fmla="*/ 0 h 1"/>
                <a:gd name="T6" fmla="*/ 1 w 2"/>
                <a:gd name="T7" fmla="*/ 1 h 1"/>
                <a:gd name="T8" fmla="*/ 0 w 2"/>
                <a:gd name="T9" fmla="*/ 1 h 1"/>
                <a:gd name="T10" fmla="*/ 1 w 2"/>
                <a:gd name="T11" fmla="*/ 1 h 1"/>
                <a:gd name="T12" fmla="*/ 2 w 2"/>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2" y="0"/>
                  </a:moveTo>
                  <a:cubicBezTo>
                    <a:pt x="2" y="0"/>
                    <a:pt x="2" y="0"/>
                    <a:pt x="2" y="0"/>
                  </a:cubicBezTo>
                  <a:cubicBezTo>
                    <a:pt x="2" y="0"/>
                    <a:pt x="2" y="0"/>
                    <a:pt x="2" y="0"/>
                  </a:cubicBezTo>
                  <a:cubicBezTo>
                    <a:pt x="2" y="1"/>
                    <a:pt x="1" y="1"/>
                    <a:pt x="1" y="1"/>
                  </a:cubicBezTo>
                  <a:cubicBezTo>
                    <a:pt x="1" y="1"/>
                    <a:pt x="0" y="1"/>
                    <a:pt x="0" y="1"/>
                  </a:cubicBezTo>
                  <a:cubicBezTo>
                    <a:pt x="0" y="1"/>
                    <a:pt x="1" y="1"/>
                    <a:pt x="1" y="1"/>
                  </a:cubicBezTo>
                  <a:cubicBezTo>
                    <a:pt x="1" y="1"/>
                    <a:pt x="2" y="1"/>
                    <a:pt x="2" y="0"/>
                  </a:cubicBezTo>
                  <a:close/>
                </a:path>
              </a:pathLst>
            </a:custGeom>
            <a:solidFill>
              <a:srgbClr val="5E63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7" name="Freeform 81378">
              <a:extLst>
                <a:ext uri="{FF2B5EF4-FFF2-40B4-BE49-F238E27FC236}">
                  <a16:creationId xmlns:a16="http://schemas.microsoft.com/office/drawing/2014/main" id="{A4310AB3-07A4-C124-FD82-94F28015DFE2}"/>
                </a:ext>
              </a:extLst>
            </p:cNvPr>
            <p:cNvSpPr>
              <a:spLocks/>
            </p:cNvSpPr>
            <p:nvPr/>
          </p:nvSpPr>
          <p:spPr bwMode="auto">
            <a:xfrm>
              <a:off x="20550849" y="7932500"/>
              <a:ext cx="52183" cy="52183"/>
            </a:xfrm>
            <a:custGeom>
              <a:avLst/>
              <a:gdLst>
                <a:gd name="T0" fmla="*/ 1 w 1"/>
                <a:gd name="T1" fmla="*/ 0 h 1"/>
                <a:gd name="T2" fmla="*/ 1 w 1"/>
                <a:gd name="T3" fmla="*/ 0 h 1"/>
                <a:gd name="T4" fmla="*/ 1 w 1"/>
                <a:gd name="T5" fmla="*/ 0 h 1"/>
                <a:gd name="T6" fmla="*/ 1 w 1"/>
                <a:gd name="T7" fmla="*/ 0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0" y="0"/>
                    <a:pt x="0" y="0"/>
                    <a:pt x="1" y="0"/>
                  </a:cubicBezTo>
                  <a:cubicBezTo>
                    <a:pt x="1" y="1"/>
                    <a:pt x="1" y="0"/>
                    <a:pt x="1" y="0"/>
                  </a:cubicBezTo>
                  <a:cubicBezTo>
                    <a:pt x="1" y="0"/>
                    <a:pt x="1" y="0"/>
                    <a:pt x="1" y="0"/>
                  </a:cubicBezTo>
                  <a:cubicBezTo>
                    <a:pt x="1" y="0"/>
                    <a:pt x="1" y="0"/>
                    <a:pt x="1" y="0"/>
                  </a:cubicBezTo>
                  <a:close/>
                </a:path>
              </a:pathLst>
            </a:custGeom>
            <a:solidFill>
              <a:srgbClr val="C9CB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8" name="Freeform 81379">
              <a:extLst>
                <a:ext uri="{FF2B5EF4-FFF2-40B4-BE49-F238E27FC236}">
                  <a16:creationId xmlns:a16="http://schemas.microsoft.com/office/drawing/2014/main" id="{283CA194-2D4D-A906-A2E5-09B44457F387}"/>
                </a:ext>
              </a:extLst>
            </p:cNvPr>
            <p:cNvSpPr>
              <a:spLocks/>
            </p:cNvSpPr>
            <p:nvPr/>
          </p:nvSpPr>
          <p:spPr bwMode="auto">
            <a:xfrm>
              <a:off x="20629123" y="7802043"/>
              <a:ext cx="78274" cy="52183"/>
            </a:xfrm>
            <a:custGeom>
              <a:avLst/>
              <a:gdLst>
                <a:gd name="T0" fmla="*/ 2 w 2"/>
                <a:gd name="T1" fmla="*/ 0 h 1"/>
                <a:gd name="T2" fmla="*/ 1 w 2"/>
                <a:gd name="T3" fmla="*/ 0 h 1"/>
                <a:gd name="T4" fmla="*/ 0 w 2"/>
                <a:gd name="T5" fmla="*/ 0 h 1"/>
                <a:gd name="T6" fmla="*/ 1 w 2"/>
                <a:gd name="T7" fmla="*/ 1 h 1"/>
                <a:gd name="T8" fmla="*/ 1 w 2"/>
                <a:gd name="T9" fmla="*/ 1 h 1"/>
                <a:gd name="T10" fmla="*/ 2 w 2"/>
                <a:gd name="T11" fmla="*/ 0 h 1"/>
              </a:gdLst>
              <a:ahLst/>
              <a:cxnLst>
                <a:cxn ang="0">
                  <a:pos x="T0" y="T1"/>
                </a:cxn>
                <a:cxn ang="0">
                  <a:pos x="T2" y="T3"/>
                </a:cxn>
                <a:cxn ang="0">
                  <a:pos x="T4" y="T5"/>
                </a:cxn>
                <a:cxn ang="0">
                  <a:pos x="T6" y="T7"/>
                </a:cxn>
                <a:cxn ang="0">
                  <a:pos x="T8" y="T9"/>
                </a:cxn>
                <a:cxn ang="0">
                  <a:pos x="T10" y="T11"/>
                </a:cxn>
              </a:cxnLst>
              <a:rect l="0" t="0" r="r" b="b"/>
              <a:pathLst>
                <a:path w="2" h="1">
                  <a:moveTo>
                    <a:pt x="2" y="0"/>
                  </a:moveTo>
                  <a:cubicBezTo>
                    <a:pt x="2" y="0"/>
                    <a:pt x="1" y="0"/>
                    <a:pt x="1" y="0"/>
                  </a:cubicBezTo>
                  <a:cubicBezTo>
                    <a:pt x="1" y="0"/>
                    <a:pt x="0" y="0"/>
                    <a:pt x="0" y="0"/>
                  </a:cubicBezTo>
                  <a:cubicBezTo>
                    <a:pt x="0" y="1"/>
                    <a:pt x="0" y="1"/>
                    <a:pt x="1" y="1"/>
                  </a:cubicBezTo>
                  <a:cubicBezTo>
                    <a:pt x="1" y="1"/>
                    <a:pt x="1" y="1"/>
                    <a:pt x="1" y="1"/>
                  </a:cubicBezTo>
                  <a:cubicBezTo>
                    <a:pt x="1" y="1"/>
                    <a:pt x="2" y="1"/>
                    <a:pt x="2" y="0"/>
                  </a:cubicBezTo>
                  <a:close/>
                </a:path>
              </a:pathLst>
            </a:custGeom>
            <a:solidFill>
              <a:srgbClr val="9498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9" name="Freeform 81380">
              <a:extLst>
                <a:ext uri="{FF2B5EF4-FFF2-40B4-BE49-F238E27FC236}">
                  <a16:creationId xmlns:a16="http://schemas.microsoft.com/office/drawing/2014/main" id="{169BDB27-C369-268C-BE33-22177FCB5FC4}"/>
                </a:ext>
              </a:extLst>
            </p:cNvPr>
            <p:cNvSpPr>
              <a:spLocks/>
            </p:cNvSpPr>
            <p:nvPr/>
          </p:nvSpPr>
          <p:spPr bwMode="auto">
            <a:xfrm>
              <a:off x="20629123" y="7802043"/>
              <a:ext cx="78274" cy="52183"/>
            </a:xfrm>
            <a:custGeom>
              <a:avLst/>
              <a:gdLst>
                <a:gd name="T0" fmla="*/ 2 w 2"/>
                <a:gd name="T1" fmla="*/ 0 h 1"/>
                <a:gd name="T2" fmla="*/ 2 w 2"/>
                <a:gd name="T3" fmla="*/ 0 h 1"/>
                <a:gd name="T4" fmla="*/ 2 w 2"/>
                <a:gd name="T5" fmla="*/ 0 h 1"/>
                <a:gd name="T6" fmla="*/ 1 w 2"/>
                <a:gd name="T7" fmla="*/ 1 h 1"/>
                <a:gd name="T8" fmla="*/ 0 w 2"/>
                <a:gd name="T9" fmla="*/ 1 h 1"/>
                <a:gd name="T10" fmla="*/ 1 w 2"/>
                <a:gd name="T11" fmla="*/ 1 h 1"/>
                <a:gd name="T12" fmla="*/ 2 w 2"/>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2" y="0"/>
                  </a:moveTo>
                  <a:cubicBezTo>
                    <a:pt x="2" y="0"/>
                    <a:pt x="2" y="0"/>
                    <a:pt x="2" y="0"/>
                  </a:cubicBezTo>
                  <a:cubicBezTo>
                    <a:pt x="2" y="0"/>
                    <a:pt x="2" y="0"/>
                    <a:pt x="2" y="0"/>
                  </a:cubicBezTo>
                  <a:cubicBezTo>
                    <a:pt x="2" y="1"/>
                    <a:pt x="1" y="1"/>
                    <a:pt x="1" y="1"/>
                  </a:cubicBezTo>
                  <a:cubicBezTo>
                    <a:pt x="1" y="1"/>
                    <a:pt x="0" y="1"/>
                    <a:pt x="0" y="1"/>
                  </a:cubicBezTo>
                  <a:cubicBezTo>
                    <a:pt x="0" y="1"/>
                    <a:pt x="1" y="1"/>
                    <a:pt x="1" y="1"/>
                  </a:cubicBezTo>
                  <a:cubicBezTo>
                    <a:pt x="1" y="1"/>
                    <a:pt x="2" y="1"/>
                    <a:pt x="2" y="0"/>
                  </a:cubicBezTo>
                  <a:close/>
                </a:path>
              </a:pathLst>
            </a:custGeom>
            <a:solidFill>
              <a:srgbClr val="5E63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0" name="Freeform 81381">
              <a:extLst>
                <a:ext uri="{FF2B5EF4-FFF2-40B4-BE49-F238E27FC236}">
                  <a16:creationId xmlns:a16="http://schemas.microsoft.com/office/drawing/2014/main" id="{47C8E66F-DD74-E368-C823-F7EFC2BE102E}"/>
                </a:ext>
              </a:extLst>
            </p:cNvPr>
            <p:cNvSpPr>
              <a:spLocks/>
            </p:cNvSpPr>
            <p:nvPr/>
          </p:nvSpPr>
          <p:spPr bwMode="auto">
            <a:xfrm>
              <a:off x="20655215" y="7802043"/>
              <a:ext cx="0" cy="52183"/>
            </a:xfrm>
            <a:custGeom>
              <a:avLst/>
              <a:gdLst>
                <a:gd name="T0" fmla="*/ 0 h 1"/>
                <a:gd name="T1" fmla="*/ 0 h 1"/>
                <a:gd name="T2" fmla="*/ 0 h 1"/>
                <a:gd name="T3" fmla="*/ 0 h 1"/>
                <a:gd name="T4" fmla="*/ 0 h 1"/>
              </a:gdLst>
              <a:ahLst/>
              <a:cxnLst>
                <a:cxn ang="0">
                  <a:pos x="0" y="T0"/>
                </a:cxn>
                <a:cxn ang="0">
                  <a:pos x="0" y="T1"/>
                </a:cxn>
                <a:cxn ang="0">
                  <a:pos x="0" y="T2"/>
                </a:cxn>
                <a:cxn ang="0">
                  <a:pos x="0" y="T3"/>
                </a:cxn>
                <a:cxn ang="0">
                  <a:pos x="0" y="T4"/>
                </a:cxn>
              </a:cxnLst>
              <a:rect l="0" t="0" r="r" b="b"/>
              <a:pathLst>
                <a:path h="1">
                  <a:moveTo>
                    <a:pt x="0" y="0"/>
                  </a:moveTo>
                  <a:cubicBezTo>
                    <a:pt x="0" y="0"/>
                    <a:pt x="0" y="0"/>
                    <a:pt x="0" y="0"/>
                  </a:cubicBezTo>
                  <a:cubicBezTo>
                    <a:pt x="0" y="1"/>
                    <a:pt x="0" y="0"/>
                    <a:pt x="0" y="0"/>
                  </a:cubicBezTo>
                  <a:cubicBezTo>
                    <a:pt x="0" y="0"/>
                    <a:pt x="0" y="0"/>
                    <a:pt x="0" y="0"/>
                  </a:cubicBezTo>
                  <a:cubicBezTo>
                    <a:pt x="0" y="0"/>
                    <a:pt x="0" y="0"/>
                    <a:pt x="0" y="0"/>
                  </a:cubicBezTo>
                  <a:close/>
                </a:path>
              </a:pathLst>
            </a:custGeom>
            <a:solidFill>
              <a:srgbClr val="C9CB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1" name="Freeform 81382">
              <a:extLst>
                <a:ext uri="{FF2B5EF4-FFF2-40B4-BE49-F238E27FC236}">
                  <a16:creationId xmlns:a16="http://schemas.microsoft.com/office/drawing/2014/main" id="{5D6953F8-B9E1-337B-603F-71CE42044B28}"/>
                </a:ext>
              </a:extLst>
            </p:cNvPr>
            <p:cNvSpPr>
              <a:spLocks/>
            </p:cNvSpPr>
            <p:nvPr/>
          </p:nvSpPr>
          <p:spPr bwMode="auto">
            <a:xfrm>
              <a:off x="20707398" y="7671590"/>
              <a:ext cx="52183" cy="26091"/>
            </a:xfrm>
            <a:custGeom>
              <a:avLst/>
              <a:gdLst>
                <a:gd name="T0" fmla="*/ 2 w 2"/>
                <a:gd name="T1" fmla="*/ 0 h 1"/>
                <a:gd name="T2" fmla="*/ 1 w 2"/>
                <a:gd name="T3" fmla="*/ 0 h 1"/>
                <a:gd name="T4" fmla="*/ 0 w 2"/>
                <a:gd name="T5" fmla="*/ 1 h 1"/>
                <a:gd name="T6" fmla="*/ 1 w 2"/>
                <a:gd name="T7" fmla="*/ 1 h 1"/>
                <a:gd name="T8" fmla="*/ 1 w 2"/>
                <a:gd name="T9" fmla="*/ 1 h 1"/>
                <a:gd name="T10" fmla="*/ 2 w 2"/>
                <a:gd name="T11" fmla="*/ 0 h 1"/>
              </a:gdLst>
              <a:ahLst/>
              <a:cxnLst>
                <a:cxn ang="0">
                  <a:pos x="T0" y="T1"/>
                </a:cxn>
                <a:cxn ang="0">
                  <a:pos x="T2" y="T3"/>
                </a:cxn>
                <a:cxn ang="0">
                  <a:pos x="T4" y="T5"/>
                </a:cxn>
                <a:cxn ang="0">
                  <a:pos x="T6" y="T7"/>
                </a:cxn>
                <a:cxn ang="0">
                  <a:pos x="T8" y="T9"/>
                </a:cxn>
                <a:cxn ang="0">
                  <a:pos x="T10" y="T11"/>
                </a:cxn>
              </a:cxnLst>
              <a:rect l="0" t="0" r="r" b="b"/>
              <a:pathLst>
                <a:path w="2" h="1">
                  <a:moveTo>
                    <a:pt x="2" y="0"/>
                  </a:moveTo>
                  <a:cubicBezTo>
                    <a:pt x="2" y="0"/>
                    <a:pt x="2" y="0"/>
                    <a:pt x="1" y="0"/>
                  </a:cubicBezTo>
                  <a:cubicBezTo>
                    <a:pt x="1" y="0"/>
                    <a:pt x="0" y="0"/>
                    <a:pt x="0" y="1"/>
                  </a:cubicBezTo>
                  <a:cubicBezTo>
                    <a:pt x="0" y="1"/>
                    <a:pt x="1" y="1"/>
                    <a:pt x="1" y="1"/>
                  </a:cubicBezTo>
                  <a:cubicBezTo>
                    <a:pt x="1" y="1"/>
                    <a:pt x="1" y="1"/>
                    <a:pt x="1" y="1"/>
                  </a:cubicBezTo>
                  <a:cubicBezTo>
                    <a:pt x="2" y="1"/>
                    <a:pt x="2" y="1"/>
                    <a:pt x="2" y="0"/>
                  </a:cubicBezTo>
                  <a:close/>
                </a:path>
              </a:pathLst>
            </a:custGeom>
            <a:solidFill>
              <a:srgbClr val="9498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2" name="Freeform 81383">
              <a:extLst>
                <a:ext uri="{FF2B5EF4-FFF2-40B4-BE49-F238E27FC236}">
                  <a16:creationId xmlns:a16="http://schemas.microsoft.com/office/drawing/2014/main" id="{FDFB1A99-FA0D-D52F-727A-71331EA95D92}"/>
                </a:ext>
              </a:extLst>
            </p:cNvPr>
            <p:cNvSpPr>
              <a:spLocks/>
            </p:cNvSpPr>
            <p:nvPr/>
          </p:nvSpPr>
          <p:spPr bwMode="auto">
            <a:xfrm>
              <a:off x="20707398" y="7671590"/>
              <a:ext cx="52183" cy="26091"/>
            </a:xfrm>
            <a:custGeom>
              <a:avLst/>
              <a:gdLst>
                <a:gd name="T0" fmla="*/ 2 w 2"/>
                <a:gd name="T1" fmla="*/ 0 h 1"/>
                <a:gd name="T2" fmla="*/ 2 w 2"/>
                <a:gd name="T3" fmla="*/ 0 h 1"/>
                <a:gd name="T4" fmla="*/ 2 w 2"/>
                <a:gd name="T5" fmla="*/ 0 h 1"/>
                <a:gd name="T6" fmla="*/ 1 w 2"/>
                <a:gd name="T7" fmla="*/ 1 h 1"/>
                <a:gd name="T8" fmla="*/ 0 w 2"/>
                <a:gd name="T9" fmla="*/ 1 h 1"/>
                <a:gd name="T10" fmla="*/ 1 w 2"/>
                <a:gd name="T11" fmla="*/ 1 h 1"/>
                <a:gd name="T12" fmla="*/ 2 w 2"/>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2" y="0"/>
                  </a:moveTo>
                  <a:cubicBezTo>
                    <a:pt x="2" y="0"/>
                    <a:pt x="2" y="0"/>
                    <a:pt x="2" y="0"/>
                  </a:cubicBezTo>
                  <a:cubicBezTo>
                    <a:pt x="2" y="0"/>
                    <a:pt x="2" y="0"/>
                    <a:pt x="2" y="0"/>
                  </a:cubicBezTo>
                  <a:cubicBezTo>
                    <a:pt x="2" y="1"/>
                    <a:pt x="1" y="1"/>
                    <a:pt x="1" y="1"/>
                  </a:cubicBezTo>
                  <a:cubicBezTo>
                    <a:pt x="1" y="1"/>
                    <a:pt x="0" y="1"/>
                    <a:pt x="0" y="1"/>
                  </a:cubicBezTo>
                  <a:cubicBezTo>
                    <a:pt x="0" y="1"/>
                    <a:pt x="1" y="1"/>
                    <a:pt x="1" y="1"/>
                  </a:cubicBezTo>
                  <a:cubicBezTo>
                    <a:pt x="2" y="1"/>
                    <a:pt x="2" y="1"/>
                    <a:pt x="2" y="0"/>
                  </a:cubicBezTo>
                  <a:close/>
                </a:path>
              </a:pathLst>
            </a:custGeom>
            <a:solidFill>
              <a:srgbClr val="5E63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3" name="Freeform 81384">
              <a:extLst>
                <a:ext uri="{FF2B5EF4-FFF2-40B4-BE49-F238E27FC236}">
                  <a16:creationId xmlns:a16="http://schemas.microsoft.com/office/drawing/2014/main" id="{E440339C-5984-B3BC-A548-A186C2782B5A}"/>
                </a:ext>
              </a:extLst>
            </p:cNvPr>
            <p:cNvSpPr>
              <a:spLocks/>
            </p:cNvSpPr>
            <p:nvPr/>
          </p:nvSpPr>
          <p:spPr bwMode="auto">
            <a:xfrm>
              <a:off x="20733488" y="7671590"/>
              <a:ext cx="26091" cy="26091"/>
            </a:xfrm>
            <a:custGeom>
              <a:avLst/>
              <a:gdLst>
                <a:gd name="T0" fmla="*/ 0 w 1"/>
                <a:gd name="T1" fmla="*/ 0 h 1"/>
                <a:gd name="T2" fmla="*/ 0 w 1"/>
                <a:gd name="T3" fmla="*/ 1 h 1"/>
                <a:gd name="T4" fmla="*/ 0 w 1"/>
                <a:gd name="T5" fmla="*/ 0 h 1"/>
                <a:gd name="T6" fmla="*/ 0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0"/>
                    <a:pt x="0" y="1"/>
                  </a:cubicBezTo>
                  <a:cubicBezTo>
                    <a:pt x="0" y="1"/>
                    <a:pt x="0" y="1"/>
                    <a:pt x="0" y="0"/>
                  </a:cubicBezTo>
                  <a:cubicBezTo>
                    <a:pt x="1" y="0"/>
                    <a:pt x="0" y="0"/>
                    <a:pt x="0" y="0"/>
                  </a:cubicBezTo>
                  <a:cubicBezTo>
                    <a:pt x="0" y="0"/>
                    <a:pt x="0" y="0"/>
                    <a:pt x="0" y="0"/>
                  </a:cubicBezTo>
                  <a:close/>
                </a:path>
              </a:pathLst>
            </a:custGeom>
            <a:solidFill>
              <a:srgbClr val="C9CB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4" name="Freeform 81385">
              <a:extLst>
                <a:ext uri="{FF2B5EF4-FFF2-40B4-BE49-F238E27FC236}">
                  <a16:creationId xmlns:a16="http://schemas.microsoft.com/office/drawing/2014/main" id="{18FDCBFE-9EBF-18AC-AA33-9C98B4D0096F}"/>
                </a:ext>
              </a:extLst>
            </p:cNvPr>
            <p:cNvSpPr>
              <a:spLocks/>
            </p:cNvSpPr>
            <p:nvPr/>
          </p:nvSpPr>
          <p:spPr bwMode="auto">
            <a:xfrm>
              <a:off x="20759579" y="7541133"/>
              <a:ext cx="78274" cy="26091"/>
            </a:xfrm>
            <a:custGeom>
              <a:avLst/>
              <a:gdLst>
                <a:gd name="T0" fmla="*/ 2 w 2"/>
                <a:gd name="T1" fmla="*/ 0 h 1"/>
                <a:gd name="T2" fmla="*/ 1 w 2"/>
                <a:gd name="T3" fmla="*/ 0 h 1"/>
                <a:gd name="T4" fmla="*/ 0 w 2"/>
                <a:gd name="T5" fmla="*/ 1 h 1"/>
                <a:gd name="T6" fmla="*/ 1 w 2"/>
                <a:gd name="T7" fmla="*/ 1 h 1"/>
                <a:gd name="T8" fmla="*/ 1 w 2"/>
                <a:gd name="T9" fmla="*/ 1 h 1"/>
                <a:gd name="T10" fmla="*/ 2 w 2"/>
                <a:gd name="T11" fmla="*/ 0 h 1"/>
              </a:gdLst>
              <a:ahLst/>
              <a:cxnLst>
                <a:cxn ang="0">
                  <a:pos x="T0" y="T1"/>
                </a:cxn>
                <a:cxn ang="0">
                  <a:pos x="T2" y="T3"/>
                </a:cxn>
                <a:cxn ang="0">
                  <a:pos x="T4" y="T5"/>
                </a:cxn>
                <a:cxn ang="0">
                  <a:pos x="T6" y="T7"/>
                </a:cxn>
                <a:cxn ang="0">
                  <a:pos x="T8" y="T9"/>
                </a:cxn>
                <a:cxn ang="0">
                  <a:pos x="T10" y="T11"/>
                </a:cxn>
              </a:cxnLst>
              <a:rect l="0" t="0" r="r" b="b"/>
              <a:pathLst>
                <a:path w="2" h="1">
                  <a:moveTo>
                    <a:pt x="2" y="0"/>
                  </a:moveTo>
                  <a:cubicBezTo>
                    <a:pt x="2" y="0"/>
                    <a:pt x="2" y="0"/>
                    <a:pt x="1" y="0"/>
                  </a:cubicBezTo>
                  <a:cubicBezTo>
                    <a:pt x="1" y="0"/>
                    <a:pt x="0" y="0"/>
                    <a:pt x="0" y="1"/>
                  </a:cubicBezTo>
                  <a:cubicBezTo>
                    <a:pt x="0" y="1"/>
                    <a:pt x="1" y="1"/>
                    <a:pt x="1" y="1"/>
                  </a:cubicBezTo>
                  <a:cubicBezTo>
                    <a:pt x="1" y="1"/>
                    <a:pt x="1" y="1"/>
                    <a:pt x="1" y="1"/>
                  </a:cubicBezTo>
                  <a:cubicBezTo>
                    <a:pt x="2" y="1"/>
                    <a:pt x="2" y="1"/>
                    <a:pt x="2" y="0"/>
                  </a:cubicBezTo>
                  <a:close/>
                </a:path>
              </a:pathLst>
            </a:custGeom>
            <a:solidFill>
              <a:srgbClr val="9498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5" name="Freeform 81386">
              <a:extLst>
                <a:ext uri="{FF2B5EF4-FFF2-40B4-BE49-F238E27FC236}">
                  <a16:creationId xmlns:a16="http://schemas.microsoft.com/office/drawing/2014/main" id="{2342005A-683F-9C6A-169A-0C1F919076B6}"/>
                </a:ext>
              </a:extLst>
            </p:cNvPr>
            <p:cNvSpPr>
              <a:spLocks/>
            </p:cNvSpPr>
            <p:nvPr/>
          </p:nvSpPr>
          <p:spPr bwMode="auto">
            <a:xfrm>
              <a:off x="20759579" y="7541133"/>
              <a:ext cx="78274" cy="26091"/>
            </a:xfrm>
            <a:custGeom>
              <a:avLst/>
              <a:gdLst>
                <a:gd name="T0" fmla="*/ 2 w 2"/>
                <a:gd name="T1" fmla="*/ 0 h 1"/>
                <a:gd name="T2" fmla="*/ 2 w 2"/>
                <a:gd name="T3" fmla="*/ 0 h 1"/>
                <a:gd name="T4" fmla="*/ 2 w 2"/>
                <a:gd name="T5" fmla="*/ 0 h 1"/>
                <a:gd name="T6" fmla="*/ 1 w 2"/>
                <a:gd name="T7" fmla="*/ 1 h 1"/>
                <a:gd name="T8" fmla="*/ 0 w 2"/>
                <a:gd name="T9" fmla="*/ 1 h 1"/>
                <a:gd name="T10" fmla="*/ 1 w 2"/>
                <a:gd name="T11" fmla="*/ 1 h 1"/>
                <a:gd name="T12" fmla="*/ 2 w 2"/>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2" y="0"/>
                  </a:moveTo>
                  <a:cubicBezTo>
                    <a:pt x="2" y="0"/>
                    <a:pt x="2" y="0"/>
                    <a:pt x="2" y="0"/>
                  </a:cubicBezTo>
                  <a:cubicBezTo>
                    <a:pt x="2" y="0"/>
                    <a:pt x="2" y="0"/>
                    <a:pt x="2" y="0"/>
                  </a:cubicBezTo>
                  <a:cubicBezTo>
                    <a:pt x="2" y="1"/>
                    <a:pt x="2" y="1"/>
                    <a:pt x="1" y="1"/>
                  </a:cubicBezTo>
                  <a:cubicBezTo>
                    <a:pt x="1" y="1"/>
                    <a:pt x="1" y="1"/>
                    <a:pt x="0" y="1"/>
                  </a:cubicBezTo>
                  <a:cubicBezTo>
                    <a:pt x="1" y="1"/>
                    <a:pt x="1" y="1"/>
                    <a:pt x="1" y="1"/>
                  </a:cubicBezTo>
                  <a:cubicBezTo>
                    <a:pt x="2" y="1"/>
                    <a:pt x="2" y="1"/>
                    <a:pt x="2" y="0"/>
                  </a:cubicBezTo>
                  <a:close/>
                </a:path>
              </a:pathLst>
            </a:custGeom>
            <a:solidFill>
              <a:srgbClr val="5E63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6" name="Freeform 81387">
              <a:extLst>
                <a:ext uri="{FF2B5EF4-FFF2-40B4-BE49-F238E27FC236}">
                  <a16:creationId xmlns:a16="http://schemas.microsoft.com/office/drawing/2014/main" id="{36C32005-E6E1-45B3-7499-F1FBEC363A36}"/>
                </a:ext>
              </a:extLst>
            </p:cNvPr>
            <p:cNvSpPr>
              <a:spLocks/>
            </p:cNvSpPr>
            <p:nvPr/>
          </p:nvSpPr>
          <p:spPr bwMode="auto">
            <a:xfrm>
              <a:off x="20785671" y="7541133"/>
              <a:ext cx="52183" cy="26091"/>
            </a:xfrm>
            <a:custGeom>
              <a:avLst/>
              <a:gdLst>
                <a:gd name="T0" fmla="*/ 0 w 1"/>
                <a:gd name="T1" fmla="*/ 0 h 1"/>
                <a:gd name="T2" fmla="*/ 0 w 1"/>
                <a:gd name="T3" fmla="*/ 1 h 1"/>
                <a:gd name="T4" fmla="*/ 1 w 1"/>
                <a:gd name="T5" fmla="*/ 0 h 1"/>
                <a:gd name="T6" fmla="*/ 0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0"/>
                    <a:pt x="0" y="1"/>
                  </a:cubicBezTo>
                  <a:cubicBezTo>
                    <a:pt x="0" y="1"/>
                    <a:pt x="0" y="1"/>
                    <a:pt x="1" y="0"/>
                  </a:cubicBezTo>
                  <a:cubicBezTo>
                    <a:pt x="1" y="0"/>
                    <a:pt x="1" y="0"/>
                    <a:pt x="0" y="0"/>
                  </a:cubicBezTo>
                  <a:cubicBezTo>
                    <a:pt x="0" y="0"/>
                    <a:pt x="0" y="0"/>
                    <a:pt x="0" y="0"/>
                  </a:cubicBezTo>
                  <a:close/>
                </a:path>
              </a:pathLst>
            </a:custGeom>
            <a:solidFill>
              <a:srgbClr val="C9CB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7" name="Freeform 81388">
              <a:extLst>
                <a:ext uri="{FF2B5EF4-FFF2-40B4-BE49-F238E27FC236}">
                  <a16:creationId xmlns:a16="http://schemas.microsoft.com/office/drawing/2014/main" id="{24B03031-C277-A17A-982B-2B56C6A36349}"/>
                </a:ext>
              </a:extLst>
            </p:cNvPr>
            <p:cNvSpPr>
              <a:spLocks/>
            </p:cNvSpPr>
            <p:nvPr/>
          </p:nvSpPr>
          <p:spPr bwMode="auto">
            <a:xfrm>
              <a:off x="20863942" y="7410676"/>
              <a:ext cx="26091" cy="26091"/>
            </a:xfrm>
            <a:custGeom>
              <a:avLst/>
              <a:gdLst>
                <a:gd name="T0" fmla="*/ 1 w 1"/>
                <a:gd name="T1" fmla="*/ 0 h 1"/>
                <a:gd name="T2" fmla="*/ 0 w 1"/>
                <a:gd name="T3" fmla="*/ 0 h 1"/>
                <a:gd name="T4" fmla="*/ 0 w 1"/>
                <a:gd name="T5" fmla="*/ 1 h 1"/>
                <a:gd name="T6" fmla="*/ 0 w 1"/>
                <a:gd name="T7" fmla="*/ 1 h 1"/>
                <a:gd name="T8" fmla="*/ 0 w 1"/>
                <a:gd name="T9" fmla="*/ 1 h 1"/>
                <a:gd name="T10" fmla="*/ 1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1" y="0"/>
                  </a:moveTo>
                  <a:cubicBezTo>
                    <a:pt x="1" y="0"/>
                    <a:pt x="1" y="0"/>
                    <a:pt x="0" y="0"/>
                  </a:cubicBezTo>
                  <a:cubicBezTo>
                    <a:pt x="0" y="0"/>
                    <a:pt x="0" y="0"/>
                    <a:pt x="0" y="1"/>
                  </a:cubicBezTo>
                  <a:cubicBezTo>
                    <a:pt x="0" y="1"/>
                    <a:pt x="0" y="1"/>
                    <a:pt x="0" y="1"/>
                  </a:cubicBezTo>
                  <a:cubicBezTo>
                    <a:pt x="0" y="1"/>
                    <a:pt x="0" y="1"/>
                    <a:pt x="0" y="1"/>
                  </a:cubicBezTo>
                  <a:cubicBezTo>
                    <a:pt x="1" y="1"/>
                    <a:pt x="1" y="1"/>
                    <a:pt x="1" y="0"/>
                  </a:cubicBezTo>
                  <a:close/>
                </a:path>
              </a:pathLst>
            </a:custGeom>
            <a:solidFill>
              <a:srgbClr val="9498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8" name="Freeform 81389">
              <a:extLst>
                <a:ext uri="{FF2B5EF4-FFF2-40B4-BE49-F238E27FC236}">
                  <a16:creationId xmlns:a16="http://schemas.microsoft.com/office/drawing/2014/main" id="{EDCD4155-DDDA-A343-2077-695F97B516A0}"/>
                </a:ext>
              </a:extLst>
            </p:cNvPr>
            <p:cNvSpPr>
              <a:spLocks/>
            </p:cNvSpPr>
            <p:nvPr/>
          </p:nvSpPr>
          <p:spPr bwMode="auto">
            <a:xfrm>
              <a:off x="20863942" y="7410676"/>
              <a:ext cx="26091" cy="26091"/>
            </a:xfrm>
            <a:custGeom>
              <a:avLst/>
              <a:gdLst>
                <a:gd name="T0" fmla="*/ 1 w 1"/>
                <a:gd name="T1" fmla="*/ 0 h 1"/>
                <a:gd name="T2" fmla="*/ 1 w 1"/>
                <a:gd name="T3" fmla="*/ 0 h 1"/>
                <a:gd name="T4" fmla="*/ 1 w 1"/>
                <a:gd name="T5" fmla="*/ 0 h 1"/>
                <a:gd name="T6" fmla="*/ 0 w 1"/>
                <a:gd name="T7" fmla="*/ 1 h 1"/>
                <a:gd name="T8" fmla="*/ 0 w 1"/>
                <a:gd name="T9" fmla="*/ 1 h 1"/>
                <a:gd name="T10" fmla="*/ 0 w 1"/>
                <a:gd name="T11" fmla="*/ 1 h 1"/>
                <a:gd name="T12" fmla="*/ 1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1" y="0"/>
                  </a:moveTo>
                  <a:cubicBezTo>
                    <a:pt x="1" y="0"/>
                    <a:pt x="1" y="0"/>
                    <a:pt x="1" y="0"/>
                  </a:cubicBezTo>
                  <a:cubicBezTo>
                    <a:pt x="1" y="0"/>
                    <a:pt x="1" y="0"/>
                    <a:pt x="1" y="0"/>
                  </a:cubicBezTo>
                  <a:cubicBezTo>
                    <a:pt x="1" y="1"/>
                    <a:pt x="1" y="1"/>
                    <a:pt x="0" y="1"/>
                  </a:cubicBezTo>
                  <a:cubicBezTo>
                    <a:pt x="0" y="1"/>
                    <a:pt x="0" y="1"/>
                    <a:pt x="0" y="1"/>
                  </a:cubicBezTo>
                  <a:cubicBezTo>
                    <a:pt x="0" y="1"/>
                    <a:pt x="0" y="1"/>
                    <a:pt x="0" y="1"/>
                  </a:cubicBezTo>
                  <a:cubicBezTo>
                    <a:pt x="1" y="1"/>
                    <a:pt x="1" y="1"/>
                    <a:pt x="1" y="0"/>
                  </a:cubicBezTo>
                  <a:close/>
                </a:path>
              </a:pathLst>
            </a:custGeom>
            <a:solidFill>
              <a:srgbClr val="5E63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9" name="Freeform 81390">
              <a:extLst>
                <a:ext uri="{FF2B5EF4-FFF2-40B4-BE49-F238E27FC236}">
                  <a16:creationId xmlns:a16="http://schemas.microsoft.com/office/drawing/2014/main" id="{0EB96114-4519-D1B1-00E5-7BBD1E3F6703}"/>
                </a:ext>
              </a:extLst>
            </p:cNvPr>
            <p:cNvSpPr>
              <a:spLocks/>
            </p:cNvSpPr>
            <p:nvPr/>
          </p:nvSpPr>
          <p:spPr bwMode="auto">
            <a:xfrm>
              <a:off x="20863942" y="7410676"/>
              <a:ext cx="26091" cy="26091"/>
            </a:xfrm>
            <a:custGeom>
              <a:avLst/>
              <a:gdLst>
                <a:gd name="T0" fmla="*/ 0 w 1"/>
                <a:gd name="T1" fmla="*/ 0 h 1"/>
                <a:gd name="T2" fmla="*/ 0 w 1"/>
                <a:gd name="T3" fmla="*/ 1 h 1"/>
                <a:gd name="T4" fmla="*/ 1 w 1"/>
                <a:gd name="T5" fmla="*/ 0 h 1"/>
                <a:gd name="T6" fmla="*/ 0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1"/>
                    <a:pt x="0" y="1"/>
                  </a:cubicBezTo>
                  <a:cubicBezTo>
                    <a:pt x="0" y="1"/>
                    <a:pt x="1" y="1"/>
                    <a:pt x="1" y="0"/>
                  </a:cubicBezTo>
                  <a:cubicBezTo>
                    <a:pt x="1" y="0"/>
                    <a:pt x="1" y="0"/>
                    <a:pt x="0" y="0"/>
                  </a:cubicBezTo>
                  <a:cubicBezTo>
                    <a:pt x="0" y="0"/>
                    <a:pt x="0" y="0"/>
                    <a:pt x="0" y="0"/>
                  </a:cubicBezTo>
                  <a:close/>
                </a:path>
              </a:pathLst>
            </a:custGeom>
            <a:solidFill>
              <a:srgbClr val="C9CB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0" name="Freeform 81391">
              <a:extLst>
                <a:ext uri="{FF2B5EF4-FFF2-40B4-BE49-F238E27FC236}">
                  <a16:creationId xmlns:a16="http://schemas.microsoft.com/office/drawing/2014/main" id="{206FB968-CE86-F101-F7C8-9CF9C6234B1B}"/>
                </a:ext>
              </a:extLst>
            </p:cNvPr>
            <p:cNvSpPr>
              <a:spLocks/>
            </p:cNvSpPr>
            <p:nvPr/>
          </p:nvSpPr>
          <p:spPr bwMode="auto">
            <a:xfrm>
              <a:off x="20655215" y="7984683"/>
              <a:ext cx="78274" cy="52183"/>
            </a:xfrm>
            <a:custGeom>
              <a:avLst/>
              <a:gdLst>
                <a:gd name="T0" fmla="*/ 2 w 2"/>
                <a:gd name="T1" fmla="*/ 1 h 2"/>
                <a:gd name="T2" fmla="*/ 1 w 2"/>
                <a:gd name="T3" fmla="*/ 0 h 2"/>
                <a:gd name="T4" fmla="*/ 0 w 2"/>
                <a:gd name="T5" fmla="*/ 1 h 2"/>
                <a:gd name="T6" fmla="*/ 1 w 2"/>
                <a:gd name="T7" fmla="*/ 2 h 2"/>
                <a:gd name="T8" fmla="*/ 1 w 2"/>
                <a:gd name="T9" fmla="*/ 2 h 2"/>
                <a:gd name="T10" fmla="*/ 2 w 2"/>
                <a:gd name="T11" fmla="*/ 1 h 2"/>
              </a:gdLst>
              <a:ahLst/>
              <a:cxnLst>
                <a:cxn ang="0">
                  <a:pos x="T0" y="T1"/>
                </a:cxn>
                <a:cxn ang="0">
                  <a:pos x="T2" y="T3"/>
                </a:cxn>
                <a:cxn ang="0">
                  <a:pos x="T4" y="T5"/>
                </a:cxn>
                <a:cxn ang="0">
                  <a:pos x="T6" y="T7"/>
                </a:cxn>
                <a:cxn ang="0">
                  <a:pos x="T8" y="T9"/>
                </a:cxn>
                <a:cxn ang="0">
                  <a:pos x="T10" y="T11"/>
                </a:cxn>
              </a:cxnLst>
              <a:rect l="0" t="0" r="r" b="b"/>
              <a:pathLst>
                <a:path w="2" h="2">
                  <a:moveTo>
                    <a:pt x="2" y="1"/>
                  </a:moveTo>
                  <a:cubicBezTo>
                    <a:pt x="2" y="1"/>
                    <a:pt x="2" y="0"/>
                    <a:pt x="1" y="0"/>
                  </a:cubicBezTo>
                  <a:cubicBezTo>
                    <a:pt x="1" y="0"/>
                    <a:pt x="1" y="1"/>
                    <a:pt x="0" y="1"/>
                  </a:cubicBezTo>
                  <a:cubicBezTo>
                    <a:pt x="0" y="1"/>
                    <a:pt x="1" y="2"/>
                    <a:pt x="1" y="2"/>
                  </a:cubicBezTo>
                  <a:cubicBezTo>
                    <a:pt x="1" y="2"/>
                    <a:pt x="1" y="2"/>
                    <a:pt x="1" y="2"/>
                  </a:cubicBezTo>
                  <a:cubicBezTo>
                    <a:pt x="2" y="2"/>
                    <a:pt x="2" y="1"/>
                    <a:pt x="2" y="1"/>
                  </a:cubicBezTo>
                  <a:close/>
                </a:path>
              </a:pathLst>
            </a:custGeom>
            <a:solidFill>
              <a:srgbClr val="9498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1" name="Freeform 81392">
              <a:extLst>
                <a:ext uri="{FF2B5EF4-FFF2-40B4-BE49-F238E27FC236}">
                  <a16:creationId xmlns:a16="http://schemas.microsoft.com/office/drawing/2014/main" id="{92D10AC6-9196-D864-F8FD-6AF3FF3B0A73}"/>
                </a:ext>
              </a:extLst>
            </p:cNvPr>
            <p:cNvSpPr>
              <a:spLocks/>
            </p:cNvSpPr>
            <p:nvPr/>
          </p:nvSpPr>
          <p:spPr bwMode="auto">
            <a:xfrm>
              <a:off x="20707398" y="8010771"/>
              <a:ext cx="26091" cy="26091"/>
            </a:xfrm>
            <a:custGeom>
              <a:avLst/>
              <a:gdLst>
                <a:gd name="T0" fmla="*/ 1 w 1"/>
                <a:gd name="T1" fmla="*/ 0 h 1"/>
                <a:gd name="T2" fmla="*/ 1 w 1"/>
                <a:gd name="T3" fmla="*/ 0 h 1"/>
                <a:gd name="T4" fmla="*/ 1 w 1"/>
                <a:gd name="T5" fmla="*/ 0 h 1"/>
                <a:gd name="T6" fmla="*/ 0 w 1"/>
                <a:gd name="T7" fmla="*/ 1 h 1"/>
                <a:gd name="T8" fmla="*/ 0 w 1"/>
                <a:gd name="T9" fmla="*/ 0 h 1"/>
                <a:gd name="T10" fmla="*/ 0 w 1"/>
                <a:gd name="T11" fmla="*/ 1 h 1"/>
                <a:gd name="T12" fmla="*/ 1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1" y="0"/>
                  </a:moveTo>
                  <a:cubicBezTo>
                    <a:pt x="1" y="0"/>
                    <a:pt x="1" y="0"/>
                    <a:pt x="1" y="0"/>
                  </a:cubicBezTo>
                  <a:cubicBezTo>
                    <a:pt x="1" y="0"/>
                    <a:pt x="1" y="0"/>
                    <a:pt x="1" y="0"/>
                  </a:cubicBezTo>
                  <a:cubicBezTo>
                    <a:pt x="1" y="0"/>
                    <a:pt x="1" y="1"/>
                    <a:pt x="0" y="1"/>
                  </a:cubicBezTo>
                  <a:cubicBezTo>
                    <a:pt x="0" y="1"/>
                    <a:pt x="0" y="1"/>
                    <a:pt x="0" y="0"/>
                  </a:cubicBezTo>
                  <a:cubicBezTo>
                    <a:pt x="0" y="1"/>
                    <a:pt x="0" y="1"/>
                    <a:pt x="0" y="1"/>
                  </a:cubicBezTo>
                  <a:cubicBezTo>
                    <a:pt x="1" y="1"/>
                    <a:pt x="1" y="0"/>
                    <a:pt x="1" y="0"/>
                  </a:cubicBezTo>
                  <a:close/>
                </a:path>
              </a:pathLst>
            </a:custGeom>
            <a:solidFill>
              <a:srgbClr val="5E63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2" name="Freeform 81393">
              <a:extLst>
                <a:ext uri="{FF2B5EF4-FFF2-40B4-BE49-F238E27FC236}">
                  <a16:creationId xmlns:a16="http://schemas.microsoft.com/office/drawing/2014/main" id="{90964CCB-DA94-5694-FCA5-5FF81FAC56D9}"/>
                </a:ext>
              </a:extLst>
            </p:cNvPr>
            <p:cNvSpPr>
              <a:spLocks/>
            </p:cNvSpPr>
            <p:nvPr/>
          </p:nvSpPr>
          <p:spPr bwMode="auto">
            <a:xfrm>
              <a:off x="20707398" y="7984683"/>
              <a:ext cx="26091" cy="26091"/>
            </a:xfrm>
            <a:custGeom>
              <a:avLst/>
              <a:gdLst>
                <a:gd name="T0" fmla="*/ 0 w 1"/>
                <a:gd name="T1" fmla="*/ 1 h 1"/>
                <a:gd name="T2" fmla="*/ 0 w 1"/>
                <a:gd name="T3" fmla="*/ 1 h 1"/>
                <a:gd name="T4" fmla="*/ 1 w 1"/>
                <a:gd name="T5" fmla="*/ 1 h 1"/>
                <a:gd name="T6" fmla="*/ 0 w 1"/>
                <a:gd name="T7" fmla="*/ 0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cubicBezTo>
                    <a:pt x="0" y="1"/>
                    <a:pt x="0" y="1"/>
                    <a:pt x="0" y="1"/>
                  </a:cubicBezTo>
                  <a:cubicBezTo>
                    <a:pt x="0" y="1"/>
                    <a:pt x="0" y="1"/>
                    <a:pt x="1" y="1"/>
                  </a:cubicBezTo>
                  <a:cubicBezTo>
                    <a:pt x="1" y="1"/>
                    <a:pt x="1" y="1"/>
                    <a:pt x="0" y="0"/>
                  </a:cubicBezTo>
                  <a:cubicBezTo>
                    <a:pt x="0" y="0"/>
                    <a:pt x="0" y="0"/>
                    <a:pt x="0" y="1"/>
                  </a:cubicBezTo>
                  <a:close/>
                </a:path>
              </a:pathLst>
            </a:custGeom>
            <a:solidFill>
              <a:srgbClr val="C9CB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3" name="Freeform 81394">
              <a:extLst>
                <a:ext uri="{FF2B5EF4-FFF2-40B4-BE49-F238E27FC236}">
                  <a16:creationId xmlns:a16="http://schemas.microsoft.com/office/drawing/2014/main" id="{70C822EB-DF97-6894-E88B-78C6ED92B9E6}"/>
                </a:ext>
              </a:extLst>
            </p:cNvPr>
            <p:cNvSpPr>
              <a:spLocks/>
            </p:cNvSpPr>
            <p:nvPr/>
          </p:nvSpPr>
          <p:spPr bwMode="auto">
            <a:xfrm>
              <a:off x="20785671" y="8036862"/>
              <a:ext cx="52183" cy="78274"/>
            </a:xfrm>
            <a:custGeom>
              <a:avLst/>
              <a:gdLst>
                <a:gd name="T0" fmla="*/ 1 w 1"/>
                <a:gd name="T1" fmla="*/ 1 h 2"/>
                <a:gd name="T2" fmla="*/ 1 w 1"/>
                <a:gd name="T3" fmla="*/ 0 h 2"/>
                <a:gd name="T4" fmla="*/ 0 w 1"/>
                <a:gd name="T5" fmla="*/ 1 h 2"/>
                <a:gd name="T6" fmla="*/ 0 w 1"/>
                <a:gd name="T7" fmla="*/ 2 h 2"/>
                <a:gd name="T8" fmla="*/ 1 w 1"/>
                <a:gd name="T9" fmla="*/ 2 h 2"/>
                <a:gd name="T10" fmla="*/ 1 w 1"/>
                <a:gd name="T11" fmla="*/ 1 h 2"/>
              </a:gdLst>
              <a:ahLst/>
              <a:cxnLst>
                <a:cxn ang="0">
                  <a:pos x="T0" y="T1"/>
                </a:cxn>
                <a:cxn ang="0">
                  <a:pos x="T2" y="T3"/>
                </a:cxn>
                <a:cxn ang="0">
                  <a:pos x="T4" y="T5"/>
                </a:cxn>
                <a:cxn ang="0">
                  <a:pos x="T6" y="T7"/>
                </a:cxn>
                <a:cxn ang="0">
                  <a:pos x="T8" y="T9"/>
                </a:cxn>
                <a:cxn ang="0">
                  <a:pos x="T10" y="T11"/>
                </a:cxn>
              </a:cxnLst>
              <a:rect l="0" t="0" r="r" b="b"/>
              <a:pathLst>
                <a:path w="1" h="2">
                  <a:moveTo>
                    <a:pt x="1" y="1"/>
                  </a:moveTo>
                  <a:cubicBezTo>
                    <a:pt x="1" y="0"/>
                    <a:pt x="1" y="0"/>
                    <a:pt x="1" y="0"/>
                  </a:cubicBezTo>
                  <a:cubicBezTo>
                    <a:pt x="0" y="0"/>
                    <a:pt x="0" y="0"/>
                    <a:pt x="0" y="1"/>
                  </a:cubicBezTo>
                  <a:cubicBezTo>
                    <a:pt x="0" y="1"/>
                    <a:pt x="0" y="1"/>
                    <a:pt x="0" y="2"/>
                  </a:cubicBezTo>
                  <a:cubicBezTo>
                    <a:pt x="0" y="2"/>
                    <a:pt x="0" y="2"/>
                    <a:pt x="1" y="2"/>
                  </a:cubicBezTo>
                  <a:cubicBezTo>
                    <a:pt x="1" y="2"/>
                    <a:pt x="1" y="1"/>
                    <a:pt x="1" y="1"/>
                  </a:cubicBezTo>
                  <a:close/>
                </a:path>
              </a:pathLst>
            </a:custGeom>
            <a:solidFill>
              <a:srgbClr val="9498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4" name="Freeform 81395">
              <a:extLst>
                <a:ext uri="{FF2B5EF4-FFF2-40B4-BE49-F238E27FC236}">
                  <a16:creationId xmlns:a16="http://schemas.microsoft.com/office/drawing/2014/main" id="{845F4D43-7E17-180F-C0C0-78FAFFF1C2A9}"/>
                </a:ext>
              </a:extLst>
            </p:cNvPr>
            <p:cNvSpPr>
              <a:spLocks/>
            </p:cNvSpPr>
            <p:nvPr/>
          </p:nvSpPr>
          <p:spPr bwMode="auto">
            <a:xfrm>
              <a:off x="20785671" y="8036862"/>
              <a:ext cx="52183" cy="78274"/>
            </a:xfrm>
            <a:custGeom>
              <a:avLst/>
              <a:gdLst>
                <a:gd name="T0" fmla="*/ 1 w 1"/>
                <a:gd name="T1" fmla="*/ 1 h 2"/>
                <a:gd name="T2" fmla="*/ 1 w 1"/>
                <a:gd name="T3" fmla="*/ 0 h 2"/>
                <a:gd name="T4" fmla="*/ 1 w 1"/>
                <a:gd name="T5" fmla="*/ 1 h 2"/>
                <a:gd name="T6" fmla="*/ 1 w 1"/>
                <a:gd name="T7" fmla="*/ 2 h 2"/>
                <a:gd name="T8" fmla="*/ 0 w 1"/>
                <a:gd name="T9" fmla="*/ 1 h 2"/>
                <a:gd name="T10" fmla="*/ 1 w 1"/>
                <a:gd name="T11" fmla="*/ 2 h 2"/>
                <a:gd name="T12" fmla="*/ 1 w 1"/>
                <a:gd name="T13" fmla="*/ 1 h 2"/>
              </a:gdLst>
              <a:ahLst/>
              <a:cxnLst>
                <a:cxn ang="0">
                  <a:pos x="T0" y="T1"/>
                </a:cxn>
                <a:cxn ang="0">
                  <a:pos x="T2" y="T3"/>
                </a:cxn>
                <a:cxn ang="0">
                  <a:pos x="T4" y="T5"/>
                </a:cxn>
                <a:cxn ang="0">
                  <a:pos x="T6" y="T7"/>
                </a:cxn>
                <a:cxn ang="0">
                  <a:pos x="T8" y="T9"/>
                </a:cxn>
                <a:cxn ang="0">
                  <a:pos x="T10" y="T11"/>
                </a:cxn>
                <a:cxn ang="0">
                  <a:pos x="T12" y="T13"/>
                </a:cxn>
              </a:cxnLst>
              <a:rect l="0" t="0" r="r" b="b"/>
              <a:pathLst>
                <a:path w="1" h="2">
                  <a:moveTo>
                    <a:pt x="1" y="1"/>
                  </a:moveTo>
                  <a:cubicBezTo>
                    <a:pt x="1" y="0"/>
                    <a:pt x="1" y="0"/>
                    <a:pt x="1" y="0"/>
                  </a:cubicBezTo>
                  <a:cubicBezTo>
                    <a:pt x="1" y="1"/>
                    <a:pt x="1" y="1"/>
                    <a:pt x="1" y="1"/>
                  </a:cubicBezTo>
                  <a:cubicBezTo>
                    <a:pt x="1" y="1"/>
                    <a:pt x="1" y="1"/>
                    <a:pt x="1" y="2"/>
                  </a:cubicBezTo>
                  <a:cubicBezTo>
                    <a:pt x="0" y="2"/>
                    <a:pt x="0" y="1"/>
                    <a:pt x="0" y="1"/>
                  </a:cubicBezTo>
                  <a:cubicBezTo>
                    <a:pt x="0" y="1"/>
                    <a:pt x="0" y="2"/>
                    <a:pt x="1" y="2"/>
                  </a:cubicBezTo>
                  <a:cubicBezTo>
                    <a:pt x="1" y="2"/>
                    <a:pt x="1" y="1"/>
                    <a:pt x="1" y="1"/>
                  </a:cubicBezTo>
                  <a:close/>
                </a:path>
              </a:pathLst>
            </a:custGeom>
            <a:solidFill>
              <a:srgbClr val="5E63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5" name="Freeform 81396">
              <a:extLst>
                <a:ext uri="{FF2B5EF4-FFF2-40B4-BE49-F238E27FC236}">
                  <a16:creationId xmlns:a16="http://schemas.microsoft.com/office/drawing/2014/main" id="{6F5A7356-B373-BA5F-8A9A-A61F474BE24B}"/>
                </a:ext>
              </a:extLst>
            </p:cNvPr>
            <p:cNvSpPr>
              <a:spLocks/>
            </p:cNvSpPr>
            <p:nvPr/>
          </p:nvSpPr>
          <p:spPr bwMode="auto">
            <a:xfrm>
              <a:off x="20785671" y="8036862"/>
              <a:ext cx="52183" cy="52183"/>
            </a:xfrm>
            <a:custGeom>
              <a:avLst/>
              <a:gdLst>
                <a:gd name="T0" fmla="*/ 0 w 1"/>
                <a:gd name="T1" fmla="*/ 0 h 1"/>
                <a:gd name="T2" fmla="*/ 0 w 1"/>
                <a:gd name="T3" fmla="*/ 1 h 1"/>
                <a:gd name="T4" fmla="*/ 1 w 1"/>
                <a:gd name="T5" fmla="*/ 1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1"/>
                    <a:pt x="0" y="1"/>
                    <a:pt x="0" y="1"/>
                  </a:cubicBezTo>
                  <a:cubicBezTo>
                    <a:pt x="1" y="1"/>
                    <a:pt x="1" y="1"/>
                    <a:pt x="1" y="1"/>
                  </a:cubicBezTo>
                  <a:cubicBezTo>
                    <a:pt x="1" y="1"/>
                    <a:pt x="1" y="0"/>
                    <a:pt x="1" y="0"/>
                  </a:cubicBezTo>
                  <a:cubicBezTo>
                    <a:pt x="1" y="0"/>
                    <a:pt x="0" y="0"/>
                    <a:pt x="0" y="0"/>
                  </a:cubicBezTo>
                  <a:close/>
                </a:path>
              </a:pathLst>
            </a:custGeom>
            <a:solidFill>
              <a:srgbClr val="C9CB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6" name="Freeform 81397">
              <a:extLst>
                <a:ext uri="{FF2B5EF4-FFF2-40B4-BE49-F238E27FC236}">
                  <a16:creationId xmlns:a16="http://schemas.microsoft.com/office/drawing/2014/main" id="{5B2787A0-9F7D-24A8-A798-8A111CA4B222}"/>
                </a:ext>
              </a:extLst>
            </p:cNvPr>
            <p:cNvSpPr>
              <a:spLocks/>
            </p:cNvSpPr>
            <p:nvPr/>
          </p:nvSpPr>
          <p:spPr bwMode="auto">
            <a:xfrm>
              <a:off x="20890033" y="8115137"/>
              <a:ext cx="78274" cy="26091"/>
            </a:xfrm>
            <a:custGeom>
              <a:avLst/>
              <a:gdLst>
                <a:gd name="T0" fmla="*/ 2 w 2"/>
                <a:gd name="T1" fmla="*/ 1 h 1"/>
                <a:gd name="T2" fmla="*/ 1 w 2"/>
                <a:gd name="T3" fmla="*/ 0 h 1"/>
                <a:gd name="T4" fmla="*/ 0 w 2"/>
                <a:gd name="T5" fmla="*/ 1 h 1"/>
                <a:gd name="T6" fmla="*/ 1 w 2"/>
                <a:gd name="T7" fmla="*/ 1 h 1"/>
                <a:gd name="T8" fmla="*/ 1 w 2"/>
                <a:gd name="T9" fmla="*/ 1 h 1"/>
                <a:gd name="T10" fmla="*/ 2 w 2"/>
                <a:gd name="T11" fmla="*/ 1 h 1"/>
              </a:gdLst>
              <a:ahLst/>
              <a:cxnLst>
                <a:cxn ang="0">
                  <a:pos x="T0" y="T1"/>
                </a:cxn>
                <a:cxn ang="0">
                  <a:pos x="T2" y="T3"/>
                </a:cxn>
                <a:cxn ang="0">
                  <a:pos x="T4" y="T5"/>
                </a:cxn>
                <a:cxn ang="0">
                  <a:pos x="T6" y="T7"/>
                </a:cxn>
                <a:cxn ang="0">
                  <a:pos x="T8" y="T9"/>
                </a:cxn>
                <a:cxn ang="0">
                  <a:pos x="T10" y="T11"/>
                </a:cxn>
              </a:cxnLst>
              <a:rect l="0" t="0" r="r" b="b"/>
              <a:pathLst>
                <a:path w="2" h="1">
                  <a:moveTo>
                    <a:pt x="2" y="1"/>
                  </a:moveTo>
                  <a:cubicBezTo>
                    <a:pt x="2" y="0"/>
                    <a:pt x="1" y="0"/>
                    <a:pt x="1" y="0"/>
                  </a:cubicBezTo>
                  <a:cubicBezTo>
                    <a:pt x="1" y="0"/>
                    <a:pt x="0" y="0"/>
                    <a:pt x="0" y="1"/>
                  </a:cubicBezTo>
                  <a:cubicBezTo>
                    <a:pt x="0" y="1"/>
                    <a:pt x="0" y="1"/>
                    <a:pt x="1" y="1"/>
                  </a:cubicBezTo>
                  <a:cubicBezTo>
                    <a:pt x="1" y="1"/>
                    <a:pt x="1" y="1"/>
                    <a:pt x="1" y="1"/>
                  </a:cubicBezTo>
                  <a:cubicBezTo>
                    <a:pt x="1" y="1"/>
                    <a:pt x="2" y="1"/>
                    <a:pt x="2" y="1"/>
                  </a:cubicBezTo>
                  <a:close/>
                </a:path>
              </a:pathLst>
            </a:custGeom>
            <a:solidFill>
              <a:srgbClr val="9498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7" name="Freeform 81398">
              <a:extLst>
                <a:ext uri="{FF2B5EF4-FFF2-40B4-BE49-F238E27FC236}">
                  <a16:creationId xmlns:a16="http://schemas.microsoft.com/office/drawing/2014/main" id="{67C9127F-5AEA-8C13-C09C-30F65051C1C4}"/>
                </a:ext>
              </a:extLst>
            </p:cNvPr>
            <p:cNvSpPr>
              <a:spLocks/>
            </p:cNvSpPr>
            <p:nvPr/>
          </p:nvSpPr>
          <p:spPr bwMode="auto">
            <a:xfrm>
              <a:off x="20890033" y="8115137"/>
              <a:ext cx="78274" cy="26091"/>
            </a:xfrm>
            <a:custGeom>
              <a:avLst/>
              <a:gdLst>
                <a:gd name="T0" fmla="*/ 2 w 2"/>
                <a:gd name="T1" fmla="*/ 1 h 1"/>
                <a:gd name="T2" fmla="*/ 2 w 2"/>
                <a:gd name="T3" fmla="*/ 0 h 1"/>
                <a:gd name="T4" fmla="*/ 2 w 2"/>
                <a:gd name="T5" fmla="*/ 0 h 1"/>
                <a:gd name="T6" fmla="*/ 1 w 2"/>
                <a:gd name="T7" fmla="*/ 1 h 1"/>
                <a:gd name="T8" fmla="*/ 0 w 2"/>
                <a:gd name="T9" fmla="*/ 1 h 1"/>
                <a:gd name="T10" fmla="*/ 1 w 2"/>
                <a:gd name="T11" fmla="*/ 1 h 1"/>
                <a:gd name="T12" fmla="*/ 2 w 2"/>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2" y="1"/>
                  </a:moveTo>
                  <a:cubicBezTo>
                    <a:pt x="2" y="0"/>
                    <a:pt x="2" y="0"/>
                    <a:pt x="2" y="0"/>
                  </a:cubicBezTo>
                  <a:cubicBezTo>
                    <a:pt x="2" y="0"/>
                    <a:pt x="2" y="0"/>
                    <a:pt x="2" y="0"/>
                  </a:cubicBezTo>
                  <a:cubicBezTo>
                    <a:pt x="2" y="1"/>
                    <a:pt x="1" y="1"/>
                    <a:pt x="1" y="1"/>
                  </a:cubicBezTo>
                  <a:cubicBezTo>
                    <a:pt x="1" y="1"/>
                    <a:pt x="0" y="1"/>
                    <a:pt x="0" y="1"/>
                  </a:cubicBezTo>
                  <a:cubicBezTo>
                    <a:pt x="0" y="1"/>
                    <a:pt x="1" y="1"/>
                    <a:pt x="1" y="1"/>
                  </a:cubicBezTo>
                  <a:cubicBezTo>
                    <a:pt x="1" y="1"/>
                    <a:pt x="2" y="1"/>
                    <a:pt x="2" y="1"/>
                  </a:cubicBezTo>
                  <a:close/>
                </a:path>
              </a:pathLst>
            </a:custGeom>
            <a:solidFill>
              <a:srgbClr val="5E63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8" name="Freeform 81399">
              <a:extLst>
                <a:ext uri="{FF2B5EF4-FFF2-40B4-BE49-F238E27FC236}">
                  <a16:creationId xmlns:a16="http://schemas.microsoft.com/office/drawing/2014/main" id="{C5348832-F69B-E6A7-256D-404F6A76B3B0}"/>
                </a:ext>
              </a:extLst>
            </p:cNvPr>
            <p:cNvSpPr>
              <a:spLocks/>
            </p:cNvSpPr>
            <p:nvPr/>
          </p:nvSpPr>
          <p:spPr bwMode="auto">
            <a:xfrm>
              <a:off x="20890033" y="8115137"/>
              <a:ext cx="52183" cy="26091"/>
            </a:xfrm>
            <a:custGeom>
              <a:avLst/>
              <a:gdLst>
                <a:gd name="T0" fmla="*/ 1 w 1"/>
                <a:gd name="T1" fmla="*/ 0 h 1"/>
                <a:gd name="T2" fmla="*/ 1 w 1"/>
                <a:gd name="T3" fmla="*/ 1 h 1"/>
                <a:gd name="T4" fmla="*/ 1 w 1"/>
                <a:gd name="T5" fmla="*/ 1 h 1"/>
                <a:gd name="T6" fmla="*/ 1 w 1"/>
                <a:gd name="T7" fmla="*/ 0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0" y="0"/>
                    <a:pt x="0" y="1"/>
                    <a:pt x="1" y="1"/>
                  </a:cubicBezTo>
                  <a:cubicBezTo>
                    <a:pt x="1" y="1"/>
                    <a:pt x="1" y="1"/>
                    <a:pt x="1" y="1"/>
                  </a:cubicBezTo>
                  <a:cubicBezTo>
                    <a:pt x="1" y="0"/>
                    <a:pt x="1" y="0"/>
                    <a:pt x="1" y="0"/>
                  </a:cubicBezTo>
                  <a:cubicBezTo>
                    <a:pt x="1" y="0"/>
                    <a:pt x="1" y="0"/>
                    <a:pt x="1" y="0"/>
                  </a:cubicBezTo>
                  <a:close/>
                </a:path>
              </a:pathLst>
            </a:custGeom>
            <a:solidFill>
              <a:srgbClr val="C9CB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9" name="Freeform 81400">
              <a:extLst>
                <a:ext uri="{FF2B5EF4-FFF2-40B4-BE49-F238E27FC236}">
                  <a16:creationId xmlns:a16="http://schemas.microsoft.com/office/drawing/2014/main" id="{86C2C8F9-FA1F-3F7F-7298-14FFC59A33AA}"/>
                </a:ext>
              </a:extLst>
            </p:cNvPr>
            <p:cNvSpPr>
              <a:spLocks/>
            </p:cNvSpPr>
            <p:nvPr/>
          </p:nvSpPr>
          <p:spPr bwMode="auto">
            <a:xfrm>
              <a:off x="19715936" y="7645498"/>
              <a:ext cx="26091" cy="52183"/>
            </a:xfrm>
            <a:custGeom>
              <a:avLst/>
              <a:gdLst>
                <a:gd name="T0" fmla="*/ 1 w 1"/>
                <a:gd name="T1" fmla="*/ 1 h 2"/>
                <a:gd name="T2" fmla="*/ 1 w 1"/>
                <a:gd name="T3" fmla="*/ 0 h 2"/>
                <a:gd name="T4" fmla="*/ 0 w 1"/>
                <a:gd name="T5" fmla="*/ 1 h 2"/>
                <a:gd name="T6" fmla="*/ 0 w 1"/>
                <a:gd name="T7" fmla="*/ 2 h 2"/>
                <a:gd name="T8" fmla="*/ 0 w 1"/>
                <a:gd name="T9" fmla="*/ 2 h 2"/>
                <a:gd name="T10" fmla="*/ 1 w 1"/>
                <a:gd name="T11" fmla="*/ 1 h 2"/>
              </a:gdLst>
              <a:ahLst/>
              <a:cxnLst>
                <a:cxn ang="0">
                  <a:pos x="T0" y="T1"/>
                </a:cxn>
                <a:cxn ang="0">
                  <a:pos x="T2" y="T3"/>
                </a:cxn>
                <a:cxn ang="0">
                  <a:pos x="T4" y="T5"/>
                </a:cxn>
                <a:cxn ang="0">
                  <a:pos x="T6" y="T7"/>
                </a:cxn>
                <a:cxn ang="0">
                  <a:pos x="T8" y="T9"/>
                </a:cxn>
                <a:cxn ang="0">
                  <a:pos x="T10" y="T11"/>
                </a:cxn>
              </a:cxnLst>
              <a:rect l="0" t="0" r="r" b="b"/>
              <a:pathLst>
                <a:path w="1" h="2">
                  <a:moveTo>
                    <a:pt x="1" y="1"/>
                  </a:moveTo>
                  <a:cubicBezTo>
                    <a:pt x="1" y="0"/>
                    <a:pt x="1" y="0"/>
                    <a:pt x="1" y="0"/>
                  </a:cubicBezTo>
                  <a:cubicBezTo>
                    <a:pt x="0" y="0"/>
                    <a:pt x="0" y="0"/>
                    <a:pt x="0" y="1"/>
                  </a:cubicBezTo>
                  <a:cubicBezTo>
                    <a:pt x="0" y="1"/>
                    <a:pt x="0" y="1"/>
                    <a:pt x="0" y="2"/>
                  </a:cubicBezTo>
                  <a:cubicBezTo>
                    <a:pt x="0" y="2"/>
                    <a:pt x="0" y="2"/>
                    <a:pt x="0" y="2"/>
                  </a:cubicBezTo>
                  <a:cubicBezTo>
                    <a:pt x="1" y="2"/>
                    <a:pt x="1" y="1"/>
                    <a:pt x="1" y="1"/>
                  </a:cubicBezTo>
                  <a:close/>
                </a:path>
              </a:pathLst>
            </a:custGeom>
            <a:solidFill>
              <a:srgbClr val="9498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0" name="Freeform 81401">
              <a:extLst>
                <a:ext uri="{FF2B5EF4-FFF2-40B4-BE49-F238E27FC236}">
                  <a16:creationId xmlns:a16="http://schemas.microsoft.com/office/drawing/2014/main" id="{30276C6A-FB25-E856-8539-59A73681BACE}"/>
                </a:ext>
              </a:extLst>
            </p:cNvPr>
            <p:cNvSpPr>
              <a:spLocks/>
            </p:cNvSpPr>
            <p:nvPr/>
          </p:nvSpPr>
          <p:spPr bwMode="auto">
            <a:xfrm>
              <a:off x="19715936" y="7645498"/>
              <a:ext cx="26091" cy="52183"/>
            </a:xfrm>
            <a:custGeom>
              <a:avLst/>
              <a:gdLst>
                <a:gd name="T0" fmla="*/ 1 w 1"/>
                <a:gd name="T1" fmla="*/ 1 h 2"/>
                <a:gd name="T2" fmla="*/ 1 w 1"/>
                <a:gd name="T3" fmla="*/ 0 h 2"/>
                <a:gd name="T4" fmla="*/ 1 w 1"/>
                <a:gd name="T5" fmla="*/ 1 h 2"/>
                <a:gd name="T6" fmla="*/ 0 w 1"/>
                <a:gd name="T7" fmla="*/ 1 h 2"/>
                <a:gd name="T8" fmla="*/ 0 w 1"/>
                <a:gd name="T9" fmla="*/ 1 h 2"/>
                <a:gd name="T10" fmla="*/ 0 w 1"/>
                <a:gd name="T11" fmla="*/ 2 h 2"/>
                <a:gd name="T12" fmla="*/ 1 w 1"/>
                <a:gd name="T13" fmla="*/ 1 h 2"/>
              </a:gdLst>
              <a:ahLst/>
              <a:cxnLst>
                <a:cxn ang="0">
                  <a:pos x="T0" y="T1"/>
                </a:cxn>
                <a:cxn ang="0">
                  <a:pos x="T2" y="T3"/>
                </a:cxn>
                <a:cxn ang="0">
                  <a:pos x="T4" y="T5"/>
                </a:cxn>
                <a:cxn ang="0">
                  <a:pos x="T6" y="T7"/>
                </a:cxn>
                <a:cxn ang="0">
                  <a:pos x="T8" y="T9"/>
                </a:cxn>
                <a:cxn ang="0">
                  <a:pos x="T10" y="T11"/>
                </a:cxn>
                <a:cxn ang="0">
                  <a:pos x="T12" y="T13"/>
                </a:cxn>
              </a:cxnLst>
              <a:rect l="0" t="0" r="r" b="b"/>
              <a:pathLst>
                <a:path w="1" h="2">
                  <a:moveTo>
                    <a:pt x="1" y="1"/>
                  </a:moveTo>
                  <a:cubicBezTo>
                    <a:pt x="1" y="0"/>
                    <a:pt x="1" y="0"/>
                    <a:pt x="1" y="0"/>
                  </a:cubicBezTo>
                  <a:cubicBezTo>
                    <a:pt x="1" y="1"/>
                    <a:pt x="1" y="1"/>
                    <a:pt x="1" y="1"/>
                  </a:cubicBezTo>
                  <a:cubicBezTo>
                    <a:pt x="1" y="1"/>
                    <a:pt x="1" y="1"/>
                    <a:pt x="0" y="1"/>
                  </a:cubicBezTo>
                  <a:cubicBezTo>
                    <a:pt x="0" y="2"/>
                    <a:pt x="0" y="1"/>
                    <a:pt x="0" y="1"/>
                  </a:cubicBezTo>
                  <a:cubicBezTo>
                    <a:pt x="0" y="1"/>
                    <a:pt x="0" y="2"/>
                    <a:pt x="0" y="2"/>
                  </a:cubicBezTo>
                  <a:cubicBezTo>
                    <a:pt x="1" y="2"/>
                    <a:pt x="1" y="1"/>
                    <a:pt x="1" y="1"/>
                  </a:cubicBezTo>
                  <a:close/>
                </a:path>
              </a:pathLst>
            </a:custGeom>
            <a:solidFill>
              <a:srgbClr val="5E63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1" name="Freeform 81402">
              <a:extLst>
                <a:ext uri="{FF2B5EF4-FFF2-40B4-BE49-F238E27FC236}">
                  <a16:creationId xmlns:a16="http://schemas.microsoft.com/office/drawing/2014/main" id="{B0531C3E-F2D0-DA64-7BD1-A38DAB398706}"/>
                </a:ext>
              </a:extLst>
            </p:cNvPr>
            <p:cNvSpPr>
              <a:spLocks/>
            </p:cNvSpPr>
            <p:nvPr/>
          </p:nvSpPr>
          <p:spPr bwMode="auto">
            <a:xfrm>
              <a:off x="19715936" y="7645498"/>
              <a:ext cx="26091" cy="26091"/>
            </a:xfrm>
            <a:custGeom>
              <a:avLst/>
              <a:gdLst>
                <a:gd name="T0" fmla="*/ 0 w 1"/>
                <a:gd name="T1" fmla="*/ 0 h 1"/>
                <a:gd name="T2" fmla="*/ 0 w 1"/>
                <a:gd name="T3" fmla="*/ 1 h 1"/>
                <a:gd name="T4" fmla="*/ 1 w 1"/>
                <a:gd name="T5" fmla="*/ 1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1"/>
                    <a:pt x="0" y="1"/>
                    <a:pt x="0" y="1"/>
                  </a:cubicBezTo>
                  <a:cubicBezTo>
                    <a:pt x="0" y="1"/>
                    <a:pt x="1" y="1"/>
                    <a:pt x="1" y="1"/>
                  </a:cubicBezTo>
                  <a:cubicBezTo>
                    <a:pt x="1" y="1"/>
                    <a:pt x="1" y="0"/>
                    <a:pt x="1" y="0"/>
                  </a:cubicBezTo>
                  <a:cubicBezTo>
                    <a:pt x="0" y="0"/>
                    <a:pt x="0" y="0"/>
                    <a:pt x="0" y="0"/>
                  </a:cubicBezTo>
                  <a:close/>
                </a:path>
              </a:pathLst>
            </a:custGeom>
            <a:solidFill>
              <a:srgbClr val="C9CB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2" name="Freeform 81403">
              <a:extLst>
                <a:ext uri="{FF2B5EF4-FFF2-40B4-BE49-F238E27FC236}">
                  <a16:creationId xmlns:a16="http://schemas.microsoft.com/office/drawing/2014/main" id="{D89F101A-3B33-4D1C-2318-9C2381FE3C85}"/>
                </a:ext>
              </a:extLst>
            </p:cNvPr>
            <p:cNvSpPr>
              <a:spLocks/>
            </p:cNvSpPr>
            <p:nvPr/>
          </p:nvSpPr>
          <p:spPr bwMode="auto">
            <a:xfrm>
              <a:off x="19637661" y="7775953"/>
              <a:ext cx="26091" cy="78274"/>
            </a:xfrm>
            <a:custGeom>
              <a:avLst/>
              <a:gdLst>
                <a:gd name="T0" fmla="*/ 1 w 1"/>
                <a:gd name="T1" fmla="*/ 1 h 2"/>
                <a:gd name="T2" fmla="*/ 0 w 1"/>
                <a:gd name="T3" fmla="*/ 0 h 2"/>
                <a:gd name="T4" fmla="*/ 0 w 1"/>
                <a:gd name="T5" fmla="*/ 1 h 2"/>
                <a:gd name="T6" fmla="*/ 0 w 1"/>
                <a:gd name="T7" fmla="*/ 2 h 2"/>
                <a:gd name="T8" fmla="*/ 0 w 1"/>
                <a:gd name="T9" fmla="*/ 2 h 2"/>
                <a:gd name="T10" fmla="*/ 1 w 1"/>
                <a:gd name="T11" fmla="*/ 1 h 2"/>
              </a:gdLst>
              <a:ahLst/>
              <a:cxnLst>
                <a:cxn ang="0">
                  <a:pos x="T0" y="T1"/>
                </a:cxn>
                <a:cxn ang="0">
                  <a:pos x="T2" y="T3"/>
                </a:cxn>
                <a:cxn ang="0">
                  <a:pos x="T4" y="T5"/>
                </a:cxn>
                <a:cxn ang="0">
                  <a:pos x="T6" y="T7"/>
                </a:cxn>
                <a:cxn ang="0">
                  <a:pos x="T8" y="T9"/>
                </a:cxn>
                <a:cxn ang="0">
                  <a:pos x="T10" y="T11"/>
                </a:cxn>
              </a:cxnLst>
              <a:rect l="0" t="0" r="r" b="b"/>
              <a:pathLst>
                <a:path w="1" h="2">
                  <a:moveTo>
                    <a:pt x="1" y="1"/>
                  </a:moveTo>
                  <a:cubicBezTo>
                    <a:pt x="1" y="0"/>
                    <a:pt x="1" y="0"/>
                    <a:pt x="0" y="0"/>
                  </a:cubicBezTo>
                  <a:cubicBezTo>
                    <a:pt x="0" y="0"/>
                    <a:pt x="0" y="0"/>
                    <a:pt x="0" y="1"/>
                  </a:cubicBezTo>
                  <a:cubicBezTo>
                    <a:pt x="0" y="1"/>
                    <a:pt x="0" y="1"/>
                    <a:pt x="0" y="2"/>
                  </a:cubicBezTo>
                  <a:cubicBezTo>
                    <a:pt x="0" y="2"/>
                    <a:pt x="0" y="2"/>
                    <a:pt x="0" y="2"/>
                  </a:cubicBezTo>
                  <a:cubicBezTo>
                    <a:pt x="1" y="2"/>
                    <a:pt x="1" y="1"/>
                    <a:pt x="1" y="1"/>
                  </a:cubicBezTo>
                  <a:close/>
                </a:path>
              </a:pathLst>
            </a:custGeom>
            <a:solidFill>
              <a:srgbClr val="9498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3" name="Freeform 81404">
              <a:extLst>
                <a:ext uri="{FF2B5EF4-FFF2-40B4-BE49-F238E27FC236}">
                  <a16:creationId xmlns:a16="http://schemas.microsoft.com/office/drawing/2014/main" id="{F76A1D85-EFE1-7DE1-7AB0-E2140ABB3573}"/>
                </a:ext>
              </a:extLst>
            </p:cNvPr>
            <p:cNvSpPr>
              <a:spLocks/>
            </p:cNvSpPr>
            <p:nvPr/>
          </p:nvSpPr>
          <p:spPr bwMode="auto">
            <a:xfrm>
              <a:off x="19637661" y="7775953"/>
              <a:ext cx="26091" cy="78274"/>
            </a:xfrm>
            <a:custGeom>
              <a:avLst/>
              <a:gdLst>
                <a:gd name="T0" fmla="*/ 1 w 1"/>
                <a:gd name="T1" fmla="*/ 1 h 2"/>
                <a:gd name="T2" fmla="*/ 1 w 1"/>
                <a:gd name="T3" fmla="*/ 0 h 2"/>
                <a:gd name="T4" fmla="*/ 1 w 1"/>
                <a:gd name="T5" fmla="*/ 1 h 2"/>
                <a:gd name="T6" fmla="*/ 0 w 1"/>
                <a:gd name="T7" fmla="*/ 1 h 2"/>
                <a:gd name="T8" fmla="*/ 0 w 1"/>
                <a:gd name="T9" fmla="*/ 1 h 2"/>
                <a:gd name="T10" fmla="*/ 0 w 1"/>
                <a:gd name="T11" fmla="*/ 2 h 2"/>
                <a:gd name="T12" fmla="*/ 1 w 1"/>
                <a:gd name="T13" fmla="*/ 1 h 2"/>
              </a:gdLst>
              <a:ahLst/>
              <a:cxnLst>
                <a:cxn ang="0">
                  <a:pos x="T0" y="T1"/>
                </a:cxn>
                <a:cxn ang="0">
                  <a:pos x="T2" y="T3"/>
                </a:cxn>
                <a:cxn ang="0">
                  <a:pos x="T4" y="T5"/>
                </a:cxn>
                <a:cxn ang="0">
                  <a:pos x="T6" y="T7"/>
                </a:cxn>
                <a:cxn ang="0">
                  <a:pos x="T8" y="T9"/>
                </a:cxn>
                <a:cxn ang="0">
                  <a:pos x="T10" y="T11"/>
                </a:cxn>
                <a:cxn ang="0">
                  <a:pos x="T12" y="T13"/>
                </a:cxn>
              </a:cxnLst>
              <a:rect l="0" t="0" r="r" b="b"/>
              <a:pathLst>
                <a:path w="1" h="2">
                  <a:moveTo>
                    <a:pt x="1" y="1"/>
                  </a:moveTo>
                  <a:cubicBezTo>
                    <a:pt x="1" y="0"/>
                    <a:pt x="1" y="0"/>
                    <a:pt x="1" y="0"/>
                  </a:cubicBezTo>
                  <a:cubicBezTo>
                    <a:pt x="1" y="1"/>
                    <a:pt x="1" y="1"/>
                    <a:pt x="1" y="1"/>
                  </a:cubicBezTo>
                  <a:cubicBezTo>
                    <a:pt x="1" y="1"/>
                    <a:pt x="1" y="1"/>
                    <a:pt x="0" y="1"/>
                  </a:cubicBezTo>
                  <a:cubicBezTo>
                    <a:pt x="0" y="1"/>
                    <a:pt x="0" y="1"/>
                    <a:pt x="0" y="1"/>
                  </a:cubicBezTo>
                  <a:cubicBezTo>
                    <a:pt x="0" y="1"/>
                    <a:pt x="0" y="2"/>
                    <a:pt x="0" y="2"/>
                  </a:cubicBezTo>
                  <a:cubicBezTo>
                    <a:pt x="1" y="2"/>
                    <a:pt x="1" y="1"/>
                    <a:pt x="1" y="1"/>
                  </a:cubicBezTo>
                  <a:close/>
                </a:path>
              </a:pathLst>
            </a:custGeom>
            <a:solidFill>
              <a:srgbClr val="5E63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4" name="Freeform 81405">
              <a:extLst>
                <a:ext uri="{FF2B5EF4-FFF2-40B4-BE49-F238E27FC236}">
                  <a16:creationId xmlns:a16="http://schemas.microsoft.com/office/drawing/2014/main" id="{EC84A227-8379-3020-FBB9-6D80B354C4BF}"/>
                </a:ext>
              </a:extLst>
            </p:cNvPr>
            <p:cNvSpPr>
              <a:spLocks/>
            </p:cNvSpPr>
            <p:nvPr/>
          </p:nvSpPr>
          <p:spPr bwMode="auto">
            <a:xfrm>
              <a:off x="19637661" y="7775953"/>
              <a:ext cx="26091" cy="26091"/>
            </a:xfrm>
            <a:custGeom>
              <a:avLst/>
              <a:gdLst>
                <a:gd name="T0" fmla="*/ 0 w 1"/>
                <a:gd name="T1" fmla="*/ 0 h 1"/>
                <a:gd name="T2" fmla="*/ 0 w 1"/>
                <a:gd name="T3" fmla="*/ 1 h 1"/>
                <a:gd name="T4" fmla="*/ 1 w 1"/>
                <a:gd name="T5" fmla="*/ 1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1"/>
                    <a:pt x="0" y="1"/>
                    <a:pt x="0" y="1"/>
                  </a:cubicBezTo>
                  <a:cubicBezTo>
                    <a:pt x="0" y="1"/>
                    <a:pt x="1" y="1"/>
                    <a:pt x="1" y="1"/>
                  </a:cubicBezTo>
                  <a:cubicBezTo>
                    <a:pt x="1" y="1"/>
                    <a:pt x="1" y="0"/>
                    <a:pt x="1" y="0"/>
                  </a:cubicBezTo>
                  <a:cubicBezTo>
                    <a:pt x="0" y="0"/>
                    <a:pt x="0" y="0"/>
                    <a:pt x="0" y="0"/>
                  </a:cubicBezTo>
                  <a:close/>
                </a:path>
              </a:pathLst>
            </a:custGeom>
            <a:solidFill>
              <a:srgbClr val="C9CB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5" name="Freeform 81406">
              <a:extLst>
                <a:ext uri="{FF2B5EF4-FFF2-40B4-BE49-F238E27FC236}">
                  <a16:creationId xmlns:a16="http://schemas.microsoft.com/office/drawing/2014/main" id="{14CCB32D-B610-CB32-E626-BFBC0E80581E}"/>
                </a:ext>
              </a:extLst>
            </p:cNvPr>
            <p:cNvSpPr>
              <a:spLocks/>
            </p:cNvSpPr>
            <p:nvPr/>
          </p:nvSpPr>
          <p:spPr bwMode="auto">
            <a:xfrm>
              <a:off x="21516219" y="6367035"/>
              <a:ext cx="26091" cy="52183"/>
            </a:xfrm>
            <a:custGeom>
              <a:avLst/>
              <a:gdLst>
                <a:gd name="T0" fmla="*/ 1 w 1"/>
                <a:gd name="T1" fmla="*/ 0 h 1"/>
                <a:gd name="T2" fmla="*/ 0 w 1"/>
                <a:gd name="T3" fmla="*/ 0 h 1"/>
                <a:gd name="T4" fmla="*/ 0 w 1"/>
                <a:gd name="T5" fmla="*/ 1 h 1"/>
                <a:gd name="T6" fmla="*/ 0 w 1"/>
                <a:gd name="T7" fmla="*/ 1 h 1"/>
                <a:gd name="T8" fmla="*/ 0 w 1"/>
                <a:gd name="T9" fmla="*/ 1 h 1"/>
                <a:gd name="T10" fmla="*/ 1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1" y="0"/>
                  </a:moveTo>
                  <a:cubicBezTo>
                    <a:pt x="1" y="0"/>
                    <a:pt x="1" y="0"/>
                    <a:pt x="0" y="0"/>
                  </a:cubicBezTo>
                  <a:cubicBezTo>
                    <a:pt x="0" y="0"/>
                    <a:pt x="0" y="0"/>
                    <a:pt x="0" y="1"/>
                  </a:cubicBezTo>
                  <a:cubicBezTo>
                    <a:pt x="0" y="1"/>
                    <a:pt x="0" y="1"/>
                    <a:pt x="0" y="1"/>
                  </a:cubicBezTo>
                  <a:cubicBezTo>
                    <a:pt x="0" y="1"/>
                    <a:pt x="0" y="1"/>
                    <a:pt x="0" y="1"/>
                  </a:cubicBezTo>
                  <a:cubicBezTo>
                    <a:pt x="1" y="1"/>
                    <a:pt x="1" y="1"/>
                    <a:pt x="1" y="0"/>
                  </a:cubicBezTo>
                  <a:close/>
                </a:path>
              </a:pathLst>
            </a:custGeom>
            <a:solidFill>
              <a:srgbClr val="9498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6" name="Freeform 81407">
              <a:extLst>
                <a:ext uri="{FF2B5EF4-FFF2-40B4-BE49-F238E27FC236}">
                  <a16:creationId xmlns:a16="http://schemas.microsoft.com/office/drawing/2014/main" id="{C92AEB0B-38DE-D5C3-5F32-F0AC27D75D83}"/>
                </a:ext>
              </a:extLst>
            </p:cNvPr>
            <p:cNvSpPr>
              <a:spLocks/>
            </p:cNvSpPr>
            <p:nvPr/>
          </p:nvSpPr>
          <p:spPr bwMode="auto">
            <a:xfrm>
              <a:off x="21516219" y="6367035"/>
              <a:ext cx="26091" cy="52183"/>
            </a:xfrm>
            <a:custGeom>
              <a:avLst/>
              <a:gdLst>
                <a:gd name="T0" fmla="*/ 1 w 1"/>
                <a:gd name="T1" fmla="*/ 0 h 1"/>
                <a:gd name="T2" fmla="*/ 1 w 1"/>
                <a:gd name="T3" fmla="*/ 0 h 1"/>
                <a:gd name="T4" fmla="*/ 1 w 1"/>
                <a:gd name="T5" fmla="*/ 0 h 1"/>
                <a:gd name="T6" fmla="*/ 0 w 1"/>
                <a:gd name="T7" fmla="*/ 1 h 1"/>
                <a:gd name="T8" fmla="*/ 0 w 1"/>
                <a:gd name="T9" fmla="*/ 1 h 1"/>
                <a:gd name="T10" fmla="*/ 0 w 1"/>
                <a:gd name="T11" fmla="*/ 1 h 1"/>
                <a:gd name="T12" fmla="*/ 1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1" y="0"/>
                  </a:moveTo>
                  <a:cubicBezTo>
                    <a:pt x="1" y="0"/>
                    <a:pt x="1" y="0"/>
                    <a:pt x="1" y="0"/>
                  </a:cubicBezTo>
                  <a:cubicBezTo>
                    <a:pt x="1" y="0"/>
                    <a:pt x="1" y="0"/>
                    <a:pt x="1" y="0"/>
                  </a:cubicBezTo>
                  <a:cubicBezTo>
                    <a:pt x="1" y="1"/>
                    <a:pt x="1" y="1"/>
                    <a:pt x="0" y="1"/>
                  </a:cubicBezTo>
                  <a:cubicBezTo>
                    <a:pt x="0" y="1"/>
                    <a:pt x="0" y="1"/>
                    <a:pt x="0" y="1"/>
                  </a:cubicBezTo>
                  <a:cubicBezTo>
                    <a:pt x="0" y="1"/>
                    <a:pt x="0" y="1"/>
                    <a:pt x="0" y="1"/>
                  </a:cubicBezTo>
                  <a:cubicBezTo>
                    <a:pt x="1" y="1"/>
                    <a:pt x="1" y="1"/>
                    <a:pt x="1" y="0"/>
                  </a:cubicBezTo>
                  <a:close/>
                </a:path>
              </a:pathLst>
            </a:custGeom>
            <a:solidFill>
              <a:srgbClr val="5E63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7" name="Freeform 81408">
              <a:extLst>
                <a:ext uri="{FF2B5EF4-FFF2-40B4-BE49-F238E27FC236}">
                  <a16:creationId xmlns:a16="http://schemas.microsoft.com/office/drawing/2014/main" id="{18CCE03A-33FE-E59C-F73E-55593EB40C3E}"/>
                </a:ext>
              </a:extLst>
            </p:cNvPr>
            <p:cNvSpPr>
              <a:spLocks/>
            </p:cNvSpPr>
            <p:nvPr/>
          </p:nvSpPr>
          <p:spPr bwMode="auto">
            <a:xfrm>
              <a:off x="21516219" y="6367035"/>
              <a:ext cx="26091" cy="52183"/>
            </a:xfrm>
            <a:custGeom>
              <a:avLst/>
              <a:gdLst>
                <a:gd name="T0" fmla="*/ 0 w 1"/>
                <a:gd name="T1" fmla="*/ 0 h 1"/>
                <a:gd name="T2" fmla="*/ 0 w 1"/>
                <a:gd name="T3" fmla="*/ 1 h 1"/>
                <a:gd name="T4" fmla="*/ 1 w 1"/>
                <a:gd name="T5" fmla="*/ 0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0"/>
                    <a:pt x="0" y="1"/>
                  </a:cubicBezTo>
                  <a:cubicBezTo>
                    <a:pt x="0" y="1"/>
                    <a:pt x="1" y="1"/>
                    <a:pt x="1" y="0"/>
                  </a:cubicBezTo>
                  <a:cubicBezTo>
                    <a:pt x="1" y="0"/>
                    <a:pt x="1" y="0"/>
                    <a:pt x="1" y="0"/>
                  </a:cubicBezTo>
                  <a:cubicBezTo>
                    <a:pt x="0" y="0"/>
                    <a:pt x="0" y="0"/>
                    <a:pt x="0" y="0"/>
                  </a:cubicBezTo>
                  <a:close/>
                </a:path>
              </a:pathLst>
            </a:custGeom>
            <a:solidFill>
              <a:srgbClr val="C9CB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8" name="Freeform 81409">
              <a:extLst>
                <a:ext uri="{FF2B5EF4-FFF2-40B4-BE49-F238E27FC236}">
                  <a16:creationId xmlns:a16="http://schemas.microsoft.com/office/drawing/2014/main" id="{69311C17-CC1E-BF55-F845-5C2BB2DB0611}"/>
                </a:ext>
              </a:extLst>
            </p:cNvPr>
            <p:cNvSpPr>
              <a:spLocks/>
            </p:cNvSpPr>
            <p:nvPr/>
          </p:nvSpPr>
          <p:spPr bwMode="auto">
            <a:xfrm>
              <a:off x="21620585" y="6419214"/>
              <a:ext cx="52183" cy="52183"/>
            </a:xfrm>
            <a:custGeom>
              <a:avLst/>
              <a:gdLst>
                <a:gd name="T0" fmla="*/ 1 w 2"/>
                <a:gd name="T1" fmla="*/ 1 h 2"/>
                <a:gd name="T2" fmla="*/ 1 w 2"/>
                <a:gd name="T3" fmla="*/ 0 h 2"/>
                <a:gd name="T4" fmla="*/ 0 w 2"/>
                <a:gd name="T5" fmla="*/ 1 h 2"/>
                <a:gd name="T6" fmla="*/ 0 w 2"/>
                <a:gd name="T7" fmla="*/ 2 h 2"/>
                <a:gd name="T8" fmla="*/ 1 w 2"/>
                <a:gd name="T9" fmla="*/ 2 h 2"/>
                <a:gd name="T10" fmla="*/ 1 w 2"/>
                <a:gd name="T11" fmla="*/ 1 h 2"/>
              </a:gdLst>
              <a:ahLst/>
              <a:cxnLst>
                <a:cxn ang="0">
                  <a:pos x="T0" y="T1"/>
                </a:cxn>
                <a:cxn ang="0">
                  <a:pos x="T2" y="T3"/>
                </a:cxn>
                <a:cxn ang="0">
                  <a:pos x="T4" y="T5"/>
                </a:cxn>
                <a:cxn ang="0">
                  <a:pos x="T6" y="T7"/>
                </a:cxn>
                <a:cxn ang="0">
                  <a:pos x="T8" y="T9"/>
                </a:cxn>
                <a:cxn ang="0">
                  <a:pos x="T10" y="T11"/>
                </a:cxn>
              </a:cxnLst>
              <a:rect l="0" t="0" r="r" b="b"/>
              <a:pathLst>
                <a:path w="2" h="2">
                  <a:moveTo>
                    <a:pt x="1" y="1"/>
                  </a:moveTo>
                  <a:cubicBezTo>
                    <a:pt x="2" y="1"/>
                    <a:pt x="1" y="0"/>
                    <a:pt x="1" y="0"/>
                  </a:cubicBezTo>
                  <a:cubicBezTo>
                    <a:pt x="0" y="0"/>
                    <a:pt x="0" y="1"/>
                    <a:pt x="0" y="1"/>
                  </a:cubicBezTo>
                  <a:cubicBezTo>
                    <a:pt x="0" y="2"/>
                    <a:pt x="0" y="2"/>
                    <a:pt x="0" y="2"/>
                  </a:cubicBezTo>
                  <a:cubicBezTo>
                    <a:pt x="0" y="2"/>
                    <a:pt x="1" y="2"/>
                    <a:pt x="1" y="2"/>
                  </a:cubicBezTo>
                  <a:cubicBezTo>
                    <a:pt x="1" y="2"/>
                    <a:pt x="1" y="2"/>
                    <a:pt x="1" y="1"/>
                  </a:cubicBezTo>
                  <a:close/>
                </a:path>
              </a:pathLst>
            </a:custGeom>
            <a:solidFill>
              <a:srgbClr val="9498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9" name="Freeform 81410">
              <a:extLst>
                <a:ext uri="{FF2B5EF4-FFF2-40B4-BE49-F238E27FC236}">
                  <a16:creationId xmlns:a16="http://schemas.microsoft.com/office/drawing/2014/main" id="{678DE8F1-DB3C-3A62-1177-B0407457AFF4}"/>
                </a:ext>
              </a:extLst>
            </p:cNvPr>
            <p:cNvSpPr>
              <a:spLocks/>
            </p:cNvSpPr>
            <p:nvPr/>
          </p:nvSpPr>
          <p:spPr bwMode="auto">
            <a:xfrm>
              <a:off x="21620585" y="6445306"/>
              <a:ext cx="26091" cy="26091"/>
            </a:xfrm>
            <a:custGeom>
              <a:avLst/>
              <a:gdLst>
                <a:gd name="T0" fmla="*/ 1 w 1"/>
                <a:gd name="T1" fmla="*/ 0 h 1"/>
                <a:gd name="T2" fmla="*/ 1 w 1"/>
                <a:gd name="T3" fmla="*/ 0 h 1"/>
                <a:gd name="T4" fmla="*/ 1 w 1"/>
                <a:gd name="T5" fmla="*/ 0 h 1"/>
                <a:gd name="T6" fmla="*/ 1 w 1"/>
                <a:gd name="T7" fmla="*/ 1 h 1"/>
                <a:gd name="T8" fmla="*/ 0 w 1"/>
                <a:gd name="T9" fmla="*/ 0 h 1"/>
                <a:gd name="T10" fmla="*/ 1 w 1"/>
                <a:gd name="T11" fmla="*/ 1 h 1"/>
                <a:gd name="T12" fmla="*/ 1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1" y="0"/>
                  </a:moveTo>
                  <a:cubicBezTo>
                    <a:pt x="1" y="0"/>
                    <a:pt x="1" y="0"/>
                    <a:pt x="1" y="0"/>
                  </a:cubicBezTo>
                  <a:cubicBezTo>
                    <a:pt x="1" y="0"/>
                    <a:pt x="1" y="0"/>
                    <a:pt x="1" y="0"/>
                  </a:cubicBezTo>
                  <a:cubicBezTo>
                    <a:pt x="1" y="0"/>
                    <a:pt x="1" y="1"/>
                    <a:pt x="1" y="1"/>
                  </a:cubicBezTo>
                  <a:cubicBezTo>
                    <a:pt x="0" y="1"/>
                    <a:pt x="0" y="1"/>
                    <a:pt x="0" y="0"/>
                  </a:cubicBezTo>
                  <a:cubicBezTo>
                    <a:pt x="0" y="1"/>
                    <a:pt x="0" y="1"/>
                    <a:pt x="1" y="1"/>
                  </a:cubicBezTo>
                  <a:cubicBezTo>
                    <a:pt x="1" y="1"/>
                    <a:pt x="1" y="1"/>
                    <a:pt x="1" y="0"/>
                  </a:cubicBezTo>
                  <a:close/>
                </a:path>
              </a:pathLst>
            </a:custGeom>
            <a:solidFill>
              <a:srgbClr val="5E63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0" name="Freeform 81411">
              <a:extLst>
                <a:ext uri="{FF2B5EF4-FFF2-40B4-BE49-F238E27FC236}">
                  <a16:creationId xmlns:a16="http://schemas.microsoft.com/office/drawing/2014/main" id="{7AD64BDD-AA7B-7DFF-5AB7-6940FDCB2B92}"/>
                </a:ext>
              </a:extLst>
            </p:cNvPr>
            <p:cNvSpPr>
              <a:spLocks/>
            </p:cNvSpPr>
            <p:nvPr/>
          </p:nvSpPr>
          <p:spPr bwMode="auto">
            <a:xfrm>
              <a:off x="21620585" y="6419214"/>
              <a:ext cx="26091" cy="26091"/>
            </a:xfrm>
            <a:custGeom>
              <a:avLst/>
              <a:gdLst>
                <a:gd name="T0" fmla="*/ 0 w 1"/>
                <a:gd name="T1" fmla="*/ 1 h 1"/>
                <a:gd name="T2" fmla="*/ 1 w 1"/>
                <a:gd name="T3" fmla="*/ 1 h 1"/>
                <a:gd name="T4" fmla="*/ 1 w 1"/>
                <a:gd name="T5" fmla="*/ 1 h 1"/>
                <a:gd name="T6" fmla="*/ 1 w 1"/>
                <a:gd name="T7" fmla="*/ 1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cubicBezTo>
                    <a:pt x="0" y="1"/>
                    <a:pt x="0" y="1"/>
                    <a:pt x="1" y="1"/>
                  </a:cubicBezTo>
                  <a:cubicBezTo>
                    <a:pt x="1" y="1"/>
                    <a:pt x="1" y="1"/>
                    <a:pt x="1" y="1"/>
                  </a:cubicBezTo>
                  <a:cubicBezTo>
                    <a:pt x="1" y="1"/>
                    <a:pt x="1" y="1"/>
                    <a:pt x="1" y="1"/>
                  </a:cubicBezTo>
                  <a:cubicBezTo>
                    <a:pt x="1" y="0"/>
                    <a:pt x="0" y="1"/>
                    <a:pt x="0" y="1"/>
                  </a:cubicBezTo>
                  <a:close/>
                </a:path>
              </a:pathLst>
            </a:custGeom>
            <a:solidFill>
              <a:srgbClr val="C9CB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1" name="Freeform 81412">
              <a:extLst>
                <a:ext uri="{FF2B5EF4-FFF2-40B4-BE49-F238E27FC236}">
                  <a16:creationId xmlns:a16="http://schemas.microsoft.com/office/drawing/2014/main" id="{0DC9AE38-DA21-CA68-0ED1-99B118770B82}"/>
                </a:ext>
              </a:extLst>
            </p:cNvPr>
            <p:cNvSpPr>
              <a:spLocks/>
            </p:cNvSpPr>
            <p:nvPr/>
          </p:nvSpPr>
          <p:spPr bwMode="auto">
            <a:xfrm>
              <a:off x="21333583" y="5584301"/>
              <a:ext cx="52183" cy="78274"/>
            </a:xfrm>
            <a:custGeom>
              <a:avLst/>
              <a:gdLst>
                <a:gd name="T0" fmla="*/ 1 w 1"/>
                <a:gd name="T1" fmla="*/ 1 h 2"/>
                <a:gd name="T2" fmla="*/ 0 w 1"/>
                <a:gd name="T3" fmla="*/ 0 h 2"/>
                <a:gd name="T4" fmla="*/ 0 w 1"/>
                <a:gd name="T5" fmla="*/ 1 h 2"/>
                <a:gd name="T6" fmla="*/ 0 w 1"/>
                <a:gd name="T7" fmla="*/ 2 h 2"/>
                <a:gd name="T8" fmla="*/ 0 w 1"/>
                <a:gd name="T9" fmla="*/ 2 h 2"/>
                <a:gd name="T10" fmla="*/ 1 w 1"/>
                <a:gd name="T11" fmla="*/ 1 h 2"/>
              </a:gdLst>
              <a:ahLst/>
              <a:cxnLst>
                <a:cxn ang="0">
                  <a:pos x="T0" y="T1"/>
                </a:cxn>
                <a:cxn ang="0">
                  <a:pos x="T2" y="T3"/>
                </a:cxn>
                <a:cxn ang="0">
                  <a:pos x="T4" y="T5"/>
                </a:cxn>
                <a:cxn ang="0">
                  <a:pos x="T6" y="T7"/>
                </a:cxn>
                <a:cxn ang="0">
                  <a:pos x="T8" y="T9"/>
                </a:cxn>
                <a:cxn ang="0">
                  <a:pos x="T10" y="T11"/>
                </a:cxn>
              </a:cxnLst>
              <a:rect l="0" t="0" r="r" b="b"/>
              <a:pathLst>
                <a:path w="1" h="2">
                  <a:moveTo>
                    <a:pt x="1" y="1"/>
                  </a:moveTo>
                  <a:cubicBezTo>
                    <a:pt x="1" y="0"/>
                    <a:pt x="1" y="0"/>
                    <a:pt x="0" y="0"/>
                  </a:cubicBezTo>
                  <a:cubicBezTo>
                    <a:pt x="0" y="0"/>
                    <a:pt x="0" y="1"/>
                    <a:pt x="0" y="1"/>
                  </a:cubicBezTo>
                  <a:cubicBezTo>
                    <a:pt x="0" y="1"/>
                    <a:pt x="0" y="2"/>
                    <a:pt x="0" y="2"/>
                  </a:cubicBezTo>
                  <a:cubicBezTo>
                    <a:pt x="0" y="2"/>
                    <a:pt x="0" y="2"/>
                    <a:pt x="0" y="2"/>
                  </a:cubicBezTo>
                  <a:cubicBezTo>
                    <a:pt x="1" y="2"/>
                    <a:pt x="1" y="1"/>
                    <a:pt x="1" y="1"/>
                  </a:cubicBezTo>
                  <a:close/>
                </a:path>
              </a:pathLst>
            </a:custGeom>
            <a:solidFill>
              <a:srgbClr val="9498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2" name="Freeform 81413">
              <a:extLst>
                <a:ext uri="{FF2B5EF4-FFF2-40B4-BE49-F238E27FC236}">
                  <a16:creationId xmlns:a16="http://schemas.microsoft.com/office/drawing/2014/main" id="{AD71307C-20CC-8536-CE86-F6B6C6A2BADA}"/>
                </a:ext>
              </a:extLst>
            </p:cNvPr>
            <p:cNvSpPr>
              <a:spLocks/>
            </p:cNvSpPr>
            <p:nvPr/>
          </p:nvSpPr>
          <p:spPr bwMode="auto">
            <a:xfrm>
              <a:off x="21333583" y="5636484"/>
              <a:ext cx="52183" cy="26091"/>
            </a:xfrm>
            <a:custGeom>
              <a:avLst/>
              <a:gdLst>
                <a:gd name="T0" fmla="*/ 1 w 1"/>
                <a:gd name="T1" fmla="*/ 0 h 1"/>
                <a:gd name="T2" fmla="*/ 1 w 1"/>
                <a:gd name="T3" fmla="*/ 0 h 1"/>
                <a:gd name="T4" fmla="*/ 1 w 1"/>
                <a:gd name="T5" fmla="*/ 0 h 1"/>
                <a:gd name="T6" fmla="*/ 0 w 1"/>
                <a:gd name="T7" fmla="*/ 1 h 1"/>
                <a:gd name="T8" fmla="*/ 0 w 1"/>
                <a:gd name="T9" fmla="*/ 0 h 1"/>
                <a:gd name="T10" fmla="*/ 0 w 1"/>
                <a:gd name="T11" fmla="*/ 1 h 1"/>
                <a:gd name="T12" fmla="*/ 1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1" y="0"/>
                  </a:moveTo>
                  <a:cubicBezTo>
                    <a:pt x="1" y="0"/>
                    <a:pt x="1" y="0"/>
                    <a:pt x="1" y="0"/>
                  </a:cubicBezTo>
                  <a:cubicBezTo>
                    <a:pt x="1" y="0"/>
                    <a:pt x="1" y="0"/>
                    <a:pt x="1" y="0"/>
                  </a:cubicBezTo>
                  <a:cubicBezTo>
                    <a:pt x="1" y="0"/>
                    <a:pt x="1" y="1"/>
                    <a:pt x="0" y="1"/>
                  </a:cubicBezTo>
                  <a:cubicBezTo>
                    <a:pt x="0" y="1"/>
                    <a:pt x="0" y="0"/>
                    <a:pt x="0" y="0"/>
                  </a:cubicBezTo>
                  <a:cubicBezTo>
                    <a:pt x="0" y="0"/>
                    <a:pt x="0" y="1"/>
                    <a:pt x="0" y="1"/>
                  </a:cubicBezTo>
                  <a:cubicBezTo>
                    <a:pt x="1" y="1"/>
                    <a:pt x="1" y="0"/>
                    <a:pt x="1" y="0"/>
                  </a:cubicBezTo>
                  <a:close/>
                </a:path>
              </a:pathLst>
            </a:custGeom>
            <a:solidFill>
              <a:srgbClr val="5E63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3" name="Freeform 81414">
              <a:extLst>
                <a:ext uri="{FF2B5EF4-FFF2-40B4-BE49-F238E27FC236}">
                  <a16:creationId xmlns:a16="http://schemas.microsoft.com/office/drawing/2014/main" id="{53159DF4-0585-A9F6-0762-AC66B1E395AA}"/>
                </a:ext>
              </a:extLst>
            </p:cNvPr>
            <p:cNvSpPr>
              <a:spLocks/>
            </p:cNvSpPr>
            <p:nvPr/>
          </p:nvSpPr>
          <p:spPr bwMode="auto">
            <a:xfrm>
              <a:off x="21333583" y="5584301"/>
              <a:ext cx="52183" cy="52183"/>
            </a:xfrm>
            <a:custGeom>
              <a:avLst/>
              <a:gdLst>
                <a:gd name="T0" fmla="*/ 0 w 1"/>
                <a:gd name="T1" fmla="*/ 0 h 1"/>
                <a:gd name="T2" fmla="*/ 0 w 1"/>
                <a:gd name="T3" fmla="*/ 1 h 1"/>
                <a:gd name="T4" fmla="*/ 1 w 1"/>
                <a:gd name="T5" fmla="*/ 1 h 1"/>
                <a:gd name="T6" fmla="*/ 0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1"/>
                    <a:pt x="0" y="1"/>
                    <a:pt x="0" y="1"/>
                  </a:cubicBezTo>
                  <a:cubicBezTo>
                    <a:pt x="0" y="1"/>
                    <a:pt x="1" y="1"/>
                    <a:pt x="1" y="1"/>
                  </a:cubicBezTo>
                  <a:cubicBezTo>
                    <a:pt x="1" y="1"/>
                    <a:pt x="1" y="0"/>
                    <a:pt x="0" y="0"/>
                  </a:cubicBezTo>
                  <a:cubicBezTo>
                    <a:pt x="0" y="0"/>
                    <a:pt x="0" y="0"/>
                    <a:pt x="0" y="0"/>
                  </a:cubicBezTo>
                  <a:close/>
                </a:path>
              </a:pathLst>
            </a:custGeom>
            <a:solidFill>
              <a:srgbClr val="C9CB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4" name="Freeform 81415">
              <a:extLst>
                <a:ext uri="{FF2B5EF4-FFF2-40B4-BE49-F238E27FC236}">
                  <a16:creationId xmlns:a16="http://schemas.microsoft.com/office/drawing/2014/main" id="{7911F348-BB7F-D179-8EE5-1999ED0C819C}"/>
                </a:ext>
              </a:extLst>
            </p:cNvPr>
            <p:cNvSpPr>
              <a:spLocks/>
            </p:cNvSpPr>
            <p:nvPr/>
          </p:nvSpPr>
          <p:spPr bwMode="auto">
            <a:xfrm>
              <a:off x="21203126" y="5532118"/>
              <a:ext cx="78274" cy="52183"/>
            </a:xfrm>
            <a:custGeom>
              <a:avLst/>
              <a:gdLst>
                <a:gd name="T0" fmla="*/ 2 w 2"/>
                <a:gd name="T1" fmla="*/ 1 h 2"/>
                <a:gd name="T2" fmla="*/ 1 w 2"/>
                <a:gd name="T3" fmla="*/ 0 h 2"/>
                <a:gd name="T4" fmla="*/ 0 w 2"/>
                <a:gd name="T5" fmla="*/ 1 h 2"/>
                <a:gd name="T6" fmla="*/ 1 w 2"/>
                <a:gd name="T7" fmla="*/ 2 h 2"/>
                <a:gd name="T8" fmla="*/ 1 w 2"/>
                <a:gd name="T9" fmla="*/ 2 h 2"/>
                <a:gd name="T10" fmla="*/ 2 w 2"/>
                <a:gd name="T11" fmla="*/ 1 h 2"/>
              </a:gdLst>
              <a:ahLst/>
              <a:cxnLst>
                <a:cxn ang="0">
                  <a:pos x="T0" y="T1"/>
                </a:cxn>
                <a:cxn ang="0">
                  <a:pos x="T2" y="T3"/>
                </a:cxn>
                <a:cxn ang="0">
                  <a:pos x="T4" y="T5"/>
                </a:cxn>
                <a:cxn ang="0">
                  <a:pos x="T6" y="T7"/>
                </a:cxn>
                <a:cxn ang="0">
                  <a:pos x="T8" y="T9"/>
                </a:cxn>
                <a:cxn ang="0">
                  <a:pos x="T10" y="T11"/>
                </a:cxn>
              </a:cxnLst>
              <a:rect l="0" t="0" r="r" b="b"/>
              <a:pathLst>
                <a:path w="2" h="2">
                  <a:moveTo>
                    <a:pt x="2" y="1"/>
                  </a:moveTo>
                  <a:cubicBezTo>
                    <a:pt x="2" y="0"/>
                    <a:pt x="2" y="0"/>
                    <a:pt x="1" y="0"/>
                  </a:cubicBezTo>
                  <a:cubicBezTo>
                    <a:pt x="1" y="0"/>
                    <a:pt x="0" y="0"/>
                    <a:pt x="0" y="1"/>
                  </a:cubicBezTo>
                  <a:cubicBezTo>
                    <a:pt x="0" y="1"/>
                    <a:pt x="1" y="1"/>
                    <a:pt x="1" y="2"/>
                  </a:cubicBezTo>
                  <a:cubicBezTo>
                    <a:pt x="1" y="2"/>
                    <a:pt x="1" y="2"/>
                    <a:pt x="1" y="2"/>
                  </a:cubicBezTo>
                  <a:cubicBezTo>
                    <a:pt x="2" y="2"/>
                    <a:pt x="2" y="1"/>
                    <a:pt x="2" y="1"/>
                  </a:cubicBezTo>
                  <a:close/>
                </a:path>
              </a:pathLst>
            </a:custGeom>
            <a:solidFill>
              <a:srgbClr val="9498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5" name="Freeform 81416">
              <a:extLst>
                <a:ext uri="{FF2B5EF4-FFF2-40B4-BE49-F238E27FC236}">
                  <a16:creationId xmlns:a16="http://schemas.microsoft.com/office/drawing/2014/main" id="{C1579D90-B9BF-46BF-8F5E-75341E3216A0}"/>
                </a:ext>
              </a:extLst>
            </p:cNvPr>
            <p:cNvSpPr>
              <a:spLocks/>
            </p:cNvSpPr>
            <p:nvPr/>
          </p:nvSpPr>
          <p:spPr bwMode="auto">
            <a:xfrm>
              <a:off x="21203126" y="5532118"/>
              <a:ext cx="78274" cy="52183"/>
            </a:xfrm>
            <a:custGeom>
              <a:avLst/>
              <a:gdLst>
                <a:gd name="T0" fmla="*/ 2 w 2"/>
                <a:gd name="T1" fmla="*/ 1 h 2"/>
                <a:gd name="T2" fmla="*/ 2 w 2"/>
                <a:gd name="T3" fmla="*/ 0 h 2"/>
                <a:gd name="T4" fmla="*/ 2 w 2"/>
                <a:gd name="T5" fmla="*/ 1 h 2"/>
                <a:gd name="T6" fmla="*/ 1 w 2"/>
                <a:gd name="T7" fmla="*/ 1 h 2"/>
                <a:gd name="T8" fmla="*/ 0 w 2"/>
                <a:gd name="T9" fmla="*/ 1 h 2"/>
                <a:gd name="T10" fmla="*/ 1 w 2"/>
                <a:gd name="T11" fmla="*/ 2 h 2"/>
                <a:gd name="T12" fmla="*/ 2 w 2"/>
                <a:gd name="T13" fmla="*/ 1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2" y="1"/>
                  </a:moveTo>
                  <a:cubicBezTo>
                    <a:pt x="2" y="0"/>
                    <a:pt x="2" y="0"/>
                    <a:pt x="2" y="0"/>
                  </a:cubicBezTo>
                  <a:cubicBezTo>
                    <a:pt x="2" y="1"/>
                    <a:pt x="2" y="1"/>
                    <a:pt x="2" y="1"/>
                  </a:cubicBezTo>
                  <a:cubicBezTo>
                    <a:pt x="2" y="1"/>
                    <a:pt x="2" y="1"/>
                    <a:pt x="1" y="1"/>
                  </a:cubicBezTo>
                  <a:cubicBezTo>
                    <a:pt x="1" y="1"/>
                    <a:pt x="1" y="1"/>
                    <a:pt x="0" y="1"/>
                  </a:cubicBezTo>
                  <a:cubicBezTo>
                    <a:pt x="0" y="1"/>
                    <a:pt x="1" y="2"/>
                    <a:pt x="1" y="2"/>
                  </a:cubicBezTo>
                  <a:cubicBezTo>
                    <a:pt x="2" y="2"/>
                    <a:pt x="2" y="1"/>
                    <a:pt x="2" y="1"/>
                  </a:cubicBezTo>
                  <a:close/>
                </a:path>
              </a:pathLst>
            </a:custGeom>
            <a:solidFill>
              <a:srgbClr val="5E63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6" name="Freeform 81417">
              <a:extLst>
                <a:ext uri="{FF2B5EF4-FFF2-40B4-BE49-F238E27FC236}">
                  <a16:creationId xmlns:a16="http://schemas.microsoft.com/office/drawing/2014/main" id="{4B40EFE0-8FDD-CE17-4C56-8897E2EE19E3}"/>
                </a:ext>
              </a:extLst>
            </p:cNvPr>
            <p:cNvSpPr>
              <a:spLocks/>
            </p:cNvSpPr>
            <p:nvPr/>
          </p:nvSpPr>
          <p:spPr bwMode="auto">
            <a:xfrm>
              <a:off x="21229218" y="5532118"/>
              <a:ext cx="52183" cy="26091"/>
            </a:xfrm>
            <a:custGeom>
              <a:avLst/>
              <a:gdLst>
                <a:gd name="T0" fmla="*/ 0 w 1"/>
                <a:gd name="T1" fmla="*/ 0 h 1"/>
                <a:gd name="T2" fmla="*/ 0 w 1"/>
                <a:gd name="T3" fmla="*/ 1 h 1"/>
                <a:gd name="T4" fmla="*/ 0 w 1"/>
                <a:gd name="T5" fmla="*/ 1 h 1"/>
                <a:gd name="T6" fmla="*/ 0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1"/>
                    <a:pt x="0" y="1"/>
                    <a:pt x="0" y="1"/>
                  </a:cubicBezTo>
                  <a:cubicBezTo>
                    <a:pt x="0" y="1"/>
                    <a:pt x="0" y="1"/>
                    <a:pt x="0" y="1"/>
                  </a:cubicBezTo>
                  <a:cubicBezTo>
                    <a:pt x="1" y="0"/>
                    <a:pt x="1" y="0"/>
                    <a:pt x="0" y="0"/>
                  </a:cubicBezTo>
                  <a:cubicBezTo>
                    <a:pt x="0" y="0"/>
                    <a:pt x="0" y="0"/>
                    <a:pt x="0" y="0"/>
                  </a:cubicBezTo>
                  <a:close/>
                </a:path>
              </a:pathLst>
            </a:custGeom>
            <a:solidFill>
              <a:srgbClr val="C9CB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7" name="Freeform 81418">
              <a:extLst>
                <a:ext uri="{FF2B5EF4-FFF2-40B4-BE49-F238E27FC236}">
                  <a16:creationId xmlns:a16="http://schemas.microsoft.com/office/drawing/2014/main" id="{E9AD0EF4-359D-BE65-8102-DE574B5388F8}"/>
                </a:ext>
              </a:extLst>
            </p:cNvPr>
            <p:cNvSpPr>
              <a:spLocks/>
            </p:cNvSpPr>
            <p:nvPr/>
          </p:nvSpPr>
          <p:spPr bwMode="auto">
            <a:xfrm>
              <a:off x="21150943" y="5427756"/>
              <a:ext cx="26091" cy="78274"/>
            </a:xfrm>
            <a:custGeom>
              <a:avLst/>
              <a:gdLst>
                <a:gd name="T0" fmla="*/ 1 w 1"/>
                <a:gd name="T1" fmla="*/ 1 h 2"/>
                <a:gd name="T2" fmla="*/ 0 w 1"/>
                <a:gd name="T3" fmla="*/ 0 h 2"/>
                <a:gd name="T4" fmla="*/ 0 w 1"/>
                <a:gd name="T5" fmla="*/ 1 h 2"/>
                <a:gd name="T6" fmla="*/ 0 w 1"/>
                <a:gd name="T7" fmla="*/ 2 h 2"/>
                <a:gd name="T8" fmla="*/ 0 w 1"/>
                <a:gd name="T9" fmla="*/ 2 h 2"/>
                <a:gd name="T10" fmla="*/ 1 w 1"/>
                <a:gd name="T11" fmla="*/ 1 h 2"/>
              </a:gdLst>
              <a:ahLst/>
              <a:cxnLst>
                <a:cxn ang="0">
                  <a:pos x="T0" y="T1"/>
                </a:cxn>
                <a:cxn ang="0">
                  <a:pos x="T2" y="T3"/>
                </a:cxn>
                <a:cxn ang="0">
                  <a:pos x="T4" y="T5"/>
                </a:cxn>
                <a:cxn ang="0">
                  <a:pos x="T6" y="T7"/>
                </a:cxn>
                <a:cxn ang="0">
                  <a:pos x="T8" y="T9"/>
                </a:cxn>
                <a:cxn ang="0">
                  <a:pos x="T10" y="T11"/>
                </a:cxn>
              </a:cxnLst>
              <a:rect l="0" t="0" r="r" b="b"/>
              <a:pathLst>
                <a:path w="1" h="2">
                  <a:moveTo>
                    <a:pt x="1" y="1"/>
                  </a:moveTo>
                  <a:cubicBezTo>
                    <a:pt x="1" y="0"/>
                    <a:pt x="1" y="0"/>
                    <a:pt x="0" y="0"/>
                  </a:cubicBezTo>
                  <a:cubicBezTo>
                    <a:pt x="0" y="0"/>
                    <a:pt x="0" y="1"/>
                    <a:pt x="0" y="1"/>
                  </a:cubicBezTo>
                  <a:cubicBezTo>
                    <a:pt x="0" y="1"/>
                    <a:pt x="0" y="2"/>
                    <a:pt x="0" y="2"/>
                  </a:cubicBezTo>
                  <a:cubicBezTo>
                    <a:pt x="0" y="2"/>
                    <a:pt x="0" y="2"/>
                    <a:pt x="0" y="2"/>
                  </a:cubicBezTo>
                  <a:cubicBezTo>
                    <a:pt x="1" y="2"/>
                    <a:pt x="1" y="1"/>
                    <a:pt x="1" y="1"/>
                  </a:cubicBezTo>
                  <a:close/>
                </a:path>
              </a:pathLst>
            </a:custGeom>
            <a:solidFill>
              <a:srgbClr val="9498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8" name="Freeform 81419">
              <a:extLst>
                <a:ext uri="{FF2B5EF4-FFF2-40B4-BE49-F238E27FC236}">
                  <a16:creationId xmlns:a16="http://schemas.microsoft.com/office/drawing/2014/main" id="{BCCAE26B-6F49-F632-4598-BB25E4EF28B9}"/>
                </a:ext>
              </a:extLst>
            </p:cNvPr>
            <p:cNvSpPr>
              <a:spLocks/>
            </p:cNvSpPr>
            <p:nvPr/>
          </p:nvSpPr>
          <p:spPr bwMode="auto">
            <a:xfrm>
              <a:off x="21150943" y="5453844"/>
              <a:ext cx="26091" cy="52183"/>
            </a:xfrm>
            <a:custGeom>
              <a:avLst/>
              <a:gdLst>
                <a:gd name="T0" fmla="*/ 1 w 1"/>
                <a:gd name="T1" fmla="*/ 0 h 1"/>
                <a:gd name="T2" fmla="*/ 1 w 1"/>
                <a:gd name="T3" fmla="*/ 0 h 1"/>
                <a:gd name="T4" fmla="*/ 1 w 1"/>
                <a:gd name="T5" fmla="*/ 0 h 1"/>
                <a:gd name="T6" fmla="*/ 0 w 1"/>
                <a:gd name="T7" fmla="*/ 1 h 1"/>
                <a:gd name="T8" fmla="*/ 0 w 1"/>
                <a:gd name="T9" fmla="*/ 0 h 1"/>
                <a:gd name="T10" fmla="*/ 0 w 1"/>
                <a:gd name="T11" fmla="*/ 1 h 1"/>
                <a:gd name="T12" fmla="*/ 1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1" y="0"/>
                  </a:moveTo>
                  <a:cubicBezTo>
                    <a:pt x="1" y="0"/>
                    <a:pt x="1" y="0"/>
                    <a:pt x="1" y="0"/>
                  </a:cubicBezTo>
                  <a:cubicBezTo>
                    <a:pt x="1" y="0"/>
                    <a:pt x="1" y="0"/>
                    <a:pt x="1" y="0"/>
                  </a:cubicBezTo>
                  <a:cubicBezTo>
                    <a:pt x="1" y="0"/>
                    <a:pt x="1" y="1"/>
                    <a:pt x="0" y="1"/>
                  </a:cubicBezTo>
                  <a:cubicBezTo>
                    <a:pt x="0" y="1"/>
                    <a:pt x="0" y="0"/>
                    <a:pt x="0" y="0"/>
                  </a:cubicBezTo>
                  <a:cubicBezTo>
                    <a:pt x="0" y="1"/>
                    <a:pt x="0" y="1"/>
                    <a:pt x="0" y="1"/>
                  </a:cubicBezTo>
                  <a:cubicBezTo>
                    <a:pt x="1" y="1"/>
                    <a:pt x="1" y="0"/>
                    <a:pt x="1" y="0"/>
                  </a:cubicBezTo>
                  <a:close/>
                </a:path>
              </a:pathLst>
            </a:custGeom>
            <a:solidFill>
              <a:srgbClr val="5E63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9" name="Freeform 81420">
              <a:extLst>
                <a:ext uri="{FF2B5EF4-FFF2-40B4-BE49-F238E27FC236}">
                  <a16:creationId xmlns:a16="http://schemas.microsoft.com/office/drawing/2014/main" id="{F1C53F10-971D-444B-A1EC-F6B342D113CE}"/>
                </a:ext>
              </a:extLst>
            </p:cNvPr>
            <p:cNvSpPr>
              <a:spLocks/>
            </p:cNvSpPr>
            <p:nvPr/>
          </p:nvSpPr>
          <p:spPr bwMode="auto">
            <a:xfrm>
              <a:off x="21150943" y="5427756"/>
              <a:ext cx="26091" cy="26091"/>
            </a:xfrm>
            <a:custGeom>
              <a:avLst/>
              <a:gdLst>
                <a:gd name="T0" fmla="*/ 0 w 1"/>
                <a:gd name="T1" fmla="*/ 0 h 1"/>
                <a:gd name="T2" fmla="*/ 0 w 1"/>
                <a:gd name="T3" fmla="*/ 1 h 1"/>
                <a:gd name="T4" fmla="*/ 1 w 1"/>
                <a:gd name="T5" fmla="*/ 1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1"/>
                    <a:pt x="0" y="1"/>
                    <a:pt x="0" y="1"/>
                  </a:cubicBezTo>
                  <a:cubicBezTo>
                    <a:pt x="0" y="1"/>
                    <a:pt x="1" y="1"/>
                    <a:pt x="1" y="1"/>
                  </a:cubicBezTo>
                  <a:cubicBezTo>
                    <a:pt x="1" y="1"/>
                    <a:pt x="1" y="0"/>
                    <a:pt x="1" y="0"/>
                  </a:cubicBezTo>
                  <a:cubicBezTo>
                    <a:pt x="0" y="0"/>
                    <a:pt x="0" y="0"/>
                    <a:pt x="0" y="0"/>
                  </a:cubicBezTo>
                  <a:close/>
                </a:path>
              </a:pathLst>
            </a:custGeom>
            <a:solidFill>
              <a:srgbClr val="C9CB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0" name="Freeform 81421">
              <a:extLst>
                <a:ext uri="{FF2B5EF4-FFF2-40B4-BE49-F238E27FC236}">
                  <a16:creationId xmlns:a16="http://schemas.microsoft.com/office/drawing/2014/main" id="{6B4D5C24-8DF5-19E2-0990-FAE6EF8760B1}"/>
                </a:ext>
              </a:extLst>
            </p:cNvPr>
            <p:cNvSpPr>
              <a:spLocks/>
            </p:cNvSpPr>
            <p:nvPr/>
          </p:nvSpPr>
          <p:spPr bwMode="auto">
            <a:xfrm>
              <a:off x="21046582" y="5323390"/>
              <a:ext cx="52183" cy="78274"/>
            </a:xfrm>
            <a:custGeom>
              <a:avLst/>
              <a:gdLst>
                <a:gd name="T0" fmla="*/ 2 w 2"/>
                <a:gd name="T1" fmla="*/ 1 h 2"/>
                <a:gd name="T2" fmla="*/ 1 w 2"/>
                <a:gd name="T3" fmla="*/ 0 h 2"/>
                <a:gd name="T4" fmla="*/ 0 w 2"/>
                <a:gd name="T5" fmla="*/ 1 h 2"/>
                <a:gd name="T6" fmla="*/ 0 w 2"/>
                <a:gd name="T7" fmla="*/ 1 h 2"/>
                <a:gd name="T8" fmla="*/ 1 w 2"/>
                <a:gd name="T9" fmla="*/ 2 h 2"/>
                <a:gd name="T10" fmla="*/ 2 w 2"/>
                <a:gd name="T11" fmla="*/ 1 h 2"/>
              </a:gdLst>
              <a:ahLst/>
              <a:cxnLst>
                <a:cxn ang="0">
                  <a:pos x="T0" y="T1"/>
                </a:cxn>
                <a:cxn ang="0">
                  <a:pos x="T2" y="T3"/>
                </a:cxn>
                <a:cxn ang="0">
                  <a:pos x="T4" y="T5"/>
                </a:cxn>
                <a:cxn ang="0">
                  <a:pos x="T6" y="T7"/>
                </a:cxn>
                <a:cxn ang="0">
                  <a:pos x="T8" y="T9"/>
                </a:cxn>
                <a:cxn ang="0">
                  <a:pos x="T10" y="T11"/>
                </a:cxn>
              </a:cxnLst>
              <a:rect l="0" t="0" r="r" b="b"/>
              <a:pathLst>
                <a:path w="2" h="2">
                  <a:moveTo>
                    <a:pt x="2" y="1"/>
                  </a:moveTo>
                  <a:cubicBezTo>
                    <a:pt x="2" y="0"/>
                    <a:pt x="1" y="0"/>
                    <a:pt x="1" y="0"/>
                  </a:cubicBezTo>
                  <a:cubicBezTo>
                    <a:pt x="0" y="0"/>
                    <a:pt x="0" y="0"/>
                    <a:pt x="0" y="1"/>
                  </a:cubicBezTo>
                  <a:cubicBezTo>
                    <a:pt x="0" y="1"/>
                    <a:pt x="0" y="1"/>
                    <a:pt x="0" y="1"/>
                  </a:cubicBezTo>
                  <a:cubicBezTo>
                    <a:pt x="1" y="2"/>
                    <a:pt x="1" y="2"/>
                    <a:pt x="1" y="2"/>
                  </a:cubicBezTo>
                  <a:cubicBezTo>
                    <a:pt x="1" y="1"/>
                    <a:pt x="2" y="1"/>
                    <a:pt x="2" y="1"/>
                  </a:cubicBezTo>
                  <a:close/>
                </a:path>
              </a:pathLst>
            </a:custGeom>
            <a:solidFill>
              <a:srgbClr val="9498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1" name="Freeform 81422">
              <a:extLst>
                <a:ext uri="{FF2B5EF4-FFF2-40B4-BE49-F238E27FC236}">
                  <a16:creationId xmlns:a16="http://schemas.microsoft.com/office/drawing/2014/main" id="{02947E36-6981-BE60-E62E-21CB7D877632}"/>
                </a:ext>
              </a:extLst>
            </p:cNvPr>
            <p:cNvSpPr>
              <a:spLocks/>
            </p:cNvSpPr>
            <p:nvPr/>
          </p:nvSpPr>
          <p:spPr bwMode="auto">
            <a:xfrm>
              <a:off x="21046582" y="5323390"/>
              <a:ext cx="52183" cy="78274"/>
            </a:xfrm>
            <a:custGeom>
              <a:avLst/>
              <a:gdLst>
                <a:gd name="T0" fmla="*/ 2 w 2"/>
                <a:gd name="T1" fmla="*/ 1 h 2"/>
                <a:gd name="T2" fmla="*/ 2 w 2"/>
                <a:gd name="T3" fmla="*/ 0 h 2"/>
                <a:gd name="T4" fmla="*/ 2 w 2"/>
                <a:gd name="T5" fmla="*/ 0 h 2"/>
                <a:gd name="T6" fmla="*/ 1 w 2"/>
                <a:gd name="T7" fmla="*/ 1 h 2"/>
                <a:gd name="T8" fmla="*/ 0 w 2"/>
                <a:gd name="T9" fmla="*/ 1 h 2"/>
                <a:gd name="T10" fmla="*/ 1 w 2"/>
                <a:gd name="T11" fmla="*/ 2 h 2"/>
                <a:gd name="T12" fmla="*/ 2 w 2"/>
                <a:gd name="T13" fmla="*/ 1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2" y="1"/>
                  </a:moveTo>
                  <a:cubicBezTo>
                    <a:pt x="2" y="0"/>
                    <a:pt x="2" y="0"/>
                    <a:pt x="2" y="0"/>
                  </a:cubicBezTo>
                  <a:cubicBezTo>
                    <a:pt x="2" y="0"/>
                    <a:pt x="2" y="0"/>
                    <a:pt x="2" y="0"/>
                  </a:cubicBezTo>
                  <a:cubicBezTo>
                    <a:pt x="2" y="1"/>
                    <a:pt x="1" y="1"/>
                    <a:pt x="1" y="1"/>
                  </a:cubicBezTo>
                  <a:cubicBezTo>
                    <a:pt x="0" y="1"/>
                    <a:pt x="0" y="1"/>
                    <a:pt x="0" y="1"/>
                  </a:cubicBezTo>
                  <a:cubicBezTo>
                    <a:pt x="0" y="1"/>
                    <a:pt x="0" y="2"/>
                    <a:pt x="1" y="2"/>
                  </a:cubicBezTo>
                  <a:cubicBezTo>
                    <a:pt x="1" y="1"/>
                    <a:pt x="2" y="1"/>
                    <a:pt x="2" y="1"/>
                  </a:cubicBezTo>
                  <a:close/>
                </a:path>
              </a:pathLst>
            </a:custGeom>
            <a:solidFill>
              <a:srgbClr val="5E63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2" name="Freeform 81423">
              <a:extLst>
                <a:ext uri="{FF2B5EF4-FFF2-40B4-BE49-F238E27FC236}">
                  <a16:creationId xmlns:a16="http://schemas.microsoft.com/office/drawing/2014/main" id="{61737A69-4015-6812-2F86-7633A5016917}"/>
                </a:ext>
              </a:extLst>
            </p:cNvPr>
            <p:cNvSpPr>
              <a:spLocks/>
            </p:cNvSpPr>
            <p:nvPr/>
          </p:nvSpPr>
          <p:spPr bwMode="auto">
            <a:xfrm>
              <a:off x="21046582" y="5323390"/>
              <a:ext cx="26091" cy="26091"/>
            </a:xfrm>
            <a:custGeom>
              <a:avLst/>
              <a:gdLst>
                <a:gd name="T0" fmla="*/ 0 w 1"/>
                <a:gd name="T1" fmla="*/ 0 h 1"/>
                <a:gd name="T2" fmla="*/ 1 w 1"/>
                <a:gd name="T3" fmla="*/ 1 h 1"/>
                <a:gd name="T4" fmla="*/ 1 w 1"/>
                <a:gd name="T5" fmla="*/ 1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1"/>
                    <a:pt x="1" y="1"/>
                  </a:cubicBezTo>
                  <a:cubicBezTo>
                    <a:pt x="1" y="1"/>
                    <a:pt x="1" y="1"/>
                    <a:pt x="1" y="1"/>
                  </a:cubicBezTo>
                  <a:cubicBezTo>
                    <a:pt x="1" y="0"/>
                    <a:pt x="1" y="0"/>
                    <a:pt x="1" y="0"/>
                  </a:cubicBezTo>
                  <a:cubicBezTo>
                    <a:pt x="1" y="0"/>
                    <a:pt x="1" y="0"/>
                    <a:pt x="0" y="0"/>
                  </a:cubicBezTo>
                  <a:close/>
                </a:path>
              </a:pathLst>
            </a:custGeom>
            <a:solidFill>
              <a:srgbClr val="C9CB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3" name="Freeform 81424">
              <a:extLst>
                <a:ext uri="{FF2B5EF4-FFF2-40B4-BE49-F238E27FC236}">
                  <a16:creationId xmlns:a16="http://schemas.microsoft.com/office/drawing/2014/main" id="{7E0BCA9C-B21A-55BA-5217-E565FB7B4280}"/>
                </a:ext>
              </a:extLst>
            </p:cNvPr>
            <p:cNvSpPr>
              <a:spLocks/>
            </p:cNvSpPr>
            <p:nvPr/>
          </p:nvSpPr>
          <p:spPr bwMode="auto">
            <a:xfrm>
              <a:off x="20368212" y="6367035"/>
              <a:ext cx="26091" cy="78274"/>
            </a:xfrm>
            <a:custGeom>
              <a:avLst/>
              <a:gdLst>
                <a:gd name="T0" fmla="*/ 1 w 1"/>
                <a:gd name="T1" fmla="*/ 1 h 2"/>
                <a:gd name="T2" fmla="*/ 0 w 1"/>
                <a:gd name="T3" fmla="*/ 0 h 2"/>
                <a:gd name="T4" fmla="*/ 0 w 1"/>
                <a:gd name="T5" fmla="*/ 1 h 2"/>
                <a:gd name="T6" fmla="*/ 0 w 1"/>
                <a:gd name="T7" fmla="*/ 2 h 2"/>
                <a:gd name="T8" fmla="*/ 0 w 1"/>
                <a:gd name="T9" fmla="*/ 2 h 2"/>
                <a:gd name="T10" fmla="*/ 1 w 1"/>
                <a:gd name="T11" fmla="*/ 1 h 2"/>
              </a:gdLst>
              <a:ahLst/>
              <a:cxnLst>
                <a:cxn ang="0">
                  <a:pos x="T0" y="T1"/>
                </a:cxn>
                <a:cxn ang="0">
                  <a:pos x="T2" y="T3"/>
                </a:cxn>
                <a:cxn ang="0">
                  <a:pos x="T4" y="T5"/>
                </a:cxn>
                <a:cxn ang="0">
                  <a:pos x="T6" y="T7"/>
                </a:cxn>
                <a:cxn ang="0">
                  <a:pos x="T8" y="T9"/>
                </a:cxn>
                <a:cxn ang="0">
                  <a:pos x="T10" y="T11"/>
                </a:cxn>
              </a:cxnLst>
              <a:rect l="0" t="0" r="r" b="b"/>
              <a:pathLst>
                <a:path w="1" h="2">
                  <a:moveTo>
                    <a:pt x="1" y="1"/>
                  </a:moveTo>
                  <a:cubicBezTo>
                    <a:pt x="1" y="0"/>
                    <a:pt x="1" y="0"/>
                    <a:pt x="0" y="0"/>
                  </a:cubicBezTo>
                  <a:cubicBezTo>
                    <a:pt x="0" y="0"/>
                    <a:pt x="0" y="0"/>
                    <a:pt x="0" y="1"/>
                  </a:cubicBezTo>
                  <a:cubicBezTo>
                    <a:pt x="0" y="1"/>
                    <a:pt x="0" y="1"/>
                    <a:pt x="0" y="2"/>
                  </a:cubicBezTo>
                  <a:cubicBezTo>
                    <a:pt x="0" y="2"/>
                    <a:pt x="0" y="2"/>
                    <a:pt x="0" y="2"/>
                  </a:cubicBezTo>
                  <a:cubicBezTo>
                    <a:pt x="1" y="2"/>
                    <a:pt x="1" y="1"/>
                    <a:pt x="1" y="1"/>
                  </a:cubicBezTo>
                  <a:close/>
                </a:path>
              </a:pathLst>
            </a:custGeom>
            <a:solidFill>
              <a:srgbClr val="9498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4" name="Freeform 81425">
              <a:extLst>
                <a:ext uri="{FF2B5EF4-FFF2-40B4-BE49-F238E27FC236}">
                  <a16:creationId xmlns:a16="http://schemas.microsoft.com/office/drawing/2014/main" id="{AE4EBEC0-CA91-EC7E-BC98-055C6A5B492A}"/>
                </a:ext>
              </a:extLst>
            </p:cNvPr>
            <p:cNvSpPr>
              <a:spLocks/>
            </p:cNvSpPr>
            <p:nvPr/>
          </p:nvSpPr>
          <p:spPr bwMode="auto">
            <a:xfrm>
              <a:off x="20368212" y="6367035"/>
              <a:ext cx="26091" cy="78274"/>
            </a:xfrm>
            <a:custGeom>
              <a:avLst/>
              <a:gdLst>
                <a:gd name="T0" fmla="*/ 1 w 1"/>
                <a:gd name="T1" fmla="*/ 1 h 2"/>
                <a:gd name="T2" fmla="*/ 1 w 1"/>
                <a:gd name="T3" fmla="*/ 0 h 2"/>
                <a:gd name="T4" fmla="*/ 1 w 1"/>
                <a:gd name="T5" fmla="*/ 1 h 2"/>
                <a:gd name="T6" fmla="*/ 0 w 1"/>
                <a:gd name="T7" fmla="*/ 2 h 2"/>
                <a:gd name="T8" fmla="*/ 0 w 1"/>
                <a:gd name="T9" fmla="*/ 1 h 2"/>
                <a:gd name="T10" fmla="*/ 0 w 1"/>
                <a:gd name="T11" fmla="*/ 2 h 2"/>
                <a:gd name="T12" fmla="*/ 1 w 1"/>
                <a:gd name="T13" fmla="*/ 1 h 2"/>
              </a:gdLst>
              <a:ahLst/>
              <a:cxnLst>
                <a:cxn ang="0">
                  <a:pos x="T0" y="T1"/>
                </a:cxn>
                <a:cxn ang="0">
                  <a:pos x="T2" y="T3"/>
                </a:cxn>
                <a:cxn ang="0">
                  <a:pos x="T4" y="T5"/>
                </a:cxn>
                <a:cxn ang="0">
                  <a:pos x="T6" y="T7"/>
                </a:cxn>
                <a:cxn ang="0">
                  <a:pos x="T8" y="T9"/>
                </a:cxn>
                <a:cxn ang="0">
                  <a:pos x="T10" y="T11"/>
                </a:cxn>
                <a:cxn ang="0">
                  <a:pos x="T12" y="T13"/>
                </a:cxn>
              </a:cxnLst>
              <a:rect l="0" t="0" r="r" b="b"/>
              <a:pathLst>
                <a:path w="1" h="2">
                  <a:moveTo>
                    <a:pt x="1" y="1"/>
                  </a:moveTo>
                  <a:cubicBezTo>
                    <a:pt x="1" y="0"/>
                    <a:pt x="1" y="0"/>
                    <a:pt x="1" y="0"/>
                  </a:cubicBezTo>
                  <a:cubicBezTo>
                    <a:pt x="1" y="1"/>
                    <a:pt x="1" y="1"/>
                    <a:pt x="1" y="1"/>
                  </a:cubicBezTo>
                  <a:cubicBezTo>
                    <a:pt x="1" y="1"/>
                    <a:pt x="1" y="1"/>
                    <a:pt x="0" y="2"/>
                  </a:cubicBezTo>
                  <a:cubicBezTo>
                    <a:pt x="0" y="2"/>
                    <a:pt x="0" y="1"/>
                    <a:pt x="0" y="1"/>
                  </a:cubicBezTo>
                  <a:cubicBezTo>
                    <a:pt x="0" y="1"/>
                    <a:pt x="0" y="2"/>
                    <a:pt x="0" y="2"/>
                  </a:cubicBezTo>
                  <a:cubicBezTo>
                    <a:pt x="1" y="2"/>
                    <a:pt x="1" y="1"/>
                    <a:pt x="1" y="1"/>
                  </a:cubicBezTo>
                  <a:close/>
                </a:path>
              </a:pathLst>
            </a:custGeom>
            <a:solidFill>
              <a:srgbClr val="5E63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5" name="Freeform 81426">
              <a:extLst>
                <a:ext uri="{FF2B5EF4-FFF2-40B4-BE49-F238E27FC236}">
                  <a16:creationId xmlns:a16="http://schemas.microsoft.com/office/drawing/2014/main" id="{41C33C94-ABF9-58B6-1F12-64EDF1E7F454}"/>
                </a:ext>
              </a:extLst>
            </p:cNvPr>
            <p:cNvSpPr>
              <a:spLocks/>
            </p:cNvSpPr>
            <p:nvPr/>
          </p:nvSpPr>
          <p:spPr bwMode="auto">
            <a:xfrm>
              <a:off x="20368212" y="6367035"/>
              <a:ext cx="26091" cy="52183"/>
            </a:xfrm>
            <a:custGeom>
              <a:avLst/>
              <a:gdLst>
                <a:gd name="T0" fmla="*/ 0 w 1"/>
                <a:gd name="T1" fmla="*/ 0 h 1"/>
                <a:gd name="T2" fmla="*/ 0 w 1"/>
                <a:gd name="T3" fmla="*/ 1 h 1"/>
                <a:gd name="T4" fmla="*/ 1 w 1"/>
                <a:gd name="T5" fmla="*/ 1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1"/>
                    <a:pt x="0" y="1"/>
                    <a:pt x="0" y="1"/>
                  </a:cubicBezTo>
                  <a:cubicBezTo>
                    <a:pt x="0" y="1"/>
                    <a:pt x="1" y="1"/>
                    <a:pt x="1" y="1"/>
                  </a:cubicBezTo>
                  <a:cubicBezTo>
                    <a:pt x="1" y="1"/>
                    <a:pt x="1" y="0"/>
                    <a:pt x="1" y="0"/>
                  </a:cubicBezTo>
                  <a:cubicBezTo>
                    <a:pt x="0" y="0"/>
                    <a:pt x="0" y="0"/>
                    <a:pt x="0" y="0"/>
                  </a:cubicBezTo>
                  <a:close/>
                </a:path>
              </a:pathLst>
            </a:custGeom>
            <a:solidFill>
              <a:srgbClr val="C9CB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6" name="Freeform 81427">
              <a:extLst>
                <a:ext uri="{FF2B5EF4-FFF2-40B4-BE49-F238E27FC236}">
                  <a16:creationId xmlns:a16="http://schemas.microsoft.com/office/drawing/2014/main" id="{3E1D3BFA-45FE-96AA-5A2F-EADB9113ED8D}"/>
                </a:ext>
              </a:extLst>
            </p:cNvPr>
            <p:cNvSpPr>
              <a:spLocks/>
            </p:cNvSpPr>
            <p:nvPr/>
          </p:nvSpPr>
          <p:spPr bwMode="auto">
            <a:xfrm>
              <a:off x="20942216" y="7254131"/>
              <a:ext cx="26091" cy="52183"/>
            </a:xfrm>
            <a:custGeom>
              <a:avLst/>
              <a:gdLst>
                <a:gd name="T0" fmla="*/ 1 w 1"/>
                <a:gd name="T1" fmla="*/ 0 h 1"/>
                <a:gd name="T2" fmla="*/ 0 w 1"/>
                <a:gd name="T3" fmla="*/ 0 h 1"/>
                <a:gd name="T4" fmla="*/ 0 w 1"/>
                <a:gd name="T5" fmla="*/ 1 h 1"/>
                <a:gd name="T6" fmla="*/ 0 w 1"/>
                <a:gd name="T7" fmla="*/ 1 h 1"/>
                <a:gd name="T8" fmla="*/ 0 w 1"/>
                <a:gd name="T9" fmla="*/ 1 h 1"/>
                <a:gd name="T10" fmla="*/ 1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1" y="0"/>
                  </a:moveTo>
                  <a:cubicBezTo>
                    <a:pt x="1" y="0"/>
                    <a:pt x="1" y="0"/>
                    <a:pt x="0" y="0"/>
                  </a:cubicBezTo>
                  <a:cubicBezTo>
                    <a:pt x="0" y="0"/>
                    <a:pt x="0" y="0"/>
                    <a:pt x="0" y="1"/>
                  </a:cubicBezTo>
                  <a:cubicBezTo>
                    <a:pt x="0" y="1"/>
                    <a:pt x="0" y="1"/>
                    <a:pt x="0" y="1"/>
                  </a:cubicBezTo>
                  <a:cubicBezTo>
                    <a:pt x="0" y="1"/>
                    <a:pt x="0" y="1"/>
                    <a:pt x="0" y="1"/>
                  </a:cubicBezTo>
                  <a:cubicBezTo>
                    <a:pt x="1" y="1"/>
                    <a:pt x="1" y="1"/>
                    <a:pt x="1" y="0"/>
                  </a:cubicBezTo>
                  <a:close/>
                </a:path>
              </a:pathLst>
            </a:custGeom>
            <a:solidFill>
              <a:srgbClr val="9498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7" name="Freeform 81428">
              <a:extLst>
                <a:ext uri="{FF2B5EF4-FFF2-40B4-BE49-F238E27FC236}">
                  <a16:creationId xmlns:a16="http://schemas.microsoft.com/office/drawing/2014/main" id="{A7914B86-057C-2A1D-3A86-C856589A2C0C}"/>
                </a:ext>
              </a:extLst>
            </p:cNvPr>
            <p:cNvSpPr>
              <a:spLocks/>
            </p:cNvSpPr>
            <p:nvPr/>
          </p:nvSpPr>
          <p:spPr bwMode="auto">
            <a:xfrm>
              <a:off x="20942216" y="7254131"/>
              <a:ext cx="26091" cy="52183"/>
            </a:xfrm>
            <a:custGeom>
              <a:avLst/>
              <a:gdLst>
                <a:gd name="T0" fmla="*/ 1 w 1"/>
                <a:gd name="T1" fmla="*/ 0 h 1"/>
                <a:gd name="T2" fmla="*/ 1 w 1"/>
                <a:gd name="T3" fmla="*/ 0 h 1"/>
                <a:gd name="T4" fmla="*/ 1 w 1"/>
                <a:gd name="T5" fmla="*/ 0 h 1"/>
                <a:gd name="T6" fmla="*/ 0 w 1"/>
                <a:gd name="T7" fmla="*/ 1 h 1"/>
                <a:gd name="T8" fmla="*/ 0 w 1"/>
                <a:gd name="T9" fmla="*/ 1 h 1"/>
                <a:gd name="T10" fmla="*/ 0 w 1"/>
                <a:gd name="T11" fmla="*/ 1 h 1"/>
                <a:gd name="T12" fmla="*/ 1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1" y="0"/>
                  </a:moveTo>
                  <a:cubicBezTo>
                    <a:pt x="1" y="0"/>
                    <a:pt x="1" y="0"/>
                    <a:pt x="1" y="0"/>
                  </a:cubicBezTo>
                  <a:cubicBezTo>
                    <a:pt x="1" y="0"/>
                    <a:pt x="1" y="0"/>
                    <a:pt x="1" y="0"/>
                  </a:cubicBezTo>
                  <a:cubicBezTo>
                    <a:pt x="1" y="1"/>
                    <a:pt x="1" y="1"/>
                    <a:pt x="0" y="1"/>
                  </a:cubicBezTo>
                  <a:cubicBezTo>
                    <a:pt x="0" y="1"/>
                    <a:pt x="0" y="1"/>
                    <a:pt x="0" y="1"/>
                  </a:cubicBezTo>
                  <a:cubicBezTo>
                    <a:pt x="0" y="1"/>
                    <a:pt x="0" y="1"/>
                    <a:pt x="0" y="1"/>
                  </a:cubicBezTo>
                  <a:cubicBezTo>
                    <a:pt x="1" y="1"/>
                    <a:pt x="1" y="1"/>
                    <a:pt x="1" y="0"/>
                  </a:cubicBezTo>
                  <a:close/>
                </a:path>
              </a:pathLst>
            </a:custGeom>
            <a:solidFill>
              <a:srgbClr val="5E63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8" name="Freeform 81429">
              <a:extLst>
                <a:ext uri="{FF2B5EF4-FFF2-40B4-BE49-F238E27FC236}">
                  <a16:creationId xmlns:a16="http://schemas.microsoft.com/office/drawing/2014/main" id="{4E7AB67B-E485-BDAB-98C4-2B654C1A0B74}"/>
                </a:ext>
              </a:extLst>
            </p:cNvPr>
            <p:cNvSpPr>
              <a:spLocks/>
            </p:cNvSpPr>
            <p:nvPr/>
          </p:nvSpPr>
          <p:spPr bwMode="auto">
            <a:xfrm>
              <a:off x="20942216" y="7254131"/>
              <a:ext cx="26091" cy="52183"/>
            </a:xfrm>
            <a:custGeom>
              <a:avLst/>
              <a:gdLst>
                <a:gd name="T0" fmla="*/ 0 w 1"/>
                <a:gd name="T1" fmla="*/ 0 h 1"/>
                <a:gd name="T2" fmla="*/ 0 w 1"/>
                <a:gd name="T3" fmla="*/ 1 h 1"/>
                <a:gd name="T4" fmla="*/ 1 w 1"/>
                <a:gd name="T5" fmla="*/ 1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1"/>
                    <a:pt x="0" y="1"/>
                  </a:cubicBezTo>
                  <a:cubicBezTo>
                    <a:pt x="0" y="1"/>
                    <a:pt x="1" y="1"/>
                    <a:pt x="1" y="1"/>
                  </a:cubicBezTo>
                  <a:cubicBezTo>
                    <a:pt x="1" y="0"/>
                    <a:pt x="1" y="0"/>
                    <a:pt x="1" y="0"/>
                  </a:cubicBezTo>
                  <a:cubicBezTo>
                    <a:pt x="0" y="0"/>
                    <a:pt x="0" y="0"/>
                    <a:pt x="0" y="0"/>
                  </a:cubicBezTo>
                  <a:close/>
                </a:path>
              </a:pathLst>
            </a:custGeom>
            <a:solidFill>
              <a:srgbClr val="C9CB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9" name="Freeform 81430">
              <a:extLst>
                <a:ext uri="{FF2B5EF4-FFF2-40B4-BE49-F238E27FC236}">
                  <a16:creationId xmlns:a16="http://schemas.microsoft.com/office/drawing/2014/main" id="{145C2C22-4C3D-AA49-3CBB-E65294A4DEBD}"/>
                </a:ext>
              </a:extLst>
            </p:cNvPr>
            <p:cNvSpPr>
              <a:spLocks/>
            </p:cNvSpPr>
            <p:nvPr/>
          </p:nvSpPr>
          <p:spPr bwMode="auto">
            <a:xfrm>
              <a:off x="20655215" y="4958115"/>
              <a:ext cx="1174098" cy="1226281"/>
            </a:xfrm>
            <a:custGeom>
              <a:avLst/>
              <a:gdLst>
                <a:gd name="T0" fmla="*/ 33 w 34"/>
                <a:gd name="T1" fmla="*/ 7 h 36"/>
                <a:gd name="T2" fmla="*/ 33 w 34"/>
                <a:gd name="T3" fmla="*/ 7 h 36"/>
                <a:gd name="T4" fmla="*/ 24 w 34"/>
                <a:gd name="T5" fmla="*/ 2 h 36"/>
                <a:gd name="T6" fmla="*/ 24 w 34"/>
                <a:gd name="T7" fmla="*/ 2 h 36"/>
                <a:gd name="T8" fmla="*/ 0 w 34"/>
                <a:gd name="T9" fmla="*/ 18 h 36"/>
                <a:gd name="T10" fmla="*/ 33 w 34"/>
                <a:gd name="T11" fmla="*/ 36 h 36"/>
                <a:gd name="T12" fmla="*/ 33 w 34"/>
                <a:gd name="T13" fmla="*/ 7 h 36"/>
              </a:gdLst>
              <a:ahLst/>
              <a:cxnLst>
                <a:cxn ang="0">
                  <a:pos x="T0" y="T1"/>
                </a:cxn>
                <a:cxn ang="0">
                  <a:pos x="T2" y="T3"/>
                </a:cxn>
                <a:cxn ang="0">
                  <a:pos x="T4" y="T5"/>
                </a:cxn>
                <a:cxn ang="0">
                  <a:pos x="T6" y="T7"/>
                </a:cxn>
                <a:cxn ang="0">
                  <a:pos x="T8" y="T9"/>
                </a:cxn>
                <a:cxn ang="0">
                  <a:pos x="T10" y="T11"/>
                </a:cxn>
                <a:cxn ang="0">
                  <a:pos x="T12" y="T13"/>
                </a:cxn>
              </a:cxnLst>
              <a:rect l="0" t="0" r="r" b="b"/>
              <a:pathLst>
                <a:path w="34" h="36">
                  <a:moveTo>
                    <a:pt x="33" y="7"/>
                  </a:moveTo>
                  <a:cubicBezTo>
                    <a:pt x="33" y="7"/>
                    <a:pt x="33" y="7"/>
                    <a:pt x="33" y="7"/>
                  </a:cubicBezTo>
                  <a:cubicBezTo>
                    <a:pt x="31" y="0"/>
                    <a:pt x="24" y="2"/>
                    <a:pt x="24" y="2"/>
                  </a:cubicBezTo>
                  <a:cubicBezTo>
                    <a:pt x="24" y="2"/>
                    <a:pt x="24" y="2"/>
                    <a:pt x="24" y="2"/>
                  </a:cubicBezTo>
                  <a:cubicBezTo>
                    <a:pt x="18" y="4"/>
                    <a:pt x="6" y="14"/>
                    <a:pt x="0" y="18"/>
                  </a:cubicBezTo>
                  <a:cubicBezTo>
                    <a:pt x="0" y="18"/>
                    <a:pt x="25" y="11"/>
                    <a:pt x="33" y="36"/>
                  </a:cubicBezTo>
                  <a:cubicBezTo>
                    <a:pt x="33" y="28"/>
                    <a:pt x="34" y="13"/>
                    <a:pt x="33" y="7"/>
                  </a:cubicBez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0" name="Freeform 81431">
              <a:extLst>
                <a:ext uri="{FF2B5EF4-FFF2-40B4-BE49-F238E27FC236}">
                  <a16:creationId xmlns:a16="http://schemas.microsoft.com/office/drawing/2014/main" id="{44F904EE-8216-5309-CF78-357C92AA7288}"/>
                </a:ext>
              </a:extLst>
            </p:cNvPr>
            <p:cNvSpPr>
              <a:spLocks/>
            </p:cNvSpPr>
            <p:nvPr/>
          </p:nvSpPr>
          <p:spPr bwMode="auto">
            <a:xfrm>
              <a:off x="21333583" y="6471397"/>
              <a:ext cx="52183" cy="78274"/>
            </a:xfrm>
            <a:custGeom>
              <a:avLst/>
              <a:gdLst>
                <a:gd name="T0" fmla="*/ 1 w 1"/>
                <a:gd name="T1" fmla="*/ 1 h 2"/>
                <a:gd name="T2" fmla="*/ 0 w 1"/>
                <a:gd name="T3" fmla="*/ 0 h 2"/>
                <a:gd name="T4" fmla="*/ 0 w 1"/>
                <a:gd name="T5" fmla="*/ 1 h 2"/>
                <a:gd name="T6" fmla="*/ 0 w 1"/>
                <a:gd name="T7" fmla="*/ 2 h 2"/>
                <a:gd name="T8" fmla="*/ 0 w 1"/>
                <a:gd name="T9" fmla="*/ 2 h 2"/>
                <a:gd name="T10" fmla="*/ 1 w 1"/>
                <a:gd name="T11" fmla="*/ 1 h 2"/>
              </a:gdLst>
              <a:ahLst/>
              <a:cxnLst>
                <a:cxn ang="0">
                  <a:pos x="T0" y="T1"/>
                </a:cxn>
                <a:cxn ang="0">
                  <a:pos x="T2" y="T3"/>
                </a:cxn>
                <a:cxn ang="0">
                  <a:pos x="T4" y="T5"/>
                </a:cxn>
                <a:cxn ang="0">
                  <a:pos x="T6" y="T7"/>
                </a:cxn>
                <a:cxn ang="0">
                  <a:pos x="T8" y="T9"/>
                </a:cxn>
                <a:cxn ang="0">
                  <a:pos x="T10" y="T11"/>
                </a:cxn>
              </a:cxnLst>
              <a:rect l="0" t="0" r="r" b="b"/>
              <a:pathLst>
                <a:path w="1" h="2">
                  <a:moveTo>
                    <a:pt x="1" y="1"/>
                  </a:moveTo>
                  <a:cubicBezTo>
                    <a:pt x="1" y="0"/>
                    <a:pt x="1" y="0"/>
                    <a:pt x="0" y="0"/>
                  </a:cubicBezTo>
                  <a:cubicBezTo>
                    <a:pt x="0" y="0"/>
                    <a:pt x="0" y="1"/>
                    <a:pt x="0" y="1"/>
                  </a:cubicBezTo>
                  <a:cubicBezTo>
                    <a:pt x="0" y="1"/>
                    <a:pt x="0" y="2"/>
                    <a:pt x="0" y="2"/>
                  </a:cubicBezTo>
                  <a:cubicBezTo>
                    <a:pt x="0" y="2"/>
                    <a:pt x="0" y="2"/>
                    <a:pt x="0" y="2"/>
                  </a:cubicBezTo>
                  <a:cubicBezTo>
                    <a:pt x="1" y="2"/>
                    <a:pt x="1" y="1"/>
                    <a:pt x="1" y="1"/>
                  </a:cubicBezTo>
                  <a:close/>
                </a:path>
              </a:pathLst>
            </a:custGeom>
            <a:solidFill>
              <a:srgbClr val="9498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1" name="Freeform 81432">
              <a:extLst>
                <a:ext uri="{FF2B5EF4-FFF2-40B4-BE49-F238E27FC236}">
                  <a16:creationId xmlns:a16="http://schemas.microsoft.com/office/drawing/2014/main" id="{926F9CE6-184A-230E-BDE8-E25970C8DB70}"/>
                </a:ext>
              </a:extLst>
            </p:cNvPr>
            <p:cNvSpPr>
              <a:spLocks/>
            </p:cNvSpPr>
            <p:nvPr/>
          </p:nvSpPr>
          <p:spPr bwMode="auto">
            <a:xfrm>
              <a:off x="21333583" y="6523580"/>
              <a:ext cx="52183" cy="26091"/>
            </a:xfrm>
            <a:custGeom>
              <a:avLst/>
              <a:gdLst>
                <a:gd name="T0" fmla="*/ 1 w 1"/>
                <a:gd name="T1" fmla="*/ 0 h 1"/>
                <a:gd name="T2" fmla="*/ 1 w 1"/>
                <a:gd name="T3" fmla="*/ 0 h 1"/>
                <a:gd name="T4" fmla="*/ 1 w 1"/>
                <a:gd name="T5" fmla="*/ 0 h 1"/>
                <a:gd name="T6" fmla="*/ 0 w 1"/>
                <a:gd name="T7" fmla="*/ 1 h 1"/>
                <a:gd name="T8" fmla="*/ 0 w 1"/>
                <a:gd name="T9" fmla="*/ 0 h 1"/>
                <a:gd name="T10" fmla="*/ 0 w 1"/>
                <a:gd name="T11" fmla="*/ 1 h 1"/>
                <a:gd name="T12" fmla="*/ 1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1" y="0"/>
                  </a:moveTo>
                  <a:cubicBezTo>
                    <a:pt x="1" y="0"/>
                    <a:pt x="1" y="0"/>
                    <a:pt x="1" y="0"/>
                  </a:cubicBezTo>
                  <a:cubicBezTo>
                    <a:pt x="1" y="0"/>
                    <a:pt x="1" y="0"/>
                    <a:pt x="1" y="0"/>
                  </a:cubicBezTo>
                  <a:cubicBezTo>
                    <a:pt x="1" y="0"/>
                    <a:pt x="1" y="1"/>
                    <a:pt x="0" y="1"/>
                  </a:cubicBezTo>
                  <a:cubicBezTo>
                    <a:pt x="0" y="1"/>
                    <a:pt x="0" y="1"/>
                    <a:pt x="0" y="0"/>
                  </a:cubicBezTo>
                  <a:cubicBezTo>
                    <a:pt x="0" y="1"/>
                    <a:pt x="0" y="1"/>
                    <a:pt x="0" y="1"/>
                  </a:cubicBezTo>
                  <a:cubicBezTo>
                    <a:pt x="1" y="1"/>
                    <a:pt x="1" y="0"/>
                    <a:pt x="1" y="0"/>
                  </a:cubicBezTo>
                  <a:close/>
                </a:path>
              </a:pathLst>
            </a:custGeom>
            <a:solidFill>
              <a:srgbClr val="5E63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2" name="Freeform 81434">
              <a:extLst>
                <a:ext uri="{FF2B5EF4-FFF2-40B4-BE49-F238E27FC236}">
                  <a16:creationId xmlns:a16="http://schemas.microsoft.com/office/drawing/2014/main" id="{895C2606-586F-AE9D-30C8-071BCCF47EFD}"/>
                </a:ext>
              </a:extLst>
            </p:cNvPr>
            <p:cNvSpPr>
              <a:spLocks/>
            </p:cNvSpPr>
            <p:nvPr/>
          </p:nvSpPr>
          <p:spPr bwMode="auto">
            <a:xfrm>
              <a:off x="21333587" y="6471397"/>
              <a:ext cx="52183" cy="52183"/>
            </a:xfrm>
            <a:custGeom>
              <a:avLst/>
              <a:gdLst>
                <a:gd name="T0" fmla="*/ 0 w 1"/>
                <a:gd name="T1" fmla="*/ 1 h 1"/>
                <a:gd name="T2" fmla="*/ 0 w 1"/>
                <a:gd name="T3" fmla="*/ 1 h 1"/>
                <a:gd name="T4" fmla="*/ 1 w 1"/>
                <a:gd name="T5" fmla="*/ 1 h 1"/>
                <a:gd name="T6" fmla="*/ 1 w 1"/>
                <a:gd name="T7" fmla="*/ 0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cubicBezTo>
                    <a:pt x="0" y="1"/>
                    <a:pt x="0" y="1"/>
                    <a:pt x="0" y="1"/>
                  </a:cubicBezTo>
                  <a:cubicBezTo>
                    <a:pt x="0" y="1"/>
                    <a:pt x="1" y="1"/>
                    <a:pt x="1" y="1"/>
                  </a:cubicBezTo>
                  <a:cubicBezTo>
                    <a:pt x="1" y="1"/>
                    <a:pt x="1" y="0"/>
                    <a:pt x="1" y="0"/>
                  </a:cubicBezTo>
                  <a:cubicBezTo>
                    <a:pt x="0" y="0"/>
                    <a:pt x="0" y="0"/>
                    <a:pt x="0" y="1"/>
                  </a:cubicBezTo>
                  <a:close/>
                </a:path>
              </a:pathLst>
            </a:custGeom>
            <a:solidFill>
              <a:srgbClr val="C9CB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3" name="Freeform 81435">
              <a:extLst>
                <a:ext uri="{FF2B5EF4-FFF2-40B4-BE49-F238E27FC236}">
                  <a16:creationId xmlns:a16="http://schemas.microsoft.com/office/drawing/2014/main" id="{689F6458-519B-F997-BDBA-33993969B673}"/>
                </a:ext>
              </a:extLst>
            </p:cNvPr>
            <p:cNvSpPr>
              <a:spLocks/>
            </p:cNvSpPr>
            <p:nvPr/>
          </p:nvSpPr>
          <p:spPr bwMode="auto">
            <a:xfrm>
              <a:off x="21281404" y="6627946"/>
              <a:ext cx="26091" cy="52183"/>
            </a:xfrm>
            <a:custGeom>
              <a:avLst/>
              <a:gdLst>
                <a:gd name="T0" fmla="*/ 1 w 1"/>
                <a:gd name="T1" fmla="*/ 1 h 2"/>
                <a:gd name="T2" fmla="*/ 0 w 1"/>
                <a:gd name="T3" fmla="*/ 0 h 2"/>
                <a:gd name="T4" fmla="*/ 0 w 1"/>
                <a:gd name="T5" fmla="*/ 1 h 2"/>
                <a:gd name="T6" fmla="*/ 0 w 1"/>
                <a:gd name="T7" fmla="*/ 2 h 2"/>
                <a:gd name="T8" fmla="*/ 0 w 1"/>
                <a:gd name="T9" fmla="*/ 2 h 2"/>
                <a:gd name="T10" fmla="*/ 1 w 1"/>
                <a:gd name="T11" fmla="*/ 1 h 2"/>
              </a:gdLst>
              <a:ahLst/>
              <a:cxnLst>
                <a:cxn ang="0">
                  <a:pos x="T0" y="T1"/>
                </a:cxn>
                <a:cxn ang="0">
                  <a:pos x="T2" y="T3"/>
                </a:cxn>
                <a:cxn ang="0">
                  <a:pos x="T4" y="T5"/>
                </a:cxn>
                <a:cxn ang="0">
                  <a:pos x="T6" y="T7"/>
                </a:cxn>
                <a:cxn ang="0">
                  <a:pos x="T8" y="T9"/>
                </a:cxn>
                <a:cxn ang="0">
                  <a:pos x="T10" y="T11"/>
                </a:cxn>
              </a:cxnLst>
              <a:rect l="0" t="0" r="r" b="b"/>
              <a:pathLst>
                <a:path w="1" h="2">
                  <a:moveTo>
                    <a:pt x="1" y="1"/>
                  </a:moveTo>
                  <a:cubicBezTo>
                    <a:pt x="1" y="0"/>
                    <a:pt x="1" y="0"/>
                    <a:pt x="0" y="0"/>
                  </a:cubicBezTo>
                  <a:cubicBezTo>
                    <a:pt x="0" y="0"/>
                    <a:pt x="0" y="1"/>
                    <a:pt x="0" y="1"/>
                  </a:cubicBezTo>
                  <a:cubicBezTo>
                    <a:pt x="0" y="1"/>
                    <a:pt x="0" y="2"/>
                    <a:pt x="0" y="2"/>
                  </a:cubicBezTo>
                  <a:cubicBezTo>
                    <a:pt x="0" y="2"/>
                    <a:pt x="0" y="2"/>
                    <a:pt x="0" y="2"/>
                  </a:cubicBezTo>
                  <a:cubicBezTo>
                    <a:pt x="1" y="2"/>
                    <a:pt x="1" y="1"/>
                    <a:pt x="1" y="1"/>
                  </a:cubicBezTo>
                  <a:close/>
                </a:path>
              </a:pathLst>
            </a:custGeom>
            <a:solidFill>
              <a:srgbClr val="9498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4" name="Freeform 81436">
              <a:extLst>
                <a:ext uri="{FF2B5EF4-FFF2-40B4-BE49-F238E27FC236}">
                  <a16:creationId xmlns:a16="http://schemas.microsoft.com/office/drawing/2014/main" id="{6CAC1319-632D-BF83-82EC-E2057260929E}"/>
                </a:ext>
              </a:extLst>
            </p:cNvPr>
            <p:cNvSpPr>
              <a:spLocks/>
            </p:cNvSpPr>
            <p:nvPr/>
          </p:nvSpPr>
          <p:spPr bwMode="auto">
            <a:xfrm>
              <a:off x="21281404" y="6654033"/>
              <a:ext cx="26091" cy="26091"/>
            </a:xfrm>
            <a:custGeom>
              <a:avLst/>
              <a:gdLst>
                <a:gd name="T0" fmla="*/ 1 w 1"/>
                <a:gd name="T1" fmla="*/ 0 h 1"/>
                <a:gd name="T2" fmla="*/ 1 w 1"/>
                <a:gd name="T3" fmla="*/ 0 h 1"/>
                <a:gd name="T4" fmla="*/ 1 w 1"/>
                <a:gd name="T5" fmla="*/ 0 h 1"/>
                <a:gd name="T6" fmla="*/ 0 w 1"/>
                <a:gd name="T7" fmla="*/ 1 h 1"/>
                <a:gd name="T8" fmla="*/ 0 w 1"/>
                <a:gd name="T9" fmla="*/ 0 h 1"/>
                <a:gd name="T10" fmla="*/ 0 w 1"/>
                <a:gd name="T11" fmla="*/ 1 h 1"/>
                <a:gd name="T12" fmla="*/ 1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1" y="0"/>
                  </a:moveTo>
                  <a:cubicBezTo>
                    <a:pt x="1" y="0"/>
                    <a:pt x="1" y="0"/>
                    <a:pt x="1" y="0"/>
                  </a:cubicBezTo>
                  <a:cubicBezTo>
                    <a:pt x="1" y="0"/>
                    <a:pt x="1" y="0"/>
                    <a:pt x="1" y="0"/>
                  </a:cubicBezTo>
                  <a:cubicBezTo>
                    <a:pt x="1" y="0"/>
                    <a:pt x="1" y="1"/>
                    <a:pt x="0" y="1"/>
                  </a:cubicBezTo>
                  <a:cubicBezTo>
                    <a:pt x="0" y="1"/>
                    <a:pt x="0" y="0"/>
                    <a:pt x="0" y="0"/>
                  </a:cubicBezTo>
                  <a:cubicBezTo>
                    <a:pt x="0" y="1"/>
                    <a:pt x="0" y="1"/>
                    <a:pt x="0" y="1"/>
                  </a:cubicBezTo>
                  <a:cubicBezTo>
                    <a:pt x="1" y="1"/>
                    <a:pt x="1" y="0"/>
                    <a:pt x="1" y="0"/>
                  </a:cubicBezTo>
                  <a:close/>
                </a:path>
              </a:pathLst>
            </a:custGeom>
            <a:solidFill>
              <a:srgbClr val="5E63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5" name="Freeform 81437">
              <a:extLst>
                <a:ext uri="{FF2B5EF4-FFF2-40B4-BE49-F238E27FC236}">
                  <a16:creationId xmlns:a16="http://schemas.microsoft.com/office/drawing/2014/main" id="{C93BB351-7F7C-FF5D-A99F-E643E4F8B2B4}"/>
                </a:ext>
              </a:extLst>
            </p:cNvPr>
            <p:cNvSpPr>
              <a:spLocks/>
            </p:cNvSpPr>
            <p:nvPr/>
          </p:nvSpPr>
          <p:spPr bwMode="auto">
            <a:xfrm>
              <a:off x="21281404" y="6627946"/>
              <a:ext cx="26091" cy="26091"/>
            </a:xfrm>
            <a:custGeom>
              <a:avLst/>
              <a:gdLst>
                <a:gd name="T0" fmla="*/ 0 w 1"/>
                <a:gd name="T1" fmla="*/ 1 h 1"/>
                <a:gd name="T2" fmla="*/ 0 w 1"/>
                <a:gd name="T3" fmla="*/ 1 h 1"/>
                <a:gd name="T4" fmla="*/ 1 w 1"/>
                <a:gd name="T5" fmla="*/ 1 h 1"/>
                <a:gd name="T6" fmla="*/ 0 w 1"/>
                <a:gd name="T7" fmla="*/ 0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cubicBezTo>
                    <a:pt x="0" y="1"/>
                    <a:pt x="0" y="1"/>
                    <a:pt x="0" y="1"/>
                  </a:cubicBezTo>
                  <a:cubicBezTo>
                    <a:pt x="0" y="1"/>
                    <a:pt x="0" y="1"/>
                    <a:pt x="1" y="1"/>
                  </a:cubicBezTo>
                  <a:cubicBezTo>
                    <a:pt x="1" y="1"/>
                    <a:pt x="1" y="0"/>
                    <a:pt x="0" y="0"/>
                  </a:cubicBezTo>
                  <a:cubicBezTo>
                    <a:pt x="0" y="0"/>
                    <a:pt x="0" y="0"/>
                    <a:pt x="0" y="1"/>
                  </a:cubicBezTo>
                  <a:close/>
                </a:path>
              </a:pathLst>
            </a:custGeom>
            <a:solidFill>
              <a:srgbClr val="C9CB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6" name="Freeform 81438">
              <a:extLst>
                <a:ext uri="{FF2B5EF4-FFF2-40B4-BE49-F238E27FC236}">
                  <a16:creationId xmlns:a16="http://schemas.microsoft.com/office/drawing/2014/main" id="{FD900804-3E89-4756-82BA-59989C0F392F}"/>
                </a:ext>
              </a:extLst>
            </p:cNvPr>
            <p:cNvSpPr>
              <a:spLocks/>
            </p:cNvSpPr>
            <p:nvPr/>
          </p:nvSpPr>
          <p:spPr bwMode="auto">
            <a:xfrm>
              <a:off x="21177042" y="6758399"/>
              <a:ext cx="52183" cy="52183"/>
            </a:xfrm>
            <a:custGeom>
              <a:avLst/>
              <a:gdLst>
                <a:gd name="T0" fmla="*/ 2 w 2"/>
                <a:gd name="T1" fmla="*/ 1 h 2"/>
                <a:gd name="T2" fmla="*/ 1 w 2"/>
                <a:gd name="T3" fmla="*/ 0 h 2"/>
                <a:gd name="T4" fmla="*/ 0 w 2"/>
                <a:gd name="T5" fmla="*/ 1 h 2"/>
                <a:gd name="T6" fmla="*/ 1 w 2"/>
                <a:gd name="T7" fmla="*/ 2 h 2"/>
                <a:gd name="T8" fmla="*/ 1 w 2"/>
                <a:gd name="T9" fmla="*/ 2 h 2"/>
                <a:gd name="T10" fmla="*/ 2 w 2"/>
                <a:gd name="T11" fmla="*/ 1 h 2"/>
              </a:gdLst>
              <a:ahLst/>
              <a:cxnLst>
                <a:cxn ang="0">
                  <a:pos x="T0" y="T1"/>
                </a:cxn>
                <a:cxn ang="0">
                  <a:pos x="T2" y="T3"/>
                </a:cxn>
                <a:cxn ang="0">
                  <a:pos x="T4" y="T5"/>
                </a:cxn>
                <a:cxn ang="0">
                  <a:pos x="T6" y="T7"/>
                </a:cxn>
                <a:cxn ang="0">
                  <a:pos x="T8" y="T9"/>
                </a:cxn>
                <a:cxn ang="0">
                  <a:pos x="T10" y="T11"/>
                </a:cxn>
              </a:cxnLst>
              <a:rect l="0" t="0" r="r" b="b"/>
              <a:pathLst>
                <a:path w="2" h="2">
                  <a:moveTo>
                    <a:pt x="2" y="1"/>
                  </a:moveTo>
                  <a:cubicBezTo>
                    <a:pt x="2" y="0"/>
                    <a:pt x="2" y="0"/>
                    <a:pt x="1" y="0"/>
                  </a:cubicBezTo>
                  <a:cubicBezTo>
                    <a:pt x="1" y="0"/>
                    <a:pt x="0" y="1"/>
                    <a:pt x="0" y="1"/>
                  </a:cubicBezTo>
                  <a:cubicBezTo>
                    <a:pt x="0" y="1"/>
                    <a:pt x="1" y="2"/>
                    <a:pt x="1" y="2"/>
                  </a:cubicBezTo>
                  <a:cubicBezTo>
                    <a:pt x="1" y="2"/>
                    <a:pt x="1" y="2"/>
                    <a:pt x="1" y="2"/>
                  </a:cubicBezTo>
                  <a:cubicBezTo>
                    <a:pt x="2" y="2"/>
                    <a:pt x="2" y="1"/>
                    <a:pt x="2" y="1"/>
                  </a:cubicBezTo>
                  <a:close/>
                </a:path>
              </a:pathLst>
            </a:custGeom>
            <a:solidFill>
              <a:srgbClr val="9498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7" name="Freeform 81439">
              <a:extLst>
                <a:ext uri="{FF2B5EF4-FFF2-40B4-BE49-F238E27FC236}">
                  <a16:creationId xmlns:a16="http://schemas.microsoft.com/office/drawing/2014/main" id="{8EED9FC5-11CA-692D-9B33-FC4BEA7524BC}"/>
                </a:ext>
              </a:extLst>
            </p:cNvPr>
            <p:cNvSpPr>
              <a:spLocks/>
            </p:cNvSpPr>
            <p:nvPr/>
          </p:nvSpPr>
          <p:spPr bwMode="auto">
            <a:xfrm>
              <a:off x="21177042" y="6784491"/>
              <a:ext cx="52183" cy="26091"/>
            </a:xfrm>
            <a:custGeom>
              <a:avLst/>
              <a:gdLst>
                <a:gd name="T0" fmla="*/ 2 w 2"/>
                <a:gd name="T1" fmla="*/ 0 h 1"/>
                <a:gd name="T2" fmla="*/ 2 w 2"/>
                <a:gd name="T3" fmla="*/ 0 h 1"/>
                <a:gd name="T4" fmla="*/ 2 w 2"/>
                <a:gd name="T5" fmla="*/ 0 h 1"/>
                <a:gd name="T6" fmla="*/ 1 w 2"/>
                <a:gd name="T7" fmla="*/ 1 h 1"/>
                <a:gd name="T8" fmla="*/ 0 w 2"/>
                <a:gd name="T9" fmla="*/ 0 h 1"/>
                <a:gd name="T10" fmla="*/ 1 w 2"/>
                <a:gd name="T11" fmla="*/ 1 h 1"/>
                <a:gd name="T12" fmla="*/ 2 w 2"/>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2" y="0"/>
                  </a:moveTo>
                  <a:cubicBezTo>
                    <a:pt x="2" y="0"/>
                    <a:pt x="2" y="0"/>
                    <a:pt x="2" y="0"/>
                  </a:cubicBezTo>
                  <a:cubicBezTo>
                    <a:pt x="2" y="0"/>
                    <a:pt x="2" y="0"/>
                    <a:pt x="2" y="0"/>
                  </a:cubicBezTo>
                  <a:cubicBezTo>
                    <a:pt x="2" y="0"/>
                    <a:pt x="2" y="1"/>
                    <a:pt x="1" y="1"/>
                  </a:cubicBezTo>
                  <a:cubicBezTo>
                    <a:pt x="1" y="1"/>
                    <a:pt x="1" y="0"/>
                    <a:pt x="0" y="0"/>
                  </a:cubicBezTo>
                  <a:cubicBezTo>
                    <a:pt x="0" y="0"/>
                    <a:pt x="1" y="1"/>
                    <a:pt x="1" y="1"/>
                  </a:cubicBezTo>
                  <a:cubicBezTo>
                    <a:pt x="2" y="1"/>
                    <a:pt x="2" y="0"/>
                    <a:pt x="2" y="0"/>
                  </a:cubicBezTo>
                  <a:close/>
                </a:path>
              </a:pathLst>
            </a:custGeom>
            <a:solidFill>
              <a:srgbClr val="5E63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8" name="Freeform 81440">
              <a:extLst>
                <a:ext uri="{FF2B5EF4-FFF2-40B4-BE49-F238E27FC236}">
                  <a16:creationId xmlns:a16="http://schemas.microsoft.com/office/drawing/2014/main" id="{F4180FE5-8F21-5661-BE3B-33D3F31FDC31}"/>
                </a:ext>
              </a:extLst>
            </p:cNvPr>
            <p:cNvSpPr>
              <a:spLocks/>
            </p:cNvSpPr>
            <p:nvPr/>
          </p:nvSpPr>
          <p:spPr bwMode="auto">
            <a:xfrm>
              <a:off x="21203134" y="6758399"/>
              <a:ext cx="26091" cy="26091"/>
            </a:xfrm>
            <a:custGeom>
              <a:avLst/>
              <a:gdLst>
                <a:gd name="T0" fmla="*/ 0 w 1"/>
                <a:gd name="T1" fmla="*/ 0 h 1"/>
                <a:gd name="T2" fmla="*/ 0 w 1"/>
                <a:gd name="T3" fmla="*/ 1 h 1"/>
                <a:gd name="T4" fmla="*/ 0 w 1"/>
                <a:gd name="T5" fmla="*/ 1 h 1"/>
                <a:gd name="T6" fmla="*/ 0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1"/>
                    <a:pt x="0" y="1"/>
                    <a:pt x="0" y="1"/>
                  </a:cubicBezTo>
                  <a:cubicBezTo>
                    <a:pt x="0" y="1"/>
                    <a:pt x="0" y="1"/>
                    <a:pt x="0" y="1"/>
                  </a:cubicBezTo>
                  <a:cubicBezTo>
                    <a:pt x="1" y="1"/>
                    <a:pt x="1" y="0"/>
                    <a:pt x="0" y="0"/>
                  </a:cubicBezTo>
                  <a:cubicBezTo>
                    <a:pt x="0" y="0"/>
                    <a:pt x="0" y="0"/>
                    <a:pt x="0" y="0"/>
                  </a:cubicBezTo>
                  <a:close/>
                </a:path>
              </a:pathLst>
            </a:custGeom>
            <a:solidFill>
              <a:srgbClr val="C9CB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9" name="Freeform 81441">
              <a:extLst>
                <a:ext uri="{FF2B5EF4-FFF2-40B4-BE49-F238E27FC236}">
                  <a16:creationId xmlns:a16="http://schemas.microsoft.com/office/drawing/2014/main" id="{9F3901C4-2352-8703-E794-B926F32C9986}"/>
                </a:ext>
              </a:extLst>
            </p:cNvPr>
            <p:cNvSpPr>
              <a:spLocks/>
            </p:cNvSpPr>
            <p:nvPr/>
          </p:nvSpPr>
          <p:spPr bwMode="auto">
            <a:xfrm>
              <a:off x="21098768" y="6888856"/>
              <a:ext cx="78274" cy="78274"/>
            </a:xfrm>
            <a:custGeom>
              <a:avLst/>
              <a:gdLst>
                <a:gd name="T0" fmla="*/ 2 w 2"/>
                <a:gd name="T1" fmla="*/ 1 h 2"/>
                <a:gd name="T2" fmla="*/ 1 w 2"/>
                <a:gd name="T3" fmla="*/ 0 h 2"/>
                <a:gd name="T4" fmla="*/ 0 w 2"/>
                <a:gd name="T5" fmla="*/ 1 h 2"/>
                <a:gd name="T6" fmla="*/ 1 w 2"/>
                <a:gd name="T7" fmla="*/ 2 h 2"/>
                <a:gd name="T8" fmla="*/ 1 w 2"/>
                <a:gd name="T9" fmla="*/ 2 h 2"/>
                <a:gd name="T10" fmla="*/ 2 w 2"/>
                <a:gd name="T11" fmla="*/ 1 h 2"/>
              </a:gdLst>
              <a:ahLst/>
              <a:cxnLst>
                <a:cxn ang="0">
                  <a:pos x="T0" y="T1"/>
                </a:cxn>
                <a:cxn ang="0">
                  <a:pos x="T2" y="T3"/>
                </a:cxn>
                <a:cxn ang="0">
                  <a:pos x="T4" y="T5"/>
                </a:cxn>
                <a:cxn ang="0">
                  <a:pos x="T6" y="T7"/>
                </a:cxn>
                <a:cxn ang="0">
                  <a:pos x="T8" y="T9"/>
                </a:cxn>
                <a:cxn ang="0">
                  <a:pos x="T10" y="T11"/>
                </a:cxn>
              </a:cxnLst>
              <a:rect l="0" t="0" r="r" b="b"/>
              <a:pathLst>
                <a:path w="2" h="2">
                  <a:moveTo>
                    <a:pt x="2" y="1"/>
                  </a:moveTo>
                  <a:cubicBezTo>
                    <a:pt x="2" y="0"/>
                    <a:pt x="2" y="0"/>
                    <a:pt x="1" y="0"/>
                  </a:cubicBezTo>
                  <a:cubicBezTo>
                    <a:pt x="1" y="0"/>
                    <a:pt x="0" y="0"/>
                    <a:pt x="0" y="1"/>
                  </a:cubicBezTo>
                  <a:cubicBezTo>
                    <a:pt x="0" y="1"/>
                    <a:pt x="0" y="1"/>
                    <a:pt x="1" y="2"/>
                  </a:cubicBezTo>
                  <a:cubicBezTo>
                    <a:pt x="1" y="2"/>
                    <a:pt x="1" y="2"/>
                    <a:pt x="1" y="2"/>
                  </a:cubicBezTo>
                  <a:cubicBezTo>
                    <a:pt x="1" y="2"/>
                    <a:pt x="2" y="1"/>
                    <a:pt x="2" y="1"/>
                  </a:cubicBezTo>
                  <a:close/>
                </a:path>
              </a:pathLst>
            </a:custGeom>
            <a:solidFill>
              <a:srgbClr val="9498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0" name="Freeform 81442">
              <a:extLst>
                <a:ext uri="{FF2B5EF4-FFF2-40B4-BE49-F238E27FC236}">
                  <a16:creationId xmlns:a16="http://schemas.microsoft.com/office/drawing/2014/main" id="{28CB37B4-2709-BBC5-AF50-120A40494BE8}"/>
                </a:ext>
              </a:extLst>
            </p:cNvPr>
            <p:cNvSpPr>
              <a:spLocks/>
            </p:cNvSpPr>
            <p:nvPr/>
          </p:nvSpPr>
          <p:spPr bwMode="auto">
            <a:xfrm>
              <a:off x="21098768" y="6888856"/>
              <a:ext cx="78274" cy="78274"/>
            </a:xfrm>
            <a:custGeom>
              <a:avLst/>
              <a:gdLst>
                <a:gd name="T0" fmla="*/ 2 w 2"/>
                <a:gd name="T1" fmla="*/ 1 h 2"/>
                <a:gd name="T2" fmla="*/ 2 w 2"/>
                <a:gd name="T3" fmla="*/ 0 h 2"/>
                <a:gd name="T4" fmla="*/ 2 w 2"/>
                <a:gd name="T5" fmla="*/ 1 h 2"/>
                <a:gd name="T6" fmla="*/ 1 w 2"/>
                <a:gd name="T7" fmla="*/ 2 h 2"/>
                <a:gd name="T8" fmla="*/ 0 w 2"/>
                <a:gd name="T9" fmla="*/ 1 h 2"/>
                <a:gd name="T10" fmla="*/ 1 w 2"/>
                <a:gd name="T11" fmla="*/ 2 h 2"/>
                <a:gd name="T12" fmla="*/ 2 w 2"/>
                <a:gd name="T13" fmla="*/ 1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2" y="1"/>
                  </a:moveTo>
                  <a:cubicBezTo>
                    <a:pt x="2" y="0"/>
                    <a:pt x="2" y="0"/>
                    <a:pt x="2" y="0"/>
                  </a:cubicBezTo>
                  <a:cubicBezTo>
                    <a:pt x="2" y="1"/>
                    <a:pt x="2" y="1"/>
                    <a:pt x="2" y="1"/>
                  </a:cubicBezTo>
                  <a:cubicBezTo>
                    <a:pt x="2" y="1"/>
                    <a:pt x="1" y="1"/>
                    <a:pt x="1" y="2"/>
                  </a:cubicBezTo>
                  <a:cubicBezTo>
                    <a:pt x="1" y="2"/>
                    <a:pt x="0" y="1"/>
                    <a:pt x="0" y="1"/>
                  </a:cubicBezTo>
                  <a:cubicBezTo>
                    <a:pt x="0" y="1"/>
                    <a:pt x="1" y="2"/>
                    <a:pt x="1" y="2"/>
                  </a:cubicBezTo>
                  <a:cubicBezTo>
                    <a:pt x="1" y="2"/>
                    <a:pt x="2" y="1"/>
                    <a:pt x="2" y="1"/>
                  </a:cubicBezTo>
                  <a:close/>
                </a:path>
              </a:pathLst>
            </a:custGeom>
            <a:solidFill>
              <a:srgbClr val="5E63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1" name="Freeform 81443">
              <a:extLst>
                <a:ext uri="{FF2B5EF4-FFF2-40B4-BE49-F238E27FC236}">
                  <a16:creationId xmlns:a16="http://schemas.microsoft.com/office/drawing/2014/main" id="{0675685F-F356-AF68-782E-9DD5C5198DA3}"/>
                </a:ext>
              </a:extLst>
            </p:cNvPr>
            <p:cNvSpPr>
              <a:spLocks/>
            </p:cNvSpPr>
            <p:nvPr/>
          </p:nvSpPr>
          <p:spPr bwMode="auto">
            <a:xfrm>
              <a:off x="21150951" y="6888856"/>
              <a:ext cx="0" cy="26091"/>
            </a:xfrm>
            <a:custGeom>
              <a:avLst/>
              <a:gdLst>
                <a:gd name="T0" fmla="*/ 0 h 1"/>
                <a:gd name="T1" fmla="*/ 1 h 1"/>
                <a:gd name="T2" fmla="*/ 1 h 1"/>
                <a:gd name="T3" fmla="*/ 0 h 1"/>
                <a:gd name="T4" fmla="*/ 0 h 1"/>
              </a:gdLst>
              <a:ahLst/>
              <a:cxnLst>
                <a:cxn ang="0">
                  <a:pos x="0" y="T0"/>
                </a:cxn>
                <a:cxn ang="0">
                  <a:pos x="0" y="T1"/>
                </a:cxn>
                <a:cxn ang="0">
                  <a:pos x="0" y="T2"/>
                </a:cxn>
                <a:cxn ang="0">
                  <a:pos x="0" y="T3"/>
                </a:cxn>
                <a:cxn ang="0">
                  <a:pos x="0" y="T4"/>
                </a:cxn>
              </a:cxnLst>
              <a:rect l="0" t="0" r="r" b="b"/>
              <a:pathLst>
                <a:path h="1">
                  <a:moveTo>
                    <a:pt x="0" y="0"/>
                  </a:moveTo>
                  <a:cubicBezTo>
                    <a:pt x="0" y="1"/>
                    <a:pt x="0" y="1"/>
                    <a:pt x="0" y="1"/>
                  </a:cubicBezTo>
                  <a:cubicBezTo>
                    <a:pt x="0" y="1"/>
                    <a:pt x="0" y="1"/>
                    <a:pt x="0" y="1"/>
                  </a:cubicBezTo>
                  <a:cubicBezTo>
                    <a:pt x="0" y="1"/>
                    <a:pt x="0" y="0"/>
                    <a:pt x="0" y="0"/>
                  </a:cubicBezTo>
                  <a:cubicBezTo>
                    <a:pt x="0" y="0"/>
                    <a:pt x="0" y="0"/>
                    <a:pt x="0" y="0"/>
                  </a:cubicBezTo>
                  <a:close/>
                </a:path>
              </a:pathLst>
            </a:custGeom>
            <a:solidFill>
              <a:srgbClr val="C9CB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2" name="Freeform 81444">
              <a:extLst>
                <a:ext uri="{FF2B5EF4-FFF2-40B4-BE49-F238E27FC236}">
                  <a16:creationId xmlns:a16="http://schemas.microsoft.com/office/drawing/2014/main" id="{01D36A7B-A346-A16D-07BC-9BD11026FE05}"/>
                </a:ext>
              </a:extLst>
            </p:cNvPr>
            <p:cNvSpPr>
              <a:spLocks/>
            </p:cNvSpPr>
            <p:nvPr/>
          </p:nvSpPr>
          <p:spPr bwMode="auto">
            <a:xfrm>
              <a:off x="21046585" y="7019309"/>
              <a:ext cx="52183" cy="78274"/>
            </a:xfrm>
            <a:custGeom>
              <a:avLst/>
              <a:gdLst>
                <a:gd name="T0" fmla="*/ 2 w 2"/>
                <a:gd name="T1" fmla="*/ 1 h 2"/>
                <a:gd name="T2" fmla="*/ 1 w 2"/>
                <a:gd name="T3" fmla="*/ 0 h 2"/>
                <a:gd name="T4" fmla="*/ 0 w 2"/>
                <a:gd name="T5" fmla="*/ 1 h 2"/>
                <a:gd name="T6" fmla="*/ 1 w 2"/>
                <a:gd name="T7" fmla="*/ 2 h 2"/>
                <a:gd name="T8" fmla="*/ 1 w 2"/>
                <a:gd name="T9" fmla="*/ 2 h 2"/>
                <a:gd name="T10" fmla="*/ 2 w 2"/>
                <a:gd name="T11" fmla="*/ 1 h 2"/>
              </a:gdLst>
              <a:ahLst/>
              <a:cxnLst>
                <a:cxn ang="0">
                  <a:pos x="T0" y="T1"/>
                </a:cxn>
                <a:cxn ang="0">
                  <a:pos x="T2" y="T3"/>
                </a:cxn>
                <a:cxn ang="0">
                  <a:pos x="T4" y="T5"/>
                </a:cxn>
                <a:cxn ang="0">
                  <a:pos x="T6" y="T7"/>
                </a:cxn>
                <a:cxn ang="0">
                  <a:pos x="T8" y="T9"/>
                </a:cxn>
                <a:cxn ang="0">
                  <a:pos x="T10" y="T11"/>
                </a:cxn>
              </a:cxnLst>
              <a:rect l="0" t="0" r="r" b="b"/>
              <a:pathLst>
                <a:path w="2" h="2">
                  <a:moveTo>
                    <a:pt x="2" y="1"/>
                  </a:moveTo>
                  <a:cubicBezTo>
                    <a:pt x="2" y="0"/>
                    <a:pt x="1" y="0"/>
                    <a:pt x="1" y="0"/>
                  </a:cubicBezTo>
                  <a:cubicBezTo>
                    <a:pt x="1" y="0"/>
                    <a:pt x="0" y="0"/>
                    <a:pt x="0" y="1"/>
                  </a:cubicBezTo>
                  <a:cubicBezTo>
                    <a:pt x="0" y="1"/>
                    <a:pt x="0" y="1"/>
                    <a:pt x="1" y="2"/>
                  </a:cubicBezTo>
                  <a:cubicBezTo>
                    <a:pt x="1" y="2"/>
                    <a:pt x="1" y="2"/>
                    <a:pt x="1" y="2"/>
                  </a:cubicBezTo>
                  <a:cubicBezTo>
                    <a:pt x="1" y="2"/>
                    <a:pt x="2" y="1"/>
                    <a:pt x="2" y="1"/>
                  </a:cubicBezTo>
                  <a:close/>
                </a:path>
              </a:pathLst>
            </a:custGeom>
            <a:solidFill>
              <a:srgbClr val="9498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3" name="Freeform 81445">
              <a:extLst>
                <a:ext uri="{FF2B5EF4-FFF2-40B4-BE49-F238E27FC236}">
                  <a16:creationId xmlns:a16="http://schemas.microsoft.com/office/drawing/2014/main" id="{D756834B-B94A-8E83-D027-7159BEFCE5BC}"/>
                </a:ext>
              </a:extLst>
            </p:cNvPr>
            <p:cNvSpPr>
              <a:spLocks/>
            </p:cNvSpPr>
            <p:nvPr/>
          </p:nvSpPr>
          <p:spPr bwMode="auto">
            <a:xfrm>
              <a:off x="21046585" y="7019309"/>
              <a:ext cx="52183" cy="78274"/>
            </a:xfrm>
            <a:custGeom>
              <a:avLst/>
              <a:gdLst>
                <a:gd name="T0" fmla="*/ 2 w 2"/>
                <a:gd name="T1" fmla="*/ 1 h 2"/>
                <a:gd name="T2" fmla="*/ 2 w 2"/>
                <a:gd name="T3" fmla="*/ 0 h 2"/>
                <a:gd name="T4" fmla="*/ 2 w 2"/>
                <a:gd name="T5" fmla="*/ 1 h 2"/>
                <a:gd name="T6" fmla="*/ 1 w 2"/>
                <a:gd name="T7" fmla="*/ 1 h 2"/>
                <a:gd name="T8" fmla="*/ 0 w 2"/>
                <a:gd name="T9" fmla="*/ 1 h 2"/>
                <a:gd name="T10" fmla="*/ 1 w 2"/>
                <a:gd name="T11" fmla="*/ 2 h 2"/>
                <a:gd name="T12" fmla="*/ 2 w 2"/>
                <a:gd name="T13" fmla="*/ 1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2" y="1"/>
                  </a:moveTo>
                  <a:cubicBezTo>
                    <a:pt x="2" y="0"/>
                    <a:pt x="2" y="0"/>
                    <a:pt x="2" y="0"/>
                  </a:cubicBezTo>
                  <a:cubicBezTo>
                    <a:pt x="2" y="1"/>
                    <a:pt x="2" y="1"/>
                    <a:pt x="2" y="1"/>
                  </a:cubicBezTo>
                  <a:cubicBezTo>
                    <a:pt x="2" y="1"/>
                    <a:pt x="1" y="1"/>
                    <a:pt x="1" y="1"/>
                  </a:cubicBezTo>
                  <a:cubicBezTo>
                    <a:pt x="1" y="1"/>
                    <a:pt x="0" y="1"/>
                    <a:pt x="0" y="1"/>
                  </a:cubicBezTo>
                  <a:cubicBezTo>
                    <a:pt x="0" y="1"/>
                    <a:pt x="1" y="2"/>
                    <a:pt x="1" y="2"/>
                  </a:cubicBezTo>
                  <a:cubicBezTo>
                    <a:pt x="1" y="2"/>
                    <a:pt x="2" y="1"/>
                    <a:pt x="2" y="1"/>
                  </a:cubicBezTo>
                  <a:close/>
                </a:path>
              </a:pathLst>
            </a:custGeom>
            <a:solidFill>
              <a:srgbClr val="5E63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4" name="Freeform 81446">
              <a:extLst>
                <a:ext uri="{FF2B5EF4-FFF2-40B4-BE49-F238E27FC236}">
                  <a16:creationId xmlns:a16="http://schemas.microsoft.com/office/drawing/2014/main" id="{352447E5-7F1F-CD74-515A-E4DB6CF039C6}"/>
                </a:ext>
              </a:extLst>
            </p:cNvPr>
            <p:cNvSpPr>
              <a:spLocks/>
            </p:cNvSpPr>
            <p:nvPr/>
          </p:nvSpPr>
          <p:spPr bwMode="auto">
            <a:xfrm>
              <a:off x="21046585" y="7019309"/>
              <a:ext cx="26091" cy="52183"/>
            </a:xfrm>
            <a:custGeom>
              <a:avLst/>
              <a:gdLst>
                <a:gd name="T0" fmla="*/ 1 w 1"/>
                <a:gd name="T1" fmla="*/ 0 h 1"/>
                <a:gd name="T2" fmla="*/ 1 w 1"/>
                <a:gd name="T3" fmla="*/ 1 h 1"/>
                <a:gd name="T4" fmla="*/ 1 w 1"/>
                <a:gd name="T5" fmla="*/ 1 h 1"/>
                <a:gd name="T6" fmla="*/ 1 w 1"/>
                <a:gd name="T7" fmla="*/ 0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0" y="1"/>
                    <a:pt x="1" y="1"/>
                    <a:pt x="1" y="1"/>
                  </a:cubicBezTo>
                  <a:cubicBezTo>
                    <a:pt x="1" y="1"/>
                    <a:pt x="1" y="1"/>
                    <a:pt x="1" y="1"/>
                  </a:cubicBezTo>
                  <a:cubicBezTo>
                    <a:pt x="1" y="1"/>
                    <a:pt x="1" y="0"/>
                    <a:pt x="1" y="0"/>
                  </a:cubicBezTo>
                  <a:cubicBezTo>
                    <a:pt x="1" y="0"/>
                    <a:pt x="1" y="0"/>
                    <a:pt x="1" y="0"/>
                  </a:cubicBezTo>
                  <a:close/>
                </a:path>
              </a:pathLst>
            </a:custGeom>
            <a:solidFill>
              <a:srgbClr val="C9CB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5" name="Freeform 81447">
              <a:extLst>
                <a:ext uri="{FF2B5EF4-FFF2-40B4-BE49-F238E27FC236}">
                  <a16:creationId xmlns:a16="http://schemas.microsoft.com/office/drawing/2014/main" id="{D4F349C7-E93A-E54E-83D4-E6780E2995AB}"/>
                </a:ext>
              </a:extLst>
            </p:cNvPr>
            <p:cNvSpPr>
              <a:spLocks/>
            </p:cNvSpPr>
            <p:nvPr/>
          </p:nvSpPr>
          <p:spPr bwMode="auto">
            <a:xfrm>
              <a:off x="20968310" y="7149766"/>
              <a:ext cx="78274" cy="78274"/>
            </a:xfrm>
            <a:custGeom>
              <a:avLst/>
              <a:gdLst>
                <a:gd name="T0" fmla="*/ 2 w 2"/>
                <a:gd name="T1" fmla="*/ 1 h 2"/>
                <a:gd name="T2" fmla="*/ 1 w 2"/>
                <a:gd name="T3" fmla="*/ 0 h 2"/>
                <a:gd name="T4" fmla="*/ 0 w 2"/>
                <a:gd name="T5" fmla="*/ 1 h 2"/>
                <a:gd name="T6" fmla="*/ 0 w 2"/>
                <a:gd name="T7" fmla="*/ 1 h 2"/>
                <a:gd name="T8" fmla="*/ 1 w 2"/>
                <a:gd name="T9" fmla="*/ 2 h 2"/>
                <a:gd name="T10" fmla="*/ 2 w 2"/>
                <a:gd name="T11" fmla="*/ 1 h 2"/>
              </a:gdLst>
              <a:ahLst/>
              <a:cxnLst>
                <a:cxn ang="0">
                  <a:pos x="T0" y="T1"/>
                </a:cxn>
                <a:cxn ang="0">
                  <a:pos x="T2" y="T3"/>
                </a:cxn>
                <a:cxn ang="0">
                  <a:pos x="T4" y="T5"/>
                </a:cxn>
                <a:cxn ang="0">
                  <a:pos x="T6" y="T7"/>
                </a:cxn>
                <a:cxn ang="0">
                  <a:pos x="T8" y="T9"/>
                </a:cxn>
                <a:cxn ang="0">
                  <a:pos x="T10" y="T11"/>
                </a:cxn>
              </a:cxnLst>
              <a:rect l="0" t="0" r="r" b="b"/>
              <a:pathLst>
                <a:path w="2" h="2">
                  <a:moveTo>
                    <a:pt x="2" y="1"/>
                  </a:moveTo>
                  <a:cubicBezTo>
                    <a:pt x="2" y="0"/>
                    <a:pt x="1" y="0"/>
                    <a:pt x="1" y="0"/>
                  </a:cubicBezTo>
                  <a:cubicBezTo>
                    <a:pt x="0" y="0"/>
                    <a:pt x="0" y="0"/>
                    <a:pt x="0" y="1"/>
                  </a:cubicBezTo>
                  <a:cubicBezTo>
                    <a:pt x="0" y="1"/>
                    <a:pt x="0" y="1"/>
                    <a:pt x="0" y="1"/>
                  </a:cubicBezTo>
                  <a:cubicBezTo>
                    <a:pt x="1" y="2"/>
                    <a:pt x="1" y="2"/>
                    <a:pt x="1" y="2"/>
                  </a:cubicBezTo>
                  <a:cubicBezTo>
                    <a:pt x="1" y="2"/>
                    <a:pt x="2" y="1"/>
                    <a:pt x="2" y="1"/>
                  </a:cubicBezTo>
                  <a:close/>
                </a:path>
              </a:pathLst>
            </a:custGeom>
            <a:solidFill>
              <a:srgbClr val="9498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6" name="Freeform 81448">
              <a:extLst>
                <a:ext uri="{FF2B5EF4-FFF2-40B4-BE49-F238E27FC236}">
                  <a16:creationId xmlns:a16="http://schemas.microsoft.com/office/drawing/2014/main" id="{83C21DD5-08B5-75B5-4F63-467869192F16}"/>
                </a:ext>
              </a:extLst>
            </p:cNvPr>
            <p:cNvSpPr>
              <a:spLocks/>
            </p:cNvSpPr>
            <p:nvPr/>
          </p:nvSpPr>
          <p:spPr bwMode="auto">
            <a:xfrm>
              <a:off x="20968310" y="7149766"/>
              <a:ext cx="78274" cy="78274"/>
            </a:xfrm>
            <a:custGeom>
              <a:avLst/>
              <a:gdLst>
                <a:gd name="T0" fmla="*/ 2 w 2"/>
                <a:gd name="T1" fmla="*/ 1 h 2"/>
                <a:gd name="T2" fmla="*/ 2 w 2"/>
                <a:gd name="T3" fmla="*/ 0 h 2"/>
                <a:gd name="T4" fmla="*/ 2 w 2"/>
                <a:gd name="T5" fmla="*/ 0 h 2"/>
                <a:gd name="T6" fmla="*/ 1 w 2"/>
                <a:gd name="T7" fmla="*/ 1 h 2"/>
                <a:gd name="T8" fmla="*/ 0 w 2"/>
                <a:gd name="T9" fmla="*/ 1 h 2"/>
                <a:gd name="T10" fmla="*/ 1 w 2"/>
                <a:gd name="T11" fmla="*/ 2 h 2"/>
                <a:gd name="T12" fmla="*/ 2 w 2"/>
                <a:gd name="T13" fmla="*/ 1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2" y="1"/>
                  </a:moveTo>
                  <a:cubicBezTo>
                    <a:pt x="2" y="0"/>
                    <a:pt x="2" y="0"/>
                    <a:pt x="2" y="0"/>
                  </a:cubicBezTo>
                  <a:cubicBezTo>
                    <a:pt x="2" y="0"/>
                    <a:pt x="2" y="0"/>
                    <a:pt x="2" y="0"/>
                  </a:cubicBezTo>
                  <a:cubicBezTo>
                    <a:pt x="2" y="1"/>
                    <a:pt x="1" y="1"/>
                    <a:pt x="1" y="1"/>
                  </a:cubicBezTo>
                  <a:cubicBezTo>
                    <a:pt x="0" y="1"/>
                    <a:pt x="0" y="1"/>
                    <a:pt x="0" y="1"/>
                  </a:cubicBezTo>
                  <a:cubicBezTo>
                    <a:pt x="0" y="1"/>
                    <a:pt x="0" y="2"/>
                    <a:pt x="1" y="2"/>
                  </a:cubicBezTo>
                  <a:cubicBezTo>
                    <a:pt x="1" y="2"/>
                    <a:pt x="2" y="1"/>
                    <a:pt x="2" y="1"/>
                  </a:cubicBezTo>
                  <a:close/>
                </a:path>
              </a:pathLst>
            </a:custGeom>
            <a:solidFill>
              <a:srgbClr val="5E63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7" name="Freeform 81449">
              <a:extLst>
                <a:ext uri="{FF2B5EF4-FFF2-40B4-BE49-F238E27FC236}">
                  <a16:creationId xmlns:a16="http://schemas.microsoft.com/office/drawing/2014/main" id="{33766EAF-DD9A-C7E6-3BEE-21B228D83433}"/>
                </a:ext>
              </a:extLst>
            </p:cNvPr>
            <p:cNvSpPr>
              <a:spLocks/>
            </p:cNvSpPr>
            <p:nvPr/>
          </p:nvSpPr>
          <p:spPr bwMode="auto">
            <a:xfrm>
              <a:off x="20968310" y="7149766"/>
              <a:ext cx="26091" cy="52183"/>
            </a:xfrm>
            <a:custGeom>
              <a:avLst/>
              <a:gdLst>
                <a:gd name="T0" fmla="*/ 0 w 1"/>
                <a:gd name="T1" fmla="*/ 0 h 1"/>
                <a:gd name="T2" fmla="*/ 1 w 1"/>
                <a:gd name="T3" fmla="*/ 1 h 1"/>
                <a:gd name="T4" fmla="*/ 1 w 1"/>
                <a:gd name="T5" fmla="*/ 1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1"/>
                    <a:pt x="0" y="1"/>
                    <a:pt x="1" y="1"/>
                  </a:cubicBezTo>
                  <a:cubicBezTo>
                    <a:pt x="1" y="1"/>
                    <a:pt x="1" y="1"/>
                    <a:pt x="1" y="1"/>
                  </a:cubicBezTo>
                  <a:cubicBezTo>
                    <a:pt x="1" y="0"/>
                    <a:pt x="1" y="0"/>
                    <a:pt x="1" y="0"/>
                  </a:cubicBezTo>
                  <a:cubicBezTo>
                    <a:pt x="1" y="0"/>
                    <a:pt x="1" y="0"/>
                    <a:pt x="0" y="0"/>
                  </a:cubicBezTo>
                  <a:close/>
                </a:path>
              </a:pathLst>
            </a:custGeom>
            <a:solidFill>
              <a:srgbClr val="C9CB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8" name="Freeform 81450">
              <a:extLst>
                <a:ext uri="{FF2B5EF4-FFF2-40B4-BE49-F238E27FC236}">
                  <a16:creationId xmlns:a16="http://schemas.microsoft.com/office/drawing/2014/main" id="{D1EB063A-8900-44FE-8B0A-F66BDBD7012F}"/>
                </a:ext>
              </a:extLst>
            </p:cNvPr>
            <p:cNvSpPr>
              <a:spLocks/>
            </p:cNvSpPr>
            <p:nvPr/>
          </p:nvSpPr>
          <p:spPr bwMode="auto">
            <a:xfrm>
              <a:off x="20942223" y="5532118"/>
              <a:ext cx="26091" cy="52183"/>
            </a:xfrm>
            <a:custGeom>
              <a:avLst/>
              <a:gdLst>
                <a:gd name="T0" fmla="*/ 1 w 1"/>
                <a:gd name="T1" fmla="*/ 1 h 2"/>
                <a:gd name="T2" fmla="*/ 0 w 1"/>
                <a:gd name="T3" fmla="*/ 0 h 2"/>
                <a:gd name="T4" fmla="*/ 0 w 1"/>
                <a:gd name="T5" fmla="*/ 1 h 2"/>
                <a:gd name="T6" fmla="*/ 0 w 1"/>
                <a:gd name="T7" fmla="*/ 2 h 2"/>
                <a:gd name="T8" fmla="*/ 0 w 1"/>
                <a:gd name="T9" fmla="*/ 2 h 2"/>
                <a:gd name="T10" fmla="*/ 1 w 1"/>
                <a:gd name="T11" fmla="*/ 1 h 2"/>
              </a:gdLst>
              <a:ahLst/>
              <a:cxnLst>
                <a:cxn ang="0">
                  <a:pos x="T0" y="T1"/>
                </a:cxn>
                <a:cxn ang="0">
                  <a:pos x="T2" y="T3"/>
                </a:cxn>
                <a:cxn ang="0">
                  <a:pos x="T4" y="T5"/>
                </a:cxn>
                <a:cxn ang="0">
                  <a:pos x="T6" y="T7"/>
                </a:cxn>
                <a:cxn ang="0">
                  <a:pos x="T8" y="T9"/>
                </a:cxn>
                <a:cxn ang="0">
                  <a:pos x="T10" y="T11"/>
                </a:cxn>
              </a:cxnLst>
              <a:rect l="0" t="0" r="r" b="b"/>
              <a:pathLst>
                <a:path w="1" h="2">
                  <a:moveTo>
                    <a:pt x="1" y="1"/>
                  </a:moveTo>
                  <a:cubicBezTo>
                    <a:pt x="1" y="1"/>
                    <a:pt x="1" y="0"/>
                    <a:pt x="0" y="0"/>
                  </a:cubicBezTo>
                  <a:cubicBezTo>
                    <a:pt x="0" y="0"/>
                    <a:pt x="0" y="1"/>
                    <a:pt x="0" y="1"/>
                  </a:cubicBezTo>
                  <a:cubicBezTo>
                    <a:pt x="0" y="2"/>
                    <a:pt x="0" y="2"/>
                    <a:pt x="0" y="2"/>
                  </a:cubicBezTo>
                  <a:cubicBezTo>
                    <a:pt x="0" y="2"/>
                    <a:pt x="0" y="2"/>
                    <a:pt x="0" y="2"/>
                  </a:cubicBezTo>
                  <a:cubicBezTo>
                    <a:pt x="1" y="2"/>
                    <a:pt x="1" y="2"/>
                    <a:pt x="1" y="1"/>
                  </a:cubicBezTo>
                  <a:close/>
                </a:path>
              </a:pathLst>
            </a:custGeom>
            <a:solidFill>
              <a:srgbClr val="9498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9" name="Freeform 81451">
              <a:extLst>
                <a:ext uri="{FF2B5EF4-FFF2-40B4-BE49-F238E27FC236}">
                  <a16:creationId xmlns:a16="http://schemas.microsoft.com/office/drawing/2014/main" id="{94D2FFD0-1A83-125A-9D7E-F72C14D1E5BB}"/>
                </a:ext>
              </a:extLst>
            </p:cNvPr>
            <p:cNvSpPr>
              <a:spLocks/>
            </p:cNvSpPr>
            <p:nvPr/>
          </p:nvSpPr>
          <p:spPr bwMode="auto">
            <a:xfrm>
              <a:off x="20942223" y="5558210"/>
              <a:ext cx="26091" cy="26091"/>
            </a:xfrm>
            <a:custGeom>
              <a:avLst/>
              <a:gdLst>
                <a:gd name="T0" fmla="*/ 1 w 1"/>
                <a:gd name="T1" fmla="*/ 0 h 1"/>
                <a:gd name="T2" fmla="*/ 1 w 1"/>
                <a:gd name="T3" fmla="*/ 0 h 1"/>
                <a:gd name="T4" fmla="*/ 1 w 1"/>
                <a:gd name="T5" fmla="*/ 0 h 1"/>
                <a:gd name="T6" fmla="*/ 0 w 1"/>
                <a:gd name="T7" fmla="*/ 1 h 1"/>
                <a:gd name="T8" fmla="*/ 0 w 1"/>
                <a:gd name="T9" fmla="*/ 0 h 1"/>
                <a:gd name="T10" fmla="*/ 0 w 1"/>
                <a:gd name="T11" fmla="*/ 1 h 1"/>
                <a:gd name="T12" fmla="*/ 1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1" y="0"/>
                  </a:moveTo>
                  <a:cubicBezTo>
                    <a:pt x="1" y="0"/>
                    <a:pt x="1" y="0"/>
                    <a:pt x="1" y="0"/>
                  </a:cubicBezTo>
                  <a:cubicBezTo>
                    <a:pt x="1" y="0"/>
                    <a:pt x="1" y="0"/>
                    <a:pt x="1" y="0"/>
                  </a:cubicBezTo>
                  <a:cubicBezTo>
                    <a:pt x="1" y="0"/>
                    <a:pt x="1" y="1"/>
                    <a:pt x="0" y="1"/>
                  </a:cubicBezTo>
                  <a:cubicBezTo>
                    <a:pt x="0" y="1"/>
                    <a:pt x="0" y="1"/>
                    <a:pt x="0" y="0"/>
                  </a:cubicBezTo>
                  <a:cubicBezTo>
                    <a:pt x="0" y="1"/>
                    <a:pt x="0" y="1"/>
                    <a:pt x="0" y="1"/>
                  </a:cubicBezTo>
                  <a:cubicBezTo>
                    <a:pt x="1" y="1"/>
                    <a:pt x="1" y="1"/>
                    <a:pt x="1" y="0"/>
                  </a:cubicBezTo>
                  <a:close/>
                </a:path>
              </a:pathLst>
            </a:custGeom>
            <a:solidFill>
              <a:srgbClr val="5E63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0" name="Freeform 81452">
              <a:extLst>
                <a:ext uri="{FF2B5EF4-FFF2-40B4-BE49-F238E27FC236}">
                  <a16:creationId xmlns:a16="http://schemas.microsoft.com/office/drawing/2014/main" id="{0942571B-241B-3850-67DD-8741437D8D80}"/>
                </a:ext>
              </a:extLst>
            </p:cNvPr>
            <p:cNvSpPr>
              <a:spLocks/>
            </p:cNvSpPr>
            <p:nvPr/>
          </p:nvSpPr>
          <p:spPr bwMode="auto">
            <a:xfrm>
              <a:off x="20942223" y="5532118"/>
              <a:ext cx="26091" cy="26091"/>
            </a:xfrm>
            <a:custGeom>
              <a:avLst/>
              <a:gdLst>
                <a:gd name="T0" fmla="*/ 0 w 1"/>
                <a:gd name="T1" fmla="*/ 1 h 1"/>
                <a:gd name="T2" fmla="*/ 0 w 1"/>
                <a:gd name="T3" fmla="*/ 1 h 1"/>
                <a:gd name="T4" fmla="*/ 1 w 1"/>
                <a:gd name="T5" fmla="*/ 1 h 1"/>
                <a:gd name="T6" fmla="*/ 0 w 1"/>
                <a:gd name="T7" fmla="*/ 1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cubicBezTo>
                    <a:pt x="0" y="1"/>
                    <a:pt x="0" y="1"/>
                    <a:pt x="0" y="1"/>
                  </a:cubicBezTo>
                  <a:cubicBezTo>
                    <a:pt x="0" y="1"/>
                    <a:pt x="1" y="1"/>
                    <a:pt x="1" y="1"/>
                  </a:cubicBezTo>
                  <a:cubicBezTo>
                    <a:pt x="1" y="1"/>
                    <a:pt x="1" y="1"/>
                    <a:pt x="0" y="1"/>
                  </a:cubicBezTo>
                  <a:cubicBezTo>
                    <a:pt x="0" y="0"/>
                    <a:pt x="0" y="1"/>
                    <a:pt x="0" y="1"/>
                  </a:cubicBezTo>
                  <a:close/>
                </a:path>
              </a:pathLst>
            </a:custGeom>
            <a:solidFill>
              <a:srgbClr val="C9CB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1" name="Freeform 81453">
              <a:extLst>
                <a:ext uri="{FF2B5EF4-FFF2-40B4-BE49-F238E27FC236}">
                  <a16:creationId xmlns:a16="http://schemas.microsoft.com/office/drawing/2014/main" id="{4A136391-9931-E73E-1C48-265E98EE4C64}"/>
                </a:ext>
              </a:extLst>
            </p:cNvPr>
            <p:cNvSpPr>
              <a:spLocks/>
            </p:cNvSpPr>
            <p:nvPr/>
          </p:nvSpPr>
          <p:spPr bwMode="auto">
            <a:xfrm>
              <a:off x="20837857" y="5662576"/>
              <a:ext cx="52183" cy="78274"/>
            </a:xfrm>
            <a:custGeom>
              <a:avLst/>
              <a:gdLst>
                <a:gd name="T0" fmla="*/ 2 w 2"/>
                <a:gd name="T1" fmla="*/ 1 h 2"/>
                <a:gd name="T2" fmla="*/ 1 w 2"/>
                <a:gd name="T3" fmla="*/ 0 h 2"/>
                <a:gd name="T4" fmla="*/ 1 w 2"/>
                <a:gd name="T5" fmla="*/ 1 h 2"/>
                <a:gd name="T6" fmla="*/ 1 w 2"/>
                <a:gd name="T7" fmla="*/ 2 h 2"/>
                <a:gd name="T8" fmla="*/ 1 w 2"/>
                <a:gd name="T9" fmla="*/ 2 h 2"/>
                <a:gd name="T10" fmla="*/ 2 w 2"/>
                <a:gd name="T11" fmla="*/ 1 h 2"/>
              </a:gdLst>
              <a:ahLst/>
              <a:cxnLst>
                <a:cxn ang="0">
                  <a:pos x="T0" y="T1"/>
                </a:cxn>
                <a:cxn ang="0">
                  <a:pos x="T2" y="T3"/>
                </a:cxn>
                <a:cxn ang="0">
                  <a:pos x="T4" y="T5"/>
                </a:cxn>
                <a:cxn ang="0">
                  <a:pos x="T6" y="T7"/>
                </a:cxn>
                <a:cxn ang="0">
                  <a:pos x="T8" y="T9"/>
                </a:cxn>
                <a:cxn ang="0">
                  <a:pos x="T10" y="T11"/>
                </a:cxn>
              </a:cxnLst>
              <a:rect l="0" t="0" r="r" b="b"/>
              <a:pathLst>
                <a:path w="2" h="2">
                  <a:moveTo>
                    <a:pt x="2" y="1"/>
                  </a:moveTo>
                  <a:cubicBezTo>
                    <a:pt x="2" y="1"/>
                    <a:pt x="2" y="0"/>
                    <a:pt x="1" y="0"/>
                  </a:cubicBezTo>
                  <a:cubicBezTo>
                    <a:pt x="1" y="0"/>
                    <a:pt x="1" y="1"/>
                    <a:pt x="1" y="1"/>
                  </a:cubicBezTo>
                  <a:cubicBezTo>
                    <a:pt x="0" y="1"/>
                    <a:pt x="1" y="2"/>
                    <a:pt x="1" y="2"/>
                  </a:cubicBezTo>
                  <a:cubicBezTo>
                    <a:pt x="1" y="2"/>
                    <a:pt x="1" y="2"/>
                    <a:pt x="1" y="2"/>
                  </a:cubicBezTo>
                  <a:cubicBezTo>
                    <a:pt x="2" y="2"/>
                    <a:pt x="2" y="1"/>
                    <a:pt x="2" y="1"/>
                  </a:cubicBezTo>
                  <a:close/>
                </a:path>
              </a:pathLst>
            </a:custGeom>
            <a:solidFill>
              <a:srgbClr val="9498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2" name="Freeform 81454">
              <a:extLst>
                <a:ext uri="{FF2B5EF4-FFF2-40B4-BE49-F238E27FC236}">
                  <a16:creationId xmlns:a16="http://schemas.microsoft.com/office/drawing/2014/main" id="{1417004E-DECE-217E-F4F7-5044E1632D6D}"/>
                </a:ext>
              </a:extLst>
            </p:cNvPr>
            <p:cNvSpPr>
              <a:spLocks/>
            </p:cNvSpPr>
            <p:nvPr/>
          </p:nvSpPr>
          <p:spPr bwMode="auto">
            <a:xfrm>
              <a:off x="20863949" y="5688663"/>
              <a:ext cx="26091" cy="52183"/>
            </a:xfrm>
            <a:custGeom>
              <a:avLst/>
              <a:gdLst>
                <a:gd name="T0" fmla="*/ 1 w 1"/>
                <a:gd name="T1" fmla="*/ 0 h 1"/>
                <a:gd name="T2" fmla="*/ 1 w 1"/>
                <a:gd name="T3" fmla="*/ 0 h 1"/>
                <a:gd name="T4" fmla="*/ 1 w 1"/>
                <a:gd name="T5" fmla="*/ 0 h 1"/>
                <a:gd name="T6" fmla="*/ 0 w 1"/>
                <a:gd name="T7" fmla="*/ 1 h 1"/>
                <a:gd name="T8" fmla="*/ 0 w 1"/>
                <a:gd name="T9" fmla="*/ 0 h 1"/>
                <a:gd name="T10" fmla="*/ 0 w 1"/>
                <a:gd name="T11" fmla="*/ 1 h 1"/>
                <a:gd name="T12" fmla="*/ 1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1" y="0"/>
                  </a:moveTo>
                  <a:cubicBezTo>
                    <a:pt x="1" y="0"/>
                    <a:pt x="1" y="0"/>
                    <a:pt x="1" y="0"/>
                  </a:cubicBezTo>
                  <a:cubicBezTo>
                    <a:pt x="1" y="0"/>
                    <a:pt x="1" y="0"/>
                    <a:pt x="1" y="0"/>
                  </a:cubicBezTo>
                  <a:cubicBezTo>
                    <a:pt x="1" y="0"/>
                    <a:pt x="1" y="1"/>
                    <a:pt x="0" y="1"/>
                  </a:cubicBezTo>
                  <a:cubicBezTo>
                    <a:pt x="0" y="1"/>
                    <a:pt x="0" y="1"/>
                    <a:pt x="0" y="0"/>
                  </a:cubicBezTo>
                  <a:cubicBezTo>
                    <a:pt x="0" y="1"/>
                    <a:pt x="0" y="1"/>
                    <a:pt x="0" y="1"/>
                  </a:cubicBezTo>
                  <a:cubicBezTo>
                    <a:pt x="1" y="1"/>
                    <a:pt x="1" y="0"/>
                    <a:pt x="1" y="0"/>
                  </a:cubicBezTo>
                  <a:close/>
                </a:path>
              </a:pathLst>
            </a:custGeom>
            <a:solidFill>
              <a:srgbClr val="5E63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3" name="Freeform 81455">
              <a:extLst>
                <a:ext uri="{FF2B5EF4-FFF2-40B4-BE49-F238E27FC236}">
                  <a16:creationId xmlns:a16="http://schemas.microsoft.com/office/drawing/2014/main" id="{245EF22D-CF55-31FA-3B7A-F1EF239E04EA}"/>
                </a:ext>
              </a:extLst>
            </p:cNvPr>
            <p:cNvSpPr>
              <a:spLocks/>
            </p:cNvSpPr>
            <p:nvPr/>
          </p:nvSpPr>
          <p:spPr bwMode="auto">
            <a:xfrm>
              <a:off x="20863949" y="5662576"/>
              <a:ext cx="26091" cy="26091"/>
            </a:xfrm>
            <a:custGeom>
              <a:avLst/>
              <a:gdLst>
                <a:gd name="T0" fmla="*/ 0 w 1"/>
                <a:gd name="T1" fmla="*/ 1 h 1"/>
                <a:gd name="T2" fmla="*/ 0 w 1"/>
                <a:gd name="T3" fmla="*/ 1 h 1"/>
                <a:gd name="T4" fmla="*/ 1 w 1"/>
                <a:gd name="T5" fmla="*/ 1 h 1"/>
                <a:gd name="T6" fmla="*/ 0 w 1"/>
                <a:gd name="T7" fmla="*/ 0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cubicBezTo>
                    <a:pt x="0" y="1"/>
                    <a:pt x="0" y="1"/>
                    <a:pt x="0" y="1"/>
                  </a:cubicBezTo>
                  <a:cubicBezTo>
                    <a:pt x="0" y="1"/>
                    <a:pt x="0" y="1"/>
                    <a:pt x="1" y="1"/>
                  </a:cubicBezTo>
                  <a:cubicBezTo>
                    <a:pt x="1" y="1"/>
                    <a:pt x="1" y="1"/>
                    <a:pt x="0" y="0"/>
                  </a:cubicBezTo>
                  <a:cubicBezTo>
                    <a:pt x="0" y="0"/>
                    <a:pt x="0" y="0"/>
                    <a:pt x="0" y="1"/>
                  </a:cubicBezTo>
                  <a:close/>
                </a:path>
              </a:pathLst>
            </a:custGeom>
            <a:solidFill>
              <a:srgbClr val="C9CB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4" name="Freeform 81456">
              <a:extLst>
                <a:ext uri="{FF2B5EF4-FFF2-40B4-BE49-F238E27FC236}">
                  <a16:creationId xmlns:a16="http://schemas.microsoft.com/office/drawing/2014/main" id="{DBAC2728-513A-2899-0810-5DF577274D20}"/>
                </a:ext>
              </a:extLst>
            </p:cNvPr>
            <p:cNvSpPr>
              <a:spLocks/>
            </p:cNvSpPr>
            <p:nvPr/>
          </p:nvSpPr>
          <p:spPr bwMode="auto">
            <a:xfrm>
              <a:off x="20759584" y="5793029"/>
              <a:ext cx="78274" cy="78274"/>
            </a:xfrm>
            <a:custGeom>
              <a:avLst/>
              <a:gdLst>
                <a:gd name="T0" fmla="*/ 2 w 2"/>
                <a:gd name="T1" fmla="*/ 1 h 2"/>
                <a:gd name="T2" fmla="*/ 1 w 2"/>
                <a:gd name="T3" fmla="*/ 0 h 2"/>
                <a:gd name="T4" fmla="*/ 0 w 2"/>
                <a:gd name="T5" fmla="*/ 1 h 2"/>
                <a:gd name="T6" fmla="*/ 1 w 2"/>
                <a:gd name="T7" fmla="*/ 2 h 2"/>
                <a:gd name="T8" fmla="*/ 1 w 2"/>
                <a:gd name="T9" fmla="*/ 2 h 2"/>
                <a:gd name="T10" fmla="*/ 2 w 2"/>
                <a:gd name="T11" fmla="*/ 1 h 2"/>
              </a:gdLst>
              <a:ahLst/>
              <a:cxnLst>
                <a:cxn ang="0">
                  <a:pos x="T0" y="T1"/>
                </a:cxn>
                <a:cxn ang="0">
                  <a:pos x="T2" y="T3"/>
                </a:cxn>
                <a:cxn ang="0">
                  <a:pos x="T4" y="T5"/>
                </a:cxn>
                <a:cxn ang="0">
                  <a:pos x="T6" y="T7"/>
                </a:cxn>
                <a:cxn ang="0">
                  <a:pos x="T8" y="T9"/>
                </a:cxn>
                <a:cxn ang="0">
                  <a:pos x="T10" y="T11"/>
                </a:cxn>
              </a:cxnLst>
              <a:rect l="0" t="0" r="r" b="b"/>
              <a:pathLst>
                <a:path w="2" h="2">
                  <a:moveTo>
                    <a:pt x="2" y="1"/>
                  </a:moveTo>
                  <a:cubicBezTo>
                    <a:pt x="2" y="1"/>
                    <a:pt x="2" y="0"/>
                    <a:pt x="1" y="0"/>
                  </a:cubicBezTo>
                  <a:cubicBezTo>
                    <a:pt x="1" y="0"/>
                    <a:pt x="0" y="1"/>
                    <a:pt x="0" y="1"/>
                  </a:cubicBezTo>
                  <a:cubicBezTo>
                    <a:pt x="0" y="1"/>
                    <a:pt x="1" y="2"/>
                    <a:pt x="1" y="2"/>
                  </a:cubicBezTo>
                  <a:cubicBezTo>
                    <a:pt x="1" y="2"/>
                    <a:pt x="1" y="2"/>
                    <a:pt x="1" y="2"/>
                  </a:cubicBezTo>
                  <a:cubicBezTo>
                    <a:pt x="2" y="2"/>
                    <a:pt x="2" y="1"/>
                    <a:pt x="2" y="1"/>
                  </a:cubicBezTo>
                  <a:close/>
                </a:path>
              </a:pathLst>
            </a:custGeom>
            <a:solidFill>
              <a:srgbClr val="9498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5" name="Freeform 81457">
              <a:extLst>
                <a:ext uri="{FF2B5EF4-FFF2-40B4-BE49-F238E27FC236}">
                  <a16:creationId xmlns:a16="http://schemas.microsoft.com/office/drawing/2014/main" id="{A1F98F94-5755-869B-0601-3654320CFCB9}"/>
                </a:ext>
              </a:extLst>
            </p:cNvPr>
            <p:cNvSpPr>
              <a:spLocks/>
            </p:cNvSpPr>
            <p:nvPr/>
          </p:nvSpPr>
          <p:spPr bwMode="auto">
            <a:xfrm>
              <a:off x="20759584" y="5845211"/>
              <a:ext cx="78274" cy="26091"/>
            </a:xfrm>
            <a:custGeom>
              <a:avLst/>
              <a:gdLst>
                <a:gd name="T0" fmla="*/ 2 w 2"/>
                <a:gd name="T1" fmla="*/ 0 h 1"/>
                <a:gd name="T2" fmla="*/ 2 w 2"/>
                <a:gd name="T3" fmla="*/ 0 h 1"/>
                <a:gd name="T4" fmla="*/ 2 w 2"/>
                <a:gd name="T5" fmla="*/ 0 h 1"/>
                <a:gd name="T6" fmla="*/ 1 w 2"/>
                <a:gd name="T7" fmla="*/ 1 h 1"/>
                <a:gd name="T8" fmla="*/ 0 w 2"/>
                <a:gd name="T9" fmla="*/ 0 h 1"/>
                <a:gd name="T10" fmla="*/ 1 w 2"/>
                <a:gd name="T11" fmla="*/ 1 h 1"/>
                <a:gd name="T12" fmla="*/ 2 w 2"/>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2" y="0"/>
                  </a:moveTo>
                  <a:cubicBezTo>
                    <a:pt x="2" y="0"/>
                    <a:pt x="2" y="0"/>
                    <a:pt x="2" y="0"/>
                  </a:cubicBezTo>
                  <a:cubicBezTo>
                    <a:pt x="2" y="0"/>
                    <a:pt x="2" y="0"/>
                    <a:pt x="2" y="0"/>
                  </a:cubicBezTo>
                  <a:cubicBezTo>
                    <a:pt x="2" y="0"/>
                    <a:pt x="1" y="1"/>
                    <a:pt x="1" y="1"/>
                  </a:cubicBezTo>
                  <a:cubicBezTo>
                    <a:pt x="1" y="1"/>
                    <a:pt x="0" y="1"/>
                    <a:pt x="0" y="0"/>
                  </a:cubicBezTo>
                  <a:cubicBezTo>
                    <a:pt x="0" y="1"/>
                    <a:pt x="1" y="1"/>
                    <a:pt x="1" y="1"/>
                  </a:cubicBezTo>
                  <a:cubicBezTo>
                    <a:pt x="2" y="1"/>
                    <a:pt x="2" y="0"/>
                    <a:pt x="2" y="0"/>
                  </a:cubicBezTo>
                  <a:close/>
                </a:path>
              </a:pathLst>
            </a:custGeom>
            <a:solidFill>
              <a:srgbClr val="5E63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6" name="Freeform 81458">
              <a:extLst>
                <a:ext uri="{FF2B5EF4-FFF2-40B4-BE49-F238E27FC236}">
                  <a16:creationId xmlns:a16="http://schemas.microsoft.com/office/drawing/2014/main" id="{E618F7AD-64D5-A06D-61C6-BF231726548A}"/>
                </a:ext>
              </a:extLst>
            </p:cNvPr>
            <p:cNvSpPr>
              <a:spLocks/>
            </p:cNvSpPr>
            <p:nvPr/>
          </p:nvSpPr>
          <p:spPr bwMode="auto">
            <a:xfrm>
              <a:off x="20785675" y="5793029"/>
              <a:ext cx="52183" cy="52183"/>
            </a:xfrm>
            <a:custGeom>
              <a:avLst/>
              <a:gdLst>
                <a:gd name="T0" fmla="*/ 0 w 1"/>
                <a:gd name="T1" fmla="*/ 1 h 1"/>
                <a:gd name="T2" fmla="*/ 0 w 1"/>
                <a:gd name="T3" fmla="*/ 1 h 1"/>
                <a:gd name="T4" fmla="*/ 0 w 1"/>
                <a:gd name="T5" fmla="*/ 1 h 1"/>
                <a:gd name="T6" fmla="*/ 0 w 1"/>
                <a:gd name="T7" fmla="*/ 0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cubicBezTo>
                    <a:pt x="0" y="1"/>
                    <a:pt x="0" y="1"/>
                    <a:pt x="0" y="1"/>
                  </a:cubicBezTo>
                  <a:cubicBezTo>
                    <a:pt x="0" y="1"/>
                    <a:pt x="0" y="1"/>
                    <a:pt x="0" y="1"/>
                  </a:cubicBezTo>
                  <a:cubicBezTo>
                    <a:pt x="1" y="1"/>
                    <a:pt x="0" y="1"/>
                    <a:pt x="0" y="0"/>
                  </a:cubicBezTo>
                  <a:cubicBezTo>
                    <a:pt x="0" y="0"/>
                    <a:pt x="0" y="0"/>
                    <a:pt x="0" y="1"/>
                  </a:cubicBezTo>
                  <a:close/>
                </a:path>
              </a:pathLst>
            </a:custGeom>
            <a:solidFill>
              <a:srgbClr val="C9CB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7" name="Freeform 81459">
              <a:extLst>
                <a:ext uri="{FF2B5EF4-FFF2-40B4-BE49-F238E27FC236}">
                  <a16:creationId xmlns:a16="http://schemas.microsoft.com/office/drawing/2014/main" id="{671DD18C-6D9C-08BE-4E59-173DC3600A43}"/>
                </a:ext>
              </a:extLst>
            </p:cNvPr>
            <p:cNvSpPr>
              <a:spLocks/>
            </p:cNvSpPr>
            <p:nvPr/>
          </p:nvSpPr>
          <p:spPr bwMode="auto">
            <a:xfrm>
              <a:off x="20707401" y="5923485"/>
              <a:ext cx="52183" cy="78274"/>
            </a:xfrm>
            <a:custGeom>
              <a:avLst/>
              <a:gdLst>
                <a:gd name="T0" fmla="*/ 2 w 2"/>
                <a:gd name="T1" fmla="*/ 1 h 2"/>
                <a:gd name="T2" fmla="*/ 1 w 2"/>
                <a:gd name="T3" fmla="*/ 0 h 2"/>
                <a:gd name="T4" fmla="*/ 0 w 2"/>
                <a:gd name="T5" fmla="*/ 1 h 2"/>
                <a:gd name="T6" fmla="*/ 1 w 2"/>
                <a:gd name="T7" fmla="*/ 2 h 2"/>
                <a:gd name="T8" fmla="*/ 1 w 2"/>
                <a:gd name="T9" fmla="*/ 2 h 2"/>
                <a:gd name="T10" fmla="*/ 2 w 2"/>
                <a:gd name="T11" fmla="*/ 1 h 2"/>
              </a:gdLst>
              <a:ahLst/>
              <a:cxnLst>
                <a:cxn ang="0">
                  <a:pos x="T0" y="T1"/>
                </a:cxn>
                <a:cxn ang="0">
                  <a:pos x="T2" y="T3"/>
                </a:cxn>
                <a:cxn ang="0">
                  <a:pos x="T4" y="T5"/>
                </a:cxn>
                <a:cxn ang="0">
                  <a:pos x="T6" y="T7"/>
                </a:cxn>
                <a:cxn ang="0">
                  <a:pos x="T8" y="T9"/>
                </a:cxn>
                <a:cxn ang="0">
                  <a:pos x="T10" y="T11"/>
                </a:cxn>
              </a:cxnLst>
              <a:rect l="0" t="0" r="r" b="b"/>
              <a:pathLst>
                <a:path w="2" h="2">
                  <a:moveTo>
                    <a:pt x="2" y="1"/>
                  </a:moveTo>
                  <a:cubicBezTo>
                    <a:pt x="2" y="0"/>
                    <a:pt x="1" y="0"/>
                    <a:pt x="1" y="0"/>
                  </a:cubicBezTo>
                  <a:cubicBezTo>
                    <a:pt x="1" y="0"/>
                    <a:pt x="0" y="1"/>
                    <a:pt x="0" y="1"/>
                  </a:cubicBezTo>
                  <a:cubicBezTo>
                    <a:pt x="0" y="1"/>
                    <a:pt x="0" y="2"/>
                    <a:pt x="1" y="2"/>
                  </a:cubicBezTo>
                  <a:cubicBezTo>
                    <a:pt x="1" y="2"/>
                    <a:pt x="1" y="2"/>
                    <a:pt x="1" y="2"/>
                  </a:cubicBezTo>
                  <a:cubicBezTo>
                    <a:pt x="1" y="2"/>
                    <a:pt x="2" y="1"/>
                    <a:pt x="2" y="1"/>
                  </a:cubicBezTo>
                  <a:close/>
                </a:path>
              </a:pathLst>
            </a:custGeom>
            <a:solidFill>
              <a:srgbClr val="9498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8" name="Freeform 81460">
              <a:extLst>
                <a:ext uri="{FF2B5EF4-FFF2-40B4-BE49-F238E27FC236}">
                  <a16:creationId xmlns:a16="http://schemas.microsoft.com/office/drawing/2014/main" id="{1D51CB70-4B31-EA2E-2A2E-B71A276F9798}"/>
                </a:ext>
              </a:extLst>
            </p:cNvPr>
            <p:cNvSpPr>
              <a:spLocks/>
            </p:cNvSpPr>
            <p:nvPr/>
          </p:nvSpPr>
          <p:spPr bwMode="auto">
            <a:xfrm>
              <a:off x="20707401" y="5975668"/>
              <a:ext cx="52183" cy="26091"/>
            </a:xfrm>
            <a:custGeom>
              <a:avLst/>
              <a:gdLst>
                <a:gd name="T0" fmla="*/ 2 w 2"/>
                <a:gd name="T1" fmla="*/ 0 h 1"/>
                <a:gd name="T2" fmla="*/ 2 w 2"/>
                <a:gd name="T3" fmla="*/ 0 h 1"/>
                <a:gd name="T4" fmla="*/ 2 w 2"/>
                <a:gd name="T5" fmla="*/ 0 h 1"/>
                <a:gd name="T6" fmla="*/ 1 w 2"/>
                <a:gd name="T7" fmla="*/ 1 h 1"/>
                <a:gd name="T8" fmla="*/ 0 w 2"/>
                <a:gd name="T9" fmla="*/ 0 h 1"/>
                <a:gd name="T10" fmla="*/ 1 w 2"/>
                <a:gd name="T11" fmla="*/ 1 h 1"/>
                <a:gd name="T12" fmla="*/ 2 w 2"/>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2" y="0"/>
                  </a:moveTo>
                  <a:cubicBezTo>
                    <a:pt x="2" y="0"/>
                    <a:pt x="2" y="0"/>
                    <a:pt x="2" y="0"/>
                  </a:cubicBezTo>
                  <a:cubicBezTo>
                    <a:pt x="2" y="0"/>
                    <a:pt x="2" y="0"/>
                    <a:pt x="2" y="0"/>
                  </a:cubicBezTo>
                  <a:cubicBezTo>
                    <a:pt x="2" y="0"/>
                    <a:pt x="1" y="1"/>
                    <a:pt x="1" y="1"/>
                  </a:cubicBezTo>
                  <a:cubicBezTo>
                    <a:pt x="1" y="1"/>
                    <a:pt x="0" y="0"/>
                    <a:pt x="0" y="0"/>
                  </a:cubicBezTo>
                  <a:cubicBezTo>
                    <a:pt x="0" y="1"/>
                    <a:pt x="1" y="1"/>
                    <a:pt x="1" y="1"/>
                  </a:cubicBezTo>
                  <a:cubicBezTo>
                    <a:pt x="1" y="1"/>
                    <a:pt x="2" y="0"/>
                    <a:pt x="2" y="0"/>
                  </a:cubicBezTo>
                  <a:close/>
                </a:path>
              </a:pathLst>
            </a:custGeom>
            <a:solidFill>
              <a:srgbClr val="5E63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9" name="Freeform 81461">
              <a:extLst>
                <a:ext uri="{FF2B5EF4-FFF2-40B4-BE49-F238E27FC236}">
                  <a16:creationId xmlns:a16="http://schemas.microsoft.com/office/drawing/2014/main" id="{95E126C3-67DF-C6E0-C7FD-42F6809FE8C0}"/>
                </a:ext>
              </a:extLst>
            </p:cNvPr>
            <p:cNvSpPr>
              <a:spLocks/>
            </p:cNvSpPr>
            <p:nvPr/>
          </p:nvSpPr>
          <p:spPr bwMode="auto">
            <a:xfrm>
              <a:off x="20733492" y="5923485"/>
              <a:ext cx="0" cy="52183"/>
            </a:xfrm>
            <a:custGeom>
              <a:avLst/>
              <a:gdLst>
                <a:gd name="T0" fmla="*/ 1 h 1"/>
                <a:gd name="T1" fmla="*/ 1 h 1"/>
                <a:gd name="T2" fmla="*/ 1 h 1"/>
                <a:gd name="T3" fmla="*/ 0 h 1"/>
                <a:gd name="T4" fmla="*/ 1 h 1"/>
              </a:gdLst>
              <a:ahLst/>
              <a:cxnLst>
                <a:cxn ang="0">
                  <a:pos x="0" y="T0"/>
                </a:cxn>
                <a:cxn ang="0">
                  <a:pos x="0" y="T1"/>
                </a:cxn>
                <a:cxn ang="0">
                  <a:pos x="0" y="T2"/>
                </a:cxn>
                <a:cxn ang="0">
                  <a:pos x="0" y="T3"/>
                </a:cxn>
                <a:cxn ang="0">
                  <a:pos x="0" y="T4"/>
                </a:cxn>
              </a:cxnLst>
              <a:rect l="0" t="0" r="r" b="b"/>
              <a:pathLst>
                <a:path h="1">
                  <a:moveTo>
                    <a:pt x="0" y="1"/>
                  </a:moveTo>
                  <a:cubicBezTo>
                    <a:pt x="0" y="1"/>
                    <a:pt x="0" y="1"/>
                    <a:pt x="0" y="1"/>
                  </a:cubicBezTo>
                  <a:cubicBezTo>
                    <a:pt x="0" y="1"/>
                    <a:pt x="0" y="1"/>
                    <a:pt x="0" y="1"/>
                  </a:cubicBezTo>
                  <a:cubicBezTo>
                    <a:pt x="0" y="1"/>
                    <a:pt x="0" y="0"/>
                    <a:pt x="0" y="0"/>
                  </a:cubicBezTo>
                  <a:cubicBezTo>
                    <a:pt x="0" y="0"/>
                    <a:pt x="0" y="0"/>
                    <a:pt x="0" y="1"/>
                  </a:cubicBezTo>
                  <a:close/>
                </a:path>
              </a:pathLst>
            </a:custGeom>
            <a:solidFill>
              <a:srgbClr val="C9CB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0" name="Freeform 81462">
              <a:extLst>
                <a:ext uri="{FF2B5EF4-FFF2-40B4-BE49-F238E27FC236}">
                  <a16:creationId xmlns:a16="http://schemas.microsoft.com/office/drawing/2014/main" id="{E2480393-4E06-719E-9390-0BF5990F4E68}"/>
                </a:ext>
              </a:extLst>
            </p:cNvPr>
            <p:cNvSpPr>
              <a:spLocks/>
            </p:cNvSpPr>
            <p:nvPr/>
          </p:nvSpPr>
          <p:spPr bwMode="auto">
            <a:xfrm>
              <a:off x="20629130" y="6080030"/>
              <a:ext cx="78274" cy="52183"/>
            </a:xfrm>
            <a:custGeom>
              <a:avLst/>
              <a:gdLst>
                <a:gd name="T0" fmla="*/ 2 w 2"/>
                <a:gd name="T1" fmla="*/ 1 h 2"/>
                <a:gd name="T2" fmla="*/ 1 w 2"/>
                <a:gd name="T3" fmla="*/ 0 h 2"/>
                <a:gd name="T4" fmla="*/ 0 w 2"/>
                <a:gd name="T5" fmla="*/ 1 h 2"/>
                <a:gd name="T6" fmla="*/ 1 w 2"/>
                <a:gd name="T7" fmla="*/ 2 h 2"/>
                <a:gd name="T8" fmla="*/ 1 w 2"/>
                <a:gd name="T9" fmla="*/ 2 h 2"/>
                <a:gd name="T10" fmla="*/ 2 w 2"/>
                <a:gd name="T11" fmla="*/ 1 h 2"/>
              </a:gdLst>
              <a:ahLst/>
              <a:cxnLst>
                <a:cxn ang="0">
                  <a:pos x="T0" y="T1"/>
                </a:cxn>
                <a:cxn ang="0">
                  <a:pos x="T2" y="T3"/>
                </a:cxn>
                <a:cxn ang="0">
                  <a:pos x="T4" y="T5"/>
                </a:cxn>
                <a:cxn ang="0">
                  <a:pos x="T6" y="T7"/>
                </a:cxn>
                <a:cxn ang="0">
                  <a:pos x="T8" y="T9"/>
                </a:cxn>
                <a:cxn ang="0">
                  <a:pos x="T10" y="T11"/>
                </a:cxn>
              </a:cxnLst>
              <a:rect l="0" t="0" r="r" b="b"/>
              <a:pathLst>
                <a:path w="2" h="2">
                  <a:moveTo>
                    <a:pt x="2" y="1"/>
                  </a:moveTo>
                  <a:cubicBezTo>
                    <a:pt x="2" y="0"/>
                    <a:pt x="1" y="0"/>
                    <a:pt x="1" y="0"/>
                  </a:cubicBezTo>
                  <a:cubicBezTo>
                    <a:pt x="1" y="0"/>
                    <a:pt x="0" y="1"/>
                    <a:pt x="0" y="1"/>
                  </a:cubicBezTo>
                  <a:cubicBezTo>
                    <a:pt x="0" y="1"/>
                    <a:pt x="0" y="2"/>
                    <a:pt x="1" y="2"/>
                  </a:cubicBezTo>
                  <a:cubicBezTo>
                    <a:pt x="1" y="2"/>
                    <a:pt x="1" y="2"/>
                    <a:pt x="1" y="2"/>
                  </a:cubicBezTo>
                  <a:cubicBezTo>
                    <a:pt x="1" y="2"/>
                    <a:pt x="2" y="1"/>
                    <a:pt x="2" y="1"/>
                  </a:cubicBezTo>
                  <a:close/>
                </a:path>
              </a:pathLst>
            </a:custGeom>
            <a:solidFill>
              <a:srgbClr val="9498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1" name="Freeform 81463">
              <a:extLst>
                <a:ext uri="{FF2B5EF4-FFF2-40B4-BE49-F238E27FC236}">
                  <a16:creationId xmlns:a16="http://schemas.microsoft.com/office/drawing/2014/main" id="{C56FDBF9-CDFE-2A69-60DF-AB8753F8AA1A}"/>
                </a:ext>
              </a:extLst>
            </p:cNvPr>
            <p:cNvSpPr>
              <a:spLocks/>
            </p:cNvSpPr>
            <p:nvPr/>
          </p:nvSpPr>
          <p:spPr bwMode="auto">
            <a:xfrm>
              <a:off x="20629130" y="6106121"/>
              <a:ext cx="78274" cy="26091"/>
            </a:xfrm>
            <a:custGeom>
              <a:avLst/>
              <a:gdLst>
                <a:gd name="T0" fmla="*/ 2 w 2"/>
                <a:gd name="T1" fmla="*/ 0 h 1"/>
                <a:gd name="T2" fmla="*/ 2 w 2"/>
                <a:gd name="T3" fmla="*/ 0 h 1"/>
                <a:gd name="T4" fmla="*/ 2 w 2"/>
                <a:gd name="T5" fmla="*/ 0 h 1"/>
                <a:gd name="T6" fmla="*/ 1 w 2"/>
                <a:gd name="T7" fmla="*/ 1 h 1"/>
                <a:gd name="T8" fmla="*/ 0 w 2"/>
                <a:gd name="T9" fmla="*/ 0 h 1"/>
                <a:gd name="T10" fmla="*/ 1 w 2"/>
                <a:gd name="T11" fmla="*/ 1 h 1"/>
                <a:gd name="T12" fmla="*/ 2 w 2"/>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2" y="0"/>
                  </a:moveTo>
                  <a:cubicBezTo>
                    <a:pt x="2" y="0"/>
                    <a:pt x="2" y="0"/>
                    <a:pt x="2" y="0"/>
                  </a:cubicBezTo>
                  <a:cubicBezTo>
                    <a:pt x="2" y="0"/>
                    <a:pt x="2" y="0"/>
                    <a:pt x="2" y="0"/>
                  </a:cubicBezTo>
                  <a:cubicBezTo>
                    <a:pt x="2" y="0"/>
                    <a:pt x="1" y="1"/>
                    <a:pt x="1" y="1"/>
                  </a:cubicBezTo>
                  <a:cubicBezTo>
                    <a:pt x="1" y="1"/>
                    <a:pt x="0" y="0"/>
                    <a:pt x="0" y="0"/>
                  </a:cubicBezTo>
                  <a:cubicBezTo>
                    <a:pt x="0" y="1"/>
                    <a:pt x="1" y="1"/>
                    <a:pt x="1" y="1"/>
                  </a:cubicBezTo>
                  <a:cubicBezTo>
                    <a:pt x="1" y="1"/>
                    <a:pt x="2" y="0"/>
                    <a:pt x="2" y="0"/>
                  </a:cubicBezTo>
                  <a:close/>
                </a:path>
              </a:pathLst>
            </a:custGeom>
            <a:solidFill>
              <a:srgbClr val="5E63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2" name="Freeform 81464">
              <a:extLst>
                <a:ext uri="{FF2B5EF4-FFF2-40B4-BE49-F238E27FC236}">
                  <a16:creationId xmlns:a16="http://schemas.microsoft.com/office/drawing/2014/main" id="{015F62AC-8920-833A-1414-4DBFE6E2996B}"/>
                </a:ext>
              </a:extLst>
            </p:cNvPr>
            <p:cNvSpPr>
              <a:spLocks/>
            </p:cNvSpPr>
            <p:nvPr/>
          </p:nvSpPr>
          <p:spPr bwMode="auto">
            <a:xfrm>
              <a:off x="20629130" y="6080030"/>
              <a:ext cx="26091" cy="26091"/>
            </a:xfrm>
            <a:custGeom>
              <a:avLst/>
              <a:gdLst>
                <a:gd name="T0" fmla="*/ 1 w 1"/>
                <a:gd name="T1" fmla="*/ 0 h 1"/>
                <a:gd name="T2" fmla="*/ 1 w 1"/>
                <a:gd name="T3" fmla="*/ 1 h 1"/>
                <a:gd name="T4" fmla="*/ 1 w 1"/>
                <a:gd name="T5" fmla="*/ 1 h 1"/>
                <a:gd name="T6" fmla="*/ 1 w 1"/>
                <a:gd name="T7" fmla="*/ 0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0" y="1"/>
                    <a:pt x="1" y="1"/>
                    <a:pt x="1" y="1"/>
                  </a:cubicBezTo>
                  <a:cubicBezTo>
                    <a:pt x="1" y="1"/>
                    <a:pt x="1" y="1"/>
                    <a:pt x="1" y="1"/>
                  </a:cubicBezTo>
                  <a:cubicBezTo>
                    <a:pt x="1" y="1"/>
                    <a:pt x="1" y="0"/>
                    <a:pt x="1" y="0"/>
                  </a:cubicBezTo>
                  <a:cubicBezTo>
                    <a:pt x="1" y="0"/>
                    <a:pt x="1" y="0"/>
                    <a:pt x="1" y="0"/>
                  </a:cubicBezTo>
                  <a:close/>
                </a:path>
              </a:pathLst>
            </a:custGeom>
            <a:solidFill>
              <a:srgbClr val="C9CB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3" name="Freeform 81465">
              <a:extLst>
                <a:ext uri="{FF2B5EF4-FFF2-40B4-BE49-F238E27FC236}">
                  <a16:creationId xmlns:a16="http://schemas.microsoft.com/office/drawing/2014/main" id="{BBD4930A-0473-2CB8-9ED3-74540BD90155}"/>
                </a:ext>
              </a:extLst>
            </p:cNvPr>
            <p:cNvSpPr>
              <a:spLocks/>
            </p:cNvSpPr>
            <p:nvPr/>
          </p:nvSpPr>
          <p:spPr bwMode="auto">
            <a:xfrm>
              <a:off x="20550856" y="6210487"/>
              <a:ext cx="78274" cy="78274"/>
            </a:xfrm>
            <a:custGeom>
              <a:avLst/>
              <a:gdLst>
                <a:gd name="T0" fmla="*/ 2 w 2"/>
                <a:gd name="T1" fmla="*/ 1 h 2"/>
                <a:gd name="T2" fmla="*/ 1 w 2"/>
                <a:gd name="T3" fmla="*/ 0 h 2"/>
                <a:gd name="T4" fmla="*/ 0 w 2"/>
                <a:gd name="T5" fmla="*/ 1 h 2"/>
                <a:gd name="T6" fmla="*/ 0 w 2"/>
                <a:gd name="T7" fmla="*/ 2 h 2"/>
                <a:gd name="T8" fmla="*/ 1 w 2"/>
                <a:gd name="T9" fmla="*/ 2 h 2"/>
                <a:gd name="T10" fmla="*/ 2 w 2"/>
                <a:gd name="T11" fmla="*/ 1 h 2"/>
              </a:gdLst>
              <a:ahLst/>
              <a:cxnLst>
                <a:cxn ang="0">
                  <a:pos x="T0" y="T1"/>
                </a:cxn>
                <a:cxn ang="0">
                  <a:pos x="T2" y="T3"/>
                </a:cxn>
                <a:cxn ang="0">
                  <a:pos x="T4" y="T5"/>
                </a:cxn>
                <a:cxn ang="0">
                  <a:pos x="T6" y="T7"/>
                </a:cxn>
                <a:cxn ang="0">
                  <a:pos x="T8" y="T9"/>
                </a:cxn>
                <a:cxn ang="0">
                  <a:pos x="T10" y="T11"/>
                </a:cxn>
              </a:cxnLst>
              <a:rect l="0" t="0" r="r" b="b"/>
              <a:pathLst>
                <a:path w="2" h="2">
                  <a:moveTo>
                    <a:pt x="2" y="1"/>
                  </a:moveTo>
                  <a:cubicBezTo>
                    <a:pt x="2" y="0"/>
                    <a:pt x="1" y="0"/>
                    <a:pt x="1" y="0"/>
                  </a:cubicBezTo>
                  <a:cubicBezTo>
                    <a:pt x="0" y="0"/>
                    <a:pt x="0" y="1"/>
                    <a:pt x="0" y="1"/>
                  </a:cubicBezTo>
                  <a:cubicBezTo>
                    <a:pt x="0" y="1"/>
                    <a:pt x="0" y="2"/>
                    <a:pt x="0" y="2"/>
                  </a:cubicBezTo>
                  <a:cubicBezTo>
                    <a:pt x="1" y="2"/>
                    <a:pt x="1" y="2"/>
                    <a:pt x="1" y="2"/>
                  </a:cubicBezTo>
                  <a:cubicBezTo>
                    <a:pt x="1" y="2"/>
                    <a:pt x="2" y="1"/>
                    <a:pt x="2" y="1"/>
                  </a:cubicBezTo>
                  <a:close/>
                </a:path>
              </a:pathLst>
            </a:custGeom>
            <a:solidFill>
              <a:srgbClr val="9498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4" name="Freeform 81466">
              <a:extLst>
                <a:ext uri="{FF2B5EF4-FFF2-40B4-BE49-F238E27FC236}">
                  <a16:creationId xmlns:a16="http://schemas.microsoft.com/office/drawing/2014/main" id="{A06DA12D-A2F9-9081-2821-9052C0562B52}"/>
                </a:ext>
              </a:extLst>
            </p:cNvPr>
            <p:cNvSpPr>
              <a:spLocks/>
            </p:cNvSpPr>
            <p:nvPr/>
          </p:nvSpPr>
          <p:spPr bwMode="auto">
            <a:xfrm>
              <a:off x="20550856" y="6236579"/>
              <a:ext cx="78274" cy="52183"/>
            </a:xfrm>
            <a:custGeom>
              <a:avLst/>
              <a:gdLst>
                <a:gd name="T0" fmla="*/ 2 w 2"/>
                <a:gd name="T1" fmla="*/ 0 h 1"/>
                <a:gd name="T2" fmla="*/ 2 w 2"/>
                <a:gd name="T3" fmla="*/ 0 h 1"/>
                <a:gd name="T4" fmla="*/ 2 w 2"/>
                <a:gd name="T5" fmla="*/ 0 h 1"/>
                <a:gd name="T6" fmla="*/ 1 w 2"/>
                <a:gd name="T7" fmla="*/ 1 h 1"/>
                <a:gd name="T8" fmla="*/ 0 w 2"/>
                <a:gd name="T9" fmla="*/ 0 h 1"/>
                <a:gd name="T10" fmla="*/ 1 w 2"/>
                <a:gd name="T11" fmla="*/ 1 h 1"/>
                <a:gd name="T12" fmla="*/ 2 w 2"/>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2" y="0"/>
                  </a:moveTo>
                  <a:cubicBezTo>
                    <a:pt x="2" y="0"/>
                    <a:pt x="2" y="0"/>
                    <a:pt x="2" y="0"/>
                  </a:cubicBezTo>
                  <a:cubicBezTo>
                    <a:pt x="2" y="0"/>
                    <a:pt x="2" y="0"/>
                    <a:pt x="2" y="0"/>
                  </a:cubicBezTo>
                  <a:cubicBezTo>
                    <a:pt x="2" y="0"/>
                    <a:pt x="1" y="0"/>
                    <a:pt x="1" y="1"/>
                  </a:cubicBezTo>
                  <a:cubicBezTo>
                    <a:pt x="0" y="1"/>
                    <a:pt x="0" y="0"/>
                    <a:pt x="0" y="0"/>
                  </a:cubicBezTo>
                  <a:cubicBezTo>
                    <a:pt x="0" y="0"/>
                    <a:pt x="0" y="1"/>
                    <a:pt x="1" y="1"/>
                  </a:cubicBezTo>
                  <a:cubicBezTo>
                    <a:pt x="1" y="1"/>
                    <a:pt x="2" y="0"/>
                    <a:pt x="2" y="0"/>
                  </a:cubicBezTo>
                  <a:close/>
                </a:path>
              </a:pathLst>
            </a:custGeom>
            <a:solidFill>
              <a:srgbClr val="5E63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5" name="Freeform 81467">
              <a:extLst>
                <a:ext uri="{FF2B5EF4-FFF2-40B4-BE49-F238E27FC236}">
                  <a16:creationId xmlns:a16="http://schemas.microsoft.com/office/drawing/2014/main" id="{B3A8BEE3-55BD-6D7E-028F-A2E22F8B3B4B}"/>
                </a:ext>
              </a:extLst>
            </p:cNvPr>
            <p:cNvSpPr>
              <a:spLocks/>
            </p:cNvSpPr>
            <p:nvPr/>
          </p:nvSpPr>
          <p:spPr bwMode="auto">
            <a:xfrm>
              <a:off x="20550856" y="6210487"/>
              <a:ext cx="52183" cy="26091"/>
            </a:xfrm>
            <a:custGeom>
              <a:avLst/>
              <a:gdLst>
                <a:gd name="T0" fmla="*/ 0 w 1"/>
                <a:gd name="T1" fmla="*/ 0 h 1"/>
                <a:gd name="T2" fmla="*/ 1 w 1"/>
                <a:gd name="T3" fmla="*/ 1 h 1"/>
                <a:gd name="T4" fmla="*/ 1 w 1"/>
                <a:gd name="T5" fmla="*/ 1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1"/>
                    <a:pt x="0" y="1"/>
                    <a:pt x="1" y="1"/>
                  </a:cubicBezTo>
                  <a:cubicBezTo>
                    <a:pt x="1" y="1"/>
                    <a:pt x="1" y="1"/>
                    <a:pt x="1" y="1"/>
                  </a:cubicBezTo>
                  <a:cubicBezTo>
                    <a:pt x="1" y="1"/>
                    <a:pt x="1" y="0"/>
                    <a:pt x="1" y="0"/>
                  </a:cubicBezTo>
                  <a:cubicBezTo>
                    <a:pt x="1" y="0"/>
                    <a:pt x="1" y="0"/>
                    <a:pt x="0" y="0"/>
                  </a:cubicBezTo>
                  <a:close/>
                </a:path>
              </a:pathLst>
            </a:custGeom>
            <a:solidFill>
              <a:srgbClr val="C9CB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6" name="Freeform 81468">
              <a:extLst>
                <a:ext uri="{FF2B5EF4-FFF2-40B4-BE49-F238E27FC236}">
                  <a16:creationId xmlns:a16="http://schemas.microsoft.com/office/drawing/2014/main" id="{01E8C7BB-314F-A238-39AE-C659A721BCD1}"/>
                </a:ext>
              </a:extLst>
            </p:cNvPr>
            <p:cNvSpPr>
              <a:spLocks/>
            </p:cNvSpPr>
            <p:nvPr/>
          </p:nvSpPr>
          <p:spPr bwMode="auto">
            <a:xfrm>
              <a:off x="20707401" y="7019309"/>
              <a:ext cx="52183" cy="52183"/>
            </a:xfrm>
            <a:custGeom>
              <a:avLst/>
              <a:gdLst>
                <a:gd name="T0" fmla="*/ 1 w 2"/>
                <a:gd name="T1" fmla="*/ 0 h 1"/>
                <a:gd name="T2" fmla="*/ 0 w 2"/>
                <a:gd name="T3" fmla="*/ 0 h 1"/>
                <a:gd name="T4" fmla="*/ 1 w 2"/>
                <a:gd name="T5" fmla="*/ 1 h 1"/>
                <a:gd name="T6" fmla="*/ 2 w 2"/>
                <a:gd name="T7" fmla="*/ 1 h 1"/>
                <a:gd name="T8" fmla="*/ 2 w 2"/>
                <a:gd name="T9" fmla="*/ 0 h 1"/>
                <a:gd name="T10" fmla="*/ 1 w 2"/>
                <a:gd name="T11" fmla="*/ 0 h 1"/>
              </a:gdLst>
              <a:ahLst/>
              <a:cxnLst>
                <a:cxn ang="0">
                  <a:pos x="T0" y="T1"/>
                </a:cxn>
                <a:cxn ang="0">
                  <a:pos x="T2" y="T3"/>
                </a:cxn>
                <a:cxn ang="0">
                  <a:pos x="T4" y="T5"/>
                </a:cxn>
                <a:cxn ang="0">
                  <a:pos x="T6" y="T7"/>
                </a:cxn>
                <a:cxn ang="0">
                  <a:pos x="T8" y="T9"/>
                </a:cxn>
                <a:cxn ang="0">
                  <a:pos x="T10" y="T11"/>
                </a:cxn>
              </a:cxnLst>
              <a:rect l="0" t="0" r="r" b="b"/>
              <a:pathLst>
                <a:path w="2" h="1">
                  <a:moveTo>
                    <a:pt x="1" y="0"/>
                  </a:moveTo>
                  <a:cubicBezTo>
                    <a:pt x="1" y="0"/>
                    <a:pt x="0" y="0"/>
                    <a:pt x="0" y="0"/>
                  </a:cubicBezTo>
                  <a:cubicBezTo>
                    <a:pt x="0" y="1"/>
                    <a:pt x="1" y="1"/>
                    <a:pt x="1" y="1"/>
                  </a:cubicBezTo>
                  <a:cubicBezTo>
                    <a:pt x="2" y="1"/>
                    <a:pt x="2" y="1"/>
                    <a:pt x="2" y="1"/>
                  </a:cubicBezTo>
                  <a:cubicBezTo>
                    <a:pt x="2" y="1"/>
                    <a:pt x="2" y="1"/>
                    <a:pt x="2" y="0"/>
                  </a:cubicBezTo>
                  <a:cubicBezTo>
                    <a:pt x="2" y="0"/>
                    <a:pt x="2" y="0"/>
                    <a:pt x="1" y="0"/>
                  </a:cubicBezTo>
                  <a:close/>
                </a:path>
              </a:pathLst>
            </a:custGeom>
            <a:solidFill>
              <a:srgbClr val="9498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7" name="Freeform 81469">
              <a:extLst>
                <a:ext uri="{FF2B5EF4-FFF2-40B4-BE49-F238E27FC236}">
                  <a16:creationId xmlns:a16="http://schemas.microsoft.com/office/drawing/2014/main" id="{860CE3C7-0FEB-D517-CD32-E23F55E6B34F}"/>
                </a:ext>
              </a:extLst>
            </p:cNvPr>
            <p:cNvSpPr>
              <a:spLocks/>
            </p:cNvSpPr>
            <p:nvPr/>
          </p:nvSpPr>
          <p:spPr bwMode="auto">
            <a:xfrm>
              <a:off x="20733492" y="7019309"/>
              <a:ext cx="26091" cy="52183"/>
            </a:xfrm>
            <a:custGeom>
              <a:avLst/>
              <a:gdLst>
                <a:gd name="T0" fmla="*/ 0 w 1"/>
                <a:gd name="T1" fmla="*/ 0 h 1"/>
                <a:gd name="T2" fmla="*/ 0 w 1"/>
                <a:gd name="T3" fmla="*/ 0 h 1"/>
                <a:gd name="T4" fmla="*/ 0 w 1"/>
                <a:gd name="T5" fmla="*/ 0 h 1"/>
                <a:gd name="T6" fmla="*/ 1 w 1"/>
                <a:gd name="T7" fmla="*/ 1 h 1"/>
                <a:gd name="T8" fmla="*/ 0 w 1"/>
                <a:gd name="T9" fmla="*/ 1 h 1"/>
                <a:gd name="T10" fmla="*/ 1 w 1"/>
                <a:gd name="T11" fmla="*/ 0 h 1"/>
                <a:gd name="T12" fmla="*/ 0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0" y="0"/>
                  </a:moveTo>
                  <a:cubicBezTo>
                    <a:pt x="0" y="0"/>
                    <a:pt x="0" y="0"/>
                    <a:pt x="0" y="0"/>
                  </a:cubicBezTo>
                  <a:cubicBezTo>
                    <a:pt x="0" y="0"/>
                    <a:pt x="0" y="0"/>
                    <a:pt x="0" y="0"/>
                  </a:cubicBezTo>
                  <a:cubicBezTo>
                    <a:pt x="0" y="0"/>
                    <a:pt x="1" y="0"/>
                    <a:pt x="1" y="1"/>
                  </a:cubicBezTo>
                  <a:cubicBezTo>
                    <a:pt x="1" y="1"/>
                    <a:pt x="1" y="1"/>
                    <a:pt x="0" y="1"/>
                  </a:cubicBezTo>
                  <a:cubicBezTo>
                    <a:pt x="1" y="1"/>
                    <a:pt x="1" y="1"/>
                    <a:pt x="1" y="0"/>
                  </a:cubicBezTo>
                  <a:cubicBezTo>
                    <a:pt x="1" y="0"/>
                    <a:pt x="1" y="0"/>
                    <a:pt x="0" y="0"/>
                  </a:cubicBezTo>
                  <a:close/>
                </a:path>
              </a:pathLst>
            </a:custGeom>
            <a:solidFill>
              <a:srgbClr val="5E63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8" name="Freeform 81470">
              <a:extLst>
                <a:ext uri="{FF2B5EF4-FFF2-40B4-BE49-F238E27FC236}">
                  <a16:creationId xmlns:a16="http://schemas.microsoft.com/office/drawing/2014/main" id="{91378A20-70BE-A77C-EB00-C697D14EE337}"/>
                </a:ext>
              </a:extLst>
            </p:cNvPr>
            <p:cNvSpPr>
              <a:spLocks/>
            </p:cNvSpPr>
            <p:nvPr/>
          </p:nvSpPr>
          <p:spPr bwMode="auto">
            <a:xfrm>
              <a:off x="20707401" y="7019309"/>
              <a:ext cx="26091" cy="52183"/>
            </a:xfrm>
            <a:custGeom>
              <a:avLst/>
              <a:gdLst>
                <a:gd name="T0" fmla="*/ 1 w 1"/>
                <a:gd name="T1" fmla="*/ 1 h 1"/>
                <a:gd name="T2" fmla="*/ 1 w 1"/>
                <a:gd name="T3" fmla="*/ 1 h 1"/>
                <a:gd name="T4" fmla="*/ 1 w 1"/>
                <a:gd name="T5" fmla="*/ 0 h 1"/>
                <a:gd name="T6" fmla="*/ 1 w 1"/>
                <a:gd name="T7" fmla="*/ 0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cubicBezTo>
                    <a:pt x="1" y="1"/>
                    <a:pt x="1" y="1"/>
                    <a:pt x="1" y="1"/>
                  </a:cubicBezTo>
                  <a:cubicBezTo>
                    <a:pt x="1" y="0"/>
                    <a:pt x="1" y="0"/>
                    <a:pt x="1" y="0"/>
                  </a:cubicBezTo>
                  <a:cubicBezTo>
                    <a:pt x="1" y="0"/>
                    <a:pt x="1" y="0"/>
                    <a:pt x="1" y="0"/>
                  </a:cubicBezTo>
                  <a:cubicBezTo>
                    <a:pt x="0" y="0"/>
                    <a:pt x="1" y="1"/>
                    <a:pt x="1" y="1"/>
                  </a:cubicBezTo>
                  <a:close/>
                </a:path>
              </a:pathLst>
            </a:custGeom>
            <a:solidFill>
              <a:srgbClr val="C9CB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9" name="Freeform 81471">
              <a:extLst>
                <a:ext uri="{FF2B5EF4-FFF2-40B4-BE49-F238E27FC236}">
                  <a16:creationId xmlns:a16="http://schemas.microsoft.com/office/drawing/2014/main" id="{3BF04B68-68E9-6184-C077-5897F44C0FCD}"/>
                </a:ext>
              </a:extLst>
            </p:cNvPr>
            <p:cNvSpPr>
              <a:spLocks/>
            </p:cNvSpPr>
            <p:nvPr/>
          </p:nvSpPr>
          <p:spPr bwMode="auto">
            <a:xfrm>
              <a:off x="20837857" y="7097583"/>
              <a:ext cx="52183" cy="26091"/>
            </a:xfrm>
            <a:custGeom>
              <a:avLst/>
              <a:gdLst>
                <a:gd name="T0" fmla="*/ 1 w 2"/>
                <a:gd name="T1" fmla="*/ 0 h 1"/>
                <a:gd name="T2" fmla="*/ 0 w 2"/>
                <a:gd name="T3" fmla="*/ 1 h 1"/>
                <a:gd name="T4" fmla="*/ 1 w 2"/>
                <a:gd name="T5" fmla="*/ 1 h 1"/>
                <a:gd name="T6" fmla="*/ 2 w 2"/>
                <a:gd name="T7" fmla="*/ 1 h 1"/>
                <a:gd name="T8" fmla="*/ 2 w 2"/>
                <a:gd name="T9" fmla="*/ 1 h 1"/>
                <a:gd name="T10" fmla="*/ 1 w 2"/>
                <a:gd name="T11" fmla="*/ 0 h 1"/>
              </a:gdLst>
              <a:ahLst/>
              <a:cxnLst>
                <a:cxn ang="0">
                  <a:pos x="T0" y="T1"/>
                </a:cxn>
                <a:cxn ang="0">
                  <a:pos x="T2" y="T3"/>
                </a:cxn>
                <a:cxn ang="0">
                  <a:pos x="T4" y="T5"/>
                </a:cxn>
                <a:cxn ang="0">
                  <a:pos x="T6" y="T7"/>
                </a:cxn>
                <a:cxn ang="0">
                  <a:pos x="T8" y="T9"/>
                </a:cxn>
                <a:cxn ang="0">
                  <a:pos x="T10" y="T11"/>
                </a:cxn>
              </a:cxnLst>
              <a:rect l="0" t="0" r="r" b="b"/>
              <a:pathLst>
                <a:path w="2" h="1">
                  <a:moveTo>
                    <a:pt x="1" y="0"/>
                  </a:moveTo>
                  <a:cubicBezTo>
                    <a:pt x="1" y="0"/>
                    <a:pt x="0" y="0"/>
                    <a:pt x="0" y="1"/>
                  </a:cubicBezTo>
                  <a:cubicBezTo>
                    <a:pt x="0" y="1"/>
                    <a:pt x="1" y="1"/>
                    <a:pt x="1" y="1"/>
                  </a:cubicBezTo>
                  <a:cubicBezTo>
                    <a:pt x="2" y="1"/>
                    <a:pt x="2" y="1"/>
                    <a:pt x="2" y="1"/>
                  </a:cubicBezTo>
                  <a:cubicBezTo>
                    <a:pt x="2" y="1"/>
                    <a:pt x="2" y="1"/>
                    <a:pt x="2" y="1"/>
                  </a:cubicBezTo>
                  <a:cubicBezTo>
                    <a:pt x="2" y="0"/>
                    <a:pt x="2" y="0"/>
                    <a:pt x="1" y="0"/>
                  </a:cubicBezTo>
                  <a:close/>
                </a:path>
              </a:pathLst>
            </a:custGeom>
            <a:solidFill>
              <a:srgbClr val="9498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0" name="Freeform 81472">
              <a:extLst>
                <a:ext uri="{FF2B5EF4-FFF2-40B4-BE49-F238E27FC236}">
                  <a16:creationId xmlns:a16="http://schemas.microsoft.com/office/drawing/2014/main" id="{83A1F211-B635-0771-536D-AF30F2264ABF}"/>
                </a:ext>
              </a:extLst>
            </p:cNvPr>
            <p:cNvSpPr>
              <a:spLocks/>
            </p:cNvSpPr>
            <p:nvPr/>
          </p:nvSpPr>
          <p:spPr bwMode="auto">
            <a:xfrm>
              <a:off x="20863949" y="7097583"/>
              <a:ext cx="26091" cy="26091"/>
            </a:xfrm>
            <a:custGeom>
              <a:avLst/>
              <a:gdLst>
                <a:gd name="T0" fmla="*/ 0 w 1"/>
                <a:gd name="T1" fmla="*/ 0 h 1"/>
                <a:gd name="T2" fmla="*/ 0 w 1"/>
                <a:gd name="T3" fmla="*/ 0 h 1"/>
                <a:gd name="T4" fmla="*/ 0 w 1"/>
                <a:gd name="T5" fmla="*/ 0 h 1"/>
                <a:gd name="T6" fmla="*/ 1 w 1"/>
                <a:gd name="T7" fmla="*/ 1 h 1"/>
                <a:gd name="T8" fmla="*/ 0 w 1"/>
                <a:gd name="T9" fmla="*/ 1 h 1"/>
                <a:gd name="T10" fmla="*/ 1 w 1"/>
                <a:gd name="T11" fmla="*/ 1 h 1"/>
                <a:gd name="T12" fmla="*/ 0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0" y="0"/>
                  </a:moveTo>
                  <a:cubicBezTo>
                    <a:pt x="0" y="0"/>
                    <a:pt x="0" y="0"/>
                    <a:pt x="0" y="0"/>
                  </a:cubicBezTo>
                  <a:cubicBezTo>
                    <a:pt x="0" y="0"/>
                    <a:pt x="0" y="0"/>
                    <a:pt x="0" y="0"/>
                  </a:cubicBezTo>
                  <a:cubicBezTo>
                    <a:pt x="0" y="0"/>
                    <a:pt x="1" y="0"/>
                    <a:pt x="1" y="1"/>
                  </a:cubicBezTo>
                  <a:cubicBezTo>
                    <a:pt x="1" y="1"/>
                    <a:pt x="1" y="1"/>
                    <a:pt x="0" y="1"/>
                  </a:cubicBezTo>
                  <a:cubicBezTo>
                    <a:pt x="1" y="1"/>
                    <a:pt x="1" y="1"/>
                    <a:pt x="1" y="1"/>
                  </a:cubicBezTo>
                  <a:cubicBezTo>
                    <a:pt x="1" y="0"/>
                    <a:pt x="1" y="0"/>
                    <a:pt x="0" y="0"/>
                  </a:cubicBezTo>
                  <a:close/>
                </a:path>
              </a:pathLst>
            </a:custGeom>
            <a:solidFill>
              <a:srgbClr val="5E63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1" name="Freeform 81473">
              <a:extLst>
                <a:ext uri="{FF2B5EF4-FFF2-40B4-BE49-F238E27FC236}">
                  <a16:creationId xmlns:a16="http://schemas.microsoft.com/office/drawing/2014/main" id="{8E15501C-18A0-F90A-C1F9-1023CB12F36F}"/>
                </a:ext>
              </a:extLst>
            </p:cNvPr>
            <p:cNvSpPr>
              <a:spLocks/>
            </p:cNvSpPr>
            <p:nvPr/>
          </p:nvSpPr>
          <p:spPr bwMode="auto">
            <a:xfrm>
              <a:off x="20837857" y="7097583"/>
              <a:ext cx="26091" cy="26091"/>
            </a:xfrm>
            <a:custGeom>
              <a:avLst/>
              <a:gdLst>
                <a:gd name="T0" fmla="*/ 1 w 1"/>
                <a:gd name="T1" fmla="*/ 1 h 1"/>
                <a:gd name="T2" fmla="*/ 1 w 1"/>
                <a:gd name="T3" fmla="*/ 1 h 1"/>
                <a:gd name="T4" fmla="*/ 1 w 1"/>
                <a:gd name="T5" fmla="*/ 0 h 1"/>
                <a:gd name="T6" fmla="*/ 1 w 1"/>
                <a:gd name="T7" fmla="*/ 0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cubicBezTo>
                    <a:pt x="1" y="1"/>
                    <a:pt x="1" y="1"/>
                    <a:pt x="1" y="1"/>
                  </a:cubicBezTo>
                  <a:cubicBezTo>
                    <a:pt x="1" y="1"/>
                    <a:pt x="1" y="0"/>
                    <a:pt x="1" y="0"/>
                  </a:cubicBezTo>
                  <a:cubicBezTo>
                    <a:pt x="1" y="0"/>
                    <a:pt x="1" y="0"/>
                    <a:pt x="1" y="0"/>
                  </a:cubicBezTo>
                  <a:cubicBezTo>
                    <a:pt x="0" y="1"/>
                    <a:pt x="1" y="1"/>
                    <a:pt x="1" y="1"/>
                  </a:cubicBezTo>
                  <a:close/>
                </a:path>
              </a:pathLst>
            </a:custGeom>
            <a:solidFill>
              <a:srgbClr val="C9CB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2" name="Freeform 81474">
              <a:extLst>
                <a:ext uri="{FF2B5EF4-FFF2-40B4-BE49-F238E27FC236}">
                  <a16:creationId xmlns:a16="http://schemas.microsoft.com/office/drawing/2014/main" id="{8C89F283-BC7D-5BB7-1865-38E24B6AF8A5}"/>
                </a:ext>
              </a:extLst>
            </p:cNvPr>
            <p:cNvSpPr>
              <a:spLocks/>
            </p:cNvSpPr>
            <p:nvPr/>
          </p:nvSpPr>
          <p:spPr bwMode="auto">
            <a:xfrm>
              <a:off x="21098768" y="7228041"/>
              <a:ext cx="78274" cy="78274"/>
            </a:xfrm>
            <a:custGeom>
              <a:avLst/>
              <a:gdLst>
                <a:gd name="T0" fmla="*/ 1 w 2"/>
                <a:gd name="T1" fmla="*/ 0 h 2"/>
                <a:gd name="T2" fmla="*/ 0 w 2"/>
                <a:gd name="T3" fmla="*/ 1 h 2"/>
                <a:gd name="T4" fmla="*/ 1 w 2"/>
                <a:gd name="T5" fmla="*/ 2 h 2"/>
                <a:gd name="T6" fmla="*/ 2 w 2"/>
                <a:gd name="T7" fmla="*/ 1 h 2"/>
                <a:gd name="T8" fmla="*/ 2 w 2"/>
                <a:gd name="T9" fmla="*/ 1 h 2"/>
                <a:gd name="T10" fmla="*/ 1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1" y="0"/>
                  </a:moveTo>
                  <a:cubicBezTo>
                    <a:pt x="1" y="0"/>
                    <a:pt x="0" y="0"/>
                    <a:pt x="0" y="1"/>
                  </a:cubicBezTo>
                  <a:cubicBezTo>
                    <a:pt x="0" y="1"/>
                    <a:pt x="1" y="1"/>
                    <a:pt x="1" y="2"/>
                  </a:cubicBezTo>
                  <a:cubicBezTo>
                    <a:pt x="1" y="2"/>
                    <a:pt x="2" y="1"/>
                    <a:pt x="2" y="1"/>
                  </a:cubicBezTo>
                  <a:cubicBezTo>
                    <a:pt x="2" y="1"/>
                    <a:pt x="2" y="1"/>
                    <a:pt x="2" y="1"/>
                  </a:cubicBezTo>
                  <a:cubicBezTo>
                    <a:pt x="2" y="0"/>
                    <a:pt x="1" y="0"/>
                    <a:pt x="1" y="0"/>
                  </a:cubicBezTo>
                  <a:close/>
                </a:path>
              </a:pathLst>
            </a:custGeom>
            <a:solidFill>
              <a:srgbClr val="9498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3" name="Freeform 81475">
              <a:extLst>
                <a:ext uri="{FF2B5EF4-FFF2-40B4-BE49-F238E27FC236}">
                  <a16:creationId xmlns:a16="http://schemas.microsoft.com/office/drawing/2014/main" id="{1A666997-3C8D-4814-D9EC-3D1B909BA4DD}"/>
                </a:ext>
              </a:extLst>
            </p:cNvPr>
            <p:cNvSpPr>
              <a:spLocks/>
            </p:cNvSpPr>
            <p:nvPr/>
          </p:nvSpPr>
          <p:spPr bwMode="auto">
            <a:xfrm>
              <a:off x="21150951" y="7228041"/>
              <a:ext cx="26091" cy="26091"/>
            </a:xfrm>
            <a:custGeom>
              <a:avLst/>
              <a:gdLst>
                <a:gd name="T0" fmla="*/ 0 w 1"/>
                <a:gd name="T1" fmla="*/ 0 h 1"/>
                <a:gd name="T2" fmla="*/ 0 w 1"/>
                <a:gd name="T3" fmla="*/ 0 h 1"/>
                <a:gd name="T4" fmla="*/ 0 w 1"/>
                <a:gd name="T5" fmla="*/ 0 h 1"/>
                <a:gd name="T6" fmla="*/ 1 w 1"/>
                <a:gd name="T7" fmla="*/ 1 h 1"/>
                <a:gd name="T8" fmla="*/ 0 w 1"/>
                <a:gd name="T9" fmla="*/ 1 h 1"/>
                <a:gd name="T10" fmla="*/ 1 w 1"/>
                <a:gd name="T11" fmla="*/ 1 h 1"/>
                <a:gd name="T12" fmla="*/ 0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0" y="0"/>
                  </a:moveTo>
                  <a:cubicBezTo>
                    <a:pt x="0" y="0"/>
                    <a:pt x="0" y="0"/>
                    <a:pt x="0" y="0"/>
                  </a:cubicBezTo>
                  <a:cubicBezTo>
                    <a:pt x="0" y="0"/>
                    <a:pt x="0" y="0"/>
                    <a:pt x="0" y="0"/>
                  </a:cubicBezTo>
                  <a:cubicBezTo>
                    <a:pt x="0" y="0"/>
                    <a:pt x="1" y="0"/>
                    <a:pt x="1" y="1"/>
                  </a:cubicBezTo>
                  <a:cubicBezTo>
                    <a:pt x="1" y="1"/>
                    <a:pt x="1" y="1"/>
                    <a:pt x="0" y="1"/>
                  </a:cubicBezTo>
                  <a:cubicBezTo>
                    <a:pt x="1" y="1"/>
                    <a:pt x="1" y="1"/>
                    <a:pt x="1" y="1"/>
                  </a:cubicBezTo>
                  <a:cubicBezTo>
                    <a:pt x="1" y="0"/>
                    <a:pt x="0" y="0"/>
                    <a:pt x="0" y="0"/>
                  </a:cubicBezTo>
                  <a:close/>
                </a:path>
              </a:pathLst>
            </a:custGeom>
            <a:solidFill>
              <a:srgbClr val="5E63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4" name="Freeform 81476">
              <a:extLst>
                <a:ext uri="{FF2B5EF4-FFF2-40B4-BE49-F238E27FC236}">
                  <a16:creationId xmlns:a16="http://schemas.microsoft.com/office/drawing/2014/main" id="{68D0524C-D289-4CEB-2683-1E3E8E61805E}"/>
                </a:ext>
              </a:extLst>
            </p:cNvPr>
            <p:cNvSpPr>
              <a:spLocks/>
            </p:cNvSpPr>
            <p:nvPr/>
          </p:nvSpPr>
          <p:spPr bwMode="auto">
            <a:xfrm>
              <a:off x="21098768" y="7228041"/>
              <a:ext cx="52183" cy="26091"/>
            </a:xfrm>
            <a:custGeom>
              <a:avLst/>
              <a:gdLst>
                <a:gd name="T0" fmla="*/ 1 w 1"/>
                <a:gd name="T1" fmla="*/ 1 h 1"/>
                <a:gd name="T2" fmla="*/ 1 w 1"/>
                <a:gd name="T3" fmla="*/ 1 h 1"/>
                <a:gd name="T4" fmla="*/ 1 w 1"/>
                <a:gd name="T5" fmla="*/ 0 h 1"/>
                <a:gd name="T6" fmla="*/ 0 w 1"/>
                <a:gd name="T7" fmla="*/ 1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cubicBezTo>
                    <a:pt x="1" y="1"/>
                    <a:pt x="1" y="1"/>
                    <a:pt x="1" y="1"/>
                  </a:cubicBezTo>
                  <a:cubicBezTo>
                    <a:pt x="1" y="1"/>
                    <a:pt x="1" y="1"/>
                    <a:pt x="1" y="0"/>
                  </a:cubicBezTo>
                  <a:cubicBezTo>
                    <a:pt x="1" y="0"/>
                    <a:pt x="1" y="0"/>
                    <a:pt x="0" y="1"/>
                  </a:cubicBezTo>
                  <a:cubicBezTo>
                    <a:pt x="0" y="1"/>
                    <a:pt x="0" y="1"/>
                    <a:pt x="1" y="1"/>
                  </a:cubicBezTo>
                  <a:close/>
                </a:path>
              </a:pathLst>
            </a:custGeom>
            <a:solidFill>
              <a:srgbClr val="C9CB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5" name="Freeform 81477">
              <a:extLst>
                <a:ext uri="{FF2B5EF4-FFF2-40B4-BE49-F238E27FC236}">
                  <a16:creationId xmlns:a16="http://schemas.microsoft.com/office/drawing/2014/main" id="{08130BD9-C732-9D86-6DFA-EB87C8C7A609}"/>
                </a:ext>
              </a:extLst>
            </p:cNvPr>
            <p:cNvSpPr>
              <a:spLocks/>
            </p:cNvSpPr>
            <p:nvPr/>
          </p:nvSpPr>
          <p:spPr bwMode="auto">
            <a:xfrm>
              <a:off x="21229224" y="7306311"/>
              <a:ext cx="78274" cy="52183"/>
            </a:xfrm>
            <a:custGeom>
              <a:avLst/>
              <a:gdLst>
                <a:gd name="T0" fmla="*/ 1 w 2"/>
                <a:gd name="T1" fmla="*/ 0 h 2"/>
                <a:gd name="T2" fmla="*/ 0 w 2"/>
                <a:gd name="T3" fmla="*/ 1 h 2"/>
                <a:gd name="T4" fmla="*/ 1 w 2"/>
                <a:gd name="T5" fmla="*/ 2 h 2"/>
                <a:gd name="T6" fmla="*/ 2 w 2"/>
                <a:gd name="T7" fmla="*/ 1 h 2"/>
                <a:gd name="T8" fmla="*/ 2 w 2"/>
                <a:gd name="T9" fmla="*/ 1 h 2"/>
                <a:gd name="T10" fmla="*/ 1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1" y="0"/>
                  </a:moveTo>
                  <a:cubicBezTo>
                    <a:pt x="0" y="0"/>
                    <a:pt x="0" y="0"/>
                    <a:pt x="0" y="1"/>
                  </a:cubicBezTo>
                  <a:cubicBezTo>
                    <a:pt x="0" y="1"/>
                    <a:pt x="1" y="2"/>
                    <a:pt x="1" y="2"/>
                  </a:cubicBezTo>
                  <a:cubicBezTo>
                    <a:pt x="1" y="2"/>
                    <a:pt x="2" y="1"/>
                    <a:pt x="2" y="1"/>
                  </a:cubicBezTo>
                  <a:cubicBezTo>
                    <a:pt x="2" y="1"/>
                    <a:pt x="2" y="1"/>
                    <a:pt x="2" y="1"/>
                  </a:cubicBezTo>
                  <a:cubicBezTo>
                    <a:pt x="2" y="0"/>
                    <a:pt x="1" y="0"/>
                    <a:pt x="1" y="0"/>
                  </a:cubicBezTo>
                  <a:close/>
                </a:path>
              </a:pathLst>
            </a:custGeom>
            <a:solidFill>
              <a:srgbClr val="9498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6" name="Freeform 81478">
              <a:extLst>
                <a:ext uri="{FF2B5EF4-FFF2-40B4-BE49-F238E27FC236}">
                  <a16:creationId xmlns:a16="http://schemas.microsoft.com/office/drawing/2014/main" id="{2019C892-ED9F-5B14-5408-570516736DCC}"/>
                </a:ext>
              </a:extLst>
            </p:cNvPr>
            <p:cNvSpPr>
              <a:spLocks/>
            </p:cNvSpPr>
            <p:nvPr/>
          </p:nvSpPr>
          <p:spPr bwMode="auto">
            <a:xfrm>
              <a:off x="21281404" y="7306311"/>
              <a:ext cx="26091" cy="52183"/>
            </a:xfrm>
            <a:custGeom>
              <a:avLst/>
              <a:gdLst>
                <a:gd name="T0" fmla="*/ 0 w 1"/>
                <a:gd name="T1" fmla="*/ 0 h 2"/>
                <a:gd name="T2" fmla="*/ 0 w 1"/>
                <a:gd name="T3" fmla="*/ 0 h 2"/>
                <a:gd name="T4" fmla="*/ 0 w 1"/>
                <a:gd name="T5" fmla="*/ 0 h 2"/>
                <a:gd name="T6" fmla="*/ 1 w 1"/>
                <a:gd name="T7" fmla="*/ 1 h 2"/>
                <a:gd name="T8" fmla="*/ 0 w 1"/>
                <a:gd name="T9" fmla="*/ 2 h 2"/>
                <a:gd name="T10" fmla="*/ 1 w 1"/>
                <a:gd name="T11" fmla="*/ 1 h 2"/>
                <a:gd name="T12" fmla="*/ 0 w 1"/>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1" h="2">
                  <a:moveTo>
                    <a:pt x="0" y="0"/>
                  </a:moveTo>
                  <a:cubicBezTo>
                    <a:pt x="0" y="0"/>
                    <a:pt x="0" y="0"/>
                    <a:pt x="0" y="0"/>
                  </a:cubicBezTo>
                  <a:cubicBezTo>
                    <a:pt x="0" y="0"/>
                    <a:pt x="0" y="0"/>
                    <a:pt x="0" y="0"/>
                  </a:cubicBezTo>
                  <a:cubicBezTo>
                    <a:pt x="0" y="0"/>
                    <a:pt x="1" y="1"/>
                    <a:pt x="1" y="1"/>
                  </a:cubicBezTo>
                  <a:cubicBezTo>
                    <a:pt x="1" y="1"/>
                    <a:pt x="1" y="2"/>
                    <a:pt x="0" y="2"/>
                  </a:cubicBezTo>
                  <a:cubicBezTo>
                    <a:pt x="1" y="2"/>
                    <a:pt x="1" y="1"/>
                    <a:pt x="1" y="1"/>
                  </a:cubicBezTo>
                  <a:cubicBezTo>
                    <a:pt x="1" y="0"/>
                    <a:pt x="0" y="0"/>
                    <a:pt x="0" y="0"/>
                  </a:cubicBezTo>
                  <a:close/>
                </a:path>
              </a:pathLst>
            </a:custGeom>
            <a:solidFill>
              <a:srgbClr val="5E63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7" name="Freeform 81479">
              <a:extLst>
                <a:ext uri="{FF2B5EF4-FFF2-40B4-BE49-F238E27FC236}">
                  <a16:creationId xmlns:a16="http://schemas.microsoft.com/office/drawing/2014/main" id="{A80C7D16-860D-C263-4F62-BD579B3EE801}"/>
                </a:ext>
              </a:extLst>
            </p:cNvPr>
            <p:cNvSpPr>
              <a:spLocks/>
            </p:cNvSpPr>
            <p:nvPr/>
          </p:nvSpPr>
          <p:spPr bwMode="auto">
            <a:xfrm>
              <a:off x="21229224" y="7306311"/>
              <a:ext cx="52183" cy="26091"/>
            </a:xfrm>
            <a:custGeom>
              <a:avLst/>
              <a:gdLst>
                <a:gd name="T0" fmla="*/ 1 w 1"/>
                <a:gd name="T1" fmla="*/ 1 h 1"/>
                <a:gd name="T2" fmla="*/ 1 w 1"/>
                <a:gd name="T3" fmla="*/ 1 h 1"/>
                <a:gd name="T4" fmla="*/ 1 w 1"/>
                <a:gd name="T5" fmla="*/ 1 h 1"/>
                <a:gd name="T6" fmla="*/ 0 w 1"/>
                <a:gd name="T7" fmla="*/ 1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cubicBezTo>
                    <a:pt x="1" y="1"/>
                    <a:pt x="1" y="1"/>
                    <a:pt x="1" y="1"/>
                  </a:cubicBezTo>
                  <a:cubicBezTo>
                    <a:pt x="1" y="1"/>
                    <a:pt x="1" y="1"/>
                    <a:pt x="1" y="1"/>
                  </a:cubicBezTo>
                  <a:cubicBezTo>
                    <a:pt x="1" y="0"/>
                    <a:pt x="0" y="1"/>
                    <a:pt x="0" y="1"/>
                  </a:cubicBezTo>
                  <a:cubicBezTo>
                    <a:pt x="0" y="1"/>
                    <a:pt x="0" y="1"/>
                    <a:pt x="1" y="1"/>
                  </a:cubicBezTo>
                  <a:close/>
                </a:path>
              </a:pathLst>
            </a:custGeom>
            <a:solidFill>
              <a:srgbClr val="C9CB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8" name="Freeform 81480">
              <a:extLst>
                <a:ext uri="{FF2B5EF4-FFF2-40B4-BE49-F238E27FC236}">
                  <a16:creationId xmlns:a16="http://schemas.microsoft.com/office/drawing/2014/main" id="{0267839C-522E-89E8-CA91-7659DAB3872D}"/>
                </a:ext>
              </a:extLst>
            </p:cNvPr>
            <p:cNvSpPr>
              <a:spLocks/>
            </p:cNvSpPr>
            <p:nvPr/>
          </p:nvSpPr>
          <p:spPr bwMode="auto">
            <a:xfrm>
              <a:off x="21385769" y="7358494"/>
              <a:ext cx="52183" cy="78274"/>
            </a:xfrm>
            <a:custGeom>
              <a:avLst/>
              <a:gdLst>
                <a:gd name="T0" fmla="*/ 1 w 2"/>
                <a:gd name="T1" fmla="*/ 0 h 2"/>
                <a:gd name="T2" fmla="*/ 0 w 2"/>
                <a:gd name="T3" fmla="*/ 1 h 2"/>
                <a:gd name="T4" fmla="*/ 1 w 2"/>
                <a:gd name="T5" fmla="*/ 2 h 2"/>
                <a:gd name="T6" fmla="*/ 2 w 2"/>
                <a:gd name="T7" fmla="*/ 1 h 2"/>
                <a:gd name="T8" fmla="*/ 2 w 2"/>
                <a:gd name="T9" fmla="*/ 1 h 2"/>
                <a:gd name="T10" fmla="*/ 1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1" y="0"/>
                  </a:moveTo>
                  <a:cubicBezTo>
                    <a:pt x="0" y="0"/>
                    <a:pt x="0" y="1"/>
                    <a:pt x="0" y="1"/>
                  </a:cubicBezTo>
                  <a:cubicBezTo>
                    <a:pt x="0" y="1"/>
                    <a:pt x="1" y="2"/>
                    <a:pt x="1" y="2"/>
                  </a:cubicBezTo>
                  <a:cubicBezTo>
                    <a:pt x="1" y="2"/>
                    <a:pt x="2" y="2"/>
                    <a:pt x="2" y="1"/>
                  </a:cubicBezTo>
                  <a:cubicBezTo>
                    <a:pt x="2" y="1"/>
                    <a:pt x="2" y="1"/>
                    <a:pt x="2" y="1"/>
                  </a:cubicBezTo>
                  <a:cubicBezTo>
                    <a:pt x="2" y="1"/>
                    <a:pt x="1" y="0"/>
                    <a:pt x="1" y="0"/>
                  </a:cubicBezTo>
                  <a:close/>
                </a:path>
              </a:pathLst>
            </a:custGeom>
            <a:solidFill>
              <a:srgbClr val="9498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9" name="Freeform 81481">
              <a:extLst>
                <a:ext uri="{FF2B5EF4-FFF2-40B4-BE49-F238E27FC236}">
                  <a16:creationId xmlns:a16="http://schemas.microsoft.com/office/drawing/2014/main" id="{AC1F1E2B-DBAD-5EAD-3624-EE6C09F9C616}"/>
                </a:ext>
              </a:extLst>
            </p:cNvPr>
            <p:cNvSpPr>
              <a:spLocks/>
            </p:cNvSpPr>
            <p:nvPr/>
          </p:nvSpPr>
          <p:spPr bwMode="auto">
            <a:xfrm>
              <a:off x="21411860" y="7358494"/>
              <a:ext cx="26091" cy="78274"/>
            </a:xfrm>
            <a:custGeom>
              <a:avLst/>
              <a:gdLst>
                <a:gd name="T0" fmla="*/ 0 w 1"/>
                <a:gd name="T1" fmla="*/ 0 h 2"/>
                <a:gd name="T2" fmla="*/ 0 w 1"/>
                <a:gd name="T3" fmla="*/ 0 h 2"/>
                <a:gd name="T4" fmla="*/ 0 w 1"/>
                <a:gd name="T5" fmla="*/ 0 h 2"/>
                <a:gd name="T6" fmla="*/ 1 w 1"/>
                <a:gd name="T7" fmla="*/ 1 h 2"/>
                <a:gd name="T8" fmla="*/ 0 w 1"/>
                <a:gd name="T9" fmla="*/ 2 h 2"/>
                <a:gd name="T10" fmla="*/ 1 w 1"/>
                <a:gd name="T11" fmla="*/ 1 h 2"/>
                <a:gd name="T12" fmla="*/ 0 w 1"/>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1" h="2">
                  <a:moveTo>
                    <a:pt x="0" y="0"/>
                  </a:moveTo>
                  <a:cubicBezTo>
                    <a:pt x="0" y="0"/>
                    <a:pt x="0" y="0"/>
                    <a:pt x="0" y="0"/>
                  </a:cubicBezTo>
                  <a:cubicBezTo>
                    <a:pt x="0" y="0"/>
                    <a:pt x="0" y="0"/>
                    <a:pt x="0" y="0"/>
                  </a:cubicBezTo>
                  <a:cubicBezTo>
                    <a:pt x="0" y="0"/>
                    <a:pt x="1" y="1"/>
                    <a:pt x="1" y="1"/>
                  </a:cubicBezTo>
                  <a:cubicBezTo>
                    <a:pt x="1" y="1"/>
                    <a:pt x="0" y="2"/>
                    <a:pt x="0" y="2"/>
                  </a:cubicBezTo>
                  <a:cubicBezTo>
                    <a:pt x="1" y="2"/>
                    <a:pt x="1" y="1"/>
                    <a:pt x="1" y="1"/>
                  </a:cubicBezTo>
                  <a:cubicBezTo>
                    <a:pt x="1" y="1"/>
                    <a:pt x="0" y="0"/>
                    <a:pt x="0" y="0"/>
                  </a:cubicBezTo>
                  <a:close/>
                </a:path>
              </a:pathLst>
            </a:custGeom>
            <a:solidFill>
              <a:srgbClr val="5E63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0" name="Freeform 81482">
              <a:extLst>
                <a:ext uri="{FF2B5EF4-FFF2-40B4-BE49-F238E27FC236}">
                  <a16:creationId xmlns:a16="http://schemas.microsoft.com/office/drawing/2014/main" id="{066CAE65-1234-B58A-FD30-8B553529D093}"/>
                </a:ext>
              </a:extLst>
            </p:cNvPr>
            <p:cNvSpPr>
              <a:spLocks/>
            </p:cNvSpPr>
            <p:nvPr/>
          </p:nvSpPr>
          <p:spPr bwMode="auto">
            <a:xfrm>
              <a:off x="21385769" y="7410676"/>
              <a:ext cx="26091" cy="0"/>
            </a:xfrm>
            <a:custGeom>
              <a:avLst/>
              <a:gdLst>
                <a:gd name="T0" fmla="*/ 1 w 1"/>
                <a:gd name="T1" fmla="*/ 1 w 1"/>
                <a:gd name="T2" fmla="*/ 1 w 1"/>
                <a:gd name="T3" fmla="*/ 0 w 1"/>
                <a:gd name="T4" fmla="*/ 1 w 1"/>
              </a:gdLst>
              <a:ahLst/>
              <a:cxnLst>
                <a:cxn ang="0">
                  <a:pos x="T0" y="0"/>
                </a:cxn>
                <a:cxn ang="0">
                  <a:pos x="T1" y="0"/>
                </a:cxn>
                <a:cxn ang="0">
                  <a:pos x="T2" y="0"/>
                </a:cxn>
                <a:cxn ang="0">
                  <a:pos x="T3" y="0"/>
                </a:cxn>
                <a:cxn ang="0">
                  <a:pos x="T4" y="0"/>
                </a:cxn>
              </a:cxnLst>
              <a:rect l="0" t="0" r="r" b="b"/>
              <a:pathLst>
                <a:path w="1">
                  <a:moveTo>
                    <a:pt x="1" y="0"/>
                  </a:moveTo>
                  <a:cubicBezTo>
                    <a:pt x="1" y="0"/>
                    <a:pt x="1" y="0"/>
                    <a:pt x="1" y="0"/>
                  </a:cubicBezTo>
                  <a:cubicBezTo>
                    <a:pt x="1" y="0"/>
                    <a:pt x="1" y="0"/>
                    <a:pt x="1" y="0"/>
                  </a:cubicBezTo>
                  <a:cubicBezTo>
                    <a:pt x="1" y="0"/>
                    <a:pt x="0" y="0"/>
                    <a:pt x="0" y="0"/>
                  </a:cubicBezTo>
                  <a:cubicBezTo>
                    <a:pt x="0" y="0"/>
                    <a:pt x="0" y="0"/>
                    <a:pt x="1" y="0"/>
                  </a:cubicBezTo>
                  <a:close/>
                </a:path>
              </a:pathLst>
            </a:custGeom>
            <a:solidFill>
              <a:srgbClr val="C9CB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1" name="Freeform 81483">
              <a:extLst>
                <a:ext uri="{FF2B5EF4-FFF2-40B4-BE49-F238E27FC236}">
                  <a16:creationId xmlns:a16="http://schemas.microsoft.com/office/drawing/2014/main" id="{A6BCFA19-7035-4E48-C00E-4A07A5978AA3}"/>
                </a:ext>
              </a:extLst>
            </p:cNvPr>
            <p:cNvSpPr>
              <a:spLocks/>
            </p:cNvSpPr>
            <p:nvPr/>
          </p:nvSpPr>
          <p:spPr bwMode="auto">
            <a:xfrm>
              <a:off x="19820305" y="6549672"/>
              <a:ext cx="26091" cy="78274"/>
            </a:xfrm>
            <a:custGeom>
              <a:avLst/>
              <a:gdLst>
                <a:gd name="T0" fmla="*/ 0 w 1"/>
                <a:gd name="T1" fmla="*/ 0 h 2"/>
                <a:gd name="T2" fmla="*/ 0 w 1"/>
                <a:gd name="T3" fmla="*/ 1 h 2"/>
                <a:gd name="T4" fmla="*/ 1 w 1"/>
                <a:gd name="T5" fmla="*/ 2 h 2"/>
                <a:gd name="T6" fmla="*/ 1 w 1"/>
                <a:gd name="T7" fmla="*/ 1 h 2"/>
                <a:gd name="T8" fmla="*/ 1 w 1"/>
                <a:gd name="T9" fmla="*/ 1 h 2"/>
                <a:gd name="T10" fmla="*/ 0 w 1"/>
                <a:gd name="T11" fmla="*/ 0 h 2"/>
              </a:gdLst>
              <a:ahLst/>
              <a:cxnLst>
                <a:cxn ang="0">
                  <a:pos x="T0" y="T1"/>
                </a:cxn>
                <a:cxn ang="0">
                  <a:pos x="T2" y="T3"/>
                </a:cxn>
                <a:cxn ang="0">
                  <a:pos x="T4" y="T5"/>
                </a:cxn>
                <a:cxn ang="0">
                  <a:pos x="T6" y="T7"/>
                </a:cxn>
                <a:cxn ang="0">
                  <a:pos x="T8" y="T9"/>
                </a:cxn>
                <a:cxn ang="0">
                  <a:pos x="T10" y="T11"/>
                </a:cxn>
              </a:cxnLst>
              <a:rect l="0" t="0" r="r" b="b"/>
              <a:pathLst>
                <a:path w="1" h="2">
                  <a:moveTo>
                    <a:pt x="0" y="0"/>
                  </a:moveTo>
                  <a:cubicBezTo>
                    <a:pt x="0" y="0"/>
                    <a:pt x="0" y="0"/>
                    <a:pt x="0" y="1"/>
                  </a:cubicBezTo>
                  <a:cubicBezTo>
                    <a:pt x="0" y="1"/>
                    <a:pt x="0" y="2"/>
                    <a:pt x="1" y="2"/>
                  </a:cubicBezTo>
                  <a:cubicBezTo>
                    <a:pt x="1" y="2"/>
                    <a:pt x="1" y="1"/>
                    <a:pt x="1" y="1"/>
                  </a:cubicBezTo>
                  <a:cubicBezTo>
                    <a:pt x="1" y="1"/>
                    <a:pt x="1" y="1"/>
                    <a:pt x="1" y="1"/>
                  </a:cubicBezTo>
                  <a:cubicBezTo>
                    <a:pt x="1" y="0"/>
                    <a:pt x="1" y="0"/>
                    <a:pt x="0" y="0"/>
                  </a:cubicBezTo>
                  <a:close/>
                </a:path>
              </a:pathLst>
            </a:custGeom>
            <a:solidFill>
              <a:srgbClr val="9498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2" name="Freeform 81484">
              <a:extLst>
                <a:ext uri="{FF2B5EF4-FFF2-40B4-BE49-F238E27FC236}">
                  <a16:creationId xmlns:a16="http://schemas.microsoft.com/office/drawing/2014/main" id="{ADD1236A-347B-881E-3D02-DA85EE74315E}"/>
                </a:ext>
              </a:extLst>
            </p:cNvPr>
            <p:cNvSpPr>
              <a:spLocks/>
            </p:cNvSpPr>
            <p:nvPr/>
          </p:nvSpPr>
          <p:spPr bwMode="auto">
            <a:xfrm>
              <a:off x="19820305" y="6549672"/>
              <a:ext cx="26091" cy="78274"/>
            </a:xfrm>
            <a:custGeom>
              <a:avLst/>
              <a:gdLst>
                <a:gd name="T0" fmla="*/ 0 w 1"/>
                <a:gd name="T1" fmla="*/ 0 h 2"/>
                <a:gd name="T2" fmla="*/ 0 w 1"/>
                <a:gd name="T3" fmla="*/ 0 h 2"/>
                <a:gd name="T4" fmla="*/ 0 w 1"/>
                <a:gd name="T5" fmla="*/ 0 h 2"/>
                <a:gd name="T6" fmla="*/ 1 w 1"/>
                <a:gd name="T7" fmla="*/ 1 h 2"/>
                <a:gd name="T8" fmla="*/ 1 w 1"/>
                <a:gd name="T9" fmla="*/ 2 h 2"/>
                <a:gd name="T10" fmla="*/ 1 w 1"/>
                <a:gd name="T11" fmla="*/ 1 h 2"/>
                <a:gd name="T12" fmla="*/ 0 w 1"/>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1" h="2">
                  <a:moveTo>
                    <a:pt x="0" y="0"/>
                  </a:moveTo>
                  <a:cubicBezTo>
                    <a:pt x="0" y="0"/>
                    <a:pt x="0" y="0"/>
                    <a:pt x="0" y="0"/>
                  </a:cubicBezTo>
                  <a:cubicBezTo>
                    <a:pt x="0" y="0"/>
                    <a:pt x="0" y="0"/>
                    <a:pt x="0" y="0"/>
                  </a:cubicBezTo>
                  <a:cubicBezTo>
                    <a:pt x="1" y="0"/>
                    <a:pt x="1" y="0"/>
                    <a:pt x="1" y="1"/>
                  </a:cubicBezTo>
                  <a:cubicBezTo>
                    <a:pt x="1" y="1"/>
                    <a:pt x="1" y="1"/>
                    <a:pt x="1" y="2"/>
                  </a:cubicBezTo>
                  <a:cubicBezTo>
                    <a:pt x="1" y="2"/>
                    <a:pt x="1" y="1"/>
                    <a:pt x="1" y="1"/>
                  </a:cubicBezTo>
                  <a:cubicBezTo>
                    <a:pt x="1" y="0"/>
                    <a:pt x="1" y="0"/>
                    <a:pt x="0" y="0"/>
                  </a:cubicBezTo>
                  <a:close/>
                </a:path>
              </a:pathLst>
            </a:custGeom>
            <a:solidFill>
              <a:srgbClr val="5E63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3" name="Freeform 81485">
              <a:extLst>
                <a:ext uri="{FF2B5EF4-FFF2-40B4-BE49-F238E27FC236}">
                  <a16:creationId xmlns:a16="http://schemas.microsoft.com/office/drawing/2014/main" id="{5C67807C-9FA4-AEC7-38BA-5E4372C7F6E1}"/>
                </a:ext>
              </a:extLst>
            </p:cNvPr>
            <p:cNvSpPr>
              <a:spLocks/>
            </p:cNvSpPr>
            <p:nvPr/>
          </p:nvSpPr>
          <p:spPr bwMode="auto">
            <a:xfrm>
              <a:off x="19820305" y="6549672"/>
              <a:ext cx="26091" cy="26091"/>
            </a:xfrm>
            <a:custGeom>
              <a:avLst/>
              <a:gdLst>
                <a:gd name="T0" fmla="*/ 0 w 1"/>
                <a:gd name="T1" fmla="*/ 1 h 1"/>
                <a:gd name="T2" fmla="*/ 1 w 1"/>
                <a:gd name="T3" fmla="*/ 1 h 1"/>
                <a:gd name="T4" fmla="*/ 0 w 1"/>
                <a:gd name="T5" fmla="*/ 1 h 1"/>
                <a:gd name="T6" fmla="*/ 0 w 1"/>
                <a:gd name="T7" fmla="*/ 1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cubicBezTo>
                    <a:pt x="0" y="1"/>
                    <a:pt x="1" y="1"/>
                    <a:pt x="1" y="1"/>
                  </a:cubicBezTo>
                  <a:cubicBezTo>
                    <a:pt x="1" y="1"/>
                    <a:pt x="1" y="1"/>
                    <a:pt x="0" y="1"/>
                  </a:cubicBezTo>
                  <a:cubicBezTo>
                    <a:pt x="0" y="0"/>
                    <a:pt x="0" y="0"/>
                    <a:pt x="0" y="1"/>
                  </a:cubicBezTo>
                  <a:cubicBezTo>
                    <a:pt x="0" y="1"/>
                    <a:pt x="0" y="1"/>
                    <a:pt x="0" y="1"/>
                  </a:cubicBezTo>
                  <a:close/>
                </a:path>
              </a:pathLst>
            </a:custGeom>
            <a:solidFill>
              <a:srgbClr val="C9CB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4" name="Freeform 81486">
              <a:extLst>
                <a:ext uri="{FF2B5EF4-FFF2-40B4-BE49-F238E27FC236}">
                  <a16:creationId xmlns:a16="http://schemas.microsoft.com/office/drawing/2014/main" id="{56A02053-01B5-F14F-C132-32A4118387B6}"/>
                </a:ext>
              </a:extLst>
            </p:cNvPr>
            <p:cNvSpPr>
              <a:spLocks/>
            </p:cNvSpPr>
            <p:nvPr/>
          </p:nvSpPr>
          <p:spPr bwMode="auto">
            <a:xfrm>
              <a:off x="19950761" y="6627946"/>
              <a:ext cx="26091" cy="52183"/>
            </a:xfrm>
            <a:custGeom>
              <a:avLst/>
              <a:gdLst>
                <a:gd name="T0" fmla="*/ 0 w 1"/>
                <a:gd name="T1" fmla="*/ 0 h 2"/>
                <a:gd name="T2" fmla="*/ 0 w 1"/>
                <a:gd name="T3" fmla="*/ 1 h 2"/>
                <a:gd name="T4" fmla="*/ 1 w 1"/>
                <a:gd name="T5" fmla="*/ 2 h 2"/>
                <a:gd name="T6" fmla="*/ 1 w 1"/>
                <a:gd name="T7" fmla="*/ 1 h 2"/>
                <a:gd name="T8" fmla="*/ 1 w 1"/>
                <a:gd name="T9" fmla="*/ 1 h 2"/>
                <a:gd name="T10" fmla="*/ 0 w 1"/>
                <a:gd name="T11" fmla="*/ 0 h 2"/>
              </a:gdLst>
              <a:ahLst/>
              <a:cxnLst>
                <a:cxn ang="0">
                  <a:pos x="T0" y="T1"/>
                </a:cxn>
                <a:cxn ang="0">
                  <a:pos x="T2" y="T3"/>
                </a:cxn>
                <a:cxn ang="0">
                  <a:pos x="T4" y="T5"/>
                </a:cxn>
                <a:cxn ang="0">
                  <a:pos x="T6" y="T7"/>
                </a:cxn>
                <a:cxn ang="0">
                  <a:pos x="T8" y="T9"/>
                </a:cxn>
                <a:cxn ang="0">
                  <a:pos x="T10" y="T11"/>
                </a:cxn>
              </a:cxnLst>
              <a:rect l="0" t="0" r="r" b="b"/>
              <a:pathLst>
                <a:path w="1" h="2">
                  <a:moveTo>
                    <a:pt x="0" y="0"/>
                  </a:moveTo>
                  <a:cubicBezTo>
                    <a:pt x="0" y="0"/>
                    <a:pt x="0" y="0"/>
                    <a:pt x="0" y="1"/>
                  </a:cubicBezTo>
                  <a:cubicBezTo>
                    <a:pt x="0" y="1"/>
                    <a:pt x="0" y="2"/>
                    <a:pt x="1" y="2"/>
                  </a:cubicBezTo>
                  <a:cubicBezTo>
                    <a:pt x="1" y="2"/>
                    <a:pt x="1" y="2"/>
                    <a:pt x="1" y="1"/>
                  </a:cubicBezTo>
                  <a:cubicBezTo>
                    <a:pt x="1" y="1"/>
                    <a:pt x="1" y="1"/>
                    <a:pt x="1" y="1"/>
                  </a:cubicBezTo>
                  <a:cubicBezTo>
                    <a:pt x="1" y="1"/>
                    <a:pt x="1" y="0"/>
                    <a:pt x="0" y="0"/>
                  </a:cubicBezTo>
                  <a:close/>
                </a:path>
              </a:pathLst>
            </a:custGeom>
            <a:solidFill>
              <a:srgbClr val="9498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5" name="Freeform 81487">
              <a:extLst>
                <a:ext uri="{FF2B5EF4-FFF2-40B4-BE49-F238E27FC236}">
                  <a16:creationId xmlns:a16="http://schemas.microsoft.com/office/drawing/2014/main" id="{7EAD6DE4-8BA4-B94D-4506-C6149458F1AA}"/>
                </a:ext>
              </a:extLst>
            </p:cNvPr>
            <p:cNvSpPr>
              <a:spLocks/>
            </p:cNvSpPr>
            <p:nvPr/>
          </p:nvSpPr>
          <p:spPr bwMode="auto">
            <a:xfrm>
              <a:off x="19950761" y="6627946"/>
              <a:ext cx="26091" cy="52183"/>
            </a:xfrm>
            <a:custGeom>
              <a:avLst/>
              <a:gdLst>
                <a:gd name="T0" fmla="*/ 0 w 1"/>
                <a:gd name="T1" fmla="*/ 0 h 2"/>
                <a:gd name="T2" fmla="*/ 0 w 1"/>
                <a:gd name="T3" fmla="*/ 0 h 2"/>
                <a:gd name="T4" fmla="*/ 0 w 1"/>
                <a:gd name="T5" fmla="*/ 0 h 2"/>
                <a:gd name="T6" fmla="*/ 1 w 1"/>
                <a:gd name="T7" fmla="*/ 1 h 2"/>
                <a:gd name="T8" fmla="*/ 1 w 1"/>
                <a:gd name="T9" fmla="*/ 2 h 2"/>
                <a:gd name="T10" fmla="*/ 1 w 1"/>
                <a:gd name="T11" fmla="*/ 1 h 2"/>
                <a:gd name="T12" fmla="*/ 0 w 1"/>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1" h="2">
                  <a:moveTo>
                    <a:pt x="0" y="0"/>
                  </a:moveTo>
                  <a:cubicBezTo>
                    <a:pt x="0" y="0"/>
                    <a:pt x="0" y="0"/>
                    <a:pt x="0" y="0"/>
                  </a:cubicBezTo>
                  <a:cubicBezTo>
                    <a:pt x="0" y="0"/>
                    <a:pt x="0" y="0"/>
                    <a:pt x="0" y="0"/>
                  </a:cubicBezTo>
                  <a:cubicBezTo>
                    <a:pt x="1" y="0"/>
                    <a:pt x="1" y="1"/>
                    <a:pt x="1" y="1"/>
                  </a:cubicBezTo>
                  <a:cubicBezTo>
                    <a:pt x="1" y="1"/>
                    <a:pt x="1" y="2"/>
                    <a:pt x="1" y="2"/>
                  </a:cubicBezTo>
                  <a:cubicBezTo>
                    <a:pt x="1" y="2"/>
                    <a:pt x="1" y="1"/>
                    <a:pt x="1" y="1"/>
                  </a:cubicBezTo>
                  <a:cubicBezTo>
                    <a:pt x="1" y="1"/>
                    <a:pt x="1" y="0"/>
                    <a:pt x="0" y="0"/>
                  </a:cubicBezTo>
                  <a:close/>
                </a:path>
              </a:pathLst>
            </a:custGeom>
            <a:solidFill>
              <a:srgbClr val="5E63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6" name="Freeform 81488">
              <a:extLst>
                <a:ext uri="{FF2B5EF4-FFF2-40B4-BE49-F238E27FC236}">
                  <a16:creationId xmlns:a16="http://schemas.microsoft.com/office/drawing/2014/main" id="{3EA74F4C-FFE7-EA53-71E5-47542AAAE480}"/>
                </a:ext>
              </a:extLst>
            </p:cNvPr>
            <p:cNvSpPr>
              <a:spLocks/>
            </p:cNvSpPr>
            <p:nvPr/>
          </p:nvSpPr>
          <p:spPr bwMode="auto">
            <a:xfrm>
              <a:off x="19950761" y="6654033"/>
              <a:ext cx="26091" cy="0"/>
            </a:xfrm>
            <a:custGeom>
              <a:avLst/>
              <a:gdLst>
                <a:gd name="T0" fmla="*/ 0 w 1"/>
                <a:gd name="T1" fmla="*/ 1 w 1"/>
                <a:gd name="T2" fmla="*/ 0 w 1"/>
                <a:gd name="T3" fmla="*/ 0 w 1"/>
                <a:gd name="T4" fmla="*/ 0 w 1"/>
              </a:gdLst>
              <a:ahLst/>
              <a:cxnLst>
                <a:cxn ang="0">
                  <a:pos x="T0" y="0"/>
                </a:cxn>
                <a:cxn ang="0">
                  <a:pos x="T1" y="0"/>
                </a:cxn>
                <a:cxn ang="0">
                  <a:pos x="T2" y="0"/>
                </a:cxn>
                <a:cxn ang="0">
                  <a:pos x="T3" y="0"/>
                </a:cxn>
                <a:cxn ang="0">
                  <a:pos x="T4" y="0"/>
                </a:cxn>
              </a:cxnLst>
              <a:rect l="0" t="0" r="r" b="b"/>
              <a:pathLst>
                <a:path w="1">
                  <a:moveTo>
                    <a:pt x="0" y="0"/>
                  </a:moveTo>
                  <a:cubicBezTo>
                    <a:pt x="0" y="0"/>
                    <a:pt x="1" y="0"/>
                    <a:pt x="1" y="0"/>
                  </a:cubicBezTo>
                  <a:cubicBezTo>
                    <a:pt x="1" y="0"/>
                    <a:pt x="1" y="0"/>
                    <a:pt x="0" y="0"/>
                  </a:cubicBezTo>
                  <a:cubicBezTo>
                    <a:pt x="0" y="0"/>
                    <a:pt x="0" y="0"/>
                    <a:pt x="0" y="0"/>
                  </a:cubicBezTo>
                  <a:cubicBezTo>
                    <a:pt x="0" y="0"/>
                    <a:pt x="0" y="0"/>
                    <a:pt x="0" y="0"/>
                  </a:cubicBezTo>
                  <a:close/>
                </a:path>
              </a:pathLst>
            </a:custGeom>
            <a:solidFill>
              <a:srgbClr val="C9CB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7" name="Freeform 81489">
              <a:extLst>
                <a:ext uri="{FF2B5EF4-FFF2-40B4-BE49-F238E27FC236}">
                  <a16:creationId xmlns:a16="http://schemas.microsoft.com/office/drawing/2014/main" id="{DB8DEB78-1695-1FB0-7BE8-D1E7D2EB235F}"/>
                </a:ext>
              </a:extLst>
            </p:cNvPr>
            <p:cNvSpPr>
              <a:spLocks/>
            </p:cNvSpPr>
            <p:nvPr/>
          </p:nvSpPr>
          <p:spPr bwMode="auto">
            <a:xfrm>
              <a:off x="20081214" y="6680125"/>
              <a:ext cx="26091" cy="78274"/>
            </a:xfrm>
            <a:custGeom>
              <a:avLst/>
              <a:gdLst>
                <a:gd name="T0" fmla="*/ 0 w 1"/>
                <a:gd name="T1" fmla="*/ 0 h 2"/>
                <a:gd name="T2" fmla="*/ 0 w 1"/>
                <a:gd name="T3" fmla="*/ 1 h 2"/>
                <a:gd name="T4" fmla="*/ 1 w 1"/>
                <a:gd name="T5" fmla="*/ 2 h 2"/>
                <a:gd name="T6" fmla="*/ 1 w 1"/>
                <a:gd name="T7" fmla="*/ 1 h 2"/>
                <a:gd name="T8" fmla="*/ 1 w 1"/>
                <a:gd name="T9" fmla="*/ 1 h 2"/>
                <a:gd name="T10" fmla="*/ 0 w 1"/>
                <a:gd name="T11" fmla="*/ 0 h 2"/>
              </a:gdLst>
              <a:ahLst/>
              <a:cxnLst>
                <a:cxn ang="0">
                  <a:pos x="T0" y="T1"/>
                </a:cxn>
                <a:cxn ang="0">
                  <a:pos x="T2" y="T3"/>
                </a:cxn>
                <a:cxn ang="0">
                  <a:pos x="T4" y="T5"/>
                </a:cxn>
                <a:cxn ang="0">
                  <a:pos x="T6" y="T7"/>
                </a:cxn>
                <a:cxn ang="0">
                  <a:pos x="T8" y="T9"/>
                </a:cxn>
                <a:cxn ang="0">
                  <a:pos x="T10" y="T11"/>
                </a:cxn>
              </a:cxnLst>
              <a:rect l="0" t="0" r="r" b="b"/>
              <a:pathLst>
                <a:path w="1" h="2">
                  <a:moveTo>
                    <a:pt x="0" y="0"/>
                  </a:moveTo>
                  <a:cubicBezTo>
                    <a:pt x="0" y="0"/>
                    <a:pt x="0" y="1"/>
                    <a:pt x="0" y="1"/>
                  </a:cubicBezTo>
                  <a:cubicBezTo>
                    <a:pt x="0" y="1"/>
                    <a:pt x="0" y="2"/>
                    <a:pt x="1" y="2"/>
                  </a:cubicBezTo>
                  <a:cubicBezTo>
                    <a:pt x="1" y="2"/>
                    <a:pt x="1" y="2"/>
                    <a:pt x="1" y="1"/>
                  </a:cubicBezTo>
                  <a:cubicBezTo>
                    <a:pt x="1" y="1"/>
                    <a:pt x="1" y="1"/>
                    <a:pt x="1" y="1"/>
                  </a:cubicBezTo>
                  <a:cubicBezTo>
                    <a:pt x="1" y="1"/>
                    <a:pt x="1" y="0"/>
                    <a:pt x="0" y="0"/>
                  </a:cubicBezTo>
                  <a:close/>
                </a:path>
              </a:pathLst>
            </a:custGeom>
            <a:solidFill>
              <a:srgbClr val="9498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8" name="Freeform 81490">
              <a:extLst>
                <a:ext uri="{FF2B5EF4-FFF2-40B4-BE49-F238E27FC236}">
                  <a16:creationId xmlns:a16="http://schemas.microsoft.com/office/drawing/2014/main" id="{91B2F0DD-30C3-F2E0-6347-BA41ECA8B1F2}"/>
                </a:ext>
              </a:extLst>
            </p:cNvPr>
            <p:cNvSpPr>
              <a:spLocks/>
            </p:cNvSpPr>
            <p:nvPr/>
          </p:nvSpPr>
          <p:spPr bwMode="auto">
            <a:xfrm>
              <a:off x="20081214" y="6680125"/>
              <a:ext cx="26091" cy="78274"/>
            </a:xfrm>
            <a:custGeom>
              <a:avLst/>
              <a:gdLst>
                <a:gd name="T0" fmla="*/ 0 w 1"/>
                <a:gd name="T1" fmla="*/ 0 h 2"/>
                <a:gd name="T2" fmla="*/ 0 w 1"/>
                <a:gd name="T3" fmla="*/ 0 h 2"/>
                <a:gd name="T4" fmla="*/ 0 w 1"/>
                <a:gd name="T5" fmla="*/ 0 h 2"/>
                <a:gd name="T6" fmla="*/ 1 w 1"/>
                <a:gd name="T7" fmla="*/ 1 h 2"/>
                <a:gd name="T8" fmla="*/ 1 w 1"/>
                <a:gd name="T9" fmla="*/ 2 h 2"/>
                <a:gd name="T10" fmla="*/ 1 w 1"/>
                <a:gd name="T11" fmla="*/ 1 h 2"/>
                <a:gd name="T12" fmla="*/ 0 w 1"/>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1" h="2">
                  <a:moveTo>
                    <a:pt x="0" y="0"/>
                  </a:moveTo>
                  <a:cubicBezTo>
                    <a:pt x="0" y="0"/>
                    <a:pt x="0" y="0"/>
                    <a:pt x="0" y="0"/>
                  </a:cubicBezTo>
                  <a:cubicBezTo>
                    <a:pt x="0" y="0"/>
                    <a:pt x="0" y="0"/>
                    <a:pt x="0" y="0"/>
                  </a:cubicBezTo>
                  <a:cubicBezTo>
                    <a:pt x="1" y="0"/>
                    <a:pt x="1" y="1"/>
                    <a:pt x="1" y="1"/>
                  </a:cubicBezTo>
                  <a:cubicBezTo>
                    <a:pt x="1" y="1"/>
                    <a:pt x="1" y="2"/>
                    <a:pt x="1" y="2"/>
                  </a:cubicBezTo>
                  <a:cubicBezTo>
                    <a:pt x="1" y="2"/>
                    <a:pt x="1" y="1"/>
                    <a:pt x="1" y="1"/>
                  </a:cubicBezTo>
                  <a:cubicBezTo>
                    <a:pt x="1" y="1"/>
                    <a:pt x="1" y="0"/>
                    <a:pt x="0" y="0"/>
                  </a:cubicBezTo>
                  <a:close/>
                </a:path>
              </a:pathLst>
            </a:custGeom>
            <a:solidFill>
              <a:srgbClr val="5E63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9" name="Freeform 81491">
              <a:extLst>
                <a:ext uri="{FF2B5EF4-FFF2-40B4-BE49-F238E27FC236}">
                  <a16:creationId xmlns:a16="http://schemas.microsoft.com/office/drawing/2014/main" id="{6A7FA714-E6FB-41AC-86B3-A3E6E8BA1909}"/>
                </a:ext>
              </a:extLst>
            </p:cNvPr>
            <p:cNvSpPr>
              <a:spLocks/>
            </p:cNvSpPr>
            <p:nvPr/>
          </p:nvSpPr>
          <p:spPr bwMode="auto">
            <a:xfrm>
              <a:off x="20081214" y="6706216"/>
              <a:ext cx="26091" cy="52183"/>
            </a:xfrm>
            <a:custGeom>
              <a:avLst/>
              <a:gdLst>
                <a:gd name="T0" fmla="*/ 0 w 1"/>
                <a:gd name="T1" fmla="*/ 0 h 1"/>
                <a:gd name="T2" fmla="*/ 1 w 1"/>
                <a:gd name="T3" fmla="*/ 0 h 1"/>
                <a:gd name="T4" fmla="*/ 0 w 1"/>
                <a:gd name="T5" fmla="*/ 0 h 1"/>
                <a:gd name="T6" fmla="*/ 0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1"/>
                    <a:pt x="0" y="0"/>
                    <a:pt x="1" y="0"/>
                  </a:cubicBezTo>
                  <a:cubicBezTo>
                    <a:pt x="1" y="0"/>
                    <a:pt x="1" y="0"/>
                    <a:pt x="0" y="0"/>
                  </a:cubicBezTo>
                  <a:cubicBezTo>
                    <a:pt x="0" y="0"/>
                    <a:pt x="0" y="0"/>
                    <a:pt x="0" y="0"/>
                  </a:cubicBezTo>
                  <a:cubicBezTo>
                    <a:pt x="0" y="0"/>
                    <a:pt x="0" y="0"/>
                    <a:pt x="0" y="0"/>
                  </a:cubicBezTo>
                  <a:close/>
                </a:path>
              </a:pathLst>
            </a:custGeom>
            <a:solidFill>
              <a:srgbClr val="C9CB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0" name="Freeform 81492">
              <a:extLst>
                <a:ext uri="{FF2B5EF4-FFF2-40B4-BE49-F238E27FC236}">
                  <a16:creationId xmlns:a16="http://schemas.microsoft.com/office/drawing/2014/main" id="{46EAA6F3-644E-C78E-A215-8C3BDA08B97C}"/>
                </a:ext>
              </a:extLst>
            </p:cNvPr>
            <p:cNvSpPr>
              <a:spLocks/>
            </p:cNvSpPr>
            <p:nvPr/>
          </p:nvSpPr>
          <p:spPr bwMode="auto">
            <a:xfrm>
              <a:off x="20211672" y="6758399"/>
              <a:ext cx="52183" cy="52183"/>
            </a:xfrm>
            <a:custGeom>
              <a:avLst/>
              <a:gdLst>
                <a:gd name="T0" fmla="*/ 0 w 1"/>
                <a:gd name="T1" fmla="*/ 0 h 2"/>
                <a:gd name="T2" fmla="*/ 0 w 1"/>
                <a:gd name="T3" fmla="*/ 1 h 2"/>
                <a:gd name="T4" fmla="*/ 0 w 1"/>
                <a:gd name="T5" fmla="*/ 2 h 2"/>
                <a:gd name="T6" fmla="*/ 1 w 1"/>
                <a:gd name="T7" fmla="*/ 2 h 2"/>
                <a:gd name="T8" fmla="*/ 1 w 1"/>
                <a:gd name="T9" fmla="*/ 1 h 2"/>
                <a:gd name="T10" fmla="*/ 0 w 1"/>
                <a:gd name="T11" fmla="*/ 0 h 2"/>
              </a:gdLst>
              <a:ahLst/>
              <a:cxnLst>
                <a:cxn ang="0">
                  <a:pos x="T0" y="T1"/>
                </a:cxn>
                <a:cxn ang="0">
                  <a:pos x="T2" y="T3"/>
                </a:cxn>
                <a:cxn ang="0">
                  <a:pos x="T4" y="T5"/>
                </a:cxn>
                <a:cxn ang="0">
                  <a:pos x="T6" y="T7"/>
                </a:cxn>
                <a:cxn ang="0">
                  <a:pos x="T8" y="T9"/>
                </a:cxn>
                <a:cxn ang="0">
                  <a:pos x="T10" y="T11"/>
                </a:cxn>
              </a:cxnLst>
              <a:rect l="0" t="0" r="r" b="b"/>
              <a:pathLst>
                <a:path w="1" h="2">
                  <a:moveTo>
                    <a:pt x="0" y="0"/>
                  </a:moveTo>
                  <a:cubicBezTo>
                    <a:pt x="0" y="0"/>
                    <a:pt x="0" y="1"/>
                    <a:pt x="0" y="1"/>
                  </a:cubicBezTo>
                  <a:cubicBezTo>
                    <a:pt x="0" y="2"/>
                    <a:pt x="0" y="2"/>
                    <a:pt x="0" y="2"/>
                  </a:cubicBezTo>
                  <a:cubicBezTo>
                    <a:pt x="1" y="2"/>
                    <a:pt x="1" y="2"/>
                    <a:pt x="1" y="2"/>
                  </a:cubicBezTo>
                  <a:cubicBezTo>
                    <a:pt x="1" y="1"/>
                    <a:pt x="1" y="1"/>
                    <a:pt x="1" y="1"/>
                  </a:cubicBezTo>
                  <a:cubicBezTo>
                    <a:pt x="1" y="1"/>
                    <a:pt x="1" y="0"/>
                    <a:pt x="0" y="0"/>
                  </a:cubicBezTo>
                  <a:close/>
                </a:path>
              </a:pathLst>
            </a:custGeom>
            <a:solidFill>
              <a:srgbClr val="9498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1" name="Freeform 81493">
              <a:extLst>
                <a:ext uri="{FF2B5EF4-FFF2-40B4-BE49-F238E27FC236}">
                  <a16:creationId xmlns:a16="http://schemas.microsoft.com/office/drawing/2014/main" id="{26553CA0-7BE5-891D-7DEF-72DCFE361E4C}"/>
                </a:ext>
              </a:extLst>
            </p:cNvPr>
            <p:cNvSpPr>
              <a:spLocks/>
            </p:cNvSpPr>
            <p:nvPr/>
          </p:nvSpPr>
          <p:spPr bwMode="auto">
            <a:xfrm>
              <a:off x="20211672" y="6758399"/>
              <a:ext cx="52183" cy="52183"/>
            </a:xfrm>
            <a:custGeom>
              <a:avLst/>
              <a:gdLst>
                <a:gd name="T0" fmla="*/ 0 w 1"/>
                <a:gd name="T1" fmla="*/ 0 h 2"/>
                <a:gd name="T2" fmla="*/ 0 w 1"/>
                <a:gd name="T3" fmla="*/ 0 h 2"/>
                <a:gd name="T4" fmla="*/ 0 w 1"/>
                <a:gd name="T5" fmla="*/ 0 h 2"/>
                <a:gd name="T6" fmla="*/ 1 w 1"/>
                <a:gd name="T7" fmla="*/ 1 h 2"/>
                <a:gd name="T8" fmla="*/ 1 w 1"/>
                <a:gd name="T9" fmla="*/ 2 h 2"/>
                <a:gd name="T10" fmla="*/ 1 w 1"/>
                <a:gd name="T11" fmla="*/ 1 h 2"/>
                <a:gd name="T12" fmla="*/ 0 w 1"/>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1" h="2">
                  <a:moveTo>
                    <a:pt x="0" y="0"/>
                  </a:moveTo>
                  <a:cubicBezTo>
                    <a:pt x="0" y="0"/>
                    <a:pt x="0" y="0"/>
                    <a:pt x="0" y="0"/>
                  </a:cubicBezTo>
                  <a:cubicBezTo>
                    <a:pt x="0" y="0"/>
                    <a:pt x="0" y="0"/>
                    <a:pt x="0" y="0"/>
                  </a:cubicBezTo>
                  <a:cubicBezTo>
                    <a:pt x="1" y="0"/>
                    <a:pt x="1" y="1"/>
                    <a:pt x="1" y="1"/>
                  </a:cubicBezTo>
                  <a:cubicBezTo>
                    <a:pt x="1" y="2"/>
                    <a:pt x="1" y="2"/>
                    <a:pt x="1" y="2"/>
                  </a:cubicBezTo>
                  <a:cubicBezTo>
                    <a:pt x="1" y="2"/>
                    <a:pt x="1" y="2"/>
                    <a:pt x="1" y="1"/>
                  </a:cubicBezTo>
                  <a:cubicBezTo>
                    <a:pt x="1" y="1"/>
                    <a:pt x="1" y="0"/>
                    <a:pt x="0" y="0"/>
                  </a:cubicBezTo>
                  <a:close/>
                </a:path>
              </a:pathLst>
            </a:custGeom>
            <a:solidFill>
              <a:srgbClr val="5E63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2" name="Freeform 81494">
              <a:extLst>
                <a:ext uri="{FF2B5EF4-FFF2-40B4-BE49-F238E27FC236}">
                  <a16:creationId xmlns:a16="http://schemas.microsoft.com/office/drawing/2014/main" id="{78EB5CA4-9E89-CB35-63DC-8FAF1EE2046B}"/>
                </a:ext>
              </a:extLst>
            </p:cNvPr>
            <p:cNvSpPr>
              <a:spLocks/>
            </p:cNvSpPr>
            <p:nvPr/>
          </p:nvSpPr>
          <p:spPr bwMode="auto">
            <a:xfrm>
              <a:off x="20211672" y="6784491"/>
              <a:ext cx="52183" cy="26091"/>
            </a:xfrm>
            <a:custGeom>
              <a:avLst/>
              <a:gdLst>
                <a:gd name="T0" fmla="*/ 0 w 1"/>
                <a:gd name="T1" fmla="*/ 1 h 1"/>
                <a:gd name="T2" fmla="*/ 1 w 1"/>
                <a:gd name="T3" fmla="*/ 0 h 1"/>
                <a:gd name="T4" fmla="*/ 0 w 1"/>
                <a:gd name="T5" fmla="*/ 0 h 1"/>
                <a:gd name="T6" fmla="*/ 0 w 1"/>
                <a:gd name="T7" fmla="*/ 0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cubicBezTo>
                    <a:pt x="0" y="1"/>
                    <a:pt x="0" y="1"/>
                    <a:pt x="1" y="0"/>
                  </a:cubicBezTo>
                  <a:cubicBezTo>
                    <a:pt x="1" y="0"/>
                    <a:pt x="1" y="0"/>
                    <a:pt x="0" y="0"/>
                  </a:cubicBezTo>
                  <a:cubicBezTo>
                    <a:pt x="0" y="0"/>
                    <a:pt x="0" y="0"/>
                    <a:pt x="0" y="0"/>
                  </a:cubicBezTo>
                  <a:cubicBezTo>
                    <a:pt x="0" y="0"/>
                    <a:pt x="0" y="0"/>
                    <a:pt x="0" y="1"/>
                  </a:cubicBezTo>
                  <a:close/>
                </a:path>
              </a:pathLst>
            </a:custGeom>
            <a:solidFill>
              <a:srgbClr val="C9CB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3" name="Freeform 81495">
              <a:extLst>
                <a:ext uri="{FF2B5EF4-FFF2-40B4-BE49-F238E27FC236}">
                  <a16:creationId xmlns:a16="http://schemas.microsoft.com/office/drawing/2014/main" id="{B0F1BBBA-30AC-C21E-1CF9-24C4933C5EDE}"/>
                </a:ext>
              </a:extLst>
            </p:cNvPr>
            <p:cNvSpPr>
              <a:spLocks/>
            </p:cNvSpPr>
            <p:nvPr/>
          </p:nvSpPr>
          <p:spPr bwMode="auto">
            <a:xfrm>
              <a:off x="20316037" y="6810582"/>
              <a:ext cx="78274" cy="78274"/>
            </a:xfrm>
            <a:custGeom>
              <a:avLst/>
              <a:gdLst>
                <a:gd name="T0" fmla="*/ 1 w 2"/>
                <a:gd name="T1" fmla="*/ 0 h 2"/>
                <a:gd name="T2" fmla="*/ 1 w 2"/>
                <a:gd name="T3" fmla="*/ 1 h 2"/>
                <a:gd name="T4" fmla="*/ 1 w 2"/>
                <a:gd name="T5" fmla="*/ 2 h 2"/>
                <a:gd name="T6" fmla="*/ 2 w 2"/>
                <a:gd name="T7" fmla="*/ 2 h 2"/>
                <a:gd name="T8" fmla="*/ 2 w 2"/>
                <a:gd name="T9" fmla="*/ 1 h 2"/>
                <a:gd name="T10" fmla="*/ 1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1" y="0"/>
                  </a:moveTo>
                  <a:cubicBezTo>
                    <a:pt x="1" y="0"/>
                    <a:pt x="0" y="1"/>
                    <a:pt x="1" y="1"/>
                  </a:cubicBezTo>
                  <a:cubicBezTo>
                    <a:pt x="1" y="2"/>
                    <a:pt x="1" y="2"/>
                    <a:pt x="1" y="2"/>
                  </a:cubicBezTo>
                  <a:cubicBezTo>
                    <a:pt x="2" y="2"/>
                    <a:pt x="2" y="2"/>
                    <a:pt x="2" y="2"/>
                  </a:cubicBezTo>
                  <a:cubicBezTo>
                    <a:pt x="2" y="2"/>
                    <a:pt x="2" y="1"/>
                    <a:pt x="2" y="1"/>
                  </a:cubicBezTo>
                  <a:cubicBezTo>
                    <a:pt x="2" y="1"/>
                    <a:pt x="2" y="0"/>
                    <a:pt x="1" y="0"/>
                  </a:cubicBezTo>
                  <a:close/>
                </a:path>
              </a:pathLst>
            </a:custGeom>
            <a:solidFill>
              <a:srgbClr val="9498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4" name="Freeform 81496">
              <a:extLst>
                <a:ext uri="{FF2B5EF4-FFF2-40B4-BE49-F238E27FC236}">
                  <a16:creationId xmlns:a16="http://schemas.microsoft.com/office/drawing/2014/main" id="{08965385-6E08-C41F-539C-38168A989B80}"/>
                </a:ext>
              </a:extLst>
            </p:cNvPr>
            <p:cNvSpPr>
              <a:spLocks/>
            </p:cNvSpPr>
            <p:nvPr/>
          </p:nvSpPr>
          <p:spPr bwMode="auto">
            <a:xfrm>
              <a:off x="20368217" y="6810582"/>
              <a:ext cx="26091" cy="78274"/>
            </a:xfrm>
            <a:custGeom>
              <a:avLst/>
              <a:gdLst>
                <a:gd name="T0" fmla="*/ 0 w 1"/>
                <a:gd name="T1" fmla="*/ 0 h 2"/>
                <a:gd name="T2" fmla="*/ 0 w 1"/>
                <a:gd name="T3" fmla="*/ 1 h 2"/>
                <a:gd name="T4" fmla="*/ 0 w 1"/>
                <a:gd name="T5" fmla="*/ 1 h 2"/>
                <a:gd name="T6" fmla="*/ 1 w 1"/>
                <a:gd name="T7" fmla="*/ 1 h 2"/>
                <a:gd name="T8" fmla="*/ 1 w 1"/>
                <a:gd name="T9" fmla="*/ 2 h 2"/>
                <a:gd name="T10" fmla="*/ 1 w 1"/>
                <a:gd name="T11" fmla="*/ 1 h 2"/>
                <a:gd name="T12" fmla="*/ 0 w 1"/>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1" h="2">
                  <a:moveTo>
                    <a:pt x="0" y="0"/>
                  </a:moveTo>
                  <a:cubicBezTo>
                    <a:pt x="0" y="1"/>
                    <a:pt x="0" y="1"/>
                    <a:pt x="0" y="1"/>
                  </a:cubicBezTo>
                  <a:cubicBezTo>
                    <a:pt x="0" y="1"/>
                    <a:pt x="0" y="1"/>
                    <a:pt x="0" y="1"/>
                  </a:cubicBezTo>
                  <a:cubicBezTo>
                    <a:pt x="1" y="1"/>
                    <a:pt x="1" y="1"/>
                    <a:pt x="1" y="1"/>
                  </a:cubicBezTo>
                  <a:cubicBezTo>
                    <a:pt x="1" y="2"/>
                    <a:pt x="1" y="2"/>
                    <a:pt x="1" y="2"/>
                  </a:cubicBezTo>
                  <a:cubicBezTo>
                    <a:pt x="1" y="2"/>
                    <a:pt x="1" y="2"/>
                    <a:pt x="1" y="1"/>
                  </a:cubicBezTo>
                  <a:cubicBezTo>
                    <a:pt x="1" y="1"/>
                    <a:pt x="1" y="0"/>
                    <a:pt x="0" y="0"/>
                  </a:cubicBezTo>
                  <a:close/>
                </a:path>
              </a:pathLst>
            </a:custGeom>
            <a:solidFill>
              <a:srgbClr val="5E63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5" name="Freeform 81497">
              <a:extLst>
                <a:ext uri="{FF2B5EF4-FFF2-40B4-BE49-F238E27FC236}">
                  <a16:creationId xmlns:a16="http://schemas.microsoft.com/office/drawing/2014/main" id="{2E53B611-833E-FDF4-AFE3-78AEB118266C}"/>
                </a:ext>
              </a:extLst>
            </p:cNvPr>
            <p:cNvSpPr>
              <a:spLocks/>
            </p:cNvSpPr>
            <p:nvPr/>
          </p:nvSpPr>
          <p:spPr bwMode="auto">
            <a:xfrm>
              <a:off x="20368217" y="6862764"/>
              <a:ext cx="26091" cy="26091"/>
            </a:xfrm>
            <a:custGeom>
              <a:avLst/>
              <a:gdLst>
                <a:gd name="T0" fmla="*/ 0 w 1"/>
                <a:gd name="T1" fmla="*/ 1 h 1"/>
                <a:gd name="T2" fmla="*/ 0 w 1"/>
                <a:gd name="T3" fmla="*/ 0 h 1"/>
                <a:gd name="T4" fmla="*/ 0 w 1"/>
                <a:gd name="T5" fmla="*/ 0 h 1"/>
                <a:gd name="T6" fmla="*/ 0 w 1"/>
                <a:gd name="T7" fmla="*/ 0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cubicBezTo>
                    <a:pt x="0" y="1"/>
                    <a:pt x="0" y="1"/>
                    <a:pt x="0" y="0"/>
                  </a:cubicBezTo>
                  <a:cubicBezTo>
                    <a:pt x="1" y="0"/>
                    <a:pt x="0" y="0"/>
                    <a:pt x="0" y="0"/>
                  </a:cubicBezTo>
                  <a:cubicBezTo>
                    <a:pt x="0" y="0"/>
                    <a:pt x="0" y="0"/>
                    <a:pt x="0" y="0"/>
                  </a:cubicBezTo>
                  <a:cubicBezTo>
                    <a:pt x="0" y="0"/>
                    <a:pt x="0" y="1"/>
                    <a:pt x="0" y="1"/>
                  </a:cubicBezTo>
                  <a:close/>
                </a:path>
              </a:pathLst>
            </a:custGeom>
            <a:solidFill>
              <a:srgbClr val="C9CB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6" name="Freeform 81498">
              <a:extLst>
                <a:ext uri="{FF2B5EF4-FFF2-40B4-BE49-F238E27FC236}">
                  <a16:creationId xmlns:a16="http://schemas.microsoft.com/office/drawing/2014/main" id="{88EF853C-9F19-B812-6C65-49D6DEF99C09}"/>
                </a:ext>
              </a:extLst>
            </p:cNvPr>
            <p:cNvSpPr>
              <a:spLocks/>
            </p:cNvSpPr>
            <p:nvPr/>
          </p:nvSpPr>
          <p:spPr bwMode="auto">
            <a:xfrm>
              <a:off x="20446490" y="6914947"/>
              <a:ext cx="78274" cy="52183"/>
            </a:xfrm>
            <a:custGeom>
              <a:avLst/>
              <a:gdLst>
                <a:gd name="T0" fmla="*/ 1 w 2"/>
                <a:gd name="T1" fmla="*/ 0 h 1"/>
                <a:gd name="T2" fmla="*/ 0 w 2"/>
                <a:gd name="T3" fmla="*/ 0 h 1"/>
                <a:gd name="T4" fmla="*/ 1 w 2"/>
                <a:gd name="T5" fmla="*/ 1 h 1"/>
                <a:gd name="T6" fmla="*/ 2 w 2"/>
                <a:gd name="T7" fmla="*/ 1 h 1"/>
                <a:gd name="T8" fmla="*/ 2 w 2"/>
                <a:gd name="T9" fmla="*/ 0 h 1"/>
                <a:gd name="T10" fmla="*/ 1 w 2"/>
                <a:gd name="T11" fmla="*/ 0 h 1"/>
              </a:gdLst>
              <a:ahLst/>
              <a:cxnLst>
                <a:cxn ang="0">
                  <a:pos x="T0" y="T1"/>
                </a:cxn>
                <a:cxn ang="0">
                  <a:pos x="T2" y="T3"/>
                </a:cxn>
                <a:cxn ang="0">
                  <a:pos x="T4" y="T5"/>
                </a:cxn>
                <a:cxn ang="0">
                  <a:pos x="T6" y="T7"/>
                </a:cxn>
                <a:cxn ang="0">
                  <a:pos x="T8" y="T9"/>
                </a:cxn>
                <a:cxn ang="0">
                  <a:pos x="T10" y="T11"/>
                </a:cxn>
              </a:cxnLst>
              <a:rect l="0" t="0" r="r" b="b"/>
              <a:pathLst>
                <a:path w="2" h="1">
                  <a:moveTo>
                    <a:pt x="1" y="0"/>
                  </a:moveTo>
                  <a:cubicBezTo>
                    <a:pt x="1" y="0"/>
                    <a:pt x="0" y="0"/>
                    <a:pt x="0" y="0"/>
                  </a:cubicBezTo>
                  <a:cubicBezTo>
                    <a:pt x="1" y="1"/>
                    <a:pt x="1" y="1"/>
                    <a:pt x="1" y="1"/>
                  </a:cubicBezTo>
                  <a:cubicBezTo>
                    <a:pt x="2" y="1"/>
                    <a:pt x="2" y="1"/>
                    <a:pt x="2" y="1"/>
                  </a:cubicBezTo>
                  <a:cubicBezTo>
                    <a:pt x="2" y="1"/>
                    <a:pt x="2" y="0"/>
                    <a:pt x="2" y="0"/>
                  </a:cubicBezTo>
                  <a:cubicBezTo>
                    <a:pt x="2" y="0"/>
                    <a:pt x="2" y="0"/>
                    <a:pt x="1" y="0"/>
                  </a:cubicBezTo>
                  <a:close/>
                </a:path>
              </a:pathLst>
            </a:custGeom>
            <a:solidFill>
              <a:srgbClr val="9498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7" name="Freeform 81499">
              <a:extLst>
                <a:ext uri="{FF2B5EF4-FFF2-40B4-BE49-F238E27FC236}">
                  <a16:creationId xmlns:a16="http://schemas.microsoft.com/office/drawing/2014/main" id="{FB900B82-CFDB-5E7E-D0A7-FC46F1AE4CA3}"/>
                </a:ext>
              </a:extLst>
            </p:cNvPr>
            <p:cNvSpPr>
              <a:spLocks/>
            </p:cNvSpPr>
            <p:nvPr/>
          </p:nvSpPr>
          <p:spPr bwMode="auto">
            <a:xfrm>
              <a:off x="20498673" y="6914947"/>
              <a:ext cx="26091" cy="52183"/>
            </a:xfrm>
            <a:custGeom>
              <a:avLst/>
              <a:gdLst>
                <a:gd name="T0" fmla="*/ 0 w 1"/>
                <a:gd name="T1" fmla="*/ 0 h 1"/>
                <a:gd name="T2" fmla="*/ 0 w 1"/>
                <a:gd name="T3" fmla="*/ 0 h 1"/>
                <a:gd name="T4" fmla="*/ 0 w 1"/>
                <a:gd name="T5" fmla="*/ 0 h 1"/>
                <a:gd name="T6" fmla="*/ 1 w 1"/>
                <a:gd name="T7" fmla="*/ 0 h 1"/>
                <a:gd name="T8" fmla="*/ 1 w 1"/>
                <a:gd name="T9" fmla="*/ 1 h 1"/>
                <a:gd name="T10" fmla="*/ 1 w 1"/>
                <a:gd name="T11" fmla="*/ 0 h 1"/>
                <a:gd name="T12" fmla="*/ 0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0" y="0"/>
                  </a:moveTo>
                  <a:cubicBezTo>
                    <a:pt x="0" y="0"/>
                    <a:pt x="0" y="0"/>
                    <a:pt x="0" y="0"/>
                  </a:cubicBezTo>
                  <a:cubicBezTo>
                    <a:pt x="0" y="0"/>
                    <a:pt x="0" y="0"/>
                    <a:pt x="0" y="0"/>
                  </a:cubicBezTo>
                  <a:cubicBezTo>
                    <a:pt x="1" y="0"/>
                    <a:pt x="1" y="0"/>
                    <a:pt x="1" y="0"/>
                  </a:cubicBezTo>
                  <a:cubicBezTo>
                    <a:pt x="1" y="1"/>
                    <a:pt x="1" y="1"/>
                    <a:pt x="1" y="1"/>
                  </a:cubicBezTo>
                  <a:cubicBezTo>
                    <a:pt x="1" y="1"/>
                    <a:pt x="1" y="1"/>
                    <a:pt x="1" y="0"/>
                  </a:cubicBezTo>
                  <a:cubicBezTo>
                    <a:pt x="1" y="0"/>
                    <a:pt x="1" y="0"/>
                    <a:pt x="0" y="0"/>
                  </a:cubicBezTo>
                  <a:close/>
                </a:path>
              </a:pathLst>
            </a:custGeom>
            <a:solidFill>
              <a:srgbClr val="5E63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8" name="Freeform 81500">
              <a:extLst>
                <a:ext uri="{FF2B5EF4-FFF2-40B4-BE49-F238E27FC236}">
                  <a16:creationId xmlns:a16="http://schemas.microsoft.com/office/drawing/2014/main" id="{888DAC3D-B693-6288-4E02-CF036E8333E2}"/>
                </a:ext>
              </a:extLst>
            </p:cNvPr>
            <p:cNvSpPr>
              <a:spLocks/>
            </p:cNvSpPr>
            <p:nvPr/>
          </p:nvSpPr>
          <p:spPr bwMode="auto">
            <a:xfrm>
              <a:off x="20498673" y="6914947"/>
              <a:ext cx="26091" cy="52183"/>
            </a:xfrm>
            <a:custGeom>
              <a:avLst/>
              <a:gdLst>
                <a:gd name="T0" fmla="*/ 0 w 1"/>
                <a:gd name="T1" fmla="*/ 1 h 1"/>
                <a:gd name="T2" fmla="*/ 0 w 1"/>
                <a:gd name="T3" fmla="*/ 1 h 1"/>
                <a:gd name="T4" fmla="*/ 0 w 1"/>
                <a:gd name="T5" fmla="*/ 0 h 1"/>
                <a:gd name="T6" fmla="*/ 0 w 1"/>
                <a:gd name="T7" fmla="*/ 0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cubicBezTo>
                    <a:pt x="0" y="1"/>
                    <a:pt x="0" y="1"/>
                    <a:pt x="0" y="1"/>
                  </a:cubicBezTo>
                  <a:cubicBezTo>
                    <a:pt x="1" y="0"/>
                    <a:pt x="0" y="0"/>
                    <a:pt x="0" y="0"/>
                  </a:cubicBezTo>
                  <a:cubicBezTo>
                    <a:pt x="0" y="0"/>
                    <a:pt x="0" y="0"/>
                    <a:pt x="0" y="0"/>
                  </a:cubicBezTo>
                  <a:cubicBezTo>
                    <a:pt x="0" y="0"/>
                    <a:pt x="0" y="1"/>
                    <a:pt x="0" y="1"/>
                  </a:cubicBezTo>
                  <a:close/>
                </a:path>
              </a:pathLst>
            </a:custGeom>
            <a:solidFill>
              <a:srgbClr val="C9CB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9" name="Freeform 81501">
              <a:extLst>
                <a:ext uri="{FF2B5EF4-FFF2-40B4-BE49-F238E27FC236}">
                  <a16:creationId xmlns:a16="http://schemas.microsoft.com/office/drawing/2014/main" id="{943789E4-CF5E-757C-A43F-528916E2540A}"/>
                </a:ext>
              </a:extLst>
            </p:cNvPr>
            <p:cNvSpPr>
              <a:spLocks noEditPoints="1"/>
            </p:cNvSpPr>
            <p:nvPr/>
          </p:nvSpPr>
          <p:spPr bwMode="auto">
            <a:xfrm>
              <a:off x="20263854" y="5975668"/>
              <a:ext cx="1226281" cy="1174098"/>
            </a:xfrm>
            <a:custGeom>
              <a:avLst/>
              <a:gdLst>
                <a:gd name="T0" fmla="*/ 35 w 36"/>
                <a:gd name="T1" fmla="*/ 17 h 35"/>
                <a:gd name="T2" fmla="*/ 17 w 36"/>
                <a:gd name="T3" fmla="*/ 0 h 35"/>
                <a:gd name="T4" fmla="*/ 0 w 36"/>
                <a:gd name="T5" fmla="*/ 18 h 35"/>
                <a:gd name="T6" fmla="*/ 10 w 36"/>
                <a:gd name="T7" fmla="*/ 33 h 35"/>
                <a:gd name="T8" fmla="*/ 19 w 36"/>
                <a:gd name="T9" fmla="*/ 35 h 35"/>
                <a:gd name="T10" fmla="*/ 35 w 36"/>
                <a:gd name="T11" fmla="*/ 17 h 35"/>
                <a:gd name="T12" fmla="*/ 4 w 36"/>
                <a:gd name="T13" fmla="*/ 18 h 35"/>
                <a:gd name="T14" fmla="*/ 17 w 36"/>
                <a:gd name="T15" fmla="*/ 4 h 35"/>
                <a:gd name="T16" fmla="*/ 24 w 36"/>
                <a:gd name="T17" fmla="*/ 6 h 35"/>
                <a:gd name="T18" fmla="*/ 32 w 36"/>
                <a:gd name="T19" fmla="*/ 17 h 35"/>
                <a:gd name="T20" fmla="*/ 18 w 36"/>
                <a:gd name="T21" fmla="*/ 31 h 35"/>
                <a:gd name="T22" fmla="*/ 4 w 36"/>
                <a:gd name="T23" fmla="*/ 18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35">
                  <a:moveTo>
                    <a:pt x="35" y="17"/>
                  </a:moveTo>
                  <a:cubicBezTo>
                    <a:pt x="35" y="8"/>
                    <a:pt x="27" y="0"/>
                    <a:pt x="17" y="0"/>
                  </a:cubicBezTo>
                  <a:cubicBezTo>
                    <a:pt x="7" y="0"/>
                    <a:pt x="0" y="8"/>
                    <a:pt x="0" y="18"/>
                  </a:cubicBezTo>
                  <a:cubicBezTo>
                    <a:pt x="0" y="24"/>
                    <a:pt x="4" y="30"/>
                    <a:pt x="10" y="33"/>
                  </a:cubicBezTo>
                  <a:cubicBezTo>
                    <a:pt x="12" y="34"/>
                    <a:pt x="15" y="35"/>
                    <a:pt x="19" y="35"/>
                  </a:cubicBezTo>
                  <a:cubicBezTo>
                    <a:pt x="28" y="35"/>
                    <a:pt x="36" y="27"/>
                    <a:pt x="35" y="17"/>
                  </a:cubicBezTo>
                  <a:close/>
                  <a:moveTo>
                    <a:pt x="4" y="18"/>
                  </a:moveTo>
                  <a:cubicBezTo>
                    <a:pt x="4" y="10"/>
                    <a:pt x="9" y="4"/>
                    <a:pt x="17" y="4"/>
                  </a:cubicBezTo>
                  <a:cubicBezTo>
                    <a:pt x="20" y="4"/>
                    <a:pt x="22" y="4"/>
                    <a:pt x="24" y="6"/>
                  </a:cubicBezTo>
                  <a:cubicBezTo>
                    <a:pt x="28" y="8"/>
                    <a:pt x="31" y="12"/>
                    <a:pt x="32" y="17"/>
                  </a:cubicBezTo>
                  <a:cubicBezTo>
                    <a:pt x="32" y="25"/>
                    <a:pt x="26" y="31"/>
                    <a:pt x="18" y="31"/>
                  </a:cubicBezTo>
                  <a:cubicBezTo>
                    <a:pt x="11" y="31"/>
                    <a:pt x="4" y="25"/>
                    <a:pt x="4" y="18"/>
                  </a:cubicBezTo>
                  <a:close/>
                </a:path>
              </a:pathLst>
            </a:custGeom>
            <a:solidFill>
              <a:srgbClr val="5E63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0" name="Freeform 81502">
              <a:extLst>
                <a:ext uri="{FF2B5EF4-FFF2-40B4-BE49-F238E27FC236}">
                  <a16:creationId xmlns:a16="http://schemas.microsoft.com/office/drawing/2014/main" id="{8DF05013-6A4A-057D-48F3-C6FC5430F628}"/>
                </a:ext>
              </a:extLst>
            </p:cNvPr>
            <p:cNvSpPr>
              <a:spLocks noEditPoints="1"/>
            </p:cNvSpPr>
            <p:nvPr/>
          </p:nvSpPr>
          <p:spPr bwMode="auto">
            <a:xfrm>
              <a:off x="20316037" y="6027847"/>
              <a:ext cx="1095824" cy="1069736"/>
            </a:xfrm>
            <a:custGeom>
              <a:avLst/>
              <a:gdLst>
                <a:gd name="T0" fmla="*/ 0 w 32"/>
                <a:gd name="T1" fmla="*/ 16 h 31"/>
                <a:gd name="T2" fmla="*/ 15 w 32"/>
                <a:gd name="T3" fmla="*/ 0 h 31"/>
                <a:gd name="T4" fmla="*/ 31 w 32"/>
                <a:gd name="T5" fmla="*/ 15 h 31"/>
                <a:gd name="T6" fmla="*/ 17 w 32"/>
                <a:gd name="T7" fmla="*/ 31 h 31"/>
                <a:gd name="T8" fmla="*/ 9 w 32"/>
                <a:gd name="T9" fmla="*/ 29 h 31"/>
                <a:gd name="T10" fmla="*/ 0 w 32"/>
                <a:gd name="T11" fmla="*/ 16 h 31"/>
                <a:gd name="T12" fmla="*/ 15 w 32"/>
                <a:gd name="T13" fmla="*/ 2 h 31"/>
                <a:gd name="T14" fmla="*/ 2 w 32"/>
                <a:gd name="T15" fmla="*/ 16 h 31"/>
                <a:gd name="T16" fmla="*/ 16 w 32"/>
                <a:gd name="T17" fmla="*/ 29 h 31"/>
                <a:gd name="T18" fmla="*/ 29 w 32"/>
                <a:gd name="T19" fmla="*/ 15 h 31"/>
                <a:gd name="T20" fmla="*/ 22 w 32"/>
                <a:gd name="T21" fmla="*/ 4 h 31"/>
                <a:gd name="T22" fmla="*/ 15 w 32"/>
                <a:gd name="T23" fmla="*/ 2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2" h="31">
                  <a:moveTo>
                    <a:pt x="0" y="16"/>
                  </a:moveTo>
                  <a:cubicBezTo>
                    <a:pt x="0" y="7"/>
                    <a:pt x="6" y="0"/>
                    <a:pt x="15" y="0"/>
                  </a:cubicBezTo>
                  <a:cubicBezTo>
                    <a:pt x="24" y="0"/>
                    <a:pt x="31" y="7"/>
                    <a:pt x="31" y="15"/>
                  </a:cubicBezTo>
                  <a:cubicBezTo>
                    <a:pt x="32" y="24"/>
                    <a:pt x="25" y="31"/>
                    <a:pt x="17" y="31"/>
                  </a:cubicBezTo>
                  <a:cubicBezTo>
                    <a:pt x="14" y="31"/>
                    <a:pt x="11" y="30"/>
                    <a:pt x="9" y="29"/>
                  </a:cubicBezTo>
                  <a:cubicBezTo>
                    <a:pt x="4" y="26"/>
                    <a:pt x="0" y="22"/>
                    <a:pt x="0" y="16"/>
                  </a:cubicBezTo>
                  <a:close/>
                  <a:moveTo>
                    <a:pt x="15" y="2"/>
                  </a:moveTo>
                  <a:cubicBezTo>
                    <a:pt x="8" y="2"/>
                    <a:pt x="2" y="8"/>
                    <a:pt x="2" y="16"/>
                  </a:cubicBezTo>
                  <a:cubicBezTo>
                    <a:pt x="2" y="23"/>
                    <a:pt x="9" y="29"/>
                    <a:pt x="16" y="29"/>
                  </a:cubicBezTo>
                  <a:cubicBezTo>
                    <a:pt x="24" y="29"/>
                    <a:pt x="30" y="23"/>
                    <a:pt x="29" y="15"/>
                  </a:cubicBezTo>
                  <a:cubicBezTo>
                    <a:pt x="29" y="10"/>
                    <a:pt x="26" y="6"/>
                    <a:pt x="22" y="4"/>
                  </a:cubicBezTo>
                  <a:cubicBezTo>
                    <a:pt x="20" y="3"/>
                    <a:pt x="18" y="2"/>
                    <a:pt x="15" y="2"/>
                  </a:cubicBezTo>
                  <a:close/>
                </a:path>
              </a:pathLst>
            </a:custGeom>
            <a:solidFill>
              <a:srgbClr val="797D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1" name="Freeform 81503">
              <a:extLst>
                <a:ext uri="{FF2B5EF4-FFF2-40B4-BE49-F238E27FC236}">
                  <a16:creationId xmlns:a16="http://schemas.microsoft.com/office/drawing/2014/main" id="{47EE56DB-4982-FD18-DD18-6AB6E006EEA9}"/>
                </a:ext>
              </a:extLst>
            </p:cNvPr>
            <p:cNvSpPr>
              <a:spLocks/>
            </p:cNvSpPr>
            <p:nvPr/>
          </p:nvSpPr>
          <p:spPr bwMode="auto">
            <a:xfrm>
              <a:off x="20394308" y="6106121"/>
              <a:ext cx="939279" cy="913187"/>
            </a:xfrm>
            <a:custGeom>
              <a:avLst/>
              <a:gdLst>
                <a:gd name="T0" fmla="*/ 27 w 28"/>
                <a:gd name="T1" fmla="*/ 13 h 27"/>
                <a:gd name="T2" fmla="*/ 13 w 28"/>
                <a:gd name="T3" fmla="*/ 0 h 27"/>
                <a:gd name="T4" fmla="*/ 0 w 28"/>
                <a:gd name="T5" fmla="*/ 14 h 27"/>
                <a:gd name="T6" fmla="*/ 7 w 28"/>
                <a:gd name="T7" fmla="*/ 25 h 27"/>
                <a:gd name="T8" fmla="*/ 14 w 28"/>
                <a:gd name="T9" fmla="*/ 27 h 27"/>
                <a:gd name="T10" fmla="*/ 27 w 28"/>
                <a:gd name="T11" fmla="*/ 13 h 27"/>
              </a:gdLst>
              <a:ahLst/>
              <a:cxnLst>
                <a:cxn ang="0">
                  <a:pos x="T0" y="T1"/>
                </a:cxn>
                <a:cxn ang="0">
                  <a:pos x="T2" y="T3"/>
                </a:cxn>
                <a:cxn ang="0">
                  <a:pos x="T4" y="T5"/>
                </a:cxn>
                <a:cxn ang="0">
                  <a:pos x="T6" y="T7"/>
                </a:cxn>
                <a:cxn ang="0">
                  <a:pos x="T8" y="T9"/>
                </a:cxn>
                <a:cxn ang="0">
                  <a:pos x="T10" y="T11"/>
                </a:cxn>
              </a:cxnLst>
              <a:rect l="0" t="0" r="r" b="b"/>
              <a:pathLst>
                <a:path w="28" h="27">
                  <a:moveTo>
                    <a:pt x="27" y="13"/>
                  </a:moveTo>
                  <a:cubicBezTo>
                    <a:pt x="27" y="6"/>
                    <a:pt x="21" y="0"/>
                    <a:pt x="13" y="0"/>
                  </a:cubicBezTo>
                  <a:cubicBezTo>
                    <a:pt x="6" y="0"/>
                    <a:pt x="0" y="6"/>
                    <a:pt x="0" y="14"/>
                  </a:cubicBezTo>
                  <a:cubicBezTo>
                    <a:pt x="0" y="19"/>
                    <a:pt x="3" y="23"/>
                    <a:pt x="7" y="25"/>
                  </a:cubicBezTo>
                  <a:cubicBezTo>
                    <a:pt x="10" y="26"/>
                    <a:pt x="12" y="27"/>
                    <a:pt x="14" y="27"/>
                  </a:cubicBezTo>
                  <a:cubicBezTo>
                    <a:pt x="22" y="27"/>
                    <a:pt x="28" y="21"/>
                    <a:pt x="27" y="13"/>
                  </a:cubicBezTo>
                  <a:close/>
                </a:path>
              </a:pathLst>
            </a:custGeom>
            <a:solidFill>
              <a:srgbClr val="56C9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2" name="Freeform 81504">
              <a:extLst>
                <a:ext uri="{FF2B5EF4-FFF2-40B4-BE49-F238E27FC236}">
                  <a16:creationId xmlns:a16="http://schemas.microsoft.com/office/drawing/2014/main" id="{A77CA962-4CE1-BE3F-CE83-5B3D838B7912}"/>
                </a:ext>
              </a:extLst>
            </p:cNvPr>
            <p:cNvSpPr>
              <a:spLocks/>
            </p:cNvSpPr>
            <p:nvPr/>
          </p:nvSpPr>
          <p:spPr bwMode="auto">
            <a:xfrm>
              <a:off x="20394308" y="6367032"/>
              <a:ext cx="939279" cy="652278"/>
            </a:xfrm>
            <a:custGeom>
              <a:avLst/>
              <a:gdLst>
                <a:gd name="T0" fmla="*/ 27 w 28"/>
                <a:gd name="T1" fmla="*/ 5 h 19"/>
                <a:gd name="T2" fmla="*/ 26 w 28"/>
                <a:gd name="T3" fmla="*/ 0 h 19"/>
                <a:gd name="T4" fmla="*/ 27 w 28"/>
                <a:gd name="T5" fmla="*/ 3 h 19"/>
                <a:gd name="T6" fmla="*/ 14 w 28"/>
                <a:gd name="T7" fmla="*/ 16 h 19"/>
                <a:gd name="T8" fmla="*/ 0 w 28"/>
                <a:gd name="T9" fmla="*/ 8 h 19"/>
                <a:gd name="T10" fmla="*/ 14 w 28"/>
                <a:gd name="T11" fmla="*/ 19 h 19"/>
                <a:gd name="T12" fmla="*/ 27 w 28"/>
                <a:gd name="T13" fmla="*/ 5 h 19"/>
              </a:gdLst>
              <a:ahLst/>
              <a:cxnLst>
                <a:cxn ang="0">
                  <a:pos x="T0" y="T1"/>
                </a:cxn>
                <a:cxn ang="0">
                  <a:pos x="T2" y="T3"/>
                </a:cxn>
                <a:cxn ang="0">
                  <a:pos x="T4" y="T5"/>
                </a:cxn>
                <a:cxn ang="0">
                  <a:pos x="T6" y="T7"/>
                </a:cxn>
                <a:cxn ang="0">
                  <a:pos x="T8" y="T9"/>
                </a:cxn>
                <a:cxn ang="0">
                  <a:pos x="T10" y="T11"/>
                </a:cxn>
                <a:cxn ang="0">
                  <a:pos x="T12" y="T13"/>
                </a:cxn>
              </a:cxnLst>
              <a:rect l="0" t="0" r="r" b="b"/>
              <a:pathLst>
                <a:path w="28" h="19">
                  <a:moveTo>
                    <a:pt x="27" y="5"/>
                  </a:moveTo>
                  <a:cubicBezTo>
                    <a:pt x="27" y="4"/>
                    <a:pt x="27" y="2"/>
                    <a:pt x="26" y="0"/>
                  </a:cubicBezTo>
                  <a:cubicBezTo>
                    <a:pt x="26" y="1"/>
                    <a:pt x="27" y="2"/>
                    <a:pt x="27" y="3"/>
                  </a:cubicBezTo>
                  <a:cubicBezTo>
                    <a:pt x="27" y="10"/>
                    <a:pt x="21" y="16"/>
                    <a:pt x="14" y="16"/>
                  </a:cubicBezTo>
                  <a:cubicBezTo>
                    <a:pt x="8" y="16"/>
                    <a:pt x="3" y="13"/>
                    <a:pt x="0" y="8"/>
                  </a:cubicBezTo>
                  <a:cubicBezTo>
                    <a:pt x="2" y="14"/>
                    <a:pt x="8" y="19"/>
                    <a:pt x="14" y="19"/>
                  </a:cubicBezTo>
                  <a:cubicBezTo>
                    <a:pt x="22" y="19"/>
                    <a:pt x="28" y="13"/>
                    <a:pt x="27" y="5"/>
                  </a:cubicBezTo>
                  <a:close/>
                </a:path>
              </a:pathLst>
            </a:custGeom>
            <a:solidFill>
              <a:srgbClr val="3AAF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3" name="Freeform 81505">
              <a:extLst>
                <a:ext uri="{FF2B5EF4-FFF2-40B4-BE49-F238E27FC236}">
                  <a16:creationId xmlns:a16="http://schemas.microsoft.com/office/drawing/2014/main" id="{85E32A99-878B-E2C8-F0E1-16921EF6529A}"/>
                </a:ext>
              </a:extLst>
            </p:cNvPr>
            <p:cNvSpPr>
              <a:spLocks/>
            </p:cNvSpPr>
            <p:nvPr/>
          </p:nvSpPr>
          <p:spPr bwMode="auto">
            <a:xfrm>
              <a:off x="20263854" y="6184396"/>
              <a:ext cx="574003" cy="521820"/>
            </a:xfrm>
            <a:custGeom>
              <a:avLst/>
              <a:gdLst>
                <a:gd name="T0" fmla="*/ 17 w 17"/>
                <a:gd name="T1" fmla="*/ 0 h 16"/>
                <a:gd name="T2" fmla="*/ 8 w 17"/>
                <a:gd name="T3" fmla="*/ 16 h 16"/>
                <a:gd name="T4" fmla="*/ 17 w 17"/>
                <a:gd name="T5" fmla="*/ 0 h 16"/>
              </a:gdLst>
              <a:ahLst/>
              <a:cxnLst>
                <a:cxn ang="0">
                  <a:pos x="T0" y="T1"/>
                </a:cxn>
                <a:cxn ang="0">
                  <a:pos x="T2" y="T3"/>
                </a:cxn>
                <a:cxn ang="0">
                  <a:pos x="T4" y="T5"/>
                </a:cxn>
              </a:cxnLst>
              <a:rect l="0" t="0" r="r" b="b"/>
              <a:pathLst>
                <a:path w="17" h="16">
                  <a:moveTo>
                    <a:pt x="17" y="0"/>
                  </a:moveTo>
                  <a:cubicBezTo>
                    <a:pt x="17" y="0"/>
                    <a:pt x="4" y="4"/>
                    <a:pt x="8" y="16"/>
                  </a:cubicBezTo>
                  <a:cubicBezTo>
                    <a:pt x="8" y="16"/>
                    <a:pt x="0" y="3"/>
                    <a:pt x="17" y="0"/>
                  </a:cubicBezTo>
                  <a:close/>
                </a:path>
              </a:pathLst>
            </a:custGeom>
            <a:solidFill>
              <a:srgbClr val="98D9F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4" name="Freeform 81506">
              <a:extLst>
                <a:ext uri="{FF2B5EF4-FFF2-40B4-BE49-F238E27FC236}">
                  <a16:creationId xmlns:a16="http://schemas.microsoft.com/office/drawing/2014/main" id="{25712CFC-DF0E-98CB-9265-A43F45A54354}"/>
                </a:ext>
              </a:extLst>
            </p:cNvPr>
            <p:cNvSpPr>
              <a:spLocks noEditPoints="1"/>
            </p:cNvSpPr>
            <p:nvPr/>
          </p:nvSpPr>
          <p:spPr bwMode="auto">
            <a:xfrm>
              <a:off x="19950761" y="7228041"/>
              <a:ext cx="704460" cy="678369"/>
            </a:xfrm>
            <a:custGeom>
              <a:avLst/>
              <a:gdLst>
                <a:gd name="T0" fmla="*/ 21 w 21"/>
                <a:gd name="T1" fmla="*/ 10 h 20"/>
                <a:gd name="T2" fmla="*/ 10 w 21"/>
                <a:gd name="T3" fmla="*/ 0 h 20"/>
                <a:gd name="T4" fmla="*/ 0 w 21"/>
                <a:gd name="T5" fmla="*/ 10 h 20"/>
                <a:gd name="T6" fmla="*/ 6 w 21"/>
                <a:gd name="T7" fmla="*/ 19 h 20"/>
                <a:gd name="T8" fmla="*/ 11 w 21"/>
                <a:gd name="T9" fmla="*/ 20 h 20"/>
                <a:gd name="T10" fmla="*/ 21 w 21"/>
                <a:gd name="T11" fmla="*/ 10 h 20"/>
                <a:gd name="T12" fmla="*/ 2 w 21"/>
                <a:gd name="T13" fmla="*/ 10 h 20"/>
                <a:gd name="T14" fmla="*/ 10 w 21"/>
                <a:gd name="T15" fmla="*/ 2 h 20"/>
                <a:gd name="T16" fmla="*/ 14 w 21"/>
                <a:gd name="T17" fmla="*/ 3 h 20"/>
                <a:gd name="T18" fmla="*/ 18 w 21"/>
                <a:gd name="T19" fmla="*/ 10 h 20"/>
                <a:gd name="T20" fmla="*/ 11 w 21"/>
                <a:gd name="T21" fmla="*/ 18 h 20"/>
                <a:gd name="T22" fmla="*/ 2 w 21"/>
                <a:gd name="T23" fmla="*/ 1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 h="20">
                  <a:moveTo>
                    <a:pt x="21" y="10"/>
                  </a:moveTo>
                  <a:cubicBezTo>
                    <a:pt x="20" y="4"/>
                    <a:pt x="16" y="0"/>
                    <a:pt x="10" y="0"/>
                  </a:cubicBezTo>
                  <a:cubicBezTo>
                    <a:pt x="4" y="0"/>
                    <a:pt x="0" y="5"/>
                    <a:pt x="0" y="10"/>
                  </a:cubicBezTo>
                  <a:cubicBezTo>
                    <a:pt x="0" y="14"/>
                    <a:pt x="3" y="17"/>
                    <a:pt x="6" y="19"/>
                  </a:cubicBezTo>
                  <a:cubicBezTo>
                    <a:pt x="7" y="20"/>
                    <a:pt x="9" y="20"/>
                    <a:pt x="11" y="20"/>
                  </a:cubicBezTo>
                  <a:cubicBezTo>
                    <a:pt x="17" y="20"/>
                    <a:pt x="21" y="15"/>
                    <a:pt x="21" y="10"/>
                  </a:cubicBezTo>
                  <a:close/>
                  <a:moveTo>
                    <a:pt x="2" y="10"/>
                  </a:moveTo>
                  <a:cubicBezTo>
                    <a:pt x="2" y="6"/>
                    <a:pt x="6" y="2"/>
                    <a:pt x="10" y="2"/>
                  </a:cubicBezTo>
                  <a:cubicBezTo>
                    <a:pt x="12" y="2"/>
                    <a:pt x="13" y="2"/>
                    <a:pt x="14" y="3"/>
                  </a:cubicBezTo>
                  <a:cubicBezTo>
                    <a:pt x="17" y="4"/>
                    <a:pt x="18" y="7"/>
                    <a:pt x="18" y="10"/>
                  </a:cubicBezTo>
                  <a:cubicBezTo>
                    <a:pt x="19" y="14"/>
                    <a:pt x="15" y="18"/>
                    <a:pt x="11" y="18"/>
                  </a:cubicBezTo>
                  <a:cubicBezTo>
                    <a:pt x="6" y="18"/>
                    <a:pt x="3" y="14"/>
                    <a:pt x="2" y="10"/>
                  </a:cubicBezTo>
                  <a:close/>
                </a:path>
              </a:pathLst>
            </a:custGeom>
            <a:solidFill>
              <a:srgbClr val="5E63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5" name="Freeform 81507">
              <a:extLst>
                <a:ext uri="{FF2B5EF4-FFF2-40B4-BE49-F238E27FC236}">
                  <a16:creationId xmlns:a16="http://schemas.microsoft.com/office/drawing/2014/main" id="{610DF4A8-6955-9EDC-EF71-99EBCF711576}"/>
                </a:ext>
              </a:extLst>
            </p:cNvPr>
            <p:cNvSpPr>
              <a:spLocks noEditPoints="1"/>
            </p:cNvSpPr>
            <p:nvPr/>
          </p:nvSpPr>
          <p:spPr bwMode="auto">
            <a:xfrm>
              <a:off x="19976853" y="7254131"/>
              <a:ext cx="652278" cy="626186"/>
            </a:xfrm>
            <a:custGeom>
              <a:avLst/>
              <a:gdLst>
                <a:gd name="T0" fmla="*/ 0 w 19"/>
                <a:gd name="T1" fmla="*/ 9 h 18"/>
                <a:gd name="T2" fmla="*/ 9 w 19"/>
                <a:gd name="T3" fmla="*/ 0 h 18"/>
                <a:gd name="T4" fmla="*/ 19 w 19"/>
                <a:gd name="T5" fmla="*/ 9 h 18"/>
                <a:gd name="T6" fmla="*/ 10 w 19"/>
                <a:gd name="T7" fmla="*/ 18 h 18"/>
                <a:gd name="T8" fmla="*/ 5 w 19"/>
                <a:gd name="T9" fmla="*/ 17 h 18"/>
                <a:gd name="T10" fmla="*/ 0 w 19"/>
                <a:gd name="T11" fmla="*/ 9 h 18"/>
                <a:gd name="T12" fmla="*/ 9 w 19"/>
                <a:gd name="T13" fmla="*/ 1 h 18"/>
                <a:gd name="T14" fmla="*/ 2 w 19"/>
                <a:gd name="T15" fmla="*/ 9 h 18"/>
                <a:gd name="T16" fmla="*/ 10 w 19"/>
                <a:gd name="T17" fmla="*/ 17 h 18"/>
                <a:gd name="T18" fmla="*/ 17 w 19"/>
                <a:gd name="T19" fmla="*/ 9 h 18"/>
                <a:gd name="T20" fmla="*/ 13 w 19"/>
                <a:gd name="T21" fmla="*/ 2 h 18"/>
                <a:gd name="T22" fmla="*/ 9 w 19"/>
                <a:gd name="T23" fmla="*/ 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 h="18">
                  <a:moveTo>
                    <a:pt x="0" y="9"/>
                  </a:moveTo>
                  <a:cubicBezTo>
                    <a:pt x="0" y="4"/>
                    <a:pt x="4" y="0"/>
                    <a:pt x="9" y="0"/>
                  </a:cubicBezTo>
                  <a:cubicBezTo>
                    <a:pt x="14" y="0"/>
                    <a:pt x="18" y="4"/>
                    <a:pt x="19" y="9"/>
                  </a:cubicBezTo>
                  <a:cubicBezTo>
                    <a:pt x="19" y="14"/>
                    <a:pt x="15" y="18"/>
                    <a:pt x="10" y="18"/>
                  </a:cubicBezTo>
                  <a:cubicBezTo>
                    <a:pt x="8" y="18"/>
                    <a:pt x="7" y="17"/>
                    <a:pt x="5" y="17"/>
                  </a:cubicBezTo>
                  <a:cubicBezTo>
                    <a:pt x="3" y="15"/>
                    <a:pt x="1" y="12"/>
                    <a:pt x="0" y="9"/>
                  </a:cubicBezTo>
                  <a:close/>
                  <a:moveTo>
                    <a:pt x="9" y="1"/>
                  </a:moveTo>
                  <a:cubicBezTo>
                    <a:pt x="5" y="1"/>
                    <a:pt x="1" y="5"/>
                    <a:pt x="2" y="9"/>
                  </a:cubicBezTo>
                  <a:cubicBezTo>
                    <a:pt x="2" y="13"/>
                    <a:pt x="6" y="17"/>
                    <a:pt x="10" y="17"/>
                  </a:cubicBezTo>
                  <a:cubicBezTo>
                    <a:pt x="14" y="17"/>
                    <a:pt x="18" y="13"/>
                    <a:pt x="17" y="9"/>
                  </a:cubicBezTo>
                  <a:cubicBezTo>
                    <a:pt x="17" y="6"/>
                    <a:pt x="16" y="3"/>
                    <a:pt x="13" y="2"/>
                  </a:cubicBezTo>
                  <a:cubicBezTo>
                    <a:pt x="12" y="2"/>
                    <a:pt x="11" y="1"/>
                    <a:pt x="9" y="1"/>
                  </a:cubicBezTo>
                  <a:close/>
                </a:path>
              </a:pathLst>
            </a:custGeom>
            <a:solidFill>
              <a:srgbClr val="797D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6" name="Freeform 81508">
              <a:extLst>
                <a:ext uri="{FF2B5EF4-FFF2-40B4-BE49-F238E27FC236}">
                  <a16:creationId xmlns:a16="http://schemas.microsoft.com/office/drawing/2014/main" id="{2872AC19-3922-BEA2-19CB-0948EB4FA9E7}"/>
                </a:ext>
              </a:extLst>
            </p:cNvPr>
            <p:cNvSpPr>
              <a:spLocks/>
            </p:cNvSpPr>
            <p:nvPr/>
          </p:nvSpPr>
          <p:spPr bwMode="auto">
            <a:xfrm>
              <a:off x="20002944" y="7306311"/>
              <a:ext cx="600095" cy="547912"/>
            </a:xfrm>
            <a:custGeom>
              <a:avLst/>
              <a:gdLst>
                <a:gd name="T0" fmla="*/ 16 w 17"/>
                <a:gd name="T1" fmla="*/ 8 h 16"/>
                <a:gd name="T2" fmla="*/ 8 w 17"/>
                <a:gd name="T3" fmla="*/ 0 h 16"/>
                <a:gd name="T4" fmla="*/ 1 w 17"/>
                <a:gd name="T5" fmla="*/ 8 h 16"/>
                <a:gd name="T6" fmla="*/ 5 w 17"/>
                <a:gd name="T7" fmla="*/ 15 h 16"/>
                <a:gd name="T8" fmla="*/ 9 w 17"/>
                <a:gd name="T9" fmla="*/ 16 h 16"/>
                <a:gd name="T10" fmla="*/ 16 w 17"/>
                <a:gd name="T11" fmla="*/ 8 h 16"/>
              </a:gdLst>
              <a:ahLst/>
              <a:cxnLst>
                <a:cxn ang="0">
                  <a:pos x="T0" y="T1"/>
                </a:cxn>
                <a:cxn ang="0">
                  <a:pos x="T2" y="T3"/>
                </a:cxn>
                <a:cxn ang="0">
                  <a:pos x="T4" y="T5"/>
                </a:cxn>
                <a:cxn ang="0">
                  <a:pos x="T6" y="T7"/>
                </a:cxn>
                <a:cxn ang="0">
                  <a:pos x="T8" y="T9"/>
                </a:cxn>
                <a:cxn ang="0">
                  <a:pos x="T10" y="T11"/>
                </a:cxn>
              </a:cxnLst>
              <a:rect l="0" t="0" r="r" b="b"/>
              <a:pathLst>
                <a:path w="17" h="16">
                  <a:moveTo>
                    <a:pt x="16" y="8"/>
                  </a:moveTo>
                  <a:cubicBezTo>
                    <a:pt x="16" y="4"/>
                    <a:pt x="12" y="0"/>
                    <a:pt x="8" y="0"/>
                  </a:cubicBezTo>
                  <a:cubicBezTo>
                    <a:pt x="4" y="0"/>
                    <a:pt x="0" y="4"/>
                    <a:pt x="1" y="8"/>
                  </a:cubicBezTo>
                  <a:cubicBezTo>
                    <a:pt x="1" y="11"/>
                    <a:pt x="2" y="13"/>
                    <a:pt x="5" y="15"/>
                  </a:cubicBezTo>
                  <a:cubicBezTo>
                    <a:pt x="6" y="15"/>
                    <a:pt x="7" y="16"/>
                    <a:pt x="9" y="16"/>
                  </a:cubicBezTo>
                  <a:cubicBezTo>
                    <a:pt x="13" y="16"/>
                    <a:pt x="17" y="12"/>
                    <a:pt x="16" y="8"/>
                  </a:cubicBezTo>
                  <a:close/>
                </a:path>
              </a:pathLst>
            </a:custGeom>
            <a:solidFill>
              <a:srgbClr val="56C9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7" name="Freeform 81509">
              <a:extLst>
                <a:ext uri="{FF2B5EF4-FFF2-40B4-BE49-F238E27FC236}">
                  <a16:creationId xmlns:a16="http://schemas.microsoft.com/office/drawing/2014/main" id="{54850116-F9EE-2E22-5227-B66DCEC190D7}"/>
                </a:ext>
              </a:extLst>
            </p:cNvPr>
            <p:cNvSpPr>
              <a:spLocks/>
            </p:cNvSpPr>
            <p:nvPr/>
          </p:nvSpPr>
          <p:spPr bwMode="auto">
            <a:xfrm>
              <a:off x="20055123" y="7462859"/>
              <a:ext cx="547912" cy="391367"/>
            </a:xfrm>
            <a:custGeom>
              <a:avLst/>
              <a:gdLst>
                <a:gd name="T0" fmla="*/ 15 w 16"/>
                <a:gd name="T1" fmla="*/ 3 h 11"/>
                <a:gd name="T2" fmla="*/ 15 w 16"/>
                <a:gd name="T3" fmla="*/ 0 h 11"/>
                <a:gd name="T4" fmla="*/ 15 w 16"/>
                <a:gd name="T5" fmla="*/ 1 h 11"/>
                <a:gd name="T6" fmla="*/ 7 w 16"/>
                <a:gd name="T7" fmla="*/ 9 h 11"/>
                <a:gd name="T8" fmla="*/ 0 w 16"/>
                <a:gd name="T9" fmla="*/ 4 h 11"/>
                <a:gd name="T10" fmla="*/ 8 w 16"/>
                <a:gd name="T11" fmla="*/ 11 h 11"/>
                <a:gd name="T12" fmla="*/ 15 w 16"/>
                <a:gd name="T13" fmla="*/ 3 h 11"/>
              </a:gdLst>
              <a:ahLst/>
              <a:cxnLst>
                <a:cxn ang="0">
                  <a:pos x="T0" y="T1"/>
                </a:cxn>
                <a:cxn ang="0">
                  <a:pos x="T2" y="T3"/>
                </a:cxn>
                <a:cxn ang="0">
                  <a:pos x="T4" y="T5"/>
                </a:cxn>
                <a:cxn ang="0">
                  <a:pos x="T6" y="T7"/>
                </a:cxn>
                <a:cxn ang="0">
                  <a:pos x="T8" y="T9"/>
                </a:cxn>
                <a:cxn ang="0">
                  <a:pos x="T10" y="T11"/>
                </a:cxn>
                <a:cxn ang="0">
                  <a:pos x="T12" y="T13"/>
                </a:cxn>
              </a:cxnLst>
              <a:rect l="0" t="0" r="r" b="b"/>
              <a:pathLst>
                <a:path w="16" h="11">
                  <a:moveTo>
                    <a:pt x="15" y="3"/>
                  </a:moveTo>
                  <a:cubicBezTo>
                    <a:pt x="15" y="2"/>
                    <a:pt x="15" y="1"/>
                    <a:pt x="15" y="0"/>
                  </a:cubicBezTo>
                  <a:cubicBezTo>
                    <a:pt x="15" y="0"/>
                    <a:pt x="15" y="1"/>
                    <a:pt x="15" y="1"/>
                  </a:cubicBezTo>
                  <a:cubicBezTo>
                    <a:pt x="15" y="6"/>
                    <a:pt x="12" y="9"/>
                    <a:pt x="7" y="9"/>
                  </a:cubicBezTo>
                  <a:cubicBezTo>
                    <a:pt x="4" y="9"/>
                    <a:pt x="1" y="7"/>
                    <a:pt x="0" y="4"/>
                  </a:cubicBezTo>
                  <a:cubicBezTo>
                    <a:pt x="1" y="8"/>
                    <a:pt x="4" y="11"/>
                    <a:pt x="8" y="11"/>
                  </a:cubicBezTo>
                  <a:cubicBezTo>
                    <a:pt x="12" y="11"/>
                    <a:pt x="16" y="7"/>
                    <a:pt x="15" y="3"/>
                  </a:cubicBezTo>
                  <a:close/>
                </a:path>
              </a:pathLst>
            </a:custGeom>
            <a:solidFill>
              <a:srgbClr val="3AAF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8" name="Freeform 81510">
              <a:extLst>
                <a:ext uri="{FF2B5EF4-FFF2-40B4-BE49-F238E27FC236}">
                  <a16:creationId xmlns:a16="http://schemas.microsoft.com/office/drawing/2014/main" id="{19A072C9-06A4-E492-69A4-1D6B508E6F9F}"/>
                </a:ext>
              </a:extLst>
            </p:cNvPr>
            <p:cNvSpPr>
              <a:spLocks/>
            </p:cNvSpPr>
            <p:nvPr/>
          </p:nvSpPr>
          <p:spPr bwMode="auto">
            <a:xfrm>
              <a:off x="19950761" y="7332403"/>
              <a:ext cx="339184" cy="313093"/>
            </a:xfrm>
            <a:custGeom>
              <a:avLst/>
              <a:gdLst>
                <a:gd name="T0" fmla="*/ 10 w 10"/>
                <a:gd name="T1" fmla="*/ 0 h 9"/>
                <a:gd name="T2" fmla="*/ 5 w 10"/>
                <a:gd name="T3" fmla="*/ 9 h 9"/>
                <a:gd name="T4" fmla="*/ 10 w 10"/>
                <a:gd name="T5" fmla="*/ 0 h 9"/>
              </a:gdLst>
              <a:ahLst/>
              <a:cxnLst>
                <a:cxn ang="0">
                  <a:pos x="T0" y="T1"/>
                </a:cxn>
                <a:cxn ang="0">
                  <a:pos x="T2" y="T3"/>
                </a:cxn>
                <a:cxn ang="0">
                  <a:pos x="T4" y="T5"/>
                </a:cxn>
              </a:cxnLst>
              <a:rect l="0" t="0" r="r" b="b"/>
              <a:pathLst>
                <a:path w="10" h="9">
                  <a:moveTo>
                    <a:pt x="10" y="0"/>
                  </a:moveTo>
                  <a:cubicBezTo>
                    <a:pt x="10" y="0"/>
                    <a:pt x="2" y="2"/>
                    <a:pt x="5" y="9"/>
                  </a:cubicBezTo>
                  <a:cubicBezTo>
                    <a:pt x="5" y="9"/>
                    <a:pt x="0" y="2"/>
                    <a:pt x="10" y="0"/>
                  </a:cubicBezTo>
                  <a:close/>
                </a:path>
              </a:pathLst>
            </a:custGeom>
            <a:solidFill>
              <a:srgbClr val="98D9F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9" name="Freeform 81511">
              <a:extLst>
                <a:ext uri="{FF2B5EF4-FFF2-40B4-BE49-F238E27FC236}">
                  <a16:creationId xmlns:a16="http://schemas.microsoft.com/office/drawing/2014/main" id="{A3B7F2DE-537C-E51F-E64B-C1743F31EBF7}"/>
                </a:ext>
              </a:extLst>
            </p:cNvPr>
            <p:cNvSpPr>
              <a:spLocks/>
            </p:cNvSpPr>
            <p:nvPr/>
          </p:nvSpPr>
          <p:spPr bwMode="auto">
            <a:xfrm>
              <a:off x="21333587" y="4958115"/>
              <a:ext cx="495729" cy="1226281"/>
            </a:xfrm>
            <a:custGeom>
              <a:avLst/>
              <a:gdLst>
                <a:gd name="T0" fmla="*/ 0 w 14"/>
                <a:gd name="T1" fmla="*/ 5 h 36"/>
                <a:gd name="T2" fmla="*/ 0 w 14"/>
                <a:gd name="T3" fmla="*/ 5 h 36"/>
                <a:gd name="T4" fmla="*/ 9 w 14"/>
                <a:gd name="T5" fmla="*/ 9 h 36"/>
                <a:gd name="T6" fmla="*/ 9 w 14"/>
                <a:gd name="T7" fmla="*/ 9 h 36"/>
                <a:gd name="T8" fmla="*/ 9 w 14"/>
                <a:gd name="T9" fmla="*/ 30 h 36"/>
                <a:gd name="T10" fmla="*/ 12 w 14"/>
                <a:gd name="T11" fmla="*/ 36 h 36"/>
                <a:gd name="T12" fmla="*/ 12 w 14"/>
                <a:gd name="T13" fmla="*/ 8 h 36"/>
                <a:gd name="T14" fmla="*/ 12 w 14"/>
                <a:gd name="T15" fmla="*/ 8 h 36"/>
                <a:gd name="T16" fmla="*/ 4 w 14"/>
                <a:gd name="T17" fmla="*/ 3 h 36"/>
                <a:gd name="T18" fmla="*/ 4 w 14"/>
                <a:gd name="T19" fmla="*/ 3 h 36"/>
                <a:gd name="T20" fmla="*/ 0 w 14"/>
                <a:gd name="T21" fmla="*/ 5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36">
                  <a:moveTo>
                    <a:pt x="0" y="5"/>
                  </a:moveTo>
                  <a:cubicBezTo>
                    <a:pt x="0" y="5"/>
                    <a:pt x="0" y="5"/>
                    <a:pt x="0" y="5"/>
                  </a:cubicBezTo>
                  <a:cubicBezTo>
                    <a:pt x="0" y="5"/>
                    <a:pt x="7" y="2"/>
                    <a:pt x="9" y="9"/>
                  </a:cubicBezTo>
                  <a:cubicBezTo>
                    <a:pt x="9" y="9"/>
                    <a:pt x="9" y="9"/>
                    <a:pt x="9" y="9"/>
                  </a:cubicBezTo>
                  <a:cubicBezTo>
                    <a:pt x="10" y="13"/>
                    <a:pt x="10" y="22"/>
                    <a:pt x="9" y="30"/>
                  </a:cubicBezTo>
                  <a:cubicBezTo>
                    <a:pt x="10" y="32"/>
                    <a:pt x="11" y="34"/>
                    <a:pt x="12" y="36"/>
                  </a:cubicBezTo>
                  <a:cubicBezTo>
                    <a:pt x="13" y="29"/>
                    <a:pt x="14" y="13"/>
                    <a:pt x="12" y="8"/>
                  </a:cubicBezTo>
                  <a:cubicBezTo>
                    <a:pt x="12" y="8"/>
                    <a:pt x="12" y="8"/>
                    <a:pt x="12" y="8"/>
                  </a:cubicBezTo>
                  <a:cubicBezTo>
                    <a:pt x="10" y="0"/>
                    <a:pt x="4" y="3"/>
                    <a:pt x="4" y="3"/>
                  </a:cubicBezTo>
                  <a:cubicBezTo>
                    <a:pt x="4" y="3"/>
                    <a:pt x="4" y="3"/>
                    <a:pt x="4" y="3"/>
                  </a:cubicBezTo>
                  <a:cubicBezTo>
                    <a:pt x="2" y="3"/>
                    <a:pt x="1" y="4"/>
                    <a:pt x="0" y="5"/>
                  </a:cubicBezTo>
                  <a:close/>
                </a:path>
              </a:pathLst>
            </a:custGeom>
            <a:solidFill>
              <a:srgbClr val="E01F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0" name="Freeform 81512">
              <a:extLst>
                <a:ext uri="{FF2B5EF4-FFF2-40B4-BE49-F238E27FC236}">
                  <a16:creationId xmlns:a16="http://schemas.microsoft.com/office/drawing/2014/main" id="{7DE948CD-B1BB-C661-EA13-FA6072350FE9}"/>
                </a:ext>
              </a:extLst>
            </p:cNvPr>
            <p:cNvSpPr>
              <a:spLocks/>
            </p:cNvSpPr>
            <p:nvPr/>
          </p:nvSpPr>
          <p:spPr bwMode="auto">
            <a:xfrm>
              <a:off x="18150478" y="10228514"/>
              <a:ext cx="156545" cy="2348199"/>
            </a:xfrm>
            <a:custGeom>
              <a:avLst/>
              <a:gdLst>
                <a:gd name="T0" fmla="*/ 5 w 5"/>
                <a:gd name="T1" fmla="*/ 69 h 69"/>
                <a:gd name="T2" fmla="*/ 0 w 5"/>
                <a:gd name="T3" fmla="*/ 69 h 69"/>
                <a:gd name="T4" fmla="*/ 0 w 5"/>
                <a:gd name="T5" fmla="*/ 0 h 69"/>
                <a:gd name="T6" fmla="*/ 5 w 5"/>
                <a:gd name="T7" fmla="*/ 0 h 69"/>
                <a:gd name="T8" fmla="*/ 5 w 5"/>
                <a:gd name="T9" fmla="*/ 69 h 69"/>
              </a:gdLst>
              <a:ahLst/>
              <a:cxnLst>
                <a:cxn ang="0">
                  <a:pos x="T0" y="T1"/>
                </a:cxn>
                <a:cxn ang="0">
                  <a:pos x="T2" y="T3"/>
                </a:cxn>
                <a:cxn ang="0">
                  <a:pos x="T4" y="T5"/>
                </a:cxn>
                <a:cxn ang="0">
                  <a:pos x="T6" y="T7"/>
                </a:cxn>
                <a:cxn ang="0">
                  <a:pos x="T8" y="T9"/>
                </a:cxn>
              </a:cxnLst>
              <a:rect l="0" t="0" r="r" b="b"/>
              <a:pathLst>
                <a:path w="5" h="69">
                  <a:moveTo>
                    <a:pt x="5" y="69"/>
                  </a:moveTo>
                  <a:cubicBezTo>
                    <a:pt x="3" y="69"/>
                    <a:pt x="1" y="69"/>
                    <a:pt x="0" y="69"/>
                  </a:cubicBezTo>
                  <a:cubicBezTo>
                    <a:pt x="0" y="46"/>
                    <a:pt x="0" y="23"/>
                    <a:pt x="0" y="0"/>
                  </a:cubicBezTo>
                  <a:cubicBezTo>
                    <a:pt x="1" y="0"/>
                    <a:pt x="3" y="0"/>
                    <a:pt x="5" y="0"/>
                  </a:cubicBezTo>
                  <a:cubicBezTo>
                    <a:pt x="5" y="23"/>
                    <a:pt x="5" y="46"/>
                    <a:pt x="5" y="69"/>
                  </a:cubicBezTo>
                  <a:close/>
                </a:path>
              </a:pathLst>
            </a:custGeom>
            <a:solidFill>
              <a:srgbClr val="0297A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1" name="Freeform 81513">
              <a:extLst>
                <a:ext uri="{FF2B5EF4-FFF2-40B4-BE49-F238E27FC236}">
                  <a16:creationId xmlns:a16="http://schemas.microsoft.com/office/drawing/2014/main" id="{09A7EBC8-20E1-0183-8E89-16F3AD26987B}"/>
                </a:ext>
              </a:extLst>
            </p:cNvPr>
            <p:cNvSpPr>
              <a:spLocks/>
            </p:cNvSpPr>
            <p:nvPr/>
          </p:nvSpPr>
          <p:spPr bwMode="auto">
            <a:xfrm>
              <a:off x="16193646" y="9680602"/>
              <a:ext cx="1904649" cy="704460"/>
            </a:xfrm>
            <a:custGeom>
              <a:avLst/>
              <a:gdLst>
                <a:gd name="T0" fmla="*/ 1 w 56"/>
                <a:gd name="T1" fmla="*/ 3 h 21"/>
                <a:gd name="T2" fmla="*/ 1 w 56"/>
                <a:gd name="T3" fmla="*/ 0 h 21"/>
                <a:gd name="T4" fmla="*/ 17 w 56"/>
                <a:gd name="T5" fmla="*/ 5 h 21"/>
                <a:gd name="T6" fmla="*/ 45 w 56"/>
                <a:gd name="T7" fmla="*/ 9 h 21"/>
                <a:gd name="T8" fmla="*/ 56 w 56"/>
                <a:gd name="T9" fmla="*/ 16 h 21"/>
                <a:gd name="T10" fmla="*/ 56 w 56"/>
                <a:gd name="T11" fmla="*/ 21 h 21"/>
                <a:gd name="T12" fmla="*/ 0 w 56"/>
                <a:gd name="T13" fmla="*/ 5 h 21"/>
                <a:gd name="T14" fmla="*/ 1 w 56"/>
                <a:gd name="T15" fmla="*/ 3 h 2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6" h="21">
                  <a:moveTo>
                    <a:pt x="1" y="3"/>
                  </a:moveTo>
                  <a:cubicBezTo>
                    <a:pt x="1" y="2"/>
                    <a:pt x="1" y="1"/>
                    <a:pt x="1" y="0"/>
                  </a:cubicBezTo>
                  <a:cubicBezTo>
                    <a:pt x="1" y="0"/>
                    <a:pt x="8" y="3"/>
                    <a:pt x="17" y="5"/>
                  </a:cubicBezTo>
                  <a:cubicBezTo>
                    <a:pt x="27" y="6"/>
                    <a:pt x="38" y="7"/>
                    <a:pt x="45" y="9"/>
                  </a:cubicBezTo>
                  <a:cubicBezTo>
                    <a:pt x="52" y="12"/>
                    <a:pt x="54" y="16"/>
                    <a:pt x="56" y="16"/>
                  </a:cubicBezTo>
                  <a:cubicBezTo>
                    <a:pt x="56" y="18"/>
                    <a:pt x="56" y="20"/>
                    <a:pt x="56" y="21"/>
                  </a:cubicBezTo>
                  <a:cubicBezTo>
                    <a:pt x="37" y="18"/>
                    <a:pt x="19" y="13"/>
                    <a:pt x="0" y="5"/>
                  </a:cubicBezTo>
                  <a:cubicBezTo>
                    <a:pt x="1" y="4"/>
                    <a:pt x="1" y="4"/>
                    <a:pt x="1" y="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2" name="Freeform 81514">
              <a:extLst>
                <a:ext uri="{FF2B5EF4-FFF2-40B4-BE49-F238E27FC236}">
                  <a16:creationId xmlns:a16="http://schemas.microsoft.com/office/drawing/2014/main" id="{94F0AACD-3B36-D4CE-B0E4-571C2CFC79E8}"/>
                </a:ext>
              </a:extLst>
            </p:cNvPr>
            <p:cNvSpPr>
              <a:spLocks/>
            </p:cNvSpPr>
            <p:nvPr/>
          </p:nvSpPr>
          <p:spPr bwMode="auto">
            <a:xfrm>
              <a:off x="16089280" y="9680602"/>
              <a:ext cx="2061194" cy="2896111"/>
            </a:xfrm>
            <a:custGeom>
              <a:avLst/>
              <a:gdLst>
                <a:gd name="T0" fmla="*/ 60 w 60"/>
                <a:gd name="T1" fmla="*/ 85 h 85"/>
                <a:gd name="T2" fmla="*/ 3 w 60"/>
                <a:gd name="T3" fmla="*/ 70 h 85"/>
                <a:gd name="T4" fmla="*/ 0 w 60"/>
                <a:gd name="T5" fmla="*/ 67 h 85"/>
                <a:gd name="T6" fmla="*/ 0 w 60"/>
                <a:gd name="T7" fmla="*/ 3 h 85"/>
                <a:gd name="T8" fmla="*/ 4 w 60"/>
                <a:gd name="T9" fmla="*/ 1 h 85"/>
                <a:gd name="T10" fmla="*/ 60 w 60"/>
                <a:gd name="T11" fmla="*/ 16 h 85"/>
                <a:gd name="T12" fmla="*/ 60 w 60"/>
                <a:gd name="T13" fmla="*/ 85 h 85"/>
              </a:gdLst>
              <a:ahLst/>
              <a:cxnLst>
                <a:cxn ang="0">
                  <a:pos x="T0" y="T1"/>
                </a:cxn>
                <a:cxn ang="0">
                  <a:pos x="T2" y="T3"/>
                </a:cxn>
                <a:cxn ang="0">
                  <a:pos x="T4" y="T5"/>
                </a:cxn>
                <a:cxn ang="0">
                  <a:pos x="T6" y="T7"/>
                </a:cxn>
                <a:cxn ang="0">
                  <a:pos x="T8" y="T9"/>
                </a:cxn>
                <a:cxn ang="0">
                  <a:pos x="T10" y="T11"/>
                </a:cxn>
                <a:cxn ang="0">
                  <a:pos x="T12" y="T13"/>
                </a:cxn>
              </a:cxnLst>
              <a:rect l="0" t="0" r="r" b="b"/>
              <a:pathLst>
                <a:path w="60" h="85">
                  <a:moveTo>
                    <a:pt x="60" y="85"/>
                  </a:moveTo>
                  <a:cubicBezTo>
                    <a:pt x="40" y="82"/>
                    <a:pt x="21" y="77"/>
                    <a:pt x="3" y="70"/>
                  </a:cubicBezTo>
                  <a:cubicBezTo>
                    <a:pt x="1" y="69"/>
                    <a:pt x="0" y="68"/>
                    <a:pt x="0" y="67"/>
                  </a:cubicBezTo>
                  <a:cubicBezTo>
                    <a:pt x="0" y="45"/>
                    <a:pt x="0" y="24"/>
                    <a:pt x="0" y="3"/>
                  </a:cubicBezTo>
                  <a:cubicBezTo>
                    <a:pt x="0" y="1"/>
                    <a:pt x="2" y="0"/>
                    <a:pt x="4" y="1"/>
                  </a:cubicBezTo>
                  <a:cubicBezTo>
                    <a:pt x="22" y="8"/>
                    <a:pt x="41" y="13"/>
                    <a:pt x="60" y="16"/>
                  </a:cubicBezTo>
                  <a:cubicBezTo>
                    <a:pt x="60" y="39"/>
                    <a:pt x="60" y="62"/>
                    <a:pt x="60" y="85"/>
                  </a:cubicBezTo>
                  <a:close/>
                </a:path>
              </a:pathLst>
            </a:custGeom>
            <a:solidFill>
              <a:srgbClr val="24AD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3" name="Freeform 81515">
              <a:extLst>
                <a:ext uri="{FF2B5EF4-FFF2-40B4-BE49-F238E27FC236}">
                  <a16:creationId xmlns:a16="http://schemas.microsoft.com/office/drawing/2014/main" id="{EB5AEBDD-FC70-7E11-1CF6-BBAE3246411B}"/>
                </a:ext>
              </a:extLst>
            </p:cNvPr>
            <p:cNvSpPr>
              <a:spLocks/>
            </p:cNvSpPr>
            <p:nvPr/>
          </p:nvSpPr>
          <p:spPr bwMode="auto">
            <a:xfrm>
              <a:off x="18307023" y="9680602"/>
              <a:ext cx="1904649" cy="704460"/>
            </a:xfrm>
            <a:custGeom>
              <a:avLst/>
              <a:gdLst>
                <a:gd name="T0" fmla="*/ 55 w 56"/>
                <a:gd name="T1" fmla="*/ 3 h 21"/>
                <a:gd name="T2" fmla="*/ 55 w 56"/>
                <a:gd name="T3" fmla="*/ 0 h 21"/>
                <a:gd name="T4" fmla="*/ 39 w 56"/>
                <a:gd name="T5" fmla="*/ 5 h 21"/>
                <a:gd name="T6" fmla="*/ 11 w 56"/>
                <a:gd name="T7" fmla="*/ 9 h 21"/>
                <a:gd name="T8" fmla="*/ 0 w 56"/>
                <a:gd name="T9" fmla="*/ 16 h 21"/>
                <a:gd name="T10" fmla="*/ 0 w 56"/>
                <a:gd name="T11" fmla="*/ 21 h 21"/>
                <a:gd name="T12" fmla="*/ 56 w 56"/>
                <a:gd name="T13" fmla="*/ 5 h 21"/>
                <a:gd name="T14" fmla="*/ 55 w 56"/>
                <a:gd name="T15" fmla="*/ 3 h 2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6" h="21">
                  <a:moveTo>
                    <a:pt x="55" y="3"/>
                  </a:moveTo>
                  <a:cubicBezTo>
                    <a:pt x="55" y="2"/>
                    <a:pt x="55" y="1"/>
                    <a:pt x="55" y="0"/>
                  </a:cubicBezTo>
                  <a:cubicBezTo>
                    <a:pt x="55" y="0"/>
                    <a:pt x="48" y="3"/>
                    <a:pt x="39" y="5"/>
                  </a:cubicBezTo>
                  <a:cubicBezTo>
                    <a:pt x="29" y="6"/>
                    <a:pt x="18" y="7"/>
                    <a:pt x="11" y="9"/>
                  </a:cubicBezTo>
                  <a:cubicBezTo>
                    <a:pt x="4" y="12"/>
                    <a:pt x="2" y="16"/>
                    <a:pt x="0" y="16"/>
                  </a:cubicBezTo>
                  <a:cubicBezTo>
                    <a:pt x="0" y="18"/>
                    <a:pt x="0" y="20"/>
                    <a:pt x="0" y="21"/>
                  </a:cubicBezTo>
                  <a:cubicBezTo>
                    <a:pt x="19" y="18"/>
                    <a:pt x="38" y="13"/>
                    <a:pt x="56" y="5"/>
                  </a:cubicBezTo>
                  <a:cubicBezTo>
                    <a:pt x="55" y="4"/>
                    <a:pt x="55" y="4"/>
                    <a:pt x="55" y="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4" name="Freeform 81516">
              <a:extLst>
                <a:ext uri="{FF2B5EF4-FFF2-40B4-BE49-F238E27FC236}">
                  <a16:creationId xmlns:a16="http://schemas.microsoft.com/office/drawing/2014/main" id="{B88A9619-3DAD-56C3-F28D-67B39D0EEAB0}"/>
                </a:ext>
              </a:extLst>
            </p:cNvPr>
            <p:cNvSpPr>
              <a:spLocks/>
            </p:cNvSpPr>
            <p:nvPr/>
          </p:nvSpPr>
          <p:spPr bwMode="auto">
            <a:xfrm>
              <a:off x="18280931" y="9680602"/>
              <a:ext cx="2035102" cy="2896111"/>
            </a:xfrm>
            <a:custGeom>
              <a:avLst/>
              <a:gdLst>
                <a:gd name="T0" fmla="*/ 0 w 60"/>
                <a:gd name="T1" fmla="*/ 85 h 85"/>
                <a:gd name="T2" fmla="*/ 57 w 60"/>
                <a:gd name="T3" fmla="*/ 70 h 85"/>
                <a:gd name="T4" fmla="*/ 60 w 60"/>
                <a:gd name="T5" fmla="*/ 67 h 85"/>
                <a:gd name="T6" fmla="*/ 60 w 60"/>
                <a:gd name="T7" fmla="*/ 3 h 85"/>
                <a:gd name="T8" fmla="*/ 56 w 60"/>
                <a:gd name="T9" fmla="*/ 1 h 85"/>
                <a:gd name="T10" fmla="*/ 0 w 60"/>
                <a:gd name="T11" fmla="*/ 16 h 85"/>
                <a:gd name="T12" fmla="*/ 0 w 60"/>
                <a:gd name="T13" fmla="*/ 85 h 85"/>
              </a:gdLst>
              <a:ahLst/>
              <a:cxnLst>
                <a:cxn ang="0">
                  <a:pos x="T0" y="T1"/>
                </a:cxn>
                <a:cxn ang="0">
                  <a:pos x="T2" y="T3"/>
                </a:cxn>
                <a:cxn ang="0">
                  <a:pos x="T4" y="T5"/>
                </a:cxn>
                <a:cxn ang="0">
                  <a:pos x="T6" y="T7"/>
                </a:cxn>
                <a:cxn ang="0">
                  <a:pos x="T8" y="T9"/>
                </a:cxn>
                <a:cxn ang="0">
                  <a:pos x="T10" y="T11"/>
                </a:cxn>
                <a:cxn ang="0">
                  <a:pos x="T12" y="T13"/>
                </a:cxn>
              </a:cxnLst>
              <a:rect l="0" t="0" r="r" b="b"/>
              <a:pathLst>
                <a:path w="60" h="85">
                  <a:moveTo>
                    <a:pt x="0" y="85"/>
                  </a:moveTo>
                  <a:cubicBezTo>
                    <a:pt x="20" y="82"/>
                    <a:pt x="39" y="77"/>
                    <a:pt x="57" y="70"/>
                  </a:cubicBezTo>
                  <a:cubicBezTo>
                    <a:pt x="59" y="69"/>
                    <a:pt x="60" y="68"/>
                    <a:pt x="60" y="67"/>
                  </a:cubicBezTo>
                  <a:cubicBezTo>
                    <a:pt x="60" y="45"/>
                    <a:pt x="60" y="24"/>
                    <a:pt x="60" y="3"/>
                  </a:cubicBezTo>
                  <a:cubicBezTo>
                    <a:pt x="60" y="1"/>
                    <a:pt x="58" y="0"/>
                    <a:pt x="56" y="1"/>
                  </a:cubicBezTo>
                  <a:cubicBezTo>
                    <a:pt x="38" y="8"/>
                    <a:pt x="19" y="13"/>
                    <a:pt x="0" y="16"/>
                  </a:cubicBezTo>
                  <a:cubicBezTo>
                    <a:pt x="0" y="39"/>
                    <a:pt x="0" y="62"/>
                    <a:pt x="0" y="85"/>
                  </a:cubicBezTo>
                  <a:close/>
                </a:path>
              </a:pathLst>
            </a:custGeom>
            <a:solidFill>
              <a:srgbClr val="24AD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5" name="Freeform 81517">
              <a:extLst>
                <a:ext uri="{FF2B5EF4-FFF2-40B4-BE49-F238E27FC236}">
                  <a16:creationId xmlns:a16="http://schemas.microsoft.com/office/drawing/2014/main" id="{DDA69388-8E79-2316-6A08-46FBDF407C5F}"/>
                </a:ext>
              </a:extLst>
            </p:cNvPr>
            <p:cNvSpPr>
              <a:spLocks/>
            </p:cNvSpPr>
            <p:nvPr/>
          </p:nvSpPr>
          <p:spPr bwMode="auto">
            <a:xfrm>
              <a:off x="18620115" y="10332880"/>
              <a:ext cx="1461099" cy="887096"/>
            </a:xfrm>
            <a:custGeom>
              <a:avLst/>
              <a:gdLst>
                <a:gd name="T0" fmla="*/ 42 w 43"/>
                <a:gd name="T1" fmla="*/ 14 h 26"/>
                <a:gd name="T2" fmla="*/ 1 w 43"/>
                <a:gd name="T3" fmla="*/ 26 h 26"/>
                <a:gd name="T4" fmla="*/ 0 w 43"/>
                <a:gd name="T5" fmla="*/ 25 h 26"/>
                <a:gd name="T6" fmla="*/ 0 w 43"/>
                <a:gd name="T7" fmla="*/ 14 h 26"/>
                <a:gd name="T8" fmla="*/ 1 w 43"/>
                <a:gd name="T9" fmla="*/ 13 h 26"/>
                <a:gd name="T10" fmla="*/ 42 w 43"/>
                <a:gd name="T11" fmla="*/ 1 h 26"/>
                <a:gd name="T12" fmla="*/ 43 w 43"/>
                <a:gd name="T13" fmla="*/ 2 h 26"/>
                <a:gd name="T14" fmla="*/ 43 w 43"/>
                <a:gd name="T15" fmla="*/ 12 h 26"/>
                <a:gd name="T16" fmla="*/ 42 w 43"/>
                <a:gd name="T17" fmla="*/ 14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3" h="26">
                  <a:moveTo>
                    <a:pt x="42" y="14"/>
                  </a:moveTo>
                  <a:cubicBezTo>
                    <a:pt x="29" y="19"/>
                    <a:pt x="15" y="23"/>
                    <a:pt x="1" y="26"/>
                  </a:cubicBezTo>
                  <a:cubicBezTo>
                    <a:pt x="0" y="26"/>
                    <a:pt x="0" y="25"/>
                    <a:pt x="0" y="25"/>
                  </a:cubicBezTo>
                  <a:cubicBezTo>
                    <a:pt x="0" y="21"/>
                    <a:pt x="0" y="17"/>
                    <a:pt x="0" y="14"/>
                  </a:cubicBezTo>
                  <a:cubicBezTo>
                    <a:pt x="0" y="13"/>
                    <a:pt x="0" y="13"/>
                    <a:pt x="1" y="13"/>
                  </a:cubicBezTo>
                  <a:cubicBezTo>
                    <a:pt x="14" y="10"/>
                    <a:pt x="28" y="6"/>
                    <a:pt x="42" y="1"/>
                  </a:cubicBezTo>
                  <a:cubicBezTo>
                    <a:pt x="43" y="0"/>
                    <a:pt x="43" y="1"/>
                    <a:pt x="43" y="2"/>
                  </a:cubicBezTo>
                  <a:cubicBezTo>
                    <a:pt x="43" y="5"/>
                    <a:pt x="43" y="9"/>
                    <a:pt x="43" y="12"/>
                  </a:cubicBezTo>
                  <a:cubicBezTo>
                    <a:pt x="43" y="13"/>
                    <a:pt x="43" y="14"/>
                    <a:pt x="42" y="14"/>
                  </a:cubicBezTo>
                  <a:close/>
                </a:path>
              </a:pathLst>
            </a:custGeom>
            <a:solidFill>
              <a:srgbClr val="36C2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6" name="Freeform 81518">
              <a:extLst>
                <a:ext uri="{FF2B5EF4-FFF2-40B4-BE49-F238E27FC236}">
                  <a16:creationId xmlns:a16="http://schemas.microsoft.com/office/drawing/2014/main" id="{282D9DAA-4E3D-922E-6AB9-BE0E4809A4ED}"/>
                </a:ext>
              </a:extLst>
            </p:cNvPr>
            <p:cNvSpPr>
              <a:spLocks/>
            </p:cNvSpPr>
            <p:nvPr/>
          </p:nvSpPr>
          <p:spPr bwMode="auto">
            <a:xfrm>
              <a:off x="15854461" y="10672064"/>
              <a:ext cx="1200190" cy="991462"/>
            </a:xfrm>
            <a:custGeom>
              <a:avLst/>
              <a:gdLst>
                <a:gd name="T0" fmla="*/ 31 w 35"/>
                <a:gd name="T1" fmla="*/ 13 h 29"/>
                <a:gd name="T2" fmla="*/ 35 w 35"/>
                <a:gd name="T3" fmla="*/ 11 h 29"/>
                <a:gd name="T4" fmla="*/ 34 w 35"/>
                <a:gd name="T5" fmla="*/ 9 h 29"/>
                <a:gd name="T6" fmla="*/ 25 w 35"/>
                <a:gd name="T7" fmla="*/ 5 h 29"/>
                <a:gd name="T8" fmla="*/ 24 w 35"/>
                <a:gd name="T9" fmla="*/ 5 h 29"/>
                <a:gd name="T10" fmla="*/ 8 w 35"/>
                <a:gd name="T11" fmla="*/ 0 h 29"/>
                <a:gd name="T12" fmla="*/ 3 w 35"/>
                <a:gd name="T13" fmla="*/ 3 h 29"/>
                <a:gd name="T14" fmla="*/ 1 w 35"/>
                <a:gd name="T15" fmla="*/ 21 h 29"/>
                <a:gd name="T16" fmla="*/ 7 w 35"/>
                <a:gd name="T17" fmla="*/ 29 h 29"/>
                <a:gd name="T18" fmla="*/ 7 w 35"/>
                <a:gd name="T19" fmla="*/ 25 h 29"/>
                <a:gd name="T20" fmla="*/ 11 w 35"/>
                <a:gd name="T21" fmla="*/ 23 h 29"/>
                <a:gd name="T22" fmla="*/ 13 w 35"/>
                <a:gd name="T23" fmla="*/ 24 h 29"/>
                <a:gd name="T24" fmla="*/ 13 w 35"/>
                <a:gd name="T25" fmla="*/ 24 h 29"/>
                <a:gd name="T26" fmla="*/ 23 w 35"/>
                <a:gd name="T27" fmla="*/ 27 h 29"/>
                <a:gd name="T28" fmla="*/ 26 w 35"/>
                <a:gd name="T29" fmla="*/ 25 h 29"/>
                <a:gd name="T30" fmla="*/ 26 w 35"/>
                <a:gd name="T31" fmla="*/ 23 h 29"/>
                <a:gd name="T32" fmla="*/ 28 w 35"/>
                <a:gd name="T33" fmla="*/ 24 h 29"/>
                <a:gd name="T34" fmla="*/ 31 w 35"/>
                <a:gd name="T35" fmla="*/ 22 h 29"/>
                <a:gd name="T36" fmla="*/ 31 w 35"/>
                <a:gd name="T37" fmla="*/ 19 h 29"/>
                <a:gd name="T38" fmla="*/ 25 w 35"/>
                <a:gd name="T39" fmla="*/ 17 h 29"/>
                <a:gd name="T40" fmla="*/ 31 w 35"/>
                <a:gd name="T41" fmla="*/ 19 h 29"/>
                <a:gd name="T42" fmla="*/ 34 w 35"/>
                <a:gd name="T43" fmla="*/ 17 h 29"/>
                <a:gd name="T44" fmla="*/ 34 w 35"/>
                <a:gd name="T45" fmla="*/ 14 h 29"/>
                <a:gd name="T46" fmla="*/ 25 w 35"/>
                <a:gd name="T47" fmla="*/ 12 h 29"/>
                <a:gd name="T48" fmla="*/ 25 w 35"/>
                <a:gd name="T49" fmla="*/ 11 h 29"/>
                <a:gd name="T50" fmla="*/ 31 w 35"/>
                <a:gd name="T51" fmla="*/ 13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5" h="29">
                  <a:moveTo>
                    <a:pt x="31" y="13"/>
                  </a:moveTo>
                  <a:cubicBezTo>
                    <a:pt x="32" y="13"/>
                    <a:pt x="34" y="13"/>
                    <a:pt x="35" y="11"/>
                  </a:cubicBezTo>
                  <a:cubicBezTo>
                    <a:pt x="35" y="10"/>
                    <a:pt x="35" y="9"/>
                    <a:pt x="34" y="9"/>
                  </a:cubicBezTo>
                  <a:cubicBezTo>
                    <a:pt x="25" y="5"/>
                    <a:pt x="25" y="5"/>
                    <a:pt x="25" y="5"/>
                  </a:cubicBezTo>
                  <a:cubicBezTo>
                    <a:pt x="24" y="5"/>
                    <a:pt x="24" y="5"/>
                    <a:pt x="24" y="5"/>
                  </a:cubicBezTo>
                  <a:cubicBezTo>
                    <a:pt x="18" y="3"/>
                    <a:pt x="8" y="0"/>
                    <a:pt x="8" y="0"/>
                  </a:cubicBezTo>
                  <a:cubicBezTo>
                    <a:pt x="8" y="0"/>
                    <a:pt x="4" y="1"/>
                    <a:pt x="3" y="3"/>
                  </a:cubicBezTo>
                  <a:cubicBezTo>
                    <a:pt x="1" y="6"/>
                    <a:pt x="0" y="16"/>
                    <a:pt x="1" y="21"/>
                  </a:cubicBezTo>
                  <a:cubicBezTo>
                    <a:pt x="3" y="26"/>
                    <a:pt x="7" y="29"/>
                    <a:pt x="7" y="29"/>
                  </a:cubicBezTo>
                  <a:cubicBezTo>
                    <a:pt x="7" y="25"/>
                    <a:pt x="7" y="25"/>
                    <a:pt x="7" y="25"/>
                  </a:cubicBezTo>
                  <a:cubicBezTo>
                    <a:pt x="7" y="25"/>
                    <a:pt x="9" y="24"/>
                    <a:pt x="11" y="23"/>
                  </a:cubicBezTo>
                  <a:cubicBezTo>
                    <a:pt x="13" y="24"/>
                    <a:pt x="13" y="24"/>
                    <a:pt x="13" y="24"/>
                  </a:cubicBezTo>
                  <a:cubicBezTo>
                    <a:pt x="13" y="24"/>
                    <a:pt x="13" y="24"/>
                    <a:pt x="13" y="24"/>
                  </a:cubicBezTo>
                  <a:cubicBezTo>
                    <a:pt x="23" y="27"/>
                    <a:pt x="23" y="27"/>
                    <a:pt x="23" y="27"/>
                  </a:cubicBezTo>
                  <a:cubicBezTo>
                    <a:pt x="24" y="27"/>
                    <a:pt x="25" y="26"/>
                    <a:pt x="26" y="25"/>
                  </a:cubicBezTo>
                  <a:cubicBezTo>
                    <a:pt x="27" y="24"/>
                    <a:pt x="27" y="23"/>
                    <a:pt x="26" y="23"/>
                  </a:cubicBezTo>
                  <a:cubicBezTo>
                    <a:pt x="28" y="24"/>
                    <a:pt x="28" y="24"/>
                    <a:pt x="28" y="24"/>
                  </a:cubicBezTo>
                  <a:cubicBezTo>
                    <a:pt x="29" y="24"/>
                    <a:pt x="31" y="23"/>
                    <a:pt x="31" y="22"/>
                  </a:cubicBezTo>
                  <a:cubicBezTo>
                    <a:pt x="32" y="21"/>
                    <a:pt x="32" y="20"/>
                    <a:pt x="31" y="19"/>
                  </a:cubicBezTo>
                  <a:cubicBezTo>
                    <a:pt x="25" y="17"/>
                    <a:pt x="25" y="17"/>
                    <a:pt x="25" y="17"/>
                  </a:cubicBezTo>
                  <a:cubicBezTo>
                    <a:pt x="31" y="19"/>
                    <a:pt x="31" y="19"/>
                    <a:pt x="31" y="19"/>
                  </a:cubicBezTo>
                  <a:cubicBezTo>
                    <a:pt x="32" y="19"/>
                    <a:pt x="33" y="19"/>
                    <a:pt x="34" y="17"/>
                  </a:cubicBezTo>
                  <a:cubicBezTo>
                    <a:pt x="35" y="16"/>
                    <a:pt x="35" y="15"/>
                    <a:pt x="34" y="14"/>
                  </a:cubicBezTo>
                  <a:cubicBezTo>
                    <a:pt x="25" y="12"/>
                    <a:pt x="25" y="12"/>
                    <a:pt x="25" y="12"/>
                  </a:cubicBezTo>
                  <a:cubicBezTo>
                    <a:pt x="25" y="11"/>
                    <a:pt x="25" y="11"/>
                    <a:pt x="25" y="11"/>
                  </a:cubicBezTo>
                  <a:lnTo>
                    <a:pt x="31" y="13"/>
                  </a:lnTo>
                  <a:close/>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7" name="Freeform 81519">
              <a:extLst>
                <a:ext uri="{FF2B5EF4-FFF2-40B4-BE49-F238E27FC236}">
                  <a16:creationId xmlns:a16="http://schemas.microsoft.com/office/drawing/2014/main" id="{C17E0E56-843D-BFC4-BFBD-25CB03F6EF13}"/>
                </a:ext>
              </a:extLst>
            </p:cNvPr>
            <p:cNvSpPr>
              <a:spLocks/>
            </p:cNvSpPr>
            <p:nvPr/>
          </p:nvSpPr>
          <p:spPr bwMode="auto">
            <a:xfrm>
              <a:off x="19324575" y="10802517"/>
              <a:ext cx="1226281" cy="991462"/>
            </a:xfrm>
            <a:custGeom>
              <a:avLst/>
              <a:gdLst>
                <a:gd name="T0" fmla="*/ 4 w 36"/>
                <a:gd name="T1" fmla="*/ 13 h 29"/>
                <a:gd name="T2" fmla="*/ 1 w 36"/>
                <a:gd name="T3" fmla="*/ 11 h 29"/>
                <a:gd name="T4" fmla="*/ 2 w 36"/>
                <a:gd name="T5" fmla="*/ 8 h 29"/>
                <a:gd name="T6" fmla="*/ 11 w 36"/>
                <a:gd name="T7" fmla="*/ 5 h 29"/>
                <a:gd name="T8" fmla="*/ 12 w 36"/>
                <a:gd name="T9" fmla="*/ 5 h 29"/>
                <a:gd name="T10" fmla="*/ 28 w 36"/>
                <a:gd name="T11" fmla="*/ 0 h 29"/>
                <a:gd name="T12" fmla="*/ 33 w 36"/>
                <a:gd name="T13" fmla="*/ 3 h 29"/>
                <a:gd name="T14" fmla="*/ 34 w 36"/>
                <a:gd name="T15" fmla="*/ 20 h 29"/>
                <a:gd name="T16" fmla="*/ 28 w 36"/>
                <a:gd name="T17" fmla="*/ 29 h 29"/>
                <a:gd name="T18" fmla="*/ 28 w 36"/>
                <a:gd name="T19" fmla="*/ 25 h 29"/>
                <a:gd name="T20" fmla="*/ 24 w 36"/>
                <a:gd name="T21" fmla="*/ 23 h 29"/>
                <a:gd name="T22" fmla="*/ 23 w 36"/>
                <a:gd name="T23" fmla="*/ 24 h 29"/>
                <a:gd name="T24" fmla="*/ 23 w 36"/>
                <a:gd name="T25" fmla="*/ 24 h 29"/>
                <a:gd name="T26" fmla="*/ 12 w 36"/>
                <a:gd name="T27" fmla="*/ 26 h 29"/>
                <a:gd name="T28" fmla="*/ 10 w 36"/>
                <a:gd name="T29" fmla="*/ 25 h 29"/>
                <a:gd name="T30" fmla="*/ 10 w 36"/>
                <a:gd name="T31" fmla="*/ 23 h 29"/>
                <a:gd name="T32" fmla="*/ 7 w 36"/>
                <a:gd name="T33" fmla="*/ 23 h 29"/>
                <a:gd name="T34" fmla="*/ 4 w 36"/>
                <a:gd name="T35" fmla="*/ 22 h 29"/>
                <a:gd name="T36" fmla="*/ 5 w 36"/>
                <a:gd name="T37" fmla="*/ 19 h 29"/>
                <a:gd name="T38" fmla="*/ 11 w 36"/>
                <a:gd name="T39" fmla="*/ 17 h 29"/>
                <a:gd name="T40" fmla="*/ 5 w 36"/>
                <a:gd name="T41" fmla="*/ 19 h 29"/>
                <a:gd name="T42" fmla="*/ 2 w 36"/>
                <a:gd name="T43" fmla="*/ 17 h 29"/>
                <a:gd name="T44" fmla="*/ 2 w 36"/>
                <a:gd name="T45" fmla="*/ 14 h 29"/>
                <a:gd name="T46" fmla="*/ 11 w 36"/>
                <a:gd name="T47" fmla="*/ 11 h 29"/>
                <a:gd name="T48" fmla="*/ 11 w 36"/>
                <a:gd name="T49" fmla="*/ 11 h 29"/>
                <a:gd name="T50" fmla="*/ 4 w 36"/>
                <a:gd name="T51" fmla="*/ 13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6" h="29">
                  <a:moveTo>
                    <a:pt x="4" y="13"/>
                  </a:moveTo>
                  <a:cubicBezTo>
                    <a:pt x="3" y="13"/>
                    <a:pt x="2" y="12"/>
                    <a:pt x="1" y="11"/>
                  </a:cubicBezTo>
                  <a:cubicBezTo>
                    <a:pt x="0" y="10"/>
                    <a:pt x="1" y="9"/>
                    <a:pt x="2" y="8"/>
                  </a:cubicBezTo>
                  <a:cubicBezTo>
                    <a:pt x="11" y="5"/>
                    <a:pt x="11" y="5"/>
                    <a:pt x="11" y="5"/>
                  </a:cubicBezTo>
                  <a:cubicBezTo>
                    <a:pt x="12" y="5"/>
                    <a:pt x="12" y="5"/>
                    <a:pt x="12" y="5"/>
                  </a:cubicBezTo>
                  <a:cubicBezTo>
                    <a:pt x="18" y="2"/>
                    <a:pt x="28" y="0"/>
                    <a:pt x="28" y="0"/>
                  </a:cubicBezTo>
                  <a:cubicBezTo>
                    <a:pt x="28" y="0"/>
                    <a:pt x="32" y="1"/>
                    <a:pt x="33" y="3"/>
                  </a:cubicBezTo>
                  <a:cubicBezTo>
                    <a:pt x="34" y="5"/>
                    <a:pt x="36" y="15"/>
                    <a:pt x="34" y="20"/>
                  </a:cubicBezTo>
                  <a:cubicBezTo>
                    <a:pt x="33" y="25"/>
                    <a:pt x="28" y="29"/>
                    <a:pt x="28" y="29"/>
                  </a:cubicBezTo>
                  <a:cubicBezTo>
                    <a:pt x="28" y="25"/>
                    <a:pt x="28" y="25"/>
                    <a:pt x="28" y="25"/>
                  </a:cubicBezTo>
                  <a:cubicBezTo>
                    <a:pt x="28" y="25"/>
                    <a:pt x="27" y="24"/>
                    <a:pt x="24" y="23"/>
                  </a:cubicBezTo>
                  <a:cubicBezTo>
                    <a:pt x="23" y="24"/>
                    <a:pt x="23" y="24"/>
                    <a:pt x="23" y="24"/>
                  </a:cubicBezTo>
                  <a:cubicBezTo>
                    <a:pt x="23" y="24"/>
                    <a:pt x="23" y="24"/>
                    <a:pt x="23" y="24"/>
                  </a:cubicBezTo>
                  <a:cubicBezTo>
                    <a:pt x="12" y="26"/>
                    <a:pt x="12" y="26"/>
                    <a:pt x="12" y="26"/>
                  </a:cubicBezTo>
                  <a:cubicBezTo>
                    <a:pt x="12" y="27"/>
                    <a:pt x="10" y="26"/>
                    <a:pt x="10" y="25"/>
                  </a:cubicBezTo>
                  <a:cubicBezTo>
                    <a:pt x="9" y="24"/>
                    <a:pt x="9" y="23"/>
                    <a:pt x="10" y="23"/>
                  </a:cubicBezTo>
                  <a:cubicBezTo>
                    <a:pt x="7" y="23"/>
                    <a:pt x="7" y="23"/>
                    <a:pt x="7" y="23"/>
                  </a:cubicBezTo>
                  <a:cubicBezTo>
                    <a:pt x="7" y="24"/>
                    <a:pt x="5" y="23"/>
                    <a:pt x="4" y="22"/>
                  </a:cubicBezTo>
                  <a:cubicBezTo>
                    <a:pt x="4" y="21"/>
                    <a:pt x="4" y="19"/>
                    <a:pt x="5" y="19"/>
                  </a:cubicBezTo>
                  <a:cubicBezTo>
                    <a:pt x="11" y="17"/>
                    <a:pt x="11" y="17"/>
                    <a:pt x="11" y="17"/>
                  </a:cubicBezTo>
                  <a:cubicBezTo>
                    <a:pt x="5" y="19"/>
                    <a:pt x="5" y="19"/>
                    <a:pt x="5" y="19"/>
                  </a:cubicBezTo>
                  <a:cubicBezTo>
                    <a:pt x="4" y="19"/>
                    <a:pt x="2" y="18"/>
                    <a:pt x="2" y="17"/>
                  </a:cubicBezTo>
                  <a:cubicBezTo>
                    <a:pt x="1" y="16"/>
                    <a:pt x="1" y="15"/>
                    <a:pt x="2" y="14"/>
                  </a:cubicBezTo>
                  <a:cubicBezTo>
                    <a:pt x="11" y="11"/>
                    <a:pt x="11" y="11"/>
                    <a:pt x="11" y="11"/>
                  </a:cubicBezTo>
                  <a:cubicBezTo>
                    <a:pt x="11" y="11"/>
                    <a:pt x="11" y="11"/>
                    <a:pt x="11" y="11"/>
                  </a:cubicBezTo>
                  <a:lnTo>
                    <a:pt x="4" y="13"/>
                  </a:lnTo>
                  <a:close/>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8" name="Freeform 81520">
              <a:extLst>
                <a:ext uri="{FF2B5EF4-FFF2-40B4-BE49-F238E27FC236}">
                  <a16:creationId xmlns:a16="http://schemas.microsoft.com/office/drawing/2014/main" id="{2CD0DDD2-0EBF-131D-0B14-97EF86D65E92}"/>
                </a:ext>
              </a:extLst>
            </p:cNvPr>
            <p:cNvSpPr>
              <a:spLocks/>
            </p:cNvSpPr>
            <p:nvPr/>
          </p:nvSpPr>
          <p:spPr bwMode="auto">
            <a:xfrm>
              <a:off x="17706928" y="7254131"/>
              <a:ext cx="782731" cy="965370"/>
            </a:xfrm>
            <a:custGeom>
              <a:avLst/>
              <a:gdLst>
                <a:gd name="T0" fmla="*/ 0 w 23"/>
                <a:gd name="T1" fmla="*/ 1 h 28"/>
                <a:gd name="T2" fmla="*/ 0 w 23"/>
                <a:gd name="T3" fmla="*/ 21 h 28"/>
                <a:gd name="T4" fmla="*/ 12 w 23"/>
                <a:gd name="T5" fmla="*/ 28 h 28"/>
                <a:gd name="T6" fmla="*/ 23 w 23"/>
                <a:gd name="T7" fmla="*/ 20 h 28"/>
                <a:gd name="T8" fmla="*/ 21 w 23"/>
                <a:gd name="T9" fmla="*/ 0 h 28"/>
                <a:gd name="T10" fmla="*/ 0 w 23"/>
                <a:gd name="T11" fmla="*/ 1 h 28"/>
              </a:gdLst>
              <a:ahLst/>
              <a:cxnLst>
                <a:cxn ang="0">
                  <a:pos x="T0" y="T1"/>
                </a:cxn>
                <a:cxn ang="0">
                  <a:pos x="T2" y="T3"/>
                </a:cxn>
                <a:cxn ang="0">
                  <a:pos x="T4" y="T5"/>
                </a:cxn>
                <a:cxn ang="0">
                  <a:pos x="T6" y="T7"/>
                </a:cxn>
                <a:cxn ang="0">
                  <a:pos x="T8" y="T9"/>
                </a:cxn>
                <a:cxn ang="0">
                  <a:pos x="T10" y="T11"/>
                </a:cxn>
              </a:cxnLst>
              <a:rect l="0" t="0" r="r" b="b"/>
              <a:pathLst>
                <a:path w="23" h="28">
                  <a:moveTo>
                    <a:pt x="0" y="1"/>
                  </a:moveTo>
                  <a:cubicBezTo>
                    <a:pt x="0" y="21"/>
                    <a:pt x="0" y="21"/>
                    <a:pt x="0" y="21"/>
                  </a:cubicBezTo>
                  <a:cubicBezTo>
                    <a:pt x="0" y="21"/>
                    <a:pt x="2" y="28"/>
                    <a:pt x="12" y="28"/>
                  </a:cubicBezTo>
                  <a:cubicBezTo>
                    <a:pt x="22" y="27"/>
                    <a:pt x="23" y="20"/>
                    <a:pt x="23" y="20"/>
                  </a:cubicBezTo>
                  <a:cubicBezTo>
                    <a:pt x="21" y="0"/>
                    <a:pt x="21" y="0"/>
                    <a:pt x="21" y="0"/>
                  </a:cubicBezTo>
                  <a:lnTo>
                    <a:pt x="0" y="1"/>
                  </a:lnTo>
                  <a:close/>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9" name="Freeform 81521">
              <a:extLst>
                <a:ext uri="{FF2B5EF4-FFF2-40B4-BE49-F238E27FC236}">
                  <a16:creationId xmlns:a16="http://schemas.microsoft.com/office/drawing/2014/main" id="{EB12007F-A949-6866-F4F2-CFA9F961F4EA}"/>
                </a:ext>
              </a:extLst>
            </p:cNvPr>
            <p:cNvSpPr>
              <a:spLocks/>
            </p:cNvSpPr>
            <p:nvPr/>
          </p:nvSpPr>
          <p:spPr bwMode="auto">
            <a:xfrm>
              <a:off x="17706928" y="7254131"/>
              <a:ext cx="730551" cy="626186"/>
            </a:xfrm>
            <a:custGeom>
              <a:avLst/>
              <a:gdLst>
                <a:gd name="T0" fmla="*/ 22 w 22"/>
                <a:gd name="T1" fmla="*/ 12 h 18"/>
                <a:gd name="T2" fmla="*/ 21 w 22"/>
                <a:gd name="T3" fmla="*/ 0 h 18"/>
                <a:gd name="T4" fmla="*/ 0 w 22"/>
                <a:gd name="T5" fmla="*/ 1 h 18"/>
                <a:gd name="T6" fmla="*/ 0 w 22"/>
                <a:gd name="T7" fmla="*/ 16 h 18"/>
                <a:gd name="T8" fmla="*/ 8 w 22"/>
                <a:gd name="T9" fmla="*/ 18 h 18"/>
                <a:gd name="T10" fmla="*/ 22 w 22"/>
                <a:gd name="T11" fmla="*/ 12 h 18"/>
              </a:gdLst>
              <a:ahLst/>
              <a:cxnLst>
                <a:cxn ang="0">
                  <a:pos x="T0" y="T1"/>
                </a:cxn>
                <a:cxn ang="0">
                  <a:pos x="T2" y="T3"/>
                </a:cxn>
                <a:cxn ang="0">
                  <a:pos x="T4" y="T5"/>
                </a:cxn>
                <a:cxn ang="0">
                  <a:pos x="T6" y="T7"/>
                </a:cxn>
                <a:cxn ang="0">
                  <a:pos x="T8" y="T9"/>
                </a:cxn>
                <a:cxn ang="0">
                  <a:pos x="T10" y="T11"/>
                </a:cxn>
              </a:cxnLst>
              <a:rect l="0" t="0" r="r" b="b"/>
              <a:pathLst>
                <a:path w="22" h="18">
                  <a:moveTo>
                    <a:pt x="22" y="12"/>
                  </a:moveTo>
                  <a:cubicBezTo>
                    <a:pt x="21" y="0"/>
                    <a:pt x="21" y="0"/>
                    <a:pt x="21" y="0"/>
                  </a:cubicBezTo>
                  <a:cubicBezTo>
                    <a:pt x="0" y="1"/>
                    <a:pt x="0" y="1"/>
                    <a:pt x="0" y="1"/>
                  </a:cubicBezTo>
                  <a:cubicBezTo>
                    <a:pt x="0" y="16"/>
                    <a:pt x="0" y="16"/>
                    <a:pt x="0" y="16"/>
                  </a:cubicBezTo>
                  <a:cubicBezTo>
                    <a:pt x="2" y="17"/>
                    <a:pt x="5" y="18"/>
                    <a:pt x="8" y="18"/>
                  </a:cubicBezTo>
                  <a:cubicBezTo>
                    <a:pt x="13" y="18"/>
                    <a:pt x="19" y="16"/>
                    <a:pt x="22" y="12"/>
                  </a:cubicBezTo>
                  <a:close/>
                </a:path>
              </a:pathLst>
            </a:custGeom>
            <a:solidFill>
              <a:srgbClr val="E8AD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0" name="Freeform 81553">
              <a:extLst>
                <a:ext uri="{FF2B5EF4-FFF2-40B4-BE49-F238E27FC236}">
                  <a16:creationId xmlns:a16="http://schemas.microsoft.com/office/drawing/2014/main" id="{9BB3DBF9-62A7-68FA-23EE-DEC21F68137F}"/>
                </a:ext>
              </a:extLst>
            </p:cNvPr>
            <p:cNvSpPr>
              <a:spLocks/>
            </p:cNvSpPr>
            <p:nvPr/>
          </p:nvSpPr>
          <p:spPr bwMode="auto">
            <a:xfrm>
              <a:off x="17602562" y="5688663"/>
              <a:ext cx="782731" cy="1174098"/>
            </a:xfrm>
            <a:custGeom>
              <a:avLst/>
              <a:gdLst>
                <a:gd name="T0" fmla="*/ 0 w 23"/>
                <a:gd name="T1" fmla="*/ 0 h 34"/>
                <a:gd name="T2" fmla="*/ 23 w 23"/>
                <a:gd name="T3" fmla="*/ 2 h 34"/>
                <a:gd name="T4" fmla="*/ 0 w 23"/>
                <a:gd name="T5" fmla="*/ 0 h 34"/>
              </a:gdLst>
              <a:ahLst/>
              <a:cxnLst>
                <a:cxn ang="0">
                  <a:pos x="T0" y="T1"/>
                </a:cxn>
                <a:cxn ang="0">
                  <a:pos x="T2" y="T3"/>
                </a:cxn>
                <a:cxn ang="0">
                  <a:pos x="T4" y="T5"/>
                </a:cxn>
              </a:cxnLst>
              <a:rect l="0" t="0" r="r" b="b"/>
              <a:pathLst>
                <a:path w="23" h="34">
                  <a:moveTo>
                    <a:pt x="0" y="0"/>
                  </a:moveTo>
                  <a:cubicBezTo>
                    <a:pt x="5" y="34"/>
                    <a:pt x="23" y="2"/>
                    <a:pt x="23" y="2"/>
                  </a:cubicBezTo>
                  <a:cubicBezTo>
                    <a:pt x="9" y="3"/>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1" name="Freeform 81594">
              <a:extLst>
                <a:ext uri="{FF2B5EF4-FFF2-40B4-BE49-F238E27FC236}">
                  <a16:creationId xmlns:a16="http://schemas.microsoft.com/office/drawing/2014/main" id="{23ABA185-70B3-EEAD-6858-7D044A507CA4}"/>
                </a:ext>
              </a:extLst>
            </p:cNvPr>
            <p:cNvSpPr>
              <a:spLocks/>
            </p:cNvSpPr>
            <p:nvPr/>
          </p:nvSpPr>
          <p:spPr bwMode="auto">
            <a:xfrm>
              <a:off x="16011010" y="7932497"/>
              <a:ext cx="234819" cy="260911"/>
            </a:xfrm>
            <a:custGeom>
              <a:avLst/>
              <a:gdLst>
                <a:gd name="T0" fmla="*/ 3 w 7"/>
                <a:gd name="T1" fmla="*/ 0 h 7"/>
                <a:gd name="T2" fmla="*/ 0 w 7"/>
                <a:gd name="T3" fmla="*/ 4 h 7"/>
                <a:gd name="T4" fmla="*/ 3 w 7"/>
                <a:gd name="T5" fmla="*/ 7 h 7"/>
                <a:gd name="T6" fmla="*/ 7 w 7"/>
                <a:gd name="T7" fmla="*/ 4 h 7"/>
                <a:gd name="T8" fmla="*/ 3 w 7"/>
                <a:gd name="T9" fmla="*/ 0 h 7"/>
              </a:gdLst>
              <a:ahLst/>
              <a:cxnLst>
                <a:cxn ang="0">
                  <a:pos x="T0" y="T1"/>
                </a:cxn>
                <a:cxn ang="0">
                  <a:pos x="T2" y="T3"/>
                </a:cxn>
                <a:cxn ang="0">
                  <a:pos x="T4" y="T5"/>
                </a:cxn>
                <a:cxn ang="0">
                  <a:pos x="T6" y="T7"/>
                </a:cxn>
                <a:cxn ang="0">
                  <a:pos x="T8" y="T9"/>
                </a:cxn>
              </a:cxnLst>
              <a:rect l="0" t="0" r="r" b="b"/>
              <a:pathLst>
                <a:path w="7" h="7">
                  <a:moveTo>
                    <a:pt x="3" y="0"/>
                  </a:moveTo>
                  <a:cubicBezTo>
                    <a:pt x="3" y="2"/>
                    <a:pt x="2" y="3"/>
                    <a:pt x="0" y="4"/>
                  </a:cubicBezTo>
                  <a:cubicBezTo>
                    <a:pt x="2" y="5"/>
                    <a:pt x="3" y="5"/>
                    <a:pt x="3" y="7"/>
                  </a:cubicBezTo>
                  <a:cubicBezTo>
                    <a:pt x="4" y="5"/>
                    <a:pt x="5" y="5"/>
                    <a:pt x="7" y="4"/>
                  </a:cubicBezTo>
                  <a:cubicBezTo>
                    <a:pt x="5" y="3"/>
                    <a:pt x="4" y="2"/>
                    <a:pt x="3" y="0"/>
                  </a:cubicBezTo>
                  <a:close/>
                </a:path>
              </a:pathLst>
            </a:custGeom>
            <a:solidFill>
              <a:srgbClr val="FDB7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2" name="Freeform 81595">
              <a:extLst>
                <a:ext uri="{FF2B5EF4-FFF2-40B4-BE49-F238E27FC236}">
                  <a16:creationId xmlns:a16="http://schemas.microsoft.com/office/drawing/2014/main" id="{33BE4AC0-0EDB-E977-742E-EBE9B0F75015}"/>
                </a:ext>
              </a:extLst>
            </p:cNvPr>
            <p:cNvSpPr>
              <a:spLocks/>
            </p:cNvSpPr>
            <p:nvPr/>
          </p:nvSpPr>
          <p:spPr bwMode="auto">
            <a:xfrm>
              <a:off x="16167554" y="7488950"/>
              <a:ext cx="182636" cy="208728"/>
            </a:xfrm>
            <a:custGeom>
              <a:avLst/>
              <a:gdLst>
                <a:gd name="T0" fmla="*/ 2 w 5"/>
                <a:gd name="T1" fmla="*/ 0 h 6"/>
                <a:gd name="T2" fmla="*/ 0 w 5"/>
                <a:gd name="T3" fmla="*/ 3 h 6"/>
                <a:gd name="T4" fmla="*/ 2 w 5"/>
                <a:gd name="T5" fmla="*/ 6 h 6"/>
                <a:gd name="T6" fmla="*/ 5 w 5"/>
                <a:gd name="T7" fmla="*/ 3 h 6"/>
                <a:gd name="T8" fmla="*/ 2 w 5"/>
                <a:gd name="T9" fmla="*/ 0 h 6"/>
              </a:gdLst>
              <a:ahLst/>
              <a:cxnLst>
                <a:cxn ang="0">
                  <a:pos x="T0" y="T1"/>
                </a:cxn>
                <a:cxn ang="0">
                  <a:pos x="T2" y="T3"/>
                </a:cxn>
                <a:cxn ang="0">
                  <a:pos x="T4" y="T5"/>
                </a:cxn>
                <a:cxn ang="0">
                  <a:pos x="T6" y="T7"/>
                </a:cxn>
                <a:cxn ang="0">
                  <a:pos x="T8" y="T9"/>
                </a:cxn>
              </a:cxnLst>
              <a:rect l="0" t="0" r="r" b="b"/>
              <a:pathLst>
                <a:path w="5" h="6">
                  <a:moveTo>
                    <a:pt x="2" y="0"/>
                  </a:moveTo>
                  <a:cubicBezTo>
                    <a:pt x="2" y="2"/>
                    <a:pt x="1" y="2"/>
                    <a:pt x="0" y="3"/>
                  </a:cubicBezTo>
                  <a:cubicBezTo>
                    <a:pt x="1" y="4"/>
                    <a:pt x="2" y="4"/>
                    <a:pt x="2" y="6"/>
                  </a:cubicBezTo>
                  <a:cubicBezTo>
                    <a:pt x="3" y="4"/>
                    <a:pt x="3" y="4"/>
                    <a:pt x="5" y="3"/>
                  </a:cubicBezTo>
                  <a:cubicBezTo>
                    <a:pt x="3" y="2"/>
                    <a:pt x="3" y="2"/>
                    <a:pt x="2" y="0"/>
                  </a:cubicBezTo>
                  <a:close/>
                </a:path>
              </a:pathLst>
            </a:custGeom>
            <a:solidFill>
              <a:srgbClr val="FDB7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3" name="Freeform 81596">
              <a:extLst>
                <a:ext uri="{FF2B5EF4-FFF2-40B4-BE49-F238E27FC236}">
                  <a16:creationId xmlns:a16="http://schemas.microsoft.com/office/drawing/2014/main" id="{F9104498-496E-C01D-2BE0-D389E31FF684}"/>
                </a:ext>
              </a:extLst>
            </p:cNvPr>
            <p:cNvSpPr>
              <a:spLocks/>
            </p:cNvSpPr>
            <p:nvPr/>
          </p:nvSpPr>
          <p:spPr bwMode="auto">
            <a:xfrm>
              <a:off x="15854461" y="7671587"/>
              <a:ext cx="208728" cy="208728"/>
            </a:xfrm>
            <a:custGeom>
              <a:avLst/>
              <a:gdLst>
                <a:gd name="T0" fmla="*/ 6 w 6"/>
                <a:gd name="T1" fmla="*/ 3 h 6"/>
                <a:gd name="T2" fmla="*/ 3 w 6"/>
                <a:gd name="T3" fmla="*/ 0 h 6"/>
                <a:gd name="T4" fmla="*/ 0 w 6"/>
                <a:gd name="T5" fmla="*/ 3 h 6"/>
                <a:gd name="T6" fmla="*/ 3 w 6"/>
                <a:gd name="T7" fmla="*/ 6 h 6"/>
                <a:gd name="T8" fmla="*/ 6 w 6"/>
                <a:gd name="T9" fmla="*/ 3 h 6"/>
              </a:gdLst>
              <a:ahLst/>
              <a:cxnLst>
                <a:cxn ang="0">
                  <a:pos x="T0" y="T1"/>
                </a:cxn>
                <a:cxn ang="0">
                  <a:pos x="T2" y="T3"/>
                </a:cxn>
                <a:cxn ang="0">
                  <a:pos x="T4" y="T5"/>
                </a:cxn>
                <a:cxn ang="0">
                  <a:pos x="T6" y="T7"/>
                </a:cxn>
                <a:cxn ang="0">
                  <a:pos x="T8" y="T9"/>
                </a:cxn>
              </a:cxnLst>
              <a:rect l="0" t="0" r="r" b="b"/>
              <a:pathLst>
                <a:path w="6" h="6">
                  <a:moveTo>
                    <a:pt x="6" y="3"/>
                  </a:moveTo>
                  <a:cubicBezTo>
                    <a:pt x="4" y="3"/>
                    <a:pt x="4" y="2"/>
                    <a:pt x="3" y="0"/>
                  </a:cubicBezTo>
                  <a:cubicBezTo>
                    <a:pt x="2" y="2"/>
                    <a:pt x="2" y="3"/>
                    <a:pt x="0" y="3"/>
                  </a:cubicBezTo>
                  <a:cubicBezTo>
                    <a:pt x="2" y="4"/>
                    <a:pt x="2" y="4"/>
                    <a:pt x="3" y="6"/>
                  </a:cubicBezTo>
                  <a:cubicBezTo>
                    <a:pt x="4" y="4"/>
                    <a:pt x="4" y="4"/>
                    <a:pt x="6" y="3"/>
                  </a:cubicBezTo>
                  <a:close/>
                </a:path>
              </a:pathLst>
            </a:custGeom>
            <a:solidFill>
              <a:srgbClr val="FDB7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414" name="Group 413">
              <a:extLst>
                <a:ext uri="{FF2B5EF4-FFF2-40B4-BE49-F238E27FC236}">
                  <a16:creationId xmlns:a16="http://schemas.microsoft.com/office/drawing/2014/main" id="{8F93E99A-9381-AEC9-A304-CD3F545335FD}"/>
                </a:ext>
              </a:extLst>
            </p:cNvPr>
            <p:cNvGrpSpPr/>
            <p:nvPr/>
          </p:nvGrpSpPr>
          <p:grpSpPr>
            <a:xfrm>
              <a:off x="20319876" y="8106657"/>
              <a:ext cx="2738560" cy="3888569"/>
              <a:chOff x="-3471496" y="6031768"/>
              <a:chExt cx="2787858" cy="3958568"/>
            </a:xfrm>
          </p:grpSpPr>
          <p:grpSp>
            <p:nvGrpSpPr>
              <p:cNvPr id="474" name="Group 473">
                <a:extLst>
                  <a:ext uri="{FF2B5EF4-FFF2-40B4-BE49-F238E27FC236}">
                    <a16:creationId xmlns:a16="http://schemas.microsoft.com/office/drawing/2014/main" id="{4D87FE2A-313D-D9E3-E76D-987EB4CE4F5F}"/>
                  </a:ext>
                </a:extLst>
              </p:cNvPr>
              <p:cNvGrpSpPr/>
              <p:nvPr/>
            </p:nvGrpSpPr>
            <p:grpSpPr>
              <a:xfrm>
                <a:off x="-3471496" y="6031768"/>
                <a:ext cx="2787858" cy="3958568"/>
                <a:chOff x="11964378" y="6046786"/>
                <a:chExt cx="3506538" cy="4979046"/>
              </a:xfrm>
            </p:grpSpPr>
            <p:grpSp>
              <p:nvGrpSpPr>
                <p:cNvPr id="476" name="Group 475">
                  <a:extLst>
                    <a:ext uri="{FF2B5EF4-FFF2-40B4-BE49-F238E27FC236}">
                      <a16:creationId xmlns:a16="http://schemas.microsoft.com/office/drawing/2014/main" id="{4D556DFE-84AC-1DA9-D082-ECC2DCF434E0}"/>
                    </a:ext>
                  </a:extLst>
                </p:cNvPr>
                <p:cNvGrpSpPr/>
                <p:nvPr/>
              </p:nvGrpSpPr>
              <p:grpSpPr>
                <a:xfrm>
                  <a:off x="13686031" y="7836986"/>
                  <a:ext cx="1784885" cy="2530780"/>
                  <a:chOff x="13002206" y="10072851"/>
                  <a:chExt cx="1284898" cy="1821851"/>
                </a:xfrm>
              </p:grpSpPr>
              <p:sp>
                <p:nvSpPr>
                  <p:cNvPr id="490" name="Freeform 4248">
                    <a:extLst>
                      <a:ext uri="{FF2B5EF4-FFF2-40B4-BE49-F238E27FC236}">
                        <a16:creationId xmlns:a16="http://schemas.microsoft.com/office/drawing/2014/main" id="{E7634EDA-BBF1-327F-5B1C-7147E9870689}"/>
                      </a:ext>
                    </a:extLst>
                  </p:cNvPr>
                  <p:cNvSpPr>
                    <a:spLocks/>
                  </p:cNvSpPr>
                  <p:nvPr/>
                </p:nvSpPr>
                <p:spPr bwMode="auto">
                  <a:xfrm>
                    <a:off x="13098099" y="11281021"/>
                    <a:ext cx="249315" cy="613681"/>
                  </a:xfrm>
                  <a:custGeom>
                    <a:avLst/>
                    <a:gdLst>
                      <a:gd name="T0" fmla="*/ 3 w 15"/>
                      <a:gd name="T1" fmla="*/ 37 h 37"/>
                      <a:gd name="T2" fmla="*/ 3 w 15"/>
                      <a:gd name="T3" fmla="*/ 37 h 37"/>
                      <a:gd name="T4" fmla="*/ 5 w 15"/>
                      <a:gd name="T5" fmla="*/ 35 h 37"/>
                      <a:gd name="T6" fmla="*/ 15 w 15"/>
                      <a:gd name="T7" fmla="*/ 3 h 37"/>
                      <a:gd name="T8" fmla="*/ 14 w 15"/>
                      <a:gd name="T9" fmla="*/ 0 h 37"/>
                      <a:gd name="T10" fmla="*/ 11 w 15"/>
                      <a:gd name="T11" fmla="*/ 1 h 37"/>
                      <a:gd name="T12" fmla="*/ 1 w 15"/>
                      <a:gd name="T13" fmla="*/ 35 h 37"/>
                      <a:gd name="T14" fmla="*/ 3 w 15"/>
                      <a:gd name="T15" fmla="*/ 37 h 3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37">
                        <a:moveTo>
                          <a:pt x="3" y="37"/>
                        </a:moveTo>
                        <a:cubicBezTo>
                          <a:pt x="3" y="37"/>
                          <a:pt x="3" y="37"/>
                          <a:pt x="3" y="37"/>
                        </a:cubicBezTo>
                        <a:cubicBezTo>
                          <a:pt x="4" y="36"/>
                          <a:pt x="5" y="36"/>
                          <a:pt x="5" y="35"/>
                        </a:cubicBezTo>
                        <a:cubicBezTo>
                          <a:pt x="4" y="18"/>
                          <a:pt x="14" y="3"/>
                          <a:pt x="15" y="3"/>
                        </a:cubicBezTo>
                        <a:cubicBezTo>
                          <a:pt x="15" y="2"/>
                          <a:pt x="15" y="1"/>
                          <a:pt x="14" y="0"/>
                        </a:cubicBezTo>
                        <a:cubicBezTo>
                          <a:pt x="13" y="0"/>
                          <a:pt x="12" y="0"/>
                          <a:pt x="11" y="1"/>
                        </a:cubicBezTo>
                        <a:cubicBezTo>
                          <a:pt x="11" y="2"/>
                          <a:pt x="0" y="17"/>
                          <a:pt x="1" y="35"/>
                        </a:cubicBezTo>
                        <a:cubicBezTo>
                          <a:pt x="1" y="36"/>
                          <a:pt x="2" y="37"/>
                          <a:pt x="3" y="37"/>
                        </a:cubicBezTo>
                        <a:close/>
                      </a:path>
                    </a:pathLst>
                  </a:custGeom>
                  <a:solidFill>
                    <a:srgbClr val="4B41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1" name="Freeform 4250">
                    <a:extLst>
                      <a:ext uri="{FF2B5EF4-FFF2-40B4-BE49-F238E27FC236}">
                        <a16:creationId xmlns:a16="http://schemas.microsoft.com/office/drawing/2014/main" id="{B579017C-53D3-0406-6647-3A20AB37EF6D}"/>
                      </a:ext>
                    </a:extLst>
                  </p:cNvPr>
                  <p:cNvSpPr>
                    <a:spLocks/>
                  </p:cNvSpPr>
                  <p:nvPr/>
                </p:nvSpPr>
                <p:spPr bwMode="auto">
                  <a:xfrm>
                    <a:off x="13002206" y="10072851"/>
                    <a:ext cx="1284898" cy="1534200"/>
                  </a:xfrm>
                  <a:custGeom>
                    <a:avLst/>
                    <a:gdLst>
                      <a:gd name="T0" fmla="*/ 16 w 76"/>
                      <a:gd name="T1" fmla="*/ 77 h 92"/>
                      <a:gd name="T2" fmla="*/ 76 w 76"/>
                      <a:gd name="T3" fmla="*/ 8 h 92"/>
                      <a:gd name="T4" fmla="*/ 68 w 76"/>
                      <a:gd name="T5" fmla="*/ 2 h 92"/>
                      <a:gd name="T6" fmla="*/ 16 w 76"/>
                      <a:gd name="T7" fmla="*/ 77 h 92"/>
                    </a:gdLst>
                    <a:ahLst/>
                    <a:cxnLst>
                      <a:cxn ang="0">
                        <a:pos x="T0" y="T1"/>
                      </a:cxn>
                      <a:cxn ang="0">
                        <a:pos x="T2" y="T3"/>
                      </a:cxn>
                      <a:cxn ang="0">
                        <a:pos x="T4" y="T5"/>
                      </a:cxn>
                      <a:cxn ang="0">
                        <a:pos x="T6" y="T7"/>
                      </a:cxn>
                    </a:cxnLst>
                    <a:rect l="0" t="0" r="r" b="b"/>
                    <a:pathLst>
                      <a:path w="76" h="92">
                        <a:moveTo>
                          <a:pt x="16" y="77"/>
                        </a:moveTo>
                        <a:cubicBezTo>
                          <a:pt x="16" y="77"/>
                          <a:pt x="61" y="92"/>
                          <a:pt x="76" y="8"/>
                        </a:cubicBezTo>
                        <a:cubicBezTo>
                          <a:pt x="76" y="3"/>
                          <a:pt x="72" y="0"/>
                          <a:pt x="68" y="2"/>
                        </a:cubicBezTo>
                        <a:cubicBezTo>
                          <a:pt x="47" y="11"/>
                          <a:pt x="0" y="36"/>
                          <a:pt x="16" y="77"/>
                        </a:cubicBezTo>
                        <a:close/>
                      </a:path>
                    </a:pathLst>
                  </a:custGeom>
                  <a:solidFill>
                    <a:srgbClr val="4B41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477" name="Group 476">
                  <a:extLst>
                    <a:ext uri="{FF2B5EF4-FFF2-40B4-BE49-F238E27FC236}">
                      <a16:creationId xmlns:a16="http://schemas.microsoft.com/office/drawing/2014/main" id="{0A9528A3-0285-0C1E-5F3E-1BC286EBCFE7}"/>
                    </a:ext>
                  </a:extLst>
                </p:cNvPr>
                <p:cNvGrpSpPr/>
                <p:nvPr/>
              </p:nvGrpSpPr>
              <p:grpSpPr>
                <a:xfrm>
                  <a:off x="12694160" y="6046786"/>
                  <a:ext cx="1997962" cy="4313066"/>
                  <a:chOff x="12388531" y="9324919"/>
                  <a:chExt cx="1208184" cy="2608147"/>
                </a:xfrm>
              </p:grpSpPr>
              <p:sp>
                <p:nvSpPr>
                  <p:cNvPr id="486" name="Freeform 4249">
                    <a:extLst>
                      <a:ext uri="{FF2B5EF4-FFF2-40B4-BE49-F238E27FC236}">
                        <a16:creationId xmlns:a16="http://schemas.microsoft.com/office/drawing/2014/main" id="{FA1B0AAA-6970-6A84-41B7-EB2B674899FD}"/>
                      </a:ext>
                    </a:extLst>
                  </p:cNvPr>
                  <p:cNvSpPr>
                    <a:spLocks/>
                  </p:cNvSpPr>
                  <p:nvPr/>
                </p:nvSpPr>
                <p:spPr bwMode="auto">
                  <a:xfrm>
                    <a:off x="12983034" y="10839947"/>
                    <a:ext cx="95893" cy="1093119"/>
                  </a:xfrm>
                  <a:custGeom>
                    <a:avLst/>
                    <a:gdLst>
                      <a:gd name="T0" fmla="*/ 3 w 5"/>
                      <a:gd name="T1" fmla="*/ 66 h 66"/>
                      <a:gd name="T2" fmla="*/ 3 w 5"/>
                      <a:gd name="T3" fmla="*/ 66 h 66"/>
                      <a:gd name="T4" fmla="*/ 5 w 5"/>
                      <a:gd name="T5" fmla="*/ 64 h 66"/>
                      <a:gd name="T6" fmla="*/ 4 w 5"/>
                      <a:gd name="T7" fmla="*/ 2 h 66"/>
                      <a:gd name="T8" fmla="*/ 2 w 5"/>
                      <a:gd name="T9" fmla="*/ 0 h 66"/>
                      <a:gd name="T10" fmla="*/ 0 w 5"/>
                      <a:gd name="T11" fmla="*/ 2 h 66"/>
                      <a:gd name="T12" fmla="*/ 1 w 5"/>
                      <a:gd name="T13" fmla="*/ 64 h 66"/>
                      <a:gd name="T14" fmla="*/ 3 w 5"/>
                      <a:gd name="T15" fmla="*/ 66 h 6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66">
                        <a:moveTo>
                          <a:pt x="3" y="66"/>
                        </a:moveTo>
                        <a:cubicBezTo>
                          <a:pt x="3" y="66"/>
                          <a:pt x="3" y="66"/>
                          <a:pt x="3" y="66"/>
                        </a:cubicBezTo>
                        <a:cubicBezTo>
                          <a:pt x="4" y="66"/>
                          <a:pt x="5" y="65"/>
                          <a:pt x="5" y="64"/>
                        </a:cubicBezTo>
                        <a:cubicBezTo>
                          <a:pt x="4" y="2"/>
                          <a:pt x="4" y="2"/>
                          <a:pt x="4" y="2"/>
                        </a:cubicBezTo>
                        <a:cubicBezTo>
                          <a:pt x="4" y="1"/>
                          <a:pt x="3" y="0"/>
                          <a:pt x="2" y="0"/>
                        </a:cubicBezTo>
                        <a:cubicBezTo>
                          <a:pt x="1" y="0"/>
                          <a:pt x="0" y="1"/>
                          <a:pt x="0" y="2"/>
                        </a:cubicBezTo>
                        <a:cubicBezTo>
                          <a:pt x="1" y="64"/>
                          <a:pt x="1" y="64"/>
                          <a:pt x="1" y="64"/>
                        </a:cubicBezTo>
                        <a:cubicBezTo>
                          <a:pt x="1" y="66"/>
                          <a:pt x="2" y="66"/>
                          <a:pt x="3" y="66"/>
                        </a:cubicBezTo>
                        <a:close/>
                      </a:path>
                    </a:pathLst>
                  </a:custGeom>
                  <a:solidFill>
                    <a:srgbClr val="8379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487" name="Group 486">
                    <a:extLst>
                      <a:ext uri="{FF2B5EF4-FFF2-40B4-BE49-F238E27FC236}">
                        <a16:creationId xmlns:a16="http://schemas.microsoft.com/office/drawing/2014/main" id="{4E109B88-967D-A4AB-2B6A-2CBE905C96E7}"/>
                      </a:ext>
                    </a:extLst>
                  </p:cNvPr>
                  <p:cNvGrpSpPr/>
                  <p:nvPr/>
                </p:nvGrpSpPr>
                <p:grpSpPr>
                  <a:xfrm>
                    <a:off x="12388531" y="9324919"/>
                    <a:ext cx="1208184" cy="2013637"/>
                    <a:chOff x="12388531" y="9324919"/>
                    <a:chExt cx="1208184" cy="2013637"/>
                  </a:xfrm>
                </p:grpSpPr>
                <p:sp>
                  <p:nvSpPr>
                    <p:cNvPr id="488" name="Freeform 4252">
                      <a:extLst>
                        <a:ext uri="{FF2B5EF4-FFF2-40B4-BE49-F238E27FC236}">
                          <a16:creationId xmlns:a16="http://schemas.microsoft.com/office/drawing/2014/main" id="{D5315EF4-9DD8-7663-9A35-7956129BB6ED}"/>
                        </a:ext>
                      </a:extLst>
                    </p:cNvPr>
                    <p:cNvSpPr>
                      <a:spLocks/>
                    </p:cNvSpPr>
                    <p:nvPr/>
                  </p:nvSpPr>
                  <p:spPr bwMode="auto">
                    <a:xfrm>
                      <a:off x="12388531" y="9324919"/>
                      <a:ext cx="1208184" cy="2013637"/>
                    </a:xfrm>
                    <a:custGeom>
                      <a:avLst/>
                      <a:gdLst>
                        <a:gd name="T0" fmla="*/ 31 w 72"/>
                        <a:gd name="T1" fmla="*/ 114 h 120"/>
                        <a:gd name="T2" fmla="*/ 46 w 72"/>
                        <a:gd name="T3" fmla="*/ 113 h 120"/>
                        <a:gd name="T4" fmla="*/ 38 w 72"/>
                        <a:gd name="T5" fmla="*/ 9 h 120"/>
                        <a:gd name="T6" fmla="*/ 31 w 72"/>
                        <a:gd name="T7" fmla="*/ 114 h 120"/>
                      </a:gdLst>
                      <a:ahLst/>
                      <a:cxnLst>
                        <a:cxn ang="0">
                          <a:pos x="T0" y="T1"/>
                        </a:cxn>
                        <a:cxn ang="0">
                          <a:pos x="T2" y="T3"/>
                        </a:cxn>
                        <a:cxn ang="0">
                          <a:pos x="T4" y="T5"/>
                        </a:cxn>
                        <a:cxn ang="0">
                          <a:pos x="T6" y="T7"/>
                        </a:cxn>
                      </a:cxnLst>
                      <a:rect l="0" t="0" r="r" b="b"/>
                      <a:pathLst>
                        <a:path w="72" h="120">
                          <a:moveTo>
                            <a:pt x="31" y="114"/>
                          </a:moveTo>
                          <a:cubicBezTo>
                            <a:pt x="34" y="120"/>
                            <a:pt x="44" y="119"/>
                            <a:pt x="46" y="113"/>
                          </a:cubicBezTo>
                          <a:cubicBezTo>
                            <a:pt x="55" y="82"/>
                            <a:pt x="72" y="16"/>
                            <a:pt x="38" y="9"/>
                          </a:cubicBezTo>
                          <a:cubicBezTo>
                            <a:pt x="0" y="0"/>
                            <a:pt x="13" y="77"/>
                            <a:pt x="31" y="114"/>
                          </a:cubicBezTo>
                          <a:close/>
                        </a:path>
                      </a:pathLst>
                    </a:custGeom>
                    <a:solidFill>
                      <a:srgbClr val="8379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9" name="Freeform 4253">
                      <a:extLst>
                        <a:ext uri="{FF2B5EF4-FFF2-40B4-BE49-F238E27FC236}">
                          <a16:creationId xmlns:a16="http://schemas.microsoft.com/office/drawing/2014/main" id="{119FD75A-A8C1-F962-D13D-04F65192898B}"/>
                        </a:ext>
                      </a:extLst>
                    </p:cNvPr>
                    <p:cNvSpPr>
                      <a:spLocks/>
                    </p:cNvSpPr>
                    <p:nvPr/>
                  </p:nvSpPr>
                  <p:spPr bwMode="auto">
                    <a:xfrm>
                      <a:off x="12963855" y="9804364"/>
                      <a:ext cx="95893" cy="1495842"/>
                    </a:xfrm>
                    <a:custGeom>
                      <a:avLst/>
                      <a:gdLst>
                        <a:gd name="T0" fmla="*/ 5 w 6"/>
                        <a:gd name="T1" fmla="*/ 90 h 90"/>
                        <a:gd name="T2" fmla="*/ 5 w 6"/>
                        <a:gd name="T3" fmla="*/ 90 h 90"/>
                        <a:gd name="T4" fmla="*/ 6 w 6"/>
                        <a:gd name="T5" fmla="*/ 89 h 90"/>
                        <a:gd name="T6" fmla="*/ 2 w 6"/>
                        <a:gd name="T7" fmla="*/ 1 h 90"/>
                        <a:gd name="T8" fmla="*/ 1 w 6"/>
                        <a:gd name="T9" fmla="*/ 0 h 90"/>
                        <a:gd name="T10" fmla="*/ 0 w 6"/>
                        <a:gd name="T11" fmla="*/ 1 h 90"/>
                        <a:gd name="T12" fmla="*/ 4 w 6"/>
                        <a:gd name="T13" fmla="*/ 89 h 90"/>
                        <a:gd name="T14" fmla="*/ 5 w 6"/>
                        <a:gd name="T15" fmla="*/ 90 h 9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90">
                          <a:moveTo>
                            <a:pt x="5" y="90"/>
                          </a:moveTo>
                          <a:cubicBezTo>
                            <a:pt x="5" y="90"/>
                            <a:pt x="5" y="90"/>
                            <a:pt x="5" y="90"/>
                          </a:cubicBezTo>
                          <a:cubicBezTo>
                            <a:pt x="5" y="90"/>
                            <a:pt x="6" y="89"/>
                            <a:pt x="6" y="89"/>
                          </a:cubicBezTo>
                          <a:cubicBezTo>
                            <a:pt x="2" y="1"/>
                            <a:pt x="2" y="1"/>
                            <a:pt x="2" y="1"/>
                          </a:cubicBezTo>
                          <a:cubicBezTo>
                            <a:pt x="2" y="1"/>
                            <a:pt x="2" y="0"/>
                            <a:pt x="1" y="0"/>
                          </a:cubicBezTo>
                          <a:cubicBezTo>
                            <a:pt x="0" y="0"/>
                            <a:pt x="0" y="1"/>
                            <a:pt x="0" y="1"/>
                          </a:cubicBezTo>
                          <a:cubicBezTo>
                            <a:pt x="4" y="89"/>
                            <a:pt x="4" y="89"/>
                            <a:pt x="4" y="89"/>
                          </a:cubicBezTo>
                          <a:cubicBezTo>
                            <a:pt x="4" y="89"/>
                            <a:pt x="4" y="90"/>
                            <a:pt x="5" y="90"/>
                          </a:cubicBezTo>
                          <a:close/>
                        </a:path>
                      </a:pathLst>
                    </a:custGeom>
                    <a:solidFill>
                      <a:srgbClr val="4B41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grpSp>
              <p:nvGrpSpPr>
                <p:cNvPr id="478" name="Group 477">
                  <a:extLst>
                    <a:ext uri="{FF2B5EF4-FFF2-40B4-BE49-F238E27FC236}">
                      <a16:creationId xmlns:a16="http://schemas.microsoft.com/office/drawing/2014/main" id="{715E178C-F429-D84A-547B-0C2D6CD9AAEC}"/>
                    </a:ext>
                  </a:extLst>
                </p:cNvPr>
                <p:cNvGrpSpPr/>
                <p:nvPr/>
              </p:nvGrpSpPr>
              <p:grpSpPr>
                <a:xfrm rot="382393">
                  <a:off x="11964378" y="8619935"/>
                  <a:ext cx="1658571" cy="1704006"/>
                  <a:chOff x="11506364" y="10590632"/>
                  <a:chExt cx="1399962" cy="1438313"/>
                </a:xfrm>
              </p:grpSpPr>
              <p:sp>
                <p:nvSpPr>
                  <p:cNvPr id="483" name="Freeform 4245">
                    <a:extLst>
                      <a:ext uri="{FF2B5EF4-FFF2-40B4-BE49-F238E27FC236}">
                        <a16:creationId xmlns:a16="http://schemas.microsoft.com/office/drawing/2014/main" id="{18E2DBC3-D35A-ED19-C66F-C8B7189B708B}"/>
                      </a:ext>
                    </a:extLst>
                  </p:cNvPr>
                  <p:cNvSpPr>
                    <a:spLocks/>
                  </p:cNvSpPr>
                  <p:nvPr/>
                </p:nvSpPr>
                <p:spPr bwMode="auto">
                  <a:xfrm>
                    <a:off x="12580304" y="11434443"/>
                    <a:ext cx="326022" cy="517795"/>
                  </a:xfrm>
                  <a:custGeom>
                    <a:avLst/>
                    <a:gdLst>
                      <a:gd name="T0" fmla="*/ 18 w 20"/>
                      <a:gd name="T1" fmla="*/ 31 h 31"/>
                      <a:gd name="T2" fmla="*/ 19 w 20"/>
                      <a:gd name="T3" fmla="*/ 29 h 31"/>
                      <a:gd name="T4" fmla="*/ 3 w 20"/>
                      <a:gd name="T5" fmla="*/ 0 h 31"/>
                      <a:gd name="T6" fmla="*/ 1 w 20"/>
                      <a:gd name="T7" fmla="*/ 1 h 31"/>
                      <a:gd name="T8" fmla="*/ 1 w 20"/>
                      <a:gd name="T9" fmla="*/ 4 h 31"/>
                      <a:gd name="T10" fmla="*/ 9 w 20"/>
                      <a:gd name="T11" fmla="*/ 10 h 31"/>
                      <a:gd name="T12" fmla="*/ 16 w 20"/>
                      <a:gd name="T13" fmla="*/ 29 h 31"/>
                      <a:gd name="T14" fmla="*/ 17 w 20"/>
                      <a:gd name="T15" fmla="*/ 31 h 31"/>
                      <a:gd name="T16" fmla="*/ 18 w 20"/>
                      <a:gd name="T17"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31">
                        <a:moveTo>
                          <a:pt x="18" y="31"/>
                        </a:moveTo>
                        <a:cubicBezTo>
                          <a:pt x="19" y="31"/>
                          <a:pt x="19" y="30"/>
                          <a:pt x="19" y="29"/>
                        </a:cubicBezTo>
                        <a:cubicBezTo>
                          <a:pt x="20" y="9"/>
                          <a:pt x="4" y="1"/>
                          <a:pt x="3" y="0"/>
                        </a:cubicBezTo>
                        <a:cubicBezTo>
                          <a:pt x="2" y="0"/>
                          <a:pt x="1" y="0"/>
                          <a:pt x="1" y="1"/>
                        </a:cubicBezTo>
                        <a:cubicBezTo>
                          <a:pt x="0" y="2"/>
                          <a:pt x="0" y="3"/>
                          <a:pt x="1" y="4"/>
                        </a:cubicBezTo>
                        <a:cubicBezTo>
                          <a:pt x="1" y="4"/>
                          <a:pt x="5" y="6"/>
                          <a:pt x="9" y="10"/>
                        </a:cubicBezTo>
                        <a:cubicBezTo>
                          <a:pt x="13" y="16"/>
                          <a:pt x="16" y="22"/>
                          <a:pt x="16" y="29"/>
                        </a:cubicBezTo>
                        <a:cubicBezTo>
                          <a:pt x="16" y="30"/>
                          <a:pt x="16" y="31"/>
                          <a:pt x="17" y="31"/>
                        </a:cubicBezTo>
                        <a:lnTo>
                          <a:pt x="18" y="31"/>
                        </a:lnTo>
                        <a:close/>
                      </a:path>
                    </a:pathLst>
                  </a:custGeom>
                  <a:solidFill>
                    <a:srgbClr val="8379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4" name="Freeform 4251">
                    <a:extLst>
                      <a:ext uri="{FF2B5EF4-FFF2-40B4-BE49-F238E27FC236}">
                        <a16:creationId xmlns:a16="http://schemas.microsoft.com/office/drawing/2014/main" id="{1CFBFFDA-ACD6-E34B-E416-B4EAAD1C3839}"/>
                      </a:ext>
                    </a:extLst>
                  </p:cNvPr>
                  <p:cNvSpPr>
                    <a:spLocks/>
                  </p:cNvSpPr>
                  <p:nvPr/>
                </p:nvSpPr>
                <p:spPr bwMode="auto">
                  <a:xfrm>
                    <a:off x="11506364" y="10590632"/>
                    <a:ext cx="1361606" cy="1438313"/>
                  </a:xfrm>
                  <a:custGeom>
                    <a:avLst/>
                    <a:gdLst>
                      <a:gd name="T0" fmla="*/ 76 w 82"/>
                      <a:gd name="T1" fmla="*/ 62 h 87"/>
                      <a:gd name="T2" fmla="*/ 2 w 82"/>
                      <a:gd name="T3" fmla="*/ 9 h 87"/>
                      <a:gd name="T4" fmla="*/ 8 w 82"/>
                      <a:gd name="T5" fmla="*/ 1 h 87"/>
                      <a:gd name="T6" fmla="*/ 76 w 82"/>
                      <a:gd name="T7" fmla="*/ 62 h 87"/>
                    </a:gdLst>
                    <a:ahLst/>
                    <a:cxnLst>
                      <a:cxn ang="0">
                        <a:pos x="T0" y="T1"/>
                      </a:cxn>
                      <a:cxn ang="0">
                        <a:pos x="T2" y="T3"/>
                      </a:cxn>
                      <a:cxn ang="0">
                        <a:pos x="T4" y="T5"/>
                      </a:cxn>
                      <a:cxn ang="0">
                        <a:pos x="T6" y="T7"/>
                      </a:cxn>
                    </a:cxnLst>
                    <a:rect l="0" t="0" r="r" b="b"/>
                    <a:pathLst>
                      <a:path w="82" h="87">
                        <a:moveTo>
                          <a:pt x="76" y="62"/>
                        </a:moveTo>
                        <a:cubicBezTo>
                          <a:pt x="76" y="62"/>
                          <a:pt x="36" y="87"/>
                          <a:pt x="2" y="9"/>
                        </a:cubicBezTo>
                        <a:cubicBezTo>
                          <a:pt x="0" y="5"/>
                          <a:pt x="4" y="0"/>
                          <a:pt x="8" y="1"/>
                        </a:cubicBezTo>
                        <a:cubicBezTo>
                          <a:pt x="30" y="5"/>
                          <a:pt x="82" y="19"/>
                          <a:pt x="76" y="62"/>
                        </a:cubicBezTo>
                        <a:close/>
                      </a:path>
                    </a:pathLst>
                  </a:custGeom>
                  <a:solidFill>
                    <a:srgbClr val="8379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5" name="Freeform 4254">
                    <a:extLst>
                      <a:ext uri="{FF2B5EF4-FFF2-40B4-BE49-F238E27FC236}">
                        <a16:creationId xmlns:a16="http://schemas.microsoft.com/office/drawing/2014/main" id="{0A8605B6-FFC9-DD56-68B7-0E76B96B49B5}"/>
                      </a:ext>
                    </a:extLst>
                  </p:cNvPr>
                  <p:cNvSpPr>
                    <a:spLocks/>
                  </p:cNvSpPr>
                  <p:nvPr/>
                </p:nvSpPr>
                <p:spPr bwMode="auto">
                  <a:xfrm>
                    <a:off x="11947451" y="10935827"/>
                    <a:ext cx="824639" cy="690389"/>
                  </a:xfrm>
                  <a:custGeom>
                    <a:avLst/>
                    <a:gdLst>
                      <a:gd name="T0" fmla="*/ 49 w 50"/>
                      <a:gd name="T1" fmla="*/ 41 h 41"/>
                      <a:gd name="T2" fmla="*/ 50 w 50"/>
                      <a:gd name="T3" fmla="*/ 41 h 41"/>
                      <a:gd name="T4" fmla="*/ 50 w 50"/>
                      <a:gd name="T5" fmla="*/ 40 h 41"/>
                      <a:gd name="T6" fmla="*/ 1 w 50"/>
                      <a:gd name="T7" fmla="*/ 0 h 41"/>
                      <a:gd name="T8" fmla="*/ 0 w 50"/>
                      <a:gd name="T9" fmla="*/ 0 h 41"/>
                      <a:gd name="T10" fmla="*/ 0 w 50"/>
                      <a:gd name="T11" fmla="*/ 2 h 41"/>
                      <a:gd name="T12" fmla="*/ 49 w 50"/>
                      <a:gd name="T13" fmla="*/ 41 h 41"/>
                      <a:gd name="T14" fmla="*/ 49 w 50"/>
                      <a:gd name="T15" fmla="*/ 41 h 4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 h="41">
                        <a:moveTo>
                          <a:pt x="49" y="41"/>
                        </a:moveTo>
                        <a:cubicBezTo>
                          <a:pt x="50" y="41"/>
                          <a:pt x="50" y="41"/>
                          <a:pt x="50" y="41"/>
                        </a:cubicBezTo>
                        <a:cubicBezTo>
                          <a:pt x="50" y="41"/>
                          <a:pt x="50" y="40"/>
                          <a:pt x="50" y="40"/>
                        </a:cubicBezTo>
                        <a:cubicBezTo>
                          <a:pt x="1" y="0"/>
                          <a:pt x="1" y="0"/>
                          <a:pt x="1" y="0"/>
                        </a:cubicBezTo>
                        <a:cubicBezTo>
                          <a:pt x="1" y="0"/>
                          <a:pt x="0" y="0"/>
                          <a:pt x="0" y="0"/>
                        </a:cubicBezTo>
                        <a:cubicBezTo>
                          <a:pt x="0" y="1"/>
                          <a:pt x="0" y="1"/>
                          <a:pt x="0" y="2"/>
                        </a:cubicBezTo>
                        <a:cubicBezTo>
                          <a:pt x="49" y="41"/>
                          <a:pt x="49" y="41"/>
                          <a:pt x="49" y="41"/>
                        </a:cubicBezTo>
                        <a:cubicBezTo>
                          <a:pt x="49" y="41"/>
                          <a:pt x="49" y="41"/>
                          <a:pt x="49" y="41"/>
                        </a:cubicBezTo>
                        <a:close/>
                      </a:path>
                    </a:pathLst>
                  </a:custGeom>
                  <a:solidFill>
                    <a:srgbClr val="4B41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479" name="Group 478">
                  <a:extLst>
                    <a:ext uri="{FF2B5EF4-FFF2-40B4-BE49-F238E27FC236}">
                      <a16:creationId xmlns:a16="http://schemas.microsoft.com/office/drawing/2014/main" id="{3EEDC0B8-94D7-7C63-3F8E-DEA93CDF0B20}"/>
                    </a:ext>
                  </a:extLst>
                </p:cNvPr>
                <p:cNvGrpSpPr/>
                <p:nvPr/>
              </p:nvGrpSpPr>
              <p:grpSpPr>
                <a:xfrm>
                  <a:off x="13265290" y="10227467"/>
                  <a:ext cx="877747" cy="798365"/>
                  <a:chOff x="12854791" y="10175948"/>
                  <a:chExt cx="1649264" cy="798365"/>
                </a:xfrm>
              </p:grpSpPr>
              <p:sp>
                <p:nvSpPr>
                  <p:cNvPr id="480" name="Freeform 4255">
                    <a:extLst>
                      <a:ext uri="{FF2B5EF4-FFF2-40B4-BE49-F238E27FC236}">
                        <a16:creationId xmlns:a16="http://schemas.microsoft.com/office/drawing/2014/main" id="{148E58BA-0E84-E214-61EB-944766555A0B}"/>
                      </a:ext>
                    </a:extLst>
                  </p:cNvPr>
                  <p:cNvSpPr>
                    <a:spLocks/>
                  </p:cNvSpPr>
                  <p:nvPr/>
                </p:nvSpPr>
                <p:spPr bwMode="auto">
                  <a:xfrm>
                    <a:off x="12854791" y="10175948"/>
                    <a:ext cx="1649264" cy="798365"/>
                  </a:xfrm>
                  <a:custGeom>
                    <a:avLst/>
                    <a:gdLst>
                      <a:gd name="T0" fmla="*/ 0 w 99"/>
                      <a:gd name="T1" fmla="*/ 0 h 65"/>
                      <a:gd name="T2" fmla="*/ 3 w 99"/>
                      <a:gd name="T3" fmla="*/ 13 h 65"/>
                      <a:gd name="T4" fmla="*/ 4 w 99"/>
                      <a:gd name="T5" fmla="*/ 17 h 65"/>
                      <a:gd name="T6" fmla="*/ 6 w 99"/>
                      <a:gd name="T7" fmla="*/ 25 h 65"/>
                      <a:gd name="T8" fmla="*/ 7 w 99"/>
                      <a:gd name="T9" fmla="*/ 29 h 65"/>
                      <a:gd name="T10" fmla="*/ 13 w 99"/>
                      <a:gd name="T11" fmla="*/ 60 h 65"/>
                      <a:gd name="T12" fmla="*/ 20 w 99"/>
                      <a:gd name="T13" fmla="*/ 65 h 65"/>
                      <a:gd name="T14" fmla="*/ 79 w 99"/>
                      <a:gd name="T15" fmla="*/ 65 h 65"/>
                      <a:gd name="T16" fmla="*/ 86 w 99"/>
                      <a:gd name="T17" fmla="*/ 60 h 65"/>
                      <a:gd name="T18" fmla="*/ 93 w 99"/>
                      <a:gd name="T19" fmla="*/ 29 h 65"/>
                      <a:gd name="T20" fmla="*/ 94 w 99"/>
                      <a:gd name="T21" fmla="*/ 25 h 65"/>
                      <a:gd name="T22" fmla="*/ 96 w 99"/>
                      <a:gd name="T23" fmla="*/ 17 h 65"/>
                      <a:gd name="T24" fmla="*/ 97 w 99"/>
                      <a:gd name="T25" fmla="*/ 13 h 65"/>
                      <a:gd name="T26" fmla="*/ 99 w 99"/>
                      <a:gd name="T27" fmla="*/ 0 h 65"/>
                      <a:gd name="T28" fmla="*/ 0 w 99"/>
                      <a:gd name="T29" fmla="*/ 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9" h="65">
                        <a:moveTo>
                          <a:pt x="0" y="0"/>
                        </a:moveTo>
                        <a:cubicBezTo>
                          <a:pt x="3" y="13"/>
                          <a:pt x="3" y="13"/>
                          <a:pt x="3" y="13"/>
                        </a:cubicBezTo>
                        <a:cubicBezTo>
                          <a:pt x="4" y="17"/>
                          <a:pt x="4" y="17"/>
                          <a:pt x="4" y="17"/>
                        </a:cubicBezTo>
                        <a:cubicBezTo>
                          <a:pt x="6" y="25"/>
                          <a:pt x="6" y="25"/>
                          <a:pt x="6" y="25"/>
                        </a:cubicBezTo>
                        <a:cubicBezTo>
                          <a:pt x="7" y="29"/>
                          <a:pt x="7" y="29"/>
                          <a:pt x="7" y="29"/>
                        </a:cubicBezTo>
                        <a:cubicBezTo>
                          <a:pt x="13" y="60"/>
                          <a:pt x="13" y="60"/>
                          <a:pt x="13" y="60"/>
                        </a:cubicBezTo>
                        <a:cubicBezTo>
                          <a:pt x="14" y="63"/>
                          <a:pt x="17" y="65"/>
                          <a:pt x="20" y="65"/>
                        </a:cubicBezTo>
                        <a:cubicBezTo>
                          <a:pt x="79" y="65"/>
                          <a:pt x="79" y="65"/>
                          <a:pt x="79" y="65"/>
                        </a:cubicBezTo>
                        <a:cubicBezTo>
                          <a:pt x="83" y="65"/>
                          <a:pt x="86" y="63"/>
                          <a:pt x="86" y="60"/>
                        </a:cubicBezTo>
                        <a:cubicBezTo>
                          <a:pt x="93" y="29"/>
                          <a:pt x="93" y="29"/>
                          <a:pt x="93" y="29"/>
                        </a:cubicBezTo>
                        <a:cubicBezTo>
                          <a:pt x="94" y="25"/>
                          <a:pt x="94" y="25"/>
                          <a:pt x="94" y="25"/>
                        </a:cubicBezTo>
                        <a:cubicBezTo>
                          <a:pt x="96" y="17"/>
                          <a:pt x="96" y="17"/>
                          <a:pt x="96" y="17"/>
                        </a:cubicBezTo>
                        <a:cubicBezTo>
                          <a:pt x="97" y="13"/>
                          <a:pt x="97" y="13"/>
                          <a:pt x="97" y="13"/>
                        </a:cubicBezTo>
                        <a:cubicBezTo>
                          <a:pt x="99" y="0"/>
                          <a:pt x="99" y="0"/>
                          <a:pt x="99" y="0"/>
                        </a:cubicBezTo>
                        <a:lnTo>
                          <a:pt x="0" y="0"/>
                        </a:lnTo>
                        <a:close/>
                      </a:path>
                    </a:pathLst>
                  </a:custGeom>
                  <a:solidFill>
                    <a:srgbClr val="A0AB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1" name="Freeform 4256">
                    <a:extLst>
                      <a:ext uri="{FF2B5EF4-FFF2-40B4-BE49-F238E27FC236}">
                        <a16:creationId xmlns:a16="http://schemas.microsoft.com/office/drawing/2014/main" id="{9835AC11-5B26-503E-0C41-797F0E9364E8}"/>
                      </a:ext>
                    </a:extLst>
                  </p:cNvPr>
                  <p:cNvSpPr>
                    <a:spLocks/>
                  </p:cNvSpPr>
                  <p:nvPr/>
                </p:nvSpPr>
                <p:spPr bwMode="auto">
                  <a:xfrm>
                    <a:off x="12919627" y="10365889"/>
                    <a:ext cx="1572550" cy="76708"/>
                  </a:xfrm>
                  <a:custGeom>
                    <a:avLst/>
                    <a:gdLst>
                      <a:gd name="T0" fmla="*/ 0 w 82"/>
                      <a:gd name="T1" fmla="*/ 0 h 4"/>
                      <a:gd name="T2" fmla="*/ 1 w 82"/>
                      <a:gd name="T3" fmla="*/ 4 h 4"/>
                      <a:gd name="T4" fmla="*/ 81 w 82"/>
                      <a:gd name="T5" fmla="*/ 4 h 4"/>
                      <a:gd name="T6" fmla="*/ 82 w 82"/>
                      <a:gd name="T7" fmla="*/ 0 h 4"/>
                      <a:gd name="T8" fmla="*/ 0 w 82"/>
                      <a:gd name="T9" fmla="*/ 0 h 4"/>
                    </a:gdLst>
                    <a:ahLst/>
                    <a:cxnLst>
                      <a:cxn ang="0">
                        <a:pos x="T0" y="T1"/>
                      </a:cxn>
                      <a:cxn ang="0">
                        <a:pos x="T2" y="T3"/>
                      </a:cxn>
                      <a:cxn ang="0">
                        <a:pos x="T4" y="T5"/>
                      </a:cxn>
                      <a:cxn ang="0">
                        <a:pos x="T6" y="T7"/>
                      </a:cxn>
                      <a:cxn ang="0">
                        <a:pos x="T8" y="T9"/>
                      </a:cxn>
                    </a:cxnLst>
                    <a:rect l="0" t="0" r="r" b="b"/>
                    <a:pathLst>
                      <a:path w="82" h="4">
                        <a:moveTo>
                          <a:pt x="0" y="0"/>
                        </a:moveTo>
                        <a:lnTo>
                          <a:pt x="1" y="4"/>
                        </a:lnTo>
                        <a:lnTo>
                          <a:pt x="81" y="4"/>
                        </a:lnTo>
                        <a:lnTo>
                          <a:pt x="82" y="0"/>
                        </a:lnTo>
                        <a:lnTo>
                          <a:pt x="0" y="0"/>
                        </a:lnTo>
                        <a:close/>
                      </a:path>
                    </a:pathLst>
                  </a:custGeom>
                  <a:solidFill>
                    <a:srgbClr val="8D97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2" name="Freeform 4257">
                    <a:extLst>
                      <a:ext uri="{FF2B5EF4-FFF2-40B4-BE49-F238E27FC236}">
                        <a16:creationId xmlns:a16="http://schemas.microsoft.com/office/drawing/2014/main" id="{C1EDF491-1FBB-B65D-CC11-FA60DA6DDE54}"/>
                      </a:ext>
                    </a:extLst>
                  </p:cNvPr>
                  <p:cNvSpPr>
                    <a:spLocks/>
                  </p:cNvSpPr>
                  <p:nvPr/>
                </p:nvSpPr>
                <p:spPr bwMode="auto">
                  <a:xfrm>
                    <a:off x="12950678" y="10597849"/>
                    <a:ext cx="1476670" cy="57536"/>
                  </a:xfrm>
                  <a:custGeom>
                    <a:avLst/>
                    <a:gdLst>
                      <a:gd name="T0" fmla="*/ 0 w 77"/>
                      <a:gd name="T1" fmla="*/ 0 h 3"/>
                      <a:gd name="T2" fmla="*/ 1 w 77"/>
                      <a:gd name="T3" fmla="*/ 3 h 3"/>
                      <a:gd name="T4" fmla="*/ 76 w 77"/>
                      <a:gd name="T5" fmla="*/ 3 h 3"/>
                      <a:gd name="T6" fmla="*/ 77 w 77"/>
                      <a:gd name="T7" fmla="*/ 0 h 3"/>
                      <a:gd name="T8" fmla="*/ 0 w 77"/>
                      <a:gd name="T9" fmla="*/ 0 h 3"/>
                    </a:gdLst>
                    <a:ahLst/>
                    <a:cxnLst>
                      <a:cxn ang="0">
                        <a:pos x="T0" y="T1"/>
                      </a:cxn>
                      <a:cxn ang="0">
                        <a:pos x="T2" y="T3"/>
                      </a:cxn>
                      <a:cxn ang="0">
                        <a:pos x="T4" y="T5"/>
                      </a:cxn>
                      <a:cxn ang="0">
                        <a:pos x="T6" y="T7"/>
                      </a:cxn>
                      <a:cxn ang="0">
                        <a:pos x="T8" y="T9"/>
                      </a:cxn>
                    </a:cxnLst>
                    <a:rect l="0" t="0" r="r" b="b"/>
                    <a:pathLst>
                      <a:path w="77" h="3">
                        <a:moveTo>
                          <a:pt x="0" y="0"/>
                        </a:moveTo>
                        <a:lnTo>
                          <a:pt x="1" y="3"/>
                        </a:lnTo>
                        <a:lnTo>
                          <a:pt x="76" y="3"/>
                        </a:lnTo>
                        <a:lnTo>
                          <a:pt x="77" y="0"/>
                        </a:lnTo>
                        <a:lnTo>
                          <a:pt x="0" y="0"/>
                        </a:lnTo>
                        <a:close/>
                      </a:path>
                    </a:pathLst>
                  </a:custGeom>
                  <a:solidFill>
                    <a:srgbClr val="8D97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
            <p:nvSpPr>
              <p:cNvPr id="475" name="Freeform 4254">
                <a:extLst>
                  <a:ext uri="{FF2B5EF4-FFF2-40B4-BE49-F238E27FC236}">
                    <a16:creationId xmlns:a16="http://schemas.microsoft.com/office/drawing/2014/main" id="{17759941-D54E-B920-B24F-FE3942941472}"/>
                  </a:ext>
                </a:extLst>
              </p:cNvPr>
              <p:cNvSpPr>
                <a:spLocks/>
              </p:cNvSpPr>
              <p:nvPr/>
            </p:nvSpPr>
            <p:spPr bwMode="auto">
              <a:xfrm rot="382393" flipH="1">
                <a:off x="-1725353" y="7930637"/>
                <a:ext cx="654860" cy="932454"/>
              </a:xfrm>
              <a:custGeom>
                <a:avLst/>
                <a:gdLst>
                  <a:gd name="T0" fmla="*/ 49 w 50"/>
                  <a:gd name="T1" fmla="*/ 41 h 41"/>
                  <a:gd name="T2" fmla="*/ 50 w 50"/>
                  <a:gd name="T3" fmla="*/ 41 h 41"/>
                  <a:gd name="T4" fmla="*/ 50 w 50"/>
                  <a:gd name="T5" fmla="*/ 40 h 41"/>
                  <a:gd name="T6" fmla="*/ 1 w 50"/>
                  <a:gd name="T7" fmla="*/ 0 h 41"/>
                  <a:gd name="T8" fmla="*/ 0 w 50"/>
                  <a:gd name="T9" fmla="*/ 0 h 41"/>
                  <a:gd name="T10" fmla="*/ 0 w 50"/>
                  <a:gd name="T11" fmla="*/ 2 h 41"/>
                  <a:gd name="T12" fmla="*/ 49 w 50"/>
                  <a:gd name="T13" fmla="*/ 41 h 41"/>
                  <a:gd name="T14" fmla="*/ 49 w 50"/>
                  <a:gd name="T15" fmla="*/ 41 h 4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 h="41">
                    <a:moveTo>
                      <a:pt x="49" y="41"/>
                    </a:moveTo>
                    <a:cubicBezTo>
                      <a:pt x="50" y="41"/>
                      <a:pt x="50" y="41"/>
                      <a:pt x="50" y="41"/>
                    </a:cubicBezTo>
                    <a:cubicBezTo>
                      <a:pt x="50" y="41"/>
                      <a:pt x="50" y="40"/>
                      <a:pt x="50" y="40"/>
                    </a:cubicBezTo>
                    <a:cubicBezTo>
                      <a:pt x="1" y="0"/>
                      <a:pt x="1" y="0"/>
                      <a:pt x="1" y="0"/>
                    </a:cubicBezTo>
                    <a:cubicBezTo>
                      <a:pt x="1" y="0"/>
                      <a:pt x="0" y="0"/>
                      <a:pt x="0" y="0"/>
                    </a:cubicBezTo>
                    <a:cubicBezTo>
                      <a:pt x="0" y="1"/>
                      <a:pt x="0" y="1"/>
                      <a:pt x="0" y="2"/>
                    </a:cubicBezTo>
                    <a:cubicBezTo>
                      <a:pt x="49" y="41"/>
                      <a:pt x="49" y="41"/>
                      <a:pt x="49" y="41"/>
                    </a:cubicBezTo>
                    <a:cubicBezTo>
                      <a:pt x="49" y="41"/>
                      <a:pt x="49" y="41"/>
                      <a:pt x="49" y="41"/>
                    </a:cubicBezTo>
                    <a:close/>
                  </a:path>
                </a:pathLst>
              </a:custGeom>
              <a:solidFill>
                <a:srgbClr val="837847"/>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415" name="Group 414">
              <a:extLst>
                <a:ext uri="{FF2B5EF4-FFF2-40B4-BE49-F238E27FC236}">
                  <a16:creationId xmlns:a16="http://schemas.microsoft.com/office/drawing/2014/main" id="{704B97B6-9843-49DB-B0F5-5D6EA420DDE7}"/>
                </a:ext>
              </a:extLst>
            </p:cNvPr>
            <p:cNvGrpSpPr/>
            <p:nvPr/>
          </p:nvGrpSpPr>
          <p:grpSpPr>
            <a:xfrm>
              <a:off x="12560987" y="6358756"/>
              <a:ext cx="3421927" cy="4243090"/>
              <a:chOff x="8175596" y="5320567"/>
              <a:chExt cx="2131567" cy="2643081"/>
            </a:xfrm>
          </p:grpSpPr>
          <p:grpSp>
            <p:nvGrpSpPr>
              <p:cNvPr id="460" name="Group 459">
                <a:extLst>
                  <a:ext uri="{FF2B5EF4-FFF2-40B4-BE49-F238E27FC236}">
                    <a16:creationId xmlns:a16="http://schemas.microsoft.com/office/drawing/2014/main" id="{B26D7F86-6348-8B92-4DD6-492A489879E8}"/>
                  </a:ext>
                </a:extLst>
              </p:cNvPr>
              <p:cNvGrpSpPr/>
              <p:nvPr/>
            </p:nvGrpSpPr>
            <p:grpSpPr>
              <a:xfrm>
                <a:off x="8823416" y="5366137"/>
                <a:ext cx="777315" cy="809903"/>
                <a:chOff x="8502650" y="1281113"/>
                <a:chExt cx="484188" cy="530225"/>
              </a:xfrm>
            </p:grpSpPr>
            <p:sp>
              <p:nvSpPr>
                <p:cNvPr id="465" name="Freeform 2894">
                  <a:extLst>
                    <a:ext uri="{FF2B5EF4-FFF2-40B4-BE49-F238E27FC236}">
                      <a16:creationId xmlns:a16="http://schemas.microsoft.com/office/drawing/2014/main" id="{E1877C00-8033-195A-A1EE-E869969D0AB3}"/>
                    </a:ext>
                  </a:extLst>
                </p:cNvPr>
                <p:cNvSpPr>
                  <a:spLocks/>
                </p:cNvSpPr>
                <p:nvPr/>
              </p:nvSpPr>
              <p:spPr bwMode="auto">
                <a:xfrm>
                  <a:off x="8564563" y="1355725"/>
                  <a:ext cx="358775" cy="384175"/>
                </a:xfrm>
                <a:custGeom>
                  <a:avLst/>
                  <a:gdLst>
                    <a:gd name="T0" fmla="*/ 77 w 100"/>
                    <a:gd name="T1" fmla="*/ 10 h 107"/>
                    <a:gd name="T2" fmla="*/ 42 w 100"/>
                    <a:gd name="T3" fmla="*/ 4 h 107"/>
                    <a:gd name="T4" fmla="*/ 11 w 100"/>
                    <a:gd name="T5" fmla="*/ 26 h 107"/>
                    <a:gd name="T6" fmla="*/ 5 w 100"/>
                    <a:gd name="T7" fmla="*/ 38 h 107"/>
                    <a:gd name="T8" fmla="*/ 2 w 100"/>
                    <a:gd name="T9" fmla="*/ 69 h 107"/>
                    <a:gd name="T10" fmla="*/ 23 w 100"/>
                    <a:gd name="T11" fmla="*/ 98 h 107"/>
                    <a:gd name="T12" fmla="*/ 48 w 100"/>
                    <a:gd name="T13" fmla="*/ 106 h 107"/>
                    <a:gd name="T14" fmla="*/ 78 w 100"/>
                    <a:gd name="T15" fmla="*/ 99 h 107"/>
                    <a:gd name="T16" fmla="*/ 100 w 100"/>
                    <a:gd name="T17" fmla="*/ 59 h 107"/>
                    <a:gd name="T18" fmla="*/ 92 w 100"/>
                    <a:gd name="T19" fmla="*/ 26 h 107"/>
                    <a:gd name="T20" fmla="*/ 77 w 100"/>
                    <a:gd name="T21" fmla="*/ 10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0" h="107">
                      <a:moveTo>
                        <a:pt x="77" y="10"/>
                      </a:moveTo>
                      <a:cubicBezTo>
                        <a:pt x="66" y="4"/>
                        <a:pt x="54" y="0"/>
                        <a:pt x="42" y="4"/>
                      </a:cubicBezTo>
                      <a:cubicBezTo>
                        <a:pt x="28" y="7"/>
                        <a:pt x="18" y="14"/>
                        <a:pt x="11" y="26"/>
                      </a:cubicBezTo>
                      <a:cubicBezTo>
                        <a:pt x="9" y="30"/>
                        <a:pt x="7" y="34"/>
                        <a:pt x="5" y="38"/>
                      </a:cubicBezTo>
                      <a:cubicBezTo>
                        <a:pt x="1" y="48"/>
                        <a:pt x="0" y="58"/>
                        <a:pt x="2" y="69"/>
                      </a:cubicBezTo>
                      <a:cubicBezTo>
                        <a:pt x="5" y="82"/>
                        <a:pt x="12" y="91"/>
                        <a:pt x="23" y="98"/>
                      </a:cubicBezTo>
                      <a:cubicBezTo>
                        <a:pt x="31" y="103"/>
                        <a:pt x="39" y="106"/>
                        <a:pt x="48" y="106"/>
                      </a:cubicBezTo>
                      <a:cubicBezTo>
                        <a:pt x="59" y="107"/>
                        <a:pt x="69" y="105"/>
                        <a:pt x="78" y="99"/>
                      </a:cubicBezTo>
                      <a:cubicBezTo>
                        <a:pt x="93" y="88"/>
                        <a:pt x="100" y="73"/>
                        <a:pt x="100" y="59"/>
                      </a:cubicBezTo>
                      <a:cubicBezTo>
                        <a:pt x="100" y="44"/>
                        <a:pt x="98" y="36"/>
                        <a:pt x="92" y="26"/>
                      </a:cubicBezTo>
                      <a:cubicBezTo>
                        <a:pt x="89" y="19"/>
                        <a:pt x="84" y="14"/>
                        <a:pt x="77" y="10"/>
                      </a:cubicBezTo>
                      <a:close/>
                    </a:path>
                  </a:pathLst>
                </a:custGeom>
                <a:solidFill>
                  <a:srgbClr val="F1BE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6" name="Freeform 2895">
                  <a:extLst>
                    <a:ext uri="{FF2B5EF4-FFF2-40B4-BE49-F238E27FC236}">
                      <a16:creationId xmlns:a16="http://schemas.microsoft.com/office/drawing/2014/main" id="{FE31E4FB-EAB8-C340-6D3F-135A14E78967}"/>
                    </a:ext>
                  </a:extLst>
                </p:cNvPr>
                <p:cNvSpPr>
                  <a:spLocks/>
                </p:cNvSpPr>
                <p:nvPr/>
              </p:nvSpPr>
              <p:spPr bwMode="auto">
                <a:xfrm>
                  <a:off x="8710613" y="1281113"/>
                  <a:ext cx="65088" cy="68263"/>
                </a:xfrm>
                <a:custGeom>
                  <a:avLst/>
                  <a:gdLst>
                    <a:gd name="T0" fmla="*/ 3 w 18"/>
                    <a:gd name="T1" fmla="*/ 19 h 19"/>
                    <a:gd name="T2" fmla="*/ 12 w 18"/>
                    <a:gd name="T3" fmla="*/ 18 h 19"/>
                    <a:gd name="T4" fmla="*/ 12 w 18"/>
                    <a:gd name="T5" fmla="*/ 18 h 19"/>
                    <a:gd name="T6" fmla="*/ 14 w 18"/>
                    <a:gd name="T7" fmla="*/ 18 h 19"/>
                    <a:gd name="T8" fmla="*/ 17 w 18"/>
                    <a:gd name="T9" fmla="*/ 14 h 19"/>
                    <a:gd name="T10" fmla="*/ 12 w 18"/>
                    <a:gd name="T11" fmla="*/ 4 h 19"/>
                    <a:gd name="T12" fmla="*/ 9 w 18"/>
                    <a:gd name="T13" fmla="*/ 0 h 19"/>
                    <a:gd name="T14" fmla="*/ 5 w 18"/>
                    <a:gd name="T15" fmla="*/ 4 h 19"/>
                    <a:gd name="T16" fmla="*/ 1 w 18"/>
                    <a:gd name="T17" fmla="*/ 15 h 19"/>
                    <a:gd name="T18" fmla="*/ 3 w 18"/>
                    <a:gd name="T19" fmla="*/ 1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 h="19">
                      <a:moveTo>
                        <a:pt x="3" y="19"/>
                      </a:moveTo>
                      <a:cubicBezTo>
                        <a:pt x="6" y="19"/>
                        <a:pt x="9" y="18"/>
                        <a:pt x="12" y="18"/>
                      </a:cubicBezTo>
                      <a:cubicBezTo>
                        <a:pt x="12" y="18"/>
                        <a:pt x="12" y="18"/>
                        <a:pt x="12" y="18"/>
                      </a:cubicBezTo>
                      <a:cubicBezTo>
                        <a:pt x="13" y="18"/>
                        <a:pt x="14" y="18"/>
                        <a:pt x="14" y="18"/>
                      </a:cubicBezTo>
                      <a:cubicBezTo>
                        <a:pt x="17" y="18"/>
                        <a:pt x="18" y="17"/>
                        <a:pt x="17" y="14"/>
                      </a:cubicBezTo>
                      <a:cubicBezTo>
                        <a:pt x="16" y="11"/>
                        <a:pt x="14" y="7"/>
                        <a:pt x="12" y="4"/>
                      </a:cubicBezTo>
                      <a:cubicBezTo>
                        <a:pt x="12" y="2"/>
                        <a:pt x="11" y="0"/>
                        <a:pt x="9" y="0"/>
                      </a:cubicBezTo>
                      <a:cubicBezTo>
                        <a:pt x="7" y="1"/>
                        <a:pt x="6" y="2"/>
                        <a:pt x="5" y="4"/>
                      </a:cubicBezTo>
                      <a:cubicBezTo>
                        <a:pt x="4" y="7"/>
                        <a:pt x="2" y="11"/>
                        <a:pt x="1" y="15"/>
                      </a:cubicBezTo>
                      <a:cubicBezTo>
                        <a:pt x="0" y="17"/>
                        <a:pt x="1" y="19"/>
                        <a:pt x="3" y="19"/>
                      </a:cubicBezTo>
                      <a:close/>
                    </a:path>
                  </a:pathLst>
                </a:custGeom>
                <a:solidFill>
                  <a:srgbClr val="F1BE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7" name="Freeform 2896">
                  <a:extLst>
                    <a:ext uri="{FF2B5EF4-FFF2-40B4-BE49-F238E27FC236}">
                      <a16:creationId xmlns:a16="http://schemas.microsoft.com/office/drawing/2014/main" id="{4F0687E4-A2DF-7619-79FB-388AB02FAA72}"/>
                    </a:ext>
                  </a:extLst>
                </p:cNvPr>
                <p:cNvSpPr>
                  <a:spLocks/>
                </p:cNvSpPr>
                <p:nvPr/>
              </p:nvSpPr>
              <p:spPr bwMode="auto">
                <a:xfrm>
                  <a:off x="8726488" y="1754188"/>
                  <a:ext cx="66675" cy="57150"/>
                </a:xfrm>
                <a:custGeom>
                  <a:avLst/>
                  <a:gdLst>
                    <a:gd name="T0" fmla="*/ 15 w 19"/>
                    <a:gd name="T1" fmla="*/ 0 h 16"/>
                    <a:gd name="T2" fmla="*/ 11 w 19"/>
                    <a:gd name="T3" fmla="*/ 0 h 16"/>
                    <a:gd name="T4" fmla="*/ 5 w 19"/>
                    <a:gd name="T5" fmla="*/ 0 h 16"/>
                    <a:gd name="T6" fmla="*/ 4 w 19"/>
                    <a:gd name="T7" fmla="*/ 1 h 16"/>
                    <a:gd name="T8" fmla="*/ 1 w 19"/>
                    <a:gd name="T9" fmla="*/ 6 h 16"/>
                    <a:gd name="T10" fmla="*/ 7 w 19"/>
                    <a:gd name="T11" fmla="*/ 14 h 16"/>
                    <a:gd name="T12" fmla="*/ 11 w 19"/>
                    <a:gd name="T13" fmla="*/ 14 h 16"/>
                    <a:gd name="T14" fmla="*/ 18 w 19"/>
                    <a:gd name="T15" fmla="*/ 4 h 16"/>
                    <a:gd name="T16" fmla="*/ 15 w 19"/>
                    <a:gd name="T17"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16">
                      <a:moveTo>
                        <a:pt x="15" y="0"/>
                      </a:moveTo>
                      <a:cubicBezTo>
                        <a:pt x="14" y="0"/>
                        <a:pt x="12" y="0"/>
                        <a:pt x="11" y="0"/>
                      </a:cubicBezTo>
                      <a:cubicBezTo>
                        <a:pt x="9" y="0"/>
                        <a:pt x="7" y="0"/>
                        <a:pt x="5" y="0"/>
                      </a:cubicBezTo>
                      <a:cubicBezTo>
                        <a:pt x="5" y="0"/>
                        <a:pt x="4" y="1"/>
                        <a:pt x="4" y="1"/>
                      </a:cubicBezTo>
                      <a:cubicBezTo>
                        <a:pt x="0" y="1"/>
                        <a:pt x="0" y="3"/>
                        <a:pt x="1" y="6"/>
                      </a:cubicBezTo>
                      <a:cubicBezTo>
                        <a:pt x="3" y="9"/>
                        <a:pt x="5" y="12"/>
                        <a:pt x="7" y="14"/>
                      </a:cubicBezTo>
                      <a:cubicBezTo>
                        <a:pt x="8" y="16"/>
                        <a:pt x="10" y="16"/>
                        <a:pt x="11" y="14"/>
                      </a:cubicBezTo>
                      <a:cubicBezTo>
                        <a:pt x="14" y="11"/>
                        <a:pt x="16" y="8"/>
                        <a:pt x="18" y="4"/>
                      </a:cubicBezTo>
                      <a:cubicBezTo>
                        <a:pt x="19" y="2"/>
                        <a:pt x="18" y="0"/>
                        <a:pt x="15" y="0"/>
                      </a:cubicBezTo>
                      <a:close/>
                    </a:path>
                  </a:pathLst>
                </a:custGeom>
                <a:solidFill>
                  <a:srgbClr val="F1BE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8" name="Freeform 2897">
                  <a:extLst>
                    <a:ext uri="{FF2B5EF4-FFF2-40B4-BE49-F238E27FC236}">
                      <a16:creationId xmlns:a16="http://schemas.microsoft.com/office/drawing/2014/main" id="{3D70F8F4-11B3-6EE8-28DC-FF612D83CED5}"/>
                    </a:ext>
                  </a:extLst>
                </p:cNvPr>
                <p:cNvSpPr>
                  <a:spLocks/>
                </p:cNvSpPr>
                <p:nvPr/>
              </p:nvSpPr>
              <p:spPr bwMode="auto">
                <a:xfrm>
                  <a:off x="8937625" y="1506538"/>
                  <a:ext cx="49213" cy="60325"/>
                </a:xfrm>
                <a:custGeom>
                  <a:avLst/>
                  <a:gdLst>
                    <a:gd name="T0" fmla="*/ 11 w 14"/>
                    <a:gd name="T1" fmla="*/ 5 h 17"/>
                    <a:gd name="T2" fmla="*/ 5 w 14"/>
                    <a:gd name="T3" fmla="*/ 1 h 17"/>
                    <a:gd name="T4" fmla="*/ 1 w 14"/>
                    <a:gd name="T5" fmla="*/ 3 h 17"/>
                    <a:gd name="T6" fmla="*/ 0 w 14"/>
                    <a:gd name="T7" fmla="*/ 14 h 17"/>
                    <a:gd name="T8" fmla="*/ 4 w 14"/>
                    <a:gd name="T9" fmla="*/ 16 h 17"/>
                    <a:gd name="T10" fmla="*/ 12 w 14"/>
                    <a:gd name="T11" fmla="*/ 12 h 17"/>
                    <a:gd name="T12" fmla="*/ 14 w 14"/>
                    <a:gd name="T13" fmla="*/ 9 h 17"/>
                    <a:gd name="T14" fmla="*/ 11 w 14"/>
                    <a:gd name="T15" fmla="*/ 5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17">
                      <a:moveTo>
                        <a:pt x="11" y="5"/>
                      </a:moveTo>
                      <a:cubicBezTo>
                        <a:pt x="9" y="4"/>
                        <a:pt x="7" y="3"/>
                        <a:pt x="5" y="1"/>
                      </a:cubicBezTo>
                      <a:cubicBezTo>
                        <a:pt x="3" y="0"/>
                        <a:pt x="2" y="1"/>
                        <a:pt x="1" y="3"/>
                      </a:cubicBezTo>
                      <a:cubicBezTo>
                        <a:pt x="1" y="7"/>
                        <a:pt x="0" y="10"/>
                        <a:pt x="0" y="14"/>
                      </a:cubicBezTo>
                      <a:cubicBezTo>
                        <a:pt x="0" y="16"/>
                        <a:pt x="2" y="17"/>
                        <a:pt x="4" y="16"/>
                      </a:cubicBezTo>
                      <a:cubicBezTo>
                        <a:pt x="7" y="15"/>
                        <a:pt x="9" y="14"/>
                        <a:pt x="12" y="12"/>
                      </a:cubicBezTo>
                      <a:cubicBezTo>
                        <a:pt x="13" y="12"/>
                        <a:pt x="14" y="11"/>
                        <a:pt x="14" y="9"/>
                      </a:cubicBezTo>
                      <a:cubicBezTo>
                        <a:pt x="14" y="7"/>
                        <a:pt x="13" y="6"/>
                        <a:pt x="11" y="5"/>
                      </a:cubicBezTo>
                      <a:close/>
                    </a:path>
                  </a:pathLst>
                </a:custGeom>
                <a:solidFill>
                  <a:srgbClr val="F1BE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9" name="Freeform 2898">
                  <a:extLst>
                    <a:ext uri="{FF2B5EF4-FFF2-40B4-BE49-F238E27FC236}">
                      <a16:creationId xmlns:a16="http://schemas.microsoft.com/office/drawing/2014/main" id="{A36AF933-70B1-E55A-8B2D-99072679D990}"/>
                    </a:ext>
                  </a:extLst>
                </p:cNvPr>
                <p:cNvSpPr>
                  <a:spLocks/>
                </p:cNvSpPr>
                <p:nvPr/>
              </p:nvSpPr>
              <p:spPr bwMode="auto">
                <a:xfrm>
                  <a:off x="8502650" y="1531938"/>
                  <a:ext cx="53975" cy="57150"/>
                </a:xfrm>
                <a:custGeom>
                  <a:avLst/>
                  <a:gdLst>
                    <a:gd name="T0" fmla="*/ 10 w 15"/>
                    <a:gd name="T1" fmla="*/ 1 h 16"/>
                    <a:gd name="T2" fmla="*/ 1 w 15"/>
                    <a:gd name="T3" fmla="*/ 7 h 16"/>
                    <a:gd name="T4" fmla="*/ 1 w 15"/>
                    <a:gd name="T5" fmla="*/ 12 h 16"/>
                    <a:gd name="T6" fmla="*/ 11 w 15"/>
                    <a:gd name="T7" fmla="*/ 15 h 16"/>
                    <a:gd name="T8" fmla="*/ 14 w 15"/>
                    <a:gd name="T9" fmla="*/ 13 h 16"/>
                    <a:gd name="T10" fmla="*/ 15 w 15"/>
                    <a:gd name="T11" fmla="*/ 4 h 16"/>
                    <a:gd name="T12" fmla="*/ 10 w 15"/>
                    <a:gd name="T13" fmla="*/ 1 h 16"/>
                  </a:gdLst>
                  <a:ahLst/>
                  <a:cxnLst>
                    <a:cxn ang="0">
                      <a:pos x="T0" y="T1"/>
                    </a:cxn>
                    <a:cxn ang="0">
                      <a:pos x="T2" y="T3"/>
                    </a:cxn>
                    <a:cxn ang="0">
                      <a:pos x="T4" y="T5"/>
                    </a:cxn>
                    <a:cxn ang="0">
                      <a:pos x="T6" y="T7"/>
                    </a:cxn>
                    <a:cxn ang="0">
                      <a:pos x="T8" y="T9"/>
                    </a:cxn>
                    <a:cxn ang="0">
                      <a:pos x="T10" y="T11"/>
                    </a:cxn>
                    <a:cxn ang="0">
                      <a:pos x="T12" y="T13"/>
                    </a:cxn>
                  </a:cxnLst>
                  <a:rect l="0" t="0" r="r" b="b"/>
                  <a:pathLst>
                    <a:path w="15" h="16">
                      <a:moveTo>
                        <a:pt x="10" y="1"/>
                      </a:moveTo>
                      <a:cubicBezTo>
                        <a:pt x="7" y="3"/>
                        <a:pt x="4" y="5"/>
                        <a:pt x="1" y="7"/>
                      </a:cubicBezTo>
                      <a:cubicBezTo>
                        <a:pt x="0" y="9"/>
                        <a:pt x="0" y="11"/>
                        <a:pt x="1" y="12"/>
                      </a:cubicBezTo>
                      <a:cubicBezTo>
                        <a:pt x="4" y="14"/>
                        <a:pt x="8" y="15"/>
                        <a:pt x="11" y="15"/>
                      </a:cubicBezTo>
                      <a:cubicBezTo>
                        <a:pt x="13" y="16"/>
                        <a:pt x="14" y="15"/>
                        <a:pt x="14" y="13"/>
                      </a:cubicBezTo>
                      <a:cubicBezTo>
                        <a:pt x="15" y="10"/>
                        <a:pt x="15" y="7"/>
                        <a:pt x="15" y="4"/>
                      </a:cubicBezTo>
                      <a:cubicBezTo>
                        <a:pt x="15" y="2"/>
                        <a:pt x="12" y="0"/>
                        <a:pt x="10" y="1"/>
                      </a:cubicBezTo>
                      <a:close/>
                    </a:path>
                  </a:pathLst>
                </a:custGeom>
                <a:solidFill>
                  <a:srgbClr val="F1BE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0" name="Freeform 2899">
                  <a:extLst>
                    <a:ext uri="{FF2B5EF4-FFF2-40B4-BE49-F238E27FC236}">
                      <a16:creationId xmlns:a16="http://schemas.microsoft.com/office/drawing/2014/main" id="{B83397DF-4F66-864B-EF3A-95605CDE7FD8}"/>
                    </a:ext>
                  </a:extLst>
                </p:cNvPr>
                <p:cNvSpPr>
                  <a:spLocks/>
                </p:cNvSpPr>
                <p:nvPr/>
              </p:nvSpPr>
              <p:spPr bwMode="auto">
                <a:xfrm>
                  <a:off x="8866188" y="1671638"/>
                  <a:ext cx="57150" cy="53975"/>
                </a:xfrm>
                <a:custGeom>
                  <a:avLst/>
                  <a:gdLst>
                    <a:gd name="T0" fmla="*/ 8 w 16"/>
                    <a:gd name="T1" fmla="*/ 2 h 15"/>
                    <a:gd name="T2" fmla="*/ 2 w 16"/>
                    <a:gd name="T3" fmla="*/ 9 h 15"/>
                    <a:gd name="T4" fmla="*/ 4 w 16"/>
                    <a:gd name="T5" fmla="*/ 14 h 15"/>
                    <a:gd name="T6" fmla="*/ 13 w 16"/>
                    <a:gd name="T7" fmla="*/ 15 h 15"/>
                    <a:gd name="T8" fmla="*/ 16 w 16"/>
                    <a:gd name="T9" fmla="*/ 12 h 15"/>
                    <a:gd name="T10" fmla="*/ 14 w 16"/>
                    <a:gd name="T11" fmla="*/ 4 h 15"/>
                    <a:gd name="T12" fmla="*/ 8 w 16"/>
                    <a:gd name="T13" fmla="*/ 2 h 15"/>
                  </a:gdLst>
                  <a:ahLst/>
                  <a:cxnLst>
                    <a:cxn ang="0">
                      <a:pos x="T0" y="T1"/>
                    </a:cxn>
                    <a:cxn ang="0">
                      <a:pos x="T2" y="T3"/>
                    </a:cxn>
                    <a:cxn ang="0">
                      <a:pos x="T4" y="T5"/>
                    </a:cxn>
                    <a:cxn ang="0">
                      <a:pos x="T6" y="T7"/>
                    </a:cxn>
                    <a:cxn ang="0">
                      <a:pos x="T8" y="T9"/>
                    </a:cxn>
                    <a:cxn ang="0">
                      <a:pos x="T10" y="T11"/>
                    </a:cxn>
                    <a:cxn ang="0">
                      <a:pos x="T12" y="T13"/>
                    </a:cxn>
                  </a:cxnLst>
                  <a:rect l="0" t="0" r="r" b="b"/>
                  <a:pathLst>
                    <a:path w="16" h="15">
                      <a:moveTo>
                        <a:pt x="8" y="2"/>
                      </a:moveTo>
                      <a:cubicBezTo>
                        <a:pt x="6" y="4"/>
                        <a:pt x="4" y="7"/>
                        <a:pt x="2" y="9"/>
                      </a:cubicBezTo>
                      <a:cubicBezTo>
                        <a:pt x="0" y="11"/>
                        <a:pt x="1" y="13"/>
                        <a:pt x="4" y="14"/>
                      </a:cubicBezTo>
                      <a:cubicBezTo>
                        <a:pt x="7" y="14"/>
                        <a:pt x="10" y="15"/>
                        <a:pt x="13" y="15"/>
                      </a:cubicBezTo>
                      <a:cubicBezTo>
                        <a:pt x="15" y="15"/>
                        <a:pt x="16" y="14"/>
                        <a:pt x="16" y="12"/>
                      </a:cubicBezTo>
                      <a:cubicBezTo>
                        <a:pt x="15" y="9"/>
                        <a:pt x="15" y="7"/>
                        <a:pt x="14" y="4"/>
                      </a:cubicBezTo>
                      <a:cubicBezTo>
                        <a:pt x="13" y="1"/>
                        <a:pt x="10" y="0"/>
                        <a:pt x="8" y="2"/>
                      </a:cubicBezTo>
                      <a:close/>
                    </a:path>
                  </a:pathLst>
                </a:custGeom>
                <a:solidFill>
                  <a:srgbClr val="F1BE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1" name="Freeform 2900">
                  <a:extLst>
                    <a:ext uri="{FF2B5EF4-FFF2-40B4-BE49-F238E27FC236}">
                      <a16:creationId xmlns:a16="http://schemas.microsoft.com/office/drawing/2014/main" id="{A1DEE12E-0C8C-57A1-E3C0-E349EC6D90D5}"/>
                    </a:ext>
                  </a:extLst>
                </p:cNvPr>
                <p:cNvSpPr>
                  <a:spLocks/>
                </p:cNvSpPr>
                <p:nvPr/>
              </p:nvSpPr>
              <p:spPr bwMode="auto">
                <a:xfrm>
                  <a:off x="8578850" y="1685925"/>
                  <a:ext cx="57150" cy="53975"/>
                </a:xfrm>
                <a:custGeom>
                  <a:avLst/>
                  <a:gdLst>
                    <a:gd name="T0" fmla="*/ 9 w 16"/>
                    <a:gd name="T1" fmla="*/ 2 h 15"/>
                    <a:gd name="T2" fmla="*/ 3 w 16"/>
                    <a:gd name="T3" fmla="*/ 3 h 15"/>
                    <a:gd name="T4" fmla="*/ 1 w 16"/>
                    <a:gd name="T5" fmla="*/ 10 h 15"/>
                    <a:gd name="T6" fmla="*/ 6 w 16"/>
                    <a:gd name="T7" fmla="*/ 15 h 15"/>
                    <a:gd name="T8" fmla="*/ 12 w 16"/>
                    <a:gd name="T9" fmla="*/ 13 h 15"/>
                    <a:gd name="T10" fmla="*/ 14 w 16"/>
                    <a:gd name="T11" fmla="*/ 8 h 15"/>
                    <a:gd name="T12" fmla="*/ 9 w 16"/>
                    <a:gd name="T13" fmla="*/ 2 h 15"/>
                  </a:gdLst>
                  <a:ahLst/>
                  <a:cxnLst>
                    <a:cxn ang="0">
                      <a:pos x="T0" y="T1"/>
                    </a:cxn>
                    <a:cxn ang="0">
                      <a:pos x="T2" y="T3"/>
                    </a:cxn>
                    <a:cxn ang="0">
                      <a:pos x="T4" y="T5"/>
                    </a:cxn>
                    <a:cxn ang="0">
                      <a:pos x="T6" y="T7"/>
                    </a:cxn>
                    <a:cxn ang="0">
                      <a:pos x="T8" y="T9"/>
                    </a:cxn>
                    <a:cxn ang="0">
                      <a:pos x="T10" y="T11"/>
                    </a:cxn>
                    <a:cxn ang="0">
                      <a:pos x="T12" y="T13"/>
                    </a:cxn>
                  </a:cxnLst>
                  <a:rect l="0" t="0" r="r" b="b"/>
                  <a:pathLst>
                    <a:path w="16" h="15">
                      <a:moveTo>
                        <a:pt x="9" y="2"/>
                      </a:moveTo>
                      <a:cubicBezTo>
                        <a:pt x="7" y="0"/>
                        <a:pt x="4" y="1"/>
                        <a:pt x="3" y="3"/>
                      </a:cubicBezTo>
                      <a:cubicBezTo>
                        <a:pt x="3" y="6"/>
                        <a:pt x="2" y="8"/>
                        <a:pt x="1" y="10"/>
                      </a:cubicBezTo>
                      <a:cubicBezTo>
                        <a:pt x="0" y="13"/>
                        <a:pt x="2" y="15"/>
                        <a:pt x="6" y="15"/>
                      </a:cubicBezTo>
                      <a:cubicBezTo>
                        <a:pt x="8" y="15"/>
                        <a:pt x="10" y="14"/>
                        <a:pt x="12" y="13"/>
                      </a:cubicBezTo>
                      <a:cubicBezTo>
                        <a:pt x="15" y="12"/>
                        <a:pt x="16" y="10"/>
                        <a:pt x="14" y="8"/>
                      </a:cubicBezTo>
                      <a:cubicBezTo>
                        <a:pt x="13" y="6"/>
                        <a:pt x="11" y="4"/>
                        <a:pt x="9" y="2"/>
                      </a:cubicBezTo>
                      <a:close/>
                    </a:path>
                  </a:pathLst>
                </a:custGeom>
                <a:solidFill>
                  <a:srgbClr val="F1BE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2" name="Freeform 2901">
                  <a:extLst>
                    <a:ext uri="{FF2B5EF4-FFF2-40B4-BE49-F238E27FC236}">
                      <a16:creationId xmlns:a16="http://schemas.microsoft.com/office/drawing/2014/main" id="{61AD90DB-7B9E-278B-A967-D827A0E10FF8}"/>
                    </a:ext>
                  </a:extLst>
                </p:cNvPr>
                <p:cNvSpPr>
                  <a:spLocks/>
                </p:cNvSpPr>
                <p:nvPr/>
              </p:nvSpPr>
              <p:spPr bwMode="auto">
                <a:xfrm>
                  <a:off x="8869363" y="1358900"/>
                  <a:ext cx="53975" cy="57150"/>
                </a:xfrm>
                <a:custGeom>
                  <a:avLst/>
                  <a:gdLst>
                    <a:gd name="T0" fmla="*/ 7 w 15"/>
                    <a:gd name="T1" fmla="*/ 15 h 16"/>
                    <a:gd name="T2" fmla="*/ 11 w 15"/>
                    <a:gd name="T3" fmla="*/ 14 h 16"/>
                    <a:gd name="T4" fmla="*/ 14 w 15"/>
                    <a:gd name="T5" fmla="*/ 3 h 16"/>
                    <a:gd name="T6" fmla="*/ 11 w 15"/>
                    <a:gd name="T7" fmla="*/ 0 h 16"/>
                    <a:gd name="T8" fmla="*/ 2 w 15"/>
                    <a:gd name="T9" fmla="*/ 4 h 16"/>
                    <a:gd name="T10" fmla="*/ 2 w 15"/>
                    <a:gd name="T11" fmla="*/ 8 h 16"/>
                    <a:gd name="T12" fmla="*/ 7 w 15"/>
                    <a:gd name="T13" fmla="*/ 15 h 16"/>
                  </a:gdLst>
                  <a:ahLst/>
                  <a:cxnLst>
                    <a:cxn ang="0">
                      <a:pos x="T0" y="T1"/>
                    </a:cxn>
                    <a:cxn ang="0">
                      <a:pos x="T2" y="T3"/>
                    </a:cxn>
                    <a:cxn ang="0">
                      <a:pos x="T4" y="T5"/>
                    </a:cxn>
                    <a:cxn ang="0">
                      <a:pos x="T6" y="T7"/>
                    </a:cxn>
                    <a:cxn ang="0">
                      <a:pos x="T8" y="T9"/>
                    </a:cxn>
                    <a:cxn ang="0">
                      <a:pos x="T10" y="T11"/>
                    </a:cxn>
                    <a:cxn ang="0">
                      <a:pos x="T12" y="T13"/>
                    </a:cxn>
                  </a:cxnLst>
                  <a:rect l="0" t="0" r="r" b="b"/>
                  <a:pathLst>
                    <a:path w="15" h="16">
                      <a:moveTo>
                        <a:pt x="7" y="15"/>
                      </a:moveTo>
                      <a:cubicBezTo>
                        <a:pt x="9" y="16"/>
                        <a:pt x="10" y="16"/>
                        <a:pt x="11" y="14"/>
                      </a:cubicBezTo>
                      <a:cubicBezTo>
                        <a:pt x="12" y="10"/>
                        <a:pt x="13" y="7"/>
                        <a:pt x="14" y="3"/>
                      </a:cubicBezTo>
                      <a:cubicBezTo>
                        <a:pt x="15" y="1"/>
                        <a:pt x="14" y="0"/>
                        <a:pt x="11" y="0"/>
                      </a:cubicBezTo>
                      <a:cubicBezTo>
                        <a:pt x="8" y="1"/>
                        <a:pt x="5" y="2"/>
                        <a:pt x="2" y="4"/>
                      </a:cubicBezTo>
                      <a:cubicBezTo>
                        <a:pt x="1" y="5"/>
                        <a:pt x="0" y="7"/>
                        <a:pt x="2" y="8"/>
                      </a:cubicBezTo>
                      <a:cubicBezTo>
                        <a:pt x="4" y="11"/>
                        <a:pt x="5" y="13"/>
                        <a:pt x="7" y="15"/>
                      </a:cubicBezTo>
                      <a:close/>
                    </a:path>
                  </a:pathLst>
                </a:custGeom>
                <a:solidFill>
                  <a:srgbClr val="F1BE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3" name="Freeform 2902">
                  <a:extLst>
                    <a:ext uri="{FF2B5EF4-FFF2-40B4-BE49-F238E27FC236}">
                      <a16:creationId xmlns:a16="http://schemas.microsoft.com/office/drawing/2014/main" id="{7FE3271B-EE3E-16D5-ADA6-B3D511A2338E}"/>
                    </a:ext>
                  </a:extLst>
                </p:cNvPr>
                <p:cNvSpPr>
                  <a:spLocks/>
                </p:cNvSpPr>
                <p:nvPr/>
              </p:nvSpPr>
              <p:spPr bwMode="auto">
                <a:xfrm>
                  <a:off x="8561388" y="1384300"/>
                  <a:ext cx="49213" cy="53975"/>
                </a:xfrm>
                <a:custGeom>
                  <a:avLst/>
                  <a:gdLst>
                    <a:gd name="T0" fmla="*/ 8 w 14"/>
                    <a:gd name="T1" fmla="*/ 14 h 15"/>
                    <a:gd name="T2" fmla="*/ 13 w 14"/>
                    <a:gd name="T3" fmla="*/ 6 h 15"/>
                    <a:gd name="T4" fmla="*/ 14 w 14"/>
                    <a:gd name="T5" fmla="*/ 4 h 15"/>
                    <a:gd name="T6" fmla="*/ 12 w 14"/>
                    <a:gd name="T7" fmla="*/ 2 h 15"/>
                    <a:gd name="T8" fmla="*/ 3 w 14"/>
                    <a:gd name="T9" fmla="*/ 0 h 15"/>
                    <a:gd name="T10" fmla="*/ 0 w 14"/>
                    <a:gd name="T11" fmla="*/ 3 h 15"/>
                    <a:gd name="T12" fmla="*/ 4 w 14"/>
                    <a:gd name="T13" fmla="*/ 14 h 15"/>
                    <a:gd name="T14" fmla="*/ 8 w 14"/>
                    <a:gd name="T15" fmla="*/ 14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15">
                      <a:moveTo>
                        <a:pt x="8" y="14"/>
                      </a:moveTo>
                      <a:cubicBezTo>
                        <a:pt x="10" y="11"/>
                        <a:pt x="12" y="9"/>
                        <a:pt x="13" y="6"/>
                      </a:cubicBezTo>
                      <a:cubicBezTo>
                        <a:pt x="14" y="6"/>
                        <a:pt x="14" y="5"/>
                        <a:pt x="14" y="4"/>
                      </a:cubicBezTo>
                      <a:cubicBezTo>
                        <a:pt x="14" y="3"/>
                        <a:pt x="13" y="2"/>
                        <a:pt x="12" y="2"/>
                      </a:cubicBezTo>
                      <a:cubicBezTo>
                        <a:pt x="9" y="1"/>
                        <a:pt x="6" y="1"/>
                        <a:pt x="3" y="0"/>
                      </a:cubicBezTo>
                      <a:cubicBezTo>
                        <a:pt x="2" y="0"/>
                        <a:pt x="0" y="1"/>
                        <a:pt x="0" y="3"/>
                      </a:cubicBezTo>
                      <a:cubicBezTo>
                        <a:pt x="2" y="6"/>
                        <a:pt x="3" y="10"/>
                        <a:pt x="4" y="14"/>
                      </a:cubicBezTo>
                      <a:cubicBezTo>
                        <a:pt x="5" y="15"/>
                        <a:pt x="7" y="15"/>
                        <a:pt x="8" y="14"/>
                      </a:cubicBezTo>
                      <a:close/>
                    </a:path>
                  </a:pathLst>
                </a:custGeom>
                <a:solidFill>
                  <a:srgbClr val="F1BE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461" name="Freeform 2425">
                <a:extLst>
                  <a:ext uri="{FF2B5EF4-FFF2-40B4-BE49-F238E27FC236}">
                    <a16:creationId xmlns:a16="http://schemas.microsoft.com/office/drawing/2014/main" id="{6DF9885A-09FC-2C54-8E98-5132FAD9236D}"/>
                  </a:ext>
                </a:extLst>
              </p:cNvPr>
              <p:cNvSpPr>
                <a:spLocks/>
              </p:cNvSpPr>
              <p:nvPr/>
            </p:nvSpPr>
            <p:spPr bwMode="auto">
              <a:xfrm>
                <a:off x="8779323" y="7697510"/>
                <a:ext cx="253344" cy="266138"/>
              </a:xfrm>
              <a:custGeom>
                <a:avLst/>
                <a:gdLst>
                  <a:gd name="T0" fmla="*/ 30 w 44"/>
                  <a:gd name="T1" fmla="*/ 4 h 46"/>
                  <a:gd name="T2" fmla="*/ 31 w 44"/>
                  <a:gd name="T3" fmla="*/ 14 h 46"/>
                  <a:gd name="T4" fmla="*/ 33 w 44"/>
                  <a:gd name="T5" fmla="*/ 16 h 46"/>
                  <a:gd name="T6" fmla="*/ 41 w 44"/>
                  <a:gd name="T7" fmla="*/ 21 h 46"/>
                  <a:gd name="T8" fmla="*/ 41 w 44"/>
                  <a:gd name="T9" fmla="*/ 26 h 46"/>
                  <a:gd name="T10" fmla="*/ 32 w 44"/>
                  <a:gd name="T11" fmla="*/ 30 h 46"/>
                  <a:gd name="T12" fmla="*/ 30 w 44"/>
                  <a:gd name="T13" fmla="*/ 32 h 46"/>
                  <a:gd name="T14" fmla="*/ 28 w 44"/>
                  <a:gd name="T15" fmla="*/ 42 h 46"/>
                  <a:gd name="T16" fmla="*/ 23 w 44"/>
                  <a:gd name="T17" fmla="*/ 44 h 46"/>
                  <a:gd name="T18" fmla="*/ 16 w 44"/>
                  <a:gd name="T19" fmla="*/ 36 h 46"/>
                  <a:gd name="T20" fmla="*/ 14 w 44"/>
                  <a:gd name="T21" fmla="*/ 35 h 46"/>
                  <a:gd name="T22" fmla="*/ 4 w 44"/>
                  <a:gd name="T23" fmla="*/ 36 h 46"/>
                  <a:gd name="T24" fmla="*/ 1 w 44"/>
                  <a:gd name="T25" fmla="*/ 32 h 46"/>
                  <a:gd name="T26" fmla="*/ 6 w 44"/>
                  <a:gd name="T27" fmla="*/ 23 h 46"/>
                  <a:gd name="T28" fmla="*/ 6 w 44"/>
                  <a:gd name="T29" fmla="*/ 20 h 46"/>
                  <a:gd name="T30" fmla="*/ 2 w 44"/>
                  <a:gd name="T31" fmla="*/ 11 h 46"/>
                  <a:gd name="T32" fmla="*/ 5 w 44"/>
                  <a:gd name="T33" fmla="*/ 7 h 46"/>
                  <a:gd name="T34" fmla="*/ 15 w 44"/>
                  <a:gd name="T35" fmla="*/ 9 h 46"/>
                  <a:gd name="T36" fmla="*/ 18 w 44"/>
                  <a:gd name="T37" fmla="*/ 9 h 46"/>
                  <a:gd name="T38" fmla="*/ 26 w 44"/>
                  <a:gd name="T39" fmla="*/ 2 h 46"/>
                  <a:gd name="T40" fmla="*/ 30 w 44"/>
                  <a:gd name="T41" fmla="*/ 4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4" h="46">
                    <a:moveTo>
                      <a:pt x="30" y="4"/>
                    </a:moveTo>
                    <a:cubicBezTo>
                      <a:pt x="31" y="14"/>
                      <a:pt x="31" y="14"/>
                      <a:pt x="31" y="14"/>
                    </a:cubicBezTo>
                    <a:cubicBezTo>
                      <a:pt x="31" y="15"/>
                      <a:pt x="32" y="16"/>
                      <a:pt x="33" y="16"/>
                    </a:cubicBezTo>
                    <a:cubicBezTo>
                      <a:pt x="41" y="21"/>
                      <a:pt x="41" y="21"/>
                      <a:pt x="41" y="21"/>
                    </a:cubicBezTo>
                    <a:cubicBezTo>
                      <a:pt x="44" y="23"/>
                      <a:pt x="43" y="26"/>
                      <a:pt x="41" y="26"/>
                    </a:cubicBezTo>
                    <a:cubicBezTo>
                      <a:pt x="32" y="30"/>
                      <a:pt x="32" y="30"/>
                      <a:pt x="32" y="30"/>
                    </a:cubicBezTo>
                    <a:cubicBezTo>
                      <a:pt x="31" y="31"/>
                      <a:pt x="30" y="32"/>
                      <a:pt x="30" y="32"/>
                    </a:cubicBezTo>
                    <a:cubicBezTo>
                      <a:pt x="28" y="42"/>
                      <a:pt x="28" y="42"/>
                      <a:pt x="28" y="42"/>
                    </a:cubicBezTo>
                    <a:cubicBezTo>
                      <a:pt x="27" y="45"/>
                      <a:pt x="24" y="46"/>
                      <a:pt x="23" y="44"/>
                    </a:cubicBezTo>
                    <a:cubicBezTo>
                      <a:pt x="16" y="36"/>
                      <a:pt x="16" y="36"/>
                      <a:pt x="16" y="36"/>
                    </a:cubicBezTo>
                    <a:cubicBezTo>
                      <a:pt x="16" y="35"/>
                      <a:pt x="15" y="35"/>
                      <a:pt x="14" y="35"/>
                    </a:cubicBezTo>
                    <a:cubicBezTo>
                      <a:pt x="4" y="36"/>
                      <a:pt x="4" y="36"/>
                      <a:pt x="4" y="36"/>
                    </a:cubicBezTo>
                    <a:cubicBezTo>
                      <a:pt x="1" y="36"/>
                      <a:pt x="0" y="34"/>
                      <a:pt x="1" y="32"/>
                    </a:cubicBezTo>
                    <a:cubicBezTo>
                      <a:pt x="6" y="23"/>
                      <a:pt x="6" y="23"/>
                      <a:pt x="6" y="23"/>
                    </a:cubicBezTo>
                    <a:cubicBezTo>
                      <a:pt x="7" y="22"/>
                      <a:pt x="7" y="21"/>
                      <a:pt x="6" y="20"/>
                    </a:cubicBezTo>
                    <a:cubicBezTo>
                      <a:pt x="2" y="11"/>
                      <a:pt x="2" y="11"/>
                      <a:pt x="2" y="11"/>
                    </a:cubicBezTo>
                    <a:cubicBezTo>
                      <a:pt x="1" y="9"/>
                      <a:pt x="3" y="6"/>
                      <a:pt x="5" y="7"/>
                    </a:cubicBezTo>
                    <a:cubicBezTo>
                      <a:pt x="15" y="9"/>
                      <a:pt x="15" y="9"/>
                      <a:pt x="15" y="9"/>
                    </a:cubicBezTo>
                    <a:cubicBezTo>
                      <a:pt x="16" y="10"/>
                      <a:pt x="17" y="9"/>
                      <a:pt x="18" y="9"/>
                    </a:cubicBezTo>
                    <a:cubicBezTo>
                      <a:pt x="26" y="2"/>
                      <a:pt x="26" y="2"/>
                      <a:pt x="26" y="2"/>
                    </a:cubicBezTo>
                    <a:cubicBezTo>
                      <a:pt x="27" y="0"/>
                      <a:pt x="30" y="1"/>
                      <a:pt x="30" y="4"/>
                    </a:cubicBezTo>
                    <a:close/>
                  </a:path>
                </a:pathLst>
              </a:custGeom>
              <a:solidFill>
                <a:srgbClr val="F2C8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2" name="Freeform 2425">
                <a:extLst>
                  <a:ext uri="{FF2B5EF4-FFF2-40B4-BE49-F238E27FC236}">
                    <a16:creationId xmlns:a16="http://schemas.microsoft.com/office/drawing/2014/main" id="{B0C93EF7-E9B4-40B9-CF97-47C9935A3BE8}"/>
                  </a:ext>
                </a:extLst>
              </p:cNvPr>
              <p:cNvSpPr>
                <a:spLocks/>
              </p:cNvSpPr>
              <p:nvPr/>
            </p:nvSpPr>
            <p:spPr bwMode="auto">
              <a:xfrm>
                <a:off x="8175596" y="5982068"/>
                <a:ext cx="569343" cy="598095"/>
              </a:xfrm>
              <a:custGeom>
                <a:avLst/>
                <a:gdLst>
                  <a:gd name="T0" fmla="*/ 30 w 44"/>
                  <a:gd name="T1" fmla="*/ 4 h 46"/>
                  <a:gd name="T2" fmla="*/ 31 w 44"/>
                  <a:gd name="T3" fmla="*/ 14 h 46"/>
                  <a:gd name="T4" fmla="*/ 33 w 44"/>
                  <a:gd name="T5" fmla="*/ 16 h 46"/>
                  <a:gd name="T6" fmla="*/ 41 w 44"/>
                  <a:gd name="T7" fmla="*/ 21 h 46"/>
                  <a:gd name="T8" fmla="*/ 41 w 44"/>
                  <a:gd name="T9" fmla="*/ 26 h 46"/>
                  <a:gd name="T10" fmla="*/ 32 w 44"/>
                  <a:gd name="T11" fmla="*/ 30 h 46"/>
                  <a:gd name="T12" fmla="*/ 30 w 44"/>
                  <a:gd name="T13" fmla="*/ 32 h 46"/>
                  <a:gd name="T14" fmla="*/ 28 w 44"/>
                  <a:gd name="T15" fmla="*/ 42 h 46"/>
                  <a:gd name="T16" fmla="*/ 23 w 44"/>
                  <a:gd name="T17" fmla="*/ 44 h 46"/>
                  <a:gd name="T18" fmla="*/ 16 w 44"/>
                  <a:gd name="T19" fmla="*/ 36 h 46"/>
                  <a:gd name="T20" fmla="*/ 14 w 44"/>
                  <a:gd name="T21" fmla="*/ 35 h 46"/>
                  <a:gd name="T22" fmla="*/ 4 w 44"/>
                  <a:gd name="T23" fmla="*/ 36 h 46"/>
                  <a:gd name="T24" fmla="*/ 1 w 44"/>
                  <a:gd name="T25" fmla="*/ 32 h 46"/>
                  <a:gd name="T26" fmla="*/ 6 w 44"/>
                  <a:gd name="T27" fmla="*/ 23 h 46"/>
                  <a:gd name="T28" fmla="*/ 6 w 44"/>
                  <a:gd name="T29" fmla="*/ 20 h 46"/>
                  <a:gd name="T30" fmla="*/ 2 w 44"/>
                  <a:gd name="T31" fmla="*/ 11 h 46"/>
                  <a:gd name="T32" fmla="*/ 5 w 44"/>
                  <a:gd name="T33" fmla="*/ 7 h 46"/>
                  <a:gd name="T34" fmla="*/ 15 w 44"/>
                  <a:gd name="T35" fmla="*/ 9 h 46"/>
                  <a:gd name="T36" fmla="*/ 18 w 44"/>
                  <a:gd name="T37" fmla="*/ 9 h 46"/>
                  <a:gd name="T38" fmla="*/ 26 w 44"/>
                  <a:gd name="T39" fmla="*/ 2 h 46"/>
                  <a:gd name="T40" fmla="*/ 30 w 44"/>
                  <a:gd name="T41" fmla="*/ 4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4" h="46">
                    <a:moveTo>
                      <a:pt x="30" y="4"/>
                    </a:moveTo>
                    <a:cubicBezTo>
                      <a:pt x="31" y="14"/>
                      <a:pt x="31" y="14"/>
                      <a:pt x="31" y="14"/>
                    </a:cubicBezTo>
                    <a:cubicBezTo>
                      <a:pt x="31" y="15"/>
                      <a:pt x="32" y="16"/>
                      <a:pt x="33" y="16"/>
                    </a:cubicBezTo>
                    <a:cubicBezTo>
                      <a:pt x="41" y="21"/>
                      <a:pt x="41" y="21"/>
                      <a:pt x="41" y="21"/>
                    </a:cubicBezTo>
                    <a:cubicBezTo>
                      <a:pt x="44" y="23"/>
                      <a:pt x="43" y="26"/>
                      <a:pt x="41" y="26"/>
                    </a:cubicBezTo>
                    <a:cubicBezTo>
                      <a:pt x="32" y="30"/>
                      <a:pt x="32" y="30"/>
                      <a:pt x="32" y="30"/>
                    </a:cubicBezTo>
                    <a:cubicBezTo>
                      <a:pt x="31" y="31"/>
                      <a:pt x="30" y="32"/>
                      <a:pt x="30" y="32"/>
                    </a:cubicBezTo>
                    <a:cubicBezTo>
                      <a:pt x="28" y="42"/>
                      <a:pt x="28" y="42"/>
                      <a:pt x="28" y="42"/>
                    </a:cubicBezTo>
                    <a:cubicBezTo>
                      <a:pt x="27" y="45"/>
                      <a:pt x="24" y="46"/>
                      <a:pt x="23" y="44"/>
                    </a:cubicBezTo>
                    <a:cubicBezTo>
                      <a:pt x="16" y="36"/>
                      <a:pt x="16" y="36"/>
                      <a:pt x="16" y="36"/>
                    </a:cubicBezTo>
                    <a:cubicBezTo>
                      <a:pt x="16" y="35"/>
                      <a:pt x="15" y="35"/>
                      <a:pt x="14" y="35"/>
                    </a:cubicBezTo>
                    <a:cubicBezTo>
                      <a:pt x="4" y="36"/>
                      <a:pt x="4" y="36"/>
                      <a:pt x="4" y="36"/>
                    </a:cubicBezTo>
                    <a:cubicBezTo>
                      <a:pt x="1" y="36"/>
                      <a:pt x="0" y="34"/>
                      <a:pt x="1" y="32"/>
                    </a:cubicBezTo>
                    <a:cubicBezTo>
                      <a:pt x="6" y="23"/>
                      <a:pt x="6" y="23"/>
                      <a:pt x="6" y="23"/>
                    </a:cubicBezTo>
                    <a:cubicBezTo>
                      <a:pt x="7" y="22"/>
                      <a:pt x="7" y="21"/>
                      <a:pt x="6" y="20"/>
                    </a:cubicBezTo>
                    <a:cubicBezTo>
                      <a:pt x="2" y="11"/>
                      <a:pt x="2" y="11"/>
                      <a:pt x="2" y="11"/>
                    </a:cubicBezTo>
                    <a:cubicBezTo>
                      <a:pt x="1" y="9"/>
                      <a:pt x="3" y="6"/>
                      <a:pt x="5" y="7"/>
                    </a:cubicBezTo>
                    <a:cubicBezTo>
                      <a:pt x="15" y="9"/>
                      <a:pt x="15" y="9"/>
                      <a:pt x="15" y="9"/>
                    </a:cubicBezTo>
                    <a:cubicBezTo>
                      <a:pt x="16" y="10"/>
                      <a:pt x="17" y="9"/>
                      <a:pt x="18" y="9"/>
                    </a:cubicBezTo>
                    <a:cubicBezTo>
                      <a:pt x="26" y="2"/>
                      <a:pt x="26" y="2"/>
                      <a:pt x="26" y="2"/>
                    </a:cubicBezTo>
                    <a:cubicBezTo>
                      <a:pt x="27" y="0"/>
                      <a:pt x="30" y="1"/>
                      <a:pt x="30" y="4"/>
                    </a:cubicBezTo>
                    <a:close/>
                  </a:path>
                </a:pathLst>
              </a:custGeom>
              <a:solidFill>
                <a:srgbClr val="579AD4"/>
              </a:solidFill>
              <a:ln>
                <a:noFill/>
              </a:ln>
            </p:spPr>
            <p:txBody>
              <a:bodyPr vert="horz" wrap="square" lIns="91440" tIns="45720" rIns="91440" bIns="45720" numCol="1" anchor="t" anchorCtr="0" compatLnSpc="1">
                <a:prstTxWarp prst="textNoShape">
                  <a:avLst/>
                </a:prstTxWarp>
              </a:bodyPr>
              <a:lstStyle/>
              <a:p>
                <a:endParaRPr lang="en-US"/>
              </a:p>
            </p:txBody>
          </p:sp>
          <p:sp>
            <p:nvSpPr>
              <p:cNvPr id="463" name="Freeform 2425">
                <a:extLst>
                  <a:ext uri="{FF2B5EF4-FFF2-40B4-BE49-F238E27FC236}">
                    <a16:creationId xmlns:a16="http://schemas.microsoft.com/office/drawing/2014/main" id="{6E5739AF-CE90-8C11-BA6D-2134C4E51081}"/>
                  </a:ext>
                </a:extLst>
              </p:cNvPr>
              <p:cNvSpPr>
                <a:spLocks/>
              </p:cNvSpPr>
              <p:nvPr/>
            </p:nvSpPr>
            <p:spPr bwMode="auto">
              <a:xfrm>
                <a:off x="8473708" y="6811375"/>
                <a:ext cx="409598" cy="430283"/>
              </a:xfrm>
              <a:custGeom>
                <a:avLst/>
                <a:gdLst>
                  <a:gd name="T0" fmla="*/ 30 w 44"/>
                  <a:gd name="T1" fmla="*/ 4 h 46"/>
                  <a:gd name="T2" fmla="*/ 31 w 44"/>
                  <a:gd name="T3" fmla="*/ 14 h 46"/>
                  <a:gd name="T4" fmla="*/ 33 w 44"/>
                  <a:gd name="T5" fmla="*/ 16 h 46"/>
                  <a:gd name="T6" fmla="*/ 41 w 44"/>
                  <a:gd name="T7" fmla="*/ 21 h 46"/>
                  <a:gd name="T8" fmla="*/ 41 w 44"/>
                  <a:gd name="T9" fmla="*/ 26 h 46"/>
                  <a:gd name="T10" fmla="*/ 32 w 44"/>
                  <a:gd name="T11" fmla="*/ 30 h 46"/>
                  <a:gd name="T12" fmla="*/ 30 w 44"/>
                  <a:gd name="T13" fmla="*/ 32 h 46"/>
                  <a:gd name="T14" fmla="*/ 28 w 44"/>
                  <a:gd name="T15" fmla="*/ 42 h 46"/>
                  <a:gd name="T16" fmla="*/ 23 w 44"/>
                  <a:gd name="T17" fmla="*/ 44 h 46"/>
                  <a:gd name="T18" fmla="*/ 16 w 44"/>
                  <a:gd name="T19" fmla="*/ 36 h 46"/>
                  <a:gd name="T20" fmla="*/ 14 w 44"/>
                  <a:gd name="T21" fmla="*/ 35 h 46"/>
                  <a:gd name="T22" fmla="*/ 4 w 44"/>
                  <a:gd name="T23" fmla="*/ 36 h 46"/>
                  <a:gd name="T24" fmla="*/ 1 w 44"/>
                  <a:gd name="T25" fmla="*/ 32 h 46"/>
                  <a:gd name="T26" fmla="*/ 6 w 44"/>
                  <a:gd name="T27" fmla="*/ 23 h 46"/>
                  <a:gd name="T28" fmla="*/ 6 w 44"/>
                  <a:gd name="T29" fmla="*/ 20 h 46"/>
                  <a:gd name="T30" fmla="*/ 2 w 44"/>
                  <a:gd name="T31" fmla="*/ 11 h 46"/>
                  <a:gd name="T32" fmla="*/ 5 w 44"/>
                  <a:gd name="T33" fmla="*/ 7 h 46"/>
                  <a:gd name="T34" fmla="*/ 15 w 44"/>
                  <a:gd name="T35" fmla="*/ 9 h 46"/>
                  <a:gd name="T36" fmla="*/ 18 w 44"/>
                  <a:gd name="T37" fmla="*/ 9 h 46"/>
                  <a:gd name="T38" fmla="*/ 26 w 44"/>
                  <a:gd name="T39" fmla="*/ 2 h 46"/>
                  <a:gd name="T40" fmla="*/ 30 w 44"/>
                  <a:gd name="T41" fmla="*/ 4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4" h="46">
                    <a:moveTo>
                      <a:pt x="30" y="4"/>
                    </a:moveTo>
                    <a:cubicBezTo>
                      <a:pt x="31" y="14"/>
                      <a:pt x="31" y="14"/>
                      <a:pt x="31" y="14"/>
                    </a:cubicBezTo>
                    <a:cubicBezTo>
                      <a:pt x="31" y="15"/>
                      <a:pt x="32" y="16"/>
                      <a:pt x="33" y="16"/>
                    </a:cubicBezTo>
                    <a:cubicBezTo>
                      <a:pt x="41" y="21"/>
                      <a:pt x="41" y="21"/>
                      <a:pt x="41" y="21"/>
                    </a:cubicBezTo>
                    <a:cubicBezTo>
                      <a:pt x="44" y="23"/>
                      <a:pt x="43" y="26"/>
                      <a:pt x="41" y="26"/>
                    </a:cubicBezTo>
                    <a:cubicBezTo>
                      <a:pt x="32" y="30"/>
                      <a:pt x="32" y="30"/>
                      <a:pt x="32" y="30"/>
                    </a:cubicBezTo>
                    <a:cubicBezTo>
                      <a:pt x="31" y="31"/>
                      <a:pt x="30" y="32"/>
                      <a:pt x="30" y="32"/>
                    </a:cubicBezTo>
                    <a:cubicBezTo>
                      <a:pt x="28" y="42"/>
                      <a:pt x="28" y="42"/>
                      <a:pt x="28" y="42"/>
                    </a:cubicBezTo>
                    <a:cubicBezTo>
                      <a:pt x="27" y="45"/>
                      <a:pt x="24" y="46"/>
                      <a:pt x="23" y="44"/>
                    </a:cubicBezTo>
                    <a:cubicBezTo>
                      <a:pt x="16" y="36"/>
                      <a:pt x="16" y="36"/>
                      <a:pt x="16" y="36"/>
                    </a:cubicBezTo>
                    <a:cubicBezTo>
                      <a:pt x="16" y="35"/>
                      <a:pt x="15" y="35"/>
                      <a:pt x="14" y="35"/>
                    </a:cubicBezTo>
                    <a:cubicBezTo>
                      <a:pt x="4" y="36"/>
                      <a:pt x="4" y="36"/>
                      <a:pt x="4" y="36"/>
                    </a:cubicBezTo>
                    <a:cubicBezTo>
                      <a:pt x="1" y="36"/>
                      <a:pt x="0" y="34"/>
                      <a:pt x="1" y="32"/>
                    </a:cubicBezTo>
                    <a:cubicBezTo>
                      <a:pt x="6" y="23"/>
                      <a:pt x="6" y="23"/>
                      <a:pt x="6" y="23"/>
                    </a:cubicBezTo>
                    <a:cubicBezTo>
                      <a:pt x="7" y="22"/>
                      <a:pt x="7" y="21"/>
                      <a:pt x="6" y="20"/>
                    </a:cubicBezTo>
                    <a:cubicBezTo>
                      <a:pt x="2" y="11"/>
                      <a:pt x="2" y="11"/>
                      <a:pt x="2" y="11"/>
                    </a:cubicBezTo>
                    <a:cubicBezTo>
                      <a:pt x="1" y="9"/>
                      <a:pt x="3" y="6"/>
                      <a:pt x="5" y="7"/>
                    </a:cubicBezTo>
                    <a:cubicBezTo>
                      <a:pt x="15" y="9"/>
                      <a:pt x="15" y="9"/>
                      <a:pt x="15" y="9"/>
                    </a:cubicBezTo>
                    <a:cubicBezTo>
                      <a:pt x="16" y="10"/>
                      <a:pt x="17" y="9"/>
                      <a:pt x="18" y="9"/>
                    </a:cubicBezTo>
                    <a:cubicBezTo>
                      <a:pt x="26" y="2"/>
                      <a:pt x="26" y="2"/>
                      <a:pt x="26" y="2"/>
                    </a:cubicBezTo>
                    <a:cubicBezTo>
                      <a:pt x="27" y="0"/>
                      <a:pt x="30" y="1"/>
                      <a:pt x="30" y="4"/>
                    </a:cubicBezTo>
                    <a:close/>
                  </a:path>
                </a:pathLst>
              </a:custGeom>
              <a:solidFill>
                <a:srgbClr val="F38C84"/>
              </a:solidFill>
              <a:ln>
                <a:noFill/>
              </a:ln>
            </p:spPr>
            <p:txBody>
              <a:bodyPr vert="horz" wrap="square" lIns="91440" tIns="45720" rIns="91440" bIns="45720" numCol="1" anchor="t" anchorCtr="0" compatLnSpc="1">
                <a:prstTxWarp prst="textNoShape">
                  <a:avLst/>
                </a:prstTxWarp>
              </a:bodyPr>
              <a:lstStyle/>
              <a:p>
                <a:endParaRPr lang="en-US"/>
              </a:p>
            </p:txBody>
          </p:sp>
          <p:sp>
            <p:nvSpPr>
              <p:cNvPr id="464" name="Freeform 2425">
                <a:extLst>
                  <a:ext uri="{FF2B5EF4-FFF2-40B4-BE49-F238E27FC236}">
                    <a16:creationId xmlns:a16="http://schemas.microsoft.com/office/drawing/2014/main" id="{30CA35BC-62C1-8813-C4F8-90799FD9678E}"/>
                  </a:ext>
                </a:extLst>
              </p:cNvPr>
              <p:cNvSpPr>
                <a:spLocks/>
              </p:cNvSpPr>
              <p:nvPr/>
            </p:nvSpPr>
            <p:spPr bwMode="auto">
              <a:xfrm>
                <a:off x="9965978" y="5320567"/>
                <a:ext cx="341185" cy="358415"/>
              </a:xfrm>
              <a:custGeom>
                <a:avLst/>
                <a:gdLst>
                  <a:gd name="T0" fmla="*/ 30 w 44"/>
                  <a:gd name="T1" fmla="*/ 4 h 46"/>
                  <a:gd name="T2" fmla="*/ 31 w 44"/>
                  <a:gd name="T3" fmla="*/ 14 h 46"/>
                  <a:gd name="T4" fmla="*/ 33 w 44"/>
                  <a:gd name="T5" fmla="*/ 16 h 46"/>
                  <a:gd name="T6" fmla="*/ 41 w 44"/>
                  <a:gd name="T7" fmla="*/ 21 h 46"/>
                  <a:gd name="T8" fmla="*/ 41 w 44"/>
                  <a:gd name="T9" fmla="*/ 26 h 46"/>
                  <a:gd name="T10" fmla="*/ 32 w 44"/>
                  <a:gd name="T11" fmla="*/ 30 h 46"/>
                  <a:gd name="T12" fmla="*/ 30 w 44"/>
                  <a:gd name="T13" fmla="*/ 32 h 46"/>
                  <a:gd name="T14" fmla="*/ 28 w 44"/>
                  <a:gd name="T15" fmla="*/ 42 h 46"/>
                  <a:gd name="T16" fmla="*/ 23 w 44"/>
                  <a:gd name="T17" fmla="*/ 44 h 46"/>
                  <a:gd name="T18" fmla="*/ 16 w 44"/>
                  <a:gd name="T19" fmla="*/ 36 h 46"/>
                  <a:gd name="T20" fmla="*/ 14 w 44"/>
                  <a:gd name="T21" fmla="*/ 35 h 46"/>
                  <a:gd name="T22" fmla="*/ 4 w 44"/>
                  <a:gd name="T23" fmla="*/ 36 h 46"/>
                  <a:gd name="T24" fmla="*/ 1 w 44"/>
                  <a:gd name="T25" fmla="*/ 32 h 46"/>
                  <a:gd name="T26" fmla="*/ 6 w 44"/>
                  <a:gd name="T27" fmla="*/ 23 h 46"/>
                  <a:gd name="T28" fmla="*/ 6 w 44"/>
                  <a:gd name="T29" fmla="*/ 20 h 46"/>
                  <a:gd name="T30" fmla="*/ 2 w 44"/>
                  <a:gd name="T31" fmla="*/ 11 h 46"/>
                  <a:gd name="T32" fmla="*/ 5 w 44"/>
                  <a:gd name="T33" fmla="*/ 7 h 46"/>
                  <a:gd name="T34" fmla="*/ 15 w 44"/>
                  <a:gd name="T35" fmla="*/ 9 h 46"/>
                  <a:gd name="T36" fmla="*/ 18 w 44"/>
                  <a:gd name="T37" fmla="*/ 9 h 46"/>
                  <a:gd name="T38" fmla="*/ 26 w 44"/>
                  <a:gd name="T39" fmla="*/ 2 h 46"/>
                  <a:gd name="T40" fmla="*/ 30 w 44"/>
                  <a:gd name="T41" fmla="*/ 4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4" h="46">
                    <a:moveTo>
                      <a:pt x="30" y="4"/>
                    </a:moveTo>
                    <a:cubicBezTo>
                      <a:pt x="31" y="14"/>
                      <a:pt x="31" y="14"/>
                      <a:pt x="31" y="14"/>
                    </a:cubicBezTo>
                    <a:cubicBezTo>
                      <a:pt x="31" y="15"/>
                      <a:pt x="32" y="16"/>
                      <a:pt x="33" y="16"/>
                    </a:cubicBezTo>
                    <a:cubicBezTo>
                      <a:pt x="41" y="21"/>
                      <a:pt x="41" y="21"/>
                      <a:pt x="41" y="21"/>
                    </a:cubicBezTo>
                    <a:cubicBezTo>
                      <a:pt x="44" y="23"/>
                      <a:pt x="43" y="26"/>
                      <a:pt x="41" y="26"/>
                    </a:cubicBezTo>
                    <a:cubicBezTo>
                      <a:pt x="32" y="30"/>
                      <a:pt x="32" y="30"/>
                      <a:pt x="32" y="30"/>
                    </a:cubicBezTo>
                    <a:cubicBezTo>
                      <a:pt x="31" y="31"/>
                      <a:pt x="30" y="32"/>
                      <a:pt x="30" y="32"/>
                    </a:cubicBezTo>
                    <a:cubicBezTo>
                      <a:pt x="28" y="42"/>
                      <a:pt x="28" y="42"/>
                      <a:pt x="28" y="42"/>
                    </a:cubicBezTo>
                    <a:cubicBezTo>
                      <a:pt x="27" y="45"/>
                      <a:pt x="24" y="46"/>
                      <a:pt x="23" y="44"/>
                    </a:cubicBezTo>
                    <a:cubicBezTo>
                      <a:pt x="16" y="36"/>
                      <a:pt x="16" y="36"/>
                      <a:pt x="16" y="36"/>
                    </a:cubicBezTo>
                    <a:cubicBezTo>
                      <a:pt x="16" y="35"/>
                      <a:pt x="15" y="35"/>
                      <a:pt x="14" y="35"/>
                    </a:cubicBezTo>
                    <a:cubicBezTo>
                      <a:pt x="4" y="36"/>
                      <a:pt x="4" y="36"/>
                      <a:pt x="4" y="36"/>
                    </a:cubicBezTo>
                    <a:cubicBezTo>
                      <a:pt x="1" y="36"/>
                      <a:pt x="0" y="34"/>
                      <a:pt x="1" y="32"/>
                    </a:cubicBezTo>
                    <a:cubicBezTo>
                      <a:pt x="6" y="23"/>
                      <a:pt x="6" y="23"/>
                      <a:pt x="6" y="23"/>
                    </a:cubicBezTo>
                    <a:cubicBezTo>
                      <a:pt x="7" y="22"/>
                      <a:pt x="7" y="21"/>
                      <a:pt x="6" y="20"/>
                    </a:cubicBezTo>
                    <a:cubicBezTo>
                      <a:pt x="2" y="11"/>
                      <a:pt x="2" y="11"/>
                      <a:pt x="2" y="11"/>
                    </a:cubicBezTo>
                    <a:cubicBezTo>
                      <a:pt x="1" y="9"/>
                      <a:pt x="3" y="6"/>
                      <a:pt x="5" y="7"/>
                    </a:cubicBezTo>
                    <a:cubicBezTo>
                      <a:pt x="15" y="9"/>
                      <a:pt x="15" y="9"/>
                      <a:pt x="15" y="9"/>
                    </a:cubicBezTo>
                    <a:cubicBezTo>
                      <a:pt x="16" y="10"/>
                      <a:pt x="17" y="9"/>
                      <a:pt x="18" y="9"/>
                    </a:cubicBezTo>
                    <a:cubicBezTo>
                      <a:pt x="26" y="2"/>
                      <a:pt x="26" y="2"/>
                      <a:pt x="26" y="2"/>
                    </a:cubicBezTo>
                    <a:cubicBezTo>
                      <a:pt x="27" y="0"/>
                      <a:pt x="30" y="1"/>
                      <a:pt x="30" y="4"/>
                    </a:cubicBezTo>
                    <a:close/>
                  </a:path>
                </a:pathLst>
              </a:custGeom>
              <a:solidFill>
                <a:srgbClr val="70C382"/>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416" name="Group 415">
              <a:extLst>
                <a:ext uri="{FF2B5EF4-FFF2-40B4-BE49-F238E27FC236}">
                  <a16:creationId xmlns:a16="http://schemas.microsoft.com/office/drawing/2014/main" id="{1A03DF99-85CD-2AA9-3103-EA8EACBB713C}"/>
                </a:ext>
              </a:extLst>
            </p:cNvPr>
            <p:cNvGrpSpPr/>
            <p:nvPr/>
          </p:nvGrpSpPr>
          <p:grpSpPr>
            <a:xfrm>
              <a:off x="12977571" y="10729207"/>
              <a:ext cx="2435293" cy="1305974"/>
              <a:chOff x="5544172" y="7961582"/>
              <a:chExt cx="3631589" cy="1947512"/>
            </a:xfrm>
          </p:grpSpPr>
          <p:sp>
            <p:nvSpPr>
              <p:cNvPr id="457" name="Google Shape;679;p113">
                <a:extLst>
                  <a:ext uri="{FF2B5EF4-FFF2-40B4-BE49-F238E27FC236}">
                    <a16:creationId xmlns:a16="http://schemas.microsoft.com/office/drawing/2014/main" id="{20FA949F-B0CA-7B08-A376-8AC1690D1890}"/>
                  </a:ext>
                </a:extLst>
              </p:cNvPr>
              <p:cNvSpPr/>
              <p:nvPr/>
            </p:nvSpPr>
            <p:spPr>
              <a:xfrm>
                <a:off x="5544172" y="7961582"/>
                <a:ext cx="3631589" cy="1947512"/>
              </a:xfrm>
              <a:custGeom>
                <a:avLst/>
                <a:gdLst/>
                <a:ahLst/>
                <a:cxnLst/>
                <a:rect l="l" t="t" r="r" b="b"/>
                <a:pathLst>
                  <a:path w="189" h="120" extrusionOk="0">
                    <a:moveTo>
                      <a:pt x="23" y="120"/>
                    </a:moveTo>
                    <a:cubicBezTo>
                      <a:pt x="20" y="111"/>
                      <a:pt x="18" y="101"/>
                      <a:pt x="18" y="91"/>
                    </a:cubicBezTo>
                    <a:cubicBezTo>
                      <a:pt x="18" y="49"/>
                      <a:pt x="52" y="14"/>
                      <a:pt x="95" y="14"/>
                    </a:cubicBezTo>
                    <a:cubicBezTo>
                      <a:pt x="137" y="14"/>
                      <a:pt x="171" y="49"/>
                      <a:pt x="171" y="91"/>
                    </a:cubicBezTo>
                    <a:cubicBezTo>
                      <a:pt x="171" y="101"/>
                      <a:pt x="169" y="111"/>
                      <a:pt x="166" y="120"/>
                    </a:cubicBezTo>
                    <a:cubicBezTo>
                      <a:pt x="186" y="120"/>
                      <a:pt x="186" y="120"/>
                      <a:pt x="186" y="120"/>
                    </a:cubicBezTo>
                    <a:cubicBezTo>
                      <a:pt x="188" y="112"/>
                      <a:pt x="189" y="104"/>
                      <a:pt x="189" y="95"/>
                    </a:cubicBezTo>
                    <a:cubicBezTo>
                      <a:pt x="189" y="43"/>
                      <a:pt x="147" y="0"/>
                      <a:pt x="95" y="0"/>
                    </a:cubicBezTo>
                    <a:cubicBezTo>
                      <a:pt x="42" y="0"/>
                      <a:pt x="0" y="43"/>
                      <a:pt x="0" y="95"/>
                    </a:cubicBezTo>
                    <a:cubicBezTo>
                      <a:pt x="0" y="104"/>
                      <a:pt x="1" y="112"/>
                      <a:pt x="3" y="120"/>
                    </a:cubicBezTo>
                    <a:lnTo>
                      <a:pt x="23" y="120"/>
                    </a:lnTo>
                    <a:close/>
                  </a:path>
                </a:pathLst>
              </a:custGeom>
              <a:solidFill>
                <a:srgbClr val="74AEAE"/>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6700">
                  <a:solidFill>
                    <a:schemeClr val="dk1"/>
                  </a:solidFill>
                  <a:latin typeface="Calibri"/>
                  <a:ea typeface="Calibri"/>
                  <a:cs typeface="Calibri"/>
                  <a:sym typeface="Calibri"/>
                </a:endParaRPr>
              </a:p>
            </p:txBody>
          </p:sp>
          <p:sp>
            <p:nvSpPr>
              <p:cNvPr id="458" name="Google Shape;680;p113">
                <a:extLst>
                  <a:ext uri="{FF2B5EF4-FFF2-40B4-BE49-F238E27FC236}">
                    <a16:creationId xmlns:a16="http://schemas.microsoft.com/office/drawing/2014/main" id="{61AB81C6-1D8B-4EED-734F-C39E209B04E7}"/>
                  </a:ext>
                </a:extLst>
              </p:cNvPr>
              <p:cNvSpPr/>
              <p:nvPr/>
            </p:nvSpPr>
            <p:spPr>
              <a:xfrm>
                <a:off x="5756791" y="8178722"/>
                <a:ext cx="3223355" cy="1703175"/>
              </a:xfrm>
              <a:custGeom>
                <a:avLst/>
                <a:gdLst/>
                <a:ahLst/>
                <a:cxnLst/>
                <a:rect l="l" t="t" r="r" b="b"/>
                <a:pathLst>
                  <a:path w="168" h="105" extrusionOk="0">
                    <a:moveTo>
                      <a:pt x="21" y="105"/>
                    </a:moveTo>
                    <a:cubicBezTo>
                      <a:pt x="17" y="98"/>
                      <a:pt x="16" y="89"/>
                      <a:pt x="16" y="80"/>
                    </a:cubicBezTo>
                    <a:cubicBezTo>
                      <a:pt x="16" y="42"/>
                      <a:pt x="46" y="12"/>
                      <a:pt x="84" y="12"/>
                    </a:cubicBezTo>
                    <a:cubicBezTo>
                      <a:pt x="121" y="12"/>
                      <a:pt x="152" y="42"/>
                      <a:pt x="152" y="80"/>
                    </a:cubicBezTo>
                    <a:cubicBezTo>
                      <a:pt x="152" y="89"/>
                      <a:pt x="150" y="98"/>
                      <a:pt x="147" y="105"/>
                    </a:cubicBezTo>
                    <a:cubicBezTo>
                      <a:pt x="165" y="105"/>
                      <a:pt x="165" y="105"/>
                      <a:pt x="165" y="105"/>
                    </a:cubicBezTo>
                    <a:cubicBezTo>
                      <a:pt x="167" y="98"/>
                      <a:pt x="168" y="91"/>
                      <a:pt x="168" y="84"/>
                    </a:cubicBezTo>
                    <a:cubicBezTo>
                      <a:pt x="168" y="37"/>
                      <a:pt x="130" y="0"/>
                      <a:pt x="84" y="0"/>
                    </a:cubicBezTo>
                    <a:cubicBezTo>
                      <a:pt x="37" y="0"/>
                      <a:pt x="0" y="37"/>
                      <a:pt x="0" y="84"/>
                    </a:cubicBezTo>
                    <a:cubicBezTo>
                      <a:pt x="0" y="91"/>
                      <a:pt x="1" y="98"/>
                      <a:pt x="3" y="105"/>
                    </a:cubicBezTo>
                    <a:lnTo>
                      <a:pt x="21" y="105"/>
                    </a:lnTo>
                    <a:close/>
                  </a:path>
                </a:pathLst>
              </a:custGeom>
              <a:solidFill>
                <a:srgbClr val="F0BD59"/>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6700">
                  <a:solidFill>
                    <a:schemeClr val="dk1"/>
                  </a:solidFill>
                  <a:latin typeface="Calibri"/>
                  <a:ea typeface="Calibri"/>
                  <a:cs typeface="Calibri"/>
                  <a:sym typeface="Calibri"/>
                </a:endParaRPr>
              </a:p>
            </p:txBody>
          </p:sp>
          <p:sp>
            <p:nvSpPr>
              <p:cNvPr id="459" name="Google Shape;681;p113">
                <a:extLst>
                  <a:ext uri="{FF2B5EF4-FFF2-40B4-BE49-F238E27FC236}">
                    <a16:creationId xmlns:a16="http://schemas.microsoft.com/office/drawing/2014/main" id="{2A67AFF3-C21E-EE02-227F-F88D96390C8D}"/>
                  </a:ext>
                </a:extLst>
              </p:cNvPr>
              <p:cNvSpPr/>
              <p:nvPr/>
            </p:nvSpPr>
            <p:spPr>
              <a:xfrm>
                <a:off x="5969416" y="8372752"/>
                <a:ext cx="2764091" cy="1523513"/>
              </a:xfrm>
              <a:custGeom>
                <a:avLst/>
                <a:gdLst/>
                <a:ahLst/>
                <a:cxnLst/>
                <a:rect l="l" t="t" r="r" b="b"/>
                <a:pathLst>
                  <a:path w="144" h="94" extrusionOk="0">
                    <a:moveTo>
                      <a:pt x="18" y="94"/>
                    </a:moveTo>
                    <a:cubicBezTo>
                      <a:pt x="15" y="87"/>
                      <a:pt x="14" y="76"/>
                      <a:pt x="14" y="68"/>
                    </a:cubicBezTo>
                    <a:cubicBezTo>
                      <a:pt x="14" y="36"/>
                      <a:pt x="40" y="10"/>
                      <a:pt x="72" y="10"/>
                    </a:cubicBezTo>
                    <a:cubicBezTo>
                      <a:pt x="104" y="10"/>
                      <a:pt x="130" y="36"/>
                      <a:pt x="130" y="68"/>
                    </a:cubicBezTo>
                    <a:cubicBezTo>
                      <a:pt x="130" y="76"/>
                      <a:pt x="128" y="87"/>
                      <a:pt x="126" y="94"/>
                    </a:cubicBezTo>
                    <a:cubicBezTo>
                      <a:pt x="141" y="94"/>
                      <a:pt x="141" y="94"/>
                      <a:pt x="141" y="94"/>
                    </a:cubicBezTo>
                    <a:cubicBezTo>
                      <a:pt x="143" y="88"/>
                      <a:pt x="144" y="78"/>
                      <a:pt x="144" y="71"/>
                    </a:cubicBezTo>
                    <a:cubicBezTo>
                      <a:pt x="144" y="32"/>
                      <a:pt x="111" y="0"/>
                      <a:pt x="72" y="0"/>
                    </a:cubicBezTo>
                    <a:cubicBezTo>
                      <a:pt x="32" y="0"/>
                      <a:pt x="0" y="32"/>
                      <a:pt x="0" y="71"/>
                    </a:cubicBezTo>
                    <a:cubicBezTo>
                      <a:pt x="0" y="78"/>
                      <a:pt x="1" y="88"/>
                      <a:pt x="2" y="94"/>
                    </a:cubicBezTo>
                    <a:lnTo>
                      <a:pt x="18" y="94"/>
                    </a:lnTo>
                    <a:close/>
                  </a:path>
                </a:pathLst>
              </a:custGeom>
              <a:solidFill>
                <a:srgbClr val="E7886B"/>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6700">
                  <a:solidFill>
                    <a:schemeClr val="dk1"/>
                  </a:solidFill>
                  <a:latin typeface="Calibri"/>
                  <a:ea typeface="Calibri"/>
                  <a:cs typeface="Calibri"/>
                  <a:sym typeface="Calibri"/>
                </a:endParaRPr>
              </a:p>
            </p:txBody>
          </p:sp>
        </p:grpSp>
        <p:sp>
          <p:nvSpPr>
            <p:cNvPr id="417" name="Google Shape;682;p113">
              <a:extLst>
                <a:ext uri="{FF2B5EF4-FFF2-40B4-BE49-F238E27FC236}">
                  <a16:creationId xmlns:a16="http://schemas.microsoft.com/office/drawing/2014/main" id="{9ABBBA86-13AD-2A27-C103-7E511C9A8E9C}"/>
                </a:ext>
              </a:extLst>
            </p:cNvPr>
            <p:cNvSpPr/>
            <p:nvPr/>
          </p:nvSpPr>
          <p:spPr>
            <a:xfrm>
              <a:off x="12190470" y="11383622"/>
              <a:ext cx="1807591" cy="725050"/>
            </a:xfrm>
            <a:custGeom>
              <a:avLst/>
              <a:gdLst/>
              <a:ahLst/>
              <a:cxnLst/>
              <a:rect l="l" t="t" r="r" b="b"/>
              <a:pathLst>
                <a:path w="114" h="54" extrusionOk="0">
                  <a:moveTo>
                    <a:pt x="112" y="39"/>
                  </a:moveTo>
                  <a:cubicBezTo>
                    <a:pt x="109" y="37"/>
                    <a:pt x="106" y="35"/>
                    <a:pt x="103" y="34"/>
                  </a:cubicBezTo>
                  <a:cubicBezTo>
                    <a:pt x="101" y="34"/>
                    <a:pt x="99" y="33"/>
                    <a:pt x="96" y="34"/>
                  </a:cubicBezTo>
                  <a:cubicBezTo>
                    <a:pt x="96" y="34"/>
                    <a:pt x="95" y="34"/>
                    <a:pt x="94" y="34"/>
                  </a:cubicBezTo>
                  <a:cubicBezTo>
                    <a:pt x="94" y="34"/>
                    <a:pt x="94" y="34"/>
                    <a:pt x="94" y="33"/>
                  </a:cubicBezTo>
                  <a:cubicBezTo>
                    <a:pt x="95" y="32"/>
                    <a:pt x="95" y="31"/>
                    <a:pt x="96" y="30"/>
                  </a:cubicBezTo>
                  <a:cubicBezTo>
                    <a:pt x="97" y="28"/>
                    <a:pt x="97" y="25"/>
                    <a:pt x="97" y="22"/>
                  </a:cubicBezTo>
                  <a:cubicBezTo>
                    <a:pt x="97" y="19"/>
                    <a:pt x="95" y="16"/>
                    <a:pt x="91" y="16"/>
                  </a:cubicBezTo>
                  <a:cubicBezTo>
                    <a:pt x="89" y="17"/>
                    <a:pt x="86" y="17"/>
                    <a:pt x="84" y="19"/>
                  </a:cubicBezTo>
                  <a:cubicBezTo>
                    <a:pt x="82" y="20"/>
                    <a:pt x="80" y="22"/>
                    <a:pt x="78" y="24"/>
                  </a:cubicBezTo>
                  <a:cubicBezTo>
                    <a:pt x="78" y="24"/>
                    <a:pt x="77" y="24"/>
                    <a:pt x="77" y="25"/>
                  </a:cubicBezTo>
                  <a:cubicBezTo>
                    <a:pt x="77" y="24"/>
                    <a:pt x="76" y="24"/>
                    <a:pt x="76" y="24"/>
                  </a:cubicBezTo>
                  <a:cubicBezTo>
                    <a:pt x="75" y="17"/>
                    <a:pt x="71" y="7"/>
                    <a:pt x="65" y="4"/>
                  </a:cubicBezTo>
                  <a:cubicBezTo>
                    <a:pt x="56" y="0"/>
                    <a:pt x="43" y="9"/>
                    <a:pt x="40" y="17"/>
                  </a:cubicBezTo>
                  <a:cubicBezTo>
                    <a:pt x="39" y="19"/>
                    <a:pt x="38" y="22"/>
                    <a:pt x="38" y="24"/>
                  </a:cubicBezTo>
                  <a:cubicBezTo>
                    <a:pt x="38" y="24"/>
                    <a:pt x="38" y="25"/>
                    <a:pt x="38" y="25"/>
                  </a:cubicBezTo>
                  <a:cubicBezTo>
                    <a:pt x="37" y="25"/>
                    <a:pt x="37" y="24"/>
                    <a:pt x="36" y="24"/>
                  </a:cubicBezTo>
                  <a:cubicBezTo>
                    <a:pt x="34" y="23"/>
                    <a:pt x="32" y="21"/>
                    <a:pt x="30" y="19"/>
                  </a:cubicBezTo>
                  <a:cubicBezTo>
                    <a:pt x="28" y="18"/>
                    <a:pt x="26" y="17"/>
                    <a:pt x="23" y="17"/>
                  </a:cubicBezTo>
                  <a:cubicBezTo>
                    <a:pt x="20" y="17"/>
                    <a:pt x="17" y="19"/>
                    <a:pt x="17" y="23"/>
                  </a:cubicBezTo>
                  <a:cubicBezTo>
                    <a:pt x="17" y="26"/>
                    <a:pt x="18" y="28"/>
                    <a:pt x="19" y="31"/>
                  </a:cubicBezTo>
                  <a:cubicBezTo>
                    <a:pt x="19" y="32"/>
                    <a:pt x="20" y="33"/>
                    <a:pt x="20" y="34"/>
                  </a:cubicBezTo>
                  <a:cubicBezTo>
                    <a:pt x="20" y="34"/>
                    <a:pt x="20" y="34"/>
                    <a:pt x="20" y="34"/>
                  </a:cubicBezTo>
                  <a:cubicBezTo>
                    <a:pt x="19" y="34"/>
                    <a:pt x="19" y="34"/>
                    <a:pt x="18" y="34"/>
                  </a:cubicBezTo>
                  <a:cubicBezTo>
                    <a:pt x="16" y="34"/>
                    <a:pt x="14" y="34"/>
                    <a:pt x="11" y="35"/>
                  </a:cubicBezTo>
                  <a:cubicBezTo>
                    <a:pt x="8" y="36"/>
                    <a:pt x="5" y="37"/>
                    <a:pt x="2" y="40"/>
                  </a:cubicBezTo>
                  <a:cubicBezTo>
                    <a:pt x="1" y="42"/>
                    <a:pt x="0" y="44"/>
                    <a:pt x="2" y="46"/>
                  </a:cubicBezTo>
                  <a:cubicBezTo>
                    <a:pt x="3" y="47"/>
                    <a:pt x="4" y="48"/>
                    <a:pt x="5" y="48"/>
                  </a:cubicBezTo>
                  <a:cubicBezTo>
                    <a:pt x="8" y="49"/>
                    <a:pt x="10" y="50"/>
                    <a:pt x="13" y="50"/>
                  </a:cubicBezTo>
                  <a:cubicBezTo>
                    <a:pt x="13" y="50"/>
                    <a:pt x="14" y="50"/>
                    <a:pt x="14" y="50"/>
                  </a:cubicBezTo>
                  <a:cubicBezTo>
                    <a:pt x="23" y="53"/>
                    <a:pt x="39" y="54"/>
                    <a:pt x="58" y="54"/>
                  </a:cubicBezTo>
                  <a:cubicBezTo>
                    <a:pt x="79" y="54"/>
                    <a:pt x="97" y="52"/>
                    <a:pt x="105" y="49"/>
                  </a:cubicBezTo>
                  <a:cubicBezTo>
                    <a:pt x="106" y="49"/>
                    <a:pt x="108" y="48"/>
                    <a:pt x="109" y="48"/>
                  </a:cubicBezTo>
                  <a:cubicBezTo>
                    <a:pt x="110" y="47"/>
                    <a:pt x="112" y="47"/>
                    <a:pt x="113" y="45"/>
                  </a:cubicBezTo>
                  <a:cubicBezTo>
                    <a:pt x="114" y="43"/>
                    <a:pt x="114" y="41"/>
                    <a:pt x="112" y="39"/>
                  </a:cubicBezTo>
                  <a:close/>
                </a:path>
              </a:pathLst>
            </a:custGeom>
            <a:solidFill>
              <a:srgbClr val="D2EAEA"/>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6700">
                <a:solidFill>
                  <a:schemeClr val="dk1"/>
                </a:solidFill>
                <a:latin typeface="Calibri"/>
                <a:ea typeface="Calibri"/>
                <a:cs typeface="Calibri"/>
                <a:sym typeface="Calibri"/>
              </a:endParaRPr>
            </a:p>
          </p:txBody>
        </p:sp>
        <p:grpSp>
          <p:nvGrpSpPr>
            <p:cNvPr id="418" name="Group 417">
              <a:extLst>
                <a:ext uri="{FF2B5EF4-FFF2-40B4-BE49-F238E27FC236}">
                  <a16:creationId xmlns:a16="http://schemas.microsoft.com/office/drawing/2014/main" id="{833D3E35-D595-9855-7C0B-C96BE830F78F}"/>
                </a:ext>
              </a:extLst>
            </p:cNvPr>
            <p:cNvGrpSpPr/>
            <p:nvPr/>
          </p:nvGrpSpPr>
          <p:grpSpPr>
            <a:xfrm>
              <a:off x="14226722" y="8109515"/>
              <a:ext cx="1105909" cy="1285040"/>
              <a:chOff x="7567316" y="5922347"/>
              <a:chExt cx="998550" cy="1160291"/>
            </a:xfrm>
            <a:solidFill>
              <a:srgbClr val="74AEAF"/>
            </a:solidFill>
          </p:grpSpPr>
          <p:sp>
            <p:nvSpPr>
              <p:cNvPr id="453" name="Google Shape;686;p113">
                <a:extLst>
                  <a:ext uri="{FF2B5EF4-FFF2-40B4-BE49-F238E27FC236}">
                    <a16:creationId xmlns:a16="http://schemas.microsoft.com/office/drawing/2014/main" id="{11A93238-1607-AC60-B628-83A15C6ECCE0}"/>
                  </a:ext>
                </a:extLst>
              </p:cNvPr>
              <p:cNvSpPr/>
              <p:nvPr/>
            </p:nvSpPr>
            <p:spPr>
              <a:xfrm>
                <a:off x="7567316" y="6175501"/>
                <a:ext cx="998550" cy="907137"/>
              </a:xfrm>
              <a:custGeom>
                <a:avLst/>
                <a:gdLst/>
                <a:ahLst/>
                <a:cxnLst/>
                <a:rect l="l" t="t" r="r" b="b"/>
                <a:pathLst>
                  <a:path w="63" h="57" extrusionOk="0">
                    <a:moveTo>
                      <a:pt x="60" y="15"/>
                    </a:moveTo>
                    <a:cubicBezTo>
                      <a:pt x="60" y="15"/>
                      <a:pt x="59" y="15"/>
                      <a:pt x="58" y="15"/>
                    </a:cubicBezTo>
                    <a:cubicBezTo>
                      <a:pt x="54" y="16"/>
                      <a:pt x="50" y="17"/>
                      <a:pt x="46" y="18"/>
                    </a:cubicBezTo>
                    <a:cubicBezTo>
                      <a:pt x="45" y="18"/>
                      <a:pt x="43" y="19"/>
                      <a:pt x="41" y="19"/>
                    </a:cubicBezTo>
                    <a:cubicBezTo>
                      <a:pt x="41" y="19"/>
                      <a:pt x="41" y="19"/>
                      <a:pt x="41" y="19"/>
                    </a:cubicBezTo>
                    <a:cubicBezTo>
                      <a:pt x="39" y="15"/>
                      <a:pt x="38" y="11"/>
                      <a:pt x="37" y="8"/>
                    </a:cubicBezTo>
                    <a:cubicBezTo>
                      <a:pt x="36" y="5"/>
                      <a:pt x="35" y="3"/>
                      <a:pt x="34" y="1"/>
                    </a:cubicBezTo>
                    <a:cubicBezTo>
                      <a:pt x="33" y="1"/>
                      <a:pt x="32" y="0"/>
                      <a:pt x="31" y="0"/>
                    </a:cubicBezTo>
                    <a:cubicBezTo>
                      <a:pt x="30" y="0"/>
                      <a:pt x="29" y="1"/>
                      <a:pt x="29" y="2"/>
                    </a:cubicBezTo>
                    <a:cubicBezTo>
                      <a:pt x="28" y="4"/>
                      <a:pt x="27" y="6"/>
                      <a:pt x="26" y="9"/>
                    </a:cubicBezTo>
                    <a:cubicBezTo>
                      <a:pt x="25" y="12"/>
                      <a:pt x="24" y="16"/>
                      <a:pt x="23" y="20"/>
                    </a:cubicBezTo>
                    <a:cubicBezTo>
                      <a:pt x="23" y="21"/>
                      <a:pt x="23" y="21"/>
                      <a:pt x="22" y="21"/>
                    </a:cubicBezTo>
                    <a:cubicBezTo>
                      <a:pt x="18" y="21"/>
                      <a:pt x="14" y="22"/>
                      <a:pt x="9" y="22"/>
                    </a:cubicBezTo>
                    <a:cubicBezTo>
                      <a:pt x="7" y="22"/>
                      <a:pt x="5" y="23"/>
                      <a:pt x="3" y="23"/>
                    </a:cubicBezTo>
                    <a:cubicBezTo>
                      <a:pt x="1" y="24"/>
                      <a:pt x="0" y="26"/>
                      <a:pt x="2" y="27"/>
                    </a:cubicBezTo>
                    <a:cubicBezTo>
                      <a:pt x="3" y="28"/>
                      <a:pt x="5" y="29"/>
                      <a:pt x="6" y="30"/>
                    </a:cubicBezTo>
                    <a:cubicBezTo>
                      <a:pt x="10" y="32"/>
                      <a:pt x="15" y="33"/>
                      <a:pt x="19" y="35"/>
                    </a:cubicBezTo>
                    <a:cubicBezTo>
                      <a:pt x="20" y="35"/>
                      <a:pt x="20" y="36"/>
                      <a:pt x="20" y="36"/>
                    </a:cubicBezTo>
                    <a:cubicBezTo>
                      <a:pt x="19" y="40"/>
                      <a:pt x="18" y="44"/>
                      <a:pt x="17" y="48"/>
                    </a:cubicBezTo>
                    <a:cubicBezTo>
                      <a:pt x="17" y="50"/>
                      <a:pt x="16" y="52"/>
                      <a:pt x="16" y="54"/>
                    </a:cubicBezTo>
                    <a:cubicBezTo>
                      <a:pt x="16" y="56"/>
                      <a:pt x="18" y="57"/>
                      <a:pt x="20" y="56"/>
                    </a:cubicBezTo>
                    <a:cubicBezTo>
                      <a:pt x="20" y="56"/>
                      <a:pt x="21" y="56"/>
                      <a:pt x="21" y="55"/>
                    </a:cubicBezTo>
                    <a:cubicBezTo>
                      <a:pt x="23" y="53"/>
                      <a:pt x="26" y="51"/>
                      <a:pt x="28" y="49"/>
                    </a:cubicBezTo>
                    <a:cubicBezTo>
                      <a:pt x="30" y="47"/>
                      <a:pt x="31" y="44"/>
                      <a:pt x="33" y="42"/>
                    </a:cubicBezTo>
                    <a:cubicBezTo>
                      <a:pt x="33" y="42"/>
                      <a:pt x="34" y="43"/>
                      <a:pt x="34" y="43"/>
                    </a:cubicBezTo>
                    <a:cubicBezTo>
                      <a:pt x="38" y="47"/>
                      <a:pt x="42" y="50"/>
                      <a:pt x="46" y="54"/>
                    </a:cubicBezTo>
                    <a:cubicBezTo>
                      <a:pt x="47" y="54"/>
                      <a:pt x="47" y="55"/>
                      <a:pt x="48" y="55"/>
                    </a:cubicBezTo>
                    <a:cubicBezTo>
                      <a:pt x="49" y="56"/>
                      <a:pt x="50" y="55"/>
                      <a:pt x="51" y="55"/>
                    </a:cubicBezTo>
                    <a:cubicBezTo>
                      <a:pt x="52" y="54"/>
                      <a:pt x="52" y="53"/>
                      <a:pt x="52" y="53"/>
                    </a:cubicBezTo>
                    <a:cubicBezTo>
                      <a:pt x="50" y="47"/>
                      <a:pt x="48" y="41"/>
                      <a:pt x="47" y="36"/>
                    </a:cubicBezTo>
                    <a:cubicBezTo>
                      <a:pt x="46" y="33"/>
                      <a:pt x="46" y="33"/>
                      <a:pt x="48" y="31"/>
                    </a:cubicBezTo>
                    <a:cubicBezTo>
                      <a:pt x="52" y="28"/>
                      <a:pt x="56" y="25"/>
                      <a:pt x="60" y="21"/>
                    </a:cubicBezTo>
                    <a:cubicBezTo>
                      <a:pt x="61" y="20"/>
                      <a:pt x="62" y="19"/>
                      <a:pt x="62" y="17"/>
                    </a:cubicBezTo>
                    <a:cubicBezTo>
                      <a:pt x="63" y="16"/>
                      <a:pt x="62" y="15"/>
                      <a:pt x="60" y="15"/>
                    </a:cubicBezTo>
                    <a:close/>
                  </a:path>
                </a:pathLst>
              </a:custGeom>
              <a:grp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6700">
                  <a:solidFill>
                    <a:schemeClr val="dk1"/>
                  </a:solidFill>
                  <a:latin typeface="Calibri"/>
                  <a:ea typeface="Calibri"/>
                  <a:cs typeface="Calibri"/>
                  <a:sym typeface="Calibri"/>
                </a:endParaRPr>
              </a:p>
            </p:txBody>
          </p:sp>
          <p:sp>
            <p:nvSpPr>
              <p:cNvPr id="454" name="Google Shape;687;p113">
                <a:extLst>
                  <a:ext uri="{FF2B5EF4-FFF2-40B4-BE49-F238E27FC236}">
                    <a16:creationId xmlns:a16="http://schemas.microsoft.com/office/drawing/2014/main" id="{DC250EEB-2E12-31FB-7B3B-7DE447A043DD}"/>
                  </a:ext>
                </a:extLst>
              </p:cNvPr>
              <p:cNvSpPr/>
              <p:nvPr/>
            </p:nvSpPr>
            <p:spPr>
              <a:xfrm>
                <a:off x="7982209" y="5922347"/>
                <a:ext cx="140641" cy="189868"/>
              </a:xfrm>
              <a:custGeom>
                <a:avLst/>
                <a:gdLst/>
                <a:ahLst/>
                <a:cxnLst/>
                <a:rect l="l" t="t" r="r" b="b"/>
                <a:pathLst>
                  <a:path w="9" h="12" extrusionOk="0">
                    <a:moveTo>
                      <a:pt x="0" y="7"/>
                    </a:moveTo>
                    <a:cubicBezTo>
                      <a:pt x="0" y="7"/>
                      <a:pt x="1" y="8"/>
                      <a:pt x="1" y="8"/>
                    </a:cubicBezTo>
                    <a:cubicBezTo>
                      <a:pt x="2" y="8"/>
                      <a:pt x="2" y="8"/>
                      <a:pt x="2" y="9"/>
                    </a:cubicBezTo>
                    <a:cubicBezTo>
                      <a:pt x="2" y="10"/>
                      <a:pt x="2" y="10"/>
                      <a:pt x="2" y="11"/>
                    </a:cubicBezTo>
                    <a:cubicBezTo>
                      <a:pt x="2" y="12"/>
                      <a:pt x="3" y="12"/>
                      <a:pt x="4" y="11"/>
                    </a:cubicBezTo>
                    <a:cubicBezTo>
                      <a:pt x="4" y="11"/>
                      <a:pt x="4" y="10"/>
                      <a:pt x="5" y="10"/>
                    </a:cubicBezTo>
                    <a:cubicBezTo>
                      <a:pt x="5" y="10"/>
                      <a:pt x="6" y="10"/>
                      <a:pt x="6" y="11"/>
                    </a:cubicBezTo>
                    <a:cubicBezTo>
                      <a:pt x="6" y="11"/>
                      <a:pt x="7" y="11"/>
                      <a:pt x="7" y="11"/>
                    </a:cubicBezTo>
                    <a:cubicBezTo>
                      <a:pt x="8" y="11"/>
                      <a:pt x="8" y="10"/>
                      <a:pt x="8" y="10"/>
                    </a:cubicBezTo>
                    <a:cubicBezTo>
                      <a:pt x="8" y="9"/>
                      <a:pt x="8" y="9"/>
                      <a:pt x="8" y="8"/>
                    </a:cubicBezTo>
                    <a:cubicBezTo>
                      <a:pt x="8" y="7"/>
                      <a:pt x="8" y="6"/>
                      <a:pt x="9" y="5"/>
                    </a:cubicBezTo>
                    <a:cubicBezTo>
                      <a:pt x="9" y="4"/>
                      <a:pt x="9" y="4"/>
                      <a:pt x="9" y="4"/>
                    </a:cubicBezTo>
                    <a:cubicBezTo>
                      <a:pt x="9" y="3"/>
                      <a:pt x="9" y="3"/>
                      <a:pt x="8" y="3"/>
                    </a:cubicBezTo>
                    <a:cubicBezTo>
                      <a:pt x="8" y="3"/>
                      <a:pt x="7" y="3"/>
                      <a:pt x="7" y="3"/>
                    </a:cubicBezTo>
                    <a:cubicBezTo>
                      <a:pt x="6" y="3"/>
                      <a:pt x="6" y="3"/>
                      <a:pt x="6" y="2"/>
                    </a:cubicBezTo>
                    <a:cubicBezTo>
                      <a:pt x="6" y="2"/>
                      <a:pt x="6" y="1"/>
                      <a:pt x="6" y="1"/>
                    </a:cubicBezTo>
                    <a:cubicBezTo>
                      <a:pt x="5" y="1"/>
                      <a:pt x="5" y="0"/>
                      <a:pt x="5" y="0"/>
                    </a:cubicBezTo>
                    <a:cubicBezTo>
                      <a:pt x="4" y="1"/>
                      <a:pt x="4" y="1"/>
                      <a:pt x="4" y="1"/>
                    </a:cubicBezTo>
                    <a:cubicBezTo>
                      <a:pt x="3" y="2"/>
                      <a:pt x="3" y="2"/>
                      <a:pt x="3" y="3"/>
                    </a:cubicBezTo>
                    <a:cubicBezTo>
                      <a:pt x="3" y="4"/>
                      <a:pt x="3" y="5"/>
                      <a:pt x="1" y="5"/>
                    </a:cubicBezTo>
                    <a:cubicBezTo>
                      <a:pt x="1" y="5"/>
                      <a:pt x="1" y="5"/>
                      <a:pt x="0" y="6"/>
                    </a:cubicBezTo>
                    <a:cubicBezTo>
                      <a:pt x="0" y="6"/>
                      <a:pt x="0" y="7"/>
                      <a:pt x="0" y="7"/>
                    </a:cubicBezTo>
                    <a:close/>
                  </a:path>
                </a:pathLst>
              </a:custGeom>
              <a:grp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6700">
                  <a:solidFill>
                    <a:schemeClr val="dk1"/>
                  </a:solidFill>
                  <a:latin typeface="Calibri"/>
                  <a:ea typeface="Calibri"/>
                  <a:cs typeface="Calibri"/>
                  <a:sym typeface="Calibri"/>
                </a:endParaRPr>
              </a:p>
            </p:txBody>
          </p:sp>
          <p:sp>
            <p:nvSpPr>
              <p:cNvPr id="455" name="Google Shape;688;p113">
                <a:extLst>
                  <a:ext uri="{FF2B5EF4-FFF2-40B4-BE49-F238E27FC236}">
                    <a16:creationId xmlns:a16="http://schemas.microsoft.com/office/drawing/2014/main" id="{BF12B383-2FDD-B91C-FDDB-8C75E4D35EB5}"/>
                  </a:ext>
                </a:extLst>
              </p:cNvPr>
              <p:cNvSpPr/>
              <p:nvPr/>
            </p:nvSpPr>
            <p:spPr>
              <a:xfrm>
                <a:off x="7693893" y="6238787"/>
                <a:ext cx="154705" cy="175804"/>
              </a:xfrm>
              <a:custGeom>
                <a:avLst/>
                <a:gdLst/>
                <a:ahLst/>
                <a:cxnLst/>
                <a:rect l="l" t="t" r="r" b="b"/>
                <a:pathLst>
                  <a:path w="10" h="11" extrusionOk="0">
                    <a:moveTo>
                      <a:pt x="3" y="8"/>
                    </a:moveTo>
                    <a:cubicBezTo>
                      <a:pt x="3" y="8"/>
                      <a:pt x="4" y="8"/>
                      <a:pt x="4" y="9"/>
                    </a:cubicBezTo>
                    <a:cubicBezTo>
                      <a:pt x="4" y="10"/>
                      <a:pt x="4" y="10"/>
                      <a:pt x="4" y="11"/>
                    </a:cubicBezTo>
                    <a:cubicBezTo>
                      <a:pt x="4" y="11"/>
                      <a:pt x="5" y="11"/>
                      <a:pt x="5" y="11"/>
                    </a:cubicBezTo>
                    <a:cubicBezTo>
                      <a:pt x="6" y="11"/>
                      <a:pt x="6" y="11"/>
                      <a:pt x="6" y="10"/>
                    </a:cubicBezTo>
                    <a:cubicBezTo>
                      <a:pt x="6" y="10"/>
                      <a:pt x="6" y="9"/>
                      <a:pt x="6" y="9"/>
                    </a:cubicBezTo>
                    <a:cubicBezTo>
                      <a:pt x="7" y="9"/>
                      <a:pt x="7" y="9"/>
                      <a:pt x="8" y="10"/>
                    </a:cubicBezTo>
                    <a:cubicBezTo>
                      <a:pt x="8" y="10"/>
                      <a:pt x="9" y="10"/>
                      <a:pt x="9" y="9"/>
                    </a:cubicBezTo>
                    <a:cubicBezTo>
                      <a:pt x="10" y="9"/>
                      <a:pt x="10" y="9"/>
                      <a:pt x="9" y="8"/>
                    </a:cubicBezTo>
                    <a:cubicBezTo>
                      <a:pt x="9" y="8"/>
                      <a:pt x="9" y="7"/>
                      <a:pt x="8" y="6"/>
                    </a:cubicBezTo>
                    <a:cubicBezTo>
                      <a:pt x="8" y="6"/>
                      <a:pt x="8" y="5"/>
                      <a:pt x="8" y="5"/>
                    </a:cubicBezTo>
                    <a:cubicBezTo>
                      <a:pt x="8" y="4"/>
                      <a:pt x="8" y="4"/>
                      <a:pt x="9" y="3"/>
                    </a:cubicBezTo>
                    <a:cubicBezTo>
                      <a:pt x="9" y="3"/>
                      <a:pt x="9" y="2"/>
                      <a:pt x="8" y="2"/>
                    </a:cubicBezTo>
                    <a:cubicBezTo>
                      <a:pt x="8" y="2"/>
                      <a:pt x="7" y="2"/>
                      <a:pt x="7" y="2"/>
                    </a:cubicBezTo>
                    <a:cubicBezTo>
                      <a:pt x="7" y="2"/>
                      <a:pt x="6" y="3"/>
                      <a:pt x="6" y="3"/>
                    </a:cubicBezTo>
                    <a:cubicBezTo>
                      <a:pt x="5" y="2"/>
                      <a:pt x="5" y="1"/>
                      <a:pt x="4" y="1"/>
                    </a:cubicBezTo>
                    <a:cubicBezTo>
                      <a:pt x="4" y="1"/>
                      <a:pt x="4" y="0"/>
                      <a:pt x="3" y="0"/>
                    </a:cubicBezTo>
                    <a:cubicBezTo>
                      <a:pt x="3" y="0"/>
                      <a:pt x="3" y="1"/>
                      <a:pt x="3" y="1"/>
                    </a:cubicBezTo>
                    <a:cubicBezTo>
                      <a:pt x="3" y="2"/>
                      <a:pt x="3" y="3"/>
                      <a:pt x="3" y="3"/>
                    </a:cubicBezTo>
                    <a:cubicBezTo>
                      <a:pt x="3" y="4"/>
                      <a:pt x="3" y="5"/>
                      <a:pt x="2" y="6"/>
                    </a:cubicBezTo>
                    <a:cubicBezTo>
                      <a:pt x="1" y="6"/>
                      <a:pt x="0" y="7"/>
                      <a:pt x="1" y="7"/>
                    </a:cubicBezTo>
                    <a:cubicBezTo>
                      <a:pt x="1" y="8"/>
                      <a:pt x="2" y="8"/>
                      <a:pt x="3" y="8"/>
                    </a:cubicBezTo>
                    <a:close/>
                  </a:path>
                </a:pathLst>
              </a:custGeom>
              <a:grp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6700">
                  <a:solidFill>
                    <a:schemeClr val="dk1"/>
                  </a:solidFill>
                  <a:latin typeface="Calibri"/>
                  <a:ea typeface="Calibri"/>
                  <a:cs typeface="Calibri"/>
                  <a:sym typeface="Calibri"/>
                </a:endParaRPr>
              </a:p>
            </p:txBody>
          </p:sp>
          <p:sp>
            <p:nvSpPr>
              <p:cNvPr id="456" name="Google Shape;689;p113">
                <a:extLst>
                  <a:ext uri="{FF2B5EF4-FFF2-40B4-BE49-F238E27FC236}">
                    <a16:creationId xmlns:a16="http://schemas.microsoft.com/office/drawing/2014/main" id="{26D99EC9-EBD1-EEC0-0A44-66FFB9AA1704}"/>
                  </a:ext>
                </a:extLst>
              </p:cNvPr>
              <p:cNvSpPr/>
              <p:nvPr/>
            </p:nvSpPr>
            <p:spPr>
              <a:xfrm>
                <a:off x="8249426" y="6189565"/>
                <a:ext cx="140641" cy="175804"/>
              </a:xfrm>
              <a:custGeom>
                <a:avLst/>
                <a:gdLst/>
                <a:ahLst/>
                <a:cxnLst/>
                <a:rect l="l" t="t" r="r" b="b"/>
                <a:pathLst>
                  <a:path w="9" h="11" extrusionOk="0">
                    <a:moveTo>
                      <a:pt x="1" y="7"/>
                    </a:moveTo>
                    <a:cubicBezTo>
                      <a:pt x="2" y="7"/>
                      <a:pt x="2" y="8"/>
                      <a:pt x="2" y="8"/>
                    </a:cubicBezTo>
                    <a:cubicBezTo>
                      <a:pt x="1" y="9"/>
                      <a:pt x="1" y="9"/>
                      <a:pt x="1" y="10"/>
                    </a:cubicBezTo>
                    <a:cubicBezTo>
                      <a:pt x="1" y="10"/>
                      <a:pt x="2" y="10"/>
                      <a:pt x="2" y="11"/>
                    </a:cubicBezTo>
                    <a:cubicBezTo>
                      <a:pt x="2" y="11"/>
                      <a:pt x="3" y="10"/>
                      <a:pt x="3" y="10"/>
                    </a:cubicBezTo>
                    <a:cubicBezTo>
                      <a:pt x="3" y="10"/>
                      <a:pt x="4" y="9"/>
                      <a:pt x="4" y="9"/>
                    </a:cubicBezTo>
                    <a:cubicBezTo>
                      <a:pt x="5" y="9"/>
                      <a:pt x="5" y="10"/>
                      <a:pt x="5" y="10"/>
                    </a:cubicBezTo>
                    <a:cubicBezTo>
                      <a:pt x="5" y="10"/>
                      <a:pt x="6" y="10"/>
                      <a:pt x="6" y="10"/>
                    </a:cubicBezTo>
                    <a:cubicBezTo>
                      <a:pt x="7" y="10"/>
                      <a:pt x="7" y="10"/>
                      <a:pt x="7" y="9"/>
                    </a:cubicBezTo>
                    <a:cubicBezTo>
                      <a:pt x="7" y="9"/>
                      <a:pt x="7" y="8"/>
                      <a:pt x="7" y="7"/>
                    </a:cubicBezTo>
                    <a:cubicBezTo>
                      <a:pt x="6" y="7"/>
                      <a:pt x="7" y="6"/>
                      <a:pt x="7" y="6"/>
                    </a:cubicBezTo>
                    <a:cubicBezTo>
                      <a:pt x="8" y="5"/>
                      <a:pt x="8" y="5"/>
                      <a:pt x="9" y="4"/>
                    </a:cubicBezTo>
                    <a:cubicBezTo>
                      <a:pt x="9" y="4"/>
                      <a:pt x="9" y="3"/>
                      <a:pt x="9" y="3"/>
                    </a:cubicBezTo>
                    <a:cubicBezTo>
                      <a:pt x="9" y="3"/>
                      <a:pt x="8" y="3"/>
                      <a:pt x="8" y="3"/>
                    </a:cubicBezTo>
                    <a:cubicBezTo>
                      <a:pt x="7" y="3"/>
                      <a:pt x="7" y="3"/>
                      <a:pt x="6" y="3"/>
                    </a:cubicBezTo>
                    <a:cubicBezTo>
                      <a:pt x="6" y="2"/>
                      <a:pt x="6" y="2"/>
                      <a:pt x="6" y="1"/>
                    </a:cubicBezTo>
                    <a:cubicBezTo>
                      <a:pt x="6" y="1"/>
                      <a:pt x="5" y="0"/>
                      <a:pt x="5" y="0"/>
                    </a:cubicBezTo>
                    <a:cubicBezTo>
                      <a:pt x="4" y="0"/>
                      <a:pt x="4" y="1"/>
                      <a:pt x="4" y="1"/>
                    </a:cubicBezTo>
                    <a:cubicBezTo>
                      <a:pt x="3" y="2"/>
                      <a:pt x="3" y="2"/>
                      <a:pt x="3" y="3"/>
                    </a:cubicBezTo>
                    <a:cubicBezTo>
                      <a:pt x="3" y="4"/>
                      <a:pt x="3" y="4"/>
                      <a:pt x="2" y="4"/>
                    </a:cubicBezTo>
                    <a:cubicBezTo>
                      <a:pt x="1" y="5"/>
                      <a:pt x="0" y="5"/>
                      <a:pt x="0" y="6"/>
                    </a:cubicBezTo>
                    <a:cubicBezTo>
                      <a:pt x="0" y="7"/>
                      <a:pt x="1" y="7"/>
                      <a:pt x="1" y="7"/>
                    </a:cubicBezTo>
                    <a:close/>
                  </a:path>
                </a:pathLst>
              </a:custGeom>
              <a:grp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6700">
                  <a:solidFill>
                    <a:schemeClr val="dk1"/>
                  </a:solidFill>
                  <a:latin typeface="Calibri"/>
                  <a:ea typeface="Calibri"/>
                  <a:cs typeface="Calibri"/>
                  <a:sym typeface="Calibri"/>
                </a:endParaRPr>
              </a:p>
            </p:txBody>
          </p:sp>
        </p:grpSp>
        <p:grpSp>
          <p:nvGrpSpPr>
            <p:cNvPr id="419" name="Group 418">
              <a:extLst>
                <a:ext uri="{FF2B5EF4-FFF2-40B4-BE49-F238E27FC236}">
                  <a16:creationId xmlns:a16="http://schemas.microsoft.com/office/drawing/2014/main" id="{A3D10ECA-91E4-27A9-0CB0-10E021596D3E}"/>
                </a:ext>
              </a:extLst>
            </p:cNvPr>
            <p:cNvGrpSpPr/>
            <p:nvPr/>
          </p:nvGrpSpPr>
          <p:grpSpPr>
            <a:xfrm>
              <a:off x="16023494" y="2591120"/>
              <a:ext cx="4067487" cy="4800280"/>
              <a:chOff x="1803696" y="1810576"/>
              <a:chExt cx="2482763" cy="2930057"/>
            </a:xfrm>
          </p:grpSpPr>
          <p:grpSp>
            <p:nvGrpSpPr>
              <p:cNvPr id="420" name="Group 419">
                <a:extLst>
                  <a:ext uri="{FF2B5EF4-FFF2-40B4-BE49-F238E27FC236}">
                    <a16:creationId xmlns:a16="http://schemas.microsoft.com/office/drawing/2014/main" id="{D7DDF8CA-C3CC-89FC-25A1-1F072F14DC9C}"/>
                  </a:ext>
                </a:extLst>
              </p:cNvPr>
              <p:cNvGrpSpPr/>
              <p:nvPr/>
            </p:nvGrpSpPr>
            <p:grpSpPr>
              <a:xfrm>
                <a:off x="1803696" y="1810576"/>
                <a:ext cx="2482763" cy="2930057"/>
                <a:chOff x="142953" y="934202"/>
                <a:chExt cx="1561324" cy="1842612"/>
              </a:xfrm>
            </p:grpSpPr>
            <p:sp>
              <p:nvSpPr>
                <p:cNvPr id="422" name="Freeform 115">
                  <a:extLst>
                    <a:ext uri="{FF2B5EF4-FFF2-40B4-BE49-F238E27FC236}">
                      <a16:creationId xmlns:a16="http://schemas.microsoft.com/office/drawing/2014/main" id="{8F05EA74-ABF7-5269-43C2-6582F0483F07}"/>
                    </a:ext>
                  </a:extLst>
                </p:cNvPr>
                <p:cNvSpPr>
                  <a:spLocks/>
                </p:cNvSpPr>
                <p:nvPr/>
              </p:nvSpPr>
              <p:spPr bwMode="auto">
                <a:xfrm>
                  <a:off x="142953" y="1880972"/>
                  <a:ext cx="345543" cy="473521"/>
                </a:xfrm>
                <a:custGeom>
                  <a:avLst/>
                  <a:gdLst>
                    <a:gd name="T0" fmla="*/ 2 w 32"/>
                    <a:gd name="T1" fmla="*/ 19 h 44"/>
                    <a:gd name="T2" fmla="*/ 20 w 32"/>
                    <a:gd name="T3" fmla="*/ 40 h 44"/>
                    <a:gd name="T4" fmla="*/ 31 w 32"/>
                    <a:gd name="T5" fmla="*/ 20 h 44"/>
                    <a:gd name="T6" fmla="*/ 15 w 32"/>
                    <a:gd name="T7" fmla="*/ 2 h 44"/>
                    <a:gd name="T8" fmla="*/ 2 w 32"/>
                    <a:gd name="T9" fmla="*/ 19 h 44"/>
                  </a:gdLst>
                  <a:ahLst/>
                  <a:cxnLst>
                    <a:cxn ang="0">
                      <a:pos x="T0" y="T1"/>
                    </a:cxn>
                    <a:cxn ang="0">
                      <a:pos x="T2" y="T3"/>
                    </a:cxn>
                    <a:cxn ang="0">
                      <a:pos x="T4" y="T5"/>
                    </a:cxn>
                    <a:cxn ang="0">
                      <a:pos x="T6" y="T7"/>
                    </a:cxn>
                    <a:cxn ang="0">
                      <a:pos x="T8" y="T9"/>
                    </a:cxn>
                  </a:cxnLst>
                  <a:rect l="0" t="0" r="r" b="b"/>
                  <a:pathLst>
                    <a:path w="32" h="44">
                      <a:moveTo>
                        <a:pt x="2" y="19"/>
                      </a:moveTo>
                      <a:cubicBezTo>
                        <a:pt x="3" y="30"/>
                        <a:pt x="12" y="44"/>
                        <a:pt x="20" y="40"/>
                      </a:cubicBezTo>
                      <a:cubicBezTo>
                        <a:pt x="27" y="37"/>
                        <a:pt x="32" y="31"/>
                        <a:pt x="31" y="20"/>
                      </a:cubicBezTo>
                      <a:cubicBezTo>
                        <a:pt x="29" y="9"/>
                        <a:pt x="23" y="4"/>
                        <a:pt x="15" y="2"/>
                      </a:cubicBezTo>
                      <a:cubicBezTo>
                        <a:pt x="5" y="0"/>
                        <a:pt x="0" y="8"/>
                        <a:pt x="2" y="19"/>
                      </a:cubicBezTo>
                    </a:path>
                  </a:pathLst>
                </a:custGeom>
                <a:solidFill>
                  <a:srgbClr val="ED90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423" name="Freeform 116">
                  <a:extLst>
                    <a:ext uri="{FF2B5EF4-FFF2-40B4-BE49-F238E27FC236}">
                      <a16:creationId xmlns:a16="http://schemas.microsoft.com/office/drawing/2014/main" id="{32827F14-FC2A-A83B-62AE-320716F4E8BA}"/>
                    </a:ext>
                  </a:extLst>
                </p:cNvPr>
                <p:cNvSpPr>
                  <a:spLocks/>
                </p:cNvSpPr>
                <p:nvPr/>
              </p:nvSpPr>
              <p:spPr bwMode="auto">
                <a:xfrm>
                  <a:off x="194144" y="1880972"/>
                  <a:ext cx="140780" cy="102382"/>
                </a:xfrm>
                <a:custGeom>
                  <a:avLst/>
                  <a:gdLst>
                    <a:gd name="T0" fmla="*/ 0 w 14"/>
                    <a:gd name="T1" fmla="*/ 5 h 9"/>
                    <a:gd name="T2" fmla="*/ 14 w 14"/>
                    <a:gd name="T3" fmla="*/ 9 h 9"/>
                    <a:gd name="T4" fmla="*/ 13 w 14"/>
                    <a:gd name="T5" fmla="*/ 2 h 9"/>
                    <a:gd name="T6" fmla="*/ 7 w 14"/>
                    <a:gd name="T7" fmla="*/ 1 h 9"/>
                    <a:gd name="T8" fmla="*/ 0 w 14"/>
                    <a:gd name="T9" fmla="*/ 5 h 9"/>
                  </a:gdLst>
                  <a:ahLst/>
                  <a:cxnLst>
                    <a:cxn ang="0">
                      <a:pos x="T0" y="T1"/>
                    </a:cxn>
                    <a:cxn ang="0">
                      <a:pos x="T2" y="T3"/>
                    </a:cxn>
                    <a:cxn ang="0">
                      <a:pos x="T4" y="T5"/>
                    </a:cxn>
                    <a:cxn ang="0">
                      <a:pos x="T6" y="T7"/>
                    </a:cxn>
                    <a:cxn ang="0">
                      <a:pos x="T8" y="T9"/>
                    </a:cxn>
                  </a:cxnLst>
                  <a:rect l="0" t="0" r="r" b="b"/>
                  <a:pathLst>
                    <a:path w="14" h="9">
                      <a:moveTo>
                        <a:pt x="0" y="5"/>
                      </a:moveTo>
                      <a:cubicBezTo>
                        <a:pt x="2" y="2"/>
                        <a:pt x="12" y="1"/>
                        <a:pt x="14" y="9"/>
                      </a:cubicBezTo>
                      <a:cubicBezTo>
                        <a:pt x="13" y="2"/>
                        <a:pt x="13" y="2"/>
                        <a:pt x="13" y="2"/>
                      </a:cubicBezTo>
                      <a:cubicBezTo>
                        <a:pt x="13" y="2"/>
                        <a:pt x="10" y="0"/>
                        <a:pt x="7" y="1"/>
                      </a:cubicBezTo>
                      <a:cubicBezTo>
                        <a:pt x="2" y="2"/>
                        <a:pt x="0" y="5"/>
                        <a:pt x="0" y="5"/>
                      </a:cubicBezTo>
                      <a:close/>
                    </a:path>
                  </a:pathLst>
                </a:custGeom>
                <a:solidFill>
                  <a:srgbClr val="FCBB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424" name="Freeform 117">
                  <a:extLst>
                    <a:ext uri="{FF2B5EF4-FFF2-40B4-BE49-F238E27FC236}">
                      <a16:creationId xmlns:a16="http://schemas.microsoft.com/office/drawing/2014/main" id="{D7D23ACB-4C7A-A2DB-1CCE-B303B026E3BD}"/>
                    </a:ext>
                  </a:extLst>
                </p:cNvPr>
                <p:cNvSpPr>
                  <a:spLocks/>
                </p:cNvSpPr>
                <p:nvPr/>
              </p:nvSpPr>
              <p:spPr bwMode="auto">
                <a:xfrm>
                  <a:off x="1358734" y="1880972"/>
                  <a:ext cx="345543" cy="473521"/>
                </a:xfrm>
                <a:custGeom>
                  <a:avLst/>
                  <a:gdLst>
                    <a:gd name="T0" fmla="*/ 30 w 32"/>
                    <a:gd name="T1" fmla="*/ 19 h 44"/>
                    <a:gd name="T2" fmla="*/ 12 w 32"/>
                    <a:gd name="T3" fmla="*/ 40 h 44"/>
                    <a:gd name="T4" fmla="*/ 2 w 32"/>
                    <a:gd name="T5" fmla="*/ 20 h 44"/>
                    <a:gd name="T6" fmla="*/ 18 w 32"/>
                    <a:gd name="T7" fmla="*/ 2 h 44"/>
                    <a:gd name="T8" fmla="*/ 30 w 32"/>
                    <a:gd name="T9" fmla="*/ 19 h 44"/>
                  </a:gdLst>
                  <a:ahLst/>
                  <a:cxnLst>
                    <a:cxn ang="0">
                      <a:pos x="T0" y="T1"/>
                    </a:cxn>
                    <a:cxn ang="0">
                      <a:pos x="T2" y="T3"/>
                    </a:cxn>
                    <a:cxn ang="0">
                      <a:pos x="T4" y="T5"/>
                    </a:cxn>
                    <a:cxn ang="0">
                      <a:pos x="T6" y="T7"/>
                    </a:cxn>
                    <a:cxn ang="0">
                      <a:pos x="T8" y="T9"/>
                    </a:cxn>
                  </a:cxnLst>
                  <a:rect l="0" t="0" r="r" b="b"/>
                  <a:pathLst>
                    <a:path w="32" h="44">
                      <a:moveTo>
                        <a:pt x="30" y="19"/>
                      </a:moveTo>
                      <a:cubicBezTo>
                        <a:pt x="29" y="30"/>
                        <a:pt x="20" y="44"/>
                        <a:pt x="12" y="40"/>
                      </a:cubicBezTo>
                      <a:cubicBezTo>
                        <a:pt x="6" y="37"/>
                        <a:pt x="0" y="31"/>
                        <a:pt x="2" y="20"/>
                      </a:cubicBezTo>
                      <a:cubicBezTo>
                        <a:pt x="3" y="9"/>
                        <a:pt x="9" y="4"/>
                        <a:pt x="18" y="2"/>
                      </a:cubicBezTo>
                      <a:cubicBezTo>
                        <a:pt x="27" y="0"/>
                        <a:pt x="32" y="8"/>
                        <a:pt x="30" y="19"/>
                      </a:cubicBezTo>
                    </a:path>
                  </a:pathLst>
                </a:custGeom>
                <a:solidFill>
                  <a:srgbClr val="ED90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425" name="Freeform 118">
                  <a:extLst>
                    <a:ext uri="{FF2B5EF4-FFF2-40B4-BE49-F238E27FC236}">
                      <a16:creationId xmlns:a16="http://schemas.microsoft.com/office/drawing/2014/main" id="{ABFB165B-B635-0482-2C83-9B29662C696A}"/>
                    </a:ext>
                  </a:extLst>
                </p:cNvPr>
                <p:cNvSpPr>
                  <a:spLocks/>
                </p:cNvSpPr>
                <p:nvPr/>
              </p:nvSpPr>
              <p:spPr bwMode="auto">
                <a:xfrm>
                  <a:off x="1512307" y="1880972"/>
                  <a:ext cx="153573" cy="102382"/>
                </a:xfrm>
                <a:custGeom>
                  <a:avLst/>
                  <a:gdLst>
                    <a:gd name="T0" fmla="*/ 14 w 14"/>
                    <a:gd name="T1" fmla="*/ 5 h 9"/>
                    <a:gd name="T2" fmla="*/ 0 w 14"/>
                    <a:gd name="T3" fmla="*/ 9 h 9"/>
                    <a:gd name="T4" fmla="*/ 1 w 14"/>
                    <a:gd name="T5" fmla="*/ 2 h 9"/>
                    <a:gd name="T6" fmla="*/ 7 w 14"/>
                    <a:gd name="T7" fmla="*/ 1 h 9"/>
                    <a:gd name="T8" fmla="*/ 14 w 14"/>
                    <a:gd name="T9" fmla="*/ 5 h 9"/>
                  </a:gdLst>
                  <a:ahLst/>
                  <a:cxnLst>
                    <a:cxn ang="0">
                      <a:pos x="T0" y="T1"/>
                    </a:cxn>
                    <a:cxn ang="0">
                      <a:pos x="T2" y="T3"/>
                    </a:cxn>
                    <a:cxn ang="0">
                      <a:pos x="T4" y="T5"/>
                    </a:cxn>
                    <a:cxn ang="0">
                      <a:pos x="T6" y="T7"/>
                    </a:cxn>
                    <a:cxn ang="0">
                      <a:pos x="T8" y="T9"/>
                    </a:cxn>
                  </a:cxnLst>
                  <a:rect l="0" t="0" r="r" b="b"/>
                  <a:pathLst>
                    <a:path w="14" h="9">
                      <a:moveTo>
                        <a:pt x="14" y="5"/>
                      </a:moveTo>
                      <a:cubicBezTo>
                        <a:pt x="12" y="2"/>
                        <a:pt x="3" y="1"/>
                        <a:pt x="0" y="9"/>
                      </a:cubicBezTo>
                      <a:cubicBezTo>
                        <a:pt x="1" y="2"/>
                        <a:pt x="1" y="2"/>
                        <a:pt x="1" y="2"/>
                      </a:cubicBezTo>
                      <a:cubicBezTo>
                        <a:pt x="1" y="2"/>
                        <a:pt x="4" y="0"/>
                        <a:pt x="7" y="1"/>
                      </a:cubicBezTo>
                      <a:cubicBezTo>
                        <a:pt x="12" y="2"/>
                        <a:pt x="14" y="5"/>
                        <a:pt x="14" y="5"/>
                      </a:cubicBezTo>
                      <a:close/>
                    </a:path>
                  </a:pathLst>
                </a:custGeom>
                <a:solidFill>
                  <a:srgbClr val="FCBB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426" name="Freeform 119">
                  <a:extLst>
                    <a:ext uri="{FF2B5EF4-FFF2-40B4-BE49-F238E27FC236}">
                      <a16:creationId xmlns:a16="http://schemas.microsoft.com/office/drawing/2014/main" id="{38DD7B17-0643-A04A-06DB-11A4DC1DC805}"/>
                    </a:ext>
                  </a:extLst>
                </p:cNvPr>
                <p:cNvSpPr>
                  <a:spLocks/>
                </p:cNvSpPr>
                <p:nvPr/>
              </p:nvSpPr>
              <p:spPr bwMode="auto">
                <a:xfrm>
                  <a:off x="334915" y="1113108"/>
                  <a:ext cx="1190194" cy="1241385"/>
                </a:xfrm>
                <a:custGeom>
                  <a:avLst/>
                  <a:gdLst>
                    <a:gd name="T0" fmla="*/ 56 w 111"/>
                    <a:gd name="T1" fmla="*/ 0 h 115"/>
                    <a:gd name="T2" fmla="*/ 111 w 111"/>
                    <a:gd name="T3" fmla="*/ 60 h 115"/>
                    <a:gd name="T4" fmla="*/ 56 w 111"/>
                    <a:gd name="T5" fmla="*/ 115 h 115"/>
                    <a:gd name="T6" fmla="*/ 0 w 111"/>
                    <a:gd name="T7" fmla="*/ 60 h 115"/>
                    <a:gd name="T8" fmla="*/ 56 w 111"/>
                    <a:gd name="T9" fmla="*/ 0 h 115"/>
                  </a:gdLst>
                  <a:ahLst/>
                  <a:cxnLst>
                    <a:cxn ang="0">
                      <a:pos x="T0" y="T1"/>
                    </a:cxn>
                    <a:cxn ang="0">
                      <a:pos x="T2" y="T3"/>
                    </a:cxn>
                    <a:cxn ang="0">
                      <a:pos x="T4" y="T5"/>
                    </a:cxn>
                    <a:cxn ang="0">
                      <a:pos x="T6" y="T7"/>
                    </a:cxn>
                    <a:cxn ang="0">
                      <a:pos x="T8" y="T9"/>
                    </a:cxn>
                  </a:cxnLst>
                  <a:rect l="0" t="0" r="r" b="b"/>
                  <a:pathLst>
                    <a:path w="111" h="115">
                      <a:moveTo>
                        <a:pt x="56" y="0"/>
                      </a:moveTo>
                      <a:cubicBezTo>
                        <a:pt x="86" y="0"/>
                        <a:pt x="111" y="19"/>
                        <a:pt x="111" y="60"/>
                      </a:cubicBezTo>
                      <a:cubicBezTo>
                        <a:pt x="111" y="90"/>
                        <a:pt x="86" y="115"/>
                        <a:pt x="56" y="115"/>
                      </a:cubicBezTo>
                      <a:cubicBezTo>
                        <a:pt x="25" y="115"/>
                        <a:pt x="0" y="90"/>
                        <a:pt x="0" y="60"/>
                      </a:cubicBezTo>
                      <a:cubicBezTo>
                        <a:pt x="0" y="20"/>
                        <a:pt x="25" y="0"/>
                        <a:pt x="56" y="0"/>
                      </a:cubicBezTo>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427" name="Freeform 120">
                  <a:extLst>
                    <a:ext uri="{FF2B5EF4-FFF2-40B4-BE49-F238E27FC236}">
                      <a16:creationId xmlns:a16="http://schemas.microsoft.com/office/drawing/2014/main" id="{CD71F09A-B774-85BA-E5E7-69EF20C96499}"/>
                    </a:ext>
                  </a:extLst>
                </p:cNvPr>
                <p:cNvSpPr>
                  <a:spLocks/>
                </p:cNvSpPr>
                <p:nvPr/>
              </p:nvSpPr>
              <p:spPr bwMode="auto">
                <a:xfrm>
                  <a:off x="360511" y="1484238"/>
                  <a:ext cx="1151797" cy="1292576"/>
                </a:xfrm>
                <a:custGeom>
                  <a:avLst/>
                  <a:gdLst>
                    <a:gd name="T0" fmla="*/ 107 w 107"/>
                    <a:gd name="T1" fmla="*/ 53 h 120"/>
                    <a:gd name="T2" fmla="*/ 53 w 107"/>
                    <a:gd name="T3" fmla="*/ 120 h 120"/>
                    <a:gd name="T4" fmla="*/ 0 w 107"/>
                    <a:gd name="T5" fmla="*/ 53 h 120"/>
                    <a:gd name="T6" fmla="*/ 53 w 107"/>
                    <a:gd name="T7" fmla="*/ 0 h 120"/>
                    <a:gd name="T8" fmla="*/ 107 w 107"/>
                    <a:gd name="T9" fmla="*/ 53 h 120"/>
                  </a:gdLst>
                  <a:ahLst/>
                  <a:cxnLst>
                    <a:cxn ang="0">
                      <a:pos x="T0" y="T1"/>
                    </a:cxn>
                    <a:cxn ang="0">
                      <a:pos x="T2" y="T3"/>
                    </a:cxn>
                    <a:cxn ang="0">
                      <a:pos x="T4" y="T5"/>
                    </a:cxn>
                    <a:cxn ang="0">
                      <a:pos x="T6" y="T7"/>
                    </a:cxn>
                    <a:cxn ang="0">
                      <a:pos x="T8" y="T9"/>
                    </a:cxn>
                  </a:cxnLst>
                  <a:rect l="0" t="0" r="r" b="b"/>
                  <a:pathLst>
                    <a:path w="107" h="120">
                      <a:moveTo>
                        <a:pt x="107" y="53"/>
                      </a:moveTo>
                      <a:cubicBezTo>
                        <a:pt x="107" y="83"/>
                        <a:pt x="88" y="120"/>
                        <a:pt x="53" y="120"/>
                      </a:cubicBezTo>
                      <a:cubicBezTo>
                        <a:pt x="17" y="120"/>
                        <a:pt x="0" y="83"/>
                        <a:pt x="0" y="53"/>
                      </a:cubicBezTo>
                      <a:cubicBezTo>
                        <a:pt x="0" y="24"/>
                        <a:pt x="24" y="0"/>
                        <a:pt x="53" y="0"/>
                      </a:cubicBezTo>
                      <a:cubicBezTo>
                        <a:pt x="83" y="0"/>
                        <a:pt x="107" y="24"/>
                        <a:pt x="107" y="53"/>
                      </a:cubicBezTo>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428" name="Freeform 123">
                  <a:extLst>
                    <a:ext uri="{FF2B5EF4-FFF2-40B4-BE49-F238E27FC236}">
                      <a16:creationId xmlns:a16="http://schemas.microsoft.com/office/drawing/2014/main" id="{07FFF059-98D1-AC11-7BD1-CC06D619CAC1}"/>
                    </a:ext>
                  </a:extLst>
                </p:cNvPr>
                <p:cNvSpPr>
                  <a:spLocks/>
                </p:cNvSpPr>
                <p:nvPr/>
              </p:nvSpPr>
              <p:spPr bwMode="auto">
                <a:xfrm>
                  <a:off x="514083" y="1740193"/>
                  <a:ext cx="243161" cy="89588"/>
                </a:xfrm>
                <a:custGeom>
                  <a:avLst/>
                  <a:gdLst>
                    <a:gd name="T0" fmla="*/ 15 w 23"/>
                    <a:gd name="T1" fmla="*/ 0 h 8"/>
                    <a:gd name="T2" fmla="*/ 0 w 23"/>
                    <a:gd name="T3" fmla="*/ 7 h 8"/>
                    <a:gd name="T4" fmla="*/ 0 w 23"/>
                    <a:gd name="T5" fmla="*/ 8 h 8"/>
                    <a:gd name="T6" fmla="*/ 5 w 23"/>
                    <a:gd name="T7" fmla="*/ 8 h 8"/>
                    <a:gd name="T8" fmla="*/ 15 w 23"/>
                    <a:gd name="T9" fmla="*/ 4 h 8"/>
                    <a:gd name="T10" fmla="*/ 19 w 23"/>
                    <a:gd name="T11" fmla="*/ 5 h 8"/>
                    <a:gd name="T12" fmla="*/ 20 w 23"/>
                    <a:gd name="T13" fmla="*/ 5 h 8"/>
                    <a:gd name="T14" fmla="*/ 22 w 23"/>
                    <a:gd name="T15" fmla="*/ 5 h 8"/>
                    <a:gd name="T16" fmla="*/ 22 w 23"/>
                    <a:gd name="T17" fmla="*/ 4 h 8"/>
                    <a:gd name="T18" fmla="*/ 22 w 23"/>
                    <a:gd name="T19" fmla="*/ 2 h 8"/>
                    <a:gd name="T20" fmla="*/ 22 w 23"/>
                    <a:gd name="T21" fmla="*/ 2 h 8"/>
                    <a:gd name="T22" fmla="*/ 22 w 23"/>
                    <a:gd name="T23" fmla="*/ 2 h 8"/>
                    <a:gd name="T24" fmla="*/ 22 w 23"/>
                    <a:gd name="T25" fmla="*/ 1 h 8"/>
                    <a:gd name="T26" fmla="*/ 22 w 23"/>
                    <a:gd name="T27" fmla="*/ 1 h 8"/>
                    <a:gd name="T28" fmla="*/ 22 w 23"/>
                    <a:gd name="T29" fmla="*/ 1 h 8"/>
                    <a:gd name="T30" fmla="*/ 21 w 23"/>
                    <a:gd name="T31" fmla="*/ 1 h 8"/>
                    <a:gd name="T32" fmla="*/ 15 w 23"/>
                    <a:gd name="T33"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8">
                      <a:moveTo>
                        <a:pt x="15" y="0"/>
                      </a:moveTo>
                      <a:cubicBezTo>
                        <a:pt x="8" y="0"/>
                        <a:pt x="2" y="4"/>
                        <a:pt x="0" y="7"/>
                      </a:cubicBezTo>
                      <a:cubicBezTo>
                        <a:pt x="0" y="8"/>
                        <a:pt x="0" y="8"/>
                        <a:pt x="0" y="8"/>
                      </a:cubicBezTo>
                      <a:cubicBezTo>
                        <a:pt x="1" y="8"/>
                        <a:pt x="3" y="8"/>
                        <a:pt x="5" y="8"/>
                      </a:cubicBezTo>
                      <a:cubicBezTo>
                        <a:pt x="7" y="7"/>
                        <a:pt x="10" y="4"/>
                        <a:pt x="15" y="4"/>
                      </a:cubicBezTo>
                      <a:cubicBezTo>
                        <a:pt x="16" y="4"/>
                        <a:pt x="18" y="4"/>
                        <a:pt x="19" y="5"/>
                      </a:cubicBezTo>
                      <a:cubicBezTo>
                        <a:pt x="20" y="5"/>
                        <a:pt x="20" y="5"/>
                        <a:pt x="20" y="5"/>
                      </a:cubicBezTo>
                      <a:cubicBezTo>
                        <a:pt x="21" y="5"/>
                        <a:pt x="21" y="5"/>
                        <a:pt x="22" y="5"/>
                      </a:cubicBezTo>
                      <a:cubicBezTo>
                        <a:pt x="22" y="5"/>
                        <a:pt x="22" y="4"/>
                        <a:pt x="22" y="4"/>
                      </a:cubicBezTo>
                      <a:cubicBezTo>
                        <a:pt x="23" y="3"/>
                        <a:pt x="23" y="2"/>
                        <a:pt x="22" y="2"/>
                      </a:cubicBezTo>
                      <a:cubicBezTo>
                        <a:pt x="22" y="2"/>
                        <a:pt x="22" y="2"/>
                        <a:pt x="22" y="2"/>
                      </a:cubicBezTo>
                      <a:cubicBezTo>
                        <a:pt x="22" y="2"/>
                        <a:pt x="22" y="2"/>
                        <a:pt x="22" y="2"/>
                      </a:cubicBezTo>
                      <a:cubicBezTo>
                        <a:pt x="22" y="1"/>
                        <a:pt x="22" y="1"/>
                        <a:pt x="22" y="1"/>
                      </a:cubicBezTo>
                      <a:cubicBezTo>
                        <a:pt x="22" y="1"/>
                        <a:pt x="22" y="1"/>
                        <a:pt x="22" y="1"/>
                      </a:cubicBezTo>
                      <a:cubicBezTo>
                        <a:pt x="22" y="1"/>
                        <a:pt x="22" y="1"/>
                        <a:pt x="22" y="1"/>
                      </a:cubicBezTo>
                      <a:cubicBezTo>
                        <a:pt x="21" y="1"/>
                        <a:pt x="21" y="1"/>
                        <a:pt x="21" y="1"/>
                      </a:cubicBezTo>
                      <a:cubicBezTo>
                        <a:pt x="19" y="0"/>
                        <a:pt x="17" y="0"/>
                        <a:pt x="15" y="0"/>
                      </a:cubicBezTo>
                    </a:path>
                  </a:pathLst>
                </a:custGeom>
                <a:solidFill>
                  <a:srgbClr val="D5A8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429" name="Freeform 124">
                  <a:extLst>
                    <a:ext uri="{FF2B5EF4-FFF2-40B4-BE49-F238E27FC236}">
                      <a16:creationId xmlns:a16="http://schemas.microsoft.com/office/drawing/2014/main" id="{29BF5A33-7C55-FF64-CE5D-B8FBB8C63A94}"/>
                    </a:ext>
                  </a:extLst>
                </p:cNvPr>
                <p:cNvSpPr>
                  <a:spLocks/>
                </p:cNvSpPr>
                <p:nvPr/>
              </p:nvSpPr>
              <p:spPr bwMode="auto">
                <a:xfrm>
                  <a:off x="514083" y="1689002"/>
                  <a:ext cx="243161" cy="153573"/>
                </a:xfrm>
                <a:custGeom>
                  <a:avLst/>
                  <a:gdLst>
                    <a:gd name="T0" fmla="*/ 22 w 23"/>
                    <a:gd name="T1" fmla="*/ 8 h 14"/>
                    <a:gd name="T2" fmla="*/ 20 w 23"/>
                    <a:gd name="T3" fmla="*/ 8 h 14"/>
                    <a:gd name="T4" fmla="*/ 4 w 23"/>
                    <a:gd name="T5" fmla="*/ 13 h 14"/>
                    <a:gd name="T6" fmla="*/ 1 w 23"/>
                    <a:gd name="T7" fmla="*/ 13 h 14"/>
                    <a:gd name="T8" fmla="*/ 1 w 23"/>
                    <a:gd name="T9" fmla="*/ 10 h 14"/>
                    <a:gd name="T10" fmla="*/ 22 w 23"/>
                    <a:gd name="T11" fmla="*/ 4 h 14"/>
                    <a:gd name="T12" fmla="*/ 23 w 23"/>
                    <a:gd name="T13" fmla="*/ 7 h 14"/>
                    <a:gd name="T14" fmla="*/ 22 w 23"/>
                    <a:gd name="T15" fmla="*/ 8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14">
                      <a:moveTo>
                        <a:pt x="22" y="8"/>
                      </a:moveTo>
                      <a:cubicBezTo>
                        <a:pt x="22" y="8"/>
                        <a:pt x="21" y="8"/>
                        <a:pt x="20" y="8"/>
                      </a:cubicBezTo>
                      <a:cubicBezTo>
                        <a:pt x="11" y="5"/>
                        <a:pt x="5" y="13"/>
                        <a:pt x="4" y="13"/>
                      </a:cubicBezTo>
                      <a:cubicBezTo>
                        <a:pt x="4" y="14"/>
                        <a:pt x="2" y="14"/>
                        <a:pt x="1" y="13"/>
                      </a:cubicBezTo>
                      <a:cubicBezTo>
                        <a:pt x="0" y="13"/>
                        <a:pt x="0" y="11"/>
                        <a:pt x="1" y="10"/>
                      </a:cubicBezTo>
                      <a:cubicBezTo>
                        <a:pt x="4" y="6"/>
                        <a:pt x="12" y="0"/>
                        <a:pt x="22" y="4"/>
                      </a:cubicBezTo>
                      <a:cubicBezTo>
                        <a:pt x="23" y="4"/>
                        <a:pt x="23" y="6"/>
                        <a:pt x="23" y="7"/>
                      </a:cubicBezTo>
                      <a:cubicBezTo>
                        <a:pt x="23" y="7"/>
                        <a:pt x="23" y="8"/>
                        <a:pt x="22" y="8"/>
                      </a:cubicBezTo>
                      <a:close/>
                    </a:path>
                  </a:pathLst>
                </a:custGeom>
                <a:solidFill>
                  <a:srgbClr val="6F5B56"/>
                </a:solidFill>
                <a:ln>
                  <a:noFill/>
                </a:ln>
              </p:spPr>
              <p:txBody>
                <a:bodyPr vert="horz" wrap="square" lIns="45720" tIns="22860" rIns="45720" bIns="22860" numCol="1" anchor="t" anchorCtr="0" compatLnSpc="1">
                  <a:prstTxWarp prst="textNoShape">
                    <a:avLst/>
                  </a:prstTxWarp>
                </a:bodyPr>
                <a:lstStyle/>
                <a:p>
                  <a:endParaRPr lang="en-US" sz="900"/>
                </a:p>
              </p:txBody>
            </p:sp>
            <p:sp>
              <p:nvSpPr>
                <p:cNvPr id="430" name="Freeform 125">
                  <a:extLst>
                    <a:ext uri="{FF2B5EF4-FFF2-40B4-BE49-F238E27FC236}">
                      <a16:creationId xmlns:a16="http://schemas.microsoft.com/office/drawing/2014/main" id="{F0D6351A-618E-D6DF-1246-A2C7E2AB17B6}"/>
                    </a:ext>
                  </a:extLst>
                </p:cNvPr>
                <p:cNvSpPr>
                  <a:spLocks/>
                </p:cNvSpPr>
                <p:nvPr/>
              </p:nvSpPr>
              <p:spPr bwMode="auto">
                <a:xfrm>
                  <a:off x="514083" y="1689002"/>
                  <a:ext cx="243161" cy="140779"/>
                </a:xfrm>
                <a:custGeom>
                  <a:avLst/>
                  <a:gdLst>
                    <a:gd name="T0" fmla="*/ 1 w 23"/>
                    <a:gd name="T1" fmla="*/ 13 h 13"/>
                    <a:gd name="T2" fmla="*/ 2 w 23"/>
                    <a:gd name="T3" fmla="*/ 12 h 13"/>
                    <a:gd name="T4" fmla="*/ 23 w 23"/>
                    <a:gd name="T5" fmla="*/ 5 h 13"/>
                    <a:gd name="T6" fmla="*/ 23 w 23"/>
                    <a:gd name="T7" fmla="*/ 6 h 13"/>
                    <a:gd name="T8" fmla="*/ 22 w 23"/>
                    <a:gd name="T9" fmla="*/ 4 h 13"/>
                    <a:gd name="T10" fmla="*/ 1 w 23"/>
                    <a:gd name="T11" fmla="*/ 10 h 13"/>
                    <a:gd name="T12" fmla="*/ 1 w 23"/>
                    <a:gd name="T13" fmla="*/ 13 h 13"/>
                  </a:gdLst>
                  <a:ahLst/>
                  <a:cxnLst>
                    <a:cxn ang="0">
                      <a:pos x="T0" y="T1"/>
                    </a:cxn>
                    <a:cxn ang="0">
                      <a:pos x="T2" y="T3"/>
                    </a:cxn>
                    <a:cxn ang="0">
                      <a:pos x="T4" y="T5"/>
                    </a:cxn>
                    <a:cxn ang="0">
                      <a:pos x="T6" y="T7"/>
                    </a:cxn>
                    <a:cxn ang="0">
                      <a:pos x="T8" y="T9"/>
                    </a:cxn>
                    <a:cxn ang="0">
                      <a:pos x="T10" y="T11"/>
                    </a:cxn>
                    <a:cxn ang="0">
                      <a:pos x="T12" y="T13"/>
                    </a:cxn>
                  </a:cxnLst>
                  <a:rect l="0" t="0" r="r" b="b"/>
                  <a:pathLst>
                    <a:path w="23" h="13">
                      <a:moveTo>
                        <a:pt x="1" y="13"/>
                      </a:moveTo>
                      <a:cubicBezTo>
                        <a:pt x="1" y="13"/>
                        <a:pt x="1" y="12"/>
                        <a:pt x="2" y="12"/>
                      </a:cubicBezTo>
                      <a:cubicBezTo>
                        <a:pt x="4" y="8"/>
                        <a:pt x="13" y="1"/>
                        <a:pt x="23" y="5"/>
                      </a:cubicBezTo>
                      <a:cubicBezTo>
                        <a:pt x="23" y="5"/>
                        <a:pt x="23" y="5"/>
                        <a:pt x="23" y="6"/>
                      </a:cubicBezTo>
                      <a:cubicBezTo>
                        <a:pt x="23" y="5"/>
                        <a:pt x="22" y="4"/>
                        <a:pt x="22" y="4"/>
                      </a:cubicBezTo>
                      <a:cubicBezTo>
                        <a:pt x="12" y="0"/>
                        <a:pt x="4" y="6"/>
                        <a:pt x="1" y="10"/>
                      </a:cubicBezTo>
                      <a:cubicBezTo>
                        <a:pt x="0" y="11"/>
                        <a:pt x="0" y="13"/>
                        <a:pt x="1" y="13"/>
                      </a:cubicBezTo>
                      <a:close/>
                    </a:path>
                  </a:pathLst>
                </a:custGeom>
                <a:solidFill>
                  <a:srgbClr val="8E7771"/>
                </a:solidFill>
                <a:ln>
                  <a:noFill/>
                </a:ln>
              </p:spPr>
              <p:txBody>
                <a:bodyPr vert="horz" wrap="square" lIns="45720" tIns="22860" rIns="45720" bIns="22860" numCol="1" anchor="t" anchorCtr="0" compatLnSpc="1">
                  <a:prstTxWarp prst="textNoShape">
                    <a:avLst/>
                  </a:prstTxWarp>
                </a:bodyPr>
                <a:lstStyle/>
                <a:p>
                  <a:endParaRPr lang="en-US" sz="900"/>
                </a:p>
              </p:txBody>
            </p:sp>
            <p:sp>
              <p:nvSpPr>
                <p:cNvPr id="431" name="Freeform 126">
                  <a:extLst>
                    <a:ext uri="{FF2B5EF4-FFF2-40B4-BE49-F238E27FC236}">
                      <a16:creationId xmlns:a16="http://schemas.microsoft.com/office/drawing/2014/main" id="{C1122D0F-45D8-DCC9-9B10-DBB312C84E12}"/>
                    </a:ext>
                  </a:extLst>
                </p:cNvPr>
                <p:cNvSpPr>
                  <a:spLocks/>
                </p:cNvSpPr>
                <p:nvPr/>
              </p:nvSpPr>
              <p:spPr bwMode="auto">
                <a:xfrm>
                  <a:off x="1064390" y="1740193"/>
                  <a:ext cx="243161" cy="127977"/>
                </a:xfrm>
                <a:custGeom>
                  <a:avLst/>
                  <a:gdLst>
                    <a:gd name="T0" fmla="*/ 8 w 23"/>
                    <a:gd name="T1" fmla="*/ 0 h 11"/>
                    <a:gd name="T2" fmla="*/ 1 w 23"/>
                    <a:gd name="T3" fmla="*/ 1 h 11"/>
                    <a:gd name="T4" fmla="*/ 1 w 23"/>
                    <a:gd name="T5" fmla="*/ 1 h 11"/>
                    <a:gd name="T6" fmla="*/ 1 w 23"/>
                    <a:gd name="T7" fmla="*/ 1 h 11"/>
                    <a:gd name="T8" fmla="*/ 1 w 23"/>
                    <a:gd name="T9" fmla="*/ 1 h 11"/>
                    <a:gd name="T10" fmla="*/ 1 w 23"/>
                    <a:gd name="T11" fmla="*/ 2 h 11"/>
                    <a:gd name="T12" fmla="*/ 0 w 23"/>
                    <a:gd name="T13" fmla="*/ 2 h 11"/>
                    <a:gd name="T14" fmla="*/ 0 w 23"/>
                    <a:gd name="T15" fmla="*/ 2 h 11"/>
                    <a:gd name="T16" fmla="*/ 0 w 23"/>
                    <a:gd name="T17" fmla="*/ 4 h 11"/>
                    <a:gd name="T18" fmla="*/ 1 w 23"/>
                    <a:gd name="T19" fmla="*/ 5 h 11"/>
                    <a:gd name="T20" fmla="*/ 2 w 23"/>
                    <a:gd name="T21" fmla="*/ 5 h 11"/>
                    <a:gd name="T22" fmla="*/ 3 w 23"/>
                    <a:gd name="T23" fmla="*/ 5 h 11"/>
                    <a:gd name="T24" fmla="*/ 8 w 23"/>
                    <a:gd name="T25" fmla="*/ 4 h 11"/>
                    <a:gd name="T26" fmla="*/ 19 w 23"/>
                    <a:gd name="T27" fmla="*/ 10 h 11"/>
                    <a:gd name="T28" fmla="*/ 20 w 23"/>
                    <a:gd name="T29" fmla="*/ 11 h 11"/>
                    <a:gd name="T30" fmla="*/ 21 w 23"/>
                    <a:gd name="T31" fmla="*/ 11 h 11"/>
                    <a:gd name="T32" fmla="*/ 22 w 23"/>
                    <a:gd name="T33" fmla="*/ 10 h 11"/>
                    <a:gd name="T34" fmla="*/ 22 w 23"/>
                    <a:gd name="T35" fmla="*/ 7 h 11"/>
                    <a:gd name="T36" fmla="*/ 8 w 23"/>
                    <a:gd name="T3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3" h="11">
                      <a:moveTo>
                        <a:pt x="8" y="0"/>
                      </a:moveTo>
                      <a:cubicBezTo>
                        <a:pt x="6" y="0"/>
                        <a:pt x="4" y="0"/>
                        <a:pt x="1" y="1"/>
                      </a:cubicBezTo>
                      <a:cubicBezTo>
                        <a:pt x="1" y="1"/>
                        <a:pt x="1" y="1"/>
                        <a:pt x="1" y="1"/>
                      </a:cubicBezTo>
                      <a:cubicBezTo>
                        <a:pt x="1" y="1"/>
                        <a:pt x="1" y="1"/>
                        <a:pt x="1" y="1"/>
                      </a:cubicBezTo>
                      <a:cubicBezTo>
                        <a:pt x="1" y="1"/>
                        <a:pt x="1" y="1"/>
                        <a:pt x="1" y="1"/>
                      </a:cubicBezTo>
                      <a:cubicBezTo>
                        <a:pt x="1" y="2"/>
                        <a:pt x="1" y="2"/>
                        <a:pt x="1" y="2"/>
                      </a:cubicBezTo>
                      <a:cubicBezTo>
                        <a:pt x="0" y="2"/>
                        <a:pt x="0" y="2"/>
                        <a:pt x="0" y="2"/>
                      </a:cubicBezTo>
                      <a:cubicBezTo>
                        <a:pt x="0" y="2"/>
                        <a:pt x="0" y="2"/>
                        <a:pt x="0" y="2"/>
                      </a:cubicBezTo>
                      <a:cubicBezTo>
                        <a:pt x="0" y="3"/>
                        <a:pt x="0" y="3"/>
                        <a:pt x="0" y="4"/>
                      </a:cubicBezTo>
                      <a:cubicBezTo>
                        <a:pt x="0" y="4"/>
                        <a:pt x="1" y="5"/>
                        <a:pt x="1" y="5"/>
                      </a:cubicBezTo>
                      <a:cubicBezTo>
                        <a:pt x="1" y="5"/>
                        <a:pt x="2" y="5"/>
                        <a:pt x="2" y="5"/>
                      </a:cubicBezTo>
                      <a:cubicBezTo>
                        <a:pt x="3" y="5"/>
                        <a:pt x="3" y="5"/>
                        <a:pt x="3" y="5"/>
                      </a:cubicBezTo>
                      <a:cubicBezTo>
                        <a:pt x="5" y="4"/>
                        <a:pt x="6" y="4"/>
                        <a:pt x="8" y="4"/>
                      </a:cubicBezTo>
                      <a:cubicBezTo>
                        <a:pt x="14" y="4"/>
                        <a:pt x="19" y="10"/>
                        <a:pt x="19" y="10"/>
                      </a:cubicBezTo>
                      <a:cubicBezTo>
                        <a:pt x="19" y="10"/>
                        <a:pt x="20" y="11"/>
                        <a:pt x="20" y="11"/>
                      </a:cubicBezTo>
                      <a:cubicBezTo>
                        <a:pt x="20" y="11"/>
                        <a:pt x="21" y="11"/>
                        <a:pt x="21" y="11"/>
                      </a:cubicBezTo>
                      <a:cubicBezTo>
                        <a:pt x="21" y="11"/>
                        <a:pt x="22" y="11"/>
                        <a:pt x="22" y="10"/>
                      </a:cubicBezTo>
                      <a:cubicBezTo>
                        <a:pt x="23" y="10"/>
                        <a:pt x="23" y="8"/>
                        <a:pt x="22" y="7"/>
                      </a:cubicBezTo>
                      <a:cubicBezTo>
                        <a:pt x="20" y="4"/>
                        <a:pt x="15" y="0"/>
                        <a:pt x="8" y="0"/>
                      </a:cubicBezTo>
                    </a:path>
                  </a:pathLst>
                </a:custGeom>
                <a:solidFill>
                  <a:srgbClr val="D5A8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432" name="Freeform 127">
                  <a:extLst>
                    <a:ext uri="{FF2B5EF4-FFF2-40B4-BE49-F238E27FC236}">
                      <a16:creationId xmlns:a16="http://schemas.microsoft.com/office/drawing/2014/main" id="{2DD6D91F-7902-F841-7F4D-D59A5829397A}"/>
                    </a:ext>
                  </a:extLst>
                </p:cNvPr>
                <p:cNvSpPr>
                  <a:spLocks/>
                </p:cNvSpPr>
                <p:nvPr/>
              </p:nvSpPr>
              <p:spPr bwMode="auto">
                <a:xfrm>
                  <a:off x="1051588" y="1689002"/>
                  <a:ext cx="255955" cy="153573"/>
                </a:xfrm>
                <a:custGeom>
                  <a:avLst/>
                  <a:gdLst>
                    <a:gd name="T0" fmla="*/ 1 w 24"/>
                    <a:gd name="T1" fmla="*/ 8 h 14"/>
                    <a:gd name="T2" fmla="*/ 4 w 24"/>
                    <a:gd name="T3" fmla="*/ 8 h 14"/>
                    <a:gd name="T4" fmla="*/ 19 w 24"/>
                    <a:gd name="T5" fmla="*/ 13 h 14"/>
                    <a:gd name="T6" fmla="*/ 22 w 24"/>
                    <a:gd name="T7" fmla="*/ 14 h 14"/>
                    <a:gd name="T8" fmla="*/ 23 w 24"/>
                    <a:gd name="T9" fmla="*/ 10 h 14"/>
                    <a:gd name="T10" fmla="*/ 2 w 24"/>
                    <a:gd name="T11" fmla="*/ 4 h 14"/>
                    <a:gd name="T12" fmla="*/ 1 w 24"/>
                    <a:gd name="T13" fmla="*/ 7 h 14"/>
                    <a:gd name="T14" fmla="*/ 1 w 24"/>
                    <a:gd name="T15" fmla="*/ 8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 h="14">
                      <a:moveTo>
                        <a:pt x="1" y="8"/>
                      </a:moveTo>
                      <a:cubicBezTo>
                        <a:pt x="2" y="8"/>
                        <a:pt x="3" y="9"/>
                        <a:pt x="4" y="8"/>
                      </a:cubicBezTo>
                      <a:cubicBezTo>
                        <a:pt x="13" y="5"/>
                        <a:pt x="19" y="13"/>
                        <a:pt x="19" y="13"/>
                      </a:cubicBezTo>
                      <a:cubicBezTo>
                        <a:pt x="20" y="14"/>
                        <a:pt x="21" y="14"/>
                        <a:pt x="22" y="14"/>
                      </a:cubicBezTo>
                      <a:cubicBezTo>
                        <a:pt x="23" y="13"/>
                        <a:pt x="24" y="11"/>
                        <a:pt x="23" y="10"/>
                      </a:cubicBezTo>
                      <a:cubicBezTo>
                        <a:pt x="20" y="7"/>
                        <a:pt x="12" y="0"/>
                        <a:pt x="2" y="4"/>
                      </a:cubicBezTo>
                      <a:cubicBezTo>
                        <a:pt x="1" y="5"/>
                        <a:pt x="0" y="6"/>
                        <a:pt x="1" y="7"/>
                      </a:cubicBezTo>
                      <a:cubicBezTo>
                        <a:pt x="1" y="7"/>
                        <a:pt x="1" y="8"/>
                        <a:pt x="1" y="8"/>
                      </a:cubicBezTo>
                      <a:close/>
                    </a:path>
                  </a:pathLst>
                </a:custGeom>
                <a:solidFill>
                  <a:srgbClr val="6F5B56"/>
                </a:solidFill>
                <a:ln>
                  <a:noFill/>
                </a:ln>
              </p:spPr>
              <p:txBody>
                <a:bodyPr vert="horz" wrap="square" lIns="45720" tIns="22860" rIns="45720" bIns="22860" numCol="1" anchor="t" anchorCtr="0" compatLnSpc="1">
                  <a:prstTxWarp prst="textNoShape">
                    <a:avLst/>
                  </a:prstTxWarp>
                </a:bodyPr>
                <a:lstStyle/>
                <a:p>
                  <a:endParaRPr lang="en-US" sz="900"/>
                </a:p>
              </p:txBody>
            </p:sp>
            <p:sp>
              <p:nvSpPr>
                <p:cNvPr id="433" name="Freeform 128">
                  <a:extLst>
                    <a:ext uri="{FF2B5EF4-FFF2-40B4-BE49-F238E27FC236}">
                      <a16:creationId xmlns:a16="http://schemas.microsoft.com/office/drawing/2014/main" id="{DBC4685B-4A58-048A-A68B-06C5AAC6A879}"/>
                    </a:ext>
                  </a:extLst>
                </p:cNvPr>
                <p:cNvSpPr>
                  <a:spLocks/>
                </p:cNvSpPr>
                <p:nvPr/>
              </p:nvSpPr>
              <p:spPr bwMode="auto">
                <a:xfrm>
                  <a:off x="1064390" y="1689002"/>
                  <a:ext cx="243161" cy="153573"/>
                </a:xfrm>
                <a:custGeom>
                  <a:avLst/>
                  <a:gdLst>
                    <a:gd name="T0" fmla="*/ 21 w 23"/>
                    <a:gd name="T1" fmla="*/ 14 h 14"/>
                    <a:gd name="T2" fmla="*/ 21 w 23"/>
                    <a:gd name="T3" fmla="*/ 12 h 14"/>
                    <a:gd name="T4" fmla="*/ 0 w 23"/>
                    <a:gd name="T5" fmla="*/ 5 h 14"/>
                    <a:gd name="T6" fmla="*/ 0 w 23"/>
                    <a:gd name="T7" fmla="*/ 6 h 14"/>
                    <a:gd name="T8" fmla="*/ 1 w 23"/>
                    <a:gd name="T9" fmla="*/ 4 h 14"/>
                    <a:gd name="T10" fmla="*/ 22 w 23"/>
                    <a:gd name="T11" fmla="*/ 10 h 14"/>
                    <a:gd name="T12" fmla="*/ 21 w 23"/>
                    <a:gd name="T13" fmla="*/ 14 h 14"/>
                  </a:gdLst>
                  <a:ahLst/>
                  <a:cxnLst>
                    <a:cxn ang="0">
                      <a:pos x="T0" y="T1"/>
                    </a:cxn>
                    <a:cxn ang="0">
                      <a:pos x="T2" y="T3"/>
                    </a:cxn>
                    <a:cxn ang="0">
                      <a:pos x="T4" y="T5"/>
                    </a:cxn>
                    <a:cxn ang="0">
                      <a:pos x="T6" y="T7"/>
                    </a:cxn>
                    <a:cxn ang="0">
                      <a:pos x="T8" y="T9"/>
                    </a:cxn>
                    <a:cxn ang="0">
                      <a:pos x="T10" y="T11"/>
                    </a:cxn>
                    <a:cxn ang="0">
                      <a:pos x="T12" y="T13"/>
                    </a:cxn>
                  </a:cxnLst>
                  <a:rect l="0" t="0" r="r" b="b"/>
                  <a:pathLst>
                    <a:path w="23" h="14">
                      <a:moveTo>
                        <a:pt x="21" y="14"/>
                      </a:moveTo>
                      <a:cubicBezTo>
                        <a:pt x="22" y="13"/>
                        <a:pt x="21" y="12"/>
                        <a:pt x="21" y="12"/>
                      </a:cubicBezTo>
                      <a:cubicBezTo>
                        <a:pt x="18" y="8"/>
                        <a:pt x="10" y="1"/>
                        <a:pt x="0" y="5"/>
                      </a:cubicBezTo>
                      <a:cubicBezTo>
                        <a:pt x="0" y="5"/>
                        <a:pt x="0" y="5"/>
                        <a:pt x="0" y="6"/>
                      </a:cubicBezTo>
                      <a:cubicBezTo>
                        <a:pt x="0" y="5"/>
                        <a:pt x="0" y="4"/>
                        <a:pt x="1" y="4"/>
                      </a:cubicBezTo>
                      <a:cubicBezTo>
                        <a:pt x="11" y="0"/>
                        <a:pt x="19" y="7"/>
                        <a:pt x="22" y="10"/>
                      </a:cubicBezTo>
                      <a:cubicBezTo>
                        <a:pt x="23" y="11"/>
                        <a:pt x="22" y="13"/>
                        <a:pt x="21" y="14"/>
                      </a:cubicBezTo>
                      <a:close/>
                    </a:path>
                  </a:pathLst>
                </a:custGeom>
                <a:solidFill>
                  <a:srgbClr val="8E7771"/>
                </a:solidFill>
                <a:ln>
                  <a:noFill/>
                </a:ln>
              </p:spPr>
              <p:txBody>
                <a:bodyPr vert="horz" wrap="square" lIns="45720" tIns="22860" rIns="45720" bIns="22860" numCol="1" anchor="t" anchorCtr="0" compatLnSpc="1">
                  <a:prstTxWarp prst="textNoShape">
                    <a:avLst/>
                  </a:prstTxWarp>
                </a:bodyPr>
                <a:lstStyle/>
                <a:p>
                  <a:endParaRPr lang="en-US" sz="900"/>
                </a:p>
              </p:txBody>
            </p:sp>
            <p:grpSp>
              <p:nvGrpSpPr>
                <p:cNvPr id="434" name="Group 433">
                  <a:extLst>
                    <a:ext uri="{FF2B5EF4-FFF2-40B4-BE49-F238E27FC236}">
                      <a16:creationId xmlns:a16="http://schemas.microsoft.com/office/drawing/2014/main" id="{48424374-5B98-2AE9-0B79-D54C570A6568}"/>
                    </a:ext>
                  </a:extLst>
                </p:cNvPr>
                <p:cNvGrpSpPr/>
                <p:nvPr/>
              </p:nvGrpSpPr>
              <p:grpSpPr>
                <a:xfrm>
                  <a:off x="656833" y="2374458"/>
                  <a:ext cx="535036" cy="227394"/>
                  <a:chOff x="4643802" y="5084415"/>
                  <a:chExt cx="511910" cy="217565"/>
                </a:xfrm>
              </p:grpSpPr>
              <p:sp>
                <p:nvSpPr>
                  <p:cNvPr id="451" name="Freeform 134">
                    <a:extLst>
                      <a:ext uri="{FF2B5EF4-FFF2-40B4-BE49-F238E27FC236}">
                        <a16:creationId xmlns:a16="http://schemas.microsoft.com/office/drawing/2014/main" id="{33CC9DC6-57BF-87FA-75DF-A0CCE197DFB8}"/>
                      </a:ext>
                    </a:extLst>
                  </p:cNvPr>
                  <p:cNvSpPr>
                    <a:spLocks/>
                  </p:cNvSpPr>
                  <p:nvPr/>
                </p:nvSpPr>
                <p:spPr bwMode="auto">
                  <a:xfrm>
                    <a:off x="4643802" y="5084415"/>
                    <a:ext cx="511910" cy="127977"/>
                  </a:xfrm>
                  <a:custGeom>
                    <a:avLst/>
                    <a:gdLst>
                      <a:gd name="T0" fmla="*/ 6 w 47"/>
                      <a:gd name="T1" fmla="*/ 12 h 12"/>
                      <a:gd name="T2" fmla="*/ 0 w 47"/>
                      <a:gd name="T3" fmla="*/ 0 h 12"/>
                      <a:gd name="T4" fmla="*/ 24 w 47"/>
                      <a:gd name="T5" fmla="*/ 1 h 12"/>
                      <a:gd name="T6" fmla="*/ 47 w 47"/>
                      <a:gd name="T7" fmla="*/ 0 h 12"/>
                      <a:gd name="T8" fmla="*/ 41 w 47"/>
                      <a:gd name="T9" fmla="*/ 12 h 12"/>
                      <a:gd name="T10" fmla="*/ 24 w 47"/>
                      <a:gd name="T11" fmla="*/ 8 h 12"/>
                      <a:gd name="T12" fmla="*/ 6 w 47"/>
                      <a:gd name="T13" fmla="*/ 12 h 12"/>
                    </a:gdLst>
                    <a:ahLst/>
                    <a:cxnLst>
                      <a:cxn ang="0">
                        <a:pos x="T0" y="T1"/>
                      </a:cxn>
                      <a:cxn ang="0">
                        <a:pos x="T2" y="T3"/>
                      </a:cxn>
                      <a:cxn ang="0">
                        <a:pos x="T4" y="T5"/>
                      </a:cxn>
                      <a:cxn ang="0">
                        <a:pos x="T6" y="T7"/>
                      </a:cxn>
                      <a:cxn ang="0">
                        <a:pos x="T8" y="T9"/>
                      </a:cxn>
                      <a:cxn ang="0">
                        <a:pos x="T10" y="T11"/>
                      </a:cxn>
                      <a:cxn ang="0">
                        <a:pos x="T12" y="T13"/>
                      </a:cxn>
                    </a:cxnLst>
                    <a:rect l="0" t="0" r="r" b="b"/>
                    <a:pathLst>
                      <a:path w="47" h="12">
                        <a:moveTo>
                          <a:pt x="6" y="12"/>
                        </a:moveTo>
                        <a:cubicBezTo>
                          <a:pt x="3" y="9"/>
                          <a:pt x="1" y="4"/>
                          <a:pt x="0" y="0"/>
                        </a:cubicBezTo>
                        <a:cubicBezTo>
                          <a:pt x="7" y="1"/>
                          <a:pt x="15" y="1"/>
                          <a:pt x="24" y="1"/>
                        </a:cubicBezTo>
                        <a:cubicBezTo>
                          <a:pt x="32" y="1"/>
                          <a:pt x="40" y="1"/>
                          <a:pt x="47" y="0"/>
                        </a:cubicBezTo>
                        <a:cubicBezTo>
                          <a:pt x="46" y="4"/>
                          <a:pt x="44" y="9"/>
                          <a:pt x="41" y="12"/>
                        </a:cubicBezTo>
                        <a:cubicBezTo>
                          <a:pt x="37" y="9"/>
                          <a:pt x="31" y="8"/>
                          <a:pt x="24" y="8"/>
                        </a:cubicBezTo>
                        <a:cubicBezTo>
                          <a:pt x="16" y="8"/>
                          <a:pt x="10" y="9"/>
                          <a:pt x="6" y="12"/>
                        </a:cubicBezTo>
                        <a:close/>
                      </a:path>
                    </a:pathLst>
                  </a:custGeom>
                  <a:solidFill>
                    <a:srgbClr val="9A32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452" name="Freeform 135">
                    <a:extLst>
                      <a:ext uri="{FF2B5EF4-FFF2-40B4-BE49-F238E27FC236}">
                        <a16:creationId xmlns:a16="http://schemas.microsoft.com/office/drawing/2014/main" id="{B0FF801E-6344-2AEE-5E88-1DE82F30EBF6}"/>
                      </a:ext>
                    </a:extLst>
                  </p:cNvPr>
                  <p:cNvSpPr>
                    <a:spLocks/>
                  </p:cNvSpPr>
                  <p:nvPr/>
                </p:nvSpPr>
                <p:spPr bwMode="auto">
                  <a:xfrm>
                    <a:off x="4720589" y="5174003"/>
                    <a:ext cx="371138" cy="127977"/>
                  </a:xfrm>
                  <a:custGeom>
                    <a:avLst/>
                    <a:gdLst>
                      <a:gd name="T0" fmla="*/ 18 w 35"/>
                      <a:gd name="T1" fmla="*/ 12 h 12"/>
                      <a:gd name="T2" fmla="*/ 0 w 35"/>
                      <a:gd name="T3" fmla="*/ 4 h 12"/>
                      <a:gd name="T4" fmla="*/ 18 w 35"/>
                      <a:gd name="T5" fmla="*/ 0 h 12"/>
                      <a:gd name="T6" fmla="*/ 35 w 35"/>
                      <a:gd name="T7" fmla="*/ 4 h 12"/>
                      <a:gd name="T8" fmla="*/ 18 w 35"/>
                      <a:gd name="T9" fmla="*/ 12 h 12"/>
                    </a:gdLst>
                    <a:ahLst/>
                    <a:cxnLst>
                      <a:cxn ang="0">
                        <a:pos x="T0" y="T1"/>
                      </a:cxn>
                      <a:cxn ang="0">
                        <a:pos x="T2" y="T3"/>
                      </a:cxn>
                      <a:cxn ang="0">
                        <a:pos x="T4" y="T5"/>
                      </a:cxn>
                      <a:cxn ang="0">
                        <a:pos x="T6" y="T7"/>
                      </a:cxn>
                      <a:cxn ang="0">
                        <a:pos x="T8" y="T9"/>
                      </a:cxn>
                    </a:cxnLst>
                    <a:rect l="0" t="0" r="r" b="b"/>
                    <a:pathLst>
                      <a:path w="35" h="12">
                        <a:moveTo>
                          <a:pt x="18" y="12"/>
                        </a:moveTo>
                        <a:cubicBezTo>
                          <a:pt x="11" y="12"/>
                          <a:pt x="4" y="9"/>
                          <a:pt x="0" y="4"/>
                        </a:cubicBezTo>
                        <a:cubicBezTo>
                          <a:pt x="4" y="1"/>
                          <a:pt x="10" y="0"/>
                          <a:pt x="18" y="0"/>
                        </a:cubicBezTo>
                        <a:cubicBezTo>
                          <a:pt x="25" y="0"/>
                          <a:pt x="31" y="1"/>
                          <a:pt x="35" y="4"/>
                        </a:cubicBezTo>
                        <a:cubicBezTo>
                          <a:pt x="31" y="9"/>
                          <a:pt x="25" y="12"/>
                          <a:pt x="18" y="12"/>
                        </a:cubicBezTo>
                        <a:close/>
                      </a:path>
                    </a:pathLst>
                  </a:custGeom>
                  <a:solidFill>
                    <a:srgbClr val="C455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grpSp>
            <p:sp>
              <p:nvSpPr>
                <p:cNvPr id="435" name="Freeform 159">
                  <a:extLst>
                    <a:ext uri="{FF2B5EF4-FFF2-40B4-BE49-F238E27FC236}">
                      <a16:creationId xmlns:a16="http://schemas.microsoft.com/office/drawing/2014/main" id="{D52B92AC-7A3C-8CB1-B1A7-0CCEDDC37382}"/>
                    </a:ext>
                  </a:extLst>
                </p:cNvPr>
                <p:cNvSpPr>
                  <a:spLocks noEditPoints="1"/>
                </p:cNvSpPr>
                <p:nvPr/>
              </p:nvSpPr>
              <p:spPr bwMode="auto">
                <a:xfrm>
                  <a:off x="437297" y="1868170"/>
                  <a:ext cx="383932" cy="319948"/>
                </a:xfrm>
                <a:custGeom>
                  <a:avLst/>
                  <a:gdLst>
                    <a:gd name="T0" fmla="*/ 17 w 36"/>
                    <a:gd name="T1" fmla="*/ 30 h 30"/>
                    <a:gd name="T2" fmla="*/ 17 w 36"/>
                    <a:gd name="T3" fmla="*/ 30 h 30"/>
                    <a:gd name="T4" fmla="*/ 17 w 36"/>
                    <a:gd name="T5" fmla="*/ 30 h 30"/>
                    <a:gd name="T6" fmla="*/ 17 w 36"/>
                    <a:gd name="T7" fmla="*/ 30 h 30"/>
                    <a:gd name="T8" fmla="*/ 16 w 36"/>
                    <a:gd name="T9" fmla="*/ 30 h 30"/>
                    <a:gd name="T10" fmla="*/ 16 w 36"/>
                    <a:gd name="T11" fmla="*/ 30 h 30"/>
                    <a:gd name="T12" fmla="*/ 16 w 36"/>
                    <a:gd name="T13" fmla="*/ 30 h 30"/>
                    <a:gd name="T14" fmla="*/ 35 w 36"/>
                    <a:gd name="T15" fmla="*/ 15 h 30"/>
                    <a:gd name="T16" fmla="*/ 17 w 36"/>
                    <a:gd name="T17" fmla="*/ 30 h 30"/>
                    <a:gd name="T18" fmla="*/ 35 w 36"/>
                    <a:gd name="T19" fmla="*/ 15 h 30"/>
                    <a:gd name="T20" fmla="*/ 35 w 36"/>
                    <a:gd name="T21" fmla="*/ 14 h 30"/>
                    <a:gd name="T22" fmla="*/ 35 w 36"/>
                    <a:gd name="T23" fmla="*/ 15 h 30"/>
                    <a:gd name="T24" fmla="*/ 35 w 36"/>
                    <a:gd name="T25" fmla="*/ 14 h 30"/>
                    <a:gd name="T26" fmla="*/ 14 w 36"/>
                    <a:gd name="T27" fmla="*/ 0 h 30"/>
                    <a:gd name="T28" fmla="*/ 14 w 36"/>
                    <a:gd name="T29" fmla="*/ 0 h 30"/>
                    <a:gd name="T30" fmla="*/ 18 w 36"/>
                    <a:gd name="T31" fmla="*/ 1 h 30"/>
                    <a:gd name="T32" fmla="*/ 18 w 36"/>
                    <a:gd name="T33" fmla="*/ 1 h 30"/>
                    <a:gd name="T34" fmla="*/ 34 w 36"/>
                    <a:gd name="T35" fmla="*/ 6 h 30"/>
                    <a:gd name="T36" fmla="*/ 36 w 36"/>
                    <a:gd name="T37" fmla="*/ 11 h 30"/>
                    <a:gd name="T38" fmla="*/ 34 w 36"/>
                    <a:gd name="T39" fmla="*/ 6 h 30"/>
                    <a:gd name="T40" fmla="*/ 18 w 36"/>
                    <a:gd name="T41" fmla="*/ 1 h 30"/>
                    <a:gd name="T42" fmla="*/ 18 w 36"/>
                    <a:gd name="T43" fmla="*/ 1 h 30"/>
                    <a:gd name="T44" fmla="*/ 14 w 36"/>
                    <a:gd name="T45" fmla="*/ 0 h 30"/>
                    <a:gd name="T46" fmla="*/ 14 w 36"/>
                    <a:gd name="T47" fmla="*/ 0 h 30"/>
                    <a:gd name="T48" fmla="*/ 13 w 36"/>
                    <a:gd name="T49" fmla="*/ 0 h 30"/>
                    <a:gd name="T50" fmla="*/ 7 w 36"/>
                    <a:gd name="T51" fmla="*/ 1 h 30"/>
                    <a:gd name="T52" fmla="*/ 1 w 36"/>
                    <a:gd name="T53" fmla="*/ 7 h 30"/>
                    <a:gd name="T54" fmla="*/ 0 w 36"/>
                    <a:gd name="T55" fmla="*/ 13 h 30"/>
                    <a:gd name="T56" fmla="*/ 1 w 36"/>
                    <a:gd name="T57" fmla="*/ 7 h 30"/>
                    <a:gd name="T58" fmla="*/ 7 w 36"/>
                    <a:gd name="T59" fmla="*/ 1 h 30"/>
                    <a:gd name="T60" fmla="*/ 13 w 36"/>
                    <a:gd name="T61" fmla="*/ 0 h 30"/>
                    <a:gd name="T62" fmla="*/ 13 w 36"/>
                    <a:gd name="T63" fmla="*/ 0 h 30"/>
                    <a:gd name="T64" fmla="*/ 13 w 36"/>
                    <a:gd name="T65" fmla="*/ 0 h 30"/>
                    <a:gd name="T66" fmla="*/ 13 w 36"/>
                    <a:gd name="T67" fmla="*/ 0 h 30"/>
                    <a:gd name="T68" fmla="*/ 13 w 36"/>
                    <a:gd name="T69"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6" h="30">
                      <a:moveTo>
                        <a:pt x="17" y="30"/>
                      </a:moveTo>
                      <a:cubicBezTo>
                        <a:pt x="17" y="30"/>
                        <a:pt x="17" y="30"/>
                        <a:pt x="17" y="30"/>
                      </a:cubicBezTo>
                      <a:cubicBezTo>
                        <a:pt x="17" y="30"/>
                        <a:pt x="17" y="30"/>
                        <a:pt x="17" y="30"/>
                      </a:cubicBezTo>
                      <a:cubicBezTo>
                        <a:pt x="17" y="30"/>
                        <a:pt x="17" y="30"/>
                        <a:pt x="17" y="30"/>
                      </a:cubicBezTo>
                      <a:moveTo>
                        <a:pt x="16" y="30"/>
                      </a:moveTo>
                      <a:cubicBezTo>
                        <a:pt x="16" y="30"/>
                        <a:pt x="16" y="30"/>
                        <a:pt x="16" y="30"/>
                      </a:cubicBezTo>
                      <a:cubicBezTo>
                        <a:pt x="16" y="30"/>
                        <a:pt x="16" y="30"/>
                        <a:pt x="16" y="30"/>
                      </a:cubicBezTo>
                      <a:moveTo>
                        <a:pt x="35" y="15"/>
                      </a:moveTo>
                      <a:cubicBezTo>
                        <a:pt x="32" y="24"/>
                        <a:pt x="29" y="30"/>
                        <a:pt x="17" y="30"/>
                      </a:cubicBezTo>
                      <a:cubicBezTo>
                        <a:pt x="29" y="30"/>
                        <a:pt x="32" y="24"/>
                        <a:pt x="35" y="15"/>
                      </a:cubicBezTo>
                      <a:moveTo>
                        <a:pt x="35" y="14"/>
                      </a:moveTo>
                      <a:cubicBezTo>
                        <a:pt x="35" y="14"/>
                        <a:pt x="35" y="14"/>
                        <a:pt x="35" y="15"/>
                      </a:cubicBezTo>
                      <a:cubicBezTo>
                        <a:pt x="35" y="14"/>
                        <a:pt x="35" y="14"/>
                        <a:pt x="35" y="14"/>
                      </a:cubicBezTo>
                      <a:moveTo>
                        <a:pt x="14" y="0"/>
                      </a:moveTo>
                      <a:cubicBezTo>
                        <a:pt x="14" y="0"/>
                        <a:pt x="14" y="0"/>
                        <a:pt x="14" y="0"/>
                      </a:cubicBezTo>
                      <a:cubicBezTo>
                        <a:pt x="15" y="1"/>
                        <a:pt x="17" y="1"/>
                        <a:pt x="18" y="1"/>
                      </a:cubicBezTo>
                      <a:cubicBezTo>
                        <a:pt x="18" y="1"/>
                        <a:pt x="18" y="1"/>
                        <a:pt x="18" y="1"/>
                      </a:cubicBezTo>
                      <a:cubicBezTo>
                        <a:pt x="24" y="1"/>
                        <a:pt x="31" y="2"/>
                        <a:pt x="34" y="6"/>
                      </a:cubicBezTo>
                      <a:cubicBezTo>
                        <a:pt x="35" y="8"/>
                        <a:pt x="36" y="9"/>
                        <a:pt x="36" y="11"/>
                      </a:cubicBezTo>
                      <a:cubicBezTo>
                        <a:pt x="36" y="9"/>
                        <a:pt x="35" y="8"/>
                        <a:pt x="34" y="6"/>
                      </a:cubicBezTo>
                      <a:cubicBezTo>
                        <a:pt x="31" y="2"/>
                        <a:pt x="24" y="1"/>
                        <a:pt x="18" y="1"/>
                      </a:cubicBezTo>
                      <a:cubicBezTo>
                        <a:pt x="18" y="1"/>
                        <a:pt x="18" y="1"/>
                        <a:pt x="18" y="1"/>
                      </a:cubicBezTo>
                      <a:cubicBezTo>
                        <a:pt x="17" y="1"/>
                        <a:pt x="15" y="1"/>
                        <a:pt x="14" y="0"/>
                      </a:cubicBezTo>
                      <a:cubicBezTo>
                        <a:pt x="14" y="0"/>
                        <a:pt x="14" y="0"/>
                        <a:pt x="14" y="0"/>
                      </a:cubicBezTo>
                      <a:moveTo>
                        <a:pt x="13" y="0"/>
                      </a:moveTo>
                      <a:cubicBezTo>
                        <a:pt x="10" y="0"/>
                        <a:pt x="8" y="1"/>
                        <a:pt x="7" y="1"/>
                      </a:cubicBezTo>
                      <a:cubicBezTo>
                        <a:pt x="3" y="2"/>
                        <a:pt x="2" y="5"/>
                        <a:pt x="1" y="7"/>
                      </a:cubicBezTo>
                      <a:cubicBezTo>
                        <a:pt x="1" y="9"/>
                        <a:pt x="0" y="11"/>
                        <a:pt x="0" y="13"/>
                      </a:cubicBezTo>
                      <a:cubicBezTo>
                        <a:pt x="0" y="11"/>
                        <a:pt x="1" y="9"/>
                        <a:pt x="1" y="7"/>
                      </a:cubicBezTo>
                      <a:cubicBezTo>
                        <a:pt x="2" y="5"/>
                        <a:pt x="3" y="2"/>
                        <a:pt x="7" y="1"/>
                      </a:cubicBezTo>
                      <a:cubicBezTo>
                        <a:pt x="8" y="1"/>
                        <a:pt x="10" y="0"/>
                        <a:pt x="13" y="0"/>
                      </a:cubicBezTo>
                      <a:moveTo>
                        <a:pt x="13" y="0"/>
                      </a:moveTo>
                      <a:cubicBezTo>
                        <a:pt x="13" y="0"/>
                        <a:pt x="13" y="0"/>
                        <a:pt x="13" y="0"/>
                      </a:cubicBezTo>
                      <a:cubicBezTo>
                        <a:pt x="13" y="0"/>
                        <a:pt x="13" y="0"/>
                        <a:pt x="13" y="0"/>
                      </a:cubicBezTo>
                      <a:cubicBezTo>
                        <a:pt x="13" y="0"/>
                        <a:pt x="13" y="0"/>
                        <a:pt x="13" y="0"/>
                      </a:cubicBezTo>
                    </a:path>
                  </a:pathLst>
                </a:custGeom>
                <a:solidFill>
                  <a:srgbClr val="4B4A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436" name="Freeform 31687">
                  <a:extLst>
                    <a:ext uri="{FF2B5EF4-FFF2-40B4-BE49-F238E27FC236}">
                      <a16:creationId xmlns:a16="http://schemas.microsoft.com/office/drawing/2014/main" id="{3BF26F1F-6570-6824-69D9-16AE290FD3F3}"/>
                    </a:ext>
                  </a:extLst>
                </p:cNvPr>
                <p:cNvSpPr>
                  <a:spLocks/>
                </p:cNvSpPr>
                <p:nvPr/>
              </p:nvSpPr>
              <p:spPr bwMode="auto">
                <a:xfrm>
                  <a:off x="512390" y="2216472"/>
                  <a:ext cx="168068" cy="75131"/>
                </a:xfrm>
                <a:custGeom>
                  <a:avLst/>
                  <a:gdLst>
                    <a:gd name="T0" fmla="*/ 11 w 11"/>
                    <a:gd name="T1" fmla="*/ 3 h 7"/>
                    <a:gd name="T2" fmla="*/ 6 w 11"/>
                    <a:gd name="T3" fmla="*/ 7 h 7"/>
                    <a:gd name="T4" fmla="*/ 0 w 11"/>
                    <a:gd name="T5" fmla="*/ 4 h 7"/>
                    <a:gd name="T6" fmla="*/ 5 w 11"/>
                    <a:gd name="T7" fmla="*/ 0 h 7"/>
                    <a:gd name="T8" fmla="*/ 11 w 11"/>
                    <a:gd name="T9" fmla="*/ 3 h 7"/>
                  </a:gdLst>
                  <a:ahLst/>
                  <a:cxnLst>
                    <a:cxn ang="0">
                      <a:pos x="T0" y="T1"/>
                    </a:cxn>
                    <a:cxn ang="0">
                      <a:pos x="T2" y="T3"/>
                    </a:cxn>
                    <a:cxn ang="0">
                      <a:pos x="T4" y="T5"/>
                    </a:cxn>
                    <a:cxn ang="0">
                      <a:pos x="T6" y="T7"/>
                    </a:cxn>
                    <a:cxn ang="0">
                      <a:pos x="T8" y="T9"/>
                    </a:cxn>
                  </a:cxnLst>
                  <a:rect l="0" t="0" r="r" b="b"/>
                  <a:pathLst>
                    <a:path w="11" h="7">
                      <a:moveTo>
                        <a:pt x="11" y="3"/>
                      </a:moveTo>
                      <a:cubicBezTo>
                        <a:pt x="11" y="5"/>
                        <a:pt x="8" y="6"/>
                        <a:pt x="6" y="7"/>
                      </a:cubicBezTo>
                      <a:cubicBezTo>
                        <a:pt x="3" y="7"/>
                        <a:pt x="0" y="6"/>
                        <a:pt x="0" y="4"/>
                      </a:cubicBezTo>
                      <a:cubicBezTo>
                        <a:pt x="0" y="2"/>
                        <a:pt x="2" y="0"/>
                        <a:pt x="5" y="0"/>
                      </a:cubicBezTo>
                      <a:cubicBezTo>
                        <a:pt x="8" y="0"/>
                        <a:pt x="11" y="1"/>
                        <a:pt x="11" y="3"/>
                      </a:cubicBezTo>
                      <a:close/>
                    </a:path>
                  </a:pathLst>
                </a:custGeom>
                <a:solidFill>
                  <a:srgbClr val="FF9D78"/>
                </a:solidFill>
                <a:ln>
                  <a:noFill/>
                </a:ln>
              </p:spPr>
              <p:txBody>
                <a:bodyPr vert="horz" wrap="square" lIns="45720" tIns="22860" rIns="45720" bIns="22860" numCol="1" anchor="t" anchorCtr="0" compatLnSpc="1">
                  <a:prstTxWarp prst="textNoShape">
                    <a:avLst/>
                  </a:prstTxWarp>
                </a:bodyPr>
                <a:lstStyle/>
                <a:p>
                  <a:endParaRPr lang="en-US" sz="900"/>
                </a:p>
              </p:txBody>
            </p:sp>
            <p:grpSp>
              <p:nvGrpSpPr>
                <p:cNvPr id="437" name="Group 436">
                  <a:extLst>
                    <a:ext uri="{FF2B5EF4-FFF2-40B4-BE49-F238E27FC236}">
                      <a16:creationId xmlns:a16="http://schemas.microsoft.com/office/drawing/2014/main" id="{B97DBA7C-4B81-3F5D-BCC8-E0AEDD0D01FD}"/>
                    </a:ext>
                  </a:extLst>
                </p:cNvPr>
                <p:cNvGrpSpPr/>
                <p:nvPr/>
              </p:nvGrpSpPr>
              <p:grpSpPr>
                <a:xfrm>
                  <a:off x="1056893" y="1833312"/>
                  <a:ext cx="194939" cy="292410"/>
                  <a:chOff x="766791" y="7239466"/>
                  <a:chExt cx="549950" cy="824928"/>
                </a:xfrm>
              </p:grpSpPr>
              <p:sp>
                <p:nvSpPr>
                  <p:cNvPr id="447" name="Freeform 31692">
                    <a:extLst>
                      <a:ext uri="{FF2B5EF4-FFF2-40B4-BE49-F238E27FC236}">
                        <a16:creationId xmlns:a16="http://schemas.microsoft.com/office/drawing/2014/main" id="{F0420D3A-F565-7C45-80D2-7AE0E9546AA1}"/>
                      </a:ext>
                    </a:extLst>
                  </p:cNvPr>
                  <p:cNvSpPr>
                    <a:spLocks/>
                  </p:cNvSpPr>
                  <p:nvPr/>
                </p:nvSpPr>
                <p:spPr bwMode="auto">
                  <a:xfrm>
                    <a:off x="766791" y="7239466"/>
                    <a:ext cx="549950" cy="797437"/>
                  </a:xfrm>
                  <a:custGeom>
                    <a:avLst/>
                    <a:gdLst>
                      <a:gd name="T0" fmla="*/ 1 w 18"/>
                      <a:gd name="T1" fmla="*/ 12 h 25"/>
                      <a:gd name="T2" fmla="*/ 13 w 18"/>
                      <a:gd name="T3" fmla="*/ 2 h 25"/>
                      <a:gd name="T4" fmla="*/ 16 w 18"/>
                      <a:gd name="T5" fmla="*/ 17 h 25"/>
                      <a:gd name="T6" fmla="*/ 6 w 18"/>
                      <a:gd name="T7" fmla="*/ 23 h 25"/>
                      <a:gd name="T8" fmla="*/ 1 w 18"/>
                      <a:gd name="T9" fmla="*/ 12 h 25"/>
                    </a:gdLst>
                    <a:ahLst/>
                    <a:cxnLst>
                      <a:cxn ang="0">
                        <a:pos x="T0" y="T1"/>
                      </a:cxn>
                      <a:cxn ang="0">
                        <a:pos x="T2" y="T3"/>
                      </a:cxn>
                      <a:cxn ang="0">
                        <a:pos x="T4" y="T5"/>
                      </a:cxn>
                      <a:cxn ang="0">
                        <a:pos x="T6" y="T7"/>
                      </a:cxn>
                      <a:cxn ang="0">
                        <a:pos x="T8" y="T9"/>
                      </a:cxn>
                    </a:cxnLst>
                    <a:rect l="0" t="0" r="r" b="b"/>
                    <a:pathLst>
                      <a:path w="18" h="25">
                        <a:moveTo>
                          <a:pt x="1" y="12"/>
                        </a:moveTo>
                        <a:cubicBezTo>
                          <a:pt x="3" y="4"/>
                          <a:pt x="8" y="0"/>
                          <a:pt x="13" y="2"/>
                        </a:cubicBezTo>
                        <a:cubicBezTo>
                          <a:pt x="17" y="3"/>
                          <a:pt x="18" y="10"/>
                          <a:pt x="16" y="17"/>
                        </a:cubicBezTo>
                        <a:cubicBezTo>
                          <a:pt x="14" y="25"/>
                          <a:pt x="11" y="25"/>
                          <a:pt x="6" y="23"/>
                        </a:cubicBezTo>
                        <a:cubicBezTo>
                          <a:pt x="2" y="21"/>
                          <a:pt x="0" y="19"/>
                          <a:pt x="1" y="12"/>
                        </a:cubicBezTo>
                        <a:close/>
                      </a:path>
                    </a:pathLst>
                  </a:custGeom>
                  <a:solidFill>
                    <a:srgbClr val="B96C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448" name="Freeform 31693">
                    <a:extLst>
                      <a:ext uri="{FF2B5EF4-FFF2-40B4-BE49-F238E27FC236}">
                        <a16:creationId xmlns:a16="http://schemas.microsoft.com/office/drawing/2014/main" id="{58D95450-E191-CCBE-632A-6CCF7317FAC2}"/>
                      </a:ext>
                    </a:extLst>
                  </p:cNvPr>
                  <p:cNvSpPr>
                    <a:spLocks/>
                  </p:cNvSpPr>
                  <p:nvPr/>
                </p:nvSpPr>
                <p:spPr bwMode="auto">
                  <a:xfrm>
                    <a:off x="766791" y="7294463"/>
                    <a:ext cx="549950" cy="769931"/>
                  </a:xfrm>
                  <a:custGeom>
                    <a:avLst/>
                    <a:gdLst>
                      <a:gd name="T0" fmla="*/ 1 w 18"/>
                      <a:gd name="T1" fmla="*/ 12 h 25"/>
                      <a:gd name="T2" fmla="*/ 13 w 18"/>
                      <a:gd name="T3" fmla="*/ 2 h 25"/>
                      <a:gd name="T4" fmla="*/ 16 w 18"/>
                      <a:gd name="T5" fmla="*/ 18 h 25"/>
                      <a:gd name="T6" fmla="*/ 7 w 18"/>
                      <a:gd name="T7" fmla="*/ 23 h 25"/>
                      <a:gd name="T8" fmla="*/ 1 w 18"/>
                      <a:gd name="T9" fmla="*/ 12 h 25"/>
                    </a:gdLst>
                    <a:ahLst/>
                    <a:cxnLst>
                      <a:cxn ang="0">
                        <a:pos x="T0" y="T1"/>
                      </a:cxn>
                      <a:cxn ang="0">
                        <a:pos x="T2" y="T3"/>
                      </a:cxn>
                      <a:cxn ang="0">
                        <a:pos x="T4" y="T5"/>
                      </a:cxn>
                      <a:cxn ang="0">
                        <a:pos x="T6" y="T7"/>
                      </a:cxn>
                      <a:cxn ang="0">
                        <a:pos x="T8" y="T9"/>
                      </a:cxn>
                    </a:cxnLst>
                    <a:rect l="0" t="0" r="r" b="b"/>
                    <a:pathLst>
                      <a:path w="18" h="25">
                        <a:moveTo>
                          <a:pt x="1" y="12"/>
                        </a:moveTo>
                        <a:cubicBezTo>
                          <a:pt x="3" y="5"/>
                          <a:pt x="8" y="0"/>
                          <a:pt x="13" y="2"/>
                        </a:cubicBezTo>
                        <a:cubicBezTo>
                          <a:pt x="17" y="4"/>
                          <a:pt x="18" y="11"/>
                          <a:pt x="16" y="18"/>
                        </a:cubicBezTo>
                        <a:cubicBezTo>
                          <a:pt x="15" y="25"/>
                          <a:pt x="11" y="25"/>
                          <a:pt x="7" y="23"/>
                        </a:cubicBezTo>
                        <a:cubicBezTo>
                          <a:pt x="2" y="22"/>
                          <a:pt x="0" y="20"/>
                          <a:pt x="1" y="12"/>
                        </a:cubicBezTo>
                        <a:close/>
                      </a:path>
                    </a:pathLst>
                  </a:custGeom>
                  <a:solidFill>
                    <a:srgbClr val="FFF8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449" name="Freeform 31697">
                    <a:extLst>
                      <a:ext uri="{FF2B5EF4-FFF2-40B4-BE49-F238E27FC236}">
                        <a16:creationId xmlns:a16="http://schemas.microsoft.com/office/drawing/2014/main" id="{409CFB04-A7AB-5D7F-4E45-0B2F22DC3791}"/>
                      </a:ext>
                    </a:extLst>
                  </p:cNvPr>
                  <p:cNvSpPr>
                    <a:spLocks/>
                  </p:cNvSpPr>
                  <p:nvPr/>
                </p:nvSpPr>
                <p:spPr bwMode="auto">
                  <a:xfrm>
                    <a:off x="849274" y="7541949"/>
                    <a:ext cx="357477" cy="439961"/>
                  </a:xfrm>
                  <a:custGeom>
                    <a:avLst/>
                    <a:gdLst>
                      <a:gd name="T0" fmla="*/ 0 w 11"/>
                      <a:gd name="T1" fmla="*/ 7 h 15"/>
                      <a:gd name="T2" fmla="*/ 6 w 11"/>
                      <a:gd name="T3" fmla="*/ 1 h 15"/>
                      <a:gd name="T4" fmla="*/ 11 w 11"/>
                      <a:gd name="T5" fmla="*/ 8 h 15"/>
                      <a:gd name="T6" fmla="*/ 5 w 11"/>
                      <a:gd name="T7" fmla="*/ 14 h 15"/>
                      <a:gd name="T8" fmla="*/ 0 w 11"/>
                      <a:gd name="T9" fmla="*/ 7 h 15"/>
                    </a:gdLst>
                    <a:ahLst/>
                    <a:cxnLst>
                      <a:cxn ang="0">
                        <a:pos x="T0" y="T1"/>
                      </a:cxn>
                      <a:cxn ang="0">
                        <a:pos x="T2" y="T3"/>
                      </a:cxn>
                      <a:cxn ang="0">
                        <a:pos x="T4" y="T5"/>
                      </a:cxn>
                      <a:cxn ang="0">
                        <a:pos x="T6" y="T7"/>
                      </a:cxn>
                      <a:cxn ang="0">
                        <a:pos x="T8" y="T9"/>
                      </a:cxn>
                    </a:cxnLst>
                    <a:rect l="0" t="0" r="r" b="b"/>
                    <a:pathLst>
                      <a:path w="11" h="15">
                        <a:moveTo>
                          <a:pt x="0" y="7"/>
                        </a:moveTo>
                        <a:cubicBezTo>
                          <a:pt x="0" y="3"/>
                          <a:pt x="3" y="0"/>
                          <a:pt x="6" y="1"/>
                        </a:cubicBezTo>
                        <a:cubicBezTo>
                          <a:pt x="9" y="1"/>
                          <a:pt x="11" y="4"/>
                          <a:pt x="11" y="8"/>
                        </a:cubicBezTo>
                        <a:cubicBezTo>
                          <a:pt x="10" y="12"/>
                          <a:pt x="8" y="15"/>
                          <a:pt x="5" y="14"/>
                        </a:cubicBezTo>
                        <a:cubicBezTo>
                          <a:pt x="2" y="14"/>
                          <a:pt x="0" y="11"/>
                          <a:pt x="0" y="7"/>
                        </a:cubicBezTo>
                        <a:close/>
                      </a:path>
                    </a:pathLst>
                  </a:custGeom>
                  <a:solidFill>
                    <a:srgbClr val="83AD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450" name="Freeform 31698">
                    <a:extLst>
                      <a:ext uri="{FF2B5EF4-FFF2-40B4-BE49-F238E27FC236}">
                        <a16:creationId xmlns:a16="http://schemas.microsoft.com/office/drawing/2014/main" id="{8837189D-23F5-B9EF-D3D1-ADF5CF0A7B95}"/>
                      </a:ext>
                    </a:extLst>
                  </p:cNvPr>
                  <p:cNvSpPr>
                    <a:spLocks/>
                  </p:cNvSpPr>
                  <p:nvPr/>
                </p:nvSpPr>
                <p:spPr bwMode="auto">
                  <a:xfrm>
                    <a:off x="959265" y="7596943"/>
                    <a:ext cx="109990" cy="109989"/>
                  </a:xfrm>
                  <a:custGeom>
                    <a:avLst/>
                    <a:gdLst>
                      <a:gd name="T0" fmla="*/ 0 w 4"/>
                      <a:gd name="T1" fmla="*/ 2 h 4"/>
                      <a:gd name="T2" fmla="*/ 2 w 4"/>
                      <a:gd name="T3" fmla="*/ 0 h 4"/>
                      <a:gd name="T4" fmla="*/ 4 w 4"/>
                      <a:gd name="T5" fmla="*/ 2 h 4"/>
                      <a:gd name="T6" fmla="*/ 2 w 4"/>
                      <a:gd name="T7" fmla="*/ 4 h 4"/>
                      <a:gd name="T8" fmla="*/ 0 w 4"/>
                      <a:gd name="T9" fmla="*/ 2 h 4"/>
                    </a:gdLst>
                    <a:ahLst/>
                    <a:cxnLst>
                      <a:cxn ang="0">
                        <a:pos x="T0" y="T1"/>
                      </a:cxn>
                      <a:cxn ang="0">
                        <a:pos x="T2" y="T3"/>
                      </a:cxn>
                      <a:cxn ang="0">
                        <a:pos x="T4" y="T5"/>
                      </a:cxn>
                      <a:cxn ang="0">
                        <a:pos x="T6" y="T7"/>
                      </a:cxn>
                      <a:cxn ang="0">
                        <a:pos x="T8" y="T9"/>
                      </a:cxn>
                    </a:cxnLst>
                    <a:rect l="0" t="0" r="r" b="b"/>
                    <a:pathLst>
                      <a:path w="4" h="4">
                        <a:moveTo>
                          <a:pt x="0" y="2"/>
                        </a:moveTo>
                        <a:cubicBezTo>
                          <a:pt x="0" y="1"/>
                          <a:pt x="1" y="0"/>
                          <a:pt x="2" y="0"/>
                        </a:cubicBezTo>
                        <a:cubicBezTo>
                          <a:pt x="3" y="0"/>
                          <a:pt x="4" y="1"/>
                          <a:pt x="4" y="2"/>
                        </a:cubicBezTo>
                        <a:cubicBezTo>
                          <a:pt x="4" y="4"/>
                          <a:pt x="3" y="4"/>
                          <a:pt x="2" y="4"/>
                        </a:cubicBezTo>
                        <a:cubicBezTo>
                          <a:pt x="1" y="4"/>
                          <a:pt x="0" y="3"/>
                          <a:pt x="0" y="2"/>
                        </a:cubicBezTo>
                        <a:close/>
                      </a:path>
                    </a:pathLst>
                  </a:custGeom>
                  <a:solidFill>
                    <a:srgbClr val="AFD1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grpSp>
            <p:grpSp>
              <p:nvGrpSpPr>
                <p:cNvPr id="438" name="Group 437">
                  <a:extLst>
                    <a:ext uri="{FF2B5EF4-FFF2-40B4-BE49-F238E27FC236}">
                      <a16:creationId xmlns:a16="http://schemas.microsoft.com/office/drawing/2014/main" id="{8874CA0E-8F3E-C41E-09AC-E4D1AD6B9CE9}"/>
                    </a:ext>
                  </a:extLst>
                </p:cNvPr>
                <p:cNvGrpSpPr/>
                <p:nvPr/>
              </p:nvGrpSpPr>
              <p:grpSpPr>
                <a:xfrm>
                  <a:off x="559092" y="1829781"/>
                  <a:ext cx="221682" cy="282665"/>
                  <a:chOff x="-360617" y="7129477"/>
                  <a:chExt cx="659942" cy="797437"/>
                </a:xfrm>
              </p:grpSpPr>
              <p:sp>
                <p:nvSpPr>
                  <p:cNvPr id="443" name="Freeform 31690">
                    <a:extLst>
                      <a:ext uri="{FF2B5EF4-FFF2-40B4-BE49-F238E27FC236}">
                        <a16:creationId xmlns:a16="http://schemas.microsoft.com/office/drawing/2014/main" id="{4E66AEF2-62AF-DBF4-0B63-036D834CAF02}"/>
                      </a:ext>
                    </a:extLst>
                  </p:cNvPr>
                  <p:cNvSpPr>
                    <a:spLocks/>
                  </p:cNvSpPr>
                  <p:nvPr/>
                </p:nvSpPr>
                <p:spPr bwMode="auto">
                  <a:xfrm>
                    <a:off x="-360617" y="7129477"/>
                    <a:ext cx="632453" cy="769931"/>
                  </a:xfrm>
                  <a:custGeom>
                    <a:avLst/>
                    <a:gdLst>
                      <a:gd name="T0" fmla="*/ 2 w 20"/>
                      <a:gd name="T1" fmla="*/ 17 h 25"/>
                      <a:gd name="T2" fmla="*/ 9 w 20"/>
                      <a:gd name="T3" fmla="*/ 2 h 25"/>
                      <a:gd name="T4" fmla="*/ 19 w 20"/>
                      <a:gd name="T5" fmla="*/ 13 h 25"/>
                      <a:gd name="T6" fmla="*/ 11 w 20"/>
                      <a:gd name="T7" fmla="*/ 24 h 25"/>
                      <a:gd name="T8" fmla="*/ 2 w 20"/>
                      <a:gd name="T9" fmla="*/ 17 h 25"/>
                    </a:gdLst>
                    <a:ahLst/>
                    <a:cxnLst>
                      <a:cxn ang="0">
                        <a:pos x="T0" y="T1"/>
                      </a:cxn>
                      <a:cxn ang="0">
                        <a:pos x="T2" y="T3"/>
                      </a:cxn>
                      <a:cxn ang="0">
                        <a:pos x="T4" y="T5"/>
                      </a:cxn>
                      <a:cxn ang="0">
                        <a:pos x="T6" y="T7"/>
                      </a:cxn>
                      <a:cxn ang="0">
                        <a:pos x="T8" y="T9"/>
                      </a:cxn>
                    </a:cxnLst>
                    <a:rect l="0" t="0" r="r" b="b"/>
                    <a:pathLst>
                      <a:path w="20" h="25">
                        <a:moveTo>
                          <a:pt x="2" y="17"/>
                        </a:moveTo>
                        <a:cubicBezTo>
                          <a:pt x="0" y="10"/>
                          <a:pt x="4" y="3"/>
                          <a:pt x="9" y="2"/>
                        </a:cubicBezTo>
                        <a:cubicBezTo>
                          <a:pt x="14" y="0"/>
                          <a:pt x="18" y="6"/>
                          <a:pt x="19" y="13"/>
                        </a:cubicBezTo>
                        <a:cubicBezTo>
                          <a:pt x="20" y="20"/>
                          <a:pt x="17" y="22"/>
                          <a:pt x="11" y="24"/>
                        </a:cubicBezTo>
                        <a:cubicBezTo>
                          <a:pt x="6" y="25"/>
                          <a:pt x="3" y="25"/>
                          <a:pt x="2" y="17"/>
                        </a:cubicBezTo>
                        <a:close/>
                      </a:path>
                    </a:pathLst>
                  </a:custGeom>
                  <a:solidFill>
                    <a:srgbClr val="B96C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444" name="Freeform 31691">
                    <a:extLst>
                      <a:ext uri="{FF2B5EF4-FFF2-40B4-BE49-F238E27FC236}">
                        <a16:creationId xmlns:a16="http://schemas.microsoft.com/office/drawing/2014/main" id="{AEDE4BBC-94D0-E5AE-FFF1-D84EBF8B9C4D}"/>
                      </a:ext>
                    </a:extLst>
                  </p:cNvPr>
                  <p:cNvSpPr>
                    <a:spLocks/>
                  </p:cNvSpPr>
                  <p:nvPr/>
                </p:nvSpPr>
                <p:spPr bwMode="auto">
                  <a:xfrm>
                    <a:off x="-305621" y="7156983"/>
                    <a:ext cx="604946" cy="769931"/>
                  </a:xfrm>
                  <a:custGeom>
                    <a:avLst/>
                    <a:gdLst>
                      <a:gd name="T0" fmla="*/ 1 w 20"/>
                      <a:gd name="T1" fmla="*/ 17 h 25"/>
                      <a:gd name="T2" fmla="*/ 9 w 20"/>
                      <a:gd name="T3" fmla="*/ 2 h 25"/>
                      <a:gd name="T4" fmla="*/ 19 w 20"/>
                      <a:gd name="T5" fmla="*/ 13 h 25"/>
                      <a:gd name="T6" fmla="*/ 11 w 20"/>
                      <a:gd name="T7" fmla="*/ 24 h 25"/>
                      <a:gd name="T8" fmla="*/ 1 w 20"/>
                      <a:gd name="T9" fmla="*/ 17 h 25"/>
                    </a:gdLst>
                    <a:ahLst/>
                    <a:cxnLst>
                      <a:cxn ang="0">
                        <a:pos x="T0" y="T1"/>
                      </a:cxn>
                      <a:cxn ang="0">
                        <a:pos x="T2" y="T3"/>
                      </a:cxn>
                      <a:cxn ang="0">
                        <a:pos x="T4" y="T5"/>
                      </a:cxn>
                      <a:cxn ang="0">
                        <a:pos x="T6" y="T7"/>
                      </a:cxn>
                      <a:cxn ang="0">
                        <a:pos x="T8" y="T9"/>
                      </a:cxn>
                    </a:cxnLst>
                    <a:rect l="0" t="0" r="r" b="b"/>
                    <a:pathLst>
                      <a:path w="20" h="25">
                        <a:moveTo>
                          <a:pt x="1" y="17"/>
                        </a:moveTo>
                        <a:cubicBezTo>
                          <a:pt x="0" y="10"/>
                          <a:pt x="4" y="3"/>
                          <a:pt x="9" y="2"/>
                        </a:cubicBezTo>
                        <a:cubicBezTo>
                          <a:pt x="14" y="0"/>
                          <a:pt x="18" y="6"/>
                          <a:pt x="19" y="13"/>
                        </a:cubicBezTo>
                        <a:cubicBezTo>
                          <a:pt x="20" y="20"/>
                          <a:pt x="17" y="22"/>
                          <a:pt x="11" y="24"/>
                        </a:cubicBezTo>
                        <a:cubicBezTo>
                          <a:pt x="6" y="25"/>
                          <a:pt x="3" y="25"/>
                          <a:pt x="1" y="17"/>
                        </a:cubicBezTo>
                        <a:close/>
                      </a:path>
                    </a:pathLst>
                  </a:custGeom>
                  <a:solidFill>
                    <a:srgbClr val="FFF8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445" name="Freeform 31696">
                    <a:extLst>
                      <a:ext uri="{FF2B5EF4-FFF2-40B4-BE49-F238E27FC236}">
                        <a16:creationId xmlns:a16="http://schemas.microsoft.com/office/drawing/2014/main" id="{F6FB1AB7-8016-C755-8D21-F56B70CB34AE}"/>
                      </a:ext>
                    </a:extLst>
                  </p:cNvPr>
                  <p:cNvSpPr>
                    <a:spLocks/>
                  </p:cNvSpPr>
                  <p:nvPr/>
                </p:nvSpPr>
                <p:spPr bwMode="auto">
                  <a:xfrm>
                    <a:off x="-168125" y="7431957"/>
                    <a:ext cx="302482" cy="412472"/>
                  </a:xfrm>
                  <a:custGeom>
                    <a:avLst/>
                    <a:gdLst>
                      <a:gd name="T0" fmla="*/ 0 w 10"/>
                      <a:gd name="T1" fmla="*/ 6 h 13"/>
                      <a:gd name="T2" fmla="*/ 5 w 10"/>
                      <a:gd name="T3" fmla="*/ 0 h 13"/>
                      <a:gd name="T4" fmla="*/ 10 w 10"/>
                      <a:gd name="T5" fmla="*/ 7 h 13"/>
                      <a:gd name="T6" fmla="*/ 5 w 10"/>
                      <a:gd name="T7" fmla="*/ 13 h 13"/>
                      <a:gd name="T8" fmla="*/ 0 w 10"/>
                      <a:gd name="T9" fmla="*/ 6 h 13"/>
                    </a:gdLst>
                    <a:ahLst/>
                    <a:cxnLst>
                      <a:cxn ang="0">
                        <a:pos x="T0" y="T1"/>
                      </a:cxn>
                      <a:cxn ang="0">
                        <a:pos x="T2" y="T3"/>
                      </a:cxn>
                      <a:cxn ang="0">
                        <a:pos x="T4" y="T5"/>
                      </a:cxn>
                      <a:cxn ang="0">
                        <a:pos x="T6" y="T7"/>
                      </a:cxn>
                      <a:cxn ang="0">
                        <a:pos x="T8" y="T9"/>
                      </a:cxn>
                    </a:cxnLst>
                    <a:rect l="0" t="0" r="r" b="b"/>
                    <a:pathLst>
                      <a:path w="10" h="13">
                        <a:moveTo>
                          <a:pt x="0" y="6"/>
                        </a:moveTo>
                        <a:cubicBezTo>
                          <a:pt x="0" y="3"/>
                          <a:pt x="2" y="0"/>
                          <a:pt x="5" y="0"/>
                        </a:cubicBezTo>
                        <a:cubicBezTo>
                          <a:pt x="8" y="0"/>
                          <a:pt x="10" y="3"/>
                          <a:pt x="10" y="7"/>
                        </a:cubicBezTo>
                        <a:cubicBezTo>
                          <a:pt x="10" y="10"/>
                          <a:pt x="7" y="13"/>
                          <a:pt x="5" y="13"/>
                        </a:cubicBezTo>
                        <a:cubicBezTo>
                          <a:pt x="2" y="13"/>
                          <a:pt x="0" y="10"/>
                          <a:pt x="0" y="6"/>
                        </a:cubicBezTo>
                        <a:close/>
                      </a:path>
                    </a:pathLst>
                  </a:custGeom>
                  <a:solidFill>
                    <a:srgbClr val="83AD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446" name="Freeform 31699">
                    <a:extLst>
                      <a:ext uri="{FF2B5EF4-FFF2-40B4-BE49-F238E27FC236}">
                        <a16:creationId xmlns:a16="http://schemas.microsoft.com/office/drawing/2014/main" id="{695BABAA-9942-CEFB-19AC-92F08A873851}"/>
                      </a:ext>
                    </a:extLst>
                  </p:cNvPr>
                  <p:cNvSpPr>
                    <a:spLocks/>
                  </p:cNvSpPr>
                  <p:nvPr/>
                </p:nvSpPr>
                <p:spPr bwMode="auto">
                  <a:xfrm>
                    <a:off x="-113130" y="7459447"/>
                    <a:ext cx="137496" cy="137496"/>
                  </a:xfrm>
                  <a:custGeom>
                    <a:avLst/>
                    <a:gdLst>
                      <a:gd name="T0" fmla="*/ 0 w 4"/>
                      <a:gd name="T1" fmla="*/ 2 h 4"/>
                      <a:gd name="T2" fmla="*/ 2 w 4"/>
                      <a:gd name="T3" fmla="*/ 0 h 4"/>
                      <a:gd name="T4" fmla="*/ 4 w 4"/>
                      <a:gd name="T5" fmla="*/ 2 h 4"/>
                      <a:gd name="T6" fmla="*/ 2 w 4"/>
                      <a:gd name="T7" fmla="*/ 4 h 4"/>
                      <a:gd name="T8" fmla="*/ 0 w 4"/>
                      <a:gd name="T9" fmla="*/ 2 h 4"/>
                    </a:gdLst>
                    <a:ahLst/>
                    <a:cxnLst>
                      <a:cxn ang="0">
                        <a:pos x="T0" y="T1"/>
                      </a:cxn>
                      <a:cxn ang="0">
                        <a:pos x="T2" y="T3"/>
                      </a:cxn>
                      <a:cxn ang="0">
                        <a:pos x="T4" y="T5"/>
                      </a:cxn>
                      <a:cxn ang="0">
                        <a:pos x="T6" y="T7"/>
                      </a:cxn>
                      <a:cxn ang="0">
                        <a:pos x="T8" y="T9"/>
                      </a:cxn>
                    </a:cxnLst>
                    <a:rect l="0" t="0" r="r" b="b"/>
                    <a:pathLst>
                      <a:path w="4" h="4">
                        <a:moveTo>
                          <a:pt x="0" y="2"/>
                        </a:moveTo>
                        <a:cubicBezTo>
                          <a:pt x="0" y="1"/>
                          <a:pt x="1" y="0"/>
                          <a:pt x="2" y="0"/>
                        </a:cubicBezTo>
                        <a:cubicBezTo>
                          <a:pt x="3" y="0"/>
                          <a:pt x="4" y="1"/>
                          <a:pt x="4" y="2"/>
                        </a:cubicBezTo>
                        <a:cubicBezTo>
                          <a:pt x="4" y="4"/>
                          <a:pt x="3" y="4"/>
                          <a:pt x="2" y="4"/>
                        </a:cubicBezTo>
                        <a:cubicBezTo>
                          <a:pt x="1" y="4"/>
                          <a:pt x="0" y="3"/>
                          <a:pt x="0" y="2"/>
                        </a:cubicBezTo>
                        <a:close/>
                      </a:path>
                    </a:pathLst>
                  </a:custGeom>
                  <a:solidFill>
                    <a:srgbClr val="AFD1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grpSp>
            <p:sp>
              <p:nvSpPr>
                <p:cNvPr id="439" name="Freeform 31687">
                  <a:extLst>
                    <a:ext uri="{FF2B5EF4-FFF2-40B4-BE49-F238E27FC236}">
                      <a16:creationId xmlns:a16="http://schemas.microsoft.com/office/drawing/2014/main" id="{53E356CA-7FD7-43B3-5E6B-1F0757FE08DA}"/>
                    </a:ext>
                  </a:extLst>
                </p:cNvPr>
                <p:cNvSpPr>
                  <a:spLocks/>
                </p:cNvSpPr>
                <p:nvPr/>
              </p:nvSpPr>
              <p:spPr bwMode="auto">
                <a:xfrm flipH="1">
                  <a:off x="1103702" y="2195323"/>
                  <a:ext cx="200791" cy="64793"/>
                </a:xfrm>
                <a:custGeom>
                  <a:avLst/>
                  <a:gdLst>
                    <a:gd name="T0" fmla="*/ 11 w 11"/>
                    <a:gd name="T1" fmla="*/ 3 h 7"/>
                    <a:gd name="T2" fmla="*/ 6 w 11"/>
                    <a:gd name="T3" fmla="*/ 7 h 7"/>
                    <a:gd name="T4" fmla="*/ 0 w 11"/>
                    <a:gd name="T5" fmla="*/ 4 h 7"/>
                    <a:gd name="T6" fmla="*/ 5 w 11"/>
                    <a:gd name="T7" fmla="*/ 0 h 7"/>
                    <a:gd name="T8" fmla="*/ 11 w 11"/>
                    <a:gd name="T9" fmla="*/ 3 h 7"/>
                  </a:gdLst>
                  <a:ahLst/>
                  <a:cxnLst>
                    <a:cxn ang="0">
                      <a:pos x="T0" y="T1"/>
                    </a:cxn>
                    <a:cxn ang="0">
                      <a:pos x="T2" y="T3"/>
                    </a:cxn>
                    <a:cxn ang="0">
                      <a:pos x="T4" y="T5"/>
                    </a:cxn>
                    <a:cxn ang="0">
                      <a:pos x="T6" y="T7"/>
                    </a:cxn>
                    <a:cxn ang="0">
                      <a:pos x="T8" y="T9"/>
                    </a:cxn>
                  </a:cxnLst>
                  <a:rect l="0" t="0" r="r" b="b"/>
                  <a:pathLst>
                    <a:path w="11" h="7">
                      <a:moveTo>
                        <a:pt x="11" y="3"/>
                      </a:moveTo>
                      <a:cubicBezTo>
                        <a:pt x="11" y="5"/>
                        <a:pt x="8" y="6"/>
                        <a:pt x="6" y="7"/>
                      </a:cubicBezTo>
                      <a:cubicBezTo>
                        <a:pt x="3" y="7"/>
                        <a:pt x="0" y="6"/>
                        <a:pt x="0" y="4"/>
                      </a:cubicBezTo>
                      <a:cubicBezTo>
                        <a:pt x="0" y="2"/>
                        <a:pt x="2" y="0"/>
                        <a:pt x="5" y="0"/>
                      </a:cubicBezTo>
                      <a:cubicBezTo>
                        <a:pt x="8" y="0"/>
                        <a:pt x="11" y="1"/>
                        <a:pt x="11" y="3"/>
                      </a:cubicBezTo>
                      <a:close/>
                    </a:path>
                  </a:pathLst>
                </a:custGeom>
                <a:solidFill>
                  <a:srgbClr val="FF9D78"/>
                </a:solidFill>
                <a:ln>
                  <a:noFill/>
                </a:ln>
              </p:spPr>
              <p:txBody>
                <a:bodyPr vert="horz" wrap="square" lIns="45720" tIns="22860" rIns="45720" bIns="22860" numCol="1" anchor="t" anchorCtr="0" compatLnSpc="1">
                  <a:prstTxWarp prst="textNoShape">
                    <a:avLst/>
                  </a:prstTxWarp>
                </a:bodyPr>
                <a:lstStyle/>
                <a:p>
                  <a:endParaRPr lang="en-US" sz="900"/>
                </a:p>
              </p:txBody>
            </p:sp>
            <p:sp>
              <p:nvSpPr>
                <p:cNvPr id="440" name="Freeform 474">
                  <a:extLst>
                    <a:ext uri="{FF2B5EF4-FFF2-40B4-BE49-F238E27FC236}">
                      <a16:creationId xmlns:a16="http://schemas.microsoft.com/office/drawing/2014/main" id="{3CF4B448-4332-CD01-A805-F2B444A339ED}"/>
                    </a:ext>
                  </a:extLst>
                </p:cNvPr>
                <p:cNvSpPr>
                  <a:spLocks/>
                </p:cNvSpPr>
                <p:nvPr/>
              </p:nvSpPr>
              <p:spPr bwMode="auto">
                <a:xfrm flipH="1">
                  <a:off x="271771" y="1319160"/>
                  <a:ext cx="1364741" cy="710052"/>
                </a:xfrm>
                <a:custGeom>
                  <a:avLst/>
                  <a:gdLst>
                    <a:gd name="connsiteX0" fmla="*/ 649769 w 1364741"/>
                    <a:gd name="connsiteY0" fmla="*/ 0 h 710052"/>
                    <a:gd name="connsiteX1" fmla="*/ 34563 w 1364741"/>
                    <a:gd name="connsiteY1" fmla="*/ 132755 h 710052"/>
                    <a:gd name="connsiteX2" fmla="*/ 0 w 1364741"/>
                    <a:gd name="connsiteY2" fmla="*/ 152901 h 710052"/>
                    <a:gd name="connsiteX3" fmla="*/ 11432 w 1364741"/>
                    <a:gd name="connsiteY3" fmla="*/ 165070 h 710052"/>
                    <a:gd name="connsiteX4" fmla="*/ 71258 w 1364741"/>
                    <a:gd name="connsiteY4" fmla="*/ 212881 h 710052"/>
                    <a:gd name="connsiteX5" fmla="*/ 74150 w 1364741"/>
                    <a:gd name="connsiteY5" fmla="*/ 214518 h 710052"/>
                    <a:gd name="connsiteX6" fmla="*/ 72594 w 1364741"/>
                    <a:gd name="connsiteY6" fmla="*/ 222947 h 710052"/>
                    <a:gd name="connsiteX7" fmla="*/ 122083 w 1364741"/>
                    <a:gd name="connsiteY7" fmla="*/ 688329 h 710052"/>
                    <a:gd name="connsiteX8" fmla="*/ 219463 w 1364741"/>
                    <a:gd name="connsiteY8" fmla="*/ 274678 h 710052"/>
                    <a:gd name="connsiteX9" fmla="*/ 251743 w 1364741"/>
                    <a:gd name="connsiteY9" fmla="*/ 271521 h 710052"/>
                    <a:gd name="connsiteX10" fmla="*/ 268437 w 1364741"/>
                    <a:gd name="connsiteY10" fmla="*/ 267433 h 710052"/>
                    <a:gd name="connsiteX11" fmla="*/ 315785 w 1364741"/>
                    <a:gd name="connsiteY11" fmla="*/ 270728 h 710052"/>
                    <a:gd name="connsiteX12" fmla="*/ 549159 w 1364741"/>
                    <a:gd name="connsiteY12" fmla="*/ 247991 h 710052"/>
                    <a:gd name="connsiteX13" fmla="*/ 599620 w 1364741"/>
                    <a:gd name="connsiteY13" fmla="*/ 233318 h 710052"/>
                    <a:gd name="connsiteX14" fmla="*/ 614726 w 1364741"/>
                    <a:gd name="connsiteY14" fmla="*/ 232121 h 710052"/>
                    <a:gd name="connsiteX15" fmla="*/ 910345 w 1364741"/>
                    <a:gd name="connsiteY15" fmla="*/ 219706 h 710052"/>
                    <a:gd name="connsiteX16" fmla="*/ 1174858 w 1364741"/>
                    <a:gd name="connsiteY16" fmla="*/ 308025 h 710052"/>
                    <a:gd name="connsiteX17" fmla="*/ 1290924 w 1364741"/>
                    <a:gd name="connsiteY17" fmla="*/ 707576 h 710052"/>
                    <a:gd name="connsiteX18" fmla="*/ 1329599 w 1364741"/>
                    <a:gd name="connsiteY18" fmla="*/ 547773 h 710052"/>
                    <a:gd name="connsiteX19" fmla="*/ 1343229 w 1364741"/>
                    <a:gd name="connsiteY19" fmla="*/ 478360 h 710052"/>
                    <a:gd name="connsiteX20" fmla="*/ 1364741 w 1364741"/>
                    <a:gd name="connsiteY20" fmla="*/ 364627 h 710052"/>
                    <a:gd name="connsiteX21" fmla="*/ 1362678 w 1364741"/>
                    <a:gd name="connsiteY21" fmla="*/ 190015 h 710052"/>
                    <a:gd name="connsiteX22" fmla="*/ 1362651 w 1364741"/>
                    <a:gd name="connsiteY22" fmla="*/ 189688 h 710052"/>
                    <a:gd name="connsiteX23" fmla="*/ 1264975 w 1364741"/>
                    <a:gd name="connsiteY23" fmla="*/ 132755 h 710052"/>
                    <a:gd name="connsiteX24" fmla="*/ 649769 w 1364741"/>
                    <a:gd name="connsiteY24" fmla="*/ 0 h 710052"/>
                    <a:gd name="connsiteX0" fmla="*/ 649769 w 1364741"/>
                    <a:gd name="connsiteY0" fmla="*/ 0 h 710052"/>
                    <a:gd name="connsiteX1" fmla="*/ 34563 w 1364741"/>
                    <a:gd name="connsiteY1" fmla="*/ 132755 h 710052"/>
                    <a:gd name="connsiteX2" fmla="*/ 0 w 1364741"/>
                    <a:gd name="connsiteY2" fmla="*/ 152901 h 710052"/>
                    <a:gd name="connsiteX3" fmla="*/ 11432 w 1364741"/>
                    <a:gd name="connsiteY3" fmla="*/ 165070 h 710052"/>
                    <a:gd name="connsiteX4" fmla="*/ 71258 w 1364741"/>
                    <a:gd name="connsiteY4" fmla="*/ 212881 h 710052"/>
                    <a:gd name="connsiteX5" fmla="*/ 74150 w 1364741"/>
                    <a:gd name="connsiteY5" fmla="*/ 214518 h 710052"/>
                    <a:gd name="connsiteX6" fmla="*/ 72594 w 1364741"/>
                    <a:gd name="connsiteY6" fmla="*/ 222947 h 710052"/>
                    <a:gd name="connsiteX7" fmla="*/ 122083 w 1364741"/>
                    <a:gd name="connsiteY7" fmla="*/ 688329 h 710052"/>
                    <a:gd name="connsiteX8" fmla="*/ 219463 w 1364741"/>
                    <a:gd name="connsiteY8" fmla="*/ 274678 h 710052"/>
                    <a:gd name="connsiteX9" fmla="*/ 251743 w 1364741"/>
                    <a:gd name="connsiteY9" fmla="*/ 271521 h 710052"/>
                    <a:gd name="connsiteX10" fmla="*/ 268437 w 1364741"/>
                    <a:gd name="connsiteY10" fmla="*/ 267433 h 710052"/>
                    <a:gd name="connsiteX11" fmla="*/ 315785 w 1364741"/>
                    <a:gd name="connsiteY11" fmla="*/ 270728 h 710052"/>
                    <a:gd name="connsiteX12" fmla="*/ 549159 w 1364741"/>
                    <a:gd name="connsiteY12" fmla="*/ 247991 h 710052"/>
                    <a:gd name="connsiteX13" fmla="*/ 599620 w 1364741"/>
                    <a:gd name="connsiteY13" fmla="*/ 233318 h 710052"/>
                    <a:gd name="connsiteX14" fmla="*/ 614726 w 1364741"/>
                    <a:gd name="connsiteY14" fmla="*/ 232121 h 710052"/>
                    <a:gd name="connsiteX15" fmla="*/ 910345 w 1364741"/>
                    <a:gd name="connsiteY15" fmla="*/ 219706 h 710052"/>
                    <a:gd name="connsiteX16" fmla="*/ 1174858 w 1364741"/>
                    <a:gd name="connsiteY16" fmla="*/ 308025 h 710052"/>
                    <a:gd name="connsiteX17" fmla="*/ 1290924 w 1364741"/>
                    <a:gd name="connsiteY17" fmla="*/ 707576 h 710052"/>
                    <a:gd name="connsiteX18" fmla="*/ 1329599 w 1364741"/>
                    <a:gd name="connsiteY18" fmla="*/ 547773 h 710052"/>
                    <a:gd name="connsiteX19" fmla="*/ 1343229 w 1364741"/>
                    <a:gd name="connsiteY19" fmla="*/ 478360 h 710052"/>
                    <a:gd name="connsiteX20" fmla="*/ 1364741 w 1364741"/>
                    <a:gd name="connsiteY20" fmla="*/ 364627 h 710052"/>
                    <a:gd name="connsiteX21" fmla="*/ 1362678 w 1364741"/>
                    <a:gd name="connsiteY21" fmla="*/ 190015 h 710052"/>
                    <a:gd name="connsiteX22" fmla="*/ 1298256 w 1364741"/>
                    <a:gd name="connsiteY22" fmla="*/ 202567 h 710052"/>
                    <a:gd name="connsiteX23" fmla="*/ 1264975 w 1364741"/>
                    <a:gd name="connsiteY23" fmla="*/ 132755 h 710052"/>
                    <a:gd name="connsiteX24" fmla="*/ 649769 w 1364741"/>
                    <a:gd name="connsiteY24" fmla="*/ 0 h 710052"/>
                    <a:gd name="connsiteX0" fmla="*/ 649769 w 1364741"/>
                    <a:gd name="connsiteY0" fmla="*/ 0 h 710052"/>
                    <a:gd name="connsiteX1" fmla="*/ 34563 w 1364741"/>
                    <a:gd name="connsiteY1" fmla="*/ 132755 h 710052"/>
                    <a:gd name="connsiteX2" fmla="*/ 0 w 1364741"/>
                    <a:gd name="connsiteY2" fmla="*/ 152901 h 710052"/>
                    <a:gd name="connsiteX3" fmla="*/ 11432 w 1364741"/>
                    <a:gd name="connsiteY3" fmla="*/ 165070 h 710052"/>
                    <a:gd name="connsiteX4" fmla="*/ 71258 w 1364741"/>
                    <a:gd name="connsiteY4" fmla="*/ 212881 h 710052"/>
                    <a:gd name="connsiteX5" fmla="*/ 74150 w 1364741"/>
                    <a:gd name="connsiteY5" fmla="*/ 214518 h 710052"/>
                    <a:gd name="connsiteX6" fmla="*/ 72594 w 1364741"/>
                    <a:gd name="connsiteY6" fmla="*/ 222947 h 710052"/>
                    <a:gd name="connsiteX7" fmla="*/ 122083 w 1364741"/>
                    <a:gd name="connsiteY7" fmla="*/ 688329 h 710052"/>
                    <a:gd name="connsiteX8" fmla="*/ 219463 w 1364741"/>
                    <a:gd name="connsiteY8" fmla="*/ 274678 h 710052"/>
                    <a:gd name="connsiteX9" fmla="*/ 251743 w 1364741"/>
                    <a:gd name="connsiteY9" fmla="*/ 271521 h 710052"/>
                    <a:gd name="connsiteX10" fmla="*/ 268437 w 1364741"/>
                    <a:gd name="connsiteY10" fmla="*/ 267433 h 710052"/>
                    <a:gd name="connsiteX11" fmla="*/ 315785 w 1364741"/>
                    <a:gd name="connsiteY11" fmla="*/ 270728 h 710052"/>
                    <a:gd name="connsiteX12" fmla="*/ 549159 w 1364741"/>
                    <a:gd name="connsiteY12" fmla="*/ 247991 h 710052"/>
                    <a:gd name="connsiteX13" fmla="*/ 599620 w 1364741"/>
                    <a:gd name="connsiteY13" fmla="*/ 233318 h 710052"/>
                    <a:gd name="connsiteX14" fmla="*/ 614726 w 1364741"/>
                    <a:gd name="connsiteY14" fmla="*/ 232121 h 710052"/>
                    <a:gd name="connsiteX15" fmla="*/ 910345 w 1364741"/>
                    <a:gd name="connsiteY15" fmla="*/ 219706 h 710052"/>
                    <a:gd name="connsiteX16" fmla="*/ 1174858 w 1364741"/>
                    <a:gd name="connsiteY16" fmla="*/ 308025 h 710052"/>
                    <a:gd name="connsiteX17" fmla="*/ 1290924 w 1364741"/>
                    <a:gd name="connsiteY17" fmla="*/ 707576 h 710052"/>
                    <a:gd name="connsiteX18" fmla="*/ 1329599 w 1364741"/>
                    <a:gd name="connsiteY18" fmla="*/ 547773 h 710052"/>
                    <a:gd name="connsiteX19" fmla="*/ 1343229 w 1364741"/>
                    <a:gd name="connsiteY19" fmla="*/ 478360 h 710052"/>
                    <a:gd name="connsiteX20" fmla="*/ 1364741 w 1364741"/>
                    <a:gd name="connsiteY20" fmla="*/ 364627 h 710052"/>
                    <a:gd name="connsiteX21" fmla="*/ 1298256 w 1364741"/>
                    <a:gd name="connsiteY21" fmla="*/ 202567 h 710052"/>
                    <a:gd name="connsiteX22" fmla="*/ 1264975 w 1364741"/>
                    <a:gd name="connsiteY22" fmla="*/ 132755 h 710052"/>
                    <a:gd name="connsiteX23" fmla="*/ 649769 w 1364741"/>
                    <a:gd name="connsiteY23" fmla="*/ 0 h 710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364741" h="710052">
                      <a:moveTo>
                        <a:pt x="649769" y="0"/>
                      </a:moveTo>
                      <a:cubicBezTo>
                        <a:pt x="421883" y="0"/>
                        <a:pt x="210177" y="48940"/>
                        <a:pt x="34563" y="132755"/>
                      </a:cubicBezTo>
                      <a:lnTo>
                        <a:pt x="0" y="152901"/>
                      </a:lnTo>
                      <a:lnTo>
                        <a:pt x="11432" y="165070"/>
                      </a:lnTo>
                      <a:cubicBezTo>
                        <a:pt x="27936" y="181700"/>
                        <a:pt x="48566" y="198330"/>
                        <a:pt x="71258" y="212881"/>
                      </a:cubicBezTo>
                      <a:lnTo>
                        <a:pt x="74150" y="214518"/>
                      </a:lnTo>
                      <a:lnTo>
                        <a:pt x="72594" y="222947"/>
                      </a:lnTo>
                      <a:cubicBezTo>
                        <a:pt x="50527" y="401941"/>
                        <a:pt x="122083" y="688329"/>
                        <a:pt x="122083" y="688329"/>
                      </a:cubicBezTo>
                      <a:cubicBezTo>
                        <a:pt x="208689" y="553705"/>
                        <a:pt x="219463" y="274678"/>
                        <a:pt x="219463" y="274678"/>
                      </a:cubicBezTo>
                      <a:cubicBezTo>
                        <a:pt x="230272" y="274678"/>
                        <a:pt x="241089" y="273475"/>
                        <a:pt x="251743" y="271521"/>
                      </a:cubicBezTo>
                      <a:lnTo>
                        <a:pt x="268437" y="267433"/>
                      </a:lnTo>
                      <a:lnTo>
                        <a:pt x="315785" y="270728"/>
                      </a:lnTo>
                      <a:cubicBezTo>
                        <a:pt x="393920" y="273716"/>
                        <a:pt x="473086" y="266830"/>
                        <a:pt x="549159" y="247991"/>
                      </a:cubicBezTo>
                      <a:lnTo>
                        <a:pt x="599620" y="233318"/>
                      </a:lnTo>
                      <a:lnTo>
                        <a:pt x="614726" y="232121"/>
                      </a:lnTo>
                      <a:cubicBezTo>
                        <a:pt x="726070" y="223213"/>
                        <a:pt x="840651" y="214525"/>
                        <a:pt x="910345" y="219706"/>
                      </a:cubicBezTo>
                      <a:cubicBezTo>
                        <a:pt x="1049733" y="230067"/>
                        <a:pt x="1109772" y="244475"/>
                        <a:pt x="1174858" y="308025"/>
                      </a:cubicBezTo>
                      <a:cubicBezTo>
                        <a:pt x="1228868" y="519637"/>
                        <a:pt x="1261999" y="683585"/>
                        <a:pt x="1290924" y="707576"/>
                      </a:cubicBezTo>
                      <a:cubicBezTo>
                        <a:pt x="1312618" y="725570"/>
                        <a:pt x="1315578" y="642780"/>
                        <a:pt x="1329599" y="547773"/>
                      </a:cubicBezTo>
                      <a:lnTo>
                        <a:pt x="1343229" y="478360"/>
                      </a:lnTo>
                      <a:lnTo>
                        <a:pt x="1364741" y="364627"/>
                      </a:lnTo>
                      <a:cubicBezTo>
                        <a:pt x="1357246" y="318662"/>
                        <a:pt x="1314884" y="241212"/>
                        <a:pt x="1298256" y="202567"/>
                      </a:cubicBezTo>
                      <a:cubicBezTo>
                        <a:pt x="1265697" y="183589"/>
                        <a:pt x="1297534" y="151733"/>
                        <a:pt x="1264975" y="132755"/>
                      </a:cubicBezTo>
                      <a:cubicBezTo>
                        <a:pt x="1089361" y="48940"/>
                        <a:pt x="877656" y="0"/>
                        <a:pt x="649769" y="0"/>
                      </a:cubicBezTo>
                      <a:close/>
                    </a:path>
                  </a:pathLst>
                </a:custGeom>
                <a:solidFill>
                  <a:srgbClr val="5A4945"/>
                </a:solidFill>
                <a:ln>
                  <a:noFill/>
                </a:ln>
              </p:spPr>
              <p:txBody>
                <a:bodyPr vert="horz" wrap="square" lIns="45720" tIns="22860" rIns="45720" bIns="22860" numCol="1" anchor="t" anchorCtr="0" compatLnSpc="1">
                  <a:prstTxWarp prst="textNoShape">
                    <a:avLst/>
                  </a:prstTxWarp>
                  <a:noAutofit/>
                </a:bodyPr>
                <a:lstStyle/>
                <a:p>
                  <a:endParaRPr lang="en-US" sz="900"/>
                </a:p>
              </p:txBody>
            </p:sp>
            <p:sp>
              <p:nvSpPr>
                <p:cNvPr id="441" name="Freeform 475">
                  <a:extLst>
                    <a:ext uri="{FF2B5EF4-FFF2-40B4-BE49-F238E27FC236}">
                      <a16:creationId xmlns:a16="http://schemas.microsoft.com/office/drawing/2014/main" id="{D78172DF-301B-2177-3147-6468FD15F7B3}"/>
                    </a:ext>
                  </a:extLst>
                </p:cNvPr>
                <p:cNvSpPr>
                  <a:spLocks/>
                </p:cNvSpPr>
                <p:nvPr/>
              </p:nvSpPr>
              <p:spPr bwMode="auto">
                <a:xfrm rot="967563" flipH="1">
                  <a:off x="334362" y="934202"/>
                  <a:ext cx="1338436" cy="1121848"/>
                </a:xfrm>
                <a:custGeom>
                  <a:avLst/>
                  <a:gdLst>
                    <a:gd name="connsiteX0" fmla="*/ 822876 w 1503164"/>
                    <a:gd name="connsiteY0" fmla="*/ 26563 h 1259919"/>
                    <a:gd name="connsiteX1" fmla="*/ 781368 w 1503164"/>
                    <a:gd name="connsiteY1" fmla="*/ 17194 h 1259919"/>
                    <a:gd name="connsiteX2" fmla="*/ 587700 w 1503164"/>
                    <a:gd name="connsiteY2" fmla="*/ 68776 h 1259919"/>
                    <a:gd name="connsiteX3" fmla="*/ 432765 w 1503164"/>
                    <a:gd name="connsiteY3" fmla="*/ 0 h 1259919"/>
                    <a:gd name="connsiteX4" fmla="*/ 303653 w 1503164"/>
                    <a:gd name="connsiteY4" fmla="*/ 85970 h 1259919"/>
                    <a:gd name="connsiteX5" fmla="*/ 97073 w 1503164"/>
                    <a:gd name="connsiteY5" fmla="*/ 68776 h 1259919"/>
                    <a:gd name="connsiteX6" fmla="*/ 85347 w 1503164"/>
                    <a:gd name="connsiteY6" fmla="*/ 78853 h 1259919"/>
                    <a:gd name="connsiteX7" fmla="*/ 71906 w 1503164"/>
                    <a:gd name="connsiteY7" fmla="*/ 84951 h 1259919"/>
                    <a:gd name="connsiteX8" fmla="*/ 125810 w 1503164"/>
                    <a:gd name="connsiteY8" fmla="*/ 626120 h 1259919"/>
                    <a:gd name="connsiteX9" fmla="*/ 1160588 w 1503164"/>
                    <a:gd name="connsiteY9" fmla="*/ 652798 h 1259919"/>
                    <a:gd name="connsiteX10" fmla="*/ 1361511 w 1503164"/>
                    <a:gd name="connsiteY10" fmla="*/ 1255902 h 1259919"/>
                    <a:gd name="connsiteX11" fmla="*/ 1394728 w 1503164"/>
                    <a:gd name="connsiteY11" fmla="*/ 507067 h 1259919"/>
                    <a:gd name="connsiteX12" fmla="*/ 1376329 w 1503164"/>
                    <a:gd name="connsiteY12" fmla="*/ 489415 h 1259919"/>
                    <a:gd name="connsiteX13" fmla="*/ 1410754 w 1503164"/>
                    <a:gd name="connsiteY13" fmla="*/ 464331 h 1259919"/>
                    <a:gd name="connsiteX14" fmla="*/ 1433916 w 1503164"/>
                    <a:gd name="connsiteY14" fmla="*/ 416251 h 1259919"/>
                    <a:gd name="connsiteX15" fmla="*/ 1341930 w 1503164"/>
                    <a:gd name="connsiteY15" fmla="*/ 441550 h 1259919"/>
                    <a:gd name="connsiteX16" fmla="*/ 1329783 w 1503164"/>
                    <a:gd name="connsiteY16" fmla="*/ 448271 h 1259919"/>
                    <a:gd name="connsiteX17" fmla="*/ 1301709 w 1503164"/>
                    <a:gd name="connsiteY17" fmla="*/ 430929 h 1259919"/>
                    <a:gd name="connsiteX18" fmla="*/ 1313300 w 1503164"/>
                    <a:gd name="connsiteY18" fmla="*/ 417596 h 1259919"/>
                    <a:gd name="connsiteX19" fmla="*/ 1405008 w 1503164"/>
                    <a:gd name="connsiteY19" fmla="*/ 223382 h 1259919"/>
                    <a:gd name="connsiteX20" fmla="*/ 1267870 w 1503164"/>
                    <a:gd name="connsiteY20" fmla="*/ 368243 h 1259919"/>
                    <a:gd name="connsiteX21" fmla="*/ 1259400 w 1503164"/>
                    <a:gd name="connsiteY21" fmla="*/ 384364 h 1259919"/>
                    <a:gd name="connsiteX22" fmla="*/ 1244665 w 1503164"/>
                    <a:gd name="connsiteY22" fmla="*/ 350945 h 1259919"/>
                    <a:gd name="connsiteX23" fmla="*/ 1151293 w 1503164"/>
                    <a:gd name="connsiteY23" fmla="*/ 261915 h 1259919"/>
                    <a:gd name="connsiteX24" fmla="*/ 1145735 w 1503164"/>
                    <a:gd name="connsiteY24" fmla="*/ 259255 h 1259919"/>
                    <a:gd name="connsiteX25" fmla="*/ 1147926 w 1503164"/>
                    <a:gd name="connsiteY25" fmla="*/ 233865 h 1259919"/>
                    <a:gd name="connsiteX26" fmla="*/ 1000859 w 1503164"/>
                    <a:gd name="connsiteY26" fmla="*/ 111761 h 1259919"/>
                    <a:gd name="connsiteX27" fmla="*/ 884658 w 1503164"/>
                    <a:gd name="connsiteY27" fmla="*/ 120358 h 1259919"/>
                    <a:gd name="connsiteX28" fmla="*/ 822876 w 1503164"/>
                    <a:gd name="connsiteY28" fmla="*/ 26563 h 1259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503164" h="1259919">
                      <a:moveTo>
                        <a:pt x="822876" y="26563"/>
                      </a:moveTo>
                      <a:cubicBezTo>
                        <a:pt x="811225" y="22567"/>
                        <a:pt x="797507" y="19343"/>
                        <a:pt x="781368" y="17194"/>
                      </a:cubicBezTo>
                      <a:cubicBezTo>
                        <a:pt x="652256" y="0"/>
                        <a:pt x="587700" y="68776"/>
                        <a:pt x="587700" y="68776"/>
                      </a:cubicBezTo>
                      <a:cubicBezTo>
                        <a:pt x="587700" y="68776"/>
                        <a:pt x="548966" y="0"/>
                        <a:pt x="432765" y="0"/>
                      </a:cubicBezTo>
                      <a:cubicBezTo>
                        <a:pt x="316564" y="8597"/>
                        <a:pt x="303653" y="85970"/>
                        <a:pt x="303653" y="85970"/>
                      </a:cubicBezTo>
                      <a:cubicBezTo>
                        <a:pt x="303653" y="85970"/>
                        <a:pt x="226185" y="0"/>
                        <a:pt x="97073" y="68776"/>
                      </a:cubicBezTo>
                      <a:lnTo>
                        <a:pt x="85347" y="78853"/>
                      </a:lnTo>
                      <a:lnTo>
                        <a:pt x="71906" y="84951"/>
                      </a:lnTo>
                      <a:cubicBezTo>
                        <a:pt x="6890" y="138271"/>
                        <a:pt x="-72200" y="364491"/>
                        <a:pt x="125810" y="626120"/>
                      </a:cubicBezTo>
                      <a:cubicBezTo>
                        <a:pt x="352106" y="925126"/>
                        <a:pt x="1006657" y="608292"/>
                        <a:pt x="1160588" y="652798"/>
                      </a:cubicBezTo>
                      <a:cubicBezTo>
                        <a:pt x="1328566" y="720830"/>
                        <a:pt x="1270497" y="1210122"/>
                        <a:pt x="1361511" y="1255902"/>
                      </a:cubicBezTo>
                      <a:cubicBezTo>
                        <a:pt x="1436602" y="1311676"/>
                        <a:pt x="1619775" y="772788"/>
                        <a:pt x="1394728" y="507067"/>
                      </a:cubicBezTo>
                      <a:lnTo>
                        <a:pt x="1376329" y="489415"/>
                      </a:lnTo>
                      <a:lnTo>
                        <a:pt x="1410754" y="464331"/>
                      </a:lnTo>
                      <a:cubicBezTo>
                        <a:pt x="1430338" y="446930"/>
                        <a:pt x="1440606" y="429718"/>
                        <a:pt x="1433916" y="416251"/>
                      </a:cubicBezTo>
                      <a:cubicBezTo>
                        <a:pt x="1440070" y="394967"/>
                        <a:pt x="1391769" y="415598"/>
                        <a:pt x="1341930" y="441550"/>
                      </a:cubicBezTo>
                      <a:lnTo>
                        <a:pt x="1329783" y="448271"/>
                      </a:lnTo>
                      <a:lnTo>
                        <a:pt x="1301709" y="430929"/>
                      </a:lnTo>
                      <a:lnTo>
                        <a:pt x="1313300" y="417596"/>
                      </a:lnTo>
                      <a:cubicBezTo>
                        <a:pt x="1377458" y="341547"/>
                        <a:pt x="1453846" y="237502"/>
                        <a:pt x="1405008" y="223382"/>
                      </a:cubicBezTo>
                      <a:cubicBezTo>
                        <a:pt x="1365939" y="212086"/>
                        <a:pt x="1312020" y="288752"/>
                        <a:pt x="1267870" y="368243"/>
                      </a:cubicBezTo>
                      <a:lnTo>
                        <a:pt x="1259400" y="384364"/>
                      </a:lnTo>
                      <a:lnTo>
                        <a:pt x="1244665" y="350945"/>
                      </a:lnTo>
                      <a:cubicBezTo>
                        <a:pt x="1221763" y="313958"/>
                        <a:pt x="1189688" y="284754"/>
                        <a:pt x="1151293" y="261915"/>
                      </a:cubicBezTo>
                      <a:lnTo>
                        <a:pt x="1145735" y="259255"/>
                      </a:lnTo>
                      <a:lnTo>
                        <a:pt x="1147926" y="233865"/>
                      </a:lnTo>
                      <a:cubicBezTo>
                        <a:pt x="1138848" y="176238"/>
                        <a:pt x="1088010" y="124656"/>
                        <a:pt x="1000859" y="111761"/>
                      </a:cubicBezTo>
                      <a:cubicBezTo>
                        <a:pt x="936303" y="103164"/>
                        <a:pt x="884658" y="120358"/>
                        <a:pt x="884658" y="120358"/>
                      </a:cubicBezTo>
                      <a:cubicBezTo>
                        <a:pt x="884658" y="120358"/>
                        <a:pt x="904428" y="54537"/>
                        <a:pt x="822876" y="26563"/>
                      </a:cubicBezTo>
                      <a:close/>
                    </a:path>
                  </a:pathLst>
                </a:custGeom>
                <a:solidFill>
                  <a:srgbClr val="705B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en-US"/>
                </a:p>
              </p:txBody>
            </p:sp>
            <p:sp>
              <p:nvSpPr>
                <p:cNvPr id="442" name="Freeform 133">
                  <a:extLst>
                    <a:ext uri="{FF2B5EF4-FFF2-40B4-BE49-F238E27FC236}">
                      <a16:creationId xmlns:a16="http://schemas.microsoft.com/office/drawing/2014/main" id="{2E951312-5E0C-CE28-4D35-A02E2DAEAEC2}"/>
                    </a:ext>
                  </a:extLst>
                </p:cNvPr>
                <p:cNvSpPr>
                  <a:spLocks/>
                </p:cNvSpPr>
                <p:nvPr/>
              </p:nvSpPr>
              <p:spPr bwMode="auto">
                <a:xfrm>
                  <a:off x="793593" y="2188852"/>
                  <a:ext cx="281550" cy="102382"/>
                </a:xfrm>
                <a:custGeom>
                  <a:avLst/>
                  <a:gdLst>
                    <a:gd name="T0" fmla="*/ 23 w 26"/>
                    <a:gd name="T1" fmla="*/ 2 h 9"/>
                    <a:gd name="T2" fmla="*/ 3 w 26"/>
                    <a:gd name="T3" fmla="*/ 2 h 9"/>
                    <a:gd name="T4" fmla="*/ 13 w 26"/>
                    <a:gd name="T5" fmla="*/ 9 h 9"/>
                    <a:gd name="T6" fmla="*/ 23 w 26"/>
                    <a:gd name="T7" fmla="*/ 2 h 9"/>
                  </a:gdLst>
                  <a:ahLst/>
                  <a:cxnLst>
                    <a:cxn ang="0">
                      <a:pos x="T0" y="T1"/>
                    </a:cxn>
                    <a:cxn ang="0">
                      <a:pos x="T2" y="T3"/>
                    </a:cxn>
                    <a:cxn ang="0">
                      <a:pos x="T4" y="T5"/>
                    </a:cxn>
                    <a:cxn ang="0">
                      <a:pos x="T6" y="T7"/>
                    </a:cxn>
                  </a:cxnLst>
                  <a:rect l="0" t="0" r="r" b="b"/>
                  <a:pathLst>
                    <a:path w="26" h="9">
                      <a:moveTo>
                        <a:pt x="23" y="2"/>
                      </a:moveTo>
                      <a:cubicBezTo>
                        <a:pt x="19" y="0"/>
                        <a:pt x="6" y="0"/>
                        <a:pt x="3" y="2"/>
                      </a:cubicBezTo>
                      <a:cubicBezTo>
                        <a:pt x="0" y="3"/>
                        <a:pt x="10" y="9"/>
                        <a:pt x="13" y="9"/>
                      </a:cubicBezTo>
                      <a:cubicBezTo>
                        <a:pt x="16" y="9"/>
                        <a:pt x="26" y="3"/>
                        <a:pt x="23" y="2"/>
                      </a:cubicBezTo>
                    </a:path>
                  </a:pathLst>
                </a:custGeom>
                <a:solidFill>
                  <a:srgbClr val="ED90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grpSp>
          <p:sp>
            <p:nvSpPr>
              <p:cNvPr id="421" name="Freeform 756">
                <a:extLst>
                  <a:ext uri="{FF2B5EF4-FFF2-40B4-BE49-F238E27FC236}">
                    <a16:creationId xmlns:a16="http://schemas.microsoft.com/office/drawing/2014/main" id="{A1A853D1-6307-3DFA-957F-6BB03166FE76}"/>
                  </a:ext>
                </a:extLst>
              </p:cNvPr>
              <p:cNvSpPr>
                <a:spLocks noEditPoints="1"/>
              </p:cNvSpPr>
              <p:nvPr/>
            </p:nvSpPr>
            <p:spPr bwMode="auto">
              <a:xfrm>
                <a:off x="2179637" y="3151648"/>
                <a:ext cx="1776954" cy="872115"/>
              </a:xfrm>
              <a:custGeom>
                <a:avLst/>
                <a:gdLst>
                  <a:gd name="T0" fmla="*/ 51 w 62"/>
                  <a:gd name="T1" fmla="*/ 0 h 26"/>
                  <a:gd name="T2" fmla="*/ 61 w 62"/>
                  <a:gd name="T3" fmla="*/ 2 h 26"/>
                  <a:gd name="T4" fmla="*/ 62 w 62"/>
                  <a:gd name="T5" fmla="*/ 3 h 26"/>
                  <a:gd name="T6" fmla="*/ 62 w 62"/>
                  <a:gd name="T7" fmla="*/ 8 h 26"/>
                  <a:gd name="T8" fmla="*/ 61 w 62"/>
                  <a:gd name="T9" fmla="*/ 10 h 26"/>
                  <a:gd name="T10" fmla="*/ 61 w 62"/>
                  <a:gd name="T11" fmla="*/ 11 h 26"/>
                  <a:gd name="T12" fmla="*/ 58 w 62"/>
                  <a:gd name="T13" fmla="*/ 21 h 26"/>
                  <a:gd name="T14" fmla="*/ 53 w 62"/>
                  <a:gd name="T15" fmla="*/ 25 h 26"/>
                  <a:gd name="T16" fmla="*/ 42 w 62"/>
                  <a:gd name="T17" fmla="*/ 25 h 26"/>
                  <a:gd name="T18" fmla="*/ 37 w 62"/>
                  <a:gd name="T19" fmla="*/ 21 h 26"/>
                  <a:gd name="T20" fmla="*/ 34 w 62"/>
                  <a:gd name="T21" fmla="*/ 15 h 26"/>
                  <a:gd name="T22" fmla="*/ 33 w 62"/>
                  <a:gd name="T23" fmla="*/ 7 h 26"/>
                  <a:gd name="T24" fmla="*/ 31 w 62"/>
                  <a:gd name="T25" fmla="*/ 6 h 26"/>
                  <a:gd name="T26" fmla="*/ 29 w 62"/>
                  <a:gd name="T27" fmla="*/ 7 h 26"/>
                  <a:gd name="T28" fmla="*/ 29 w 62"/>
                  <a:gd name="T29" fmla="*/ 9 h 26"/>
                  <a:gd name="T30" fmla="*/ 25 w 62"/>
                  <a:gd name="T31" fmla="*/ 21 h 26"/>
                  <a:gd name="T32" fmla="*/ 19 w 62"/>
                  <a:gd name="T33" fmla="*/ 25 h 26"/>
                  <a:gd name="T34" fmla="*/ 10 w 62"/>
                  <a:gd name="T35" fmla="*/ 26 h 26"/>
                  <a:gd name="T36" fmla="*/ 4 w 62"/>
                  <a:gd name="T37" fmla="*/ 21 h 26"/>
                  <a:gd name="T38" fmla="*/ 1 w 62"/>
                  <a:gd name="T39" fmla="*/ 11 h 26"/>
                  <a:gd name="T40" fmla="*/ 1 w 62"/>
                  <a:gd name="T41" fmla="*/ 9 h 26"/>
                  <a:gd name="T42" fmla="*/ 0 w 62"/>
                  <a:gd name="T43" fmla="*/ 8 h 26"/>
                  <a:gd name="T44" fmla="*/ 0 w 62"/>
                  <a:gd name="T45" fmla="*/ 3 h 26"/>
                  <a:gd name="T46" fmla="*/ 2 w 62"/>
                  <a:gd name="T47" fmla="*/ 1 h 26"/>
                  <a:gd name="T48" fmla="*/ 10 w 62"/>
                  <a:gd name="T49" fmla="*/ 0 h 26"/>
                  <a:gd name="T50" fmla="*/ 24 w 62"/>
                  <a:gd name="T51" fmla="*/ 1 h 26"/>
                  <a:gd name="T52" fmla="*/ 36 w 62"/>
                  <a:gd name="T53" fmla="*/ 1 h 26"/>
                  <a:gd name="T54" fmla="*/ 46 w 62"/>
                  <a:gd name="T55" fmla="*/ 0 h 26"/>
                  <a:gd name="T56" fmla="*/ 51 w 62"/>
                  <a:gd name="T57" fmla="*/ 0 h 26"/>
                  <a:gd name="T58" fmla="*/ 38 w 62"/>
                  <a:gd name="T59" fmla="*/ 4 h 26"/>
                  <a:gd name="T60" fmla="*/ 35 w 62"/>
                  <a:gd name="T61" fmla="*/ 9 h 26"/>
                  <a:gd name="T62" fmla="*/ 38 w 62"/>
                  <a:gd name="T63" fmla="*/ 20 h 26"/>
                  <a:gd name="T64" fmla="*/ 44 w 62"/>
                  <a:gd name="T65" fmla="*/ 23 h 26"/>
                  <a:gd name="T66" fmla="*/ 53 w 62"/>
                  <a:gd name="T67" fmla="*/ 23 h 26"/>
                  <a:gd name="T68" fmla="*/ 56 w 62"/>
                  <a:gd name="T69" fmla="*/ 21 h 26"/>
                  <a:gd name="T70" fmla="*/ 57 w 62"/>
                  <a:gd name="T71" fmla="*/ 6 h 26"/>
                  <a:gd name="T72" fmla="*/ 55 w 62"/>
                  <a:gd name="T73" fmla="*/ 4 h 26"/>
                  <a:gd name="T74" fmla="*/ 49 w 62"/>
                  <a:gd name="T75" fmla="*/ 3 h 26"/>
                  <a:gd name="T76" fmla="*/ 45 w 62"/>
                  <a:gd name="T77" fmla="*/ 2 h 26"/>
                  <a:gd name="T78" fmla="*/ 38 w 62"/>
                  <a:gd name="T79" fmla="*/ 4 h 26"/>
                  <a:gd name="T80" fmla="*/ 20 w 62"/>
                  <a:gd name="T81" fmla="*/ 23 h 26"/>
                  <a:gd name="T82" fmla="*/ 23 w 62"/>
                  <a:gd name="T83" fmla="*/ 21 h 26"/>
                  <a:gd name="T84" fmla="*/ 27 w 62"/>
                  <a:gd name="T85" fmla="*/ 8 h 26"/>
                  <a:gd name="T86" fmla="*/ 24 w 62"/>
                  <a:gd name="T87" fmla="*/ 4 h 26"/>
                  <a:gd name="T88" fmla="*/ 17 w 62"/>
                  <a:gd name="T89" fmla="*/ 2 h 26"/>
                  <a:gd name="T90" fmla="*/ 8 w 62"/>
                  <a:gd name="T91" fmla="*/ 3 h 26"/>
                  <a:gd name="T92" fmla="*/ 6 w 62"/>
                  <a:gd name="T93" fmla="*/ 5 h 26"/>
                  <a:gd name="T94" fmla="*/ 4 w 62"/>
                  <a:gd name="T95" fmla="*/ 8 h 26"/>
                  <a:gd name="T96" fmla="*/ 5 w 62"/>
                  <a:gd name="T97" fmla="*/ 20 h 26"/>
                  <a:gd name="T98" fmla="*/ 11 w 62"/>
                  <a:gd name="T99" fmla="*/ 24 h 26"/>
                  <a:gd name="T100" fmla="*/ 14 w 62"/>
                  <a:gd name="T101" fmla="*/ 24 h 26"/>
                  <a:gd name="T102" fmla="*/ 20 w 62"/>
                  <a:gd name="T103" fmla="*/ 2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2" h="26">
                    <a:moveTo>
                      <a:pt x="51" y="0"/>
                    </a:moveTo>
                    <a:cubicBezTo>
                      <a:pt x="54" y="0"/>
                      <a:pt x="57" y="1"/>
                      <a:pt x="61" y="2"/>
                    </a:cubicBezTo>
                    <a:cubicBezTo>
                      <a:pt x="61" y="2"/>
                      <a:pt x="62" y="2"/>
                      <a:pt x="62" y="3"/>
                    </a:cubicBezTo>
                    <a:cubicBezTo>
                      <a:pt x="62" y="5"/>
                      <a:pt x="62" y="6"/>
                      <a:pt x="62" y="8"/>
                    </a:cubicBezTo>
                    <a:cubicBezTo>
                      <a:pt x="62" y="9"/>
                      <a:pt x="61" y="9"/>
                      <a:pt x="61" y="10"/>
                    </a:cubicBezTo>
                    <a:cubicBezTo>
                      <a:pt x="61" y="10"/>
                      <a:pt x="61" y="10"/>
                      <a:pt x="61" y="11"/>
                    </a:cubicBezTo>
                    <a:cubicBezTo>
                      <a:pt x="60" y="13"/>
                      <a:pt x="59" y="18"/>
                      <a:pt x="58" y="21"/>
                    </a:cubicBezTo>
                    <a:cubicBezTo>
                      <a:pt x="57" y="24"/>
                      <a:pt x="55" y="25"/>
                      <a:pt x="53" y="25"/>
                    </a:cubicBezTo>
                    <a:cubicBezTo>
                      <a:pt x="49" y="26"/>
                      <a:pt x="46" y="26"/>
                      <a:pt x="42" y="25"/>
                    </a:cubicBezTo>
                    <a:cubicBezTo>
                      <a:pt x="40" y="24"/>
                      <a:pt x="38" y="23"/>
                      <a:pt x="37" y="21"/>
                    </a:cubicBezTo>
                    <a:cubicBezTo>
                      <a:pt x="36" y="19"/>
                      <a:pt x="35" y="17"/>
                      <a:pt x="34" y="15"/>
                    </a:cubicBezTo>
                    <a:cubicBezTo>
                      <a:pt x="34" y="13"/>
                      <a:pt x="33" y="9"/>
                      <a:pt x="33" y="7"/>
                    </a:cubicBezTo>
                    <a:cubicBezTo>
                      <a:pt x="32" y="6"/>
                      <a:pt x="32" y="6"/>
                      <a:pt x="31" y="6"/>
                    </a:cubicBezTo>
                    <a:cubicBezTo>
                      <a:pt x="30" y="6"/>
                      <a:pt x="30" y="6"/>
                      <a:pt x="29" y="7"/>
                    </a:cubicBezTo>
                    <a:cubicBezTo>
                      <a:pt x="29" y="7"/>
                      <a:pt x="29" y="8"/>
                      <a:pt x="29" y="9"/>
                    </a:cubicBezTo>
                    <a:cubicBezTo>
                      <a:pt x="28" y="12"/>
                      <a:pt x="27" y="18"/>
                      <a:pt x="25" y="21"/>
                    </a:cubicBezTo>
                    <a:cubicBezTo>
                      <a:pt x="24" y="23"/>
                      <a:pt x="22" y="24"/>
                      <a:pt x="19" y="25"/>
                    </a:cubicBezTo>
                    <a:cubicBezTo>
                      <a:pt x="16" y="26"/>
                      <a:pt x="14" y="26"/>
                      <a:pt x="10" y="26"/>
                    </a:cubicBezTo>
                    <a:cubicBezTo>
                      <a:pt x="7" y="25"/>
                      <a:pt x="5" y="24"/>
                      <a:pt x="4" y="21"/>
                    </a:cubicBezTo>
                    <a:cubicBezTo>
                      <a:pt x="3" y="18"/>
                      <a:pt x="2" y="14"/>
                      <a:pt x="1" y="11"/>
                    </a:cubicBezTo>
                    <a:cubicBezTo>
                      <a:pt x="1" y="10"/>
                      <a:pt x="1" y="10"/>
                      <a:pt x="1" y="9"/>
                    </a:cubicBezTo>
                    <a:cubicBezTo>
                      <a:pt x="0" y="9"/>
                      <a:pt x="0" y="9"/>
                      <a:pt x="0" y="8"/>
                    </a:cubicBezTo>
                    <a:cubicBezTo>
                      <a:pt x="0" y="7"/>
                      <a:pt x="0" y="5"/>
                      <a:pt x="0" y="3"/>
                    </a:cubicBezTo>
                    <a:cubicBezTo>
                      <a:pt x="0" y="2"/>
                      <a:pt x="0" y="2"/>
                      <a:pt x="2" y="1"/>
                    </a:cubicBezTo>
                    <a:cubicBezTo>
                      <a:pt x="5" y="1"/>
                      <a:pt x="7" y="0"/>
                      <a:pt x="10" y="0"/>
                    </a:cubicBezTo>
                    <a:cubicBezTo>
                      <a:pt x="15" y="0"/>
                      <a:pt x="19" y="0"/>
                      <a:pt x="24" y="1"/>
                    </a:cubicBezTo>
                    <a:cubicBezTo>
                      <a:pt x="28" y="1"/>
                      <a:pt x="32" y="2"/>
                      <a:pt x="36" y="1"/>
                    </a:cubicBezTo>
                    <a:cubicBezTo>
                      <a:pt x="40" y="0"/>
                      <a:pt x="42" y="0"/>
                      <a:pt x="46" y="0"/>
                    </a:cubicBezTo>
                    <a:cubicBezTo>
                      <a:pt x="48" y="0"/>
                      <a:pt x="49" y="0"/>
                      <a:pt x="51" y="0"/>
                    </a:cubicBezTo>
                    <a:moveTo>
                      <a:pt x="38" y="4"/>
                    </a:moveTo>
                    <a:cubicBezTo>
                      <a:pt x="35" y="5"/>
                      <a:pt x="35" y="6"/>
                      <a:pt x="35" y="9"/>
                    </a:cubicBezTo>
                    <a:cubicBezTo>
                      <a:pt x="36" y="12"/>
                      <a:pt x="37" y="17"/>
                      <a:pt x="38" y="20"/>
                    </a:cubicBezTo>
                    <a:cubicBezTo>
                      <a:pt x="40" y="22"/>
                      <a:pt x="41" y="23"/>
                      <a:pt x="44" y="23"/>
                    </a:cubicBezTo>
                    <a:cubicBezTo>
                      <a:pt x="47" y="24"/>
                      <a:pt x="49" y="24"/>
                      <a:pt x="53" y="23"/>
                    </a:cubicBezTo>
                    <a:cubicBezTo>
                      <a:pt x="54" y="23"/>
                      <a:pt x="55" y="22"/>
                      <a:pt x="56" y="21"/>
                    </a:cubicBezTo>
                    <a:cubicBezTo>
                      <a:pt x="58" y="17"/>
                      <a:pt x="58" y="10"/>
                      <a:pt x="57" y="6"/>
                    </a:cubicBezTo>
                    <a:cubicBezTo>
                      <a:pt x="57" y="5"/>
                      <a:pt x="56" y="5"/>
                      <a:pt x="55" y="4"/>
                    </a:cubicBezTo>
                    <a:cubicBezTo>
                      <a:pt x="53" y="3"/>
                      <a:pt x="51" y="3"/>
                      <a:pt x="49" y="3"/>
                    </a:cubicBezTo>
                    <a:cubicBezTo>
                      <a:pt x="48" y="2"/>
                      <a:pt x="46" y="2"/>
                      <a:pt x="45" y="2"/>
                    </a:cubicBezTo>
                    <a:cubicBezTo>
                      <a:pt x="42" y="3"/>
                      <a:pt x="41" y="3"/>
                      <a:pt x="38" y="4"/>
                    </a:cubicBezTo>
                    <a:moveTo>
                      <a:pt x="20" y="23"/>
                    </a:moveTo>
                    <a:cubicBezTo>
                      <a:pt x="21" y="23"/>
                      <a:pt x="22" y="22"/>
                      <a:pt x="23" y="21"/>
                    </a:cubicBezTo>
                    <a:cubicBezTo>
                      <a:pt x="25" y="18"/>
                      <a:pt x="26" y="12"/>
                      <a:pt x="27" y="8"/>
                    </a:cubicBezTo>
                    <a:cubicBezTo>
                      <a:pt x="27" y="6"/>
                      <a:pt x="26" y="5"/>
                      <a:pt x="24" y="4"/>
                    </a:cubicBezTo>
                    <a:cubicBezTo>
                      <a:pt x="22" y="3"/>
                      <a:pt x="20" y="3"/>
                      <a:pt x="17" y="2"/>
                    </a:cubicBezTo>
                    <a:cubicBezTo>
                      <a:pt x="14" y="2"/>
                      <a:pt x="12" y="2"/>
                      <a:pt x="8" y="3"/>
                    </a:cubicBezTo>
                    <a:cubicBezTo>
                      <a:pt x="7" y="4"/>
                      <a:pt x="6" y="4"/>
                      <a:pt x="6" y="5"/>
                    </a:cubicBezTo>
                    <a:cubicBezTo>
                      <a:pt x="4" y="5"/>
                      <a:pt x="4" y="7"/>
                      <a:pt x="4" y="8"/>
                    </a:cubicBezTo>
                    <a:cubicBezTo>
                      <a:pt x="4" y="11"/>
                      <a:pt x="4" y="17"/>
                      <a:pt x="5" y="20"/>
                    </a:cubicBezTo>
                    <a:cubicBezTo>
                      <a:pt x="6" y="22"/>
                      <a:pt x="8" y="23"/>
                      <a:pt x="11" y="24"/>
                    </a:cubicBezTo>
                    <a:cubicBezTo>
                      <a:pt x="12" y="24"/>
                      <a:pt x="13" y="24"/>
                      <a:pt x="14" y="24"/>
                    </a:cubicBezTo>
                    <a:cubicBezTo>
                      <a:pt x="16" y="24"/>
                      <a:pt x="17" y="24"/>
                      <a:pt x="20" y="23"/>
                    </a:cubicBezTo>
                  </a:path>
                </a:pathLst>
              </a:custGeom>
              <a:solidFill>
                <a:srgbClr val="1C1C1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grpSp>
      </p:grpSp>
    </p:spTree>
    <p:extLst>
      <p:ext uri="{BB962C8B-B14F-4D97-AF65-F5344CB8AC3E}">
        <p14:creationId xmlns:p14="http://schemas.microsoft.com/office/powerpoint/2010/main" val="2235160010"/>
      </p:ext>
    </p:extLst>
  </p:cSld>
  <p:clrMapOvr>
    <a:masterClrMapping/>
  </p:clrMapOvr>
  <p:transition spd="slow">
    <p:push/>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wipe(down)">
                                      <p:cBhvr>
                                        <p:cTn id="7" dur="500"/>
                                        <p:tgtEl>
                                          <p:spTgt spid="13"/>
                                        </p:tgtEl>
                                      </p:cBhvr>
                                    </p:animEffect>
                                  </p:childTnLst>
                                </p:cTn>
                              </p:par>
                              <p:par>
                                <p:cTn id="8" presetID="22" presetClass="entr" presetSubtype="4" fill="hold" grpId="0" nodeType="withEffect">
                                  <p:stCondLst>
                                    <p:cond delay="0"/>
                                  </p:stCondLst>
                                  <p:childTnLst>
                                    <p:set>
                                      <p:cBhvr>
                                        <p:cTn id="9" dur="1" fill="hold">
                                          <p:stCondLst>
                                            <p:cond delay="0"/>
                                          </p:stCondLst>
                                        </p:cTn>
                                        <p:tgtEl>
                                          <p:spTgt spid="7"/>
                                        </p:tgtEl>
                                        <p:attrNameLst>
                                          <p:attrName>style.visibility</p:attrName>
                                        </p:attrNameLst>
                                      </p:cBhvr>
                                      <p:to>
                                        <p:strVal val="visible"/>
                                      </p:to>
                                    </p:set>
                                    <p:animEffect transition="in" filter="wipe(down)">
                                      <p:cBhvr>
                                        <p:cTn id="10" dur="500"/>
                                        <p:tgtEl>
                                          <p:spTgt spid="7"/>
                                        </p:tgtEl>
                                      </p:cBhvr>
                                    </p:animEffect>
                                  </p:childTnLst>
                                </p:cTn>
                              </p:par>
                              <p:par>
                                <p:cTn id="11" presetID="22" presetClass="entr" presetSubtype="4" fill="hold" grpId="0" nodeType="withEffect">
                                  <p:stCondLst>
                                    <p:cond delay="0"/>
                                  </p:stCondLst>
                                  <p:childTnLst>
                                    <p:set>
                                      <p:cBhvr>
                                        <p:cTn id="12" dur="1" fill="hold">
                                          <p:stCondLst>
                                            <p:cond delay="0"/>
                                          </p:stCondLst>
                                        </p:cTn>
                                        <p:tgtEl>
                                          <p:spTgt spid="4"/>
                                        </p:tgtEl>
                                        <p:attrNameLst>
                                          <p:attrName>style.visibility</p:attrName>
                                        </p:attrNameLst>
                                      </p:cBhvr>
                                      <p:to>
                                        <p:strVal val="visible"/>
                                      </p:to>
                                    </p:set>
                                    <p:animEffect transition="in" filter="wipe(down)">
                                      <p:cBhvr>
                                        <p:cTn id="13" dur="500"/>
                                        <p:tgtEl>
                                          <p:spTgt spid="4"/>
                                        </p:tgtEl>
                                      </p:cBhvr>
                                    </p:animEffect>
                                  </p:childTnLst>
                                </p:cTn>
                              </p:par>
                            </p:childTnLst>
                          </p:cTn>
                        </p:par>
                      </p:childTnLst>
                    </p:cTn>
                  </p:par>
                  <p:par>
                    <p:cTn id="14" fill="hold">
                      <p:stCondLst>
                        <p:cond delay="indefinite"/>
                      </p:stCondLst>
                      <p:childTnLst>
                        <p:par>
                          <p:cTn id="15" fill="hold">
                            <p:stCondLst>
                              <p:cond delay="0"/>
                            </p:stCondLst>
                            <p:childTnLst>
                              <p:par>
                                <p:cTn id="16" presetID="22" presetClass="entr" presetSubtype="4" fill="hold" grpId="0" nodeType="clickEffect">
                                  <p:stCondLst>
                                    <p:cond delay="0"/>
                                  </p:stCondLst>
                                  <p:childTnLst>
                                    <p:set>
                                      <p:cBhvr>
                                        <p:cTn id="17" dur="1" fill="hold">
                                          <p:stCondLst>
                                            <p:cond delay="0"/>
                                          </p:stCondLst>
                                        </p:cTn>
                                        <p:tgtEl>
                                          <p:spTgt spid="15"/>
                                        </p:tgtEl>
                                        <p:attrNameLst>
                                          <p:attrName>style.visibility</p:attrName>
                                        </p:attrNameLst>
                                      </p:cBhvr>
                                      <p:to>
                                        <p:strVal val="visible"/>
                                      </p:to>
                                    </p:set>
                                    <p:animEffect transition="in" filter="wipe(down)">
                                      <p:cBhvr>
                                        <p:cTn id="18" dur="500"/>
                                        <p:tgtEl>
                                          <p:spTgt spid="15"/>
                                        </p:tgtEl>
                                      </p:cBhvr>
                                    </p:animEffect>
                                  </p:childTnLst>
                                </p:cTn>
                              </p:par>
                              <p:par>
                                <p:cTn id="19" presetID="22" presetClass="entr" presetSubtype="4" fill="hold" grpId="0" nodeType="withEffect">
                                  <p:stCondLst>
                                    <p:cond delay="0"/>
                                  </p:stCondLst>
                                  <p:childTnLst>
                                    <p:set>
                                      <p:cBhvr>
                                        <p:cTn id="20" dur="1" fill="hold">
                                          <p:stCondLst>
                                            <p:cond delay="0"/>
                                          </p:stCondLst>
                                        </p:cTn>
                                        <p:tgtEl>
                                          <p:spTgt spid="9"/>
                                        </p:tgtEl>
                                        <p:attrNameLst>
                                          <p:attrName>style.visibility</p:attrName>
                                        </p:attrNameLst>
                                      </p:cBhvr>
                                      <p:to>
                                        <p:strVal val="visible"/>
                                      </p:to>
                                    </p:set>
                                    <p:animEffect transition="in" filter="wipe(down)">
                                      <p:cBhvr>
                                        <p:cTn id="21" dur="500"/>
                                        <p:tgtEl>
                                          <p:spTgt spid="9"/>
                                        </p:tgtEl>
                                      </p:cBhvr>
                                    </p:animEffect>
                                  </p:childTnLst>
                                </p:cTn>
                              </p:par>
                              <p:par>
                                <p:cTn id="22" presetID="22" presetClass="entr" presetSubtype="4" fill="hold" grpId="0" nodeType="withEffect">
                                  <p:stCondLst>
                                    <p:cond delay="0"/>
                                  </p:stCondLst>
                                  <p:childTnLst>
                                    <p:set>
                                      <p:cBhvr>
                                        <p:cTn id="23" dur="1" fill="hold">
                                          <p:stCondLst>
                                            <p:cond delay="0"/>
                                          </p:stCondLst>
                                        </p:cTn>
                                        <p:tgtEl>
                                          <p:spTgt spid="6"/>
                                        </p:tgtEl>
                                        <p:attrNameLst>
                                          <p:attrName>style.visibility</p:attrName>
                                        </p:attrNameLst>
                                      </p:cBhvr>
                                      <p:to>
                                        <p:strVal val="visible"/>
                                      </p:to>
                                    </p:set>
                                    <p:animEffect transition="in" filter="wipe(down)">
                                      <p:cBhvr>
                                        <p:cTn id="24" dur="500"/>
                                        <p:tgtEl>
                                          <p:spTgt spid="6"/>
                                        </p:tgtEl>
                                      </p:cBhvr>
                                    </p:animEffect>
                                  </p:childTnLst>
                                </p:cTn>
                              </p:par>
                            </p:childTnLst>
                          </p:cTn>
                        </p:par>
                      </p:childTnLst>
                    </p:cTn>
                  </p:par>
                  <p:par>
                    <p:cTn id="25" fill="hold">
                      <p:stCondLst>
                        <p:cond delay="indefinite"/>
                      </p:stCondLst>
                      <p:childTnLst>
                        <p:par>
                          <p:cTn id="26" fill="hold">
                            <p:stCondLst>
                              <p:cond delay="0"/>
                            </p:stCondLst>
                            <p:childTnLst>
                              <p:par>
                                <p:cTn id="27" presetID="22" presetClass="entr" presetSubtype="4" fill="hold" grpId="0" nodeType="clickEffect">
                                  <p:stCondLst>
                                    <p:cond delay="0"/>
                                  </p:stCondLst>
                                  <p:childTnLst>
                                    <p:set>
                                      <p:cBhvr>
                                        <p:cTn id="28" dur="1" fill="hold">
                                          <p:stCondLst>
                                            <p:cond delay="0"/>
                                          </p:stCondLst>
                                        </p:cTn>
                                        <p:tgtEl>
                                          <p:spTgt spid="14"/>
                                        </p:tgtEl>
                                        <p:attrNameLst>
                                          <p:attrName>style.visibility</p:attrName>
                                        </p:attrNameLst>
                                      </p:cBhvr>
                                      <p:to>
                                        <p:strVal val="visible"/>
                                      </p:to>
                                    </p:set>
                                    <p:animEffect transition="in" filter="wipe(down)">
                                      <p:cBhvr>
                                        <p:cTn id="29" dur="500"/>
                                        <p:tgtEl>
                                          <p:spTgt spid="14"/>
                                        </p:tgtEl>
                                      </p:cBhvr>
                                    </p:animEffect>
                                  </p:childTnLst>
                                </p:cTn>
                              </p:par>
                              <p:par>
                                <p:cTn id="30" presetID="22" presetClass="entr" presetSubtype="4" fill="hold" grpId="0" nodeType="withEffect">
                                  <p:stCondLst>
                                    <p:cond delay="0"/>
                                  </p:stCondLst>
                                  <p:childTnLst>
                                    <p:set>
                                      <p:cBhvr>
                                        <p:cTn id="31" dur="1" fill="hold">
                                          <p:stCondLst>
                                            <p:cond delay="0"/>
                                          </p:stCondLst>
                                        </p:cTn>
                                        <p:tgtEl>
                                          <p:spTgt spid="8"/>
                                        </p:tgtEl>
                                        <p:attrNameLst>
                                          <p:attrName>style.visibility</p:attrName>
                                        </p:attrNameLst>
                                      </p:cBhvr>
                                      <p:to>
                                        <p:strVal val="visible"/>
                                      </p:to>
                                    </p:set>
                                    <p:animEffect transition="in" filter="wipe(down)">
                                      <p:cBhvr>
                                        <p:cTn id="32" dur="500"/>
                                        <p:tgtEl>
                                          <p:spTgt spid="8"/>
                                        </p:tgtEl>
                                      </p:cBhvr>
                                    </p:animEffect>
                                  </p:childTnLst>
                                </p:cTn>
                              </p:par>
                              <p:par>
                                <p:cTn id="33" presetID="22" presetClass="entr" presetSubtype="4" fill="hold" grpId="0" nodeType="withEffect">
                                  <p:stCondLst>
                                    <p:cond delay="0"/>
                                  </p:stCondLst>
                                  <p:childTnLst>
                                    <p:set>
                                      <p:cBhvr>
                                        <p:cTn id="34" dur="1" fill="hold">
                                          <p:stCondLst>
                                            <p:cond delay="0"/>
                                          </p:stCondLst>
                                        </p:cTn>
                                        <p:tgtEl>
                                          <p:spTgt spid="5"/>
                                        </p:tgtEl>
                                        <p:attrNameLst>
                                          <p:attrName>style.visibility</p:attrName>
                                        </p:attrNameLst>
                                      </p:cBhvr>
                                      <p:to>
                                        <p:strVal val="visible"/>
                                      </p:to>
                                    </p:set>
                                    <p:animEffect transition="in" filter="wipe(down)">
                                      <p:cBhvr>
                                        <p:cTn id="35" dur="500"/>
                                        <p:tgtEl>
                                          <p:spTgt spid="5"/>
                                        </p:tgtEl>
                                      </p:cBhvr>
                                    </p:animEffect>
                                  </p:childTnLst>
                                </p:cTn>
                              </p:par>
                            </p:childTnLst>
                          </p:cTn>
                        </p:par>
                        <p:par>
                          <p:cTn id="36" fill="hold">
                            <p:stCondLst>
                              <p:cond delay="500"/>
                            </p:stCondLst>
                            <p:childTnLst>
                              <p:par>
                                <p:cTn id="37" presetID="10" presetClass="entr" presetSubtype="0" fill="hold" nodeType="afterEffect">
                                  <p:stCondLst>
                                    <p:cond delay="0"/>
                                  </p:stCondLst>
                                  <p:childTnLst>
                                    <p:set>
                                      <p:cBhvr>
                                        <p:cTn id="38" dur="1" fill="hold">
                                          <p:stCondLst>
                                            <p:cond delay="0"/>
                                          </p:stCondLst>
                                        </p:cTn>
                                        <p:tgtEl>
                                          <p:spTgt spid="10"/>
                                        </p:tgtEl>
                                        <p:attrNameLst>
                                          <p:attrName>style.visibility</p:attrName>
                                        </p:attrNameLst>
                                      </p:cBhvr>
                                      <p:to>
                                        <p:strVal val="visible"/>
                                      </p:to>
                                    </p:set>
                                    <p:animEffect transition="in" filter="fade">
                                      <p:cBhvr>
                                        <p:cTn id="39" dur="500"/>
                                        <p:tgtEl>
                                          <p:spTgt spid="10"/>
                                        </p:tgtEl>
                                      </p:cBhvr>
                                    </p:animEffect>
                                  </p:childTnLst>
                                </p:cTn>
                              </p:par>
                            </p:childTnLst>
                          </p:cTn>
                        </p:par>
                        <p:par>
                          <p:cTn id="40" fill="hold">
                            <p:stCondLst>
                              <p:cond delay="1000"/>
                            </p:stCondLst>
                            <p:childTnLst>
                              <p:par>
                                <p:cTn id="41" presetID="2" presetClass="entr" presetSubtype="2" fill="hold" nodeType="afterEffect">
                                  <p:stCondLst>
                                    <p:cond delay="0"/>
                                  </p:stCondLst>
                                  <p:childTnLst>
                                    <p:set>
                                      <p:cBhvr>
                                        <p:cTn id="42" dur="1" fill="hold">
                                          <p:stCondLst>
                                            <p:cond delay="0"/>
                                          </p:stCondLst>
                                        </p:cTn>
                                        <p:tgtEl>
                                          <p:spTgt spid="157"/>
                                        </p:tgtEl>
                                        <p:attrNameLst>
                                          <p:attrName>style.visibility</p:attrName>
                                        </p:attrNameLst>
                                      </p:cBhvr>
                                      <p:to>
                                        <p:strVal val="visible"/>
                                      </p:to>
                                    </p:set>
                                    <p:anim calcmode="lin" valueType="num">
                                      <p:cBhvr additive="base">
                                        <p:cTn id="43" dur="500" fill="hold"/>
                                        <p:tgtEl>
                                          <p:spTgt spid="157"/>
                                        </p:tgtEl>
                                        <p:attrNameLst>
                                          <p:attrName>ppt_x</p:attrName>
                                        </p:attrNameLst>
                                      </p:cBhvr>
                                      <p:tavLst>
                                        <p:tav tm="0">
                                          <p:val>
                                            <p:strVal val="1+#ppt_w/2"/>
                                          </p:val>
                                        </p:tav>
                                        <p:tav tm="100000">
                                          <p:val>
                                            <p:strVal val="#ppt_x"/>
                                          </p:val>
                                        </p:tav>
                                      </p:tavLst>
                                    </p:anim>
                                    <p:anim calcmode="lin" valueType="num">
                                      <p:cBhvr additive="base">
                                        <p:cTn id="44" dur="500" fill="hold"/>
                                        <p:tgtEl>
                                          <p:spTgt spid="15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14" grpId="0" animBg="1"/>
      <p:bldP spid="15" grpId="0" animBg="1"/>
      <p:bldGraphic spid="4" grpId="0">
        <p:bldAsOne/>
      </p:bldGraphic>
      <p:bldGraphic spid="5" grpId="0">
        <p:bldAsOne/>
      </p:bldGraphic>
      <p:bldGraphic spid="6" grpId="0">
        <p:bldAsOne/>
      </p:bldGraphic>
      <p:bldP spid="7" grpId="0" animBg="1"/>
      <p:bldP spid="8" grpId="0" animBg="1"/>
      <p:bldP spid="9" grpId="0" animBg="1"/>
    </p:bldLst>
  </p:timing>
</p:sld>
</file>

<file path=ppt/slides/slide16.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4" name="Picture 3"/>
          <p:cNvPicPr>
            <a:picLocks noChangeAspect="1"/>
          </p:cNvPicPr>
          <p:nvPr/>
        </p:nvPicPr>
        <p:blipFill rotWithShape="1">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t="10566" b="2298"/>
          <a:stretch/>
        </p:blipFill>
        <p:spPr>
          <a:xfrm>
            <a:off x="346251" y="889455"/>
            <a:ext cx="8195265" cy="5964778"/>
          </a:xfrm>
          <a:prstGeom prst="rect">
            <a:avLst/>
          </a:prstGeom>
        </p:spPr>
      </p:pic>
      <p:sp>
        <p:nvSpPr>
          <p:cNvPr id="7" name="TextBox 6"/>
          <p:cNvSpPr txBox="1"/>
          <p:nvPr/>
        </p:nvSpPr>
        <p:spPr>
          <a:xfrm>
            <a:off x="8692522" y="1736414"/>
            <a:ext cx="3412361" cy="2349489"/>
          </a:xfrm>
          <a:prstGeom prst="rect">
            <a:avLst/>
          </a:prstGeom>
          <a:noFill/>
        </p:spPr>
        <p:txBody>
          <a:bodyPr wrap="square" rtlCol="0" anchor="t">
            <a:spAutoFit/>
          </a:bodyPr>
          <a:lstStyle/>
          <a:p>
            <a:pPr>
              <a:lnSpc>
                <a:spcPct val="150000"/>
              </a:lnSpc>
            </a:pPr>
            <a:r>
              <a:rPr lang="en-US" sz="2000" dirty="0"/>
              <a:t>ZICA Career Programs takes the student through the Production Pipeline of Animation &amp; VFX Film Making process</a:t>
            </a:r>
            <a:endParaRPr lang="en-US" sz="2000" b="1" dirty="0">
              <a:solidFill>
                <a:prstClr val="black"/>
              </a:solidFill>
              <a:latin typeface="Segoe UI Light" panose="020B0502040204020203" pitchFamily="34" charset="0"/>
              <a:ea typeface="Segoe UI" panose="020B0502040204020203" pitchFamily="34" charset="0"/>
              <a:cs typeface="Segoe UI" panose="020B0502040204020203" pitchFamily="34" charset="0"/>
            </a:endParaRPr>
          </a:p>
        </p:txBody>
      </p:sp>
      <p:sp>
        <p:nvSpPr>
          <p:cNvPr id="8" name="Rectangle 7"/>
          <p:cNvSpPr/>
          <p:nvPr/>
        </p:nvSpPr>
        <p:spPr>
          <a:xfrm>
            <a:off x="-2" y="6710082"/>
            <a:ext cx="12192002" cy="147917"/>
          </a:xfrm>
          <a:prstGeom prst="rect">
            <a:avLst/>
          </a:prstGeom>
          <a:solidFill>
            <a:srgbClr val="666666"/>
          </a:solid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2400" dirty="0">
              <a:latin typeface="Arial"/>
              <a:cs typeface="Arial"/>
            </a:endParaRPr>
          </a:p>
        </p:txBody>
      </p:sp>
      <p:pic>
        <p:nvPicPr>
          <p:cNvPr id="2" name="Picture 1" descr="A logo for a company&#10;&#10;Description automatically generated">
            <a:extLst>
              <a:ext uri="{FF2B5EF4-FFF2-40B4-BE49-F238E27FC236}">
                <a16:creationId xmlns:a16="http://schemas.microsoft.com/office/drawing/2014/main" id="{A02860F7-5A3C-58E8-956C-5D6495623629}"/>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10716519" y="259882"/>
            <a:ext cx="1213200" cy="1213200"/>
          </a:xfrm>
          <a:prstGeom prst="rect">
            <a:avLst/>
          </a:prstGeom>
        </p:spPr>
      </p:pic>
      <p:grpSp>
        <p:nvGrpSpPr>
          <p:cNvPr id="3" name="Group 2">
            <a:extLst>
              <a:ext uri="{FF2B5EF4-FFF2-40B4-BE49-F238E27FC236}">
                <a16:creationId xmlns:a16="http://schemas.microsoft.com/office/drawing/2014/main" id="{D4B91B30-A0E9-02A3-FE2E-7BCD5466D692}"/>
              </a:ext>
            </a:extLst>
          </p:cNvPr>
          <p:cNvGrpSpPr/>
          <p:nvPr/>
        </p:nvGrpSpPr>
        <p:grpSpPr>
          <a:xfrm>
            <a:off x="1981200" y="165100"/>
            <a:ext cx="7924800" cy="632800"/>
            <a:chOff x="1400958" y="4309424"/>
            <a:chExt cx="4236956" cy="1838437"/>
          </a:xfrm>
        </p:grpSpPr>
        <p:sp>
          <p:nvSpPr>
            <p:cNvPr id="6" name="Rounded Rectangle 153">
              <a:extLst>
                <a:ext uri="{FF2B5EF4-FFF2-40B4-BE49-F238E27FC236}">
                  <a16:creationId xmlns:a16="http://schemas.microsoft.com/office/drawing/2014/main" id="{73D4AF13-AB3E-0281-46D4-71C88073812E}"/>
                </a:ext>
              </a:extLst>
            </p:cNvPr>
            <p:cNvSpPr/>
            <p:nvPr/>
          </p:nvSpPr>
          <p:spPr>
            <a:xfrm>
              <a:off x="1400958" y="4355470"/>
              <a:ext cx="4229093" cy="1792391"/>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Freeform 154">
              <a:extLst>
                <a:ext uri="{FF2B5EF4-FFF2-40B4-BE49-F238E27FC236}">
                  <a16:creationId xmlns:a16="http://schemas.microsoft.com/office/drawing/2014/main" id="{3484E567-363E-CB85-A67B-EBC917FA10AE}"/>
                </a:ext>
              </a:extLst>
            </p:cNvPr>
            <p:cNvSpPr/>
            <p:nvPr/>
          </p:nvSpPr>
          <p:spPr>
            <a:xfrm>
              <a:off x="1408822" y="4309424"/>
              <a:ext cx="4229092" cy="1570228"/>
            </a:xfrm>
            <a:custGeom>
              <a:avLst/>
              <a:gdLst>
                <a:gd name="connsiteX0" fmla="*/ 298738 w 4229092"/>
                <a:gd name="connsiteY0" fmla="*/ 0 h 1570227"/>
                <a:gd name="connsiteX1" fmla="*/ 3930354 w 4229092"/>
                <a:gd name="connsiteY1" fmla="*/ 0 h 1570227"/>
                <a:gd name="connsiteX2" fmla="*/ 4229092 w 4229092"/>
                <a:gd name="connsiteY2" fmla="*/ 298738 h 1570227"/>
                <a:gd name="connsiteX3" fmla="*/ 4229092 w 4229092"/>
                <a:gd name="connsiteY3" fmla="*/ 1493653 h 1570227"/>
                <a:gd name="connsiteX4" fmla="*/ 4223023 w 4229092"/>
                <a:gd name="connsiteY4" fmla="*/ 1553859 h 1570227"/>
                <a:gd name="connsiteX5" fmla="*/ 4217942 w 4229092"/>
                <a:gd name="connsiteY5" fmla="*/ 1570227 h 1570227"/>
                <a:gd name="connsiteX6" fmla="*/ 4217942 w 4229092"/>
                <a:gd name="connsiteY6" fmla="*/ 480837 h 1570227"/>
                <a:gd name="connsiteX7" fmla="*/ 3919204 w 4229092"/>
                <a:gd name="connsiteY7" fmla="*/ 182099 h 1570227"/>
                <a:gd name="connsiteX8" fmla="*/ 287588 w 4229092"/>
                <a:gd name="connsiteY8" fmla="*/ 182099 h 1570227"/>
                <a:gd name="connsiteX9" fmla="*/ 12326 w 4229092"/>
                <a:gd name="connsiteY9" fmla="*/ 364555 h 1570227"/>
                <a:gd name="connsiteX10" fmla="*/ 0 w 4229092"/>
                <a:gd name="connsiteY10" fmla="*/ 404263 h 1570227"/>
                <a:gd name="connsiteX11" fmla="*/ 0 w 4229092"/>
                <a:gd name="connsiteY11" fmla="*/ 298738 h 1570227"/>
                <a:gd name="connsiteX12" fmla="*/ 298738 w 4229092"/>
                <a:gd name="connsiteY12" fmla="*/ 0 h 1570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229092" h="1570227">
                  <a:moveTo>
                    <a:pt x="298738" y="0"/>
                  </a:moveTo>
                  <a:lnTo>
                    <a:pt x="3930354" y="0"/>
                  </a:lnTo>
                  <a:cubicBezTo>
                    <a:pt x="4095342" y="0"/>
                    <a:pt x="4229092" y="133750"/>
                    <a:pt x="4229092" y="298738"/>
                  </a:cubicBezTo>
                  <a:lnTo>
                    <a:pt x="4229092" y="1493653"/>
                  </a:lnTo>
                  <a:cubicBezTo>
                    <a:pt x="4229092" y="1514277"/>
                    <a:pt x="4227002" y="1534412"/>
                    <a:pt x="4223023" y="1553859"/>
                  </a:cubicBezTo>
                  <a:lnTo>
                    <a:pt x="4217942" y="1570227"/>
                  </a:lnTo>
                  <a:lnTo>
                    <a:pt x="4217942" y="480837"/>
                  </a:lnTo>
                  <a:cubicBezTo>
                    <a:pt x="4217942" y="315849"/>
                    <a:pt x="4084192" y="182099"/>
                    <a:pt x="3919204" y="182099"/>
                  </a:cubicBezTo>
                  <a:lnTo>
                    <a:pt x="287588" y="182099"/>
                  </a:lnTo>
                  <a:cubicBezTo>
                    <a:pt x="163847" y="182099"/>
                    <a:pt x="57677" y="257333"/>
                    <a:pt x="12326" y="364555"/>
                  </a:cubicBezTo>
                  <a:lnTo>
                    <a:pt x="0" y="404263"/>
                  </a:lnTo>
                  <a:lnTo>
                    <a:pt x="0" y="298738"/>
                  </a:lnTo>
                  <a:cubicBezTo>
                    <a:pt x="0" y="133750"/>
                    <a:pt x="133750" y="0"/>
                    <a:pt x="298738" y="0"/>
                  </a:cubicBezTo>
                  <a:close/>
                </a:path>
              </a:pathLst>
            </a:cu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TextBox 9">
              <a:extLst>
                <a:ext uri="{FF2B5EF4-FFF2-40B4-BE49-F238E27FC236}">
                  <a16:creationId xmlns:a16="http://schemas.microsoft.com/office/drawing/2014/main" id="{FD371AEE-0A02-A104-3AFC-D209C24F023A}"/>
                </a:ext>
              </a:extLst>
            </p:cNvPr>
            <p:cNvSpPr txBox="1"/>
            <p:nvPr/>
          </p:nvSpPr>
          <p:spPr bwMode="auto">
            <a:xfrm>
              <a:off x="1508237" y="4521713"/>
              <a:ext cx="4052855" cy="1520081"/>
            </a:xfrm>
            <a:prstGeom prst="rect">
              <a:avLst/>
            </a:prstGeom>
            <a:noFill/>
          </p:spPr>
          <p:txBody>
            <a:bodyPr wrap="square">
              <a:spAutoFit/>
            </a:bodyPr>
            <a:lstStyle/>
            <a:p>
              <a:pPr algn="ctr"/>
              <a:r>
                <a:rPr lang="en-US" sz="2800" b="1" dirty="0">
                  <a:solidFill>
                    <a:schemeClr val="bg1"/>
                  </a:solidFill>
                  <a:ea typeface="GulimChe" pitchFamily="49" charset="-127"/>
                </a:rPr>
                <a:t>CAREER PROGRAM FLOW</a:t>
              </a:r>
            </a:p>
          </p:txBody>
        </p:sp>
      </p:grpSp>
      <p:grpSp>
        <p:nvGrpSpPr>
          <p:cNvPr id="13" name="Group 12">
            <a:extLst>
              <a:ext uri="{FF2B5EF4-FFF2-40B4-BE49-F238E27FC236}">
                <a16:creationId xmlns:a16="http://schemas.microsoft.com/office/drawing/2014/main" id="{03932CE7-53B1-23BC-512E-FA692618C7B1}"/>
              </a:ext>
            </a:extLst>
          </p:cNvPr>
          <p:cNvGrpSpPr/>
          <p:nvPr/>
        </p:nvGrpSpPr>
        <p:grpSpPr>
          <a:xfrm>
            <a:off x="9486334" y="3594100"/>
            <a:ext cx="2268585" cy="4045413"/>
            <a:chOff x="1339439" y="1707163"/>
            <a:chExt cx="6496596" cy="11584940"/>
          </a:xfrm>
        </p:grpSpPr>
        <p:sp>
          <p:nvSpPr>
            <p:cNvPr id="14" name="Freeform 5333">
              <a:extLst>
                <a:ext uri="{FF2B5EF4-FFF2-40B4-BE49-F238E27FC236}">
                  <a16:creationId xmlns:a16="http://schemas.microsoft.com/office/drawing/2014/main" id="{9F2C2611-FE88-C465-5941-86CA15B6ACCF}"/>
                </a:ext>
              </a:extLst>
            </p:cNvPr>
            <p:cNvSpPr>
              <a:spLocks/>
            </p:cNvSpPr>
            <p:nvPr/>
          </p:nvSpPr>
          <p:spPr bwMode="auto">
            <a:xfrm>
              <a:off x="3763899" y="9031639"/>
              <a:ext cx="2471542" cy="1271072"/>
            </a:xfrm>
            <a:custGeom>
              <a:avLst/>
              <a:gdLst>
                <a:gd name="T0" fmla="*/ 9 w 121"/>
                <a:gd name="T1" fmla="*/ 0 h 62"/>
                <a:gd name="T2" fmla="*/ 121 w 121"/>
                <a:gd name="T3" fmla="*/ 0 h 62"/>
                <a:gd name="T4" fmla="*/ 111 w 121"/>
                <a:gd name="T5" fmla="*/ 36 h 62"/>
                <a:gd name="T6" fmla="*/ 85 w 121"/>
                <a:gd name="T7" fmla="*/ 55 h 62"/>
                <a:gd name="T8" fmla="*/ 18 w 121"/>
                <a:gd name="T9" fmla="*/ 42 h 62"/>
                <a:gd name="T10" fmla="*/ 9 w 121"/>
                <a:gd name="T11" fmla="*/ 0 h 62"/>
              </a:gdLst>
              <a:ahLst/>
              <a:cxnLst>
                <a:cxn ang="0">
                  <a:pos x="T0" y="T1"/>
                </a:cxn>
                <a:cxn ang="0">
                  <a:pos x="T2" y="T3"/>
                </a:cxn>
                <a:cxn ang="0">
                  <a:pos x="T4" y="T5"/>
                </a:cxn>
                <a:cxn ang="0">
                  <a:pos x="T6" y="T7"/>
                </a:cxn>
                <a:cxn ang="0">
                  <a:pos x="T8" y="T9"/>
                </a:cxn>
                <a:cxn ang="0">
                  <a:pos x="T10" y="T11"/>
                </a:cxn>
              </a:cxnLst>
              <a:rect l="0" t="0" r="r" b="b"/>
              <a:pathLst>
                <a:path w="121" h="62">
                  <a:moveTo>
                    <a:pt x="9" y="0"/>
                  </a:moveTo>
                  <a:cubicBezTo>
                    <a:pt x="121" y="0"/>
                    <a:pt x="121" y="0"/>
                    <a:pt x="121" y="0"/>
                  </a:cubicBezTo>
                  <a:cubicBezTo>
                    <a:pt x="121" y="0"/>
                    <a:pt x="119" y="29"/>
                    <a:pt x="111" y="36"/>
                  </a:cubicBezTo>
                  <a:cubicBezTo>
                    <a:pt x="104" y="43"/>
                    <a:pt x="93" y="52"/>
                    <a:pt x="85" y="55"/>
                  </a:cubicBezTo>
                  <a:cubicBezTo>
                    <a:pt x="77" y="57"/>
                    <a:pt x="35" y="62"/>
                    <a:pt x="18" y="42"/>
                  </a:cubicBezTo>
                  <a:cubicBezTo>
                    <a:pt x="0" y="22"/>
                    <a:pt x="9" y="0"/>
                    <a:pt x="9" y="0"/>
                  </a:cubicBezTo>
                  <a:close/>
                </a:path>
              </a:pathLst>
            </a:custGeom>
            <a:solidFill>
              <a:srgbClr val="293145"/>
            </a:solidFill>
            <a:ln>
              <a:noFill/>
            </a:ln>
          </p:spPr>
          <p:txBody>
            <a:bodyPr vert="horz" wrap="square" lIns="91440" tIns="45720" rIns="91440" bIns="45720" numCol="1" anchor="t" anchorCtr="0" compatLnSpc="1">
              <a:prstTxWarp prst="textNoShape">
                <a:avLst/>
              </a:prstTxWarp>
            </a:bodyPr>
            <a:lstStyle/>
            <a:p>
              <a:endParaRPr lang="en-US"/>
            </a:p>
          </p:txBody>
        </p:sp>
        <p:sp>
          <p:nvSpPr>
            <p:cNvPr id="15" name="Freeform 5334">
              <a:extLst>
                <a:ext uri="{FF2B5EF4-FFF2-40B4-BE49-F238E27FC236}">
                  <a16:creationId xmlns:a16="http://schemas.microsoft.com/office/drawing/2014/main" id="{62F0CDC8-59A3-808F-2688-E7CE153E8ABC}"/>
                </a:ext>
              </a:extLst>
            </p:cNvPr>
            <p:cNvSpPr>
              <a:spLocks/>
            </p:cNvSpPr>
            <p:nvPr/>
          </p:nvSpPr>
          <p:spPr bwMode="auto">
            <a:xfrm>
              <a:off x="3952209" y="6721015"/>
              <a:ext cx="2283233" cy="2236159"/>
            </a:xfrm>
            <a:custGeom>
              <a:avLst/>
              <a:gdLst>
                <a:gd name="T0" fmla="*/ 23 w 97"/>
                <a:gd name="T1" fmla="*/ 0 h 95"/>
                <a:gd name="T2" fmla="*/ 0 w 97"/>
                <a:gd name="T3" fmla="*/ 95 h 95"/>
                <a:gd name="T4" fmla="*/ 97 w 97"/>
                <a:gd name="T5" fmla="*/ 95 h 95"/>
                <a:gd name="T6" fmla="*/ 74 w 97"/>
                <a:gd name="T7" fmla="*/ 0 h 95"/>
                <a:gd name="T8" fmla="*/ 23 w 97"/>
                <a:gd name="T9" fmla="*/ 0 h 95"/>
              </a:gdLst>
              <a:ahLst/>
              <a:cxnLst>
                <a:cxn ang="0">
                  <a:pos x="T0" y="T1"/>
                </a:cxn>
                <a:cxn ang="0">
                  <a:pos x="T2" y="T3"/>
                </a:cxn>
                <a:cxn ang="0">
                  <a:pos x="T4" y="T5"/>
                </a:cxn>
                <a:cxn ang="0">
                  <a:pos x="T6" y="T7"/>
                </a:cxn>
                <a:cxn ang="0">
                  <a:pos x="T8" y="T9"/>
                </a:cxn>
              </a:cxnLst>
              <a:rect l="0" t="0" r="r" b="b"/>
              <a:pathLst>
                <a:path w="97" h="95">
                  <a:moveTo>
                    <a:pt x="23" y="0"/>
                  </a:moveTo>
                  <a:lnTo>
                    <a:pt x="0" y="95"/>
                  </a:lnTo>
                  <a:lnTo>
                    <a:pt x="97" y="95"/>
                  </a:lnTo>
                  <a:lnTo>
                    <a:pt x="74" y="0"/>
                  </a:lnTo>
                  <a:lnTo>
                    <a:pt x="23" y="0"/>
                  </a:ln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US"/>
            </a:p>
          </p:txBody>
        </p:sp>
        <p:sp>
          <p:nvSpPr>
            <p:cNvPr id="16" name="Freeform 5335">
              <a:extLst>
                <a:ext uri="{FF2B5EF4-FFF2-40B4-BE49-F238E27FC236}">
                  <a16:creationId xmlns:a16="http://schemas.microsoft.com/office/drawing/2014/main" id="{BEBE430A-E716-B41B-A007-35588FA9ACB7}"/>
                </a:ext>
              </a:extLst>
            </p:cNvPr>
            <p:cNvSpPr>
              <a:spLocks/>
            </p:cNvSpPr>
            <p:nvPr/>
          </p:nvSpPr>
          <p:spPr bwMode="auto">
            <a:xfrm>
              <a:off x="3407116" y="6660307"/>
              <a:ext cx="1459382" cy="2306770"/>
            </a:xfrm>
            <a:custGeom>
              <a:avLst/>
              <a:gdLst>
                <a:gd name="T0" fmla="*/ 55 w 72"/>
                <a:gd name="T1" fmla="*/ 3 h 113"/>
                <a:gd name="T2" fmla="*/ 32 w 72"/>
                <a:gd name="T3" fmla="*/ 15 h 113"/>
                <a:gd name="T4" fmla="*/ 1 w 72"/>
                <a:gd name="T5" fmla="*/ 93 h 113"/>
                <a:gd name="T6" fmla="*/ 19 w 72"/>
                <a:gd name="T7" fmla="*/ 112 h 113"/>
                <a:gd name="T8" fmla="*/ 70 w 72"/>
                <a:gd name="T9" fmla="*/ 112 h 113"/>
                <a:gd name="T10" fmla="*/ 72 w 72"/>
                <a:gd name="T11" fmla="*/ 78 h 113"/>
                <a:gd name="T12" fmla="*/ 42 w 72"/>
                <a:gd name="T13" fmla="*/ 72 h 113"/>
                <a:gd name="T14" fmla="*/ 50 w 72"/>
                <a:gd name="T15" fmla="*/ 43 h 113"/>
                <a:gd name="T16" fmla="*/ 55 w 72"/>
                <a:gd name="T17" fmla="*/ 3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2" h="113">
                  <a:moveTo>
                    <a:pt x="55" y="3"/>
                  </a:moveTo>
                  <a:cubicBezTo>
                    <a:pt x="55" y="3"/>
                    <a:pt x="41" y="0"/>
                    <a:pt x="32" y="15"/>
                  </a:cubicBezTo>
                  <a:cubicBezTo>
                    <a:pt x="23" y="30"/>
                    <a:pt x="3" y="87"/>
                    <a:pt x="1" y="93"/>
                  </a:cubicBezTo>
                  <a:cubicBezTo>
                    <a:pt x="0" y="100"/>
                    <a:pt x="1" y="111"/>
                    <a:pt x="19" y="112"/>
                  </a:cubicBezTo>
                  <a:cubicBezTo>
                    <a:pt x="36" y="113"/>
                    <a:pt x="70" y="112"/>
                    <a:pt x="70" y="112"/>
                  </a:cubicBezTo>
                  <a:cubicBezTo>
                    <a:pt x="72" y="78"/>
                    <a:pt x="72" y="78"/>
                    <a:pt x="72" y="78"/>
                  </a:cubicBezTo>
                  <a:cubicBezTo>
                    <a:pt x="42" y="72"/>
                    <a:pt x="42" y="72"/>
                    <a:pt x="42" y="72"/>
                  </a:cubicBezTo>
                  <a:cubicBezTo>
                    <a:pt x="50" y="43"/>
                    <a:pt x="50" y="43"/>
                    <a:pt x="50" y="43"/>
                  </a:cubicBezTo>
                  <a:cubicBezTo>
                    <a:pt x="50" y="43"/>
                    <a:pt x="61" y="26"/>
                    <a:pt x="55" y="3"/>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US"/>
            </a:p>
          </p:txBody>
        </p:sp>
        <p:sp>
          <p:nvSpPr>
            <p:cNvPr id="17" name="Freeform 5336">
              <a:extLst>
                <a:ext uri="{FF2B5EF4-FFF2-40B4-BE49-F238E27FC236}">
                  <a16:creationId xmlns:a16="http://schemas.microsoft.com/office/drawing/2014/main" id="{12834C24-5735-4A2F-262D-F9E9E7AAAEC5}"/>
                </a:ext>
              </a:extLst>
            </p:cNvPr>
            <p:cNvSpPr>
              <a:spLocks/>
            </p:cNvSpPr>
            <p:nvPr/>
          </p:nvSpPr>
          <p:spPr bwMode="auto">
            <a:xfrm>
              <a:off x="5324297" y="6660307"/>
              <a:ext cx="1506455" cy="2306770"/>
            </a:xfrm>
            <a:custGeom>
              <a:avLst/>
              <a:gdLst>
                <a:gd name="T0" fmla="*/ 17 w 73"/>
                <a:gd name="T1" fmla="*/ 3 h 113"/>
                <a:gd name="T2" fmla="*/ 41 w 73"/>
                <a:gd name="T3" fmla="*/ 15 h 113"/>
                <a:gd name="T4" fmla="*/ 71 w 73"/>
                <a:gd name="T5" fmla="*/ 93 h 113"/>
                <a:gd name="T6" fmla="*/ 54 w 73"/>
                <a:gd name="T7" fmla="*/ 112 h 113"/>
                <a:gd name="T8" fmla="*/ 3 w 73"/>
                <a:gd name="T9" fmla="*/ 112 h 113"/>
                <a:gd name="T10" fmla="*/ 0 w 73"/>
                <a:gd name="T11" fmla="*/ 78 h 113"/>
                <a:gd name="T12" fmla="*/ 30 w 73"/>
                <a:gd name="T13" fmla="*/ 72 h 113"/>
                <a:gd name="T14" fmla="*/ 23 w 73"/>
                <a:gd name="T15" fmla="*/ 43 h 113"/>
                <a:gd name="T16" fmla="*/ 17 w 73"/>
                <a:gd name="T17" fmla="*/ 3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3" h="113">
                  <a:moveTo>
                    <a:pt x="17" y="3"/>
                  </a:moveTo>
                  <a:cubicBezTo>
                    <a:pt x="17" y="3"/>
                    <a:pt x="32" y="0"/>
                    <a:pt x="41" y="15"/>
                  </a:cubicBezTo>
                  <a:cubicBezTo>
                    <a:pt x="49" y="30"/>
                    <a:pt x="70" y="87"/>
                    <a:pt x="71" y="93"/>
                  </a:cubicBezTo>
                  <a:cubicBezTo>
                    <a:pt x="73" y="100"/>
                    <a:pt x="72" y="111"/>
                    <a:pt x="54" y="112"/>
                  </a:cubicBezTo>
                  <a:cubicBezTo>
                    <a:pt x="36" y="113"/>
                    <a:pt x="3" y="112"/>
                    <a:pt x="3" y="112"/>
                  </a:cubicBezTo>
                  <a:cubicBezTo>
                    <a:pt x="0" y="78"/>
                    <a:pt x="0" y="78"/>
                    <a:pt x="0" y="78"/>
                  </a:cubicBezTo>
                  <a:cubicBezTo>
                    <a:pt x="30" y="72"/>
                    <a:pt x="30" y="72"/>
                    <a:pt x="30" y="72"/>
                  </a:cubicBezTo>
                  <a:cubicBezTo>
                    <a:pt x="23" y="43"/>
                    <a:pt x="23" y="43"/>
                    <a:pt x="23" y="43"/>
                  </a:cubicBezTo>
                  <a:cubicBezTo>
                    <a:pt x="23" y="43"/>
                    <a:pt x="11" y="26"/>
                    <a:pt x="17" y="3"/>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US"/>
            </a:p>
          </p:txBody>
        </p:sp>
        <p:sp>
          <p:nvSpPr>
            <p:cNvPr id="18" name="Freeform 5339">
              <a:extLst>
                <a:ext uri="{FF2B5EF4-FFF2-40B4-BE49-F238E27FC236}">
                  <a16:creationId xmlns:a16="http://schemas.microsoft.com/office/drawing/2014/main" id="{A6B9944A-181E-A3EC-FBFD-D9DCEB8B5022}"/>
                </a:ext>
              </a:extLst>
            </p:cNvPr>
            <p:cNvSpPr>
              <a:spLocks/>
            </p:cNvSpPr>
            <p:nvPr/>
          </p:nvSpPr>
          <p:spPr bwMode="auto">
            <a:xfrm>
              <a:off x="4776043" y="8207805"/>
              <a:ext cx="3059992" cy="4307537"/>
            </a:xfrm>
            <a:custGeom>
              <a:avLst/>
              <a:gdLst>
                <a:gd name="T0" fmla="*/ 0 w 150"/>
                <a:gd name="T1" fmla="*/ 169 h 210"/>
                <a:gd name="T2" fmla="*/ 72 w 150"/>
                <a:gd name="T3" fmla="*/ 33 h 210"/>
                <a:gd name="T4" fmla="*/ 121 w 150"/>
                <a:gd name="T5" fmla="*/ 13 h 210"/>
                <a:gd name="T6" fmla="*/ 112 w 150"/>
                <a:gd name="T7" fmla="*/ 94 h 210"/>
                <a:gd name="T8" fmla="*/ 53 w 150"/>
                <a:gd name="T9" fmla="*/ 210 h 210"/>
                <a:gd name="T10" fmla="*/ 0 w 150"/>
                <a:gd name="T11" fmla="*/ 169 h 210"/>
              </a:gdLst>
              <a:ahLst/>
              <a:cxnLst>
                <a:cxn ang="0">
                  <a:pos x="T0" y="T1"/>
                </a:cxn>
                <a:cxn ang="0">
                  <a:pos x="T2" y="T3"/>
                </a:cxn>
                <a:cxn ang="0">
                  <a:pos x="T4" y="T5"/>
                </a:cxn>
                <a:cxn ang="0">
                  <a:pos x="T6" y="T7"/>
                </a:cxn>
                <a:cxn ang="0">
                  <a:pos x="T8" y="T9"/>
                </a:cxn>
                <a:cxn ang="0">
                  <a:pos x="T10" y="T11"/>
                </a:cxn>
              </a:cxnLst>
              <a:rect l="0" t="0" r="r" b="b"/>
              <a:pathLst>
                <a:path w="150" h="210">
                  <a:moveTo>
                    <a:pt x="0" y="169"/>
                  </a:moveTo>
                  <a:cubicBezTo>
                    <a:pt x="72" y="33"/>
                    <a:pt x="72" y="33"/>
                    <a:pt x="72" y="33"/>
                  </a:cubicBezTo>
                  <a:cubicBezTo>
                    <a:pt x="72" y="33"/>
                    <a:pt x="91" y="0"/>
                    <a:pt x="121" y="13"/>
                  </a:cubicBezTo>
                  <a:cubicBezTo>
                    <a:pt x="150" y="26"/>
                    <a:pt x="121" y="76"/>
                    <a:pt x="112" y="94"/>
                  </a:cubicBezTo>
                  <a:cubicBezTo>
                    <a:pt x="103" y="111"/>
                    <a:pt x="53" y="210"/>
                    <a:pt x="53" y="210"/>
                  </a:cubicBezTo>
                  <a:lnTo>
                    <a:pt x="0" y="169"/>
                  </a:lnTo>
                  <a:close/>
                </a:path>
              </a:pathLst>
            </a:custGeom>
            <a:solidFill>
              <a:srgbClr val="424D69"/>
            </a:solidFill>
            <a:ln>
              <a:noFill/>
            </a:ln>
          </p:spPr>
          <p:txBody>
            <a:bodyPr vert="horz" wrap="square" lIns="91440" tIns="45720" rIns="91440" bIns="45720" numCol="1" anchor="t" anchorCtr="0" compatLnSpc="1">
              <a:prstTxWarp prst="textNoShape">
                <a:avLst/>
              </a:prstTxWarp>
            </a:bodyPr>
            <a:lstStyle/>
            <a:p>
              <a:endParaRPr lang="en-US"/>
            </a:p>
          </p:txBody>
        </p:sp>
        <p:sp>
          <p:nvSpPr>
            <p:cNvPr id="19" name="Freeform 5340">
              <a:extLst>
                <a:ext uri="{FF2B5EF4-FFF2-40B4-BE49-F238E27FC236}">
                  <a16:creationId xmlns:a16="http://schemas.microsoft.com/office/drawing/2014/main" id="{CF2A5750-08F3-64CF-3359-8EB87048C560}"/>
                </a:ext>
              </a:extLst>
            </p:cNvPr>
            <p:cNvSpPr>
              <a:spLocks/>
            </p:cNvSpPr>
            <p:nvPr/>
          </p:nvSpPr>
          <p:spPr bwMode="auto">
            <a:xfrm>
              <a:off x="4917279" y="11903330"/>
              <a:ext cx="847388" cy="1388773"/>
            </a:xfrm>
            <a:custGeom>
              <a:avLst/>
              <a:gdLst>
                <a:gd name="T0" fmla="*/ 9 w 42"/>
                <a:gd name="T1" fmla="*/ 0 h 67"/>
                <a:gd name="T2" fmla="*/ 2 w 42"/>
                <a:gd name="T3" fmla="*/ 12 h 67"/>
                <a:gd name="T4" fmla="*/ 5 w 42"/>
                <a:gd name="T5" fmla="*/ 28 h 67"/>
                <a:gd name="T6" fmla="*/ 12 w 42"/>
                <a:gd name="T7" fmla="*/ 49 h 67"/>
                <a:gd name="T8" fmla="*/ 29 w 42"/>
                <a:gd name="T9" fmla="*/ 66 h 67"/>
                <a:gd name="T10" fmla="*/ 40 w 42"/>
                <a:gd name="T11" fmla="*/ 57 h 67"/>
                <a:gd name="T12" fmla="*/ 32 w 42"/>
                <a:gd name="T13" fmla="*/ 18 h 67"/>
                <a:gd name="T14" fmla="*/ 9 w 42"/>
                <a:gd name="T15" fmla="*/ 0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 h="67">
                  <a:moveTo>
                    <a:pt x="9" y="0"/>
                  </a:moveTo>
                  <a:cubicBezTo>
                    <a:pt x="9" y="0"/>
                    <a:pt x="3" y="9"/>
                    <a:pt x="2" y="12"/>
                  </a:cubicBezTo>
                  <a:cubicBezTo>
                    <a:pt x="0" y="14"/>
                    <a:pt x="2" y="21"/>
                    <a:pt x="5" y="28"/>
                  </a:cubicBezTo>
                  <a:cubicBezTo>
                    <a:pt x="8" y="35"/>
                    <a:pt x="11" y="42"/>
                    <a:pt x="12" y="49"/>
                  </a:cubicBezTo>
                  <a:cubicBezTo>
                    <a:pt x="12" y="55"/>
                    <a:pt x="17" y="66"/>
                    <a:pt x="29" y="66"/>
                  </a:cubicBezTo>
                  <a:cubicBezTo>
                    <a:pt x="41" y="67"/>
                    <a:pt x="42" y="65"/>
                    <a:pt x="40" y="57"/>
                  </a:cubicBezTo>
                  <a:cubicBezTo>
                    <a:pt x="38" y="49"/>
                    <a:pt x="28" y="31"/>
                    <a:pt x="32" y="18"/>
                  </a:cubicBezTo>
                  <a:lnTo>
                    <a:pt x="9" y="0"/>
                  </a:lnTo>
                  <a:close/>
                </a:path>
              </a:pathLst>
            </a:custGeom>
            <a:solidFill>
              <a:srgbClr val="FDC6A2"/>
            </a:solidFill>
            <a:ln>
              <a:noFill/>
            </a:ln>
          </p:spPr>
          <p:txBody>
            <a:bodyPr vert="horz" wrap="square" lIns="91440" tIns="45720" rIns="91440" bIns="45720" numCol="1" anchor="t" anchorCtr="0" compatLnSpc="1">
              <a:prstTxWarp prst="textNoShape">
                <a:avLst/>
              </a:prstTxWarp>
            </a:bodyPr>
            <a:lstStyle/>
            <a:p>
              <a:endParaRPr lang="en-US"/>
            </a:p>
          </p:txBody>
        </p:sp>
        <p:sp>
          <p:nvSpPr>
            <p:cNvPr id="20" name="Freeform 5343">
              <a:extLst>
                <a:ext uri="{FF2B5EF4-FFF2-40B4-BE49-F238E27FC236}">
                  <a16:creationId xmlns:a16="http://schemas.microsoft.com/office/drawing/2014/main" id="{A2A271FB-7DA3-89D4-8C58-476384616A95}"/>
                </a:ext>
              </a:extLst>
            </p:cNvPr>
            <p:cNvSpPr>
              <a:spLocks/>
            </p:cNvSpPr>
            <p:nvPr/>
          </p:nvSpPr>
          <p:spPr bwMode="auto">
            <a:xfrm>
              <a:off x="1339439" y="7807640"/>
              <a:ext cx="4378146" cy="2801081"/>
            </a:xfrm>
            <a:custGeom>
              <a:avLst/>
              <a:gdLst>
                <a:gd name="T0" fmla="*/ 177 w 213"/>
                <a:gd name="T1" fmla="*/ 136 h 136"/>
                <a:gd name="T2" fmla="*/ 35 w 213"/>
                <a:gd name="T3" fmla="*/ 77 h 136"/>
                <a:gd name="T4" fmla="*/ 10 w 213"/>
                <a:gd name="T5" fmla="*/ 31 h 136"/>
                <a:gd name="T6" fmla="*/ 91 w 213"/>
                <a:gd name="T7" fmla="*/ 32 h 136"/>
                <a:gd name="T8" fmla="*/ 213 w 213"/>
                <a:gd name="T9" fmla="*/ 80 h 136"/>
                <a:gd name="T10" fmla="*/ 177 w 213"/>
                <a:gd name="T11" fmla="*/ 136 h 136"/>
              </a:gdLst>
              <a:ahLst/>
              <a:cxnLst>
                <a:cxn ang="0">
                  <a:pos x="T0" y="T1"/>
                </a:cxn>
                <a:cxn ang="0">
                  <a:pos x="T2" y="T3"/>
                </a:cxn>
                <a:cxn ang="0">
                  <a:pos x="T4" y="T5"/>
                </a:cxn>
                <a:cxn ang="0">
                  <a:pos x="T6" y="T7"/>
                </a:cxn>
                <a:cxn ang="0">
                  <a:pos x="T8" y="T9"/>
                </a:cxn>
                <a:cxn ang="0">
                  <a:pos x="T10" y="T11"/>
                </a:cxn>
              </a:cxnLst>
              <a:rect l="0" t="0" r="r" b="b"/>
              <a:pathLst>
                <a:path w="213" h="136">
                  <a:moveTo>
                    <a:pt x="177" y="136"/>
                  </a:moveTo>
                  <a:cubicBezTo>
                    <a:pt x="35" y="77"/>
                    <a:pt x="35" y="77"/>
                    <a:pt x="35" y="77"/>
                  </a:cubicBezTo>
                  <a:cubicBezTo>
                    <a:pt x="35" y="77"/>
                    <a:pt x="0" y="62"/>
                    <a:pt x="10" y="31"/>
                  </a:cubicBezTo>
                  <a:cubicBezTo>
                    <a:pt x="20" y="0"/>
                    <a:pt x="73" y="25"/>
                    <a:pt x="91" y="32"/>
                  </a:cubicBezTo>
                  <a:cubicBezTo>
                    <a:pt x="110" y="39"/>
                    <a:pt x="213" y="80"/>
                    <a:pt x="213" y="80"/>
                  </a:cubicBezTo>
                  <a:lnTo>
                    <a:pt x="177" y="136"/>
                  </a:lnTo>
                  <a:close/>
                </a:path>
              </a:pathLst>
            </a:custGeom>
            <a:solidFill>
              <a:srgbClr val="424D69"/>
            </a:solidFill>
            <a:ln>
              <a:noFill/>
            </a:ln>
          </p:spPr>
          <p:txBody>
            <a:bodyPr vert="horz" wrap="square" lIns="91440" tIns="45720" rIns="91440" bIns="45720" numCol="1" anchor="t" anchorCtr="0" compatLnSpc="1">
              <a:prstTxWarp prst="textNoShape">
                <a:avLst/>
              </a:prstTxWarp>
            </a:bodyPr>
            <a:lstStyle/>
            <a:p>
              <a:endParaRPr lang="en-US"/>
            </a:p>
          </p:txBody>
        </p:sp>
        <p:sp>
          <p:nvSpPr>
            <p:cNvPr id="21" name="Freeform 5344">
              <a:extLst>
                <a:ext uri="{FF2B5EF4-FFF2-40B4-BE49-F238E27FC236}">
                  <a16:creationId xmlns:a16="http://schemas.microsoft.com/office/drawing/2014/main" id="{B65F37D5-46DE-618D-DB3C-EEB94E49C31F}"/>
                </a:ext>
              </a:extLst>
            </p:cNvPr>
            <p:cNvSpPr>
              <a:spLocks/>
            </p:cNvSpPr>
            <p:nvPr/>
          </p:nvSpPr>
          <p:spPr bwMode="auto">
            <a:xfrm>
              <a:off x="5129127" y="9879027"/>
              <a:ext cx="376612" cy="517848"/>
            </a:xfrm>
            <a:custGeom>
              <a:avLst/>
              <a:gdLst>
                <a:gd name="T0" fmla="*/ 13 w 16"/>
                <a:gd name="T1" fmla="*/ 0 h 22"/>
                <a:gd name="T2" fmla="*/ 16 w 16"/>
                <a:gd name="T3" fmla="*/ 4 h 22"/>
                <a:gd name="T4" fmla="*/ 3 w 16"/>
                <a:gd name="T5" fmla="*/ 22 h 22"/>
                <a:gd name="T6" fmla="*/ 0 w 16"/>
                <a:gd name="T7" fmla="*/ 18 h 22"/>
                <a:gd name="T8" fmla="*/ 13 w 16"/>
                <a:gd name="T9" fmla="*/ 0 h 22"/>
              </a:gdLst>
              <a:ahLst/>
              <a:cxnLst>
                <a:cxn ang="0">
                  <a:pos x="T0" y="T1"/>
                </a:cxn>
                <a:cxn ang="0">
                  <a:pos x="T2" y="T3"/>
                </a:cxn>
                <a:cxn ang="0">
                  <a:pos x="T4" y="T5"/>
                </a:cxn>
                <a:cxn ang="0">
                  <a:pos x="T6" y="T7"/>
                </a:cxn>
                <a:cxn ang="0">
                  <a:pos x="T8" y="T9"/>
                </a:cxn>
              </a:cxnLst>
              <a:rect l="0" t="0" r="r" b="b"/>
              <a:pathLst>
                <a:path w="16" h="22">
                  <a:moveTo>
                    <a:pt x="13" y="0"/>
                  </a:moveTo>
                  <a:lnTo>
                    <a:pt x="16" y="4"/>
                  </a:lnTo>
                  <a:lnTo>
                    <a:pt x="3" y="22"/>
                  </a:lnTo>
                  <a:lnTo>
                    <a:pt x="0" y="18"/>
                  </a:lnTo>
                  <a:lnTo>
                    <a:pt x="13" y="0"/>
                  </a:lnTo>
                  <a:close/>
                </a:path>
              </a:pathLst>
            </a:custGeom>
            <a:solidFill>
              <a:srgbClr val="FDC6A2"/>
            </a:solidFill>
            <a:ln>
              <a:noFill/>
            </a:ln>
          </p:spPr>
          <p:txBody>
            <a:bodyPr vert="horz" wrap="square" lIns="91440" tIns="45720" rIns="91440" bIns="45720" numCol="1" anchor="t" anchorCtr="0" compatLnSpc="1">
              <a:prstTxWarp prst="textNoShape">
                <a:avLst/>
              </a:prstTxWarp>
            </a:bodyPr>
            <a:lstStyle/>
            <a:p>
              <a:endParaRPr lang="en-US"/>
            </a:p>
          </p:txBody>
        </p:sp>
        <p:sp>
          <p:nvSpPr>
            <p:cNvPr id="22" name="Freeform 5345">
              <a:extLst>
                <a:ext uri="{FF2B5EF4-FFF2-40B4-BE49-F238E27FC236}">
                  <a16:creationId xmlns:a16="http://schemas.microsoft.com/office/drawing/2014/main" id="{F1C117D8-CE15-7DE2-7480-08495D2062E3}"/>
                </a:ext>
              </a:extLst>
            </p:cNvPr>
            <p:cNvSpPr>
              <a:spLocks/>
            </p:cNvSpPr>
            <p:nvPr/>
          </p:nvSpPr>
          <p:spPr bwMode="auto">
            <a:xfrm>
              <a:off x="5199737" y="9973181"/>
              <a:ext cx="400157" cy="659077"/>
            </a:xfrm>
            <a:custGeom>
              <a:avLst/>
              <a:gdLst>
                <a:gd name="T0" fmla="*/ 5 w 17"/>
                <a:gd name="T1" fmla="*/ 28 h 28"/>
                <a:gd name="T2" fmla="*/ 0 w 17"/>
                <a:gd name="T3" fmla="*/ 18 h 28"/>
                <a:gd name="T4" fmla="*/ 13 w 17"/>
                <a:gd name="T5" fmla="*/ 0 h 28"/>
                <a:gd name="T6" fmla="*/ 17 w 17"/>
                <a:gd name="T7" fmla="*/ 5 h 28"/>
                <a:gd name="T8" fmla="*/ 5 w 17"/>
                <a:gd name="T9" fmla="*/ 28 h 28"/>
              </a:gdLst>
              <a:ahLst/>
              <a:cxnLst>
                <a:cxn ang="0">
                  <a:pos x="T0" y="T1"/>
                </a:cxn>
                <a:cxn ang="0">
                  <a:pos x="T2" y="T3"/>
                </a:cxn>
                <a:cxn ang="0">
                  <a:pos x="T4" y="T5"/>
                </a:cxn>
                <a:cxn ang="0">
                  <a:pos x="T6" y="T7"/>
                </a:cxn>
                <a:cxn ang="0">
                  <a:pos x="T8" y="T9"/>
                </a:cxn>
              </a:cxnLst>
              <a:rect l="0" t="0" r="r" b="b"/>
              <a:pathLst>
                <a:path w="17" h="28">
                  <a:moveTo>
                    <a:pt x="5" y="28"/>
                  </a:moveTo>
                  <a:lnTo>
                    <a:pt x="0" y="18"/>
                  </a:lnTo>
                  <a:lnTo>
                    <a:pt x="13" y="0"/>
                  </a:lnTo>
                  <a:lnTo>
                    <a:pt x="17" y="5"/>
                  </a:lnTo>
                  <a:lnTo>
                    <a:pt x="5" y="28"/>
                  </a:lnTo>
                  <a:close/>
                </a:path>
              </a:pathLst>
            </a:custGeom>
            <a:solidFill>
              <a:srgbClr val="FDC6A2"/>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23" name="Group 22">
              <a:extLst>
                <a:ext uri="{FF2B5EF4-FFF2-40B4-BE49-F238E27FC236}">
                  <a16:creationId xmlns:a16="http://schemas.microsoft.com/office/drawing/2014/main" id="{34D881B2-E8B4-FB94-676A-4A067D3C440C}"/>
                </a:ext>
              </a:extLst>
            </p:cNvPr>
            <p:cNvGrpSpPr/>
            <p:nvPr/>
          </p:nvGrpSpPr>
          <p:grpSpPr>
            <a:xfrm>
              <a:off x="4752574" y="6180178"/>
              <a:ext cx="814410" cy="1959636"/>
              <a:chOff x="6300562" y="4315168"/>
              <a:chExt cx="787317" cy="1894445"/>
            </a:xfrm>
          </p:grpSpPr>
          <p:sp>
            <p:nvSpPr>
              <p:cNvPr id="62" name="Freeform 3441">
                <a:extLst>
                  <a:ext uri="{FF2B5EF4-FFF2-40B4-BE49-F238E27FC236}">
                    <a16:creationId xmlns:a16="http://schemas.microsoft.com/office/drawing/2014/main" id="{AE70D211-8113-6F25-B9DE-EB95BD5FEEF8}"/>
                  </a:ext>
                </a:extLst>
              </p:cNvPr>
              <p:cNvSpPr>
                <a:spLocks/>
              </p:cNvSpPr>
              <p:nvPr/>
            </p:nvSpPr>
            <p:spPr bwMode="auto">
              <a:xfrm>
                <a:off x="6443710" y="4315168"/>
                <a:ext cx="501021" cy="678262"/>
              </a:xfrm>
              <a:custGeom>
                <a:avLst/>
                <a:gdLst>
                  <a:gd name="T0" fmla="*/ 21 w 24"/>
                  <a:gd name="T1" fmla="*/ 0 h 33"/>
                  <a:gd name="T2" fmla="*/ 12 w 24"/>
                  <a:gd name="T3" fmla="*/ 2 h 33"/>
                  <a:gd name="T4" fmla="*/ 3 w 24"/>
                  <a:gd name="T5" fmla="*/ 1 h 33"/>
                  <a:gd name="T6" fmla="*/ 2 w 24"/>
                  <a:gd name="T7" fmla="*/ 15 h 33"/>
                  <a:gd name="T8" fmla="*/ 2 w 24"/>
                  <a:gd name="T9" fmla="*/ 18 h 33"/>
                  <a:gd name="T10" fmla="*/ 0 w 24"/>
                  <a:gd name="T11" fmla="*/ 24 h 33"/>
                  <a:gd name="T12" fmla="*/ 8 w 24"/>
                  <a:gd name="T13" fmla="*/ 33 h 33"/>
                  <a:gd name="T14" fmla="*/ 24 w 24"/>
                  <a:gd name="T15" fmla="*/ 24 h 33"/>
                  <a:gd name="T16" fmla="*/ 21 w 24"/>
                  <a:gd name="T17"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33">
                    <a:moveTo>
                      <a:pt x="21" y="0"/>
                    </a:moveTo>
                    <a:cubicBezTo>
                      <a:pt x="12" y="2"/>
                      <a:pt x="12" y="2"/>
                      <a:pt x="12" y="2"/>
                    </a:cubicBezTo>
                    <a:cubicBezTo>
                      <a:pt x="3" y="1"/>
                      <a:pt x="3" y="1"/>
                      <a:pt x="3" y="1"/>
                    </a:cubicBezTo>
                    <a:cubicBezTo>
                      <a:pt x="3" y="1"/>
                      <a:pt x="2" y="14"/>
                      <a:pt x="2" y="15"/>
                    </a:cubicBezTo>
                    <a:cubicBezTo>
                      <a:pt x="2" y="16"/>
                      <a:pt x="2" y="17"/>
                      <a:pt x="2" y="18"/>
                    </a:cubicBezTo>
                    <a:cubicBezTo>
                      <a:pt x="2" y="20"/>
                      <a:pt x="1" y="22"/>
                      <a:pt x="0" y="24"/>
                    </a:cubicBezTo>
                    <a:cubicBezTo>
                      <a:pt x="8" y="33"/>
                      <a:pt x="8" y="33"/>
                      <a:pt x="8" y="33"/>
                    </a:cubicBezTo>
                    <a:cubicBezTo>
                      <a:pt x="24" y="24"/>
                      <a:pt x="24" y="24"/>
                      <a:pt x="24" y="24"/>
                    </a:cubicBezTo>
                    <a:cubicBezTo>
                      <a:pt x="23" y="17"/>
                      <a:pt x="20" y="7"/>
                      <a:pt x="21" y="0"/>
                    </a:cubicBezTo>
                    <a:close/>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 name="Freeform 3442">
                <a:extLst>
                  <a:ext uri="{FF2B5EF4-FFF2-40B4-BE49-F238E27FC236}">
                    <a16:creationId xmlns:a16="http://schemas.microsoft.com/office/drawing/2014/main" id="{CBD2EE08-AE50-B245-DF07-5B5F061220AE}"/>
                  </a:ext>
                </a:extLst>
              </p:cNvPr>
              <p:cNvSpPr>
                <a:spLocks/>
              </p:cNvSpPr>
              <p:nvPr/>
            </p:nvSpPr>
            <p:spPr bwMode="auto">
              <a:xfrm>
                <a:off x="6443710" y="4315168"/>
                <a:ext cx="429443" cy="514536"/>
              </a:xfrm>
              <a:custGeom>
                <a:avLst/>
                <a:gdLst>
                  <a:gd name="T0" fmla="*/ 21 w 21"/>
                  <a:gd name="T1" fmla="*/ 7 h 25"/>
                  <a:gd name="T2" fmla="*/ 21 w 21"/>
                  <a:gd name="T3" fmla="*/ 0 h 25"/>
                  <a:gd name="T4" fmla="*/ 12 w 21"/>
                  <a:gd name="T5" fmla="*/ 2 h 25"/>
                  <a:gd name="T6" fmla="*/ 3 w 21"/>
                  <a:gd name="T7" fmla="*/ 1 h 25"/>
                  <a:gd name="T8" fmla="*/ 2 w 21"/>
                  <a:gd name="T9" fmla="*/ 15 h 25"/>
                  <a:gd name="T10" fmla="*/ 2 w 21"/>
                  <a:gd name="T11" fmla="*/ 18 h 25"/>
                  <a:gd name="T12" fmla="*/ 0 w 21"/>
                  <a:gd name="T13" fmla="*/ 24 h 25"/>
                  <a:gd name="T14" fmla="*/ 1 w 21"/>
                  <a:gd name="T15" fmla="*/ 25 h 25"/>
                  <a:gd name="T16" fmla="*/ 21 w 21"/>
                  <a:gd name="T17" fmla="*/ 7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25">
                    <a:moveTo>
                      <a:pt x="21" y="7"/>
                    </a:moveTo>
                    <a:cubicBezTo>
                      <a:pt x="21" y="5"/>
                      <a:pt x="21" y="2"/>
                      <a:pt x="21" y="0"/>
                    </a:cubicBezTo>
                    <a:cubicBezTo>
                      <a:pt x="12" y="2"/>
                      <a:pt x="12" y="2"/>
                      <a:pt x="12" y="2"/>
                    </a:cubicBezTo>
                    <a:cubicBezTo>
                      <a:pt x="3" y="1"/>
                      <a:pt x="3" y="1"/>
                      <a:pt x="3" y="1"/>
                    </a:cubicBezTo>
                    <a:cubicBezTo>
                      <a:pt x="3" y="1"/>
                      <a:pt x="2" y="14"/>
                      <a:pt x="2" y="15"/>
                    </a:cubicBezTo>
                    <a:cubicBezTo>
                      <a:pt x="2" y="16"/>
                      <a:pt x="2" y="17"/>
                      <a:pt x="2" y="18"/>
                    </a:cubicBezTo>
                    <a:cubicBezTo>
                      <a:pt x="2" y="20"/>
                      <a:pt x="1" y="22"/>
                      <a:pt x="0" y="24"/>
                    </a:cubicBezTo>
                    <a:cubicBezTo>
                      <a:pt x="1" y="25"/>
                      <a:pt x="1" y="25"/>
                      <a:pt x="1" y="25"/>
                    </a:cubicBezTo>
                    <a:cubicBezTo>
                      <a:pt x="10" y="19"/>
                      <a:pt x="17" y="13"/>
                      <a:pt x="21" y="7"/>
                    </a:cubicBezTo>
                    <a:close/>
                  </a:path>
                </a:pathLst>
              </a:custGeom>
              <a:solidFill>
                <a:srgbClr val="CD95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 name="Freeform 3463">
                <a:extLst>
                  <a:ext uri="{FF2B5EF4-FFF2-40B4-BE49-F238E27FC236}">
                    <a16:creationId xmlns:a16="http://schemas.microsoft.com/office/drawing/2014/main" id="{AC5F790B-3726-ADAB-9661-8E3EDAD1DA25}"/>
                  </a:ext>
                </a:extLst>
              </p:cNvPr>
              <p:cNvSpPr>
                <a:spLocks/>
              </p:cNvSpPr>
              <p:nvPr/>
            </p:nvSpPr>
            <p:spPr bwMode="auto">
              <a:xfrm>
                <a:off x="6300562" y="4806323"/>
                <a:ext cx="787317" cy="1403288"/>
              </a:xfrm>
              <a:custGeom>
                <a:avLst/>
                <a:gdLst>
                  <a:gd name="T0" fmla="*/ 6 w 38"/>
                  <a:gd name="T1" fmla="*/ 53 h 69"/>
                  <a:gd name="T2" fmla="*/ 10 w 38"/>
                  <a:gd name="T3" fmla="*/ 69 h 69"/>
                  <a:gd name="T4" fmla="*/ 20 w 38"/>
                  <a:gd name="T5" fmla="*/ 56 h 69"/>
                  <a:gd name="T6" fmla="*/ 38 w 38"/>
                  <a:gd name="T7" fmla="*/ 1 h 69"/>
                  <a:gd name="T8" fmla="*/ 31 w 38"/>
                  <a:gd name="T9" fmla="*/ 0 h 69"/>
                  <a:gd name="T10" fmla="*/ 15 w 38"/>
                  <a:gd name="T11" fmla="*/ 9 h 69"/>
                  <a:gd name="T12" fmla="*/ 7 w 38"/>
                  <a:gd name="T13" fmla="*/ 0 h 69"/>
                  <a:gd name="T14" fmla="*/ 1 w 38"/>
                  <a:gd name="T15" fmla="*/ 1 h 69"/>
                  <a:gd name="T16" fmla="*/ 6 w 38"/>
                  <a:gd name="T17" fmla="*/ 53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69">
                    <a:moveTo>
                      <a:pt x="6" y="53"/>
                    </a:moveTo>
                    <a:cubicBezTo>
                      <a:pt x="7" y="59"/>
                      <a:pt x="9" y="64"/>
                      <a:pt x="10" y="69"/>
                    </a:cubicBezTo>
                    <a:cubicBezTo>
                      <a:pt x="14" y="65"/>
                      <a:pt x="17" y="61"/>
                      <a:pt x="20" y="56"/>
                    </a:cubicBezTo>
                    <a:cubicBezTo>
                      <a:pt x="30" y="39"/>
                      <a:pt x="36" y="20"/>
                      <a:pt x="38" y="1"/>
                    </a:cubicBezTo>
                    <a:cubicBezTo>
                      <a:pt x="31" y="0"/>
                      <a:pt x="31" y="0"/>
                      <a:pt x="31" y="0"/>
                    </a:cubicBezTo>
                    <a:cubicBezTo>
                      <a:pt x="15" y="9"/>
                      <a:pt x="15" y="9"/>
                      <a:pt x="15" y="9"/>
                    </a:cubicBezTo>
                    <a:cubicBezTo>
                      <a:pt x="7" y="0"/>
                      <a:pt x="7" y="0"/>
                      <a:pt x="7" y="0"/>
                    </a:cubicBezTo>
                    <a:cubicBezTo>
                      <a:pt x="1" y="1"/>
                      <a:pt x="1" y="1"/>
                      <a:pt x="1" y="1"/>
                    </a:cubicBezTo>
                    <a:cubicBezTo>
                      <a:pt x="0" y="18"/>
                      <a:pt x="1" y="36"/>
                      <a:pt x="6" y="53"/>
                    </a:cubicBezTo>
                    <a:close/>
                  </a:path>
                </a:pathLst>
              </a:custGeom>
              <a:solidFill>
                <a:srgbClr val="F8F0E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 name="Freeform 3464">
                <a:extLst>
                  <a:ext uri="{FF2B5EF4-FFF2-40B4-BE49-F238E27FC236}">
                    <a16:creationId xmlns:a16="http://schemas.microsoft.com/office/drawing/2014/main" id="{0D998DF3-C0FD-5A8C-3D98-DDFD5D25AFD2}"/>
                  </a:ext>
                </a:extLst>
              </p:cNvPr>
              <p:cNvSpPr>
                <a:spLocks/>
              </p:cNvSpPr>
              <p:nvPr/>
            </p:nvSpPr>
            <p:spPr bwMode="auto">
              <a:xfrm>
                <a:off x="6300562" y="4806323"/>
                <a:ext cx="787317" cy="374207"/>
              </a:xfrm>
              <a:custGeom>
                <a:avLst/>
                <a:gdLst>
                  <a:gd name="T0" fmla="*/ 33 w 33"/>
                  <a:gd name="T1" fmla="*/ 1 h 16"/>
                  <a:gd name="T2" fmla="*/ 27 w 33"/>
                  <a:gd name="T3" fmla="*/ 0 h 16"/>
                  <a:gd name="T4" fmla="*/ 13 w 33"/>
                  <a:gd name="T5" fmla="*/ 8 h 16"/>
                  <a:gd name="T6" fmla="*/ 6 w 33"/>
                  <a:gd name="T7" fmla="*/ 0 h 16"/>
                  <a:gd name="T8" fmla="*/ 0 w 33"/>
                  <a:gd name="T9" fmla="*/ 1 h 16"/>
                  <a:gd name="T10" fmla="*/ 5 w 33"/>
                  <a:gd name="T11" fmla="*/ 16 h 16"/>
                  <a:gd name="T12" fmla="*/ 13 w 33"/>
                  <a:gd name="T13" fmla="*/ 9 h 16"/>
                  <a:gd name="T14" fmla="*/ 19 w 33"/>
                  <a:gd name="T15" fmla="*/ 16 h 16"/>
                  <a:gd name="T16" fmla="*/ 33 w 33"/>
                  <a:gd name="T17" fmla="*/ 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16">
                    <a:moveTo>
                      <a:pt x="33" y="1"/>
                    </a:moveTo>
                    <a:lnTo>
                      <a:pt x="27" y="0"/>
                    </a:lnTo>
                    <a:lnTo>
                      <a:pt x="13" y="8"/>
                    </a:lnTo>
                    <a:lnTo>
                      <a:pt x="6" y="0"/>
                    </a:lnTo>
                    <a:lnTo>
                      <a:pt x="0" y="1"/>
                    </a:lnTo>
                    <a:lnTo>
                      <a:pt x="5" y="16"/>
                    </a:lnTo>
                    <a:lnTo>
                      <a:pt x="13" y="9"/>
                    </a:lnTo>
                    <a:lnTo>
                      <a:pt x="19" y="16"/>
                    </a:lnTo>
                    <a:lnTo>
                      <a:pt x="33" y="1"/>
                    </a:lnTo>
                    <a:close/>
                  </a:path>
                </a:pathLst>
              </a:custGeom>
              <a:solidFill>
                <a:srgbClr val="E3DF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 name="Freeform 3465">
                <a:extLst>
                  <a:ext uri="{FF2B5EF4-FFF2-40B4-BE49-F238E27FC236}">
                    <a16:creationId xmlns:a16="http://schemas.microsoft.com/office/drawing/2014/main" id="{F1DE4904-871C-B6E8-F173-4D83257B5D41}"/>
                  </a:ext>
                </a:extLst>
              </p:cNvPr>
              <p:cNvSpPr>
                <a:spLocks/>
              </p:cNvSpPr>
              <p:nvPr/>
            </p:nvSpPr>
            <p:spPr bwMode="auto">
              <a:xfrm>
                <a:off x="6419859" y="5016813"/>
                <a:ext cx="286295" cy="1192800"/>
              </a:xfrm>
              <a:custGeom>
                <a:avLst/>
                <a:gdLst>
                  <a:gd name="T0" fmla="*/ 0 w 14"/>
                  <a:gd name="T1" fmla="*/ 43 h 59"/>
                  <a:gd name="T2" fmla="*/ 4 w 14"/>
                  <a:gd name="T3" fmla="*/ 59 h 59"/>
                  <a:gd name="T4" fmla="*/ 14 w 14"/>
                  <a:gd name="T5" fmla="*/ 46 h 59"/>
                  <a:gd name="T6" fmla="*/ 9 w 14"/>
                  <a:gd name="T7" fmla="*/ 11 h 59"/>
                  <a:gd name="T8" fmla="*/ 13 w 14"/>
                  <a:gd name="T9" fmla="*/ 5 h 59"/>
                  <a:gd name="T10" fmla="*/ 9 w 14"/>
                  <a:gd name="T11" fmla="*/ 0 h 59"/>
                  <a:gd name="T12" fmla="*/ 4 w 14"/>
                  <a:gd name="T13" fmla="*/ 5 h 59"/>
                  <a:gd name="T14" fmla="*/ 6 w 14"/>
                  <a:gd name="T15" fmla="*/ 11 h 59"/>
                  <a:gd name="T16" fmla="*/ 0 w 14"/>
                  <a:gd name="T17" fmla="*/ 43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59">
                    <a:moveTo>
                      <a:pt x="0" y="43"/>
                    </a:moveTo>
                    <a:cubicBezTo>
                      <a:pt x="1" y="49"/>
                      <a:pt x="3" y="54"/>
                      <a:pt x="4" y="59"/>
                    </a:cubicBezTo>
                    <a:cubicBezTo>
                      <a:pt x="8" y="55"/>
                      <a:pt x="11" y="51"/>
                      <a:pt x="14" y="46"/>
                    </a:cubicBezTo>
                    <a:cubicBezTo>
                      <a:pt x="9" y="11"/>
                      <a:pt x="9" y="11"/>
                      <a:pt x="9" y="11"/>
                    </a:cubicBezTo>
                    <a:cubicBezTo>
                      <a:pt x="13" y="5"/>
                      <a:pt x="13" y="5"/>
                      <a:pt x="13" y="5"/>
                    </a:cubicBezTo>
                    <a:cubicBezTo>
                      <a:pt x="9" y="0"/>
                      <a:pt x="9" y="0"/>
                      <a:pt x="9" y="0"/>
                    </a:cubicBezTo>
                    <a:cubicBezTo>
                      <a:pt x="4" y="5"/>
                      <a:pt x="4" y="5"/>
                      <a:pt x="4" y="5"/>
                    </a:cubicBezTo>
                    <a:cubicBezTo>
                      <a:pt x="6" y="11"/>
                      <a:pt x="6" y="11"/>
                      <a:pt x="6" y="11"/>
                    </a:cubicBezTo>
                    <a:lnTo>
                      <a:pt x="0" y="43"/>
                    </a:lnTo>
                    <a:close/>
                  </a:path>
                </a:pathLst>
              </a:custGeom>
              <a:solidFill>
                <a:srgbClr val="4440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4" name="Group 23">
              <a:extLst>
                <a:ext uri="{FF2B5EF4-FFF2-40B4-BE49-F238E27FC236}">
                  <a16:creationId xmlns:a16="http://schemas.microsoft.com/office/drawing/2014/main" id="{7DD216BE-2A3B-39CA-C98B-A883E08A7C44}"/>
                </a:ext>
              </a:extLst>
            </p:cNvPr>
            <p:cNvGrpSpPr/>
            <p:nvPr/>
          </p:nvGrpSpPr>
          <p:grpSpPr>
            <a:xfrm>
              <a:off x="3871168" y="7509236"/>
              <a:ext cx="2560272" cy="1750053"/>
              <a:chOff x="4856526" y="6703482"/>
              <a:chExt cx="1797678" cy="1228788"/>
            </a:xfrm>
          </p:grpSpPr>
          <p:sp>
            <p:nvSpPr>
              <p:cNvPr id="59" name="Freeform 5347">
                <a:extLst>
                  <a:ext uri="{FF2B5EF4-FFF2-40B4-BE49-F238E27FC236}">
                    <a16:creationId xmlns:a16="http://schemas.microsoft.com/office/drawing/2014/main" id="{3AC482F6-6A1E-BD2B-A0A0-C7FBFAEFC794}"/>
                  </a:ext>
                </a:extLst>
              </p:cNvPr>
              <p:cNvSpPr>
                <a:spLocks/>
              </p:cNvSpPr>
              <p:nvPr/>
            </p:nvSpPr>
            <p:spPr bwMode="auto">
              <a:xfrm>
                <a:off x="4856526" y="6703482"/>
                <a:ext cx="1797678" cy="1160536"/>
              </a:xfrm>
              <a:custGeom>
                <a:avLst/>
                <a:gdLst>
                  <a:gd name="T0" fmla="*/ 76 w 79"/>
                  <a:gd name="T1" fmla="*/ 51 h 51"/>
                  <a:gd name="T2" fmla="*/ 4 w 79"/>
                  <a:gd name="T3" fmla="*/ 51 h 51"/>
                  <a:gd name="T4" fmla="*/ 0 w 79"/>
                  <a:gd name="T5" fmla="*/ 0 h 51"/>
                  <a:gd name="T6" fmla="*/ 79 w 79"/>
                  <a:gd name="T7" fmla="*/ 0 h 51"/>
                  <a:gd name="T8" fmla="*/ 76 w 79"/>
                  <a:gd name="T9" fmla="*/ 51 h 51"/>
                </a:gdLst>
                <a:ahLst/>
                <a:cxnLst>
                  <a:cxn ang="0">
                    <a:pos x="T0" y="T1"/>
                  </a:cxn>
                  <a:cxn ang="0">
                    <a:pos x="T2" y="T3"/>
                  </a:cxn>
                  <a:cxn ang="0">
                    <a:pos x="T4" y="T5"/>
                  </a:cxn>
                  <a:cxn ang="0">
                    <a:pos x="T6" y="T7"/>
                  </a:cxn>
                  <a:cxn ang="0">
                    <a:pos x="T8" y="T9"/>
                  </a:cxn>
                </a:cxnLst>
                <a:rect l="0" t="0" r="r" b="b"/>
                <a:pathLst>
                  <a:path w="79" h="51">
                    <a:moveTo>
                      <a:pt x="76" y="51"/>
                    </a:moveTo>
                    <a:lnTo>
                      <a:pt x="4" y="51"/>
                    </a:lnTo>
                    <a:lnTo>
                      <a:pt x="0" y="0"/>
                    </a:lnTo>
                    <a:lnTo>
                      <a:pt x="79" y="0"/>
                    </a:lnTo>
                    <a:lnTo>
                      <a:pt x="76" y="51"/>
                    </a:lnTo>
                    <a:close/>
                  </a:path>
                </a:pathLst>
              </a:custGeom>
              <a:solidFill>
                <a:srgbClr val="DCDBD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 name="Rectangle 5348">
                <a:extLst>
                  <a:ext uri="{FF2B5EF4-FFF2-40B4-BE49-F238E27FC236}">
                    <a16:creationId xmlns:a16="http://schemas.microsoft.com/office/drawing/2014/main" id="{91272A53-21AA-6ADC-1688-1B335FB62A37}"/>
                  </a:ext>
                </a:extLst>
              </p:cNvPr>
              <p:cNvSpPr>
                <a:spLocks noChangeArrowheads="1"/>
              </p:cNvSpPr>
              <p:nvPr/>
            </p:nvSpPr>
            <p:spPr bwMode="auto">
              <a:xfrm>
                <a:off x="4947548" y="7864000"/>
                <a:ext cx="1638386" cy="68270"/>
              </a:xfrm>
              <a:prstGeom prst="rect">
                <a:avLst/>
              </a:prstGeom>
              <a:solidFill>
                <a:srgbClr val="C6CCC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 name="Oval 5349">
                <a:extLst>
                  <a:ext uri="{FF2B5EF4-FFF2-40B4-BE49-F238E27FC236}">
                    <a16:creationId xmlns:a16="http://schemas.microsoft.com/office/drawing/2014/main" id="{E7F7BA31-EC28-48D4-6FA8-B282D72CEDF4}"/>
                  </a:ext>
                </a:extLst>
              </p:cNvPr>
              <p:cNvSpPr>
                <a:spLocks noChangeArrowheads="1"/>
              </p:cNvSpPr>
              <p:nvPr/>
            </p:nvSpPr>
            <p:spPr bwMode="auto">
              <a:xfrm>
                <a:off x="5584700" y="7181342"/>
                <a:ext cx="318575" cy="27306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5" name="Group 24">
              <a:extLst>
                <a:ext uri="{FF2B5EF4-FFF2-40B4-BE49-F238E27FC236}">
                  <a16:creationId xmlns:a16="http://schemas.microsoft.com/office/drawing/2014/main" id="{67098987-1A69-926C-9A09-498AE329F852}"/>
                </a:ext>
              </a:extLst>
            </p:cNvPr>
            <p:cNvGrpSpPr/>
            <p:nvPr/>
          </p:nvGrpSpPr>
          <p:grpSpPr>
            <a:xfrm>
              <a:off x="3077441" y="1707163"/>
              <a:ext cx="3954808" cy="4667304"/>
              <a:chOff x="1803696" y="1810576"/>
              <a:chExt cx="2482763" cy="2930057"/>
            </a:xfrm>
          </p:grpSpPr>
          <p:grpSp>
            <p:nvGrpSpPr>
              <p:cNvPr id="26" name="Group 25">
                <a:extLst>
                  <a:ext uri="{FF2B5EF4-FFF2-40B4-BE49-F238E27FC236}">
                    <a16:creationId xmlns:a16="http://schemas.microsoft.com/office/drawing/2014/main" id="{6D375418-8EDA-726E-6487-6417E897D426}"/>
                  </a:ext>
                </a:extLst>
              </p:cNvPr>
              <p:cNvGrpSpPr/>
              <p:nvPr/>
            </p:nvGrpSpPr>
            <p:grpSpPr>
              <a:xfrm>
                <a:off x="1803696" y="1810576"/>
                <a:ext cx="2482763" cy="2930057"/>
                <a:chOff x="142953" y="934202"/>
                <a:chExt cx="1561324" cy="1842612"/>
              </a:xfrm>
            </p:grpSpPr>
            <p:sp>
              <p:nvSpPr>
                <p:cNvPr id="28" name="Freeform 115">
                  <a:extLst>
                    <a:ext uri="{FF2B5EF4-FFF2-40B4-BE49-F238E27FC236}">
                      <a16:creationId xmlns:a16="http://schemas.microsoft.com/office/drawing/2014/main" id="{E4201E14-80A5-2383-C3CD-1FC06BFF290B}"/>
                    </a:ext>
                  </a:extLst>
                </p:cNvPr>
                <p:cNvSpPr>
                  <a:spLocks/>
                </p:cNvSpPr>
                <p:nvPr/>
              </p:nvSpPr>
              <p:spPr bwMode="auto">
                <a:xfrm>
                  <a:off x="142953" y="1880972"/>
                  <a:ext cx="345543" cy="473521"/>
                </a:xfrm>
                <a:custGeom>
                  <a:avLst/>
                  <a:gdLst>
                    <a:gd name="T0" fmla="*/ 2 w 32"/>
                    <a:gd name="T1" fmla="*/ 19 h 44"/>
                    <a:gd name="T2" fmla="*/ 20 w 32"/>
                    <a:gd name="T3" fmla="*/ 40 h 44"/>
                    <a:gd name="T4" fmla="*/ 31 w 32"/>
                    <a:gd name="T5" fmla="*/ 20 h 44"/>
                    <a:gd name="T6" fmla="*/ 15 w 32"/>
                    <a:gd name="T7" fmla="*/ 2 h 44"/>
                    <a:gd name="T8" fmla="*/ 2 w 32"/>
                    <a:gd name="T9" fmla="*/ 19 h 44"/>
                  </a:gdLst>
                  <a:ahLst/>
                  <a:cxnLst>
                    <a:cxn ang="0">
                      <a:pos x="T0" y="T1"/>
                    </a:cxn>
                    <a:cxn ang="0">
                      <a:pos x="T2" y="T3"/>
                    </a:cxn>
                    <a:cxn ang="0">
                      <a:pos x="T4" y="T5"/>
                    </a:cxn>
                    <a:cxn ang="0">
                      <a:pos x="T6" y="T7"/>
                    </a:cxn>
                    <a:cxn ang="0">
                      <a:pos x="T8" y="T9"/>
                    </a:cxn>
                  </a:cxnLst>
                  <a:rect l="0" t="0" r="r" b="b"/>
                  <a:pathLst>
                    <a:path w="32" h="44">
                      <a:moveTo>
                        <a:pt x="2" y="19"/>
                      </a:moveTo>
                      <a:cubicBezTo>
                        <a:pt x="3" y="30"/>
                        <a:pt x="12" y="44"/>
                        <a:pt x="20" y="40"/>
                      </a:cubicBezTo>
                      <a:cubicBezTo>
                        <a:pt x="27" y="37"/>
                        <a:pt x="32" y="31"/>
                        <a:pt x="31" y="20"/>
                      </a:cubicBezTo>
                      <a:cubicBezTo>
                        <a:pt x="29" y="9"/>
                        <a:pt x="23" y="4"/>
                        <a:pt x="15" y="2"/>
                      </a:cubicBezTo>
                      <a:cubicBezTo>
                        <a:pt x="5" y="0"/>
                        <a:pt x="0" y="8"/>
                        <a:pt x="2" y="19"/>
                      </a:cubicBezTo>
                    </a:path>
                  </a:pathLst>
                </a:custGeom>
                <a:solidFill>
                  <a:srgbClr val="ED90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29" name="Freeform 116">
                  <a:extLst>
                    <a:ext uri="{FF2B5EF4-FFF2-40B4-BE49-F238E27FC236}">
                      <a16:creationId xmlns:a16="http://schemas.microsoft.com/office/drawing/2014/main" id="{96F1BD58-86A7-E7A0-10D2-C373F5A198DE}"/>
                    </a:ext>
                  </a:extLst>
                </p:cNvPr>
                <p:cNvSpPr>
                  <a:spLocks/>
                </p:cNvSpPr>
                <p:nvPr/>
              </p:nvSpPr>
              <p:spPr bwMode="auto">
                <a:xfrm>
                  <a:off x="194144" y="1880972"/>
                  <a:ext cx="140780" cy="102382"/>
                </a:xfrm>
                <a:custGeom>
                  <a:avLst/>
                  <a:gdLst>
                    <a:gd name="T0" fmla="*/ 0 w 14"/>
                    <a:gd name="T1" fmla="*/ 5 h 9"/>
                    <a:gd name="T2" fmla="*/ 14 w 14"/>
                    <a:gd name="T3" fmla="*/ 9 h 9"/>
                    <a:gd name="T4" fmla="*/ 13 w 14"/>
                    <a:gd name="T5" fmla="*/ 2 h 9"/>
                    <a:gd name="T6" fmla="*/ 7 w 14"/>
                    <a:gd name="T7" fmla="*/ 1 h 9"/>
                    <a:gd name="T8" fmla="*/ 0 w 14"/>
                    <a:gd name="T9" fmla="*/ 5 h 9"/>
                  </a:gdLst>
                  <a:ahLst/>
                  <a:cxnLst>
                    <a:cxn ang="0">
                      <a:pos x="T0" y="T1"/>
                    </a:cxn>
                    <a:cxn ang="0">
                      <a:pos x="T2" y="T3"/>
                    </a:cxn>
                    <a:cxn ang="0">
                      <a:pos x="T4" y="T5"/>
                    </a:cxn>
                    <a:cxn ang="0">
                      <a:pos x="T6" y="T7"/>
                    </a:cxn>
                    <a:cxn ang="0">
                      <a:pos x="T8" y="T9"/>
                    </a:cxn>
                  </a:cxnLst>
                  <a:rect l="0" t="0" r="r" b="b"/>
                  <a:pathLst>
                    <a:path w="14" h="9">
                      <a:moveTo>
                        <a:pt x="0" y="5"/>
                      </a:moveTo>
                      <a:cubicBezTo>
                        <a:pt x="2" y="2"/>
                        <a:pt x="12" y="1"/>
                        <a:pt x="14" y="9"/>
                      </a:cubicBezTo>
                      <a:cubicBezTo>
                        <a:pt x="13" y="2"/>
                        <a:pt x="13" y="2"/>
                        <a:pt x="13" y="2"/>
                      </a:cubicBezTo>
                      <a:cubicBezTo>
                        <a:pt x="13" y="2"/>
                        <a:pt x="10" y="0"/>
                        <a:pt x="7" y="1"/>
                      </a:cubicBezTo>
                      <a:cubicBezTo>
                        <a:pt x="2" y="2"/>
                        <a:pt x="0" y="5"/>
                        <a:pt x="0" y="5"/>
                      </a:cubicBezTo>
                      <a:close/>
                    </a:path>
                  </a:pathLst>
                </a:custGeom>
                <a:solidFill>
                  <a:srgbClr val="FCBB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30" name="Freeform 117">
                  <a:extLst>
                    <a:ext uri="{FF2B5EF4-FFF2-40B4-BE49-F238E27FC236}">
                      <a16:creationId xmlns:a16="http://schemas.microsoft.com/office/drawing/2014/main" id="{50100FFC-5841-8854-9013-67864569173B}"/>
                    </a:ext>
                  </a:extLst>
                </p:cNvPr>
                <p:cNvSpPr>
                  <a:spLocks/>
                </p:cNvSpPr>
                <p:nvPr/>
              </p:nvSpPr>
              <p:spPr bwMode="auto">
                <a:xfrm>
                  <a:off x="1358734" y="1880972"/>
                  <a:ext cx="345543" cy="473521"/>
                </a:xfrm>
                <a:custGeom>
                  <a:avLst/>
                  <a:gdLst>
                    <a:gd name="T0" fmla="*/ 30 w 32"/>
                    <a:gd name="T1" fmla="*/ 19 h 44"/>
                    <a:gd name="T2" fmla="*/ 12 w 32"/>
                    <a:gd name="T3" fmla="*/ 40 h 44"/>
                    <a:gd name="T4" fmla="*/ 2 w 32"/>
                    <a:gd name="T5" fmla="*/ 20 h 44"/>
                    <a:gd name="T6" fmla="*/ 18 w 32"/>
                    <a:gd name="T7" fmla="*/ 2 h 44"/>
                    <a:gd name="T8" fmla="*/ 30 w 32"/>
                    <a:gd name="T9" fmla="*/ 19 h 44"/>
                  </a:gdLst>
                  <a:ahLst/>
                  <a:cxnLst>
                    <a:cxn ang="0">
                      <a:pos x="T0" y="T1"/>
                    </a:cxn>
                    <a:cxn ang="0">
                      <a:pos x="T2" y="T3"/>
                    </a:cxn>
                    <a:cxn ang="0">
                      <a:pos x="T4" y="T5"/>
                    </a:cxn>
                    <a:cxn ang="0">
                      <a:pos x="T6" y="T7"/>
                    </a:cxn>
                    <a:cxn ang="0">
                      <a:pos x="T8" y="T9"/>
                    </a:cxn>
                  </a:cxnLst>
                  <a:rect l="0" t="0" r="r" b="b"/>
                  <a:pathLst>
                    <a:path w="32" h="44">
                      <a:moveTo>
                        <a:pt x="30" y="19"/>
                      </a:moveTo>
                      <a:cubicBezTo>
                        <a:pt x="29" y="30"/>
                        <a:pt x="20" y="44"/>
                        <a:pt x="12" y="40"/>
                      </a:cubicBezTo>
                      <a:cubicBezTo>
                        <a:pt x="6" y="37"/>
                        <a:pt x="0" y="31"/>
                        <a:pt x="2" y="20"/>
                      </a:cubicBezTo>
                      <a:cubicBezTo>
                        <a:pt x="3" y="9"/>
                        <a:pt x="9" y="4"/>
                        <a:pt x="18" y="2"/>
                      </a:cubicBezTo>
                      <a:cubicBezTo>
                        <a:pt x="27" y="0"/>
                        <a:pt x="32" y="8"/>
                        <a:pt x="30" y="19"/>
                      </a:cubicBezTo>
                    </a:path>
                  </a:pathLst>
                </a:custGeom>
                <a:solidFill>
                  <a:srgbClr val="ED90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31" name="Freeform 118">
                  <a:extLst>
                    <a:ext uri="{FF2B5EF4-FFF2-40B4-BE49-F238E27FC236}">
                      <a16:creationId xmlns:a16="http://schemas.microsoft.com/office/drawing/2014/main" id="{583288AF-632C-7284-30FF-6D69BEAA7054}"/>
                    </a:ext>
                  </a:extLst>
                </p:cNvPr>
                <p:cNvSpPr>
                  <a:spLocks/>
                </p:cNvSpPr>
                <p:nvPr/>
              </p:nvSpPr>
              <p:spPr bwMode="auto">
                <a:xfrm>
                  <a:off x="1512307" y="1880972"/>
                  <a:ext cx="153573" cy="102382"/>
                </a:xfrm>
                <a:custGeom>
                  <a:avLst/>
                  <a:gdLst>
                    <a:gd name="T0" fmla="*/ 14 w 14"/>
                    <a:gd name="T1" fmla="*/ 5 h 9"/>
                    <a:gd name="T2" fmla="*/ 0 w 14"/>
                    <a:gd name="T3" fmla="*/ 9 h 9"/>
                    <a:gd name="T4" fmla="*/ 1 w 14"/>
                    <a:gd name="T5" fmla="*/ 2 h 9"/>
                    <a:gd name="T6" fmla="*/ 7 w 14"/>
                    <a:gd name="T7" fmla="*/ 1 h 9"/>
                    <a:gd name="T8" fmla="*/ 14 w 14"/>
                    <a:gd name="T9" fmla="*/ 5 h 9"/>
                  </a:gdLst>
                  <a:ahLst/>
                  <a:cxnLst>
                    <a:cxn ang="0">
                      <a:pos x="T0" y="T1"/>
                    </a:cxn>
                    <a:cxn ang="0">
                      <a:pos x="T2" y="T3"/>
                    </a:cxn>
                    <a:cxn ang="0">
                      <a:pos x="T4" y="T5"/>
                    </a:cxn>
                    <a:cxn ang="0">
                      <a:pos x="T6" y="T7"/>
                    </a:cxn>
                    <a:cxn ang="0">
                      <a:pos x="T8" y="T9"/>
                    </a:cxn>
                  </a:cxnLst>
                  <a:rect l="0" t="0" r="r" b="b"/>
                  <a:pathLst>
                    <a:path w="14" h="9">
                      <a:moveTo>
                        <a:pt x="14" y="5"/>
                      </a:moveTo>
                      <a:cubicBezTo>
                        <a:pt x="12" y="2"/>
                        <a:pt x="3" y="1"/>
                        <a:pt x="0" y="9"/>
                      </a:cubicBezTo>
                      <a:cubicBezTo>
                        <a:pt x="1" y="2"/>
                        <a:pt x="1" y="2"/>
                        <a:pt x="1" y="2"/>
                      </a:cubicBezTo>
                      <a:cubicBezTo>
                        <a:pt x="1" y="2"/>
                        <a:pt x="4" y="0"/>
                        <a:pt x="7" y="1"/>
                      </a:cubicBezTo>
                      <a:cubicBezTo>
                        <a:pt x="12" y="2"/>
                        <a:pt x="14" y="5"/>
                        <a:pt x="14" y="5"/>
                      </a:cubicBezTo>
                      <a:close/>
                    </a:path>
                  </a:pathLst>
                </a:custGeom>
                <a:solidFill>
                  <a:srgbClr val="FCBB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32" name="Freeform 119">
                  <a:extLst>
                    <a:ext uri="{FF2B5EF4-FFF2-40B4-BE49-F238E27FC236}">
                      <a16:creationId xmlns:a16="http://schemas.microsoft.com/office/drawing/2014/main" id="{9BA7E932-04AF-656D-6C9E-CA396637E0E0}"/>
                    </a:ext>
                  </a:extLst>
                </p:cNvPr>
                <p:cNvSpPr>
                  <a:spLocks/>
                </p:cNvSpPr>
                <p:nvPr/>
              </p:nvSpPr>
              <p:spPr bwMode="auto">
                <a:xfrm>
                  <a:off x="334915" y="1113108"/>
                  <a:ext cx="1190194" cy="1241385"/>
                </a:xfrm>
                <a:custGeom>
                  <a:avLst/>
                  <a:gdLst>
                    <a:gd name="T0" fmla="*/ 56 w 111"/>
                    <a:gd name="T1" fmla="*/ 0 h 115"/>
                    <a:gd name="T2" fmla="*/ 111 w 111"/>
                    <a:gd name="T3" fmla="*/ 60 h 115"/>
                    <a:gd name="T4" fmla="*/ 56 w 111"/>
                    <a:gd name="T5" fmla="*/ 115 h 115"/>
                    <a:gd name="T6" fmla="*/ 0 w 111"/>
                    <a:gd name="T7" fmla="*/ 60 h 115"/>
                    <a:gd name="T8" fmla="*/ 56 w 111"/>
                    <a:gd name="T9" fmla="*/ 0 h 115"/>
                  </a:gdLst>
                  <a:ahLst/>
                  <a:cxnLst>
                    <a:cxn ang="0">
                      <a:pos x="T0" y="T1"/>
                    </a:cxn>
                    <a:cxn ang="0">
                      <a:pos x="T2" y="T3"/>
                    </a:cxn>
                    <a:cxn ang="0">
                      <a:pos x="T4" y="T5"/>
                    </a:cxn>
                    <a:cxn ang="0">
                      <a:pos x="T6" y="T7"/>
                    </a:cxn>
                    <a:cxn ang="0">
                      <a:pos x="T8" y="T9"/>
                    </a:cxn>
                  </a:cxnLst>
                  <a:rect l="0" t="0" r="r" b="b"/>
                  <a:pathLst>
                    <a:path w="111" h="115">
                      <a:moveTo>
                        <a:pt x="56" y="0"/>
                      </a:moveTo>
                      <a:cubicBezTo>
                        <a:pt x="86" y="0"/>
                        <a:pt x="111" y="19"/>
                        <a:pt x="111" y="60"/>
                      </a:cubicBezTo>
                      <a:cubicBezTo>
                        <a:pt x="111" y="90"/>
                        <a:pt x="86" y="115"/>
                        <a:pt x="56" y="115"/>
                      </a:cubicBezTo>
                      <a:cubicBezTo>
                        <a:pt x="25" y="115"/>
                        <a:pt x="0" y="90"/>
                        <a:pt x="0" y="60"/>
                      </a:cubicBezTo>
                      <a:cubicBezTo>
                        <a:pt x="0" y="20"/>
                        <a:pt x="25" y="0"/>
                        <a:pt x="56" y="0"/>
                      </a:cubicBezTo>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33" name="Freeform 120">
                  <a:extLst>
                    <a:ext uri="{FF2B5EF4-FFF2-40B4-BE49-F238E27FC236}">
                      <a16:creationId xmlns:a16="http://schemas.microsoft.com/office/drawing/2014/main" id="{97E4BB5F-EE23-40F5-302F-B41AB9A09474}"/>
                    </a:ext>
                  </a:extLst>
                </p:cNvPr>
                <p:cNvSpPr>
                  <a:spLocks/>
                </p:cNvSpPr>
                <p:nvPr/>
              </p:nvSpPr>
              <p:spPr bwMode="auto">
                <a:xfrm>
                  <a:off x="360511" y="1484238"/>
                  <a:ext cx="1151797" cy="1292576"/>
                </a:xfrm>
                <a:custGeom>
                  <a:avLst/>
                  <a:gdLst>
                    <a:gd name="T0" fmla="*/ 107 w 107"/>
                    <a:gd name="T1" fmla="*/ 53 h 120"/>
                    <a:gd name="T2" fmla="*/ 53 w 107"/>
                    <a:gd name="T3" fmla="*/ 120 h 120"/>
                    <a:gd name="T4" fmla="*/ 0 w 107"/>
                    <a:gd name="T5" fmla="*/ 53 h 120"/>
                    <a:gd name="T6" fmla="*/ 53 w 107"/>
                    <a:gd name="T7" fmla="*/ 0 h 120"/>
                    <a:gd name="T8" fmla="*/ 107 w 107"/>
                    <a:gd name="T9" fmla="*/ 53 h 120"/>
                  </a:gdLst>
                  <a:ahLst/>
                  <a:cxnLst>
                    <a:cxn ang="0">
                      <a:pos x="T0" y="T1"/>
                    </a:cxn>
                    <a:cxn ang="0">
                      <a:pos x="T2" y="T3"/>
                    </a:cxn>
                    <a:cxn ang="0">
                      <a:pos x="T4" y="T5"/>
                    </a:cxn>
                    <a:cxn ang="0">
                      <a:pos x="T6" y="T7"/>
                    </a:cxn>
                    <a:cxn ang="0">
                      <a:pos x="T8" y="T9"/>
                    </a:cxn>
                  </a:cxnLst>
                  <a:rect l="0" t="0" r="r" b="b"/>
                  <a:pathLst>
                    <a:path w="107" h="120">
                      <a:moveTo>
                        <a:pt x="107" y="53"/>
                      </a:moveTo>
                      <a:cubicBezTo>
                        <a:pt x="107" y="83"/>
                        <a:pt x="88" y="120"/>
                        <a:pt x="53" y="120"/>
                      </a:cubicBezTo>
                      <a:cubicBezTo>
                        <a:pt x="17" y="120"/>
                        <a:pt x="0" y="83"/>
                        <a:pt x="0" y="53"/>
                      </a:cubicBezTo>
                      <a:cubicBezTo>
                        <a:pt x="0" y="24"/>
                        <a:pt x="24" y="0"/>
                        <a:pt x="53" y="0"/>
                      </a:cubicBezTo>
                      <a:cubicBezTo>
                        <a:pt x="83" y="0"/>
                        <a:pt x="107" y="24"/>
                        <a:pt x="107" y="53"/>
                      </a:cubicBezTo>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34" name="Freeform 123">
                  <a:extLst>
                    <a:ext uri="{FF2B5EF4-FFF2-40B4-BE49-F238E27FC236}">
                      <a16:creationId xmlns:a16="http://schemas.microsoft.com/office/drawing/2014/main" id="{81A78AA9-34A3-4440-5697-4EC2DCCE00A5}"/>
                    </a:ext>
                  </a:extLst>
                </p:cNvPr>
                <p:cNvSpPr>
                  <a:spLocks/>
                </p:cNvSpPr>
                <p:nvPr/>
              </p:nvSpPr>
              <p:spPr bwMode="auto">
                <a:xfrm>
                  <a:off x="514083" y="1740193"/>
                  <a:ext cx="243161" cy="89588"/>
                </a:xfrm>
                <a:custGeom>
                  <a:avLst/>
                  <a:gdLst>
                    <a:gd name="T0" fmla="*/ 15 w 23"/>
                    <a:gd name="T1" fmla="*/ 0 h 8"/>
                    <a:gd name="T2" fmla="*/ 0 w 23"/>
                    <a:gd name="T3" fmla="*/ 7 h 8"/>
                    <a:gd name="T4" fmla="*/ 0 w 23"/>
                    <a:gd name="T5" fmla="*/ 8 h 8"/>
                    <a:gd name="T6" fmla="*/ 5 w 23"/>
                    <a:gd name="T7" fmla="*/ 8 h 8"/>
                    <a:gd name="T8" fmla="*/ 15 w 23"/>
                    <a:gd name="T9" fmla="*/ 4 h 8"/>
                    <a:gd name="T10" fmla="*/ 19 w 23"/>
                    <a:gd name="T11" fmla="*/ 5 h 8"/>
                    <a:gd name="T12" fmla="*/ 20 w 23"/>
                    <a:gd name="T13" fmla="*/ 5 h 8"/>
                    <a:gd name="T14" fmla="*/ 22 w 23"/>
                    <a:gd name="T15" fmla="*/ 5 h 8"/>
                    <a:gd name="T16" fmla="*/ 22 w 23"/>
                    <a:gd name="T17" fmla="*/ 4 h 8"/>
                    <a:gd name="T18" fmla="*/ 22 w 23"/>
                    <a:gd name="T19" fmla="*/ 2 h 8"/>
                    <a:gd name="T20" fmla="*/ 22 w 23"/>
                    <a:gd name="T21" fmla="*/ 2 h 8"/>
                    <a:gd name="T22" fmla="*/ 22 w 23"/>
                    <a:gd name="T23" fmla="*/ 2 h 8"/>
                    <a:gd name="T24" fmla="*/ 22 w 23"/>
                    <a:gd name="T25" fmla="*/ 1 h 8"/>
                    <a:gd name="T26" fmla="*/ 22 w 23"/>
                    <a:gd name="T27" fmla="*/ 1 h 8"/>
                    <a:gd name="T28" fmla="*/ 22 w 23"/>
                    <a:gd name="T29" fmla="*/ 1 h 8"/>
                    <a:gd name="T30" fmla="*/ 21 w 23"/>
                    <a:gd name="T31" fmla="*/ 1 h 8"/>
                    <a:gd name="T32" fmla="*/ 15 w 23"/>
                    <a:gd name="T33"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8">
                      <a:moveTo>
                        <a:pt x="15" y="0"/>
                      </a:moveTo>
                      <a:cubicBezTo>
                        <a:pt x="8" y="0"/>
                        <a:pt x="2" y="4"/>
                        <a:pt x="0" y="7"/>
                      </a:cubicBezTo>
                      <a:cubicBezTo>
                        <a:pt x="0" y="8"/>
                        <a:pt x="0" y="8"/>
                        <a:pt x="0" y="8"/>
                      </a:cubicBezTo>
                      <a:cubicBezTo>
                        <a:pt x="1" y="8"/>
                        <a:pt x="3" y="8"/>
                        <a:pt x="5" y="8"/>
                      </a:cubicBezTo>
                      <a:cubicBezTo>
                        <a:pt x="7" y="7"/>
                        <a:pt x="10" y="4"/>
                        <a:pt x="15" y="4"/>
                      </a:cubicBezTo>
                      <a:cubicBezTo>
                        <a:pt x="16" y="4"/>
                        <a:pt x="18" y="4"/>
                        <a:pt x="19" y="5"/>
                      </a:cubicBezTo>
                      <a:cubicBezTo>
                        <a:pt x="20" y="5"/>
                        <a:pt x="20" y="5"/>
                        <a:pt x="20" y="5"/>
                      </a:cubicBezTo>
                      <a:cubicBezTo>
                        <a:pt x="21" y="5"/>
                        <a:pt x="21" y="5"/>
                        <a:pt x="22" y="5"/>
                      </a:cubicBezTo>
                      <a:cubicBezTo>
                        <a:pt x="22" y="5"/>
                        <a:pt x="22" y="4"/>
                        <a:pt x="22" y="4"/>
                      </a:cubicBezTo>
                      <a:cubicBezTo>
                        <a:pt x="23" y="3"/>
                        <a:pt x="23" y="2"/>
                        <a:pt x="22" y="2"/>
                      </a:cubicBezTo>
                      <a:cubicBezTo>
                        <a:pt x="22" y="2"/>
                        <a:pt x="22" y="2"/>
                        <a:pt x="22" y="2"/>
                      </a:cubicBezTo>
                      <a:cubicBezTo>
                        <a:pt x="22" y="2"/>
                        <a:pt x="22" y="2"/>
                        <a:pt x="22" y="2"/>
                      </a:cubicBezTo>
                      <a:cubicBezTo>
                        <a:pt x="22" y="1"/>
                        <a:pt x="22" y="1"/>
                        <a:pt x="22" y="1"/>
                      </a:cubicBezTo>
                      <a:cubicBezTo>
                        <a:pt x="22" y="1"/>
                        <a:pt x="22" y="1"/>
                        <a:pt x="22" y="1"/>
                      </a:cubicBezTo>
                      <a:cubicBezTo>
                        <a:pt x="22" y="1"/>
                        <a:pt x="22" y="1"/>
                        <a:pt x="22" y="1"/>
                      </a:cubicBezTo>
                      <a:cubicBezTo>
                        <a:pt x="21" y="1"/>
                        <a:pt x="21" y="1"/>
                        <a:pt x="21" y="1"/>
                      </a:cubicBezTo>
                      <a:cubicBezTo>
                        <a:pt x="19" y="0"/>
                        <a:pt x="17" y="0"/>
                        <a:pt x="15" y="0"/>
                      </a:cubicBezTo>
                    </a:path>
                  </a:pathLst>
                </a:custGeom>
                <a:solidFill>
                  <a:srgbClr val="D5A8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35" name="Freeform 124">
                  <a:extLst>
                    <a:ext uri="{FF2B5EF4-FFF2-40B4-BE49-F238E27FC236}">
                      <a16:creationId xmlns:a16="http://schemas.microsoft.com/office/drawing/2014/main" id="{C0456D4F-4180-1EDE-82E2-0EA77B2829DE}"/>
                    </a:ext>
                  </a:extLst>
                </p:cNvPr>
                <p:cNvSpPr>
                  <a:spLocks/>
                </p:cNvSpPr>
                <p:nvPr/>
              </p:nvSpPr>
              <p:spPr bwMode="auto">
                <a:xfrm>
                  <a:off x="514083" y="1689002"/>
                  <a:ext cx="243161" cy="153573"/>
                </a:xfrm>
                <a:custGeom>
                  <a:avLst/>
                  <a:gdLst>
                    <a:gd name="T0" fmla="*/ 22 w 23"/>
                    <a:gd name="T1" fmla="*/ 8 h 14"/>
                    <a:gd name="T2" fmla="*/ 20 w 23"/>
                    <a:gd name="T3" fmla="*/ 8 h 14"/>
                    <a:gd name="T4" fmla="*/ 4 w 23"/>
                    <a:gd name="T5" fmla="*/ 13 h 14"/>
                    <a:gd name="T6" fmla="*/ 1 w 23"/>
                    <a:gd name="T7" fmla="*/ 13 h 14"/>
                    <a:gd name="T8" fmla="*/ 1 w 23"/>
                    <a:gd name="T9" fmla="*/ 10 h 14"/>
                    <a:gd name="T10" fmla="*/ 22 w 23"/>
                    <a:gd name="T11" fmla="*/ 4 h 14"/>
                    <a:gd name="T12" fmla="*/ 23 w 23"/>
                    <a:gd name="T13" fmla="*/ 7 h 14"/>
                    <a:gd name="T14" fmla="*/ 22 w 23"/>
                    <a:gd name="T15" fmla="*/ 8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14">
                      <a:moveTo>
                        <a:pt x="22" y="8"/>
                      </a:moveTo>
                      <a:cubicBezTo>
                        <a:pt x="22" y="8"/>
                        <a:pt x="21" y="8"/>
                        <a:pt x="20" y="8"/>
                      </a:cubicBezTo>
                      <a:cubicBezTo>
                        <a:pt x="11" y="5"/>
                        <a:pt x="5" y="13"/>
                        <a:pt x="4" y="13"/>
                      </a:cubicBezTo>
                      <a:cubicBezTo>
                        <a:pt x="4" y="14"/>
                        <a:pt x="2" y="14"/>
                        <a:pt x="1" y="13"/>
                      </a:cubicBezTo>
                      <a:cubicBezTo>
                        <a:pt x="0" y="13"/>
                        <a:pt x="0" y="11"/>
                        <a:pt x="1" y="10"/>
                      </a:cubicBezTo>
                      <a:cubicBezTo>
                        <a:pt x="4" y="6"/>
                        <a:pt x="12" y="0"/>
                        <a:pt x="22" y="4"/>
                      </a:cubicBezTo>
                      <a:cubicBezTo>
                        <a:pt x="23" y="4"/>
                        <a:pt x="23" y="6"/>
                        <a:pt x="23" y="7"/>
                      </a:cubicBezTo>
                      <a:cubicBezTo>
                        <a:pt x="23" y="7"/>
                        <a:pt x="23" y="8"/>
                        <a:pt x="22" y="8"/>
                      </a:cubicBezTo>
                      <a:close/>
                    </a:path>
                  </a:pathLst>
                </a:custGeom>
                <a:solidFill>
                  <a:srgbClr val="6F5B56"/>
                </a:solidFill>
                <a:ln>
                  <a:noFill/>
                </a:ln>
              </p:spPr>
              <p:txBody>
                <a:bodyPr vert="horz" wrap="square" lIns="45720" tIns="22860" rIns="45720" bIns="22860" numCol="1" anchor="t" anchorCtr="0" compatLnSpc="1">
                  <a:prstTxWarp prst="textNoShape">
                    <a:avLst/>
                  </a:prstTxWarp>
                </a:bodyPr>
                <a:lstStyle/>
                <a:p>
                  <a:endParaRPr lang="en-US" sz="900"/>
                </a:p>
              </p:txBody>
            </p:sp>
            <p:sp>
              <p:nvSpPr>
                <p:cNvPr id="36" name="Freeform 125">
                  <a:extLst>
                    <a:ext uri="{FF2B5EF4-FFF2-40B4-BE49-F238E27FC236}">
                      <a16:creationId xmlns:a16="http://schemas.microsoft.com/office/drawing/2014/main" id="{4D0DD95C-5D8C-149D-FF54-CC6CA3F8AAF1}"/>
                    </a:ext>
                  </a:extLst>
                </p:cNvPr>
                <p:cNvSpPr>
                  <a:spLocks/>
                </p:cNvSpPr>
                <p:nvPr/>
              </p:nvSpPr>
              <p:spPr bwMode="auto">
                <a:xfrm>
                  <a:off x="514083" y="1689002"/>
                  <a:ext cx="243161" cy="140779"/>
                </a:xfrm>
                <a:custGeom>
                  <a:avLst/>
                  <a:gdLst>
                    <a:gd name="T0" fmla="*/ 1 w 23"/>
                    <a:gd name="T1" fmla="*/ 13 h 13"/>
                    <a:gd name="T2" fmla="*/ 2 w 23"/>
                    <a:gd name="T3" fmla="*/ 12 h 13"/>
                    <a:gd name="T4" fmla="*/ 23 w 23"/>
                    <a:gd name="T5" fmla="*/ 5 h 13"/>
                    <a:gd name="T6" fmla="*/ 23 w 23"/>
                    <a:gd name="T7" fmla="*/ 6 h 13"/>
                    <a:gd name="T8" fmla="*/ 22 w 23"/>
                    <a:gd name="T9" fmla="*/ 4 h 13"/>
                    <a:gd name="T10" fmla="*/ 1 w 23"/>
                    <a:gd name="T11" fmla="*/ 10 h 13"/>
                    <a:gd name="T12" fmla="*/ 1 w 23"/>
                    <a:gd name="T13" fmla="*/ 13 h 13"/>
                  </a:gdLst>
                  <a:ahLst/>
                  <a:cxnLst>
                    <a:cxn ang="0">
                      <a:pos x="T0" y="T1"/>
                    </a:cxn>
                    <a:cxn ang="0">
                      <a:pos x="T2" y="T3"/>
                    </a:cxn>
                    <a:cxn ang="0">
                      <a:pos x="T4" y="T5"/>
                    </a:cxn>
                    <a:cxn ang="0">
                      <a:pos x="T6" y="T7"/>
                    </a:cxn>
                    <a:cxn ang="0">
                      <a:pos x="T8" y="T9"/>
                    </a:cxn>
                    <a:cxn ang="0">
                      <a:pos x="T10" y="T11"/>
                    </a:cxn>
                    <a:cxn ang="0">
                      <a:pos x="T12" y="T13"/>
                    </a:cxn>
                  </a:cxnLst>
                  <a:rect l="0" t="0" r="r" b="b"/>
                  <a:pathLst>
                    <a:path w="23" h="13">
                      <a:moveTo>
                        <a:pt x="1" y="13"/>
                      </a:moveTo>
                      <a:cubicBezTo>
                        <a:pt x="1" y="13"/>
                        <a:pt x="1" y="12"/>
                        <a:pt x="2" y="12"/>
                      </a:cubicBezTo>
                      <a:cubicBezTo>
                        <a:pt x="4" y="8"/>
                        <a:pt x="13" y="1"/>
                        <a:pt x="23" y="5"/>
                      </a:cubicBezTo>
                      <a:cubicBezTo>
                        <a:pt x="23" y="5"/>
                        <a:pt x="23" y="5"/>
                        <a:pt x="23" y="6"/>
                      </a:cubicBezTo>
                      <a:cubicBezTo>
                        <a:pt x="23" y="5"/>
                        <a:pt x="22" y="4"/>
                        <a:pt x="22" y="4"/>
                      </a:cubicBezTo>
                      <a:cubicBezTo>
                        <a:pt x="12" y="0"/>
                        <a:pt x="4" y="6"/>
                        <a:pt x="1" y="10"/>
                      </a:cubicBezTo>
                      <a:cubicBezTo>
                        <a:pt x="0" y="11"/>
                        <a:pt x="0" y="13"/>
                        <a:pt x="1" y="13"/>
                      </a:cubicBezTo>
                      <a:close/>
                    </a:path>
                  </a:pathLst>
                </a:custGeom>
                <a:solidFill>
                  <a:srgbClr val="8E7771"/>
                </a:solidFill>
                <a:ln>
                  <a:noFill/>
                </a:ln>
              </p:spPr>
              <p:txBody>
                <a:bodyPr vert="horz" wrap="square" lIns="45720" tIns="22860" rIns="45720" bIns="22860" numCol="1" anchor="t" anchorCtr="0" compatLnSpc="1">
                  <a:prstTxWarp prst="textNoShape">
                    <a:avLst/>
                  </a:prstTxWarp>
                </a:bodyPr>
                <a:lstStyle/>
                <a:p>
                  <a:endParaRPr lang="en-US" sz="900"/>
                </a:p>
              </p:txBody>
            </p:sp>
            <p:sp>
              <p:nvSpPr>
                <p:cNvPr id="37" name="Freeform 126">
                  <a:extLst>
                    <a:ext uri="{FF2B5EF4-FFF2-40B4-BE49-F238E27FC236}">
                      <a16:creationId xmlns:a16="http://schemas.microsoft.com/office/drawing/2014/main" id="{CDA27134-2CB2-280F-30E7-FA17BF9F26BA}"/>
                    </a:ext>
                  </a:extLst>
                </p:cNvPr>
                <p:cNvSpPr>
                  <a:spLocks/>
                </p:cNvSpPr>
                <p:nvPr/>
              </p:nvSpPr>
              <p:spPr bwMode="auto">
                <a:xfrm>
                  <a:off x="1064390" y="1740193"/>
                  <a:ext cx="243161" cy="127977"/>
                </a:xfrm>
                <a:custGeom>
                  <a:avLst/>
                  <a:gdLst>
                    <a:gd name="T0" fmla="*/ 8 w 23"/>
                    <a:gd name="T1" fmla="*/ 0 h 11"/>
                    <a:gd name="T2" fmla="*/ 1 w 23"/>
                    <a:gd name="T3" fmla="*/ 1 h 11"/>
                    <a:gd name="T4" fmla="*/ 1 w 23"/>
                    <a:gd name="T5" fmla="*/ 1 h 11"/>
                    <a:gd name="T6" fmla="*/ 1 w 23"/>
                    <a:gd name="T7" fmla="*/ 1 h 11"/>
                    <a:gd name="T8" fmla="*/ 1 w 23"/>
                    <a:gd name="T9" fmla="*/ 1 h 11"/>
                    <a:gd name="T10" fmla="*/ 1 w 23"/>
                    <a:gd name="T11" fmla="*/ 2 h 11"/>
                    <a:gd name="T12" fmla="*/ 0 w 23"/>
                    <a:gd name="T13" fmla="*/ 2 h 11"/>
                    <a:gd name="T14" fmla="*/ 0 w 23"/>
                    <a:gd name="T15" fmla="*/ 2 h 11"/>
                    <a:gd name="T16" fmla="*/ 0 w 23"/>
                    <a:gd name="T17" fmla="*/ 4 h 11"/>
                    <a:gd name="T18" fmla="*/ 1 w 23"/>
                    <a:gd name="T19" fmla="*/ 5 h 11"/>
                    <a:gd name="T20" fmla="*/ 2 w 23"/>
                    <a:gd name="T21" fmla="*/ 5 h 11"/>
                    <a:gd name="T22" fmla="*/ 3 w 23"/>
                    <a:gd name="T23" fmla="*/ 5 h 11"/>
                    <a:gd name="T24" fmla="*/ 8 w 23"/>
                    <a:gd name="T25" fmla="*/ 4 h 11"/>
                    <a:gd name="T26" fmla="*/ 19 w 23"/>
                    <a:gd name="T27" fmla="*/ 10 h 11"/>
                    <a:gd name="T28" fmla="*/ 20 w 23"/>
                    <a:gd name="T29" fmla="*/ 11 h 11"/>
                    <a:gd name="T30" fmla="*/ 21 w 23"/>
                    <a:gd name="T31" fmla="*/ 11 h 11"/>
                    <a:gd name="T32" fmla="*/ 22 w 23"/>
                    <a:gd name="T33" fmla="*/ 10 h 11"/>
                    <a:gd name="T34" fmla="*/ 22 w 23"/>
                    <a:gd name="T35" fmla="*/ 7 h 11"/>
                    <a:gd name="T36" fmla="*/ 8 w 23"/>
                    <a:gd name="T3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3" h="11">
                      <a:moveTo>
                        <a:pt x="8" y="0"/>
                      </a:moveTo>
                      <a:cubicBezTo>
                        <a:pt x="6" y="0"/>
                        <a:pt x="4" y="0"/>
                        <a:pt x="1" y="1"/>
                      </a:cubicBezTo>
                      <a:cubicBezTo>
                        <a:pt x="1" y="1"/>
                        <a:pt x="1" y="1"/>
                        <a:pt x="1" y="1"/>
                      </a:cubicBezTo>
                      <a:cubicBezTo>
                        <a:pt x="1" y="1"/>
                        <a:pt x="1" y="1"/>
                        <a:pt x="1" y="1"/>
                      </a:cubicBezTo>
                      <a:cubicBezTo>
                        <a:pt x="1" y="1"/>
                        <a:pt x="1" y="1"/>
                        <a:pt x="1" y="1"/>
                      </a:cubicBezTo>
                      <a:cubicBezTo>
                        <a:pt x="1" y="2"/>
                        <a:pt x="1" y="2"/>
                        <a:pt x="1" y="2"/>
                      </a:cubicBezTo>
                      <a:cubicBezTo>
                        <a:pt x="0" y="2"/>
                        <a:pt x="0" y="2"/>
                        <a:pt x="0" y="2"/>
                      </a:cubicBezTo>
                      <a:cubicBezTo>
                        <a:pt x="0" y="2"/>
                        <a:pt x="0" y="2"/>
                        <a:pt x="0" y="2"/>
                      </a:cubicBezTo>
                      <a:cubicBezTo>
                        <a:pt x="0" y="3"/>
                        <a:pt x="0" y="3"/>
                        <a:pt x="0" y="4"/>
                      </a:cubicBezTo>
                      <a:cubicBezTo>
                        <a:pt x="0" y="4"/>
                        <a:pt x="1" y="5"/>
                        <a:pt x="1" y="5"/>
                      </a:cubicBezTo>
                      <a:cubicBezTo>
                        <a:pt x="1" y="5"/>
                        <a:pt x="2" y="5"/>
                        <a:pt x="2" y="5"/>
                      </a:cubicBezTo>
                      <a:cubicBezTo>
                        <a:pt x="3" y="5"/>
                        <a:pt x="3" y="5"/>
                        <a:pt x="3" y="5"/>
                      </a:cubicBezTo>
                      <a:cubicBezTo>
                        <a:pt x="5" y="4"/>
                        <a:pt x="6" y="4"/>
                        <a:pt x="8" y="4"/>
                      </a:cubicBezTo>
                      <a:cubicBezTo>
                        <a:pt x="14" y="4"/>
                        <a:pt x="19" y="10"/>
                        <a:pt x="19" y="10"/>
                      </a:cubicBezTo>
                      <a:cubicBezTo>
                        <a:pt x="19" y="10"/>
                        <a:pt x="20" y="11"/>
                        <a:pt x="20" y="11"/>
                      </a:cubicBezTo>
                      <a:cubicBezTo>
                        <a:pt x="20" y="11"/>
                        <a:pt x="21" y="11"/>
                        <a:pt x="21" y="11"/>
                      </a:cubicBezTo>
                      <a:cubicBezTo>
                        <a:pt x="21" y="11"/>
                        <a:pt x="22" y="11"/>
                        <a:pt x="22" y="10"/>
                      </a:cubicBezTo>
                      <a:cubicBezTo>
                        <a:pt x="23" y="10"/>
                        <a:pt x="23" y="8"/>
                        <a:pt x="22" y="7"/>
                      </a:cubicBezTo>
                      <a:cubicBezTo>
                        <a:pt x="20" y="4"/>
                        <a:pt x="15" y="0"/>
                        <a:pt x="8" y="0"/>
                      </a:cubicBezTo>
                    </a:path>
                  </a:pathLst>
                </a:custGeom>
                <a:solidFill>
                  <a:srgbClr val="D5A8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38" name="Freeform 127">
                  <a:extLst>
                    <a:ext uri="{FF2B5EF4-FFF2-40B4-BE49-F238E27FC236}">
                      <a16:creationId xmlns:a16="http://schemas.microsoft.com/office/drawing/2014/main" id="{E0C0C200-4B4C-28F9-CD3C-67E2E67C280A}"/>
                    </a:ext>
                  </a:extLst>
                </p:cNvPr>
                <p:cNvSpPr>
                  <a:spLocks/>
                </p:cNvSpPr>
                <p:nvPr/>
              </p:nvSpPr>
              <p:spPr bwMode="auto">
                <a:xfrm>
                  <a:off x="1051588" y="1689002"/>
                  <a:ext cx="255955" cy="153573"/>
                </a:xfrm>
                <a:custGeom>
                  <a:avLst/>
                  <a:gdLst>
                    <a:gd name="T0" fmla="*/ 1 w 24"/>
                    <a:gd name="T1" fmla="*/ 8 h 14"/>
                    <a:gd name="T2" fmla="*/ 4 w 24"/>
                    <a:gd name="T3" fmla="*/ 8 h 14"/>
                    <a:gd name="T4" fmla="*/ 19 w 24"/>
                    <a:gd name="T5" fmla="*/ 13 h 14"/>
                    <a:gd name="T6" fmla="*/ 22 w 24"/>
                    <a:gd name="T7" fmla="*/ 14 h 14"/>
                    <a:gd name="T8" fmla="*/ 23 w 24"/>
                    <a:gd name="T9" fmla="*/ 10 h 14"/>
                    <a:gd name="T10" fmla="*/ 2 w 24"/>
                    <a:gd name="T11" fmla="*/ 4 h 14"/>
                    <a:gd name="T12" fmla="*/ 1 w 24"/>
                    <a:gd name="T13" fmla="*/ 7 h 14"/>
                    <a:gd name="T14" fmla="*/ 1 w 24"/>
                    <a:gd name="T15" fmla="*/ 8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 h="14">
                      <a:moveTo>
                        <a:pt x="1" y="8"/>
                      </a:moveTo>
                      <a:cubicBezTo>
                        <a:pt x="2" y="8"/>
                        <a:pt x="3" y="9"/>
                        <a:pt x="4" y="8"/>
                      </a:cubicBezTo>
                      <a:cubicBezTo>
                        <a:pt x="13" y="5"/>
                        <a:pt x="19" y="13"/>
                        <a:pt x="19" y="13"/>
                      </a:cubicBezTo>
                      <a:cubicBezTo>
                        <a:pt x="20" y="14"/>
                        <a:pt x="21" y="14"/>
                        <a:pt x="22" y="14"/>
                      </a:cubicBezTo>
                      <a:cubicBezTo>
                        <a:pt x="23" y="13"/>
                        <a:pt x="24" y="11"/>
                        <a:pt x="23" y="10"/>
                      </a:cubicBezTo>
                      <a:cubicBezTo>
                        <a:pt x="20" y="7"/>
                        <a:pt x="12" y="0"/>
                        <a:pt x="2" y="4"/>
                      </a:cubicBezTo>
                      <a:cubicBezTo>
                        <a:pt x="1" y="5"/>
                        <a:pt x="0" y="6"/>
                        <a:pt x="1" y="7"/>
                      </a:cubicBezTo>
                      <a:cubicBezTo>
                        <a:pt x="1" y="7"/>
                        <a:pt x="1" y="8"/>
                        <a:pt x="1" y="8"/>
                      </a:cubicBezTo>
                      <a:close/>
                    </a:path>
                  </a:pathLst>
                </a:custGeom>
                <a:solidFill>
                  <a:srgbClr val="6F5B56"/>
                </a:solidFill>
                <a:ln>
                  <a:noFill/>
                </a:ln>
              </p:spPr>
              <p:txBody>
                <a:bodyPr vert="horz" wrap="square" lIns="45720" tIns="22860" rIns="45720" bIns="22860" numCol="1" anchor="t" anchorCtr="0" compatLnSpc="1">
                  <a:prstTxWarp prst="textNoShape">
                    <a:avLst/>
                  </a:prstTxWarp>
                </a:bodyPr>
                <a:lstStyle/>
                <a:p>
                  <a:endParaRPr lang="en-US" sz="900"/>
                </a:p>
              </p:txBody>
            </p:sp>
            <p:sp>
              <p:nvSpPr>
                <p:cNvPr id="39" name="Freeform 128">
                  <a:extLst>
                    <a:ext uri="{FF2B5EF4-FFF2-40B4-BE49-F238E27FC236}">
                      <a16:creationId xmlns:a16="http://schemas.microsoft.com/office/drawing/2014/main" id="{1A249FA0-6BBB-46EA-42F4-3BB0DAB9C35E}"/>
                    </a:ext>
                  </a:extLst>
                </p:cNvPr>
                <p:cNvSpPr>
                  <a:spLocks/>
                </p:cNvSpPr>
                <p:nvPr/>
              </p:nvSpPr>
              <p:spPr bwMode="auto">
                <a:xfrm>
                  <a:off x="1064390" y="1689002"/>
                  <a:ext cx="243161" cy="153573"/>
                </a:xfrm>
                <a:custGeom>
                  <a:avLst/>
                  <a:gdLst>
                    <a:gd name="T0" fmla="*/ 21 w 23"/>
                    <a:gd name="T1" fmla="*/ 14 h 14"/>
                    <a:gd name="T2" fmla="*/ 21 w 23"/>
                    <a:gd name="T3" fmla="*/ 12 h 14"/>
                    <a:gd name="T4" fmla="*/ 0 w 23"/>
                    <a:gd name="T5" fmla="*/ 5 h 14"/>
                    <a:gd name="T6" fmla="*/ 0 w 23"/>
                    <a:gd name="T7" fmla="*/ 6 h 14"/>
                    <a:gd name="T8" fmla="*/ 1 w 23"/>
                    <a:gd name="T9" fmla="*/ 4 h 14"/>
                    <a:gd name="T10" fmla="*/ 22 w 23"/>
                    <a:gd name="T11" fmla="*/ 10 h 14"/>
                    <a:gd name="T12" fmla="*/ 21 w 23"/>
                    <a:gd name="T13" fmla="*/ 14 h 14"/>
                  </a:gdLst>
                  <a:ahLst/>
                  <a:cxnLst>
                    <a:cxn ang="0">
                      <a:pos x="T0" y="T1"/>
                    </a:cxn>
                    <a:cxn ang="0">
                      <a:pos x="T2" y="T3"/>
                    </a:cxn>
                    <a:cxn ang="0">
                      <a:pos x="T4" y="T5"/>
                    </a:cxn>
                    <a:cxn ang="0">
                      <a:pos x="T6" y="T7"/>
                    </a:cxn>
                    <a:cxn ang="0">
                      <a:pos x="T8" y="T9"/>
                    </a:cxn>
                    <a:cxn ang="0">
                      <a:pos x="T10" y="T11"/>
                    </a:cxn>
                    <a:cxn ang="0">
                      <a:pos x="T12" y="T13"/>
                    </a:cxn>
                  </a:cxnLst>
                  <a:rect l="0" t="0" r="r" b="b"/>
                  <a:pathLst>
                    <a:path w="23" h="14">
                      <a:moveTo>
                        <a:pt x="21" y="14"/>
                      </a:moveTo>
                      <a:cubicBezTo>
                        <a:pt x="22" y="13"/>
                        <a:pt x="21" y="12"/>
                        <a:pt x="21" y="12"/>
                      </a:cubicBezTo>
                      <a:cubicBezTo>
                        <a:pt x="18" y="8"/>
                        <a:pt x="10" y="1"/>
                        <a:pt x="0" y="5"/>
                      </a:cubicBezTo>
                      <a:cubicBezTo>
                        <a:pt x="0" y="5"/>
                        <a:pt x="0" y="5"/>
                        <a:pt x="0" y="6"/>
                      </a:cubicBezTo>
                      <a:cubicBezTo>
                        <a:pt x="0" y="5"/>
                        <a:pt x="0" y="4"/>
                        <a:pt x="1" y="4"/>
                      </a:cubicBezTo>
                      <a:cubicBezTo>
                        <a:pt x="11" y="0"/>
                        <a:pt x="19" y="7"/>
                        <a:pt x="22" y="10"/>
                      </a:cubicBezTo>
                      <a:cubicBezTo>
                        <a:pt x="23" y="11"/>
                        <a:pt x="22" y="13"/>
                        <a:pt x="21" y="14"/>
                      </a:cubicBezTo>
                      <a:close/>
                    </a:path>
                  </a:pathLst>
                </a:custGeom>
                <a:solidFill>
                  <a:srgbClr val="8E7771"/>
                </a:solidFill>
                <a:ln>
                  <a:noFill/>
                </a:ln>
              </p:spPr>
              <p:txBody>
                <a:bodyPr vert="horz" wrap="square" lIns="45720" tIns="22860" rIns="45720" bIns="22860" numCol="1" anchor="t" anchorCtr="0" compatLnSpc="1">
                  <a:prstTxWarp prst="textNoShape">
                    <a:avLst/>
                  </a:prstTxWarp>
                </a:bodyPr>
                <a:lstStyle/>
                <a:p>
                  <a:endParaRPr lang="en-US" sz="900"/>
                </a:p>
              </p:txBody>
            </p:sp>
            <p:grpSp>
              <p:nvGrpSpPr>
                <p:cNvPr id="40" name="Group 39">
                  <a:extLst>
                    <a:ext uri="{FF2B5EF4-FFF2-40B4-BE49-F238E27FC236}">
                      <a16:creationId xmlns:a16="http://schemas.microsoft.com/office/drawing/2014/main" id="{68977760-195A-9527-3578-32D9394EBA58}"/>
                    </a:ext>
                  </a:extLst>
                </p:cNvPr>
                <p:cNvGrpSpPr/>
                <p:nvPr/>
              </p:nvGrpSpPr>
              <p:grpSpPr>
                <a:xfrm>
                  <a:off x="656833" y="2374458"/>
                  <a:ext cx="535036" cy="227394"/>
                  <a:chOff x="4643802" y="5084415"/>
                  <a:chExt cx="511910" cy="217565"/>
                </a:xfrm>
              </p:grpSpPr>
              <p:sp>
                <p:nvSpPr>
                  <p:cNvPr id="57" name="Freeform 134">
                    <a:extLst>
                      <a:ext uri="{FF2B5EF4-FFF2-40B4-BE49-F238E27FC236}">
                        <a16:creationId xmlns:a16="http://schemas.microsoft.com/office/drawing/2014/main" id="{B03625A7-3635-E0B3-0186-9520B8C60A2B}"/>
                      </a:ext>
                    </a:extLst>
                  </p:cNvPr>
                  <p:cNvSpPr>
                    <a:spLocks/>
                  </p:cNvSpPr>
                  <p:nvPr/>
                </p:nvSpPr>
                <p:spPr bwMode="auto">
                  <a:xfrm>
                    <a:off x="4643802" y="5084415"/>
                    <a:ext cx="511910" cy="127977"/>
                  </a:xfrm>
                  <a:custGeom>
                    <a:avLst/>
                    <a:gdLst>
                      <a:gd name="T0" fmla="*/ 6 w 47"/>
                      <a:gd name="T1" fmla="*/ 12 h 12"/>
                      <a:gd name="T2" fmla="*/ 0 w 47"/>
                      <a:gd name="T3" fmla="*/ 0 h 12"/>
                      <a:gd name="T4" fmla="*/ 24 w 47"/>
                      <a:gd name="T5" fmla="*/ 1 h 12"/>
                      <a:gd name="T6" fmla="*/ 47 w 47"/>
                      <a:gd name="T7" fmla="*/ 0 h 12"/>
                      <a:gd name="T8" fmla="*/ 41 w 47"/>
                      <a:gd name="T9" fmla="*/ 12 h 12"/>
                      <a:gd name="T10" fmla="*/ 24 w 47"/>
                      <a:gd name="T11" fmla="*/ 8 h 12"/>
                      <a:gd name="T12" fmla="*/ 6 w 47"/>
                      <a:gd name="T13" fmla="*/ 12 h 12"/>
                    </a:gdLst>
                    <a:ahLst/>
                    <a:cxnLst>
                      <a:cxn ang="0">
                        <a:pos x="T0" y="T1"/>
                      </a:cxn>
                      <a:cxn ang="0">
                        <a:pos x="T2" y="T3"/>
                      </a:cxn>
                      <a:cxn ang="0">
                        <a:pos x="T4" y="T5"/>
                      </a:cxn>
                      <a:cxn ang="0">
                        <a:pos x="T6" y="T7"/>
                      </a:cxn>
                      <a:cxn ang="0">
                        <a:pos x="T8" y="T9"/>
                      </a:cxn>
                      <a:cxn ang="0">
                        <a:pos x="T10" y="T11"/>
                      </a:cxn>
                      <a:cxn ang="0">
                        <a:pos x="T12" y="T13"/>
                      </a:cxn>
                    </a:cxnLst>
                    <a:rect l="0" t="0" r="r" b="b"/>
                    <a:pathLst>
                      <a:path w="47" h="12">
                        <a:moveTo>
                          <a:pt x="6" y="12"/>
                        </a:moveTo>
                        <a:cubicBezTo>
                          <a:pt x="3" y="9"/>
                          <a:pt x="1" y="4"/>
                          <a:pt x="0" y="0"/>
                        </a:cubicBezTo>
                        <a:cubicBezTo>
                          <a:pt x="7" y="1"/>
                          <a:pt x="15" y="1"/>
                          <a:pt x="24" y="1"/>
                        </a:cubicBezTo>
                        <a:cubicBezTo>
                          <a:pt x="32" y="1"/>
                          <a:pt x="40" y="1"/>
                          <a:pt x="47" y="0"/>
                        </a:cubicBezTo>
                        <a:cubicBezTo>
                          <a:pt x="46" y="4"/>
                          <a:pt x="44" y="9"/>
                          <a:pt x="41" y="12"/>
                        </a:cubicBezTo>
                        <a:cubicBezTo>
                          <a:pt x="37" y="9"/>
                          <a:pt x="31" y="8"/>
                          <a:pt x="24" y="8"/>
                        </a:cubicBezTo>
                        <a:cubicBezTo>
                          <a:pt x="16" y="8"/>
                          <a:pt x="10" y="9"/>
                          <a:pt x="6" y="12"/>
                        </a:cubicBezTo>
                        <a:close/>
                      </a:path>
                    </a:pathLst>
                  </a:custGeom>
                  <a:solidFill>
                    <a:srgbClr val="9A32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58" name="Freeform 135">
                    <a:extLst>
                      <a:ext uri="{FF2B5EF4-FFF2-40B4-BE49-F238E27FC236}">
                        <a16:creationId xmlns:a16="http://schemas.microsoft.com/office/drawing/2014/main" id="{7BBCE025-72A4-C99F-37DE-7152FBA94CF0}"/>
                      </a:ext>
                    </a:extLst>
                  </p:cNvPr>
                  <p:cNvSpPr>
                    <a:spLocks/>
                  </p:cNvSpPr>
                  <p:nvPr/>
                </p:nvSpPr>
                <p:spPr bwMode="auto">
                  <a:xfrm>
                    <a:off x="4720589" y="5174003"/>
                    <a:ext cx="371138" cy="127977"/>
                  </a:xfrm>
                  <a:custGeom>
                    <a:avLst/>
                    <a:gdLst>
                      <a:gd name="T0" fmla="*/ 18 w 35"/>
                      <a:gd name="T1" fmla="*/ 12 h 12"/>
                      <a:gd name="T2" fmla="*/ 0 w 35"/>
                      <a:gd name="T3" fmla="*/ 4 h 12"/>
                      <a:gd name="T4" fmla="*/ 18 w 35"/>
                      <a:gd name="T5" fmla="*/ 0 h 12"/>
                      <a:gd name="T6" fmla="*/ 35 w 35"/>
                      <a:gd name="T7" fmla="*/ 4 h 12"/>
                      <a:gd name="T8" fmla="*/ 18 w 35"/>
                      <a:gd name="T9" fmla="*/ 12 h 12"/>
                    </a:gdLst>
                    <a:ahLst/>
                    <a:cxnLst>
                      <a:cxn ang="0">
                        <a:pos x="T0" y="T1"/>
                      </a:cxn>
                      <a:cxn ang="0">
                        <a:pos x="T2" y="T3"/>
                      </a:cxn>
                      <a:cxn ang="0">
                        <a:pos x="T4" y="T5"/>
                      </a:cxn>
                      <a:cxn ang="0">
                        <a:pos x="T6" y="T7"/>
                      </a:cxn>
                      <a:cxn ang="0">
                        <a:pos x="T8" y="T9"/>
                      </a:cxn>
                    </a:cxnLst>
                    <a:rect l="0" t="0" r="r" b="b"/>
                    <a:pathLst>
                      <a:path w="35" h="12">
                        <a:moveTo>
                          <a:pt x="18" y="12"/>
                        </a:moveTo>
                        <a:cubicBezTo>
                          <a:pt x="11" y="12"/>
                          <a:pt x="4" y="9"/>
                          <a:pt x="0" y="4"/>
                        </a:cubicBezTo>
                        <a:cubicBezTo>
                          <a:pt x="4" y="1"/>
                          <a:pt x="10" y="0"/>
                          <a:pt x="18" y="0"/>
                        </a:cubicBezTo>
                        <a:cubicBezTo>
                          <a:pt x="25" y="0"/>
                          <a:pt x="31" y="1"/>
                          <a:pt x="35" y="4"/>
                        </a:cubicBezTo>
                        <a:cubicBezTo>
                          <a:pt x="31" y="9"/>
                          <a:pt x="25" y="12"/>
                          <a:pt x="18" y="12"/>
                        </a:cubicBezTo>
                        <a:close/>
                      </a:path>
                    </a:pathLst>
                  </a:custGeom>
                  <a:solidFill>
                    <a:srgbClr val="C455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grpSp>
            <p:sp>
              <p:nvSpPr>
                <p:cNvPr id="41" name="Freeform 159">
                  <a:extLst>
                    <a:ext uri="{FF2B5EF4-FFF2-40B4-BE49-F238E27FC236}">
                      <a16:creationId xmlns:a16="http://schemas.microsoft.com/office/drawing/2014/main" id="{82087BBA-3EE5-B0B4-208B-B3BEAC2BA27C}"/>
                    </a:ext>
                  </a:extLst>
                </p:cNvPr>
                <p:cNvSpPr>
                  <a:spLocks noEditPoints="1"/>
                </p:cNvSpPr>
                <p:nvPr/>
              </p:nvSpPr>
              <p:spPr bwMode="auto">
                <a:xfrm>
                  <a:off x="437297" y="1868170"/>
                  <a:ext cx="383932" cy="319948"/>
                </a:xfrm>
                <a:custGeom>
                  <a:avLst/>
                  <a:gdLst>
                    <a:gd name="T0" fmla="*/ 17 w 36"/>
                    <a:gd name="T1" fmla="*/ 30 h 30"/>
                    <a:gd name="T2" fmla="*/ 17 w 36"/>
                    <a:gd name="T3" fmla="*/ 30 h 30"/>
                    <a:gd name="T4" fmla="*/ 17 w 36"/>
                    <a:gd name="T5" fmla="*/ 30 h 30"/>
                    <a:gd name="T6" fmla="*/ 17 w 36"/>
                    <a:gd name="T7" fmla="*/ 30 h 30"/>
                    <a:gd name="T8" fmla="*/ 16 w 36"/>
                    <a:gd name="T9" fmla="*/ 30 h 30"/>
                    <a:gd name="T10" fmla="*/ 16 w 36"/>
                    <a:gd name="T11" fmla="*/ 30 h 30"/>
                    <a:gd name="T12" fmla="*/ 16 w 36"/>
                    <a:gd name="T13" fmla="*/ 30 h 30"/>
                    <a:gd name="T14" fmla="*/ 35 w 36"/>
                    <a:gd name="T15" fmla="*/ 15 h 30"/>
                    <a:gd name="T16" fmla="*/ 17 w 36"/>
                    <a:gd name="T17" fmla="*/ 30 h 30"/>
                    <a:gd name="T18" fmla="*/ 35 w 36"/>
                    <a:gd name="T19" fmla="*/ 15 h 30"/>
                    <a:gd name="T20" fmla="*/ 35 w 36"/>
                    <a:gd name="T21" fmla="*/ 14 h 30"/>
                    <a:gd name="T22" fmla="*/ 35 w 36"/>
                    <a:gd name="T23" fmla="*/ 15 h 30"/>
                    <a:gd name="T24" fmla="*/ 35 w 36"/>
                    <a:gd name="T25" fmla="*/ 14 h 30"/>
                    <a:gd name="T26" fmla="*/ 14 w 36"/>
                    <a:gd name="T27" fmla="*/ 0 h 30"/>
                    <a:gd name="T28" fmla="*/ 14 w 36"/>
                    <a:gd name="T29" fmla="*/ 0 h 30"/>
                    <a:gd name="T30" fmla="*/ 18 w 36"/>
                    <a:gd name="T31" fmla="*/ 1 h 30"/>
                    <a:gd name="T32" fmla="*/ 18 w 36"/>
                    <a:gd name="T33" fmla="*/ 1 h 30"/>
                    <a:gd name="T34" fmla="*/ 34 w 36"/>
                    <a:gd name="T35" fmla="*/ 6 h 30"/>
                    <a:gd name="T36" fmla="*/ 36 w 36"/>
                    <a:gd name="T37" fmla="*/ 11 h 30"/>
                    <a:gd name="T38" fmla="*/ 34 w 36"/>
                    <a:gd name="T39" fmla="*/ 6 h 30"/>
                    <a:gd name="T40" fmla="*/ 18 w 36"/>
                    <a:gd name="T41" fmla="*/ 1 h 30"/>
                    <a:gd name="T42" fmla="*/ 18 w 36"/>
                    <a:gd name="T43" fmla="*/ 1 h 30"/>
                    <a:gd name="T44" fmla="*/ 14 w 36"/>
                    <a:gd name="T45" fmla="*/ 0 h 30"/>
                    <a:gd name="T46" fmla="*/ 14 w 36"/>
                    <a:gd name="T47" fmla="*/ 0 h 30"/>
                    <a:gd name="T48" fmla="*/ 13 w 36"/>
                    <a:gd name="T49" fmla="*/ 0 h 30"/>
                    <a:gd name="T50" fmla="*/ 7 w 36"/>
                    <a:gd name="T51" fmla="*/ 1 h 30"/>
                    <a:gd name="T52" fmla="*/ 1 w 36"/>
                    <a:gd name="T53" fmla="*/ 7 h 30"/>
                    <a:gd name="T54" fmla="*/ 0 w 36"/>
                    <a:gd name="T55" fmla="*/ 13 h 30"/>
                    <a:gd name="T56" fmla="*/ 1 w 36"/>
                    <a:gd name="T57" fmla="*/ 7 h 30"/>
                    <a:gd name="T58" fmla="*/ 7 w 36"/>
                    <a:gd name="T59" fmla="*/ 1 h 30"/>
                    <a:gd name="T60" fmla="*/ 13 w 36"/>
                    <a:gd name="T61" fmla="*/ 0 h 30"/>
                    <a:gd name="T62" fmla="*/ 13 w 36"/>
                    <a:gd name="T63" fmla="*/ 0 h 30"/>
                    <a:gd name="T64" fmla="*/ 13 w 36"/>
                    <a:gd name="T65" fmla="*/ 0 h 30"/>
                    <a:gd name="T66" fmla="*/ 13 w 36"/>
                    <a:gd name="T67" fmla="*/ 0 h 30"/>
                    <a:gd name="T68" fmla="*/ 13 w 36"/>
                    <a:gd name="T69"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6" h="30">
                      <a:moveTo>
                        <a:pt x="17" y="30"/>
                      </a:moveTo>
                      <a:cubicBezTo>
                        <a:pt x="17" y="30"/>
                        <a:pt x="17" y="30"/>
                        <a:pt x="17" y="30"/>
                      </a:cubicBezTo>
                      <a:cubicBezTo>
                        <a:pt x="17" y="30"/>
                        <a:pt x="17" y="30"/>
                        <a:pt x="17" y="30"/>
                      </a:cubicBezTo>
                      <a:cubicBezTo>
                        <a:pt x="17" y="30"/>
                        <a:pt x="17" y="30"/>
                        <a:pt x="17" y="30"/>
                      </a:cubicBezTo>
                      <a:moveTo>
                        <a:pt x="16" y="30"/>
                      </a:moveTo>
                      <a:cubicBezTo>
                        <a:pt x="16" y="30"/>
                        <a:pt x="16" y="30"/>
                        <a:pt x="16" y="30"/>
                      </a:cubicBezTo>
                      <a:cubicBezTo>
                        <a:pt x="16" y="30"/>
                        <a:pt x="16" y="30"/>
                        <a:pt x="16" y="30"/>
                      </a:cubicBezTo>
                      <a:moveTo>
                        <a:pt x="35" y="15"/>
                      </a:moveTo>
                      <a:cubicBezTo>
                        <a:pt x="32" y="24"/>
                        <a:pt x="29" y="30"/>
                        <a:pt x="17" y="30"/>
                      </a:cubicBezTo>
                      <a:cubicBezTo>
                        <a:pt x="29" y="30"/>
                        <a:pt x="32" y="24"/>
                        <a:pt x="35" y="15"/>
                      </a:cubicBezTo>
                      <a:moveTo>
                        <a:pt x="35" y="14"/>
                      </a:moveTo>
                      <a:cubicBezTo>
                        <a:pt x="35" y="14"/>
                        <a:pt x="35" y="14"/>
                        <a:pt x="35" y="15"/>
                      </a:cubicBezTo>
                      <a:cubicBezTo>
                        <a:pt x="35" y="14"/>
                        <a:pt x="35" y="14"/>
                        <a:pt x="35" y="14"/>
                      </a:cubicBezTo>
                      <a:moveTo>
                        <a:pt x="14" y="0"/>
                      </a:moveTo>
                      <a:cubicBezTo>
                        <a:pt x="14" y="0"/>
                        <a:pt x="14" y="0"/>
                        <a:pt x="14" y="0"/>
                      </a:cubicBezTo>
                      <a:cubicBezTo>
                        <a:pt x="15" y="1"/>
                        <a:pt x="17" y="1"/>
                        <a:pt x="18" y="1"/>
                      </a:cubicBezTo>
                      <a:cubicBezTo>
                        <a:pt x="18" y="1"/>
                        <a:pt x="18" y="1"/>
                        <a:pt x="18" y="1"/>
                      </a:cubicBezTo>
                      <a:cubicBezTo>
                        <a:pt x="24" y="1"/>
                        <a:pt x="31" y="2"/>
                        <a:pt x="34" y="6"/>
                      </a:cubicBezTo>
                      <a:cubicBezTo>
                        <a:pt x="35" y="8"/>
                        <a:pt x="36" y="9"/>
                        <a:pt x="36" y="11"/>
                      </a:cubicBezTo>
                      <a:cubicBezTo>
                        <a:pt x="36" y="9"/>
                        <a:pt x="35" y="8"/>
                        <a:pt x="34" y="6"/>
                      </a:cubicBezTo>
                      <a:cubicBezTo>
                        <a:pt x="31" y="2"/>
                        <a:pt x="24" y="1"/>
                        <a:pt x="18" y="1"/>
                      </a:cubicBezTo>
                      <a:cubicBezTo>
                        <a:pt x="18" y="1"/>
                        <a:pt x="18" y="1"/>
                        <a:pt x="18" y="1"/>
                      </a:cubicBezTo>
                      <a:cubicBezTo>
                        <a:pt x="17" y="1"/>
                        <a:pt x="15" y="1"/>
                        <a:pt x="14" y="0"/>
                      </a:cubicBezTo>
                      <a:cubicBezTo>
                        <a:pt x="14" y="0"/>
                        <a:pt x="14" y="0"/>
                        <a:pt x="14" y="0"/>
                      </a:cubicBezTo>
                      <a:moveTo>
                        <a:pt x="13" y="0"/>
                      </a:moveTo>
                      <a:cubicBezTo>
                        <a:pt x="10" y="0"/>
                        <a:pt x="8" y="1"/>
                        <a:pt x="7" y="1"/>
                      </a:cubicBezTo>
                      <a:cubicBezTo>
                        <a:pt x="3" y="2"/>
                        <a:pt x="2" y="5"/>
                        <a:pt x="1" y="7"/>
                      </a:cubicBezTo>
                      <a:cubicBezTo>
                        <a:pt x="1" y="9"/>
                        <a:pt x="0" y="11"/>
                        <a:pt x="0" y="13"/>
                      </a:cubicBezTo>
                      <a:cubicBezTo>
                        <a:pt x="0" y="11"/>
                        <a:pt x="1" y="9"/>
                        <a:pt x="1" y="7"/>
                      </a:cubicBezTo>
                      <a:cubicBezTo>
                        <a:pt x="2" y="5"/>
                        <a:pt x="3" y="2"/>
                        <a:pt x="7" y="1"/>
                      </a:cubicBezTo>
                      <a:cubicBezTo>
                        <a:pt x="8" y="1"/>
                        <a:pt x="10" y="0"/>
                        <a:pt x="13" y="0"/>
                      </a:cubicBezTo>
                      <a:moveTo>
                        <a:pt x="13" y="0"/>
                      </a:moveTo>
                      <a:cubicBezTo>
                        <a:pt x="13" y="0"/>
                        <a:pt x="13" y="0"/>
                        <a:pt x="13" y="0"/>
                      </a:cubicBezTo>
                      <a:cubicBezTo>
                        <a:pt x="13" y="0"/>
                        <a:pt x="13" y="0"/>
                        <a:pt x="13" y="0"/>
                      </a:cubicBezTo>
                      <a:cubicBezTo>
                        <a:pt x="13" y="0"/>
                        <a:pt x="13" y="0"/>
                        <a:pt x="13" y="0"/>
                      </a:cubicBezTo>
                    </a:path>
                  </a:pathLst>
                </a:custGeom>
                <a:solidFill>
                  <a:srgbClr val="4B4A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42" name="Freeform 31687">
                  <a:extLst>
                    <a:ext uri="{FF2B5EF4-FFF2-40B4-BE49-F238E27FC236}">
                      <a16:creationId xmlns:a16="http://schemas.microsoft.com/office/drawing/2014/main" id="{7C26B5D0-8BDC-CF65-08D7-1EBBF4D8E47E}"/>
                    </a:ext>
                  </a:extLst>
                </p:cNvPr>
                <p:cNvSpPr>
                  <a:spLocks/>
                </p:cNvSpPr>
                <p:nvPr/>
              </p:nvSpPr>
              <p:spPr bwMode="auto">
                <a:xfrm>
                  <a:off x="512390" y="2216472"/>
                  <a:ext cx="168068" cy="75131"/>
                </a:xfrm>
                <a:custGeom>
                  <a:avLst/>
                  <a:gdLst>
                    <a:gd name="T0" fmla="*/ 11 w 11"/>
                    <a:gd name="T1" fmla="*/ 3 h 7"/>
                    <a:gd name="T2" fmla="*/ 6 w 11"/>
                    <a:gd name="T3" fmla="*/ 7 h 7"/>
                    <a:gd name="T4" fmla="*/ 0 w 11"/>
                    <a:gd name="T5" fmla="*/ 4 h 7"/>
                    <a:gd name="T6" fmla="*/ 5 w 11"/>
                    <a:gd name="T7" fmla="*/ 0 h 7"/>
                    <a:gd name="T8" fmla="*/ 11 w 11"/>
                    <a:gd name="T9" fmla="*/ 3 h 7"/>
                  </a:gdLst>
                  <a:ahLst/>
                  <a:cxnLst>
                    <a:cxn ang="0">
                      <a:pos x="T0" y="T1"/>
                    </a:cxn>
                    <a:cxn ang="0">
                      <a:pos x="T2" y="T3"/>
                    </a:cxn>
                    <a:cxn ang="0">
                      <a:pos x="T4" y="T5"/>
                    </a:cxn>
                    <a:cxn ang="0">
                      <a:pos x="T6" y="T7"/>
                    </a:cxn>
                    <a:cxn ang="0">
                      <a:pos x="T8" y="T9"/>
                    </a:cxn>
                  </a:cxnLst>
                  <a:rect l="0" t="0" r="r" b="b"/>
                  <a:pathLst>
                    <a:path w="11" h="7">
                      <a:moveTo>
                        <a:pt x="11" y="3"/>
                      </a:moveTo>
                      <a:cubicBezTo>
                        <a:pt x="11" y="5"/>
                        <a:pt x="8" y="6"/>
                        <a:pt x="6" y="7"/>
                      </a:cubicBezTo>
                      <a:cubicBezTo>
                        <a:pt x="3" y="7"/>
                        <a:pt x="0" y="6"/>
                        <a:pt x="0" y="4"/>
                      </a:cubicBezTo>
                      <a:cubicBezTo>
                        <a:pt x="0" y="2"/>
                        <a:pt x="2" y="0"/>
                        <a:pt x="5" y="0"/>
                      </a:cubicBezTo>
                      <a:cubicBezTo>
                        <a:pt x="8" y="0"/>
                        <a:pt x="11" y="1"/>
                        <a:pt x="11" y="3"/>
                      </a:cubicBezTo>
                      <a:close/>
                    </a:path>
                  </a:pathLst>
                </a:custGeom>
                <a:solidFill>
                  <a:srgbClr val="FF9D78"/>
                </a:solidFill>
                <a:ln>
                  <a:noFill/>
                </a:ln>
              </p:spPr>
              <p:txBody>
                <a:bodyPr vert="horz" wrap="square" lIns="45720" tIns="22860" rIns="45720" bIns="22860" numCol="1" anchor="t" anchorCtr="0" compatLnSpc="1">
                  <a:prstTxWarp prst="textNoShape">
                    <a:avLst/>
                  </a:prstTxWarp>
                </a:bodyPr>
                <a:lstStyle/>
                <a:p>
                  <a:endParaRPr lang="en-US" sz="900"/>
                </a:p>
              </p:txBody>
            </p:sp>
            <p:grpSp>
              <p:nvGrpSpPr>
                <p:cNvPr id="43" name="Group 42">
                  <a:extLst>
                    <a:ext uri="{FF2B5EF4-FFF2-40B4-BE49-F238E27FC236}">
                      <a16:creationId xmlns:a16="http://schemas.microsoft.com/office/drawing/2014/main" id="{D70C0ED6-3DAD-667D-2FCF-2EF59A38BBA8}"/>
                    </a:ext>
                  </a:extLst>
                </p:cNvPr>
                <p:cNvGrpSpPr/>
                <p:nvPr/>
              </p:nvGrpSpPr>
              <p:grpSpPr>
                <a:xfrm>
                  <a:off x="1056893" y="1833312"/>
                  <a:ext cx="194939" cy="292410"/>
                  <a:chOff x="766791" y="7239466"/>
                  <a:chExt cx="549950" cy="824928"/>
                </a:xfrm>
              </p:grpSpPr>
              <p:sp>
                <p:nvSpPr>
                  <p:cNvPr id="53" name="Freeform 31692">
                    <a:extLst>
                      <a:ext uri="{FF2B5EF4-FFF2-40B4-BE49-F238E27FC236}">
                        <a16:creationId xmlns:a16="http://schemas.microsoft.com/office/drawing/2014/main" id="{DD3AF8FC-8305-4645-B958-72E79650E61A}"/>
                      </a:ext>
                    </a:extLst>
                  </p:cNvPr>
                  <p:cNvSpPr>
                    <a:spLocks/>
                  </p:cNvSpPr>
                  <p:nvPr/>
                </p:nvSpPr>
                <p:spPr bwMode="auto">
                  <a:xfrm>
                    <a:off x="766791" y="7239466"/>
                    <a:ext cx="549950" cy="797437"/>
                  </a:xfrm>
                  <a:custGeom>
                    <a:avLst/>
                    <a:gdLst>
                      <a:gd name="T0" fmla="*/ 1 w 18"/>
                      <a:gd name="T1" fmla="*/ 12 h 25"/>
                      <a:gd name="T2" fmla="*/ 13 w 18"/>
                      <a:gd name="T3" fmla="*/ 2 h 25"/>
                      <a:gd name="T4" fmla="*/ 16 w 18"/>
                      <a:gd name="T5" fmla="*/ 17 h 25"/>
                      <a:gd name="T6" fmla="*/ 6 w 18"/>
                      <a:gd name="T7" fmla="*/ 23 h 25"/>
                      <a:gd name="T8" fmla="*/ 1 w 18"/>
                      <a:gd name="T9" fmla="*/ 12 h 25"/>
                    </a:gdLst>
                    <a:ahLst/>
                    <a:cxnLst>
                      <a:cxn ang="0">
                        <a:pos x="T0" y="T1"/>
                      </a:cxn>
                      <a:cxn ang="0">
                        <a:pos x="T2" y="T3"/>
                      </a:cxn>
                      <a:cxn ang="0">
                        <a:pos x="T4" y="T5"/>
                      </a:cxn>
                      <a:cxn ang="0">
                        <a:pos x="T6" y="T7"/>
                      </a:cxn>
                      <a:cxn ang="0">
                        <a:pos x="T8" y="T9"/>
                      </a:cxn>
                    </a:cxnLst>
                    <a:rect l="0" t="0" r="r" b="b"/>
                    <a:pathLst>
                      <a:path w="18" h="25">
                        <a:moveTo>
                          <a:pt x="1" y="12"/>
                        </a:moveTo>
                        <a:cubicBezTo>
                          <a:pt x="3" y="4"/>
                          <a:pt x="8" y="0"/>
                          <a:pt x="13" y="2"/>
                        </a:cubicBezTo>
                        <a:cubicBezTo>
                          <a:pt x="17" y="3"/>
                          <a:pt x="18" y="10"/>
                          <a:pt x="16" y="17"/>
                        </a:cubicBezTo>
                        <a:cubicBezTo>
                          <a:pt x="14" y="25"/>
                          <a:pt x="11" y="25"/>
                          <a:pt x="6" y="23"/>
                        </a:cubicBezTo>
                        <a:cubicBezTo>
                          <a:pt x="2" y="21"/>
                          <a:pt x="0" y="19"/>
                          <a:pt x="1" y="12"/>
                        </a:cubicBezTo>
                        <a:close/>
                      </a:path>
                    </a:pathLst>
                  </a:custGeom>
                  <a:solidFill>
                    <a:srgbClr val="B96C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54" name="Freeform 31693">
                    <a:extLst>
                      <a:ext uri="{FF2B5EF4-FFF2-40B4-BE49-F238E27FC236}">
                        <a16:creationId xmlns:a16="http://schemas.microsoft.com/office/drawing/2014/main" id="{988B5DD2-49DC-F56B-DB50-965B082EA3ED}"/>
                      </a:ext>
                    </a:extLst>
                  </p:cNvPr>
                  <p:cNvSpPr>
                    <a:spLocks/>
                  </p:cNvSpPr>
                  <p:nvPr/>
                </p:nvSpPr>
                <p:spPr bwMode="auto">
                  <a:xfrm>
                    <a:off x="766791" y="7294463"/>
                    <a:ext cx="549950" cy="769931"/>
                  </a:xfrm>
                  <a:custGeom>
                    <a:avLst/>
                    <a:gdLst>
                      <a:gd name="T0" fmla="*/ 1 w 18"/>
                      <a:gd name="T1" fmla="*/ 12 h 25"/>
                      <a:gd name="T2" fmla="*/ 13 w 18"/>
                      <a:gd name="T3" fmla="*/ 2 h 25"/>
                      <a:gd name="T4" fmla="*/ 16 w 18"/>
                      <a:gd name="T5" fmla="*/ 18 h 25"/>
                      <a:gd name="T6" fmla="*/ 7 w 18"/>
                      <a:gd name="T7" fmla="*/ 23 h 25"/>
                      <a:gd name="T8" fmla="*/ 1 w 18"/>
                      <a:gd name="T9" fmla="*/ 12 h 25"/>
                    </a:gdLst>
                    <a:ahLst/>
                    <a:cxnLst>
                      <a:cxn ang="0">
                        <a:pos x="T0" y="T1"/>
                      </a:cxn>
                      <a:cxn ang="0">
                        <a:pos x="T2" y="T3"/>
                      </a:cxn>
                      <a:cxn ang="0">
                        <a:pos x="T4" y="T5"/>
                      </a:cxn>
                      <a:cxn ang="0">
                        <a:pos x="T6" y="T7"/>
                      </a:cxn>
                      <a:cxn ang="0">
                        <a:pos x="T8" y="T9"/>
                      </a:cxn>
                    </a:cxnLst>
                    <a:rect l="0" t="0" r="r" b="b"/>
                    <a:pathLst>
                      <a:path w="18" h="25">
                        <a:moveTo>
                          <a:pt x="1" y="12"/>
                        </a:moveTo>
                        <a:cubicBezTo>
                          <a:pt x="3" y="5"/>
                          <a:pt x="8" y="0"/>
                          <a:pt x="13" y="2"/>
                        </a:cubicBezTo>
                        <a:cubicBezTo>
                          <a:pt x="17" y="4"/>
                          <a:pt x="18" y="11"/>
                          <a:pt x="16" y="18"/>
                        </a:cubicBezTo>
                        <a:cubicBezTo>
                          <a:pt x="15" y="25"/>
                          <a:pt x="11" y="25"/>
                          <a:pt x="7" y="23"/>
                        </a:cubicBezTo>
                        <a:cubicBezTo>
                          <a:pt x="2" y="22"/>
                          <a:pt x="0" y="20"/>
                          <a:pt x="1" y="12"/>
                        </a:cubicBezTo>
                        <a:close/>
                      </a:path>
                    </a:pathLst>
                  </a:custGeom>
                  <a:solidFill>
                    <a:srgbClr val="FFF8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55" name="Freeform 31697">
                    <a:extLst>
                      <a:ext uri="{FF2B5EF4-FFF2-40B4-BE49-F238E27FC236}">
                        <a16:creationId xmlns:a16="http://schemas.microsoft.com/office/drawing/2014/main" id="{5BFE5BC7-9B0C-8C2A-BB58-7FC8DB7C2048}"/>
                      </a:ext>
                    </a:extLst>
                  </p:cNvPr>
                  <p:cNvSpPr>
                    <a:spLocks/>
                  </p:cNvSpPr>
                  <p:nvPr/>
                </p:nvSpPr>
                <p:spPr bwMode="auto">
                  <a:xfrm>
                    <a:off x="849274" y="7541949"/>
                    <a:ext cx="357477" cy="439961"/>
                  </a:xfrm>
                  <a:custGeom>
                    <a:avLst/>
                    <a:gdLst>
                      <a:gd name="T0" fmla="*/ 0 w 11"/>
                      <a:gd name="T1" fmla="*/ 7 h 15"/>
                      <a:gd name="T2" fmla="*/ 6 w 11"/>
                      <a:gd name="T3" fmla="*/ 1 h 15"/>
                      <a:gd name="T4" fmla="*/ 11 w 11"/>
                      <a:gd name="T5" fmla="*/ 8 h 15"/>
                      <a:gd name="T6" fmla="*/ 5 w 11"/>
                      <a:gd name="T7" fmla="*/ 14 h 15"/>
                      <a:gd name="T8" fmla="*/ 0 w 11"/>
                      <a:gd name="T9" fmla="*/ 7 h 15"/>
                    </a:gdLst>
                    <a:ahLst/>
                    <a:cxnLst>
                      <a:cxn ang="0">
                        <a:pos x="T0" y="T1"/>
                      </a:cxn>
                      <a:cxn ang="0">
                        <a:pos x="T2" y="T3"/>
                      </a:cxn>
                      <a:cxn ang="0">
                        <a:pos x="T4" y="T5"/>
                      </a:cxn>
                      <a:cxn ang="0">
                        <a:pos x="T6" y="T7"/>
                      </a:cxn>
                      <a:cxn ang="0">
                        <a:pos x="T8" y="T9"/>
                      </a:cxn>
                    </a:cxnLst>
                    <a:rect l="0" t="0" r="r" b="b"/>
                    <a:pathLst>
                      <a:path w="11" h="15">
                        <a:moveTo>
                          <a:pt x="0" y="7"/>
                        </a:moveTo>
                        <a:cubicBezTo>
                          <a:pt x="0" y="3"/>
                          <a:pt x="3" y="0"/>
                          <a:pt x="6" y="1"/>
                        </a:cubicBezTo>
                        <a:cubicBezTo>
                          <a:pt x="9" y="1"/>
                          <a:pt x="11" y="4"/>
                          <a:pt x="11" y="8"/>
                        </a:cubicBezTo>
                        <a:cubicBezTo>
                          <a:pt x="10" y="12"/>
                          <a:pt x="8" y="15"/>
                          <a:pt x="5" y="14"/>
                        </a:cubicBezTo>
                        <a:cubicBezTo>
                          <a:pt x="2" y="14"/>
                          <a:pt x="0" y="11"/>
                          <a:pt x="0" y="7"/>
                        </a:cubicBezTo>
                        <a:close/>
                      </a:path>
                    </a:pathLst>
                  </a:custGeom>
                  <a:solidFill>
                    <a:srgbClr val="83AD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56" name="Freeform 31698">
                    <a:extLst>
                      <a:ext uri="{FF2B5EF4-FFF2-40B4-BE49-F238E27FC236}">
                        <a16:creationId xmlns:a16="http://schemas.microsoft.com/office/drawing/2014/main" id="{A5697D9C-FEF1-2702-0E08-603713167F5A}"/>
                      </a:ext>
                    </a:extLst>
                  </p:cNvPr>
                  <p:cNvSpPr>
                    <a:spLocks/>
                  </p:cNvSpPr>
                  <p:nvPr/>
                </p:nvSpPr>
                <p:spPr bwMode="auto">
                  <a:xfrm>
                    <a:off x="959265" y="7596943"/>
                    <a:ext cx="109990" cy="109989"/>
                  </a:xfrm>
                  <a:custGeom>
                    <a:avLst/>
                    <a:gdLst>
                      <a:gd name="T0" fmla="*/ 0 w 4"/>
                      <a:gd name="T1" fmla="*/ 2 h 4"/>
                      <a:gd name="T2" fmla="*/ 2 w 4"/>
                      <a:gd name="T3" fmla="*/ 0 h 4"/>
                      <a:gd name="T4" fmla="*/ 4 w 4"/>
                      <a:gd name="T5" fmla="*/ 2 h 4"/>
                      <a:gd name="T6" fmla="*/ 2 w 4"/>
                      <a:gd name="T7" fmla="*/ 4 h 4"/>
                      <a:gd name="T8" fmla="*/ 0 w 4"/>
                      <a:gd name="T9" fmla="*/ 2 h 4"/>
                    </a:gdLst>
                    <a:ahLst/>
                    <a:cxnLst>
                      <a:cxn ang="0">
                        <a:pos x="T0" y="T1"/>
                      </a:cxn>
                      <a:cxn ang="0">
                        <a:pos x="T2" y="T3"/>
                      </a:cxn>
                      <a:cxn ang="0">
                        <a:pos x="T4" y="T5"/>
                      </a:cxn>
                      <a:cxn ang="0">
                        <a:pos x="T6" y="T7"/>
                      </a:cxn>
                      <a:cxn ang="0">
                        <a:pos x="T8" y="T9"/>
                      </a:cxn>
                    </a:cxnLst>
                    <a:rect l="0" t="0" r="r" b="b"/>
                    <a:pathLst>
                      <a:path w="4" h="4">
                        <a:moveTo>
                          <a:pt x="0" y="2"/>
                        </a:moveTo>
                        <a:cubicBezTo>
                          <a:pt x="0" y="1"/>
                          <a:pt x="1" y="0"/>
                          <a:pt x="2" y="0"/>
                        </a:cubicBezTo>
                        <a:cubicBezTo>
                          <a:pt x="3" y="0"/>
                          <a:pt x="4" y="1"/>
                          <a:pt x="4" y="2"/>
                        </a:cubicBezTo>
                        <a:cubicBezTo>
                          <a:pt x="4" y="4"/>
                          <a:pt x="3" y="4"/>
                          <a:pt x="2" y="4"/>
                        </a:cubicBezTo>
                        <a:cubicBezTo>
                          <a:pt x="1" y="4"/>
                          <a:pt x="0" y="3"/>
                          <a:pt x="0" y="2"/>
                        </a:cubicBezTo>
                        <a:close/>
                      </a:path>
                    </a:pathLst>
                  </a:custGeom>
                  <a:solidFill>
                    <a:srgbClr val="AFD1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grpSp>
            <p:grpSp>
              <p:nvGrpSpPr>
                <p:cNvPr id="44" name="Group 43">
                  <a:extLst>
                    <a:ext uri="{FF2B5EF4-FFF2-40B4-BE49-F238E27FC236}">
                      <a16:creationId xmlns:a16="http://schemas.microsoft.com/office/drawing/2014/main" id="{C2D37BF3-7BA2-9C5C-205A-27CB73A1AE46}"/>
                    </a:ext>
                  </a:extLst>
                </p:cNvPr>
                <p:cNvGrpSpPr/>
                <p:nvPr/>
              </p:nvGrpSpPr>
              <p:grpSpPr>
                <a:xfrm>
                  <a:off x="559092" y="1829781"/>
                  <a:ext cx="221682" cy="282665"/>
                  <a:chOff x="-360617" y="7129477"/>
                  <a:chExt cx="659942" cy="797437"/>
                </a:xfrm>
              </p:grpSpPr>
              <p:sp>
                <p:nvSpPr>
                  <p:cNvPr id="49" name="Freeform 31690">
                    <a:extLst>
                      <a:ext uri="{FF2B5EF4-FFF2-40B4-BE49-F238E27FC236}">
                        <a16:creationId xmlns:a16="http://schemas.microsoft.com/office/drawing/2014/main" id="{CDACF3AE-FD95-331C-A6E5-59853C6CD737}"/>
                      </a:ext>
                    </a:extLst>
                  </p:cNvPr>
                  <p:cNvSpPr>
                    <a:spLocks/>
                  </p:cNvSpPr>
                  <p:nvPr/>
                </p:nvSpPr>
                <p:spPr bwMode="auto">
                  <a:xfrm>
                    <a:off x="-360617" y="7129477"/>
                    <a:ext cx="632453" cy="769931"/>
                  </a:xfrm>
                  <a:custGeom>
                    <a:avLst/>
                    <a:gdLst>
                      <a:gd name="T0" fmla="*/ 2 w 20"/>
                      <a:gd name="T1" fmla="*/ 17 h 25"/>
                      <a:gd name="T2" fmla="*/ 9 w 20"/>
                      <a:gd name="T3" fmla="*/ 2 h 25"/>
                      <a:gd name="T4" fmla="*/ 19 w 20"/>
                      <a:gd name="T5" fmla="*/ 13 h 25"/>
                      <a:gd name="T6" fmla="*/ 11 w 20"/>
                      <a:gd name="T7" fmla="*/ 24 h 25"/>
                      <a:gd name="T8" fmla="*/ 2 w 20"/>
                      <a:gd name="T9" fmla="*/ 17 h 25"/>
                    </a:gdLst>
                    <a:ahLst/>
                    <a:cxnLst>
                      <a:cxn ang="0">
                        <a:pos x="T0" y="T1"/>
                      </a:cxn>
                      <a:cxn ang="0">
                        <a:pos x="T2" y="T3"/>
                      </a:cxn>
                      <a:cxn ang="0">
                        <a:pos x="T4" y="T5"/>
                      </a:cxn>
                      <a:cxn ang="0">
                        <a:pos x="T6" y="T7"/>
                      </a:cxn>
                      <a:cxn ang="0">
                        <a:pos x="T8" y="T9"/>
                      </a:cxn>
                    </a:cxnLst>
                    <a:rect l="0" t="0" r="r" b="b"/>
                    <a:pathLst>
                      <a:path w="20" h="25">
                        <a:moveTo>
                          <a:pt x="2" y="17"/>
                        </a:moveTo>
                        <a:cubicBezTo>
                          <a:pt x="0" y="10"/>
                          <a:pt x="4" y="3"/>
                          <a:pt x="9" y="2"/>
                        </a:cubicBezTo>
                        <a:cubicBezTo>
                          <a:pt x="14" y="0"/>
                          <a:pt x="18" y="6"/>
                          <a:pt x="19" y="13"/>
                        </a:cubicBezTo>
                        <a:cubicBezTo>
                          <a:pt x="20" y="20"/>
                          <a:pt x="17" y="22"/>
                          <a:pt x="11" y="24"/>
                        </a:cubicBezTo>
                        <a:cubicBezTo>
                          <a:pt x="6" y="25"/>
                          <a:pt x="3" y="25"/>
                          <a:pt x="2" y="17"/>
                        </a:cubicBezTo>
                        <a:close/>
                      </a:path>
                    </a:pathLst>
                  </a:custGeom>
                  <a:solidFill>
                    <a:srgbClr val="B96C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50" name="Freeform 31691">
                    <a:extLst>
                      <a:ext uri="{FF2B5EF4-FFF2-40B4-BE49-F238E27FC236}">
                        <a16:creationId xmlns:a16="http://schemas.microsoft.com/office/drawing/2014/main" id="{1417508D-62FA-839F-EE22-0A9684F488FF}"/>
                      </a:ext>
                    </a:extLst>
                  </p:cNvPr>
                  <p:cNvSpPr>
                    <a:spLocks/>
                  </p:cNvSpPr>
                  <p:nvPr/>
                </p:nvSpPr>
                <p:spPr bwMode="auto">
                  <a:xfrm>
                    <a:off x="-305621" y="7156983"/>
                    <a:ext cx="604946" cy="769931"/>
                  </a:xfrm>
                  <a:custGeom>
                    <a:avLst/>
                    <a:gdLst>
                      <a:gd name="T0" fmla="*/ 1 w 20"/>
                      <a:gd name="T1" fmla="*/ 17 h 25"/>
                      <a:gd name="T2" fmla="*/ 9 w 20"/>
                      <a:gd name="T3" fmla="*/ 2 h 25"/>
                      <a:gd name="T4" fmla="*/ 19 w 20"/>
                      <a:gd name="T5" fmla="*/ 13 h 25"/>
                      <a:gd name="T6" fmla="*/ 11 w 20"/>
                      <a:gd name="T7" fmla="*/ 24 h 25"/>
                      <a:gd name="T8" fmla="*/ 1 w 20"/>
                      <a:gd name="T9" fmla="*/ 17 h 25"/>
                    </a:gdLst>
                    <a:ahLst/>
                    <a:cxnLst>
                      <a:cxn ang="0">
                        <a:pos x="T0" y="T1"/>
                      </a:cxn>
                      <a:cxn ang="0">
                        <a:pos x="T2" y="T3"/>
                      </a:cxn>
                      <a:cxn ang="0">
                        <a:pos x="T4" y="T5"/>
                      </a:cxn>
                      <a:cxn ang="0">
                        <a:pos x="T6" y="T7"/>
                      </a:cxn>
                      <a:cxn ang="0">
                        <a:pos x="T8" y="T9"/>
                      </a:cxn>
                    </a:cxnLst>
                    <a:rect l="0" t="0" r="r" b="b"/>
                    <a:pathLst>
                      <a:path w="20" h="25">
                        <a:moveTo>
                          <a:pt x="1" y="17"/>
                        </a:moveTo>
                        <a:cubicBezTo>
                          <a:pt x="0" y="10"/>
                          <a:pt x="4" y="3"/>
                          <a:pt x="9" y="2"/>
                        </a:cubicBezTo>
                        <a:cubicBezTo>
                          <a:pt x="14" y="0"/>
                          <a:pt x="18" y="6"/>
                          <a:pt x="19" y="13"/>
                        </a:cubicBezTo>
                        <a:cubicBezTo>
                          <a:pt x="20" y="20"/>
                          <a:pt x="17" y="22"/>
                          <a:pt x="11" y="24"/>
                        </a:cubicBezTo>
                        <a:cubicBezTo>
                          <a:pt x="6" y="25"/>
                          <a:pt x="3" y="25"/>
                          <a:pt x="1" y="17"/>
                        </a:cubicBezTo>
                        <a:close/>
                      </a:path>
                    </a:pathLst>
                  </a:custGeom>
                  <a:solidFill>
                    <a:srgbClr val="FFF8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51" name="Freeform 31696">
                    <a:extLst>
                      <a:ext uri="{FF2B5EF4-FFF2-40B4-BE49-F238E27FC236}">
                        <a16:creationId xmlns:a16="http://schemas.microsoft.com/office/drawing/2014/main" id="{7B62383A-2912-BEF0-6600-E8C1E0AF9833}"/>
                      </a:ext>
                    </a:extLst>
                  </p:cNvPr>
                  <p:cNvSpPr>
                    <a:spLocks/>
                  </p:cNvSpPr>
                  <p:nvPr/>
                </p:nvSpPr>
                <p:spPr bwMode="auto">
                  <a:xfrm>
                    <a:off x="-168125" y="7431957"/>
                    <a:ext cx="302482" cy="412472"/>
                  </a:xfrm>
                  <a:custGeom>
                    <a:avLst/>
                    <a:gdLst>
                      <a:gd name="T0" fmla="*/ 0 w 10"/>
                      <a:gd name="T1" fmla="*/ 6 h 13"/>
                      <a:gd name="T2" fmla="*/ 5 w 10"/>
                      <a:gd name="T3" fmla="*/ 0 h 13"/>
                      <a:gd name="T4" fmla="*/ 10 w 10"/>
                      <a:gd name="T5" fmla="*/ 7 h 13"/>
                      <a:gd name="T6" fmla="*/ 5 w 10"/>
                      <a:gd name="T7" fmla="*/ 13 h 13"/>
                      <a:gd name="T8" fmla="*/ 0 w 10"/>
                      <a:gd name="T9" fmla="*/ 6 h 13"/>
                    </a:gdLst>
                    <a:ahLst/>
                    <a:cxnLst>
                      <a:cxn ang="0">
                        <a:pos x="T0" y="T1"/>
                      </a:cxn>
                      <a:cxn ang="0">
                        <a:pos x="T2" y="T3"/>
                      </a:cxn>
                      <a:cxn ang="0">
                        <a:pos x="T4" y="T5"/>
                      </a:cxn>
                      <a:cxn ang="0">
                        <a:pos x="T6" y="T7"/>
                      </a:cxn>
                      <a:cxn ang="0">
                        <a:pos x="T8" y="T9"/>
                      </a:cxn>
                    </a:cxnLst>
                    <a:rect l="0" t="0" r="r" b="b"/>
                    <a:pathLst>
                      <a:path w="10" h="13">
                        <a:moveTo>
                          <a:pt x="0" y="6"/>
                        </a:moveTo>
                        <a:cubicBezTo>
                          <a:pt x="0" y="3"/>
                          <a:pt x="2" y="0"/>
                          <a:pt x="5" y="0"/>
                        </a:cubicBezTo>
                        <a:cubicBezTo>
                          <a:pt x="8" y="0"/>
                          <a:pt x="10" y="3"/>
                          <a:pt x="10" y="7"/>
                        </a:cubicBezTo>
                        <a:cubicBezTo>
                          <a:pt x="10" y="10"/>
                          <a:pt x="7" y="13"/>
                          <a:pt x="5" y="13"/>
                        </a:cubicBezTo>
                        <a:cubicBezTo>
                          <a:pt x="2" y="13"/>
                          <a:pt x="0" y="10"/>
                          <a:pt x="0" y="6"/>
                        </a:cubicBezTo>
                        <a:close/>
                      </a:path>
                    </a:pathLst>
                  </a:custGeom>
                  <a:solidFill>
                    <a:srgbClr val="83AD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52" name="Freeform 31699">
                    <a:extLst>
                      <a:ext uri="{FF2B5EF4-FFF2-40B4-BE49-F238E27FC236}">
                        <a16:creationId xmlns:a16="http://schemas.microsoft.com/office/drawing/2014/main" id="{45833380-A25D-66EE-6591-75A267029240}"/>
                      </a:ext>
                    </a:extLst>
                  </p:cNvPr>
                  <p:cNvSpPr>
                    <a:spLocks/>
                  </p:cNvSpPr>
                  <p:nvPr/>
                </p:nvSpPr>
                <p:spPr bwMode="auto">
                  <a:xfrm>
                    <a:off x="-113130" y="7459447"/>
                    <a:ext cx="137496" cy="137496"/>
                  </a:xfrm>
                  <a:custGeom>
                    <a:avLst/>
                    <a:gdLst>
                      <a:gd name="T0" fmla="*/ 0 w 4"/>
                      <a:gd name="T1" fmla="*/ 2 h 4"/>
                      <a:gd name="T2" fmla="*/ 2 w 4"/>
                      <a:gd name="T3" fmla="*/ 0 h 4"/>
                      <a:gd name="T4" fmla="*/ 4 w 4"/>
                      <a:gd name="T5" fmla="*/ 2 h 4"/>
                      <a:gd name="T6" fmla="*/ 2 w 4"/>
                      <a:gd name="T7" fmla="*/ 4 h 4"/>
                      <a:gd name="T8" fmla="*/ 0 w 4"/>
                      <a:gd name="T9" fmla="*/ 2 h 4"/>
                    </a:gdLst>
                    <a:ahLst/>
                    <a:cxnLst>
                      <a:cxn ang="0">
                        <a:pos x="T0" y="T1"/>
                      </a:cxn>
                      <a:cxn ang="0">
                        <a:pos x="T2" y="T3"/>
                      </a:cxn>
                      <a:cxn ang="0">
                        <a:pos x="T4" y="T5"/>
                      </a:cxn>
                      <a:cxn ang="0">
                        <a:pos x="T6" y="T7"/>
                      </a:cxn>
                      <a:cxn ang="0">
                        <a:pos x="T8" y="T9"/>
                      </a:cxn>
                    </a:cxnLst>
                    <a:rect l="0" t="0" r="r" b="b"/>
                    <a:pathLst>
                      <a:path w="4" h="4">
                        <a:moveTo>
                          <a:pt x="0" y="2"/>
                        </a:moveTo>
                        <a:cubicBezTo>
                          <a:pt x="0" y="1"/>
                          <a:pt x="1" y="0"/>
                          <a:pt x="2" y="0"/>
                        </a:cubicBezTo>
                        <a:cubicBezTo>
                          <a:pt x="3" y="0"/>
                          <a:pt x="4" y="1"/>
                          <a:pt x="4" y="2"/>
                        </a:cubicBezTo>
                        <a:cubicBezTo>
                          <a:pt x="4" y="4"/>
                          <a:pt x="3" y="4"/>
                          <a:pt x="2" y="4"/>
                        </a:cubicBezTo>
                        <a:cubicBezTo>
                          <a:pt x="1" y="4"/>
                          <a:pt x="0" y="3"/>
                          <a:pt x="0" y="2"/>
                        </a:cubicBezTo>
                        <a:close/>
                      </a:path>
                    </a:pathLst>
                  </a:custGeom>
                  <a:solidFill>
                    <a:srgbClr val="AFD1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grpSp>
            <p:sp>
              <p:nvSpPr>
                <p:cNvPr id="45" name="Freeform 31687">
                  <a:extLst>
                    <a:ext uri="{FF2B5EF4-FFF2-40B4-BE49-F238E27FC236}">
                      <a16:creationId xmlns:a16="http://schemas.microsoft.com/office/drawing/2014/main" id="{1FF1D701-BB6A-B423-E7FD-C39C1F493B6B}"/>
                    </a:ext>
                  </a:extLst>
                </p:cNvPr>
                <p:cNvSpPr>
                  <a:spLocks/>
                </p:cNvSpPr>
                <p:nvPr/>
              </p:nvSpPr>
              <p:spPr bwMode="auto">
                <a:xfrm flipH="1">
                  <a:off x="1103702" y="2195323"/>
                  <a:ext cx="200791" cy="64793"/>
                </a:xfrm>
                <a:custGeom>
                  <a:avLst/>
                  <a:gdLst>
                    <a:gd name="T0" fmla="*/ 11 w 11"/>
                    <a:gd name="T1" fmla="*/ 3 h 7"/>
                    <a:gd name="T2" fmla="*/ 6 w 11"/>
                    <a:gd name="T3" fmla="*/ 7 h 7"/>
                    <a:gd name="T4" fmla="*/ 0 w 11"/>
                    <a:gd name="T5" fmla="*/ 4 h 7"/>
                    <a:gd name="T6" fmla="*/ 5 w 11"/>
                    <a:gd name="T7" fmla="*/ 0 h 7"/>
                    <a:gd name="T8" fmla="*/ 11 w 11"/>
                    <a:gd name="T9" fmla="*/ 3 h 7"/>
                  </a:gdLst>
                  <a:ahLst/>
                  <a:cxnLst>
                    <a:cxn ang="0">
                      <a:pos x="T0" y="T1"/>
                    </a:cxn>
                    <a:cxn ang="0">
                      <a:pos x="T2" y="T3"/>
                    </a:cxn>
                    <a:cxn ang="0">
                      <a:pos x="T4" y="T5"/>
                    </a:cxn>
                    <a:cxn ang="0">
                      <a:pos x="T6" y="T7"/>
                    </a:cxn>
                    <a:cxn ang="0">
                      <a:pos x="T8" y="T9"/>
                    </a:cxn>
                  </a:cxnLst>
                  <a:rect l="0" t="0" r="r" b="b"/>
                  <a:pathLst>
                    <a:path w="11" h="7">
                      <a:moveTo>
                        <a:pt x="11" y="3"/>
                      </a:moveTo>
                      <a:cubicBezTo>
                        <a:pt x="11" y="5"/>
                        <a:pt x="8" y="6"/>
                        <a:pt x="6" y="7"/>
                      </a:cubicBezTo>
                      <a:cubicBezTo>
                        <a:pt x="3" y="7"/>
                        <a:pt x="0" y="6"/>
                        <a:pt x="0" y="4"/>
                      </a:cubicBezTo>
                      <a:cubicBezTo>
                        <a:pt x="0" y="2"/>
                        <a:pt x="2" y="0"/>
                        <a:pt x="5" y="0"/>
                      </a:cubicBezTo>
                      <a:cubicBezTo>
                        <a:pt x="8" y="0"/>
                        <a:pt x="11" y="1"/>
                        <a:pt x="11" y="3"/>
                      </a:cubicBezTo>
                      <a:close/>
                    </a:path>
                  </a:pathLst>
                </a:custGeom>
                <a:solidFill>
                  <a:srgbClr val="FF9D78"/>
                </a:solidFill>
                <a:ln>
                  <a:noFill/>
                </a:ln>
              </p:spPr>
              <p:txBody>
                <a:bodyPr vert="horz" wrap="square" lIns="45720" tIns="22860" rIns="45720" bIns="22860" numCol="1" anchor="t" anchorCtr="0" compatLnSpc="1">
                  <a:prstTxWarp prst="textNoShape">
                    <a:avLst/>
                  </a:prstTxWarp>
                </a:bodyPr>
                <a:lstStyle/>
                <a:p>
                  <a:endParaRPr lang="en-US" sz="900"/>
                </a:p>
              </p:txBody>
            </p:sp>
            <p:sp>
              <p:nvSpPr>
                <p:cNvPr id="46" name="Freeform 240">
                  <a:extLst>
                    <a:ext uri="{FF2B5EF4-FFF2-40B4-BE49-F238E27FC236}">
                      <a16:creationId xmlns:a16="http://schemas.microsoft.com/office/drawing/2014/main" id="{D084B1B2-254B-66D6-D2EA-4AEA5C52F3C1}"/>
                    </a:ext>
                  </a:extLst>
                </p:cNvPr>
                <p:cNvSpPr>
                  <a:spLocks/>
                </p:cNvSpPr>
                <p:nvPr/>
              </p:nvSpPr>
              <p:spPr bwMode="auto">
                <a:xfrm flipH="1">
                  <a:off x="271771" y="1319160"/>
                  <a:ext cx="1364741" cy="710052"/>
                </a:xfrm>
                <a:custGeom>
                  <a:avLst/>
                  <a:gdLst>
                    <a:gd name="connsiteX0" fmla="*/ 649769 w 1364741"/>
                    <a:gd name="connsiteY0" fmla="*/ 0 h 710052"/>
                    <a:gd name="connsiteX1" fmla="*/ 34563 w 1364741"/>
                    <a:gd name="connsiteY1" fmla="*/ 132755 h 710052"/>
                    <a:gd name="connsiteX2" fmla="*/ 0 w 1364741"/>
                    <a:gd name="connsiteY2" fmla="*/ 152901 h 710052"/>
                    <a:gd name="connsiteX3" fmla="*/ 11432 w 1364741"/>
                    <a:gd name="connsiteY3" fmla="*/ 165070 h 710052"/>
                    <a:gd name="connsiteX4" fmla="*/ 71258 w 1364741"/>
                    <a:gd name="connsiteY4" fmla="*/ 212881 h 710052"/>
                    <a:gd name="connsiteX5" fmla="*/ 74150 w 1364741"/>
                    <a:gd name="connsiteY5" fmla="*/ 214518 h 710052"/>
                    <a:gd name="connsiteX6" fmla="*/ 72594 w 1364741"/>
                    <a:gd name="connsiteY6" fmla="*/ 222947 h 710052"/>
                    <a:gd name="connsiteX7" fmla="*/ 122083 w 1364741"/>
                    <a:gd name="connsiteY7" fmla="*/ 688329 h 710052"/>
                    <a:gd name="connsiteX8" fmla="*/ 219463 w 1364741"/>
                    <a:gd name="connsiteY8" fmla="*/ 274678 h 710052"/>
                    <a:gd name="connsiteX9" fmla="*/ 251743 w 1364741"/>
                    <a:gd name="connsiteY9" fmla="*/ 271521 h 710052"/>
                    <a:gd name="connsiteX10" fmla="*/ 268437 w 1364741"/>
                    <a:gd name="connsiteY10" fmla="*/ 267433 h 710052"/>
                    <a:gd name="connsiteX11" fmla="*/ 315785 w 1364741"/>
                    <a:gd name="connsiteY11" fmla="*/ 270728 h 710052"/>
                    <a:gd name="connsiteX12" fmla="*/ 549159 w 1364741"/>
                    <a:gd name="connsiteY12" fmla="*/ 247991 h 710052"/>
                    <a:gd name="connsiteX13" fmla="*/ 599620 w 1364741"/>
                    <a:gd name="connsiteY13" fmla="*/ 233318 h 710052"/>
                    <a:gd name="connsiteX14" fmla="*/ 614726 w 1364741"/>
                    <a:gd name="connsiteY14" fmla="*/ 232121 h 710052"/>
                    <a:gd name="connsiteX15" fmla="*/ 910345 w 1364741"/>
                    <a:gd name="connsiteY15" fmla="*/ 219706 h 710052"/>
                    <a:gd name="connsiteX16" fmla="*/ 1174858 w 1364741"/>
                    <a:gd name="connsiteY16" fmla="*/ 308025 h 710052"/>
                    <a:gd name="connsiteX17" fmla="*/ 1290924 w 1364741"/>
                    <a:gd name="connsiteY17" fmla="*/ 707576 h 710052"/>
                    <a:gd name="connsiteX18" fmla="*/ 1329599 w 1364741"/>
                    <a:gd name="connsiteY18" fmla="*/ 547773 h 710052"/>
                    <a:gd name="connsiteX19" fmla="*/ 1343229 w 1364741"/>
                    <a:gd name="connsiteY19" fmla="*/ 478360 h 710052"/>
                    <a:gd name="connsiteX20" fmla="*/ 1364741 w 1364741"/>
                    <a:gd name="connsiteY20" fmla="*/ 364627 h 710052"/>
                    <a:gd name="connsiteX21" fmla="*/ 1362678 w 1364741"/>
                    <a:gd name="connsiteY21" fmla="*/ 190015 h 710052"/>
                    <a:gd name="connsiteX22" fmla="*/ 1362651 w 1364741"/>
                    <a:gd name="connsiteY22" fmla="*/ 189688 h 710052"/>
                    <a:gd name="connsiteX23" fmla="*/ 1264975 w 1364741"/>
                    <a:gd name="connsiteY23" fmla="*/ 132755 h 710052"/>
                    <a:gd name="connsiteX24" fmla="*/ 649769 w 1364741"/>
                    <a:gd name="connsiteY24" fmla="*/ 0 h 710052"/>
                    <a:gd name="connsiteX0" fmla="*/ 649769 w 1364741"/>
                    <a:gd name="connsiteY0" fmla="*/ 0 h 710052"/>
                    <a:gd name="connsiteX1" fmla="*/ 34563 w 1364741"/>
                    <a:gd name="connsiteY1" fmla="*/ 132755 h 710052"/>
                    <a:gd name="connsiteX2" fmla="*/ 0 w 1364741"/>
                    <a:gd name="connsiteY2" fmla="*/ 152901 h 710052"/>
                    <a:gd name="connsiteX3" fmla="*/ 11432 w 1364741"/>
                    <a:gd name="connsiteY3" fmla="*/ 165070 h 710052"/>
                    <a:gd name="connsiteX4" fmla="*/ 71258 w 1364741"/>
                    <a:gd name="connsiteY4" fmla="*/ 212881 h 710052"/>
                    <a:gd name="connsiteX5" fmla="*/ 74150 w 1364741"/>
                    <a:gd name="connsiteY5" fmla="*/ 214518 h 710052"/>
                    <a:gd name="connsiteX6" fmla="*/ 72594 w 1364741"/>
                    <a:gd name="connsiteY6" fmla="*/ 222947 h 710052"/>
                    <a:gd name="connsiteX7" fmla="*/ 122083 w 1364741"/>
                    <a:gd name="connsiteY7" fmla="*/ 688329 h 710052"/>
                    <a:gd name="connsiteX8" fmla="*/ 219463 w 1364741"/>
                    <a:gd name="connsiteY8" fmla="*/ 274678 h 710052"/>
                    <a:gd name="connsiteX9" fmla="*/ 251743 w 1364741"/>
                    <a:gd name="connsiteY9" fmla="*/ 271521 h 710052"/>
                    <a:gd name="connsiteX10" fmla="*/ 268437 w 1364741"/>
                    <a:gd name="connsiteY10" fmla="*/ 267433 h 710052"/>
                    <a:gd name="connsiteX11" fmla="*/ 315785 w 1364741"/>
                    <a:gd name="connsiteY11" fmla="*/ 270728 h 710052"/>
                    <a:gd name="connsiteX12" fmla="*/ 549159 w 1364741"/>
                    <a:gd name="connsiteY12" fmla="*/ 247991 h 710052"/>
                    <a:gd name="connsiteX13" fmla="*/ 599620 w 1364741"/>
                    <a:gd name="connsiteY13" fmla="*/ 233318 h 710052"/>
                    <a:gd name="connsiteX14" fmla="*/ 614726 w 1364741"/>
                    <a:gd name="connsiteY14" fmla="*/ 232121 h 710052"/>
                    <a:gd name="connsiteX15" fmla="*/ 910345 w 1364741"/>
                    <a:gd name="connsiteY15" fmla="*/ 219706 h 710052"/>
                    <a:gd name="connsiteX16" fmla="*/ 1174858 w 1364741"/>
                    <a:gd name="connsiteY16" fmla="*/ 308025 h 710052"/>
                    <a:gd name="connsiteX17" fmla="*/ 1290924 w 1364741"/>
                    <a:gd name="connsiteY17" fmla="*/ 707576 h 710052"/>
                    <a:gd name="connsiteX18" fmla="*/ 1329599 w 1364741"/>
                    <a:gd name="connsiteY18" fmla="*/ 547773 h 710052"/>
                    <a:gd name="connsiteX19" fmla="*/ 1343229 w 1364741"/>
                    <a:gd name="connsiteY19" fmla="*/ 478360 h 710052"/>
                    <a:gd name="connsiteX20" fmla="*/ 1364741 w 1364741"/>
                    <a:gd name="connsiteY20" fmla="*/ 364627 h 710052"/>
                    <a:gd name="connsiteX21" fmla="*/ 1362678 w 1364741"/>
                    <a:gd name="connsiteY21" fmla="*/ 190015 h 710052"/>
                    <a:gd name="connsiteX22" fmla="*/ 1298256 w 1364741"/>
                    <a:gd name="connsiteY22" fmla="*/ 202567 h 710052"/>
                    <a:gd name="connsiteX23" fmla="*/ 1264975 w 1364741"/>
                    <a:gd name="connsiteY23" fmla="*/ 132755 h 710052"/>
                    <a:gd name="connsiteX24" fmla="*/ 649769 w 1364741"/>
                    <a:gd name="connsiteY24" fmla="*/ 0 h 710052"/>
                    <a:gd name="connsiteX0" fmla="*/ 649769 w 1364741"/>
                    <a:gd name="connsiteY0" fmla="*/ 0 h 710052"/>
                    <a:gd name="connsiteX1" fmla="*/ 34563 w 1364741"/>
                    <a:gd name="connsiteY1" fmla="*/ 132755 h 710052"/>
                    <a:gd name="connsiteX2" fmla="*/ 0 w 1364741"/>
                    <a:gd name="connsiteY2" fmla="*/ 152901 h 710052"/>
                    <a:gd name="connsiteX3" fmla="*/ 11432 w 1364741"/>
                    <a:gd name="connsiteY3" fmla="*/ 165070 h 710052"/>
                    <a:gd name="connsiteX4" fmla="*/ 71258 w 1364741"/>
                    <a:gd name="connsiteY4" fmla="*/ 212881 h 710052"/>
                    <a:gd name="connsiteX5" fmla="*/ 74150 w 1364741"/>
                    <a:gd name="connsiteY5" fmla="*/ 214518 h 710052"/>
                    <a:gd name="connsiteX6" fmla="*/ 72594 w 1364741"/>
                    <a:gd name="connsiteY6" fmla="*/ 222947 h 710052"/>
                    <a:gd name="connsiteX7" fmla="*/ 122083 w 1364741"/>
                    <a:gd name="connsiteY7" fmla="*/ 688329 h 710052"/>
                    <a:gd name="connsiteX8" fmla="*/ 219463 w 1364741"/>
                    <a:gd name="connsiteY8" fmla="*/ 274678 h 710052"/>
                    <a:gd name="connsiteX9" fmla="*/ 251743 w 1364741"/>
                    <a:gd name="connsiteY9" fmla="*/ 271521 h 710052"/>
                    <a:gd name="connsiteX10" fmla="*/ 268437 w 1364741"/>
                    <a:gd name="connsiteY10" fmla="*/ 267433 h 710052"/>
                    <a:gd name="connsiteX11" fmla="*/ 315785 w 1364741"/>
                    <a:gd name="connsiteY11" fmla="*/ 270728 h 710052"/>
                    <a:gd name="connsiteX12" fmla="*/ 549159 w 1364741"/>
                    <a:gd name="connsiteY12" fmla="*/ 247991 h 710052"/>
                    <a:gd name="connsiteX13" fmla="*/ 599620 w 1364741"/>
                    <a:gd name="connsiteY13" fmla="*/ 233318 h 710052"/>
                    <a:gd name="connsiteX14" fmla="*/ 614726 w 1364741"/>
                    <a:gd name="connsiteY14" fmla="*/ 232121 h 710052"/>
                    <a:gd name="connsiteX15" fmla="*/ 910345 w 1364741"/>
                    <a:gd name="connsiteY15" fmla="*/ 219706 h 710052"/>
                    <a:gd name="connsiteX16" fmla="*/ 1174858 w 1364741"/>
                    <a:gd name="connsiteY16" fmla="*/ 308025 h 710052"/>
                    <a:gd name="connsiteX17" fmla="*/ 1290924 w 1364741"/>
                    <a:gd name="connsiteY17" fmla="*/ 707576 h 710052"/>
                    <a:gd name="connsiteX18" fmla="*/ 1329599 w 1364741"/>
                    <a:gd name="connsiteY18" fmla="*/ 547773 h 710052"/>
                    <a:gd name="connsiteX19" fmla="*/ 1343229 w 1364741"/>
                    <a:gd name="connsiteY19" fmla="*/ 478360 h 710052"/>
                    <a:gd name="connsiteX20" fmla="*/ 1364741 w 1364741"/>
                    <a:gd name="connsiteY20" fmla="*/ 364627 h 710052"/>
                    <a:gd name="connsiteX21" fmla="*/ 1298256 w 1364741"/>
                    <a:gd name="connsiteY21" fmla="*/ 202567 h 710052"/>
                    <a:gd name="connsiteX22" fmla="*/ 1264975 w 1364741"/>
                    <a:gd name="connsiteY22" fmla="*/ 132755 h 710052"/>
                    <a:gd name="connsiteX23" fmla="*/ 649769 w 1364741"/>
                    <a:gd name="connsiteY23" fmla="*/ 0 h 710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364741" h="710052">
                      <a:moveTo>
                        <a:pt x="649769" y="0"/>
                      </a:moveTo>
                      <a:cubicBezTo>
                        <a:pt x="421883" y="0"/>
                        <a:pt x="210177" y="48940"/>
                        <a:pt x="34563" y="132755"/>
                      </a:cubicBezTo>
                      <a:lnTo>
                        <a:pt x="0" y="152901"/>
                      </a:lnTo>
                      <a:lnTo>
                        <a:pt x="11432" y="165070"/>
                      </a:lnTo>
                      <a:cubicBezTo>
                        <a:pt x="27936" y="181700"/>
                        <a:pt x="48566" y="198330"/>
                        <a:pt x="71258" y="212881"/>
                      </a:cubicBezTo>
                      <a:lnTo>
                        <a:pt x="74150" y="214518"/>
                      </a:lnTo>
                      <a:lnTo>
                        <a:pt x="72594" y="222947"/>
                      </a:lnTo>
                      <a:cubicBezTo>
                        <a:pt x="50527" y="401941"/>
                        <a:pt x="122083" y="688329"/>
                        <a:pt x="122083" y="688329"/>
                      </a:cubicBezTo>
                      <a:cubicBezTo>
                        <a:pt x="208689" y="553705"/>
                        <a:pt x="219463" y="274678"/>
                        <a:pt x="219463" y="274678"/>
                      </a:cubicBezTo>
                      <a:cubicBezTo>
                        <a:pt x="230272" y="274678"/>
                        <a:pt x="241089" y="273475"/>
                        <a:pt x="251743" y="271521"/>
                      </a:cubicBezTo>
                      <a:lnTo>
                        <a:pt x="268437" y="267433"/>
                      </a:lnTo>
                      <a:lnTo>
                        <a:pt x="315785" y="270728"/>
                      </a:lnTo>
                      <a:cubicBezTo>
                        <a:pt x="393920" y="273716"/>
                        <a:pt x="473086" y="266830"/>
                        <a:pt x="549159" y="247991"/>
                      </a:cubicBezTo>
                      <a:lnTo>
                        <a:pt x="599620" y="233318"/>
                      </a:lnTo>
                      <a:lnTo>
                        <a:pt x="614726" y="232121"/>
                      </a:lnTo>
                      <a:cubicBezTo>
                        <a:pt x="726070" y="223213"/>
                        <a:pt x="840651" y="214525"/>
                        <a:pt x="910345" y="219706"/>
                      </a:cubicBezTo>
                      <a:cubicBezTo>
                        <a:pt x="1049733" y="230067"/>
                        <a:pt x="1109772" y="244475"/>
                        <a:pt x="1174858" y="308025"/>
                      </a:cubicBezTo>
                      <a:cubicBezTo>
                        <a:pt x="1228868" y="519637"/>
                        <a:pt x="1261999" y="683585"/>
                        <a:pt x="1290924" y="707576"/>
                      </a:cubicBezTo>
                      <a:cubicBezTo>
                        <a:pt x="1312618" y="725570"/>
                        <a:pt x="1315578" y="642780"/>
                        <a:pt x="1329599" y="547773"/>
                      </a:cubicBezTo>
                      <a:lnTo>
                        <a:pt x="1343229" y="478360"/>
                      </a:lnTo>
                      <a:lnTo>
                        <a:pt x="1364741" y="364627"/>
                      </a:lnTo>
                      <a:cubicBezTo>
                        <a:pt x="1357246" y="318662"/>
                        <a:pt x="1314884" y="241212"/>
                        <a:pt x="1298256" y="202567"/>
                      </a:cubicBezTo>
                      <a:cubicBezTo>
                        <a:pt x="1265697" y="183589"/>
                        <a:pt x="1297534" y="151733"/>
                        <a:pt x="1264975" y="132755"/>
                      </a:cubicBezTo>
                      <a:cubicBezTo>
                        <a:pt x="1089361" y="48940"/>
                        <a:pt x="877656" y="0"/>
                        <a:pt x="649769" y="0"/>
                      </a:cubicBezTo>
                      <a:close/>
                    </a:path>
                  </a:pathLst>
                </a:custGeom>
                <a:solidFill>
                  <a:srgbClr val="323B45"/>
                </a:solidFill>
                <a:ln>
                  <a:noFill/>
                </a:ln>
              </p:spPr>
              <p:txBody>
                <a:bodyPr vert="horz" wrap="square" lIns="45720" tIns="22860" rIns="45720" bIns="22860" numCol="1" anchor="t" anchorCtr="0" compatLnSpc="1">
                  <a:prstTxWarp prst="textNoShape">
                    <a:avLst/>
                  </a:prstTxWarp>
                  <a:noAutofit/>
                </a:bodyPr>
                <a:lstStyle/>
                <a:p>
                  <a:endParaRPr lang="en-US" sz="900"/>
                </a:p>
              </p:txBody>
            </p:sp>
            <p:sp>
              <p:nvSpPr>
                <p:cNvPr id="47" name="Freeform 241">
                  <a:extLst>
                    <a:ext uri="{FF2B5EF4-FFF2-40B4-BE49-F238E27FC236}">
                      <a16:creationId xmlns:a16="http://schemas.microsoft.com/office/drawing/2014/main" id="{5B7013BD-C615-8EAA-3671-45C4A5DC1700}"/>
                    </a:ext>
                  </a:extLst>
                </p:cNvPr>
                <p:cNvSpPr>
                  <a:spLocks/>
                </p:cNvSpPr>
                <p:nvPr/>
              </p:nvSpPr>
              <p:spPr bwMode="auto">
                <a:xfrm rot="967563" flipH="1">
                  <a:off x="334362" y="934202"/>
                  <a:ext cx="1338436" cy="1121848"/>
                </a:xfrm>
                <a:custGeom>
                  <a:avLst/>
                  <a:gdLst>
                    <a:gd name="connsiteX0" fmla="*/ 822876 w 1503164"/>
                    <a:gd name="connsiteY0" fmla="*/ 26563 h 1259919"/>
                    <a:gd name="connsiteX1" fmla="*/ 781368 w 1503164"/>
                    <a:gd name="connsiteY1" fmla="*/ 17194 h 1259919"/>
                    <a:gd name="connsiteX2" fmla="*/ 587700 w 1503164"/>
                    <a:gd name="connsiteY2" fmla="*/ 68776 h 1259919"/>
                    <a:gd name="connsiteX3" fmla="*/ 432765 w 1503164"/>
                    <a:gd name="connsiteY3" fmla="*/ 0 h 1259919"/>
                    <a:gd name="connsiteX4" fmla="*/ 303653 w 1503164"/>
                    <a:gd name="connsiteY4" fmla="*/ 85970 h 1259919"/>
                    <a:gd name="connsiteX5" fmla="*/ 97073 w 1503164"/>
                    <a:gd name="connsiteY5" fmla="*/ 68776 h 1259919"/>
                    <a:gd name="connsiteX6" fmla="*/ 85347 w 1503164"/>
                    <a:gd name="connsiteY6" fmla="*/ 78853 h 1259919"/>
                    <a:gd name="connsiteX7" fmla="*/ 71906 w 1503164"/>
                    <a:gd name="connsiteY7" fmla="*/ 84951 h 1259919"/>
                    <a:gd name="connsiteX8" fmla="*/ 125810 w 1503164"/>
                    <a:gd name="connsiteY8" fmla="*/ 626120 h 1259919"/>
                    <a:gd name="connsiteX9" fmla="*/ 1160588 w 1503164"/>
                    <a:gd name="connsiteY9" fmla="*/ 652798 h 1259919"/>
                    <a:gd name="connsiteX10" fmla="*/ 1361511 w 1503164"/>
                    <a:gd name="connsiteY10" fmla="*/ 1255902 h 1259919"/>
                    <a:gd name="connsiteX11" fmla="*/ 1394728 w 1503164"/>
                    <a:gd name="connsiteY11" fmla="*/ 507067 h 1259919"/>
                    <a:gd name="connsiteX12" fmla="*/ 1376329 w 1503164"/>
                    <a:gd name="connsiteY12" fmla="*/ 489415 h 1259919"/>
                    <a:gd name="connsiteX13" fmla="*/ 1410754 w 1503164"/>
                    <a:gd name="connsiteY13" fmla="*/ 464331 h 1259919"/>
                    <a:gd name="connsiteX14" fmla="*/ 1433916 w 1503164"/>
                    <a:gd name="connsiteY14" fmla="*/ 416251 h 1259919"/>
                    <a:gd name="connsiteX15" fmla="*/ 1341930 w 1503164"/>
                    <a:gd name="connsiteY15" fmla="*/ 441550 h 1259919"/>
                    <a:gd name="connsiteX16" fmla="*/ 1329783 w 1503164"/>
                    <a:gd name="connsiteY16" fmla="*/ 448271 h 1259919"/>
                    <a:gd name="connsiteX17" fmla="*/ 1301709 w 1503164"/>
                    <a:gd name="connsiteY17" fmla="*/ 430929 h 1259919"/>
                    <a:gd name="connsiteX18" fmla="*/ 1313300 w 1503164"/>
                    <a:gd name="connsiteY18" fmla="*/ 417596 h 1259919"/>
                    <a:gd name="connsiteX19" fmla="*/ 1405008 w 1503164"/>
                    <a:gd name="connsiteY19" fmla="*/ 223382 h 1259919"/>
                    <a:gd name="connsiteX20" fmla="*/ 1267870 w 1503164"/>
                    <a:gd name="connsiteY20" fmla="*/ 368243 h 1259919"/>
                    <a:gd name="connsiteX21" fmla="*/ 1259400 w 1503164"/>
                    <a:gd name="connsiteY21" fmla="*/ 384364 h 1259919"/>
                    <a:gd name="connsiteX22" fmla="*/ 1244665 w 1503164"/>
                    <a:gd name="connsiteY22" fmla="*/ 350945 h 1259919"/>
                    <a:gd name="connsiteX23" fmla="*/ 1151293 w 1503164"/>
                    <a:gd name="connsiteY23" fmla="*/ 261915 h 1259919"/>
                    <a:gd name="connsiteX24" fmla="*/ 1145735 w 1503164"/>
                    <a:gd name="connsiteY24" fmla="*/ 259255 h 1259919"/>
                    <a:gd name="connsiteX25" fmla="*/ 1147926 w 1503164"/>
                    <a:gd name="connsiteY25" fmla="*/ 233865 h 1259919"/>
                    <a:gd name="connsiteX26" fmla="*/ 1000859 w 1503164"/>
                    <a:gd name="connsiteY26" fmla="*/ 111761 h 1259919"/>
                    <a:gd name="connsiteX27" fmla="*/ 884658 w 1503164"/>
                    <a:gd name="connsiteY27" fmla="*/ 120358 h 1259919"/>
                    <a:gd name="connsiteX28" fmla="*/ 822876 w 1503164"/>
                    <a:gd name="connsiteY28" fmla="*/ 26563 h 1259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503164" h="1259919">
                      <a:moveTo>
                        <a:pt x="822876" y="26563"/>
                      </a:moveTo>
                      <a:cubicBezTo>
                        <a:pt x="811225" y="22567"/>
                        <a:pt x="797507" y="19343"/>
                        <a:pt x="781368" y="17194"/>
                      </a:cubicBezTo>
                      <a:cubicBezTo>
                        <a:pt x="652256" y="0"/>
                        <a:pt x="587700" y="68776"/>
                        <a:pt x="587700" y="68776"/>
                      </a:cubicBezTo>
                      <a:cubicBezTo>
                        <a:pt x="587700" y="68776"/>
                        <a:pt x="548966" y="0"/>
                        <a:pt x="432765" y="0"/>
                      </a:cubicBezTo>
                      <a:cubicBezTo>
                        <a:pt x="316564" y="8597"/>
                        <a:pt x="303653" y="85970"/>
                        <a:pt x="303653" y="85970"/>
                      </a:cubicBezTo>
                      <a:cubicBezTo>
                        <a:pt x="303653" y="85970"/>
                        <a:pt x="226185" y="0"/>
                        <a:pt x="97073" y="68776"/>
                      </a:cubicBezTo>
                      <a:lnTo>
                        <a:pt x="85347" y="78853"/>
                      </a:lnTo>
                      <a:lnTo>
                        <a:pt x="71906" y="84951"/>
                      </a:lnTo>
                      <a:cubicBezTo>
                        <a:pt x="6890" y="138271"/>
                        <a:pt x="-72200" y="364491"/>
                        <a:pt x="125810" y="626120"/>
                      </a:cubicBezTo>
                      <a:cubicBezTo>
                        <a:pt x="352106" y="925126"/>
                        <a:pt x="1006657" y="608292"/>
                        <a:pt x="1160588" y="652798"/>
                      </a:cubicBezTo>
                      <a:cubicBezTo>
                        <a:pt x="1328566" y="720830"/>
                        <a:pt x="1270497" y="1210122"/>
                        <a:pt x="1361511" y="1255902"/>
                      </a:cubicBezTo>
                      <a:cubicBezTo>
                        <a:pt x="1436602" y="1311676"/>
                        <a:pt x="1619775" y="772788"/>
                        <a:pt x="1394728" y="507067"/>
                      </a:cubicBezTo>
                      <a:lnTo>
                        <a:pt x="1376329" y="489415"/>
                      </a:lnTo>
                      <a:lnTo>
                        <a:pt x="1410754" y="464331"/>
                      </a:lnTo>
                      <a:cubicBezTo>
                        <a:pt x="1430338" y="446930"/>
                        <a:pt x="1440606" y="429718"/>
                        <a:pt x="1433916" y="416251"/>
                      </a:cubicBezTo>
                      <a:cubicBezTo>
                        <a:pt x="1440070" y="394967"/>
                        <a:pt x="1391769" y="415598"/>
                        <a:pt x="1341930" y="441550"/>
                      </a:cubicBezTo>
                      <a:lnTo>
                        <a:pt x="1329783" y="448271"/>
                      </a:lnTo>
                      <a:lnTo>
                        <a:pt x="1301709" y="430929"/>
                      </a:lnTo>
                      <a:lnTo>
                        <a:pt x="1313300" y="417596"/>
                      </a:lnTo>
                      <a:cubicBezTo>
                        <a:pt x="1377458" y="341547"/>
                        <a:pt x="1453846" y="237502"/>
                        <a:pt x="1405008" y="223382"/>
                      </a:cubicBezTo>
                      <a:cubicBezTo>
                        <a:pt x="1365939" y="212086"/>
                        <a:pt x="1312020" y="288752"/>
                        <a:pt x="1267870" y="368243"/>
                      </a:cubicBezTo>
                      <a:lnTo>
                        <a:pt x="1259400" y="384364"/>
                      </a:lnTo>
                      <a:lnTo>
                        <a:pt x="1244665" y="350945"/>
                      </a:lnTo>
                      <a:cubicBezTo>
                        <a:pt x="1221763" y="313958"/>
                        <a:pt x="1189688" y="284754"/>
                        <a:pt x="1151293" y="261915"/>
                      </a:cubicBezTo>
                      <a:lnTo>
                        <a:pt x="1145735" y="259255"/>
                      </a:lnTo>
                      <a:lnTo>
                        <a:pt x="1147926" y="233865"/>
                      </a:lnTo>
                      <a:cubicBezTo>
                        <a:pt x="1138848" y="176238"/>
                        <a:pt x="1088010" y="124656"/>
                        <a:pt x="1000859" y="111761"/>
                      </a:cubicBezTo>
                      <a:cubicBezTo>
                        <a:pt x="936303" y="103164"/>
                        <a:pt x="884658" y="120358"/>
                        <a:pt x="884658" y="120358"/>
                      </a:cubicBezTo>
                      <a:cubicBezTo>
                        <a:pt x="884658" y="120358"/>
                        <a:pt x="904428" y="54537"/>
                        <a:pt x="822876" y="26563"/>
                      </a:cubicBezTo>
                      <a:close/>
                    </a:path>
                  </a:pathLst>
                </a:custGeom>
                <a:solidFill>
                  <a:srgbClr val="323B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en-US"/>
                </a:p>
              </p:txBody>
            </p:sp>
            <p:sp>
              <p:nvSpPr>
                <p:cNvPr id="48" name="Freeform 133">
                  <a:extLst>
                    <a:ext uri="{FF2B5EF4-FFF2-40B4-BE49-F238E27FC236}">
                      <a16:creationId xmlns:a16="http://schemas.microsoft.com/office/drawing/2014/main" id="{61AEEC9B-0106-CBEF-5204-F0FF43772588}"/>
                    </a:ext>
                  </a:extLst>
                </p:cNvPr>
                <p:cNvSpPr>
                  <a:spLocks/>
                </p:cNvSpPr>
                <p:nvPr/>
              </p:nvSpPr>
              <p:spPr bwMode="auto">
                <a:xfrm>
                  <a:off x="793593" y="2188852"/>
                  <a:ext cx="281550" cy="102382"/>
                </a:xfrm>
                <a:custGeom>
                  <a:avLst/>
                  <a:gdLst>
                    <a:gd name="T0" fmla="*/ 23 w 26"/>
                    <a:gd name="T1" fmla="*/ 2 h 9"/>
                    <a:gd name="T2" fmla="*/ 3 w 26"/>
                    <a:gd name="T3" fmla="*/ 2 h 9"/>
                    <a:gd name="T4" fmla="*/ 13 w 26"/>
                    <a:gd name="T5" fmla="*/ 9 h 9"/>
                    <a:gd name="T6" fmla="*/ 23 w 26"/>
                    <a:gd name="T7" fmla="*/ 2 h 9"/>
                  </a:gdLst>
                  <a:ahLst/>
                  <a:cxnLst>
                    <a:cxn ang="0">
                      <a:pos x="T0" y="T1"/>
                    </a:cxn>
                    <a:cxn ang="0">
                      <a:pos x="T2" y="T3"/>
                    </a:cxn>
                    <a:cxn ang="0">
                      <a:pos x="T4" y="T5"/>
                    </a:cxn>
                    <a:cxn ang="0">
                      <a:pos x="T6" y="T7"/>
                    </a:cxn>
                  </a:cxnLst>
                  <a:rect l="0" t="0" r="r" b="b"/>
                  <a:pathLst>
                    <a:path w="26" h="9">
                      <a:moveTo>
                        <a:pt x="23" y="2"/>
                      </a:moveTo>
                      <a:cubicBezTo>
                        <a:pt x="19" y="0"/>
                        <a:pt x="6" y="0"/>
                        <a:pt x="3" y="2"/>
                      </a:cubicBezTo>
                      <a:cubicBezTo>
                        <a:pt x="0" y="3"/>
                        <a:pt x="10" y="9"/>
                        <a:pt x="13" y="9"/>
                      </a:cubicBezTo>
                      <a:cubicBezTo>
                        <a:pt x="16" y="9"/>
                        <a:pt x="26" y="3"/>
                        <a:pt x="23" y="2"/>
                      </a:cubicBezTo>
                    </a:path>
                  </a:pathLst>
                </a:custGeom>
                <a:solidFill>
                  <a:srgbClr val="ED90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grpSp>
          <p:sp>
            <p:nvSpPr>
              <p:cNvPr id="27" name="Freeform 756">
                <a:extLst>
                  <a:ext uri="{FF2B5EF4-FFF2-40B4-BE49-F238E27FC236}">
                    <a16:creationId xmlns:a16="http://schemas.microsoft.com/office/drawing/2014/main" id="{0D965FE0-EEE3-C0BE-D502-BCFCF9120B6A}"/>
                  </a:ext>
                </a:extLst>
              </p:cNvPr>
              <p:cNvSpPr>
                <a:spLocks noEditPoints="1"/>
              </p:cNvSpPr>
              <p:nvPr/>
            </p:nvSpPr>
            <p:spPr bwMode="auto">
              <a:xfrm>
                <a:off x="2179637" y="3151648"/>
                <a:ext cx="1776954" cy="872115"/>
              </a:xfrm>
              <a:custGeom>
                <a:avLst/>
                <a:gdLst>
                  <a:gd name="T0" fmla="*/ 51 w 62"/>
                  <a:gd name="T1" fmla="*/ 0 h 26"/>
                  <a:gd name="T2" fmla="*/ 61 w 62"/>
                  <a:gd name="T3" fmla="*/ 2 h 26"/>
                  <a:gd name="T4" fmla="*/ 62 w 62"/>
                  <a:gd name="T5" fmla="*/ 3 h 26"/>
                  <a:gd name="T6" fmla="*/ 62 w 62"/>
                  <a:gd name="T7" fmla="*/ 8 h 26"/>
                  <a:gd name="T8" fmla="*/ 61 w 62"/>
                  <a:gd name="T9" fmla="*/ 10 h 26"/>
                  <a:gd name="T10" fmla="*/ 61 w 62"/>
                  <a:gd name="T11" fmla="*/ 11 h 26"/>
                  <a:gd name="T12" fmla="*/ 58 w 62"/>
                  <a:gd name="T13" fmla="*/ 21 h 26"/>
                  <a:gd name="T14" fmla="*/ 53 w 62"/>
                  <a:gd name="T15" fmla="*/ 25 h 26"/>
                  <a:gd name="T16" fmla="*/ 42 w 62"/>
                  <a:gd name="T17" fmla="*/ 25 h 26"/>
                  <a:gd name="T18" fmla="*/ 37 w 62"/>
                  <a:gd name="T19" fmla="*/ 21 h 26"/>
                  <a:gd name="T20" fmla="*/ 34 w 62"/>
                  <a:gd name="T21" fmla="*/ 15 h 26"/>
                  <a:gd name="T22" fmla="*/ 33 w 62"/>
                  <a:gd name="T23" fmla="*/ 7 h 26"/>
                  <a:gd name="T24" fmla="*/ 31 w 62"/>
                  <a:gd name="T25" fmla="*/ 6 h 26"/>
                  <a:gd name="T26" fmla="*/ 29 w 62"/>
                  <a:gd name="T27" fmla="*/ 7 h 26"/>
                  <a:gd name="T28" fmla="*/ 29 w 62"/>
                  <a:gd name="T29" fmla="*/ 9 h 26"/>
                  <a:gd name="T30" fmla="*/ 25 w 62"/>
                  <a:gd name="T31" fmla="*/ 21 h 26"/>
                  <a:gd name="T32" fmla="*/ 19 w 62"/>
                  <a:gd name="T33" fmla="*/ 25 h 26"/>
                  <a:gd name="T34" fmla="*/ 10 w 62"/>
                  <a:gd name="T35" fmla="*/ 26 h 26"/>
                  <a:gd name="T36" fmla="*/ 4 w 62"/>
                  <a:gd name="T37" fmla="*/ 21 h 26"/>
                  <a:gd name="T38" fmla="*/ 1 w 62"/>
                  <a:gd name="T39" fmla="*/ 11 h 26"/>
                  <a:gd name="T40" fmla="*/ 1 w 62"/>
                  <a:gd name="T41" fmla="*/ 9 h 26"/>
                  <a:gd name="T42" fmla="*/ 0 w 62"/>
                  <a:gd name="T43" fmla="*/ 8 h 26"/>
                  <a:gd name="T44" fmla="*/ 0 w 62"/>
                  <a:gd name="T45" fmla="*/ 3 h 26"/>
                  <a:gd name="T46" fmla="*/ 2 w 62"/>
                  <a:gd name="T47" fmla="*/ 1 h 26"/>
                  <a:gd name="T48" fmla="*/ 10 w 62"/>
                  <a:gd name="T49" fmla="*/ 0 h 26"/>
                  <a:gd name="T50" fmla="*/ 24 w 62"/>
                  <a:gd name="T51" fmla="*/ 1 h 26"/>
                  <a:gd name="T52" fmla="*/ 36 w 62"/>
                  <a:gd name="T53" fmla="*/ 1 h 26"/>
                  <a:gd name="T54" fmla="*/ 46 w 62"/>
                  <a:gd name="T55" fmla="*/ 0 h 26"/>
                  <a:gd name="T56" fmla="*/ 51 w 62"/>
                  <a:gd name="T57" fmla="*/ 0 h 26"/>
                  <a:gd name="T58" fmla="*/ 38 w 62"/>
                  <a:gd name="T59" fmla="*/ 4 h 26"/>
                  <a:gd name="T60" fmla="*/ 35 w 62"/>
                  <a:gd name="T61" fmla="*/ 9 h 26"/>
                  <a:gd name="T62" fmla="*/ 38 w 62"/>
                  <a:gd name="T63" fmla="*/ 20 h 26"/>
                  <a:gd name="T64" fmla="*/ 44 w 62"/>
                  <a:gd name="T65" fmla="*/ 23 h 26"/>
                  <a:gd name="T66" fmla="*/ 53 w 62"/>
                  <a:gd name="T67" fmla="*/ 23 h 26"/>
                  <a:gd name="T68" fmla="*/ 56 w 62"/>
                  <a:gd name="T69" fmla="*/ 21 h 26"/>
                  <a:gd name="T70" fmla="*/ 57 w 62"/>
                  <a:gd name="T71" fmla="*/ 6 h 26"/>
                  <a:gd name="T72" fmla="*/ 55 w 62"/>
                  <a:gd name="T73" fmla="*/ 4 h 26"/>
                  <a:gd name="T74" fmla="*/ 49 w 62"/>
                  <a:gd name="T75" fmla="*/ 3 h 26"/>
                  <a:gd name="T76" fmla="*/ 45 w 62"/>
                  <a:gd name="T77" fmla="*/ 2 h 26"/>
                  <a:gd name="T78" fmla="*/ 38 w 62"/>
                  <a:gd name="T79" fmla="*/ 4 h 26"/>
                  <a:gd name="T80" fmla="*/ 20 w 62"/>
                  <a:gd name="T81" fmla="*/ 23 h 26"/>
                  <a:gd name="T82" fmla="*/ 23 w 62"/>
                  <a:gd name="T83" fmla="*/ 21 h 26"/>
                  <a:gd name="T84" fmla="*/ 27 w 62"/>
                  <a:gd name="T85" fmla="*/ 8 h 26"/>
                  <a:gd name="T86" fmla="*/ 24 w 62"/>
                  <a:gd name="T87" fmla="*/ 4 h 26"/>
                  <a:gd name="T88" fmla="*/ 17 w 62"/>
                  <a:gd name="T89" fmla="*/ 2 h 26"/>
                  <a:gd name="T90" fmla="*/ 8 w 62"/>
                  <a:gd name="T91" fmla="*/ 3 h 26"/>
                  <a:gd name="T92" fmla="*/ 6 w 62"/>
                  <a:gd name="T93" fmla="*/ 5 h 26"/>
                  <a:gd name="T94" fmla="*/ 4 w 62"/>
                  <a:gd name="T95" fmla="*/ 8 h 26"/>
                  <a:gd name="T96" fmla="*/ 5 w 62"/>
                  <a:gd name="T97" fmla="*/ 20 h 26"/>
                  <a:gd name="T98" fmla="*/ 11 w 62"/>
                  <a:gd name="T99" fmla="*/ 24 h 26"/>
                  <a:gd name="T100" fmla="*/ 14 w 62"/>
                  <a:gd name="T101" fmla="*/ 24 h 26"/>
                  <a:gd name="T102" fmla="*/ 20 w 62"/>
                  <a:gd name="T103" fmla="*/ 2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2" h="26">
                    <a:moveTo>
                      <a:pt x="51" y="0"/>
                    </a:moveTo>
                    <a:cubicBezTo>
                      <a:pt x="54" y="0"/>
                      <a:pt x="57" y="1"/>
                      <a:pt x="61" y="2"/>
                    </a:cubicBezTo>
                    <a:cubicBezTo>
                      <a:pt x="61" y="2"/>
                      <a:pt x="62" y="2"/>
                      <a:pt x="62" y="3"/>
                    </a:cubicBezTo>
                    <a:cubicBezTo>
                      <a:pt x="62" y="5"/>
                      <a:pt x="62" y="6"/>
                      <a:pt x="62" y="8"/>
                    </a:cubicBezTo>
                    <a:cubicBezTo>
                      <a:pt x="62" y="9"/>
                      <a:pt x="61" y="9"/>
                      <a:pt x="61" y="10"/>
                    </a:cubicBezTo>
                    <a:cubicBezTo>
                      <a:pt x="61" y="10"/>
                      <a:pt x="61" y="10"/>
                      <a:pt x="61" y="11"/>
                    </a:cubicBezTo>
                    <a:cubicBezTo>
                      <a:pt x="60" y="13"/>
                      <a:pt x="59" y="18"/>
                      <a:pt x="58" y="21"/>
                    </a:cubicBezTo>
                    <a:cubicBezTo>
                      <a:pt x="57" y="24"/>
                      <a:pt x="55" y="25"/>
                      <a:pt x="53" y="25"/>
                    </a:cubicBezTo>
                    <a:cubicBezTo>
                      <a:pt x="49" y="26"/>
                      <a:pt x="46" y="26"/>
                      <a:pt x="42" y="25"/>
                    </a:cubicBezTo>
                    <a:cubicBezTo>
                      <a:pt x="40" y="24"/>
                      <a:pt x="38" y="23"/>
                      <a:pt x="37" y="21"/>
                    </a:cubicBezTo>
                    <a:cubicBezTo>
                      <a:pt x="36" y="19"/>
                      <a:pt x="35" y="17"/>
                      <a:pt x="34" y="15"/>
                    </a:cubicBezTo>
                    <a:cubicBezTo>
                      <a:pt x="34" y="13"/>
                      <a:pt x="33" y="9"/>
                      <a:pt x="33" y="7"/>
                    </a:cubicBezTo>
                    <a:cubicBezTo>
                      <a:pt x="32" y="6"/>
                      <a:pt x="32" y="6"/>
                      <a:pt x="31" y="6"/>
                    </a:cubicBezTo>
                    <a:cubicBezTo>
                      <a:pt x="30" y="6"/>
                      <a:pt x="30" y="6"/>
                      <a:pt x="29" y="7"/>
                    </a:cubicBezTo>
                    <a:cubicBezTo>
                      <a:pt x="29" y="7"/>
                      <a:pt x="29" y="8"/>
                      <a:pt x="29" y="9"/>
                    </a:cubicBezTo>
                    <a:cubicBezTo>
                      <a:pt x="28" y="12"/>
                      <a:pt x="27" y="18"/>
                      <a:pt x="25" y="21"/>
                    </a:cubicBezTo>
                    <a:cubicBezTo>
                      <a:pt x="24" y="23"/>
                      <a:pt x="22" y="24"/>
                      <a:pt x="19" y="25"/>
                    </a:cubicBezTo>
                    <a:cubicBezTo>
                      <a:pt x="16" y="26"/>
                      <a:pt x="14" y="26"/>
                      <a:pt x="10" y="26"/>
                    </a:cubicBezTo>
                    <a:cubicBezTo>
                      <a:pt x="7" y="25"/>
                      <a:pt x="5" y="24"/>
                      <a:pt x="4" y="21"/>
                    </a:cubicBezTo>
                    <a:cubicBezTo>
                      <a:pt x="3" y="18"/>
                      <a:pt x="2" y="14"/>
                      <a:pt x="1" y="11"/>
                    </a:cubicBezTo>
                    <a:cubicBezTo>
                      <a:pt x="1" y="10"/>
                      <a:pt x="1" y="10"/>
                      <a:pt x="1" y="9"/>
                    </a:cubicBezTo>
                    <a:cubicBezTo>
                      <a:pt x="0" y="9"/>
                      <a:pt x="0" y="9"/>
                      <a:pt x="0" y="8"/>
                    </a:cubicBezTo>
                    <a:cubicBezTo>
                      <a:pt x="0" y="7"/>
                      <a:pt x="0" y="5"/>
                      <a:pt x="0" y="3"/>
                    </a:cubicBezTo>
                    <a:cubicBezTo>
                      <a:pt x="0" y="2"/>
                      <a:pt x="0" y="2"/>
                      <a:pt x="2" y="1"/>
                    </a:cubicBezTo>
                    <a:cubicBezTo>
                      <a:pt x="5" y="1"/>
                      <a:pt x="7" y="0"/>
                      <a:pt x="10" y="0"/>
                    </a:cubicBezTo>
                    <a:cubicBezTo>
                      <a:pt x="15" y="0"/>
                      <a:pt x="19" y="0"/>
                      <a:pt x="24" y="1"/>
                    </a:cubicBezTo>
                    <a:cubicBezTo>
                      <a:pt x="28" y="1"/>
                      <a:pt x="32" y="2"/>
                      <a:pt x="36" y="1"/>
                    </a:cubicBezTo>
                    <a:cubicBezTo>
                      <a:pt x="40" y="0"/>
                      <a:pt x="42" y="0"/>
                      <a:pt x="46" y="0"/>
                    </a:cubicBezTo>
                    <a:cubicBezTo>
                      <a:pt x="48" y="0"/>
                      <a:pt x="49" y="0"/>
                      <a:pt x="51" y="0"/>
                    </a:cubicBezTo>
                    <a:moveTo>
                      <a:pt x="38" y="4"/>
                    </a:moveTo>
                    <a:cubicBezTo>
                      <a:pt x="35" y="5"/>
                      <a:pt x="35" y="6"/>
                      <a:pt x="35" y="9"/>
                    </a:cubicBezTo>
                    <a:cubicBezTo>
                      <a:pt x="36" y="12"/>
                      <a:pt x="37" y="17"/>
                      <a:pt x="38" y="20"/>
                    </a:cubicBezTo>
                    <a:cubicBezTo>
                      <a:pt x="40" y="22"/>
                      <a:pt x="41" y="23"/>
                      <a:pt x="44" y="23"/>
                    </a:cubicBezTo>
                    <a:cubicBezTo>
                      <a:pt x="47" y="24"/>
                      <a:pt x="49" y="24"/>
                      <a:pt x="53" y="23"/>
                    </a:cubicBezTo>
                    <a:cubicBezTo>
                      <a:pt x="54" y="23"/>
                      <a:pt x="55" y="22"/>
                      <a:pt x="56" y="21"/>
                    </a:cubicBezTo>
                    <a:cubicBezTo>
                      <a:pt x="58" y="17"/>
                      <a:pt x="58" y="10"/>
                      <a:pt x="57" y="6"/>
                    </a:cubicBezTo>
                    <a:cubicBezTo>
                      <a:pt x="57" y="5"/>
                      <a:pt x="56" y="5"/>
                      <a:pt x="55" y="4"/>
                    </a:cubicBezTo>
                    <a:cubicBezTo>
                      <a:pt x="53" y="3"/>
                      <a:pt x="51" y="3"/>
                      <a:pt x="49" y="3"/>
                    </a:cubicBezTo>
                    <a:cubicBezTo>
                      <a:pt x="48" y="2"/>
                      <a:pt x="46" y="2"/>
                      <a:pt x="45" y="2"/>
                    </a:cubicBezTo>
                    <a:cubicBezTo>
                      <a:pt x="42" y="3"/>
                      <a:pt x="41" y="3"/>
                      <a:pt x="38" y="4"/>
                    </a:cubicBezTo>
                    <a:moveTo>
                      <a:pt x="20" y="23"/>
                    </a:moveTo>
                    <a:cubicBezTo>
                      <a:pt x="21" y="23"/>
                      <a:pt x="22" y="22"/>
                      <a:pt x="23" y="21"/>
                    </a:cubicBezTo>
                    <a:cubicBezTo>
                      <a:pt x="25" y="18"/>
                      <a:pt x="26" y="12"/>
                      <a:pt x="27" y="8"/>
                    </a:cubicBezTo>
                    <a:cubicBezTo>
                      <a:pt x="27" y="6"/>
                      <a:pt x="26" y="5"/>
                      <a:pt x="24" y="4"/>
                    </a:cubicBezTo>
                    <a:cubicBezTo>
                      <a:pt x="22" y="3"/>
                      <a:pt x="20" y="3"/>
                      <a:pt x="17" y="2"/>
                    </a:cubicBezTo>
                    <a:cubicBezTo>
                      <a:pt x="14" y="2"/>
                      <a:pt x="12" y="2"/>
                      <a:pt x="8" y="3"/>
                    </a:cubicBezTo>
                    <a:cubicBezTo>
                      <a:pt x="7" y="4"/>
                      <a:pt x="6" y="4"/>
                      <a:pt x="6" y="5"/>
                    </a:cubicBezTo>
                    <a:cubicBezTo>
                      <a:pt x="4" y="5"/>
                      <a:pt x="4" y="7"/>
                      <a:pt x="4" y="8"/>
                    </a:cubicBezTo>
                    <a:cubicBezTo>
                      <a:pt x="4" y="11"/>
                      <a:pt x="4" y="17"/>
                      <a:pt x="5" y="20"/>
                    </a:cubicBezTo>
                    <a:cubicBezTo>
                      <a:pt x="6" y="22"/>
                      <a:pt x="8" y="23"/>
                      <a:pt x="11" y="24"/>
                    </a:cubicBezTo>
                    <a:cubicBezTo>
                      <a:pt x="12" y="24"/>
                      <a:pt x="13" y="24"/>
                      <a:pt x="14" y="24"/>
                    </a:cubicBezTo>
                    <a:cubicBezTo>
                      <a:pt x="16" y="24"/>
                      <a:pt x="17" y="24"/>
                      <a:pt x="20" y="23"/>
                    </a:cubicBezTo>
                  </a:path>
                </a:pathLst>
              </a:custGeom>
              <a:solidFill>
                <a:srgbClr val="1C1C1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grpSp>
      </p:grpSp>
    </p:spTree>
    <p:extLst>
      <p:ext uri="{BB962C8B-B14F-4D97-AF65-F5344CB8AC3E}">
        <p14:creationId xmlns:p14="http://schemas.microsoft.com/office/powerpoint/2010/main" val="127229005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4" fill="hold" grpId="0" nodeType="afterEffect">
                                  <p:stCondLst>
                                    <p:cond delay="0"/>
                                  </p:stCondLst>
                                  <p:childTnLst>
                                    <p:set>
                                      <p:cBhvr>
                                        <p:cTn id="11" dur="1" fill="hold">
                                          <p:stCondLst>
                                            <p:cond delay="0"/>
                                          </p:stCondLst>
                                        </p:cTn>
                                        <p:tgtEl>
                                          <p:spTgt spid="7"/>
                                        </p:tgtEl>
                                        <p:attrNameLst>
                                          <p:attrName>style.visibility</p:attrName>
                                        </p:attrNameLst>
                                      </p:cBhvr>
                                      <p:to>
                                        <p:strVal val="visible"/>
                                      </p:to>
                                    </p:set>
                                    <p:anim calcmode="lin" valueType="num">
                                      <p:cBhvr additive="base">
                                        <p:cTn id="12" dur="500" fill="hold"/>
                                        <p:tgtEl>
                                          <p:spTgt spid="7"/>
                                        </p:tgtEl>
                                        <p:attrNameLst>
                                          <p:attrName>ppt_x</p:attrName>
                                        </p:attrNameLst>
                                      </p:cBhvr>
                                      <p:tavLst>
                                        <p:tav tm="0">
                                          <p:val>
                                            <p:strVal val="#ppt_x"/>
                                          </p:val>
                                        </p:tav>
                                        <p:tav tm="100000">
                                          <p:val>
                                            <p:strVal val="#ppt_x"/>
                                          </p:val>
                                        </p:tav>
                                      </p:tavLst>
                                    </p:anim>
                                    <p:anim calcmode="lin" valueType="num">
                                      <p:cBhvr additive="base">
                                        <p:cTn id="13" dur="500" fill="hold"/>
                                        <p:tgtEl>
                                          <p:spTgt spid="7"/>
                                        </p:tgtEl>
                                        <p:attrNameLst>
                                          <p:attrName>ppt_y</p:attrName>
                                        </p:attrNameLst>
                                      </p:cBhvr>
                                      <p:tavLst>
                                        <p:tav tm="0">
                                          <p:val>
                                            <p:strVal val="1+#ppt_h/2"/>
                                          </p:val>
                                        </p:tav>
                                        <p:tav tm="100000">
                                          <p:val>
                                            <p:strVal val="#ppt_y"/>
                                          </p:val>
                                        </p:tav>
                                      </p:tavLst>
                                    </p:anim>
                                  </p:childTnLst>
                                </p:cTn>
                              </p:par>
                            </p:childTnLst>
                          </p:cTn>
                        </p:par>
                        <p:par>
                          <p:cTn id="14" fill="hold">
                            <p:stCondLst>
                              <p:cond delay="1000"/>
                            </p:stCondLst>
                            <p:childTnLst>
                              <p:par>
                                <p:cTn id="15" presetID="10" presetClass="entr" presetSubtype="0" fill="hold" nodeType="afterEffect">
                                  <p:stCondLst>
                                    <p:cond delay="0"/>
                                  </p:stCondLst>
                                  <p:childTnLst>
                                    <p:set>
                                      <p:cBhvr>
                                        <p:cTn id="16" dur="1" fill="hold">
                                          <p:stCondLst>
                                            <p:cond delay="0"/>
                                          </p:stCondLst>
                                        </p:cTn>
                                        <p:tgtEl>
                                          <p:spTgt spid="3"/>
                                        </p:tgtEl>
                                        <p:attrNameLst>
                                          <p:attrName>style.visibility</p:attrName>
                                        </p:attrNameLst>
                                      </p:cBhvr>
                                      <p:to>
                                        <p:strVal val="visible"/>
                                      </p:to>
                                    </p:set>
                                    <p:animEffect transition="in" filter="fade">
                                      <p:cBhvr>
                                        <p:cTn id="17" dur="500"/>
                                        <p:tgtEl>
                                          <p:spTgt spid="3"/>
                                        </p:tgtEl>
                                      </p:cBhvr>
                                    </p:animEffect>
                                  </p:childTnLst>
                                </p:cTn>
                              </p:par>
                            </p:childTnLst>
                          </p:cTn>
                        </p:par>
                        <p:par>
                          <p:cTn id="18" fill="hold">
                            <p:stCondLst>
                              <p:cond delay="1500"/>
                            </p:stCondLst>
                            <p:childTnLst>
                              <p:par>
                                <p:cTn id="19" presetID="2" presetClass="entr" presetSubtype="8" fill="hold" nodeType="afterEffect">
                                  <p:stCondLst>
                                    <p:cond delay="0"/>
                                  </p:stCondLst>
                                  <p:childTnLst>
                                    <p:set>
                                      <p:cBhvr>
                                        <p:cTn id="20" dur="1" fill="hold">
                                          <p:stCondLst>
                                            <p:cond delay="0"/>
                                          </p:stCondLst>
                                        </p:cTn>
                                        <p:tgtEl>
                                          <p:spTgt spid="13"/>
                                        </p:tgtEl>
                                        <p:attrNameLst>
                                          <p:attrName>style.visibility</p:attrName>
                                        </p:attrNameLst>
                                      </p:cBhvr>
                                      <p:to>
                                        <p:strVal val="visible"/>
                                      </p:to>
                                    </p:set>
                                    <p:anim calcmode="lin" valueType="num">
                                      <p:cBhvr additive="base">
                                        <p:cTn id="21" dur="500" fill="hold"/>
                                        <p:tgtEl>
                                          <p:spTgt spid="13"/>
                                        </p:tgtEl>
                                        <p:attrNameLst>
                                          <p:attrName>ppt_x</p:attrName>
                                        </p:attrNameLst>
                                      </p:cBhvr>
                                      <p:tavLst>
                                        <p:tav tm="0">
                                          <p:val>
                                            <p:strVal val="0-#ppt_w/2"/>
                                          </p:val>
                                        </p:tav>
                                        <p:tav tm="100000">
                                          <p:val>
                                            <p:strVal val="#ppt_x"/>
                                          </p:val>
                                        </p:tav>
                                      </p:tavLst>
                                    </p:anim>
                                    <p:anim calcmode="lin" valueType="num">
                                      <p:cBhvr additive="base">
                                        <p:cTn id="22" dur="500" fill="hold"/>
                                        <p:tgtEl>
                                          <p:spTgt spid="1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17.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11" name="Rectangle 10"/>
          <p:cNvSpPr/>
          <p:nvPr/>
        </p:nvSpPr>
        <p:spPr>
          <a:xfrm>
            <a:off x="6950783" y="2674931"/>
            <a:ext cx="1309660" cy="91440"/>
          </a:xfrm>
          <a:prstGeom prst="rect">
            <a:avLst/>
          </a:prstGeom>
          <a:gradFill flip="none" rotWithShape="1">
            <a:gsLst>
              <a:gs pos="19000">
                <a:schemeClr val="accent1">
                  <a:lumMod val="0"/>
                  <a:lumOff val="100000"/>
                </a:schemeClr>
              </a:gs>
              <a:gs pos="54000">
                <a:srgbClr val="00B0F0"/>
              </a:gs>
              <a:gs pos="100000">
                <a:srgbClr val="0070C0"/>
              </a:gs>
            </a:gsLst>
            <a:lin ang="27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 name="Text Placeholder 4"/>
          <p:cNvSpPr txBox="1">
            <a:spLocks/>
          </p:cNvSpPr>
          <p:nvPr/>
        </p:nvSpPr>
        <p:spPr>
          <a:xfrm>
            <a:off x="6914876" y="2929731"/>
            <a:ext cx="2631585" cy="1963984"/>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14000"/>
              </a:lnSpc>
              <a:buNone/>
              <a:defRPr/>
            </a:pPr>
            <a:r>
              <a:rPr lang="en-US" sz="2200" dirty="0">
                <a:solidFill>
                  <a:schemeClr val="tx1">
                    <a:lumMod val="50000"/>
                    <a:lumOff val="50000"/>
                  </a:schemeClr>
                </a:solidFill>
                <a:latin typeface="Segoe UI Light" panose="020B0502040204020203" pitchFamily="34" charset="0"/>
                <a:cs typeface="Segoe UI Light" panose="020B0502040204020203" pitchFamily="34" charset="0"/>
              </a:rPr>
              <a:t>PRE-PRODUCTION</a:t>
            </a:r>
          </a:p>
          <a:p>
            <a:pPr marL="0" indent="0">
              <a:lnSpc>
                <a:spcPct val="114000"/>
              </a:lnSpc>
              <a:buNone/>
              <a:defRPr/>
            </a:pPr>
            <a:r>
              <a:rPr lang="en-US" sz="2200" dirty="0">
                <a:solidFill>
                  <a:schemeClr val="tx1">
                    <a:lumMod val="50000"/>
                    <a:lumOff val="50000"/>
                  </a:schemeClr>
                </a:solidFill>
                <a:latin typeface="Segoe UI Light" panose="020B0502040204020203" pitchFamily="34" charset="0"/>
                <a:cs typeface="Segoe UI Light" panose="020B0502040204020203" pitchFamily="34" charset="0"/>
              </a:rPr>
              <a:t>PRODUCTION</a:t>
            </a:r>
          </a:p>
          <a:p>
            <a:pPr marL="0" indent="0">
              <a:lnSpc>
                <a:spcPct val="114000"/>
              </a:lnSpc>
              <a:buNone/>
              <a:defRPr/>
            </a:pPr>
            <a:r>
              <a:rPr lang="en-US" sz="2200" dirty="0">
                <a:solidFill>
                  <a:schemeClr val="tx1">
                    <a:lumMod val="50000"/>
                    <a:lumOff val="50000"/>
                  </a:schemeClr>
                </a:solidFill>
                <a:latin typeface="Segoe UI Light" panose="020B0502040204020203" pitchFamily="34" charset="0"/>
                <a:cs typeface="Segoe UI Light" panose="020B0502040204020203" pitchFamily="34" charset="0"/>
              </a:rPr>
              <a:t>POST-PRODUCTION</a:t>
            </a:r>
          </a:p>
          <a:p>
            <a:pPr marL="0" indent="0">
              <a:lnSpc>
                <a:spcPct val="114000"/>
              </a:lnSpc>
              <a:buNone/>
              <a:defRPr/>
            </a:pPr>
            <a:endParaRPr lang="id-ID" sz="2200" dirty="0">
              <a:solidFill>
                <a:schemeClr val="tx1">
                  <a:lumMod val="50000"/>
                  <a:lumOff val="50000"/>
                </a:schemeClr>
              </a:solidFill>
              <a:latin typeface="Segoe UI Light" panose="020B0502040204020203" pitchFamily="34" charset="0"/>
              <a:cs typeface="Segoe UI Light" panose="020B0502040204020203" pitchFamily="34" charset="0"/>
            </a:endParaRPr>
          </a:p>
        </p:txBody>
      </p:sp>
      <p:grpSp>
        <p:nvGrpSpPr>
          <p:cNvPr id="2" name="Group 1"/>
          <p:cNvGrpSpPr/>
          <p:nvPr/>
        </p:nvGrpSpPr>
        <p:grpSpPr>
          <a:xfrm>
            <a:off x="1765294" y="1825171"/>
            <a:ext cx="3243656" cy="3068544"/>
            <a:chOff x="7269044" y="1888085"/>
            <a:chExt cx="3081830" cy="3081830"/>
          </a:xfrm>
          <a:solidFill>
            <a:schemeClr val="accent1"/>
          </a:solidFill>
        </p:grpSpPr>
        <p:sp>
          <p:nvSpPr>
            <p:cNvPr id="3" name="Diamond 2"/>
            <p:cNvSpPr/>
            <p:nvPr/>
          </p:nvSpPr>
          <p:spPr>
            <a:xfrm>
              <a:off x="7269044" y="1888085"/>
              <a:ext cx="3081830" cy="3081830"/>
            </a:xfrm>
            <a:prstGeom prst="diamond">
              <a:avLst/>
            </a:prstGeom>
            <a:grpFill/>
            <a:ln>
              <a:noFill/>
            </a:ln>
            <a:effectLst>
              <a:outerShdw blurRad="381000" algn="ctr"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3" name="Rectangle 42"/>
            <p:cNvSpPr/>
            <p:nvPr/>
          </p:nvSpPr>
          <p:spPr>
            <a:xfrm>
              <a:off x="7649881" y="3028891"/>
              <a:ext cx="2286000" cy="803684"/>
            </a:xfrm>
            <a:prstGeom prst="rect">
              <a:avLst/>
            </a:prstGeom>
            <a:grpFill/>
          </p:spPr>
          <p:txBody>
            <a:bodyPr wrap="square">
              <a:spAutoFit/>
            </a:bodyPr>
            <a:lstStyle/>
            <a:p>
              <a:pPr algn="ctr"/>
              <a:r>
                <a:rPr lang="en-US" sz="3200" b="1" dirty="0">
                  <a:solidFill>
                    <a:srgbClr val="000000"/>
                  </a:solidFill>
                  <a:latin typeface="Segoe UI" panose="020B0502040204020203" pitchFamily="34" charset="0"/>
                  <a:cs typeface="Segoe UI" panose="020B0502040204020203" pitchFamily="34" charset="0"/>
                </a:rPr>
                <a:t>2025-2029</a:t>
              </a:r>
            </a:p>
            <a:p>
              <a:pPr algn="ctr"/>
              <a:r>
                <a:rPr lang="en-US" sz="1400" dirty="0">
                  <a:solidFill>
                    <a:srgbClr val="000000"/>
                  </a:solidFill>
                  <a:latin typeface="Segoe UI" panose="020B0502040204020203" pitchFamily="34" charset="0"/>
                  <a:cs typeface="Segoe UI" panose="020B0502040204020203" pitchFamily="34" charset="0"/>
                </a:rPr>
                <a:t>TOP GROWTH SECTORS</a:t>
              </a:r>
              <a:endParaRPr lang="id-ID" sz="1400" dirty="0">
                <a:solidFill>
                  <a:srgbClr val="000000"/>
                </a:solidFill>
                <a:latin typeface="Segoe UI" panose="020B0502040204020203" pitchFamily="34" charset="0"/>
                <a:cs typeface="Segoe UI" panose="020B0502040204020203" pitchFamily="34" charset="0"/>
              </a:endParaRPr>
            </a:p>
          </p:txBody>
        </p:sp>
      </p:grpSp>
      <p:pic>
        <p:nvPicPr>
          <p:cNvPr id="19" name="Picture Placeholder 18"/>
          <p:cNvPicPr>
            <a:picLocks noGrp="1" noChangeAspect="1"/>
          </p:cNvPicPr>
          <p:nvPr>
            <p:ph type="pic" sz="quarter" idx="10"/>
          </p:nvPr>
        </p:nvPicPr>
        <p:blipFill>
          <a:blip r:embed="rId2" cstate="print">
            <a:extLst>
              <a:ext uri="{28A0092B-C50C-407E-A947-70E740481C1C}">
                <a14:useLocalDpi xmlns:a14="http://schemas.microsoft.com/office/drawing/2010/main" val="0"/>
              </a:ext>
            </a:extLst>
          </a:blip>
          <a:stretch>
            <a:fillRect/>
          </a:stretch>
        </p:blipFill>
        <p:spPr>
          <a:xfrm>
            <a:off x="336263" y="292909"/>
            <a:ext cx="3017476" cy="3061155"/>
          </a:xfrm>
        </p:spPr>
      </p:pic>
      <p:pic>
        <p:nvPicPr>
          <p:cNvPr id="18" name="Picture Placeholder 17"/>
          <p:cNvPicPr>
            <a:picLocks noGrp="1" noChangeAspect="1"/>
          </p:cNvPicPr>
          <p:nvPr>
            <p:ph type="pic" sz="quarter" idx="11"/>
          </p:nvPr>
        </p:nvPicPr>
        <p:blipFill>
          <a:blip r:embed="rId3">
            <a:extLst>
              <a:ext uri="{28A0092B-C50C-407E-A947-70E740481C1C}">
                <a14:useLocalDpi xmlns:a14="http://schemas.microsoft.com/office/drawing/2010/main" val="0"/>
              </a:ext>
            </a:extLst>
          </a:blip>
          <a:stretch>
            <a:fillRect/>
          </a:stretch>
        </p:blipFill>
        <p:spPr>
          <a:xfrm>
            <a:off x="3453376" y="496263"/>
            <a:ext cx="2926080" cy="2791233"/>
          </a:xfrm>
        </p:spPr>
      </p:pic>
      <p:pic>
        <p:nvPicPr>
          <p:cNvPr id="20" name="Picture Placeholder 19"/>
          <p:cNvPicPr>
            <a:picLocks noGrp="1" noChangeAspect="1"/>
          </p:cNvPicPr>
          <p:nvPr>
            <p:ph type="pic" sz="quarter" idx="13"/>
          </p:nvPr>
        </p:nvPicPr>
        <p:blipFill>
          <a:blip r:embed="rId4">
            <a:extLst>
              <a:ext uri="{28A0092B-C50C-407E-A947-70E740481C1C}">
                <a14:useLocalDpi xmlns:a14="http://schemas.microsoft.com/office/drawing/2010/main" val="0"/>
              </a:ext>
            </a:extLst>
          </a:blip>
          <a:stretch>
            <a:fillRect/>
          </a:stretch>
        </p:blipFill>
        <p:spPr>
          <a:xfrm>
            <a:off x="3430880" y="3389174"/>
            <a:ext cx="3084242" cy="2850905"/>
          </a:xfrm>
        </p:spPr>
      </p:pic>
      <p:sp>
        <p:nvSpPr>
          <p:cNvPr id="26" name="Rectangle 25"/>
          <p:cNvSpPr/>
          <p:nvPr/>
        </p:nvSpPr>
        <p:spPr>
          <a:xfrm>
            <a:off x="-2" y="6668194"/>
            <a:ext cx="12192002" cy="189806"/>
          </a:xfrm>
          <a:prstGeom prst="rect">
            <a:avLst/>
          </a:prstGeom>
          <a:solidFill>
            <a:srgbClr val="666666"/>
          </a:solid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2400" dirty="0">
              <a:latin typeface="Arial"/>
              <a:cs typeface="Arial"/>
            </a:endParaRPr>
          </a:p>
        </p:txBody>
      </p:sp>
      <p:pic>
        <p:nvPicPr>
          <p:cNvPr id="17" name="Picture Placeholder 16"/>
          <p:cNvPicPr>
            <a:picLocks noGrp="1" noChangeAspect="1"/>
          </p:cNvPicPr>
          <p:nvPr>
            <p:ph type="pic" sz="quarter" idx="12"/>
          </p:nvPr>
        </p:nvPicPr>
        <p:blipFill>
          <a:blip r:embed="rId5" cstate="print">
            <a:extLst>
              <a:ext uri="{28A0092B-C50C-407E-A947-70E740481C1C}">
                <a14:useLocalDpi xmlns:a14="http://schemas.microsoft.com/office/drawing/2010/main" val="0"/>
              </a:ext>
            </a:extLst>
          </a:blip>
          <a:stretch>
            <a:fillRect/>
          </a:stretch>
        </p:blipFill>
        <p:spPr>
          <a:xfrm>
            <a:off x="206759" y="3389174"/>
            <a:ext cx="3146980" cy="2926080"/>
          </a:xfrm>
        </p:spPr>
      </p:pic>
      <p:pic>
        <p:nvPicPr>
          <p:cNvPr id="4" name="Picture 3" descr="A logo for a company&#10;&#10;Description automatically generated">
            <a:extLst>
              <a:ext uri="{FF2B5EF4-FFF2-40B4-BE49-F238E27FC236}">
                <a16:creationId xmlns:a16="http://schemas.microsoft.com/office/drawing/2014/main" id="{8660064B-B19A-F807-A50C-536BFB161AE7}"/>
              </a:ext>
            </a:extLst>
          </p:cNvPr>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10716519" y="259882"/>
            <a:ext cx="1213200" cy="1213200"/>
          </a:xfrm>
          <a:prstGeom prst="rect">
            <a:avLst/>
          </a:prstGeom>
        </p:spPr>
      </p:pic>
      <p:grpSp>
        <p:nvGrpSpPr>
          <p:cNvPr id="151" name="Group 150">
            <a:extLst>
              <a:ext uri="{FF2B5EF4-FFF2-40B4-BE49-F238E27FC236}">
                <a16:creationId xmlns:a16="http://schemas.microsoft.com/office/drawing/2014/main" id="{8BE417DE-61CC-B7E6-878A-87657E362272}"/>
              </a:ext>
            </a:extLst>
          </p:cNvPr>
          <p:cNvGrpSpPr/>
          <p:nvPr/>
        </p:nvGrpSpPr>
        <p:grpSpPr>
          <a:xfrm>
            <a:off x="9217268" y="1727200"/>
            <a:ext cx="3039503" cy="4980039"/>
            <a:chOff x="9217268" y="1727200"/>
            <a:chExt cx="3039503" cy="4980039"/>
          </a:xfrm>
        </p:grpSpPr>
        <p:grpSp>
          <p:nvGrpSpPr>
            <p:cNvPr id="7" name="Group 6">
              <a:extLst>
                <a:ext uri="{FF2B5EF4-FFF2-40B4-BE49-F238E27FC236}">
                  <a16:creationId xmlns:a16="http://schemas.microsoft.com/office/drawing/2014/main" id="{0BDC104E-6CB1-53DA-C8FD-2B9D825CD14C}"/>
                </a:ext>
              </a:extLst>
            </p:cNvPr>
            <p:cNvGrpSpPr/>
            <p:nvPr/>
          </p:nvGrpSpPr>
          <p:grpSpPr>
            <a:xfrm>
              <a:off x="9988270" y="4356764"/>
              <a:ext cx="1029428" cy="2350475"/>
              <a:chOff x="17846512" y="8711327"/>
              <a:chExt cx="3094498" cy="6212685"/>
            </a:xfrm>
          </p:grpSpPr>
          <p:sp>
            <p:nvSpPr>
              <p:cNvPr id="89" name="Freeform 1229">
                <a:extLst>
                  <a:ext uri="{FF2B5EF4-FFF2-40B4-BE49-F238E27FC236}">
                    <a16:creationId xmlns:a16="http://schemas.microsoft.com/office/drawing/2014/main" id="{C2ED927A-BD52-5063-44D1-CB59AEF47558}"/>
                  </a:ext>
                </a:extLst>
              </p:cNvPr>
              <p:cNvSpPr/>
              <p:nvPr/>
            </p:nvSpPr>
            <p:spPr>
              <a:xfrm>
                <a:off x="18794620" y="9229330"/>
                <a:ext cx="1836564" cy="1266555"/>
              </a:xfrm>
              <a:custGeom>
                <a:avLst/>
                <a:gdLst>
                  <a:gd name="connsiteX0" fmla="*/ 10108 w 2231524"/>
                  <a:gd name="connsiteY0" fmla="*/ 0 h 1015815"/>
                  <a:gd name="connsiteX1" fmla="*/ 2221416 w 2231524"/>
                  <a:gd name="connsiteY1" fmla="*/ 0 h 1015815"/>
                  <a:gd name="connsiteX2" fmla="*/ 2231524 w 2231524"/>
                  <a:gd name="connsiteY2" fmla="*/ 83758 h 1015815"/>
                  <a:gd name="connsiteX3" fmla="*/ 1115764 w 2231524"/>
                  <a:gd name="connsiteY3" fmla="*/ 1015815 h 1015815"/>
                  <a:gd name="connsiteX4" fmla="*/ 0 w 2231524"/>
                  <a:gd name="connsiteY4" fmla="*/ 83758 h 1015815"/>
                  <a:gd name="connsiteX0" fmla="*/ 10108 w 2221473"/>
                  <a:gd name="connsiteY0" fmla="*/ 0 h 1015815"/>
                  <a:gd name="connsiteX1" fmla="*/ 2221416 w 2221473"/>
                  <a:gd name="connsiteY1" fmla="*/ 0 h 1015815"/>
                  <a:gd name="connsiteX2" fmla="*/ 2081407 w 2221473"/>
                  <a:gd name="connsiteY2" fmla="*/ 116886 h 1015815"/>
                  <a:gd name="connsiteX3" fmla="*/ 1115764 w 2221473"/>
                  <a:gd name="connsiteY3" fmla="*/ 1015815 h 1015815"/>
                  <a:gd name="connsiteX4" fmla="*/ 0 w 2221473"/>
                  <a:gd name="connsiteY4" fmla="*/ 83758 h 1015815"/>
                  <a:gd name="connsiteX5" fmla="*/ 10108 w 2221473"/>
                  <a:gd name="connsiteY5" fmla="*/ 0 h 1015815"/>
                  <a:gd name="connsiteX0" fmla="*/ 10108 w 2081407"/>
                  <a:gd name="connsiteY0" fmla="*/ 0 h 1015815"/>
                  <a:gd name="connsiteX1" fmla="*/ 2021262 w 2081407"/>
                  <a:gd name="connsiteY1" fmla="*/ 49692 h 1015815"/>
                  <a:gd name="connsiteX2" fmla="*/ 2081407 w 2081407"/>
                  <a:gd name="connsiteY2" fmla="*/ 116886 h 1015815"/>
                  <a:gd name="connsiteX3" fmla="*/ 1115764 w 2081407"/>
                  <a:gd name="connsiteY3" fmla="*/ 1015815 h 1015815"/>
                  <a:gd name="connsiteX4" fmla="*/ 0 w 2081407"/>
                  <a:gd name="connsiteY4" fmla="*/ 83758 h 1015815"/>
                  <a:gd name="connsiteX5" fmla="*/ 10108 w 2081407"/>
                  <a:gd name="connsiteY5" fmla="*/ 0 h 1015815"/>
                  <a:gd name="connsiteX0" fmla="*/ 285320 w 2081407"/>
                  <a:gd name="connsiteY0" fmla="*/ 0 h 1015815"/>
                  <a:gd name="connsiteX1" fmla="*/ 2021262 w 2081407"/>
                  <a:gd name="connsiteY1" fmla="*/ 49692 h 1015815"/>
                  <a:gd name="connsiteX2" fmla="*/ 2081407 w 2081407"/>
                  <a:gd name="connsiteY2" fmla="*/ 116886 h 1015815"/>
                  <a:gd name="connsiteX3" fmla="*/ 1115764 w 2081407"/>
                  <a:gd name="connsiteY3" fmla="*/ 1015815 h 1015815"/>
                  <a:gd name="connsiteX4" fmla="*/ 0 w 2081407"/>
                  <a:gd name="connsiteY4" fmla="*/ 83758 h 1015815"/>
                  <a:gd name="connsiteX5" fmla="*/ 285320 w 2081407"/>
                  <a:gd name="connsiteY5" fmla="*/ 0 h 1015815"/>
                  <a:gd name="connsiteX0" fmla="*/ 160223 w 1956310"/>
                  <a:gd name="connsiteY0" fmla="*/ 0 h 1015815"/>
                  <a:gd name="connsiteX1" fmla="*/ 1896165 w 1956310"/>
                  <a:gd name="connsiteY1" fmla="*/ 49692 h 1015815"/>
                  <a:gd name="connsiteX2" fmla="*/ 1956310 w 1956310"/>
                  <a:gd name="connsiteY2" fmla="*/ 116886 h 1015815"/>
                  <a:gd name="connsiteX3" fmla="*/ 990667 w 1956310"/>
                  <a:gd name="connsiteY3" fmla="*/ 1015815 h 1015815"/>
                  <a:gd name="connsiteX4" fmla="*/ 0 w 1956310"/>
                  <a:gd name="connsiteY4" fmla="*/ 133450 h 1015815"/>
                  <a:gd name="connsiteX5" fmla="*/ 160223 w 1956310"/>
                  <a:gd name="connsiteY5" fmla="*/ 0 h 10158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56310" h="1015815">
                    <a:moveTo>
                      <a:pt x="160223" y="0"/>
                    </a:moveTo>
                    <a:lnTo>
                      <a:pt x="1896165" y="49692"/>
                    </a:lnTo>
                    <a:cubicBezTo>
                      <a:pt x="1899534" y="77611"/>
                      <a:pt x="1952941" y="88967"/>
                      <a:pt x="1956310" y="116886"/>
                    </a:cubicBezTo>
                    <a:cubicBezTo>
                      <a:pt x="1956310" y="631647"/>
                      <a:pt x="1606883" y="1015815"/>
                      <a:pt x="990667" y="1015815"/>
                    </a:cubicBezTo>
                    <a:cubicBezTo>
                      <a:pt x="374447" y="1015815"/>
                      <a:pt x="0" y="648211"/>
                      <a:pt x="0" y="133450"/>
                    </a:cubicBezTo>
                    <a:lnTo>
                      <a:pt x="160223" y="0"/>
                    </a:lnTo>
                    <a:close/>
                  </a:path>
                </a:pathLst>
              </a:custGeom>
              <a:solidFill>
                <a:srgbClr val="94696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0" name="Group 89">
                <a:extLst>
                  <a:ext uri="{FF2B5EF4-FFF2-40B4-BE49-F238E27FC236}">
                    <a16:creationId xmlns:a16="http://schemas.microsoft.com/office/drawing/2014/main" id="{29CFC988-A127-8792-99C1-C54EA843DB3C}"/>
                  </a:ext>
                </a:extLst>
              </p:cNvPr>
              <p:cNvGrpSpPr/>
              <p:nvPr/>
            </p:nvGrpSpPr>
            <p:grpSpPr>
              <a:xfrm>
                <a:off x="17846512" y="8711327"/>
                <a:ext cx="1996400" cy="6212678"/>
                <a:chOff x="21493699" y="6208437"/>
                <a:chExt cx="1996400" cy="5414015"/>
              </a:xfrm>
            </p:grpSpPr>
            <p:sp>
              <p:nvSpPr>
                <p:cNvPr id="95" name="Freeform 3475">
                  <a:extLst>
                    <a:ext uri="{FF2B5EF4-FFF2-40B4-BE49-F238E27FC236}">
                      <a16:creationId xmlns:a16="http://schemas.microsoft.com/office/drawing/2014/main" id="{7EFCDCE1-AE2E-5AFB-DAB7-58E94336536F}"/>
                    </a:ext>
                  </a:extLst>
                </p:cNvPr>
                <p:cNvSpPr>
                  <a:spLocks/>
                </p:cNvSpPr>
                <p:nvPr/>
              </p:nvSpPr>
              <p:spPr bwMode="auto">
                <a:xfrm>
                  <a:off x="21493699" y="6208437"/>
                  <a:ext cx="176132" cy="66052"/>
                </a:xfrm>
                <a:custGeom>
                  <a:avLst/>
                  <a:gdLst>
                    <a:gd name="T0" fmla="*/ 10 w 10"/>
                    <a:gd name="T1" fmla="*/ 3 h 3"/>
                    <a:gd name="T2" fmla="*/ 10 w 10"/>
                    <a:gd name="T3" fmla="*/ 2 h 3"/>
                    <a:gd name="T4" fmla="*/ 10 w 10"/>
                    <a:gd name="T5" fmla="*/ 2 h 3"/>
                    <a:gd name="T6" fmla="*/ 0 w 10"/>
                    <a:gd name="T7" fmla="*/ 0 h 3"/>
                    <a:gd name="T8" fmla="*/ 0 w 10"/>
                    <a:gd name="T9" fmla="*/ 0 h 3"/>
                    <a:gd name="T10" fmla="*/ 0 w 10"/>
                    <a:gd name="T11" fmla="*/ 0 h 3"/>
                    <a:gd name="T12" fmla="*/ 10 w 10"/>
                    <a:gd name="T13" fmla="*/ 2 h 3"/>
                    <a:gd name="T14" fmla="*/ 10 w 10"/>
                    <a:gd name="T15" fmla="*/ 3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3">
                      <a:moveTo>
                        <a:pt x="10" y="3"/>
                      </a:moveTo>
                      <a:cubicBezTo>
                        <a:pt x="10" y="3"/>
                        <a:pt x="10" y="2"/>
                        <a:pt x="10" y="2"/>
                      </a:cubicBezTo>
                      <a:cubicBezTo>
                        <a:pt x="10" y="2"/>
                        <a:pt x="10" y="2"/>
                        <a:pt x="10" y="2"/>
                      </a:cubicBezTo>
                      <a:cubicBezTo>
                        <a:pt x="0" y="0"/>
                        <a:pt x="0" y="0"/>
                        <a:pt x="0" y="0"/>
                      </a:cubicBezTo>
                      <a:cubicBezTo>
                        <a:pt x="0" y="0"/>
                        <a:pt x="0" y="0"/>
                        <a:pt x="0" y="0"/>
                      </a:cubicBezTo>
                      <a:cubicBezTo>
                        <a:pt x="0" y="0"/>
                        <a:pt x="0" y="0"/>
                        <a:pt x="0" y="0"/>
                      </a:cubicBezTo>
                      <a:cubicBezTo>
                        <a:pt x="10" y="2"/>
                        <a:pt x="10" y="2"/>
                        <a:pt x="10" y="2"/>
                      </a:cubicBezTo>
                      <a:lnTo>
                        <a:pt x="10" y="3"/>
                      </a:lnTo>
                      <a:close/>
                    </a:path>
                  </a:pathLst>
                </a:custGeom>
                <a:solidFill>
                  <a:srgbClr val="2C75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6" name="Freeform 5165">
                  <a:extLst>
                    <a:ext uri="{FF2B5EF4-FFF2-40B4-BE49-F238E27FC236}">
                      <a16:creationId xmlns:a16="http://schemas.microsoft.com/office/drawing/2014/main" id="{C7DC3BA7-27D4-6C37-E5C4-BBFB5A14459F}"/>
                    </a:ext>
                  </a:extLst>
                </p:cNvPr>
                <p:cNvSpPr>
                  <a:spLocks/>
                </p:cNvSpPr>
                <p:nvPr/>
              </p:nvSpPr>
              <p:spPr bwMode="auto">
                <a:xfrm flipH="1">
                  <a:off x="22875630" y="10497484"/>
                  <a:ext cx="507602" cy="981356"/>
                </a:xfrm>
                <a:custGeom>
                  <a:avLst/>
                  <a:gdLst>
                    <a:gd name="T0" fmla="*/ 14 w 22"/>
                    <a:gd name="T1" fmla="*/ 42 h 47"/>
                    <a:gd name="T2" fmla="*/ 22 w 22"/>
                    <a:gd name="T3" fmla="*/ 4 h 47"/>
                    <a:gd name="T4" fmla="*/ 3 w 22"/>
                    <a:gd name="T5" fmla="*/ 4 h 47"/>
                    <a:gd name="T6" fmla="*/ 0 w 22"/>
                    <a:gd name="T7" fmla="*/ 40 h 47"/>
                    <a:gd name="T8" fmla="*/ 14 w 22"/>
                    <a:gd name="T9" fmla="*/ 42 h 47"/>
                  </a:gdLst>
                  <a:ahLst/>
                  <a:cxnLst>
                    <a:cxn ang="0">
                      <a:pos x="T0" y="T1"/>
                    </a:cxn>
                    <a:cxn ang="0">
                      <a:pos x="T2" y="T3"/>
                    </a:cxn>
                    <a:cxn ang="0">
                      <a:pos x="T4" y="T5"/>
                    </a:cxn>
                    <a:cxn ang="0">
                      <a:pos x="T6" y="T7"/>
                    </a:cxn>
                    <a:cxn ang="0">
                      <a:pos x="T8" y="T9"/>
                    </a:cxn>
                  </a:cxnLst>
                  <a:rect l="0" t="0" r="r" b="b"/>
                  <a:pathLst>
                    <a:path w="22" h="47">
                      <a:moveTo>
                        <a:pt x="14" y="42"/>
                      </a:moveTo>
                      <a:cubicBezTo>
                        <a:pt x="22" y="4"/>
                        <a:pt x="22" y="4"/>
                        <a:pt x="22" y="4"/>
                      </a:cubicBezTo>
                      <a:cubicBezTo>
                        <a:pt x="22" y="0"/>
                        <a:pt x="4" y="0"/>
                        <a:pt x="3" y="4"/>
                      </a:cubicBezTo>
                      <a:cubicBezTo>
                        <a:pt x="0" y="40"/>
                        <a:pt x="0" y="40"/>
                        <a:pt x="0" y="40"/>
                      </a:cubicBezTo>
                      <a:cubicBezTo>
                        <a:pt x="0" y="47"/>
                        <a:pt x="13" y="46"/>
                        <a:pt x="14" y="42"/>
                      </a:cubicBezTo>
                      <a:close/>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 name="Freeform 5166">
                  <a:extLst>
                    <a:ext uri="{FF2B5EF4-FFF2-40B4-BE49-F238E27FC236}">
                      <a16:creationId xmlns:a16="http://schemas.microsoft.com/office/drawing/2014/main" id="{0272F002-0F8D-9CA7-F5D3-E31E18F7C12D}"/>
                    </a:ext>
                  </a:extLst>
                </p:cNvPr>
                <p:cNvSpPr>
                  <a:spLocks/>
                </p:cNvSpPr>
                <p:nvPr/>
              </p:nvSpPr>
              <p:spPr bwMode="auto">
                <a:xfrm flipH="1">
                  <a:off x="22287897" y="6979002"/>
                  <a:ext cx="1095336" cy="4140820"/>
                </a:xfrm>
                <a:custGeom>
                  <a:avLst/>
                  <a:gdLst>
                    <a:gd name="T0" fmla="*/ 0 w 41"/>
                    <a:gd name="T1" fmla="*/ 171 h 173"/>
                    <a:gd name="T2" fmla="*/ 16 w 41"/>
                    <a:gd name="T3" fmla="*/ 173 h 173"/>
                    <a:gd name="T4" fmla="*/ 41 w 41"/>
                    <a:gd name="T5" fmla="*/ 7 h 173"/>
                    <a:gd name="T6" fmla="*/ 5 w 41"/>
                    <a:gd name="T7" fmla="*/ 0 h 173"/>
                    <a:gd name="T8" fmla="*/ 0 w 41"/>
                    <a:gd name="T9" fmla="*/ 171 h 173"/>
                  </a:gdLst>
                  <a:ahLst/>
                  <a:cxnLst>
                    <a:cxn ang="0">
                      <a:pos x="T0" y="T1"/>
                    </a:cxn>
                    <a:cxn ang="0">
                      <a:pos x="T2" y="T3"/>
                    </a:cxn>
                    <a:cxn ang="0">
                      <a:pos x="T4" y="T5"/>
                    </a:cxn>
                    <a:cxn ang="0">
                      <a:pos x="T6" y="T7"/>
                    </a:cxn>
                    <a:cxn ang="0">
                      <a:pos x="T8" y="T9"/>
                    </a:cxn>
                  </a:cxnLst>
                  <a:rect l="0" t="0" r="r" b="b"/>
                  <a:pathLst>
                    <a:path w="41" h="173">
                      <a:moveTo>
                        <a:pt x="0" y="171"/>
                      </a:moveTo>
                      <a:lnTo>
                        <a:pt x="16" y="173"/>
                      </a:lnTo>
                      <a:lnTo>
                        <a:pt x="41" y="7"/>
                      </a:lnTo>
                      <a:lnTo>
                        <a:pt x="5" y="0"/>
                      </a:lnTo>
                      <a:lnTo>
                        <a:pt x="0" y="171"/>
                      </a:lnTo>
                      <a:close/>
                    </a:path>
                  </a:pathLst>
                </a:custGeom>
                <a:solidFill>
                  <a:srgbClr val="94696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8" name="Freeform 5169">
                  <a:extLst>
                    <a:ext uri="{FF2B5EF4-FFF2-40B4-BE49-F238E27FC236}">
                      <a16:creationId xmlns:a16="http://schemas.microsoft.com/office/drawing/2014/main" id="{C2E2DB3C-24FA-9275-446C-71164678B9EC}"/>
                    </a:ext>
                  </a:extLst>
                </p:cNvPr>
                <p:cNvSpPr>
                  <a:spLocks/>
                </p:cNvSpPr>
                <p:nvPr/>
              </p:nvSpPr>
              <p:spPr bwMode="auto">
                <a:xfrm flipH="1">
                  <a:off x="22287905" y="11191616"/>
                  <a:ext cx="1202194" cy="430836"/>
                </a:xfrm>
                <a:custGeom>
                  <a:avLst/>
                  <a:gdLst>
                    <a:gd name="T0" fmla="*/ 52 w 52"/>
                    <a:gd name="T1" fmla="*/ 20 h 21"/>
                    <a:gd name="T2" fmla="*/ 52 w 52"/>
                    <a:gd name="T3" fmla="*/ 20 h 21"/>
                    <a:gd name="T4" fmla="*/ 37 w 52"/>
                    <a:gd name="T5" fmla="*/ 9 h 21"/>
                    <a:gd name="T6" fmla="*/ 27 w 52"/>
                    <a:gd name="T7" fmla="*/ 2 h 21"/>
                    <a:gd name="T8" fmla="*/ 27 w 52"/>
                    <a:gd name="T9" fmla="*/ 2 h 21"/>
                    <a:gd name="T10" fmla="*/ 22 w 52"/>
                    <a:gd name="T11" fmla="*/ 1 h 21"/>
                    <a:gd name="T12" fmla="*/ 15 w 52"/>
                    <a:gd name="T13" fmla="*/ 6 h 21"/>
                    <a:gd name="T14" fmla="*/ 7 w 52"/>
                    <a:gd name="T15" fmla="*/ 5 h 21"/>
                    <a:gd name="T16" fmla="*/ 2 w 52"/>
                    <a:gd name="T17" fmla="*/ 18 h 21"/>
                    <a:gd name="T18" fmla="*/ 7 w 52"/>
                    <a:gd name="T19" fmla="*/ 19 h 21"/>
                    <a:gd name="T20" fmla="*/ 17 w 52"/>
                    <a:gd name="T21" fmla="*/ 20 h 21"/>
                    <a:gd name="T22" fmla="*/ 42 w 52"/>
                    <a:gd name="T23" fmla="*/ 21 h 21"/>
                    <a:gd name="T24" fmla="*/ 52 w 52"/>
                    <a:gd name="T25" fmla="*/ 2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2" h="21">
                      <a:moveTo>
                        <a:pt x="52" y="20"/>
                      </a:moveTo>
                      <a:cubicBezTo>
                        <a:pt x="52" y="20"/>
                        <a:pt x="52" y="20"/>
                        <a:pt x="52" y="20"/>
                      </a:cubicBezTo>
                      <a:cubicBezTo>
                        <a:pt x="52" y="13"/>
                        <a:pt x="50" y="9"/>
                        <a:pt x="37" y="9"/>
                      </a:cubicBezTo>
                      <a:cubicBezTo>
                        <a:pt x="32" y="9"/>
                        <a:pt x="28" y="6"/>
                        <a:pt x="27" y="2"/>
                      </a:cubicBezTo>
                      <a:cubicBezTo>
                        <a:pt x="27" y="2"/>
                        <a:pt x="27" y="2"/>
                        <a:pt x="27" y="2"/>
                      </a:cubicBezTo>
                      <a:cubicBezTo>
                        <a:pt x="26" y="0"/>
                        <a:pt x="23" y="0"/>
                        <a:pt x="22" y="1"/>
                      </a:cubicBezTo>
                      <a:cubicBezTo>
                        <a:pt x="20" y="4"/>
                        <a:pt x="18" y="5"/>
                        <a:pt x="15" y="6"/>
                      </a:cubicBezTo>
                      <a:cubicBezTo>
                        <a:pt x="12" y="6"/>
                        <a:pt x="10" y="5"/>
                        <a:pt x="7" y="5"/>
                      </a:cubicBezTo>
                      <a:cubicBezTo>
                        <a:pt x="0" y="5"/>
                        <a:pt x="1" y="14"/>
                        <a:pt x="2" y="18"/>
                      </a:cubicBezTo>
                      <a:cubicBezTo>
                        <a:pt x="2" y="19"/>
                        <a:pt x="6" y="19"/>
                        <a:pt x="7" y="19"/>
                      </a:cubicBezTo>
                      <a:cubicBezTo>
                        <a:pt x="10" y="20"/>
                        <a:pt x="14" y="20"/>
                        <a:pt x="17" y="20"/>
                      </a:cubicBezTo>
                      <a:cubicBezTo>
                        <a:pt x="25" y="21"/>
                        <a:pt x="34" y="21"/>
                        <a:pt x="42" y="21"/>
                      </a:cubicBezTo>
                      <a:cubicBezTo>
                        <a:pt x="45" y="21"/>
                        <a:pt x="49" y="20"/>
                        <a:pt x="52" y="20"/>
                      </a:cubicBezTo>
                      <a:close/>
                    </a:path>
                  </a:pathLst>
                </a:custGeom>
                <a:solidFill>
                  <a:srgbClr val="434043"/>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91" name="Group 90">
                <a:extLst>
                  <a:ext uri="{FF2B5EF4-FFF2-40B4-BE49-F238E27FC236}">
                    <a16:creationId xmlns:a16="http://schemas.microsoft.com/office/drawing/2014/main" id="{3CD69B3D-127F-1C42-CB2C-3CB12BDF3661}"/>
                  </a:ext>
                </a:extLst>
              </p:cNvPr>
              <p:cNvGrpSpPr/>
              <p:nvPr/>
            </p:nvGrpSpPr>
            <p:grpSpPr>
              <a:xfrm>
                <a:off x="19792250" y="9623020"/>
                <a:ext cx="1148760" cy="5300992"/>
                <a:chOff x="23591837" y="7002930"/>
                <a:chExt cx="1148760" cy="4619530"/>
              </a:xfrm>
            </p:grpSpPr>
            <p:sp>
              <p:nvSpPr>
                <p:cNvPr id="92" name="Freeform 5167">
                  <a:extLst>
                    <a:ext uri="{FF2B5EF4-FFF2-40B4-BE49-F238E27FC236}">
                      <a16:creationId xmlns:a16="http://schemas.microsoft.com/office/drawing/2014/main" id="{5035D165-496C-E09A-53E7-CFDBD07A7BD6}"/>
                    </a:ext>
                  </a:extLst>
                </p:cNvPr>
                <p:cNvSpPr>
                  <a:spLocks/>
                </p:cNvSpPr>
                <p:nvPr/>
              </p:nvSpPr>
              <p:spPr bwMode="auto">
                <a:xfrm flipH="1">
                  <a:off x="24206297" y="10425690"/>
                  <a:ext cx="454168" cy="1077094"/>
                </a:xfrm>
                <a:custGeom>
                  <a:avLst/>
                  <a:gdLst>
                    <a:gd name="T0" fmla="*/ 13 w 20"/>
                    <a:gd name="T1" fmla="*/ 45 h 52"/>
                    <a:gd name="T2" fmla="*/ 19 w 20"/>
                    <a:gd name="T3" fmla="*/ 4 h 52"/>
                    <a:gd name="T4" fmla="*/ 2 w 20"/>
                    <a:gd name="T5" fmla="*/ 8 h 52"/>
                    <a:gd name="T6" fmla="*/ 0 w 20"/>
                    <a:gd name="T7" fmla="*/ 45 h 52"/>
                    <a:gd name="T8" fmla="*/ 13 w 20"/>
                    <a:gd name="T9" fmla="*/ 45 h 52"/>
                  </a:gdLst>
                  <a:ahLst/>
                  <a:cxnLst>
                    <a:cxn ang="0">
                      <a:pos x="T0" y="T1"/>
                    </a:cxn>
                    <a:cxn ang="0">
                      <a:pos x="T2" y="T3"/>
                    </a:cxn>
                    <a:cxn ang="0">
                      <a:pos x="T4" y="T5"/>
                    </a:cxn>
                    <a:cxn ang="0">
                      <a:pos x="T6" y="T7"/>
                    </a:cxn>
                    <a:cxn ang="0">
                      <a:pos x="T8" y="T9"/>
                    </a:cxn>
                  </a:cxnLst>
                  <a:rect l="0" t="0" r="r" b="b"/>
                  <a:pathLst>
                    <a:path w="20" h="52">
                      <a:moveTo>
                        <a:pt x="13" y="45"/>
                      </a:moveTo>
                      <a:cubicBezTo>
                        <a:pt x="19" y="4"/>
                        <a:pt x="19" y="4"/>
                        <a:pt x="19" y="4"/>
                      </a:cubicBezTo>
                      <a:cubicBezTo>
                        <a:pt x="20" y="0"/>
                        <a:pt x="3" y="5"/>
                        <a:pt x="2" y="8"/>
                      </a:cubicBezTo>
                      <a:cubicBezTo>
                        <a:pt x="0" y="45"/>
                        <a:pt x="0" y="45"/>
                        <a:pt x="0" y="45"/>
                      </a:cubicBezTo>
                      <a:cubicBezTo>
                        <a:pt x="0" y="52"/>
                        <a:pt x="12" y="49"/>
                        <a:pt x="13" y="45"/>
                      </a:cubicBezTo>
                      <a:close/>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 name="Freeform 5168">
                  <a:extLst>
                    <a:ext uri="{FF2B5EF4-FFF2-40B4-BE49-F238E27FC236}">
                      <a16:creationId xmlns:a16="http://schemas.microsoft.com/office/drawing/2014/main" id="{B881DB5A-EA62-CD0E-E754-6D90CD979D4D}"/>
                    </a:ext>
                  </a:extLst>
                </p:cNvPr>
                <p:cNvSpPr>
                  <a:spLocks/>
                </p:cNvSpPr>
                <p:nvPr/>
              </p:nvSpPr>
              <p:spPr bwMode="auto">
                <a:xfrm flipH="1">
                  <a:off x="23591837" y="7002930"/>
                  <a:ext cx="1095336" cy="4140820"/>
                </a:xfrm>
                <a:custGeom>
                  <a:avLst/>
                  <a:gdLst>
                    <a:gd name="T0" fmla="*/ 0 w 41"/>
                    <a:gd name="T1" fmla="*/ 172 h 173"/>
                    <a:gd name="T2" fmla="*/ 16 w 41"/>
                    <a:gd name="T3" fmla="*/ 173 h 173"/>
                    <a:gd name="T4" fmla="*/ 41 w 41"/>
                    <a:gd name="T5" fmla="*/ 7 h 173"/>
                    <a:gd name="T6" fmla="*/ 5 w 41"/>
                    <a:gd name="T7" fmla="*/ 0 h 173"/>
                    <a:gd name="T8" fmla="*/ 0 w 41"/>
                    <a:gd name="T9" fmla="*/ 172 h 173"/>
                  </a:gdLst>
                  <a:ahLst/>
                  <a:cxnLst>
                    <a:cxn ang="0">
                      <a:pos x="T0" y="T1"/>
                    </a:cxn>
                    <a:cxn ang="0">
                      <a:pos x="T2" y="T3"/>
                    </a:cxn>
                    <a:cxn ang="0">
                      <a:pos x="T4" y="T5"/>
                    </a:cxn>
                    <a:cxn ang="0">
                      <a:pos x="T6" y="T7"/>
                    </a:cxn>
                    <a:cxn ang="0">
                      <a:pos x="T8" y="T9"/>
                    </a:cxn>
                  </a:cxnLst>
                  <a:rect l="0" t="0" r="r" b="b"/>
                  <a:pathLst>
                    <a:path w="41" h="173">
                      <a:moveTo>
                        <a:pt x="0" y="172"/>
                      </a:moveTo>
                      <a:lnTo>
                        <a:pt x="16" y="173"/>
                      </a:lnTo>
                      <a:lnTo>
                        <a:pt x="41" y="7"/>
                      </a:lnTo>
                      <a:lnTo>
                        <a:pt x="5" y="0"/>
                      </a:lnTo>
                      <a:lnTo>
                        <a:pt x="0" y="172"/>
                      </a:lnTo>
                      <a:close/>
                    </a:path>
                  </a:pathLst>
                </a:custGeom>
                <a:solidFill>
                  <a:srgbClr val="94696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4" name="Freeform 5170">
                  <a:extLst>
                    <a:ext uri="{FF2B5EF4-FFF2-40B4-BE49-F238E27FC236}">
                      <a16:creationId xmlns:a16="http://schemas.microsoft.com/office/drawing/2014/main" id="{40B75012-C685-27EB-7ABB-EB06BC069891}"/>
                    </a:ext>
                  </a:extLst>
                </p:cNvPr>
                <p:cNvSpPr>
                  <a:spLocks/>
                </p:cNvSpPr>
                <p:nvPr/>
              </p:nvSpPr>
              <p:spPr bwMode="auto">
                <a:xfrm flipH="1">
                  <a:off x="23885704" y="11167679"/>
                  <a:ext cx="854893" cy="454781"/>
                </a:xfrm>
                <a:custGeom>
                  <a:avLst/>
                  <a:gdLst>
                    <a:gd name="T0" fmla="*/ 2 w 37"/>
                    <a:gd name="T1" fmla="*/ 7 h 22"/>
                    <a:gd name="T2" fmla="*/ 4 w 37"/>
                    <a:gd name="T3" fmla="*/ 7 h 22"/>
                    <a:gd name="T4" fmla="*/ 9 w 37"/>
                    <a:gd name="T5" fmla="*/ 5 h 22"/>
                    <a:gd name="T6" fmla="*/ 15 w 37"/>
                    <a:gd name="T7" fmla="*/ 2 h 22"/>
                    <a:gd name="T8" fmla="*/ 24 w 37"/>
                    <a:gd name="T9" fmla="*/ 3 h 22"/>
                    <a:gd name="T10" fmla="*/ 27 w 37"/>
                    <a:gd name="T11" fmla="*/ 10 h 22"/>
                    <a:gd name="T12" fmla="*/ 28 w 37"/>
                    <a:gd name="T13" fmla="*/ 10 h 22"/>
                    <a:gd name="T14" fmla="*/ 37 w 37"/>
                    <a:gd name="T15" fmla="*/ 21 h 22"/>
                    <a:gd name="T16" fmla="*/ 37 w 37"/>
                    <a:gd name="T17" fmla="*/ 21 h 22"/>
                    <a:gd name="T18" fmla="*/ 19 w 37"/>
                    <a:gd name="T19" fmla="*/ 22 h 22"/>
                    <a:gd name="T20" fmla="*/ 0 w 37"/>
                    <a:gd name="T21" fmla="*/ 21 h 22"/>
                    <a:gd name="T22" fmla="*/ 0 w 37"/>
                    <a:gd name="T23" fmla="*/ 20 h 22"/>
                    <a:gd name="T24" fmla="*/ 2 w 37"/>
                    <a:gd name="T25" fmla="*/ 7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7" h="22">
                      <a:moveTo>
                        <a:pt x="2" y="7"/>
                      </a:moveTo>
                      <a:cubicBezTo>
                        <a:pt x="3" y="7"/>
                        <a:pt x="3" y="7"/>
                        <a:pt x="4" y="7"/>
                      </a:cubicBezTo>
                      <a:cubicBezTo>
                        <a:pt x="6" y="7"/>
                        <a:pt x="8" y="6"/>
                        <a:pt x="9" y="5"/>
                      </a:cubicBezTo>
                      <a:cubicBezTo>
                        <a:pt x="11" y="3"/>
                        <a:pt x="12" y="2"/>
                        <a:pt x="15" y="2"/>
                      </a:cubicBezTo>
                      <a:cubicBezTo>
                        <a:pt x="18" y="1"/>
                        <a:pt x="23" y="0"/>
                        <a:pt x="24" y="3"/>
                      </a:cubicBezTo>
                      <a:cubicBezTo>
                        <a:pt x="27" y="10"/>
                        <a:pt x="27" y="10"/>
                        <a:pt x="27" y="10"/>
                      </a:cubicBezTo>
                      <a:cubicBezTo>
                        <a:pt x="28" y="10"/>
                        <a:pt x="28" y="10"/>
                        <a:pt x="28" y="10"/>
                      </a:cubicBezTo>
                      <a:cubicBezTo>
                        <a:pt x="36" y="10"/>
                        <a:pt x="37" y="18"/>
                        <a:pt x="37" y="21"/>
                      </a:cubicBezTo>
                      <a:cubicBezTo>
                        <a:pt x="37" y="21"/>
                        <a:pt x="37" y="21"/>
                        <a:pt x="37" y="21"/>
                      </a:cubicBezTo>
                      <a:cubicBezTo>
                        <a:pt x="36" y="22"/>
                        <a:pt x="28" y="22"/>
                        <a:pt x="19" y="22"/>
                      </a:cubicBezTo>
                      <a:cubicBezTo>
                        <a:pt x="9" y="22"/>
                        <a:pt x="0" y="22"/>
                        <a:pt x="0" y="21"/>
                      </a:cubicBezTo>
                      <a:cubicBezTo>
                        <a:pt x="0" y="21"/>
                        <a:pt x="0" y="21"/>
                        <a:pt x="0" y="20"/>
                      </a:cubicBezTo>
                      <a:cubicBezTo>
                        <a:pt x="0" y="17"/>
                        <a:pt x="0" y="8"/>
                        <a:pt x="2" y="7"/>
                      </a:cubicBezTo>
                      <a:close/>
                    </a:path>
                  </a:pathLst>
                </a:custGeom>
                <a:solidFill>
                  <a:srgbClr val="434043"/>
                </a:solidFill>
                <a:ln>
                  <a:noFill/>
                </a:ln>
              </p:spPr>
              <p:txBody>
                <a:bodyPr vert="horz" wrap="square" lIns="91440" tIns="45720" rIns="91440" bIns="45720" numCol="1" anchor="t" anchorCtr="0" compatLnSpc="1">
                  <a:prstTxWarp prst="textNoShape">
                    <a:avLst/>
                  </a:prstTxWarp>
                </a:bodyPr>
                <a:lstStyle/>
                <a:p>
                  <a:endParaRPr lang="en-US"/>
                </a:p>
              </p:txBody>
            </p:sp>
          </p:grpSp>
        </p:grpSp>
        <p:sp>
          <p:nvSpPr>
            <p:cNvPr id="8" name="Freeform 3441">
              <a:extLst>
                <a:ext uri="{FF2B5EF4-FFF2-40B4-BE49-F238E27FC236}">
                  <a16:creationId xmlns:a16="http://schemas.microsoft.com/office/drawing/2014/main" id="{580299AA-CC37-338F-4465-9253ED3A464B}"/>
                </a:ext>
              </a:extLst>
            </p:cNvPr>
            <p:cNvSpPr>
              <a:spLocks/>
            </p:cNvSpPr>
            <p:nvPr/>
          </p:nvSpPr>
          <p:spPr bwMode="auto">
            <a:xfrm>
              <a:off x="10517026" y="3580684"/>
              <a:ext cx="193586" cy="267334"/>
            </a:xfrm>
            <a:custGeom>
              <a:avLst/>
              <a:gdLst>
                <a:gd name="T0" fmla="*/ 21 w 24"/>
                <a:gd name="T1" fmla="*/ 0 h 33"/>
                <a:gd name="T2" fmla="*/ 12 w 24"/>
                <a:gd name="T3" fmla="*/ 2 h 33"/>
                <a:gd name="T4" fmla="*/ 3 w 24"/>
                <a:gd name="T5" fmla="*/ 1 h 33"/>
                <a:gd name="T6" fmla="*/ 2 w 24"/>
                <a:gd name="T7" fmla="*/ 15 h 33"/>
                <a:gd name="T8" fmla="*/ 2 w 24"/>
                <a:gd name="T9" fmla="*/ 18 h 33"/>
                <a:gd name="T10" fmla="*/ 0 w 24"/>
                <a:gd name="T11" fmla="*/ 24 h 33"/>
                <a:gd name="T12" fmla="*/ 8 w 24"/>
                <a:gd name="T13" fmla="*/ 33 h 33"/>
                <a:gd name="T14" fmla="*/ 24 w 24"/>
                <a:gd name="T15" fmla="*/ 24 h 33"/>
                <a:gd name="T16" fmla="*/ 21 w 24"/>
                <a:gd name="T17"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33">
                  <a:moveTo>
                    <a:pt x="21" y="0"/>
                  </a:moveTo>
                  <a:cubicBezTo>
                    <a:pt x="12" y="2"/>
                    <a:pt x="12" y="2"/>
                    <a:pt x="12" y="2"/>
                  </a:cubicBezTo>
                  <a:cubicBezTo>
                    <a:pt x="3" y="1"/>
                    <a:pt x="3" y="1"/>
                    <a:pt x="3" y="1"/>
                  </a:cubicBezTo>
                  <a:cubicBezTo>
                    <a:pt x="3" y="1"/>
                    <a:pt x="2" y="14"/>
                    <a:pt x="2" y="15"/>
                  </a:cubicBezTo>
                  <a:cubicBezTo>
                    <a:pt x="2" y="16"/>
                    <a:pt x="2" y="17"/>
                    <a:pt x="2" y="18"/>
                  </a:cubicBezTo>
                  <a:cubicBezTo>
                    <a:pt x="2" y="20"/>
                    <a:pt x="1" y="22"/>
                    <a:pt x="0" y="24"/>
                  </a:cubicBezTo>
                  <a:cubicBezTo>
                    <a:pt x="8" y="33"/>
                    <a:pt x="8" y="33"/>
                    <a:pt x="8" y="33"/>
                  </a:cubicBezTo>
                  <a:cubicBezTo>
                    <a:pt x="24" y="24"/>
                    <a:pt x="24" y="24"/>
                    <a:pt x="24" y="24"/>
                  </a:cubicBezTo>
                  <a:cubicBezTo>
                    <a:pt x="23" y="17"/>
                    <a:pt x="20" y="7"/>
                    <a:pt x="21" y="0"/>
                  </a:cubicBezTo>
                  <a:close/>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 name="Freeform 3442">
              <a:extLst>
                <a:ext uri="{FF2B5EF4-FFF2-40B4-BE49-F238E27FC236}">
                  <a16:creationId xmlns:a16="http://schemas.microsoft.com/office/drawing/2014/main" id="{282925CE-A358-018B-ED9B-9D720203C79A}"/>
                </a:ext>
              </a:extLst>
            </p:cNvPr>
            <p:cNvSpPr>
              <a:spLocks/>
            </p:cNvSpPr>
            <p:nvPr/>
          </p:nvSpPr>
          <p:spPr bwMode="auto">
            <a:xfrm>
              <a:off x="10517026" y="3580684"/>
              <a:ext cx="165930" cy="202802"/>
            </a:xfrm>
            <a:custGeom>
              <a:avLst/>
              <a:gdLst>
                <a:gd name="T0" fmla="*/ 21 w 21"/>
                <a:gd name="T1" fmla="*/ 7 h 25"/>
                <a:gd name="T2" fmla="*/ 21 w 21"/>
                <a:gd name="T3" fmla="*/ 0 h 25"/>
                <a:gd name="T4" fmla="*/ 12 w 21"/>
                <a:gd name="T5" fmla="*/ 2 h 25"/>
                <a:gd name="T6" fmla="*/ 3 w 21"/>
                <a:gd name="T7" fmla="*/ 1 h 25"/>
                <a:gd name="T8" fmla="*/ 2 w 21"/>
                <a:gd name="T9" fmla="*/ 15 h 25"/>
                <a:gd name="T10" fmla="*/ 2 w 21"/>
                <a:gd name="T11" fmla="*/ 18 h 25"/>
                <a:gd name="T12" fmla="*/ 0 w 21"/>
                <a:gd name="T13" fmla="*/ 24 h 25"/>
                <a:gd name="T14" fmla="*/ 1 w 21"/>
                <a:gd name="T15" fmla="*/ 25 h 25"/>
                <a:gd name="T16" fmla="*/ 21 w 21"/>
                <a:gd name="T17" fmla="*/ 7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25">
                  <a:moveTo>
                    <a:pt x="21" y="7"/>
                  </a:moveTo>
                  <a:cubicBezTo>
                    <a:pt x="21" y="5"/>
                    <a:pt x="21" y="2"/>
                    <a:pt x="21" y="0"/>
                  </a:cubicBezTo>
                  <a:cubicBezTo>
                    <a:pt x="12" y="2"/>
                    <a:pt x="12" y="2"/>
                    <a:pt x="12" y="2"/>
                  </a:cubicBezTo>
                  <a:cubicBezTo>
                    <a:pt x="3" y="1"/>
                    <a:pt x="3" y="1"/>
                    <a:pt x="3" y="1"/>
                  </a:cubicBezTo>
                  <a:cubicBezTo>
                    <a:pt x="3" y="1"/>
                    <a:pt x="2" y="14"/>
                    <a:pt x="2" y="15"/>
                  </a:cubicBezTo>
                  <a:cubicBezTo>
                    <a:pt x="2" y="16"/>
                    <a:pt x="2" y="17"/>
                    <a:pt x="2" y="18"/>
                  </a:cubicBezTo>
                  <a:cubicBezTo>
                    <a:pt x="2" y="20"/>
                    <a:pt x="1" y="22"/>
                    <a:pt x="0" y="24"/>
                  </a:cubicBezTo>
                  <a:cubicBezTo>
                    <a:pt x="1" y="25"/>
                    <a:pt x="1" y="25"/>
                    <a:pt x="1" y="25"/>
                  </a:cubicBezTo>
                  <a:cubicBezTo>
                    <a:pt x="10" y="19"/>
                    <a:pt x="17" y="13"/>
                    <a:pt x="21" y="7"/>
                  </a:cubicBezTo>
                  <a:close/>
                </a:path>
              </a:pathLst>
            </a:custGeom>
            <a:solidFill>
              <a:srgbClr val="CD95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 name="Freeform 3462">
              <a:extLst>
                <a:ext uri="{FF2B5EF4-FFF2-40B4-BE49-F238E27FC236}">
                  <a16:creationId xmlns:a16="http://schemas.microsoft.com/office/drawing/2014/main" id="{DC09C09F-D6FF-1732-BEC8-F2DD09CD7E42}"/>
                </a:ext>
              </a:extLst>
            </p:cNvPr>
            <p:cNvSpPr>
              <a:spLocks/>
            </p:cNvSpPr>
            <p:nvPr/>
          </p:nvSpPr>
          <p:spPr bwMode="auto">
            <a:xfrm>
              <a:off x="10212827" y="3774271"/>
              <a:ext cx="774340" cy="1050889"/>
            </a:xfrm>
            <a:custGeom>
              <a:avLst/>
              <a:gdLst>
                <a:gd name="T0" fmla="*/ 17 w 96"/>
                <a:gd name="T1" fmla="*/ 75 h 131"/>
                <a:gd name="T2" fmla="*/ 16 w 96"/>
                <a:gd name="T3" fmla="*/ 21 h 131"/>
                <a:gd name="T4" fmla="*/ 13 w 96"/>
                <a:gd name="T5" fmla="*/ 4 h 131"/>
                <a:gd name="T6" fmla="*/ 37 w 96"/>
                <a:gd name="T7" fmla="*/ 0 h 131"/>
                <a:gd name="T8" fmla="*/ 45 w 96"/>
                <a:gd name="T9" fmla="*/ 9 h 131"/>
                <a:gd name="T10" fmla="*/ 61 w 96"/>
                <a:gd name="T11" fmla="*/ 0 h 131"/>
                <a:gd name="T12" fmla="*/ 89 w 96"/>
                <a:gd name="T13" fmla="*/ 3 h 131"/>
                <a:gd name="T14" fmla="*/ 81 w 96"/>
                <a:gd name="T15" fmla="*/ 66 h 131"/>
                <a:gd name="T16" fmla="*/ 96 w 96"/>
                <a:gd name="T17" fmla="*/ 131 h 131"/>
                <a:gd name="T18" fmla="*/ 53 w 96"/>
                <a:gd name="T19" fmla="*/ 131 h 131"/>
                <a:gd name="T20" fmla="*/ 40 w 96"/>
                <a:gd name="T21" fmla="*/ 103 h 131"/>
                <a:gd name="T22" fmla="*/ 27 w 96"/>
                <a:gd name="T23" fmla="*/ 131 h 131"/>
                <a:gd name="T24" fmla="*/ 0 w 96"/>
                <a:gd name="T25" fmla="*/ 131 h 131"/>
                <a:gd name="T26" fmla="*/ 17 w 96"/>
                <a:gd name="T27" fmla="*/ 75 h 131"/>
                <a:gd name="connsiteX0" fmla="*/ 1771 w 10000"/>
                <a:gd name="connsiteY0" fmla="*/ 5725 h 10000"/>
                <a:gd name="connsiteX1" fmla="*/ 1115 w 10000"/>
                <a:gd name="connsiteY1" fmla="*/ 1836 h 10000"/>
                <a:gd name="connsiteX2" fmla="*/ 1354 w 10000"/>
                <a:gd name="connsiteY2" fmla="*/ 305 h 10000"/>
                <a:gd name="connsiteX3" fmla="*/ 3854 w 10000"/>
                <a:gd name="connsiteY3" fmla="*/ 0 h 10000"/>
                <a:gd name="connsiteX4" fmla="*/ 4688 w 10000"/>
                <a:gd name="connsiteY4" fmla="*/ 687 h 10000"/>
                <a:gd name="connsiteX5" fmla="*/ 6354 w 10000"/>
                <a:gd name="connsiteY5" fmla="*/ 0 h 10000"/>
                <a:gd name="connsiteX6" fmla="*/ 9271 w 10000"/>
                <a:gd name="connsiteY6" fmla="*/ 229 h 10000"/>
                <a:gd name="connsiteX7" fmla="*/ 8438 w 10000"/>
                <a:gd name="connsiteY7" fmla="*/ 5038 h 10000"/>
                <a:gd name="connsiteX8" fmla="*/ 10000 w 10000"/>
                <a:gd name="connsiteY8" fmla="*/ 10000 h 10000"/>
                <a:gd name="connsiteX9" fmla="*/ 5521 w 10000"/>
                <a:gd name="connsiteY9" fmla="*/ 10000 h 10000"/>
                <a:gd name="connsiteX10" fmla="*/ 4167 w 10000"/>
                <a:gd name="connsiteY10" fmla="*/ 7863 h 10000"/>
                <a:gd name="connsiteX11" fmla="*/ 2813 w 10000"/>
                <a:gd name="connsiteY11" fmla="*/ 10000 h 10000"/>
                <a:gd name="connsiteX12" fmla="*/ 0 w 10000"/>
                <a:gd name="connsiteY12" fmla="*/ 10000 h 10000"/>
                <a:gd name="connsiteX13" fmla="*/ 1771 w 10000"/>
                <a:gd name="connsiteY13" fmla="*/ 5725 h 10000"/>
                <a:gd name="connsiteX0" fmla="*/ 1376 w 10000"/>
                <a:gd name="connsiteY0" fmla="*/ 5783 h 10000"/>
                <a:gd name="connsiteX1" fmla="*/ 1115 w 10000"/>
                <a:gd name="connsiteY1" fmla="*/ 1836 h 10000"/>
                <a:gd name="connsiteX2" fmla="*/ 1354 w 10000"/>
                <a:gd name="connsiteY2" fmla="*/ 305 h 10000"/>
                <a:gd name="connsiteX3" fmla="*/ 3854 w 10000"/>
                <a:gd name="connsiteY3" fmla="*/ 0 h 10000"/>
                <a:gd name="connsiteX4" fmla="*/ 4688 w 10000"/>
                <a:gd name="connsiteY4" fmla="*/ 687 h 10000"/>
                <a:gd name="connsiteX5" fmla="*/ 6354 w 10000"/>
                <a:gd name="connsiteY5" fmla="*/ 0 h 10000"/>
                <a:gd name="connsiteX6" fmla="*/ 9271 w 10000"/>
                <a:gd name="connsiteY6" fmla="*/ 229 h 10000"/>
                <a:gd name="connsiteX7" fmla="*/ 8438 w 10000"/>
                <a:gd name="connsiteY7" fmla="*/ 5038 h 10000"/>
                <a:gd name="connsiteX8" fmla="*/ 10000 w 10000"/>
                <a:gd name="connsiteY8" fmla="*/ 10000 h 10000"/>
                <a:gd name="connsiteX9" fmla="*/ 5521 w 10000"/>
                <a:gd name="connsiteY9" fmla="*/ 10000 h 10000"/>
                <a:gd name="connsiteX10" fmla="*/ 4167 w 10000"/>
                <a:gd name="connsiteY10" fmla="*/ 7863 h 10000"/>
                <a:gd name="connsiteX11" fmla="*/ 2813 w 10000"/>
                <a:gd name="connsiteY11" fmla="*/ 10000 h 10000"/>
                <a:gd name="connsiteX12" fmla="*/ 0 w 10000"/>
                <a:gd name="connsiteY12" fmla="*/ 10000 h 10000"/>
                <a:gd name="connsiteX13" fmla="*/ 1376 w 10000"/>
                <a:gd name="connsiteY13" fmla="*/ 5783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000" h="10000">
                  <a:moveTo>
                    <a:pt x="1376" y="5783"/>
                  </a:moveTo>
                  <a:cubicBezTo>
                    <a:pt x="1480" y="4409"/>
                    <a:pt x="1323" y="3210"/>
                    <a:pt x="1115" y="1836"/>
                  </a:cubicBezTo>
                  <a:cubicBezTo>
                    <a:pt x="802" y="538"/>
                    <a:pt x="898" y="611"/>
                    <a:pt x="1354" y="305"/>
                  </a:cubicBezTo>
                  <a:cubicBezTo>
                    <a:pt x="1810" y="-1"/>
                    <a:pt x="3854" y="0"/>
                    <a:pt x="3854" y="0"/>
                  </a:cubicBezTo>
                  <a:lnTo>
                    <a:pt x="4688" y="687"/>
                  </a:lnTo>
                  <a:lnTo>
                    <a:pt x="6354" y="0"/>
                  </a:lnTo>
                  <a:lnTo>
                    <a:pt x="9271" y="229"/>
                  </a:lnTo>
                  <a:cubicBezTo>
                    <a:pt x="9479" y="1832"/>
                    <a:pt x="9167" y="3511"/>
                    <a:pt x="8438" y="5038"/>
                  </a:cubicBezTo>
                  <a:lnTo>
                    <a:pt x="10000" y="10000"/>
                  </a:lnTo>
                  <a:lnTo>
                    <a:pt x="5521" y="10000"/>
                  </a:lnTo>
                  <a:lnTo>
                    <a:pt x="4167" y="7863"/>
                  </a:lnTo>
                  <a:lnTo>
                    <a:pt x="2813" y="10000"/>
                  </a:lnTo>
                  <a:lnTo>
                    <a:pt x="0" y="10000"/>
                  </a:lnTo>
                  <a:lnTo>
                    <a:pt x="1376" y="5783"/>
                  </a:ln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en-US"/>
            </a:p>
          </p:txBody>
        </p:sp>
        <p:sp>
          <p:nvSpPr>
            <p:cNvPr id="14" name="Freeform 3463">
              <a:extLst>
                <a:ext uri="{FF2B5EF4-FFF2-40B4-BE49-F238E27FC236}">
                  <a16:creationId xmlns:a16="http://schemas.microsoft.com/office/drawing/2014/main" id="{68511B25-783B-7AE3-9AB2-CC2760D49F2F}"/>
                </a:ext>
              </a:extLst>
            </p:cNvPr>
            <p:cNvSpPr>
              <a:spLocks/>
            </p:cNvSpPr>
            <p:nvPr/>
          </p:nvSpPr>
          <p:spPr bwMode="auto">
            <a:xfrm>
              <a:off x="10461716" y="3774271"/>
              <a:ext cx="304207" cy="553100"/>
            </a:xfrm>
            <a:custGeom>
              <a:avLst/>
              <a:gdLst>
                <a:gd name="T0" fmla="*/ 6 w 38"/>
                <a:gd name="T1" fmla="*/ 53 h 69"/>
                <a:gd name="T2" fmla="*/ 10 w 38"/>
                <a:gd name="T3" fmla="*/ 69 h 69"/>
                <a:gd name="T4" fmla="*/ 20 w 38"/>
                <a:gd name="T5" fmla="*/ 56 h 69"/>
                <a:gd name="T6" fmla="*/ 38 w 38"/>
                <a:gd name="T7" fmla="*/ 1 h 69"/>
                <a:gd name="T8" fmla="*/ 31 w 38"/>
                <a:gd name="T9" fmla="*/ 0 h 69"/>
                <a:gd name="T10" fmla="*/ 15 w 38"/>
                <a:gd name="T11" fmla="*/ 9 h 69"/>
                <a:gd name="T12" fmla="*/ 7 w 38"/>
                <a:gd name="T13" fmla="*/ 0 h 69"/>
                <a:gd name="T14" fmla="*/ 1 w 38"/>
                <a:gd name="T15" fmla="*/ 1 h 69"/>
                <a:gd name="T16" fmla="*/ 6 w 38"/>
                <a:gd name="T17" fmla="*/ 53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69">
                  <a:moveTo>
                    <a:pt x="6" y="53"/>
                  </a:moveTo>
                  <a:cubicBezTo>
                    <a:pt x="7" y="59"/>
                    <a:pt x="9" y="64"/>
                    <a:pt x="10" y="69"/>
                  </a:cubicBezTo>
                  <a:cubicBezTo>
                    <a:pt x="14" y="65"/>
                    <a:pt x="17" y="61"/>
                    <a:pt x="20" y="56"/>
                  </a:cubicBezTo>
                  <a:cubicBezTo>
                    <a:pt x="30" y="39"/>
                    <a:pt x="36" y="20"/>
                    <a:pt x="38" y="1"/>
                  </a:cubicBezTo>
                  <a:cubicBezTo>
                    <a:pt x="31" y="0"/>
                    <a:pt x="31" y="0"/>
                    <a:pt x="31" y="0"/>
                  </a:cubicBezTo>
                  <a:cubicBezTo>
                    <a:pt x="15" y="9"/>
                    <a:pt x="15" y="9"/>
                    <a:pt x="15" y="9"/>
                  </a:cubicBezTo>
                  <a:cubicBezTo>
                    <a:pt x="7" y="0"/>
                    <a:pt x="7" y="0"/>
                    <a:pt x="7" y="0"/>
                  </a:cubicBezTo>
                  <a:cubicBezTo>
                    <a:pt x="1" y="1"/>
                    <a:pt x="1" y="1"/>
                    <a:pt x="1" y="1"/>
                  </a:cubicBezTo>
                  <a:cubicBezTo>
                    <a:pt x="0" y="18"/>
                    <a:pt x="1" y="36"/>
                    <a:pt x="6" y="53"/>
                  </a:cubicBezTo>
                  <a:close/>
                </a:path>
              </a:pathLst>
            </a:custGeom>
            <a:solidFill>
              <a:srgbClr val="F8F0E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 name="Freeform 3464">
              <a:extLst>
                <a:ext uri="{FF2B5EF4-FFF2-40B4-BE49-F238E27FC236}">
                  <a16:creationId xmlns:a16="http://schemas.microsoft.com/office/drawing/2014/main" id="{3289C4BC-6BD4-0914-BF4D-4219F3FBD0A4}"/>
                </a:ext>
              </a:extLst>
            </p:cNvPr>
            <p:cNvSpPr>
              <a:spLocks/>
            </p:cNvSpPr>
            <p:nvPr/>
          </p:nvSpPr>
          <p:spPr bwMode="auto">
            <a:xfrm>
              <a:off x="10461716" y="3774271"/>
              <a:ext cx="304207" cy="147492"/>
            </a:xfrm>
            <a:custGeom>
              <a:avLst/>
              <a:gdLst>
                <a:gd name="T0" fmla="*/ 33 w 33"/>
                <a:gd name="T1" fmla="*/ 1 h 16"/>
                <a:gd name="T2" fmla="*/ 27 w 33"/>
                <a:gd name="T3" fmla="*/ 0 h 16"/>
                <a:gd name="T4" fmla="*/ 13 w 33"/>
                <a:gd name="T5" fmla="*/ 8 h 16"/>
                <a:gd name="T6" fmla="*/ 6 w 33"/>
                <a:gd name="T7" fmla="*/ 0 h 16"/>
                <a:gd name="T8" fmla="*/ 0 w 33"/>
                <a:gd name="T9" fmla="*/ 1 h 16"/>
                <a:gd name="T10" fmla="*/ 5 w 33"/>
                <a:gd name="T11" fmla="*/ 16 h 16"/>
                <a:gd name="T12" fmla="*/ 13 w 33"/>
                <a:gd name="T13" fmla="*/ 9 h 16"/>
                <a:gd name="T14" fmla="*/ 19 w 33"/>
                <a:gd name="T15" fmla="*/ 16 h 16"/>
                <a:gd name="T16" fmla="*/ 33 w 33"/>
                <a:gd name="T17" fmla="*/ 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16">
                  <a:moveTo>
                    <a:pt x="33" y="1"/>
                  </a:moveTo>
                  <a:lnTo>
                    <a:pt x="27" y="0"/>
                  </a:lnTo>
                  <a:lnTo>
                    <a:pt x="13" y="8"/>
                  </a:lnTo>
                  <a:lnTo>
                    <a:pt x="6" y="0"/>
                  </a:lnTo>
                  <a:lnTo>
                    <a:pt x="0" y="1"/>
                  </a:lnTo>
                  <a:lnTo>
                    <a:pt x="5" y="16"/>
                  </a:lnTo>
                  <a:lnTo>
                    <a:pt x="13" y="9"/>
                  </a:lnTo>
                  <a:lnTo>
                    <a:pt x="19" y="16"/>
                  </a:lnTo>
                  <a:lnTo>
                    <a:pt x="33" y="1"/>
                  </a:lnTo>
                  <a:close/>
                </a:path>
              </a:pathLst>
            </a:custGeom>
            <a:solidFill>
              <a:srgbClr val="E3DF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 name="Freeform 3465">
              <a:extLst>
                <a:ext uri="{FF2B5EF4-FFF2-40B4-BE49-F238E27FC236}">
                  <a16:creationId xmlns:a16="http://schemas.microsoft.com/office/drawing/2014/main" id="{B94B4EE5-E109-0CA5-FA00-C6F8F67EF72D}"/>
                </a:ext>
              </a:extLst>
            </p:cNvPr>
            <p:cNvSpPr>
              <a:spLocks/>
            </p:cNvSpPr>
            <p:nvPr/>
          </p:nvSpPr>
          <p:spPr bwMode="auto">
            <a:xfrm>
              <a:off x="10507810" y="3857235"/>
              <a:ext cx="110620" cy="470136"/>
            </a:xfrm>
            <a:custGeom>
              <a:avLst/>
              <a:gdLst>
                <a:gd name="T0" fmla="*/ 0 w 14"/>
                <a:gd name="T1" fmla="*/ 43 h 59"/>
                <a:gd name="T2" fmla="*/ 4 w 14"/>
                <a:gd name="T3" fmla="*/ 59 h 59"/>
                <a:gd name="T4" fmla="*/ 14 w 14"/>
                <a:gd name="T5" fmla="*/ 46 h 59"/>
                <a:gd name="T6" fmla="*/ 9 w 14"/>
                <a:gd name="T7" fmla="*/ 11 h 59"/>
                <a:gd name="T8" fmla="*/ 13 w 14"/>
                <a:gd name="T9" fmla="*/ 5 h 59"/>
                <a:gd name="T10" fmla="*/ 9 w 14"/>
                <a:gd name="T11" fmla="*/ 0 h 59"/>
                <a:gd name="T12" fmla="*/ 4 w 14"/>
                <a:gd name="T13" fmla="*/ 5 h 59"/>
                <a:gd name="T14" fmla="*/ 6 w 14"/>
                <a:gd name="T15" fmla="*/ 11 h 59"/>
                <a:gd name="T16" fmla="*/ 0 w 14"/>
                <a:gd name="T17" fmla="*/ 43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59">
                  <a:moveTo>
                    <a:pt x="0" y="43"/>
                  </a:moveTo>
                  <a:cubicBezTo>
                    <a:pt x="1" y="49"/>
                    <a:pt x="3" y="54"/>
                    <a:pt x="4" y="59"/>
                  </a:cubicBezTo>
                  <a:cubicBezTo>
                    <a:pt x="8" y="55"/>
                    <a:pt x="11" y="51"/>
                    <a:pt x="14" y="46"/>
                  </a:cubicBezTo>
                  <a:cubicBezTo>
                    <a:pt x="9" y="11"/>
                    <a:pt x="9" y="11"/>
                    <a:pt x="9" y="11"/>
                  </a:cubicBezTo>
                  <a:cubicBezTo>
                    <a:pt x="13" y="5"/>
                    <a:pt x="13" y="5"/>
                    <a:pt x="13" y="5"/>
                  </a:cubicBezTo>
                  <a:cubicBezTo>
                    <a:pt x="9" y="0"/>
                    <a:pt x="9" y="0"/>
                    <a:pt x="9" y="0"/>
                  </a:cubicBezTo>
                  <a:cubicBezTo>
                    <a:pt x="4" y="5"/>
                    <a:pt x="4" y="5"/>
                    <a:pt x="4" y="5"/>
                  </a:cubicBezTo>
                  <a:cubicBezTo>
                    <a:pt x="6" y="11"/>
                    <a:pt x="6" y="11"/>
                    <a:pt x="6" y="11"/>
                  </a:cubicBezTo>
                  <a:lnTo>
                    <a:pt x="0" y="43"/>
                  </a:lnTo>
                  <a:close/>
                </a:path>
              </a:pathLst>
            </a:custGeom>
            <a:solidFill>
              <a:srgbClr val="4440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22" name="Group 21">
              <a:extLst>
                <a:ext uri="{FF2B5EF4-FFF2-40B4-BE49-F238E27FC236}">
                  <a16:creationId xmlns:a16="http://schemas.microsoft.com/office/drawing/2014/main" id="{EB41C34C-5E00-2D36-617D-108925DD60E0}"/>
                </a:ext>
              </a:extLst>
            </p:cNvPr>
            <p:cNvGrpSpPr/>
            <p:nvPr/>
          </p:nvGrpSpPr>
          <p:grpSpPr>
            <a:xfrm>
              <a:off x="10890119" y="3788146"/>
              <a:ext cx="885133" cy="787381"/>
              <a:chOff x="2099462" y="6241094"/>
              <a:chExt cx="3351777" cy="2612925"/>
            </a:xfrm>
          </p:grpSpPr>
          <p:sp>
            <p:nvSpPr>
              <p:cNvPr id="85" name="Freeform 429">
                <a:extLst>
                  <a:ext uri="{FF2B5EF4-FFF2-40B4-BE49-F238E27FC236}">
                    <a16:creationId xmlns:a16="http://schemas.microsoft.com/office/drawing/2014/main" id="{194E2539-FCC5-131D-FF22-C45F9F1C8258}"/>
                  </a:ext>
                </a:extLst>
              </p:cNvPr>
              <p:cNvSpPr>
                <a:spLocks/>
              </p:cNvSpPr>
              <p:nvPr/>
            </p:nvSpPr>
            <p:spPr bwMode="auto">
              <a:xfrm>
                <a:off x="4370566" y="6427403"/>
                <a:ext cx="1080673" cy="819814"/>
              </a:xfrm>
              <a:custGeom>
                <a:avLst/>
                <a:gdLst>
                  <a:gd name="T0" fmla="*/ 30 w 33"/>
                  <a:gd name="T1" fmla="*/ 8 h 25"/>
                  <a:gd name="T2" fmla="*/ 12 w 33"/>
                  <a:gd name="T3" fmla="*/ 6 h 25"/>
                  <a:gd name="T4" fmla="*/ 4 w 33"/>
                  <a:gd name="T5" fmla="*/ 2 h 25"/>
                  <a:gd name="T6" fmla="*/ 0 w 33"/>
                  <a:gd name="T7" fmla="*/ 17 h 25"/>
                  <a:gd name="T8" fmla="*/ 11 w 33"/>
                  <a:gd name="T9" fmla="*/ 24 h 25"/>
                  <a:gd name="T10" fmla="*/ 17 w 33"/>
                  <a:gd name="T11" fmla="*/ 16 h 25"/>
                  <a:gd name="T12" fmla="*/ 16 w 33"/>
                  <a:gd name="T13" fmla="*/ 11 h 25"/>
                  <a:gd name="T14" fmla="*/ 30 w 33"/>
                  <a:gd name="T15" fmla="*/ 8 h 2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3" h="25">
                    <a:moveTo>
                      <a:pt x="30" y="8"/>
                    </a:moveTo>
                    <a:cubicBezTo>
                      <a:pt x="27" y="5"/>
                      <a:pt x="12" y="6"/>
                      <a:pt x="12" y="6"/>
                    </a:cubicBezTo>
                    <a:cubicBezTo>
                      <a:pt x="12" y="6"/>
                      <a:pt x="7" y="0"/>
                      <a:pt x="4" y="2"/>
                    </a:cubicBezTo>
                    <a:cubicBezTo>
                      <a:pt x="2" y="4"/>
                      <a:pt x="0" y="17"/>
                      <a:pt x="0" y="17"/>
                    </a:cubicBezTo>
                    <a:cubicBezTo>
                      <a:pt x="11" y="24"/>
                      <a:pt x="11" y="24"/>
                      <a:pt x="11" y="24"/>
                    </a:cubicBezTo>
                    <a:cubicBezTo>
                      <a:pt x="22" y="25"/>
                      <a:pt x="17" y="16"/>
                      <a:pt x="17" y="16"/>
                    </a:cubicBezTo>
                    <a:cubicBezTo>
                      <a:pt x="22" y="13"/>
                      <a:pt x="16" y="11"/>
                      <a:pt x="16" y="11"/>
                    </a:cubicBezTo>
                    <a:cubicBezTo>
                      <a:pt x="16" y="11"/>
                      <a:pt x="33" y="10"/>
                      <a:pt x="30" y="8"/>
                    </a:cubicBezTo>
                    <a:close/>
                  </a:path>
                </a:pathLst>
              </a:custGeom>
              <a:solidFill>
                <a:srgbClr val="FDCDA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6" name="Freeform 430">
                <a:extLst>
                  <a:ext uri="{FF2B5EF4-FFF2-40B4-BE49-F238E27FC236}">
                    <a16:creationId xmlns:a16="http://schemas.microsoft.com/office/drawing/2014/main" id="{F85FFE66-FF69-871B-FA48-1D4E5FF67CF6}"/>
                  </a:ext>
                </a:extLst>
              </p:cNvPr>
              <p:cNvSpPr>
                <a:spLocks/>
              </p:cNvSpPr>
              <p:nvPr/>
            </p:nvSpPr>
            <p:spPr bwMode="auto">
              <a:xfrm>
                <a:off x="2099462" y="6241094"/>
                <a:ext cx="1676985" cy="2612925"/>
              </a:xfrm>
              <a:custGeom>
                <a:avLst/>
                <a:gdLst>
                  <a:gd name="T0" fmla="*/ 0 w 56"/>
                  <a:gd name="T1" fmla="*/ 0 h 91"/>
                  <a:gd name="T2" fmla="*/ 15 w 56"/>
                  <a:gd name="T3" fmla="*/ 9 h 91"/>
                  <a:gd name="T4" fmla="*/ 48 w 56"/>
                  <a:gd name="T5" fmla="*/ 78 h 91"/>
                  <a:gd name="T6" fmla="*/ 7 w 56"/>
                  <a:gd name="T7" fmla="*/ 49 h 91"/>
                  <a:gd name="T8" fmla="*/ 0 w 56"/>
                  <a:gd name="T9" fmla="*/ 0 h 91"/>
                  <a:gd name="connsiteX0" fmla="*/ 0 w 8787"/>
                  <a:gd name="connsiteY0" fmla="*/ 0 h 9109"/>
                  <a:gd name="connsiteX1" fmla="*/ 2679 w 8787"/>
                  <a:gd name="connsiteY1" fmla="*/ 989 h 9109"/>
                  <a:gd name="connsiteX2" fmla="*/ 8571 w 8787"/>
                  <a:gd name="connsiteY2" fmla="*/ 8571 h 9109"/>
                  <a:gd name="connsiteX3" fmla="*/ 1250 w 8787"/>
                  <a:gd name="connsiteY3" fmla="*/ 5385 h 9109"/>
                  <a:gd name="connsiteX4" fmla="*/ 19 w 8787"/>
                  <a:gd name="connsiteY4" fmla="*/ 993 h 9109"/>
                  <a:gd name="connsiteX5" fmla="*/ 0 w 8787"/>
                  <a:gd name="connsiteY5" fmla="*/ 0 h 9109"/>
                  <a:gd name="connsiteX0" fmla="*/ 452 w 10452"/>
                  <a:gd name="connsiteY0" fmla="*/ 0 h 9744"/>
                  <a:gd name="connsiteX1" fmla="*/ 3501 w 10452"/>
                  <a:gd name="connsiteY1" fmla="*/ 1086 h 9744"/>
                  <a:gd name="connsiteX2" fmla="*/ 10206 w 10452"/>
                  <a:gd name="connsiteY2" fmla="*/ 9409 h 9744"/>
                  <a:gd name="connsiteX3" fmla="*/ 0 w 10452"/>
                  <a:gd name="connsiteY3" fmla="*/ 3341 h 9744"/>
                  <a:gd name="connsiteX4" fmla="*/ 474 w 10452"/>
                  <a:gd name="connsiteY4" fmla="*/ 1090 h 9744"/>
                  <a:gd name="connsiteX5" fmla="*/ 452 w 10452"/>
                  <a:gd name="connsiteY5" fmla="*/ 0 h 9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452" h="9744">
                    <a:moveTo>
                      <a:pt x="452" y="0"/>
                    </a:moveTo>
                    <a:cubicBezTo>
                      <a:pt x="452" y="0"/>
                      <a:pt x="2281" y="362"/>
                      <a:pt x="3501" y="1086"/>
                    </a:cubicBezTo>
                    <a:cubicBezTo>
                      <a:pt x="4923" y="1688"/>
                      <a:pt x="11832" y="7842"/>
                      <a:pt x="10206" y="9409"/>
                    </a:cubicBezTo>
                    <a:cubicBezTo>
                      <a:pt x="8377" y="10978"/>
                      <a:pt x="2438" y="6719"/>
                      <a:pt x="0" y="3341"/>
                    </a:cubicBezTo>
                    <a:lnTo>
                      <a:pt x="474" y="1090"/>
                    </a:lnTo>
                    <a:cubicBezTo>
                      <a:pt x="467" y="727"/>
                      <a:pt x="459" y="363"/>
                      <a:pt x="452" y="0"/>
                    </a:cubicBezTo>
                  </a:path>
                </a:pathLst>
              </a:custGeom>
              <a:solidFill>
                <a:schemeClr val="accent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7" name="Freeform 463">
                <a:extLst>
                  <a:ext uri="{FF2B5EF4-FFF2-40B4-BE49-F238E27FC236}">
                    <a16:creationId xmlns:a16="http://schemas.microsoft.com/office/drawing/2014/main" id="{F5E50074-C645-0EA4-198E-92483109F095}"/>
                  </a:ext>
                </a:extLst>
              </p:cNvPr>
              <p:cNvSpPr>
                <a:spLocks/>
              </p:cNvSpPr>
              <p:nvPr/>
            </p:nvSpPr>
            <p:spPr bwMode="auto">
              <a:xfrm>
                <a:off x="3258242" y="6912735"/>
                <a:ext cx="1601229" cy="1903837"/>
              </a:xfrm>
              <a:custGeom>
                <a:avLst/>
                <a:gdLst>
                  <a:gd name="T0" fmla="*/ 38 w 52"/>
                  <a:gd name="T1" fmla="*/ 0 h 63"/>
                  <a:gd name="T2" fmla="*/ 0 w 52"/>
                  <a:gd name="T3" fmla="*/ 37 h 63"/>
                  <a:gd name="T4" fmla="*/ 12 w 52"/>
                  <a:gd name="T5" fmla="*/ 63 h 63"/>
                  <a:gd name="T6" fmla="*/ 52 w 52"/>
                  <a:gd name="T7" fmla="*/ 11 h 63"/>
                  <a:gd name="T8" fmla="*/ 38 w 52"/>
                  <a:gd name="T9" fmla="*/ 0 h 63"/>
                </a:gdLst>
                <a:ahLst/>
                <a:cxnLst>
                  <a:cxn ang="0">
                    <a:pos x="T0" y="T1"/>
                  </a:cxn>
                  <a:cxn ang="0">
                    <a:pos x="T2" y="T3"/>
                  </a:cxn>
                  <a:cxn ang="0">
                    <a:pos x="T4" y="T5"/>
                  </a:cxn>
                  <a:cxn ang="0">
                    <a:pos x="T6" y="T7"/>
                  </a:cxn>
                  <a:cxn ang="0">
                    <a:pos x="T8" y="T9"/>
                  </a:cxn>
                </a:cxnLst>
                <a:rect l="0" t="0" r="r" b="b"/>
                <a:pathLst>
                  <a:path w="52" h="63">
                    <a:moveTo>
                      <a:pt x="38" y="0"/>
                    </a:moveTo>
                    <a:cubicBezTo>
                      <a:pt x="19" y="19"/>
                      <a:pt x="0" y="37"/>
                      <a:pt x="0" y="37"/>
                    </a:cubicBezTo>
                    <a:cubicBezTo>
                      <a:pt x="12" y="63"/>
                      <a:pt x="12" y="63"/>
                      <a:pt x="12" y="63"/>
                    </a:cubicBezTo>
                    <a:cubicBezTo>
                      <a:pt x="26" y="61"/>
                      <a:pt x="52" y="11"/>
                      <a:pt x="52" y="11"/>
                    </a:cubicBezTo>
                    <a:cubicBezTo>
                      <a:pt x="38" y="0"/>
                      <a:pt x="38" y="0"/>
                      <a:pt x="38" y="0"/>
                    </a:cubicBezTo>
                  </a:path>
                </a:pathLst>
              </a:custGeom>
              <a:solidFill>
                <a:schemeClr val="accent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8" name="Freeform 466">
                <a:extLst>
                  <a:ext uri="{FF2B5EF4-FFF2-40B4-BE49-F238E27FC236}">
                    <a16:creationId xmlns:a16="http://schemas.microsoft.com/office/drawing/2014/main" id="{87636628-7096-4CBE-AB3F-8E5238917FA8}"/>
                  </a:ext>
                </a:extLst>
              </p:cNvPr>
              <p:cNvSpPr>
                <a:spLocks/>
              </p:cNvSpPr>
              <p:nvPr/>
            </p:nvSpPr>
            <p:spPr bwMode="auto">
              <a:xfrm>
                <a:off x="4556876" y="6613738"/>
                <a:ext cx="260859" cy="335383"/>
              </a:xfrm>
              <a:custGeom>
                <a:avLst/>
                <a:gdLst>
                  <a:gd name="T0" fmla="*/ 7 w 8"/>
                  <a:gd name="T1" fmla="*/ 0 h 10"/>
                  <a:gd name="T2" fmla="*/ 8 w 8"/>
                  <a:gd name="T3" fmla="*/ 5 h 10"/>
                  <a:gd name="T4" fmla="*/ 8 w 8"/>
                  <a:gd name="T5" fmla="*/ 8 h 10"/>
                  <a:gd name="T6" fmla="*/ 5 w 8"/>
                  <a:gd name="T7" fmla="*/ 10 h 10"/>
                  <a:gd name="T8" fmla="*/ 3 w 8"/>
                  <a:gd name="T9" fmla="*/ 10 h 10"/>
                  <a:gd name="T10" fmla="*/ 1 w 8"/>
                  <a:gd name="T11" fmla="*/ 8 h 10"/>
                  <a:gd name="T12" fmla="*/ 0 w 8"/>
                  <a:gd name="T13" fmla="*/ 2 h 10"/>
                  <a:gd name="T14" fmla="*/ 0 w 8"/>
                  <a:gd name="T15" fmla="*/ 5 h 10"/>
                  <a:gd name="T16" fmla="*/ 1 w 8"/>
                  <a:gd name="T17" fmla="*/ 7 h 10"/>
                  <a:gd name="T18" fmla="*/ 3 w 8"/>
                  <a:gd name="T19" fmla="*/ 9 h 10"/>
                  <a:gd name="T20" fmla="*/ 5 w 8"/>
                  <a:gd name="T21" fmla="*/ 9 h 10"/>
                  <a:gd name="T22" fmla="*/ 7 w 8"/>
                  <a:gd name="T23" fmla="*/ 7 h 10"/>
                  <a:gd name="T24" fmla="*/ 8 w 8"/>
                  <a:gd name="T25" fmla="*/ 5 h 10"/>
                  <a:gd name="T26" fmla="*/ 7 w 8"/>
                  <a:gd name="T2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 h="10">
                    <a:moveTo>
                      <a:pt x="7" y="0"/>
                    </a:moveTo>
                    <a:cubicBezTo>
                      <a:pt x="8" y="1"/>
                      <a:pt x="8" y="3"/>
                      <a:pt x="8" y="5"/>
                    </a:cubicBezTo>
                    <a:cubicBezTo>
                      <a:pt x="8" y="6"/>
                      <a:pt x="8" y="7"/>
                      <a:pt x="8" y="8"/>
                    </a:cubicBezTo>
                    <a:cubicBezTo>
                      <a:pt x="7" y="9"/>
                      <a:pt x="6" y="9"/>
                      <a:pt x="5" y="10"/>
                    </a:cubicBezTo>
                    <a:cubicBezTo>
                      <a:pt x="5" y="10"/>
                      <a:pt x="4" y="10"/>
                      <a:pt x="3" y="10"/>
                    </a:cubicBezTo>
                    <a:cubicBezTo>
                      <a:pt x="2" y="9"/>
                      <a:pt x="1" y="8"/>
                      <a:pt x="1" y="8"/>
                    </a:cubicBezTo>
                    <a:cubicBezTo>
                      <a:pt x="0" y="6"/>
                      <a:pt x="0" y="4"/>
                      <a:pt x="0" y="2"/>
                    </a:cubicBezTo>
                    <a:cubicBezTo>
                      <a:pt x="0" y="3"/>
                      <a:pt x="0" y="4"/>
                      <a:pt x="0" y="5"/>
                    </a:cubicBezTo>
                    <a:cubicBezTo>
                      <a:pt x="0" y="6"/>
                      <a:pt x="1" y="7"/>
                      <a:pt x="1" y="7"/>
                    </a:cubicBezTo>
                    <a:cubicBezTo>
                      <a:pt x="1" y="8"/>
                      <a:pt x="2" y="9"/>
                      <a:pt x="3" y="9"/>
                    </a:cubicBezTo>
                    <a:cubicBezTo>
                      <a:pt x="4" y="9"/>
                      <a:pt x="5" y="9"/>
                      <a:pt x="5" y="9"/>
                    </a:cubicBezTo>
                    <a:cubicBezTo>
                      <a:pt x="6" y="9"/>
                      <a:pt x="7" y="8"/>
                      <a:pt x="7" y="7"/>
                    </a:cubicBezTo>
                    <a:cubicBezTo>
                      <a:pt x="8" y="7"/>
                      <a:pt x="8" y="6"/>
                      <a:pt x="8" y="5"/>
                    </a:cubicBezTo>
                    <a:cubicBezTo>
                      <a:pt x="8" y="3"/>
                      <a:pt x="8" y="1"/>
                      <a:pt x="7" y="0"/>
                    </a:cubicBezTo>
                    <a:close/>
                  </a:path>
                </a:pathLst>
              </a:custGeom>
              <a:solidFill>
                <a:srgbClr val="F7967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3" name="Group 22">
              <a:extLst>
                <a:ext uri="{FF2B5EF4-FFF2-40B4-BE49-F238E27FC236}">
                  <a16:creationId xmlns:a16="http://schemas.microsoft.com/office/drawing/2014/main" id="{5159DF8E-CC91-4008-63E9-11AAD9E6F499}"/>
                </a:ext>
              </a:extLst>
            </p:cNvPr>
            <p:cNvGrpSpPr/>
            <p:nvPr/>
          </p:nvGrpSpPr>
          <p:grpSpPr>
            <a:xfrm>
              <a:off x="9217268" y="3643049"/>
              <a:ext cx="1220484" cy="615177"/>
              <a:chOff x="7602875" y="6529014"/>
              <a:chExt cx="3776488" cy="1903513"/>
            </a:xfrm>
          </p:grpSpPr>
          <p:grpSp>
            <p:nvGrpSpPr>
              <p:cNvPr id="77" name="Group 76">
                <a:extLst>
                  <a:ext uri="{FF2B5EF4-FFF2-40B4-BE49-F238E27FC236}">
                    <a16:creationId xmlns:a16="http://schemas.microsoft.com/office/drawing/2014/main" id="{A02B5449-C7C7-47F9-594A-CEED8988C37B}"/>
                  </a:ext>
                </a:extLst>
              </p:cNvPr>
              <p:cNvGrpSpPr/>
              <p:nvPr/>
            </p:nvGrpSpPr>
            <p:grpSpPr>
              <a:xfrm rot="1196009">
                <a:off x="7602875" y="6529014"/>
                <a:ext cx="872663" cy="720622"/>
                <a:chOff x="-703010" y="9295121"/>
                <a:chExt cx="947952" cy="892304"/>
              </a:xfrm>
            </p:grpSpPr>
            <p:sp>
              <p:nvSpPr>
                <p:cNvPr id="81" name="Freeform 3149">
                  <a:extLst>
                    <a:ext uri="{FF2B5EF4-FFF2-40B4-BE49-F238E27FC236}">
                      <a16:creationId xmlns:a16="http://schemas.microsoft.com/office/drawing/2014/main" id="{97CBC121-F2BC-3411-E579-C9709095BBAC}"/>
                    </a:ext>
                  </a:extLst>
                </p:cNvPr>
                <p:cNvSpPr>
                  <a:spLocks/>
                </p:cNvSpPr>
                <p:nvPr/>
              </p:nvSpPr>
              <p:spPr bwMode="auto">
                <a:xfrm flipH="1">
                  <a:off x="-703010" y="9295121"/>
                  <a:ext cx="947952" cy="892304"/>
                </a:xfrm>
                <a:custGeom>
                  <a:avLst/>
                  <a:gdLst>
                    <a:gd name="T0" fmla="*/ 0 w 79"/>
                    <a:gd name="T1" fmla="*/ 19 h 59"/>
                    <a:gd name="T2" fmla="*/ 50 w 79"/>
                    <a:gd name="T3" fmla="*/ 5 h 59"/>
                    <a:gd name="T4" fmla="*/ 31 w 79"/>
                    <a:gd name="T5" fmla="*/ 19 h 59"/>
                    <a:gd name="T6" fmla="*/ 73 w 79"/>
                    <a:gd name="T7" fmla="*/ 26 h 59"/>
                    <a:gd name="T8" fmla="*/ 73 w 79"/>
                    <a:gd name="T9" fmla="*/ 30 h 59"/>
                    <a:gd name="T10" fmla="*/ 79 w 79"/>
                    <a:gd name="T11" fmla="*/ 33 h 59"/>
                    <a:gd name="T12" fmla="*/ 69 w 79"/>
                    <a:gd name="T13" fmla="*/ 38 h 59"/>
                    <a:gd name="T14" fmla="*/ 67 w 79"/>
                    <a:gd name="T15" fmla="*/ 43 h 59"/>
                    <a:gd name="T16" fmla="*/ 18 w 79"/>
                    <a:gd name="T17" fmla="*/ 59 h 59"/>
                    <a:gd name="T18" fmla="*/ 0 w 79"/>
                    <a:gd name="T19" fmla="*/ 19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9" h="59">
                      <a:moveTo>
                        <a:pt x="0" y="19"/>
                      </a:moveTo>
                      <a:cubicBezTo>
                        <a:pt x="6" y="10"/>
                        <a:pt x="48" y="0"/>
                        <a:pt x="50" y="5"/>
                      </a:cubicBezTo>
                      <a:cubicBezTo>
                        <a:pt x="51" y="10"/>
                        <a:pt x="31" y="19"/>
                        <a:pt x="31" y="19"/>
                      </a:cubicBezTo>
                      <a:cubicBezTo>
                        <a:pt x="31" y="19"/>
                        <a:pt x="70" y="23"/>
                        <a:pt x="73" y="26"/>
                      </a:cubicBezTo>
                      <a:cubicBezTo>
                        <a:pt x="75" y="28"/>
                        <a:pt x="73" y="30"/>
                        <a:pt x="73" y="30"/>
                      </a:cubicBezTo>
                      <a:cubicBezTo>
                        <a:pt x="73" y="30"/>
                        <a:pt x="79" y="30"/>
                        <a:pt x="79" y="33"/>
                      </a:cubicBezTo>
                      <a:cubicBezTo>
                        <a:pt x="79" y="37"/>
                        <a:pt x="69" y="38"/>
                        <a:pt x="69" y="38"/>
                      </a:cubicBezTo>
                      <a:cubicBezTo>
                        <a:pt x="69" y="38"/>
                        <a:pt x="70" y="40"/>
                        <a:pt x="67" y="43"/>
                      </a:cubicBezTo>
                      <a:cubicBezTo>
                        <a:pt x="63" y="46"/>
                        <a:pt x="18" y="59"/>
                        <a:pt x="18" y="59"/>
                      </a:cubicBezTo>
                      <a:lnTo>
                        <a:pt x="0" y="19"/>
                      </a:lnTo>
                      <a:close/>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2" name="Freeform 3150">
                  <a:extLst>
                    <a:ext uri="{FF2B5EF4-FFF2-40B4-BE49-F238E27FC236}">
                      <a16:creationId xmlns:a16="http://schemas.microsoft.com/office/drawing/2014/main" id="{2202B9A5-3450-C5DD-CFC1-6ACA7FE76416}"/>
                    </a:ext>
                  </a:extLst>
                </p:cNvPr>
                <p:cNvSpPr>
                  <a:spLocks/>
                </p:cNvSpPr>
                <p:nvPr/>
              </p:nvSpPr>
              <p:spPr bwMode="auto">
                <a:xfrm flipH="1">
                  <a:off x="-133660" y="9509657"/>
                  <a:ext cx="223050" cy="349920"/>
                </a:xfrm>
                <a:custGeom>
                  <a:avLst/>
                  <a:gdLst>
                    <a:gd name="T0" fmla="*/ 1 w 18"/>
                    <a:gd name="T1" fmla="*/ 23 h 23"/>
                    <a:gd name="T2" fmla="*/ 0 w 18"/>
                    <a:gd name="T3" fmla="*/ 22 h 23"/>
                    <a:gd name="T4" fmla="*/ 1 w 18"/>
                    <a:gd name="T5" fmla="*/ 21 h 23"/>
                    <a:gd name="T6" fmla="*/ 17 w 18"/>
                    <a:gd name="T7" fmla="*/ 1 h 23"/>
                    <a:gd name="T8" fmla="*/ 18 w 18"/>
                    <a:gd name="T9" fmla="*/ 0 h 23"/>
                    <a:gd name="T10" fmla="*/ 18 w 18"/>
                    <a:gd name="T11" fmla="*/ 1 h 23"/>
                    <a:gd name="T12" fmla="*/ 1 w 18"/>
                    <a:gd name="T13" fmla="*/ 22 h 23"/>
                    <a:gd name="T14" fmla="*/ 1 w 18"/>
                    <a:gd name="T15" fmla="*/ 23 h 2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23">
                      <a:moveTo>
                        <a:pt x="1" y="23"/>
                      </a:moveTo>
                      <a:cubicBezTo>
                        <a:pt x="1" y="23"/>
                        <a:pt x="1" y="22"/>
                        <a:pt x="0" y="22"/>
                      </a:cubicBezTo>
                      <a:cubicBezTo>
                        <a:pt x="0" y="22"/>
                        <a:pt x="1" y="21"/>
                        <a:pt x="1" y="21"/>
                      </a:cubicBezTo>
                      <a:cubicBezTo>
                        <a:pt x="10" y="18"/>
                        <a:pt x="16" y="10"/>
                        <a:pt x="17" y="1"/>
                      </a:cubicBezTo>
                      <a:cubicBezTo>
                        <a:pt x="17" y="1"/>
                        <a:pt x="17" y="0"/>
                        <a:pt x="18" y="0"/>
                      </a:cubicBezTo>
                      <a:cubicBezTo>
                        <a:pt x="18" y="0"/>
                        <a:pt x="18" y="1"/>
                        <a:pt x="18" y="1"/>
                      </a:cubicBezTo>
                      <a:cubicBezTo>
                        <a:pt x="17" y="11"/>
                        <a:pt x="11" y="20"/>
                        <a:pt x="1" y="22"/>
                      </a:cubicBezTo>
                      <a:lnTo>
                        <a:pt x="1" y="23"/>
                      </a:lnTo>
                      <a:close/>
                    </a:path>
                  </a:pathLst>
                </a:custGeom>
                <a:solidFill>
                  <a:srgbClr val="E5A57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3" name="Freeform 3151">
                  <a:extLst>
                    <a:ext uri="{FF2B5EF4-FFF2-40B4-BE49-F238E27FC236}">
                      <a16:creationId xmlns:a16="http://schemas.microsoft.com/office/drawing/2014/main" id="{91E0CA5B-3A27-8976-4FC2-81535CFDB279}"/>
                    </a:ext>
                  </a:extLst>
                </p:cNvPr>
                <p:cNvSpPr>
                  <a:spLocks/>
                </p:cNvSpPr>
                <p:nvPr/>
              </p:nvSpPr>
              <p:spPr bwMode="auto">
                <a:xfrm flipH="1">
                  <a:off x="-663397" y="9734822"/>
                  <a:ext cx="446094" cy="17501"/>
                </a:xfrm>
                <a:custGeom>
                  <a:avLst/>
                  <a:gdLst>
                    <a:gd name="T0" fmla="*/ 0 w 37"/>
                    <a:gd name="T1" fmla="*/ 1 h 1"/>
                    <a:gd name="T2" fmla="*/ 0 w 37"/>
                    <a:gd name="T3" fmla="*/ 1 h 1"/>
                    <a:gd name="T4" fmla="*/ 0 w 37"/>
                    <a:gd name="T5" fmla="*/ 0 h 1"/>
                    <a:gd name="T6" fmla="*/ 37 w 37"/>
                    <a:gd name="T7" fmla="*/ 0 h 1"/>
                    <a:gd name="T8" fmla="*/ 37 w 37"/>
                    <a:gd name="T9" fmla="*/ 0 h 1"/>
                    <a:gd name="T10" fmla="*/ 37 w 37"/>
                    <a:gd name="T11" fmla="*/ 1 h 1"/>
                    <a:gd name="T12" fmla="*/ 37 w 37"/>
                    <a:gd name="T13" fmla="*/ 1 h 1"/>
                    <a:gd name="T14" fmla="*/ 0 w 37"/>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7" h="1">
                      <a:moveTo>
                        <a:pt x="0" y="1"/>
                      </a:moveTo>
                      <a:cubicBezTo>
                        <a:pt x="0" y="1"/>
                        <a:pt x="0" y="1"/>
                        <a:pt x="0" y="1"/>
                      </a:cubicBezTo>
                      <a:cubicBezTo>
                        <a:pt x="0" y="0"/>
                        <a:pt x="0" y="0"/>
                        <a:pt x="0" y="0"/>
                      </a:cubicBezTo>
                      <a:cubicBezTo>
                        <a:pt x="37" y="0"/>
                        <a:pt x="37" y="0"/>
                        <a:pt x="37" y="0"/>
                      </a:cubicBezTo>
                      <a:cubicBezTo>
                        <a:pt x="37" y="0"/>
                        <a:pt x="37" y="0"/>
                        <a:pt x="37" y="0"/>
                      </a:cubicBezTo>
                      <a:cubicBezTo>
                        <a:pt x="37" y="0"/>
                        <a:pt x="37" y="0"/>
                        <a:pt x="37" y="1"/>
                      </a:cubicBezTo>
                      <a:cubicBezTo>
                        <a:pt x="37" y="1"/>
                        <a:pt x="37" y="1"/>
                        <a:pt x="37" y="1"/>
                      </a:cubicBezTo>
                      <a:cubicBezTo>
                        <a:pt x="0" y="1"/>
                        <a:pt x="0" y="1"/>
                        <a:pt x="0" y="1"/>
                      </a:cubicBezTo>
                      <a:close/>
                    </a:path>
                  </a:pathLst>
                </a:custGeom>
                <a:solidFill>
                  <a:srgbClr val="E5A57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4" name="Freeform 3152">
                  <a:extLst>
                    <a:ext uri="{FF2B5EF4-FFF2-40B4-BE49-F238E27FC236}">
                      <a16:creationId xmlns:a16="http://schemas.microsoft.com/office/drawing/2014/main" id="{11A0A4A5-486F-AFBA-DA4B-4E022DF29600}"/>
                    </a:ext>
                  </a:extLst>
                </p:cNvPr>
                <p:cNvSpPr>
                  <a:spLocks/>
                </p:cNvSpPr>
                <p:nvPr/>
              </p:nvSpPr>
              <p:spPr bwMode="auto">
                <a:xfrm flipH="1">
                  <a:off x="-621578" y="9807097"/>
                  <a:ext cx="376396" cy="87487"/>
                </a:xfrm>
                <a:custGeom>
                  <a:avLst/>
                  <a:gdLst>
                    <a:gd name="T0" fmla="*/ 1 w 31"/>
                    <a:gd name="T1" fmla="*/ 6 h 6"/>
                    <a:gd name="T2" fmla="*/ 0 w 31"/>
                    <a:gd name="T3" fmla="*/ 6 h 6"/>
                    <a:gd name="T4" fmla="*/ 0 w 31"/>
                    <a:gd name="T5" fmla="*/ 5 h 6"/>
                    <a:gd name="T6" fmla="*/ 30 w 31"/>
                    <a:gd name="T7" fmla="*/ 0 h 6"/>
                    <a:gd name="T8" fmla="*/ 30 w 31"/>
                    <a:gd name="T9" fmla="*/ 1 h 6"/>
                    <a:gd name="T10" fmla="*/ 30 w 31"/>
                    <a:gd name="T11" fmla="*/ 1 h 6"/>
                    <a:gd name="T12" fmla="*/ 1 w 31"/>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31" h="6">
                      <a:moveTo>
                        <a:pt x="1" y="6"/>
                      </a:moveTo>
                      <a:cubicBezTo>
                        <a:pt x="0" y="6"/>
                        <a:pt x="0" y="6"/>
                        <a:pt x="0" y="6"/>
                      </a:cubicBezTo>
                      <a:cubicBezTo>
                        <a:pt x="0" y="5"/>
                        <a:pt x="0" y="5"/>
                        <a:pt x="0" y="5"/>
                      </a:cubicBezTo>
                      <a:cubicBezTo>
                        <a:pt x="30" y="0"/>
                        <a:pt x="30" y="0"/>
                        <a:pt x="30" y="0"/>
                      </a:cubicBezTo>
                      <a:cubicBezTo>
                        <a:pt x="30" y="0"/>
                        <a:pt x="30" y="0"/>
                        <a:pt x="30" y="1"/>
                      </a:cubicBezTo>
                      <a:cubicBezTo>
                        <a:pt x="31" y="1"/>
                        <a:pt x="30" y="1"/>
                        <a:pt x="30" y="1"/>
                      </a:cubicBezTo>
                      <a:cubicBezTo>
                        <a:pt x="1" y="6"/>
                        <a:pt x="1" y="6"/>
                        <a:pt x="1" y="6"/>
                      </a:cubicBezTo>
                      <a:close/>
                    </a:path>
                  </a:pathLst>
                </a:custGeom>
                <a:solidFill>
                  <a:srgbClr val="E5A57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78" name="Group 77">
                <a:extLst>
                  <a:ext uri="{FF2B5EF4-FFF2-40B4-BE49-F238E27FC236}">
                    <a16:creationId xmlns:a16="http://schemas.microsoft.com/office/drawing/2014/main" id="{E230521D-7A64-ABFE-BCD1-A8F5FAFD8E69}"/>
                  </a:ext>
                </a:extLst>
              </p:cNvPr>
              <p:cNvGrpSpPr/>
              <p:nvPr/>
            </p:nvGrpSpPr>
            <p:grpSpPr>
              <a:xfrm rot="5400000" flipH="1">
                <a:off x="9031472" y="6084636"/>
                <a:ext cx="1483189" cy="3212593"/>
                <a:chOff x="3436312" y="6214552"/>
                <a:chExt cx="900198" cy="2540113"/>
              </a:xfrm>
            </p:grpSpPr>
            <p:sp>
              <p:nvSpPr>
                <p:cNvPr id="79" name="Freeform 849">
                  <a:extLst>
                    <a:ext uri="{FF2B5EF4-FFF2-40B4-BE49-F238E27FC236}">
                      <a16:creationId xmlns:a16="http://schemas.microsoft.com/office/drawing/2014/main" id="{21B2F2E0-A274-2385-3DE1-A9E80E9C9890}"/>
                    </a:ext>
                  </a:extLst>
                </p:cNvPr>
                <p:cNvSpPr>
                  <a:spLocks/>
                </p:cNvSpPr>
                <p:nvPr/>
              </p:nvSpPr>
              <p:spPr bwMode="auto">
                <a:xfrm>
                  <a:off x="3436312" y="6214552"/>
                  <a:ext cx="900198" cy="2540113"/>
                </a:xfrm>
                <a:custGeom>
                  <a:avLst/>
                  <a:gdLst>
                    <a:gd name="T0" fmla="*/ 54 w 93"/>
                    <a:gd name="T1" fmla="*/ 21 h 229"/>
                    <a:gd name="T2" fmla="*/ 81 w 93"/>
                    <a:gd name="T3" fmla="*/ 54 h 229"/>
                    <a:gd name="T4" fmla="*/ 51 w 93"/>
                    <a:gd name="T5" fmla="*/ 129 h 229"/>
                    <a:gd name="T6" fmla="*/ 87 w 93"/>
                    <a:gd name="T7" fmla="*/ 208 h 229"/>
                    <a:gd name="T8" fmla="*/ 67 w 93"/>
                    <a:gd name="T9" fmla="*/ 229 h 229"/>
                    <a:gd name="T10" fmla="*/ 7 w 93"/>
                    <a:gd name="T11" fmla="*/ 120 h 229"/>
                    <a:gd name="T12" fmla="*/ 54 w 93"/>
                    <a:gd name="T13" fmla="*/ 21 h 229"/>
                    <a:gd name="connsiteX0" fmla="*/ 5109 w 8658"/>
                    <a:gd name="connsiteY0" fmla="*/ 0 h 9083"/>
                    <a:gd name="connsiteX1" fmla="*/ 8000 w 8658"/>
                    <a:gd name="connsiteY1" fmla="*/ 197 h 9083"/>
                    <a:gd name="connsiteX2" fmla="*/ 8013 w 8658"/>
                    <a:gd name="connsiteY2" fmla="*/ 1441 h 9083"/>
                    <a:gd name="connsiteX3" fmla="*/ 4787 w 8658"/>
                    <a:gd name="connsiteY3" fmla="*/ 4716 h 9083"/>
                    <a:gd name="connsiteX4" fmla="*/ 8658 w 8658"/>
                    <a:gd name="connsiteY4" fmla="*/ 8166 h 9083"/>
                    <a:gd name="connsiteX5" fmla="*/ 6507 w 8658"/>
                    <a:gd name="connsiteY5" fmla="*/ 9083 h 9083"/>
                    <a:gd name="connsiteX6" fmla="*/ 56 w 8658"/>
                    <a:gd name="connsiteY6" fmla="*/ 4323 h 9083"/>
                    <a:gd name="connsiteX7" fmla="*/ 5109 w 8658"/>
                    <a:gd name="connsiteY7" fmla="*/ 0 h 9083"/>
                    <a:gd name="connsiteX0" fmla="*/ 5938 w 10037"/>
                    <a:gd name="connsiteY0" fmla="*/ 0 h 10000"/>
                    <a:gd name="connsiteX1" fmla="*/ 9277 w 10037"/>
                    <a:gd name="connsiteY1" fmla="*/ 217 h 10000"/>
                    <a:gd name="connsiteX2" fmla="*/ 9292 w 10037"/>
                    <a:gd name="connsiteY2" fmla="*/ 1586 h 10000"/>
                    <a:gd name="connsiteX3" fmla="*/ 5566 w 10037"/>
                    <a:gd name="connsiteY3" fmla="*/ 5192 h 10000"/>
                    <a:gd name="connsiteX4" fmla="*/ 10037 w 10037"/>
                    <a:gd name="connsiteY4" fmla="*/ 8990 h 10000"/>
                    <a:gd name="connsiteX5" fmla="*/ 7553 w 10037"/>
                    <a:gd name="connsiteY5" fmla="*/ 10000 h 10000"/>
                    <a:gd name="connsiteX6" fmla="*/ 102 w 10037"/>
                    <a:gd name="connsiteY6" fmla="*/ 4759 h 10000"/>
                    <a:gd name="connsiteX7" fmla="*/ 3391 w 10037"/>
                    <a:gd name="connsiteY7" fmla="*/ 1276 h 10000"/>
                    <a:gd name="connsiteX8" fmla="*/ 5938 w 10037"/>
                    <a:gd name="connsiteY8" fmla="*/ 0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037" h="10000">
                      <a:moveTo>
                        <a:pt x="5938" y="0"/>
                      </a:moveTo>
                      <a:cubicBezTo>
                        <a:pt x="6495" y="36"/>
                        <a:pt x="8718" y="-47"/>
                        <a:pt x="9277" y="217"/>
                      </a:cubicBezTo>
                      <a:cubicBezTo>
                        <a:pt x="9836" y="481"/>
                        <a:pt x="9911" y="757"/>
                        <a:pt x="9292" y="1586"/>
                      </a:cubicBezTo>
                      <a:cubicBezTo>
                        <a:pt x="7801" y="2836"/>
                        <a:pt x="5938" y="4038"/>
                        <a:pt x="5566" y="5192"/>
                      </a:cubicBezTo>
                      <a:cubicBezTo>
                        <a:pt x="5193" y="5962"/>
                        <a:pt x="10037" y="8990"/>
                        <a:pt x="10037" y="8990"/>
                      </a:cubicBezTo>
                      <a:cubicBezTo>
                        <a:pt x="10037" y="9135"/>
                        <a:pt x="7926" y="10000"/>
                        <a:pt x="7553" y="10000"/>
                      </a:cubicBezTo>
                      <a:cubicBezTo>
                        <a:pt x="7553" y="10000"/>
                        <a:pt x="-768" y="6634"/>
                        <a:pt x="102" y="4759"/>
                      </a:cubicBezTo>
                      <a:cubicBezTo>
                        <a:pt x="-592" y="3305"/>
                        <a:pt x="2418" y="2069"/>
                        <a:pt x="3391" y="1276"/>
                      </a:cubicBezTo>
                      <a:cubicBezTo>
                        <a:pt x="4364" y="483"/>
                        <a:pt x="5514" y="213"/>
                        <a:pt x="5938" y="0"/>
                      </a:cubicBezTo>
                    </a:path>
                  </a:pathLst>
                </a:custGeom>
                <a:solidFill>
                  <a:schemeClr val="accent5"/>
                </a:solidFill>
                <a:ln>
                  <a:noFill/>
                </a:ln>
              </p:spPr>
              <p:txBody>
                <a:bodyPr vert="horz" wrap="square" lIns="45720" tIns="22860" rIns="45720" bIns="22860" numCol="1" anchor="t" anchorCtr="0" compatLnSpc="1">
                  <a:prstTxWarp prst="textNoShape">
                    <a:avLst/>
                  </a:prstTxWarp>
                </a:bodyPr>
                <a:lstStyle/>
                <a:p>
                  <a:endParaRPr lang="en-US" sz="900"/>
                </a:p>
              </p:txBody>
            </p:sp>
            <p:sp>
              <p:nvSpPr>
                <p:cNvPr id="80" name="Freeform 850">
                  <a:extLst>
                    <a:ext uri="{FF2B5EF4-FFF2-40B4-BE49-F238E27FC236}">
                      <a16:creationId xmlns:a16="http://schemas.microsoft.com/office/drawing/2014/main" id="{535072FB-ED20-1E9B-1FAD-C45FACB3D154}"/>
                    </a:ext>
                  </a:extLst>
                </p:cNvPr>
                <p:cNvSpPr>
                  <a:spLocks/>
                </p:cNvSpPr>
                <p:nvPr/>
              </p:nvSpPr>
              <p:spPr bwMode="auto">
                <a:xfrm>
                  <a:off x="3486482" y="7358139"/>
                  <a:ext cx="403828" cy="154293"/>
                </a:xfrm>
                <a:custGeom>
                  <a:avLst/>
                  <a:gdLst>
                    <a:gd name="T0" fmla="*/ 9 w 35"/>
                    <a:gd name="T1" fmla="*/ 0 h 13"/>
                    <a:gd name="T2" fmla="*/ 8 w 35"/>
                    <a:gd name="T3" fmla="*/ 0 h 13"/>
                    <a:gd name="T4" fmla="*/ 25 w 35"/>
                    <a:gd name="T5" fmla="*/ 9 h 13"/>
                    <a:gd name="T6" fmla="*/ 5 w 35"/>
                    <a:gd name="T7" fmla="*/ 4 h 13"/>
                    <a:gd name="T8" fmla="*/ 0 w 35"/>
                    <a:gd name="T9" fmla="*/ 6 h 13"/>
                    <a:gd name="T10" fmla="*/ 32 w 35"/>
                    <a:gd name="T11" fmla="*/ 12 h 13"/>
                    <a:gd name="T12" fmla="*/ 34 w 35"/>
                    <a:gd name="T13" fmla="*/ 13 h 13"/>
                    <a:gd name="T14" fmla="*/ 34 w 35"/>
                    <a:gd name="T15" fmla="*/ 11 h 13"/>
                    <a:gd name="T16" fmla="*/ 9 w 35"/>
                    <a:gd name="T17"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5" h="13">
                      <a:moveTo>
                        <a:pt x="9" y="0"/>
                      </a:moveTo>
                      <a:cubicBezTo>
                        <a:pt x="9" y="0"/>
                        <a:pt x="8" y="0"/>
                        <a:pt x="8" y="0"/>
                      </a:cubicBezTo>
                      <a:cubicBezTo>
                        <a:pt x="7" y="2"/>
                        <a:pt x="25" y="9"/>
                        <a:pt x="25" y="9"/>
                      </a:cubicBezTo>
                      <a:cubicBezTo>
                        <a:pt x="25" y="9"/>
                        <a:pt x="12" y="4"/>
                        <a:pt x="5" y="4"/>
                      </a:cubicBezTo>
                      <a:cubicBezTo>
                        <a:pt x="3" y="4"/>
                        <a:pt x="1" y="5"/>
                        <a:pt x="0" y="6"/>
                      </a:cubicBezTo>
                      <a:cubicBezTo>
                        <a:pt x="0" y="9"/>
                        <a:pt x="15" y="7"/>
                        <a:pt x="32" y="12"/>
                      </a:cubicBezTo>
                      <a:cubicBezTo>
                        <a:pt x="32" y="12"/>
                        <a:pt x="33" y="13"/>
                        <a:pt x="34" y="13"/>
                      </a:cubicBezTo>
                      <a:cubicBezTo>
                        <a:pt x="35" y="13"/>
                        <a:pt x="35" y="12"/>
                        <a:pt x="34" y="11"/>
                      </a:cubicBezTo>
                      <a:cubicBezTo>
                        <a:pt x="29" y="7"/>
                        <a:pt x="14" y="0"/>
                        <a:pt x="9" y="0"/>
                      </a:cubicBezTo>
                    </a:path>
                  </a:pathLst>
                </a:custGeom>
                <a:solidFill>
                  <a:schemeClr val="accent5">
                    <a:lumMod val="75000"/>
                  </a:schemeClr>
                </a:solidFill>
                <a:ln>
                  <a:noFill/>
                </a:ln>
              </p:spPr>
              <p:txBody>
                <a:bodyPr vert="horz" wrap="square" lIns="45720" tIns="22860" rIns="45720" bIns="22860" numCol="1" anchor="t" anchorCtr="0" compatLnSpc="1">
                  <a:prstTxWarp prst="textNoShape">
                    <a:avLst/>
                  </a:prstTxWarp>
                </a:bodyPr>
                <a:lstStyle/>
                <a:p>
                  <a:endParaRPr lang="en-US" sz="900"/>
                </a:p>
              </p:txBody>
            </p:sp>
          </p:grpSp>
        </p:grpSp>
        <p:grpSp>
          <p:nvGrpSpPr>
            <p:cNvPr id="24" name="Group 23">
              <a:extLst>
                <a:ext uri="{FF2B5EF4-FFF2-40B4-BE49-F238E27FC236}">
                  <a16:creationId xmlns:a16="http://schemas.microsoft.com/office/drawing/2014/main" id="{8B7B4E45-FA24-C85F-723F-D286CD23F1FE}"/>
                </a:ext>
              </a:extLst>
            </p:cNvPr>
            <p:cNvGrpSpPr/>
            <p:nvPr/>
          </p:nvGrpSpPr>
          <p:grpSpPr>
            <a:xfrm>
              <a:off x="10982524" y="4388033"/>
              <a:ext cx="1274247" cy="2233121"/>
              <a:chOff x="11964378" y="6046786"/>
              <a:chExt cx="3506538" cy="6145214"/>
            </a:xfrm>
          </p:grpSpPr>
          <p:grpSp>
            <p:nvGrpSpPr>
              <p:cNvPr id="61" name="Group 60">
                <a:extLst>
                  <a:ext uri="{FF2B5EF4-FFF2-40B4-BE49-F238E27FC236}">
                    <a16:creationId xmlns:a16="http://schemas.microsoft.com/office/drawing/2014/main" id="{278F3111-BE76-23ED-BA07-EC9ADA71682B}"/>
                  </a:ext>
                </a:extLst>
              </p:cNvPr>
              <p:cNvGrpSpPr/>
              <p:nvPr/>
            </p:nvGrpSpPr>
            <p:grpSpPr>
              <a:xfrm>
                <a:off x="13686031" y="7836986"/>
                <a:ext cx="1784885" cy="2530780"/>
                <a:chOff x="13002206" y="10072851"/>
                <a:chExt cx="1284898" cy="1821851"/>
              </a:xfrm>
            </p:grpSpPr>
            <p:sp>
              <p:nvSpPr>
                <p:cNvPr id="75" name="Freeform 4248">
                  <a:extLst>
                    <a:ext uri="{FF2B5EF4-FFF2-40B4-BE49-F238E27FC236}">
                      <a16:creationId xmlns:a16="http://schemas.microsoft.com/office/drawing/2014/main" id="{E97CB808-C928-E27F-B9A0-9BD3D9F97CC6}"/>
                    </a:ext>
                  </a:extLst>
                </p:cNvPr>
                <p:cNvSpPr>
                  <a:spLocks/>
                </p:cNvSpPr>
                <p:nvPr/>
              </p:nvSpPr>
              <p:spPr bwMode="auto">
                <a:xfrm>
                  <a:off x="13098099" y="11281021"/>
                  <a:ext cx="249315" cy="613681"/>
                </a:xfrm>
                <a:custGeom>
                  <a:avLst/>
                  <a:gdLst>
                    <a:gd name="T0" fmla="*/ 3 w 15"/>
                    <a:gd name="T1" fmla="*/ 37 h 37"/>
                    <a:gd name="T2" fmla="*/ 3 w 15"/>
                    <a:gd name="T3" fmla="*/ 37 h 37"/>
                    <a:gd name="T4" fmla="*/ 5 w 15"/>
                    <a:gd name="T5" fmla="*/ 35 h 37"/>
                    <a:gd name="T6" fmla="*/ 15 w 15"/>
                    <a:gd name="T7" fmla="*/ 3 h 37"/>
                    <a:gd name="T8" fmla="*/ 14 w 15"/>
                    <a:gd name="T9" fmla="*/ 0 h 37"/>
                    <a:gd name="T10" fmla="*/ 11 w 15"/>
                    <a:gd name="T11" fmla="*/ 1 h 37"/>
                    <a:gd name="T12" fmla="*/ 1 w 15"/>
                    <a:gd name="T13" fmla="*/ 35 h 37"/>
                    <a:gd name="T14" fmla="*/ 3 w 15"/>
                    <a:gd name="T15" fmla="*/ 37 h 3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37">
                      <a:moveTo>
                        <a:pt x="3" y="37"/>
                      </a:moveTo>
                      <a:cubicBezTo>
                        <a:pt x="3" y="37"/>
                        <a:pt x="3" y="37"/>
                        <a:pt x="3" y="37"/>
                      </a:cubicBezTo>
                      <a:cubicBezTo>
                        <a:pt x="4" y="36"/>
                        <a:pt x="5" y="36"/>
                        <a:pt x="5" y="35"/>
                      </a:cubicBezTo>
                      <a:cubicBezTo>
                        <a:pt x="4" y="18"/>
                        <a:pt x="14" y="3"/>
                        <a:pt x="15" y="3"/>
                      </a:cubicBezTo>
                      <a:cubicBezTo>
                        <a:pt x="15" y="2"/>
                        <a:pt x="15" y="1"/>
                        <a:pt x="14" y="0"/>
                      </a:cubicBezTo>
                      <a:cubicBezTo>
                        <a:pt x="13" y="0"/>
                        <a:pt x="12" y="0"/>
                        <a:pt x="11" y="1"/>
                      </a:cubicBezTo>
                      <a:cubicBezTo>
                        <a:pt x="11" y="2"/>
                        <a:pt x="0" y="17"/>
                        <a:pt x="1" y="35"/>
                      </a:cubicBezTo>
                      <a:cubicBezTo>
                        <a:pt x="1" y="36"/>
                        <a:pt x="2" y="37"/>
                        <a:pt x="3" y="37"/>
                      </a:cubicBezTo>
                      <a:close/>
                    </a:path>
                  </a:pathLst>
                </a:custGeom>
                <a:solidFill>
                  <a:srgbClr val="4B41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 name="Freeform 4250">
                  <a:extLst>
                    <a:ext uri="{FF2B5EF4-FFF2-40B4-BE49-F238E27FC236}">
                      <a16:creationId xmlns:a16="http://schemas.microsoft.com/office/drawing/2014/main" id="{6947881E-8DAB-21D6-C2BB-F966181C687D}"/>
                    </a:ext>
                  </a:extLst>
                </p:cNvPr>
                <p:cNvSpPr>
                  <a:spLocks/>
                </p:cNvSpPr>
                <p:nvPr/>
              </p:nvSpPr>
              <p:spPr bwMode="auto">
                <a:xfrm>
                  <a:off x="13002206" y="10072851"/>
                  <a:ext cx="1284898" cy="1534200"/>
                </a:xfrm>
                <a:custGeom>
                  <a:avLst/>
                  <a:gdLst>
                    <a:gd name="T0" fmla="*/ 16 w 76"/>
                    <a:gd name="T1" fmla="*/ 77 h 92"/>
                    <a:gd name="T2" fmla="*/ 76 w 76"/>
                    <a:gd name="T3" fmla="*/ 8 h 92"/>
                    <a:gd name="T4" fmla="*/ 68 w 76"/>
                    <a:gd name="T5" fmla="*/ 2 h 92"/>
                    <a:gd name="T6" fmla="*/ 16 w 76"/>
                    <a:gd name="T7" fmla="*/ 77 h 92"/>
                  </a:gdLst>
                  <a:ahLst/>
                  <a:cxnLst>
                    <a:cxn ang="0">
                      <a:pos x="T0" y="T1"/>
                    </a:cxn>
                    <a:cxn ang="0">
                      <a:pos x="T2" y="T3"/>
                    </a:cxn>
                    <a:cxn ang="0">
                      <a:pos x="T4" y="T5"/>
                    </a:cxn>
                    <a:cxn ang="0">
                      <a:pos x="T6" y="T7"/>
                    </a:cxn>
                  </a:cxnLst>
                  <a:rect l="0" t="0" r="r" b="b"/>
                  <a:pathLst>
                    <a:path w="76" h="92">
                      <a:moveTo>
                        <a:pt x="16" y="77"/>
                      </a:moveTo>
                      <a:cubicBezTo>
                        <a:pt x="16" y="77"/>
                        <a:pt x="61" y="92"/>
                        <a:pt x="76" y="8"/>
                      </a:cubicBezTo>
                      <a:cubicBezTo>
                        <a:pt x="76" y="3"/>
                        <a:pt x="72" y="0"/>
                        <a:pt x="68" y="2"/>
                      </a:cubicBezTo>
                      <a:cubicBezTo>
                        <a:pt x="47" y="11"/>
                        <a:pt x="0" y="36"/>
                        <a:pt x="16" y="77"/>
                      </a:cubicBezTo>
                      <a:close/>
                    </a:path>
                  </a:pathLst>
                </a:custGeom>
                <a:solidFill>
                  <a:srgbClr val="4B41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2" name="Group 61">
                <a:extLst>
                  <a:ext uri="{FF2B5EF4-FFF2-40B4-BE49-F238E27FC236}">
                    <a16:creationId xmlns:a16="http://schemas.microsoft.com/office/drawing/2014/main" id="{93688849-99E6-686D-578D-022FD5F88871}"/>
                  </a:ext>
                </a:extLst>
              </p:cNvPr>
              <p:cNvGrpSpPr/>
              <p:nvPr/>
            </p:nvGrpSpPr>
            <p:grpSpPr>
              <a:xfrm>
                <a:off x="12694160" y="6046786"/>
                <a:ext cx="1997962" cy="4313066"/>
                <a:chOff x="12388531" y="9324919"/>
                <a:chExt cx="1208184" cy="2608147"/>
              </a:xfrm>
            </p:grpSpPr>
            <p:sp>
              <p:nvSpPr>
                <p:cNvPr id="71" name="Freeform 4249">
                  <a:extLst>
                    <a:ext uri="{FF2B5EF4-FFF2-40B4-BE49-F238E27FC236}">
                      <a16:creationId xmlns:a16="http://schemas.microsoft.com/office/drawing/2014/main" id="{C4FA3B82-909B-B3CB-4A17-7017F705AA20}"/>
                    </a:ext>
                  </a:extLst>
                </p:cNvPr>
                <p:cNvSpPr>
                  <a:spLocks/>
                </p:cNvSpPr>
                <p:nvPr/>
              </p:nvSpPr>
              <p:spPr bwMode="auto">
                <a:xfrm>
                  <a:off x="12983034" y="10839947"/>
                  <a:ext cx="95893" cy="1093119"/>
                </a:xfrm>
                <a:custGeom>
                  <a:avLst/>
                  <a:gdLst>
                    <a:gd name="T0" fmla="*/ 3 w 5"/>
                    <a:gd name="T1" fmla="*/ 66 h 66"/>
                    <a:gd name="T2" fmla="*/ 3 w 5"/>
                    <a:gd name="T3" fmla="*/ 66 h 66"/>
                    <a:gd name="T4" fmla="*/ 5 w 5"/>
                    <a:gd name="T5" fmla="*/ 64 h 66"/>
                    <a:gd name="T6" fmla="*/ 4 w 5"/>
                    <a:gd name="T7" fmla="*/ 2 h 66"/>
                    <a:gd name="T8" fmla="*/ 2 w 5"/>
                    <a:gd name="T9" fmla="*/ 0 h 66"/>
                    <a:gd name="T10" fmla="*/ 0 w 5"/>
                    <a:gd name="T11" fmla="*/ 2 h 66"/>
                    <a:gd name="T12" fmla="*/ 1 w 5"/>
                    <a:gd name="T13" fmla="*/ 64 h 66"/>
                    <a:gd name="T14" fmla="*/ 3 w 5"/>
                    <a:gd name="T15" fmla="*/ 66 h 6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66">
                      <a:moveTo>
                        <a:pt x="3" y="66"/>
                      </a:moveTo>
                      <a:cubicBezTo>
                        <a:pt x="3" y="66"/>
                        <a:pt x="3" y="66"/>
                        <a:pt x="3" y="66"/>
                      </a:cubicBezTo>
                      <a:cubicBezTo>
                        <a:pt x="4" y="66"/>
                        <a:pt x="5" y="65"/>
                        <a:pt x="5" y="64"/>
                      </a:cubicBezTo>
                      <a:cubicBezTo>
                        <a:pt x="4" y="2"/>
                        <a:pt x="4" y="2"/>
                        <a:pt x="4" y="2"/>
                      </a:cubicBezTo>
                      <a:cubicBezTo>
                        <a:pt x="4" y="1"/>
                        <a:pt x="3" y="0"/>
                        <a:pt x="2" y="0"/>
                      </a:cubicBezTo>
                      <a:cubicBezTo>
                        <a:pt x="1" y="0"/>
                        <a:pt x="0" y="1"/>
                        <a:pt x="0" y="2"/>
                      </a:cubicBezTo>
                      <a:cubicBezTo>
                        <a:pt x="1" y="64"/>
                        <a:pt x="1" y="64"/>
                        <a:pt x="1" y="64"/>
                      </a:cubicBezTo>
                      <a:cubicBezTo>
                        <a:pt x="1" y="66"/>
                        <a:pt x="2" y="66"/>
                        <a:pt x="3" y="66"/>
                      </a:cubicBezTo>
                      <a:close/>
                    </a:path>
                  </a:pathLst>
                </a:custGeom>
                <a:solidFill>
                  <a:srgbClr val="8379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72" name="Group 71">
                  <a:extLst>
                    <a:ext uri="{FF2B5EF4-FFF2-40B4-BE49-F238E27FC236}">
                      <a16:creationId xmlns:a16="http://schemas.microsoft.com/office/drawing/2014/main" id="{3570EC2B-F0BF-44FE-D12A-22A290699B5D}"/>
                    </a:ext>
                  </a:extLst>
                </p:cNvPr>
                <p:cNvGrpSpPr/>
                <p:nvPr/>
              </p:nvGrpSpPr>
              <p:grpSpPr>
                <a:xfrm>
                  <a:off x="12388531" y="9324919"/>
                  <a:ext cx="1208184" cy="2013637"/>
                  <a:chOff x="12388531" y="9324919"/>
                  <a:chExt cx="1208184" cy="2013637"/>
                </a:xfrm>
              </p:grpSpPr>
              <p:sp>
                <p:nvSpPr>
                  <p:cNvPr id="73" name="Freeform 4252">
                    <a:extLst>
                      <a:ext uri="{FF2B5EF4-FFF2-40B4-BE49-F238E27FC236}">
                        <a16:creationId xmlns:a16="http://schemas.microsoft.com/office/drawing/2014/main" id="{44C1633D-1F61-D1DC-35AA-872812C6D7AF}"/>
                      </a:ext>
                    </a:extLst>
                  </p:cNvPr>
                  <p:cNvSpPr>
                    <a:spLocks/>
                  </p:cNvSpPr>
                  <p:nvPr/>
                </p:nvSpPr>
                <p:spPr bwMode="auto">
                  <a:xfrm>
                    <a:off x="12388531" y="9324919"/>
                    <a:ext cx="1208184" cy="2013637"/>
                  </a:xfrm>
                  <a:custGeom>
                    <a:avLst/>
                    <a:gdLst>
                      <a:gd name="T0" fmla="*/ 31 w 72"/>
                      <a:gd name="T1" fmla="*/ 114 h 120"/>
                      <a:gd name="T2" fmla="*/ 46 w 72"/>
                      <a:gd name="T3" fmla="*/ 113 h 120"/>
                      <a:gd name="T4" fmla="*/ 38 w 72"/>
                      <a:gd name="T5" fmla="*/ 9 h 120"/>
                      <a:gd name="T6" fmla="*/ 31 w 72"/>
                      <a:gd name="T7" fmla="*/ 114 h 120"/>
                    </a:gdLst>
                    <a:ahLst/>
                    <a:cxnLst>
                      <a:cxn ang="0">
                        <a:pos x="T0" y="T1"/>
                      </a:cxn>
                      <a:cxn ang="0">
                        <a:pos x="T2" y="T3"/>
                      </a:cxn>
                      <a:cxn ang="0">
                        <a:pos x="T4" y="T5"/>
                      </a:cxn>
                      <a:cxn ang="0">
                        <a:pos x="T6" y="T7"/>
                      </a:cxn>
                    </a:cxnLst>
                    <a:rect l="0" t="0" r="r" b="b"/>
                    <a:pathLst>
                      <a:path w="72" h="120">
                        <a:moveTo>
                          <a:pt x="31" y="114"/>
                        </a:moveTo>
                        <a:cubicBezTo>
                          <a:pt x="34" y="120"/>
                          <a:pt x="44" y="119"/>
                          <a:pt x="46" y="113"/>
                        </a:cubicBezTo>
                        <a:cubicBezTo>
                          <a:pt x="55" y="82"/>
                          <a:pt x="72" y="16"/>
                          <a:pt x="38" y="9"/>
                        </a:cubicBezTo>
                        <a:cubicBezTo>
                          <a:pt x="0" y="0"/>
                          <a:pt x="13" y="77"/>
                          <a:pt x="31" y="114"/>
                        </a:cubicBezTo>
                        <a:close/>
                      </a:path>
                    </a:pathLst>
                  </a:custGeom>
                  <a:solidFill>
                    <a:srgbClr val="8379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 name="Freeform 4253">
                    <a:extLst>
                      <a:ext uri="{FF2B5EF4-FFF2-40B4-BE49-F238E27FC236}">
                        <a16:creationId xmlns:a16="http://schemas.microsoft.com/office/drawing/2014/main" id="{FE3E0FAC-0B2D-3EDE-DC71-B5FF590AF5D9}"/>
                      </a:ext>
                    </a:extLst>
                  </p:cNvPr>
                  <p:cNvSpPr>
                    <a:spLocks/>
                  </p:cNvSpPr>
                  <p:nvPr/>
                </p:nvSpPr>
                <p:spPr bwMode="auto">
                  <a:xfrm>
                    <a:off x="12963855" y="9804364"/>
                    <a:ext cx="95893" cy="1495842"/>
                  </a:xfrm>
                  <a:custGeom>
                    <a:avLst/>
                    <a:gdLst>
                      <a:gd name="T0" fmla="*/ 5 w 6"/>
                      <a:gd name="T1" fmla="*/ 90 h 90"/>
                      <a:gd name="T2" fmla="*/ 5 w 6"/>
                      <a:gd name="T3" fmla="*/ 90 h 90"/>
                      <a:gd name="T4" fmla="*/ 6 w 6"/>
                      <a:gd name="T5" fmla="*/ 89 h 90"/>
                      <a:gd name="T6" fmla="*/ 2 w 6"/>
                      <a:gd name="T7" fmla="*/ 1 h 90"/>
                      <a:gd name="T8" fmla="*/ 1 w 6"/>
                      <a:gd name="T9" fmla="*/ 0 h 90"/>
                      <a:gd name="T10" fmla="*/ 0 w 6"/>
                      <a:gd name="T11" fmla="*/ 1 h 90"/>
                      <a:gd name="T12" fmla="*/ 4 w 6"/>
                      <a:gd name="T13" fmla="*/ 89 h 90"/>
                      <a:gd name="T14" fmla="*/ 5 w 6"/>
                      <a:gd name="T15" fmla="*/ 90 h 9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90">
                        <a:moveTo>
                          <a:pt x="5" y="90"/>
                        </a:moveTo>
                        <a:cubicBezTo>
                          <a:pt x="5" y="90"/>
                          <a:pt x="5" y="90"/>
                          <a:pt x="5" y="90"/>
                        </a:cubicBezTo>
                        <a:cubicBezTo>
                          <a:pt x="5" y="90"/>
                          <a:pt x="6" y="89"/>
                          <a:pt x="6" y="89"/>
                        </a:cubicBezTo>
                        <a:cubicBezTo>
                          <a:pt x="2" y="1"/>
                          <a:pt x="2" y="1"/>
                          <a:pt x="2" y="1"/>
                        </a:cubicBezTo>
                        <a:cubicBezTo>
                          <a:pt x="2" y="1"/>
                          <a:pt x="2" y="0"/>
                          <a:pt x="1" y="0"/>
                        </a:cubicBezTo>
                        <a:cubicBezTo>
                          <a:pt x="0" y="0"/>
                          <a:pt x="0" y="1"/>
                          <a:pt x="0" y="1"/>
                        </a:cubicBezTo>
                        <a:cubicBezTo>
                          <a:pt x="4" y="89"/>
                          <a:pt x="4" y="89"/>
                          <a:pt x="4" y="89"/>
                        </a:cubicBezTo>
                        <a:cubicBezTo>
                          <a:pt x="4" y="89"/>
                          <a:pt x="4" y="90"/>
                          <a:pt x="5" y="90"/>
                        </a:cubicBezTo>
                        <a:close/>
                      </a:path>
                    </a:pathLst>
                  </a:custGeom>
                  <a:solidFill>
                    <a:srgbClr val="4B41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grpSp>
            <p:nvGrpSpPr>
              <p:cNvPr id="63" name="Group 62">
                <a:extLst>
                  <a:ext uri="{FF2B5EF4-FFF2-40B4-BE49-F238E27FC236}">
                    <a16:creationId xmlns:a16="http://schemas.microsoft.com/office/drawing/2014/main" id="{F7910411-B0A5-2912-D1E8-5C843C2EDB35}"/>
                  </a:ext>
                </a:extLst>
              </p:cNvPr>
              <p:cNvGrpSpPr/>
              <p:nvPr/>
            </p:nvGrpSpPr>
            <p:grpSpPr>
              <a:xfrm rot="382393">
                <a:off x="11964378" y="8619935"/>
                <a:ext cx="1658571" cy="1704006"/>
                <a:chOff x="11506364" y="10590632"/>
                <a:chExt cx="1399962" cy="1438313"/>
              </a:xfrm>
            </p:grpSpPr>
            <p:sp>
              <p:nvSpPr>
                <p:cNvPr id="68" name="Freeform 4245">
                  <a:extLst>
                    <a:ext uri="{FF2B5EF4-FFF2-40B4-BE49-F238E27FC236}">
                      <a16:creationId xmlns:a16="http://schemas.microsoft.com/office/drawing/2014/main" id="{00706217-294D-4A61-A17C-FDC4EC25FBF1}"/>
                    </a:ext>
                  </a:extLst>
                </p:cNvPr>
                <p:cNvSpPr>
                  <a:spLocks/>
                </p:cNvSpPr>
                <p:nvPr/>
              </p:nvSpPr>
              <p:spPr bwMode="auto">
                <a:xfrm>
                  <a:off x="12580304" y="11434443"/>
                  <a:ext cx="326022" cy="517795"/>
                </a:xfrm>
                <a:custGeom>
                  <a:avLst/>
                  <a:gdLst>
                    <a:gd name="T0" fmla="*/ 18 w 20"/>
                    <a:gd name="T1" fmla="*/ 31 h 31"/>
                    <a:gd name="T2" fmla="*/ 19 w 20"/>
                    <a:gd name="T3" fmla="*/ 29 h 31"/>
                    <a:gd name="T4" fmla="*/ 3 w 20"/>
                    <a:gd name="T5" fmla="*/ 0 h 31"/>
                    <a:gd name="T6" fmla="*/ 1 w 20"/>
                    <a:gd name="T7" fmla="*/ 1 h 31"/>
                    <a:gd name="T8" fmla="*/ 1 w 20"/>
                    <a:gd name="T9" fmla="*/ 4 h 31"/>
                    <a:gd name="T10" fmla="*/ 9 w 20"/>
                    <a:gd name="T11" fmla="*/ 10 h 31"/>
                    <a:gd name="T12" fmla="*/ 16 w 20"/>
                    <a:gd name="T13" fmla="*/ 29 h 31"/>
                    <a:gd name="T14" fmla="*/ 17 w 20"/>
                    <a:gd name="T15" fmla="*/ 31 h 31"/>
                    <a:gd name="T16" fmla="*/ 18 w 20"/>
                    <a:gd name="T17"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31">
                      <a:moveTo>
                        <a:pt x="18" y="31"/>
                      </a:moveTo>
                      <a:cubicBezTo>
                        <a:pt x="19" y="31"/>
                        <a:pt x="19" y="30"/>
                        <a:pt x="19" y="29"/>
                      </a:cubicBezTo>
                      <a:cubicBezTo>
                        <a:pt x="20" y="9"/>
                        <a:pt x="4" y="1"/>
                        <a:pt x="3" y="0"/>
                      </a:cubicBezTo>
                      <a:cubicBezTo>
                        <a:pt x="2" y="0"/>
                        <a:pt x="1" y="0"/>
                        <a:pt x="1" y="1"/>
                      </a:cubicBezTo>
                      <a:cubicBezTo>
                        <a:pt x="0" y="2"/>
                        <a:pt x="0" y="3"/>
                        <a:pt x="1" y="4"/>
                      </a:cubicBezTo>
                      <a:cubicBezTo>
                        <a:pt x="1" y="4"/>
                        <a:pt x="5" y="6"/>
                        <a:pt x="9" y="10"/>
                      </a:cubicBezTo>
                      <a:cubicBezTo>
                        <a:pt x="13" y="16"/>
                        <a:pt x="16" y="22"/>
                        <a:pt x="16" y="29"/>
                      </a:cubicBezTo>
                      <a:cubicBezTo>
                        <a:pt x="16" y="30"/>
                        <a:pt x="16" y="31"/>
                        <a:pt x="17" y="31"/>
                      </a:cubicBezTo>
                      <a:lnTo>
                        <a:pt x="18" y="31"/>
                      </a:lnTo>
                      <a:close/>
                    </a:path>
                  </a:pathLst>
                </a:custGeom>
                <a:solidFill>
                  <a:srgbClr val="8379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 name="Freeform 4251">
                  <a:extLst>
                    <a:ext uri="{FF2B5EF4-FFF2-40B4-BE49-F238E27FC236}">
                      <a16:creationId xmlns:a16="http://schemas.microsoft.com/office/drawing/2014/main" id="{34F01AAB-5651-D076-2F0F-93EE1FE22BDD}"/>
                    </a:ext>
                  </a:extLst>
                </p:cNvPr>
                <p:cNvSpPr>
                  <a:spLocks/>
                </p:cNvSpPr>
                <p:nvPr/>
              </p:nvSpPr>
              <p:spPr bwMode="auto">
                <a:xfrm>
                  <a:off x="11506364" y="10590632"/>
                  <a:ext cx="1361606" cy="1438313"/>
                </a:xfrm>
                <a:custGeom>
                  <a:avLst/>
                  <a:gdLst>
                    <a:gd name="T0" fmla="*/ 76 w 82"/>
                    <a:gd name="T1" fmla="*/ 62 h 87"/>
                    <a:gd name="T2" fmla="*/ 2 w 82"/>
                    <a:gd name="T3" fmla="*/ 9 h 87"/>
                    <a:gd name="T4" fmla="*/ 8 w 82"/>
                    <a:gd name="T5" fmla="*/ 1 h 87"/>
                    <a:gd name="T6" fmla="*/ 76 w 82"/>
                    <a:gd name="T7" fmla="*/ 62 h 87"/>
                  </a:gdLst>
                  <a:ahLst/>
                  <a:cxnLst>
                    <a:cxn ang="0">
                      <a:pos x="T0" y="T1"/>
                    </a:cxn>
                    <a:cxn ang="0">
                      <a:pos x="T2" y="T3"/>
                    </a:cxn>
                    <a:cxn ang="0">
                      <a:pos x="T4" y="T5"/>
                    </a:cxn>
                    <a:cxn ang="0">
                      <a:pos x="T6" y="T7"/>
                    </a:cxn>
                  </a:cxnLst>
                  <a:rect l="0" t="0" r="r" b="b"/>
                  <a:pathLst>
                    <a:path w="82" h="87">
                      <a:moveTo>
                        <a:pt x="76" y="62"/>
                      </a:moveTo>
                      <a:cubicBezTo>
                        <a:pt x="76" y="62"/>
                        <a:pt x="36" y="87"/>
                        <a:pt x="2" y="9"/>
                      </a:cubicBezTo>
                      <a:cubicBezTo>
                        <a:pt x="0" y="5"/>
                        <a:pt x="4" y="0"/>
                        <a:pt x="8" y="1"/>
                      </a:cubicBezTo>
                      <a:cubicBezTo>
                        <a:pt x="30" y="5"/>
                        <a:pt x="82" y="19"/>
                        <a:pt x="76" y="62"/>
                      </a:cubicBezTo>
                      <a:close/>
                    </a:path>
                  </a:pathLst>
                </a:custGeom>
                <a:solidFill>
                  <a:srgbClr val="8379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 name="Freeform 4254">
                  <a:extLst>
                    <a:ext uri="{FF2B5EF4-FFF2-40B4-BE49-F238E27FC236}">
                      <a16:creationId xmlns:a16="http://schemas.microsoft.com/office/drawing/2014/main" id="{41C8468A-7905-E907-3AFC-53AAFC84817F}"/>
                    </a:ext>
                  </a:extLst>
                </p:cNvPr>
                <p:cNvSpPr>
                  <a:spLocks/>
                </p:cNvSpPr>
                <p:nvPr/>
              </p:nvSpPr>
              <p:spPr bwMode="auto">
                <a:xfrm>
                  <a:off x="11947451" y="10935827"/>
                  <a:ext cx="824639" cy="690389"/>
                </a:xfrm>
                <a:custGeom>
                  <a:avLst/>
                  <a:gdLst>
                    <a:gd name="T0" fmla="*/ 49 w 50"/>
                    <a:gd name="T1" fmla="*/ 41 h 41"/>
                    <a:gd name="T2" fmla="*/ 50 w 50"/>
                    <a:gd name="T3" fmla="*/ 41 h 41"/>
                    <a:gd name="T4" fmla="*/ 50 w 50"/>
                    <a:gd name="T5" fmla="*/ 40 h 41"/>
                    <a:gd name="T6" fmla="*/ 1 w 50"/>
                    <a:gd name="T7" fmla="*/ 0 h 41"/>
                    <a:gd name="T8" fmla="*/ 0 w 50"/>
                    <a:gd name="T9" fmla="*/ 0 h 41"/>
                    <a:gd name="T10" fmla="*/ 0 w 50"/>
                    <a:gd name="T11" fmla="*/ 2 h 41"/>
                    <a:gd name="T12" fmla="*/ 49 w 50"/>
                    <a:gd name="T13" fmla="*/ 41 h 41"/>
                    <a:gd name="T14" fmla="*/ 49 w 50"/>
                    <a:gd name="T15" fmla="*/ 41 h 4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 h="41">
                      <a:moveTo>
                        <a:pt x="49" y="41"/>
                      </a:moveTo>
                      <a:cubicBezTo>
                        <a:pt x="50" y="41"/>
                        <a:pt x="50" y="41"/>
                        <a:pt x="50" y="41"/>
                      </a:cubicBezTo>
                      <a:cubicBezTo>
                        <a:pt x="50" y="41"/>
                        <a:pt x="50" y="40"/>
                        <a:pt x="50" y="40"/>
                      </a:cubicBezTo>
                      <a:cubicBezTo>
                        <a:pt x="1" y="0"/>
                        <a:pt x="1" y="0"/>
                        <a:pt x="1" y="0"/>
                      </a:cubicBezTo>
                      <a:cubicBezTo>
                        <a:pt x="1" y="0"/>
                        <a:pt x="0" y="0"/>
                        <a:pt x="0" y="0"/>
                      </a:cubicBezTo>
                      <a:cubicBezTo>
                        <a:pt x="0" y="1"/>
                        <a:pt x="0" y="1"/>
                        <a:pt x="0" y="2"/>
                      </a:cubicBezTo>
                      <a:cubicBezTo>
                        <a:pt x="49" y="41"/>
                        <a:pt x="49" y="41"/>
                        <a:pt x="49" y="41"/>
                      </a:cubicBezTo>
                      <a:cubicBezTo>
                        <a:pt x="49" y="41"/>
                        <a:pt x="49" y="41"/>
                        <a:pt x="49" y="41"/>
                      </a:cubicBezTo>
                      <a:close/>
                    </a:path>
                  </a:pathLst>
                </a:custGeom>
                <a:solidFill>
                  <a:srgbClr val="4B41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4" name="Group 63">
                <a:extLst>
                  <a:ext uri="{FF2B5EF4-FFF2-40B4-BE49-F238E27FC236}">
                    <a16:creationId xmlns:a16="http://schemas.microsoft.com/office/drawing/2014/main" id="{4FF8F0AB-CE56-799D-E814-84F774D61F9D}"/>
                  </a:ext>
                </a:extLst>
              </p:cNvPr>
              <p:cNvGrpSpPr/>
              <p:nvPr/>
            </p:nvGrpSpPr>
            <p:grpSpPr>
              <a:xfrm>
                <a:off x="13265290" y="10227466"/>
                <a:ext cx="877747" cy="1964534"/>
                <a:chOff x="12854791" y="10175947"/>
                <a:chExt cx="1649264" cy="1964534"/>
              </a:xfrm>
            </p:grpSpPr>
            <p:sp>
              <p:nvSpPr>
                <p:cNvPr id="65" name="Freeform 4255">
                  <a:extLst>
                    <a:ext uri="{FF2B5EF4-FFF2-40B4-BE49-F238E27FC236}">
                      <a16:creationId xmlns:a16="http://schemas.microsoft.com/office/drawing/2014/main" id="{805F833C-9247-778C-8F06-1372174050A8}"/>
                    </a:ext>
                  </a:extLst>
                </p:cNvPr>
                <p:cNvSpPr>
                  <a:spLocks/>
                </p:cNvSpPr>
                <p:nvPr/>
              </p:nvSpPr>
              <p:spPr bwMode="auto">
                <a:xfrm>
                  <a:off x="12854791" y="10175947"/>
                  <a:ext cx="1649264" cy="1964534"/>
                </a:xfrm>
                <a:custGeom>
                  <a:avLst/>
                  <a:gdLst>
                    <a:gd name="T0" fmla="*/ 0 w 99"/>
                    <a:gd name="T1" fmla="*/ 0 h 65"/>
                    <a:gd name="T2" fmla="*/ 3 w 99"/>
                    <a:gd name="T3" fmla="*/ 13 h 65"/>
                    <a:gd name="T4" fmla="*/ 4 w 99"/>
                    <a:gd name="T5" fmla="*/ 17 h 65"/>
                    <a:gd name="T6" fmla="*/ 6 w 99"/>
                    <a:gd name="T7" fmla="*/ 25 h 65"/>
                    <a:gd name="T8" fmla="*/ 7 w 99"/>
                    <a:gd name="T9" fmla="*/ 29 h 65"/>
                    <a:gd name="T10" fmla="*/ 13 w 99"/>
                    <a:gd name="T11" fmla="*/ 60 h 65"/>
                    <a:gd name="T12" fmla="*/ 20 w 99"/>
                    <a:gd name="T13" fmla="*/ 65 h 65"/>
                    <a:gd name="T14" fmla="*/ 79 w 99"/>
                    <a:gd name="T15" fmla="*/ 65 h 65"/>
                    <a:gd name="T16" fmla="*/ 86 w 99"/>
                    <a:gd name="T17" fmla="*/ 60 h 65"/>
                    <a:gd name="T18" fmla="*/ 93 w 99"/>
                    <a:gd name="T19" fmla="*/ 29 h 65"/>
                    <a:gd name="T20" fmla="*/ 94 w 99"/>
                    <a:gd name="T21" fmla="*/ 25 h 65"/>
                    <a:gd name="T22" fmla="*/ 96 w 99"/>
                    <a:gd name="T23" fmla="*/ 17 h 65"/>
                    <a:gd name="T24" fmla="*/ 97 w 99"/>
                    <a:gd name="T25" fmla="*/ 13 h 65"/>
                    <a:gd name="T26" fmla="*/ 99 w 99"/>
                    <a:gd name="T27" fmla="*/ 0 h 65"/>
                    <a:gd name="T28" fmla="*/ 0 w 99"/>
                    <a:gd name="T29" fmla="*/ 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9" h="65">
                      <a:moveTo>
                        <a:pt x="0" y="0"/>
                      </a:moveTo>
                      <a:cubicBezTo>
                        <a:pt x="3" y="13"/>
                        <a:pt x="3" y="13"/>
                        <a:pt x="3" y="13"/>
                      </a:cubicBezTo>
                      <a:cubicBezTo>
                        <a:pt x="4" y="17"/>
                        <a:pt x="4" y="17"/>
                        <a:pt x="4" y="17"/>
                      </a:cubicBezTo>
                      <a:cubicBezTo>
                        <a:pt x="6" y="25"/>
                        <a:pt x="6" y="25"/>
                        <a:pt x="6" y="25"/>
                      </a:cubicBezTo>
                      <a:cubicBezTo>
                        <a:pt x="7" y="29"/>
                        <a:pt x="7" y="29"/>
                        <a:pt x="7" y="29"/>
                      </a:cubicBezTo>
                      <a:cubicBezTo>
                        <a:pt x="13" y="60"/>
                        <a:pt x="13" y="60"/>
                        <a:pt x="13" y="60"/>
                      </a:cubicBezTo>
                      <a:cubicBezTo>
                        <a:pt x="14" y="63"/>
                        <a:pt x="17" y="65"/>
                        <a:pt x="20" y="65"/>
                      </a:cubicBezTo>
                      <a:cubicBezTo>
                        <a:pt x="79" y="65"/>
                        <a:pt x="79" y="65"/>
                        <a:pt x="79" y="65"/>
                      </a:cubicBezTo>
                      <a:cubicBezTo>
                        <a:pt x="83" y="65"/>
                        <a:pt x="86" y="63"/>
                        <a:pt x="86" y="60"/>
                      </a:cubicBezTo>
                      <a:cubicBezTo>
                        <a:pt x="93" y="29"/>
                        <a:pt x="93" y="29"/>
                        <a:pt x="93" y="29"/>
                      </a:cubicBezTo>
                      <a:cubicBezTo>
                        <a:pt x="94" y="25"/>
                        <a:pt x="94" y="25"/>
                        <a:pt x="94" y="25"/>
                      </a:cubicBezTo>
                      <a:cubicBezTo>
                        <a:pt x="96" y="17"/>
                        <a:pt x="96" y="17"/>
                        <a:pt x="96" y="17"/>
                      </a:cubicBezTo>
                      <a:cubicBezTo>
                        <a:pt x="97" y="13"/>
                        <a:pt x="97" y="13"/>
                        <a:pt x="97" y="13"/>
                      </a:cubicBezTo>
                      <a:cubicBezTo>
                        <a:pt x="99" y="0"/>
                        <a:pt x="99" y="0"/>
                        <a:pt x="99" y="0"/>
                      </a:cubicBezTo>
                      <a:lnTo>
                        <a:pt x="0" y="0"/>
                      </a:lnTo>
                      <a:close/>
                    </a:path>
                  </a:pathLst>
                </a:custGeom>
                <a:solidFill>
                  <a:srgbClr val="EA983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 name="Freeform 4256">
                  <a:extLst>
                    <a:ext uri="{FF2B5EF4-FFF2-40B4-BE49-F238E27FC236}">
                      <a16:creationId xmlns:a16="http://schemas.microsoft.com/office/drawing/2014/main" id="{5AD179BB-BD6A-981B-BAD0-1D042EB73DC6}"/>
                    </a:ext>
                  </a:extLst>
                </p:cNvPr>
                <p:cNvSpPr>
                  <a:spLocks/>
                </p:cNvSpPr>
                <p:nvPr/>
              </p:nvSpPr>
              <p:spPr bwMode="auto">
                <a:xfrm>
                  <a:off x="12919627" y="10473244"/>
                  <a:ext cx="1572550" cy="76708"/>
                </a:xfrm>
                <a:custGeom>
                  <a:avLst/>
                  <a:gdLst>
                    <a:gd name="T0" fmla="*/ 0 w 82"/>
                    <a:gd name="T1" fmla="*/ 0 h 4"/>
                    <a:gd name="T2" fmla="*/ 1 w 82"/>
                    <a:gd name="T3" fmla="*/ 4 h 4"/>
                    <a:gd name="T4" fmla="*/ 81 w 82"/>
                    <a:gd name="T5" fmla="*/ 4 h 4"/>
                    <a:gd name="T6" fmla="*/ 82 w 82"/>
                    <a:gd name="T7" fmla="*/ 0 h 4"/>
                    <a:gd name="T8" fmla="*/ 0 w 82"/>
                    <a:gd name="T9" fmla="*/ 0 h 4"/>
                  </a:gdLst>
                  <a:ahLst/>
                  <a:cxnLst>
                    <a:cxn ang="0">
                      <a:pos x="T0" y="T1"/>
                    </a:cxn>
                    <a:cxn ang="0">
                      <a:pos x="T2" y="T3"/>
                    </a:cxn>
                    <a:cxn ang="0">
                      <a:pos x="T4" y="T5"/>
                    </a:cxn>
                    <a:cxn ang="0">
                      <a:pos x="T6" y="T7"/>
                    </a:cxn>
                    <a:cxn ang="0">
                      <a:pos x="T8" y="T9"/>
                    </a:cxn>
                  </a:cxnLst>
                  <a:rect l="0" t="0" r="r" b="b"/>
                  <a:pathLst>
                    <a:path w="82" h="4">
                      <a:moveTo>
                        <a:pt x="0" y="0"/>
                      </a:moveTo>
                      <a:lnTo>
                        <a:pt x="1" y="4"/>
                      </a:lnTo>
                      <a:lnTo>
                        <a:pt x="81" y="4"/>
                      </a:lnTo>
                      <a:lnTo>
                        <a:pt x="82" y="0"/>
                      </a:lnTo>
                      <a:lnTo>
                        <a:pt x="0" y="0"/>
                      </a:lnTo>
                      <a:close/>
                    </a:path>
                  </a:pathLst>
                </a:custGeom>
                <a:solidFill>
                  <a:srgbClr val="B56B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 name="Freeform 4257">
                  <a:extLst>
                    <a:ext uri="{FF2B5EF4-FFF2-40B4-BE49-F238E27FC236}">
                      <a16:creationId xmlns:a16="http://schemas.microsoft.com/office/drawing/2014/main" id="{61EDDAE6-B795-7284-EA84-91135BC88809}"/>
                    </a:ext>
                  </a:extLst>
                </p:cNvPr>
                <p:cNvSpPr>
                  <a:spLocks/>
                </p:cNvSpPr>
                <p:nvPr/>
              </p:nvSpPr>
              <p:spPr bwMode="auto">
                <a:xfrm>
                  <a:off x="12950678" y="10597849"/>
                  <a:ext cx="1476670" cy="57536"/>
                </a:xfrm>
                <a:custGeom>
                  <a:avLst/>
                  <a:gdLst>
                    <a:gd name="T0" fmla="*/ 0 w 77"/>
                    <a:gd name="T1" fmla="*/ 0 h 3"/>
                    <a:gd name="T2" fmla="*/ 1 w 77"/>
                    <a:gd name="T3" fmla="*/ 3 h 3"/>
                    <a:gd name="T4" fmla="*/ 76 w 77"/>
                    <a:gd name="T5" fmla="*/ 3 h 3"/>
                    <a:gd name="T6" fmla="*/ 77 w 77"/>
                    <a:gd name="T7" fmla="*/ 0 h 3"/>
                    <a:gd name="T8" fmla="*/ 0 w 77"/>
                    <a:gd name="T9" fmla="*/ 0 h 3"/>
                  </a:gdLst>
                  <a:ahLst/>
                  <a:cxnLst>
                    <a:cxn ang="0">
                      <a:pos x="T0" y="T1"/>
                    </a:cxn>
                    <a:cxn ang="0">
                      <a:pos x="T2" y="T3"/>
                    </a:cxn>
                    <a:cxn ang="0">
                      <a:pos x="T4" y="T5"/>
                    </a:cxn>
                    <a:cxn ang="0">
                      <a:pos x="T6" y="T7"/>
                    </a:cxn>
                    <a:cxn ang="0">
                      <a:pos x="T8" y="T9"/>
                    </a:cxn>
                  </a:cxnLst>
                  <a:rect l="0" t="0" r="r" b="b"/>
                  <a:pathLst>
                    <a:path w="77" h="3">
                      <a:moveTo>
                        <a:pt x="0" y="0"/>
                      </a:moveTo>
                      <a:lnTo>
                        <a:pt x="1" y="3"/>
                      </a:lnTo>
                      <a:lnTo>
                        <a:pt x="76" y="3"/>
                      </a:lnTo>
                      <a:lnTo>
                        <a:pt x="77" y="0"/>
                      </a:lnTo>
                      <a:lnTo>
                        <a:pt x="0" y="0"/>
                      </a:lnTo>
                      <a:close/>
                    </a:path>
                  </a:pathLst>
                </a:custGeom>
                <a:solidFill>
                  <a:srgbClr val="B56B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grpSp>
          <p:nvGrpSpPr>
            <p:cNvPr id="25" name="Group 24">
              <a:extLst>
                <a:ext uri="{FF2B5EF4-FFF2-40B4-BE49-F238E27FC236}">
                  <a16:creationId xmlns:a16="http://schemas.microsoft.com/office/drawing/2014/main" id="{11044128-4531-E185-C184-3EEAA01BC939}"/>
                </a:ext>
              </a:extLst>
            </p:cNvPr>
            <p:cNvGrpSpPr/>
            <p:nvPr/>
          </p:nvGrpSpPr>
          <p:grpSpPr>
            <a:xfrm>
              <a:off x="9731466" y="1727200"/>
              <a:ext cx="1629625" cy="1923216"/>
              <a:chOff x="1803696" y="1810576"/>
              <a:chExt cx="2482763" cy="2930057"/>
            </a:xfrm>
          </p:grpSpPr>
          <p:grpSp>
            <p:nvGrpSpPr>
              <p:cNvPr id="27" name="Group 26">
                <a:extLst>
                  <a:ext uri="{FF2B5EF4-FFF2-40B4-BE49-F238E27FC236}">
                    <a16:creationId xmlns:a16="http://schemas.microsoft.com/office/drawing/2014/main" id="{F069983E-3ED4-5BB2-1BF8-02A676209469}"/>
                  </a:ext>
                </a:extLst>
              </p:cNvPr>
              <p:cNvGrpSpPr/>
              <p:nvPr/>
            </p:nvGrpSpPr>
            <p:grpSpPr>
              <a:xfrm>
                <a:off x="1803696" y="1810576"/>
                <a:ext cx="2482763" cy="2930057"/>
                <a:chOff x="142953" y="934202"/>
                <a:chExt cx="1561324" cy="1842612"/>
              </a:xfrm>
            </p:grpSpPr>
            <p:sp>
              <p:nvSpPr>
                <p:cNvPr id="29" name="Freeform 115">
                  <a:extLst>
                    <a:ext uri="{FF2B5EF4-FFF2-40B4-BE49-F238E27FC236}">
                      <a16:creationId xmlns:a16="http://schemas.microsoft.com/office/drawing/2014/main" id="{7B6C04FD-1BFA-F388-689E-41AF27E83E56}"/>
                    </a:ext>
                  </a:extLst>
                </p:cNvPr>
                <p:cNvSpPr>
                  <a:spLocks/>
                </p:cNvSpPr>
                <p:nvPr/>
              </p:nvSpPr>
              <p:spPr bwMode="auto">
                <a:xfrm>
                  <a:off x="142953" y="1880972"/>
                  <a:ext cx="345543" cy="473521"/>
                </a:xfrm>
                <a:custGeom>
                  <a:avLst/>
                  <a:gdLst>
                    <a:gd name="T0" fmla="*/ 2 w 32"/>
                    <a:gd name="T1" fmla="*/ 19 h 44"/>
                    <a:gd name="T2" fmla="*/ 20 w 32"/>
                    <a:gd name="T3" fmla="*/ 40 h 44"/>
                    <a:gd name="T4" fmla="*/ 31 w 32"/>
                    <a:gd name="T5" fmla="*/ 20 h 44"/>
                    <a:gd name="T6" fmla="*/ 15 w 32"/>
                    <a:gd name="T7" fmla="*/ 2 h 44"/>
                    <a:gd name="T8" fmla="*/ 2 w 32"/>
                    <a:gd name="T9" fmla="*/ 19 h 44"/>
                  </a:gdLst>
                  <a:ahLst/>
                  <a:cxnLst>
                    <a:cxn ang="0">
                      <a:pos x="T0" y="T1"/>
                    </a:cxn>
                    <a:cxn ang="0">
                      <a:pos x="T2" y="T3"/>
                    </a:cxn>
                    <a:cxn ang="0">
                      <a:pos x="T4" y="T5"/>
                    </a:cxn>
                    <a:cxn ang="0">
                      <a:pos x="T6" y="T7"/>
                    </a:cxn>
                    <a:cxn ang="0">
                      <a:pos x="T8" y="T9"/>
                    </a:cxn>
                  </a:cxnLst>
                  <a:rect l="0" t="0" r="r" b="b"/>
                  <a:pathLst>
                    <a:path w="32" h="44">
                      <a:moveTo>
                        <a:pt x="2" y="19"/>
                      </a:moveTo>
                      <a:cubicBezTo>
                        <a:pt x="3" y="30"/>
                        <a:pt x="12" y="44"/>
                        <a:pt x="20" y="40"/>
                      </a:cubicBezTo>
                      <a:cubicBezTo>
                        <a:pt x="27" y="37"/>
                        <a:pt x="32" y="31"/>
                        <a:pt x="31" y="20"/>
                      </a:cubicBezTo>
                      <a:cubicBezTo>
                        <a:pt x="29" y="9"/>
                        <a:pt x="23" y="4"/>
                        <a:pt x="15" y="2"/>
                      </a:cubicBezTo>
                      <a:cubicBezTo>
                        <a:pt x="5" y="0"/>
                        <a:pt x="0" y="8"/>
                        <a:pt x="2" y="19"/>
                      </a:cubicBezTo>
                    </a:path>
                  </a:pathLst>
                </a:custGeom>
                <a:solidFill>
                  <a:srgbClr val="ED90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30" name="Freeform 116">
                  <a:extLst>
                    <a:ext uri="{FF2B5EF4-FFF2-40B4-BE49-F238E27FC236}">
                      <a16:creationId xmlns:a16="http://schemas.microsoft.com/office/drawing/2014/main" id="{36026171-F6A3-813C-009E-57EA5ACB072F}"/>
                    </a:ext>
                  </a:extLst>
                </p:cNvPr>
                <p:cNvSpPr>
                  <a:spLocks/>
                </p:cNvSpPr>
                <p:nvPr/>
              </p:nvSpPr>
              <p:spPr bwMode="auto">
                <a:xfrm>
                  <a:off x="194144" y="1880972"/>
                  <a:ext cx="140780" cy="102382"/>
                </a:xfrm>
                <a:custGeom>
                  <a:avLst/>
                  <a:gdLst>
                    <a:gd name="T0" fmla="*/ 0 w 14"/>
                    <a:gd name="T1" fmla="*/ 5 h 9"/>
                    <a:gd name="T2" fmla="*/ 14 w 14"/>
                    <a:gd name="T3" fmla="*/ 9 h 9"/>
                    <a:gd name="T4" fmla="*/ 13 w 14"/>
                    <a:gd name="T5" fmla="*/ 2 h 9"/>
                    <a:gd name="T6" fmla="*/ 7 w 14"/>
                    <a:gd name="T7" fmla="*/ 1 h 9"/>
                    <a:gd name="T8" fmla="*/ 0 w 14"/>
                    <a:gd name="T9" fmla="*/ 5 h 9"/>
                  </a:gdLst>
                  <a:ahLst/>
                  <a:cxnLst>
                    <a:cxn ang="0">
                      <a:pos x="T0" y="T1"/>
                    </a:cxn>
                    <a:cxn ang="0">
                      <a:pos x="T2" y="T3"/>
                    </a:cxn>
                    <a:cxn ang="0">
                      <a:pos x="T4" y="T5"/>
                    </a:cxn>
                    <a:cxn ang="0">
                      <a:pos x="T6" y="T7"/>
                    </a:cxn>
                    <a:cxn ang="0">
                      <a:pos x="T8" y="T9"/>
                    </a:cxn>
                  </a:cxnLst>
                  <a:rect l="0" t="0" r="r" b="b"/>
                  <a:pathLst>
                    <a:path w="14" h="9">
                      <a:moveTo>
                        <a:pt x="0" y="5"/>
                      </a:moveTo>
                      <a:cubicBezTo>
                        <a:pt x="2" y="2"/>
                        <a:pt x="12" y="1"/>
                        <a:pt x="14" y="9"/>
                      </a:cubicBezTo>
                      <a:cubicBezTo>
                        <a:pt x="13" y="2"/>
                        <a:pt x="13" y="2"/>
                        <a:pt x="13" y="2"/>
                      </a:cubicBezTo>
                      <a:cubicBezTo>
                        <a:pt x="13" y="2"/>
                        <a:pt x="10" y="0"/>
                        <a:pt x="7" y="1"/>
                      </a:cubicBezTo>
                      <a:cubicBezTo>
                        <a:pt x="2" y="2"/>
                        <a:pt x="0" y="5"/>
                        <a:pt x="0" y="5"/>
                      </a:cubicBezTo>
                      <a:close/>
                    </a:path>
                  </a:pathLst>
                </a:custGeom>
                <a:solidFill>
                  <a:srgbClr val="FCBB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31" name="Freeform 117">
                  <a:extLst>
                    <a:ext uri="{FF2B5EF4-FFF2-40B4-BE49-F238E27FC236}">
                      <a16:creationId xmlns:a16="http://schemas.microsoft.com/office/drawing/2014/main" id="{CCDE9F48-A7C4-A9C4-C4AD-2B6FEAD4AFD5}"/>
                    </a:ext>
                  </a:extLst>
                </p:cNvPr>
                <p:cNvSpPr>
                  <a:spLocks/>
                </p:cNvSpPr>
                <p:nvPr/>
              </p:nvSpPr>
              <p:spPr bwMode="auto">
                <a:xfrm>
                  <a:off x="1358734" y="1880972"/>
                  <a:ext cx="345543" cy="473521"/>
                </a:xfrm>
                <a:custGeom>
                  <a:avLst/>
                  <a:gdLst>
                    <a:gd name="T0" fmla="*/ 30 w 32"/>
                    <a:gd name="T1" fmla="*/ 19 h 44"/>
                    <a:gd name="T2" fmla="*/ 12 w 32"/>
                    <a:gd name="T3" fmla="*/ 40 h 44"/>
                    <a:gd name="T4" fmla="*/ 2 w 32"/>
                    <a:gd name="T5" fmla="*/ 20 h 44"/>
                    <a:gd name="T6" fmla="*/ 18 w 32"/>
                    <a:gd name="T7" fmla="*/ 2 h 44"/>
                    <a:gd name="T8" fmla="*/ 30 w 32"/>
                    <a:gd name="T9" fmla="*/ 19 h 44"/>
                  </a:gdLst>
                  <a:ahLst/>
                  <a:cxnLst>
                    <a:cxn ang="0">
                      <a:pos x="T0" y="T1"/>
                    </a:cxn>
                    <a:cxn ang="0">
                      <a:pos x="T2" y="T3"/>
                    </a:cxn>
                    <a:cxn ang="0">
                      <a:pos x="T4" y="T5"/>
                    </a:cxn>
                    <a:cxn ang="0">
                      <a:pos x="T6" y="T7"/>
                    </a:cxn>
                    <a:cxn ang="0">
                      <a:pos x="T8" y="T9"/>
                    </a:cxn>
                  </a:cxnLst>
                  <a:rect l="0" t="0" r="r" b="b"/>
                  <a:pathLst>
                    <a:path w="32" h="44">
                      <a:moveTo>
                        <a:pt x="30" y="19"/>
                      </a:moveTo>
                      <a:cubicBezTo>
                        <a:pt x="29" y="30"/>
                        <a:pt x="20" y="44"/>
                        <a:pt x="12" y="40"/>
                      </a:cubicBezTo>
                      <a:cubicBezTo>
                        <a:pt x="6" y="37"/>
                        <a:pt x="0" y="31"/>
                        <a:pt x="2" y="20"/>
                      </a:cubicBezTo>
                      <a:cubicBezTo>
                        <a:pt x="3" y="9"/>
                        <a:pt x="9" y="4"/>
                        <a:pt x="18" y="2"/>
                      </a:cubicBezTo>
                      <a:cubicBezTo>
                        <a:pt x="27" y="0"/>
                        <a:pt x="32" y="8"/>
                        <a:pt x="30" y="19"/>
                      </a:cubicBezTo>
                    </a:path>
                  </a:pathLst>
                </a:custGeom>
                <a:solidFill>
                  <a:srgbClr val="ED90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32" name="Freeform 118">
                  <a:extLst>
                    <a:ext uri="{FF2B5EF4-FFF2-40B4-BE49-F238E27FC236}">
                      <a16:creationId xmlns:a16="http://schemas.microsoft.com/office/drawing/2014/main" id="{02121C1D-A135-6750-A258-56DCD36AC94E}"/>
                    </a:ext>
                  </a:extLst>
                </p:cNvPr>
                <p:cNvSpPr>
                  <a:spLocks/>
                </p:cNvSpPr>
                <p:nvPr/>
              </p:nvSpPr>
              <p:spPr bwMode="auto">
                <a:xfrm>
                  <a:off x="1512307" y="1880972"/>
                  <a:ext cx="153573" cy="102382"/>
                </a:xfrm>
                <a:custGeom>
                  <a:avLst/>
                  <a:gdLst>
                    <a:gd name="T0" fmla="*/ 14 w 14"/>
                    <a:gd name="T1" fmla="*/ 5 h 9"/>
                    <a:gd name="T2" fmla="*/ 0 w 14"/>
                    <a:gd name="T3" fmla="*/ 9 h 9"/>
                    <a:gd name="T4" fmla="*/ 1 w 14"/>
                    <a:gd name="T5" fmla="*/ 2 h 9"/>
                    <a:gd name="T6" fmla="*/ 7 w 14"/>
                    <a:gd name="T7" fmla="*/ 1 h 9"/>
                    <a:gd name="T8" fmla="*/ 14 w 14"/>
                    <a:gd name="T9" fmla="*/ 5 h 9"/>
                  </a:gdLst>
                  <a:ahLst/>
                  <a:cxnLst>
                    <a:cxn ang="0">
                      <a:pos x="T0" y="T1"/>
                    </a:cxn>
                    <a:cxn ang="0">
                      <a:pos x="T2" y="T3"/>
                    </a:cxn>
                    <a:cxn ang="0">
                      <a:pos x="T4" y="T5"/>
                    </a:cxn>
                    <a:cxn ang="0">
                      <a:pos x="T6" y="T7"/>
                    </a:cxn>
                    <a:cxn ang="0">
                      <a:pos x="T8" y="T9"/>
                    </a:cxn>
                  </a:cxnLst>
                  <a:rect l="0" t="0" r="r" b="b"/>
                  <a:pathLst>
                    <a:path w="14" h="9">
                      <a:moveTo>
                        <a:pt x="14" y="5"/>
                      </a:moveTo>
                      <a:cubicBezTo>
                        <a:pt x="12" y="2"/>
                        <a:pt x="3" y="1"/>
                        <a:pt x="0" y="9"/>
                      </a:cubicBezTo>
                      <a:cubicBezTo>
                        <a:pt x="1" y="2"/>
                        <a:pt x="1" y="2"/>
                        <a:pt x="1" y="2"/>
                      </a:cubicBezTo>
                      <a:cubicBezTo>
                        <a:pt x="1" y="2"/>
                        <a:pt x="4" y="0"/>
                        <a:pt x="7" y="1"/>
                      </a:cubicBezTo>
                      <a:cubicBezTo>
                        <a:pt x="12" y="2"/>
                        <a:pt x="14" y="5"/>
                        <a:pt x="14" y="5"/>
                      </a:cubicBezTo>
                      <a:close/>
                    </a:path>
                  </a:pathLst>
                </a:custGeom>
                <a:solidFill>
                  <a:srgbClr val="FCBB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33" name="Freeform 119">
                  <a:extLst>
                    <a:ext uri="{FF2B5EF4-FFF2-40B4-BE49-F238E27FC236}">
                      <a16:creationId xmlns:a16="http://schemas.microsoft.com/office/drawing/2014/main" id="{CF74D9D1-9C9B-3D0A-45CF-177D202692CC}"/>
                    </a:ext>
                  </a:extLst>
                </p:cNvPr>
                <p:cNvSpPr>
                  <a:spLocks/>
                </p:cNvSpPr>
                <p:nvPr/>
              </p:nvSpPr>
              <p:spPr bwMode="auto">
                <a:xfrm>
                  <a:off x="334915" y="1113108"/>
                  <a:ext cx="1190194" cy="1241385"/>
                </a:xfrm>
                <a:custGeom>
                  <a:avLst/>
                  <a:gdLst>
                    <a:gd name="T0" fmla="*/ 56 w 111"/>
                    <a:gd name="T1" fmla="*/ 0 h 115"/>
                    <a:gd name="T2" fmla="*/ 111 w 111"/>
                    <a:gd name="T3" fmla="*/ 60 h 115"/>
                    <a:gd name="T4" fmla="*/ 56 w 111"/>
                    <a:gd name="T5" fmla="*/ 115 h 115"/>
                    <a:gd name="T6" fmla="*/ 0 w 111"/>
                    <a:gd name="T7" fmla="*/ 60 h 115"/>
                    <a:gd name="T8" fmla="*/ 56 w 111"/>
                    <a:gd name="T9" fmla="*/ 0 h 115"/>
                  </a:gdLst>
                  <a:ahLst/>
                  <a:cxnLst>
                    <a:cxn ang="0">
                      <a:pos x="T0" y="T1"/>
                    </a:cxn>
                    <a:cxn ang="0">
                      <a:pos x="T2" y="T3"/>
                    </a:cxn>
                    <a:cxn ang="0">
                      <a:pos x="T4" y="T5"/>
                    </a:cxn>
                    <a:cxn ang="0">
                      <a:pos x="T6" y="T7"/>
                    </a:cxn>
                    <a:cxn ang="0">
                      <a:pos x="T8" y="T9"/>
                    </a:cxn>
                  </a:cxnLst>
                  <a:rect l="0" t="0" r="r" b="b"/>
                  <a:pathLst>
                    <a:path w="111" h="115">
                      <a:moveTo>
                        <a:pt x="56" y="0"/>
                      </a:moveTo>
                      <a:cubicBezTo>
                        <a:pt x="86" y="0"/>
                        <a:pt x="111" y="19"/>
                        <a:pt x="111" y="60"/>
                      </a:cubicBezTo>
                      <a:cubicBezTo>
                        <a:pt x="111" y="90"/>
                        <a:pt x="86" y="115"/>
                        <a:pt x="56" y="115"/>
                      </a:cubicBezTo>
                      <a:cubicBezTo>
                        <a:pt x="25" y="115"/>
                        <a:pt x="0" y="90"/>
                        <a:pt x="0" y="60"/>
                      </a:cubicBezTo>
                      <a:cubicBezTo>
                        <a:pt x="0" y="20"/>
                        <a:pt x="25" y="0"/>
                        <a:pt x="56" y="0"/>
                      </a:cubicBezTo>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34" name="Freeform 120">
                  <a:extLst>
                    <a:ext uri="{FF2B5EF4-FFF2-40B4-BE49-F238E27FC236}">
                      <a16:creationId xmlns:a16="http://schemas.microsoft.com/office/drawing/2014/main" id="{84C60536-F0D8-CD67-F0C5-AFE3B7CF2706}"/>
                    </a:ext>
                  </a:extLst>
                </p:cNvPr>
                <p:cNvSpPr>
                  <a:spLocks/>
                </p:cNvSpPr>
                <p:nvPr/>
              </p:nvSpPr>
              <p:spPr bwMode="auto">
                <a:xfrm>
                  <a:off x="360511" y="1484238"/>
                  <a:ext cx="1151797" cy="1292576"/>
                </a:xfrm>
                <a:custGeom>
                  <a:avLst/>
                  <a:gdLst>
                    <a:gd name="T0" fmla="*/ 107 w 107"/>
                    <a:gd name="T1" fmla="*/ 53 h 120"/>
                    <a:gd name="T2" fmla="*/ 53 w 107"/>
                    <a:gd name="T3" fmla="*/ 120 h 120"/>
                    <a:gd name="T4" fmla="*/ 0 w 107"/>
                    <a:gd name="T5" fmla="*/ 53 h 120"/>
                    <a:gd name="T6" fmla="*/ 53 w 107"/>
                    <a:gd name="T7" fmla="*/ 0 h 120"/>
                    <a:gd name="T8" fmla="*/ 107 w 107"/>
                    <a:gd name="T9" fmla="*/ 53 h 120"/>
                  </a:gdLst>
                  <a:ahLst/>
                  <a:cxnLst>
                    <a:cxn ang="0">
                      <a:pos x="T0" y="T1"/>
                    </a:cxn>
                    <a:cxn ang="0">
                      <a:pos x="T2" y="T3"/>
                    </a:cxn>
                    <a:cxn ang="0">
                      <a:pos x="T4" y="T5"/>
                    </a:cxn>
                    <a:cxn ang="0">
                      <a:pos x="T6" y="T7"/>
                    </a:cxn>
                    <a:cxn ang="0">
                      <a:pos x="T8" y="T9"/>
                    </a:cxn>
                  </a:cxnLst>
                  <a:rect l="0" t="0" r="r" b="b"/>
                  <a:pathLst>
                    <a:path w="107" h="120">
                      <a:moveTo>
                        <a:pt x="107" y="53"/>
                      </a:moveTo>
                      <a:cubicBezTo>
                        <a:pt x="107" y="83"/>
                        <a:pt x="88" y="120"/>
                        <a:pt x="53" y="120"/>
                      </a:cubicBezTo>
                      <a:cubicBezTo>
                        <a:pt x="17" y="120"/>
                        <a:pt x="0" y="83"/>
                        <a:pt x="0" y="53"/>
                      </a:cubicBezTo>
                      <a:cubicBezTo>
                        <a:pt x="0" y="24"/>
                        <a:pt x="24" y="0"/>
                        <a:pt x="53" y="0"/>
                      </a:cubicBezTo>
                      <a:cubicBezTo>
                        <a:pt x="83" y="0"/>
                        <a:pt x="107" y="24"/>
                        <a:pt x="107" y="53"/>
                      </a:cubicBezTo>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35" name="Freeform 123">
                  <a:extLst>
                    <a:ext uri="{FF2B5EF4-FFF2-40B4-BE49-F238E27FC236}">
                      <a16:creationId xmlns:a16="http://schemas.microsoft.com/office/drawing/2014/main" id="{362823C8-713E-7A0F-82FB-E2CB4A9B9F75}"/>
                    </a:ext>
                  </a:extLst>
                </p:cNvPr>
                <p:cNvSpPr>
                  <a:spLocks/>
                </p:cNvSpPr>
                <p:nvPr/>
              </p:nvSpPr>
              <p:spPr bwMode="auto">
                <a:xfrm>
                  <a:off x="514083" y="1740193"/>
                  <a:ext cx="243161" cy="89588"/>
                </a:xfrm>
                <a:custGeom>
                  <a:avLst/>
                  <a:gdLst>
                    <a:gd name="T0" fmla="*/ 15 w 23"/>
                    <a:gd name="T1" fmla="*/ 0 h 8"/>
                    <a:gd name="T2" fmla="*/ 0 w 23"/>
                    <a:gd name="T3" fmla="*/ 7 h 8"/>
                    <a:gd name="T4" fmla="*/ 0 w 23"/>
                    <a:gd name="T5" fmla="*/ 8 h 8"/>
                    <a:gd name="T6" fmla="*/ 5 w 23"/>
                    <a:gd name="T7" fmla="*/ 8 h 8"/>
                    <a:gd name="T8" fmla="*/ 15 w 23"/>
                    <a:gd name="T9" fmla="*/ 4 h 8"/>
                    <a:gd name="T10" fmla="*/ 19 w 23"/>
                    <a:gd name="T11" fmla="*/ 5 h 8"/>
                    <a:gd name="T12" fmla="*/ 20 w 23"/>
                    <a:gd name="T13" fmla="*/ 5 h 8"/>
                    <a:gd name="T14" fmla="*/ 22 w 23"/>
                    <a:gd name="T15" fmla="*/ 5 h 8"/>
                    <a:gd name="T16" fmla="*/ 22 w 23"/>
                    <a:gd name="T17" fmla="*/ 4 h 8"/>
                    <a:gd name="T18" fmla="*/ 22 w 23"/>
                    <a:gd name="T19" fmla="*/ 2 h 8"/>
                    <a:gd name="T20" fmla="*/ 22 w 23"/>
                    <a:gd name="T21" fmla="*/ 2 h 8"/>
                    <a:gd name="T22" fmla="*/ 22 w 23"/>
                    <a:gd name="T23" fmla="*/ 2 h 8"/>
                    <a:gd name="T24" fmla="*/ 22 w 23"/>
                    <a:gd name="T25" fmla="*/ 1 h 8"/>
                    <a:gd name="T26" fmla="*/ 22 w 23"/>
                    <a:gd name="T27" fmla="*/ 1 h 8"/>
                    <a:gd name="T28" fmla="*/ 22 w 23"/>
                    <a:gd name="T29" fmla="*/ 1 h 8"/>
                    <a:gd name="T30" fmla="*/ 21 w 23"/>
                    <a:gd name="T31" fmla="*/ 1 h 8"/>
                    <a:gd name="T32" fmla="*/ 15 w 23"/>
                    <a:gd name="T33"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8">
                      <a:moveTo>
                        <a:pt x="15" y="0"/>
                      </a:moveTo>
                      <a:cubicBezTo>
                        <a:pt x="8" y="0"/>
                        <a:pt x="2" y="4"/>
                        <a:pt x="0" y="7"/>
                      </a:cubicBezTo>
                      <a:cubicBezTo>
                        <a:pt x="0" y="8"/>
                        <a:pt x="0" y="8"/>
                        <a:pt x="0" y="8"/>
                      </a:cubicBezTo>
                      <a:cubicBezTo>
                        <a:pt x="1" y="8"/>
                        <a:pt x="3" y="8"/>
                        <a:pt x="5" y="8"/>
                      </a:cubicBezTo>
                      <a:cubicBezTo>
                        <a:pt x="7" y="7"/>
                        <a:pt x="10" y="4"/>
                        <a:pt x="15" y="4"/>
                      </a:cubicBezTo>
                      <a:cubicBezTo>
                        <a:pt x="16" y="4"/>
                        <a:pt x="18" y="4"/>
                        <a:pt x="19" y="5"/>
                      </a:cubicBezTo>
                      <a:cubicBezTo>
                        <a:pt x="20" y="5"/>
                        <a:pt x="20" y="5"/>
                        <a:pt x="20" y="5"/>
                      </a:cubicBezTo>
                      <a:cubicBezTo>
                        <a:pt x="21" y="5"/>
                        <a:pt x="21" y="5"/>
                        <a:pt x="22" y="5"/>
                      </a:cubicBezTo>
                      <a:cubicBezTo>
                        <a:pt x="22" y="5"/>
                        <a:pt x="22" y="4"/>
                        <a:pt x="22" y="4"/>
                      </a:cubicBezTo>
                      <a:cubicBezTo>
                        <a:pt x="23" y="3"/>
                        <a:pt x="23" y="2"/>
                        <a:pt x="22" y="2"/>
                      </a:cubicBezTo>
                      <a:cubicBezTo>
                        <a:pt x="22" y="2"/>
                        <a:pt x="22" y="2"/>
                        <a:pt x="22" y="2"/>
                      </a:cubicBezTo>
                      <a:cubicBezTo>
                        <a:pt x="22" y="2"/>
                        <a:pt x="22" y="2"/>
                        <a:pt x="22" y="2"/>
                      </a:cubicBezTo>
                      <a:cubicBezTo>
                        <a:pt x="22" y="1"/>
                        <a:pt x="22" y="1"/>
                        <a:pt x="22" y="1"/>
                      </a:cubicBezTo>
                      <a:cubicBezTo>
                        <a:pt x="22" y="1"/>
                        <a:pt x="22" y="1"/>
                        <a:pt x="22" y="1"/>
                      </a:cubicBezTo>
                      <a:cubicBezTo>
                        <a:pt x="22" y="1"/>
                        <a:pt x="22" y="1"/>
                        <a:pt x="22" y="1"/>
                      </a:cubicBezTo>
                      <a:cubicBezTo>
                        <a:pt x="21" y="1"/>
                        <a:pt x="21" y="1"/>
                        <a:pt x="21" y="1"/>
                      </a:cubicBezTo>
                      <a:cubicBezTo>
                        <a:pt x="19" y="0"/>
                        <a:pt x="17" y="0"/>
                        <a:pt x="15" y="0"/>
                      </a:cubicBezTo>
                    </a:path>
                  </a:pathLst>
                </a:custGeom>
                <a:solidFill>
                  <a:srgbClr val="D5A8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36" name="Freeform 124">
                  <a:extLst>
                    <a:ext uri="{FF2B5EF4-FFF2-40B4-BE49-F238E27FC236}">
                      <a16:creationId xmlns:a16="http://schemas.microsoft.com/office/drawing/2014/main" id="{FF35C6C7-D3BE-5815-43B6-DFBF2D399027}"/>
                    </a:ext>
                  </a:extLst>
                </p:cNvPr>
                <p:cNvSpPr>
                  <a:spLocks/>
                </p:cNvSpPr>
                <p:nvPr/>
              </p:nvSpPr>
              <p:spPr bwMode="auto">
                <a:xfrm>
                  <a:off x="514083" y="1689002"/>
                  <a:ext cx="243161" cy="153573"/>
                </a:xfrm>
                <a:custGeom>
                  <a:avLst/>
                  <a:gdLst>
                    <a:gd name="T0" fmla="*/ 22 w 23"/>
                    <a:gd name="T1" fmla="*/ 8 h 14"/>
                    <a:gd name="T2" fmla="*/ 20 w 23"/>
                    <a:gd name="T3" fmla="*/ 8 h 14"/>
                    <a:gd name="T4" fmla="*/ 4 w 23"/>
                    <a:gd name="T5" fmla="*/ 13 h 14"/>
                    <a:gd name="T6" fmla="*/ 1 w 23"/>
                    <a:gd name="T7" fmla="*/ 13 h 14"/>
                    <a:gd name="T8" fmla="*/ 1 w 23"/>
                    <a:gd name="T9" fmla="*/ 10 h 14"/>
                    <a:gd name="T10" fmla="*/ 22 w 23"/>
                    <a:gd name="T11" fmla="*/ 4 h 14"/>
                    <a:gd name="T12" fmla="*/ 23 w 23"/>
                    <a:gd name="T13" fmla="*/ 7 h 14"/>
                    <a:gd name="T14" fmla="*/ 22 w 23"/>
                    <a:gd name="T15" fmla="*/ 8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14">
                      <a:moveTo>
                        <a:pt x="22" y="8"/>
                      </a:moveTo>
                      <a:cubicBezTo>
                        <a:pt x="22" y="8"/>
                        <a:pt x="21" y="8"/>
                        <a:pt x="20" y="8"/>
                      </a:cubicBezTo>
                      <a:cubicBezTo>
                        <a:pt x="11" y="5"/>
                        <a:pt x="5" y="13"/>
                        <a:pt x="4" y="13"/>
                      </a:cubicBezTo>
                      <a:cubicBezTo>
                        <a:pt x="4" y="14"/>
                        <a:pt x="2" y="14"/>
                        <a:pt x="1" y="13"/>
                      </a:cubicBezTo>
                      <a:cubicBezTo>
                        <a:pt x="0" y="13"/>
                        <a:pt x="0" y="11"/>
                        <a:pt x="1" y="10"/>
                      </a:cubicBezTo>
                      <a:cubicBezTo>
                        <a:pt x="4" y="6"/>
                        <a:pt x="12" y="0"/>
                        <a:pt x="22" y="4"/>
                      </a:cubicBezTo>
                      <a:cubicBezTo>
                        <a:pt x="23" y="4"/>
                        <a:pt x="23" y="6"/>
                        <a:pt x="23" y="7"/>
                      </a:cubicBezTo>
                      <a:cubicBezTo>
                        <a:pt x="23" y="7"/>
                        <a:pt x="23" y="8"/>
                        <a:pt x="22" y="8"/>
                      </a:cubicBezTo>
                      <a:close/>
                    </a:path>
                  </a:pathLst>
                </a:custGeom>
                <a:solidFill>
                  <a:srgbClr val="6F5B56"/>
                </a:solidFill>
                <a:ln>
                  <a:noFill/>
                </a:ln>
              </p:spPr>
              <p:txBody>
                <a:bodyPr vert="horz" wrap="square" lIns="45720" tIns="22860" rIns="45720" bIns="22860" numCol="1" anchor="t" anchorCtr="0" compatLnSpc="1">
                  <a:prstTxWarp prst="textNoShape">
                    <a:avLst/>
                  </a:prstTxWarp>
                </a:bodyPr>
                <a:lstStyle/>
                <a:p>
                  <a:endParaRPr lang="en-US" sz="900"/>
                </a:p>
              </p:txBody>
            </p:sp>
            <p:sp>
              <p:nvSpPr>
                <p:cNvPr id="37" name="Freeform 125">
                  <a:extLst>
                    <a:ext uri="{FF2B5EF4-FFF2-40B4-BE49-F238E27FC236}">
                      <a16:creationId xmlns:a16="http://schemas.microsoft.com/office/drawing/2014/main" id="{BB67E7FB-21AA-629D-84C0-0F73870CE23F}"/>
                    </a:ext>
                  </a:extLst>
                </p:cNvPr>
                <p:cNvSpPr>
                  <a:spLocks/>
                </p:cNvSpPr>
                <p:nvPr/>
              </p:nvSpPr>
              <p:spPr bwMode="auto">
                <a:xfrm>
                  <a:off x="514083" y="1689002"/>
                  <a:ext cx="243161" cy="140779"/>
                </a:xfrm>
                <a:custGeom>
                  <a:avLst/>
                  <a:gdLst>
                    <a:gd name="T0" fmla="*/ 1 w 23"/>
                    <a:gd name="T1" fmla="*/ 13 h 13"/>
                    <a:gd name="T2" fmla="*/ 2 w 23"/>
                    <a:gd name="T3" fmla="*/ 12 h 13"/>
                    <a:gd name="T4" fmla="*/ 23 w 23"/>
                    <a:gd name="T5" fmla="*/ 5 h 13"/>
                    <a:gd name="T6" fmla="*/ 23 w 23"/>
                    <a:gd name="T7" fmla="*/ 6 h 13"/>
                    <a:gd name="T8" fmla="*/ 22 w 23"/>
                    <a:gd name="T9" fmla="*/ 4 h 13"/>
                    <a:gd name="T10" fmla="*/ 1 w 23"/>
                    <a:gd name="T11" fmla="*/ 10 h 13"/>
                    <a:gd name="T12" fmla="*/ 1 w 23"/>
                    <a:gd name="T13" fmla="*/ 13 h 13"/>
                  </a:gdLst>
                  <a:ahLst/>
                  <a:cxnLst>
                    <a:cxn ang="0">
                      <a:pos x="T0" y="T1"/>
                    </a:cxn>
                    <a:cxn ang="0">
                      <a:pos x="T2" y="T3"/>
                    </a:cxn>
                    <a:cxn ang="0">
                      <a:pos x="T4" y="T5"/>
                    </a:cxn>
                    <a:cxn ang="0">
                      <a:pos x="T6" y="T7"/>
                    </a:cxn>
                    <a:cxn ang="0">
                      <a:pos x="T8" y="T9"/>
                    </a:cxn>
                    <a:cxn ang="0">
                      <a:pos x="T10" y="T11"/>
                    </a:cxn>
                    <a:cxn ang="0">
                      <a:pos x="T12" y="T13"/>
                    </a:cxn>
                  </a:cxnLst>
                  <a:rect l="0" t="0" r="r" b="b"/>
                  <a:pathLst>
                    <a:path w="23" h="13">
                      <a:moveTo>
                        <a:pt x="1" y="13"/>
                      </a:moveTo>
                      <a:cubicBezTo>
                        <a:pt x="1" y="13"/>
                        <a:pt x="1" y="12"/>
                        <a:pt x="2" y="12"/>
                      </a:cubicBezTo>
                      <a:cubicBezTo>
                        <a:pt x="4" y="8"/>
                        <a:pt x="13" y="1"/>
                        <a:pt x="23" y="5"/>
                      </a:cubicBezTo>
                      <a:cubicBezTo>
                        <a:pt x="23" y="5"/>
                        <a:pt x="23" y="5"/>
                        <a:pt x="23" y="6"/>
                      </a:cubicBezTo>
                      <a:cubicBezTo>
                        <a:pt x="23" y="5"/>
                        <a:pt x="22" y="4"/>
                        <a:pt x="22" y="4"/>
                      </a:cubicBezTo>
                      <a:cubicBezTo>
                        <a:pt x="12" y="0"/>
                        <a:pt x="4" y="6"/>
                        <a:pt x="1" y="10"/>
                      </a:cubicBezTo>
                      <a:cubicBezTo>
                        <a:pt x="0" y="11"/>
                        <a:pt x="0" y="13"/>
                        <a:pt x="1" y="13"/>
                      </a:cubicBezTo>
                      <a:close/>
                    </a:path>
                  </a:pathLst>
                </a:custGeom>
                <a:solidFill>
                  <a:srgbClr val="8E7771"/>
                </a:solidFill>
                <a:ln>
                  <a:noFill/>
                </a:ln>
              </p:spPr>
              <p:txBody>
                <a:bodyPr vert="horz" wrap="square" lIns="45720" tIns="22860" rIns="45720" bIns="22860" numCol="1" anchor="t" anchorCtr="0" compatLnSpc="1">
                  <a:prstTxWarp prst="textNoShape">
                    <a:avLst/>
                  </a:prstTxWarp>
                </a:bodyPr>
                <a:lstStyle/>
                <a:p>
                  <a:endParaRPr lang="en-US" sz="900"/>
                </a:p>
              </p:txBody>
            </p:sp>
            <p:sp>
              <p:nvSpPr>
                <p:cNvPr id="38" name="Freeform 126">
                  <a:extLst>
                    <a:ext uri="{FF2B5EF4-FFF2-40B4-BE49-F238E27FC236}">
                      <a16:creationId xmlns:a16="http://schemas.microsoft.com/office/drawing/2014/main" id="{A8470706-8BBF-388B-1D93-560673788608}"/>
                    </a:ext>
                  </a:extLst>
                </p:cNvPr>
                <p:cNvSpPr>
                  <a:spLocks/>
                </p:cNvSpPr>
                <p:nvPr/>
              </p:nvSpPr>
              <p:spPr bwMode="auto">
                <a:xfrm>
                  <a:off x="1064390" y="1740193"/>
                  <a:ext cx="243161" cy="127977"/>
                </a:xfrm>
                <a:custGeom>
                  <a:avLst/>
                  <a:gdLst>
                    <a:gd name="T0" fmla="*/ 8 w 23"/>
                    <a:gd name="T1" fmla="*/ 0 h 11"/>
                    <a:gd name="T2" fmla="*/ 1 w 23"/>
                    <a:gd name="T3" fmla="*/ 1 h 11"/>
                    <a:gd name="T4" fmla="*/ 1 w 23"/>
                    <a:gd name="T5" fmla="*/ 1 h 11"/>
                    <a:gd name="T6" fmla="*/ 1 w 23"/>
                    <a:gd name="T7" fmla="*/ 1 h 11"/>
                    <a:gd name="T8" fmla="*/ 1 w 23"/>
                    <a:gd name="T9" fmla="*/ 1 h 11"/>
                    <a:gd name="T10" fmla="*/ 1 w 23"/>
                    <a:gd name="T11" fmla="*/ 2 h 11"/>
                    <a:gd name="T12" fmla="*/ 0 w 23"/>
                    <a:gd name="T13" fmla="*/ 2 h 11"/>
                    <a:gd name="T14" fmla="*/ 0 w 23"/>
                    <a:gd name="T15" fmla="*/ 2 h 11"/>
                    <a:gd name="T16" fmla="*/ 0 w 23"/>
                    <a:gd name="T17" fmla="*/ 4 h 11"/>
                    <a:gd name="T18" fmla="*/ 1 w 23"/>
                    <a:gd name="T19" fmla="*/ 5 h 11"/>
                    <a:gd name="T20" fmla="*/ 2 w 23"/>
                    <a:gd name="T21" fmla="*/ 5 h 11"/>
                    <a:gd name="T22" fmla="*/ 3 w 23"/>
                    <a:gd name="T23" fmla="*/ 5 h 11"/>
                    <a:gd name="T24" fmla="*/ 8 w 23"/>
                    <a:gd name="T25" fmla="*/ 4 h 11"/>
                    <a:gd name="T26" fmla="*/ 19 w 23"/>
                    <a:gd name="T27" fmla="*/ 10 h 11"/>
                    <a:gd name="T28" fmla="*/ 20 w 23"/>
                    <a:gd name="T29" fmla="*/ 11 h 11"/>
                    <a:gd name="T30" fmla="*/ 21 w 23"/>
                    <a:gd name="T31" fmla="*/ 11 h 11"/>
                    <a:gd name="T32" fmla="*/ 22 w 23"/>
                    <a:gd name="T33" fmla="*/ 10 h 11"/>
                    <a:gd name="T34" fmla="*/ 22 w 23"/>
                    <a:gd name="T35" fmla="*/ 7 h 11"/>
                    <a:gd name="T36" fmla="*/ 8 w 23"/>
                    <a:gd name="T3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3" h="11">
                      <a:moveTo>
                        <a:pt x="8" y="0"/>
                      </a:moveTo>
                      <a:cubicBezTo>
                        <a:pt x="6" y="0"/>
                        <a:pt x="4" y="0"/>
                        <a:pt x="1" y="1"/>
                      </a:cubicBezTo>
                      <a:cubicBezTo>
                        <a:pt x="1" y="1"/>
                        <a:pt x="1" y="1"/>
                        <a:pt x="1" y="1"/>
                      </a:cubicBezTo>
                      <a:cubicBezTo>
                        <a:pt x="1" y="1"/>
                        <a:pt x="1" y="1"/>
                        <a:pt x="1" y="1"/>
                      </a:cubicBezTo>
                      <a:cubicBezTo>
                        <a:pt x="1" y="1"/>
                        <a:pt x="1" y="1"/>
                        <a:pt x="1" y="1"/>
                      </a:cubicBezTo>
                      <a:cubicBezTo>
                        <a:pt x="1" y="2"/>
                        <a:pt x="1" y="2"/>
                        <a:pt x="1" y="2"/>
                      </a:cubicBezTo>
                      <a:cubicBezTo>
                        <a:pt x="0" y="2"/>
                        <a:pt x="0" y="2"/>
                        <a:pt x="0" y="2"/>
                      </a:cubicBezTo>
                      <a:cubicBezTo>
                        <a:pt x="0" y="2"/>
                        <a:pt x="0" y="2"/>
                        <a:pt x="0" y="2"/>
                      </a:cubicBezTo>
                      <a:cubicBezTo>
                        <a:pt x="0" y="3"/>
                        <a:pt x="0" y="3"/>
                        <a:pt x="0" y="4"/>
                      </a:cubicBezTo>
                      <a:cubicBezTo>
                        <a:pt x="0" y="4"/>
                        <a:pt x="1" y="5"/>
                        <a:pt x="1" y="5"/>
                      </a:cubicBezTo>
                      <a:cubicBezTo>
                        <a:pt x="1" y="5"/>
                        <a:pt x="2" y="5"/>
                        <a:pt x="2" y="5"/>
                      </a:cubicBezTo>
                      <a:cubicBezTo>
                        <a:pt x="3" y="5"/>
                        <a:pt x="3" y="5"/>
                        <a:pt x="3" y="5"/>
                      </a:cubicBezTo>
                      <a:cubicBezTo>
                        <a:pt x="5" y="4"/>
                        <a:pt x="6" y="4"/>
                        <a:pt x="8" y="4"/>
                      </a:cubicBezTo>
                      <a:cubicBezTo>
                        <a:pt x="14" y="4"/>
                        <a:pt x="19" y="10"/>
                        <a:pt x="19" y="10"/>
                      </a:cubicBezTo>
                      <a:cubicBezTo>
                        <a:pt x="19" y="10"/>
                        <a:pt x="20" y="11"/>
                        <a:pt x="20" y="11"/>
                      </a:cubicBezTo>
                      <a:cubicBezTo>
                        <a:pt x="20" y="11"/>
                        <a:pt x="21" y="11"/>
                        <a:pt x="21" y="11"/>
                      </a:cubicBezTo>
                      <a:cubicBezTo>
                        <a:pt x="21" y="11"/>
                        <a:pt x="22" y="11"/>
                        <a:pt x="22" y="10"/>
                      </a:cubicBezTo>
                      <a:cubicBezTo>
                        <a:pt x="23" y="10"/>
                        <a:pt x="23" y="8"/>
                        <a:pt x="22" y="7"/>
                      </a:cubicBezTo>
                      <a:cubicBezTo>
                        <a:pt x="20" y="4"/>
                        <a:pt x="15" y="0"/>
                        <a:pt x="8" y="0"/>
                      </a:cubicBezTo>
                    </a:path>
                  </a:pathLst>
                </a:custGeom>
                <a:solidFill>
                  <a:srgbClr val="D5A8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39" name="Freeform 127">
                  <a:extLst>
                    <a:ext uri="{FF2B5EF4-FFF2-40B4-BE49-F238E27FC236}">
                      <a16:creationId xmlns:a16="http://schemas.microsoft.com/office/drawing/2014/main" id="{396838A7-15A0-C274-062B-9FDAFB7207C9}"/>
                    </a:ext>
                  </a:extLst>
                </p:cNvPr>
                <p:cNvSpPr>
                  <a:spLocks/>
                </p:cNvSpPr>
                <p:nvPr/>
              </p:nvSpPr>
              <p:spPr bwMode="auto">
                <a:xfrm>
                  <a:off x="1051588" y="1689002"/>
                  <a:ext cx="255955" cy="153573"/>
                </a:xfrm>
                <a:custGeom>
                  <a:avLst/>
                  <a:gdLst>
                    <a:gd name="T0" fmla="*/ 1 w 24"/>
                    <a:gd name="T1" fmla="*/ 8 h 14"/>
                    <a:gd name="T2" fmla="*/ 4 w 24"/>
                    <a:gd name="T3" fmla="*/ 8 h 14"/>
                    <a:gd name="T4" fmla="*/ 19 w 24"/>
                    <a:gd name="T5" fmla="*/ 13 h 14"/>
                    <a:gd name="T6" fmla="*/ 22 w 24"/>
                    <a:gd name="T7" fmla="*/ 14 h 14"/>
                    <a:gd name="T8" fmla="*/ 23 w 24"/>
                    <a:gd name="T9" fmla="*/ 10 h 14"/>
                    <a:gd name="T10" fmla="*/ 2 w 24"/>
                    <a:gd name="T11" fmla="*/ 4 h 14"/>
                    <a:gd name="T12" fmla="*/ 1 w 24"/>
                    <a:gd name="T13" fmla="*/ 7 h 14"/>
                    <a:gd name="T14" fmla="*/ 1 w 24"/>
                    <a:gd name="T15" fmla="*/ 8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 h="14">
                      <a:moveTo>
                        <a:pt x="1" y="8"/>
                      </a:moveTo>
                      <a:cubicBezTo>
                        <a:pt x="2" y="8"/>
                        <a:pt x="3" y="9"/>
                        <a:pt x="4" y="8"/>
                      </a:cubicBezTo>
                      <a:cubicBezTo>
                        <a:pt x="13" y="5"/>
                        <a:pt x="19" y="13"/>
                        <a:pt x="19" y="13"/>
                      </a:cubicBezTo>
                      <a:cubicBezTo>
                        <a:pt x="20" y="14"/>
                        <a:pt x="21" y="14"/>
                        <a:pt x="22" y="14"/>
                      </a:cubicBezTo>
                      <a:cubicBezTo>
                        <a:pt x="23" y="13"/>
                        <a:pt x="24" y="11"/>
                        <a:pt x="23" y="10"/>
                      </a:cubicBezTo>
                      <a:cubicBezTo>
                        <a:pt x="20" y="7"/>
                        <a:pt x="12" y="0"/>
                        <a:pt x="2" y="4"/>
                      </a:cubicBezTo>
                      <a:cubicBezTo>
                        <a:pt x="1" y="5"/>
                        <a:pt x="0" y="6"/>
                        <a:pt x="1" y="7"/>
                      </a:cubicBezTo>
                      <a:cubicBezTo>
                        <a:pt x="1" y="7"/>
                        <a:pt x="1" y="8"/>
                        <a:pt x="1" y="8"/>
                      </a:cubicBezTo>
                      <a:close/>
                    </a:path>
                  </a:pathLst>
                </a:custGeom>
                <a:solidFill>
                  <a:srgbClr val="6F5B56"/>
                </a:solidFill>
                <a:ln>
                  <a:noFill/>
                </a:ln>
              </p:spPr>
              <p:txBody>
                <a:bodyPr vert="horz" wrap="square" lIns="45720" tIns="22860" rIns="45720" bIns="22860" numCol="1" anchor="t" anchorCtr="0" compatLnSpc="1">
                  <a:prstTxWarp prst="textNoShape">
                    <a:avLst/>
                  </a:prstTxWarp>
                </a:bodyPr>
                <a:lstStyle/>
                <a:p>
                  <a:endParaRPr lang="en-US" sz="900"/>
                </a:p>
              </p:txBody>
            </p:sp>
            <p:sp>
              <p:nvSpPr>
                <p:cNvPr id="40" name="Freeform 128">
                  <a:extLst>
                    <a:ext uri="{FF2B5EF4-FFF2-40B4-BE49-F238E27FC236}">
                      <a16:creationId xmlns:a16="http://schemas.microsoft.com/office/drawing/2014/main" id="{8D7ABEAD-C6C5-19C3-F920-89504FE444FF}"/>
                    </a:ext>
                  </a:extLst>
                </p:cNvPr>
                <p:cNvSpPr>
                  <a:spLocks/>
                </p:cNvSpPr>
                <p:nvPr/>
              </p:nvSpPr>
              <p:spPr bwMode="auto">
                <a:xfrm>
                  <a:off x="1064390" y="1689002"/>
                  <a:ext cx="243161" cy="153573"/>
                </a:xfrm>
                <a:custGeom>
                  <a:avLst/>
                  <a:gdLst>
                    <a:gd name="T0" fmla="*/ 21 w 23"/>
                    <a:gd name="T1" fmla="*/ 14 h 14"/>
                    <a:gd name="T2" fmla="*/ 21 w 23"/>
                    <a:gd name="T3" fmla="*/ 12 h 14"/>
                    <a:gd name="T4" fmla="*/ 0 w 23"/>
                    <a:gd name="T5" fmla="*/ 5 h 14"/>
                    <a:gd name="T6" fmla="*/ 0 w 23"/>
                    <a:gd name="T7" fmla="*/ 6 h 14"/>
                    <a:gd name="T8" fmla="*/ 1 w 23"/>
                    <a:gd name="T9" fmla="*/ 4 h 14"/>
                    <a:gd name="T10" fmla="*/ 22 w 23"/>
                    <a:gd name="T11" fmla="*/ 10 h 14"/>
                    <a:gd name="T12" fmla="*/ 21 w 23"/>
                    <a:gd name="T13" fmla="*/ 14 h 14"/>
                  </a:gdLst>
                  <a:ahLst/>
                  <a:cxnLst>
                    <a:cxn ang="0">
                      <a:pos x="T0" y="T1"/>
                    </a:cxn>
                    <a:cxn ang="0">
                      <a:pos x="T2" y="T3"/>
                    </a:cxn>
                    <a:cxn ang="0">
                      <a:pos x="T4" y="T5"/>
                    </a:cxn>
                    <a:cxn ang="0">
                      <a:pos x="T6" y="T7"/>
                    </a:cxn>
                    <a:cxn ang="0">
                      <a:pos x="T8" y="T9"/>
                    </a:cxn>
                    <a:cxn ang="0">
                      <a:pos x="T10" y="T11"/>
                    </a:cxn>
                    <a:cxn ang="0">
                      <a:pos x="T12" y="T13"/>
                    </a:cxn>
                  </a:cxnLst>
                  <a:rect l="0" t="0" r="r" b="b"/>
                  <a:pathLst>
                    <a:path w="23" h="14">
                      <a:moveTo>
                        <a:pt x="21" y="14"/>
                      </a:moveTo>
                      <a:cubicBezTo>
                        <a:pt x="22" y="13"/>
                        <a:pt x="21" y="12"/>
                        <a:pt x="21" y="12"/>
                      </a:cubicBezTo>
                      <a:cubicBezTo>
                        <a:pt x="18" y="8"/>
                        <a:pt x="10" y="1"/>
                        <a:pt x="0" y="5"/>
                      </a:cubicBezTo>
                      <a:cubicBezTo>
                        <a:pt x="0" y="5"/>
                        <a:pt x="0" y="5"/>
                        <a:pt x="0" y="6"/>
                      </a:cubicBezTo>
                      <a:cubicBezTo>
                        <a:pt x="0" y="5"/>
                        <a:pt x="0" y="4"/>
                        <a:pt x="1" y="4"/>
                      </a:cubicBezTo>
                      <a:cubicBezTo>
                        <a:pt x="11" y="0"/>
                        <a:pt x="19" y="7"/>
                        <a:pt x="22" y="10"/>
                      </a:cubicBezTo>
                      <a:cubicBezTo>
                        <a:pt x="23" y="11"/>
                        <a:pt x="22" y="13"/>
                        <a:pt x="21" y="14"/>
                      </a:cubicBezTo>
                      <a:close/>
                    </a:path>
                  </a:pathLst>
                </a:custGeom>
                <a:solidFill>
                  <a:srgbClr val="8E7771"/>
                </a:solidFill>
                <a:ln>
                  <a:noFill/>
                </a:ln>
              </p:spPr>
              <p:txBody>
                <a:bodyPr vert="horz" wrap="square" lIns="45720" tIns="22860" rIns="45720" bIns="22860" numCol="1" anchor="t" anchorCtr="0" compatLnSpc="1">
                  <a:prstTxWarp prst="textNoShape">
                    <a:avLst/>
                  </a:prstTxWarp>
                </a:bodyPr>
                <a:lstStyle/>
                <a:p>
                  <a:endParaRPr lang="en-US" sz="900"/>
                </a:p>
              </p:txBody>
            </p:sp>
            <p:grpSp>
              <p:nvGrpSpPr>
                <p:cNvPr id="41" name="Group 40">
                  <a:extLst>
                    <a:ext uri="{FF2B5EF4-FFF2-40B4-BE49-F238E27FC236}">
                      <a16:creationId xmlns:a16="http://schemas.microsoft.com/office/drawing/2014/main" id="{97AD314D-0EB6-85E9-1313-667DFB3CA1B5}"/>
                    </a:ext>
                  </a:extLst>
                </p:cNvPr>
                <p:cNvGrpSpPr/>
                <p:nvPr/>
              </p:nvGrpSpPr>
              <p:grpSpPr>
                <a:xfrm>
                  <a:off x="656833" y="2374458"/>
                  <a:ext cx="535036" cy="227394"/>
                  <a:chOff x="4643802" y="5084415"/>
                  <a:chExt cx="511910" cy="217565"/>
                </a:xfrm>
              </p:grpSpPr>
              <p:sp>
                <p:nvSpPr>
                  <p:cNvPr id="59" name="Freeform 134">
                    <a:extLst>
                      <a:ext uri="{FF2B5EF4-FFF2-40B4-BE49-F238E27FC236}">
                        <a16:creationId xmlns:a16="http://schemas.microsoft.com/office/drawing/2014/main" id="{9F34C0D9-A7C2-9774-1621-8C0621A22C59}"/>
                      </a:ext>
                    </a:extLst>
                  </p:cNvPr>
                  <p:cNvSpPr>
                    <a:spLocks/>
                  </p:cNvSpPr>
                  <p:nvPr/>
                </p:nvSpPr>
                <p:spPr bwMode="auto">
                  <a:xfrm>
                    <a:off x="4643802" y="5084415"/>
                    <a:ext cx="511910" cy="127977"/>
                  </a:xfrm>
                  <a:custGeom>
                    <a:avLst/>
                    <a:gdLst>
                      <a:gd name="T0" fmla="*/ 6 w 47"/>
                      <a:gd name="T1" fmla="*/ 12 h 12"/>
                      <a:gd name="T2" fmla="*/ 0 w 47"/>
                      <a:gd name="T3" fmla="*/ 0 h 12"/>
                      <a:gd name="T4" fmla="*/ 24 w 47"/>
                      <a:gd name="T5" fmla="*/ 1 h 12"/>
                      <a:gd name="T6" fmla="*/ 47 w 47"/>
                      <a:gd name="T7" fmla="*/ 0 h 12"/>
                      <a:gd name="T8" fmla="*/ 41 w 47"/>
                      <a:gd name="T9" fmla="*/ 12 h 12"/>
                      <a:gd name="T10" fmla="*/ 24 w 47"/>
                      <a:gd name="T11" fmla="*/ 8 h 12"/>
                      <a:gd name="T12" fmla="*/ 6 w 47"/>
                      <a:gd name="T13" fmla="*/ 12 h 12"/>
                    </a:gdLst>
                    <a:ahLst/>
                    <a:cxnLst>
                      <a:cxn ang="0">
                        <a:pos x="T0" y="T1"/>
                      </a:cxn>
                      <a:cxn ang="0">
                        <a:pos x="T2" y="T3"/>
                      </a:cxn>
                      <a:cxn ang="0">
                        <a:pos x="T4" y="T5"/>
                      </a:cxn>
                      <a:cxn ang="0">
                        <a:pos x="T6" y="T7"/>
                      </a:cxn>
                      <a:cxn ang="0">
                        <a:pos x="T8" y="T9"/>
                      </a:cxn>
                      <a:cxn ang="0">
                        <a:pos x="T10" y="T11"/>
                      </a:cxn>
                      <a:cxn ang="0">
                        <a:pos x="T12" y="T13"/>
                      </a:cxn>
                    </a:cxnLst>
                    <a:rect l="0" t="0" r="r" b="b"/>
                    <a:pathLst>
                      <a:path w="47" h="12">
                        <a:moveTo>
                          <a:pt x="6" y="12"/>
                        </a:moveTo>
                        <a:cubicBezTo>
                          <a:pt x="3" y="9"/>
                          <a:pt x="1" y="4"/>
                          <a:pt x="0" y="0"/>
                        </a:cubicBezTo>
                        <a:cubicBezTo>
                          <a:pt x="7" y="1"/>
                          <a:pt x="15" y="1"/>
                          <a:pt x="24" y="1"/>
                        </a:cubicBezTo>
                        <a:cubicBezTo>
                          <a:pt x="32" y="1"/>
                          <a:pt x="40" y="1"/>
                          <a:pt x="47" y="0"/>
                        </a:cubicBezTo>
                        <a:cubicBezTo>
                          <a:pt x="46" y="4"/>
                          <a:pt x="44" y="9"/>
                          <a:pt x="41" y="12"/>
                        </a:cubicBezTo>
                        <a:cubicBezTo>
                          <a:pt x="37" y="9"/>
                          <a:pt x="31" y="8"/>
                          <a:pt x="24" y="8"/>
                        </a:cubicBezTo>
                        <a:cubicBezTo>
                          <a:pt x="16" y="8"/>
                          <a:pt x="10" y="9"/>
                          <a:pt x="6" y="12"/>
                        </a:cubicBezTo>
                        <a:close/>
                      </a:path>
                    </a:pathLst>
                  </a:custGeom>
                  <a:solidFill>
                    <a:srgbClr val="9A32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60" name="Freeform 135">
                    <a:extLst>
                      <a:ext uri="{FF2B5EF4-FFF2-40B4-BE49-F238E27FC236}">
                        <a16:creationId xmlns:a16="http://schemas.microsoft.com/office/drawing/2014/main" id="{D1E32D4A-2216-F938-D865-9855097D7BA3}"/>
                      </a:ext>
                    </a:extLst>
                  </p:cNvPr>
                  <p:cNvSpPr>
                    <a:spLocks/>
                  </p:cNvSpPr>
                  <p:nvPr/>
                </p:nvSpPr>
                <p:spPr bwMode="auto">
                  <a:xfrm>
                    <a:off x="4720589" y="5174003"/>
                    <a:ext cx="371138" cy="127977"/>
                  </a:xfrm>
                  <a:custGeom>
                    <a:avLst/>
                    <a:gdLst>
                      <a:gd name="T0" fmla="*/ 18 w 35"/>
                      <a:gd name="T1" fmla="*/ 12 h 12"/>
                      <a:gd name="T2" fmla="*/ 0 w 35"/>
                      <a:gd name="T3" fmla="*/ 4 h 12"/>
                      <a:gd name="T4" fmla="*/ 18 w 35"/>
                      <a:gd name="T5" fmla="*/ 0 h 12"/>
                      <a:gd name="T6" fmla="*/ 35 w 35"/>
                      <a:gd name="T7" fmla="*/ 4 h 12"/>
                      <a:gd name="T8" fmla="*/ 18 w 35"/>
                      <a:gd name="T9" fmla="*/ 12 h 12"/>
                    </a:gdLst>
                    <a:ahLst/>
                    <a:cxnLst>
                      <a:cxn ang="0">
                        <a:pos x="T0" y="T1"/>
                      </a:cxn>
                      <a:cxn ang="0">
                        <a:pos x="T2" y="T3"/>
                      </a:cxn>
                      <a:cxn ang="0">
                        <a:pos x="T4" y="T5"/>
                      </a:cxn>
                      <a:cxn ang="0">
                        <a:pos x="T6" y="T7"/>
                      </a:cxn>
                      <a:cxn ang="0">
                        <a:pos x="T8" y="T9"/>
                      </a:cxn>
                    </a:cxnLst>
                    <a:rect l="0" t="0" r="r" b="b"/>
                    <a:pathLst>
                      <a:path w="35" h="12">
                        <a:moveTo>
                          <a:pt x="18" y="12"/>
                        </a:moveTo>
                        <a:cubicBezTo>
                          <a:pt x="11" y="12"/>
                          <a:pt x="4" y="9"/>
                          <a:pt x="0" y="4"/>
                        </a:cubicBezTo>
                        <a:cubicBezTo>
                          <a:pt x="4" y="1"/>
                          <a:pt x="10" y="0"/>
                          <a:pt x="18" y="0"/>
                        </a:cubicBezTo>
                        <a:cubicBezTo>
                          <a:pt x="25" y="0"/>
                          <a:pt x="31" y="1"/>
                          <a:pt x="35" y="4"/>
                        </a:cubicBezTo>
                        <a:cubicBezTo>
                          <a:pt x="31" y="9"/>
                          <a:pt x="25" y="12"/>
                          <a:pt x="18" y="12"/>
                        </a:cubicBezTo>
                        <a:close/>
                      </a:path>
                    </a:pathLst>
                  </a:custGeom>
                  <a:solidFill>
                    <a:srgbClr val="C455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grpSp>
            <p:sp>
              <p:nvSpPr>
                <p:cNvPr id="42" name="Freeform 159">
                  <a:extLst>
                    <a:ext uri="{FF2B5EF4-FFF2-40B4-BE49-F238E27FC236}">
                      <a16:creationId xmlns:a16="http://schemas.microsoft.com/office/drawing/2014/main" id="{92A07E55-5968-14AA-40CC-52C8C4FDF99A}"/>
                    </a:ext>
                  </a:extLst>
                </p:cNvPr>
                <p:cNvSpPr>
                  <a:spLocks noEditPoints="1"/>
                </p:cNvSpPr>
                <p:nvPr/>
              </p:nvSpPr>
              <p:spPr bwMode="auto">
                <a:xfrm>
                  <a:off x="437297" y="1868170"/>
                  <a:ext cx="383932" cy="319948"/>
                </a:xfrm>
                <a:custGeom>
                  <a:avLst/>
                  <a:gdLst>
                    <a:gd name="T0" fmla="*/ 17 w 36"/>
                    <a:gd name="T1" fmla="*/ 30 h 30"/>
                    <a:gd name="T2" fmla="*/ 17 w 36"/>
                    <a:gd name="T3" fmla="*/ 30 h 30"/>
                    <a:gd name="T4" fmla="*/ 17 w 36"/>
                    <a:gd name="T5" fmla="*/ 30 h 30"/>
                    <a:gd name="T6" fmla="*/ 17 w 36"/>
                    <a:gd name="T7" fmla="*/ 30 h 30"/>
                    <a:gd name="T8" fmla="*/ 16 w 36"/>
                    <a:gd name="T9" fmla="*/ 30 h 30"/>
                    <a:gd name="T10" fmla="*/ 16 w 36"/>
                    <a:gd name="T11" fmla="*/ 30 h 30"/>
                    <a:gd name="T12" fmla="*/ 16 w 36"/>
                    <a:gd name="T13" fmla="*/ 30 h 30"/>
                    <a:gd name="T14" fmla="*/ 35 w 36"/>
                    <a:gd name="T15" fmla="*/ 15 h 30"/>
                    <a:gd name="T16" fmla="*/ 17 w 36"/>
                    <a:gd name="T17" fmla="*/ 30 h 30"/>
                    <a:gd name="T18" fmla="*/ 35 w 36"/>
                    <a:gd name="T19" fmla="*/ 15 h 30"/>
                    <a:gd name="T20" fmla="*/ 35 w 36"/>
                    <a:gd name="T21" fmla="*/ 14 h 30"/>
                    <a:gd name="T22" fmla="*/ 35 w 36"/>
                    <a:gd name="T23" fmla="*/ 15 h 30"/>
                    <a:gd name="T24" fmla="*/ 35 w 36"/>
                    <a:gd name="T25" fmla="*/ 14 h 30"/>
                    <a:gd name="T26" fmla="*/ 14 w 36"/>
                    <a:gd name="T27" fmla="*/ 0 h 30"/>
                    <a:gd name="T28" fmla="*/ 14 w 36"/>
                    <a:gd name="T29" fmla="*/ 0 h 30"/>
                    <a:gd name="T30" fmla="*/ 18 w 36"/>
                    <a:gd name="T31" fmla="*/ 1 h 30"/>
                    <a:gd name="T32" fmla="*/ 18 w 36"/>
                    <a:gd name="T33" fmla="*/ 1 h 30"/>
                    <a:gd name="T34" fmla="*/ 34 w 36"/>
                    <a:gd name="T35" fmla="*/ 6 h 30"/>
                    <a:gd name="T36" fmla="*/ 36 w 36"/>
                    <a:gd name="T37" fmla="*/ 11 h 30"/>
                    <a:gd name="T38" fmla="*/ 34 w 36"/>
                    <a:gd name="T39" fmla="*/ 6 h 30"/>
                    <a:gd name="T40" fmla="*/ 18 w 36"/>
                    <a:gd name="T41" fmla="*/ 1 h 30"/>
                    <a:gd name="T42" fmla="*/ 18 w 36"/>
                    <a:gd name="T43" fmla="*/ 1 h 30"/>
                    <a:gd name="T44" fmla="*/ 14 w 36"/>
                    <a:gd name="T45" fmla="*/ 0 h 30"/>
                    <a:gd name="T46" fmla="*/ 14 w 36"/>
                    <a:gd name="T47" fmla="*/ 0 h 30"/>
                    <a:gd name="T48" fmla="*/ 13 w 36"/>
                    <a:gd name="T49" fmla="*/ 0 h 30"/>
                    <a:gd name="T50" fmla="*/ 7 w 36"/>
                    <a:gd name="T51" fmla="*/ 1 h 30"/>
                    <a:gd name="T52" fmla="*/ 1 w 36"/>
                    <a:gd name="T53" fmla="*/ 7 h 30"/>
                    <a:gd name="T54" fmla="*/ 0 w 36"/>
                    <a:gd name="T55" fmla="*/ 13 h 30"/>
                    <a:gd name="T56" fmla="*/ 1 w 36"/>
                    <a:gd name="T57" fmla="*/ 7 h 30"/>
                    <a:gd name="T58" fmla="*/ 7 w 36"/>
                    <a:gd name="T59" fmla="*/ 1 h 30"/>
                    <a:gd name="T60" fmla="*/ 13 w 36"/>
                    <a:gd name="T61" fmla="*/ 0 h 30"/>
                    <a:gd name="T62" fmla="*/ 13 w 36"/>
                    <a:gd name="T63" fmla="*/ 0 h 30"/>
                    <a:gd name="T64" fmla="*/ 13 w 36"/>
                    <a:gd name="T65" fmla="*/ 0 h 30"/>
                    <a:gd name="T66" fmla="*/ 13 w 36"/>
                    <a:gd name="T67" fmla="*/ 0 h 30"/>
                    <a:gd name="T68" fmla="*/ 13 w 36"/>
                    <a:gd name="T69"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6" h="30">
                      <a:moveTo>
                        <a:pt x="17" y="30"/>
                      </a:moveTo>
                      <a:cubicBezTo>
                        <a:pt x="17" y="30"/>
                        <a:pt x="17" y="30"/>
                        <a:pt x="17" y="30"/>
                      </a:cubicBezTo>
                      <a:cubicBezTo>
                        <a:pt x="17" y="30"/>
                        <a:pt x="17" y="30"/>
                        <a:pt x="17" y="30"/>
                      </a:cubicBezTo>
                      <a:cubicBezTo>
                        <a:pt x="17" y="30"/>
                        <a:pt x="17" y="30"/>
                        <a:pt x="17" y="30"/>
                      </a:cubicBezTo>
                      <a:moveTo>
                        <a:pt x="16" y="30"/>
                      </a:moveTo>
                      <a:cubicBezTo>
                        <a:pt x="16" y="30"/>
                        <a:pt x="16" y="30"/>
                        <a:pt x="16" y="30"/>
                      </a:cubicBezTo>
                      <a:cubicBezTo>
                        <a:pt x="16" y="30"/>
                        <a:pt x="16" y="30"/>
                        <a:pt x="16" y="30"/>
                      </a:cubicBezTo>
                      <a:moveTo>
                        <a:pt x="35" y="15"/>
                      </a:moveTo>
                      <a:cubicBezTo>
                        <a:pt x="32" y="24"/>
                        <a:pt x="29" y="30"/>
                        <a:pt x="17" y="30"/>
                      </a:cubicBezTo>
                      <a:cubicBezTo>
                        <a:pt x="29" y="30"/>
                        <a:pt x="32" y="24"/>
                        <a:pt x="35" y="15"/>
                      </a:cubicBezTo>
                      <a:moveTo>
                        <a:pt x="35" y="14"/>
                      </a:moveTo>
                      <a:cubicBezTo>
                        <a:pt x="35" y="14"/>
                        <a:pt x="35" y="14"/>
                        <a:pt x="35" y="15"/>
                      </a:cubicBezTo>
                      <a:cubicBezTo>
                        <a:pt x="35" y="14"/>
                        <a:pt x="35" y="14"/>
                        <a:pt x="35" y="14"/>
                      </a:cubicBezTo>
                      <a:moveTo>
                        <a:pt x="14" y="0"/>
                      </a:moveTo>
                      <a:cubicBezTo>
                        <a:pt x="14" y="0"/>
                        <a:pt x="14" y="0"/>
                        <a:pt x="14" y="0"/>
                      </a:cubicBezTo>
                      <a:cubicBezTo>
                        <a:pt x="15" y="1"/>
                        <a:pt x="17" y="1"/>
                        <a:pt x="18" y="1"/>
                      </a:cubicBezTo>
                      <a:cubicBezTo>
                        <a:pt x="18" y="1"/>
                        <a:pt x="18" y="1"/>
                        <a:pt x="18" y="1"/>
                      </a:cubicBezTo>
                      <a:cubicBezTo>
                        <a:pt x="24" y="1"/>
                        <a:pt x="31" y="2"/>
                        <a:pt x="34" y="6"/>
                      </a:cubicBezTo>
                      <a:cubicBezTo>
                        <a:pt x="35" y="8"/>
                        <a:pt x="36" y="9"/>
                        <a:pt x="36" y="11"/>
                      </a:cubicBezTo>
                      <a:cubicBezTo>
                        <a:pt x="36" y="9"/>
                        <a:pt x="35" y="8"/>
                        <a:pt x="34" y="6"/>
                      </a:cubicBezTo>
                      <a:cubicBezTo>
                        <a:pt x="31" y="2"/>
                        <a:pt x="24" y="1"/>
                        <a:pt x="18" y="1"/>
                      </a:cubicBezTo>
                      <a:cubicBezTo>
                        <a:pt x="18" y="1"/>
                        <a:pt x="18" y="1"/>
                        <a:pt x="18" y="1"/>
                      </a:cubicBezTo>
                      <a:cubicBezTo>
                        <a:pt x="17" y="1"/>
                        <a:pt x="15" y="1"/>
                        <a:pt x="14" y="0"/>
                      </a:cubicBezTo>
                      <a:cubicBezTo>
                        <a:pt x="14" y="0"/>
                        <a:pt x="14" y="0"/>
                        <a:pt x="14" y="0"/>
                      </a:cubicBezTo>
                      <a:moveTo>
                        <a:pt x="13" y="0"/>
                      </a:moveTo>
                      <a:cubicBezTo>
                        <a:pt x="10" y="0"/>
                        <a:pt x="8" y="1"/>
                        <a:pt x="7" y="1"/>
                      </a:cubicBezTo>
                      <a:cubicBezTo>
                        <a:pt x="3" y="2"/>
                        <a:pt x="2" y="5"/>
                        <a:pt x="1" y="7"/>
                      </a:cubicBezTo>
                      <a:cubicBezTo>
                        <a:pt x="1" y="9"/>
                        <a:pt x="0" y="11"/>
                        <a:pt x="0" y="13"/>
                      </a:cubicBezTo>
                      <a:cubicBezTo>
                        <a:pt x="0" y="11"/>
                        <a:pt x="1" y="9"/>
                        <a:pt x="1" y="7"/>
                      </a:cubicBezTo>
                      <a:cubicBezTo>
                        <a:pt x="2" y="5"/>
                        <a:pt x="3" y="2"/>
                        <a:pt x="7" y="1"/>
                      </a:cubicBezTo>
                      <a:cubicBezTo>
                        <a:pt x="8" y="1"/>
                        <a:pt x="10" y="0"/>
                        <a:pt x="13" y="0"/>
                      </a:cubicBezTo>
                      <a:moveTo>
                        <a:pt x="13" y="0"/>
                      </a:moveTo>
                      <a:cubicBezTo>
                        <a:pt x="13" y="0"/>
                        <a:pt x="13" y="0"/>
                        <a:pt x="13" y="0"/>
                      </a:cubicBezTo>
                      <a:cubicBezTo>
                        <a:pt x="13" y="0"/>
                        <a:pt x="13" y="0"/>
                        <a:pt x="13" y="0"/>
                      </a:cubicBezTo>
                      <a:cubicBezTo>
                        <a:pt x="13" y="0"/>
                        <a:pt x="13" y="0"/>
                        <a:pt x="13" y="0"/>
                      </a:cubicBezTo>
                    </a:path>
                  </a:pathLst>
                </a:custGeom>
                <a:solidFill>
                  <a:srgbClr val="4B4A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44" name="Freeform 31687">
                  <a:extLst>
                    <a:ext uri="{FF2B5EF4-FFF2-40B4-BE49-F238E27FC236}">
                      <a16:creationId xmlns:a16="http://schemas.microsoft.com/office/drawing/2014/main" id="{D8654C35-A3F2-C4E8-B729-9EDA22878FA7}"/>
                    </a:ext>
                  </a:extLst>
                </p:cNvPr>
                <p:cNvSpPr>
                  <a:spLocks/>
                </p:cNvSpPr>
                <p:nvPr/>
              </p:nvSpPr>
              <p:spPr bwMode="auto">
                <a:xfrm>
                  <a:off x="512390" y="2216472"/>
                  <a:ext cx="168068" cy="75131"/>
                </a:xfrm>
                <a:custGeom>
                  <a:avLst/>
                  <a:gdLst>
                    <a:gd name="T0" fmla="*/ 11 w 11"/>
                    <a:gd name="T1" fmla="*/ 3 h 7"/>
                    <a:gd name="T2" fmla="*/ 6 w 11"/>
                    <a:gd name="T3" fmla="*/ 7 h 7"/>
                    <a:gd name="T4" fmla="*/ 0 w 11"/>
                    <a:gd name="T5" fmla="*/ 4 h 7"/>
                    <a:gd name="T6" fmla="*/ 5 w 11"/>
                    <a:gd name="T7" fmla="*/ 0 h 7"/>
                    <a:gd name="T8" fmla="*/ 11 w 11"/>
                    <a:gd name="T9" fmla="*/ 3 h 7"/>
                  </a:gdLst>
                  <a:ahLst/>
                  <a:cxnLst>
                    <a:cxn ang="0">
                      <a:pos x="T0" y="T1"/>
                    </a:cxn>
                    <a:cxn ang="0">
                      <a:pos x="T2" y="T3"/>
                    </a:cxn>
                    <a:cxn ang="0">
                      <a:pos x="T4" y="T5"/>
                    </a:cxn>
                    <a:cxn ang="0">
                      <a:pos x="T6" y="T7"/>
                    </a:cxn>
                    <a:cxn ang="0">
                      <a:pos x="T8" y="T9"/>
                    </a:cxn>
                  </a:cxnLst>
                  <a:rect l="0" t="0" r="r" b="b"/>
                  <a:pathLst>
                    <a:path w="11" h="7">
                      <a:moveTo>
                        <a:pt x="11" y="3"/>
                      </a:moveTo>
                      <a:cubicBezTo>
                        <a:pt x="11" y="5"/>
                        <a:pt x="8" y="6"/>
                        <a:pt x="6" y="7"/>
                      </a:cubicBezTo>
                      <a:cubicBezTo>
                        <a:pt x="3" y="7"/>
                        <a:pt x="0" y="6"/>
                        <a:pt x="0" y="4"/>
                      </a:cubicBezTo>
                      <a:cubicBezTo>
                        <a:pt x="0" y="2"/>
                        <a:pt x="2" y="0"/>
                        <a:pt x="5" y="0"/>
                      </a:cubicBezTo>
                      <a:cubicBezTo>
                        <a:pt x="8" y="0"/>
                        <a:pt x="11" y="1"/>
                        <a:pt x="11" y="3"/>
                      </a:cubicBezTo>
                      <a:close/>
                    </a:path>
                  </a:pathLst>
                </a:custGeom>
                <a:solidFill>
                  <a:srgbClr val="FF9D78"/>
                </a:solidFill>
                <a:ln>
                  <a:noFill/>
                </a:ln>
              </p:spPr>
              <p:txBody>
                <a:bodyPr vert="horz" wrap="square" lIns="45720" tIns="22860" rIns="45720" bIns="22860" numCol="1" anchor="t" anchorCtr="0" compatLnSpc="1">
                  <a:prstTxWarp prst="textNoShape">
                    <a:avLst/>
                  </a:prstTxWarp>
                </a:bodyPr>
                <a:lstStyle/>
                <a:p>
                  <a:endParaRPr lang="en-US" sz="900"/>
                </a:p>
              </p:txBody>
            </p:sp>
            <p:grpSp>
              <p:nvGrpSpPr>
                <p:cNvPr id="45" name="Group 44">
                  <a:extLst>
                    <a:ext uri="{FF2B5EF4-FFF2-40B4-BE49-F238E27FC236}">
                      <a16:creationId xmlns:a16="http://schemas.microsoft.com/office/drawing/2014/main" id="{231BB59B-C737-2C59-BAD1-D88C60A0EDDE}"/>
                    </a:ext>
                  </a:extLst>
                </p:cNvPr>
                <p:cNvGrpSpPr/>
                <p:nvPr/>
              </p:nvGrpSpPr>
              <p:grpSpPr>
                <a:xfrm>
                  <a:off x="1056893" y="1833312"/>
                  <a:ext cx="194939" cy="292410"/>
                  <a:chOff x="766791" y="7239466"/>
                  <a:chExt cx="549950" cy="824928"/>
                </a:xfrm>
              </p:grpSpPr>
              <p:sp>
                <p:nvSpPr>
                  <p:cNvPr id="55" name="Freeform 31692">
                    <a:extLst>
                      <a:ext uri="{FF2B5EF4-FFF2-40B4-BE49-F238E27FC236}">
                        <a16:creationId xmlns:a16="http://schemas.microsoft.com/office/drawing/2014/main" id="{B956CD81-28A8-8A5F-4099-F189235E011F}"/>
                      </a:ext>
                    </a:extLst>
                  </p:cNvPr>
                  <p:cNvSpPr>
                    <a:spLocks/>
                  </p:cNvSpPr>
                  <p:nvPr/>
                </p:nvSpPr>
                <p:spPr bwMode="auto">
                  <a:xfrm>
                    <a:off x="766791" y="7239466"/>
                    <a:ext cx="549950" cy="797437"/>
                  </a:xfrm>
                  <a:custGeom>
                    <a:avLst/>
                    <a:gdLst>
                      <a:gd name="T0" fmla="*/ 1 w 18"/>
                      <a:gd name="T1" fmla="*/ 12 h 25"/>
                      <a:gd name="T2" fmla="*/ 13 w 18"/>
                      <a:gd name="T3" fmla="*/ 2 h 25"/>
                      <a:gd name="T4" fmla="*/ 16 w 18"/>
                      <a:gd name="T5" fmla="*/ 17 h 25"/>
                      <a:gd name="T6" fmla="*/ 6 w 18"/>
                      <a:gd name="T7" fmla="*/ 23 h 25"/>
                      <a:gd name="T8" fmla="*/ 1 w 18"/>
                      <a:gd name="T9" fmla="*/ 12 h 25"/>
                    </a:gdLst>
                    <a:ahLst/>
                    <a:cxnLst>
                      <a:cxn ang="0">
                        <a:pos x="T0" y="T1"/>
                      </a:cxn>
                      <a:cxn ang="0">
                        <a:pos x="T2" y="T3"/>
                      </a:cxn>
                      <a:cxn ang="0">
                        <a:pos x="T4" y="T5"/>
                      </a:cxn>
                      <a:cxn ang="0">
                        <a:pos x="T6" y="T7"/>
                      </a:cxn>
                      <a:cxn ang="0">
                        <a:pos x="T8" y="T9"/>
                      </a:cxn>
                    </a:cxnLst>
                    <a:rect l="0" t="0" r="r" b="b"/>
                    <a:pathLst>
                      <a:path w="18" h="25">
                        <a:moveTo>
                          <a:pt x="1" y="12"/>
                        </a:moveTo>
                        <a:cubicBezTo>
                          <a:pt x="3" y="4"/>
                          <a:pt x="8" y="0"/>
                          <a:pt x="13" y="2"/>
                        </a:cubicBezTo>
                        <a:cubicBezTo>
                          <a:pt x="17" y="3"/>
                          <a:pt x="18" y="10"/>
                          <a:pt x="16" y="17"/>
                        </a:cubicBezTo>
                        <a:cubicBezTo>
                          <a:pt x="14" y="25"/>
                          <a:pt x="11" y="25"/>
                          <a:pt x="6" y="23"/>
                        </a:cubicBezTo>
                        <a:cubicBezTo>
                          <a:pt x="2" y="21"/>
                          <a:pt x="0" y="19"/>
                          <a:pt x="1" y="12"/>
                        </a:cubicBezTo>
                        <a:close/>
                      </a:path>
                    </a:pathLst>
                  </a:custGeom>
                  <a:solidFill>
                    <a:srgbClr val="B96C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56" name="Freeform 31693">
                    <a:extLst>
                      <a:ext uri="{FF2B5EF4-FFF2-40B4-BE49-F238E27FC236}">
                        <a16:creationId xmlns:a16="http://schemas.microsoft.com/office/drawing/2014/main" id="{1CC786DB-ACCF-DA9B-4417-526668AEC2C7}"/>
                      </a:ext>
                    </a:extLst>
                  </p:cNvPr>
                  <p:cNvSpPr>
                    <a:spLocks/>
                  </p:cNvSpPr>
                  <p:nvPr/>
                </p:nvSpPr>
                <p:spPr bwMode="auto">
                  <a:xfrm>
                    <a:off x="766791" y="7294463"/>
                    <a:ext cx="549950" cy="769931"/>
                  </a:xfrm>
                  <a:custGeom>
                    <a:avLst/>
                    <a:gdLst>
                      <a:gd name="T0" fmla="*/ 1 w 18"/>
                      <a:gd name="T1" fmla="*/ 12 h 25"/>
                      <a:gd name="T2" fmla="*/ 13 w 18"/>
                      <a:gd name="T3" fmla="*/ 2 h 25"/>
                      <a:gd name="T4" fmla="*/ 16 w 18"/>
                      <a:gd name="T5" fmla="*/ 18 h 25"/>
                      <a:gd name="T6" fmla="*/ 7 w 18"/>
                      <a:gd name="T7" fmla="*/ 23 h 25"/>
                      <a:gd name="T8" fmla="*/ 1 w 18"/>
                      <a:gd name="T9" fmla="*/ 12 h 25"/>
                    </a:gdLst>
                    <a:ahLst/>
                    <a:cxnLst>
                      <a:cxn ang="0">
                        <a:pos x="T0" y="T1"/>
                      </a:cxn>
                      <a:cxn ang="0">
                        <a:pos x="T2" y="T3"/>
                      </a:cxn>
                      <a:cxn ang="0">
                        <a:pos x="T4" y="T5"/>
                      </a:cxn>
                      <a:cxn ang="0">
                        <a:pos x="T6" y="T7"/>
                      </a:cxn>
                      <a:cxn ang="0">
                        <a:pos x="T8" y="T9"/>
                      </a:cxn>
                    </a:cxnLst>
                    <a:rect l="0" t="0" r="r" b="b"/>
                    <a:pathLst>
                      <a:path w="18" h="25">
                        <a:moveTo>
                          <a:pt x="1" y="12"/>
                        </a:moveTo>
                        <a:cubicBezTo>
                          <a:pt x="3" y="5"/>
                          <a:pt x="8" y="0"/>
                          <a:pt x="13" y="2"/>
                        </a:cubicBezTo>
                        <a:cubicBezTo>
                          <a:pt x="17" y="4"/>
                          <a:pt x="18" y="11"/>
                          <a:pt x="16" y="18"/>
                        </a:cubicBezTo>
                        <a:cubicBezTo>
                          <a:pt x="15" y="25"/>
                          <a:pt x="11" y="25"/>
                          <a:pt x="7" y="23"/>
                        </a:cubicBezTo>
                        <a:cubicBezTo>
                          <a:pt x="2" y="22"/>
                          <a:pt x="0" y="20"/>
                          <a:pt x="1" y="12"/>
                        </a:cubicBezTo>
                        <a:close/>
                      </a:path>
                    </a:pathLst>
                  </a:custGeom>
                  <a:solidFill>
                    <a:srgbClr val="FFF8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57" name="Freeform 31697">
                    <a:extLst>
                      <a:ext uri="{FF2B5EF4-FFF2-40B4-BE49-F238E27FC236}">
                        <a16:creationId xmlns:a16="http://schemas.microsoft.com/office/drawing/2014/main" id="{DC8121C4-2D7E-758A-4AB8-79B397C22B04}"/>
                      </a:ext>
                    </a:extLst>
                  </p:cNvPr>
                  <p:cNvSpPr>
                    <a:spLocks/>
                  </p:cNvSpPr>
                  <p:nvPr/>
                </p:nvSpPr>
                <p:spPr bwMode="auto">
                  <a:xfrm>
                    <a:off x="849274" y="7541949"/>
                    <a:ext cx="357477" cy="439961"/>
                  </a:xfrm>
                  <a:custGeom>
                    <a:avLst/>
                    <a:gdLst>
                      <a:gd name="T0" fmla="*/ 0 w 11"/>
                      <a:gd name="T1" fmla="*/ 7 h 15"/>
                      <a:gd name="T2" fmla="*/ 6 w 11"/>
                      <a:gd name="T3" fmla="*/ 1 h 15"/>
                      <a:gd name="T4" fmla="*/ 11 w 11"/>
                      <a:gd name="T5" fmla="*/ 8 h 15"/>
                      <a:gd name="T6" fmla="*/ 5 w 11"/>
                      <a:gd name="T7" fmla="*/ 14 h 15"/>
                      <a:gd name="T8" fmla="*/ 0 w 11"/>
                      <a:gd name="T9" fmla="*/ 7 h 15"/>
                    </a:gdLst>
                    <a:ahLst/>
                    <a:cxnLst>
                      <a:cxn ang="0">
                        <a:pos x="T0" y="T1"/>
                      </a:cxn>
                      <a:cxn ang="0">
                        <a:pos x="T2" y="T3"/>
                      </a:cxn>
                      <a:cxn ang="0">
                        <a:pos x="T4" y="T5"/>
                      </a:cxn>
                      <a:cxn ang="0">
                        <a:pos x="T6" y="T7"/>
                      </a:cxn>
                      <a:cxn ang="0">
                        <a:pos x="T8" y="T9"/>
                      </a:cxn>
                    </a:cxnLst>
                    <a:rect l="0" t="0" r="r" b="b"/>
                    <a:pathLst>
                      <a:path w="11" h="15">
                        <a:moveTo>
                          <a:pt x="0" y="7"/>
                        </a:moveTo>
                        <a:cubicBezTo>
                          <a:pt x="0" y="3"/>
                          <a:pt x="3" y="0"/>
                          <a:pt x="6" y="1"/>
                        </a:cubicBezTo>
                        <a:cubicBezTo>
                          <a:pt x="9" y="1"/>
                          <a:pt x="11" y="4"/>
                          <a:pt x="11" y="8"/>
                        </a:cubicBezTo>
                        <a:cubicBezTo>
                          <a:pt x="10" y="12"/>
                          <a:pt x="8" y="15"/>
                          <a:pt x="5" y="14"/>
                        </a:cubicBezTo>
                        <a:cubicBezTo>
                          <a:pt x="2" y="14"/>
                          <a:pt x="0" y="11"/>
                          <a:pt x="0" y="7"/>
                        </a:cubicBezTo>
                        <a:close/>
                      </a:path>
                    </a:pathLst>
                  </a:custGeom>
                  <a:solidFill>
                    <a:srgbClr val="83AD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58" name="Freeform 31698">
                    <a:extLst>
                      <a:ext uri="{FF2B5EF4-FFF2-40B4-BE49-F238E27FC236}">
                        <a16:creationId xmlns:a16="http://schemas.microsoft.com/office/drawing/2014/main" id="{BE3452D4-CEFD-13C4-3276-1D83E0AD68E4}"/>
                      </a:ext>
                    </a:extLst>
                  </p:cNvPr>
                  <p:cNvSpPr>
                    <a:spLocks/>
                  </p:cNvSpPr>
                  <p:nvPr/>
                </p:nvSpPr>
                <p:spPr bwMode="auto">
                  <a:xfrm>
                    <a:off x="959265" y="7596943"/>
                    <a:ext cx="109990" cy="109989"/>
                  </a:xfrm>
                  <a:custGeom>
                    <a:avLst/>
                    <a:gdLst>
                      <a:gd name="T0" fmla="*/ 0 w 4"/>
                      <a:gd name="T1" fmla="*/ 2 h 4"/>
                      <a:gd name="T2" fmla="*/ 2 w 4"/>
                      <a:gd name="T3" fmla="*/ 0 h 4"/>
                      <a:gd name="T4" fmla="*/ 4 w 4"/>
                      <a:gd name="T5" fmla="*/ 2 h 4"/>
                      <a:gd name="T6" fmla="*/ 2 w 4"/>
                      <a:gd name="T7" fmla="*/ 4 h 4"/>
                      <a:gd name="T8" fmla="*/ 0 w 4"/>
                      <a:gd name="T9" fmla="*/ 2 h 4"/>
                    </a:gdLst>
                    <a:ahLst/>
                    <a:cxnLst>
                      <a:cxn ang="0">
                        <a:pos x="T0" y="T1"/>
                      </a:cxn>
                      <a:cxn ang="0">
                        <a:pos x="T2" y="T3"/>
                      </a:cxn>
                      <a:cxn ang="0">
                        <a:pos x="T4" y="T5"/>
                      </a:cxn>
                      <a:cxn ang="0">
                        <a:pos x="T6" y="T7"/>
                      </a:cxn>
                      <a:cxn ang="0">
                        <a:pos x="T8" y="T9"/>
                      </a:cxn>
                    </a:cxnLst>
                    <a:rect l="0" t="0" r="r" b="b"/>
                    <a:pathLst>
                      <a:path w="4" h="4">
                        <a:moveTo>
                          <a:pt x="0" y="2"/>
                        </a:moveTo>
                        <a:cubicBezTo>
                          <a:pt x="0" y="1"/>
                          <a:pt x="1" y="0"/>
                          <a:pt x="2" y="0"/>
                        </a:cubicBezTo>
                        <a:cubicBezTo>
                          <a:pt x="3" y="0"/>
                          <a:pt x="4" y="1"/>
                          <a:pt x="4" y="2"/>
                        </a:cubicBezTo>
                        <a:cubicBezTo>
                          <a:pt x="4" y="4"/>
                          <a:pt x="3" y="4"/>
                          <a:pt x="2" y="4"/>
                        </a:cubicBezTo>
                        <a:cubicBezTo>
                          <a:pt x="1" y="4"/>
                          <a:pt x="0" y="3"/>
                          <a:pt x="0" y="2"/>
                        </a:cubicBezTo>
                        <a:close/>
                      </a:path>
                    </a:pathLst>
                  </a:custGeom>
                  <a:solidFill>
                    <a:srgbClr val="AFD1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grpSp>
            <p:grpSp>
              <p:nvGrpSpPr>
                <p:cNvPr id="46" name="Group 45">
                  <a:extLst>
                    <a:ext uri="{FF2B5EF4-FFF2-40B4-BE49-F238E27FC236}">
                      <a16:creationId xmlns:a16="http://schemas.microsoft.com/office/drawing/2014/main" id="{F804E2F9-DFE4-7BBF-5AE1-A57965CBF50D}"/>
                    </a:ext>
                  </a:extLst>
                </p:cNvPr>
                <p:cNvGrpSpPr/>
                <p:nvPr/>
              </p:nvGrpSpPr>
              <p:grpSpPr>
                <a:xfrm>
                  <a:off x="559092" y="1829781"/>
                  <a:ext cx="221682" cy="282665"/>
                  <a:chOff x="-360617" y="7129477"/>
                  <a:chExt cx="659942" cy="797437"/>
                </a:xfrm>
              </p:grpSpPr>
              <p:sp>
                <p:nvSpPr>
                  <p:cNvPr id="51" name="Freeform 31690">
                    <a:extLst>
                      <a:ext uri="{FF2B5EF4-FFF2-40B4-BE49-F238E27FC236}">
                        <a16:creationId xmlns:a16="http://schemas.microsoft.com/office/drawing/2014/main" id="{0C414592-0FAF-2F19-0080-5CBF85ED9738}"/>
                      </a:ext>
                    </a:extLst>
                  </p:cNvPr>
                  <p:cNvSpPr>
                    <a:spLocks/>
                  </p:cNvSpPr>
                  <p:nvPr/>
                </p:nvSpPr>
                <p:spPr bwMode="auto">
                  <a:xfrm>
                    <a:off x="-360617" y="7129477"/>
                    <a:ext cx="632453" cy="769931"/>
                  </a:xfrm>
                  <a:custGeom>
                    <a:avLst/>
                    <a:gdLst>
                      <a:gd name="T0" fmla="*/ 2 w 20"/>
                      <a:gd name="T1" fmla="*/ 17 h 25"/>
                      <a:gd name="T2" fmla="*/ 9 w 20"/>
                      <a:gd name="T3" fmla="*/ 2 h 25"/>
                      <a:gd name="T4" fmla="*/ 19 w 20"/>
                      <a:gd name="T5" fmla="*/ 13 h 25"/>
                      <a:gd name="T6" fmla="*/ 11 w 20"/>
                      <a:gd name="T7" fmla="*/ 24 h 25"/>
                      <a:gd name="T8" fmla="*/ 2 w 20"/>
                      <a:gd name="T9" fmla="*/ 17 h 25"/>
                    </a:gdLst>
                    <a:ahLst/>
                    <a:cxnLst>
                      <a:cxn ang="0">
                        <a:pos x="T0" y="T1"/>
                      </a:cxn>
                      <a:cxn ang="0">
                        <a:pos x="T2" y="T3"/>
                      </a:cxn>
                      <a:cxn ang="0">
                        <a:pos x="T4" y="T5"/>
                      </a:cxn>
                      <a:cxn ang="0">
                        <a:pos x="T6" y="T7"/>
                      </a:cxn>
                      <a:cxn ang="0">
                        <a:pos x="T8" y="T9"/>
                      </a:cxn>
                    </a:cxnLst>
                    <a:rect l="0" t="0" r="r" b="b"/>
                    <a:pathLst>
                      <a:path w="20" h="25">
                        <a:moveTo>
                          <a:pt x="2" y="17"/>
                        </a:moveTo>
                        <a:cubicBezTo>
                          <a:pt x="0" y="10"/>
                          <a:pt x="4" y="3"/>
                          <a:pt x="9" y="2"/>
                        </a:cubicBezTo>
                        <a:cubicBezTo>
                          <a:pt x="14" y="0"/>
                          <a:pt x="18" y="6"/>
                          <a:pt x="19" y="13"/>
                        </a:cubicBezTo>
                        <a:cubicBezTo>
                          <a:pt x="20" y="20"/>
                          <a:pt x="17" y="22"/>
                          <a:pt x="11" y="24"/>
                        </a:cubicBezTo>
                        <a:cubicBezTo>
                          <a:pt x="6" y="25"/>
                          <a:pt x="3" y="25"/>
                          <a:pt x="2" y="17"/>
                        </a:cubicBezTo>
                        <a:close/>
                      </a:path>
                    </a:pathLst>
                  </a:custGeom>
                  <a:solidFill>
                    <a:srgbClr val="B96C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52" name="Freeform 31691">
                    <a:extLst>
                      <a:ext uri="{FF2B5EF4-FFF2-40B4-BE49-F238E27FC236}">
                        <a16:creationId xmlns:a16="http://schemas.microsoft.com/office/drawing/2014/main" id="{C68E20D4-605E-A520-B732-7A85D8A57D5C}"/>
                      </a:ext>
                    </a:extLst>
                  </p:cNvPr>
                  <p:cNvSpPr>
                    <a:spLocks/>
                  </p:cNvSpPr>
                  <p:nvPr/>
                </p:nvSpPr>
                <p:spPr bwMode="auto">
                  <a:xfrm>
                    <a:off x="-305621" y="7156983"/>
                    <a:ext cx="604946" cy="769931"/>
                  </a:xfrm>
                  <a:custGeom>
                    <a:avLst/>
                    <a:gdLst>
                      <a:gd name="T0" fmla="*/ 1 w 20"/>
                      <a:gd name="T1" fmla="*/ 17 h 25"/>
                      <a:gd name="T2" fmla="*/ 9 w 20"/>
                      <a:gd name="T3" fmla="*/ 2 h 25"/>
                      <a:gd name="T4" fmla="*/ 19 w 20"/>
                      <a:gd name="T5" fmla="*/ 13 h 25"/>
                      <a:gd name="T6" fmla="*/ 11 w 20"/>
                      <a:gd name="T7" fmla="*/ 24 h 25"/>
                      <a:gd name="T8" fmla="*/ 1 w 20"/>
                      <a:gd name="T9" fmla="*/ 17 h 25"/>
                    </a:gdLst>
                    <a:ahLst/>
                    <a:cxnLst>
                      <a:cxn ang="0">
                        <a:pos x="T0" y="T1"/>
                      </a:cxn>
                      <a:cxn ang="0">
                        <a:pos x="T2" y="T3"/>
                      </a:cxn>
                      <a:cxn ang="0">
                        <a:pos x="T4" y="T5"/>
                      </a:cxn>
                      <a:cxn ang="0">
                        <a:pos x="T6" y="T7"/>
                      </a:cxn>
                      <a:cxn ang="0">
                        <a:pos x="T8" y="T9"/>
                      </a:cxn>
                    </a:cxnLst>
                    <a:rect l="0" t="0" r="r" b="b"/>
                    <a:pathLst>
                      <a:path w="20" h="25">
                        <a:moveTo>
                          <a:pt x="1" y="17"/>
                        </a:moveTo>
                        <a:cubicBezTo>
                          <a:pt x="0" y="10"/>
                          <a:pt x="4" y="3"/>
                          <a:pt x="9" y="2"/>
                        </a:cubicBezTo>
                        <a:cubicBezTo>
                          <a:pt x="14" y="0"/>
                          <a:pt x="18" y="6"/>
                          <a:pt x="19" y="13"/>
                        </a:cubicBezTo>
                        <a:cubicBezTo>
                          <a:pt x="20" y="20"/>
                          <a:pt x="17" y="22"/>
                          <a:pt x="11" y="24"/>
                        </a:cubicBezTo>
                        <a:cubicBezTo>
                          <a:pt x="6" y="25"/>
                          <a:pt x="3" y="25"/>
                          <a:pt x="1" y="17"/>
                        </a:cubicBezTo>
                        <a:close/>
                      </a:path>
                    </a:pathLst>
                  </a:custGeom>
                  <a:solidFill>
                    <a:srgbClr val="FFF8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53" name="Freeform 31696">
                    <a:extLst>
                      <a:ext uri="{FF2B5EF4-FFF2-40B4-BE49-F238E27FC236}">
                        <a16:creationId xmlns:a16="http://schemas.microsoft.com/office/drawing/2014/main" id="{1CED6AAC-6D6D-B60B-C61A-C4504FDB1A2A}"/>
                      </a:ext>
                    </a:extLst>
                  </p:cNvPr>
                  <p:cNvSpPr>
                    <a:spLocks/>
                  </p:cNvSpPr>
                  <p:nvPr/>
                </p:nvSpPr>
                <p:spPr bwMode="auto">
                  <a:xfrm>
                    <a:off x="-168125" y="7431957"/>
                    <a:ext cx="302482" cy="412472"/>
                  </a:xfrm>
                  <a:custGeom>
                    <a:avLst/>
                    <a:gdLst>
                      <a:gd name="T0" fmla="*/ 0 w 10"/>
                      <a:gd name="T1" fmla="*/ 6 h 13"/>
                      <a:gd name="T2" fmla="*/ 5 w 10"/>
                      <a:gd name="T3" fmla="*/ 0 h 13"/>
                      <a:gd name="T4" fmla="*/ 10 w 10"/>
                      <a:gd name="T5" fmla="*/ 7 h 13"/>
                      <a:gd name="T6" fmla="*/ 5 w 10"/>
                      <a:gd name="T7" fmla="*/ 13 h 13"/>
                      <a:gd name="T8" fmla="*/ 0 w 10"/>
                      <a:gd name="T9" fmla="*/ 6 h 13"/>
                    </a:gdLst>
                    <a:ahLst/>
                    <a:cxnLst>
                      <a:cxn ang="0">
                        <a:pos x="T0" y="T1"/>
                      </a:cxn>
                      <a:cxn ang="0">
                        <a:pos x="T2" y="T3"/>
                      </a:cxn>
                      <a:cxn ang="0">
                        <a:pos x="T4" y="T5"/>
                      </a:cxn>
                      <a:cxn ang="0">
                        <a:pos x="T6" y="T7"/>
                      </a:cxn>
                      <a:cxn ang="0">
                        <a:pos x="T8" y="T9"/>
                      </a:cxn>
                    </a:cxnLst>
                    <a:rect l="0" t="0" r="r" b="b"/>
                    <a:pathLst>
                      <a:path w="10" h="13">
                        <a:moveTo>
                          <a:pt x="0" y="6"/>
                        </a:moveTo>
                        <a:cubicBezTo>
                          <a:pt x="0" y="3"/>
                          <a:pt x="2" y="0"/>
                          <a:pt x="5" y="0"/>
                        </a:cubicBezTo>
                        <a:cubicBezTo>
                          <a:pt x="8" y="0"/>
                          <a:pt x="10" y="3"/>
                          <a:pt x="10" y="7"/>
                        </a:cubicBezTo>
                        <a:cubicBezTo>
                          <a:pt x="10" y="10"/>
                          <a:pt x="7" y="13"/>
                          <a:pt x="5" y="13"/>
                        </a:cubicBezTo>
                        <a:cubicBezTo>
                          <a:pt x="2" y="13"/>
                          <a:pt x="0" y="10"/>
                          <a:pt x="0" y="6"/>
                        </a:cubicBezTo>
                        <a:close/>
                      </a:path>
                    </a:pathLst>
                  </a:custGeom>
                  <a:solidFill>
                    <a:srgbClr val="83AD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54" name="Freeform 31699">
                    <a:extLst>
                      <a:ext uri="{FF2B5EF4-FFF2-40B4-BE49-F238E27FC236}">
                        <a16:creationId xmlns:a16="http://schemas.microsoft.com/office/drawing/2014/main" id="{69F150E5-7E4C-52F0-266A-C94ED018A109}"/>
                      </a:ext>
                    </a:extLst>
                  </p:cNvPr>
                  <p:cNvSpPr>
                    <a:spLocks/>
                  </p:cNvSpPr>
                  <p:nvPr/>
                </p:nvSpPr>
                <p:spPr bwMode="auto">
                  <a:xfrm>
                    <a:off x="-113130" y="7459447"/>
                    <a:ext cx="137496" cy="137496"/>
                  </a:xfrm>
                  <a:custGeom>
                    <a:avLst/>
                    <a:gdLst>
                      <a:gd name="T0" fmla="*/ 0 w 4"/>
                      <a:gd name="T1" fmla="*/ 2 h 4"/>
                      <a:gd name="T2" fmla="*/ 2 w 4"/>
                      <a:gd name="T3" fmla="*/ 0 h 4"/>
                      <a:gd name="T4" fmla="*/ 4 w 4"/>
                      <a:gd name="T5" fmla="*/ 2 h 4"/>
                      <a:gd name="T6" fmla="*/ 2 w 4"/>
                      <a:gd name="T7" fmla="*/ 4 h 4"/>
                      <a:gd name="T8" fmla="*/ 0 w 4"/>
                      <a:gd name="T9" fmla="*/ 2 h 4"/>
                    </a:gdLst>
                    <a:ahLst/>
                    <a:cxnLst>
                      <a:cxn ang="0">
                        <a:pos x="T0" y="T1"/>
                      </a:cxn>
                      <a:cxn ang="0">
                        <a:pos x="T2" y="T3"/>
                      </a:cxn>
                      <a:cxn ang="0">
                        <a:pos x="T4" y="T5"/>
                      </a:cxn>
                      <a:cxn ang="0">
                        <a:pos x="T6" y="T7"/>
                      </a:cxn>
                      <a:cxn ang="0">
                        <a:pos x="T8" y="T9"/>
                      </a:cxn>
                    </a:cxnLst>
                    <a:rect l="0" t="0" r="r" b="b"/>
                    <a:pathLst>
                      <a:path w="4" h="4">
                        <a:moveTo>
                          <a:pt x="0" y="2"/>
                        </a:moveTo>
                        <a:cubicBezTo>
                          <a:pt x="0" y="1"/>
                          <a:pt x="1" y="0"/>
                          <a:pt x="2" y="0"/>
                        </a:cubicBezTo>
                        <a:cubicBezTo>
                          <a:pt x="3" y="0"/>
                          <a:pt x="4" y="1"/>
                          <a:pt x="4" y="2"/>
                        </a:cubicBezTo>
                        <a:cubicBezTo>
                          <a:pt x="4" y="4"/>
                          <a:pt x="3" y="4"/>
                          <a:pt x="2" y="4"/>
                        </a:cubicBezTo>
                        <a:cubicBezTo>
                          <a:pt x="1" y="4"/>
                          <a:pt x="0" y="3"/>
                          <a:pt x="0" y="2"/>
                        </a:cubicBezTo>
                        <a:close/>
                      </a:path>
                    </a:pathLst>
                  </a:custGeom>
                  <a:solidFill>
                    <a:srgbClr val="AFD1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grpSp>
            <p:sp>
              <p:nvSpPr>
                <p:cNvPr id="47" name="Freeform 31687">
                  <a:extLst>
                    <a:ext uri="{FF2B5EF4-FFF2-40B4-BE49-F238E27FC236}">
                      <a16:creationId xmlns:a16="http://schemas.microsoft.com/office/drawing/2014/main" id="{856D226D-0D14-CDF2-1355-101E1BE5F89A}"/>
                    </a:ext>
                  </a:extLst>
                </p:cNvPr>
                <p:cNvSpPr>
                  <a:spLocks/>
                </p:cNvSpPr>
                <p:nvPr/>
              </p:nvSpPr>
              <p:spPr bwMode="auto">
                <a:xfrm flipH="1">
                  <a:off x="1103702" y="2195323"/>
                  <a:ext cx="200791" cy="64793"/>
                </a:xfrm>
                <a:custGeom>
                  <a:avLst/>
                  <a:gdLst>
                    <a:gd name="T0" fmla="*/ 11 w 11"/>
                    <a:gd name="T1" fmla="*/ 3 h 7"/>
                    <a:gd name="T2" fmla="*/ 6 w 11"/>
                    <a:gd name="T3" fmla="*/ 7 h 7"/>
                    <a:gd name="T4" fmla="*/ 0 w 11"/>
                    <a:gd name="T5" fmla="*/ 4 h 7"/>
                    <a:gd name="T6" fmla="*/ 5 w 11"/>
                    <a:gd name="T7" fmla="*/ 0 h 7"/>
                    <a:gd name="T8" fmla="*/ 11 w 11"/>
                    <a:gd name="T9" fmla="*/ 3 h 7"/>
                  </a:gdLst>
                  <a:ahLst/>
                  <a:cxnLst>
                    <a:cxn ang="0">
                      <a:pos x="T0" y="T1"/>
                    </a:cxn>
                    <a:cxn ang="0">
                      <a:pos x="T2" y="T3"/>
                    </a:cxn>
                    <a:cxn ang="0">
                      <a:pos x="T4" y="T5"/>
                    </a:cxn>
                    <a:cxn ang="0">
                      <a:pos x="T6" y="T7"/>
                    </a:cxn>
                    <a:cxn ang="0">
                      <a:pos x="T8" y="T9"/>
                    </a:cxn>
                  </a:cxnLst>
                  <a:rect l="0" t="0" r="r" b="b"/>
                  <a:pathLst>
                    <a:path w="11" h="7">
                      <a:moveTo>
                        <a:pt x="11" y="3"/>
                      </a:moveTo>
                      <a:cubicBezTo>
                        <a:pt x="11" y="5"/>
                        <a:pt x="8" y="6"/>
                        <a:pt x="6" y="7"/>
                      </a:cubicBezTo>
                      <a:cubicBezTo>
                        <a:pt x="3" y="7"/>
                        <a:pt x="0" y="6"/>
                        <a:pt x="0" y="4"/>
                      </a:cubicBezTo>
                      <a:cubicBezTo>
                        <a:pt x="0" y="2"/>
                        <a:pt x="2" y="0"/>
                        <a:pt x="5" y="0"/>
                      </a:cubicBezTo>
                      <a:cubicBezTo>
                        <a:pt x="8" y="0"/>
                        <a:pt x="11" y="1"/>
                        <a:pt x="11" y="3"/>
                      </a:cubicBezTo>
                      <a:close/>
                    </a:path>
                  </a:pathLst>
                </a:custGeom>
                <a:solidFill>
                  <a:srgbClr val="FF9D78"/>
                </a:solidFill>
                <a:ln>
                  <a:noFill/>
                </a:ln>
              </p:spPr>
              <p:txBody>
                <a:bodyPr vert="horz" wrap="square" lIns="45720" tIns="22860" rIns="45720" bIns="22860" numCol="1" anchor="t" anchorCtr="0" compatLnSpc="1">
                  <a:prstTxWarp prst="textNoShape">
                    <a:avLst/>
                  </a:prstTxWarp>
                </a:bodyPr>
                <a:lstStyle/>
                <a:p>
                  <a:endParaRPr lang="en-US" sz="900"/>
                </a:p>
              </p:txBody>
            </p:sp>
            <p:sp>
              <p:nvSpPr>
                <p:cNvPr id="48" name="Freeform 288">
                  <a:extLst>
                    <a:ext uri="{FF2B5EF4-FFF2-40B4-BE49-F238E27FC236}">
                      <a16:creationId xmlns:a16="http://schemas.microsoft.com/office/drawing/2014/main" id="{0A38D56C-396A-36C8-55F6-29BCD2F9DFD7}"/>
                    </a:ext>
                  </a:extLst>
                </p:cNvPr>
                <p:cNvSpPr>
                  <a:spLocks/>
                </p:cNvSpPr>
                <p:nvPr/>
              </p:nvSpPr>
              <p:spPr bwMode="auto">
                <a:xfrm flipH="1">
                  <a:off x="271771" y="1319160"/>
                  <a:ext cx="1364741" cy="710052"/>
                </a:xfrm>
                <a:custGeom>
                  <a:avLst/>
                  <a:gdLst>
                    <a:gd name="connsiteX0" fmla="*/ 649769 w 1364741"/>
                    <a:gd name="connsiteY0" fmla="*/ 0 h 710052"/>
                    <a:gd name="connsiteX1" fmla="*/ 34563 w 1364741"/>
                    <a:gd name="connsiteY1" fmla="*/ 132755 h 710052"/>
                    <a:gd name="connsiteX2" fmla="*/ 0 w 1364741"/>
                    <a:gd name="connsiteY2" fmla="*/ 152901 h 710052"/>
                    <a:gd name="connsiteX3" fmla="*/ 11432 w 1364741"/>
                    <a:gd name="connsiteY3" fmla="*/ 165070 h 710052"/>
                    <a:gd name="connsiteX4" fmla="*/ 71258 w 1364741"/>
                    <a:gd name="connsiteY4" fmla="*/ 212881 h 710052"/>
                    <a:gd name="connsiteX5" fmla="*/ 74150 w 1364741"/>
                    <a:gd name="connsiteY5" fmla="*/ 214518 h 710052"/>
                    <a:gd name="connsiteX6" fmla="*/ 72594 w 1364741"/>
                    <a:gd name="connsiteY6" fmla="*/ 222947 h 710052"/>
                    <a:gd name="connsiteX7" fmla="*/ 122083 w 1364741"/>
                    <a:gd name="connsiteY7" fmla="*/ 688329 h 710052"/>
                    <a:gd name="connsiteX8" fmla="*/ 219463 w 1364741"/>
                    <a:gd name="connsiteY8" fmla="*/ 274678 h 710052"/>
                    <a:gd name="connsiteX9" fmla="*/ 251743 w 1364741"/>
                    <a:gd name="connsiteY9" fmla="*/ 271521 h 710052"/>
                    <a:gd name="connsiteX10" fmla="*/ 268437 w 1364741"/>
                    <a:gd name="connsiteY10" fmla="*/ 267433 h 710052"/>
                    <a:gd name="connsiteX11" fmla="*/ 315785 w 1364741"/>
                    <a:gd name="connsiteY11" fmla="*/ 270728 h 710052"/>
                    <a:gd name="connsiteX12" fmla="*/ 549159 w 1364741"/>
                    <a:gd name="connsiteY12" fmla="*/ 247991 h 710052"/>
                    <a:gd name="connsiteX13" fmla="*/ 599620 w 1364741"/>
                    <a:gd name="connsiteY13" fmla="*/ 233318 h 710052"/>
                    <a:gd name="connsiteX14" fmla="*/ 614726 w 1364741"/>
                    <a:gd name="connsiteY14" fmla="*/ 232121 h 710052"/>
                    <a:gd name="connsiteX15" fmla="*/ 910345 w 1364741"/>
                    <a:gd name="connsiteY15" fmla="*/ 219706 h 710052"/>
                    <a:gd name="connsiteX16" fmla="*/ 1174858 w 1364741"/>
                    <a:gd name="connsiteY16" fmla="*/ 308025 h 710052"/>
                    <a:gd name="connsiteX17" fmla="*/ 1290924 w 1364741"/>
                    <a:gd name="connsiteY17" fmla="*/ 707576 h 710052"/>
                    <a:gd name="connsiteX18" fmla="*/ 1329599 w 1364741"/>
                    <a:gd name="connsiteY18" fmla="*/ 547773 h 710052"/>
                    <a:gd name="connsiteX19" fmla="*/ 1343229 w 1364741"/>
                    <a:gd name="connsiteY19" fmla="*/ 478360 h 710052"/>
                    <a:gd name="connsiteX20" fmla="*/ 1364741 w 1364741"/>
                    <a:gd name="connsiteY20" fmla="*/ 364627 h 710052"/>
                    <a:gd name="connsiteX21" fmla="*/ 1362678 w 1364741"/>
                    <a:gd name="connsiteY21" fmla="*/ 190015 h 710052"/>
                    <a:gd name="connsiteX22" fmla="*/ 1362651 w 1364741"/>
                    <a:gd name="connsiteY22" fmla="*/ 189688 h 710052"/>
                    <a:gd name="connsiteX23" fmla="*/ 1264975 w 1364741"/>
                    <a:gd name="connsiteY23" fmla="*/ 132755 h 710052"/>
                    <a:gd name="connsiteX24" fmla="*/ 649769 w 1364741"/>
                    <a:gd name="connsiteY24" fmla="*/ 0 h 710052"/>
                    <a:gd name="connsiteX0" fmla="*/ 649769 w 1364741"/>
                    <a:gd name="connsiteY0" fmla="*/ 0 h 710052"/>
                    <a:gd name="connsiteX1" fmla="*/ 34563 w 1364741"/>
                    <a:gd name="connsiteY1" fmla="*/ 132755 h 710052"/>
                    <a:gd name="connsiteX2" fmla="*/ 0 w 1364741"/>
                    <a:gd name="connsiteY2" fmla="*/ 152901 h 710052"/>
                    <a:gd name="connsiteX3" fmla="*/ 11432 w 1364741"/>
                    <a:gd name="connsiteY3" fmla="*/ 165070 h 710052"/>
                    <a:gd name="connsiteX4" fmla="*/ 71258 w 1364741"/>
                    <a:gd name="connsiteY4" fmla="*/ 212881 h 710052"/>
                    <a:gd name="connsiteX5" fmla="*/ 74150 w 1364741"/>
                    <a:gd name="connsiteY5" fmla="*/ 214518 h 710052"/>
                    <a:gd name="connsiteX6" fmla="*/ 72594 w 1364741"/>
                    <a:gd name="connsiteY6" fmla="*/ 222947 h 710052"/>
                    <a:gd name="connsiteX7" fmla="*/ 122083 w 1364741"/>
                    <a:gd name="connsiteY7" fmla="*/ 688329 h 710052"/>
                    <a:gd name="connsiteX8" fmla="*/ 219463 w 1364741"/>
                    <a:gd name="connsiteY8" fmla="*/ 274678 h 710052"/>
                    <a:gd name="connsiteX9" fmla="*/ 251743 w 1364741"/>
                    <a:gd name="connsiteY9" fmla="*/ 271521 h 710052"/>
                    <a:gd name="connsiteX10" fmla="*/ 268437 w 1364741"/>
                    <a:gd name="connsiteY10" fmla="*/ 267433 h 710052"/>
                    <a:gd name="connsiteX11" fmla="*/ 315785 w 1364741"/>
                    <a:gd name="connsiteY11" fmla="*/ 270728 h 710052"/>
                    <a:gd name="connsiteX12" fmla="*/ 549159 w 1364741"/>
                    <a:gd name="connsiteY12" fmla="*/ 247991 h 710052"/>
                    <a:gd name="connsiteX13" fmla="*/ 599620 w 1364741"/>
                    <a:gd name="connsiteY13" fmla="*/ 233318 h 710052"/>
                    <a:gd name="connsiteX14" fmla="*/ 614726 w 1364741"/>
                    <a:gd name="connsiteY14" fmla="*/ 232121 h 710052"/>
                    <a:gd name="connsiteX15" fmla="*/ 910345 w 1364741"/>
                    <a:gd name="connsiteY15" fmla="*/ 219706 h 710052"/>
                    <a:gd name="connsiteX16" fmla="*/ 1174858 w 1364741"/>
                    <a:gd name="connsiteY16" fmla="*/ 308025 h 710052"/>
                    <a:gd name="connsiteX17" fmla="*/ 1290924 w 1364741"/>
                    <a:gd name="connsiteY17" fmla="*/ 707576 h 710052"/>
                    <a:gd name="connsiteX18" fmla="*/ 1329599 w 1364741"/>
                    <a:gd name="connsiteY18" fmla="*/ 547773 h 710052"/>
                    <a:gd name="connsiteX19" fmla="*/ 1343229 w 1364741"/>
                    <a:gd name="connsiteY19" fmla="*/ 478360 h 710052"/>
                    <a:gd name="connsiteX20" fmla="*/ 1364741 w 1364741"/>
                    <a:gd name="connsiteY20" fmla="*/ 364627 h 710052"/>
                    <a:gd name="connsiteX21" fmla="*/ 1362678 w 1364741"/>
                    <a:gd name="connsiteY21" fmla="*/ 190015 h 710052"/>
                    <a:gd name="connsiteX22" fmla="*/ 1298256 w 1364741"/>
                    <a:gd name="connsiteY22" fmla="*/ 202567 h 710052"/>
                    <a:gd name="connsiteX23" fmla="*/ 1264975 w 1364741"/>
                    <a:gd name="connsiteY23" fmla="*/ 132755 h 710052"/>
                    <a:gd name="connsiteX24" fmla="*/ 649769 w 1364741"/>
                    <a:gd name="connsiteY24" fmla="*/ 0 h 710052"/>
                    <a:gd name="connsiteX0" fmla="*/ 649769 w 1364741"/>
                    <a:gd name="connsiteY0" fmla="*/ 0 h 710052"/>
                    <a:gd name="connsiteX1" fmla="*/ 34563 w 1364741"/>
                    <a:gd name="connsiteY1" fmla="*/ 132755 h 710052"/>
                    <a:gd name="connsiteX2" fmla="*/ 0 w 1364741"/>
                    <a:gd name="connsiteY2" fmla="*/ 152901 h 710052"/>
                    <a:gd name="connsiteX3" fmla="*/ 11432 w 1364741"/>
                    <a:gd name="connsiteY3" fmla="*/ 165070 h 710052"/>
                    <a:gd name="connsiteX4" fmla="*/ 71258 w 1364741"/>
                    <a:gd name="connsiteY4" fmla="*/ 212881 h 710052"/>
                    <a:gd name="connsiteX5" fmla="*/ 74150 w 1364741"/>
                    <a:gd name="connsiteY5" fmla="*/ 214518 h 710052"/>
                    <a:gd name="connsiteX6" fmla="*/ 72594 w 1364741"/>
                    <a:gd name="connsiteY6" fmla="*/ 222947 h 710052"/>
                    <a:gd name="connsiteX7" fmla="*/ 122083 w 1364741"/>
                    <a:gd name="connsiteY7" fmla="*/ 688329 h 710052"/>
                    <a:gd name="connsiteX8" fmla="*/ 219463 w 1364741"/>
                    <a:gd name="connsiteY8" fmla="*/ 274678 h 710052"/>
                    <a:gd name="connsiteX9" fmla="*/ 251743 w 1364741"/>
                    <a:gd name="connsiteY9" fmla="*/ 271521 h 710052"/>
                    <a:gd name="connsiteX10" fmla="*/ 268437 w 1364741"/>
                    <a:gd name="connsiteY10" fmla="*/ 267433 h 710052"/>
                    <a:gd name="connsiteX11" fmla="*/ 315785 w 1364741"/>
                    <a:gd name="connsiteY11" fmla="*/ 270728 h 710052"/>
                    <a:gd name="connsiteX12" fmla="*/ 549159 w 1364741"/>
                    <a:gd name="connsiteY12" fmla="*/ 247991 h 710052"/>
                    <a:gd name="connsiteX13" fmla="*/ 599620 w 1364741"/>
                    <a:gd name="connsiteY13" fmla="*/ 233318 h 710052"/>
                    <a:gd name="connsiteX14" fmla="*/ 614726 w 1364741"/>
                    <a:gd name="connsiteY14" fmla="*/ 232121 h 710052"/>
                    <a:gd name="connsiteX15" fmla="*/ 910345 w 1364741"/>
                    <a:gd name="connsiteY15" fmla="*/ 219706 h 710052"/>
                    <a:gd name="connsiteX16" fmla="*/ 1174858 w 1364741"/>
                    <a:gd name="connsiteY16" fmla="*/ 308025 h 710052"/>
                    <a:gd name="connsiteX17" fmla="*/ 1290924 w 1364741"/>
                    <a:gd name="connsiteY17" fmla="*/ 707576 h 710052"/>
                    <a:gd name="connsiteX18" fmla="*/ 1329599 w 1364741"/>
                    <a:gd name="connsiteY18" fmla="*/ 547773 h 710052"/>
                    <a:gd name="connsiteX19" fmla="*/ 1343229 w 1364741"/>
                    <a:gd name="connsiteY19" fmla="*/ 478360 h 710052"/>
                    <a:gd name="connsiteX20" fmla="*/ 1364741 w 1364741"/>
                    <a:gd name="connsiteY20" fmla="*/ 364627 h 710052"/>
                    <a:gd name="connsiteX21" fmla="*/ 1298256 w 1364741"/>
                    <a:gd name="connsiteY21" fmla="*/ 202567 h 710052"/>
                    <a:gd name="connsiteX22" fmla="*/ 1264975 w 1364741"/>
                    <a:gd name="connsiteY22" fmla="*/ 132755 h 710052"/>
                    <a:gd name="connsiteX23" fmla="*/ 649769 w 1364741"/>
                    <a:gd name="connsiteY23" fmla="*/ 0 h 710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364741" h="710052">
                      <a:moveTo>
                        <a:pt x="649769" y="0"/>
                      </a:moveTo>
                      <a:cubicBezTo>
                        <a:pt x="421883" y="0"/>
                        <a:pt x="210177" y="48940"/>
                        <a:pt x="34563" y="132755"/>
                      </a:cubicBezTo>
                      <a:lnTo>
                        <a:pt x="0" y="152901"/>
                      </a:lnTo>
                      <a:lnTo>
                        <a:pt x="11432" y="165070"/>
                      </a:lnTo>
                      <a:cubicBezTo>
                        <a:pt x="27936" y="181700"/>
                        <a:pt x="48566" y="198330"/>
                        <a:pt x="71258" y="212881"/>
                      </a:cubicBezTo>
                      <a:lnTo>
                        <a:pt x="74150" y="214518"/>
                      </a:lnTo>
                      <a:lnTo>
                        <a:pt x="72594" y="222947"/>
                      </a:lnTo>
                      <a:cubicBezTo>
                        <a:pt x="50527" y="401941"/>
                        <a:pt x="122083" y="688329"/>
                        <a:pt x="122083" y="688329"/>
                      </a:cubicBezTo>
                      <a:cubicBezTo>
                        <a:pt x="208689" y="553705"/>
                        <a:pt x="219463" y="274678"/>
                        <a:pt x="219463" y="274678"/>
                      </a:cubicBezTo>
                      <a:cubicBezTo>
                        <a:pt x="230272" y="274678"/>
                        <a:pt x="241089" y="273475"/>
                        <a:pt x="251743" y="271521"/>
                      </a:cubicBezTo>
                      <a:lnTo>
                        <a:pt x="268437" y="267433"/>
                      </a:lnTo>
                      <a:lnTo>
                        <a:pt x="315785" y="270728"/>
                      </a:lnTo>
                      <a:cubicBezTo>
                        <a:pt x="393920" y="273716"/>
                        <a:pt x="473086" y="266830"/>
                        <a:pt x="549159" y="247991"/>
                      </a:cubicBezTo>
                      <a:lnTo>
                        <a:pt x="599620" y="233318"/>
                      </a:lnTo>
                      <a:lnTo>
                        <a:pt x="614726" y="232121"/>
                      </a:lnTo>
                      <a:cubicBezTo>
                        <a:pt x="726070" y="223213"/>
                        <a:pt x="840651" y="214525"/>
                        <a:pt x="910345" y="219706"/>
                      </a:cubicBezTo>
                      <a:cubicBezTo>
                        <a:pt x="1049733" y="230067"/>
                        <a:pt x="1109772" y="244475"/>
                        <a:pt x="1174858" y="308025"/>
                      </a:cubicBezTo>
                      <a:cubicBezTo>
                        <a:pt x="1228868" y="519637"/>
                        <a:pt x="1261999" y="683585"/>
                        <a:pt x="1290924" y="707576"/>
                      </a:cubicBezTo>
                      <a:cubicBezTo>
                        <a:pt x="1312618" y="725570"/>
                        <a:pt x="1315578" y="642780"/>
                        <a:pt x="1329599" y="547773"/>
                      </a:cubicBezTo>
                      <a:lnTo>
                        <a:pt x="1343229" y="478360"/>
                      </a:lnTo>
                      <a:lnTo>
                        <a:pt x="1364741" y="364627"/>
                      </a:lnTo>
                      <a:cubicBezTo>
                        <a:pt x="1357246" y="318662"/>
                        <a:pt x="1314884" y="241212"/>
                        <a:pt x="1298256" y="202567"/>
                      </a:cubicBezTo>
                      <a:cubicBezTo>
                        <a:pt x="1265697" y="183589"/>
                        <a:pt x="1297534" y="151733"/>
                        <a:pt x="1264975" y="132755"/>
                      </a:cubicBezTo>
                      <a:cubicBezTo>
                        <a:pt x="1089361" y="48940"/>
                        <a:pt x="877656" y="0"/>
                        <a:pt x="649769" y="0"/>
                      </a:cubicBezTo>
                      <a:close/>
                    </a:path>
                  </a:pathLst>
                </a:custGeom>
                <a:solidFill>
                  <a:srgbClr val="5A4945"/>
                </a:solidFill>
                <a:ln>
                  <a:noFill/>
                </a:ln>
              </p:spPr>
              <p:txBody>
                <a:bodyPr vert="horz" wrap="square" lIns="45720" tIns="22860" rIns="45720" bIns="22860" numCol="1" anchor="t" anchorCtr="0" compatLnSpc="1">
                  <a:prstTxWarp prst="textNoShape">
                    <a:avLst/>
                  </a:prstTxWarp>
                  <a:noAutofit/>
                </a:bodyPr>
                <a:lstStyle/>
                <a:p>
                  <a:endParaRPr lang="en-US" sz="900"/>
                </a:p>
              </p:txBody>
            </p:sp>
            <p:sp>
              <p:nvSpPr>
                <p:cNvPr id="49" name="Freeform 289">
                  <a:extLst>
                    <a:ext uri="{FF2B5EF4-FFF2-40B4-BE49-F238E27FC236}">
                      <a16:creationId xmlns:a16="http://schemas.microsoft.com/office/drawing/2014/main" id="{52564B91-7A04-C8B1-AAC6-5A5D316E6818}"/>
                    </a:ext>
                  </a:extLst>
                </p:cNvPr>
                <p:cNvSpPr>
                  <a:spLocks/>
                </p:cNvSpPr>
                <p:nvPr/>
              </p:nvSpPr>
              <p:spPr bwMode="auto">
                <a:xfrm rot="967563" flipH="1">
                  <a:off x="334362" y="934202"/>
                  <a:ext cx="1338436" cy="1121848"/>
                </a:xfrm>
                <a:custGeom>
                  <a:avLst/>
                  <a:gdLst>
                    <a:gd name="connsiteX0" fmla="*/ 822876 w 1503164"/>
                    <a:gd name="connsiteY0" fmla="*/ 26563 h 1259919"/>
                    <a:gd name="connsiteX1" fmla="*/ 781368 w 1503164"/>
                    <a:gd name="connsiteY1" fmla="*/ 17194 h 1259919"/>
                    <a:gd name="connsiteX2" fmla="*/ 587700 w 1503164"/>
                    <a:gd name="connsiteY2" fmla="*/ 68776 h 1259919"/>
                    <a:gd name="connsiteX3" fmla="*/ 432765 w 1503164"/>
                    <a:gd name="connsiteY3" fmla="*/ 0 h 1259919"/>
                    <a:gd name="connsiteX4" fmla="*/ 303653 w 1503164"/>
                    <a:gd name="connsiteY4" fmla="*/ 85970 h 1259919"/>
                    <a:gd name="connsiteX5" fmla="*/ 97073 w 1503164"/>
                    <a:gd name="connsiteY5" fmla="*/ 68776 h 1259919"/>
                    <a:gd name="connsiteX6" fmla="*/ 85347 w 1503164"/>
                    <a:gd name="connsiteY6" fmla="*/ 78853 h 1259919"/>
                    <a:gd name="connsiteX7" fmla="*/ 71906 w 1503164"/>
                    <a:gd name="connsiteY7" fmla="*/ 84951 h 1259919"/>
                    <a:gd name="connsiteX8" fmla="*/ 125810 w 1503164"/>
                    <a:gd name="connsiteY8" fmla="*/ 626120 h 1259919"/>
                    <a:gd name="connsiteX9" fmla="*/ 1160588 w 1503164"/>
                    <a:gd name="connsiteY9" fmla="*/ 652798 h 1259919"/>
                    <a:gd name="connsiteX10" fmla="*/ 1361511 w 1503164"/>
                    <a:gd name="connsiteY10" fmla="*/ 1255902 h 1259919"/>
                    <a:gd name="connsiteX11" fmla="*/ 1394728 w 1503164"/>
                    <a:gd name="connsiteY11" fmla="*/ 507067 h 1259919"/>
                    <a:gd name="connsiteX12" fmla="*/ 1376329 w 1503164"/>
                    <a:gd name="connsiteY12" fmla="*/ 489415 h 1259919"/>
                    <a:gd name="connsiteX13" fmla="*/ 1410754 w 1503164"/>
                    <a:gd name="connsiteY13" fmla="*/ 464331 h 1259919"/>
                    <a:gd name="connsiteX14" fmla="*/ 1433916 w 1503164"/>
                    <a:gd name="connsiteY14" fmla="*/ 416251 h 1259919"/>
                    <a:gd name="connsiteX15" fmla="*/ 1341930 w 1503164"/>
                    <a:gd name="connsiteY15" fmla="*/ 441550 h 1259919"/>
                    <a:gd name="connsiteX16" fmla="*/ 1329783 w 1503164"/>
                    <a:gd name="connsiteY16" fmla="*/ 448271 h 1259919"/>
                    <a:gd name="connsiteX17" fmla="*/ 1301709 w 1503164"/>
                    <a:gd name="connsiteY17" fmla="*/ 430929 h 1259919"/>
                    <a:gd name="connsiteX18" fmla="*/ 1313300 w 1503164"/>
                    <a:gd name="connsiteY18" fmla="*/ 417596 h 1259919"/>
                    <a:gd name="connsiteX19" fmla="*/ 1405008 w 1503164"/>
                    <a:gd name="connsiteY19" fmla="*/ 223382 h 1259919"/>
                    <a:gd name="connsiteX20" fmla="*/ 1267870 w 1503164"/>
                    <a:gd name="connsiteY20" fmla="*/ 368243 h 1259919"/>
                    <a:gd name="connsiteX21" fmla="*/ 1259400 w 1503164"/>
                    <a:gd name="connsiteY21" fmla="*/ 384364 h 1259919"/>
                    <a:gd name="connsiteX22" fmla="*/ 1244665 w 1503164"/>
                    <a:gd name="connsiteY22" fmla="*/ 350945 h 1259919"/>
                    <a:gd name="connsiteX23" fmla="*/ 1151293 w 1503164"/>
                    <a:gd name="connsiteY23" fmla="*/ 261915 h 1259919"/>
                    <a:gd name="connsiteX24" fmla="*/ 1145735 w 1503164"/>
                    <a:gd name="connsiteY24" fmla="*/ 259255 h 1259919"/>
                    <a:gd name="connsiteX25" fmla="*/ 1147926 w 1503164"/>
                    <a:gd name="connsiteY25" fmla="*/ 233865 h 1259919"/>
                    <a:gd name="connsiteX26" fmla="*/ 1000859 w 1503164"/>
                    <a:gd name="connsiteY26" fmla="*/ 111761 h 1259919"/>
                    <a:gd name="connsiteX27" fmla="*/ 884658 w 1503164"/>
                    <a:gd name="connsiteY27" fmla="*/ 120358 h 1259919"/>
                    <a:gd name="connsiteX28" fmla="*/ 822876 w 1503164"/>
                    <a:gd name="connsiteY28" fmla="*/ 26563 h 1259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503164" h="1259919">
                      <a:moveTo>
                        <a:pt x="822876" y="26563"/>
                      </a:moveTo>
                      <a:cubicBezTo>
                        <a:pt x="811225" y="22567"/>
                        <a:pt x="797507" y="19343"/>
                        <a:pt x="781368" y="17194"/>
                      </a:cubicBezTo>
                      <a:cubicBezTo>
                        <a:pt x="652256" y="0"/>
                        <a:pt x="587700" y="68776"/>
                        <a:pt x="587700" y="68776"/>
                      </a:cubicBezTo>
                      <a:cubicBezTo>
                        <a:pt x="587700" y="68776"/>
                        <a:pt x="548966" y="0"/>
                        <a:pt x="432765" y="0"/>
                      </a:cubicBezTo>
                      <a:cubicBezTo>
                        <a:pt x="316564" y="8597"/>
                        <a:pt x="303653" y="85970"/>
                        <a:pt x="303653" y="85970"/>
                      </a:cubicBezTo>
                      <a:cubicBezTo>
                        <a:pt x="303653" y="85970"/>
                        <a:pt x="226185" y="0"/>
                        <a:pt x="97073" y="68776"/>
                      </a:cubicBezTo>
                      <a:lnTo>
                        <a:pt x="85347" y="78853"/>
                      </a:lnTo>
                      <a:lnTo>
                        <a:pt x="71906" y="84951"/>
                      </a:lnTo>
                      <a:cubicBezTo>
                        <a:pt x="6890" y="138271"/>
                        <a:pt x="-72200" y="364491"/>
                        <a:pt x="125810" y="626120"/>
                      </a:cubicBezTo>
                      <a:cubicBezTo>
                        <a:pt x="352106" y="925126"/>
                        <a:pt x="1006657" y="608292"/>
                        <a:pt x="1160588" y="652798"/>
                      </a:cubicBezTo>
                      <a:cubicBezTo>
                        <a:pt x="1328566" y="720830"/>
                        <a:pt x="1270497" y="1210122"/>
                        <a:pt x="1361511" y="1255902"/>
                      </a:cubicBezTo>
                      <a:cubicBezTo>
                        <a:pt x="1436602" y="1311676"/>
                        <a:pt x="1619775" y="772788"/>
                        <a:pt x="1394728" y="507067"/>
                      </a:cubicBezTo>
                      <a:lnTo>
                        <a:pt x="1376329" y="489415"/>
                      </a:lnTo>
                      <a:lnTo>
                        <a:pt x="1410754" y="464331"/>
                      </a:lnTo>
                      <a:cubicBezTo>
                        <a:pt x="1430338" y="446930"/>
                        <a:pt x="1440606" y="429718"/>
                        <a:pt x="1433916" y="416251"/>
                      </a:cubicBezTo>
                      <a:cubicBezTo>
                        <a:pt x="1440070" y="394967"/>
                        <a:pt x="1391769" y="415598"/>
                        <a:pt x="1341930" y="441550"/>
                      </a:cubicBezTo>
                      <a:lnTo>
                        <a:pt x="1329783" y="448271"/>
                      </a:lnTo>
                      <a:lnTo>
                        <a:pt x="1301709" y="430929"/>
                      </a:lnTo>
                      <a:lnTo>
                        <a:pt x="1313300" y="417596"/>
                      </a:lnTo>
                      <a:cubicBezTo>
                        <a:pt x="1377458" y="341547"/>
                        <a:pt x="1453846" y="237502"/>
                        <a:pt x="1405008" y="223382"/>
                      </a:cubicBezTo>
                      <a:cubicBezTo>
                        <a:pt x="1365939" y="212086"/>
                        <a:pt x="1312020" y="288752"/>
                        <a:pt x="1267870" y="368243"/>
                      </a:cubicBezTo>
                      <a:lnTo>
                        <a:pt x="1259400" y="384364"/>
                      </a:lnTo>
                      <a:lnTo>
                        <a:pt x="1244665" y="350945"/>
                      </a:lnTo>
                      <a:cubicBezTo>
                        <a:pt x="1221763" y="313958"/>
                        <a:pt x="1189688" y="284754"/>
                        <a:pt x="1151293" y="261915"/>
                      </a:cubicBezTo>
                      <a:lnTo>
                        <a:pt x="1145735" y="259255"/>
                      </a:lnTo>
                      <a:lnTo>
                        <a:pt x="1147926" y="233865"/>
                      </a:lnTo>
                      <a:cubicBezTo>
                        <a:pt x="1138848" y="176238"/>
                        <a:pt x="1088010" y="124656"/>
                        <a:pt x="1000859" y="111761"/>
                      </a:cubicBezTo>
                      <a:cubicBezTo>
                        <a:pt x="936303" y="103164"/>
                        <a:pt x="884658" y="120358"/>
                        <a:pt x="884658" y="120358"/>
                      </a:cubicBezTo>
                      <a:cubicBezTo>
                        <a:pt x="884658" y="120358"/>
                        <a:pt x="904428" y="54537"/>
                        <a:pt x="822876" y="26563"/>
                      </a:cubicBezTo>
                      <a:close/>
                    </a:path>
                  </a:pathLst>
                </a:custGeom>
                <a:solidFill>
                  <a:srgbClr val="705B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en-US"/>
                </a:p>
              </p:txBody>
            </p:sp>
            <p:sp>
              <p:nvSpPr>
                <p:cNvPr id="50" name="Freeform 133">
                  <a:extLst>
                    <a:ext uri="{FF2B5EF4-FFF2-40B4-BE49-F238E27FC236}">
                      <a16:creationId xmlns:a16="http://schemas.microsoft.com/office/drawing/2014/main" id="{DE298A96-EE53-DA0A-D6E1-237A1BD5D537}"/>
                    </a:ext>
                  </a:extLst>
                </p:cNvPr>
                <p:cNvSpPr>
                  <a:spLocks/>
                </p:cNvSpPr>
                <p:nvPr/>
              </p:nvSpPr>
              <p:spPr bwMode="auto">
                <a:xfrm>
                  <a:off x="793593" y="2188852"/>
                  <a:ext cx="281550" cy="102382"/>
                </a:xfrm>
                <a:custGeom>
                  <a:avLst/>
                  <a:gdLst>
                    <a:gd name="T0" fmla="*/ 23 w 26"/>
                    <a:gd name="T1" fmla="*/ 2 h 9"/>
                    <a:gd name="T2" fmla="*/ 3 w 26"/>
                    <a:gd name="T3" fmla="*/ 2 h 9"/>
                    <a:gd name="T4" fmla="*/ 13 w 26"/>
                    <a:gd name="T5" fmla="*/ 9 h 9"/>
                    <a:gd name="T6" fmla="*/ 23 w 26"/>
                    <a:gd name="T7" fmla="*/ 2 h 9"/>
                  </a:gdLst>
                  <a:ahLst/>
                  <a:cxnLst>
                    <a:cxn ang="0">
                      <a:pos x="T0" y="T1"/>
                    </a:cxn>
                    <a:cxn ang="0">
                      <a:pos x="T2" y="T3"/>
                    </a:cxn>
                    <a:cxn ang="0">
                      <a:pos x="T4" y="T5"/>
                    </a:cxn>
                    <a:cxn ang="0">
                      <a:pos x="T6" y="T7"/>
                    </a:cxn>
                  </a:cxnLst>
                  <a:rect l="0" t="0" r="r" b="b"/>
                  <a:pathLst>
                    <a:path w="26" h="9">
                      <a:moveTo>
                        <a:pt x="23" y="2"/>
                      </a:moveTo>
                      <a:cubicBezTo>
                        <a:pt x="19" y="0"/>
                        <a:pt x="6" y="0"/>
                        <a:pt x="3" y="2"/>
                      </a:cubicBezTo>
                      <a:cubicBezTo>
                        <a:pt x="0" y="3"/>
                        <a:pt x="10" y="9"/>
                        <a:pt x="13" y="9"/>
                      </a:cubicBezTo>
                      <a:cubicBezTo>
                        <a:pt x="16" y="9"/>
                        <a:pt x="26" y="3"/>
                        <a:pt x="23" y="2"/>
                      </a:cubicBezTo>
                    </a:path>
                  </a:pathLst>
                </a:custGeom>
                <a:solidFill>
                  <a:srgbClr val="ED90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grpSp>
          <p:sp>
            <p:nvSpPr>
              <p:cNvPr id="28" name="Freeform 756">
                <a:extLst>
                  <a:ext uri="{FF2B5EF4-FFF2-40B4-BE49-F238E27FC236}">
                    <a16:creationId xmlns:a16="http://schemas.microsoft.com/office/drawing/2014/main" id="{76DA4D62-2B22-3F9B-B1C1-CCF9EA989441}"/>
                  </a:ext>
                </a:extLst>
              </p:cNvPr>
              <p:cNvSpPr>
                <a:spLocks noEditPoints="1"/>
              </p:cNvSpPr>
              <p:nvPr/>
            </p:nvSpPr>
            <p:spPr bwMode="auto">
              <a:xfrm>
                <a:off x="2179637" y="3151648"/>
                <a:ext cx="1776954" cy="872115"/>
              </a:xfrm>
              <a:custGeom>
                <a:avLst/>
                <a:gdLst>
                  <a:gd name="T0" fmla="*/ 51 w 62"/>
                  <a:gd name="T1" fmla="*/ 0 h 26"/>
                  <a:gd name="T2" fmla="*/ 61 w 62"/>
                  <a:gd name="T3" fmla="*/ 2 h 26"/>
                  <a:gd name="T4" fmla="*/ 62 w 62"/>
                  <a:gd name="T5" fmla="*/ 3 h 26"/>
                  <a:gd name="T6" fmla="*/ 62 w 62"/>
                  <a:gd name="T7" fmla="*/ 8 h 26"/>
                  <a:gd name="T8" fmla="*/ 61 w 62"/>
                  <a:gd name="T9" fmla="*/ 10 h 26"/>
                  <a:gd name="T10" fmla="*/ 61 w 62"/>
                  <a:gd name="T11" fmla="*/ 11 h 26"/>
                  <a:gd name="T12" fmla="*/ 58 w 62"/>
                  <a:gd name="T13" fmla="*/ 21 h 26"/>
                  <a:gd name="T14" fmla="*/ 53 w 62"/>
                  <a:gd name="T15" fmla="*/ 25 h 26"/>
                  <a:gd name="T16" fmla="*/ 42 w 62"/>
                  <a:gd name="T17" fmla="*/ 25 h 26"/>
                  <a:gd name="T18" fmla="*/ 37 w 62"/>
                  <a:gd name="T19" fmla="*/ 21 h 26"/>
                  <a:gd name="T20" fmla="*/ 34 w 62"/>
                  <a:gd name="T21" fmla="*/ 15 h 26"/>
                  <a:gd name="T22" fmla="*/ 33 w 62"/>
                  <a:gd name="T23" fmla="*/ 7 h 26"/>
                  <a:gd name="T24" fmla="*/ 31 w 62"/>
                  <a:gd name="T25" fmla="*/ 6 h 26"/>
                  <a:gd name="T26" fmla="*/ 29 w 62"/>
                  <a:gd name="T27" fmla="*/ 7 h 26"/>
                  <a:gd name="T28" fmla="*/ 29 w 62"/>
                  <a:gd name="T29" fmla="*/ 9 h 26"/>
                  <a:gd name="T30" fmla="*/ 25 w 62"/>
                  <a:gd name="T31" fmla="*/ 21 h 26"/>
                  <a:gd name="T32" fmla="*/ 19 w 62"/>
                  <a:gd name="T33" fmla="*/ 25 h 26"/>
                  <a:gd name="T34" fmla="*/ 10 w 62"/>
                  <a:gd name="T35" fmla="*/ 26 h 26"/>
                  <a:gd name="T36" fmla="*/ 4 w 62"/>
                  <a:gd name="T37" fmla="*/ 21 h 26"/>
                  <a:gd name="T38" fmla="*/ 1 w 62"/>
                  <a:gd name="T39" fmla="*/ 11 h 26"/>
                  <a:gd name="T40" fmla="*/ 1 w 62"/>
                  <a:gd name="T41" fmla="*/ 9 h 26"/>
                  <a:gd name="T42" fmla="*/ 0 w 62"/>
                  <a:gd name="T43" fmla="*/ 8 h 26"/>
                  <a:gd name="T44" fmla="*/ 0 w 62"/>
                  <a:gd name="T45" fmla="*/ 3 h 26"/>
                  <a:gd name="T46" fmla="*/ 2 w 62"/>
                  <a:gd name="T47" fmla="*/ 1 h 26"/>
                  <a:gd name="T48" fmla="*/ 10 w 62"/>
                  <a:gd name="T49" fmla="*/ 0 h 26"/>
                  <a:gd name="T50" fmla="*/ 24 w 62"/>
                  <a:gd name="T51" fmla="*/ 1 h 26"/>
                  <a:gd name="T52" fmla="*/ 36 w 62"/>
                  <a:gd name="T53" fmla="*/ 1 h 26"/>
                  <a:gd name="T54" fmla="*/ 46 w 62"/>
                  <a:gd name="T55" fmla="*/ 0 h 26"/>
                  <a:gd name="T56" fmla="*/ 51 w 62"/>
                  <a:gd name="T57" fmla="*/ 0 h 26"/>
                  <a:gd name="T58" fmla="*/ 38 w 62"/>
                  <a:gd name="T59" fmla="*/ 4 h 26"/>
                  <a:gd name="T60" fmla="*/ 35 w 62"/>
                  <a:gd name="T61" fmla="*/ 9 h 26"/>
                  <a:gd name="T62" fmla="*/ 38 w 62"/>
                  <a:gd name="T63" fmla="*/ 20 h 26"/>
                  <a:gd name="T64" fmla="*/ 44 w 62"/>
                  <a:gd name="T65" fmla="*/ 23 h 26"/>
                  <a:gd name="T66" fmla="*/ 53 w 62"/>
                  <a:gd name="T67" fmla="*/ 23 h 26"/>
                  <a:gd name="T68" fmla="*/ 56 w 62"/>
                  <a:gd name="T69" fmla="*/ 21 h 26"/>
                  <a:gd name="T70" fmla="*/ 57 w 62"/>
                  <a:gd name="T71" fmla="*/ 6 h 26"/>
                  <a:gd name="T72" fmla="*/ 55 w 62"/>
                  <a:gd name="T73" fmla="*/ 4 h 26"/>
                  <a:gd name="T74" fmla="*/ 49 w 62"/>
                  <a:gd name="T75" fmla="*/ 3 h 26"/>
                  <a:gd name="T76" fmla="*/ 45 w 62"/>
                  <a:gd name="T77" fmla="*/ 2 h 26"/>
                  <a:gd name="T78" fmla="*/ 38 w 62"/>
                  <a:gd name="T79" fmla="*/ 4 h 26"/>
                  <a:gd name="T80" fmla="*/ 20 w 62"/>
                  <a:gd name="T81" fmla="*/ 23 h 26"/>
                  <a:gd name="T82" fmla="*/ 23 w 62"/>
                  <a:gd name="T83" fmla="*/ 21 h 26"/>
                  <a:gd name="T84" fmla="*/ 27 w 62"/>
                  <a:gd name="T85" fmla="*/ 8 h 26"/>
                  <a:gd name="T86" fmla="*/ 24 w 62"/>
                  <a:gd name="T87" fmla="*/ 4 h 26"/>
                  <a:gd name="T88" fmla="*/ 17 w 62"/>
                  <a:gd name="T89" fmla="*/ 2 h 26"/>
                  <a:gd name="T90" fmla="*/ 8 w 62"/>
                  <a:gd name="T91" fmla="*/ 3 h 26"/>
                  <a:gd name="T92" fmla="*/ 6 w 62"/>
                  <a:gd name="T93" fmla="*/ 5 h 26"/>
                  <a:gd name="T94" fmla="*/ 4 w 62"/>
                  <a:gd name="T95" fmla="*/ 8 h 26"/>
                  <a:gd name="T96" fmla="*/ 5 w 62"/>
                  <a:gd name="T97" fmla="*/ 20 h 26"/>
                  <a:gd name="T98" fmla="*/ 11 w 62"/>
                  <a:gd name="T99" fmla="*/ 24 h 26"/>
                  <a:gd name="T100" fmla="*/ 14 w 62"/>
                  <a:gd name="T101" fmla="*/ 24 h 26"/>
                  <a:gd name="T102" fmla="*/ 20 w 62"/>
                  <a:gd name="T103" fmla="*/ 2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2" h="26">
                    <a:moveTo>
                      <a:pt x="51" y="0"/>
                    </a:moveTo>
                    <a:cubicBezTo>
                      <a:pt x="54" y="0"/>
                      <a:pt x="57" y="1"/>
                      <a:pt x="61" y="2"/>
                    </a:cubicBezTo>
                    <a:cubicBezTo>
                      <a:pt x="61" y="2"/>
                      <a:pt x="62" y="2"/>
                      <a:pt x="62" y="3"/>
                    </a:cubicBezTo>
                    <a:cubicBezTo>
                      <a:pt x="62" y="5"/>
                      <a:pt x="62" y="6"/>
                      <a:pt x="62" y="8"/>
                    </a:cubicBezTo>
                    <a:cubicBezTo>
                      <a:pt x="62" y="9"/>
                      <a:pt x="61" y="9"/>
                      <a:pt x="61" y="10"/>
                    </a:cubicBezTo>
                    <a:cubicBezTo>
                      <a:pt x="61" y="10"/>
                      <a:pt x="61" y="10"/>
                      <a:pt x="61" y="11"/>
                    </a:cubicBezTo>
                    <a:cubicBezTo>
                      <a:pt x="60" y="13"/>
                      <a:pt x="59" y="18"/>
                      <a:pt x="58" y="21"/>
                    </a:cubicBezTo>
                    <a:cubicBezTo>
                      <a:pt x="57" y="24"/>
                      <a:pt x="55" y="25"/>
                      <a:pt x="53" y="25"/>
                    </a:cubicBezTo>
                    <a:cubicBezTo>
                      <a:pt x="49" y="26"/>
                      <a:pt x="46" y="26"/>
                      <a:pt x="42" y="25"/>
                    </a:cubicBezTo>
                    <a:cubicBezTo>
                      <a:pt x="40" y="24"/>
                      <a:pt x="38" y="23"/>
                      <a:pt x="37" y="21"/>
                    </a:cubicBezTo>
                    <a:cubicBezTo>
                      <a:pt x="36" y="19"/>
                      <a:pt x="35" y="17"/>
                      <a:pt x="34" y="15"/>
                    </a:cubicBezTo>
                    <a:cubicBezTo>
                      <a:pt x="34" y="13"/>
                      <a:pt x="33" y="9"/>
                      <a:pt x="33" y="7"/>
                    </a:cubicBezTo>
                    <a:cubicBezTo>
                      <a:pt x="32" y="6"/>
                      <a:pt x="32" y="6"/>
                      <a:pt x="31" y="6"/>
                    </a:cubicBezTo>
                    <a:cubicBezTo>
                      <a:pt x="30" y="6"/>
                      <a:pt x="30" y="6"/>
                      <a:pt x="29" y="7"/>
                    </a:cubicBezTo>
                    <a:cubicBezTo>
                      <a:pt x="29" y="7"/>
                      <a:pt x="29" y="8"/>
                      <a:pt x="29" y="9"/>
                    </a:cubicBezTo>
                    <a:cubicBezTo>
                      <a:pt x="28" y="12"/>
                      <a:pt x="27" y="18"/>
                      <a:pt x="25" y="21"/>
                    </a:cubicBezTo>
                    <a:cubicBezTo>
                      <a:pt x="24" y="23"/>
                      <a:pt x="22" y="24"/>
                      <a:pt x="19" y="25"/>
                    </a:cubicBezTo>
                    <a:cubicBezTo>
                      <a:pt x="16" y="26"/>
                      <a:pt x="14" y="26"/>
                      <a:pt x="10" y="26"/>
                    </a:cubicBezTo>
                    <a:cubicBezTo>
                      <a:pt x="7" y="25"/>
                      <a:pt x="5" y="24"/>
                      <a:pt x="4" y="21"/>
                    </a:cubicBezTo>
                    <a:cubicBezTo>
                      <a:pt x="3" y="18"/>
                      <a:pt x="2" y="14"/>
                      <a:pt x="1" y="11"/>
                    </a:cubicBezTo>
                    <a:cubicBezTo>
                      <a:pt x="1" y="10"/>
                      <a:pt x="1" y="10"/>
                      <a:pt x="1" y="9"/>
                    </a:cubicBezTo>
                    <a:cubicBezTo>
                      <a:pt x="0" y="9"/>
                      <a:pt x="0" y="9"/>
                      <a:pt x="0" y="8"/>
                    </a:cubicBezTo>
                    <a:cubicBezTo>
                      <a:pt x="0" y="7"/>
                      <a:pt x="0" y="5"/>
                      <a:pt x="0" y="3"/>
                    </a:cubicBezTo>
                    <a:cubicBezTo>
                      <a:pt x="0" y="2"/>
                      <a:pt x="0" y="2"/>
                      <a:pt x="2" y="1"/>
                    </a:cubicBezTo>
                    <a:cubicBezTo>
                      <a:pt x="5" y="1"/>
                      <a:pt x="7" y="0"/>
                      <a:pt x="10" y="0"/>
                    </a:cubicBezTo>
                    <a:cubicBezTo>
                      <a:pt x="15" y="0"/>
                      <a:pt x="19" y="0"/>
                      <a:pt x="24" y="1"/>
                    </a:cubicBezTo>
                    <a:cubicBezTo>
                      <a:pt x="28" y="1"/>
                      <a:pt x="32" y="2"/>
                      <a:pt x="36" y="1"/>
                    </a:cubicBezTo>
                    <a:cubicBezTo>
                      <a:pt x="40" y="0"/>
                      <a:pt x="42" y="0"/>
                      <a:pt x="46" y="0"/>
                    </a:cubicBezTo>
                    <a:cubicBezTo>
                      <a:pt x="48" y="0"/>
                      <a:pt x="49" y="0"/>
                      <a:pt x="51" y="0"/>
                    </a:cubicBezTo>
                    <a:moveTo>
                      <a:pt x="38" y="4"/>
                    </a:moveTo>
                    <a:cubicBezTo>
                      <a:pt x="35" y="5"/>
                      <a:pt x="35" y="6"/>
                      <a:pt x="35" y="9"/>
                    </a:cubicBezTo>
                    <a:cubicBezTo>
                      <a:pt x="36" y="12"/>
                      <a:pt x="37" y="17"/>
                      <a:pt x="38" y="20"/>
                    </a:cubicBezTo>
                    <a:cubicBezTo>
                      <a:pt x="40" y="22"/>
                      <a:pt x="41" y="23"/>
                      <a:pt x="44" y="23"/>
                    </a:cubicBezTo>
                    <a:cubicBezTo>
                      <a:pt x="47" y="24"/>
                      <a:pt x="49" y="24"/>
                      <a:pt x="53" y="23"/>
                    </a:cubicBezTo>
                    <a:cubicBezTo>
                      <a:pt x="54" y="23"/>
                      <a:pt x="55" y="22"/>
                      <a:pt x="56" y="21"/>
                    </a:cubicBezTo>
                    <a:cubicBezTo>
                      <a:pt x="58" y="17"/>
                      <a:pt x="58" y="10"/>
                      <a:pt x="57" y="6"/>
                    </a:cubicBezTo>
                    <a:cubicBezTo>
                      <a:pt x="57" y="5"/>
                      <a:pt x="56" y="5"/>
                      <a:pt x="55" y="4"/>
                    </a:cubicBezTo>
                    <a:cubicBezTo>
                      <a:pt x="53" y="3"/>
                      <a:pt x="51" y="3"/>
                      <a:pt x="49" y="3"/>
                    </a:cubicBezTo>
                    <a:cubicBezTo>
                      <a:pt x="48" y="2"/>
                      <a:pt x="46" y="2"/>
                      <a:pt x="45" y="2"/>
                    </a:cubicBezTo>
                    <a:cubicBezTo>
                      <a:pt x="42" y="3"/>
                      <a:pt x="41" y="3"/>
                      <a:pt x="38" y="4"/>
                    </a:cubicBezTo>
                    <a:moveTo>
                      <a:pt x="20" y="23"/>
                    </a:moveTo>
                    <a:cubicBezTo>
                      <a:pt x="21" y="23"/>
                      <a:pt x="22" y="22"/>
                      <a:pt x="23" y="21"/>
                    </a:cubicBezTo>
                    <a:cubicBezTo>
                      <a:pt x="25" y="18"/>
                      <a:pt x="26" y="12"/>
                      <a:pt x="27" y="8"/>
                    </a:cubicBezTo>
                    <a:cubicBezTo>
                      <a:pt x="27" y="6"/>
                      <a:pt x="26" y="5"/>
                      <a:pt x="24" y="4"/>
                    </a:cubicBezTo>
                    <a:cubicBezTo>
                      <a:pt x="22" y="3"/>
                      <a:pt x="20" y="3"/>
                      <a:pt x="17" y="2"/>
                    </a:cubicBezTo>
                    <a:cubicBezTo>
                      <a:pt x="14" y="2"/>
                      <a:pt x="12" y="2"/>
                      <a:pt x="8" y="3"/>
                    </a:cubicBezTo>
                    <a:cubicBezTo>
                      <a:pt x="7" y="4"/>
                      <a:pt x="6" y="4"/>
                      <a:pt x="6" y="5"/>
                    </a:cubicBezTo>
                    <a:cubicBezTo>
                      <a:pt x="4" y="5"/>
                      <a:pt x="4" y="7"/>
                      <a:pt x="4" y="8"/>
                    </a:cubicBezTo>
                    <a:cubicBezTo>
                      <a:pt x="4" y="11"/>
                      <a:pt x="4" y="17"/>
                      <a:pt x="5" y="20"/>
                    </a:cubicBezTo>
                    <a:cubicBezTo>
                      <a:pt x="6" y="22"/>
                      <a:pt x="8" y="23"/>
                      <a:pt x="11" y="24"/>
                    </a:cubicBezTo>
                    <a:cubicBezTo>
                      <a:pt x="12" y="24"/>
                      <a:pt x="13" y="24"/>
                      <a:pt x="14" y="24"/>
                    </a:cubicBezTo>
                    <a:cubicBezTo>
                      <a:pt x="16" y="24"/>
                      <a:pt x="17" y="24"/>
                      <a:pt x="20" y="23"/>
                    </a:cubicBezTo>
                  </a:path>
                </a:pathLst>
              </a:custGeom>
              <a:solidFill>
                <a:srgbClr val="1C1C1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grpSp>
      </p:grpSp>
      <p:grpSp>
        <p:nvGrpSpPr>
          <p:cNvPr id="147" name="Group 146">
            <a:extLst>
              <a:ext uri="{FF2B5EF4-FFF2-40B4-BE49-F238E27FC236}">
                <a16:creationId xmlns:a16="http://schemas.microsoft.com/office/drawing/2014/main" id="{44D84520-FABF-F080-4A44-A5056EB18632}"/>
              </a:ext>
            </a:extLst>
          </p:cNvPr>
          <p:cNvGrpSpPr/>
          <p:nvPr/>
        </p:nvGrpSpPr>
        <p:grpSpPr>
          <a:xfrm>
            <a:off x="6849183" y="1848051"/>
            <a:ext cx="2036262" cy="632800"/>
            <a:chOff x="1400958" y="4309424"/>
            <a:chExt cx="4236956" cy="1838437"/>
          </a:xfrm>
        </p:grpSpPr>
        <p:sp>
          <p:nvSpPr>
            <p:cNvPr id="148" name="Rounded Rectangle 153">
              <a:extLst>
                <a:ext uri="{FF2B5EF4-FFF2-40B4-BE49-F238E27FC236}">
                  <a16:creationId xmlns:a16="http://schemas.microsoft.com/office/drawing/2014/main" id="{A64A26C8-5FDF-DAE1-C57A-CEF05FD37C7E}"/>
                </a:ext>
              </a:extLst>
            </p:cNvPr>
            <p:cNvSpPr/>
            <p:nvPr/>
          </p:nvSpPr>
          <p:spPr>
            <a:xfrm>
              <a:off x="1400958" y="4355470"/>
              <a:ext cx="4229093" cy="1792391"/>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9" name="Freeform 154">
              <a:extLst>
                <a:ext uri="{FF2B5EF4-FFF2-40B4-BE49-F238E27FC236}">
                  <a16:creationId xmlns:a16="http://schemas.microsoft.com/office/drawing/2014/main" id="{87A11799-6D8A-449C-DF82-8B38AF496894}"/>
                </a:ext>
              </a:extLst>
            </p:cNvPr>
            <p:cNvSpPr/>
            <p:nvPr/>
          </p:nvSpPr>
          <p:spPr>
            <a:xfrm>
              <a:off x="1408822" y="4309424"/>
              <a:ext cx="4229092" cy="1570228"/>
            </a:xfrm>
            <a:custGeom>
              <a:avLst/>
              <a:gdLst>
                <a:gd name="connsiteX0" fmla="*/ 298738 w 4229092"/>
                <a:gd name="connsiteY0" fmla="*/ 0 h 1570227"/>
                <a:gd name="connsiteX1" fmla="*/ 3930354 w 4229092"/>
                <a:gd name="connsiteY1" fmla="*/ 0 h 1570227"/>
                <a:gd name="connsiteX2" fmla="*/ 4229092 w 4229092"/>
                <a:gd name="connsiteY2" fmla="*/ 298738 h 1570227"/>
                <a:gd name="connsiteX3" fmla="*/ 4229092 w 4229092"/>
                <a:gd name="connsiteY3" fmla="*/ 1493653 h 1570227"/>
                <a:gd name="connsiteX4" fmla="*/ 4223023 w 4229092"/>
                <a:gd name="connsiteY4" fmla="*/ 1553859 h 1570227"/>
                <a:gd name="connsiteX5" fmla="*/ 4217942 w 4229092"/>
                <a:gd name="connsiteY5" fmla="*/ 1570227 h 1570227"/>
                <a:gd name="connsiteX6" fmla="*/ 4217942 w 4229092"/>
                <a:gd name="connsiteY6" fmla="*/ 480837 h 1570227"/>
                <a:gd name="connsiteX7" fmla="*/ 3919204 w 4229092"/>
                <a:gd name="connsiteY7" fmla="*/ 182099 h 1570227"/>
                <a:gd name="connsiteX8" fmla="*/ 287588 w 4229092"/>
                <a:gd name="connsiteY8" fmla="*/ 182099 h 1570227"/>
                <a:gd name="connsiteX9" fmla="*/ 12326 w 4229092"/>
                <a:gd name="connsiteY9" fmla="*/ 364555 h 1570227"/>
                <a:gd name="connsiteX10" fmla="*/ 0 w 4229092"/>
                <a:gd name="connsiteY10" fmla="*/ 404263 h 1570227"/>
                <a:gd name="connsiteX11" fmla="*/ 0 w 4229092"/>
                <a:gd name="connsiteY11" fmla="*/ 298738 h 1570227"/>
                <a:gd name="connsiteX12" fmla="*/ 298738 w 4229092"/>
                <a:gd name="connsiteY12" fmla="*/ 0 h 1570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229092" h="1570227">
                  <a:moveTo>
                    <a:pt x="298738" y="0"/>
                  </a:moveTo>
                  <a:lnTo>
                    <a:pt x="3930354" y="0"/>
                  </a:lnTo>
                  <a:cubicBezTo>
                    <a:pt x="4095342" y="0"/>
                    <a:pt x="4229092" y="133750"/>
                    <a:pt x="4229092" y="298738"/>
                  </a:cubicBezTo>
                  <a:lnTo>
                    <a:pt x="4229092" y="1493653"/>
                  </a:lnTo>
                  <a:cubicBezTo>
                    <a:pt x="4229092" y="1514277"/>
                    <a:pt x="4227002" y="1534412"/>
                    <a:pt x="4223023" y="1553859"/>
                  </a:cubicBezTo>
                  <a:lnTo>
                    <a:pt x="4217942" y="1570227"/>
                  </a:lnTo>
                  <a:lnTo>
                    <a:pt x="4217942" y="480837"/>
                  </a:lnTo>
                  <a:cubicBezTo>
                    <a:pt x="4217942" y="315849"/>
                    <a:pt x="4084192" y="182099"/>
                    <a:pt x="3919204" y="182099"/>
                  </a:cubicBezTo>
                  <a:lnTo>
                    <a:pt x="287588" y="182099"/>
                  </a:lnTo>
                  <a:cubicBezTo>
                    <a:pt x="163847" y="182099"/>
                    <a:pt x="57677" y="257333"/>
                    <a:pt x="12326" y="364555"/>
                  </a:cubicBezTo>
                  <a:lnTo>
                    <a:pt x="0" y="404263"/>
                  </a:lnTo>
                  <a:lnTo>
                    <a:pt x="0" y="298738"/>
                  </a:lnTo>
                  <a:cubicBezTo>
                    <a:pt x="0" y="133750"/>
                    <a:pt x="133750" y="0"/>
                    <a:pt x="298738" y="0"/>
                  </a:cubicBezTo>
                  <a:close/>
                </a:path>
              </a:pathLst>
            </a:cu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0" name="TextBox 149">
              <a:extLst>
                <a:ext uri="{FF2B5EF4-FFF2-40B4-BE49-F238E27FC236}">
                  <a16:creationId xmlns:a16="http://schemas.microsoft.com/office/drawing/2014/main" id="{9D2C98BD-8458-873A-64EB-6896AF2EBFFD}"/>
                </a:ext>
              </a:extLst>
            </p:cNvPr>
            <p:cNvSpPr txBox="1"/>
            <p:nvPr/>
          </p:nvSpPr>
          <p:spPr bwMode="auto">
            <a:xfrm>
              <a:off x="1508237" y="4521713"/>
              <a:ext cx="4052855" cy="1520081"/>
            </a:xfrm>
            <a:prstGeom prst="rect">
              <a:avLst/>
            </a:prstGeom>
            <a:noFill/>
          </p:spPr>
          <p:txBody>
            <a:bodyPr wrap="square">
              <a:spAutoFit/>
            </a:bodyPr>
            <a:lstStyle/>
            <a:p>
              <a:pPr algn="ctr"/>
              <a:r>
                <a:rPr lang="en-US" sz="2800" b="1" dirty="0">
                  <a:solidFill>
                    <a:schemeClr val="bg1"/>
                  </a:solidFill>
                  <a:ea typeface="GulimChe" pitchFamily="49" charset="-127"/>
                </a:rPr>
                <a:t>SELF STUDY</a:t>
              </a:r>
            </a:p>
          </p:txBody>
        </p:sp>
      </p:grpSp>
    </p:spTree>
    <p:extLst>
      <p:ext uri="{BB962C8B-B14F-4D97-AF65-F5344CB8AC3E}">
        <p14:creationId xmlns:p14="http://schemas.microsoft.com/office/powerpoint/2010/main" val="1613734454"/>
      </p:ext>
    </p:extLst>
  </p:cSld>
  <p:clrMapOvr>
    <a:masterClrMapping/>
  </p:clrMapOvr>
  <p:transition spd="slow">
    <p:push/>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100000" fill="hold" grpId="0" nodeType="withEffect">
                                  <p:stCondLst>
                                    <p:cond delay="500"/>
                                  </p:stCondLst>
                                  <p:childTnLst>
                                    <p:set>
                                      <p:cBhvr>
                                        <p:cTn id="6" dur="1" fill="hold">
                                          <p:stCondLst>
                                            <p:cond delay="0"/>
                                          </p:stCondLst>
                                        </p:cTn>
                                        <p:tgtEl>
                                          <p:spTgt spid="11"/>
                                        </p:tgtEl>
                                        <p:attrNameLst>
                                          <p:attrName>style.visibility</p:attrName>
                                        </p:attrNameLst>
                                      </p:cBhvr>
                                      <p:to>
                                        <p:strVal val="visible"/>
                                      </p:to>
                                    </p:set>
                                    <p:anim calcmode="lin" valueType="num">
                                      <p:cBhvr additive="base">
                                        <p:cTn id="7" dur="500" fill="hold"/>
                                        <p:tgtEl>
                                          <p:spTgt spid="11"/>
                                        </p:tgtEl>
                                        <p:attrNameLst>
                                          <p:attrName>ppt_x</p:attrName>
                                        </p:attrNameLst>
                                      </p:cBhvr>
                                      <p:tavLst>
                                        <p:tav tm="0">
                                          <p:val>
                                            <p:strVal val="0-#ppt_w/2"/>
                                          </p:val>
                                        </p:tav>
                                        <p:tav tm="100000">
                                          <p:val>
                                            <p:strVal val="#ppt_x"/>
                                          </p:val>
                                        </p:tav>
                                      </p:tavLst>
                                    </p:anim>
                                    <p:anim calcmode="lin" valueType="num">
                                      <p:cBhvr additive="base">
                                        <p:cTn id="8" dur="500" fill="hold"/>
                                        <p:tgtEl>
                                          <p:spTgt spid="11"/>
                                        </p:tgtEl>
                                        <p:attrNameLst>
                                          <p:attrName>ppt_y</p:attrName>
                                        </p:attrNameLst>
                                      </p:cBhvr>
                                      <p:tavLst>
                                        <p:tav tm="0">
                                          <p:val>
                                            <p:strVal val="#ppt_y"/>
                                          </p:val>
                                        </p:tav>
                                        <p:tav tm="100000">
                                          <p:val>
                                            <p:strVal val="#ppt_y"/>
                                          </p:val>
                                        </p:tav>
                                      </p:tavLst>
                                    </p:anim>
                                  </p:childTnLst>
                                </p:cTn>
                              </p:par>
                              <p:par>
                                <p:cTn id="9" presetID="2" presetClass="entr" presetSubtype="8" decel="100000" fill="hold" grpId="0" nodeType="withEffect">
                                  <p:stCondLst>
                                    <p:cond delay="1000"/>
                                  </p:stCondLst>
                                  <p:childTnLst>
                                    <p:set>
                                      <p:cBhvr>
                                        <p:cTn id="10" dur="1" fill="hold">
                                          <p:stCondLst>
                                            <p:cond delay="0"/>
                                          </p:stCondLst>
                                        </p:cTn>
                                        <p:tgtEl>
                                          <p:spTgt spid="13"/>
                                        </p:tgtEl>
                                        <p:attrNameLst>
                                          <p:attrName>style.visibility</p:attrName>
                                        </p:attrNameLst>
                                      </p:cBhvr>
                                      <p:to>
                                        <p:strVal val="visible"/>
                                      </p:to>
                                    </p:set>
                                    <p:anim calcmode="lin" valueType="num">
                                      <p:cBhvr additive="base">
                                        <p:cTn id="11" dur="500" fill="hold"/>
                                        <p:tgtEl>
                                          <p:spTgt spid="13"/>
                                        </p:tgtEl>
                                        <p:attrNameLst>
                                          <p:attrName>ppt_x</p:attrName>
                                        </p:attrNameLst>
                                      </p:cBhvr>
                                      <p:tavLst>
                                        <p:tav tm="0">
                                          <p:val>
                                            <p:strVal val="0-#ppt_w/2"/>
                                          </p:val>
                                        </p:tav>
                                        <p:tav tm="100000">
                                          <p:val>
                                            <p:strVal val="#ppt_x"/>
                                          </p:val>
                                        </p:tav>
                                      </p:tavLst>
                                    </p:anim>
                                    <p:anim calcmode="lin" valueType="num">
                                      <p:cBhvr additive="base">
                                        <p:cTn id="12" dur="500" fill="hold"/>
                                        <p:tgtEl>
                                          <p:spTgt spid="13"/>
                                        </p:tgtEl>
                                        <p:attrNameLst>
                                          <p:attrName>ppt_y</p:attrName>
                                        </p:attrNameLst>
                                      </p:cBhvr>
                                      <p:tavLst>
                                        <p:tav tm="0">
                                          <p:val>
                                            <p:strVal val="#ppt_y"/>
                                          </p:val>
                                        </p:tav>
                                        <p:tav tm="100000">
                                          <p:val>
                                            <p:strVal val="#ppt_y"/>
                                          </p:val>
                                        </p:tav>
                                      </p:tavLst>
                                    </p:anim>
                                  </p:childTnLst>
                                </p:cTn>
                              </p:par>
                              <p:par>
                                <p:cTn id="13" presetID="2" presetClass="entr" presetSubtype="4" decel="100000" fill="hold" nodeType="withEffect">
                                  <p:stCondLst>
                                    <p:cond delay="1250"/>
                                  </p:stCondLst>
                                  <p:childTnLst>
                                    <p:set>
                                      <p:cBhvr>
                                        <p:cTn id="14" dur="1" fill="hold">
                                          <p:stCondLst>
                                            <p:cond delay="0"/>
                                          </p:stCondLst>
                                        </p:cTn>
                                        <p:tgtEl>
                                          <p:spTgt spid="2"/>
                                        </p:tgtEl>
                                        <p:attrNameLst>
                                          <p:attrName>style.visibility</p:attrName>
                                        </p:attrNameLst>
                                      </p:cBhvr>
                                      <p:to>
                                        <p:strVal val="visible"/>
                                      </p:to>
                                    </p:set>
                                    <p:anim calcmode="lin" valueType="num">
                                      <p:cBhvr additive="base">
                                        <p:cTn id="15" dur="750" fill="hold"/>
                                        <p:tgtEl>
                                          <p:spTgt spid="2"/>
                                        </p:tgtEl>
                                        <p:attrNameLst>
                                          <p:attrName>ppt_x</p:attrName>
                                        </p:attrNameLst>
                                      </p:cBhvr>
                                      <p:tavLst>
                                        <p:tav tm="0">
                                          <p:val>
                                            <p:strVal val="#ppt_x"/>
                                          </p:val>
                                        </p:tav>
                                        <p:tav tm="100000">
                                          <p:val>
                                            <p:strVal val="#ppt_x"/>
                                          </p:val>
                                        </p:tav>
                                      </p:tavLst>
                                    </p:anim>
                                    <p:anim calcmode="lin" valueType="num">
                                      <p:cBhvr additive="base">
                                        <p:cTn id="16" dur="750" fill="hold"/>
                                        <p:tgtEl>
                                          <p:spTgt spid="2"/>
                                        </p:tgtEl>
                                        <p:attrNameLst>
                                          <p:attrName>ppt_y</p:attrName>
                                        </p:attrNameLst>
                                      </p:cBhvr>
                                      <p:tavLst>
                                        <p:tav tm="0">
                                          <p:val>
                                            <p:strVal val="1+#ppt_h/2"/>
                                          </p:val>
                                        </p:tav>
                                        <p:tav tm="100000">
                                          <p:val>
                                            <p:strVal val="#ppt_y"/>
                                          </p:val>
                                        </p:tav>
                                      </p:tavLst>
                                    </p:anim>
                                  </p:childTnLst>
                                </p:cTn>
                              </p:par>
                            </p:childTnLst>
                          </p:cTn>
                        </p:par>
                        <p:par>
                          <p:cTn id="17" fill="hold">
                            <p:stCondLst>
                              <p:cond delay="2000"/>
                            </p:stCondLst>
                            <p:childTnLst>
                              <p:par>
                                <p:cTn id="18" presetID="10" presetClass="entr" presetSubtype="0" fill="hold" nodeType="afterEffect">
                                  <p:stCondLst>
                                    <p:cond delay="0"/>
                                  </p:stCondLst>
                                  <p:childTnLst>
                                    <p:set>
                                      <p:cBhvr>
                                        <p:cTn id="19" dur="1" fill="hold">
                                          <p:stCondLst>
                                            <p:cond delay="0"/>
                                          </p:stCondLst>
                                        </p:cTn>
                                        <p:tgtEl>
                                          <p:spTgt spid="147"/>
                                        </p:tgtEl>
                                        <p:attrNameLst>
                                          <p:attrName>style.visibility</p:attrName>
                                        </p:attrNameLst>
                                      </p:cBhvr>
                                      <p:to>
                                        <p:strVal val="visible"/>
                                      </p:to>
                                    </p:set>
                                    <p:animEffect transition="in" filter="fade">
                                      <p:cBhvr>
                                        <p:cTn id="20" dur="500"/>
                                        <p:tgtEl>
                                          <p:spTgt spid="1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13" grpId="0"/>
    </p:bldLst>
  </p:timing>
</p:sld>
</file>

<file path=ppt/slides/slide18.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16" name="TextBox 15"/>
          <p:cNvSpPr txBox="1"/>
          <p:nvPr/>
        </p:nvSpPr>
        <p:spPr>
          <a:xfrm>
            <a:off x="641276" y="1661811"/>
            <a:ext cx="9439834" cy="4375557"/>
          </a:xfrm>
          <a:prstGeom prst="rect">
            <a:avLst/>
          </a:prstGeom>
          <a:noFill/>
        </p:spPr>
        <p:txBody>
          <a:bodyPr wrap="square" rtlCol="0">
            <a:spAutoFit/>
          </a:bodyPr>
          <a:lstStyle/>
          <a:p>
            <a:pPr fontAlgn="base">
              <a:lnSpc>
                <a:spcPct val="150000"/>
              </a:lnSpc>
              <a:spcAft>
                <a:spcPts val="500"/>
              </a:spcAft>
            </a:pPr>
            <a:r>
              <a:rPr lang="en-US" dirty="0"/>
              <a:t>Pre-production is the planning phase of a film project and where the foundation is developed and refined. The more time you spend getting this part of the process correct, the more likely your film will be successful. Work performed in pre-production is used to create film content, but pre-production assets don’t go into the film.</a:t>
            </a:r>
          </a:p>
          <a:p>
            <a:pPr fontAlgn="base">
              <a:lnSpc>
                <a:spcPct val="150000"/>
              </a:lnSpc>
              <a:spcAft>
                <a:spcPts val="500"/>
              </a:spcAft>
            </a:pPr>
            <a:r>
              <a:rPr lang="en-US" dirty="0"/>
              <a:t>During pre-production, you take an idea or concept for a short film and develop it into a story. The story is transformed visually into a format where details and story flow can be refined. Finally, drawings are created to define the characters, environments, and overall look of the film.</a:t>
            </a:r>
          </a:p>
          <a:p>
            <a:pPr fontAlgn="base">
              <a:lnSpc>
                <a:spcPct val="150000"/>
              </a:lnSpc>
              <a:spcAft>
                <a:spcPts val="500"/>
              </a:spcAft>
            </a:pPr>
            <a:r>
              <a:rPr lang="en-US" dirty="0"/>
              <a:t>Pre-production is critical because it allows you to plan, add, remove, or change elements of your film so it works from the start. It creates a solid foundation for your project before you create any assets or begin production work.</a:t>
            </a:r>
          </a:p>
        </p:txBody>
      </p:sp>
      <p:sp>
        <p:nvSpPr>
          <p:cNvPr id="5" name="Rectangle 4"/>
          <p:cNvSpPr/>
          <p:nvPr/>
        </p:nvSpPr>
        <p:spPr>
          <a:xfrm>
            <a:off x="-2" y="6710082"/>
            <a:ext cx="12192002" cy="147917"/>
          </a:xfrm>
          <a:prstGeom prst="rect">
            <a:avLst/>
          </a:prstGeom>
          <a:solidFill>
            <a:srgbClr val="666666"/>
          </a:solid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2400" dirty="0">
              <a:latin typeface="Arial"/>
              <a:cs typeface="Arial"/>
            </a:endParaRPr>
          </a:p>
        </p:txBody>
      </p:sp>
      <p:pic>
        <p:nvPicPr>
          <p:cNvPr id="2" name="Picture 1" descr="A logo for a company&#10;&#10;Description automatically generated">
            <a:extLst>
              <a:ext uri="{FF2B5EF4-FFF2-40B4-BE49-F238E27FC236}">
                <a16:creationId xmlns:a16="http://schemas.microsoft.com/office/drawing/2014/main" id="{32D2B462-2E1A-CC40-A9B3-4514D8BD9094}"/>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10716519" y="259882"/>
            <a:ext cx="1213200" cy="1213200"/>
          </a:xfrm>
          <a:prstGeom prst="rect">
            <a:avLst/>
          </a:prstGeom>
        </p:spPr>
      </p:pic>
      <p:grpSp>
        <p:nvGrpSpPr>
          <p:cNvPr id="3" name="Group 2">
            <a:extLst>
              <a:ext uri="{FF2B5EF4-FFF2-40B4-BE49-F238E27FC236}">
                <a16:creationId xmlns:a16="http://schemas.microsoft.com/office/drawing/2014/main" id="{191ACE37-F8D2-3F52-DE04-58FC809C3881}"/>
              </a:ext>
            </a:extLst>
          </p:cNvPr>
          <p:cNvGrpSpPr/>
          <p:nvPr/>
        </p:nvGrpSpPr>
        <p:grpSpPr>
          <a:xfrm>
            <a:off x="10151167" y="1906461"/>
            <a:ext cx="2002733" cy="4803621"/>
            <a:chOff x="2170772" y="586007"/>
            <a:chExt cx="5193897" cy="12457730"/>
          </a:xfrm>
        </p:grpSpPr>
        <p:grpSp>
          <p:nvGrpSpPr>
            <p:cNvPr id="4" name="Group 3">
              <a:extLst>
                <a:ext uri="{FF2B5EF4-FFF2-40B4-BE49-F238E27FC236}">
                  <a16:creationId xmlns:a16="http://schemas.microsoft.com/office/drawing/2014/main" id="{FC21BCA2-35DC-B7B7-071D-CCFC758AA41C}"/>
                </a:ext>
              </a:extLst>
            </p:cNvPr>
            <p:cNvGrpSpPr/>
            <p:nvPr/>
          </p:nvGrpSpPr>
          <p:grpSpPr>
            <a:xfrm>
              <a:off x="2682487" y="5106500"/>
              <a:ext cx="3127572" cy="7937237"/>
              <a:chOff x="985149" y="5482582"/>
              <a:chExt cx="2848612" cy="7467166"/>
            </a:xfrm>
          </p:grpSpPr>
          <p:sp>
            <p:nvSpPr>
              <p:cNvPr id="56" name="Freeform 426">
                <a:extLst>
                  <a:ext uri="{FF2B5EF4-FFF2-40B4-BE49-F238E27FC236}">
                    <a16:creationId xmlns:a16="http://schemas.microsoft.com/office/drawing/2014/main" id="{EA4DE4D9-0FF3-EB54-DAD5-711841683294}"/>
                  </a:ext>
                </a:extLst>
              </p:cNvPr>
              <p:cNvSpPr/>
              <p:nvPr/>
            </p:nvSpPr>
            <p:spPr>
              <a:xfrm>
                <a:off x="1764252" y="7804153"/>
                <a:ext cx="1509185" cy="1144433"/>
              </a:xfrm>
              <a:custGeom>
                <a:avLst/>
                <a:gdLst>
                  <a:gd name="connsiteX0" fmla="*/ 10108 w 2231524"/>
                  <a:gd name="connsiteY0" fmla="*/ 0 h 1015815"/>
                  <a:gd name="connsiteX1" fmla="*/ 2221416 w 2231524"/>
                  <a:gd name="connsiteY1" fmla="*/ 0 h 1015815"/>
                  <a:gd name="connsiteX2" fmla="*/ 2231524 w 2231524"/>
                  <a:gd name="connsiteY2" fmla="*/ 83758 h 1015815"/>
                  <a:gd name="connsiteX3" fmla="*/ 1115764 w 2231524"/>
                  <a:gd name="connsiteY3" fmla="*/ 1015815 h 1015815"/>
                  <a:gd name="connsiteX4" fmla="*/ 0 w 2231524"/>
                  <a:gd name="connsiteY4" fmla="*/ 83758 h 1015815"/>
                  <a:gd name="connsiteX0" fmla="*/ 10108 w 2221473"/>
                  <a:gd name="connsiteY0" fmla="*/ 0 h 1015815"/>
                  <a:gd name="connsiteX1" fmla="*/ 2221416 w 2221473"/>
                  <a:gd name="connsiteY1" fmla="*/ 0 h 1015815"/>
                  <a:gd name="connsiteX2" fmla="*/ 2081407 w 2221473"/>
                  <a:gd name="connsiteY2" fmla="*/ 116886 h 1015815"/>
                  <a:gd name="connsiteX3" fmla="*/ 1115764 w 2221473"/>
                  <a:gd name="connsiteY3" fmla="*/ 1015815 h 1015815"/>
                  <a:gd name="connsiteX4" fmla="*/ 0 w 2221473"/>
                  <a:gd name="connsiteY4" fmla="*/ 83758 h 1015815"/>
                  <a:gd name="connsiteX5" fmla="*/ 10108 w 2221473"/>
                  <a:gd name="connsiteY5" fmla="*/ 0 h 1015815"/>
                  <a:gd name="connsiteX0" fmla="*/ 10108 w 2081407"/>
                  <a:gd name="connsiteY0" fmla="*/ 0 h 1015815"/>
                  <a:gd name="connsiteX1" fmla="*/ 2021262 w 2081407"/>
                  <a:gd name="connsiteY1" fmla="*/ 49692 h 1015815"/>
                  <a:gd name="connsiteX2" fmla="*/ 2081407 w 2081407"/>
                  <a:gd name="connsiteY2" fmla="*/ 116886 h 1015815"/>
                  <a:gd name="connsiteX3" fmla="*/ 1115764 w 2081407"/>
                  <a:gd name="connsiteY3" fmla="*/ 1015815 h 1015815"/>
                  <a:gd name="connsiteX4" fmla="*/ 0 w 2081407"/>
                  <a:gd name="connsiteY4" fmla="*/ 83758 h 1015815"/>
                  <a:gd name="connsiteX5" fmla="*/ 10108 w 2081407"/>
                  <a:gd name="connsiteY5" fmla="*/ 0 h 1015815"/>
                  <a:gd name="connsiteX0" fmla="*/ 285320 w 2081407"/>
                  <a:gd name="connsiteY0" fmla="*/ 0 h 1015815"/>
                  <a:gd name="connsiteX1" fmla="*/ 2021262 w 2081407"/>
                  <a:gd name="connsiteY1" fmla="*/ 49692 h 1015815"/>
                  <a:gd name="connsiteX2" fmla="*/ 2081407 w 2081407"/>
                  <a:gd name="connsiteY2" fmla="*/ 116886 h 1015815"/>
                  <a:gd name="connsiteX3" fmla="*/ 1115764 w 2081407"/>
                  <a:gd name="connsiteY3" fmla="*/ 1015815 h 1015815"/>
                  <a:gd name="connsiteX4" fmla="*/ 0 w 2081407"/>
                  <a:gd name="connsiteY4" fmla="*/ 83758 h 1015815"/>
                  <a:gd name="connsiteX5" fmla="*/ 285320 w 2081407"/>
                  <a:gd name="connsiteY5" fmla="*/ 0 h 1015815"/>
                  <a:gd name="connsiteX0" fmla="*/ 160223 w 1956310"/>
                  <a:gd name="connsiteY0" fmla="*/ 0 h 1015815"/>
                  <a:gd name="connsiteX1" fmla="*/ 1896165 w 1956310"/>
                  <a:gd name="connsiteY1" fmla="*/ 49692 h 1015815"/>
                  <a:gd name="connsiteX2" fmla="*/ 1956310 w 1956310"/>
                  <a:gd name="connsiteY2" fmla="*/ 116886 h 1015815"/>
                  <a:gd name="connsiteX3" fmla="*/ 990667 w 1956310"/>
                  <a:gd name="connsiteY3" fmla="*/ 1015815 h 1015815"/>
                  <a:gd name="connsiteX4" fmla="*/ 0 w 1956310"/>
                  <a:gd name="connsiteY4" fmla="*/ 133450 h 1015815"/>
                  <a:gd name="connsiteX5" fmla="*/ 160223 w 1956310"/>
                  <a:gd name="connsiteY5" fmla="*/ 0 h 10158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56310" h="1015815">
                    <a:moveTo>
                      <a:pt x="160223" y="0"/>
                    </a:moveTo>
                    <a:lnTo>
                      <a:pt x="1896165" y="49692"/>
                    </a:lnTo>
                    <a:cubicBezTo>
                      <a:pt x="1899534" y="77611"/>
                      <a:pt x="1952941" y="88967"/>
                      <a:pt x="1956310" y="116886"/>
                    </a:cubicBezTo>
                    <a:cubicBezTo>
                      <a:pt x="1956310" y="631647"/>
                      <a:pt x="1606883" y="1015815"/>
                      <a:pt x="990667" y="1015815"/>
                    </a:cubicBezTo>
                    <a:cubicBezTo>
                      <a:pt x="374447" y="1015815"/>
                      <a:pt x="0" y="648211"/>
                      <a:pt x="0" y="133450"/>
                    </a:cubicBezTo>
                    <a:lnTo>
                      <a:pt x="160223" y="0"/>
                    </a:lnTo>
                    <a:close/>
                  </a:path>
                </a:pathLst>
              </a:custGeom>
              <a:solidFill>
                <a:srgbClr val="81484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Freeform 3475">
                <a:extLst>
                  <a:ext uri="{FF2B5EF4-FFF2-40B4-BE49-F238E27FC236}">
                    <a16:creationId xmlns:a16="http://schemas.microsoft.com/office/drawing/2014/main" id="{76341F33-9978-F78D-F5F4-AAF7C8850210}"/>
                  </a:ext>
                </a:extLst>
              </p:cNvPr>
              <p:cNvSpPr>
                <a:spLocks/>
              </p:cNvSpPr>
              <p:nvPr/>
            </p:nvSpPr>
            <p:spPr bwMode="auto">
              <a:xfrm>
                <a:off x="985149" y="7336096"/>
                <a:ext cx="144735" cy="68488"/>
              </a:xfrm>
              <a:custGeom>
                <a:avLst/>
                <a:gdLst>
                  <a:gd name="T0" fmla="*/ 10 w 10"/>
                  <a:gd name="T1" fmla="*/ 3 h 3"/>
                  <a:gd name="T2" fmla="*/ 10 w 10"/>
                  <a:gd name="T3" fmla="*/ 2 h 3"/>
                  <a:gd name="T4" fmla="*/ 10 w 10"/>
                  <a:gd name="T5" fmla="*/ 2 h 3"/>
                  <a:gd name="T6" fmla="*/ 0 w 10"/>
                  <a:gd name="T7" fmla="*/ 0 h 3"/>
                  <a:gd name="T8" fmla="*/ 0 w 10"/>
                  <a:gd name="T9" fmla="*/ 0 h 3"/>
                  <a:gd name="T10" fmla="*/ 0 w 10"/>
                  <a:gd name="T11" fmla="*/ 0 h 3"/>
                  <a:gd name="T12" fmla="*/ 10 w 10"/>
                  <a:gd name="T13" fmla="*/ 2 h 3"/>
                  <a:gd name="T14" fmla="*/ 10 w 10"/>
                  <a:gd name="T15" fmla="*/ 3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3">
                    <a:moveTo>
                      <a:pt x="10" y="3"/>
                    </a:moveTo>
                    <a:cubicBezTo>
                      <a:pt x="10" y="3"/>
                      <a:pt x="10" y="2"/>
                      <a:pt x="10" y="2"/>
                    </a:cubicBezTo>
                    <a:cubicBezTo>
                      <a:pt x="10" y="2"/>
                      <a:pt x="10" y="2"/>
                      <a:pt x="10" y="2"/>
                    </a:cubicBezTo>
                    <a:cubicBezTo>
                      <a:pt x="0" y="0"/>
                      <a:pt x="0" y="0"/>
                      <a:pt x="0" y="0"/>
                    </a:cubicBezTo>
                    <a:cubicBezTo>
                      <a:pt x="0" y="0"/>
                      <a:pt x="0" y="0"/>
                      <a:pt x="0" y="0"/>
                    </a:cubicBezTo>
                    <a:cubicBezTo>
                      <a:pt x="0" y="0"/>
                      <a:pt x="0" y="0"/>
                      <a:pt x="0" y="0"/>
                    </a:cubicBezTo>
                    <a:cubicBezTo>
                      <a:pt x="10" y="2"/>
                      <a:pt x="10" y="2"/>
                      <a:pt x="10" y="2"/>
                    </a:cubicBezTo>
                    <a:lnTo>
                      <a:pt x="10" y="3"/>
                    </a:lnTo>
                    <a:close/>
                  </a:path>
                </a:pathLst>
              </a:custGeom>
              <a:solidFill>
                <a:srgbClr val="2C75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 name="Freeform 5165">
                <a:extLst>
                  <a:ext uri="{FF2B5EF4-FFF2-40B4-BE49-F238E27FC236}">
                    <a16:creationId xmlns:a16="http://schemas.microsoft.com/office/drawing/2014/main" id="{F6D3BCB2-FA09-0E75-3FA8-18949C88B8BE}"/>
                  </a:ext>
                </a:extLst>
              </p:cNvPr>
              <p:cNvSpPr>
                <a:spLocks/>
              </p:cNvSpPr>
              <p:nvPr/>
            </p:nvSpPr>
            <p:spPr bwMode="auto">
              <a:xfrm flipH="1">
                <a:off x="2120743" y="11783293"/>
                <a:ext cx="417118" cy="1017542"/>
              </a:xfrm>
              <a:custGeom>
                <a:avLst/>
                <a:gdLst>
                  <a:gd name="T0" fmla="*/ 14 w 22"/>
                  <a:gd name="T1" fmla="*/ 42 h 47"/>
                  <a:gd name="T2" fmla="*/ 22 w 22"/>
                  <a:gd name="T3" fmla="*/ 4 h 47"/>
                  <a:gd name="T4" fmla="*/ 3 w 22"/>
                  <a:gd name="T5" fmla="*/ 4 h 47"/>
                  <a:gd name="T6" fmla="*/ 0 w 22"/>
                  <a:gd name="T7" fmla="*/ 40 h 47"/>
                  <a:gd name="T8" fmla="*/ 14 w 22"/>
                  <a:gd name="T9" fmla="*/ 42 h 47"/>
                </a:gdLst>
                <a:ahLst/>
                <a:cxnLst>
                  <a:cxn ang="0">
                    <a:pos x="T0" y="T1"/>
                  </a:cxn>
                  <a:cxn ang="0">
                    <a:pos x="T2" y="T3"/>
                  </a:cxn>
                  <a:cxn ang="0">
                    <a:pos x="T4" y="T5"/>
                  </a:cxn>
                  <a:cxn ang="0">
                    <a:pos x="T6" y="T7"/>
                  </a:cxn>
                  <a:cxn ang="0">
                    <a:pos x="T8" y="T9"/>
                  </a:cxn>
                </a:cxnLst>
                <a:rect l="0" t="0" r="r" b="b"/>
                <a:pathLst>
                  <a:path w="22" h="47">
                    <a:moveTo>
                      <a:pt x="14" y="42"/>
                    </a:moveTo>
                    <a:cubicBezTo>
                      <a:pt x="22" y="4"/>
                      <a:pt x="22" y="4"/>
                      <a:pt x="22" y="4"/>
                    </a:cubicBezTo>
                    <a:cubicBezTo>
                      <a:pt x="22" y="0"/>
                      <a:pt x="4" y="0"/>
                      <a:pt x="3" y="4"/>
                    </a:cubicBezTo>
                    <a:cubicBezTo>
                      <a:pt x="0" y="40"/>
                      <a:pt x="0" y="40"/>
                      <a:pt x="0" y="40"/>
                    </a:cubicBezTo>
                    <a:cubicBezTo>
                      <a:pt x="0" y="47"/>
                      <a:pt x="13" y="46"/>
                      <a:pt x="14" y="42"/>
                    </a:cubicBezTo>
                    <a:close/>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 name="Freeform 5166">
                <a:extLst>
                  <a:ext uri="{FF2B5EF4-FFF2-40B4-BE49-F238E27FC236}">
                    <a16:creationId xmlns:a16="http://schemas.microsoft.com/office/drawing/2014/main" id="{EE4C6703-4F2E-C57D-51AB-306FE22F7177}"/>
                  </a:ext>
                </a:extLst>
              </p:cNvPr>
              <p:cNvSpPr>
                <a:spLocks/>
              </p:cNvSpPr>
              <p:nvPr/>
            </p:nvSpPr>
            <p:spPr bwMode="auto">
              <a:xfrm flipH="1">
                <a:off x="1637777" y="8135074"/>
                <a:ext cx="900086" cy="4293504"/>
              </a:xfrm>
              <a:custGeom>
                <a:avLst/>
                <a:gdLst>
                  <a:gd name="T0" fmla="*/ 0 w 41"/>
                  <a:gd name="T1" fmla="*/ 171 h 173"/>
                  <a:gd name="T2" fmla="*/ 16 w 41"/>
                  <a:gd name="T3" fmla="*/ 173 h 173"/>
                  <a:gd name="T4" fmla="*/ 41 w 41"/>
                  <a:gd name="T5" fmla="*/ 7 h 173"/>
                  <a:gd name="T6" fmla="*/ 5 w 41"/>
                  <a:gd name="T7" fmla="*/ 0 h 173"/>
                  <a:gd name="T8" fmla="*/ 0 w 41"/>
                  <a:gd name="T9" fmla="*/ 171 h 173"/>
                </a:gdLst>
                <a:ahLst/>
                <a:cxnLst>
                  <a:cxn ang="0">
                    <a:pos x="T0" y="T1"/>
                  </a:cxn>
                  <a:cxn ang="0">
                    <a:pos x="T2" y="T3"/>
                  </a:cxn>
                  <a:cxn ang="0">
                    <a:pos x="T4" y="T5"/>
                  </a:cxn>
                  <a:cxn ang="0">
                    <a:pos x="T6" y="T7"/>
                  </a:cxn>
                  <a:cxn ang="0">
                    <a:pos x="T8" y="T9"/>
                  </a:cxn>
                </a:cxnLst>
                <a:rect l="0" t="0" r="r" b="b"/>
                <a:pathLst>
                  <a:path w="41" h="173">
                    <a:moveTo>
                      <a:pt x="0" y="171"/>
                    </a:moveTo>
                    <a:lnTo>
                      <a:pt x="16" y="173"/>
                    </a:lnTo>
                    <a:lnTo>
                      <a:pt x="41" y="7"/>
                    </a:lnTo>
                    <a:lnTo>
                      <a:pt x="5" y="0"/>
                    </a:lnTo>
                    <a:lnTo>
                      <a:pt x="0" y="171"/>
                    </a:lnTo>
                    <a:close/>
                  </a:path>
                </a:pathLst>
              </a:custGeom>
              <a:solidFill>
                <a:srgbClr val="81484A"/>
              </a:solidFill>
              <a:ln>
                <a:noFill/>
              </a:ln>
            </p:spPr>
            <p:txBody>
              <a:bodyPr vert="horz" wrap="square" lIns="91440" tIns="45720" rIns="91440" bIns="45720" numCol="1" anchor="t" anchorCtr="0" compatLnSpc="1">
                <a:prstTxWarp prst="textNoShape">
                  <a:avLst/>
                </a:prstTxWarp>
              </a:bodyPr>
              <a:lstStyle/>
              <a:p>
                <a:endParaRPr lang="en-US"/>
              </a:p>
            </p:txBody>
          </p:sp>
          <p:sp>
            <p:nvSpPr>
              <p:cNvPr id="60" name="Freeform 5169">
                <a:extLst>
                  <a:ext uri="{FF2B5EF4-FFF2-40B4-BE49-F238E27FC236}">
                    <a16:creationId xmlns:a16="http://schemas.microsoft.com/office/drawing/2014/main" id="{AFF03F2C-7AFD-3476-A0DB-B37C841263CC}"/>
                  </a:ext>
                </a:extLst>
              </p:cNvPr>
              <p:cNvSpPr>
                <a:spLocks/>
              </p:cNvSpPr>
              <p:nvPr/>
            </p:nvSpPr>
            <p:spPr bwMode="auto">
              <a:xfrm flipH="1">
                <a:off x="1637784" y="12503020"/>
                <a:ext cx="987895" cy="446722"/>
              </a:xfrm>
              <a:custGeom>
                <a:avLst/>
                <a:gdLst>
                  <a:gd name="T0" fmla="*/ 52 w 52"/>
                  <a:gd name="T1" fmla="*/ 20 h 21"/>
                  <a:gd name="T2" fmla="*/ 52 w 52"/>
                  <a:gd name="T3" fmla="*/ 20 h 21"/>
                  <a:gd name="T4" fmla="*/ 37 w 52"/>
                  <a:gd name="T5" fmla="*/ 9 h 21"/>
                  <a:gd name="T6" fmla="*/ 27 w 52"/>
                  <a:gd name="T7" fmla="*/ 2 h 21"/>
                  <a:gd name="T8" fmla="*/ 27 w 52"/>
                  <a:gd name="T9" fmla="*/ 2 h 21"/>
                  <a:gd name="T10" fmla="*/ 22 w 52"/>
                  <a:gd name="T11" fmla="*/ 1 h 21"/>
                  <a:gd name="T12" fmla="*/ 15 w 52"/>
                  <a:gd name="T13" fmla="*/ 6 h 21"/>
                  <a:gd name="T14" fmla="*/ 7 w 52"/>
                  <a:gd name="T15" fmla="*/ 5 h 21"/>
                  <a:gd name="T16" fmla="*/ 2 w 52"/>
                  <a:gd name="T17" fmla="*/ 18 h 21"/>
                  <a:gd name="T18" fmla="*/ 7 w 52"/>
                  <a:gd name="T19" fmla="*/ 19 h 21"/>
                  <a:gd name="T20" fmla="*/ 17 w 52"/>
                  <a:gd name="T21" fmla="*/ 20 h 21"/>
                  <a:gd name="T22" fmla="*/ 42 w 52"/>
                  <a:gd name="T23" fmla="*/ 21 h 21"/>
                  <a:gd name="T24" fmla="*/ 52 w 52"/>
                  <a:gd name="T25" fmla="*/ 2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2" h="21">
                    <a:moveTo>
                      <a:pt x="52" y="20"/>
                    </a:moveTo>
                    <a:cubicBezTo>
                      <a:pt x="52" y="20"/>
                      <a:pt x="52" y="20"/>
                      <a:pt x="52" y="20"/>
                    </a:cubicBezTo>
                    <a:cubicBezTo>
                      <a:pt x="52" y="13"/>
                      <a:pt x="50" y="9"/>
                      <a:pt x="37" y="9"/>
                    </a:cubicBezTo>
                    <a:cubicBezTo>
                      <a:pt x="32" y="9"/>
                      <a:pt x="28" y="6"/>
                      <a:pt x="27" y="2"/>
                    </a:cubicBezTo>
                    <a:cubicBezTo>
                      <a:pt x="27" y="2"/>
                      <a:pt x="27" y="2"/>
                      <a:pt x="27" y="2"/>
                    </a:cubicBezTo>
                    <a:cubicBezTo>
                      <a:pt x="26" y="0"/>
                      <a:pt x="23" y="0"/>
                      <a:pt x="22" y="1"/>
                    </a:cubicBezTo>
                    <a:cubicBezTo>
                      <a:pt x="20" y="4"/>
                      <a:pt x="18" y="5"/>
                      <a:pt x="15" y="6"/>
                    </a:cubicBezTo>
                    <a:cubicBezTo>
                      <a:pt x="12" y="6"/>
                      <a:pt x="10" y="5"/>
                      <a:pt x="7" y="5"/>
                    </a:cubicBezTo>
                    <a:cubicBezTo>
                      <a:pt x="0" y="5"/>
                      <a:pt x="1" y="14"/>
                      <a:pt x="2" y="18"/>
                    </a:cubicBezTo>
                    <a:cubicBezTo>
                      <a:pt x="2" y="19"/>
                      <a:pt x="6" y="19"/>
                      <a:pt x="7" y="19"/>
                    </a:cubicBezTo>
                    <a:cubicBezTo>
                      <a:pt x="10" y="20"/>
                      <a:pt x="14" y="20"/>
                      <a:pt x="17" y="20"/>
                    </a:cubicBezTo>
                    <a:cubicBezTo>
                      <a:pt x="25" y="21"/>
                      <a:pt x="34" y="21"/>
                      <a:pt x="42" y="21"/>
                    </a:cubicBezTo>
                    <a:cubicBezTo>
                      <a:pt x="45" y="21"/>
                      <a:pt x="49" y="20"/>
                      <a:pt x="52" y="20"/>
                    </a:cubicBezTo>
                    <a:close/>
                  </a:path>
                </a:pathLst>
              </a:custGeom>
              <a:solidFill>
                <a:srgbClr val="434043"/>
              </a:solidFill>
              <a:ln>
                <a:noFill/>
              </a:ln>
            </p:spPr>
            <p:txBody>
              <a:bodyPr vert="horz" wrap="square" lIns="91440" tIns="45720" rIns="91440" bIns="45720" numCol="1" anchor="t" anchorCtr="0" compatLnSpc="1">
                <a:prstTxWarp prst="textNoShape">
                  <a:avLst/>
                </a:prstTxWarp>
              </a:bodyPr>
              <a:lstStyle/>
              <a:p>
                <a:endParaRPr lang="en-US"/>
              </a:p>
            </p:txBody>
          </p:sp>
          <p:sp>
            <p:nvSpPr>
              <p:cNvPr id="61" name="Freeform 5167">
                <a:extLst>
                  <a:ext uri="{FF2B5EF4-FFF2-40B4-BE49-F238E27FC236}">
                    <a16:creationId xmlns:a16="http://schemas.microsoft.com/office/drawing/2014/main" id="{0943BCE0-481B-C19C-2DB9-CF83D5E5EEE4}"/>
                  </a:ext>
                </a:extLst>
              </p:cNvPr>
              <p:cNvSpPr>
                <a:spLocks/>
              </p:cNvSpPr>
              <p:nvPr/>
            </p:nvSpPr>
            <p:spPr bwMode="auto">
              <a:xfrm flipH="1">
                <a:off x="3088977" y="11708850"/>
                <a:ext cx="373209" cy="1116809"/>
              </a:xfrm>
              <a:custGeom>
                <a:avLst/>
                <a:gdLst>
                  <a:gd name="T0" fmla="*/ 13 w 20"/>
                  <a:gd name="T1" fmla="*/ 45 h 52"/>
                  <a:gd name="T2" fmla="*/ 19 w 20"/>
                  <a:gd name="T3" fmla="*/ 4 h 52"/>
                  <a:gd name="T4" fmla="*/ 2 w 20"/>
                  <a:gd name="T5" fmla="*/ 8 h 52"/>
                  <a:gd name="T6" fmla="*/ 0 w 20"/>
                  <a:gd name="T7" fmla="*/ 45 h 52"/>
                  <a:gd name="T8" fmla="*/ 13 w 20"/>
                  <a:gd name="T9" fmla="*/ 45 h 52"/>
                </a:gdLst>
                <a:ahLst/>
                <a:cxnLst>
                  <a:cxn ang="0">
                    <a:pos x="T0" y="T1"/>
                  </a:cxn>
                  <a:cxn ang="0">
                    <a:pos x="T2" y="T3"/>
                  </a:cxn>
                  <a:cxn ang="0">
                    <a:pos x="T4" y="T5"/>
                  </a:cxn>
                  <a:cxn ang="0">
                    <a:pos x="T6" y="T7"/>
                  </a:cxn>
                  <a:cxn ang="0">
                    <a:pos x="T8" y="T9"/>
                  </a:cxn>
                </a:cxnLst>
                <a:rect l="0" t="0" r="r" b="b"/>
                <a:pathLst>
                  <a:path w="20" h="52">
                    <a:moveTo>
                      <a:pt x="13" y="45"/>
                    </a:moveTo>
                    <a:cubicBezTo>
                      <a:pt x="19" y="4"/>
                      <a:pt x="19" y="4"/>
                      <a:pt x="19" y="4"/>
                    </a:cubicBezTo>
                    <a:cubicBezTo>
                      <a:pt x="20" y="0"/>
                      <a:pt x="3" y="5"/>
                      <a:pt x="2" y="8"/>
                    </a:cubicBezTo>
                    <a:cubicBezTo>
                      <a:pt x="0" y="45"/>
                      <a:pt x="0" y="45"/>
                      <a:pt x="0" y="45"/>
                    </a:cubicBezTo>
                    <a:cubicBezTo>
                      <a:pt x="0" y="52"/>
                      <a:pt x="12" y="49"/>
                      <a:pt x="13" y="45"/>
                    </a:cubicBezTo>
                    <a:close/>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 name="Freeform 5168">
                <a:extLst>
                  <a:ext uri="{FF2B5EF4-FFF2-40B4-BE49-F238E27FC236}">
                    <a16:creationId xmlns:a16="http://schemas.microsoft.com/office/drawing/2014/main" id="{17EA099B-ECFD-4920-1739-FA0FAD49A401}"/>
                  </a:ext>
                </a:extLst>
              </p:cNvPr>
              <p:cNvSpPr>
                <a:spLocks/>
              </p:cNvSpPr>
              <p:nvPr/>
            </p:nvSpPr>
            <p:spPr bwMode="auto">
              <a:xfrm flipH="1">
                <a:off x="2584048" y="8159883"/>
                <a:ext cx="900085" cy="4293504"/>
              </a:xfrm>
              <a:custGeom>
                <a:avLst/>
                <a:gdLst>
                  <a:gd name="T0" fmla="*/ 0 w 41"/>
                  <a:gd name="T1" fmla="*/ 172 h 173"/>
                  <a:gd name="T2" fmla="*/ 16 w 41"/>
                  <a:gd name="T3" fmla="*/ 173 h 173"/>
                  <a:gd name="T4" fmla="*/ 41 w 41"/>
                  <a:gd name="T5" fmla="*/ 7 h 173"/>
                  <a:gd name="T6" fmla="*/ 5 w 41"/>
                  <a:gd name="T7" fmla="*/ 0 h 173"/>
                  <a:gd name="T8" fmla="*/ 0 w 41"/>
                  <a:gd name="T9" fmla="*/ 172 h 173"/>
                </a:gdLst>
                <a:ahLst/>
                <a:cxnLst>
                  <a:cxn ang="0">
                    <a:pos x="T0" y="T1"/>
                  </a:cxn>
                  <a:cxn ang="0">
                    <a:pos x="T2" y="T3"/>
                  </a:cxn>
                  <a:cxn ang="0">
                    <a:pos x="T4" y="T5"/>
                  </a:cxn>
                  <a:cxn ang="0">
                    <a:pos x="T6" y="T7"/>
                  </a:cxn>
                  <a:cxn ang="0">
                    <a:pos x="T8" y="T9"/>
                  </a:cxn>
                </a:cxnLst>
                <a:rect l="0" t="0" r="r" b="b"/>
                <a:pathLst>
                  <a:path w="41" h="173">
                    <a:moveTo>
                      <a:pt x="0" y="172"/>
                    </a:moveTo>
                    <a:lnTo>
                      <a:pt x="16" y="173"/>
                    </a:lnTo>
                    <a:lnTo>
                      <a:pt x="41" y="7"/>
                    </a:lnTo>
                    <a:lnTo>
                      <a:pt x="5" y="0"/>
                    </a:lnTo>
                    <a:lnTo>
                      <a:pt x="0" y="172"/>
                    </a:lnTo>
                    <a:close/>
                  </a:path>
                </a:pathLst>
              </a:custGeom>
              <a:solidFill>
                <a:srgbClr val="81484A"/>
              </a:solidFill>
              <a:ln>
                <a:noFill/>
              </a:ln>
            </p:spPr>
            <p:txBody>
              <a:bodyPr vert="horz" wrap="square" lIns="91440" tIns="45720" rIns="91440" bIns="45720" numCol="1" anchor="t" anchorCtr="0" compatLnSpc="1">
                <a:prstTxWarp prst="textNoShape">
                  <a:avLst/>
                </a:prstTxWarp>
              </a:bodyPr>
              <a:lstStyle/>
              <a:p>
                <a:endParaRPr lang="en-US"/>
              </a:p>
            </p:txBody>
          </p:sp>
          <p:sp>
            <p:nvSpPr>
              <p:cNvPr id="63" name="Freeform 5170">
                <a:extLst>
                  <a:ext uri="{FF2B5EF4-FFF2-40B4-BE49-F238E27FC236}">
                    <a16:creationId xmlns:a16="http://schemas.microsoft.com/office/drawing/2014/main" id="{2FE504AB-235C-6734-72EE-96BD972C147D}"/>
                  </a:ext>
                </a:extLst>
              </p:cNvPr>
              <p:cNvSpPr>
                <a:spLocks/>
              </p:cNvSpPr>
              <p:nvPr/>
            </p:nvSpPr>
            <p:spPr bwMode="auto">
              <a:xfrm flipH="1">
                <a:off x="2825532" y="12478198"/>
                <a:ext cx="702503" cy="471550"/>
              </a:xfrm>
              <a:custGeom>
                <a:avLst/>
                <a:gdLst>
                  <a:gd name="T0" fmla="*/ 2 w 37"/>
                  <a:gd name="T1" fmla="*/ 7 h 22"/>
                  <a:gd name="T2" fmla="*/ 4 w 37"/>
                  <a:gd name="T3" fmla="*/ 7 h 22"/>
                  <a:gd name="T4" fmla="*/ 9 w 37"/>
                  <a:gd name="T5" fmla="*/ 5 h 22"/>
                  <a:gd name="T6" fmla="*/ 15 w 37"/>
                  <a:gd name="T7" fmla="*/ 2 h 22"/>
                  <a:gd name="T8" fmla="*/ 24 w 37"/>
                  <a:gd name="T9" fmla="*/ 3 h 22"/>
                  <a:gd name="T10" fmla="*/ 27 w 37"/>
                  <a:gd name="T11" fmla="*/ 10 h 22"/>
                  <a:gd name="T12" fmla="*/ 28 w 37"/>
                  <a:gd name="T13" fmla="*/ 10 h 22"/>
                  <a:gd name="T14" fmla="*/ 37 w 37"/>
                  <a:gd name="T15" fmla="*/ 21 h 22"/>
                  <a:gd name="T16" fmla="*/ 37 w 37"/>
                  <a:gd name="T17" fmla="*/ 21 h 22"/>
                  <a:gd name="T18" fmla="*/ 19 w 37"/>
                  <a:gd name="T19" fmla="*/ 22 h 22"/>
                  <a:gd name="T20" fmla="*/ 0 w 37"/>
                  <a:gd name="T21" fmla="*/ 21 h 22"/>
                  <a:gd name="T22" fmla="*/ 0 w 37"/>
                  <a:gd name="T23" fmla="*/ 20 h 22"/>
                  <a:gd name="T24" fmla="*/ 2 w 37"/>
                  <a:gd name="T25" fmla="*/ 7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7" h="22">
                    <a:moveTo>
                      <a:pt x="2" y="7"/>
                    </a:moveTo>
                    <a:cubicBezTo>
                      <a:pt x="3" y="7"/>
                      <a:pt x="3" y="7"/>
                      <a:pt x="4" y="7"/>
                    </a:cubicBezTo>
                    <a:cubicBezTo>
                      <a:pt x="6" y="7"/>
                      <a:pt x="8" y="6"/>
                      <a:pt x="9" y="5"/>
                    </a:cubicBezTo>
                    <a:cubicBezTo>
                      <a:pt x="11" y="3"/>
                      <a:pt x="12" y="2"/>
                      <a:pt x="15" y="2"/>
                    </a:cubicBezTo>
                    <a:cubicBezTo>
                      <a:pt x="18" y="1"/>
                      <a:pt x="23" y="0"/>
                      <a:pt x="24" y="3"/>
                    </a:cubicBezTo>
                    <a:cubicBezTo>
                      <a:pt x="27" y="10"/>
                      <a:pt x="27" y="10"/>
                      <a:pt x="27" y="10"/>
                    </a:cubicBezTo>
                    <a:cubicBezTo>
                      <a:pt x="28" y="10"/>
                      <a:pt x="28" y="10"/>
                      <a:pt x="28" y="10"/>
                    </a:cubicBezTo>
                    <a:cubicBezTo>
                      <a:pt x="36" y="10"/>
                      <a:pt x="37" y="18"/>
                      <a:pt x="37" y="21"/>
                    </a:cubicBezTo>
                    <a:cubicBezTo>
                      <a:pt x="37" y="21"/>
                      <a:pt x="37" y="21"/>
                      <a:pt x="37" y="21"/>
                    </a:cubicBezTo>
                    <a:cubicBezTo>
                      <a:pt x="36" y="22"/>
                      <a:pt x="28" y="22"/>
                      <a:pt x="19" y="22"/>
                    </a:cubicBezTo>
                    <a:cubicBezTo>
                      <a:pt x="9" y="22"/>
                      <a:pt x="0" y="22"/>
                      <a:pt x="0" y="21"/>
                    </a:cubicBezTo>
                    <a:cubicBezTo>
                      <a:pt x="0" y="21"/>
                      <a:pt x="0" y="21"/>
                      <a:pt x="0" y="20"/>
                    </a:cubicBezTo>
                    <a:cubicBezTo>
                      <a:pt x="0" y="17"/>
                      <a:pt x="0" y="8"/>
                      <a:pt x="2" y="7"/>
                    </a:cubicBezTo>
                    <a:close/>
                  </a:path>
                </a:pathLst>
              </a:custGeom>
              <a:solidFill>
                <a:srgbClr val="434043"/>
              </a:solidFill>
              <a:ln>
                <a:noFill/>
              </a:ln>
            </p:spPr>
            <p:txBody>
              <a:bodyPr vert="horz" wrap="square" lIns="91440" tIns="45720" rIns="91440" bIns="45720" numCol="1" anchor="t" anchorCtr="0" compatLnSpc="1">
                <a:prstTxWarp prst="textNoShape">
                  <a:avLst/>
                </a:prstTxWarp>
              </a:bodyPr>
              <a:lstStyle/>
              <a:p>
                <a:endParaRPr lang="en-US"/>
              </a:p>
            </p:txBody>
          </p:sp>
          <p:sp>
            <p:nvSpPr>
              <p:cNvPr id="64" name="Freeform 3441">
                <a:extLst>
                  <a:ext uri="{FF2B5EF4-FFF2-40B4-BE49-F238E27FC236}">
                    <a16:creationId xmlns:a16="http://schemas.microsoft.com/office/drawing/2014/main" id="{B19121DA-87B7-C122-CB95-9A5892AE8A15}"/>
                  </a:ext>
                </a:extLst>
              </p:cNvPr>
              <p:cNvSpPr>
                <a:spLocks/>
              </p:cNvSpPr>
              <p:nvPr/>
            </p:nvSpPr>
            <p:spPr bwMode="auto">
              <a:xfrm>
                <a:off x="2291278" y="5482582"/>
                <a:ext cx="478195" cy="638475"/>
              </a:xfrm>
              <a:custGeom>
                <a:avLst/>
                <a:gdLst>
                  <a:gd name="T0" fmla="*/ 21 w 24"/>
                  <a:gd name="T1" fmla="*/ 0 h 33"/>
                  <a:gd name="T2" fmla="*/ 12 w 24"/>
                  <a:gd name="T3" fmla="*/ 2 h 33"/>
                  <a:gd name="T4" fmla="*/ 3 w 24"/>
                  <a:gd name="T5" fmla="*/ 1 h 33"/>
                  <a:gd name="T6" fmla="*/ 2 w 24"/>
                  <a:gd name="T7" fmla="*/ 15 h 33"/>
                  <a:gd name="T8" fmla="*/ 2 w 24"/>
                  <a:gd name="T9" fmla="*/ 18 h 33"/>
                  <a:gd name="T10" fmla="*/ 0 w 24"/>
                  <a:gd name="T11" fmla="*/ 24 h 33"/>
                  <a:gd name="T12" fmla="*/ 8 w 24"/>
                  <a:gd name="T13" fmla="*/ 33 h 33"/>
                  <a:gd name="T14" fmla="*/ 24 w 24"/>
                  <a:gd name="T15" fmla="*/ 24 h 33"/>
                  <a:gd name="T16" fmla="*/ 21 w 24"/>
                  <a:gd name="T17"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33">
                    <a:moveTo>
                      <a:pt x="21" y="0"/>
                    </a:moveTo>
                    <a:cubicBezTo>
                      <a:pt x="12" y="2"/>
                      <a:pt x="12" y="2"/>
                      <a:pt x="12" y="2"/>
                    </a:cubicBezTo>
                    <a:cubicBezTo>
                      <a:pt x="3" y="1"/>
                      <a:pt x="3" y="1"/>
                      <a:pt x="3" y="1"/>
                    </a:cubicBezTo>
                    <a:cubicBezTo>
                      <a:pt x="3" y="1"/>
                      <a:pt x="2" y="14"/>
                      <a:pt x="2" y="15"/>
                    </a:cubicBezTo>
                    <a:cubicBezTo>
                      <a:pt x="2" y="16"/>
                      <a:pt x="2" y="17"/>
                      <a:pt x="2" y="18"/>
                    </a:cubicBezTo>
                    <a:cubicBezTo>
                      <a:pt x="2" y="20"/>
                      <a:pt x="1" y="22"/>
                      <a:pt x="0" y="24"/>
                    </a:cubicBezTo>
                    <a:cubicBezTo>
                      <a:pt x="8" y="33"/>
                      <a:pt x="8" y="33"/>
                      <a:pt x="8" y="33"/>
                    </a:cubicBezTo>
                    <a:cubicBezTo>
                      <a:pt x="24" y="24"/>
                      <a:pt x="24" y="24"/>
                      <a:pt x="24" y="24"/>
                    </a:cubicBezTo>
                    <a:cubicBezTo>
                      <a:pt x="23" y="17"/>
                      <a:pt x="20" y="7"/>
                      <a:pt x="21" y="0"/>
                    </a:cubicBezTo>
                    <a:close/>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 name="Freeform 3442">
                <a:extLst>
                  <a:ext uri="{FF2B5EF4-FFF2-40B4-BE49-F238E27FC236}">
                    <a16:creationId xmlns:a16="http://schemas.microsoft.com/office/drawing/2014/main" id="{60762FB9-1A42-4E8B-83AD-0D8F182C2A52}"/>
                  </a:ext>
                </a:extLst>
              </p:cNvPr>
              <p:cNvSpPr>
                <a:spLocks/>
              </p:cNvSpPr>
              <p:nvPr/>
            </p:nvSpPr>
            <p:spPr bwMode="auto">
              <a:xfrm>
                <a:off x="2291278" y="5482582"/>
                <a:ext cx="409878" cy="484353"/>
              </a:xfrm>
              <a:custGeom>
                <a:avLst/>
                <a:gdLst>
                  <a:gd name="T0" fmla="*/ 21 w 21"/>
                  <a:gd name="T1" fmla="*/ 7 h 25"/>
                  <a:gd name="T2" fmla="*/ 21 w 21"/>
                  <a:gd name="T3" fmla="*/ 0 h 25"/>
                  <a:gd name="T4" fmla="*/ 12 w 21"/>
                  <a:gd name="T5" fmla="*/ 2 h 25"/>
                  <a:gd name="T6" fmla="*/ 3 w 21"/>
                  <a:gd name="T7" fmla="*/ 1 h 25"/>
                  <a:gd name="T8" fmla="*/ 2 w 21"/>
                  <a:gd name="T9" fmla="*/ 15 h 25"/>
                  <a:gd name="T10" fmla="*/ 2 w 21"/>
                  <a:gd name="T11" fmla="*/ 18 h 25"/>
                  <a:gd name="T12" fmla="*/ 0 w 21"/>
                  <a:gd name="T13" fmla="*/ 24 h 25"/>
                  <a:gd name="T14" fmla="*/ 1 w 21"/>
                  <a:gd name="T15" fmla="*/ 25 h 25"/>
                  <a:gd name="T16" fmla="*/ 21 w 21"/>
                  <a:gd name="T17" fmla="*/ 7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25">
                    <a:moveTo>
                      <a:pt x="21" y="7"/>
                    </a:moveTo>
                    <a:cubicBezTo>
                      <a:pt x="21" y="5"/>
                      <a:pt x="21" y="2"/>
                      <a:pt x="21" y="0"/>
                    </a:cubicBezTo>
                    <a:cubicBezTo>
                      <a:pt x="12" y="2"/>
                      <a:pt x="12" y="2"/>
                      <a:pt x="12" y="2"/>
                    </a:cubicBezTo>
                    <a:cubicBezTo>
                      <a:pt x="3" y="1"/>
                      <a:pt x="3" y="1"/>
                      <a:pt x="3" y="1"/>
                    </a:cubicBezTo>
                    <a:cubicBezTo>
                      <a:pt x="3" y="1"/>
                      <a:pt x="2" y="14"/>
                      <a:pt x="2" y="15"/>
                    </a:cubicBezTo>
                    <a:cubicBezTo>
                      <a:pt x="2" y="16"/>
                      <a:pt x="2" y="17"/>
                      <a:pt x="2" y="18"/>
                    </a:cubicBezTo>
                    <a:cubicBezTo>
                      <a:pt x="2" y="20"/>
                      <a:pt x="1" y="22"/>
                      <a:pt x="0" y="24"/>
                    </a:cubicBezTo>
                    <a:cubicBezTo>
                      <a:pt x="1" y="25"/>
                      <a:pt x="1" y="25"/>
                      <a:pt x="1" y="25"/>
                    </a:cubicBezTo>
                    <a:cubicBezTo>
                      <a:pt x="10" y="19"/>
                      <a:pt x="17" y="13"/>
                      <a:pt x="21" y="7"/>
                    </a:cubicBezTo>
                    <a:close/>
                  </a:path>
                </a:pathLst>
              </a:custGeom>
              <a:solidFill>
                <a:srgbClr val="CD95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 name="Freeform 3462">
                <a:extLst>
                  <a:ext uri="{FF2B5EF4-FFF2-40B4-BE49-F238E27FC236}">
                    <a16:creationId xmlns:a16="http://schemas.microsoft.com/office/drawing/2014/main" id="{6F1F8223-4E6E-4C75-20A8-E3FBC0BBA484}"/>
                  </a:ext>
                </a:extLst>
              </p:cNvPr>
              <p:cNvSpPr>
                <a:spLocks/>
              </p:cNvSpPr>
              <p:nvPr/>
            </p:nvSpPr>
            <p:spPr bwMode="auto">
              <a:xfrm>
                <a:off x="1539846" y="5944926"/>
                <a:ext cx="1912768" cy="2509844"/>
              </a:xfrm>
              <a:custGeom>
                <a:avLst/>
                <a:gdLst>
                  <a:gd name="T0" fmla="*/ 17 w 96"/>
                  <a:gd name="T1" fmla="*/ 75 h 131"/>
                  <a:gd name="T2" fmla="*/ 16 w 96"/>
                  <a:gd name="T3" fmla="*/ 21 h 131"/>
                  <a:gd name="T4" fmla="*/ 13 w 96"/>
                  <a:gd name="T5" fmla="*/ 4 h 131"/>
                  <a:gd name="T6" fmla="*/ 37 w 96"/>
                  <a:gd name="T7" fmla="*/ 0 h 131"/>
                  <a:gd name="T8" fmla="*/ 45 w 96"/>
                  <a:gd name="T9" fmla="*/ 9 h 131"/>
                  <a:gd name="T10" fmla="*/ 61 w 96"/>
                  <a:gd name="T11" fmla="*/ 0 h 131"/>
                  <a:gd name="T12" fmla="*/ 89 w 96"/>
                  <a:gd name="T13" fmla="*/ 3 h 131"/>
                  <a:gd name="T14" fmla="*/ 81 w 96"/>
                  <a:gd name="T15" fmla="*/ 66 h 131"/>
                  <a:gd name="T16" fmla="*/ 96 w 96"/>
                  <a:gd name="T17" fmla="*/ 131 h 131"/>
                  <a:gd name="T18" fmla="*/ 53 w 96"/>
                  <a:gd name="T19" fmla="*/ 131 h 131"/>
                  <a:gd name="T20" fmla="*/ 40 w 96"/>
                  <a:gd name="T21" fmla="*/ 103 h 131"/>
                  <a:gd name="T22" fmla="*/ 27 w 96"/>
                  <a:gd name="T23" fmla="*/ 131 h 131"/>
                  <a:gd name="T24" fmla="*/ 0 w 96"/>
                  <a:gd name="T25" fmla="*/ 131 h 131"/>
                  <a:gd name="T26" fmla="*/ 17 w 96"/>
                  <a:gd name="T27" fmla="*/ 75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6" h="131">
                    <a:moveTo>
                      <a:pt x="17" y="75"/>
                    </a:moveTo>
                    <a:cubicBezTo>
                      <a:pt x="18" y="57"/>
                      <a:pt x="18" y="39"/>
                      <a:pt x="16" y="21"/>
                    </a:cubicBezTo>
                    <a:cubicBezTo>
                      <a:pt x="13" y="4"/>
                      <a:pt x="13" y="4"/>
                      <a:pt x="13" y="4"/>
                    </a:cubicBezTo>
                    <a:cubicBezTo>
                      <a:pt x="37" y="0"/>
                      <a:pt x="37" y="0"/>
                      <a:pt x="37" y="0"/>
                    </a:cubicBezTo>
                    <a:cubicBezTo>
                      <a:pt x="45" y="9"/>
                      <a:pt x="45" y="9"/>
                      <a:pt x="45" y="9"/>
                    </a:cubicBezTo>
                    <a:cubicBezTo>
                      <a:pt x="61" y="0"/>
                      <a:pt x="61" y="0"/>
                      <a:pt x="61" y="0"/>
                    </a:cubicBezTo>
                    <a:cubicBezTo>
                      <a:pt x="89" y="3"/>
                      <a:pt x="89" y="3"/>
                      <a:pt x="89" y="3"/>
                    </a:cubicBezTo>
                    <a:cubicBezTo>
                      <a:pt x="91" y="24"/>
                      <a:pt x="88" y="46"/>
                      <a:pt x="81" y="66"/>
                    </a:cubicBezTo>
                    <a:cubicBezTo>
                      <a:pt x="96" y="131"/>
                      <a:pt x="96" y="131"/>
                      <a:pt x="96" y="131"/>
                    </a:cubicBezTo>
                    <a:cubicBezTo>
                      <a:pt x="53" y="131"/>
                      <a:pt x="53" y="131"/>
                      <a:pt x="53" y="131"/>
                    </a:cubicBezTo>
                    <a:cubicBezTo>
                      <a:pt x="40" y="103"/>
                      <a:pt x="40" y="103"/>
                      <a:pt x="40" y="103"/>
                    </a:cubicBezTo>
                    <a:cubicBezTo>
                      <a:pt x="27" y="131"/>
                      <a:pt x="27" y="131"/>
                      <a:pt x="27" y="131"/>
                    </a:cubicBezTo>
                    <a:cubicBezTo>
                      <a:pt x="0" y="131"/>
                      <a:pt x="0" y="131"/>
                      <a:pt x="0" y="131"/>
                    </a:cubicBezTo>
                    <a:lnTo>
                      <a:pt x="17" y="75"/>
                    </a:lnTo>
                    <a:close/>
                  </a:path>
                </a:pathLst>
              </a:custGeom>
              <a:solidFill>
                <a:srgbClr val="AD453F"/>
              </a:solidFill>
              <a:ln>
                <a:noFill/>
              </a:ln>
            </p:spPr>
            <p:txBody>
              <a:bodyPr vert="horz" wrap="square" lIns="91440" tIns="45720" rIns="91440" bIns="45720" numCol="1" anchor="t" anchorCtr="0" compatLnSpc="1">
                <a:prstTxWarp prst="textNoShape">
                  <a:avLst/>
                </a:prstTxWarp>
              </a:bodyPr>
              <a:lstStyle/>
              <a:p>
                <a:endParaRPr lang="en-US"/>
              </a:p>
            </p:txBody>
          </p:sp>
          <p:sp>
            <p:nvSpPr>
              <p:cNvPr id="67" name="Freeform 3463">
                <a:extLst>
                  <a:ext uri="{FF2B5EF4-FFF2-40B4-BE49-F238E27FC236}">
                    <a16:creationId xmlns:a16="http://schemas.microsoft.com/office/drawing/2014/main" id="{B008464D-21F8-DE85-B437-0C0675B4DE4D}"/>
                  </a:ext>
                </a:extLst>
              </p:cNvPr>
              <p:cNvSpPr>
                <a:spLocks/>
              </p:cNvSpPr>
              <p:nvPr/>
            </p:nvSpPr>
            <p:spPr bwMode="auto">
              <a:xfrm>
                <a:off x="2154652" y="5944926"/>
                <a:ext cx="751449" cy="1320970"/>
              </a:xfrm>
              <a:custGeom>
                <a:avLst/>
                <a:gdLst>
                  <a:gd name="T0" fmla="*/ 6 w 38"/>
                  <a:gd name="T1" fmla="*/ 53 h 69"/>
                  <a:gd name="T2" fmla="*/ 10 w 38"/>
                  <a:gd name="T3" fmla="*/ 69 h 69"/>
                  <a:gd name="T4" fmla="*/ 20 w 38"/>
                  <a:gd name="T5" fmla="*/ 56 h 69"/>
                  <a:gd name="T6" fmla="*/ 38 w 38"/>
                  <a:gd name="T7" fmla="*/ 1 h 69"/>
                  <a:gd name="T8" fmla="*/ 31 w 38"/>
                  <a:gd name="T9" fmla="*/ 0 h 69"/>
                  <a:gd name="T10" fmla="*/ 15 w 38"/>
                  <a:gd name="T11" fmla="*/ 9 h 69"/>
                  <a:gd name="T12" fmla="*/ 7 w 38"/>
                  <a:gd name="T13" fmla="*/ 0 h 69"/>
                  <a:gd name="T14" fmla="*/ 1 w 38"/>
                  <a:gd name="T15" fmla="*/ 1 h 69"/>
                  <a:gd name="T16" fmla="*/ 6 w 38"/>
                  <a:gd name="T17" fmla="*/ 53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69">
                    <a:moveTo>
                      <a:pt x="6" y="53"/>
                    </a:moveTo>
                    <a:cubicBezTo>
                      <a:pt x="7" y="59"/>
                      <a:pt x="9" y="64"/>
                      <a:pt x="10" y="69"/>
                    </a:cubicBezTo>
                    <a:cubicBezTo>
                      <a:pt x="14" y="65"/>
                      <a:pt x="17" y="61"/>
                      <a:pt x="20" y="56"/>
                    </a:cubicBezTo>
                    <a:cubicBezTo>
                      <a:pt x="30" y="39"/>
                      <a:pt x="36" y="20"/>
                      <a:pt x="38" y="1"/>
                    </a:cubicBezTo>
                    <a:cubicBezTo>
                      <a:pt x="31" y="0"/>
                      <a:pt x="31" y="0"/>
                      <a:pt x="31" y="0"/>
                    </a:cubicBezTo>
                    <a:cubicBezTo>
                      <a:pt x="15" y="9"/>
                      <a:pt x="15" y="9"/>
                      <a:pt x="15" y="9"/>
                    </a:cubicBezTo>
                    <a:cubicBezTo>
                      <a:pt x="7" y="0"/>
                      <a:pt x="7" y="0"/>
                      <a:pt x="7" y="0"/>
                    </a:cubicBezTo>
                    <a:cubicBezTo>
                      <a:pt x="1" y="1"/>
                      <a:pt x="1" y="1"/>
                      <a:pt x="1" y="1"/>
                    </a:cubicBezTo>
                    <a:cubicBezTo>
                      <a:pt x="0" y="18"/>
                      <a:pt x="1" y="36"/>
                      <a:pt x="6" y="53"/>
                    </a:cubicBezTo>
                    <a:close/>
                  </a:path>
                </a:pathLst>
              </a:custGeom>
              <a:solidFill>
                <a:srgbClr val="F8F0E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 name="Freeform 3464">
                <a:extLst>
                  <a:ext uri="{FF2B5EF4-FFF2-40B4-BE49-F238E27FC236}">
                    <a16:creationId xmlns:a16="http://schemas.microsoft.com/office/drawing/2014/main" id="{CAF28858-A56D-3D8E-77F6-E9D70A1501DE}"/>
                  </a:ext>
                </a:extLst>
              </p:cNvPr>
              <p:cNvSpPr>
                <a:spLocks/>
              </p:cNvSpPr>
              <p:nvPr/>
            </p:nvSpPr>
            <p:spPr bwMode="auto">
              <a:xfrm>
                <a:off x="2154652" y="5944926"/>
                <a:ext cx="751449" cy="352256"/>
              </a:xfrm>
              <a:custGeom>
                <a:avLst/>
                <a:gdLst>
                  <a:gd name="T0" fmla="*/ 33 w 33"/>
                  <a:gd name="T1" fmla="*/ 1 h 16"/>
                  <a:gd name="T2" fmla="*/ 27 w 33"/>
                  <a:gd name="T3" fmla="*/ 0 h 16"/>
                  <a:gd name="T4" fmla="*/ 13 w 33"/>
                  <a:gd name="T5" fmla="*/ 8 h 16"/>
                  <a:gd name="T6" fmla="*/ 6 w 33"/>
                  <a:gd name="T7" fmla="*/ 0 h 16"/>
                  <a:gd name="T8" fmla="*/ 0 w 33"/>
                  <a:gd name="T9" fmla="*/ 1 h 16"/>
                  <a:gd name="T10" fmla="*/ 5 w 33"/>
                  <a:gd name="T11" fmla="*/ 16 h 16"/>
                  <a:gd name="T12" fmla="*/ 13 w 33"/>
                  <a:gd name="T13" fmla="*/ 9 h 16"/>
                  <a:gd name="T14" fmla="*/ 19 w 33"/>
                  <a:gd name="T15" fmla="*/ 16 h 16"/>
                  <a:gd name="T16" fmla="*/ 33 w 33"/>
                  <a:gd name="T17" fmla="*/ 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16">
                    <a:moveTo>
                      <a:pt x="33" y="1"/>
                    </a:moveTo>
                    <a:lnTo>
                      <a:pt x="27" y="0"/>
                    </a:lnTo>
                    <a:lnTo>
                      <a:pt x="13" y="8"/>
                    </a:lnTo>
                    <a:lnTo>
                      <a:pt x="6" y="0"/>
                    </a:lnTo>
                    <a:lnTo>
                      <a:pt x="0" y="1"/>
                    </a:lnTo>
                    <a:lnTo>
                      <a:pt x="5" y="16"/>
                    </a:lnTo>
                    <a:lnTo>
                      <a:pt x="13" y="9"/>
                    </a:lnTo>
                    <a:lnTo>
                      <a:pt x="19" y="16"/>
                    </a:lnTo>
                    <a:lnTo>
                      <a:pt x="33" y="1"/>
                    </a:lnTo>
                    <a:close/>
                  </a:path>
                </a:pathLst>
              </a:custGeom>
              <a:solidFill>
                <a:srgbClr val="E3DF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 name="Freeform 3465">
                <a:extLst>
                  <a:ext uri="{FF2B5EF4-FFF2-40B4-BE49-F238E27FC236}">
                    <a16:creationId xmlns:a16="http://schemas.microsoft.com/office/drawing/2014/main" id="{FD3EAD81-709B-8CC3-6D7F-65886AC83376}"/>
                  </a:ext>
                </a:extLst>
              </p:cNvPr>
              <p:cNvSpPr>
                <a:spLocks/>
              </p:cNvSpPr>
              <p:nvPr/>
            </p:nvSpPr>
            <p:spPr bwMode="auto">
              <a:xfrm>
                <a:off x="2268513" y="6143068"/>
                <a:ext cx="273252" cy="1122829"/>
              </a:xfrm>
              <a:custGeom>
                <a:avLst/>
                <a:gdLst>
                  <a:gd name="T0" fmla="*/ 0 w 14"/>
                  <a:gd name="T1" fmla="*/ 43 h 59"/>
                  <a:gd name="T2" fmla="*/ 4 w 14"/>
                  <a:gd name="T3" fmla="*/ 59 h 59"/>
                  <a:gd name="T4" fmla="*/ 14 w 14"/>
                  <a:gd name="T5" fmla="*/ 46 h 59"/>
                  <a:gd name="T6" fmla="*/ 9 w 14"/>
                  <a:gd name="T7" fmla="*/ 11 h 59"/>
                  <a:gd name="T8" fmla="*/ 13 w 14"/>
                  <a:gd name="T9" fmla="*/ 5 h 59"/>
                  <a:gd name="T10" fmla="*/ 9 w 14"/>
                  <a:gd name="T11" fmla="*/ 0 h 59"/>
                  <a:gd name="T12" fmla="*/ 4 w 14"/>
                  <a:gd name="T13" fmla="*/ 5 h 59"/>
                  <a:gd name="T14" fmla="*/ 6 w 14"/>
                  <a:gd name="T15" fmla="*/ 11 h 59"/>
                  <a:gd name="T16" fmla="*/ 0 w 14"/>
                  <a:gd name="T17" fmla="*/ 43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59">
                    <a:moveTo>
                      <a:pt x="0" y="43"/>
                    </a:moveTo>
                    <a:cubicBezTo>
                      <a:pt x="1" y="49"/>
                      <a:pt x="3" y="54"/>
                      <a:pt x="4" y="59"/>
                    </a:cubicBezTo>
                    <a:cubicBezTo>
                      <a:pt x="8" y="55"/>
                      <a:pt x="11" y="51"/>
                      <a:pt x="14" y="46"/>
                    </a:cubicBezTo>
                    <a:cubicBezTo>
                      <a:pt x="9" y="11"/>
                      <a:pt x="9" y="11"/>
                      <a:pt x="9" y="11"/>
                    </a:cubicBezTo>
                    <a:cubicBezTo>
                      <a:pt x="13" y="5"/>
                      <a:pt x="13" y="5"/>
                      <a:pt x="13" y="5"/>
                    </a:cubicBezTo>
                    <a:cubicBezTo>
                      <a:pt x="9" y="0"/>
                      <a:pt x="9" y="0"/>
                      <a:pt x="9" y="0"/>
                    </a:cubicBezTo>
                    <a:cubicBezTo>
                      <a:pt x="4" y="5"/>
                      <a:pt x="4" y="5"/>
                      <a:pt x="4" y="5"/>
                    </a:cubicBezTo>
                    <a:cubicBezTo>
                      <a:pt x="6" y="11"/>
                      <a:pt x="6" y="11"/>
                      <a:pt x="6" y="11"/>
                    </a:cubicBezTo>
                    <a:lnTo>
                      <a:pt x="0" y="43"/>
                    </a:lnTo>
                    <a:close/>
                  </a:path>
                </a:pathLst>
              </a:custGeom>
              <a:solidFill>
                <a:srgbClr val="4440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 name="Freeform 3473">
                <a:extLst>
                  <a:ext uri="{FF2B5EF4-FFF2-40B4-BE49-F238E27FC236}">
                    <a16:creationId xmlns:a16="http://schemas.microsoft.com/office/drawing/2014/main" id="{ECB47E93-4C92-8CD8-B003-636140485316}"/>
                  </a:ext>
                </a:extLst>
              </p:cNvPr>
              <p:cNvSpPr>
                <a:spLocks/>
              </p:cNvSpPr>
              <p:nvPr/>
            </p:nvSpPr>
            <p:spPr bwMode="auto">
              <a:xfrm>
                <a:off x="3133816" y="6671456"/>
                <a:ext cx="136626" cy="176132"/>
              </a:xfrm>
              <a:custGeom>
                <a:avLst/>
                <a:gdLst>
                  <a:gd name="T0" fmla="*/ 6 w 7"/>
                  <a:gd name="T1" fmla="*/ 9 h 9"/>
                  <a:gd name="T2" fmla="*/ 6 w 7"/>
                  <a:gd name="T3" fmla="*/ 8 h 9"/>
                  <a:gd name="T4" fmla="*/ 6 w 7"/>
                  <a:gd name="T5" fmla="*/ 8 h 9"/>
                  <a:gd name="T6" fmla="*/ 0 w 7"/>
                  <a:gd name="T7" fmla="*/ 0 h 9"/>
                  <a:gd name="T8" fmla="*/ 0 w 7"/>
                  <a:gd name="T9" fmla="*/ 0 h 9"/>
                  <a:gd name="T10" fmla="*/ 0 w 7"/>
                  <a:gd name="T11" fmla="*/ 0 h 9"/>
                  <a:gd name="T12" fmla="*/ 6 w 7"/>
                  <a:gd name="T13" fmla="*/ 8 h 9"/>
                  <a:gd name="T14" fmla="*/ 6 w 7"/>
                  <a:gd name="T15" fmla="*/ 9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9">
                    <a:moveTo>
                      <a:pt x="6" y="9"/>
                    </a:moveTo>
                    <a:cubicBezTo>
                      <a:pt x="6" y="8"/>
                      <a:pt x="6" y="8"/>
                      <a:pt x="6" y="8"/>
                    </a:cubicBezTo>
                    <a:cubicBezTo>
                      <a:pt x="7" y="8"/>
                      <a:pt x="7" y="8"/>
                      <a:pt x="6" y="8"/>
                    </a:cubicBezTo>
                    <a:cubicBezTo>
                      <a:pt x="0" y="0"/>
                      <a:pt x="0" y="0"/>
                      <a:pt x="0" y="0"/>
                    </a:cubicBezTo>
                    <a:cubicBezTo>
                      <a:pt x="0" y="0"/>
                      <a:pt x="0" y="0"/>
                      <a:pt x="0" y="0"/>
                    </a:cubicBezTo>
                    <a:cubicBezTo>
                      <a:pt x="0" y="0"/>
                      <a:pt x="0" y="0"/>
                      <a:pt x="0" y="0"/>
                    </a:cubicBezTo>
                    <a:cubicBezTo>
                      <a:pt x="6" y="8"/>
                      <a:pt x="6" y="8"/>
                      <a:pt x="6" y="8"/>
                    </a:cubicBezTo>
                    <a:lnTo>
                      <a:pt x="6" y="9"/>
                    </a:lnTo>
                    <a:close/>
                  </a:path>
                </a:pathLst>
              </a:custGeom>
              <a:solidFill>
                <a:srgbClr val="2C75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71" name="Group 70">
                <a:extLst>
                  <a:ext uri="{FF2B5EF4-FFF2-40B4-BE49-F238E27FC236}">
                    <a16:creationId xmlns:a16="http://schemas.microsoft.com/office/drawing/2014/main" id="{08A22494-987C-CFD3-4A6F-D7BBD1E4BB64}"/>
                  </a:ext>
                </a:extLst>
              </p:cNvPr>
              <p:cNvGrpSpPr/>
              <p:nvPr/>
            </p:nvGrpSpPr>
            <p:grpSpPr>
              <a:xfrm flipH="1">
                <a:off x="1439454" y="5995855"/>
                <a:ext cx="2394307" cy="1919877"/>
                <a:chOff x="17290375" y="5460471"/>
                <a:chExt cx="2683191" cy="1919877"/>
              </a:xfrm>
            </p:grpSpPr>
            <p:sp>
              <p:nvSpPr>
                <p:cNvPr id="72" name="Freeform 4871">
                  <a:extLst>
                    <a:ext uri="{FF2B5EF4-FFF2-40B4-BE49-F238E27FC236}">
                      <a16:creationId xmlns:a16="http://schemas.microsoft.com/office/drawing/2014/main" id="{B9E55FC9-6153-6F58-5FE4-8C5553C4A320}"/>
                    </a:ext>
                  </a:extLst>
                </p:cNvPr>
                <p:cNvSpPr>
                  <a:spLocks/>
                </p:cNvSpPr>
                <p:nvPr/>
              </p:nvSpPr>
              <p:spPr bwMode="auto">
                <a:xfrm>
                  <a:off x="17290375" y="5460471"/>
                  <a:ext cx="832719" cy="1919877"/>
                </a:xfrm>
                <a:custGeom>
                  <a:avLst/>
                  <a:gdLst>
                    <a:gd name="T0" fmla="*/ 27 w 41"/>
                    <a:gd name="T1" fmla="*/ 0 h 96"/>
                    <a:gd name="T2" fmla="*/ 20 w 41"/>
                    <a:gd name="T3" fmla="*/ 9 h 96"/>
                    <a:gd name="T4" fmla="*/ 3 w 41"/>
                    <a:gd name="T5" fmla="*/ 73 h 96"/>
                    <a:gd name="T6" fmla="*/ 40 w 41"/>
                    <a:gd name="T7" fmla="*/ 75 h 96"/>
                    <a:gd name="T8" fmla="*/ 27 w 41"/>
                    <a:gd name="T9" fmla="*/ 0 h 96"/>
                  </a:gdLst>
                  <a:ahLst/>
                  <a:cxnLst>
                    <a:cxn ang="0">
                      <a:pos x="T0" y="T1"/>
                    </a:cxn>
                    <a:cxn ang="0">
                      <a:pos x="T2" y="T3"/>
                    </a:cxn>
                    <a:cxn ang="0">
                      <a:pos x="T4" y="T5"/>
                    </a:cxn>
                    <a:cxn ang="0">
                      <a:pos x="T6" y="T7"/>
                    </a:cxn>
                    <a:cxn ang="0">
                      <a:pos x="T8" y="T9"/>
                    </a:cxn>
                  </a:cxnLst>
                  <a:rect l="0" t="0" r="r" b="b"/>
                  <a:pathLst>
                    <a:path w="41" h="96">
                      <a:moveTo>
                        <a:pt x="27" y="0"/>
                      </a:moveTo>
                      <a:cubicBezTo>
                        <a:pt x="27" y="0"/>
                        <a:pt x="24" y="2"/>
                        <a:pt x="20" y="9"/>
                      </a:cubicBezTo>
                      <a:cubicBezTo>
                        <a:pt x="15" y="16"/>
                        <a:pt x="0" y="53"/>
                        <a:pt x="3" y="73"/>
                      </a:cubicBezTo>
                      <a:cubicBezTo>
                        <a:pt x="7" y="96"/>
                        <a:pt x="38" y="78"/>
                        <a:pt x="40" y="75"/>
                      </a:cubicBezTo>
                      <a:cubicBezTo>
                        <a:pt x="41" y="71"/>
                        <a:pt x="41" y="0"/>
                        <a:pt x="27" y="0"/>
                      </a:cubicBezTo>
                      <a:close/>
                    </a:path>
                  </a:pathLst>
                </a:custGeom>
                <a:solidFill>
                  <a:srgbClr val="AD45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 name="Freeform 4889">
                  <a:extLst>
                    <a:ext uri="{FF2B5EF4-FFF2-40B4-BE49-F238E27FC236}">
                      <a16:creationId xmlns:a16="http://schemas.microsoft.com/office/drawing/2014/main" id="{5D01AA7F-05A9-D150-D57C-FC72B82F0B33}"/>
                    </a:ext>
                  </a:extLst>
                </p:cNvPr>
                <p:cNvSpPr>
                  <a:spLocks/>
                </p:cNvSpPr>
                <p:nvPr/>
              </p:nvSpPr>
              <p:spPr bwMode="auto">
                <a:xfrm>
                  <a:off x="17683588" y="6246923"/>
                  <a:ext cx="647669" cy="439497"/>
                </a:xfrm>
                <a:custGeom>
                  <a:avLst/>
                  <a:gdLst>
                    <a:gd name="T0" fmla="*/ 32 w 33"/>
                    <a:gd name="T1" fmla="*/ 11 h 22"/>
                    <a:gd name="T2" fmla="*/ 18 w 33"/>
                    <a:gd name="T3" fmla="*/ 1 h 22"/>
                    <a:gd name="T4" fmla="*/ 2 w 33"/>
                    <a:gd name="T5" fmla="*/ 7 h 22"/>
                    <a:gd name="T6" fmla="*/ 15 w 33"/>
                    <a:gd name="T7" fmla="*/ 6 h 22"/>
                    <a:gd name="T8" fmla="*/ 2 w 33"/>
                    <a:gd name="T9" fmla="*/ 15 h 22"/>
                    <a:gd name="T10" fmla="*/ 23 w 33"/>
                    <a:gd name="T11" fmla="*/ 20 h 22"/>
                    <a:gd name="T12" fmla="*/ 32 w 33"/>
                    <a:gd name="T13" fmla="*/ 11 h 22"/>
                  </a:gdLst>
                  <a:ahLst/>
                  <a:cxnLst>
                    <a:cxn ang="0">
                      <a:pos x="T0" y="T1"/>
                    </a:cxn>
                    <a:cxn ang="0">
                      <a:pos x="T2" y="T3"/>
                    </a:cxn>
                    <a:cxn ang="0">
                      <a:pos x="T4" y="T5"/>
                    </a:cxn>
                    <a:cxn ang="0">
                      <a:pos x="T6" y="T7"/>
                    </a:cxn>
                    <a:cxn ang="0">
                      <a:pos x="T8" y="T9"/>
                    </a:cxn>
                    <a:cxn ang="0">
                      <a:pos x="T10" y="T11"/>
                    </a:cxn>
                    <a:cxn ang="0">
                      <a:pos x="T12" y="T13"/>
                    </a:cxn>
                  </a:cxnLst>
                  <a:rect l="0" t="0" r="r" b="b"/>
                  <a:pathLst>
                    <a:path w="33" h="22">
                      <a:moveTo>
                        <a:pt x="32" y="11"/>
                      </a:moveTo>
                      <a:cubicBezTo>
                        <a:pt x="32" y="11"/>
                        <a:pt x="24" y="2"/>
                        <a:pt x="18" y="1"/>
                      </a:cubicBezTo>
                      <a:cubicBezTo>
                        <a:pt x="11" y="0"/>
                        <a:pt x="4" y="4"/>
                        <a:pt x="2" y="7"/>
                      </a:cubicBezTo>
                      <a:cubicBezTo>
                        <a:pt x="0" y="10"/>
                        <a:pt x="9" y="4"/>
                        <a:pt x="15" y="6"/>
                      </a:cubicBezTo>
                      <a:cubicBezTo>
                        <a:pt x="10" y="8"/>
                        <a:pt x="5" y="10"/>
                        <a:pt x="2" y="15"/>
                      </a:cubicBezTo>
                      <a:cubicBezTo>
                        <a:pt x="3" y="18"/>
                        <a:pt x="15" y="22"/>
                        <a:pt x="23" y="20"/>
                      </a:cubicBezTo>
                      <a:cubicBezTo>
                        <a:pt x="31" y="19"/>
                        <a:pt x="33" y="16"/>
                        <a:pt x="32" y="11"/>
                      </a:cubicBezTo>
                      <a:close/>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 name="Freeform 4890">
                  <a:extLst>
                    <a:ext uri="{FF2B5EF4-FFF2-40B4-BE49-F238E27FC236}">
                      <a16:creationId xmlns:a16="http://schemas.microsoft.com/office/drawing/2014/main" id="{678CD05D-F06F-9464-1E01-E1913642CB1B}"/>
                    </a:ext>
                  </a:extLst>
                </p:cNvPr>
                <p:cNvSpPr>
                  <a:spLocks/>
                </p:cNvSpPr>
                <p:nvPr/>
              </p:nvSpPr>
              <p:spPr bwMode="auto">
                <a:xfrm>
                  <a:off x="18123085" y="5475348"/>
                  <a:ext cx="1850481" cy="1688567"/>
                </a:xfrm>
                <a:custGeom>
                  <a:avLst/>
                  <a:gdLst>
                    <a:gd name="T0" fmla="*/ 86 w 92"/>
                    <a:gd name="T1" fmla="*/ 74 h 84"/>
                    <a:gd name="T2" fmla="*/ 38 w 92"/>
                    <a:gd name="T3" fmla="*/ 78 h 84"/>
                    <a:gd name="T4" fmla="*/ 0 w 92"/>
                    <a:gd name="T5" fmla="*/ 66 h 84"/>
                    <a:gd name="T6" fmla="*/ 9 w 92"/>
                    <a:gd name="T7" fmla="*/ 48 h 84"/>
                    <a:gd name="T8" fmla="*/ 54 w 92"/>
                    <a:gd name="T9" fmla="*/ 53 h 84"/>
                    <a:gd name="T10" fmla="*/ 61 w 92"/>
                    <a:gd name="T11" fmla="*/ 53 h 84"/>
                    <a:gd name="T12" fmla="*/ 73 w 92"/>
                    <a:gd name="T13" fmla="*/ 0 h 84"/>
                    <a:gd name="T14" fmla="*/ 87 w 92"/>
                    <a:gd name="T15" fmla="*/ 21 h 84"/>
                    <a:gd name="T16" fmla="*/ 86 w 92"/>
                    <a:gd name="T17" fmla="*/ 7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2" h="84">
                      <a:moveTo>
                        <a:pt x="86" y="74"/>
                      </a:moveTo>
                      <a:cubicBezTo>
                        <a:pt x="83" y="80"/>
                        <a:pt x="65" y="84"/>
                        <a:pt x="38" y="78"/>
                      </a:cubicBezTo>
                      <a:cubicBezTo>
                        <a:pt x="27" y="76"/>
                        <a:pt x="14" y="72"/>
                        <a:pt x="0" y="66"/>
                      </a:cubicBezTo>
                      <a:cubicBezTo>
                        <a:pt x="6" y="54"/>
                        <a:pt x="9" y="48"/>
                        <a:pt x="9" y="48"/>
                      </a:cubicBezTo>
                      <a:cubicBezTo>
                        <a:pt x="54" y="53"/>
                        <a:pt x="54" y="53"/>
                        <a:pt x="54" y="53"/>
                      </a:cubicBezTo>
                      <a:cubicBezTo>
                        <a:pt x="61" y="53"/>
                        <a:pt x="61" y="53"/>
                        <a:pt x="61" y="53"/>
                      </a:cubicBezTo>
                      <a:cubicBezTo>
                        <a:pt x="61" y="53"/>
                        <a:pt x="62" y="1"/>
                        <a:pt x="73" y="0"/>
                      </a:cubicBezTo>
                      <a:cubicBezTo>
                        <a:pt x="73" y="0"/>
                        <a:pt x="82" y="4"/>
                        <a:pt x="87" y="21"/>
                      </a:cubicBezTo>
                      <a:cubicBezTo>
                        <a:pt x="92" y="40"/>
                        <a:pt x="91" y="65"/>
                        <a:pt x="86" y="74"/>
                      </a:cubicBezTo>
                      <a:close/>
                    </a:path>
                  </a:pathLst>
                </a:custGeom>
                <a:solidFill>
                  <a:srgbClr val="AD45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 name="Freeform 4891">
                  <a:extLst>
                    <a:ext uri="{FF2B5EF4-FFF2-40B4-BE49-F238E27FC236}">
                      <a16:creationId xmlns:a16="http://schemas.microsoft.com/office/drawing/2014/main" id="{F4D51654-34F6-B1EB-6B87-B8ED1F6C1C95}"/>
                    </a:ext>
                  </a:extLst>
                </p:cNvPr>
                <p:cNvSpPr>
                  <a:spLocks/>
                </p:cNvSpPr>
                <p:nvPr/>
              </p:nvSpPr>
              <p:spPr bwMode="auto">
                <a:xfrm>
                  <a:off x="18123085" y="6408836"/>
                  <a:ext cx="1156553" cy="601402"/>
                </a:xfrm>
                <a:custGeom>
                  <a:avLst/>
                  <a:gdLst>
                    <a:gd name="T0" fmla="*/ 58 w 58"/>
                    <a:gd name="T1" fmla="*/ 20 h 30"/>
                    <a:gd name="T2" fmla="*/ 38 w 58"/>
                    <a:gd name="T3" fmla="*/ 30 h 30"/>
                    <a:gd name="T4" fmla="*/ 0 w 58"/>
                    <a:gd name="T5" fmla="*/ 18 h 30"/>
                    <a:gd name="T6" fmla="*/ 9 w 58"/>
                    <a:gd name="T7" fmla="*/ 0 h 30"/>
                    <a:gd name="T8" fmla="*/ 54 w 58"/>
                    <a:gd name="T9" fmla="*/ 5 h 30"/>
                    <a:gd name="T10" fmla="*/ 58 w 58"/>
                    <a:gd name="T11" fmla="*/ 20 h 30"/>
                  </a:gdLst>
                  <a:ahLst/>
                  <a:cxnLst>
                    <a:cxn ang="0">
                      <a:pos x="T0" y="T1"/>
                    </a:cxn>
                    <a:cxn ang="0">
                      <a:pos x="T2" y="T3"/>
                    </a:cxn>
                    <a:cxn ang="0">
                      <a:pos x="T4" y="T5"/>
                    </a:cxn>
                    <a:cxn ang="0">
                      <a:pos x="T6" y="T7"/>
                    </a:cxn>
                    <a:cxn ang="0">
                      <a:pos x="T8" y="T9"/>
                    </a:cxn>
                    <a:cxn ang="0">
                      <a:pos x="T10" y="T11"/>
                    </a:cxn>
                  </a:cxnLst>
                  <a:rect l="0" t="0" r="r" b="b"/>
                  <a:pathLst>
                    <a:path w="58" h="30">
                      <a:moveTo>
                        <a:pt x="58" y="20"/>
                      </a:moveTo>
                      <a:cubicBezTo>
                        <a:pt x="55" y="23"/>
                        <a:pt x="45" y="28"/>
                        <a:pt x="38" y="30"/>
                      </a:cubicBezTo>
                      <a:cubicBezTo>
                        <a:pt x="27" y="28"/>
                        <a:pt x="14" y="24"/>
                        <a:pt x="0" y="18"/>
                      </a:cubicBezTo>
                      <a:cubicBezTo>
                        <a:pt x="6" y="6"/>
                        <a:pt x="9" y="0"/>
                        <a:pt x="9" y="0"/>
                      </a:cubicBezTo>
                      <a:cubicBezTo>
                        <a:pt x="54" y="5"/>
                        <a:pt x="54" y="5"/>
                        <a:pt x="54" y="5"/>
                      </a:cubicBezTo>
                      <a:cubicBezTo>
                        <a:pt x="56" y="10"/>
                        <a:pt x="57" y="16"/>
                        <a:pt x="58" y="20"/>
                      </a:cubicBezTo>
                      <a:close/>
                    </a:path>
                  </a:pathLst>
                </a:custGeom>
                <a:solidFill>
                  <a:srgbClr val="9A3B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 name="Freeform 4892">
                  <a:extLst>
                    <a:ext uri="{FF2B5EF4-FFF2-40B4-BE49-F238E27FC236}">
                      <a16:creationId xmlns:a16="http://schemas.microsoft.com/office/drawing/2014/main" id="{34BDBD9C-43D8-AEB7-F500-FB7CDF71BF40}"/>
                    </a:ext>
                  </a:extLst>
                </p:cNvPr>
                <p:cNvSpPr>
                  <a:spLocks/>
                </p:cNvSpPr>
                <p:nvPr/>
              </p:nvSpPr>
              <p:spPr bwMode="auto">
                <a:xfrm>
                  <a:off x="18955804" y="6246923"/>
                  <a:ext cx="601402" cy="393230"/>
                </a:xfrm>
                <a:custGeom>
                  <a:avLst/>
                  <a:gdLst>
                    <a:gd name="T0" fmla="*/ 0 w 30"/>
                    <a:gd name="T1" fmla="*/ 8 h 20"/>
                    <a:gd name="T2" fmla="*/ 18 w 30"/>
                    <a:gd name="T3" fmla="*/ 0 h 20"/>
                    <a:gd name="T4" fmla="*/ 28 w 30"/>
                    <a:gd name="T5" fmla="*/ 13 h 20"/>
                    <a:gd name="T6" fmla="*/ 4 w 30"/>
                    <a:gd name="T7" fmla="*/ 20 h 20"/>
                    <a:gd name="T8" fmla="*/ 0 w 30"/>
                    <a:gd name="T9" fmla="*/ 8 h 20"/>
                  </a:gdLst>
                  <a:ahLst/>
                  <a:cxnLst>
                    <a:cxn ang="0">
                      <a:pos x="T0" y="T1"/>
                    </a:cxn>
                    <a:cxn ang="0">
                      <a:pos x="T2" y="T3"/>
                    </a:cxn>
                    <a:cxn ang="0">
                      <a:pos x="T4" y="T5"/>
                    </a:cxn>
                    <a:cxn ang="0">
                      <a:pos x="T6" y="T7"/>
                    </a:cxn>
                    <a:cxn ang="0">
                      <a:pos x="T8" y="T9"/>
                    </a:cxn>
                  </a:cxnLst>
                  <a:rect l="0" t="0" r="r" b="b"/>
                  <a:pathLst>
                    <a:path w="30" h="20">
                      <a:moveTo>
                        <a:pt x="0" y="8"/>
                      </a:moveTo>
                      <a:cubicBezTo>
                        <a:pt x="0" y="8"/>
                        <a:pt x="12" y="0"/>
                        <a:pt x="18" y="0"/>
                      </a:cubicBezTo>
                      <a:cubicBezTo>
                        <a:pt x="27" y="2"/>
                        <a:pt x="30" y="10"/>
                        <a:pt x="28" y="13"/>
                      </a:cubicBezTo>
                      <a:cubicBezTo>
                        <a:pt x="28" y="15"/>
                        <a:pt x="4" y="20"/>
                        <a:pt x="4" y="20"/>
                      </a:cubicBezTo>
                      <a:lnTo>
                        <a:pt x="0" y="8"/>
                      </a:lnTo>
                      <a:close/>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 name="Freeform 4893">
                  <a:extLst>
                    <a:ext uri="{FF2B5EF4-FFF2-40B4-BE49-F238E27FC236}">
                      <a16:creationId xmlns:a16="http://schemas.microsoft.com/office/drawing/2014/main" id="{281493A7-7F38-5D4E-0114-C9EE61C5FBD8}"/>
                    </a:ext>
                  </a:extLst>
                </p:cNvPr>
                <p:cNvSpPr>
                  <a:spLocks/>
                </p:cNvSpPr>
                <p:nvPr/>
              </p:nvSpPr>
              <p:spPr bwMode="auto">
                <a:xfrm>
                  <a:off x="17406021" y="6246923"/>
                  <a:ext cx="1757956" cy="925236"/>
                </a:xfrm>
                <a:custGeom>
                  <a:avLst/>
                  <a:gdLst>
                    <a:gd name="T0" fmla="*/ 12 w 88"/>
                    <a:gd name="T1" fmla="*/ 16 h 45"/>
                    <a:gd name="T2" fmla="*/ 1 w 88"/>
                    <a:gd name="T3" fmla="*/ 33 h 45"/>
                    <a:gd name="T4" fmla="*/ 20 w 88"/>
                    <a:gd name="T5" fmla="*/ 44 h 45"/>
                    <a:gd name="T6" fmla="*/ 88 w 88"/>
                    <a:gd name="T7" fmla="*/ 22 h 45"/>
                    <a:gd name="T8" fmla="*/ 79 w 88"/>
                    <a:gd name="T9" fmla="*/ 0 h 45"/>
                    <a:gd name="T10" fmla="*/ 12 w 88"/>
                    <a:gd name="T11" fmla="*/ 16 h 45"/>
                  </a:gdLst>
                  <a:ahLst/>
                  <a:cxnLst>
                    <a:cxn ang="0">
                      <a:pos x="T0" y="T1"/>
                    </a:cxn>
                    <a:cxn ang="0">
                      <a:pos x="T2" y="T3"/>
                    </a:cxn>
                    <a:cxn ang="0">
                      <a:pos x="T4" y="T5"/>
                    </a:cxn>
                    <a:cxn ang="0">
                      <a:pos x="T6" y="T7"/>
                    </a:cxn>
                    <a:cxn ang="0">
                      <a:pos x="T8" y="T9"/>
                    </a:cxn>
                    <a:cxn ang="0">
                      <a:pos x="T10" y="T11"/>
                    </a:cxn>
                  </a:cxnLst>
                  <a:rect l="0" t="0" r="r" b="b"/>
                  <a:pathLst>
                    <a:path w="88" h="45">
                      <a:moveTo>
                        <a:pt x="12" y="16"/>
                      </a:moveTo>
                      <a:cubicBezTo>
                        <a:pt x="4" y="20"/>
                        <a:pt x="0" y="24"/>
                        <a:pt x="1" y="33"/>
                      </a:cubicBezTo>
                      <a:cubicBezTo>
                        <a:pt x="1" y="41"/>
                        <a:pt x="11" y="45"/>
                        <a:pt x="20" y="44"/>
                      </a:cubicBezTo>
                      <a:cubicBezTo>
                        <a:pt x="29" y="43"/>
                        <a:pt x="88" y="22"/>
                        <a:pt x="88" y="22"/>
                      </a:cubicBezTo>
                      <a:cubicBezTo>
                        <a:pt x="79" y="0"/>
                        <a:pt x="79" y="0"/>
                        <a:pt x="79" y="0"/>
                      </a:cubicBezTo>
                      <a:cubicBezTo>
                        <a:pt x="79" y="0"/>
                        <a:pt x="25" y="10"/>
                        <a:pt x="12" y="16"/>
                      </a:cubicBezTo>
                      <a:close/>
                    </a:path>
                  </a:pathLst>
                </a:custGeom>
                <a:solidFill>
                  <a:srgbClr val="AD45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grpSp>
          <p:nvGrpSpPr>
            <p:cNvPr id="6" name="Group 5">
              <a:extLst>
                <a:ext uri="{FF2B5EF4-FFF2-40B4-BE49-F238E27FC236}">
                  <a16:creationId xmlns:a16="http://schemas.microsoft.com/office/drawing/2014/main" id="{F1480215-B437-A488-48B8-78D34B0E3381}"/>
                </a:ext>
              </a:extLst>
            </p:cNvPr>
            <p:cNvGrpSpPr/>
            <p:nvPr/>
          </p:nvGrpSpPr>
          <p:grpSpPr>
            <a:xfrm>
              <a:off x="5274388" y="10340281"/>
              <a:ext cx="2090281" cy="2695740"/>
              <a:chOff x="8573753" y="6975205"/>
              <a:chExt cx="2780740" cy="3586195"/>
            </a:xfrm>
          </p:grpSpPr>
          <p:sp>
            <p:nvSpPr>
              <p:cNvPr id="43" name="Freeform 4245">
                <a:extLst>
                  <a:ext uri="{FF2B5EF4-FFF2-40B4-BE49-F238E27FC236}">
                    <a16:creationId xmlns:a16="http://schemas.microsoft.com/office/drawing/2014/main" id="{F66A30CA-D0B3-490E-FD9D-51A6EB82E7B7}"/>
                  </a:ext>
                </a:extLst>
              </p:cNvPr>
              <p:cNvSpPr>
                <a:spLocks/>
              </p:cNvSpPr>
              <p:nvPr/>
            </p:nvSpPr>
            <p:spPr bwMode="auto">
              <a:xfrm>
                <a:off x="9647693" y="9084729"/>
                <a:ext cx="326022" cy="517795"/>
              </a:xfrm>
              <a:custGeom>
                <a:avLst/>
                <a:gdLst>
                  <a:gd name="T0" fmla="*/ 18 w 20"/>
                  <a:gd name="T1" fmla="*/ 31 h 31"/>
                  <a:gd name="T2" fmla="*/ 19 w 20"/>
                  <a:gd name="T3" fmla="*/ 29 h 31"/>
                  <a:gd name="T4" fmla="*/ 3 w 20"/>
                  <a:gd name="T5" fmla="*/ 0 h 31"/>
                  <a:gd name="T6" fmla="*/ 1 w 20"/>
                  <a:gd name="T7" fmla="*/ 1 h 31"/>
                  <a:gd name="T8" fmla="*/ 1 w 20"/>
                  <a:gd name="T9" fmla="*/ 4 h 31"/>
                  <a:gd name="T10" fmla="*/ 9 w 20"/>
                  <a:gd name="T11" fmla="*/ 10 h 31"/>
                  <a:gd name="T12" fmla="*/ 16 w 20"/>
                  <a:gd name="T13" fmla="*/ 29 h 31"/>
                  <a:gd name="T14" fmla="*/ 17 w 20"/>
                  <a:gd name="T15" fmla="*/ 31 h 31"/>
                  <a:gd name="T16" fmla="*/ 18 w 20"/>
                  <a:gd name="T17"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31">
                    <a:moveTo>
                      <a:pt x="18" y="31"/>
                    </a:moveTo>
                    <a:cubicBezTo>
                      <a:pt x="19" y="31"/>
                      <a:pt x="19" y="30"/>
                      <a:pt x="19" y="29"/>
                    </a:cubicBezTo>
                    <a:cubicBezTo>
                      <a:pt x="20" y="9"/>
                      <a:pt x="4" y="1"/>
                      <a:pt x="3" y="0"/>
                    </a:cubicBezTo>
                    <a:cubicBezTo>
                      <a:pt x="2" y="0"/>
                      <a:pt x="1" y="0"/>
                      <a:pt x="1" y="1"/>
                    </a:cubicBezTo>
                    <a:cubicBezTo>
                      <a:pt x="0" y="2"/>
                      <a:pt x="0" y="3"/>
                      <a:pt x="1" y="4"/>
                    </a:cubicBezTo>
                    <a:cubicBezTo>
                      <a:pt x="1" y="4"/>
                      <a:pt x="5" y="6"/>
                      <a:pt x="9" y="10"/>
                    </a:cubicBezTo>
                    <a:cubicBezTo>
                      <a:pt x="13" y="16"/>
                      <a:pt x="16" y="22"/>
                      <a:pt x="16" y="29"/>
                    </a:cubicBezTo>
                    <a:cubicBezTo>
                      <a:pt x="16" y="30"/>
                      <a:pt x="16" y="31"/>
                      <a:pt x="17" y="31"/>
                    </a:cubicBezTo>
                    <a:lnTo>
                      <a:pt x="18" y="31"/>
                    </a:lnTo>
                    <a:close/>
                  </a:path>
                </a:pathLst>
              </a:custGeom>
              <a:solidFill>
                <a:srgbClr val="8379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 name="Freeform 4246">
                <a:extLst>
                  <a:ext uri="{FF2B5EF4-FFF2-40B4-BE49-F238E27FC236}">
                    <a16:creationId xmlns:a16="http://schemas.microsoft.com/office/drawing/2014/main" id="{6A986FEF-8F0C-92BA-96D8-A0509FEACB88}"/>
                  </a:ext>
                </a:extLst>
              </p:cNvPr>
              <p:cNvSpPr>
                <a:spLocks/>
              </p:cNvSpPr>
              <p:nvPr/>
            </p:nvSpPr>
            <p:spPr bwMode="auto">
              <a:xfrm>
                <a:off x="8938132" y="7569715"/>
                <a:ext cx="1476670" cy="1342421"/>
              </a:xfrm>
              <a:custGeom>
                <a:avLst/>
                <a:gdLst>
                  <a:gd name="T0" fmla="*/ 66 w 88"/>
                  <a:gd name="T1" fmla="*/ 73 h 81"/>
                  <a:gd name="T2" fmla="*/ 8 w 88"/>
                  <a:gd name="T3" fmla="*/ 1 h 81"/>
                  <a:gd name="T4" fmla="*/ 1 w 88"/>
                  <a:gd name="T5" fmla="*/ 8 h 81"/>
                  <a:gd name="T6" fmla="*/ 66 w 88"/>
                  <a:gd name="T7" fmla="*/ 73 h 81"/>
                </a:gdLst>
                <a:ahLst/>
                <a:cxnLst>
                  <a:cxn ang="0">
                    <a:pos x="T0" y="T1"/>
                  </a:cxn>
                  <a:cxn ang="0">
                    <a:pos x="T2" y="T3"/>
                  </a:cxn>
                  <a:cxn ang="0">
                    <a:pos x="T4" y="T5"/>
                  </a:cxn>
                  <a:cxn ang="0">
                    <a:pos x="T6" y="T7"/>
                  </a:cxn>
                </a:cxnLst>
                <a:rect l="0" t="0" r="r" b="b"/>
                <a:pathLst>
                  <a:path w="88" h="81">
                    <a:moveTo>
                      <a:pt x="66" y="73"/>
                    </a:moveTo>
                    <a:cubicBezTo>
                      <a:pt x="66" y="73"/>
                      <a:pt x="88" y="31"/>
                      <a:pt x="8" y="1"/>
                    </a:cubicBezTo>
                    <a:cubicBezTo>
                      <a:pt x="4" y="0"/>
                      <a:pt x="0" y="3"/>
                      <a:pt x="1" y="8"/>
                    </a:cubicBezTo>
                    <a:cubicBezTo>
                      <a:pt x="6" y="30"/>
                      <a:pt x="22" y="81"/>
                      <a:pt x="66" y="73"/>
                    </a:cubicBezTo>
                    <a:close/>
                  </a:path>
                </a:pathLst>
              </a:custGeom>
              <a:solidFill>
                <a:srgbClr val="4B41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 name="Freeform 4247">
                <a:extLst>
                  <a:ext uri="{FF2B5EF4-FFF2-40B4-BE49-F238E27FC236}">
                    <a16:creationId xmlns:a16="http://schemas.microsoft.com/office/drawing/2014/main" id="{C0F1BA8F-3EF3-843B-9728-8702C2DB1C9F}"/>
                  </a:ext>
                </a:extLst>
              </p:cNvPr>
              <p:cNvSpPr>
                <a:spLocks/>
              </p:cNvSpPr>
              <p:nvPr/>
            </p:nvSpPr>
            <p:spPr bwMode="auto">
              <a:xfrm>
                <a:off x="9762758" y="8528590"/>
                <a:ext cx="690389" cy="1016411"/>
              </a:xfrm>
              <a:custGeom>
                <a:avLst/>
                <a:gdLst>
                  <a:gd name="T0" fmla="*/ 39 w 41"/>
                  <a:gd name="T1" fmla="*/ 61 h 61"/>
                  <a:gd name="T2" fmla="*/ 39 w 41"/>
                  <a:gd name="T3" fmla="*/ 61 h 61"/>
                  <a:gd name="T4" fmla="*/ 41 w 41"/>
                  <a:gd name="T5" fmla="*/ 58 h 61"/>
                  <a:gd name="T6" fmla="*/ 3 w 41"/>
                  <a:gd name="T7" fmla="*/ 0 h 61"/>
                  <a:gd name="T8" fmla="*/ 1 w 41"/>
                  <a:gd name="T9" fmla="*/ 1 h 61"/>
                  <a:gd name="T10" fmla="*/ 1 w 41"/>
                  <a:gd name="T11" fmla="*/ 4 h 61"/>
                  <a:gd name="T12" fmla="*/ 1 w 41"/>
                  <a:gd name="T13" fmla="*/ 4 h 61"/>
                  <a:gd name="T14" fmla="*/ 17 w 41"/>
                  <a:gd name="T15" fmla="*/ 18 h 61"/>
                  <a:gd name="T16" fmla="*/ 37 w 41"/>
                  <a:gd name="T17" fmla="*/ 59 h 61"/>
                  <a:gd name="T18" fmla="*/ 39 w 41"/>
                  <a:gd name="T19" fmla="*/ 61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61">
                    <a:moveTo>
                      <a:pt x="39" y="61"/>
                    </a:moveTo>
                    <a:cubicBezTo>
                      <a:pt x="39" y="61"/>
                      <a:pt x="39" y="61"/>
                      <a:pt x="39" y="61"/>
                    </a:cubicBezTo>
                    <a:cubicBezTo>
                      <a:pt x="40" y="60"/>
                      <a:pt x="41" y="59"/>
                      <a:pt x="41" y="58"/>
                    </a:cubicBezTo>
                    <a:cubicBezTo>
                      <a:pt x="35" y="20"/>
                      <a:pt x="7" y="2"/>
                      <a:pt x="3" y="0"/>
                    </a:cubicBezTo>
                    <a:cubicBezTo>
                      <a:pt x="2" y="0"/>
                      <a:pt x="1" y="0"/>
                      <a:pt x="1" y="1"/>
                    </a:cubicBezTo>
                    <a:cubicBezTo>
                      <a:pt x="0" y="2"/>
                      <a:pt x="0" y="3"/>
                      <a:pt x="1" y="4"/>
                    </a:cubicBezTo>
                    <a:cubicBezTo>
                      <a:pt x="1" y="4"/>
                      <a:pt x="1" y="4"/>
                      <a:pt x="1" y="4"/>
                    </a:cubicBezTo>
                    <a:cubicBezTo>
                      <a:pt x="3" y="5"/>
                      <a:pt x="10" y="9"/>
                      <a:pt x="17" y="18"/>
                    </a:cubicBezTo>
                    <a:cubicBezTo>
                      <a:pt x="28" y="29"/>
                      <a:pt x="34" y="43"/>
                      <a:pt x="37" y="59"/>
                    </a:cubicBezTo>
                    <a:cubicBezTo>
                      <a:pt x="37" y="60"/>
                      <a:pt x="38" y="61"/>
                      <a:pt x="39" y="61"/>
                    </a:cubicBezTo>
                    <a:close/>
                  </a:path>
                </a:pathLst>
              </a:custGeom>
              <a:solidFill>
                <a:srgbClr val="4B41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 name="Freeform 4248">
                <a:extLst>
                  <a:ext uri="{FF2B5EF4-FFF2-40B4-BE49-F238E27FC236}">
                    <a16:creationId xmlns:a16="http://schemas.microsoft.com/office/drawing/2014/main" id="{D8D2D842-37D6-41E9-7A8E-FE502755DDC9}"/>
                  </a:ext>
                </a:extLst>
              </p:cNvPr>
              <p:cNvSpPr>
                <a:spLocks/>
              </p:cNvSpPr>
              <p:nvPr/>
            </p:nvSpPr>
            <p:spPr bwMode="auto">
              <a:xfrm>
                <a:off x="10165488" y="8931307"/>
                <a:ext cx="249315" cy="613681"/>
              </a:xfrm>
              <a:custGeom>
                <a:avLst/>
                <a:gdLst>
                  <a:gd name="T0" fmla="*/ 3 w 15"/>
                  <a:gd name="T1" fmla="*/ 37 h 37"/>
                  <a:gd name="T2" fmla="*/ 3 w 15"/>
                  <a:gd name="T3" fmla="*/ 37 h 37"/>
                  <a:gd name="T4" fmla="*/ 5 w 15"/>
                  <a:gd name="T5" fmla="*/ 35 h 37"/>
                  <a:gd name="T6" fmla="*/ 15 w 15"/>
                  <a:gd name="T7" fmla="*/ 3 h 37"/>
                  <a:gd name="T8" fmla="*/ 14 w 15"/>
                  <a:gd name="T9" fmla="*/ 0 h 37"/>
                  <a:gd name="T10" fmla="*/ 11 w 15"/>
                  <a:gd name="T11" fmla="*/ 1 h 37"/>
                  <a:gd name="T12" fmla="*/ 1 w 15"/>
                  <a:gd name="T13" fmla="*/ 35 h 37"/>
                  <a:gd name="T14" fmla="*/ 3 w 15"/>
                  <a:gd name="T15" fmla="*/ 37 h 3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37">
                    <a:moveTo>
                      <a:pt x="3" y="37"/>
                    </a:moveTo>
                    <a:cubicBezTo>
                      <a:pt x="3" y="37"/>
                      <a:pt x="3" y="37"/>
                      <a:pt x="3" y="37"/>
                    </a:cubicBezTo>
                    <a:cubicBezTo>
                      <a:pt x="4" y="36"/>
                      <a:pt x="5" y="36"/>
                      <a:pt x="5" y="35"/>
                    </a:cubicBezTo>
                    <a:cubicBezTo>
                      <a:pt x="4" y="18"/>
                      <a:pt x="14" y="3"/>
                      <a:pt x="15" y="3"/>
                    </a:cubicBezTo>
                    <a:cubicBezTo>
                      <a:pt x="15" y="2"/>
                      <a:pt x="15" y="1"/>
                      <a:pt x="14" y="0"/>
                    </a:cubicBezTo>
                    <a:cubicBezTo>
                      <a:pt x="13" y="0"/>
                      <a:pt x="12" y="0"/>
                      <a:pt x="11" y="1"/>
                    </a:cubicBezTo>
                    <a:cubicBezTo>
                      <a:pt x="11" y="2"/>
                      <a:pt x="0" y="17"/>
                      <a:pt x="1" y="35"/>
                    </a:cubicBezTo>
                    <a:cubicBezTo>
                      <a:pt x="1" y="36"/>
                      <a:pt x="2" y="37"/>
                      <a:pt x="3" y="37"/>
                    </a:cubicBezTo>
                    <a:close/>
                  </a:path>
                </a:pathLst>
              </a:custGeom>
              <a:solidFill>
                <a:srgbClr val="4B41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 name="Freeform 4249">
                <a:extLst>
                  <a:ext uri="{FF2B5EF4-FFF2-40B4-BE49-F238E27FC236}">
                    <a16:creationId xmlns:a16="http://schemas.microsoft.com/office/drawing/2014/main" id="{C23DEA45-3EF9-A210-4713-7A776BDA94A1}"/>
                  </a:ext>
                </a:extLst>
              </p:cNvPr>
              <p:cNvSpPr>
                <a:spLocks/>
              </p:cNvSpPr>
              <p:nvPr/>
            </p:nvSpPr>
            <p:spPr bwMode="auto">
              <a:xfrm>
                <a:off x="10050423" y="8490233"/>
                <a:ext cx="95893" cy="1093119"/>
              </a:xfrm>
              <a:custGeom>
                <a:avLst/>
                <a:gdLst>
                  <a:gd name="T0" fmla="*/ 3 w 5"/>
                  <a:gd name="T1" fmla="*/ 66 h 66"/>
                  <a:gd name="T2" fmla="*/ 3 w 5"/>
                  <a:gd name="T3" fmla="*/ 66 h 66"/>
                  <a:gd name="T4" fmla="*/ 5 w 5"/>
                  <a:gd name="T5" fmla="*/ 64 h 66"/>
                  <a:gd name="T6" fmla="*/ 4 w 5"/>
                  <a:gd name="T7" fmla="*/ 2 h 66"/>
                  <a:gd name="T8" fmla="*/ 2 w 5"/>
                  <a:gd name="T9" fmla="*/ 0 h 66"/>
                  <a:gd name="T10" fmla="*/ 0 w 5"/>
                  <a:gd name="T11" fmla="*/ 2 h 66"/>
                  <a:gd name="T12" fmla="*/ 1 w 5"/>
                  <a:gd name="T13" fmla="*/ 64 h 66"/>
                  <a:gd name="T14" fmla="*/ 3 w 5"/>
                  <a:gd name="T15" fmla="*/ 66 h 6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66">
                    <a:moveTo>
                      <a:pt x="3" y="66"/>
                    </a:moveTo>
                    <a:cubicBezTo>
                      <a:pt x="3" y="66"/>
                      <a:pt x="3" y="66"/>
                      <a:pt x="3" y="66"/>
                    </a:cubicBezTo>
                    <a:cubicBezTo>
                      <a:pt x="4" y="66"/>
                      <a:pt x="5" y="65"/>
                      <a:pt x="5" y="64"/>
                    </a:cubicBezTo>
                    <a:cubicBezTo>
                      <a:pt x="4" y="2"/>
                      <a:pt x="4" y="2"/>
                      <a:pt x="4" y="2"/>
                    </a:cubicBezTo>
                    <a:cubicBezTo>
                      <a:pt x="4" y="1"/>
                      <a:pt x="3" y="0"/>
                      <a:pt x="2" y="0"/>
                    </a:cubicBezTo>
                    <a:cubicBezTo>
                      <a:pt x="1" y="0"/>
                      <a:pt x="0" y="1"/>
                      <a:pt x="0" y="2"/>
                    </a:cubicBezTo>
                    <a:cubicBezTo>
                      <a:pt x="1" y="64"/>
                      <a:pt x="1" y="64"/>
                      <a:pt x="1" y="64"/>
                    </a:cubicBezTo>
                    <a:cubicBezTo>
                      <a:pt x="1" y="66"/>
                      <a:pt x="2" y="66"/>
                      <a:pt x="3" y="66"/>
                    </a:cubicBezTo>
                    <a:close/>
                  </a:path>
                </a:pathLst>
              </a:custGeom>
              <a:solidFill>
                <a:srgbClr val="8379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 name="Freeform 4250">
                <a:extLst>
                  <a:ext uri="{FF2B5EF4-FFF2-40B4-BE49-F238E27FC236}">
                    <a16:creationId xmlns:a16="http://schemas.microsoft.com/office/drawing/2014/main" id="{5124EF62-B189-4E6C-2614-B0E6E6ABEF55}"/>
                  </a:ext>
                </a:extLst>
              </p:cNvPr>
              <p:cNvSpPr>
                <a:spLocks/>
              </p:cNvSpPr>
              <p:nvPr/>
            </p:nvSpPr>
            <p:spPr bwMode="auto">
              <a:xfrm>
                <a:off x="10069595" y="7723137"/>
                <a:ext cx="1284898" cy="1534200"/>
              </a:xfrm>
              <a:custGeom>
                <a:avLst/>
                <a:gdLst>
                  <a:gd name="T0" fmla="*/ 16 w 76"/>
                  <a:gd name="T1" fmla="*/ 77 h 92"/>
                  <a:gd name="T2" fmla="*/ 76 w 76"/>
                  <a:gd name="T3" fmla="*/ 8 h 92"/>
                  <a:gd name="T4" fmla="*/ 68 w 76"/>
                  <a:gd name="T5" fmla="*/ 2 h 92"/>
                  <a:gd name="T6" fmla="*/ 16 w 76"/>
                  <a:gd name="T7" fmla="*/ 77 h 92"/>
                </a:gdLst>
                <a:ahLst/>
                <a:cxnLst>
                  <a:cxn ang="0">
                    <a:pos x="T0" y="T1"/>
                  </a:cxn>
                  <a:cxn ang="0">
                    <a:pos x="T2" y="T3"/>
                  </a:cxn>
                  <a:cxn ang="0">
                    <a:pos x="T4" y="T5"/>
                  </a:cxn>
                  <a:cxn ang="0">
                    <a:pos x="T6" y="T7"/>
                  </a:cxn>
                </a:cxnLst>
                <a:rect l="0" t="0" r="r" b="b"/>
                <a:pathLst>
                  <a:path w="76" h="92">
                    <a:moveTo>
                      <a:pt x="16" y="77"/>
                    </a:moveTo>
                    <a:cubicBezTo>
                      <a:pt x="16" y="77"/>
                      <a:pt x="61" y="92"/>
                      <a:pt x="76" y="8"/>
                    </a:cubicBezTo>
                    <a:cubicBezTo>
                      <a:pt x="76" y="3"/>
                      <a:pt x="72" y="0"/>
                      <a:pt x="68" y="2"/>
                    </a:cubicBezTo>
                    <a:cubicBezTo>
                      <a:pt x="47" y="11"/>
                      <a:pt x="0" y="36"/>
                      <a:pt x="16" y="77"/>
                    </a:cubicBezTo>
                    <a:close/>
                  </a:path>
                </a:pathLst>
              </a:custGeom>
              <a:solidFill>
                <a:srgbClr val="4B41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 name="Freeform 4251">
                <a:extLst>
                  <a:ext uri="{FF2B5EF4-FFF2-40B4-BE49-F238E27FC236}">
                    <a16:creationId xmlns:a16="http://schemas.microsoft.com/office/drawing/2014/main" id="{4DA48B67-6791-8C5F-BFBE-E17E7761F0C0}"/>
                  </a:ext>
                </a:extLst>
              </p:cNvPr>
              <p:cNvSpPr>
                <a:spLocks/>
              </p:cNvSpPr>
              <p:nvPr/>
            </p:nvSpPr>
            <p:spPr bwMode="auto">
              <a:xfrm>
                <a:off x="8573753" y="8240918"/>
                <a:ext cx="1361606" cy="1438313"/>
              </a:xfrm>
              <a:custGeom>
                <a:avLst/>
                <a:gdLst>
                  <a:gd name="T0" fmla="*/ 76 w 82"/>
                  <a:gd name="T1" fmla="*/ 62 h 87"/>
                  <a:gd name="T2" fmla="*/ 2 w 82"/>
                  <a:gd name="T3" fmla="*/ 9 h 87"/>
                  <a:gd name="T4" fmla="*/ 8 w 82"/>
                  <a:gd name="T5" fmla="*/ 1 h 87"/>
                  <a:gd name="T6" fmla="*/ 76 w 82"/>
                  <a:gd name="T7" fmla="*/ 62 h 87"/>
                </a:gdLst>
                <a:ahLst/>
                <a:cxnLst>
                  <a:cxn ang="0">
                    <a:pos x="T0" y="T1"/>
                  </a:cxn>
                  <a:cxn ang="0">
                    <a:pos x="T2" y="T3"/>
                  </a:cxn>
                  <a:cxn ang="0">
                    <a:pos x="T4" y="T5"/>
                  </a:cxn>
                  <a:cxn ang="0">
                    <a:pos x="T6" y="T7"/>
                  </a:cxn>
                </a:cxnLst>
                <a:rect l="0" t="0" r="r" b="b"/>
                <a:pathLst>
                  <a:path w="82" h="87">
                    <a:moveTo>
                      <a:pt x="76" y="62"/>
                    </a:moveTo>
                    <a:cubicBezTo>
                      <a:pt x="76" y="62"/>
                      <a:pt x="36" y="87"/>
                      <a:pt x="2" y="9"/>
                    </a:cubicBezTo>
                    <a:cubicBezTo>
                      <a:pt x="0" y="5"/>
                      <a:pt x="4" y="0"/>
                      <a:pt x="8" y="1"/>
                    </a:cubicBezTo>
                    <a:cubicBezTo>
                      <a:pt x="30" y="5"/>
                      <a:pt x="82" y="19"/>
                      <a:pt x="76" y="62"/>
                    </a:cubicBezTo>
                    <a:close/>
                  </a:path>
                </a:pathLst>
              </a:custGeom>
              <a:solidFill>
                <a:srgbClr val="8379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 name="Freeform 4252">
                <a:extLst>
                  <a:ext uri="{FF2B5EF4-FFF2-40B4-BE49-F238E27FC236}">
                    <a16:creationId xmlns:a16="http://schemas.microsoft.com/office/drawing/2014/main" id="{F568081B-811A-D61F-BDB9-A4C65F3E7F47}"/>
                  </a:ext>
                </a:extLst>
              </p:cNvPr>
              <p:cNvSpPr>
                <a:spLocks/>
              </p:cNvSpPr>
              <p:nvPr/>
            </p:nvSpPr>
            <p:spPr bwMode="auto">
              <a:xfrm>
                <a:off x="9455920" y="6975205"/>
                <a:ext cx="1208184" cy="2013637"/>
              </a:xfrm>
              <a:custGeom>
                <a:avLst/>
                <a:gdLst>
                  <a:gd name="T0" fmla="*/ 31 w 72"/>
                  <a:gd name="T1" fmla="*/ 114 h 120"/>
                  <a:gd name="T2" fmla="*/ 46 w 72"/>
                  <a:gd name="T3" fmla="*/ 113 h 120"/>
                  <a:gd name="T4" fmla="*/ 38 w 72"/>
                  <a:gd name="T5" fmla="*/ 9 h 120"/>
                  <a:gd name="T6" fmla="*/ 31 w 72"/>
                  <a:gd name="T7" fmla="*/ 114 h 120"/>
                </a:gdLst>
                <a:ahLst/>
                <a:cxnLst>
                  <a:cxn ang="0">
                    <a:pos x="T0" y="T1"/>
                  </a:cxn>
                  <a:cxn ang="0">
                    <a:pos x="T2" y="T3"/>
                  </a:cxn>
                  <a:cxn ang="0">
                    <a:pos x="T4" y="T5"/>
                  </a:cxn>
                  <a:cxn ang="0">
                    <a:pos x="T6" y="T7"/>
                  </a:cxn>
                </a:cxnLst>
                <a:rect l="0" t="0" r="r" b="b"/>
                <a:pathLst>
                  <a:path w="72" h="120">
                    <a:moveTo>
                      <a:pt x="31" y="114"/>
                    </a:moveTo>
                    <a:cubicBezTo>
                      <a:pt x="34" y="120"/>
                      <a:pt x="44" y="119"/>
                      <a:pt x="46" y="113"/>
                    </a:cubicBezTo>
                    <a:cubicBezTo>
                      <a:pt x="55" y="82"/>
                      <a:pt x="72" y="16"/>
                      <a:pt x="38" y="9"/>
                    </a:cubicBezTo>
                    <a:cubicBezTo>
                      <a:pt x="0" y="0"/>
                      <a:pt x="13" y="77"/>
                      <a:pt x="31" y="114"/>
                    </a:cubicBezTo>
                    <a:close/>
                  </a:path>
                </a:pathLst>
              </a:custGeom>
              <a:solidFill>
                <a:srgbClr val="8379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 name="Freeform 4253">
                <a:extLst>
                  <a:ext uri="{FF2B5EF4-FFF2-40B4-BE49-F238E27FC236}">
                    <a16:creationId xmlns:a16="http://schemas.microsoft.com/office/drawing/2014/main" id="{5172F861-3483-DF15-B5D7-1ABB977C37C1}"/>
                  </a:ext>
                </a:extLst>
              </p:cNvPr>
              <p:cNvSpPr>
                <a:spLocks/>
              </p:cNvSpPr>
              <p:nvPr/>
            </p:nvSpPr>
            <p:spPr bwMode="auto">
              <a:xfrm>
                <a:off x="10031244" y="7454650"/>
                <a:ext cx="95893" cy="1495842"/>
              </a:xfrm>
              <a:custGeom>
                <a:avLst/>
                <a:gdLst>
                  <a:gd name="T0" fmla="*/ 5 w 6"/>
                  <a:gd name="T1" fmla="*/ 90 h 90"/>
                  <a:gd name="T2" fmla="*/ 5 w 6"/>
                  <a:gd name="T3" fmla="*/ 90 h 90"/>
                  <a:gd name="T4" fmla="*/ 6 w 6"/>
                  <a:gd name="T5" fmla="*/ 89 h 90"/>
                  <a:gd name="T6" fmla="*/ 2 w 6"/>
                  <a:gd name="T7" fmla="*/ 1 h 90"/>
                  <a:gd name="T8" fmla="*/ 1 w 6"/>
                  <a:gd name="T9" fmla="*/ 0 h 90"/>
                  <a:gd name="T10" fmla="*/ 0 w 6"/>
                  <a:gd name="T11" fmla="*/ 1 h 90"/>
                  <a:gd name="T12" fmla="*/ 4 w 6"/>
                  <a:gd name="T13" fmla="*/ 89 h 90"/>
                  <a:gd name="T14" fmla="*/ 5 w 6"/>
                  <a:gd name="T15" fmla="*/ 90 h 9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90">
                    <a:moveTo>
                      <a:pt x="5" y="90"/>
                    </a:moveTo>
                    <a:cubicBezTo>
                      <a:pt x="5" y="90"/>
                      <a:pt x="5" y="90"/>
                      <a:pt x="5" y="90"/>
                    </a:cubicBezTo>
                    <a:cubicBezTo>
                      <a:pt x="5" y="90"/>
                      <a:pt x="6" y="89"/>
                      <a:pt x="6" y="89"/>
                    </a:cubicBezTo>
                    <a:cubicBezTo>
                      <a:pt x="2" y="1"/>
                      <a:pt x="2" y="1"/>
                      <a:pt x="2" y="1"/>
                    </a:cubicBezTo>
                    <a:cubicBezTo>
                      <a:pt x="2" y="1"/>
                      <a:pt x="2" y="0"/>
                      <a:pt x="1" y="0"/>
                    </a:cubicBezTo>
                    <a:cubicBezTo>
                      <a:pt x="0" y="0"/>
                      <a:pt x="0" y="1"/>
                      <a:pt x="0" y="1"/>
                    </a:cubicBezTo>
                    <a:cubicBezTo>
                      <a:pt x="4" y="89"/>
                      <a:pt x="4" y="89"/>
                      <a:pt x="4" y="89"/>
                    </a:cubicBezTo>
                    <a:cubicBezTo>
                      <a:pt x="4" y="89"/>
                      <a:pt x="4" y="90"/>
                      <a:pt x="5" y="90"/>
                    </a:cubicBezTo>
                    <a:close/>
                  </a:path>
                </a:pathLst>
              </a:custGeom>
              <a:solidFill>
                <a:srgbClr val="4B41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 name="Freeform 4254">
                <a:extLst>
                  <a:ext uri="{FF2B5EF4-FFF2-40B4-BE49-F238E27FC236}">
                    <a16:creationId xmlns:a16="http://schemas.microsoft.com/office/drawing/2014/main" id="{14E44DD4-200F-7681-9EAA-3FC0142D0BF6}"/>
                  </a:ext>
                </a:extLst>
              </p:cNvPr>
              <p:cNvSpPr>
                <a:spLocks/>
              </p:cNvSpPr>
              <p:nvPr/>
            </p:nvSpPr>
            <p:spPr bwMode="auto">
              <a:xfrm>
                <a:off x="9014840" y="8586113"/>
                <a:ext cx="824639" cy="690389"/>
              </a:xfrm>
              <a:custGeom>
                <a:avLst/>
                <a:gdLst>
                  <a:gd name="T0" fmla="*/ 49 w 50"/>
                  <a:gd name="T1" fmla="*/ 41 h 41"/>
                  <a:gd name="T2" fmla="*/ 50 w 50"/>
                  <a:gd name="T3" fmla="*/ 41 h 41"/>
                  <a:gd name="T4" fmla="*/ 50 w 50"/>
                  <a:gd name="T5" fmla="*/ 40 h 41"/>
                  <a:gd name="T6" fmla="*/ 1 w 50"/>
                  <a:gd name="T7" fmla="*/ 0 h 41"/>
                  <a:gd name="T8" fmla="*/ 0 w 50"/>
                  <a:gd name="T9" fmla="*/ 0 h 41"/>
                  <a:gd name="T10" fmla="*/ 0 w 50"/>
                  <a:gd name="T11" fmla="*/ 2 h 41"/>
                  <a:gd name="T12" fmla="*/ 49 w 50"/>
                  <a:gd name="T13" fmla="*/ 41 h 41"/>
                  <a:gd name="T14" fmla="*/ 49 w 50"/>
                  <a:gd name="T15" fmla="*/ 41 h 4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 h="41">
                    <a:moveTo>
                      <a:pt x="49" y="41"/>
                    </a:moveTo>
                    <a:cubicBezTo>
                      <a:pt x="50" y="41"/>
                      <a:pt x="50" y="41"/>
                      <a:pt x="50" y="41"/>
                    </a:cubicBezTo>
                    <a:cubicBezTo>
                      <a:pt x="50" y="41"/>
                      <a:pt x="50" y="40"/>
                      <a:pt x="50" y="40"/>
                    </a:cubicBezTo>
                    <a:cubicBezTo>
                      <a:pt x="1" y="0"/>
                      <a:pt x="1" y="0"/>
                      <a:pt x="1" y="0"/>
                    </a:cubicBezTo>
                    <a:cubicBezTo>
                      <a:pt x="1" y="0"/>
                      <a:pt x="0" y="0"/>
                      <a:pt x="0" y="0"/>
                    </a:cubicBezTo>
                    <a:cubicBezTo>
                      <a:pt x="0" y="1"/>
                      <a:pt x="0" y="1"/>
                      <a:pt x="0" y="2"/>
                    </a:cubicBezTo>
                    <a:cubicBezTo>
                      <a:pt x="49" y="41"/>
                      <a:pt x="49" y="41"/>
                      <a:pt x="49" y="41"/>
                    </a:cubicBezTo>
                    <a:cubicBezTo>
                      <a:pt x="49" y="41"/>
                      <a:pt x="49" y="41"/>
                      <a:pt x="49" y="41"/>
                    </a:cubicBezTo>
                    <a:close/>
                  </a:path>
                </a:pathLst>
              </a:custGeom>
              <a:solidFill>
                <a:srgbClr val="4B41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 name="Freeform 4255">
                <a:extLst>
                  <a:ext uri="{FF2B5EF4-FFF2-40B4-BE49-F238E27FC236}">
                    <a16:creationId xmlns:a16="http://schemas.microsoft.com/office/drawing/2014/main" id="{098C3CB1-2FA3-0424-F016-D0D456EF7254}"/>
                  </a:ext>
                </a:extLst>
              </p:cNvPr>
              <p:cNvSpPr>
                <a:spLocks/>
              </p:cNvSpPr>
              <p:nvPr/>
            </p:nvSpPr>
            <p:spPr bwMode="auto">
              <a:xfrm>
                <a:off x="9244969" y="9468281"/>
                <a:ext cx="1649264" cy="1093119"/>
              </a:xfrm>
              <a:custGeom>
                <a:avLst/>
                <a:gdLst>
                  <a:gd name="T0" fmla="*/ 0 w 99"/>
                  <a:gd name="T1" fmla="*/ 0 h 65"/>
                  <a:gd name="T2" fmla="*/ 3 w 99"/>
                  <a:gd name="T3" fmla="*/ 13 h 65"/>
                  <a:gd name="T4" fmla="*/ 4 w 99"/>
                  <a:gd name="T5" fmla="*/ 17 h 65"/>
                  <a:gd name="T6" fmla="*/ 6 w 99"/>
                  <a:gd name="T7" fmla="*/ 25 h 65"/>
                  <a:gd name="T8" fmla="*/ 7 w 99"/>
                  <a:gd name="T9" fmla="*/ 29 h 65"/>
                  <a:gd name="T10" fmla="*/ 13 w 99"/>
                  <a:gd name="T11" fmla="*/ 60 h 65"/>
                  <a:gd name="T12" fmla="*/ 20 w 99"/>
                  <a:gd name="T13" fmla="*/ 65 h 65"/>
                  <a:gd name="T14" fmla="*/ 79 w 99"/>
                  <a:gd name="T15" fmla="*/ 65 h 65"/>
                  <a:gd name="T16" fmla="*/ 86 w 99"/>
                  <a:gd name="T17" fmla="*/ 60 h 65"/>
                  <a:gd name="T18" fmla="*/ 93 w 99"/>
                  <a:gd name="T19" fmla="*/ 29 h 65"/>
                  <a:gd name="T20" fmla="*/ 94 w 99"/>
                  <a:gd name="T21" fmla="*/ 25 h 65"/>
                  <a:gd name="T22" fmla="*/ 96 w 99"/>
                  <a:gd name="T23" fmla="*/ 17 h 65"/>
                  <a:gd name="T24" fmla="*/ 97 w 99"/>
                  <a:gd name="T25" fmla="*/ 13 h 65"/>
                  <a:gd name="T26" fmla="*/ 99 w 99"/>
                  <a:gd name="T27" fmla="*/ 0 h 65"/>
                  <a:gd name="T28" fmla="*/ 0 w 99"/>
                  <a:gd name="T29" fmla="*/ 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9" h="65">
                    <a:moveTo>
                      <a:pt x="0" y="0"/>
                    </a:moveTo>
                    <a:cubicBezTo>
                      <a:pt x="3" y="13"/>
                      <a:pt x="3" y="13"/>
                      <a:pt x="3" y="13"/>
                    </a:cubicBezTo>
                    <a:cubicBezTo>
                      <a:pt x="4" y="17"/>
                      <a:pt x="4" y="17"/>
                      <a:pt x="4" y="17"/>
                    </a:cubicBezTo>
                    <a:cubicBezTo>
                      <a:pt x="6" y="25"/>
                      <a:pt x="6" y="25"/>
                      <a:pt x="6" y="25"/>
                    </a:cubicBezTo>
                    <a:cubicBezTo>
                      <a:pt x="7" y="29"/>
                      <a:pt x="7" y="29"/>
                      <a:pt x="7" y="29"/>
                    </a:cubicBezTo>
                    <a:cubicBezTo>
                      <a:pt x="13" y="60"/>
                      <a:pt x="13" y="60"/>
                      <a:pt x="13" y="60"/>
                    </a:cubicBezTo>
                    <a:cubicBezTo>
                      <a:pt x="14" y="63"/>
                      <a:pt x="17" y="65"/>
                      <a:pt x="20" y="65"/>
                    </a:cubicBezTo>
                    <a:cubicBezTo>
                      <a:pt x="79" y="65"/>
                      <a:pt x="79" y="65"/>
                      <a:pt x="79" y="65"/>
                    </a:cubicBezTo>
                    <a:cubicBezTo>
                      <a:pt x="83" y="65"/>
                      <a:pt x="86" y="63"/>
                      <a:pt x="86" y="60"/>
                    </a:cubicBezTo>
                    <a:cubicBezTo>
                      <a:pt x="93" y="29"/>
                      <a:pt x="93" y="29"/>
                      <a:pt x="93" y="29"/>
                    </a:cubicBezTo>
                    <a:cubicBezTo>
                      <a:pt x="94" y="25"/>
                      <a:pt x="94" y="25"/>
                      <a:pt x="94" y="25"/>
                    </a:cubicBezTo>
                    <a:cubicBezTo>
                      <a:pt x="96" y="17"/>
                      <a:pt x="96" y="17"/>
                      <a:pt x="96" y="17"/>
                    </a:cubicBezTo>
                    <a:cubicBezTo>
                      <a:pt x="97" y="13"/>
                      <a:pt x="97" y="13"/>
                      <a:pt x="97" y="13"/>
                    </a:cubicBezTo>
                    <a:cubicBezTo>
                      <a:pt x="99" y="0"/>
                      <a:pt x="99" y="0"/>
                      <a:pt x="99" y="0"/>
                    </a:cubicBezTo>
                    <a:lnTo>
                      <a:pt x="0" y="0"/>
                    </a:lnTo>
                    <a:close/>
                  </a:path>
                </a:pathLst>
              </a:custGeom>
              <a:solidFill>
                <a:srgbClr val="EA983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 name="Freeform 4256">
                <a:extLst>
                  <a:ext uri="{FF2B5EF4-FFF2-40B4-BE49-F238E27FC236}">
                    <a16:creationId xmlns:a16="http://schemas.microsoft.com/office/drawing/2014/main" id="{E72AE310-4588-C3FC-4535-6D2B2A748C57}"/>
                  </a:ext>
                </a:extLst>
              </p:cNvPr>
              <p:cNvSpPr>
                <a:spLocks/>
              </p:cNvSpPr>
              <p:nvPr/>
            </p:nvSpPr>
            <p:spPr bwMode="auto">
              <a:xfrm>
                <a:off x="9283327" y="9679238"/>
                <a:ext cx="1572550" cy="76708"/>
              </a:xfrm>
              <a:custGeom>
                <a:avLst/>
                <a:gdLst>
                  <a:gd name="T0" fmla="*/ 0 w 82"/>
                  <a:gd name="T1" fmla="*/ 0 h 4"/>
                  <a:gd name="T2" fmla="*/ 1 w 82"/>
                  <a:gd name="T3" fmla="*/ 4 h 4"/>
                  <a:gd name="T4" fmla="*/ 81 w 82"/>
                  <a:gd name="T5" fmla="*/ 4 h 4"/>
                  <a:gd name="T6" fmla="*/ 82 w 82"/>
                  <a:gd name="T7" fmla="*/ 0 h 4"/>
                  <a:gd name="T8" fmla="*/ 0 w 82"/>
                  <a:gd name="T9" fmla="*/ 0 h 4"/>
                </a:gdLst>
                <a:ahLst/>
                <a:cxnLst>
                  <a:cxn ang="0">
                    <a:pos x="T0" y="T1"/>
                  </a:cxn>
                  <a:cxn ang="0">
                    <a:pos x="T2" y="T3"/>
                  </a:cxn>
                  <a:cxn ang="0">
                    <a:pos x="T4" y="T5"/>
                  </a:cxn>
                  <a:cxn ang="0">
                    <a:pos x="T6" y="T7"/>
                  </a:cxn>
                  <a:cxn ang="0">
                    <a:pos x="T8" y="T9"/>
                  </a:cxn>
                </a:cxnLst>
                <a:rect l="0" t="0" r="r" b="b"/>
                <a:pathLst>
                  <a:path w="82" h="4">
                    <a:moveTo>
                      <a:pt x="0" y="0"/>
                    </a:moveTo>
                    <a:lnTo>
                      <a:pt x="1" y="4"/>
                    </a:lnTo>
                    <a:lnTo>
                      <a:pt x="81" y="4"/>
                    </a:lnTo>
                    <a:lnTo>
                      <a:pt x="82" y="0"/>
                    </a:lnTo>
                    <a:lnTo>
                      <a:pt x="0" y="0"/>
                    </a:lnTo>
                    <a:close/>
                  </a:path>
                </a:pathLst>
              </a:custGeom>
              <a:solidFill>
                <a:srgbClr val="B56B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 name="Freeform 4257">
                <a:extLst>
                  <a:ext uri="{FF2B5EF4-FFF2-40B4-BE49-F238E27FC236}">
                    <a16:creationId xmlns:a16="http://schemas.microsoft.com/office/drawing/2014/main" id="{C7D0636A-8D16-93D3-A4F2-4E8E66026677}"/>
                  </a:ext>
                </a:extLst>
              </p:cNvPr>
              <p:cNvSpPr>
                <a:spLocks/>
              </p:cNvSpPr>
              <p:nvPr/>
            </p:nvSpPr>
            <p:spPr bwMode="auto">
              <a:xfrm>
                <a:off x="9340856" y="9890183"/>
                <a:ext cx="1476670" cy="57536"/>
              </a:xfrm>
              <a:custGeom>
                <a:avLst/>
                <a:gdLst>
                  <a:gd name="T0" fmla="*/ 0 w 77"/>
                  <a:gd name="T1" fmla="*/ 0 h 3"/>
                  <a:gd name="T2" fmla="*/ 1 w 77"/>
                  <a:gd name="T3" fmla="*/ 3 h 3"/>
                  <a:gd name="T4" fmla="*/ 76 w 77"/>
                  <a:gd name="T5" fmla="*/ 3 h 3"/>
                  <a:gd name="T6" fmla="*/ 77 w 77"/>
                  <a:gd name="T7" fmla="*/ 0 h 3"/>
                  <a:gd name="T8" fmla="*/ 0 w 77"/>
                  <a:gd name="T9" fmla="*/ 0 h 3"/>
                </a:gdLst>
                <a:ahLst/>
                <a:cxnLst>
                  <a:cxn ang="0">
                    <a:pos x="T0" y="T1"/>
                  </a:cxn>
                  <a:cxn ang="0">
                    <a:pos x="T2" y="T3"/>
                  </a:cxn>
                  <a:cxn ang="0">
                    <a:pos x="T4" y="T5"/>
                  </a:cxn>
                  <a:cxn ang="0">
                    <a:pos x="T6" y="T7"/>
                  </a:cxn>
                  <a:cxn ang="0">
                    <a:pos x="T8" y="T9"/>
                  </a:cxn>
                </a:cxnLst>
                <a:rect l="0" t="0" r="r" b="b"/>
                <a:pathLst>
                  <a:path w="77" h="3">
                    <a:moveTo>
                      <a:pt x="0" y="0"/>
                    </a:moveTo>
                    <a:lnTo>
                      <a:pt x="1" y="3"/>
                    </a:lnTo>
                    <a:lnTo>
                      <a:pt x="76" y="3"/>
                    </a:lnTo>
                    <a:lnTo>
                      <a:pt x="77" y="0"/>
                    </a:lnTo>
                    <a:lnTo>
                      <a:pt x="0" y="0"/>
                    </a:lnTo>
                    <a:close/>
                  </a:path>
                </a:pathLst>
              </a:custGeom>
              <a:solidFill>
                <a:srgbClr val="B56B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7" name="Group 6">
              <a:extLst>
                <a:ext uri="{FF2B5EF4-FFF2-40B4-BE49-F238E27FC236}">
                  <a16:creationId xmlns:a16="http://schemas.microsoft.com/office/drawing/2014/main" id="{3A912DA0-A80D-62D2-589A-6A23268A8FE0}"/>
                </a:ext>
              </a:extLst>
            </p:cNvPr>
            <p:cNvGrpSpPr/>
            <p:nvPr/>
          </p:nvGrpSpPr>
          <p:grpSpPr>
            <a:xfrm>
              <a:off x="2170772" y="586007"/>
              <a:ext cx="4067487" cy="4800280"/>
              <a:chOff x="1803696" y="1810576"/>
              <a:chExt cx="2482763" cy="2930057"/>
            </a:xfrm>
          </p:grpSpPr>
          <p:grpSp>
            <p:nvGrpSpPr>
              <p:cNvPr id="8" name="Group 7">
                <a:extLst>
                  <a:ext uri="{FF2B5EF4-FFF2-40B4-BE49-F238E27FC236}">
                    <a16:creationId xmlns:a16="http://schemas.microsoft.com/office/drawing/2014/main" id="{7DF6E6AE-A13E-6C6C-A15C-39B8ABB42F51}"/>
                  </a:ext>
                </a:extLst>
              </p:cNvPr>
              <p:cNvGrpSpPr/>
              <p:nvPr/>
            </p:nvGrpSpPr>
            <p:grpSpPr>
              <a:xfrm>
                <a:off x="1803696" y="1810576"/>
                <a:ext cx="2482763" cy="2930057"/>
                <a:chOff x="142953" y="934202"/>
                <a:chExt cx="1561324" cy="1842612"/>
              </a:xfrm>
            </p:grpSpPr>
            <p:sp>
              <p:nvSpPr>
                <p:cNvPr id="10" name="Freeform 115">
                  <a:extLst>
                    <a:ext uri="{FF2B5EF4-FFF2-40B4-BE49-F238E27FC236}">
                      <a16:creationId xmlns:a16="http://schemas.microsoft.com/office/drawing/2014/main" id="{967E9CB4-ED90-187C-A260-77327395E22C}"/>
                    </a:ext>
                  </a:extLst>
                </p:cNvPr>
                <p:cNvSpPr>
                  <a:spLocks/>
                </p:cNvSpPr>
                <p:nvPr/>
              </p:nvSpPr>
              <p:spPr bwMode="auto">
                <a:xfrm>
                  <a:off x="142953" y="1880972"/>
                  <a:ext cx="345543" cy="473521"/>
                </a:xfrm>
                <a:custGeom>
                  <a:avLst/>
                  <a:gdLst>
                    <a:gd name="T0" fmla="*/ 2 w 32"/>
                    <a:gd name="T1" fmla="*/ 19 h 44"/>
                    <a:gd name="T2" fmla="*/ 20 w 32"/>
                    <a:gd name="T3" fmla="*/ 40 h 44"/>
                    <a:gd name="T4" fmla="*/ 31 w 32"/>
                    <a:gd name="T5" fmla="*/ 20 h 44"/>
                    <a:gd name="T6" fmla="*/ 15 w 32"/>
                    <a:gd name="T7" fmla="*/ 2 h 44"/>
                    <a:gd name="T8" fmla="*/ 2 w 32"/>
                    <a:gd name="T9" fmla="*/ 19 h 44"/>
                  </a:gdLst>
                  <a:ahLst/>
                  <a:cxnLst>
                    <a:cxn ang="0">
                      <a:pos x="T0" y="T1"/>
                    </a:cxn>
                    <a:cxn ang="0">
                      <a:pos x="T2" y="T3"/>
                    </a:cxn>
                    <a:cxn ang="0">
                      <a:pos x="T4" y="T5"/>
                    </a:cxn>
                    <a:cxn ang="0">
                      <a:pos x="T6" y="T7"/>
                    </a:cxn>
                    <a:cxn ang="0">
                      <a:pos x="T8" y="T9"/>
                    </a:cxn>
                  </a:cxnLst>
                  <a:rect l="0" t="0" r="r" b="b"/>
                  <a:pathLst>
                    <a:path w="32" h="44">
                      <a:moveTo>
                        <a:pt x="2" y="19"/>
                      </a:moveTo>
                      <a:cubicBezTo>
                        <a:pt x="3" y="30"/>
                        <a:pt x="12" y="44"/>
                        <a:pt x="20" y="40"/>
                      </a:cubicBezTo>
                      <a:cubicBezTo>
                        <a:pt x="27" y="37"/>
                        <a:pt x="32" y="31"/>
                        <a:pt x="31" y="20"/>
                      </a:cubicBezTo>
                      <a:cubicBezTo>
                        <a:pt x="29" y="9"/>
                        <a:pt x="23" y="4"/>
                        <a:pt x="15" y="2"/>
                      </a:cubicBezTo>
                      <a:cubicBezTo>
                        <a:pt x="5" y="0"/>
                        <a:pt x="0" y="8"/>
                        <a:pt x="2" y="19"/>
                      </a:cubicBezTo>
                    </a:path>
                  </a:pathLst>
                </a:custGeom>
                <a:solidFill>
                  <a:srgbClr val="ED90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11" name="Freeform 116">
                  <a:extLst>
                    <a:ext uri="{FF2B5EF4-FFF2-40B4-BE49-F238E27FC236}">
                      <a16:creationId xmlns:a16="http://schemas.microsoft.com/office/drawing/2014/main" id="{AFF14247-C354-C2EF-A022-8396D5289821}"/>
                    </a:ext>
                  </a:extLst>
                </p:cNvPr>
                <p:cNvSpPr>
                  <a:spLocks/>
                </p:cNvSpPr>
                <p:nvPr/>
              </p:nvSpPr>
              <p:spPr bwMode="auto">
                <a:xfrm>
                  <a:off x="194144" y="1880972"/>
                  <a:ext cx="140780" cy="102382"/>
                </a:xfrm>
                <a:custGeom>
                  <a:avLst/>
                  <a:gdLst>
                    <a:gd name="T0" fmla="*/ 0 w 14"/>
                    <a:gd name="T1" fmla="*/ 5 h 9"/>
                    <a:gd name="T2" fmla="*/ 14 w 14"/>
                    <a:gd name="T3" fmla="*/ 9 h 9"/>
                    <a:gd name="T4" fmla="*/ 13 w 14"/>
                    <a:gd name="T5" fmla="*/ 2 h 9"/>
                    <a:gd name="T6" fmla="*/ 7 w 14"/>
                    <a:gd name="T7" fmla="*/ 1 h 9"/>
                    <a:gd name="T8" fmla="*/ 0 w 14"/>
                    <a:gd name="T9" fmla="*/ 5 h 9"/>
                  </a:gdLst>
                  <a:ahLst/>
                  <a:cxnLst>
                    <a:cxn ang="0">
                      <a:pos x="T0" y="T1"/>
                    </a:cxn>
                    <a:cxn ang="0">
                      <a:pos x="T2" y="T3"/>
                    </a:cxn>
                    <a:cxn ang="0">
                      <a:pos x="T4" y="T5"/>
                    </a:cxn>
                    <a:cxn ang="0">
                      <a:pos x="T6" y="T7"/>
                    </a:cxn>
                    <a:cxn ang="0">
                      <a:pos x="T8" y="T9"/>
                    </a:cxn>
                  </a:cxnLst>
                  <a:rect l="0" t="0" r="r" b="b"/>
                  <a:pathLst>
                    <a:path w="14" h="9">
                      <a:moveTo>
                        <a:pt x="0" y="5"/>
                      </a:moveTo>
                      <a:cubicBezTo>
                        <a:pt x="2" y="2"/>
                        <a:pt x="12" y="1"/>
                        <a:pt x="14" y="9"/>
                      </a:cubicBezTo>
                      <a:cubicBezTo>
                        <a:pt x="13" y="2"/>
                        <a:pt x="13" y="2"/>
                        <a:pt x="13" y="2"/>
                      </a:cubicBezTo>
                      <a:cubicBezTo>
                        <a:pt x="13" y="2"/>
                        <a:pt x="10" y="0"/>
                        <a:pt x="7" y="1"/>
                      </a:cubicBezTo>
                      <a:cubicBezTo>
                        <a:pt x="2" y="2"/>
                        <a:pt x="0" y="5"/>
                        <a:pt x="0" y="5"/>
                      </a:cubicBezTo>
                      <a:close/>
                    </a:path>
                  </a:pathLst>
                </a:custGeom>
                <a:solidFill>
                  <a:srgbClr val="FCBB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12" name="Freeform 117">
                  <a:extLst>
                    <a:ext uri="{FF2B5EF4-FFF2-40B4-BE49-F238E27FC236}">
                      <a16:creationId xmlns:a16="http://schemas.microsoft.com/office/drawing/2014/main" id="{DED4E3BC-287E-62EA-A842-6C79B3AAC0AD}"/>
                    </a:ext>
                  </a:extLst>
                </p:cNvPr>
                <p:cNvSpPr>
                  <a:spLocks/>
                </p:cNvSpPr>
                <p:nvPr/>
              </p:nvSpPr>
              <p:spPr bwMode="auto">
                <a:xfrm>
                  <a:off x="1358734" y="1880972"/>
                  <a:ext cx="345543" cy="473521"/>
                </a:xfrm>
                <a:custGeom>
                  <a:avLst/>
                  <a:gdLst>
                    <a:gd name="T0" fmla="*/ 30 w 32"/>
                    <a:gd name="T1" fmla="*/ 19 h 44"/>
                    <a:gd name="T2" fmla="*/ 12 w 32"/>
                    <a:gd name="T3" fmla="*/ 40 h 44"/>
                    <a:gd name="T4" fmla="*/ 2 w 32"/>
                    <a:gd name="T5" fmla="*/ 20 h 44"/>
                    <a:gd name="T6" fmla="*/ 18 w 32"/>
                    <a:gd name="T7" fmla="*/ 2 h 44"/>
                    <a:gd name="T8" fmla="*/ 30 w 32"/>
                    <a:gd name="T9" fmla="*/ 19 h 44"/>
                  </a:gdLst>
                  <a:ahLst/>
                  <a:cxnLst>
                    <a:cxn ang="0">
                      <a:pos x="T0" y="T1"/>
                    </a:cxn>
                    <a:cxn ang="0">
                      <a:pos x="T2" y="T3"/>
                    </a:cxn>
                    <a:cxn ang="0">
                      <a:pos x="T4" y="T5"/>
                    </a:cxn>
                    <a:cxn ang="0">
                      <a:pos x="T6" y="T7"/>
                    </a:cxn>
                    <a:cxn ang="0">
                      <a:pos x="T8" y="T9"/>
                    </a:cxn>
                  </a:cxnLst>
                  <a:rect l="0" t="0" r="r" b="b"/>
                  <a:pathLst>
                    <a:path w="32" h="44">
                      <a:moveTo>
                        <a:pt x="30" y="19"/>
                      </a:moveTo>
                      <a:cubicBezTo>
                        <a:pt x="29" y="30"/>
                        <a:pt x="20" y="44"/>
                        <a:pt x="12" y="40"/>
                      </a:cubicBezTo>
                      <a:cubicBezTo>
                        <a:pt x="6" y="37"/>
                        <a:pt x="0" y="31"/>
                        <a:pt x="2" y="20"/>
                      </a:cubicBezTo>
                      <a:cubicBezTo>
                        <a:pt x="3" y="9"/>
                        <a:pt x="9" y="4"/>
                        <a:pt x="18" y="2"/>
                      </a:cubicBezTo>
                      <a:cubicBezTo>
                        <a:pt x="27" y="0"/>
                        <a:pt x="32" y="8"/>
                        <a:pt x="30" y="19"/>
                      </a:cubicBezTo>
                    </a:path>
                  </a:pathLst>
                </a:custGeom>
                <a:solidFill>
                  <a:srgbClr val="ED90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13" name="Freeform 118">
                  <a:extLst>
                    <a:ext uri="{FF2B5EF4-FFF2-40B4-BE49-F238E27FC236}">
                      <a16:creationId xmlns:a16="http://schemas.microsoft.com/office/drawing/2014/main" id="{ABF32D5F-6B9E-6D99-7698-B53688E1A516}"/>
                    </a:ext>
                  </a:extLst>
                </p:cNvPr>
                <p:cNvSpPr>
                  <a:spLocks/>
                </p:cNvSpPr>
                <p:nvPr/>
              </p:nvSpPr>
              <p:spPr bwMode="auto">
                <a:xfrm>
                  <a:off x="1512307" y="1880972"/>
                  <a:ext cx="153573" cy="102382"/>
                </a:xfrm>
                <a:custGeom>
                  <a:avLst/>
                  <a:gdLst>
                    <a:gd name="T0" fmla="*/ 14 w 14"/>
                    <a:gd name="T1" fmla="*/ 5 h 9"/>
                    <a:gd name="T2" fmla="*/ 0 w 14"/>
                    <a:gd name="T3" fmla="*/ 9 h 9"/>
                    <a:gd name="T4" fmla="*/ 1 w 14"/>
                    <a:gd name="T5" fmla="*/ 2 h 9"/>
                    <a:gd name="T6" fmla="*/ 7 w 14"/>
                    <a:gd name="T7" fmla="*/ 1 h 9"/>
                    <a:gd name="T8" fmla="*/ 14 w 14"/>
                    <a:gd name="T9" fmla="*/ 5 h 9"/>
                  </a:gdLst>
                  <a:ahLst/>
                  <a:cxnLst>
                    <a:cxn ang="0">
                      <a:pos x="T0" y="T1"/>
                    </a:cxn>
                    <a:cxn ang="0">
                      <a:pos x="T2" y="T3"/>
                    </a:cxn>
                    <a:cxn ang="0">
                      <a:pos x="T4" y="T5"/>
                    </a:cxn>
                    <a:cxn ang="0">
                      <a:pos x="T6" y="T7"/>
                    </a:cxn>
                    <a:cxn ang="0">
                      <a:pos x="T8" y="T9"/>
                    </a:cxn>
                  </a:cxnLst>
                  <a:rect l="0" t="0" r="r" b="b"/>
                  <a:pathLst>
                    <a:path w="14" h="9">
                      <a:moveTo>
                        <a:pt x="14" y="5"/>
                      </a:moveTo>
                      <a:cubicBezTo>
                        <a:pt x="12" y="2"/>
                        <a:pt x="3" y="1"/>
                        <a:pt x="0" y="9"/>
                      </a:cubicBezTo>
                      <a:cubicBezTo>
                        <a:pt x="1" y="2"/>
                        <a:pt x="1" y="2"/>
                        <a:pt x="1" y="2"/>
                      </a:cubicBezTo>
                      <a:cubicBezTo>
                        <a:pt x="1" y="2"/>
                        <a:pt x="4" y="0"/>
                        <a:pt x="7" y="1"/>
                      </a:cubicBezTo>
                      <a:cubicBezTo>
                        <a:pt x="12" y="2"/>
                        <a:pt x="14" y="5"/>
                        <a:pt x="14" y="5"/>
                      </a:cubicBezTo>
                      <a:close/>
                    </a:path>
                  </a:pathLst>
                </a:custGeom>
                <a:solidFill>
                  <a:srgbClr val="FCBB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14" name="Freeform 119">
                  <a:extLst>
                    <a:ext uri="{FF2B5EF4-FFF2-40B4-BE49-F238E27FC236}">
                      <a16:creationId xmlns:a16="http://schemas.microsoft.com/office/drawing/2014/main" id="{F579B717-ACDB-CCD3-E04D-D64FF7E6FFA1}"/>
                    </a:ext>
                  </a:extLst>
                </p:cNvPr>
                <p:cNvSpPr>
                  <a:spLocks/>
                </p:cNvSpPr>
                <p:nvPr/>
              </p:nvSpPr>
              <p:spPr bwMode="auto">
                <a:xfrm>
                  <a:off x="334915" y="1113108"/>
                  <a:ext cx="1190194" cy="1241385"/>
                </a:xfrm>
                <a:custGeom>
                  <a:avLst/>
                  <a:gdLst>
                    <a:gd name="T0" fmla="*/ 56 w 111"/>
                    <a:gd name="T1" fmla="*/ 0 h 115"/>
                    <a:gd name="T2" fmla="*/ 111 w 111"/>
                    <a:gd name="T3" fmla="*/ 60 h 115"/>
                    <a:gd name="T4" fmla="*/ 56 w 111"/>
                    <a:gd name="T5" fmla="*/ 115 h 115"/>
                    <a:gd name="T6" fmla="*/ 0 w 111"/>
                    <a:gd name="T7" fmla="*/ 60 h 115"/>
                    <a:gd name="T8" fmla="*/ 56 w 111"/>
                    <a:gd name="T9" fmla="*/ 0 h 115"/>
                  </a:gdLst>
                  <a:ahLst/>
                  <a:cxnLst>
                    <a:cxn ang="0">
                      <a:pos x="T0" y="T1"/>
                    </a:cxn>
                    <a:cxn ang="0">
                      <a:pos x="T2" y="T3"/>
                    </a:cxn>
                    <a:cxn ang="0">
                      <a:pos x="T4" y="T5"/>
                    </a:cxn>
                    <a:cxn ang="0">
                      <a:pos x="T6" y="T7"/>
                    </a:cxn>
                    <a:cxn ang="0">
                      <a:pos x="T8" y="T9"/>
                    </a:cxn>
                  </a:cxnLst>
                  <a:rect l="0" t="0" r="r" b="b"/>
                  <a:pathLst>
                    <a:path w="111" h="115">
                      <a:moveTo>
                        <a:pt x="56" y="0"/>
                      </a:moveTo>
                      <a:cubicBezTo>
                        <a:pt x="86" y="0"/>
                        <a:pt x="111" y="19"/>
                        <a:pt x="111" y="60"/>
                      </a:cubicBezTo>
                      <a:cubicBezTo>
                        <a:pt x="111" y="90"/>
                        <a:pt x="86" y="115"/>
                        <a:pt x="56" y="115"/>
                      </a:cubicBezTo>
                      <a:cubicBezTo>
                        <a:pt x="25" y="115"/>
                        <a:pt x="0" y="90"/>
                        <a:pt x="0" y="60"/>
                      </a:cubicBezTo>
                      <a:cubicBezTo>
                        <a:pt x="0" y="20"/>
                        <a:pt x="25" y="0"/>
                        <a:pt x="56" y="0"/>
                      </a:cubicBezTo>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15" name="Freeform 120">
                  <a:extLst>
                    <a:ext uri="{FF2B5EF4-FFF2-40B4-BE49-F238E27FC236}">
                      <a16:creationId xmlns:a16="http://schemas.microsoft.com/office/drawing/2014/main" id="{5285D28C-9AED-BDF8-8CBF-17C6AC67FFC9}"/>
                    </a:ext>
                  </a:extLst>
                </p:cNvPr>
                <p:cNvSpPr>
                  <a:spLocks/>
                </p:cNvSpPr>
                <p:nvPr/>
              </p:nvSpPr>
              <p:spPr bwMode="auto">
                <a:xfrm>
                  <a:off x="360511" y="1484238"/>
                  <a:ext cx="1151797" cy="1292576"/>
                </a:xfrm>
                <a:custGeom>
                  <a:avLst/>
                  <a:gdLst>
                    <a:gd name="T0" fmla="*/ 107 w 107"/>
                    <a:gd name="T1" fmla="*/ 53 h 120"/>
                    <a:gd name="T2" fmla="*/ 53 w 107"/>
                    <a:gd name="T3" fmla="*/ 120 h 120"/>
                    <a:gd name="T4" fmla="*/ 0 w 107"/>
                    <a:gd name="T5" fmla="*/ 53 h 120"/>
                    <a:gd name="T6" fmla="*/ 53 w 107"/>
                    <a:gd name="T7" fmla="*/ 0 h 120"/>
                    <a:gd name="T8" fmla="*/ 107 w 107"/>
                    <a:gd name="T9" fmla="*/ 53 h 120"/>
                  </a:gdLst>
                  <a:ahLst/>
                  <a:cxnLst>
                    <a:cxn ang="0">
                      <a:pos x="T0" y="T1"/>
                    </a:cxn>
                    <a:cxn ang="0">
                      <a:pos x="T2" y="T3"/>
                    </a:cxn>
                    <a:cxn ang="0">
                      <a:pos x="T4" y="T5"/>
                    </a:cxn>
                    <a:cxn ang="0">
                      <a:pos x="T6" y="T7"/>
                    </a:cxn>
                    <a:cxn ang="0">
                      <a:pos x="T8" y="T9"/>
                    </a:cxn>
                  </a:cxnLst>
                  <a:rect l="0" t="0" r="r" b="b"/>
                  <a:pathLst>
                    <a:path w="107" h="120">
                      <a:moveTo>
                        <a:pt x="107" y="53"/>
                      </a:moveTo>
                      <a:cubicBezTo>
                        <a:pt x="107" y="83"/>
                        <a:pt x="88" y="120"/>
                        <a:pt x="53" y="120"/>
                      </a:cubicBezTo>
                      <a:cubicBezTo>
                        <a:pt x="17" y="120"/>
                        <a:pt x="0" y="83"/>
                        <a:pt x="0" y="53"/>
                      </a:cubicBezTo>
                      <a:cubicBezTo>
                        <a:pt x="0" y="24"/>
                        <a:pt x="24" y="0"/>
                        <a:pt x="53" y="0"/>
                      </a:cubicBezTo>
                      <a:cubicBezTo>
                        <a:pt x="83" y="0"/>
                        <a:pt x="107" y="24"/>
                        <a:pt x="107" y="53"/>
                      </a:cubicBezTo>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18" name="Freeform 123">
                  <a:extLst>
                    <a:ext uri="{FF2B5EF4-FFF2-40B4-BE49-F238E27FC236}">
                      <a16:creationId xmlns:a16="http://schemas.microsoft.com/office/drawing/2014/main" id="{B7A069C3-05E0-AE27-59BD-AFC23C2F28BA}"/>
                    </a:ext>
                  </a:extLst>
                </p:cNvPr>
                <p:cNvSpPr>
                  <a:spLocks/>
                </p:cNvSpPr>
                <p:nvPr/>
              </p:nvSpPr>
              <p:spPr bwMode="auto">
                <a:xfrm>
                  <a:off x="514083" y="1740193"/>
                  <a:ext cx="243161" cy="89588"/>
                </a:xfrm>
                <a:custGeom>
                  <a:avLst/>
                  <a:gdLst>
                    <a:gd name="T0" fmla="*/ 15 w 23"/>
                    <a:gd name="T1" fmla="*/ 0 h 8"/>
                    <a:gd name="T2" fmla="*/ 0 w 23"/>
                    <a:gd name="T3" fmla="*/ 7 h 8"/>
                    <a:gd name="T4" fmla="*/ 0 w 23"/>
                    <a:gd name="T5" fmla="*/ 8 h 8"/>
                    <a:gd name="T6" fmla="*/ 5 w 23"/>
                    <a:gd name="T7" fmla="*/ 8 h 8"/>
                    <a:gd name="T8" fmla="*/ 15 w 23"/>
                    <a:gd name="T9" fmla="*/ 4 h 8"/>
                    <a:gd name="T10" fmla="*/ 19 w 23"/>
                    <a:gd name="T11" fmla="*/ 5 h 8"/>
                    <a:gd name="T12" fmla="*/ 20 w 23"/>
                    <a:gd name="T13" fmla="*/ 5 h 8"/>
                    <a:gd name="T14" fmla="*/ 22 w 23"/>
                    <a:gd name="T15" fmla="*/ 5 h 8"/>
                    <a:gd name="T16" fmla="*/ 22 w 23"/>
                    <a:gd name="T17" fmla="*/ 4 h 8"/>
                    <a:gd name="T18" fmla="*/ 22 w 23"/>
                    <a:gd name="T19" fmla="*/ 2 h 8"/>
                    <a:gd name="T20" fmla="*/ 22 w 23"/>
                    <a:gd name="T21" fmla="*/ 2 h 8"/>
                    <a:gd name="T22" fmla="*/ 22 w 23"/>
                    <a:gd name="T23" fmla="*/ 2 h 8"/>
                    <a:gd name="T24" fmla="*/ 22 w 23"/>
                    <a:gd name="T25" fmla="*/ 1 h 8"/>
                    <a:gd name="T26" fmla="*/ 22 w 23"/>
                    <a:gd name="T27" fmla="*/ 1 h 8"/>
                    <a:gd name="T28" fmla="*/ 22 w 23"/>
                    <a:gd name="T29" fmla="*/ 1 h 8"/>
                    <a:gd name="T30" fmla="*/ 21 w 23"/>
                    <a:gd name="T31" fmla="*/ 1 h 8"/>
                    <a:gd name="T32" fmla="*/ 15 w 23"/>
                    <a:gd name="T33"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8">
                      <a:moveTo>
                        <a:pt x="15" y="0"/>
                      </a:moveTo>
                      <a:cubicBezTo>
                        <a:pt x="8" y="0"/>
                        <a:pt x="2" y="4"/>
                        <a:pt x="0" y="7"/>
                      </a:cubicBezTo>
                      <a:cubicBezTo>
                        <a:pt x="0" y="8"/>
                        <a:pt x="0" y="8"/>
                        <a:pt x="0" y="8"/>
                      </a:cubicBezTo>
                      <a:cubicBezTo>
                        <a:pt x="1" y="8"/>
                        <a:pt x="3" y="8"/>
                        <a:pt x="5" y="8"/>
                      </a:cubicBezTo>
                      <a:cubicBezTo>
                        <a:pt x="7" y="7"/>
                        <a:pt x="10" y="4"/>
                        <a:pt x="15" y="4"/>
                      </a:cubicBezTo>
                      <a:cubicBezTo>
                        <a:pt x="16" y="4"/>
                        <a:pt x="18" y="4"/>
                        <a:pt x="19" y="5"/>
                      </a:cubicBezTo>
                      <a:cubicBezTo>
                        <a:pt x="20" y="5"/>
                        <a:pt x="20" y="5"/>
                        <a:pt x="20" y="5"/>
                      </a:cubicBezTo>
                      <a:cubicBezTo>
                        <a:pt x="21" y="5"/>
                        <a:pt x="21" y="5"/>
                        <a:pt x="22" y="5"/>
                      </a:cubicBezTo>
                      <a:cubicBezTo>
                        <a:pt x="22" y="5"/>
                        <a:pt x="22" y="4"/>
                        <a:pt x="22" y="4"/>
                      </a:cubicBezTo>
                      <a:cubicBezTo>
                        <a:pt x="23" y="3"/>
                        <a:pt x="23" y="2"/>
                        <a:pt x="22" y="2"/>
                      </a:cubicBezTo>
                      <a:cubicBezTo>
                        <a:pt x="22" y="2"/>
                        <a:pt x="22" y="2"/>
                        <a:pt x="22" y="2"/>
                      </a:cubicBezTo>
                      <a:cubicBezTo>
                        <a:pt x="22" y="2"/>
                        <a:pt x="22" y="2"/>
                        <a:pt x="22" y="2"/>
                      </a:cubicBezTo>
                      <a:cubicBezTo>
                        <a:pt x="22" y="1"/>
                        <a:pt x="22" y="1"/>
                        <a:pt x="22" y="1"/>
                      </a:cubicBezTo>
                      <a:cubicBezTo>
                        <a:pt x="22" y="1"/>
                        <a:pt x="22" y="1"/>
                        <a:pt x="22" y="1"/>
                      </a:cubicBezTo>
                      <a:cubicBezTo>
                        <a:pt x="22" y="1"/>
                        <a:pt x="22" y="1"/>
                        <a:pt x="22" y="1"/>
                      </a:cubicBezTo>
                      <a:cubicBezTo>
                        <a:pt x="21" y="1"/>
                        <a:pt x="21" y="1"/>
                        <a:pt x="21" y="1"/>
                      </a:cubicBezTo>
                      <a:cubicBezTo>
                        <a:pt x="19" y="0"/>
                        <a:pt x="17" y="0"/>
                        <a:pt x="15" y="0"/>
                      </a:cubicBezTo>
                    </a:path>
                  </a:pathLst>
                </a:custGeom>
                <a:solidFill>
                  <a:srgbClr val="D5A8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19" name="Freeform 124">
                  <a:extLst>
                    <a:ext uri="{FF2B5EF4-FFF2-40B4-BE49-F238E27FC236}">
                      <a16:creationId xmlns:a16="http://schemas.microsoft.com/office/drawing/2014/main" id="{2ABFA3BA-6FC5-4BD7-2B35-8CA7FFCC8EC7}"/>
                    </a:ext>
                  </a:extLst>
                </p:cNvPr>
                <p:cNvSpPr>
                  <a:spLocks/>
                </p:cNvSpPr>
                <p:nvPr/>
              </p:nvSpPr>
              <p:spPr bwMode="auto">
                <a:xfrm>
                  <a:off x="514083" y="1689002"/>
                  <a:ext cx="243161" cy="153573"/>
                </a:xfrm>
                <a:custGeom>
                  <a:avLst/>
                  <a:gdLst>
                    <a:gd name="T0" fmla="*/ 22 w 23"/>
                    <a:gd name="T1" fmla="*/ 8 h 14"/>
                    <a:gd name="T2" fmla="*/ 20 w 23"/>
                    <a:gd name="T3" fmla="*/ 8 h 14"/>
                    <a:gd name="T4" fmla="*/ 4 w 23"/>
                    <a:gd name="T5" fmla="*/ 13 h 14"/>
                    <a:gd name="T6" fmla="*/ 1 w 23"/>
                    <a:gd name="T7" fmla="*/ 13 h 14"/>
                    <a:gd name="T8" fmla="*/ 1 w 23"/>
                    <a:gd name="T9" fmla="*/ 10 h 14"/>
                    <a:gd name="T10" fmla="*/ 22 w 23"/>
                    <a:gd name="T11" fmla="*/ 4 h 14"/>
                    <a:gd name="T12" fmla="*/ 23 w 23"/>
                    <a:gd name="T13" fmla="*/ 7 h 14"/>
                    <a:gd name="T14" fmla="*/ 22 w 23"/>
                    <a:gd name="T15" fmla="*/ 8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14">
                      <a:moveTo>
                        <a:pt x="22" y="8"/>
                      </a:moveTo>
                      <a:cubicBezTo>
                        <a:pt x="22" y="8"/>
                        <a:pt x="21" y="8"/>
                        <a:pt x="20" y="8"/>
                      </a:cubicBezTo>
                      <a:cubicBezTo>
                        <a:pt x="11" y="5"/>
                        <a:pt x="5" y="13"/>
                        <a:pt x="4" y="13"/>
                      </a:cubicBezTo>
                      <a:cubicBezTo>
                        <a:pt x="4" y="14"/>
                        <a:pt x="2" y="14"/>
                        <a:pt x="1" y="13"/>
                      </a:cubicBezTo>
                      <a:cubicBezTo>
                        <a:pt x="0" y="13"/>
                        <a:pt x="0" y="11"/>
                        <a:pt x="1" y="10"/>
                      </a:cubicBezTo>
                      <a:cubicBezTo>
                        <a:pt x="4" y="6"/>
                        <a:pt x="12" y="0"/>
                        <a:pt x="22" y="4"/>
                      </a:cubicBezTo>
                      <a:cubicBezTo>
                        <a:pt x="23" y="4"/>
                        <a:pt x="23" y="6"/>
                        <a:pt x="23" y="7"/>
                      </a:cubicBezTo>
                      <a:cubicBezTo>
                        <a:pt x="23" y="7"/>
                        <a:pt x="23" y="8"/>
                        <a:pt x="22" y="8"/>
                      </a:cubicBezTo>
                      <a:close/>
                    </a:path>
                  </a:pathLst>
                </a:custGeom>
                <a:solidFill>
                  <a:srgbClr val="6F5B56"/>
                </a:solidFill>
                <a:ln>
                  <a:noFill/>
                </a:ln>
              </p:spPr>
              <p:txBody>
                <a:bodyPr vert="horz" wrap="square" lIns="45720" tIns="22860" rIns="45720" bIns="22860" numCol="1" anchor="t" anchorCtr="0" compatLnSpc="1">
                  <a:prstTxWarp prst="textNoShape">
                    <a:avLst/>
                  </a:prstTxWarp>
                </a:bodyPr>
                <a:lstStyle/>
                <a:p>
                  <a:endParaRPr lang="en-US" sz="900"/>
                </a:p>
              </p:txBody>
            </p:sp>
            <p:sp>
              <p:nvSpPr>
                <p:cNvPr id="20" name="Freeform 125">
                  <a:extLst>
                    <a:ext uri="{FF2B5EF4-FFF2-40B4-BE49-F238E27FC236}">
                      <a16:creationId xmlns:a16="http://schemas.microsoft.com/office/drawing/2014/main" id="{FEAC8BF9-0B04-202B-6706-E58B48336B35}"/>
                    </a:ext>
                  </a:extLst>
                </p:cNvPr>
                <p:cNvSpPr>
                  <a:spLocks/>
                </p:cNvSpPr>
                <p:nvPr/>
              </p:nvSpPr>
              <p:spPr bwMode="auto">
                <a:xfrm>
                  <a:off x="514083" y="1689002"/>
                  <a:ext cx="243161" cy="140779"/>
                </a:xfrm>
                <a:custGeom>
                  <a:avLst/>
                  <a:gdLst>
                    <a:gd name="T0" fmla="*/ 1 w 23"/>
                    <a:gd name="T1" fmla="*/ 13 h 13"/>
                    <a:gd name="T2" fmla="*/ 2 w 23"/>
                    <a:gd name="T3" fmla="*/ 12 h 13"/>
                    <a:gd name="T4" fmla="*/ 23 w 23"/>
                    <a:gd name="T5" fmla="*/ 5 h 13"/>
                    <a:gd name="T6" fmla="*/ 23 w 23"/>
                    <a:gd name="T7" fmla="*/ 6 h 13"/>
                    <a:gd name="T8" fmla="*/ 22 w 23"/>
                    <a:gd name="T9" fmla="*/ 4 h 13"/>
                    <a:gd name="T10" fmla="*/ 1 w 23"/>
                    <a:gd name="T11" fmla="*/ 10 h 13"/>
                    <a:gd name="T12" fmla="*/ 1 w 23"/>
                    <a:gd name="T13" fmla="*/ 13 h 13"/>
                  </a:gdLst>
                  <a:ahLst/>
                  <a:cxnLst>
                    <a:cxn ang="0">
                      <a:pos x="T0" y="T1"/>
                    </a:cxn>
                    <a:cxn ang="0">
                      <a:pos x="T2" y="T3"/>
                    </a:cxn>
                    <a:cxn ang="0">
                      <a:pos x="T4" y="T5"/>
                    </a:cxn>
                    <a:cxn ang="0">
                      <a:pos x="T6" y="T7"/>
                    </a:cxn>
                    <a:cxn ang="0">
                      <a:pos x="T8" y="T9"/>
                    </a:cxn>
                    <a:cxn ang="0">
                      <a:pos x="T10" y="T11"/>
                    </a:cxn>
                    <a:cxn ang="0">
                      <a:pos x="T12" y="T13"/>
                    </a:cxn>
                  </a:cxnLst>
                  <a:rect l="0" t="0" r="r" b="b"/>
                  <a:pathLst>
                    <a:path w="23" h="13">
                      <a:moveTo>
                        <a:pt x="1" y="13"/>
                      </a:moveTo>
                      <a:cubicBezTo>
                        <a:pt x="1" y="13"/>
                        <a:pt x="1" y="12"/>
                        <a:pt x="2" y="12"/>
                      </a:cubicBezTo>
                      <a:cubicBezTo>
                        <a:pt x="4" y="8"/>
                        <a:pt x="13" y="1"/>
                        <a:pt x="23" y="5"/>
                      </a:cubicBezTo>
                      <a:cubicBezTo>
                        <a:pt x="23" y="5"/>
                        <a:pt x="23" y="5"/>
                        <a:pt x="23" y="6"/>
                      </a:cubicBezTo>
                      <a:cubicBezTo>
                        <a:pt x="23" y="5"/>
                        <a:pt x="22" y="4"/>
                        <a:pt x="22" y="4"/>
                      </a:cubicBezTo>
                      <a:cubicBezTo>
                        <a:pt x="12" y="0"/>
                        <a:pt x="4" y="6"/>
                        <a:pt x="1" y="10"/>
                      </a:cubicBezTo>
                      <a:cubicBezTo>
                        <a:pt x="0" y="11"/>
                        <a:pt x="0" y="13"/>
                        <a:pt x="1" y="13"/>
                      </a:cubicBezTo>
                      <a:close/>
                    </a:path>
                  </a:pathLst>
                </a:custGeom>
                <a:solidFill>
                  <a:srgbClr val="8E7771"/>
                </a:solidFill>
                <a:ln>
                  <a:noFill/>
                </a:ln>
              </p:spPr>
              <p:txBody>
                <a:bodyPr vert="horz" wrap="square" lIns="45720" tIns="22860" rIns="45720" bIns="22860" numCol="1" anchor="t" anchorCtr="0" compatLnSpc="1">
                  <a:prstTxWarp prst="textNoShape">
                    <a:avLst/>
                  </a:prstTxWarp>
                </a:bodyPr>
                <a:lstStyle/>
                <a:p>
                  <a:endParaRPr lang="en-US" sz="900"/>
                </a:p>
              </p:txBody>
            </p:sp>
            <p:sp>
              <p:nvSpPr>
                <p:cNvPr id="21" name="Freeform 126">
                  <a:extLst>
                    <a:ext uri="{FF2B5EF4-FFF2-40B4-BE49-F238E27FC236}">
                      <a16:creationId xmlns:a16="http://schemas.microsoft.com/office/drawing/2014/main" id="{06B203B9-A011-F291-CE80-3DB3BA65CC54}"/>
                    </a:ext>
                  </a:extLst>
                </p:cNvPr>
                <p:cNvSpPr>
                  <a:spLocks/>
                </p:cNvSpPr>
                <p:nvPr/>
              </p:nvSpPr>
              <p:spPr bwMode="auto">
                <a:xfrm>
                  <a:off x="1064390" y="1740193"/>
                  <a:ext cx="243161" cy="127977"/>
                </a:xfrm>
                <a:custGeom>
                  <a:avLst/>
                  <a:gdLst>
                    <a:gd name="T0" fmla="*/ 8 w 23"/>
                    <a:gd name="T1" fmla="*/ 0 h 11"/>
                    <a:gd name="T2" fmla="*/ 1 w 23"/>
                    <a:gd name="T3" fmla="*/ 1 h 11"/>
                    <a:gd name="T4" fmla="*/ 1 w 23"/>
                    <a:gd name="T5" fmla="*/ 1 h 11"/>
                    <a:gd name="T6" fmla="*/ 1 w 23"/>
                    <a:gd name="T7" fmla="*/ 1 h 11"/>
                    <a:gd name="T8" fmla="*/ 1 w 23"/>
                    <a:gd name="T9" fmla="*/ 1 h 11"/>
                    <a:gd name="T10" fmla="*/ 1 w 23"/>
                    <a:gd name="T11" fmla="*/ 2 h 11"/>
                    <a:gd name="T12" fmla="*/ 0 w 23"/>
                    <a:gd name="T13" fmla="*/ 2 h 11"/>
                    <a:gd name="T14" fmla="*/ 0 w 23"/>
                    <a:gd name="T15" fmla="*/ 2 h 11"/>
                    <a:gd name="T16" fmla="*/ 0 w 23"/>
                    <a:gd name="T17" fmla="*/ 4 h 11"/>
                    <a:gd name="T18" fmla="*/ 1 w 23"/>
                    <a:gd name="T19" fmla="*/ 5 h 11"/>
                    <a:gd name="T20" fmla="*/ 2 w 23"/>
                    <a:gd name="T21" fmla="*/ 5 h 11"/>
                    <a:gd name="T22" fmla="*/ 3 w 23"/>
                    <a:gd name="T23" fmla="*/ 5 h 11"/>
                    <a:gd name="T24" fmla="*/ 8 w 23"/>
                    <a:gd name="T25" fmla="*/ 4 h 11"/>
                    <a:gd name="T26" fmla="*/ 19 w 23"/>
                    <a:gd name="T27" fmla="*/ 10 h 11"/>
                    <a:gd name="T28" fmla="*/ 20 w 23"/>
                    <a:gd name="T29" fmla="*/ 11 h 11"/>
                    <a:gd name="T30" fmla="*/ 21 w 23"/>
                    <a:gd name="T31" fmla="*/ 11 h 11"/>
                    <a:gd name="T32" fmla="*/ 22 w 23"/>
                    <a:gd name="T33" fmla="*/ 10 h 11"/>
                    <a:gd name="T34" fmla="*/ 22 w 23"/>
                    <a:gd name="T35" fmla="*/ 7 h 11"/>
                    <a:gd name="T36" fmla="*/ 8 w 23"/>
                    <a:gd name="T3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3" h="11">
                      <a:moveTo>
                        <a:pt x="8" y="0"/>
                      </a:moveTo>
                      <a:cubicBezTo>
                        <a:pt x="6" y="0"/>
                        <a:pt x="4" y="0"/>
                        <a:pt x="1" y="1"/>
                      </a:cubicBezTo>
                      <a:cubicBezTo>
                        <a:pt x="1" y="1"/>
                        <a:pt x="1" y="1"/>
                        <a:pt x="1" y="1"/>
                      </a:cubicBezTo>
                      <a:cubicBezTo>
                        <a:pt x="1" y="1"/>
                        <a:pt x="1" y="1"/>
                        <a:pt x="1" y="1"/>
                      </a:cubicBezTo>
                      <a:cubicBezTo>
                        <a:pt x="1" y="1"/>
                        <a:pt x="1" y="1"/>
                        <a:pt x="1" y="1"/>
                      </a:cubicBezTo>
                      <a:cubicBezTo>
                        <a:pt x="1" y="2"/>
                        <a:pt x="1" y="2"/>
                        <a:pt x="1" y="2"/>
                      </a:cubicBezTo>
                      <a:cubicBezTo>
                        <a:pt x="0" y="2"/>
                        <a:pt x="0" y="2"/>
                        <a:pt x="0" y="2"/>
                      </a:cubicBezTo>
                      <a:cubicBezTo>
                        <a:pt x="0" y="2"/>
                        <a:pt x="0" y="2"/>
                        <a:pt x="0" y="2"/>
                      </a:cubicBezTo>
                      <a:cubicBezTo>
                        <a:pt x="0" y="3"/>
                        <a:pt x="0" y="3"/>
                        <a:pt x="0" y="4"/>
                      </a:cubicBezTo>
                      <a:cubicBezTo>
                        <a:pt x="0" y="4"/>
                        <a:pt x="1" y="5"/>
                        <a:pt x="1" y="5"/>
                      </a:cubicBezTo>
                      <a:cubicBezTo>
                        <a:pt x="1" y="5"/>
                        <a:pt x="2" y="5"/>
                        <a:pt x="2" y="5"/>
                      </a:cubicBezTo>
                      <a:cubicBezTo>
                        <a:pt x="3" y="5"/>
                        <a:pt x="3" y="5"/>
                        <a:pt x="3" y="5"/>
                      </a:cubicBezTo>
                      <a:cubicBezTo>
                        <a:pt x="5" y="4"/>
                        <a:pt x="6" y="4"/>
                        <a:pt x="8" y="4"/>
                      </a:cubicBezTo>
                      <a:cubicBezTo>
                        <a:pt x="14" y="4"/>
                        <a:pt x="19" y="10"/>
                        <a:pt x="19" y="10"/>
                      </a:cubicBezTo>
                      <a:cubicBezTo>
                        <a:pt x="19" y="10"/>
                        <a:pt x="20" y="11"/>
                        <a:pt x="20" y="11"/>
                      </a:cubicBezTo>
                      <a:cubicBezTo>
                        <a:pt x="20" y="11"/>
                        <a:pt x="21" y="11"/>
                        <a:pt x="21" y="11"/>
                      </a:cubicBezTo>
                      <a:cubicBezTo>
                        <a:pt x="21" y="11"/>
                        <a:pt x="22" y="11"/>
                        <a:pt x="22" y="10"/>
                      </a:cubicBezTo>
                      <a:cubicBezTo>
                        <a:pt x="23" y="10"/>
                        <a:pt x="23" y="8"/>
                        <a:pt x="22" y="7"/>
                      </a:cubicBezTo>
                      <a:cubicBezTo>
                        <a:pt x="20" y="4"/>
                        <a:pt x="15" y="0"/>
                        <a:pt x="8" y="0"/>
                      </a:cubicBezTo>
                    </a:path>
                  </a:pathLst>
                </a:custGeom>
                <a:solidFill>
                  <a:srgbClr val="D5A8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22" name="Freeform 127">
                  <a:extLst>
                    <a:ext uri="{FF2B5EF4-FFF2-40B4-BE49-F238E27FC236}">
                      <a16:creationId xmlns:a16="http://schemas.microsoft.com/office/drawing/2014/main" id="{C234CFAD-73AE-82EE-0D28-C223C2BAB289}"/>
                    </a:ext>
                  </a:extLst>
                </p:cNvPr>
                <p:cNvSpPr>
                  <a:spLocks/>
                </p:cNvSpPr>
                <p:nvPr/>
              </p:nvSpPr>
              <p:spPr bwMode="auto">
                <a:xfrm>
                  <a:off x="1051588" y="1689002"/>
                  <a:ext cx="255955" cy="153573"/>
                </a:xfrm>
                <a:custGeom>
                  <a:avLst/>
                  <a:gdLst>
                    <a:gd name="T0" fmla="*/ 1 w 24"/>
                    <a:gd name="T1" fmla="*/ 8 h 14"/>
                    <a:gd name="T2" fmla="*/ 4 w 24"/>
                    <a:gd name="T3" fmla="*/ 8 h 14"/>
                    <a:gd name="T4" fmla="*/ 19 w 24"/>
                    <a:gd name="T5" fmla="*/ 13 h 14"/>
                    <a:gd name="T6" fmla="*/ 22 w 24"/>
                    <a:gd name="T7" fmla="*/ 14 h 14"/>
                    <a:gd name="T8" fmla="*/ 23 w 24"/>
                    <a:gd name="T9" fmla="*/ 10 h 14"/>
                    <a:gd name="T10" fmla="*/ 2 w 24"/>
                    <a:gd name="T11" fmla="*/ 4 h 14"/>
                    <a:gd name="T12" fmla="*/ 1 w 24"/>
                    <a:gd name="T13" fmla="*/ 7 h 14"/>
                    <a:gd name="T14" fmla="*/ 1 w 24"/>
                    <a:gd name="T15" fmla="*/ 8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 h="14">
                      <a:moveTo>
                        <a:pt x="1" y="8"/>
                      </a:moveTo>
                      <a:cubicBezTo>
                        <a:pt x="2" y="8"/>
                        <a:pt x="3" y="9"/>
                        <a:pt x="4" y="8"/>
                      </a:cubicBezTo>
                      <a:cubicBezTo>
                        <a:pt x="13" y="5"/>
                        <a:pt x="19" y="13"/>
                        <a:pt x="19" y="13"/>
                      </a:cubicBezTo>
                      <a:cubicBezTo>
                        <a:pt x="20" y="14"/>
                        <a:pt x="21" y="14"/>
                        <a:pt x="22" y="14"/>
                      </a:cubicBezTo>
                      <a:cubicBezTo>
                        <a:pt x="23" y="13"/>
                        <a:pt x="24" y="11"/>
                        <a:pt x="23" y="10"/>
                      </a:cubicBezTo>
                      <a:cubicBezTo>
                        <a:pt x="20" y="7"/>
                        <a:pt x="12" y="0"/>
                        <a:pt x="2" y="4"/>
                      </a:cubicBezTo>
                      <a:cubicBezTo>
                        <a:pt x="1" y="5"/>
                        <a:pt x="0" y="6"/>
                        <a:pt x="1" y="7"/>
                      </a:cubicBezTo>
                      <a:cubicBezTo>
                        <a:pt x="1" y="7"/>
                        <a:pt x="1" y="8"/>
                        <a:pt x="1" y="8"/>
                      </a:cubicBezTo>
                      <a:close/>
                    </a:path>
                  </a:pathLst>
                </a:custGeom>
                <a:solidFill>
                  <a:srgbClr val="6F5B56"/>
                </a:solidFill>
                <a:ln>
                  <a:noFill/>
                </a:ln>
              </p:spPr>
              <p:txBody>
                <a:bodyPr vert="horz" wrap="square" lIns="45720" tIns="22860" rIns="45720" bIns="22860" numCol="1" anchor="t" anchorCtr="0" compatLnSpc="1">
                  <a:prstTxWarp prst="textNoShape">
                    <a:avLst/>
                  </a:prstTxWarp>
                </a:bodyPr>
                <a:lstStyle/>
                <a:p>
                  <a:endParaRPr lang="en-US" sz="900"/>
                </a:p>
              </p:txBody>
            </p:sp>
            <p:sp>
              <p:nvSpPr>
                <p:cNvPr id="23" name="Freeform 128">
                  <a:extLst>
                    <a:ext uri="{FF2B5EF4-FFF2-40B4-BE49-F238E27FC236}">
                      <a16:creationId xmlns:a16="http://schemas.microsoft.com/office/drawing/2014/main" id="{21856214-28FA-430D-00B1-1C1E32CA30A5}"/>
                    </a:ext>
                  </a:extLst>
                </p:cNvPr>
                <p:cNvSpPr>
                  <a:spLocks/>
                </p:cNvSpPr>
                <p:nvPr/>
              </p:nvSpPr>
              <p:spPr bwMode="auto">
                <a:xfrm>
                  <a:off x="1064390" y="1689002"/>
                  <a:ext cx="243161" cy="153573"/>
                </a:xfrm>
                <a:custGeom>
                  <a:avLst/>
                  <a:gdLst>
                    <a:gd name="T0" fmla="*/ 21 w 23"/>
                    <a:gd name="T1" fmla="*/ 14 h 14"/>
                    <a:gd name="T2" fmla="*/ 21 w 23"/>
                    <a:gd name="T3" fmla="*/ 12 h 14"/>
                    <a:gd name="T4" fmla="*/ 0 w 23"/>
                    <a:gd name="T5" fmla="*/ 5 h 14"/>
                    <a:gd name="T6" fmla="*/ 0 w 23"/>
                    <a:gd name="T7" fmla="*/ 6 h 14"/>
                    <a:gd name="T8" fmla="*/ 1 w 23"/>
                    <a:gd name="T9" fmla="*/ 4 h 14"/>
                    <a:gd name="T10" fmla="*/ 22 w 23"/>
                    <a:gd name="T11" fmla="*/ 10 h 14"/>
                    <a:gd name="T12" fmla="*/ 21 w 23"/>
                    <a:gd name="T13" fmla="*/ 14 h 14"/>
                  </a:gdLst>
                  <a:ahLst/>
                  <a:cxnLst>
                    <a:cxn ang="0">
                      <a:pos x="T0" y="T1"/>
                    </a:cxn>
                    <a:cxn ang="0">
                      <a:pos x="T2" y="T3"/>
                    </a:cxn>
                    <a:cxn ang="0">
                      <a:pos x="T4" y="T5"/>
                    </a:cxn>
                    <a:cxn ang="0">
                      <a:pos x="T6" y="T7"/>
                    </a:cxn>
                    <a:cxn ang="0">
                      <a:pos x="T8" y="T9"/>
                    </a:cxn>
                    <a:cxn ang="0">
                      <a:pos x="T10" y="T11"/>
                    </a:cxn>
                    <a:cxn ang="0">
                      <a:pos x="T12" y="T13"/>
                    </a:cxn>
                  </a:cxnLst>
                  <a:rect l="0" t="0" r="r" b="b"/>
                  <a:pathLst>
                    <a:path w="23" h="14">
                      <a:moveTo>
                        <a:pt x="21" y="14"/>
                      </a:moveTo>
                      <a:cubicBezTo>
                        <a:pt x="22" y="13"/>
                        <a:pt x="21" y="12"/>
                        <a:pt x="21" y="12"/>
                      </a:cubicBezTo>
                      <a:cubicBezTo>
                        <a:pt x="18" y="8"/>
                        <a:pt x="10" y="1"/>
                        <a:pt x="0" y="5"/>
                      </a:cubicBezTo>
                      <a:cubicBezTo>
                        <a:pt x="0" y="5"/>
                        <a:pt x="0" y="5"/>
                        <a:pt x="0" y="6"/>
                      </a:cubicBezTo>
                      <a:cubicBezTo>
                        <a:pt x="0" y="5"/>
                        <a:pt x="0" y="4"/>
                        <a:pt x="1" y="4"/>
                      </a:cubicBezTo>
                      <a:cubicBezTo>
                        <a:pt x="11" y="0"/>
                        <a:pt x="19" y="7"/>
                        <a:pt x="22" y="10"/>
                      </a:cubicBezTo>
                      <a:cubicBezTo>
                        <a:pt x="23" y="11"/>
                        <a:pt x="22" y="13"/>
                        <a:pt x="21" y="14"/>
                      </a:cubicBezTo>
                      <a:close/>
                    </a:path>
                  </a:pathLst>
                </a:custGeom>
                <a:solidFill>
                  <a:srgbClr val="8E7771"/>
                </a:solidFill>
                <a:ln>
                  <a:noFill/>
                </a:ln>
              </p:spPr>
              <p:txBody>
                <a:bodyPr vert="horz" wrap="square" lIns="45720" tIns="22860" rIns="45720" bIns="22860" numCol="1" anchor="t" anchorCtr="0" compatLnSpc="1">
                  <a:prstTxWarp prst="textNoShape">
                    <a:avLst/>
                  </a:prstTxWarp>
                </a:bodyPr>
                <a:lstStyle/>
                <a:p>
                  <a:endParaRPr lang="en-US" sz="900"/>
                </a:p>
              </p:txBody>
            </p:sp>
            <p:grpSp>
              <p:nvGrpSpPr>
                <p:cNvPr id="24" name="Group 23">
                  <a:extLst>
                    <a:ext uri="{FF2B5EF4-FFF2-40B4-BE49-F238E27FC236}">
                      <a16:creationId xmlns:a16="http://schemas.microsoft.com/office/drawing/2014/main" id="{84E74242-C3FC-8EE3-FBE3-DC61223165F9}"/>
                    </a:ext>
                  </a:extLst>
                </p:cNvPr>
                <p:cNvGrpSpPr/>
                <p:nvPr/>
              </p:nvGrpSpPr>
              <p:grpSpPr>
                <a:xfrm>
                  <a:off x="656833" y="2374458"/>
                  <a:ext cx="535036" cy="227394"/>
                  <a:chOff x="4643802" y="5084415"/>
                  <a:chExt cx="511910" cy="217565"/>
                </a:xfrm>
              </p:grpSpPr>
              <p:sp>
                <p:nvSpPr>
                  <p:cNvPr id="41" name="Freeform 134">
                    <a:extLst>
                      <a:ext uri="{FF2B5EF4-FFF2-40B4-BE49-F238E27FC236}">
                        <a16:creationId xmlns:a16="http://schemas.microsoft.com/office/drawing/2014/main" id="{FBFDBCFE-47CF-A77F-1750-843E7D9EBA98}"/>
                      </a:ext>
                    </a:extLst>
                  </p:cNvPr>
                  <p:cNvSpPr>
                    <a:spLocks/>
                  </p:cNvSpPr>
                  <p:nvPr/>
                </p:nvSpPr>
                <p:spPr bwMode="auto">
                  <a:xfrm>
                    <a:off x="4643802" y="5084415"/>
                    <a:ext cx="511910" cy="127977"/>
                  </a:xfrm>
                  <a:custGeom>
                    <a:avLst/>
                    <a:gdLst>
                      <a:gd name="T0" fmla="*/ 6 w 47"/>
                      <a:gd name="T1" fmla="*/ 12 h 12"/>
                      <a:gd name="T2" fmla="*/ 0 w 47"/>
                      <a:gd name="T3" fmla="*/ 0 h 12"/>
                      <a:gd name="T4" fmla="*/ 24 w 47"/>
                      <a:gd name="T5" fmla="*/ 1 h 12"/>
                      <a:gd name="T6" fmla="*/ 47 w 47"/>
                      <a:gd name="T7" fmla="*/ 0 h 12"/>
                      <a:gd name="T8" fmla="*/ 41 w 47"/>
                      <a:gd name="T9" fmla="*/ 12 h 12"/>
                      <a:gd name="T10" fmla="*/ 24 w 47"/>
                      <a:gd name="T11" fmla="*/ 8 h 12"/>
                      <a:gd name="T12" fmla="*/ 6 w 47"/>
                      <a:gd name="T13" fmla="*/ 12 h 12"/>
                    </a:gdLst>
                    <a:ahLst/>
                    <a:cxnLst>
                      <a:cxn ang="0">
                        <a:pos x="T0" y="T1"/>
                      </a:cxn>
                      <a:cxn ang="0">
                        <a:pos x="T2" y="T3"/>
                      </a:cxn>
                      <a:cxn ang="0">
                        <a:pos x="T4" y="T5"/>
                      </a:cxn>
                      <a:cxn ang="0">
                        <a:pos x="T6" y="T7"/>
                      </a:cxn>
                      <a:cxn ang="0">
                        <a:pos x="T8" y="T9"/>
                      </a:cxn>
                      <a:cxn ang="0">
                        <a:pos x="T10" y="T11"/>
                      </a:cxn>
                      <a:cxn ang="0">
                        <a:pos x="T12" y="T13"/>
                      </a:cxn>
                    </a:cxnLst>
                    <a:rect l="0" t="0" r="r" b="b"/>
                    <a:pathLst>
                      <a:path w="47" h="12">
                        <a:moveTo>
                          <a:pt x="6" y="12"/>
                        </a:moveTo>
                        <a:cubicBezTo>
                          <a:pt x="3" y="9"/>
                          <a:pt x="1" y="4"/>
                          <a:pt x="0" y="0"/>
                        </a:cubicBezTo>
                        <a:cubicBezTo>
                          <a:pt x="7" y="1"/>
                          <a:pt x="15" y="1"/>
                          <a:pt x="24" y="1"/>
                        </a:cubicBezTo>
                        <a:cubicBezTo>
                          <a:pt x="32" y="1"/>
                          <a:pt x="40" y="1"/>
                          <a:pt x="47" y="0"/>
                        </a:cubicBezTo>
                        <a:cubicBezTo>
                          <a:pt x="46" y="4"/>
                          <a:pt x="44" y="9"/>
                          <a:pt x="41" y="12"/>
                        </a:cubicBezTo>
                        <a:cubicBezTo>
                          <a:pt x="37" y="9"/>
                          <a:pt x="31" y="8"/>
                          <a:pt x="24" y="8"/>
                        </a:cubicBezTo>
                        <a:cubicBezTo>
                          <a:pt x="16" y="8"/>
                          <a:pt x="10" y="9"/>
                          <a:pt x="6" y="12"/>
                        </a:cubicBezTo>
                        <a:close/>
                      </a:path>
                    </a:pathLst>
                  </a:custGeom>
                  <a:solidFill>
                    <a:srgbClr val="9A32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42" name="Freeform 135">
                    <a:extLst>
                      <a:ext uri="{FF2B5EF4-FFF2-40B4-BE49-F238E27FC236}">
                        <a16:creationId xmlns:a16="http://schemas.microsoft.com/office/drawing/2014/main" id="{D02E05B0-3F09-BF57-FE92-477509B12E53}"/>
                      </a:ext>
                    </a:extLst>
                  </p:cNvPr>
                  <p:cNvSpPr>
                    <a:spLocks/>
                  </p:cNvSpPr>
                  <p:nvPr/>
                </p:nvSpPr>
                <p:spPr bwMode="auto">
                  <a:xfrm>
                    <a:off x="4720589" y="5174003"/>
                    <a:ext cx="371138" cy="127977"/>
                  </a:xfrm>
                  <a:custGeom>
                    <a:avLst/>
                    <a:gdLst>
                      <a:gd name="T0" fmla="*/ 18 w 35"/>
                      <a:gd name="T1" fmla="*/ 12 h 12"/>
                      <a:gd name="T2" fmla="*/ 0 w 35"/>
                      <a:gd name="T3" fmla="*/ 4 h 12"/>
                      <a:gd name="T4" fmla="*/ 18 w 35"/>
                      <a:gd name="T5" fmla="*/ 0 h 12"/>
                      <a:gd name="T6" fmla="*/ 35 w 35"/>
                      <a:gd name="T7" fmla="*/ 4 h 12"/>
                      <a:gd name="T8" fmla="*/ 18 w 35"/>
                      <a:gd name="T9" fmla="*/ 12 h 12"/>
                    </a:gdLst>
                    <a:ahLst/>
                    <a:cxnLst>
                      <a:cxn ang="0">
                        <a:pos x="T0" y="T1"/>
                      </a:cxn>
                      <a:cxn ang="0">
                        <a:pos x="T2" y="T3"/>
                      </a:cxn>
                      <a:cxn ang="0">
                        <a:pos x="T4" y="T5"/>
                      </a:cxn>
                      <a:cxn ang="0">
                        <a:pos x="T6" y="T7"/>
                      </a:cxn>
                      <a:cxn ang="0">
                        <a:pos x="T8" y="T9"/>
                      </a:cxn>
                    </a:cxnLst>
                    <a:rect l="0" t="0" r="r" b="b"/>
                    <a:pathLst>
                      <a:path w="35" h="12">
                        <a:moveTo>
                          <a:pt x="18" y="12"/>
                        </a:moveTo>
                        <a:cubicBezTo>
                          <a:pt x="11" y="12"/>
                          <a:pt x="4" y="9"/>
                          <a:pt x="0" y="4"/>
                        </a:cubicBezTo>
                        <a:cubicBezTo>
                          <a:pt x="4" y="1"/>
                          <a:pt x="10" y="0"/>
                          <a:pt x="18" y="0"/>
                        </a:cubicBezTo>
                        <a:cubicBezTo>
                          <a:pt x="25" y="0"/>
                          <a:pt x="31" y="1"/>
                          <a:pt x="35" y="4"/>
                        </a:cubicBezTo>
                        <a:cubicBezTo>
                          <a:pt x="31" y="9"/>
                          <a:pt x="25" y="12"/>
                          <a:pt x="18" y="12"/>
                        </a:cubicBezTo>
                        <a:close/>
                      </a:path>
                    </a:pathLst>
                  </a:custGeom>
                  <a:solidFill>
                    <a:srgbClr val="C455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grpSp>
            <p:sp>
              <p:nvSpPr>
                <p:cNvPr id="25" name="Freeform 159">
                  <a:extLst>
                    <a:ext uri="{FF2B5EF4-FFF2-40B4-BE49-F238E27FC236}">
                      <a16:creationId xmlns:a16="http://schemas.microsoft.com/office/drawing/2014/main" id="{6AD875F0-942A-3A66-A317-47E12FC54B1A}"/>
                    </a:ext>
                  </a:extLst>
                </p:cNvPr>
                <p:cNvSpPr>
                  <a:spLocks noEditPoints="1"/>
                </p:cNvSpPr>
                <p:nvPr/>
              </p:nvSpPr>
              <p:spPr bwMode="auto">
                <a:xfrm>
                  <a:off x="437297" y="1868170"/>
                  <a:ext cx="383932" cy="319948"/>
                </a:xfrm>
                <a:custGeom>
                  <a:avLst/>
                  <a:gdLst>
                    <a:gd name="T0" fmla="*/ 17 w 36"/>
                    <a:gd name="T1" fmla="*/ 30 h 30"/>
                    <a:gd name="T2" fmla="*/ 17 w 36"/>
                    <a:gd name="T3" fmla="*/ 30 h 30"/>
                    <a:gd name="T4" fmla="*/ 17 w 36"/>
                    <a:gd name="T5" fmla="*/ 30 h 30"/>
                    <a:gd name="T6" fmla="*/ 17 w 36"/>
                    <a:gd name="T7" fmla="*/ 30 h 30"/>
                    <a:gd name="T8" fmla="*/ 16 w 36"/>
                    <a:gd name="T9" fmla="*/ 30 h 30"/>
                    <a:gd name="T10" fmla="*/ 16 w 36"/>
                    <a:gd name="T11" fmla="*/ 30 h 30"/>
                    <a:gd name="T12" fmla="*/ 16 w 36"/>
                    <a:gd name="T13" fmla="*/ 30 h 30"/>
                    <a:gd name="T14" fmla="*/ 35 w 36"/>
                    <a:gd name="T15" fmla="*/ 15 h 30"/>
                    <a:gd name="T16" fmla="*/ 17 w 36"/>
                    <a:gd name="T17" fmla="*/ 30 h 30"/>
                    <a:gd name="T18" fmla="*/ 35 w 36"/>
                    <a:gd name="T19" fmla="*/ 15 h 30"/>
                    <a:gd name="T20" fmla="*/ 35 w 36"/>
                    <a:gd name="T21" fmla="*/ 14 h 30"/>
                    <a:gd name="T22" fmla="*/ 35 w 36"/>
                    <a:gd name="T23" fmla="*/ 15 h 30"/>
                    <a:gd name="T24" fmla="*/ 35 w 36"/>
                    <a:gd name="T25" fmla="*/ 14 h 30"/>
                    <a:gd name="T26" fmla="*/ 14 w 36"/>
                    <a:gd name="T27" fmla="*/ 0 h 30"/>
                    <a:gd name="T28" fmla="*/ 14 w 36"/>
                    <a:gd name="T29" fmla="*/ 0 h 30"/>
                    <a:gd name="T30" fmla="*/ 18 w 36"/>
                    <a:gd name="T31" fmla="*/ 1 h 30"/>
                    <a:gd name="T32" fmla="*/ 18 w 36"/>
                    <a:gd name="T33" fmla="*/ 1 h 30"/>
                    <a:gd name="T34" fmla="*/ 34 w 36"/>
                    <a:gd name="T35" fmla="*/ 6 h 30"/>
                    <a:gd name="T36" fmla="*/ 36 w 36"/>
                    <a:gd name="T37" fmla="*/ 11 h 30"/>
                    <a:gd name="T38" fmla="*/ 34 w 36"/>
                    <a:gd name="T39" fmla="*/ 6 h 30"/>
                    <a:gd name="T40" fmla="*/ 18 w 36"/>
                    <a:gd name="T41" fmla="*/ 1 h 30"/>
                    <a:gd name="T42" fmla="*/ 18 w 36"/>
                    <a:gd name="T43" fmla="*/ 1 h 30"/>
                    <a:gd name="T44" fmla="*/ 14 w 36"/>
                    <a:gd name="T45" fmla="*/ 0 h 30"/>
                    <a:gd name="T46" fmla="*/ 14 w 36"/>
                    <a:gd name="T47" fmla="*/ 0 h 30"/>
                    <a:gd name="T48" fmla="*/ 13 w 36"/>
                    <a:gd name="T49" fmla="*/ 0 h 30"/>
                    <a:gd name="T50" fmla="*/ 7 w 36"/>
                    <a:gd name="T51" fmla="*/ 1 h 30"/>
                    <a:gd name="T52" fmla="*/ 1 w 36"/>
                    <a:gd name="T53" fmla="*/ 7 h 30"/>
                    <a:gd name="T54" fmla="*/ 0 w 36"/>
                    <a:gd name="T55" fmla="*/ 13 h 30"/>
                    <a:gd name="T56" fmla="*/ 1 w 36"/>
                    <a:gd name="T57" fmla="*/ 7 h 30"/>
                    <a:gd name="T58" fmla="*/ 7 w 36"/>
                    <a:gd name="T59" fmla="*/ 1 h 30"/>
                    <a:gd name="T60" fmla="*/ 13 w 36"/>
                    <a:gd name="T61" fmla="*/ 0 h 30"/>
                    <a:gd name="T62" fmla="*/ 13 w 36"/>
                    <a:gd name="T63" fmla="*/ 0 h 30"/>
                    <a:gd name="T64" fmla="*/ 13 w 36"/>
                    <a:gd name="T65" fmla="*/ 0 h 30"/>
                    <a:gd name="T66" fmla="*/ 13 w 36"/>
                    <a:gd name="T67" fmla="*/ 0 h 30"/>
                    <a:gd name="T68" fmla="*/ 13 w 36"/>
                    <a:gd name="T69"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6" h="30">
                      <a:moveTo>
                        <a:pt x="17" y="30"/>
                      </a:moveTo>
                      <a:cubicBezTo>
                        <a:pt x="17" y="30"/>
                        <a:pt x="17" y="30"/>
                        <a:pt x="17" y="30"/>
                      </a:cubicBezTo>
                      <a:cubicBezTo>
                        <a:pt x="17" y="30"/>
                        <a:pt x="17" y="30"/>
                        <a:pt x="17" y="30"/>
                      </a:cubicBezTo>
                      <a:cubicBezTo>
                        <a:pt x="17" y="30"/>
                        <a:pt x="17" y="30"/>
                        <a:pt x="17" y="30"/>
                      </a:cubicBezTo>
                      <a:moveTo>
                        <a:pt x="16" y="30"/>
                      </a:moveTo>
                      <a:cubicBezTo>
                        <a:pt x="16" y="30"/>
                        <a:pt x="16" y="30"/>
                        <a:pt x="16" y="30"/>
                      </a:cubicBezTo>
                      <a:cubicBezTo>
                        <a:pt x="16" y="30"/>
                        <a:pt x="16" y="30"/>
                        <a:pt x="16" y="30"/>
                      </a:cubicBezTo>
                      <a:moveTo>
                        <a:pt x="35" y="15"/>
                      </a:moveTo>
                      <a:cubicBezTo>
                        <a:pt x="32" y="24"/>
                        <a:pt x="29" y="30"/>
                        <a:pt x="17" y="30"/>
                      </a:cubicBezTo>
                      <a:cubicBezTo>
                        <a:pt x="29" y="30"/>
                        <a:pt x="32" y="24"/>
                        <a:pt x="35" y="15"/>
                      </a:cubicBezTo>
                      <a:moveTo>
                        <a:pt x="35" y="14"/>
                      </a:moveTo>
                      <a:cubicBezTo>
                        <a:pt x="35" y="14"/>
                        <a:pt x="35" y="14"/>
                        <a:pt x="35" y="15"/>
                      </a:cubicBezTo>
                      <a:cubicBezTo>
                        <a:pt x="35" y="14"/>
                        <a:pt x="35" y="14"/>
                        <a:pt x="35" y="14"/>
                      </a:cubicBezTo>
                      <a:moveTo>
                        <a:pt x="14" y="0"/>
                      </a:moveTo>
                      <a:cubicBezTo>
                        <a:pt x="14" y="0"/>
                        <a:pt x="14" y="0"/>
                        <a:pt x="14" y="0"/>
                      </a:cubicBezTo>
                      <a:cubicBezTo>
                        <a:pt x="15" y="1"/>
                        <a:pt x="17" y="1"/>
                        <a:pt x="18" y="1"/>
                      </a:cubicBezTo>
                      <a:cubicBezTo>
                        <a:pt x="18" y="1"/>
                        <a:pt x="18" y="1"/>
                        <a:pt x="18" y="1"/>
                      </a:cubicBezTo>
                      <a:cubicBezTo>
                        <a:pt x="24" y="1"/>
                        <a:pt x="31" y="2"/>
                        <a:pt x="34" y="6"/>
                      </a:cubicBezTo>
                      <a:cubicBezTo>
                        <a:pt x="35" y="8"/>
                        <a:pt x="36" y="9"/>
                        <a:pt x="36" y="11"/>
                      </a:cubicBezTo>
                      <a:cubicBezTo>
                        <a:pt x="36" y="9"/>
                        <a:pt x="35" y="8"/>
                        <a:pt x="34" y="6"/>
                      </a:cubicBezTo>
                      <a:cubicBezTo>
                        <a:pt x="31" y="2"/>
                        <a:pt x="24" y="1"/>
                        <a:pt x="18" y="1"/>
                      </a:cubicBezTo>
                      <a:cubicBezTo>
                        <a:pt x="18" y="1"/>
                        <a:pt x="18" y="1"/>
                        <a:pt x="18" y="1"/>
                      </a:cubicBezTo>
                      <a:cubicBezTo>
                        <a:pt x="17" y="1"/>
                        <a:pt x="15" y="1"/>
                        <a:pt x="14" y="0"/>
                      </a:cubicBezTo>
                      <a:cubicBezTo>
                        <a:pt x="14" y="0"/>
                        <a:pt x="14" y="0"/>
                        <a:pt x="14" y="0"/>
                      </a:cubicBezTo>
                      <a:moveTo>
                        <a:pt x="13" y="0"/>
                      </a:moveTo>
                      <a:cubicBezTo>
                        <a:pt x="10" y="0"/>
                        <a:pt x="8" y="1"/>
                        <a:pt x="7" y="1"/>
                      </a:cubicBezTo>
                      <a:cubicBezTo>
                        <a:pt x="3" y="2"/>
                        <a:pt x="2" y="5"/>
                        <a:pt x="1" y="7"/>
                      </a:cubicBezTo>
                      <a:cubicBezTo>
                        <a:pt x="1" y="9"/>
                        <a:pt x="0" y="11"/>
                        <a:pt x="0" y="13"/>
                      </a:cubicBezTo>
                      <a:cubicBezTo>
                        <a:pt x="0" y="11"/>
                        <a:pt x="1" y="9"/>
                        <a:pt x="1" y="7"/>
                      </a:cubicBezTo>
                      <a:cubicBezTo>
                        <a:pt x="2" y="5"/>
                        <a:pt x="3" y="2"/>
                        <a:pt x="7" y="1"/>
                      </a:cubicBezTo>
                      <a:cubicBezTo>
                        <a:pt x="8" y="1"/>
                        <a:pt x="10" y="0"/>
                        <a:pt x="13" y="0"/>
                      </a:cubicBezTo>
                      <a:moveTo>
                        <a:pt x="13" y="0"/>
                      </a:moveTo>
                      <a:cubicBezTo>
                        <a:pt x="13" y="0"/>
                        <a:pt x="13" y="0"/>
                        <a:pt x="13" y="0"/>
                      </a:cubicBezTo>
                      <a:cubicBezTo>
                        <a:pt x="13" y="0"/>
                        <a:pt x="13" y="0"/>
                        <a:pt x="13" y="0"/>
                      </a:cubicBezTo>
                      <a:cubicBezTo>
                        <a:pt x="13" y="0"/>
                        <a:pt x="13" y="0"/>
                        <a:pt x="13" y="0"/>
                      </a:cubicBezTo>
                    </a:path>
                  </a:pathLst>
                </a:custGeom>
                <a:solidFill>
                  <a:srgbClr val="4B4A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26" name="Freeform 31687">
                  <a:extLst>
                    <a:ext uri="{FF2B5EF4-FFF2-40B4-BE49-F238E27FC236}">
                      <a16:creationId xmlns:a16="http://schemas.microsoft.com/office/drawing/2014/main" id="{E6EDFE78-7CD1-44E3-C197-86D35EE41024}"/>
                    </a:ext>
                  </a:extLst>
                </p:cNvPr>
                <p:cNvSpPr>
                  <a:spLocks/>
                </p:cNvSpPr>
                <p:nvPr/>
              </p:nvSpPr>
              <p:spPr bwMode="auto">
                <a:xfrm>
                  <a:off x="512390" y="2216472"/>
                  <a:ext cx="168068" cy="75131"/>
                </a:xfrm>
                <a:custGeom>
                  <a:avLst/>
                  <a:gdLst>
                    <a:gd name="T0" fmla="*/ 11 w 11"/>
                    <a:gd name="T1" fmla="*/ 3 h 7"/>
                    <a:gd name="T2" fmla="*/ 6 w 11"/>
                    <a:gd name="T3" fmla="*/ 7 h 7"/>
                    <a:gd name="T4" fmla="*/ 0 w 11"/>
                    <a:gd name="T5" fmla="*/ 4 h 7"/>
                    <a:gd name="T6" fmla="*/ 5 w 11"/>
                    <a:gd name="T7" fmla="*/ 0 h 7"/>
                    <a:gd name="T8" fmla="*/ 11 w 11"/>
                    <a:gd name="T9" fmla="*/ 3 h 7"/>
                  </a:gdLst>
                  <a:ahLst/>
                  <a:cxnLst>
                    <a:cxn ang="0">
                      <a:pos x="T0" y="T1"/>
                    </a:cxn>
                    <a:cxn ang="0">
                      <a:pos x="T2" y="T3"/>
                    </a:cxn>
                    <a:cxn ang="0">
                      <a:pos x="T4" y="T5"/>
                    </a:cxn>
                    <a:cxn ang="0">
                      <a:pos x="T6" y="T7"/>
                    </a:cxn>
                    <a:cxn ang="0">
                      <a:pos x="T8" y="T9"/>
                    </a:cxn>
                  </a:cxnLst>
                  <a:rect l="0" t="0" r="r" b="b"/>
                  <a:pathLst>
                    <a:path w="11" h="7">
                      <a:moveTo>
                        <a:pt x="11" y="3"/>
                      </a:moveTo>
                      <a:cubicBezTo>
                        <a:pt x="11" y="5"/>
                        <a:pt x="8" y="6"/>
                        <a:pt x="6" y="7"/>
                      </a:cubicBezTo>
                      <a:cubicBezTo>
                        <a:pt x="3" y="7"/>
                        <a:pt x="0" y="6"/>
                        <a:pt x="0" y="4"/>
                      </a:cubicBezTo>
                      <a:cubicBezTo>
                        <a:pt x="0" y="2"/>
                        <a:pt x="2" y="0"/>
                        <a:pt x="5" y="0"/>
                      </a:cubicBezTo>
                      <a:cubicBezTo>
                        <a:pt x="8" y="0"/>
                        <a:pt x="11" y="1"/>
                        <a:pt x="11" y="3"/>
                      </a:cubicBezTo>
                      <a:close/>
                    </a:path>
                  </a:pathLst>
                </a:custGeom>
                <a:solidFill>
                  <a:srgbClr val="FF9D78"/>
                </a:solidFill>
                <a:ln>
                  <a:noFill/>
                </a:ln>
              </p:spPr>
              <p:txBody>
                <a:bodyPr vert="horz" wrap="square" lIns="45720" tIns="22860" rIns="45720" bIns="22860" numCol="1" anchor="t" anchorCtr="0" compatLnSpc="1">
                  <a:prstTxWarp prst="textNoShape">
                    <a:avLst/>
                  </a:prstTxWarp>
                </a:bodyPr>
                <a:lstStyle/>
                <a:p>
                  <a:endParaRPr lang="en-US" sz="900"/>
                </a:p>
              </p:txBody>
            </p:sp>
            <p:grpSp>
              <p:nvGrpSpPr>
                <p:cNvPr id="27" name="Group 26">
                  <a:extLst>
                    <a:ext uri="{FF2B5EF4-FFF2-40B4-BE49-F238E27FC236}">
                      <a16:creationId xmlns:a16="http://schemas.microsoft.com/office/drawing/2014/main" id="{1AEE77E1-0A6E-46AF-6972-B37EB32700FA}"/>
                    </a:ext>
                  </a:extLst>
                </p:cNvPr>
                <p:cNvGrpSpPr/>
                <p:nvPr/>
              </p:nvGrpSpPr>
              <p:grpSpPr>
                <a:xfrm>
                  <a:off x="1056893" y="1833312"/>
                  <a:ext cx="194939" cy="292410"/>
                  <a:chOff x="766791" y="7239466"/>
                  <a:chExt cx="549950" cy="824928"/>
                </a:xfrm>
              </p:grpSpPr>
              <p:sp>
                <p:nvSpPr>
                  <p:cNvPr id="37" name="Freeform 31692">
                    <a:extLst>
                      <a:ext uri="{FF2B5EF4-FFF2-40B4-BE49-F238E27FC236}">
                        <a16:creationId xmlns:a16="http://schemas.microsoft.com/office/drawing/2014/main" id="{571094DD-F7BA-DA59-7085-F47B2D0BEF41}"/>
                      </a:ext>
                    </a:extLst>
                  </p:cNvPr>
                  <p:cNvSpPr>
                    <a:spLocks/>
                  </p:cNvSpPr>
                  <p:nvPr/>
                </p:nvSpPr>
                <p:spPr bwMode="auto">
                  <a:xfrm>
                    <a:off x="766791" y="7239466"/>
                    <a:ext cx="549950" cy="797437"/>
                  </a:xfrm>
                  <a:custGeom>
                    <a:avLst/>
                    <a:gdLst>
                      <a:gd name="T0" fmla="*/ 1 w 18"/>
                      <a:gd name="T1" fmla="*/ 12 h 25"/>
                      <a:gd name="T2" fmla="*/ 13 w 18"/>
                      <a:gd name="T3" fmla="*/ 2 h 25"/>
                      <a:gd name="T4" fmla="*/ 16 w 18"/>
                      <a:gd name="T5" fmla="*/ 17 h 25"/>
                      <a:gd name="T6" fmla="*/ 6 w 18"/>
                      <a:gd name="T7" fmla="*/ 23 h 25"/>
                      <a:gd name="T8" fmla="*/ 1 w 18"/>
                      <a:gd name="T9" fmla="*/ 12 h 25"/>
                    </a:gdLst>
                    <a:ahLst/>
                    <a:cxnLst>
                      <a:cxn ang="0">
                        <a:pos x="T0" y="T1"/>
                      </a:cxn>
                      <a:cxn ang="0">
                        <a:pos x="T2" y="T3"/>
                      </a:cxn>
                      <a:cxn ang="0">
                        <a:pos x="T4" y="T5"/>
                      </a:cxn>
                      <a:cxn ang="0">
                        <a:pos x="T6" y="T7"/>
                      </a:cxn>
                      <a:cxn ang="0">
                        <a:pos x="T8" y="T9"/>
                      </a:cxn>
                    </a:cxnLst>
                    <a:rect l="0" t="0" r="r" b="b"/>
                    <a:pathLst>
                      <a:path w="18" h="25">
                        <a:moveTo>
                          <a:pt x="1" y="12"/>
                        </a:moveTo>
                        <a:cubicBezTo>
                          <a:pt x="3" y="4"/>
                          <a:pt x="8" y="0"/>
                          <a:pt x="13" y="2"/>
                        </a:cubicBezTo>
                        <a:cubicBezTo>
                          <a:pt x="17" y="3"/>
                          <a:pt x="18" y="10"/>
                          <a:pt x="16" y="17"/>
                        </a:cubicBezTo>
                        <a:cubicBezTo>
                          <a:pt x="14" y="25"/>
                          <a:pt x="11" y="25"/>
                          <a:pt x="6" y="23"/>
                        </a:cubicBezTo>
                        <a:cubicBezTo>
                          <a:pt x="2" y="21"/>
                          <a:pt x="0" y="19"/>
                          <a:pt x="1" y="12"/>
                        </a:cubicBezTo>
                        <a:close/>
                      </a:path>
                    </a:pathLst>
                  </a:custGeom>
                  <a:solidFill>
                    <a:srgbClr val="B96C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38" name="Freeform 31693">
                    <a:extLst>
                      <a:ext uri="{FF2B5EF4-FFF2-40B4-BE49-F238E27FC236}">
                        <a16:creationId xmlns:a16="http://schemas.microsoft.com/office/drawing/2014/main" id="{15DBB4E8-DC4F-9AA6-7E0F-633C3F53E42E}"/>
                      </a:ext>
                    </a:extLst>
                  </p:cNvPr>
                  <p:cNvSpPr>
                    <a:spLocks/>
                  </p:cNvSpPr>
                  <p:nvPr/>
                </p:nvSpPr>
                <p:spPr bwMode="auto">
                  <a:xfrm>
                    <a:off x="766791" y="7294463"/>
                    <a:ext cx="549950" cy="769931"/>
                  </a:xfrm>
                  <a:custGeom>
                    <a:avLst/>
                    <a:gdLst>
                      <a:gd name="T0" fmla="*/ 1 w 18"/>
                      <a:gd name="T1" fmla="*/ 12 h 25"/>
                      <a:gd name="T2" fmla="*/ 13 w 18"/>
                      <a:gd name="T3" fmla="*/ 2 h 25"/>
                      <a:gd name="T4" fmla="*/ 16 w 18"/>
                      <a:gd name="T5" fmla="*/ 18 h 25"/>
                      <a:gd name="T6" fmla="*/ 7 w 18"/>
                      <a:gd name="T7" fmla="*/ 23 h 25"/>
                      <a:gd name="T8" fmla="*/ 1 w 18"/>
                      <a:gd name="T9" fmla="*/ 12 h 25"/>
                    </a:gdLst>
                    <a:ahLst/>
                    <a:cxnLst>
                      <a:cxn ang="0">
                        <a:pos x="T0" y="T1"/>
                      </a:cxn>
                      <a:cxn ang="0">
                        <a:pos x="T2" y="T3"/>
                      </a:cxn>
                      <a:cxn ang="0">
                        <a:pos x="T4" y="T5"/>
                      </a:cxn>
                      <a:cxn ang="0">
                        <a:pos x="T6" y="T7"/>
                      </a:cxn>
                      <a:cxn ang="0">
                        <a:pos x="T8" y="T9"/>
                      </a:cxn>
                    </a:cxnLst>
                    <a:rect l="0" t="0" r="r" b="b"/>
                    <a:pathLst>
                      <a:path w="18" h="25">
                        <a:moveTo>
                          <a:pt x="1" y="12"/>
                        </a:moveTo>
                        <a:cubicBezTo>
                          <a:pt x="3" y="5"/>
                          <a:pt x="8" y="0"/>
                          <a:pt x="13" y="2"/>
                        </a:cubicBezTo>
                        <a:cubicBezTo>
                          <a:pt x="17" y="4"/>
                          <a:pt x="18" y="11"/>
                          <a:pt x="16" y="18"/>
                        </a:cubicBezTo>
                        <a:cubicBezTo>
                          <a:pt x="15" y="25"/>
                          <a:pt x="11" y="25"/>
                          <a:pt x="7" y="23"/>
                        </a:cubicBezTo>
                        <a:cubicBezTo>
                          <a:pt x="2" y="22"/>
                          <a:pt x="0" y="20"/>
                          <a:pt x="1" y="12"/>
                        </a:cubicBezTo>
                        <a:close/>
                      </a:path>
                    </a:pathLst>
                  </a:custGeom>
                  <a:solidFill>
                    <a:srgbClr val="FFF8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39" name="Freeform 31697">
                    <a:extLst>
                      <a:ext uri="{FF2B5EF4-FFF2-40B4-BE49-F238E27FC236}">
                        <a16:creationId xmlns:a16="http://schemas.microsoft.com/office/drawing/2014/main" id="{5BE44D07-D7A2-2108-68A4-A826B66E9531}"/>
                      </a:ext>
                    </a:extLst>
                  </p:cNvPr>
                  <p:cNvSpPr>
                    <a:spLocks/>
                  </p:cNvSpPr>
                  <p:nvPr/>
                </p:nvSpPr>
                <p:spPr bwMode="auto">
                  <a:xfrm>
                    <a:off x="849274" y="7541949"/>
                    <a:ext cx="357477" cy="439961"/>
                  </a:xfrm>
                  <a:custGeom>
                    <a:avLst/>
                    <a:gdLst>
                      <a:gd name="T0" fmla="*/ 0 w 11"/>
                      <a:gd name="T1" fmla="*/ 7 h 15"/>
                      <a:gd name="T2" fmla="*/ 6 w 11"/>
                      <a:gd name="T3" fmla="*/ 1 h 15"/>
                      <a:gd name="T4" fmla="*/ 11 w 11"/>
                      <a:gd name="T5" fmla="*/ 8 h 15"/>
                      <a:gd name="T6" fmla="*/ 5 w 11"/>
                      <a:gd name="T7" fmla="*/ 14 h 15"/>
                      <a:gd name="T8" fmla="*/ 0 w 11"/>
                      <a:gd name="T9" fmla="*/ 7 h 15"/>
                    </a:gdLst>
                    <a:ahLst/>
                    <a:cxnLst>
                      <a:cxn ang="0">
                        <a:pos x="T0" y="T1"/>
                      </a:cxn>
                      <a:cxn ang="0">
                        <a:pos x="T2" y="T3"/>
                      </a:cxn>
                      <a:cxn ang="0">
                        <a:pos x="T4" y="T5"/>
                      </a:cxn>
                      <a:cxn ang="0">
                        <a:pos x="T6" y="T7"/>
                      </a:cxn>
                      <a:cxn ang="0">
                        <a:pos x="T8" y="T9"/>
                      </a:cxn>
                    </a:cxnLst>
                    <a:rect l="0" t="0" r="r" b="b"/>
                    <a:pathLst>
                      <a:path w="11" h="15">
                        <a:moveTo>
                          <a:pt x="0" y="7"/>
                        </a:moveTo>
                        <a:cubicBezTo>
                          <a:pt x="0" y="3"/>
                          <a:pt x="3" y="0"/>
                          <a:pt x="6" y="1"/>
                        </a:cubicBezTo>
                        <a:cubicBezTo>
                          <a:pt x="9" y="1"/>
                          <a:pt x="11" y="4"/>
                          <a:pt x="11" y="8"/>
                        </a:cubicBezTo>
                        <a:cubicBezTo>
                          <a:pt x="10" y="12"/>
                          <a:pt x="8" y="15"/>
                          <a:pt x="5" y="14"/>
                        </a:cubicBezTo>
                        <a:cubicBezTo>
                          <a:pt x="2" y="14"/>
                          <a:pt x="0" y="11"/>
                          <a:pt x="0" y="7"/>
                        </a:cubicBezTo>
                        <a:close/>
                      </a:path>
                    </a:pathLst>
                  </a:custGeom>
                  <a:solidFill>
                    <a:srgbClr val="83AD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40" name="Freeform 31698">
                    <a:extLst>
                      <a:ext uri="{FF2B5EF4-FFF2-40B4-BE49-F238E27FC236}">
                        <a16:creationId xmlns:a16="http://schemas.microsoft.com/office/drawing/2014/main" id="{89F96EA0-E448-9D60-197B-62EFE2195CCE}"/>
                      </a:ext>
                    </a:extLst>
                  </p:cNvPr>
                  <p:cNvSpPr>
                    <a:spLocks/>
                  </p:cNvSpPr>
                  <p:nvPr/>
                </p:nvSpPr>
                <p:spPr bwMode="auto">
                  <a:xfrm>
                    <a:off x="959265" y="7596943"/>
                    <a:ext cx="109990" cy="109989"/>
                  </a:xfrm>
                  <a:custGeom>
                    <a:avLst/>
                    <a:gdLst>
                      <a:gd name="T0" fmla="*/ 0 w 4"/>
                      <a:gd name="T1" fmla="*/ 2 h 4"/>
                      <a:gd name="T2" fmla="*/ 2 w 4"/>
                      <a:gd name="T3" fmla="*/ 0 h 4"/>
                      <a:gd name="T4" fmla="*/ 4 w 4"/>
                      <a:gd name="T5" fmla="*/ 2 h 4"/>
                      <a:gd name="T6" fmla="*/ 2 w 4"/>
                      <a:gd name="T7" fmla="*/ 4 h 4"/>
                      <a:gd name="T8" fmla="*/ 0 w 4"/>
                      <a:gd name="T9" fmla="*/ 2 h 4"/>
                    </a:gdLst>
                    <a:ahLst/>
                    <a:cxnLst>
                      <a:cxn ang="0">
                        <a:pos x="T0" y="T1"/>
                      </a:cxn>
                      <a:cxn ang="0">
                        <a:pos x="T2" y="T3"/>
                      </a:cxn>
                      <a:cxn ang="0">
                        <a:pos x="T4" y="T5"/>
                      </a:cxn>
                      <a:cxn ang="0">
                        <a:pos x="T6" y="T7"/>
                      </a:cxn>
                      <a:cxn ang="0">
                        <a:pos x="T8" y="T9"/>
                      </a:cxn>
                    </a:cxnLst>
                    <a:rect l="0" t="0" r="r" b="b"/>
                    <a:pathLst>
                      <a:path w="4" h="4">
                        <a:moveTo>
                          <a:pt x="0" y="2"/>
                        </a:moveTo>
                        <a:cubicBezTo>
                          <a:pt x="0" y="1"/>
                          <a:pt x="1" y="0"/>
                          <a:pt x="2" y="0"/>
                        </a:cubicBezTo>
                        <a:cubicBezTo>
                          <a:pt x="3" y="0"/>
                          <a:pt x="4" y="1"/>
                          <a:pt x="4" y="2"/>
                        </a:cubicBezTo>
                        <a:cubicBezTo>
                          <a:pt x="4" y="4"/>
                          <a:pt x="3" y="4"/>
                          <a:pt x="2" y="4"/>
                        </a:cubicBezTo>
                        <a:cubicBezTo>
                          <a:pt x="1" y="4"/>
                          <a:pt x="0" y="3"/>
                          <a:pt x="0" y="2"/>
                        </a:cubicBezTo>
                        <a:close/>
                      </a:path>
                    </a:pathLst>
                  </a:custGeom>
                  <a:solidFill>
                    <a:srgbClr val="AFD1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grpSp>
            <p:grpSp>
              <p:nvGrpSpPr>
                <p:cNvPr id="28" name="Group 27">
                  <a:extLst>
                    <a:ext uri="{FF2B5EF4-FFF2-40B4-BE49-F238E27FC236}">
                      <a16:creationId xmlns:a16="http://schemas.microsoft.com/office/drawing/2014/main" id="{96FBEB3E-D08F-AE9D-DFF7-383168C62E5F}"/>
                    </a:ext>
                  </a:extLst>
                </p:cNvPr>
                <p:cNvGrpSpPr/>
                <p:nvPr/>
              </p:nvGrpSpPr>
              <p:grpSpPr>
                <a:xfrm>
                  <a:off x="559092" y="1829781"/>
                  <a:ext cx="221682" cy="282665"/>
                  <a:chOff x="-360617" y="7129477"/>
                  <a:chExt cx="659942" cy="797437"/>
                </a:xfrm>
              </p:grpSpPr>
              <p:sp>
                <p:nvSpPr>
                  <p:cNvPr id="33" name="Freeform 31690">
                    <a:extLst>
                      <a:ext uri="{FF2B5EF4-FFF2-40B4-BE49-F238E27FC236}">
                        <a16:creationId xmlns:a16="http://schemas.microsoft.com/office/drawing/2014/main" id="{A96BA497-8C49-77D0-906F-5A930FE8DD5B}"/>
                      </a:ext>
                    </a:extLst>
                  </p:cNvPr>
                  <p:cNvSpPr>
                    <a:spLocks/>
                  </p:cNvSpPr>
                  <p:nvPr/>
                </p:nvSpPr>
                <p:spPr bwMode="auto">
                  <a:xfrm>
                    <a:off x="-360617" y="7129477"/>
                    <a:ext cx="632453" cy="769931"/>
                  </a:xfrm>
                  <a:custGeom>
                    <a:avLst/>
                    <a:gdLst>
                      <a:gd name="T0" fmla="*/ 2 w 20"/>
                      <a:gd name="T1" fmla="*/ 17 h 25"/>
                      <a:gd name="T2" fmla="*/ 9 w 20"/>
                      <a:gd name="T3" fmla="*/ 2 h 25"/>
                      <a:gd name="T4" fmla="*/ 19 w 20"/>
                      <a:gd name="T5" fmla="*/ 13 h 25"/>
                      <a:gd name="T6" fmla="*/ 11 w 20"/>
                      <a:gd name="T7" fmla="*/ 24 h 25"/>
                      <a:gd name="T8" fmla="*/ 2 w 20"/>
                      <a:gd name="T9" fmla="*/ 17 h 25"/>
                    </a:gdLst>
                    <a:ahLst/>
                    <a:cxnLst>
                      <a:cxn ang="0">
                        <a:pos x="T0" y="T1"/>
                      </a:cxn>
                      <a:cxn ang="0">
                        <a:pos x="T2" y="T3"/>
                      </a:cxn>
                      <a:cxn ang="0">
                        <a:pos x="T4" y="T5"/>
                      </a:cxn>
                      <a:cxn ang="0">
                        <a:pos x="T6" y="T7"/>
                      </a:cxn>
                      <a:cxn ang="0">
                        <a:pos x="T8" y="T9"/>
                      </a:cxn>
                    </a:cxnLst>
                    <a:rect l="0" t="0" r="r" b="b"/>
                    <a:pathLst>
                      <a:path w="20" h="25">
                        <a:moveTo>
                          <a:pt x="2" y="17"/>
                        </a:moveTo>
                        <a:cubicBezTo>
                          <a:pt x="0" y="10"/>
                          <a:pt x="4" y="3"/>
                          <a:pt x="9" y="2"/>
                        </a:cubicBezTo>
                        <a:cubicBezTo>
                          <a:pt x="14" y="0"/>
                          <a:pt x="18" y="6"/>
                          <a:pt x="19" y="13"/>
                        </a:cubicBezTo>
                        <a:cubicBezTo>
                          <a:pt x="20" y="20"/>
                          <a:pt x="17" y="22"/>
                          <a:pt x="11" y="24"/>
                        </a:cubicBezTo>
                        <a:cubicBezTo>
                          <a:pt x="6" y="25"/>
                          <a:pt x="3" y="25"/>
                          <a:pt x="2" y="17"/>
                        </a:cubicBezTo>
                        <a:close/>
                      </a:path>
                    </a:pathLst>
                  </a:custGeom>
                  <a:solidFill>
                    <a:srgbClr val="B96C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34" name="Freeform 31691">
                    <a:extLst>
                      <a:ext uri="{FF2B5EF4-FFF2-40B4-BE49-F238E27FC236}">
                        <a16:creationId xmlns:a16="http://schemas.microsoft.com/office/drawing/2014/main" id="{D0632A7F-5DB5-49D3-6074-E9C7A6E231F5}"/>
                      </a:ext>
                    </a:extLst>
                  </p:cNvPr>
                  <p:cNvSpPr>
                    <a:spLocks/>
                  </p:cNvSpPr>
                  <p:nvPr/>
                </p:nvSpPr>
                <p:spPr bwMode="auto">
                  <a:xfrm>
                    <a:off x="-305621" y="7156983"/>
                    <a:ext cx="604946" cy="769931"/>
                  </a:xfrm>
                  <a:custGeom>
                    <a:avLst/>
                    <a:gdLst>
                      <a:gd name="T0" fmla="*/ 1 w 20"/>
                      <a:gd name="T1" fmla="*/ 17 h 25"/>
                      <a:gd name="T2" fmla="*/ 9 w 20"/>
                      <a:gd name="T3" fmla="*/ 2 h 25"/>
                      <a:gd name="T4" fmla="*/ 19 w 20"/>
                      <a:gd name="T5" fmla="*/ 13 h 25"/>
                      <a:gd name="T6" fmla="*/ 11 w 20"/>
                      <a:gd name="T7" fmla="*/ 24 h 25"/>
                      <a:gd name="T8" fmla="*/ 1 w 20"/>
                      <a:gd name="T9" fmla="*/ 17 h 25"/>
                    </a:gdLst>
                    <a:ahLst/>
                    <a:cxnLst>
                      <a:cxn ang="0">
                        <a:pos x="T0" y="T1"/>
                      </a:cxn>
                      <a:cxn ang="0">
                        <a:pos x="T2" y="T3"/>
                      </a:cxn>
                      <a:cxn ang="0">
                        <a:pos x="T4" y="T5"/>
                      </a:cxn>
                      <a:cxn ang="0">
                        <a:pos x="T6" y="T7"/>
                      </a:cxn>
                      <a:cxn ang="0">
                        <a:pos x="T8" y="T9"/>
                      </a:cxn>
                    </a:cxnLst>
                    <a:rect l="0" t="0" r="r" b="b"/>
                    <a:pathLst>
                      <a:path w="20" h="25">
                        <a:moveTo>
                          <a:pt x="1" y="17"/>
                        </a:moveTo>
                        <a:cubicBezTo>
                          <a:pt x="0" y="10"/>
                          <a:pt x="4" y="3"/>
                          <a:pt x="9" y="2"/>
                        </a:cubicBezTo>
                        <a:cubicBezTo>
                          <a:pt x="14" y="0"/>
                          <a:pt x="18" y="6"/>
                          <a:pt x="19" y="13"/>
                        </a:cubicBezTo>
                        <a:cubicBezTo>
                          <a:pt x="20" y="20"/>
                          <a:pt x="17" y="22"/>
                          <a:pt x="11" y="24"/>
                        </a:cubicBezTo>
                        <a:cubicBezTo>
                          <a:pt x="6" y="25"/>
                          <a:pt x="3" y="25"/>
                          <a:pt x="1" y="17"/>
                        </a:cubicBezTo>
                        <a:close/>
                      </a:path>
                    </a:pathLst>
                  </a:custGeom>
                  <a:solidFill>
                    <a:srgbClr val="FFF8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35" name="Freeform 31696">
                    <a:extLst>
                      <a:ext uri="{FF2B5EF4-FFF2-40B4-BE49-F238E27FC236}">
                        <a16:creationId xmlns:a16="http://schemas.microsoft.com/office/drawing/2014/main" id="{A24C7844-2339-3975-0150-F5B605F9E582}"/>
                      </a:ext>
                    </a:extLst>
                  </p:cNvPr>
                  <p:cNvSpPr>
                    <a:spLocks/>
                  </p:cNvSpPr>
                  <p:nvPr/>
                </p:nvSpPr>
                <p:spPr bwMode="auto">
                  <a:xfrm>
                    <a:off x="-168125" y="7431957"/>
                    <a:ext cx="302482" cy="412472"/>
                  </a:xfrm>
                  <a:custGeom>
                    <a:avLst/>
                    <a:gdLst>
                      <a:gd name="T0" fmla="*/ 0 w 10"/>
                      <a:gd name="T1" fmla="*/ 6 h 13"/>
                      <a:gd name="T2" fmla="*/ 5 w 10"/>
                      <a:gd name="T3" fmla="*/ 0 h 13"/>
                      <a:gd name="T4" fmla="*/ 10 w 10"/>
                      <a:gd name="T5" fmla="*/ 7 h 13"/>
                      <a:gd name="T6" fmla="*/ 5 w 10"/>
                      <a:gd name="T7" fmla="*/ 13 h 13"/>
                      <a:gd name="T8" fmla="*/ 0 w 10"/>
                      <a:gd name="T9" fmla="*/ 6 h 13"/>
                    </a:gdLst>
                    <a:ahLst/>
                    <a:cxnLst>
                      <a:cxn ang="0">
                        <a:pos x="T0" y="T1"/>
                      </a:cxn>
                      <a:cxn ang="0">
                        <a:pos x="T2" y="T3"/>
                      </a:cxn>
                      <a:cxn ang="0">
                        <a:pos x="T4" y="T5"/>
                      </a:cxn>
                      <a:cxn ang="0">
                        <a:pos x="T6" y="T7"/>
                      </a:cxn>
                      <a:cxn ang="0">
                        <a:pos x="T8" y="T9"/>
                      </a:cxn>
                    </a:cxnLst>
                    <a:rect l="0" t="0" r="r" b="b"/>
                    <a:pathLst>
                      <a:path w="10" h="13">
                        <a:moveTo>
                          <a:pt x="0" y="6"/>
                        </a:moveTo>
                        <a:cubicBezTo>
                          <a:pt x="0" y="3"/>
                          <a:pt x="2" y="0"/>
                          <a:pt x="5" y="0"/>
                        </a:cubicBezTo>
                        <a:cubicBezTo>
                          <a:pt x="8" y="0"/>
                          <a:pt x="10" y="3"/>
                          <a:pt x="10" y="7"/>
                        </a:cubicBezTo>
                        <a:cubicBezTo>
                          <a:pt x="10" y="10"/>
                          <a:pt x="7" y="13"/>
                          <a:pt x="5" y="13"/>
                        </a:cubicBezTo>
                        <a:cubicBezTo>
                          <a:pt x="2" y="13"/>
                          <a:pt x="0" y="10"/>
                          <a:pt x="0" y="6"/>
                        </a:cubicBezTo>
                        <a:close/>
                      </a:path>
                    </a:pathLst>
                  </a:custGeom>
                  <a:solidFill>
                    <a:srgbClr val="83AD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36" name="Freeform 31699">
                    <a:extLst>
                      <a:ext uri="{FF2B5EF4-FFF2-40B4-BE49-F238E27FC236}">
                        <a16:creationId xmlns:a16="http://schemas.microsoft.com/office/drawing/2014/main" id="{8E695356-9F99-F1B2-3069-9BBB62C2F939}"/>
                      </a:ext>
                    </a:extLst>
                  </p:cNvPr>
                  <p:cNvSpPr>
                    <a:spLocks/>
                  </p:cNvSpPr>
                  <p:nvPr/>
                </p:nvSpPr>
                <p:spPr bwMode="auto">
                  <a:xfrm>
                    <a:off x="-113130" y="7459447"/>
                    <a:ext cx="137496" cy="137496"/>
                  </a:xfrm>
                  <a:custGeom>
                    <a:avLst/>
                    <a:gdLst>
                      <a:gd name="T0" fmla="*/ 0 w 4"/>
                      <a:gd name="T1" fmla="*/ 2 h 4"/>
                      <a:gd name="T2" fmla="*/ 2 w 4"/>
                      <a:gd name="T3" fmla="*/ 0 h 4"/>
                      <a:gd name="T4" fmla="*/ 4 w 4"/>
                      <a:gd name="T5" fmla="*/ 2 h 4"/>
                      <a:gd name="T6" fmla="*/ 2 w 4"/>
                      <a:gd name="T7" fmla="*/ 4 h 4"/>
                      <a:gd name="T8" fmla="*/ 0 w 4"/>
                      <a:gd name="T9" fmla="*/ 2 h 4"/>
                    </a:gdLst>
                    <a:ahLst/>
                    <a:cxnLst>
                      <a:cxn ang="0">
                        <a:pos x="T0" y="T1"/>
                      </a:cxn>
                      <a:cxn ang="0">
                        <a:pos x="T2" y="T3"/>
                      </a:cxn>
                      <a:cxn ang="0">
                        <a:pos x="T4" y="T5"/>
                      </a:cxn>
                      <a:cxn ang="0">
                        <a:pos x="T6" y="T7"/>
                      </a:cxn>
                      <a:cxn ang="0">
                        <a:pos x="T8" y="T9"/>
                      </a:cxn>
                    </a:cxnLst>
                    <a:rect l="0" t="0" r="r" b="b"/>
                    <a:pathLst>
                      <a:path w="4" h="4">
                        <a:moveTo>
                          <a:pt x="0" y="2"/>
                        </a:moveTo>
                        <a:cubicBezTo>
                          <a:pt x="0" y="1"/>
                          <a:pt x="1" y="0"/>
                          <a:pt x="2" y="0"/>
                        </a:cubicBezTo>
                        <a:cubicBezTo>
                          <a:pt x="3" y="0"/>
                          <a:pt x="4" y="1"/>
                          <a:pt x="4" y="2"/>
                        </a:cubicBezTo>
                        <a:cubicBezTo>
                          <a:pt x="4" y="4"/>
                          <a:pt x="3" y="4"/>
                          <a:pt x="2" y="4"/>
                        </a:cubicBezTo>
                        <a:cubicBezTo>
                          <a:pt x="1" y="4"/>
                          <a:pt x="0" y="3"/>
                          <a:pt x="0" y="2"/>
                        </a:cubicBezTo>
                        <a:close/>
                      </a:path>
                    </a:pathLst>
                  </a:custGeom>
                  <a:solidFill>
                    <a:srgbClr val="AFD1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grpSp>
            <p:sp>
              <p:nvSpPr>
                <p:cNvPr id="29" name="Freeform 31687">
                  <a:extLst>
                    <a:ext uri="{FF2B5EF4-FFF2-40B4-BE49-F238E27FC236}">
                      <a16:creationId xmlns:a16="http://schemas.microsoft.com/office/drawing/2014/main" id="{964DD9BA-2C14-729E-7E9B-961F0774E4D9}"/>
                    </a:ext>
                  </a:extLst>
                </p:cNvPr>
                <p:cNvSpPr>
                  <a:spLocks/>
                </p:cNvSpPr>
                <p:nvPr/>
              </p:nvSpPr>
              <p:spPr bwMode="auto">
                <a:xfrm flipH="1">
                  <a:off x="1103702" y="2195323"/>
                  <a:ext cx="200791" cy="64793"/>
                </a:xfrm>
                <a:custGeom>
                  <a:avLst/>
                  <a:gdLst>
                    <a:gd name="T0" fmla="*/ 11 w 11"/>
                    <a:gd name="T1" fmla="*/ 3 h 7"/>
                    <a:gd name="T2" fmla="*/ 6 w 11"/>
                    <a:gd name="T3" fmla="*/ 7 h 7"/>
                    <a:gd name="T4" fmla="*/ 0 w 11"/>
                    <a:gd name="T5" fmla="*/ 4 h 7"/>
                    <a:gd name="T6" fmla="*/ 5 w 11"/>
                    <a:gd name="T7" fmla="*/ 0 h 7"/>
                    <a:gd name="T8" fmla="*/ 11 w 11"/>
                    <a:gd name="T9" fmla="*/ 3 h 7"/>
                  </a:gdLst>
                  <a:ahLst/>
                  <a:cxnLst>
                    <a:cxn ang="0">
                      <a:pos x="T0" y="T1"/>
                    </a:cxn>
                    <a:cxn ang="0">
                      <a:pos x="T2" y="T3"/>
                    </a:cxn>
                    <a:cxn ang="0">
                      <a:pos x="T4" y="T5"/>
                    </a:cxn>
                    <a:cxn ang="0">
                      <a:pos x="T6" y="T7"/>
                    </a:cxn>
                    <a:cxn ang="0">
                      <a:pos x="T8" y="T9"/>
                    </a:cxn>
                  </a:cxnLst>
                  <a:rect l="0" t="0" r="r" b="b"/>
                  <a:pathLst>
                    <a:path w="11" h="7">
                      <a:moveTo>
                        <a:pt x="11" y="3"/>
                      </a:moveTo>
                      <a:cubicBezTo>
                        <a:pt x="11" y="5"/>
                        <a:pt x="8" y="6"/>
                        <a:pt x="6" y="7"/>
                      </a:cubicBezTo>
                      <a:cubicBezTo>
                        <a:pt x="3" y="7"/>
                        <a:pt x="0" y="6"/>
                        <a:pt x="0" y="4"/>
                      </a:cubicBezTo>
                      <a:cubicBezTo>
                        <a:pt x="0" y="2"/>
                        <a:pt x="2" y="0"/>
                        <a:pt x="5" y="0"/>
                      </a:cubicBezTo>
                      <a:cubicBezTo>
                        <a:pt x="8" y="0"/>
                        <a:pt x="11" y="1"/>
                        <a:pt x="11" y="3"/>
                      </a:cubicBezTo>
                      <a:close/>
                    </a:path>
                  </a:pathLst>
                </a:custGeom>
                <a:solidFill>
                  <a:srgbClr val="FF9D78"/>
                </a:solidFill>
                <a:ln>
                  <a:noFill/>
                </a:ln>
              </p:spPr>
              <p:txBody>
                <a:bodyPr vert="horz" wrap="square" lIns="45720" tIns="22860" rIns="45720" bIns="22860" numCol="1" anchor="t" anchorCtr="0" compatLnSpc="1">
                  <a:prstTxWarp prst="textNoShape">
                    <a:avLst/>
                  </a:prstTxWarp>
                </a:bodyPr>
                <a:lstStyle/>
                <a:p>
                  <a:endParaRPr lang="en-US" sz="900"/>
                </a:p>
              </p:txBody>
            </p:sp>
            <p:sp>
              <p:nvSpPr>
                <p:cNvPr id="30" name="Freeform 553">
                  <a:extLst>
                    <a:ext uri="{FF2B5EF4-FFF2-40B4-BE49-F238E27FC236}">
                      <a16:creationId xmlns:a16="http://schemas.microsoft.com/office/drawing/2014/main" id="{D58EE5CB-B325-1093-D41A-5E49B7F2D040}"/>
                    </a:ext>
                  </a:extLst>
                </p:cNvPr>
                <p:cNvSpPr>
                  <a:spLocks/>
                </p:cNvSpPr>
                <p:nvPr/>
              </p:nvSpPr>
              <p:spPr bwMode="auto">
                <a:xfrm flipH="1">
                  <a:off x="271771" y="1319160"/>
                  <a:ext cx="1364741" cy="710052"/>
                </a:xfrm>
                <a:custGeom>
                  <a:avLst/>
                  <a:gdLst>
                    <a:gd name="connsiteX0" fmla="*/ 649769 w 1364741"/>
                    <a:gd name="connsiteY0" fmla="*/ 0 h 710052"/>
                    <a:gd name="connsiteX1" fmla="*/ 34563 w 1364741"/>
                    <a:gd name="connsiteY1" fmla="*/ 132755 h 710052"/>
                    <a:gd name="connsiteX2" fmla="*/ 0 w 1364741"/>
                    <a:gd name="connsiteY2" fmla="*/ 152901 h 710052"/>
                    <a:gd name="connsiteX3" fmla="*/ 11432 w 1364741"/>
                    <a:gd name="connsiteY3" fmla="*/ 165070 h 710052"/>
                    <a:gd name="connsiteX4" fmla="*/ 71258 w 1364741"/>
                    <a:gd name="connsiteY4" fmla="*/ 212881 h 710052"/>
                    <a:gd name="connsiteX5" fmla="*/ 74150 w 1364741"/>
                    <a:gd name="connsiteY5" fmla="*/ 214518 h 710052"/>
                    <a:gd name="connsiteX6" fmla="*/ 72594 w 1364741"/>
                    <a:gd name="connsiteY6" fmla="*/ 222947 h 710052"/>
                    <a:gd name="connsiteX7" fmla="*/ 122083 w 1364741"/>
                    <a:gd name="connsiteY7" fmla="*/ 688329 h 710052"/>
                    <a:gd name="connsiteX8" fmla="*/ 219463 w 1364741"/>
                    <a:gd name="connsiteY8" fmla="*/ 274678 h 710052"/>
                    <a:gd name="connsiteX9" fmla="*/ 251743 w 1364741"/>
                    <a:gd name="connsiteY9" fmla="*/ 271521 h 710052"/>
                    <a:gd name="connsiteX10" fmla="*/ 268437 w 1364741"/>
                    <a:gd name="connsiteY10" fmla="*/ 267433 h 710052"/>
                    <a:gd name="connsiteX11" fmla="*/ 315785 w 1364741"/>
                    <a:gd name="connsiteY11" fmla="*/ 270728 h 710052"/>
                    <a:gd name="connsiteX12" fmla="*/ 549159 w 1364741"/>
                    <a:gd name="connsiteY12" fmla="*/ 247991 h 710052"/>
                    <a:gd name="connsiteX13" fmla="*/ 599620 w 1364741"/>
                    <a:gd name="connsiteY13" fmla="*/ 233318 h 710052"/>
                    <a:gd name="connsiteX14" fmla="*/ 614726 w 1364741"/>
                    <a:gd name="connsiteY14" fmla="*/ 232121 h 710052"/>
                    <a:gd name="connsiteX15" fmla="*/ 910345 w 1364741"/>
                    <a:gd name="connsiteY15" fmla="*/ 219706 h 710052"/>
                    <a:gd name="connsiteX16" fmla="*/ 1174858 w 1364741"/>
                    <a:gd name="connsiteY16" fmla="*/ 308025 h 710052"/>
                    <a:gd name="connsiteX17" fmla="*/ 1290924 w 1364741"/>
                    <a:gd name="connsiteY17" fmla="*/ 707576 h 710052"/>
                    <a:gd name="connsiteX18" fmla="*/ 1329599 w 1364741"/>
                    <a:gd name="connsiteY18" fmla="*/ 547773 h 710052"/>
                    <a:gd name="connsiteX19" fmla="*/ 1343229 w 1364741"/>
                    <a:gd name="connsiteY19" fmla="*/ 478360 h 710052"/>
                    <a:gd name="connsiteX20" fmla="*/ 1364741 w 1364741"/>
                    <a:gd name="connsiteY20" fmla="*/ 364627 h 710052"/>
                    <a:gd name="connsiteX21" fmla="*/ 1362678 w 1364741"/>
                    <a:gd name="connsiteY21" fmla="*/ 190015 h 710052"/>
                    <a:gd name="connsiteX22" fmla="*/ 1362651 w 1364741"/>
                    <a:gd name="connsiteY22" fmla="*/ 189688 h 710052"/>
                    <a:gd name="connsiteX23" fmla="*/ 1264975 w 1364741"/>
                    <a:gd name="connsiteY23" fmla="*/ 132755 h 710052"/>
                    <a:gd name="connsiteX24" fmla="*/ 649769 w 1364741"/>
                    <a:gd name="connsiteY24" fmla="*/ 0 h 710052"/>
                    <a:gd name="connsiteX0" fmla="*/ 649769 w 1364741"/>
                    <a:gd name="connsiteY0" fmla="*/ 0 h 710052"/>
                    <a:gd name="connsiteX1" fmla="*/ 34563 w 1364741"/>
                    <a:gd name="connsiteY1" fmla="*/ 132755 h 710052"/>
                    <a:gd name="connsiteX2" fmla="*/ 0 w 1364741"/>
                    <a:gd name="connsiteY2" fmla="*/ 152901 h 710052"/>
                    <a:gd name="connsiteX3" fmla="*/ 11432 w 1364741"/>
                    <a:gd name="connsiteY3" fmla="*/ 165070 h 710052"/>
                    <a:gd name="connsiteX4" fmla="*/ 71258 w 1364741"/>
                    <a:gd name="connsiteY4" fmla="*/ 212881 h 710052"/>
                    <a:gd name="connsiteX5" fmla="*/ 74150 w 1364741"/>
                    <a:gd name="connsiteY5" fmla="*/ 214518 h 710052"/>
                    <a:gd name="connsiteX6" fmla="*/ 72594 w 1364741"/>
                    <a:gd name="connsiteY6" fmla="*/ 222947 h 710052"/>
                    <a:gd name="connsiteX7" fmla="*/ 122083 w 1364741"/>
                    <a:gd name="connsiteY7" fmla="*/ 688329 h 710052"/>
                    <a:gd name="connsiteX8" fmla="*/ 219463 w 1364741"/>
                    <a:gd name="connsiteY8" fmla="*/ 274678 h 710052"/>
                    <a:gd name="connsiteX9" fmla="*/ 251743 w 1364741"/>
                    <a:gd name="connsiteY9" fmla="*/ 271521 h 710052"/>
                    <a:gd name="connsiteX10" fmla="*/ 268437 w 1364741"/>
                    <a:gd name="connsiteY10" fmla="*/ 267433 h 710052"/>
                    <a:gd name="connsiteX11" fmla="*/ 315785 w 1364741"/>
                    <a:gd name="connsiteY11" fmla="*/ 270728 h 710052"/>
                    <a:gd name="connsiteX12" fmla="*/ 549159 w 1364741"/>
                    <a:gd name="connsiteY12" fmla="*/ 247991 h 710052"/>
                    <a:gd name="connsiteX13" fmla="*/ 599620 w 1364741"/>
                    <a:gd name="connsiteY13" fmla="*/ 233318 h 710052"/>
                    <a:gd name="connsiteX14" fmla="*/ 614726 w 1364741"/>
                    <a:gd name="connsiteY14" fmla="*/ 232121 h 710052"/>
                    <a:gd name="connsiteX15" fmla="*/ 910345 w 1364741"/>
                    <a:gd name="connsiteY15" fmla="*/ 219706 h 710052"/>
                    <a:gd name="connsiteX16" fmla="*/ 1174858 w 1364741"/>
                    <a:gd name="connsiteY16" fmla="*/ 308025 h 710052"/>
                    <a:gd name="connsiteX17" fmla="*/ 1290924 w 1364741"/>
                    <a:gd name="connsiteY17" fmla="*/ 707576 h 710052"/>
                    <a:gd name="connsiteX18" fmla="*/ 1329599 w 1364741"/>
                    <a:gd name="connsiteY18" fmla="*/ 547773 h 710052"/>
                    <a:gd name="connsiteX19" fmla="*/ 1343229 w 1364741"/>
                    <a:gd name="connsiteY19" fmla="*/ 478360 h 710052"/>
                    <a:gd name="connsiteX20" fmla="*/ 1364741 w 1364741"/>
                    <a:gd name="connsiteY20" fmla="*/ 364627 h 710052"/>
                    <a:gd name="connsiteX21" fmla="*/ 1362678 w 1364741"/>
                    <a:gd name="connsiteY21" fmla="*/ 190015 h 710052"/>
                    <a:gd name="connsiteX22" fmla="*/ 1298256 w 1364741"/>
                    <a:gd name="connsiteY22" fmla="*/ 202567 h 710052"/>
                    <a:gd name="connsiteX23" fmla="*/ 1264975 w 1364741"/>
                    <a:gd name="connsiteY23" fmla="*/ 132755 h 710052"/>
                    <a:gd name="connsiteX24" fmla="*/ 649769 w 1364741"/>
                    <a:gd name="connsiteY24" fmla="*/ 0 h 710052"/>
                    <a:gd name="connsiteX0" fmla="*/ 649769 w 1364741"/>
                    <a:gd name="connsiteY0" fmla="*/ 0 h 710052"/>
                    <a:gd name="connsiteX1" fmla="*/ 34563 w 1364741"/>
                    <a:gd name="connsiteY1" fmla="*/ 132755 h 710052"/>
                    <a:gd name="connsiteX2" fmla="*/ 0 w 1364741"/>
                    <a:gd name="connsiteY2" fmla="*/ 152901 h 710052"/>
                    <a:gd name="connsiteX3" fmla="*/ 11432 w 1364741"/>
                    <a:gd name="connsiteY3" fmla="*/ 165070 h 710052"/>
                    <a:gd name="connsiteX4" fmla="*/ 71258 w 1364741"/>
                    <a:gd name="connsiteY4" fmla="*/ 212881 h 710052"/>
                    <a:gd name="connsiteX5" fmla="*/ 74150 w 1364741"/>
                    <a:gd name="connsiteY5" fmla="*/ 214518 h 710052"/>
                    <a:gd name="connsiteX6" fmla="*/ 72594 w 1364741"/>
                    <a:gd name="connsiteY6" fmla="*/ 222947 h 710052"/>
                    <a:gd name="connsiteX7" fmla="*/ 122083 w 1364741"/>
                    <a:gd name="connsiteY7" fmla="*/ 688329 h 710052"/>
                    <a:gd name="connsiteX8" fmla="*/ 219463 w 1364741"/>
                    <a:gd name="connsiteY8" fmla="*/ 274678 h 710052"/>
                    <a:gd name="connsiteX9" fmla="*/ 251743 w 1364741"/>
                    <a:gd name="connsiteY9" fmla="*/ 271521 h 710052"/>
                    <a:gd name="connsiteX10" fmla="*/ 268437 w 1364741"/>
                    <a:gd name="connsiteY10" fmla="*/ 267433 h 710052"/>
                    <a:gd name="connsiteX11" fmla="*/ 315785 w 1364741"/>
                    <a:gd name="connsiteY11" fmla="*/ 270728 h 710052"/>
                    <a:gd name="connsiteX12" fmla="*/ 549159 w 1364741"/>
                    <a:gd name="connsiteY12" fmla="*/ 247991 h 710052"/>
                    <a:gd name="connsiteX13" fmla="*/ 599620 w 1364741"/>
                    <a:gd name="connsiteY13" fmla="*/ 233318 h 710052"/>
                    <a:gd name="connsiteX14" fmla="*/ 614726 w 1364741"/>
                    <a:gd name="connsiteY14" fmla="*/ 232121 h 710052"/>
                    <a:gd name="connsiteX15" fmla="*/ 910345 w 1364741"/>
                    <a:gd name="connsiteY15" fmla="*/ 219706 h 710052"/>
                    <a:gd name="connsiteX16" fmla="*/ 1174858 w 1364741"/>
                    <a:gd name="connsiteY16" fmla="*/ 308025 h 710052"/>
                    <a:gd name="connsiteX17" fmla="*/ 1290924 w 1364741"/>
                    <a:gd name="connsiteY17" fmla="*/ 707576 h 710052"/>
                    <a:gd name="connsiteX18" fmla="*/ 1329599 w 1364741"/>
                    <a:gd name="connsiteY18" fmla="*/ 547773 h 710052"/>
                    <a:gd name="connsiteX19" fmla="*/ 1343229 w 1364741"/>
                    <a:gd name="connsiteY19" fmla="*/ 478360 h 710052"/>
                    <a:gd name="connsiteX20" fmla="*/ 1364741 w 1364741"/>
                    <a:gd name="connsiteY20" fmla="*/ 364627 h 710052"/>
                    <a:gd name="connsiteX21" fmla="*/ 1298256 w 1364741"/>
                    <a:gd name="connsiteY21" fmla="*/ 202567 h 710052"/>
                    <a:gd name="connsiteX22" fmla="*/ 1264975 w 1364741"/>
                    <a:gd name="connsiteY22" fmla="*/ 132755 h 710052"/>
                    <a:gd name="connsiteX23" fmla="*/ 649769 w 1364741"/>
                    <a:gd name="connsiteY23" fmla="*/ 0 h 710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364741" h="710052">
                      <a:moveTo>
                        <a:pt x="649769" y="0"/>
                      </a:moveTo>
                      <a:cubicBezTo>
                        <a:pt x="421883" y="0"/>
                        <a:pt x="210177" y="48940"/>
                        <a:pt x="34563" y="132755"/>
                      </a:cubicBezTo>
                      <a:lnTo>
                        <a:pt x="0" y="152901"/>
                      </a:lnTo>
                      <a:lnTo>
                        <a:pt x="11432" y="165070"/>
                      </a:lnTo>
                      <a:cubicBezTo>
                        <a:pt x="27936" y="181700"/>
                        <a:pt x="48566" y="198330"/>
                        <a:pt x="71258" y="212881"/>
                      </a:cubicBezTo>
                      <a:lnTo>
                        <a:pt x="74150" y="214518"/>
                      </a:lnTo>
                      <a:lnTo>
                        <a:pt x="72594" y="222947"/>
                      </a:lnTo>
                      <a:cubicBezTo>
                        <a:pt x="50527" y="401941"/>
                        <a:pt x="122083" y="688329"/>
                        <a:pt x="122083" y="688329"/>
                      </a:cubicBezTo>
                      <a:cubicBezTo>
                        <a:pt x="208689" y="553705"/>
                        <a:pt x="219463" y="274678"/>
                        <a:pt x="219463" y="274678"/>
                      </a:cubicBezTo>
                      <a:cubicBezTo>
                        <a:pt x="230272" y="274678"/>
                        <a:pt x="241089" y="273475"/>
                        <a:pt x="251743" y="271521"/>
                      </a:cubicBezTo>
                      <a:lnTo>
                        <a:pt x="268437" y="267433"/>
                      </a:lnTo>
                      <a:lnTo>
                        <a:pt x="315785" y="270728"/>
                      </a:lnTo>
                      <a:cubicBezTo>
                        <a:pt x="393920" y="273716"/>
                        <a:pt x="473086" y="266830"/>
                        <a:pt x="549159" y="247991"/>
                      </a:cubicBezTo>
                      <a:lnTo>
                        <a:pt x="599620" y="233318"/>
                      </a:lnTo>
                      <a:lnTo>
                        <a:pt x="614726" y="232121"/>
                      </a:lnTo>
                      <a:cubicBezTo>
                        <a:pt x="726070" y="223213"/>
                        <a:pt x="840651" y="214525"/>
                        <a:pt x="910345" y="219706"/>
                      </a:cubicBezTo>
                      <a:cubicBezTo>
                        <a:pt x="1049733" y="230067"/>
                        <a:pt x="1109772" y="244475"/>
                        <a:pt x="1174858" y="308025"/>
                      </a:cubicBezTo>
                      <a:cubicBezTo>
                        <a:pt x="1228868" y="519637"/>
                        <a:pt x="1261999" y="683585"/>
                        <a:pt x="1290924" y="707576"/>
                      </a:cubicBezTo>
                      <a:cubicBezTo>
                        <a:pt x="1312618" y="725570"/>
                        <a:pt x="1315578" y="642780"/>
                        <a:pt x="1329599" y="547773"/>
                      </a:cubicBezTo>
                      <a:lnTo>
                        <a:pt x="1343229" y="478360"/>
                      </a:lnTo>
                      <a:lnTo>
                        <a:pt x="1364741" y="364627"/>
                      </a:lnTo>
                      <a:cubicBezTo>
                        <a:pt x="1357246" y="318662"/>
                        <a:pt x="1314884" y="241212"/>
                        <a:pt x="1298256" y="202567"/>
                      </a:cubicBezTo>
                      <a:cubicBezTo>
                        <a:pt x="1265697" y="183589"/>
                        <a:pt x="1297534" y="151733"/>
                        <a:pt x="1264975" y="132755"/>
                      </a:cubicBezTo>
                      <a:cubicBezTo>
                        <a:pt x="1089361" y="48940"/>
                        <a:pt x="877656" y="0"/>
                        <a:pt x="649769" y="0"/>
                      </a:cubicBezTo>
                      <a:close/>
                    </a:path>
                  </a:pathLst>
                </a:custGeom>
                <a:solidFill>
                  <a:srgbClr val="5A4945"/>
                </a:solidFill>
                <a:ln>
                  <a:noFill/>
                </a:ln>
              </p:spPr>
              <p:txBody>
                <a:bodyPr vert="horz" wrap="square" lIns="45720" tIns="22860" rIns="45720" bIns="22860" numCol="1" anchor="t" anchorCtr="0" compatLnSpc="1">
                  <a:prstTxWarp prst="textNoShape">
                    <a:avLst/>
                  </a:prstTxWarp>
                  <a:noAutofit/>
                </a:bodyPr>
                <a:lstStyle/>
                <a:p>
                  <a:endParaRPr lang="en-US" sz="900"/>
                </a:p>
              </p:txBody>
            </p:sp>
            <p:sp>
              <p:nvSpPr>
                <p:cNvPr id="31" name="Freeform 554">
                  <a:extLst>
                    <a:ext uri="{FF2B5EF4-FFF2-40B4-BE49-F238E27FC236}">
                      <a16:creationId xmlns:a16="http://schemas.microsoft.com/office/drawing/2014/main" id="{CA970712-C42C-FD2B-397C-BD67A510A916}"/>
                    </a:ext>
                  </a:extLst>
                </p:cNvPr>
                <p:cNvSpPr>
                  <a:spLocks/>
                </p:cNvSpPr>
                <p:nvPr/>
              </p:nvSpPr>
              <p:spPr bwMode="auto">
                <a:xfrm rot="967563" flipH="1">
                  <a:off x="334362" y="934202"/>
                  <a:ext cx="1338436" cy="1121848"/>
                </a:xfrm>
                <a:custGeom>
                  <a:avLst/>
                  <a:gdLst>
                    <a:gd name="connsiteX0" fmla="*/ 822876 w 1503164"/>
                    <a:gd name="connsiteY0" fmla="*/ 26563 h 1259919"/>
                    <a:gd name="connsiteX1" fmla="*/ 781368 w 1503164"/>
                    <a:gd name="connsiteY1" fmla="*/ 17194 h 1259919"/>
                    <a:gd name="connsiteX2" fmla="*/ 587700 w 1503164"/>
                    <a:gd name="connsiteY2" fmla="*/ 68776 h 1259919"/>
                    <a:gd name="connsiteX3" fmla="*/ 432765 w 1503164"/>
                    <a:gd name="connsiteY3" fmla="*/ 0 h 1259919"/>
                    <a:gd name="connsiteX4" fmla="*/ 303653 w 1503164"/>
                    <a:gd name="connsiteY4" fmla="*/ 85970 h 1259919"/>
                    <a:gd name="connsiteX5" fmla="*/ 97073 w 1503164"/>
                    <a:gd name="connsiteY5" fmla="*/ 68776 h 1259919"/>
                    <a:gd name="connsiteX6" fmla="*/ 85347 w 1503164"/>
                    <a:gd name="connsiteY6" fmla="*/ 78853 h 1259919"/>
                    <a:gd name="connsiteX7" fmla="*/ 71906 w 1503164"/>
                    <a:gd name="connsiteY7" fmla="*/ 84951 h 1259919"/>
                    <a:gd name="connsiteX8" fmla="*/ 125810 w 1503164"/>
                    <a:gd name="connsiteY8" fmla="*/ 626120 h 1259919"/>
                    <a:gd name="connsiteX9" fmla="*/ 1160588 w 1503164"/>
                    <a:gd name="connsiteY9" fmla="*/ 652798 h 1259919"/>
                    <a:gd name="connsiteX10" fmla="*/ 1361511 w 1503164"/>
                    <a:gd name="connsiteY10" fmla="*/ 1255902 h 1259919"/>
                    <a:gd name="connsiteX11" fmla="*/ 1394728 w 1503164"/>
                    <a:gd name="connsiteY11" fmla="*/ 507067 h 1259919"/>
                    <a:gd name="connsiteX12" fmla="*/ 1376329 w 1503164"/>
                    <a:gd name="connsiteY12" fmla="*/ 489415 h 1259919"/>
                    <a:gd name="connsiteX13" fmla="*/ 1410754 w 1503164"/>
                    <a:gd name="connsiteY13" fmla="*/ 464331 h 1259919"/>
                    <a:gd name="connsiteX14" fmla="*/ 1433916 w 1503164"/>
                    <a:gd name="connsiteY14" fmla="*/ 416251 h 1259919"/>
                    <a:gd name="connsiteX15" fmla="*/ 1341930 w 1503164"/>
                    <a:gd name="connsiteY15" fmla="*/ 441550 h 1259919"/>
                    <a:gd name="connsiteX16" fmla="*/ 1329783 w 1503164"/>
                    <a:gd name="connsiteY16" fmla="*/ 448271 h 1259919"/>
                    <a:gd name="connsiteX17" fmla="*/ 1301709 w 1503164"/>
                    <a:gd name="connsiteY17" fmla="*/ 430929 h 1259919"/>
                    <a:gd name="connsiteX18" fmla="*/ 1313300 w 1503164"/>
                    <a:gd name="connsiteY18" fmla="*/ 417596 h 1259919"/>
                    <a:gd name="connsiteX19" fmla="*/ 1405008 w 1503164"/>
                    <a:gd name="connsiteY19" fmla="*/ 223382 h 1259919"/>
                    <a:gd name="connsiteX20" fmla="*/ 1267870 w 1503164"/>
                    <a:gd name="connsiteY20" fmla="*/ 368243 h 1259919"/>
                    <a:gd name="connsiteX21" fmla="*/ 1259400 w 1503164"/>
                    <a:gd name="connsiteY21" fmla="*/ 384364 h 1259919"/>
                    <a:gd name="connsiteX22" fmla="*/ 1244665 w 1503164"/>
                    <a:gd name="connsiteY22" fmla="*/ 350945 h 1259919"/>
                    <a:gd name="connsiteX23" fmla="*/ 1151293 w 1503164"/>
                    <a:gd name="connsiteY23" fmla="*/ 261915 h 1259919"/>
                    <a:gd name="connsiteX24" fmla="*/ 1145735 w 1503164"/>
                    <a:gd name="connsiteY24" fmla="*/ 259255 h 1259919"/>
                    <a:gd name="connsiteX25" fmla="*/ 1147926 w 1503164"/>
                    <a:gd name="connsiteY25" fmla="*/ 233865 h 1259919"/>
                    <a:gd name="connsiteX26" fmla="*/ 1000859 w 1503164"/>
                    <a:gd name="connsiteY26" fmla="*/ 111761 h 1259919"/>
                    <a:gd name="connsiteX27" fmla="*/ 884658 w 1503164"/>
                    <a:gd name="connsiteY27" fmla="*/ 120358 h 1259919"/>
                    <a:gd name="connsiteX28" fmla="*/ 822876 w 1503164"/>
                    <a:gd name="connsiteY28" fmla="*/ 26563 h 1259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503164" h="1259919">
                      <a:moveTo>
                        <a:pt x="822876" y="26563"/>
                      </a:moveTo>
                      <a:cubicBezTo>
                        <a:pt x="811225" y="22567"/>
                        <a:pt x="797507" y="19343"/>
                        <a:pt x="781368" y="17194"/>
                      </a:cubicBezTo>
                      <a:cubicBezTo>
                        <a:pt x="652256" y="0"/>
                        <a:pt x="587700" y="68776"/>
                        <a:pt x="587700" y="68776"/>
                      </a:cubicBezTo>
                      <a:cubicBezTo>
                        <a:pt x="587700" y="68776"/>
                        <a:pt x="548966" y="0"/>
                        <a:pt x="432765" y="0"/>
                      </a:cubicBezTo>
                      <a:cubicBezTo>
                        <a:pt x="316564" y="8597"/>
                        <a:pt x="303653" y="85970"/>
                        <a:pt x="303653" y="85970"/>
                      </a:cubicBezTo>
                      <a:cubicBezTo>
                        <a:pt x="303653" y="85970"/>
                        <a:pt x="226185" y="0"/>
                        <a:pt x="97073" y="68776"/>
                      </a:cubicBezTo>
                      <a:lnTo>
                        <a:pt x="85347" y="78853"/>
                      </a:lnTo>
                      <a:lnTo>
                        <a:pt x="71906" y="84951"/>
                      </a:lnTo>
                      <a:cubicBezTo>
                        <a:pt x="6890" y="138271"/>
                        <a:pt x="-72200" y="364491"/>
                        <a:pt x="125810" y="626120"/>
                      </a:cubicBezTo>
                      <a:cubicBezTo>
                        <a:pt x="352106" y="925126"/>
                        <a:pt x="1006657" y="608292"/>
                        <a:pt x="1160588" y="652798"/>
                      </a:cubicBezTo>
                      <a:cubicBezTo>
                        <a:pt x="1328566" y="720830"/>
                        <a:pt x="1270497" y="1210122"/>
                        <a:pt x="1361511" y="1255902"/>
                      </a:cubicBezTo>
                      <a:cubicBezTo>
                        <a:pt x="1436602" y="1311676"/>
                        <a:pt x="1619775" y="772788"/>
                        <a:pt x="1394728" y="507067"/>
                      </a:cubicBezTo>
                      <a:lnTo>
                        <a:pt x="1376329" y="489415"/>
                      </a:lnTo>
                      <a:lnTo>
                        <a:pt x="1410754" y="464331"/>
                      </a:lnTo>
                      <a:cubicBezTo>
                        <a:pt x="1430338" y="446930"/>
                        <a:pt x="1440606" y="429718"/>
                        <a:pt x="1433916" y="416251"/>
                      </a:cubicBezTo>
                      <a:cubicBezTo>
                        <a:pt x="1440070" y="394967"/>
                        <a:pt x="1391769" y="415598"/>
                        <a:pt x="1341930" y="441550"/>
                      </a:cubicBezTo>
                      <a:lnTo>
                        <a:pt x="1329783" y="448271"/>
                      </a:lnTo>
                      <a:lnTo>
                        <a:pt x="1301709" y="430929"/>
                      </a:lnTo>
                      <a:lnTo>
                        <a:pt x="1313300" y="417596"/>
                      </a:lnTo>
                      <a:cubicBezTo>
                        <a:pt x="1377458" y="341547"/>
                        <a:pt x="1453846" y="237502"/>
                        <a:pt x="1405008" y="223382"/>
                      </a:cubicBezTo>
                      <a:cubicBezTo>
                        <a:pt x="1365939" y="212086"/>
                        <a:pt x="1312020" y="288752"/>
                        <a:pt x="1267870" y="368243"/>
                      </a:cubicBezTo>
                      <a:lnTo>
                        <a:pt x="1259400" y="384364"/>
                      </a:lnTo>
                      <a:lnTo>
                        <a:pt x="1244665" y="350945"/>
                      </a:lnTo>
                      <a:cubicBezTo>
                        <a:pt x="1221763" y="313958"/>
                        <a:pt x="1189688" y="284754"/>
                        <a:pt x="1151293" y="261915"/>
                      </a:cubicBezTo>
                      <a:lnTo>
                        <a:pt x="1145735" y="259255"/>
                      </a:lnTo>
                      <a:lnTo>
                        <a:pt x="1147926" y="233865"/>
                      </a:lnTo>
                      <a:cubicBezTo>
                        <a:pt x="1138848" y="176238"/>
                        <a:pt x="1088010" y="124656"/>
                        <a:pt x="1000859" y="111761"/>
                      </a:cubicBezTo>
                      <a:cubicBezTo>
                        <a:pt x="936303" y="103164"/>
                        <a:pt x="884658" y="120358"/>
                        <a:pt x="884658" y="120358"/>
                      </a:cubicBezTo>
                      <a:cubicBezTo>
                        <a:pt x="884658" y="120358"/>
                        <a:pt x="904428" y="54537"/>
                        <a:pt x="822876" y="26563"/>
                      </a:cubicBezTo>
                      <a:close/>
                    </a:path>
                  </a:pathLst>
                </a:custGeom>
                <a:solidFill>
                  <a:srgbClr val="705B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en-US"/>
                </a:p>
              </p:txBody>
            </p:sp>
            <p:sp>
              <p:nvSpPr>
                <p:cNvPr id="32" name="Freeform 133">
                  <a:extLst>
                    <a:ext uri="{FF2B5EF4-FFF2-40B4-BE49-F238E27FC236}">
                      <a16:creationId xmlns:a16="http://schemas.microsoft.com/office/drawing/2014/main" id="{DFE627A7-3D44-E10E-4B26-E0633C226B1E}"/>
                    </a:ext>
                  </a:extLst>
                </p:cNvPr>
                <p:cNvSpPr>
                  <a:spLocks/>
                </p:cNvSpPr>
                <p:nvPr/>
              </p:nvSpPr>
              <p:spPr bwMode="auto">
                <a:xfrm>
                  <a:off x="793593" y="2188852"/>
                  <a:ext cx="281550" cy="102382"/>
                </a:xfrm>
                <a:custGeom>
                  <a:avLst/>
                  <a:gdLst>
                    <a:gd name="T0" fmla="*/ 23 w 26"/>
                    <a:gd name="T1" fmla="*/ 2 h 9"/>
                    <a:gd name="T2" fmla="*/ 3 w 26"/>
                    <a:gd name="T3" fmla="*/ 2 h 9"/>
                    <a:gd name="T4" fmla="*/ 13 w 26"/>
                    <a:gd name="T5" fmla="*/ 9 h 9"/>
                    <a:gd name="T6" fmla="*/ 23 w 26"/>
                    <a:gd name="T7" fmla="*/ 2 h 9"/>
                  </a:gdLst>
                  <a:ahLst/>
                  <a:cxnLst>
                    <a:cxn ang="0">
                      <a:pos x="T0" y="T1"/>
                    </a:cxn>
                    <a:cxn ang="0">
                      <a:pos x="T2" y="T3"/>
                    </a:cxn>
                    <a:cxn ang="0">
                      <a:pos x="T4" y="T5"/>
                    </a:cxn>
                    <a:cxn ang="0">
                      <a:pos x="T6" y="T7"/>
                    </a:cxn>
                  </a:cxnLst>
                  <a:rect l="0" t="0" r="r" b="b"/>
                  <a:pathLst>
                    <a:path w="26" h="9">
                      <a:moveTo>
                        <a:pt x="23" y="2"/>
                      </a:moveTo>
                      <a:cubicBezTo>
                        <a:pt x="19" y="0"/>
                        <a:pt x="6" y="0"/>
                        <a:pt x="3" y="2"/>
                      </a:cubicBezTo>
                      <a:cubicBezTo>
                        <a:pt x="0" y="3"/>
                        <a:pt x="10" y="9"/>
                        <a:pt x="13" y="9"/>
                      </a:cubicBezTo>
                      <a:cubicBezTo>
                        <a:pt x="16" y="9"/>
                        <a:pt x="26" y="3"/>
                        <a:pt x="23" y="2"/>
                      </a:cubicBezTo>
                    </a:path>
                  </a:pathLst>
                </a:custGeom>
                <a:solidFill>
                  <a:srgbClr val="ED90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grpSp>
          <p:sp>
            <p:nvSpPr>
              <p:cNvPr id="9" name="Freeform 756">
                <a:extLst>
                  <a:ext uri="{FF2B5EF4-FFF2-40B4-BE49-F238E27FC236}">
                    <a16:creationId xmlns:a16="http://schemas.microsoft.com/office/drawing/2014/main" id="{E3EE0723-DD0B-1483-73C8-2F4C38E7219B}"/>
                  </a:ext>
                </a:extLst>
              </p:cNvPr>
              <p:cNvSpPr>
                <a:spLocks noEditPoints="1"/>
              </p:cNvSpPr>
              <p:nvPr/>
            </p:nvSpPr>
            <p:spPr bwMode="auto">
              <a:xfrm>
                <a:off x="2179637" y="3151648"/>
                <a:ext cx="1776954" cy="872115"/>
              </a:xfrm>
              <a:custGeom>
                <a:avLst/>
                <a:gdLst>
                  <a:gd name="T0" fmla="*/ 51 w 62"/>
                  <a:gd name="T1" fmla="*/ 0 h 26"/>
                  <a:gd name="T2" fmla="*/ 61 w 62"/>
                  <a:gd name="T3" fmla="*/ 2 h 26"/>
                  <a:gd name="T4" fmla="*/ 62 w 62"/>
                  <a:gd name="T5" fmla="*/ 3 h 26"/>
                  <a:gd name="T6" fmla="*/ 62 w 62"/>
                  <a:gd name="T7" fmla="*/ 8 h 26"/>
                  <a:gd name="T8" fmla="*/ 61 w 62"/>
                  <a:gd name="T9" fmla="*/ 10 h 26"/>
                  <a:gd name="T10" fmla="*/ 61 w 62"/>
                  <a:gd name="T11" fmla="*/ 11 h 26"/>
                  <a:gd name="T12" fmla="*/ 58 w 62"/>
                  <a:gd name="T13" fmla="*/ 21 h 26"/>
                  <a:gd name="T14" fmla="*/ 53 w 62"/>
                  <a:gd name="T15" fmla="*/ 25 h 26"/>
                  <a:gd name="T16" fmla="*/ 42 w 62"/>
                  <a:gd name="T17" fmla="*/ 25 h 26"/>
                  <a:gd name="T18" fmla="*/ 37 w 62"/>
                  <a:gd name="T19" fmla="*/ 21 h 26"/>
                  <a:gd name="T20" fmla="*/ 34 w 62"/>
                  <a:gd name="T21" fmla="*/ 15 h 26"/>
                  <a:gd name="T22" fmla="*/ 33 w 62"/>
                  <a:gd name="T23" fmla="*/ 7 h 26"/>
                  <a:gd name="T24" fmla="*/ 31 w 62"/>
                  <a:gd name="T25" fmla="*/ 6 h 26"/>
                  <a:gd name="T26" fmla="*/ 29 w 62"/>
                  <a:gd name="T27" fmla="*/ 7 h 26"/>
                  <a:gd name="T28" fmla="*/ 29 w 62"/>
                  <a:gd name="T29" fmla="*/ 9 h 26"/>
                  <a:gd name="T30" fmla="*/ 25 w 62"/>
                  <a:gd name="T31" fmla="*/ 21 h 26"/>
                  <a:gd name="T32" fmla="*/ 19 w 62"/>
                  <a:gd name="T33" fmla="*/ 25 h 26"/>
                  <a:gd name="T34" fmla="*/ 10 w 62"/>
                  <a:gd name="T35" fmla="*/ 26 h 26"/>
                  <a:gd name="T36" fmla="*/ 4 w 62"/>
                  <a:gd name="T37" fmla="*/ 21 h 26"/>
                  <a:gd name="T38" fmla="*/ 1 w 62"/>
                  <a:gd name="T39" fmla="*/ 11 h 26"/>
                  <a:gd name="T40" fmla="*/ 1 w 62"/>
                  <a:gd name="T41" fmla="*/ 9 h 26"/>
                  <a:gd name="T42" fmla="*/ 0 w 62"/>
                  <a:gd name="T43" fmla="*/ 8 h 26"/>
                  <a:gd name="T44" fmla="*/ 0 w 62"/>
                  <a:gd name="T45" fmla="*/ 3 h 26"/>
                  <a:gd name="T46" fmla="*/ 2 w 62"/>
                  <a:gd name="T47" fmla="*/ 1 h 26"/>
                  <a:gd name="T48" fmla="*/ 10 w 62"/>
                  <a:gd name="T49" fmla="*/ 0 h 26"/>
                  <a:gd name="T50" fmla="*/ 24 w 62"/>
                  <a:gd name="T51" fmla="*/ 1 h 26"/>
                  <a:gd name="T52" fmla="*/ 36 w 62"/>
                  <a:gd name="T53" fmla="*/ 1 h 26"/>
                  <a:gd name="T54" fmla="*/ 46 w 62"/>
                  <a:gd name="T55" fmla="*/ 0 h 26"/>
                  <a:gd name="T56" fmla="*/ 51 w 62"/>
                  <a:gd name="T57" fmla="*/ 0 h 26"/>
                  <a:gd name="T58" fmla="*/ 38 w 62"/>
                  <a:gd name="T59" fmla="*/ 4 h 26"/>
                  <a:gd name="T60" fmla="*/ 35 w 62"/>
                  <a:gd name="T61" fmla="*/ 9 h 26"/>
                  <a:gd name="T62" fmla="*/ 38 w 62"/>
                  <a:gd name="T63" fmla="*/ 20 h 26"/>
                  <a:gd name="T64" fmla="*/ 44 w 62"/>
                  <a:gd name="T65" fmla="*/ 23 h 26"/>
                  <a:gd name="T66" fmla="*/ 53 w 62"/>
                  <a:gd name="T67" fmla="*/ 23 h 26"/>
                  <a:gd name="T68" fmla="*/ 56 w 62"/>
                  <a:gd name="T69" fmla="*/ 21 h 26"/>
                  <a:gd name="T70" fmla="*/ 57 w 62"/>
                  <a:gd name="T71" fmla="*/ 6 h 26"/>
                  <a:gd name="T72" fmla="*/ 55 w 62"/>
                  <a:gd name="T73" fmla="*/ 4 h 26"/>
                  <a:gd name="T74" fmla="*/ 49 w 62"/>
                  <a:gd name="T75" fmla="*/ 3 h 26"/>
                  <a:gd name="T76" fmla="*/ 45 w 62"/>
                  <a:gd name="T77" fmla="*/ 2 h 26"/>
                  <a:gd name="T78" fmla="*/ 38 w 62"/>
                  <a:gd name="T79" fmla="*/ 4 h 26"/>
                  <a:gd name="T80" fmla="*/ 20 w 62"/>
                  <a:gd name="T81" fmla="*/ 23 h 26"/>
                  <a:gd name="T82" fmla="*/ 23 w 62"/>
                  <a:gd name="T83" fmla="*/ 21 h 26"/>
                  <a:gd name="T84" fmla="*/ 27 w 62"/>
                  <a:gd name="T85" fmla="*/ 8 h 26"/>
                  <a:gd name="T86" fmla="*/ 24 w 62"/>
                  <a:gd name="T87" fmla="*/ 4 h 26"/>
                  <a:gd name="T88" fmla="*/ 17 w 62"/>
                  <a:gd name="T89" fmla="*/ 2 h 26"/>
                  <a:gd name="T90" fmla="*/ 8 w 62"/>
                  <a:gd name="T91" fmla="*/ 3 h 26"/>
                  <a:gd name="T92" fmla="*/ 6 w 62"/>
                  <a:gd name="T93" fmla="*/ 5 h 26"/>
                  <a:gd name="T94" fmla="*/ 4 w 62"/>
                  <a:gd name="T95" fmla="*/ 8 h 26"/>
                  <a:gd name="T96" fmla="*/ 5 w 62"/>
                  <a:gd name="T97" fmla="*/ 20 h 26"/>
                  <a:gd name="T98" fmla="*/ 11 w 62"/>
                  <a:gd name="T99" fmla="*/ 24 h 26"/>
                  <a:gd name="T100" fmla="*/ 14 w 62"/>
                  <a:gd name="T101" fmla="*/ 24 h 26"/>
                  <a:gd name="T102" fmla="*/ 20 w 62"/>
                  <a:gd name="T103" fmla="*/ 2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2" h="26">
                    <a:moveTo>
                      <a:pt x="51" y="0"/>
                    </a:moveTo>
                    <a:cubicBezTo>
                      <a:pt x="54" y="0"/>
                      <a:pt x="57" y="1"/>
                      <a:pt x="61" y="2"/>
                    </a:cubicBezTo>
                    <a:cubicBezTo>
                      <a:pt x="61" y="2"/>
                      <a:pt x="62" y="2"/>
                      <a:pt x="62" y="3"/>
                    </a:cubicBezTo>
                    <a:cubicBezTo>
                      <a:pt x="62" y="5"/>
                      <a:pt x="62" y="6"/>
                      <a:pt x="62" y="8"/>
                    </a:cubicBezTo>
                    <a:cubicBezTo>
                      <a:pt x="62" y="9"/>
                      <a:pt x="61" y="9"/>
                      <a:pt x="61" y="10"/>
                    </a:cubicBezTo>
                    <a:cubicBezTo>
                      <a:pt x="61" y="10"/>
                      <a:pt x="61" y="10"/>
                      <a:pt x="61" y="11"/>
                    </a:cubicBezTo>
                    <a:cubicBezTo>
                      <a:pt x="60" y="13"/>
                      <a:pt x="59" y="18"/>
                      <a:pt x="58" y="21"/>
                    </a:cubicBezTo>
                    <a:cubicBezTo>
                      <a:pt x="57" y="24"/>
                      <a:pt x="55" y="25"/>
                      <a:pt x="53" y="25"/>
                    </a:cubicBezTo>
                    <a:cubicBezTo>
                      <a:pt x="49" y="26"/>
                      <a:pt x="46" y="26"/>
                      <a:pt x="42" y="25"/>
                    </a:cubicBezTo>
                    <a:cubicBezTo>
                      <a:pt x="40" y="24"/>
                      <a:pt x="38" y="23"/>
                      <a:pt x="37" y="21"/>
                    </a:cubicBezTo>
                    <a:cubicBezTo>
                      <a:pt x="36" y="19"/>
                      <a:pt x="35" y="17"/>
                      <a:pt x="34" y="15"/>
                    </a:cubicBezTo>
                    <a:cubicBezTo>
                      <a:pt x="34" y="13"/>
                      <a:pt x="33" y="9"/>
                      <a:pt x="33" y="7"/>
                    </a:cubicBezTo>
                    <a:cubicBezTo>
                      <a:pt x="32" y="6"/>
                      <a:pt x="32" y="6"/>
                      <a:pt x="31" y="6"/>
                    </a:cubicBezTo>
                    <a:cubicBezTo>
                      <a:pt x="30" y="6"/>
                      <a:pt x="30" y="6"/>
                      <a:pt x="29" y="7"/>
                    </a:cubicBezTo>
                    <a:cubicBezTo>
                      <a:pt x="29" y="7"/>
                      <a:pt x="29" y="8"/>
                      <a:pt x="29" y="9"/>
                    </a:cubicBezTo>
                    <a:cubicBezTo>
                      <a:pt x="28" y="12"/>
                      <a:pt x="27" y="18"/>
                      <a:pt x="25" y="21"/>
                    </a:cubicBezTo>
                    <a:cubicBezTo>
                      <a:pt x="24" y="23"/>
                      <a:pt x="22" y="24"/>
                      <a:pt x="19" y="25"/>
                    </a:cubicBezTo>
                    <a:cubicBezTo>
                      <a:pt x="16" y="26"/>
                      <a:pt x="14" y="26"/>
                      <a:pt x="10" y="26"/>
                    </a:cubicBezTo>
                    <a:cubicBezTo>
                      <a:pt x="7" y="25"/>
                      <a:pt x="5" y="24"/>
                      <a:pt x="4" y="21"/>
                    </a:cubicBezTo>
                    <a:cubicBezTo>
                      <a:pt x="3" y="18"/>
                      <a:pt x="2" y="14"/>
                      <a:pt x="1" y="11"/>
                    </a:cubicBezTo>
                    <a:cubicBezTo>
                      <a:pt x="1" y="10"/>
                      <a:pt x="1" y="10"/>
                      <a:pt x="1" y="9"/>
                    </a:cubicBezTo>
                    <a:cubicBezTo>
                      <a:pt x="0" y="9"/>
                      <a:pt x="0" y="9"/>
                      <a:pt x="0" y="8"/>
                    </a:cubicBezTo>
                    <a:cubicBezTo>
                      <a:pt x="0" y="7"/>
                      <a:pt x="0" y="5"/>
                      <a:pt x="0" y="3"/>
                    </a:cubicBezTo>
                    <a:cubicBezTo>
                      <a:pt x="0" y="2"/>
                      <a:pt x="0" y="2"/>
                      <a:pt x="2" y="1"/>
                    </a:cubicBezTo>
                    <a:cubicBezTo>
                      <a:pt x="5" y="1"/>
                      <a:pt x="7" y="0"/>
                      <a:pt x="10" y="0"/>
                    </a:cubicBezTo>
                    <a:cubicBezTo>
                      <a:pt x="15" y="0"/>
                      <a:pt x="19" y="0"/>
                      <a:pt x="24" y="1"/>
                    </a:cubicBezTo>
                    <a:cubicBezTo>
                      <a:pt x="28" y="1"/>
                      <a:pt x="32" y="2"/>
                      <a:pt x="36" y="1"/>
                    </a:cubicBezTo>
                    <a:cubicBezTo>
                      <a:pt x="40" y="0"/>
                      <a:pt x="42" y="0"/>
                      <a:pt x="46" y="0"/>
                    </a:cubicBezTo>
                    <a:cubicBezTo>
                      <a:pt x="48" y="0"/>
                      <a:pt x="49" y="0"/>
                      <a:pt x="51" y="0"/>
                    </a:cubicBezTo>
                    <a:moveTo>
                      <a:pt x="38" y="4"/>
                    </a:moveTo>
                    <a:cubicBezTo>
                      <a:pt x="35" y="5"/>
                      <a:pt x="35" y="6"/>
                      <a:pt x="35" y="9"/>
                    </a:cubicBezTo>
                    <a:cubicBezTo>
                      <a:pt x="36" y="12"/>
                      <a:pt x="37" y="17"/>
                      <a:pt x="38" y="20"/>
                    </a:cubicBezTo>
                    <a:cubicBezTo>
                      <a:pt x="40" y="22"/>
                      <a:pt x="41" y="23"/>
                      <a:pt x="44" y="23"/>
                    </a:cubicBezTo>
                    <a:cubicBezTo>
                      <a:pt x="47" y="24"/>
                      <a:pt x="49" y="24"/>
                      <a:pt x="53" y="23"/>
                    </a:cubicBezTo>
                    <a:cubicBezTo>
                      <a:pt x="54" y="23"/>
                      <a:pt x="55" y="22"/>
                      <a:pt x="56" y="21"/>
                    </a:cubicBezTo>
                    <a:cubicBezTo>
                      <a:pt x="58" y="17"/>
                      <a:pt x="58" y="10"/>
                      <a:pt x="57" y="6"/>
                    </a:cubicBezTo>
                    <a:cubicBezTo>
                      <a:pt x="57" y="5"/>
                      <a:pt x="56" y="5"/>
                      <a:pt x="55" y="4"/>
                    </a:cubicBezTo>
                    <a:cubicBezTo>
                      <a:pt x="53" y="3"/>
                      <a:pt x="51" y="3"/>
                      <a:pt x="49" y="3"/>
                    </a:cubicBezTo>
                    <a:cubicBezTo>
                      <a:pt x="48" y="2"/>
                      <a:pt x="46" y="2"/>
                      <a:pt x="45" y="2"/>
                    </a:cubicBezTo>
                    <a:cubicBezTo>
                      <a:pt x="42" y="3"/>
                      <a:pt x="41" y="3"/>
                      <a:pt x="38" y="4"/>
                    </a:cubicBezTo>
                    <a:moveTo>
                      <a:pt x="20" y="23"/>
                    </a:moveTo>
                    <a:cubicBezTo>
                      <a:pt x="21" y="23"/>
                      <a:pt x="22" y="22"/>
                      <a:pt x="23" y="21"/>
                    </a:cubicBezTo>
                    <a:cubicBezTo>
                      <a:pt x="25" y="18"/>
                      <a:pt x="26" y="12"/>
                      <a:pt x="27" y="8"/>
                    </a:cubicBezTo>
                    <a:cubicBezTo>
                      <a:pt x="27" y="6"/>
                      <a:pt x="26" y="5"/>
                      <a:pt x="24" y="4"/>
                    </a:cubicBezTo>
                    <a:cubicBezTo>
                      <a:pt x="22" y="3"/>
                      <a:pt x="20" y="3"/>
                      <a:pt x="17" y="2"/>
                    </a:cubicBezTo>
                    <a:cubicBezTo>
                      <a:pt x="14" y="2"/>
                      <a:pt x="12" y="2"/>
                      <a:pt x="8" y="3"/>
                    </a:cubicBezTo>
                    <a:cubicBezTo>
                      <a:pt x="7" y="4"/>
                      <a:pt x="6" y="4"/>
                      <a:pt x="6" y="5"/>
                    </a:cubicBezTo>
                    <a:cubicBezTo>
                      <a:pt x="4" y="5"/>
                      <a:pt x="4" y="7"/>
                      <a:pt x="4" y="8"/>
                    </a:cubicBezTo>
                    <a:cubicBezTo>
                      <a:pt x="4" y="11"/>
                      <a:pt x="4" y="17"/>
                      <a:pt x="5" y="20"/>
                    </a:cubicBezTo>
                    <a:cubicBezTo>
                      <a:pt x="6" y="22"/>
                      <a:pt x="8" y="23"/>
                      <a:pt x="11" y="24"/>
                    </a:cubicBezTo>
                    <a:cubicBezTo>
                      <a:pt x="12" y="24"/>
                      <a:pt x="13" y="24"/>
                      <a:pt x="14" y="24"/>
                    </a:cubicBezTo>
                    <a:cubicBezTo>
                      <a:pt x="16" y="24"/>
                      <a:pt x="17" y="24"/>
                      <a:pt x="20" y="23"/>
                    </a:cubicBezTo>
                  </a:path>
                </a:pathLst>
              </a:custGeom>
              <a:solidFill>
                <a:srgbClr val="1C1C1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grpSp>
      </p:grpSp>
      <p:grpSp>
        <p:nvGrpSpPr>
          <p:cNvPr id="82" name="Group 81">
            <a:extLst>
              <a:ext uri="{FF2B5EF4-FFF2-40B4-BE49-F238E27FC236}">
                <a16:creationId xmlns:a16="http://schemas.microsoft.com/office/drawing/2014/main" id="{FCE637E0-EBE6-D339-04DE-6908CDB4A9AF}"/>
              </a:ext>
            </a:extLst>
          </p:cNvPr>
          <p:cNvGrpSpPr/>
          <p:nvPr/>
        </p:nvGrpSpPr>
        <p:grpSpPr>
          <a:xfrm>
            <a:off x="3730324" y="439763"/>
            <a:ext cx="4222278" cy="632800"/>
            <a:chOff x="4187524" y="550349"/>
            <a:chExt cx="4222278" cy="632800"/>
          </a:xfrm>
        </p:grpSpPr>
        <p:sp>
          <p:nvSpPr>
            <p:cNvPr id="79" name="Rounded Rectangle 153">
              <a:extLst>
                <a:ext uri="{FF2B5EF4-FFF2-40B4-BE49-F238E27FC236}">
                  <a16:creationId xmlns:a16="http://schemas.microsoft.com/office/drawing/2014/main" id="{153AA1AB-223D-CD60-7020-88C317D08615}"/>
                </a:ext>
              </a:extLst>
            </p:cNvPr>
            <p:cNvSpPr/>
            <p:nvPr/>
          </p:nvSpPr>
          <p:spPr>
            <a:xfrm>
              <a:off x="4329013" y="566198"/>
              <a:ext cx="4034835" cy="616951"/>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0" name="Freeform 154">
              <a:extLst>
                <a:ext uri="{FF2B5EF4-FFF2-40B4-BE49-F238E27FC236}">
                  <a16:creationId xmlns:a16="http://schemas.microsoft.com/office/drawing/2014/main" id="{CBBCAD0E-D4B4-08DF-20E2-7ED6E6816BAB}"/>
                </a:ext>
              </a:extLst>
            </p:cNvPr>
            <p:cNvSpPr/>
            <p:nvPr/>
          </p:nvSpPr>
          <p:spPr>
            <a:xfrm>
              <a:off x="4336516" y="550349"/>
              <a:ext cx="4034834" cy="540481"/>
            </a:xfrm>
            <a:custGeom>
              <a:avLst/>
              <a:gdLst>
                <a:gd name="connsiteX0" fmla="*/ 298738 w 4229092"/>
                <a:gd name="connsiteY0" fmla="*/ 0 h 1570227"/>
                <a:gd name="connsiteX1" fmla="*/ 3930354 w 4229092"/>
                <a:gd name="connsiteY1" fmla="*/ 0 h 1570227"/>
                <a:gd name="connsiteX2" fmla="*/ 4229092 w 4229092"/>
                <a:gd name="connsiteY2" fmla="*/ 298738 h 1570227"/>
                <a:gd name="connsiteX3" fmla="*/ 4229092 w 4229092"/>
                <a:gd name="connsiteY3" fmla="*/ 1493653 h 1570227"/>
                <a:gd name="connsiteX4" fmla="*/ 4223023 w 4229092"/>
                <a:gd name="connsiteY4" fmla="*/ 1553859 h 1570227"/>
                <a:gd name="connsiteX5" fmla="*/ 4217942 w 4229092"/>
                <a:gd name="connsiteY5" fmla="*/ 1570227 h 1570227"/>
                <a:gd name="connsiteX6" fmla="*/ 4217942 w 4229092"/>
                <a:gd name="connsiteY6" fmla="*/ 480837 h 1570227"/>
                <a:gd name="connsiteX7" fmla="*/ 3919204 w 4229092"/>
                <a:gd name="connsiteY7" fmla="*/ 182099 h 1570227"/>
                <a:gd name="connsiteX8" fmla="*/ 287588 w 4229092"/>
                <a:gd name="connsiteY8" fmla="*/ 182099 h 1570227"/>
                <a:gd name="connsiteX9" fmla="*/ 12326 w 4229092"/>
                <a:gd name="connsiteY9" fmla="*/ 364555 h 1570227"/>
                <a:gd name="connsiteX10" fmla="*/ 0 w 4229092"/>
                <a:gd name="connsiteY10" fmla="*/ 404263 h 1570227"/>
                <a:gd name="connsiteX11" fmla="*/ 0 w 4229092"/>
                <a:gd name="connsiteY11" fmla="*/ 298738 h 1570227"/>
                <a:gd name="connsiteX12" fmla="*/ 298738 w 4229092"/>
                <a:gd name="connsiteY12" fmla="*/ 0 h 1570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229092" h="1570227">
                  <a:moveTo>
                    <a:pt x="298738" y="0"/>
                  </a:moveTo>
                  <a:lnTo>
                    <a:pt x="3930354" y="0"/>
                  </a:lnTo>
                  <a:cubicBezTo>
                    <a:pt x="4095342" y="0"/>
                    <a:pt x="4229092" y="133750"/>
                    <a:pt x="4229092" y="298738"/>
                  </a:cubicBezTo>
                  <a:lnTo>
                    <a:pt x="4229092" y="1493653"/>
                  </a:lnTo>
                  <a:cubicBezTo>
                    <a:pt x="4229092" y="1514277"/>
                    <a:pt x="4227002" y="1534412"/>
                    <a:pt x="4223023" y="1553859"/>
                  </a:cubicBezTo>
                  <a:lnTo>
                    <a:pt x="4217942" y="1570227"/>
                  </a:lnTo>
                  <a:lnTo>
                    <a:pt x="4217942" y="480837"/>
                  </a:lnTo>
                  <a:cubicBezTo>
                    <a:pt x="4217942" y="315849"/>
                    <a:pt x="4084192" y="182099"/>
                    <a:pt x="3919204" y="182099"/>
                  </a:cubicBezTo>
                  <a:lnTo>
                    <a:pt x="287588" y="182099"/>
                  </a:lnTo>
                  <a:cubicBezTo>
                    <a:pt x="163847" y="182099"/>
                    <a:pt x="57677" y="257333"/>
                    <a:pt x="12326" y="364555"/>
                  </a:cubicBezTo>
                  <a:lnTo>
                    <a:pt x="0" y="404263"/>
                  </a:lnTo>
                  <a:lnTo>
                    <a:pt x="0" y="298738"/>
                  </a:lnTo>
                  <a:cubicBezTo>
                    <a:pt x="0" y="133750"/>
                    <a:pt x="133750" y="0"/>
                    <a:pt x="298738" y="0"/>
                  </a:cubicBezTo>
                  <a:close/>
                </a:path>
              </a:pathLst>
            </a:cu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1" name="TextBox 80">
              <a:extLst>
                <a:ext uri="{FF2B5EF4-FFF2-40B4-BE49-F238E27FC236}">
                  <a16:creationId xmlns:a16="http://schemas.microsoft.com/office/drawing/2014/main" id="{2C7D53EC-D6D6-2AFF-FE8C-6D11DCFD03FA}"/>
                </a:ext>
              </a:extLst>
            </p:cNvPr>
            <p:cNvSpPr txBox="1"/>
            <p:nvPr/>
          </p:nvSpPr>
          <p:spPr bwMode="auto">
            <a:xfrm>
              <a:off x="4187524" y="623420"/>
              <a:ext cx="4222278" cy="523220"/>
            </a:xfrm>
            <a:prstGeom prst="rect">
              <a:avLst/>
            </a:prstGeom>
            <a:noFill/>
          </p:spPr>
          <p:txBody>
            <a:bodyPr wrap="square">
              <a:spAutoFit/>
            </a:bodyPr>
            <a:lstStyle/>
            <a:p>
              <a:pPr algn="ctr"/>
              <a:r>
                <a:rPr lang="en-US" sz="2800" b="1" dirty="0">
                  <a:solidFill>
                    <a:schemeClr val="bg1"/>
                  </a:solidFill>
                  <a:ea typeface="GulimChe" pitchFamily="49" charset="-127"/>
                </a:rPr>
                <a:t>PRE-PRODUCTION</a:t>
              </a:r>
            </a:p>
          </p:txBody>
        </p:sp>
      </p:grpSp>
    </p:spTree>
    <p:extLst>
      <p:ext uri="{BB962C8B-B14F-4D97-AF65-F5344CB8AC3E}">
        <p14:creationId xmlns:p14="http://schemas.microsoft.com/office/powerpoint/2010/main" val="1751078049"/>
      </p:ext>
    </p:extLst>
  </p:cSld>
  <p:clrMapOvr>
    <a:masterClrMapping/>
  </p:clrMapOvr>
  <p:transition spd="slow">
    <p:push/>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16"/>
                                        </p:tgtEl>
                                        <p:attrNameLst>
                                          <p:attrName>style.visibility</p:attrName>
                                        </p:attrNameLst>
                                      </p:cBhvr>
                                      <p:to>
                                        <p:strVal val="visible"/>
                                      </p:to>
                                    </p:set>
                                    <p:anim calcmode="lin" valueType="num">
                                      <p:cBhvr additive="base">
                                        <p:cTn id="7" dur="500" fill="hold"/>
                                        <p:tgtEl>
                                          <p:spTgt spid="16"/>
                                        </p:tgtEl>
                                        <p:attrNameLst>
                                          <p:attrName>ppt_x</p:attrName>
                                        </p:attrNameLst>
                                      </p:cBhvr>
                                      <p:tavLst>
                                        <p:tav tm="0">
                                          <p:val>
                                            <p:strVal val="#ppt_x"/>
                                          </p:val>
                                        </p:tav>
                                        <p:tav tm="100000">
                                          <p:val>
                                            <p:strVal val="#ppt_x"/>
                                          </p:val>
                                        </p:tav>
                                      </p:tavLst>
                                    </p:anim>
                                    <p:anim calcmode="lin" valueType="num">
                                      <p:cBhvr additive="base">
                                        <p:cTn id="8" dur="500" fill="hold"/>
                                        <p:tgtEl>
                                          <p:spTgt spid="16"/>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2" fill="hold" nodeType="afterEffect">
                                  <p:stCondLst>
                                    <p:cond delay="0"/>
                                  </p:stCondLst>
                                  <p:childTnLst>
                                    <p:set>
                                      <p:cBhvr>
                                        <p:cTn id="11" dur="1" fill="hold">
                                          <p:stCondLst>
                                            <p:cond delay="0"/>
                                          </p:stCondLst>
                                        </p:cTn>
                                        <p:tgtEl>
                                          <p:spTgt spid="3"/>
                                        </p:tgtEl>
                                        <p:attrNameLst>
                                          <p:attrName>style.visibility</p:attrName>
                                        </p:attrNameLst>
                                      </p:cBhvr>
                                      <p:to>
                                        <p:strVal val="visible"/>
                                      </p:to>
                                    </p:set>
                                    <p:anim calcmode="lin" valueType="num">
                                      <p:cBhvr additive="base">
                                        <p:cTn id="12" dur="500" fill="hold"/>
                                        <p:tgtEl>
                                          <p:spTgt spid="3"/>
                                        </p:tgtEl>
                                        <p:attrNameLst>
                                          <p:attrName>ppt_x</p:attrName>
                                        </p:attrNameLst>
                                      </p:cBhvr>
                                      <p:tavLst>
                                        <p:tav tm="0">
                                          <p:val>
                                            <p:strVal val="1+#ppt_w/2"/>
                                          </p:val>
                                        </p:tav>
                                        <p:tav tm="100000">
                                          <p:val>
                                            <p:strVal val="#ppt_x"/>
                                          </p:val>
                                        </p:tav>
                                      </p:tavLst>
                                    </p:anim>
                                    <p:anim calcmode="lin" valueType="num">
                                      <p:cBhvr additive="base">
                                        <p:cTn id="13" dur="500" fill="hold"/>
                                        <p:tgtEl>
                                          <p:spTgt spid="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p:bldLst>
  </p:timing>
</p:sld>
</file>

<file path=ppt/slides/slide19.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5" name="TextBox 4"/>
          <p:cNvSpPr txBox="1"/>
          <p:nvPr/>
        </p:nvSpPr>
        <p:spPr>
          <a:xfrm>
            <a:off x="267448" y="979256"/>
            <a:ext cx="10184652" cy="5798062"/>
          </a:xfrm>
          <a:prstGeom prst="rect">
            <a:avLst/>
          </a:prstGeom>
          <a:noFill/>
        </p:spPr>
        <p:txBody>
          <a:bodyPr wrap="square" rtlCol="0">
            <a:spAutoFit/>
          </a:bodyPr>
          <a:lstStyle/>
          <a:p>
            <a:pPr>
              <a:lnSpc>
                <a:spcPct val="120000"/>
              </a:lnSpc>
              <a:spcAft>
                <a:spcPts val="500"/>
              </a:spcAft>
            </a:pPr>
            <a:r>
              <a:rPr lang="en-US" sz="1700" dirty="0"/>
              <a:t>Now that the storyboard has been approved the project enters the  production phase. It’s here that the actual work can start, based on the  guidelines established during preproduction. Some major parts are  layout, modeling, texturing, lighting, rigging and animation. Following is the process</a:t>
            </a:r>
          </a:p>
          <a:p>
            <a:pPr>
              <a:lnSpc>
                <a:spcPct val="120000"/>
              </a:lnSpc>
              <a:spcAft>
                <a:spcPts val="500"/>
              </a:spcAft>
            </a:pPr>
            <a:endParaRPr lang="en-US" sz="1700" dirty="0"/>
          </a:p>
          <a:p>
            <a:pPr marL="342900" indent="-342900">
              <a:lnSpc>
                <a:spcPct val="120000"/>
              </a:lnSpc>
              <a:spcAft>
                <a:spcPts val="500"/>
              </a:spcAft>
              <a:buFont typeface="+mj-lt"/>
              <a:buAutoNum type="arabicPeriod"/>
            </a:pPr>
            <a:r>
              <a:rPr lang="en-US" sz="1700" dirty="0"/>
              <a:t>Review and refine the script of your commercial or spot to match visuals to the story that what you want to tell.</a:t>
            </a:r>
          </a:p>
          <a:p>
            <a:pPr marL="342900" indent="-342900">
              <a:lnSpc>
                <a:spcPct val="120000"/>
              </a:lnSpc>
              <a:spcAft>
                <a:spcPts val="500"/>
              </a:spcAft>
              <a:buFont typeface="+mj-lt"/>
              <a:buAutoNum type="arabicPeriod"/>
            </a:pPr>
            <a:r>
              <a:rPr lang="en-US" sz="1700" dirty="0"/>
              <a:t>Take your drawing and create a 3D model of the character based on that 2D design.</a:t>
            </a:r>
          </a:p>
          <a:p>
            <a:pPr marL="342900" indent="-342900">
              <a:lnSpc>
                <a:spcPct val="120000"/>
              </a:lnSpc>
              <a:spcAft>
                <a:spcPts val="500"/>
              </a:spcAft>
              <a:buFont typeface="+mj-lt"/>
              <a:buAutoNum type="arabicPeriod"/>
            </a:pPr>
            <a:r>
              <a:rPr lang="en-US" sz="1700" dirty="0"/>
              <a:t>Rig the 3D character model, essentially creating a movable skeleton to drive the motion of the character.</a:t>
            </a:r>
          </a:p>
          <a:p>
            <a:pPr marL="342900" indent="-342900">
              <a:lnSpc>
                <a:spcPct val="120000"/>
              </a:lnSpc>
              <a:spcAft>
                <a:spcPts val="500"/>
              </a:spcAft>
              <a:buFont typeface="+mj-lt"/>
              <a:buAutoNum type="arabicPeriod"/>
            </a:pPr>
            <a:r>
              <a:rPr lang="en-US" sz="1700" dirty="0"/>
              <a:t>Create and review storyboard for the animation. Refine as needed.</a:t>
            </a:r>
          </a:p>
          <a:p>
            <a:pPr marL="342900" indent="-342900">
              <a:lnSpc>
                <a:spcPct val="120000"/>
              </a:lnSpc>
              <a:spcAft>
                <a:spcPts val="500"/>
              </a:spcAft>
              <a:buFont typeface="+mj-lt"/>
              <a:buAutoNum type="arabicPeriod"/>
            </a:pPr>
            <a:r>
              <a:rPr lang="en-US" sz="1700" dirty="0"/>
              <a:t>Record any dialog for the character or narration for the spot.</a:t>
            </a:r>
          </a:p>
          <a:p>
            <a:pPr marL="342900" indent="-342900">
              <a:lnSpc>
                <a:spcPct val="120000"/>
              </a:lnSpc>
              <a:spcAft>
                <a:spcPts val="500"/>
              </a:spcAft>
              <a:buFont typeface="+mj-lt"/>
              <a:buAutoNum type="arabicPeriod"/>
            </a:pPr>
            <a:r>
              <a:rPr lang="en-US" sz="1700" dirty="0"/>
              <a:t>Create an animatic video, either storyboard panels set to the audio or very rough 3D animation. Review and refine as needed.</a:t>
            </a:r>
          </a:p>
          <a:p>
            <a:pPr marL="342900" indent="-342900">
              <a:lnSpc>
                <a:spcPct val="120000"/>
              </a:lnSpc>
              <a:spcAft>
                <a:spcPts val="500"/>
              </a:spcAft>
              <a:buFont typeface="+mj-lt"/>
              <a:buAutoNum type="arabicPeriod"/>
            </a:pPr>
            <a:r>
              <a:rPr lang="en-US" sz="1700" dirty="0"/>
              <a:t>Create a rough animation of the character for review. This would be a low-quality image representation to make sure timing and posing and movement is correct.</a:t>
            </a:r>
          </a:p>
          <a:p>
            <a:pPr marL="342900" indent="-342900">
              <a:lnSpc>
                <a:spcPct val="120000"/>
              </a:lnSpc>
              <a:spcAft>
                <a:spcPts val="500"/>
              </a:spcAft>
              <a:buFont typeface="+mj-lt"/>
              <a:buAutoNum type="arabicPeriod"/>
            </a:pPr>
            <a:r>
              <a:rPr lang="en-US" sz="1700" dirty="0"/>
              <a:t>Refine animation based on reviews and feedback of the rough cut.</a:t>
            </a:r>
          </a:p>
          <a:p>
            <a:pPr marL="342900" indent="-342900">
              <a:lnSpc>
                <a:spcPct val="120000"/>
              </a:lnSpc>
              <a:spcAft>
                <a:spcPts val="500"/>
              </a:spcAft>
              <a:buFont typeface="+mj-lt"/>
              <a:buAutoNum type="arabicPeriod"/>
            </a:pPr>
            <a:r>
              <a:rPr lang="en-US" sz="1700" dirty="0"/>
              <a:t>High-quality rendering of the animation footage.</a:t>
            </a:r>
          </a:p>
          <a:p>
            <a:pPr marL="342900" indent="-342900">
              <a:lnSpc>
                <a:spcPct val="120000"/>
              </a:lnSpc>
              <a:spcAft>
                <a:spcPts val="500"/>
              </a:spcAft>
              <a:buFont typeface="+mj-lt"/>
              <a:buAutoNum type="arabicPeriod"/>
            </a:pPr>
            <a:r>
              <a:rPr lang="en-US" sz="1700" dirty="0"/>
              <a:t>Edit, composite, and grade animation footage, adding in special effects and titles.</a:t>
            </a:r>
          </a:p>
        </p:txBody>
      </p:sp>
      <p:sp>
        <p:nvSpPr>
          <p:cNvPr id="7" name="Rectangle 6"/>
          <p:cNvSpPr/>
          <p:nvPr/>
        </p:nvSpPr>
        <p:spPr>
          <a:xfrm>
            <a:off x="-2" y="6710082"/>
            <a:ext cx="12192002" cy="147917"/>
          </a:xfrm>
          <a:prstGeom prst="rect">
            <a:avLst/>
          </a:prstGeom>
          <a:solidFill>
            <a:srgbClr val="666666"/>
          </a:solid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2400" dirty="0">
              <a:latin typeface="Arial"/>
              <a:cs typeface="Arial"/>
            </a:endParaRPr>
          </a:p>
        </p:txBody>
      </p:sp>
      <p:grpSp>
        <p:nvGrpSpPr>
          <p:cNvPr id="3" name="Group 2">
            <a:extLst>
              <a:ext uri="{FF2B5EF4-FFF2-40B4-BE49-F238E27FC236}">
                <a16:creationId xmlns:a16="http://schemas.microsoft.com/office/drawing/2014/main" id="{BE923162-0A7E-B8D2-6DD2-A865302E38ED}"/>
              </a:ext>
            </a:extLst>
          </p:cNvPr>
          <p:cNvGrpSpPr/>
          <p:nvPr/>
        </p:nvGrpSpPr>
        <p:grpSpPr>
          <a:xfrm>
            <a:off x="3730324" y="236563"/>
            <a:ext cx="4222278" cy="632800"/>
            <a:chOff x="4187524" y="550349"/>
            <a:chExt cx="4222278" cy="632800"/>
          </a:xfrm>
        </p:grpSpPr>
        <p:sp>
          <p:nvSpPr>
            <p:cNvPr id="4" name="Rounded Rectangle 153">
              <a:extLst>
                <a:ext uri="{FF2B5EF4-FFF2-40B4-BE49-F238E27FC236}">
                  <a16:creationId xmlns:a16="http://schemas.microsoft.com/office/drawing/2014/main" id="{1720CC22-14A7-5E8F-0DF2-57B4AA6AE412}"/>
                </a:ext>
              </a:extLst>
            </p:cNvPr>
            <p:cNvSpPr/>
            <p:nvPr/>
          </p:nvSpPr>
          <p:spPr>
            <a:xfrm>
              <a:off x="4329013" y="566198"/>
              <a:ext cx="4034835" cy="616951"/>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Freeform 154">
              <a:extLst>
                <a:ext uri="{FF2B5EF4-FFF2-40B4-BE49-F238E27FC236}">
                  <a16:creationId xmlns:a16="http://schemas.microsoft.com/office/drawing/2014/main" id="{FA77AC5B-F98F-D781-B956-64D962941978}"/>
                </a:ext>
              </a:extLst>
            </p:cNvPr>
            <p:cNvSpPr/>
            <p:nvPr/>
          </p:nvSpPr>
          <p:spPr>
            <a:xfrm>
              <a:off x="4336516" y="550349"/>
              <a:ext cx="4034834" cy="540481"/>
            </a:xfrm>
            <a:custGeom>
              <a:avLst/>
              <a:gdLst>
                <a:gd name="connsiteX0" fmla="*/ 298738 w 4229092"/>
                <a:gd name="connsiteY0" fmla="*/ 0 h 1570227"/>
                <a:gd name="connsiteX1" fmla="*/ 3930354 w 4229092"/>
                <a:gd name="connsiteY1" fmla="*/ 0 h 1570227"/>
                <a:gd name="connsiteX2" fmla="*/ 4229092 w 4229092"/>
                <a:gd name="connsiteY2" fmla="*/ 298738 h 1570227"/>
                <a:gd name="connsiteX3" fmla="*/ 4229092 w 4229092"/>
                <a:gd name="connsiteY3" fmla="*/ 1493653 h 1570227"/>
                <a:gd name="connsiteX4" fmla="*/ 4223023 w 4229092"/>
                <a:gd name="connsiteY4" fmla="*/ 1553859 h 1570227"/>
                <a:gd name="connsiteX5" fmla="*/ 4217942 w 4229092"/>
                <a:gd name="connsiteY5" fmla="*/ 1570227 h 1570227"/>
                <a:gd name="connsiteX6" fmla="*/ 4217942 w 4229092"/>
                <a:gd name="connsiteY6" fmla="*/ 480837 h 1570227"/>
                <a:gd name="connsiteX7" fmla="*/ 3919204 w 4229092"/>
                <a:gd name="connsiteY7" fmla="*/ 182099 h 1570227"/>
                <a:gd name="connsiteX8" fmla="*/ 287588 w 4229092"/>
                <a:gd name="connsiteY8" fmla="*/ 182099 h 1570227"/>
                <a:gd name="connsiteX9" fmla="*/ 12326 w 4229092"/>
                <a:gd name="connsiteY9" fmla="*/ 364555 h 1570227"/>
                <a:gd name="connsiteX10" fmla="*/ 0 w 4229092"/>
                <a:gd name="connsiteY10" fmla="*/ 404263 h 1570227"/>
                <a:gd name="connsiteX11" fmla="*/ 0 w 4229092"/>
                <a:gd name="connsiteY11" fmla="*/ 298738 h 1570227"/>
                <a:gd name="connsiteX12" fmla="*/ 298738 w 4229092"/>
                <a:gd name="connsiteY12" fmla="*/ 0 h 1570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229092" h="1570227">
                  <a:moveTo>
                    <a:pt x="298738" y="0"/>
                  </a:moveTo>
                  <a:lnTo>
                    <a:pt x="3930354" y="0"/>
                  </a:lnTo>
                  <a:cubicBezTo>
                    <a:pt x="4095342" y="0"/>
                    <a:pt x="4229092" y="133750"/>
                    <a:pt x="4229092" y="298738"/>
                  </a:cubicBezTo>
                  <a:lnTo>
                    <a:pt x="4229092" y="1493653"/>
                  </a:lnTo>
                  <a:cubicBezTo>
                    <a:pt x="4229092" y="1514277"/>
                    <a:pt x="4227002" y="1534412"/>
                    <a:pt x="4223023" y="1553859"/>
                  </a:cubicBezTo>
                  <a:lnTo>
                    <a:pt x="4217942" y="1570227"/>
                  </a:lnTo>
                  <a:lnTo>
                    <a:pt x="4217942" y="480837"/>
                  </a:lnTo>
                  <a:cubicBezTo>
                    <a:pt x="4217942" y="315849"/>
                    <a:pt x="4084192" y="182099"/>
                    <a:pt x="3919204" y="182099"/>
                  </a:cubicBezTo>
                  <a:lnTo>
                    <a:pt x="287588" y="182099"/>
                  </a:lnTo>
                  <a:cubicBezTo>
                    <a:pt x="163847" y="182099"/>
                    <a:pt x="57677" y="257333"/>
                    <a:pt x="12326" y="364555"/>
                  </a:cubicBezTo>
                  <a:lnTo>
                    <a:pt x="0" y="404263"/>
                  </a:lnTo>
                  <a:lnTo>
                    <a:pt x="0" y="298738"/>
                  </a:lnTo>
                  <a:cubicBezTo>
                    <a:pt x="0" y="133750"/>
                    <a:pt x="133750" y="0"/>
                    <a:pt x="298738" y="0"/>
                  </a:cubicBezTo>
                  <a:close/>
                </a:path>
              </a:pathLst>
            </a:cu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TextBox 8">
              <a:extLst>
                <a:ext uri="{FF2B5EF4-FFF2-40B4-BE49-F238E27FC236}">
                  <a16:creationId xmlns:a16="http://schemas.microsoft.com/office/drawing/2014/main" id="{A1FFB1F1-76C6-1814-FCC9-7D66A898D78F}"/>
                </a:ext>
              </a:extLst>
            </p:cNvPr>
            <p:cNvSpPr txBox="1"/>
            <p:nvPr/>
          </p:nvSpPr>
          <p:spPr bwMode="auto">
            <a:xfrm>
              <a:off x="4187524" y="623420"/>
              <a:ext cx="4222278" cy="523220"/>
            </a:xfrm>
            <a:prstGeom prst="rect">
              <a:avLst/>
            </a:prstGeom>
            <a:noFill/>
          </p:spPr>
          <p:txBody>
            <a:bodyPr wrap="square">
              <a:spAutoFit/>
            </a:bodyPr>
            <a:lstStyle/>
            <a:p>
              <a:pPr algn="ctr"/>
              <a:r>
                <a:rPr lang="en-US" sz="2800" b="1" dirty="0">
                  <a:solidFill>
                    <a:schemeClr val="bg1"/>
                  </a:solidFill>
                  <a:ea typeface="GulimChe" pitchFamily="49" charset="-127"/>
                </a:rPr>
                <a:t>PRODUCTION</a:t>
              </a:r>
            </a:p>
          </p:txBody>
        </p:sp>
      </p:grpSp>
      <p:grpSp>
        <p:nvGrpSpPr>
          <p:cNvPr id="10" name="Group 9">
            <a:extLst>
              <a:ext uri="{FF2B5EF4-FFF2-40B4-BE49-F238E27FC236}">
                <a16:creationId xmlns:a16="http://schemas.microsoft.com/office/drawing/2014/main" id="{AAF75E08-DAA2-F715-AA87-873937E44E2A}"/>
              </a:ext>
            </a:extLst>
          </p:cNvPr>
          <p:cNvGrpSpPr/>
          <p:nvPr/>
        </p:nvGrpSpPr>
        <p:grpSpPr>
          <a:xfrm>
            <a:off x="10151167" y="1906461"/>
            <a:ext cx="2002733" cy="4803621"/>
            <a:chOff x="2170772" y="586007"/>
            <a:chExt cx="5193897" cy="12457730"/>
          </a:xfrm>
        </p:grpSpPr>
        <p:grpSp>
          <p:nvGrpSpPr>
            <p:cNvPr id="11" name="Group 10">
              <a:extLst>
                <a:ext uri="{FF2B5EF4-FFF2-40B4-BE49-F238E27FC236}">
                  <a16:creationId xmlns:a16="http://schemas.microsoft.com/office/drawing/2014/main" id="{F9EC7989-68F1-99D3-9955-1069FF8CDE05}"/>
                </a:ext>
              </a:extLst>
            </p:cNvPr>
            <p:cNvGrpSpPr/>
            <p:nvPr/>
          </p:nvGrpSpPr>
          <p:grpSpPr>
            <a:xfrm>
              <a:off x="2682487" y="5106500"/>
              <a:ext cx="3127572" cy="7937237"/>
              <a:chOff x="985149" y="5482582"/>
              <a:chExt cx="2848612" cy="7467166"/>
            </a:xfrm>
          </p:grpSpPr>
          <p:sp>
            <p:nvSpPr>
              <p:cNvPr id="60" name="Freeform 426">
                <a:extLst>
                  <a:ext uri="{FF2B5EF4-FFF2-40B4-BE49-F238E27FC236}">
                    <a16:creationId xmlns:a16="http://schemas.microsoft.com/office/drawing/2014/main" id="{F51F0FA9-E171-15F9-2457-9848FB42A189}"/>
                  </a:ext>
                </a:extLst>
              </p:cNvPr>
              <p:cNvSpPr/>
              <p:nvPr/>
            </p:nvSpPr>
            <p:spPr>
              <a:xfrm>
                <a:off x="1764252" y="7804153"/>
                <a:ext cx="1509185" cy="1144433"/>
              </a:xfrm>
              <a:custGeom>
                <a:avLst/>
                <a:gdLst>
                  <a:gd name="connsiteX0" fmla="*/ 10108 w 2231524"/>
                  <a:gd name="connsiteY0" fmla="*/ 0 h 1015815"/>
                  <a:gd name="connsiteX1" fmla="*/ 2221416 w 2231524"/>
                  <a:gd name="connsiteY1" fmla="*/ 0 h 1015815"/>
                  <a:gd name="connsiteX2" fmla="*/ 2231524 w 2231524"/>
                  <a:gd name="connsiteY2" fmla="*/ 83758 h 1015815"/>
                  <a:gd name="connsiteX3" fmla="*/ 1115764 w 2231524"/>
                  <a:gd name="connsiteY3" fmla="*/ 1015815 h 1015815"/>
                  <a:gd name="connsiteX4" fmla="*/ 0 w 2231524"/>
                  <a:gd name="connsiteY4" fmla="*/ 83758 h 1015815"/>
                  <a:gd name="connsiteX0" fmla="*/ 10108 w 2221473"/>
                  <a:gd name="connsiteY0" fmla="*/ 0 h 1015815"/>
                  <a:gd name="connsiteX1" fmla="*/ 2221416 w 2221473"/>
                  <a:gd name="connsiteY1" fmla="*/ 0 h 1015815"/>
                  <a:gd name="connsiteX2" fmla="*/ 2081407 w 2221473"/>
                  <a:gd name="connsiteY2" fmla="*/ 116886 h 1015815"/>
                  <a:gd name="connsiteX3" fmla="*/ 1115764 w 2221473"/>
                  <a:gd name="connsiteY3" fmla="*/ 1015815 h 1015815"/>
                  <a:gd name="connsiteX4" fmla="*/ 0 w 2221473"/>
                  <a:gd name="connsiteY4" fmla="*/ 83758 h 1015815"/>
                  <a:gd name="connsiteX5" fmla="*/ 10108 w 2221473"/>
                  <a:gd name="connsiteY5" fmla="*/ 0 h 1015815"/>
                  <a:gd name="connsiteX0" fmla="*/ 10108 w 2081407"/>
                  <a:gd name="connsiteY0" fmla="*/ 0 h 1015815"/>
                  <a:gd name="connsiteX1" fmla="*/ 2021262 w 2081407"/>
                  <a:gd name="connsiteY1" fmla="*/ 49692 h 1015815"/>
                  <a:gd name="connsiteX2" fmla="*/ 2081407 w 2081407"/>
                  <a:gd name="connsiteY2" fmla="*/ 116886 h 1015815"/>
                  <a:gd name="connsiteX3" fmla="*/ 1115764 w 2081407"/>
                  <a:gd name="connsiteY3" fmla="*/ 1015815 h 1015815"/>
                  <a:gd name="connsiteX4" fmla="*/ 0 w 2081407"/>
                  <a:gd name="connsiteY4" fmla="*/ 83758 h 1015815"/>
                  <a:gd name="connsiteX5" fmla="*/ 10108 w 2081407"/>
                  <a:gd name="connsiteY5" fmla="*/ 0 h 1015815"/>
                  <a:gd name="connsiteX0" fmla="*/ 285320 w 2081407"/>
                  <a:gd name="connsiteY0" fmla="*/ 0 h 1015815"/>
                  <a:gd name="connsiteX1" fmla="*/ 2021262 w 2081407"/>
                  <a:gd name="connsiteY1" fmla="*/ 49692 h 1015815"/>
                  <a:gd name="connsiteX2" fmla="*/ 2081407 w 2081407"/>
                  <a:gd name="connsiteY2" fmla="*/ 116886 h 1015815"/>
                  <a:gd name="connsiteX3" fmla="*/ 1115764 w 2081407"/>
                  <a:gd name="connsiteY3" fmla="*/ 1015815 h 1015815"/>
                  <a:gd name="connsiteX4" fmla="*/ 0 w 2081407"/>
                  <a:gd name="connsiteY4" fmla="*/ 83758 h 1015815"/>
                  <a:gd name="connsiteX5" fmla="*/ 285320 w 2081407"/>
                  <a:gd name="connsiteY5" fmla="*/ 0 h 1015815"/>
                  <a:gd name="connsiteX0" fmla="*/ 160223 w 1956310"/>
                  <a:gd name="connsiteY0" fmla="*/ 0 h 1015815"/>
                  <a:gd name="connsiteX1" fmla="*/ 1896165 w 1956310"/>
                  <a:gd name="connsiteY1" fmla="*/ 49692 h 1015815"/>
                  <a:gd name="connsiteX2" fmla="*/ 1956310 w 1956310"/>
                  <a:gd name="connsiteY2" fmla="*/ 116886 h 1015815"/>
                  <a:gd name="connsiteX3" fmla="*/ 990667 w 1956310"/>
                  <a:gd name="connsiteY3" fmla="*/ 1015815 h 1015815"/>
                  <a:gd name="connsiteX4" fmla="*/ 0 w 1956310"/>
                  <a:gd name="connsiteY4" fmla="*/ 133450 h 1015815"/>
                  <a:gd name="connsiteX5" fmla="*/ 160223 w 1956310"/>
                  <a:gd name="connsiteY5" fmla="*/ 0 h 10158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56310" h="1015815">
                    <a:moveTo>
                      <a:pt x="160223" y="0"/>
                    </a:moveTo>
                    <a:lnTo>
                      <a:pt x="1896165" y="49692"/>
                    </a:lnTo>
                    <a:cubicBezTo>
                      <a:pt x="1899534" y="77611"/>
                      <a:pt x="1952941" y="88967"/>
                      <a:pt x="1956310" y="116886"/>
                    </a:cubicBezTo>
                    <a:cubicBezTo>
                      <a:pt x="1956310" y="631647"/>
                      <a:pt x="1606883" y="1015815"/>
                      <a:pt x="990667" y="1015815"/>
                    </a:cubicBezTo>
                    <a:cubicBezTo>
                      <a:pt x="374447" y="1015815"/>
                      <a:pt x="0" y="648211"/>
                      <a:pt x="0" y="133450"/>
                    </a:cubicBezTo>
                    <a:lnTo>
                      <a:pt x="160223" y="0"/>
                    </a:lnTo>
                    <a:close/>
                  </a:path>
                </a:pathLst>
              </a:custGeom>
              <a:solidFill>
                <a:srgbClr val="81484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Freeform 3475">
                <a:extLst>
                  <a:ext uri="{FF2B5EF4-FFF2-40B4-BE49-F238E27FC236}">
                    <a16:creationId xmlns:a16="http://schemas.microsoft.com/office/drawing/2014/main" id="{AF750290-4AAB-C9B9-ACF8-C18BD2C1FF51}"/>
                  </a:ext>
                </a:extLst>
              </p:cNvPr>
              <p:cNvSpPr>
                <a:spLocks/>
              </p:cNvSpPr>
              <p:nvPr/>
            </p:nvSpPr>
            <p:spPr bwMode="auto">
              <a:xfrm>
                <a:off x="985149" y="7336096"/>
                <a:ext cx="144735" cy="68488"/>
              </a:xfrm>
              <a:custGeom>
                <a:avLst/>
                <a:gdLst>
                  <a:gd name="T0" fmla="*/ 10 w 10"/>
                  <a:gd name="T1" fmla="*/ 3 h 3"/>
                  <a:gd name="T2" fmla="*/ 10 w 10"/>
                  <a:gd name="T3" fmla="*/ 2 h 3"/>
                  <a:gd name="T4" fmla="*/ 10 w 10"/>
                  <a:gd name="T5" fmla="*/ 2 h 3"/>
                  <a:gd name="T6" fmla="*/ 0 w 10"/>
                  <a:gd name="T7" fmla="*/ 0 h 3"/>
                  <a:gd name="T8" fmla="*/ 0 w 10"/>
                  <a:gd name="T9" fmla="*/ 0 h 3"/>
                  <a:gd name="T10" fmla="*/ 0 w 10"/>
                  <a:gd name="T11" fmla="*/ 0 h 3"/>
                  <a:gd name="T12" fmla="*/ 10 w 10"/>
                  <a:gd name="T13" fmla="*/ 2 h 3"/>
                  <a:gd name="T14" fmla="*/ 10 w 10"/>
                  <a:gd name="T15" fmla="*/ 3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3">
                    <a:moveTo>
                      <a:pt x="10" y="3"/>
                    </a:moveTo>
                    <a:cubicBezTo>
                      <a:pt x="10" y="3"/>
                      <a:pt x="10" y="2"/>
                      <a:pt x="10" y="2"/>
                    </a:cubicBezTo>
                    <a:cubicBezTo>
                      <a:pt x="10" y="2"/>
                      <a:pt x="10" y="2"/>
                      <a:pt x="10" y="2"/>
                    </a:cubicBezTo>
                    <a:cubicBezTo>
                      <a:pt x="0" y="0"/>
                      <a:pt x="0" y="0"/>
                      <a:pt x="0" y="0"/>
                    </a:cubicBezTo>
                    <a:cubicBezTo>
                      <a:pt x="0" y="0"/>
                      <a:pt x="0" y="0"/>
                      <a:pt x="0" y="0"/>
                    </a:cubicBezTo>
                    <a:cubicBezTo>
                      <a:pt x="0" y="0"/>
                      <a:pt x="0" y="0"/>
                      <a:pt x="0" y="0"/>
                    </a:cubicBezTo>
                    <a:cubicBezTo>
                      <a:pt x="10" y="2"/>
                      <a:pt x="10" y="2"/>
                      <a:pt x="10" y="2"/>
                    </a:cubicBezTo>
                    <a:lnTo>
                      <a:pt x="10" y="3"/>
                    </a:lnTo>
                    <a:close/>
                  </a:path>
                </a:pathLst>
              </a:custGeom>
              <a:solidFill>
                <a:srgbClr val="2C75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 name="Freeform 5165">
                <a:extLst>
                  <a:ext uri="{FF2B5EF4-FFF2-40B4-BE49-F238E27FC236}">
                    <a16:creationId xmlns:a16="http://schemas.microsoft.com/office/drawing/2014/main" id="{021313EB-D5B1-099C-16AF-43DF3F51BEBB}"/>
                  </a:ext>
                </a:extLst>
              </p:cNvPr>
              <p:cNvSpPr>
                <a:spLocks/>
              </p:cNvSpPr>
              <p:nvPr/>
            </p:nvSpPr>
            <p:spPr bwMode="auto">
              <a:xfrm flipH="1">
                <a:off x="2120743" y="11783293"/>
                <a:ext cx="417118" cy="1017542"/>
              </a:xfrm>
              <a:custGeom>
                <a:avLst/>
                <a:gdLst>
                  <a:gd name="T0" fmla="*/ 14 w 22"/>
                  <a:gd name="T1" fmla="*/ 42 h 47"/>
                  <a:gd name="T2" fmla="*/ 22 w 22"/>
                  <a:gd name="T3" fmla="*/ 4 h 47"/>
                  <a:gd name="T4" fmla="*/ 3 w 22"/>
                  <a:gd name="T5" fmla="*/ 4 h 47"/>
                  <a:gd name="T6" fmla="*/ 0 w 22"/>
                  <a:gd name="T7" fmla="*/ 40 h 47"/>
                  <a:gd name="T8" fmla="*/ 14 w 22"/>
                  <a:gd name="T9" fmla="*/ 42 h 47"/>
                </a:gdLst>
                <a:ahLst/>
                <a:cxnLst>
                  <a:cxn ang="0">
                    <a:pos x="T0" y="T1"/>
                  </a:cxn>
                  <a:cxn ang="0">
                    <a:pos x="T2" y="T3"/>
                  </a:cxn>
                  <a:cxn ang="0">
                    <a:pos x="T4" y="T5"/>
                  </a:cxn>
                  <a:cxn ang="0">
                    <a:pos x="T6" y="T7"/>
                  </a:cxn>
                  <a:cxn ang="0">
                    <a:pos x="T8" y="T9"/>
                  </a:cxn>
                </a:cxnLst>
                <a:rect l="0" t="0" r="r" b="b"/>
                <a:pathLst>
                  <a:path w="22" h="47">
                    <a:moveTo>
                      <a:pt x="14" y="42"/>
                    </a:moveTo>
                    <a:cubicBezTo>
                      <a:pt x="22" y="4"/>
                      <a:pt x="22" y="4"/>
                      <a:pt x="22" y="4"/>
                    </a:cubicBezTo>
                    <a:cubicBezTo>
                      <a:pt x="22" y="0"/>
                      <a:pt x="4" y="0"/>
                      <a:pt x="3" y="4"/>
                    </a:cubicBezTo>
                    <a:cubicBezTo>
                      <a:pt x="0" y="40"/>
                      <a:pt x="0" y="40"/>
                      <a:pt x="0" y="40"/>
                    </a:cubicBezTo>
                    <a:cubicBezTo>
                      <a:pt x="0" y="47"/>
                      <a:pt x="13" y="46"/>
                      <a:pt x="14" y="42"/>
                    </a:cubicBezTo>
                    <a:close/>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 name="Freeform 5166">
                <a:extLst>
                  <a:ext uri="{FF2B5EF4-FFF2-40B4-BE49-F238E27FC236}">
                    <a16:creationId xmlns:a16="http://schemas.microsoft.com/office/drawing/2014/main" id="{96E0F2D7-F238-DF1C-7F73-5045FB688AAC}"/>
                  </a:ext>
                </a:extLst>
              </p:cNvPr>
              <p:cNvSpPr>
                <a:spLocks/>
              </p:cNvSpPr>
              <p:nvPr/>
            </p:nvSpPr>
            <p:spPr bwMode="auto">
              <a:xfrm flipH="1">
                <a:off x="1637777" y="8135074"/>
                <a:ext cx="900086" cy="4293504"/>
              </a:xfrm>
              <a:custGeom>
                <a:avLst/>
                <a:gdLst>
                  <a:gd name="T0" fmla="*/ 0 w 41"/>
                  <a:gd name="T1" fmla="*/ 171 h 173"/>
                  <a:gd name="T2" fmla="*/ 16 w 41"/>
                  <a:gd name="T3" fmla="*/ 173 h 173"/>
                  <a:gd name="T4" fmla="*/ 41 w 41"/>
                  <a:gd name="T5" fmla="*/ 7 h 173"/>
                  <a:gd name="T6" fmla="*/ 5 w 41"/>
                  <a:gd name="T7" fmla="*/ 0 h 173"/>
                  <a:gd name="T8" fmla="*/ 0 w 41"/>
                  <a:gd name="T9" fmla="*/ 171 h 173"/>
                </a:gdLst>
                <a:ahLst/>
                <a:cxnLst>
                  <a:cxn ang="0">
                    <a:pos x="T0" y="T1"/>
                  </a:cxn>
                  <a:cxn ang="0">
                    <a:pos x="T2" y="T3"/>
                  </a:cxn>
                  <a:cxn ang="0">
                    <a:pos x="T4" y="T5"/>
                  </a:cxn>
                  <a:cxn ang="0">
                    <a:pos x="T6" y="T7"/>
                  </a:cxn>
                  <a:cxn ang="0">
                    <a:pos x="T8" y="T9"/>
                  </a:cxn>
                </a:cxnLst>
                <a:rect l="0" t="0" r="r" b="b"/>
                <a:pathLst>
                  <a:path w="41" h="173">
                    <a:moveTo>
                      <a:pt x="0" y="171"/>
                    </a:moveTo>
                    <a:lnTo>
                      <a:pt x="16" y="173"/>
                    </a:lnTo>
                    <a:lnTo>
                      <a:pt x="41" y="7"/>
                    </a:lnTo>
                    <a:lnTo>
                      <a:pt x="5" y="0"/>
                    </a:lnTo>
                    <a:lnTo>
                      <a:pt x="0" y="171"/>
                    </a:lnTo>
                    <a:close/>
                  </a:path>
                </a:pathLst>
              </a:custGeom>
              <a:solidFill>
                <a:srgbClr val="81484A"/>
              </a:solidFill>
              <a:ln>
                <a:noFill/>
              </a:ln>
            </p:spPr>
            <p:txBody>
              <a:bodyPr vert="horz" wrap="square" lIns="91440" tIns="45720" rIns="91440" bIns="45720" numCol="1" anchor="t" anchorCtr="0" compatLnSpc="1">
                <a:prstTxWarp prst="textNoShape">
                  <a:avLst/>
                </a:prstTxWarp>
              </a:bodyPr>
              <a:lstStyle/>
              <a:p>
                <a:endParaRPr lang="en-US"/>
              </a:p>
            </p:txBody>
          </p:sp>
          <p:sp>
            <p:nvSpPr>
              <p:cNvPr id="64" name="Freeform 5169">
                <a:extLst>
                  <a:ext uri="{FF2B5EF4-FFF2-40B4-BE49-F238E27FC236}">
                    <a16:creationId xmlns:a16="http://schemas.microsoft.com/office/drawing/2014/main" id="{81A8AD74-9E70-8C9F-8BBC-6478A1DE6EAA}"/>
                  </a:ext>
                </a:extLst>
              </p:cNvPr>
              <p:cNvSpPr>
                <a:spLocks/>
              </p:cNvSpPr>
              <p:nvPr/>
            </p:nvSpPr>
            <p:spPr bwMode="auto">
              <a:xfrm flipH="1">
                <a:off x="1637784" y="12503020"/>
                <a:ext cx="987895" cy="446722"/>
              </a:xfrm>
              <a:custGeom>
                <a:avLst/>
                <a:gdLst>
                  <a:gd name="T0" fmla="*/ 52 w 52"/>
                  <a:gd name="T1" fmla="*/ 20 h 21"/>
                  <a:gd name="T2" fmla="*/ 52 w 52"/>
                  <a:gd name="T3" fmla="*/ 20 h 21"/>
                  <a:gd name="T4" fmla="*/ 37 w 52"/>
                  <a:gd name="T5" fmla="*/ 9 h 21"/>
                  <a:gd name="T6" fmla="*/ 27 w 52"/>
                  <a:gd name="T7" fmla="*/ 2 h 21"/>
                  <a:gd name="T8" fmla="*/ 27 w 52"/>
                  <a:gd name="T9" fmla="*/ 2 h 21"/>
                  <a:gd name="T10" fmla="*/ 22 w 52"/>
                  <a:gd name="T11" fmla="*/ 1 h 21"/>
                  <a:gd name="T12" fmla="*/ 15 w 52"/>
                  <a:gd name="T13" fmla="*/ 6 h 21"/>
                  <a:gd name="T14" fmla="*/ 7 w 52"/>
                  <a:gd name="T15" fmla="*/ 5 h 21"/>
                  <a:gd name="T16" fmla="*/ 2 w 52"/>
                  <a:gd name="T17" fmla="*/ 18 h 21"/>
                  <a:gd name="T18" fmla="*/ 7 w 52"/>
                  <a:gd name="T19" fmla="*/ 19 h 21"/>
                  <a:gd name="T20" fmla="*/ 17 w 52"/>
                  <a:gd name="T21" fmla="*/ 20 h 21"/>
                  <a:gd name="T22" fmla="*/ 42 w 52"/>
                  <a:gd name="T23" fmla="*/ 21 h 21"/>
                  <a:gd name="T24" fmla="*/ 52 w 52"/>
                  <a:gd name="T25" fmla="*/ 2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2" h="21">
                    <a:moveTo>
                      <a:pt x="52" y="20"/>
                    </a:moveTo>
                    <a:cubicBezTo>
                      <a:pt x="52" y="20"/>
                      <a:pt x="52" y="20"/>
                      <a:pt x="52" y="20"/>
                    </a:cubicBezTo>
                    <a:cubicBezTo>
                      <a:pt x="52" y="13"/>
                      <a:pt x="50" y="9"/>
                      <a:pt x="37" y="9"/>
                    </a:cubicBezTo>
                    <a:cubicBezTo>
                      <a:pt x="32" y="9"/>
                      <a:pt x="28" y="6"/>
                      <a:pt x="27" y="2"/>
                    </a:cubicBezTo>
                    <a:cubicBezTo>
                      <a:pt x="27" y="2"/>
                      <a:pt x="27" y="2"/>
                      <a:pt x="27" y="2"/>
                    </a:cubicBezTo>
                    <a:cubicBezTo>
                      <a:pt x="26" y="0"/>
                      <a:pt x="23" y="0"/>
                      <a:pt x="22" y="1"/>
                    </a:cubicBezTo>
                    <a:cubicBezTo>
                      <a:pt x="20" y="4"/>
                      <a:pt x="18" y="5"/>
                      <a:pt x="15" y="6"/>
                    </a:cubicBezTo>
                    <a:cubicBezTo>
                      <a:pt x="12" y="6"/>
                      <a:pt x="10" y="5"/>
                      <a:pt x="7" y="5"/>
                    </a:cubicBezTo>
                    <a:cubicBezTo>
                      <a:pt x="0" y="5"/>
                      <a:pt x="1" y="14"/>
                      <a:pt x="2" y="18"/>
                    </a:cubicBezTo>
                    <a:cubicBezTo>
                      <a:pt x="2" y="19"/>
                      <a:pt x="6" y="19"/>
                      <a:pt x="7" y="19"/>
                    </a:cubicBezTo>
                    <a:cubicBezTo>
                      <a:pt x="10" y="20"/>
                      <a:pt x="14" y="20"/>
                      <a:pt x="17" y="20"/>
                    </a:cubicBezTo>
                    <a:cubicBezTo>
                      <a:pt x="25" y="21"/>
                      <a:pt x="34" y="21"/>
                      <a:pt x="42" y="21"/>
                    </a:cubicBezTo>
                    <a:cubicBezTo>
                      <a:pt x="45" y="21"/>
                      <a:pt x="49" y="20"/>
                      <a:pt x="52" y="20"/>
                    </a:cubicBezTo>
                    <a:close/>
                  </a:path>
                </a:pathLst>
              </a:custGeom>
              <a:solidFill>
                <a:srgbClr val="434043"/>
              </a:solidFill>
              <a:ln>
                <a:noFill/>
              </a:ln>
            </p:spPr>
            <p:txBody>
              <a:bodyPr vert="horz" wrap="square" lIns="91440" tIns="45720" rIns="91440" bIns="45720" numCol="1" anchor="t" anchorCtr="0" compatLnSpc="1">
                <a:prstTxWarp prst="textNoShape">
                  <a:avLst/>
                </a:prstTxWarp>
              </a:bodyPr>
              <a:lstStyle/>
              <a:p>
                <a:endParaRPr lang="en-US"/>
              </a:p>
            </p:txBody>
          </p:sp>
          <p:sp>
            <p:nvSpPr>
              <p:cNvPr id="65" name="Freeform 5167">
                <a:extLst>
                  <a:ext uri="{FF2B5EF4-FFF2-40B4-BE49-F238E27FC236}">
                    <a16:creationId xmlns:a16="http://schemas.microsoft.com/office/drawing/2014/main" id="{7C7BFD81-A57C-337B-D06A-CE8AA648EF1F}"/>
                  </a:ext>
                </a:extLst>
              </p:cNvPr>
              <p:cNvSpPr>
                <a:spLocks/>
              </p:cNvSpPr>
              <p:nvPr/>
            </p:nvSpPr>
            <p:spPr bwMode="auto">
              <a:xfrm flipH="1">
                <a:off x="3088977" y="11708850"/>
                <a:ext cx="373209" cy="1116809"/>
              </a:xfrm>
              <a:custGeom>
                <a:avLst/>
                <a:gdLst>
                  <a:gd name="T0" fmla="*/ 13 w 20"/>
                  <a:gd name="T1" fmla="*/ 45 h 52"/>
                  <a:gd name="T2" fmla="*/ 19 w 20"/>
                  <a:gd name="T3" fmla="*/ 4 h 52"/>
                  <a:gd name="T4" fmla="*/ 2 w 20"/>
                  <a:gd name="T5" fmla="*/ 8 h 52"/>
                  <a:gd name="T6" fmla="*/ 0 w 20"/>
                  <a:gd name="T7" fmla="*/ 45 h 52"/>
                  <a:gd name="T8" fmla="*/ 13 w 20"/>
                  <a:gd name="T9" fmla="*/ 45 h 52"/>
                </a:gdLst>
                <a:ahLst/>
                <a:cxnLst>
                  <a:cxn ang="0">
                    <a:pos x="T0" y="T1"/>
                  </a:cxn>
                  <a:cxn ang="0">
                    <a:pos x="T2" y="T3"/>
                  </a:cxn>
                  <a:cxn ang="0">
                    <a:pos x="T4" y="T5"/>
                  </a:cxn>
                  <a:cxn ang="0">
                    <a:pos x="T6" y="T7"/>
                  </a:cxn>
                  <a:cxn ang="0">
                    <a:pos x="T8" y="T9"/>
                  </a:cxn>
                </a:cxnLst>
                <a:rect l="0" t="0" r="r" b="b"/>
                <a:pathLst>
                  <a:path w="20" h="52">
                    <a:moveTo>
                      <a:pt x="13" y="45"/>
                    </a:moveTo>
                    <a:cubicBezTo>
                      <a:pt x="19" y="4"/>
                      <a:pt x="19" y="4"/>
                      <a:pt x="19" y="4"/>
                    </a:cubicBezTo>
                    <a:cubicBezTo>
                      <a:pt x="20" y="0"/>
                      <a:pt x="3" y="5"/>
                      <a:pt x="2" y="8"/>
                    </a:cubicBezTo>
                    <a:cubicBezTo>
                      <a:pt x="0" y="45"/>
                      <a:pt x="0" y="45"/>
                      <a:pt x="0" y="45"/>
                    </a:cubicBezTo>
                    <a:cubicBezTo>
                      <a:pt x="0" y="52"/>
                      <a:pt x="12" y="49"/>
                      <a:pt x="13" y="45"/>
                    </a:cubicBezTo>
                    <a:close/>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 name="Freeform 5168">
                <a:extLst>
                  <a:ext uri="{FF2B5EF4-FFF2-40B4-BE49-F238E27FC236}">
                    <a16:creationId xmlns:a16="http://schemas.microsoft.com/office/drawing/2014/main" id="{670E8068-79F6-5400-9F3B-02C538434900}"/>
                  </a:ext>
                </a:extLst>
              </p:cNvPr>
              <p:cNvSpPr>
                <a:spLocks/>
              </p:cNvSpPr>
              <p:nvPr/>
            </p:nvSpPr>
            <p:spPr bwMode="auto">
              <a:xfrm flipH="1">
                <a:off x="2584048" y="8159883"/>
                <a:ext cx="900085" cy="4293504"/>
              </a:xfrm>
              <a:custGeom>
                <a:avLst/>
                <a:gdLst>
                  <a:gd name="T0" fmla="*/ 0 w 41"/>
                  <a:gd name="T1" fmla="*/ 172 h 173"/>
                  <a:gd name="T2" fmla="*/ 16 w 41"/>
                  <a:gd name="T3" fmla="*/ 173 h 173"/>
                  <a:gd name="T4" fmla="*/ 41 w 41"/>
                  <a:gd name="T5" fmla="*/ 7 h 173"/>
                  <a:gd name="T6" fmla="*/ 5 w 41"/>
                  <a:gd name="T7" fmla="*/ 0 h 173"/>
                  <a:gd name="T8" fmla="*/ 0 w 41"/>
                  <a:gd name="T9" fmla="*/ 172 h 173"/>
                </a:gdLst>
                <a:ahLst/>
                <a:cxnLst>
                  <a:cxn ang="0">
                    <a:pos x="T0" y="T1"/>
                  </a:cxn>
                  <a:cxn ang="0">
                    <a:pos x="T2" y="T3"/>
                  </a:cxn>
                  <a:cxn ang="0">
                    <a:pos x="T4" y="T5"/>
                  </a:cxn>
                  <a:cxn ang="0">
                    <a:pos x="T6" y="T7"/>
                  </a:cxn>
                  <a:cxn ang="0">
                    <a:pos x="T8" y="T9"/>
                  </a:cxn>
                </a:cxnLst>
                <a:rect l="0" t="0" r="r" b="b"/>
                <a:pathLst>
                  <a:path w="41" h="173">
                    <a:moveTo>
                      <a:pt x="0" y="172"/>
                    </a:moveTo>
                    <a:lnTo>
                      <a:pt x="16" y="173"/>
                    </a:lnTo>
                    <a:lnTo>
                      <a:pt x="41" y="7"/>
                    </a:lnTo>
                    <a:lnTo>
                      <a:pt x="5" y="0"/>
                    </a:lnTo>
                    <a:lnTo>
                      <a:pt x="0" y="172"/>
                    </a:lnTo>
                    <a:close/>
                  </a:path>
                </a:pathLst>
              </a:custGeom>
              <a:solidFill>
                <a:srgbClr val="81484A"/>
              </a:solidFill>
              <a:ln>
                <a:noFill/>
              </a:ln>
            </p:spPr>
            <p:txBody>
              <a:bodyPr vert="horz" wrap="square" lIns="91440" tIns="45720" rIns="91440" bIns="45720" numCol="1" anchor="t" anchorCtr="0" compatLnSpc="1">
                <a:prstTxWarp prst="textNoShape">
                  <a:avLst/>
                </a:prstTxWarp>
              </a:bodyPr>
              <a:lstStyle/>
              <a:p>
                <a:endParaRPr lang="en-US"/>
              </a:p>
            </p:txBody>
          </p:sp>
          <p:sp>
            <p:nvSpPr>
              <p:cNvPr id="67" name="Freeform 5170">
                <a:extLst>
                  <a:ext uri="{FF2B5EF4-FFF2-40B4-BE49-F238E27FC236}">
                    <a16:creationId xmlns:a16="http://schemas.microsoft.com/office/drawing/2014/main" id="{7D654805-3685-D1F2-B896-ACDAE0368A78}"/>
                  </a:ext>
                </a:extLst>
              </p:cNvPr>
              <p:cNvSpPr>
                <a:spLocks/>
              </p:cNvSpPr>
              <p:nvPr/>
            </p:nvSpPr>
            <p:spPr bwMode="auto">
              <a:xfrm flipH="1">
                <a:off x="2825532" y="12478198"/>
                <a:ext cx="702503" cy="471550"/>
              </a:xfrm>
              <a:custGeom>
                <a:avLst/>
                <a:gdLst>
                  <a:gd name="T0" fmla="*/ 2 w 37"/>
                  <a:gd name="T1" fmla="*/ 7 h 22"/>
                  <a:gd name="T2" fmla="*/ 4 w 37"/>
                  <a:gd name="T3" fmla="*/ 7 h 22"/>
                  <a:gd name="T4" fmla="*/ 9 w 37"/>
                  <a:gd name="T5" fmla="*/ 5 h 22"/>
                  <a:gd name="T6" fmla="*/ 15 w 37"/>
                  <a:gd name="T7" fmla="*/ 2 h 22"/>
                  <a:gd name="T8" fmla="*/ 24 w 37"/>
                  <a:gd name="T9" fmla="*/ 3 h 22"/>
                  <a:gd name="T10" fmla="*/ 27 w 37"/>
                  <a:gd name="T11" fmla="*/ 10 h 22"/>
                  <a:gd name="T12" fmla="*/ 28 w 37"/>
                  <a:gd name="T13" fmla="*/ 10 h 22"/>
                  <a:gd name="T14" fmla="*/ 37 w 37"/>
                  <a:gd name="T15" fmla="*/ 21 h 22"/>
                  <a:gd name="T16" fmla="*/ 37 w 37"/>
                  <a:gd name="T17" fmla="*/ 21 h 22"/>
                  <a:gd name="T18" fmla="*/ 19 w 37"/>
                  <a:gd name="T19" fmla="*/ 22 h 22"/>
                  <a:gd name="T20" fmla="*/ 0 w 37"/>
                  <a:gd name="T21" fmla="*/ 21 h 22"/>
                  <a:gd name="T22" fmla="*/ 0 w 37"/>
                  <a:gd name="T23" fmla="*/ 20 h 22"/>
                  <a:gd name="T24" fmla="*/ 2 w 37"/>
                  <a:gd name="T25" fmla="*/ 7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7" h="22">
                    <a:moveTo>
                      <a:pt x="2" y="7"/>
                    </a:moveTo>
                    <a:cubicBezTo>
                      <a:pt x="3" y="7"/>
                      <a:pt x="3" y="7"/>
                      <a:pt x="4" y="7"/>
                    </a:cubicBezTo>
                    <a:cubicBezTo>
                      <a:pt x="6" y="7"/>
                      <a:pt x="8" y="6"/>
                      <a:pt x="9" y="5"/>
                    </a:cubicBezTo>
                    <a:cubicBezTo>
                      <a:pt x="11" y="3"/>
                      <a:pt x="12" y="2"/>
                      <a:pt x="15" y="2"/>
                    </a:cubicBezTo>
                    <a:cubicBezTo>
                      <a:pt x="18" y="1"/>
                      <a:pt x="23" y="0"/>
                      <a:pt x="24" y="3"/>
                    </a:cubicBezTo>
                    <a:cubicBezTo>
                      <a:pt x="27" y="10"/>
                      <a:pt x="27" y="10"/>
                      <a:pt x="27" y="10"/>
                    </a:cubicBezTo>
                    <a:cubicBezTo>
                      <a:pt x="28" y="10"/>
                      <a:pt x="28" y="10"/>
                      <a:pt x="28" y="10"/>
                    </a:cubicBezTo>
                    <a:cubicBezTo>
                      <a:pt x="36" y="10"/>
                      <a:pt x="37" y="18"/>
                      <a:pt x="37" y="21"/>
                    </a:cubicBezTo>
                    <a:cubicBezTo>
                      <a:pt x="37" y="21"/>
                      <a:pt x="37" y="21"/>
                      <a:pt x="37" y="21"/>
                    </a:cubicBezTo>
                    <a:cubicBezTo>
                      <a:pt x="36" y="22"/>
                      <a:pt x="28" y="22"/>
                      <a:pt x="19" y="22"/>
                    </a:cubicBezTo>
                    <a:cubicBezTo>
                      <a:pt x="9" y="22"/>
                      <a:pt x="0" y="22"/>
                      <a:pt x="0" y="21"/>
                    </a:cubicBezTo>
                    <a:cubicBezTo>
                      <a:pt x="0" y="21"/>
                      <a:pt x="0" y="21"/>
                      <a:pt x="0" y="20"/>
                    </a:cubicBezTo>
                    <a:cubicBezTo>
                      <a:pt x="0" y="17"/>
                      <a:pt x="0" y="8"/>
                      <a:pt x="2" y="7"/>
                    </a:cubicBezTo>
                    <a:close/>
                  </a:path>
                </a:pathLst>
              </a:custGeom>
              <a:solidFill>
                <a:srgbClr val="434043"/>
              </a:solidFill>
              <a:ln>
                <a:noFill/>
              </a:ln>
            </p:spPr>
            <p:txBody>
              <a:bodyPr vert="horz" wrap="square" lIns="91440" tIns="45720" rIns="91440" bIns="45720" numCol="1" anchor="t" anchorCtr="0" compatLnSpc="1">
                <a:prstTxWarp prst="textNoShape">
                  <a:avLst/>
                </a:prstTxWarp>
              </a:bodyPr>
              <a:lstStyle/>
              <a:p>
                <a:endParaRPr lang="en-US"/>
              </a:p>
            </p:txBody>
          </p:sp>
          <p:sp>
            <p:nvSpPr>
              <p:cNvPr id="68" name="Freeform 3441">
                <a:extLst>
                  <a:ext uri="{FF2B5EF4-FFF2-40B4-BE49-F238E27FC236}">
                    <a16:creationId xmlns:a16="http://schemas.microsoft.com/office/drawing/2014/main" id="{2EADE9EC-F457-6ADB-757F-1E76DEBF2FDD}"/>
                  </a:ext>
                </a:extLst>
              </p:cNvPr>
              <p:cNvSpPr>
                <a:spLocks/>
              </p:cNvSpPr>
              <p:nvPr/>
            </p:nvSpPr>
            <p:spPr bwMode="auto">
              <a:xfrm>
                <a:off x="2291278" y="5482582"/>
                <a:ext cx="478195" cy="638475"/>
              </a:xfrm>
              <a:custGeom>
                <a:avLst/>
                <a:gdLst>
                  <a:gd name="T0" fmla="*/ 21 w 24"/>
                  <a:gd name="T1" fmla="*/ 0 h 33"/>
                  <a:gd name="T2" fmla="*/ 12 w 24"/>
                  <a:gd name="T3" fmla="*/ 2 h 33"/>
                  <a:gd name="T4" fmla="*/ 3 w 24"/>
                  <a:gd name="T5" fmla="*/ 1 h 33"/>
                  <a:gd name="T6" fmla="*/ 2 w 24"/>
                  <a:gd name="T7" fmla="*/ 15 h 33"/>
                  <a:gd name="T8" fmla="*/ 2 w 24"/>
                  <a:gd name="T9" fmla="*/ 18 h 33"/>
                  <a:gd name="T10" fmla="*/ 0 w 24"/>
                  <a:gd name="T11" fmla="*/ 24 h 33"/>
                  <a:gd name="T12" fmla="*/ 8 w 24"/>
                  <a:gd name="T13" fmla="*/ 33 h 33"/>
                  <a:gd name="T14" fmla="*/ 24 w 24"/>
                  <a:gd name="T15" fmla="*/ 24 h 33"/>
                  <a:gd name="T16" fmla="*/ 21 w 24"/>
                  <a:gd name="T17"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33">
                    <a:moveTo>
                      <a:pt x="21" y="0"/>
                    </a:moveTo>
                    <a:cubicBezTo>
                      <a:pt x="12" y="2"/>
                      <a:pt x="12" y="2"/>
                      <a:pt x="12" y="2"/>
                    </a:cubicBezTo>
                    <a:cubicBezTo>
                      <a:pt x="3" y="1"/>
                      <a:pt x="3" y="1"/>
                      <a:pt x="3" y="1"/>
                    </a:cubicBezTo>
                    <a:cubicBezTo>
                      <a:pt x="3" y="1"/>
                      <a:pt x="2" y="14"/>
                      <a:pt x="2" y="15"/>
                    </a:cubicBezTo>
                    <a:cubicBezTo>
                      <a:pt x="2" y="16"/>
                      <a:pt x="2" y="17"/>
                      <a:pt x="2" y="18"/>
                    </a:cubicBezTo>
                    <a:cubicBezTo>
                      <a:pt x="2" y="20"/>
                      <a:pt x="1" y="22"/>
                      <a:pt x="0" y="24"/>
                    </a:cubicBezTo>
                    <a:cubicBezTo>
                      <a:pt x="8" y="33"/>
                      <a:pt x="8" y="33"/>
                      <a:pt x="8" y="33"/>
                    </a:cubicBezTo>
                    <a:cubicBezTo>
                      <a:pt x="24" y="24"/>
                      <a:pt x="24" y="24"/>
                      <a:pt x="24" y="24"/>
                    </a:cubicBezTo>
                    <a:cubicBezTo>
                      <a:pt x="23" y="17"/>
                      <a:pt x="20" y="7"/>
                      <a:pt x="21" y="0"/>
                    </a:cubicBezTo>
                    <a:close/>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 name="Freeform 3442">
                <a:extLst>
                  <a:ext uri="{FF2B5EF4-FFF2-40B4-BE49-F238E27FC236}">
                    <a16:creationId xmlns:a16="http://schemas.microsoft.com/office/drawing/2014/main" id="{9854A009-2D6B-CE8E-77C7-0AFC9B3B32AA}"/>
                  </a:ext>
                </a:extLst>
              </p:cNvPr>
              <p:cNvSpPr>
                <a:spLocks/>
              </p:cNvSpPr>
              <p:nvPr/>
            </p:nvSpPr>
            <p:spPr bwMode="auto">
              <a:xfrm>
                <a:off x="2291278" y="5482582"/>
                <a:ext cx="409878" cy="484353"/>
              </a:xfrm>
              <a:custGeom>
                <a:avLst/>
                <a:gdLst>
                  <a:gd name="T0" fmla="*/ 21 w 21"/>
                  <a:gd name="T1" fmla="*/ 7 h 25"/>
                  <a:gd name="T2" fmla="*/ 21 w 21"/>
                  <a:gd name="T3" fmla="*/ 0 h 25"/>
                  <a:gd name="T4" fmla="*/ 12 w 21"/>
                  <a:gd name="T5" fmla="*/ 2 h 25"/>
                  <a:gd name="T6" fmla="*/ 3 w 21"/>
                  <a:gd name="T7" fmla="*/ 1 h 25"/>
                  <a:gd name="T8" fmla="*/ 2 w 21"/>
                  <a:gd name="T9" fmla="*/ 15 h 25"/>
                  <a:gd name="T10" fmla="*/ 2 w 21"/>
                  <a:gd name="T11" fmla="*/ 18 h 25"/>
                  <a:gd name="T12" fmla="*/ 0 w 21"/>
                  <a:gd name="T13" fmla="*/ 24 h 25"/>
                  <a:gd name="T14" fmla="*/ 1 w 21"/>
                  <a:gd name="T15" fmla="*/ 25 h 25"/>
                  <a:gd name="T16" fmla="*/ 21 w 21"/>
                  <a:gd name="T17" fmla="*/ 7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25">
                    <a:moveTo>
                      <a:pt x="21" y="7"/>
                    </a:moveTo>
                    <a:cubicBezTo>
                      <a:pt x="21" y="5"/>
                      <a:pt x="21" y="2"/>
                      <a:pt x="21" y="0"/>
                    </a:cubicBezTo>
                    <a:cubicBezTo>
                      <a:pt x="12" y="2"/>
                      <a:pt x="12" y="2"/>
                      <a:pt x="12" y="2"/>
                    </a:cubicBezTo>
                    <a:cubicBezTo>
                      <a:pt x="3" y="1"/>
                      <a:pt x="3" y="1"/>
                      <a:pt x="3" y="1"/>
                    </a:cubicBezTo>
                    <a:cubicBezTo>
                      <a:pt x="3" y="1"/>
                      <a:pt x="2" y="14"/>
                      <a:pt x="2" y="15"/>
                    </a:cubicBezTo>
                    <a:cubicBezTo>
                      <a:pt x="2" y="16"/>
                      <a:pt x="2" y="17"/>
                      <a:pt x="2" y="18"/>
                    </a:cubicBezTo>
                    <a:cubicBezTo>
                      <a:pt x="2" y="20"/>
                      <a:pt x="1" y="22"/>
                      <a:pt x="0" y="24"/>
                    </a:cubicBezTo>
                    <a:cubicBezTo>
                      <a:pt x="1" y="25"/>
                      <a:pt x="1" y="25"/>
                      <a:pt x="1" y="25"/>
                    </a:cubicBezTo>
                    <a:cubicBezTo>
                      <a:pt x="10" y="19"/>
                      <a:pt x="17" y="13"/>
                      <a:pt x="21" y="7"/>
                    </a:cubicBezTo>
                    <a:close/>
                  </a:path>
                </a:pathLst>
              </a:custGeom>
              <a:solidFill>
                <a:srgbClr val="CD95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 name="Freeform 3462">
                <a:extLst>
                  <a:ext uri="{FF2B5EF4-FFF2-40B4-BE49-F238E27FC236}">
                    <a16:creationId xmlns:a16="http://schemas.microsoft.com/office/drawing/2014/main" id="{767D4C73-8279-E47B-D1B2-34872192E4CA}"/>
                  </a:ext>
                </a:extLst>
              </p:cNvPr>
              <p:cNvSpPr>
                <a:spLocks/>
              </p:cNvSpPr>
              <p:nvPr/>
            </p:nvSpPr>
            <p:spPr bwMode="auto">
              <a:xfrm>
                <a:off x="1539846" y="5944926"/>
                <a:ext cx="1912768" cy="2509844"/>
              </a:xfrm>
              <a:custGeom>
                <a:avLst/>
                <a:gdLst>
                  <a:gd name="T0" fmla="*/ 17 w 96"/>
                  <a:gd name="T1" fmla="*/ 75 h 131"/>
                  <a:gd name="T2" fmla="*/ 16 w 96"/>
                  <a:gd name="T3" fmla="*/ 21 h 131"/>
                  <a:gd name="T4" fmla="*/ 13 w 96"/>
                  <a:gd name="T5" fmla="*/ 4 h 131"/>
                  <a:gd name="T6" fmla="*/ 37 w 96"/>
                  <a:gd name="T7" fmla="*/ 0 h 131"/>
                  <a:gd name="T8" fmla="*/ 45 w 96"/>
                  <a:gd name="T9" fmla="*/ 9 h 131"/>
                  <a:gd name="T10" fmla="*/ 61 w 96"/>
                  <a:gd name="T11" fmla="*/ 0 h 131"/>
                  <a:gd name="T12" fmla="*/ 89 w 96"/>
                  <a:gd name="T13" fmla="*/ 3 h 131"/>
                  <a:gd name="T14" fmla="*/ 81 w 96"/>
                  <a:gd name="T15" fmla="*/ 66 h 131"/>
                  <a:gd name="T16" fmla="*/ 96 w 96"/>
                  <a:gd name="T17" fmla="*/ 131 h 131"/>
                  <a:gd name="T18" fmla="*/ 53 w 96"/>
                  <a:gd name="T19" fmla="*/ 131 h 131"/>
                  <a:gd name="T20" fmla="*/ 40 w 96"/>
                  <a:gd name="T21" fmla="*/ 103 h 131"/>
                  <a:gd name="T22" fmla="*/ 27 w 96"/>
                  <a:gd name="T23" fmla="*/ 131 h 131"/>
                  <a:gd name="T24" fmla="*/ 0 w 96"/>
                  <a:gd name="T25" fmla="*/ 131 h 131"/>
                  <a:gd name="T26" fmla="*/ 17 w 96"/>
                  <a:gd name="T27" fmla="*/ 75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6" h="131">
                    <a:moveTo>
                      <a:pt x="17" y="75"/>
                    </a:moveTo>
                    <a:cubicBezTo>
                      <a:pt x="18" y="57"/>
                      <a:pt x="18" y="39"/>
                      <a:pt x="16" y="21"/>
                    </a:cubicBezTo>
                    <a:cubicBezTo>
                      <a:pt x="13" y="4"/>
                      <a:pt x="13" y="4"/>
                      <a:pt x="13" y="4"/>
                    </a:cubicBezTo>
                    <a:cubicBezTo>
                      <a:pt x="37" y="0"/>
                      <a:pt x="37" y="0"/>
                      <a:pt x="37" y="0"/>
                    </a:cubicBezTo>
                    <a:cubicBezTo>
                      <a:pt x="45" y="9"/>
                      <a:pt x="45" y="9"/>
                      <a:pt x="45" y="9"/>
                    </a:cubicBezTo>
                    <a:cubicBezTo>
                      <a:pt x="61" y="0"/>
                      <a:pt x="61" y="0"/>
                      <a:pt x="61" y="0"/>
                    </a:cubicBezTo>
                    <a:cubicBezTo>
                      <a:pt x="89" y="3"/>
                      <a:pt x="89" y="3"/>
                      <a:pt x="89" y="3"/>
                    </a:cubicBezTo>
                    <a:cubicBezTo>
                      <a:pt x="91" y="24"/>
                      <a:pt x="88" y="46"/>
                      <a:pt x="81" y="66"/>
                    </a:cubicBezTo>
                    <a:cubicBezTo>
                      <a:pt x="96" y="131"/>
                      <a:pt x="96" y="131"/>
                      <a:pt x="96" y="131"/>
                    </a:cubicBezTo>
                    <a:cubicBezTo>
                      <a:pt x="53" y="131"/>
                      <a:pt x="53" y="131"/>
                      <a:pt x="53" y="131"/>
                    </a:cubicBezTo>
                    <a:cubicBezTo>
                      <a:pt x="40" y="103"/>
                      <a:pt x="40" y="103"/>
                      <a:pt x="40" y="103"/>
                    </a:cubicBezTo>
                    <a:cubicBezTo>
                      <a:pt x="27" y="131"/>
                      <a:pt x="27" y="131"/>
                      <a:pt x="27" y="131"/>
                    </a:cubicBezTo>
                    <a:cubicBezTo>
                      <a:pt x="0" y="131"/>
                      <a:pt x="0" y="131"/>
                      <a:pt x="0" y="131"/>
                    </a:cubicBezTo>
                    <a:lnTo>
                      <a:pt x="17" y="75"/>
                    </a:lnTo>
                    <a:close/>
                  </a:path>
                </a:pathLst>
              </a:custGeom>
              <a:solidFill>
                <a:srgbClr val="AD453F"/>
              </a:solidFill>
              <a:ln>
                <a:noFill/>
              </a:ln>
            </p:spPr>
            <p:txBody>
              <a:bodyPr vert="horz" wrap="square" lIns="91440" tIns="45720" rIns="91440" bIns="45720" numCol="1" anchor="t" anchorCtr="0" compatLnSpc="1">
                <a:prstTxWarp prst="textNoShape">
                  <a:avLst/>
                </a:prstTxWarp>
              </a:bodyPr>
              <a:lstStyle/>
              <a:p>
                <a:endParaRPr lang="en-US"/>
              </a:p>
            </p:txBody>
          </p:sp>
          <p:sp>
            <p:nvSpPr>
              <p:cNvPr id="71" name="Freeform 3463">
                <a:extLst>
                  <a:ext uri="{FF2B5EF4-FFF2-40B4-BE49-F238E27FC236}">
                    <a16:creationId xmlns:a16="http://schemas.microsoft.com/office/drawing/2014/main" id="{8FFB0EBE-1290-6D9C-27D7-580DE9F1B1FC}"/>
                  </a:ext>
                </a:extLst>
              </p:cNvPr>
              <p:cNvSpPr>
                <a:spLocks/>
              </p:cNvSpPr>
              <p:nvPr/>
            </p:nvSpPr>
            <p:spPr bwMode="auto">
              <a:xfrm>
                <a:off x="2154652" y="5944926"/>
                <a:ext cx="751449" cy="1320970"/>
              </a:xfrm>
              <a:custGeom>
                <a:avLst/>
                <a:gdLst>
                  <a:gd name="T0" fmla="*/ 6 w 38"/>
                  <a:gd name="T1" fmla="*/ 53 h 69"/>
                  <a:gd name="T2" fmla="*/ 10 w 38"/>
                  <a:gd name="T3" fmla="*/ 69 h 69"/>
                  <a:gd name="T4" fmla="*/ 20 w 38"/>
                  <a:gd name="T5" fmla="*/ 56 h 69"/>
                  <a:gd name="T6" fmla="*/ 38 w 38"/>
                  <a:gd name="T7" fmla="*/ 1 h 69"/>
                  <a:gd name="T8" fmla="*/ 31 w 38"/>
                  <a:gd name="T9" fmla="*/ 0 h 69"/>
                  <a:gd name="T10" fmla="*/ 15 w 38"/>
                  <a:gd name="T11" fmla="*/ 9 h 69"/>
                  <a:gd name="T12" fmla="*/ 7 w 38"/>
                  <a:gd name="T13" fmla="*/ 0 h 69"/>
                  <a:gd name="T14" fmla="*/ 1 w 38"/>
                  <a:gd name="T15" fmla="*/ 1 h 69"/>
                  <a:gd name="T16" fmla="*/ 6 w 38"/>
                  <a:gd name="T17" fmla="*/ 53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69">
                    <a:moveTo>
                      <a:pt x="6" y="53"/>
                    </a:moveTo>
                    <a:cubicBezTo>
                      <a:pt x="7" y="59"/>
                      <a:pt x="9" y="64"/>
                      <a:pt x="10" y="69"/>
                    </a:cubicBezTo>
                    <a:cubicBezTo>
                      <a:pt x="14" y="65"/>
                      <a:pt x="17" y="61"/>
                      <a:pt x="20" y="56"/>
                    </a:cubicBezTo>
                    <a:cubicBezTo>
                      <a:pt x="30" y="39"/>
                      <a:pt x="36" y="20"/>
                      <a:pt x="38" y="1"/>
                    </a:cubicBezTo>
                    <a:cubicBezTo>
                      <a:pt x="31" y="0"/>
                      <a:pt x="31" y="0"/>
                      <a:pt x="31" y="0"/>
                    </a:cubicBezTo>
                    <a:cubicBezTo>
                      <a:pt x="15" y="9"/>
                      <a:pt x="15" y="9"/>
                      <a:pt x="15" y="9"/>
                    </a:cubicBezTo>
                    <a:cubicBezTo>
                      <a:pt x="7" y="0"/>
                      <a:pt x="7" y="0"/>
                      <a:pt x="7" y="0"/>
                    </a:cubicBezTo>
                    <a:cubicBezTo>
                      <a:pt x="1" y="1"/>
                      <a:pt x="1" y="1"/>
                      <a:pt x="1" y="1"/>
                    </a:cubicBezTo>
                    <a:cubicBezTo>
                      <a:pt x="0" y="18"/>
                      <a:pt x="1" y="36"/>
                      <a:pt x="6" y="53"/>
                    </a:cubicBezTo>
                    <a:close/>
                  </a:path>
                </a:pathLst>
              </a:custGeom>
              <a:solidFill>
                <a:srgbClr val="F8F0E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 name="Freeform 3464">
                <a:extLst>
                  <a:ext uri="{FF2B5EF4-FFF2-40B4-BE49-F238E27FC236}">
                    <a16:creationId xmlns:a16="http://schemas.microsoft.com/office/drawing/2014/main" id="{707F54CD-21D4-780B-55C3-117CFBDE0291}"/>
                  </a:ext>
                </a:extLst>
              </p:cNvPr>
              <p:cNvSpPr>
                <a:spLocks/>
              </p:cNvSpPr>
              <p:nvPr/>
            </p:nvSpPr>
            <p:spPr bwMode="auto">
              <a:xfrm>
                <a:off x="2154652" y="5944926"/>
                <a:ext cx="751449" cy="352256"/>
              </a:xfrm>
              <a:custGeom>
                <a:avLst/>
                <a:gdLst>
                  <a:gd name="T0" fmla="*/ 33 w 33"/>
                  <a:gd name="T1" fmla="*/ 1 h 16"/>
                  <a:gd name="T2" fmla="*/ 27 w 33"/>
                  <a:gd name="T3" fmla="*/ 0 h 16"/>
                  <a:gd name="T4" fmla="*/ 13 w 33"/>
                  <a:gd name="T5" fmla="*/ 8 h 16"/>
                  <a:gd name="T6" fmla="*/ 6 w 33"/>
                  <a:gd name="T7" fmla="*/ 0 h 16"/>
                  <a:gd name="T8" fmla="*/ 0 w 33"/>
                  <a:gd name="T9" fmla="*/ 1 h 16"/>
                  <a:gd name="T10" fmla="*/ 5 w 33"/>
                  <a:gd name="T11" fmla="*/ 16 h 16"/>
                  <a:gd name="T12" fmla="*/ 13 w 33"/>
                  <a:gd name="T13" fmla="*/ 9 h 16"/>
                  <a:gd name="T14" fmla="*/ 19 w 33"/>
                  <a:gd name="T15" fmla="*/ 16 h 16"/>
                  <a:gd name="T16" fmla="*/ 33 w 33"/>
                  <a:gd name="T17" fmla="*/ 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16">
                    <a:moveTo>
                      <a:pt x="33" y="1"/>
                    </a:moveTo>
                    <a:lnTo>
                      <a:pt x="27" y="0"/>
                    </a:lnTo>
                    <a:lnTo>
                      <a:pt x="13" y="8"/>
                    </a:lnTo>
                    <a:lnTo>
                      <a:pt x="6" y="0"/>
                    </a:lnTo>
                    <a:lnTo>
                      <a:pt x="0" y="1"/>
                    </a:lnTo>
                    <a:lnTo>
                      <a:pt x="5" y="16"/>
                    </a:lnTo>
                    <a:lnTo>
                      <a:pt x="13" y="9"/>
                    </a:lnTo>
                    <a:lnTo>
                      <a:pt x="19" y="16"/>
                    </a:lnTo>
                    <a:lnTo>
                      <a:pt x="33" y="1"/>
                    </a:lnTo>
                    <a:close/>
                  </a:path>
                </a:pathLst>
              </a:custGeom>
              <a:solidFill>
                <a:srgbClr val="E3DF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 name="Freeform 3465">
                <a:extLst>
                  <a:ext uri="{FF2B5EF4-FFF2-40B4-BE49-F238E27FC236}">
                    <a16:creationId xmlns:a16="http://schemas.microsoft.com/office/drawing/2014/main" id="{4B8EFB18-9C20-659E-7C3D-43BCD7AFE3F5}"/>
                  </a:ext>
                </a:extLst>
              </p:cNvPr>
              <p:cNvSpPr>
                <a:spLocks/>
              </p:cNvSpPr>
              <p:nvPr/>
            </p:nvSpPr>
            <p:spPr bwMode="auto">
              <a:xfrm>
                <a:off x="2268513" y="6143068"/>
                <a:ext cx="273252" cy="1122829"/>
              </a:xfrm>
              <a:custGeom>
                <a:avLst/>
                <a:gdLst>
                  <a:gd name="T0" fmla="*/ 0 w 14"/>
                  <a:gd name="T1" fmla="*/ 43 h 59"/>
                  <a:gd name="T2" fmla="*/ 4 w 14"/>
                  <a:gd name="T3" fmla="*/ 59 h 59"/>
                  <a:gd name="T4" fmla="*/ 14 w 14"/>
                  <a:gd name="T5" fmla="*/ 46 h 59"/>
                  <a:gd name="T6" fmla="*/ 9 w 14"/>
                  <a:gd name="T7" fmla="*/ 11 h 59"/>
                  <a:gd name="T8" fmla="*/ 13 w 14"/>
                  <a:gd name="T9" fmla="*/ 5 h 59"/>
                  <a:gd name="T10" fmla="*/ 9 w 14"/>
                  <a:gd name="T11" fmla="*/ 0 h 59"/>
                  <a:gd name="T12" fmla="*/ 4 w 14"/>
                  <a:gd name="T13" fmla="*/ 5 h 59"/>
                  <a:gd name="T14" fmla="*/ 6 w 14"/>
                  <a:gd name="T15" fmla="*/ 11 h 59"/>
                  <a:gd name="T16" fmla="*/ 0 w 14"/>
                  <a:gd name="T17" fmla="*/ 43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59">
                    <a:moveTo>
                      <a:pt x="0" y="43"/>
                    </a:moveTo>
                    <a:cubicBezTo>
                      <a:pt x="1" y="49"/>
                      <a:pt x="3" y="54"/>
                      <a:pt x="4" y="59"/>
                    </a:cubicBezTo>
                    <a:cubicBezTo>
                      <a:pt x="8" y="55"/>
                      <a:pt x="11" y="51"/>
                      <a:pt x="14" y="46"/>
                    </a:cubicBezTo>
                    <a:cubicBezTo>
                      <a:pt x="9" y="11"/>
                      <a:pt x="9" y="11"/>
                      <a:pt x="9" y="11"/>
                    </a:cubicBezTo>
                    <a:cubicBezTo>
                      <a:pt x="13" y="5"/>
                      <a:pt x="13" y="5"/>
                      <a:pt x="13" y="5"/>
                    </a:cubicBezTo>
                    <a:cubicBezTo>
                      <a:pt x="9" y="0"/>
                      <a:pt x="9" y="0"/>
                      <a:pt x="9" y="0"/>
                    </a:cubicBezTo>
                    <a:cubicBezTo>
                      <a:pt x="4" y="5"/>
                      <a:pt x="4" y="5"/>
                      <a:pt x="4" y="5"/>
                    </a:cubicBezTo>
                    <a:cubicBezTo>
                      <a:pt x="6" y="11"/>
                      <a:pt x="6" y="11"/>
                      <a:pt x="6" y="11"/>
                    </a:cubicBezTo>
                    <a:lnTo>
                      <a:pt x="0" y="43"/>
                    </a:lnTo>
                    <a:close/>
                  </a:path>
                </a:pathLst>
              </a:custGeom>
              <a:solidFill>
                <a:srgbClr val="4440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 name="Freeform 3473">
                <a:extLst>
                  <a:ext uri="{FF2B5EF4-FFF2-40B4-BE49-F238E27FC236}">
                    <a16:creationId xmlns:a16="http://schemas.microsoft.com/office/drawing/2014/main" id="{97A38D5F-5932-1696-A124-CD691A66D728}"/>
                  </a:ext>
                </a:extLst>
              </p:cNvPr>
              <p:cNvSpPr>
                <a:spLocks/>
              </p:cNvSpPr>
              <p:nvPr/>
            </p:nvSpPr>
            <p:spPr bwMode="auto">
              <a:xfrm>
                <a:off x="3133816" y="6671456"/>
                <a:ext cx="136626" cy="176132"/>
              </a:xfrm>
              <a:custGeom>
                <a:avLst/>
                <a:gdLst>
                  <a:gd name="T0" fmla="*/ 6 w 7"/>
                  <a:gd name="T1" fmla="*/ 9 h 9"/>
                  <a:gd name="T2" fmla="*/ 6 w 7"/>
                  <a:gd name="T3" fmla="*/ 8 h 9"/>
                  <a:gd name="T4" fmla="*/ 6 w 7"/>
                  <a:gd name="T5" fmla="*/ 8 h 9"/>
                  <a:gd name="T6" fmla="*/ 0 w 7"/>
                  <a:gd name="T7" fmla="*/ 0 h 9"/>
                  <a:gd name="T8" fmla="*/ 0 w 7"/>
                  <a:gd name="T9" fmla="*/ 0 h 9"/>
                  <a:gd name="T10" fmla="*/ 0 w 7"/>
                  <a:gd name="T11" fmla="*/ 0 h 9"/>
                  <a:gd name="T12" fmla="*/ 6 w 7"/>
                  <a:gd name="T13" fmla="*/ 8 h 9"/>
                  <a:gd name="T14" fmla="*/ 6 w 7"/>
                  <a:gd name="T15" fmla="*/ 9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9">
                    <a:moveTo>
                      <a:pt x="6" y="9"/>
                    </a:moveTo>
                    <a:cubicBezTo>
                      <a:pt x="6" y="8"/>
                      <a:pt x="6" y="8"/>
                      <a:pt x="6" y="8"/>
                    </a:cubicBezTo>
                    <a:cubicBezTo>
                      <a:pt x="7" y="8"/>
                      <a:pt x="7" y="8"/>
                      <a:pt x="6" y="8"/>
                    </a:cubicBezTo>
                    <a:cubicBezTo>
                      <a:pt x="0" y="0"/>
                      <a:pt x="0" y="0"/>
                      <a:pt x="0" y="0"/>
                    </a:cubicBezTo>
                    <a:cubicBezTo>
                      <a:pt x="0" y="0"/>
                      <a:pt x="0" y="0"/>
                      <a:pt x="0" y="0"/>
                    </a:cubicBezTo>
                    <a:cubicBezTo>
                      <a:pt x="0" y="0"/>
                      <a:pt x="0" y="0"/>
                      <a:pt x="0" y="0"/>
                    </a:cubicBezTo>
                    <a:cubicBezTo>
                      <a:pt x="6" y="8"/>
                      <a:pt x="6" y="8"/>
                      <a:pt x="6" y="8"/>
                    </a:cubicBezTo>
                    <a:lnTo>
                      <a:pt x="6" y="9"/>
                    </a:lnTo>
                    <a:close/>
                  </a:path>
                </a:pathLst>
              </a:custGeom>
              <a:solidFill>
                <a:srgbClr val="2C75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75" name="Group 74">
                <a:extLst>
                  <a:ext uri="{FF2B5EF4-FFF2-40B4-BE49-F238E27FC236}">
                    <a16:creationId xmlns:a16="http://schemas.microsoft.com/office/drawing/2014/main" id="{DE03B171-01A3-C606-2B65-0456455BC085}"/>
                  </a:ext>
                </a:extLst>
              </p:cNvPr>
              <p:cNvGrpSpPr/>
              <p:nvPr/>
            </p:nvGrpSpPr>
            <p:grpSpPr>
              <a:xfrm flipH="1">
                <a:off x="1439454" y="5995855"/>
                <a:ext cx="2394307" cy="1919877"/>
                <a:chOff x="17290375" y="5460471"/>
                <a:chExt cx="2683191" cy="1919877"/>
              </a:xfrm>
            </p:grpSpPr>
            <p:sp>
              <p:nvSpPr>
                <p:cNvPr id="76" name="Freeform 4871">
                  <a:extLst>
                    <a:ext uri="{FF2B5EF4-FFF2-40B4-BE49-F238E27FC236}">
                      <a16:creationId xmlns:a16="http://schemas.microsoft.com/office/drawing/2014/main" id="{A7CC4D19-3D12-1E79-3463-AE68B17DF200}"/>
                    </a:ext>
                  </a:extLst>
                </p:cNvPr>
                <p:cNvSpPr>
                  <a:spLocks/>
                </p:cNvSpPr>
                <p:nvPr/>
              </p:nvSpPr>
              <p:spPr bwMode="auto">
                <a:xfrm>
                  <a:off x="17290375" y="5460471"/>
                  <a:ext cx="832719" cy="1919877"/>
                </a:xfrm>
                <a:custGeom>
                  <a:avLst/>
                  <a:gdLst>
                    <a:gd name="T0" fmla="*/ 27 w 41"/>
                    <a:gd name="T1" fmla="*/ 0 h 96"/>
                    <a:gd name="T2" fmla="*/ 20 w 41"/>
                    <a:gd name="T3" fmla="*/ 9 h 96"/>
                    <a:gd name="T4" fmla="*/ 3 w 41"/>
                    <a:gd name="T5" fmla="*/ 73 h 96"/>
                    <a:gd name="T6" fmla="*/ 40 w 41"/>
                    <a:gd name="T7" fmla="*/ 75 h 96"/>
                    <a:gd name="T8" fmla="*/ 27 w 41"/>
                    <a:gd name="T9" fmla="*/ 0 h 96"/>
                  </a:gdLst>
                  <a:ahLst/>
                  <a:cxnLst>
                    <a:cxn ang="0">
                      <a:pos x="T0" y="T1"/>
                    </a:cxn>
                    <a:cxn ang="0">
                      <a:pos x="T2" y="T3"/>
                    </a:cxn>
                    <a:cxn ang="0">
                      <a:pos x="T4" y="T5"/>
                    </a:cxn>
                    <a:cxn ang="0">
                      <a:pos x="T6" y="T7"/>
                    </a:cxn>
                    <a:cxn ang="0">
                      <a:pos x="T8" y="T9"/>
                    </a:cxn>
                  </a:cxnLst>
                  <a:rect l="0" t="0" r="r" b="b"/>
                  <a:pathLst>
                    <a:path w="41" h="96">
                      <a:moveTo>
                        <a:pt x="27" y="0"/>
                      </a:moveTo>
                      <a:cubicBezTo>
                        <a:pt x="27" y="0"/>
                        <a:pt x="24" y="2"/>
                        <a:pt x="20" y="9"/>
                      </a:cubicBezTo>
                      <a:cubicBezTo>
                        <a:pt x="15" y="16"/>
                        <a:pt x="0" y="53"/>
                        <a:pt x="3" y="73"/>
                      </a:cubicBezTo>
                      <a:cubicBezTo>
                        <a:pt x="7" y="96"/>
                        <a:pt x="38" y="78"/>
                        <a:pt x="40" y="75"/>
                      </a:cubicBezTo>
                      <a:cubicBezTo>
                        <a:pt x="41" y="71"/>
                        <a:pt x="41" y="0"/>
                        <a:pt x="27" y="0"/>
                      </a:cubicBezTo>
                      <a:close/>
                    </a:path>
                  </a:pathLst>
                </a:custGeom>
                <a:solidFill>
                  <a:srgbClr val="AD45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 name="Freeform 4889">
                  <a:extLst>
                    <a:ext uri="{FF2B5EF4-FFF2-40B4-BE49-F238E27FC236}">
                      <a16:creationId xmlns:a16="http://schemas.microsoft.com/office/drawing/2014/main" id="{3FBAAA68-3878-6678-8A18-25175C52CD30}"/>
                    </a:ext>
                  </a:extLst>
                </p:cNvPr>
                <p:cNvSpPr>
                  <a:spLocks/>
                </p:cNvSpPr>
                <p:nvPr/>
              </p:nvSpPr>
              <p:spPr bwMode="auto">
                <a:xfrm>
                  <a:off x="17683588" y="6246923"/>
                  <a:ext cx="647669" cy="439497"/>
                </a:xfrm>
                <a:custGeom>
                  <a:avLst/>
                  <a:gdLst>
                    <a:gd name="T0" fmla="*/ 32 w 33"/>
                    <a:gd name="T1" fmla="*/ 11 h 22"/>
                    <a:gd name="T2" fmla="*/ 18 w 33"/>
                    <a:gd name="T3" fmla="*/ 1 h 22"/>
                    <a:gd name="T4" fmla="*/ 2 w 33"/>
                    <a:gd name="T5" fmla="*/ 7 h 22"/>
                    <a:gd name="T6" fmla="*/ 15 w 33"/>
                    <a:gd name="T7" fmla="*/ 6 h 22"/>
                    <a:gd name="T8" fmla="*/ 2 w 33"/>
                    <a:gd name="T9" fmla="*/ 15 h 22"/>
                    <a:gd name="T10" fmla="*/ 23 w 33"/>
                    <a:gd name="T11" fmla="*/ 20 h 22"/>
                    <a:gd name="T12" fmla="*/ 32 w 33"/>
                    <a:gd name="T13" fmla="*/ 11 h 22"/>
                  </a:gdLst>
                  <a:ahLst/>
                  <a:cxnLst>
                    <a:cxn ang="0">
                      <a:pos x="T0" y="T1"/>
                    </a:cxn>
                    <a:cxn ang="0">
                      <a:pos x="T2" y="T3"/>
                    </a:cxn>
                    <a:cxn ang="0">
                      <a:pos x="T4" y="T5"/>
                    </a:cxn>
                    <a:cxn ang="0">
                      <a:pos x="T6" y="T7"/>
                    </a:cxn>
                    <a:cxn ang="0">
                      <a:pos x="T8" y="T9"/>
                    </a:cxn>
                    <a:cxn ang="0">
                      <a:pos x="T10" y="T11"/>
                    </a:cxn>
                    <a:cxn ang="0">
                      <a:pos x="T12" y="T13"/>
                    </a:cxn>
                  </a:cxnLst>
                  <a:rect l="0" t="0" r="r" b="b"/>
                  <a:pathLst>
                    <a:path w="33" h="22">
                      <a:moveTo>
                        <a:pt x="32" y="11"/>
                      </a:moveTo>
                      <a:cubicBezTo>
                        <a:pt x="32" y="11"/>
                        <a:pt x="24" y="2"/>
                        <a:pt x="18" y="1"/>
                      </a:cubicBezTo>
                      <a:cubicBezTo>
                        <a:pt x="11" y="0"/>
                        <a:pt x="4" y="4"/>
                        <a:pt x="2" y="7"/>
                      </a:cubicBezTo>
                      <a:cubicBezTo>
                        <a:pt x="0" y="10"/>
                        <a:pt x="9" y="4"/>
                        <a:pt x="15" y="6"/>
                      </a:cubicBezTo>
                      <a:cubicBezTo>
                        <a:pt x="10" y="8"/>
                        <a:pt x="5" y="10"/>
                        <a:pt x="2" y="15"/>
                      </a:cubicBezTo>
                      <a:cubicBezTo>
                        <a:pt x="3" y="18"/>
                        <a:pt x="15" y="22"/>
                        <a:pt x="23" y="20"/>
                      </a:cubicBezTo>
                      <a:cubicBezTo>
                        <a:pt x="31" y="19"/>
                        <a:pt x="33" y="16"/>
                        <a:pt x="32" y="11"/>
                      </a:cubicBezTo>
                      <a:close/>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 name="Freeform 4890">
                  <a:extLst>
                    <a:ext uri="{FF2B5EF4-FFF2-40B4-BE49-F238E27FC236}">
                      <a16:creationId xmlns:a16="http://schemas.microsoft.com/office/drawing/2014/main" id="{6D058736-0C53-452F-2102-7F552E2764DA}"/>
                    </a:ext>
                  </a:extLst>
                </p:cNvPr>
                <p:cNvSpPr>
                  <a:spLocks/>
                </p:cNvSpPr>
                <p:nvPr/>
              </p:nvSpPr>
              <p:spPr bwMode="auto">
                <a:xfrm>
                  <a:off x="18123085" y="5475348"/>
                  <a:ext cx="1850481" cy="1688567"/>
                </a:xfrm>
                <a:custGeom>
                  <a:avLst/>
                  <a:gdLst>
                    <a:gd name="T0" fmla="*/ 86 w 92"/>
                    <a:gd name="T1" fmla="*/ 74 h 84"/>
                    <a:gd name="T2" fmla="*/ 38 w 92"/>
                    <a:gd name="T3" fmla="*/ 78 h 84"/>
                    <a:gd name="T4" fmla="*/ 0 w 92"/>
                    <a:gd name="T5" fmla="*/ 66 h 84"/>
                    <a:gd name="T6" fmla="*/ 9 w 92"/>
                    <a:gd name="T7" fmla="*/ 48 h 84"/>
                    <a:gd name="T8" fmla="*/ 54 w 92"/>
                    <a:gd name="T9" fmla="*/ 53 h 84"/>
                    <a:gd name="T10" fmla="*/ 61 w 92"/>
                    <a:gd name="T11" fmla="*/ 53 h 84"/>
                    <a:gd name="T12" fmla="*/ 73 w 92"/>
                    <a:gd name="T13" fmla="*/ 0 h 84"/>
                    <a:gd name="T14" fmla="*/ 87 w 92"/>
                    <a:gd name="T15" fmla="*/ 21 h 84"/>
                    <a:gd name="T16" fmla="*/ 86 w 92"/>
                    <a:gd name="T17" fmla="*/ 7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2" h="84">
                      <a:moveTo>
                        <a:pt x="86" y="74"/>
                      </a:moveTo>
                      <a:cubicBezTo>
                        <a:pt x="83" y="80"/>
                        <a:pt x="65" y="84"/>
                        <a:pt x="38" y="78"/>
                      </a:cubicBezTo>
                      <a:cubicBezTo>
                        <a:pt x="27" y="76"/>
                        <a:pt x="14" y="72"/>
                        <a:pt x="0" y="66"/>
                      </a:cubicBezTo>
                      <a:cubicBezTo>
                        <a:pt x="6" y="54"/>
                        <a:pt x="9" y="48"/>
                        <a:pt x="9" y="48"/>
                      </a:cubicBezTo>
                      <a:cubicBezTo>
                        <a:pt x="54" y="53"/>
                        <a:pt x="54" y="53"/>
                        <a:pt x="54" y="53"/>
                      </a:cubicBezTo>
                      <a:cubicBezTo>
                        <a:pt x="61" y="53"/>
                        <a:pt x="61" y="53"/>
                        <a:pt x="61" y="53"/>
                      </a:cubicBezTo>
                      <a:cubicBezTo>
                        <a:pt x="61" y="53"/>
                        <a:pt x="62" y="1"/>
                        <a:pt x="73" y="0"/>
                      </a:cubicBezTo>
                      <a:cubicBezTo>
                        <a:pt x="73" y="0"/>
                        <a:pt x="82" y="4"/>
                        <a:pt x="87" y="21"/>
                      </a:cubicBezTo>
                      <a:cubicBezTo>
                        <a:pt x="92" y="40"/>
                        <a:pt x="91" y="65"/>
                        <a:pt x="86" y="74"/>
                      </a:cubicBezTo>
                      <a:close/>
                    </a:path>
                  </a:pathLst>
                </a:custGeom>
                <a:solidFill>
                  <a:srgbClr val="AD45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 name="Freeform 4891">
                  <a:extLst>
                    <a:ext uri="{FF2B5EF4-FFF2-40B4-BE49-F238E27FC236}">
                      <a16:creationId xmlns:a16="http://schemas.microsoft.com/office/drawing/2014/main" id="{09122AEC-D2F5-BDF9-11B9-425C408066FC}"/>
                    </a:ext>
                  </a:extLst>
                </p:cNvPr>
                <p:cNvSpPr>
                  <a:spLocks/>
                </p:cNvSpPr>
                <p:nvPr/>
              </p:nvSpPr>
              <p:spPr bwMode="auto">
                <a:xfrm>
                  <a:off x="18123085" y="6408836"/>
                  <a:ext cx="1156553" cy="601402"/>
                </a:xfrm>
                <a:custGeom>
                  <a:avLst/>
                  <a:gdLst>
                    <a:gd name="T0" fmla="*/ 58 w 58"/>
                    <a:gd name="T1" fmla="*/ 20 h 30"/>
                    <a:gd name="T2" fmla="*/ 38 w 58"/>
                    <a:gd name="T3" fmla="*/ 30 h 30"/>
                    <a:gd name="T4" fmla="*/ 0 w 58"/>
                    <a:gd name="T5" fmla="*/ 18 h 30"/>
                    <a:gd name="T6" fmla="*/ 9 w 58"/>
                    <a:gd name="T7" fmla="*/ 0 h 30"/>
                    <a:gd name="T8" fmla="*/ 54 w 58"/>
                    <a:gd name="T9" fmla="*/ 5 h 30"/>
                    <a:gd name="T10" fmla="*/ 58 w 58"/>
                    <a:gd name="T11" fmla="*/ 20 h 30"/>
                  </a:gdLst>
                  <a:ahLst/>
                  <a:cxnLst>
                    <a:cxn ang="0">
                      <a:pos x="T0" y="T1"/>
                    </a:cxn>
                    <a:cxn ang="0">
                      <a:pos x="T2" y="T3"/>
                    </a:cxn>
                    <a:cxn ang="0">
                      <a:pos x="T4" y="T5"/>
                    </a:cxn>
                    <a:cxn ang="0">
                      <a:pos x="T6" y="T7"/>
                    </a:cxn>
                    <a:cxn ang="0">
                      <a:pos x="T8" y="T9"/>
                    </a:cxn>
                    <a:cxn ang="0">
                      <a:pos x="T10" y="T11"/>
                    </a:cxn>
                  </a:cxnLst>
                  <a:rect l="0" t="0" r="r" b="b"/>
                  <a:pathLst>
                    <a:path w="58" h="30">
                      <a:moveTo>
                        <a:pt x="58" y="20"/>
                      </a:moveTo>
                      <a:cubicBezTo>
                        <a:pt x="55" y="23"/>
                        <a:pt x="45" y="28"/>
                        <a:pt x="38" y="30"/>
                      </a:cubicBezTo>
                      <a:cubicBezTo>
                        <a:pt x="27" y="28"/>
                        <a:pt x="14" y="24"/>
                        <a:pt x="0" y="18"/>
                      </a:cubicBezTo>
                      <a:cubicBezTo>
                        <a:pt x="6" y="6"/>
                        <a:pt x="9" y="0"/>
                        <a:pt x="9" y="0"/>
                      </a:cubicBezTo>
                      <a:cubicBezTo>
                        <a:pt x="54" y="5"/>
                        <a:pt x="54" y="5"/>
                        <a:pt x="54" y="5"/>
                      </a:cubicBezTo>
                      <a:cubicBezTo>
                        <a:pt x="56" y="10"/>
                        <a:pt x="57" y="16"/>
                        <a:pt x="58" y="20"/>
                      </a:cubicBezTo>
                      <a:close/>
                    </a:path>
                  </a:pathLst>
                </a:custGeom>
                <a:solidFill>
                  <a:srgbClr val="9A3B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 name="Freeform 4892">
                  <a:extLst>
                    <a:ext uri="{FF2B5EF4-FFF2-40B4-BE49-F238E27FC236}">
                      <a16:creationId xmlns:a16="http://schemas.microsoft.com/office/drawing/2014/main" id="{E98B1BB4-EB5E-F682-D26E-459C626E0980}"/>
                    </a:ext>
                  </a:extLst>
                </p:cNvPr>
                <p:cNvSpPr>
                  <a:spLocks/>
                </p:cNvSpPr>
                <p:nvPr/>
              </p:nvSpPr>
              <p:spPr bwMode="auto">
                <a:xfrm>
                  <a:off x="18955804" y="6246923"/>
                  <a:ext cx="601402" cy="393230"/>
                </a:xfrm>
                <a:custGeom>
                  <a:avLst/>
                  <a:gdLst>
                    <a:gd name="T0" fmla="*/ 0 w 30"/>
                    <a:gd name="T1" fmla="*/ 8 h 20"/>
                    <a:gd name="T2" fmla="*/ 18 w 30"/>
                    <a:gd name="T3" fmla="*/ 0 h 20"/>
                    <a:gd name="T4" fmla="*/ 28 w 30"/>
                    <a:gd name="T5" fmla="*/ 13 h 20"/>
                    <a:gd name="T6" fmla="*/ 4 w 30"/>
                    <a:gd name="T7" fmla="*/ 20 h 20"/>
                    <a:gd name="T8" fmla="*/ 0 w 30"/>
                    <a:gd name="T9" fmla="*/ 8 h 20"/>
                  </a:gdLst>
                  <a:ahLst/>
                  <a:cxnLst>
                    <a:cxn ang="0">
                      <a:pos x="T0" y="T1"/>
                    </a:cxn>
                    <a:cxn ang="0">
                      <a:pos x="T2" y="T3"/>
                    </a:cxn>
                    <a:cxn ang="0">
                      <a:pos x="T4" y="T5"/>
                    </a:cxn>
                    <a:cxn ang="0">
                      <a:pos x="T6" y="T7"/>
                    </a:cxn>
                    <a:cxn ang="0">
                      <a:pos x="T8" y="T9"/>
                    </a:cxn>
                  </a:cxnLst>
                  <a:rect l="0" t="0" r="r" b="b"/>
                  <a:pathLst>
                    <a:path w="30" h="20">
                      <a:moveTo>
                        <a:pt x="0" y="8"/>
                      </a:moveTo>
                      <a:cubicBezTo>
                        <a:pt x="0" y="8"/>
                        <a:pt x="12" y="0"/>
                        <a:pt x="18" y="0"/>
                      </a:cubicBezTo>
                      <a:cubicBezTo>
                        <a:pt x="27" y="2"/>
                        <a:pt x="30" y="10"/>
                        <a:pt x="28" y="13"/>
                      </a:cubicBezTo>
                      <a:cubicBezTo>
                        <a:pt x="28" y="15"/>
                        <a:pt x="4" y="20"/>
                        <a:pt x="4" y="20"/>
                      </a:cubicBezTo>
                      <a:lnTo>
                        <a:pt x="0" y="8"/>
                      </a:lnTo>
                      <a:close/>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 name="Freeform 4893">
                  <a:extLst>
                    <a:ext uri="{FF2B5EF4-FFF2-40B4-BE49-F238E27FC236}">
                      <a16:creationId xmlns:a16="http://schemas.microsoft.com/office/drawing/2014/main" id="{F124BB83-549D-4115-B145-8449D2869A86}"/>
                    </a:ext>
                  </a:extLst>
                </p:cNvPr>
                <p:cNvSpPr>
                  <a:spLocks/>
                </p:cNvSpPr>
                <p:nvPr/>
              </p:nvSpPr>
              <p:spPr bwMode="auto">
                <a:xfrm>
                  <a:off x="17406021" y="6246923"/>
                  <a:ext cx="1757956" cy="925236"/>
                </a:xfrm>
                <a:custGeom>
                  <a:avLst/>
                  <a:gdLst>
                    <a:gd name="T0" fmla="*/ 12 w 88"/>
                    <a:gd name="T1" fmla="*/ 16 h 45"/>
                    <a:gd name="T2" fmla="*/ 1 w 88"/>
                    <a:gd name="T3" fmla="*/ 33 h 45"/>
                    <a:gd name="T4" fmla="*/ 20 w 88"/>
                    <a:gd name="T5" fmla="*/ 44 h 45"/>
                    <a:gd name="T6" fmla="*/ 88 w 88"/>
                    <a:gd name="T7" fmla="*/ 22 h 45"/>
                    <a:gd name="T8" fmla="*/ 79 w 88"/>
                    <a:gd name="T9" fmla="*/ 0 h 45"/>
                    <a:gd name="T10" fmla="*/ 12 w 88"/>
                    <a:gd name="T11" fmla="*/ 16 h 45"/>
                  </a:gdLst>
                  <a:ahLst/>
                  <a:cxnLst>
                    <a:cxn ang="0">
                      <a:pos x="T0" y="T1"/>
                    </a:cxn>
                    <a:cxn ang="0">
                      <a:pos x="T2" y="T3"/>
                    </a:cxn>
                    <a:cxn ang="0">
                      <a:pos x="T4" y="T5"/>
                    </a:cxn>
                    <a:cxn ang="0">
                      <a:pos x="T6" y="T7"/>
                    </a:cxn>
                    <a:cxn ang="0">
                      <a:pos x="T8" y="T9"/>
                    </a:cxn>
                    <a:cxn ang="0">
                      <a:pos x="T10" y="T11"/>
                    </a:cxn>
                  </a:cxnLst>
                  <a:rect l="0" t="0" r="r" b="b"/>
                  <a:pathLst>
                    <a:path w="88" h="45">
                      <a:moveTo>
                        <a:pt x="12" y="16"/>
                      </a:moveTo>
                      <a:cubicBezTo>
                        <a:pt x="4" y="20"/>
                        <a:pt x="0" y="24"/>
                        <a:pt x="1" y="33"/>
                      </a:cubicBezTo>
                      <a:cubicBezTo>
                        <a:pt x="1" y="41"/>
                        <a:pt x="11" y="45"/>
                        <a:pt x="20" y="44"/>
                      </a:cubicBezTo>
                      <a:cubicBezTo>
                        <a:pt x="29" y="43"/>
                        <a:pt x="88" y="22"/>
                        <a:pt x="88" y="22"/>
                      </a:cubicBezTo>
                      <a:cubicBezTo>
                        <a:pt x="79" y="0"/>
                        <a:pt x="79" y="0"/>
                        <a:pt x="79" y="0"/>
                      </a:cubicBezTo>
                      <a:cubicBezTo>
                        <a:pt x="79" y="0"/>
                        <a:pt x="25" y="10"/>
                        <a:pt x="12" y="16"/>
                      </a:cubicBezTo>
                      <a:close/>
                    </a:path>
                  </a:pathLst>
                </a:custGeom>
                <a:solidFill>
                  <a:srgbClr val="AD45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grpSp>
          <p:nvGrpSpPr>
            <p:cNvPr id="12" name="Group 11">
              <a:extLst>
                <a:ext uri="{FF2B5EF4-FFF2-40B4-BE49-F238E27FC236}">
                  <a16:creationId xmlns:a16="http://schemas.microsoft.com/office/drawing/2014/main" id="{7CAF2C14-3F42-4E4A-7FCB-89CD4E54CB76}"/>
                </a:ext>
              </a:extLst>
            </p:cNvPr>
            <p:cNvGrpSpPr/>
            <p:nvPr/>
          </p:nvGrpSpPr>
          <p:grpSpPr>
            <a:xfrm>
              <a:off x="5274388" y="10340281"/>
              <a:ext cx="2090281" cy="2695740"/>
              <a:chOff x="8573753" y="6975205"/>
              <a:chExt cx="2780740" cy="3586195"/>
            </a:xfrm>
          </p:grpSpPr>
          <p:sp>
            <p:nvSpPr>
              <p:cNvPr id="47" name="Freeform 4245">
                <a:extLst>
                  <a:ext uri="{FF2B5EF4-FFF2-40B4-BE49-F238E27FC236}">
                    <a16:creationId xmlns:a16="http://schemas.microsoft.com/office/drawing/2014/main" id="{6C7D100E-9B64-B36A-E700-973C3B79D3EE}"/>
                  </a:ext>
                </a:extLst>
              </p:cNvPr>
              <p:cNvSpPr>
                <a:spLocks/>
              </p:cNvSpPr>
              <p:nvPr/>
            </p:nvSpPr>
            <p:spPr bwMode="auto">
              <a:xfrm>
                <a:off x="9647693" y="9084729"/>
                <a:ext cx="326022" cy="517795"/>
              </a:xfrm>
              <a:custGeom>
                <a:avLst/>
                <a:gdLst>
                  <a:gd name="T0" fmla="*/ 18 w 20"/>
                  <a:gd name="T1" fmla="*/ 31 h 31"/>
                  <a:gd name="T2" fmla="*/ 19 w 20"/>
                  <a:gd name="T3" fmla="*/ 29 h 31"/>
                  <a:gd name="T4" fmla="*/ 3 w 20"/>
                  <a:gd name="T5" fmla="*/ 0 h 31"/>
                  <a:gd name="T6" fmla="*/ 1 w 20"/>
                  <a:gd name="T7" fmla="*/ 1 h 31"/>
                  <a:gd name="T8" fmla="*/ 1 w 20"/>
                  <a:gd name="T9" fmla="*/ 4 h 31"/>
                  <a:gd name="T10" fmla="*/ 9 w 20"/>
                  <a:gd name="T11" fmla="*/ 10 h 31"/>
                  <a:gd name="T12" fmla="*/ 16 w 20"/>
                  <a:gd name="T13" fmla="*/ 29 h 31"/>
                  <a:gd name="T14" fmla="*/ 17 w 20"/>
                  <a:gd name="T15" fmla="*/ 31 h 31"/>
                  <a:gd name="T16" fmla="*/ 18 w 20"/>
                  <a:gd name="T17"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31">
                    <a:moveTo>
                      <a:pt x="18" y="31"/>
                    </a:moveTo>
                    <a:cubicBezTo>
                      <a:pt x="19" y="31"/>
                      <a:pt x="19" y="30"/>
                      <a:pt x="19" y="29"/>
                    </a:cubicBezTo>
                    <a:cubicBezTo>
                      <a:pt x="20" y="9"/>
                      <a:pt x="4" y="1"/>
                      <a:pt x="3" y="0"/>
                    </a:cubicBezTo>
                    <a:cubicBezTo>
                      <a:pt x="2" y="0"/>
                      <a:pt x="1" y="0"/>
                      <a:pt x="1" y="1"/>
                    </a:cubicBezTo>
                    <a:cubicBezTo>
                      <a:pt x="0" y="2"/>
                      <a:pt x="0" y="3"/>
                      <a:pt x="1" y="4"/>
                    </a:cubicBezTo>
                    <a:cubicBezTo>
                      <a:pt x="1" y="4"/>
                      <a:pt x="5" y="6"/>
                      <a:pt x="9" y="10"/>
                    </a:cubicBezTo>
                    <a:cubicBezTo>
                      <a:pt x="13" y="16"/>
                      <a:pt x="16" y="22"/>
                      <a:pt x="16" y="29"/>
                    </a:cubicBezTo>
                    <a:cubicBezTo>
                      <a:pt x="16" y="30"/>
                      <a:pt x="16" y="31"/>
                      <a:pt x="17" y="31"/>
                    </a:cubicBezTo>
                    <a:lnTo>
                      <a:pt x="18" y="31"/>
                    </a:lnTo>
                    <a:close/>
                  </a:path>
                </a:pathLst>
              </a:custGeom>
              <a:solidFill>
                <a:srgbClr val="8379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 name="Freeform 4246">
                <a:extLst>
                  <a:ext uri="{FF2B5EF4-FFF2-40B4-BE49-F238E27FC236}">
                    <a16:creationId xmlns:a16="http://schemas.microsoft.com/office/drawing/2014/main" id="{CE1DA91F-F70E-1485-CAB7-98EAE6057AA3}"/>
                  </a:ext>
                </a:extLst>
              </p:cNvPr>
              <p:cNvSpPr>
                <a:spLocks/>
              </p:cNvSpPr>
              <p:nvPr/>
            </p:nvSpPr>
            <p:spPr bwMode="auto">
              <a:xfrm>
                <a:off x="8938132" y="7569715"/>
                <a:ext cx="1476670" cy="1342421"/>
              </a:xfrm>
              <a:custGeom>
                <a:avLst/>
                <a:gdLst>
                  <a:gd name="T0" fmla="*/ 66 w 88"/>
                  <a:gd name="T1" fmla="*/ 73 h 81"/>
                  <a:gd name="T2" fmla="*/ 8 w 88"/>
                  <a:gd name="T3" fmla="*/ 1 h 81"/>
                  <a:gd name="T4" fmla="*/ 1 w 88"/>
                  <a:gd name="T5" fmla="*/ 8 h 81"/>
                  <a:gd name="T6" fmla="*/ 66 w 88"/>
                  <a:gd name="T7" fmla="*/ 73 h 81"/>
                </a:gdLst>
                <a:ahLst/>
                <a:cxnLst>
                  <a:cxn ang="0">
                    <a:pos x="T0" y="T1"/>
                  </a:cxn>
                  <a:cxn ang="0">
                    <a:pos x="T2" y="T3"/>
                  </a:cxn>
                  <a:cxn ang="0">
                    <a:pos x="T4" y="T5"/>
                  </a:cxn>
                  <a:cxn ang="0">
                    <a:pos x="T6" y="T7"/>
                  </a:cxn>
                </a:cxnLst>
                <a:rect l="0" t="0" r="r" b="b"/>
                <a:pathLst>
                  <a:path w="88" h="81">
                    <a:moveTo>
                      <a:pt x="66" y="73"/>
                    </a:moveTo>
                    <a:cubicBezTo>
                      <a:pt x="66" y="73"/>
                      <a:pt x="88" y="31"/>
                      <a:pt x="8" y="1"/>
                    </a:cubicBezTo>
                    <a:cubicBezTo>
                      <a:pt x="4" y="0"/>
                      <a:pt x="0" y="3"/>
                      <a:pt x="1" y="8"/>
                    </a:cubicBezTo>
                    <a:cubicBezTo>
                      <a:pt x="6" y="30"/>
                      <a:pt x="22" y="81"/>
                      <a:pt x="66" y="73"/>
                    </a:cubicBezTo>
                    <a:close/>
                  </a:path>
                </a:pathLst>
              </a:custGeom>
              <a:solidFill>
                <a:srgbClr val="4B41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 name="Freeform 4247">
                <a:extLst>
                  <a:ext uri="{FF2B5EF4-FFF2-40B4-BE49-F238E27FC236}">
                    <a16:creationId xmlns:a16="http://schemas.microsoft.com/office/drawing/2014/main" id="{1201CFC3-5375-0674-2D69-AC0088E8A7D8}"/>
                  </a:ext>
                </a:extLst>
              </p:cNvPr>
              <p:cNvSpPr>
                <a:spLocks/>
              </p:cNvSpPr>
              <p:nvPr/>
            </p:nvSpPr>
            <p:spPr bwMode="auto">
              <a:xfrm>
                <a:off x="9762758" y="8528590"/>
                <a:ext cx="690389" cy="1016411"/>
              </a:xfrm>
              <a:custGeom>
                <a:avLst/>
                <a:gdLst>
                  <a:gd name="T0" fmla="*/ 39 w 41"/>
                  <a:gd name="T1" fmla="*/ 61 h 61"/>
                  <a:gd name="T2" fmla="*/ 39 w 41"/>
                  <a:gd name="T3" fmla="*/ 61 h 61"/>
                  <a:gd name="T4" fmla="*/ 41 w 41"/>
                  <a:gd name="T5" fmla="*/ 58 h 61"/>
                  <a:gd name="T6" fmla="*/ 3 w 41"/>
                  <a:gd name="T7" fmla="*/ 0 h 61"/>
                  <a:gd name="T8" fmla="*/ 1 w 41"/>
                  <a:gd name="T9" fmla="*/ 1 h 61"/>
                  <a:gd name="T10" fmla="*/ 1 w 41"/>
                  <a:gd name="T11" fmla="*/ 4 h 61"/>
                  <a:gd name="T12" fmla="*/ 1 w 41"/>
                  <a:gd name="T13" fmla="*/ 4 h 61"/>
                  <a:gd name="T14" fmla="*/ 17 w 41"/>
                  <a:gd name="T15" fmla="*/ 18 h 61"/>
                  <a:gd name="T16" fmla="*/ 37 w 41"/>
                  <a:gd name="T17" fmla="*/ 59 h 61"/>
                  <a:gd name="T18" fmla="*/ 39 w 41"/>
                  <a:gd name="T19" fmla="*/ 61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61">
                    <a:moveTo>
                      <a:pt x="39" y="61"/>
                    </a:moveTo>
                    <a:cubicBezTo>
                      <a:pt x="39" y="61"/>
                      <a:pt x="39" y="61"/>
                      <a:pt x="39" y="61"/>
                    </a:cubicBezTo>
                    <a:cubicBezTo>
                      <a:pt x="40" y="60"/>
                      <a:pt x="41" y="59"/>
                      <a:pt x="41" y="58"/>
                    </a:cubicBezTo>
                    <a:cubicBezTo>
                      <a:pt x="35" y="20"/>
                      <a:pt x="7" y="2"/>
                      <a:pt x="3" y="0"/>
                    </a:cubicBezTo>
                    <a:cubicBezTo>
                      <a:pt x="2" y="0"/>
                      <a:pt x="1" y="0"/>
                      <a:pt x="1" y="1"/>
                    </a:cubicBezTo>
                    <a:cubicBezTo>
                      <a:pt x="0" y="2"/>
                      <a:pt x="0" y="3"/>
                      <a:pt x="1" y="4"/>
                    </a:cubicBezTo>
                    <a:cubicBezTo>
                      <a:pt x="1" y="4"/>
                      <a:pt x="1" y="4"/>
                      <a:pt x="1" y="4"/>
                    </a:cubicBezTo>
                    <a:cubicBezTo>
                      <a:pt x="3" y="5"/>
                      <a:pt x="10" y="9"/>
                      <a:pt x="17" y="18"/>
                    </a:cubicBezTo>
                    <a:cubicBezTo>
                      <a:pt x="28" y="29"/>
                      <a:pt x="34" y="43"/>
                      <a:pt x="37" y="59"/>
                    </a:cubicBezTo>
                    <a:cubicBezTo>
                      <a:pt x="37" y="60"/>
                      <a:pt x="38" y="61"/>
                      <a:pt x="39" y="61"/>
                    </a:cubicBezTo>
                    <a:close/>
                  </a:path>
                </a:pathLst>
              </a:custGeom>
              <a:solidFill>
                <a:srgbClr val="4B41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 name="Freeform 4248">
                <a:extLst>
                  <a:ext uri="{FF2B5EF4-FFF2-40B4-BE49-F238E27FC236}">
                    <a16:creationId xmlns:a16="http://schemas.microsoft.com/office/drawing/2014/main" id="{FDC8D504-99F4-2CE7-F7F8-0A893A9732D0}"/>
                  </a:ext>
                </a:extLst>
              </p:cNvPr>
              <p:cNvSpPr>
                <a:spLocks/>
              </p:cNvSpPr>
              <p:nvPr/>
            </p:nvSpPr>
            <p:spPr bwMode="auto">
              <a:xfrm>
                <a:off x="10165488" y="8931307"/>
                <a:ext cx="249315" cy="613681"/>
              </a:xfrm>
              <a:custGeom>
                <a:avLst/>
                <a:gdLst>
                  <a:gd name="T0" fmla="*/ 3 w 15"/>
                  <a:gd name="T1" fmla="*/ 37 h 37"/>
                  <a:gd name="T2" fmla="*/ 3 w 15"/>
                  <a:gd name="T3" fmla="*/ 37 h 37"/>
                  <a:gd name="T4" fmla="*/ 5 w 15"/>
                  <a:gd name="T5" fmla="*/ 35 h 37"/>
                  <a:gd name="T6" fmla="*/ 15 w 15"/>
                  <a:gd name="T7" fmla="*/ 3 h 37"/>
                  <a:gd name="T8" fmla="*/ 14 w 15"/>
                  <a:gd name="T9" fmla="*/ 0 h 37"/>
                  <a:gd name="T10" fmla="*/ 11 w 15"/>
                  <a:gd name="T11" fmla="*/ 1 h 37"/>
                  <a:gd name="T12" fmla="*/ 1 w 15"/>
                  <a:gd name="T13" fmla="*/ 35 h 37"/>
                  <a:gd name="T14" fmla="*/ 3 w 15"/>
                  <a:gd name="T15" fmla="*/ 37 h 3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37">
                    <a:moveTo>
                      <a:pt x="3" y="37"/>
                    </a:moveTo>
                    <a:cubicBezTo>
                      <a:pt x="3" y="37"/>
                      <a:pt x="3" y="37"/>
                      <a:pt x="3" y="37"/>
                    </a:cubicBezTo>
                    <a:cubicBezTo>
                      <a:pt x="4" y="36"/>
                      <a:pt x="5" y="36"/>
                      <a:pt x="5" y="35"/>
                    </a:cubicBezTo>
                    <a:cubicBezTo>
                      <a:pt x="4" y="18"/>
                      <a:pt x="14" y="3"/>
                      <a:pt x="15" y="3"/>
                    </a:cubicBezTo>
                    <a:cubicBezTo>
                      <a:pt x="15" y="2"/>
                      <a:pt x="15" y="1"/>
                      <a:pt x="14" y="0"/>
                    </a:cubicBezTo>
                    <a:cubicBezTo>
                      <a:pt x="13" y="0"/>
                      <a:pt x="12" y="0"/>
                      <a:pt x="11" y="1"/>
                    </a:cubicBezTo>
                    <a:cubicBezTo>
                      <a:pt x="11" y="2"/>
                      <a:pt x="0" y="17"/>
                      <a:pt x="1" y="35"/>
                    </a:cubicBezTo>
                    <a:cubicBezTo>
                      <a:pt x="1" y="36"/>
                      <a:pt x="2" y="37"/>
                      <a:pt x="3" y="37"/>
                    </a:cubicBezTo>
                    <a:close/>
                  </a:path>
                </a:pathLst>
              </a:custGeom>
              <a:solidFill>
                <a:srgbClr val="4B41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 name="Freeform 4249">
                <a:extLst>
                  <a:ext uri="{FF2B5EF4-FFF2-40B4-BE49-F238E27FC236}">
                    <a16:creationId xmlns:a16="http://schemas.microsoft.com/office/drawing/2014/main" id="{C128EE8B-43D0-8A05-5362-A97FE6D931AB}"/>
                  </a:ext>
                </a:extLst>
              </p:cNvPr>
              <p:cNvSpPr>
                <a:spLocks/>
              </p:cNvSpPr>
              <p:nvPr/>
            </p:nvSpPr>
            <p:spPr bwMode="auto">
              <a:xfrm>
                <a:off x="10050423" y="8490233"/>
                <a:ext cx="95893" cy="1093119"/>
              </a:xfrm>
              <a:custGeom>
                <a:avLst/>
                <a:gdLst>
                  <a:gd name="T0" fmla="*/ 3 w 5"/>
                  <a:gd name="T1" fmla="*/ 66 h 66"/>
                  <a:gd name="T2" fmla="*/ 3 w 5"/>
                  <a:gd name="T3" fmla="*/ 66 h 66"/>
                  <a:gd name="T4" fmla="*/ 5 w 5"/>
                  <a:gd name="T5" fmla="*/ 64 h 66"/>
                  <a:gd name="T6" fmla="*/ 4 w 5"/>
                  <a:gd name="T7" fmla="*/ 2 h 66"/>
                  <a:gd name="T8" fmla="*/ 2 w 5"/>
                  <a:gd name="T9" fmla="*/ 0 h 66"/>
                  <a:gd name="T10" fmla="*/ 0 w 5"/>
                  <a:gd name="T11" fmla="*/ 2 h 66"/>
                  <a:gd name="T12" fmla="*/ 1 w 5"/>
                  <a:gd name="T13" fmla="*/ 64 h 66"/>
                  <a:gd name="T14" fmla="*/ 3 w 5"/>
                  <a:gd name="T15" fmla="*/ 66 h 6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66">
                    <a:moveTo>
                      <a:pt x="3" y="66"/>
                    </a:moveTo>
                    <a:cubicBezTo>
                      <a:pt x="3" y="66"/>
                      <a:pt x="3" y="66"/>
                      <a:pt x="3" y="66"/>
                    </a:cubicBezTo>
                    <a:cubicBezTo>
                      <a:pt x="4" y="66"/>
                      <a:pt x="5" y="65"/>
                      <a:pt x="5" y="64"/>
                    </a:cubicBezTo>
                    <a:cubicBezTo>
                      <a:pt x="4" y="2"/>
                      <a:pt x="4" y="2"/>
                      <a:pt x="4" y="2"/>
                    </a:cubicBezTo>
                    <a:cubicBezTo>
                      <a:pt x="4" y="1"/>
                      <a:pt x="3" y="0"/>
                      <a:pt x="2" y="0"/>
                    </a:cubicBezTo>
                    <a:cubicBezTo>
                      <a:pt x="1" y="0"/>
                      <a:pt x="0" y="1"/>
                      <a:pt x="0" y="2"/>
                    </a:cubicBezTo>
                    <a:cubicBezTo>
                      <a:pt x="1" y="64"/>
                      <a:pt x="1" y="64"/>
                      <a:pt x="1" y="64"/>
                    </a:cubicBezTo>
                    <a:cubicBezTo>
                      <a:pt x="1" y="66"/>
                      <a:pt x="2" y="66"/>
                      <a:pt x="3" y="66"/>
                    </a:cubicBezTo>
                    <a:close/>
                  </a:path>
                </a:pathLst>
              </a:custGeom>
              <a:solidFill>
                <a:srgbClr val="8379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 name="Freeform 4250">
                <a:extLst>
                  <a:ext uri="{FF2B5EF4-FFF2-40B4-BE49-F238E27FC236}">
                    <a16:creationId xmlns:a16="http://schemas.microsoft.com/office/drawing/2014/main" id="{0C3C69C9-5583-2862-482C-1841446126B5}"/>
                  </a:ext>
                </a:extLst>
              </p:cNvPr>
              <p:cNvSpPr>
                <a:spLocks/>
              </p:cNvSpPr>
              <p:nvPr/>
            </p:nvSpPr>
            <p:spPr bwMode="auto">
              <a:xfrm>
                <a:off x="10069595" y="7723137"/>
                <a:ext cx="1284898" cy="1534200"/>
              </a:xfrm>
              <a:custGeom>
                <a:avLst/>
                <a:gdLst>
                  <a:gd name="T0" fmla="*/ 16 w 76"/>
                  <a:gd name="T1" fmla="*/ 77 h 92"/>
                  <a:gd name="T2" fmla="*/ 76 w 76"/>
                  <a:gd name="T3" fmla="*/ 8 h 92"/>
                  <a:gd name="T4" fmla="*/ 68 w 76"/>
                  <a:gd name="T5" fmla="*/ 2 h 92"/>
                  <a:gd name="T6" fmla="*/ 16 w 76"/>
                  <a:gd name="T7" fmla="*/ 77 h 92"/>
                </a:gdLst>
                <a:ahLst/>
                <a:cxnLst>
                  <a:cxn ang="0">
                    <a:pos x="T0" y="T1"/>
                  </a:cxn>
                  <a:cxn ang="0">
                    <a:pos x="T2" y="T3"/>
                  </a:cxn>
                  <a:cxn ang="0">
                    <a:pos x="T4" y="T5"/>
                  </a:cxn>
                  <a:cxn ang="0">
                    <a:pos x="T6" y="T7"/>
                  </a:cxn>
                </a:cxnLst>
                <a:rect l="0" t="0" r="r" b="b"/>
                <a:pathLst>
                  <a:path w="76" h="92">
                    <a:moveTo>
                      <a:pt x="16" y="77"/>
                    </a:moveTo>
                    <a:cubicBezTo>
                      <a:pt x="16" y="77"/>
                      <a:pt x="61" y="92"/>
                      <a:pt x="76" y="8"/>
                    </a:cubicBezTo>
                    <a:cubicBezTo>
                      <a:pt x="76" y="3"/>
                      <a:pt x="72" y="0"/>
                      <a:pt x="68" y="2"/>
                    </a:cubicBezTo>
                    <a:cubicBezTo>
                      <a:pt x="47" y="11"/>
                      <a:pt x="0" y="36"/>
                      <a:pt x="16" y="77"/>
                    </a:cubicBezTo>
                    <a:close/>
                  </a:path>
                </a:pathLst>
              </a:custGeom>
              <a:solidFill>
                <a:srgbClr val="4B41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 name="Freeform 4251">
                <a:extLst>
                  <a:ext uri="{FF2B5EF4-FFF2-40B4-BE49-F238E27FC236}">
                    <a16:creationId xmlns:a16="http://schemas.microsoft.com/office/drawing/2014/main" id="{57BB8A92-3280-2DA5-253C-78EF2682E200}"/>
                  </a:ext>
                </a:extLst>
              </p:cNvPr>
              <p:cNvSpPr>
                <a:spLocks/>
              </p:cNvSpPr>
              <p:nvPr/>
            </p:nvSpPr>
            <p:spPr bwMode="auto">
              <a:xfrm>
                <a:off x="8573753" y="8240918"/>
                <a:ext cx="1361606" cy="1438313"/>
              </a:xfrm>
              <a:custGeom>
                <a:avLst/>
                <a:gdLst>
                  <a:gd name="T0" fmla="*/ 76 w 82"/>
                  <a:gd name="T1" fmla="*/ 62 h 87"/>
                  <a:gd name="T2" fmla="*/ 2 w 82"/>
                  <a:gd name="T3" fmla="*/ 9 h 87"/>
                  <a:gd name="T4" fmla="*/ 8 w 82"/>
                  <a:gd name="T5" fmla="*/ 1 h 87"/>
                  <a:gd name="T6" fmla="*/ 76 w 82"/>
                  <a:gd name="T7" fmla="*/ 62 h 87"/>
                </a:gdLst>
                <a:ahLst/>
                <a:cxnLst>
                  <a:cxn ang="0">
                    <a:pos x="T0" y="T1"/>
                  </a:cxn>
                  <a:cxn ang="0">
                    <a:pos x="T2" y="T3"/>
                  </a:cxn>
                  <a:cxn ang="0">
                    <a:pos x="T4" y="T5"/>
                  </a:cxn>
                  <a:cxn ang="0">
                    <a:pos x="T6" y="T7"/>
                  </a:cxn>
                </a:cxnLst>
                <a:rect l="0" t="0" r="r" b="b"/>
                <a:pathLst>
                  <a:path w="82" h="87">
                    <a:moveTo>
                      <a:pt x="76" y="62"/>
                    </a:moveTo>
                    <a:cubicBezTo>
                      <a:pt x="76" y="62"/>
                      <a:pt x="36" y="87"/>
                      <a:pt x="2" y="9"/>
                    </a:cubicBezTo>
                    <a:cubicBezTo>
                      <a:pt x="0" y="5"/>
                      <a:pt x="4" y="0"/>
                      <a:pt x="8" y="1"/>
                    </a:cubicBezTo>
                    <a:cubicBezTo>
                      <a:pt x="30" y="5"/>
                      <a:pt x="82" y="19"/>
                      <a:pt x="76" y="62"/>
                    </a:cubicBezTo>
                    <a:close/>
                  </a:path>
                </a:pathLst>
              </a:custGeom>
              <a:solidFill>
                <a:srgbClr val="8379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 name="Freeform 4252">
                <a:extLst>
                  <a:ext uri="{FF2B5EF4-FFF2-40B4-BE49-F238E27FC236}">
                    <a16:creationId xmlns:a16="http://schemas.microsoft.com/office/drawing/2014/main" id="{F83FEE9B-560D-0CD0-D041-5229FBC72BB7}"/>
                  </a:ext>
                </a:extLst>
              </p:cNvPr>
              <p:cNvSpPr>
                <a:spLocks/>
              </p:cNvSpPr>
              <p:nvPr/>
            </p:nvSpPr>
            <p:spPr bwMode="auto">
              <a:xfrm>
                <a:off x="9455920" y="6975205"/>
                <a:ext cx="1208184" cy="2013637"/>
              </a:xfrm>
              <a:custGeom>
                <a:avLst/>
                <a:gdLst>
                  <a:gd name="T0" fmla="*/ 31 w 72"/>
                  <a:gd name="T1" fmla="*/ 114 h 120"/>
                  <a:gd name="T2" fmla="*/ 46 w 72"/>
                  <a:gd name="T3" fmla="*/ 113 h 120"/>
                  <a:gd name="T4" fmla="*/ 38 w 72"/>
                  <a:gd name="T5" fmla="*/ 9 h 120"/>
                  <a:gd name="T6" fmla="*/ 31 w 72"/>
                  <a:gd name="T7" fmla="*/ 114 h 120"/>
                </a:gdLst>
                <a:ahLst/>
                <a:cxnLst>
                  <a:cxn ang="0">
                    <a:pos x="T0" y="T1"/>
                  </a:cxn>
                  <a:cxn ang="0">
                    <a:pos x="T2" y="T3"/>
                  </a:cxn>
                  <a:cxn ang="0">
                    <a:pos x="T4" y="T5"/>
                  </a:cxn>
                  <a:cxn ang="0">
                    <a:pos x="T6" y="T7"/>
                  </a:cxn>
                </a:cxnLst>
                <a:rect l="0" t="0" r="r" b="b"/>
                <a:pathLst>
                  <a:path w="72" h="120">
                    <a:moveTo>
                      <a:pt x="31" y="114"/>
                    </a:moveTo>
                    <a:cubicBezTo>
                      <a:pt x="34" y="120"/>
                      <a:pt x="44" y="119"/>
                      <a:pt x="46" y="113"/>
                    </a:cubicBezTo>
                    <a:cubicBezTo>
                      <a:pt x="55" y="82"/>
                      <a:pt x="72" y="16"/>
                      <a:pt x="38" y="9"/>
                    </a:cubicBezTo>
                    <a:cubicBezTo>
                      <a:pt x="0" y="0"/>
                      <a:pt x="13" y="77"/>
                      <a:pt x="31" y="114"/>
                    </a:cubicBezTo>
                    <a:close/>
                  </a:path>
                </a:pathLst>
              </a:custGeom>
              <a:solidFill>
                <a:srgbClr val="8379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 name="Freeform 4253">
                <a:extLst>
                  <a:ext uri="{FF2B5EF4-FFF2-40B4-BE49-F238E27FC236}">
                    <a16:creationId xmlns:a16="http://schemas.microsoft.com/office/drawing/2014/main" id="{C0352D0A-C56B-6BB4-A1F3-5D03C2D00C5F}"/>
                  </a:ext>
                </a:extLst>
              </p:cNvPr>
              <p:cNvSpPr>
                <a:spLocks/>
              </p:cNvSpPr>
              <p:nvPr/>
            </p:nvSpPr>
            <p:spPr bwMode="auto">
              <a:xfrm>
                <a:off x="10031244" y="7454650"/>
                <a:ext cx="95893" cy="1495842"/>
              </a:xfrm>
              <a:custGeom>
                <a:avLst/>
                <a:gdLst>
                  <a:gd name="T0" fmla="*/ 5 w 6"/>
                  <a:gd name="T1" fmla="*/ 90 h 90"/>
                  <a:gd name="T2" fmla="*/ 5 w 6"/>
                  <a:gd name="T3" fmla="*/ 90 h 90"/>
                  <a:gd name="T4" fmla="*/ 6 w 6"/>
                  <a:gd name="T5" fmla="*/ 89 h 90"/>
                  <a:gd name="T6" fmla="*/ 2 w 6"/>
                  <a:gd name="T7" fmla="*/ 1 h 90"/>
                  <a:gd name="T8" fmla="*/ 1 w 6"/>
                  <a:gd name="T9" fmla="*/ 0 h 90"/>
                  <a:gd name="T10" fmla="*/ 0 w 6"/>
                  <a:gd name="T11" fmla="*/ 1 h 90"/>
                  <a:gd name="T12" fmla="*/ 4 w 6"/>
                  <a:gd name="T13" fmla="*/ 89 h 90"/>
                  <a:gd name="T14" fmla="*/ 5 w 6"/>
                  <a:gd name="T15" fmla="*/ 90 h 9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90">
                    <a:moveTo>
                      <a:pt x="5" y="90"/>
                    </a:moveTo>
                    <a:cubicBezTo>
                      <a:pt x="5" y="90"/>
                      <a:pt x="5" y="90"/>
                      <a:pt x="5" y="90"/>
                    </a:cubicBezTo>
                    <a:cubicBezTo>
                      <a:pt x="5" y="90"/>
                      <a:pt x="6" y="89"/>
                      <a:pt x="6" y="89"/>
                    </a:cubicBezTo>
                    <a:cubicBezTo>
                      <a:pt x="2" y="1"/>
                      <a:pt x="2" y="1"/>
                      <a:pt x="2" y="1"/>
                    </a:cubicBezTo>
                    <a:cubicBezTo>
                      <a:pt x="2" y="1"/>
                      <a:pt x="2" y="0"/>
                      <a:pt x="1" y="0"/>
                    </a:cubicBezTo>
                    <a:cubicBezTo>
                      <a:pt x="0" y="0"/>
                      <a:pt x="0" y="1"/>
                      <a:pt x="0" y="1"/>
                    </a:cubicBezTo>
                    <a:cubicBezTo>
                      <a:pt x="4" y="89"/>
                      <a:pt x="4" y="89"/>
                      <a:pt x="4" y="89"/>
                    </a:cubicBezTo>
                    <a:cubicBezTo>
                      <a:pt x="4" y="89"/>
                      <a:pt x="4" y="90"/>
                      <a:pt x="5" y="90"/>
                    </a:cubicBezTo>
                    <a:close/>
                  </a:path>
                </a:pathLst>
              </a:custGeom>
              <a:solidFill>
                <a:srgbClr val="4B41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 name="Freeform 4254">
                <a:extLst>
                  <a:ext uri="{FF2B5EF4-FFF2-40B4-BE49-F238E27FC236}">
                    <a16:creationId xmlns:a16="http://schemas.microsoft.com/office/drawing/2014/main" id="{A3678771-645D-BC8E-585C-D6BC3970A497}"/>
                  </a:ext>
                </a:extLst>
              </p:cNvPr>
              <p:cNvSpPr>
                <a:spLocks/>
              </p:cNvSpPr>
              <p:nvPr/>
            </p:nvSpPr>
            <p:spPr bwMode="auto">
              <a:xfrm>
                <a:off x="9014840" y="8586113"/>
                <a:ext cx="824639" cy="690389"/>
              </a:xfrm>
              <a:custGeom>
                <a:avLst/>
                <a:gdLst>
                  <a:gd name="T0" fmla="*/ 49 w 50"/>
                  <a:gd name="T1" fmla="*/ 41 h 41"/>
                  <a:gd name="T2" fmla="*/ 50 w 50"/>
                  <a:gd name="T3" fmla="*/ 41 h 41"/>
                  <a:gd name="T4" fmla="*/ 50 w 50"/>
                  <a:gd name="T5" fmla="*/ 40 h 41"/>
                  <a:gd name="T6" fmla="*/ 1 w 50"/>
                  <a:gd name="T7" fmla="*/ 0 h 41"/>
                  <a:gd name="T8" fmla="*/ 0 w 50"/>
                  <a:gd name="T9" fmla="*/ 0 h 41"/>
                  <a:gd name="T10" fmla="*/ 0 w 50"/>
                  <a:gd name="T11" fmla="*/ 2 h 41"/>
                  <a:gd name="T12" fmla="*/ 49 w 50"/>
                  <a:gd name="T13" fmla="*/ 41 h 41"/>
                  <a:gd name="T14" fmla="*/ 49 w 50"/>
                  <a:gd name="T15" fmla="*/ 41 h 4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 h="41">
                    <a:moveTo>
                      <a:pt x="49" y="41"/>
                    </a:moveTo>
                    <a:cubicBezTo>
                      <a:pt x="50" y="41"/>
                      <a:pt x="50" y="41"/>
                      <a:pt x="50" y="41"/>
                    </a:cubicBezTo>
                    <a:cubicBezTo>
                      <a:pt x="50" y="41"/>
                      <a:pt x="50" y="40"/>
                      <a:pt x="50" y="40"/>
                    </a:cubicBezTo>
                    <a:cubicBezTo>
                      <a:pt x="1" y="0"/>
                      <a:pt x="1" y="0"/>
                      <a:pt x="1" y="0"/>
                    </a:cubicBezTo>
                    <a:cubicBezTo>
                      <a:pt x="1" y="0"/>
                      <a:pt x="0" y="0"/>
                      <a:pt x="0" y="0"/>
                    </a:cubicBezTo>
                    <a:cubicBezTo>
                      <a:pt x="0" y="1"/>
                      <a:pt x="0" y="1"/>
                      <a:pt x="0" y="2"/>
                    </a:cubicBezTo>
                    <a:cubicBezTo>
                      <a:pt x="49" y="41"/>
                      <a:pt x="49" y="41"/>
                      <a:pt x="49" y="41"/>
                    </a:cubicBezTo>
                    <a:cubicBezTo>
                      <a:pt x="49" y="41"/>
                      <a:pt x="49" y="41"/>
                      <a:pt x="49" y="41"/>
                    </a:cubicBezTo>
                    <a:close/>
                  </a:path>
                </a:pathLst>
              </a:custGeom>
              <a:solidFill>
                <a:srgbClr val="4B41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 name="Freeform 4255">
                <a:extLst>
                  <a:ext uri="{FF2B5EF4-FFF2-40B4-BE49-F238E27FC236}">
                    <a16:creationId xmlns:a16="http://schemas.microsoft.com/office/drawing/2014/main" id="{C20CEB85-1BCD-5FA3-6F12-90171CB40D6C}"/>
                  </a:ext>
                </a:extLst>
              </p:cNvPr>
              <p:cNvSpPr>
                <a:spLocks/>
              </p:cNvSpPr>
              <p:nvPr/>
            </p:nvSpPr>
            <p:spPr bwMode="auto">
              <a:xfrm>
                <a:off x="9244969" y="9468281"/>
                <a:ext cx="1649264" cy="1093119"/>
              </a:xfrm>
              <a:custGeom>
                <a:avLst/>
                <a:gdLst>
                  <a:gd name="T0" fmla="*/ 0 w 99"/>
                  <a:gd name="T1" fmla="*/ 0 h 65"/>
                  <a:gd name="T2" fmla="*/ 3 w 99"/>
                  <a:gd name="T3" fmla="*/ 13 h 65"/>
                  <a:gd name="T4" fmla="*/ 4 w 99"/>
                  <a:gd name="T5" fmla="*/ 17 h 65"/>
                  <a:gd name="T6" fmla="*/ 6 w 99"/>
                  <a:gd name="T7" fmla="*/ 25 h 65"/>
                  <a:gd name="T8" fmla="*/ 7 w 99"/>
                  <a:gd name="T9" fmla="*/ 29 h 65"/>
                  <a:gd name="T10" fmla="*/ 13 w 99"/>
                  <a:gd name="T11" fmla="*/ 60 h 65"/>
                  <a:gd name="T12" fmla="*/ 20 w 99"/>
                  <a:gd name="T13" fmla="*/ 65 h 65"/>
                  <a:gd name="T14" fmla="*/ 79 w 99"/>
                  <a:gd name="T15" fmla="*/ 65 h 65"/>
                  <a:gd name="T16" fmla="*/ 86 w 99"/>
                  <a:gd name="T17" fmla="*/ 60 h 65"/>
                  <a:gd name="T18" fmla="*/ 93 w 99"/>
                  <a:gd name="T19" fmla="*/ 29 h 65"/>
                  <a:gd name="T20" fmla="*/ 94 w 99"/>
                  <a:gd name="T21" fmla="*/ 25 h 65"/>
                  <a:gd name="T22" fmla="*/ 96 w 99"/>
                  <a:gd name="T23" fmla="*/ 17 h 65"/>
                  <a:gd name="T24" fmla="*/ 97 w 99"/>
                  <a:gd name="T25" fmla="*/ 13 h 65"/>
                  <a:gd name="T26" fmla="*/ 99 w 99"/>
                  <a:gd name="T27" fmla="*/ 0 h 65"/>
                  <a:gd name="T28" fmla="*/ 0 w 99"/>
                  <a:gd name="T29" fmla="*/ 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9" h="65">
                    <a:moveTo>
                      <a:pt x="0" y="0"/>
                    </a:moveTo>
                    <a:cubicBezTo>
                      <a:pt x="3" y="13"/>
                      <a:pt x="3" y="13"/>
                      <a:pt x="3" y="13"/>
                    </a:cubicBezTo>
                    <a:cubicBezTo>
                      <a:pt x="4" y="17"/>
                      <a:pt x="4" y="17"/>
                      <a:pt x="4" y="17"/>
                    </a:cubicBezTo>
                    <a:cubicBezTo>
                      <a:pt x="6" y="25"/>
                      <a:pt x="6" y="25"/>
                      <a:pt x="6" y="25"/>
                    </a:cubicBezTo>
                    <a:cubicBezTo>
                      <a:pt x="7" y="29"/>
                      <a:pt x="7" y="29"/>
                      <a:pt x="7" y="29"/>
                    </a:cubicBezTo>
                    <a:cubicBezTo>
                      <a:pt x="13" y="60"/>
                      <a:pt x="13" y="60"/>
                      <a:pt x="13" y="60"/>
                    </a:cubicBezTo>
                    <a:cubicBezTo>
                      <a:pt x="14" y="63"/>
                      <a:pt x="17" y="65"/>
                      <a:pt x="20" y="65"/>
                    </a:cubicBezTo>
                    <a:cubicBezTo>
                      <a:pt x="79" y="65"/>
                      <a:pt x="79" y="65"/>
                      <a:pt x="79" y="65"/>
                    </a:cubicBezTo>
                    <a:cubicBezTo>
                      <a:pt x="83" y="65"/>
                      <a:pt x="86" y="63"/>
                      <a:pt x="86" y="60"/>
                    </a:cubicBezTo>
                    <a:cubicBezTo>
                      <a:pt x="93" y="29"/>
                      <a:pt x="93" y="29"/>
                      <a:pt x="93" y="29"/>
                    </a:cubicBezTo>
                    <a:cubicBezTo>
                      <a:pt x="94" y="25"/>
                      <a:pt x="94" y="25"/>
                      <a:pt x="94" y="25"/>
                    </a:cubicBezTo>
                    <a:cubicBezTo>
                      <a:pt x="96" y="17"/>
                      <a:pt x="96" y="17"/>
                      <a:pt x="96" y="17"/>
                    </a:cubicBezTo>
                    <a:cubicBezTo>
                      <a:pt x="97" y="13"/>
                      <a:pt x="97" y="13"/>
                      <a:pt x="97" y="13"/>
                    </a:cubicBezTo>
                    <a:cubicBezTo>
                      <a:pt x="99" y="0"/>
                      <a:pt x="99" y="0"/>
                      <a:pt x="99" y="0"/>
                    </a:cubicBezTo>
                    <a:lnTo>
                      <a:pt x="0" y="0"/>
                    </a:lnTo>
                    <a:close/>
                  </a:path>
                </a:pathLst>
              </a:custGeom>
              <a:solidFill>
                <a:srgbClr val="EA983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 name="Freeform 4256">
                <a:extLst>
                  <a:ext uri="{FF2B5EF4-FFF2-40B4-BE49-F238E27FC236}">
                    <a16:creationId xmlns:a16="http://schemas.microsoft.com/office/drawing/2014/main" id="{DEBE41AE-6B4C-6E5A-6AA1-E7D9620785B1}"/>
                  </a:ext>
                </a:extLst>
              </p:cNvPr>
              <p:cNvSpPr>
                <a:spLocks/>
              </p:cNvSpPr>
              <p:nvPr/>
            </p:nvSpPr>
            <p:spPr bwMode="auto">
              <a:xfrm>
                <a:off x="9283327" y="9679238"/>
                <a:ext cx="1572550" cy="76708"/>
              </a:xfrm>
              <a:custGeom>
                <a:avLst/>
                <a:gdLst>
                  <a:gd name="T0" fmla="*/ 0 w 82"/>
                  <a:gd name="T1" fmla="*/ 0 h 4"/>
                  <a:gd name="T2" fmla="*/ 1 w 82"/>
                  <a:gd name="T3" fmla="*/ 4 h 4"/>
                  <a:gd name="T4" fmla="*/ 81 w 82"/>
                  <a:gd name="T5" fmla="*/ 4 h 4"/>
                  <a:gd name="T6" fmla="*/ 82 w 82"/>
                  <a:gd name="T7" fmla="*/ 0 h 4"/>
                  <a:gd name="T8" fmla="*/ 0 w 82"/>
                  <a:gd name="T9" fmla="*/ 0 h 4"/>
                </a:gdLst>
                <a:ahLst/>
                <a:cxnLst>
                  <a:cxn ang="0">
                    <a:pos x="T0" y="T1"/>
                  </a:cxn>
                  <a:cxn ang="0">
                    <a:pos x="T2" y="T3"/>
                  </a:cxn>
                  <a:cxn ang="0">
                    <a:pos x="T4" y="T5"/>
                  </a:cxn>
                  <a:cxn ang="0">
                    <a:pos x="T6" y="T7"/>
                  </a:cxn>
                  <a:cxn ang="0">
                    <a:pos x="T8" y="T9"/>
                  </a:cxn>
                </a:cxnLst>
                <a:rect l="0" t="0" r="r" b="b"/>
                <a:pathLst>
                  <a:path w="82" h="4">
                    <a:moveTo>
                      <a:pt x="0" y="0"/>
                    </a:moveTo>
                    <a:lnTo>
                      <a:pt x="1" y="4"/>
                    </a:lnTo>
                    <a:lnTo>
                      <a:pt x="81" y="4"/>
                    </a:lnTo>
                    <a:lnTo>
                      <a:pt x="82" y="0"/>
                    </a:lnTo>
                    <a:lnTo>
                      <a:pt x="0" y="0"/>
                    </a:lnTo>
                    <a:close/>
                  </a:path>
                </a:pathLst>
              </a:custGeom>
              <a:solidFill>
                <a:srgbClr val="B56B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 name="Freeform 4257">
                <a:extLst>
                  <a:ext uri="{FF2B5EF4-FFF2-40B4-BE49-F238E27FC236}">
                    <a16:creationId xmlns:a16="http://schemas.microsoft.com/office/drawing/2014/main" id="{938C075C-8FB8-F59E-482C-5E135329A730}"/>
                  </a:ext>
                </a:extLst>
              </p:cNvPr>
              <p:cNvSpPr>
                <a:spLocks/>
              </p:cNvSpPr>
              <p:nvPr/>
            </p:nvSpPr>
            <p:spPr bwMode="auto">
              <a:xfrm>
                <a:off x="9340856" y="9890183"/>
                <a:ext cx="1476670" cy="57536"/>
              </a:xfrm>
              <a:custGeom>
                <a:avLst/>
                <a:gdLst>
                  <a:gd name="T0" fmla="*/ 0 w 77"/>
                  <a:gd name="T1" fmla="*/ 0 h 3"/>
                  <a:gd name="T2" fmla="*/ 1 w 77"/>
                  <a:gd name="T3" fmla="*/ 3 h 3"/>
                  <a:gd name="T4" fmla="*/ 76 w 77"/>
                  <a:gd name="T5" fmla="*/ 3 h 3"/>
                  <a:gd name="T6" fmla="*/ 77 w 77"/>
                  <a:gd name="T7" fmla="*/ 0 h 3"/>
                  <a:gd name="T8" fmla="*/ 0 w 77"/>
                  <a:gd name="T9" fmla="*/ 0 h 3"/>
                </a:gdLst>
                <a:ahLst/>
                <a:cxnLst>
                  <a:cxn ang="0">
                    <a:pos x="T0" y="T1"/>
                  </a:cxn>
                  <a:cxn ang="0">
                    <a:pos x="T2" y="T3"/>
                  </a:cxn>
                  <a:cxn ang="0">
                    <a:pos x="T4" y="T5"/>
                  </a:cxn>
                  <a:cxn ang="0">
                    <a:pos x="T6" y="T7"/>
                  </a:cxn>
                  <a:cxn ang="0">
                    <a:pos x="T8" y="T9"/>
                  </a:cxn>
                </a:cxnLst>
                <a:rect l="0" t="0" r="r" b="b"/>
                <a:pathLst>
                  <a:path w="77" h="3">
                    <a:moveTo>
                      <a:pt x="0" y="0"/>
                    </a:moveTo>
                    <a:lnTo>
                      <a:pt x="1" y="3"/>
                    </a:lnTo>
                    <a:lnTo>
                      <a:pt x="76" y="3"/>
                    </a:lnTo>
                    <a:lnTo>
                      <a:pt x="77" y="0"/>
                    </a:lnTo>
                    <a:lnTo>
                      <a:pt x="0" y="0"/>
                    </a:lnTo>
                    <a:close/>
                  </a:path>
                </a:pathLst>
              </a:custGeom>
              <a:solidFill>
                <a:srgbClr val="B56B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3" name="Group 12">
              <a:extLst>
                <a:ext uri="{FF2B5EF4-FFF2-40B4-BE49-F238E27FC236}">
                  <a16:creationId xmlns:a16="http://schemas.microsoft.com/office/drawing/2014/main" id="{41E26799-1E16-1B73-EC9F-4214E5FEAA36}"/>
                </a:ext>
              </a:extLst>
            </p:cNvPr>
            <p:cNvGrpSpPr/>
            <p:nvPr/>
          </p:nvGrpSpPr>
          <p:grpSpPr>
            <a:xfrm>
              <a:off x="2170772" y="586007"/>
              <a:ext cx="4067487" cy="4800280"/>
              <a:chOff x="1803696" y="1810576"/>
              <a:chExt cx="2482763" cy="2930057"/>
            </a:xfrm>
          </p:grpSpPr>
          <p:grpSp>
            <p:nvGrpSpPr>
              <p:cNvPr id="14" name="Group 13">
                <a:extLst>
                  <a:ext uri="{FF2B5EF4-FFF2-40B4-BE49-F238E27FC236}">
                    <a16:creationId xmlns:a16="http://schemas.microsoft.com/office/drawing/2014/main" id="{273D32DF-B981-EFA1-AB9C-3AC32FD83A37}"/>
                  </a:ext>
                </a:extLst>
              </p:cNvPr>
              <p:cNvGrpSpPr/>
              <p:nvPr/>
            </p:nvGrpSpPr>
            <p:grpSpPr>
              <a:xfrm>
                <a:off x="1803696" y="1810576"/>
                <a:ext cx="2482763" cy="2930057"/>
                <a:chOff x="142953" y="934202"/>
                <a:chExt cx="1561324" cy="1842612"/>
              </a:xfrm>
            </p:grpSpPr>
            <p:sp>
              <p:nvSpPr>
                <p:cNvPr id="16" name="Freeform 115">
                  <a:extLst>
                    <a:ext uri="{FF2B5EF4-FFF2-40B4-BE49-F238E27FC236}">
                      <a16:creationId xmlns:a16="http://schemas.microsoft.com/office/drawing/2014/main" id="{9463EC00-85E1-BA0B-BB51-8BD81E9CDF47}"/>
                    </a:ext>
                  </a:extLst>
                </p:cNvPr>
                <p:cNvSpPr>
                  <a:spLocks/>
                </p:cNvSpPr>
                <p:nvPr/>
              </p:nvSpPr>
              <p:spPr bwMode="auto">
                <a:xfrm>
                  <a:off x="142953" y="1880972"/>
                  <a:ext cx="345543" cy="473521"/>
                </a:xfrm>
                <a:custGeom>
                  <a:avLst/>
                  <a:gdLst>
                    <a:gd name="T0" fmla="*/ 2 w 32"/>
                    <a:gd name="T1" fmla="*/ 19 h 44"/>
                    <a:gd name="T2" fmla="*/ 20 w 32"/>
                    <a:gd name="T3" fmla="*/ 40 h 44"/>
                    <a:gd name="T4" fmla="*/ 31 w 32"/>
                    <a:gd name="T5" fmla="*/ 20 h 44"/>
                    <a:gd name="T6" fmla="*/ 15 w 32"/>
                    <a:gd name="T7" fmla="*/ 2 h 44"/>
                    <a:gd name="T8" fmla="*/ 2 w 32"/>
                    <a:gd name="T9" fmla="*/ 19 h 44"/>
                  </a:gdLst>
                  <a:ahLst/>
                  <a:cxnLst>
                    <a:cxn ang="0">
                      <a:pos x="T0" y="T1"/>
                    </a:cxn>
                    <a:cxn ang="0">
                      <a:pos x="T2" y="T3"/>
                    </a:cxn>
                    <a:cxn ang="0">
                      <a:pos x="T4" y="T5"/>
                    </a:cxn>
                    <a:cxn ang="0">
                      <a:pos x="T6" y="T7"/>
                    </a:cxn>
                    <a:cxn ang="0">
                      <a:pos x="T8" y="T9"/>
                    </a:cxn>
                  </a:cxnLst>
                  <a:rect l="0" t="0" r="r" b="b"/>
                  <a:pathLst>
                    <a:path w="32" h="44">
                      <a:moveTo>
                        <a:pt x="2" y="19"/>
                      </a:moveTo>
                      <a:cubicBezTo>
                        <a:pt x="3" y="30"/>
                        <a:pt x="12" y="44"/>
                        <a:pt x="20" y="40"/>
                      </a:cubicBezTo>
                      <a:cubicBezTo>
                        <a:pt x="27" y="37"/>
                        <a:pt x="32" y="31"/>
                        <a:pt x="31" y="20"/>
                      </a:cubicBezTo>
                      <a:cubicBezTo>
                        <a:pt x="29" y="9"/>
                        <a:pt x="23" y="4"/>
                        <a:pt x="15" y="2"/>
                      </a:cubicBezTo>
                      <a:cubicBezTo>
                        <a:pt x="5" y="0"/>
                        <a:pt x="0" y="8"/>
                        <a:pt x="2" y="19"/>
                      </a:cubicBezTo>
                    </a:path>
                  </a:pathLst>
                </a:custGeom>
                <a:solidFill>
                  <a:srgbClr val="ED90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17" name="Freeform 116">
                  <a:extLst>
                    <a:ext uri="{FF2B5EF4-FFF2-40B4-BE49-F238E27FC236}">
                      <a16:creationId xmlns:a16="http://schemas.microsoft.com/office/drawing/2014/main" id="{52EEC1C6-3A87-0F27-E3DB-51D46E93AB8A}"/>
                    </a:ext>
                  </a:extLst>
                </p:cNvPr>
                <p:cNvSpPr>
                  <a:spLocks/>
                </p:cNvSpPr>
                <p:nvPr/>
              </p:nvSpPr>
              <p:spPr bwMode="auto">
                <a:xfrm>
                  <a:off x="194144" y="1880972"/>
                  <a:ext cx="140780" cy="102382"/>
                </a:xfrm>
                <a:custGeom>
                  <a:avLst/>
                  <a:gdLst>
                    <a:gd name="T0" fmla="*/ 0 w 14"/>
                    <a:gd name="T1" fmla="*/ 5 h 9"/>
                    <a:gd name="T2" fmla="*/ 14 w 14"/>
                    <a:gd name="T3" fmla="*/ 9 h 9"/>
                    <a:gd name="T4" fmla="*/ 13 w 14"/>
                    <a:gd name="T5" fmla="*/ 2 h 9"/>
                    <a:gd name="T6" fmla="*/ 7 w 14"/>
                    <a:gd name="T7" fmla="*/ 1 h 9"/>
                    <a:gd name="T8" fmla="*/ 0 w 14"/>
                    <a:gd name="T9" fmla="*/ 5 h 9"/>
                  </a:gdLst>
                  <a:ahLst/>
                  <a:cxnLst>
                    <a:cxn ang="0">
                      <a:pos x="T0" y="T1"/>
                    </a:cxn>
                    <a:cxn ang="0">
                      <a:pos x="T2" y="T3"/>
                    </a:cxn>
                    <a:cxn ang="0">
                      <a:pos x="T4" y="T5"/>
                    </a:cxn>
                    <a:cxn ang="0">
                      <a:pos x="T6" y="T7"/>
                    </a:cxn>
                    <a:cxn ang="0">
                      <a:pos x="T8" y="T9"/>
                    </a:cxn>
                  </a:cxnLst>
                  <a:rect l="0" t="0" r="r" b="b"/>
                  <a:pathLst>
                    <a:path w="14" h="9">
                      <a:moveTo>
                        <a:pt x="0" y="5"/>
                      </a:moveTo>
                      <a:cubicBezTo>
                        <a:pt x="2" y="2"/>
                        <a:pt x="12" y="1"/>
                        <a:pt x="14" y="9"/>
                      </a:cubicBezTo>
                      <a:cubicBezTo>
                        <a:pt x="13" y="2"/>
                        <a:pt x="13" y="2"/>
                        <a:pt x="13" y="2"/>
                      </a:cubicBezTo>
                      <a:cubicBezTo>
                        <a:pt x="13" y="2"/>
                        <a:pt x="10" y="0"/>
                        <a:pt x="7" y="1"/>
                      </a:cubicBezTo>
                      <a:cubicBezTo>
                        <a:pt x="2" y="2"/>
                        <a:pt x="0" y="5"/>
                        <a:pt x="0" y="5"/>
                      </a:cubicBezTo>
                      <a:close/>
                    </a:path>
                  </a:pathLst>
                </a:custGeom>
                <a:solidFill>
                  <a:srgbClr val="FCBB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18" name="Freeform 117">
                  <a:extLst>
                    <a:ext uri="{FF2B5EF4-FFF2-40B4-BE49-F238E27FC236}">
                      <a16:creationId xmlns:a16="http://schemas.microsoft.com/office/drawing/2014/main" id="{4B8736E4-9FD8-9BE6-CA7D-3BAB63685415}"/>
                    </a:ext>
                  </a:extLst>
                </p:cNvPr>
                <p:cNvSpPr>
                  <a:spLocks/>
                </p:cNvSpPr>
                <p:nvPr/>
              </p:nvSpPr>
              <p:spPr bwMode="auto">
                <a:xfrm>
                  <a:off x="1358734" y="1880972"/>
                  <a:ext cx="345543" cy="473521"/>
                </a:xfrm>
                <a:custGeom>
                  <a:avLst/>
                  <a:gdLst>
                    <a:gd name="T0" fmla="*/ 30 w 32"/>
                    <a:gd name="T1" fmla="*/ 19 h 44"/>
                    <a:gd name="T2" fmla="*/ 12 w 32"/>
                    <a:gd name="T3" fmla="*/ 40 h 44"/>
                    <a:gd name="T4" fmla="*/ 2 w 32"/>
                    <a:gd name="T5" fmla="*/ 20 h 44"/>
                    <a:gd name="T6" fmla="*/ 18 w 32"/>
                    <a:gd name="T7" fmla="*/ 2 h 44"/>
                    <a:gd name="T8" fmla="*/ 30 w 32"/>
                    <a:gd name="T9" fmla="*/ 19 h 44"/>
                  </a:gdLst>
                  <a:ahLst/>
                  <a:cxnLst>
                    <a:cxn ang="0">
                      <a:pos x="T0" y="T1"/>
                    </a:cxn>
                    <a:cxn ang="0">
                      <a:pos x="T2" y="T3"/>
                    </a:cxn>
                    <a:cxn ang="0">
                      <a:pos x="T4" y="T5"/>
                    </a:cxn>
                    <a:cxn ang="0">
                      <a:pos x="T6" y="T7"/>
                    </a:cxn>
                    <a:cxn ang="0">
                      <a:pos x="T8" y="T9"/>
                    </a:cxn>
                  </a:cxnLst>
                  <a:rect l="0" t="0" r="r" b="b"/>
                  <a:pathLst>
                    <a:path w="32" h="44">
                      <a:moveTo>
                        <a:pt x="30" y="19"/>
                      </a:moveTo>
                      <a:cubicBezTo>
                        <a:pt x="29" y="30"/>
                        <a:pt x="20" y="44"/>
                        <a:pt x="12" y="40"/>
                      </a:cubicBezTo>
                      <a:cubicBezTo>
                        <a:pt x="6" y="37"/>
                        <a:pt x="0" y="31"/>
                        <a:pt x="2" y="20"/>
                      </a:cubicBezTo>
                      <a:cubicBezTo>
                        <a:pt x="3" y="9"/>
                        <a:pt x="9" y="4"/>
                        <a:pt x="18" y="2"/>
                      </a:cubicBezTo>
                      <a:cubicBezTo>
                        <a:pt x="27" y="0"/>
                        <a:pt x="32" y="8"/>
                        <a:pt x="30" y="19"/>
                      </a:cubicBezTo>
                    </a:path>
                  </a:pathLst>
                </a:custGeom>
                <a:solidFill>
                  <a:srgbClr val="ED90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19" name="Freeform 118">
                  <a:extLst>
                    <a:ext uri="{FF2B5EF4-FFF2-40B4-BE49-F238E27FC236}">
                      <a16:creationId xmlns:a16="http://schemas.microsoft.com/office/drawing/2014/main" id="{5EFEADFB-036B-5044-CB59-F94CF5E0E94F}"/>
                    </a:ext>
                  </a:extLst>
                </p:cNvPr>
                <p:cNvSpPr>
                  <a:spLocks/>
                </p:cNvSpPr>
                <p:nvPr/>
              </p:nvSpPr>
              <p:spPr bwMode="auto">
                <a:xfrm>
                  <a:off x="1512307" y="1880972"/>
                  <a:ext cx="153573" cy="102382"/>
                </a:xfrm>
                <a:custGeom>
                  <a:avLst/>
                  <a:gdLst>
                    <a:gd name="T0" fmla="*/ 14 w 14"/>
                    <a:gd name="T1" fmla="*/ 5 h 9"/>
                    <a:gd name="T2" fmla="*/ 0 w 14"/>
                    <a:gd name="T3" fmla="*/ 9 h 9"/>
                    <a:gd name="T4" fmla="*/ 1 w 14"/>
                    <a:gd name="T5" fmla="*/ 2 h 9"/>
                    <a:gd name="T6" fmla="*/ 7 w 14"/>
                    <a:gd name="T7" fmla="*/ 1 h 9"/>
                    <a:gd name="T8" fmla="*/ 14 w 14"/>
                    <a:gd name="T9" fmla="*/ 5 h 9"/>
                  </a:gdLst>
                  <a:ahLst/>
                  <a:cxnLst>
                    <a:cxn ang="0">
                      <a:pos x="T0" y="T1"/>
                    </a:cxn>
                    <a:cxn ang="0">
                      <a:pos x="T2" y="T3"/>
                    </a:cxn>
                    <a:cxn ang="0">
                      <a:pos x="T4" y="T5"/>
                    </a:cxn>
                    <a:cxn ang="0">
                      <a:pos x="T6" y="T7"/>
                    </a:cxn>
                    <a:cxn ang="0">
                      <a:pos x="T8" y="T9"/>
                    </a:cxn>
                  </a:cxnLst>
                  <a:rect l="0" t="0" r="r" b="b"/>
                  <a:pathLst>
                    <a:path w="14" h="9">
                      <a:moveTo>
                        <a:pt x="14" y="5"/>
                      </a:moveTo>
                      <a:cubicBezTo>
                        <a:pt x="12" y="2"/>
                        <a:pt x="3" y="1"/>
                        <a:pt x="0" y="9"/>
                      </a:cubicBezTo>
                      <a:cubicBezTo>
                        <a:pt x="1" y="2"/>
                        <a:pt x="1" y="2"/>
                        <a:pt x="1" y="2"/>
                      </a:cubicBezTo>
                      <a:cubicBezTo>
                        <a:pt x="1" y="2"/>
                        <a:pt x="4" y="0"/>
                        <a:pt x="7" y="1"/>
                      </a:cubicBezTo>
                      <a:cubicBezTo>
                        <a:pt x="12" y="2"/>
                        <a:pt x="14" y="5"/>
                        <a:pt x="14" y="5"/>
                      </a:cubicBezTo>
                      <a:close/>
                    </a:path>
                  </a:pathLst>
                </a:custGeom>
                <a:solidFill>
                  <a:srgbClr val="FCBB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20" name="Freeform 119">
                  <a:extLst>
                    <a:ext uri="{FF2B5EF4-FFF2-40B4-BE49-F238E27FC236}">
                      <a16:creationId xmlns:a16="http://schemas.microsoft.com/office/drawing/2014/main" id="{D601A0FF-34D9-66DF-545F-A4125FBA168F}"/>
                    </a:ext>
                  </a:extLst>
                </p:cNvPr>
                <p:cNvSpPr>
                  <a:spLocks/>
                </p:cNvSpPr>
                <p:nvPr/>
              </p:nvSpPr>
              <p:spPr bwMode="auto">
                <a:xfrm>
                  <a:off x="334915" y="1113108"/>
                  <a:ext cx="1190194" cy="1241385"/>
                </a:xfrm>
                <a:custGeom>
                  <a:avLst/>
                  <a:gdLst>
                    <a:gd name="T0" fmla="*/ 56 w 111"/>
                    <a:gd name="T1" fmla="*/ 0 h 115"/>
                    <a:gd name="T2" fmla="*/ 111 w 111"/>
                    <a:gd name="T3" fmla="*/ 60 h 115"/>
                    <a:gd name="T4" fmla="*/ 56 w 111"/>
                    <a:gd name="T5" fmla="*/ 115 h 115"/>
                    <a:gd name="T6" fmla="*/ 0 w 111"/>
                    <a:gd name="T7" fmla="*/ 60 h 115"/>
                    <a:gd name="T8" fmla="*/ 56 w 111"/>
                    <a:gd name="T9" fmla="*/ 0 h 115"/>
                  </a:gdLst>
                  <a:ahLst/>
                  <a:cxnLst>
                    <a:cxn ang="0">
                      <a:pos x="T0" y="T1"/>
                    </a:cxn>
                    <a:cxn ang="0">
                      <a:pos x="T2" y="T3"/>
                    </a:cxn>
                    <a:cxn ang="0">
                      <a:pos x="T4" y="T5"/>
                    </a:cxn>
                    <a:cxn ang="0">
                      <a:pos x="T6" y="T7"/>
                    </a:cxn>
                    <a:cxn ang="0">
                      <a:pos x="T8" y="T9"/>
                    </a:cxn>
                  </a:cxnLst>
                  <a:rect l="0" t="0" r="r" b="b"/>
                  <a:pathLst>
                    <a:path w="111" h="115">
                      <a:moveTo>
                        <a:pt x="56" y="0"/>
                      </a:moveTo>
                      <a:cubicBezTo>
                        <a:pt x="86" y="0"/>
                        <a:pt x="111" y="19"/>
                        <a:pt x="111" y="60"/>
                      </a:cubicBezTo>
                      <a:cubicBezTo>
                        <a:pt x="111" y="90"/>
                        <a:pt x="86" y="115"/>
                        <a:pt x="56" y="115"/>
                      </a:cubicBezTo>
                      <a:cubicBezTo>
                        <a:pt x="25" y="115"/>
                        <a:pt x="0" y="90"/>
                        <a:pt x="0" y="60"/>
                      </a:cubicBezTo>
                      <a:cubicBezTo>
                        <a:pt x="0" y="20"/>
                        <a:pt x="25" y="0"/>
                        <a:pt x="56" y="0"/>
                      </a:cubicBezTo>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21" name="Freeform 120">
                  <a:extLst>
                    <a:ext uri="{FF2B5EF4-FFF2-40B4-BE49-F238E27FC236}">
                      <a16:creationId xmlns:a16="http://schemas.microsoft.com/office/drawing/2014/main" id="{95F847F9-28A8-8815-8C2A-EABE8BD5101A}"/>
                    </a:ext>
                  </a:extLst>
                </p:cNvPr>
                <p:cNvSpPr>
                  <a:spLocks/>
                </p:cNvSpPr>
                <p:nvPr/>
              </p:nvSpPr>
              <p:spPr bwMode="auto">
                <a:xfrm>
                  <a:off x="360511" y="1484238"/>
                  <a:ext cx="1151797" cy="1292576"/>
                </a:xfrm>
                <a:custGeom>
                  <a:avLst/>
                  <a:gdLst>
                    <a:gd name="T0" fmla="*/ 107 w 107"/>
                    <a:gd name="T1" fmla="*/ 53 h 120"/>
                    <a:gd name="T2" fmla="*/ 53 w 107"/>
                    <a:gd name="T3" fmla="*/ 120 h 120"/>
                    <a:gd name="T4" fmla="*/ 0 w 107"/>
                    <a:gd name="T5" fmla="*/ 53 h 120"/>
                    <a:gd name="T6" fmla="*/ 53 w 107"/>
                    <a:gd name="T7" fmla="*/ 0 h 120"/>
                    <a:gd name="T8" fmla="*/ 107 w 107"/>
                    <a:gd name="T9" fmla="*/ 53 h 120"/>
                  </a:gdLst>
                  <a:ahLst/>
                  <a:cxnLst>
                    <a:cxn ang="0">
                      <a:pos x="T0" y="T1"/>
                    </a:cxn>
                    <a:cxn ang="0">
                      <a:pos x="T2" y="T3"/>
                    </a:cxn>
                    <a:cxn ang="0">
                      <a:pos x="T4" y="T5"/>
                    </a:cxn>
                    <a:cxn ang="0">
                      <a:pos x="T6" y="T7"/>
                    </a:cxn>
                    <a:cxn ang="0">
                      <a:pos x="T8" y="T9"/>
                    </a:cxn>
                  </a:cxnLst>
                  <a:rect l="0" t="0" r="r" b="b"/>
                  <a:pathLst>
                    <a:path w="107" h="120">
                      <a:moveTo>
                        <a:pt x="107" y="53"/>
                      </a:moveTo>
                      <a:cubicBezTo>
                        <a:pt x="107" y="83"/>
                        <a:pt x="88" y="120"/>
                        <a:pt x="53" y="120"/>
                      </a:cubicBezTo>
                      <a:cubicBezTo>
                        <a:pt x="17" y="120"/>
                        <a:pt x="0" y="83"/>
                        <a:pt x="0" y="53"/>
                      </a:cubicBezTo>
                      <a:cubicBezTo>
                        <a:pt x="0" y="24"/>
                        <a:pt x="24" y="0"/>
                        <a:pt x="53" y="0"/>
                      </a:cubicBezTo>
                      <a:cubicBezTo>
                        <a:pt x="83" y="0"/>
                        <a:pt x="107" y="24"/>
                        <a:pt x="107" y="53"/>
                      </a:cubicBezTo>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22" name="Freeform 123">
                  <a:extLst>
                    <a:ext uri="{FF2B5EF4-FFF2-40B4-BE49-F238E27FC236}">
                      <a16:creationId xmlns:a16="http://schemas.microsoft.com/office/drawing/2014/main" id="{A3B0ADEF-D3F7-DA9A-A9F5-0455B2DF4F5B}"/>
                    </a:ext>
                  </a:extLst>
                </p:cNvPr>
                <p:cNvSpPr>
                  <a:spLocks/>
                </p:cNvSpPr>
                <p:nvPr/>
              </p:nvSpPr>
              <p:spPr bwMode="auto">
                <a:xfrm>
                  <a:off x="514083" y="1740193"/>
                  <a:ext cx="243161" cy="89588"/>
                </a:xfrm>
                <a:custGeom>
                  <a:avLst/>
                  <a:gdLst>
                    <a:gd name="T0" fmla="*/ 15 w 23"/>
                    <a:gd name="T1" fmla="*/ 0 h 8"/>
                    <a:gd name="T2" fmla="*/ 0 w 23"/>
                    <a:gd name="T3" fmla="*/ 7 h 8"/>
                    <a:gd name="T4" fmla="*/ 0 w 23"/>
                    <a:gd name="T5" fmla="*/ 8 h 8"/>
                    <a:gd name="T6" fmla="*/ 5 w 23"/>
                    <a:gd name="T7" fmla="*/ 8 h 8"/>
                    <a:gd name="T8" fmla="*/ 15 w 23"/>
                    <a:gd name="T9" fmla="*/ 4 h 8"/>
                    <a:gd name="T10" fmla="*/ 19 w 23"/>
                    <a:gd name="T11" fmla="*/ 5 h 8"/>
                    <a:gd name="T12" fmla="*/ 20 w 23"/>
                    <a:gd name="T13" fmla="*/ 5 h 8"/>
                    <a:gd name="T14" fmla="*/ 22 w 23"/>
                    <a:gd name="T15" fmla="*/ 5 h 8"/>
                    <a:gd name="T16" fmla="*/ 22 w 23"/>
                    <a:gd name="T17" fmla="*/ 4 h 8"/>
                    <a:gd name="T18" fmla="*/ 22 w 23"/>
                    <a:gd name="T19" fmla="*/ 2 h 8"/>
                    <a:gd name="T20" fmla="*/ 22 w 23"/>
                    <a:gd name="T21" fmla="*/ 2 h 8"/>
                    <a:gd name="T22" fmla="*/ 22 w 23"/>
                    <a:gd name="T23" fmla="*/ 2 h 8"/>
                    <a:gd name="T24" fmla="*/ 22 w 23"/>
                    <a:gd name="T25" fmla="*/ 1 h 8"/>
                    <a:gd name="T26" fmla="*/ 22 w 23"/>
                    <a:gd name="T27" fmla="*/ 1 h 8"/>
                    <a:gd name="T28" fmla="*/ 22 w 23"/>
                    <a:gd name="T29" fmla="*/ 1 h 8"/>
                    <a:gd name="T30" fmla="*/ 21 w 23"/>
                    <a:gd name="T31" fmla="*/ 1 h 8"/>
                    <a:gd name="T32" fmla="*/ 15 w 23"/>
                    <a:gd name="T33"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8">
                      <a:moveTo>
                        <a:pt x="15" y="0"/>
                      </a:moveTo>
                      <a:cubicBezTo>
                        <a:pt x="8" y="0"/>
                        <a:pt x="2" y="4"/>
                        <a:pt x="0" y="7"/>
                      </a:cubicBezTo>
                      <a:cubicBezTo>
                        <a:pt x="0" y="8"/>
                        <a:pt x="0" y="8"/>
                        <a:pt x="0" y="8"/>
                      </a:cubicBezTo>
                      <a:cubicBezTo>
                        <a:pt x="1" y="8"/>
                        <a:pt x="3" y="8"/>
                        <a:pt x="5" y="8"/>
                      </a:cubicBezTo>
                      <a:cubicBezTo>
                        <a:pt x="7" y="7"/>
                        <a:pt x="10" y="4"/>
                        <a:pt x="15" y="4"/>
                      </a:cubicBezTo>
                      <a:cubicBezTo>
                        <a:pt x="16" y="4"/>
                        <a:pt x="18" y="4"/>
                        <a:pt x="19" y="5"/>
                      </a:cubicBezTo>
                      <a:cubicBezTo>
                        <a:pt x="20" y="5"/>
                        <a:pt x="20" y="5"/>
                        <a:pt x="20" y="5"/>
                      </a:cubicBezTo>
                      <a:cubicBezTo>
                        <a:pt x="21" y="5"/>
                        <a:pt x="21" y="5"/>
                        <a:pt x="22" y="5"/>
                      </a:cubicBezTo>
                      <a:cubicBezTo>
                        <a:pt x="22" y="5"/>
                        <a:pt x="22" y="4"/>
                        <a:pt x="22" y="4"/>
                      </a:cubicBezTo>
                      <a:cubicBezTo>
                        <a:pt x="23" y="3"/>
                        <a:pt x="23" y="2"/>
                        <a:pt x="22" y="2"/>
                      </a:cubicBezTo>
                      <a:cubicBezTo>
                        <a:pt x="22" y="2"/>
                        <a:pt x="22" y="2"/>
                        <a:pt x="22" y="2"/>
                      </a:cubicBezTo>
                      <a:cubicBezTo>
                        <a:pt x="22" y="2"/>
                        <a:pt x="22" y="2"/>
                        <a:pt x="22" y="2"/>
                      </a:cubicBezTo>
                      <a:cubicBezTo>
                        <a:pt x="22" y="1"/>
                        <a:pt x="22" y="1"/>
                        <a:pt x="22" y="1"/>
                      </a:cubicBezTo>
                      <a:cubicBezTo>
                        <a:pt x="22" y="1"/>
                        <a:pt x="22" y="1"/>
                        <a:pt x="22" y="1"/>
                      </a:cubicBezTo>
                      <a:cubicBezTo>
                        <a:pt x="22" y="1"/>
                        <a:pt x="22" y="1"/>
                        <a:pt x="22" y="1"/>
                      </a:cubicBezTo>
                      <a:cubicBezTo>
                        <a:pt x="21" y="1"/>
                        <a:pt x="21" y="1"/>
                        <a:pt x="21" y="1"/>
                      </a:cubicBezTo>
                      <a:cubicBezTo>
                        <a:pt x="19" y="0"/>
                        <a:pt x="17" y="0"/>
                        <a:pt x="15" y="0"/>
                      </a:cubicBezTo>
                    </a:path>
                  </a:pathLst>
                </a:custGeom>
                <a:solidFill>
                  <a:srgbClr val="D5A8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23" name="Freeform 124">
                  <a:extLst>
                    <a:ext uri="{FF2B5EF4-FFF2-40B4-BE49-F238E27FC236}">
                      <a16:creationId xmlns:a16="http://schemas.microsoft.com/office/drawing/2014/main" id="{36E12C75-D43A-2FE6-F74B-79FBC7D9FF1C}"/>
                    </a:ext>
                  </a:extLst>
                </p:cNvPr>
                <p:cNvSpPr>
                  <a:spLocks/>
                </p:cNvSpPr>
                <p:nvPr/>
              </p:nvSpPr>
              <p:spPr bwMode="auto">
                <a:xfrm>
                  <a:off x="514083" y="1689002"/>
                  <a:ext cx="243161" cy="153573"/>
                </a:xfrm>
                <a:custGeom>
                  <a:avLst/>
                  <a:gdLst>
                    <a:gd name="T0" fmla="*/ 22 w 23"/>
                    <a:gd name="T1" fmla="*/ 8 h 14"/>
                    <a:gd name="T2" fmla="*/ 20 w 23"/>
                    <a:gd name="T3" fmla="*/ 8 h 14"/>
                    <a:gd name="T4" fmla="*/ 4 w 23"/>
                    <a:gd name="T5" fmla="*/ 13 h 14"/>
                    <a:gd name="T6" fmla="*/ 1 w 23"/>
                    <a:gd name="T7" fmla="*/ 13 h 14"/>
                    <a:gd name="T8" fmla="*/ 1 w 23"/>
                    <a:gd name="T9" fmla="*/ 10 h 14"/>
                    <a:gd name="T10" fmla="*/ 22 w 23"/>
                    <a:gd name="T11" fmla="*/ 4 h 14"/>
                    <a:gd name="T12" fmla="*/ 23 w 23"/>
                    <a:gd name="T13" fmla="*/ 7 h 14"/>
                    <a:gd name="T14" fmla="*/ 22 w 23"/>
                    <a:gd name="T15" fmla="*/ 8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14">
                      <a:moveTo>
                        <a:pt x="22" y="8"/>
                      </a:moveTo>
                      <a:cubicBezTo>
                        <a:pt x="22" y="8"/>
                        <a:pt x="21" y="8"/>
                        <a:pt x="20" y="8"/>
                      </a:cubicBezTo>
                      <a:cubicBezTo>
                        <a:pt x="11" y="5"/>
                        <a:pt x="5" y="13"/>
                        <a:pt x="4" y="13"/>
                      </a:cubicBezTo>
                      <a:cubicBezTo>
                        <a:pt x="4" y="14"/>
                        <a:pt x="2" y="14"/>
                        <a:pt x="1" y="13"/>
                      </a:cubicBezTo>
                      <a:cubicBezTo>
                        <a:pt x="0" y="13"/>
                        <a:pt x="0" y="11"/>
                        <a:pt x="1" y="10"/>
                      </a:cubicBezTo>
                      <a:cubicBezTo>
                        <a:pt x="4" y="6"/>
                        <a:pt x="12" y="0"/>
                        <a:pt x="22" y="4"/>
                      </a:cubicBezTo>
                      <a:cubicBezTo>
                        <a:pt x="23" y="4"/>
                        <a:pt x="23" y="6"/>
                        <a:pt x="23" y="7"/>
                      </a:cubicBezTo>
                      <a:cubicBezTo>
                        <a:pt x="23" y="7"/>
                        <a:pt x="23" y="8"/>
                        <a:pt x="22" y="8"/>
                      </a:cubicBezTo>
                      <a:close/>
                    </a:path>
                  </a:pathLst>
                </a:custGeom>
                <a:solidFill>
                  <a:srgbClr val="6F5B56"/>
                </a:solidFill>
                <a:ln>
                  <a:noFill/>
                </a:ln>
              </p:spPr>
              <p:txBody>
                <a:bodyPr vert="horz" wrap="square" lIns="45720" tIns="22860" rIns="45720" bIns="22860" numCol="1" anchor="t" anchorCtr="0" compatLnSpc="1">
                  <a:prstTxWarp prst="textNoShape">
                    <a:avLst/>
                  </a:prstTxWarp>
                </a:bodyPr>
                <a:lstStyle/>
                <a:p>
                  <a:endParaRPr lang="en-US" sz="900"/>
                </a:p>
              </p:txBody>
            </p:sp>
            <p:sp>
              <p:nvSpPr>
                <p:cNvPr id="24" name="Freeform 125">
                  <a:extLst>
                    <a:ext uri="{FF2B5EF4-FFF2-40B4-BE49-F238E27FC236}">
                      <a16:creationId xmlns:a16="http://schemas.microsoft.com/office/drawing/2014/main" id="{91D3C1D2-39CD-7135-C45D-87B9D0D2AF8B}"/>
                    </a:ext>
                  </a:extLst>
                </p:cNvPr>
                <p:cNvSpPr>
                  <a:spLocks/>
                </p:cNvSpPr>
                <p:nvPr/>
              </p:nvSpPr>
              <p:spPr bwMode="auto">
                <a:xfrm>
                  <a:off x="514083" y="1689002"/>
                  <a:ext cx="243161" cy="140779"/>
                </a:xfrm>
                <a:custGeom>
                  <a:avLst/>
                  <a:gdLst>
                    <a:gd name="T0" fmla="*/ 1 w 23"/>
                    <a:gd name="T1" fmla="*/ 13 h 13"/>
                    <a:gd name="T2" fmla="*/ 2 w 23"/>
                    <a:gd name="T3" fmla="*/ 12 h 13"/>
                    <a:gd name="T4" fmla="*/ 23 w 23"/>
                    <a:gd name="T5" fmla="*/ 5 h 13"/>
                    <a:gd name="T6" fmla="*/ 23 w 23"/>
                    <a:gd name="T7" fmla="*/ 6 h 13"/>
                    <a:gd name="T8" fmla="*/ 22 w 23"/>
                    <a:gd name="T9" fmla="*/ 4 h 13"/>
                    <a:gd name="T10" fmla="*/ 1 w 23"/>
                    <a:gd name="T11" fmla="*/ 10 h 13"/>
                    <a:gd name="T12" fmla="*/ 1 w 23"/>
                    <a:gd name="T13" fmla="*/ 13 h 13"/>
                  </a:gdLst>
                  <a:ahLst/>
                  <a:cxnLst>
                    <a:cxn ang="0">
                      <a:pos x="T0" y="T1"/>
                    </a:cxn>
                    <a:cxn ang="0">
                      <a:pos x="T2" y="T3"/>
                    </a:cxn>
                    <a:cxn ang="0">
                      <a:pos x="T4" y="T5"/>
                    </a:cxn>
                    <a:cxn ang="0">
                      <a:pos x="T6" y="T7"/>
                    </a:cxn>
                    <a:cxn ang="0">
                      <a:pos x="T8" y="T9"/>
                    </a:cxn>
                    <a:cxn ang="0">
                      <a:pos x="T10" y="T11"/>
                    </a:cxn>
                    <a:cxn ang="0">
                      <a:pos x="T12" y="T13"/>
                    </a:cxn>
                  </a:cxnLst>
                  <a:rect l="0" t="0" r="r" b="b"/>
                  <a:pathLst>
                    <a:path w="23" h="13">
                      <a:moveTo>
                        <a:pt x="1" y="13"/>
                      </a:moveTo>
                      <a:cubicBezTo>
                        <a:pt x="1" y="13"/>
                        <a:pt x="1" y="12"/>
                        <a:pt x="2" y="12"/>
                      </a:cubicBezTo>
                      <a:cubicBezTo>
                        <a:pt x="4" y="8"/>
                        <a:pt x="13" y="1"/>
                        <a:pt x="23" y="5"/>
                      </a:cubicBezTo>
                      <a:cubicBezTo>
                        <a:pt x="23" y="5"/>
                        <a:pt x="23" y="5"/>
                        <a:pt x="23" y="6"/>
                      </a:cubicBezTo>
                      <a:cubicBezTo>
                        <a:pt x="23" y="5"/>
                        <a:pt x="22" y="4"/>
                        <a:pt x="22" y="4"/>
                      </a:cubicBezTo>
                      <a:cubicBezTo>
                        <a:pt x="12" y="0"/>
                        <a:pt x="4" y="6"/>
                        <a:pt x="1" y="10"/>
                      </a:cubicBezTo>
                      <a:cubicBezTo>
                        <a:pt x="0" y="11"/>
                        <a:pt x="0" y="13"/>
                        <a:pt x="1" y="13"/>
                      </a:cubicBezTo>
                      <a:close/>
                    </a:path>
                  </a:pathLst>
                </a:custGeom>
                <a:solidFill>
                  <a:srgbClr val="8E7771"/>
                </a:solidFill>
                <a:ln>
                  <a:noFill/>
                </a:ln>
              </p:spPr>
              <p:txBody>
                <a:bodyPr vert="horz" wrap="square" lIns="45720" tIns="22860" rIns="45720" bIns="22860" numCol="1" anchor="t" anchorCtr="0" compatLnSpc="1">
                  <a:prstTxWarp prst="textNoShape">
                    <a:avLst/>
                  </a:prstTxWarp>
                </a:bodyPr>
                <a:lstStyle/>
                <a:p>
                  <a:endParaRPr lang="en-US" sz="900"/>
                </a:p>
              </p:txBody>
            </p:sp>
            <p:sp>
              <p:nvSpPr>
                <p:cNvPr id="25" name="Freeform 126">
                  <a:extLst>
                    <a:ext uri="{FF2B5EF4-FFF2-40B4-BE49-F238E27FC236}">
                      <a16:creationId xmlns:a16="http://schemas.microsoft.com/office/drawing/2014/main" id="{610AEEE4-4F9B-D216-50B9-D6D2082176D8}"/>
                    </a:ext>
                  </a:extLst>
                </p:cNvPr>
                <p:cNvSpPr>
                  <a:spLocks/>
                </p:cNvSpPr>
                <p:nvPr/>
              </p:nvSpPr>
              <p:spPr bwMode="auto">
                <a:xfrm>
                  <a:off x="1064390" y="1740193"/>
                  <a:ext cx="243161" cy="127977"/>
                </a:xfrm>
                <a:custGeom>
                  <a:avLst/>
                  <a:gdLst>
                    <a:gd name="T0" fmla="*/ 8 w 23"/>
                    <a:gd name="T1" fmla="*/ 0 h 11"/>
                    <a:gd name="T2" fmla="*/ 1 w 23"/>
                    <a:gd name="T3" fmla="*/ 1 h 11"/>
                    <a:gd name="T4" fmla="*/ 1 w 23"/>
                    <a:gd name="T5" fmla="*/ 1 h 11"/>
                    <a:gd name="T6" fmla="*/ 1 w 23"/>
                    <a:gd name="T7" fmla="*/ 1 h 11"/>
                    <a:gd name="T8" fmla="*/ 1 w 23"/>
                    <a:gd name="T9" fmla="*/ 1 h 11"/>
                    <a:gd name="T10" fmla="*/ 1 w 23"/>
                    <a:gd name="T11" fmla="*/ 2 h 11"/>
                    <a:gd name="T12" fmla="*/ 0 w 23"/>
                    <a:gd name="T13" fmla="*/ 2 h 11"/>
                    <a:gd name="T14" fmla="*/ 0 w 23"/>
                    <a:gd name="T15" fmla="*/ 2 h 11"/>
                    <a:gd name="T16" fmla="*/ 0 w 23"/>
                    <a:gd name="T17" fmla="*/ 4 h 11"/>
                    <a:gd name="T18" fmla="*/ 1 w 23"/>
                    <a:gd name="T19" fmla="*/ 5 h 11"/>
                    <a:gd name="T20" fmla="*/ 2 w 23"/>
                    <a:gd name="T21" fmla="*/ 5 h 11"/>
                    <a:gd name="T22" fmla="*/ 3 w 23"/>
                    <a:gd name="T23" fmla="*/ 5 h 11"/>
                    <a:gd name="T24" fmla="*/ 8 w 23"/>
                    <a:gd name="T25" fmla="*/ 4 h 11"/>
                    <a:gd name="T26" fmla="*/ 19 w 23"/>
                    <a:gd name="T27" fmla="*/ 10 h 11"/>
                    <a:gd name="T28" fmla="*/ 20 w 23"/>
                    <a:gd name="T29" fmla="*/ 11 h 11"/>
                    <a:gd name="T30" fmla="*/ 21 w 23"/>
                    <a:gd name="T31" fmla="*/ 11 h 11"/>
                    <a:gd name="T32" fmla="*/ 22 w 23"/>
                    <a:gd name="T33" fmla="*/ 10 h 11"/>
                    <a:gd name="T34" fmla="*/ 22 w 23"/>
                    <a:gd name="T35" fmla="*/ 7 h 11"/>
                    <a:gd name="T36" fmla="*/ 8 w 23"/>
                    <a:gd name="T3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3" h="11">
                      <a:moveTo>
                        <a:pt x="8" y="0"/>
                      </a:moveTo>
                      <a:cubicBezTo>
                        <a:pt x="6" y="0"/>
                        <a:pt x="4" y="0"/>
                        <a:pt x="1" y="1"/>
                      </a:cubicBezTo>
                      <a:cubicBezTo>
                        <a:pt x="1" y="1"/>
                        <a:pt x="1" y="1"/>
                        <a:pt x="1" y="1"/>
                      </a:cubicBezTo>
                      <a:cubicBezTo>
                        <a:pt x="1" y="1"/>
                        <a:pt x="1" y="1"/>
                        <a:pt x="1" y="1"/>
                      </a:cubicBezTo>
                      <a:cubicBezTo>
                        <a:pt x="1" y="1"/>
                        <a:pt x="1" y="1"/>
                        <a:pt x="1" y="1"/>
                      </a:cubicBezTo>
                      <a:cubicBezTo>
                        <a:pt x="1" y="2"/>
                        <a:pt x="1" y="2"/>
                        <a:pt x="1" y="2"/>
                      </a:cubicBezTo>
                      <a:cubicBezTo>
                        <a:pt x="0" y="2"/>
                        <a:pt x="0" y="2"/>
                        <a:pt x="0" y="2"/>
                      </a:cubicBezTo>
                      <a:cubicBezTo>
                        <a:pt x="0" y="2"/>
                        <a:pt x="0" y="2"/>
                        <a:pt x="0" y="2"/>
                      </a:cubicBezTo>
                      <a:cubicBezTo>
                        <a:pt x="0" y="3"/>
                        <a:pt x="0" y="3"/>
                        <a:pt x="0" y="4"/>
                      </a:cubicBezTo>
                      <a:cubicBezTo>
                        <a:pt x="0" y="4"/>
                        <a:pt x="1" y="5"/>
                        <a:pt x="1" y="5"/>
                      </a:cubicBezTo>
                      <a:cubicBezTo>
                        <a:pt x="1" y="5"/>
                        <a:pt x="2" y="5"/>
                        <a:pt x="2" y="5"/>
                      </a:cubicBezTo>
                      <a:cubicBezTo>
                        <a:pt x="3" y="5"/>
                        <a:pt x="3" y="5"/>
                        <a:pt x="3" y="5"/>
                      </a:cubicBezTo>
                      <a:cubicBezTo>
                        <a:pt x="5" y="4"/>
                        <a:pt x="6" y="4"/>
                        <a:pt x="8" y="4"/>
                      </a:cubicBezTo>
                      <a:cubicBezTo>
                        <a:pt x="14" y="4"/>
                        <a:pt x="19" y="10"/>
                        <a:pt x="19" y="10"/>
                      </a:cubicBezTo>
                      <a:cubicBezTo>
                        <a:pt x="19" y="10"/>
                        <a:pt x="20" y="11"/>
                        <a:pt x="20" y="11"/>
                      </a:cubicBezTo>
                      <a:cubicBezTo>
                        <a:pt x="20" y="11"/>
                        <a:pt x="21" y="11"/>
                        <a:pt x="21" y="11"/>
                      </a:cubicBezTo>
                      <a:cubicBezTo>
                        <a:pt x="21" y="11"/>
                        <a:pt x="22" y="11"/>
                        <a:pt x="22" y="10"/>
                      </a:cubicBezTo>
                      <a:cubicBezTo>
                        <a:pt x="23" y="10"/>
                        <a:pt x="23" y="8"/>
                        <a:pt x="22" y="7"/>
                      </a:cubicBezTo>
                      <a:cubicBezTo>
                        <a:pt x="20" y="4"/>
                        <a:pt x="15" y="0"/>
                        <a:pt x="8" y="0"/>
                      </a:cubicBezTo>
                    </a:path>
                  </a:pathLst>
                </a:custGeom>
                <a:solidFill>
                  <a:srgbClr val="D5A8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26" name="Freeform 127">
                  <a:extLst>
                    <a:ext uri="{FF2B5EF4-FFF2-40B4-BE49-F238E27FC236}">
                      <a16:creationId xmlns:a16="http://schemas.microsoft.com/office/drawing/2014/main" id="{A3AA0EB8-55B4-6B7F-A115-8A3E5731A55A}"/>
                    </a:ext>
                  </a:extLst>
                </p:cNvPr>
                <p:cNvSpPr>
                  <a:spLocks/>
                </p:cNvSpPr>
                <p:nvPr/>
              </p:nvSpPr>
              <p:spPr bwMode="auto">
                <a:xfrm>
                  <a:off x="1051588" y="1689002"/>
                  <a:ext cx="255955" cy="153573"/>
                </a:xfrm>
                <a:custGeom>
                  <a:avLst/>
                  <a:gdLst>
                    <a:gd name="T0" fmla="*/ 1 w 24"/>
                    <a:gd name="T1" fmla="*/ 8 h 14"/>
                    <a:gd name="T2" fmla="*/ 4 w 24"/>
                    <a:gd name="T3" fmla="*/ 8 h 14"/>
                    <a:gd name="T4" fmla="*/ 19 w 24"/>
                    <a:gd name="T5" fmla="*/ 13 h 14"/>
                    <a:gd name="T6" fmla="*/ 22 w 24"/>
                    <a:gd name="T7" fmla="*/ 14 h 14"/>
                    <a:gd name="T8" fmla="*/ 23 w 24"/>
                    <a:gd name="T9" fmla="*/ 10 h 14"/>
                    <a:gd name="T10" fmla="*/ 2 w 24"/>
                    <a:gd name="T11" fmla="*/ 4 h 14"/>
                    <a:gd name="T12" fmla="*/ 1 w 24"/>
                    <a:gd name="T13" fmla="*/ 7 h 14"/>
                    <a:gd name="T14" fmla="*/ 1 w 24"/>
                    <a:gd name="T15" fmla="*/ 8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 h="14">
                      <a:moveTo>
                        <a:pt x="1" y="8"/>
                      </a:moveTo>
                      <a:cubicBezTo>
                        <a:pt x="2" y="8"/>
                        <a:pt x="3" y="9"/>
                        <a:pt x="4" y="8"/>
                      </a:cubicBezTo>
                      <a:cubicBezTo>
                        <a:pt x="13" y="5"/>
                        <a:pt x="19" y="13"/>
                        <a:pt x="19" y="13"/>
                      </a:cubicBezTo>
                      <a:cubicBezTo>
                        <a:pt x="20" y="14"/>
                        <a:pt x="21" y="14"/>
                        <a:pt x="22" y="14"/>
                      </a:cubicBezTo>
                      <a:cubicBezTo>
                        <a:pt x="23" y="13"/>
                        <a:pt x="24" y="11"/>
                        <a:pt x="23" y="10"/>
                      </a:cubicBezTo>
                      <a:cubicBezTo>
                        <a:pt x="20" y="7"/>
                        <a:pt x="12" y="0"/>
                        <a:pt x="2" y="4"/>
                      </a:cubicBezTo>
                      <a:cubicBezTo>
                        <a:pt x="1" y="5"/>
                        <a:pt x="0" y="6"/>
                        <a:pt x="1" y="7"/>
                      </a:cubicBezTo>
                      <a:cubicBezTo>
                        <a:pt x="1" y="7"/>
                        <a:pt x="1" y="8"/>
                        <a:pt x="1" y="8"/>
                      </a:cubicBezTo>
                      <a:close/>
                    </a:path>
                  </a:pathLst>
                </a:custGeom>
                <a:solidFill>
                  <a:srgbClr val="6F5B56"/>
                </a:solidFill>
                <a:ln>
                  <a:noFill/>
                </a:ln>
              </p:spPr>
              <p:txBody>
                <a:bodyPr vert="horz" wrap="square" lIns="45720" tIns="22860" rIns="45720" bIns="22860" numCol="1" anchor="t" anchorCtr="0" compatLnSpc="1">
                  <a:prstTxWarp prst="textNoShape">
                    <a:avLst/>
                  </a:prstTxWarp>
                </a:bodyPr>
                <a:lstStyle/>
                <a:p>
                  <a:endParaRPr lang="en-US" sz="900"/>
                </a:p>
              </p:txBody>
            </p:sp>
            <p:sp>
              <p:nvSpPr>
                <p:cNvPr id="27" name="Freeform 128">
                  <a:extLst>
                    <a:ext uri="{FF2B5EF4-FFF2-40B4-BE49-F238E27FC236}">
                      <a16:creationId xmlns:a16="http://schemas.microsoft.com/office/drawing/2014/main" id="{63DE0BD2-4EBE-110D-499B-559105BEEE12}"/>
                    </a:ext>
                  </a:extLst>
                </p:cNvPr>
                <p:cNvSpPr>
                  <a:spLocks/>
                </p:cNvSpPr>
                <p:nvPr/>
              </p:nvSpPr>
              <p:spPr bwMode="auto">
                <a:xfrm>
                  <a:off x="1064390" y="1689002"/>
                  <a:ext cx="243161" cy="153573"/>
                </a:xfrm>
                <a:custGeom>
                  <a:avLst/>
                  <a:gdLst>
                    <a:gd name="T0" fmla="*/ 21 w 23"/>
                    <a:gd name="T1" fmla="*/ 14 h 14"/>
                    <a:gd name="T2" fmla="*/ 21 w 23"/>
                    <a:gd name="T3" fmla="*/ 12 h 14"/>
                    <a:gd name="T4" fmla="*/ 0 w 23"/>
                    <a:gd name="T5" fmla="*/ 5 h 14"/>
                    <a:gd name="T6" fmla="*/ 0 w 23"/>
                    <a:gd name="T7" fmla="*/ 6 h 14"/>
                    <a:gd name="T8" fmla="*/ 1 w 23"/>
                    <a:gd name="T9" fmla="*/ 4 h 14"/>
                    <a:gd name="T10" fmla="*/ 22 w 23"/>
                    <a:gd name="T11" fmla="*/ 10 h 14"/>
                    <a:gd name="T12" fmla="*/ 21 w 23"/>
                    <a:gd name="T13" fmla="*/ 14 h 14"/>
                  </a:gdLst>
                  <a:ahLst/>
                  <a:cxnLst>
                    <a:cxn ang="0">
                      <a:pos x="T0" y="T1"/>
                    </a:cxn>
                    <a:cxn ang="0">
                      <a:pos x="T2" y="T3"/>
                    </a:cxn>
                    <a:cxn ang="0">
                      <a:pos x="T4" y="T5"/>
                    </a:cxn>
                    <a:cxn ang="0">
                      <a:pos x="T6" y="T7"/>
                    </a:cxn>
                    <a:cxn ang="0">
                      <a:pos x="T8" y="T9"/>
                    </a:cxn>
                    <a:cxn ang="0">
                      <a:pos x="T10" y="T11"/>
                    </a:cxn>
                    <a:cxn ang="0">
                      <a:pos x="T12" y="T13"/>
                    </a:cxn>
                  </a:cxnLst>
                  <a:rect l="0" t="0" r="r" b="b"/>
                  <a:pathLst>
                    <a:path w="23" h="14">
                      <a:moveTo>
                        <a:pt x="21" y="14"/>
                      </a:moveTo>
                      <a:cubicBezTo>
                        <a:pt x="22" y="13"/>
                        <a:pt x="21" y="12"/>
                        <a:pt x="21" y="12"/>
                      </a:cubicBezTo>
                      <a:cubicBezTo>
                        <a:pt x="18" y="8"/>
                        <a:pt x="10" y="1"/>
                        <a:pt x="0" y="5"/>
                      </a:cubicBezTo>
                      <a:cubicBezTo>
                        <a:pt x="0" y="5"/>
                        <a:pt x="0" y="5"/>
                        <a:pt x="0" y="6"/>
                      </a:cubicBezTo>
                      <a:cubicBezTo>
                        <a:pt x="0" y="5"/>
                        <a:pt x="0" y="4"/>
                        <a:pt x="1" y="4"/>
                      </a:cubicBezTo>
                      <a:cubicBezTo>
                        <a:pt x="11" y="0"/>
                        <a:pt x="19" y="7"/>
                        <a:pt x="22" y="10"/>
                      </a:cubicBezTo>
                      <a:cubicBezTo>
                        <a:pt x="23" y="11"/>
                        <a:pt x="22" y="13"/>
                        <a:pt x="21" y="14"/>
                      </a:cubicBezTo>
                      <a:close/>
                    </a:path>
                  </a:pathLst>
                </a:custGeom>
                <a:solidFill>
                  <a:srgbClr val="8E7771"/>
                </a:solidFill>
                <a:ln>
                  <a:noFill/>
                </a:ln>
              </p:spPr>
              <p:txBody>
                <a:bodyPr vert="horz" wrap="square" lIns="45720" tIns="22860" rIns="45720" bIns="22860" numCol="1" anchor="t" anchorCtr="0" compatLnSpc="1">
                  <a:prstTxWarp prst="textNoShape">
                    <a:avLst/>
                  </a:prstTxWarp>
                </a:bodyPr>
                <a:lstStyle/>
                <a:p>
                  <a:endParaRPr lang="en-US" sz="900"/>
                </a:p>
              </p:txBody>
            </p:sp>
            <p:grpSp>
              <p:nvGrpSpPr>
                <p:cNvPr id="28" name="Group 27">
                  <a:extLst>
                    <a:ext uri="{FF2B5EF4-FFF2-40B4-BE49-F238E27FC236}">
                      <a16:creationId xmlns:a16="http://schemas.microsoft.com/office/drawing/2014/main" id="{74C691FA-EC67-50CD-A804-8976BFE2E299}"/>
                    </a:ext>
                  </a:extLst>
                </p:cNvPr>
                <p:cNvGrpSpPr/>
                <p:nvPr/>
              </p:nvGrpSpPr>
              <p:grpSpPr>
                <a:xfrm>
                  <a:off x="656833" y="2374458"/>
                  <a:ext cx="535036" cy="227394"/>
                  <a:chOff x="4643802" y="5084415"/>
                  <a:chExt cx="511910" cy="217565"/>
                </a:xfrm>
              </p:grpSpPr>
              <p:sp>
                <p:nvSpPr>
                  <p:cNvPr id="45" name="Freeform 134">
                    <a:extLst>
                      <a:ext uri="{FF2B5EF4-FFF2-40B4-BE49-F238E27FC236}">
                        <a16:creationId xmlns:a16="http://schemas.microsoft.com/office/drawing/2014/main" id="{CE7CB86A-6325-49BF-383C-A0AC324620C5}"/>
                      </a:ext>
                    </a:extLst>
                  </p:cNvPr>
                  <p:cNvSpPr>
                    <a:spLocks/>
                  </p:cNvSpPr>
                  <p:nvPr/>
                </p:nvSpPr>
                <p:spPr bwMode="auto">
                  <a:xfrm>
                    <a:off x="4643802" y="5084415"/>
                    <a:ext cx="511910" cy="127977"/>
                  </a:xfrm>
                  <a:custGeom>
                    <a:avLst/>
                    <a:gdLst>
                      <a:gd name="T0" fmla="*/ 6 w 47"/>
                      <a:gd name="T1" fmla="*/ 12 h 12"/>
                      <a:gd name="T2" fmla="*/ 0 w 47"/>
                      <a:gd name="T3" fmla="*/ 0 h 12"/>
                      <a:gd name="T4" fmla="*/ 24 w 47"/>
                      <a:gd name="T5" fmla="*/ 1 h 12"/>
                      <a:gd name="T6" fmla="*/ 47 w 47"/>
                      <a:gd name="T7" fmla="*/ 0 h 12"/>
                      <a:gd name="T8" fmla="*/ 41 w 47"/>
                      <a:gd name="T9" fmla="*/ 12 h 12"/>
                      <a:gd name="T10" fmla="*/ 24 w 47"/>
                      <a:gd name="T11" fmla="*/ 8 h 12"/>
                      <a:gd name="T12" fmla="*/ 6 w 47"/>
                      <a:gd name="T13" fmla="*/ 12 h 12"/>
                    </a:gdLst>
                    <a:ahLst/>
                    <a:cxnLst>
                      <a:cxn ang="0">
                        <a:pos x="T0" y="T1"/>
                      </a:cxn>
                      <a:cxn ang="0">
                        <a:pos x="T2" y="T3"/>
                      </a:cxn>
                      <a:cxn ang="0">
                        <a:pos x="T4" y="T5"/>
                      </a:cxn>
                      <a:cxn ang="0">
                        <a:pos x="T6" y="T7"/>
                      </a:cxn>
                      <a:cxn ang="0">
                        <a:pos x="T8" y="T9"/>
                      </a:cxn>
                      <a:cxn ang="0">
                        <a:pos x="T10" y="T11"/>
                      </a:cxn>
                      <a:cxn ang="0">
                        <a:pos x="T12" y="T13"/>
                      </a:cxn>
                    </a:cxnLst>
                    <a:rect l="0" t="0" r="r" b="b"/>
                    <a:pathLst>
                      <a:path w="47" h="12">
                        <a:moveTo>
                          <a:pt x="6" y="12"/>
                        </a:moveTo>
                        <a:cubicBezTo>
                          <a:pt x="3" y="9"/>
                          <a:pt x="1" y="4"/>
                          <a:pt x="0" y="0"/>
                        </a:cubicBezTo>
                        <a:cubicBezTo>
                          <a:pt x="7" y="1"/>
                          <a:pt x="15" y="1"/>
                          <a:pt x="24" y="1"/>
                        </a:cubicBezTo>
                        <a:cubicBezTo>
                          <a:pt x="32" y="1"/>
                          <a:pt x="40" y="1"/>
                          <a:pt x="47" y="0"/>
                        </a:cubicBezTo>
                        <a:cubicBezTo>
                          <a:pt x="46" y="4"/>
                          <a:pt x="44" y="9"/>
                          <a:pt x="41" y="12"/>
                        </a:cubicBezTo>
                        <a:cubicBezTo>
                          <a:pt x="37" y="9"/>
                          <a:pt x="31" y="8"/>
                          <a:pt x="24" y="8"/>
                        </a:cubicBezTo>
                        <a:cubicBezTo>
                          <a:pt x="16" y="8"/>
                          <a:pt x="10" y="9"/>
                          <a:pt x="6" y="12"/>
                        </a:cubicBezTo>
                        <a:close/>
                      </a:path>
                    </a:pathLst>
                  </a:custGeom>
                  <a:solidFill>
                    <a:srgbClr val="9A32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46" name="Freeform 135">
                    <a:extLst>
                      <a:ext uri="{FF2B5EF4-FFF2-40B4-BE49-F238E27FC236}">
                        <a16:creationId xmlns:a16="http://schemas.microsoft.com/office/drawing/2014/main" id="{832984C4-1E56-74C6-09A3-FC183D571F72}"/>
                      </a:ext>
                    </a:extLst>
                  </p:cNvPr>
                  <p:cNvSpPr>
                    <a:spLocks/>
                  </p:cNvSpPr>
                  <p:nvPr/>
                </p:nvSpPr>
                <p:spPr bwMode="auto">
                  <a:xfrm>
                    <a:off x="4720589" y="5174003"/>
                    <a:ext cx="371138" cy="127977"/>
                  </a:xfrm>
                  <a:custGeom>
                    <a:avLst/>
                    <a:gdLst>
                      <a:gd name="T0" fmla="*/ 18 w 35"/>
                      <a:gd name="T1" fmla="*/ 12 h 12"/>
                      <a:gd name="T2" fmla="*/ 0 w 35"/>
                      <a:gd name="T3" fmla="*/ 4 h 12"/>
                      <a:gd name="T4" fmla="*/ 18 w 35"/>
                      <a:gd name="T5" fmla="*/ 0 h 12"/>
                      <a:gd name="T6" fmla="*/ 35 w 35"/>
                      <a:gd name="T7" fmla="*/ 4 h 12"/>
                      <a:gd name="T8" fmla="*/ 18 w 35"/>
                      <a:gd name="T9" fmla="*/ 12 h 12"/>
                    </a:gdLst>
                    <a:ahLst/>
                    <a:cxnLst>
                      <a:cxn ang="0">
                        <a:pos x="T0" y="T1"/>
                      </a:cxn>
                      <a:cxn ang="0">
                        <a:pos x="T2" y="T3"/>
                      </a:cxn>
                      <a:cxn ang="0">
                        <a:pos x="T4" y="T5"/>
                      </a:cxn>
                      <a:cxn ang="0">
                        <a:pos x="T6" y="T7"/>
                      </a:cxn>
                      <a:cxn ang="0">
                        <a:pos x="T8" y="T9"/>
                      </a:cxn>
                    </a:cxnLst>
                    <a:rect l="0" t="0" r="r" b="b"/>
                    <a:pathLst>
                      <a:path w="35" h="12">
                        <a:moveTo>
                          <a:pt x="18" y="12"/>
                        </a:moveTo>
                        <a:cubicBezTo>
                          <a:pt x="11" y="12"/>
                          <a:pt x="4" y="9"/>
                          <a:pt x="0" y="4"/>
                        </a:cubicBezTo>
                        <a:cubicBezTo>
                          <a:pt x="4" y="1"/>
                          <a:pt x="10" y="0"/>
                          <a:pt x="18" y="0"/>
                        </a:cubicBezTo>
                        <a:cubicBezTo>
                          <a:pt x="25" y="0"/>
                          <a:pt x="31" y="1"/>
                          <a:pt x="35" y="4"/>
                        </a:cubicBezTo>
                        <a:cubicBezTo>
                          <a:pt x="31" y="9"/>
                          <a:pt x="25" y="12"/>
                          <a:pt x="18" y="12"/>
                        </a:cubicBezTo>
                        <a:close/>
                      </a:path>
                    </a:pathLst>
                  </a:custGeom>
                  <a:solidFill>
                    <a:srgbClr val="C455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grpSp>
            <p:sp>
              <p:nvSpPr>
                <p:cNvPr id="29" name="Freeform 159">
                  <a:extLst>
                    <a:ext uri="{FF2B5EF4-FFF2-40B4-BE49-F238E27FC236}">
                      <a16:creationId xmlns:a16="http://schemas.microsoft.com/office/drawing/2014/main" id="{733319ED-4C8C-A57C-900E-CBEDB55E89B4}"/>
                    </a:ext>
                  </a:extLst>
                </p:cNvPr>
                <p:cNvSpPr>
                  <a:spLocks noEditPoints="1"/>
                </p:cNvSpPr>
                <p:nvPr/>
              </p:nvSpPr>
              <p:spPr bwMode="auto">
                <a:xfrm>
                  <a:off x="437297" y="1868170"/>
                  <a:ext cx="383932" cy="319948"/>
                </a:xfrm>
                <a:custGeom>
                  <a:avLst/>
                  <a:gdLst>
                    <a:gd name="T0" fmla="*/ 17 w 36"/>
                    <a:gd name="T1" fmla="*/ 30 h 30"/>
                    <a:gd name="T2" fmla="*/ 17 w 36"/>
                    <a:gd name="T3" fmla="*/ 30 h 30"/>
                    <a:gd name="T4" fmla="*/ 17 w 36"/>
                    <a:gd name="T5" fmla="*/ 30 h 30"/>
                    <a:gd name="T6" fmla="*/ 17 w 36"/>
                    <a:gd name="T7" fmla="*/ 30 h 30"/>
                    <a:gd name="T8" fmla="*/ 16 w 36"/>
                    <a:gd name="T9" fmla="*/ 30 h 30"/>
                    <a:gd name="T10" fmla="*/ 16 w 36"/>
                    <a:gd name="T11" fmla="*/ 30 h 30"/>
                    <a:gd name="T12" fmla="*/ 16 w 36"/>
                    <a:gd name="T13" fmla="*/ 30 h 30"/>
                    <a:gd name="T14" fmla="*/ 35 w 36"/>
                    <a:gd name="T15" fmla="*/ 15 h 30"/>
                    <a:gd name="T16" fmla="*/ 17 w 36"/>
                    <a:gd name="T17" fmla="*/ 30 h 30"/>
                    <a:gd name="T18" fmla="*/ 35 w 36"/>
                    <a:gd name="T19" fmla="*/ 15 h 30"/>
                    <a:gd name="T20" fmla="*/ 35 w 36"/>
                    <a:gd name="T21" fmla="*/ 14 h 30"/>
                    <a:gd name="T22" fmla="*/ 35 w 36"/>
                    <a:gd name="T23" fmla="*/ 15 h 30"/>
                    <a:gd name="T24" fmla="*/ 35 w 36"/>
                    <a:gd name="T25" fmla="*/ 14 h 30"/>
                    <a:gd name="T26" fmla="*/ 14 w 36"/>
                    <a:gd name="T27" fmla="*/ 0 h 30"/>
                    <a:gd name="T28" fmla="*/ 14 w 36"/>
                    <a:gd name="T29" fmla="*/ 0 h 30"/>
                    <a:gd name="T30" fmla="*/ 18 w 36"/>
                    <a:gd name="T31" fmla="*/ 1 h 30"/>
                    <a:gd name="T32" fmla="*/ 18 w 36"/>
                    <a:gd name="T33" fmla="*/ 1 h 30"/>
                    <a:gd name="T34" fmla="*/ 34 w 36"/>
                    <a:gd name="T35" fmla="*/ 6 h 30"/>
                    <a:gd name="T36" fmla="*/ 36 w 36"/>
                    <a:gd name="T37" fmla="*/ 11 h 30"/>
                    <a:gd name="T38" fmla="*/ 34 w 36"/>
                    <a:gd name="T39" fmla="*/ 6 h 30"/>
                    <a:gd name="T40" fmla="*/ 18 w 36"/>
                    <a:gd name="T41" fmla="*/ 1 h 30"/>
                    <a:gd name="T42" fmla="*/ 18 w 36"/>
                    <a:gd name="T43" fmla="*/ 1 h 30"/>
                    <a:gd name="T44" fmla="*/ 14 w 36"/>
                    <a:gd name="T45" fmla="*/ 0 h 30"/>
                    <a:gd name="T46" fmla="*/ 14 w 36"/>
                    <a:gd name="T47" fmla="*/ 0 h 30"/>
                    <a:gd name="T48" fmla="*/ 13 w 36"/>
                    <a:gd name="T49" fmla="*/ 0 h 30"/>
                    <a:gd name="T50" fmla="*/ 7 w 36"/>
                    <a:gd name="T51" fmla="*/ 1 h 30"/>
                    <a:gd name="T52" fmla="*/ 1 w 36"/>
                    <a:gd name="T53" fmla="*/ 7 h 30"/>
                    <a:gd name="T54" fmla="*/ 0 w 36"/>
                    <a:gd name="T55" fmla="*/ 13 h 30"/>
                    <a:gd name="T56" fmla="*/ 1 w 36"/>
                    <a:gd name="T57" fmla="*/ 7 h 30"/>
                    <a:gd name="T58" fmla="*/ 7 w 36"/>
                    <a:gd name="T59" fmla="*/ 1 h 30"/>
                    <a:gd name="T60" fmla="*/ 13 w 36"/>
                    <a:gd name="T61" fmla="*/ 0 h 30"/>
                    <a:gd name="T62" fmla="*/ 13 w 36"/>
                    <a:gd name="T63" fmla="*/ 0 h 30"/>
                    <a:gd name="T64" fmla="*/ 13 w 36"/>
                    <a:gd name="T65" fmla="*/ 0 h 30"/>
                    <a:gd name="T66" fmla="*/ 13 w 36"/>
                    <a:gd name="T67" fmla="*/ 0 h 30"/>
                    <a:gd name="T68" fmla="*/ 13 w 36"/>
                    <a:gd name="T69"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6" h="30">
                      <a:moveTo>
                        <a:pt x="17" y="30"/>
                      </a:moveTo>
                      <a:cubicBezTo>
                        <a:pt x="17" y="30"/>
                        <a:pt x="17" y="30"/>
                        <a:pt x="17" y="30"/>
                      </a:cubicBezTo>
                      <a:cubicBezTo>
                        <a:pt x="17" y="30"/>
                        <a:pt x="17" y="30"/>
                        <a:pt x="17" y="30"/>
                      </a:cubicBezTo>
                      <a:cubicBezTo>
                        <a:pt x="17" y="30"/>
                        <a:pt x="17" y="30"/>
                        <a:pt x="17" y="30"/>
                      </a:cubicBezTo>
                      <a:moveTo>
                        <a:pt x="16" y="30"/>
                      </a:moveTo>
                      <a:cubicBezTo>
                        <a:pt x="16" y="30"/>
                        <a:pt x="16" y="30"/>
                        <a:pt x="16" y="30"/>
                      </a:cubicBezTo>
                      <a:cubicBezTo>
                        <a:pt x="16" y="30"/>
                        <a:pt x="16" y="30"/>
                        <a:pt x="16" y="30"/>
                      </a:cubicBezTo>
                      <a:moveTo>
                        <a:pt x="35" y="15"/>
                      </a:moveTo>
                      <a:cubicBezTo>
                        <a:pt x="32" y="24"/>
                        <a:pt x="29" y="30"/>
                        <a:pt x="17" y="30"/>
                      </a:cubicBezTo>
                      <a:cubicBezTo>
                        <a:pt x="29" y="30"/>
                        <a:pt x="32" y="24"/>
                        <a:pt x="35" y="15"/>
                      </a:cubicBezTo>
                      <a:moveTo>
                        <a:pt x="35" y="14"/>
                      </a:moveTo>
                      <a:cubicBezTo>
                        <a:pt x="35" y="14"/>
                        <a:pt x="35" y="14"/>
                        <a:pt x="35" y="15"/>
                      </a:cubicBezTo>
                      <a:cubicBezTo>
                        <a:pt x="35" y="14"/>
                        <a:pt x="35" y="14"/>
                        <a:pt x="35" y="14"/>
                      </a:cubicBezTo>
                      <a:moveTo>
                        <a:pt x="14" y="0"/>
                      </a:moveTo>
                      <a:cubicBezTo>
                        <a:pt x="14" y="0"/>
                        <a:pt x="14" y="0"/>
                        <a:pt x="14" y="0"/>
                      </a:cubicBezTo>
                      <a:cubicBezTo>
                        <a:pt x="15" y="1"/>
                        <a:pt x="17" y="1"/>
                        <a:pt x="18" y="1"/>
                      </a:cubicBezTo>
                      <a:cubicBezTo>
                        <a:pt x="18" y="1"/>
                        <a:pt x="18" y="1"/>
                        <a:pt x="18" y="1"/>
                      </a:cubicBezTo>
                      <a:cubicBezTo>
                        <a:pt x="24" y="1"/>
                        <a:pt x="31" y="2"/>
                        <a:pt x="34" y="6"/>
                      </a:cubicBezTo>
                      <a:cubicBezTo>
                        <a:pt x="35" y="8"/>
                        <a:pt x="36" y="9"/>
                        <a:pt x="36" y="11"/>
                      </a:cubicBezTo>
                      <a:cubicBezTo>
                        <a:pt x="36" y="9"/>
                        <a:pt x="35" y="8"/>
                        <a:pt x="34" y="6"/>
                      </a:cubicBezTo>
                      <a:cubicBezTo>
                        <a:pt x="31" y="2"/>
                        <a:pt x="24" y="1"/>
                        <a:pt x="18" y="1"/>
                      </a:cubicBezTo>
                      <a:cubicBezTo>
                        <a:pt x="18" y="1"/>
                        <a:pt x="18" y="1"/>
                        <a:pt x="18" y="1"/>
                      </a:cubicBezTo>
                      <a:cubicBezTo>
                        <a:pt x="17" y="1"/>
                        <a:pt x="15" y="1"/>
                        <a:pt x="14" y="0"/>
                      </a:cubicBezTo>
                      <a:cubicBezTo>
                        <a:pt x="14" y="0"/>
                        <a:pt x="14" y="0"/>
                        <a:pt x="14" y="0"/>
                      </a:cubicBezTo>
                      <a:moveTo>
                        <a:pt x="13" y="0"/>
                      </a:moveTo>
                      <a:cubicBezTo>
                        <a:pt x="10" y="0"/>
                        <a:pt x="8" y="1"/>
                        <a:pt x="7" y="1"/>
                      </a:cubicBezTo>
                      <a:cubicBezTo>
                        <a:pt x="3" y="2"/>
                        <a:pt x="2" y="5"/>
                        <a:pt x="1" y="7"/>
                      </a:cubicBezTo>
                      <a:cubicBezTo>
                        <a:pt x="1" y="9"/>
                        <a:pt x="0" y="11"/>
                        <a:pt x="0" y="13"/>
                      </a:cubicBezTo>
                      <a:cubicBezTo>
                        <a:pt x="0" y="11"/>
                        <a:pt x="1" y="9"/>
                        <a:pt x="1" y="7"/>
                      </a:cubicBezTo>
                      <a:cubicBezTo>
                        <a:pt x="2" y="5"/>
                        <a:pt x="3" y="2"/>
                        <a:pt x="7" y="1"/>
                      </a:cubicBezTo>
                      <a:cubicBezTo>
                        <a:pt x="8" y="1"/>
                        <a:pt x="10" y="0"/>
                        <a:pt x="13" y="0"/>
                      </a:cubicBezTo>
                      <a:moveTo>
                        <a:pt x="13" y="0"/>
                      </a:moveTo>
                      <a:cubicBezTo>
                        <a:pt x="13" y="0"/>
                        <a:pt x="13" y="0"/>
                        <a:pt x="13" y="0"/>
                      </a:cubicBezTo>
                      <a:cubicBezTo>
                        <a:pt x="13" y="0"/>
                        <a:pt x="13" y="0"/>
                        <a:pt x="13" y="0"/>
                      </a:cubicBezTo>
                      <a:cubicBezTo>
                        <a:pt x="13" y="0"/>
                        <a:pt x="13" y="0"/>
                        <a:pt x="13" y="0"/>
                      </a:cubicBezTo>
                    </a:path>
                  </a:pathLst>
                </a:custGeom>
                <a:solidFill>
                  <a:srgbClr val="4B4A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30" name="Freeform 31687">
                  <a:extLst>
                    <a:ext uri="{FF2B5EF4-FFF2-40B4-BE49-F238E27FC236}">
                      <a16:creationId xmlns:a16="http://schemas.microsoft.com/office/drawing/2014/main" id="{6672719F-2E90-7D63-4530-107BD12085A8}"/>
                    </a:ext>
                  </a:extLst>
                </p:cNvPr>
                <p:cNvSpPr>
                  <a:spLocks/>
                </p:cNvSpPr>
                <p:nvPr/>
              </p:nvSpPr>
              <p:spPr bwMode="auto">
                <a:xfrm>
                  <a:off x="512390" y="2216472"/>
                  <a:ext cx="168068" cy="75131"/>
                </a:xfrm>
                <a:custGeom>
                  <a:avLst/>
                  <a:gdLst>
                    <a:gd name="T0" fmla="*/ 11 w 11"/>
                    <a:gd name="T1" fmla="*/ 3 h 7"/>
                    <a:gd name="T2" fmla="*/ 6 w 11"/>
                    <a:gd name="T3" fmla="*/ 7 h 7"/>
                    <a:gd name="T4" fmla="*/ 0 w 11"/>
                    <a:gd name="T5" fmla="*/ 4 h 7"/>
                    <a:gd name="T6" fmla="*/ 5 w 11"/>
                    <a:gd name="T7" fmla="*/ 0 h 7"/>
                    <a:gd name="T8" fmla="*/ 11 w 11"/>
                    <a:gd name="T9" fmla="*/ 3 h 7"/>
                  </a:gdLst>
                  <a:ahLst/>
                  <a:cxnLst>
                    <a:cxn ang="0">
                      <a:pos x="T0" y="T1"/>
                    </a:cxn>
                    <a:cxn ang="0">
                      <a:pos x="T2" y="T3"/>
                    </a:cxn>
                    <a:cxn ang="0">
                      <a:pos x="T4" y="T5"/>
                    </a:cxn>
                    <a:cxn ang="0">
                      <a:pos x="T6" y="T7"/>
                    </a:cxn>
                    <a:cxn ang="0">
                      <a:pos x="T8" y="T9"/>
                    </a:cxn>
                  </a:cxnLst>
                  <a:rect l="0" t="0" r="r" b="b"/>
                  <a:pathLst>
                    <a:path w="11" h="7">
                      <a:moveTo>
                        <a:pt x="11" y="3"/>
                      </a:moveTo>
                      <a:cubicBezTo>
                        <a:pt x="11" y="5"/>
                        <a:pt x="8" y="6"/>
                        <a:pt x="6" y="7"/>
                      </a:cubicBezTo>
                      <a:cubicBezTo>
                        <a:pt x="3" y="7"/>
                        <a:pt x="0" y="6"/>
                        <a:pt x="0" y="4"/>
                      </a:cubicBezTo>
                      <a:cubicBezTo>
                        <a:pt x="0" y="2"/>
                        <a:pt x="2" y="0"/>
                        <a:pt x="5" y="0"/>
                      </a:cubicBezTo>
                      <a:cubicBezTo>
                        <a:pt x="8" y="0"/>
                        <a:pt x="11" y="1"/>
                        <a:pt x="11" y="3"/>
                      </a:cubicBezTo>
                      <a:close/>
                    </a:path>
                  </a:pathLst>
                </a:custGeom>
                <a:solidFill>
                  <a:srgbClr val="FF9D78"/>
                </a:solidFill>
                <a:ln>
                  <a:noFill/>
                </a:ln>
              </p:spPr>
              <p:txBody>
                <a:bodyPr vert="horz" wrap="square" lIns="45720" tIns="22860" rIns="45720" bIns="22860" numCol="1" anchor="t" anchorCtr="0" compatLnSpc="1">
                  <a:prstTxWarp prst="textNoShape">
                    <a:avLst/>
                  </a:prstTxWarp>
                </a:bodyPr>
                <a:lstStyle/>
                <a:p>
                  <a:endParaRPr lang="en-US" sz="900"/>
                </a:p>
              </p:txBody>
            </p:sp>
            <p:grpSp>
              <p:nvGrpSpPr>
                <p:cNvPr id="31" name="Group 30">
                  <a:extLst>
                    <a:ext uri="{FF2B5EF4-FFF2-40B4-BE49-F238E27FC236}">
                      <a16:creationId xmlns:a16="http://schemas.microsoft.com/office/drawing/2014/main" id="{94D1DE5C-CA1F-0986-3A45-C9E1A2EFADC8}"/>
                    </a:ext>
                  </a:extLst>
                </p:cNvPr>
                <p:cNvGrpSpPr/>
                <p:nvPr/>
              </p:nvGrpSpPr>
              <p:grpSpPr>
                <a:xfrm>
                  <a:off x="1056893" y="1833312"/>
                  <a:ext cx="194939" cy="292410"/>
                  <a:chOff x="766791" y="7239466"/>
                  <a:chExt cx="549950" cy="824928"/>
                </a:xfrm>
              </p:grpSpPr>
              <p:sp>
                <p:nvSpPr>
                  <p:cNvPr id="41" name="Freeform 31692">
                    <a:extLst>
                      <a:ext uri="{FF2B5EF4-FFF2-40B4-BE49-F238E27FC236}">
                        <a16:creationId xmlns:a16="http://schemas.microsoft.com/office/drawing/2014/main" id="{438B6C5C-C8C6-8DA2-BDDC-3E78E120124E}"/>
                      </a:ext>
                    </a:extLst>
                  </p:cNvPr>
                  <p:cNvSpPr>
                    <a:spLocks/>
                  </p:cNvSpPr>
                  <p:nvPr/>
                </p:nvSpPr>
                <p:spPr bwMode="auto">
                  <a:xfrm>
                    <a:off x="766791" y="7239466"/>
                    <a:ext cx="549950" cy="797437"/>
                  </a:xfrm>
                  <a:custGeom>
                    <a:avLst/>
                    <a:gdLst>
                      <a:gd name="T0" fmla="*/ 1 w 18"/>
                      <a:gd name="T1" fmla="*/ 12 h 25"/>
                      <a:gd name="T2" fmla="*/ 13 w 18"/>
                      <a:gd name="T3" fmla="*/ 2 h 25"/>
                      <a:gd name="T4" fmla="*/ 16 w 18"/>
                      <a:gd name="T5" fmla="*/ 17 h 25"/>
                      <a:gd name="T6" fmla="*/ 6 w 18"/>
                      <a:gd name="T7" fmla="*/ 23 h 25"/>
                      <a:gd name="T8" fmla="*/ 1 w 18"/>
                      <a:gd name="T9" fmla="*/ 12 h 25"/>
                    </a:gdLst>
                    <a:ahLst/>
                    <a:cxnLst>
                      <a:cxn ang="0">
                        <a:pos x="T0" y="T1"/>
                      </a:cxn>
                      <a:cxn ang="0">
                        <a:pos x="T2" y="T3"/>
                      </a:cxn>
                      <a:cxn ang="0">
                        <a:pos x="T4" y="T5"/>
                      </a:cxn>
                      <a:cxn ang="0">
                        <a:pos x="T6" y="T7"/>
                      </a:cxn>
                      <a:cxn ang="0">
                        <a:pos x="T8" y="T9"/>
                      </a:cxn>
                    </a:cxnLst>
                    <a:rect l="0" t="0" r="r" b="b"/>
                    <a:pathLst>
                      <a:path w="18" h="25">
                        <a:moveTo>
                          <a:pt x="1" y="12"/>
                        </a:moveTo>
                        <a:cubicBezTo>
                          <a:pt x="3" y="4"/>
                          <a:pt x="8" y="0"/>
                          <a:pt x="13" y="2"/>
                        </a:cubicBezTo>
                        <a:cubicBezTo>
                          <a:pt x="17" y="3"/>
                          <a:pt x="18" y="10"/>
                          <a:pt x="16" y="17"/>
                        </a:cubicBezTo>
                        <a:cubicBezTo>
                          <a:pt x="14" y="25"/>
                          <a:pt x="11" y="25"/>
                          <a:pt x="6" y="23"/>
                        </a:cubicBezTo>
                        <a:cubicBezTo>
                          <a:pt x="2" y="21"/>
                          <a:pt x="0" y="19"/>
                          <a:pt x="1" y="12"/>
                        </a:cubicBezTo>
                        <a:close/>
                      </a:path>
                    </a:pathLst>
                  </a:custGeom>
                  <a:solidFill>
                    <a:srgbClr val="B96C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42" name="Freeform 31693">
                    <a:extLst>
                      <a:ext uri="{FF2B5EF4-FFF2-40B4-BE49-F238E27FC236}">
                        <a16:creationId xmlns:a16="http://schemas.microsoft.com/office/drawing/2014/main" id="{1A380849-C049-8777-E745-705337AA4941}"/>
                      </a:ext>
                    </a:extLst>
                  </p:cNvPr>
                  <p:cNvSpPr>
                    <a:spLocks/>
                  </p:cNvSpPr>
                  <p:nvPr/>
                </p:nvSpPr>
                <p:spPr bwMode="auto">
                  <a:xfrm>
                    <a:off x="766791" y="7294463"/>
                    <a:ext cx="549950" cy="769931"/>
                  </a:xfrm>
                  <a:custGeom>
                    <a:avLst/>
                    <a:gdLst>
                      <a:gd name="T0" fmla="*/ 1 w 18"/>
                      <a:gd name="T1" fmla="*/ 12 h 25"/>
                      <a:gd name="T2" fmla="*/ 13 w 18"/>
                      <a:gd name="T3" fmla="*/ 2 h 25"/>
                      <a:gd name="T4" fmla="*/ 16 w 18"/>
                      <a:gd name="T5" fmla="*/ 18 h 25"/>
                      <a:gd name="T6" fmla="*/ 7 w 18"/>
                      <a:gd name="T7" fmla="*/ 23 h 25"/>
                      <a:gd name="T8" fmla="*/ 1 w 18"/>
                      <a:gd name="T9" fmla="*/ 12 h 25"/>
                    </a:gdLst>
                    <a:ahLst/>
                    <a:cxnLst>
                      <a:cxn ang="0">
                        <a:pos x="T0" y="T1"/>
                      </a:cxn>
                      <a:cxn ang="0">
                        <a:pos x="T2" y="T3"/>
                      </a:cxn>
                      <a:cxn ang="0">
                        <a:pos x="T4" y="T5"/>
                      </a:cxn>
                      <a:cxn ang="0">
                        <a:pos x="T6" y="T7"/>
                      </a:cxn>
                      <a:cxn ang="0">
                        <a:pos x="T8" y="T9"/>
                      </a:cxn>
                    </a:cxnLst>
                    <a:rect l="0" t="0" r="r" b="b"/>
                    <a:pathLst>
                      <a:path w="18" h="25">
                        <a:moveTo>
                          <a:pt x="1" y="12"/>
                        </a:moveTo>
                        <a:cubicBezTo>
                          <a:pt x="3" y="5"/>
                          <a:pt x="8" y="0"/>
                          <a:pt x="13" y="2"/>
                        </a:cubicBezTo>
                        <a:cubicBezTo>
                          <a:pt x="17" y="4"/>
                          <a:pt x="18" y="11"/>
                          <a:pt x="16" y="18"/>
                        </a:cubicBezTo>
                        <a:cubicBezTo>
                          <a:pt x="15" y="25"/>
                          <a:pt x="11" y="25"/>
                          <a:pt x="7" y="23"/>
                        </a:cubicBezTo>
                        <a:cubicBezTo>
                          <a:pt x="2" y="22"/>
                          <a:pt x="0" y="20"/>
                          <a:pt x="1" y="12"/>
                        </a:cubicBezTo>
                        <a:close/>
                      </a:path>
                    </a:pathLst>
                  </a:custGeom>
                  <a:solidFill>
                    <a:srgbClr val="FFF8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43" name="Freeform 31697">
                    <a:extLst>
                      <a:ext uri="{FF2B5EF4-FFF2-40B4-BE49-F238E27FC236}">
                        <a16:creationId xmlns:a16="http://schemas.microsoft.com/office/drawing/2014/main" id="{AD8DC37F-508F-30D7-308C-28AE6419923A}"/>
                      </a:ext>
                    </a:extLst>
                  </p:cNvPr>
                  <p:cNvSpPr>
                    <a:spLocks/>
                  </p:cNvSpPr>
                  <p:nvPr/>
                </p:nvSpPr>
                <p:spPr bwMode="auto">
                  <a:xfrm>
                    <a:off x="849274" y="7541949"/>
                    <a:ext cx="357477" cy="439961"/>
                  </a:xfrm>
                  <a:custGeom>
                    <a:avLst/>
                    <a:gdLst>
                      <a:gd name="T0" fmla="*/ 0 w 11"/>
                      <a:gd name="T1" fmla="*/ 7 h 15"/>
                      <a:gd name="T2" fmla="*/ 6 w 11"/>
                      <a:gd name="T3" fmla="*/ 1 h 15"/>
                      <a:gd name="T4" fmla="*/ 11 w 11"/>
                      <a:gd name="T5" fmla="*/ 8 h 15"/>
                      <a:gd name="T6" fmla="*/ 5 w 11"/>
                      <a:gd name="T7" fmla="*/ 14 h 15"/>
                      <a:gd name="T8" fmla="*/ 0 w 11"/>
                      <a:gd name="T9" fmla="*/ 7 h 15"/>
                    </a:gdLst>
                    <a:ahLst/>
                    <a:cxnLst>
                      <a:cxn ang="0">
                        <a:pos x="T0" y="T1"/>
                      </a:cxn>
                      <a:cxn ang="0">
                        <a:pos x="T2" y="T3"/>
                      </a:cxn>
                      <a:cxn ang="0">
                        <a:pos x="T4" y="T5"/>
                      </a:cxn>
                      <a:cxn ang="0">
                        <a:pos x="T6" y="T7"/>
                      </a:cxn>
                      <a:cxn ang="0">
                        <a:pos x="T8" y="T9"/>
                      </a:cxn>
                    </a:cxnLst>
                    <a:rect l="0" t="0" r="r" b="b"/>
                    <a:pathLst>
                      <a:path w="11" h="15">
                        <a:moveTo>
                          <a:pt x="0" y="7"/>
                        </a:moveTo>
                        <a:cubicBezTo>
                          <a:pt x="0" y="3"/>
                          <a:pt x="3" y="0"/>
                          <a:pt x="6" y="1"/>
                        </a:cubicBezTo>
                        <a:cubicBezTo>
                          <a:pt x="9" y="1"/>
                          <a:pt x="11" y="4"/>
                          <a:pt x="11" y="8"/>
                        </a:cubicBezTo>
                        <a:cubicBezTo>
                          <a:pt x="10" y="12"/>
                          <a:pt x="8" y="15"/>
                          <a:pt x="5" y="14"/>
                        </a:cubicBezTo>
                        <a:cubicBezTo>
                          <a:pt x="2" y="14"/>
                          <a:pt x="0" y="11"/>
                          <a:pt x="0" y="7"/>
                        </a:cubicBezTo>
                        <a:close/>
                      </a:path>
                    </a:pathLst>
                  </a:custGeom>
                  <a:solidFill>
                    <a:srgbClr val="83AD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44" name="Freeform 31698">
                    <a:extLst>
                      <a:ext uri="{FF2B5EF4-FFF2-40B4-BE49-F238E27FC236}">
                        <a16:creationId xmlns:a16="http://schemas.microsoft.com/office/drawing/2014/main" id="{69146CC2-5417-43A9-D46F-8F5EE1D5B8EE}"/>
                      </a:ext>
                    </a:extLst>
                  </p:cNvPr>
                  <p:cNvSpPr>
                    <a:spLocks/>
                  </p:cNvSpPr>
                  <p:nvPr/>
                </p:nvSpPr>
                <p:spPr bwMode="auto">
                  <a:xfrm>
                    <a:off x="959265" y="7596943"/>
                    <a:ext cx="109990" cy="109989"/>
                  </a:xfrm>
                  <a:custGeom>
                    <a:avLst/>
                    <a:gdLst>
                      <a:gd name="T0" fmla="*/ 0 w 4"/>
                      <a:gd name="T1" fmla="*/ 2 h 4"/>
                      <a:gd name="T2" fmla="*/ 2 w 4"/>
                      <a:gd name="T3" fmla="*/ 0 h 4"/>
                      <a:gd name="T4" fmla="*/ 4 w 4"/>
                      <a:gd name="T5" fmla="*/ 2 h 4"/>
                      <a:gd name="T6" fmla="*/ 2 w 4"/>
                      <a:gd name="T7" fmla="*/ 4 h 4"/>
                      <a:gd name="T8" fmla="*/ 0 w 4"/>
                      <a:gd name="T9" fmla="*/ 2 h 4"/>
                    </a:gdLst>
                    <a:ahLst/>
                    <a:cxnLst>
                      <a:cxn ang="0">
                        <a:pos x="T0" y="T1"/>
                      </a:cxn>
                      <a:cxn ang="0">
                        <a:pos x="T2" y="T3"/>
                      </a:cxn>
                      <a:cxn ang="0">
                        <a:pos x="T4" y="T5"/>
                      </a:cxn>
                      <a:cxn ang="0">
                        <a:pos x="T6" y="T7"/>
                      </a:cxn>
                      <a:cxn ang="0">
                        <a:pos x="T8" y="T9"/>
                      </a:cxn>
                    </a:cxnLst>
                    <a:rect l="0" t="0" r="r" b="b"/>
                    <a:pathLst>
                      <a:path w="4" h="4">
                        <a:moveTo>
                          <a:pt x="0" y="2"/>
                        </a:moveTo>
                        <a:cubicBezTo>
                          <a:pt x="0" y="1"/>
                          <a:pt x="1" y="0"/>
                          <a:pt x="2" y="0"/>
                        </a:cubicBezTo>
                        <a:cubicBezTo>
                          <a:pt x="3" y="0"/>
                          <a:pt x="4" y="1"/>
                          <a:pt x="4" y="2"/>
                        </a:cubicBezTo>
                        <a:cubicBezTo>
                          <a:pt x="4" y="4"/>
                          <a:pt x="3" y="4"/>
                          <a:pt x="2" y="4"/>
                        </a:cubicBezTo>
                        <a:cubicBezTo>
                          <a:pt x="1" y="4"/>
                          <a:pt x="0" y="3"/>
                          <a:pt x="0" y="2"/>
                        </a:cubicBezTo>
                        <a:close/>
                      </a:path>
                    </a:pathLst>
                  </a:custGeom>
                  <a:solidFill>
                    <a:srgbClr val="AFD1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grpSp>
            <p:grpSp>
              <p:nvGrpSpPr>
                <p:cNvPr id="32" name="Group 31">
                  <a:extLst>
                    <a:ext uri="{FF2B5EF4-FFF2-40B4-BE49-F238E27FC236}">
                      <a16:creationId xmlns:a16="http://schemas.microsoft.com/office/drawing/2014/main" id="{426D061A-DFBE-1466-095A-E6376B8BB176}"/>
                    </a:ext>
                  </a:extLst>
                </p:cNvPr>
                <p:cNvGrpSpPr/>
                <p:nvPr/>
              </p:nvGrpSpPr>
              <p:grpSpPr>
                <a:xfrm>
                  <a:off x="559092" y="1829781"/>
                  <a:ext cx="221682" cy="282665"/>
                  <a:chOff x="-360617" y="7129477"/>
                  <a:chExt cx="659942" cy="797437"/>
                </a:xfrm>
              </p:grpSpPr>
              <p:sp>
                <p:nvSpPr>
                  <p:cNvPr id="37" name="Freeform 31690">
                    <a:extLst>
                      <a:ext uri="{FF2B5EF4-FFF2-40B4-BE49-F238E27FC236}">
                        <a16:creationId xmlns:a16="http://schemas.microsoft.com/office/drawing/2014/main" id="{F119DE7D-E46E-76BA-FE2F-8F5730C5498C}"/>
                      </a:ext>
                    </a:extLst>
                  </p:cNvPr>
                  <p:cNvSpPr>
                    <a:spLocks/>
                  </p:cNvSpPr>
                  <p:nvPr/>
                </p:nvSpPr>
                <p:spPr bwMode="auto">
                  <a:xfrm>
                    <a:off x="-360617" y="7129477"/>
                    <a:ext cx="632453" cy="769931"/>
                  </a:xfrm>
                  <a:custGeom>
                    <a:avLst/>
                    <a:gdLst>
                      <a:gd name="T0" fmla="*/ 2 w 20"/>
                      <a:gd name="T1" fmla="*/ 17 h 25"/>
                      <a:gd name="T2" fmla="*/ 9 w 20"/>
                      <a:gd name="T3" fmla="*/ 2 h 25"/>
                      <a:gd name="T4" fmla="*/ 19 w 20"/>
                      <a:gd name="T5" fmla="*/ 13 h 25"/>
                      <a:gd name="T6" fmla="*/ 11 w 20"/>
                      <a:gd name="T7" fmla="*/ 24 h 25"/>
                      <a:gd name="T8" fmla="*/ 2 w 20"/>
                      <a:gd name="T9" fmla="*/ 17 h 25"/>
                    </a:gdLst>
                    <a:ahLst/>
                    <a:cxnLst>
                      <a:cxn ang="0">
                        <a:pos x="T0" y="T1"/>
                      </a:cxn>
                      <a:cxn ang="0">
                        <a:pos x="T2" y="T3"/>
                      </a:cxn>
                      <a:cxn ang="0">
                        <a:pos x="T4" y="T5"/>
                      </a:cxn>
                      <a:cxn ang="0">
                        <a:pos x="T6" y="T7"/>
                      </a:cxn>
                      <a:cxn ang="0">
                        <a:pos x="T8" y="T9"/>
                      </a:cxn>
                    </a:cxnLst>
                    <a:rect l="0" t="0" r="r" b="b"/>
                    <a:pathLst>
                      <a:path w="20" h="25">
                        <a:moveTo>
                          <a:pt x="2" y="17"/>
                        </a:moveTo>
                        <a:cubicBezTo>
                          <a:pt x="0" y="10"/>
                          <a:pt x="4" y="3"/>
                          <a:pt x="9" y="2"/>
                        </a:cubicBezTo>
                        <a:cubicBezTo>
                          <a:pt x="14" y="0"/>
                          <a:pt x="18" y="6"/>
                          <a:pt x="19" y="13"/>
                        </a:cubicBezTo>
                        <a:cubicBezTo>
                          <a:pt x="20" y="20"/>
                          <a:pt x="17" y="22"/>
                          <a:pt x="11" y="24"/>
                        </a:cubicBezTo>
                        <a:cubicBezTo>
                          <a:pt x="6" y="25"/>
                          <a:pt x="3" y="25"/>
                          <a:pt x="2" y="17"/>
                        </a:cubicBezTo>
                        <a:close/>
                      </a:path>
                    </a:pathLst>
                  </a:custGeom>
                  <a:solidFill>
                    <a:srgbClr val="B96C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38" name="Freeform 31691">
                    <a:extLst>
                      <a:ext uri="{FF2B5EF4-FFF2-40B4-BE49-F238E27FC236}">
                        <a16:creationId xmlns:a16="http://schemas.microsoft.com/office/drawing/2014/main" id="{FDFC6229-B881-DDFD-FD9F-FACF3F9A1E01}"/>
                      </a:ext>
                    </a:extLst>
                  </p:cNvPr>
                  <p:cNvSpPr>
                    <a:spLocks/>
                  </p:cNvSpPr>
                  <p:nvPr/>
                </p:nvSpPr>
                <p:spPr bwMode="auto">
                  <a:xfrm>
                    <a:off x="-305621" y="7156983"/>
                    <a:ext cx="604946" cy="769931"/>
                  </a:xfrm>
                  <a:custGeom>
                    <a:avLst/>
                    <a:gdLst>
                      <a:gd name="T0" fmla="*/ 1 w 20"/>
                      <a:gd name="T1" fmla="*/ 17 h 25"/>
                      <a:gd name="T2" fmla="*/ 9 w 20"/>
                      <a:gd name="T3" fmla="*/ 2 h 25"/>
                      <a:gd name="T4" fmla="*/ 19 w 20"/>
                      <a:gd name="T5" fmla="*/ 13 h 25"/>
                      <a:gd name="T6" fmla="*/ 11 w 20"/>
                      <a:gd name="T7" fmla="*/ 24 h 25"/>
                      <a:gd name="T8" fmla="*/ 1 w 20"/>
                      <a:gd name="T9" fmla="*/ 17 h 25"/>
                    </a:gdLst>
                    <a:ahLst/>
                    <a:cxnLst>
                      <a:cxn ang="0">
                        <a:pos x="T0" y="T1"/>
                      </a:cxn>
                      <a:cxn ang="0">
                        <a:pos x="T2" y="T3"/>
                      </a:cxn>
                      <a:cxn ang="0">
                        <a:pos x="T4" y="T5"/>
                      </a:cxn>
                      <a:cxn ang="0">
                        <a:pos x="T6" y="T7"/>
                      </a:cxn>
                      <a:cxn ang="0">
                        <a:pos x="T8" y="T9"/>
                      </a:cxn>
                    </a:cxnLst>
                    <a:rect l="0" t="0" r="r" b="b"/>
                    <a:pathLst>
                      <a:path w="20" h="25">
                        <a:moveTo>
                          <a:pt x="1" y="17"/>
                        </a:moveTo>
                        <a:cubicBezTo>
                          <a:pt x="0" y="10"/>
                          <a:pt x="4" y="3"/>
                          <a:pt x="9" y="2"/>
                        </a:cubicBezTo>
                        <a:cubicBezTo>
                          <a:pt x="14" y="0"/>
                          <a:pt x="18" y="6"/>
                          <a:pt x="19" y="13"/>
                        </a:cubicBezTo>
                        <a:cubicBezTo>
                          <a:pt x="20" y="20"/>
                          <a:pt x="17" y="22"/>
                          <a:pt x="11" y="24"/>
                        </a:cubicBezTo>
                        <a:cubicBezTo>
                          <a:pt x="6" y="25"/>
                          <a:pt x="3" y="25"/>
                          <a:pt x="1" y="17"/>
                        </a:cubicBezTo>
                        <a:close/>
                      </a:path>
                    </a:pathLst>
                  </a:custGeom>
                  <a:solidFill>
                    <a:srgbClr val="FFF8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39" name="Freeform 31696">
                    <a:extLst>
                      <a:ext uri="{FF2B5EF4-FFF2-40B4-BE49-F238E27FC236}">
                        <a16:creationId xmlns:a16="http://schemas.microsoft.com/office/drawing/2014/main" id="{FF5DC698-124F-E781-8763-27B29C7D5FEE}"/>
                      </a:ext>
                    </a:extLst>
                  </p:cNvPr>
                  <p:cNvSpPr>
                    <a:spLocks/>
                  </p:cNvSpPr>
                  <p:nvPr/>
                </p:nvSpPr>
                <p:spPr bwMode="auto">
                  <a:xfrm>
                    <a:off x="-168125" y="7431957"/>
                    <a:ext cx="302482" cy="412472"/>
                  </a:xfrm>
                  <a:custGeom>
                    <a:avLst/>
                    <a:gdLst>
                      <a:gd name="T0" fmla="*/ 0 w 10"/>
                      <a:gd name="T1" fmla="*/ 6 h 13"/>
                      <a:gd name="T2" fmla="*/ 5 w 10"/>
                      <a:gd name="T3" fmla="*/ 0 h 13"/>
                      <a:gd name="T4" fmla="*/ 10 w 10"/>
                      <a:gd name="T5" fmla="*/ 7 h 13"/>
                      <a:gd name="T6" fmla="*/ 5 w 10"/>
                      <a:gd name="T7" fmla="*/ 13 h 13"/>
                      <a:gd name="T8" fmla="*/ 0 w 10"/>
                      <a:gd name="T9" fmla="*/ 6 h 13"/>
                    </a:gdLst>
                    <a:ahLst/>
                    <a:cxnLst>
                      <a:cxn ang="0">
                        <a:pos x="T0" y="T1"/>
                      </a:cxn>
                      <a:cxn ang="0">
                        <a:pos x="T2" y="T3"/>
                      </a:cxn>
                      <a:cxn ang="0">
                        <a:pos x="T4" y="T5"/>
                      </a:cxn>
                      <a:cxn ang="0">
                        <a:pos x="T6" y="T7"/>
                      </a:cxn>
                      <a:cxn ang="0">
                        <a:pos x="T8" y="T9"/>
                      </a:cxn>
                    </a:cxnLst>
                    <a:rect l="0" t="0" r="r" b="b"/>
                    <a:pathLst>
                      <a:path w="10" h="13">
                        <a:moveTo>
                          <a:pt x="0" y="6"/>
                        </a:moveTo>
                        <a:cubicBezTo>
                          <a:pt x="0" y="3"/>
                          <a:pt x="2" y="0"/>
                          <a:pt x="5" y="0"/>
                        </a:cubicBezTo>
                        <a:cubicBezTo>
                          <a:pt x="8" y="0"/>
                          <a:pt x="10" y="3"/>
                          <a:pt x="10" y="7"/>
                        </a:cubicBezTo>
                        <a:cubicBezTo>
                          <a:pt x="10" y="10"/>
                          <a:pt x="7" y="13"/>
                          <a:pt x="5" y="13"/>
                        </a:cubicBezTo>
                        <a:cubicBezTo>
                          <a:pt x="2" y="13"/>
                          <a:pt x="0" y="10"/>
                          <a:pt x="0" y="6"/>
                        </a:cubicBezTo>
                        <a:close/>
                      </a:path>
                    </a:pathLst>
                  </a:custGeom>
                  <a:solidFill>
                    <a:srgbClr val="83AD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40" name="Freeform 31699">
                    <a:extLst>
                      <a:ext uri="{FF2B5EF4-FFF2-40B4-BE49-F238E27FC236}">
                        <a16:creationId xmlns:a16="http://schemas.microsoft.com/office/drawing/2014/main" id="{64259746-6F2E-EB54-0C84-F99D82BB2E82}"/>
                      </a:ext>
                    </a:extLst>
                  </p:cNvPr>
                  <p:cNvSpPr>
                    <a:spLocks/>
                  </p:cNvSpPr>
                  <p:nvPr/>
                </p:nvSpPr>
                <p:spPr bwMode="auto">
                  <a:xfrm>
                    <a:off x="-113130" y="7459447"/>
                    <a:ext cx="137496" cy="137496"/>
                  </a:xfrm>
                  <a:custGeom>
                    <a:avLst/>
                    <a:gdLst>
                      <a:gd name="T0" fmla="*/ 0 w 4"/>
                      <a:gd name="T1" fmla="*/ 2 h 4"/>
                      <a:gd name="T2" fmla="*/ 2 w 4"/>
                      <a:gd name="T3" fmla="*/ 0 h 4"/>
                      <a:gd name="T4" fmla="*/ 4 w 4"/>
                      <a:gd name="T5" fmla="*/ 2 h 4"/>
                      <a:gd name="T6" fmla="*/ 2 w 4"/>
                      <a:gd name="T7" fmla="*/ 4 h 4"/>
                      <a:gd name="T8" fmla="*/ 0 w 4"/>
                      <a:gd name="T9" fmla="*/ 2 h 4"/>
                    </a:gdLst>
                    <a:ahLst/>
                    <a:cxnLst>
                      <a:cxn ang="0">
                        <a:pos x="T0" y="T1"/>
                      </a:cxn>
                      <a:cxn ang="0">
                        <a:pos x="T2" y="T3"/>
                      </a:cxn>
                      <a:cxn ang="0">
                        <a:pos x="T4" y="T5"/>
                      </a:cxn>
                      <a:cxn ang="0">
                        <a:pos x="T6" y="T7"/>
                      </a:cxn>
                      <a:cxn ang="0">
                        <a:pos x="T8" y="T9"/>
                      </a:cxn>
                    </a:cxnLst>
                    <a:rect l="0" t="0" r="r" b="b"/>
                    <a:pathLst>
                      <a:path w="4" h="4">
                        <a:moveTo>
                          <a:pt x="0" y="2"/>
                        </a:moveTo>
                        <a:cubicBezTo>
                          <a:pt x="0" y="1"/>
                          <a:pt x="1" y="0"/>
                          <a:pt x="2" y="0"/>
                        </a:cubicBezTo>
                        <a:cubicBezTo>
                          <a:pt x="3" y="0"/>
                          <a:pt x="4" y="1"/>
                          <a:pt x="4" y="2"/>
                        </a:cubicBezTo>
                        <a:cubicBezTo>
                          <a:pt x="4" y="4"/>
                          <a:pt x="3" y="4"/>
                          <a:pt x="2" y="4"/>
                        </a:cubicBezTo>
                        <a:cubicBezTo>
                          <a:pt x="1" y="4"/>
                          <a:pt x="0" y="3"/>
                          <a:pt x="0" y="2"/>
                        </a:cubicBezTo>
                        <a:close/>
                      </a:path>
                    </a:pathLst>
                  </a:custGeom>
                  <a:solidFill>
                    <a:srgbClr val="AFD1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grpSp>
            <p:sp>
              <p:nvSpPr>
                <p:cNvPr id="33" name="Freeform 31687">
                  <a:extLst>
                    <a:ext uri="{FF2B5EF4-FFF2-40B4-BE49-F238E27FC236}">
                      <a16:creationId xmlns:a16="http://schemas.microsoft.com/office/drawing/2014/main" id="{767B51B2-A711-D4EC-329B-2AFBACDB2D57}"/>
                    </a:ext>
                  </a:extLst>
                </p:cNvPr>
                <p:cNvSpPr>
                  <a:spLocks/>
                </p:cNvSpPr>
                <p:nvPr/>
              </p:nvSpPr>
              <p:spPr bwMode="auto">
                <a:xfrm flipH="1">
                  <a:off x="1103702" y="2195323"/>
                  <a:ext cx="200791" cy="64793"/>
                </a:xfrm>
                <a:custGeom>
                  <a:avLst/>
                  <a:gdLst>
                    <a:gd name="T0" fmla="*/ 11 w 11"/>
                    <a:gd name="T1" fmla="*/ 3 h 7"/>
                    <a:gd name="T2" fmla="*/ 6 w 11"/>
                    <a:gd name="T3" fmla="*/ 7 h 7"/>
                    <a:gd name="T4" fmla="*/ 0 w 11"/>
                    <a:gd name="T5" fmla="*/ 4 h 7"/>
                    <a:gd name="T6" fmla="*/ 5 w 11"/>
                    <a:gd name="T7" fmla="*/ 0 h 7"/>
                    <a:gd name="T8" fmla="*/ 11 w 11"/>
                    <a:gd name="T9" fmla="*/ 3 h 7"/>
                  </a:gdLst>
                  <a:ahLst/>
                  <a:cxnLst>
                    <a:cxn ang="0">
                      <a:pos x="T0" y="T1"/>
                    </a:cxn>
                    <a:cxn ang="0">
                      <a:pos x="T2" y="T3"/>
                    </a:cxn>
                    <a:cxn ang="0">
                      <a:pos x="T4" y="T5"/>
                    </a:cxn>
                    <a:cxn ang="0">
                      <a:pos x="T6" y="T7"/>
                    </a:cxn>
                    <a:cxn ang="0">
                      <a:pos x="T8" y="T9"/>
                    </a:cxn>
                  </a:cxnLst>
                  <a:rect l="0" t="0" r="r" b="b"/>
                  <a:pathLst>
                    <a:path w="11" h="7">
                      <a:moveTo>
                        <a:pt x="11" y="3"/>
                      </a:moveTo>
                      <a:cubicBezTo>
                        <a:pt x="11" y="5"/>
                        <a:pt x="8" y="6"/>
                        <a:pt x="6" y="7"/>
                      </a:cubicBezTo>
                      <a:cubicBezTo>
                        <a:pt x="3" y="7"/>
                        <a:pt x="0" y="6"/>
                        <a:pt x="0" y="4"/>
                      </a:cubicBezTo>
                      <a:cubicBezTo>
                        <a:pt x="0" y="2"/>
                        <a:pt x="2" y="0"/>
                        <a:pt x="5" y="0"/>
                      </a:cubicBezTo>
                      <a:cubicBezTo>
                        <a:pt x="8" y="0"/>
                        <a:pt x="11" y="1"/>
                        <a:pt x="11" y="3"/>
                      </a:cubicBezTo>
                      <a:close/>
                    </a:path>
                  </a:pathLst>
                </a:custGeom>
                <a:solidFill>
                  <a:srgbClr val="FF9D78"/>
                </a:solidFill>
                <a:ln>
                  <a:noFill/>
                </a:ln>
              </p:spPr>
              <p:txBody>
                <a:bodyPr vert="horz" wrap="square" lIns="45720" tIns="22860" rIns="45720" bIns="22860" numCol="1" anchor="t" anchorCtr="0" compatLnSpc="1">
                  <a:prstTxWarp prst="textNoShape">
                    <a:avLst/>
                  </a:prstTxWarp>
                </a:bodyPr>
                <a:lstStyle/>
                <a:p>
                  <a:endParaRPr lang="en-US" sz="900"/>
                </a:p>
              </p:txBody>
            </p:sp>
            <p:sp>
              <p:nvSpPr>
                <p:cNvPr id="34" name="Freeform 553">
                  <a:extLst>
                    <a:ext uri="{FF2B5EF4-FFF2-40B4-BE49-F238E27FC236}">
                      <a16:creationId xmlns:a16="http://schemas.microsoft.com/office/drawing/2014/main" id="{6464B724-7D1F-037B-3F20-DC3C8BE508B1}"/>
                    </a:ext>
                  </a:extLst>
                </p:cNvPr>
                <p:cNvSpPr>
                  <a:spLocks/>
                </p:cNvSpPr>
                <p:nvPr/>
              </p:nvSpPr>
              <p:spPr bwMode="auto">
                <a:xfrm flipH="1">
                  <a:off x="271771" y="1319160"/>
                  <a:ext cx="1364741" cy="710052"/>
                </a:xfrm>
                <a:custGeom>
                  <a:avLst/>
                  <a:gdLst>
                    <a:gd name="connsiteX0" fmla="*/ 649769 w 1364741"/>
                    <a:gd name="connsiteY0" fmla="*/ 0 h 710052"/>
                    <a:gd name="connsiteX1" fmla="*/ 34563 w 1364741"/>
                    <a:gd name="connsiteY1" fmla="*/ 132755 h 710052"/>
                    <a:gd name="connsiteX2" fmla="*/ 0 w 1364741"/>
                    <a:gd name="connsiteY2" fmla="*/ 152901 h 710052"/>
                    <a:gd name="connsiteX3" fmla="*/ 11432 w 1364741"/>
                    <a:gd name="connsiteY3" fmla="*/ 165070 h 710052"/>
                    <a:gd name="connsiteX4" fmla="*/ 71258 w 1364741"/>
                    <a:gd name="connsiteY4" fmla="*/ 212881 h 710052"/>
                    <a:gd name="connsiteX5" fmla="*/ 74150 w 1364741"/>
                    <a:gd name="connsiteY5" fmla="*/ 214518 h 710052"/>
                    <a:gd name="connsiteX6" fmla="*/ 72594 w 1364741"/>
                    <a:gd name="connsiteY6" fmla="*/ 222947 h 710052"/>
                    <a:gd name="connsiteX7" fmla="*/ 122083 w 1364741"/>
                    <a:gd name="connsiteY7" fmla="*/ 688329 h 710052"/>
                    <a:gd name="connsiteX8" fmla="*/ 219463 w 1364741"/>
                    <a:gd name="connsiteY8" fmla="*/ 274678 h 710052"/>
                    <a:gd name="connsiteX9" fmla="*/ 251743 w 1364741"/>
                    <a:gd name="connsiteY9" fmla="*/ 271521 h 710052"/>
                    <a:gd name="connsiteX10" fmla="*/ 268437 w 1364741"/>
                    <a:gd name="connsiteY10" fmla="*/ 267433 h 710052"/>
                    <a:gd name="connsiteX11" fmla="*/ 315785 w 1364741"/>
                    <a:gd name="connsiteY11" fmla="*/ 270728 h 710052"/>
                    <a:gd name="connsiteX12" fmla="*/ 549159 w 1364741"/>
                    <a:gd name="connsiteY12" fmla="*/ 247991 h 710052"/>
                    <a:gd name="connsiteX13" fmla="*/ 599620 w 1364741"/>
                    <a:gd name="connsiteY13" fmla="*/ 233318 h 710052"/>
                    <a:gd name="connsiteX14" fmla="*/ 614726 w 1364741"/>
                    <a:gd name="connsiteY14" fmla="*/ 232121 h 710052"/>
                    <a:gd name="connsiteX15" fmla="*/ 910345 w 1364741"/>
                    <a:gd name="connsiteY15" fmla="*/ 219706 h 710052"/>
                    <a:gd name="connsiteX16" fmla="*/ 1174858 w 1364741"/>
                    <a:gd name="connsiteY16" fmla="*/ 308025 h 710052"/>
                    <a:gd name="connsiteX17" fmla="*/ 1290924 w 1364741"/>
                    <a:gd name="connsiteY17" fmla="*/ 707576 h 710052"/>
                    <a:gd name="connsiteX18" fmla="*/ 1329599 w 1364741"/>
                    <a:gd name="connsiteY18" fmla="*/ 547773 h 710052"/>
                    <a:gd name="connsiteX19" fmla="*/ 1343229 w 1364741"/>
                    <a:gd name="connsiteY19" fmla="*/ 478360 h 710052"/>
                    <a:gd name="connsiteX20" fmla="*/ 1364741 w 1364741"/>
                    <a:gd name="connsiteY20" fmla="*/ 364627 h 710052"/>
                    <a:gd name="connsiteX21" fmla="*/ 1362678 w 1364741"/>
                    <a:gd name="connsiteY21" fmla="*/ 190015 h 710052"/>
                    <a:gd name="connsiteX22" fmla="*/ 1362651 w 1364741"/>
                    <a:gd name="connsiteY22" fmla="*/ 189688 h 710052"/>
                    <a:gd name="connsiteX23" fmla="*/ 1264975 w 1364741"/>
                    <a:gd name="connsiteY23" fmla="*/ 132755 h 710052"/>
                    <a:gd name="connsiteX24" fmla="*/ 649769 w 1364741"/>
                    <a:gd name="connsiteY24" fmla="*/ 0 h 710052"/>
                    <a:gd name="connsiteX0" fmla="*/ 649769 w 1364741"/>
                    <a:gd name="connsiteY0" fmla="*/ 0 h 710052"/>
                    <a:gd name="connsiteX1" fmla="*/ 34563 w 1364741"/>
                    <a:gd name="connsiteY1" fmla="*/ 132755 h 710052"/>
                    <a:gd name="connsiteX2" fmla="*/ 0 w 1364741"/>
                    <a:gd name="connsiteY2" fmla="*/ 152901 h 710052"/>
                    <a:gd name="connsiteX3" fmla="*/ 11432 w 1364741"/>
                    <a:gd name="connsiteY3" fmla="*/ 165070 h 710052"/>
                    <a:gd name="connsiteX4" fmla="*/ 71258 w 1364741"/>
                    <a:gd name="connsiteY4" fmla="*/ 212881 h 710052"/>
                    <a:gd name="connsiteX5" fmla="*/ 74150 w 1364741"/>
                    <a:gd name="connsiteY5" fmla="*/ 214518 h 710052"/>
                    <a:gd name="connsiteX6" fmla="*/ 72594 w 1364741"/>
                    <a:gd name="connsiteY6" fmla="*/ 222947 h 710052"/>
                    <a:gd name="connsiteX7" fmla="*/ 122083 w 1364741"/>
                    <a:gd name="connsiteY7" fmla="*/ 688329 h 710052"/>
                    <a:gd name="connsiteX8" fmla="*/ 219463 w 1364741"/>
                    <a:gd name="connsiteY8" fmla="*/ 274678 h 710052"/>
                    <a:gd name="connsiteX9" fmla="*/ 251743 w 1364741"/>
                    <a:gd name="connsiteY9" fmla="*/ 271521 h 710052"/>
                    <a:gd name="connsiteX10" fmla="*/ 268437 w 1364741"/>
                    <a:gd name="connsiteY10" fmla="*/ 267433 h 710052"/>
                    <a:gd name="connsiteX11" fmla="*/ 315785 w 1364741"/>
                    <a:gd name="connsiteY11" fmla="*/ 270728 h 710052"/>
                    <a:gd name="connsiteX12" fmla="*/ 549159 w 1364741"/>
                    <a:gd name="connsiteY12" fmla="*/ 247991 h 710052"/>
                    <a:gd name="connsiteX13" fmla="*/ 599620 w 1364741"/>
                    <a:gd name="connsiteY13" fmla="*/ 233318 h 710052"/>
                    <a:gd name="connsiteX14" fmla="*/ 614726 w 1364741"/>
                    <a:gd name="connsiteY14" fmla="*/ 232121 h 710052"/>
                    <a:gd name="connsiteX15" fmla="*/ 910345 w 1364741"/>
                    <a:gd name="connsiteY15" fmla="*/ 219706 h 710052"/>
                    <a:gd name="connsiteX16" fmla="*/ 1174858 w 1364741"/>
                    <a:gd name="connsiteY16" fmla="*/ 308025 h 710052"/>
                    <a:gd name="connsiteX17" fmla="*/ 1290924 w 1364741"/>
                    <a:gd name="connsiteY17" fmla="*/ 707576 h 710052"/>
                    <a:gd name="connsiteX18" fmla="*/ 1329599 w 1364741"/>
                    <a:gd name="connsiteY18" fmla="*/ 547773 h 710052"/>
                    <a:gd name="connsiteX19" fmla="*/ 1343229 w 1364741"/>
                    <a:gd name="connsiteY19" fmla="*/ 478360 h 710052"/>
                    <a:gd name="connsiteX20" fmla="*/ 1364741 w 1364741"/>
                    <a:gd name="connsiteY20" fmla="*/ 364627 h 710052"/>
                    <a:gd name="connsiteX21" fmla="*/ 1362678 w 1364741"/>
                    <a:gd name="connsiteY21" fmla="*/ 190015 h 710052"/>
                    <a:gd name="connsiteX22" fmla="*/ 1298256 w 1364741"/>
                    <a:gd name="connsiteY22" fmla="*/ 202567 h 710052"/>
                    <a:gd name="connsiteX23" fmla="*/ 1264975 w 1364741"/>
                    <a:gd name="connsiteY23" fmla="*/ 132755 h 710052"/>
                    <a:gd name="connsiteX24" fmla="*/ 649769 w 1364741"/>
                    <a:gd name="connsiteY24" fmla="*/ 0 h 710052"/>
                    <a:gd name="connsiteX0" fmla="*/ 649769 w 1364741"/>
                    <a:gd name="connsiteY0" fmla="*/ 0 h 710052"/>
                    <a:gd name="connsiteX1" fmla="*/ 34563 w 1364741"/>
                    <a:gd name="connsiteY1" fmla="*/ 132755 h 710052"/>
                    <a:gd name="connsiteX2" fmla="*/ 0 w 1364741"/>
                    <a:gd name="connsiteY2" fmla="*/ 152901 h 710052"/>
                    <a:gd name="connsiteX3" fmla="*/ 11432 w 1364741"/>
                    <a:gd name="connsiteY3" fmla="*/ 165070 h 710052"/>
                    <a:gd name="connsiteX4" fmla="*/ 71258 w 1364741"/>
                    <a:gd name="connsiteY4" fmla="*/ 212881 h 710052"/>
                    <a:gd name="connsiteX5" fmla="*/ 74150 w 1364741"/>
                    <a:gd name="connsiteY5" fmla="*/ 214518 h 710052"/>
                    <a:gd name="connsiteX6" fmla="*/ 72594 w 1364741"/>
                    <a:gd name="connsiteY6" fmla="*/ 222947 h 710052"/>
                    <a:gd name="connsiteX7" fmla="*/ 122083 w 1364741"/>
                    <a:gd name="connsiteY7" fmla="*/ 688329 h 710052"/>
                    <a:gd name="connsiteX8" fmla="*/ 219463 w 1364741"/>
                    <a:gd name="connsiteY8" fmla="*/ 274678 h 710052"/>
                    <a:gd name="connsiteX9" fmla="*/ 251743 w 1364741"/>
                    <a:gd name="connsiteY9" fmla="*/ 271521 h 710052"/>
                    <a:gd name="connsiteX10" fmla="*/ 268437 w 1364741"/>
                    <a:gd name="connsiteY10" fmla="*/ 267433 h 710052"/>
                    <a:gd name="connsiteX11" fmla="*/ 315785 w 1364741"/>
                    <a:gd name="connsiteY11" fmla="*/ 270728 h 710052"/>
                    <a:gd name="connsiteX12" fmla="*/ 549159 w 1364741"/>
                    <a:gd name="connsiteY12" fmla="*/ 247991 h 710052"/>
                    <a:gd name="connsiteX13" fmla="*/ 599620 w 1364741"/>
                    <a:gd name="connsiteY13" fmla="*/ 233318 h 710052"/>
                    <a:gd name="connsiteX14" fmla="*/ 614726 w 1364741"/>
                    <a:gd name="connsiteY14" fmla="*/ 232121 h 710052"/>
                    <a:gd name="connsiteX15" fmla="*/ 910345 w 1364741"/>
                    <a:gd name="connsiteY15" fmla="*/ 219706 h 710052"/>
                    <a:gd name="connsiteX16" fmla="*/ 1174858 w 1364741"/>
                    <a:gd name="connsiteY16" fmla="*/ 308025 h 710052"/>
                    <a:gd name="connsiteX17" fmla="*/ 1290924 w 1364741"/>
                    <a:gd name="connsiteY17" fmla="*/ 707576 h 710052"/>
                    <a:gd name="connsiteX18" fmla="*/ 1329599 w 1364741"/>
                    <a:gd name="connsiteY18" fmla="*/ 547773 h 710052"/>
                    <a:gd name="connsiteX19" fmla="*/ 1343229 w 1364741"/>
                    <a:gd name="connsiteY19" fmla="*/ 478360 h 710052"/>
                    <a:gd name="connsiteX20" fmla="*/ 1364741 w 1364741"/>
                    <a:gd name="connsiteY20" fmla="*/ 364627 h 710052"/>
                    <a:gd name="connsiteX21" fmla="*/ 1298256 w 1364741"/>
                    <a:gd name="connsiteY21" fmla="*/ 202567 h 710052"/>
                    <a:gd name="connsiteX22" fmla="*/ 1264975 w 1364741"/>
                    <a:gd name="connsiteY22" fmla="*/ 132755 h 710052"/>
                    <a:gd name="connsiteX23" fmla="*/ 649769 w 1364741"/>
                    <a:gd name="connsiteY23" fmla="*/ 0 h 710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364741" h="710052">
                      <a:moveTo>
                        <a:pt x="649769" y="0"/>
                      </a:moveTo>
                      <a:cubicBezTo>
                        <a:pt x="421883" y="0"/>
                        <a:pt x="210177" y="48940"/>
                        <a:pt x="34563" y="132755"/>
                      </a:cubicBezTo>
                      <a:lnTo>
                        <a:pt x="0" y="152901"/>
                      </a:lnTo>
                      <a:lnTo>
                        <a:pt x="11432" y="165070"/>
                      </a:lnTo>
                      <a:cubicBezTo>
                        <a:pt x="27936" y="181700"/>
                        <a:pt x="48566" y="198330"/>
                        <a:pt x="71258" y="212881"/>
                      </a:cubicBezTo>
                      <a:lnTo>
                        <a:pt x="74150" y="214518"/>
                      </a:lnTo>
                      <a:lnTo>
                        <a:pt x="72594" y="222947"/>
                      </a:lnTo>
                      <a:cubicBezTo>
                        <a:pt x="50527" y="401941"/>
                        <a:pt x="122083" y="688329"/>
                        <a:pt x="122083" y="688329"/>
                      </a:cubicBezTo>
                      <a:cubicBezTo>
                        <a:pt x="208689" y="553705"/>
                        <a:pt x="219463" y="274678"/>
                        <a:pt x="219463" y="274678"/>
                      </a:cubicBezTo>
                      <a:cubicBezTo>
                        <a:pt x="230272" y="274678"/>
                        <a:pt x="241089" y="273475"/>
                        <a:pt x="251743" y="271521"/>
                      </a:cubicBezTo>
                      <a:lnTo>
                        <a:pt x="268437" y="267433"/>
                      </a:lnTo>
                      <a:lnTo>
                        <a:pt x="315785" y="270728"/>
                      </a:lnTo>
                      <a:cubicBezTo>
                        <a:pt x="393920" y="273716"/>
                        <a:pt x="473086" y="266830"/>
                        <a:pt x="549159" y="247991"/>
                      </a:cubicBezTo>
                      <a:lnTo>
                        <a:pt x="599620" y="233318"/>
                      </a:lnTo>
                      <a:lnTo>
                        <a:pt x="614726" y="232121"/>
                      </a:lnTo>
                      <a:cubicBezTo>
                        <a:pt x="726070" y="223213"/>
                        <a:pt x="840651" y="214525"/>
                        <a:pt x="910345" y="219706"/>
                      </a:cubicBezTo>
                      <a:cubicBezTo>
                        <a:pt x="1049733" y="230067"/>
                        <a:pt x="1109772" y="244475"/>
                        <a:pt x="1174858" y="308025"/>
                      </a:cubicBezTo>
                      <a:cubicBezTo>
                        <a:pt x="1228868" y="519637"/>
                        <a:pt x="1261999" y="683585"/>
                        <a:pt x="1290924" y="707576"/>
                      </a:cubicBezTo>
                      <a:cubicBezTo>
                        <a:pt x="1312618" y="725570"/>
                        <a:pt x="1315578" y="642780"/>
                        <a:pt x="1329599" y="547773"/>
                      </a:cubicBezTo>
                      <a:lnTo>
                        <a:pt x="1343229" y="478360"/>
                      </a:lnTo>
                      <a:lnTo>
                        <a:pt x="1364741" y="364627"/>
                      </a:lnTo>
                      <a:cubicBezTo>
                        <a:pt x="1357246" y="318662"/>
                        <a:pt x="1314884" y="241212"/>
                        <a:pt x="1298256" y="202567"/>
                      </a:cubicBezTo>
                      <a:cubicBezTo>
                        <a:pt x="1265697" y="183589"/>
                        <a:pt x="1297534" y="151733"/>
                        <a:pt x="1264975" y="132755"/>
                      </a:cubicBezTo>
                      <a:cubicBezTo>
                        <a:pt x="1089361" y="48940"/>
                        <a:pt x="877656" y="0"/>
                        <a:pt x="649769" y="0"/>
                      </a:cubicBezTo>
                      <a:close/>
                    </a:path>
                  </a:pathLst>
                </a:custGeom>
                <a:solidFill>
                  <a:srgbClr val="5A4945"/>
                </a:solidFill>
                <a:ln>
                  <a:noFill/>
                </a:ln>
              </p:spPr>
              <p:txBody>
                <a:bodyPr vert="horz" wrap="square" lIns="45720" tIns="22860" rIns="45720" bIns="22860" numCol="1" anchor="t" anchorCtr="0" compatLnSpc="1">
                  <a:prstTxWarp prst="textNoShape">
                    <a:avLst/>
                  </a:prstTxWarp>
                  <a:noAutofit/>
                </a:bodyPr>
                <a:lstStyle/>
                <a:p>
                  <a:endParaRPr lang="en-US" sz="900"/>
                </a:p>
              </p:txBody>
            </p:sp>
            <p:sp>
              <p:nvSpPr>
                <p:cNvPr id="35" name="Freeform 554">
                  <a:extLst>
                    <a:ext uri="{FF2B5EF4-FFF2-40B4-BE49-F238E27FC236}">
                      <a16:creationId xmlns:a16="http://schemas.microsoft.com/office/drawing/2014/main" id="{488CBEF1-9EE5-E7E3-0057-087E799A8399}"/>
                    </a:ext>
                  </a:extLst>
                </p:cNvPr>
                <p:cNvSpPr>
                  <a:spLocks/>
                </p:cNvSpPr>
                <p:nvPr/>
              </p:nvSpPr>
              <p:spPr bwMode="auto">
                <a:xfrm rot="967563" flipH="1">
                  <a:off x="334362" y="934202"/>
                  <a:ext cx="1338436" cy="1121848"/>
                </a:xfrm>
                <a:custGeom>
                  <a:avLst/>
                  <a:gdLst>
                    <a:gd name="connsiteX0" fmla="*/ 822876 w 1503164"/>
                    <a:gd name="connsiteY0" fmla="*/ 26563 h 1259919"/>
                    <a:gd name="connsiteX1" fmla="*/ 781368 w 1503164"/>
                    <a:gd name="connsiteY1" fmla="*/ 17194 h 1259919"/>
                    <a:gd name="connsiteX2" fmla="*/ 587700 w 1503164"/>
                    <a:gd name="connsiteY2" fmla="*/ 68776 h 1259919"/>
                    <a:gd name="connsiteX3" fmla="*/ 432765 w 1503164"/>
                    <a:gd name="connsiteY3" fmla="*/ 0 h 1259919"/>
                    <a:gd name="connsiteX4" fmla="*/ 303653 w 1503164"/>
                    <a:gd name="connsiteY4" fmla="*/ 85970 h 1259919"/>
                    <a:gd name="connsiteX5" fmla="*/ 97073 w 1503164"/>
                    <a:gd name="connsiteY5" fmla="*/ 68776 h 1259919"/>
                    <a:gd name="connsiteX6" fmla="*/ 85347 w 1503164"/>
                    <a:gd name="connsiteY6" fmla="*/ 78853 h 1259919"/>
                    <a:gd name="connsiteX7" fmla="*/ 71906 w 1503164"/>
                    <a:gd name="connsiteY7" fmla="*/ 84951 h 1259919"/>
                    <a:gd name="connsiteX8" fmla="*/ 125810 w 1503164"/>
                    <a:gd name="connsiteY8" fmla="*/ 626120 h 1259919"/>
                    <a:gd name="connsiteX9" fmla="*/ 1160588 w 1503164"/>
                    <a:gd name="connsiteY9" fmla="*/ 652798 h 1259919"/>
                    <a:gd name="connsiteX10" fmla="*/ 1361511 w 1503164"/>
                    <a:gd name="connsiteY10" fmla="*/ 1255902 h 1259919"/>
                    <a:gd name="connsiteX11" fmla="*/ 1394728 w 1503164"/>
                    <a:gd name="connsiteY11" fmla="*/ 507067 h 1259919"/>
                    <a:gd name="connsiteX12" fmla="*/ 1376329 w 1503164"/>
                    <a:gd name="connsiteY12" fmla="*/ 489415 h 1259919"/>
                    <a:gd name="connsiteX13" fmla="*/ 1410754 w 1503164"/>
                    <a:gd name="connsiteY13" fmla="*/ 464331 h 1259919"/>
                    <a:gd name="connsiteX14" fmla="*/ 1433916 w 1503164"/>
                    <a:gd name="connsiteY14" fmla="*/ 416251 h 1259919"/>
                    <a:gd name="connsiteX15" fmla="*/ 1341930 w 1503164"/>
                    <a:gd name="connsiteY15" fmla="*/ 441550 h 1259919"/>
                    <a:gd name="connsiteX16" fmla="*/ 1329783 w 1503164"/>
                    <a:gd name="connsiteY16" fmla="*/ 448271 h 1259919"/>
                    <a:gd name="connsiteX17" fmla="*/ 1301709 w 1503164"/>
                    <a:gd name="connsiteY17" fmla="*/ 430929 h 1259919"/>
                    <a:gd name="connsiteX18" fmla="*/ 1313300 w 1503164"/>
                    <a:gd name="connsiteY18" fmla="*/ 417596 h 1259919"/>
                    <a:gd name="connsiteX19" fmla="*/ 1405008 w 1503164"/>
                    <a:gd name="connsiteY19" fmla="*/ 223382 h 1259919"/>
                    <a:gd name="connsiteX20" fmla="*/ 1267870 w 1503164"/>
                    <a:gd name="connsiteY20" fmla="*/ 368243 h 1259919"/>
                    <a:gd name="connsiteX21" fmla="*/ 1259400 w 1503164"/>
                    <a:gd name="connsiteY21" fmla="*/ 384364 h 1259919"/>
                    <a:gd name="connsiteX22" fmla="*/ 1244665 w 1503164"/>
                    <a:gd name="connsiteY22" fmla="*/ 350945 h 1259919"/>
                    <a:gd name="connsiteX23" fmla="*/ 1151293 w 1503164"/>
                    <a:gd name="connsiteY23" fmla="*/ 261915 h 1259919"/>
                    <a:gd name="connsiteX24" fmla="*/ 1145735 w 1503164"/>
                    <a:gd name="connsiteY24" fmla="*/ 259255 h 1259919"/>
                    <a:gd name="connsiteX25" fmla="*/ 1147926 w 1503164"/>
                    <a:gd name="connsiteY25" fmla="*/ 233865 h 1259919"/>
                    <a:gd name="connsiteX26" fmla="*/ 1000859 w 1503164"/>
                    <a:gd name="connsiteY26" fmla="*/ 111761 h 1259919"/>
                    <a:gd name="connsiteX27" fmla="*/ 884658 w 1503164"/>
                    <a:gd name="connsiteY27" fmla="*/ 120358 h 1259919"/>
                    <a:gd name="connsiteX28" fmla="*/ 822876 w 1503164"/>
                    <a:gd name="connsiteY28" fmla="*/ 26563 h 1259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503164" h="1259919">
                      <a:moveTo>
                        <a:pt x="822876" y="26563"/>
                      </a:moveTo>
                      <a:cubicBezTo>
                        <a:pt x="811225" y="22567"/>
                        <a:pt x="797507" y="19343"/>
                        <a:pt x="781368" y="17194"/>
                      </a:cubicBezTo>
                      <a:cubicBezTo>
                        <a:pt x="652256" y="0"/>
                        <a:pt x="587700" y="68776"/>
                        <a:pt x="587700" y="68776"/>
                      </a:cubicBezTo>
                      <a:cubicBezTo>
                        <a:pt x="587700" y="68776"/>
                        <a:pt x="548966" y="0"/>
                        <a:pt x="432765" y="0"/>
                      </a:cubicBezTo>
                      <a:cubicBezTo>
                        <a:pt x="316564" y="8597"/>
                        <a:pt x="303653" y="85970"/>
                        <a:pt x="303653" y="85970"/>
                      </a:cubicBezTo>
                      <a:cubicBezTo>
                        <a:pt x="303653" y="85970"/>
                        <a:pt x="226185" y="0"/>
                        <a:pt x="97073" y="68776"/>
                      </a:cubicBezTo>
                      <a:lnTo>
                        <a:pt x="85347" y="78853"/>
                      </a:lnTo>
                      <a:lnTo>
                        <a:pt x="71906" y="84951"/>
                      </a:lnTo>
                      <a:cubicBezTo>
                        <a:pt x="6890" y="138271"/>
                        <a:pt x="-72200" y="364491"/>
                        <a:pt x="125810" y="626120"/>
                      </a:cubicBezTo>
                      <a:cubicBezTo>
                        <a:pt x="352106" y="925126"/>
                        <a:pt x="1006657" y="608292"/>
                        <a:pt x="1160588" y="652798"/>
                      </a:cubicBezTo>
                      <a:cubicBezTo>
                        <a:pt x="1328566" y="720830"/>
                        <a:pt x="1270497" y="1210122"/>
                        <a:pt x="1361511" y="1255902"/>
                      </a:cubicBezTo>
                      <a:cubicBezTo>
                        <a:pt x="1436602" y="1311676"/>
                        <a:pt x="1619775" y="772788"/>
                        <a:pt x="1394728" y="507067"/>
                      </a:cubicBezTo>
                      <a:lnTo>
                        <a:pt x="1376329" y="489415"/>
                      </a:lnTo>
                      <a:lnTo>
                        <a:pt x="1410754" y="464331"/>
                      </a:lnTo>
                      <a:cubicBezTo>
                        <a:pt x="1430338" y="446930"/>
                        <a:pt x="1440606" y="429718"/>
                        <a:pt x="1433916" y="416251"/>
                      </a:cubicBezTo>
                      <a:cubicBezTo>
                        <a:pt x="1440070" y="394967"/>
                        <a:pt x="1391769" y="415598"/>
                        <a:pt x="1341930" y="441550"/>
                      </a:cubicBezTo>
                      <a:lnTo>
                        <a:pt x="1329783" y="448271"/>
                      </a:lnTo>
                      <a:lnTo>
                        <a:pt x="1301709" y="430929"/>
                      </a:lnTo>
                      <a:lnTo>
                        <a:pt x="1313300" y="417596"/>
                      </a:lnTo>
                      <a:cubicBezTo>
                        <a:pt x="1377458" y="341547"/>
                        <a:pt x="1453846" y="237502"/>
                        <a:pt x="1405008" y="223382"/>
                      </a:cubicBezTo>
                      <a:cubicBezTo>
                        <a:pt x="1365939" y="212086"/>
                        <a:pt x="1312020" y="288752"/>
                        <a:pt x="1267870" y="368243"/>
                      </a:cubicBezTo>
                      <a:lnTo>
                        <a:pt x="1259400" y="384364"/>
                      </a:lnTo>
                      <a:lnTo>
                        <a:pt x="1244665" y="350945"/>
                      </a:lnTo>
                      <a:cubicBezTo>
                        <a:pt x="1221763" y="313958"/>
                        <a:pt x="1189688" y="284754"/>
                        <a:pt x="1151293" y="261915"/>
                      </a:cubicBezTo>
                      <a:lnTo>
                        <a:pt x="1145735" y="259255"/>
                      </a:lnTo>
                      <a:lnTo>
                        <a:pt x="1147926" y="233865"/>
                      </a:lnTo>
                      <a:cubicBezTo>
                        <a:pt x="1138848" y="176238"/>
                        <a:pt x="1088010" y="124656"/>
                        <a:pt x="1000859" y="111761"/>
                      </a:cubicBezTo>
                      <a:cubicBezTo>
                        <a:pt x="936303" y="103164"/>
                        <a:pt x="884658" y="120358"/>
                        <a:pt x="884658" y="120358"/>
                      </a:cubicBezTo>
                      <a:cubicBezTo>
                        <a:pt x="884658" y="120358"/>
                        <a:pt x="904428" y="54537"/>
                        <a:pt x="822876" y="26563"/>
                      </a:cubicBezTo>
                      <a:close/>
                    </a:path>
                  </a:pathLst>
                </a:custGeom>
                <a:solidFill>
                  <a:srgbClr val="705B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en-US"/>
                </a:p>
              </p:txBody>
            </p:sp>
            <p:sp>
              <p:nvSpPr>
                <p:cNvPr id="36" name="Freeform 133">
                  <a:extLst>
                    <a:ext uri="{FF2B5EF4-FFF2-40B4-BE49-F238E27FC236}">
                      <a16:creationId xmlns:a16="http://schemas.microsoft.com/office/drawing/2014/main" id="{CEA0517C-DFEB-B959-3402-067785405A58}"/>
                    </a:ext>
                  </a:extLst>
                </p:cNvPr>
                <p:cNvSpPr>
                  <a:spLocks/>
                </p:cNvSpPr>
                <p:nvPr/>
              </p:nvSpPr>
              <p:spPr bwMode="auto">
                <a:xfrm>
                  <a:off x="793593" y="2188852"/>
                  <a:ext cx="281550" cy="102382"/>
                </a:xfrm>
                <a:custGeom>
                  <a:avLst/>
                  <a:gdLst>
                    <a:gd name="T0" fmla="*/ 23 w 26"/>
                    <a:gd name="T1" fmla="*/ 2 h 9"/>
                    <a:gd name="T2" fmla="*/ 3 w 26"/>
                    <a:gd name="T3" fmla="*/ 2 h 9"/>
                    <a:gd name="T4" fmla="*/ 13 w 26"/>
                    <a:gd name="T5" fmla="*/ 9 h 9"/>
                    <a:gd name="T6" fmla="*/ 23 w 26"/>
                    <a:gd name="T7" fmla="*/ 2 h 9"/>
                  </a:gdLst>
                  <a:ahLst/>
                  <a:cxnLst>
                    <a:cxn ang="0">
                      <a:pos x="T0" y="T1"/>
                    </a:cxn>
                    <a:cxn ang="0">
                      <a:pos x="T2" y="T3"/>
                    </a:cxn>
                    <a:cxn ang="0">
                      <a:pos x="T4" y="T5"/>
                    </a:cxn>
                    <a:cxn ang="0">
                      <a:pos x="T6" y="T7"/>
                    </a:cxn>
                  </a:cxnLst>
                  <a:rect l="0" t="0" r="r" b="b"/>
                  <a:pathLst>
                    <a:path w="26" h="9">
                      <a:moveTo>
                        <a:pt x="23" y="2"/>
                      </a:moveTo>
                      <a:cubicBezTo>
                        <a:pt x="19" y="0"/>
                        <a:pt x="6" y="0"/>
                        <a:pt x="3" y="2"/>
                      </a:cubicBezTo>
                      <a:cubicBezTo>
                        <a:pt x="0" y="3"/>
                        <a:pt x="10" y="9"/>
                        <a:pt x="13" y="9"/>
                      </a:cubicBezTo>
                      <a:cubicBezTo>
                        <a:pt x="16" y="9"/>
                        <a:pt x="26" y="3"/>
                        <a:pt x="23" y="2"/>
                      </a:cubicBezTo>
                    </a:path>
                  </a:pathLst>
                </a:custGeom>
                <a:solidFill>
                  <a:srgbClr val="ED90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grpSp>
          <p:sp>
            <p:nvSpPr>
              <p:cNvPr id="15" name="Freeform 756">
                <a:extLst>
                  <a:ext uri="{FF2B5EF4-FFF2-40B4-BE49-F238E27FC236}">
                    <a16:creationId xmlns:a16="http://schemas.microsoft.com/office/drawing/2014/main" id="{72711A93-723E-FF52-42A4-9B3EF8F6A9B9}"/>
                  </a:ext>
                </a:extLst>
              </p:cNvPr>
              <p:cNvSpPr>
                <a:spLocks noEditPoints="1"/>
              </p:cNvSpPr>
              <p:nvPr/>
            </p:nvSpPr>
            <p:spPr bwMode="auto">
              <a:xfrm>
                <a:off x="2179637" y="3151648"/>
                <a:ext cx="1776954" cy="872115"/>
              </a:xfrm>
              <a:custGeom>
                <a:avLst/>
                <a:gdLst>
                  <a:gd name="T0" fmla="*/ 51 w 62"/>
                  <a:gd name="T1" fmla="*/ 0 h 26"/>
                  <a:gd name="T2" fmla="*/ 61 w 62"/>
                  <a:gd name="T3" fmla="*/ 2 h 26"/>
                  <a:gd name="T4" fmla="*/ 62 w 62"/>
                  <a:gd name="T5" fmla="*/ 3 h 26"/>
                  <a:gd name="T6" fmla="*/ 62 w 62"/>
                  <a:gd name="T7" fmla="*/ 8 h 26"/>
                  <a:gd name="T8" fmla="*/ 61 w 62"/>
                  <a:gd name="T9" fmla="*/ 10 h 26"/>
                  <a:gd name="T10" fmla="*/ 61 w 62"/>
                  <a:gd name="T11" fmla="*/ 11 h 26"/>
                  <a:gd name="T12" fmla="*/ 58 w 62"/>
                  <a:gd name="T13" fmla="*/ 21 h 26"/>
                  <a:gd name="T14" fmla="*/ 53 w 62"/>
                  <a:gd name="T15" fmla="*/ 25 h 26"/>
                  <a:gd name="T16" fmla="*/ 42 w 62"/>
                  <a:gd name="T17" fmla="*/ 25 h 26"/>
                  <a:gd name="T18" fmla="*/ 37 w 62"/>
                  <a:gd name="T19" fmla="*/ 21 h 26"/>
                  <a:gd name="T20" fmla="*/ 34 w 62"/>
                  <a:gd name="T21" fmla="*/ 15 h 26"/>
                  <a:gd name="T22" fmla="*/ 33 w 62"/>
                  <a:gd name="T23" fmla="*/ 7 h 26"/>
                  <a:gd name="T24" fmla="*/ 31 w 62"/>
                  <a:gd name="T25" fmla="*/ 6 h 26"/>
                  <a:gd name="T26" fmla="*/ 29 w 62"/>
                  <a:gd name="T27" fmla="*/ 7 h 26"/>
                  <a:gd name="T28" fmla="*/ 29 w 62"/>
                  <a:gd name="T29" fmla="*/ 9 h 26"/>
                  <a:gd name="T30" fmla="*/ 25 w 62"/>
                  <a:gd name="T31" fmla="*/ 21 h 26"/>
                  <a:gd name="T32" fmla="*/ 19 w 62"/>
                  <a:gd name="T33" fmla="*/ 25 h 26"/>
                  <a:gd name="T34" fmla="*/ 10 w 62"/>
                  <a:gd name="T35" fmla="*/ 26 h 26"/>
                  <a:gd name="T36" fmla="*/ 4 w 62"/>
                  <a:gd name="T37" fmla="*/ 21 h 26"/>
                  <a:gd name="T38" fmla="*/ 1 w 62"/>
                  <a:gd name="T39" fmla="*/ 11 h 26"/>
                  <a:gd name="T40" fmla="*/ 1 w 62"/>
                  <a:gd name="T41" fmla="*/ 9 h 26"/>
                  <a:gd name="T42" fmla="*/ 0 w 62"/>
                  <a:gd name="T43" fmla="*/ 8 h 26"/>
                  <a:gd name="T44" fmla="*/ 0 w 62"/>
                  <a:gd name="T45" fmla="*/ 3 h 26"/>
                  <a:gd name="T46" fmla="*/ 2 w 62"/>
                  <a:gd name="T47" fmla="*/ 1 h 26"/>
                  <a:gd name="T48" fmla="*/ 10 w 62"/>
                  <a:gd name="T49" fmla="*/ 0 h 26"/>
                  <a:gd name="T50" fmla="*/ 24 w 62"/>
                  <a:gd name="T51" fmla="*/ 1 h 26"/>
                  <a:gd name="T52" fmla="*/ 36 w 62"/>
                  <a:gd name="T53" fmla="*/ 1 h 26"/>
                  <a:gd name="T54" fmla="*/ 46 w 62"/>
                  <a:gd name="T55" fmla="*/ 0 h 26"/>
                  <a:gd name="T56" fmla="*/ 51 w 62"/>
                  <a:gd name="T57" fmla="*/ 0 h 26"/>
                  <a:gd name="T58" fmla="*/ 38 w 62"/>
                  <a:gd name="T59" fmla="*/ 4 h 26"/>
                  <a:gd name="T60" fmla="*/ 35 w 62"/>
                  <a:gd name="T61" fmla="*/ 9 h 26"/>
                  <a:gd name="T62" fmla="*/ 38 w 62"/>
                  <a:gd name="T63" fmla="*/ 20 h 26"/>
                  <a:gd name="T64" fmla="*/ 44 w 62"/>
                  <a:gd name="T65" fmla="*/ 23 h 26"/>
                  <a:gd name="T66" fmla="*/ 53 w 62"/>
                  <a:gd name="T67" fmla="*/ 23 h 26"/>
                  <a:gd name="T68" fmla="*/ 56 w 62"/>
                  <a:gd name="T69" fmla="*/ 21 h 26"/>
                  <a:gd name="T70" fmla="*/ 57 w 62"/>
                  <a:gd name="T71" fmla="*/ 6 h 26"/>
                  <a:gd name="T72" fmla="*/ 55 w 62"/>
                  <a:gd name="T73" fmla="*/ 4 h 26"/>
                  <a:gd name="T74" fmla="*/ 49 w 62"/>
                  <a:gd name="T75" fmla="*/ 3 h 26"/>
                  <a:gd name="T76" fmla="*/ 45 w 62"/>
                  <a:gd name="T77" fmla="*/ 2 h 26"/>
                  <a:gd name="T78" fmla="*/ 38 w 62"/>
                  <a:gd name="T79" fmla="*/ 4 h 26"/>
                  <a:gd name="T80" fmla="*/ 20 w 62"/>
                  <a:gd name="T81" fmla="*/ 23 h 26"/>
                  <a:gd name="T82" fmla="*/ 23 w 62"/>
                  <a:gd name="T83" fmla="*/ 21 h 26"/>
                  <a:gd name="T84" fmla="*/ 27 w 62"/>
                  <a:gd name="T85" fmla="*/ 8 h 26"/>
                  <a:gd name="T86" fmla="*/ 24 w 62"/>
                  <a:gd name="T87" fmla="*/ 4 h 26"/>
                  <a:gd name="T88" fmla="*/ 17 w 62"/>
                  <a:gd name="T89" fmla="*/ 2 h 26"/>
                  <a:gd name="T90" fmla="*/ 8 w 62"/>
                  <a:gd name="T91" fmla="*/ 3 h 26"/>
                  <a:gd name="T92" fmla="*/ 6 w 62"/>
                  <a:gd name="T93" fmla="*/ 5 h 26"/>
                  <a:gd name="T94" fmla="*/ 4 w 62"/>
                  <a:gd name="T95" fmla="*/ 8 h 26"/>
                  <a:gd name="T96" fmla="*/ 5 w 62"/>
                  <a:gd name="T97" fmla="*/ 20 h 26"/>
                  <a:gd name="T98" fmla="*/ 11 w 62"/>
                  <a:gd name="T99" fmla="*/ 24 h 26"/>
                  <a:gd name="T100" fmla="*/ 14 w 62"/>
                  <a:gd name="T101" fmla="*/ 24 h 26"/>
                  <a:gd name="T102" fmla="*/ 20 w 62"/>
                  <a:gd name="T103" fmla="*/ 2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2" h="26">
                    <a:moveTo>
                      <a:pt x="51" y="0"/>
                    </a:moveTo>
                    <a:cubicBezTo>
                      <a:pt x="54" y="0"/>
                      <a:pt x="57" y="1"/>
                      <a:pt x="61" y="2"/>
                    </a:cubicBezTo>
                    <a:cubicBezTo>
                      <a:pt x="61" y="2"/>
                      <a:pt x="62" y="2"/>
                      <a:pt x="62" y="3"/>
                    </a:cubicBezTo>
                    <a:cubicBezTo>
                      <a:pt x="62" y="5"/>
                      <a:pt x="62" y="6"/>
                      <a:pt x="62" y="8"/>
                    </a:cubicBezTo>
                    <a:cubicBezTo>
                      <a:pt x="62" y="9"/>
                      <a:pt x="61" y="9"/>
                      <a:pt x="61" y="10"/>
                    </a:cubicBezTo>
                    <a:cubicBezTo>
                      <a:pt x="61" y="10"/>
                      <a:pt x="61" y="10"/>
                      <a:pt x="61" y="11"/>
                    </a:cubicBezTo>
                    <a:cubicBezTo>
                      <a:pt x="60" y="13"/>
                      <a:pt x="59" y="18"/>
                      <a:pt x="58" y="21"/>
                    </a:cubicBezTo>
                    <a:cubicBezTo>
                      <a:pt x="57" y="24"/>
                      <a:pt x="55" y="25"/>
                      <a:pt x="53" y="25"/>
                    </a:cubicBezTo>
                    <a:cubicBezTo>
                      <a:pt x="49" y="26"/>
                      <a:pt x="46" y="26"/>
                      <a:pt x="42" y="25"/>
                    </a:cubicBezTo>
                    <a:cubicBezTo>
                      <a:pt x="40" y="24"/>
                      <a:pt x="38" y="23"/>
                      <a:pt x="37" y="21"/>
                    </a:cubicBezTo>
                    <a:cubicBezTo>
                      <a:pt x="36" y="19"/>
                      <a:pt x="35" y="17"/>
                      <a:pt x="34" y="15"/>
                    </a:cubicBezTo>
                    <a:cubicBezTo>
                      <a:pt x="34" y="13"/>
                      <a:pt x="33" y="9"/>
                      <a:pt x="33" y="7"/>
                    </a:cubicBezTo>
                    <a:cubicBezTo>
                      <a:pt x="32" y="6"/>
                      <a:pt x="32" y="6"/>
                      <a:pt x="31" y="6"/>
                    </a:cubicBezTo>
                    <a:cubicBezTo>
                      <a:pt x="30" y="6"/>
                      <a:pt x="30" y="6"/>
                      <a:pt x="29" y="7"/>
                    </a:cubicBezTo>
                    <a:cubicBezTo>
                      <a:pt x="29" y="7"/>
                      <a:pt x="29" y="8"/>
                      <a:pt x="29" y="9"/>
                    </a:cubicBezTo>
                    <a:cubicBezTo>
                      <a:pt x="28" y="12"/>
                      <a:pt x="27" y="18"/>
                      <a:pt x="25" y="21"/>
                    </a:cubicBezTo>
                    <a:cubicBezTo>
                      <a:pt x="24" y="23"/>
                      <a:pt x="22" y="24"/>
                      <a:pt x="19" y="25"/>
                    </a:cubicBezTo>
                    <a:cubicBezTo>
                      <a:pt x="16" y="26"/>
                      <a:pt x="14" y="26"/>
                      <a:pt x="10" y="26"/>
                    </a:cubicBezTo>
                    <a:cubicBezTo>
                      <a:pt x="7" y="25"/>
                      <a:pt x="5" y="24"/>
                      <a:pt x="4" y="21"/>
                    </a:cubicBezTo>
                    <a:cubicBezTo>
                      <a:pt x="3" y="18"/>
                      <a:pt x="2" y="14"/>
                      <a:pt x="1" y="11"/>
                    </a:cubicBezTo>
                    <a:cubicBezTo>
                      <a:pt x="1" y="10"/>
                      <a:pt x="1" y="10"/>
                      <a:pt x="1" y="9"/>
                    </a:cubicBezTo>
                    <a:cubicBezTo>
                      <a:pt x="0" y="9"/>
                      <a:pt x="0" y="9"/>
                      <a:pt x="0" y="8"/>
                    </a:cubicBezTo>
                    <a:cubicBezTo>
                      <a:pt x="0" y="7"/>
                      <a:pt x="0" y="5"/>
                      <a:pt x="0" y="3"/>
                    </a:cubicBezTo>
                    <a:cubicBezTo>
                      <a:pt x="0" y="2"/>
                      <a:pt x="0" y="2"/>
                      <a:pt x="2" y="1"/>
                    </a:cubicBezTo>
                    <a:cubicBezTo>
                      <a:pt x="5" y="1"/>
                      <a:pt x="7" y="0"/>
                      <a:pt x="10" y="0"/>
                    </a:cubicBezTo>
                    <a:cubicBezTo>
                      <a:pt x="15" y="0"/>
                      <a:pt x="19" y="0"/>
                      <a:pt x="24" y="1"/>
                    </a:cubicBezTo>
                    <a:cubicBezTo>
                      <a:pt x="28" y="1"/>
                      <a:pt x="32" y="2"/>
                      <a:pt x="36" y="1"/>
                    </a:cubicBezTo>
                    <a:cubicBezTo>
                      <a:pt x="40" y="0"/>
                      <a:pt x="42" y="0"/>
                      <a:pt x="46" y="0"/>
                    </a:cubicBezTo>
                    <a:cubicBezTo>
                      <a:pt x="48" y="0"/>
                      <a:pt x="49" y="0"/>
                      <a:pt x="51" y="0"/>
                    </a:cubicBezTo>
                    <a:moveTo>
                      <a:pt x="38" y="4"/>
                    </a:moveTo>
                    <a:cubicBezTo>
                      <a:pt x="35" y="5"/>
                      <a:pt x="35" y="6"/>
                      <a:pt x="35" y="9"/>
                    </a:cubicBezTo>
                    <a:cubicBezTo>
                      <a:pt x="36" y="12"/>
                      <a:pt x="37" y="17"/>
                      <a:pt x="38" y="20"/>
                    </a:cubicBezTo>
                    <a:cubicBezTo>
                      <a:pt x="40" y="22"/>
                      <a:pt x="41" y="23"/>
                      <a:pt x="44" y="23"/>
                    </a:cubicBezTo>
                    <a:cubicBezTo>
                      <a:pt x="47" y="24"/>
                      <a:pt x="49" y="24"/>
                      <a:pt x="53" y="23"/>
                    </a:cubicBezTo>
                    <a:cubicBezTo>
                      <a:pt x="54" y="23"/>
                      <a:pt x="55" y="22"/>
                      <a:pt x="56" y="21"/>
                    </a:cubicBezTo>
                    <a:cubicBezTo>
                      <a:pt x="58" y="17"/>
                      <a:pt x="58" y="10"/>
                      <a:pt x="57" y="6"/>
                    </a:cubicBezTo>
                    <a:cubicBezTo>
                      <a:pt x="57" y="5"/>
                      <a:pt x="56" y="5"/>
                      <a:pt x="55" y="4"/>
                    </a:cubicBezTo>
                    <a:cubicBezTo>
                      <a:pt x="53" y="3"/>
                      <a:pt x="51" y="3"/>
                      <a:pt x="49" y="3"/>
                    </a:cubicBezTo>
                    <a:cubicBezTo>
                      <a:pt x="48" y="2"/>
                      <a:pt x="46" y="2"/>
                      <a:pt x="45" y="2"/>
                    </a:cubicBezTo>
                    <a:cubicBezTo>
                      <a:pt x="42" y="3"/>
                      <a:pt x="41" y="3"/>
                      <a:pt x="38" y="4"/>
                    </a:cubicBezTo>
                    <a:moveTo>
                      <a:pt x="20" y="23"/>
                    </a:moveTo>
                    <a:cubicBezTo>
                      <a:pt x="21" y="23"/>
                      <a:pt x="22" y="22"/>
                      <a:pt x="23" y="21"/>
                    </a:cubicBezTo>
                    <a:cubicBezTo>
                      <a:pt x="25" y="18"/>
                      <a:pt x="26" y="12"/>
                      <a:pt x="27" y="8"/>
                    </a:cubicBezTo>
                    <a:cubicBezTo>
                      <a:pt x="27" y="6"/>
                      <a:pt x="26" y="5"/>
                      <a:pt x="24" y="4"/>
                    </a:cubicBezTo>
                    <a:cubicBezTo>
                      <a:pt x="22" y="3"/>
                      <a:pt x="20" y="3"/>
                      <a:pt x="17" y="2"/>
                    </a:cubicBezTo>
                    <a:cubicBezTo>
                      <a:pt x="14" y="2"/>
                      <a:pt x="12" y="2"/>
                      <a:pt x="8" y="3"/>
                    </a:cubicBezTo>
                    <a:cubicBezTo>
                      <a:pt x="7" y="4"/>
                      <a:pt x="6" y="4"/>
                      <a:pt x="6" y="5"/>
                    </a:cubicBezTo>
                    <a:cubicBezTo>
                      <a:pt x="4" y="5"/>
                      <a:pt x="4" y="7"/>
                      <a:pt x="4" y="8"/>
                    </a:cubicBezTo>
                    <a:cubicBezTo>
                      <a:pt x="4" y="11"/>
                      <a:pt x="4" y="17"/>
                      <a:pt x="5" y="20"/>
                    </a:cubicBezTo>
                    <a:cubicBezTo>
                      <a:pt x="6" y="22"/>
                      <a:pt x="8" y="23"/>
                      <a:pt x="11" y="24"/>
                    </a:cubicBezTo>
                    <a:cubicBezTo>
                      <a:pt x="12" y="24"/>
                      <a:pt x="13" y="24"/>
                      <a:pt x="14" y="24"/>
                    </a:cubicBezTo>
                    <a:cubicBezTo>
                      <a:pt x="16" y="24"/>
                      <a:pt x="17" y="24"/>
                      <a:pt x="20" y="23"/>
                    </a:cubicBezTo>
                  </a:path>
                </a:pathLst>
              </a:custGeom>
              <a:solidFill>
                <a:srgbClr val="1C1C1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grpSp>
      </p:grpSp>
      <p:pic>
        <p:nvPicPr>
          <p:cNvPr id="82" name="Picture 81" descr="A logo for a company&#10;&#10;Description automatically generated">
            <a:extLst>
              <a:ext uri="{FF2B5EF4-FFF2-40B4-BE49-F238E27FC236}">
                <a16:creationId xmlns:a16="http://schemas.microsoft.com/office/drawing/2014/main" id="{338919CD-67C0-2158-667A-E034D016C40B}"/>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10716519" y="259882"/>
            <a:ext cx="1213200" cy="1213200"/>
          </a:xfrm>
          <a:prstGeom prst="rect">
            <a:avLst/>
          </a:prstGeom>
        </p:spPr>
      </p:pic>
    </p:spTree>
    <p:extLst>
      <p:ext uri="{BB962C8B-B14F-4D97-AF65-F5344CB8AC3E}">
        <p14:creationId xmlns:p14="http://schemas.microsoft.com/office/powerpoint/2010/main" val="454283365"/>
      </p:ext>
    </p:extLst>
  </p:cSld>
  <p:clrMapOvr>
    <a:masterClrMapping/>
  </p:clrMapOvr>
  <p:transition spd="slow">
    <p:push/>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2" fill="hold" nodeType="afterEffect">
                                  <p:stCondLst>
                                    <p:cond delay="0"/>
                                  </p:stCondLst>
                                  <p:childTnLst>
                                    <p:set>
                                      <p:cBhvr>
                                        <p:cTn id="11" dur="1" fill="hold">
                                          <p:stCondLst>
                                            <p:cond delay="0"/>
                                          </p:stCondLst>
                                        </p:cTn>
                                        <p:tgtEl>
                                          <p:spTgt spid="10"/>
                                        </p:tgtEl>
                                        <p:attrNameLst>
                                          <p:attrName>style.visibility</p:attrName>
                                        </p:attrNameLst>
                                      </p:cBhvr>
                                      <p:to>
                                        <p:strVal val="visible"/>
                                      </p:to>
                                    </p:set>
                                    <p:anim calcmode="lin" valueType="num">
                                      <p:cBhvr additive="base">
                                        <p:cTn id="12" dur="500" fill="hold"/>
                                        <p:tgtEl>
                                          <p:spTgt spid="10"/>
                                        </p:tgtEl>
                                        <p:attrNameLst>
                                          <p:attrName>ppt_x</p:attrName>
                                        </p:attrNameLst>
                                      </p:cBhvr>
                                      <p:tavLst>
                                        <p:tav tm="0">
                                          <p:val>
                                            <p:strVal val="1+#ppt_w/2"/>
                                          </p:val>
                                        </p:tav>
                                        <p:tav tm="100000">
                                          <p:val>
                                            <p:strVal val="#ppt_x"/>
                                          </p:val>
                                        </p:tav>
                                      </p:tavLst>
                                    </p:anim>
                                    <p:anim calcmode="lin" valueType="num">
                                      <p:cBhvr additive="base">
                                        <p:cTn id="13" dur="500" fill="hold"/>
                                        <p:tgtEl>
                                          <p:spTgt spid="10"/>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Box 5">
            <a:extLst>
              <a:ext uri="{FF2B5EF4-FFF2-40B4-BE49-F238E27FC236}">
                <a16:creationId xmlns:a16="http://schemas.microsoft.com/office/drawing/2014/main" id="{EF3BC6DB-FE1E-6FCD-C002-E61A95EF4768}"/>
              </a:ext>
            </a:extLst>
          </p:cNvPr>
          <p:cNvSpPr txBox="1"/>
          <p:nvPr/>
        </p:nvSpPr>
        <p:spPr>
          <a:xfrm>
            <a:off x="1229360" y="1575341"/>
            <a:ext cx="9469120" cy="1881669"/>
          </a:xfrm>
          <a:prstGeom prst="rect">
            <a:avLst/>
          </a:prstGeom>
          <a:noFill/>
        </p:spPr>
        <p:txBody>
          <a:bodyPr wrap="square" rtlCol="0">
            <a:spAutoFit/>
          </a:bodyPr>
          <a:lstStyle/>
          <a:p>
            <a:pPr marL="342900" indent="-342900">
              <a:lnSpc>
                <a:spcPct val="150000"/>
              </a:lnSpc>
              <a:buFont typeface="Arial" panose="020B0604020202020204" pitchFamily="34" charset="0"/>
              <a:buChar char="•"/>
            </a:pPr>
            <a:r>
              <a:rPr lang="en-US" sz="2000" dirty="0">
                <a:latin typeface="Segoe Sans"/>
              </a:rPr>
              <a:t>India's total population in 2025 is estimated at </a:t>
            </a:r>
            <a:r>
              <a:rPr lang="en-US" sz="2000" b="1" dirty="0">
                <a:latin typeface="Segoe Sans"/>
              </a:rPr>
              <a:t>146 Crore  </a:t>
            </a:r>
          </a:p>
          <a:p>
            <a:pPr marL="342900" indent="-342900">
              <a:lnSpc>
                <a:spcPct val="150000"/>
              </a:lnSpc>
              <a:buFont typeface="Arial" panose="020B0604020202020204" pitchFamily="34" charset="0"/>
              <a:buChar char="•"/>
            </a:pPr>
            <a:r>
              <a:rPr lang="en-US" sz="2000" dirty="0">
                <a:latin typeface="Segoe Sans"/>
              </a:rPr>
              <a:t>The </a:t>
            </a:r>
            <a:r>
              <a:rPr lang="en-US" sz="2000" b="1" dirty="0">
                <a:latin typeface="Segoe Sans"/>
              </a:rPr>
              <a:t>15–24 age group </a:t>
            </a:r>
            <a:r>
              <a:rPr lang="en-US" sz="2000" dirty="0">
                <a:latin typeface="Segoe Sans"/>
              </a:rPr>
              <a:t>comprises about </a:t>
            </a:r>
            <a:r>
              <a:rPr lang="en-US" sz="2000" b="1" dirty="0">
                <a:latin typeface="Segoe Sans"/>
              </a:rPr>
              <a:t>17.51% </a:t>
            </a:r>
            <a:r>
              <a:rPr lang="en-US" sz="2000" dirty="0">
                <a:latin typeface="Segoe Sans"/>
              </a:rPr>
              <a:t>of India's total population</a:t>
            </a:r>
          </a:p>
          <a:p>
            <a:pPr marL="342900" indent="-342900">
              <a:lnSpc>
                <a:spcPct val="150000"/>
              </a:lnSpc>
              <a:buFont typeface="Arial" panose="020B0604020202020204" pitchFamily="34" charset="0"/>
              <a:buChar char="•"/>
            </a:pPr>
            <a:r>
              <a:rPr lang="en-US" sz="2000" dirty="0">
                <a:latin typeface="Segoe Sans"/>
              </a:rPr>
              <a:t>Over </a:t>
            </a:r>
            <a:r>
              <a:rPr lang="en-US" sz="2000" b="1" dirty="0">
                <a:latin typeface="Segoe Sans"/>
              </a:rPr>
              <a:t>50% of the population </a:t>
            </a:r>
            <a:r>
              <a:rPr lang="en-US" sz="2000" dirty="0">
                <a:latin typeface="Segoe Sans"/>
              </a:rPr>
              <a:t>is below the </a:t>
            </a:r>
            <a:r>
              <a:rPr lang="en-US" sz="2000" b="1" dirty="0">
                <a:latin typeface="Segoe Sans"/>
              </a:rPr>
              <a:t>age of 25</a:t>
            </a:r>
          </a:p>
          <a:p>
            <a:pPr marL="342900" indent="-342900">
              <a:lnSpc>
                <a:spcPct val="150000"/>
              </a:lnSpc>
              <a:buFont typeface="Arial" panose="020B0604020202020204" pitchFamily="34" charset="0"/>
              <a:buChar char="•"/>
            </a:pPr>
            <a:r>
              <a:rPr lang="en-US" sz="2000" dirty="0">
                <a:latin typeface="Segoe Sans"/>
              </a:rPr>
              <a:t>The </a:t>
            </a:r>
            <a:r>
              <a:rPr lang="en-US" sz="2000" b="1" dirty="0">
                <a:latin typeface="Segoe Sans"/>
              </a:rPr>
              <a:t>median age</a:t>
            </a:r>
            <a:r>
              <a:rPr lang="en-US" sz="2000" dirty="0">
                <a:latin typeface="Segoe Sans"/>
              </a:rPr>
              <a:t> in India is </a:t>
            </a:r>
            <a:r>
              <a:rPr lang="en-US" sz="2000" b="1" dirty="0">
                <a:latin typeface="Segoe Sans"/>
              </a:rPr>
              <a:t>28.8 years</a:t>
            </a:r>
          </a:p>
        </p:txBody>
      </p:sp>
      <p:sp>
        <p:nvSpPr>
          <p:cNvPr id="7" name="TextBox 6">
            <a:extLst>
              <a:ext uri="{FF2B5EF4-FFF2-40B4-BE49-F238E27FC236}">
                <a16:creationId xmlns:a16="http://schemas.microsoft.com/office/drawing/2014/main" id="{0B97F5A0-668A-EDF5-329B-814225AD7BAC}"/>
              </a:ext>
            </a:extLst>
          </p:cNvPr>
          <p:cNvSpPr txBox="1"/>
          <p:nvPr/>
        </p:nvSpPr>
        <p:spPr>
          <a:xfrm>
            <a:off x="287017" y="6391968"/>
            <a:ext cx="3789680" cy="323165"/>
          </a:xfrm>
          <a:prstGeom prst="rect">
            <a:avLst/>
          </a:prstGeom>
          <a:noFill/>
        </p:spPr>
        <p:txBody>
          <a:bodyPr wrap="square" rtlCol="0">
            <a:spAutoFit/>
          </a:bodyPr>
          <a:lstStyle/>
          <a:p>
            <a:r>
              <a:rPr lang="en-US" sz="1500" dirty="0"/>
              <a:t>Source: </a:t>
            </a:r>
            <a:r>
              <a:rPr lang="en-US" sz="1500" dirty="0" err="1"/>
              <a:t>IndexMundi</a:t>
            </a:r>
            <a:r>
              <a:rPr lang="en-US" sz="1500" dirty="0"/>
              <a:t> &amp; </a:t>
            </a:r>
            <a:r>
              <a:rPr lang="en-US" sz="1500" dirty="0" err="1"/>
              <a:t>Worldometers</a:t>
            </a:r>
            <a:endParaRPr lang="en-IN" sz="1500" dirty="0"/>
          </a:p>
        </p:txBody>
      </p:sp>
      <p:grpSp>
        <p:nvGrpSpPr>
          <p:cNvPr id="2" name="Group 1">
            <a:extLst>
              <a:ext uri="{FF2B5EF4-FFF2-40B4-BE49-F238E27FC236}">
                <a16:creationId xmlns:a16="http://schemas.microsoft.com/office/drawing/2014/main" id="{E587A7B8-26ED-85BD-FF95-12B497840F88}"/>
              </a:ext>
            </a:extLst>
          </p:cNvPr>
          <p:cNvGrpSpPr/>
          <p:nvPr/>
        </p:nvGrpSpPr>
        <p:grpSpPr>
          <a:xfrm>
            <a:off x="7317233" y="2479040"/>
            <a:ext cx="4581301" cy="4481918"/>
            <a:chOff x="11704250" y="1956073"/>
            <a:chExt cx="11121438" cy="10880177"/>
          </a:xfrm>
        </p:grpSpPr>
        <p:sp>
          <p:nvSpPr>
            <p:cNvPr id="3" name="Freeform 81087">
              <a:extLst>
                <a:ext uri="{FF2B5EF4-FFF2-40B4-BE49-F238E27FC236}">
                  <a16:creationId xmlns:a16="http://schemas.microsoft.com/office/drawing/2014/main" id="{CE355FE5-D965-DE8D-D7B4-9D83AD7568A5}"/>
                </a:ext>
              </a:extLst>
            </p:cNvPr>
            <p:cNvSpPr>
              <a:spLocks/>
            </p:cNvSpPr>
            <p:nvPr/>
          </p:nvSpPr>
          <p:spPr bwMode="auto">
            <a:xfrm>
              <a:off x="14308293" y="3071090"/>
              <a:ext cx="8517395" cy="5587842"/>
            </a:xfrm>
            <a:custGeom>
              <a:avLst/>
              <a:gdLst>
                <a:gd name="T0" fmla="*/ 304 w 314"/>
                <a:gd name="T1" fmla="*/ 0 h 206"/>
                <a:gd name="T2" fmla="*/ 225 w 314"/>
                <a:gd name="T3" fmla="*/ 22 h 206"/>
                <a:gd name="T4" fmla="*/ 222 w 314"/>
                <a:gd name="T5" fmla="*/ 34 h 206"/>
                <a:gd name="T6" fmla="*/ 230 w 314"/>
                <a:gd name="T7" fmla="*/ 39 h 206"/>
                <a:gd name="T8" fmla="*/ 272 w 314"/>
                <a:gd name="T9" fmla="*/ 30 h 206"/>
                <a:gd name="T10" fmla="*/ 177 w 314"/>
                <a:gd name="T11" fmla="*/ 130 h 206"/>
                <a:gd name="T12" fmla="*/ 119 w 314"/>
                <a:gd name="T13" fmla="*/ 83 h 206"/>
                <a:gd name="T14" fmla="*/ 0 w 314"/>
                <a:gd name="T15" fmla="*/ 185 h 206"/>
                <a:gd name="T16" fmla="*/ 6 w 314"/>
                <a:gd name="T17" fmla="*/ 203 h 206"/>
                <a:gd name="T18" fmla="*/ 13 w 314"/>
                <a:gd name="T19" fmla="*/ 206 h 206"/>
                <a:gd name="T20" fmla="*/ 128 w 314"/>
                <a:gd name="T21" fmla="*/ 114 h 206"/>
                <a:gd name="T22" fmla="*/ 177 w 314"/>
                <a:gd name="T23" fmla="*/ 151 h 206"/>
                <a:gd name="T24" fmla="*/ 183 w 314"/>
                <a:gd name="T25" fmla="*/ 154 h 206"/>
                <a:gd name="T26" fmla="*/ 290 w 314"/>
                <a:gd name="T27" fmla="*/ 41 h 206"/>
                <a:gd name="T28" fmla="*/ 281 w 314"/>
                <a:gd name="T29" fmla="*/ 65 h 206"/>
                <a:gd name="T30" fmla="*/ 290 w 314"/>
                <a:gd name="T31" fmla="*/ 69 h 206"/>
                <a:gd name="T32" fmla="*/ 311 w 314"/>
                <a:gd name="T33" fmla="*/ 68 h 206"/>
                <a:gd name="T34" fmla="*/ 314 w 314"/>
                <a:gd name="T35" fmla="*/ 4 h 206"/>
                <a:gd name="T36" fmla="*/ 304 w 314"/>
                <a:gd name="T37" fmla="*/ 0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14" h="206">
                  <a:moveTo>
                    <a:pt x="304" y="0"/>
                  </a:moveTo>
                  <a:lnTo>
                    <a:pt x="225" y="22"/>
                  </a:lnTo>
                  <a:lnTo>
                    <a:pt x="222" y="34"/>
                  </a:lnTo>
                  <a:lnTo>
                    <a:pt x="230" y="39"/>
                  </a:lnTo>
                  <a:lnTo>
                    <a:pt x="272" y="30"/>
                  </a:lnTo>
                  <a:lnTo>
                    <a:pt x="177" y="130"/>
                  </a:lnTo>
                  <a:lnTo>
                    <a:pt x="119" y="83"/>
                  </a:lnTo>
                  <a:lnTo>
                    <a:pt x="0" y="185"/>
                  </a:lnTo>
                  <a:lnTo>
                    <a:pt x="6" y="203"/>
                  </a:lnTo>
                  <a:lnTo>
                    <a:pt x="13" y="206"/>
                  </a:lnTo>
                  <a:lnTo>
                    <a:pt x="128" y="114"/>
                  </a:lnTo>
                  <a:lnTo>
                    <a:pt x="177" y="151"/>
                  </a:lnTo>
                  <a:lnTo>
                    <a:pt x="183" y="154"/>
                  </a:lnTo>
                  <a:lnTo>
                    <a:pt x="290" y="41"/>
                  </a:lnTo>
                  <a:lnTo>
                    <a:pt x="281" y="65"/>
                  </a:lnTo>
                  <a:lnTo>
                    <a:pt x="290" y="69"/>
                  </a:lnTo>
                  <a:lnTo>
                    <a:pt x="311" y="68"/>
                  </a:lnTo>
                  <a:lnTo>
                    <a:pt x="314" y="4"/>
                  </a:lnTo>
                  <a:lnTo>
                    <a:pt x="304" y="0"/>
                  </a:lnTo>
                  <a:close/>
                </a:path>
              </a:pathLst>
            </a:custGeom>
            <a:solidFill>
              <a:srgbClr val="06AF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 name="Freeform 81088">
              <a:extLst>
                <a:ext uri="{FF2B5EF4-FFF2-40B4-BE49-F238E27FC236}">
                  <a16:creationId xmlns:a16="http://schemas.microsoft.com/office/drawing/2014/main" id="{E5A04E95-04D5-D3AE-93F3-8D70C0BAAEC1}"/>
                </a:ext>
              </a:extLst>
            </p:cNvPr>
            <p:cNvSpPr>
              <a:spLocks/>
            </p:cNvSpPr>
            <p:nvPr/>
          </p:nvSpPr>
          <p:spPr bwMode="auto">
            <a:xfrm>
              <a:off x="13955662" y="3071090"/>
              <a:ext cx="8653023" cy="5479339"/>
            </a:xfrm>
            <a:custGeom>
              <a:avLst/>
              <a:gdLst>
                <a:gd name="T0" fmla="*/ 316 w 319"/>
                <a:gd name="T1" fmla="*/ 64 h 202"/>
                <a:gd name="T2" fmla="*/ 319 w 319"/>
                <a:gd name="T3" fmla="*/ 0 h 202"/>
                <a:gd name="T4" fmla="*/ 229 w 319"/>
                <a:gd name="T5" fmla="*/ 18 h 202"/>
                <a:gd name="T6" fmla="*/ 235 w 319"/>
                <a:gd name="T7" fmla="*/ 34 h 202"/>
                <a:gd name="T8" fmla="*/ 277 w 319"/>
                <a:gd name="T9" fmla="*/ 24 h 202"/>
                <a:gd name="T10" fmla="*/ 187 w 319"/>
                <a:gd name="T11" fmla="*/ 116 h 202"/>
                <a:gd name="T12" fmla="*/ 137 w 319"/>
                <a:gd name="T13" fmla="*/ 75 h 202"/>
                <a:gd name="T14" fmla="*/ 0 w 319"/>
                <a:gd name="T15" fmla="*/ 174 h 202"/>
                <a:gd name="T16" fmla="*/ 19 w 319"/>
                <a:gd name="T17" fmla="*/ 202 h 202"/>
                <a:gd name="T18" fmla="*/ 132 w 319"/>
                <a:gd name="T19" fmla="*/ 109 h 202"/>
                <a:gd name="T20" fmla="*/ 188 w 319"/>
                <a:gd name="T21" fmla="*/ 150 h 202"/>
                <a:gd name="T22" fmla="*/ 295 w 319"/>
                <a:gd name="T23" fmla="*/ 36 h 202"/>
                <a:gd name="T24" fmla="*/ 295 w 319"/>
                <a:gd name="T25" fmla="*/ 65 h 202"/>
                <a:gd name="T26" fmla="*/ 316 w 319"/>
                <a:gd name="T27" fmla="*/ 64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19" h="202">
                  <a:moveTo>
                    <a:pt x="316" y="64"/>
                  </a:moveTo>
                  <a:lnTo>
                    <a:pt x="319" y="0"/>
                  </a:lnTo>
                  <a:lnTo>
                    <a:pt x="229" y="18"/>
                  </a:lnTo>
                  <a:lnTo>
                    <a:pt x="235" y="34"/>
                  </a:lnTo>
                  <a:lnTo>
                    <a:pt x="277" y="24"/>
                  </a:lnTo>
                  <a:lnTo>
                    <a:pt x="187" y="116"/>
                  </a:lnTo>
                  <a:lnTo>
                    <a:pt x="137" y="75"/>
                  </a:lnTo>
                  <a:lnTo>
                    <a:pt x="0" y="174"/>
                  </a:lnTo>
                  <a:lnTo>
                    <a:pt x="19" y="202"/>
                  </a:lnTo>
                  <a:lnTo>
                    <a:pt x="132" y="109"/>
                  </a:lnTo>
                  <a:lnTo>
                    <a:pt x="188" y="150"/>
                  </a:lnTo>
                  <a:lnTo>
                    <a:pt x="295" y="36"/>
                  </a:lnTo>
                  <a:lnTo>
                    <a:pt x="295" y="65"/>
                  </a:lnTo>
                  <a:lnTo>
                    <a:pt x="316" y="64"/>
                  </a:lnTo>
                  <a:close/>
                </a:path>
              </a:pathLst>
            </a:custGeom>
            <a:solidFill>
              <a:srgbClr val="53BD8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 name="Freeform 81089">
              <a:extLst>
                <a:ext uri="{FF2B5EF4-FFF2-40B4-BE49-F238E27FC236}">
                  <a16:creationId xmlns:a16="http://schemas.microsoft.com/office/drawing/2014/main" id="{69B74C52-A65E-DD18-4C7F-6F8B9B7116A5}"/>
                </a:ext>
              </a:extLst>
            </p:cNvPr>
            <p:cNvSpPr>
              <a:spLocks/>
            </p:cNvSpPr>
            <p:nvPr/>
          </p:nvSpPr>
          <p:spPr bwMode="auto">
            <a:xfrm>
              <a:off x="16125700" y="11018846"/>
              <a:ext cx="3010926" cy="1573275"/>
            </a:xfrm>
            <a:custGeom>
              <a:avLst/>
              <a:gdLst>
                <a:gd name="T0" fmla="*/ 40 w 85"/>
                <a:gd name="T1" fmla="*/ 44 h 44"/>
                <a:gd name="T2" fmla="*/ 40 w 85"/>
                <a:gd name="T3" fmla="*/ 37 h 44"/>
                <a:gd name="T4" fmla="*/ 40 w 85"/>
                <a:gd name="T5" fmla="*/ 36 h 44"/>
                <a:gd name="T6" fmla="*/ 46 w 85"/>
                <a:gd name="T7" fmla="*/ 36 h 44"/>
                <a:gd name="T8" fmla="*/ 46 w 85"/>
                <a:gd name="T9" fmla="*/ 37 h 44"/>
                <a:gd name="T10" fmla="*/ 46 w 85"/>
                <a:gd name="T11" fmla="*/ 38 h 44"/>
                <a:gd name="T12" fmla="*/ 47 w 85"/>
                <a:gd name="T13" fmla="*/ 44 h 44"/>
                <a:gd name="T14" fmla="*/ 85 w 85"/>
                <a:gd name="T15" fmla="*/ 44 h 44"/>
                <a:gd name="T16" fmla="*/ 85 w 85"/>
                <a:gd name="T17" fmla="*/ 41 h 44"/>
                <a:gd name="T18" fmla="*/ 84 w 85"/>
                <a:gd name="T19" fmla="*/ 0 h 44"/>
                <a:gd name="T20" fmla="*/ 0 w 85"/>
                <a:gd name="T21" fmla="*/ 0 h 44"/>
                <a:gd name="T22" fmla="*/ 2 w 85"/>
                <a:gd name="T23" fmla="*/ 44 h 44"/>
                <a:gd name="T24" fmla="*/ 40 w 85"/>
                <a:gd name="T25" fmla="*/ 4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5" h="44">
                  <a:moveTo>
                    <a:pt x="40" y="44"/>
                  </a:moveTo>
                  <a:cubicBezTo>
                    <a:pt x="40" y="41"/>
                    <a:pt x="40" y="38"/>
                    <a:pt x="40" y="37"/>
                  </a:cubicBezTo>
                  <a:cubicBezTo>
                    <a:pt x="40" y="37"/>
                    <a:pt x="40" y="36"/>
                    <a:pt x="40" y="36"/>
                  </a:cubicBezTo>
                  <a:cubicBezTo>
                    <a:pt x="46" y="36"/>
                    <a:pt x="46" y="36"/>
                    <a:pt x="46" y="36"/>
                  </a:cubicBezTo>
                  <a:cubicBezTo>
                    <a:pt x="46" y="36"/>
                    <a:pt x="46" y="36"/>
                    <a:pt x="46" y="37"/>
                  </a:cubicBezTo>
                  <a:cubicBezTo>
                    <a:pt x="46" y="37"/>
                    <a:pt x="46" y="37"/>
                    <a:pt x="46" y="38"/>
                  </a:cubicBezTo>
                  <a:cubicBezTo>
                    <a:pt x="46" y="39"/>
                    <a:pt x="46" y="41"/>
                    <a:pt x="47" y="44"/>
                  </a:cubicBezTo>
                  <a:cubicBezTo>
                    <a:pt x="85" y="44"/>
                    <a:pt x="85" y="44"/>
                    <a:pt x="85" y="44"/>
                  </a:cubicBezTo>
                  <a:cubicBezTo>
                    <a:pt x="85" y="43"/>
                    <a:pt x="85" y="42"/>
                    <a:pt x="85" y="41"/>
                  </a:cubicBezTo>
                  <a:cubicBezTo>
                    <a:pt x="85" y="27"/>
                    <a:pt x="84" y="14"/>
                    <a:pt x="84" y="0"/>
                  </a:cubicBezTo>
                  <a:cubicBezTo>
                    <a:pt x="0" y="0"/>
                    <a:pt x="0" y="0"/>
                    <a:pt x="0" y="0"/>
                  </a:cubicBezTo>
                  <a:cubicBezTo>
                    <a:pt x="1" y="11"/>
                    <a:pt x="1" y="26"/>
                    <a:pt x="2" y="44"/>
                  </a:cubicBezTo>
                  <a:lnTo>
                    <a:pt x="40" y="44"/>
                  </a:lnTo>
                  <a:close/>
                </a:path>
              </a:pathLst>
            </a:custGeom>
            <a:solidFill>
              <a:srgbClr val="184F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 name="Freeform 81090">
              <a:extLst>
                <a:ext uri="{FF2B5EF4-FFF2-40B4-BE49-F238E27FC236}">
                  <a16:creationId xmlns:a16="http://schemas.microsoft.com/office/drawing/2014/main" id="{40CA0A6B-16C0-F9AB-DB62-D3A3EED89D96}"/>
                </a:ext>
              </a:extLst>
            </p:cNvPr>
            <p:cNvSpPr>
              <a:spLocks/>
            </p:cNvSpPr>
            <p:nvPr/>
          </p:nvSpPr>
          <p:spPr bwMode="auto">
            <a:xfrm>
              <a:off x="16125700" y="10991720"/>
              <a:ext cx="3010926" cy="325506"/>
            </a:xfrm>
            <a:custGeom>
              <a:avLst/>
              <a:gdLst>
                <a:gd name="T0" fmla="*/ 0 w 111"/>
                <a:gd name="T1" fmla="*/ 3 h 12"/>
                <a:gd name="T2" fmla="*/ 111 w 111"/>
                <a:gd name="T3" fmla="*/ 12 h 12"/>
                <a:gd name="T4" fmla="*/ 111 w 111"/>
                <a:gd name="T5" fmla="*/ 0 h 12"/>
                <a:gd name="T6" fmla="*/ 0 w 111"/>
                <a:gd name="T7" fmla="*/ 0 h 12"/>
                <a:gd name="T8" fmla="*/ 0 w 111"/>
                <a:gd name="T9" fmla="*/ 3 h 12"/>
              </a:gdLst>
              <a:ahLst/>
              <a:cxnLst>
                <a:cxn ang="0">
                  <a:pos x="T0" y="T1"/>
                </a:cxn>
                <a:cxn ang="0">
                  <a:pos x="T2" y="T3"/>
                </a:cxn>
                <a:cxn ang="0">
                  <a:pos x="T4" y="T5"/>
                </a:cxn>
                <a:cxn ang="0">
                  <a:pos x="T6" y="T7"/>
                </a:cxn>
                <a:cxn ang="0">
                  <a:pos x="T8" y="T9"/>
                </a:cxn>
              </a:cxnLst>
              <a:rect l="0" t="0" r="r" b="b"/>
              <a:pathLst>
                <a:path w="111" h="12">
                  <a:moveTo>
                    <a:pt x="0" y="3"/>
                  </a:moveTo>
                  <a:lnTo>
                    <a:pt x="111" y="12"/>
                  </a:lnTo>
                  <a:lnTo>
                    <a:pt x="111" y="0"/>
                  </a:lnTo>
                  <a:lnTo>
                    <a:pt x="0" y="0"/>
                  </a:lnTo>
                  <a:lnTo>
                    <a:pt x="0" y="3"/>
                  </a:lnTo>
                  <a:close/>
                </a:path>
              </a:pathLst>
            </a:custGeom>
            <a:solidFill>
              <a:srgbClr val="0C42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 name="Freeform 81091">
              <a:extLst>
                <a:ext uri="{FF2B5EF4-FFF2-40B4-BE49-F238E27FC236}">
                  <a16:creationId xmlns:a16="http://schemas.microsoft.com/office/drawing/2014/main" id="{050F29A3-1CB6-178D-1F9C-C6F9069091AD}"/>
                </a:ext>
              </a:extLst>
            </p:cNvPr>
            <p:cNvSpPr>
              <a:spLocks/>
            </p:cNvSpPr>
            <p:nvPr/>
          </p:nvSpPr>
          <p:spPr bwMode="auto">
            <a:xfrm>
              <a:off x="14362544" y="7356911"/>
              <a:ext cx="1627527" cy="1003642"/>
            </a:xfrm>
            <a:custGeom>
              <a:avLst/>
              <a:gdLst>
                <a:gd name="T0" fmla="*/ 41 w 46"/>
                <a:gd name="T1" fmla="*/ 0 h 29"/>
                <a:gd name="T2" fmla="*/ 14 w 46"/>
                <a:gd name="T3" fmla="*/ 7 h 29"/>
                <a:gd name="T4" fmla="*/ 4 w 46"/>
                <a:gd name="T5" fmla="*/ 10 h 29"/>
                <a:gd name="T6" fmla="*/ 3 w 46"/>
                <a:gd name="T7" fmla="*/ 22 h 29"/>
                <a:gd name="T8" fmla="*/ 18 w 46"/>
                <a:gd name="T9" fmla="*/ 28 h 29"/>
                <a:gd name="T10" fmla="*/ 26 w 46"/>
                <a:gd name="T11" fmla="*/ 28 h 29"/>
                <a:gd name="T12" fmla="*/ 46 w 46"/>
                <a:gd name="T13" fmla="*/ 27 h 29"/>
                <a:gd name="T14" fmla="*/ 41 w 46"/>
                <a:gd name="T15" fmla="*/ 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29">
                  <a:moveTo>
                    <a:pt x="41" y="0"/>
                  </a:moveTo>
                  <a:cubicBezTo>
                    <a:pt x="34" y="1"/>
                    <a:pt x="23" y="4"/>
                    <a:pt x="14" y="7"/>
                  </a:cubicBezTo>
                  <a:cubicBezTo>
                    <a:pt x="13" y="7"/>
                    <a:pt x="6" y="8"/>
                    <a:pt x="4" y="10"/>
                  </a:cubicBezTo>
                  <a:cubicBezTo>
                    <a:pt x="0" y="13"/>
                    <a:pt x="0" y="19"/>
                    <a:pt x="3" y="22"/>
                  </a:cubicBezTo>
                  <a:cubicBezTo>
                    <a:pt x="6" y="25"/>
                    <a:pt x="16" y="27"/>
                    <a:pt x="18" y="28"/>
                  </a:cubicBezTo>
                  <a:cubicBezTo>
                    <a:pt x="21" y="28"/>
                    <a:pt x="23" y="28"/>
                    <a:pt x="26" y="28"/>
                  </a:cubicBezTo>
                  <a:cubicBezTo>
                    <a:pt x="34" y="29"/>
                    <a:pt x="41" y="28"/>
                    <a:pt x="46" y="27"/>
                  </a:cubicBezTo>
                  <a:cubicBezTo>
                    <a:pt x="44" y="18"/>
                    <a:pt x="43" y="9"/>
                    <a:pt x="41" y="0"/>
                  </a:cubicBezTo>
                  <a:close/>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 name="Freeform 81092">
              <a:extLst>
                <a:ext uri="{FF2B5EF4-FFF2-40B4-BE49-F238E27FC236}">
                  <a16:creationId xmlns:a16="http://schemas.microsoft.com/office/drawing/2014/main" id="{6B9DAECA-7D3F-BAC7-CDE5-4EB5956CF9B1}"/>
                </a:ext>
              </a:extLst>
            </p:cNvPr>
            <p:cNvSpPr>
              <a:spLocks/>
            </p:cNvSpPr>
            <p:nvPr/>
          </p:nvSpPr>
          <p:spPr bwMode="auto">
            <a:xfrm>
              <a:off x="15284809" y="7031405"/>
              <a:ext cx="2332789" cy="1383399"/>
            </a:xfrm>
            <a:custGeom>
              <a:avLst/>
              <a:gdLst>
                <a:gd name="T0" fmla="*/ 66 w 66"/>
                <a:gd name="T1" fmla="*/ 22 h 39"/>
                <a:gd name="T2" fmla="*/ 66 w 66"/>
                <a:gd name="T3" fmla="*/ 18 h 39"/>
                <a:gd name="T4" fmla="*/ 63 w 66"/>
                <a:gd name="T5" fmla="*/ 10 h 39"/>
                <a:gd name="T6" fmla="*/ 0 w 66"/>
                <a:gd name="T7" fmla="*/ 11 h 39"/>
                <a:gd name="T8" fmla="*/ 5 w 66"/>
                <a:gd name="T9" fmla="*/ 39 h 39"/>
                <a:gd name="T10" fmla="*/ 46 w 66"/>
                <a:gd name="T11" fmla="*/ 33 h 39"/>
                <a:gd name="T12" fmla="*/ 58 w 66"/>
                <a:gd name="T13" fmla="*/ 29 h 39"/>
                <a:gd name="T14" fmla="*/ 66 w 66"/>
                <a:gd name="T15" fmla="*/ 22 h 3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6" h="39">
                  <a:moveTo>
                    <a:pt x="66" y="22"/>
                  </a:moveTo>
                  <a:cubicBezTo>
                    <a:pt x="66" y="20"/>
                    <a:pt x="66" y="19"/>
                    <a:pt x="66" y="18"/>
                  </a:cubicBezTo>
                  <a:cubicBezTo>
                    <a:pt x="66" y="18"/>
                    <a:pt x="66" y="14"/>
                    <a:pt x="63" y="10"/>
                  </a:cubicBezTo>
                  <a:cubicBezTo>
                    <a:pt x="55" y="0"/>
                    <a:pt x="3" y="10"/>
                    <a:pt x="0" y="11"/>
                  </a:cubicBezTo>
                  <a:cubicBezTo>
                    <a:pt x="2" y="22"/>
                    <a:pt x="3" y="28"/>
                    <a:pt x="5" y="39"/>
                  </a:cubicBezTo>
                  <a:cubicBezTo>
                    <a:pt x="17" y="39"/>
                    <a:pt x="31" y="37"/>
                    <a:pt x="46" y="33"/>
                  </a:cubicBezTo>
                  <a:cubicBezTo>
                    <a:pt x="50" y="32"/>
                    <a:pt x="54" y="31"/>
                    <a:pt x="58" y="29"/>
                  </a:cubicBezTo>
                  <a:cubicBezTo>
                    <a:pt x="61" y="28"/>
                    <a:pt x="64" y="25"/>
                    <a:pt x="66" y="22"/>
                  </a:cubicBezTo>
                  <a:close/>
                </a:path>
              </a:pathLst>
            </a:custGeom>
            <a:solidFill>
              <a:srgbClr val="4796D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 name="Freeform 81093">
              <a:extLst>
                <a:ext uri="{FF2B5EF4-FFF2-40B4-BE49-F238E27FC236}">
                  <a16:creationId xmlns:a16="http://schemas.microsoft.com/office/drawing/2014/main" id="{09C81FAB-E0EE-1568-B461-6FE5A913F309}"/>
                </a:ext>
              </a:extLst>
            </p:cNvPr>
            <p:cNvSpPr>
              <a:spLocks/>
            </p:cNvSpPr>
            <p:nvPr/>
          </p:nvSpPr>
          <p:spPr bwMode="auto">
            <a:xfrm>
              <a:off x="16125700" y="7085657"/>
              <a:ext cx="3010926" cy="3906065"/>
            </a:xfrm>
            <a:custGeom>
              <a:avLst/>
              <a:gdLst>
                <a:gd name="T0" fmla="*/ 0 w 85"/>
                <a:gd name="T1" fmla="*/ 110 h 110"/>
                <a:gd name="T2" fmla="*/ 85 w 85"/>
                <a:gd name="T3" fmla="*/ 110 h 110"/>
                <a:gd name="T4" fmla="*/ 80 w 85"/>
                <a:gd name="T5" fmla="*/ 27 h 110"/>
                <a:gd name="T6" fmla="*/ 73 w 85"/>
                <a:gd name="T7" fmla="*/ 5 h 110"/>
                <a:gd name="T8" fmla="*/ 68 w 85"/>
                <a:gd name="T9" fmla="*/ 3 h 110"/>
                <a:gd name="T10" fmla="*/ 64 w 85"/>
                <a:gd name="T11" fmla="*/ 2 h 110"/>
                <a:gd name="T12" fmla="*/ 46 w 85"/>
                <a:gd name="T13" fmla="*/ 1 h 110"/>
                <a:gd name="T14" fmla="*/ 24 w 85"/>
                <a:gd name="T15" fmla="*/ 4 h 110"/>
                <a:gd name="T16" fmla="*/ 22 w 85"/>
                <a:gd name="T17" fmla="*/ 5 h 110"/>
                <a:gd name="T18" fmla="*/ 7 w 85"/>
                <a:gd name="T19" fmla="*/ 59 h 110"/>
                <a:gd name="T20" fmla="*/ 5 w 85"/>
                <a:gd name="T21" fmla="*/ 71 h 110"/>
                <a:gd name="T22" fmla="*/ 0 w 85"/>
                <a:gd name="T23" fmla="*/ 11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5" h="110">
                  <a:moveTo>
                    <a:pt x="0" y="110"/>
                  </a:moveTo>
                  <a:cubicBezTo>
                    <a:pt x="29" y="110"/>
                    <a:pt x="57" y="110"/>
                    <a:pt x="85" y="110"/>
                  </a:cubicBezTo>
                  <a:cubicBezTo>
                    <a:pt x="85" y="103"/>
                    <a:pt x="84" y="55"/>
                    <a:pt x="80" y="27"/>
                  </a:cubicBezTo>
                  <a:cubicBezTo>
                    <a:pt x="80" y="15"/>
                    <a:pt x="76" y="7"/>
                    <a:pt x="73" y="5"/>
                  </a:cubicBezTo>
                  <a:cubicBezTo>
                    <a:pt x="70" y="3"/>
                    <a:pt x="68" y="3"/>
                    <a:pt x="68" y="3"/>
                  </a:cubicBezTo>
                  <a:cubicBezTo>
                    <a:pt x="67" y="2"/>
                    <a:pt x="66" y="2"/>
                    <a:pt x="64" y="2"/>
                  </a:cubicBezTo>
                  <a:cubicBezTo>
                    <a:pt x="59" y="1"/>
                    <a:pt x="54" y="0"/>
                    <a:pt x="46" y="1"/>
                  </a:cubicBezTo>
                  <a:cubicBezTo>
                    <a:pt x="37" y="2"/>
                    <a:pt x="30" y="2"/>
                    <a:pt x="24" y="4"/>
                  </a:cubicBezTo>
                  <a:cubicBezTo>
                    <a:pt x="23" y="5"/>
                    <a:pt x="23" y="5"/>
                    <a:pt x="22" y="5"/>
                  </a:cubicBezTo>
                  <a:cubicBezTo>
                    <a:pt x="7" y="59"/>
                    <a:pt x="7" y="59"/>
                    <a:pt x="7" y="59"/>
                  </a:cubicBezTo>
                  <a:cubicBezTo>
                    <a:pt x="6" y="63"/>
                    <a:pt x="6" y="67"/>
                    <a:pt x="5" y="71"/>
                  </a:cubicBezTo>
                  <a:cubicBezTo>
                    <a:pt x="3" y="84"/>
                    <a:pt x="2" y="97"/>
                    <a:pt x="0" y="110"/>
                  </a:cubicBezTo>
                  <a:close/>
                </a:path>
              </a:pathLst>
            </a:custGeom>
            <a:solidFill>
              <a:srgbClr val="4796D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 name="Freeform 81094">
              <a:extLst>
                <a:ext uri="{FF2B5EF4-FFF2-40B4-BE49-F238E27FC236}">
                  <a16:creationId xmlns:a16="http://schemas.microsoft.com/office/drawing/2014/main" id="{92443887-ED28-28A5-3B56-870DFF630252}"/>
                </a:ext>
              </a:extLst>
            </p:cNvPr>
            <p:cNvSpPr>
              <a:spLocks/>
            </p:cNvSpPr>
            <p:nvPr/>
          </p:nvSpPr>
          <p:spPr bwMode="auto">
            <a:xfrm>
              <a:off x="18648365" y="8686058"/>
              <a:ext cx="1302021" cy="1925906"/>
            </a:xfrm>
            <a:custGeom>
              <a:avLst/>
              <a:gdLst>
                <a:gd name="T0" fmla="*/ 31 w 37"/>
                <a:gd name="T1" fmla="*/ 19 h 54"/>
                <a:gd name="T2" fmla="*/ 24 w 37"/>
                <a:gd name="T3" fmla="*/ 0 h 54"/>
                <a:gd name="T4" fmla="*/ 0 w 37"/>
                <a:gd name="T5" fmla="*/ 13 h 54"/>
                <a:gd name="T6" fmla="*/ 6 w 37"/>
                <a:gd name="T7" fmla="*/ 30 h 54"/>
                <a:gd name="T8" fmla="*/ 11 w 37"/>
                <a:gd name="T9" fmla="*/ 42 h 54"/>
                <a:gd name="T10" fmla="*/ 13 w 37"/>
                <a:gd name="T11" fmla="*/ 47 h 54"/>
                <a:gd name="T12" fmla="*/ 13 w 37"/>
                <a:gd name="T13" fmla="*/ 47 h 54"/>
                <a:gd name="T14" fmla="*/ 13 w 37"/>
                <a:gd name="T15" fmla="*/ 47 h 54"/>
                <a:gd name="T16" fmla="*/ 25 w 37"/>
                <a:gd name="T17" fmla="*/ 53 h 54"/>
                <a:gd name="T18" fmla="*/ 36 w 37"/>
                <a:gd name="T19" fmla="*/ 40 h 54"/>
                <a:gd name="T20" fmla="*/ 31 w 37"/>
                <a:gd name="T21" fmla="*/ 19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7" h="54">
                  <a:moveTo>
                    <a:pt x="31" y="19"/>
                  </a:moveTo>
                  <a:cubicBezTo>
                    <a:pt x="29" y="12"/>
                    <a:pt x="27" y="6"/>
                    <a:pt x="24" y="0"/>
                  </a:cubicBezTo>
                  <a:cubicBezTo>
                    <a:pt x="16" y="5"/>
                    <a:pt x="8" y="9"/>
                    <a:pt x="0" y="13"/>
                  </a:cubicBezTo>
                  <a:cubicBezTo>
                    <a:pt x="2" y="18"/>
                    <a:pt x="4" y="23"/>
                    <a:pt x="6" y="30"/>
                  </a:cubicBezTo>
                  <a:cubicBezTo>
                    <a:pt x="7" y="32"/>
                    <a:pt x="9" y="37"/>
                    <a:pt x="11" y="42"/>
                  </a:cubicBezTo>
                  <a:cubicBezTo>
                    <a:pt x="11" y="44"/>
                    <a:pt x="12" y="46"/>
                    <a:pt x="13" y="47"/>
                  </a:cubicBezTo>
                  <a:cubicBezTo>
                    <a:pt x="13" y="47"/>
                    <a:pt x="13" y="47"/>
                    <a:pt x="13" y="47"/>
                  </a:cubicBezTo>
                  <a:cubicBezTo>
                    <a:pt x="13" y="47"/>
                    <a:pt x="13" y="47"/>
                    <a:pt x="13" y="47"/>
                  </a:cubicBezTo>
                  <a:cubicBezTo>
                    <a:pt x="15" y="51"/>
                    <a:pt x="20" y="54"/>
                    <a:pt x="25" y="53"/>
                  </a:cubicBezTo>
                  <a:cubicBezTo>
                    <a:pt x="32" y="53"/>
                    <a:pt x="37" y="47"/>
                    <a:pt x="36" y="40"/>
                  </a:cubicBezTo>
                  <a:cubicBezTo>
                    <a:pt x="36" y="38"/>
                    <a:pt x="32" y="24"/>
                    <a:pt x="31" y="19"/>
                  </a:cubicBezTo>
                  <a:close/>
                </a:path>
              </a:pathLst>
            </a:custGeom>
            <a:solidFill>
              <a:srgbClr val="EFBB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 name="Freeform 81095">
              <a:extLst>
                <a:ext uri="{FF2B5EF4-FFF2-40B4-BE49-F238E27FC236}">
                  <a16:creationId xmlns:a16="http://schemas.microsoft.com/office/drawing/2014/main" id="{667CE491-E8D5-ACD5-D4E8-23F4423B1F6E}"/>
                </a:ext>
              </a:extLst>
            </p:cNvPr>
            <p:cNvSpPr>
              <a:spLocks/>
            </p:cNvSpPr>
            <p:nvPr/>
          </p:nvSpPr>
          <p:spPr bwMode="auto">
            <a:xfrm>
              <a:off x="17997355" y="7275533"/>
              <a:ext cx="1708904" cy="2332789"/>
            </a:xfrm>
            <a:custGeom>
              <a:avLst/>
              <a:gdLst>
                <a:gd name="T0" fmla="*/ 34 w 48"/>
                <a:gd name="T1" fmla="*/ 17 h 66"/>
                <a:gd name="T2" fmla="*/ 29 w 48"/>
                <a:gd name="T3" fmla="*/ 6 h 66"/>
                <a:gd name="T4" fmla="*/ 20 w 48"/>
                <a:gd name="T5" fmla="*/ 0 h 66"/>
                <a:gd name="T6" fmla="*/ 15 w 48"/>
                <a:gd name="T7" fmla="*/ 0 h 66"/>
                <a:gd name="T8" fmla="*/ 9 w 48"/>
                <a:gd name="T9" fmla="*/ 5 h 66"/>
                <a:gd name="T10" fmla="*/ 21 w 48"/>
                <a:gd name="T11" fmla="*/ 66 h 66"/>
                <a:gd name="T12" fmla="*/ 48 w 48"/>
                <a:gd name="T13" fmla="*/ 56 h 66"/>
                <a:gd name="T14" fmla="*/ 34 w 48"/>
                <a:gd name="T15" fmla="*/ 17 h 6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66">
                  <a:moveTo>
                    <a:pt x="34" y="17"/>
                  </a:moveTo>
                  <a:cubicBezTo>
                    <a:pt x="32" y="13"/>
                    <a:pt x="30" y="10"/>
                    <a:pt x="29" y="6"/>
                  </a:cubicBezTo>
                  <a:cubicBezTo>
                    <a:pt x="27" y="3"/>
                    <a:pt x="23" y="0"/>
                    <a:pt x="20" y="0"/>
                  </a:cubicBezTo>
                  <a:cubicBezTo>
                    <a:pt x="18" y="0"/>
                    <a:pt x="17" y="0"/>
                    <a:pt x="15" y="0"/>
                  </a:cubicBezTo>
                  <a:cubicBezTo>
                    <a:pt x="15" y="0"/>
                    <a:pt x="12" y="1"/>
                    <a:pt x="9" y="5"/>
                  </a:cubicBezTo>
                  <a:cubicBezTo>
                    <a:pt x="0" y="15"/>
                    <a:pt x="20" y="64"/>
                    <a:pt x="21" y="66"/>
                  </a:cubicBezTo>
                  <a:cubicBezTo>
                    <a:pt x="32" y="62"/>
                    <a:pt x="38" y="60"/>
                    <a:pt x="48" y="56"/>
                  </a:cubicBezTo>
                  <a:cubicBezTo>
                    <a:pt x="45" y="44"/>
                    <a:pt x="41" y="31"/>
                    <a:pt x="34" y="17"/>
                  </a:cubicBezTo>
                  <a:close/>
                </a:path>
              </a:pathLst>
            </a:custGeom>
            <a:solidFill>
              <a:srgbClr val="4796D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 name="Freeform 81096">
              <a:extLst>
                <a:ext uri="{FF2B5EF4-FFF2-40B4-BE49-F238E27FC236}">
                  <a16:creationId xmlns:a16="http://schemas.microsoft.com/office/drawing/2014/main" id="{442DCB92-370A-5172-4A18-5F5FF2A6D97B}"/>
                </a:ext>
              </a:extLst>
            </p:cNvPr>
            <p:cNvSpPr>
              <a:spLocks/>
            </p:cNvSpPr>
            <p:nvPr/>
          </p:nvSpPr>
          <p:spPr bwMode="auto">
            <a:xfrm>
              <a:off x="17292092" y="6353269"/>
              <a:ext cx="1030768" cy="1057893"/>
            </a:xfrm>
            <a:custGeom>
              <a:avLst/>
              <a:gdLst>
                <a:gd name="T0" fmla="*/ 29 w 29"/>
                <a:gd name="T1" fmla="*/ 23 h 30"/>
                <a:gd name="T2" fmla="*/ 1 w 29"/>
                <a:gd name="T3" fmla="*/ 28 h 30"/>
                <a:gd name="T4" fmla="*/ 1 w 29"/>
                <a:gd name="T5" fmla="*/ 23 h 30"/>
                <a:gd name="T6" fmla="*/ 1 w 29"/>
                <a:gd name="T7" fmla="*/ 23 h 30"/>
                <a:gd name="T8" fmla="*/ 2 w 29"/>
                <a:gd name="T9" fmla="*/ 8 h 30"/>
                <a:gd name="T10" fmla="*/ 22 w 29"/>
                <a:gd name="T11" fmla="*/ 0 h 30"/>
                <a:gd name="T12" fmla="*/ 24 w 29"/>
                <a:gd name="T13" fmla="*/ 14 h 30"/>
                <a:gd name="T14" fmla="*/ 25 w 29"/>
                <a:gd name="T15" fmla="*/ 20 h 30"/>
                <a:gd name="T16" fmla="*/ 29 w 29"/>
                <a:gd name="T17" fmla="*/ 23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30">
                  <a:moveTo>
                    <a:pt x="29" y="23"/>
                  </a:moveTo>
                  <a:cubicBezTo>
                    <a:pt x="7" y="30"/>
                    <a:pt x="2" y="30"/>
                    <a:pt x="1" y="28"/>
                  </a:cubicBezTo>
                  <a:cubicBezTo>
                    <a:pt x="0" y="28"/>
                    <a:pt x="0" y="25"/>
                    <a:pt x="1" y="23"/>
                  </a:cubicBezTo>
                  <a:cubicBezTo>
                    <a:pt x="1" y="23"/>
                    <a:pt x="1" y="23"/>
                    <a:pt x="1" y="23"/>
                  </a:cubicBezTo>
                  <a:cubicBezTo>
                    <a:pt x="2" y="8"/>
                    <a:pt x="2" y="8"/>
                    <a:pt x="2" y="8"/>
                  </a:cubicBezTo>
                  <a:cubicBezTo>
                    <a:pt x="22" y="0"/>
                    <a:pt x="22" y="0"/>
                    <a:pt x="22" y="0"/>
                  </a:cubicBezTo>
                  <a:cubicBezTo>
                    <a:pt x="22" y="6"/>
                    <a:pt x="23" y="11"/>
                    <a:pt x="24" y="14"/>
                  </a:cubicBezTo>
                  <a:cubicBezTo>
                    <a:pt x="24" y="18"/>
                    <a:pt x="25" y="20"/>
                    <a:pt x="25" y="20"/>
                  </a:cubicBezTo>
                  <a:cubicBezTo>
                    <a:pt x="27" y="21"/>
                    <a:pt x="28" y="22"/>
                    <a:pt x="29" y="23"/>
                  </a:cubicBezTo>
                  <a:close/>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 name="Freeform 81097">
              <a:extLst>
                <a:ext uri="{FF2B5EF4-FFF2-40B4-BE49-F238E27FC236}">
                  <a16:creationId xmlns:a16="http://schemas.microsoft.com/office/drawing/2014/main" id="{C484A0C9-EA25-35E9-01BC-5A4E63F400C5}"/>
                </a:ext>
              </a:extLst>
            </p:cNvPr>
            <p:cNvSpPr>
              <a:spLocks/>
            </p:cNvSpPr>
            <p:nvPr/>
          </p:nvSpPr>
          <p:spPr bwMode="auto">
            <a:xfrm>
              <a:off x="17319218" y="6271891"/>
              <a:ext cx="786640" cy="868013"/>
            </a:xfrm>
            <a:custGeom>
              <a:avLst/>
              <a:gdLst>
                <a:gd name="T0" fmla="*/ 22 w 22"/>
                <a:gd name="T1" fmla="*/ 15 h 24"/>
                <a:gd name="T2" fmla="*/ 16 w 22"/>
                <a:gd name="T3" fmla="*/ 20 h 24"/>
                <a:gd name="T4" fmla="*/ 0 w 22"/>
                <a:gd name="T5" fmla="*/ 24 h 24"/>
                <a:gd name="T6" fmla="*/ 1 w 22"/>
                <a:gd name="T7" fmla="*/ 8 h 24"/>
                <a:gd name="T8" fmla="*/ 21 w 22"/>
                <a:gd name="T9" fmla="*/ 0 h 24"/>
                <a:gd name="T10" fmla="*/ 22 w 22"/>
                <a:gd name="T11" fmla="*/ 15 h 24"/>
              </a:gdLst>
              <a:ahLst/>
              <a:cxnLst>
                <a:cxn ang="0">
                  <a:pos x="T0" y="T1"/>
                </a:cxn>
                <a:cxn ang="0">
                  <a:pos x="T2" y="T3"/>
                </a:cxn>
                <a:cxn ang="0">
                  <a:pos x="T4" y="T5"/>
                </a:cxn>
                <a:cxn ang="0">
                  <a:pos x="T6" y="T7"/>
                </a:cxn>
                <a:cxn ang="0">
                  <a:pos x="T8" y="T9"/>
                </a:cxn>
                <a:cxn ang="0">
                  <a:pos x="T10" y="T11"/>
                </a:cxn>
              </a:cxnLst>
              <a:rect l="0" t="0" r="r" b="b"/>
              <a:pathLst>
                <a:path w="22" h="24">
                  <a:moveTo>
                    <a:pt x="22" y="15"/>
                  </a:moveTo>
                  <a:cubicBezTo>
                    <a:pt x="20" y="17"/>
                    <a:pt x="18" y="18"/>
                    <a:pt x="16" y="20"/>
                  </a:cubicBezTo>
                  <a:cubicBezTo>
                    <a:pt x="10" y="23"/>
                    <a:pt x="0" y="24"/>
                    <a:pt x="0" y="24"/>
                  </a:cubicBezTo>
                  <a:cubicBezTo>
                    <a:pt x="1" y="8"/>
                    <a:pt x="1" y="8"/>
                    <a:pt x="1" y="8"/>
                  </a:cubicBezTo>
                  <a:cubicBezTo>
                    <a:pt x="21" y="0"/>
                    <a:pt x="21" y="0"/>
                    <a:pt x="21" y="0"/>
                  </a:cubicBezTo>
                  <a:cubicBezTo>
                    <a:pt x="21" y="7"/>
                    <a:pt x="22" y="11"/>
                    <a:pt x="22" y="15"/>
                  </a:cubicBezTo>
                  <a:close/>
                </a:path>
              </a:pathLst>
            </a:custGeom>
            <a:solidFill>
              <a:srgbClr val="E2A9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 name="Freeform 81098">
              <a:extLst>
                <a:ext uri="{FF2B5EF4-FFF2-40B4-BE49-F238E27FC236}">
                  <a16:creationId xmlns:a16="http://schemas.microsoft.com/office/drawing/2014/main" id="{D8675876-7002-BC1B-99B3-3779E8D75A75}"/>
                </a:ext>
              </a:extLst>
            </p:cNvPr>
            <p:cNvSpPr>
              <a:spLocks/>
            </p:cNvSpPr>
            <p:nvPr/>
          </p:nvSpPr>
          <p:spPr bwMode="auto">
            <a:xfrm>
              <a:off x="16939462" y="11886859"/>
              <a:ext cx="1302021" cy="406882"/>
            </a:xfrm>
            <a:custGeom>
              <a:avLst/>
              <a:gdLst>
                <a:gd name="T0" fmla="*/ 0 w 48"/>
                <a:gd name="T1" fmla="*/ 0 h 15"/>
                <a:gd name="T2" fmla="*/ 20 w 48"/>
                <a:gd name="T3" fmla="*/ 7 h 15"/>
                <a:gd name="T4" fmla="*/ 48 w 48"/>
                <a:gd name="T5" fmla="*/ 5 h 15"/>
                <a:gd name="T6" fmla="*/ 30 w 48"/>
                <a:gd name="T7" fmla="*/ 15 h 15"/>
                <a:gd name="T8" fmla="*/ 22 w 48"/>
                <a:gd name="T9" fmla="*/ 15 h 15"/>
                <a:gd name="T10" fmla="*/ 0 w 48"/>
                <a:gd name="T11" fmla="*/ 0 h 15"/>
              </a:gdLst>
              <a:ahLst/>
              <a:cxnLst>
                <a:cxn ang="0">
                  <a:pos x="T0" y="T1"/>
                </a:cxn>
                <a:cxn ang="0">
                  <a:pos x="T2" y="T3"/>
                </a:cxn>
                <a:cxn ang="0">
                  <a:pos x="T4" y="T5"/>
                </a:cxn>
                <a:cxn ang="0">
                  <a:pos x="T6" y="T7"/>
                </a:cxn>
                <a:cxn ang="0">
                  <a:pos x="T8" y="T9"/>
                </a:cxn>
                <a:cxn ang="0">
                  <a:pos x="T10" y="T11"/>
                </a:cxn>
              </a:cxnLst>
              <a:rect l="0" t="0" r="r" b="b"/>
              <a:pathLst>
                <a:path w="48" h="15">
                  <a:moveTo>
                    <a:pt x="0" y="0"/>
                  </a:moveTo>
                  <a:lnTo>
                    <a:pt x="20" y="7"/>
                  </a:lnTo>
                  <a:lnTo>
                    <a:pt x="48" y="5"/>
                  </a:lnTo>
                  <a:lnTo>
                    <a:pt x="30" y="15"/>
                  </a:lnTo>
                  <a:lnTo>
                    <a:pt x="22" y="15"/>
                  </a:lnTo>
                  <a:lnTo>
                    <a:pt x="0" y="0"/>
                  </a:lnTo>
                  <a:close/>
                </a:path>
              </a:pathLst>
            </a:custGeom>
            <a:solidFill>
              <a:srgbClr val="0C42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 name="Freeform 81099">
              <a:extLst>
                <a:ext uri="{FF2B5EF4-FFF2-40B4-BE49-F238E27FC236}">
                  <a16:creationId xmlns:a16="http://schemas.microsoft.com/office/drawing/2014/main" id="{A855B814-1130-ACA8-2D18-69CC47308656}"/>
                </a:ext>
              </a:extLst>
            </p:cNvPr>
            <p:cNvSpPr>
              <a:spLocks/>
            </p:cNvSpPr>
            <p:nvPr/>
          </p:nvSpPr>
          <p:spPr bwMode="auto">
            <a:xfrm>
              <a:off x="17102216" y="7546787"/>
              <a:ext cx="1030768" cy="1736029"/>
            </a:xfrm>
            <a:custGeom>
              <a:avLst/>
              <a:gdLst>
                <a:gd name="T0" fmla="*/ 24 w 29"/>
                <a:gd name="T1" fmla="*/ 49 h 49"/>
                <a:gd name="T2" fmla="*/ 5 w 29"/>
                <a:gd name="T3" fmla="*/ 49 h 49"/>
                <a:gd name="T4" fmla="*/ 0 w 29"/>
                <a:gd name="T5" fmla="*/ 44 h 49"/>
                <a:gd name="T6" fmla="*/ 0 w 29"/>
                <a:gd name="T7" fmla="*/ 5 h 49"/>
                <a:gd name="T8" fmla="*/ 5 w 29"/>
                <a:gd name="T9" fmla="*/ 0 h 49"/>
                <a:gd name="T10" fmla="*/ 24 w 29"/>
                <a:gd name="T11" fmla="*/ 0 h 49"/>
                <a:gd name="T12" fmla="*/ 29 w 29"/>
                <a:gd name="T13" fmla="*/ 5 h 49"/>
                <a:gd name="T14" fmla="*/ 29 w 29"/>
                <a:gd name="T15" fmla="*/ 44 h 49"/>
                <a:gd name="T16" fmla="*/ 24 w 29"/>
                <a:gd name="T17" fmla="*/ 4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49">
                  <a:moveTo>
                    <a:pt x="24" y="49"/>
                  </a:moveTo>
                  <a:cubicBezTo>
                    <a:pt x="5" y="49"/>
                    <a:pt x="5" y="49"/>
                    <a:pt x="5" y="49"/>
                  </a:cubicBezTo>
                  <a:cubicBezTo>
                    <a:pt x="2" y="49"/>
                    <a:pt x="0" y="47"/>
                    <a:pt x="0" y="44"/>
                  </a:cubicBezTo>
                  <a:cubicBezTo>
                    <a:pt x="0" y="5"/>
                    <a:pt x="0" y="5"/>
                    <a:pt x="0" y="5"/>
                  </a:cubicBezTo>
                  <a:cubicBezTo>
                    <a:pt x="0" y="2"/>
                    <a:pt x="2" y="0"/>
                    <a:pt x="5" y="0"/>
                  </a:cubicBezTo>
                  <a:cubicBezTo>
                    <a:pt x="24" y="0"/>
                    <a:pt x="24" y="0"/>
                    <a:pt x="24" y="0"/>
                  </a:cubicBezTo>
                  <a:cubicBezTo>
                    <a:pt x="27" y="0"/>
                    <a:pt x="29" y="2"/>
                    <a:pt x="29" y="5"/>
                  </a:cubicBezTo>
                  <a:cubicBezTo>
                    <a:pt x="29" y="44"/>
                    <a:pt x="29" y="44"/>
                    <a:pt x="29" y="44"/>
                  </a:cubicBezTo>
                  <a:cubicBezTo>
                    <a:pt x="29" y="47"/>
                    <a:pt x="27" y="49"/>
                    <a:pt x="24" y="49"/>
                  </a:cubicBezTo>
                </a:path>
              </a:pathLst>
            </a:custGeom>
            <a:solidFill>
              <a:srgbClr val="4445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Freeform 81100">
              <a:extLst>
                <a:ext uri="{FF2B5EF4-FFF2-40B4-BE49-F238E27FC236}">
                  <a16:creationId xmlns:a16="http://schemas.microsoft.com/office/drawing/2014/main" id="{5AF7C9C9-56D9-FF14-A11C-8E25A1240339}"/>
                </a:ext>
              </a:extLst>
            </p:cNvPr>
            <p:cNvSpPr>
              <a:spLocks/>
            </p:cNvSpPr>
            <p:nvPr/>
          </p:nvSpPr>
          <p:spPr bwMode="auto">
            <a:xfrm>
              <a:off x="17264967" y="7709541"/>
              <a:ext cx="271254" cy="81377"/>
            </a:xfrm>
            <a:custGeom>
              <a:avLst/>
              <a:gdLst>
                <a:gd name="T0" fmla="*/ 8 w 8"/>
                <a:gd name="T1" fmla="*/ 2 h 3"/>
                <a:gd name="T2" fmla="*/ 6 w 8"/>
                <a:gd name="T3" fmla="*/ 3 h 3"/>
                <a:gd name="T4" fmla="*/ 2 w 8"/>
                <a:gd name="T5" fmla="*/ 3 h 3"/>
                <a:gd name="T6" fmla="*/ 0 w 8"/>
                <a:gd name="T7" fmla="*/ 2 h 3"/>
                <a:gd name="T8" fmla="*/ 2 w 8"/>
                <a:gd name="T9" fmla="*/ 0 h 3"/>
                <a:gd name="T10" fmla="*/ 6 w 8"/>
                <a:gd name="T11" fmla="*/ 0 h 3"/>
                <a:gd name="T12" fmla="*/ 8 w 8"/>
                <a:gd name="T13" fmla="*/ 2 h 3"/>
              </a:gdLst>
              <a:ahLst/>
              <a:cxnLst>
                <a:cxn ang="0">
                  <a:pos x="T0" y="T1"/>
                </a:cxn>
                <a:cxn ang="0">
                  <a:pos x="T2" y="T3"/>
                </a:cxn>
                <a:cxn ang="0">
                  <a:pos x="T4" y="T5"/>
                </a:cxn>
                <a:cxn ang="0">
                  <a:pos x="T6" y="T7"/>
                </a:cxn>
                <a:cxn ang="0">
                  <a:pos x="T8" y="T9"/>
                </a:cxn>
                <a:cxn ang="0">
                  <a:pos x="T10" y="T11"/>
                </a:cxn>
                <a:cxn ang="0">
                  <a:pos x="T12" y="T13"/>
                </a:cxn>
              </a:cxnLst>
              <a:rect l="0" t="0" r="r" b="b"/>
              <a:pathLst>
                <a:path w="8" h="3">
                  <a:moveTo>
                    <a:pt x="8" y="2"/>
                  </a:moveTo>
                  <a:cubicBezTo>
                    <a:pt x="8" y="3"/>
                    <a:pt x="7" y="3"/>
                    <a:pt x="6" y="3"/>
                  </a:cubicBezTo>
                  <a:cubicBezTo>
                    <a:pt x="2" y="3"/>
                    <a:pt x="2" y="3"/>
                    <a:pt x="2" y="3"/>
                  </a:cubicBezTo>
                  <a:cubicBezTo>
                    <a:pt x="1" y="3"/>
                    <a:pt x="0" y="3"/>
                    <a:pt x="0" y="2"/>
                  </a:cubicBezTo>
                  <a:cubicBezTo>
                    <a:pt x="0" y="1"/>
                    <a:pt x="1" y="0"/>
                    <a:pt x="2" y="0"/>
                  </a:cubicBezTo>
                  <a:cubicBezTo>
                    <a:pt x="6" y="0"/>
                    <a:pt x="6" y="0"/>
                    <a:pt x="6" y="0"/>
                  </a:cubicBezTo>
                  <a:cubicBezTo>
                    <a:pt x="7" y="0"/>
                    <a:pt x="8" y="1"/>
                    <a:pt x="8" y="2"/>
                  </a:cubicBezTo>
                  <a:close/>
                </a:path>
              </a:pathLst>
            </a:custGeom>
            <a:solidFill>
              <a:srgbClr val="F4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 name="Freeform 81101">
              <a:extLst>
                <a:ext uri="{FF2B5EF4-FFF2-40B4-BE49-F238E27FC236}">
                  <a16:creationId xmlns:a16="http://schemas.microsoft.com/office/drawing/2014/main" id="{FB576213-0243-2E1E-0002-CC26DE736FE7}"/>
                </a:ext>
              </a:extLst>
            </p:cNvPr>
            <p:cNvSpPr>
              <a:spLocks/>
            </p:cNvSpPr>
            <p:nvPr/>
          </p:nvSpPr>
          <p:spPr bwMode="auto">
            <a:xfrm>
              <a:off x="17536225" y="8197798"/>
              <a:ext cx="2387041" cy="2468414"/>
            </a:xfrm>
            <a:custGeom>
              <a:avLst/>
              <a:gdLst>
                <a:gd name="T0" fmla="*/ 67 w 67"/>
                <a:gd name="T1" fmla="*/ 53 h 70"/>
                <a:gd name="T2" fmla="*/ 63 w 67"/>
                <a:gd name="T3" fmla="*/ 44 h 70"/>
                <a:gd name="T4" fmla="*/ 59 w 67"/>
                <a:gd name="T5" fmla="*/ 39 h 70"/>
                <a:gd name="T6" fmla="*/ 46 w 67"/>
                <a:gd name="T7" fmla="*/ 30 h 70"/>
                <a:gd name="T8" fmla="*/ 34 w 67"/>
                <a:gd name="T9" fmla="*/ 20 h 70"/>
                <a:gd name="T10" fmla="*/ 21 w 67"/>
                <a:gd name="T11" fmla="*/ 3 h 70"/>
                <a:gd name="T12" fmla="*/ 18 w 67"/>
                <a:gd name="T13" fmla="*/ 2 h 70"/>
                <a:gd name="T14" fmla="*/ 2 w 67"/>
                <a:gd name="T15" fmla="*/ 1 h 70"/>
                <a:gd name="T16" fmla="*/ 0 w 67"/>
                <a:gd name="T17" fmla="*/ 2 h 70"/>
                <a:gd name="T18" fmla="*/ 1 w 67"/>
                <a:gd name="T19" fmla="*/ 4 h 70"/>
                <a:gd name="T20" fmla="*/ 14 w 67"/>
                <a:gd name="T21" fmla="*/ 6 h 70"/>
                <a:gd name="T22" fmla="*/ 2 w 67"/>
                <a:gd name="T23" fmla="*/ 10 h 70"/>
                <a:gd name="T24" fmla="*/ 1 w 67"/>
                <a:gd name="T25" fmla="*/ 11 h 70"/>
                <a:gd name="T26" fmla="*/ 0 w 67"/>
                <a:gd name="T27" fmla="*/ 13 h 70"/>
                <a:gd name="T28" fmla="*/ 2 w 67"/>
                <a:gd name="T29" fmla="*/ 14 h 70"/>
                <a:gd name="T30" fmla="*/ 2 w 67"/>
                <a:gd name="T31" fmla="*/ 14 h 70"/>
                <a:gd name="T32" fmla="*/ 2 w 67"/>
                <a:gd name="T33" fmla="*/ 15 h 70"/>
                <a:gd name="T34" fmla="*/ 2 w 67"/>
                <a:gd name="T35" fmla="*/ 15 h 70"/>
                <a:gd name="T36" fmla="*/ 1 w 67"/>
                <a:gd name="T37" fmla="*/ 17 h 70"/>
                <a:gd name="T38" fmla="*/ 2 w 67"/>
                <a:gd name="T39" fmla="*/ 18 h 70"/>
                <a:gd name="T40" fmla="*/ 2 w 67"/>
                <a:gd name="T41" fmla="*/ 20 h 70"/>
                <a:gd name="T42" fmla="*/ 4 w 67"/>
                <a:gd name="T43" fmla="*/ 21 h 70"/>
                <a:gd name="T44" fmla="*/ 5 w 67"/>
                <a:gd name="T45" fmla="*/ 21 h 70"/>
                <a:gd name="T46" fmla="*/ 5 w 67"/>
                <a:gd name="T47" fmla="*/ 22 h 70"/>
                <a:gd name="T48" fmla="*/ 7 w 67"/>
                <a:gd name="T49" fmla="*/ 23 h 70"/>
                <a:gd name="T50" fmla="*/ 9 w 67"/>
                <a:gd name="T51" fmla="*/ 23 h 70"/>
                <a:gd name="T52" fmla="*/ 12 w 67"/>
                <a:gd name="T53" fmla="*/ 22 h 70"/>
                <a:gd name="T54" fmla="*/ 19 w 67"/>
                <a:gd name="T55" fmla="*/ 25 h 70"/>
                <a:gd name="T56" fmla="*/ 25 w 67"/>
                <a:gd name="T57" fmla="*/ 29 h 70"/>
                <a:gd name="T58" fmla="*/ 32 w 67"/>
                <a:gd name="T59" fmla="*/ 41 h 70"/>
                <a:gd name="T60" fmla="*/ 33 w 67"/>
                <a:gd name="T61" fmla="*/ 44 h 70"/>
                <a:gd name="T62" fmla="*/ 40 w 67"/>
                <a:gd name="T63" fmla="*/ 60 h 70"/>
                <a:gd name="T64" fmla="*/ 52 w 67"/>
                <a:gd name="T65" fmla="*/ 69 h 70"/>
                <a:gd name="T66" fmla="*/ 52 w 67"/>
                <a:gd name="T67" fmla="*/ 69 h 70"/>
                <a:gd name="T68" fmla="*/ 66 w 67"/>
                <a:gd name="T69" fmla="*/ 62 h 70"/>
                <a:gd name="T70" fmla="*/ 67 w 67"/>
                <a:gd name="T71" fmla="*/ 53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7" h="70">
                  <a:moveTo>
                    <a:pt x="67" y="53"/>
                  </a:moveTo>
                  <a:cubicBezTo>
                    <a:pt x="66" y="50"/>
                    <a:pt x="65" y="46"/>
                    <a:pt x="63" y="44"/>
                  </a:cubicBezTo>
                  <a:cubicBezTo>
                    <a:pt x="62" y="42"/>
                    <a:pt x="60" y="40"/>
                    <a:pt x="59" y="39"/>
                  </a:cubicBezTo>
                  <a:cubicBezTo>
                    <a:pt x="46" y="30"/>
                    <a:pt x="46" y="30"/>
                    <a:pt x="46" y="30"/>
                  </a:cubicBezTo>
                  <a:cubicBezTo>
                    <a:pt x="34" y="20"/>
                    <a:pt x="34" y="20"/>
                    <a:pt x="34" y="20"/>
                  </a:cubicBezTo>
                  <a:cubicBezTo>
                    <a:pt x="21" y="3"/>
                    <a:pt x="21" y="3"/>
                    <a:pt x="21" y="3"/>
                  </a:cubicBezTo>
                  <a:cubicBezTo>
                    <a:pt x="20" y="2"/>
                    <a:pt x="19" y="2"/>
                    <a:pt x="18" y="2"/>
                  </a:cubicBezTo>
                  <a:cubicBezTo>
                    <a:pt x="2" y="1"/>
                    <a:pt x="2" y="1"/>
                    <a:pt x="2" y="1"/>
                  </a:cubicBezTo>
                  <a:cubicBezTo>
                    <a:pt x="1" y="0"/>
                    <a:pt x="0" y="1"/>
                    <a:pt x="0" y="2"/>
                  </a:cubicBezTo>
                  <a:cubicBezTo>
                    <a:pt x="0" y="3"/>
                    <a:pt x="0" y="4"/>
                    <a:pt x="1" y="4"/>
                  </a:cubicBezTo>
                  <a:cubicBezTo>
                    <a:pt x="14" y="6"/>
                    <a:pt x="14" y="6"/>
                    <a:pt x="14" y="6"/>
                  </a:cubicBezTo>
                  <a:cubicBezTo>
                    <a:pt x="2" y="10"/>
                    <a:pt x="2" y="10"/>
                    <a:pt x="2" y="10"/>
                  </a:cubicBezTo>
                  <a:cubicBezTo>
                    <a:pt x="1" y="11"/>
                    <a:pt x="1" y="11"/>
                    <a:pt x="1" y="11"/>
                  </a:cubicBezTo>
                  <a:cubicBezTo>
                    <a:pt x="0" y="11"/>
                    <a:pt x="0" y="12"/>
                    <a:pt x="0" y="13"/>
                  </a:cubicBezTo>
                  <a:cubicBezTo>
                    <a:pt x="0" y="14"/>
                    <a:pt x="1" y="15"/>
                    <a:pt x="2" y="14"/>
                  </a:cubicBezTo>
                  <a:cubicBezTo>
                    <a:pt x="2" y="14"/>
                    <a:pt x="2" y="14"/>
                    <a:pt x="2" y="14"/>
                  </a:cubicBezTo>
                  <a:cubicBezTo>
                    <a:pt x="2" y="15"/>
                    <a:pt x="2" y="15"/>
                    <a:pt x="2" y="15"/>
                  </a:cubicBezTo>
                  <a:cubicBezTo>
                    <a:pt x="2" y="15"/>
                    <a:pt x="2" y="15"/>
                    <a:pt x="2" y="15"/>
                  </a:cubicBezTo>
                  <a:cubicBezTo>
                    <a:pt x="1" y="15"/>
                    <a:pt x="0" y="16"/>
                    <a:pt x="1" y="17"/>
                  </a:cubicBezTo>
                  <a:cubicBezTo>
                    <a:pt x="1" y="18"/>
                    <a:pt x="1" y="18"/>
                    <a:pt x="2" y="18"/>
                  </a:cubicBezTo>
                  <a:cubicBezTo>
                    <a:pt x="2" y="19"/>
                    <a:pt x="2" y="19"/>
                    <a:pt x="2" y="20"/>
                  </a:cubicBezTo>
                  <a:cubicBezTo>
                    <a:pt x="2" y="21"/>
                    <a:pt x="3" y="22"/>
                    <a:pt x="4" y="21"/>
                  </a:cubicBezTo>
                  <a:cubicBezTo>
                    <a:pt x="5" y="21"/>
                    <a:pt x="5" y="21"/>
                    <a:pt x="5" y="21"/>
                  </a:cubicBezTo>
                  <a:cubicBezTo>
                    <a:pt x="5" y="21"/>
                    <a:pt x="5" y="22"/>
                    <a:pt x="5" y="22"/>
                  </a:cubicBezTo>
                  <a:cubicBezTo>
                    <a:pt x="5" y="23"/>
                    <a:pt x="6" y="23"/>
                    <a:pt x="7" y="23"/>
                  </a:cubicBezTo>
                  <a:cubicBezTo>
                    <a:pt x="9" y="23"/>
                    <a:pt x="9" y="23"/>
                    <a:pt x="9" y="23"/>
                  </a:cubicBezTo>
                  <a:cubicBezTo>
                    <a:pt x="12" y="22"/>
                    <a:pt x="12" y="22"/>
                    <a:pt x="12" y="22"/>
                  </a:cubicBezTo>
                  <a:cubicBezTo>
                    <a:pt x="19" y="25"/>
                    <a:pt x="19" y="25"/>
                    <a:pt x="19" y="25"/>
                  </a:cubicBezTo>
                  <a:cubicBezTo>
                    <a:pt x="19" y="25"/>
                    <a:pt x="21" y="30"/>
                    <a:pt x="25" y="29"/>
                  </a:cubicBezTo>
                  <a:cubicBezTo>
                    <a:pt x="25" y="29"/>
                    <a:pt x="28" y="34"/>
                    <a:pt x="32" y="41"/>
                  </a:cubicBezTo>
                  <a:cubicBezTo>
                    <a:pt x="32" y="42"/>
                    <a:pt x="32" y="43"/>
                    <a:pt x="33" y="44"/>
                  </a:cubicBezTo>
                  <a:cubicBezTo>
                    <a:pt x="36" y="49"/>
                    <a:pt x="38" y="54"/>
                    <a:pt x="40" y="60"/>
                  </a:cubicBezTo>
                  <a:cubicBezTo>
                    <a:pt x="43" y="64"/>
                    <a:pt x="46" y="67"/>
                    <a:pt x="52" y="69"/>
                  </a:cubicBezTo>
                  <a:cubicBezTo>
                    <a:pt x="52" y="69"/>
                    <a:pt x="52" y="69"/>
                    <a:pt x="52" y="69"/>
                  </a:cubicBezTo>
                  <a:cubicBezTo>
                    <a:pt x="58" y="70"/>
                    <a:pt x="63" y="67"/>
                    <a:pt x="66" y="62"/>
                  </a:cubicBezTo>
                  <a:cubicBezTo>
                    <a:pt x="67" y="59"/>
                    <a:pt x="67" y="56"/>
                    <a:pt x="67" y="53"/>
                  </a:cubicBezTo>
                  <a:close/>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 name="Freeform 81102">
              <a:extLst>
                <a:ext uri="{FF2B5EF4-FFF2-40B4-BE49-F238E27FC236}">
                  <a16:creationId xmlns:a16="http://schemas.microsoft.com/office/drawing/2014/main" id="{01F7413D-567D-C01E-EB46-0CBE245192EC}"/>
                </a:ext>
              </a:extLst>
            </p:cNvPr>
            <p:cNvSpPr>
              <a:spLocks/>
            </p:cNvSpPr>
            <p:nvPr/>
          </p:nvSpPr>
          <p:spPr bwMode="auto">
            <a:xfrm>
              <a:off x="18756869" y="11127346"/>
              <a:ext cx="244128" cy="1112145"/>
            </a:xfrm>
            <a:custGeom>
              <a:avLst/>
              <a:gdLst>
                <a:gd name="T0" fmla="*/ 7 w 7"/>
                <a:gd name="T1" fmla="*/ 8 h 31"/>
                <a:gd name="T2" fmla="*/ 7 w 7"/>
                <a:gd name="T3" fmla="*/ 1 h 31"/>
                <a:gd name="T4" fmla="*/ 1 w 7"/>
                <a:gd name="T5" fmla="*/ 0 h 31"/>
                <a:gd name="T6" fmla="*/ 1 w 7"/>
                <a:gd name="T7" fmla="*/ 4 h 31"/>
                <a:gd name="T8" fmla="*/ 0 w 7"/>
                <a:gd name="T9" fmla="*/ 10 h 31"/>
                <a:gd name="T10" fmla="*/ 0 w 7"/>
                <a:gd name="T11" fmla="*/ 19 h 31"/>
                <a:gd name="T12" fmla="*/ 1 w 7"/>
                <a:gd name="T13" fmla="*/ 25 h 31"/>
                <a:gd name="T14" fmla="*/ 7 w 7"/>
                <a:gd name="T15" fmla="*/ 31 h 31"/>
                <a:gd name="T16" fmla="*/ 6 w 7"/>
                <a:gd name="T17" fmla="*/ 15 h 31"/>
                <a:gd name="T18" fmla="*/ 7 w 7"/>
                <a:gd name="T19" fmla="*/ 8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31">
                  <a:moveTo>
                    <a:pt x="7" y="8"/>
                  </a:moveTo>
                  <a:cubicBezTo>
                    <a:pt x="7" y="1"/>
                    <a:pt x="7" y="1"/>
                    <a:pt x="7" y="1"/>
                  </a:cubicBezTo>
                  <a:cubicBezTo>
                    <a:pt x="1" y="0"/>
                    <a:pt x="1" y="0"/>
                    <a:pt x="1" y="0"/>
                  </a:cubicBezTo>
                  <a:cubicBezTo>
                    <a:pt x="1" y="0"/>
                    <a:pt x="1" y="1"/>
                    <a:pt x="1" y="4"/>
                  </a:cubicBezTo>
                  <a:cubicBezTo>
                    <a:pt x="0" y="6"/>
                    <a:pt x="0" y="8"/>
                    <a:pt x="0" y="10"/>
                  </a:cubicBezTo>
                  <a:cubicBezTo>
                    <a:pt x="0" y="13"/>
                    <a:pt x="0" y="16"/>
                    <a:pt x="0" y="19"/>
                  </a:cubicBezTo>
                  <a:cubicBezTo>
                    <a:pt x="1" y="21"/>
                    <a:pt x="0" y="23"/>
                    <a:pt x="1" y="25"/>
                  </a:cubicBezTo>
                  <a:cubicBezTo>
                    <a:pt x="2" y="28"/>
                    <a:pt x="5" y="30"/>
                    <a:pt x="7" y="31"/>
                  </a:cubicBezTo>
                  <a:cubicBezTo>
                    <a:pt x="6" y="15"/>
                    <a:pt x="6" y="15"/>
                    <a:pt x="6" y="15"/>
                  </a:cubicBezTo>
                  <a:lnTo>
                    <a:pt x="7" y="8"/>
                  </a:lnTo>
                  <a:close/>
                </a:path>
              </a:pathLst>
            </a:custGeom>
            <a:solidFill>
              <a:srgbClr val="0C42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 name="Freeform 81103">
              <a:extLst>
                <a:ext uri="{FF2B5EF4-FFF2-40B4-BE49-F238E27FC236}">
                  <a16:creationId xmlns:a16="http://schemas.microsoft.com/office/drawing/2014/main" id="{06EB7C05-8452-C1F6-A97C-CF0ED215A2E9}"/>
                </a:ext>
              </a:extLst>
            </p:cNvPr>
            <p:cNvSpPr>
              <a:spLocks/>
            </p:cNvSpPr>
            <p:nvPr/>
          </p:nvSpPr>
          <p:spPr bwMode="auto">
            <a:xfrm>
              <a:off x="11812749" y="7384036"/>
              <a:ext cx="5208089" cy="5452214"/>
            </a:xfrm>
            <a:custGeom>
              <a:avLst/>
              <a:gdLst>
                <a:gd name="T0" fmla="*/ 146 w 147"/>
                <a:gd name="T1" fmla="*/ 72 h 154"/>
                <a:gd name="T2" fmla="*/ 137 w 147"/>
                <a:gd name="T3" fmla="*/ 42 h 154"/>
                <a:gd name="T4" fmla="*/ 122 w 147"/>
                <a:gd name="T5" fmla="*/ 24 h 154"/>
                <a:gd name="T6" fmla="*/ 25 w 147"/>
                <a:gd name="T7" fmla="*/ 33 h 154"/>
                <a:gd name="T8" fmla="*/ 33 w 147"/>
                <a:gd name="T9" fmla="*/ 130 h 154"/>
                <a:gd name="T10" fmla="*/ 130 w 147"/>
                <a:gd name="T11" fmla="*/ 121 h 154"/>
                <a:gd name="T12" fmla="*/ 146 w 147"/>
                <a:gd name="T13" fmla="*/ 81 h 154"/>
                <a:gd name="T14" fmla="*/ 146 w 147"/>
                <a:gd name="T15" fmla="*/ 72 h 15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7" h="154">
                  <a:moveTo>
                    <a:pt x="146" y="72"/>
                  </a:moveTo>
                  <a:cubicBezTo>
                    <a:pt x="146" y="62"/>
                    <a:pt x="143" y="51"/>
                    <a:pt x="137" y="42"/>
                  </a:cubicBezTo>
                  <a:cubicBezTo>
                    <a:pt x="127" y="27"/>
                    <a:pt x="113" y="17"/>
                    <a:pt x="122" y="24"/>
                  </a:cubicBezTo>
                  <a:cubicBezTo>
                    <a:pt x="93" y="0"/>
                    <a:pt x="49" y="4"/>
                    <a:pt x="25" y="33"/>
                  </a:cubicBezTo>
                  <a:cubicBezTo>
                    <a:pt x="0" y="62"/>
                    <a:pt x="4" y="105"/>
                    <a:pt x="33" y="130"/>
                  </a:cubicBezTo>
                  <a:cubicBezTo>
                    <a:pt x="63" y="154"/>
                    <a:pt x="106" y="150"/>
                    <a:pt x="130" y="121"/>
                  </a:cubicBezTo>
                  <a:cubicBezTo>
                    <a:pt x="140" y="109"/>
                    <a:pt x="146" y="95"/>
                    <a:pt x="146" y="81"/>
                  </a:cubicBezTo>
                  <a:cubicBezTo>
                    <a:pt x="147" y="78"/>
                    <a:pt x="147" y="75"/>
                    <a:pt x="146" y="72"/>
                  </a:cubicBezTo>
                  <a:close/>
                </a:path>
              </a:pathLst>
            </a:custGeom>
            <a:solidFill>
              <a:srgbClr val="DF55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 name="Freeform 81104">
              <a:extLst>
                <a:ext uri="{FF2B5EF4-FFF2-40B4-BE49-F238E27FC236}">
                  <a16:creationId xmlns:a16="http://schemas.microsoft.com/office/drawing/2014/main" id="{5A6A6204-EC02-77AD-D05F-C349B7ABD664}"/>
                </a:ext>
              </a:extLst>
            </p:cNvPr>
            <p:cNvSpPr>
              <a:spLocks/>
            </p:cNvSpPr>
            <p:nvPr/>
          </p:nvSpPr>
          <p:spPr bwMode="auto">
            <a:xfrm>
              <a:off x="13304651" y="8116424"/>
              <a:ext cx="2332789" cy="949391"/>
            </a:xfrm>
            <a:custGeom>
              <a:avLst/>
              <a:gdLst>
                <a:gd name="T0" fmla="*/ 64 w 66"/>
                <a:gd name="T1" fmla="*/ 17 h 27"/>
                <a:gd name="T2" fmla="*/ 63 w 66"/>
                <a:gd name="T3" fmla="*/ 13 h 27"/>
                <a:gd name="T4" fmla="*/ 59 w 66"/>
                <a:gd name="T5" fmla="*/ 6 h 27"/>
                <a:gd name="T6" fmla="*/ 26 w 66"/>
                <a:gd name="T7" fmla="*/ 2 h 27"/>
                <a:gd name="T8" fmla="*/ 16 w 66"/>
                <a:gd name="T9" fmla="*/ 2 h 27"/>
                <a:gd name="T10" fmla="*/ 4 w 66"/>
                <a:gd name="T11" fmla="*/ 3 h 27"/>
                <a:gd name="T12" fmla="*/ 1 w 66"/>
                <a:gd name="T13" fmla="*/ 5 h 27"/>
                <a:gd name="T14" fmla="*/ 0 w 66"/>
                <a:gd name="T15" fmla="*/ 10 h 27"/>
                <a:gd name="T16" fmla="*/ 4 w 66"/>
                <a:gd name="T17" fmla="*/ 16 h 27"/>
                <a:gd name="T18" fmla="*/ 12 w 66"/>
                <a:gd name="T19" fmla="*/ 20 h 27"/>
                <a:gd name="T20" fmla="*/ 20 w 66"/>
                <a:gd name="T21" fmla="*/ 22 h 27"/>
                <a:gd name="T22" fmla="*/ 48 w 66"/>
                <a:gd name="T23" fmla="*/ 27 h 27"/>
                <a:gd name="T24" fmla="*/ 58 w 66"/>
                <a:gd name="T25" fmla="*/ 26 h 27"/>
                <a:gd name="T26" fmla="*/ 64 w 66"/>
                <a:gd name="T27" fmla="*/ 1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6" h="27">
                  <a:moveTo>
                    <a:pt x="64" y="17"/>
                  </a:moveTo>
                  <a:cubicBezTo>
                    <a:pt x="64" y="16"/>
                    <a:pt x="64" y="14"/>
                    <a:pt x="63" y="13"/>
                  </a:cubicBezTo>
                  <a:cubicBezTo>
                    <a:pt x="62" y="10"/>
                    <a:pt x="60" y="8"/>
                    <a:pt x="59" y="6"/>
                  </a:cubicBezTo>
                  <a:cubicBezTo>
                    <a:pt x="53" y="0"/>
                    <a:pt x="33" y="2"/>
                    <a:pt x="26" y="2"/>
                  </a:cubicBezTo>
                  <a:cubicBezTo>
                    <a:pt x="23" y="2"/>
                    <a:pt x="19" y="2"/>
                    <a:pt x="16" y="2"/>
                  </a:cubicBezTo>
                  <a:cubicBezTo>
                    <a:pt x="12" y="1"/>
                    <a:pt x="8" y="2"/>
                    <a:pt x="4" y="3"/>
                  </a:cubicBezTo>
                  <a:cubicBezTo>
                    <a:pt x="2" y="4"/>
                    <a:pt x="1" y="4"/>
                    <a:pt x="1" y="5"/>
                  </a:cubicBezTo>
                  <a:cubicBezTo>
                    <a:pt x="0" y="7"/>
                    <a:pt x="0" y="8"/>
                    <a:pt x="0" y="10"/>
                  </a:cubicBezTo>
                  <a:cubicBezTo>
                    <a:pt x="0" y="12"/>
                    <a:pt x="4" y="16"/>
                    <a:pt x="4" y="16"/>
                  </a:cubicBezTo>
                  <a:cubicBezTo>
                    <a:pt x="12" y="20"/>
                    <a:pt x="12" y="20"/>
                    <a:pt x="12" y="20"/>
                  </a:cubicBezTo>
                  <a:cubicBezTo>
                    <a:pt x="20" y="22"/>
                    <a:pt x="20" y="22"/>
                    <a:pt x="20" y="22"/>
                  </a:cubicBezTo>
                  <a:cubicBezTo>
                    <a:pt x="48" y="27"/>
                    <a:pt x="48" y="27"/>
                    <a:pt x="48" y="27"/>
                  </a:cubicBezTo>
                  <a:cubicBezTo>
                    <a:pt x="51" y="27"/>
                    <a:pt x="54" y="27"/>
                    <a:pt x="58" y="26"/>
                  </a:cubicBezTo>
                  <a:cubicBezTo>
                    <a:pt x="63" y="25"/>
                    <a:pt x="66" y="24"/>
                    <a:pt x="64" y="17"/>
                  </a:cubicBezTo>
                  <a:close/>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 name="Freeform 81105">
              <a:extLst>
                <a:ext uri="{FF2B5EF4-FFF2-40B4-BE49-F238E27FC236}">
                  <a16:creationId xmlns:a16="http://schemas.microsoft.com/office/drawing/2014/main" id="{71C6A2C3-CE1E-1DC3-BD0B-B00067BF6FD5}"/>
                </a:ext>
              </a:extLst>
            </p:cNvPr>
            <p:cNvSpPr>
              <a:spLocks/>
            </p:cNvSpPr>
            <p:nvPr/>
          </p:nvSpPr>
          <p:spPr bwMode="auto">
            <a:xfrm>
              <a:off x="13087649" y="7411161"/>
              <a:ext cx="732388" cy="1410525"/>
            </a:xfrm>
            <a:custGeom>
              <a:avLst/>
              <a:gdLst>
                <a:gd name="T0" fmla="*/ 7 w 21"/>
                <a:gd name="T1" fmla="*/ 12 h 40"/>
                <a:gd name="T2" fmla="*/ 4 w 21"/>
                <a:gd name="T3" fmla="*/ 3 h 40"/>
                <a:gd name="T4" fmla="*/ 6 w 21"/>
                <a:gd name="T5" fmla="*/ 0 h 40"/>
                <a:gd name="T6" fmla="*/ 8 w 21"/>
                <a:gd name="T7" fmla="*/ 2 h 40"/>
                <a:gd name="T8" fmla="*/ 14 w 21"/>
                <a:gd name="T9" fmla="*/ 10 h 40"/>
                <a:gd name="T10" fmla="*/ 20 w 21"/>
                <a:gd name="T11" fmla="*/ 16 h 40"/>
                <a:gd name="T12" fmla="*/ 21 w 21"/>
                <a:gd name="T13" fmla="*/ 17 h 40"/>
                <a:gd name="T14" fmla="*/ 21 w 21"/>
                <a:gd name="T15" fmla="*/ 34 h 40"/>
                <a:gd name="T16" fmla="*/ 16 w 21"/>
                <a:gd name="T17" fmla="*/ 38 h 40"/>
                <a:gd name="T18" fmla="*/ 9 w 21"/>
                <a:gd name="T19" fmla="*/ 36 h 40"/>
                <a:gd name="T20" fmla="*/ 1 w 21"/>
                <a:gd name="T21" fmla="*/ 34 h 40"/>
                <a:gd name="T22" fmla="*/ 0 w 21"/>
                <a:gd name="T23" fmla="*/ 34 h 40"/>
                <a:gd name="T24" fmla="*/ 7 w 21"/>
                <a:gd name="T25" fmla="*/ 1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1" h="40">
                  <a:moveTo>
                    <a:pt x="7" y="12"/>
                  </a:moveTo>
                  <a:cubicBezTo>
                    <a:pt x="6" y="9"/>
                    <a:pt x="4" y="6"/>
                    <a:pt x="4" y="3"/>
                  </a:cubicBezTo>
                  <a:cubicBezTo>
                    <a:pt x="4" y="2"/>
                    <a:pt x="5" y="0"/>
                    <a:pt x="6" y="0"/>
                  </a:cubicBezTo>
                  <a:cubicBezTo>
                    <a:pt x="7" y="0"/>
                    <a:pt x="8" y="1"/>
                    <a:pt x="8" y="2"/>
                  </a:cubicBezTo>
                  <a:cubicBezTo>
                    <a:pt x="10" y="4"/>
                    <a:pt x="12" y="7"/>
                    <a:pt x="14" y="10"/>
                  </a:cubicBezTo>
                  <a:cubicBezTo>
                    <a:pt x="16" y="12"/>
                    <a:pt x="19" y="14"/>
                    <a:pt x="20" y="16"/>
                  </a:cubicBezTo>
                  <a:cubicBezTo>
                    <a:pt x="21" y="17"/>
                    <a:pt x="21" y="17"/>
                    <a:pt x="21" y="17"/>
                  </a:cubicBezTo>
                  <a:cubicBezTo>
                    <a:pt x="21" y="34"/>
                    <a:pt x="21" y="34"/>
                    <a:pt x="21" y="34"/>
                  </a:cubicBezTo>
                  <a:cubicBezTo>
                    <a:pt x="20" y="36"/>
                    <a:pt x="18" y="37"/>
                    <a:pt x="16" y="38"/>
                  </a:cubicBezTo>
                  <a:cubicBezTo>
                    <a:pt x="14" y="40"/>
                    <a:pt x="11" y="36"/>
                    <a:pt x="9" y="36"/>
                  </a:cubicBezTo>
                  <a:cubicBezTo>
                    <a:pt x="6" y="36"/>
                    <a:pt x="3" y="34"/>
                    <a:pt x="1" y="34"/>
                  </a:cubicBezTo>
                  <a:cubicBezTo>
                    <a:pt x="1" y="34"/>
                    <a:pt x="0" y="34"/>
                    <a:pt x="0" y="34"/>
                  </a:cubicBezTo>
                  <a:cubicBezTo>
                    <a:pt x="0" y="34"/>
                    <a:pt x="5" y="11"/>
                    <a:pt x="7" y="12"/>
                  </a:cubicBezTo>
                  <a:close/>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 name="Freeform 81106">
              <a:extLst>
                <a:ext uri="{FF2B5EF4-FFF2-40B4-BE49-F238E27FC236}">
                  <a16:creationId xmlns:a16="http://schemas.microsoft.com/office/drawing/2014/main" id="{70D5352A-ED13-8A03-38C5-3A489694D94B}"/>
                </a:ext>
              </a:extLst>
            </p:cNvPr>
            <p:cNvSpPr>
              <a:spLocks/>
            </p:cNvSpPr>
            <p:nvPr/>
          </p:nvSpPr>
          <p:spPr bwMode="auto">
            <a:xfrm>
              <a:off x="12653641" y="7872292"/>
              <a:ext cx="1112145" cy="1030768"/>
            </a:xfrm>
            <a:custGeom>
              <a:avLst/>
              <a:gdLst>
                <a:gd name="T0" fmla="*/ 28 w 31"/>
                <a:gd name="T1" fmla="*/ 6 h 29"/>
                <a:gd name="T2" fmla="*/ 15 w 31"/>
                <a:gd name="T3" fmla="*/ 3 h 29"/>
                <a:gd name="T4" fmla="*/ 1 w 31"/>
                <a:gd name="T5" fmla="*/ 18 h 29"/>
                <a:gd name="T6" fmla="*/ 14 w 31"/>
                <a:gd name="T7" fmla="*/ 28 h 29"/>
                <a:gd name="T8" fmla="*/ 27 w 31"/>
                <a:gd name="T9" fmla="*/ 26 h 29"/>
                <a:gd name="T10" fmla="*/ 28 w 31"/>
                <a:gd name="T11" fmla="*/ 6 h 29"/>
              </a:gdLst>
              <a:ahLst/>
              <a:cxnLst>
                <a:cxn ang="0">
                  <a:pos x="T0" y="T1"/>
                </a:cxn>
                <a:cxn ang="0">
                  <a:pos x="T2" y="T3"/>
                </a:cxn>
                <a:cxn ang="0">
                  <a:pos x="T4" y="T5"/>
                </a:cxn>
                <a:cxn ang="0">
                  <a:pos x="T6" y="T7"/>
                </a:cxn>
                <a:cxn ang="0">
                  <a:pos x="T8" y="T9"/>
                </a:cxn>
                <a:cxn ang="0">
                  <a:pos x="T10" y="T11"/>
                </a:cxn>
              </a:cxnLst>
              <a:rect l="0" t="0" r="r" b="b"/>
              <a:pathLst>
                <a:path w="31" h="29">
                  <a:moveTo>
                    <a:pt x="28" y="6"/>
                  </a:moveTo>
                  <a:cubicBezTo>
                    <a:pt x="26" y="0"/>
                    <a:pt x="22" y="1"/>
                    <a:pt x="15" y="3"/>
                  </a:cubicBezTo>
                  <a:cubicBezTo>
                    <a:pt x="7" y="6"/>
                    <a:pt x="0" y="17"/>
                    <a:pt x="1" y="18"/>
                  </a:cubicBezTo>
                  <a:cubicBezTo>
                    <a:pt x="1" y="20"/>
                    <a:pt x="5" y="26"/>
                    <a:pt x="14" y="28"/>
                  </a:cubicBezTo>
                  <a:cubicBezTo>
                    <a:pt x="22" y="29"/>
                    <a:pt x="27" y="26"/>
                    <a:pt x="27" y="26"/>
                  </a:cubicBezTo>
                  <a:cubicBezTo>
                    <a:pt x="31" y="21"/>
                    <a:pt x="30" y="12"/>
                    <a:pt x="28" y="6"/>
                  </a:cubicBezTo>
                  <a:close/>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 name="Freeform 81107">
              <a:extLst>
                <a:ext uri="{FF2B5EF4-FFF2-40B4-BE49-F238E27FC236}">
                  <a16:creationId xmlns:a16="http://schemas.microsoft.com/office/drawing/2014/main" id="{A6A6E67E-BFBC-F5ED-6E6A-B334DE810C9A}"/>
                </a:ext>
              </a:extLst>
            </p:cNvPr>
            <p:cNvSpPr>
              <a:spLocks/>
            </p:cNvSpPr>
            <p:nvPr/>
          </p:nvSpPr>
          <p:spPr bwMode="auto">
            <a:xfrm>
              <a:off x="12138258" y="7709541"/>
              <a:ext cx="4584204" cy="4584201"/>
            </a:xfrm>
            <a:custGeom>
              <a:avLst/>
              <a:gdLst>
                <a:gd name="T0" fmla="*/ 109 w 130"/>
                <a:gd name="T1" fmla="*/ 103 h 130"/>
                <a:gd name="T2" fmla="*/ 102 w 130"/>
                <a:gd name="T3" fmla="*/ 21 h 130"/>
                <a:gd name="T4" fmla="*/ 21 w 130"/>
                <a:gd name="T5" fmla="*/ 28 h 130"/>
                <a:gd name="T6" fmla="*/ 28 w 130"/>
                <a:gd name="T7" fmla="*/ 110 h 130"/>
                <a:gd name="T8" fmla="*/ 109 w 130"/>
                <a:gd name="T9" fmla="*/ 103 h 130"/>
              </a:gdLst>
              <a:ahLst/>
              <a:cxnLst>
                <a:cxn ang="0">
                  <a:pos x="T0" y="T1"/>
                </a:cxn>
                <a:cxn ang="0">
                  <a:pos x="T2" y="T3"/>
                </a:cxn>
                <a:cxn ang="0">
                  <a:pos x="T4" y="T5"/>
                </a:cxn>
                <a:cxn ang="0">
                  <a:pos x="T6" y="T7"/>
                </a:cxn>
                <a:cxn ang="0">
                  <a:pos x="T8" y="T9"/>
                </a:cxn>
              </a:cxnLst>
              <a:rect l="0" t="0" r="r" b="b"/>
              <a:pathLst>
                <a:path w="130" h="130">
                  <a:moveTo>
                    <a:pt x="109" y="103"/>
                  </a:moveTo>
                  <a:cubicBezTo>
                    <a:pt x="130" y="78"/>
                    <a:pt x="127" y="42"/>
                    <a:pt x="102" y="21"/>
                  </a:cubicBezTo>
                  <a:cubicBezTo>
                    <a:pt x="78" y="0"/>
                    <a:pt x="41" y="4"/>
                    <a:pt x="21" y="28"/>
                  </a:cubicBezTo>
                  <a:cubicBezTo>
                    <a:pt x="0" y="53"/>
                    <a:pt x="3" y="89"/>
                    <a:pt x="28" y="110"/>
                  </a:cubicBezTo>
                  <a:cubicBezTo>
                    <a:pt x="52" y="130"/>
                    <a:pt x="89" y="127"/>
                    <a:pt x="109" y="103"/>
                  </a:cubicBezTo>
                  <a:close/>
                </a:path>
              </a:pathLst>
            </a:custGeom>
            <a:solidFill>
              <a:srgbClr val="FFF3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 name="Freeform 81108">
              <a:extLst>
                <a:ext uri="{FF2B5EF4-FFF2-40B4-BE49-F238E27FC236}">
                  <a16:creationId xmlns:a16="http://schemas.microsoft.com/office/drawing/2014/main" id="{FC43A45D-03BF-4CD5-225F-40D900A676F5}"/>
                </a:ext>
              </a:extLst>
            </p:cNvPr>
            <p:cNvSpPr>
              <a:spLocks noEditPoints="1"/>
            </p:cNvSpPr>
            <p:nvPr/>
          </p:nvSpPr>
          <p:spPr bwMode="auto">
            <a:xfrm>
              <a:off x="12870643" y="8469055"/>
              <a:ext cx="3119428" cy="3119425"/>
            </a:xfrm>
            <a:custGeom>
              <a:avLst/>
              <a:gdLst>
                <a:gd name="T0" fmla="*/ 29 w 88"/>
                <a:gd name="T1" fmla="*/ 62 h 88"/>
                <a:gd name="T2" fmla="*/ 26 w 88"/>
                <a:gd name="T3" fmla="*/ 29 h 88"/>
                <a:gd name="T4" fmla="*/ 59 w 88"/>
                <a:gd name="T5" fmla="*/ 26 h 88"/>
                <a:gd name="T6" fmla="*/ 62 w 88"/>
                <a:gd name="T7" fmla="*/ 59 h 88"/>
                <a:gd name="T8" fmla="*/ 29 w 88"/>
                <a:gd name="T9" fmla="*/ 62 h 88"/>
                <a:gd name="T10" fmla="*/ 19 w 88"/>
                <a:gd name="T11" fmla="*/ 74 h 88"/>
                <a:gd name="T12" fmla="*/ 74 w 88"/>
                <a:gd name="T13" fmla="*/ 69 h 88"/>
                <a:gd name="T14" fmla="*/ 69 w 88"/>
                <a:gd name="T15" fmla="*/ 14 h 88"/>
                <a:gd name="T16" fmla="*/ 14 w 88"/>
                <a:gd name="T17" fmla="*/ 19 h 88"/>
                <a:gd name="T18" fmla="*/ 19 w 88"/>
                <a:gd name="T19" fmla="*/ 74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8" h="88">
                  <a:moveTo>
                    <a:pt x="29" y="62"/>
                  </a:moveTo>
                  <a:cubicBezTo>
                    <a:pt x="19" y="53"/>
                    <a:pt x="18" y="39"/>
                    <a:pt x="26" y="29"/>
                  </a:cubicBezTo>
                  <a:cubicBezTo>
                    <a:pt x="35" y="19"/>
                    <a:pt x="49" y="17"/>
                    <a:pt x="59" y="26"/>
                  </a:cubicBezTo>
                  <a:cubicBezTo>
                    <a:pt x="69" y="34"/>
                    <a:pt x="71" y="49"/>
                    <a:pt x="62" y="59"/>
                  </a:cubicBezTo>
                  <a:cubicBezTo>
                    <a:pt x="54" y="69"/>
                    <a:pt x="39" y="70"/>
                    <a:pt x="29" y="62"/>
                  </a:cubicBezTo>
                  <a:close/>
                  <a:moveTo>
                    <a:pt x="19" y="74"/>
                  </a:moveTo>
                  <a:cubicBezTo>
                    <a:pt x="36" y="88"/>
                    <a:pt x="60" y="86"/>
                    <a:pt x="74" y="69"/>
                  </a:cubicBezTo>
                  <a:cubicBezTo>
                    <a:pt x="88" y="52"/>
                    <a:pt x="86" y="28"/>
                    <a:pt x="69" y="14"/>
                  </a:cubicBezTo>
                  <a:cubicBezTo>
                    <a:pt x="53" y="0"/>
                    <a:pt x="28" y="2"/>
                    <a:pt x="14" y="19"/>
                  </a:cubicBezTo>
                  <a:cubicBezTo>
                    <a:pt x="0" y="35"/>
                    <a:pt x="2" y="60"/>
                    <a:pt x="19" y="74"/>
                  </a:cubicBezTo>
                  <a:close/>
                </a:path>
              </a:pathLst>
            </a:custGeom>
            <a:solidFill>
              <a:srgbClr val="F269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 name="Freeform 81109">
              <a:extLst>
                <a:ext uri="{FF2B5EF4-FFF2-40B4-BE49-F238E27FC236}">
                  <a16:creationId xmlns:a16="http://schemas.microsoft.com/office/drawing/2014/main" id="{A1B1BF00-B38A-9703-5B0E-D79B185C47D6}"/>
                </a:ext>
              </a:extLst>
            </p:cNvPr>
            <p:cNvSpPr>
              <a:spLocks noEditPoints="1"/>
            </p:cNvSpPr>
            <p:nvPr/>
          </p:nvSpPr>
          <p:spPr bwMode="auto">
            <a:xfrm>
              <a:off x="11704250" y="7302659"/>
              <a:ext cx="5153838" cy="5452214"/>
            </a:xfrm>
            <a:custGeom>
              <a:avLst/>
              <a:gdLst>
                <a:gd name="T0" fmla="*/ 33 w 146"/>
                <a:gd name="T1" fmla="*/ 129 h 154"/>
                <a:gd name="T2" fmla="*/ 130 w 146"/>
                <a:gd name="T3" fmla="*/ 121 h 154"/>
                <a:gd name="T4" fmla="*/ 146 w 146"/>
                <a:gd name="T5" fmla="*/ 81 h 154"/>
                <a:gd name="T6" fmla="*/ 146 w 146"/>
                <a:gd name="T7" fmla="*/ 72 h 154"/>
                <a:gd name="T8" fmla="*/ 137 w 146"/>
                <a:gd name="T9" fmla="*/ 42 h 154"/>
                <a:gd name="T10" fmla="*/ 122 w 146"/>
                <a:gd name="T11" fmla="*/ 24 h 154"/>
                <a:gd name="T12" fmla="*/ 25 w 146"/>
                <a:gd name="T13" fmla="*/ 32 h 154"/>
                <a:gd name="T14" fmla="*/ 33 w 146"/>
                <a:gd name="T15" fmla="*/ 129 h 154"/>
                <a:gd name="T16" fmla="*/ 36 w 146"/>
                <a:gd name="T17" fmla="*/ 42 h 154"/>
                <a:gd name="T18" fmla="*/ 112 w 146"/>
                <a:gd name="T19" fmla="*/ 36 h 154"/>
                <a:gd name="T20" fmla="*/ 131 w 146"/>
                <a:gd name="T21" fmla="*/ 73 h 154"/>
                <a:gd name="T22" fmla="*/ 131 w 146"/>
                <a:gd name="T23" fmla="*/ 82 h 154"/>
                <a:gd name="T24" fmla="*/ 118 w 146"/>
                <a:gd name="T25" fmla="*/ 111 h 154"/>
                <a:gd name="T26" fmla="*/ 43 w 146"/>
                <a:gd name="T27" fmla="*/ 118 h 154"/>
                <a:gd name="T28" fmla="*/ 36 w 146"/>
                <a:gd name="T29" fmla="*/ 42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6" h="154">
                  <a:moveTo>
                    <a:pt x="33" y="129"/>
                  </a:moveTo>
                  <a:cubicBezTo>
                    <a:pt x="62" y="154"/>
                    <a:pt x="106" y="150"/>
                    <a:pt x="130" y="121"/>
                  </a:cubicBezTo>
                  <a:cubicBezTo>
                    <a:pt x="140" y="109"/>
                    <a:pt x="145" y="95"/>
                    <a:pt x="146" y="81"/>
                  </a:cubicBezTo>
                  <a:cubicBezTo>
                    <a:pt x="146" y="78"/>
                    <a:pt x="146" y="75"/>
                    <a:pt x="146" y="72"/>
                  </a:cubicBezTo>
                  <a:cubicBezTo>
                    <a:pt x="145" y="62"/>
                    <a:pt x="143" y="51"/>
                    <a:pt x="137" y="42"/>
                  </a:cubicBezTo>
                  <a:cubicBezTo>
                    <a:pt x="127" y="26"/>
                    <a:pt x="113" y="17"/>
                    <a:pt x="122" y="24"/>
                  </a:cubicBezTo>
                  <a:cubicBezTo>
                    <a:pt x="92" y="0"/>
                    <a:pt x="49" y="3"/>
                    <a:pt x="25" y="32"/>
                  </a:cubicBezTo>
                  <a:cubicBezTo>
                    <a:pt x="0" y="62"/>
                    <a:pt x="4" y="105"/>
                    <a:pt x="33" y="129"/>
                  </a:cubicBezTo>
                  <a:close/>
                  <a:moveTo>
                    <a:pt x="36" y="42"/>
                  </a:moveTo>
                  <a:cubicBezTo>
                    <a:pt x="55" y="20"/>
                    <a:pt x="89" y="17"/>
                    <a:pt x="112" y="36"/>
                  </a:cubicBezTo>
                  <a:cubicBezTo>
                    <a:pt x="123" y="45"/>
                    <a:pt x="130" y="59"/>
                    <a:pt x="131" y="73"/>
                  </a:cubicBezTo>
                  <a:cubicBezTo>
                    <a:pt x="131" y="76"/>
                    <a:pt x="131" y="79"/>
                    <a:pt x="131" y="82"/>
                  </a:cubicBezTo>
                  <a:cubicBezTo>
                    <a:pt x="130" y="92"/>
                    <a:pt x="126" y="103"/>
                    <a:pt x="118" y="111"/>
                  </a:cubicBezTo>
                  <a:cubicBezTo>
                    <a:pt x="99" y="134"/>
                    <a:pt x="65" y="137"/>
                    <a:pt x="43" y="118"/>
                  </a:cubicBezTo>
                  <a:cubicBezTo>
                    <a:pt x="20" y="99"/>
                    <a:pt x="17" y="65"/>
                    <a:pt x="36" y="42"/>
                  </a:cubicBezTo>
                  <a:close/>
                </a:path>
              </a:pathLst>
            </a:custGeom>
            <a:solidFill>
              <a:srgbClr val="F269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 name="Freeform 81110">
              <a:extLst>
                <a:ext uri="{FF2B5EF4-FFF2-40B4-BE49-F238E27FC236}">
                  <a16:creationId xmlns:a16="http://schemas.microsoft.com/office/drawing/2014/main" id="{5B181C25-B99F-CB7E-AF34-96AC161F5778}"/>
                </a:ext>
              </a:extLst>
            </p:cNvPr>
            <p:cNvSpPr>
              <a:spLocks/>
            </p:cNvSpPr>
            <p:nvPr/>
          </p:nvSpPr>
          <p:spPr bwMode="auto">
            <a:xfrm>
              <a:off x="13955662" y="9581197"/>
              <a:ext cx="922265" cy="922265"/>
            </a:xfrm>
            <a:custGeom>
              <a:avLst/>
              <a:gdLst>
                <a:gd name="T0" fmla="*/ 22 w 26"/>
                <a:gd name="T1" fmla="*/ 20 h 26"/>
                <a:gd name="T2" fmla="*/ 21 w 26"/>
                <a:gd name="T3" fmla="*/ 4 h 26"/>
                <a:gd name="T4" fmla="*/ 5 w 26"/>
                <a:gd name="T5" fmla="*/ 5 h 26"/>
                <a:gd name="T6" fmla="*/ 6 w 26"/>
                <a:gd name="T7" fmla="*/ 21 h 26"/>
                <a:gd name="T8" fmla="*/ 22 w 26"/>
                <a:gd name="T9" fmla="*/ 20 h 26"/>
              </a:gdLst>
              <a:ahLst/>
              <a:cxnLst>
                <a:cxn ang="0">
                  <a:pos x="T0" y="T1"/>
                </a:cxn>
                <a:cxn ang="0">
                  <a:pos x="T2" y="T3"/>
                </a:cxn>
                <a:cxn ang="0">
                  <a:pos x="T4" y="T5"/>
                </a:cxn>
                <a:cxn ang="0">
                  <a:pos x="T6" y="T7"/>
                </a:cxn>
                <a:cxn ang="0">
                  <a:pos x="T8" y="T9"/>
                </a:cxn>
              </a:cxnLst>
              <a:rect l="0" t="0" r="r" b="b"/>
              <a:pathLst>
                <a:path w="26" h="26">
                  <a:moveTo>
                    <a:pt x="22" y="20"/>
                  </a:moveTo>
                  <a:cubicBezTo>
                    <a:pt x="26" y="15"/>
                    <a:pt x="25" y="8"/>
                    <a:pt x="21" y="4"/>
                  </a:cubicBezTo>
                  <a:cubicBezTo>
                    <a:pt x="16" y="0"/>
                    <a:pt x="9" y="1"/>
                    <a:pt x="5" y="5"/>
                  </a:cubicBezTo>
                  <a:cubicBezTo>
                    <a:pt x="0" y="10"/>
                    <a:pt x="1" y="17"/>
                    <a:pt x="6" y="21"/>
                  </a:cubicBezTo>
                  <a:cubicBezTo>
                    <a:pt x="11" y="26"/>
                    <a:pt x="18" y="25"/>
                    <a:pt x="22" y="20"/>
                  </a:cubicBezTo>
                  <a:close/>
                </a:path>
              </a:pathLst>
            </a:custGeom>
            <a:solidFill>
              <a:srgbClr val="F269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 name="Freeform 81111">
              <a:extLst>
                <a:ext uri="{FF2B5EF4-FFF2-40B4-BE49-F238E27FC236}">
                  <a16:creationId xmlns:a16="http://schemas.microsoft.com/office/drawing/2014/main" id="{E2498FB4-C5D7-D099-68B8-A6F0614B5FC9}"/>
                </a:ext>
              </a:extLst>
            </p:cNvPr>
            <p:cNvSpPr>
              <a:spLocks/>
            </p:cNvSpPr>
            <p:nvPr/>
          </p:nvSpPr>
          <p:spPr bwMode="auto">
            <a:xfrm>
              <a:off x="14362544" y="6787277"/>
              <a:ext cx="2956674" cy="3390679"/>
            </a:xfrm>
            <a:custGeom>
              <a:avLst/>
              <a:gdLst>
                <a:gd name="T0" fmla="*/ 1 w 84"/>
                <a:gd name="T1" fmla="*/ 90 h 96"/>
                <a:gd name="T2" fmla="*/ 56 w 84"/>
                <a:gd name="T3" fmla="*/ 25 h 96"/>
                <a:gd name="T4" fmla="*/ 55 w 84"/>
                <a:gd name="T5" fmla="*/ 14 h 96"/>
                <a:gd name="T6" fmla="*/ 57 w 84"/>
                <a:gd name="T7" fmla="*/ 11 h 96"/>
                <a:gd name="T8" fmla="*/ 58 w 84"/>
                <a:gd name="T9" fmla="*/ 23 h 96"/>
                <a:gd name="T10" fmla="*/ 60 w 84"/>
                <a:gd name="T11" fmla="*/ 20 h 96"/>
                <a:gd name="T12" fmla="*/ 59 w 84"/>
                <a:gd name="T13" fmla="*/ 9 h 96"/>
                <a:gd name="T14" fmla="*/ 62 w 84"/>
                <a:gd name="T15" fmla="*/ 6 h 96"/>
                <a:gd name="T16" fmla="*/ 63 w 84"/>
                <a:gd name="T17" fmla="*/ 17 h 96"/>
                <a:gd name="T18" fmla="*/ 65 w 84"/>
                <a:gd name="T19" fmla="*/ 14 h 96"/>
                <a:gd name="T20" fmla="*/ 64 w 84"/>
                <a:gd name="T21" fmla="*/ 3 h 96"/>
                <a:gd name="T22" fmla="*/ 67 w 84"/>
                <a:gd name="T23" fmla="*/ 0 h 96"/>
                <a:gd name="T24" fmla="*/ 68 w 84"/>
                <a:gd name="T25" fmla="*/ 11 h 96"/>
                <a:gd name="T26" fmla="*/ 70 w 84"/>
                <a:gd name="T27" fmla="*/ 9 h 96"/>
                <a:gd name="T28" fmla="*/ 74 w 84"/>
                <a:gd name="T29" fmla="*/ 8 h 96"/>
                <a:gd name="T30" fmla="*/ 74 w 84"/>
                <a:gd name="T31" fmla="*/ 9 h 96"/>
                <a:gd name="T32" fmla="*/ 75 w 84"/>
                <a:gd name="T33" fmla="*/ 13 h 96"/>
                <a:gd name="T34" fmla="*/ 73 w 84"/>
                <a:gd name="T35" fmla="*/ 15 h 96"/>
                <a:gd name="T36" fmla="*/ 84 w 84"/>
                <a:gd name="T37" fmla="*/ 14 h 96"/>
                <a:gd name="T38" fmla="*/ 82 w 84"/>
                <a:gd name="T39" fmla="*/ 17 h 96"/>
                <a:gd name="T40" fmla="*/ 70 w 84"/>
                <a:gd name="T41" fmla="*/ 18 h 96"/>
                <a:gd name="T42" fmla="*/ 68 w 84"/>
                <a:gd name="T43" fmla="*/ 21 h 96"/>
                <a:gd name="T44" fmla="*/ 79 w 84"/>
                <a:gd name="T45" fmla="*/ 20 h 96"/>
                <a:gd name="T46" fmla="*/ 77 w 84"/>
                <a:gd name="T47" fmla="*/ 23 h 96"/>
                <a:gd name="T48" fmla="*/ 66 w 84"/>
                <a:gd name="T49" fmla="*/ 24 h 96"/>
                <a:gd name="T50" fmla="*/ 63 w 84"/>
                <a:gd name="T51" fmla="*/ 27 h 96"/>
                <a:gd name="T52" fmla="*/ 74 w 84"/>
                <a:gd name="T53" fmla="*/ 26 h 96"/>
                <a:gd name="T54" fmla="*/ 72 w 84"/>
                <a:gd name="T55" fmla="*/ 29 h 96"/>
                <a:gd name="T56" fmla="*/ 61 w 84"/>
                <a:gd name="T57" fmla="*/ 30 h 96"/>
                <a:gd name="T58" fmla="*/ 6 w 84"/>
                <a:gd name="T59" fmla="*/ 95 h 96"/>
                <a:gd name="T60" fmla="*/ 2 w 84"/>
                <a:gd name="T61" fmla="*/ 95 h 96"/>
                <a:gd name="T62" fmla="*/ 1 w 84"/>
                <a:gd name="T63" fmla="*/ 95 h 96"/>
                <a:gd name="T64" fmla="*/ 1 w 84"/>
                <a:gd name="T65" fmla="*/ 9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4" h="96">
                  <a:moveTo>
                    <a:pt x="1" y="90"/>
                  </a:moveTo>
                  <a:cubicBezTo>
                    <a:pt x="56" y="25"/>
                    <a:pt x="56" y="25"/>
                    <a:pt x="56" y="25"/>
                  </a:cubicBezTo>
                  <a:cubicBezTo>
                    <a:pt x="55" y="14"/>
                    <a:pt x="55" y="14"/>
                    <a:pt x="55" y="14"/>
                  </a:cubicBezTo>
                  <a:cubicBezTo>
                    <a:pt x="57" y="11"/>
                    <a:pt x="57" y="11"/>
                    <a:pt x="57" y="11"/>
                  </a:cubicBezTo>
                  <a:cubicBezTo>
                    <a:pt x="58" y="23"/>
                    <a:pt x="58" y="23"/>
                    <a:pt x="58" y="23"/>
                  </a:cubicBezTo>
                  <a:cubicBezTo>
                    <a:pt x="60" y="20"/>
                    <a:pt x="60" y="20"/>
                    <a:pt x="60" y="20"/>
                  </a:cubicBezTo>
                  <a:cubicBezTo>
                    <a:pt x="59" y="9"/>
                    <a:pt x="59" y="9"/>
                    <a:pt x="59" y="9"/>
                  </a:cubicBezTo>
                  <a:cubicBezTo>
                    <a:pt x="62" y="6"/>
                    <a:pt x="62" y="6"/>
                    <a:pt x="62" y="6"/>
                  </a:cubicBezTo>
                  <a:cubicBezTo>
                    <a:pt x="63" y="17"/>
                    <a:pt x="63" y="17"/>
                    <a:pt x="63" y="17"/>
                  </a:cubicBezTo>
                  <a:cubicBezTo>
                    <a:pt x="65" y="14"/>
                    <a:pt x="65" y="14"/>
                    <a:pt x="65" y="14"/>
                  </a:cubicBezTo>
                  <a:cubicBezTo>
                    <a:pt x="64" y="3"/>
                    <a:pt x="64" y="3"/>
                    <a:pt x="64" y="3"/>
                  </a:cubicBezTo>
                  <a:cubicBezTo>
                    <a:pt x="67" y="0"/>
                    <a:pt x="67" y="0"/>
                    <a:pt x="67" y="0"/>
                  </a:cubicBezTo>
                  <a:cubicBezTo>
                    <a:pt x="68" y="11"/>
                    <a:pt x="68" y="11"/>
                    <a:pt x="68" y="11"/>
                  </a:cubicBezTo>
                  <a:cubicBezTo>
                    <a:pt x="70" y="9"/>
                    <a:pt x="70" y="9"/>
                    <a:pt x="70" y="9"/>
                  </a:cubicBezTo>
                  <a:cubicBezTo>
                    <a:pt x="71" y="8"/>
                    <a:pt x="73" y="7"/>
                    <a:pt x="74" y="8"/>
                  </a:cubicBezTo>
                  <a:cubicBezTo>
                    <a:pt x="74" y="9"/>
                    <a:pt x="74" y="9"/>
                    <a:pt x="74" y="9"/>
                  </a:cubicBezTo>
                  <a:cubicBezTo>
                    <a:pt x="76" y="10"/>
                    <a:pt x="76" y="12"/>
                    <a:pt x="75" y="13"/>
                  </a:cubicBezTo>
                  <a:cubicBezTo>
                    <a:pt x="73" y="15"/>
                    <a:pt x="73" y="15"/>
                    <a:pt x="73" y="15"/>
                  </a:cubicBezTo>
                  <a:cubicBezTo>
                    <a:pt x="84" y="14"/>
                    <a:pt x="84" y="14"/>
                    <a:pt x="84" y="14"/>
                  </a:cubicBezTo>
                  <a:cubicBezTo>
                    <a:pt x="82" y="17"/>
                    <a:pt x="82" y="17"/>
                    <a:pt x="82" y="17"/>
                  </a:cubicBezTo>
                  <a:cubicBezTo>
                    <a:pt x="70" y="18"/>
                    <a:pt x="70" y="18"/>
                    <a:pt x="70" y="18"/>
                  </a:cubicBezTo>
                  <a:cubicBezTo>
                    <a:pt x="68" y="21"/>
                    <a:pt x="68" y="21"/>
                    <a:pt x="68" y="21"/>
                  </a:cubicBezTo>
                  <a:cubicBezTo>
                    <a:pt x="79" y="20"/>
                    <a:pt x="79" y="20"/>
                    <a:pt x="79" y="20"/>
                  </a:cubicBezTo>
                  <a:cubicBezTo>
                    <a:pt x="77" y="23"/>
                    <a:pt x="77" y="23"/>
                    <a:pt x="77" y="23"/>
                  </a:cubicBezTo>
                  <a:cubicBezTo>
                    <a:pt x="66" y="24"/>
                    <a:pt x="66" y="24"/>
                    <a:pt x="66" y="24"/>
                  </a:cubicBezTo>
                  <a:cubicBezTo>
                    <a:pt x="63" y="27"/>
                    <a:pt x="63" y="27"/>
                    <a:pt x="63" y="27"/>
                  </a:cubicBezTo>
                  <a:cubicBezTo>
                    <a:pt x="74" y="26"/>
                    <a:pt x="74" y="26"/>
                    <a:pt x="74" y="26"/>
                  </a:cubicBezTo>
                  <a:cubicBezTo>
                    <a:pt x="72" y="29"/>
                    <a:pt x="72" y="29"/>
                    <a:pt x="72" y="29"/>
                  </a:cubicBezTo>
                  <a:cubicBezTo>
                    <a:pt x="61" y="30"/>
                    <a:pt x="61" y="30"/>
                    <a:pt x="61" y="30"/>
                  </a:cubicBezTo>
                  <a:cubicBezTo>
                    <a:pt x="6" y="95"/>
                    <a:pt x="6" y="95"/>
                    <a:pt x="6" y="95"/>
                  </a:cubicBezTo>
                  <a:cubicBezTo>
                    <a:pt x="5" y="96"/>
                    <a:pt x="3" y="96"/>
                    <a:pt x="2" y="95"/>
                  </a:cubicBezTo>
                  <a:cubicBezTo>
                    <a:pt x="1" y="95"/>
                    <a:pt x="1" y="95"/>
                    <a:pt x="1" y="95"/>
                  </a:cubicBezTo>
                  <a:cubicBezTo>
                    <a:pt x="0" y="93"/>
                    <a:pt x="0" y="92"/>
                    <a:pt x="1" y="90"/>
                  </a:cubicBezTo>
                  <a:close/>
                </a:path>
              </a:pathLst>
            </a:custGeom>
            <a:solidFill>
              <a:srgbClr val="3D3D3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 name="Freeform 81112">
              <a:extLst>
                <a:ext uri="{FF2B5EF4-FFF2-40B4-BE49-F238E27FC236}">
                  <a16:creationId xmlns:a16="http://schemas.microsoft.com/office/drawing/2014/main" id="{F918CD6D-E0ED-9252-5B90-A3E8361168D2}"/>
                </a:ext>
              </a:extLst>
            </p:cNvPr>
            <p:cNvSpPr>
              <a:spLocks/>
            </p:cNvSpPr>
            <p:nvPr/>
          </p:nvSpPr>
          <p:spPr bwMode="auto">
            <a:xfrm>
              <a:off x="12626515" y="7736667"/>
              <a:ext cx="840891" cy="868013"/>
            </a:xfrm>
            <a:custGeom>
              <a:avLst/>
              <a:gdLst>
                <a:gd name="T0" fmla="*/ 5 w 24"/>
                <a:gd name="T1" fmla="*/ 7 h 25"/>
                <a:gd name="T2" fmla="*/ 5 w 24"/>
                <a:gd name="T3" fmla="*/ 10 h 25"/>
                <a:gd name="T4" fmla="*/ 2 w 24"/>
                <a:gd name="T5" fmla="*/ 12 h 25"/>
                <a:gd name="T6" fmla="*/ 1 w 24"/>
                <a:gd name="T7" fmla="*/ 14 h 25"/>
                <a:gd name="T8" fmla="*/ 8 w 24"/>
                <a:gd name="T9" fmla="*/ 25 h 25"/>
                <a:gd name="T10" fmla="*/ 10 w 24"/>
                <a:gd name="T11" fmla="*/ 21 h 25"/>
                <a:gd name="T12" fmla="*/ 12 w 24"/>
                <a:gd name="T13" fmla="*/ 20 h 25"/>
                <a:gd name="T14" fmla="*/ 13 w 24"/>
                <a:gd name="T15" fmla="*/ 18 h 25"/>
                <a:gd name="T16" fmla="*/ 16 w 24"/>
                <a:gd name="T17" fmla="*/ 17 h 25"/>
                <a:gd name="T18" fmla="*/ 18 w 24"/>
                <a:gd name="T19" fmla="*/ 14 h 25"/>
                <a:gd name="T20" fmla="*/ 21 w 24"/>
                <a:gd name="T21" fmla="*/ 13 h 25"/>
                <a:gd name="T22" fmla="*/ 20 w 24"/>
                <a:gd name="T23" fmla="*/ 5 h 25"/>
                <a:gd name="T24" fmla="*/ 10 w 24"/>
                <a:gd name="T25" fmla="*/ 3 h 25"/>
                <a:gd name="T26" fmla="*/ 10 w 24"/>
                <a:gd name="T27" fmla="*/ 6 h 25"/>
                <a:gd name="T28" fmla="*/ 5 w 24"/>
                <a:gd name="T29" fmla="*/ 7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4" h="25">
                  <a:moveTo>
                    <a:pt x="5" y="7"/>
                  </a:moveTo>
                  <a:cubicBezTo>
                    <a:pt x="4" y="8"/>
                    <a:pt x="4" y="9"/>
                    <a:pt x="5" y="10"/>
                  </a:cubicBezTo>
                  <a:cubicBezTo>
                    <a:pt x="3" y="11"/>
                    <a:pt x="2" y="11"/>
                    <a:pt x="2" y="12"/>
                  </a:cubicBezTo>
                  <a:cubicBezTo>
                    <a:pt x="1" y="13"/>
                    <a:pt x="1" y="14"/>
                    <a:pt x="1" y="14"/>
                  </a:cubicBezTo>
                  <a:cubicBezTo>
                    <a:pt x="0" y="14"/>
                    <a:pt x="3" y="22"/>
                    <a:pt x="8" y="25"/>
                  </a:cubicBezTo>
                  <a:cubicBezTo>
                    <a:pt x="9" y="25"/>
                    <a:pt x="10" y="23"/>
                    <a:pt x="10" y="21"/>
                  </a:cubicBezTo>
                  <a:cubicBezTo>
                    <a:pt x="10" y="21"/>
                    <a:pt x="11" y="21"/>
                    <a:pt x="12" y="20"/>
                  </a:cubicBezTo>
                  <a:cubicBezTo>
                    <a:pt x="12" y="20"/>
                    <a:pt x="13" y="19"/>
                    <a:pt x="13" y="18"/>
                  </a:cubicBezTo>
                  <a:cubicBezTo>
                    <a:pt x="14" y="18"/>
                    <a:pt x="15" y="18"/>
                    <a:pt x="16" y="17"/>
                  </a:cubicBezTo>
                  <a:cubicBezTo>
                    <a:pt x="17" y="16"/>
                    <a:pt x="17" y="15"/>
                    <a:pt x="18" y="14"/>
                  </a:cubicBezTo>
                  <a:cubicBezTo>
                    <a:pt x="19" y="15"/>
                    <a:pt x="20" y="14"/>
                    <a:pt x="21" y="13"/>
                  </a:cubicBezTo>
                  <a:cubicBezTo>
                    <a:pt x="24" y="11"/>
                    <a:pt x="23" y="8"/>
                    <a:pt x="20" y="5"/>
                  </a:cubicBezTo>
                  <a:cubicBezTo>
                    <a:pt x="17" y="1"/>
                    <a:pt x="12" y="0"/>
                    <a:pt x="10" y="3"/>
                  </a:cubicBezTo>
                  <a:cubicBezTo>
                    <a:pt x="10" y="4"/>
                    <a:pt x="10" y="5"/>
                    <a:pt x="10" y="6"/>
                  </a:cubicBezTo>
                  <a:cubicBezTo>
                    <a:pt x="8" y="5"/>
                    <a:pt x="7" y="6"/>
                    <a:pt x="5" y="7"/>
                  </a:cubicBezTo>
                  <a:close/>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pic>
          <p:nvPicPr>
            <p:cNvPr id="32" name="Picture 31">
              <a:extLst>
                <a:ext uri="{FF2B5EF4-FFF2-40B4-BE49-F238E27FC236}">
                  <a16:creationId xmlns:a16="http://schemas.microsoft.com/office/drawing/2014/main" id="{26EEDDAD-A799-D0DC-D47A-3F4DCB953087}"/>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rot="770736">
              <a:off x="19478327" y="7023742"/>
              <a:ext cx="1688844" cy="1576254"/>
            </a:xfrm>
            <a:prstGeom prst="rect">
              <a:avLst/>
            </a:prstGeom>
          </p:spPr>
        </p:pic>
        <p:pic>
          <p:nvPicPr>
            <p:cNvPr id="33" name="Picture 32">
              <a:extLst>
                <a:ext uri="{FF2B5EF4-FFF2-40B4-BE49-F238E27FC236}">
                  <a16:creationId xmlns:a16="http://schemas.microsoft.com/office/drawing/2014/main" id="{14A27644-D34F-CE80-ADD9-A692B499B7DC}"/>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13713044" y="5603529"/>
              <a:ext cx="1231097" cy="1149025"/>
            </a:xfrm>
            <a:prstGeom prst="rect">
              <a:avLst/>
            </a:prstGeom>
          </p:spPr>
        </p:pic>
        <p:pic>
          <p:nvPicPr>
            <p:cNvPr id="34" name="Picture 33">
              <a:extLst>
                <a:ext uri="{FF2B5EF4-FFF2-40B4-BE49-F238E27FC236}">
                  <a16:creationId xmlns:a16="http://schemas.microsoft.com/office/drawing/2014/main" id="{D6D23396-E6A7-7ED7-2A74-EA313CAB2F42}"/>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rot="770736">
              <a:off x="19887322" y="2146154"/>
              <a:ext cx="1250951" cy="1167554"/>
            </a:xfrm>
            <a:prstGeom prst="rect">
              <a:avLst/>
            </a:prstGeom>
          </p:spPr>
        </p:pic>
        <p:pic>
          <p:nvPicPr>
            <p:cNvPr id="35" name="Picture 34">
              <a:extLst>
                <a:ext uri="{FF2B5EF4-FFF2-40B4-BE49-F238E27FC236}">
                  <a16:creationId xmlns:a16="http://schemas.microsoft.com/office/drawing/2014/main" id="{736D0A2E-E907-762D-479F-C3CF32051092}"/>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rot="2435038">
              <a:off x="20854297" y="5519048"/>
              <a:ext cx="796221" cy="743141"/>
            </a:xfrm>
            <a:prstGeom prst="rect">
              <a:avLst/>
            </a:prstGeom>
          </p:spPr>
        </p:pic>
        <p:grpSp>
          <p:nvGrpSpPr>
            <p:cNvPr id="36" name="Group 35">
              <a:extLst>
                <a:ext uri="{FF2B5EF4-FFF2-40B4-BE49-F238E27FC236}">
                  <a16:creationId xmlns:a16="http://schemas.microsoft.com/office/drawing/2014/main" id="{4408DEA4-6ACF-C888-A107-0700CC855B8B}"/>
                </a:ext>
              </a:extLst>
            </p:cNvPr>
            <p:cNvGrpSpPr/>
            <p:nvPr/>
          </p:nvGrpSpPr>
          <p:grpSpPr>
            <a:xfrm>
              <a:off x="15611547" y="1956073"/>
              <a:ext cx="4067487" cy="4800280"/>
              <a:chOff x="1803696" y="1810576"/>
              <a:chExt cx="2482763" cy="2930057"/>
            </a:xfrm>
          </p:grpSpPr>
          <p:grpSp>
            <p:nvGrpSpPr>
              <p:cNvPr id="37" name="Group 36">
                <a:extLst>
                  <a:ext uri="{FF2B5EF4-FFF2-40B4-BE49-F238E27FC236}">
                    <a16:creationId xmlns:a16="http://schemas.microsoft.com/office/drawing/2014/main" id="{2F98AEB8-E37F-E0AE-486B-218195FDEC7E}"/>
                  </a:ext>
                </a:extLst>
              </p:cNvPr>
              <p:cNvGrpSpPr/>
              <p:nvPr/>
            </p:nvGrpSpPr>
            <p:grpSpPr>
              <a:xfrm>
                <a:off x="1803696" y="1810576"/>
                <a:ext cx="2482763" cy="2930057"/>
                <a:chOff x="142953" y="934202"/>
                <a:chExt cx="1561324" cy="1842612"/>
              </a:xfrm>
            </p:grpSpPr>
            <p:sp>
              <p:nvSpPr>
                <p:cNvPr id="39" name="Freeform 115">
                  <a:extLst>
                    <a:ext uri="{FF2B5EF4-FFF2-40B4-BE49-F238E27FC236}">
                      <a16:creationId xmlns:a16="http://schemas.microsoft.com/office/drawing/2014/main" id="{2FF8143C-BABB-7976-F293-E3AAEF3FC8D7}"/>
                    </a:ext>
                  </a:extLst>
                </p:cNvPr>
                <p:cNvSpPr>
                  <a:spLocks/>
                </p:cNvSpPr>
                <p:nvPr/>
              </p:nvSpPr>
              <p:spPr bwMode="auto">
                <a:xfrm>
                  <a:off x="142953" y="1880972"/>
                  <a:ext cx="345543" cy="473521"/>
                </a:xfrm>
                <a:custGeom>
                  <a:avLst/>
                  <a:gdLst>
                    <a:gd name="T0" fmla="*/ 2 w 32"/>
                    <a:gd name="T1" fmla="*/ 19 h 44"/>
                    <a:gd name="T2" fmla="*/ 20 w 32"/>
                    <a:gd name="T3" fmla="*/ 40 h 44"/>
                    <a:gd name="T4" fmla="*/ 31 w 32"/>
                    <a:gd name="T5" fmla="*/ 20 h 44"/>
                    <a:gd name="T6" fmla="*/ 15 w 32"/>
                    <a:gd name="T7" fmla="*/ 2 h 44"/>
                    <a:gd name="T8" fmla="*/ 2 w 32"/>
                    <a:gd name="T9" fmla="*/ 19 h 44"/>
                  </a:gdLst>
                  <a:ahLst/>
                  <a:cxnLst>
                    <a:cxn ang="0">
                      <a:pos x="T0" y="T1"/>
                    </a:cxn>
                    <a:cxn ang="0">
                      <a:pos x="T2" y="T3"/>
                    </a:cxn>
                    <a:cxn ang="0">
                      <a:pos x="T4" y="T5"/>
                    </a:cxn>
                    <a:cxn ang="0">
                      <a:pos x="T6" y="T7"/>
                    </a:cxn>
                    <a:cxn ang="0">
                      <a:pos x="T8" y="T9"/>
                    </a:cxn>
                  </a:cxnLst>
                  <a:rect l="0" t="0" r="r" b="b"/>
                  <a:pathLst>
                    <a:path w="32" h="44">
                      <a:moveTo>
                        <a:pt x="2" y="19"/>
                      </a:moveTo>
                      <a:cubicBezTo>
                        <a:pt x="3" y="30"/>
                        <a:pt x="12" y="44"/>
                        <a:pt x="20" y="40"/>
                      </a:cubicBezTo>
                      <a:cubicBezTo>
                        <a:pt x="27" y="37"/>
                        <a:pt x="32" y="31"/>
                        <a:pt x="31" y="20"/>
                      </a:cubicBezTo>
                      <a:cubicBezTo>
                        <a:pt x="29" y="9"/>
                        <a:pt x="23" y="4"/>
                        <a:pt x="15" y="2"/>
                      </a:cubicBezTo>
                      <a:cubicBezTo>
                        <a:pt x="5" y="0"/>
                        <a:pt x="0" y="8"/>
                        <a:pt x="2" y="19"/>
                      </a:cubicBezTo>
                    </a:path>
                  </a:pathLst>
                </a:custGeom>
                <a:solidFill>
                  <a:srgbClr val="ED90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40" name="Freeform 116">
                  <a:extLst>
                    <a:ext uri="{FF2B5EF4-FFF2-40B4-BE49-F238E27FC236}">
                      <a16:creationId xmlns:a16="http://schemas.microsoft.com/office/drawing/2014/main" id="{33BABA9D-5B08-C081-4CAE-7DE8700C52E1}"/>
                    </a:ext>
                  </a:extLst>
                </p:cNvPr>
                <p:cNvSpPr>
                  <a:spLocks/>
                </p:cNvSpPr>
                <p:nvPr/>
              </p:nvSpPr>
              <p:spPr bwMode="auto">
                <a:xfrm>
                  <a:off x="194144" y="1880972"/>
                  <a:ext cx="140780" cy="102382"/>
                </a:xfrm>
                <a:custGeom>
                  <a:avLst/>
                  <a:gdLst>
                    <a:gd name="T0" fmla="*/ 0 w 14"/>
                    <a:gd name="T1" fmla="*/ 5 h 9"/>
                    <a:gd name="T2" fmla="*/ 14 w 14"/>
                    <a:gd name="T3" fmla="*/ 9 h 9"/>
                    <a:gd name="T4" fmla="*/ 13 w 14"/>
                    <a:gd name="T5" fmla="*/ 2 h 9"/>
                    <a:gd name="T6" fmla="*/ 7 w 14"/>
                    <a:gd name="T7" fmla="*/ 1 h 9"/>
                    <a:gd name="T8" fmla="*/ 0 w 14"/>
                    <a:gd name="T9" fmla="*/ 5 h 9"/>
                  </a:gdLst>
                  <a:ahLst/>
                  <a:cxnLst>
                    <a:cxn ang="0">
                      <a:pos x="T0" y="T1"/>
                    </a:cxn>
                    <a:cxn ang="0">
                      <a:pos x="T2" y="T3"/>
                    </a:cxn>
                    <a:cxn ang="0">
                      <a:pos x="T4" y="T5"/>
                    </a:cxn>
                    <a:cxn ang="0">
                      <a:pos x="T6" y="T7"/>
                    </a:cxn>
                    <a:cxn ang="0">
                      <a:pos x="T8" y="T9"/>
                    </a:cxn>
                  </a:cxnLst>
                  <a:rect l="0" t="0" r="r" b="b"/>
                  <a:pathLst>
                    <a:path w="14" h="9">
                      <a:moveTo>
                        <a:pt x="0" y="5"/>
                      </a:moveTo>
                      <a:cubicBezTo>
                        <a:pt x="2" y="2"/>
                        <a:pt x="12" y="1"/>
                        <a:pt x="14" y="9"/>
                      </a:cubicBezTo>
                      <a:cubicBezTo>
                        <a:pt x="13" y="2"/>
                        <a:pt x="13" y="2"/>
                        <a:pt x="13" y="2"/>
                      </a:cubicBezTo>
                      <a:cubicBezTo>
                        <a:pt x="13" y="2"/>
                        <a:pt x="10" y="0"/>
                        <a:pt x="7" y="1"/>
                      </a:cubicBezTo>
                      <a:cubicBezTo>
                        <a:pt x="2" y="2"/>
                        <a:pt x="0" y="5"/>
                        <a:pt x="0" y="5"/>
                      </a:cubicBezTo>
                      <a:close/>
                    </a:path>
                  </a:pathLst>
                </a:custGeom>
                <a:solidFill>
                  <a:srgbClr val="FCBB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41" name="Freeform 117">
                  <a:extLst>
                    <a:ext uri="{FF2B5EF4-FFF2-40B4-BE49-F238E27FC236}">
                      <a16:creationId xmlns:a16="http://schemas.microsoft.com/office/drawing/2014/main" id="{244E94DF-4D58-C31C-F36A-65B0EDC6EDD2}"/>
                    </a:ext>
                  </a:extLst>
                </p:cNvPr>
                <p:cNvSpPr>
                  <a:spLocks/>
                </p:cNvSpPr>
                <p:nvPr/>
              </p:nvSpPr>
              <p:spPr bwMode="auto">
                <a:xfrm>
                  <a:off x="1358734" y="1880972"/>
                  <a:ext cx="345543" cy="473521"/>
                </a:xfrm>
                <a:custGeom>
                  <a:avLst/>
                  <a:gdLst>
                    <a:gd name="T0" fmla="*/ 30 w 32"/>
                    <a:gd name="T1" fmla="*/ 19 h 44"/>
                    <a:gd name="T2" fmla="*/ 12 w 32"/>
                    <a:gd name="T3" fmla="*/ 40 h 44"/>
                    <a:gd name="T4" fmla="*/ 2 w 32"/>
                    <a:gd name="T5" fmla="*/ 20 h 44"/>
                    <a:gd name="T6" fmla="*/ 18 w 32"/>
                    <a:gd name="T7" fmla="*/ 2 h 44"/>
                    <a:gd name="T8" fmla="*/ 30 w 32"/>
                    <a:gd name="T9" fmla="*/ 19 h 44"/>
                  </a:gdLst>
                  <a:ahLst/>
                  <a:cxnLst>
                    <a:cxn ang="0">
                      <a:pos x="T0" y="T1"/>
                    </a:cxn>
                    <a:cxn ang="0">
                      <a:pos x="T2" y="T3"/>
                    </a:cxn>
                    <a:cxn ang="0">
                      <a:pos x="T4" y="T5"/>
                    </a:cxn>
                    <a:cxn ang="0">
                      <a:pos x="T6" y="T7"/>
                    </a:cxn>
                    <a:cxn ang="0">
                      <a:pos x="T8" y="T9"/>
                    </a:cxn>
                  </a:cxnLst>
                  <a:rect l="0" t="0" r="r" b="b"/>
                  <a:pathLst>
                    <a:path w="32" h="44">
                      <a:moveTo>
                        <a:pt x="30" y="19"/>
                      </a:moveTo>
                      <a:cubicBezTo>
                        <a:pt x="29" y="30"/>
                        <a:pt x="20" y="44"/>
                        <a:pt x="12" y="40"/>
                      </a:cubicBezTo>
                      <a:cubicBezTo>
                        <a:pt x="6" y="37"/>
                        <a:pt x="0" y="31"/>
                        <a:pt x="2" y="20"/>
                      </a:cubicBezTo>
                      <a:cubicBezTo>
                        <a:pt x="3" y="9"/>
                        <a:pt x="9" y="4"/>
                        <a:pt x="18" y="2"/>
                      </a:cubicBezTo>
                      <a:cubicBezTo>
                        <a:pt x="27" y="0"/>
                        <a:pt x="32" y="8"/>
                        <a:pt x="30" y="19"/>
                      </a:cubicBezTo>
                    </a:path>
                  </a:pathLst>
                </a:custGeom>
                <a:solidFill>
                  <a:srgbClr val="ED90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42" name="Freeform 118">
                  <a:extLst>
                    <a:ext uri="{FF2B5EF4-FFF2-40B4-BE49-F238E27FC236}">
                      <a16:creationId xmlns:a16="http://schemas.microsoft.com/office/drawing/2014/main" id="{BABC92B9-573A-4AB3-EC17-2854D3C95B85}"/>
                    </a:ext>
                  </a:extLst>
                </p:cNvPr>
                <p:cNvSpPr>
                  <a:spLocks/>
                </p:cNvSpPr>
                <p:nvPr/>
              </p:nvSpPr>
              <p:spPr bwMode="auto">
                <a:xfrm>
                  <a:off x="1512307" y="1880972"/>
                  <a:ext cx="153573" cy="102382"/>
                </a:xfrm>
                <a:custGeom>
                  <a:avLst/>
                  <a:gdLst>
                    <a:gd name="T0" fmla="*/ 14 w 14"/>
                    <a:gd name="T1" fmla="*/ 5 h 9"/>
                    <a:gd name="T2" fmla="*/ 0 w 14"/>
                    <a:gd name="T3" fmla="*/ 9 h 9"/>
                    <a:gd name="T4" fmla="*/ 1 w 14"/>
                    <a:gd name="T5" fmla="*/ 2 h 9"/>
                    <a:gd name="T6" fmla="*/ 7 w 14"/>
                    <a:gd name="T7" fmla="*/ 1 h 9"/>
                    <a:gd name="T8" fmla="*/ 14 w 14"/>
                    <a:gd name="T9" fmla="*/ 5 h 9"/>
                  </a:gdLst>
                  <a:ahLst/>
                  <a:cxnLst>
                    <a:cxn ang="0">
                      <a:pos x="T0" y="T1"/>
                    </a:cxn>
                    <a:cxn ang="0">
                      <a:pos x="T2" y="T3"/>
                    </a:cxn>
                    <a:cxn ang="0">
                      <a:pos x="T4" y="T5"/>
                    </a:cxn>
                    <a:cxn ang="0">
                      <a:pos x="T6" y="T7"/>
                    </a:cxn>
                    <a:cxn ang="0">
                      <a:pos x="T8" y="T9"/>
                    </a:cxn>
                  </a:cxnLst>
                  <a:rect l="0" t="0" r="r" b="b"/>
                  <a:pathLst>
                    <a:path w="14" h="9">
                      <a:moveTo>
                        <a:pt x="14" y="5"/>
                      </a:moveTo>
                      <a:cubicBezTo>
                        <a:pt x="12" y="2"/>
                        <a:pt x="3" y="1"/>
                        <a:pt x="0" y="9"/>
                      </a:cubicBezTo>
                      <a:cubicBezTo>
                        <a:pt x="1" y="2"/>
                        <a:pt x="1" y="2"/>
                        <a:pt x="1" y="2"/>
                      </a:cubicBezTo>
                      <a:cubicBezTo>
                        <a:pt x="1" y="2"/>
                        <a:pt x="4" y="0"/>
                        <a:pt x="7" y="1"/>
                      </a:cubicBezTo>
                      <a:cubicBezTo>
                        <a:pt x="12" y="2"/>
                        <a:pt x="14" y="5"/>
                        <a:pt x="14" y="5"/>
                      </a:cubicBezTo>
                      <a:close/>
                    </a:path>
                  </a:pathLst>
                </a:custGeom>
                <a:solidFill>
                  <a:srgbClr val="FCBB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43" name="Freeform 119">
                  <a:extLst>
                    <a:ext uri="{FF2B5EF4-FFF2-40B4-BE49-F238E27FC236}">
                      <a16:creationId xmlns:a16="http://schemas.microsoft.com/office/drawing/2014/main" id="{9822C735-BE21-9899-AD3D-FAAE16FCDAF9}"/>
                    </a:ext>
                  </a:extLst>
                </p:cNvPr>
                <p:cNvSpPr>
                  <a:spLocks/>
                </p:cNvSpPr>
                <p:nvPr/>
              </p:nvSpPr>
              <p:spPr bwMode="auto">
                <a:xfrm>
                  <a:off x="334915" y="1113108"/>
                  <a:ext cx="1190194" cy="1241385"/>
                </a:xfrm>
                <a:custGeom>
                  <a:avLst/>
                  <a:gdLst>
                    <a:gd name="T0" fmla="*/ 56 w 111"/>
                    <a:gd name="T1" fmla="*/ 0 h 115"/>
                    <a:gd name="T2" fmla="*/ 111 w 111"/>
                    <a:gd name="T3" fmla="*/ 60 h 115"/>
                    <a:gd name="T4" fmla="*/ 56 w 111"/>
                    <a:gd name="T5" fmla="*/ 115 h 115"/>
                    <a:gd name="T6" fmla="*/ 0 w 111"/>
                    <a:gd name="T7" fmla="*/ 60 h 115"/>
                    <a:gd name="T8" fmla="*/ 56 w 111"/>
                    <a:gd name="T9" fmla="*/ 0 h 115"/>
                  </a:gdLst>
                  <a:ahLst/>
                  <a:cxnLst>
                    <a:cxn ang="0">
                      <a:pos x="T0" y="T1"/>
                    </a:cxn>
                    <a:cxn ang="0">
                      <a:pos x="T2" y="T3"/>
                    </a:cxn>
                    <a:cxn ang="0">
                      <a:pos x="T4" y="T5"/>
                    </a:cxn>
                    <a:cxn ang="0">
                      <a:pos x="T6" y="T7"/>
                    </a:cxn>
                    <a:cxn ang="0">
                      <a:pos x="T8" y="T9"/>
                    </a:cxn>
                  </a:cxnLst>
                  <a:rect l="0" t="0" r="r" b="b"/>
                  <a:pathLst>
                    <a:path w="111" h="115">
                      <a:moveTo>
                        <a:pt x="56" y="0"/>
                      </a:moveTo>
                      <a:cubicBezTo>
                        <a:pt x="86" y="0"/>
                        <a:pt x="111" y="19"/>
                        <a:pt x="111" y="60"/>
                      </a:cubicBezTo>
                      <a:cubicBezTo>
                        <a:pt x="111" y="90"/>
                        <a:pt x="86" y="115"/>
                        <a:pt x="56" y="115"/>
                      </a:cubicBezTo>
                      <a:cubicBezTo>
                        <a:pt x="25" y="115"/>
                        <a:pt x="0" y="90"/>
                        <a:pt x="0" y="60"/>
                      </a:cubicBezTo>
                      <a:cubicBezTo>
                        <a:pt x="0" y="20"/>
                        <a:pt x="25" y="0"/>
                        <a:pt x="56" y="0"/>
                      </a:cubicBezTo>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44" name="Freeform 120">
                  <a:extLst>
                    <a:ext uri="{FF2B5EF4-FFF2-40B4-BE49-F238E27FC236}">
                      <a16:creationId xmlns:a16="http://schemas.microsoft.com/office/drawing/2014/main" id="{7649ADEE-3557-EC82-E66B-281262F8723B}"/>
                    </a:ext>
                  </a:extLst>
                </p:cNvPr>
                <p:cNvSpPr>
                  <a:spLocks/>
                </p:cNvSpPr>
                <p:nvPr/>
              </p:nvSpPr>
              <p:spPr bwMode="auto">
                <a:xfrm>
                  <a:off x="360511" y="1484238"/>
                  <a:ext cx="1151797" cy="1292576"/>
                </a:xfrm>
                <a:custGeom>
                  <a:avLst/>
                  <a:gdLst>
                    <a:gd name="T0" fmla="*/ 107 w 107"/>
                    <a:gd name="T1" fmla="*/ 53 h 120"/>
                    <a:gd name="T2" fmla="*/ 53 w 107"/>
                    <a:gd name="T3" fmla="*/ 120 h 120"/>
                    <a:gd name="T4" fmla="*/ 0 w 107"/>
                    <a:gd name="T5" fmla="*/ 53 h 120"/>
                    <a:gd name="T6" fmla="*/ 53 w 107"/>
                    <a:gd name="T7" fmla="*/ 0 h 120"/>
                    <a:gd name="T8" fmla="*/ 107 w 107"/>
                    <a:gd name="T9" fmla="*/ 53 h 120"/>
                  </a:gdLst>
                  <a:ahLst/>
                  <a:cxnLst>
                    <a:cxn ang="0">
                      <a:pos x="T0" y="T1"/>
                    </a:cxn>
                    <a:cxn ang="0">
                      <a:pos x="T2" y="T3"/>
                    </a:cxn>
                    <a:cxn ang="0">
                      <a:pos x="T4" y="T5"/>
                    </a:cxn>
                    <a:cxn ang="0">
                      <a:pos x="T6" y="T7"/>
                    </a:cxn>
                    <a:cxn ang="0">
                      <a:pos x="T8" y="T9"/>
                    </a:cxn>
                  </a:cxnLst>
                  <a:rect l="0" t="0" r="r" b="b"/>
                  <a:pathLst>
                    <a:path w="107" h="120">
                      <a:moveTo>
                        <a:pt x="107" y="53"/>
                      </a:moveTo>
                      <a:cubicBezTo>
                        <a:pt x="107" y="83"/>
                        <a:pt x="88" y="120"/>
                        <a:pt x="53" y="120"/>
                      </a:cubicBezTo>
                      <a:cubicBezTo>
                        <a:pt x="17" y="120"/>
                        <a:pt x="0" y="83"/>
                        <a:pt x="0" y="53"/>
                      </a:cubicBezTo>
                      <a:cubicBezTo>
                        <a:pt x="0" y="24"/>
                        <a:pt x="24" y="0"/>
                        <a:pt x="53" y="0"/>
                      </a:cubicBezTo>
                      <a:cubicBezTo>
                        <a:pt x="83" y="0"/>
                        <a:pt x="107" y="24"/>
                        <a:pt x="107" y="53"/>
                      </a:cubicBezTo>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45" name="Freeform 123">
                  <a:extLst>
                    <a:ext uri="{FF2B5EF4-FFF2-40B4-BE49-F238E27FC236}">
                      <a16:creationId xmlns:a16="http://schemas.microsoft.com/office/drawing/2014/main" id="{4DA2AAD1-6684-9B80-A877-DBE1BD53BA23}"/>
                    </a:ext>
                  </a:extLst>
                </p:cNvPr>
                <p:cNvSpPr>
                  <a:spLocks/>
                </p:cNvSpPr>
                <p:nvPr/>
              </p:nvSpPr>
              <p:spPr bwMode="auto">
                <a:xfrm>
                  <a:off x="514083" y="1740193"/>
                  <a:ext cx="243161" cy="89588"/>
                </a:xfrm>
                <a:custGeom>
                  <a:avLst/>
                  <a:gdLst>
                    <a:gd name="T0" fmla="*/ 15 w 23"/>
                    <a:gd name="T1" fmla="*/ 0 h 8"/>
                    <a:gd name="T2" fmla="*/ 0 w 23"/>
                    <a:gd name="T3" fmla="*/ 7 h 8"/>
                    <a:gd name="T4" fmla="*/ 0 w 23"/>
                    <a:gd name="T5" fmla="*/ 8 h 8"/>
                    <a:gd name="T6" fmla="*/ 5 w 23"/>
                    <a:gd name="T7" fmla="*/ 8 h 8"/>
                    <a:gd name="T8" fmla="*/ 15 w 23"/>
                    <a:gd name="T9" fmla="*/ 4 h 8"/>
                    <a:gd name="T10" fmla="*/ 19 w 23"/>
                    <a:gd name="T11" fmla="*/ 5 h 8"/>
                    <a:gd name="T12" fmla="*/ 20 w 23"/>
                    <a:gd name="T13" fmla="*/ 5 h 8"/>
                    <a:gd name="T14" fmla="*/ 22 w 23"/>
                    <a:gd name="T15" fmla="*/ 5 h 8"/>
                    <a:gd name="T16" fmla="*/ 22 w 23"/>
                    <a:gd name="T17" fmla="*/ 4 h 8"/>
                    <a:gd name="T18" fmla="*/ 22 w 23"/>
                    <a:gd name="T19" fmla="*/ 2 h 8"/>
                    <a:gd name="T20" fmla="*/ 22 w 23"/>
                    <a:gd name="T21" fmla="*/ 2 h 8"/>
                    <a:gd name="T22" fmla="*/ 22 w 23"/>
                    <a:gd name="T23" fmla="*/ 2 h 8"/>
                    <a:gd name="T24" fmla="*/ 22 w 23"/>
                    <a:gd name="T25" fmla="*/ 1 h 8"/>
                    <a:gd name="T26" fmla="*/ 22 w 23"/>
                    <a:gd name="T27" fmla="*/ 1 h 8"/>
                    <a:gd name="T28" fmla="*/ 22 w 23"/>
                    <a:gd name="T29" fmla="*/ 1 h 8"/>
                    <a:gd name="T30" fmla="*/ 21 w 23"/>
                    <a:gd name="T31" fmla="*/ 1 h 8"/>
                    <a:gd name="T32" fmla="*/ 15 w 23"/>
                    <a:gd name="T33"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8">
                      <a:moveTo>
                        <a:pt x="15" y="0"/>
                      </a:moveTo>
                      <a:cubicBezTo>
                        <a:pt x="8" y="0"/>
                        <a:pt x="2" y="4"/>
                        <a:pt x="0" y="7"/>
                      </a:cubicBezTo>
                      <a:cubicBezTo>
                        <a:pt x="0" y="8"/>
                        <a:pt x="0" y="8"/>
                        <a:pt x="0" y="8"/>
                      </a:cubicBezTo>
                      <a:cubicBezTo>
                        <a:pt x="1" y="8"/>
                        <a:pt x="3" y="8"/>
                        <a:pt x="5" y="8"/>
                      </a:cubicBezTo>
                      <a:cubicBezTo>
                        <a:pt x="7" y="7"/>
                        <a:pt x="10" y="4"/>
                        <a:pt x="15" y="4"/>
                      </a:cubicBezTo>
                      <a:cubicBezTo>
                        <a:pt x="16" y="4"/>
                        <a:pt x="18" y="4"/>
                        <a:pt x="19" y="5"/>
                      </a:cubicBezTo>
                      <a:cubicBezTo>
                        <a:pt x="20" y="5"/>
                        <a:pt x="20" y="5"/>
                        <a:pt x="20" y="5"/>
                      </a:cubicBezTo>
                      <a:cubicBezTo>
                        <a:pt x="21" y="5"/>
                        <a:pt x="21" y="5"/>
                        <a:pt x="22" y="5"/>
                      </a:cubicBezTo>
                      <a:cubicBezTo>
                        <a:pt x="22" y="5"/>
                        <a:pt x="22" y="4"/>
                        <a:pt x="22" y="4"/>
                      </a:cubicBezTo>
                      <a:cubicBezTo>
                        <a:pt x="23" y="3"/>
                        <a:pt x="23" y="2"/>
                        <a:pt x="22" y="2"/>
                      </a:cubicBezTo>
                      <a:cubicBezTo>
                        <a:pt x="22" y="2"/>
                        <a:pt x="22" y="2"/>
                        <a:pt x="22" y="2"/>
                      </a:cubicBezTo>
                      <a:cubicBezTo>
                        <a:pt x="22" y="2"/>
                        <a:pt x="22" y="2"/>
                        <a:pt x="22" y="2"/>
                      </a:cubicBezTo>
                      <a:cubicBezTo>
                        <a:pt x="22" y="1"/>
                        <a:pt x="22" y="1"/>
                        <a:pt x="22" y="1"/>
                      </a:cubicBezTo>
                      <a:cubicBezTo>
                        <a:pt x="22" y="1"/>
                        <a:pt x="22" y="1"/>
                        <a:pt x="22" y="1"/>
                      </a:cubicBezTo>
                      <a:cubicBezTo>
                        <a:pt x="22" y="1"/>
                        <a:pt x="22" y="1"/>
                        <a:pt x="22" y="1"/>
                      </a:cubicBezTo>
                      <a:cubicBezTo>
                        <a:pt x="21" y="1"/>
                        <a:pt x="21" y="1"/>
                        <a:pt x="21" y="1"/>
                      </a:cubicBezTo>
                      <a:cubicBezTo>
                        <a:pt x="19" y="0"/>
                        <a:pt x="17" y="0"/>
                        <a:pt x="15" y="0"/>
                      </a:cubicBezTo>
                    </a:path>
                  </a:pathLst>
                </a:custGeom>
                <a:solidFill>
                  <a:srgbClr val="D5A8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46" name="Freeform 124">
                  <a:extLst>
                    <a:ext uri="{FF2B5EF4-FFF2-40B4-BE49-F238E27FC236}">
                      <a16:creationId xmlns:a16="http://schemas.microsoft.com/office/drawing/2014/main" id="{76E1BA09-3139-C641-EB75-6767A5663EF9}"/>
                    </a:ext>
                  </a:extLst>
                </p:cNvPr>
                <p:cNvSpPr>
                  <a:spLocks/>
                </p:cNvSpPr>
                <p:nvPr/>
              </p:nvSpPr>
              <p:spPr bwMode="auto">
                <a:xfrm>
                  <a:off x="514083" y="1689002"/>
                  <a:ext cx="243161" cy="153573"/>
                </a:xfrm>
                <a:custGeom>
                  <a:avLst/>
                  <a:gdLst>
                    <a:gd name="T0" fmla="*/ 22 w 23"/>
                    <a:gd name="T1" fmla="*/ 8 h 14"/>
                    <a:gd name="T2" fmla="*/ 20 w 23"/>
                    <a:gd name="T3" fmla="*/ 8 h 14"/>
                    <a:gd name="T4" fmla="*/ 4 w 23"/>
                    <a:gd name="T5" fmla="*/ 13 h 14"/>
                    <a:gd name="T6" fmla="*/ 1 w 23"/>
                    <a:gd name="T7" fmla="*/ 13 h 14"/>
                    <a:gd name="T8" fmla="*/ 1 w 23"/>
                    <a:gd name="T9" fmla="*/ 10 h 14"/>
                    <a:gd name="T10" fmla="*/ 22 w 23"/>
                    <a:gd name="T11" fmla="*/ 4 h 14"/>
                    <a:gd name="T12" fmla="*/ 23 w 23"/>
                    <a:gd name="T13" fmla="*/ 7 h 14"/>
                    <a:gd name="T14" fmla="*/ 22 w 23"/>
                    <a:gd name="T15" fmla="*/ 8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14">
                      <a:moveTo>
                        <a:pt x="22" y="8"/>
                      </a:moveTo>
                      <a:cubicBezTo>
                        <a:pt x="22" y="8"/>
                        <a:pt x="21" y="8"/>
                        <a:pt x="20" y="8"/>
                      </a:cubicBezTo>
                      <a:cubicBezTo>
                        <a:pt x="11" y="5"/>
                        <a:pt x="5" y="13"/>
                        <a:pt x="4" y="13"/>
                      </a:cubicBezTo>
                      <a:cubicBezTo>
                        <a:pt x="4" y="14"/>
                        <a:pt x="2" y="14"/>
                        <a:pt x="1" y="13"/>
                      </a:cubicBezTo>
                      <a:cubicBezTo>
                        <a:pt x="0" y="13"/>
                        <a:pt x="0" y="11"/>
                        <a:pt x="1" y="10"/>
                      </a:cubicBezTo>
                      <a:cubicBezTo>
                        <a:pt x="4" y="6"/>
                        <a:pt x="12" y="0"/>
                        <a:pt x="22" y="4"/>
                      </a:cubicBezTo>
                      <a:cubicBezTo>
                        <a:pt x="23" y="4"/>
                        <a:pt x="23" y="6"/>
                        <a:pt x="23" y="7"/>
                      </a:cubicBezTo>
                      <a:cubicBezTo>
                        <a:pt x="23" y="7"/>
                        <a:pt x="23" y="8"/>
                        <a:pt x="22" y="8"/>
                      </a:cubicBezTo>
                      <a:close/>
                    </a:path>
                  </a:pathLst>
                </a:custGeom>
                <a:solidFill>
                  <a:srgbClr val="6F5B56"/>
                </a:solidFill>
                <a:ln>
                  <a:noFill/>
                </a:ln>
              </p:spPr>
              <p:txBody>
                <a:bodyPr vert="horz" wrap="square" lIns="45720" tIns="22860" rIns="45720" bIns="22860" numCol="1" anchor="t" anchorCtr="0" compatLnSpc="1">
                  <a:prstTxWarp prst="textNoShape">
                    <a:avLst/>
                  </a:prstTxWarp>
                </a:bodyPr>
                <a:lstStyle/>
                <a:p>
                  <a:endParaRPr lang="en-US" sz="900"/>
                </a:p>
              </p:txBody>
            </p:sp>
            <p:sp>
              <p:nvSpPr>
                <p:cNvPr id="47" name="Freeform 125">
                  <a:extLst>
                    <a:ext uri="{FF2B5EF4-FFF2-40B4-BE49-F238E27FC236}">
                      <a16:creationId xmlns:a16="http://schemas.microsoft.com/office/drawing/2014/main" id="{B751EE9D-BB72-3B2F-CB34-3BE740F76161}"/>
                    </a:ext>
                  </a:extLst>
                </p:cNvPr>
                <p:cNvSpPr>
                  <a:spLocks/>
                </p:cNvSpPr>
                <p:nvPr/>
              </p:nvSpPr>
              <p:spPr bwMode="auto">
                <a:xfrm>
                  <a:off x="514083" y="1689002"/>
                  <a:ext cx="243161" cy="140779"/>
                </a:xfrm>
                <a:custGeom>
                  <a:avLst/>
                  <a:gdLst>
                    <a:gd name="T0" fmla="*/ 1 w 23"/>
                    <a:gd name="T1" fmla="*/ 13 h 13"/>
                    <a:gd name="T2" fmla="*/ 2 w 23"/>
                    <a:gd name="T3" fmla="*/ 12 h 13"/>
                    <a:gd name="T4" fmla="*/ 23 w 23"/>
                    <a:gd name="T5" fmla="*/ 5 h 13"/>
                    <a:gd name="T6" fmla="*/ 23 w 23"/>
                    <a:gd name="T7" fmla="*/ 6 h 13"/>
                    <a:gd name="T8" fmla="*/ 22 w 23"/>
                    <a:gd name="T9" fmla="*/ 4 h 13"/>
                    <a:gd name="T10" fmla="*/ 1 w 23"/>
                    <a:gd name="T11" fmla="*/ 10 h 13"/>
                    <a:gd name="T12" fmla="*/ 1 w 23"/>
                    <a:gd name="T13" fmla="*/ 13 h 13"/>
                  </a:gdLst>
                  <a:ahLst/>
                  <a:cxnLst>
                    <a:cxn ang="0">
                      <a:pos x="T0" y="T1"/>
                    </a:cxn>
                    <a:cxn ang="0">
                      <a:pos x="T2" y="T3"/>
                    </a:cxn>
                    <a:cxn ang="0">
                      <a:pos x="T4" y="T5"/>
                    </a:cxn>
                    <a:cxn ang="0">
                      <a:pos x="T6" y="T7"/>
                    </a:cxn>
                    <a:cxn ang="0">
                      <a:pos x="T8" y="T9"/>
                    </a:cxn>
                    <a:cxn ang="0">
                      <a:pos x="T10" y="T11"/>
                    </a:cxn>
                    <a:cxn ang="0">
                      <a:pos x="T12" y="T13"/>
                    </a:cxn>
                  </a:cxnLst>
                  <a:rect l="0" t="0" r="r" b="b"/>
                  <a:pathLst>
                    <a:path w="23" h="13">
                      <a:moveTo>
                        <a:pt x="1" y="13"/>
                      </a:moveTo>
                      <a:cubicBezTo>
                        <a:pt x="1" y="13"/>
                        <a:pt x="1" y="12"/>
                        <a:pt x="2" y="12"/>
                      </a:cubicBezTo>
                      <a:cubicBezTo>
                        <a:pt x="4" y="8"/>
                        <a:pt x="13" y="1"/>
                        <a:pt x="23" y="5"/>
                      </a:cubicBezTo>
                      <a:cubicBezTo>
                        <a:pt x="23" y="5"/>
                        <a:pt x="23" y="5"/>
                        <a:pt x="23" y="6"/>
                      </a:cubicBezTo>
                      <a:cubicBezTo>
                        <a:pt x="23" y="5"/>
                        <a:pt x="22" y="4"/>
                        <a:pt x="22" y="4"/>
                      </a:cubicBezTo>
                      <a:cubicBezTo>
                        <a:pt x="12" y="0"/>
                        <a:pt x="4" y="6"/>
                        <a:pt x="1" y="10"/>
                      </a:cubicBezTo>
                      <a:cubicBezTo>
                        <a:pt x="0" y="11"/>
                        <a:pt x="0" y="13"/>
                        <a:pt x="1" y="13"/>
                      </a:cubicBezTo>
                      <a:close/>
                    </a:path>
                  </a:pathLst>
                </a:custGeom>
                <a:solidFill>
                  <a:srgbClr val="8E7771"/>
                </a:solidFill>
                <a:ln>
                  <a:noFill/>
                </a:ln>
              </p:spPr>
              <p:txBody>
                <a:bodyPr vert="horz" wrap="square" lIns="45720" tIns="22860" rIns="45720" bIns="22860" numCol="1" anchor="t" anchorCtr="0" compatLnSpc="1">
                  <a:prstTxWarp prst="textNoShape">
                    <a:avLst/>
                  </a:prstTxWarp>
                </a:bodyPr>
                <a:lstStyle/>
                <a:p>
                  <a:endParaRPr lang="en-US" sz="900"/>
                </a:p>
              </p:txBody>
            </p:sp>
            <p:sp>
              <p:nvSpPr>
                <p:cNvPr id="48" name="Freeform 126">
                  <a:extLst>
                    <a:ext uri="{FF2B5EF4-FFF2-40B4-BE49-F238E27FC236}">
                      <a16:creationId xmlns:a16="http://schemas.microsoft.com/office/drawing/2014/main" id="{1160D759-27B2-C334-9E55-AEB600D05932}"/>
                    </a:ext>
                  </a:extLst>
                </p:cNvPr>
                <p:cNvSpPr>
                  <a:spLocks/>
                </p:cNvSpPr>
                <p:nvPr/>
              </p:nvSpPr>
              <p:spPr bwMode="auto">
                <a:xfrm>
                  <a:off x="1064390" y="1740193"/>
                  <a:ext cx="243161" cy="127977"/>
                </a:xfrm>
                <a:custGeom>
                  <a:avLst/>
                  <a:gdLst>
                    <a:gd name="T0" fmla="*/ 8 w 23"/>
                    <a:gd name="T1" fmla="*/ 0 h 11"/>
                    <a:gd name="T2" fmla="*/ 1 w 23"/>
                    <a:gd name="T3" fmla="*/ 1 h 11"/>
                    <a:gd name="T4" fmla="*/ 1 w 23"/>
                    <a:gd name="T5" fmla="*/ 1 h 11"/>
                    <a:gd name="T6" fmla="*/ 1 w 23"/>
                    <a:gd name="T7" fmla="*/ 1 h 11"/>
                    <a:gd name="T8" fmla="*/ 1 w 23"/>
                    <a:gd name="T9" fmla="*/ 1 h 11"/>
                    <a:gd name="T10" fmla="*/ 1 w 23"/>
                    <a:gd name="T11" fmla="*/ 2 h 11"/>
                    <a:gd name="T12" fmla="*/ 0 w 23"/>
                    <a:gd name="T13" fmla="*/ 2 h 11"/>
                    <a:gd name="T14" fmla="*/ 0 w 23"/>
                    <a:gd name="T15" fmla="*/ 2 h 11"/>
                    <a:gd name="T16" fmla="*/ 0 w 23"/>
                    <a:gd name="T17" fmla="*/ 4 h 11"/>
                    <a:gd name="T18" fmla="*/ 1 w 23"/>
                    <a:gd name="T19" fmla="*/ 5 h 11"/>
                    <a:gd name="T20" fmla="*/ 2 w 23"/>
                    <a:gd name="T21" fmla="*/ 5 h 11"/>
                    <a:gd name="T22" fmla="*/ 3 w 23"/>
                    <a:gd name="T23" fmla="*/ 5 h 11"/>
                    <a:gd name="T24" fmla="*/ 8 w 23"/>
                    <a:gd name="T25" fmla="*/ 4 h 11"/>
                    <a:gd name="T26" fmla="*/ 19 w 23"/>
                    <a:gd name="T27" fmla="*/ 10 h 11"/>
                    <a:gd name="T28" fmla="*/ 20 w 23"/>
                    <a:gd name="T29" fmla="*/ 11 h 11"/>
                    <a:gd name="T30" fmla="*/ 21 w 23"/>
                    <a:gd name="T31" fmla="*/ 11 h 11"/>
                    <a:gd name="T32" fmla="*/ 22 w 23"/>
                    <a:gd name="T33" fmla="*/ 10 h 11"/>
                    <a:gd name="T34" fmla="*/ 22 w 23"/>
                    <a:gd name="T35" fmla="*/ 7 h 11"/>
                    <a:gd name="T36" fmla="*/ 8 w 23"/>
                    <a:gd name="T3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3" h="11">
                      <a:moveTo>
                        <a:pt x="8" y="0"/>
                      </a:moveTo>
                      <a:cubicBezTo>
                        <a:pt x="6" y="0"/>
                        <a:pt x="4" y="0"/>
                        <a:pt x="1" y="1"/>
                      </a:cubicBezTo>
                      <a:cubicBezTo>
                        <a:pt x="1" y="1"/>
                        <a:pt x="1" y="1"/>
                        <a:pt x="1" y="1"/>
                      </a:cubicBezTo>
                      <a:cubicBezTo>
                        <a:pt x="1" y="1"/>
                        <a:pt x="1" y="1"/>
                        <a:pt x="1" y="1"/>
                      </a:cubicBezTo>
                      <a:cubicBezTo>
                        <a:pt x="1" y="1"/>
                        <a:pt x="1" y="1"/>
                        <a:pt x="1" y="1"/>
                      </a:cubicBezTo>
                      <a:cubicBezTo>
                        <a:pt x="1" y="2"/>
                        <a:pt x="1" y="2"/>
                        <a:pt x="1" y="2"/>
                      </a:cubicBezTo>
                      <a:cubicBezTo>
                        <a:pt x="0" y="2"/>
                        <a:pt x="0" y="2"/>
                        <a:pt x="0" y="2"/>
                      </a:cubicBezTo>
                      <a:cubicBezTo>
                        <a:pt x="0" y="2"/>
                        <a:pt x="0" y="2"/>
                        <a:pt x="0" y="2"/>
                      </a:cubicBezTo>
                      <a:cubicBezTo>
                        <a:pt x="0" y="3"/>
                        <a:pt x="0" y="3"/>
                        <a:pt x="0" y="4"/>
                      </a:cubicBezTo>
                      <a:cubicBezTo>
                        <a:pt x="0" y="4"/>
                        <a:pt x="1" y="5"/>
                        <a:pt x="1" y="5"/>
                      </a:cubicBezTo>
                      <a:cubicBezTo>
                        <a:pt x="1" y="5"/>
                        <a:pt x="2" y="5"/>
                        <a:pt x="2" y="5"/>
                      </a:cubicBezTo>
                      <a:cubicBezTo>
                        <a:pt x="3" y="5"/>
                        <a:pt x="3" y="5"/>
                        <a:pt x="3" y="5"/>
                      </a:cubicBezTo>
                      <a:cubicBezTo>
                        <a:pt x="5" y="4"/>
                        <a:pt x="6" y="4"/>
                        <a:pt x="8" y="4"/>
                      </a:cubicBezTo>
                      <a:cubicBezTo>
                        <a:pt x="14" y="4"/>
                        <a:pt x="19" y="10"/>
                        <a:pt x="19" y="10"/>
                      </a:cubicBezTo>
                      <a:cubicBezTo>
                        <a:pt x="19" y="10"/>
                        <a:pt x="20" y="11"/>
                        <a:pt x="20" y="11"/>
                      </a:cubicBezTo>
                      <a:cubicBezTo>
                        <a:pt x="20" y="11"/>
                        <a:pt x="21" y="11"/>
                        <a:pt x="21" y="11"/>
                      </a:cubicBezTo>
                      <a:cubicBezTo>
                        <a:pt x="21" y="11"/>
                        <a:pt x="22" y="11"/>
                        <a:pt x="22" y="10"/>
                      </a:cubicBezTo>
                      <a:cubicBezTo>
                        <a:pt x="23" y="10"/>
                        <a:pt x="23" y="8"/>
                        <a:pt x="22" y="7"/>
                      </a:cubicBezTo>
                      <a:cubicBezTo>
                        <a:pt x="20" y="4"/>
                        <a:pt x="15" y="0"/>
                        <a:pt x="8" y="0"/>
                      </a:cubicBezTo>
                    </a:path>
                  </a:pathLst>
                </a:custGeom>
                <a:solidFill>
                  <a:srgbClr val="D5A8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49" name="Freeform 127">
                  <a:extLst>
                    <a:ext uri="{FF2B5EF4-FFF2-40B4-BE49-F238E27FC236}">
                      <a16:creationId xmlns:a16="http://schemas.microsoft.com/office/drawing/2014/main" id="{6873F483-77CE-1268-EDCF-AB13521AA972}"/>
                    </a:ext>
                  </a:extLst>
                </p:cNvPr>
                <p:cNvSpPr>
                  <a:spLocks/>
                </p:cNvSpPr>
                <p:nvPr/>
              </p:nvSpPr>
              <p:spPr bwMode="auto">
                <a:xfrm>
                  <a:off x="1051588" y="1689002"/>
                  <a:ext cx="255955" cy="153573"/>
                </a:xfrm>
                <a:custGeom>
                  <a:avLst/>
                  <a:gdLst>
                    <a:gd name="T0" fmla="*/ 1 w 24"/>
                    <a:gd name="T1" fmla="*/ 8 h 14"/>
                    <a:gd name="T2" fmla="*/ 4 w 24"/>
                    <a:gd name="T3" fmla="*/ 8 h 14"/>
                    <a:gd name="T4" fmla="*/ 19 w 24"/>
                    <a:gd name="T5" fmla="*/ 13 h 14"/>
                    <a:gd name="T6" fmla="*/ 22 w 24"/>
                    <a:gd name="T7" fmla="*/ 14 h 14"/>
                    <a:gd name="T8" fmla="*/ 23 w 24"/>
                    <a:gd name="T9" fmla="*/ 10 h 14"/>
                    <a:gd name="T10" fmla="*/ 2 w 24"/>
                    <a:gd name="T11" fmla="*/ 4 h 14"/>
                    <a:gd name="T12" fmla="*/ 1 w 24"/>
                    <a:gd name="T13" fmla="*/ 7 h 14"/>
                    <a:gd name="T14" fmla="*/ 1 w 24"/>
                    <a:gd name="T15" fmla="*/ 8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 h="14">
                      <a:moveTo>
                        <a:pt x="1" y="8"/>
                      </a:moveTo>
                      <a:cubicBezTo>
                        <a:pt x="2" y="8"/>
                        <a:pt x="3" y="9"/>
                        <a:pt x="4" y="8"/>
                      </a:cubicBezTo>
                      <a:cubicBezTo>
                        <a:pt x="13" y="5"/>
                        <a:pt x="19" y="13"/>
                        <a:pt x="19" y="13"/>
                      </a:cubicBezTo>
                      <a:cubicBezTo>
                        <a:pt x="20" y="14"/>
                        <a:pt x="21" y="14"/>
                        <a:pt x="22" y="14"/>
                      </a:cubicBezTo>
                      <a:cubicBezTo>
                        <a:pt x="23" y="13"/>
                        <a:pt x="24" y="11"/>
                        <a:pt x="23" y="10"/>
                      </a:cubicBezTo>
                      <a:cubicBezTo>
                        <a:pt x="20" y="7"/>
                        <a:pt x="12" y="0"/>
                        <a:pt x="2" y="4"/>
                      </a:cubicBezTo>
                      <a:cubicBezTo>
                        <a:pt x="1" y="5"/>
                        <a:pt x="0" y="6"/>
                        <a:pt x="1" y="7"/>
                      </a:cubicBezTo>
                      <a:cubicBezTo>
                        <a:pt x="1" y="7"/>
                        <a:pt x="1" y="8"/>
                        <a:pt x="1" y="8"/>
                      </a:cubicBezTo>
                      <a:close/>
                    </a:path>
                  </a:pathLst>
                </a:custGeom>
                <a:solidFill>
                  <a:srgbClr val="6F5B56"/>
                </a:solidFill>
                <a:ln>
                  <a:noFill/>
                </a:ln>
              </p:spPr>
              <p:txBody>
                <a:bodyPr vert="horz" wrap="square" lIns="45720" tIns="22860" rIns="45720" bIns="22860" numCol="1" anchor="t" anchorCtr="0" compatLnSpc="1">
                  <a:prstTxWarp prst="textNoShape">
                    <a:avLst/>
                  </a:prstTxWarp>
                </a:bodyPr>
                <a:lstStyle/>
                <a:p>
                  <a:endParaRPr lang="en-US" sz="900"/>
                </a:p>
              </p:txBody>
            </p:sp>
            <p:sp>
              <p:nvSpPr>
                <p:cNvPr id="50" name="Freeform 128">
                  <a:extLst>
                    <a:ext uri="{FF2B5EF4-FFF2-40B4-BE49-F238E27FC236}">
                      <a16:creationId xmlns:a16="http://schemas.microsoft.com/office/drawing/2014/main" id="{C31436F0-3317-831C-D7D1-E152003E4A9A}"/>
                    </a:ext>
                  </a:extLst>
                </p:cNvPr>
                <p:cNvSpPr>
                  <a:spLocks/>
                </p:cNvSpPr>
                <p:nvPr/>
              </p:nvSpPr>
              <p:spPr bwMode="auto">
                <a:xfrm>
                  <a:off x="1064390" y="1689002"/>
                  <a:ext cx="243161" cy="153573"/>
                </a:xfrm>
                <a:custGeom>
                  <a:avLst/>
                  <a:gdLst>
                    <a:gd name="T0" fmla="*/ 21 w 23"/>
                    <a:gd name="T1" fmla="*/ 14 h 14"/>
                    <a:gd name="T2" fmla="*/ 21 w 23"/>
                    <a:gd name="T3" fmla="*/ 12 h 14"/>
                    <a:gd name="T4" fmla="*/ 0 w 23"/>
                    <a:gd name="T5" fmla="*/ 5 h 14"/>
                    <a:gd name="T6" fmla="*/ 0 w 23"/>
                    <a:gd name="T7" fmla="*/ 6 h 14"/>
                    <a:gd name="T8" fmla="*/ 1 w 23"/>
                    <a:gd name="T9" fmla="*/ 4 h 14"/>
                    <a:gd name="T10" fmla="*/ 22 w 23"/>
                    <a:gd name="T11" fmla="*/ 10 h 14"/>
                    <a:gd name="T12" fmla="*/ 21 w 23"/>
                    <a:gd name="T13" fmla="*/ 14 h 14"/>
                  </a:gdLst>
                  <a:ahLst/>
                  <a:cxnLst>
                    <a:cxn ang="0">
                      <a:pos x="T0" y="T1"/>
                    </a:cxn>
                    <a:cxn ang="0">
                      <a:pos x="T2" y="T3"/>
                    </a:cxn>
                    <a:cxn ang="0">
                      <a:pos x="T4" y="T5"/>
                    </a:cxn>
                    <a:cxn ang="0">
                      <a:pos x="T6" y="T7"/>
                    </a:cxn>
                    <a:cxn ang="0">
                      <a:pos x="T8" y="T9"/>
                    </a:cxn>
                    <a:cxn ang="0">
                      <a:pos x="T10" y="T11"/>
                    </a:cxn>
                    <a:cxn ang="0">
                      <a:pos x="T12" y="T13"/>
                    </a:cxn>
                  </a:cxnLst>
                  <a:rect l="0" t="0" r="r" b="b"/>
                  <a:pathLst>
                    <a:path w="23" h="14">
                      <a:moveTo>
                        <a:pt x="21" y="14"/>
                      </a:moveTo>
                      <a:cubicBezTo>
                        <a:pt x="22" y="13"/>
                        <a:pt x="21" y="12"/>
                        <a:pt x="21" y="12"/>
                      </a:cubicBezTo>
                      <a:cubicBezTo>
                        <a:pt x="18" y="8"/>
                        <a:pt x="10" y="1"/>
                        <a:pt x="0" y="5"/>
                      </a:cubicBezTo>
                      <a:cubicBezTo>
                        <a:pt x="0" y="5"/>
                        <a:pt x="0" y="5"/>
                        <a:pt x="0" y="6"/>
                      </a:cubicBezTo>
                      <a:cubicBezTo>
                        <a:pt x="0" y="5"/>
                        <a:pt x="0" y="4"/>
                        <a:pt x="1" y="4"/>
                      </a:cubicBezTo>
                      <a:cubicBezTo>
                        <a:pt x="11" y="0"/>
                        <a:pt x="19" y="7"/>
                        <a:pt x="22" y="10"/>
                      </a:cubicBezTo>
                      <a:cubicBezTo>
                        <a:pt x="23" y="11"/>
                        <a:pt x="22" y="13"/>
                        <a:pt x="21" y="14"/>
                      </a:cubicBezTo>
                      <a:close/>
                    </a:path>
                  </a:pathLst>
                </a:custGeom>
                <a:solidFill>
                  <a:srgbClr val="8E7771"/>
                </a:solidFill>
                <a:ln>
                  <a:noFill/>
                </a:ln>
              </p:spPr>
              <p:txBody>
                <a:bodyPr vert="horz" wrap="square" lIns="45720" tIns="22860" rIns="45720" bIns="22860" numCol="1" anchor="t" anchorCtr="0" compatLnSpc="1">
                  <a:prstTxWarp prst="textNoShape">
                    <a:avLst/>
                  </a:prstTxWarp>
                </a:bodyPr>
                <a:lstStyle/>
                <a:p>
                  <a:endParaRPr lang="en-US" sz="900"/>
                </a:p>
              </p:txBody>
            </p:sp>
            <p:grpSp>
              <p:nvGrpSpPr>
                <p:cNvPr id="51" name="Group 50">
                  <a:extLst>
                    <a:ext uri="{FF2B5EF4-FFF2-40B4-BE49-F238E27FC236}">
                      <a16:creationId xmlns:a16="http://schemas.microsoft.com/office/drawing/2014/main" id="{2B599744-B812-808D-D3B3-7A1449940984}"/>
                    </a:ext>
                  </a:extLst>
                </p:cNvPr>
                <p:cNvGrpSpPr/>
                <p:nvPr/>
              </p:nvGrpSpPr>
              <p:grpSpPr>
                <a:xfrm>
                  <a:off x="656833" y="2374458"/>
                  <a:ext cx="535036" cy="227394"/>
                  <a:chOff x="4643802" y="5084415"/>
                  <a:chExt cx="511910" cy="217565"/>
                </a:xfrm>
              </p:grpSpPr>
              <p:sp>
                <p:nvSpPr>
                  <p:cNvPr id="68" name="Freeform 134">
                    <a:extLst>
                      <a:ext uri="{FF2B5EF4-FFF2-40B4-BE49-F238E27FC236}">
                        <a16:creationId xmlns:a16="http://schemas.microsoft.com/office/drawing/2014/main" id="{7BE2D84D-2204-CF9C-79EC-3D8083D85CD1}"/>
                      </a:ext>
                    </a:extLst>
                  </p:cNvPr>
                  <p:cNvSpPr>
                    <a:spLocks/>
                  </p:cNvSpPr>
                  <p:nvPr/>
                </p:nvSpPr>
                <p:spPr bwMode="auto">
                  <a:xfrm>
                    <a:off x="4643802" y="5084415"/>
                    <a:ext cx="511910" cy="127977"/>
                  </a:xfrm>
                  <a:custGeom>
                    <a:avLst/>
                    <a:gdLst>
                      <a:gd name="T0" fmla="*/ 6 w 47"/>
                      <a:gd name="T1" fmla="*/ 12 h 12"/>
                      <a:gd name="T2" fmla="*/ 0 w 47"/>
                      <a:gd name="T3" fmla="*/ 0 h 12"/>
                      <a:gd name="T4" fmla="*/ 24 w 47"/>
                      <a:gd name="T5" fmla="*/ 1 h 12"/>
                      <a:gd name="T6" fmla="*/ 47 w 47"/>
                      <a:gd name="T7" fmla="*/ 0 h 12"/>
                      <a:gd name="T8" fmla="*/ 41 w 47"/>
                      <a:gd name="T9" fmla="*/ 12 h 12"/>
                      <a:gd name="T10" fmla="*/ 24 w 47"/>
                      <a:gd name="T11" fmla="*/ 8 h 12"/>
                      <a:gd name="T12" fmla="*/ 6 w 47"/>
                      <a:gd name="T13" fmla="*/ 12 h 12"/>
                    </a:gdLst>
                    <a:ahLst/>
                    <a:cxnLst>
                      <a:cxn ang="0">
                        <a:pos x="T0" y="T1"/>
                      </a:cxn>
                      <a:cxn ang="0">
                        <a:pos x="T2" y="T3"/>
                      </a:cxn>
                      <a:cxn ang="0">
                        <a:pos x="T4" y="T5"/>
                      </a:cxn>
                      <a:cxn ang="0">
                        <a:pos x="T6" y="T7"/>
                      </a:cxn>
                      <a:cxn ang="0">
                        <a:pos x="T8" y="T9"/>
                      </a:cxn>
                      <a:cxn ang="0">
                        <a:pos x="T10" y="T11"/>
                      </a:cxn>
                      <a:cxn ang="0">
                        <a:pos x="T12" y="T13"/>
                      </a:cxn>
                    </a:cxnLst>
                    <a:rect l="0" t="0" r="r" b="b"/>
                    <a:pathLst>
                      <a:path w="47" h="12">
                        <a:moveTo>
                          <a:pt x="6" y="12"/>
                        </a:moveTo>
                        <a:cubicBezTo>
                          <a:pt x="3" y="9"/>
                          <a:pt x="1" y="4"/>
                          <a:pt x="0" y="0"/>
                        </a:cubicBezTo>
                        <a:cubicBezTo>
                          <a:pt x="7" y="1"/>
                          <a:pt x="15" y="1"/>
                          <a:pt x="24" y="1"/>
                        </a:cubicBezTo>
                        <a:cubicBezTo>
                          <a:pt x="32" y="1"/>
                          <a:pt x="40" y="1"/>
                          <a:pt x="47" y="0"/>
                        </a:cubicBezTo>
                        <a:cubicBezTo>
                          <a:pt x="46" y="4"/>
                          <a:pt x="44" y="9"/>
                          <a:pt x="41" y="12"/>
                        </a:cubicBezTo>
                        <a:cubicBezTo>
                          <a:pt x="37" y="9"/>
                          <a:pt x="31" y="8"/>
                          <a:pt x="24" y="8"/>
                        </a:cubicBezTo>
                        <a:cubicBezTo>
                          <a:pt x="16" y="8"/>
                          <a:pt x="10" y="9"/>
                          <a:pt x="6" y="12"/>
                        </a:cubicBezTo>
                        <a:close/>
                      </a:path>
                    </a:pathLst>
                  </a:custGeom>
                  <a:solidFill>
                    <a:srgbClr val="9A32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69" name="Freeform 135">
                    <a:extLst>
                      <a:ext uri="{FF2B5EF4-FFF2-40B4-BE49-F238E27FC236}">
                        <a16:creationId xmlns:a16="http://schemas.microsoft.com/office/drawing/2014/main" id="{3EB91805-3CE2-2CDE-7C0D-D542D4750DDA}"/>
                      </a:ext>
                    </a:extLst>
                  </p:cNvPr>
                  <p:cNvSpPr>
                    <a:spLocks/>
                  </p:cNvSpPr>
                  <p:nvPr/>
                </p:nvSpPr>
                <p:spPr bwMode="auto">
                  <a:xfrm>
                    <a:off x="4720589" y="5174003"/>
                    <a:ext cx="371138" cy="127977"/>
                  </a:xfrm>
                  <a:custGeom>
                    <a:avLst/>
                    <a:gdLst>
                      <a:gd name="T0" fmla="*/ 18 w 35"/>
                      <a:gd name="T1" fmla="*/ 12 h 12"/>
                      <a:gd name="T2" fmla="*/ 0 w 35"/>
                      <a:gd name="T3" fmla="*/ 4 h 12"/>
                      <a:gd name="T4" fmla="*/ 18 w 35"/>
                      <a:gd name="T5" fmla="*/ 0 h 12"/>
                      <a:gd name="T6" fmla="*/ 35 w 35"/>
                      <a:gd name="T7" fmla="*/ 4 h 12"/>
                      <a:gd name="T8" fmla="*/ 18 w 35"/>
                      <a:gd name="T9" fmla="*/ 12 h 12"/>
                    </a:gdLst>
                    <a:ahLst/>
                    <a:cxnLst>
                      <a:cxn ang="0">
                        <a:pos x="T0" y="T1"/>
                      </a:cxn>
                      <a:cxn ang="0">
                        <a:pos x="T2" y="T3"/>
                      </a:cxn>
                      <a:cxn ang="0">
                        <a:pos x="T4" y="T5"/>
                      </a:cxn>
                      <a:cxn ang="0">
                        <a:pos x="T6" y="T7"/>
                      </a:cxn>
                      <a:cxn ang="0">
                        <a:pos x="T8" y="T9"/>
                      </a:cxn>
                    </a:cxnLst>
                    <a:rect l="0" t="0" r="r" b="b"/>
                    <a:pathLst>
                      <a:path w="35" h="12">
                        <a:moveTo>
                          <a:pt x="18" y="12"/>
                        </a:moveTo>
                        <a:cubicBezTo>
                          <a:pt x="11" y="12"/>
                          <a:pt x="4" y="9"/>
                          <a:pt x="0" y="4"/>
                        </a:cubicBezTo>
                        <a:cubicBezTo>
                          <a:pt x="4" y="1"/>
                          <a:pt x="10" y="0"/>
                          <a:pt x="18" y="0"/>
                        </a:cubicBezTo>
                        <a:cubicBezTo>
                          <a:pt x="25" y="0"/>
                          <a:pt x="31" y="1"/>
                          <a:pt x="35" y="4"/>
                        </a:cubicBezTo>
                        <a:cubicBezTo>
                          <a:pt x="31" y="9"/>
                          <a:pt x="25" y="12"/>
                          <a:pt x="18" y="12"/>
                        </a:cubicBezTo>
                        <a:close/>
                      </a:path>
                    </a:pathLst>
                  </a:custGeom>
                  <a:solidFill>
                    <a:srgbClr val="C455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grpSp>
            <p:sp>
              <p:nvSpPr>
                <p:cNvPr id="52" name="Freeform 159">
                  <a:extLst>
                    <a:ext uri="{FF2B5EF4-FFF2-40B4-BE49-F238E27FC236}">
                      <a16:creationId xmlns:a16="http://schemas.microsoft.com/office/drawing/2014/main" id="{2DA393A0-E065-520F-86F3-AC6DFC5EE885}"/>
                    </a:ext>
                  </a:extLst>
                </p:cNvPr>
                <p:cNvSpPr>
                  <a:spLocks noEditPoints="1"/>
                </p:cNvSpPr>
                <p:nvPr/>
              </p:nvSpPr>
              <p:spPr bwMode="auto">
                <a:xfrm>
                  <a:off x="437297" y="1868170"/>
                  <a:ext cx="383932" cy="319948"/>
                </a:xfrm>
                <a:custGeom>
                  <a:avLst/>
                  <a:gdLst>
                    <a:gd name="T0" fmla="*/ 17 w 36"/>
                    <a:gd name="T1" fmla="*/ 30 h 30"/>
                    <a:gd name="T2" fmla="*/ 17 w 36"/>
                    <a:gd name="T3" fmla="*/ 30 h 30"/>
                    <a:gd name="T4" fmla="*/ 17 w 36"/>
                    <a:gd name="T5" fmla="*/ 30 h 30"/>
                    <a:gd name="T6" fmla="*/ 17 w 36"/>
                    <a:gd name="T7" fmla="*/ 30 h 30"/>
                    <a:gd name="T8" fmla="*/ 16 w 36"/>
                    <a:gd name="T9" fmla="*/ 30 h 30"/>
                    <a:gd name="T10" fmla="*/ 16 w 36"/>
                    <a:gd name="T11" fmla="*/ 30 h 30"/>
                    <a:gd name="T12" fmla="*/ 16 w 36"/>
                    <a:gd name="T13" fmla="*/ 30 h 30"/>
                    <a:gd name="T14" fmla="*/ 35 w 36"/>
                    <a:gd name="T15" fmla="*/ 15 h 30"/>
                    <a:gd name="T16" fmla="*/ 17 w 36"/>
                    <a:gd name="T17" fmla="*/ 30 h 30"/>
                    <a:gd name="T18" fmla="*/ 35 w 36"/>
                    <a:gd name="T19" fmla="*/ 15 h 30"/>
                    <a:gd name="T20" fmla="*/ 35 w 36"/>
                    <a:gd name="T21" fmla="*/ 14 h 30"/>
                    <a:gd name="T22" fmla="*/ 35 w 36"/>
                    <a:gd name="T23" fmla="*/ 15 h 30"/>
                    <a:gd name="T24" fmla="*/ 35 w 36"/>
                    <a:gd name="T25" fmla="*/ 14 h 30"/>
                    <a:gd name="T26" fmla="*/ 14 w 36"/>
                    <a:gd name="T27" fmla="*/ 0 h 30"/>
                    <a:gd name="T28" fmla="*/ 14 w 36"/>
                    <a:gd name="T29" fmla="*/ 0 h 30"/>
                    <a:gd name="T30" fmla="*/ 18 w 36"/>
                    <a:gd name="T31" fmla="*/ 1 h 30"/>
                    <a:gd name="T32" fmla="*/ 18 w 36"/>
                    <a:gd name="T33" fmla="*/ 1 h 30"/>
                    <a:gd name="T34" fmla="*/ 34 w 36"/>
                    <a:gd name="T35" fmla="*/ 6 h 30"/>
                    <a:gd name="T36" fmla="*/ 36 w 36"/>
                    <a:gd name="T37" fmla="*/ 11 h 30"/>
                    <a:gd name="T38" fmla="*/ 34 w 36"/>
                    <a:gd name="T39" fmla="*/ 6 h 30"/>
                    <a:gd name="T40" fmla="*/ 18 w 36"/>
                    <a:gd name="T41" fmla="*/ 1 h 30"/>
                    <a:gd name="T42" fmla="*/ 18 w 36"/>
                    <a:gd name="T43" fmla="*/ 1 h 30"/>
                    <a:gd name="T44" fmla="*/ 14 w 36"/>
                    <a:gd name="T45" fmla="*/ 0 h 30"/>
                    <a:gd name="T46" fmla="*/ 14 w 36"/>
                    <a:gd name="T47" fmla="*/ 0 h 30"/>
                    <a:gd name="T48" fmla="*/ 13 w 36"/>
                    <a:gd name="T49" fmla="*/ 0 h 30"/>
                    <a:gd name="T50" fmla="*/ 7 w 36"/>
                    <a:gd name="T51" fmla="*/ 1 h 30"/>
                    <a:gd name="T52" fmla="*/ 1 w 36"/>
                    <a:gd name="T53" fmla="*/ 7 h 30"/>
                    <a:gd name="T54" fmla="*/ 0 w 36"/>
                    <a:gd name="T55" fmla="*/ 13 h 30"/>
                    <a:gd name="T56" fmla="*/ 1 w 36"/>
                    <a:gd name="T57" fmla="*/ 7 h 30"/>
                    <a:gd name="T58" fmla="*/ 7 w 36"/>
                    <a:gd name="T59" fmla="*/ 1 h 30"/>
                    <a:gd name="T60" fmla="*/ 13 w 36"/>
                    <a:gd name="T61" fmla="*/ 0 h 30"/>
                    <a:gd name="T62" fmla="*/ 13 w 36"/>
                    <a:gd name="T63" fmla="*/ 0 h 30"/>
                    <a:gd name="T64" fmla="*/ 13 w 36"/>
                    <a:gd name="T65" fmla="*/ 0 h 30"/>
                    <a:gd name="T66" fmla="*/ 13 w 36"/>
                    <a:gd name="T67" fmla="*/ 0 h 30"/>
                    <a:gd name="T68" fmla="*/ 13 w 36"/>
                    <a:gd name="T69"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6" h="30">
                      <a:moveTo>
                        <a:pt x="17" y="30"/>
                      </a:moveTo>
                      <a:cubicBezTo>
                        <a:pt x="17" y="30"/>
                        <a:pt x="17" y="30"/>
                        <a:pt x="17" y="30"/>
                      </a:cubicBezTo>
                      <a:cubicBezTo>
                        <a:pt x="17" y="30"/>
                        <a:pt x="17" y="30"/>
                        <a:pt x="17" y="30"/>
                      </a:cubicBezTo>
                      <a:cubicBezTo>
                        <a:pt x="17" y="30"/>
                        <a:pt x="17" y="30"/>
                        <a:pt x="17" y="30"/>
                      </a:cubicBezTo>
                      <a:moveTo>
                        <a:pt x="16" y="30"/>
                      </a:moveTo>
                      <a:cubicBezTo>
                        <a:pt x="16" y="30"/>
                        <a:pt x="16" y="30"/>
                        <a:pt x="16" y="30"/>
                      </a:cubicBezTo>
                      <a:cubicBezTo>
                        <a:pt x="16" y="30"/>
                        <a:pt x="16" y="30"/>
                        <a:pt x="16" y="30"/>
                      </a:cubicBezTo>
                      <a:moveTo>
                        <a:pt x="35" y="15"/>
                      </a:moveTo>
                      <a:cubicBezTo>
                        <a:pt x="32" y="24"/>
                        <a:pt x="29" y="30"/>
                        <a:pt x="17" y="30"/>
                      </a:cubicBezTo>
                      <a:cubicBezTo>
                        <a:pt x="29" y="30"/>
                        <a:pt x="32" y="24"/>
                        <a:pt x="35" y="15"/>
                      </a:cubicBezTo>
                      <a:moveTo>
                        <a:pt x="35" y="14"/>
                      </a:moveTo>
                      <a:cubicBezTo>
                        <a:pt x="35" y="14"/>
                        <a:pt x="35" y="14"/>
                        <a:pt x="35" y="15"/>
                      </a:cubicBezTo>
                      <a:cubicBezTo>
                        <a:pt x="35" y="14"/>
                        <a:pt x="35" y="14"/>
                        <a:pt x="35" y="14"/>
                      </a:cubicBezTo>
                      <a:moveTo>
                        <a:pt x="14" y="0"/>
                      </a:moveTo>
                      <a:cubicBezTo>
                        <a:pt x="14" y="0"/>
                        <a:pt x="14" y="0"/>
                        <a:pt x="14" y="0"/>
                      </a:cubicBezTo>
                      <a:cubicBezTo>
                        <a:pt x="15" y="1"/>
                        <a:pt x="17" y="1"/>
                        <a:pt x="18" y="1"/>
                      </a:cubicBezTo>
                      <a:cubicBezTo>
                        <a:pt x="18" y="1"/>
                        <a:pt x="18" y="1"/>
                        <a:pt x="18" y="1"/>
                      </a:cubicBezTo>
                      <a:cubicBezTo>
                        <a:pt x="24" y="1"/>
                        <a:pt x="31" y="2"/>
                        <a:pt x="34" y="6"/>
                      </a:cubicBezTo>
                      <a:cubicBezTo>
                        <a:pt x="35" y="8"/>
                        <a:pt x="36" y="9"/>
                        <a:pt x="36" y="11"/>
                      </a:cubicBezTo>
                      <a:cubicBezTo>
                        <a:pt x="36" y="9"/>
                        <a:pt x="35" y="8"/>
                        <a:pt x="34" y="6"/>
                      </a:cubicBezTo>
                      <a:cubicBezTo>
                        <a:pt x="31" y="2"/>
                        <a:pt x="24" y="1"/>
                        <a:pt x="18" y="1"/>
                      </a:cubicBezTo>
                      <a:cubicBezTo>
                        <a:pt x="18" y="1"/>
                        <a:pt x="18" y="1"/>
                        <a:pt x="18" y="1"/>
                      </a:cubicBezTo>
                      <a:cubicBezTo>
                        <a:pt x="17" y="1"/>
                        <a:pt x="15" y="1"/>
                        <a:pt x="14" y="0"/>
                      </a:cubicBezTo>
                      <a:cubicBezTo>
                        <a:pt x="14" y="0"/>
                        <a:pt x="14" y="0"/>
                        <a:pt x="14" y="0"/>
                      </a:cubicBezTo>
                      <a:moveTo>
                        <a:pt x="13" y="0"/>
                      </a:moveTo>
                      <a:cubicBezTo>
                        <a:pt x="10" y="0"/>
                        <a:pt x="8" y="1"/>
                        <a:pt x="7" y="1"/>
                      </a:cubicBezTo>
                      <a:cubicBezTo>
                        <a:pt x="3" y="2"/>
                        <a:pt x="2" y="5"/>
                        <a:pt x="1" y="7"/>
                      </a:cubicBezTo>
                      <a:cubicBezTo>
                        <a:pt x="1" y="9"/>
                        <a:pt x="0" y="11"/>
                        <a:pt x="0" y="13"/>
                      </a:cubicBezTo>
                      <a:cubicBezTo>
                        <a:pt x="0" y="11"/>
                        <a:pt x="1" y="9"/>
                        <a:pt x="1" y="7"/>
                      </a:cubicBezTo>
                      <a:cubicBezTo>
                        <a:pt x="2" y="5"/>
                        <a:pt x="3" y="2"/>
                        <a:pt x="7" y="1"/>
                      </a:cubicBezTo>
                      <a:cubicBezTo>
                        <a:pt x="8" y="1"/>
                        <a:pt x="10" y="0"/>
                        <a:pt x="13" y="0"/>
                      </a:cubicBezTo>
                      <a:moveTo>
                        <a:pt x="13" y="0"/>
                      </a:moveTo>
                      <a:cubicBezTo>
                        <a:pt x="13" y="0"/>
                        <a:pt x="13" y="0"/>
                        <a:pt x="13" y="0"/>
                      </a:cubicBezTo>
                      <a:cubicBezTo>
                        <a:pt x="13" y="0"/>
                        <a:pt x="13" y="0"/>
                        <a:pt x="13" y="0"/>
                      </a:cubicBezTo>
                      <a:cubicBezTo>
                        <a:pt x="13" y="0"/>
                        <a:pt x="13" y="0"/>
                        <a:pt x="13" y="0"/>
                      </a:cubicBezTo>
                    </a:path>
                  </a:pathLst>
                </a:custGeom>
                <a:solidFill>
                  <a:srgbClr val="4B4A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53" name="Freeform 31687">
                  <a:extLst>
                    <a:ext uri="{FF2B5EF4-FFF2-40B4-BE49-F238E27FC236}">
                      <a16:creationId xmlns:a16="http://schemas.microsoft.com/office/drawing/2014/main" id="{518AC305-D67C-D487-50D2-1B46CDE221DE}"/>
                    </a:ext>
                  </a:extLst>
                </p:cNvPr>
                <p:cNvSpPr>
                  <a:spLocks/>
                </p:cNvSpPr>
                <p:nvPr/>
              </p:nvSpPr>
              <p:spPr bwMode="auto">
                <a:xfrm>
                  <a:off x="512390" y="2216472"/>
                  <a:ext cx="168068" cy="75131"/>
                </a:xfrm>
                <a:custGeom>
                  <a:avLst/>
                  <a:gdLst>
                    <a:gd name="T0" fmla="*/ 11 w 11"/>
                    <a:gd name="T1" fmla="*/ 3 h 7"/>
                    <a:gd name="T2" fmla="*/ 6 w 11"/>
                    <a:gd name="T3" fmla="*/ 7 h 7"/>
                    <a:gd name="T4" fmla="*/ 0 w 11"/>
                    <a:gd name="T5" fmla="*/ 4 h 7"/>
                    <a:gd name="T6" fmla="*/ 5 w 11"/>
                    <a:gd name="T7" fmla="*/ 0 h 7"/>
                    <a:gd name="T8" fmla="*/ 11 w 11"/>
                    <a:gd name="T9" fmla="*/ 3 h 7"/>
                  </a:gdLst>
                  <a:ahLst/>
                  <a:cxnLst>
                    <a:cxn ang="0">
                      <a:pos x="T0" y="T1"/>
                    </a:cxn>
                    <a:cxn ang="0">
                      <a:pos x="T2" y="T3"/>
                    </a:cxn>
                    <a:cxn ang="0">
                      <a:pos x="T4" y="T5"/>
                    </a:cxn>
                    <a:cxn ang="0">
                      <a:pos x="T6" y="T7"/>
                    </a:cxn>
                    <a:cxn ang="0">
                      <a:pos x="T8" y="T9"/>
                    </a:cxn>
                  </a:cxnLst>
                  <a:rect l="0" t="0" r="r" b="b"/>
                  <a:pathLst>
                    <a:path w="11" h="7">
                      <a:moveTo>
                        <a:pt x="11" y="3"/>
                      </a:moveTo>
                      <a:cubicBezTo>
                        <a:pt x="11" y="5"/>
                        <a:pt x="8" y="6"/>
                        <a:pt x="6" y="7"/>
                      </a:cubicBezTo>
                      <a:cubicBezTo>
                        <a:pt x="3" y="7"/>
                        <a:pt x="0" y="6"/>
                        <a:pt x="0" y="4"/>
                      </a:cubicBezTo>
                      <a:cubicBezTo>
                        <a:pt x="0" y="2"/>
                        <a:pt x="2" y="0"/>
                        <a:pt x="5" y="0"/>
                      </a:cubicBezTo>
                      <a:cubicBezTo>
                        <a:pt x="8" y="0"/>
                        <a:pt x="11" y="1"/>
                        <a:pt x="11" y="3"/>
                      </a:cubicBezTo>
                      <a:close/>
                    </a:path>
                  </a:pathLst>
                </a:custGeom>
                <a:solidFill>
                  <a:srgbClr val="FF9D78"/>
                </a:solidFill>
                <a:ln>
                  <a:noFill/>
                </a:ln>
              </p:spPr>
              <p:txBody>
                <a:bodyPr vert="horz" wrap="square" lIns="45720" tIns="22860" rIns="45720" bIns="22860" numCol="1" anchor="t" anchorCtr="0" compatLnSpc="1">
                  <a:prstTxWarp prst="textNoShape">
                    <a:avLst/>
                  </a:prstTxWarp>
                </a:bodyPr>
                <a:lstStyle/>
                <a:p>
                  <a:endParaRPr lang="en-US" sz="900"/>
                </a:p>
              </p:txBody>
            </p:sp>
            <p:grpSp>
              <p:nvGrpSpPr>
                <p:cNvPr id="54" name="Group 53">
                  <a:extLst>
                    <a:ext uri="{FF2B5EF4-FFF2-40B4-BE49-F238E27FC236}">
                      <a16:creationId xmlns:a16="http://schemas.microsoft.com/office/drawing/2014/main" id="{F769DA77-4A63-5336-E47D-DBF326E87290}"/>
                    </a:ext>
                  </a:extLst>
                </p:cNvPr>
                <p:cNvGrpSpPr/>
                <p:nvPr/>
              </p:nvGrpSpPr>
              <p:grpSpPr>
                <a:xfrm>
                  <a:off x="1056893" y="1833312"/>
                  <a:ext cx="194939" cy="292410"/>
                  <a:chOff x="766791" y="7239466"/>
                  <a:chExt cx="549950" cy="824928"/>
                </a:xfrm>
              </p:grpSpPr>
              <p:sp>
                <p:nvSpPr>
                  <p:cNvPr id="64" name="Freeform 31692">
                    <a:extLst>
                      <a:ext uri="{FF2B5EF4-FFF2-40B4-BE49-F238E27FC236}">
                        <a16:creationId xmlns:a16="http://schemas.microsoft.com/office/drawing/2014/main" id="{656B91E1-47C2-EDF4-5104-1986629A78EA}"/>
                      </a:ext>
                    </a:extLst>
                  </p:cNvPr>
                  <p:cNvSpPr>
                    <a:spLocks/>
                  </p:cNvSpPr>
                  <p:nvPr/>
                </p:nvSpPr>
                <p:spPr bwMode="auto">
                  <a:xfrm>
                    <a:off x="766791" y="7239466"/>
                    <a:ext cx="549950" cy="797437"/>
                  </a:xfrm>
                  <a:custGeom>
                    <a:avLst/>
                    <a:gdLst>
                      <a:gd name="T0" fmla="*/ 1 w 18"/>
                      <a:gd name="T1" fmla="*/ 12 h 25"/>
                      <a:gd name="T2" fmla="*/ 13 w 18"/>
                      <a:gd name="T3" fmla="*/ 2 h 25"/>
                      <a:gd name="T4" fmla="*/ 16 w 18"/>
                      <a:gd name="T5" fmla="*/ 17 h 25"/>
                      <a:gd name="T6" fmla="*/ 6 w 18"/>
                      <a:gd name="T7" fmla="*/ 23 h 25"/>
                      <a:gd name="T8" fmla="*/ 1 w 18"/>
                      <a:gd name="T9" fmla="*/ 12 h 25"/>
                    </a:gdLst>
                    <a:ahLst/>
                    <a:cxnLst>
                      <a:cxn ang="0">
                        <a:pos x="T0" y="T1"/>
                      </a:cxn>
                      <a:cxn ang="0">
                        <a:pos x="T2" y="T3"/>
                      </a:cxn>
                      <a:cxn ang="0">
                        <a:pos x="T4" y="T5"/>
                      </a:cxn>
                      <a:cxn ang="0">
                        <a:pos x="T6" y="T7"/>
                      </a:cxn>
                      <a:cxn ang="0">
                        <a:pos x="T8" y="T9"/>
                      </a:cxn>
                    </a:cxnLst>
                    <a:rect l="0" t="0" r="r" b="b"/>
                    <a:pathLst>
                      <a:path w="18" h="25">
                        <a:moveTo>
                          <a:pt x="1" y="12"/>
                        </a:moveTo>
                        <a:cubicBezTo>
                          <a:pt x="3" y="4"/>
                          <a:pt x="8" y="0"/>
                          <a:pt x="13" y="2"/>
                        </a:cubicBezTo>
                        <a:cubicBezTo>
                          <a:pt x="17" y="3"/>
                          <a:pt x="18" y="10"/>
                          <a:pt x="16" y="17"/>
                        </a:cubicBezTo>
                        <a:cubicBezTo>
                          <a:pt x="14" y="25"/>
                          <a:pt x="11" y="25"/>
                          <a:pt x="6" y="23"/>
                        </a:cubicBezTo>
                        <a:cubicBezTo>
                          <a:pt x="2" y="21"/>
                          <a:pt x="0" y="19"/>
                          <a:pt x="1" y="12"/>
                        </a:cubicBezTo>
                        <a:close/>
                      </a:path>
                    </a:pathLst>
                  </a:custGeom>
                  <a:solidFill>
                    <a:srgbClr val="B96C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65" name="Freeform 31693">
                    <a:extLst>
                      <a:ext uri="{FF2B5EF4-FFF2-40B4-BE49-F238E27FC236}">
                        <a16:creationId xmlns:a16="http://schemas.microsoft.com/office/drawing/2014/main" id="{BDFF50DF-1936-87D2-D8D0-DB61A2F0FC42}"/>
                      </a:ext>
                    </a:extLst>
                  </p:cNvPr>
                  <p:cNvSpPr>
                    <a:spLocks/>
                  </p:cNvSpPr>
                  <p:nvPr/>
                </p:nvSpPr>
                <p:spPr bwMode="auto">
                  <a:xfrm>
                    <a:off x="766791" y="7294463"/>
                    <a:ext cx="549950" cy="769931"/>
                  </a:xfrm>
                  <a:custGeom>
                    <a:avLst/>
                    <a:gdLst>
                      <a:gd name="T0" fmla="*/ 1 w 18"/>
                      <a:gd name="T1" fmla="*/ 12 h 25"/>
                      <a:gd name="T2" fmla="*/ 13 w 18"/>
                      <a:gd name="T3" fmla="*/ 2 h 25"/>
                      <a:gd name="T4" fmla="*/ 16 w 18"/>
                      <a:gd name="T5" fmla="*/ 18 h 25"/>
                      <a:gd name="T6" fmla="*/ 7 w 18"/>
                      <a:gd name="T7" fmla="*/ 23 h 25"/>
                      <a:gd name="T8" fmla="*/ 1 w 18"/>
                      <a:gd name="T9" fmla="*/ 12 h 25"/>
                    </a:gdLst>
                    <a:ahLst/>
                    <a:cxnLst>
                      <a:cxn ang="0">
                        <a:pos x="T0" y="T1"/>
                      </a:cxn>
                      <a:cxn ang="0">
                        <a:pos x="T2" y="T3"/>
                      </a:cxn>
                      <a:cxn ang="0">
                        <a:pos x="T4" y="T5"/>
                      </a:cxn>
                      <a:cxn ang="0">
                        <a:pos x="T6" y="T7"/>
                      </a:cxn>
                      <a:cxn ang="0">
                        <a:pos x="T8" y="T9"/>
                      </a:cxn>
                    </a:cxnLst>
                    <a:rect l="0" t="0" r="r" b="b"/>
                    <a:pathLst>
                      <a:path w="18" h="25">
                        <a:moveTo>
                          <a:pt x="1" y="12"/>
                        </a:moveTo>
                        <a:cubicBezTo>
                          <a:pt x="3" y="5"/>
                          <a:pt x="8" y="0"/>
                          <a:pt x="13" y="2"/>
                        </a:cubicBezTo>
                        <a:cubicBezTo>
                          <a:pt x="17" y="4"/>
                          <a:pt x="18" y="11"/>
                          <a:pt x="16" y="18"/>
                        </a:cubicBezTo>
                        <a:cubicBezTo>
                          <a:pt x="15" y="25"/>
                          <a:pt x="11" y="25"/>
                          <a:pt x="7" y="23"/>
                        </a:cubicBezTo>
                        <a:cubicBezTo>
                          <a:pt x="2" y="22"/>
                          <a:pt x="0" y="20"/>
                          <a:pt x="1" y="12"/>
                        </a:cubicBezTo>
                        <a:close/>
                      </a:path>
                    </a:pathLst>
                  </a:custGeom>
                  <a:solidFill>
                    <a:srgbClr val="FFF8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66" name="Freeform 31697">
                    <a:extLst>
                      <a:ext uri="{FF2B5EF4-FFF2-40B4-BE49-F238E27FC236}">
                        <a16:creationId xmlns:a16="http://schemas.microsoft.com/office/drawing/2014/main" id="{86EF6DCA-FF92-D90B-C745-6CC3EFD283EE}"/>
                      </a:ext>
                    </a:extLst>
                  </p:cNvPr>
                  <p:cNvSpPr>
                    <a:spLocks/>
                  </p:cNvSpPr>
                  <p:nvPr/>
                </p:nvSpPr>
                <p:spPr bwMode="auto">
                  <a:xfrm>
                    <a:off x="849274" y="7541949"/>
                    <a:ext cx="357477" cy="439961"/>
                  </a:xfrm>
                  <a:custGeom>
                    <a:avLst/>
                    <a:gdLst>
                      <a:gd name="T0" fmla="*/ 0 w 11"/>
                      <a:gd name="T1" fmla="*/ 7 h 15"/>
                      <a:gd name="T2" fmla="*/ 6 w 11"/>
                      <a:gd name="T3" fmla="*/ 1 h 15"/>
                      <a:gd name="T4" fmla="*/ 11 w 11"/>
                      <a:gd name="T5" fmla="*/ 8 h 15"/>
                      <a:gd name="T6" fmla="*/ 5 w 11"/>
                      <a:gd name="T7" fmla="*/ 14 h 15"/>
                      <a:gd name="T8" fmla="*/ 0 w 11"/>
                      <a:gd name="T9" fmla="*/ 7 h 15"/>
                    </a:gdLst>
                    <a:ahLst/>
                    <a:cxnLst>
                      <a:cxn ang="0">
                        <a:pos x="T0" y="T1"/>
                      </a:cxn>
                      <a:cxn ang="0">
                        <a:pos x="T2" y="T3"/>
                      </a:cxn>
                      <a:cxn ang="0">
                        <a:pos x="T4" y="T5"/>
                      </a:cxn>
                      <a:cxn ang="0">
                        <a:pos x="T6" y="T7"/>
                      </a:cxn>
                      <a:cxn ang="0">
                        <a:pos x="T8" y="T9"/>
                      </a:cxn>
                    </a:cxnLst>
                    <a:rect l="0" t="0" r="r" b="b"/>
                    <a:pathLst>
                      <a:path w="11" h="15">
                        <a:moveTo>
                          <a:pt x="0" y="7"/>
                        </a:moveTo>
                        <a:cubicBezTo>
                          <a:pt x="0" y="3"/>
                          <a:pt x="3" y="0"/>
                          <a:pt x="6" y="1"/>
                        </a:cubicBezTo>
                        <a:cubicBezTo>
                          <a:pt x="9" y="1"/>
                          <a:pt x="11" y="4"/>
                          <a:pt x="11" y="8"/>
                        </a:cubicBezTo>
                        <a:cubicBezTo>
                          <a:pt x="10" y="12"/>
                          <a:pt x="8" y="15"/>
                          <a:pt x="5" y="14"/>
                        </a:cubicBezTo>
                        <a:cubicBezTo>
                          <a:pt x="2" y="14"/>
                          <a:pt x="0" y="11"/>
                          <a:pt x="0" y="7"/>
                        </a:cubicBezTo>
                        <a:close/>
                      </a:path>
                    </a:pathLst>
                  </a:custGeom>
                  <a:solidFill>
                    <a:srgbClr val="83AD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67" name="Freeform 31698">
                    <a:extLst>
                      <a:ext uri="{FF2B5EF4-FFF2-40B4-BE49-F238E27FC236}">
                        <a16:creationId xmlns:a16="http://schemas.microsoft.com/office/drawing/2014/main" id="{8FA2FDC1-3C4B-1A85-CAC4-17E56787EB7F}"/>
                      </a:ext>
                    </a:extLst>
                  </p:cNvPr>
                  <p:cNvSpPr>
                    <a:spLocks/>
                  </p:cNvSpPr>
                  <p:nvPr/>
                </p:nvSpPr>
                <p:spPr bwMode="auto">
                  <a:xfrm>
                    <a:off x="959265" y="7596943"/>
                    <a:ext cx="109990" cy="109989"/>
                  </a:xfrm>
                  <a:custGeom>
                    <a:avLst/>
                    <a:gdLst>
                      <a:gd name="T0" fmla="*/ 0 w 4"/>
                      <a:gd name="T1" fmla="*/ 2 h 4"/>
                      <a:gd name="T2" fmla="*/ 2 w 4"/>
                      <a:gd name="T3" fmla="*/ 0 h 4"/>
                      <a:gd name="T4" fmla="*/ 4 w 4"/>
                      <a:gd name="T5" fmla="*/ 2 h 4"/>
                      <a:gd name="T6" fmla="*/ 2 w 4"/>
                      <a:gd name="T7" fmla="*/ 4 h 4"/>
                      <a:gd name="T8" fmla="*/ 0 w 4"/>
                      <a:gd name="T9" fmla="*/ 2 h 4"/>
                    </a:gdLst>
                    <a:ahLst/>
                    <a:cxnLst>
                      <a:cxn ang="0">
                        <a:pos x="T0" y="T1"/>
                      </a:cxn>
                      <a:cxn ang="0">
                        <a:pos x="T2" y="T3"/>
                      </a:cxn>
                      <a:cxn ang="0">
                        <a:pos x="T4" y="T5"/>
                      </a:cxn>
                      <a:cxn ang="0">
                        <a:pos x="T6" y="T7"/>
                      </a:cxn>
                      <a:cxn ang="0">
                        <a:pos x="T8" y="T9"/>
                      </a:cxn>
                    </a:cxnLst>
                    <a:rect l="0" t="0" r="r" b="b"/>
                    <a:pathLst>
                      <a:path w="4" h="4">
                        <a:moveTo>
                          <a:pt x="0" y="2"/>
                        </a:moveTo>
                        <a:cubicBezTo>
                          <a:pt x="0" y="1"/>
                          <a:pt x="1" y="0"/>
                          <a:pt x="2" y="0"/>
                        </a:cubicBezTo>
                        <a:cubicBezTo>
                          <a:pt x="3" y="0"/>
                          <a:pt x="4" y="1"/>
                          <a:pt x="4" y="2"/>
                        </a:cubicBezTo>
                        <a:cubicBezTo>
                          <a:pt x="4" y="4"/>
                          <a:pt x="3" y="4"/>
                          <a:pt x="2" y="4"/>
                        </a:cubicBezTo>
                        <a:cubicBezTo>
                          <a:pt x="1" y="4"/>
                          <a:pt x="0" y="3"/>
                          <a:pt x="0" y="2"/>
                        </a:cubicBezTo>
                        <a:close/>
                      </a:path>
                    </a:pathLst>
                  </a:custGeom>
                  <a:solidFill>
                    <a:srgbClr val="AFD1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grpSp>
            <p:grpSp>
              <p:nvGrpSpPr>
                <p:cNvPr id="55" name="Group 54">
                  <a:extLst>
                    <a:ext uri="{FF2B5EF4-FFF2-40B4-BE49-F238E27FC236}">
                      <a16:creationId xmlns:a16="http://schemas.microsoft.com/office/drawing/2014/main" id="{54C63DCD-0C9C-7C53-D528-5B479697A9C4}"/>
                    </a:ext>
                  </a:extLst>
                </p:cNvPr>
                <p:cNvGrpSpPr/>
                <p:nvPr/>
              </p:nvGrpSpPr>
              <p:grpSpPr>
                <a:xfrm>
                  <a:off x="559092" y="1829781"/>
                  <a:ext cx="221682" cy="282665"/>
                  <a:chOff x="-360617" y="7129477"/>
                  <a:chExt cx="659942" cy="797437"/>
                </a:xfrm>
              </p:grpSpPr>
              <p:sp>
                <p:nvSpPr>
                  <p:cNvPr id="60" name="Freeform 31690">
                    <a:extLst>
                      <a:ext uri="{FF2B5EF4-FFF2-40B4-BE49-F238E27FC236}">
                        <a16:creationId xmlns:a16="http://schemas.microsoft.com/office/drawing/2014/main" id="{2C3FA6DC-24D9-A827-B709-D0E88BCB9F00}"/>
                      </a:ext>
                    </a:extLst>
                  </p:cNvPr>
                  <p:cNvSpPr>
                    <a:spLocks/>
                  </p:cNvSpPr>
                  <p:nvPr/>
                </p:nvSpPr>
                <p:spPr bwMode="auto">
                  <a:xfrm>
                    <a:off x="-360617" y="7129477"/>
                    <a:ext cx="632453" cy="769931"/>
                  </a:xfrm>
                  <a:custGeom>
                    <a:avLst/>
                    <a:gdLst>
                      <a:gd name="T0" fmla="*/ 2 w 20"/>
                      <a:gd name="T1" fmla="*/ 17 h 25"/>
                      <a:gd name="T2" fmla="*/ 9 w 20"/>
                      <a:gd name="T3" fmla="*/ 2 h 25"/>
                      <a:gd name="T4" fmla="*/ 19 w 20"/>
                      <a:gd name="T5" fmla="*/ 13 h 25"/>
                      <a:gd name="T6" fmla="*/ 11 w 20"/>
                      <a:gd name="T7" fmla="*/ 24 h 25"/>
                      <a:gd name="T8" fmla="*/ 2 w 20"/>
                      <a:gd name="T9" fmla="*/ 17 h 25"/>
                    </a:gdLst>
                    <a:ahLst/>
                    <a:cxnLst>
                      <a:cxn ang="0">
                        <a:pos x="T0" y="T1"/>
                      </a:cxn>
                      <a:cxn ang="0">
                        <a:pos x="T2" y="T3"/>
                      </a:cxn>
                      <a:cxn ang="0">
                        <a:pos x="T4" y="T5"/>
                      </a:cxn>
                      <a:cxn ang="0">
                        <a:pos x="T6" y="T7"/>
                      </a:cxn>
                      <a:cxn ang="0">
                        <a:pos x="T8" y="T9"/>
                      </a:cxn>
                    </a:cxnLst>
                    <a:rect l="0" t="0" r="r" b="b"/>
                    <a:pathLst>
                      <a:path w="20" h="25">
                        <a:moveTo>
                          <a:pt x="2" y="17"/>
                        </a:moveTo>
                        <a:cubicBezTo>
                          <a:pt x="0" y="10"/>
                          <a:pt x="4" y="3"/>
                          <a:pt x="9" y="2"/>
                        </a:cubicBezTo>
                        <a:cubicBezTo>
                          <a:pt x="14" y="0"/>
                          <a:pt x="18" y="6"/>
                          <a:pt x="19" y="13"/>
                        </a:cubicBezTo>
                        <a:cubicBezTo>
                          <a:pt x="20" y="20"/>
                          <a:pt x="17" y="22"/>
                          <a:pt x="11" y="24"/>
                        </a:cubicBezTo>
                        <a:cubicBezTo>
                          <a:pt x="6" y="25"/>
                          <a:pt x="3" y="25"/>
                          <a:pt x="2" y="17"/>
                        </a:cubicBezTo>
                        <a:close/>
                      </a:path>
                    </a:pathLst>
                  </a:custGeom>
                  <a:solidFill>
                    <a:srgbClr val="B96C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61" name="Freeform 31691">
                    <a:extLst>
                      <a:ext uri="{FF2B5EF4-FFF2-40B4-BE49-F238E27FC236}">
                        <a16:creationId xmlns:a16="http://schemas.microsoft.com/office/drawing/2014/main" id="{3AD86634-EAE2-A574-F621-F2ECA51472CB}"/>
                      </a:ext>
                    </a:extLst>
                  </p:cNvPr>
                  <p:cNvSpPr>
                    <a:spLocks/>
                  </p:cNvSpPr>
                  <p:nvPr/>
                </p:nvSpPr>
                <p:spPr bwMode="auto">
                  <a:xfrm>
                    <a:off x="-305621" y="7156983"/>
                    <a:ext cx="604946" cy="769931"/>
                  </a:xfrm>
                  <a:custGeom>
                    <a:avLst/>
                    <a:gdLst>
                      <a:gd name="T0" fmla="*/ 1 w 20"/>
                      <a:gd name="T1" fmla="*/ 17 h 25"/>
                      <a:gd name="T2" fmla="*/ 9 w 20"/>
                      <a:gd name="T3" fmla="*/ 2 h 25"/>
                      <a:gd name="T4" fmla="*/ 19 w 20"/>
                      <a:gd name="T5" fmla="*/ 13 h 25"/>
                      <a:gd name="T6" fmla="*/ 11 w 20"/>
                      <a:gd name="T7" fmla="*/ 24 h 25"/>
                      <a:gd name="T8" fmla="*/ 1 w 20"/>
                      <a:gd name="T9" fmla="*/ 17 h 25"/>
                    </a:gdLst>
                    <a:ahLst/>
                    <a:cxnLst>
                      <a:cxn ang="0">
                        <a:pos x="T0" y="T1"/>
                      </a:cxn>
                      <a:cxn ang="0">
                        <a:pos x="T2" y="T3"/>
                      </a:cxn>
                      <a:cxn ang="0">
                        <a:pos x="T4" y="T5"/>
                      </a:cxn>
                      <a:cxn ang="0">
                        <a:pos x="T6" y="T7"/>
                      </a:cxn>
                      <a:cxn ang="0">
                        <a:pos x="T8" y="T9"/>
                      </a:cxn>
                    </a:cxnLst>
                    <a:rect l="0" t="0" r="r" b="b"/>
                    <a:pathLst>
                      <a:path w="20" h="25">
                        <a:moveTo>
                          <a:pt x="1" y="17"/>
                        </a:moveTo>
                        <a:cubicBezTo>
                          <a:pt x="0" y="10"/>
                          <a:pt x="4" y="3"/>
                          <a:pt x="9" y="2"/>
                        </a:cubicBezTo>
                        <a:cubicBezTo>
                          <a:pt x="14" y="0"/>
                          <a:pt x="18" y="6"/>
                          <a:pt x="19" y="13"/>
                        </a:cubicBezTo>
                        <a:cubicBezTo>
                          <a:pt x="20" y="20"/>
                          <a:pt x="17" y="22"/>
                          <a:pt x="11" y="24"/>
                        </a:cubicBezTo>
                        <a:cubicBezTo>
                          <a:pt x="6" y="25"/>
                          <a:pt x="3" y="25"/>
                          <a:pt x="1" y="17"/>
                        </a:cubicBezTo>
                        <a:close/>
                      </a:path>
                    </a:pathLst>
                  </a:custGeom>
                  <a:solidFill>
                    <a:srgbClr val="FFF8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62" name="Freeform 31696">
                    <a:extLst>
                      <a:ext uri="{FF2B5EF4-FFF2-40B4-BE49-F238E27FC236}">
                        <a16:creationId xmlns:a16="http://schemas.microsoft.com/office/drawing/2014/main" id="{F3135CCA-DF9D-DC2A-913E-E68F22B1597F}"/>
                      </a:ext>
                    </a:extLst>
                  </p:cNvPr>
                  <p:cNvSpPr>
                    <a:spLocks/>
                  </p:cNvSpPr>
                  <p:nvPr/>
                </p:nvSpPr>
                <p:spPr bwMode="auto">
                  <a:xfrm>
                    <a:off x="-168125" y="7431957"/>
                    <a:ext cx="302482" cy="412472"/>
                  </a:xfrm>
                  <a:custGeom>
                    <a:avLst/>
                    <a:gdLst>
                      <a:gd name="T0" fmla="*/ 0 w 10"/>
                      <a:gd name="T1" fmla="*/ 6 h 13"/>
                      <a:gd name="T2" fmla="*/ 5 w 10"/>
                      <a:gd name="T3" fmla="*/ 0 h 13"/>
                      <a:gd name="T4" fmla="*/ 10 w 10"/>
                      <a:gd name="T5" fmla="*/ 7 h 13"/>
                      <a:gd name="T6" fmla="*/ 5 w 10"/>
                      <a:gd name="T7" fmla="*/ 13 h 13"/>
                      <a:gd name="T8" fmla="*/ 0 w 10"/>
                      <a:gd name="T9" fmla="*/ 6 h 13"/>
                    </a:gdLst>
                    <a:ahLst/>
                    <a:cxnLst>
                      <a:cxn ang="0">
                        <a:pos x="T0" y="T1"/>
                      </a:cxn>
                      <a:cxn ang="0">
                        <a:pos x="T2" y="T3"/>
                      </a:cxn>
                      <a:cxn ang="0">
                        <a:pos x="T4" y="T5"/>
                      </a:cxn>
                      <a:cxn ang="0">
                        <a:pos x="T6" y="T7"/>
                      </a:cxn>
                      <a:cxn ang="0">
                        <a:pos x="T8" y="T9"/>
                      </a:cxn>
                    </a:cxnLst>
                    <a:rect l="0" t="0" r="r" b="b"/>
                    <a:pathLst>
                      <a:path w="10" h="13">
                        <a:moveTo>
                          <a:pt x="0" y="6"/>
                        </a:moveTo>
                        <a:cubicBezTo>
                          <a:pt x="0" y="3"/>
                          <a:pt x="2" y="0"/>
                          <a:pt x="5" y="0"/>
                        </a:cubicBezTo>
                        <a:cubicBezTo>
                          <a:pt x="8" y="0"/>
                          <a:pt x="10" y="3"/>
                          <a:pt x="10" y="7"/>
                        </a:cubicBezTo>
                        <a:cubicBezTo>
                          <a:pt x="10" y="10"/>
                          <a:pt x="7" y="13"/>
                          <a:pt x="5" y="13"/>
                        </a:cubicBezTo>
                        <a:cubicBezTo>
                          <a:pt x="2" y="13"/>
                          <a:pt x="0" y="10"/>
                          <a:pt x="0" y="6"/>
                        </a:cubicBezTo>
                        <a:close/>
                      </a:path>
                    </a:pathLst>
                  </a:custGeom>
                  <a:solidFill>
                    <a:srgbClr val="83AD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63" name="Freeform 31699">
                    <a:extLst>
                      <a:ext uri="{FF2B5EF4-FFF2-40B4-BE49-F238E27FC236}">
                        <a16:creationId xmlns:a16="http://schemas.microsoft.com/office/drawing/2014/main" id="{CF110CFF-C035-53AA-E2D7-0F4A761CD703}"/>
                      </a:ext>
                    </a:extLst>
                  </p:cNvPr>
                  <p:cNvSpPr>
                    <a:spLocks/>
                  </p:cNvSpPr>
                  <p:nvPr/>
                </p:nvSpPr>
                <p:spPr bwMode="auto">
                  <a:xfrm>
                    <a:off x="-113130" y="7459447"/>
                    <a:ext cx="137496" cy="137496"/>
                  </a:xfrm>
                  <a:custGeom>
                    <a:avLst/>
                    <a:gdLst>
                      <a:gd name="T0" fmla="*/ 0 w 4"/>
                      <a:gd name="T1" fmla="*/ 2 h 4"/>
                      <a:gd name="T2" fmla="*/ 2 w 4"/>
                      <a:gd name="T3" fmla="*/ 0 h 4"/>
                      <a:gd name="T4" fmla="*/ 4 w 4"/>
                      <a:gd name="T5" fmla="*/ 2 h 4"/>
                      <a:gd name="T6" fmla="*/ 2 w 4"/>
                      <a:gd name="T7" fmla="*/ 4 h 4"/>
                      <a:gd name="T8" fmla="*/ 0 w 4"/>
                      <a:gd name="T9" fmla="*/ 2 h 4"/>
                    </a:gdLst>
                    <a:ahLst/>
                    <a:cxnLst>
                      <a:cxn ang="0">
                        <a:pos x="T0" y="T1"/>
                      </a:cxn>
                      <a:cxn ang="0">
                        <a:pos x="T2" y="T3"/>
                      </a:cxn>
                      <a:cxn ang="0">
                        <a:pos x="T4" y="T5"/>
                      </a:cxn>
                      <a:cxn ang="0">
                        <a:pos x="T6" y="T7"/>
                      </a:cxn>
                      <a:cxn ang="0">
                        <a:pos x="T8" y="T9"/>
                      </a:cxn>
                    </a:cxnLst>
                    <a:rect l="0" t="0" r="r" b="b"/>
                    <a:pathLst>
                      <a:path w="4" h="4">
                        <a:moveTo>
                          <a:pt x="0" y="2"/>
                        </a:moveTo>
                        <a:cubicBezTo>
                          <a:pt x="0" y="1"/>
                          <a:pt x="1" y="0"/>
                          <a:pt x="2" y="0"/>
                        </a:cubicBezTo>
                        <a:cubicBezTo>
                          <a:pt x="3" y="0"/>
                          <a:pt x="4" y="1"/>
                          <a:pt x="4" y="2"/>
                        </a:cubicBezTo>
                        <a:cubicBezTo>
                          <a:pt x="4" y="4"/>
                          <a:pt x="3" y="4"/>
                          <a:pt x="2" y="4"/>
                        </a:cubicBezTo>
                        <a:cubicBezTo>
                          <a:pt x="1" y="4"/>
                          <a:pt x="0" y="3"/>
                          <a:pt x="0" y="2"/>
                        </a:cubicBezTo>
                        <a:close/>
                      </a:path>
                    </a:pathLst>
                  </a:custGeom>
                  <a:solidFill>
                    <a:srgbClr val="AFD1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grpSp>
            <p:sp>
              <p:nvSpPr>
                <p:cNvPr id="56" name="Freeform 31687">
                  <a:extLst>
                    <a:ext uri="{FF2B5EF4-FFF2-40B4-BE49-F238E27FC236}">
                      <a16:creationId xmlns:a16="http://schemas.microsoft.com/office/drawing/2014/main" id="{9D5B0DCA-A9AD-FD9C-8EA9-1977B5B58569}"/>
                    </a:ext>
                  </a:extLst>
                </p:cNvPr>
                <p:cNvSpPr>
                  <a:spLocks/>
                </p:cNvSpPr>
                <p:nvPr/>
              </p:nvSpPr>
              <p:spPr bwMode="auto">
                <a:xfrm flipH="1">
                  <a:off x="1103702" y="2195323"/>
                  <a:ext cx="200791" cy="64793"/>
                </a:xfrm>
                <a:custGeom>
                  <a:avLst/>
                  <a:gdLst>
                    <a:gd name="T0" fmla="*/ 11 w 11"/>
                    <a:gd name="T1" fmla="*/ 3 h 7"/>
                    <a:gd name="T2" fmla="*/ 6 w 11"/>
                    <a:gd name="T3" fmla="*/ 7 h 7"/>
                    <a:gd name="T4" fmla="*/ 0 w 11"/>
                    <a:gd name="T5" fmla="*/ 4 h 7"/>
                    <a:gd name="T6" fmla="*/ 5 w 11"/>
                    <a:gd name="T7" fmla="*/ 0 h 7"/>
                    <a:gd name="T8" fmla="*/ 11 w 11"/>
                    <a:gd name="T9" fmla="*/ 3 h 7"/>
                  </a:gdLst>
                  <a:ahLst/>
                  <a:cxnLst>
                    <a:cxn ang="0">
                      <a:pos x="T0" y="T1"/>
                    </a:cxn>
                    <a:cxn ang="0">
                      <a:pos x="T2" y="T3"/>
                    </a:cxn>
                    <a:cxn ang="0">
                      <a:pos x="T4" y="T5"/>
                    </a:cxn>
                    <a:cxn ang="0">
                      <a:pos x="T6" y="T7"/>
                    </a:cxn>
                    <a:cxn ang="0">
                      <a:pos x="T8" y="T9"/>
                    </a:cxn>
                  </a:cxnLst>
                  <a:rect l="0" t="0" r="r" b="b"/>
                  <a:pathLst>
                    <a:path w="11" h="7">
                      <a:moveTo>
                        <a:pt x="11" y="3"/>
                      </a:moveTo>
                      <a:cubicBezTo>
                        <a:pt x="11" y="5"/>
                        <a:pt x="8" y="6"/>
                        <a:pt x="6" y="7"/>
                      </a:cubicBezTo>
                      <a:cubicBezTo>
                        <a:pt x="3" y="7"/>
                        <a:pt x="0" y="6"/>
                        <a:pt x="0" y="4"/>
                      </a:cubicBezTo>
                      <a:cubicBezTo>
                        <a:pt x="0" y="2"/>
                        <a:pt x="2" y="0"/>
                        <a:pt x="5" y="0"/>
                      </a:cubicBezTo>
                      <a:cubicBezTo>
                        <a:pt x="8" y="0"/>
                        <a:pt x="11" y="1"/>
                        <a:pt x="11" y="3"/>
                      </a:cubicBezTo>
                      <a:close/>
                    </a:path>
                  </a:pathLst>
                </a:custGeom>
                <a:solidFill>
                  <a:srgbClr val="FF9D78"/>
                </a:solidFill>
                <a:ln>
                  <a:noFill/>
                </a:ln>
              </p:spPr>
              <p:txBody>
                <a:bodyPr vert="horz" wrap="square" lIns="45720" tIns="22860" rIns="45720" bIns="22860" numCol="1" anchor="t" anchorCtr="0" compatLnSpc="1">
                  <a:prstTxWarp prst="textNoShape">
                    <a:avLst/>
                  </a:prstTxWarp>
                </a:bodyPr>
                <a:lstStyle/>
                <a:p>
                  <a:endParaRPr lang="en-US" sz="900"/>
                </a:p>
              </p:txBody>
            </p:sp>
            <p:sp>
              <p:nvSpPr>
                <p:cNvPr id="57" name="Freeform 149">
                  <a:extLst>
                    <a:ext uri="{FF2B5EF4-FFF2-40B4-BE49-F238E27FC236}">
                      <a16:creationId xmlns:a16="http://schemas.microsoft.com/office/drawing/2014/main" id="{40679446-0BB1-3E45-5727-D59C16DD8A73}"/>
                    </a:ext>
                  </a:extLst>
                </p:cNvPr>
                <p:cNvSpPr>
                  <a:spLocks/>
                </p:cNvSpPr>
                <p:nvPr/>
              </p:nvSpPr>
              <p:spPr bwMode="auto">
                <a:xfrm flipH="1">
                  <a:off x="271771" y="1319160"/>
                  <a:ext cx="1364741" cy="710052"/>
                </a:xfrm>
                <a:custGeom>
                  <a:avLst/>
                  <a:gdLst>
                    <a:gd name="connsiteX0" fmla="*/ 649769 w 1364741"/>
                    <a:gd name="connsiteY0" fmla="*/ 0 h 710052"/>
                    <a:gd name="connsiteX1" fmla="*/ 34563 w 1364741"/>
                    <a:gd name="connsiteY1" fmla="*/ 132755 h 710052"/>
                    <a:gd name="connsiteX2" fmla="*/ 0 w 1364741"/>
                    <a:gd name="connsiteY2" fmla="*/ 152901 h 710052"/>
                    <a:gd name="connsiteX3" fmla="*/ 11432 w 1364741"/>
                    <a:gd name="connsiteY3" fmla="*/ 165070 h 710052"/>
                    <a:gd name="connsiteX4" fmla="*/ 71258 w 1364741"/>
                    <a:gd name="connsiteY4" fmla="*/ 212881 h 710052"/>
                    <a:gd name="connsiteX5" fmla="*/ 74150 w 1364741"/>
                    <a:gd name="connsiteY5" fmla="*/ 214518 h 710052"/>
                    <a:gd name="connsiteX6" fmla="*/ 72594 w 1364741"/>
                    <a:gd name="connsiteY6" fmla="*/ 222947 h 710052"/>
                    <a:gd name="connsiteX7" fmla="*/ 122083 w 1364741"/>
                    <a:gd name="connsiteY7" fmla="*/ 688329 h 710052"/>
                    <a:gd name="connsiteX8" fmla="*/ 219463 w 1364741"/>
                    <a:gd name="connsiteY8" fmla="*/ 274678 h 710052"/>
                    <a:gd name="connsiteX9" fmla="*/ 251743 w 1364741"/>
                    <a:gd name="connsiteY9" fmla="*/ 271521 h 710052"/>
                    <a:gd name="connsiteX10" fmla="*/ 268437 w 1364741"/>
                    <a:gd name="connsiteY10" fmla="*/ 267433 h 710052"/>
                    <a:gd name="connsiteX11" fmla="*/ 315785 w 1364741"/>
                    <a:gd name="connsiteY11" fmla="*/ 270728 h 710052"/>
                    <a:gd name="connsiteX12" fmla="*/ 549159 w 1364741"/>
                    <a:gd name="connsiteY12" fmla="*/ 247991 h 710052"/>
                    <a:gd name="connsiteX13" fmla="*/ 599620 w 1364741"/>
                    <a:gd name="connsiteY13" fmla="*/ 233318 h 710052"/>
                    <a:gd name="connsiteX14" fmla="*/ 614726 w 1364741"/>
                    <a:gd name="connsiteY14" fmla="*/ 232121 h 710052"/>
                    <a:gd name="connsiteX15" fmla="*/ 910345 w 1364741"/>
                    <a:gd name="connsiteY15" fmla="*/ 219706 h 710052"/>
                    <a:gd name="connsiteX16" fmla="*/ 1174858 w 1364741"/>
                    <a:gd name="connsiteY16" fmla="*/ 308025 h 710052"/>
                    <a:gd name="connsiteX17" fmla="*/ 1290924 w 1364741"/>
                    <a:gd name="connsiteY17" fmla="*/ 707576 h 710052"/>
                    <a:gd name="connsiteX18" fmla="*/ 1329599 w 1364741"/>
                    <a:gd name="connsiteY18" fmla="*/ 547773 h 710052"/>
                    <a:gd name="connsiteX19" fmla="*/ 1343229 w 1364741"/>
                    <a:gd name="connsiteY19" fmla="*/ 478360 h 710052"/>
                    <a:gd name="connsiteX20" fmla="*/ 1364741 w 1364741"/>
                    <a:gd name="connsiteY20" fmla="*/ 364627 h 710052"/>
                    <a:gd name="connsiteX21" fmla="*/ 1362678 w 1364741"/>
                    <a:gd name="connsiteY21" fmla="*/ 190015 h 710052"/>
                    <a:gd name="connsiteX22" fmla="*/ 1362651 w 1364741"/>
                    <a:gd name="connsiteY22" fmla="*/ 189688 h 710052"/>
                    <a:gd name="connsiteX23" fmla="*/ 1264975 w 1364741"/>
                    <a:gd name="connsiteY23" fmla="*/ 132755 h 710052"/>
                    <a:gd name="connsiteX24" fmla="*/ 649769 w 1364741"/>
                    <a:gd name="connsiteY24" fmla="*/ 0 h 710052"/>
                    <a:gd name="connsiteX0" fmla="*/ 649769 w 1364741"/>
                    <a:gd name="connsiteY0" fmla="*/ 0 h 710052"/>
                    <a:gd name="connsiteX1" fmla="*/ 34563 w 1364741"/>
                    <a:gd name="connsiteY1" fmla="*/ 132755 h 710052"/>
                    <a:gd name="connsiteX2" fmla="*/ 0 w 1364741"/>
                    <a:gd name="connsiteY2" fmla="*/ 152901 h 710052"/>
                    <a:gd name="connsiteX3" fmla="*/ 11432 w 1364741"/>
                    <a:gd name="connsiteY3" fmla="*/ 165070 h 710052"/>
                    <a:gd name="connsiteX4" fmla="*/ 71258 w 1364741"/>
                    <a:gd name="connsiteY4" fmla="*/ 212881 h 710052"/>
                    <a:gd name="connsiteX5" fmla="*/ 74150 w 1364741"/>
                    <a:gd name="connsiteY5" fmla="*/ 214518 h 710052"/>
                    <a:gd name="connsiteX6" fmla="*/ 72594 w 1364741"/>
                    <a:gd name="connsiteY6" fmla="*/ 222947 h 710052"/>
                    <a:gd name="connsiteX7" fmla="*/ 122083 w 1364741"/>
                    <a:gd name="connsiteY7" fmla="*/ 688329 h 710052"/>
                    <a:gd name="connsiteX8" fmla="*/ 219463 w 1364741"/>
                    <a:gd name="connsiteY8" fmla="*/ 274678 h 710052"/>
                    <a:gd name="connsiteX9" fmla="*/ 251743 w 1364741"/>
                    <a:gd name="connsiteY9" fmla="*/ 271521 h 710052"/>
                    <a:gd name="connsiteX10" fmla="*/ 268437 w 1364741"/>
                    <a:gd name="connsiteY10" fmla="*/ 267433 h 710052"/>
                    <a:gd name="connsiteX11" fmla="*/ 315785 w 1364741"/>
                    <a:gd name="connsiteY11" fmla="*/ 270728 h 710052"/>
                    <a:gd name="connsiteX12" fmla="*/ 549159 w 1364741"/>
                    <a:gd name="connsiteY12" fmla="*/ 247991 h 710052"/>
                    <a:gd name="connsiteX13" fmla="*/ 599620 w 1364741"/>
                    <a:gd name="connsiteY13" fmla="*/ 233318 h 710052"/>
                    <a:gd name="connsiteX14" fmla="*/ 614726 w 1364741"/>
                    <a:gd name="connsiteY14" fmla="*/ 232121 h 710052"/>
                    <a:gd name="connsiteX15" fmla="*/ 910345 w 1364741"/>
                    <a:gd name="connsiteY15" fmla="*/ 219706 h 710052"/>
                    <a:gd name="connsiteX16" fmla="*/ 1174858 w 1364741"/>
                    <a:gd name="connsiteY16" fmla="*/ 308025 h 710052"/>
                    <a:gd name="connsiteX17" fmla="*/ 1290924 w 1364741"/>
                    <a:gd name="connsiteY17" fmla="*/ 707576 h 710052"/>
                    <a:gd name="connsiteX18" fmla="*/ 1329599 w 1364741"/>
                    <a:gd name="connsiteY18" fmla="*/ 547773 h 710052"/>
                    <a:gd name="connsiteX19" fmla="*/ 1343229 w 1364741"/>
                    <a:gd name="connsiteY19" fmla="*/ 478360 h 710052"/>
                    <a:gd name="connsiteX20" fmla="*/ 1364741 w 1364741"/>
                    <a:gd name="connsiteY20" fmla="*/ 364627 h 710052"/>
                    <a:gd name="connsiteX21" fmla="*/ 1362678 w 1364741"/>
                    <a:gd name="connsiteY21" fmla="*/ 190015 h 710052"/>
                    <a:gd name="connsiteX22" fmla="*/ 1298256 w 1364741"/>
                    <a:gd name="connsiteY22" fmla="*/ 202567 h 710052"/>
                    <a:gd name="connsiteX23" fmla="*/ 1264975 w 1364741"/>
                    <a:gd name="connsiteY23" fmla="*/ 132755 h 710052"/>
                    <a:gd name="connsiteX24" fmla="*/ 649769 w 1364741"/>
                    <a:gd name="connsiteY24" fmla="*/ 0 h 710052"/>
                    <a:gd name="connsiteX0" fmla="*/ 649769 w 1364741"/>
                    <a:gd name="connsiteY0" fmla="*/ 0 h 710052"/>
                    <a:gd name="connsiteX1" fmla="*/ 34563 w 1364741"/>
                    <a:gd name="connsiteY1" fmla="*/ 132755 h 710052"/>
                    <a:gd name="connsiteX2" fmla="*/ 0 w 1364741"/>
                    <a:gd name="connsiteY2" fmla="*/ 152901 h 710052"/>
                    <a:gd name="connsiteX3" fmla="*/ 11432 w 1364741"/>
                    <a:gd name="connsiteY3" fmla="*/ 165070 h 710052"/>
                    <a:gd name="connsiteX4" fmla="*/ 71258 w 1364741"/>
                    <a:gd name="connsiteY4" fmla="*/ 212881 h 710052"/>
                    <a:gd name="connsiteX5" fmla="*/ 74150 w 1364741"/>
                    <a:gd name="connsiteY5" fmla="*/ 214518 h 710052"/>
                    <a:gd name="connsiteX6" fmla="*/ 72594 w 1364741"/>
                    <a:gd name="connsiteY6" fmla="*/ 222947 h 710052"/>
                    <a:gd name="connsiteX7" fmla="*/ 122083 w 1364741"/>
                    <a:gd name="connsiteY7" fmla="*/ 688329 h 710052"/>
                    <a:gd name="connsiteX8" fmla="*/ 219463 w 1364741"/>
                    <a:gd name="connsiteY8" fmla="*/ 274678 h 710052"/>
                    <a:gd name="connsiteX9" fmla="*/ 251743 w 1364741"/>
                    <a:gd name="connsiteY9" fmla="*/ 271521 h 710052"/>
                    <a:gd name="connsiteX10" fmla="*/ 268437 w 1364741"/>
                    <a:gd name="connsiteY10" fmla="*/ 267433 h 710052"/>
                    <a:gd name="connsiteX11" fmla="*/ 315785 w 1364741"/>
                    <a:gd name="connsiteY11" fmla="*/ 270728 h 710052"/>
                    <a:gd name="connsiteX12" fmla="*/ 549159 w 1364741"/>
                    <a:gd name="connsiteY12" fmla="*/ 247991 h 710052"/>
                    <a:gd name="connsiteX13" fmla="*/ 599620 w 1364741"/>
                    <a:gd name="connsiteY13" fmla="*/ 233318 h 710052"/>
                    <a:gd name="connsiteX14" fmla="*/ 614726 w 1364741"/>
                    <a:gd name="connsiteY14" fmla="*/ 232121 h 710052"/>
                    <a:gd name="connsiteX15" fmla="*/ 910345 w 1364741"/>
                    <a:gd name="connsiteY15" fmla="*/ 219706 h 710052"/>
                    <a:gd name="connsiteX16" fmla="*/ 1174858 w 1364741"/>
                    <a:gd name="connsiteY16" fmla="*/ 308025 h 710052"/>
                    <a:gd name="connsiteX17" fmla="*/ 1290924 w 1364741"/>
                    <a:gd name="connsiteY17" fmla="*/ 707576 h 710052"/>
                    <a:gd name="connsiteX18" fmla="*/ 1329599 w 1364741"/>
                    <a:gd name="connsiteY18" fmla="*/ 547773 h 710052"/>
                    <a:gd name="connsiteX19" fmla="*/ 1343229 w 1364741"/>
                    <a:gd name="connsiteY19" fmla="*/ 478360 h 710052"/>
                    <a:gd name="connsiteX20" fmla="*/ 1364741 w 1364741"/>
                    <a:gd name="connsiteY20" fmla="*/ 364627 h 710052"/>
                    <a:gd name="connsiteX21" fmla="*/ 1298256 w 1364741"/>
                    <a:gd name="connsiteY21" fmla="*/ 202567 h 710052"/>
                    <a:gd name="connsiteX22" fmla="*/ 1264975 w 1364741"/>
                    <a:gd name="connsiteY22" fmla="*/ 132755 h 710052"/>
                    <a:gd name="connsiteX23" fmla="*/ 649769 w 1364741"/>
                    <a:gd name="connsiteY23" fmla="*/ 0 h 710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364741" h="710052">
                      <a:moveTo>
                        <a:pt x="649769" y="0"/>
                      </a:moveTo>
                      <a:cubicBezTo>
                        <a:pt x="421883" y="0"/>
                        <a:pt x="210177" y="48940"/>
                        <a:pt x="34563" y="132755"/>
                      </a:cubicBezTo>
                      <a:lnTo>
                        <a:pt x="0" y="152901"/>
                      </a:lnTo>
                      <a:lnTo>
                        <a:pt x="11432" y="165070"/>
                      </a:lnTo>
                      <a:cubicBezTo>
                        <a:pt x="27936" y="181700"/>
                        <a:pt x="48566" y="198330"/>
                        <a:pt x="71258" y="212881"/>
                      </a:cubicBezTo>
                      <a:lnTo>
                        <a:pt x="74150" y="214518"/>
                      </a:lnTo>
                      <a:lnTo>
                        <a:pt x="72594" y="222947"/>
                      </a:lnTo>
                      <a:cubicBezTo>
                        <a:pt x="50527" y="401941"/>
                        <a:pt x="122083" y="688329"/>
                        <a:pt x="122083" y="688329"/>
                      </a:cubicBezTo>
                      <a:cubicBezTo>
                        <a:pt x="208689" y="553705"/>
                        <a:pt x="219463" y="274678"/>
                        <a:pt x="219463" y="274678"/>
                      </a:cubicBezTo>
                      <a:cubicBezTo>
                        <a:pt x="230272" y="274678"/>
                        <a:pt x="241089" y="273475"/>
                        <a:pt x="251743" y="271521"/>
                      </a:cubicBezTo>
                      <a:lnTo>
                        <a:pt x="268437" y="267433"/>
                      </a:lnTo>
                      <a:lnTo>
                        <a:pt x="315785" y="270728"/>
                      </a:lnTo>
                      <a:cubicBezTo>
                        <a:pt x="393920" y="273716"/>
                        <a:pt x="473086" y="266830"/>
                        <a:pt x="549159" y="247991"/>
                      </a:cubicBezTo>
                      <a:lnTo>
                        <a:pt x="599620" y="233318"/>
                      </a:lnTo>
                      <a:lnTo>
                        <a:pt x="614726" y="232121"/>
                      </a:lnTo>
                      <a:cubicBezTo>
                        <a:pt x="726070" y="223213"/>
                        <a:pt x="840651" y="214525"/>
                        <a:pt x="910345" y="219706"/>
                      </a:cubicBezTo>
                      <a:cubicBezTo>
                        <a:pt x="1049733" y="230067"/>
                        <a:pt x="1109772" y="244475"/>
                        <a:pt x="1174858" y="308025"/>
                      </a:cubicBezTo>
                      <a:cubicBezTo>
                        <a:pt x="1228868" y="519637"/>
                        <a:pt x="1261999" y="683585"/>
                        <a:pt x="1290924" y="707576"/>
                      </a:cubicBezTo>
                      <a:cubicBezTo>
                        <a:pt x="1312618" y="725570"/>
                        <a:pt x="1315578" y="642780"/>
                        <a:pt x="1329599" y="547773"/>
                      </a:cubicBezTo>
                      <a:lnTo>
                        <a:pt x="1343229" y="478360"/>
                      </a:lnTo>
                      <a:lnTo>
                        <a:pt x="1364741" y="364627"/>
                      </a:lnTo>
                      <a:cubicBezTo>
                        <a:pt x="1357246" y="318662"/>
                        <a:pt x="1314884" y="241212"/>
                        <a:pt x="1298256" y="202567"/>
                      </a:cubicBezTo>
                      <a:cubicBezTo>
                        <a:pt x="1265697" y="183589"/>
                        <a:pt x="1297534" y="151733"/>
                        <a:pt x="1264975" y="132755"/>
                      </a:cubicBezTo>
                      <a:cubicBezTo>
                        <a:pt x="1089361" y="48940"/>
                        <a:pt x="877656" y="0"/>
                        <a:pt x="649769" y="0"/>
                      </a:cubicBezTo>
                      <a:close/>
                    </a:path>
                  </a:pathLst>
                </a:custGeom>
                <a:solidFill>
                  <a:srgbClr val="5A4945"/>
                </a:solidFill>
                <a:ln>
                  <a:noFill/>
                </a:ln>
              </p:spPr>
              <p:txBody>
                <a:bodyPr vert="horz" wrap="square" lIns="45720" tIns="22860" rIns="45720" bIns="22860" numCol="1" anchor="t" anchorCtr="0" compatLnSpc="1">
                  <a:prstTxWarp prst="textNoShape">
                    <a:avLst/>
                  </a:prstTxWarp>
                  <a:noAutofit/>
                </a:bodyPr>
                <a:lstStyle/>
                <a:p>
                  <a:endParaRPr lang="en-US" sz="900"/>
                </a:p>
              </p:txBody>
            </p:sp>
            <p:sp>
              <p:nvSpPr>
                <p:cNvPr id="58" name="Freeform 150">
                  <a:extLst>
                    <a:ext uri="{FF2B5EF4-FFF2-40B4-BE49-F238E27FC236}">
                      <a16:creationId xmlns:a16="http://schemas.microsoft.com/office/drawing/2014/main" id="{3133CC49-D90B-09BB-35A2-CCCA0CC7588B}"/>
                    </a:ext>
                  </a:extLst>
                </p:cNvPr>
                <p:cNvSpPr>
                  <a:spLocks/>
                </p:cNvSpPr>
                <p:nvPr/>
              </p:nvSpPr>
              <p:spPr bwMode="auto">
                <a:xfrm rot="967563" flipH="1">
                  <a:off x="334362" y="934202"/>
                  <a:ext cx="1338436" cy="1121848"/>
                </a:xfrm>
                <a:custGeom>
                  <a:avLst/>
                  <a:gdLst>
                    <a:gd name="connsiteX0" fmla="*/ 822876 w 1503164"/>
                    <a:gd name="connsiteY0" fmla="*/ 26563 h 1259919"/>
                    <a:gd name="connsiteX1" fmla="*/ 781368 w 1503164"/>
                    <a:gd name="connsiteY1" fmla="*/ 17194 h 1259919"/>
                    <a:gd name="connsiteX2" fmla="*/ 587700 w 1503164"/>
                    <a:gd name="connsiteY2" fmla="*/ 68776 h 1259919"/>
                    <a:gd name="connsiteX3" fmla="*/ 432765 w 1503164"/>
                    <a:gd name="connsiteY3" fmla="*/ 0 h 1259919"/>
                    <a:gd name="connsiteX4" fmla="*/ 303653 w 1503164"/>
                    <a:gd name="connsiteY4" fmla="*/ 85970 h 1259919"/>
                    <a:gd name="connsiteX5" fmla="*/ 97073 w 1503164"/>
                    <a:gd name="connsiteY5" fmla="*/ 68776 h 1259919"/>
                    <a:gd name="connsiteX6" fmla="*/ 85347 w 1503164"/>
                    <a:gd name="connsiteY6" fmla="*/ 78853 h 1259919"/>
                    <a:gd name="connsiteX7" fmla="*/ 71906 w 1503164"/>
                    <a:gd name="connsiteY7" fmla="*/ 84951 h 1259919"/>
                    <a:gd name="connsiteX8" fmla="*/ 125810 w 1503164"/>
                    <a:gd name="connsiteY8" fmla="*/ 626120 h 1259919"/>
                    <a:gd name="connsiteX9" fmla="*/ 1160588 w 1503164"/>
                    <a:gd name="connsiteY9" fmla="*/ 652798 h 1259919"/>
                    <a:gd name="connsiteX10" fmla="*/ 1361511 w 1503164"/>
                    <a:gd name="connsiteY10" fmla="*/ 1255902 h 1259919"/>
                    <a:gd name="connsiteX11" fmla="*/ 1394728 w 1503164"/>
                    <a:gd name="connsiteY11" fmla="*/ 507067 h 1259919"/>
                    <a:gd name="connsiteX12" fmla="*/ 1376329 w 1503164"/>
                    <a:gd name="connsiteY12" fmla="*/ 489415 h 1259919"/>
                    <a:gd name="connsiteX13" fmla="*/ 1410754 w 1503164"/>
                    <a:gd name="connsiteY13" fmla="*/ 464331 h 1259919"/>
                    <a:gd name="connsiteX14" fmla="*/ 1433916 w 1503164"/>
                    <a:gd name="connsiteY14" fmla="*/ 416251 h 1259919"/>
                    <a:gd name="connsiteX15" fmla="*/ 1341930 w 1503164"/>
                    <a:gd name="connsiteY15" fmla="*/ 441550 h 1259919"/>
                    <a:gd name="connsiteX16" fmla="*/ 1329783 w 1503164"/>
                    <a:gd name="connsiteY16" fmla="*/ 448271 h 1259919"/>
                    <a:gd name="connsiteX17" fmla="*/ 1301709 w 1503164"/>
                    <a:gd name="connsiteY17" fmla="*/ 430929 h 1259919"/>
                    <a:gd name="connsiteX18" fmla="*/ 1313300 w 1503164"/>
                    <a:gd name="connsiteY18" fmla="*/ 417596 h 1259919"/>
                    <a:gd name="connsiteX19" fmla="*/ 1405008 w 1503164"/>
                    <a:gd name="connsiteY19" fmla="*/ 223382 h 1259919"/>
                    <a:gd name="connsiteX20" fmla="*/ 1267870 w 1503164"/>
                    <a:gd name="connsiteY20" fmla="*/ 368243 h 1259919"/>
                    <a:gd name="connsiteX21" fmla="*/ 1259400 w 1503164"/>
                    <a:gd name="connsiteY21" fmla="*/ 384364 h 1259919"/>
                    <a:gd name="connsiteX22" fmla="*/ 1244665 w 1503164"/>
                    <a:gd name="connsiteY22" fmla="*/ 350945 h 1259919"/>
                    <a:gd name="connsiteX23" fmla="*/ 1151293 w 1503164"/>
                    <a:gd name="connsiteY23" fmla="*/ 261915 h 1259919"/>
                    <a:gd name="connsiteX24" fmla="*/ 1145735 w 1503164"/>
                    <a:gd name="connsiteY24" fmla="*/ 259255 h 1259919"/>
                    <a:gd name="connsiteX25" fmla="*/ 1147926 w 1503164"/>
                    <a:gd name="connsiteY25" fmla="*/ 233865 h 1259919"/>
                    <a:gd name="connsiteX26" fmla="*/ 1000859 w 1503164"/>
                    <a:gd name="connsiteY26" fmla="*/ 111761 h 1259919"/>
                    <a:gd name="connsiteX27" fmla="*/ 884658 w 1503164"/>
                    <a:gd name="connsiteY27" fmla="*/ 120358 h 1259919"/>
                    <a:gd name="connsiteX28" fmla="*/ 822876 w 1503164"/>
                    <a:gd name="connsiteY28" fmla="*/ 26563 h 1259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503164" h="1259919">
                      <a:moveTo>
                        <a:pt x="822876" y="26563"/>
                      </a:moveTo>
                      <a:cubicBezTo>
                        <a:pt x="811225" y="22567"/>
                        <a:pt x="797507" y="19343"/>
                        <a:pt x="781368" y="17194"/>
                      </a:cubicBezTo>
                      <a:cubicBezTo>
                        <a:pt x="652256" y="0"/>
                        <a:pt x="587700" y="68776"/>
                        <a:pt x="587700" y="68776"/>
                      </a:cubicBezTo>
                      <a:cubicBezTo>
                        <a:pt x="587700" y="68776"/>
                        <a:pt x="548966" y="0"/>
                        <a:pt x="432765" y="0"/>
                      </a:cubicBezTo>
                      <a:cubicBezTo>
                        <a:pt x="316564" y="8597"/>
                        <a:pt x="303653" y="85970"/>
                        <a:pt x="303653" y="85970"/>
                      </a:cubicBezTo>
                      <a:cubicBezTo>
                        <a:pt x="303653" y="85970"/>
                        <a:pt x="226185" y="0"/>
                        <a:pt x="97073" y="68776"/>
                      </a:cubicBezTo>
                      <a:lnTo>
                        <a:pt x="85347" y="78853"/>
                      </a:lnTo>
                      <a:lnTo>
                        <a:pt x="71906" y="84951"/>
                      </a:lnTo>
                      <a:cubicBezTo>
                        <a:pt x="6890" y="138271"/>
                        <a:pt x="-72200" y="364491"/>
                        <a:pt x="125810" y="626120"/>
                      </a:cubicBezTo>
                      <a:cubicBezTo>
                        <a:pt x="352106" y="925126"/>
                        <a:pt x="1006657" y="608292"/>
                        <a:pt x="1160588" y="652798"/>
                      </a:cubicBezTo>
                      <a:cubicBezTo>
                        <a:pt x="1328566" y="720830"/>
                        <a:pt x="1270497" y="1210122"/>
                        <a:pt x="1361511" y="1255902"/>
                      </a:cubicBezTo>
                      <a:cubicBezTo>
                        <a:pt x="1436602" y="1311676"/>
                        <a:pt x="1619775" y="772788"/>
                        <a:pt x="1394728" y="507067"/>
                      </a:cubicBezTo>
                      <a:lnTo>
                        <a:pt x="1376329" y="489415"/>
                      </a:lnTo>
                      <a:lnTo>
                        <a:pt x="1410754" y="464331"/>
                      </a:lnTo>
                      <a:cubicBezTo>
                        <a:pt x="1430338" y="446930"/>
                        <a:pt x="1440606" y="429718"/>
                        <a:pt x="1433916" y="416251"/>
                      </a:cubicBezTo>
                      <a:cubicBezTo>
                        <a:pt x="1440070" y="394967"/>
                        <a:pt x="1391769" y="415598"/>
                        <a:pt x="1341930" y="441550"/>
                      </a:cubicBezTo>
                      <a:lnTo>
                        <a:pt x="1329783" y="448271"/>
                      </a:lnTo>
                      <a:lnTo>
                        <a:pt x="1301709" y="430929"/>
                      </a:lnTo>
                      <a:lnTo>
                        <a:pt x="1313300" y="417596"/>
                      </a:lnTo>
                      <a:cubicBezTo>
                        <a:pt x="1377458" y="341547"/>
                        <a:pt x="1453846" y="237502"/>
                        <a:pt x="1405008" y="223382"/>
                      </a:cubicBezTo>
                      <a:cubicBezTo>
                        <a:pt x="1365939" y="212086"/>
                        <a:pt x="1312020" y="288752"/>
                        <a:pt x="1267870" y="368243"/>
                      </a:cubicBezTo>
                      <a:lnTo>
                        <a:pt x="1259400" y="384364"/>
                      </a:lnTo>
                      <a:lnTo>
                        <a:pt x="1244665" y="350945"/>
                      </a:lnTo>
                      <a:cubicBezTo>
                        <a:pt x="1221763" y="313958"/>
                        <a:pt x="1189688" y="284754"/>
                        <a:pt x="1151293" y="261915"/>
                      </a:cubicBezTo>
                      <a:lnTo>
                        <a:pt x="1145735" y="259255"/>
                      </a:lnTo>
                      <a:lnTo>
                        <a:pt x="1147926" y="233865"/>
                      </a:lnTo>
                      <a:cubicBezTo>
                        <a:pt x="1138848" y="176238"/>
                        <a:pt x="1088010" y="124656"/>
                        <a:pt x="1000859" y="111761"/>
                      </a:cubicBezTo>
                      <a:cubicBezTo>
                        <a:pt x="936303" y="103164"/>
                        <a:pt x="884658" y="120358"/>
                        <a:pt x="884658" y="120358"/>
                      </a:cubicBezTo>
                      <a:cubicBezTo>
                        <a:pt x="884658" y="120358"/>
                        <a:pt x="904428" y="54537"/>
                        <a:pt x="822876" y="26563"/>
                      </a:cubicBezTo>
                      <a:close/>
                    </a:path>
                  </a:pathLst>
                </a:custGeom>
                <a:solidFill>
                  <a:srgbClr val="705B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en-US"/>
                </a:p>
              </p:txBody>
            </p:sp>
            <p:sp>
              <p:nvSpPr>
                <p:cNvPr id="59" name="Freeform 133">
                  <a:extLst>
                    <a:ext uri="{FF2B5EF4-FFF2-40B4-BE49-F238E27FC236}">
                      <a16:creationId xmlns:a16="http://schemas.microsoft.com/office/drawing/2014/main" id="{C66BB074-9454-A2C2-40FD-F626D76F7853}"/>
                    </a:ext>
                  </a:extLst>
                </p:cNvPr>
                <p:cNvSpPr>
                  <a:spLocks/>
                </p:cNvSpPr>
                <p:nvPr/>
              </p:nvSpPr>
              <p:spPr bwMode="auto">
                <a:xfrm>
                  <a:off x="793593" y="2188852"/>
                  <a:ext cx="281550" cy="102382"/>
                </a:xfrm>
                <a:custGeom>
                  <a:avLst/>
                  <a:gdLst>
                    <a:gd name="T0" fmla="*/ 23 w 26"/>
                    <a:gd name="T1" fmla="*/ 2 h 9"/>
                    <a:gd name="T2" fmla="*/ 3 w 26"/>
                    <a:gd name="T3" fmla="*/ 2 h 9"/>
                    <a:gd name="T4" fmla="*/ 13 w 26"/>
                    <a:gd name="T5" fmla="*/ 9 h 9"/>
                    <a:gd name="T6" fmla="*/ 23 w 26"/>
                    <a:gd name="T7" fmla="*/ 2 h 9"/>
                  </a:gdLst>
                  <a:ahLst/>
                  <a:cxnLst>
                    <a:cxn ang="0">
                      <a:pos x="T0" y="T1"/>
                    </a:cxn>
                    <a:cxn ang="0">
                      <a:pos x="T2" y="T3"/>
                    </a:cxn>
                    <a:cxn ang="0">
                      <a:pos x="T4" y="T5"/>
                    </a:cxn>
                    <a:cxn ang="0">
                      <a:pos x="T6" y="T7"/>
                    </a:cxn>
                  </a:cxnLst>
                  <a:rect l="0" t="0" r="r" b="b"/>
                  <a:pathLst>
                    <a:path w="26" h="9">
                      <a:moveTo>
                        <a:pt x="23" y="2"/>
                      </a:moveTo>
                      <a:cubicBezTo>
                        <a:pt x="19" y="0"/>
                        <a:pt x="6" y="0"/>
                        <a:pt x="3" y="2"/>
                      </a:cubicBezTo>
                      <a:cubicBezTo>
                        <a:pt x="0" y="3"/>
                        <a:pt x="10" y="9"/>
                        <a:pt x="13" y="9"/>
                      </a:cubicBezTo>
                      <a:cubicBezTo>
                        <a:pt x="16" y="9"/>
                        <a:pt x="26" y="3"/>
                        <a:pt x="23" y="2"/>
                      </a:cubicBezTo>
                    </a:path>
                  </a:pathLst>
                </a:custGeom>
                <a:solidFill>
                  <a:srgbClr val="ED90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grpSp>
          <p:sp>
            <p:nvSpPr>
              <p:cNvPr id="38" name="Freeform 756">
                <a:extLst>
                  <a:ext uri="{FF2B5EF4-FFF2-40B4-BE49-F238E27FC236}">
                    <a16:creationId xmlns:a16="http://schemas.microsoft.com/office/drawing/2014/main" id="{DA844DE3-0C1F-69C8-A1F4-01E1EDB09B0A}"/>
                  </a:ext>
                </a:extLst>
              </p:cNvPr>
              <p:cNvSpPr>
                <a:spLocks noEditPoints="1"/>
              </p:cNvSpPr>
              <p:nvPr/>
            </p:nvSpPr>
            <p:spPr bwMode="auto">
              <a:xfrm>
                <a:off x="2179637" y="3151648"/>
                <a:ext cx="1776954" cy="872115"/>
              </a:xfrm>
              <a:custGeom>
                <a:avLst/>
                <a:gdLst>
                  <a:gd name="T0" fmla="*/ 51 w 62"/>
                  <a:gd name="T1" fmla="*/ 0 h 26"/>
                  <a:gd name="T2" fmla="*/ 61 w 62"/>
                  <a:gd name="T3" fmla="*/ 2 h 26"/>
                  <a:gd name="T4" fmla="*/ 62 w 62"/>
                  <a:gd name="T5" fmla="*/ 3 h 26"/>
                  <a:gd name="T6" fmla="*/ 62 w 62"/>
                  <a:gd name="T7" fmla="*/ 8 h 26"/>
                  <a:gd name="T8" fmla="*/ 61 w 62"/>
                  <a:gd name="T9" fmla="*/ 10 h 26"/>
                  <a:gd name="T10" fmla="*/ 61 w 62"/>
                  <a:gd name="T11" fmla="*/ 11 h 26"/>
                  <a:gd name="T12" fmla="*/ 58 w 62"/>
                  <a:gd name="T13" fmla="*/ 21 h 26"/>
                  <a:gd name="T14" fmla="*/ 53 w 62"/>
                  <a:gd name="T15" fmla="*/ 25 h 26"/>
                  <a:gd name="T16" fmla="*/ 42 w 62"/>
                  <a:gd name="T17" fmla="*/ 25 h 26"/>
                  <a:gd name="T18" fmla="*/ 37 w 62"/>
                  <a:gd name="T19" fmla="*/ 21 h 26"/>
                  <a:gd name="T20" fmla="*/ 34 w 62"/>
                  <a:gd name="T21" fmla="*/ 15 h 26"/>
                  <a:gd name="T22" fmla="*/ 33 w 62"/>
                  <a:gd name="T23" fmla="*/ 7 h 26"/>
                  <a:gd name="T24" fmla="*/ 31 w 62"/>
                  <a:gd name="T25" fmla="*/ 6 h 26"/>
                  <a:gd name="T26" fmla="*/ 29 w 62"/>
                  <a:gd name="T27" fmla="*/ 7 h 26"/>
                  <a:gd name="T28" fmla="*/ 29 w 62"/>
                  <a:gd name="T29" fmla="*/ 9 h 26"/>
                  <a:gd name="T30" fmla="*/ 25 w 62"/>
                  <a:gd name="T31" fmla="*/ 21 h 26"/>
                  <a:gd name="T32" fmla="*/ 19 w 62"/>
                  <a:gd name="T33" fmla="*/ 25 h 26"/>
                  <a:gd name="T34" fmla="*/ 10 w 62"/>
                  <a:gd name="T35" fmla="*/ 26 h 26"/>
                  <a:gd name="T36" fmla="*/ 4 w 62"/>
                  <a:gd name="T37" fmla="*/ 21 h 26"/>
                  <a:gd name="T38" fmla="*/ 1 w 62"/>
                  <a:gd name="T39" fmla="*/ 11 h 26"/>
                  <a:gd name="T40" fmla="*/ 1 w 62"/>
                  <a:gd name="T41" fmla="*/ 9 h 26"/>
                  <a:gd name="T42" fmla="*/ 0 w 62"/>
                  <a:gd name="T43" fmla="*/ 8 h 26"/>
                  <a:gd name="T44" fmla="*/ 0 w 62"/>
                  <a:gd name="T45" fmla="*/ 3 h 26"/>
                  <a:gd name="T46" fmla="*/ 2 w 62"/>
                  <a:gd name="T47" fmla="*/ 1 h 26"/>
                  <a:gd name="T48" fmla="*/ 10 w 62"/>
                  <a:gd name="T49" fmla="*/ 0 h 26"/>
                  <a:gd name="T50" fmla="*/ 24 w 62"/>
                  <a:gd name="T51" fmla="*/ 1 h 26"/>
                  <a:gd name="T52" fmla="*/ 36 w 62"/>
                  <a:gd name="T53" fmla="*/ 1 h 26"/>
                  <a:gd name="T54" fmla="*/ 46 w 62"/>
                  <a:gd name="T55" fmla="*/ 0 h 26"/>
                  <a:gd name="T56" fmla="*/ 51 w 62"/>
                  <a:gd name="T57" fmla="*/ 0 h 26"/>
                  <a:gd name="T58" fmla="*/ 38 w 62"/>
                  <a:gd name="T59" fmla="*/ 4 h 26"/>
                  <a:gd name="T60" fmla="*/ 35 w 62"/>
                  <a:gd name="T61" fmla="*/ 9 h 26"/>
                  <a:gd name="T62" fmla="*/ 38 w 62"/>
                  <a:gd name="T63" fmla="*/ 20 h 26"/>
                  <a:gd name="T64" fmla="*/ 44 w 62"/>
                  <a:gd name="T65" fmla="*/ 23 h 26"/>
                  <a:gd name="T66" fmla="*/ 53 w 62"/>
                  <a:gd name="T67" fmla="*/ 23 h 26"/>
                  <a:gd name="T68" fmla="*/ 56 w 62"/>
                  <a:gd name="T69" fmla="*/ 21 h 26"/>
                  <a:gd name="T70" fmla="*/ 57 w 62"/>
                  <a:gd name="T71" fmla="*/ 6 h 26"/>
                  <a:gd name="T72" fmla="*/ 55 w 62"/>
                  <a:gd name="T73" fmla="*/ 4 h 26"/>
                  <a:gd name="T74" fmla="*/ 49 w 62"/>
                  <a:gd name="T75" fmla="*/ 3 h 26"/>
                  <a:gd name="T76" fmla="*/ 45 w 62"/>
                  <a:gd name="T77" fmla="*/ 2 h 26"/>
                  <a:gd name="T78" fmla="*/ 38 w 62"/>
                  <a:gd name="T79" fmla="*/ 4 h 26"/>
                  <a:gd name="T80" fmla="*/ 20 w 62"/>
                  <a:gd name="T81" fmla="*/ 23 h 26"/>
                  <a:gd name="T82" fmla="*/ 23 w 62"/>
                  <a:gd name="T83" fmla="*/ 21 h 26"/>
                  <a:gd name="T84" fmla="*/ 27 w 62"/>
                  <a:gd name="T85" fmla="*/ 8 h 26"/>
                  <a:gd name="T86" fmla="*/ 24 w 62"/>
                  <a:gd name="T87" fmla="*/ 4 h 26"/>
                  <a:gd name="T88" fmla="*/ 17 w 62"/>
                  <a:gd name="T89" fmla="*/ 2 h 26"/>
                  <a:gd name="T90" fmla="*/ 8 w 62"/>
                  <a:gd name="T91" fmla="*/ 3 h 26"/>
                  <a:gd name="T92" fmla="*/ 6 w 62"/>
                  <a:gd name="T93" fmla="*/ 5 h 26"/>
                  <a:gd name="T94" fmla="*/ 4 w 62"/>
                  <a:gd name="T95" fmla="*/ 8 h 26"/>
                  <a:gd name="T96" fmla="*/ 5 w 62"/>
                  <a:gd name="T97" fmla="*/ 20 h 26"/>
                  <a:gd name="T98" fmla="*/ 11 w 62"/>
                  <a:gd name="T99" fmla="*/ 24 h 26"/>
                  <a:gd name="T100" fmla="*/ 14 w 62"/>
                  <a:gd name="T101" fmla="*/ 24 h 26"/>
                  <a:gd name="T102" fmla="*/ 20 w 62"/>
                  <a:gd name="T103" fmla="*/ 2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2" h="26">
                    <a:moveTo>
                      <a:pt x="51" y="0"/>
                    </a:moveTo>
                    <a:cubicBezTo>
                      <a:pt x="54" y="0"/>
                      <a:pt x="57" y="1"/>
                      <a:pt x="61" y="2"/>
                    </a:cubicBezTo>
                    <a:cubicBezTo>
                      <a:pt x="61" y="2"/>
                      <a:pt x="62" y="2"/>
                      <a:pt x="62" y="3"/>
                    </a:cubicBezTo>
                    <a:cubicBezTo>
                      <a:pt x="62" y="5"/>
                      <a:pt x="62" y="6"/>
                      <a:pt x="62" y="8"/>
                    </a:cubicBezTo>
                    <a:cubicBezTo>
                      <a:pt x="62" y="9"/>
                      <a:pt x="61" y="9"/>
                      <a:pt x="61" y="10"/>
                    </a:cubicBezTo>
                    <a:cubicBezTo>
                      <a:pt x="61" y="10"/>
                      <a:pt x="61" y="10"/>
                      <a:pt x="61" y="11"/>
                    </a:cubicBezTo>
                    <a:cubicBezTo>
                      <a:pt x="60" y="13"/>
                      <a:pt x="59" y="18"/>
                      <a:pt x="58" y="21"/>
                    </a:cubicBezTo>
                    <a:cubicBezTo>
                      <a:pt x="57" y="24"/>
                      <a:pt x="55" y="25"/>
                      <a:pt x="53" y="25"/>
                    </a:cubicBezTo>
                    <a:cubicBezTo>
                      <a:pt x="49" y="26"/>
                      <a:pt x="46" y="26"/>
                      <a:pt x="42" y="25"/>
                    </a:cubicBezTo>
                    <a:cubicBezTo>
                      <a:pt x="40" y="24"/>
                      <a:pt x="38" y="23"/>
                      <a:pt x="37" y="21"/>
                    </a:cubicBezTo>
                    <a:cubicBezTo>
                      <a:pt x="36" y="19"/>
                      <a:pt x="35" y="17"/>
                      <a:pt x="34" y="15"/>
                    </a:cubicBezTo>
                    <a:cubicBezTo>
                      <a:pt x="34" y="13"/>
                      <a:pt x="33" y="9"/>
                      <a:pt x="33" y="7"/>
                    </a:cubicBezTo>
                    <a:cubicBezTo>
                      <a:pt x="32" y="6"/>
                      <a:pt x="32" y="6"/>
                      <a:pt x="31" y="6"/>
                    </a:cubicBezTo>
                    <a:cubicBezTo>
                      <a:pt x="30" y="6"/>
                      <a:pt x="30" y="6"/>
                      <a:pt x="29" y="7"/>
                    </a:cubicBezTo>
                    <a:cubicBezTo>
                      <a:pt x="29" y="7"/>
                      <a:pt x="29" y="8"/>
                      <a:pt x="29" y="9"/>
                    </a:cubicBezTo>
                    <a:cubicBezTo>
                      <a:pt x="28" y="12"/>
                      <a:pt x="27" y="18"/>
                      <a:pt x="25" y="21"/>
                    </a:cubicBezTo>
                    <a:cubicBezTo>
                      <a:pt x="24" y="23"/>
                      <a:pt x="22" y="24"/>
                      <a:pt x="19" y="25"/>
                    </a:cubicBezTo>
                    <a:cubicBezTo>
                      <a:pt x="16" y="26"/>
                      <a:pt x="14" y="26"/>
                      <a:pt x="10" y="26"/>
                    </a:cubicBezTo>
                    <a:cubicBezTo>
                      <a:pt x="7" y="25"/>
                      <a:pt x="5" y="24"/>
                      <a:pt x="4" y="21"/>
                    </a:cubicBezTo>
                    <a:cubicBezTo>
                      <a:pt x="3" y="18"/>
                      <a:pt x="2" y="14"/>
                      <a:pt x="1" y="11"/>
                    </a:cubicBezTo>
                    <a:cubicBezTo>
                      <a:pt x="1" y="10"/>
                      <a:pt x="1" y="10"/>
                      <a:pt x="1" y="9"/>
                    </a:cubicBezTo>
                    <a:cubicBezTo>
                      <a:pt x="0" y="9"/>
                      <a:pt x="0" y="9"/>
                      <a:pt x="0" y="8"/>
                    </a:cubicBezTo>
                    <a:cubicBezTo>
                      <a:pt x="0" y="7"/>
                      <a:pt x="0" y="5"/>
                      <a:pt x="0" y="3"/>
                    </a:cubicBezTo>
                    <a:cubicBezTo>
                      <a:pt x="0" y="2"/>
                      <a:pt x="0" y="2"/>
                      <a:pt x="2" y="1"/>
                    </a:cubicBezTo>
                    <a:cubicBezTo>
                      <a:pt x="5" y="1"/>
                      <a:pt x="7" y="0"/>
                      <a:pt x="10" y="0"/>
                    </a:cubicBezTo>
                    <a:cubicBezTo>
                      <a:pt x="15" y="0"/>
                      <a:pt x="19" y="0"/>
                      <a:pt x="24" y="1"/>
                    </a:cubicBezTo>
                    <a:cubicBezTo>
                      <a:pt x="28" y="1"/>
                      <a:pt x="32" y="2"/>
                      <a:pt x="36" y="1"/>
                    </a:cubicBezTo>
                    <a:cubicBezTo>
                      <a:pt x="40" y="0"/>
                      <a:pt x="42" y="0"/>
                      <a:pt x="46" y="0"/>
                    </a:cubicBezTo>
                    <a:cubicBezTo>
                      <a:pt x="48" y="0"/>
                      <a:pt x="49" y="0"/>
                      <a:pt x="51" y="0"/>
                    </a:cubicBezTo>
                    <a:moveTo>
                      <a:pt x="38" y="4"/>
                    </a:moveTo>
                    <a:cubicBezTo>
                      <a:pt x="35" y="5"/>
                      <a:pt x="35" y="6"/>
                      <a:pt x="35" y="9"/>
                    </a:cubicBezTo>
                    <a:cubicBezTo>
                      <a:pt x="36" y="12"/>
                      <a:pt x="37" y="17"/>
                      <a:pt x="38" y="20"/>
                    </a:cubicBezTo>
                    <a:cubicBezTo>
                      <a:pt x="40" y="22"/>
                      <a:pt x="41" y="23"/>
                      <a:pt x="44" y="23"/>
                    </a:cubicBezTo>
                    <a:cubicBezTo>
                      <a:pt x="47" y="24"/>
                      <a:pt x="49" y="24"/>
                      <a:pt x="53" y="23"/>
                    </a:cubicBezTo>
                    <a:cubicBezTo>
                      <a:pt x="54" y="23"/>
                      <a:pt x="55" y="22"/>
                      <a:pt x="56" y="21"/>
                    </a:cubicBezTo>
                    <a:cubicBezTo>
                      <a:pt x="58" y="17"/>
                      <a:pt x="58" y="10"/>
                      <a:pt x="57" y="6"/>
                    </a:cubicBezTo>
                    <a:cubicBezTo>
                      <a:pt x="57" y="5"/>
                      <a:pt x="56" y="5"/>
                      <a:pt x="55" y="4"/>
                    </a:cubicBezTo>
                    <a:cubicBezTo>
                      <a:pt x="53" y="3"/>
                      <a:pt x="51" y="3"/>
                      <a:pt x="49" y="3"/>
                    </a:cubicBezTo>
                    <a:cubicBezTo>
                      <a:pt x="48" y="2"/>
                      <a:pt x="46" y="2"/>
                      <a:pt x="45" y="2"/>
                    </a:cubicBezTo>
                    <a:cubicBezTo>
                      <a:pt x="42" y="3"/>
                      <a:pt x="41" y="3"/>
                      <a:pt x="38" y="4"/>
                    </a:cubicBezTo>
                    <a:moveTo>
                      <a:pt x="20" y="23"/>
                    </a:moveTo>
                    <a:cubicBezTo>
                      <a:pt x="21" y="23"/>
                      <a:pt x="22" y="22"/>
                      <a:pt x="23" y="21"/>
                    </a:cubicBezTo>
                    <a:cubicBezTo>
                      <a:pt x="25" y="18"/>
                      <a:pt x="26" y="12"/>
                      <a:pt x="27" y="8"/>
                    </a:cubicBezTo>
                    <a:cubicBezTo>
                      <a:pt x="27" y="6"/>
                      <a:pt x="26" y="5"/>
                      <a:pt x="24" y="4"/>
                    </a:cubicBezTo>
                    <a:cubicBezTo>
                      <a:pt x="22" y="3"/>
                      <a:pt x="20" y="3"/>
                      <a:pt x="17" y="2"/>
                    </a:cubicBezTo>
                    <a:cubicBezTo>
                      <a:pt x="14" y="2"/>
                      <a:pt x="12" y="2"/>
                      <a:pt x="8" y="3"/>
                    </a:cubicBezTo>
                    <a:cubicBezTo>
                      <a:pt x="7" y="4"/>
                      <a:pt x="6" y="4"/>
                      <a:pt x="6" y="5"/>
                    </a:cubicBezTo>
                    <a:cubicBezTo>
                      <a:pt x="4" y="5"/>
                      <a:pt x="4" y="7"/>
                      <a:pt x="4" y="8"/>
                    </a:cubicBezTo>
                    <a:cubicBezTo>
                      <a:pt x="4" y="11"/>
                      <a:pt x="4" y="17"/>
                      <a:pt x="5" y="20"/>
                    </a:cubicBezTo>
                    <a:cubicBezTo>
                      <a:pt x="6" y="22"/>
                      <a:pt x="8" y="23"/>
                      <a:pt x="11" y="24"/>
                    </a:cubicBezTo>
                    <a:cubicBezTo>
                      <a:pt x="12" y="24"/>
                      <a:pt x="13" y="24"/>
                      <a:pt x="14" y="24"/>
                    </a:cubicBezTo>
                    <a:cubicBezTo>
                      <a:pt x="16" y="24"/>
                      <a:pt x="17" y="24"/>
                      <a:pt x="20" y="23"/>
                    </a:cubicBezTo>
                  </a:path>
                </a:pathLst>
              </a:custGeom>
              <a:solidFill>
                <a:srgbClr val="1C1C1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grpSp>
      </p:grpSp>
      <p:grpSp>
        <p:nvGrpSpPr>
          <p:cNvPr id="70" name="Group 69">
            <a:extLst>
              <a:ext uri="{FF2B5EF4-FFF2-40B4-BE49-F238E27FC236}">
                <a16:creationId xmlns:a16="http://schemas.microsoft.com/office/drawing/2014/main" id="{F0688957-DA0E-7E8E-96B8-B0849655A822}"/>
              </a:ext>
            </a:extLst>
          </p:cNvPr>
          <p:cNvGrpSpPr/>
          <p:nvPr/>
        </p:nvGrpSpPr>
        <p:grpSpPr>
          <a:xfrm>
            <a:off x="1583106" y="387846"/>
            <a:ext cx="8071569" cy="616163"/>
            <a:chOff x="1400958" y="4309424"/>
            <a:chExt cx="4236956" cy="1902672"/>
          </a:xfrm>
        </p:grpSpPr>
        <p:sp>
          <p:nvSpPr>
            <p:cNvPr id="71" name="Rounded Rectangle 153">
              <a:extLst>
                <a:ext uri="{FF2B5EF4-FFF2-40B4-BE49-F238E27FC236}">
                  <a16:creationId xmlns:a16="http://schemas.microsoft.com/office/drawing/2014/main" id="{4316CF91-AF72-2261-A3EE-D2B064C79A21}"/>
                </a:ext>
              </a:extLst>
            </p:cNvPr>
            <p:cNvSpPr/>
            <p:nvPr/>
          </p:nvSpPr>
          <p:spPr>
            <a:xfrm>
              <a:off x="1400958" y="4355470"/>
              <a:ext cx="4229093" cy="1792391"/>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sp>
          <p:nvSpPr>
            <p:cNvPr id="72" name="Freeform 154">
              <a:extLst>
                <a:ext uri="{FF2B5EF4-FFF2-40B4-BE49-F238E27FC236}">
                  <a16:creationId xmlns:a16="http://schemas.microsoft.com/office/drawing/2014/main" id="{E958A3D7-65C0-523C-1838-AE200CA6175E}"/>
                </a:ext>
              </a:extLst>
            </p:cNvPr>
            <p:cNvSpPr/>
            <p:nvPr/>
          </p:nvSpPr>
          <p:spPr>
            <a:xfrm>
              <a:off x="1408822" y="4309424"/>
              <a:ext cx="4229092" cy="1570227"/>
            </a:xfrm>
            <a:custGeom>
              <a:avLst/>
              <a:gdLst>
                <a:gd name="connsiteX0" fmla="*/ 298738 w 4229092"/>
                <a:gd name="connsiteY0" fmla="*/ 0 h 1570227"/>
                <a:gd name="connsiteX1" fmla="*/ 3930354 w 4229092"/>
                <a:gd name="connsiteY1" fmla="*/ 0 h 1570227"/>
                <a:gd name="connsiteX2" fmla="*/ 4229092 w 4229092"/>
                <a:gd name="connsiteY2" fmla="*/ 298738 h 1570227"/>
                <a:gd name="connsiteX3" fmla="*/ 4229092 w 4229092"/>
                <a:gd name="connsiteY3" fmla="*/ 1493653 h 1570227"/>
                <a:gd name="connsiteX4" fmla="*/ 4223023 w 4229092"/>
                <a:gd name="connsiteY4" fmla="*/ 1553859 h 1570227"/>
                <a:gd name="connsiteX5" fmla="*/ 4217942 w 4229092"/>
                <a:gd name="connsiteY5" fmla="*/ 1570227 h 1570227"/>
                <a:gd name="connsiteX6" fmla="*/ 4217942 w 4229092"/>
                <a:gd name="connsiteY6" fmla="*/ 480837 h 1570227"/>
                <a:gd name="connsiteX7" fmla="*/ 3919204 w 4229092"/>
                <a:gd name="connsiteY7" fmla="*/ 182099 h 1570227"/>
                <a:gd name="connsiteX8" fmla="*/ 287588 w 4229092"/>
                <a:gd name="connsiteY8" fmla="*/ 182099 h 1570227"/>
                <a:gd name="connsiteX9" fmla="*/ 12326 w 4229092"/>
                <a:gd name="connsiteY9" fmla="*/ 364555 h 1570227"/>
                <a:gd name="connsiteX10" fmla="*/ 0 w 4229092"/>
                <a:gd name="connsiteY10" fmla="*/ 404263 h 1570227"/>
                <a:gd name="connsiteX11" fmla="*/ 0 w 4229092"/>
                <a:gd name="connsiteY11" fmla="*/ 298738 h 1570227"/>
                <a:gd name="connsiteX12" fmla="*/ 298738 w 4229092"/>
                <a:gd name="connsiteY12" fmla="*/ 0 h 1570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229092" h="1570227">
                  <a:moveTo>
                    <a:pt x="298738" y="0"/>
                  </a:moveTo>
                  <a:lnTo>
                    <a:pt x="3930354" y="0"/>
                  </a:lnTo>
                  <a:cubicBezTo>
                    <a:pt x="4095342" y="0"/>
                    <a:pt x="4229092" y="133750"/>
                    <a:pt x="4229092" y="298738"/>
                  </a:cubicBezTo>
                  <a:lnTo>
                    <a:pt x="4229092" y="1493653"/>
                  </a:lnTo>
                  <a:cubicBezTo>
                    <a:pt x="4229092" y="1514277"/>
                    <a:pt x="4227002" y="1534412"/>
                    <a:pt x="4223023" y="1553859"/>
                  </a:cubicBezTo>
                  <a:lnTo>
                    <a:pt x="4217942" y="1570227"/>
                  </a:lnTo>
                  <a:lnTo>
                    <a:pt x="4217942" y="480837"/>
                  </a:lnTo>
                  <a:cubicBezTo>
                    <a:pt x="4217942" y="315849"/>
                    <a:pt x="4084192" y="182099"/>
                    <a:pt x="3919204" y="182099"/>
                  </a:cubicBezTo>
                  <a:lnTo>
                    <a:pt x="287588" y="182099"/>
                  </a:lnTo>
                  <a:cubicBezTo>
                    <a:pt x="163847" y="182099"/>
                    <a:pt x="57677" y="257333"/>
                    <a:pt x="12326" y="364555"/>
                  </a:cubicBezTo>
                  <a:lnTo>
                    <a:pt x="0" y="404263"/>
                  </a:lnTo>
                  <a:lnTo>
                    <a:pt x="0" y="298738"/>
                  </a:lnTo>
                  <a:cubicBezTo>
                    <a:pt x="0" y="133750"/>
                    <a:pt x="133750" y="0"/>
                    <a:pt x="298738" y="0"/>
                  </a:cubicBezTo>
                  <a:close/>
                </a:path>
              </a:pathLst>
            </a:cu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sp>
          <p:nvSpPr>
            <p:cNvPr id="73" name="TextBox 72">
              <a:extLst>
                <a:ext uri="{FF2B5EF4-FFF2-40B4-BE49-F238E27FC236}">
                  <a16:creationId xmlns:a16="http://schemas.microsoft.com/office/drawing/2014/main" id="{7584B4CD-02E3-9FBA-AAA1-DD91BE4A836D}"/>
                </a:ext>
              </a:extLst>
            </p:cNvPr>
            <p:cNvSpPr txBox="1"/>
            <p:nvPr/>
          </p:nvSpPr>
          <p:spPr bwMode="auto">
            <a:xfrm>
              <a:off x="1679611" y="4738984"/>
              <a:ext cx="3881481" cy="1473112"/>
            </a:xfrm>
            <a:prstGeom prst="rect">
              <a:avLst/>
            </a:prstGeom>
            <a:noFill/>
          </p:spPr>
          <p:txBody>
            <a:bodyPr wrap="square">
              <a:spAutoFit/>
            </a:bodyPr>
            <a:lstStyle/>
            <a:p>
              <a:pPr algn="ctr"/>
              <a:r>
                <a:rPr lang="en-US" sz="2500" b="1" dirty="0">
                  <a:solidFill>
                    <a:schemeClr val="bg1"/>
                  </a:solidFill>
                </a:rPr>
                <a:t>TARGET GROUP</a:t>
              </a:r>
              <a:endParaRPr lang="en-IN" sz="2500" b="1" dirty="0">
                <a:solidFill>
                  <a:schemeClr val="bg1"/>
                </a:solidFill>
              </a:endParaRPr>
            </a:p>
          </p:txBody>
        </p:sp>
      </p:grpSp>
      <p:pic>
        <p:nvPicPr>
          <p:cNvPr id="74" name="Picture 73" descr="A logo for a company&#10;&#10;Description automatically generated">
            <a:extLst>
              <a:ext uri="{FF2B5EF4-FFF2-40B4-BE49-F238E27FC236}">
                <a16:creationId xmlns:a16="http://schemas.microsoft.com/office/drawing/2014/main" id="{E06EB7A7-A3BD-1D26-6EFE-AED81FCAED58}"/>
              </a:ext>
            </a:extLst>
          </p:cNvPr>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10716519" y="259882"/>
            <a:ext cx="1213200" cy="1213200"/>
          </a:xfrm>
          <a:prstGeom prst="rect">
            <a:avLst/>
          </a:prstGeom>
        </p:spPr>
      </p:pic>
    </p:spTree>
    <p:extLst>
      <p:ext uri="{BB962C8B-B14F-4D97-AF65-F5344CB8AC3E}">
        <p14:creationId xmlns:p14="http://schemas.microsoft.com/office/powerpoint/2010/main" val="19253112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1+#ppt_w/2"/>
                                          </p:val>
                                        </p:tav>
                                        <p:tav tm="100000">
                                          <p:val>
                                            <p:strVal val="#ppt_x"/>
                                          </p:val>
                                        </p:tav>
                                      </p:tavLst>
                                    </p:anim>
                                    <p:anim calcmode="lin" valueType="num">
                                      <p:cBhvr additive="base">
                                        <p:cTn id="8" dur="500" fill="hold"/>
                                        <p:tgtEl>
                                          <p:spTgt spid="2"/>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10" presetClass="entr" presetSubtype="0" fill="hold" nodeType="afterEffect">
                                  <p:stCondLst>
                                    <p:cond delay="0"/>
                                  </p:stCondLst>
                                  <p:childTnLst>
                                    <p:set>
                                      <p:cBhvr>
                                        <p:cTn id="11" dur="1" fill="hold">
                                          <p:stCondLst>
                                            <p:cond delay="0"/>
                                          </p:stCondLst>
                                        </p:cTn>
                                        <p:tgtEl>
                                          <p:spTgt spid="70"/>
                                        </p:tgtEl>
                                        <p:attrNameLst>
                                          <p:attrName>style.visibility</p:attrName>
                                        </p:attrNameLst>
                                      </p:cBhvr>
                                      <p:to>
                                        <p:strVal val="visible"/>
                                      </p:to>
                                    </p:set>
                                    <p:animEffect transition="in" filter="fade">
                                      <p:cBhvr>
                                        <p:cTn id="12" dur="500"/>
                                        <p:tgtEl>
                                          <p:spTgt spid="7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0.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4" name="TextBox 3"/>
          <p:cNvSpPr txBox="1"/>
          <p:nvPr/>
        </p:nvSpPr>
        <p:spPr>
          <a:xfrm>
            <a:off x="629023" y="1745738"/>
            <a:ext cx="9512302" cy="4024179"/>
          </a:xfrm>
          <a:prstGeom prst="rect">
            <a:avLst/>
          </a:prstGeom>
          <a:noFill/>
        </p:spPr>
        <p:txBody>
          <a:bodyPr wrap="square" rtlCol="0">
            <a:spAutoFit/>
          </a:bodyPr>
          <a:lstStyle/>
          <a:p>
            <a:pPr>
              <a:lnSpc>
                <a:spcPct val="150000"/>
              </a:lnSpc>
              <a:spcAft>
                <a:spcPts val="500"/>
              </a:spcAft>
            </a:pPr>
            <a:r>
              <a:rPr lang="en-US" dirty="0"/>
              <a:t>Post-production is the third and final step in film creation, and it refers to the tasks that must be completed or executed after the filming or shooting ends. These include the editing of raw footage to cut scenes together, inserting transitional effects, working with voice and sound actors and dubbing to name just a few of the many post-production tasks.</a:t>
            </a:r>
            <a:br>
              <a:rPr lang="en-US" dirty="0"/>
            </a:br>
            <a:r>
              <a:rPr lang="en-US" dirty="0"/>
              <a:t>Overall, however, the three main phases of post-production are </a:t>
            </a:r>
          </a:p>
          <a:p>
            <a:pPr marL="285750" indent="-285750">
              <a:lnSpc>
                <a:spcPct val="150000"/>
              </a:lnSpc>
              <a:spcAft>
                <a:spcPts val="500"/>
              </a:spcAft>
              <a:buFont typeface="Arial" panose="020B0604020202020204" pitchFamily="34" charset="0"/>
              <a:buChar char="•"/>
            </a:pPr>
            <a:r>
              <a:rPr lang="en-US" dirty="0"/>
              <a:t>Compositing</a:t>
            </a:r>
          </a:p>
          <a:p>
            <a:pPr marL="285750" indent="-285750">
              <a:lnSpc>
                <a:spcPct val="150000"/>
              </a:lnSpc>
              <a:spcAft>
                <a:spcPts val="500"/>
              </a:spcAft>
              <a:buFont typeface="Arial" panose="020B0604020202020204" pitchFamily="34" charset="0"/>
              <a:buChar char="•"/>
            </a:pPr>
            <a:r>
              <a:rPr lang="en-US" dirty="0"/>
              <a:t>Sound editing</a:t>
            </a:r>
          </a:p>
          <a:p>
            <a:pPr marL="285750" indent="-285750">
              <a:lnSpc>
                <a:spcPct val="150000"/>
              </a:lnSpc>
              <a:spcAft>
                <a:spcPts val="500"/>
              </a:spcAft>
              <a:buFont typeface="Arial" panose="020B0604020202020204" pitchFamily="34" charset="0"/>
              <a:buChar char="•"/>
            </a:pPr>
            <a:r>
              <a:rPr lang="en-US" dirty="0"/>
              <a:t>Video editing.</a:t>
            </a:r>
            <a:br>
              <a:rPr lang="en-US" dirty="0"/>
            </a:br>
            <a:endParaRPr lang="en-US" dirty="0"/>
          </a:p>
        </p:txBody>
      </p:sp>
      <p:sp>
        <p:nvSpPr>
          <p:cNvPr id="5" name="Rectangle 4"/>
          <p:cNvSpPr/>
          <p:nvPr/>
        </p:nvSpPr>
        <p:spPr>
          <a:xfrm>
            <a:off x="-2" y="6710082"/>
            <a:ext cx="12192002" cy="147917"/>
          </a:xfrm>
          <a:prstGeom prst="rect">
            <a:avLst/>
          </a:prstGeom>
          <a:solidFill>
            <a:srgbClr val="666666"/>
          </a:solid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2400" dirty="0">
              <a:latin typeface="Arial"/>
              <a:cs typeface="Arial"/>
            </a:endParaRPr>
          </a:p>
        </p:txBody>
      </p:sp>
      <p:pic>
        <p:nvPicPr>
          <p:cNvPr id="2" name="Picture 1" descr="A logo for a company&#10;&#10;Description automatically generated">
            <a:extLst>
              <a:ext uri="{FF2B5EF4-FFF2-40B4-BE49-F238E27FC236}">
                <a16:creationId xmlns:a16="http://schemas.microsoft.com/office/drawing/2014/main" id="{258BC094-F2C4-701D-ADEA-81B2FFCB7AFF}"/>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10716519" y="259882"/>
            <a:ext cx="1213200" cy="1213200"/>
          </a:xfrm>
          <a:prstGeom prst="rect">
            <a:avLst/>
          </a:prstGeom>
        </p:spPr>
      </p:pic>
      <p:grpSp>
        <p:nvGrpSpPr>
          <p:cNvPr id="6" name="Group 5">
            <a:extLst>
              <a:ext uri="{FF2B5EF4-FFF2-40B4-BE49-F238E27FC236}">
                <a16:creationId xmlns:a16="http://schemas.microsoft.com/office/drawing/2014/main" id="{C790D2DE-82A3-39A1-041F-72ACC1A410C0}"/>
              </a:ext>
            </a:extLst>
          </p:cNvPr>
          <p:cNvGrpSpPr/>
          <p:nvPr/>
        </p:nvGrpSpPr>
        <p:grpSpPr>
          <a:xfrm>
            <a:off x="10151167" y="1906461"/>
            <a:ext cx="2002733" cy="4803621"/>
            <a:chOff x="2170772" y="586007"/>
            <a:chExt cx="5193897" cy="12457730"/>
          </a:xfrm>
        </p:grpSpPr>
        <p:grpSp>
          <p:nvGrpSpPr>
            <p:cNvPr id="7" name="Group 6">
              <a:extLst>
                <a:ext uri="{FF2B5EF4-FFF2-40B4-BE49-F238E27FC236}">
                  <a16:creationId xmlns:a16="http://schemas.microsoft.com/office/drawing/2014/main" id="{40513D53-8B27-F190-4A4F-285CE535BA2C}"/>
                </a:ext>
              </a:extLst>
            </p:cNvPr>
            <p:cNvGrpSpPr/>
            <p:nvPr/>
          </p:nvGrpSpPr>
          <p:grpSpPr>
            <a:xfrm>
              <a:off x="2682487" y="5106500"/>
              <a:ext cx="3127572" cy="7937237"/>
              <a:chOff x="985149" y="5482582"/>
              <a:chExt cx="2848612" cy="7467166"/>
            </a:xfrm>
          </p:grpSpPr>
          <p:sp>
            <p:nvSpPr>
              <p:cNvPr id="56" name="Freeform 426">
                <a:extLst>
                  <a:ext uri="{FF2B5EF4-FFF2-40B4-BE49-F238E27FC236}">
                    <a16:creationId xmlns:a16="http://schemas.microsoft.com/office/drawing/2014/main" id="{89783AF6-52D0-4CFD-7B39-C2FDB750AFB0}"/>
                  </a:ext>
                </a:extLst>
              </p:cNvPr>
              <p:cNvSpPr/>
              <p:nvPr/>
            </p:nvSpPr>
            <p:spPr>
              <a:xfrm>
                <a:off x="1764252" y="7804153"/>
                <a:ext cx="1509185" cy="1144433"/>
              </a:xfrm>
              <a:custGeom>
                <a:avLst/>
                <a:gdLst>
                  <a:gd name="connsiteX0" fmla="*/ 10108 w 2231524"/>
                  <a:gd name="connsiteY0" fmla="*/ 0 h 1015815"/>
                  <a:gd name="connsiteX1" fmla="*/ 2221416 w 2231524"/>
                  <a:gd name="connsiteY1" fmla="*/ 0 h 1015815"/>
                  <a:gd name="connsiteX2" fmla="*/ 2231524 w 2231524"/>
                  <a:gd name="connsiteY2" fmla="*/ 83758 h 1015815"/>
                  <a:gd name="connsiteX3" fmla="*/ 1115764 w 2231524"/>
                  <a:gd name="connsiteY3" fmla="*/ 1015815 h 1015815"/>
                  <a:gd name="connsiteX4" fmla="*/ 0 w 2231524"/>
                  <a:gd name="connsiteY4" fmla="*/ 83758 h 1015815"/>
                  <a:gd name="connsiteX0" fmla="*/ 10108 w 2221473"/>
                  <a:gd name="connsiteY0" fmla="*/ 0 h 1015815"/>
                  <a:gd name="connsiteX1" fmla="*/ 2221416 w 2221473"/>
                  <a:gd name="connsiteY1" fmla="*/ 0 h 1015815"/>
                  <a:gd name="connsiteX2" fmla="*/ 2081407 w 2221473"/>
                  <a:gd name="connsiteY2" fmla="*/ 116886 h 1015815"/>
                  <a:gd name="connsiteX3" fmla="*/ 1115764 w 2221473"/>
                  <a:gd name="connsiteY3" fmla="*/ 1015815 h 1015815"/>
                  <a:gd name="connsiteX4" fmla="*/ 0 w 2221473"/>
                  <a:gd name="connsiteY4" fmla="*/ 83758 h 1015815"/>
                  <a:gd name="connsiteX5" fmla="*/ 10108 w 2221473"/>
                  <a:gd name="connsiteY5" fmla="*/ 0 h 1015815"/>
                  <a:gd name="connsiteX0" fmla="*/ 10108 w 2081407"/>
                  <a:gd name="connsiteY0" fmla="*/ 0 h 1015815"/>
                  <a:gd name="connsiteX1" fmla="*/ 2021262 w 2081407"/>
                  <a:gd name="connsiteY1" fmla="*/ 49692 h 1015815"/>
                  <a:gd name="connsiteX2" fmla="*/ 2081407 w 2081407"/>
                  <a:gd name="connsiteY2" fmla="*/ 116886 h 1015815"/>
                  <a:gd name="connsiteX3" fmla="*/ 1115764 w 2081407"/>
                  <a:gd name="connsiteY3" fmla="*/ 1015815 h 1015815"/>
                  <a:gd name="connsiteX4" fmla="*/ 0 w 2081407"/>
                  <a:gd name="connsiteY4" fmla="*/ 83758 h 1015815"/>
                  <a:gd name="connsiteX5" fmla="*/ 10108 w 2081407"/>
                  <a:gd name="connsiteY5" fmla="*/ 0 h 1015815"/>
                  <a:gd name="connsiteX0" fmla="*/ 285320 w 2081407"/>
                  <a:gd name="connsiteY0" fmla="*/ 0 h 1015815"/>
                  <a:gd name="connsiteX1" fmla="*/ 2021262 w 2081407"/>
                  <a:gd name="connsiteY1" fmla="*/ 49692 h 1015815"/>
                  <a:gd name="connsiteX2" fmla="*/ 2081407 w 2081407"/>
                  <a:gd name="connsiteY2" fmla="*/ 116886 h 1015815"/>
                  <a:gd name="connsiteX3" fmla="*/ 1115764 w 2081407"/>
                  <a:gd name="connsiteY3" fmla="*/ 1015815 h 1015815"/>
                  <a:gd name="connsiteX4" fmla="*/ 0 w 2081407"/>
                  <a:gd name="connsiteY4" fmla="*/ 83758 h 1015815"/>
                  <a:gd name="connsiteX5" fmla="*/ 285320 w 2081407"/>
                  <a:gd name="connsiteY5" fmla="*/ 0 h 1015815"/>
                  <a:gd name="connsiteX0" fmla="*/ 160223 w 1956310"/>
                  <a:gd name="connsiteY0" fmla="*/ 0 h 1015815"/>
                  <a:gd name="connsiteX1" fmla="*/ 1896165 w 1956310"/>
                  <a:gd name="connsiteY1" fmla="*/ 49692 h 1015815"/>
                  <a:gd name="connsiteX2" fmla="*/ 1956310 w 1956310"/>
                  <a:gd name="connsiteY2" fmla="*/ 116886 h 1015815"/>
                  <a:gd name="connsiteX3" fmla="*/ 990667 w 1956310"/>
                  <a:gd name="connsiteY3" fmla="*/ 1015815 h 1015815"/>
                  <a:gd name="connsiteX4" fmla="*/ 0 w 1956310"/>
                  <a:gd name="connsiteY4" fmla="*/ 133450 h 1015815"/>
                  <a:gd name="connsiteX5" fmla="*/ 160223 w 1956310"/>
                  <a:gd name="connsiteY5" fmla="*/ 0 h 10158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56310" h="1015815">
                    <a:moveTo>
                      <a:pt x="160223" y="0"/>
                    </a:moveTo>
                    <a:lnTo>
                      <a:pt x="1896165" y="49692"/>
                    </a:lnTo>
                    <a:cubicBezTo>
                      <a:pt x="1899534" y="77611"/>
                      <a:pt x="1952941" y="88967"/>
                      <a:pt x="1956310" y="116886"/>
                    </a:cubicBezTo>
                    <a:cubicBezTo>
                      <a:pt x="1956310" y="631647"/>
                      <a:pt x="1606883" y="1015815"/>
                      <a:pt x="990667" y="1015815"/>
                    </a:cubicBezTo>
                    <a:cubicBezTo>
                      <a:pt x="374447" y="1015815"/>
                      <a:pt x="0" y="648211"/>
                      <a:pt x="0" y="133450"/>
                    </a:cubicBezTo>
                    <a:lnTo>
                      <a:pt x="160223" y="0"/>
                    </a:lnTo>
                    <a:close/>
                  </a:path>
                </a:pathLst>
              </a:custGeom>
              <a:solidFill>
                <a:srgbClr val="81484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Freeform 3475">
                <a:extLst>
                  <a:ext uri="{FF2B5EF4-FFF2-40B4-BE49-F238E27FC236}">
                    <a16:creationId xmlns:a16="http://schemas.microsoft.com/office/drawing/2014/main" id="{B63F6968-9627-D714-9DC6-0A78988AF16A}"/>
                  </a:ext>
                </a:extLst>
              </p:cNvPr>
              <p:cNvSpPr>
                <a:spLocks/>
              </p:cNvSpPr>
              <p:nvPr/>
            </p:nvSpPr>
            <p:spPr bwMode="auto">
              <a:xfrm>
                <a:off x="985149" y="7336096"/>
                <a:ext cx="144735" cy="68488"/>
              </a:xfrm>
              <a:custGeom>
                <a:avLst/>
                <a:gdLst>
                  <a:gd name="T0" fmla="*/ 10 w 10"/>
                  <a:gd name="T1" fmla="*/ 3 h 3"/>
                  <a:gd name="T2" fmla="*/ 10 w 10"/>
                  <a:gd name="T3" fmla="*/ 2 h 3"/>
                  <a:gd name="T4" fmla="*/ 10 w 10"/>
                  <a:gd name="T5" fmla="*/ 2 h 3"/>
                  <a:gd name="T6" fmla="*/ 0 w 10"/>
                  <a:gd name="T7" fmla="*/ 0 h 3"/>
                  <a:gd name="T8" fmla="*/ 0 w 10"/>
                  <a:gd name="T9" fmla="*/ 0 h 3"/>
                  <a:gd name="T10" fmla="*/ 0 w 10"/>
                  <a:gd name="T11" fmla="*/ 0 h 3"/>
                  <a:gd name="T12" fmla="*/ 10 w 10"/>
                  <a:gd name="T13" fmla="*/ 2 h 3"/>
                  <a:gd name="T14" fmla="*/ 10 w 10"/>
                  <a:gd name="T15" fmla="*/ 3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3">
                    <a:moveTo>
                      <a:pt x="10" y="3"/>
                    </a:moveTo>
                    <a:cubicBezTo>
                      <a:pt x="10" y="3"/>
                      <a:pt x="10" y="2"/>
                      <a:pt x="10" y="2"/>
                    </a:cubicBezTo>
                    <a:cubicBezTo>
                      <a:pt x="10" y="2"/>
                      <a:pt x="10" y="2"/>
                      <a:pt x="10" y="2"/>
                    </a:cubicBezTo>
                    <a:cubicBezTo>
                      <a:pt x="0" y="0"/>
                      <a:pt x="0" y="0"/>
                      <a:pt x="0" y="0"/>
                    </a:cubicBezTo>
                    <a:cubicBezTo>
                      <a:pt x="0" y="0"/>
                      <a:pt x="0" y="0"/>
                      <a:pt x="0" y="0"/>
                    </a:cubicBezTo>
                    <a:cubicBezTo>
                      <a:pt x="0" y="0"/>
                      <a:pt x="0" y="0"/>
                      <a:pt x="0" y="0"/>
                    </a:cubicBezTo>
                    <a:cubicBezTo>
                      <a:pt x="10" y="2"/>
                      <a:pt x="10" y="2"/>
                      <a:pt x="10" y="2"/>
                    </a:cubicBezTo>
                    <a:lnTo>
                      <a:pt x="10" y="3"/>
                    </a:lnTo>
                    <a:close/>
                  </a:path>
                </a:pathLst>
              </a:custGeom>
              <a:solidFill>
                <a:srgbClr val="2C75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 name="Freeform 5165">
                <a:extLst>
                  <a:ext uri="{FF2B5EF4-FFF2-40B4-BE49-F238E27FC236}">
                    <a16:creationId xmlns:a16="http://schemas.microsoft.com/office/drawing/2014/main" id="{EB06931F-B53E-71F3-87DD-B8EA6AF2B498}"/>
                  </a:ext>
                </a:extLst>
              </p:cNvPr>
              <p:cNvSpPr>
                <a:spLocks/>
              </p:cNvSpPr>
              <p:nvPr/>
            </p:nvSpPr>
            <p:spPr bwMode="auto">
              <a:xfrm flipH="1">
                <a:off x="2120743" y="11783293"/>
                <a:ext cx="417118" cy="1017542"/>
              </a:xfrm>
              <a:custGeom>
                <a:avLst/>
                <a:gdLst>
                  <a:gd name="T0" fmla="*/ 14 w 22"/>
                  <a:gd name="T1" fmla="*/ 42 h 47"/>
                  <a:gd name="T2" fmla="*/ 22 w 22"/>
                  <a:gd name="T3" fmla="*/ 4 h 47"/>
                  <a:gd name="T4" fmla="*/ 3 w 22"/>
                  <a:gd name="T5" fmla="*/ 4 h 47"/>
                  <a:gd name="T6" fmla="*/ 0 w 22"/>
                  <a:gd name="T7" fmla="*/ 40 h 47"/>
                  <a:gd name="T8" fmla="*/ 14 w 22"/>
                  <a:gd name="T9" fmla="*/ 42 h 47"/>
                </a:gdLst>
                <a:ahLst/>
                <a:cxnLst>
                  <a:cxn ang="0">
                    <a:pos x="T0" y="T1"/>
                  </a:cxn>
                  <a:cxn ang="0">
                    <a:pos x="T2" y="T3"/>
                  </a:cxn>
                  <a:cxn ang="0">
                    <a:pos x="T4" y="T5"/>
                  </a:cxn>
                  <a:cxn ang="0">
                    <a:pos x="T6" y="T7"/>
                  </a:cxn>
                  <a:cxn ang="0">
                    <a:pos x="T8" y="T9"/>
                  </a:cxn>
                </a:cxnLst>
                <a:rect l="0" t="0" r="r" b="b"/>
                <a:pathLst>
                  <a:path w="22" h="47">
                    <a:moveTo>
                      <a:pt x="14" y="42"/>
                    </a:moveTo>
                    <a:cubicBezTo>
                      <a:pt x="22" y="4"/>
                      <a:pt x="22" y="4"/>
                      <a:pt x="22" y="4"/>
                    </a:cubicBezTo>
                    <a:cubicBezTo>
                      <a:pt x="22" y="0"/>
                      <a:pt x="4" y="0"/>
                      <a:pt x="3" y="4"/>
                    </a:cubicBezTo>
                    <a:cubicBezTo>
                      <a:pt x="0" y="40"/>
                      <a:pt x="0" y="40"/>
                      <a:pt x="0" y="40"/>
                    </a:cubicBezTo>
                    <a:cubicBezTo>
                      <a:pt x="0" y="47"/>
                      <a:pt x="13" y="46"/>
                      <a:pt x="14" y="42"/>
                    </a:cubicBezTo>
                    <a:close/>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 name="Freeform 5166">
                <a:extLst>
                  <a:ext uri="{FF2B5EF4-FFF2-40B4-BE49-F238E27FC236}">
                    <a16:creationId xmlns:a16="http://schemas.microsoft.com/office/drawing/2014/main" id="{A47B4AF9-A782-75F8-34F1-70D90ED9048F}"/>
                  </a:ext>
                </a:extLst>
              </p:cNvPr>
              <p:cNvSpPr>
                <a:spLocks/>
              </p:cNvSpPr>
              <p:nvPr/>
            </p:nvSpPr>
            <p:spPr bwMode="auto">
              <a:xfrm flipH="1">
                <a:off x="1637777" y="8135074"/>
                <a:ext cx="900086" cy="4293504"/>
              </a:xfrm>
              <a:custGeom>
                <a:avLst/>
                <a:gdLst>
                  <a:gd name="T0" fmla="*/ 0 w 41"/>
                  <a:gd name="T1" fmla="*/ 171 h 173"/>
                  <a:gd name="T2" fmla="*/ 16 w 41"/>
                  <a:gd name="T3" fmla="*/ 173 h 173"/>
                  <a:gd name="T4" fmla="*/ 41 w 41"/>
                  <a:gd name="T5" fmla="*/ 7 h 173"/>
                  <a:gd name="T6" fmla="*/ 5 w 41"/>
                  <a:gd name="T7" fmla="*/ 0 h 173"/>
                  <a:gd name="T8" fmla="*/ 0 w 41"/>
                  <a:gd name="T9" fmla="*/ 171 h 173"/>
                </a:gdLst>
                <a:ahLst/>
                <a:cxnLst>
                  <a:cxn ang="0">
                    <a:pos x="T0" y="T1"/>
                  </a:cxn>
                  <a:cxn ang="0">
                    <a:pos x="T2" y="T3"/>
                  </a:cxn>
                  <a:cxn ang="0">
                    <a:pos x="T4" y="T5"/>
                  </a:cxn>
                  <a:cxn ang="0">
                    <a:pos x="T6" y="T7"/>
                  </a:cxn>
                  <a:cxn ang="0">
                    <a:pos x="T8" y="T9"/>
                  </a:cxn>
                </a:cxnLst>
                <a:rect l="0" t="0" r="r" b="b"/>
                <a:pathLst>
                  <a:path w="41" h="173">
                    <a:moveTo>
                      <a:pt x="0" y="171"/>
                    </a:moveTo>
                    <a:lnTo>
                      <a:pt x="16" y="173"/>
                    </a:lnTo>
                    <a:lnTo>
                      <a:pt x="41" y="7"/>
                    </a:lnTo>
                    <a:lnTo>
                      <a:pt x="5" y="0"/>
                    </a:lnTo>
                    <a:lnTo>
                      <a:pt x="0" y="171"/>
                    </a:lnTo>
                    <a:close/>
                  </a:path>
                </a:pathLst>
              </a:custGeom>
              <a:solidFill>
                <a:srgbClr val="81484A"/>
              </a:solidFill>
              <a:ln>
                <a:noFill/>
              </a:ln>
            </p:spPr>
            <p:txBody>
              <a:bodyPr vert="horz" wrap="square" lIns="91440" tIns="45720" rIns="91440" bIns="45720" numCol="1" anchor="t" anchorCtr="0" compatLnSpc="1">
                <a:prstTxWarp prst="textNoShape">
                  <a:avLst/>
                </a:prstTxWarp>
              </a:bodyPr>
              <a:lstStyle/>
              <a:p>
                <a:endParaRPr lang="en-US"/>
              </a:p>
            </p:txBody>
          </p:sp>
          <p:sp>
            <p:nvSpPr>
              <p:cNvPr id="60" name="Freeform 5169">
                <a:extLst>
                  <a:ext uri="{FF2B5EF4-FFF2-40B4-BE49-F238E27FC236}">
                    <a16:creationId xmlns:a16="http://schemas.microsoft.com/office/drawing/2014/main" id="{E03AFB78-FD8A-286C-44DA-D4EAC048027B}"/>
                  </a:ext>
                </a:extLst>
              </p:cNvPr>
              <p:cNvSpPr>
                <a:spLocks/>
              </p:cNvSpPr>
              <p:nvPr/>
            </p:nvSpPr>
            <p:spPr bwMode="auto">
              <a:xfrm flipH="1">
                <a:off x="1637784" y="12503020"/>
                <a:ext cx="987895" cy="446722"/>
              </a:xfrm>
              <a:custGeom>
                <a:avLst/>
                <a:gdLst>
                  <a:gd name="T0" fmla="*/ 52 w 52"/>
                  <a:gd name="T1" fmla="*/ 20 h 21"/>
                  <a:gd name="T2" fmla="*/ 52 w 52"/>
                  <a:gd name="T3" fmla="*/ 20 h 21"/>
                  <a:gd name="T4" fmla="*/ 37 w 52"/>
                  <a:gd name="T5" fmla="*/ 9 h 21"/>
                  <a:gd name="T6" fmla="*/ 27 w 52"/>
                  <a:gd name="T7" fmla="*/ 2 h 21"/>
                  <a:gd name="T8" fmla="*/ 27 w 52"/>
                  <a:gd name="T9" fmla="*/ 2 h 21"/>
                  <a:gd name="T10" fmla="*/ 22 w 52"/>
                  <a:gd name="T11" fmla="*/ 1 h 21"/>
                  <a:gd name="T12" fmla="*/ 15 w 52"/>
                  <a:gd name="T13" fmla="*/ 6 h 21"/>
                  <a:gd name="T14" fmla="*/ 7 w 52"/>
                  <a:gd name="T15" fmla="*/ 5 h 21"/>
                  <a:gd name="T16" fmla="*/ 2 w 52"/>
                  <a:gd name="T17" fmla="*/ 18 h 21"/>
                  <a:gd name="T18" fmla="*/ 7 w 52"/>
                  <a:gd name="T19" fmla="*/ 19 h 21"/>
                  <a:gd name="T20" fmla="*/ 17 w 52"/>
                  <a:gd name="T21" fmla="*/ 20 h 21"/>
                  <a:gd name="T22" fmla="*/ 42 w 52"/>
                  <a:gd name="T23" fmla="*/ 21 h 21"/>
                  <a:gd name="T24" fmla="*/ 52 w 52"/>
                  <a:gd name="T25" fmla="*/ 2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2" h="21">
                    <a:moveTo>
                      <a:pt x="52" y="20"/>
                    </a:moveTo>
                    <a:cubicBezTo>
                      <a:pt x="52" y="20"/>
                      <a:pt x="52" y="20"/>
                      <a:pt x="52" y="20"/>
                    </a:cubicBezTo>
                    <a:cubicBezTo>
                      <a:pt x="52" y="13"/>
                      <a:pt x="50" y="9"/>
                      <a:pt x="37" y="9"/>
                    </a:cubicBezTo>
                    <a:cubicBezTo>
                      <a:pt x="32" y="9"/>
                      <a:pt x="28" y="6"/>
                      <a:pt x="27" y="2"/>
                    </a:cubicBezTo>
                    <a:cubicBezTo>
                      <a:pt x="27" y="2"/>
                      <a:pt x="27" y="2"/>
                      <a:pt x="27" y="2"/>
                    </a:cubicBezTo>
                    <a:cubicBezTo>
                      <a:pt x="26" y="0"/>
                      <a:pt x="23" y="0"/>
                      <a:pt x="22" y="1"/>
                    </a:cubicBezTo>
                    <a:cubicBezTo>
                      <a:pt x="20" y="4"/>
                      <a:pt x="18" y="5"/>
                      <a:pt x="15" y="6"/>
                    </a:cubicBezTo>
                    <a:cubicBezTo>
                      <a:pt x="12" y="6"/>
                      <a:pt x="10" y="5"/>
                      <a:pt x="7" y="5"/>
                    </a:cubicBezTo>
                    <a:cubicBezTo>
                      <a:pt x="0" y="5"/>
                      <a:pt x="1" y="14"/>
                      <a:pt x="2" y="18"/>
                    </a:cubicBezTo>
                    <a:cubicBezTo>
                      <a:pt x="2" y="19"/>
                      <a:pt x="6" y="19"/>
                      <a:pt x="7" y="19"/>
                    </a:cubicBezTo>
                    <a:cubicBezTo>
                      <a:pt x="10" y="20"/>
                      <a:pt x="14" y="20"/>
                      <a:pt x="17" y="20"/>
                    </a:cubicBezTo>
                    <a:cubicBezTo>
                      <a:pt x="25" y="21"/>
                      <a:pt x="34" y="21"/>
                      <a:pt x="42" y="21"/>
                    </a:cubicBezTo>
                    <a:cubicBezTo>
                      <a:pt x="45" y="21"/>
                      <a:pt x="49" y="20"/>
                      <a:pt x="52" y="20"/>
                    </a:cubicBezTo>
                    <a:close/>
                  </a:path>
                </a:pathLst>
              </a:custGeom>
              <a:solidFill>
                <a:srgbClr val="434043"/>
              </a:solidFill>
              <a:ln>
                <a:noFill/>
              </a:ln>
            </p:spPr>
            <p:txBody>
              <a:bodyPr vert="horz" wrap="square" lIns="91440" tIns="45720" rIns="91440" bIns="45720" numCol="1" anchor="t" anchorCtr="0" compatLnSpc="1">
                <a:prstTxWarp prst="textNoShape">
                  <a:avLst/>
                </a:prstTxWarp>
              </a:bodyPr>
              <a:lstStyle/>
              <a:p>
                <a:endParaRPr lang="en-US"/>
              </a:p>
            </p:txBody>
          </p:sp>
          <p:sp>
            <p:nvSpPr>
              <p:cNvPr id="61" name="Freeform 5167">
                <a:extLst>
                  <a:ext uri="{FF2B5EF4-FFF2-40B4-BE49-F238E27FC236}">
                    <a16:creationId xmlns:a16="http://schemas.microsoft.com/office/drawing/2014/main" id="{FBECB770-F073-54E5-0604-50000C3FF2F1}"/>
                  </a:ext>
                </a:extLst>
              </p:cNvPr>
              <p:cNvSpPr>
                <a:spLocks/>
              </p:cNvSpPr>
              <p:nvPr/>
            </p:nvSpPr>
            <p:spPr bwMode="auto">
              <a:xfrm flipH="1">
                <a:off x="3088977" y="11708850"/>
                <a:ext cx="373209" cy="1116809"/>
              </a:xfrm>
              <a:custGeom>
                <a:avLst/>
                <a:gdLst>
                  <a:gd name="T0" fmla="*/ 13 w 20"/>
                  <a:gd name="T1" fmla="*/ 45 h 52"/>
                  <a:gd name="T2" fmla="*/ 19 w 20"/>
                  <a:gd name="T3" fmla="*/ 4 h 52"/>
                  <a:gd name="T4" fmla="*/ 2 w 20"/>
                  <a:gd name="T5" fmla="*/ 8 h 52"/>
                  <a:gd name="T6" fmla="*/ 0 w 20"/>
                  <a:gd name="T7" fmla="*/ 45 h 52"/>
                  <a:gd name="T8" fmla="*/ 13 w 20"/>
                  <a:gd name="T9" fmla="*/ 45 h 52"/>
                </a:gdLst>
                <a:ahLst/>
                <a:cxnLst>
                  <a:cxn ang="0">
                    <a:pos x="T0" y="T1"/>
                  </a:cxn>
                  <a:cxn ang="0">
                    <a:pos x="T2" y="T3"/>
                  </a:cxn>
                  <a:cxn ang="0">
                    <a:pos x="T4" y="T5"/>
                  </a:cxn>
                  <a:cxn ang="0">
                    <a:pos x="T6" y="T7"/>
                  </a:cxn>
                  <a:cxn ang="0">
                    <a:pos x="T8" y="T9"/>
                  </a:cxn>
                </a:cxnLst>
                <a:rect l="0" t="0" r="r" b="b"/>
                <a:pathLst>
                  <a:path w="20" h="52">
                    <a:moveTo>
                      <a:pt x="13" y="45"/>
                    </a:moveTo>
                    <a:cubicBezTo>
                      <a:pt x="19" y="4"/>
                      <a:pt x="19" y="4"/>
                      <a:pt x="19" y="4"/>
                    </a:cubicBezTo>
                    <a:cubicBezTo>
                      <a:pt x="20" y="0"/>
                      <a:pt x="3" y="5"/>
                      <a:pt x="2" y="8"/>
                    </a:cubicBezTo>
                    <a:cubicBezTo>
                      <a:pt x="0" y="45"/>
                      <a:pt x="0" y="45"/>
                      <a:pt x="0" y="45"/>
                    </a:cubicBezTo>
                    <a:cubicBezTo>
                      <a:pt x="0" y="52"/>
                      <a:pt x="12" y="49"/>
                      <a:pt x="13" y="45"/>
                    </a:cubicBezTo>
                    <a:close/>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 name="Freeform 5168">
                <a:extLst>
                  <a:ext uri="{FF2B5EF4-FFF2-40B4-BE49-F238E27FC236}">
                    <a16:creationId xmlns:a16="http://schemas.microsoft.com/office/drawing/2014/main" id="{9E5EBB57-8B51-DEF2-4C11-CA6195123A76}"/>
                  </a:ext>
                </a:extLst>
              </p:cNvPr>
              <p:cNvSpPr>
                <a:spLocks/>
              </p:cNvSpPr>
              <p:nvPr/>
            </p:nvSpPr>
            <p:spPr bwMode="auto">
              <a:xfrm flipH="1">
                <a:off x="2584048" y="8159883"/>
                <a:ext cx="900085" cy="4293504"/>
              </a:xfrm>
              <a:custGeom>
                <a:avLst/>
                <a:gdLst>
                  <a:gd name="T0" fmla="*/ 0 w 41"/>
                  <a:gd name="T1" fmla="*/ 172 h 173"/>
                  <a:gd name="T2" fmla="*/ 16 w 41"/>
                  <a:gd name="T3" fmla="*/ 173 h 173"/>
                  <a:gd name="T4" fmla="*/ 41 w 41"/>
                  <a:gd name="T5" fmla="*/ 7 h 173"/>
                  <a:gd name="T6" fmla="*/ 5 w 41"/>
                  <a:gd name="T7" fmla="*/ 0 h 173"/>
                  <a:gd name="T8" fmla="*/ 0 w 41"/>
                  <a:gd name="T9" fmla="*/ 172 h 173"/>
                </a:gdLst>
                <a:ahLst/>
                <a:cxnLst>
                  <a:cxn ang="0">
                    <a:pos x="T0" y="T1"/>
                  </a:cxn>
                  <a:cxn ang="0">
                    <a:pos x="T2" y="T3"/>
                  </a:cxn>
                  <a:cxn ang="0">
                    <a:pos x="T4" y="T5"/>
                  </a:cxn>
                  <a:cxn ang="0">
                    <a:pos x="T6" y="T7"/>
                  </a:cxn>
                  <a:cxn ang="0">
                    <a:pos x="T8" y="T9"/>
                  </a:cxn>
                </a:cxnLst>
                <a:rect l="0" t="0" r="r" b="b"/>
                <a:pathLst>
                  <a:path w="41" h="173">
                    <a:moveTo>
                      <a:pt x="0" y="172"/>
                    </a:moveTo>
                    <a:lnTo>
                      <a:pt x="16" y="173"/>
                    </a:lnTo>
                    <a:lnTo>
                      <a:pt x="41" y="7"/>
                    </a:lnTo>
                    <a:lnTo>
                      <a:pt x="5" y="0"/>
                    </a:lnTo>
                    <a:lnTo>
                      <a:pt x="0" y="172"/>
                    </a:lnTo>
                    <a:close/>
                  </a:path>
                </a:pathLst>
              </a:custGeom>
              <a:solidFill>
                <a:srgbClr val="81484A"/>
              </a:solidFill>
              <a:ln>
                <a:noFill/>
              </a:ln>
            </p:spPr>
            <p:txBody>
              <a:bodyPr vert="horz" wrap="square" lIns="91440" tIns="45720" rIns="91440" bIns="45720" numCol="1" anchor="t" anchorCtr="0" compatLnSpc="1">
                <a:prstTxWarp prst="textNoShape">
                  <a:avLst/>
                </a:prstTxWarp>
              </a:bodyPr>
              <a:lstStyle/>
              <a:p>
                <a:endParaRPr lang="en-US"/>
              </a:p>
            </p:txBody>
          </p:sp>
          <p:sp>
            <p:nvSpPr>
              <p:cNvPr id="63" name="Freeform 5170">
                <a:extLst>
                  <a:ext uri="{FF2B5EF4-FFF2-40B4-BE49-F238E27FC236}">
                    <a16:creationId xmlns:a16="http://schemas.microsoft.com/office/drawing/2014/main" id="{23FE8178-7698-15B2-6989-5720118DF739}"/>
                  </a:ext>
                </a:extLst>
              </p:cNvPr>
              <p:cNvSpPr>
                <a:spLocks/>
              </p:cNvSpPr>
              <p:nvPr/>
            </p:nvSpPr>
            <p:spPr bwMode="auto">
              <a:xfrm flipH="1">
                <a:off x="2825532" y="12478198"/>
                <a:ext cx="702503" cy="471550"/>
              </a:xfrm>
              <a:custGeom>
                <a:avLst/>
                <a:gdLst>
                  <a:gd name="T0" fmla="*/ 2 w 37"/>
                  <a:gd name="T1" fmla="*/ 7 h 22"/>
                  <a:gd name="T2" fmla="*/ 4 w 37"/>
                  <a:gd name="T3" fmla="*/ 7 h 22"/>
                  <a:gd name="T4" fmla="*/ 9 w 37"/>
                  <a:gd name="T5" fmla="*/ 5 h 22"/>
                  <a:gd name="T6" fmla="*/ 15 w 37"/>
                  <a:gd name="T7" fmla="*/ 2 h 22"/>
                  <a:gd name="T8" fmla="*/ 24 w 37"/>
                  <a:gd name="T9" fmla="*/ 3 h 22"/>
                  <a:gd name="T10" fmla="*/ 27 w 37"/>
                  <a:gd name="T11" fmla="*/ 10 h 22"/>
                  <a:gd name="T12" fmla="*/ 28 w 37"/>
                  <a:gd name="T13" fmla="*/ 10 h 22"/>
                  <a:gd name="T14" fmla="*/ 37 w 37"/>
                  <a:gd name="T15" fmla="*/ 21 h 22"/>
                  <a:gd name="T16" fmla="*/ 37 w 37"/>
                  <a:gd name="T17" fmla="*/ 21 h 22"/>
                  <a:gd name="T18" fmla="*/ 19 w 37"/>
                  <a:gd name="T19" fmla="*/ 22 h 22"/>
                  <a:gd name="T20" fmla="*/ 0 w 37"/>
                  <a:gd name="T21" fmla="*/ 21 h 22"/>
                  <a:gd name="T22" fmla="*/ 0 w 37"/>
                  <a:gd name="T23" fmla="*/ 20 h 22"/>
                  <a:gd name="T24" fmla="*/ 2 w 37"/>
                  <a:gd name="T25" fmla="*/ 7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7" h="22">
                    <a:moveTo>
                      <a:pt x="2" y="7"/>
                    </a:moveTo>
                    <a:cubicBezTo>
                      <a:pt x="3" y="7"/>
                      <a:pt x="3" y="7"/>
                      <a:pt x="4" y="7"/>
                    </a:cubicBezTo>
                    <a:cubicBezTo>
                      <a:pt x="6" y="7"/>
                      <a:pt x="8" y="6"/>
                      <a:pt x="9" y="5"/>
                    </a:cubicBezTo>
                    <a:cubicBezTo>
                      <a:pt x="11" y="3"/>
                      <a:pt x="12" y="2"/>
                      <a:pt x="15" y="2"/>
                    </a:cubicBezTo>
                    <a:cubicBezTo>
                      <a:pt x="18" y="1"/>
                      <a:pt x="23" y="0"/>
                      <a:pt x="24" y="3"/>
                    </a:cubicBezTo>
                    <a:cubicBezTo>
                      <a:pt x="27" y="10"/>
                      <a:pt x="27" y="10"/>
                      <a:pt x="27" y="10"/>
                    </a:cubicBezTo>
                    <a:cubicBezTo>
                      <a:pt x="28" y="10"/>
                      <a:pt x="28" y="10"/>
                      <a:pt x="28" y="10"/>
                    </a:cubicBezTo>
                    <a:cubicBezTo>
                      <a:pt x="36" y="10"/>
                      <a:pt x="37" y="18"/>
                      <a:pt x="37" y="21"/>
                    </a:cubicBezTo>
                    <a:cubicBezTo>
                      <a:pt x="37" y="21"/>
                      <a:pt x="37" y="21"/>
                      <a:pt x="37" y="21"/>
                    </a:cubicBezTo>
                    <a:cubicBezTo>
                      <a:pt x="36" y="22"/>
                      <a:pt x="28" y="22"/>
                      <a:pt x="19" y="22"/>
                    </a:cubicBezTo>
                    <a:cubicBezTo>
                      <a:pt x="9" y="22"/>
                      <a:pt x="0" y="22"/>
                      <a:pt x="0" y="21"/>
                    </a:cubicBezTo>
                    <a:cubicBezTo>
                      <a:pt x="0" y="21"/>
                      <a:pt x="0" y="21"/>
                      <a:pt x="0" y="20"/>
                    </a:cubicBezTo>
                    <a:cubicBezTo>
                      <a:pt x="0" y="17"/>
                      <a:pt x="0" y="8"/>
                      <a:pt x="2" y="7"/>
                    </a:cubicBezTo>
                    <a:close/>
                  </a:path>
                </a:pathLst>
              </a:custGeom>
              <a:solidFill>
                <a:srgbClr val="434043"/>
              </a:solidFill>
              <a:ln>
                <a:noFill/>
              </a:ln>
            </p:spPr>
            <p:txBody>
              <a:bodyPr vert="horz" wrap="square" lIns="91440" tIns="45720" rIns="91440" bIns="45720" numCol="1" anchor="t" anchorCtr="0" compatLnSpc="1">
                <a:prstTxWarp prst="textNoShape">
                  <a:avLst/>
                </a:prstTxWarp>
              </a:bodyPr>
              <a:lstStyle/>
              <a:p>
                <a:endParaRPr lang="en-US"/>
              </a:p>
            </p:txBody>
          </p:sp>
          <p:sp>
            <p:nvSpPr>
              <p:cNvPr id="64" name="Freeform 3441">
                <a:extLst>
                  <a:ext uri="{FF2B5EF4-FFF2-40B4-BE49-F238E27FC236}">
                    <a16:creationId xmlns:a16="http://schemas.microsoft.com/office/drawing/2014/main" id="{074979AD-B7D0-C6A6-20F1-0E4FF32D0DE5}"/>
                  </a:ext>
                </a:extLst>
              </p:cNvPr>
              <p:cNvSpPr>
                <a:spLocks/>
              </p:cNvSpPr>
              <p:nvPr/>
            </p:nvSpPr>
            <p:spPr bwMode="auto">
              <a:xfrm>
                <a:off x="2291278" y="5482582"/>
                <a:ext cx="478195" cy="638475"/>
              </a:xfrm>
              <a:custGeom>
                <a:avLst/>
                <a:gdLst>
                  <a:gd name="T0" fmla="*/ 21 w 24"/>
                  <a:gd name="T1" fmla="*/ 0 h 33"/>
                  <a:gd name="T2" fmla="*/ 12 w 24"/>
                  <a:gd name="T3" fmla="*/ 2 h 33"/>
                  <a:gd name="T4" fmla="*/ 3 w 24"/>
                  <a:gd name="T5" fmla="*/ 1 h 33"/>
                  <a:gd name="T6" fmla="*/ 2 w 24"/>
                  <a:gd name="T7" fmla="*/ 15 h 33"/>
                  <a:gd name="T8" fmla="*/ 2 w 24"/>
                  <a:gd name="T9" fmla="*/ 18 h 33"/>
                  <a:gd name="T10" fmla="*/ 0 w 24"/>
                  <a:gd name="T11" fmla="*/ 24 h 33"/>
                  <a:gd name="T12" fmla="*/ 8 w 24"/>
                  <a:gd name="T13" fmla="*/ 33 h 33"/>
                  <a:gd name="T14" fmla="*/ 24 w 24"/>
                  <a:gd name="T15" fmla="*/ 24 h 33"/>
                  <a:gd name="T16" fmla="*/ 21 w 24"/>
                  <a:gd name="T17"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33">
                    <a:moveTo>
                      <a:pt x="21" y="0"/>
                    </a:moveTo>
                    <a:cubicBezTo>
                      <a:pt x="12" y="2"/>
                      <a:pt x="12" y="2"/>
                      <a:pt x="12" y="2"/>
                    </a:cubicBezTo>
                    <a:cubicBezTo>
                      <a:pt x="3" y="1"/>
                      <a:pt x="3" y="1"/>
                      <a:pt x="3" y="1"/>
                    </a:cubicBezTo>
                    <a:cubicBezTo>
                      <a:pt x="3" y="1"/>
                      <a:pt x="2" y="14"/>
                      <a:pt x="2" y="15"/>
                    </a:cubicBezTo>
                    <a:cubicBezTo>
                      <a:pt x="2" y="16"/>
                      <a:pt x="2" y="17"/>
                      <a:pt x="2" y="18"/>
                    </a:cubicBezTo>
                    <a:cubicBezTo>
                      <a:pt x="2" y="20"/>
                      <a:pt x="1" y="22"/>
                      <a:pt x="0" y="24"/>
                    </a:cubicBezTo>
                    <a:cubicBezTo>
                      <a:pt x="8" y="33"/>
                      <a:pt x="8" y="33"/>
                      <a:pt x="8" y="33"/>
                    </a:cubicBezTo>
                    <a:cubicBezTo>
                      <a:pt x="24" y="24"/>
                      <a:pt x="24" y="24"/>
                      <a:pt x="24" y="24"/>
                    </a:cubicBezTo>
                    <a:cubicBezTo>
                      <a:pt x="23" y="17"/>
                      <a:pt x="20" y="7"/>
                      <a:pt x="21" y="0"/>
                    </a:cubicBezTo>
                    <a:close/>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 name="Freeform 3442">
                <a:extLst>
                  <a:ext uri="{FF2B5EF4-FFF2-40B4-BE49-F238E27FC236}">
                    <a16:creationId xmlns:a16="http://schemas.microsoft.com/office/drawing/2014/main" id="{DDB11935-36D2-58B9-5172-66DAAEFCEE18}"/>
                  </a:ext>
                </a:extLst>
              </p:cNvPr>
              <p:cNvSpPr>
                <a:spLocks/>
              </p:cNvSpPr>
              <p:nvPr/>
            </p:nvSpPr>
            <p:spPr bwMode="auto">
              <a:xfrm>
                <a:off x="2291278" y="5482582"/>
                <a:ext cx="409878" cy="484353"/>
              </a:xfrm>
              <a:custGeom>
                <a:avLst/>
                <a:gdLst>
                  <a:gd name="T0" fmla="*/ 21 w 21"/>
                  <a:gd name="T1" fmla="*/ 7 h 25"/>
                  <a:gd name="T2" fmla="*/ 21 w 21"/>
                  <a:gd name="T3" fmla="*/ 0 h 25"/>
                  <a:gd name="T4" fmla="*/ 12 w 21"/>
                  <a:gd name="T5" fmla="*/ 2 h 25"/>
                  <a:gd name="T6" fmla="*/ 3 w 21"/>
                  <a:gd name="T7" fmla="*/ 1 h 25"/>
                  <a:gd name="T8" fmla="*/ 2 w 21"/>
                  <a:gd name="T9" fmla="*/ 15 h 25"/>
                  <a:gd name="T10" fmla="*/ 2 w 21"/>
                  <a:gd name="T11" fmla="*/ 18 h 25"/>
                  <a:gd name="T12" fmla="*/ 0 w 21"/>
                  <a:gd name="T13" fmla="*/ 24 h 25"/>
                  <a:gd name="T14" fmla="*/ 1 w 21"/>
                  <a:gd name="T15" fmla="*/ 25 h 25"/>
                  <a:gd name="T16" fmla="*/ 21 w 21"/>
                  <a:gd name="T17" fmla="*/ 7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25">
                    <a:moveTo>
                      <a:pt x="21" y="7"/>
                    </a:moveTo>
                    <a:cubicBezTo>
                      <a:pt x="21" y="5"/>
                      <a:pt x="21" y="2"/>
                      <a:pt x="21" y="0"/>
                    </a:cubicBezTo>
                    <a:cubicBezTo>
                      <a:pt x="12" y="2"/>
                      <a:pt x="12" y="2"/>
                      <a:pt x="12" y="2"/>
                    </a:cubicBezTo>
                    <a:cubicBezTo>
                      <a:pt x="3" y="1"/>
                      <a:pt x="3" y="1"/>
                      <a:pt x="3" y="1"/>
                    </a:cubicBezTo>
                    <a:cubicBezTo>
                      <a:pt x="3" y="1"/>
                      <a:pt x="2" y="14"/>
                      <a:pt x="2" y="15"/>
                    </a:cubicBezTo>
                    <a:cubicBezTo>
                      <a:pt x="2" y="16"/>
                      <a:pt x="2" y="17"/>
                      <a:pt x="2" y="18"/>
                    </a:cubicBezTo>
                    <a:cubicBezTo>
                      <a:pt x="2" y="20"/>
                      <a:pt x="1" y="22"/>
                      <a:pt x="0" y="24"/>
                    </a:cubicBezTo>
                    <a:cubicBezTo>
                      <a:pt x="1" y="25"/>
                      <a:pt x="1" y="25"/>
                      <a:pt x="1" y="25"/>
                    </a:cubicBezTo>
                    <a:cubicBezTo>
                      <a:pt x="10" y="19"/>
                      <a:pt x="17" y="13"/>
                      <a:pt x="21" y="7"/>
                    </a:cubicBezTo>
                    <a:close/>
                  </a:path>
                </a:pathLst>
              </a:custGeom>
              <a:solidFill>
                <a:srgbClr val="CD95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 name="Freeform 3462">
                <a:extLst>
                  <a:ext uri="{FF2B5EF4-FFF2-40B4-BE49-F238E27FC236}">
                    <a16:creationId xmlns:a16="http://schemas.microsoft.com/office/drawing/2014/main" id="{FFF65AAC-53A0-F5C5-6F65-B7B0E8EABDA9}"/>
                  </a:ext>
                </a:extLst>
              </p:cNvPr>
              <p:cNvSpPr>
                <a:spLocks/>
              </p:cNvSpPr>
              <p:nvPr/>
            </p:nvSpPr>
            <p:spPr bwMode="auto">
              <a:xfrm>
                <a:off x="1539846" y="5944926"/>
                <a:ext cx="1912768" cy="2509844"/>
              </a:xfrm>
              <a:custGeom>
                <a:avLst/>
                <a:gdLst>
                  <a:gd name="T0" fmla="*/ 17 w 96"/>
                  <a:gd name="T1" fmla="*/ 75 h 131"/>
                  <a:gd name="T2" fmla="*/ 16 w 96"/>
                  <a:gd name="T3" fmla="*/ 21 h 131"/>
                  <a:gd name="T4" fmla="*/ 13 w 96"/>
                  <a:gd name="T5" fmla="*/ 4 h 131"/>
                  <a:gd name="T6" fmla="*/ 37 w 96"/>
                  <a:gd name="T7" fmla="*/ 0 h 131"/>
                  <a:gd name="T8" fmla="*/ 45 w 96"/>
                  <a:gd name="T9" fmla="*/ 9 h 131"/>
                  <a:gd name="T10" fmla="*/ 61 w 96"/>
                  <a:gd name="T11" fmla="*/ 0 h 131"/>
                  <a:gd name="T12" fmla="*/ 89 w 96"/>
                  <a:gd name="T13" fmla="*/ 3 h 131"/>
                  <a:gd name="T14" fmla="*/ 81 w 96"/>
                  <a:gd name="T15" fmla="*/ 66 h 131"/>
                  <a:gd name="T16" fmla="*/ 96 w 96"/>
                  <a:gd name="T17" fmla="*/ 131 h 131"/>
                  <a:gd name="T18" fmla="*/ 53 w 96"/>
                  <a:gd name="T19" fmla="*/ 131 h 131"/>
                  <a:gd name="T20" fmla="*/ 40 w 96"/>
                  <a:gd name="T21" fmla="*/ 103 h 131"/>
                  <a:gd name="T22" fmla="*/ 27 w 96"/>
                  <a:gd name="T23" fmla="*/ 131 h 131"/>
                  <a:gd name="T24" fmla="*/ 0 w 96"/>
                  <a:gd name="T25" fmla="*/ 131 h 131"/>
                  <a:gd name="T26" fmla="*/ 17 w 96"/>
                  <a:gd name="T27" fmla="*/ 75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6" h="131">
                    <a:moveTo>
                      <a:pt x="17" y="75"/>
                    </a:moveTo>
                    <a:cubicBezTo>
                      <a:pt x="18" y="57"/>
                      <a:pt x="18" y="39"/>
                      <a:pt x="16" y="21"/>
                    </a:cubicBezTo>
                    <a:cubicBezTo>
                      <a:pt x="13" y="4"/>
                      <a:pt x="13" y="4"/>
                      <a:pt x="13" y="4"/>
                    </a:cubicBezTo>
                    <a:cubicBezTo>
                      <a:pt x="37" y="0"/>
                      <a:pt x="37" y="0"/>
                      <a:pt x="37" y="0"/>
                    </a:cubicBezTo>
                    <a:cubicBezTo>
                      <a:pt x="45" y="9"/>
                      <a:pt x="45" y="9"/>
                      <a:pt x="45" y="9"/>
                    </a:cubicBezTo>
                    <a:cubicBezTo>
                      <a:pt x="61" y="0"/>
                      <a:pt x="61" y="0"/>
                      <a:pt x="61" y="0"/>
                    </a:cubicBezTo>
                    <a:cubicBezTo>
                      <a:pt x="89" y="3"/>
                      <a:pt x="89" y="3"/>
                      <a:pt x="89" y="3"/>
                    </a:cubicBezTo>
                    <a:cubicBezTo>
                      <a:pt x="91" y="24"/>
                      <a:pt x="88" y="46"/>
                      <a:pt x="81" y="66"/>
                    </a:cubicBezTo>
                    <a:cubicBezTo>
                      <a:pt x="96" y="131"/>
                      <a:pt x="96" y="131"/>
                      <a:pt x="96" y="131"/>
                    </a:cubicBezTo>
                    <a:cubicBezTo>
                      <a:pt x="53" y="131"/>
                      <a:pt x="53" y="131"/>
                      <a:pt x="53" y="131"/>
                    </a:cubicBezTo>
                    <a:cubicBezTo>
                      <a:pt x="40" y="103"/>
                      <a:pt x="40" y="103"/>
                      <a:pt x="40" y="103"/>
                    </a:cubicBezTo>
                    <a:cubicBezTo>
                      <a:pt x="27" y="131"/>
                      <a:pt x="27" y="131"/>
                      <a:pt x="27" y="131"/>
                    </a:cubicBezTo>
                    <a:cubicBezTo>
                      <a:pt x="0" y="131"/>
                      <a:pt x="0" y="131"/>
                      <a:pt x="0" y="131"/>
                    </a:cubicBezTo>
                    <a:lnTo>
                      <a:pt x="17" y="75"/>
                    </a:lnTo>
                    <a:close/>
                  </a:path>
                </a:pathLst>
              </a:custGeom>
              <a:solidFill>
                <a:srgbClr val="AD453F"/>
              </a:solidFill>
              <a:ln>
                <a:noFill/>
              </a:ln>
            </p:spPr>
            <p:txBody>
              <a:bodyPr vert="horz" wrap="square" lIns="91440" tIns="45720" rIns="91440" bIns="45720" numCol="1" anchor="t" anchorCtr="0" compatLnSpc="1">
                <a:prstTxWarp prst="textNoShape">
                  <a:avLst/>
                </a:prstTxWarp>
              </a:bodyPr>
              <a:lstStyle/>
              <a:p>
                <a:endParaRPr lang="en-US"/>
              </a:p>
            </p:txBody>
          </p:sp>
          <p:sp>
            <p:nvSpPr>
              <p:cNvPr id="67" name="Freeform 3463">
                <a:extLst>
                  <a:ext uri="{FF2B5EF4-FFF2-40B4-BE49-F238E27FC236}">
                    <a16:creationId xmlns:a16="http://schemas.microsoft.com/office/drawing/2014/main" id="{05C49CEA-B942-55B7-245C-452B3C26C3F6}"/>
                  </a:ext>
                </a:extLst>
              </p:cNvPr>
              <p:cNvSpPr>
                <a:spLocks/>
              </p:cNvSpPr>
              <p:nvPr/>
            </p:nvSpPr>
            <p:spPr bwMode="auto">
              <a:xfrm>
                <a:off x="2154652" y="5944926"/>
                <a:ext cx="751449" cy="1320970"/>
              </a:xfrm>
              <a:custGeom>
                <a:avLst/>
                <a:gdLst>
                  <a:gd name="T0" fmla="*/ 6 w 38"/>
                  <a:gd name="T1" fmla="*/ 53 h 69"/>
                  <a:gd name="T2" fmla="*/ 10 w 38"/>
                  <a:gd name="T3" fmla="*/ 69 h 69"/>
                  <a:gd name="T4" fmla="*/ 20 w 38"/>
                  <a:gd name="T5" fmla="*/ 56 h 69"/>
                  <a:gd name="T6" fmla="*/ 38 w 38"/>
                  <a:gd name="T7" fmla="*/ 1 h 69"/>
                  <a:gd name="T8" fmla="*/ 31 w 38"/>
                  <a:gd name="T9" fmla="*/ 0 h 69"/>
                  <a:gd name="T10" fmla="*/ 15 w 38"/>
                  <a:gd name="T11" fmla="*/ 9 h 69"/>
                  <a:gd name="T12" fmla="*/ 7 w 38"/>
                  <a:gd name="T13" fmla="*/ 0 h 69"/>
                  <a:gd name="T14" fmla="*/ 1 w 38"/>
                  <a:gd name="T15" fmla="*/ 1 h 69"/>
                  <a:gd name="T16" fmla="*/ 6 w 38"/>
                  <a:gd name="T17" fmla="*/ 53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69">
                    <a:moveTo>
                      <a:pt x="6" y="53"/>
                    </a:moveTo>
                    <a:cubicBezTo>
                      <a:pt x="7" y="59"/>
                      <a:pt x="9" y="64"/>
                      <a:pt x="10" y="69"/>
                    </a:cubicBezTo>
                    <a:cubicBezTo>
                      <a:pt x="14" y="65"/>
                      <a:pt x="17" y="61"/>
                      <a:pt x="20" y="56"/>
                    </a:cubicBezTo>
                    <a:cubicBezTo>
                      <a:pt x="30" y="39"/>
                      <a:pt x="36" y="20"/>
                      <a:pt x="38" y="1"/>
                    </a:cubicBezTo>
                    <a:cubicBezTo>
                      <a:pt x="31" y="0"/>
                      <a:pt x="31" y="0"/>
                      <a:pt x="31" y="0"/>
                    </a:cubicBezTo>
                    <a:cubicBezTo>
                      <a:pt x="15" y="9"/>
                      <a:pt x="15" y="9"/>
                      <a:pt x="15" y="9"/>
                    </a:cubicBezTo>
                    <a:cubicBezTo>
                      <a:pt x="7" y="0"/>
                      <a:pt x="7" y="0"/>
                      <a:pt x="7" y="0"/>
                    </a:cubicBezTo>
                    <a:cubicBezTo>
                      <a:pt x="1" y="1"/>
                      <a:pt x="1" y="1"/>
                      <a:pt x="1" y="1"/>
                    </a:cubicBezTo>
                    <a:cubicBezTo>
                      <a:pt x="0" y="18"/>
                      <a:pt x="1" y="36"/>
                      <a:pt x="6" y="53"/>
                    </a:cubicBezTo>
                    <a:close/>
                  </a:path>
                </a:pathLst>
              </a:custGeom>
              <a:solidFill>
                <a:srgbClr val="F8F0E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 name="Freeform 3464">
                <a:extLst>
                  <a:ext uri="{FF2B5EF4-FFF2-40B4-BE49-F238E27FC236}">
                    <a16:creationId xmlns:a16="http://schemas.microsoft.com/office/drawing/2014/main" id="{FCC241F3-0EB7-137E-7F07-7061812D6F7E}"/>
                  </a:ext>
                </a:extLst>
              </p:cNvPr>
              <p:cNvSpPr>
                <a:spLocks/>
              </p:cNvSpPr>
              <p:nvPr/>
            </p:nvSpPr>
            <p:spPr bwMode="auto">
              <a:xfrm>
                <a:off x="2154652" y="5944926"/>
                <a:ext cx="751449" cy="352256"/>
              </a:xfrm>
              <a:custGeom>
                <a:avLst/>
                <a:gdLst>
                  <a:gd name="T0" fmla="*/ 33 w 33"/>
                  <a:gd name="T1" fmla="*/ 1 h 16"/>
                  <a:gd name="T2" fmla="*/ 27 w 33"/>
                  <a:gd name="T3" fmla="*/ 0 h 16"/>
                  <a:gd name="T4" fmla="*/ 13 w 33"/>
                  <a:gd name="T5" fmla="*/ 8 h 16"/>
                  <a:gd name="T6" fmla="*/ 6 w 33"/>
                  <a:gd name="T7" fmla="*/ 0 h 16"/>
                  <a:gd name="T8" fmla="*/ 0 w 33"/>
                  <a:gd name="T9" fmla="*/ 1 h 16"/>
                  <a:gd name="T10" fmla="*/ 5 w 33"/>
                  <a:gd name="T11" fmla="*/ 16 h 16"/>
                  <a:gd name="T12" fmla="*/ 13 w 33"/>
                  <a:gd name="T13" fmla="*/ 9 h 16"/>
                  <a:gd name="T14" fmla="*/ 19 w 33"/>
                  <a:gd name="T15" fmla="*/ 16 h 16"/>
                  <a:gd name="T16" fmla="*/ 33 w 33"/>
                  <a:gd name="T17" fmla="*/ 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16">
                    <a:moveTo>
                      <a:pt x="33" y="1"/>
                    </a:moveTo>
                    <a:lnTo>
                      <a:pt x="27" y="0"/>
                    </a:lnTo>
                    <a:lnTo>
                      <a:pt x="13" y="8"/>
                    </a:lnTo>
                    <a:lnTo>
                      <a:pt x="6" y="0"/>
                    </a:lnTo>
                    <a:lnTo>
                      <a:pt x="0" y="1"/>
                    </a:lnTo>
                    <a:lnTo>
                      <a:pt x="5" y="16"/>
                    </a:lnTo>
                    <a:lnTo>
                      <a:pt x="13" y="9"/>
                    </a:lnTo>
                    <a:lnTo>
                      <a:pt x="19" y="16"/>
                    </a:lnTo>
                    <a:lnTo>
                      <a:pt x="33" y="1"/>
                    </a:lnTo>
                    <a:close/>
                  </a:path>
                </a:pathLst>
              </a:custGeom>
              <a:solidFill>
                <a:srgbClr val="E3DF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 name="Freeform 3465">
                <a:extLst>
                  <a:ext uri="{FF2B5EF4-FFF2-40B4-BE49-F238E27FC236}">
                    <a16:creationId xmlns:a16="http://schemas.microsoft.com/office/drawing/2014/main" id="{8F62EEA1-1985-F8A5-0EC8-5A22C4CCDF60}"/>
                  </a:ext>
                </a:extLst>
              </p:cNvPr>
              <p:cNvSpPr>
                <a:spLocks/>
              </p:cNvSpPr>
              <p:nvPr/>
            </p:nvSpPr>
            <p:spPr bwMode="auto">
              <a:xfrm>
                <a:off x="2268513" y="6143068"/>
                <a:ext cx="273252" cy="1122829"/>
              </a:xfrm>
              <a:custGeom>
                <a:avLst/>
                <a:gdLst>
                  <a:gd name="T0" fmla="*/ 0 w 14"/>
                  <a:gd name="T1" fmla="*/ 43 h 59"/>
                  <a:gd name="T2" fmla="*/ 4 w 14"/>
                  <a:gd name="T3" fmla="*/ 59 h 59"/>
                  <a:gd name="T4" fmla="*/ 14 w 14"/>
                  <a:gd name="T5" fmla="*/ 46 h 59"/>
                  <a:gd name="T6" fmla="*/ 9 w 14"/>
                  <a:gd name="T7" fmla="*/ 11 h 59"/>
                  <a:gd name="T8" fmla="*/ 13 w 14"/>
                  <a:gd name="T9" fmla="*/ 5 h 59"/>
                  <a:gd name="T10" fmla="*/ 9 w 14"/>
                  <a:gd name="T11" fmla="*/ 0 h 59"/>
                  <a:gd name="T12" fmla="*/ 4 w 14"/>
                  <a:gd name="T13" fmla="*/ 5 h 59"/>
                  <a:gd name="T14" fmla="*/ 6 w 14"/>
                  <a:gd name="T15" fmla="*/ 11 h 59"/>
                  <a:gd name="T16" fmla="*/ 0 w 14"/>
                  <a:gd name="T17" fmla="*/ 43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59">
                    <a:moveTo>
                      <a:pt x="0" y="43"/>
                    </a:moveTo>
                    <a:cubicBezTo>
                      <a:pt x="1" y="49"/>
                      <a:pt x="3" y="54"/>
                      <a:pt x="4" y="59"/>
                    </a:cubicBezTo>
                    <a:cubicBezTo>
                      <a:pt x="8" y="55"/>
                      <a:pt x="11" y="51"/>
                      <a:pt x="14" y="46"/>
                    </a:cubicBezTo>
                    <a:cubicBezTo>
                      <a:pt x="9" y="11"/>
                      <a:pt x="9" y="11"/>
                      <a:pt x="9" y="11"/>
                    </a:cubicBezTo>
                    <a:cubicBezTo>
                      <a:pt x="13" y="5"/>
                      <a:pt x="13" y="5"/>
                      <a:pt x="13" y="5"/>
                    </a:cubicBezTo>
                    <a:cubicBezTo>
                      <a:pt x="9" y="0"/>
                      <a:pt x="9" y="0"/>
                      <a:pt x="9" y="0"/>
                    </a:cubicBezTo>
                    <a:cubicBezTo>
                      <a:pt x="4" y="5"/>
                      <a:pt x="4" y="5"/>
                      <a:pt x="4" y="5"/>
                    </a:cubicBezTo>
                    <a:cubicBezTo>
                      <a:pt x="6" y="11"/>
                      <a:pt x="6" y="11"/>
                      <a:pt x="6" y="11"/>
                    </a:cubicBezTo>
                    <a:lnTo>
                      <a:pt x="0" y="43"/>
                    </a:lnTo>
                    <a:close/>
                  </a:path>
                </a:pathLst>
              </a:custGeom>
              <a:solidFill>
                <a:srgbClr val="4440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 name="Freeform 3473">
                <a:extLst>
                  <a:ext uri="{FF2B5EF4-FFF2-40B4-BE49-F238E27FC236}">
                    <a16:creationId xmlns:a16="http://schemas.microsoft.com/office/drawing/2014/main" id="{0AFBEB6D-BE91-EFE5-10F1-9AD762E6D6A8}"/>
                  </a:ext>
                </a:extLst>
              </p:cNvPr>
              <p:cNvSpPr>
                <a:spLocks/>
              </p:cNvSpPr>
              <p:nvPr/>
            </p:nvSpPr>
            <p:spPr bwMode="auto">
              <a:xfrm>
                <a:off x="3133816" y="6671456"/>
                <a:ext cx="136626" cy="176132"/>
              </a:xfrm>
              <a:custGeom>
                <a:avLst/>
                <a:gdLst>
                  <a:gd name="T0" fmla="*/ 6 w 7"/>
                  <a:gd name="T1" fmla="*/ 9 h 9"/>
                  <a:gd name="T2" fmla="*/ 6 w 7"/>
                  <a:gd name="T3" fmla="*/ 8 h 9"/>
                  <a:gd name="T4" fmla="*/ 6 w 7"/>
                  <a:gd name="T5" fmla="*/ 8 h 9"/>
                  <a:gd name="T6" fmla="*/ 0 w 7"/>
                  <a:gd name="T7" fmla="*/ 0 h 9"/>
                  <a:gd name="T8" fmla="*/ 0 w 7"/>
                  <a:gd name="T9" fmla="*/ 0 h 9"/>
                  <a:gd name="T10" fmla="*/ 0 w 7"/>
                  <a:gd name="T11" fmla="*/ 0 h 9"/>
                  <a:gd name="T12" fmla="*/ 6 w 7"/>
                  <a:gd name="T13" fmla="*/ 8 h 9"/>
                  <a:gd name="T14" fmla="*/ 6 w 7"/>
                  <a:gd name="T15" fmla="*/ 9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9">
                    <a:moveTo>
                      <a:pt x="6" y="9"/>
                    </a:moveTo>
                    <a:cubicBezTo>
                      <a:pt x="6" y="8"/>
                      <a:pt x="6" y="8"/>
                      <a:pt x="6" y="8"/>
                    </a:cubicBezTo>
                    <a:cubicBezTo>
                      <a:pt x="7" y="8"/>
                      <a:pt x="7" y="8"/>
                      <a:pt x="6" y="8"/>
                    </a:cubicBezTo>
                    <a:cubicBezTo>
                      <a:pt x="0" y="0"/>
                      <a:pt x="0" y="0"/>
                      <a:pt x="0" y="0"/>
                    </a:cubicBezTo>
                    <a:cubicBezTo>
                      <a:pt x="0" y="0"/>
                      <a:pt x="0" y="0"/>
                      <a:pt x="0" y="0"/>
                    </a:cubicBezTo>
                    <a:cubicBezTo>
                      <a:pt x="0" y="0"/>
                      <a:pt x="0" y="0"/>
                      <a:pt x="0" y="0"/>
                    </a:cubicBezTo>
                    <a:cubicBezTo>
                      <a:pt x="6" y="8"/>
                      <a:pt x="6" y="8"/>
                      <a:pt x="6" y="8"/>
                    </a:cubicBezTo>
                    <a:lnTo>
                      <a:pt x="6" y="9"/>
                    </a:lnTo>
                    <a:close/>
                  </a:path>
                </a:pathLst>
              </a:custGeom>
              <a:solidFill>
                <a:srgbClr val="2C75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71" name="Group 70">
                <a:extLst>
                  <a:ext uri="{FF2B5EF4-FFF2-40B4-BE49-F238E27FC236}">
                    <a16:creationId xmlns:a16="http://schemas.microsoft.com/office/drawing/2014/main" id="{B2A248CD-9D33-6BC0-FE57-82220B16E1B3}"/>
                  </a:ext>
                </a:extLst>
              </p:cNvPr>
              <p:cNvGrpSpPr/>
              <p:nvPr/>
            </p:nvGrpSpPr>
            <p:grpSpPr>
              <a:xfrm flipH="1">
                <a:off x="1439454" y="5995855"/>
                <a:ext cx="2394307" cy="1919877"/>
                <a:chOff x="17290375" y="5460471"/>
                <a:chExt cx="2683191" cy="1919877"/>
              </a:xfrm>
            </p:grpSpPr>
            <p:sp>
              <p:nvSpPr>
                <p:cNvPr id="72" name="Freeform 4871">
                  <a:extLst>
                    <a:ext uri="{FF2B5EF4-FFF2-40B4-BE49-F238E27FC236}">
                      <a16:creationId xmlns:a16="http://schemas.microsoft.com/office/drawing/2014/main" id="{D29CA0F0-F71C-9CF8-AE5A-FF258D7A1C17}"/>
                    </a:ext>
                  </a:extLst>
                </p:cNvPr>
                <p:cNvSpPr>
                  <a:spLocks/>
                </p:cNvSpPr>
                <p:nvPr/>
              </p:nvSpPr>
              <p:spPr bwMode="auto">
                <a:xfrm>
                  <a:off x="17290375" y="5460471"/>
                  <a:ext cx="832719" cy="1919877"/>
                </a:xfrm>
                <a:custGeom>
                  <a:avLst/>
                  <a:gdLst>
                    <a:gd name="T0" fmla="*/ 27 w 41"/>
                    <a:gd name="T1" fmla="*/ 0 h 96"/>
                    <a:gd name="T2" fmla="*/ 20 w 41"/>
                    <a:gd name="T3" fmla="*/ 9 h 96"/>
                    <a:gd name="T4" fmla="*/ 3 w 41"/>
                    <a:gd name="T5" fmla="*/ 73 h 96"/>
                    <a:gd name="T6" fmla="*/ 40 w 41"/>
                    <a:gd name="T7" fmla="*/ 75 h 96"/>
                    <a:gd name="T8" fmla="*/ 27 w 41"/>
                    <a:gd name="T9" fmla="*/ 0 h 96"/>
                  </a:gdLst>
                  <a:ahLst/>
                  <a:cxnLst>
                    <a:cxn ang="0">
                      <a:pos x="T0" y="T1"/>
                    </a:cxn>
                    <a:cxn ang="0">
                      <a:pos x="T2" y="T3"/>
                    </a:cxn>
                    <a:cxn ang="0">
                      <a:pos x="T4" y="T5"/>
                    </a:cxn>
                    <a:cxn ang="0">
                      <a:pos x="T6" y="T7"/>
                    </a:cxn>
                    <a:cxn ang="0">
                      <a:pos x="T8" y="T9"/>
                    </a:cxn>
                  </a:cxnLst>
                  <a:rect l="0" t="0" r="r" b="b"/>
                  <a:pathLst>
                    <a:path w="41" h="96">
                      <a:moveTo>
                        <a:pt x="27" y="0"/>
                      </a:moveTo>
                      <a:cubicBezTo>
                        <a:pt x="27" y="0"/>
                        <a:pt x="24" y="2"/>
                        <a:pt x="20" y="9"/>
                      </a:cubicBezTo>
                      <a:cubicBezTo>
                        <a:pt x="15" y="16"/>
                        <a:pt x="0" y="53"/>
                        <a:pt x="3" y="73"/>
                      </a:cubicBezTo>
                      <a:cubicBezTo>
                        <a:pt x="7" y="96"/>
                        <a:pt x="38" y="78"/>
                        <a:pt x="40" y="75"/>
                      </a:cubicBezTo>
                      <a:cubicBezTo>
                        <a:pt x="41" y="71"/>
                        <a:pt x="41" y="0"/>
                        <a:pt x="27" y="0"/>
                      </a:cubicBezTo>
                      <a:close/>
                    </a:path>
                  </a:pathLst>
                </a:custGeom>
                <a:solidFill>
                  <a:srgbClr val="AD45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 name="Freeform 4889">
                  <a:extLst>
                    <a:ext uri="{FF2B5EF4-FFF2-40B4-BE49-F238E27FC236}">
                      <a16:creationId xmlns:a16="http://schemas.microsoft.com/office/drawing/2014/main" id="{AD1E35F8-5EC3-ABAE-7141-5C13F575EC83}"/>
                    </a:ext>
                  </a:extLst>
                </p:cNvPr>
                <p:cNvSpPr>
                  <a:spLocks/>
                </p:cNvSpPr>
                <p:nvPr/>
              </p:nvSpPr>
              <p:spPr bwMode="auto">
                <a:xfrm>
                  <a:off x="17683588" y="6246923"/>
                  <a:ext cx="647669" cy="439497"/>
                </a:xfrm>
                <a:custGeom>
                  <a:avLst/>
                  <a:gdLst>
                    <a:gd name="T0" fmla="*/ 32 w 33"/>
                    <a:gd name="T1" fmla="*/ 11 h 22"/>
                    <a:gd name="T2" fmla="*/ 18 w 33"/>
                    <a:gd name="T3" fmla="*/ 1 h 22"/>
                    <a:gd name="T4" fmla="*/ 2 w 33"/>
                    <a:gd name="T5" fmla="*/ 7 h 22"/>
                    <a:gd name="T6" fmla="*/ 15 w 33"/>
                    <a:gd name="T7" fmla="*/ 6 h 22"/>
                    <a:gd name="T8" fmla="*/ 2 w 33"/>
                    <a:gd name="T9" fmla="*/ 15 h 22"/>
                    <a:gd name="T10" fmla="*/ 23 w 33"/>
                    <a:gd name="T11" fmla="*/ 20 h 22"/>
                    <a:gd name="T12" fmla="*/ 32 w 33"/>
                    <a:gd name="T13" fmla="*/ 11 h 22"/>
                  </a:gdLst>
                  <a:ahLst/>
                  <a:cxnLst>
                    <a:cxn ang="0">
                      <a:pos x="T0" y="T1"/>
                    </a:cxn>
                    <a:cxn ang="0">
                      <a:pos x="T2" y="T3"/>
                    </a:cxn>
                    <a:cxn ang="0">
                      <a:pos x="T4" y="T5"/>
                    </a:cxn>
                    <a:cxn ang="0">
                      <a:pos x="T6" y="T7"/>
                    </a:cxn>
                    <a:cxn ang="0">
                      <a:pos x="T8" y="T9"/>
                    </a:cxn>
                    <a:cxn ang="0">
                      <a:pos x="T10" y="T11"/>
                    </a:cxn>
                    <a:cxn ang="0">
                      <a:pos x="T12" y="T13"/>
                    </a:cxn>
                  </a:cxnLst>
                  <a:rect l="0" t="0" r="r" b="b"/>
                  <a:pathLst>
                    <a:path w="33" h="22">
                      <a:moveTo>
                        <a:pt x="32" y="11"/>
                      </a:moveTo>
                      <a:cubicBezTo>
                        <a:pt x="32" y="11"/>
                        <a:pt x="24" y="2"/>
                        <a:pt x="18" y="1"/>
                      </a:cubicBezTo>
                      <a:cubicBezTo>
                        <a:pt x="11" y="0"/>
                        <a:pt x="4" y="4"/>
                        <a:pt x="2" y="7"/>
                      </a:cubicBezTo>
                      <a:cubicBezTo>
                        <a:pt x="0" y="10"/>
                        <a:pt x="9" y="4"/>
                        <a:pt x="15" y="6"/>
                      </a:cubicBezTo>
                      <a:cubicBezTo>
                        <a:pt x="10" y="8"/>
                        <a:pt x="5" y="10"/>
                        <a:pt x="2" y="15"/>
                      </a:cubicBezTo>
                      <a:cubicBezTo>
                        <a:pt x="3" y="18"/>
                        <a:pt x="15" y="22"/>
                        <a:pt x="23" y="20"/>
                      </a:cubicBezTo>
                      <a:cubicBezTo>
                        <a:pt x="31" y="19"/>
                        <a:pt x="33" y="16"/>
                        <a:pt x="32" y="11"/>
                      </a:cubicBezTo>
                      <a:close/>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 name="Freeform 4890">
                  <a:extLst>
                    <a:ext uri="{FF2B5EF4-FFF2-40B4-BE49-F238E27FC236}">
                      <a16:creationId xmlns:a16="http://schemas.microsoft.com/office/drawing/2014/main" id="{D45C36BF-AB05-50A8-BBD2-AD0A47F16CD9}"/>
                    </a:ext>
                  </a:extLst>
                </p:cNvPr>
                <p:cNvSpPr>
                  <a:spLocks/>
                </p:cNvSpPr>
                <p:nvPr/>
              </p:nvSpPr>
              <p:spPr bwMode="auto">
                <a:xfrm>
                  <a:off x="18123085" y="5475348"/>
                  <a:ext cx="1850481" cy="1688567"/>
                </a:xfrm>
                <a:custGeom>
                  <a:avLst/>
                  <a:gdLst>
                    <a:gd name="T0" fmla="*/ 86 w 92"/>
                    <a:gd name="T1" fmla="*/ 74 h 84"/>
                    <a:gd name="T2" fmla="*/ 38 w 92"/>
                    <a:gd name="T3" fmla="*/ 78 h 84"/>
                    <a:gd name="T4" fmla="*/ 0 w 92"/>
                    <a:gd name="T5" fmla="*/ 66 h 84"/>
                    <a:gd name="T6" fmla="*/ 9 w 92"/>
                    <a:gd name="T7" fmla="*/ 48 h 84"/>
                    <a:gd name="T8" fmla="*/ 54 w 92"/>
                    <a:gd name="T9" fmla="*/ 53 h 84"/>
                    <a:gd name="T10" fmla="*/ 61 w 92"/>
                    <a:gd name="T11" fmla="*/ 53 h 84"/>
                    <a:gd name="T12" fmla="*/ 73 w 92"/>
                    <a:gd name="T13" fmla="*/ 0 h 84"/>
                    <a:gd name="T14" fmla="*/ 87 w 92"/>
                    <a:gd name="T15" fmla="*/ 21 h 84"/>
                    <a:gd name="T16" fmla="*/ 86 w 92"/>
                    <a:gd name="T17" fmla="*/ 7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2" h="84">
                      <a:moveTo>
                        <a:pt x="86" y="74"/>
                      </a:moveTo>
                      <a:cubicBezTo>
                        <a:pt x="83" y="80"/>
                        <a:pt x="65" y="84"/>
                        <a:pt x="38" y="78"/>
                      </a:cubicBezTo>
                      <a:cubicBezTo>
                        <a:pt x="27" y="76"/>
                        <a:pt x="14" y="72"/>
                        <a:pt x="0" y="66"/>
                      </a:cubicBezTo>
                      <a:cubicBezTo>
                        <a:pt x="6" y="54"/>
                        <a:pt x="9" y="48"/>
                        <a:pt x="9" y="48"/>
                      </a:cubicBezTo>
                      <a:cubicBezTo>
                        <a:pt x="54" y="53"/>
                        <a:pt x="54" y="53"/>
                        <a:pt x="54" y="53"/>
                      </a:cubicBezTo>
                      <a:cubicBezTo>
                        <a:pt x="61" y="53"/>
                        <a:pt x="61" y="53"/>
                        <a:pt x="61" y="53"/>
                      </a:cubicBezTo>
                      <a:cubicBezTo>
                        <a:pt x="61" y="53"/>
                        <a:pt x="62" y="1"/>
                        <a:pt x="73" y="0"/>
                      </a:cubicBezTo>
                      <a:cubicBezTo>
                        <a:pt x="73" y="0"/>
                        <a:pt x="82" y="4"/>
                        <a:pt x="87" y="21"/>
                      </a:cubicBezTo>
                      <a:cubicBezTo>
                        <a:pt x="92" y="40"/>
                        <a:pt x="91" y="65"/>
                        <a:pt x="86" y="74"/>
                      </a:cubicBezTo>
                      <a:close/>
                    </a:path>
                  </a:pathLst>
                </a:custGeom>
                <a:solidFill>
                  <a:srgbClr val="AD45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 name="Freeform 4891">
                  <a:extLst>
                    <a:ext uri="{FF2B5EF4-FFF2-40B4-BE49-F238E27FC236}">
                      <a16:creationId xmlns:a16="http://schemas.microsoft.com/office/drawing/2014/main" id="{DE7AD298-2E49-5930-F3D0-642BD3A80C97}"/>
                    </a:ext>
                  </a:extLst>
                </p:cNvPr>
                <p:cNvSpPr>
                  <a:spLocks/>
                </p:cNvSpPr>
                <p:nvPr/>
              </p:nvSpPr>
              <p:spPr bwMode="auto">
                <a:xfrm>
                  <a:off x="18123085" y="6408836"/>
                  <a:ext cx="1156553" cy="601402"/>
                </a:xfrm>
                <a:custGeom>
                  <a:avLst/>
                  <a:gdLst>
                    <a:gd name="T0" fmla="*/ 58 w 58"/>
                    <a:gd name="T1" fmla="*/ 20 h 30"/>
                    <a:gd name="T2" fmla="*/ 38 w 58"/>
                    <a:gd name="T3" fmla="*/ 30 h 30"/>
                    <a:gd name="T4" fmla="*/ 0 w 58"/>
                    <a:gd name="T5" fmla="*/ 18 h 30"/>
                    <a:gd name="T6" fmla="*/ 9 w 58"/>
                    <a:gd name="T7" fmla="*/ 0 h 30"/>
                    <a:gd name="T8" fmla="*/ 54 w 58"/>
                    <a:gd name="T9" fmla="*/ 5 h 30"/>
                    <a:gd name="T10" fmla="*/ 58 w 58"/>
                    <a:gd name="T11" fmla="*/ 20 h 30"/>
                  </a:gdLst>
                  <a:ahLst/>
                  <a:cxnLst>
                    <a:cxn ang="0">
                      <a:pos x="T0" y="T1"/>
                    </a:cxn>
                    <a:cxn ang="0">
                      <a:pos x="T2" y="T3"/>
                    </a:cxn>
                    <a:cxn ang="0">
                      <a:pos x="T4" y="T5"/>
                    </a:cxn>
                    <a:cxn ang="0">
                      <a:pos x="T6" y="T7"/>
                    </a:cxn>
                    <a:cxn ang="0">
                      <a:pos x="T8" y="T9"/>
                    </a:cxn>
                    <a:cxn ang="0">
                      <a:pos x="T10" y="T11"/>
                    </a:cxn>
                  </a:cxnLst>
                  <a:rect l="0" t="0" r="r" b="b"/>
                  <a:pathLst>
                    <a:path w="58" h="30">
                      <a:moveTo>
                        <a:pt x="58" y="20"/>
                      </a:moveTo>
                      <a:cubicBezTo>
                        <a:pt x="55" y="23"/>
                        <a:pt x="45" y="28"/>
                        <a:pt x="38" y="30"/>
                      </a:cubicBezTo>
                      <a:cubicBezTo>
                        <a:pt x="27" y="28"/>
                        <a:pt x="14" y="24"/>
                        <a:pt x="0" y="18"/>
                      </a:cubicBezTo>
                      <a:cubicBezTo>
                        <a:pt x="6" y="6"/>
                        <a:pt x="9" y="0"/>
                        <a:pt x="9" y="0"/>
                      </a:cubicBezTo>
                      <a:cubicBezTo>
                        <a:pt x="54" y="5"/>
                        <a:pt x="54" y="5"/>
                        <a:pt x="54" y="5"/>
                      </a:cubicBezTo>
                      <a:cubicBezTo>
                        <a:pt x="56" y="10"/>
                        <a:pt x="57" y="16"/>
                        <a:pt x="58" y="20"/>
                      </a:cubicBezTo>
                      <a:close/>
                    </a:path>
                  </a:pathLst>
                </a:custGeom>
                <a:solidFill>
                  <a:srgbClr val="9A3B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 name="Freeform 4892">
                  <a:extLst>
                    <a:ext uri="{FF2B5EF4-FFF2-40B4-BE49-F238E27FC236}">
                      <a16:creationId xmlns:a16="http://schemas.microsoft.com/office/drawing/2014/main" id="{118989AC-DC86-FAB3-6DB9-9DB00935B28A}"/>
                    </a:ext>
                  </a:extLst>
                </p:cNvPr>
                <p:cNvSpPr>
                  <a:spLocks/>
                </p:cNvSpPr>
                <p:nvPr/>
              </p:nvSpPr>
              <p:spPr bwMode="auto">
                <a:xfrm>
                  <a:off x="18955804" y="6246923"/>
                  <a:ext cx="601402" cy="393230"/>
                </a:xfrm>
                <a:custGeom>
                  <a:avLst/>
                  <a:gdLst>
                    <a:gd name="T0" fmla="*/ 0 w 30"/>
                    <a:gd name="T1" fmla="*/ 8 h 20"/>
                    <a:gd name="T2" fmla="*/ 18 w 30"/>
                    <a:gd name="T3" fmla="*/ 0 h 20"/>
                    <a:gd name="T4" fmla="*/ 28 w 30"/>
                    <a:gd name="T5" fmla="*/ 13 h 20"/>
                    <a:gd name="T6" fmla="*/ 4 w 30"/>
                    <a:gd name="T7" fmla="*/ 20 h 20"/>
                    <a:gd name="T8" fmla="*/ 0 w 30"/>
                    <a:gd name="T9" fmla="*/ 8 h 20"/>
                  </a:gdLst>
                  <a:ahLst/>
                  <a:cxnLst>
                    <a:cxn ang="0">
                      <a:pos x="T0" y="T1"/>
                    </a:cxn>
                    <a:cxn ang="0">
                      <a:pos x="T2" y="T3"/>
                    </a:cxn>
                    <a:cxn ang="0">
                      <a:pos x="T4" y="T5"/>
                    </a:cxn>
                    <a:cxn ang="0">
                      <a:pos x="T6" y="T7"/>
                    </a:cxn>
                    <a:cxn ang="0">
                      <a:pos x="T8" y="T9"/>
                    </a:cxn>
                  </a:cxnLst>
                  <a:rect l="0" t="0" r="r" b="b"/>
                  <a:pathLst>
                    <a:path w="30" h="20">
                      <a:moveTo>
                        <a:pt x="0" y="8"/>
                      </a:moveTo>
                      <a:cubicBezTo>
                        <a:pt x="0" y="8"/>
                        <a:pt x="12" y="0"/>
                        <a:pt x="18" y="0"/>
                      </a:cubicBezTo>
                      <a:cubicBezTo>
                        <a:pt x="27" y="2"/>
                        <a:pt x="30" y="10"/>
                        <a:pt x="28" y="13"/>
                      </a:cubicBezTo>
                      <a:cubicBezTo>
                        <a:pt x="28" y="15"/>
                        <a:pt x="4" y="20"/>
                        <a:pt x="4" y="20"/>
                      </a:cubicBezTo>
                      <a:lnTo>
                        <a:pt x="0" y="8"/>
                      </a:lnTo>
                      <a:close/>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 name="Freeform 4893">
                  <a:extLst>
                    <a:ext uri="{FF2B5EF4-FFF2-40B4-BE49-F238E27FC236}">
                      <a16:creationId xmlns:a16="http://schemas.microsoft.com/office/drawing/2014/main" id="{BA03CF99-8160-B0FB-BCA9-B8FD64B7B6AB}"/>
                    </a:ext>
                  </a:extLst>
                </p:cNvPr>
                <p:cNvSpPr>
                  <a:spLocks/>
                </p:cNvSpPr>
                <p:nvPr/>
              </p:nvSpPr>
              <p:spPr bwMode="auto">
                <a:xfrm>
                  <a:off x="17406021" y="6246923"/>
                  <a:ext cx="1757956" cy="925236"/>
                </a:xfrm>
                <a:custGeom>
                  <a:avLst/>
                  <a:gdLst>
                    <a:gd name="T0" fmla="*/ 12 w 88"/>
                    <a:gd name="T1" fmla="*/ 16 h 45"/>
                    <a:gd name="T2" fmla="*/ 1 w 88"/>
                    <a:gd name="T3" fmla="*/ 33 h 45"/>
                    <a:gd name="T4" fmla="*/ 20 w 88"/>
                    <a:gd name="T5" fmla="*/ 44 h 45"/>
                    <a:gd name="T6" fmla="*/ 88 w 88"/>
                    <a:gd name="T7" fmla="*/ 22 h 45"/>
                    <a:gd name="T8" fmla="*/ 79 w 88"/>
                    <a:gd name="T9" fmla="*/ 0 h 45"/>
                    <a:gd name="T10" fmla="*/ 12 w 88"/>
                    <a:gd name="T11" fmla="*/ 16 h 45"/>
                  </a:gdLst>
                  <a:ahLst/>
                  <a:cxnLst>
                    <a:cxn ang="0">
                      <a:pos x="T0" y="T1"/>
                    </a:cxn>
                    <a:cxn ang="0">
                      <a:pos x="T2" y="T3"/>
                    </a:cxn>
                    <a:cxn ang="0">
                      <a:pos x="T4" y="T5"/>
                    </a:cxn>
                    <a:cxn ang="0">
                      <a:pos x="T6" y="T7"/>
                    </a:cxn>
                    <a:cxn ang="0">
                      <a:pos x="T8" y="T9"/>
                    </a:cxn>
                    <a:cxn ang="0">
                      <a:pos x="T10" y="T11"/>
                    </a:cxn>
                  </a:cxnLst>
                  <a:rect l="0" t="0" r="r" b="b"/>
                  <a:pathLst>
                    <a:path w="88" h="45">
                      <a:moveTo>
                        <a:pt x="12" y="16"/>
                      </a:moveTo>
                      <a:cubicBezTo>
                        <a:pt x="4" y="20"/>
                        <a:pt x="0" y="24"/>
                        <a:pt x="1" y="33"/>
                      </a:cubicBezTo>
                      <a:cubicBezTo>
                        <a:pt x="1" y="41"/>
                        <a:pt x="11" y="45"/>
                        <a:pt x="20" y="44"/>
                      </a:cubicBezTo>
                      <a:cubicBezTo>
                        <a:pt x="29" y="43"/>
                        <a:pt x="88" y="22"/>
                        <a:pt x="88" y="22"/>
                      </a:cubicBezTo>
                      <a:cubicBezTo>
                        <a:pt x="79" y="0"/>
                        <a:pt x="79" y="0"/>
                        <a:pt x="79" y="0"/>
                      </a:cubicBezTo>
                      <a:cubicBezTo>
                        <a:pt x="79" y="0"/>
                        <a:pt x="25" y="10"/>
                        <a:pt x="12" y="16"/>
                      </a:cubicBezTo>
                      <a:close/>
                    </a:path>
                  </a:pathLst>
                </a:custGeom>
                <a:solidFill>
                  <a:srgbClr val="AD45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grpSp>
          <p:nvGrpSpPr>
            <p:cNvPr id="8" name="Group 7">
              <a:extLst>
                <a:ext uri="{FF2B5EF4-FFF2-40B4-BE49-F238E27FC236}">
                  <a16:creationId xmlns:a16="http://schemas.microsoft.com/office/drawing/2014/main" id="{48712603-A5D9-8487-26A0-0EFB49B92BC9}"/>
                </a:ext>
              </a:extLst>
            </p:cNvPr>
            <p:cNvGrpSpPr/>
            <p:nvPr/>
          </p:nvGrpSpPr>
          <p:grpSpPr>
            <a:xfrm>
              <a:off x="5274388" y="10340281"/>
              <a:ext cx="2090281" cy="2695740"/>
              <a:chOff x="8573753" y="6975205"/>
              <a:chExt cx="2780740" cy="3586195"/>
            </a:xfrm>
          </p:grpSpPr>
          <p:sp>
            <p:nvSpPr>
              <p:cNvPr id="43" name="Freeform 4245">
                <a:extLst>
                  <a:ext uri="{FF2B5EF4-FFF2-40B4-BE49-F238E27FC236}">
                    <a16:creationId xmlns:a16="http://schemas.microsoft.com/office/drawing/2014/main" id="{1B72C6E0-80D8-171B-1398-B96B21C0FC3F}"/>
                  </a:ext>
                </a:extLst>
              </p:cNvPr>
              <p:cNvSpPr>
                <a:spLocks/>
              </p:cNvSpPr>
              <p:nvPr/>
            </p:nvSpPr>
            <p:spPr bwMode="auto">
              <a:xfrm>
                <a:off x="9647693" y="9084729"/>
                <a:ext cx="326022" cy="517795"/>
              </a:xfrm>
              <a:custGeom>
                <a:avLst/>
                <a:gdLst>
                  <a:gd name="T0" fmla="*/ 18 w 20"/>
                  <a:gd name="T1" fmla="*/ 31 h 31"/>
                  <a:gd name="T2" fmla="*/ 19 w 20"/>
                  <a:gd name="T3" fmla="*/ 29 h 31"/>
                  <a:gd name="T4" fmla="*/ 3 w 20"/>
                  <a:gd name="T5" fmla="*/ 0 h 31"/>
                  <a:gd name="T6" fmla="*/ 1 w 20"/>
                  <a:gd name="T7" fmla="*/ 1 h 31"/>
                  <a:gd name="T8" fmla="*/ 1 w 20"/>
                  <a:gd name="T9" fmla="*/ 4 h 31"/>
                  <a:gd name="T10" fmla="*/ 9 w 20"/>
                  <a:gd name="T11" fmla="*/ 10 h 31"/>
                  <a:gd name="T12" fmla="*/ 16 w 20"/>
                  <a:gd name="T13" fmla="*/ 29 h 31"/>
                  <a:gd name="T14" fmla="*/ 17 w 20"/>
                  <a:gd name="T15" fmla="*/ 31 h 31"/>
                  <a:gd name="T16" fmla="*/ 18 w 20"/>
                  <a:gd name="T17"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31">
                    <a:moveTo>
                      <a:pt x="18" y="31"/>
                    </a:moveTo>
                    <a:cubicBezTo>
                      <a:pt x="19" y="31"/>
                      <a:pt x="19" y="30"/>
                      <a:pt x="19" y="29"/>
                    </a:cubicBezTo>
                    <a:cubicBezTo>
                      <a:pt x="20" y="9"/>
                      <a:pt x="4" y="1"/>
                      <a:pt x="3" y="0"/>
                    </a:cubicBezTo>
                    <a:cubicBezTo>
                      <a:pt x="2" y="0"/>
                      <a:pt x="1" y="0"/>
                      <a:pt x="1" y="1"/>
                    </a:cubicBezTo>
                    <a:cubicBezTo>
                      <a:pt x="0" y="2"/>
                      <a:pt x="0" y="3"/>
                      <a:pt x="1" y="4"/>
                    </a:cubicBezTo>
                    <a:cubicBezTo>
                      <a:pt x="1" y="4"/>
                      <a:pt x="5" y="6"/>
                      <a:pt x="9" y="10"/>
                    </a:cubicBezTo>
                    <a:cubicBezTo>
                      <a:pt x="13" y="16"/>
                      <a:pt x="16" y="22"/>
                      <a:pt x="16" y="29"/>
                    </a:cubicBezTo>
                    <a:cubicBezTo>
                      <a:pt x="16" y="30"/>
                      <a:pt x="16" y="31"/>
                      <a:pt x="17" y="31"/>
                    </a:cubicBezTo>
                    <a:lnTo>
                      <a:pt x="18" y="31"/>
                    </a:lnTo>
                    <a:close/>
                  </a:path>
                </a:pathLst>
              </a:custGeom>
              <a:solidFill>
                <a:srgbClr val="8379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 name="Freeform 4246">
                <a:extLst>
                  <a:ext uri="{FF2B5EF4-FFF2-40B4-BE49-F238E27FC236}">
                    <a16:creationId xmlns:a16="http://schemas.microsoft.com/office/drawing/2014/main" id="{B09DC808-9386-B599-6C7A-7E60A7C7FC86}"/>
                  </a:ext>
                </a:extLst>
              </p:cNvPr>
              <p:cNvSpPr>
                <a:spLocks/>
              </p:cNvSpPr>
              <p:nvPr/>
            </p:nvSpPr>
            <p:spPr bwMode="auto">
              <a:xfrm>
                <a:off x="8938132" y="7569715"/>
                <a:ext cx="1476670" cy="1342421"/>
              </a:xfrm>
              <a:custGeom>
                <a:avLst/>
                <a:gdLst>
                  <a:gd name="T0" fmla="*/ 66 w 88"/>
                  <a:gd name="T1" fmla="*/ 73 h 81"/>
                  <a:gd name="T2" fmla="*/ 8 w 88"/>
                  <a:gd name="T3" fmla="*/ 1 h 81"/>
                  <a:gd name="T4" fmla="*/ 1 w 88"/>
                  <a:gd name="T5" fmla="*/ 8 h 81"/>
                  <a:gd name="T6" fmla="*/ 66 w 88"/>
                  <a:gd name="T7" fmla="*/ 73 h 81"/>
                </a:gdLst>
                <a:ahLst/>
                <a:cxnLst>
                  <a:cxn ang="0">
                    <a:pos x="T0" y="T1"/>
                  </a:cxn>
                  <a:cxn ang="0">
                    <a:pos x="T2" y="T3"/>
                  </a:cxn>
                  <a:cxn ang="0">
                    <a:pos x="T4" y="T5"/>
                  </a:cxn>
                  <a:cxn ang="0">
                    <a:pos x="T6" y="T7"/>
                  </a:cxn>
                </a:cxnLst>
                <a:rect l="0" t="0" r="r" b="b"/>
                <a:pathLst>
                  <a:path w="88" h="81">
                    <a:moveTo>
                      <a:pt x="66" y="73"/>
                    </a:moveTo>
                    <a:cubicBezTo>
                      <a:pt x="66" y="73"/>
                      <a:pt x="88" y="31"/>
                      <a:pt x="8" y="1"/>
                    </a:cubicBezTo>
                    <a:cubicBezTo>
                      <a:pt x="4" y="0"/>
                      <a:pt x="0" y="3"/>
                      <a:pt x="1" y="8"/>
                    </a:cubicBezTo>
                    <a:cubicBezTo>
                      <a:pt x="6" y="30"/>
                      <a:pt x="22" y="81"/>
                      <a:pt x="66" y="73"/>
                    </a:cubicBezTo>
                    <a:close/>
                  </a:path>
                </a:pathLst>
              </a:custGeom>
              <a:solidFill>
                <a:srgbClr val="4B41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 name="Freeform 4247">
                <a:extLst>
                  <a:ext uri="{FF2B5EF4-FFF2-40B4-BE49-F238E27FC236}">
                    <a16:creationId xmlns:a16="http://schemas.microsoft.com/office/drawing/2014/main" id="{4513FDB4-BDDF-342B-1711-2E95AEADADC8}"/>
                  </a:ext>
                </a:extLst>
              </p:cNvPr>
              <p:cNvSpPr>
                <a:spLocks/>
              </p:cNvSpPr>
              <p:nvPr/>
            </p:nvSpPr>
            <p:spPr bwMode="auto">
              <a:xfrm>
                <a:off x="9762758" y="8528590"/>
                <a:ext cx="690389" cy="1016411"/>
              </a:xfrm>
              <a:custGeom>
                <a:avLst/>
                <a:gdLst>
                  <a:gd name="T0" fmla="*/ 39 w 41"/>
                  <a:gd name="T1" fmla="*/ 61 h 61"/>
                  <a:gd name="T2" fmla="*/ 39 w 41"/>
                  <a:gd name="T3" fmla="*/ 61 h 61"/>
                  <a:gd name="T4" fmla="*/ 41 w 41"/>
                  <a:gd name="T5" fmla="*/ 58 h 61"/>
                  <a:gd name="T6" fmla="*/ 3 w 41"/>
                  <a:gd name="T7" fmla="*/ 0 h 61"/>
                  <a:gd name="T8" fmla="*/ 1 w 41"/>
                  <a:gd name="T9" fmla="*/ 1 h 61"/>
                  <a:gd name="T10" fmla="*/ 1 w 41"/>
                  <a:gd name="T11" fmla="*/ 4 h 61"/>
                  <a:gd name="T12" fmla="*/ 1 w 41"/>
                  <a:gd name="T13" fmla="*/ 4 h 61"/>
                  <a:gd name="T14" fmla="*/ 17 w 41"/>
                  <a:gd name="T15" fmla="*/ 18 h 61"/>
                  <a:gd name="T16" fmla="*/ 37 w 41"/>
                  <a:gd name="T17" fmla="*/ 59 h 61"/>
                  <a:gd name="T18" fmla="*/ 39 w 41"/>
                  <a:gd name="T19" fmla="*/ 61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61">
                    <a:moveTo>
                      <a:pt x="39" y="61"/>
                    </a:moveTo>
                    <a:cubicBezTo>
                      <a:pt x="39" y="61"/>
                      <a:pt x="39" y="61"/>
                      <a:pt x="39" y="61"/>
                    </a:cubicBezTo>
                    <a:cubicBezTo>
                      <a:pt x="40" y="60"/>
                      <a:pt x="41" y="59"/>
                      <a:pt x="41" y="58"/>
                    </a:cubicBezTo>
                    <a:cubicBezTo>
                      <a:pt x="35" y="20"/>
                      <a:pt x="7" y="2"/>
                      <a:pt x="3" y="0"/>
                    </a:cubicBezTo>
                    <a:cubicBezTo>
                      <a:pt x="2" y="0"/>
                      <a:pt x="1" y="0"/>
                      <a:pt x="1" y="1"/>
                    </a:cubicBezTo>
                    <a:cubicBezTo>
                      <a:pt x="0" y="2"/>
                      <a:pt x="0" y="3"/>
                      <a:pt x="1" y="4"/>
                    </a:cubicBezTo>
                    <a:cubicBezTo>
                      <a:pt x="1" y="4"/>
                      <a:pt x="1" y="4"/>
                      <a:pt x="1" y="4"/>
                    </a:cubicBezTo>
                    <a:cubicBezTo>
                      <a:pt x="3" y="5"/>
                      <a:pt x="10" y="9"/>
                      <a:pt x="17" y="18"/>
                    </a:cubicBezTo>
                    <a:cubicBezTo>
                      <a:pt x="28" y="29"/>
                      <a:pt x="34" y="43"/>
                      <a:pt x="37" y="59"/>
                    </a:cubicBezTo>
                    <a:cubicBezTo>
                      <a:pt x="37" y="60"/>
                      <a:pt x="38" y="61"/>
                      <a:pt x="39" y="61"/>
                    </a:cubicBezTo>
                    <a:close/>
                  </a:path>
                </a:pathLst>
              </a:custGeom>
              <a:solidFill>
                <a:srgbClr val="4B41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 name="Freeform 4248">
                <a:extLst>
                  <a:ext uri="{FF2B5EF4-FFF2-40B4-BE49-F238E27FC236}">
                    <a16:creationId xmlns:a16="http://schemas.microsoft.com/office/drawing/2014/main" id="{11266076-46DB-4D98-036D-825EEC1B11AE}"/>
                  </a:ext>
                </a:extLst>
              </p:cNvPr>
              <p:cNvSpPr>
                <a:spLocks/>
              </p:cNvSpPr>
              <p:nvPr/>
            </p:nvSpPr>
            <p:spPr bwMode="auto">
              <a:xfrm>
                <a:off x="10165488" y="8931307"/>
                <a:ext cx="249315" cy="613681"/>
              </a:xfrm>
              <a:custGeom>
                <a:avLst/>
                <a:gdLst>
                  <a:gd name="T0" fmla="*/ 3 w 15"/>
                  <a:gd name="T1" fmla="*/ 37 h 37"/>
                  <a:gd name="T2" fmla="*/ 3 w 15"/>
                  <a:gd name="T3" fmla="*/ 37 h 37"/>
                  <a:gd name="T4" fmla="*/ 5 w 15"/>
                  <a:gd name="T5" fmla="*/ 35 h 37"/>
                  <a:gd name="T6" fmla="*/ 15 w 15"/>
                  <a:gd name="T7" fmla="*/ 3 h 37"/>
                  <a:gd name="T8" fmla="*/ 14 w 15"/>
                  <a:gd name="T9" fmla="*/ 0 h 37"/>
                  <a:gd name="T10" fmla="*/ 11 w 15"/>
                  <a:gd name="T11" fmla="*/ 1 h 37"/>
                  <a:gd name="T12" fmla="*/ 1 w 15"/>
                  <a:gd name="T13" fmla="*/ 35 h 37"/>
                  <a:gd name="T14" fmla="*/ 3 w 15"/>
                  <a:gd name="T15" fmla="*/ 37 h 3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37">
                    <a:moveTo>
                      <a:pt x="3" y="37"/>
                    </a:moveTo>
                    <a:cubicBezTo>
                      <a:pt x="3" y="37"/>
                      <a:pt x="3" y="37"/>
                      <a:pt x="3" y="37"/>
                    </a:cubicBezTo>
                    <a:cubicBezTo>
                      <a:pt x="4" y="36"/>
                      <a:pt x="5" y="36"/>
                      <a:pt x="5" y="35"/>
                    </a:cubicBezTo>
                    <a:cubicBezTo>
                      <a:pt x="4" y="18"/>
                      <a:pt x="14" y="3"/>
                      <a:pt x="15" y="3"/>
                    </a:cubicBezTo>
                    <a:cubicBezTo>
                      <a:pt x="15" y="2"/>
                      <a:pt x="15" y="1"/>
                      <a:pt x="14" y="0"/>
                    </a:cubicBezTo>
                    <a:cubicBezTo>
                      <a:pt x="13" y="0"/>
                      <a:pt x="12" y="0"/>
                      <a:pt x="11" y="1"/>
                    </a:cubicBezTo>
                    <a:cubicBezTo>
                      <a:pt x="11" y="2"/>
                      <a:pt x="0" y="17"/>
                      <a:pt x="1" y="35"/>
                    </a:cubicBezTo>
                    <a:cubicBezTo>
                      <a:pt x="1" y="36"/>
                      <a:pt x="2" y="37"/>
                      <a:pt x="3" y="37"/>
                    </a:cubicBezTo>
                    <a:close/>
                  </a:path>
                </a:pathLst>
              </a:custGeom>
              <a:solidFill>
                <a:srgbClr val="4B41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 name="Freeform 4249">
                <a:extLst>
                  <a:ext uri="{FF2B5EF4-FFF2-40B4-BE49-F238E27FC236}">
                    <a16:creationId xmlns:a16="http://schemas.microsoft.com/office/drawing/2014/main" id="{B4F2CC97-3286-DC8C-C163-826D27233D4C}"/>
                  </a:ext>
                </a:extLst>
              </p:cNvPr>
              <p:cNvSpPr>
                <a:spLocks/>
              </p:cNvSpPr>
              <p:nvPr/>
            </p:nvSpPr>
            <p:spPr bwMode="auto">
              <a:xfrm>
                <a:off x="10050423" y="8490233"/>
                <a:ext cx="95893" cy="1093119"/>
              </a:xfrm>
              <a:custGeom>
                <a:avLst/>
                <a:gdLst>
                  <a:gd name="T0" fmla="*/ 3 w 5"/>
                  <a:gd name="T1" fmla="*/ 66 h 66"/>
                  <a:gd name="T2" fmla="*/ 3 w 5"/>
                  <a:gd name="T3" fmla="*/ 66 h 66"/>
                  <a:gd name="T4" fmla="*/ 5 w 5"/>
                  <a:gd name="T5" fmla="*/ 64 h 66"/>
                  <a:gd name="T6" fmla="*/ 4 w 5"/>
                  <a:gd name="T7" fmla="*/ 2 h 66"/>
                  <a:gd name="T8" fmla="*/ 2 w 5"/>
                  <a:gd name="T9" fmla="*/ 0 h 66"/>
                  <a:gd name="T10" fmla="*/ 0 w 5"/>
                  <a:gd name="T11" fmla="*/ 2 h 66"/>
                  <a:gd name="T12" fmla="*/ 1 w 5"/>
                  <a:gd name="T13" fmla="*/ 64 h 66"/>
                  <a:gd name="T14" fmla="*/ 3 w 5"/>
                  <a:gd name="T15" fmla="*/ 66 h 6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66">
                    <a:moveTo>
                      <a:pt x="3" y="66"/>
                    </a:moveTo>
                    <a:cubicBezTo>
                      <a:pt x="3" y="66"/>
                      <a:pt x="3" y="66"/>
                      <a:pt x="3" y="66"/>
                    </a:cubicBezTo>
                    <a:cubicBezTo>
                      <a:pt x="4" y="66"/>
                      <a:pt x="5" y="65"/>
                      <a:pt x="5" y="64"/>
                    </a:cubicBezTo>
                    <a:cubicBezTo>
                      <a:pt x="4" y="2"/>
                      <a:pt x="4" y="2"/>
                      <a:pt x="4" y="2"/>
                    </a:cubicBezTo>
                    <a:cubicBezTo>
                      <a:pt x="4" y="1"/>
                      <a:pt x="3" y="0"/>
                      <a:pt x="2" y="0"/>
                    </a:cubicBezTo>
                    <a:cubicBezTo>
                      <a:pt x="1" y="0"/>
                      <a:pt x="0" y="1"/>
                      <a:pt x="0" y="2"/>
                    </a:cubicBezTo>
                    <a:cubicBezTo>
                      <a:pt x="1" y="64"/>
                      <a:pt x="1" y="64"/>
                      <a:pt x="1" y="64"/>
                    </a:cubicBezTo>
                    <a:cubicBezTo>
                      <a:pt x="1" y="66"/>
                      <a:pt x="2" y="66"/>
                      <a:pt x="3" y="66"/>
                    </a:cubicBezTo>
                    <a:close/>
                  </a:path>
                </a:pathLst>
              </a:custGeom>
              <a:solidFill>
                <a:srgbClr val="8379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 name="Freeform 4250">
                <a:extLst>
                  <a:ext uri="{FF2B5EF4-FFF2-40B4-BE49-F238E27FC236}">
                    <a16:creationId xmlns:a16="http://schemas.microsoft.com/office/drawing/2014/main" id="{66CB0735-6AAD-B10A-5CB1-55F9CE5F5EED}"/>
                  </a:ext>
                </a:extLst>
              </p:cNvPr>
              <p:cNvSpPr>
                <a:spLocks/>
              </p:cNvSpPr>
              <p:nvPr/>
            </p:nvSpPr>
            <p:spPr bwMode="auto">
              <a:xfrm>
                <a:off x="10069595" y="7723137"/>
                <a:ext cx="1284898" cy="1534200"/>
              </a:xfrm>
              <a:custGeom>
                <a:avLst/>
                <a:gdLst>
                  <a:gd name="T0" fmla="*/ 16 w 76"/>
                  <a:gd name="T1" fmla="*/ 77 h 92"/>
                  <a:gd name="T2" fmla="*/ 76 w 76"/>
                  <a:gd name="T3" fmla="*/ 8 h 92"/>
                  <a:gd name="T4" fmla="*/ 68 w 76"/>
                  <a:gd name="T5" fmla="*/ 2 h 92"/>
                  <a:gd name="T6" fmla="*/ 16 w 76"/>
                  <a:gd name="T7" fmla="*/ 77 h 92"/>
                </a:gdLst>
                <a:ahLst/>
                <a:cxnLst>
                  <a:cxn ang="0">
                    <a:pos x="T0" y="T1"/>
                  </a:cxn>
                  <a:cxn ang="0">
                    <a:pos x="T2" y="T3"/>
                  </a:cxn>
                  <a:cxn ang="0">
                    <a:pos x="T4" y="T5"/>
                  </a:cxn>
                  <a:cxn ang="0">
                    <a:pos x="T6" y="T7"/>
                  </a:cxn>
                </a:cxnLst>
                <a:rect l="0" t="0" r="r" b="b"/>
                <a:pathLst>
                  <a:path w="76" h="92">
                    <a:moveTo>
                      <a:pt x="16" y="77"/>
                    </a:moveTo>
                    <a:cubicBezTo>
                      <a:pt x="16" y="77"/>
                      <a:pt x="61" y="92"/>
                      <a:pt x="76" y="8"/>
                    </a:cubicBezTo>
                    <a:cubicBezTo>
                      <a:pt x="76" y="3"/>
                      <a:pt x="72" y="0"/>
                      <a:pt x="68" y="2"/>
                    </a:cubicBezTo>
                    <a:cubicBezTo>
                      <a:pt x="47" y="11"/>
                      <a:pt x="0" y="36"/>
                      <a:pt x="16" y="77"/>
                    </a:cubicBezTo>
                    <a:close/>
                  </a:path>
                </a:pathLst>
              </a:custGeom>
              <a:solidFill>
                <a:srgbClr val="4B41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 name="Freeform 4251">
                <a:extLst>
                  <a:ext uri="{FF2B5EF4-FFF2-40B4-BE49-F238E27FC236}">
                    <a16:creationId xmlns:a16="http://schemas.microsoft.com/office/drawing/2014/main" id="{EF2AB70B-4626-F5AE-DCEC-8D0C1DE7A0A0}"/>
                  </a:ext>
                </a:extLst>
              </p:cNvPr>
              <p:cNvSpPr>
                <a:spLocks/>
              </p:cNvSpPr>
              <p:nvPr/>
            </p:nvSpPr>
            <p:spPr bwMode="auto">
              <a:xfrm>
                <a:off x="8573753" y="8240918"/>
                <a:ext cx="1361606" cy="1438313"/>
              </a:xfrm>
              <a:custGeom>
                <a:avLst/>
                <a:gdLst>
                  <a:gd name="T0" fmla="*/ 76 w 82"/>
                  <a:gd name="T1" fmla="*/ 62 h 87"/>
                  <a:gd name="T2" fmla="*/ 2 w 82"/>
                  <a:gd name="T3" fmla="*/ 9 h 87"/>
                  <a:gd name="T4" fmla="*/ 8 w 82"/>
                  <a:gd name="T5" fmla="*/ 1 h 87"/>
                  <a:gd name="T6" fmla="*/ 76 w 82"/>
                  <a:gd name="T7" fmla="*/ 62 h 87"/>
                </a:gdLst>
                <a:ahLst/>
                <a:cxnLst>
                  <a:cxn ang="0">
                    <a:pos x="T0" y="T1"/>
                  </a:cxn>
                  <a:cxn ang="0">
                    <a:pos x="T2" y="T3"/>
                  </a:cxn>
                  <a:cxn ang="0">
                    <a:pos x="T4" y="T5"/>
                  </a:cxn>
                  <a:cxn ang="0">
                    <a:pos x="T6" y="T7"/>
                  </a:cxn>
                </a:cxnLst>
                <a:rect l="0" t="0" r="r" b="b"/>
                <a:pathLst>
                  <a:path w="82" h="87">
                    <a:moveTo>
                      <a:pt x="76" y="62"/>
                    </a:moveTo>
                    <a:cubicBezTo>
                      <a:pt x="76" y="62"/>
                      <a:pt x="36" y="87"/>
                      <a:pt x="2" y="9"/>
                    </a:cubicBezTo>
                    <a:cubicBezTo>
                      <a:pt x="0" y="5"/>
                      <a:pt x="4" y="0"/>
                      <a:pt x="8" y="1"/>
                    </a:cubicBezTo>
                    <a:cubicBezTo>
                      <a:pt x="30" y="5"/>
                      <a:pt x="82" y="19"/>
                      <a:pt x="76" y="62"/>
                    </a:cubicBezTo>
                    <a:close/>
                  </a:path>
                </a:pathLst>
              </a:custGeom>
              <a:solidFill>
                <a:srgbClr val="8379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 name="Freeform 4252">
                <a:extLst>
                  <a:ext uri="{FF2B5EF4-FFF2-40B4-BE49-F238E27FC236}">
                    <a16:creationId xmlns:a16="http://schemas.microsoft.com/office/drawing/2014/main" id="{20A76369-3606-5C94-2F61-381999897B3C}"/>
                  </a:ext>
                </a:extLst>
              </p:cNvPr>
              <p:cNvSpPr>
                <a:spLocks/>
              </p:cNvSpPr>
              <p:nvPr/>
            </p:nvSpPr>
            <p:spPr bwMode="auto">
              <a:xfrm>
                <a:off x="9455920" y="6975205"/>
                <a:ext cx="1208184" cy="2013637"/>
              </a:xfrm>
              <a:custGeom>
                <a:avLst/>
                <a:gdLst>
                  <a:gd name="T0" fmla="*/ 31 w 72"/>
                  <a:gd name="T1" fmla="*/ 114 h 120"/>
                  <a:gd name="T2" fmla="*/ 46 w 72"/>
                  <a:gd name="T3" fmla="*/ 113 h 120"/>
                  <a:gd name="T4" fmla="*/ 38 w 72"/>
                  <a:gd name="T5" fmla="*/ 9 h 120"/>
                  <a:gd name="T6" fmla="*/ 31 w 72"/>
                  <a:gd name="T7" fmla="*/ 114 h 120"/>
                </a:gdLst>
                <a:ahLst/>
                <a:cxnLst>
                  <a:cxn ang="0">
                    <a:pos x="T0" y="T1"/>
                  </a:cxn>
                  <a:cxn ang="0">
                    <a:pos x="T2" y="T3"/>
                  </a:cxn>
                  <a:cxn ang="0">
                    <a:pos x="T4" y="T5"/>
                  </a:cxn>
                  <a:cxn ang="0">
                    <a:pos x="T6" y="T7"/>
                  </a:cxn>
                </a:cxnLst>
                <a:rect l="0" t="0" r="r" b="b"/>
                <a:pathLst>
                  <a:path w="72" h="120">
                    <a:moveTo>
                      <a:pt x="31" y="114"/>
                    </a:moveTo>
                    <a:cubicBezTo>
                      <a:pt x="34" y="120"/>
                      <a:pt x="44" y="119"/>
                      <a:pt x="46" y="113"/>
                    </a:cubicBezTo>
                    <a:cubicBezTo>
                      <a:pt x="55" y="82"/>
                      <a:pt x="72" y="16"/>
                      <a:pt x="38" y="9"/>
                    </a:cubicBezTo>
                    <a:cubicBezTo>
                      <a:pt x="0" y="0"/>
                      <a:pt x="13" y="77"/>
                      <a:pt x="31" y="114"/>
                    </a:cubicBezTo>
                    <a:close/>
                  </a:path>
                </a:pathLst>
              </a:custGeom>
              <a:solidFill>
                <a:srgbClr val="8379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 name="Freeform 4253">
                <a:extLst>
                  <a:ext uri="{FF2B5EF4-FFF2-40B4-BE49-F238E27FC236}">
                    <a16:creationId xmlns:a16="http://schemas.microsoft.com/office/drawing/2014/main" id="{40104965-3A01-04AF-8E2D-F10A826E4E74}"/>
                  </a:ext>
                </a:extLst>
              </p:cNvPr>
              <p:cNvSpPr>
                <a:spLocks/>
              </p:cNvSpPr>
              <p:nvPr/>
            </p:nvSpPr>
            <p:spPr bwMode="auto">
              <a:xfrm>
                <a:off x="10031244" y="7454650"/>
                <a:ext cx="95893" cy="1495842"/>
              </a:xfrm>
              <a:custGeom>
                <a:avLst/>
                <a:gdLst>
                  <a:gd name="T0" fmla="*/ 5 w 6"/>
                  <a:gd name="T1" fmla="*/ 90 h 90"/>
                  <a:gd name="T2" fmla="*/ 5 w 6"/>
                  <a:gd name="T3" fmla="*/ 90 h 90"/>
                  <a:gd name="T4" fmla="*/ 6 w 6"/>
                  <a:gd name="T5" fmla="*/ 89 h 90"/>
                  <a:gd name="T6" fmla="*/ 2 w 6"/>
                  <a:gd name="T7" fmla="*/ 1 h 90"/>
                  <a:gd name="T8" fmla="*/ 1 w 6"/>
                  <a:gd name="T9" fmla="*/ 0 h 90"/>
                  <a:gd name="T10" fmla="*/ 0 w 6"/>
                  <a:gd name="T11" fmla="*/ 1 h 90"/>
                  <a:gd name="T12" fmla="*/ 4 w 6"/>
                  <a:gd name="T13" fmla="*/ 89 h 90"/>
                  <a:gd name="T14" fmla="*/ 5 w 6"/>
                  <a:gd name="T15" fmla="*/ 90 h 9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90">
                    <a:moveTo>
                      <a:pt x="5" y="90"/>
                    </a:moveTo>
                    <a:cubicBezTo>
                      <a:pt x="5" y="90"/>
                      <a:pt x="5" y="90"/>
                      <a:pt x="5" y="90"/>
                    </a:cubicBezTo>
                    <a:cubicBezTo>
                      <a:pt x="5" y="90"/>
                      <a:pt x="6" y="89"/>
                      <a:pt x="6" y="89"/>
                    </a:cubicBezTo>
                    <a:cubicBezTo>
                      <a:pt x="2" y="1"/>
                      <a:pt x="2" y="1"/>
                      <a:pt x="2" y="1"/>
                    </a:cubicBezTo>
                    <a:cubicBezTo>
                      <a:pt x="2" y="1"/>
                      <a:pt x="2" y="0"/>
                      <a:pt x="1" y="0"/>
                    </a:cubicBezTo>
                    <a:cubicBezTo>
                      <a:pt x="0" y="0"/>
                      <a:pt x="0" y="1"/>
                      <a:pt x="0" y="1"/>
                    </a:cubicBezTo>
                    <a:cubicBezTo>
                      <a:pt x="4" y="89"/>
                      <a:pt x="4" y="89"/>
                      <a:pt x="4" y="89"/>
                    </a:cubicBezTo>
                    <a:cubicBezTo>
                      <a:pt x="4" y="89"/>
                      <a:pt x="4" y="90"/>
                      <a:pt x="5" y="90"/>
                    </a:cubicBezTo>
                    <a:close/>
                  </a:path>
                </a:pathLst>
              </a:custGeom>
              <a:solidFill>
                <a:srgbClr val="4B41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 name="Freeform 4254">
                <a:extLst>
                  <a:ext uri="{FF2B5EF4-FFF2-40B4-BE49-F238E27FC236}">
                    <a16:creationId xmlns:a16="http://schemas.microsoft.com/office/drawing/2014/main" id="{0E339D9E-AE79-3796-BB87-C614EC44D70E}"/>
                  </a:ext>
                </a:extLst>
              </p:cNvPr>
              <p:cNvSpPr>
                <a:spLocks/>
              </p:cNvSpPr>
              <p:nvPr/>
            </p:nvSpPr>
            <p:spPr bwMode="auto">
              <a:xfrm>
                <a:off x="9014840" y="8586113"/>
                <a:ext cx="824639" cy="690389"/>
              </a:xfrm>
              <a:custGeom>
                <a:avLst/>
                <a:gdLst>
                  <a:gd name="T0" fmla="*/ 49 w 50"/>
                  <a:gd name="T1" fmla="*/ 41 h 41"/>
                  <a:gd name="T2" fmla="*/ 50 w 50"/>
                  <a:gd name="T3" fmla="*/ 41 h 41"/>
                  <a:gd name="T4" fmla="*/ 50 w 50"/>
                  <a:gd name="T5" fmla="*/ 40 h 41"/>
                  <a:gd name="T6" fmla="*/ 1 w 50"/>
                  <a:gd name="T7" fmla="*/ 0 h 41"/>
                  <a:gd name="T8" fmla="*/ 0 w 50"/>
                  <a:gd name="T9" fmla="*/ 0 h 41"/>
                  <a:gd name="T10" fmla="*/ 0 w 50"/>
                  <a:gd name="T11" fmla="*/ 2 h 41"/>
                  <a:gd name="T12" fmla="*/ 49 w 50"/>
                  <a:gd name="T13" fmla="*/ 41 h 41"/>
                  <a:gd name="T14" fmla="*/ 49 w 50"/>
                  <a:gd name="T15" fmla="*/ 41 h 4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 h="41">
                    <a:moveTo>
                      <a:pt x="49" y="41"/>
                    </a:moveTo>
                    <a:cubicBezTo>
                      <a:pt x="50" y="41"/>
                      <a:pt x="50" y="41"/>
                      <a:pt x="50" y="41"/>
                    </a:cubicBezTo>
                    <a:cubicBezTo>
                      <a:pt x="50" y="41"/>
                      <a:pt x="50" y="40"/>
                      <a:pt x="50" y="40"/>
                    </a:cubicBezTo>
                    <a:cubicBezTo>
                      <a:pt x="1" y="0"/>
                      <a:pt x="1" y="0"/>
                      <a:pt x="1" y="0"/>
                    </a:cubicBezTo>
                    <a:cubicBezTo>
                      <a:pt x="1" y="0"/>
                      <a:pt x="0" y="0"/>
                      <a:pt x="0" y="0"/>
                    </a:cubicBezTo>
                    <a:cubicBezTo>
                      <a:pt x="0" y="1"/>
                      <a:pt x="0" y="1"/>
                      <a:pt x="0" y="2"/>
                    </a:cubicBezTo>
                    <a:cubicBezTo>
                      <a:pt x="49" y="41"/>
                      <a:pt x="49" y="41"/>
                      <a:pt x="49" y="41"/>
                    </a:cubicBezTo>
                    <a:cubicBezTo>
                      <a:pt x="49" y="41"/>
                      <a:pt x="49" y="41"/>
                      <a:pt x="49" y="41"/>
                    </a:cubicBezTo>
                    <a:close/>
                  </a:path>
                </a:pathLst>
              </a:custGeom>
              <a:solidFill>
                <a:srgbClr val="4B41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 name="Freeform 4255">
                <a:extLst>
                  <a:ext uri="{FF2B5EF4-FFF2-40B4-BE49-F238E27FC236}">
                    <a16:creationId xmlns:a16="http://schemas.microsoft.com/office/drawing/2014/main" id="{AEB5A98C-E2E0-215E-B139-76CB868681FC}"/>
                  </a:ext>
                </a:extLst>
              </p:cNvPr>
              <p:cNvSpPr>
                <a:spLocks/>
              </p:cNvSpPr>
              <p:nvPr/>
            </p:nvSpPr>
            <p:spPr bwMode="auto">
              <a:xfrm>
                <a:off x="9244969" y="9468281"/>
                <a:ext cx="1649264" cy="1093119"/>
              </a:xfrm>
              <a:custGeom>
                <a:avLst/>
                <a:gdLst>
                  <a:gd name="T0" fmla="*/ 0 w 99"/>
                  <a:gd name="T1" fmla="*/ 0 h 65"/>
                  <a:gd name="T2" fmla="*/ 3 w 99"/>
                  <a:gd name="T3" fmla="*/ 13 h 65"/>
                  <a:gd name="T4" fmla="*/ 4 w 99"/>
                  <a:gd name="T5" fmla="*/ 17 h 65"/>
                  <a:gd name="T6" fmla="*/ 6 w 99"/>
                  <a:gd name="T7" fmla="*/ 25 h 65"/>
                  <a:gd name="T8" fmla="*/ 7 w 99"/>
                  <a:gd name="T9" fmla="*/ 29 h 65"/>
                  <a:gd name="T10" fmla="*/ 13 w 99"/>
                  <a:gd name="T11" fmla="*/ 60 h 65"/>
                  <a:gd name="T12" fmla="*/ 20 w 99"/>
                  <a:gd name="T13" fmla="*/ 65 h 65"/>
                  <a:gd name="T14" fmla="*/ 79 w 99"/>
                  <a:gd name="T15" fmla="*/ 65 h 65"/>
                  <a:gd name="T16" fmla="*/ 86 w 99"/>
                  <a:gd name="T17" fmla="*/ 60 h 65"/>
                  <a:gd name="T18" fmla="*/ 93 w 99"/>
                  <a:gd name="T19" fmla="*/ 29 h 65"/>
                  <a:gd name="T20" fmla="*/ 94 w 99"/>
                  <a:gd name="T21" fmla="*/ 25 h 65"/>
                  <a:gd name="T22" fmla="*/ 96 w 99"/>
                  <a:gd name="T23" fmla="*/ 17 h 65"/>
                  <a:gd name="T24" fmla="*/ 97 w 99"/>
                  <a:gd name="T25" fmla="*/ 13 h 65"/>
                  <a:gd name="T26" fmla="*/ 99 w 99"/>
                  <a:gd name="T27" fmla="*/ 0 h 65"/>
                  <a:gd name="T28" fmla="*/ 0 w 99"/>
                  <a:gd name="T29" fmla="*/ 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9" h="65">
                    <a:moveTo>
                      <a:pt x="0" y="0"/>
                    </a:moveTo>
                    <a:cubicBezTo>
                      <a:pt x="3" y="13"/>
                      <a:pt x="3" y="13"/>
                      <a:pt x="3" y="13"/>
                    </a:cubicBezTo>
                    <a:cubicBezTo>
                      <a:pt x="4" y="17"/>
                      <a:pt x="4" y="17"/>
                      <a:pt x="4" y="17"/>
                    </a:cubicBezTo>
                    <a:cubicBezTo>
                      <a:pt x="6" y="25"/>
                      <a:pt x="6" y="25"/>
                      <a:pt x="6" y="25"/>
                    </a:cubicBezTo>
                    <a:cubicBezTo>
                      <a:pt x="7" y="29"/>
                      <a:pt x="7" y="29"/>
                      <a:pt x="7" y="29"/>
                    </a:cubicBezTo>
                    <a:cubicBezTo>
                      <a:pt x="13" y="60"/>
                      <a:pt x="13" y="60"/>
                      <a:pt x="13" y="60"/>
                    </a:cubicBezTo>
                    <a:cubicBezTo>
                      <a:pt x="14" y="63"/>
                      <a:pt x="17" y="65"/>
                      <a:pt x="20" y="65"/>
                    </a:cubicBezTo>
                    <a:cubicBezTo>
                      <a:pt x="79" y="65"/>
                      <a:pt x="79" y="65"/>
                      <a:pt x="79" y="65"/>
                    </a:cubicBezTo>
                    <a:cubicBezTo>
                      <a:pt x="83" y="65"/>
                      <a:pt x="86" y="63"/>
                      <a:pt x="86" y="60"/>
                    </a:cubicBezTo>
                    <a:cubicBezTo>
                      <a:pt x="93" y="29"/>
                      <a:pt x="93" y="29"/>
                      <a:pt x="93" y="29"/>
                    </a:cubicBezTo>
                    <a:cubicBezTo>
                      <a:pt x="94" y="25"/>
                      <a:pt x="94" y="25"/>
                      <a:pt x="94" y="25"/>
                    </a:cubicBezTo>
                    <a:cubicBezTo>
                      <a:pt x="96" y="17"/>
                      <a:pt x="96" y="17"/>
                      <a:pt x="96" y="17"/>
                    </a:cubicBezTo>
                    <a:cubicBezTo>
                      <a:pt x="97" y="13"/>
                      <a:pt x="97" y="13"/>
                      <a:pt x="97" y="13"/>
                    </a:cubicBezTo>
                    <a:cubicBezTo>
                      <a:pt x="99" y="0"/>
                      <a:pt x="99" y="0"/>
                      <a:pt x="99" y="0"/>
                    </a:cubicBezTo>
                    <a:lnTo>
                      <a:pt x="0" y="0"/>
                    </a:lnTo>
                    <a:close/>
                  </a:path>
                </a:pathLst>
              </a:custGeom>
              <a:solidFill>
                <a:srgbClr val="EA983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 name="Freeform 4256">
                <a:extLst>
                  <a:ext uri="{FF2B5EF4-FFF2-40B4-BE49-F238E27FC236}">
                    <a16:creationId xmlns:a16="http://schemas.microsoft.com/office/drawing/2014/main" id="{110FEF1B-0396-D1D2-25A4-0A91D62DE171}"/>
                  </a:ext>
                </a:extLst>
              </p:cNvPr>
              <p:cNvSpPr>
                <a:spLocks/>
              </p:cNvSpPr>
              <p:nvPr/>
            </p:nvSpPr>
            <p:spPr bwMode="auto">
              <a:xfrm>
                <a:off x="9283327" y="9679238"/>
                <a:ext cx="1572550" cy="76708"/>
              </a:xfrm>
              <a:custGeom>
                <a:avLst/>
                <a:gdLst>
                  <a:gd name="T0" fmla="*/ 0 w 82"/>
                  <a:gd name="T1" fmla="*/ 0 h 4"/>
                  <a:gd name="T2" fmla="*/ 1 w 82"/>
                  <a:gd name="T3" fmla="*/ 4 h 4"/>
                  <a:gd name="T4" fmla="*/ 81 w 82"/>
                  <a:gd name="T5" fmla="*/ 4 h 4"/>
                  <a:gd name="T6" fmla="*/ 82 w 82"/>
                  <a:gd name="T7" fmla="*/ 0 h 4"/>
                  <a:gd name="T8" fmla="*/ 0 w 82"/>
                  <a:gd name="T9" fmla="*/ 0 h 4"/>
                </a:gdLst>
                <a:ahLst/>
                <a:cxnLst>
                  <a:cxn ang="0">
                    <a:pos x="T0" y="T1"/>
                  </a:cxn>
                  <a:cxn ang="0">
                    <a:pos x="T2" y="T3"/>
                  </a:cxn>
                  <a:cxn ang="0">
                    <a:pos x="T4" y="T5"/>
                  </a:cxn>
                  <a:cxn ang="0">
                    <a:pos x="T6" y="T7"/>
                  </a:cxn>
                  <a:cxn ang="0">
                    <a:pos x="T8" y="T9"/>
                  </a:cxn>
                </a:cxnLst>
                <a:rect l="0" t="0" r="r" b="b"/>
                <a:pathLst>
                  <a:path w="82" h="4">
                    <a:moveTo>
                      <a:pt x="0" y="0"/>
                    </a:moveTo>
                    <a:lnTo>
                      <a:pt x="1" y="4"/>
                    </a:lnTo>
                    <a:lnTo>
                      <a:pt x="81" y="4"/>
                    </a:lnTo>
                    <a:lnTo>
                      <a:pt x="82" y="0"/>
                    </a:lnTo>
                    <a:lnTo>
                      <a:pt x="0" y="0"/>
                    </a:lnTo>
                    <a:close/>
                  </a:path>
                </a:pathLst>
              </a:custGeom>
              <a:solidFill>
                <a:srgbClr val="B56B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 name="Freeform 4257">
                <a:extLst>
                  <a:ext uri="{FF2B5EF4-FFF2-40B4-BE49-F238E27FC236}">
                    <a16:creationId xmlns:a16="http://schemas.microsoft.com/office/drawing/2014/main" id="{FB1FB2F3-DC64-510A-2C81-BE817028CC49}"/>
                  </a:ext>
                </a:extLst>
              </p:cNvPr>
              <p:cNvSpPr>
                <a:spLocks/>
              </p:cNvSpPr>
              <p:nvPr/>
            </p:nvSpPr>
            <p:spPr bwMode="auto">
              <a:xfrm>
                <a:off x="9340856" y="9890183"/>
                <a:ext cx="1476670" cy="57536"/>
              </a:xfrm>
              <a:custGeom>
                <a:avLst/>
                <a:gdLst>
                  <a:gd name="T0" fmla="*/ 0 w 77"/>
                  <a:gd name="T1" fmla="*/ 0 h 3"/>
                  <a:gd name="T2" fmla="*/ 1 w 77"/>
                  <a:gd name="T3" fmla="*/ 3 h 3"/>
                  <a:gd name="T4" fmla="*/ 76 w 77"/>
                  <a:gd name="T5" fmla="*/ 3 h 3"/>
                  <a:gd name="T6" fmla="*/ 77 w 77"/>
                  <a:gd name="T7" fmla="*/ 0 h 3"/>
                  <a:gd name="T8" fmla="*/ 0 w 77"/>
                  <a:gd name="T9" fmla="*/ 0 h 3"/>
                </a:gdLst>
                <a:ahLst/>
                <a:cxnLst>
                  <a:cxn ang="0">
                    <a:pos x="T0" y="T1"/>
                  </a:cxn>
                  <a:cxn ang="0">
                    <a:pos x="T2" y="T3"/>
                  </a:cxn>
                  <a:cxn ang="0">
                    <a:pos x="T4" y="T5"/>
                  </a:cxn>
                  <a:cxn ang="0">
                    <a:pos x="T6" y="T7"/>
                  </a:cxn>
                  <a:cxn ang="0">
                    <a:pos x="T8" y="T9"/>
                  </a:cxn>
                </a:cxnLst>
                <a:rect l="0" t="0" r="r" b="b"/>
                <a:pathLst>
                  <a:path w="77" h="3">
                    <a:moveTo>
                      <a:pt x="0" y="0"/>
                    </a:moveTo>
                    <a:lnTo>
                      <a:pt x="1" y="3"/>
                    </a:lnTo>
                    <a:lnTo>
                      <a:pt x="76" y="3"/>
                    </a:lnTo>
                    <a:lnTo>
                      <a:pt x="77" y="0"/>
                    </a:lnTo>
                    <a:lnTo>
                      <a:pt x="0" y="0"/>
                    </a:lnTo>
                    <a:close/>
                  </a:path>
                </a:pathLst>
              </a:custGeom>
              <a:solidFill>
                <a:srgbClr val="B56B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9" name="Group 8">
              <a:extLst>
                <a:ext uri="{FF2B5EF4-FFF2-40B4-BE49-F238E27FC236}">
                  <a16:creationId xmlns:a16="http://schemas.microsoft.com/office/drawing/2014/main" id="{47414623-D55A-8CD2-567D-401B25C9B4DA}"/>
                </a:ext>
              </a:extLst>
            </p:cNvPr>
            <p:cNvGrpSpPr/>
            <p:nvPr/>
          </p:nvGrpSpPr>
          <p:grpSpPr>
            <a:xfrm>
              <a:off x="2170772" y="586007"/>
              <a:ext cx="4067487" cy="4800280"/>
              <a:chOff x="1803696" y="1810576"/>
              <a:chExt cx="2482763" cy="2930057"/>
            </a:xfrm>
          </p:grpSpPr>
          <p:grpSp>
            <p:nvGrpSpPr>
              <p:cNvPr id="10" name="Group 9">
                <a:extLst>
                  <a:ext uri="{FF2B5EF4-FFF2-40B4-BE49-F238E27FC236}">
                    <a16:creationId xmlns:a16="http://schemas.microsoft.com/office/drawing/2014/main" id="{A8E7705D-0CEF-30FF-4901-E5E058170EE5}"/>
                  </a:ext>
                </a:extLst>
              </p:cNvPr>
              <p:cNvGrpSpPr/>
              <p:nvPr/>
            </p:nvGrpSpPr>
            <p:grpSpPr>
              <a:xfrm>
                <a:off x="1803696" y="1810576"/>
                <a:ext cx="2482763" cy="2930057"/>
                <a:chOff x="142953" y="934202"/>
                <a:chExt cx="1561324" cy="1842612"/>
              </a:xfrm>
            </p:grpSpPr>
            <p:sp>
              <p:nvSpPr>
                <p:cNvPr id="12" name="Freeform 115">
                  <a:extLst>
                    <a:ext uri="{FF2B5EF4-FFF2-40B4-BE49-F238E27FC236}">
                      <a16:creationId xmlns:a16="http://schemas.microsoft.com/office/drawing/2014/main" id="{0F44EB05-1B30-11BB-3C6A-CDD9BD7774D2}"/>
                    </a:ext>
                  </a:extLst>
                </p:cNvPr>
                <p:cNvSpPr>
                  <a:spLocks/>
                </p:cNvSpPr>
                <p:nvPr/>
              </p:nvSpPr>
              <p:spPr bwMode="auto">
                <a:xfrm>
                  <a:off x="142953" y="1880972"/>
                  <a:ext cx="345543" cy="473521"/>
                </a:xfrm>
                <a:custGeom>
                  <a:avLst/>
                  <a:gdLst>
                    <a:gd name="T0" fmla="*/ 2 w 32"/>
                    <a:gd name="T1" fmla="*/ 19 h 44"/>
                    <a:gd name="T2" fmla="*/ 20 w 32"/>
                    <a:gd name="T3" fmla="*/ 40 h 44"/>
                    <a:gd name="T4" fmla="*/ 31 w 32"/>
                    <a:gd name="T5" fmla="*/ 20 h 44"/>
                    <a:gd name="T6" fmla="*/ 15 w 32"/>
                    <a:gd name="T7" fmla="*/ 2 h 44"/>
                    <a:gd name="T8" fmla="*/ 2 w 32"/>
                    <a:gd name="T9" fmla="*/ 19 h 44"/>
                  </a:gdLst>
                  <a:ahLst/>
                  <a:cxnLst>
                    <a:cxn ang="0">
                      <a:pos x="T0" y="T1"/>
                    </a:cxn>
                    <a:cxn ang="0">
                      <a:pos x="T2" y="T3"/>
                    </a:cxn>
                    <a:cxn ang="0">
                      <a:pos x="T4" y="T5"/>
                    </a:cxn>
                    <a:cxn ang="0">
                      <a:pos x="T6" y="T7"/>
                    </a:cxn>
                    <a:cxn ang="0">
                      <a:pos x="T8" y="T9"/>
                    </a:cxn>
                  </a:cxnLst>
                  <a:rect l="0" t="0" r="r" b="b"/>
                  <a:pathLst>
                    <a:path w="32" h="44">
                      <a:moveTo>
                        <a:pt x="2" y="19"/>
                      </a:moveTo>
                      <a:cubicBezTo>
                        <a:pt x="3" y="30"/>
                        <a:pt x="12" y="44"/>
                        <a:pt x="20" y="40"/>
                      </a:cubicBezTo>
                      <a:cubicBezTo>
                        <a:pt x="27" y="37"/>
                        <a:pt x="32" y="31"/>
                        <a:pt x="31" y="20"/>
                      </a:cubicBezTo>
                      <a:cubicBezTo>
                        <a:pt x="29" y="9"/>
                        <a:pt x="23" y="4"/>
                        <a:pt x="15" y="2"/>
                      </a:cubicBezTo>
                      <a:cubicBezTo>
                        <a:pt x="5" y="0"/>
                        <a:pt x="0" y="8"/>
                        <a:pt x="2" y="19"/>
                      </a:cubicBezTo>
                    </a:path>
                  </a:pathLst>
                </a:custGeom>
                <a:solidFill>
                  <a:srgbClr val="ED90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13" name="Freeform 116">
                  <a:extLst>
                    <a:ext uri="{FF2B5EF4-FFF2-40B4-BE49-F238E27FC236}">
                      <a16:creationId xmlns:a16="http://schemas.microsoft.com/office/drawing/2014/main" id="{A9CFC18B-D401-F4DC-22D3-CD00EE0021E0}"/>
                    </a:ext>
                  </a:extLst>
                </p:cNvPr>
                <p:cNvSpPr>
                  <a:spLocks/>
                </p:cNvSpPr>
                <p:nvPr/>
              </p:nvSpPr>
              <p:spPr bwMode="auto">
                <a:xfrm>
                  <a:off x="194144" y="1880972"/>
                  <a:ext cx="140780" cy="102382"/>
                </a:xfrm>
                <a:custGeom>
                  <a:avLst/>
                  <a:gdLst>
                    <a:gd name="T0" fmla="*/ 0 w 14"/>
                    <a:gd name="T1" fmla="*/ 5 h 9"/>
                    <a:gd name="T2" fmla="*/ 14 w 14"/>
                    <a:gd name="T3" fmla="*/ 9 h 9"/>
                    <a:gd name="T4" fmla="*/ 13 w 14"/>
                    <a:gd name="T5" fmla="*/ 2 h 9"/>
                    <a:gd name="T6" fmla="*/ 7 w 14"/>
                    <a:gd name="T7" fmla="*/ 1 h 9"/>
                    <a:gd name="T8" fmla="*/ 0 w 14"/>
                    <a:gd name="T9" fmla="*/ 5 h 9"/>
                  </a:gdLst>
                  <a:ahLst/>
                  <a:cxnLst>
                    <a:cxn ang="0">
                      <a:pos x="T0" y="T1"/>
                    </a:cxn>
                    <a:cxn ang="0">
                      <a:pos x="T2" y="T3"/>
                    </a:cxn>
                    <a:cxn ang="0">
                      <a:pos x="T4" y="T5"/>
                    </a:cxn>
                    <a:cxn ang="0">
                      <a:pos x="T6" y="T7"/>
                    </a:cxn>
                    <a:cxn ang="0">
                      <a:pos x="T8" y="T9"/>
                    </a:cxn>
                  </a:cxnLst>
                  <a:rect l="0" t="0" r="r" b="b"/>
                  <a:pathLst>
                    <a:path w="14" h="9">
                      <a:moveTo>
                        <a:pt x="0" y="5"/>
                      </a:moveTo>
                      <a:cubicBezTo>
                        <a:pt x="2" y="2"/>
                        <a:pt x="12" y="1"/>
                        <a:pt x="14" y="9"/>
                      </a:cubicBezTo>
                      <a:cubicBezTo>
                        <a:pt x="13" y="2"/>
                        <a:pt x="13" y="2"/>
                        <a:pt x="13" y="2"/>
                      </a:cubicBezTo>
                      <a:cubicBezTo>
                        <a:pt x="13" y="2"/>
                        <a:pt x="10" y="0"/>
                        <a:pt x="7" y="1"/>
                      </a:cubicBezTo>
                      <a:cubicBezTo>
                        <a:pt x="2" y="2"/>
                        <a:pt x="0" y="5"/>
                        <a:pt x="0" y="5"/>
                      </a:cubicBezTo>
                      <a:close/>
                    </a:path>
                  </a:pathLst>
                </a:custGeom>
                <a:solidFill>
                  <a:srgbClr val="FCBB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14" name="Freeform 117">
                  <a:extLst>
                    <a:ext uri="{FF2B5EF4-FFF2-40B4-BE49-F238E27FC236}">
                      <a16:creationId xmlns:a16="http://schemas.microsoft.com/office/drawing/2014/main" id="{F0948232-A395-FDB1-9693-B778C1D27FC2}"/>
                    </a:ext>
                  </a:extLst>
                </p:cNvPr>
                <p:cNvSpPr>
                  <a:spLocks/>
                </p:cNvSpPr>
                <p:nvPr/>
              </p:nvSpPr>
              <p:spPr bwMode="auto">
                <a:xfrm>
                  <a:off x="1358734" y="1880972"/>
                  <a:ext cx="345543" cy="473521"/>
                </a:xfrm>
                <a:custGeom>
                  <a:avLst/>
                  <a:gdLst>
                    <a:gd name="T0" fmla="*/ 30 w 32"/>
                    <a:gd name="T1" fmla="*/ 19 h 44"/>
                    <a:gd name="T2" fmla="*/ 12 w 32"/>
                    <a:gd name="T3" fmla="*/ 40 h 44"/>
                    <a:gd name="T4" fmla="*/ 2 w 32"/>
                    <a:gd name="T5" fmla="*/ 20 h 44"/>
                    <a:gd name="T6" fmla="*/ 18 w 32"/>
                    <a:gd name="T7" fmla="*/ 2 h 44"/>
                    <a:gd name="T8" fmla="*/ 30 w 32"/>
                    <a:gd name="T9" fmla="*/ 19 h 44"/>
                  </a:gdLst>
                  <a:ahLst/>
                  <a:cxnLst>
                    <a:cxn ang="0">
                      <a:pos x="T0" y="T1"/>
                    </a:cxn>
                    <a:cxn ang="0">
                      <a:pos x="T2" y="T3"/>
                    </a:cxn>
                    <a:cxn ang="0">
                      <a:pos x="T4" y="T5"/>
                    </a:cxn>
                    <a:cxn ang="0">
                      <a:pos x="T6" y="T7"/>
                    </a:cxn>
                    <a:cxn ang="0">
                      <a:pos x="T8" y="T9"/>
                    </a:cxn>
                  </a:cxnLst>
                  <a:rect l="0" t="0" r="r" b="b"/>
                  <a:pathLst>
                    <a:path w="32" h="44">
                      <a:moveTo>
                        <a:pt x="30" y="19"/>
                      </a:moveTo>
                      <a:cubicBezTo>
                        <a:pt x="29" y="30"/>
                        <a:pt x="20" y="44"/>
                        <a:pt x="12" y="40"/>
                      </a:cubicBezTo>
                      <a:cubicBezTo>
                        <a:pt x="6" y="37"/>
                        <a:pt x="0" y="31"/>
                        <a:pt x="2" y="20"/>
                      </a:cubicBezTo>
                      <a:cubicBezTo>
                        <a:pt x="3" y="9"/>
                        <a:pt x="9" y="4"/>
                        <a:pt x="18" y="2"/>
                      </a:cubicBezTo>
                      <a:cubicBezTo>
                        <a:pt x="27" y="0"/>
                        <a:pt x="32" y="8"/>
                        <a:pt x="30" y="19"/>
                      </a:cubicBezTo>
                    </a:path>
                  </a:pathLst>
                </a:custGeom>
                <a:solidFill>
                  <a:srgbClr val="ED90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15" name="Freeform 118">
                  <a:extLst>
                    <a:ext uri="{FF2B5EF4-FFF2-40B4-BE49-F238E27FC236}">
                      <a16:creationId xmlns:a16="http://schemas.microsoft.com/office/drawing/2014/main" id="{AE5E1956-173D-D3A6-C84E-C8FC9AD8E52B}"/>
                    </a:ext>
                  </a:extLst>
                </p:cNvPr>
                <p:cNvSpPr>
                  <a:spLocks/>
                </p:cNvSpPr>
                <p:nvPr/>
              </p:nvSpPr>
              <p:spPr bwMode="auto">
                <a:xfrm>
                  <a:off x="1512307" y="1880972"/>
                  <a:ext cx="153573" cy="102382"/>
                </a:xfrm>
                <a:custGeom>
                  <a:avLst/>
                  <a:gdLst>
                    <a:gd name="T0" fmla="*/ 14 w 14"/>
                    <a:gd name="T1" fmla="*/ 5 h 9"/>
                    <a:gd name="T2" fmla="*/ 0 w 14"/>
                    <a:gd name="T3" fmla="*/ 9 h 9"/>
                    <a:gd name="T4" fmla="*/ 1 w 14"/>
                    <a:gd name="T5" fmla="*/ 2 h 9"/>
                    <a:gd name="T6" fmla="*/ 7 w 14"/>
                    <a:gd name="T7" fmla="*/ 1 h 9"/>
                    <a:gd name="T8" fmla="*/ 14 w 14"/>
                    <a:gd name="T9" fmla="*/ 5 h 9"/>
                  </a:gdLst>
                  <a:ahLst/>
                  <a:cxnLst>
                    <a:cxn ang="0">
                      <a:pos x="T0" y="T1"/>
                    </a:cxn>
                    <a:cxn ang="0">
                      <a:pos x="T2" y="T3"/>
                    </a:cxn>
                    <a:cxn ang="0">
                      <a:pos x="T4" y="T5"/>
                    </a:cxn>
                    <a:cxn ang="0">
                      <a:pos x="T6" y="T7"/>
                    </a:cxn>
                    <a:cxn ang="0">
                      <a:pos x="T8" y="T9"/>
                    </a:cxn>
                  </a:cxnLst>
                  <a:rect l="0" t="0" r="r" b="b"/>
                  <a:pathLst>
                    <a:path w="14" h="9">
                      <a:moveTo>
                        <a:pt x="14" y="5"/>
                      </a:moveTo>
                      <a:cubicBezTo>
                        <a:pt x="12" y="2"/>
                        <a:pt x="3" y="1"/>
                        <a:pt x="0" y="9"/>
                      </a:cubicBezTo>
                      <a:cubicBezTo>
                        <a:pt x="1" y="2"/>
                        <a:pt x="1" y="2"/>
                        <a:pt x="1" y="2"/>
                      </a:cubicBezTo>
                      <a:cubicBezTo>
                        <a:pt x="1" y="2"/>
                        <a:pt x="4" y="0"/>
                        <a:pt x="7" y="1"/>
                      </a:cubicBezTo>
                      <a:cubicBezTo>
                        <a:pt x="12" y="2"/>
                        <a:pt x="14" y="5"/>
                        <a:pt x="14" y="5"/>
                      </a:cubicBezTo>
                      <a:close/>
                    </a:path>
                  </a:pathLst>
                </a:custGeom>
                <a:solidFill>
                  <a:srgbClr val="FCBB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16" name="Freeform 119">
                  <a:extLst>
                    <a:ext uri="{FF2B5EF4-FFF2-40B4-BE49-F238E27FC236}">
                      <a16:creationId xmlns:a16="http://schemas.microsoft.com/office/drawing/2014/main" id="{D957F18C-36FB-4485-EE74-560D71DF2EE5}"/>
                    </a:ext>
                  </a:extLst>
                </p:cNvPr>
                <p:cNvSpPr>
                  <a:spLocks/>
                </p:cNvSpPr>
                <p:nvPr/>
              </p:nvSpPr>
              <p:spPr bwMode="auto">
                <a:xfrm>
                  <a:off x="334915" y="1113108"/>
                  <a:ext cx="1190194" cy="1241385"/>
                </a:xfrm>
                <a:custGeom>
                  <a:avLst/>
                  <a:gdLst>
                    <a:gd name="T0" fmla="*/ 56 w 111"/>
                    <a:gd name="T1" fmla="*/ 0 h 115"/>
                    <a:gd name="T2" fmla="*/ 111 w 111"/>
                    <a:gd name="T3" fmla="*/ 60 h 115"/>
                    <a:gd name="T4" fmla="*/ 56 w 111"/>
                    <a:gd name="T5" fmla="*/ 115 h 115"/>
                    <a:gd name="T6" fmla="*/ 0 w 111"/>
                    <a:gd name="T7" fmla="*/ 60 h 115"/>
                    <a:gd name="T8" fmla="*/ 56 w 111"/>
                    <a:gd name="T9" fmla="*/ 0 h 115"/>
                  </a:gdLst>
                  <a:ahLst/>
                  <a:cxnLst>
                    <a:cxn ang="0">
                      <a:pos x="T0" y="T1"/>
                    </a:cxn>
                    <a:cxn ang="0">
                      <a:pos x="T2" y="T3"/>
                    </a:cxn>
                    <a:cxn ang="0">
                      <a:pos x="T4" y="T5"/>
                    </a:cxn>
                    <a:cxn ang="0">
                      <a:pos x="T6" y="T7"/>
                    </a:cxn>
                    <a:cxn ang="0">
                      <a:pos x="T8" y="T9"/>
                    </a:cxn>
                  </a:cxnLst>
                  <a:rect l="0" t="0" r="r" b="b"/>
                  <a:pathLst>
                    <a:path w="111" h="115">
                      <a:moveTo>
                        <a:pt x="56" y="0"/>
                      </a:moveTo>
                      <a:cubicBezTo>
                        <a:pt x="86" y="0"/>
                        <a:pt x="111" y="19"/>
                        <a:pt x="111" y="60"/>
                      </a:cubicBezTo>
                      <a:cubicBezTo>
                        <a:pt x="111" y="90"/>
                        <a:pt x="86" y="115"/>
                        <a:pt x="56" y="115"/>
                      </a:cubicBezTo>
                      <a:cubicBezTo>
                        <a:pt x="25" y="115"/>
                        <a:pt x="0" y="90"/>
                        <a:pt x="0" y="60"/>
                      </a:cubicBezTo>
                      <a:cubicBezTo>
                        <a:pt x="0" y="20"/>
                        <a:pt x="25" y="0"/>
                        <a:pt x="56" y="0"/>
                      </a:cubicBezTo>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17" name="Freeform 120">
                  <a:extLst>
                    <a:ext uri="{FF2B5EF4-FFF2-40B4-BE49-F238E27FC236}">
                      <a16:creationId xmlns:a16="http://schemas.microsoft.com/office/drawing/2014/main" id="{F4ED034F-AC9E-E56C-569D-4FAA1140543F}"/>
                    </a:ext>
                  </a:extLst>
                </p:cNvPr>
                <p:cNvSpPr>
                  <a:spLocks/>
                </p:cNvSpPr>
                <p:nvPr/>
              </p:nvSpPr>
              <p:spPr bwMode="auto">
                <a:xfrm>
                  <a:off x="360511" y="1484238"/>
                  <a:ext cx="1151797" cy="1292576"/>
                </a:xfrm>
                <a:custGeom>
                  <a:avLst/>
                  <a:gdLst>
                    <a:gd name="T0" fmla="*/ 107 w 107"/>
                    <a:gd name="T1" fmla="*/ 53 h 120"/>
                    <a:gd name="T2" fmla="*/ 53 w 107"/>
                    <a:gd name="T3" fmla="*/ 120 h 120"/>
                    <a:gd name="T4" fmla="*/ 0 w 107"/>
                    <a:gd name="T5" fmla="*/ 53 h 120"/>
                    <a:gd name="T6" fmla="*/ 53 w 107"/>
                    <a:gd name="T7" fmla="*/ 0 h 120"/>
                    <a:gd name="T8" fmla="*/ 107 w 107"/>
                    <a:gd name="T9" fmla="*/ 53 h 120"/>
                  </a:gdLst>
                  <a:ahLst/>
                  <a:cxnLst>
                    <a:cxn ang="0">
                      <a:pos x="T0" y="T1"/>
                    </a:cxn>
                    <a:cxn ang="0">
                      <a:pos x="T2" y="T3"/>
                    </a:cxn>
                    <a:cxn ang="0">
                      <a:pos x="T4" y="T5"/>
                    </a:cxn>
                    <a:cxn ang="0">
                      <a:pos x="T6" y="T7"/>
                    </a:cxn>
                    <a:cxn ang="0">
                      <a:pos x="T8" y="T9"/>
                    </a:cxn>
                  </a:cxnLst>
                  <a:rect l="0" t="0" r="r" b="b"/>
                  <a:pathLst>
                    <a:path w="107" h="120">
                      <a:moveTo>
                        <a:pt x="107" y="53"/>
                      </a:moveTo>
                      <a:cubicBezTo>
                        <a:pt x="107" y="83"/>
                        <a:pt x="88" y="120"/>
                        <a:pt x="53" y="120"/>
                      </a:cubicBezTo>
                      <a:cubicBezTo>
                        <a:pt x="17" y="120"/>
                        <a:pt x="0" y="83"/>
                        <a:pt x="0" y="53"/>
                      </a:cubicBezTo>
                      <a:cubicBezTo>
                        <a:pt x="0" y="24"/>
                        <a:pt x="24" y="0"/>
                        <a:pt x="53" y="0"/>
                      </a:cubicBezTo>
                      <a:cubicBezTo>
                        <a:pt x="83" y="0"/>
                        <a:pt x="107" y="24"/>
                        <a:pt x="107" y="53"/>
                      </a:cubicBezTo>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18" name="Freeform 123">
                  <a:extLst>
                    <a:ext uri="{FF2B5EF4-FFF2-40B4-BE49-F238E27FC236}">
                      <a16:creationId xmlns:a16="http://schemas.microsoft.com/office/drawing/2014/main" id="{FE161EC5-465D-6C0A-210D-2909BCFDD4D2}"/>
                    </a:ext>
                  </a:extLst>
                </p:cNvPr>
                <p:cNvSpPr>
                  <a:spLocks/>
                </p:cNvSpPr>
                <p:nvPr/>
              </p:nvSpPr>
              <p:spPr bwMode="auto">
                <a:xfrm>
                  <a:off x="514083" y="1740193"/>
                  <a:ext cx="243161" cy="89588"/>
                </a:xfrm>
                <a:custGeom>
                  <a:avLst/>
                  <a:gdLst>
                    <a:gd name="T0" fmla="*/ 15 w 23"/>
                    <a:gd name="T1" fmla="*/ 0 h 8"/>
                    <a:gd name="T2" fmla="*/ 0 w 23"/>
                    <a:gd name="T3" fmla="*/ 7 h 8"/>
                    <a:gd name="T4" fmla="*/ 0 w 23"/>
                    <a:gd name="T5" fmla="*/ 8 h 8"/>
                    <a:gd name="T6" fmla="*/ 5 w 23"/>
                    <a:gd name="T7" fmla="*/ 8 h 8"/>
                    <a:gd name="T8" fmla="*/ 15 w 23"/>
                    <a:gd name="T9" fmla="*/ 4 h 8"/>
                    <a:gd name="T10" fmla="*/ 19 w 23"/>
                    <a:gd name="T11" fmla="*/ 5 h 8"/>
                    <a:gd name="T12" fmla="*/ 20 w 23"/>
                    <a:gd name="T13" fmla="*/ 5 h 8"/>
                    <a:gd name="T14" fmla="*/ 22 w 23"/>
                    <a:gd name="T15" fmla="*/ 5 h 8"/>
                    <a:gd name="T16" fmla="*/ 22 w 23"/>
                    <a:gd name="T17" fmla="*/ 4 h 8"/>
                    <a:gd name="T18" fmla="*/ 22 w 23"/>
                    <a:gd name="T19" fmla="*/ 2 h 8"/>
                    <a:gd name="T20" fmla="*/ 22 w 23"/>
                    <a:gd name="T21" fmla="*/ 2 h 8"/>
                    <a:gd name="T22" fmla="*/ 22 w 23"/>
                    <a:gd name="T23" fmla="*/ 2 h 8"/>
                    <a:gd name="T24" fmla="*/ 22 w 23"/>
                    <a:gd name="T25" fmla="*/ 1 h 8"/>
                    <a:gd name="T26" fmla="*/ 22 w 23"/>
                    <a:gd name="T27" fmla="*/ 1 h 8"/>
                    <a:gd name="T28" fmla="*/ 22 w 23"/>
                    <a:gd name="T29" fmla="*/ 1 h 8"/>
                    <a:gd name="T30" fmla="*/ 21 w 23"/>
                    <a:gd name="T31" fmla="*/ 1 h 8"/>
                    <a:gd name="T32" fmla="*/ 15 w 23"/>
                    <a:gd name="T33"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8">
                      <a:moveTo>
                        <a:pt x="15" y="0"/>
                      </a:moveTo>
                      <a:cubicBezTo>
                        <a:pt x="8" y="0"/>
                        <a:pt x="2" y="4"/>
                        <a:pt x="0" y="7"/>
                      </a:cubicBezTo>
                      <a:cubicBezTo>
                        <a:pt x="0" y="8"/>
                        <a:pt x="0" y="8"/>
                        <a:pt x="0" y="8"/>
                      </a:cubicBezTo>
                      <a:cubicBezTo>
                        <a:pt x="1" y="8"/>
                        <a:pt x="3" y="8"/>
                        <a:pt x="5" y="8"/>
                      </a:cubicBezTo>
                      <a:cubicBezTo>
                        <a:pt x="7" y="7"/>
                        <a:pt x="10" y="4"/>
                        <a:pt x="15" y="4"/>
                      </a:cubicBezTo>
                      <a:cubicBezTo>
                        <a:pt x="16" y="4"/>
                        <a:pt x="18" y="4"/>
                        <a:pt x="19" y="5"/>
                      </a:cubicBezTo>
                      <a:cubicBezTo>
                        <a:pt x="20" y="5"/>
                        <a:pt x="20" y="5"/>
                        <a:pt x="20" y="5"/>
                      </a:cubicBezTo>
                      <a:cubicBezTo>
                        <a:pt x="21" y="5"/>
                        <a:pt x="21" y="5"/>
                        <a:pt x="22" y="5"/>
                      </a:cubicBezTo>
                      <a:cubicBezTo>
                        <a:pt x="22" y="5"/>
                        <a:pt x="22" y="4"/>
                        <a:pt x="22" y="4"/>
                      </a:cubicBezTo>
                      <a:cubicBezTo>
                        <a:pt x="23" y="3"/>
                        <a:pt x="23" y="2"/>
                        <a:pt x="22" y="2"/>
                      </a:cubicBezTo>
                      <a:cubicBezTo>
                        <a:pt x="22" y="2"/>
                        <a:pt x="22" y="2"/>
                        <a:pt x="22" y="2"/>
                      </a:cubicBezTo>
                      <a:cubicBezTo>
                        <a:pt x="22" y="2"/>
                        <a:pt x="22" y="2"/>
                        <a:pt x="22" y="2"/>
                      </a:cubicBezTo>
                      <a:cubicBezTo>
                        <a:pt x="22" y="1"/>
                        <a:pt x="22" y="1"/>
                        <a:pt x="22" y="1"/>
                      </a:cubicBezTo>
                      <a:cubicBezTo>
                        <a:pt x="22" y="1"/>
                        <a:pt x="22" y="1"/>
                        <a:pt x="22" y="1"/>
                      </a:cubicBezTo>
                      <a:cubicBezTo>
                        <a:pt x="22" y="1"/>
                        <a:pt x="22" y="1"/>
                        <a:pt x="22" y="1"/>
                      </a:cubicBezTo>
                      <a:cubicBezTo>
                        <a:pt x="21" y="1"/>
                        <a:pt x="21" y="1"/>
                        <a:pt x="21" y="1"/>
                      </a:cubicBezTo>
                      <a:cubicBezTo>
                        <a:pt x="19" y="0"/>
                        <a:pt x="17" y="0"/>
                        <a:pt x="15" y="0"/>
                      </a:cubicBezTo>
                    </a:path>
                  </a:pathLst>
                </a:custGeom>
                <a:solidFill>
                  <a:srgbClr val="D5A8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19" name="Freeform 124">
                  <a:extLst>
                    <a:ext uri="{FF2B5EF4-FFF2-40B4-BE49-F238E27FC236}">
                      <a16:creationId xmlns:a16="http://schemas.microsoft.com/office/drawing/2014/main" id="{7A73BC5A-E5D3-5C07-9232-F1845E3E9278}"/>
                    </a:ext>
                  </a:extLst>
                </p:cNvPr>
                <p:cNvSpPr>
                  <a:spLocks/>
                </p:cNvSpPr>
                <p:nvPr/>
              </p:nvSpPr>
              <p:spPr bwMode="auto">
                <a:xfrm>
                  <a:off x="514083" y="1689002"/>
                  <a:ext cx="243161" cy="153573"/>
                </a:xfrm>
                <a:custGeom>
                  <a:avLst/>
                  <a:gdLst>
                    <a:gd name="T0" fmla="*/ 22 w 23"/>
                    <a:gd name="T1" fmla="*/ 8 h 14"/>
                    <a:gd name="T2" fmla="*/ 20 w 23"/>
                    <a:gd name="T3" fmla="*/ 8 h 14"/>
                    <a:gd name="T4" fmla="*/ 4 w 23"/>
                    <a:gd name="T5" fmla="*/ 13 h 14"/>
                    <a:gd name="T6" fmla="*/ 1 w 23"/>
                    <a:gd name="T7" fmla="*/ 13 h 14"/>
                    <a:gd name="T8" fmla="*/ 1 w 23"/>
                    <a:gd name="T9" fmla="*/ 10 h 14"/>
                    <a:gd name="T10" fmla="*/ 22 w 23"/>
                    <a:gd name="T11" fmla="*/ 4 h 14"/>
                    <a:gd name="T12" fmla="*/ 23 w 23"/>
                    <a:gd name="T13" fmla="*/ 7 h 14"/>
                    <a:gd name="T14" fmla="*/ 22 w 23"/>
                    <a:gd name="T15" fmla="*/ 8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14">
                      <a:moveTo>
                        <a:pt x="22" y="8"/>
                      </a:moveTo>
                      <a:cubicBezTo>
                        <a:pt x="22" y="8"/>
                        <a:pt x="21" y="8"/>
                        <a:pt x="20" y="8"/>
                      </a:cubicBezTo>
                      <a:cubicBezTo>
                        <a:pt x="11" y="5"/>
                        <a:pt x="5" y="13"/>
                        <a:pt x="4" y="13"/>
                      </a:cubicBezTo>
                      <a:cubicBezTo>
                        <a:pt x="4" y="14"/>
                        <a:pt x="2" y="14"/>
                        <a:pt x="1" y="13"/>
                      </a:cubicBezTo>
                      <a:cubicBezTo>
                        <a:pt x="0" y="13"/>
                        <a:pt x="0" y="11"/>
                        <a:pt x="1" y="10"/>
                      </a:cubicBezTo>
                      <a:cubicBezTo>
                        <a:pt x="4" y="6"/>
                        <a:pt x="12" y="0"/>
                        <a:pt x="22" y="4"/>
                      </a:cubicBezTo>
                      <a:cubicBezTo>
                        <a:pt x="23" y="4"/>
                        <a:pt x="23" y="6"/>
                        <a:pt x="23" y="7"/>
                      </a:cubicBezTo>
                      <a:cubicBezTo>
                        <a:pt x="23" y="7"/>
                        <a:pt x="23" y="8"/>
                        <a:pt x="22" y="8"/>
                      </a:cubicBezTo>
                      <a:close/>
                    </a:path>
                  </a:pathLst>
                </a:custGeom>
                <a:solidFill>
                  <a:srgbClr val="6F5B56"/>
                </a:solidFill>
                <a:ln>
                  <a:noFill/>
                </a:ln>
              </p:spPr>
              <p:txBody>
                <a:bodyPr vert="horz" wrap="square" lIns="45720" tIns="22860" rIns="45720" bIns="22860" numCol="1" anchor="t" anchorCtr="0" compatLnSpc="1">
                  <a:prstTxWarp prst="textNoShape">
                    <a:avLst/>
                  </a:prstTxWarp>
                </a:bodyPr>
                <a:lstStyle/>
                <a:p>
                  <a:endParaRPr lang="en-US" sz="900"/>
                </a:p>
              </p:txBody>
            </p:sp>
            <p:sp>
              <p:nvSpPr>
                <p:cNvPr id="20" name="Freeform 125">
                  <a:extLst>
                    <a:ext uri="{FF2B5EF4-FFF2-40B4-BE49-F238E27FC236}">
                      <a16:creationId xmlns:a16="http://schemas.microsoft.com/office/drawing/2014/main" id="{99A07DCE-23E0-4452-7285-38732A3C1240}"/>
                    </a:ext>
                  </a:extLst>
                </p:cNvPr>
                <p:cNvSpPr>
                  <a:spLocks/>
                </p:cNvSpPr>
                <p:nvPr/>
              </p:nvSpPr>
              <p:spPr bwMode="auto">
                <a:xfrm>
                  <a:off x="514083" y="1689002"/>
                  <a:ext cx="243161" cy="140779"/>
                </a:xfrm>
                <a:custGeom>
                  <a:avLst/>
                  <a:gdLst>
                    <a:gd name="T0" fmla="*/ 1 w 23"/>
                    <a:gd name="T1" fmla="*/ 13 h 13"/>
                    <a:gd name="T2" fmla="*/ 2 w 23"/>
                    <a:gd name="T3" fmla="*/ 12 h 13"/>
                    <a:gd name="T4" fmla="*/ 23 w 23"/>
                    <a:gd name="T5" fmla="*/ 5 h 13"/>
                    <a:gd name="T6" fmla="*/ 23 w 23"/>
                    <a:gd name="T7" fmla="*/ 6 h 13"/>
                    <a:gd name="T8" fmla="*/ 22 w 23"/>
                    <a:gd name="T9" fmla="*/ 4 h 13"/>
                    <a:gd name="T10" fmla="*/ 1 w 23"/>
                    <a:gd name="T11" fmla="*/ 10 h 13"/>
                    <a:gd name="T12" fmla="*/ 1 w 23"/>
                    <a:gd name="T13" fmla="*/ 13 h 13"/>
                  </a:gdLst>
                  <a:ahLst/>
                  <a:cxnLst>
                    <a:cxn ang="0">
                      <a:pos x="T0" y="T1"/>
                    </a:cxn>
                    <a:cxn ang="0">
                      <a:pos x="T2" y="T3"/>
                    </a:cxn>
                    <a:cxn ang="0">
                      <a:pos x="T4" y="T5"/>
                    </a:cxn>
                    <a:cxn ang="0">
                      <a:pos x="T6" y="T7"/>
                    </a:cxn>
                    <a:cxn ang="0">
                      <a:pos x="T8" y="T9"/>
                    </a:cxn>
                    <a:cxn ang="0">
                      <a:pos x="T10" y="T11"/>
                    </a:cxn>
                    <a:cxn ang="0">
                      <a:pos x="T12" y="T13"/>
                    </a:cxn>
                  </a:cxnLst>
                  <a:rect l="0" t="0" r="r" b="b"/>
                  <a:pathLst>
                    <a:path w="23" h="13">
                      <a:moveTo>
                        <a:pt x="1" y="13"/>
                      </a:moveTo>
                      <a:cubicBezTo>
                        <a:pt x="1" y="13"/>
                        <a:pt x="1" y="12"/>
                        <a:pt x="2" y="12"/>
                      </a:cubicBezTo>
                      <a:cubicBezTo>
                        <a:pt x="4" y="8"/>
                        <a:pt x="13" y="1"/>
                        <a:pt x="23" y="5"/>
                      </a:cubicBezTo>
                      <a:cubicBezTo>
                        <a:pt x="23" y="5"/>
                        <a:pt x="23" y="5"/>
                        <a:pt x="23" y="6"/>
                      </a:cubicBezTo>
                      <a:cubicBezTo>
                        <a:pt x="23" y="5"/>
                        <a:pt x="22" y="4"/>
                        <a:pt x="22" y="4"/>
                      </a:cubicBezTo>
                      <a:cubicBezTo>
                        <a:pt x="12" y="0"/>
                        <a:pt x="4" y="6"/>
                        <a:pt x="1" y="10"/>
                      </a:cubicBezTo>
                      <a:cubicBezTo>
                        <a:pt x="0" y="11"/>
                        <a:pt x="0" y="13"/>
                        <a:pt x="1" y="13"/>
                      </a:cubicBezTo>
                      <a:close/>
                    </a:path>
                  </a:pathLst>
                </a:custGeom>
                <a:solidFill>
                  <a:srgbClr val="8E7771"/>
                </a:solidFill>
                <a:ln>
                  <a:noFill/>
                </a:ln>
              </p:spPr>
              <p:txBody>
                <a:bodyPr vert="horz" wrap="square" lIns="45720" tIns="22860" rIns="45720" bIns="22860" numCol="1" anchor="t" anchorCtr="0" compatLnSpc="1">
                  <a:prstTxWarp prst="textNoShape">
                    <a:avLst/>
                  </a:prstTxWarp>
                </a:bodyPr>
                <a:lstStyle/>
                <a:p>
                  <a:endParaRPr lang="en-US" sz="900"/>
                </a:p>
              </p:txBody>
            </p:sp>
            <p:sp>
              <p:nvSpPr>
                <p:cNvPr id="21" name="Freeform 126">
                  <a:extLst>
                    <a:ext uri="{FF2B5EF4-FFF2-40B4-BE49-F238E27FC236}">
                      <a16:creationId xmlns:a16="http://schemas.microsoft.com/office/drawing/2014/main" id="{000B891F-B232-15E9-A7E5-C45CE50D210D}"/>
                    </a:ext>
                  </a:extLst>
                </p:cNvPr>
                <p:cNvSpPr>
                  <a:spLocks/>
                </p:cNvSpPr>
                <p:nvPr/>
              </p:nvSpPr>
              <p:spPr bwMode="auto">
                <a:xfrm>
                  <a:off x="1064390" y="1740193"/>
                  <a:ext cx="243161" cy="127977"/>
                </a:xfrm>
                <a:custGeom>
                  <a:avLst/>
                  <a:gdLst>
                    <a:gd name="T0" fmla="*/ 8 w 23"/>
                    <a:gd name="T1" fmla="*/ 0 h 11"/>
                    <a:gd name="T2" fmla="*/ 1 w 23"/>
                    <a:gd name="T3" fmla="*/ 1 h 11"/>
                    <a:gd name="T4" fmla="*/ 1 w 23"/>
                    <a:gd name="T5" fmla="*/ 1 h 11"/>
                    <a:gd name="T6" fmla="*/ 1 w 23"/>
                    <a:gd name="T7" fmla="*/ 1 h 11"/>
                    <a:gd name="T8" fmla="*/ 1 w 23"/>
                    <a:gd name="T9" fmla="*/ 1 h 11"/>
                    <a:gd name="T10" fmla="*/ 1 w 23"/>
                    <a:gd name="T11" fmla="*/ 2 h 11"/>
                    <a:gd name="T12" fmla="*/ 0 w 23"/>
                    <a:gd name="T13" fmla="*/ 2 h 11"/>
                    <a:gd name="T14" fmla="*/ 0 w 23"/>
                    <a:gd name="T15" fmla="*/ 2 h 11"/>
                    <a:gd name="T16" fmla="*/ 0 w 23"/>
                    <a:gd name="T17" fmla="*/ 4 h 11"/>
                    <a:gd name="T18" fmla="*/ 1 w 23"/>
                    <a:gd name="T19" fmla="*/ 5 h 11"/>
                    <a:gd name="T20" fmla="*/ 2 w 23"/>
                    <a:gd name="T21" fmla="*/ 5 h 11"/>
                    <a:gd name="T22" fmla="*/ 3 w 23"/>
                    <a:gd name="T23" fmla="*/ 5 h 11"/>
                    <a:gd name="T24" fmla="*/ 8 w 23"/>
                    <a:gd name="T25" fmla="*/ 4 h 11"/>
                    <a:gd name="T26" fmla="*/ 19 w 23"/>
                    <a:gd name="T27" fmla="*/ 10 h 11"/>
                    <a:gd name="T28" fmla="*/ 20 w 23"/>
                    <a:gd name="T29" fmla="*/ 11 h 11"/>
                    <a:gd name="T30" fmla="*/ 21 w 23"/>
                    <a:gd name="T31" fmla="*/ 11 h 11"/>
                    <a:gd name="T32" fmla="*/ 22 w 23"/>
                    <a:gd name="T33" fmla="*/ 10 h 11"/>
                    <a:gd name="T34" fmla="*/ 22 w 23"/>
                    <a:gd name="T35" fmla="*/ 7 h 11"/>
                    <a:gd name="T36" fmla="*/ 8 w 23"/>
                    <a:gd name="T3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3" h="11">
                      <a:moveTo>
                        <a:pt x="8" y="0"/>
                      </a:moveTo>
                      <a:cubicBezTo>
                        <a:pt x="6" y="0"/>
                        <a:pt x="4" y="0"/>
                        <a:pt x="1" y="1"/>
                      </a:cubicBezTo>
                      <a:cubicBezTo>
                        <a:pt x="1" y="1"/>
                        <a:pt x="1" y="1"/>
                        <a:pt x="1" y="1"/>
                      </a:cubicBezTo>
                      <a:cubicBezTo>
                        <a:pt x="1" y="1"/>
                        <a:pt x="1" y="1"/>
                        <a:pt x="1" y="1"/>
                      </a:cubicBezTo>
                      <a:cubicBezTo>
                        <a:pt x="1" y="1"/>
                        <a:pt x="1" y="1"/>
                        <a:pt x="1" y="1"/>
                      </a:cubicBezTo>
                      <a:cubicBezTo>
                        <a:pt x="1" y="2"/>
                        <a:pt x="1" y="2"/>
                        <a:pt x="1" y="2"/>
                      </a:cubicBezTo>
                      <a:cubicBezTo>
                        <a:pt x="0" y="2"/>
                        <a:pt x="0" y="2"/>
                        <a:pt x="0" y="2"/>
                      </a:cubicBezTo>
                      <a:cubicBezTo>
                        <a:pt x="0" y="2"/>
                        <a:pt x="0" y="2"/>
                        <a:pt x="0" y="2"/>
                      </a:cubicBezTo>
                      <a:cubicBezTo>
                        <a:pt x="0" y="3"/>
                        <a:pt x="0" y="3"/>
                        <a:pt x="0" y="4"/>
                      </a:cubicBezTo>
                      <a:cubicBezTo>
                        <a:pt x="0" y="4"/>
                        <a:pt x="1" y="5"/>
                        <a:pt x="1" y="5"/>
                      </a:cubicBezTo>
                      <a:cubicBezTo>
                        <a:pt x="1" y="5"/>
                        <a:pt x="2" y="5"/>
                        <a:pt x="2" y="5"/>
                      </a:cubicBezTo>
                      <a:cubicBezTo>
                        <a:pt x="3" y="5"/>
                        <a:pt x="3" y="5"/>
                        <a:pt x="3" y="5"/>
                      </a:cubicBezTo>
                      <a:cubicBezTo>
                        <a:pt x="5" y="4"/>
                        <a:pt x="6" y="4"/>
                        <a:pt x="8" y="4"/>
                      </a:cubicBezTo>
                      <a:cubicBezTo>
                        <a:pt x="14" y="4"/>
                        <a:pt x="19" y="10"/>
                        <a:pt x="19" y="10"/>
                      </a:cubicBezTo>
                      <a:cubicBezTo>
                        <a:pt x="19" y="10"/>
                        <a:pt x="20" y="11"/>
                        <a:pt x="20" y="11"/>
                      </a:cubicBezTo>
                      <a:cubicBezTo>
                        <a:pt x="20" y="11"/>
                        <a:pt x="21" y="11"/>
                        <a:pt x="21" y="11"/>
                      </a:cubicBezTo>
                      <a:cubicBezTo>
                        <a:pt x="21" y="11"/>
                        <a:pt x="22" y="11"/>
                        <a:pt x="22" y="10"/>
                      </a:cubicBezTo>
                      <a:cubicBezTo>
                        <a:pt x="23" y="10"/>
                        <a:pt x="23" y="8"/>
                        <a:pt x="22" y="7"/>
                      </a:cubicBezTo>
                      <a:cubicBezTo>
                        <a:pt x="20" y="4"/>
                        <a:pt x="15" y="0"/>
                        <a:pt x="8" y="0"/>
                      </a:cubicBezTo>
                    </a:path>
                  </a:pathLst>
                </a:custGeom>
                <a:solidFill>
                  <a:srgbClr val="D5A8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22" name="Freeform 127">
                  <a:extLst>
                    <a:ext uri="{FF2B5EF4-FFF2-40B4-BE49-F238E27FC236}">
                      <a16:creationId xmlns:a16="http://schemas.microsoft.com/office/drawing/2014/main" id="{EDB288DF-7645-16F5-72FB-803CFAF2138A}"/>
                    </a:ext>
                  </a:extLst>
                </p:cNvPr>
                <p:cNvSpPr>
                  <a:spLocks/>
                </p:cNvSpPr>
                <p:nvPr/>
              </p:nvSpPr>
              <p:spPr bwMode="auto">
                <a:xfrm>
                  <a:off x="1051588" y="1689002"/>
                  <a:ext cx="255955" cy="153573"/>
                </a:xfrm>
                <a:custGeom>
                  <a:avLst/>
                  <a:gdLst>
                    <a:gd name="T0" fmla="*/ 1 w 24"/>
                    <a:gd name="T1" fmla="*/ 8 h 14"/>
                    <a:gd name="T2" fmla="*/ 4 w 24"/>
                    <a:gd name="T3" fmla="*/ 8 h 14"/>
                    <a:gd name="T4" fmla="*/ 19 w 24"/>
                    <a:gd name="T5" fmla="*/ 13 h 14"/>
                    <a:gd name="T6" fmla="*/ 22 w 24"/>
                    <a:gd name="T7" fmla="*/ 14 h 14"/>
                    <a:gd name="T8" fmla="*/ 23 w 24"/>
                    <a:gd name="T9" fmla="*/ 10 h 14"/>
                    <a:gd name="T10" fmla="*/ 2 w 24"/>
                    <a:gd name="T11" fmla="*/ 4 h 14"/>
                    <a:gd name="T12" fmla="*/ 1 w 24"/>
                    <a:gd name="T13" fmla="*/ 7 h 14"/>
                    <a:gd name="T14" fmla="*/ 1 w 24"/>
                    <a:gd name="T15" fmla="*/ 8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 h="14">
                      <a:moveTo>
                        <a:pt x="1" y="8"/>
                      </a:moveTo>
                      <a:cubicBezTo>
                        <a:pt x="2" y="8"/>
                        <a:pt x="3" y="9"/>
                        <a:pt x="4" y="8"/>
                      </a:cubicBezTo>
                      <a:cubicBezTo>
                        <a:pt x="13" y="5"/>
                        <a:pt x="19" y="13"/>
                        <a:pt x="19" y="13"/>
                      </a:cubicBezTo>
                      <a:cubicBezTo>
                        <a:pt x="20" y="14"/>
                        <a:pt x="21" y="14"/>
                        <a:pt x="22" y="14"/>
                      </a:cubicBezTo>
                      <a:cubicBezTo>
                        <a:pt x="23" y="13"/>
                        <a:pt x="24" y="11"/>
                        <a:pt x="23" y="10"/>
                      </a:cubicBezTo>
                      <a:cubicBezTo>
                        <a:pt x="20" y="7"/>
                        <a:pt x="12" y="0"/>
                        <a:pt x="2" y="4"/>
                      </a:cubicBezTo>
                      <a:cubicBezTo>
                        <a:pt x="1" y="5"/>
                        <a:pt x="0" y="6"/>
                        <a:pt x="1" y="7"/>
                      </a:cubicBezTo>
                      <a:cubicBezTo>
                        <a:pt x="1" y="7"/>
                        <a:pt x="1" y="8"/>
                        <a:pt x="1" y="8"/>
                      </a:cubicBezTo>
                      <a:close/>
                    </a:path>
                  </a:pathLst>
                </a:custGeom>
                <a:solidFill>
                  <a:srgbClr val="6F5B56"/>
                </a:solidFill>
                <a:ln>
                  <a:noFill/>
                </a:ln>
              </p:spPr>
              <p:txBody>
                <a:bodyPr vert="horz" wrap="square" lIns="45720" tIns="22860" rIns="45720" bIns="22860" numCol="1" anchor="t" anchorCtr="0" compatLnSpc="1">
                  <a:prstTxWarp prst="textNoShape">
                    <a:avLst/>
                  </a:prstTxWarp>
                </a:bodyPr>
                <a:lstStyle/>
                <a:p>
                  <a:endParaRPr lang="en-US" sz="900"/>
                </a:p>
              </p:txBody>
            </p:sp>
            <p:sp>
              <p:nvSpPr>
                <p:cNvPr id="23" name="Freeform 128">
                  <a:extLst>
                    <a:ext uri="{FF2B5EF4-FFF2-40B4-BE49-F238E27FC236}">
                      <a16:creationId xmlns:a16="http://schemas.microsoft.com/office/drawing/2014/main" id="{6EBBB9EA-50F0-D5C2-1409-3AEC1C6A79D2}"/>
                    </a:ext>
                  </a:extLst>
                </p:cNvPr>
                <p:cNvSpPr>
                  <a:spLocks/>
                </p:cNvSpPr>
                <p:nvPr/>
              </p:nvSpPr>
              <p:spPr bwMode="auto">
                <a:xfrm>
                  <a:off x="1064390" y="1689002"/>
                  <a:ext cx="243161" cy="153573"/>
                </a:xfrm>
                <a:custGeom>
                  <a:avLst/>
                  <a:gdLst>
                    <a:gd name="T0" fmla="*/ 21 w 23"/>
                    <a:gd name="T1" fmla="*/ 14 h 14"/>
                    <a:gd name="T2" fmla="*/ 21 w 23"/>
                    <a:gd name="T3" fmla="*/ 12 h 14"/>
                    <a:gd name="T4" fmla="*/ 0 w 23"/>
                    <a:gd name="T5" fmla="*/ 5 h 14"/>
                    <a:gd name="T6" fmla="*/ 0 w 23"/>
                    <a:gd name="T7" fmla="*/ 6 h 14"/>
                    <a:gd name="T8" fmla="*/ 1 w 23"/>
                    <a:gd name="T9" fmla="*/ 4 h 14"/>
                    <a:gd name="T10" fmla="*/ 22 w 23"/>
                    <a:gd name="T11" fmla="*/ 10 h 14"/>
                    <a:gd name="T12" fmla="*/ 21 w 23"/>
                    <a:gd name="T13" fmla="*/ 14 h 14"/>
                  </a:gdLst>
                  <a:ahLst/>
                  <a:cxnLst>
                    <a:cxn ang="0">
                      <a:pos x="T0" y="T1"/>
                    </a:cxn>
                    <a:cxn ang="0">
                      <a:pos x="T2" y="T3"/>
                    </a:cxn>
                    <a:cxn ang="0">
                      <a:pos x="T4" y="T5"/>
                    </a:cxn>
                    <a:cxn ang="0">
                      <a:pos x="T6" y="T7"/>
                    </a:cxn>
                    <a:cxn ang="0">
                      <a:pos x="T8" y="T9"/>
                    </a:cxn>
                    <a:cxn ang="0">
                      <a:pos x="T10" y="T11"/>
                    </a:cxn>
                    <a:cxn ang="0">
                      <a:pos x="T12" y="T13"/>
                    </a:cxn>
                  </a:cxnLst>
                  <a:rect l="0" t="0" r="r" b="b"/>
                  <a:pathLst>
                    <a:path w="23" h="14">
                      <a:moveTo>
                        <a:pt x="21" y="14"/>
                      </a:moveTo>
                      <a:cubicBezTo>
                        <a:pt x="22" y="13"/>
                        <a:pt x="21" y="12"/>
                        <a:pt x="21" y="12"/>
                      </a:cubicBezTo>
                      <a:cubicBezTo>
                        <a:pt x="18" y="8"/>
                        <a:pt x="10" y="1"/>
                        <a:pt x="0" y="5"/>
                      </a:cubicBezTo>
                      <a:cubicBezTo>
                        <a:pt x="0" y="5"/>
                        <a:pt x="0" y="5"/>
                        <a:pt x="0" y="6"/>
                      </a:cubicBezTo>
                      <a:cubicBezTo>
                        <a:pt x="0" y="5"/>
                        <a:pt x="0" y="4"/>
                        <a:pt x="1" y="4"/>
                      </a:cubicBezTo>
                      <a:cubicBezTo>
                        <a:pt x="11" y="0"/>
                        <a:pt x="19" y="7"/>
                        <a:pt x="22" y="10"/>
                      </a:cubicBezTo>
                      <a:cubicBezTo>
                        <a:pt x="23" y="11"/>
                        <a:pt x="22" y="13"/>
                        <a:pt x="21" y="14"/>
                      </a:cubicBezTo>
                      <a:close/>
                    </a:path>
                  </a:pathLst>
                </a:custGeom>
                <a:solidFill>
                  <a:srgbClr val="8E7771"/>
                </a:solidFill>
                <a:ln>
                  <a:noFill/>
                </a:ln>
              </p:spPr>
              <p:txBody>
                <a:bodyPr vert="horz" wrap="square" lIns="45720" tIns="22860" rIns="45720" bIns="22860" numCol="1" anchor="t" anchorCtr="0" compatLnSpc="1">
                  <a:prstTxWarp prst="textNoShape">
                    <a:avLst/>
                  </a:prstTxWarp>
                </a:bodyPr>
                <a:lstStyle/>
                <a:p>
                  <a:endParaRPr lang="en-US" sz="900"/>
                </a:p>
              </p:txBody>
            </p:sp>
            <p:grpSp>
              <p:nvGrpSpPr>
                <p:cNvPr id="24" name="Group 23">
                  <a:extLst>
                    <a:ext uri="{FF2B5EF4-FFF2-40B4-BE49-F238E27FC236}">
                      <a16:creationId xmlns:a16="http://schemas.microsoft.com/office/drawing/2014/main" id="{9DEB48B8-0563-20C0-9F47-43DBF87B2AA9}"/>
                    </a:ext>
                  </a:extLst>
                </p:cNvPr>
                <p:cNvGrpSpPr/>
                <p:nvPr/>
              </p:nvGrpSpPr>
              <p:grpSpPr>
                <a:xfrm>
                  <a:off x="656833" y="2374458"/>
                  <a:ext cx="535036" cy="227394"/>
                  <a:chOff x="4643802" y="5084415"/>
                  <a:chExt cx="511910" cy="217565"/>
                </a:xfrm>
              </p:grpSpPr>
              <p:sp>
                <p:nvSpPr>
                  <p:cNvPr id="41" name="Freeform 134">
                    <a:extLst>
                      <a:ext uri="{FF2B5EF4-FFF2-40B4-BE49-F238E27FC236}">
                        <a16:creationId xmlns:a16="http://schemas.microsoft.com/office/drawing/2014/main" id="{D10EABAE-BB70-AB03-EB86-1A03BFADF889}"/>
                      </a:ext>
                    </a:extLst>
                  </p:cNvPr>
                  <p:cNvSpPr>
                    <a:spLocks/>
                  </p:cNvSpPr>
                  <p:nvPr/>
                </p:nvSpPr>
                <p:spPr bwMode="auto">
                  <a:xfrm>
                    <a:off x="4643802" y="5084415"/>
                    <a:ext cx="511910" cy="127977"/>
                  </a:xfrm>
                  <a:custGeom>
                    <a:avLst/>
                    <a:gdLst>
                      <a:gd name="T0" fmla="*/ 6 w 47"/>
                      <a:gd name="T1" fmla="*/ 12 h 12"/>
                      <a:gd name="T2" fmla="*/ 0 w 47"/>
                      <a:gd name="T3" fmla="*/ 0 h 12"/>
                      <a:gd name="T4" fmla="*/ 24 w 47"/>
                      <a:gd name="T5" fmla="*/ 1 h 12"/>
                      <a:gd name="T6" fmla="*/ 47 w 47"/>
                      <a:gd name="T7" fmla="*/ 0 h 12"/>
                      <a:gd name="T8" fmla="*/ 41 w 47"/>
                      <a:gd name="T9" fmla="*/ 12 h 12"/>
                      <a:gd name="T10" fmla="*/ 24 w 47"/>
                      <a:gd name="T11" fmla="*/ 8 h 12"/>
                      <a:gd name="T12" fmla="*/ 6 w 47"/>
                      <a:gd name="T13" fmla="*/ 12 h 12"/>
                    </a:gdLst>
                    <a:ahLst/>
                    <a:cxnLst>
                      <a:cxn ang="0">
                        <a:pos x="T0" y="T1"/>
                      </a:cxn>
                      <a:cxn ang="0">
                        <a:pos x="T2" y="T3"/>
                      </a:cxn>
                      <a:cxn ang="0">
                        <a:pos x="T4" y="T5"/>
                      </a:cxn>
                      <a:cxn ang="0">
                        <a:pos x="T6" y="T7"/>
                      </a:cxn>
                      <a:cxn ang="0">
                        <a:pos x="T8" y="T9"/>
                      </a:cxn>
                      <a:cxn ang="0">
                        <a:pos x="T10" y="T11"/>
                      </a:cxn>
                      <a:cxn ang="0">
                        <a:pos x="T12" y="T13"/>
                      </a:cxn>
                    </a:cxnLst>
                    <a:rect l="0" t="0" r="r" b="b"/>
                    <a:pathLst>
                      <a:path w="47" h="12">
                        <a:moveTo>
                          <a:pt x="6" y="12"/>
                        </a:moveTo>
                        <a:cubicBezTo>
                          <a:pt x="3" y="9"/>
                          <a:pt x="1" y="4"/>
                          <a:pt x="0" y="0"/>
                        </a:cubicBezTo>
                        <a:cubicBezTo>
                          <a:pt x="7" y="1"/>
                          <a:pt x="15" y="1"/>
                          <a:pt x="24" y="1"/>
                        </a:cubicBezTo>
                        <a:cubicBezTo>
                          <a:pt x="32" y="1"/>
                          <a:pt x="40" y="1"/>
                          <a:pt x="47" y="0"/>
                        </a:cubicBezTo>
                        <a:cubicBezTo>
                          <a:pt x="46" y="4"/>
                          <a:pt x="44" y="9"/>
                          <a:pt x="41" y="12"/>
                        </a:cubicBezTo>
                        <a:cubicBezTo>
                          <a:pt x="37" y="9"/>
                          <a:pt x="31" y="8"/>
                          <a:pt x="24" y="8"/>
                        </a:cubicBezTo>
                        <a:cubicBezTo>
                          <a:pt x="16" y="8"/>
                          <a:pt x="10" y="9"/>
                          <a:pt x="6" y="12"/>
                        </a:cubicBezTo>
                        <a:close/>
                      </a:path>
                    </a:pathLst>
                  </a:custGeom>
                  <a:solidFill>
                    <a:srgbClr val="9A32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42" name="Freeform 135">
                    <a:extLst>
                      <a:ext uri="{FF2B5EF4-FFF2-40B4-BE49-F238E27FC236}">
                        <a16:creationId xmlns:a16="http://schemas.microsoft.com/office/drawing/2014/main" id="{708F81DF-DCBB-7A97-3395-E171FBD9F7C7}"/>
                      </a:ext>
                    </a:extLst>
                  </p:cNvPr>
                  <p:cNvSpPr>
                    <a:spLocks/>
                  </p:cNvSpPr>
                  <p:nvPr/>
                </p:nvSpPr>
                <p:spPr bwMode="auto">
                  <a:xfrm>
                    <a:off x="4720589" y="5174003"/>
                    <a:ext cx="371138" cy="127977"/>
                  </a:xfrm>
                  <a:custGeom>
                    <a:avLst/>
                    <a:gdLst>
                      <a:gd name="T0" fmla="*/ 18 w 35"/>
                      <a:gd name="T1" fmla="*/ 12 h 12"/>
                      <a:gd name="T2" fmla="*/ 0 w 35"/>
                      <a:gd name="T3" fmla="*/ 4 h 12"/>
                      <a:gd name="T4" fmla="*/ 18 w 35"/>
                      <a:gd name="T5" fmla="*/ 0 h 12"/>
                      <a:gd name="T6" fmla="*/ 35 w 35"/>
                      <a:gd name="T7" fmla="*/ 4 h 12"/>
                      <a:gd name="T8" fmla="*/ 18 w 35"/>
                      <a:gd name="T9" fmla="*/ 12 h 12"/>
                    </a:gdLst>
                    <a:ahLst/>
                    <a:cxnLst>
                      <a:cxn ang="0">
                        <a:pos x="T0" y="T1"/>
                      </a:cxn>
                      <a:cxn ang="0">
                        <a:pos x="T2" y="T3"/>
                      </a:cxn>
                      <a:cxn ang="0">
                        <a:pos x="T4" y="T5"/>
                      </a:cxn>
                      <a:cxn ang="0">
                        <a:pos x="T6" y="T7"/>
                      </a:cxn>
                      <a:cxn ang="0">
                        <a:pos x="T8" y="T9"/>
                      </a:cxn>
                    </a:cxnLst>
                    <a:rect l="0" t="0" r="r" b="b"/>
                    <a:pathLst>
                      <a:path w="35" h="12">
                        <a:moveTo>
                          <a:pt x="18" y="12"/>
                        </a:moveTo>
                        <a:cubicBezTo>
                          <a:pt x="11" y="12"/>
                          <a:pt x="4" y="9"/>
                          <a:pt x="0" y="4"/>
                        </a:cubicBezTo>
                        <a:cubicBezTo>
                          <a:pt x="4" y="1"/>
                          <a:pt x="10" y="0"/>
                          <a:pt x="18" y="0"/>
                        </a:cubicBezTo>
                        <a:cubicBezTo>
                          <a:pt x="25" y="0"/>
                          <a:pt x="31" y="1"/>
                          <a:pt x="35" y="4"/>
                        </a:cubicBezTo>
                        <a:cubicBezTo>
                          <a:pt x="31" y="9"/>
                          <a:pt x="25" y="12"/>
                          <a:pt x="18" y="12"/>
                        </a:cubicBezTo>
                        <a:close/>
                      </a:path>
                    </a:pathLst>
                  </a:custGeom>
                  <a:solidFill>
                    <a:srgbClr val="C455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grpSp>
            <p:sp>
              <p:nvSpPr>
                <p:cNvPr id="25" name="Freeform 159">
                  <a:extLst>
                    <a:ext uri="{FF2B5EF4-FFF2-40B4-BE49-F238E27FC236}">
                      <a16:creationId xmlns:a16="http://schemas.microsoft.com/office/drawing/2014/main" id="{0165B834-FAE9-243F-6649-DC5A699FC360}"/>
                    </a:ext>
                  </a:extLst>
                </p:cNvPr>
                <p:cNvSpPr>
                  <a:spLocks noEditPoints="1"/>
                </p:cNvSpPr>
                <p:nvPr/>
              </p:nvSpPr>
              <p:spPr bwMode="auto">
                <a:xfrm>
                  <a:off x="437297" y="1868170"/>
                  <a:ext cx="383932" cy="319948"/>
                </a:xfrm>
                <a:custGeom>
                  <a:avLst/>
                  <a:gdLst>
                    <a:gd name="T0" fmla="*/ 17 w 36"/>
                    <a:gd name="T1" fmla="*/ 30 h 30"/>
                    <a:gd name="T2" fmla="*/ 17 w 36"/>
                    <a:gd name="T3" fmla="*/ 30 h 30"/>
                    <a:gd name="T4" fmla="*/ 17 w 36"/>
                    <a:gd name="T5" fmla="*/ 30 h 30"/>
                    <a:gd name="T6" fmla="*/ 17 w 36"/>
                    <a:gd name="T7" fmla="*/ 30 h 30"/>
                    <a:gd name="T8" fmla="*/ 16 w 36"/>
                    <a:gd name="T9" fmla="*/ 30 h 30"/>
                    <a:gd name="T10" fmla="*/ 16 w 36"/>
                    <a:gd name="T11" fmla="*/ 30 h 30"/>
                    <a:gd name="T12" fmla="*/ 16 w 36"/>
                    <a:gd name="T13" fmla="*/ 30 h 30"/>
                    <a:gd name="T14" fmla="*/ 35 w 36"/>
                    <a:gd name="T15" fmla="*/ 15 h 30"/>
                    <a:gd name="T16" fmla="*/ 17 w 36"/>
                    <a:gd name="T17" fmla="*/ 30 h 30"/>
                    <a:gd name="T18" fmla="*/ 35 w 36"/>
                    <a:gd name="T19" fmla="*/ 15 h 30"/>
                    <a:gd name="T20" fmla="*/ 35 w 36"/>
                    <a:gd name="T21" fmla="*/ 14 h 30"/>
                    <a:gd name="T22" fmla="*/ 35 w 36"/>
                    <a:gd name="T23" fmla="*/ 15 h 30"/>
                    <a:gd name="T24" fmla="*/ 35 w 36"/>
                    <a:gd name="T25" fmla="*/ 14 h 30"/>
                    <a:gd name="T26" fmla="*/ 14 w 36"/>
                    <a:gd name="T27" fmla="*/ 0 h 30"/>
                    <a:gd name="T28" fmla="*/ 14 w 36"/>
                    <a:gd name="T29" fmla="*/ 0 h 30"/>
                    <a:gd name="T30" fmla="*/ 18 w 36"/>
                    <a:gd name="T31" fmla="*/ 1 h 30"/>
                    <a:gd name="T32" fmla="*/ 18 w 36"/>
                    <a:gd name="T33" fmla="*/ 1 h 30"/>
                    <a:gd name="T34" fmla="*/ 34 w 36"/>
                    <a:gd name="T35" fmla="*/ 6 h 30"/>
                    <a:gd name="T36" fmla="*/ 36 w 36"/>
                    <a:gd name="T37" fmla="*/ 11 h 30"/>
                    <a:gd name="T38" fmla="*/ 34 w 36"/>
                    <a:gd name="T39" fmla="*/ 6 h 30"/>
                    <a:gd name="T40" fmla="*/ 18 w 36"/>
                    <a:gd name="T41" fmla="*/ 1 h 30"/>
                    <a:gd name="T42" fmla="*/ 18 w 36"/>
                    <a:gd name="T43" fmla="*/ 1 h 30"/>
                    <a:gd name="T44" fmla="*/ 14 w 36"/>
                    <a:gd name="T45" fmla="*/ 0 h 30"/>
                    <a:gd name="T46" fmla="*/ 14 w 36"/>
                    <a:gd name="T47" fmla="*/ 0 h 30"/>
                    <a:gd name="T48" fmla="*/ 13 w 36"/>
                    <a:gd name="T49" fmla="*/ 0 h 30"/>
                    <a:gd name="T50" fmla="*/ 7 w 36"/>
                    <a:gd name="T51" fmla="*/ 1 h 30"/>
                    <a:gd name="T52" fmla="*/ 1 w 36"/>
                    <a:gd name="T53" fmla="*/ 7 h 30"/>
                    <a:gd name="T54" fmla="*/ 0 w 36"/>
                    <a:gd name="T55" fmla="*/ 13 h 30"/>
                    <a:gd name="T56" fmla="*/ 1 w 36"/>
                    <a:gd name="T57" fmla="*/ 7 h 30"/>
                    <a:gd name="T58" fmla="*/ 7 w 36"/>
                    <a:gd name="T59" fmla="*/ 1 h 30"/>
                    <a:gd name="T60" fmla="*/ 13 w 36"/>
                    <a:gd name="T61" fmla="*/ 0 h 30"/>
                    <a:gd name="T62" fmla="*/ 13 w 36"/>
                    <a:gd name="T63" fmla="*/ 0 h 30"/>
                    <a:gd name="T64" fmla="*/ 13 w 36"/>
                    <a:gd name="T65" fmla="*/ 0 h 30"/>
                    <a:gd name="T66" fmla="*/ 13 w 36"/>
                    <a:gd name="T67" fmla="*/ 0 h 30"/>
                    <a:gd name="T68" fmla="*/ 13 w 36"/>
                    <a:gd name="T69"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6" h="30">
                      <a:moveTo>
                        <a:pt x="17" y="30"/>
                      </a:moveTo>
                      <a:cubicBezTo>
                        <a:pt x="17" y="30"/>
                        <a:pt x="17" y="30"/>
                        <a:pt x="17" y="30"/>
                      </a:cubicBezTo>
                      <a:cubicBezTo>
                        <a:pt x="17" y="30"/>
                        <a:pt x="17" y="30"/>
                        <a:pt x="17" y="30"/>
                      </a:cubicBezTo>
                      <a:cubicBezTo>
                        <a:pt x="17" y="30"/>
                        <a:pt x="17" y="30"/>
                        <a:pt x="17" y="30"/>
                      </a:cubicBezTo>
                      <a:moveTo>
                        <a:pt x="16" y="30"/>
                      </a:moveTo>
                      <a:cubicBezTo>
                        <a:pt x="16" y="30"/>
                        <a:pt x="16" y="30"/>
                        <a:pt x="16" y="30"/>
                      </a:cubicBezTo>
                      <a:cubicBezTo>
                        <a:pt x="16" y="30"/>
                        <a:pt x="16" y="30"/>
                        <a:pt x="16" y="30"/>
                      </a:cubicBezTo>
                      <a:moveTo>
                        <a:pt x="35" y="15"/>
                      </a:moveTo>
                      <a:cubicBezTo>
                        <a:pt x="32" y="24"/>
                        <a:pt x="29" y="30"/>
                        <a:pt x="17" y="30"/>
                      </a:cubicBezTo>
                      <a:cubicBezTo>
                        <a:pt x="29" y="30"/>
                        <a:pt x="32" y="24"/>
                        <a:pt x="35" y="15"/>
                      </a:cubicBezTo>
                      <a:moveTo>
                        <a:pt x="35" y="14"/>
                      </a:moveTo>
                      <a:cubicBezTo>
                        <a:pt x="35" y="14"/>
                        <a:pt x="35" y="14"/>
                        <a:pt x="35" y="15"/>
                      </a:cubicBezTo>
                      <a:cubicBezTo>
                        <a:pt x="35" y="14"/>
                        <a:pt x="35" y="14"/>
                        <a:pt x="35" y="14"/>
                      </a:cubicBezTo>
                      <a:moveTo>
                        <a:pt x="14" y="0"/>
                      </a:moveTo>
                      <a:cubicBezTo>
                        <a:pt x="14" y="0"/>
                        <a:pt x="14" y="0"/>
                        <a:pt x="14" y="0"/>
                      </a:cubicBezTo>
                      <a:cubicBezTo>
                        <a:pt x="15" y="1"/>
                        <a:pt x="17" y="1"/>
                        <a:pt x="18" y="1"/>
                      </a:cubicBezTo>
                      <a:cubicBezTo>
                        <a:pt x="18" y="1"/>
                        <a:pt x="18" y="1"/>
                        <a:pt x="18" y="1"/>
                      </a:cubicBezTo>
                      <a:cubicBezTo>
                        <a:pt x="24" y="1"/>
                        <a:pt x="31" y="2"/>
                        <a:pt x="34" y="6"/>
                      </a:cubicBezTo>
                      <a:cubicBezTo>
                        <a:pt x="35" y="8"/>
                        <a:pt x="36" y="9"/>
                        <a:pt x="36" y="11"/>
                      </a:cubicBezTo>
                      <a:cubicBezTo>
                        <a:pt x="36" y="9"/>
                        <a:pt x="35" y="8"/>
                        <a:pt x="34" y="6"/>
                      </a:cubicBezTo>
                      <a:cubicBezTo>
                        <a:pt x="31" y="2"/>
                        <a:pt x="24" y="1"/>
                        <a:pt x="18" y="1"/>
                      </a:cubicBezTo>
                      <a:cubicBezTo>
                        <a:pt x="18" y="1"/>
                        <a:pt x="18" y="1"/>
                        <a:pt x="18" y="1"/>
                      </a:cubicBezTo>
                      <a:cubicBezTo>
                        <a:pt x="17" y="1"/>
                        <a:pt x="15" y="1"/>
                        <a:pt x="14" y="0"/>
                      </a:cubicBezTo>
                      <a:cubicBezTo>
                        <a:pt x="14" y="0"/>
                        <a:pt x="14" y="0"/>
                        <a:pt x="14" y="0"/>
                      </a:cubicBezTo>
                      <a:moveTo>
                        <a:pt x="13" y="0"/>
                      </a:moveTo>
                      <a:cubicBezTo>
                        <a:pt x="10" y="0"/>
                        <a:pt x="8" y="1"/>
                        <a:pt x="7" y="1"/>
                      </a:cubicBezTo>
                      <a:cubicBezTo>
                        <a:pt x="3" y="2"/>
                        <a:pt x="2" y="5"/>
                        <a:pt x="1" y="7"/>
                      </a:cubicBezTo>
                      <a:cubicBezTo>
                        <a:pt x="1" y="9"/>
                        <a:pt x="0" y="11"/>
                        <a:pt x="0" y="13"/>
                      </a:cubicBezTo>
                      <a:cubicBezTo>
                        <a:pt x="0" y="11"/>
                        <a:pt x="1" y="9"/>
                        <a:pt x="1" y="7"/>
                      </a:cubicBezTo>
                      <a:cubicBezTo>
                        <a:pt x="2" y="5"/>
                        <a:pt x="3" y="2"/>
                        <a:pt x="7" y="1"/>
                      </a:cubicBezTo>
                      <a:cubicBezTo>
                        <a:pt x="8" y="1"/>
                        <a:pt x="10" y="0"/>
                        <a:pt x="13" y="0"/>
                      </a:cubicBezTo>
                      <a:moveTo>
                        <a:pt x="13" y="0"/>
                      </a:moveTo>
                      <a:cubicBezTo>
                        <a:pt x="13" y="0"/>
                        <a:pt x="13" y="0"/>
                        <a:pt x="13" y="0"/>
                      </a:cubicBezTo>
                      <a:cubicBezTo>
                        <a:pt x="13" y="0"/>
                        <a:pt x="13" y="0"/>
                        <a:pt x="13" y="0"/>
                      </a:cubicBezTo>
                      <a:cubicBezTo>
                        <a:pt x="13" y="0"/>
                        <a:pt x="13" y="0"/>
                        <a:pt x="13" y="0"/>
                      </a:cubicBezTo>
                    </a:path>
                  </a:pathLst>
                </a:custGeom>
                <a:solidFill>
                  <a:srgbClr val="4B4A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26" name="Freeform 31687">
                  <a:extLst>
                    <a:ext uri="{FF2B5EF4-FFF2-40B4-BE49-F238E27FC236}">
                      <a16:creationId xmlns:a16="http://schemas.microsoft.com/office/drawing/2014/main" id="{CBC7B26D-B42F-08C0-F69B-675E192992C4}"/>
                    </a:ext>
                  </a:extLst>
                </p:cNvPr>
                <p:cNvSpPr>
                  <a:spLocks/>
                </p:cNvSpPr>
                <p:nvPr/>
              </p:nvSpPr>
              <p:spPr bwMode="auto">
                <a:xfrm>
                  <a:off x="512390" y="2216472"/>
                  <a:ext cx="168068" cy="75131"/>
                </a:xfrm>
                <a:custGeom>
                  <a:avLst/>
                  <a:gdLst>
                    <a:gd name="T0" fmla="*/ 11 w 11"/>
                    <a:gd name="T1" fmla="*/ 3 h 7"/>
                    <a:gd name="T2" fmla="*/ 6 w 11"/>
                    <a:gd name="T3" fmla="*/ 7 h 7"/>
                    <a:gd name="T4" fmla="*/ 0 w 11"/>
                    <a:gd name="T5" fmla="*/ 4 h 7"/>
                    <a:gd name="T6" fmla="*/ 5 w 11"/>
                    <a:gd name="T7" fmla="*/ 0 h 7"/>
                    <a:gd name="T8" fmla="*/ 11 w 11"/>
                    <a:gd name="T9" fmla="*/ 3 h 7"/>
                  </a:gdLst>
                  <a:ahLst/>
                  <a:cxnLst>
                    <a:cxn ang="0">
                      <a:pos x="T0" y="T1"/>
                    </a:cxn>
                    <a:cxn ang="0">
                      <a:pos x="T2" y="T3"/>
                    </a:cxn>
                    <a:cxn ang="0">
                      <a:pos x="T4" y="T5"/>
                    </a:cxn>
                    <a:cxn ang="0">
                      <a:pos x="T6" y="T7"/>
                    </a:cxn>
                    <a:cxn ang="0">
                      <a:pos x="T8" y="T9"/>
                    </a:cxn>
                  </a:cxnLst>
                  <a:rect l="0" t="0" r="r" b="b"/>
                  <a:pathLst>
                    <a:path w="11" h="7">
                      <a:moveTo>
                        <a:pt x="11" y="3"/>
                      </a:moveTo>
                      <a:cubicBezTo>
                        <a:pt x="11" y="5"/>
                        <a:pt x="8" y="6"/>
                        <a:pt x="6" y="7"/>
                      </a:cubicBezTo>
                      <a:cubicBezTo>
                        <a:pt x="3" y="7"/>
                        <a:pt x="0" y="6"/>
                        <a:pt x="0" y="4"/>
                      </a:cubicBezTo>
                      <a:cubicBezTo>
                        <a:pt x="0" y="2"/>
                        <a:pt x="2" y="0"/>
                        <a:pt x="5" y="0"/>
                      </a:cubicBezTo>
                      <a:cubicBezTo>
                        <a:pt x="8" y="0"/>
                        <a:pt x="11" y="1"/>
                        <a:pt x="11" y="3"/>
                      </a:cubicBezTo>
                      <a:close/>
                    </a:path>
                  </a:pathLst>
                </a:custGeom>
                <a:solidFill>
                  <a:srgbClr val="FF9D78"/>
                </a:solidFill>
                <a:ln>
                  <a:noFill/>
                </a:ln>
              </p:spPr>
              <p:txBody>
                <a:bodyPr vert="horz" wrap="square" lIns="45720" tIns="22860" rIns="45720" bIns="22860" numCol="1" anchor="t" anchorCtr="0" compatLnSpc="1">
                  <a:prstTxWarp prst="textNoShape">
                    <a:avLst/>
                  </a:prstTxWarp>
                </a:bodyPr>
                <a:lstStyle/>
                <a:p>
                  <a:endParaRPr lang="en-US" sz="900"/>
                </a:p>
              </p:txBody>
            </p:sp>
            <p:grpSp>
              <p:nvGrpSpPr>
                <p:cNvPr id="27" name="Group 26">
                  <a:extLst>
                    <a:ext uri="{FF2B5EF4-FFF2-40B4-BE49-F238E27FC236}">
                      <a16:creationId xmlns:a16="http://schemas.microsoft.com/office/drawing/2014/main" id="{AD737573-78B3-BD52-3E6C-2B002131A1D3}"/>
                    </a:ext>
                  </a:extLst>
                </p:cNvPr>
                <p:cNvGrpSpPr/>
                <p:nvPr/>
              </p:nvGrpSpPr>
              <p:grpSpPr>
                <a:xfrm>
                  <a:off x="1056893" y="1833312"/>
                  <a:ext cx="194939" cy="292410"/>
                  <a:chOff x="766791" y="7239466"/>
                  <a:chExt cx="549950" cy="824928"/>
                </a:xfrm>
              </p:grpSpPr>
              <p:sp>
                <p:nvSpPr>
                  <p:cNvPr id="37" name="Freeform 31692">
                    <a:extLst>
                      <a:ext uri="{FF2B5EF4-FFF2-40B4-BE49-F238E27FC236}">
                        <a16:creationId xmlns:a16="http://schemas.microsoft.com/office/drawing/2014/main" id="{929FEE7C-5BB4-9EE4-D576-072992DA90BE}"/>
                      </a:ext>
                    </a:extLst>
                  </p:cNvPr>
                  <p:cNvSpPr>
                    <a:spLocks/>
                  </p:cNvSpPr>
                  <p:nvPr/>
                </p:nvSpPr>
                <p:spPr bwMode="auto">
                  <a:xfrm>
                    <a:off x="766791" y="7239466"/>
                    <a:ext cx="549950" cy="797437"/>
                  </a:xfrm>
                  <a:custGeom>
                    <a:avLst/>
                    <a:gdLst>
                      <a:gd name="T0" fmla="*/ 1 w 18"/>
                      <a:gd name="T1" fmla="*/ 12 h 25"/>
                      <a:gd name="T2" fmla="*/ 13 w 18"/>
                      <a:gd name="T3" fmla="*/ 2 h 25"/>
                      <a:gd name="T4" fmla="*/ 16 w 18"/>
                      <a:gd name="T5" fmla="*/ 17 h 25"/>
                      <a:gd name="T6" fmla="*/ 6 w 18"/>
                      <a:gd name="T7" fmla="*/ 23 h 25"/>
                      <a:gd name="T8" fmla="*/ 1 w 18"/>
                      <a:gd name="T9" fmla="*/ 12 h 25"/>
                    </a:gdLst>
                    <a:ahLst/>
                    <a:cxnLst>
                      <a:cxn ang="0">
                        <a:pos x="T0" y="T1"/>
                      </a:cxn>
                      <a:cxn ang="0">
                        <a:pos x="T2" y="T3"/>
                      </a:cxn>
                      <a:cxn ang="0">
                        <a:pos x="T4" y="T5"/>
                      </a:cxn>
                      <a:cxn ang="0">
                        <a:pos x="T6" y="T7"/>
                      </a:cxn>
                      <a:cxn ang="0">
                        <a:pos x="T8" y="T9"/>
                      </a:cxn>
                    </a:cxnLst>
                    <a:rect l="0" t="0" r="r" b="b"/>
                    <a:pathLst>
                      <a:path w="18" h="25">
                        <a:moveTo>
                          <a:pt x="1" y="12"/>
                        </a:moveTo>
                        <a:cubicBezTo>
                          <a:pt x="3" y="4"/>
                          <a:pt x="8" y="0"/>
                          <a:pt x="13" y="2"/>
                        </a:cubicBezTo>
                        <a:cubicBezTo>
                          <a:pt x="17" y="3"/>
                          <a:pt x="18" y="10"/>
                          <a:pt x="16" y="17"/>
                        </a:cubicBezTo>
                        <a:cubicBezTo>
                          <a:pt x="14" y="25"/>
                          <a:pt x="11" y="25"/>
                          <a:pt x="6" y="23"/>
                        </a:cubicBezTo>
                        <a:cubicBezTo>
                          <a:pt x="2" y="21"/>
                          <a:pt x="0" y="19"/>
                          <a:pt x="1" y="12"/>
                        </a:cubicBezTo>
                        <a:close/>
                      </a:path>
                    </a:pathLst>
                  </a:custGeom>
                  <a:solidFill>
                    <a:srgbClr val="B96C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38" name="Freeform 31693">
                    <a:extLst>
                      <a:ext uri="{FF2B5EF4-FFF2-40B4-BE49-F238E27FC236}">
                        <a16:creationId xmlns:a16="http://schemas.microsoft.com/office/drawing/2014/main" id="{36A6FF1F-7B33-D677-594D-7B2A0F1240B1}"/>
                      </a:ext>
                    </a:extLst>
                  </p:cNvPr>
                  <p:cNvSpPr>
                    <a:spLocks/>
                  </p:cNvSpPr>
                  <p:nvPr/>
                </p:nvSpPr>
                <p:spPr bwMode="auto">
                  <a:xfrm>
                    <a:off x="766791" y="7294463"/>
                    <a:ext cx="549950" cy="769931"/>
                  </a:xfrm>
                  <a:custGeom>
                    <a:avLst/>
                    <a:gdLst>
                      <a:gd name="T0" fmla="*/ 1 w 18"/>
                      <a:gd name="T1" fmla="*/ 12 h 25"/>
                      <a:gd name="T2" fmla="*/ 13 w 18"/>
                      <a:gd name="T3" fmla="*/ 2 h 25"/>
                      <a:gd name="T4" fmla="*/ 16 w 18"/>
                      <a:gd name="T5" fmla="*/ 18 h 25"/>
                      <a:gd name="T6" fmla="*/ 7 w 18"/>
                      <a:gd name="T7" fmla="*/ 23 h 25"/>
                      <a:gd name="T8" fmla="*/ 1 w 18"/>
                      <a:gd name="T9" fmla="*/ 12 h 25"/>
                    </a:gdLst>
                    <a:ahLst/>
                    <a:cxnLst>
                      <a:cxn ang="0">
                        <a:pos x="T0" y="T1"/>
                      </a:cxn>
                      <a:cxn ang="0">
                        <a:pos x="T2" y="T3"/>
                      </a:cxn>
                      <a:cxn ang="0">
                        <a:pos x="T4" y="T5"/>
                      </a:cxn>
                      <a:cxn ang="0">
                        <a:pos x="T6" y="T7"/>
                      </a:cxn>
                      <a:cxn ang="0">
                        <a:pos x="T8" y="T9"/>
                      </a:cxn>
                    </a:cxnLst>
                    <a:rect l="0" t="0" r="r" b="b"/>
                    <a:pathLst>
                      <a:path w="18" h="25">
                        <a:moveTo>
                          <a:pt x="1" y="12"/>
                        </a:moveTo>
                        <a:cubicBezTo>
                          <a:pt x="3" y="5"/>
                          <a:pt x="8" y="0"/>
                          <a:pt x="13" y="2"/>
                        </a:cubicBezTo>
                        <a:cubicBezTo>
                          <a:pt x="17" y="4"/>
                          <a:pt x="18" y="11"/>
                          <a:pt x="16" y="18"/>
                        </a:cubicBezTo>
                        <a:cubicBezTo>
                          <a:pt x="15" y="25"/>
                          <a:pt x="11" y="25"/>
                          <a:pt x="7" y="23"/>
                        </a:cubicBezTo>
                        <a:cubicBezTo>
                          <a:pt x="2" y="22"/>
                          <a:pt x="0" y="20"/>
                          <a:pt x="1" y="12"/>
                        </a:cubicBezTo>
                        <a:close/>
                      </a:path>
                    </a:pathLst>
                  </a:custGeom>
                  <a:solidFill>
                    <a:srgbClr val="FFF8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39" name="Freeform 31697">
                    <a:extLst>
                      <a:ext uri="{FF2B5EF4-FFF2-40B4-BE49-F238E27FC236}">
                        <a16:creationId xmlns:a16="http://schemas.microsoft.com/office/drawing/2014/main" id="{1D5A8FAA-96CE-A4DF-8561-9E83A20A8B41}"/>
                      </a:ext>
                    </a:extLst>
                  </p:cNvPr>
                  <p:cNvSpPr>
                    <a:spLocks/>
                  </p:cNvSpPr>
                  <p:nvPr/>
                </p:nvSpPr>
                <p:spPr bwMode="auto">
                  <a:xfrm>
                    <a:off x="849274" y="7541949"/>
                    <a:ext cx="357477" cy="439961"/>
                  </a:xfrm>
                  <a:custGeom>
                    <a:avLst/>
                    <a:gdLst>
                      <a:gd name="T0" fmla="*/ 0 w 11"/>
                      <a:gd name="T1" fmla="*/ 7 h 15"/>
                      <a:gd name="T2" fmla="*/ 6 w 11"/>
                      <a:gd name="T3" fmla="*/ 1 h 15"/>
                      <a:gd name="T4" fmla="*/ 11 w 11"/>
                      <a:gd name="T5" fmla="*/ 8 h 15"/>
                      <a:gd name="T6" fmla="*/ 5 w 11"/>
                      <a:gd name="T7" fmla="*/ 14 h 15"/>
                      <a:gd name="T8" fmla="*/ 0 w 11"/>
                      <a:gd name="T9" fmla="*/ 7 h 15"/>
                    </a:gdLst>
                    <a:ahLst/>
                    <a:cxnLst>
                      <a:cxn ang="0">
                        <a:pos x="T0" y="T1"/>
                      </a:cxn>
                      <a:cxn ang="0">
                        <a:pos x="T2" y="T3"/>
                      </a:cxn>
                      <a:cxn ang="0">
                        <a:pos x="T4" y="T5"/>
                      </a:cxn>
                      <a:cxn ang="0">
                        <a:pos x="T6" y="T7"/>
                      </a:cxn>
                      <a:cxn ang="0">
                        <a:pos x="T8" y="T9"/>
                      </a:cxn>
                    </a:cxnLst>
                    <a:rect l="0" t="0" r="r" b="b"/>
                    <a:pathLst>
                      <a:path w="11" h="15">
                        <a:moveTo>
                          <a:pt x="0" y="7"/>
                        </a:moveTo>
                        <a:cubicBezTo>
                          <a:pt x="0" y="3"/>
                          <a:pt x="3" y="0"/>
                          <a:pt x="6" y="1"/>
                        </a:cubicBezTo>
                        <a:cubicBezTo>
                          <a:pt x="9" y="1"/>
                          <a:pt x="11" y="4"/>
                          <a:pt x="11" y="8"/>
                        </a:cubicBezTo>
                        <a:cubicBezTo>
                          <a:pt x="10" y="12"/>
                          <a:pt x="8" y="15"/>
                          <a:pt x="5" y="14"/>
                        </a:cubicBezTo>
                        <a:cubicBezTo>
                          <a:pt x="2" y="14"/>
                          <a:pt x="0" y="11"/>
                          <a:pt x="0" y="7"/>
                        </a:cubicBezTo>
                        <a:close/>
                      </a:path>
                    </a:pathLst>
                  </a:custGeom>
                  <a:solidFill>
                    <a:srgbClr val="83AD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40" name="Freeform 31698">
                    <a:extLst>
                      <a:ext uri="{FF2B5EF4-FFF2-40B4-BE49-F238E27FC236}">
                        <a16:creationId xmlns:a16="http://schemas.microsoft.com/office/drawing/2014/main" id="{14081BFF-BDFE-43E4-9825-2ABE0E8D95F7}"/>
                      </a:ext>
                    </a:extLst>
                  </p:cNvPr>
                  <p:cNvSpPr>
                    <a:spLocks/>
                  </p:cNvSpPr>
                  <p:nvPr/>
                </p:nvSpPr>
                <p:spPr bwMode="auto">
                  <a:xfrm>
                    <a:off x="959265" y="7596943"/>
                    <a:ext cx="109990" cy="109989"/>
                  </a:xfrm>
                  <a:custGeom>
                    <a:avLst/>
                    <a:gdLst>
                      <a:gd name="T0" fmla="*/ 0 w 4"/>
                      <a:gd name="T1" fmla="*/ 2 h 4"/>
                      <a:gd name="T2" fmla="*/ 2 w 4"/>
                      <a:gd name="T3" fmla="*/ 0 h 4"/>
                      <a:gd name="T4" fmla="*/ 4 w 4"/>
                      <a:gd name="T5" fmla="*/ 2 h 4"/>
                      <a:gd name="T6" fmla="*/ 2 w 4"/>
                      <a:gd name="T7" fmla="*/ 4 h 4"/>
                      <a:gd name="T8" fmla="*/ 0 w 4"/>
                      <a:gd name="T9" fmla="*/ 2 h 4"/>
                    </a:gdLst>
                    <a:ahLst/>
                    <a:cxnLst>
                      <a:cxn ang="0">
                        <a:pos x="T0" y="T1"/>
                      </a:cxn>
                      <a:cxn ang="0">
                        <a:pos x="T2" y="T3"/>
                      </a:cxn>
                      <a:cxn ang="0">
                        <a:pos x="T4" y="T5"/>
                      </a:cxn>
                      <a:cxn ang="0">
                        <a:pos x="T6" y="T7"/>
                      </a:cxn>
                      <a:cxn ang="0">
                        <a:pos x="T8" y="T9"/>
                      </a:cxn>
                    </a:cxnLst>
                    <a:rect l="0" t="0" r="r" b="b"/>
                    <a:pathLst>
                      <a:path w="4" h="4">
                        <a:moveTo>
                          <a:pt x="0" y="2"/>
                        </a:moveTo>
                        <a:cubicBezTo>
                          <a:pt x="0" y="1"/>
                          <a:pt x="1" y="0"/>
                          <a:pt x="2" y="0"/>
                        </a:cubicBezTo>
                        <a:cubicBezTo>
                          <a:pt x="3" y="0"/>
                          <a:pt x="4" y="1"/>
                          <a:pt x="4" y="2"/>
                        </a:cubicBezTo>
                        <a:cubicBezTo>
                          <a:pt x="4" y="4"/>
                          <a:pt x="3" y="4"/>
                          <a:pt x="2" y="4"/>
                        </a:cubicBezTo>
                        <a:cubicBezTo>
                          <a:pt x="1" y="4"/>
                          <a:pt x="0" y="3"/>
                          <a:pt x="0" y="2"/>
                        </a:cubicBezTo>
                        <a:close/>
                      </a:path>
                    </a:pathLst>
                  </a:custGeom>
                  <a:solidFill>
                    <a:srgbClr val="AFD1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grpSp>
            <p:grpSp>
              <p:nvGrpSpPr>
                <p:cNvPr id="28" name="Group 27">
                  <a:extLst>
                    <a:ext uri="{FF2B5EF4-FFF2-40B4-BE49-F238E27FC236}">
                      <a16:creationId xmlns:a16="http://schemas.microsoft.com/office/drawing/2014/main" id="{4F5C9C60-2E19-BD11-7E92-314834F7D684}"/>
                    </a:ext>
                  </a:extLst>
                </p:cNvPr>
                <p:cNvGrpSpPr/>
                <p:nvPr/>
              </p:nvGrpSpPr>
              <p:grpSpPr>
                <a:xfrm>
                  <a:off x="559092" y="1829781"/>
                  <a:ext cx="221682" cy="282665"/>
                  <a:chOff x="-360617" y="7129477"/>
                  <a:chExt cx="659942" cy="797437"/>
                </a:xfrm>
              </p:grpSpPr>
              <p:sp>
                <p:nvSpPr>
                  <p:cNvPr id="33" name="Freeform 31690">
                    <a:extLst>
                      <a:ext uri="{FF2B5EF4-FFF2-40B4-BE49-F238E27FC236}">
                        <a16:creationId xmlns:a16="http://schemas.microsoft.com/office/drawing/2014/main" id="{CE4B411F-3E6D-9F38-8EF4-5E8266D24302}"/>
                      </a:ext>
                    </a:extLst>
                  </p:cNvPr>
                  <p:cNvSpPr>
                    <a:spLocks/>
                  </p:cNvSpPr>
                  <p:nvPr/>
                </p:nvSpPr>
                <p:spPr bwMode="auto">
                  <a:xfrm>
                    <a:off x="-360617" y="7129477"/>
                    <a:ext cx="632453" cy="769931"/>
                  </a:xfrm>
                  <a:custGeom>
                    <a:avLst/>
                    <a:gdLst>
                      <a:gd name="T0" fmla="*/ 2 w 20"/>
                      <a:gd name="T1" fmla="*/ 17 h 25"/>
                      <a:gd name="T2" fmla="*/ 9 w 20"/>
                      <a:gd name="T3" fmla="*/ 2 h 25"/>
                      <a:gd name="T4" fmla="*/ 19 w 20"/>
                      <a:gd name="T5" fmla="*/ 13 h 25"/>
                      <a:gd name="T6" fmla="*/ 11 w 20"/>
                      <a:gd name="T7" fmla="*/ 24 h 25"/>
                      <a:gd name="T8" fmla="*/ 2 w 20"/>
                      <a:gd name="T9" fmla="*/ 17 h 25"/>
                    </a:gdLst>
                    <a:ahLst/>
                    <a:cxnLst>
                      <a:cxn ang="0">
                        <a:pos x="T0" y="T1"/>
                      </a:cxn>
                      <a:cxn ang="0">
                        <a:pos x="T2" y="T3"/>
                      </a:cxn>
                      <a:cxn ang="0">
                        <a:pos x="T4" y="T5"/>
                      </a:cxn>
                      <a:cxn ang="0">
                        <a:pos x="T6" y="T7"/>
                      </a:cxn>
                      <a:cxn ang="0">
                        <a:pos x="T8" y="T9"/>
                      </a:cxn>
                    </a:cxnLst>
                    <a:rect l="0" t="0" r="r" b="b"/>
                    <a:pathLst>
                      <a:path w="20" h="25">
                        <a:moveTo>
                          <a:pt x="2" y="17"/>
                        </a:moveTo>
                        <a:cubicBezTo>
                          <a:pt x="0" y="10"/>
                          <a:pt x="4" y="3"/>
                          <a:pt x="9" y="2"/>
                        </a:cubicBezTo>
                        <a:cubicBezTo>
                          <a:pt x="14" y="0"/>
                          <a:pt x="18" y="6"/>
                          <a:pt x="19" y="13"/>
                        </a:cubicBezTo>
                        <a:cubicBezTo>
                          <a:pt x="20" y="20"/>
                          <a:pt x="17" y="22"/>
                          <a:pt x="11" y="24"/>
                        </a:cubicBezTo>
                        <a:cubicBezTo>
                          <a:pt x="6" y="25"/>
                          <a:pt x="3" y="25"/>
                          <a:pt x="2" y="17"/>
                        </a:cubicBezTo>
                        <a:close/>
                      </a:path>
                    </a:pathLst>
                  </a:custGeom>
                  <a:solidFill>
                    <a:srgbClr val="B96C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34" name="Freeform 31691">
                    <a:extLst>
                      <a:ext uri="{FF2B5EF4-FFF2-40B4-BE49-F238E27FC236}">
                        <a16:creationId xmlns:a16="http://schemas.microsoft.com/office/drawing/2014/main" id="{B18DA87B-AF77-45B2-1EB9-014D8FFC487C}"/>
                      </a:ext>
                    </a:extLst>
                  </p:cNvPr>
                  <p:cNvSpPr>
                    <a:spLocks/>
                  </p:cNvSpPr>
                  <p:nvPr/>
                </p:nvSpPr>
                <p:spPr bwMode="auto">
                  <a:xfrm>
                    <a:off x="-305621" y="7156983"/>
                    <a:ext cx="604946" cy="769931"/>
                  </a:xfrm>
                  <a:custGeom>
                    <a:avLst/>
                    <a:gdLst>
                      <a:gd name="T0" fmla="*/ 1 w 20"/>
                      <a:gd name="T1" fmla="*/ 17 h 25"/>
                      <a:gd name="T2" fmla="*/ 9 w 20"/>
                      <a:gd name="T3" fmla="*/ 2 h 25"/>
                      <a:gd name="T4" fmla="*/ 19 w 20"/>
                      <a:gd name="T5" fmla="*/ 13 h 25"/>
                      <a:gd name="T6" fmla="*/ 11 w 20"/>
                      <a:gd name="T7" fmla="*/ 24 h 25"/>
                      <a:gd name="T8" fmla="*/ 1 w 20"/>
                      <a:gd name="T9" fmla="*/ 17 h 25"/>
                    </a:gdLst>
                    <a:ahLst/>
                    <a:cxnLst>
                      <a:cxn ang="0">
                        <a:pos x="T0" y="T1"/>
                      </a:cxn>
                      <a:cxn ang="0">
                        <a:pos x="T2" y="T3"/>
                      </a:cxn>
                      <a:cxn ang="0">
                        <a:pos x="T4" y="T5"/>
                      </a:cxn>
                      <a:cxn ang="0">
                        <a:pos x="T6" y="T7"/>
                      </a:cxn>
                      <a:cxn ang="0">
                        <a:pos x="T8" y="T9"/>
                      </a:cxn>
                    </a:cxnLst>
                    <a:rect l="0" t="0" r="r" b="b"/>
                    <a:pathLst>
                      <a:path w="20" h="25">
                        <a:moveTo>
                          <a:pt x="1" y="17"/>
                        </a:moveTo>
                        <a:cubicBezTo>
                          <a:pt x="0" y="10"/>
                          <a:pt x="4" y="3"/>
                          <a:pt x="9" y="2"/>
                        </a:cubicBezTo>
                        <a:cubicBezTo>
                          <a:pt x="14" y="0"/>
                          <a:pt x="18" y="6"/>
                          <a:pt x="19" y="13"/>
                        </a:cubicBezTo>
                        <a:cubicBezTo>
                          <a:pt x="20" y="20"/>
                          <a:pt x="17" y="22"/>
                          <a:pt x="11" y="24"/>
                        </a:cubicBezTo>
                        <a:cubicBezTo>
                          <a:pt x="6" y="25"/>
                          <a:pt x="3" y="25"/>
                          <a:pt x="1" y="17"/>
                        </a:cubicBezTo>
                        <a:close/>
                      </a:path>
                    </a:pathLst>
                  </a:custGeom>
                  <a:solidFill>
                    <a:srgbClr val="FFF8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35" name="Freeform 31696">
                    <a:extLst>
                      <a:ext uri="{FF2B5EF4-FFF2-40B4-BE49-F238E27FC236}">
                        <a16:creationId xmlns:a16="http://schemas.microsoft.com/office/drawing/2014/main" id="{82121AB7-3BBD-6723-01C4-88EF967A1B08}"/>
                      </a:ext>
                    </a:extLst>
                  </p:cNvPr>
                  <p:cNvSpPr>
                    <a:spLocks/>
                  </p:cNvSpPr>
                  <p:nvPr/>
                </p:nvSpPr>
                <p:spPr bwMode="auto">
                  <a:xfrm>
                    <a:off x="-168125" y="7431957"/>
                    <a:ext cx="302482" cy="412472"/>
                  </a:xfrm>
                  <a:custGeom>
                    <a:avLst/>
                    <a:gdLst>
                      <a:gd name="T0" fmla="*/ 0 w 10"/>
                      <a:gd name="T1" fmla="*/ 6 h 13"/>
                      <a:gd name="T2" fmla="*/ 5 w 10"/>
                      <a:gd name="T3" fmla="*/ 0 h 13"/>
                      <a:gd name="T4" fmla="*/ 10 w 10"/>
                      <a:gd name="T5" fmla="*/ 7 h 13"/>
                      <a:gd name="T6" fmla="*/ 5 w 10"/>
                      <a:gd name="T7" fmla="*/ 13 h 13"/>
                      <a:gd name="T8" fmla="*/ 0 w 10"/>
                      <a:gd name="T9" fmla="*/ 6 h 13"/>
                    </a:gdLst>
                    <a:ahLst/>
                    <a:cxnLst>
                      <a:cxn ang="0">
                        <a:pos x="T0" y="T1"/>
                      </a:cxn>
                      <a:cxn ang="0">
                        <a:pos x="T2" y="T3"/>
                      </a:cxn>
                      <a:cxn ang="0">
                        <a:pos x="T4" y="T5"/>
                      </a:cxn>
                      <a:cxn ang="0">
                        <a:pos x="T6" y="T7"/>
                      </a:cxn>
                      <a:cxn ang="0">
                        <a:pos x="T8" y="T9"/>
                      </a:cxn>
                    </a:cxnLst>
                    <a:rect l="0" t="0" r="r" b="b"/>
                    <a:pathLst>
                      <a:path w="10" h="13">
                        <a:moveTo>
                          <a:pt x="0" y="6"/>
                        </a:moveTo>
                        <a:cubicBezTo>
                          <a:pt x="0" y="3"/>
                          <a:pt x="2" y="0"/>
                          <a:pt x="5" y="0"/>
                        </a:cubicBezTo>
                        <a:cubicBezTo>
                          <a:pt x="8" y="0"/>
                          <a:pt x="10" y="3"/>
                          <a:pt x="10" y="7"/>
                        </a:cubicBezTo>
                        <a:cubicBezTo>
                          <a:pt x="10" y="10"/>
                          <a:pt x="7" y="13"/>
                          <a:pt x="5" y="13"/>
                        </a:cubicBezTo>
                        <a:cubicBezTo>
                          <a:pt x="2" y="13"/>
                          <a:pt x="0" y="10"/>
                          <a:pt x="0" y="6"/>
                        </a:cubicBezTo>
                        <a:close/>
                      </a:path>
                    </a:pathLst>
                  </a:custGeom>
                  <a:solidFill>
                    <a:srgbClr val="83AD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36" name="Freeform 31699">
                    <a:extLst>
                      <a:ext uri="{FF2B5EF4-FFF2-40B4-BE49-F238E27FC236}">
                        <a16:creationId xmlns:a16="http://schemas.microsoft.com/office/drawing/2014/main" id="{704FBDBB-4E18-B98C-B653-0F635B190242}"/>
                      </a:ext>
                    </a:extLst>
                  </p:cNvPr>
                  <p:cNvSpPr>
                    <a:spLocks/>
                  </p:cNvSpPr>
                  <p:nvPr/>
                </p:nvSpPr>
                <p:spPr bwMode="auto">
                  <a:xfrm>
                    <a:off x="-113130" y="7459447"/>
                    <a:ext cx="137496" cy="137496"/>
                  </a:xfrm>
                  <a:custGeom>
                    <a:avLst/>
                    <a:gdLst>
                      <a:gd name="T0" fmla="*/ 0 w 4"/>
                      <a:gd name="T1" fmla="*/ 2 h 4"/>
                      <a:gd name="T2" fmla="*/ 2 w 4"/>
                      <a:gd name="T3" fmla="*/ 0 h 4"/>
                      <a:gd name="T4" fmla="*/ 4 w 4"/>
                      <a:gd name="T5" fmla="*/ 2 h 4"/>
                      <a:gd name="T6" fmla="*/ 2 w 4"/>
                      <a:gd name="T7" fmla="*/ 4 h 4"/>
                      <a:gd name="T8" fmla="*/ 0 w 4"/>
                      <a:gd name="T9" fmla="*/ 2 h 4"/>
                    </a:gdLst>
                    <a:ahLst/>
                    <a:cxnLst>
                      <a:cxn ang="0">
                        <a:pos x="T0" y="T1"/>
                      </a:cxn>
                      <a:cxn ang="0">
                        <a:pos x="T2" y="T3"/>
                      </a:cxn>
                      <a:cxn ang="0">
                        <a:pos x="T4" y="T5"/>
                      </a:cxn>
                      <a:cxn ang="0">
                        <a:pos x="T6" y="T7"/>
                      </a:cxn>
                      <a:cxn ang="0">
                        <a:pos x="T8" y="T9"/>
                      </a:cxn>
                    </a:cxnLst>
                    <a:rect l="0" t="0" r="r" b="b"/>
                    <a:pathLst>
                      <a:path w="4" h="4">
                        <a:moveTo>
                          <a:pt x="0" y="2"/>
                        </a:moveTo>
                        <a:cubicBezTo>
                          <a:pt x="0" y="1"/>
                          <a:pt x="1" y="0"/>
                          <a:pt x="2" y="0"/>
                        </a:cubicBezTo>
                        <a:cubicBezTo>
                          <a:pt x="3" y="0"/>
                          <a:pt x="4" y="1"/>
                          <a:pt x="4" y="2"/>
                        </a:cubicBezTo>
                        <a:cubicBezTo>
                          <a:pt x="4" y="4"/>
                          <a:pt x="3" y="4"/>
                          <a:pt x="2" y="4"/>
                        </a:cubicBezTo>
                        <a:cubicBezTo>
                          <a:pt x="1" y="4"/>
                          <a:pt x="0" y="3"/>
                          <a:pt x="0" y="2"/>
                        </a:cubicBezTo>
                        <a:close/>
                      </a:path>
                    </a:pathLst>
                  </a:custGeom>
                  <a:solidFill>
                    <a:srgbClr val="AFD1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grpSp>
            <p:sp>
              <p:nvSpPr>
                <p:cNvPr id="29" name="Freeform 31687">
                  <a:extLst>
                    <a:ext uri="{FF2B5EF4-FFF2-40B4-BE49-F238E27FC236}">
                      <a16:creationId xmlns:a16="http://schemas.microsoft.com/office/drawing/2014/main" id="{BB4CCB6A-1004-8608-030B-2BF3573C5266}"/>
                    </a:ext>
                  </a:extLst>
                </p:cNvPr>
                <p:cNvSpPr>
                  <a:spLocks/>
                </p:cNvSpPr>
                <p:nvPr/>
              </p:nvSpPr>
              <p:spPr bwMode="auto">
                <a:xfrm flipH="1">
                  <a:off x="1103702" y="2195323"/>
                  <a:ext cx="200791" cy="64793"/>
                </a:xfrm>
                <a:custGeom>
                  <a:avLst/>
                  <a:gdLst>
                    <a:gd name="T0" fmla="*/ 11 w 11"/>
                    <a:gd name="T1" fmla="*/ 3 h 7"/>
                    <a:gd name="T2" fmla="*/ 6 w 11"/>
                    <a:gd name="T3" fmla="*/ 7 h 7"/>
                    <a:gd name="T4" fmla="*/ 0 w 11"/>
                    <a:gd name="T5" fmla="*/ 4 h 7"/>
                    <a:gd name="T6" fmla="*/ 5 w 11"/>
                    <a:gd name="T7" fmla="*/ 0 h 7"/>
                    <a:gd name="T8" fmla="*/ 11 w 11"/>
                    <a:gd name="T9" fmla="*/ 3 h 7"/>
                  </a:gdLst>
                  <a:ahLst/>
                  <a:cxnLst>
                    <a:cxn ang="0">
                      <a:pos x="T0" y="T1"/>
                    </a:cxn>
                    <a:cxn ang="0">
                      <a:pos x="T2" y="T3"/>
                    </a:cxn>
                    <a:cxn ang="0">
                      <a:pos x="T4" y="T5"/>
                    </a:cxn>
                    <a:cxn ang="0">
                      <a:pos x="T6" y="T7"/>
                    </a:cxn>
                    <a:cxn ang="0">
                      <a:pos x="T8" y="T9"/>
                    </a:cxn>
                  </a:cxnLst>
                  <a:rect l="0" t="0" r="r" b="b"/>
                  <a:pathLst>
                    <a:path w="11" h="7">
                      <a:moveTo>
                        <a:pt x="11" y="3"/>
                      </a:moveTo>
                      <a:cubicBezTo>
                        <a:pt x="11" y="5"/>
                        <a:pt x="8" y="6"/>
                        <a:pt x="6" y="7"/>
                      </a:cubicBezTo>
                      <a:cubicBezTo>
                        <a:pt x="3" y="7"/>
                        <a:pt x="0" y="6"/>
                        <a:pt x="0" y="4"/>
                      </a:cubicBezTo>
                      <a:cubicBezTo>
                        <a:pt x="0" y="2"/>
                        <a:pt x="2" y="0"/>
                        <a:pt x="5" y="0"/>
                      </a:cubicBezTo>
                      <a:cubicBezTo>
                        <a:pt x="8" y="0"/>
                        <a:pt x="11" y="1"/>
                        <a:pt x="11" y="3"/>
                      </a:cubicBezTo>
                      <a:close/>
                    </a:path>
                  </a:pathLst>
                </a:custGeom>
                <a:solidFill>
                  <a:srgbClr val="FF9D78"/>
                </a:solidFill>
                <a:ln>
                  <a:noFill/>
                </a:ln>
              </p:spPr>
              <p:txBody>
                <a:bodyPr vert="horz" wrap="square" lIns="45720" tIns="22860" rIns="45720" bIns="22860" numCol="1" anchor="t" anchorCtr="0" compatLnSpc="1">
                  <a:prstTxWarp prst="textNoShape">
                    <a:avLst/>
                  </a:prstTxWarp>
                </a:bodyPr>
                <a:lstStyle/>
                <a:p>
                  <a:endParaRPr lang="en-US" sz="900"/>
                </a:p>
              </p:txBody>
            </p:sp>
            <p:sp>
              <p:nvSpPr>
                <p:cNvPr id="30" name="Freeform 553">
                  <a:extLst>
                    <a:ext uri="{FF2B5EF4-FFF2-40B4-BE49-F238E27FC236}">
                      <a16:creationId xmlns:a16="http://schemas.microsoft.com/office/drawing/2014/main" id="{12134A01-E1C5-DD27-F1D9-CB657E296C95}"/>
                    </a:ext>
                  </a:extLst>
                </p:cNvPr>
                <p:cNvSpPr>
                  <a:spLocks/>
                </p:cNvSpPr>
                <p:nvPr/>
              </p:nvSpPr>
              <p:spPr bwMode="auto">
                <a:xfrm flipH="1">
                  <a:off x="271771" y="1319160"/>
                  <a:ext cx="1364741" cy="710052"/>
                </a:xfrm>
                <a:custGeom>
                  <a:avLst/>
                  <a:gdLst>
                    <a:gd name="connsiteX0" fmla="*/ 649769 w 1364741"/>
                    <a:gd name="connsiteY0" fmla="*/ 0 h 710052"/>
                    <a:gd name="connsiteX1" fmla="*/ 34563 w 1364741"/>
                    <a:gd name="connsiteY1" fmla="*/ 132755 h 710052"/>
                    <a:gd name="connsiteX2" fmla="*/ 0 w 1364741"/>
                    <a:gd name="connsiteY2" fmla="*/ 152901 h 710052"/>
                    <a:gd name="connsiteX3" fmla="*/ 11432 w 1364741"/>
                    <a:gd name="connsiteY3" fmla="*/ 165070 h 710052"/>
                    <a:gd name="connsiteX4" fmla="*/ 71258 w 1364741"/>
                    <a:gd name="connsiteY4" fmla="*/ 212881 h 710052"/>
                    <a:gd name="connsiteX5" fmla="*/ 74150 w 1364741"/>
                    <a:gd name="connsiteY5" fmla="*/ 214518 h 710052"/>
                    <a:gd name="connsiteX6" fmla="*/ 72594 w 1364741"/>
                    <a:gd name="connsiteY6" fmla="*/ 222947 h 710052"/>
                    <a:gd name="connsiteX7" fmla="*/ 122083 w 1364741"/>
                    <a:gd name="connsiteY7" fmla="*/ 688329 h 710052"/>
                    <a:gd name="connsiteX8" fmla="*/ 219463 w 1364741"/>
                    <a:gd name="connsiteY8" fmla="*/ 274678 h 710052"/>
                    <a:gd name="connsiteX9" fmla="*/ 251743 w 1364741"/>
                    <a:gd name="connsiteY9" fmla="*/ 271521 h 710052"/>
                    <a:gd name="connsiteX10" fmla="*/ 268437 w 1364741"/>
                    <a:gd name="connsiteY10" fmla="*/ 267433 h 710052"/>
                    <a:gd name="connsiteX11" fmla="*/ 315785 w 1364741"/>
                    <a:gd name="connsiteY11" fmla="*/ 270728 h 710052"/>
                    <a:gd name="connsiteX12" fmla="*/ 549159 w 1364741"/>
                    <a:gd name="connsiteY12" fmla="*/ 247991 h 710052"/>
                    <a:gd name="connsiteX13" fmla="*/ 599620 w 1364741"/>
                    <a:gd name="connsiteY13" fmla="*/ 233318 h 710052"/>
                    <a:gd name="connsiteX14" fmla="*/ 614726 w 1364741"/>
                    <a:gd name="connsiteY14" fmla="*/ 232121 h 710052"/>
                    <a:gd name="connsiteX15" fmla="*/ 910345 w 1364741"/>
                    <a:gd name="connsiteY15" fmla="*/ 219706 h 710052"/>
                    <a:gd name="connsiteX16" fmla="*/ 1174858 w 1364741"/>
                    <a:gd name="connsiteY16" fmla="*/ 308025 h 710052"/>
                    <a:gd name="connsiteX17" fmla="*/ 1290924 w 1364741"/>
                    <a:gd name="connsiteY17" fmla="*/ 707576 h 710052"/>
                    <a:gd name="connsiteX18" fmla="*/ 1329599 w 1364741"/>
                    <a:gd name="connsiteY18" fmla="*/ 547773 h 710052"/>
                    <a:gd name="connsiteX19" fmla="*/ 1343229 w 1364741"/>
                    <a:gd name="connsiteY19" fmla="*/ 478360 h 710052"/>
                    <a:gd name="connsiteX20" fmla="*/ 1364741 w 1364741"/>
                    <a:gd name="connsiteY20" fmla="*/ 364627 h 710052"/>
                    <a:gd name="connsiteX21" fmla="*/ 1362678 w 1364741"/>
                    <a:gd name="connsiteY21" fmla="*/ 190015 h 710052"/>
                    <a:gd name="connsiteX22" fmla="*/ 1362651 w 1364741"/>
                    <a:gd name="connsiteY22" fmla="*/ 189688 h 710052"/>
                    <a:gd name="connsiteX23" fmla="*/ 1264975 w 1364741"/>
                    <a:gd name="connsiteY23" fmla="*/ 132755 h 710052"/>
                    <a:gd name="connsiteX24" fmla="*/ 649769 w 1364741"/>
                    <a:gd name="connsiteY24" fmla="*/ 0 h 710052"/>
                    <a:gd name="connsiteX0" fmla="*/ 649769 w 1364741"/>
                    <a:gd name="connsiteY0" fmla="*/ 0 h 710052"/>
                    <a:gd name="connsiteX1" fmla="*/ 34563 w 1364741"/>
                    <a:gd name="connsiteY1" fmla="*/ 132755 h 710052"/>
                    <a:gd name="connsiteX2" fmla="*/ 0 w 1364741"/>
                    <a:gd name="connsiteY2" fmla="*/ 152901 h 710052"/>
                    <a:gd name="connsiteX3" fmla="*/ 11432 w 1364741"/>
                    <a:gd name="connsiteY3" fmla="*/ 165070 h 710052"/>
                    <a:gd name="connsiteX4" fmla="*/ 71258 w 1364741"/>
                    <a:gd name="connsiteY4" fmla="*/ 212881 h 710052"/>
                    <a:gd name="connsiteX5" fmla="*/ 74150 w 1364741"/>
                    <a:gd name="connsiteY5" fmla="*/ 214518 h 710052"/>
                    <a:gd name="connsiteX6" fmla="*/ 72594 w 1364741"/>
                    <a:gd name="connsiteY6" fmla="*/ 222947 h 710052"/>
                    <a:gd name="connsiteX7" fmla="*/ 122083 w 1364741"/>
                    <a:gd name="connsiteY7" fmla="*/ 688329 h 710052"/>
                    <a:gd name="connsiteX8" fmla="*/ 219463 w 1364741"/>
                    <a:gd name="connsiteY8" fmla="*/ 274678 h 710052"/>
                    <a:gd name="connsiteX9" fmla="*/ 251743 w 1364741"/>
                    <a:gd name="connsiteY9" fmla="*/ 271521 h 710052"/>
                    <a:gd name="connsiteX10" fmla="*/ 268437 w 1364741"/>
                    <a:gd name="connsiteY10" fmla="*/ 267433 h 710052"/>
                    <a:gd name="connsiteX11" fmla="*/ 315785 w 1364741"/>
                    <a:gd name="connsiteY11" fmla="*/ 270728 h 710052"/>
                    <a:gd name="connsiteX12" fmla="*/ 549159 w 1364741"/>
                    <a:gd name="connsiteY12" fmla="*/ 247991 h 710052"/>
                    <a:gd name="connsiteX13" fmla="*/ 599620 w 1364741"/>
                    <a:gd name="connsiteY13" fmla="*/ 233318 h 710052"/>
                    <a:gd name="connsiteX14" fmla="*/ 614726 w 1364741"/>
                    <a:gd name="connsiteY14" fmla="*/ 232121 h 710052"/>
                    <a:gd name="connsiteX15" fmla="*/ 910345 w 1364741"/>
                    <a:gd name="connsiteY15" fmla="*/ 219706 h 710052"/>
                    <a:gd name="connsiteX16" fmla="*/ 1174858 w 1364741"/>
                    <a:gd name="connsiteY16" fmla="*/ 308025 h 710052"/>
                    <a:gd name="connsiteX17" fmla="*/ 1290924 w 1364741"/>
                    <a:gd name="connsiteY17" fmla="*/ 707576 h 710052"/>
                    <a:gd name="connsiteX18" fmla="*/ 1329599 w 1364741"/>
                    <a:gd name="connsiteY18" fmla="*/ 547773 h 710052"/>
                    <a:gd name="connsiteX19" fmla="*/ 1343229 w 1364741"/>
                    <a:gd name="connsiteY19" fmla="*/ 478360 h 710052"/>
                    <a:gd name="connsiteX20" fmla="*/ 1364741 w 1364741"/>
                    <a:gd name="connsiteY20" fmla="*/ 364627 h 710052"/>
                    <a:gd name="connsiteX21" fmla="*/ 1362678 w 1364741"/>
                    <a:gd name="connsiteY21" fmla="*/ 190015 h 710052"/>
                    <a:gd name="connsiteX22" fmla="*/ 1298256 w 1364741"/>
                    <a:gd name="connsiteY22" fmla="*/ 202567 h 710052"/>
                    <a:gd name="connsiteX23" fmla="*/ 1264975 w 1364741"/>
                    <a:gd name="connsiteY23" fmla="*/ 132755 h 710052"/>
                    <a:gd name="connsiteX24" fmla="*/ 649769 w 1364741"/>
                    <a:gd name="connsiteY24" fmla="*/ 0 h 710052"/>
                    <a:gd name="connsiteX0" fmla="*/ 649769 w 1364741"/>
                    <a:gd name="connsiteY0" fmla="*/ 0 h 710052"/>
                    <a:gd name="connsiteX1" fmla="*/ 34563 w 1364741"/>
                    <a:gd name="connsiteY1" fmla="*/ 132755 h 710052"/>
                    <a:gd name="connsiteX2" fmla="*/ 0 w 1364741"/>
                    <a:gd name="connsiteY2" fmla="*/ 152901 h 710052"/>
                    <a:gd name="connsiteX3" fmla="*/ 11432 w 1364741"/>
                    <a:gd name="connsiteY3" fmla="*/ 165070 h 710052"/>
                    <a:gd name="connsiteX4" fmla="*/ 71258 w 1364741"/>
                    <a:gd name="connsiteY4" fmla="*/ 212881 h 710052"/>
                    <a:gd name="connsiteX5" fmla="*/ 74150 w 1364741"/>
                    <a:gd name="connsiteY5" fmla="*/ 214518 h 710052"/>
                    <a:gd name="connsiteX6" fmla="*/ 72594 w 1364741"/>
                    <a:gd name="connsiteY6" fmla="*/ 222947 h 710052"/>
                    <a:gd name="connsiteX7" fmla="*/ 122083 w 1364741"/>
                    <a:gd name="connsiteY7" fmla="*/ 688329 h 710052"/>
                    <a:gd name="connsiteX8" fmla="*/ 219463 w 1364741"/>
                    <a:gd name="connsiteY8" fmla="*/ 274678 h 710052"/>
                    <a:gd name="connsiteX9" fmla="*/ 251743 w 1364741"/>
                    <a:gd name="connsiteY9" fmla="*/ 271521 h 710052"/>
                    <a:gd name="connsiteX10" fmla="*/ 268437 w 1364741"/>
                    <a:gd name="connsiteY10" fmla="*/ 267433 h 710052"/>
                    <a:gd name="connsiteX11" fmla="*/ 315785 w 1364741"/>
                    <a:gd name="connsiteY11" fmla="*/ 270728 h 710052"/>
                    <a:gd name="connsiteX12" fmla="*/ 549159 w 1364741"/>
                    <a:gd name="connsiteY12" fmla="*/ 247991 h 710052"/>
                    <a:gd name="connsiteX13" fmla="*/ 599620 w 1364741"/>
                    <a:gd name="connsiteY13" fmla="*/ 233318 h 710052"/>
                    <a:gd name="connsiteX14" fmla="*/ 614726 w 1364741"/>
                    <a:gd name="connsiteY14" fmla="*/ 232121 h 710052"/>
                    <a:gd name="connsiteX15" fmla="*/ 910345 w 1364741"/>
                    <a:gd name="connsiteY15" fmla="*/ 219706 h 710052"/>
                    <a:gd name="connsiteX16" fmla="*/ 1174858 w 1364741"/>
                    <a:gd name="connsiteY16" fmla="*/ 308025 h 710052"/>
                    <a:gd name="connsiteX17" fmla="*/ 1290924 w 1364741"/>
                    <a:gd name="connsiteY17" fmla="*/ 707576 h 710052"/>
                    <a:gd name="connsiteX18" fmla="*/ 1329599 w 1364741"/>
                    <a:gd name="connsiteY18" fmla="*/ 547773 h 710052"/>
                    <a:gd name="connsiteX19" fmla="*/ 1343229 w 1364741"/>
                    <a:gd name="connsiteY19" fmla="*/ 478360 h 710052"/>
                    <a:gd name="connsiteX20" fmla="*/ 1364741 w 1364741"/>
                    <a:gd name="connsiteY20" fmla="*/ 364627 h 710052"/>
                    <a:gd name="connsiteX21" fmla="*/ 1298256 w 1364741"/>
                    <a:gd name="connsiteY21" fmla="*/ 202567 h 710052"/>
                    <a:gd name="connsiteX22" fmla="*/ 1264975 w 1364741"/>
                    <a:gd name="connsiteY22" fmla="*/ 132755 h 710052"/>
                    <a:gd name="connsiteX23" fmla="*/ 649769 w 1364741"/>
                    <a:gd name="connsiteY23" fmla="*/ 0 h 710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364741" h="710052">
                      <a:moveTo>
                        <a:pt x="649769" y="0"/>
                      </a:moveTo>
                      <a:cubicBezTo>
                        <a:pt x="421883" y="0"/>
                        <a:pt x="210177" y="48940"/>
                        <a:pt x="34563" y="132755"/>
                      </a:cubicBezTo>
                      <a:lnTo>
                        <a:pt x="0" y="152901"/>
                      </a:lnTo>
                      <a:lnTo>
                        <a:pt x="11432" y="165070"/>
                      </a:lnTo>
                      <a:cubicBezTo>
                        <a:pt x="27936" y="181700"/>
                        <a:pt x="48566" y="198330"/>
                        <a:pt x="71258" y="212881"/>
                      </a:cubicBezTo>
                      <a:lnTo>
                        <a:pt x="74150" y="214518"/>
                      </a:lnTo>
                      <a:lnTo>
                        <a:pt x="72594" y="222947"/>
                      </a:lnTo>
                      <a:cubicBezTo>
                        <a:pt x="50527" y="401941"/>
                        <a:pt x="122083" y="688329"/>
                        <a:pt x="122083" y="688329"/>
                      </a:cubicBezTo>
                      <a:cubicBezTo>
                        <a:pt x="208689" y="553705"/>
                        <a:pt x="219463" y="274678"/>
                        <a:pt x="219463" y="274678"/>
                      </a:cubicBezTo>
                      <a:cubicBezTo>
                        <a:pt x="230272" y="274678"/>
                        <a:pt x="241089" y="273475"/>
                        <a:pt x="251743" y="271521"/>
                      </a:cubicBezTo>
                      <a:lnTo>
                        <a:pt x="268437" y="267433"/>
                      </a:lnTo>
                      <a:lnTo>
                        <a:pt x="315785" y="270728"/>
                      </a:lnTo>
                      <a:cubicBezTo>
                        <a:pt x="393920" y="273716"/>
                        <a:pt x="473086" y="266830"/>
                        <a:pt x="549159" y="247991"/>
                      </a:cubicBezTo>
                      <a:lnTo>
                        <a:pt x="599620" y="233318"/>
                      </a:lnTo>
                      <a:lnTo>
                        <a:pt x="614726" y="232121"/>
                      </a:lnTo>
                      <a:cubicBezTo>
                        <a:pt x="726070" y="223213"/>
                        <a:pt x="840651" y="214525"/>
                        <a:pt x="910345" y="219706"/>
                      </a:cubicBezTo>
                      <a:cubicBezTo>
                        <a:pt x="1049733" y="230067"/>
                        <a:pt x="1109772" y="244475"/>
                        <a:pt x="1174858" y="308025"/>
                      </a:cubicBezTo>
                      <a:cubicBezTo>
                        <a:pt x="1228868" y="519637"/>
                        <a:pt x="1261999" y="683585"/>
                        <a:pt x="1290924" y="707576"/>
                      </a:cubicBezTo>
                      <a:cubicBezTo>
                        <a:pt x="1312618" y="725570"/>
                        <a:pt x="1315578" y="642780"/>
                        <a:pt x="1329599" y="547773"/>
                      </a:cubicBezTo>
                      <a:lnTo>
                        <a:pt x="1343229" y="478360"/>
                      </a:lnTo>
                      <a:lnTo>
                        <a:pt x="1364741" y="364627"/>
                      </a:lnTo>
                      <a:cubicBezTo>
                        <a:pt x="1357246" y="318662"/>
                        <a:pt x="1314884" y="241212"/>
                        <a:pt x="1298256" y="202567"/>
                      </a:cubicBezTo>
                      <a:cubicBezTo>
                        <a:pt x="1265697" y="183589"/>
                        <a:pt x="1297534" y="151733"/>
                        <a:pt x="1264975" y="132755"/>
                      </a:cubicBezTo>
                      <a:cubicBezTo>
                        <a:pt x="1089361" y="48940"/>
                        <a:pt x="877656" y="0"/>
                        <a:pt x="649769" y="0"/>
                      </a:cubicBezTo>
                      <a:close/>
                    </a:path>
                  </a:pathLst>
                </a:custGeom>
                <a:solidFill>
                  <a:srgbClr val="5A4945"/>
                </a:solidFill>
                <a:ln>
                  <a:noFill/>
                </a:ln>
              </p:spPr>
              <p:txBody>
                <a:bodyPr vert="horz" wrap="square" lIns="45720" tIns="22860" rIns="45720" bIns="22860" numCol="1" anchor="t" anchorCtr="0" compatLnSpc="1">
                  <a:prstTxWarp prst="textNoShape">
                    <a:avLst/>
                  </a:prstTxWarp>
                  <a:noAutofit/>
                </a:bodyPr>
                <a:lstStyle/>
                <a:p>
                  <a:endParaRPr lang="en-US" sz="900"/>
                </a:p>
              </p:txBody>
            </p:sp>
            <p:sp>
              <p:nvSpPr>
                <p:cNvPr id="31" name="Freeform 554">
                  <a:extLst>
                    <a:ext uri="{FF2B5EF4-FFF2-40B4-BE49-F238E27FC236}">
                      <a16:creationId xmlns:a16="http://schemas.microsoft.com/office/drawing/2014/main" id="{9FA35AEC-54E3-FB8D-5A8B-4D68883E539D}"/>
                    </a:ext>
                  </a:extLst>
                </p:cNvPr>
                <p:cNvSpPr>
                  <a:spLocks/>
                </p:cNvSpPr>
                <p:nvPr/>
              </p:nvSpPr>
              <p:spPr bwMode="auto">
                <a:xfrm rot="967563" flipH="1">
                  <a:off x="334362" y="934202"/>
                  <a:ext cx="1338436" cy="1121848"/>
                </a:xfrm>
                <a:custGeom>
                  <a:avLst/>
                  <a:gdLst>
                    <a:gd name="connsiteX0" fmla="*/ 822876 w 1503164"/>
                    <a:gd name="connsiteY0" fmla="*/ 26563 h 1259919"/>
                    <a:gd name="connsiteX1" fmla="*/ 781368 w 1503164"/>
                    <a:gd name="connsiteY1" fmla="*/ 17194 h 1259919"/>
                    <a:gd name="connsiteX2" fmla="*/ 587700 w 1503164"/>
                    <a:gd name="connsiteY2" fmla="*/ 68776 h 1259919"/>
                    <a:gd name="connsiteX3" fmla="*/ 432765 w 1503164"/>
                    <a:gd name="connsiteY3" fmla="*/ 0 h 1259919"/>
                    <a:gd name="connsiteX4" fmla="*/ 303653 w 1503164"/>
                    <a:gd name="connsiteY4" fmla="*/ 85970 h 1259919"/>
                    <a:gd name="connsiteX5" fmla="*/ 97073 w 1503164"/>
                    <a:gd name="connsiteY5" fmla="*/ 68776 h 1259919"/>
                    <a:gd name="connsiteX6" fmla="*/ 85347 w 1503164"/>
                    <a:gd name="connsiteY6" fmla="*/ 78853 h 1259919"/>
                    <a:gd name="connsiteX7" fmla="*/ 71906 w 1503164"/>
                    <a:gd name="connsiteY7" fmla="*/ 84951 h 1259919"/>
                    <a:gd name="connsiteX8" fmla="*/ 125810 w 1503164"/>
                    <a:gd name="connsiteY8" fmla="*/ 626120 h 1259919"/>
                    <a:gd name="connsiteX9" fmla="*/ 1160588 w 1503164"/>
                    <a:gd name="connsiteY9" fmla="*/ 652798 h 1259919"/>
                    <a:gd name="connsiteX10" fmla="*/ 1361511 w 1503164"/>
                    <a:gd name="connsiteY10" fmla="*/ 1255902 h 1259919"/>
                    <a:gd name="connsiteX11" fmla="*/ 1394728 w 1503164"/>
                    <a:gd name="connsiteY11" fmla="*/ 507067 h 1259919"/>
                    <a:gd name="connsiteX12" fmla="*/ 1376329 w 1503164"/>
                    <a:gd name="connsiteY12" fmla="*/ 489415 h 1259919"/>
                    <a:gd name="connsiteX13" fmla="*/ 1410754 w 1503164"/>
                    <a:gd name="connsiteY13" fmla="*/ 464331 h 1259919"/>
                    <a:gd name="connsiteX14" fmla="*/ 1433916 w 1503164"/>
                    <a:gd name="connsiteY14" fmla="*/ 416251 h 1259919"/>
                    <a:gd name="connsiteX15" fmla="*/ 1341930 w 1503164"/>
                    <a:gd name="connsiteY15" fmla="*/ 441550 h 1259919"/>
                    <a:gd name="connsiteX16" fmla="*/ 1329783 w 1503164"/>
                    <a:gd name="connsiteY16" fmla="*/ 448271 h 1259919"/>
                    <a:gd name="connsiteX17" fmla="*/ 1301709 w 1503164"/>
                    <a:gd name="connsiteY17" fmla="*/ 430929 h 1259919"/>
                    <a:gd name="connsiteX18" fmla="*/ 1313300 w 1503164"/>
                    <a:gd name="connsiteY18" fmla="*/ 417596 h 1259919"/>
                    <a:gd name="connsiteX19" fmla="*/ 1405008 w 1503164"/>
                    <a:gd name="connsiteY19" fmla="*/ 223382 h 1259919"/>
                    <a:gd name="connsiteX20" fmla="*/ 1267870 w 1503164"/>
                    <a:gd name="connsiteY20" fmla="*/ 368243 h 1259919"/>
                    <a:gd name="connsiteX21" fmla="*/ 1259400 w 1503164"/>
                    <a:gd name="connsiteY21" fmla="*/ 384364 h 1259919"/>
                    <a:gd name="connsiteX22" fmla="*/ 1244665 w 1503164"/>
                    <a:gd name="connsiteY22" fmla="*/ 350945 h 1259919"/>
                    <a:gd name="connsiteX23" fmla="*/ 1151293 w 1503164"/>
                    <a:gd name="connsiteY23" fmla="*/ 261915 h 1259919"/>
                    <a:gd name="connsiteX24" fmla="*/ 1145735 w 1503164"/>
                    <a:gd name="connsiteY24" fmla="*/ 259255 h 1259919"/>
                    <a:gd name="connsiteX25" fmla="*/ 1147926 w 1503164"/>
                    <a:gd name="connsiteY25" fmla="*/ 233865 h 1259919"/>
                    <a:gd name="connsiteX26" fmla="*/ 1000859 w 1503164"/>
                    <a:gd name="connsiteY26" fmla="*/ 111761 h 1259919"/>
                    <a:gd name="connsiteX27" fmla="*/ 884658 w 1503164"/>
                    <a:gd name="connsiteY27" fmla="*/ 120358 h 1259919"/>
                    <a:gd name="connsiteX28" fmla="*/ 822876 w 1503164"/>
                    <a:gd name="connsiteY28" fmla="*/ 26563 h 1259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503164" h="1259919">
                      <a:moveTo>
                        <a:pt x="822876" y="26563"/>
                      </a:moveTo>
                      <a:cubicBezTo>
                        <a:pt x="811225" y="22567"/>
                        <a:pt x="797507" y="19343"/>
                        <a:pt x="781368" y="17194"/>
                      </a:cubicBezTo>
                      <a:cubicBezTo>
                        <a:pt x="652256" y="0"/>
                        <a:pt x="587700" y="68776"/>
                        <a:pt x="587700" y="68776"/>
                      </a:cubicBezTo>
                      <a:cubicBezTo>
                        <a:pt x="587700" y="68776"/>
                        <a:pt x="548966" y="0"/>
                        <a:pt x="432765" y="0"/>
                      </a:cubicBezTo>
                      <a:cubicBezTo>
                        <a:pt x="316564" y="8597"/>
                        <a:pt x="303653" y="85970"/>
                        <a:pt x="303653" y="85970"/>
                      </a:cubicBezTo>
                      <a:cubicBezTo>
                        <a:pt x="303653" y="85970"/>
                        <a:pt x="226185" y="0"/>
                        <a:pt x="97073" y="68776"/>
                      </a:cubicBezTo>
                      <a:lnTo>
                        <a:pt x="85347" y="78853"/>
                      </a:lnTo>
                      <a:lnTo>
                        <a:pt x="71906" y="84951"/>
                      </a:lnTo>
                      <a:cubicBezTo>
                        <a:pt x="6890" y="138271"/>
                        <a:pt x="-72200" y="364491"/>
                        <a:pt x="125810" y="626120"/>
                      </a:cubicBezTo>
                      <a:cubicBezTo>
                        <a:pt x="352106" y="925126"/>
                        <a:pt x="1006657" y="608292"/>
                        <a:pt x="1160588" y="652798"/>
                      </a:cubicBezTo>
                      <a:cubicBezTo>
                        <a:pt x="1328566" y="720830"/>
                        <a:pt x="1270497" y="1210122"/>
                        <a:pt x="1361511" y="1255902"/>
                      </a:cubicBezTo>
                      <a:cubicBezTo>
                        <a:pt x="1436602" y="1311676"/>
                        <a:pt x="1619775" y="772788"/>
                        <a:pt x="1394728" y="507067"/>
                      </a:cubicBezTo>
                      <a:lnTo>
                        <a:pt x="1376329" y="489415"/>
                      </a:lnTo>
                      <a:lnTo>
                        <a:pt x="1410754" y="464331"/>
                      </a:lnTo>
                      <a:cubicBezTo>
                        <a:pt x="1430338" y="446930"/>
                        <a:pt x="1440606" y="429718"/>
                        <a:pt x="1433916" y="416251"/>
                      </a:cubicBezTo>
                      <a:cubicBezTo>
                        <a:pt x="1440070" y="394967"/>
                        <a:pt x="1391769" y="415598"/>
                        <a:pt x="1341930" y="441550"/>
                      </a:cubicBezTo>
                      <a:lnTo>
                        <a:pt x="1329783" y="448271"/>
                      </a:lnTo>
                      <a:lnTo>
                        <a:pt x="1301709" y="430929"/>
                      </a:lnTo>
                      <a:lnTo>
                        <a:pt x="1313300" y="417596"/>
                      </a:lnTo>
                      <a:cubicBezTo>
                        <a:pt x="1377458" y="341547"/>
                        <a:pt x="1453846" y="237502"/>
                        <a:pt x="1405008" y="223382"/>
                      </a:cubicBezTo>
                      <a:cubicBezTo>
                        <a:pt x="1365939" y="212086"/>
                        <a:pt x="1312020" y="288752"/>
                        <a:pt x="1267870" y="368243"/>
                      </a:cubicBezTo>
                      <a:lnTo>
                        <a:pt x="1259400" y="384364"/>
                      </a:lnTo>
                      <a:lnTo>
                        <a:pt x="1244665" y="350945"/>
                      </a:lnTo>
                      <a:cubicBezTo>
                        <a:pt x="1221763" y="313958"/>
                        <a:pt x="1189688" y="284754"/>
                        <a:pt x="1151293" y="261915"/>
                      </a:cubicBezTo>
                      <a:lnTo>
                        <a:pt x="1145735" y="259255"/>
                      </a:lnTo>
                      <a:lnTo>
                        <a:pt x="1147926" y="233865"/>
                      </a:lnTo>
                      <a:cubicBezTo>
                        <a:pt x="1138848" y="176238"/>
                        <a:pt x="1088010" y="124656"/>
                        <a:pt x="1000859" y="111761"/>
                      </a:cubicBezTo>
                      <a:cubicBezTo>
                        <a:pt x="936303" y="103164"/>
                        <a:pt x="884658" y="120358"/>
                        <a:pt x="884658" y="120358"/>
                      </a:cubicBezTo>
                      <a:cubicBezTo>
                        <a:pt x="884658" y="120358"/>
                        <a:pt x="904428" y="54537"/>
                        <a:pt x="822876" y="26563"/>
                      </a:cubicBezTo>
                      <a:close/>
                    </a:path>
                  </a:pathLst>
                </a:custGeom>
                <a:solidFill>
                  <a:srgbClr val="705B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en-US"/>
                </a:p>
              </p:txBody>
            </p:sp>
            <p:sp>
              <p:nvSpPr>
                <p:cNvPr id="32" name="Freeform 133">
                  <a:extLst>
                    <a:ext uri="{FF2B5EF4-FFF2-40B4-BE49-F238E27FC236}">
                      <a16:creationId xmlns:a16="http://schemas.microsoft.com/office/drawing/2014/main" id="{3E4D99CB-8F6E-64F7-0ECB-DD0674E21EC1}"/>
                    </a:ext>
                  </a:extLst>
                </p:cNvPr>
                <p:cNvSpPr>
                  <a:spLocks/>
                </p:cNvSpPr>
                <p:nvPr/>
              </p:nvSpPr>
              <p:spPr bwMode="auto">
                <a:xfrm>
                  <a:off x="793593" y="2188852"/>
                  <a:ext cx="281550" cy="102382"/>
                </a:xfrm>
                <a:custGeom>
                  <a:avLst/>
                  <a:gdLst>
                    <a:gd name="T0" fmla="*/ 23 w 26"/>
                    <a:gd name="T1" fmla="*/ 2 h 9"/>
                    <a:gd name="T2" fmla="*/ 3 w 26"/>
                    <a:gd name="T3" fmla="*/ 2 h 9"/>
                    <a:gd name="T4" fmla="*/ 13 w 26"/>
                    <a:gd name="T5" fmla="*/ 9 h 9"/>
                    <a:gd name="T6" fmla="*/ 23 w 26"/>
                    <a:gd name="T7" fmla="*/ 2 h 9"/>
                  </a:gdLst>
                  <a:ahLst/>
                  <a:cxnLst>
                    <a:cxn ang="0">
                      <a:pos x="T0" y="T1"/>
                    </a:cxn>
                    <a:cxn ang="0">
                      <a:pos x="T2" y="T3"/>
                    </a:cxn>
                    <a:cxn ang="0">
                      <a:pos x="T4" y="T5"/>
                    </a:cxn>
                    <a:cxn ang="0">
                      <a:pos x="T6" y="T7"/>
                    </a:cxn>
                  </a:cxnLst>
                  <a:rect l="0" t="0" r="r" b="b"/>
                  <a:pathLst>
                    <a:path w="26" h="9">
                      <a:moveTo>
                        <a:pt x="23" y="2"/>
                      </a:moveTo>
                      <a:cubicBezTo>
                        <a:pt x="19" y="0"/>
                        <a:pt x="6" y="0"/>
                        <a:pt x="3" y="2"/>
                      </a:cubicBezTo>
                      <a:cubicBezTo>
                        <a:pt x="0" y="3"/>
                        <a:pt x="10" y="9"/>
                        <a:pt x="13" y="9"/>
                      </a:cubicBezTo>
                      <a:cubicBezTo>
                        <a:pt x="16" y="9"/>
                        <a:pt x="26" y="3"/>
                        <a:pt x="23" y="2"/>
                      </a:cubicBezTo>
                    </a:path>
                  </a:pathLst>
                </a:custGeom>
                <a:solidFill>
                  <a:srgbClr val="ED90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grpSp>
          <p:sp>
            <p:nvSpPr>
              <p:cNvPr id="11" name="Freeform 756">
                <a:extLst>
                  <a:ext uri="{FF2B5EF4-FFF2-40B4-BE49-F238E27FC236}">
                    <a16:creationId xmlns:a16="http://schemas.microsoft.com/office/drawing/2014/main" id="{8353A336-7B6F-860B-CFC0-F3B0FE00B22F}"/>
                  </a:ext>
                </a:extLst>
              </p:cNvPr>
              <p:cNvSpPr>
                <a:spLocks noEditPoints="1"/>
              </p:cNvSpPr>
              <p:nvPr/>
            </p:nvSpPr>
            <p:spPr bwMode="auto">
              <a:xfrm>
                <a:off x="2179637" y="3151648"/>
                <a:ext cx="1776954" cy="872115"/>
              </a:xfrm>
              <a:custGeom>
                <a:avLst/>
                <a:gdLst>
                  <a:gd name="T0" fmla="*/ 51 w 62"/>
                  <a:gd name="T1" fmla="*/ 0 h 26"/>
                  <a:gd name="T2" fmla="*/ 61 w 62"/>
                  <a:gd name="T3" fmla="*/ 2 h 26"/>
                  <a:gd name="T4" fmla="*/ 62 w 62"/>
                  <a:gd name="T5" fmla="*/ 3 h 26"/>
                  <a:gd name="T6" fmla="*/ 62 w 62"/>
                  <a:gd name="T7" fmla="*/ 8 h 26"/>
                  <a:gd name="T8" fmla="*/ 61 w 62"/>
                  <a:gd name="T9" fmla="*/ 10 h 26"/>
                  <a:gd name="T10" fmla="*/ 61 w 62"/>
                  <a:gd name="T11" fmla="*/ 11 h 26"/>
                  <a:gd name="T12" fmla="*/ 58 w 62"/>
                  <a:gd name="T13" fmla="*/ 21 h 26"/>
                  <a:gd name="T14" fmla="*/ 53 w 62"/>
                  <a:gd name="T15" fmla="*/ 25 h 26"/>
                  <a:gd name="T16" fmla="*/ 42 w 62"/>
                  <a:gd name="T17" fmla="*/ 25 h 26"/>
                  <a:gd name="T18" fmla="*/ 37 w 62"/>
                  <a:gd name="T19" fmla="*/ 21 h 26"/>
                  <a:gd name="T20" fmla="*/ 34 w 62"/>
                  <a:gd name="T21" fmla="*/ 15 h 26"/>
                  <a:gd name="T22" fmla="*/ 33 w 62"/>
                  <a:gd name="T23" fmla="*/ 7 h 26"/>
                  <a:gd name="T24" fmla="*/ 31 w 62"/>
                  <a:gd name="T25" fmla="*/ 6 h 26"/>
                  <a:gd name="T26" fmla="*/ 29 w 62"/>
                  <a:gd name="T27" fmla="*/ 7 h 26"/>
                  <a:gd name="T28" fmla="*/ 29 w 62"/>
                  <a:gd name="T29" fmla="*/ 9 h 26"/>
                  <a:gd name="T30" fmla="*/ 25 w 62"/>
                  <a:gd name="T31" fmla="*/ 21 h 26"/>
                  <a:gd name="T32" fmla="*/ 19 w 62"/>
                  <a:gd name="T33" fmla="*/ 25 h 26"/>
                  <a:gd name="T34" fmla="*/ 10 w 62"/>
                  <a:gd name="T35" fmla="*/ 26 h 26"/>
                  <a:gd name="T36" fmla="*/ 4 w 62"/>
                  <a:gd name="T37" fmla="*/ 21 h 26"/>
                  <a:gd name="T38" fmla="*/ 1 w 62"/>
                  <a:gd name="T39" fmla="*/ 11 h 26"/>
                  <a:gd name="T40" fmla="*/ 1 w 62"/>
                  <a:gd name="T41" fmla="*/ 9 h 26"/>
                  <a:gd name="T42" fmla="*/ 0 w 62"/>
                  <a:gd name="T43" fmla="*/ 8 h 26"/>
                  <a:gd name="T44" fmla="*/ 0 w 62"/>
                  <a:gd name="T45" fmla="*/ 3 h 26"/>
                  <a:gd name="T46" fmla="*/ 2 w 62"/>
                  <a:gd name="T47" fmla="*/ 1 h 26"/>
                  <a:gd name="T48" fmla="*/ 10 w 62"/>
                  <a:gd name="T49" fmla="*/ 0 h 26"/>
                  <a:gd name="T50" fmla="*/ 24 w 62"/>
                  <a:gd name="T51" fmla="*/ 1 h 26"/>
                  <a:gd name="T52" fmla="*/ 36 w 62"/>
                  <a:gd name="T53" fmla="*/ 1 h 26"/>
                  <a:gd name="T54" fmla="*/ 46 w 62"/>
                  <a:gd name="T55" fmla="*/ 0 h 26"/>
                  <a:gd name="T56" fmla="*/ 51 w 62"/>
                  <a:gd name="T57" fmla="*/ 0 h 26"/>
                  <a:gd name="T58" fmla="*/ 38 w 62"/>
                  <a:gd name="T59" fmla="*/ 4 h 26"/>
                  <a:gd name="T60" fmla="*/ 35 w 62"/>
                  <a:gd name="T61" fmla="*/ 9 h 26"/>
                  <a:gd name="T62" fmla="*/ 38 w 62"/>
                  <a:gd name="T63" fmla="*/ 20 h 26"/>
                  <a:gd name="T64" fmla="*/ 44 w 62"/>
                  <a:gd name="T65" fmla="*/ 23 h 26"/>
                  <a:gd name="T66" fmla="*/ 53 w 62"/>
                  <a:gd name="T67" fmla="*/ 23 h 26"/>
                  <a:gd name="T68" fmla="*/ 56 w 62"/>
                  <a:gd name="T69" fmla="*/ 21 h 26"/>
                  <a:gd name="T70" fmla="*/ 57 w 62"/>
                  <a:gd name="T71" fmla="*/ 6 h 26"/>
                  <a:gd name="T72" fmla="*/ 55 w 62"/>
                  <a:gd name="T73" fmla="*/ 4 h 26"/>
                  <a:gd name="T74" fmla="*/ 49 w 62"/>
                  <a:gd name="T75" fmla="*/ 3 h 26"/>
                  <a:gd name="T76" fmla="*/ 45 w 62"/>
                  <a:gd name="T77" fmla="*/ 2 h 26"/>
                  <a:gd name="T78" fmla="*/ 38 w 62"/>
                  <a:gd name="T79" fmla="*/ 4 h 26"/>
                  <a:gd name="T80" fmla="*/ 20 w 62"/>
                  <a:gd name="T81" fmla="*/ 23 h 26"/>
                  <a:gd name="T82" fmla="*/ 23 w 62"/>
                  <a:gd name="T83" fmla="*/ 21 h 26"/>
                  <a:gd name="T84" fmla="*/ 27 w 62"/>
                  <a:gd name="T85" fmla="*/ 8 h 26"/>
                  <a:gd name="T86" fmla="*/ 24 w 62"/>
                  <a:gd name="T87" fmla="*/ 4 h 26"/>
                  <a:gd name="T88" fmla="*/ 17 w 62"/>
                  <a:gd name="T89" fmla="*/ 2 h 26"/>
                  <a:gd name="T90" fmla="*/ 8 w 62"/>
                  <a:gd name="T91" fmla="*/ 3 h 26"/>
                  <a:gd name="T92" fmla="*/ 6 w 62"/>
                  <a:gd name="T93" fmla="*/ 5 h 26"/>
                  <a:gd name="T94" fmla="*/ 4 w 62"/>
                  <a:gd name="T95" fmla="*/ 8 h 26"/>
                  <a:gd name="T96" fmla="*/ 5 w 62"/>
                  <a:gd name="T97" fmla="*/ 20 h 26"/>
                  <a:gd name="T98" fmla="*/ 11 w 62"/>
                  <a:gd name="T99" fmla="*/ 24 h 26"/>
                  <a:gd name="T100" fmla="*/ 14 w 62"/>
                  <a:gd name="T101" fmla="*/ 24 h 26"/>
                  <a:gd name="T102" fmla="*/ 20 w 62"/>
                  <a:gd name="T103" fmla="*/ 2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2" h="26">
                    <a:moveTo>
                      <a:pt x="51" y="0"/>
                    </a:moveTo>
                    <a:cubicBezTo>
                      <a:pt x="54" y="0"/>
                      <a:pt x="57" y="1"/>
                      <a:pt x="61" y="2"/>
                    </a:cubicBezTo>
                    <a:cubicBezTo>
                      <a:pt x="61" y="2"/>
                      <a:pt x="62" y="2"/>
                      <a:pt x="62" y="3"/>
                    </a:cubicBezTo>
                    <a:cubicBezTo>
                      <a:pt x="62" y="5"/>
                      <a:pt x="62" y="6"/>
                      <a:pt x="62" y="8"/>
                    </a:cubicBezTo>
                    <a:cubicBezTo>
                      <a:pt x="62" y="9"/>
                      <a:pt x="61" y="9"/>
                      <a:pt x="61" y="10"/>
                    </a:cubicBezTo>
                    <a:cubicBezTo>
                      <a:pt x="61" y="10"/>
                      <a:pt x="61" y="10"/>
                      <a:pt x="61" y="11"/>
                    </a:cubicBezTo>
                    <a:cubicBezTo>
                      <a:pt x="60" y="13"/>
                      <a:pt x="59" y="18"/>
                      <a:pt x="58" y="21"/>
                    </a:cubicBezTo>
                    <a:cubicBezTo>
                      <a:pt x="57" y="24"/>
                      <a:pt x="55" y="25"/>
                      <a:pt x="53" y="25"/>
                    </a:cubicBezTo>
                    <a:cubicBezTo>
                      <a:pt x="49" y="26"/>
                      <a:pt x="46" y="26"/>
                      <a:pt x="42" y="25"/>
                    </a:cubicBezTo>
                    <a:cubicBezTo>
                      <a:pt x="40" y="24"/>
                      <a:pt x="38" y="23"/>
                      <a:pt x="37" y="21"/>
                    </a:cubicBezTo>
                    <a:cubicBezTo>
                      <a:pt x="36" y="19"/>
                      <a:pt x="35" y="17"/>
                      <a:pt x="34" y="15"/>
                    </a:cubicBezTo>
                    <a:cubicBezTo>
                      <a:pt x="34" y="13"/>
                      <a:pt x="33" y="9"/>
                      <a:pt x="33" y="7"/>
                    </a:cubicBezTo>
                    <a:cubicBezTo>
                      <a:pt x="32" y="6"/>
                      <a:pt x="32" y="6"/>
                      <a:pt x="31" y="6"/>
                    </a:cubicBezTo>
                    <a:cubicBezTo>
                      <a:pt x="30" y="6"/>
                      <a:pt x="30" y="6"/>
                      <a:pt x="29" y="7"/>
                    </a:cubicBezTo>
                    <a:cubicBezTo>
                      <a:pt x="29" y="7"/>
                      <a:pt x="29" y="8"/>
                      <a:pt x="29" y="9"/>
                    </a:cubicBezTo>
                    <a:cubicBezTo>
                      <a:pt x="28" y="12"/>
                      <a:pt x="27" y="18"/>
                      <a:pt x="25" y="21"/>
                    </a:cubicBezTo>
                    <a:cubicBezTo>
                      <a:pt x="24" y="23"/>
                      <a:pt x="22" y="24"/>
                      <a:pt x="19" y="25"/>
                    </a:cubicBezTo>
                    <a:cubicBezTo>
                      <a:pt x="16" y="26"/>
                      <a:pt x="14" y="26"/>
                      <a:pt x="10" y="26"/>
                    </a:cubicBezTo>
                    <a:cubicBezTo>
                      <a:pt x="7" y="25"/>
                      <a:pt x="5" y="24"/>
                      <a:pt x="4" y="21"/>
                    </a:cubicBezTo>
                    <a:cubicBezTo>
                      <a:pt x="3" y="18"/>
                      <a:pt x="2" y="14"/>
                      <a:pt x="1" y="11"/>
                    </a:cubicBezTo>
                    <a:cubicBezTo>
                      <a:pt x="1" y="10"/>
                      <a:pt x="1" y="10"/>
                      <a:pt x="1" y="9"/>
                    </a:cubicBezTo>
                    <a:cubicBezTo>
                      <a:pt x="0" y="9"/>
                      <a:pt x="0" y="9"/>
                      <a:pt x="0" y="8"/>
                    </a:cubicBezTo>
                    <a:cubicBezTo>
                      <a:pt x="0" y="7"/>
                      <a:pt x="0" y="5"/>
                      <a:pt x="0" y="3"/>
                    </a:cubicBezTo>
                    <a:cubicBezTo>
                      <a:pt x="0" y="2"/>
                      <a:pt x="0" y="2"/>
                      <a:pt x="2" y="1"/>
                    </a:cubicBezTo>
                    <a:cubicBezTo>
                      <a:pt x="5" y="1"/>
                      <a:pt x="7" y="0"/>
                      <a:pt x="10" y="0"/>
                    </a:cubicBezTo>
                    <a:cubicBezTo>
                      <a:pt x="15" y="0"/>
                      <a:pt x="19" y="0"/>
                      <a:pt x="24" y="1"/>
                    </a:cubicBezTo>
                    <a:cubicBezTo>
                      <a:pt x="28" y="1"/>
                      <a:pt x="32" y="2"/>
                      <a:pt x="36" y="1"/>
                    </a:cubicBezTo>
                    <a:cubicBezTo>
                      <a:pt x="40" y="0"/>
                      <a:pt x="42" y="0"/>
                      <a:pt x="46" y="0"/>
                    </a:cubicBezTo>
                    <a:cubicBezTo>
                      <a:pt x="48" y="0"/>
                      <a:pt x="49" y="0"/>
                      <a:pt x="51" y="0"/>
                    </a:cubicBezTo>
                    <a:moveTo>
                      <a:pt x="38" y="4"/>
                    </a:moveTo>
                    <a:cubicBezTo>
                      <a:pt x="35" y="5"/>
                      <a:pt x="35" y="6"/>
                      <a:pt x="35" y="9"/>
                    </a:cubicBezTo>
                    <a:cubicBezTo>
                      <a:pt x="36" y="12"/>
                      <a:pt x="37" y="17"/>
                      <a:pt x="38" y="20"/>
                    </a:cubicBezTo>
                    <a:cubicBezTo>
                      <a:pt x="40" y="22"/>
                      <a:pt x="41" y="23"/>
                      <a:pt x="44" y="23"/>
                    </a:cubicBezTo>
                    <a:cubicBezTo>
                      <a:pt x="47" y="24"/>
                      <a:pt x="49" y="24"/>
                      <a:pt x="53" y="23"/>
                    </a:cubicBezTo>
                    <a:cubicBezTo>
                      <a:pt x="54" y="23"/>
                      <a:pt x="55" y="22"/>
                      <a:pt x="56" y="21"/>
                    </a:cubicBezTo>
                    <a:cubicBezTo>
                      <a:pt x="58" y="17"/>
                      <a:pt x="58" y="10"/>
                      <a:pt x="57" y="6"/>
                    </a:cubicBezTo>
                    <a:cubicBezTo>
                      <a:pt x="57" y="5"/>
                      <a:pt x="56" y="5"/>
                      <a:pt x="55" y="4"/>
                    </a:cubicBezTo>
                    <a:cubicBezTo>
                      <a:pt x="53" y="3"/>
                      <a:pt x="51" y="3"/>
                      <a:pt x="49" y="3"/>
                    </a:cubicBezTo>
                    <a:cubicBezTo>
                      <a:pt x="48" y="2"/>
                      <a:pt x="46" y="2"/>
                      <a:pt x="45" y="2"/>
                    </a:cubicBezTo>
                    <a:cubicBezTo>
                      <a:pt x="42" y="3"/>
                      <a:pt x="41" y="3"/>
                      <a:pt x="38" y="4"/>
                    </a:cubicBezTo>
                    <a:moveTo>
                      <a:pt x="20" y="23"/>
                    </a:moveTo>
                    <a:cubicBezTo>
                      <a:pt x="21" y="23"/>
                      <a:pt x="22" y="22"/>
                      <a:pt x="23" y="21"/>
                    </a:cubicBezTo>
                    <a:cubicBezTo>
                      <a:pt x="25" y="18"/>
                      <a:pt x="26" y="12"/>
                      <a:pt x="27" y="8"/>
                    </a:cubicBezTo>
                    <a:cubicBezTo>
                      <a:pt x="27" y="6"/>
                      <a:pt x="26" y="5"/>
                      <a:pt x="24" y="4"/>
                    </a:cubicBezTo>
                    <a:cubicBezTo>
                      <a:pt x="22" y="3"/>
                      <a:pt x="20" y="3"/>
                      <a:pt x="17" y="2"/>
                    </a:cubicBezTo>
                    <a:cubicBezTo>
                      <a:pt x="14" y="2"/>
                      <a:pt x="12" y="2"/>
                      <a:pt x="8" y="3"/>
                    </a:cubicBezTo>
                    <a:cubicBezTo>
                      <a:pt x="7" y="4"/>
                      <a:pt x="6" y="4"/>
                      <a:pt x="6" y="5"/>
                    </a:cubicBezTo>
                    <a:cubicBezTo>
                      <a:pt x="4" y="5"/>
                      <a:pt x="4" y="7"/>
                      <a:pt x="4" y="8"/>
                    </a:cubicBezTo>
                    <a:cubicBezTo>
                      <a:pt x="4" y="11"/>
                      <a:pt x="4" y="17"/>
                      <a:pt x="5" y="20"/>
                    </a:cubicBezTo>
                    <a:cubicBezTo>
                      <a:pt x="6" y="22"/>
                      <a:pt x="8" y="23"/>
                      <a:pt x="11" y="24"/>
                    </a:cubicBezTo>
                    <a:cubicBezTo>
                      <a:pt x="12" y="24"/>
                      <a:pt x="13" y="24"/>
                      <a:pt x="14" y="24"/>
                    </a:cubicBezTo>
                    <a:cubicBezTo>
                      <a:pt x="16" y="24"/>
                      <a:pt x="17" y="24"/>
                      <a:pt x="20" y="23"/>
                    </a:cubicBezTo>
                  </a:path>
                </a:pathLst>
              </a:custGeom>
              <a:solidFill>
                <a:srgbClr val="1C1C1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grpSp>
      </p:grpSp>
      <p:grpSp>
        <p:nvGrpSpPr>
          <p:cNvPr id="78" name="Group 77">
            <a:extLst>
              <a:ext uri="{FF2B5EF4-FFF2-40B4-BE49-F238E27FC236}">
                <a16:creationId xmlns:a16="http://schemas.microsoft.com/office/drawing/2014/main" id="{EB6C5A23-26E9-B860-C70F-E3E0C96F511B}"/>
              </a:ext>
            </a:extLst>
          </p:cNvPr>
          <p:cNvGrpSpPr/>
          <p:nvPr/>
        </p:nvGrpSpPr>
        <p:grpSpPr>
          <a:xfrm>
            <a:off x="3730324" y="236563"/>
            <a:ext cx="4222278" cy="632800"/>
            <a:chOff x="4187524" y="550349"/>
            <a:chExt cx="4222278" cy="632800"/>
          </a:xfrm>
        </p:grpSpPr>
        <p:sp>
          <p:nvSpPr>
            <p:cNvPr id="79" name="Rounded Rectangle 153">
              <a:extLst>
                <a:ext uri="{FF2B5EF4-FFF2-40B4-BE49-F238E27FC236}">
                  <a16:creationId xmlns:a16="http://schemas.microsoft.com/office/drawing/2014/main" id="{EEC35556-8301-0DFC-44A6-79FDF50B507C}"/>
                </a:ext>
              </a:extLst>
            </p:cNvPr>
            <p:cNvSpPr/>
            <p:nvPr/>
          </p:nvSpPr>
          <p:spPr>
            <a:xfrm>
              <a:off x="4329013" y="566198"/>
              <a:ext cx="4034835" cy="616951"/>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0" name="Freeform 154">
              <a:extLst>
                <a:ext uri="{FF2B5EF4-FFF2-40B4-BE49-F238E27FC236}">
                  <a16:creationId xmlns:a16="http://schemas.microsoft.com/office/drawing/2014/main" id="{589DE92B-65FC-B522-25DE-30CCCB85801F}"/>
                </a:ext>
              </a:extLst>
            </p:cNvPr>
            <p:cNvSpPr/>
            <p:nvPr/>
          </p:nvSpPr>
          <p:spPr>
            <a:xfrm>
              <a:off x="4336516" y="550349"/>
              <a:ext cx="4034834" cy="540481"/>
            </a:xfrm>
            <a:custGeom>
              <a:avLst/>
              <a:gdLst>
                <a:gd name="connsiteX0" fmla="*/ 298738 w 4229092"/>
                <a:gd name="connsiteY0" fmla="*/ 0 h 1570227"/>
                <a:gd name="connsiteX1" fmla="*/ 3930354 w 4229092"/>
                <a:gd name="connsiteY1" fmla="*/ 0 h 1570227"/>
                <a:gd name="connsiteX2" fmla="*/ 4229092 w 4229092"/>
                <a:gd name="connsiteY2" fmla="*/ 298738 h 1570227"/>
                <a:gd name="connsiteX3" fmla="*/ 4229092 w 4229092"/>
                <a:gd name="connsiteY3" fmla="*/ 1493653 h 1570227"/>
                <a:gd name="connsiteX4" fmla="*/ 4223023 w 4229092"/>
                <a:gd name="connsiteY4" fmla="*/ 1553859 h 1570227"/>
                <a:gd name="connsiteX5" fmla="*/ 4217942 w 4229092"/>
                <a:gd name="connsiteY5" fmla="*/ 1570227 h 1570227"/>
                <a:gd name="connsiteX6" fmla="*/ 4217942 w 4229092"/>
                <a:gd name="connsiteY6" fmla="*/ 480837 h 1570227"/>
                <a:gd name="connsiteX7" fmla="*/ 3919204 w 4229092"/>
                <a:gd name="connsiteY7" fmla="*/ 182099 h 1570227"/>
                <a:gd name="connsiteX8" fmla="*/ 287588 w 4229092"/>
                <a:gd name="connsiteY8" fmla="*/ 182099 h 1570227"/>
                <a:gd name="connsiteX9" fmla="*/ 12326 w 4229092"/>
                <a:gd name="connsiteY9" fmla="*/ 364555 h 1570227"/>
                <a:gd name="connsiteX10" fmla="*/ 0 w 4229092"/>
                <a:gd name="connsiteY10" fmla="*/ 404263 h 1570227"/>
                <a:gd name="connsiteX11" fmla="*/ 0 w 4229092"/>
                <a:gd name="connsiteY11" fmla="*/ 298738 h 1570227"/>
                <a:gd name="connsiteX12" fmla="*/ 298738 w 4229092"/>
                <a:gd name="connsiteY12" fmla="*/ 0 h 1570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229092" h="1570227">
                  <a:moveTo>
                    <a:pt x="298738" y="0"/>
                  </a:moveTo>
                  <a:lnTo>
                    <a:pt x="3930354" y="0"/>
                  </a:lnTo>
                  <a:cubicBezTo>
                    <a:pt x="4095342" y="0"/>
                    <a:pt x="4229092" y="133750"/>
                    <a:pt x="4229092" y="298738"/>
                  </a:cubicBezTo>
                  <a:lnTo>
                    <a:pt x="4229092" y="1493653"/>
                  </a:lnTo>
                  <a:cubicBezTo>
                    <a:pt x="4229092" y="1514277"/>
                    <a:pt x="4227002" y="1534412"/>
                    <a:pt x="4223023" y="1553859"/>
                  </a:cubicBezTo>
                  <a:lnTo>
                    <a:pt x="4217942" y="1570227"/>
                  </a:lnTo>
                  <a:lnTo>
                    <a:pt x="4217942" y="480837"/>
                  </a:lnTo>
                  <a:cubicBezTo>
                    <a:pt x="4217942" y="315849"/>
                    <a:pt x="4084192" y="182099"/>
                    <a:pt x="3919204" y="182099"/>
                  </a:cubicBezTo>
                  <a:lnTo>
                    <a:pt x="287588" y="182099"/>
                  </a:lnTo>
                  <a:cubicBezTo>
                    <a:pt x="163847" y="182099"/>
                    <a:pt x="57677" y="257333"/>
                    <a:pt x="12326" y="364555"/>
                  </a:cubicBezTo>
                  <a:lnTo>
                    <a:pt x="0" y="404263"/>
                  </a:lnTo>
                  <a:lnTo>
                    <a:pt x="0" y="298738"/>
                  </a:lnTo>
                  <a:cubicBezTo>
                    <a:pt x="0" y="133750"/>
                    <a:pt x="133750" y="0"/>
                    <a:pt x="298738" y="0"/>
                  </a:cubicBezTo>
                  <a:close/>
                </a:path>
              </a:pathLst>
            </a:cu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1" name="TextBox 80">
              <a:extLst>
                <a:ext uri="{FF2B5EF4-FFF2-40B4-BE49-F238E27FC236}">
                  <a16:creationId xmlns:a16="http://schemas.microsoft.com/office/drawing/2014/main" id="{E0F87485-42F0-B6E5-A429-AE908E906020}"/>
                </a:ext>
              </a:extLst>
            </p:cNvPr>
            <p:cNvSpPr txBox="1"/>
            <p:nvPr/>
          </p:nvSpPr>
          <p:spPr bwMode="auto">
            <a:xfrm>
              <a:off x="4187524" y="623420"/>
              <a:ext cx="4222278" cy="523220"/>
            </a:xfrm>
            <a:prstGeom prst="rect">
              <a:avLst/>
            </a:prstGeom>
            <a:noFill/>
          </p:spPr>
          <p:txBody>
            <a:bodyPr wrap="square">
              <a:spAutoFit/>
            </a:bodyPr>
            <a:lstStyle/>
            <a:p>
              <a:pPr algn="ctr"/>
              <a:r>
                <a:rPr lang="en-US" sz="2800" b="1" dirty="0">
                  <a:solidFill>
                    <a:schemeClr val="bg1"/>
                  </a:solidFill>
                  <a:ea typeface="GulimChe" pitchFamily="49" charset="-127"/>
                </a:rPr>
                <a:t>POST-PRODUCTION</a:t>
              </a:r>
            </a:p>
          </p:txBody>
        </p:sp>
      </p:grpSp>
    </p:spTree>
    <p:extLst>
      <p:ext uri="{BB962C8B-B14F-4D97-AF65-F5344CB8AC3E}">
        <p14:creationId xmlns:p14="http://schemas.microsoft.com/office/powerpoint/2010/main" val="1244560180"/>
      </p:ext>
    </p:extLst>
  </p:cSld>
  <p:clrMapOvr>
    <a:masterClrMapping/>
  </p:clrMapOvr>
  <p:transition spd="slow">
    <p:push/>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2" fill="hold" nodeType="afterEffect">
                                  <p:stCondLst>
                                    <p:cond delay="0"/>
                                  </p:stCondLst>
                                  <p:childTnLst>
                                    <p:set>
                                      <p:cBhvr>
                                        <p:cTn id="11" dur="1" fill="hold">
                                          <p:stCondLst>
                                            <p:cond delay="0"/>
                                          </p:stCondLst>
                                        </p:cTn>
                                        <p:tgtEl>
                                          <p:spTgt spid="6"/>
                                        </p:tgtEl>
                                        <p:attrNameLst>
                                          <p:attrName>style.visibility</p:attrName>
                                        </p:attrNameLst>
                                      </p:cBhvr>
                                      <p:to>
                                        <p:strVal val="visible"/>
                                      </p:to>
                                    </p:set>
                                    <p:anim calcmode="lin" valueType="num">
                                      <p:cBhvr additive="base">
                                        <p:cTn id="12" dur="500" fill="hold"/>
                                        <p:tgtEl>
                                          <p:spTgt spid="6"/>
                                        </p:tgtEl>
                                        <p:attrNameLst>
                                          <p:attrName>ppt_x</p:attrName>
                                        </p:attrNameLst>
                                      </p:cBhvr>
                                      <p:tavLst>
                                        <p:tav tm="0">
                                          <p:val>
                                            <p:strVal val="1+#ppt_w/2"/>
                                          </p:val>
                                        </p:tav>
                                        <p:tav tm="100000">
                                          <p:val>
                                            <p:strVal val="#ppt_x"/>
                                          </p:val>
                                        </p:tav>
                                      </p:tavLst>
                                    </p:anim>
                                    <p:anim calcmode="lin" valueType="num">
                                      <p:cBhvr additive="base">
                                        <p:cTn id="13" dur="500" fill="hold"/>
                                        <p:tgtEl>
                                          <p:spTgt spid="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2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aphicFrame>
        <p:nvGraphicFramePr>
          <p:cNvPr id="4" name="Table 3"/>
          <p:cNvGraphicFramePr>
            <a:graphicFrameLocks noGrp="1"/>
          </p:cNvGraphicFramePr>
          <p:nvPr/>
        </p:nvGraphicFramePr>
        <p:xfrm>
          <a:off x="822961" y="1371599"/>
          <a:ext cx="10904582" cy="4820347"/>
        </p:xfrm>
        <a:graphic>
          <a:graphicData uri="http://schemas.openxmlformats.org/drawingml/2006/table">
            <a:tbl>
              <a:tblPr>
                <a:tableStyleId>{5C22544A-7EE6-4342-B048-85BDC9FD1C3A}</a:tableStyleId>
              </a:tblPr>
              <a:tblGrid>
                <a:gridCol w="1920239">
                  <a:extLst>
                    <a:ext uri="{9D8B030D-6E8A-4147-A177-3AD203B41FA5}">
                      <a16:colId xmlns:a16="http://schemas.microsoft.com/office/drawing/2014/main" val="20000"/>
                    </a:ext>
                  </a:extLst>
                </a:gridCol>
                <a:gridCol w="5588000">
                  <a:extLst>
                    <a:ext uri="{9D8B030D-6E8A-4147-A177-3AD203B41FA5}">
                      <a16:colId xmlns:a16="http://schemas.microsoft.com/office/drawing/2014/main" val="20001"/>
                    </a:ext>
                  </a:extLst>
                </a:gridCol>
                <a:gridCol w="3396343">
                  <a:extLst>
                    <a:ext uri="{9D8B030D-6E8A-4147-A177-3AD203B41FA5}">
                      <a16:colId xmlns:a16="http://schemas.microsoft.com/office/drawing/2014/main" val="20002"/>
                    </a:ext>
                  </a:extLst>
                </a:gridCol>
              </a:tblGrid>
              <a:tr h="457201">
                <a:tc>
                  <a:txBody>
                    <a:bodyPr/>
                    <a:lstStyle/>
                    <a:p>
                      <a:pPr algn="ctr" fontAlgn="ctr"/>
                      <a:r>
                        <a:rPr lang="en-IN" sz="1400" b="1" u="none" strike="noStrike" dirty="0">
                          <a:effectLst/>
                        </a:rPr>
                        <a:t>2D Topics</a:t>
                      </a:r>
                      <a:endParaRPr lang="en-IN" sz="1400" b="1" i="0" u="none" strike="noStrike" dirty="0">
                        <a:solidFill>
                          <a:srgbClr val="000000"/>
                        </a:solidFill>
                        <a:effectLst/>
                        <a:latin typeface="Calibri" panose="020F0502020204030204" pitchFamily="34" charset="0"/>
                      </a:endParaRPr>
                    </a:p>
                  </a:txBody>
                  <a:tcPr marL="3567" marR="3567" marT="3567" marB="0" anchor="ctr"/>
                </a:tc>
                <a:tc>
                  <a:txBody>
                    <a:bodyPr/>
                    <a:lstStyle/>
                    <a:p>
                      <a:pPr algn="ctr" fontAlgn="ctr"/>
                      <a:r>
                        <a:rPr lang="en-IN" sz="1400" b="1" u="none" strike="noStrike" dirty="0">
                          <a:effectLst/>
                        </a:rPr>
                        <a:t>Descriptions</a:t>
                      </a:r>
                      <a:endParaRPr lang="en-IN" sz="1400" b="1" i="0" u="none" strike="noStrike" dirty="0">
                        <a:solidFill>
                          <a:srgbClr val="000000"/>
                        </a:solidFill>
                        <a:effectLst/>
                        <a:latin typeface="Calibri" panose="020F0502020204030204" pitchFamily="34" charset="0"/>
                      </a:endParaRPr>
                    </a:p>
                  </a:txBody>
                  <a:tcPr marL="3567" marR="3567" marT="3567" marB="0" anchor="ctr"/>
                </a:tc>
                <a:tc>
                  <a:txBody>
                    <a:bodyPr/>
                    <a:lstStyle/>
                    <a:p>
                      <a:pPr algn="ctr" fontAlgn="ctr"/>
                      <a:r>
                        <a:rPr lang="en-IN" sz="1400" b="1" u="none" strike="noStrike" dirty="0">
                          <a:effectLst/>
                        </a:rPr>
                        <a:t>YouTube Links</a:t>
                      </a:r>
                      <a:endParaRPr lang="en-IN" sz="1400" b="1" i="0" u="none" strike="noStrike" dirty="0">
                        <a:solidFill>
                          <a:srgbClr val="000000"/>
                        </a:solidFill>
                        <a:effectLst/>
                        <a:latin typeface="Calibri" panose="020F0502020204030204" pitchFamily="34" charset="0"/>
                      </a:endParaRPr>
                    </a:p>
                  </a:txBody>
                  <a:tcPr marL="3567" marR="3567" marT="3567" marB="0" anchor="ctr"/>
                </a:tc>
                <a:extLst>
                  <a:ext uri="{0D108BD9-81ED-4DB2-BD59-A6C34878D82A}">
                    <a16:rowId xmlns:a16="http://schemas.microsoft.com/office/drawing/2014/main" val="10000"/>
                  </a:ext>
                </a:extLst>
              </a:tr>
              <a:tr h="725850">
                <a:tc>
                  <a:txBody>
                    <a:bodyPr/>
                    <a:lstStyle/>
                    <a:p>
                      <a:pPr algn="l" fontAlgn="ctr"/>
                      <a:r>
                        <a:rPr lang="en-IN" sz="1400" b="1" u="none" strike="noStrike" dirty="0">
                          <a:effectLst/>
                        </a:rPr>
                        <a:t>Animation Introduction</a:t>
                      </a:r>
                      <a:endParaRPr lang="en-IN" sz="1400" b="1" i="0" u="none" strike="noStrike" dirty="0">
                        <a:solidFill>
                          <a:srgbClr val="000000"/>
                        </a:solidFill>
                        <a:effectLst/>
                        <a:latin typeface="Calibri" panose="020F0502020204030204" pitchFamily="34" charset="0"/>
                      </a:endParaRPr>
                    </a:p>
                  </a:txBody>
                  <a:tcPr marL="3567" marR="3567" marT="3567" marB="0" anchor="ctr">
                    <a:noFill/>
                  </a:tcPr>
                </a:tc>
                <a:tc>
                  <a:txBody>
                    <a:bodyPr/>
                    <a:lstStyle/>
                    <a:p>
                      <a:pPr algn="l" fontAlgn="ctr"/>
                      <a:r>
                        <a:rPr lang="en-US" sz="1400" u="none" strike="noStrike" dirty="0">
                          <a:effectLst/>
                        </a:rPr>
                        <a:t>The technique of photographing successive drawings or positions of models or puppets to create an illusion of movement when the film is shown as a sequence.</a:t>
                      </a:r>
                      <a:endParaRPr lang="en-US" sz="1400" b="0" i="0" u="none" strike="noStrike" dirty="0">
                        <a:solidFill>
                          <a:srgbClr val="000000"/>
                        </a:solidFill>
                        <a:effectLst/>
                        <a:latin typeface="Calibri" panose="020F0502020204030204" pitchFamily="34" charset="0"/>
                      </a:endParaRPr>
                    </a:p>
                  </a:txBody>
                  <a:tcPr marL="3567" marR="3567" marT="3567" marB="0" anchor="ctr">
                    <a:noFill/>
                  </a:tcPr>
                </a:tc>
                <a:tc>
                  <a:txBody>
                    <a:bodyPr/>
                    <a:lstStyle/>
                    <a:p>
                      <a:pPr algn="l" fontAlgn="ctr"/>
                      <a:r>
                        <a:rPr lang="en-IN" sz="1200" u="none" strike="noStrike" dirty="0">
                          <a:effectLst/>
                          <a:hlinkClick r:id="rId2"/>
                        </a:rPr>
                        <a:t>https://www.youtube.com/watch?v=NZbrdCAsYqU</a:t>
                      </a:r>
                      <a:r>
                        <a:rPr lang="en-IN" sz="1200" u="none" strike="noStrike" dirty="0">
                          <a:effectLst/>
                        </a:rPr>
                        <a:t> </a:t>
                      </a:r>
                      <a:endParaRPr lang="en-IN" sz="1200" b="0" i="0" u="none" strike="noStrike" dirty="0">
                        <a:solidFill>
                          <a:srgbClr val="000000"/>
                        </a:solidFill>
                        <a:effectLst/>
                        <a:latin typeface="Calibri" panose="020F0502020204030204" pitchFamily="34" charset="0"/>
                      </a:endParaRPr>
                    </a:p>
                  </a:txBody>
                  <a:tcPr marL="3567" marR="3567" marT="3567" marB="0" anchor="ctr">
                    <a:noFill/>
                  </a:tcPr>
                </a:tc>
                <a:extLst>
                  <a:ext uri="{0D108BD9-81ED-4DB2-BD59-A6C34878D82A}">
                    <a16:rowId xmlns:a16="http://schemas.microsoft.com/office/drawing/2014/main" val="10001"/>
                  </a:ext>
                </a:extLst>
              </a:tr>
              <a:tr h="485241">
                <a:tc>
                  <a:txBody>
                    <a:bodyPr/>
                    <a:lstStyle/>
                    <a:p>
                      <a:pPr algn="l" fontAlgn="ctr"/>
                      <a:r>
                        <a:rPr lang="en-IN" sz="1400" b="1" u="none" strike="noStrike" dirty="0">
                          <a:effectLst/>
                        </a:rPr>
                        <a:t>Sketching</a:t>
                      </a:r>
                      <a:endParaRPr lang="en-IN" sz="1400" b="1" i="0" u="none" strike="noStrike" dirty="0">
                        <a:solidFill>
                          <a:srgbClr val="000000"/>
                        </a:solidFill>
                        <a:effectLst/>
                        <a:latin typeface="Calibri" panose="020F0502020204030204" pitchFamily="34" charset="0"/>
                      </a:endParaRPr>
                    </a:p>
                  </a:txBody>
                  <a:tcPr marL="3567" marR="3567" marT="3567" marB="0" anchor="ctr">
                    <a:noFill/>
                  </a:tcPr>
                </a:tc>
                <a:tc>
                  <a:txBody>
                    <a:bodyPr/>
                    <a:lstStyle/>
                    <a:p>
                      <a:pPr algn="l" fontAlgn="ctr"/>
                      <a:r>
                        <a:rPr lang="en-US" sz="1400" u="none" strike="noStrike">
                          <a:effectLst/>
                        </a:rPr>
                        <a:t>A sketch is a rapidly executed freehand drawing that is not usually intended as a finished work.</a:t>
                      </a:r>
                      <a:endParaRPr lang="en-US" sz="1400" b="0" i="0" u="none" strike="noStrike">
                        <a:solidFill>
                          <a:srgbClr val="000000"/>
                        </a:solidFill>
                        <a:effectLst/>
                        <a:latin typeface="Calibri" panose="020F0502020204030204" pitchFamily="34" charset="0"/>
                      </a:endParaRPr>
                    </a:p>
                  </a:txBody>
                  <a:tcPr marL="3567" marR="3567" marT="3567" marB="0" anchor="ctr">
                    <a:noFill/>
                  </a:tcPr>
                </a:tc>
                <a:tc>
                  <a:txBody>
                    <a:bodyPr/>
                    <a:lstStyle/>
                    <a:p>
                      <a:pPr algn="l" fontAlgn="ctr"/>
                      <a:r>
                        <a:rPr lang="en-IN" sz="1200" u="none" strike="noStrike" dirty="0">
                          <a:effectLst/>
                          <a:hlinkClick r:id="rId3"/>
                        </a:rPr>
                        <a:t>https://www.youtube.com/watch?v=CqeuQF1qpvQ</a:t>
                      </a:r>
                      <a:r>
                        <a:rPr lang="en-IN" sz="1200" u="none" strike="noStrike" dirty="0">
                          <a:effectLst/>
                        </a:rPr>
                        <a:t> </a:t>
                      </a:r>
                      <a:endParaRPr lang="en-IN" sz="1200" b="0" i="0" u="none" strike="noStrike" dirty="0">
                        <a:solidFill>
                          <a:srgbClr val="000000"/>
                        </a:solidFill>
                        <a:effectLst/>
                        <a:latin typeface="Calibri" panose="020F0502020204030204" pitchFamily="34" charset="0"/>
                      </a:endParaRPr>
                    </a:p>
                  </a:txBody>
                  <a:tcPr marL="3567" marR="3567" marT="3567" marB="0" anchor="ctr">
                    <a:noFill/>
                  </a:tcPr>
                </a:tc>
                <a:extLst>
                  <a:ext uri="{0D108BD9-81ED-4DB2-BD59-A6C34878D82A}">
                    <a16:rowId xmlns:a16="http://schemas.microsoft.com/office/drawing/2014/main" val="10002"/>
                  </a:ext>
                </a:extLst>
              </a:tr>
              <a:tr h="485241">
                <a:tc>
                  <a:txBody>
                    <a:bodyPr/>
                    <a:lstStyle/>
                    <a:p>
                      <a:pPr algn="l" fontAlgn="ctr"/>
                      <a:r>
                        <a:rPr lang="en-IN" sz="1400" b="1" u="none" strike="noStrike" dirty="0">
                          <a:effectLst/>
                        </a:rPr>
                        <a:t>Human Figure Study</a:t>
                      </a:r>
                      <a:endParaRPr lang="en-IN" sz="1400" b="1" i="0" u="none" strike="noStrike" dirty="0">
                        <a:solidFill>
                          <a:srgbClr val="000000"/>
                        </a:solidFill>
                        <a:effectLst/>
                        <a:latin typeface="Calibri" panose="020F0502020204030204" pitchFamily="34" charset="0"/>
                      </a:endParaRPr>
                    </a:p>
                  </a:txBody>
                  <a:tcPr marL="3567" marR="3567" marT="3567" marB="0" anchor="ctr">
                    <a:noFill/>
                  </a:tcPr>
                </a:tc>
                <a:tc>
                  <a:txBody>
                    <a:bodyPr/>
                    <a:lstStyle/>
                    <a:p>
                      <a:pPr algn="l" fontAlgn="ctr"/>
                      <a:r>
                        <a:rPr lang="en-US" sz="1400" u="none" strike="noStrike">
                          <a:effectLst/>
                        </a:rPr>
                        <a:t>A figure drawing is a drawing of the human form in any of its various shapes and postures using any of the drawing media. </a:t>
                      </a:r>
                      <a:endParaRPr lang="en-US" sz="1400" b="0" i="0" u="none" strike="noStrike">
                        <a:solidFill>
                          <a:srgbClr val="000000"/>
                        </a:solidFill>
                        <a:effectLst/>
                        <a:latin typeface="Calibri" panose="020F0502020204030204" pitchFamily="34" charset="0"/>
                      </a:endParaRPr>
                    </a:p>
                  </a:txBody>
                  <a:tcPr marL="3567" marR="3567" marT="3567" marB="0" anchor="ctr">
                    <a:noFill/>
                  </a:tcPr>
                </a:tc>
                <a:tc>
                  <a:txBody>
                    <a:bodyPr/>
                    <a:lstStyle/>
                    <a:p>
                      <a:pPr algn="l" fontAlgn="ctr"/>
                      <a:r>
                        <a:rPr lang="en-IN" sz="1200" u="none" strike="noStrike" dirty="0">
                          <a:effectLst/>
                          <a:hlinkClick r:id="rId4"/>
                        </a:rPr>
                        <a:t>https://www.youtube.com/watch?v=GzaJS-udeDk</a:t>
                      </a:r>
                      <a:r>
                        <a:rPr lang="en-IN" sz="1200" u="none" strike="noStrike" dirty="0">
                          <a:effectLst/>
                        </a:rPr>
                        <a:t> </a:t>
                      </a:r>
                      <a:endParaRPr lang="en-IN" sz="1200" b="0" i="0" u="none" strike="noStrike" dirty="0">
                        <a:solidFill>
                          <a:srgbClr val="000000"/>
                        </a:solidFill>
                        <a:effectLst/>
                        <a:latin typeface="Calibri" panose="020F0502020204030204" pitchFamily="34" charset="0"/>
                      </a:endParaRPr>
                    </a:p>
                  </a:txBody>
                  <a:tcPr marL="3567" marR="3567" marT="3567" marB="0" anchor="ctr">
                    <a:noFill/>
                  </a:tcPr>
                </a:tc>
                <a:extLst>
                  <a:ext uri="{0D108BD9-81ED-4DB2-BD59-A6C34878D82A}">
                    <a16:rowId xmlns:a16="http://schemas.microsoft.com/office/drawing/2014/main" val="10003"/>
                  </a:ext>
                </a:extLst>
              </a:tr>
              <a:tr h="485241">
                <a:tc>
                  <a:txBody>
                    <a:bodyPr/>
                    <a:lstStyle/>
                    <a:p>
                      <a:pPr algn="l" fontAlgn="ctr"/>
                      <a:r>
                        <a:rPr lang="en-IN" sz="1400" b="1" u="none" strike="noStrike" dirty="0">
                          <a:effectLst/>
                        </a:rPr>
                        <a:t>Animal Study</a:t>
                      </a:r>
                      <a:endParaRPr lang="en-IN" sz="1400" b="1" i="0" u="none" strike="noStrike" dirty="0">
                        <a:solidFill>
                          <a:srgbClr val="000000"/>
                        </a:solidFill>
                        <a:effectLst/>
                        <a:latin typeface="Calibri" panose="020F0502020204030204" pitchFamily="34" charset="0"/>
                      </a:endParaRPr>
                    </a:p>
                  </a:txBody>
                  <a:tcPr marL="3567" marR="3567" marT="3567" marB="0" anchor="ctr">
                    <a:noFill/>
                  </a:tcPr>
                </a:tc>
                <a:tc>
                  <a:txBody>
                    <a:bodyPr/>
                    <a:lstStyle/>
                    <a:p>
                      <a:pPr algn="l" fontAlgn="ctr"/>
                      <a:r>
                        <a:rPr lang="en-US" sz="1400" u="none" strike="noStrike" dirty="0">
                          <a:effectLst/>
                        </a:rPr>
                        <a:t>A figure study is a drawing or painting of the animal body made in preparation for a more composed or finished work.</a:t>
                      </a:r>
                      <a:endParaRPr lang="en-US" sz="1400" b="0" i="0" u="none" strike="noStrike" dirty="0">
                        <a:solidFill>
                          <a:srgbClr val="000000"/>
                        </a:solidFill>
                        <a:effectLst/>
                        <a:latin typeface="Calibri" panose="020F0502020204030204" pitchFamily="34" charset="0"/>
                      </a:endParaRPr>
                    </a:p>
                  </a:txBody>
                  <a:tcPr marL="3567" marR="3567" marT="3567" marB="0" anchor="ctr">
                    <a:noFill/>
                  </a:tcPr>
                </a:tc>
                <a:tc>
                  <a:txBody>
                    <a:bodyPr/>
                    <a:lstStyle/>
                    <a:p>
                      <a:pPr algn="l" fontAlgn="ctr"/>
                      <a:r>
                        <a:rPr lang="en-IN" sz="1200" u="none" strike="noStrike" dirty="0">
                          <a:effectLst/>
                          <a:hlinkClick r:id="rId5"/>
                        </a:rPr>
                        <a:t>https://www.youtube.com/watch?v=7e5cWMA6kbw</a:t>
                      </a:r>
                      <a:r>
                        <a:rPr lang="en-IN" sz="1200" u="none" strike="noStrike" dirty="0">
                          <a:effectLst/>
                        </a:rPr>
                        <a:t> </a:t>
                      </a:r>
                      <a:endParaRPr lang="en-IN" sz="1200" b="0" i="0" u="none" strike="noStrike" dirty="0">
                        <a:solidFill>
                          <a:srgbClr val="000000"/>
                        </a:solidFill>
                        <a:effectLst/>
                        <a:latin typeface="Calibri" panose="020F0502020204030204" pitchFamily="34" charset="0"/>
                      </a:endParaRPr>
                    </a:p>
                  </a:txBody>
                  <a:tcPr marL="3567" marR="3567" marT="3567" marB="0" anchor="ctr">
                    <a:noFill/>
                  </a:tcPr>
                </a:tc>
                <a:extLst>
                  <a:ext uri="{0D108BD9-81ED-4DB2-BD59-A6C34878D82A}">
                    <a16:rowId xmlns:a16="http://schemas.microsoft.com/office/drawing/2014/main" val="10004"/>
                  </a:ext>
                </a:extLst>
              </a:tr>
              <a:tr h="485241">
                <a:tc>
                  <a:txBody>
                    <a:bodyPr/>
                    <a:lstStyle/>
                    <a:p>
                      <a:pPr algn="l" fontAlgn="ctr"/>
                      <a:r>
                        <a:rPr lang="en-IN" sz="1400" b="1" u="none" strike="noStrike" dirty="0">
                          <a:effectLst/>
                        </a:rPr>
                        <a:t>Perspective Study</a:t>
                      </a:r>
                      <a:endParaRPr lang="en-IN" sz="1400" b="1" i="0" u="none" strike="noStrike" dirty="0">
                        <a:solidFill>
                          <a:srgbClr val="000000"/>
                        </a:solidFill>
                        <a:effectLst/>
                        <a:latin typeface="Calibri" panose="020F0502020204030204" pitchFamily="34" charset="0"/>
                      </a:endParaRPr>
                    </a:p>
                  </a:txBody>
                  <a:tcPr marL="3567" marR="3567" marT="3567" marB="0" anchor="ctr">
                    <a:noFill/>
                  </a:tcPr>
                </a:tc>
                <a:tc>
                  <a:txBody>
                    <a:bodyPr/>
                    <a:lstStyle/>
                    <a:p>
                      <a:pPr algn="l" fontAlgn="ctr"/>
                      <a:r>
                        <a:rPr lang="en-US" sz="1400" u="none" strike="noStrike" dirty="0">
                          <a:effectLst/>
                        </a:rPr>
                        <a:t>Perspective in the graphic arts is an approximate representation, generally on a flat surface (such as paper), of an image as it is seen by the eye. </a:t>
                      </a:r>
                      <a:endParaRPr lang="en-US" sz="1400" b="0" i="0" u="none" strike="noStrike" dirty="0">
                        <a:solidFill>
                          <a:srgbClr val="000000"/>
                        </a:solidFill>
                        <a:effectLst/>
                        <a:latin typeface="Calibri" panose="020F0502020204030204" pitchFamily="34" charset="0"/>
                      </a:endParaRPr>
                    </a:p>
                  </a:txBody>
                  <a:tcPr marL="3567" marR="3567" marT="3567" marB="0" anchor="ctr">
                    <a:noFill/>
                  </a:tcPr>
                </a:tc>
                <a:tc>
                  <a:txBody>
                    <a:bodyPr/>
                    <a:lstStyle/>
                    <a:p>
                      <a:pPr algn="l" fontAlgn="ctr"/>
                      <a:r>
                        <a:rPr lang="en-IN" sz="1200" u="none" strike="noStrike" dirty="0">
                          <a:effectLst/>
                          <a:hlinkClick r:id="rId6"/>
                        </a:rPr>
                        <a:t>https://www.youtube.com/watch?v=_l1NueQGOqQ</a:t>
                      </a:r>
                      <a:r>
                        <a:rPr lang="en-IN" sz="1200" u="none" strike="noStrike" dirty="0">
                          <a:effectLst/>
                        </a:rPr>
                        <a:t> </a:t>
                      </a:r>
                      <a:endParaRPr lang="en-IN" sz="1200" b="0" i="0" u="none" strike="noStrike" dirty="0">
                        <a:solidFill>
                          <a:srgbClr val="000000"/>
                        </a:solidFill>
                        <a:effectLst/>
                        <a:latin typeface="Calibri" panose="020F0502020204030204" pitchFamily="34" charset="0"/>
                      </a:endParaRPr>
                    </a:p>
                  </a:txBody>
                  <a:tcPr marL="3567" marR="3567" marT="3567" marB="0" anchor="ctr">
                    <a:noFill/>
                  </a:tcPr>
                </a:tc>
                <a:extLst>
                  <a:ext uri="{0D108BD9-81ED-4DB2-BD59-A6C34878D82A}">
                    <a16:rowId xmlns:a16="http://schemas.microsoft.com/office/drawing/2014/main" val="10005"/>
                  </a:ext>
                </a:extLst>
              </a:tr>
              <a:tr h="485241">
                <a:tc>
                  <a:txBody>
                    <a:bodyPr/>
                    <a:lstStyle/>
                    <a:p>
                      <a:pPr algn="l" fontAlgn="ctr"/>
                      <a:r>
                        <a:rPr lang="en-IN" sz="1400" b="1" u="none" strike="noStrike" dirty="0">
                          <a:effectLst/>
                        </a:rPr>
                        <a:t>Colour Theory</a:t>
                      </a:r>
                      <a:endParaRPr lang="en-IN" sz="1400" b="1" i="0" u="none" strike="noStrike" dirty="0">
                        <a:solidFill>
                          <a:srgbClr val="000000"/>
                        </a:solidFill>
                        <a:effectLst/>
                        <a:latin typeface="Calibri" panose="020F0502020204030204" pitchFamily="34" charset="0"/>
                      </a:endParaRPr>
                    </a:p>
                  </a:txBody>
                  <a:tcPr marL="3567" marR="3567" marT="3567" marB="0" anchor="ctr">
                    <a:noFill/>
                  </a:tcPr>
                </a:tc>
                <a:tc>
                  <a:txBody>
                    <a:bodyPr/>
                    <a:lstStyle/>
                    <a:p>
                      <a:pPr algn="l" fontAlgn="ctr"/>
                      <a:r>
                        <a:rPr lang="en-US" sz="1400" u="none" strike="noStrike">
                          <a:effectLst/>
                        </a:rPr>
                        <a:t>In the visual arts, colour theory is a body of practical guidance to color mixing and the visual effects of a specific color combination. </a:t>
                      </a:r>
                      <a:endParaRPr lang="en-US" sz="1400" b="0" i="0" u="none" strike="noStrike">
                        <a:solidFill>
                          <a:srgbClr val="000000"/>
                        </a:solidFill>
                        <a:effectLst/>
                        <a:latin typeface="Calibri" panose="020F0502020204030204" pitchFamily="34" charset="0"/>
                      </a:endParaRPr>
                    </a:p>
                  </a:txBody>
                  <a:tcPr marL="3567" marR="3567" marT="3567" marB="0" anchor="ctr">
                    <a:noFill/>
                  </a:tcPr>
                </a:tc>
                <a:tc>
                  <a:txBody>
                    <a:bodyPr/>
                    <a:lstStyle/>
                    <a:p>
                      <a:pPr algn="l" fontAlgn="ctr"/>
                      <a:r>
                        <a:rPr lang="en-IN" sz="1200" u="none" strike="noStrike" dirty="0">
                          <a:effectLst/>
                          <a:hlinkClick r:id="rId7"/>
                        </a:rPr>
                        <a:t>https://www.youtube.com/watch?v=L1CK9bE3H_s</a:t>
                      </a:r>
                      <a:r>
                        <a:rPr lang="en-IN" sz="1200" u="none" strike="noStrike" dirty="0">
                          <a:effectLst/>
                        </a:rPr>
                        <a:t> </a:t>
                      </a:r>
                      <a:endParaRPr lang="en-IN" sz="1200" b="0" i="0" u="none" strike="noStrike" dirty="0">
                        <a:solidFill>
                          <a:srgbClr val="000000"/>
                        </a:solidFill>
                        <a:effectLst/>
                        <a:latin typeface="Calibri" panose="020F0502020204030204" pitchFamily="34" charset="0"/>
                      </a:endParaRPr>
                    </a:p>
                  </a:txBody>
                  <a:tcPr marL="3567" marR="3567" marT="3567" marB="0" anchor="ctr">
                    <a:noFill/>
                  </a:tcPr>
                </a:tc>
                <a:extLst>
                  <a:ext uri="{0D108BD9-81ED-4DB2-BD59-A6C34878D82A}">
                    <a16:rowId xmlns:a16="http://schemas.microsoft.com/office/drawing/2014/main" val="10006"/>
                  </a:ext>
                </a:extLst>
              </a:tr>
              <a:tr h="725850">
                <a:tc>
                  <a:txBody>
                    <a:bodyPr/>
                    <a:lstStyle/>
                    <a:p>
                      <a:pPr algn="l" fontAlgn="ctr"/>
                      <a:r>
                        <a:rPr lang="en-IN" sz="1400" b="1" u="none" strike="noStrike" dirty="0">
                          <a:effectLst/>
                        </a:rPr>
                        <a:t>Story</a:t>
                      </a:r>
                      <a:endParaRPr lang="en-IN" sz="1400" b="1" i="0" u="none" strike="noStrike" dirty="0">
                        <a:solidFill>
                          <a:srgbClr val="000000"/>
                        </a:solidFill>
                        <a:effectLst/>
                        <a:latin typeface="Calibri" panose="020F0502020204030204" pitchFamily="34" charset="0"/>
                      </a:endParaRPr>
                    </a:p>
                  </a:txBody>
                  <a:tcPr marL="3567" marR="3567" marT="3567" marB="0" anchor="ctr">
                    <a:noFill/>
                  </a:tcPr>
                </a:tc>
                <a:tc>
                  <a:txBody>
                    <a:bodyPr/>
                    <a:lstStyle/>
                    <a:p>
                      <a:pPr algn="l" fontAlgn="ctr"/>
                      <a:r>
                        <a:rPr lang="en-US" sz="1400" u="none" strike="noStrike">
                          <a:effectLst/>
                        </a:rPr>
                        <a:t>A story is a depiction of a journey. In a story we follow a character or a series of characters on a journey as they pursue something up against certain obstacles. </a:t>
                      </a:r>
                      <a:endParaRPr lang="en-US" sz="1400" b="0" i="0" u="none" strike="noStrike">
                        <a:solidFill>
                          <a:srgbClr val="000000"/>
                        </a:solidFill>
                        <a:effectLst/>
                        <a:latin typeface="Calibri" panose="020F0502020204030204" pitchFamily="34" charset="0"/>
                      </a:endParaRPr>
                    </a:p>
                  </a:txBody>
                  <a:tcPr marL="3567" marR="3567" marT="3567" marB="0" anchor="ctr">
                    <a:noFill/>
                  </a:tcPr>
                </a:tc>
                <a:tc>
                  <a:txBody>
                    <a:bodyPr/>
                    <a:lstStyle/>
                    <a:p>
                      <a:pPr algn="l" fontAlgn="ctr"/>
                      <a:r>
                        <a:rPr lang="en-IN" sz="1200" u="none" strike="noStrike" dirty="0">
                          <a:effectLst/>
                          <a:hlinkClick r:id="rId8"/>
                        </a:rPr>
                        <a:t>https://www.youtube.com/watch?v=W0HEqI3pJIM</a:t>
                      </a:r>
                      <a:r>
                        <a:rPr lang="en-IN" sz="1200" u="none" strike="noStrike" dirty="0">
                          <a:effectLst/>
                        </a:rPr>
                        <a:t> </a:t>
                      </a:r>
                      <a:endParaRPr lang="en-IN" sz="1200" b="0" i="0" u="none" strike="noStrike" dirty="0">
                        <a:solidFill>
                          <a:srgbClr val="000000"/>
                        </a:solidFill>
                        <a:effectLst/>
                        <a:latin typeface="Calibri" panose="020F0502020204030204" pitchFamily="34" charset="0"/>
                      </a:endParaRPr>
                    </a:p>
                  </a:txBody>
                  <a:tcPr marL="3567" marR="3567" marT="3567" marB="0" anchor="ctr">
                    <a:noFill/>
                  </a:tcPr>
                </a:tc>
                <a:extLst>
                  <a:ext uri="{0D108BD9-81ED-4DB2-BD59-A6C34878D82A}">
                    <a16:rowId xmlns:a16="http://schemas.microsoft.com/office/drawing/2014/main" val="10007"/>
                  </a:ext>
                </a:extLst>
              </a:tr>
              <a:tr h="485241">
                <a:tc>
                  <a:txBody>
                    <a:bodyPr/>
                    <a:lstStyle/>
                    <a:p>
                      <a:pPr algn="l" fontAlgn="ctr"/>
                      <a:r>
                        <a:rPr lang="en-IN" sz="1400" b="1" u="none" strike="noStrike" dirty="0">
                          <a:effectLst/>
                        </a:rPr>
                        <a:t>Layout Design</a:t>
                      </a:r>
                      <a:endParaRPr lang="en-IN" sz="1400" b="1" i="0" u="none" strike="noStrike" dirty="0">
                        <a:solidFill>
                          <a:srgbClr val="000000"/>
                        </a:solidFill>
                        <a:effectLst/>
                        <a:latin typeface="Calibri" panose="020F0502020204030204" pitchFamily="34" charset="0"/>
                      </a:endParaRPr>
                    </a:p>
                  </a:txBody>
                  <a:tcPr marL="3567" marR="3567" marT="3567" marB="0" anchor="ctr">
                    <a:noFill/>
                  </a:tcPr>
                </a:tc>
                <a:tc>
                  <a:txBody>
                    <a:bodyPr/>
                    <a:lstStyle/>
                    <a:p>
                      <a:pPr algn="l" fontAlgn="ctr"/>
                      <a:r>
                        <a:rPr lang="en-US" sz="1400" u="none" strike="noStrike">
                          <a:effectLst/>
                        </a:rPr>
                        <a:t>In traditional animation, a background layout is the line drawing of the background for a scene.</a:t>
                      </a:r>
                      <a:endParaRPr lang="en-US" sz="1400" b="0" i="0" u="none" strike="noStrike">
                        <a:solidFill>
                          <a:srgbClr val="000000"/>
                        </a:solidFill>
                        <a:effectLst/>
                        <a:latin typeface="Calibri" panose="020F0502020204030204" pitchFamily="34" charset="0"/>
                      </a:endParaRPr>
                    </a:p>
                  </a:txBody>
                  <a:tcPr marL="3567" marR="3567" marT="3567" marB="0" anchor="ctr">
                    <a:noFill/>
                  </a:tcPr>
                </a:tc>
                <a:tc>
                  <a:txBody>
                    <a:bodyPr/>
                    <a:lstStyle/>
                    <a:p>
                      <a:pPr algn="l" fontAlgn="ctr"/>
                      <a:r>
                        <a:rPr lang="en-IN" sz="1200" u="none" strike="noStrike" dirty="0">
                          <a:effectLst/>
                          <a:hlinkClick r:id="rId9"/>
                        </a:rPr>
                        <a:t>https://www.youtube.com/watch?v=3tqedKuKDxw</a:t>
                      </a:r>
                      <a:r>
                        <a:rPr lang="en-IN" sz="1200" u="none" strike="noStrike" dirty="0">
                          <a:effectLst/>
                        </a:rPr>
                        <a:t> </a:t>
                      </a:r>
                      <a:endParaRPr lang="en-IN" sz="1200" b="0" i="0" u="none" strike="noStrike" dirty="0">
                        <a:solidFill>
                          <a:srgbClr val="000000"/>
                        </a:solidFill>
                        <a:effectLst/>
                        <a:latin typeface="Calibri" panose="020F0502020204030204" pitchFamily="34" charset="0"/>
                      </a:endParaRPr>
                    </a:p>
                  </a:txBody>
                  <a:tcPr marL="3567" marR="3567" marT="3567" marB="0" anchor="ctr">
                    <a:noFill/>
                  </a:tcPr>
                </a:tc>
                <a:extLst>
                  <a:ext uri="{0D108BD9-81ED-4DB2-BD59-A6C34878D82A}">
                    <a16:rowId xmlns:a16="http://schemas.microsoft.com/office/drawing/2014/main" val="10008"/>
                  </a:ext>
                </a:extLst>
              </a:tr>
            </a:tbl>
          </a:graphicData>
        </a:graphic>
      </p:graphicFrame>
      <p:sp>
        <p:nvSpPr>
          <p:cNvPr id="5" name="Rectangle 4"/>
          <p:cNvSpPr/>
          <p:nvPr/>
        </p:nvSpPr>
        <p:spPr>
          <a:xfrm>
            <a:off x="-2" y="6710082"/>
            <a:ext cx="12192002" cy="147917"/>
          </a:xfrm>
          <a:prstGeom prst="rect">
            <a:avLst/>
          </a:prstGeom>
          <a:solidFill>
            <a:srgbClr val="666666"/>
          </a:solid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2400" dirty="0">
              <a:latin typeface="Arial"/>
              <a:cs typeface="Arial"/>
            </a:endParaRPr>
          </a:p>
        </p:txBody>
      </p:sp>
      <p:pic>
        <p:nvPicPr>
          <p:cNvPr id="2" name="Picture 1" descr="A logo for a company&#10;&#10;Description automatically generated">
            <a:extLst>
              <a:ext uri="{FF2B5EF4-FFF2-40B4-BE49-F238E27FC236}">
                <a16:creationId xmlns:a16="http://schemas.microsoft.com/office/drawing/2014/main" id="{A16E20B9-F540-BAA8-C49E-0C491A1DF8DB}"/>
              </a:ext>
            </a:extLst>
          </p:cNvPr>
          <p:cNvPicPr>
            <a:picLocks noChangeAspect="1"/>
          </p:cNvPicPr>
          <p:nvPr/>
        </p:nvPicPr>
        <p:blipFill>
          <a:blip r:embed="rId10" cstate="print">
            <a:extLst>
              <a:ext uri="{28A0092B-C50C-407E-A947-70E740481C1C}">
                <a14:useLocalDpi xmlns:a14="http://schemas.microsoft.com/office/drawing/2010/main" val="0"/>
              </a:ext>
            </a:extLst>
          </a:blip>
          <a:stretch>
            <a:fillRect/>
          </a:stretch>
        </p:blipFill>
        <p:spPr>
          <a:xfrm>
            <a:off x="10762439" y="158399"/>
            <a:ext cx="1213200" cy="1213200"/>
          </a:xfrm>
          <a:prstGeom prst="rect">
            <a:avLst/>
          </a:prstGeom>
        </p:spPr>
      </p:pic>
      <p:grpSp>
        <p:nvGrpSpPr>
          <p:cNvPr id="6" name="Group 5">
            <a:extLst>
              <a:ext uri="{FF2B5EF4-FFF2-40B4-BE49-F238E27FC236}">
                <a16:creationId xmlns:a16="http://schemas.microsoft.com/office/drawing/2014/main" id="{38A2D8F4-987E-18A6-C490-7AD48F3E9944}"/>
              </a:ext>
            </a:extLst>
          </p:cNvPr>
          <p:cNvGrpSpPr/>
          <p:nvPr/>
        </p:nvGrpSpPr>
        <p:grpSpPr>
          <a:xfrm>
            <a:off x="3730324" y="236563"/>
            <a:ext cx="4222278" cy="632800"/>
            <a:chOff x="4187524" y="550349"/>
            <a:chExt cx="4222278" cy="632800"/>
          </a:xfrm>
        </p:grpSpPr>
        <p:sp>
          <p:nvSpPr>
            <p:cNvPr id="7" name="Rounded Rectangle 153">
              <a:extLst>
                <a:ext uri="{FF2B5EF4-FFF2-40B4-BE49-F238E27FC236}">
                  <a16:creationId xmlns:a16="http://schemas.microsoft.com/office/drawing/2014/main" id="{CD58D9EF-A03F-E35D-562D-45835310425C}"/>
                </a:ext>
              </a:extLst>
            </p:cNvPr>
            <p:cNvSpPr/>
            <p:nvPr/>
          </p:nvSpPr>
          <p:spPr>
            <a:xfrm>
              <a:off x="4329013" y="566198"/>
              <a:ext cx="4034835" cy="616951"/>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Freeform 154">
              <a:extLst>
                <a:ext uri="{FF2B5EF4-FFF2-40B4-BE49-F238E27FC236}">
                  <a16:creationId xmlns:a16="http://schemas.microsoft.com/office/drawing/2014/main" id="{91A5CFA7-6289-D90F-2154-86C14931C5AB}"/>
                </a:ext>
              </a:extLst>
            </p:cNvPr>
            <p:cNvSpPr/>
            <p:nvPr/>
          </p:nvSpPr>
          <p:spPr>
            <a:xfrm>
              <a:off x="4336516" y="550349"/>
              <a:ext cx="4034834" cy="540481"/>
            </a:xfrm>
            <a:custGeom>
              <a:avLst/>
              <a:gdLst>
                <a:gd name="connsiteX0" fmla="*/ 298738 w 4229092"/>
                <a:gd name="connsiteY0" fmla="*/ 0 h 1570227"/>
                <a:gd name="connsiteX1" fmla="*/ 3930354 w 4229092"/>
                <a:gd name="connsiteY1" fmla="*/ 0 h 1570227"/>
                <a:gd name="connsiteX2" fmla="*/ 4229092 w 4229092"/>
                <a:gd name="connsiteY2" fmla="*/ 298738 h 1570227"/>
                <a:gd name="connsiteX3" fmla="*/ 4229092 w 4229092"/>
                <a:gd name="connsiteY3" fmla="*/ 1493653 h 1570227"/>
                <a:gd name="connsiteX4" fmla="*/ 4223023 w 4229092"/>
                <a:gd name="connsiteY4" fmla="*/ 1553859 h 1570227"/>
                <a:gd name="connsiteX5" fmla="*/ 4217942 w 4229092"/>
                <a:gd name="connsiteY5" fmla="*/ 1570227 h 1570227"/>
                <a:gd name="connsiteX6" fmla="*/ 4217942 w 4229092"/>
                <a:gd name="connsiteY6" fmla="*/ 480837 h 1570227"/>
                <a:gd name="connsiteX7" fmla="*/ 3919204 w 4229092"/>
                <a:gd name="connsiteY7" fmla="*/ 182099 h 1570227"/>
                <a:gd name="connsiteX8" fmla="*/ 287588 w 4229092"/>
                <a:gd name="connsiteY8" fmla="*/ 182099 h 1570227"/>
                <a:gd name="connsiteX9" fmla="*/ 12326 w 4229092"/>
                <a:gd name="connsiteY9" fmla="*/ 364555 h 1570227"/>
                <a:gd name="connsiteX10" fmla="*/ 0 w 4229092"/>
                <a:gd name="connsiteY10" fmla="*/ 404263 h 1570227"/>
                <a:gd name="connsiteX11" fmla="*/ 0 w 4229092"/>
                <a:gd name="connsiteY11" fmla="*/ 298738 h 1570227"/>
                <a:gd name="connsiteX12" fmla="*/ 298738 w 4229092"/>
                <a:gd name="connsiteY12" fmla="*/ 0 h 1570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229092" h="1570227">
                  <a:moveTo>
                    <a:pt x="298738" y="0"/>
                  </a:moveTo>
                  <a:lnTo>
                    <a:pt x="3930354" y="0"/>
                  </a:lnTo>
                  <a:cubicBezTo>
                    <a:pt x="4095342" y="0"/>
                    <a:pt x="4229092" y="133750"/>
                    <a:pt x="4229092" y="298738"/>
                  </a:cubicBezTo>
                  <a:lnTo>
                    <a:pt x="4229092" y="1493653"/>
                  </a:lnTo>
                  <a:cubicBezTo>
                    <a:pt x="4229092" y="1514277"/>
                    <a:pt x="4227002" y="1534412"/>
                    <a:pt x="4223023" y="1553859"/>
                  </a:cubicBezTo>
                  <a:lnTo>
                    <a:pt x="4217942" y="1570227"/>
                  </a:lnTo>
                  <a:lnTo>
                    <a:pt x="4217942" y="480837"/>
                  </a:lnTo>
                  <a:cubicBezTo>
                    <a:pt x="4217942" y="315849"/>
                    <a:pt x="4084192" y="182099"/>
                    <a:pt x="3919204" y="182099"/>
                  </a:cubicBezTo>
                  <a:lnTo>
                    <a:pt x="287588" y="182099"/>
                  </a:lnTo>
                  <a:cubicBezTo>
                    <a:pt x="163847" y="182099"/>
                    <a:pt x="57677" y="257333"/>
                    <a:pt x="12326" y="364555"/>
                  </a:cubicBezTo>
                  <a:lnTo>
                    <a:pt x="0" y="404263"/>
                  </a:lnTo>
                  <a:lnTo>
                    <a:pt x="0" y="298738"/>
                  </a:lnTo>
                  <a:cubicBezTo>
                    <a:pt x="0" y="133750"/>
                    <a:pt x="133750" y="0"/>
                    <a:pt x="298738" y="0"/>
                  </a:cubicBezTo>
                  <a:close/>
                </a:path>
              </a:pathLst>
            </a:cu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TextBox 8">
              <a:extLst>
                <a:ext uri="{FF2B5EF4-FFF2-40B4-BE49-F238E27FC236}">
                  <a16:creationId xmlns:a16="http://schemas.microsoft.com/office/drawing/2014/main" id="{CC6F7132-8049-CFB7-9BC5-AE48F6D53D45}"/>
                </a:ext>
              </a:extLst>
            </p:cNvPr>
            <p:cNvSpPr txBox="1"/>
            <p:nvPr/>
          </p:nvSpPr>
          <p:spPr bwMode="auto">
            <a:xfrm>
              <a:off x="4187524" y="623420"/>
              <a:ext cx="4222278" cy="523220"/>
            </a:xfrm>
            <a:prstGeom prst="rect">
              <a:avLst/>
            </a:prstGeom>
            <a:noFill/>
          </p:spPr>
          <p:txBody>
            <a:bodyPr wrap="square">
              <a:spAutoFit/>
            </a:bodyPr>
            <a:lstStyle/>
            <a:p>
              <a:pPr algn="ctr"/>
              <a:r>
                <a:rPr lang="en-US" sz="2800" b="1" dirty="0">
                  <a:solidFill>
                    <a:schemeClr val="bg1"/>
                  </a:solidFill>
                  <a:ea typeface="GulimChe" pitchFamily="49" charset="-127"/>
                </a:rPr>
                <a:t>2D ANIMATION</a:t>
              </a:r>
            </a:p>
          </p:txBody>
        </p:sp>
      </p:grpSp>
    </p:spTree>
    <p:extLst>
      <p:ext uri="{BB962C8B-B14F-4D97-AF65-F5344CB8AC3E}">
        <p14:creationId xmlns:p14="http://schemas.microsoft.com/office/powerpoint/2010/main" val="2214172627"/>
      </p:ext>
    </p:extLst>
  </p:cSld>
  <p:clrMapOvr>
    <a:masterClrMapping/>
  </p:clrMapOvr>
  <p:transition spd="slow">
    <p:push/>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2.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aphicFrame>
        <p:nvGraphicFramePr>
          <p:cNvPr id="4" name="Table 3"/>
          <p:cNvGraphicFramePr>
            <a:graphicFrameLocks noGrp="1"/>
          </p:cNvGraphicFramePr>
          <p:nvPr>
            <p:extLst>
              <p:ext uri="{D42A27DB-BD31-4B8C-83A1-F6EECF244321}">
                <p14:modId xmlns:p14="http://schemas.microsoft.com/office/powerpoint/2010/main" val="1691847669"/>
              </p:ext>
            </p:extLst>
          </p:nvPr>
        </p:nvGraphicFramePr>
        <p:xfrm>
          <a:off x="1035424" y="1439116"/>
          <a:ext cx="10421469" cy="4965620"/>
        </p:xfrm>
        <a:graphic>
          <a:graphicData uri="http://schemas.openxmlformats.org/drawingml/2006/table">
            <a:tbl>
              <a:tblPr>
                <a:tableStyleId>{5C22544A-7EE6-4342-B048-85BDC9FD1C3A}</a:tableStyleId>
              </a:tblPr>
              <a:tblGrid>
                <a:gridCol w="1870580">
                  <a:extLst>
                    <a:ext uri="{9D8B030D-6E8A-4147-A177-3AD203B41FA5}">
                      <a16:colId xmlns:a16="http://schemas.microsoft.com/office/drawing/2014/main" val="20000"/>
                    </a:ext>
                  </a:extLst>
                </a:gridCol>
                <a:gridCol w="5377384">
                  <a:extLst>
                    <a:ext uri="{9D8B030D-6E8A-4147-A177-3AD203B41FA5}">
                      <a16:colId xmlns:a16="http://schemas.microsoft.com/office/drawing/2014/main" val="20001"/>
                    </a:ext>
                  </a:extLst>
                </a:gridCol>
                <a:gridCol w="3173505">
                  <a:extLst>
                    <a:ext uri="{9D8B030D-6E8A-4147-A177-3AD203B41FA5}">
                      <a16:colId xmlns:a16="http://schemas.microsoft.com/office/drawing/2014/main" val="20002"/>
                    </a:ext>
                  </a:extLst>
                </a:gridCol>
              </a:tblGrid>
              <a:tr h="430025">
                <a:tc>
                  <a:txBody>
                    <a:bodyPr/>
                    <a:lstStyle/>
                    <a:p>
                      <a:pPr algn="ctr" rtl="0" fontAlgn="ctr"/>
                      <a:r>
                        <a:rPr lang="en-IN" sz="1400" b="1" u="none" strike="noStrike" dirty="0">
                          <a:effectLst/>
                        </a:rPr>
                        <a:t>2D Topics</a:t>
                      </a:r>
                      <a:endParaRPr lang="en-IN" sz="1400" b="1" i="0" u="none" strike="noStrike" dirty="0">
                        <a:solidFill>
                          <a:srgbClr val="000000"/>
                        </a:solidFill>
                        <a:effectLst/>
                        <a:latin typeface="Tw Cen MT" panose="020B0602020104020603" pitchFamily="34" charset="0"/>
                      </a:endParaRPr>
                    </a:p>
                  </a:txBody>
                  <a:tcPr marL="6115" marR="6115" marT="6115" marB="0" anchor="ctr"/>
                </a:tc>
                <a:tc>
                  <a:txBody>
                    <a:bodyPr/>
                    <a:lstStyle/>
                    <a:p>
                      <a:pPr algn="ctr" rtl="0" fontAlgn="ctr"/>
                      <a:r>
                        <a:rPr lang="en-IN" sz="1400" b="1" u="none" strike="noStrike" dirty="0">
                          <a:effectLst/>
                        </a:rPr>
                        <a:t>Descriptions</a:t>
                      </a:r>
                      <a:endParaRPr lang="en-IN" sz="1400" b="1" i="0" u="none" strike="noStrike" dirty="0">
                        <a:solidFill>
                          <a:srgbClr val="000000"/>
                        </a:solidFill>
                        <a:effectLst/>
                        <a:latin typeface="Tw Cen MT" panose="020B0602020104020603" pitchFamily="34" charset="0"/>
                      </a:endParaRPr>
                    </a:p>
                  </a:txBody>
                  <a:tcPr marL="6115" marR="6115" marT="6115" marB="0" anchor="ctr"/>
                </a:tc>
                <a:tc>
                  <a:txBody>
                    <a:bodyPr/>
                    <a:lstStyle/>
                    <a:p>
                      <a:pPr algn="ctr" rtl="0" fontAlgn="ctr"/>
                      <a:r>
                        <a:rPr lang="en-IN" sz="1400" b="1" u="none" strike="noStrike" dirty="0">
                          <a:effectLst/>
                        </a:rPr>
                        <a:t>YouTube Links</a:t>
                      </a:r>
                      <a:endParaRPr lang="en-IN" sz="1400" b="1" i="0" u="none" strike="noStrike" dirty="0">
                        <a:solidFill>
                          <a:srgbClr val="000000"/>
                        </a:solidFill>
                        <a:effectLst/>
                        <a:latin typeface="Tw Cen MT" panose="020B0602020104020603" pitchFamily="34" charset="0"/>
                      </a:endParaRPr>
                    </a:p>
                  </a:txBody>
                  <a:tcPr marL="6115" marR="6115" marT="6115" marB="0" anchor="ctr"/>
                </a:tc>
                <a:extLst>
                  <a:ext uri="{0D108BD9-81ED-4DB2-BD59-A6C34878D82A}">
                    <a16:rowId xmlns:a16="http://schemas.microsoft.com/office/drawing/2014/main" val="10000"/>
                  </a:ext>
                </a:extLst>
              </a:tr>
              <a:tr h="311850">
                <a:tc>
                  <a:txBody>
                    <a:bodyPr/>
                    <a:lstStyle/>
                    <a:p>
                      <a:pPr algn="l" rtl="0" fontAlgn="ctr"/>
                      <a:r>
                        <a:rPr lang="en-IN" sz="1400" b="1" u="none" strike="noStrike" dirty="0">
                          <a:effectLst/>
                        </a:rPr>
                        <a:t>Character Design</a:t>
                      </a:r>
                      <a:endParaRPr lang="en-IN" sz="1400" b="1" i="0" u="none" strike="noStrike" dirty="0">
                        <a:solidFill>
                          <a:srgbClr val="000000"/>
                        </a:solidFill>
                        <a:effectLst/>
                        <a:latin typeface="Tw Cen MT" panose="020B0602020104020603" pitchFamily="34" charset="0"/>
                      </a:endParaRPr>
                    </a:p>
                  </a:txBody>
                  <a:tcPr marL="6115" marR="6115" marT="6115" marB="0" anchor="ctr">
                    <a:noFill/>
                  </a:tcPr>
                </a:tc>
                <a:tc>
                  <a:txBody>
                    <a:bodyPr/>
                    <a:lstStyle/>
                    <a:p>
                      <a:pPr algn="l" rtl="0" fontAlgn="ctr"/>
                      <a:r>
                        <a:rPr lang="en-US" sz="1400" u="none" strike="noStrike">
                          <a:effectLst/>
                        </a:rPr>
                        <a:t>Character design may refer to: Characterization, the process of conveying information about characters</a:t>
                      </a:r>
                      <a:endParaRPr lang="en-US" sz="1400" b="0" i="0" u="none" strike="noStrike">
                        <a:solidFill>
                          <a:srgbClr val="000000"/>
                        </a:solidFill>
                        <a:effectLst/>
                        <a:latin typeface="Tw Cen MT" panose="020B0602020104020603" pitchFamily="34" charset="0"/>
                      </a:endParaRPr>
                    </a:p>
                  </a:txBody>
                  <a:tcPr marL="6115" marR="6115" marT="6115" marB="0" anchor="ctr">
                    <a:noFill/>
                  </a:tcPr>
                </a:tc>
                <a:tc>
                  <a:txBody>
                    <a:bodyPr/>
                    <a:lstStyle/>
                    <a:p>
                      <a:pPr algn="l" rtl="0" fontAlgn="ctr"/>
                      <a:r>
                        <a:rPr lang="en-IN" sz="1200" u="none" strike="noStrike" dirty="0">
                          <a:effectLst/>
                          <a:hlinkClick r:id="rId2"/>
                        </a:rPr>
                        <a:t>https://www.youtube.com/watch?v=51YeZCqbpHg</a:t>
                      </a:r>
                      <a:r>
                        <a:rPr lang="en-IN" sz="1200" u="none" strike="noStrike" baseline="0" dirty="0">
                          <a:effectLst/>
                        </a:rPr>
                        <a:t> </a:t>
                      </a:r>
                      <a:endParaRPr lang="en-IN" sz="1200" b="0" i="0" u="none" strike="noStrike" dirty="0">
                        <a:solidFill>
                          <a:srgbClr val="000000"/>
                        </a:solidFill>
                        <a:effectLst/>
                        <a:latin typeface="Tw Cen MT" panose="020B0602020104020603" pitchFamily="34" charset="0"/>
                      </a:endParaRPr>
                    </a:p>
                  </a:txBody>
                  <a:tcPr marL="6115" marR="6115" marT="6115" marB="0" anchor="ctr">
                    <a:noFill/>
                  </a:tcPr>
                </a:tc>
                <a:extLst>
                  <a:ext uri="{0D108BD9-81ED-4DB2-BD59-A6C34878D82A}">
                    <a16:rowId xmlns:a16="http://schemas.microsoft.com/office/drawing/2014/main" val="10001"/>
                  </a:ext>
                </a:extLst>
              </a:tr>
              <a:tr h="464718">
                <a:tc>
                  <a:txBody>
                    <a:bodyPr/>
                    <a:lstStyle/>
                    <a:p>
                      <a:pPr algn="l" rtl="0" fontAlgn="ctr"/>
                      <a:r>
                        <a:rPr lang="en-IN" sz="1400" b="1" u="none" strike="noStrike" dirty="0">
                          <a:effectLst/>
                        </a:rPr>
                        <a:t>Digital Illustration </a:t>
                      </a:r>
                      <a:endParaRPr lang="en-IN" sz="1400" b="1" i="0" u="none" strike="noStrike" dirty="0">
                        <a:solidFill>
                          <a:srgbClr val="000000"/>
                        </a:solidFill>
                        <a:effectLst/>
                        <a:latin typeface="Tw Cen MT" panose="020B0602020104020603" pitchFamily="34" charset="0"/>
                      </a:endParaRPr>
                    </a:p>
                  </a:txBody>
                  <a:tcPr marL="6115" marR="6115" marT="6115" marB="0" anchor="ctr">
                    <a:noFill/>
                  </a:tcPr>
                </a:tc>
                <a:tc>
                  <a:txBody>
                    <a:bodyPr/>
                    <a:lstStyle/>
                    <a:p>
                      <a:pPr algn="l" rtl="0" fontAlgn="ctr"/>
                      <a:r>
                        <a:rPr lang="en-US" sz="1400" u="none" strike="noStrike">
                          <a:effectLst/>
                        </a:rPr>
                        <a:t>Digital illustration is the use of digital tools to produce images under the direct manipulation of the artist, usually through a pointing device such as a tablet or a mouse.</a:t>
                      </a:r>
                      <a:endParaRPr lang="en-US" sz="1400" b="0" i="0" u="none" strike="noStrike">
                        <a:solidFill>
                          <a:srgbClr val="000000"/>
                        </a:solidFill>
                        <a:effectLst/>
                        <a:latin typeface="Tw Cen MT" panose="020B0602020104020603" pitchFamily="34" charset="0"/>
                      </a:endParaRPr>
                    </a:p>
                  </a:txBody>
                  <a:tcPr marL="6115" marR="6115" marT="6115" marB="0" anchor="ctr">
                    <a:noFill/>
                  </a:tcPr>
                </a:tc>
                <a:tc>
                  <a:txBody>
                    <a:bodyPr/>
                    <a:lstStyle/>
                    <a:p>
                      <a:pPr algn="l" rtl="0" fontAlgn="ctr"/>
                      <a:r>
                        <a:rPr lang="en-IN" sz="1200" u="none" strike="noStrike" dirty="0">
                          <a:effectLst/>
                          <a:hlinkClick r:id="rId3"/>
                        </a:rPr>
                        <a:t>https://www.youtube.com/watch?v=B3ZeW76sezY</a:t>
                      </a:r>
                      <a:r>
                        <a:rPr lang="en-IN" sz="1200" u="none" strike="noStrike" baseline="0" dirty="0">
                          <a:effectLst/>
                        </a:rPr>
                        <a:t> </a:t>
                      </a:r>
                      <a:endParaRPr lang="en-IN" sz="1200" b="0" i="0" u="none" strike="noStrike" dirty="0">
                        <a:solidFill>
                          <a:srgbClr val="000000"/>
                        </a:solidFill>
                        <a:effectLst/>
                        <a:latin typeface="Tw Cen MT" panose="020B0602020104020603" pitchFamily="34" charset="0"/>
                      </a:endParaRPr>
                    </a:p>
                  </a:txBody>
                  <a:tcPr marL="6115" marR="6115" marT="6115" marB="0" anchor="ctr">
                    <a:noFill/>
                  </a:tcPr>
                </a:tc>
                <a:extLst>
                  <a:ext uri="{0D108BD9-81ED-4DB2-BD59-A6C34878D82A}">
                    <a16:rowId xmlns:a16="http://schemas.microsoft.com/office/drawing/2014/main" val="10002"/>
                  </a:ext>
                </a:extLst>
              </a:tr>
              <a:tr h="311850">
                <a:tc>
                  <a:txBody>
                    <a:bodyPr/>
                    <a:lstStyle/>
                    <a:p>
                      <a:pPr algn="l" rtl="0" fontAlgn="ctr"/>
                      <a:r>
                        <a:rPr lang="en-IN" sz="1400" b="1" u="none" strike="noStrike" dirty="0">
                          <a:effectLst/>
                        </a:rPr>
                        <a:t>Storyboard</a:t>
                      </a:r>
                      <a:endParaRPr lang="en-IN" sz="1400" b="1" i="0" u="none" strike="noStrike" dirty="0">
                        <a:solidFill>
                          <a:srgbClr val="000000"/>
                        </a:solidFill>
                        <a:effectLst/>
                        <a:latin typeface="Tw Cen MT" panose="020B0602020104020603" pitchFamily="34" charset="0"/>
                      </a:endParaRPr>
                    </a:p>
                  </a:txBody>
                  <a:tcPr marL="6115" marR="6115" marT="6115" marB="0" anchor="ctr">
                    <a:noFill/>
                  </a:tcPr>
                </a:tc>
                <a:tc>
                  <a:txBody>
                    <a:bodyPr/>
                    <a:lstStyle/>
                    <a:p>
                      <a:pPr algn="l" rtl="0" fontAlgn="ctr"/>
                      <a:r>
                        <a:rPr lang="en-US" sz="1400" u="none" strike="noStrike">
                          <a:effectLst/>
                        </a:rPr>
                        <a:t>A sequence of drawings, typically with some directions and dialogue, representing the shots planned for a film or television production.</a:t>
                      </a:r>
                      <a:endParaRPr lang="en-US" sz="1400" b="0" i="0" u="none" strike="noStrike">
                        <a:solidFill>
                          <a:srgbClr val="000000"/>
                        </a:solidFill>
                        <a:effectLst/>
                        <a:latin typeface="Tw Cen MT" panose="020B0602020104020603" pitchFamily="34" charset="0"/>
                      </a:endParaRPr>
                    </a:p>
                  </a:txBody>
                  <a:tcPr marL="6115" marR="6115" marT="6115" marB="0" anchor="ctr">
                    <a:noFill/>
                  </a:tcPr>
                </a:tc>
                <a:tc>
                  <a:txBody>
                    <a:bodyPr/>
                    <a:lstStyle/>
                    <a:p>
                      <a:pPr algn="l" rtl="0" fontAlgn="ctr"/>
                      <a:r>
                        <a:rPr lang="en-IN" sz="1200" u="none" strike="noStrike" dirty="0">
                          <a:effectLst/>
                          <a:hlinkClick r:id="rId4"/>
                        </a:rPr>
                        <a:t>https://www.youtube.com/watch?v=bMX65SveVuI</a:t>
                      </a:r>
                      <a:r>
                        <a:rPr lang="en-IN" sz="1200" u="none" strike="noStrike" dirty="0">
                          <a:effectLst/>
                        </a:rPr>
                        <a:t>  </a:t>
                      </a:r>
                      <a:endParaRPr lang="en-IN" sz="1200" b="0" i="0" u="none" strike="noStrike" dirty="0">
                        <a:solidFill>
                          <a:srgbClr val="000000"/>
                        </a:solidFill>
                        <a:effectLst/>
                        <a:latin typeface="Tw Cen MT" panose="020B0602020104020603" pitchFamily="34" charset="0"/>
                      </a:endParaRPr>
                    </a:p>
                  </a:txBody>
                  <a:tcPr marL="6115" marR="6115" marT="6115" marB="0" anchor="ctr">
                    <a:noFill/>
                  </a:tcPr>
                </a:tc>
                <a:extLst>
                  <a:ext uri="{0D108BD9-81ED-4DB2-BD59-A6C34878D82A}">
                    <a16:rowId xmlns:a16="http://schemas.microsoft.com/office/drawing/2014/main" val="10003"/>
                  </a:ext>
                </a:extLst>
              </a:tr>
              <a:tr h="311850">
                <a:tc>
                  <a:txBody>
                    <a:bodyPr/>
                    <a:lstStyle/>
                    <a:p>
                      <a:pPr algn="l" rtl="0" fontAlgn="ctr"/>
                      <a:r>
                        <a:rPr lang="en-IN" sz="1400" b="1" u="none" strike="noStrike" dirty="0">
                          <a:effectLst/>
                        </a:rPr>
                        <a:t>Computer Graphics - BG Paint</a:t>
                      </a:r>
                      <a:endParaRPr lang="en-IN" sz="1400" b="1" i="0" u="none" strike="noStrike" dirty="0">
                        <a:solidFill>
                          <a:srgbClr val="000000"/>
                        </a:solidFill>
                        <a:effectLst/>
                        <a:latin typeface="Tw Cen MT" panose="020B0602020104020603" pitchFamily="34" charset="0"/>
                      </a:endParaRPr>
                    </a:p>
                  </a:txBody>
                  <a:tcPr marL="6115" marR="6115" marT="6115" marB="0" anchor="ctr">
                    <a:noFill/>
                  </a:tcPr>
                </a:tc>
                <a:tc>
                  <a:txBody>
                    <a:bodyPr/>
                    <a:lstStyle/>
                    <a:p>
                      <a:pPr algn="l" rtl="0" fontAlgn="ctr"/>
                      <a:r>
                        <a:rPr lang="en-US" sz="1400" u="none" strike="noStrike" dirty="0">
                          <a:effectLst/>
                        </a:rPr>
                        <a:t>Digitally painted ground or parts of a scene, situated in the rear of any animated character.</a:t>
                      </a:r>
                      <a:endParaRPr lang="en-US" sz="1400" b="0" i="0" u="none" strike="noStrike" dirty="0">
                        <a:solidFill>
                          <a:srgbClr val="000000"/>
                        </a:solidFill>
                        <a:effectLst/>
                        <a:latin typeface="Tw Cen MT" panose="020B0602020104020603" pitchFamily="34" charset="0"/>
                      </a:endParaRPr>
                    </a:p>
                  </a:txBody>
                  <a:tcPr marL="6115" marR="6115" marT="6115" marB="0" anchor="ctr">
                    <a:noFill/>
                  </a:tcPr>
                </a:tc>
                <a:tc>
                  <a:txBody>
                    <a:bodyPr/>
                    <a:lstStyle/>
                    <a:p>
                      <a:pPr algn="l" rtl="0" fontAlgn="ctr"/>
                      <a:r>
                        <a:rPr lang="en-IN" sz="1200" u="none" strike="noStrike" dirty="0">
                          <a:effectLst/>
                          <a:hlinkClick r:id="rId5"/>
                        </a:rPr>
                        <a:t>https://www.youtube.com/watch?v=bkX8OZ-_QUM</a:t>
                      </a:r>
                      <a:r>
                        <a:rPr lang="en-IN" sz="1200" u="none" strike="noStrike" baseline="0" dirty="0">
                          <a:effectLst/>
                        </a:rPr>
                        <a:t> </a:t>
                      </a:r>
                      <a:r>
                        <a:rPr lang="en-IN" sz="1200" u="none" strike="noStrike" dirty="0">
                          <a:effectLst/>
                        </a:rPr>
                        <a:t> </a:t>
                      </a:r>
                      <a:endParaRPr lang="en-IN" sz="1200" b="0" i="0" u="none" strike="noStrike" dirty="0">
                        <a:solidFill>
                          <a:srgbClr val="000000"/>
                        </a:solidFill>
                        <a:effectLst/>
                        <a:latin typeface="Tw Cen MT" panose="020B0602020104020603" pitchFamily="34" charset="0"/>
                      </a:endParaRPr>
                    </a:p>
                  </a:txBody>
                  <a:tcPr marL="6115" marR="6115" marT="6115" marB="0" anchor="ctr">
                    <a:noFill/>
                  </a:tcPr>
                </a:tc>
                <a:extLst>
                  <a:ext uri="{0D108BD9-81ED-4DB2-BD59-A6C34878D82A}">
                    <a16:rowId xmlns:a16="http://schemas.microsoft.com/office/drawing/2014/main" val="10004"/>
                  </a:ext>
                </a:extLst>
              </a:tr>
              <a:tr h="311850">
                <a:tc>
                  <a:txBody>
                    <a:bodyPr/>
                    <a:lstStyle/>
                    <a:p>
                      <a:pPr algn="l" rtl="0" fontAlgn="ctr"/>
                      <a:r>
                        <a:rPr lang="en-IN" sz="1400" b="1" u="none" strike="noStrike" dirty="0">
                          <a:effectLst/>
                        </a:rPr>
                        <a:t>Animatic</a:t>
                      </a:r>
                      <a:endParaRPr lang="en-IN" sz="1400" b="1" i="0" u="none" strike="noStrike" dirty="0">
                        <a:solidFill>
                          <a:srgbClr val="000000"/>
                        </a:solidFill>
                        <a:effectLst/>
                        <a:latin typeface="Tw Cen MT" panose="020B0602020104020603" pitchFamily="34" charset="0"/>
                      </a:endParaRPr>
                    </a:p>
                  </a:txBody>
                  <a:tcPr marL="6115" marR="6115" marT="6115" marB="0" anchor="ctr">
                    <a:noFill/>
                  </a:tcPr>
                </a:tc>
                <a:tc>
                  <a:txBody>
                    <a:bodyPr/>
                    <a:lstStyle/>
                    <a:p>
                      <a:pPr algn="l" rtl="0" fontAlgn="ctr"/>
                      <a:r>
                        <a:rPr lang="en-US" sz="1400" u="none" strike="noStrike" dirty="0">
                          <a:effectLst/>
                        </a:rPr>
                        <a:t>a preliminary version of a film, produced by shooting successive sections of a storyboard and adding a soundtrack.</a:t>
                      </a:r>
                      <a:endParaRPr lang="en-US" sz="1400" b="0" i="0" u="none" strike="noStrike" dirty="0">
                        <a:solidFill>
                          <a:srgbClr val="000000"/>
                        </a:solidFill>
                        <a:effectLst/>
                        <a:latin typeface="Tw Cen MT" panose="020B0602020104020603" pitchFamily="34" charset="0"/>
                      </a:endParaRPr>
                    </a:p>
                  </a:txBody>
                  <a:tcPr marL="6115" marR="6115" marT="6115" marB="0" anchor="ctr">
                    <a:noFill/>
                  </a:tcPr>
                </a:tc>
                <a:tc>
                  <a:txBody>
                    <a:bodyPr/>
                    <a:lstStyle/>
                    <a:p>
                      <a:pPr algn="l" fontAlgn="b"/>
                      <a:r>
                        <a:rPr lang="en-IN" sz="1200" u="sng" strike="noStrike" dirty="0">
                          <a:effectLst/>
                          <a:hlinkClick r:id="rId6"/>
                        </a:rPr>
                        <a:t>https://www.youtube.com/watch?v=3sE5ox9kkUg</a:t>
                      </a:r>
                      <a:endParaRPr lang="en-IN" sz="1200" b="0" i="0" u="sng" strike="noStrike" dirty="0">
                        <a:solidFill>
                          <a:srgbClr val="0563C1"/>
                        </a:solidFill>
                        <a:effectLst/>
                        <a:latin typeface="Calibri" panose="020F0502020204030204" pitchFamily="34" charset="0"/>
                      </a:endParaRPr>
                    </a:p>
                  </a:txBody>
                  <a:tcPr marL="6115" marR="6115" marT="6115" marB="0" anchor="b">
                    <a:noFill/>
                  </a:tcPr>
                </a:tc>
                <a:extLst>
                  <a:ext uri="{0D108BD9-81ED-4DB2-BD59-A6C34878D82A}">
                    <a16:rowId xmlns:a16="http://schemas.microsoft.com/office/drawing/2014/main" val="10005"/>
                  </a:ext>
                </a:extLst>
              </a:tr>
              <a:tr h="311850">
                <a:tc>
                  <a:txBody>
                    <a:bodyPr/>
                    <a:lstStyle/>
                    <a:p>
                      <a:pPr algn="l" rtl="0" fontAlgn="ctr"/>
                      <a:r>
                        <a:rPr lang="en-IN" sz="1400" b="1" u="none" strike="noStrike" dirty="0">
                          <a:effectLst/>
                        </a:rPr>
                        <a:t>Digital 2D Animation </a:t>
                      </a:r>
                      <a:endParaRPr lang="en-IN" sz="1400" b="1" i="0" u="none" strike="noStrike" dirty="0">
                        <a:solidFill>
                          <a:srgbClr val="000000"/>
                        </a:solidFill>
                        <a:effectLst/>
                        <a:latin typeface="Tw Cen MT" panose="020B0602020104020603" pitchFamily="34" charset="0"/>
                      </a:endParaRPr>
                    </a:p>
                  </a:txBody>
                  <a:tcPr marL="6115" marR="6115" marT="6115" marB="0" anchor="ctr">
                    <a:noFill/>
                  </a:tcPr>
                </a:tc>
                <a:tc>
                  <a:txBody>
                    <a:bodyPr/>
                    <a:lstStyle/>
                    <a:p>
                      <a:pPr algn="l" rtl="0" fontAlgn="ctr"/>
                      <a:r>
                        <a:rPr lang="en-US" sz="1400" u="none" strike="noStrike" dirty="0">
                          <a:effectLst/>
                        </a:rPr>
                        <a:t>2D animation creates movement in a two-dimensional artistic space. Work in the field of 2D animation requires both creativity and technological skills.</a:t>
                      </a:r>
                      <a:endParaRPr lang="en-US" sz="1400" b="0" i="0" u="none" strike="noStrike" dirty="0">
                        <a:solidFill>
                          <a:srgbClr val="000000"/>
                        </a:solidFill>
                        <a:effectLst/>
                        <a:latin typeface="Tw Cen MT" panose="020B0602020104020603" pitchFamily="34" charset="0"/>
                      </a:endParaRPr>
                    </a:p>
                  </a:txBody>
                  <a:tcPr marL="6115" marR="6115" marT="6115" marB="0" anchor="ctr">
                    <a:noFill/>
                  </a:tcPr>
                </a:tc>
                <a:tc>
                  <a:txBody>
                    <a:bodyPr/>
                    <a:lstStyle/>
                    <a:p>
                      <a:pPr algn="l" rtl="0" fontAlgn="ctr"/>
                      <a:r>
                        <a:rPr lang="en-IN" sz="1200" u="none" strike="noStrike" dirty="0">
                          <a:effectLst/>
                          <a:hlinkClick r:id="rId7"/>
                        </a:rPr>
                        <a:t>https://www.youtube.com/watch?v=R02q52zrEBs</a:t>
                      </a:r>
                      <a:r>
                        <a:rPr lang="en-IN" sz="1200" u="none" strike="noStrike" baseline="0" dirty="0">
                          <a:effectLst/>
                        </a:rPr>
                        <a:t> </a:t>
                      </a:r>
                      <a:endParaRPr lang="en-IN" sz="1200" b="0" i="0" u="none" strike="noStrike" dirty="0">
                        <a:solidFill>
                          <a:srgbClr val="000000"/>
                        </a:solidFill>
                        <a:effectLst/>
                        <a:latin typeface="Tw Cen MT" panose="020B0602020104020603" pitchFamily="34" charset="0"/>
                      </a:endParaRPr>
                    </a:p>
                  </a:txBody>
                  <a:tcPr marL="6115" marR="6115" marT="6115" marB="0" anchor="ctr">
                    <a:noFill/>
                  </a:tcPr>
                </a:tc>
                <a:extLst>
                  <a:ext uri="{0D108BD9-81ED-4DB2-BD59-A6C34878D82A}">
                    <a16:rowId xmlns:a16="http://schemas.microsoft.com/office/drawing/2014/main" val="10006"/>
                  </a:ext>
                </a:extLst>
              </a:tr>
              <a:tr h="617586">
                <a:tc>
                  <a:txBody>
                    <a:bodyPr/>
                    <a:lstStyle/>
                    <a:p>
                      <a:pPr algn="l" rtl="0" fontAlgn="ctr"/>
                      <a:r>
                        <a:rPr lang="en-IN" sz="1400" b="1" u="none" strike="noStrike" dirty="0">
                          <a:effectLst/>
                        </a:rPr>
                        <a:t>Stopmotion</a:t>
                      </a:r>
                      <a:endParaRPr lang="en-IN" sz="1400" b="1" i="0" u="none" strike="noStrike" dirty="0">
                        <a:solidFill>
                          <a:srgbClr val="000000"/>
                        </a:solidFill>
                        <a:effectLst/>
                        <a:latin typeface="Tw Cen MT" panose="020B0602020104020603" pitchFamily="34" charset="0"/>
                      </a:endParaRPr>
                    </a:p>
                  </a:txBody>
                  <a:tcPr marL="6115" marR="6115" marT="6115" marB="0" anchor="ctr">
                    <a:noFill/>
                  </a:tcPr>
                </a:tc>
                <a:tc>
                  <a:txBody>
                    <a:bodyPr/>
                    <a:lstStyle/>
                    <a:p>
                      <a:pPr algn="l" rtl="0" fontAlgn="ctr"/>
                      <a:r>
                        <a:rPr lang="en-US" sz="1400" u="none" strike="noStrike" dirty="0">
                          <a:effectLst/>
                        </a:rPr>
                        <a:t>Stop Motion Animation is a technique used in animation to bring static objects to life on screen. This is done by moving the object in increments while filming a frame per increment. When all the frames are played in sequence it shows movement. </a:t>
                      </a:r>
                      <a:endParaRPr lang="en-US" sz="1400" b="0" i="0" u="none" strike="noStrike" dirty="0">
                        <a:solidFill>
                          <a:srgbClr val="000000"/>
                        </a:solidFill>
                        <a:effectLst/>
                        <a:latin typeface="Tw Cen MT" panose="020B0602020104020603" pitchFamily="34" charset="0"/>
                      </a:endParaRPr>
                    </a:p>
                  </a:txBody>
                  <a:tcPr marL="6115" marR="6115" marT="6115" marB="0" anchor="ctr">
                    <a:noFill/>
                  </a:tcPr>
                </a:tc>
                <a:tc>
                  <a:txBody>
                    <a:bodyPr/>
                    <a:lstStyle/>
                    <a:p>
                      <a:pPr algn="l" rtl="0" fontAlgn="ctr"/>
                      <a:r>
                        <a:rPr lang="en-IN" sz="1200" u="sng" strike="noStrike" dirty="0">
                          <a:effectLst/>
                          <a:hlinkClick r:id="rId8"/>
                        </a:rPr>
                        <a:t>https://www.youtube.com/watch?v=wVjMFU11hVA</a:t>
                      </a:r>
                      <a:endParaRPr lang="en-IN" sz="1200" b="0" i="0" u="sng" strike="noStrike" dirty="0">
                        <a:solidFill>
                          <a:srgbClr val="0563C1"/>
                        </a:solidFill>
                        <a:effectLst/>
                        <a:latin typeface="Calibri" panose="020F0502020204030204" pitchFamily="34" charset="0"/>
                      </a:endParaRPr>
                    </a:p>
                  </a:txBody>
                  <a:tcPr marL="6115" marR="6115" marT="6115" marB="0" anchor="ctr">
                    <a:noFill/>
                  </a:tcPr>
                </a:tc>
                <a:extLst>
                  <a:ext uri="{0D108BD9-81ED-4DB2-BD59-A6C34878D82A}">
                    <a16:rowId xmlns:a16="http://schemas.microsoft.com/office/drawing/2014/main" val="10007"/>
                  </a:ext>
                </a:extLst>
              </a:tr>
              <a:tr h="311850">
                <a:tc>
                  <a:txBody>
                    <a:bodyPr/>
                    <a:lstStyle/>
                    <a:p>
                      <a:pPr algn="l" rtl="0" fontAlgn="ctr"/>
                      <a:r>
                        <a:rPr lang="en-IN" sz="1400" b="1" u="none" strike="noStrike" dirty="0">
                          <a:effectLst/>
                        </a:rPr>
                        <a:t>Audio Editing</a:t>
                      </a:r>
                      <a:endParaRPr lang="en-IN" sz="1400" b="1" i="0" u="none" strike="noStrike" dirty="0">
                        <a:solidFill>
                          <a:srgbClr val="000000"/>
                        </a:solidFill>
                        <a:effectLst/>
                        <a:latin typeface="Tw Cen MT" panose="020B0602020104020603" pitchFamily="34" charset="0"/>
                      </a:endParaRPr>
                    </a:p>
                  </a:txBody>
                  <a:tcPr marL="6115" marR="6115" marT="6115" marB="0" anchor="ctr">
                    <a:noFill/>
                  </a:tcPr>
                </a:tc>
                <a:tc>
                  <a:txBody>
                    <a:bodyPr/>
                    <a:lstStyle/>
                    <a:p>
                      <a:pPr algn="l" rtl="0" fontAlgn="ctr"/>
                      <a:r>
                        <a:rPr lang="en-US" sz="1400" u="none" strike="noStrike" dirty="0">
                          <a:effectLst/>
                        </a:rPr>
                        <a:t>Audio editing is the process of manipulating audio to alter length, speed, and volume or to create additional versions such as loops. </a:t>
                      </a:r>
                      <a:endParaRPr lang="en-US" sz="1400" b="0" i="0" u="none" strike="noStrike" dirty="0">
                        <a:solidFill>
                          <a:srgbClr val="000000"/>
                        </a:solidFill>
                        <a:effectLst/>
                        <a:latin typeface="Tw Cen MT" panose="020B0602020104020603" pitchFamily="34" charset="0"/>
                      </a:endParaRPr>
                    </a:p>
                  </a:txBody>
                  <a:tcPr marL="6115" marR="6115" marT="6115" marB="0" anchor="ctr">
                    <a:noFill/>
                  </a:tcPr>
                </a:tc>
                <a:tc>
                  <a:txBody>
                    <a:bodyPr/>
                    <a:lstStyle/>
                    <a:p>
                      <a:pPr algn="l" rtl="0" fontAlgn="ctr"/>
                      <a:r>
                        <a:rPr lang="en-IN" sz="1200" u="none" strike="noStrike" dirty="0">
                          <a:effectLst/>
                          <a:hlinkClick r:id="rId9"/>
                        </a:rPr>
                        <a:t>https://www.youtube.com/watch?v=fknmkG0mPzw</a:t>
                      </a:r>
                      <a:r>
                        <a:rPr lang="en-IN" sz="1200" u="none" strike="noStrike" baseline="0" dirty="0">
                          <a:effectLst/>
                        </a:rPr>
                        <a:t> </a:t>
                      </a:r>
                      <a:endParaRPr lang="en-IN" sz="1200" b="0" i="0" u="none" strike="noStrike" dirty="0">
                        <a:solidFill>
                          <a:srgbClr val="000000"/>
                        </a:solidFill>
                        <a:effectLst/>
                        <a:latin typeface="Tw Cen MT" panose="020B0602020104020603" pitchFamily="34" charset="0"/>
                      </a:endParaRPr>
                    </a:p>
                  </a:txBody>
                  <a:tcPr marL="6115" marR="6115" marT="6115" marB="0" anchor="ctr">
                    <a:noFill/>
                  </a:tcPr>
                </a:tc>
                <a:extLst>
                  <a:ext uri="{0D108BD9-81ED-4DB2-BD59-A6C34878D82A}">
                    <a16:rowId xmlns:a16="http://schemas.microsoft.com/office/drawing/2014/main" val="10008"/>
                  </a:ext>
                </a:extLst>
              </a:tr>
              <a:tr h="311850">
                <a:tc>
                  <a:txBody>
                    <a:bodyPr/>
                    <a:lstStyle/>
                    <a:p>
                      <a:pPr algn="l" rtl="0" fontAlgn="ctr"/>
                      <a:r>
                        <a:rPr lang="en-IN" sz="1400" b="1" u="none" strike="noStrike" dirty="0">
                          <a:effectLst/>
                        </a:rPr>
                        <a:t>Video Editing</a:t>
                      </a:r>
                      <a:endParaRPr lang="en-IN" sz="1400" b="1" i="0" u="none" strike="noStrike" dirty="0">
                        <a:solidFill>
                          <a:srgbClr val="000000"/>
                        </a:solidFill>
                        <a:effectLst/>
                        <a:latin typeface="Tw Cen MT" panose="020B0602020104020603" pitchFamily="34" charset="0"/>
                      </a:endParaRPr>
                    </a:p>
                  </a:txBody>
                  <a:tcPr marL="6115" marR="6115" marT="6115" marB="0" anchor="ctr">
                    <a:noFill/>
                  </a:tcPr>
                </a:tc>
                <a:tc>
                  <a:txBody>
                    <a:bodyPr/>
                    <a:lstStyle/>
                    <a:p>
                      <a:pPr algn="l" rtl="0" fontAlgn="ctr"/>
                      <a:r>
                        <a:rPr lang="en-US" sz="1400" u="none" strike="noStrike" dirty="0">
                          <a:effectLst/>
                        </a:rPr>
                        <a:t>Video editing is the process of manipulating and rearranging video shots to create a new work. It involves titling, colour correction, sound mixing, etc.</a:t>
                      </a:r>
                      <a:endParaRPr lang="en-US" sz="1400" b="0" i="0" u="none" strike="noStrike" dirty="0">
                        <a:solidFill>
                          <a:srgbClr val="000000"/>
                        </a:solidFill>
                        <a:effectLst/>
                        <a:latin typeface="Tw Cen MT" panose="020B0602020104020603" pitchFamily="34" charset="0"/>
                      </a:endParaRPr>
                    </a:p>
                  </a:txBody>
                  <a:tcPr marL="6115" marR="6115" marT="6115" marB="0" anchor="ctr">
                    <a:noFill/>
                  </a:tcPr>
                </a:tc>
                <a:tc>
                  <a:txBody>
                    <a:bodyPr/>
                    <a:lstStyle/>
                    <a:p>
                      <a:pPr algn="l" rtl="0" fontAlgn="ctr"/>
                      <a:r>
                        <a:rPr lang="en-IN" sz="1200" u="none" strike="noStrike" dirty="0">
                          <a:effectLst/>
                          <a:hlinkClick r:id="rId10"/>
                        </a:rPr>
                        <a:t>https://www.youtube.com/watch?v=d3V3XN3wrqA</a:t>
                      </a:r>
                      <a:r>
                        <a:rPr lang="en-IN" sz="1200" u="none" strike="noStrike" baseline="0" dirty="0">
                          <a:effectLst/>
                        </a:rPr>
                        <a:t> </a:t>
                      </a:r>
                      <a:endParaRPr lang="en-IN" sz="1200" b="0" i="0" u="none" strike="noStrike" dirty="0">
                        <a:solidFill>
                          <a:srgbClr val="000000"/>
                        </a:solidFill>
                        <a:effectLst/>
                        <a:latin typeface="Tw Cen MT" panose="020B0602020104020603" pitchFamily="34" charset="0"/>
                      </a:endParaRPr>
                    </a:p>
                  </a:txBody>
                  <a:tcPr marL="6115" marR="6115" marT="6115" marB="0" anchor="ctr">
                    <a:noFill/>
                  </a:tcPr>
                </a:tc>
                <a:extLst>
                  <a:ext uri="{0D108BD9-81ED-4DB2-BD59-A6C34878D82A}">
                    <a16:rowId xmlns:a16="http://schemas.microsoft.com/office/drawing/2014/main" val="10009"/>
                  </a:ext>
                </a:extLst>
              </a:tr>
            </a:tbl>
          </a:graphicData>
        </a:graphic>
      </p:graphicFrame>
      <p:sp>
        <p:nvSpPr>
          <p:cNvPr id="5" name="Rectangle 4"/>
          <p:cNvSpPr/>
          <p:nvPr/>
        </p:nvSpPr>
        <p:spPr>
          <a:xfrm>
            <a:off x="-2" y="6710082"/>
            <a:ext cx="12192002" cy="147917"/>
          </a:xfrm>
          <a:prstGeom prst="rect">
            <a:avLst/>
          </a:prstGeom>
          <a:solidFill>
            <a:srgbClr val="666666"/>
          </a:solid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2400" dirty="0">
              <a:latin typeface="Arial"/>
              <a:cs typeface="Arial"/>
            </a:endParaRPr>
          </a:p>
        </p:txBody>
      </p:sp>
      <p:pic>
        <p:nvPicPr>
          <p:cNvPr id="2" name="Picture 1" descr="A logo for a company&#10;&#10;Description automatically generated">
            <a:extLst>
              <a:ext uri="{FF2B5EF4-FFF2-40B4-BE49-F238E27FC236}">
                <a16:creationId xmlns:a16="http://schemas.microsoft.com/office/drawing/2014/main" id="{1537C53D-AB48-AEFD-6069-3B54A33F1459}"/>
              </a:ext>
            </a:extLst>
          </p:cNvPr>
          <p:cNvPicPr>
            <a:picLocks noChangeAspect="1"/>
          </p:cNvPicPr>
          <p:nvPr/>
        </p:nvPicPr>
        <p:blipFill>
          <a:blip r:embed="rId11" cstate="print">
            <a:extLst>
              <a:ext uri="{28A0092B-C50C-407E-A947-70E740481C1C}">
                <a14:useLocalDpi xmlns:a14="http://schemas.microsoft.com/office/drawing/2010/main" val="0"/>
              </a:ext>
            </a:extLst>
          </a:blip>
          <a:stretch>
            <a:fillRect/>
          </a:stretch>
        </p:blipFill>
        <p:spPr>
          <a:xfrm>
            <a:off x="10716519" y="259882"/>
            <a:ext cx="1213200" cy="1213200"/>
          </a:xfrm>
          <a:prstGeom prst="rect">
            <a:avLst/>
          </a:prstGeom>
        </p:spPr>
      </p:pic>
      <p:grpSp>
        <p:nvGrpSpPr>
          <p:cNvPr id="6" name="Group 5">
            <a:extLst>
              <a:ext uri="{FF2B5EF4-FFF2-40B4-BE49-F238E27FC236}">
                <a16:creationId xmlns:a16="http://schemas.microsoft.com/office/drawing/2014/main" id="{E5B2C30B-0302-78A0-1F55-AD8BA2D5E61F}"/>
              </a:ext>
            </a:extLst>
          </p:cNvPr>
          <p:cNvGrpSpPr/>
          <p:nvPr/>
        </p:nvGrpSpPr>
        <p:grpSpPr>
          <a:xfrm>
            <a:off x="3730324" y="236563"/>
            <a:ext cx="4222278" cy="632800"/>
            <a:chOff x="4187524" y="550349"/>
            <a:chExt cx="4222278" cy="632800"/>
          </a:xfrm>
        </p:grpSpPr>
        <p:sp>
          <p:nvSpPr>
            <p:cNvPr id="7" name="Rounded Rectangle 153">
              <a:extLst>
                <a:ext uri="{FF2B5EF4-FFF2-40B4-BE49-F238E27FC236}">
                  <a16:creationId xmlns:a16="http://schemas.microsoft.com/office/drawing/2014/main" id="{4234B050-327E-B104-ED55-7915D0128169}"/>
                </a:ext>
              </a:extLst>
            </p:cNvPr>
            <p:cNvSpPr/>
            <p:nvPr/>
          </p:nvSpPr>
          <p:spPr>
            <a:xfrm>
              <a:off x="4329013" y="566198"/>
              <a:ext cx="4034835" cy="616951"/>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Freeform 154">
              <a:extLst>
                <a:ext uri="{FF2B5EF4-FFF2-40B4-BE49-F238E27FC236}">
                  <a16:creationId xmlns:a16="http://schemas.microsoft.com/office/drawing/2014/main" id="{3E21D819-8C14-0D0B-1841-55AAE740B6AE}"/>
                </a:ext>
              </a:extLst>
            </p:cNvPr>
            <p:cNvSpPr/>
            <p:nvPr/>
          </p:nvSpPr>
          <p:spPr>
            <a:xfrm>
              <a:off x="4336516" y="550349"/>
              <a:ext cx="4034834" cy="540481"/>
            </a:xfrm>
            <a:custGeom>
              <a:avLst/>
              <a:gdLst>
                <a:gd name="connsiteX0" fmla="*/ 298738 w 4229092"/>
                <a:gd name="connsiteY0" fmla="*/ 0 h 1570227"/>
                <a:gd name="connsiteX1" fmla="*/ 3930354 w 4229092"/>
                <a:gd name="connsiteY1" fmla="*/ 0 h 1570227"/>
                <a:gd name="connsiteX2" fmla="*/ 4229092 w 4229092"/>
                <a:gd name="connsiteY2" fmla="*/ 298738 h 1570227"/>
                <a:gd name="connsiteX3" fmla="*/ 4229092 w 4229092"/>
                <a:gd name="connsiteY3" fmla="*/ 1493653 h 1570227"/>
                <a:gd name="connsiteX4" fmla="*/ 4223023 w 4229092"/>
                <a:gd name="connsiteY4" fmla="*/ 1553859 h 1570227"/>
                <a:gd name="connsiteX5" fmla="*/ 4217942 w 4229092"/>
                <a:gd name="connsiteY5" fmla="*/ 1570227 h 1570227"/>
                <a:gd name="connsiteX6" fmla="*/ 4217942 w 4229092"/>
                <a:gd name="connsiteY6" fmla="*/ 480837 h 1570227"/>
                <a:gd name="connsiteX7" fmla="*/ 3919204 w 4229092"/>
                <a:gd name="connsiteY7" fmla="*/ 182099 h 1570227"/>
                <a:gd name="connsiteX8" fmla="*/ 287588 w 4229092"/>
                <a:gd name="connsiteY8" fmla="*/ 182099 h 1570227"/>
                <a:gd name="connsiteX9" fmla="*/ 12326 w 4229092"/>
                <a:gd name="connsiteY9" fmla="*/ 364555 h 1570227"/>
                <a:gd name="connsiteX10" fmla="*/ 0 w 4229092"/>
                <a:gd name="connsiteY10" fmla="*/ 404263 h 1570227"/>
                <a:gd name="connsiteX11" fmla="*/ 0 w 4229092"/>
                <a:gd name="connsiteY11" fmla="*/ 298738 h 1570227"/>
                <a:gd name="connsiteX12" fmla="*/ 298738 w 4229092"/>
                <a:gd name="connsiteY12" fmla="*/ 0 h 1570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229092" h="1570227">
                  <a:moveTo>
                    <a:pt x="298738" y="0"/>
                  </a:moveTo>
                  <a:lnTo>
                    <a:pt x="3930354" y="0"/>
                  </a:lnTo>
                  <a:cubicBezTo>
                    <a:pt x="4095342" y="0"/>
                    <a:pt x="4229092" y="133750"/>
                    <a:pt x="4229092" y="298738"/>
                  </a:cubicBezTo>
                  <a:lnTo>
                    <a:pt x="4229092" y="1493653"/>
                  </a:lnTo>
                  <a:cubicBezTo>
                    <a:pt x="4229092" y="1514277"/>
                    <a:pt x="4227002" y="1534412"/>
                    <a:pt x="4223023" y="1553859"/>
                  </a:cubicBezTo>
                  <a:lnTo>
                    <a:pt x="4217942" y="1570227"/>
                  </a:lnTo>
                  <a:lnTo>
                    <a:pt x="4217942" y="480837"/>
                  </a:lnTo>
                  <a:cubicBezTo>
                    <a:pt x="4217942" y="315849"/>
                    <a:pt x="4084192" y="182099"/>
                    <a:pt x="3919204" y="182099"/>
                  </a:cubicBezTo>
                  <a:lnTo>
                    <a:pt x="287588" y="182099"/>
                  </a:lnTo>
                  <a:cubicBezTo>
                    <a:pt x="163847" y="182099"/>
                    <a:pt x="57677" y="257333"/>
                    <a:pt x="12326" y="364555"/>
                  </a:cubicBezTo>
                  <a:lnTo>
                    <a:pt x="0" y="404263"/>
                  </a:lnTo>
                  <a:lnTo>
                    <a:pt x="0" y="298738"/>
                  </a:lnTo>
                  <a:cubicBezTo>
                    <a:pt x="0" y="133750"/>
                    <a:pt x="133750" y="0"/>
                    <a:pt x="298738" y="0"/>
                  </a:cubicBezTo>
                  <a:close/>
                </a:path>
              </a:pathLst>
            </a:cu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TextBox 8">
              <a:extLst>
                <a:ext uri="{FF2B5EF4-FFF2-40B4-BE49-F238E27FC236}">
                  <a16:creationId xmlns:a16="http://schemas.microsoft.com/office/drawing/2014/main" id="{69660E00-CA63-A065-0160-DB03452C7BF6}"/>
                </a:ext>
              </a:extLst>
            </p:cNvPr>
            <p:cNvSpPr txBox="1"/>
            <p:nvPr/>
          </p:nvSpPr>
          <p:spPr bwMode="auto">
            <a:xfrm>
              <a:off x="4187524" y="623420"/>
              <a:ext cx="4222278" cy="523220"/>
            </a:xfrm>
            <a:prstGeom prst="rect">
              <a:avLst/>
            </a:prstGeom>
            <a:noFill/>
          </p:spPr>
          <p:txBody>
            <a:bodyPr wrap="square">
              <a:spAutoFit/>
            </a:bodyPr>
            <a:lstStyle/>
            <a:p>
              <a:pPr algn="ctr"/>
              <a:r>
                <a:rPr lang="en-US" sz="2800" b="1" dirty="0">
                  <a:solidFill>
                    <a:schemeClr val="bg1"/>
                  </a:solidFill>
                  <a:ea typeface="GulimChe" pitchFamily="49" charset="-127"/>
                </a:rPr>
                <a:t>2D ANIMATION</a:t>
              </a:r>
            </a:p>
          </p:txBody>
        </p:sp>
      </p:grpSp>
    </p:spTree>
    <p:extLst>
      <p:ext uri="{BB962C8B-B14F-4D97-AF65-F5344CB8AC3E}">
        <p14:creationId xmlns:p14="http://schemas.microsoft.com/office/powerpoint/2010/main" val="426671931"/>
      </p:ext>
    </p:extLst>
  </p:cSld>
  <p:clrMapOvr>
    <a:masterClrMapping/>
  </p:clrMapOvr>
  <p:transition spd="slow">
    <p:push/>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3.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aphicFrame>
        <p:nvGraphicFramePr>
          <p:cNvPr id="3" name="Table 2"/>
          <p:cNvGraphicFramePr>
            <a:graphicFrameLocks noGrp="1"/>
          </p:cNvGraphicFramePr>
          <p:nvPr>
            <p:extLst>
              <p:ext uri="{D42A27DB-BD31-4B8C-83A1-F6EECF244321}">
                <p14:modId xmlns:p14="http://schemas.microsoft.com/office/powerpoint/2010/main" val="61232246"/>
              </p:ext>
            </p:extLst>
          </p:nvPr>
        </p:nvGraphicFramePr>
        <p:xfrm>
          <a:off x="2518121" y="2039560"/>
          <a:ext cx="6473479" cy="2713979"/>
        </p:xfrm>
        <a:graphic>
          <a:graphicData uri="http://schemas.openxmlformats.org/drawingml/2006/table">
            <a:tbl>
              <a:tblPr>
                <a:tableStyleId>{5C22544A-7EE6-4342-B048-85BDC9FD1C3A}</a:tableStyleId>
              </a:tblPr>
              <a:tblGrid>
                <a:gridCol w="1693143">
                  <a:extLst>
                    <a:ext uri="{9D8B030D-6E8A-4147-A177-3AD203B41FA5}">
                      <a16:colId xmlns:a16="http://schemas.microsoft.com/office/drawing/2014/main" val="20000"/>
                    </a:ext>
                  </a:extLst>
                </a:gridCol>
                <a:gridCol w="4780336">
                  <a:extLst>
                    <a:ext uri="{9D8B030D-6E8A-4147-A177-3AD203B41FA5}">
                      <a16:colId xmlns:a16="http://schemas.microsoft.com/office/drawing/2014/main" val="20001"/>
                    </a:ext>
                  </a:extLst>
                </a:gridCol>
              </a:tblGrid>
              <a:tr h="533090">
                <a:tc>
                  <a:txBody>
                    <a:bodyPr/>
                    <a:lstStyle/>
                    <a:p>
                      <a:pPr algn="l" fontAlgn="ctr"/>
                      <a:r>
                        <a:rPr lang="en-IN" sz="1600" u="none" strike="noStrike" dirty="0">
                          <a:effectLst/>
                        </a:rPr>
                        <a:t>Adobe Photoshop</a:t>
                      </a:r>
                      <a:endParaRPr lang="en-IN" sz="1600" b="0" i="0" u="none" strike="noStrike" dirty="0">
                        <a:solidFill>
                          <a:srgbClr val="000000"/>
                        </a:solidFill>
                        <a:effectLst/>
                        <a:latin typeface="Calibri" panose="020F0502020204030204" pitchFamily="34" charset="0"/>
                      </a:endParaRPr>
                    </a:p>
                  </a:txBody>
                  <a:tcPr marL="9525" marR="9525" marT="9525" marB="0" anchor="ctr">
                    <a:noFill/>
                  </a:tcPr>
                </a:tc>
                <a:tc>
                  <a:txBody>
                    <a:bodyPr/>
                    <a:lstStyle/>
                    <a:p>
                      <a:pPr algn="l" fontAlgn="b"/>
                      <a:r>
                        <a:rPr lang="en-IN" sz="1600" u="none" strike="noStrike" dirty="0">
                          <a:effectLst/>
                          <a:hlinkClick r:id="rId2"/>
                        </a:rPr>
                        <a:t>https://www.youtube.com/watch?v=VseIS2-YAi0</a:t>
                      </a:r>
                      <a:r>
                        <a:rPr lang="en-IN" sz="1600" u="none" strike="noStrike" dirty="0">
                          <a:effectLst/>
                        </a:rPr>
                        <a:t> </a:t>
                      </a:r>
                      <a:endParaRPr lang="en-IN" sz="1600" b="0" i="0" u="none" strike="noStrike" dirty="0">
                        <a:solidFill>
                          <a:srgbClr val="000000"/>
                        </a:solidFill>
                        <a:effectLst/>
                        <a:latin typeface="Calibri" panose="020F0502020204030204" pitchFamily="34" charset="0"/>
                      </a:endParaRPr>
                    </a:p>
                  </a:txBody>
                  <a:tcPr marL="9525" marR="9525" marT="9525" marB="0" anchor="ctr">
                    <a:noFill/>
                  </a:tcPr>
                </a:tc>
                <a:extLst>
                  <a:ext uri="{0D108BD9-81ED-4DB2-BD59-A6C34878D82A}">
                    <a16:rowId xmlns:a16="http://schemas.microsoft.com/office/drawing/2014/main" val="10000"/>
                  </a:ext>
                </a:extLst>
              </a:tr>
              <a:tr h="533090">
                <a:tc>
                  <a:txBody>
                    <a:bodyPr/>
                    <a:lstStyle/>
                    <a:p>
                      <a:pPr algn="l" fontAlgn="ctr"/>
                      <a:r>
                        <a:rPr lang="en-IN" sz="1600" u="none" strike="noStrike" dirty="0">
                          <a:effectLst/>
                        </a:rPr>
                        <a:t>Adobe Illustrator</a:t>
                      </a:r>
                      <a:endParaRPr lang="en-IN" sz="1600" b="0" i="0" u="none" strike="noStrike" dirty="0">
                        <a:solidFill>
                          <a:srgbClr val="000000"/>
                        </a:solidFill>
                        <a:effectLst/>
                        <a:latin typeface="Calibri" panose="020F0502020204030204" pitchFamily="34" charset="0"/>
                      </a:endParaRPr>
                    </a:p>
                  </a:txBody>
                  <a:tcPr marL="9525" marR="9525" marT="9525" marB="0" anchor="ctr">
                    <a:noFill/>
                  </a:tcPr>
                </a:tc>
                <a:tc>
                  <a:txBody>
                    <a:bodyPr/>
                    <a:lstStyle/>
                    <a:p>
                      <a:pPr algn="l" fontAlgn="b"/>
                      <a:r>
                        <a:rPr lang="en-IN" sz="1600" u="none" strike="noStrike" dirty="0">
                          <a:effectLst/>
                          <a:hlinkClick r:id="rId3"/>
                        </a:rPr>
                        <a:t>https://www.youtube.com/watch?v=yCyE91-D-KI</a:t>
                      </a:r>
                      <a:r>
                        <a:rPr lang="en-IN" sz="1600" u="none" strike="noStrike" dirty="0">
                          <a:effectLst/>
                        </a:rPr>
                        <a:t> </a:t>
                      </a:r>
                      <a:endParaRPr lang="en-IN" sz="1600" b="0" i="0" u="none" strike="noStrike" dirty="0">
                        <a:solidFill>
                          <a:srgbClr val="000000"/>
                        </a:solidFill>
                        <a:effectLst/>
                        <a:latin typeface="Calibri" panose="020F0502020204030204" pitchFamily="34" charset="0"/>
                      </a:endParaRPr>
                    </a:p>
                  </a:txBody>
                  <a:tcPr marL="9525" marR="9525" marT="9525" marB="0" anchor="ctr">
                    <a:noFill/>
                  </a:tcPr>
                </a:tc>
                <a:extLst>
                  <a:ext uri="{0D108BD9-81ED-4DB2-BD59-A6C34878D82A}">
                    <a16:rowId xmlns:a16="http://schemas.microsoft.com/office/drawing/2014/main" val="10001"/>
                  </a:ext>
                </a:extLst>
              </a:tr>
              <a:tr h="533090">
                <a:tc>
                  <a:txBody>
                    <a:bodyPr/>
                    <a:lstStyle/>
                    <a:p>
                      <a:pPr algn="l" fontAlgn="ctr"/>
                      <a:r>
                        <a:rPr lang="en-IN" sz="1600" u="none" strike="noStrike" dirty="0">
                          <a:effectLst/>
                        </a:rPr>
                        <a:t>Adobe Animate</a:t>
                      </a:r>
                      <a:endParaRPr lang="en-IN" sz="1600" b="0" i="0" u="none" strike="noStrike" dirty="0">
                        <a:solidFill>
                          <a:srgbClr val="000000"/>
                        </a:solidFill>
                        <a:effectLst/>
                        <a:latin typeface="Calibri" panose="020F0502020204030204" pitchFamily="34" charset="0"/>
                      </a:endParaRPr>
                    </a:p>
                  </a:txBody>
                  <a:tcPr marL="9525" marR="9525" marT="9525" marB="0" anchor="ctr">
                    <a:noFill/>
                  </a:tcPr>
                </a:tc>
                <a:tc>
                  <a:txBody>
                    <a:bodyPr/>
                    <a:lstStyle/>
                    <a:p>
                      <a:pPr algn="l" fontAlgn="b"/>
                      <a:r>
                        <a:rPr lang="en-IN" sz="1600" u="none" strike="noStrike" dirty="0">
                          <a:effectLst/>
                          <a:hlinkClick r:id="rId4"/>
                        </a:rPr>
                        <a:t>https://www.youtube.com/watch?v=txCssT1iRL4</a:t>
                      </a:r>
                      <a:r>
                        <a:rPr lang="en-IN" sz="1600" u="none" strike="noStrike" dirty="0">
                          <a:effectLst/>
                        </a:rPr>
                        <a:t> </a:t>
                      </a:r>
                      <a:endParaRPr lang="en-IN" sz="1600" b="0" i="0" u="none" strike="noStrike" dirty="0">
                        <a:solidFill>
                          <a:srgbClr val="000000"/>
                        </a:solidFill>
                        <a:effectLst/>
                        <a:latin typeface="Calibri" panose="020F0502020204030204" pitchFamily="34" charset="0"/>
                      </a:endParaRPr>
                    </a:p>
                  </a:txBody>
                  <a:tcPr marL="9525" marR="9525" marT="9525" marB="0" anchor="ctr">
                    <a:noFill/>
                  </a:tcPr>
                </a:tc>
                <a:extLst>
                  <a:ext uri="{0D108BD9-81ED-4DB2-BD59-A6C34878D82A}">
                    <a16:rowId xmlns:a16="http://schemas.microsoft.com/office/drawing/2014/main" val="10002"/>
                  </a:ext>
                </a:extLst>
              </a:tr>
              <a:tr h="486248">
                <a:tc>
                  <a:txBody>
                    <a:bodyPr/>
                    <a:lstStyle/>
                    <a:p>
                      <a:pPr algn="l" fontAlgn="ctr"/>
                      <a:r>
                        <a:rPr lang="en-IN" sz="1600" u="none" strike="noStrike" dirty="0">
                          <a:effectLst/>
                        </a:rPr>
                        <a:t>Adobe Premiere</a:t>
                      </a:r>
                      <a:endParaRPr lang="en-IN" sz="1600" b="0" i="0" u="none" strike="noStrike" dirty="0">
                        <a:solidFill>
                          <a:srgbClr val="000000"/>
                        </a:solidFill>
                        <a:effectLst/>
                        <a:latin typeface="Calibri" panose="020F0502020204030204" pitchFamily="34" charset="0"/>
                      </a:endParaRPr>
                    </a:p>
                  </a:txBody>
                  <a:tcPr marL="9525" marR="9525" marT="9525" marB="0" anchor="ctr">
                    <a:noFill/>
                  </a:tcPr>
                </a:tc>
                <a:tc>
                  <a:txBody>
                    <a:bodyPr/>
                    <a:lstStyle/>
                    <a:p>
                      <a:pPr algn="l" fontAlgn="b"/>
                      <a:r>
                        <a:rPr lang="en-IN" sz="1600" u="none" strike="noStrike" dirty="0">
                          <a:effectLst/>
                          <a:hlinkClick r:id="rId5"/>
                        </a:rPr>
                        <a:t>https://www.youtube.com/watch?v=UbAjaCfs6W8</a:t>
                      </a:r>
                      <a:r>
                        <a:rPr lang="en-IN" sz="1600" u="none" strike="noStrike" dirty="0">
                          <a:effectLst/>
                        </a:rPr>
                        <a:t> </a:t>
                      </a:r>
                      <a:endParaRPr lang="en-IN" sz="1600" b="0" i="0" u="none" strike="noStrike" dirty="0">
                        <a:solidFill>
                          <a:srgbClr val="000000"/>
                        </a:solidFill>
                        <a:effectLst/>
                        <a:latin typeface="Calibri" panose="020F0502020204030204" pitchFamily="34" charset="0"/>
                      </a:endParaRPr>
                    </a:p>
                  </a:txBody>
                  <a:tcPr marL="9525" marR="9525" marT="9525" marB="0" anchor="ctr">
                    <a:noFill/>
                  </a:tcPr>
                </a:tc>
                <a:extLst>
                  <a:ext uri="{0D108BD9-81ED-4DB2-BD59-A6C34878D82A}">
                    <a16:rowId xmlns:a16="http://schemas.microsoft.com/office/drawing/2014/main" val="10003"/>
                  </a:ext>
                </a:extLst>
              </a:tr>
              <a:tr h="628461">
                <a:tc>
                  <a:txBody>
                    <a:bodyPr/>
                    <a:lstStyle/>
                    <a:p>
                      <a:pPr algn="l" fontAlgn="ctr"/>
                      <a:r>
                        <a:rPr lang="en-IN" sz="1600" u="none" strike="noStrike" dirty="0">
                          <a:effectLst/>
                        </a:rPr>
                        <a:t>Adobe Audition</a:t>
                      </a:r>
                      <a:endParaRPr lang="en-IN" sz="1600" b="0" i="0" u="none" strike="noStrike" dirty="0">
                        <a:solidFill>
                          <a:srgbClr val="000000"/>
                        </a:solidFill>
                        <a:effectLst/>
                        <a:latin typeface="Calibri" panose="020F0502020204030204" pitchFamily="34" charset="0"/>
                      </a:endParaRPr>
                    </a:p>
                  </a:txBody>
                  <a:tcPr marL="9525" marR="9525" marT="9525" marB="0" anchor="ctr">
                    <a:noFill/>
                  </a:tcPr>
                </a:tc>
                <a:tc>
                  <a:txBody>
                    <a:bodyPr/>
                    <a:lstStyle/>
                    <a:p>
                      <a:pPr algn="l" fontAlgn="b"/>
                      <a:r>
                        <a:rPr lang="en-IN" sz="1600" u="none" strike="noStrike" dirty="0">
                          <a:effectLst/>
                          <a:hlinkClick r:id="rId6"/>
                        </a:rPr>
                        <a:t>https://www.youtube.com/watch?v=3WoMCeYBghw</a:t>
                      </a:r>
                      <a:r>
                        <a:rPr lang="en-IN" sz="1600" u="none" strike="noStrike" dirty="0">
                          <a:effectLst/>
                        </a:rPr>
                        <a:t> </a:t>
                      </a:r>
                      <a:endParaRPr lang="en-IN" sz="1600" b="0" i="0" u="none" strike="noStrike" dirty="0">
                        <a:solidFill>
                          <a:srgbClr val="000000"/>
                        </a:solidFill>
                        <a:effectLst/>
                        <a:latin typeface="Calibri" panose="020F0502020204030204" pitchFamily="34" charset="0"/>
                      </a:endParaRPr>
                    </a:p>
                  </a:txBody>
                  <a:tcPr marL="9525" marR="9525" marT="9525" marB="0" anchor="ctr">
                    <a:noFill/>
                  </a:tcPr>
                </a:tc>
                <a:extLst>
                  <a:ext uri="{0D108BD9-81ED-4DB2-BD59-A6C34878D82A}">
                    <a16:rowId xmlns:a16="http://schemas.microsoft.com/office/drawing/2014/main" val="10004"/>
                  </a:ext>
                </a:extLst>
              </a:tr>
            </a:tbl>
          </a:graphicData>
        </a:graphic>
      </p:graphicFrame>
      <p:sp>
        <p:nvSpPr>
          <p:cNvPr id="5" name="Rectangle 4"/>
          <p:cNvSpPr/>
          <p:nvPr/>
        </p:nvSpPr>
        <p:spPr>
          <a:xfrm>
            <a:off x="-2" y="6710082"/>
            <a:ext cx="12192002" cy="147917"/>
          </a:xfrm>
          <a:prstGeom prst="rect">
            <a:avLst/>
          </a:prstGeom>
          <a:solidFill>
            <a:srgbClr val="666666"/>
          </a:solid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2400" dirty="0">
              <a:latin typeface="Arial"/>
              <a:cs typeface="Arial"/>
            </a:endParaRPr>
          </a:p>
        </p:txBody>
      </p:sp>
      <p:pic>
        <p:nvPicPr>
          <p:cNvPr id="2" name="Picture 1" descr="A logo for a company&#10;&#10;Description automatically generated">
            <a:extLst>
              <a:ext uri="{FF2B5EF4-FFF2-40B4-BE49-F238E27FC236}">
                <a16:creationId xmlns:a16="http://schemas.microsoft.com/office/drawing/2014/main" id="{EA828268-1980-E2C3-5F9A-823BC0A7D983}"/>
              </a:ext>
            </a:extLst>
          </p:cNvPr>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10716519" y="259882"/>
            <a:ext cx="1213200" cy="1213200"/>
          </a:xfrm>
          <a:prstGeom prst="rect">
            <a:avLst/>
          </a:prstGeom>
        </p:spPr>
      </p:pic>
      <p:grpSp>
        <p:nvGrpSpPr>
          <p:cNvPr id="6" name="Group 5">
            <a:extLst>
              <a:ext uri="{FF2B5EF4-FFF2-40B4-BE49-F238E27FC236}">
                <a16:creationId xmlns:a16="http://schemas.microsoft.com/office/drawing/2014/main" id="{477F8467-DBF0-13D0-6076-DD3115FC999A}"/>
              </a:ext>
            </a:extLst>
          </p:cNvPr>
          <p:cNvGrpSpPr/>
          <p:nvPr/>
        </p:nvGrpSpPr>
        <p:grpSpPr>
          <a:xfrm>
            <a:off x="3730324" y="236563"/>
            <a:ext cx="4222278" cy="632800"/>
            <a:chOff x="4187524" y="550349"/>
            <a:chExt cx="4222278" cy="632800"/>
          </a:xfrm>
        </p:grpSpPr>
        <p:sp>
          <p:nvSpPr>
            <p:cNvPr id="7" name="Rounded Rectangle 153">
              <a:extLst>
                <a:ext uri="{FF2B5EF4-FFF2-40B4-BE49-F238E27FC236}">
                  <a16:creationId xmlns:a16="http://schemas.microsoft.com/office/drawing/2014/main" id="{BC901866-BC9F-E609-BC16-ACE57FA155D7}"/>
                </a:ext>
              </a:extLst>
            </p:cNvPr>
            <p:cNvSpPr/>
            <p:nvPr/>
          </p:nvSpPr>
          <p:spPr>
            <a:xfrm>
              <a:off x="4329013" y="566198"/>
              <a:ext cx="4034835" cy="616951"/>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Freeform 154">
              <a:extLst>
                <a:ext uri="{FF2B5EF4-FFF2-40B4-BE49-F238E27FC236}">
                  <a16:creationId xmlns:a16="http://schemas.microsoft.com/office/drawing/2014/main" id="{EC933D5B-7357-1A23-4B32-9C9D92E61085}"/>
                </a:ext>
              </a:extLst>
            </p:cNvPr>
            <p:cNvSpPr/>
            <p:nvPr/>
          </p:nvSpPr>
          <p:spPr>
            <a:xfrm>
              <a:off x="4336516" y="550349"/>
              <a:ext cx="4034834" cy="540481"/>
            </a:xfrm>
            <a:custGeom>
              <a:avLst/>
              <a:gdLst>
                <a:gd name="connsiteX0" fmla="*/ 298738 w 4229092"/>
                <a:gd name="connsiteY0" fmla="*/ 0 h 1570227"/>
                <a:gd name="connsiteX1" fmla="*/ 3930354 w 4229092"/>
                <a:gd name="connsiteY1" fmla="*/ 0 h 1570227"/>
                <a:gd name="connsiteX2" fmla="*/ 4229092 w 4229092"/>
                <a:gd name="connsiteY2" fmla="*/ 298738 h 1570227"/>
                <a:gd name="connsiteX3" fmla="*/ 4229092 w 4229092"/>
                <a:gd name="connsiteY3" fmla="*/ 1493653 h 1570227"/>
                <a:gd name="connsiteX4" fmla="*/ 4223023 w 4229092"/>
                <a:gd name="connsiteY4" fmla="*/ 1553859 h 1570227"/>
                <a:gd name="connsiteX5" fmla="*/ 4217942 w 4229092"/>
                <a:gd name="connsiteY5" fmla="*/ 1570227 h 1570227"/>
                <a:gd name="connsiteX6" fmla="*/ 4217942 w 4229092"/>
                <a:gd name="connsiteY6" fmla="*/ 480837 h 1570227"/>
                <a:gd name="connsiteX7" fmla="*/ 3919204 w 4229092"/>
                <a:gd name="connsiteY7" fmla="*/ 182099 h 1570227"/>
                <a:gd name="connsiteX8" fmla="*/ 287588 w 4229092"/>
                <a:gd name="connsiteY8" fmla="*/ 182099 h 1570227"/>
                <a:gd name="connsiteX9" fmla="*/ 12326 w 4229092"/>
                <a:gd name="connsiteY9" fmla="*/ 364555 h 1570227"/>
                <a:gd name="connsiteX10" fmla="*/ 0 w 4229092"/>
                <a:gd name="connsiteY10" fmla="*/ 404263 h 1570227"/>
                <a:gd name="connsiteX11" fmla="*/ 0 w 4229092"/>
                <a:gd name="connsiteY11" fmla="*/ 298738 h 1570227"/>
                <a:gd name="connsiteX12" fmla="*/ 298738 w 4229092"/>
                <a:gd name="connsiteY12" fmla="*/ 0 h 1570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229092" h="1570227">
                  <a:moveTo>
                    <a:pt x="298738" y="0"/>
                  </a:moveTo>
                  <a:lnTo>
                    <a:pt x="3930354" y="0"/>
                  </a:lnTo>
                  <a:cubicBezTo>
                    <a:pt x="4095342" y="0"/>
                    <a:pt x="4229092" y="133750"/>
                    <a:pt x="4229092" y="298738"/>
                  </a:cubicBezTo>
                  <a:lnTo>
                    <a:pt x="4229092" y="1493653"/>
                  </a:lnTo>
                  <a:cubicBezTo>
                    <a:pt x="4229092" y="1514277"/>
                    <a:pt x="4227002" y="1534412"/>
                    <a:pt x="4223023" y="1553859"/>
                  </a:cubicBezTo>
                  <a:lnTo>
                    <a:pt x="4217942" y="1570227"/>
                  </a:lnTo>
                  <a:lnTo>
                    <a:pt x="4217942" y="480837"/>
                  </a:lnTo>
                  <a:cubicBezTo>
                    <a:pt x="4217942" y="315849"/>
                    <a:pt x="4084192" y="182099"/>
                    <a:pt x="3919204" y="182099"/>
                  </a:cubicBezTo>
                  <a:lnTo>
                    <a:pt x="287588" y="182099"/>
                  </a:lnTo>
                  <a:cubicBezTo>
                    <a:pt x="163847" y="182099"/>
                    <a:pt x="57677" y="257333"/>
                    <a:pt x="12326" y="364555"/>
                  </a:cubicBezTo>
                  <a:lnTo>
                    <a:pt x="0" y="404263"/>
                  </a:lnTo>
                  <a:lnTo>
                    <a:pt x="0" y="298738"/>
                  </a:lnTo>
                  <a:cubicBezTo>
                    <a:pt x="0" y="133750"/>
                    <a:pt x="133750" y="0"/>
                    <a:pt x="298738" y="0"/>
                  </a:cubicBezTo>
                  <a:close/>
                </a:path>
              </a:pathLst>
            </a:cu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TextBox 8">
              <a:extLst>
                <a:ext uri="{FF2B5EF4-FFF2-40B4-BE49-F238E27FC236}">
                  <a16:creationId xmlns:a16="http://schemas.microsoft.com/office/drawing/2014/main" id="{EF93070E-55C3-9089-9DA1-67929430FB7D}"/>
                </a:ext>
              </a:extLst>
            </p:cNvPr>
            <p:cNvSpPr txBox="1"/>
            <p:nvPr/>
          </p:nvSpPr>
          <p:spPr bwMode="auto">
            <a:xfrm>
              <a:off x="4187524" y="623420"/>
              <a:ext cx="4222278" cy="523220"/>
            </a:xfrm>
            <a:prstGeom prst="rect">
              <a:avLst/>
            </a:prstGeom>
            <a:noFill/>
          </p:spPr>
          <p:txBody>
            <a:bodyPr wrap="square">
              <a:spAutoFit/>
            </a:bodyPr>
            <a:lstStyle/>
            <a:p>
              <a:pPr algn="ctr"/>
              <a:r>
                <a:rPr lang="en-US" sz="2800" b="1" dirty="0">
                  <a:solidFill>
                    <a:schemeClr val="bg1"/>
                  </a:solidFill>
                  <a:ea typeface="GulimChe" pitchFamily="49" charset="-127"/>
                </a:rPr>
                <a:t>2D SOFTWARE</a:t>
              </a:r>
            </a:p>
          </p:txBody>
        </p:sp>
      </p:grpSp>
    </p:spTree>
    <p:extLst>
      <p:ext uri="{BB962C8B-B14F-4D97-AF65-F5344CB8AC3E}">
        <p14:creationId xmlns:p14="http://schemas.microsoft.com/office/powerpoint/2010/main" val="877174955"/>
      </p:ext>
    </p:extLst>
  </p:cSld>
  <p:clrMapOvr>
    <a:masterClrMapping/>
  </p:clrMapOvr>
  <p:transition spd="slow">
    <p:push/>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ppt_x"/>
                                          </p:val>
                                        </p:tav>
                                        <p:tav tm="100000">
                                          <p:val>
                                            <p:strVal val="#ppt_x"/>
                                          </p:val>
                                        </p:tav>
                                      </p:tavLst>
                                    </p:anim>
                                    <p:anim calcmode="lin" valueType="num">
                                      <p:cBhvr additive="base">
                                        <p:cTn id="8" dur="500" fill="hold"/>
                                        <p:tgtEl>
                                          <p:spTgt spid="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4.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aphicFrame>
        <p:nvGraphicFramePr>
          <p:cNvPr id="4" name="Table 3"/>
          <p:cNvGraphicFramePr>
            <a:graphicFrameLocks noGrp="1"/>
          </p:cNvGraphicFramePr>
          <p:nvPr>
            <p:extLst>
              <p:ext uri="{D42A27DB-BD31-4B8C-83A1-F6EECF244321}">
                <p14:modId xmlns:p14="http://schemas.microsoft.com/office/powerpoint/2010/main" val="2557106890"/>
              </p:ext>
            </p:extLst>
          </p:nvPr>
        </p:nvGraphicFramePr>
        <p:xfrm>
          <a:off x="672352" y="1721506"/>
          <a:ext cx="10529048" cy="4528591"/>
        </p:xfrm>
        <a:graphic>
          <a:graphicData uri="http://schemas.openxmlformats.org/drawingml/2006/table">
            <a:tbl>
              <a:tblPr>
                <a:tableStyleId>{5C22544A-7EE6-4342-B048-85BDC9FD1C3A}</a:tableStyleId>
              </a:tblPr>
              <a:tblGrid>
                <a:gridCol w="1866853">
                  <a:extLst>
                    <a:ext uri="{9D8B030D-6E8A-4147-A177-3AD203B41FA5}">
                      <a16:colId xmlns:a16="http://schemas.microsoft.com/office/drawing/2014/main" val="20000"/>
                    </a:ext>
                  </a:extLst>
                </a:gridCol>
                <a:gridCol w="4894411">
                  <a:extLst>
                    <a:ext uri="{9D8B030D-6E8A-4147-A177-3AD203B41FA5}">
                      <a16:colId xmlns:a16="http://schemas.microsoft.com/office/drawing/2014/main" val="20001"/>
                    </a:ext>
                  </a:extLst>
                </a:gridCol>
                <a:gridCol w="3767784">
                  <a:extLst>
                    <a:ext uri="{9D8B030D-6E8A-4147-A177-3AD203B41FA5}">
                      <a16:colId xmlns:a16="http://schemas.microsoft.com/office/drawing/2014/main" val="20002"/>
                    </a:ext>
                  </a:extLst>
                </a:gridCol>
              </a:tblGrid>
              <a:tr h="430023">
                <a:tc>
                  <a:txBody>
                    <a:bodyPr/>
                    <a:lstStyle/>
                    <a:p>
                      <a:pPr algn="ctr" fontAlgn="ctr"/>
                      <a:r>
                        <a:rPr lang="en-IN" sz="1400" b="1" u="none" strike="noStrike" dirty="0">
                          <a:effectLst/>
                        </a:rPr>
                        <a:t>3D Topics</a:t>
                      </a:r>
                      <a:endParaRPr lang="en-IN" sz="1400" b="1" i="0" u="none" strike="noStrike" dirty="0">
                        <a:solidFill>
                          <a:srgbClr val="000000"/>
                        </a:solidFill>
                        <a:effectLst/>
                        <a:latin typeface="Calibri" panose="020F0502020204030204" pitchFamily="34" charset="0"/>
                      </a:endParaRPr>
                    </a:p>
                  </a:txBody>
                  <a:tcPr marL="7782" marR="7782" marT="7782" marB="0" anchor="ctr"/>
                </a:tc>
                <a:tc>
                  <a:txBody>
                    <a:bodyPr/>
                    <a:lstStyle/>
                    <a:p>
                      <a:pPr algn="ctr" fontAlgn="ctr"/>
                      <a:r>
                        <a:rPr lang="en-IN" sz="1400" b="1" u="none" strike="noStrike" dirty="0">
                          <a:effectLst/>
                        </a:rPr>
                        <a:t>Descriptions</a:t>
                      </a:r>
                      <a:endParaRPr lang="en-IN" sz="1400" b="1" i="0" u="none" strike="noStrike" dirty="0">
                        <a:solidFill>
                          <a:srgbClr val="000000"/>
                        </a:solidFill>
                        <a:effectLst/>
                        <a:latin typeface="Calibri" panose="020F0502020204030204" pitchFamily="34" charset="0"/>
                      </a:endParaRPr>
                    </a:p>
                  </a:txBody>
                  <a:tcPr marL="7782" marR="7782" marT="7782" marB="0" anchor="ctr"/>
                </a:tc>
                <a:tc>
                  <a:txBody>
                    <a:bodyPr/>
                    <a:lstStyle/>
                    <a:p>
                      <a:pPr algn="ctr" fontAlgn="ctr"/>
                      <a:r>
                        <a:rPr lang="en-IN" sz="1400" b="1" u="none" strike="noStrike" dirty="0">
                          <a:effectLst/>
                        </a:rPr>
                        <a:t>YouTube Links</a:t>
                      </a:r>
                      <a:endParaRPr lang="en-IN" sz="1400" b="1" i="0" u="none" strike="noStrike" dirty="0">
                        <a:solidFill>
                          <a:srgbClr val="000000"/>
                        </a:solidFill>
                        <a:effectLst/>
                        <a:latin typeface="Calibri" panose="020F0502020204030204" pitchFamily="34" charset="0"/>
                      </a:endParaRPr>
                    </a:p>
                  </a:txBody>
                  <a:tcPr marL="7782" marR="7782" marT="7782" marB="0" anchor="ctr"/>
                </a:tc>
                <a:extLst>
                  <a:ext uri="{0D108BD9-81ED-4DB2-BD59-A6C34878D82A}">
                    <a16:rowId xmlns:a16="http://schemas.microsoft.com/office/drawing/2014/main" val="10000"/>
                  </a:ext>
                </a:extLst>
              </a:tr>
              <a:tr h="480495">
                <a:tc>
                  <a:txBody>
                    <a:bodyPr/>
                    <a:lstStyle/>
                    <a:p>
                      <a:pPr algn="l" fontAlgn="ctr"/>
                      <a:r>
                        <a:rPr lang="en-IN" sz="1400" b="1" u="none" strike="noStrike" dirty="0">
                          <a:effectLst/>
                        </a:rPr>
                        <a:t>Architectural Animation</a:t>
                      </a:r>
                      <a:endParaRPr lang="en-IN" sz="1400" b="1" i="0" u="none" strike="noStrike" dirty="0">
                        <a:solidFill>
                          <a:srgbClr val="000000"/>
                        </a:solidFill>
                        <a:effectLst/>
                        <a:latin typeface="Calibri" panose="020F0502020204030204" pitchFamily="34" charset="0"/>
                      </a:endParaRPr>
                    </a:p>
                  </a:txBody>
                  <a:tcPr marL="7782" marR="7782" marT="7782" marB="0" anchor="ctr">
                    <a:noFill/>
                  </a:tcPr>
                </a:tc>
                <a:tc>
                  <a:txBody>
                    <a:bodyPr/>
                    <a:lstStyle/>
                    <a:p>
                      <a:pPr algn="l" fontAlgn="ctr"/>
                      <a:r>
                        <a:rPr lang="en-US" sz="1400" u="none" strike="noStrike">
                          <a:effectLst/>
                        </a:rPr>
                        <a:t>It provides visualization of a prospective building in a 3D environment</a:t>
                      </a:r>
                      <a:endParaRPr lang="en-US" sz="1400" b="0" i="0" u="none" strike="noStrike">
                        <a:solidFill>
                          <a:srgbClr val="000000"/>
                        </a:solidFill>
                        <a:effectLst/>
                        <a:latin typeface="Calibri" panose="020F0502020204030204" pitchFamily="34" charset="0"/>
                      </a:endParaRPr>
                    </a:p>
                  </a:txBody>
                  <a:tcPr marL="7782" marR="7782" marT="7782" marB="0" anchor="ctr">
                    <a:noFill/>
                  </a:tcPr>
                </a:tc>
                <a:tc>
                  <a:txBody>
                    <a:bodyPr/>
                    <a:lstStyle/>
                    <a:p>
                      <a:pPr algn="l" fontAlgn="ctr"/>
                      <a:r>
                        <a:rPr lang="en-IN" sz="1400" u="none" strike="noStrike" dirty="0">
                          <a:effectLst/>
                          <a:hlinkClick r:id="rId2"/>
                        </a:rPr>
                        <a:t>https://www.youtube.com/watch?v=KzLJVFIZXYk</a:t>
                      </a:r>
                      <a:r>
                        <a:rPr lang="en-IN" sz="1400" u="none" strike="noStrike" dirty="0">
                          <a:effectLst/>
                        </a:rPr>
                        <a:t> </a:t>
                      </a:r>
                      <a:endParaRPr lang="en-IN" sz="1400" b="0" i="0" u="none" strike="noStrike" dirty="0">
                        <a:solidFill>
                          <a:srgbClr val="000000"/>
                        </a:solidFill>
                        <a:effectLst/>
                        <a:latin typeface="Calibri" panose="020F0502020204030204" pitchFamily="34" charset="0"/>
                      </a:endParaRPr>
                    </a:p>
                  </a:txBody>
                  <a:tcPr marL="7782" marR="7782" marT="7782" marB="0" anchor="ctr">
                    <a:noFill/>
                  </a:tcPr>
                </a:tc>
                <a:extLst>
                  <a:ext uri="{0D108BD9-81ED-4DB2-BD59-A6C34878D82A}">
                    <a16:rowId xmlns:a16="http://schemas.microsoft.com/office/drawing/2014/main" val="10001"/>
                  </a:ext>
                </a:extLst>
              </a:tr>
              <a:tr h="716440">
                <a:tc>
                  <a:txBody>
                    <a:bodyPr/>
                    <a:lstStyle/>
                    <a:p>
                      <a:pPr algn="l" fontAlgn="ctr"/>
                      <a:r>
                        <a:rPr lang="en-IN" sz="1400" b="1" u="none" strike="noStrike" dirty="0">
                          <a:effectLst/>
                        </a:rPr>
                        <a:t>Product designing</a:t>
                      </a:r>
                      <a:endParaRPr lang="en-IN" sz="1400" b="1" i="0" u="none" strike="noStrike" dirty="0">
                        <a:solidFill>
                          <a:srgbClr val="000000"/>
                        </a:solidFill>
                        <a:effectLst/>
                        <a:latin typeface="Calibri" panose="020F0502020204030204" pitchFamily="34" charset="0"/>
                      </a:endParaRPr>
                    </a:p>
                  </a:txBody>
                  <a:tcPr marL="7782" marR="7782" marT="7782" marB="0" anchor="ctr">
                    <a:noFill/>
                  </a:tcPr>
                </a:tc>
                <a:tc>
                  <a:txBody>
                    <a:bodyPr/>
                    <a:lstStyle/>
                    <a:p>
                      <a:pPr algn="l" fontAlgn="ctr"/>
                      <a:r>
                        <a:rPr lang="en-US" sz="1400" u="none" strike="noStrike" dirty="0">
                          <a:effectLst/>
                        </a:rPr>
                        <a:t>Product design consists in imagining and creating objects meant for mass production. The definition encompasses the physical aspects as well as the functionalities products should possess.</a:t>
                      </a:r>
                      <a:endParaRPr lang="en-US" sz="1400" b="0" i="0" u="none" strike="noStrike" dirty="0">
                        <a:solidFill>
                          <a:srgbClr val="000000"/>
                        </a:solidFill>
                        <a:effectLst/>
                        <a:latin typeface="Calibri" panose="020F0502020204030204" pitchFamily="34" charset="0"/>
                      </a:endParaRPr>
                    </a:p>
                  </a:txBody>
                  <a:tcPr marL="7782" marR="7782" marT="7782" marB="0" anchor="ctr">
                    <a:noFill/>
                  </a:tcPr>
                </a:tc>
                <a:tc>
                  <a:txBody>
                    <a:bodyPr/>
                    <a:lstStyle/>
                    <a:p>
                      <a:pPr algn="l" fontAlgn="ctr"/>
                      <a:r>
                        <a:rPr lang="en-IN" sz="1400" u="none" strike="noStrike" dirty="0">
                          <a:effectLst/>
                          <a:hlinkClick r:id="rId3"/>
                        </a:rPr>
                        <a:t>https://www.youtube.com/watch?v=RD0eXeRjeFk</a:t>
                      </a:r>
                      <a:r>
                        <a:rPr lang="en-IN" sz="1400" u="none" strike="noStrike" dirty="0">
                          <a:effectLst/>
                        </a:rPr>
                        <a:t> </a:t>
                      </a:r>
                      <a:endParaRPr lang="en-IN" sz="1400" b="0" i="0" u="none" strike="noStrike" dirty="0">
                        <a:solidFill>
                          <a:srgbClr val="000000"/>
                        </a:solidFill>
                        <a:effectLst/>
                        <a:latin typeface="Calibri" panose="020F0502020204030204" pitchFamily="34" charset="0"/>
                      </a:endParaRPr>
                    </a:p>
                  </a:txBody>
                  <a:tcPr marL="7782" marR="7782" marT="7782" marB="0" anchor="ctr">
                    <a:noFill/>
                  </a:tcPr>
                </a:tc>
                <a:extLst>
                  <a:ext uri="{0D108BD9-81ED-4DB2-BD59-A6C34878D82A}">
                    <a16:rowId xmlns:a16="http://schemas.microsoft.com/office/drawing/2014/main" val="10002"/>
                  </a:ext>
                </a:extLst>
              </a:tr>
              <a:tr h="516368">
                <a:tc>
                  <a:txBody>
                    <a:bodyPr/>
                    <a:lstStyle/>
                    <a:p>
                      <a:pPr algn="l" fontAlgn="ctr"/>
                      <a:r>
                        <a:rPr lang="en-IN" sz="1400" b="1" u="none" strike="noStrike" dirty="0">
                          <a:effectLst/>
                        </a:rPr>
                        <a:t>In-organic Modelling / Asset</a:t>
                      </a:r>
                      <a:r>
                        <a:rPr lang="en-IN" sz="1400" b="1" u="none" strike="noStrike" baseline="0" dirty="0">
                          <a:effectLst/>
                        </a:rPr>
                        <a:t> Development</a:t>
                      </a:r>
                      <a:endParaRPr lang="en-IN" sz="1400" b="1" i="0" u="none" strike="noStrike" dirty="0">
                        <a:solidFill>
                          <a:srgbClr val="000000"/>
                        </a:solidFill>
                        <a:effectLst/>
                        <a:latin typeface="Calibri" panose="020F0502020204030204" pitchFamily="34" charset="0"/>
                      </a:endParaRPr>
                    </a:p>
                  </a:txBody>
                  <a:tcPr marL="7782" marR="7782" marT="7782" marB="0" anchor="ctr">
                    <a:noFill/>
                  </a:tcPr>
                </a:tc>
                <a:tc>
                  <a:txBody>
                    <a:bodyPr/>
                    <a:lstStyle/>
                    <a:p>
                      <a:pPr algn="l" fontAlgn="ctr"/>
                      <a:r>
                        <a:rPr lang="en-US" sz="1400" u="none" strike="noStrike" dirty="0">
                          <a:effectLst/>
                        </a:rPr>
                        <a:t>Inorganic modeling includes all those things that are sharp and have some hard surface in nature. Like Tables, Chairs, Crates etc.</a:t>
                      </a:r>
                      <a:endParaRPr lang="en-US" sz="1400" b="0" i="0" u="none" strike="noStrike" dirty="0">
                        <a:solidFill>
                          <a:srgbClr val="000000"/>
                        </a:solidFill>
                        <a:effectLst/>
                        <a:latin typeface="Calibri" panose="020F0502020204030204" pitchFamily="34" charset="0"/>
                      </a:endParaRPr>
                    </a:p>
                  </a:txBody>
                  <a:tcPr marL="7782" marR="7782" marT="7782" marB="0" anchor="ctr">
                    <a:noFill/>
                  </a:tcPr>
                </a:tc>
                <a:tc>
                  <a:txBody>
                    <a:bodyPr/>
                    <a:lstStyle/>
                    <a:p>
                      <a:pPr algn="l" fontAlgn="ctr"/>
                      <a:r>
                        <a:rPr lang="en-IN" sz="1400" u="none" strike="noStrike" dirty="0">
                          <a:effectLst/>
                          <a:hlinkClick r:id="rId4"/>
                        </a:rPr>
                        <a:t>https://www.youtube.com/watch?v=kLwKHcJPFdQ</a:t>
                      </a:r>
                      <a:r>
                        <a:rPr lang="en-IN" sz="1400" u="none" strike="noStrike" dirty="0">
                          <a:effectLst/>
                        </a:rPr>
                        <a:t> </a:t>
                      </a:r>
                      <a:endParaRPr lang="en-IN" sz="1400" b="0" i="0" u="none" strike="noStrike" dirty="0">
                        <a:solidFill>
                          <a:srgbClr val="000000"/>
                        </a:solidFill>
                        <a:effectLst/>
                        <a:latin typeface="Calibri" panose="020F0502020204030204" pitchFamily="34" charset="0"/>
                      </a:endParaRPr>
                    </a:p>
                  </a:txBody>
                  <a:tcPr marL="7782" marR="7782" marT="7782" marB="0" anchor="ctr">
                    <a:noFill/>
                  </a:tcPr>
                </a:tc>
                <a:extLst>
                  <a:ext uri="{0D108BD9-81ED-4DB2-BD59-A6C34878D82A}">
                    <a16:rowId xmlns:a16="http://schemas.microsoft.com/office/drawing/2014/main" val="10003"/>
                  </a:ext>
                </a:extLst>
              </a:tr>
              <a:tr h="716440">
                <a:tc>
                  <a:txBody>
                    <a:bodyPr/>
                    <a:lstStyle/>
                    <a:p>
                      <a:pPr algn="l" fontAlgn="ctr"/>
                      <a:r>
                        <a:rPr lang="en-IN" sz="1400" b="1" u="none" strike="noStrike" dirty="0">
                          <a:effectLst/>
                        </a:rPr>
                        <a:t>Organic Modelling</a:t>
                      </a:r>
                      <a:endParaRPr lang="en-IN" sz="1400" b="1" i="0" u="none" strike="noStrike" dirty="0">
                        <a:solidFill>
                          <a:srgbClr val="000000"/>
                        </a:solidFill>
                        <a:effectLst/>
                        <a:latin typeface="Calibri" panose="020F0502020204030204" pitchFamily="34" charset="0"/>
                      </a:endParaRPr>
                    </a:p>
                  </a:txBody>
                  <a:tcPr marL="7782" marR="7782" marT="7782" marB="0" anchor="ctr">
                    <a:noFill/>
                  </a:tcPr>
                </a:tc>
                <a:tc>
                  <a:txBody>
                    <a:bodyPr/>
                    <a:lstStyle/>
                    <a:p>
                      <a:pPr algn="l" fontAlgn="ctr"/>
                      <a:r>
                        <a:rPr lang="en-US" sz="1400" u="none" strike="noStrike" dirty="0">
                          <a:effectLst/>
                        </a:rPr>
                        <a:t>Organic modeling includes all those real world things and stuffs that are curvy and dynamic in nature. Like Human beings, Terrains, Plants and trees etc.</a:t>
                      </a:r>
                      <a:endParaRPr lang="en-US" sz="1400" b="0" i="0" u="none" strike="noStrike" dirty="0">
                        <a:solidFill>
                          <a:srgbClr val="000000"/>
                        </a:solidFill>
                        <a:effectLst/>
                        <a:latin typeface="Calibri" panose="020F0502020204030204" pitchFamily="34" charset="0"/>
                      </a:endParaRPr>
                    </a:p>
                  </a:txBody>
                  <a:tcPr marL="7782" marR="7782" marT="7782" marB="0" anchor="ctr">
                    <a:noFill/>
                  </a:tcPr>
                </a:tc>
                <a:tc>
                  <a:txBody>
                    <a:bodyPr/>
                    <a:lstStyle/>
                    <a:p>
                      <a:pPr algn="l" fontAlgn="ctr"/>
                      <a:r>
                        <a:rPr lang="en-IN" sz="1400" u="none" strike="noStrike" dirty="0">
                          <a:effectLst/>
                          <a:hlinkClick r:id="rId5"/>
                        </a:rPr>
                        <a:t>https://www.youtube.com/watch?v=q3qbVFLkWyE</a:t>
                      </a:r>
                      <a:r>
                        <a:rPr lang="en-IN" sz="1400" u="none" strike="noStrike" dirty="0">
                          <a:effectLst/>
                        </a:rPr>
                        <a:t> </a:t>
                      </a:r>
                      <a:endParaRPr lang="en-IN" sz="1400" b="0" i="0" u="none" strike="noStrike" dirty="0">
                        <a:solidFill>
                          <a:srgbClr val="000000"/>
                        </a:solidFill>
                        <a:effectLst/>
                        <a:latin typeface="Calibri" panose="020F0502020204030204" pitchFamily="34" charset="0"/>
                      </a:endParaRPr>
                    </a:p>
                  </a:txBody>
                  <a:tcPr marL="7782" marR="7782" marT="7782" marB="0" anchor="ctr">
                    <a:noFill/>
                  </a:tcPr>
                </a:tc>
                <a:extLst>
                  <a:ext uri="{0D108BD9-81ED-4DB2-BD59-A6C34878D82A}">
                    <a16:rowId xmlns:a16="http://schemas.microsoft.com/office/drawing/2014/main" val="10004"/>
                  </a:ext>
                </a:extLst>
              </a:tr>
              <a:tr h="716440">
                <a:tc>
                  <a:txBody>
                    <a:bodyPr/>
                    <a:lstStyle/>
                    <a:p>
                      <a:pPr algn="l" fontAlgn="ctr"/>
                      <a:r>
                        <a:rPr lang="en-IN" sz="1400" b="1" u="none" strike="noStrike" dirty="0">
                          <a:effectLst/>
                        </a:rPr>
                        <a:t>Texturing</a:t>
                      </a:r>
                      <a:endParaRPr lang="en-IN" sz="1400" b="1" i="0" u="none" strike="noStrike" dirty="0">
                        <a:solidFill>
                          <a:srgbClr val="000000"/>
                        </a:solidFill>
                        <a:effectLst/>
                        <a:latin typeface="Calibri" panose="020F0502020204030204" pitchFamily="34" charset="0"/>
                      </a:endParaRPr>
                    </a:p>
                  </a:txBody>
                  <a:tcPr marL="7782" marR="7782" marT="7782" marB="0" anchor="ctr">
                    <a:noFill/>
                  </a:tcPr>
                </a:tc>
                <a:tc>
                  <a:txBody>
                    <a:bodyPr/>
                    <a:lstStyle/>
                    <a:p>
                      <a:pPr algn="l" fontAlgn="ctr"/>
                      <a:r>
                        <a:rPr lang="en-US" sz="1400" u="none" strike="noStrike" dirty="0">
                          <a:effectLst/>
                        </a:rPr>
                        <a:t>A texture map is a two-dimensional image file that can be applied to the surface of a 3D model to add color, texture, or other surface detail like glossiness, reflectivity, or transparency. </a:t>
                      </a:r>
                      <a:endParaRPr lang="en-US" sz="1400" b="0" i="0" u="none" strike="noStrike" dirty="0">
                        <a:solidFill>
                          <a:srgbClr val="000000"/>
                        </a:solidFill>
                        <a:effectLst/>
                        <a:latin typeface="Calibri" panose="020F0502020204030204" pitchFamily="34" charset="0"/>
                      </a:endParaRPr>
                    </a:p>
                  </a:txBody>
                  <a:tcPr marL="7782" marR="7782" marT="7782" marB="0" anchor="ctr">
                    <a:noFill/>
                  </a:tcPr>
                </a:tc>
                <a:tc>
                  <a:txBody>
                    <a:bodyPr/>
                    <a:lstStyle/>
                    <a:p>
                      <a:pPr algn="l" fontAlgn="ctr"/>
                      <a:r>
                        <a:rPr lang="en-IN" sz="1400" u="none" strike="noStrike" dirty="0">
                          <a:effectLst/>
                          <a:hlinkClick r:id="rId6"/>
                        </a:rPr>
                        <a:t>https://www.youtube.com/watch?v=-fYX_VS5jCE</a:t>
                      </a:r>
                      <a:r>
                        <a:rPr lang="en-IN" sz="1400" u="none" strike="noStrike" dirty="0">
                          <a:effectLst/>
                        </a:rPr>
                        <a:t> </a:t>
                      </a:r>
                      <a:endParaRPr lang="en-IN" sz="1400" b="0" i="0" u="none" strike="noStrike" dirty="0">
                        <a:solidFill>
                          <a:srgbClr val="000000"/>
                        </a:solidFill>
                        <a:effectLst/>
                        <a:latin typeface="Calibri" panose="020F0502020204030204" pitchFamily="34" charset="0"/>
                      </a:endParaRPr>
                    </a:p>
                  </a:txBody>
                  <a:tcPr marL="7782" marR="7782" marT="7782" marB="0" anchor="ctr">
                    <a:noFill/>
                  </a:tcPr>
                </a:tc>
                <a:extLst>
                  <a:ext uri="{0D108BD9-81ED-4DB2-BD59-A6C34878D82A}">
                    <a16:rowId xmlns:a16="http://schemas.microsoft.com/office/drawing/2014/main" val="10005"/>
                  </a:ext>
                </a:extLst>
              </a:tr>
              <a:tr h="952385">
                <a:tc>
                  <a:txBody>
                    <a:bodyPr/>
                    <a:lstStyle/>
                    <a:p>
                      <a:pPr algn="l" fontAlgn="ctr"/>
                      <a:r>
                        <a:rPr lang="en-IN" sz="1400" b="1" u="none" strike="noStrike" dirty="0">
                          <a:effectLst/>
                        </a:rPr>
                        <a:t>Lighting</a:t>
                      </a:r>
                      <a:endParaRPr lang="en-IN" sz="1400" b="1" i="0" u="none" strike="noStrike" dirty="0">
                        <a:solidFill>
                          <a:srgbClr val="000000"/>
                        </a:solidFill>
                        <a:effectLst/>
                        <a:latin typeface="Calibri" panose="020F0502020204030204" pitchFamily="34" charset="0"/>
                      </a:endParaRPr>
                    </a:p>
                  </a:txBody>
                  <a:tcPr marL="7782" marR="7782" marT="7782" marB="0" anchor="ctr">
                    <a:noFill/>
                  </a:tcPr>
                </a:tc>
                <a:tc>
                  <a:txBody>
                    <a:bodyPr/>
                    <a:lstStyle/>
                    <a:p>
                      <a:pPr algn="l" fontAlgn="ctr"/>
                      <a:r>
                        <a:rPr lang="en-US" sz="1400" u="none" strike="noStrike">
                          <a:effectLst/>
                        </a:rPr>
                        <a:t>Lighting or illumination is the deliberate use of light to achieve a practical or aesthetic effect. There are six standard lighting options in 3D, they are Omni Light, Directional Light, Spot Light, Area Light, Volume Light, Ambient Light.</a:t>
                      </a:r>
                      <a:endParaRPr lang="en-US" sz="1400" b="0" i="0" u="none" strike="noStrike">
                        <a:solidFill>
                          <a:srgbClr val="000000"/>
                        </a:solidFill>
                        <a:effectLst/>
                        <a:latin typeface="Calibri" panose="020F0502020204030204" pitchFamily="34" charset="0"/>
                      </a:endParaRPr>
                    </a:p>
                  </a:txBody>
                  <a:tcPr marL="7782" marR="7782" marT="7782" marB="0" anchor="ctr">
                    <a:noFill/>
                  </a:tcPr>
                </a:tc>
                <a:tc>
                  <a:txBody>
                    <a:bodyPr/>
                    <a:lstStyle/>
                    <a:p>
                      <a:pPr algn="l" fontAlgn="ctr"/>
                      <a:r>
                        <a:rPr lang="en-IN" sz="1400" u="none" strike="noStrike" dirty="0">
                          <a:effectLst/>
                          <a:hlinkClick r:id="rId7"/>
                        </a:rPr>
                        <a:t>https://www.youtube.com/watch?v=CNn_qWAEZX8</a:t>
                      </a:r>
                      <a:r>
                        <a:rPr lang="en-IN" sz="1400" u="none" strike="noStrike" dirty="0">
                          <a:effectLst/>
                        </a:rPr>
                        <a:t> </a:t>
                      </a:r>
                      <a:endParaRPr lang="en-IN" sz="1400" b="0" i="0" u="none" strike="noStrike" dirty="0">
                        <a:solidFill>
                          <a:srgbClr val="000000"/>
                        </a:solidFill>
                        <a:effectLst/>
                        <a:latin typeface="Calibri" panose="020F0502020204030204" pitchFamily="34" charset="0"/>
                      </a:endParaRPr>
                    </a:p>
                  </a:txBody>
                  <a:tcPr marL="7782" marR="7782" marT="7782" marB="0" anchor="ctr">
                    <a:noFill/>
                  </a:tcPr>
                </a:tc>
                <a:extLst>
                  <a:ext uri="{0D108BD9-81ED-4DB2-BD59-A6C34878D82A}">
                    <a16:rowId xmlns:a16="http://schemas.microsoft.com/office/drawing/2014/main" val="10006"/>
                  </a:ext>
                </a:extLst>
              </a:tr>
            </a:tbl>
          </a:graphicData>
        </a:graphic>
      </p:graphicFrame>
      <p:sp>
        <p:nvSpPr>
          <p:cNvPr id="5" name="Rectangle 4"/>
          <p:cNvSpPr/>
          <p:nvPr/>
        </p:nvSpPr>
        <p:spPr>
          <a:xfrm>
            <a:off x="-2" y="6710082"/>
            <a:ext cx="12192002" cy="147917"/>
          </a:xfrm>
          <a:prstGeom prst="rect">
            <a:avLst/>
          </a:prstGeom>
          <a:solidFill>
            <a:srgbClr val="666666"/>
          </a:solid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2400" dirty="0">
              <a:latin typeface="Arial"/>
              <a:cs typeface="Arial"/>
            </a:endParaRPr>
          </a:p>
        </p:txBody>
      </p:sp>
      <p:pic>
        <p:nvPicPr>
          <p:cNvPr id="2" name="Picture 1" descr="A logo for a company&#10;&#10;Description automatically generated">
            <a:extLst>
              <a:ext uri="{FF2B5EF4-FFF2-40B4-BE49-F238E27FC236}">
                <a16:creationId xmlns:a16="http://schemas.microsoft.com/office/drawing/2014/main" id="{C61AE9E6-04BC-0E3A-6A24-CF5D29E7B65C}"/>
              </a:ext>
            </a:extLst>
          </p:cNvPr>
          <p:cNvPicPr>
            <a:picLocks noChangeAspect="1"/>
          </p:cNvPicPr>
          <p:nvPr/>
        </p:nvPicPr>
        <p:blipFill>
          <a:blip r:embed="rId8" cstate="print">
            <a:extLst>
              <a:ext uri="{28A0092B-C50C-407E-A947-70E740481C1C}">
                <a14:useLocalDpi xmlns:a14="http://schemas.microsoft.com/office/drawing/2010/main" val="0"/>
              </a:ext>
            </a:extLst>
          </a:blip>
          <a:stretch>
            <a:fillRect/>
          </a:stretch>
        </p:blipFill>
        <p:spPr>
          <a:xfrm>
            <a:off x="10716519" y="259882"/>
            <a:ext cx="1213200" cy="1213200"/>
          </a:xfrm>
          <a:prstGeom prst="rect">
            <a:avLst/>
          </a:prstGeom>
        </p:spPr>
      </p:pic>
      <p:grpSp>
        <p:nvGrpSpPr>
          <p:cNvPr id="6" name="Group 5">
            <a:extLst>
              <a:ext uri="{FF2B5EF4-FFF2-40B4-BE49-F238E27FC236}">
                <a16:creationId xmlns:a16="http://schemas.microsoft.com/office/drawing/2014/main" id="{D476934F-7A3E-7EF4-4B64-82D07061BB80}"/>
              </a:ext>
            </a:extLst>
          </p:cNvPr>
          <p:cNvGrpSpPr/>
          <p:nvPr/>
        </p:nvGrpSpPr>
        <p:grpSpPr>
          <a:xfrm>
            <a:off x="3730324" y="236563"/>
            <a:ext cx="4222278" cy="632800"/>
            <a:chOff x="4187524" y="550349"/>
            <a:chExt cx="4222278" cy="632800"/>
          </a:xfrm>
        </p:grpSpPr>
        <p:sp>
          <p:nvSpPr>
            <p:cNvPr id="7" name="Rounded Rectangle 153">
              <a:extLst>
                <a:ext uri="{FF2B5EF4-FFF2-40B4-BE49-F238E27FC236}">
                  <a16:creationId xmlns:a16="http://schemas.microsoft.com/office/drawing/2014/main" id="{26E4A079-381B-B9B9-F2FE-14E5CFB604EF}"/>
                </a:ext>
              </a:extLst>
            </p:cNvPr>
            <p:cNvSpPr/>
            <p:nvPr/>
          </p:nvSpPr>
          <p:spPr>
            <a:xfrm>
              <a:off x="4329013" y="566198"/>
              <a:ext cx="4034835" cy="616951"/>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Freeform 154">
              <a:extLst>
                <a:ext uri="{FF2B5EF4-FFF2-40B4-BE49-F238E27FC236}">
                  <a16:creationId xmlns:a16="http://schemas.microsoft.com/office/drawing/2014/main" id="{EC47F77A-2F89-1976-47A8-CA39AD58416E}"/>
                </a:ext>
              </a:extLst>
            </p:cNvPr>
            <p:cNvSpPr/>
            <p:nvPr/>
          </p:nvSpPr>
          <p:spPr>
            <a:xfrm>
              <a:off x="4336516" y="550349"/>
              <a:ext cx="4034834" cy="540481"/>
            </a:xfrm>
            <a:custGeom>
              <a:avLst/>
              <a:gdLst>
                <a:gd name="connsiteX0" fmla="*/ 298738 w 4229092"/>
                <a:gd name="connsiteY0" fmla="*/ 0 h 1570227"/>
                <a:gd name="connsiteX1" fmla="*/ 3930354 w 4229092"/>
                <a:gd name="connsiteY1" fmla="*/ 0 h 1570227"/>
                <a:gd name="connsiteX2" fmla="*/ 4229092 w 4229092"/>
                <a:gd name="connsiteY2" fmla="*/ 298738 h 1570227"/>
                <a:gd name="connsiteX3" fmla="*/ 4229092 w 4229092"/>
                <a:gd name="connsiteY3" fmla="*/ 1493653 h 1570227"/>
                <a:gd name="connsiteX4" fmla="*/ 4223023 w 4229092"/>
                <a:gd name="connsiteY4" fmla="*/ 1553859 h 1570227"/>
                <a:gd name="connsiteX5" fmla="*/ 4217942 w 4229092"/>
                <a:gd name="connsiteY5" fmla="*/ 1570227 h 1570227"/>
                <a:gd name="connsiteX6" fmla="*/ 4217942 w 4229092"/>
                <a:gd name="connsiteY6" fmla="*/ 480837 h 1570227"/>
                <a:gd name="connsiteX7" fmla="*/ 3919204 w 4229092"/>
                <a:gd name="connsiteY7" fmla="*/ 182099 h 1570227"/>
                <a:gd name="connsiteX8" fmla="*/ 287588 w 4229092"/>
                <a:gd name="connsiteY8" fmla="*/ 182099 h 1570227"/>
                <a:gd name="connsiteX9" fmla="*/ 12326 w 4229092"/>
                <a:gd name="connsiteY9" fmla="*/ 364555 h 1570227"/>
                <a:gd name="connsiteX10" fmla="*/ 0 w 4229092"/>
                <a:gd name="connsiteY10" fmla="*/ 404263 h 1570227"/>
                <a:gd name="connsiteX11" fmla="*/ 0 w 4229092"/>
                <a:gd name="connsiteY11" fmla="*/ 298738 h 1570227"/>
                <a:gd name="connsiteX12" fmla="*/ 298738 w 4229092"/>
                <a:gd name="connsiteY12" fmla="*/ 0 h 1570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229092" h="1570227">
                  <a:moveTo>
                    <a:pt x="298738" y="0"/>
                  </a:moveTo>
                  <a:lnTo>
                    <a:pt x="3930354" y="0"/>
                  </a:lnTo>
                  <a:cubicBezTo>
                    <a:pt x="4095342" y="0"/>
                    <a:pt x="4229092" y="133750"/>
                    <a:pt x="4229092" y="298738"/>
                  </a:cubicBezTo>
                  <a:lnTo>
                    <a:pt x="4229092" y="1493653"/>
                  </a:lnTo>
                  <a:cubicBezTo>
                    <a:pt x="4229092" y="1514277"/>
                    <a:pt x="4227002" y="1534412"/>
                    <a:pt x="4223023" y="1553859"/>
                  </a:cubicBezTo>
                  <a:lnTo>
                    <a:pt x="4217942" y="1570227"/>
                  </a:lnTo>
                  <a:lnTo>
                    <a:pt x="4217942" y="480837"/>
                  </a:lnTo>
                  <a:cubicBezTo>
                    <a:pt x="4217942" y="315849"/>
                    <a:pt x="4084192" y="182099"/>
                    <a:pt x="3919204" y="182099"/>
                  </a:cubicBezTo>
                  <a:lnTo>
                    <a:pt x="287588" y="182099"/>
                  </a:lnTo>
                  <a:cubicBezTo>
                    <a:pt x="163847" y="182099"/>
                    <a:pt x="57677" y="257333"/>
                    <a:pt x="12326" y="364555"/>
                  </a:cubicBezTo>
                  <a:lnTo>
                    <a:pt x="0" y="404263"/>
                  </a:lnTo>
                  <a:lnTo>
                    <a:pt x="0" y="298738"/>
                  </a:lnTo>
                  <a:cubicBezTo>
                    <a:pt x="0" y="133750"/>
                    <a:pt x="133750" y="0"/>
                    <a:pt x="298738" y="0"/>
                  </a:cubicBezTo>
                  <a:close/>
                </a:path>
              </a:pathLst>
            </a:cu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TextBox 8">
              <a:extLst>
                <a:ext uri="{FF2B5EF4-FFF2-40B4-BE49-F238E27FC236}">
                  <a16:creationId xmlns:a16="http://schemas.microsoft.com/office/drawing/2014/main" id="{9699B5FE-6E45-3525-ED01-E00FD629C6B0}"/>
                </a:ext>
              </a:extLst>
            </p:cNvPr>
            <p:cNvSpPr txBox="1"/>
            <p:nvPr/>
          </p:nvSpPr>
          <p:spPr bwMode="auto">
            <a:xfrm>
              <a:off x="4187524" y="623420"/>
              <a:ext cx="4222278" cy="523220"/>
            </a:xfrm>
            <a:prstGeom prst="rect">
              <a:avLst/>
            </a:prstGeom>
            <a:noFill/>
          </p:spPr>
          <p:txBody>
            <a:bodyPr wrap="square">
              <a:spAutoFit/>
            </a:bodyPr>
            <a:lstStyle/>
            <a:p>
              <a:pPr algn="ctr"/>
              <a:r>
                <a:rPr lang="en-US" sz="2800" b="1" dirty="0">
                  <a:solidFill>
                    <a:schemeClr val="bg1"/>
                  </a:solidFill>
                  <a:ea typeface="GulimChe" pitchFamily="49" charset="-127"/>
                </a:rPr>
                <a:t>3D ANIMATION</a:t>
              </a:r>
            </a:p>
          </p:txBody>
        </p:sp>
      </p:grpSp>
    </p:spTree>
    <p:extLst>
      <p:ext uri="{BB962C8B-B14F-4D97-AF65-F5344CB8AC3E}">
        <p14:creationId xmlns:p14="http://schemas.microsoft.com/office/powerpoint/2010/main" val="3937092314"/>
      </p:ext>
    </p:extLst>
  </p:cSld>
  <p:clrMapOvr>
    <a:masterClrMapping/>
  </p:clrMapOvr>
  <p:transition spd="slow">
    <p:push/>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5.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aphicFrame>
        <p:nvGraphicFramePr>
          <p:cNvPr id="4" name="Table 3"/>
          <p:cNvGraphicFramePr>
            <a:graphicFrameLocks noGrp="1"/>
          </p:cNvGraphicFramePr>
          <p:nvPr>
            <p:extLst>
              <p:ext uri="{D42A27DB-BD31-4B8C-83A1-F6EECF244321}">
                <p14:modId xmlns:p14="http://schemas.microsoft.com/office/powerpoint/2010/main" val="1972688524"/>
              </p:ext>
            </p:extLst>
          </p:nvPr>
        </p:nvGraphicFramePr>
        <p:xfrm>
          <a:off x="995829" y="1653008"/>
          <a:ext cx="10555196" cy="4411616"/>
        </p:xfrm>
        <a:graphic>
          <a:graphicData uri="http://schemas.openxmlformats.org/drawingml/2006/table">
            <a:tbl>
              <a:tblPr>
                <a:tableStyleId>{5C22544A-7EE6-4342-B048-85BDC9FD1C3A}</a:tableStyleId>
              </a:tblPr>
              <a:tblGrid>
                <a:gridCol w="1746373">
                  <a:extLst>
                    <a:ext uri="{9D8B030D-6E8A-4147-A177-3AD203B41FA5}">
                      <a16:colId xmlns:a16="http://schemas.microsoft.com/office/drawing/2014/main" val="20000"/>
                    </a:ext>
                  </a:extLst>
                </a:gridCol>
                <a:gridCol w="5031682">
                  <a:extLst>
                    <a:ext uri="{9D8B030D-6E8A-4147-A177-3AD203B41FA5}">
                      <a16:colId xmlns:a16="http://schemas.microsoft.com/office/drawing/2014/main" val="20001"/>
                    </a:ext>
                  </a:extLst>
                </a:gridCol>
                <a:gridCol w="3777141">
                  <a:extLst>
                    <a:ext uri="{9D8B030D-6E8A-4147-A177-3AD203B41FA5}">
                      <a16:colId xmlns:a16="http://schemas.microsoft.com/office/drawing/2014/main" val="20002"/>
                    </a:ext>
                  </a:extLst>
                </a:gridCol>
              </a:tblGrid>
              <a:tr h="499813">
                <a:tc>
                  <a:txBody>
                    <a:bodyPr/>
                    <a:lstStyle/>
                    <a:p>
                      <a:pPr algn="ctr" fontAlgn="ctr"/>
                      <a:r>
                        <a:rPr lang="en-IN" sz="1400" b="1" u="none" strike="noStrike" dirty="0">
                          <a:effectLst/>
                        </a:rPr>
                        <a:t>3D Topics</a:t>
                      </a:r>
                      <a:endParaRPr lang="en-IN" sz="1400" b="1"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ctr"/>
                      <a:r>
                        <a:rPr lang="en-IN" sz="1400" b="1" u="none" strike="noStrike" dirty="0">
                          <a:effectLst/>
                        </a:rPr>
                        <a:t>Descriptions</a:t>
                      </a:r>
                      <a:endParaRPr lang="en-IN" sz="1400" b="1"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ctr"/>
                      <a:r>
                        <a:rPr lang="en-IN" sz="1400" b="1" u="none" strike="noStrike" dirty="0">
                          <a:effectLst/>
                        </a:rPr>
                        <a:t>YouTube Links</a:t>
                      </a:r>
                      <a:endParaRPr lang="en-IN" sz="1400" b="1" i="0" u="none" strike="noStrike" dirty="0">
                        <a:solidFill>
                          <a:srgbClr val="000000"/>
                        </a:solidFill>
                        <a:effectLst/>
                        <a:latin typeface="Calibri" panose="020F0502020204030204" pitchFamily="34" charset="0"/>
                      </a:endParaRPr>
                    </a:p>
                  </a:txBody>
                  <a:tcPr marL="9525" marR="9525" marT="9525" marB="0" anchor="ctr"/>
                </a:tc>
                <a:extLst>
                  <a:ext uri="{0D108BD9-81ED-4DB2-BD59-A6C34878D82A}">
                    <a16:rowId xmlns:a16="http://schemas.microsoft.com/office/drawing/2014/main" val="10000"/>
                  </a:ext>
                </a:extLst>
              </a:tr>
              <a:tr h="693628">
                <a:tc>
                  <a:txBody>
                    <a:bodyPr/>
                    <a:lstStyle/>
                    <a:p>
                      <a:pPr algn="l" fontAlgn="ctr"/>
                      <a:r>
                        <a:rPr lang="en-IN" sz="1400" b="1" u="none" strike="noStrike" dirty="0">
                          <a:effectLst/>
                        </a:rPr>
                        <a:t>Rigging</a:t>
                      </a:r>
                      <a:endParaRPr lang="en-IN" sz="1400" b="1" i="0" u="none" strike="noStrike" dirty="0">
                        <a:solidFill>
                          <a:srgbClr val="000000"/>
                        </a:solidFill>
                        <a:effectLst/>
                        <a:latin typeface="Calibri" panose="020F0502020204030204" pitchFamily="34" charset="0"/>
                      </a:endParaRPr>
                    </a:p>
                  </a:txBody>
                  <a:tcPr marL="9525" marR="9525" marT="9525" marB="0" anchor="ctr">
                    <a:noFill/>
                  </a:tcPr>
                </a:tc>
                <a:tc>
                  <a:txBody>
                    <a:bodyPr/>
                    <a:lstStyle/>
                    <a:p>
                      <a:pPr algn="l" fontAlgn="ctr"/>
                      <a:r>
                        <a:rPr lang="en-US" sz="1400" u="none" strike="noStrike" dirty="0">
                          <a:effectLst/>
                        </a:rPr>
                        <a:t>3D rigging is the process of creating a skeleton for a 3D model so it can move. Most commonly, characters are rigged before they are animated.</a:t>
                      </a:r>
                      <a:endParaRPr lang="en-US" sz="1400" b="0" i="0" u="none" strike="noStrike" dirty="0">
                        <a:solidFill>
                          <a:srgbClr val="000000"/>
                        </a:solidFill>
                        <a:effectLst/>
                        <a:latin typeface="Calibri" panose="020F0502020204030204" pitchFamily="34" charset="0"/>
                      </a:endParaRPr>
                    </a:p>
                  </a:txBody>
                  <a:tcPr marL="9525" marR="9525" marT="9525" marB="0" anchor="ctr">
                    <a:noFill/>
                  </a:tcPr>
                </a:tc>
                <a:tc>
                  <a:txBody>
                    <a:bodyPr/>
                    <a:lstStyle/>
                    <a:p>
                      <a:pPr algn="l" fontAlgn="ctr"/>
                      <a:r>
                        <a:rPr lang="en-IN" sz="1400" u="none" strike="noStrike" dirty="0">
                          <a:effectLst/>
                          <a:hlinkClick r:id="rId2"/>
                        </a:rPr>
                        <a:t>https://www.youtube.com/watch?v=-pZ71n23uGE</a:t>
                      </a:r>
                      <a:r>
                        <a:rPr lang="en-IN" sz="1400" u="none" strike="noStrike" dirty="0">
                          <a:effectLst/>
                        </a:rPr>
                        <a:t> </a:t>
                      </a:r>
                      <a:endParaRPr lang="en-IN" sz="1400" b="0" i="0" u="none" strike="noStrike" dirty="0">
                        <a:solidFill>
                          <a:srgbClr val="000000"/>
                        </a:solidFill>
                        <a:effectLst/>
                        <a:latin typeface="Calibri" panose="020F0502020204030204" pitchFamily="34" charset="0"/>
                      </a:endParaRPr>
                    </a:p>
                  </a:txBody>
                  <a:tcPr marL="9525" marR="9525" marT="9525" marB="0" anchor="ctr">
                    <a:noFill/>
                  </a:tcPr>
                </a:tc>
                <a:extLst>
                  <a:ext uri="{0D108BD9-81ED-4DB2-BD59-A6C34878D82A}">
                    <a16:rowId xmlns:a16="http://schemas.microsoft.com/office/drawing/2014/main" val="10001"/>
                  </a:ext>
                </a:extLst>
              </a:tr>
              <a:tr h="823735">
                <a:tc>
                  <a:txBody>
                    <a:bodyPr/>
                    <a:lstStyle/>
                    <a:p>
                      <a:pPr algn="l" fontAlgn="ctr"/>
                      <a:r>
                        <a:rPr lang="en-IN" sz="1400" b="1" u="none" strike="noStrike" dirty="0">
                          <a:effectLst/>
                        </a:rPr>
                        <a:t>Animation</a:t>
                      </a:r>
                      <a:endParaRPr lang="en-IN" sz="1400" b="1" i="0" u="none" strike="noStrike" dirty="0">
                        <a:solidFill>
                          <a:srgbClr val="000000"/>
                        </a:solidFill>
                        <a:effectLst/>
                        <a:latin typeface="Calibri" panose="020F0502020204030204" pitchFamily="34" charset="0"/>
                      </a:endParaRPr>
                    </a:p>
                  </a:txBody>
                  <a:tcPr marL="9525" marR="9525" marT="9525" marB="0" anchor="ctr">
                    <a:noFill/>
                  </a:tcPr>
                </a:tc>
                <a:tc>
                  <a:txBody>
                    <a:bodyPr/>
                    <a:lstStyle/>
                    <a:p>
                      <a:pPr algn="l" fontAlgn="ctr"/>
                      <a:r>
                        <a:rPr lang="en-US" sz="1400" u="none" strike="noStrike">
                          <a:effectLst/>
                        </a:rPr>
                        <a:t>It is the manipulation of 3D models or objects is carried out within 3D software for exporting picture sequences giving them the illusion of animation or movement. </a:t>
                      </a:r>
                      <a:endParaRPr lang="en-US" sz="1400" b="0" i="0" u="none" strike="noStrike">
                        <a:solidFill>
                          <a:srgbClr val="000000"/>
                        </a:solidFill>
                        <a:effectLst/>
                        <a:latin typeface="Calibri" panose="020F0502020204030204" pitchFamily="34" charset="0"/>
                      </a:endParaRPr>
                    </a:p>
                  </a:txBody>
                  <a:tcPr marL="9525" marR="9525" marT="9525" marB="0" anchor="ctr">
                    <a:noFill/>
                  </a:tcPr>
                </a:tc>
                <a:tc>
                  <a:txBody>
                    <a:bodyPr/>
                    <a:lstStyle/>
                    <a:p>
                      <a:pPr algn="l" fontAlgn="ctr"/>
                      <a:r>
                        <a:rPr lang="en-IN" sz="1400" u="none" strike="noStrike" dirty="0">
                          <a:effectLst/>
                          <a:hlinkClick r:id="rId3"/>
                        </a:rPr>
                        <a:t>https://www.youtube.com/watch?v=SujizPOE7rM</a:t>
                      </a:r>
                      <a:r>
                        <a:rPr lang="en-IN" sz="1400" u="none" strike="noStrike" dirty="0">
                          <a:effectLst/>
                        </a:rPr>
                        <a:t> </a:t>
                      </a:r>
                      <a:endParaRPr lang="en-IN" sz="1400" b="0" i="0" u="none" strike="noStrike" dirty="0">
                        <a:solidFill>
                          <a:srgbClr val="000000"/>
                        </a:solidFill>
                        <a:effectLst/>
                        <a:latin typeface="Calibri" panose="020F0502020204030204" pitchFamily="34" charset="0"/>
                      </a:endParaRPr>
                    </a:p>
                  </a:txBody>
                  <a:tcPr marL="9525" marR="9525" marT="9525" marB="0" anchor="ctr">
                    <a:noFill/>
                  </a:tcPr>
                </a:tc>
                <a:extLst>
                  <a:ext uri="{0D108BD9-81ED-4DB2-BD59-A6C34878D82A}">
                    <a16:rowId xmlns:a16="http://schemas.microsoft.com/office/drawing/2014/main" val="10002"/>
                  </a:ext>
                </a:extLst>
              </a:tr>
              <a:tr h="1282402">
                <a:tc>
                  <a:txBody>
                    <a:bodyPr/>
                    <a:lstStyle/>
                    <a:p>
                      <a:pPr algn="l" fontAlgn="ctr"/>
                      <a:r>
                        <a:rPr lang="en-IN" sz="1400" b="1" u="none" strike="noStrike">
                          <a:effectLst/>
                        </a:rPr>
                        <a:t>Sculpting</a:t>
                      </a:r>
                      <a:endParaRPr lang="en-IN" sz="1400" b="1" i="0" u="none" strike="noStrike">
                        <a:solidFill>
                          <a:srgbClr val="000000"/>
                        </a:solidFill>
                        <a:effectLst/>
                        <a:latin typeface="Calibri" panose="020F0502020204030204" pitchFamily="34" charset="0"/>
                      </a:endParaRPr>
                    </a:p>
                  </a:txBody>
                  <a:tcPr marL="9525" marR="9525" marT="9525" marB="0" anchor="ctr">
                    <a:noFill/>
                  </a:tcPr>
                </a:tc>
                <a:tc>
                  <a:txBody>
                    <a:bodyPr/>
                    <a:lstStyle/>
                    <a:p>
                      <a:pPr algn="l" fontAlgn="ctr"/>
                      <a:r>
                        <a:rPr lang="en-US" sz="1400" u="none" strike="noStrike" dirty="0">
                          <a:effectLst/>
                        </a:rPr>
                        <a:t>3D sculpting (also called digital sculpting) is when an artist sculpts a 3D object on a computer with material similar to digitized clay. Software with brushes and tools that push, pull, pinch and smooth make it easy to create detailed sculpts that mimic real life textures and objects.</a:t>
                      </a:r>
                      <a:endParaRPr lang="en-US" sz="1400" b="0" i="0" u="none" strike="noStrike" dirty="0">
                        <a:solidFill>
                          <a:srgbClr val="000000"/>
                        </a:solidFill>
                        <a:effectLst/>
                        <a:latin typeface="Calibri" panose="020F0502020204030204" pitchFamily="34" charset="0"/>
                      </a:endParaRPr>
                    </a:p>
                  </a:txBody>
                  <a:tcPr marL="9525" marR="9525" marT="9525" marB="0" anchor="ctr">
                    <a:noFill/>
                  </a:tcPr>
                </a:tc>
                <a:tc>
                  <a:txBody>
                    <a:bodyPr/>
                    <a:lstStyle/>
                    <a:p>
                      <a:pPr algn="l" fontAlgn="ctr"/>
                      <a:r>
                        <a:rPr lang="en-IN" sz="1400" u="none" strike="noStrike">
                          <a:effectLst/>
                          <a:hlinkClick r:id="rId4"/>
                        </a:rPr>
                        <a:t>https://www.youtube.com/watch?v=3d9rJVi1V78</a:t>
                      </a:r>
                      <a:endParaRPr lang="en-IN" sz="1400" b="0" i="0" u="none" strike="noStrike">
                        <a:solidFill>
                          <a:srgbClr val="000000"/>
                        </a:solidFill>
                        <a:effectLst/>
                        <a:latin typeface="Calibri" panose="020F0502020204030204" pitchFamily="34" charset="0"/>
                      </a:endParaRPr>
                    </a:p>
                  </a:txBody>
                  <a:tcPr marL="9525" marR="9525" marT="9525" marB="0" anchor="ctr">
                    <a:noFill/>
                  </a:tcPr>
                </a:tc>
                <a:extLst>
                  <a:ext uri="{0D108BD9-81ED-4DB2-BD59-A6C34878D82A}">
                    <a16:rowId xmlns:a16="http://schemas.microsoft.com/office/drawing/2014/main" val="10003"/>
                  </a:ext>
                </a:extLst>
              </a:tr>
              <a:tr h="1112038">
                <a:tc>
                  <a:txBody>
                    <a:bodyPr/>
                    <a:lstStyle/>
                    <a:p>
                      <a:pPr algn="l" fontAlgn="ctr"/>
                      <a:r>
                        <a:rPr lang="en-IN" sz="1400" b="1" u="none" strike="noStrike" dirty="0">
                          <a:effectLst/>
                        </a:rPr>
                        <a:t>Rendering</a:t>
                      </a:r>
                      <a:endParaRPr lang="en-IN" sz="1400" b="1" i="0" u="none" strike="noStrike" dirty="0">
                        <a:solidFill>
                          <a:srgbClr val="000000"/>
                        </a:solidFill>
                        <a:effectLst/>
                        <a:latin typeface="Calibri" panose="020F0502020204030204" pitchFamily="34" charset="0"/>
                      </a:endParaRPr>
                    </a:p>
                  </a:txBody>
                  <a:tcPr marL="9525" marR="9525" marT="9525" marB="0" anchor="ctr">
                    <a:noFill/>
                  </a:tcPr>
                </a:tc>
                <a:tc>
                  <a:txBody>
                    <a:bodyPr/>
                    <a:lstStyle/>
                    <a:p>
                      <a:pPr algn="l" fontAlgn="ctr"/>
                      <a:r>
                        <a:rPr lang="en-US" sz="1400" u="none" strike="noStrike" dirty="0">
                          <a:effectLst/>
                        </a:rPr>
                        <a:t>3D rendering is the 3D computer graphics process of automatically converting 3D wire frame models into 2D images on a computer. 3D renders may include photorealistic effects or non-photorealistic rendering.</a:t>
                      </a:r>
                      <a:endParaRPr lang="en-US" sz="1400" b="0" i="0" u="none" strike="noStrike" dirty="0">
                        <a:solidFill>
                          <a:srgbClr val="000000"/>
                        </a:solidFill>
                        <a:effectLst/>
                        <a:latin typeface="Calibri" panose="020F0502020204030204" pitchFamily="34" charset="0"/>
                      </a:endParaRPr>
                    </a:p>
                  </a:txBody>
                  <a:tcPr marL="9525" marR="9525" marT="9525" marB="0" anchor="ctr">
                    <a:noFill/>
                  </a:tcPr>
                </a:tc>
                <a:tc>
                  <a:txBody>
                    <a:bodyPr/>
                    <a:lstStyle/>
                    <a:p>
                      <a:pPr algn="l" fontAlgn="ctr"/>
                      <a:r>
                        <a:rPr lang="en-IN" sz="1400" u="sng" strike="noStrike" dirty="0">
                          <a:effectLst/>
                          <a:hlinkClick r:id="rId5"/>
                        </a:rPr>
                        <a:t>https://www.youtube.com/watch?v=IFfloMczaz0</a:t>
                      </a:r>
                      <a:endParaRPr lang="en-IN" sz="1400" b="0" i="0" u="sng" strike="noStrike" dirty="0">
                        <a:solidFill>
                          <a:srgbClr val="0563C1"/>
                        </a:solidFill>
                        <a:effectLst/>
                        <a:latin typeface="Calibri" panose="020F0502020204030204" pitchFamily="34" charset="0"/>
                      </a:endParaRPr>
                    </a:p>
                  </a:txBody>
                  <a:tcPr marL="9525" marR="9525" marT="9525" marB="0" anchor="ctr">
                    <a:noFill/>
                  </a:tcPr>
                </a:tc>
                <a:extLst>
                  <a:ext uri="{0D108BD9-81ED-4DB2-BD59-A6C34878D82A}">
                    <a16:rowId xmlns:a16="http://schemas.microsoft.com/office/drawing/2014/main" val="10004"/>
                  </a:ext>
                </a:extLst>
              </a:tr>
            </a:tbl>
          </a:graphicData>
        </a:graphic>
      </p:graphicFrame>
      <p:sp>
        <p:nvSpPr>
          <p:cNvPr id="5" name="Rectangle 4"/>
          <p:cNvSpPr/>
          <p:nvPr/>
        </p:nvSpPr>
        <p:spPr>
          <a:xfrm>
            <a:off x="-2" y="6710082"/>
            <a:ext cx="12192002" cy="147917"/>
          </a:xfrm>
          <a:prstGeom prst="rect">
            <a:avLst/>
          </a:prstGeom>
          <a:solidFill>
            <a:srgbClr val="666666"/>
          </a:solid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2400" dirty="0">
              <a:latin typeface="Arial"/>
              <a:cs typeface="Arial"/>
            </a:endParaRPr>
          </a:p>
        </p:txBody>
      </p:sp>
      <p:pic>
        <p:nvPicPr>
          <p:cNvPr id="2" name="Picture 1" descr="A logo for a company&#10;&#10;Description automatically generated">
            <a:extLst>
              <a:ext uri="{FF2B5EF4-FFF2-40B4-BE49-F238E27FC236}">
                <a16:creationId xmlns:a16="http://schemas.microsoft.com/office/drawing/2014/main" id="{53DB5D27-C458-7820-0D97-1656B82056F3}"/>
              </a:ext>
            </a:extLst>
          </p:cNvPr>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10716519" y="259882"/>
            <a:ext cx="1213200" cy="1213200"/>
          </a:xfrm>
          <a:prstGeom prst="rect">
            <a:avLst/>
          </a:prstGeom>
        </p:spPr>
      </p:pic>
      <p:grpSp>
        <p:nvGrpSpPr>
          <p:cNvPr id="6" name="Group 5">
            <a:extLst>
              <a:ext uri="{FF2B5EF4-FFF2-40B4-BE49-F238E27FC236}">
                <a16:creationId xmlns:a16="http://schemas.microsoft.com/office/drawing/2014/main" id="{C927869E-0520-103E-4417-A63383D3122A}"/>
              </a:ext>
            </a:extLst>
          </p:cNvPr>
          <p:cNvGrpSpPr/>
          <p:nvPr/>
        </p:nvGrpSpPr>
        <p:grpSpPr>
          <a:xfrm>
            <a:off x="3730324" y="236563"/>
            <a:ext cx="4222278" cy="632800"/>
            <a:chOff x="4187524" y="550349"/>
            <a:chExt cx="4222278" cy="632800"/>
          </a:xfrm>
        </p:grpSpPr>
        <p:sp>
          <p:nvSpPr>
            <p:cNvPr id="7" name="Rounded Rectangle 153">
              <a:extLst>
                <a:ext uri="{FF2B5EF4-FFF2-40B4-BE49-F238E27FC236}">
                  <a16:creationId xmlns:a16="http://schemas.microsoft.com/office/drawing/2014/main" id="{BCDB59F9-3901-1DE3-3098-929B3ED8C3F2}"/>
                </a:ext>
              </a:extLst>
            </p:cNvPr>
            <p:cNvSpPr/>
            <p:nvPr/>
          </p:nvSpPr>
          <p:spPr>
            <a:xfrm>
              <a:off x="4329013" y="566198"/>
              <a:ext cx="4034835" cy="616951"/>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Freeform 154">
              <a:extLst>
                <a:ext uri="{FF2B5EF4-FFF2-40B4-BE49-F238E27FC236}">
                  <a16:creationId xmlns:a16="http://schemas.microsoft.com/office/drawing/2014/main" id="{63046370-715C-F691-D489-14177CEBB2A1}"/>
                </a:ext>
              </a:extLst>
            </p:cNvPr>
            <p:cNvSpPr/>
            <p:nvPr/>
          </p:nvSpPr>
          <p:spPr>
            <a:xfrm>
              <a:off x="4336516" y="550349"/>
              <a:ext cx="4034834" cy="540481"/>
            </a:xfrm>
            <a:custGeom>
              <a:avLst/>
              <a:gdLst>
                <a:gd name="connsiteX0" fmla="*/ 298738 w 4229092"/>
                <a:gd name="connsiteY0" fmla="*/ 0 h 1570227"/>
                <a:gd name="connsiteX1" fmla="*/ 3930354 w 4229092"/>
                <a:gd name="connsiteY1" fmla="*/ 0 h 1570227"/>
                <a:gd name="connsiteX2" fmla="*/ 4229092 w 4229092"/>
                <a:gd name="connsiteY2" fmla="*/ 298738 h 1570227"/>
                <a:gd name="connsiteX3" fmla="*/ 4229092 w 4229092"/>
                <a:gd name="connsiteY3" fmla="*/ 1493653 h 1570227"/>
                <a:gd name="connsiteX4" fmla="*/ 4223023 w 4229092"/>
                <a:gd name="connsiteY4" fmla="*/ 1553859 h 1570227"/>
                <a:gd name="connsiteX5" fmla="*/ 4217942 w 4229092"/>
                <a:gd name="connsiteY5" fmla="*/ 1570227 h 1570227"/>
                <a:gd name="connsiteX6" fmla="*/ 4217942 w 4229092"/>
                <a:gd name="connsiteY6" fmla="*/ 480837 h 1570227"/>
                <a:gd name="connsiteX7" fmla="*/ 3919204 w 4229092"/>
                <a:gd name="connsiteY7" fmla="*/ 182099 h 1570227"/>
                <a:gd name="connsiteX8" fmla="*/ 287588 w 4229092"/>
                <a:gd name="connsiteY8" fmla="*/ 182099 h 1570227"/>
                <a:gd name="connsiteX9" fmla="*/ 12326 w 4229092"/>
                <a:gd name="connsiteY9" fmla="*/ 364555 h 1570227"/>
                <a:gd name="connsiteX10" fmla="*/ 0 w 4229092"/>
                <a:gd name="connsiteY10" fmla="*/ 404263 h 1570227"/>
                <a:gd name="connsiteX11" fmla="*/ 0 w 4229092"/>
                <a:gd name="connsiteY11" fmla="*/ 298738 h 1570227"/>
                <a:gd name="connsiteX12" fmla="*/ 298738 w 4229092"/>
                <a:gd name="connsiteY12" fmla="*/ 0 h 1570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229092" h="1570227">
                  <a:moveTo>
                    <a:pt x="298738" y="0"/>
                  </a:moveTo>
                  <a:lnTo>
                    <a:pt x="3930354" y="0"/>
                  </a:lnTo>
                  <a:cubicBezTo>
                    <a:pt x="4095342" y="0"/>
                    <a:pt x="4229092" y="133750"/>
                    <a:pt x="4229092" y="298738"/>
                  </a:cubicBezTo>
                  <a:lnTo>
                    <a:pt x="4229092" y="1493653"/>
                  </a:lnTo>
                  <a:cubicBezTo>
                    <a:pt x="4229092" y="1514277"/>
                    <a:pt x="4227002" y="1534412"/>
                    <a:pt x="4223023" y="1553859"/>
                  </a:cubicBezTo>
                  <a:lnTo>
                    <a:pt x="4217942" y="1570227"/>
                  </a:lnTo>
                  <a:lnTo>
                    <a:pt x="4217942" y="480837"/>
                  </a:lnTo>
                  <a:cubicBezTo>
                    <a:pt x="4217942" y="315849"/>
                    <a:pt x="4084192" y="182099"/>
                    <a:pt x="3919204" y="182099"/>
                  </a:cubicBezTo>
                  <a:lnTo>
                    <a:pt x="287588" y="182099"/>
                  </a:lnTo>
                  <a:cubicBezTo>
                    <a:pt x="163847" y="182099"/>
                    <a:pt x="57677" y="257333"/>
                    <a:pt x="12326" y="364555"/>
                  </a:cubicBezTo>
                  <a:lnTo>
                    <a:pt x="0" y="404263"/>
                  </a:lnTo>
                  <a:lnTo>
                    <a:pt x="0" y="298738"/>
                  </a:lnTo>
                  <a:cubicBezTo>
                    <a:pt x="0" y="133750"/>
                    <a:pt x="133750" y="0"/>
                    <a:pt x="298738" y="0"/>
                  </a:cubicBezTo>
                  <a:close/>
                </a:path>
              </a:pathLst>
            </a:cu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TextBox 8">
              <a:extLst>
                <a:ext uri="{FF2B5EF4-FFF2-40B4-BE49-F238E27FC236}">
                  <a16:creationId xmlns:a16="http://schemas.microsoft.com/office/drawing/2014/main" id="{B56E1D96-7988-B20B-9E13-F46107AF7DF3}"/>
                </a:ext>
              </a:extLst>
            </p:cNvPr>
            <p:cNvSpPr txBox="1"/>
            <p:nvPr/>
          </p:nvSpPr>
          <p:spPr bwMode="auto">
            <a:xfrm>
              <a:off x="4187524" y="623420"/>
              <a:ext cx="4222278" cy="523220"/>
            </a:xfrm>
            <a:prstGeom prst="rect">
              <a:avLst/>
            </a:prstGeom>
            <a:noFill/>
          </p:spPr>
          <p:txBody>
            <a:bodyPr wrap="square">
              <a:spAutoFit/>
            </a:bodyPr>
            <a:lstStyle/>
            <a:p>
              <a:pPr algn="ctr"/>
              <a:r>
                <a:rPr lang="en-US" sz="2800" b="1" dirty="0">
                  <a:solidFill>
                    <a:schemeClr val="bg1"/>
                  </a:solidFill>
                  <a:ea typeface="GulimChe" pitchFamily="49" charset="-127"/>
                </a:rPr>
                <a:t>3D ANIMATION</a:t>
              </a:r>
            </a:p>
          </p:txBody>
        </p:sp>
      </p:grpSp>
    </p:spTree>
    <p:extLst>
      <p:ext uri="{BB962C8B-B14F-4D97-AF65-F5344CB8AC3E}">
        <p14:creationId xmlns:p14="http://schemas.microsoft.com/office/powerpoint/2010/main" val="2696224762"/>
      </p:ext>
    </p:extLst>
  </p:cSld>
  <p:clrMapOvr>
    <a:masterClrMapping/>
  </p:clrMapOvr>
  <p:transition spd="slow">
    <p:push/>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6.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5" name="Rectangle 4"/>
          <p:cNvSpPr/>
          <p:nvPr/>
        </p:nvSpPr>
        <p:spPr>
          <a:xfrm>
            <a:off x="-2" y="6710082"/>
            <a:ext cx="12192002" cy="147917"/>
          </a:xfrm>
          <a:prstGeom prst="rect">
            <a:avLst/>
          </a:prstGeom>
          <a:solidFill>
            <a:srgbClr val="666666"/>
          </a:solid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2400" dirty="0">
              <a:latin typeface="Arial"/>
              <a:cs typeface="Arial"/>
            </a:endParaRPr>
          </a:p>
        </p:txBody>
      </p:sp>
      <p:pic>
        <p:nvPicPr>
          <p:cNvPr id="2" name="Picture 1" descr="A logo for a company&#10;&#10;Description automatically generated">
            <a:extLst>
              <a:ext uri="{FF2B5EF4-FFF2-40B4-BE49-F238E27FC236}">
                <a16:creationId xmlns:a16="http://schemas.microsoft.com/office/drawing/2014/main" id="{CA46EA0A-10B0-CC6B-1FA3-E3228D4C9DB8}"/>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10716519" y="259882"/>
            <a:ext cx="1213200" cy="1213200"/>
          </a:xfrm>
          <a:prstGeom prst="rect">
            <a:avLst/>
          </a:prstGeom>
        </p:spPr>
      </p:pic>
      <p:graphicFrame>
        <p:nvGraphicFramePr>
          <p:cNvPr id="6" name="Table 5">
            <a:extLst>
              <a:ext uri="{FF2B5EF4-FFF2-40B4-BE49-F238E27FC236}">
                <a16:creationId xmlns:a16="http://schemas.microsoft.com/office/drawing/2014/main" id="{278D1AA8-1B0F-AEC7-85CE-903356C006E6}"/>
              </a:ext>
            </a:extLst>
          </p:cNvPr>
          <p:cNvGraphicFramePr>
            <a:graphicFrameLocks noGrp="1"/>
          </p:cNvGraphicFramePr>
          <p:nvPr>
            <p:extLst>
              <p:ext uri="{D42A27DB-BD31-4B8C-83A1-F6EECF244321}">
                <p14:modId xmlns:p14="http://schemas.microsoft.com/office/powerpoint/2010/main" val="3379061963"/>
              </p:ext>
            </p:extLst>
          </p:nvPr>
        </p:nvGraphicFramePr>
        <p:xfrm>
          <a:off x="2627105" y="1708567"/>
          <a:ext cx="6937787" cy="4096618"/>
        </p:xfrm>
        <a:graphic>
          <a:graphicData uri="http://schemas.openxmlformats.org/drawingml/2006/table">
            <a:tbl>
              <a:tblPr>
                <a:tableStyleId>{5C22544A-7EE6-4342-B048-85BDC9FD1C3A}</a:tableStyleId>
              </a:tblPr>
              <a:tblGrid>
                <a:gridCol w="1865045">
                  <a:extLst>
                    <a:ext uri="{9D8B030D-6E8A-4147-A177-3AD203B41FA5}">
                      <a16:colId xmlns:a16="http://schemas.microsoft.com/office/drawing/2014/main" val="3595011031"/>
                    </a:ext>
                  </a:extLst>
                </a:gridCol>
                <a:gridCol w="5072742">
                  <a:extLst>
                    <a:ext uri="{9D8B030D-6E8A-4147-A177-3AD203B41FA5}">
                      <a16:colId xmlns:a16="http://schemas.microsoft.com/office/drawing/2014/main" val="3027726077"/>
                    </a:ext>
                  </a:extLst>
                </a:gridCol>
              </a:tblGrid>
              <a:tr h="490907">
                <a:tc>
                  <a:txBody>
                    <a:bodyPr/>
                    <a:lstStyle/>
                    <a:p>
                      <a:pPr algn="ctr" rtl="0" fontAlgn="b"/>
                      <a:r>
                        <a:rPr lang="en-IN" sz="1800" u="none" strike="noStrike">
                          <a:effectLst/>
                        </a:rPr>
                        <a:t>Maya</a:t>
                      </a:r>
                      <a:endParaRPr lang="en-IN" sz="1800" b="0" i="0" u="none" strike="noStrike">
                        <a:solidFill>
                          <a:srgbClr val="000000"/>
                        </a:solidFill>
                        <a:effectLst/>
                        <a:latin typeface="Tw Cen MT" panose="020B0602020104020603" pitchFamily="34" charset="0"/>
                      </a:endParaRPr>
                    </a:p>
                  </a:txBody>
                  <a:tcPr marL="6350" marR="6350" marT="6350" marB="0" anchor="b">
                    <a:noFill/>
                  </a:tcPr>
                </a:tc>
                <a:tc>
                  <a:txBody>
                    <a:bodyPr/>
                    <a:lstStyle/>
                    <a:p>
                      <a:pPr algn="l" rtl="0" fontAlgn="b"/>
                      <a:r>
                        <a:rPr lang="en-IN" sz="1800" u="sng" strike="noStrike">
                          <a:effectLst/>
                          <a:hlinkClick r:id="rId3"/>
                        </a:rPr>
                        <a:t>https://www.youtube.com/watch?v=NroCnPy1gpo </a:t>
                      </a:r>
                      <a:endParaRPr lang="en-IN" sz="1800" b="0" i="0" u="sng" strike="noStrike">
                        <a:solidFill>
                          <a:srgbClr val="467886"/>
                        </a:solidFill>
                        <a:effectLst/>
                        <a:latin typeface="Aptos Narrow" panose="020B0004020202020204" pitchFamily="34" charset="0"/>
                      </a:endParaRPr>
                    </a:p>
                  </a:txBody>
                  <a:tcPr marL="6350" marR="6350" marT="6350" marB="0" anchor="b">
                    <a:noFill/>
                  </a:tcPr>
                </a:tc>
                <a:extLst>
                  <a:ext uri="{0D108BD9-81ED-4DB2-BD59-A6C34878D82A}">
                    <a16:rowId xmlns:a16="http://schemas.microsoft.com/office/drawing/2014/main" val="2050365704"/>
                  </a:ext>
                </a:extLst>
              </a:tr>
              <a:tr h="490907">
                <a:tc>
                  <a:txBody>
                    <a:bodyPr/>
                    <a:lstStyle/>
                    <a:p>
                      <a:pPr algn="ctr" rtl="0" fontAlgn="b"/>
                      <a:r>
                        <a:rPr lang="en-IN" sz="1800" u="none" strike="noStrike" dirty="0">
                          <a:effectLst/>
                        </a:rPr>
                        <a:t>Substance Painter</a:t>
                      </a:r>
                      <a:endParaRPr lang="en-IN" sz="1800" b="0" i="0" u="none" strike="noStrike" dirty="0">
                        <a:solidFill>
                          <a:srgbClr val="000000"/>
                        </a:solidFill>
                        <a:effectLst/>
                        <a:latin typeface="Tw Cen MT" panose="020B0602020104020603" pitchFamily="34" charset="0"/>
                      </a:endParaRPr>
                    </a:p>
                  </a:txBody>
                  <a:tcPr marL="6350" marR="6350" marT="6350" marB="0" anchor="b">
                    <a:noFill/>
                  </a:tcPr>
                </a:tc>
                <a:tc>
                  <a:txBody>
                    <a:bodyPr/>
                    <a:lstStyle/>
                    <a:p>
                      <a:pPr algn="l" rtl="0" fontAlgn="b"/>
                      <a:r>
                        <a:rPr lang="en-IN" sz="1800" u="sng" strike="noStrike" dirty="0">
                          <a:effectLst/>
                          <a:hlinkClick r:id="rId4"/>
                        </a:rPr>
                        <a:t>https://www.youtube.com/watch?v=ZwotHwt-YWk</a:t>
                      </a:r>
                      <a:endParaRPr lang="en-IN" sz="1800" b="0" i="0" u="sng" strike="noStrike" dirty="0">
                        <a:solidFill>
                          <a:srgbClr val="467886"/>
                        </a:solidFill>
                        <a:effectLst/>
                        <a:latin typeface="Aptos Narrow" panose="020B0004020202020204" pitchFamily="34" charset="0"/>
                      </a:endParaRPr>
                    </a:p>
                  </a:txBody>
                  <a:tcPr marL="6350" marR="6350" marT="6350" marB="0" anchor="b">
                    <a:noFill/>
                  </a:tcPr>
                </a:tc>
                <a:extLst>
                  <a:ext uri="{0D108BD9-81ED-4DB2-BD59-A6C34878D82A}">
                    <a16:rowId xmlns:a16="http://schemas.microsoft.com/office/drawing/2014/main" val="2406303392"/>
                  </a:ext>
                </a:extLst>
              </a:tr>
              <a:tr h="490907">
                <a:tc>
                  <a:txBody>
                    <a:bodyPr/>
                    <a:lstStyle/>
                    <a:p>
                      <a:pPr algn="ctr" rtl="0" fontAlgn="b"/>
                      <a:r>
                        <a:rPr lang="en-IN" sz="1800" u="none" strike="noStrike">
                          <a:effectLst/>
                        </a:rPr>
                        <a:t>Arnold</a:t>
                      </a:r>
                      <a:endParaRPr lang="en-IN" sz="1800" b="0" i="0" u="none" strike="noStrike">
                        <a:solidFill>
                          <a:srgbClr val="000000"/>
                        </a:solidFill>
                        <a:effectLst/>
                        <a:latin typeface="Tw Cen MT" panose="020B0602020104020603" pitchFamily="34" charset="0"/>
                      </a:endParaRPr>
                    </a:p>
                  </a:txBody>
                  <a:tcPr marL="6350" marR="6350" marT="6350" marB="0" anchor="b">
                    <a:noFill/>
                  </a:tcPr>
                </a:tc>
                <a:tc>
                  <a:txBody>
                    <a:bodyPr/>
                    <a:lstStyle/>
                    <a:p>
                      <a:pPr algn="l" rtl="0" fontAlgn="b"/>
                      <a:r>
                        <a:rPr lang="en-IN" sz="1800" u="sng" strike="noStrike" dirty="0">
                          <a:effectLst/>
                          <a:hlinkClick r:id="rId5"/>
                        </a:rPr>
                        <a:t>https://www.youtube.com/watch?v=0MJ9lbKF2-U </a:t>
                      </a:r>
                      <a:endParaRPr lang="en-IN" sz="1800" b="0" i="0" u="sng" strike="noStrike" dirty="0">
                        <a:solidFill>
                          <a:srgbClr val="467886"/>
                        </a:solidFill>
                        <a:effectLst/>
                        <a:latin typeface="Aptos Narrow" panose="020B0004020202020204" pitchFamily="34" charset="0"/>
                      </a:endParaRPr>
                    </a:p>
                  </a:txBody>
                  <a:tcPr marL="6350" marR="6350" marT="6350" marB="0" anchor="b">
                    <a:noFill/>
                  </a:tcPr>
                </a:tc>
                <a:extLst>
                  <a:ext uri="{0D108BD9-81ED-4DB2-BD59-A6C34878D82A}">
                    <a16:rowId xmlns:a16="http://schemas.microsoft.com/office/drawing/2014/main" val="2687170145"/>
                  </a:ext>
                </a:extLst>
              </a:tr>
              <a:tr h="490907">
                <a:tc>
                  <a:txBody>
                    <a:bodyPr/>
                    <a:lstStyle/>
                    <a:p>
                      <a:pPr algn="ctr" rtl="0" fontAlgn="b"/>
                      <a:r>
                        <a:rPr lang="en-IN" sz="1800" u="none" strike="noStrike" dirty="0">
                          <a:effectLst/>
                        </a:rPr>
                        <a:t>Z-Brush   </a:t>
                      </a:r>
                      <a:endParaRPr lang="en-IN" sz="1800" b="0" i="0" u="none" strike="noStrike" dirty="0">
                        <a:solidFill>
                          <a:srgbClr val="000000"/>
                        </a:solidFill>
                        <a:effectLst/>
                        <a:latin typeface="Tw Cen MT" panose="020B0602020104020603" pitchFamily="34" charset="0"/>
                      </a:endParaRPr>
                    </a:p>
                  </a:txBody>
                  <a:tcPr marL="6350" marR="6350" marT="6350" marB="0" anchor="b">
                    <a:noFill/>
                  </a:tcPr>
                </a:tc>
                <a:tc>
                  <a:txBody>
                    <a:bodyPr/>
                    <a:lstStyle/>
                    <a:p>
                      <a:pPr algn="l" rtl="0" fontAlgn="b"/>
                      <a:r>
                        <a:rPr lang="en-IN" sz="1800" u="sng" strike="noStrike">
                          <a:effectLst/>
                          <a:hlinkClick r:id="rId6"/>
                        </a:rPr>
                        <a:t>https://www.youtube.com/watch?v=4HkH3xrJ7Xs </a:t>
                      </a:r>
                      <a:endParaRPr lang="en-IN" sz="1800" b="0" i="0" u="sng" strike="noStrike">
                        <a:solidFill>
                          <a:srgbClr val="467886"/>
                        </a:solidFill>
                        <a:effectLst/>
                        <a:latin typeface="Aptos Narrow" panose="020B0004020202020204" pitchFamily="34" charset="0"/>
                      </a:endParaRPr>
                    </a:p>
                  </a:txBody>
                  <a:tcPr marL="6350" marR="6350" marT="6350" marB="0" anchor="b">
                    <a:noFill/>
                  </a:tcPr>
                </a:tc>
                <a:extLst>
                  <a:ext uri="{0D108BD9-81ED-4DB2-BD59-A6C34878D82A}">
                    <a16:rowId xmlns:a16="http://schemas.microsoft.com/office/drawing/2014/main" val="4100943615"/>
                  </a:ext>
                </a:extLst>
              </a:tr>
              <a:tr h="490907">
                <a:tc>
                  <a:txBody>
                    <a:bodyPr/>
                    <a:lstStyle/>
                    <a:p>
                      <a:pPr algn="ctr" rtl="0" fontAlgn="b"/>
                      <a:r>
                        <a:rPr lang="en-IN" sz="1800" u="none" strike="noStrike">
                          <a:effectLst/>
                        </a:rPr>
                        <a:t>V-Ray</a:t>
                      </a:r>
                      <a:endParaRPr lang="en-IN" sz="1800" b="0" i="0" u="none" strike="noStrike">
                        <a:solidFill>
                          <a:srgbClr val="000000"/>
                        </a:solidFill>
                        <a:effectLst/>
                        <a:latin typeface="Tw Cen MT" panose="020B0602020104020603" pitchFamily="34" charset="0"/>
                      </a:endParaRPr>
                    </a:p>
                  </a:txBody>
                  <a:tcPr marL="6350" marR="6350" marT="6350" marB="0" anchor="b">
                    <a:noFill/>
                  </a:tcPr>
                </a:tc>
                <a:tc>
                  <a:txBody>
                    <a:bodyPr/>
                    <a:lstStyle/>
                    <a:p>
                      <a:pPr algn="l" rtl="0" fontAlgn="b"/>
                      <a:r>
                        <a:rPr lang="en-IN" sz="1800" u="sng" strike="noStrike">
                          <a:effectLst/>
                          <a:hlinkClick r:id="rId7"/>
                        </a:rPr>
                        <a:t>https://www.youtube.com/watch?v=DUlH5-JpFH0 </a:t>
                      </a:r>
                      <a:endParaRPr lang="en-IN" sz="1800" b="0" i="0" u="sng" strike="noStrike">
                        <a:solidFill>
                          <a:srgbClr val="467886"/>
                        </a:solidFill>
                        <a:effectLst/>
                        <a:latin typeface="Aptos Narrow" panose="020B0004020202020204" pitchFamily="34" charset="0"/>
                      </a:endParaRPr>
                    </a:p>
                  </a:txBody>
                  <a:tcPr marL="6350" marR="6350" marT="6350" marB="0" anchor="b">
                    <a:noFill/>
                  </a:tcPr>
                </a:tc>
                <a:extLst>
                  <a:ext uri="{0D108BD9-81ED-4DB2-BD59-A6C34878D82A}">
                    <a16:rowId xmlns:a16="http://schemas.microsoft.com/office/drawing/2014/main" val="3749600211"/>
                  </a:ext>
                </a:extLst>
              </a:tr>
              <a:tr h="490907">
                <a:tc>
                  <a:txBody>
                    <a:bodyPr/>
                    <a:lstStyle/>
                    <a:p>
                      <a:pPr algn="ctr" rtl="0" fontAlgn="b"/>
                      <a:r>
                        <a:rPr lang="en-IN" sz="1800" u="none" strike="noStrike">
                          <a:effectLst/>
                        </a:rPr>
                        <a:t>Blender</a:t>
                      </a:r>
                      <a:endParaRPr lang="en-IN" sz="1800" b="0" i="0" u="none" strike="noStrike">
                        <a:solidFill>
                          <a:srgbClr val="000000"/>
                        </a:solidFill>
                        <a:effectLst/>
                        <a:latin typeface="Tw Cen MT" panose="020B0602020104020603" pitchFamily="34" charset="0"/>
                      </a:endParaRPr>
                    </a:p>
                  </a:txBody>
                  <a:tcPr marL="6350" marR="6350" marT="6350" marB="0" anchor="b">
                    <a:noFill/>
                  </a:tcPr>
                </a:tc>
                <a:tc>
                  <a:txBody>
                    <a:bodyPr/>
                    <a:lstStyle/>
                    <a:p>
                      <a:pPr algn="l" fontAlgn="b"/>
                      <a:r>
                        <a:rPr lang="en-IN" sz="1800" u="sng" strike="noStrike">
                          <a:effectLst/>
                          <a:hlinkClick r:id="rId8"/>
                        </a:rPr>
                        <a:t>https://www.youtube.com/watch?v=nZ2I-8h0wPQ</a:t>
                      </a:r>
                      <a:endParaRPr lang="en-IN" sz="1800" b="0" i="0" u="sng" strike="noStrike">
                        <a:solidFill>
                          <a:srgbClr val="467886"/>
                        </a:solidFill>
                        <a:effectLst/>
                        <a:latin typeface="Aptos Narrow" panose="020B0004020202020204" pitchFamily="34" charset="0"/>
                      </a:endParaRPr>
                    </a:p>
                  </a:txBody>
                  <a:tcPr marL="6350" marR="6350" marT="6350" marB="0" anchor="b">
                    <a:noFill/>
                  </a:tcPr>
                </a:tc>
                <a:extLst>
                  <a:ext uri="{0D108BD9-81ED-4DB2-BD59-A6C34878D82A}">
                    <a16:rowId xmlns:a16="http://schemas.microsoft.com/office/drawing/2014/main" val="2935011407"/>
                  </a:ext>
                </a:extLst>
              </a:tr>
              <a:tr h="660269">
                <a:tc>
                  <a:txBody>
                    <a:bodyPr/>
                    <a:lstStyle/>
                    <a:p>
                      <a:pPr algn="ctr" rtl="0" fontAlgn="b"/>
                      <a:r>
                        <a:rPr lang="en-IN" sz="1800" u="none" strike="noStrike">
                          <a:effectLst/>
                        </a:rPr>
                        <a:t>Unreal</a:t>
                      </a:r>
                      <a:endParaRPr lang="en-IN" sz="1800" b="0" i="0" u="none" strike="noStrike">
                        <a:solidFill>
                          <a:srgbClr val="000000"/>
                        </a:solidFill>
                        <a:effectLst/>
                        <a:latin typeface="Tw Cen MT" panose="020B0602020104020603" pitchFamily="34" charset="0"/>
                      </a:endParaRPr>
                    </a:p>
                  </a:txBody>
                  <a:tcPr marL="6350" marR="6350" marT="6350" marB="0" anchor="b">
                    <a:noFill/>
                  </a:tcPr>
                </a:tc>
                <a:tc>
                  <a:txBody>
                    <a:bodyPr/>
                    <a:lstStyle/>
                    <a:p>
                      <a:pPr algn="l" fontAlgn="b"/>
                      <a:r>
                        <a:rPr lang="en-IN" sz="1800" u="sng" strike="noStrike">
                          <a:effectLst/>
                          <a:hlinkClick r:id="rId9"/>
                        </a:rPr>
                        <a:t>https://www.youtube.com/watch?v=WI6Z1_Q2kwU</a:t>
                      </a:r>
                      <a:endParaRPr lang="en-IN" sz="1800" b="0" i="0" u="sng" strike="noStrike">
                        <a:solidFill>
                          <a:srgbClr val="467886"/>
                        </a:solidFill>
                        <a:effectLst/>
                        <a:latin typeface="Aptos Narrow" panose="020B0004020202020204" pitchFamily="34" charset="0"/>
                      </a:endParaRPr>
                    </a:p>
                  </a:txBody>
                  <a:tcPr marL="6350" marR="6350" marT="6350" marB="0" anchor="b">
                    <a:noFill/>
                  </a:tcPr>
                </a:tc>
                <a:extLst>
                  <a:ext uri="{0D108BD9-81ED-4DB2-BD59-A6C34878D82A}">
                    <a16:rowId xmlns:a16="http://schemas.microsoft.com/office/drawing/2014/main" val="2627289624"/>
                  </a:ext>
                </a:extLst>
              </a:tr>
              <a:tr h="490907">
                <a:tc>
                  <a:txBody>
                    <a:bodyPr/>
                    <a:lstStyle/>
                    <a:p>
                      <a:pPr algn="ctr" rtl="0" fontAlgn="b"/>
                      <a:r>
                        <a:rPr lang="en-IN" sz="1800" u="none" strike="noStrike" dirty="0">
                          <a:effectLst/>
                        </a:rPr>
                        <a:t>Houdini</a:t>
                      </a:r>
                      <a:endParaRPr lang="en-IN" sz="1800" b="0" i="0" u="none" strike="noStrike" dirty="0">
                        <a:solidFill>
                          <a:srgbClr val="000000"/>
                        </a:solidFill>
                        <a:effectLst/>
                        <a:latin typeface="Tw Cen MT" panose="020B0602020104020603" pitchFamily="34" charset="0"/>
                      </a:endParaRPr>
                    </a:p>
                  </a:txBody>
                  <a:tcPr marL="6350" marR="6350" marT="6350" marB="0" anchor="b">
                    <a:noFill/>
                  </a:tcPr>
                </a:tc>
                <a:tc>
                  <a:txBody>
                    <a:bodyPr/>
                    <a:lstStyle/>
                    <a:p>
                      <a:pPr algn="l" fontAlgn="b"/>
                      <a:r>
                        <a:rPr lang="en-IN" sz="1800" u="sng" strike="noStrike" dirty="0">
                          <a:effectLst/>
                          <a:hlinkClick r:id="rId10"/>
                        </a:rPr>
                        <a:t>https://www.youtube.com/watch?v=z1-T_vLa7_w </a:t>
                      </a:r>
                      <a:endParaRPr lang="en-IN" sz="1800" b="0" i="0" u="sng" strike="noStrike" dirty="0">
                        <a:solidFill>
                          <a:srgbClr val="467886"/>
                        </a:solidFill>
                        <a:effectLst/>
                        <a:latin typeface="Aptos Narrow" panose="020B0004020202020204" pitchFamily="34" charset="0"/>
                      </a:endParaRPr>
                    </a:p>
                  </a:txBody>
                  <a:tcPr marL="6350" marR="6350" marT="6350" marB="0" anchor="b">
                    <a:noFill/>
                  </a:tcPr>
                </a:tc>
                <a:extLst>
                  <a:ext uri="{0D108BD9-81ED-4DB2-BD59-A6C34878D82A}">
                    <a16:rowId xmlns:a16="http://schemas.microsoft.com/office/drawing/2014/main" val="3446629047"/>
                  </a:ext>
                </a:extLst>
              </a:tr>
            </a:tbl>
          </a:graphicData>
        </a:graphic>
      </p:graphicFrame>
      <p:grpSp>
        <p:nvGrpSpPr>
          <p:cNvPr id="4" name="Group 3">
            <a:extLst>
              <a:ext uri="{FF2B5EF4-FFF2-40B4-BE49-F238E27FC236}">
                <a16:creationId xmlns:a16="http://schemas.microsoft.com/office/drawing/2014/main" id="{0C1A3841-D67F-96A2-B806-2690CD2D7527}"/>
              </a:ext>
            </a:extLst>
          </p:cNvPr>
          <p:cNvGrpSpPr/>
          <p:nvPr/>
        </p:nvGrpSpPr>
        <p:grpSpPr>
          <a:xfrm>
            <a:off x="3730324" y="236563"/>
            <a:ext cx="4222278" cy="632800"/>
            <a:chOff x="4187524" y="550349"/>
            <a:chExt cx="4222278" cy="632800"/>
          </a:xfrm>
        </p:grpSpPr>
        <p:sp>
          <p:nvSpPr>
            <p:cNvPr id="7" name="Rounded Rectangle 153">
              <a:extLst>
                <a:ext uri="{FF2B5EF4-FFF2-40B4-BE49-F238E27FC236}">
                  <a16:creationId xmlns:a16="http://schemas.microsoft.com/office/drawing/2014/main" id="{C7DAADA6-361A-BE52-EB6F-F75E3528B355}"/>
                </a:ext>
              </a:extLst>
            </p:cNvPr>
            <p:cNvSpPr/>
            <p:nvPr/>
          </p:nvSpPr>
          <p:spPr>
            <a:xfrm>
              <a:off x="4329013" y="566198"/>
              <a:ext cx="4034835" cy="616951"/>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Freeform 154">
              <a:extLst>
                <a:ext uri="{FF2B5EF4-FFF2-40B4-BE49-F238E27FC236}">
                  <a16:creationId xmlns:a16="http://schemas.microsoft.com/office/drawing/2014/main" id="{CB0AFD5E-5D2E-3F0F-D859-D09F09190D5C}"/>
                </a:ext>
              </a:extLst>
            </p:cNvPr>
            <p:cNvSpPr/>
            <p:nvPr/>
          </p:nvSpPr>
          <p:spPr>
            <a:xfrm>
              <a:off x="4336516" y="550349"/>
              <a:ext cx="4034834" cy="540481"/>
            </a:xfrm>
            <a:custGeom>
              <a:avLst/>
              <a:gdLst>
                <a:gd name="connsiteX0" fmla="*/ 298738 w 4229092"/>
                <a:gd name="connsiteY0" fmla="*/ 0 h 1570227"/>
                <a:gd name="connsiteX1" fmla="*/ 3930354 w 4229092"/>
                <a:gd name="connsiteY1" fmla="*/ 0 h 1570227"/>
                <a:gd name="connsiteX2" fmla="*/ 4229092 w 4229092"/>
                <a:gd name="connsiteY2" fmla="*/ 298738 h 1570227"/>
                <a:gd name="connsiteX3" fmla="*/ 4229092 w 4229092"/>
                <a:gd name="connsiteY3" fmla="*/ 1493653 h 1570227"/>
                <a:gd name="connsiteX4" fmla="*/ 4223023 w 4229092"/>
                <a:gd name="connsiteY4" fmla="*/ 1553859 h 1570227"/>
                <a:gd name="connsiteX5" fmla="*/ 4217942 w 4229092"/>
                <a:gd name="connsiteY5" fmla="*/ 1570227 h 1570227"/>
                <a:gd name="connsiteX6" fmla="*/ 4217942 w 4229092"/>
                <a:gd name="connsiteY6" fmla="*/ 480837 h 1570227"/>
                <a:gd name="connsiteX7" fmla="*/ 3919204 w 4229092"/>
                <a:gd name="connsiteY7" fmla="*/ 182099 h 1570227"/>
                <a:gd name="connsiteX8" fmla="*/ 287588 w 4229092"/>
                <a:gd name="connsiteY8" fmla="*/ 182099 h 1570227"/>
                <a:gd name="connsiteX9" fmla="*/ 12326 w 4229092"/>
                <a:gd name="connsiteY9" fmla="*/ 364555 h 1570227"/>
                <a:gd name="connsiteX10" fmla="*/ 0 w 4229092"/>
                <a:gd name="connsiteY10" fmla="*/ 404263 h 1570227"/>
                <a:gd name="connsiteX11" fmla="*/ 0 w 4229092"/>
                <a:gd name="connsiteY11" fmla="*/ 298738 h 1570227"/>
                <a:gd name="connsiteX12" fmla="*/ 298738 w 4229092"/>
                <a:gd name="connsiteY12" fmla="*/ 0 h 1570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229092" h="1570227">
                  <a:moveTo>
                    <a:pt x="298738" y="0"/>
                  </a:moveTo>
                  <a:lnTo>
                    <a:pt x="3930354" y="0"/>
                  </a:lnTo>
                  <a:cubicBezTo>
                    <a:pt x="4095342" y="0"/>
                    <a:pt x="4229092" y="133750"/>
                    <a:pt x="4229092" y="298738"/>
                  </a:cubicBezTo>
                  <a:lnTo>
                    <a:pt x="4229092" y="1493653"/>
                  </a:lnTo>
                  <a:cubicBezTo>
                    <a:pt x="4229092" y="1514277"/>
                    <a:pt x="4227002" y="1534412"/>
                    <a:pt x="4223023" y="1553859"/>
                  </a:cubicBezTo>
                  <a:lnTo>
                    <a:pt x="4217942" y="1570227"/>
                  </a:lnTo>
                  <a:lnTo>
                    <a:pt x="4217942" y="480837"/>
                  </a:lnTo>
                  <a:cubicBezTo>
                    <a:pt x="4217942" y="315849"/>
                    <a:pt x="4084192" y="182099"/>
                    <a:pt x="3919204" y="182099"/>
                  </a:cubicBezTo>
                  <a:lnTo>
                    <a:pt x="287588" y="182099"/>
                  </a:lnTo>
                  <a:cubicBezTo>
                    <a:pt x="163847" y="182099"/>
                    <a:pt x="57677" y="257333"/>
                    <a:pt x="12326" y="364555"/>
                  </a:cubicBezTo>
                  <a:lnTo>
                    <a:pt x="0" y="404263"/>
                  </a:lnTo>
                  <a:lnTo>
                    <a:pt x="0" y="298738"/>
                  </a:lnTo>
                  <a:cubicBezTo>
                    <a:pt x="0" y="133750"/>
                    <a:pt x="133750" y="0"/>
                    <a:pt x="298738" y="0"/>
                  </a:cubicBezTo>
                  <a:close/>
                </a:path>
              </a:pathLst>
            </a:cu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TextBox 8">
              <a:extLst>
                <a:ext uri="{FF2B5EF4-FFF2-40B4-BE49-F238E27FC236}">
                  <a16:creationId xmlns:a16="http://schemas.microsoft.com/office/drawing/2014/main" id="{B1F82C80-D22F-4D02-1120-FA1D0707FD06}"/>
                </a:ext>
              </a:extLst>
            </p:cNvPr>
            <p:cNvSpPr txBox="1"/>
            <p:nvPr/>
          </p:nvSpPr>
          <p:spPr bwMode="auto">
            <a:xfrm>
              <a:off x="4187524" y="623420"/>
              <a:ext cx="4222278" cy="523220"/>
            </a:xfrm>
            <a:prstGeom prst="rect">
              <a:avLst/>
            </a:prstGeom>
            <a:noFill/>
          </p:spPr>
          <p:txBody>
            <a:bodyPr wrap="square">
              <a:spAutoFit/>
            </a:bodyPr>
            <a:lstStyle/>
            <a:p>
              <a:pPr algn="ctr"/>
              <a:r>
                <a:rPr lang="en-US" sz="2800" b="1" dirty="0">
                  <a:solidFill>
                    <a:schemeClr val="bg1"/>
                  </a:solidFill>
                  <a:ea typeface="GulimChe" pitchFamily="49" charset="-127"/>
                </a:rPr>
                <a:t>3D SOFTWARE</a:t>
              </a:r>
            </a:p>
          </p:txBody>
        </p:sp>
      </p:grpSp>
    </p:spTree>
    <p:extLst>
      <p:ext uri="{BB962C8B-B14F-4D97-AF65-F5344CB8AC3E}">
        <p14:creationId xmlns:p14="http://schemas.microsoft.com/office/powerpoint/2010/main" val="280202473"/>
      </p:ext>
    </p:extLst>
  </p:cSld>
  <p:clrMapOvr>
    <a:masterClrMapping/>
  </p:clrMapOvr>
  <p:transition spd="slow">
    <p:push/>
  </p:transition>
</p:sld>
</file>

<file path=ppt/slides/slide27.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aphicFrame>
        <p:nvGraphicFramePr>
          <p:cNvPr id="4" name="Table 3"/>
          <p:cNvGraphicFramePr>
            <a:graphicFrameLocks noGrp="1"/>
          </p:cNvGraphicFramePr>
          <p:nvPr>
            <p:extLst>
              <p:ext uri="{D42A27DB-BD31-4B8C-83A1-F6EECF244321}">
                <p14:modId xmlns:p14="http://schemas.microsoft.com/office/powerpoint/2010/main" val="2305641870"/>
              </p:ext>
            </p:extLst>
          </p:nvPr>
        </p:nvGraphicFramePr>
        <p:xfrm>
          <a:off x="1035383" y="1228165"/>
          <a:ext cx="10144726" cy="5106457"/>
        </p:xfrm>
        <a:graphic>
          <a:graphicData uri="http://schemas.openxmlformats.org/drawingml/2006/table">
            <a:tbl>
              <a:tblPr>
                <a:tableStyleId>{5C22544A-7EE6-4342-B048-85BDC9FD1C3A}</a:tableStyleId>
              </a:tblPr>
              <a:tblGrid>
                <a:gridCol w="1800826">
                  <a:extLst>
                    <a:ext uri="{9D8B030D-6E8A-4147-A177-3AD203B41FA5}">
                      <a16:colId xmlns:a16="http://schemas.microsoft.com/office/drawing/2014/main" val="20000"/>
                    </a:ext>
                  </a:extLst>
                </a:gridCol>
                <a:gridCol w="4691799">
                  <a:extLst>
                    <a:ext uri="{9D8B030D-6E8A-4147-A177-3AD203B41FA5}">
                      <a16:colId xmlns:a16="http://schemas.microsoft.com/office/drawing/2014/main" val="20001"/>
                    </a:ext>
                  </a:extLst>
                </a:gridCol>
                <a:gridCol w="3652101">
                  <a:extLst>
                    <a:ext uri="{9D8B030D-6E8A-4147-A177-3AD203B41FA5}">
                      <a16:colId xmlns:a16="http://schemas.microsoft.com/office/drawing/2014/main" val="20002"/>
                    </a:ext>
                  </a:extLst>
                </a:gridCol>
              </a:tblGrid>
              <a:tr h="352985">
                <a:tc>
                  <a:txBody>
                    <a:bodyPr/>
                    <a:lstStyle/>
                    <a:p>
                      <a:pPr algn="ctr" fontAlgn="ctr"/>
                      <a:r>
                        <a:rPr lang="en-IN" sz="1400" b="1" u="none" strike="noStrike" dirty="0">
                          <a:effectLst/>
                        </a:rPr>
                        <a:t>VFX Topics</a:t>
                      </a:r>
                      <a:endParaRPr lang="en-IN" sz="1400" b="1" i="0" u="none" strike="noStrike" dirty="0">
                        <a:solidFill>
                          <a:srgbClr val="000000"/>
                        </a:solidFill>
                        <a:effectLst/>
                        <a:latin typeface="Calibri" panose="020F0502020204030204" pitchFamily="34" charset="0"/>
                      </a:endParaRPr>
                    </a:p>
                  </a:txBody>
                  <a:tcPr marL="7444" marR="7444" marT="7444" marB="0" anchor="ctr"/>
                </a:tc>
                <a:tc>
                  <a:txBody>
                    <a:bodyPr/>
                    <a:lstStyle/>
                    <a:p>
                      <a:pPr algn="ctr" fontAlgn="ctr"/>
                      <a:r>
                        <a:rPr lang="en-IN" sz="1400" b="1" u="none" strike="noStrike" dirty="0">
                          <a:effectLst/>
                        </a:rPr>
                        <a:t>Descriptions</a:t>
                      </a:r>
                      <a:endParaRPr lang="en-IN" sz="1400" b="1" i="0" u="none" strike="noStrike" dirty="0">
                        <a:solidFill>
                          <a:srgbClr val="000000"/>
                        </a:solidFill>
                        <a:effectLst/>
                        <a:latin typeface="Calibri" panose="020F0502020204030204" pitchFamily="34" charset="0"/>
                      </a:endParaRPr>
                    </a:p>
                  </a:txBody>
                  <a:tcPr marL="7444" marR="7444" marT="7444" marB="0" anchor="ctr"/>
                </a:tc>
                <a:tc>
                  <a:txBody>
                    <a:bodyPr/>
                    <a:lstStyle/>
                    <a:p>
                      <a:pPr algn="ctr" fontAlgn="ctr"/>
                      <a:r>
                        <a:rPr lang="en-IN" sz="1400" b="1" u="none" strike="noStrike" dirty="0">
                          <a:effectLst/>
                        </a:rPr>
                        <a:t>YouTube Links</a:t>
                      </a:r>
                      <a:endParaRPr lang="en-IN" sz="1400" b="1" i="0" u="none" strike="noStrike" dirty="0">
                        <a:solidFill>
                          <a:srgbClr val="000000"/>
                        </a:solidFill>
                        <a:effectLst/>
                        <a:latin typeface="Calibri" panose="020F0502020204030204" pitchFamily="34" charset="0"/>
                      </a:endParaRPr>
                    </a:p>
                  </a:txBody>
                  <a:tcPr marL="7444" marR="7444" marT="7444" marB="0" anchor="ctr"/>
                </a:tc>
                <a:extLst>
                  <a:ext uri="{0D108BD9-81ED-4DB2-BD59-A6C34878D82A}">
                    <a16:rowId xmlns:a16="http://schemas.microsoft.com/office/drawing/2014/main" val="10000"/>
                  </a:ext>
                </a:extLst>
              </a:tr>
              <a:tr h="595519">
                <a:tc>
                  <a:txBody>
                    <a:bodyPr/>
                    <a:lstStyle/>
                    <a:p>
                      <a:pPr algn="l" fontAlgn="ctr"/>
                      <a:r>
                        <a:rPr lang="en-IN" sz="1400" b="1" u="none" strike="noStrike" dirty="0">
                          <a:effectLst/>
                        </a:rPr>
                        <a:t>Maya Motion</a:t>
                      </a:r>
                      <a:endParaRPr lang="en-IN" sz="1400" b="1" i="0" u="none" strike="noStrike" dirty="0">
                        <a:solidFill>
                          <a:srgbClr val="000000"/>
                        </a:solidFill>
                        <a:effectLst/>
                        <a:latin typeface="Calibri" panose="020F0502020204030204" pitchFamily="34" charset="0"/>
                      </a:endParaRPr>
                    </a:p>
                  </a:txBody>
                  <a:tcPr marL="7444" marR="7444" marT="7444" marB="0" anchor="ctr">
                    <a:noFill/>
                  </a:tcPr>
                </a:tc>
                <a:tc>
                  <a:txBody>
                    <a:bodyPr/>
                    <a:lstStyle/>
                    <a:p>
                      <a:pPr algn="l" fontAlgn="ctr"/>
                      <a:r>
                        <a:rPr lang="en-US" sz="1400" u="none" strike="noStrike">
                          <a:effectLst/>
                        </a:rPr>
                        <a:t>Maya software now has a fully integrated 3D motion graphics toolset. Based on the MASH plugin, the new 3D motion graphics toolset in Maya makes it easy and fun for motion graphic designers and artists to create 3D motion graphics.</a:t>
                      </a:r>
                      <a:endParaRPr lang="en-US" sz="1400" b="0" i="0" u="none" strike="noStrike">
                        <a:solidFill>
                          <a:srgbClr val="000000"/>
                        </a:solidFill>
                        <a:effectLst/>
                        <a:latin typeface="Calibri" panose="020F0502020204030204" pitchFamily="34" charset="0"/>
                      </a:endParaRPr>
                    </a:p>
                  </a:txBody>
                  <a:tcPr marL="7444" marR="7444" marT="7444" marB="0" anchor="ctr">
                    <a:noFill/>
                  </a:tcPr>
                </a:tc>
                <a:tc>
                  <a:txBody>
                    <a:bodyPr/>
                    <a:lstStyle/>
                    <a:p>
                      <a:pPr algn="l" fontAlgn="ctr"/>
                      <a:r>
                        <a:rPr lang="en-IN" sz="1400" u="sng" strike="noStrike">
                          <a:effectLst/>
                          <a:hlinkClick r:id="rId2"/>
                        </a:rPr>
                        <a:t>https://www.youtube.com/watch?v=YLzOScJ0fJ4</a:t>
                      </a:r>
                      <a:endParaRPr lang="en-IN" sz="1400" b="0" i="0" u="sng" strike="noStrike">
                        <a:solidFill>
                          <a:srgbClr val="0563C1"/>
                        </a:solidFill>
                        <a:effectLst/>
                        <a:latin typeface="Calibri" panose="020F0502020204030204" pitchFamily="34" charset="0"/>
                      </a:endParaRPr>
                    </a:p>
                  </a:txBody>
                  <a:tcPr marL="7444" marR="7444" marT="7444" marB="0" anchor="ctr">
                    <a:noFill/>
                  </a:tcPr>
                </a:tc>
                <a:extLst>
                  <a:ext uri="{0D108BD9-81ED-4DB2-BD59-A6C34878D82A}">
                    <a16:rowId xmlns:a16="http://schemas.microsoft.com/office/drawing/2014/main" val="10001"/>
                  </a:ext>
                </a:extLst>
              </a:tr>
              <a:tr h="446640">
                <a:tc>
                  <a:txBody>
                    <a:bodyPr/>
                    <a:lstStyle/>
                    <a:p>
                      <a:pPr algn="l" fontAlgn="ctr"/>
                      <a:r>
                        <a:rPr lang="en-IN" sz="1400" b="1" u="none" strike="noStrike" dirty="0">
                          <a:effectLst/>
                        </a:rPr>
                        <a:t>Particles - Dynamics</a:t>
                      </a:r>
                      <a:endParaRPr lang="en-IN" sz="1400" b="1" i="0" u="none" strike="noStrike" dirty="0">
                        <a:solidFill>
                          <a:srgbClr val="000000"/>
                        </a:solidFill>
                        <a:effectLst/>
                        <a:latin typeface="Calibri" panose="020F0502020204030204" pitchFamily="34" charset="0"/>
                      </a:endParaRPr>
                    </a:p>
                  </a:txBody>
                  <a:tcPr marL="7444" marR="7444" marT="7444" marB="0" anchor="ctr">
                    <a:noFill/>
                  </a:tcPr>
                </a:tc>
                <a:tc>
                  <a:txBody>
                    <a:bodyPr/>
                    <a:lstStyle/>
                    <a:p>
                      <a:pPr algn="l" fontAlgn="ctr"/>
                      <a:r>
                        <a:rPr lang="en-US" sz="1400" u="none" strike="noStrike" dirty="0">
                          <a:effectLst/>
                        </a:rPr>
                        <a:t>A particle system is the engine that drives effects like smoke, rain, fire, and other phenomena that require a large number of small moving objects.</a:t>
                      </a:r>
                      <a:endParaRPr lang="en-US" sz="1400" b="0" i="0" u="none" strike="noStrike" dirty="0">
                        <a:solidFill>
                          <a:srgbClr val="000000"/>
                        </a:solidFill>
                        <a:effectLst/>
                        <a:latin typeface="Calibri" panose="020F0502020204030204" pitchFamily="34" charset="0"/>
                      </a:endParaRPr>
                    </a:p>
                  </a:txBody>
                  <a:tcPr marL="7444" marR="7444" marT="7444" marB="0" anchor="ctr">
                    <a:noFill/>
                  </a:tcPr>
                </a:tc>
                <a:tc>
                  <a:txBody>
                    <a:bodyPr/>
                    <a:lstStyle/>
                    <a:p>
                      <a:pPr algn="l" fontAlgn="ctr"/>
                      <a:r>
                        <a:rPr lang="en-IN" sz="1400" u="sng" strike="noStrike">
                          <a:effectLst/>
                          <a:hlinkClick r:id="rId3"/>
                        </a:rPr>
                        <a:t>https://www.youtube.com/watch?v=0nxR3Ri3ucI</a:t>
                      </a:r>
                      <a:endParaRPr lang="en-IN" sz="1400" b="0" i="0" u="sng" strike="noStrike">
                        <a:solidFill>
                          <a:srgbClr val="0563C1"/>
                        </a:solidFill>
                        <a:effectLst/>
                        <a:latin typeface="Calibri" panose="020F0502020204030204" pitchFamily="34" charset="0"/>
                      </a:endParaRPr>
                    </a:p>
                  </a:txBody>
                  <a:tcPr marL="7444" marR="7444" marT="7444" marB="0" anchor="ctr">
                    <a:noFill/>
                  </a:tcPr>
                </a:tc>
                <a:extLst>
                  <a:ext uri="{0D108BD9-81ED-4DB2-BD59-A6C34878D82A}">
                    <a16:rowId xmlns:a16="http://schemas.microsoft.com/office/drawing/2014/main" val="10002"/>
                  </a:ext>
                </a:extLst>
              </a:tr>
              <a:tr h="148880">
                <a:tc>
                  <a:txBody>
                    <a:bodyPr/>
                    <a:lstStyle/>
                    <a:p>
                      <a:pPr algn="l" fontAlgn="ctr"/>
                      <a:r>
                        <a:rPr lang="en-IN" sz="1400" b="1" u="none" strike="noStrike" dirty="0">
                          <a:effectLst/>
                        </a:rPr>
                        <a:t>Technical Animation</a:t>
                      </a:r>
                      <a:endParaRPr lang="en-IN" sz="1400" b="1" i="0" u="none" strike="noStrike" dirty="0">
                        <a:solidFill>
                          <a:srgbClr val="000000"/>
                        </a:solidFill>
                        <a:effectLst/>
                        <a:latin typeface="Calibri" panose="020F0502020204030204" pitchFamily="34" charset="0"/>
                      </a:endParaRPr>
                    </a:p>
                  </a:txBody>
                  <a:tcPr marL="7444" marR="7444" marT="7444" marB="0" anchor="ctr">
                    <a:noFill/>
                  </a:tcPr>
                </a:tc>
                <a:tc>
                  <a:txBody>
                    <a:bodyPr/>
                    <a:lstStyle/>
                    <a:p>
                      <a:pPr algn="l" fontAlgn="ctr"/>
                      <a:r>
                        <a:rPr lang="en-US" sz="1400" u="none" strike="noStrike" dirty="0">
                          <a:effectLst/>
                        </a:rPr>
                        <a:t>It is otherwise called CHF (Cloth, Hair &amp; Fur) animation</a:t>
                      </a:r>
                      <a:endParaRPr lang="en-US" sz="1400" b="0" i="0" u="none" strike="noStrike" dirty="0">
                        <a:solidFill>
                          <a:srgbClr val="000000"/>
                        </a:solidFill>
                        <a:effectLst/>
                        <a:latin typeface="Calibri" panose="020F0502020204030204" pitchFamily="34" charset="0"/>
                      </a:endParaRPr>
                    </a:p>
                  </a:txBody>
                  <a:tcPr marL="7444" marR="7444" marT="7444" marB="0" anchor="ctr">
                    <a:noFill/>
                  </a:tcPr>
                </a:tc>
                <a:tc>
                  <a:txBody>
                    <a:bodyPr/>
                    <a:lstStyle/>
                    <a:p>
                      <a:pPr algn="l" fontAlgn="ctr"/>
                      <a:r>
                        <a:rPr lang="en-IN" sz="1400" u="sng" strike="noStrike">
                          <a:effectLst/>
                          <a:hlinkClick r:id="rId4"/>
                        </a:rPr>
                        <a:t>https://www.youtube.com/watch?v=wL6vCMqc9UA</a:t>
                      </a:r>
                      <a:endParaRPr lang="en-IN" sz="1400" b="0" i="0" u="sng" strike="noStrike">
                        <a:solidFill>
                          <a:srgbClr val="0563C1"/>
                        </a:solidFill>
                        <a:effectLst/>
                        <a:latin typeface="Calibri" panose="020F0502020204030204" pitchFamily="34" charset="0"/>
                      </a:endParaRPr>
                    </a:p>
                  </a:txBody>
                  <a:tcPr marL="7444" marR="7444" marT="7444" marB="0" anchor="ctr">
                    <a:noFill/>
                  </a:tcPr>
                </a:tc>
                <a:extLst>
                  <a:ext uri="{0D108BD9-81ED-4DB2-BD59-A6C34878D82A}">
                    <a16:rowId xmlns:a16="http://schemas.microsoft.com/office/drawing/2014/main" val="10003"/>
                  </a:ext>
                </a:extLst>
              </a:tr>
              <a:tr h="297760">
                <a:tc>
                  <a:txBody>
                    <a:bodyPr/>
                    <a:lstStyle/>
                    <a:p>
                      <a:pPr algn="l" fontAlgn="ctr"/>
                      <a:r>
                        <a:rPr lang="en-IN" sz="1400" b="1" u="none" strike="noStrike" dirty="0">
                          <a:effectLst/>
                        </a:rPr>
                        <a:t>Liquid Simulation</a:t>
                      </a:r>
                      <a:endParaRPr lang="en-IN" sz="1400" b="1" i="0" u="none" strike="noStrike" dirty="0">
                        <a:solidFill>
                          <a:srgbClr val="000000"/>
                        </a:solidFill>
                        <a:effectLst/>
                        <a:latin typeface="Calibri" panose="020F0502020204030204" pitchFamily="34" charset="0"/>
                      </a:endParaRPr>
                    </a:p>
                  </a:txBody>
                  <a:tcPr marL="7444" marR="7444" marT="7444" marB="0" anchor="ctr">
                    <a:noFill/>
                  </a:tcPr>
                </a:tc>
                <a:tc>
                  <a:txBody>
                    <a:bodyPr/>
                    <a:lstStyle/>
                    <a:p>
                      <a:pPr algn="l" fontAlgn="ctr"/>
                      <a:r>
                        <a:rPr lang="en-US" sz="1400" u="none" strike="noStrike" dirty="0">
                          <a:effectLst/>
                        </a:rPr>
                        <a:t>Fluid animation refers to CG techniques for generating realistic animations of fluids such as water and smoke.</a:t>
                      </a:r>
                      <a:endParaRPr lang="en-US" sz="1400" b="0" i="0" u="none" strike="noStrike" dirty="0">
                        <a:solidFill>
                          <a:srgbClr val="000000"/>
                        </a:solidFill>
                        <a:effectLst/>
                        <a:latin typeface="Calibri" panose="020F0502020204030204" pitchFamily="34" charset="0"/>
                      </a:endParaRPr>
                    </a:p>
                  </a:txBody>
                  <a:tcPr marL="7444" marR="7444" marT="7444" marB="0" anchor="ctr">
                    <a:noFill/>
                  </a:tcPr>
                </a:tc>
                <a:tc>
                  <a:txBody>
                    <a:bodyPr/>
                    <a:lstStyle/>
                    <a:p>
                      <a:pPr algn="l" fontAlgn="ctr"/>
                      <a:r>
                        <a:rPr lang="en-IN" sz="1400" u="sng" strike="noStrike">
                          <a:effectLst/>
                          <a:hlinkClick r:id="rId5"/>
                        </a:rPr>
                        <a:t>https://www.youtube.com/watch?v=rn5l36TUccE</a:t>
                      </a:r>
                      <a:endParaRPr lang="en-IN" sz="1400" b="0" i="0" u="sng" strike="noStrike">
                        <a:solidFill>
                          <a:srgbClr val="0563C1"/>
                        </a:solidFill>
                        <a:effectLst/>
                        <a:latin typeface="Calibri" panose="020F0502020204030204" pitchFamily="34" charset="0"/>
                      </a:endParaRPr>
                    </a:p>
                  </a:txBody>
                  <a:tcPr marL="7444" marR="7444" marT="7444" marB="0" anchor="ctr">
                    <a:noFill/>
                  </a:tcPr>
                </a:tc>
                <a:extLst>
                  <a:ext uri="{0D108BD9-81ED-4DB2-BD59-A6C34878D82A}">
                    <a16:rowId xmlns:a16="http://schemas.microsoft.com/office/drawing/2014/main" val="10004"/>
                  </a:ext>
                </a:extLst>
              </a:tr>
              <a:tr h="446640">
                <a:tc>
                  <a:txBody>
                    <a:bodyPr/>
                    <a:lstStyle/>
                    <a:p>
                      <a:pPr algn="l" fontAlgn="ctr"/>
                      <a:r>
                        <a:rPr lang="en-IN" sz="1400" b="1" u="none" strike="noStrike" dirty="0">
                          <a:effectLst/>
                        </a:rPr>
                        <a:t>Motion Graphics</a:t>
                      </a:r>
                      <a:endParaRPr lang="en-IN" sz="1400" b="1" i="0" u="none" strike="noStrike" dirty="0">
                        <a:solidFill>
                          <a:srgbClr val="000000"/>
                        </a:solidFill>
                        <a:effectLst/>
                        <a:latin typeface="Calibri" panose="020F0502020204030204" pitchFamily="34" charset="0"/>
                      </a:endParaRPr>
                    </a:p>
                  </a:txBody>
                  <a:tcPr marL="7444" marR="7444" marT="7444" marB="0" anchor="ctr">
                    <a:noFill/>
                  </a:tcPr>
                </a:tc>
                <a:tc>
                  <a:txBody>
                    <a:bodyPr/>
                    <a:lstStyle/>
                    <a:p>
                      <a:pPr algn="l" fontAlgn="ctr"/>
                      <a:r>
                        <a:rPr lang="en-US" sz="1400" u="none" strike="noStrike" dirty="0">
                          <a:effectLst/>
                        </a:rPr>
                        <a:t>Motion graphics are pieces of digital footage or animation which create the illusion of motion or rotation, and are usually combined with audio for use in multimedia projects. </a:t>
                      </a:r>
                      <a:endParaRPr lang="en-US" sz="1400" b="0" i="0" u="none" strike="noStrike" dirty="0">
                        <a:solidFill>
                          <a:srgbClr val="000000"/>
                        </a:solidFill>
                        <a:effectLst/>
                        <a:latin typeface="Calibri" panose="020F0502020204030204" pitchFamily="34" charset="0"/>
                      </a:endParaRPr>
                    </a:p>
                  </a:txBody>
                  <a:tcPr marL="7444" marR="7444" marT="7444" marB="0" anchor="ctr">
                    <a:noFill/>
                  </a:tcPr>
                </a:tc>
                <a:tc>
                  <a:txBody>
                    <a:bodyPr/>
                    <a:lstStyle/>
                    <a:p>
                      <a:pPr algn="l" fontAlgn="ctr"/>
                      <a:r>
                        <a:rPr lang="en-IN" sz="1400" u="sng" strike="noStrike">
                          <a:effectLst/>
                          <a:hlinkClick r:id="rId6"/>
                        </a:rPr>
                        <a:t>https://www.youtube.com/watch?v=E5L7P9jQhNo</a:t>
                      </a:r>
                      <a:endParaRPr lang="en-IN" sz="1400" b="0" i="0" u="sng" strike="noStrike">
                        <a:solidFill>
                          <a:srgbClr val="0563C1"/>
                        </a:solidFill>
                        <a:effectLst/>
                        <a:latin typeface="Calibri" panose="020F0502020204030204" pitchFamily="34" charset="0"/>
                      </a:endParaRPr>
                    </a:p>
                  </a:txBody>
                  <a:tcPr marL="7444" marR="7444" marT="7444" marB="0" anchor="ctr">
                    <a:noFill/>
                  </a:tcPr>
                </a:tc>
                <a:extLst>
                  <a:ext uri="{0D108BD9-81ED-4DB2-BD59-A6C34878D82A}">
                    <a16:rowId xmlns:a16="http://schemas.microsoft.com/office/drawing/2014/main" val="10005"/>
                  </a:ext>
                </a:extLst>
              </a:tr>
              <a:tr h="297760">
                <a:tc>
                  <a:txBody>
                    <a:bodyPr/>
                    <a:lstStyle/>
                    <a:p>
                      <a:pPr algn="l" fontAlgn="ctr"/>
                      <a:r>
                        <a:rPr lang="en-IN" sz="1400" b="1" u="none" strike="noStrike" dirty="0">
                          <a:effectLst/>
                        </a:rPr>
                        <a:t>Compositing</a:t>
                      </a:r>
                      <a:endParaRPr lang="en-IN" sz="1400" b="1" i="0" u="none" strike="noStrike" dirty="0">
                        <a:solidFill>
                          <a:srgbClr val="000000"/>
                        </a:solidFill>
                        <a:effectLst/>
                        <a:latin typeface="Calibri" panose="020F0502020204030204" pitchFamily="34" charset="0"/>
                      </a:endParaRPr>
                    </a:p>
                  </a:txBody>
                  <a:tcPr marL="7444" marR="7444" marT="7444" marB="0" anchor="ctr">
                    <a:noFill/>
                  </a:tcPr>
                </a:tc>
                <a:tc>
                  <a:txBody>
                    <a:bodyPr/>
                    <a:lstStyle/>
                    <a:p>
                      <a:pPr algn="l" fontAlgn="ctr"/>
                      <a:r>
                        <a:rPr lang="en-US" sz="1400" u="none" strike="noStrike" dirty="0">
                          <a:effectLst/>
                        </a:rPr>
                        <a:t>Compositing is the combination of multiple layers of images or video elements to render a final still or moving image. </a:t>
                      </a:r>
                      <a:endParaRPr lang="en-US" sz="1400" b="0" i="0" u="none" strike="noStrike" dirty="0">
                        <a:solidFill>
                          <a:srgbClr val="000000"/>
                        </a:solidFill>
                        <a:effectLst/>
                        <a:latin typeface="Calibri" panose="020F0502020204030204" pitchFamily="34" charset="0"/>
                      </a:endParaRPr>
                    </a:p>
                  </a:txBody>
                  <a:tcPr marL="7444" marR="7444" marT="7444" marB="0" anchor="ctr">
                    <a:noFill/>
                  </a:tcPr>
                </a:tc>
                <a:tc>
                  <a:txBody>
                    <a:bodyPr/>
                    <a:lstStyle/>
                    <a:p>
                      <a:pPr algn="l" fontAlgn="ctr"/>
                      <a:r>
                        <a:rPr lang="en-IN" sz="1400" u="sng" strike="noStrike" dirty="0">
                          <a:effectLst/>
                          <a:hlinkClick r:id="rId7"/>
                        </a:rPr>
                        <a:t>https://www.youtube.com/watch?v=gYu4esqvnQ0</a:t>
                      </a:r>
                      <a:endParaRPr lang="en-IN" sz="1400" b="0" i="0" u="sng" strike="noStrike" dirty="0">
                        <a:solidFill>
                          <a:srgbClr val="0563C1"/>
                        </a:solidFill>
                        <a:effectLst/>
                        <a:latin typeface="Calibri" panose="020F0502020204030204" pitchFamily="34" charset="0"/>
                      </a:endParaRPr>
                    </a:p>
                  </a:txBody>
                  <a:tcPr marL="7444" marR="7444" marT="7444" marB="0" anchor="ctr">
                    <a:noFill/>
                  </a:tcPr>
                </a:tc>
                <a:extLst>
                  <a:ext uri="{0D108BD9-81ED-4DB2-BD59-A6C34878D82A}">
                    <a16:rowId xmlns:a16="http://schemas.microsoft.com/office/drawing/2014/main" val="10006"/>
                  </a:ext>
                </a:extLst>
              </a:tr>
              <a:tr h="595519">
                <a:tc>
                  <a:txBody>
                    <a:bodyPr/>
                    <a:lstStyle/>
                    <a:p>
                      <a:pPr algn="l" fontAlgn="ctr"/>
                      <a:r>
                        <a:rPr lang="en-IN" sz="1400" b="1" u="none" strike="noStrike" dirty="0">
                          <a:effectLst/>
                        </a:rPr>
                        <a:t>Masking</a:t>
                      </a:r>
                      <a:endParaRPr lang="en-IN" sz="1400" b="1" i="0" u="none" strike="noStrike" dirty="0">
                        <a:solidFill>
                          <a:srgbClr val="000000"/>
                        </a:solidFill>
                        <a:effectLst/>
                        <a:latin typeface="Calibri" panose="020F0502020204030204" pitchFamily="34" charset="0"/>
                      </a:endParaRPr>
                    </a:p>
                  </a:txBody>
                  <a:tcPr marL="7444" marR="7444" marT="7444" marB="0" anchor="ctr">
                    <a:noFill/>
                  </a:tcPr>
                </a:tc>
                <a:tc>
                  <a:txBody>
                    <a:bodyPr/>
                    <a:lstStyle/>
                    <a:p>
                      <a:pPr algn="l" fontAlgn="ctr"/>
                      <a:r>
                        <a:rPr lang="en-US" sz="1400" u="none" strike="noStrike">
                          <a:effectLst/>
                        </a:rPr>
                        <a:t>Masking is a technique that hides parts of a scene as if they were behind an invisible object. It can be used to create environments that extend behind, and are framed by, a target image.</a:t>
                      </a:r>
                      <a:endParaRPr lang="en-US" sz="1400" b="0" i="0" u="none" strike="noStrike">
                        <a:solidFill>
                          <a:srgbClr val="000000"/>
                        </a:solidFill>
                        <a:effectLst/>
                        <a:latin typeface="Calibri" panose="020F0502020204030204" pitchFamily="34" charset="0"/>
                      </a:endParaRPr>
                    </a:p>
                  </a:txBody>
                  <a:tcPr marL="7444" marR="7444" marT="7444" marB="0" anchor="ctr">
                    <a:noFill/>
                  </a:tcPr>
                </a:tc>
                <a:tc>
                  <a:txBody>
                    <a:bodyPr/>
                    <a:lstStyle/>
                    <a:p>
                      <a:pPr algn="l" fontAlgn="ctr"/>
                      <a:r>
                        <a:rPr lang="en-IN" sz="1400" u="sng" strike="noStrike" dirty="0">
                          <a:effectLst/>
                          <a:hlinkClick r:id="rId8"/>
                        </a:rPr>
                        <a:t>https://www.youtube.com/watch?v=OzAkb7Cw0uM</a:t>
                      </a:r>
                      <a:endParaRPr lang="en-IN" sz="1400" b="0" i="0" u="sng" strike="noStrike" dirty="0">
                        <a:solidFill>
                          <a:srgbClr val="0563C1"/>
                        </a:solidFill>
                        <a:effectLst/>
                        <a:latin typeface="Calibri" panose="020F0502020204030204" pitchFamily="34" charset="0"/>
                      </a:endParaRPr>
                    </a:p>
                  </a:txBody>
                  <a:tcPr marL="7444" marR="7444" marT="7444" marB="0" anchor="ctr">
                    <a:noFill/>
                  </a:tcPr>
                </a:tc>
                <a:extLst>
                  <a:ext uri="{0D108BD9-81ED-4DB2-BD59-A6C34878D82A}">
                    <a16:rowId xmlns:a16="http://schemas.microsoft.com/office/drawing/2014/main" val="10007"/>
                  </a:ext>
                </a:extLst>
              </a:tr>
              <a:tr h="446640">
                <a:tc>
                  <a:txBody>
                    <a:bodyPr/>
                    <a:lstStyle/>
                    <a:p>
                      <a:pPr algn="l" fontAlgn="ctr"/>
                      <a:r>
                        <a:rPr lang="en-IN" sz="1400" b="1" u="none" strike="noStrike" dirty="0">
                          <a:effectLst/>
                        </a:rPr>
                        <a:t>Rotoscope</a:t>
                      </a:r>
                      <a:endParaRPr lang="en-IN" sz="1400" b="1" i="0" u="none" strike="noStrike" dirty="0">
                        <a:solidFill>
                          <a:srgbClr val="000000"/>
                        </a:solidFill>
                        <a:effectLst/>
                        <a:latin typeface="Calibri" panose="020F0502020204030204" pitchFamily="34" charset="0"/>
                      </a:endParaRPr>
                    </a:p>
                  </a:txBody>
                  <a:tcPr marL="7444" marR="7444" marT="7444" marB="0" anchor="ctr">
                    <a:noFill/>
                  </a:tcPr>
                </a:tc>
                <a:tc>
                  <a:txBody>
                    <a:bodyPr/>
                    <a:lstStyle/>
                    <a:p>
                      <a:pPr algn="l" fontAlgn="ctr"/>
                      <a:r>
                        <a:rPr lang="en-US" sz="1400" u="none" strike="noStrike">
                          <a:effectLst/>
                        </a:rPr>
                        <a:t>Rotoscoping is an animation technique that animators use to trace over motion picture footage, frame by frame, to produce realistic action. </a:t>
                      </a:r>
                      <a:endParaRPr lang="en-US" sz="1400" b="0" i="0" u="none" strike="noStrike">
                        <a:solidFill>
                          <a:srgbClr val="000000"/>
                        </a:solidFill>
                        <a:effectLst/>
                        <a:latin typeface="Calibri" panose="020F0502020204030204" pitchFamily="34" charset="0"/>
                      </a:endParaRPr>
                    </a:p>
                  </a:txBody>
                  <a:tcPr marL="7444" marR="7444" marT="7444" marB="0" anchor="ctr">
                    <a:noFill/>
                  </a:tcPr>
                </a:tc>
                <a:tc>
                  <a:txBody>
                    <a:bodyPr/>
                    <a:lstStyle/>
                    <a:p>
                      <a:pPr algn="l" fontAlgn="ctr"/>
                      <a:r>
                        <a:rPr lang="en-IN" sz="1400" u="sng" strike="noStrike" dirty="0">
                          <a:effectLst/>
                          <a:hlinkClick r:id="rId9"/>
                        </a:rPr>
                        <a:t>https://www.youtube.com/watch?v=nDaEKy7qB7U</a:t>
                      </a:r>
                      <a:endParaRPr lang="en-IN" sz="1400" b="0" i="0" u="sng" strike="noStrike" dirty="0">
                        <a:solidFill>
                          <a:srgbClr val="0563C1"/>
                        </a:solidFill>
                        <a:effectLst/>
                        <a:latin typeface="Calibri" panose="020F0502020204030204" pitchFamily="34" charset="0"/>
                      </a:endParaRPr>
                    </a:p>
                  </a:txBody>
                  <a:tcPr marL="7444" marR="7444" marT="7444" marB="0" anchor="ctr">
                    <a:noFill/>
                  </a:tcPr>
                </a:tc>
                <a:extLst>
                  <a:ext uri="{0D108BD9-81ED-4DB2-BD59-A6C34878D82A}">
                    <a16:rowId xmlns:a16="http://schemas.microsoft.com/office/drawing/2014/main" val="10008"/>
                  </a:ext>
                </a:extLst>
              </a:tr>
            </a:tbl>
          </a:graphicData>
        </a:graphic>
      </p:graphicFrame>
      <p:sp>
        <p:nvSpPr>
          <p:cNvPr id="5" name="Rectangle 4"/>
          <p:cNvSpPr/>
          <p:nvPr/>
        </p:nvSpPr>
        <p:spPr>
          <a:xfrm>
            <a:off x="-2" y="6710082"/>
            <a:ext cx="12192002" cy="147917"/>
          </a:xfrm>
          <a:prstGeom prst="rect">
            <a:avLst/>
          </a:prstGeom>
          <a:solidFill>
            <a:srgbClr val="666666"/>
          </a:solid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2400" dirty="0">
              <a:latin typeface="Arial"/>
              <a:cs typeface="Arial"/>
            </a:endParaRPr>
          </a:p>
        </p:txBody>
      </p:sp>
      <p:pic>
        <p:nvPicPr>
          <p:cNvPr id="2" name="Picture 1" descr="A logo for a company&#10;&#10;Description automatically generated">
            <a:extLst>
              <a:ext uri="{FF2B5EF4-FFF2-40B4-BE49-F238E27FC236}">
                <a16:creationId xmlns:a16="http://schemas.microsoft.com/office/drawing/2014/main" id="{F477A2BB-4947-13F2-4F4B-85E382329E5E}"/>
              </a:ext>
            </a:extLst>
          </p:cNvPr>
          <p:cNvPicPr>
            <a:picLocks noChangeAspect="1"/>
          </p:cNvPicPr>
          <p:nvPr/>
        </p:nvPicPr>
        <p:blipFill>
          <a:blip r:embed="rId10" cstate="print">
            <a:extLst>
              <a:ext uri="{28A0092B-C50C-407E-A947-70E740481C1C}">
                <a14:useLocalDpi xmlns:a14="http://schemas.microsoft.com/office/drawing/2010/main" val="0"/>
              </a:ext>
            </a:extLst>
          </a:blip>
          <a:stretch>
            <a:fillRect/>
          </a:stretch>
        </p:blipFill>
        <p:spPr>
          <a:xfrm>
            <a:off x="10789091" y="207127"/>
            <a:ext cx="1213200" cy="1213200"/>
          </a:xfrm>
          <a:prstGeom prst="rect">
            <a:avLst/>
          </a:prstGeom>
        </p:spPr>
      </p:pic>
      <p:grpSp>
        <p:nvGrpSpPr>
          <p:cNvPr id="6" name="Group 5">
            <a:extLst>
              <a:ext uri="{FF2B5EF4-FFF2-40B4-BE49-F238E27FC236}">
                <a16:creationId xmlns:a16="http://schemas.microsoft.com/office/drawing/2014/main" id="{C221B3AE-063D-DABC-E597-C8B9F57E2513}"/>
              </a:ext>
            </a:extLst>
          </p:cNvPr>
          <p:cNvGrpSpPr/>
          <p:nvPr/>
        </p:nvGrpSpPr>
        <p:grpSpPr>
          <a:xfrm>
            <a:off x="3730324" y="236563"/>
            <a:ext cx="4222278" cy="632800"/>
            <a:chOff x="4187524" y="550349"/>
            <a:chExt cx="4222278" cy="632800"/>
          </a:xfrm>
        </p:grpSpPr>
        <p:sp>
          <p:nvSpPr>
            <p:cNvPr id="7" name="Rounded Rectangle 153">
              <a:extLst>
                <a:ext uri="{FF2B5EF4-FFF2-40B4-BE49-F238E27FC236}">
                  <a16:creationId xmlns:a16="http://schemas.microsoft.com/office/drawing/2014/main" id="{ADD388E1-9F5E-B3B9-C980-FE5E926B649F}"/>
                </a:ext>
              </a:extLst>
            </p:cNvPr>
            <p:cNvSpPr/>
            <p:nvPr/>
          </p:nvSpPr>
          <p:spPr>
            <a:xfrm>
              <a:off x="4329013" y="566198"/>
              <a:ext cx="4034835" cy="616951"/>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Freeform 154">
              <a:extLst>
                <a:ext uri="{FF2B5EF4-FFF2-40B4-BE49-F238E27FC236}">
                  <a16:creationId xmlns:a16="http://schemas.microsoft.com/office/drawing/2014/main" id="{9619034F-B300-B34A-14F5-BFE6AFEBC1A9}"/>
                </a:ext>
              </a:extLst>
            </p:cNvPr>
            <p:cNvSpPr/>
            <p:nvPr/>
          </p:nvSpPr>
          <p:spPr>
            <a:xfrm>
              <a:off x="4336516" y="550349"/>
              <a:ext cx="4034834" cy="540481"/>
            </a:xfrm>
            <a:custGeom>
              <a:avLst/>
              <a:gdLst>
                <a:gd name="connsiteX0" fmla="*/ 298738 w 4229092"/>
                <a:gd name="connsiteY0" fmla="*/ 0 h 1570227"/>
                <a:gd name="connsiteX1" fmla="*/ 3930354 w 4229092"/>
                <a:gd name="connsiteY1" fmla="*/ 0 h 1570227"/>
                <a:gd name="connsiteX2" fmla="*/ 4229092 w 4229092"/>
                <a:gd name="connsiteY2" fmla="*/ 298738 h 1570227"/>
                <a:gd name="connsiteX3" fmla="*/ 4229092 w 4229092"/>
                <a:gd name="connsiteY3" fmla="*/ 1493653 h 1570227"/>
                <a:gd name="connsiteX4" fmla="*/ 4223023 w 4229092"/>
                <a:gd name="connsiteY4" fmla="*/ 1553859 h 1570227"/>
                <a:gd name="connsiteX5" fmla="*/ 4217942 w 4229092"/>
                <a:gd name="connsiteY5" fmla="*/ 1570227 h 1570227"/>
                <a:gd name="connsiteX6" fmla="*/ 4217942 w 4229092"/>
                <a:gd name="connsiteY6" fmla="*/ 480837 h 1570227"/>
                <a:gd name="connsiteX7" fmla="*/ 3919204 w 4229092"/>
                <a:gd name="connsiteY7" fmla="*/ 182099 h 1570227"/>
                <a:gd name="connsiteX8" fmla="*/ 287588 w 4229092"/>
                <a:gd name="connsiteY8" fmla="*/ 182099 h 1570227"/>
                <a:gd name="connsiteX9" fmla="*/ 12326 w 4229092"/>
                <a:gd name="connsiteY9" fmla="*/ 364555 h 1570227"/>
                <a:gd name="connsiteX10" fmla="*/ 0 w 4229092"/>
                <a:gd name="connsiteY10" fmla="*/ 404263 h 1570227"/>
                <a:gd name="connsiteX11" fmla="*/ 0 w 4229092"/>
                <a:gd name="connsiteY11" fmla="*/ 298738 h 1570227"/>
                <a:gd name="connsiteX12" fmla="*/ 298738 w 4229092"/>
                <a:gd name="connsiteY12" fmla="*/ 0 h 1570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229092" h="1570227">
                  <a:moveTo>
                    <a:pt x="298738" y="0"/>
                  </a:moveTo>
                  <a:lnTo>
                    <a:pt x="3930354" y="0"/>
                  </a:lnTo>
                  <a:cubicBezTo>
                    <a:pt x="4095342" y="0"/>
                    <a:pt x="4229092" y="133750"/>
                    <a:pt x="4229092" y="298738"/>
                  </a:cubicBezTo>
                  <a:lnTo>
                    <a:pt x="4229092" y="1493653"/>
                  </a:lnTo>
                  <a:cubicBezTo>
                    <a:pt x="4229092" y="1514277"/>
                    <a:pt x="4227002" y="1534412"/>
                    <a:pt x="4223023" y="1553859"/>
                  </a:cubicBezTo>
                  <a:lnTo>
                    <a:pt x="4217942" y="1570227"/>
                  </a:lnTo>
                  <a:lnTo>
                    <a:pt x="4217942" y="480837"/>
                  </a:lnTo>
                  <a:cubicBezTo>
                    <a:pt x="4217942" y="315849"/>
                    <a:pt x="4084192" y="182099"/>
                    <a:pt x="3919204" y="182099"/>
                  </a:cubicBezTo>
                  <a:lnTo>
                    <a:pt x="287588" y="182099"/>
                  </a:lnTo>
                  <a:cubicBezTo>
                    <a:pt x="163847" y="182099"/>
                    <a:pt x="57677" y="257333"/>
                    <a:pt x="12326" y="364555"/>
                  </a:cubicBezTo>
                  <a:lnTo>
                    <a:pt x="0" y="404263"/>
                  </a:lnTo>
                  <a:lnTo>
                    <a:pt x="0" y="298738"/>
                  </a:lnTo>
                  <a:cubicBezTo>
                    <a:pt x="0" y="133750"/>
                    <a:pt x="133750" y="0"/>
                    <a:pt x="298738" y="0"/>
                  </a:cubicBezTo>
                  <a:close/>
                </a:path>
              </a:pathLst>
            </a:cu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TextBox 8">
              <a:extLst>
                <a:ext uri="{FF2B5EF4-FFF2-40B4-BE49-F238E27FC236}">
                  <a16:creationId xmlns:a16="http://schemas.microsoft.com/office/drawing/2014/main" id="{4E13FEE6-EE3C-0509-A933-42CC09F66D6C}"/>
                </a:ext>
              </a:extLst>
            </p:cNvPr>
            <p:cNvSpPr txBox="1"/>
            <p:nvPr/>
          </p:nvSpPr>
          <p:spPr bwMode="auto">
            <a:xfrm>
              <a:off x="4187524" y="623420"/>
              <a:ext cx="4222278" cy="523220"/>
            </a:xfrm>
            <a:prstGeom prst="rect">
              <a:avLst/>
            </a:prstGeom>
            <a:noFill/>
          </p:spPr>
          <p:txBody>
            <a:bodyPr wrap="square">
              <a:spAutoFit/>
            </a:bodyPr>
            <a:lstStyle/>
            <a:p>
              <a:pPr algn="ctr"/>
              <a:r>
                <a:rPr lang="en-US" sz="2800" b="1" dirty="0">
                  <a:solidFill>
                    <a:schemeClr val="bg1"/>
                  </a:solidFill>
                  <a:ea typeface="GulimChe" pitchFamily="49" charset="-127"/>
                </a:rPr>
                <a:t>VISUAL EFFECTS</a:t>
              </a:r>
            </a:p>
          </p:txBody>
        </p:sp>
      </p:grpSp>
    </p:spTree>
    <p:extLst>
      <p:ext uri="{BB962C8B-B14F-4D97-AF65-F5344CB8AC3E}">
        <p14:creationId xmlns:p14="http://schemas.microsoft.com/office/powerpoint/2010/main" val="667404101"/>
      </p:ext>
    </p:extLst>
  </p:cSld>
  <p:clrMapOvr>
    <a:masterClrMapping/>
  </p:clrMapOvr>
  <p:transition spd="slow">
    <p:push/>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8.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aphicFrame>
        <p:nvGraphicFramePr>
          <p:cNvPr id="4" name="Table 3"/>
          <p:cNvGraphicFramePr>
            <a:graphicFrameLocks noGrp="1"/>
          </p:cNvGraphicFramePr>
          <p:nvPr>
            <p:extLst>
              <p:ext uri="{D42A27DB-BD31-4B8C-83A1-F6EECF244321}">
                <p14:modId xmlns:p14="http://schemas.microsoft.com/office/powerpoint/2010/main" val="1311211065"/>
              </p:ext>
            </p:extLst>
          </p:nvPr>
        </p:nvGraphicFramePr>
        <p:xfrm>
          <a:off x="847163" y="1228165"/>
          <a:ext cx="10596283" cy="5136284"/>
        </p:xfrm>
        <a:graphic>
          <a:graphicData uri="http://schemas.openxmlformats.org/drawingml/2006/table">
            <a:tbl>
              <a:tblPr>
                <a:tableStyleId>{5C22544A-7EE6-4342-B048-85BDC9FD1C3A}</a:tableStyleId>
              </a:tblPr>
              <a:tblGrid>
                <a:gridCol w="1842249">
                  <a:extLst>
                    <a:ext uri="{9D8B030D-6E8A-4147-A177-3AD203B41FA5}">
                      <a16:colId xmlns:a16="http://schemas.microsoft.com/office/drawing/2014/main" val="20000"/>
                    </a:ext>
                  </a:extLst>
                </a:gridCol>
                <a:gridCol w="4939372">
                  <a:extLst>
                    <a:ext uri="{9D8B030D-6E8A-4147-A177-3AD203B41FA5}">
                      <a16:colId xmlns:a16="http://schemas.microsoft.com/office/drawing/2014/main" val="20001"/>
                    </a:ext>
                  </a:extLst>
                </a:gridCol>
                <a:gridCol w="3814662">
                  <a:extLst>
                    <a:ext uri="{9D8B030D-6E8A-4147-A177-3AD203B41FA5}">
                      <a16:colId xmlns:a16="http://schemas.microsoft.com/office/drawing/2014/main" val="20002"/>
                    </a:ext>
                  </a:extLst>
                </a:gridCol>
              </a:tblGrid>
              <a:tr h="389684">
                <a:tc>
                  <a:txBody>
                    <a:bodyPr/>
                    <a:lstStyle/>
                    <a:p>
                      <a:pPr algn="ctr" fontAlgn="ctr"/>
                      <a:r>
                        <a:rPr lang="en-IN" sz="1400" b="1" u="none" strike="noStrike" dirty="0">
                          <a:effectLst/>
                        </a:rPr>
                        <a:t>VFX Topics</a:t>
                      </a:r>
                      <a:endParaRPr lang="en-IN" sz="1400" b="1" i="0" u="none" strike="noStrike" dirty="0">
                        <a:solidFill>
                          <a:srgbClr val="000000"/>
                        </a:solidFill>
                        <a:effectLst/>
                        <a:latin typeface="Calibri" panose="020F0502020204030204" pitchFamily="34" charset="0"/>
                      </a:endParaRPr>
                    </a:p>
                  </a:txBody>
                  <a:tcPr marL="6585" marR="6585" marT="6585" marB="0" anchor="ctr"/>
                </a:tc>
                <a:tc>
                  <a:txBody>
                    <a:bodyPr/>
                    <a:lstStyle/>
                    <a:p>
                      <a:pPr algn="ctr" fontAlgn="ctr"/>
                      <a:r>
                        <a:rPr lang="en-IN" sz="1400" b="1" u="none" strike="noStrike" dirty="0">
                          <a:effectLst/>
                        </a:rPr>
                        <a:t>Descriptions</a:t>
                      </a:r>
                      <a:endParaRPr lang="en-IN" sz="1400" b="1" i="0" u="none" strike="noStrike" dirty="0">
                        <a:solidFill>
                          <a:srgbClr val="000000"/>
                        </a:solidFill>
                        <a:effectLst/>
                        <a:latin typeface="Calibri" panose="020F0502020204030204" pitchFamily="34" charset="0"/>
                      </a:endParaRPr>
                    </a:p>
                  </a:txBody>
                  <a:tcPr marL="6585" marR="6585" marT="6585" marB="0" anchor="ctr"/>
                </a:tc>
                <a:tc>
                  <a:txBody>
                    <a:bodyPr/>
                    <a:lstStyle/>
                    <a:p>
                      <a:pPr algn="ctr" fontAlgn="ctr"/>
                      <a:r>
                        <a:rPr lang="en-IN" sz="1400" b="1" u="none" strike="noStrike" dirty="0">
                          <a:effectLst/>
                        </a:rPr>
                        <a:t>YouTube Links</a:t>
                      </a:r>
                      <a:endParaRPr lang="en-IN" sz="1400" b="1" i="0" u="none" strike="noStrike" dirty="0">
                        <a:solidFill>
                          <a:srgbClr val="000000"/>
                        </a:solidFill>
                        <a:effectLst/>
                        <a:latin typeface="Calibri" panose="020F0502020204030204" pitchFamily="34" charset="0"/>
                      </a:endParaRPr>
                    </a:p>
                  </a:txBody>
                  <a:tcPr marL="6585" marR="6585" marT="6585" marB="0" anchor="ctr"/>
                </a:tc>
                <a:extLst>
                  <a:ext uri="{0D108BD9-81ED-4DB2-BD59-A6C34878D82A}">
                    <a16:rowId xmlns:a16="http://schemas.microsoft.com/office/drawing/2014/main" val="10000"/>
                  </a:ext>
                </a:extLst>
              </a:tr>
              <a:tr h="395104">
                <a:tc>
                  <a:txBody>
                    <a:bodyPr/>
                    <a:lstStyle/>
                    <a:p>
                      <a:pPr algn="l" fontAlgn="ctr"/>
                      <a:r>
                        <a:rPr lang="en-IN" sz="1400" b="1" u="none" strike="noStrike" dirty="0">
                          <a:effectLst/>
                        </a:rPr>
                        <a:t>Colour Correction</a:t>
                      </a:r>
                      <a:endParaRPr lang="en-IN" sz="1400" b="1" i="0" u="none" strike="noStrike" dirty="0">
                        <a:solidFill>
                          <a:srgbClr val="000000"/>
                        </a:solidFill>
                        <a:effectLst/>
                        <a:latin typeface="Calibri" panose="020F0502020204030204" pitchFamily="34" charset="0"/>
                      </a:endParaRPr>
                    </a:p>
                  </a:txBody>
                  <a:tcPr marL="6585" marR="6585" marT="6585" marB="0" anchor="ctr">
                    <a:noFill/>
                  </a:tcPr>
                </a:tc>
                <a:tc>
                  <a:txBody>
                    <a:bodyPr/>
                    <a:lstStyle/>
                    <a:p>
                      <a:pPr algn="l" fontAlgn="ctr"/>
                      <a:r>
                        <a:rPr lang="en-US" sz="1400" u="none" strike="noStrike">
                          <a:effectLst/>
                        </a:rPr>
                        <a:t>Color correction is the manipulation of the saturation, luminance and balance of the red, green and blue values of your recorded image.</a:t>
                      </a:r>
                      <a:endParaRPr lang="en-US" sz="1400" b="0" i="0" u="none" strike="noStrike">
                        <a:solidFill>
                          <a:srgbClr val="000000"/>
                        </a:solidFill>
                        <a:effectLst/>
                        <a:latin typeface="Calibri" panose="020F0502020204030204" pitchFamily="34" charset="0"/>
                      </a:endParaRPr>
                    </a:p>
                  </a:txBody>
                  <a:tcPr marL="6585" marR="6585" marT="6585" marB="0" anchor="ctr">
                    <a:noFill/>
                  </a:tcPr>
                </a:tc>
                <a:tc>
                  <a:txBody>
                    <a:bodyPr/>
                    <a:lstStyle/>
                    <a:p>
                      <a:pPr algn="l" fontAlgn="ctr"/>
                      <a:r>
                        <a:rPr lang="en-IN" sz="1300" u="sng" strike="noStrike" dirty="0">
                          <a:effectLst/>
                          <a:hlinkClick r:id="rId2"/>
                        </a:rPr>
                        <a:t>https://www.youtube.com/watch?v=_YRHy88En04</a:t>
                      </a:r>
                      <a:endParaRPr lang="en-IN" sz="1300" b="0" i="0" u="sng" strike="noStrike" dirty="0">
                        <a:solidFill>
                          <a:srgbClr val="0563C1"/>
                        </a:solidFill>
                        <a:effectLst/>
                        <a:latin typeface="Calibri" panose="020F0502020204030204" pitchFamily="34" charset="0"/>
                      </a:endParaRPr>
                    </a:p>
                  </a:txBody>
                  <a:tcPr marL="6585" marR="6585" marT="6585" marB="0" anchor="ctr">
                    <a:noFill/>
                  </a:tcPr>
                </a:tc>
                <a:extLst>
                  <a:ext uri="{0D108BD9-81ED-4DB2-BD59-A6C34878D82A}">
                    <a16:rowId xmlns:a16="http://schemas.microsoft.com/office/drawing/2014/main" val="10001"/>
                  </a:ext>
                </a:extLst>
              </a:tr>
              <a:tr h="526806">
                <a:tc>
                  <a:txBody>
                    <a:bodyPr/>
                    <a:lstStyle/>
                    <a:p>
                      <a:pPr algn="l" fontAlgn="ctr"/>
                      <a:r>
                        <a:rPr lang="en-IN" sz="1400" b="1" u="none" strike="noStrike" dirty="0">
                          <a:effectLst/>
                        </a:rPr>
                        <a:t>Compose render passes</a:t>
                      </a:r>
                      <a:endParaRPr lang="en-IN" sz="1400" b="1" i="0" u="none" strike="noStrike" dirty="0">
                        <a:solidFill>
                          <a:srgbClr val="000000"/>
                        </a:solidFill>
                        <a:effectLst/>
                        <a:latin typeface="Calibri" panose="020F0502020204030204" pitchFamily="34" charset="0"/>
                      </a:endParaRPr>
                    </a:p>
                  </a:txBody>
                  <a:tcPr marL="6585" marR="6585" marT="6585" marB="0" anchor="ctr">
                    <a:noFill/>
                  </a:tcPr>
                </a:tc>
                <a:tc>
                  <a:txBody>
                    <a:bodyPr/>
                    <a:lstStyle/>
                    <a:p>
                      <a:pPr algn="l" fontAlgn="ctr"/>
                      <a:r>
                        <a:rPr lang="en-US" sz="1400" u="none" strike="noStrike" dirty="0">
                          <a:effectLst/>
                        </a:rPr>
                        <a:t>Each render pass contain different information in the image such as, diffuse, specular, reflection, motion, Z-depth. These passes (separate images) can be combined together to produce a final beauty pass within a compositor. </a:t>
                      </a:r>
                      <a:endParaRPr lang="en-US" sz="1400" b="0" i="0" u="none" strike="noStrike" dirty="0">
                        <a:solidFill>
                          <a:srgbClr val="000000"/>
                        </a:solidFill>
                        <a:effectLst/>
                        <a:latin typeface="Calibri" panose="020F0502020204030204" pitchFamily="34" charset="0"/>
                      </a:endParaRPr>
                    </a:p>
                  </a:txBody>
                  <a:tcPr marL="6585" marR="6585" marT="6585" marB="0" anchor="ctr">
                    <a:noFill/>
                  </a:tcPr>
                </a:tc>
                <a:tc>
                  <a:txBody>
                    <a:bodyPr/>
                    <a:lstStyle/>
                    <a:p>
                      <a:pPr algn="l" fontAlgn="ctr"/>
                      <a:r>
                        <a:rPr lang="en-IN" sz="1300" u="sng" strike="noStrike" dirty="0">
                          <a:effectLst/>
                          <a:hlinkClick r:id="rId3"/>
                        </a:rPr>
                        <a:t>https://www.youtube.com/watch?v=jBO7ywXpxCY</a:t>
                      </a:r>
                      <a:endParaRPr lang="en-IN" sz="1300" b="0" i="0" u="sng" strike="noStrike" dirty="0">
                        <a:solidFill>
                          <a:srgbClr val="0563C1"/>
                        </a:solidFill>
                        <a:effectLst/>
                        <a:latin typeface="Calibri" panose="020F0502020204030204" pitchFamily="34" charset="0"/>
                      </a:endParaRPr>
                    </a:p>
                  </a:txBody>
                  <a:tcPr marL="6585" marR="6585" marT="6585" marB="0" anchor="ctr">
                    <a:noFill/>
                  </a:tcPr>
                </a:tc>
                <a:extLst>
                  <a:ext uri="{0D108BD9-81ED-4DB2-BD59-A6C34878D82A}">
                    <a16:rowId xmlns:a16="http://schemas.microsoft.com/office/drawing/2014/main" val="10002"/>
                  </a:ext>
                </a:extLst>
              </a:tr>
              <a:tr h="526806">
                <a:tc>
                  <a:txBody>
                    <a:bodyPr/>
                    <a:lstStyle/>
                    <a:p>
                      <a:pPr algn="l" fontAlgn="ctr"/>
                      <a:r>
                        <a:rPr lang="en-IN" sz="1400" b="1" u="none" strike="noStrike" dirty="0">
                          <a:effectLst/>
                        </a:rPr>
                        <a:t>Keying</a:t>
                      </a:r>
                      <a:endParaRPr lang="en-IN" sz="1400" b="1" i="0" u="none" strike="noStrike" dirty="0">
                        <a:solidFill>
                          <a:srgbClr val="000000"/>
                        </a:solidFill>
                        <a:effectLst/>
                        <a:latin typeface="Calibri" panose="020F0502020204030204" pitchFamily="34" charset="0"/>
                      </a:endParaRPr>
                    </a:p>
                  </a:txBody>
                  <a:tcPr marL="6585" marR="6585" marT="6585" marB="0" anchor="ctr">
                    <a:noFill/>
                  </a:tcPr>
                </a:tc>
                <a:tc>
                  <a:txBody>
                    <a:bodyPr/>
                    <a:lstStyle/>
                    <a:p>
                      <a:pPr algn="l" fontAlgn="ctr"/>
                      <a:r>
                        <a:rPr lang="en-US" sz="1400" u="none" strike="noStrike" dirty="0">
                          <a:effectLst/>
                        </a:rPr>
                        <a:t>Keying is when a special compositing effect, that happens when you take a part of a video and make it transparent. This part of the video is chosen based on color, luminance, or even a mask. </a:t>
                      </a:r>
                      <a:endParaRPr lang="en-US" sz="1400" b="0" i="0" u="none" strike="noStrike" dirty="0">
                        <a:solidFill>
                          <a:srgbClr val="000000"/>
                        </a:solidFill>
                        <a:effectLst/>
                        <a:latin typeface="Calibri" panose="020F0502020204030204" pitchFamily="34" charset="0"/>
                      </a:endParaRPr>
                    </a:p>
                  </a:txBody>
                  <a:tcPr marL="6585" marR="6585" marT="6585" marB="0" anchor="ctr">
                    <a:noFill/>
                  </a:tcPr>
                </a:tc>
                <a:tc>
                  <a:txBody>
                    <a:bodyPr/>
                    <a:lstStyle/>
                    <a:p>
                      <a:pPr algn="l" fontAlgn="ctr"/>
                      <a:r>
                        <a:rPr lang="en-IN" sz="1300" u="sng" strike="noStrike" dirty="0">
                          <a:effectLst/>
                          <a:hlinkClick r:id="rId4"/>
                        </a:rPr>
                        <a:t>https://www.youtube.com/watch?v=M806ew1JR_c</a:t>
                      </a:r>
                      <a:endParaRPr lang="en-IN" sz="1300" b="0" i="0" u="sng" strike="noStrike" dirty="0">
                        <a:solidFill>
                          <a:srgbClr val="0563C1"/>
                        </a:solidFill>
                        <a:effectLst/>
                        <a:latin typeface="Calibri" panose="020F0502020204030204" pitchFamily="34" charset="0"/>
                      </a:endParaRPr>
                    </a:p>
                  </a:txBody>
                  <a:tcPr marL="6585" marR="6585" marT="6585" marB="0" anchor="ctr">
                    <a:noFill/>
                  </a:tcPr>
                </a:tc>
                <a:extLst>
                  <a:ext uri="{0D108BD9-81ED-4DB2-BD59-A6C34878D82A}">
                    <a16:rowId xmlns:a16="http://schemas.microsoft.com/office/drawing/2014/main" val="10003"/>
                  </a:ext>
                </a:extLst>
              </a:tr>
              <a:tr h="526806">
                <a:tc>
                  <a:txBody>
                    <a:bodyPr/>
                    <a:lstStyle/>
                    <a:p>
                      <a:pPr algn="l" fontAlgn="ctr"/>
                      <a:r>
                        <a:rPr lang="en-IN" sz="1400" b="1" u="none" strike="noStrike" dirty="0">
                          <a:effectLst/>
                        </a:rPr>
                        <a:t>Tracking </a:t>
                      </a:r>
                      <a:endParaRPr lang="en-IN" sz="1400" b="1" i="0" u="none" strike="noStrike" dirty="0">
                        <a:solidFill>
                          <a:srgbClr val="000000"/>
                        </a:solidFill>
                        <a:effectLst/>
                        <a:latin typeface="Calibri" panose="020F0502020204030204" pitchFamily="34" charset="0"/>
                      </a:endParaRPr>
                    </a:p>
                  </a:txBody>
                  <a:tcPr marL="6585" marR="6585" marT="6585" marB="0" anchor="ctr">
                    <a:noFill/>
                  </a:tcPr>
                </a:tc>
                <a:tc>
                  <a:txBody>
                    <a:bodyPr/>
                    <a:lstStyle/>
                    <a:p>
                      <a:pPr algn="l" fontAlgn="ctr"/>
                      <a:r>
                        <a:rPr lang="en-US" sz="1400" u="none" strike="noStrike" dirty="0">
                          <a:effectLst/>
                        </a:rPr>
                        <a:t>Tracking is the process of automatically locating a point or series of points from frame to frame in a sequence, allowing the user to </a:t>
                      </a:r>
                      <a:r>
                        <a:rPr lang="en-US" sz="1400" u="none" strike="noStrike" dirty="0" err="1">
                          <a:effectLst/>
                        </a:rPr>
                        <a:t>stabilise</a:t>
                      </a:r>
                      <a:r>
                        <a:rPr lang="en-US" sz="1400" u="none" strike="noStrike" dirty="0">
                          <a:effectLst/>
                        </a:rPr>
                        <a:t>, track to or solve object or camera movement in the shot.</a:t>
                      </a:r>
                      <a:endParaRPr lang="en-US" sz="1400" b="0" i="0" u="none" strike="noStrike" dirty="0">
                        <a:solidFill>
                          <a:srgbClr val="000000"/>
                        </a:solidFill>
                        <a:effectLst/>
                        <a:latin typeface="Calibri" panose="020F0502020204030204" pitchFamily="34" charset="0"/>
                      </a:endParaRPr>
                    </a:p>
                  </a:txBody>
                  <a:tcPr marL="6585" marR="6585" marT="6585" marB="0" anchor="ctr">
                    <a:noFill/>
                  </a:tcPr>
                </a:tc>
                <a:tc>
                  <a:txBody>
                    <a:bodyPr/>
                    <a:lstStyle/>
                    <a:p>
                      <a:pPr algn="l" fontAlgn="ctr"/>
                      <a:r>
                        <a:rPr lang="en-IN" sz="1300" u="sng" strike="noStrike" dirty="0">
                          <a:effectLst/>
                          <a:hlinkClick r:id="rId5"/>
                        </a:rPr>
                        <a:t>https://www.youtube.com/watch?v=0L34HsXXU00</a:t>
                      </a:r>
                      <a:endParaRPr lang="en-IN" sz="1300" b="0" i="0" u="sng" strike="noStrike" dirty="0">
                        <a:solidFill>
                          <a:srgbClr val="0563C1"/>
                        </a:solidFill>
                        <a:effectLst/>
                        <a:latin typeface="Calibri" panose="020F0502020204030204" pitchFamily="34" charset="0"/>
                      </a:endParaRPr>
                    </a:p>
                  </a:txBody>
                  <a:tcPr marL="6585" marR="6585" marT="6585" marB="0" anchor="ctr">
                    <a:noFill/>
                  </a:tcPr>
                </a:tc>
                <a:extLst>
                  <a:ext uri="{0D108BD9-81ED-4DB2-BD59-A6C34878D82A}">
                    <a16:rowId xmlns:a16="http://schemas.microsoft.com/office/drawing/2014/main" val="10004"/>
                  </a:ext>
                </a:extLst>
              </a:tr>
              <a:tr h="263403">
                <a:tc>
                  <a:txBody>
                    <a:bodyPr/>
                    <a:lstStyle/>
                    <a:p>
                      <a:pPr algn="l" fontAlgn="ctr"/>
                      <a:r>
                        <a:rPr lang="en-IN" sz="1400" b="1" u="none" strike="noStrike" dirty="0">
                          <a:effectLst/>
                        </a:rPr>
                        <a:t>Paint / Clean-up</a:t>
                      </a:r>
                      <a:endParaRPr lang="en-IN" sz="1400" b="1" i="0" u="none" strike="noStrike" dirty="0">
                        <a:solidFill>
                          <a:srgbClr val="000000"/>
                        </a:solidFill>
                        <a:effectLst/>
                        <a:latin typeface="Calibri" panose="020F0502020204030204" pitchFamily="34" charset="0"/>
                      </a:endParaRPr>
                    </a:p>
                  </a:txBody>
                  <a:tcPr marL="6585" marR="6585" marT="6585" marB="0" anchor="ctr">
                    <a:noFill/>
                  </a:tcPr>
                </a:tc>
                <a:tc>
                  <a:txBody>
                    <a:bodyPr/>
                    <a:lstStyle/>
                    <a:p>
                      <a:pPr algn="l" fontAlgn="ctr"/>
                      <a:r>
                        <a:rPr lang="en-US" sz="1400" u="none" strike="noStrike" dirty="0">
                          <a:effectLst/>
                        </a:rPr>
                        <a:t>VFX paint is the process of removing tracking markers after the creation of masks around characters and objects.</a:t>
                      </a:r>
                      <a:endParaRPr lang="en-US" sz="1400" b="0" i="0" u="none" strike="noStrike" dirty="0">
                        <a:solidFill>
                          <a:srgbClr val="000000"/>
                        </a:solidFill>
                        <a:effectLst/>
                        <a:latin typeface="Calibri" panose="020F0502020204030204" pitchFamily="34" charset="0"/>
                      </a:endParaRPr>
                    </a:p>
                  </a:txBody>
                  <a:tcPr marL="6585" marR="6585" marT="6585" marB="0" anchor="ctr">
                    <a:noFill/>
                  </a:tcPr>
                </a:tc>
                <a:tc>
                  <a:txBody>
                    <a:bodyPr/>
                    <a:lstStyle/>
                    <a:p>
                      <a:pPr algn="l" fontAlgn="ctr"/>
                      <a:r>
                        <a:rPr lang="en-IN" sz="1300" u="sng" strike="noStrike" dirty="0">
                          <a:effectLst/>
                          <a:hlinkClick r:id="rId6"/>
                        </a:rPr>
                        <a:t>https://www.youtube.com/watch?v=eP0YkW5ed8c&amp;t=31s</a:t>
                      </a:r>
                      <a:endParaRPr lang="en-IN" sz="1300" b="0" i="0" u="sng" strike="noStrike" dirty="0">
                        <a:solidFill>
                          <a:srgbClr val="0563C1"/>
                        </a:solidFill>
                        <a:effectLst/>
                        <a:latin typeface="Calibri" panose="020F0502020204030204" pitchFamily="34" charset="0"/>
                      </a:endParaRPr>
                    </a:p>
                  </a:txBody>
                  <a:tcPr marL="6585" marR="6585" marT="6585" marB="0" anchor="ctr">
                    <a:noFill/>
                  </a:tcPr>
                </a:tc>
                <a:extLst>
                  <a:ext uri="{0D108BD9-81ED-4DB2-BD59-A6C34878D82A}">
                    <a16:rowId xmlns:a16="http://schemas.microsoft.com/office/drawing/2014/main" val="10005"/>
                  </a:ext>
                </a:extLst>
              </a:tr>
              <a:tr h="395104">
                <a:tc>
                  <a:txBody>
                    <a:bodyPr/>
                    <a:lstStyle/>
                    <a:p>
                      <a:pPr algn="l" fontAlgn="ctr"/>
                      <a:r>
                        <a:rPr lang="en-IN" sz="1400" b="1" u="none" strike="noStrike" dirty="0">
                          <a:effectLst/>
                        </a:rPr>
                        <a:t>Wire / Rig Removal</a:t>
                      </a:r>
                      <a:endParaRPr lang="en-IN" sz="1400" b="1" i="0" u="none" strike="noStrike" dirty="0">
                        <a:solidFill>
                          <a:srgbClr val="000000"/>
                        </a:solidFill>
                        <a:effectLst/>
                        <a:latin typeface="Calibri" panose="020F0502020204030204" pitchFamily="34" charset="0"/>
                      </a:endParaRPr>
                    </a:p>
                  </a:txBody>
                  <a:tcPr marL="6585" marR="6585" marT="6585" marB="0" anchor="ctr">
                    <a:noFill/>
                  </a:tcPr>
                </a:tc>
                <a:tc>
                  <a:txBody>
                    <a:bodyPr/>
                    <a:lstStyle/>
                    <a:p>
                      <a:pPr algn="l" fontAlgn="ctr"/>
                      <a:r>
                        <a:rPr lang="en-US" sz="1400" u="none" strike="noStrike">
                          <a:effectLst/>
                        </a:rPr>
                        <a:t>Wire removal is a VFX technique used to remove wires in films, where the wires are originally included as a safety precaution or to simulate flying in actors or miniatures. </a:t>
                      </a:r>
                      <a:endParaRPr lang="en-US" sz="1400" b="0" i="0" u="none" strike="noStrike">
                        <a:solidFill>
                          <a:srgbClr val="000000"/>
                        </a:solidFill>
                        <a:effectLst/>
                        <a:latin typeface="Calibri" panose="020F0502020204030204" pitchFamily="34" charset="0"/>
                      </a:endParaRPr>
                    </a:p>
                  </a:txBody>
                  <a:tcPr marL="6585" marR="6585" marT="6585" marB="0" anchor="ctr">
                    <a:noFill/>
                  </a:tcPr>
                </a:tc>
                <a:tc>
                  <a:txBody>
                    <a:bodyPr/>
                    <a:lstStyle/>
                    <a:p>
                      <a:pPr algn="l" fontAlgn="ctr"/>
                      <a:r>
                        <a:rPr lang="en-IN" sz="1300" u="sng" strike="noStrike" dirty="0">
                          <a:effectLst/>
                          <a:hlinkClick r:id="rId7"/>
                        </a:rPr>
                        <a:t>https://www.youtube.com/watch?v=UiW5Nvi0nls</a:t>
                      </a:r>
                      <a:endParaRPr lang="en-IN" sz="1300" b="0" i="0" u="sng" strike="noStrike" dirty="0">
                        <a:solidFill>
                          <a:srgbClr val="0563C1"/>
                        </a:solidFill>
                        <a:effectLst/>
                        <a:latin typeface="Calibri" panose="020F0502020204030204" pitchFamily="34" charset="0"/>
                      </a:endParaRPr>
                    </a:p>
                  </a:txBody>
                  <a:tcPr marL="6585" marR="6585" marT="6585" marB="0" anchor="ctr">
                    <a:noFill/>
                  </a:tcPr>
                </a:tc>
                <a:extLst>
                  <a:ext uri="{0D108BD9-81ED-4DB2-BD59-A6C34878D82A}">
                    <a16:rowId xmlns:a16="http://schemas.microsoft.com/office/drawing/2014/main" val="10006"/>
                  </a:ext>
                </a:extLst>
              </a:tr>
              <a:tr h="263403">
                <a:tc>
                  <a:txBody>
                    <a:bodyPr/>
                    <a:lstStyle/>
                    <a:p>
                      <a:pPr algn="l" fontAlgn="ctr"/>
                      <a:r>
                        <a:rPr lang="en-IN" sz="1400" b="1" u="none" strike="noStrike" dirty="0">
                          <a:effectLst/>
                        </a:rPr>
                        <a:t>Camera Projection</a:t>
                      </a:r>
                      <a:endParaRPr lang="en-IN" sz="1400" b="1" i="0" u="none" strike="noStrike" dirty="0">
                        <a:solidFill>
                          <a:srgbClr val="000000"/>
                        </a:solidFill>
                        <a:effectLst/>
                        <a:latin typeface="Calibri" panose="020F0502020204030204" pitchFamily="34" charset="0"/>
                      </a:endParaRPr>
                    </a:p>
                  </a:txBody>
                  <a:tcPr marL="6585" marR="6585" marT="6585" marB="0" anchor="ctr">
                    <a:noFill/>
                  </a:tcPr>
                </a:tc>
                <a:tc>
                  <a:txBody>
                    <a:bodyPr/>
                    <a:lstStyle/>
                    <a:p>
                      <a:pPr algn="l" fontAlgn="ctr"/>
                      <a:r>
                        <a:rPr lang="en-US" sz="1400" u="none" strike="noStrike">
                          <a:effectLst/>
                        </a:rPr>
                        <a:t>It can transform a 2D matte painting into a 3D scene, complete with a moving camera and shifting perspective.</a:t>
                      </a:r>
                      <a:endParaRPr lang="en-US" sz="1400" b="0" i="0" u="none" strike="noStrike">
                        <a:solidFill>
                          <a:srgbClr val="000000"/>
                        </a:solidFill>
                        <a:effectLst/>
                        <a:latin typeface="Calibri" panose="020F0502020204030204" pitchFamily="34" charset="0"/>
                      </a:endParaRPr>
                    </a:p>
                  </a:txBody>
                  <a:tcPr marL="6585" marR="6585" marT="6585" marB="0" anchor="ctr">
                    <a:noFill/>
                  </a:tcPr>
                </a:tc>
                <a:tc>
                  <a:txBody>
                    <a:bodyPr/>
                    <a:lstStyle/>
                    <a:p>
                      <a:pPr algn="l" fontAlgn="ctr"/>
                      <a:r>
                        <a:rPr lang="en-IN" sz="1300" u="sng" strike="noStrike" dirty="0">
                          <a:effectLst/>
                          <a:hlinkClick r:id="rId8"/>
                        </a:rPr>
                        <a:t>https://www.youtube.com/watch?v=zS7TheOr9oU</a:t>
                      </a:r>
                      <a:endParaRPr lang="en-IN" sz="1300" b="0" i="0" u="sng" strike="noStrike" dirty="0">
                        <a:solidFill>
                          <a:srgbClr val="0563C1"/>
                        </a:solidFill>
                        <a:effectLst/>
                        <a:latin typeface="Calibri" panose="020F0502020204030204" pitchFamily="34" charset="0"/>
                      </a:endParaRPr>
                    </a:p>
                  </a:txBody>
                  <a:tcPr marL="6585" marR="6585" marT="6585" marB="0" anchor="ctr">
                    <a:noFill/>
                  </a:tcPr>
                </a:tc>
                <a:extLst>
                  <a:ext uri="{0D108BD9-81ED-4DB2-BD59-A6C34878D82A}">
                    <a16:rowId xmlns:a16="http://schemas.microsoft.com/office/drawing/2014/main" val="10007"/>
                  </a:ext>
                </a:extLst>
              </a:tr>
              <a:tr h="395104">
                <a:tc>
                  <a:txBody>
                    <a:bodyPr/>
                    <a:lstStyle/>
                    <a:p>
                      <a:pPr algn="l" fontAlgn="ctr"/>
                      <a:r>
                        <a:rPr lang="en-IN" sz="1400" b="1" u="none" strike="noStrike" dirty="0">
                          <a:effectLst/>
                        </a:rPr>
                        <a:t>Camera tracking</a:t>
                      </a:r>
                      <a:endParaRPr lang="en-IN" sz="1400" b="1" i="0" u="none" strike="noStrike" dirty="0">
                        <a:solidFill>
                          <a:srgbClr val="000000"/>
                        </a:solidFill>
                        <a:effectLst/>
                        <a:latin typeface="Calibri" panose="020F0502020204030204" pitchFamily="34" charset="0"/>
                      </a:endParaRPr>
                    </a:p>
                  </a:txBody>
                  <a:tcPr marL="6585" marR="6585" marT="6585" marB="0" anchor="ctr">
                    <a:noFill/>
                  </a:tcPr>
                </a:tc>
                <a:tc>
                  <a:txBody>
                    <a:bodyPr/>
                    <a:lstStyle/>
                    <a:p>
                      <a:pPr algn="l" fontAlgn="ctr"/>
                      <a:r>
                        <a:rPr lang="en-US" sz="1400" u="none" strike="noStrike">
                          <a:effectLst/>
                        </a:rPr>
                        <a:t>Camera Tracking is a process which involves taking a post that has been filmed with a real live camera and tracking it's motion so that 3d elements can be added to it. </a:t>
                      </a:r>
                      <a:endParaRPr lang="en-US" sz="1400" b="0" i="0" u="none" strike="noStrike">
                        <a:solidFill>
                          <a:srgbClr val="000000"/>
                        </a:solidFill>
                        <a:effectLst/>
                        <a:latin typeface="Calibri" panose="020F0502020204030204" pitchFamily="34" charset="0"/>
                      </a:endParaRPr>
                    </a:p>
                  </a:txBody>
                  <a:tcPr marL="6585" marR="6585" marT="6585" marB="0" anchor="ctr">
                    <a:noFill/>
                  </a:tcPr>
                </a:tc>
                <a:tc>
                  <a:txBody>
                    <a:bodyPr/>
                    <a:lstStyle/>
                    <a:p>
                      <a:pPr algn="l" fontAlgn="ctr"/>
                      <a:r>
                        <a:rPr lang="en-IN" sz="1300" u="sng" strike="noStrike" dirty="0">
                          <a:effectLst/>
                          <a:hlinkClick r:id="rId9"/>
                        </a:rPr>
                        <a:t>https://www.youtube.com/watch?v=kzym73lhmD4</a:t>
                      </a:r>
                      <a:endParaRPr lang="en-IN" sz="1300" b="0" i="0" u="sng" strike="noStrike" dirty="0">
                        <a:solidFill>
                          <a:srgbClr val="0563C1"/>
                        </a:solidFill>
                        <a:effectLst/>
                        <a:latin typeface="Calibri" panose="020F0502020204030204" pitchFamily="34" charset="0"/>
                      </a:endParaRPr>
                    </a:p>
                  </a:txBody>
                  <a:tcPr marL="6585" marR="6585" marT="6585" marB="0" anchor="ctr">
                    <a:noFill/>
                  </a:tcPr>
                </a:tc>
                <a:extLst>
                  <a:ext uri="{0D108BD9-81ED-4DB2-BD59-A6C34878D82A}">
                    <a16:rowId xmlns:a16="http://schemas.microsoft.com/office/drawing/2014/main" val="10008"/>
                  </a:ext>
                </a:extLst>
              </a:tr>
            </a:tbl>
          </a:graphicData>
        </a:graphic>
      </p:graphicFrame>
      <p:sp>
        <p:nvSpPr>
          <p:cNvPr id="5" name="Rectangle 4"/>
          <p:cNvSpPr/>
          <p:nvPr/>
        </p:nvSpPr>
        <p:spPr>
          <a:xfrm>
            <a:off x="-2" y="6710082"/>
            <a:ext cx="12192002" cy="147917"/>
          </a:xfrm>
          <a:prstGeom prst="rect">
            <a:avLst/>
          </a:prstGeom>
          <a:solidFill>
            <a:srgbClr val="666666"/>
          </a:solid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2400" dirty="0">
              <a:latin typeface="Arial"/>
              <a:cs typeface="Arial"/>
            </a:endParaRPr>
          </a:p>
        </p:txBody>
      </p:sp>
      <p:pic>
        <p:nvPicPr>
          <p:cNvPr id="2" name="Picture 1" descr="A logo for a company&#10;&#10;Description automatically generated">
            <a:extLst>
              <a:ext uri="{FF2B5EF4-FFF2-40B4-BE49-F238E27FC236}">
                <a16:creationId xmlns:a16="http://schemas.microsoft.com/office/drawing/2014/main" id="{16ACB7C6-C00C-B9BA-81B9-2FBCD1910D53}"/>
              </a:ext>
            </a:extLst>
          </p:cNvPr>
          <p:cNvPicPr>
            <a:picLocks noChangeAspect="1"/>
          </p:cNvPicPr>
          <p:nvPr/>
        </p:nvPicPr>
        <p:blipFill>
          <a:blip r:embed="rId10" cstate="print">
            <a:extLst>
              <a:ext uri="{28A0092B-C50C-407E-A947-70E740481C1C}">
                <a14:useLocalDpi xmlns:a14="http://schemas.microsoft.com/office/drawing/2010/main" val="0"/>
              </a:ext>
            </a:extLst>
          </a:blip>
          <a:stretch>
            <a:fillRect/>
          </a:stretch>
        </p:blipFill>
        <p:spPr>
          <a:xfrm>
            <a:off x="10716519" y="259882"/>
            <a:ext cx="1213200" cy="1213200"/>
          </a:xfrm>
          <a:prstGeom prst="rect">
            <a:avLst/>
          </a:prstGeom>
        </p:spPr>
      </p:pic>
      <p:grpSp>
        <p:nvGrpSpPr>
          <p:cNvPr id="6" name="Group 5">
            <a:extLst>
              <a:ext uri="{FF2B5EF4-FFF2-40B4-BE49-F238E27FC236}">
                <a16:creationId xmlns:a16="http://schemas.microsoft.com/office/drawing/2014/main" id="{4F8F621A-44B1-32FF-2602-9F902232514D}"/>
              </a:ext>
            </a:extLst>
          </p:cNvPr>
          <p:cNvGrpSpPr/>
          <p:nvPr/>
        </p:nvGrpSpPr>
        <p:grpSpPr>
          <a:xfrm>
            <a:off x="3730324" y="236563"/>
            <a:ext cx="4222278" cy="632800"/>
            <a:chOff x="4187524" y="550349"/>
            <a:chExt cx="4222278" cy="632800"/>
          </a:xfrm>
        </p:grpSpPr>
        <p:sp>
          <p:nvSpPr>
            <p:cNvPr id="7" name="Rounded Rectangle 153">
              <a:extLst>
                <a:ext uri="{FF2B5EF4-FFF2-40B4-BE49-F238E27FC236}">
                  <a16:creationId xmlns:a16="http://schemas.microsoft.com/office/drawing/2014/main" id="{FB3C1F07-FFE4-4A27-241A-BDE039518D5C}"/>
                </a:ext>
              </a:extLst>
            </p:cNvPr>
            <p:cNvSpPr/>
            <p:nvPr/>
          </p:nvSpPr>
          <p:spPr>
            <a:xfrm>
              <a:off x="4329013" y="566198"/>
              <a:ext cx="4034835" cy="616951"/>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Freeform 154">
              <a:extLst>
                <a:ext uri="{FF2B5EF4-FFF2-40B4-BE49-F238E27FC236}">
                  <a16:creationId xmlns:a16="http://schemas.microsoft.com/office/drawing/2014/main" id="{412692E0-1E40-232C-4CED-82EE3D291114}"/>
                </a:ext>
              </a:extLst>
            </p:cNvPr>
            <p:cNvSpPr/>
            <p:nvPr/>
          </p:nvSpPr>
          <p:spPr>
            <a:xfrm>
              <a:off x="4336516" y="550349"/>
              <a:ext cx="4034834" cy="540481"/>
            </a:xfrm>
            <a:custGeom>
              <a:avLst/>
              <a:gdLst>
                <a:gd name="connsiteX0" fmla="*/ 298738 w 4229092"/>
                <a:gd name="connsiteY0" fmla="*/ 0 h 1570227"/>
                <a:gd name="connsiteX1" fmla="*/ 3930354 w 4229092"/>
                <a:gd name="connsiteY1" fmla="*/ 0 h 1570227"/>
                <a:gd name="connsiteX2" fmla="*/ 4229092 w 4229092"/>
                <a:gd name="connsiteY2" fmla="*/ 298738 h 1570227"/>
                <a:gd name="connsiteX3" fmla="*/ 4229092 w 4229092"/>
                <a:gd name="connsiteY3" fmla="*/ 1493653 h 1570227"/>
                <a:gd name="connsiteX4" fmla="*/ 4223023 w 4229092"/>
                <a:gd name="connsiteY4" fmla="*/ 1553859 h 1570227"/>
                <a:gd name="connsiteX5" fmla="*/ 4217942 w 4229092"/>
                <a:gd name="connsiteY5" fmla="*/ 1570227 h 1570227"/>
                <a:gd name="connsiteX6" fmla="*/ 4217942 w 4229092"/>
                <a:gd name="connsiteY6" fmla="*/ 480837 h 1570227"/>
                <a:gd name="connsiteX7" fmla="*/ 3919204 w 4229092"/>
                <a:gd name="connsiteY7" fmla="*/ 182099 h 1570227"/>
                <a:gd name="connsiteX8" fmla="*/ 287588 w 4229092"/>
                <a:gd name="connsiteY8" fmla="*/ 182099 h 1570227"/>
                <a:gd name="connsiteX9" fmla="*/ 12326 w 4229092"/>
                <a:gd name="connsiteY9" fmla="*/ 364555 h 1570227"/>
                <a:gd name="connsiteX10" fmla="*/ 0 w 4229092"/>
                <a:gd name="connsiteY10" fmla="*/ 404263 h 1570227"/>
                <a:gd name="connsiteX11" fmla="*/ 0 w 4229092"/>
                <a:gd name="connsiteY11" fmla="*/ 298738 h 1570227"/>
                <a:gd name="connsiteX12" fmla="*/ 298738 w 4229092"/>
                <a:gd name="connsiteY12" fmla="*/ 0 h 1570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229092" h="1570227">
                  <a:moveTo>
                    <a:pt x="298738" y="0"/>
                  </a:moveTo>
                  <a:lnTo>
                    <a:pt x="3930354" y="0"/>
                  </a:lnTo>
                  <a:cubicBezTo>
                    <a:pt x="4095342" y="0"/>
                    <a:pt x="4229092" y="133750"/>
                    <a:pt x="4229092" y="298738"/>
                  </a:cubicBezTo>
                  <a:lnTo>
                    <a:pt x="4229092" y="1493653"/>
                  </a:lnTo>
                  <a:cubicBezTo>
                    <a:pt x="4229092" y="1514277"/>
                    <a:pt x="4227002" y="1534412"/>
                    <a:pt x="4223023" y="1553859"/>
                  </a:cubicBezTo>
                  <a:lnTo>
                    <a:pt x="4217942" y="1570227"/>
                  </a:lnTo>
                  <a:lnTo>
                    <a:pt x="4217942" y="480837"/>
                  </a:lnTo>
                  <a:cubicBezTo>
                    <a:pt x="4217942" y="315849"/>
                    <a:pt x="4084192" y="182099"/>
                    <a:pt x="3919204" y="182099"/>
                  </a:cubicBezTo>
                  <a:lnTo>
                    <a:pt x="287588" y="182099"/>
                  </a:lnTo>
                  <a:cubicBezTo>
                    <a:pt x="163847" y="182099"/>
                    <a:pt x="57677" y="257333"/>
                    <a:pt x="12326" y="364555"/>
                  </a:cubicBezTo>
                  <a:lnTo>
                    <a:pt x="0" y="404263"/>
                  </a:lnTo>
                  <a:lnTo>
                    <a:pt x="0" y="298738"/>
                  </a:lnTo>
                  <a:cubicBezTo>
                    <a:pt x="0" y="133750"/>
                    <a:pt x="133750" y="0"/>
                    <a:pt x="298738" y="0"/>
                  </a:cubicBezTo>
                  <a:close/>
                </a:path>
              </a:pathLst>
            </a:cu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TextBox 8">
              <a:extLst>
                <a:ext uri="{FF2B5EF4-FFF2-40B4-BE49-F238E27FC236}">
                  <a16:creationId xmlns:a16="http://schemas.microsoft.com/office/drawing/2014/main" id="{68373F8D-30FD-B55F-8786-2AFDE744D4E4}"/>
                </a:ext>
              </a:extLst>
            </p:cNvPr>
            <p:cNvSpPr txBox="1"/>
            <p:nvPr/>
          </p:nvSpPr>
          <p:spPr bwMode="auto">
            <a:xfrm>
              <a:off x="4187524" y="623420"/>
              <a:ext cx="4222278" cy="523220"/>
            </a:xfrm>
            <a:prstGeom prst="rect">
              <a:avLst/>
            </a:prstGeom>
            <a:noFill/>
          </p:spPr>
          <p:txBody>
            <a:bodyPr wrap="square">
              <a:spAutoFit/>
            </a:bodyPr>
            <a:lstStyle/>
            <a:p>
              <a:pPr algn="ctr"/>
              <a:r>
                <a:rPr lang="en-US" sz="2800" b="1" dirty="0">
                  <a:solidFill>
                    <a:schemeClr val="bg1"/>
                  </a:solidFill>
                  <a:ea typeface="GulimChe" pitchFamily="49" charset="-127"/>
                </a:rPr>
                <a:t>VISUAL EFFECTS</a:t>
              </a:r>
            </a:p>
          </p:txBody>
        </p:sp>
      </p:grpSp>
    </p:spTree>
    <p:extLst>
      <p:ext uri="{BB962C8B-B14F-4D97-AF65-F5344CB8AC3E}">
        <p14:creationId xmlns:p14="http://schemas.microsoft.com/office/powerpoint/2010/main" val="2579070555"/>
      </p:ext>
    </p:extLst>
  </p:cSld>
  <p:clrMapOvr>
    <a:masterClrMapping/>
  </p:clrMapOvr>
  <p:transition spd="slow">
    <p:push/>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9.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aphicFrame>
        <p:nvGraphicFramePr>
          <p:cNvPr id="4" name="Table 3"/>
          <p:cNvGraphicFramePr>
            <a:graphicFrameLocks noGrp="1"/>
          </p:cNvGraphicFramePr>
          <p:nvPr>
            <p:extLst>
              <p:ext uri="{D42A27DB-BD31-4B8C-83A1-F6EECF244321}">
                <p14:modId xmlns:p14="http://schemas.microsoft.com/office/powerpoint/2010/main" val="1193418089"/>
              </p:ext>
            </p:extLst>
          </p:nvPr>
        </p:nvGraphicFramePr>
        <p:xfrm>
          <a:off x="900952" y="1228165"/>
          <a:ext cx="10636624" cy="4513223"/>
        </p:xfrm>
        <a:graphic>
          <a:graphicData uri="http://schemas.openxmlformats.org/drawingml/2006/table">
            <a:tbl>
              <a:tblPr>
                <a:tableStyleId>{5C22544A-7EE6-4342-B048-85BDC9FD1C3A}</a:tableStyleId>
              </a:tblPr>
              <a:tblGrid>
                <a:gridCol w="1968733">
                  <a:extLst>
                    <a:ext uri="{9D8B030D-6E8A-4147-A177-3AD203B41FA5}">
                      <a16:colId xmlns:a16="http://schemas.microsoft.com/office/drawing/2014/main" val="20000"/>
                    </a:ext>
                  </a:extLst>
                </a:gridCol>
                <a:gridCol w="5058549">
                  <a:extLst>
                    <a:ext uri="{9D8B030D-6E8A-4147-A177-3AD203B41FA5}">
                      <a16:colId xmlns:a16="http://schemas.microsoft.com/office/drawing/2014/main" val="20001"/>
                    </a:ext>
                  </a:extLst>
                </a:gridCol>
                <a:gridCol w="3609342">
                  <a:extLst>
                    <a:ext uri="{9D8B030D-6E8A-4147-A177-3AD203B41FA5}">
                      <a16:colId xmlns:a16="http://schemas.microsoft.com/office/drawing/2014/main" val="20002"/>
                    </a:ext>
                  </a:extLst>
                </a:gridCol>
              </a:tblGrid>
              <a:tr h="416579">
                <a:tc>
                  <a:txBody>
                    <a:bodyPr/>
                    <a:lstStyle/>
                    <a:p>
                      <a:pPr algn="ctr" fontAlgn="ctr"/>
                      <a:r>
                        <a:rPr lang="en-IN" sz="1400" b="1" u="none" strike="noStrike" dirty="0">
                          <a:effectLst/>
                        </a:rPr>
                        <a:t>VFX Topics</a:t>
                      </a:r>
                      <a:endParaRPr lang="en-IN" sz="1400" b="1" i="0" u="none" strike="noStrike" dirty="0">
                        <a:solidFill>
                          <a:srgbClr val="000000"/>
                        </a:solidFill>
                        <a:effectLst/>
                        <a:latin typeface="Calibri" panose="020F0502020204030204" pitchFamily="34" charset="0"/>
                      </a:endParaRPr>
                    </a:p>
                  </a:txBody>
                  <a:tcPr marL="7134" marR="7134" marT="7134" marB="0" anchor="ctr"/>
                </a:tc>
                <a:tc>
                  <a:txBody>
                    <a:bodyPr/>
                    <a:lstStyle/>
                    <a:p>
                      <a:pPr algn="ctr" fontAlgn="ctr"/>
                      <a:r>
                        <a:rPr lang="en-IN" sz="1400" b="1" u="none" strike="noStrike" dirty="0">
                          <a:effectLst/>
                        </a:rPr>
                        <a:t>Descriptions</a:t>
                      </a:r>
                      <a:endParaRPr lang="en-IN" sz="1400" b="1" i="0" u="none" strike="noStrike" dirty="0">
                        <a:solidFill>
                          <a:srgbClr val="000000"/>
                        </a:solidFill>
                        <a:effectLst/>
                        <a:latin typeface="Calibri" panose="020F0502020204030204" pitchFamily="34" charset="0"/>
                      </a:endParaRPr>
                    </a:p>
                  </a:txBody>
                  <a:tcPr marL="7134" marR="7134" marT="7134" marB="0" anchor="ctr"/>
                </a:tc>
                <a:tc>
                  <a:txBody>
                    <a:bodyPr/>
                    <a:lstStyle/>
                    <a:p>
                      <a:pPr algn="ctr" fontAlgn="ctr"/>
                      <a:r>
                        <a:rPr lang="en-IN" sz="1400" b="1" u="none" strike="noStrike" dirty="0">
                          <a:effectLst/>
                        </a:rPr>
                        <a:t>YouTube Links</a:t>
                      </a:r>
                      <a:endParaRPr lang="en-IN" sz="1400" b="1" i="0" u="none" strike="noStrike" dirty="0">
                        <a:solidFill>
                          <a:srgbClr val="000000"/>
                        </a:solidFill>
                        <a:effectLst/>
                        <a:latin typeface="Calibri" panose="020F0502020204030204" pitchFamily="34" charset="0"/>
                      </a:endParaRPr>
                    </a:p>
                  </a:txBody>
                  <a:tcPr marL="7134" marR="7134" marT="7134" marB="0" anchor="ctr"/>
                </a:tc>
                <a:extLst>
                  <a:ext uri="{0D108BD9-81ED-4DB2-BD59-A6C34878D82A}">
                    <a16:rowId xmlns:a16="http://schemas.microsoft.com/office/drawing/2014/main" val="10000"/>
                  </a:ext>
                </a:extLst>
              </a:tr>
              <a:tr h="428030">
                <a:tc>
                  <a:txBody>
                    <a:bodyPr/>
                    <a:lstStyle/>
                    <a:p>
                      <a:pPr algn="l" fontAlgn="ctr"/>
                      <a:r>
                        <a:rPr lang="en-IN" sz="1400" b="1" u="none" strike="noStrike" dirty="0">
                          <a:effectLst/>
                        </a:rPr>
                        <a:t>Relighting</a:t>
                      </a:r>
                      <a:endParaRPr lang="en-IN" sz="1400" b="1" i="0" u="none" strike="noStrike" dirty="0">
                        <a:solidFill>
                          <a:srgbClr val="000000"/>
                        </a:solidFill>
                        <a:effectLst/>
                        <a:latin typeface="Calibri" panose="020F0502020204030204" pitchFamily="34" charset="0"/>
                      </a:endParaRPr>
                    </a:p>
                  </a:txBody>
                  <a:tcPr marL="7134" marR="7134" marT="7134" marB="0" anchor="ctr">
                    <a:noFill/>
                  </a:tcPr>
                </a:tc>
                <a:tc>
                  <a:txBody>
                    <a:bodyPr/>
                    <a:lstStyle/>
                    <a:p>
                      <a:pPr algn="l" fontAlgn="ctr"/>
                      <a:r>
                        <a:rPr lang="en-US" sz="1400" u="none" strike="noStrike">
                          <a:effectLst/>
                        </a:rPr>
                        <a:t>Majorly lighting is done in CG or 3D environment. We can relight any scene by using compositing software if there is minor changes in lighting to be done before rendering.</a:t>
                      </a:r>
                      <a:endParaRPr lang="en-US" sz="1400" b="0" i="0" u="none" strike="noStrike">
                        <a:solidFill>
                          <a:srgbClr val="000000"/>
                        </a:solidFill>
                        <a:effectLst/>
                        <a:latin typeface="Calibri" panose="020F0502020204030204" pitchFamily="34" charset="0"/>
                      </a:endParaRPr>
                    </a:p>
                  </a:txBody>
                  <a:tcPr marL="7134" marR="7134" marT="7134" marB="0" anchor="ctr">
                    <a:noFill/>
                  </a:tcPr>
                </a:tc>
                <a:tc>
                  <a:txBody>
                    <a:bodyPr/>
                    <a:lstStyle/>
                    <a:p>
                      <a:pPr algn="l" fontAlgn="ctr"/>
                      <a:r>
                        <a:rPr lang="en-IN" sz="1300" u="sng" strike="noStrike">
                          <a:effectLst/>
                          <a:hlinkClick r:id="rId2"/>
                        </a:rPr>
                        <a:t>https://www.youtube.com/watch?v=VpQr5XUeoSg</a:t>
                      </a:r>
                      <a:endParaRPr lang="en-IN" sz="1300" b="0" i="0" u="sng" strike="noStrike">
                        <a:solidFill>
                          <a:srgbClr val="0563C1"/>
                        </a:solidFill>
                        <a:effectLst/>
                        <a:latin typeface="Calibri" panose="020F0502020204030204" pitchFamily="34" charset="0"/>
                      </a:endParaRPr>
                    </a:p>
                  </a:txBody>
                  <a:tcPr marL="7134" marR="7134" marT="7134" marB="0" anchor="ctr">
                    <a:noFill/>
                  </a:tcPr>
                </a:tc>
                <a:extLst>
                  <a:ext uri="{0D108BD9-81ED-4DB2-BD59-A6C34878D82A}">
                    <a16:rowId xmlns:a16="http://schemas.microsoft.com/office/drawing/2014/main" val="10001"/>
                  </a:ext>
                </a:extLst>
              </a:tr>
              <a:tr h="428030">
                <a:tc>
                  <a:txBody>
                    <a:bodyPr/>
                    <a:lstStyle/>
                    <a:p>
                      <a:pPr algn="l" fontAlgn="ctr"/>
                      <a:r>
                        <a:rPr lang="en-IN" sz="1400" b="1" u="none" strike="noStrike" dirty="0">
                          <a:effectLst/>
                        </a:rPr>
                        <a:t>Stereo conversion</a:t>
                      </a:r>
                      <a:endParaRPr lang="en-IN" sz="1400" b="1" i="0" u="none" strike="noStrike" dirty="0">
                        <a:solidFill>
                          <a:srgbClr val="000000"/>
                        </a:solidFill>
                        <a:effectLst/>
                        <a:latin typeface="Calibri" panose="020F0502020204030204" pitchFamily="34" charset="0"/>
                      </a:endParaRPr>
                    </a:p>
                  </a:txBody>
                  <a:tcPr marL="7134" marR="7134" marT="7134" marB="0" anchor="ctr">
                    <a:noFill/>
                  </a:tcPr>
                </a:tc>
                <a:tc>
                  <a:txBody>
                    <a:bodyPr/>
                    <a:lstStyle/>
                    <a:p>
                      <a:pPr algn="l" fontAlgn="ctr"/>
                      <a:r>
                        <a:rPr lang="en-US" sz="1400" u="none" strike="noStrike">
                          <a:effectLst/>
                        </a:rPr>
                        <a:t>Stereo conversion, or dimensionalization as it is sometimes called, is the process of making stereo (3D) images from non-stereo traditional 2D images.</a:t>
                      </a:r>
                      <a:endParaRPr lang="en-US" sz="1400" b="0" i="0" u="none" strike="noStrike">
                        <a:solidFill>
                          <a:srgbClr val="000000"/>
                        </a:solidFill>
                        <a:effectLst/>
                        <a:latin typeface="Calibri" panose="020F0502020204030204" pitchFamily="34" charset="0"/>
                      </a:endParaRPr>
                    </a:p>
                  </a:txBody>
                  <a:tcPr marL="7134" marR="7134" marT="7134" marB="0" anchor="ctr">
                    <a:noFill/>
                  </a:tcPr>
                </a:tc>
                <a:tc>
                  <a:txBody>
                    <a:bodyPr/>
                    <a:lstStyle/>
                    <a:p>
                      <a:pPr algn="l" fontAlgn="ctr"/>
                      <a:r>
                        <a:rPr lang="en-IN" sz="1300" u="sng" strike="noStrike">
                          <a:effectLst/>
                          <a:hlinkClick r:id="rId3"/>
                        </a:rPr>
                        <a:t>https://www.youtube.com/watch?v=5UADSoEFo6c</a:t>
                      </a:r>
                      <a:endParaRPr lang="en-IN" sz="1300" b="0" i="0" u="sng" strike="noStrike">
                        <a:solidFill>
                          <a:srgbClr val="0563C1"/>
                        </a:solidFill>
                        <a:effectLst/>
                        <a:latin typeface="Calibri" panose="020F0502020204030204" pitchFamily="34" charset="0"/>
                      </a:endParaRPr>
                    </a:p>
                  </a:txBody>
                  <a:tcPr marL="7134" marR="7134" marT="7134" marB="0" anchor="ctr">
                    <a:noFill/>
                  </a:tcPr>
                </a:tc>
                <a:extLst>
                  <a:ext uri="{0D108BD9-81ED-4DB2-BD59-A6C34878D82A}">
                    <a16:rowId xmlns:a16="http://schemas.microsoft.com/office/drawing/2014/main" val="10002"/>
                  </a:ext>
                </a:extLst>
              </a:tr>
              <a:tr h="428030">
                <a:tc>
                  <a:txBody>
                    <a:bodyPr/>
                    <a:lstStyle/>
                    <a:p>
                      <a:pPr algn="l" fontAlgn="ctr"/>
                      <a:r>
                        <a:rPr lang="en-IN" sz="1400" b="1" u="none" strike="noStrike" dirty="0">
                          <a:effectLst/>
                        </a:rPr>
                        <a:t>Motion blur roto</a:t>
                      </a:r>
                      <a:endParaRPr lang="en-IN" sz="1400" b="1" i="0" u="none" strike="noStrike" dirty="0">
                        <a:solidFill>
                          <a:srgbClr val="000000"/>
                        </a:solidFill>
                        <a:effectLst/>
                        <a:latin typeface="Calibri" panose="020F0502020204030204" pitchFamily="34" charset="0"/>
                      </a:endParaRPr>
                    </a:p>
                  </a:txBody>
                  <a:tcPr marL="7134" marR="7134" marT="7134" marB="0" anchor="ctr">
                    <a:noFill/>
                  </a:tcPr>
                </a:tc>
                <a:tc>
                  <a:txBody>
                    <a:bodyPr/>
                    <a:lstStyle/>
                    <a:p>
                      <a:pPr algn="l" fontAlgn="ctr"/>
                      <a:r>
                        <a:rPr lang="en-US" sz="1400" u="none" strike="noStrike" dirty="0">
                          <a:effectLst/>
                        </a:rPr>
                        <a:t>Rotoscopy is drawing shapes to extract, isolate or affect a portion of an image. Fast moving objects create motion blur, which is very tricky to roto. </a:t>
                      </a:r>
                      <a:endParaRPr lang="en-US" sz="1400" b="0" i="0" u="none" strike="noStrike" dirty="0">
                        <a:solidFill>
                          <a:srgbClr val="000000"/>
                        </a:solidFill>
                        <a:effectLst/>
                        <a:latin typeface="Calibri" panose="020F0502020204030204" pitchFamily="34" charset="0"/>
                      </a:endParaRPr>
                    </a:p>
                  </a:txBody>
                  <a:tcPr marL="7134" marR="7134" marT="7134" marB="0" anchor="ctr">
                    <a:noFill/>
                  </a:tcPr>
                </a:tc>
                <a:tc>
                  <a:txBody>
                    <a:bodyPr/>
                    <a:lstStyle/>
                    <a:p>
                      <a:pPr algn="l" fontAlgn="ctr"/>
                      <a:r>
                        <a:rPr lang="en-IN" sz="1300" u="sng" strike="noStrike">
                          <a:effectLst/>
                          <a:hlinkClick r:id="rId4"/>
                        </a:rPr>
                        <a:t>https://www.youtube.com/watch?v=5zsFv24Sm0Y</a:t>
                      </a:r>
                      <a:endParaRPr lang="en-IN" sz="1300" b="0" i="0" u="sng" strike="noStrike">
                        <a:solidFill>
                          <a:srgbClr val="0563C1"/>
                        </a:solidFill>
                        <a:effectLst/>
                        <a:latin typeface="Calibri" panose="020F0502020204030204" pitchFamily="34" charset="0"/>
                      </a:endParaRPr>
                    </a:p>
                  </a:txBody>
                  <a:tcPr marL="7134" marR="7134" marT="7134" marB="0" anchor="ctr">
                    <a:noFill/>
                  </a:tcPr>
                </a:tc>
                <a:extLst>
                  <a:ext uri="{0D108BD9-81ED-4DB2-BD59-A6C34878D82A}">
                    <a16:rowId xmlns:a16="http://schemas.microsoft.com/office/drawing/2014/main" val="10003"/>
                  </a:ext>
                </a:extLst>
              </a:tr>
              <a:tr h="285353">
                <a:tc>
                  <a:txBody>
                    <a:bodyPr/>
                    <a:lstStyle/>
                    <a:p>
                      <a:pPr algn="l" fontAlgn="ctr"/>
                      <a:r>
                        <a:rPr lang="en-IN" sz="1400" b="1" u="none" strike="noStrike" dirty="0">
                          <a:effectLst/>
                        </a:rPr>
                        <a:t>Roto using IK</a:t>
                      </a:r>
                      <a:endParaRPr lang="en-IN" sz="1400" b="1" i="0" u="none" strike="noStrike" dirty="0">
                        <a:solidFill>
                          <a:srgbClr val="000000"/>
                        </a:solidFill>
                        <a:effectLst/>
                        <a:latin typeface="Calibri" panose="020F0502020204030204" pitchFamily="34" charset="0"/>
                      </a:endParaRPr>
                    </a:p>
                  </a:txBody>
                  <a:tcPr marL="7134" marR="7134" marT="7134" marB="0" anchor="ctr">
                    <a:noFill/>
                  </a:tcPr>
                </a:tc>
                <a:tc>
                  <a:txBody>
                    <a:bodyPr/>
                    <a:lstStyle/>
                    <a:p>
                      <a:pPr algn="l" fontAlgn="ctr"/>
                      <a:r>
                        <a:rPr lang="en-US" sz="1400" u="none" strike="noStrike" dirty="0">
                          <a:effectLst/>
                        </a:rPr>
                        <a:t>Roto by using IK (Inverse Kinematics) for animating humans, animals and all manner of jointed creatures</a:t>
                      </a:r>
                      <a:endParaRPr lang="en-US" sz="1400" b="0" i="0" u="none" strike="noStrike" dirty="0">
                        <a:solidFill>
                          <a:srgbClr val="000000"/>
                        </a:solidFill>
                        <a:effectLst/>
                        <a:latin typeface="Calibri" panose="020F0502020204030204" pitchFamily="34" charset="0"/>
                      </a:endParaRPr>
                    </a:p>
                  </a:txBody>
                  <a:tcPr marL="7134" marR="7134" marT="7134" marB="0" anchor="ctr">
                    <a:noFill/>
                  </a:tcPr>
                </a:tc>
                <a:tc>
                  <a:txBody>
                    <a:bodyPr/>
                    <a:lstStyle/>
                    <a:p>
                      <a:pPr algn="l" fontAlgn="ctr"/>
                      <a:r>
                        <a:rPr lang="en-IN" sz="1300" u="sng" strike="noStrike" dirty="0">
                          <a:effectLst/>
                          <a:hlinkClick r:id="rId5"/>
                        </a:rPr>
                        <a:t>https://www.youtube.com/watch?v=8UgcG2-D1Ak</a:t>
                      </a:r>
                      <a:endParaRPr lang="en-IN" sz="1300" b="0" i="0" u="sng" strike="noStrike" dirty="0">
                        <a:solidFill>
                          <a:srgbClr val="0563C1"/>
                        </a:solidFill>
                        <a:effectLst/>
                        <a:latin typeface="Calibri" panose="020F0502020204030204" pitchFamily="34" charset="0"/>
                      </a:endParaRPr>
                    </a:p>
                  </a:txBody>
                  <a:tcPr marL="7134" marR="7134" marT="7134" marB="0" anchor="ctr">
                    <a:noFill/>
                  </a:tcPr>
                </a:tc>
                <a:extLst>
                  <a:ext uri="{0D108BD9-81ED-4DB2-BD59-A6C34878D82A}">
                    <a16:rowId xmlns:a16="http://schemas.microsoft.com/office/drawing/2014/main" val="10004"/>
                  </a:ext>
                </a:extLst>
              </a:tr>
              <a:tr h="428030">
                <a:tc>
                  <a:txBody>
                    <a:bodyPr/>
                    <a:lstStyle/>
                    <a:p>
                      <a:pPr algn="l" fontAlgn="ctr"/>
                      <a:r>
                        <a:rPr lang="en-IN" sz="1400" b="1" u="none" strike="noStrike">
                          <a:effectLst/>
                        </a:rPr>
                        <a:t>Set Extension</a:t>
                      </a:r>
                      <a:endParaRPr lang="en-IN" sz="1400" b="1" i="0" u="none" strike="noStrike">
                        <a:solidFill>
                          <a:srgbClr val="000000"/>
                        </a:solidFill>
                        <a:effectLst/>
                        <a:latin typeface="Calibri" panose="020F0502020204030204" pitchFamily="34" charset="0"/>
                      </a:endParaRPr>
                    </a:p>
                  </a:txBody>
                  <a:tcPr marL="7134" marR="7134" marT="7134" marB="0" anchor="ctr">
                    <a:noFill/>
                  </a:tcPr>
                </a:tc>
                <a:tc>
                  <a:txBody>
                    <a:bodyPr/>
                    <a:lstStyle/>
                    <a:p>
                      <a:pPr algn="l" fontAlgn="ctr"/>
                      <a:r>
                        <a:rPr lang="en-US" sz="1400" u="none" strike="noStrike" dirty="0">
                          <a:effectLst/>
                        </a:rPr>
                        <a:t>This allows film makers to create an illusion of an environment or an extension of the set that may be expensive to build or impossible to visit.</a:t>
                      </a:r>
                      <a:endParaRPr lang="en-US" sz="1400" b="0" i="0" u="none" strike="noStrike" dirty="0">
                        <a:solidFill>
                          <a:srgbClr val="000000"/>
                        </a:solidFill>
                        <a:effectLst/>
                        <a:latin typeface="Calibri" panose="020F0502020204030204" pitchFamily="34" charset="0"/>
                      </a:endParaRPr>
                    </a:p>
                  </a:txBody>
                  <a:tcPr marL="7134" marR="7134" marT="7134" marB="0" anchor="ctr">
                    <a:noFill/>
                  </a:tcPr>
                </a:tc>
                <a:tc>
                  <a:txBody>
                    <a:bodyPr/>
                    <a:lstStyle/>
                    <a:p>
                      <a:pPr algn="l" fontAlgn="ctr"/>
                      <a:r>
                        <a:rPr lang="en-IN" sz="1300" u="sng" strike="noStrike">
                          <a:effectLst/>
                          <a:hlinkClick r:id="rId6"/>
                        </a:rPr>
                        <a:t>https://www.youtube.com/watch?v=wguOk1HnTbA</a:t>
                      </a:r>
                      <a:endParaRPr lang="en-IN" sz="1300" b="0" i="0" u="sng" strike="noStrike">
                        <a:solidFill>
                          <a:srgbClr val="0563C1"/>
                        </a:solidFill>
                        <a:effectLst/>
                        <a:latin typeface="Calibri" panose="020F0502020204030204" pitchFamily="34" charset="0"/>
                      </a:endParaRPr>
                    </a:p>
                  </a:txBody>
                  <a:tcPr marL="7134" marR="7134" marT="7134" marB="0" anchor="ctr">
                    <a:noFill/>
                  </a:tcPr>
                </a:tc>
                <a:extLst>
                  <a:ext uri="{0D108BD9-81ED-4DB2-BD59-A6C34878D82A}">
                    <a16:rowId xmlns:a16="http://schemas.microsoft.com/office/drawing/2014/main" val="10005"/>
                  </a:ext>
                </a:extLst>
              </a:tr>
              <a:tr h="856059">
                <a:tc>
                  <a:txBody>
                    <a:bodyPr/>
                    <a:lstStyle/>
                    <a:p>
                      <a:pPr algn="l" fontAlgn="ctr"/>
                      <a:r>
                        <a:rPr lang="en-IN" sz="1400" b="1" u="none" strike="noStrike" dirty="0">
                          <a:effectLst/>
                        </a:rPr>
                        <a:t>Visual Effects</a:t>
                      </a:r>
                      <a:endParaRPr lang="en-IN" sz="1400" b="1" i="0" u="none" strike="noStrike" dirty="0">
                        <a:solidFill>
                          <a:srgbClr val="000000"/>
                        </a:solidFill>
                        <a:effectLst/>
                        <a:latin typeface="Calibri" panose="020F0502020204030204" pitchFamily="34" charset="0"/>
                      </a:endParaRPr>
                    </a:p>
                  </a:txBody>
                  <a:tcPr marL="7134" marR="7134" marT="7134" marB="0" anchor="ctr">
                    <a:noFill/>
                  </a:tcPr>
                </a:tc>
                <a:tc>
                  <a:txBody>
                    <a:bodyPr/>
                    <a:lstStyle/>
                    <a:p>
                      <a:pPr algn="l" fontAlgn="ctr"/>
                      <a:r>
                        <a:rPr lang="en-US" sz="1400" u="none" strike="noStrike" dirty="0">
                          <a:effectLst/>
                        </a:rPr>
                        <a:t>Visual effects are the processes by which imagery is created and/or manipulated outside the context of a live action shot. Visual effects involve the integration of live-action footage and generated imagery to create environments which look realistic, but would be dangerous, expensive, impractical, or simply impossible to capture on film.</a:t>
                      </a:r>
                      <a:endParaRPr lang="en-US" sz="1400" b="0" i="0" u="none" strike="noStrike" dirty="0">
                        <a:solidFill>
                          <a:srgbClr val="000000"/>
                        </a:solidFill>
                        <a:effectLst/>
                        <a:latin typeface="Calibri" panose="020F0502020204030204" pitchFamily="34" charset="0"/>
                      </a:endParaRPr>
                    </a:p>
                  </a:txBody>
                  <a:tcPr marL="7134" marR="7134" marT="7134" marB="0" anchor="ctr">
                    <a:noFill/>
                  </a:tcPr>
                </a:tc>
                <a:tc>
                  <a:txBody>
                    <a:bodyPr/>
                    <a:lstStyle/>
                    <a:p>
                      <a:pPr algn="l" fontAlgn="ctr"/>
                      <a:r>
                        <a:rPr lang="en-IN" sz="1300" u="sng" strike="noStrike" dirty="0">
                          <a:effectLst/>
                          <a:hlinkClick r:id="rId7"/>
                        </a:rPr>
                        <a:t>https://www.youtube.com/watch?v=TT-cappqYiI</a:t>
                      </a:r>
                      <a:endParaRPr lang="en-IN" sz="1300" b="0" i="0" u="sng" strike="noStrike" dirty="0">
                        <a:solidFill>
                          <a:srgbClr val="0563C1"/>
                        </a:solidFill>
                        <a:effectLst/>
                        <a:latin typeface="Calibri" panose="020F0502020204030204" pitchFamily="34" charset="0"/>
                      </a:endParaRPr>
                    </a:p>
                  </a:txBody>
                  <a:tcPr marL="7134" marR="7134" marT="7134" marB="0" anchor="ctr">
                    <a:noFill/>
                  </a:tcPr>
                </a:tc>
                <a:extLst>
                  <a:ext uri="{0D108BD9-81ED-4DB2-BD59-A6C34878D82A}">
                    <a16:rowId xmlns:a16="http://schemas.microsoft.com/office/drawing/2014/main" val="10006"/>
                  </a:ext>
                </a:extLst>
              </a:tr>
            </a:tbl>
          </a:graphicData>
        </a:graphic>
      </p:graphicFrame>
      <p:sp>
        <p:nvSpPr>
          <p:cNvPr id="5" name="Rectangle 4"/>
          <p:cNvSpPr/>
          <p:nvPr/>
        </p:nvSpPr>
        <p:spPr>
          <a:xfrm>
            <a:off x="-2" y="6710082"/>
            <a:ext cx="12192002" cy="147917"/>
          </a:xfrm>
          <a:prstGeom prst="rect">
            <a:avLst/>
          </a:prstGeom>
          <a:solidFill>
            <a:srgbClr val="666666"/>
          </a:solid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2400" dirty="0">
              <a:latin typeface="Arial"/>
              <a:cs typeface="Arial"/>
            </a:endParaRPr>
          </a:p>
        </p:txBody>
      </p:sp>
      <p:pic>
        <p:nvPicPr>
          <p:cNvPr id="2" name="Picture 1" descr="A logo for a company&#10;&#10;Description automatically generated">
            <a:extLst>
              <a:ext uri="{FF2B5EF4-FFF2-40B4-BE49-F238E27FC236}">
                <a16:creationId xmlns:a16="http://schemas.microsoft.com/office/drawing/2014/main" id="{09D0DE2E-0D66-C5BC-2DA4-817D3FF046E5}"/>
              </a:ext>
            </a:extLst>
          </p:cNvPr>
          <p:cNvPicPr>
            <a:picLocks noChangeAspect="1"/>
          </p:cNvPicPr>
          <p:nvPr/>
        </p:nvPicPr>
        <p:blipFill>
          <a:blip r:embed="rId8" cstate="print">
            <a:extLst>
              <a:ext uri="{28A0092B-C50C-407E-A947-70E740481C1C}">
                <a14:useLocalDpi xmlns:a14="http://schemas.microsoft.com/office/drawing/2010/main" val="0"/>
              </a:ext>
            </a:extLst>
          </a:blip>
          <a:stretch>
            <a:fillRect/>
          </a:stretch>
        </p:blipFill>
        <p:spPr>
          <a:xfrm>
            <a:off x="10716519" y="259882"/>
            <a:ext cx="1213200" cy="1213200"/>
          </a:xfrm>
          <a:prstGeom prst="rect">
            <a:avLst/>
          </a:prstGeom>
        </p:spPr>
      </p:pic>
      <p:grpSp>
        <p:nvGrpSpPr>
          <p:cNvPr id="6" name="Group 5">
            <a:extLst>
              <a:ext uri="{FF2B5EF4-FFF2-40B4-BE49-F238E27FC236}">
                <a16:creationId xmlns:a16="http://schemas.microsoft.com/office/drawing/2014/main" id="{CA46ED41-AE8A-06A1-E49B-21503FD40086}"/>
              </a:ext>
            </a:extLst>
          </p:cNvPr>
          <p:cNvGrpSpPr/>
          <p:nvPr/>
        </p:nvGrpSpPr>
        <p:grpSpPr>
          <a:xfrm>
            <a:off x="3730324" y="236563"/>
            <a:ext cx="4222278" cy="632800"/>
            <a:chOff x="4187524" y="550349"/>
            <a:chExt cx="4222278" cy="632800"/>
          </a:xfrm>
        </p:grpSpPr>
        <p:sp>
          <p:nvSpPr>
            <p:cNvPr id="7" name="Rounded Rectangle 153">
              <a:extLst>
                <a:ext uri="{FF2B5EF4-FFF2-40B4-BE49-F238E27FC236}">
                  <a16:creationId xmlns:a16="http://schemas.microsoft.com/office/drawing/2014/main" id="{351C11B3-CB2D-A16B-DAAD-E6157C672900}"/>
                </a:ext>
              </a:extLst>
            </p:cNvPr>
            <p:cNvSpPr/>
            <p:nvPr/>
          </p:nvSpPr>
          <p:spPr>
            <a:xfrm>
              <a:off x="4329013" y="566198"/>
              <a:ext cx="4034835" cy="616951"/>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Freeform 154">
              <a:extLst>
                <a:ext uri="{FF2B5EF4-FFF2-40B4-BE49-F238E27FC236}">
                  <a16:creationId xmlns:a16="http://schemas.microsoft.com/office/drawing/2014/main" id="{8B25B3C0-0AC4-9487-EFFF-E88A280ECA20}"/>
                </a:ext>
              </a:extLst>
            </p:cNvPr>
            <p:cNvSpPr/>
            <p:nvPr/>
          </p:nvSpPr>
          <p:spPr>
            <a:xfrm>
              <a:off x="4336516" y="550349"/>
              <a:ext cx="4034834" cy="540481"/>
            </a:xfrm>
            <a:custGeom>
              <a:avLst/>
              <a:gdLst>
                <a:gd name="connsiteX0" fmla="*/ 298738 w 4229092"/>
                <a:gd name="connsiteY0" fmla="*/ 0 h 1570227"/>
                <a:gd name="connsiteX1" fmla="*/ 3930354 w 4229092"/>
                <a:gd name="connsiteY1" fmla="*/ 0 h 1570227"/>
                <a:gd name="connsiteX2" fmla="*/ 4229092 w 4229092"/>
                <a:gd name="connsiteY2" fmla="*/ 298738 h 1570227"/>
                <a:gd name="connsiteX3" fmla="*/ 4229092 w 4229092"/>
                <a:gd name="connsiteY3" fmla="*/ 1493653 h 1570227"/>
                <a:gd name="connsiteX4" fmla="*/ 4223023 w 4229092"/>
                <a:gd name="connsiteY4" fmla="*/ 1553859 h 1570227"/>
                <a:gd name="connsiteX5" fmla="*/ 4217942 w 4229092"/>
                <a:gd name="connsiteY5" fmla="*/ 1570227 h 1570227"/>
                <a:gd name="connsiteX6" fmla="*/ 4217942 w 4229092"/>
                <a:gd name="connsiteY6" fmla="*/ 480837 h 1570227"/>
                <a:gd name="connsiteX7" fmla="*/ 3919204 w 4229092"/>
                <a:gd name="connsiteY7" fmla="*/ 182099 h 1570227"/>
                <a:gd name="connsiteX8" fmla="*/ 287588 w 4229092"/>
                <a:gd name="connsiteY8" fmla="*/ 182099 h 1570227"/>
                <a:gd name="connsiteX9" fmla="*/ 12326 w 4229092"/>
                <a:gd name="connsiteY9" fmla="*/ 364555 h 1570227"/>
                <a:gd name="connsiteX10" fmla="*/ 0 w 4229092"/>
                <a:gd name="connsiteY10" fmla="*/ 404263 h 1570227"/>
                <a:gd name="connsiteX11" fmla="*/ 0 w 4229092"/>
                <a:gd name="connsiteY11" fmla="*/ 298738 h 1570227"/>
                <a:gd name="connsiteX12" fmla="*/ 298738 w 4229092"/>
                <a:gd name="connsiteY12" fmla="*/ 0 h 1570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229092" h="1570227">
                  <a:moveTo>
                    <a:pt x="298738" y="0"/>
                  </a:moveTo>
                  <a:lnTo>
                    <a:pt x="3930354" y="0"/>
                  </a:lnTo>
                  <a:cubicBezTo>
                    <a:pt x="4095342" y="0"/>
                    <a:pt x="4229092" y="133750"/>
                    <a:pt x="4229092" y="298738"/>
                  </a:cubicBezTo>
                  <a:lnTo>
                    <a:pt x="4229092" y="1493653"/>
                  </a:lnTo>
                  <a:cubicBezTo>
                    <a:pt x="4229092" y="1514277"/>
                    <a:pt x="4227002" y="1534412"/>
                    <a:pt x="4223023" y="1553859"/>
                  </a:cubicBezTo>
                  <a:lnTo>
                    <a:pt x="4217942" y="1570227"/>
                  </a:lnTo>
                  <a:lnTo>
                    <a:pt x="4217942" y="480837"/>
                  </a:lnTo>
                  <a:cubicBezTo>
                    <a:pt x="4217942" y="315849"/>
                    <a:pt x="4084192" y="182099"/>
                    <a:pt x="3919204" y="182099"/>
                  </a:cubicBezTo>
                  <a:lnTo>
                    <a:pt x="287588" y="182099"/>
                  </a:lnTo>
                  <a:cubicBezTo>
                    <a:pt x="163847" y="182099"/>
                    <a:pt x="57677" y="257333"/>
                    <a:pt x="12326" y="364555"/>
                  </a:cubicBezTo>
                  <a:lnTo>
                    <a:pt x="0" y="404263"/>
                  </a:lnTo>
                  <a:lnTo>
                    <a:pt x="0" y="298738"/>
                  </a:lnTo>
                  <a:cubicBezTo>
                    <a:pt x="0" y="133750"/>
                    <a:pt x="133750" y="0"/>
                    <a:pt x="298738" y="0"/>
                  </a:cubicBezTo>
                  <a:close/>
                </a:path>
              </a:pathLst>
            </a:cu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TextBox 8">
              <a:extLst>
                <a:ext uri="{FF2B5EF4-FFF2-40B4-BE49-F238E27FC236}">
                  <a16:creationId xmlns:a16="http://schemas.microsoft.com/office/drawing/2014/main" id="{923A205B-3FE0-7908-1029-0571E57A4589}"/>
                </a:ext>
              </a:extLst>
            </p:cNvPr>
            <p:cNvSpPr txBox="1"/>
            <p:nvPr/>
          </p:nvSpPr>
          <p:spPr bwMode="auto">
            <a:xfrm>
              <a:off x="4187524" y="623420"/>
              <a:ext cx="4222278" cy="523220"/>
            </a:xfrm>
            <a:prstGeom prst="rect">
              <a:avLst/>
            </a:prstGeom>
            <a:noFill/>
          </p:spPr>
          <p:txBody>
            <a:bodyPr wrap="square">
              <a:spAutoFit/>
            </a:bodyPr>
            <a:lstStyle/>
            <a:p>
              <a:pPr algn="ctr"/>
              <a:r>
                <a:rPr lang="en-US" sz="2800" b="1" dirty="0">
                  <a:solidFill>
                    <a:schemeClr val="bg1"/>
                  </a:solidFill>
                  <a:ea typeface="GulimChe" pitchFamily="49" charset="-127"/>
                </a:rPr>
                <a:t>VISUAL EFFECTS</a:t>
              </a:r>
            </a:p>
          </p:txBody>
        </p:sp>
      </p:grpSp>
    </p:spTree>
    <p:extLst>
      <p:ext uri="{BB962C8B-B14F-4D97-AF65-F5344CB8AC3E}">
        <p14:creationId xmlns:p14="http://schemas.microsoft.com/office/powerpoint/2010/main" val="1664685214"/>
      </p:ext>
    </p:extLst>
  </p:cSld>
  <p:clrMapOvr>
    <a:masterClrMapping/>
  </p:clrMapOvr>
  <p:transition spd="slow">
    <p:push/>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11" name="Rectangle 10"/>
          <p:cNvSpPr/>
          <p:nvPr/>
        </p:nvSpPr>
        <p:spPr>
          <a:xfrm>
            <a:off x="6861883" y="2674931"/>
            <a:ext cx="1309660" cy="91440"/>
          </a:xfrm>
          <a:prstGeom prst="rect">
            <a:avLst/>
          </a:prstGeom>
          <a:gradFill flip="none" rotWithShape="1">
            <a:gsLst>
              <a:gs pos="19000">
                <a:schemeClr val="accent1">
                  <a:lumMod val="0"/>
                  <a:lumOff val="100000"/>
                </a:schemeClr>
              </a:gs>
              <a:gs pos="54000">
                <a:srgbClr val="00B0F0"/>
              </a:gs>
              <a:gs pos="100000">
                <a:srgbClr val="0070C0"/>
              </a:gs>
            </a:gsLst>
            <a:lin ang="27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 name="Text Placeholder 4"/>
          <p:cNvSpPr txBox="1">
            <a:spLocks/>
          </p:cNvSpPr>
          <p:nvPr/>
        </p:nvSpPr>
        <p:spPr>
          <a:xfrm>
            <a:off x="6825976" y="2929731"/>
            <a:ext cx="2977110" cy="2716326"/>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indent="-285750">
              <a:lnSpc>
                <a:spcPct val="100000"/>
              </a:lnSpc>
            </a:pPr>
            <a:r>
              <a:rPr lang="en-US" sz="2000" dirty="0">
                <a:solidFill>
                  <a:schemeClr val="bg1">
                    <a:lumMod val="50000"/>
                  </a:schemeClr>
                </a:solidFill>
                <a:latin typeface="Bebas Neue" panose="020B0606020202050201"/>
              </a:rPr>
              <a:t>10</a:t>
            </a:r>
            <a:r>
              <a:rPr lang="en-US" sz="2000" baseline="30000" dirty="0">
                <a:solidFill>
                  <a:schemeClr val="bg1">
                    <a:lumMod val="50000"/>
                  </a:schemeClr>
                </a:solidFill>
                <a:latin typeface="Bebas Neue" panose="020B0606020202050201"/>
              </a:rPr>
              <a:t>th</a:t>
            </a:r>
            <a:r>
              <a:rPr lang="en-US" sz="2000" dirty="0">
                <a:solidFill>
                  <a:schemeClr val="bg1">
                    <a:lumMod val="50000"/>
                  </a:schemeClr>
                </a:solidFill>
                <a:latin typeface="Bebas Neue" panose="020B0606020202050201"/>
              </a:rPr>
              <a:t> Pass</a:t>
            </a:r>
          </a:p>
          <a:p>
            <a:pPr marL="285750" indent="-285750">
              <a:lnSpc>
                <a:spcPct val="100000"/>
              </a:lnSpc>
            </a:pPr>
            <a:r>
              <a:rPr lang="en-US" sz="2000" dirty="0">
                <a:solidFill>
                  <a:schemeClr val="bg1">
                    <a:lumMod val="50000"/>
                  </a:schemeClr>
                </a:solidFill>
                <a:latin typeface="Bebas Neue" panose="020B0606020202050201"/>
              </a:rPr>
              <a:t>12</a:t>
            </a:r>
            <a:r>
              <a:rPr lang="en-US" sz="2000" baseline="30000" dirty="0">
                <a:solidFill>
                  <a:schemeClr val="bg1">
                    <a:lumMod val="50000"/>
                  </a:schemeClr>
                </a:solidFill>
                <a:latin typeface="Bebas Neue" panose="020B0606020202050201"/>
              </a:rPr>
              <a:t>th</a:t>
            </a:r>
            <a:r>
              <a:rPr lang="en-US" sz="2000" dirty="0">
                <a:solidFill>
                  <a:schemeClr val="bg1">
                    <a:lumMod val="50000"/>
                  </a:schemeClr>
                </a:solidFill>
                <a:latin typeface="Bebas Neue" panose="020B0606020202050201"/>
              </a:rPr>
              <a:t> Pass / Fail</a:t>
            </a:r>
          </a:p>
          <a:p>
            <a:pPr marL="285750" indent="-285750">
              <a:lnSpc>
                <a:spcPct val="100000"/>
              </a:lnSpc>
            </a:pPr>
            <a:r>
              <a:rPr lang="en-US" sz="2000" dirty="0">
                <a:solidFill>
                  <a:schemeClr val="bg1">
                    <a:lumMod val="50000"/>
                  </a:schemeClr>
                </a:solidFill>
                <a:latin typeface="Bebas Neue" panose="020B0606020202050201"/>
              </a:rPr>
              <a:t>Under-Graduate</a:t>
            </a:r>
          </a:p>
          <a:p>
            <a:pPr marL="285750" indent="-285750">
              <a:lnSpc>
                <a:spcPct val="100000"/>
              </a:lnSpc>
            </a:pPr>
            <a:r>
              <a:rPr lang="en-US" sz="2000" dirty="0">
                <a:solidFill>
                  <a:schemeClr val="bg1">
                    <a:lumMod val="50000"/>
                  </a:schemeClr>
                </a:solidFill>
                <a:latin typeface="Bebas Neue" panose="020B0606020202050201"/>
              </a:rPr>
              <a:t>Graduate / Post-Graduate</a:t>
            </a:r>
          </a:p>
          <a:p>
            <a:pPr marL="285750" indent="-285750">
              <a:lnSpc>
                <a:spcPct val="100000"/>
              </a:lnSpc>
            </a:pPr>
            <a:r>
              <a:rPr lang="en-US" sz="2000" dirty="0">
                <a:solidFill>
                  <a:schemeClr val="bg1">
                    <a:lumMod val="50000"/>
                  </a:schemeClr>
                </a:solidFill>
                <a:latin typeface="Bebas Neue" panose="020B0606020202050201"/>
              </a:rPr>
              <a:t>Working Professionals</a:t>
            </a:r>
          </a:p>
          <a:p>
            <a:pPr marL="285750" indent="-285750">
              <a:lnSpc>
                <a:spcPct val="100000"/>
              </a:lnSpc>
            </a:pPr>
            <a:r>
              <a:rPr lang="en-US" sz="2000" dirty="0">
                <a:solidFill>
                  <a:schemeClr val="bg1">
                    <a:lumMod val="50000"/>
                  </a:schemeClr>
                </a:solidFill>
                <a:latin typeface="Bebas Neue" panose="020B0606020202050201"/>
              </a:rPr>
              <a:t>Entrepreneurs</a:t>
            </a:r>
          </a:p>
        </p:txBody>
      </p:sp>
      <p:grpSp>
        <p:nvGrpSpPr>
          <p:cNvPr id="2" name="Group 1"/>
          <p:cNvGrpSpPr/>
          <p:nvPr/>
        </p:nvGrpSpPr>
        <p:grpSpPr>
          <a:xfrm>
            <a:off x="1765294" y="1825171"/>
            <a:ext cx="3243656" cy="3068544"/>
            <a:chOff x="7269044" y="1888085"/>
            <a:chExt cx="3081830" cy="3081830"/>
          </a:xfrm>
          <a:solidFill>
            <a:schemeClr val="accent1"/>
          </a:solidFill>
        </p:grpSpPr>
        <p:sp>
          <p:nvSpPr>
            <p:cNvPr id="3" name="Diamond 2"/>
            <p:cNvSpPr/>
            <p:nvPr/>
          </p:nvSpPr>
          <p:spPr>
            <a:xfrm>
              <a:off x="7269044" y="1888085"/>
              <a:ext cx="3081830" cy="3081830"/>
            </a:xfrm>
            <a:prstGeom prst="diamond">
              <a:avLst/>
            </a:prstGeom>
            <a:grpFill/>
            <a:ln>
              <a:noFill/>
            </a:ln>
            <a:effectLst>
              <a:outerShdw blurRad="381000" algn="ctr"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3" name="Rectangle 42"/>
            <p:cNvSpPr/>
            <p:nvPr/>
          </p:nvSpPr>
          <p:spPr>
            <a:xfrm>
              <a:off x="7649881" y="3028891"/>
              <a:ext cx="2286000" cy="803684"/>
            </a:xfrm>
            <a:prstGeom prst="rect">
              <a:avLst/>
            </a:prstGeom>
            <a:grpFill/>
          </p:spPr>
          <p:txBody>
            <a:bodyPr wrap="square">
              <a:spAutoFit/>
            </a:bodyPr>
            <a:lstStyle/>
            <a:p>
              <a:pPr algn="ctr"/>
              <a:r>
                <a:rPr lang="en-US" sz="3200" b="1" dirty="0">
                  <a:solidFill>
                    <a:srgbClr val="000000"/>
                  </a:solidFill>
                  <a:latin typeface="Segoe UI" panose="020B0502040204020203" pitchFamily="34" charset="0"/>
                  <a:cs typeface="Segoe UI" panose="020B0502040204020203" pitchFamily="34" charset="0"/>
                </a:rPr>
                <a:t>2025-2029</a:t>
              </a:r>
            </a:p>
            <a:p>
              <a:pPr algn="ctr"/>
              <a:r>
                <a:rPr lang="en-US" sz="1400" dirty="0">
                  <a:solidFill>
                    <a:srgbClr val="000000"/>
                  </a:solidFill>
                  <a:latin typeface="Segoe UI" panose="020B0502040204020203" pitchFamily="34" charset="0"/>
                  <a:cs typeface="Segoe UI" panose="020B0502040204020203" pitchFamily="34" charset="0"/>
                </a:rPr>
                <a:t>TOP GROWTH SECTORS</a:t>
              </a:r>
              <a:endParaRPr lang="id-ID" sz="1400" dirty="0">
                <a:solidFill>
                  <a:srgbClr val="000000"/>
                </a:solidFill>
                <a:latin typeface="Segoe UI" panose="020B0502040204020203" pitchFamily="34" charset="0"/>
                <a:cs typeface="Segoe UI" panose="020B0502040204020203" pitchFamily="34" charset="0"/>
              </a:endParaRPr>
            </a:p>
          </p:txBody>
        </p:sp>
      </p:grpSp>
      <p:pic>
        <p:nvPicPr>
          <p:cNvPr id="19" name="Picture Placeholder 18"/>
          <p:cNvPicPr>
            <a:picLocks noGrp="1" noChangeAspect="1"/>
          </p:cNvPicPr>
          <p:nvPr>
            <p:ph type="pic" sz="quarter" idx="10"/>
          </p:nvPr>
        </p:nvPicPr>
        <p:blipFill>
          <a:blip r:embed="rId2" cstate="print">
            <a:extLst>
              <a:ext uri="{28A0092B-C50C-407E-A947-70E740481C1C}">
                <a14:useLocalDpi xmlns:a14="http://schemas.microsoft.com/office/drawing/2010/main" val="0"/>
              </a:ext>
            </a:extLst>
          </a:blip>
          <a:stretch>
            <a:fillRect/>
          </a:stretch>
        </p:blipFill>
        <p:spPr>
          <a:xfrm>
            <a:off x="336263" y="292909"/>
            <a:ext cx="3017476" cy="3061155"/>
          </a:xfrm>
        </p:spPr>
      </p:pic>
      <p:pic>
        <p:nvPicPr>
          <p:cNvPr id="18" name="Picture Placeholder 17"/>
          <p:cNvPicPr>
            <a:picLocks noGrp="1" noChangeAspect="1"/>
          </p:cNvPicPr>
          <p:nvPr>
            <p:ph type="pic" sz="quarter" idx="11"/>
          </p:nvPr>
        </p:nvPicPr>
        <p:blipFill>
          <a:blip r:embed="rId3">
            <a:extLst>
              <a:ext uri="{28A0092B-C50C-407E-A947-70E740481C1C}">
                <a14:useLocalDpi xmlns:a14="http://schemas.microsoft.com/office/drawing/2010/main" val="0"/>
              </a:ext>
            </a:extLst>
          </a:blip>
          <a:stretch>
            <a:fillRect/>
          </a:stretch>
        </p:blipFill>
        <p:spPr>
          <a:xfrm>
            <a:off x="3453376" y="496263"/>
            <a:ext cx="2926080" cy="2791233"/>
          </a:xfrm>
        </p:spPr>
      </p:pic>
      <p:pic>
        <p:nvPicPr>
          <p:cNvPr id="20" name="Picture Placeholder 19"/>
          <p:cNvPicPr>
            <a:picLocks noGrp="1" noChangeAspect="1"/>
          </p:cNvPicPr>
          <p:nvPr>
            <p:ph type="pic" sz="quarter" idx="13"/>
          </p:nvPr>
        </p:nvPicPr>
        <p:blipFill>
          <a:blip r:embed="rId4">
            <a:extLst>
              <a:ext uri="{28A0092B-C50C-407E-A947-70E740481C1C}">
                <a14:useLocalDpi xmlns:a14="http://schemas.microsoft.com/office/drawing/2010/main" val="0"/>
              </a:ext>
            </a:extLst>
          </a:blip>
          <a:stretch>
            <a:fillRect/>
          </a:stretch>
        </p:blipFill>
        <p:spPr>
          <a:xfrm>
            <a:off x="3430880" y="3389174"/>
            <a:ext cx="3084242" cy="2850905"/>
          </a:xfrm>
        </p:spPr>
      </p:pic>
      <p:sp>
        <p:nvSpPr>
          <p:cNvPr id="26" name="Rectangle 25"/>
          <p:cNvSpPr/>
          <p:nvPr/>
        </p:nvSpPr>
        <p:spPr>
          <a:xfrm>
            <a:off x="-2" y="6350364"/>
            <a:ext cx="12192002" cy="507636"/>
          </a:xfrm>
          <a:prstGeom prst="rect">
            <a:avLst/>
          </a:prstGeom>
          <a:solidFill>
            <a:srgbClr val="666666"/>
          </a:solid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2400" dirty="0">
              <a:latin typeface="Arial"/>
              <a:cs typeface="Arial"/>
            </a:endParaRPr>
          </a:p>
        </p:txBody>
      </p:sp>
      <p:pic>
        <p:nvPicPr>
          <p:cNvPr id="17" name="Picture Placeholder 16"/>
          <p:cNvPicPr>
            <a:picLocks noGrp="1" noChangeAspect="1"/>
          </p:cNvPicPr>
          <p:nvPr>
            <p:ph type="pic" sz="quarter" idx="12"/>
          </p:nvPr>
        </p:nvPicPr>
        <p:blipFill>
          <a:blip r:embed="rId5" cstate="print">
            <a:extLst>
              <a:ext uri="{28A0092B-C50C-407E-A947-70E740481C1C}">
                <a14:useLocalDpi xmlns:a14="http://schemas.microsoft.com/office/drawing/2010/main" val="0"/>
              </a:ext>
            </a:extLst>
          </a:blip>
          <a:stretch>
            <a:fillRect/>
          </a:stretch>
        </p:blipFill>
        <p:spPr>
          <a:xfrm>
            <a:off x="206759" y="3389174"/>
            <a:ext cx="3146980" cy="2926080"/>
          </a:xfrm>
        </p:spPr>
      </p:pic>
      <p:pic>
        <p:nvPicPr>
          <p:cNvPr id="4" name="Picture 3" descr="A logo for a company&#10;&#10;Description automatically generated">
            <a:extLst>
              <a:ext uri="{FF2B5EF4-FFF2-40B4-BE49-F238E27FC236}">
                <a16:creationId xmlns:a16="http://schemas.microsoft.com/office/drawing/2014/main" id="{AD77EDAF-C207-A0C8-C17E-85AEF51F0FF9}"/>
              </a:ext>
            </a:extLst>
          </p:cNvPr>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10716519" y="259882"/>
            <a:ext cx="1213200" cy="1213200"/>
          </a:xfrm>
          <a:prstGeom prst="rect">
            <a:avLst/>
          </a:prstGeom>
        </p:spPr>
      </p:pic>
      <p:grpSp>
        <p:nvGrpSpPr>
          <p:cNvPr id="136" name="Group 135">
            <a:extLst>
              <a:ext uri="{FF2B5EF4-FFF2-40B4-BE49-F238E27FC236}">
                <a16:creationId xmlns:a16="http://schemas.microsoft.com/office/drawing/2014/main" id="{76738140-260E-40B0-4491-D86EB3C165B6}"/>
              </a:ext>
            </a:extLst>
          </p:cNvPr>
          <p:cNvGrpSpPr/>
          <p:nvPr/>
        </p:nvGrpSpPr>
        <p:grpSpPr>
          <a:xfrm>
            <a:off x="8664850" y="3597761"/>
            <a:ext cx="3405230" cy="3331360"/>
            <a:chOff x="11704250" y="1956073"/>
            <a:chExt cx="11121438" cy="10880177"/>
          </a:xfrm>
        </p:grpSpPr>
        <p:sp>
          <p:nvSpPr>
            <p:cNvPr id="137" name="Freeform 81087">
              <a:extLst>
                <a:ext uri="{FF2B5EF4-FFF2-40B4-BE49-F238E27FC236}">
                  <a16:creationId xmlns:a16="http://schemas.microsoft.com/office/drawing/2014/main" id="{EE294E99-17AD-C9A4-DC4A-D3296D1F1271}"/>
                </a:ext>
              </a:extLst>
            </p:cNvPr>
            <p:cNvSpPr>
              <a:spLocks/>
            </p:cNvSpPr>
            <p:nvPr/>
          </p:nvSpPr>
          <p:spPr bwMode="auto">
            <a:xfrm>
              <a:off x="14308293" y="3071090"/>
              <a:ext cx="8517395" cy="5587842"/>
            </a:xfrm>
            <a:custGeom>
              <a:avLst/>
              <a:gdLst>
                <a:gd name="T0" fmla="*/ 304 w 314"/>
                <a:gd name="T1" fmla="*/ 0 h 206"/>
                <a:gd name="T2" fmla="*/ 225 w 314"/>
                <a:gd name="T3" fmla="*/ 22 h 206"/>
                <a:gd name="T4" fmla="*/ 222 w 314"/>
                <a:gd name="T5" fmla="*/ 34 h 206"/>
                <a:gd name="T6" fmla="*/ 230 w 314"/>
                <a:gd name="T7" fmla="*/ 39 h 206"/>
                <a:gd name="T8" fmla="*/ 272 w 314"/>
                <a:gd name="T9" fmla="*/ 30 h 206"/>
                <a:gd name="T10" fmla="*/ 177 w 314"/>
                <a:gd name="T11" fmla="*/ 130 h 206"/>
                <a:gd name="T12" fmla="*/ 119 w 314"/>
                <a:gd name="T13" fmla="*/ 83 h 206"/>
                <a:gd name="T14" fmla="*/ 0 w 314"/>
                <a:gd name="T15" fmla="*/ 185 h 206"/>
                <a:gd name="T16" fmla="*/ 6 w 314"/>
                <a:gd name="T17" fmla="*/ 203 h 206"/>
                <a:gd name="T18" fmla="*/ 13 w 314"/>
                <a:gd name="T19" fmla="*/ 206 h 206"/>
                <a:gd name="T20" fmla="*/ 128 w 314"/>
                <a:gd name="T21" fmla="*/ 114 h 206"/>
                <a:gd name="T22" fmla="*/ 177 w 314"/>
                <a:gd name="T23" fmla="*/ 151 h 206"/>
                <a:gd name="T24" fmla="*/ 183 w 314"/>
                <a:gd name="T25" fmla="*/ 154 h 206"/>
                <a:gd name="T26" fmla="*/ 290 w 314"/>
                <a:gd name="T27" fmla="*/ 41 h 206"/>
                <a:gd name="T28" fmla="*/ 281 w 314"/>
                <a:gd name="T29" fmla="*/ 65 h 206"/>
                <a:gd name="T30" fmla="*/ 290 w 314"/>
                <a:gd name="T31" fmla="*/ 69 h 206"/>
                <a:gd name="T32" fmla="*/ 311 w 314"/>
                <a:gd name="T33" fmla="*/ 68 h 206"/>
                <a:gd name="T34" fmla="*/ 314 w 314"/>
                <a:gd name="T35" fmla="*/ 4 h 206"/>
                <a:gd name="T36" fmla="*/ 304 w 314"/>
                <a:gd name="T37" fmla="*/ 0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14" h="206">
                  <a:moveTo>
                    <a:pt x="304" y="0"/>
                  </a:moveTo>
                  <a:lnTo>
                    <a:pt x="225" y="22"/>
                  </a:lnTo>
                  <a:lnTo>
                    <a:pt x="222" y="34"/>
                  </a:lnTo>
                  <a:lnTo>
                    <a:pt x="230" y="39"/>
                  </a:lnTo>
                  <a:lnTo>
                    <a:pt x="272" y="30"/>
                  </a:lnTo>
                  <a:lnTo>
                    <a:pt x="177" y="130"/>
                  </a:lnTo>
                  <a:lnTo>
                    <a:pt x="119" y="83"/>
                  </a:lnTo>
                  <a:lnTo>
                    <a:pt x="0" y="185"/>
                  </a:lnTo>
                  <a:lnTo>
                    <a:pt x="6" y="203"/>
                  </a:lnTo>
                  <a:lnTo>
                    <a:pt x="13" y="206"/>
                  </a:lnTo>
                  <a:lnTo>
                    <a:pt x="128" y="114"/>
                  </a:lnTo>
                  <a:lnTo>
                    <a:pt x="177" y="151"/>
                  </a:lnTo>
                  <a:lnTo>
                    <a:pt x="183" y="154"/>
                  </a:lnTo>
                  <a:lnTo>
                    <a:pt x="290" y="41"/>
                  </a:lnTo>
                  <a:lnTo>
                    <a:pt x="281" y="65"/>
                  </a:lnTo>
                  <a:lnTo>
                    <a:pt x="290" y="69"/>
                  </a:lnTo>
                  <a:lnTo>
                    <a:pt x="311" y="68"/>
                  </a:lnTo>
                  <a:lnTo>
                    <a:pt x="314" y="4"/>
                  </a:lnTo>
                  <a:lnTo>
                    <a:pt x="304" y="0"/>
                  </a:lnTo>
                  <a:close/>
                </a:path>
              </a:pathLst>
            </a:custGeom>
            <a:solidFill>
              <a:srgbClr val="06AF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8" name="Freeform 81088">
              <a:extLst>
                <a:ext uri="{FF2B5EF4-FFF2-40B4-BE49-F238E27FC236}">
                  <a16:creationId xmlns:a16="http://schemas.microsoft.com/office/drawing/2014/main" id="{3C21450D-E489-6773-37D6-A7C0CEF06554}"/>
                </a:ext>
              </a:extLst>
            </p:cNvPr>
            <p:cNvSpPr>
              <a:spLocks/>
            </p:cNvSpPr>
            <p:nvPr/>
          </p:nvSpPr>
          <p:spPr bwMode="auto">
            <a:xfrm>
              <a:off x="13955662" y="3071090"/>
              <a:ext cx="8653023" cy="5479339"/>
            </a:xfrm>
            <a:custGeom>
              <a:avLst/>
              <a:gdLst>
                <a:gd name="T0" fmla="*/ 316 w 319"/>
                <a:gd name="T1" fmla="*/ 64 h 202"/>
                <a:gd name="T2" fmla="*/ 319 w 319"/>
                <a:gd name="T3" fmla="*/ 0 h 202"/>
                <a:gd name="T4" fmla="*/ 229 w 319"/>
                <a:gd name="T5" fmla="*/ 18 h 202"/>
                <a:gd name="T6" fmla="*/ 235 w 319"/>
                <a:gd name="T7" fmla="*/ 34 h 202"/>
                <a:gd name="T8" fmla="*/ 277 w 319"/>
                <a:gd name="T9" fmla="*/ 24 h 202"/>
                <a:gd name="T10" fmla="*/ 187 w 319"/>
                <a:gd name="T11" fmla="*/ 116 h 202"/>
                <a:gd name="T12" fmla="*/ 137 w 319"/>
                <a:gd name="T13" fmla="*/ 75 h 202"/>
                <a:gd name="T14" fmla="*/ 0 w 319"/>
                <a:gd name="T15" fmla="*/ 174 h 202"/>
                <a:gd name="T16" fmla="*/ 19 w 319"/>
                <a:gd name="T17" fmla="*/ 202 h 202"/>
                <a:gd name="T18" fmla="*/ 132 w 319"/>
                <a:gd name="T19" fmla="*/ 109 h 202"/>
                <a:gd name="T20" fmla="*/ 188 w 319"/>
                <a:gd name="T21" fmla="*/ 150 h 202"/>
                <a:gd name="T22" fmla="*/ 295 w 319"/>
                <a:gd name="T23" fmla="*/ 36 h 202"/>
                <a:gd name="T24" fmla="*/ 295 w 319"/>
                <a:gd name="T25" fmla="*/ 65 h 202"/>
                <a:gd name="T26" fmla="*/ 316 w 319"/>
                <a:gd name="T27" fmla="*/ 64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19" h="202">
                  <a:moveTo>
                    <a:pt x="316" y="64"/>
                  </a:moveTo>
                  <a:lnTo>
                    <a:pt x="319" y="0"/>
                  </a:lnTo>
                  <a:lnTo>
                    <a:pt x="229" y="18"/>
                  </a:lnTo>
                  <a:lnTo>
                    <a:pt x="235" y="34"/>
                  </a:lnTo>
                  <a:lnTo>
                    <a:pt x="277" y="24"/>
                  </a:lnTo>
                  <a:lnTo>
                    <a:pt x="187" y="116"/>
                  </a:lnTo>
                  <a:lnTo>
                    <a:pt x="137" y="75"/>
                  </a:lnTo>
                  <a:lnTo>
                    <a:pt x="0" y="174"/>
                  </a:lnTo>
                  <a:lnTo>
                    <a:pt x="19" y="202"/>
                  </a:lnTo>
                  <a:lnTo>
                    <a:pt x="132" y="109"/>
                  </a:lnTo>
                  <a:lnTo>
                    <a:pt x="188" y="150"/>
                  </a:lnTo>
                  <a:lnTo>
                    <a:pt x="295" y="36"/>
                  </a:lnTo>
                  <a:lnTo>
                    <a:pt x="295" y="65"/>
                  </a:lnTo>
                  <a:lnTo>
                    <a:pt x="316" y="64"/>
                  </a:lnTo>
                  <a:close/>
                </a:path>
              </a:pathLst>
            </a:custGeom>
            <a:solidFill>
              <a:srgbClr val="53BD8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9" name="Freeform 81089">
              <a:extLst>
                <a:ext uri="{FF2B5EF4-FFF2-40B4-BE49-F238E27FC236}">
                  <a16:creationId xmlns:a16="http://schemas.microsoft.com/office/drawing/2014/main" id="{72720EEA-3B3E-7707-AE2C-CDBBD70119D3}"/>
                </a:ext>
              </a:extLst>
            </p:cNvPr>
            <p:cNvSpPr>
              <a:spLocks/>
            </p:cNvSpPr>
            <p:nvPr/>
          </p:nvSpPr>
          <p:spPr bwMode="auto">
            <a:xfrm>
              <a:off x="16125700" y="11018846"/>
              <a:ext cx="3010926" cy="1573275"/>
            </a:xfrm>
            <a:custGeom>
              <a:avLst/>
              <a:gdLst>
                <a:gd name="T0" fmla="*/ 40 w 85"/>
                <a:gd name="T1" fmla="*/ 44 h 44"/>
                <a:gd name="T2" fmla="*/ 40 w 85"/>
                <a:gd name="T3" fmla="*/ 37 h 44"/>
                <a:gd name="T4" fmla="*/ 40 w 85"/>
                <a:gd name="T5" fmla="*/ 36 h 44"/>
                <a:gd name="T6" fmla="*/ 46 w 85"/>
                <a:gd name="T7" fmla="*/ 36 h 44"/>
                <a:gd name="T8" fmla="*/ 46 w 85"/>
                <a:gd name="T9" fmla="*/ 37 h 44"/>
                <a:gd name="T10" fmla="*/ 46 w 85"/>
                <a:gd name="T11" fmla="*/ 38 h 44"/>
                <a:gd name="T12" fmla="*/ 47 w 85"/>
                <a:gd name="T13" fmla="*/ 44 h 44"/>
                <a:gd name="T14" fmla="*/ 85 w 85"/>
                <a:gd name="T15" fmla="*/ 44 h 44"/>
                <a:gd name="T16" fmla="*/ 85 w 85"/>
                <a:gd name="T17" fmla="*/ 41 h 44"/>
                <a:gd name="T18" fmla="*/ 84 w 85"/>
                <a:gd name="T19" fmla="*/ 0 h 44"/>
                <a:gd name="T20" fmla="*/ 0 w 85"/>
                <a:gd name="T21" fmla="*/ 0 h 44"/>
                <a:gd name="T22" fmla="*/ 2 w 85"/>
                <a:gd name="T23" fmla="*/ 44 h 44"/>
                <a:gd name="T24" fmla="*/ 40 w 85"/>
                <a:gd name="T25" fmla="*/ 4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5" h="44">
                  <a:moveTo>
                    <a:pt x="40" y="44"/>
                  </a:moveTo>
                  <a:cubicBezTo>
                    <a:pt x="40" y="41"/>
                    <a:pt x="40" y="38"/>
                    <a:pt x="40" y="37"/>
                  </a:cubicBezTo>
                  <a:cubicBezTo>
                    <a:pt x="40" y="37"/>
                    <a:pt x="40" y="36"/>
                    <a:pt x="40" y="36"/>
                  </a:cubicBezTo>
                  <a:cubicBezTo>
                    <a:pt x="46" y="36"/>
                    <a:pt x="46" y="36"/>
                    <a:pt x="46" y="36"/>
                  </a:cubicBezTo>
                  <a:cubicBezTo>
                    <a:pt x="46" y="36"/>
                    <a:pt x="46" y="36"/>
                    <a:pt x="46" y="37"/>
                  </a:cubicBezTo>
                  <a:cubicBezTo>
                    <a:pt x="46" y="37"/>
                    <a:pt x="46" y="37"/>
                    <a:pt x="46" y="38"/>
                  </a:cubicBezTo>
                  <a:cubicBezTo>
                    <a:pt x="46" y="39"/>
                    <a:pt x="46" y="41"/>
                    <a:pt x="47" y="44"/>
                  </a:cubicBezTo>
                  <a:cubicBezTo>
                    <a:pt x="85" y="44"/>
                    <a:pt x="85" y="44"/>
                    <a:pt x="85" y="44"/>
                  </a:cubicBezTo>
                  <a:cubicBezTo>
                    <a:pt x="85" y="43"/>
                    <a:pt x="85" y="42"/>
                    <a:pt x="85" y="41"/>
                  </a:cubicBezTo>
                  <a:cubicBezTo>
                    <a:pt x="85" y="27"/>
                    <a:pt x="84" y="14"/>
                    <a:pt x="84" y="0"/>
                  </a:cubicBezTo>
                  <a:cubicBezTo>
                    <a:pt x="0" y="0"/>
                    <a:pt x="0" y="0"/>
                    <a:pt x="0" y="0"/>
                  </a:cubicBezTo>
                  <a:cubicBezTo>
                    <a:pt x="1" y="11"/>
                    <a:pt x="1" y="26"/>
                    <a:pt x="2" y="44"/>
                  </a:cubicBezTo>
                  <a:lnTo>
                    <a:pt x="40" y="44"/>
                  </a:lnTo>
                  <a:close/>
                </a:path>
              </a:pathLst>
            </a:custGeom>
            <a:solidFill>
              <a:srgbClr val="184F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0" name="Freeform 81090">
              <a:extLst>
                <a:ext uri="{FF2B5EF4-FFF2-40B4-BE49-F238E27FC236}">
                  <a16:creationId xmlns:a16="http://schemas.microsoft.com/office/drawing/2014/main" id="{52D61A6C-9616-6438-99A7-7B3B5A769862}"/>
                </a:ext>
              </a:extLst>
            </p:cNvPr>
            <p:cNvSpPr>
              <a:spLocks/>
            </p:cNvSpPr>
            <p:nvPr/>
          </p:nvSpPr>
          <p:spPr bwMode="auto">
            <a:xfrm>
              <a:off x="16125700" y="10991720"/>
              <a:ext cx="3010926" cy="325506"/>
            </a:xfrm>
            <a:custGeom>
              <a:avLst/>
              <a:gdLst>
                <a:gd name="T0" fmla="*/ 0 w 111"/>
                <a:gd name="T1" fmla="*/ 3 h 12"/>
                <a:gd name="T2" fmla="*/ 111 w 111"/>
                <a:gd name="T3" fmla="*/ 12 h 12"/>
                <a:gd name="T4" fmla="*/ 111 w 111"/>
                <a:gd name="T5" fmla="*/ 0 h 12"/>
                <a:gd name="T6" fmla="*/ 0 w 111"/>
                <a:gd name="T7" fmla="*/ 0 h 12"/>
                <a:gd name="T8" fmla="*/ 0 w 111"/>
                <a:gd name="T9" fmla="*/ 3 h 12"/>
              </a:gdLst>
              <a:ahLst/>
              <a:cxnLst>
                <a:cxn ang="0">
                  <a:pos x="T0" y="T1"/>
                </a:cxn>
                <a:cxn ang="0">
                  <a:pos x="T2" y="T3"/>
                </a:cxn>
                <a:cxn ang="0">
                  <a:pos x="T4" y="T5"/>
                </a:cxn>
                <a:cxn ang="0">
                  <a:pos x="T6" y="T7"/>
                </a:cxn>
                <a:cxn ang="0">
                  <a:pos x="T8" y="T9"/>
                </a:cxn>
              </a:cxnLst>
              <a:rect l="0" t="0" r="r" b="b"/>
              <a:pathLst>
                <a:path w="111" h="12">
                  <a:moveTo>
                    <a:pt x="0" y="3"/>
                  </a:moveTo>
                  <a:lnTo>
                    <a:pt x="111" y="12"/>
                  </a:lnTo>
                  <a:lnTo>
                    <a:pt x="111" y="0"/>
                  </a:lnTo>
                  <a:lnTo>
                    <a:pt x="0" y="0"/>
                  </a:lnTo>
                  <a:lnTo>
                    <a:pt x="0" y="3"/>
                  </a:lnTo>
                  <a:close/>
                </a:path>
              </a:pathLst>
            </a:custGeom>
            <a:solidFill>
              <a:srgbClr val="0C42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1" name="Freeform 81091">
              <a:extLst>
                <a:ext uri="{FF2B5EF4-FFF2-40B4-BE49-F238E27FC236}">
                  <a16:creationId xmlns:a16="http://schemas.microsoft.com/office/drawing/2014/main" id="{35B37C0C-BBC4-5FE6-8E65-61D563FA448D}"/>
                </a:ext>
              </a:extLst>
            </p:cNvPr>
            <p:cNvSpPr>
              <a:spLocks/>
            </p:cNvSpPr>
            <p:nvPr/>
          </p:nvSpPr>
          <p:spPr bwMode="auto">
            <a:xfrm>
              <a:off x="14362544" y="7356911"/>
              <a:ext cx="1627527" cy="1003642"/>
            </a:xfrm>
            <a:custGeom>
              <a:avLst/>
              <a:gdLst>
                <a:gd name="T0" fmla="*/ 41 w 46"/>
                <a:gd name="T1" fmla="*/ 0 h 29"/>
                <a:gd name="T2" fmla="*/ 14 w 46"/>
                <a:gd name="T3" fmla="*/ 7 h 29"/>
                <a:gd name="T4" fmla="*/ 4 w 46"/>
                <a:gd name="T5" fmla="*/ 10 h 29"/>
                <a:gd name="T6" fmla="*/ 3 w 46"/>
                <a:gd name="T7" fmla="*/ 22 h 29"/>
                <a:gd name="T8" fmla="*/ 18 w 46"/>
                <a:gd name="T9" fmla="*/ 28 h 29"/>
                <a:gd name="T10" fmla="*/ 26 w 46"/>
                <a:gd name="T11" fmla="*/ 28 h 29"/>
                <a:gd name="T12" fmla="*/ 46 w 46"/>
                <a:gd name="T13" fmla="*/ 27 h 29"/>
                <a:gd name="T14" fmla="*/ 41 w 46"/>
                <a:gd name="T15" fmla="*/ 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29">
                  <a:moveTo>
                    <a:pt x="41" y="0"/>
                  </a:moveTo>
                  <a:cubicBezTo>
                    <a:pt x="34" y="1"/>
                    <a:pt x="23" y="4"/>
                    <a:pt x="14" y="7"/>
                  </a:cubicBezTo>
                  <a:cubicBezTo>
                    <a:pt x="13" y="7"/>
                    <a:pt x="6" y="8"/>
                    <a:pt x="4" y="10"/>
                  </a:cubicBezTo>
                  <a:cubicBezTo>
                    <a:pt x="0" y="13"/>
                    <a:pt x="0" y="19"/>
                    <a:pt x="3" y="22"/>
                  </a:cubicBezTo>
                  <a:cubicBezTo>
                    <a:pt x="6" y="25"/>
                    <a:pt x="16" y="27"/>
                    <a:pt x="18" y="28"/>
                  </a:cubicBezTo>
                  <a:cubicBezTo>
                    <a:pt x="21" y="28"/>
                    <a:pt x="23" y="28"/>
                    <a:pt x="26" y="28"/>
                  </a:cubicBezTo>
                  <a:cubicBezTo>
                    <a:pt x="34" y="29"/>
                    <a:pt x="41" y="28"/>
                    <a:pt x="46" y="27"/>
                  </a:cubicBezTo>
                  <a:cubicBezTo>
                    <a:pt x="44" y="18"/>
                    <a:pt x="43" y="9"/>
                    <a:pt x="41" y="0"/>
                  </a:cubicBezTo>
                  <a:close/>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2" name="Freeform 81092">
              <a:extLst>
                <a:ext uri="{FF2B5EF4-FFF2-40B4-BE49-F238E27FC236}">
                  <a16:creationId xmlns:a16="http://schemas.microsoft.com/office/drawing/2014/main" id="{B777A83B-1794-F553-7849-88A928354702}"/>
                </a:ext>
              </a:extLst>
            </p:cNvPr>
            <p:cNvSpPr>
              <a:spLocks/>
            </p:cNvSpPr>
            <p:nvPr/>
          </p:nvSpPr>
          <p:spPr bwMode="auto">
            <a:xfrm>
              <a:off x="15284809" y="7031405"/>
              <a:ext cx="2332789" cy="1383399"/>
            </a:xfrm>
            <a:custGeom>
              <a:avLst/>
              <a:gdLst>
                <a:gd name="T0" fmla="*/ 66 w 66"/>
                <a:gd name="T1" fmla="*/ 22 h 39"/>
                <a:gd name="T2" fmla="*/ 66 w 66"/>
                <a:gd name="T3" fmla="*/ 18 h 39"/>
                <a:gd name="T4" fmla="*/ 63 w 66"/>
                <a:gd name="T5" fmla="*/ 10 h 39"/>
                <a:gd name="T6" fmla="*/ 0 w 66"/>
                <a:gd name="T7" fmla="*/ 11 h 39"/>
                <a:gd name="T8" fmla="*/ 5 w 66"/>
                <a:gd name="T9" fmla="*/ 39 h 39"/>
                <a:gd name="T10" fmla="*/ 46 w 66"/>
                <a:gd name="T11" fmla="*/ 33 h 39"/>
                <a:gd name="T12" fmla="*/ 58 w 66"/>
                <a:gd name="T13" fmla="*/ 29 h 39"/>
                <a:gd name="T14" fmla="*/ 66 w 66"/>
                <a:gd name="T15" fmla="*/ 22 h 3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6" h="39">
                  <a:moveTo>
                    <a:pt x="66" y="22"/>
                  </a:moveTo>
                  <a:cubicBezTo>
                    <a:pt x="66" y="20"/>
                    <a:pt x="66" y="19"/>
                    <a:pt x="66" y="18"/>
                  </a:cubicBezTo>
                  <a:cubicBezTo>
                    <a:pt x="66" y="18"/>
                    <a:pt x="66" y="14"/>
                    <a:pt x="63" y="10"/>
                  </a:cubicBezTo>
                  <a:cubicBezTo>
                    <a:pt x="55" y="0"/>
                    <a:pt x="3" y="10"/>
                    <a:pt x="0" y="11"/>
                  </a:cubicBezTo>
                  <a:cubicBezTo>
                    <a:pt x="2" y="22"/>
                    <a:pt x="3" y="28"/>
                    <a:pt x="5" y="39"/>
                  </a:cubicBezTo>
                  <a:cubicBezTo>
                    <a:pt x="17" y="39"/>
                    <a:pt x="31" y="37"/>
                    <a:pt x="46" y="33"/>
                  </a:cubicBezTo>
                  <a:cubicBezTo>
                    <a:pt x="50" y="32"/>
                    <a:pt x="54" y="31"/>
                    <a:pt x="58" y="29"/>
                  </a:cubicBezTo>
                  <a:cubicBezTo>
                    <a:pt x="61" y="28"/>
                    <a:pt x="64" y="25"/>
                    <a:pt x="66" y="22"/>
                  </a:cubicBezTo>
                  <a:close/>
                </a:path>
              </a:pathLst>
            </a:custGeom>
            <a:solidFill>
              <a:srgbClr val="4796D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3" name="Freeform 81093">
              <a:extLst>
                <a:ext uri="{FF2B5EF4-FFF2-40B4-BE49-F238E27FC236}">
                  <a16:creationId xmlns:a16="http://schemas.microsoft.com/office/drawing/2014/main" id="{61D02661-CC46-D965-74C3-3805AA1DC400}"/>
                </a:ext>
              </a:extLst>
            </p:cNvPr>
            <p:cNvSpPr>
              <a:spLocks/>
            </p:cNvSpPr>
            <p:nvPr/>
          </p:nvSpPr>
          <p:spPr bwMode="auto">
            <a:xfrm>
              <a:off x="16125700" y="7085657"/>
              <a:ext cx="3010926" cy="3906065"/>
            </a:xfrm>
            <a:custGeom>
              <a:avLst/>
              <a:gdLst>
                <a:gd name="T0" fmla="*/ 0 w 85"/>
                <a:gd name="T1" fmla="*/ 110 h 110"/>
                <a:gd name="T2" fmla="*/ 85 w 85"/>
                <a:gd name="T3" fmla="*/ 110 h 110"/>
                <a:gd name="T4" fmla="*/ 80 w 85"/>
                <a:gd name="T5" fmla="*/ 27 h 110"/>
                <a:gd name="T6" fmla="*/ 73 w 85"/>
                <a:gd name="T7" fmla="*/ 5 h 110"/>
                <a:gd name="T8" fmla="*/ 68 w 85"/>
                <a:gd name="T9" fmla="*/ 3 h 110"/>
                <a:gd name="T10" fmla="*/ 64 w 85"/>
                <a:gd name="T11" fmla="*/ 2 h 110"/>
                <a:gd name="T12" fmla="*/ 46 w 85"/>
                <a:gd name="T13" fmla="*/ 1 h 110"/>
                <a:gd name="T14" fmla="*/ 24 w 85"/>
                <a:gd name="T15" fmla="*/ 4 h 110"/>
                <a:gd name="T16" fmla="*/ 22 w 85"/>
                <a:gd name="T17" fmla="*/ 5 h 110"/>
                <a:gd name="T18" fmla="*/ 7 w 85"/>
                <a:gd name="T19" fmla="*/ 59 h 110"/>
                <a:gd name="T20" fmla="*/ 5 w 85"/>
                <a:gd name="T21" fmla="*/ 71 h 110"/>
                <a:gd name="T22" fmla="*/ 0 w 85"/>
                <a:gd name="T23" fmla="*/ 11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5" h="110">
                  <a:moveTo>
                    <a:pt x="0" y="110"/>
                  </a:moveTo>
                  <a:cubicBezTo>
                    <a:pt x="29" y="110"/>
                    <a:pt x="57" y="110"/>
                    <a:pt x="85" y="110"/>
                  </a:cubicBezTo>
                  <a:cubicBezTo>
                    <a:pt x="85" y="103"/>
                    <a:pt x="84" y="55"/>
                    <a:pt x="80" y="27"/>
                  </a:cubicBezTo>
                  <a:cubicBezTo>
                    <a:pt x="80" y="15"/>
                    <a:pt x="76" y="7"/>
                    <a:pt x="73" y="5"/>
                  </a:cubicBezTo>
                  <a:cubicBezTo>
                    <a:pt x="70" y="3"/>
                    <a:pt x="68" y="3"/>
                    <a:pt x="68" y="3"/>
                  </a:cubicBezTo>
                  <a:cubicBezTo>
                    <a:pt x="67" y="2"/>
                    <a:pt x="66" y="2"/>
                    <a:pt x="64" y="2"/>
                  </a:cubicBezTo>
                  <a:cubicBezTo>
                    <a:pt x="59" y="1"/>
                    <a:pt x="54" y="0"/>
                    <a:pt x="46" y="1"/>
                  </a:cubicBezTo>
                  <a:cubicBezTo>
                    <a:pt x="37" y="2"/>
                    <a:pt x="30" y="2"/>
                    <a:pt x="24" y="4"/>
                  </a:cubicBezTo>
                  <a:cubicBezTo>
                    <a:pt x="23" y="5"/>
                    <a:pt x="23" y="5"/>
                    <a:pt x="22" y="5"/>
                  </a:cubicBezTo>
                  <a:cubicBezTo>
                    <a:pt x="7" y="59"/>
                    <a:pt x="7" y="59"/>
                    <a:pt x="7" y="59"/>
                  </a:cubicBezTo>
                  <a:cubicBezTo>
                    <a:pt x="6" y="63"/>
                    <a:pt x="6" y="67"/>
                    <a:pt x="5" y="71"/>
                  </a:cubicBezTo>
                  <a:cubicBezTo>
                    <a:pt x="3" y="84"/>
                    <a:pt x="2" y="97"/>
                    <a:pt x="0" y="110"/>
                  </a:cubicBezTo>
                  <a:close/>
                </a:path>
              </a:pathLst>
            </a:custGeom>
            <a:solidFill>
              <a:srgbClr val="4796D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4" name="Freeform 81094">
              <a:extLst>
                <a:ext uri="{FF2B5EF4-FFF2-40B4-BE49-F238E27FC236}">
                  <a16:creationId xmlns:a16="http://schemas.microsoft.com/office/drawing/2014/main" id="{DE3BD161-00D1-5007-2CE9-9B6DF54B5230}"/>
                </a:ext>
              </a:extLst>
            </p:cNvPr>
            <p:cNvSpPr>
              <a:spLocks/>
            </p:cNvSpPr>
            <p:nvPr/>
          </p:nvSpPr>
          <p:spPr bwMode="auto">
            <a:xfrm>
              <a:off x="18648365" y="8686058"/>
              <a:ext cx="1302021" cy="1925906"/>
            </a:xfrm>
            <a:custGeom>
              <a:avLst/>
              <a:gdLst>
                <a:gd name="T0" fmla="*/ 31 w 37"/>
                <a:gd name="T1" fmla="*/ 19 h 54"/>
                <a:gd name="T2" fmla="*/ 24 w 37"/>
                <a:gd name="T3" fmla="*/ 0 h 54"/>
                <a:gd name="T4" fmla="*/ 0 w 37"/>
                <a:gd name="T5" fmla="*/ 13 h 54"/>
                <a:gd name="T6" fmla="*/ 6 w 37"/>
                <a:gd name="T7" fmla="*/ 30 h 54"/>
                <a:gd name="T8" fmla="*/ 11 w 37"/>
                <a:gd name="T9" fmla="*/ 42 h 54"/>
                <a:gd name="T10" fmla="*/ 13 w 37"/>
                <a:gd name="T11" fmla="*/ 47 h 54"/>
                <a:gd name="T12" fmla="*/ 13 w 37"/>
                <a:gd name="T13" fmla="*/ 47 h 54"/>
                <a:gd name="T14" fmla="*/ 13 w 37"/>
                <a:gd name="T15" fmla="*/ 47 h 54"/>
                <a:gd name="T16" fmla="*/ 25 w 37"/>
                <a:gd name="T17" fmla="*/ 53 h 54"/>
                <a:gd name="T18" fmla="*/ 36 w 37"/>
                <a:gd name="T19" fmla="*/ 40 h 54"/>
                <a:gd name="T20" fmla="*/ 31 w 37"/>
                <a:gd name="T21" fmla="*/ 19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7" h="54">
                  <a:moveTo>
                    <a:pt x="31" y="19"/>
                  </a:moveTo>
                  <a:cubicBezTo>
                    <a:pt x="29" y="12"/>
                    <a:pt x="27" y="6"/>
                    <a:pt x="24" y="0"/>
                  </a:cubicBezTo>
                  <a:cubicBezTo>
                    <a:pt x="16" y="5"/>
                    <a:pt x="8" y="9"/>
                    <a:pt x="0" y="13"/>
                  </a:cubicBezTo>
                  <a:cubicBezTo>
                    <a:pt x="2" y="18"/>
                    <a:pt x="4" y="23"/>
                    <a:pt x="6" y="30"/>
                  </a:cubicBezTo>
                  <a:cubicBezTo>
                    <a:pt x="7" y="32"/>
                    <a:pt x="9" y="37"/>
                    <a:pt x="11" y="42"/>
                  </a:cubicBezTo>
                  <a:cubicBezTo>
                    <a:pt x="11" y="44"/>
                    <a:pt x="12" y="46"/>
                    <a:pt x="13" y="47"/>
                  </a:cubicBezTo>
                  <a:cubicBezTo>
                    <a:pt x="13" y="47"/>
                    <a:pt x="13" y="47"/>
                    <a:pt x="13" y="47"/>
                  </a:cubicBezTo>
                  <a:cubicBezTo>
                    <a:pt x="13" y="47"/>
                    <a:pt x="13" y="47"/>
                    <a:pt x="13" y="47"/>
                  </a:cubicBezTo>
                  <a:cubicBezTo>
                    <a:pt x="15" y="51"/>
                    <a:pt x="20" y="54"/>
                    <a:pt x="25" y="53"/>
                  </a:cubicBezTo>
                  <a:cubicBezTo>
                    <a:pt x="32" y="53"/>
                    <a:pt x="37" y="47"/>
                    <a:pt x="36" y="40"/>
                  </a:cubicBezTo>
                  <a:cubicBezTo>
                    <a:pt x="36" y="38"/>
                    <a:pt x="32" y="24"/>
                    <a:pt x="31" y="19"/>
                  </a:cubicBezTo>
                  <a:close/>
                </a:path>
              </a:pathLst>
            </a:custGeom>
            <a:solidFill>
              <a:srgbClr val="EFBB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5" name="Freeform 81095">
              <a:extLst>
                <a:ext uri="{FF2B5EF4-FFF2-40B4-BE49-F238E27FC236}">
                  <a16:creationId xmlns:a16="http://schemas.microsoft.com/office/drawing/2014/main" id="{F5655E8D-8698-0903-C7B2-DBEF220F95AE}"/>
                </a:ext>
              </a:extLst>
            </p:cNvPr>
            <p:cNvSpPr>
              <a:spLocks/>
            </p:cNvSpPr>
            <p:nvPr/>
          </p:nvSpPr>
          <p:spPr bwMode="auto">
            <a:xfrm>
              <a:off x="17997355" y="7275533"/>
              <a:ext cx="1708904" cy="2332789"/>
            </a:xfrm>
            <a:custGeom>
              <a:avLst/>
              <a:gdLst>
                <a:gd name="T0" fmla="*/ 34 w 48"/>
                <a:gd name="T1" fmla="*/ 17 h 66"/>
                <a:gd name="T2" fmla="*/ 29 w 48"/>
                <a:gd name="T3" fmla="*/ 6 h 66"/>
                <a:gd name="T4" fmla="*/ 20 w 48"/>
                <a:gd name="T5" fmla="*/ 0 h 66"/>
                <a:gd name="T6" fmla="*/ 15 w 48"/>
                <a:gd name="T7" fmla="*/ 0 h 66"/>
                <a:gd name="T8" fmla="*/ 9 w 48"/>
                <a:gd name="T9" fmla="*/ 5 h 66"/>
                <a:gd name="T10" fmla="*/ 21 w 48"/>
                <a:gd name="T11" fmla="*/ 66 h 66"/>
                <a:gd name="T12" fmla="*/ 48 w 48"/>
                <a:gd name="T13" fmla="*/ 56 h 66"/>
                <a:gd name="T14" fmla="*/ 34 w 48"/>
                <a:gd name="T15" fmla="*/ 17 h 6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66">
                  <a:moveTo>
                    <a:pt x="34" y="17"/>
                  </a:moveTo>
                  <a:cubicBezTo>
                    <a:pt x="32" y="13"/>
                    <a:pt x="30" y="10"/>
                    <a:pt x="29" y="6"/>
                  </a:cubicBezTo>
                  <a:cubicBezTo>
                    <a:pt x="27" y="3"/>
                    <a:pt x="23" y="0"/>
                    <a:pt x="20" y="0"/>
                  </a:cubicBezTo>
                  <a:cubicBezTo>
                    <a:pt x="18" y="0"/>
                    <a:pt x="17" y="0"/>
                    <a:pt x="15" y="0"/>
                  </a:cubicBezTo>
                  <a:cubicBezTo>
                    <a:pt x="15" y="0"/>
                    <a:pt x="12" y="1"/>
                    <a:pt x="9" y="5"/>
                  </a:cubicBezTo>
                  <a:cubicBezTo>
                    <a:pt x="0" y="15"/>
                    <a:pt x="20" y="64"/>
                    <a:pt x="21" y="66"/>
                  </a:cubicBezTo>
                  <a:cubicBezTo>
                    <a:pt x="32" y="62"/>
                    <a:pt x="38" y="60"/>
                    <a:pt x="48" y="56"/>
                  </a:cubicBezTo>
                  <a:cubicBezTo>
                    <a:pt x="45" y="44"/>
                    <a:pt x="41" y="31"/>
                    <a:pt x="34" y="17"/>
                  </a:cubicBezTo>
                  <a:close/>
                </a:path>
              </a:pathLst>
            </a:custGeom>
            <a:solidFill>
              <a:srgbClr val="4796D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6" name="Freeform 81096">
              <a:extLst>
                <a:ext uri="{FF2B5EF4-FFF2-40B4-BE49-F238E27FC236}">
                  <a16:creationId xmlns:a16="http://schemas.microsoft.com/office/drawing/2014/main" id="{0D4D84B0-CB74-DCF3-DC02-47BAEEE9966C}"/>
                </a:ext>
              </a:extLst>
            </p:cNvPr>
            <p:cNvSpPr>
              <a:spLocks/>
            </p:cNvSpPr>
            <p:nvPr/>
          </p:nvSpPr>
          <p:spPr bwMode="auto">
            <a:xfrm>
              <a:off x="17292092" y="6353269"/>
              <a:ext cx="1030768" cy="1057893"/>
            </a:xfrm>
            <a:custGeom>
              <a:avLst/>
              <a:gdLst>
                <a:gd name="T0" fmla="*/ 29 w 29"/>
                <a:gd name="T1" fmla="*/ 23 h 30"/>
                <a:gd name="T2" fmla="*/ 1 w 29"/>
                <a:gd name="T3" fmla="*/ 28 h 30"/>
                <a:gd name="T4" fmla="*/ 1 w 29"/>
                <a:gd name="T5" fmla="*/ 23 h 30"/>
                <a:gd name="T6" fmla="*/ 1 w 29"/>
                <a:gd name="T7" fmla="*/ 23 h 30"/>
                <a:gd name="T8" fmla="*/ 2 w 29"/>
                <a:gd name="T9" fmla="*/ 8 h 30"/>
                <a:gd name="T10" fmla="*/ 22 w 29"/>
                <a:gd name="T11" fmla="*/ 0 h 30"/>
                <a:gd name="T12" fmla="*/ 24 w 29"/>
                <a:gd name="T13" fmla="*/ 14 h 30"/>
                <a:gd name="T14" fmla="*/ 25 w 29"/>
                <a:gd name="T15" fmla="*/ 20 h 30"/>
                <a:gd name="T16" fmla="*/ 29 w 29"/>
                <a:gd name="T17" fmla="*/ 23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30">
                  <a:moveTo>
                    <a:pt x="29" y="23"/>
                  </a:moveTo>
                  <a:cubicBezTo>
                    <a:pt x="7" y="30"/>
                    <a:pt x="2" y="30"/>
                    <a:pt x="1" y="28"/>
                  </a:cubicBezTo>
                  <a:cubicBezTo>
                    <a:pt x="0" y="28"/>
                    <a:pt x="0" y="25"/>
                    <a:pt x="1" y="23"/>
                  </a:cubicBezTo>
                  <a:cubicBezTo>
                    <a:pt x="1" y="23"/>
                    <a:pt x="1" y="23"/>
                    <a:pt x="1" y="23"/>
                  </a:cubicBezTo>
                  <a:cubicBezTo>
                    <a:pt x="2" y="8"/>
                    <a:pt x="2" y="8"/>
                    <a:pt x="2" y="8"/>
                  </a:cubicBezTo>
                  <a:cubicBezTo>
                    <a:pt x="22" y="0"/>
                    <a:pt x="22" y="0"/>
                    <a:pt x="22" y="0"/>
                  </a:cubicBezTo>
                  <a:cubicBezTo>
                    <a:pt x="22" y="6"/>
                    <a:pt x="23" y="11"/>
                    <a:pt x="24" y="14"/>
                  </a:cubicBezTo>
                  <a:cubicBezTo>
                    <a:pt x="24" y="18"/>
                    <a:pt x="25" y="20"/>
                    <a:pt x="25" y="20"/>
                  </a:cubicBezTo>
                  <a:cubicBezTo>
                    <a:pt x="27" y="21"/>
                    <a:pt x="28" y="22"/>
                    <a:pt x="29" y="23"/>
                  </a:cubicBezTo>
                  <a:close/>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7" name="Freeform 81097">
              <a:extLst>
                <a:ext uri="{FF2B5EF4-FFF2-40B4-BE49-F238E27FC236}">
                  <a16:creationId xmlns:a16="http://schemas.microsoft.com/office/drawing/2014/main" id="{EBED1536-88AA-126A-41B4-D21C03EEA874}"/>
                </a:ext>
              </a:extLst>
            </p:cNvPr>
            <p:cNvSpPr>
              <a:spLocks/>
            </p:cNvSpPr>
            <p:nvPr/>
          </p:nvSpPr>
          <p:spPr bwMode="auto">
            <a:xfrm>
              <a:off x="17319218" y="6271891"/>
              <a:ext cx="786640" cy="868013"/>
            </a:xfrm>
            <a:custGeom>
              <a:avLst/>
              <a:gdLst>
                <a:gd name="T0" fmla="*/ 22 w 22"/>
                <a:gd name="T1" fmla="*/ 15 h 24"/>
                <a:gd name="T2" fmla="*/ 16 w 22"/>
                <a:gd name="T3" fmla="*/ 20 h 24"/>
                <a:gd name="T4" fmla="*/ 0 w 22"/>
                <a:gd name="T5" fmla="*/ 24 h 24"/>
                <a:gd name="T6" fmla="*/ 1 w 22"/>
                <a:gd name="T7" fmla="*/ 8 h 24"/>
                <a:gd name="T8" fmla="*/ 21 w 22"/>
                <a:gd name="T9" fmla="*/ 0 h 24"/>
                <a:gd name="T10" fmla="*/ 22 w 22"/>
                <a:gd name="T11" fmla="*/ 15 h 24"/>
              </a:gdLst>
              <a:ahLst/>
              <a:cxnLst>
                <a:cxn ang="0">
                  <a:pos x="T0" y="T1"/>
                </a:cxn>
                <a:cxn ang="0">
                  <a:pos x="T2" y="T3"/>
                </a:cxn>
                <a:cxn ang="0">
                  <a:pos x="T4" y="T5"/>
                </a:cxn>
                <a:cxn ang="0">
                  <a:pos x="T6" y="T7"/>
                </a:cxn>
                <a:cxn ang="0">
                  <a:pos x="T8" y="T9"/>
                </a:cxn>
                <a:cxn ang="0">
                  <a:pos x="T10" y="T11"/>
                </a:cxn>
              </a:cxnLst>
              <a:rect l="0" t="0" r="r" b="b"/>
              <a:pathLst>
                <a:path w="22" h="24">
                  <a:moveTo>
                    <a:pt x="22" y="15"/>
                  </a:moveTo>
                  <a:cubicBezTo>
                    <a:pt x="20" y="17"/>
                    <a:pt x="18" y="18"/>
                    <a:pt x="16" y="20"/>
                  </a:cubicBezTo>
                  <a:cubicBezTo>
                    <a:pt x="10" y="23"/>
                    <a:pt x="0" y="24"/>
                    <a:pt x="0" y="24"/>
                  </a:cubicBezTo>
                  <a:cubicBezTo>
                    <a:pt x="1" y="8"/>
                    <a:pt x="1" y="8"/>
                    <a:pt x="1" y="8"/>
                  </a:cubicBezTo>
                  <a:cubicBezTo>
                    <a:pt x="21" y="0"/>
                    <a:pt x="21" y="0"/>
                    <a:pt x="21" y="0"/>
                  </a:cubicBezTo>
                  <a:cubicBezTo>
                    <a:pt x="21" y="7"/>
                    <a:pt x="22" y="11"/>
                    <a:pt x="22" y="15"/>
                  </a:cubicBezTo>
                  <a:close/>
                </a:path>
              </a:pathLst>
            </a:custGeom>
            <a:solidFill>
              <a:srgbClr val="E2A9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8" name="Freeform 81098">
              <a:extLst>
                <a:ext uri="{FF2B5EF4-FFF2-40B4-BE49-F238E27FC236}">
                  <a16:creationId xmlns:a16="http://schemas.microsoft.com/office/drawing/2014/main" id="{5054BA19-1292-CEE4-08D2-4DFFAB464042}"/>
                </a:ext>
              </a:extLst>
            </p:cNvPr>
            <p:cNvSpPr>
              <a:spLocks/>
            </p:cNvSpPr>
            <p:nvPr/>
          </p:nvSpPr>
          <p:spPr bwMode="auto">
            <a:xfrm>
              <a:off x="16939462" y="11886859"/>
              <a:ext cx="1302021" cy="406882"/>
            </a:xfrm>
            <a:custGeom>
              <a:avLst/>
              <a:gdLst>
                <a:gd name="T0" fmla="*/ 0 w 48"/>
                <a:gd name="T1" fmla="*/ 0 h 15"/>
                <a:gd name="T2" fmla="*/ 20 w 48"/>
                <a:gd name="T3" fmla="*/ 7 h 15"/>
                <a:gd name="T4" fmla="*/ 48 w 48"/>
                <a:gd name="T5" fmla="*/ 5 h 15"/>
                <a:gd name="T6" fmla="*/ 30 w 48"/>
                <a:gd name="T7" fmla="*/ 15 h 15"/>
                <a:gd name="T8" fmla="*/ 22 w 48"/>
                <a:gd name="T9" fmla="*/ 15 h 15"/>
                <a:gd name="T10" fmla="*/ 0 w 48"/>
                <a:gd name="T11" fmla="*/ 0 h 15"/>
              </a:gdLst>
              <a:ahLst/>
              <a:cxnLst>
                <a:cxn ang="0">
                  <a:pos x="T0" y="T1"/>
                </a:cxn>
                <a:cxn ang="0">
                  <a:pos x="T2" y="T3"/>
                </a:cxn>
                <a:cxn ang="0">
                  <a:pos x="T4" y="T5"/>
                </a:cxn>
                <a:cxn ang="0">
                  <a:pos x="T6" y="T7"/>
                </a:cxn>
                <a:cxn ang="0">
                  <a:pos x="T8" y="T9"/>
                </a:cxn>
                <a:cxn ang="0">
                  <a:pos x="T10" y="T11"/>
                </a:cxn>
              </a:cxnLst>
              <a:rect l="0" t="0" r="r" b="b"/>
              <a:pathLst>
                <a:path w="48" h="15">
                  <a:moveTo>
                    <a:pt x="0" y="0"/>
                  </a:moveTo>
                  <a:lnTo>
                    <a:pt x="20" y="7"/>
                  </a:lnTo>
                  <a:lnTo>
                    <a:pt x="48" y="5"/>
                  </a:lnTo>
                  <a:lnTo>
                    <a:pt x="30" y="15"/>
                  </a:lnTo>
                  <a:lnTo>
                    <a:pt x="22" y="15"/>
                  </a:lnTo>
                  <a:lnTo>
                    <a:pt x="0" y="0"/>
                  </a:lnTo>
                  <a:close/>
                </a:path>
              </a:pathLst>
            </a:custGeom>
            <a:solidFill>
              <a:srgbClr val="0C42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9" name="Freeform 81099">
              <a:extLst>
                <a:ext uri="{FF2B5EF4-FFF2-40B4-BE49-F238E27FC236}">
                  <a16:creationId xmlns:a16="http://schemas.microsoft.com/office/drawing/2014/main" id="{935190C1-F3B5-591B-EB40-5738BA33644B}"/>
                </a:ext>
              </a:extLst>
            </p:cNvPr>
            <p:cNvSpPr>
              <a:spLocks/>
            </p:cNvSpPr>
            <p:nvPr/>
          </p:nvSpPr>
          <p:spPr bwMode="auto">
            <a:xfrm>
              <a:off x="17102216" y="7546787"/>
              <a:ext cx="1030768" cy="1736029"/>
            </a:xfrm>
            <a:custGeom>
              <a:avLst/>
              <a:gdLst>
                <a:gd name="T0" fmla="*/ 24 w 29"/>
                <a:gd name="T1" fmla="*/ 49 h 49"/>
                <a:gd name="T2" fmla="*/ 5 w 29"/>
                <a:gd name="T3" fmla="*/ 49 h 49"/>
                <a:gd name="T4" fmla="*/ 0 w 29"/>
                <a:gd name="T5" fmla="*/ 44 h 49"/>
                <a:gd name="T6" fmla="*/ 0 w 29"/>
                <a:gd name="T7" fmla="*/ 5 h 49"/>
                <a:gd name="T8" fmla="*/ 5 w 29"/>
                <a:gd name="T9" fmla="*/ 0 h 49"/>
                <a:gd name="T10" fmla="*/ 24 w 29"/>
                <a:gd name="T11" fmla="*/ 0 h 49"/>
                <a:gd name="T12" fmla="*/ 29 w 29"/>
                <a:gd name="T13" fmla="*/ 5 h 49"/>
                <a:gd name="T14" fmla="*/ 29 w 29"/>
                <a:gd name="T15" fmla="*/ 44 h 49"/>
                <a:gd name="T16" fmla="*/ 24 w 29"/>
                <a:gd name="T17" fmla="*/ 4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49">
                  <a:moveTo>
                    <a:pt x="24" y="49"/>
                  </a:moveTo>
                  <a:cubicBezTo>
                    <a:pt x="5" y="49"/>
                    <a:pt x="5" y="49"/>
                    <a:pt x="5" y="49"/>
                  </a:cubicBezTo>
                  <a:cubicBezTo>
                    <a:pt x="2" y="49"/>
                    <a:pt x="0" y="47"/>
                    <a:pt x="0" y="44"/>
                  </a:cubicBezTo>
                  <a:cubicBezTo>
                    <a:pt x="0" y="5"/>
                    <a:pt x="0" y="5"/>
                    <a:pt x="0" y="5"/>
                  </a:cubicBezTo>
                  <a:cubicBezTo>
                    <a:pt x="0" y="2"/>
                    <a:pt x="2" y="0"/>
                    <a:pt x="5" y="0"/>
                  </a:cubicBezTo>
                  <a:cubicBezTo>
                    <a:pt x="24" y="0"/>
                    <a:pt x="24" y="0"/>
                    <a:pt x="24" y="0"/>
                  </a:cubicBezTo>
                  <a:cubicBezTo>
                    <a:pt x="27" y="0"/>
                    <a:pt x="29" y="2"/>
                    <a:pt x="29" y="5"/>
                  </a:cubicBezTo>
                  <a:cubicBezTo>
                    <a:pt x="29" y="44"/>
                    <a:pt x="29" y="44"/>
                    <a:pt x="29" y="44"/>
                  </a:cubicBezTo>
                  <a:cubicBezTo>
                    <a:pt x="29" y="47"/>
                    <a:pt x="27" y="49"/>
                    <a:pt x="24" y="49"/>
                  </a:cubicBezTo>
                </a:path>
              </a:pathLst>
            </a:custGeom>
            <a:solidFill>
              <a:srgbClr val="4445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0" name="Freeform 81100">
              <a:extLst>
                <a:ext uri="{FF2B5EF4-FFF2-40B4-BE49-F238E27FC236}">
                  <a16:creationId xmlns:a16="http://schemas.microsoft.com/office/drawing/2014/main" id="{63065364-E42B-C0B9-3A7D-E454F3687826}"/>
                </a:ext>
              </a:extLst>
            </p:cNvPr>
            <p:cNvSpPr>
              <a:spLocks/>
            </p:cNvSpPr>
            <p:nvPr/>
          </p:nvSpPr>
          <p:spPr bwMode="auto">
            <a:xfrm>
              <a:off x="17264967" y="7709541"/>
              <a:ext cx="271254" cy="81377"/>
            </a:xfrm>
            <a:custGeom>
              <a:avLst/>
              <a:gdLst>
                <a:gd name="T0" fmla="*/ 8 w 8"/>
                <a:gd name="T1" fmla="*/ 2 h 3"/>
                <a:gd name="T2" fmla="*/ 6 w 8"/>
                <a:gd name="T3" fmla="*/ 3 h 3"/>
                <a:gd name="T4" fmla="*/ 2 w 8"/>
                <a:gd name="T5" fmla="*/ 3 h 3"/>
                <a:gd name="T6" fmla="*/ 0 w 8"/>
                <a:gd name="T7" fmla="*/ 2 h 3"/>
                <a:gd name="T8" fmla="*/ 2 w 8"/>
                <a:gd name="T9" fmla="*/ 0 h 3"/>
                <a:gd name="T10" fmla="*/ 6 w 8"/>
                <a:gd name="T11" fmla="*/ 0 h 3"/>
                <a:gd name="T12" fmla="*/ 8 w 8"/>
                <a:gd name="T13" fmla="*/ 2 h 3"/>
              </a:gdLst>
              <a:ahLst/>
              <a:cxnLst>
                <a:cxn ang="0">
                  <a:pos x="T0" y="T1"/>
                </a:cxn>
                <a:cxn ang="0">
                  <a:pos x="T2" y="T3"/>
                </a:cxn>
                <a:cxn ang="0">
                  <a:pos x="T4" y="T5"/>
                </a:cxn>
                <a:cxn ang="0">
                  <a:pos x="T6" y="T7"/>
                </a:cxn>
                <a:cxn ang="0">
                  <a:pos x="T8" y="T9"/>
                </a:cxn>
                <a:cxn ang="0">
                  <a:pos x="T10" y="T11"/>
                </a:cxn>
                <a:cxn ang="0">
                  <a:pos x="T12" y="T13"/>
                </a:cxn>
              </a:cxnLst>
              <a:rect l="0" t="0" r="r" b="b"/>
              <a:pathLst>
                <a:path w="8" h="3">
                  <a:moveTo>
                    <a:pt x="8" y="2"/>
                  </a:moveTo>
                  <a:cubicBezTo>
                    <a:pt x="8" y="3"/>
                    <a:pt x="7" y="3"/>
                    <a:pt x="6" y="3"/>
                  </a:cubicBezTo>
                  <a:cubicBezTo>
                    <a:pt x="2" y="3"/>
                    <a:pt x="2" y="3"/>
                    <a:pt x="2" y="3"/>
                  </a:cubicBezTo>
                  <a:cubicBezTo>
                    <a:pt x="1" y="3"/>
                    <a:pt x="0" y="3"/>
                    <a:pt x="0" y="2"/>
                  </a:cubicBezTo>
                  <a:cubicBezTo>
                    <a:pt x="0" y="1"/>
                    <a:pt x="1" y="0"/>
                    <a:pt x="2" y="0"/>
                  </a:cubicBezTo>
                  <a:cubicBezTo>
                    <a:pt x="6" y="0"/>
                    <a:pt x="6" y="0"/>
                    <a:pt x="6" y="0"/>
                  </a:cubicBezTo>
                  <a:cubicBezTo>
                    <a:pt x="7" y="0"/>
                    <a:pt x="8" y="1"/>
                    <a:pt x="8" y="2"/>
                  </a:cubicBezTo>
                  <a:close/>
                </a:path>
              </a:pathLst>
            </a:custGeom>
            <a:solidFill>
              <a:srgbClr val="F4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1" name="Freeform 81101">
              <a:extLst>
                <a:ext uri="{FF2B5EF4-FFF2-40B4-BE49-F238E27FC236}">
                  <a16:creationId xmlns:a16="http://schemas.microsoft.com/office/drawing/2014/main" id="{E2AD5161-4245-2155-A6D0-4C970373712E}"/>
                </a:ext>
              </a:extLst>
            </p:cNvPr>
            <p:cNvSpPr>
              <a:spLocks/>
            </p:cNvSpPr>
            <p:nvPr/>
          </p:nvSpPr>
          <p:spPr bwMode="auto">
            <a:xfrm>
              <a:off x="17536225" y="8197798"/>
              <a:ext cx="2387041" cy="2468414"/>
            </a:xfrm>
            <a:custGeom>
              <a:avLst/>
              <a:gdLst>
                <a:gd name="T0" fmla="*/ 67 w 67"/>
                <a:gd name="T1" fmla="*/ 53 h 70"/>
                <a:gd name="T2" fmla="*/ 63 w 67"/>
                <a:gd name="T3" fmla="*/ 44 h 70"/>
                <a:gd name="T4" fmla="*/ 59 w 67"/>
                <a:gd name="T5" fmla="*/ 39 h 70"/>
                <a:gd name="T6" fmla="*/ 46 w 67"/>
                <a:gd name="T7" fmla="*/ 30 h 70"/>
                <a:gd name="T8" fmla="*/ 34 w 67"/>
                <a:gd name="T9" fmla="*/ 20 h 70"/>
                <a:gd name="T10" fmla="*/ 21 w 67"/>
                <a:gd name="T11" fmla="*/ 3 h 70"/>
                <a:gd name="T12" fmla="*/ 18 w 67"/>
                <a:gd name="T13" fmla="*/ 2 h 70"/>
                <a:gd name="T14" fmla="*/ 2 w 67"/>
                <a:gd name="T15" fmla="*/ 1 h 70"/>
                <a:gd name="T16" fmla="*/ 0 w 67"/>
                <a:gd name="T17" fmla="*/ 2 h 70"/>
                <a:gd name="T18" fmla="*/ 1 w 67"/>
                <a:gd name="T19" fmla="*/ 4 h 70"/>
                <a:gd name="T20" fmla="*/ 14 w 67"/>
                <a:gd name="T21" fmla="*/ 6 h 70"/>
                <a:gd name="T22" fmla="*/ 2 w 67"/>
                <a:gd name="T23" fmla="*/ 10 h 70"/>
                <a:gd name="T24" fmla="*/ 1 w 67"/>
                <a:gd name="T25" fmla="*/ 11 h 70"/>
                <a:gd name="T26" fmla="*/ 0 w 67"/>
                <a:gd name="T27" fmla="*/ 13 h 70"/>
                <a:gd name="T28" fmla="*/ 2 w 67"/>
                <a:gd name="T29" fmla="*/ 14 h 70"/>
                <a:gd name="T30" fmla="*/ 2 w 67"/>
                <a:gd name="T31" fmla="*/ 14 h 70"/>
                <a:gd name="T32" fmla="*/ 2 w 67"/>
                <a:gd name="T33" fmla="*/ 15 h 70"/>
                <a:gd name="T34" fmla="*/ 2 w 67"/>
                <a:gd name="T35" fmla="*/ 15 h 70"/>
                <a:gd name="T36" fmla="*/ 1 w 67"/>
                <a:gd name="T37" fmla="*/ 17 h 70"/>
                <a:gd name="T38" fmla="*/ 2 w 67"/>
                <a:gd name="T39" fmla="*/ 18 h 70"/>
                <a:gd name="T40" fmla="*/ 2 w 67"/>
                <a:gd name="T41" fmla="*/ 20 h 70"/>
                <a:gd name="T42" fmla="*/ 4 w 67"/>
                <a:gd name="T43" fmla="*/ 21 h 70"/>
                <a:gd name="T44" fmla="*/ 5 w 67"/>
                <a:gd name="T45" fmla="*/ 21 h 70"/>
                <a:gd name="T46" fmla="*/ 5 w 67"/>
                <a:gd name="T47" fmla="*/ 22 h 70"/>
                <a:gd name="T48" fmla="*/ 7 w 67"/>
                <a:gd name="T49" fmla="*/ 23 h 70"/>
                <a:gd name="T50" fmla="*/ 9 w 67"/>
                <a:gd name="T51" fmla="*/ 23 h 70"/>
                <a:gd name="T52" fmla="*/ 12 w 67"/>
                <a:gd name="T53" fmla="*/ 22 h 70"/>
                <a:gd name="T54" fmla="*/ 19 w 67"/>
                <a:gd name="T55" fmla="*/ 25 h 70"/>
                <a:gd name="T56" fmla="*/ 25 w 67"/>
                <a:gd name="T57" fmla="*/ 29 h 70"/>
                <a:gd name="T58" fmla="*/ 32 w 67"/>
                <a:gd name="T59" fmla="*/ 41 h 70"/>
                <a:gd name="T60" fmla="*/ 33 w 67"/>
                <a:gd name="T61" fmla="*/ 44 h 70"/>
                <a:gd name="T62" fmla="*/ 40 w 67"/>
                <a:gd name="T63" fmla="*/ 60 h 70"/>
                <a:gd name="T64" fmla="*/ 52 w 67"/>
                <a:gd name="T65" fmla="*/ 69 h 70"/>
                <a:gd name="T66" fmla="*/ 52 w 67"/>
                <a:gd name="T67" fmla="*/ 69 h 70"/>
                <a:gd name="T68" fmla="*/ 66 w 67"/>
                <a:gd name="T69" fmla="*/ 62 h 70"/>
                <a:gd name="T70" fmla="*/ 67 w 67"/>
                <a:gd name="T71" fmla="*/ 53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7" h="70">
                  <a:moveTo>
                    <a:pt x="67" y="53"/>
                  </a:moveTo>
                  <a:cubicBezTo>
                    <a:pt x="66" y="50"/>
                    <a:pt x="65" y="46"/>
                    <a:pt x="63" y="44"/>
                  </a:cubicBezTo>
                  <a:cubicBezTo>
                    <a:pt x="62" y="42"/>
                    <a:pt x="60" y="40"/>
                    <a:pt x="59" y="39"/>
                  </a:cubicBezTo>
                  <a:cubicBezTo>
                    <a:pt x="46" y="30"/>
                    <a:pt x="46" y="30"/>
                    <a:pt x="46" y="30"/>
                  </a:cubicBezTo>
                  <a:cubicBezTo>
                    <a:pt x="34" y="20"/>
                    <a:pt x="34" y="20"/>
                    <a:pt x="34" y="20"/>
                  </a:cubicBezTo>
                  <a:cubicBezTo>
                    <a:pt x="21" y="3"/>
                    <a:pt x="21" y="3"/>
                    <a:pt x="21" y="3"/>
                  </a:cubicBezTo>
                  <a:cubicBezTo>
                    <a:pt x="20" y="2"/>
                    <a:pt x="19" y="2"/>
                    <a:pt x="18" y="2"/>
                  </a:cubicBezTo>
                  <a:cubicBezTo>
                    <a:pt x="2" y="1"/>
                    <a:pt x="2" y="1"/>
                    <a:pt x="2" y="1"/>
                  </a:cubicBezTo>
                  <a:cubicBezTo>
                    <a:pt x="1" y="0"/>
                    <a:pt x="0" y="1"/>
                    <a:pt x="0" y="2"/>
                  </a:cubicBezTo>
                  <a:cubicBezTo>
                    <a:pt x="0" y="3"/>
                    <a:pt x="0" y="4"/>
                    <a:pt x="1" y="4"/>
                  </a:cubicBezTo>
                  <a:cubicBezTo>
                    <a:pt x="14" y="6"/>
                    <a:pt x="14" y="6"/>
                    <a:pt x="14" y="6"/>
                  </a:cubicBezTo>
                  <a:cubicBezTo>
                    <a:pt x="2" y="10"/>
                    <a:pt x="2" y="10"/>
                    <a:pt x="2" y="10"/>
                  </a:cubicBezTo>
                  <a:cubicBezTo>
                    <a:pt x="1" y="11"/>
                    <a:pt x="1" y="11"/>
                    <a:pt x="1" y="11"/>
                  </a:cubicBezTo>
                  <a:cubicBezTo>
                    <a:pt x="0" y="11"/>
                    <a:pt x="0" y="12"/>
                    <a:pt x="0" y="13"/>
                  </a:cubicBezTo>
                  <a:cubicBezTo>
                    <a:pt x="0" y="14"/>
                    <a:pt x="1" y="15"/>
                    <a:pt x="2" y="14"/>
                  </a:cubicBezTo>
                  <a:cubicBezTo>
                    <a:pt x="2" y="14"/>
                    <a:pt x="2" y="14"/>
                    <a:pt x="2" y="14"/>
                  </a:cubicBezTo>
                  <a:cubicBezTo>
                    <a:pt x="2" y="15"/>
                    <a:pt x="2" y="15"/>
                    <a:pt x="2" y="15"/>
                  </a:cubicBezTo>
                  <a:cubicBezTo>
                    <a:pt x="2" y="15"/>
                    <a:pt x="2" y="15"/>
                    <a:pt x="2" y="15"/>
                  </a:cubicBezTo>
                  <a:cubicBezTo>
                    <a:pt x="1" y="15"/>
                    <a:pt x="0" y="16"/>
                    <a:pt x="1" y="17"/>
                  </a:cubicBezTo>
                  <a:cubicBezTo>
                    <a:pt x="1" y="18"/>
                    <a:pt x="1" y="18"/>
                    <a:pt x="2" y="18"/>
                  </a:cubicBezTo>
                  <a:cubicBezTo>
                    <a:pt x="2" y="19"/>
                    <a:pt x="2" y="19"/>
                    <a:pt x="2" y="20"/>
                  </a:cubicBezTo>
                  <a:cubicBezTo>
                    <a:pt x="2" y="21"/>
                    <a:pt x="3" y="22"/>
                    <a:pt x="4" y="21"/>
                  </a:cubicBezTo>
                  <a:cubicBezTo>
                    <a:pt x="5" y="21"/>
                    <a:pt x="5" y="21"/>
                    <a:pt x="5" y="21"/>
                  </a:cubicBezTo>
                  <a:cubicBezTo>
                    <a:pt x="5" y="21"/>
                    <a:pt x="5" y="22"/>
                    <a:pt x="5" y="22"/>
                  </a:cubicBezTo>
                  <a:cubicBezTo>
                    <a:pt x="5" y="23"/>
                    <a:pt x="6" y="23"/>
                    <a:pt x="7" y="23"/>
                  </a:cubicBezTo>
                  <a:cubicBezTo>
                    <a:pt x="9" y="23"/>
                    <a:pt x="9" y="23"/>
                    <a:pt x="9" y="23"/>
                  </a:cubicBezTo>
                  <a:cubicBezTo>
                    <a:pt x="12" y="22"/>
                    <a:pt x="12" y="22"/>
                    <a:pt x="12" y="22"/>
                  </a:cubicBezTo>
                  <a:cubicBezTo>
                    <a:pt x="19" y="25"/>
                    <a:pt x="19" y="25"/>
                    <a:pt x="19" y="25"/>
                  </a:cubicBezTo>
                  <a:cubicBezTo>
                    <a:pt x="19" y="25"/>
                    <a:pt x="21" y="30"/>
                    <a:pt x="25" y="29"/>
                  </a:cubicBezTo>
                  <a:cubicBezTo>
                    <a:pt x="25" y="29"/>
                    <a:pt x="28" y="34"/>
                    <a:pt x="32" y="41"/>
                  </a:cubicBezTo>
                  <a:cubicBezTo>
                    <a:pt x="32" y="42"/>
                    <a:pt x="32" y="43"/>
                    <a:pt x="33" y="44"/>
                  </a:cubicBezTo>
                  <a:cubicBezTo>
                    <a:pt x="36" y="49"/>
                    <a:pt x="38" y="54"/>
                    <a:pt x="40" y="60"/>
                  </a:cubicBezTo>
                  <a:cubicBezTo>
                    <a:pt x="43" y="64"/>
                    <a:pt x="46" y="67"/>
                    <a:pt x="52" y="69"/>
                  </a:cubicBezTo>
                  <a:cubicBezTo>
                    <a:pt x="52" y="69"/>
                    <a:pt x="52" y="69"/>
                    <a:pt x="52" y="69"/>
                  </a:cubicBezTo>
                  <a:cubicBezTo>
                    <a:pt x="58" y="70"/>
                    <a:pt x="63" y="67"/>
                    <a:pt x="66" y="62"/>
                  </a:cubicBezTo>
                  <a:cubicBezTo>
                    <a:pt x="67" y="59"/>
                    <a:pt x="67" y="56"/>
                    <a:pt x="67" y="53"/>
                  </a:cubicBezTo>
                  <a:close/>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2" name="Freeform 81102">
              <a:extLst>
                <a:ext uri="{FF2B5EF4-FFF2-40B4-BE49-F238E27FC236}">
                  <a16:creationId xmlns:a16="http://schemas.microsoft.com/office/drawing/2014/main" id="{F2A35895-7672-5759-7877-6D020C728C8E}"/>
                </a:ext>
              </a:extLst>
            </p:cNvPr>
            <p:cNvSpPr>
              <a:spLocks/>
            </p:cNvSpPr>
            <p:nvPr/>
          </p:nvSpPr>
          <p:spPr bwMode="auto">
            <a:xfrm>
              <a:off x="18756869" y="11127346"/>
              <a:ext cx="244128" cy="1112145"/>
            </a:xfrm>
            <a:custGeom>
              <a:avLst/>
              <a:gdLst>
                <a:gd name="T0" fmla="*/ 7 w 7"/>
                <a:gd name="T1" fmla="*/ 8 h 31"/>
                <a:gd name="T2" fmla="*/ 7 w 7"/>
                <a:gd name="T3" fmla="*/ 1 h 31"/>
                <a:gd name="T4" fmla="*/ 1 w 7"/>
                <a:gd name="T5" fmla="*/ 0 h 31"/>
                <a:gd name="T6" fmla="*/ 1 w 7"/>
                <a:gd name="T7" fmla="*/ 4 h 31"/>
                <a:gd name="T8" fmla="*/ 0 w 7"/>
                <a:gd name="T9" fmla="*/ 10 h 31"/>
                <a:gd name="T10" fmla="*/ 0 w 7"/>
                <a:gd name="T11" fmla="*/ 19 h 31"/>
                <a:gd name="T12" fmla="*/ 1 w 7"/>
                <a:gd name="T13" fmla="*/ 25 h 31"/>
                <a:gd name="T14" fmla="*/ 7 w 7"/>
                <a:gd name="T15" fmla="*/ 31 h 31"/>
                <a:gd name="T16" fmla="*/ 6 w 7"/>
                <a:gd name="T17" fmla="*/ 15 h 31"/>
                <a:gd name="T18" fmla="*/ 7 w 7"/>
                <a:gd name="T19" fmla="*/ 8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31">
                  <a:moveTo>
                    <a:pt x="7" y="8"/>
                  </a:moveTo>
                  <a:cubicBezTo>
                    <a:pt x="7" y="1"/>
                    <a:pt x="7" y="1"/>
                    <a:pt x="7" y="1"/>
                  </a:cubicBezTo>
                  <a:cubicBezTo>
                    <a:pt x="1" y="0"/>
                    <a:pt x="1" y="0"/>
                    <a:pt x="1" y="0"/>
                  </a:cubicBezTo>
                  <a:cubicBezTo>
                    <a:pt x="1" y="0"/>
                    <a:pt x="1" y="1"/>
                    <a:pt x="1" y="4"/>
                  </a:cubicBezTo>
                  <a:cubicBezTo>
                    <a:pt x="0" y="6"/>
                    <a:pt x="0" y="8"/>
                    <a:pt x="0" y="10"/>
                  </a:cubicBezTo>
                  <a:cubicBezTo>
                    <a:pt x="0" y="13"/>
                    <a:pt x="0" y="16"/>
                    <a:pt x="0" y="19"/>
                  </a:cubicBezTo>
                  <a:cubicBezTo>
                    <a:pt x="1" y="21"/>
                    <a:pt x="0" y="23"/>
                    <a:pt x="1" y="25"/>
                  </a:cubicBezTo>
                  <a:cubicBezTo>
                    <a:pt x="2" y="28"/>
                    <a:pt x="5" y="30"/>
                    <a:pt x="7" y="31"/>
                  </a:cubicBezTo>
                  <a:cubicBezTo>
                    <a:pt x="6" y="15"/>
                    <a:pt x="6" y="15"/>
                    <a:pt x="6" y="15"/>
                  </a:cubicBezTo>
                  <a:lnTo>
                    <a:pt x="7" y="8"/>
                  </a:lnTo>
                  <a:close/>
                </a:path>
              </a:pathLst>
            </a:custGeom>
            <a:solidFill>
              <a:srgbClr val="0C42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3" name="Freeform 81103">
              <a:extLst>
                <a:ext uri="{FF2B5EF4-FFF2-40B4-BE49-F238E27FC236}">
                  <a16:creationId xmlns:a16="http://schemas.microsoft.com/office/drawing/2014/main" id="{F4005729-54C7-E861-5904-5F58A3E5F819}"/>
                </a:ext>
              </a:extLst>
            </p:cNvPr>
            <p:cNvSpPr>
              <a:spLocks/>
            </p:cNvSpPr>
            <p:nvPr/>
          </p:nvSpPr>
          <p:spPr bwMode="auto">
            <a:xfrm>
              <a:off x="11812749" y="7384036"/>
              <a:ext cx="5208089" cy="5452214"/>
            </a:xfrm>
            <a:custGeom>
              <a:avLst/>
              <a:gdLst>
                <a:gd name="T0" fmla="*/ 146 w 147"/>
                <a:gd name="T1" fmla="*/ 72 h 154"/>
                <a:gd name="T2" fmla="*/ 137 w 147"/>
                <a:gd name="T3" fmla="*/ 42 h 154"/>
                <a:gd name="T4" fmla="*/ 122 w 147"/>
                <a:gd name="T5" fmla="*/ 24 h 154"/>
                <a:gd name="T6" fmla="*/ 25 w 147"/>
                <a:gd name="T7" fmla="*/ 33 h 154"/>
                <a:gd name="T8" fmla="*/ 33 w 147"/>
                <a:gd name="T9" fmla="*/ 130 h 154"/>
                <a:gd name="T10" fmla="*/ 130 w 147"/>
                <a:gd name="T11" fmla="*/ 121 h 154"/>
                <a:gd name="T12" fmla="*/ 146 w 147"/>
                <a:gd name="T13" fmla="*/ 81 h 154"/>
                <a:gd name="T14" fmla="*/ 146 w 147"/>
                <a:gd name="T15" fmla="*/ 72 h 15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7" h="154">
                  <a:moveTo>
                    <a:pt x="146" y="72"/>
                  </a:moveTo>
                  <a:cubicBezTo>
                    <a:pt x="146" y="62"/>
                    <a:pt x="143" y="51"/>
                    <a:pt x="137" y="42"/>
                  </a:cubicBezTo>
                  <a:cubicBezTo>
                    <a:pt x="127" y="27"/>
                    <a:pt x="113" y="17"/>
                    <a:pt x="122" y="24"/>
                  </a:cubicBezTo>
                  <a:cubicBezTo>
                    <a:pt x="93" y="0"/>
                    <a:pt x="49" y="4"/>
                    <a:pt x="25" y="33"/>
                  </a:cubicBezTo>
                  <a:cubicBezTo>
                    <a:pt x="0" y="62"/>
                    <a:pt x="4" y="105"/>
                    <a:pt x="33" y="130"/>
                  </a:cubicBezTo>
                  <a:cubicBezTo>
                    <a:pt x="63" y="154"/>
                    <a:pt x="106" y="150"/>
                    <a:pt x="130" y="121"/>
                  </a:cubicBezTo>
                  <a:cubicBezTo>
                    <a:pt x="140" y="109"/>
                    <a:pt x="146" y="95"/>
                    <a:pt x="146" y="81"/>
                  </a:cubicBezTo>
                  <a:cubicBezTo>
                    <a:pt x="147" y="78"/>
                    <a:pt x="147" y="75"/>
                    <a:pt x="146" y="72"/>
                  </a:cubicBezTo>
                  <a:close/>
                </a:path>
              </a:pathLst>
            </a:custGeom>
            <a:solidFill>
              <a:srgbClr val="DF55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4" name="Freeform 81104">
              <a:extLst>
                <a:ext uri="{FF2B5EF4-FFF2-40B4-BE49-F238E27FC236}">
                  <a16:creationId xmlns:a16="http://schemas.microsoft.com/office/drawing/2014/main" id="{22CA7423-BB33-BC51-94C0-4ECB92FFFAFB}"/>
                </a:ext>
              </a:extLst>
            </p:cNvPr>
            <p:cNvSpPr>
              <a:spLocks/>
            </p:cNvSpPr>
            <p:nvPr/>
          </p:nvSpPr>
          <p:spPr bwMode="auto">
            <a:xfrm>
              <a:off x="13304651" y="8116424"/>
              <a:ext cx="2332789" cy="949391"/>
            </a:xfrm>
            <a:custGeom>
              <a:avLst/>
              <a:gdLst>
                <a:gd name="T0" fmla="*/ 64 w 66"/>
                <a:gd name="T1" fmla="*/ 17 h 27"/>
                <a:gd name="T2" fmla="*/ 63 w 66"/>
                <a:gd name="T3" fmla="*/ 13 h 27"/>
                <a:gd name="T4" fmla="*/ 59 w 66"/>
                <a:gd name="T5" fmla="*/ 6 h 27"/>
                <a:gd name="T6" fmla="*/ 26 w 66"/>
                <a:gd name="T7" fmla="*/ 2 h 27"/>
                <a:gd name="T8" fmla="*/ 16 w 66"/>
                <a:gd name="T9" fmla="*/ 2 h 27"/>
                <a:gd name="T10" fmla="*/ 4 w 66"/>
                <a:gd name="T11" fmla="*/ 3 h 27"/>
                <a:gd name="T12" fmla="*/ 1 w 66"/>
                <a:gd name="T13" fmla="*/ 5 h 27"/>
                <a:gd name="T14" fmla="*/ 0 w 66"/>
                <a:gd name="T15" fmla="*/ 10 h 27"/>
                <a:gd name="T16" fmla="*/ 4 w 66"/>
                <a:gd name="T17" fmla="*/ 16 h 27"/>
                <a:gd name="T18" fmla="*/ 12 w 66"/>
                <a:gd name="T19" fmla="*/ 20 h 27"/>
                <a:gd name="T20" fmla="*/ 20 w 66"/>
                <a:gd name="T21" fmla="*/ 22 h 27"/>
                <a:gd name="T22" fmla="*/ 48 w 66"/>
                <a:gd name="T23" fmla="*/ 27 h 27"/>
                <a:gd name="T24" fmla="*/ 58 w 66"/>
                <a:gd name="T25" fmla="*/ 26 h 27"/>
                <a:gd name="T26" fmla="*/ 64 w 66"/>
                <a:gd name="T27" fmla="*/ 1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6" h="27">
                  <a:moveTo>
                    <a:pt x="64" y="17"/>
                  </a:moveTo>
                  <a:cubicBezTo>
                    <a:pt x="64" y="16"/>
                    <a:pt x="64" y="14"/>
                    <a:pt x="63" y="13"/>
                  </a:cubicBezTo>
                  <a:cubicBezTo>
                    <a:pt x="62" y="10"/>
                    <a:pt x="60" y="8"/>
                    <a:pt x="59" y="6"/>
                  </a:cubicBezTo>
                  <a:cubicBezTo>
                    <a:pt x="53" y="0"/>
                    <a:pt x="33" y="2"/>
                    <a:pt x="26" y="2"/>
                  </a:cubicBezTo>
                  <a:cubicBezTo>
                    <a:pt x="23" y="2"/>
                    <a:pt x="19" y="2"/>
                    <a:pt x="16" y="2"/>
                  </a:cubicBezTo>
                  <a:cubicBezTo>
                    <a:pt x="12" y="1"/>
                    <a:pt x="8" y="2"/>
                    <a:pt x="4" y="3"/>
                  </a:cubicBezTo>
                  <a:cubicBezTo>
                    <a:pt x="2" y="4"/>
                    <a:pt x="1" y="4"/>
                    <a:pt x="1" y="5"/>
                  </a:cubicBezTo>
                  <a:cubicBezTo>
                    <a:pt x="0" y="7"/>
                    <a:pt x="0" y="8"/>
                    <a:pt x="0" y="10"/>
                  </a:cubicBezTo>
                  <a:cubicBezTo>
                    <a:pt x="0" y="12"/>
                    <a:pt x="4" y="16"/>
                    <a:pt x="4" y="16"/>
                  </a:cubicBezTo>
                  <a:cubicBezTo>
                    <a:pt x="12" y="20"/>
                    <a:pt x="12" y="20"/>
                    <a:pt x="12" y="20"/>
                  </a:cubicBezTo>
                  <a:cubicBezTo>
                    <a:pt x="20" y="22"/>
                    <a:pt x="20" y="22"/>
                    <a:pt x="20" y="22"/>
                  </a:cubicBezTo>
                  <a:cubicBezTo>
                    <a:pt x="48" y="27"/>
                    <a:pt x="48" y="27"/>
                    <a:pt x="48" y="27"/>
                  </a:cubicBezTo>
                  <a:cubicBezTo>
                    <a:pt x="51" y="27"/>
                    <a:pt x="54" y="27"/>
                    <a:pt x="58" y="26"/>
                  </a:cubicBezTo>
                  <a:cubicBezTo>
                    <a:pt x="63" y="25"/>
                    <a:pt x="66" y="24"/>
                    <a:pt x="64" y="17"/>
                  </a:cubicBezTo>
                  <a:close/>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5" name="Freeform 81105">
              <a:extLst>
                <a:ext uri="{FF2B5EF4-FFF2-40B4-BE49-F238E27FC236}">
                  <a16:creationId xmlns:a16="http://schemas.microsoft.com/office/drawing/2014/main" id="{67E23D18-C766-C840-3099-DDA5D3DA8D18}"/>
                </a:ext>
              </a:extLst>
            </p:cNvPr>
            <p:cNvSpPr>
              <a:spLocks/>
            </p:cNvSpPr>
            <p:nvPr/>
          </p:nvSpPr>
          <p:spPr bwMode="auto">
            <a:xfrm>
              <a:off x="13087649" y="7411161"/>
              <a:ext cx="732388" cy="1410525"/>
            </a:xfrm>
            <a:custGeom>
              <a:avLst/>
              <a:gdLst>
                <a:gd name="T0" fmla="*/ 7 w 21"/>
                <a:gd name="T1" fmla="*/ 12 h 40"/>
                <a:gd name="T2" fmla="*/ 4 w 21"/>
                <a:gd name="T3" fmla="*/ 3 h 40"/>
                <a:gd name="T4" fmla="*/ 6 w 21"/>
                <a:gd name="T5" fmla="*/ 0 h 40"/>
                <a:gd name="T6" fmla="*/ 8 w 21"/>
                <a:gd name="T7" fmla="*/ 2 h 40"/>
                <a:gd name="T8" fmla="*/ 14 w 21"/>
                <a:gd name="T9" fmla="*/ 10 h 40"/>
                <a:gd name="T10" fmla="*/ 20 w 21"/>
                <a:gd name="T11" fmla="*/ 16 h 40"/>
                <a:gd name="T12" fmla="*/ 21 w 21"/>
                <a:gd name="T13" fmla="*/ 17 h 40"/>
                <a:gd name="T14" fmla="*/ 21 w 21"/>
                <a:gd name="T15" fmla="*/ 34 h 40"/>
                <a:gd name="T16" fmla="*/ 16 w 21"/>
                <a:gd name="T17" fmla="*/ 38 h 40"/>
                <a:gd name="T18" fmla="*/ 9 w 21"/>
                <a:gd name="T19" fmla="*/ 36 h 40"/>
                <a:gd name="T20" fmla="*/ 1 w 21"/>
                <a:gd name="T21" fmla="*/ 34 h 40"/>
                <a:gd name="T22" fmla="*/ 0 w 21"/>
                <a:gd name="T23" fmla="*/ 34 h 40"/>
                <a:gd name="T24" fmla="*/ 7 w 21"/>
                <a:gd name="T25" fmla="*/ 1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1" h="40">
                  <a:moveTo>
                    <a:pt x="7" y="12"/>
                  </a:moveTo>
                  <a:cubicBezTo>
                    <a:pt x="6" y="9"/>
                    <a:pt x="4" y="6"/>
                    <a:pt x="4" y="3"/>
                  </a:cubicBezTo>
                  <a:cubicBezTo>
                    <a:pt x="4" y="2"/>
                    <a:pt x="5" y="0"/>
                    <a:pt x="6" y="0"/>
                  </a:cubicBezTo>
                  <a:cubicBezTo>
                    <a:pt x="7" y="0"/>
                    <a:pt x="8" y="1"/>
                    <a:pt x="8" y="2"/>
                  </a:cubicBezTo>
                  <a:cubicBezTo>
                    <a:pt x="10" y="4"/>
                    <a:pt x="12" y="7"/>
                    <a:pt x="14" y="10"/>
                  </a:cubicBezTo>
                  <a:cubicBezTo>
                    <a:pt x="16" y="12"/>
                    <a:pt x="19" y="14"/>
                    <a:pt x="20" y="16"/>
                  </a:cubicBezTo>
                  <a:cubicBezTo>
                    <a:pt x="21" y="17"/>
                    <a:pt x="21" y="17"/>
                    <a:pt x="21" y="17"/>
                  </a:cubicBezTo>
                  <a:cubicBezTo>
                    <a:pt x="21" y="34"/>
                    <a:pt x="21" y="34"/>
                    <a:pt x="21" y="34"/>
                  </a:cubicBezTo>
                  <a:cubicBezTo>
                    <a:pt x="20" y="36"/>
                    <a:pt x="18" y="37"/>
                    <a:pt x="16" y="38"/>
                  </a:cubicBezTo>
                  <a:cubicBezTo>
                    <a:pt x="14" y="40"/>
                    <a:pt x="11" y="36"/>
                    <a:pt x="9" y="36"/>
                  </a:cubicBezTo>
                  <a:cubicBezTo>
                    <a:pt x="6" y="36"/>
                    <a:pt x="3" y="34"/>
                    <a:pt x="1" y="34"/>
                  </a:cubicBezTo>
                  <a:cubicBezTo>
                    <a:pt x="1" y="34"/>
                    <a:pt x="0" y="34"/>
                    <a:pt x="0" y="34"/>
                  </a:cubicBezTo>
                  <a:cubicBezTo>
                    <a:pt x="0" y="34"/>
                    <a:pt x="5" y="11"/>
                    <a:pt x="7" y="12"/>
                  </a:cubicBezTo>
                  <a:close/>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6" name="Freeform 81106">
              <a:extLst>
                <a:ext uri="{FF2B5EF4-FFF2-40B4-BE49-F238E27FC236}">
                  <a16:creationId xmlns:a16="http://schemas.microsoft.com/office/drawing/2014/main" id="{D1F0BBCC-0E54-486D-2512-0F70E4925384}"/>
                </a:ext>
              </a:extLst>
            </p:cNvPr>
            <p:cNvSpPr>
              <a:spLocks/>
            </p:cNvSpPr>
            <p:nvPr/>
          </p:nvSpPr>
          <p:spPr bwMode="auto">
            <a:xfrm>
              <a:off x="12653641" y="7872292"/>
              <a:ext cx="1112145" cy="1030768"/>
            </a:xfrm>
            <a:custGeom>
              <a:avLst/>
              <a:gdLst>
                <a:gd name="T0" fmla="*/ 28 w 31"/>
                <a:gd name="T1" fmla="*/ 6 h 29"/>
                <a:gd name="T2" fmla="*/ 15 w 31"/>
                <a:gd name="T3" fmla="*/ 3 h 29"/>
                <a:gd name="T4" fmla="*/ 1 w 31"/>
                <a:gd name="T5" fmla="*/ 18 h 29"/>
                <a:gd name="T6" fmla="*/ 14 w 31"/>
                <a:gd name="T7" fmla="*/ 28 h 29"/>
                <a:gd name="T8" fmla="*/ 27 w 31"/>
                <a:gd name="T9" fmla="*/ 26 h 29"/>
                <a:gd name="T10" fmla="*/ 28 w 31"/>
                <a:gd name="T11" fmla="*/ 6 h 29"/>
              </a:gdLst>
              <a:ahLst/>
              <a:cxnLst>
                <a:cxn ang="0">
                  <a:pos x="T0" y="T1"/>
                </a:cxn>
                <a:cxn ang="0">
                  <a:pos x="T2" y="T3"/>
                </a:cxn>
                <a:cxn ang="0">
                  <a:pos x="T4" y="T5"/>
                </a:cxn>
                <a:cxn ang="0">
                  <a:pos x="T6" y="T7"/>
                </a:cxn>
                <a:cxn ang="0">
                  <a:pos x="T8" y="T9"/>
                </a:cxn>
                <a:cxn ang="0">
                  <a:pos x="T10" y="T11"/>
                </a:cxn>
              </a:cxnLst>
              <a:rect l="0" t="0" r="r" b="b"/>
              <a:pathLst>
                <a:path w="31" h="29">
                  <a:moveTo>
                    <a:pt x="28" y="6"/>
                  </a:moveTo>
                  <a:cubicBezTo>
                    <a:pt x="26" y="0"/>
                    <a:pt x="22" y="1"/>
                    <a:pt x="15" y="3"/>
                  </a:cubicBezTo>
                  <a:cubicBezTo>
                    <a:pt x="7" y="6"/>
                    <a:pt x="0" y="17"/>
                    <a:pt x="1" y="18"/>
                  </a:cubicBezTo>
                  <a:cubicBezTo>
                    <a:pt x="1" y="20"/>
                    <a:pt x="5" y="26"/>
                    <a:pt x="14" y="28"/>
                  </a:cubicBezTo>
                  <a:cubicBezTo>
                    <a:pt x="22" y="29"/>
                    <a:pt x="27" y="26"/>
                    <a:pt x="27" y="26"/>
                  </a:cubicBezTo>
                  <a:cubicBezTo>
                    <a:pt x="31" y="21"/>
                    <a:pt x="30" y="12"/>
                    <a:pt x="28" y="6"/>
                  </a:cubicBezTo>
                  <a:close/>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7" name="Freeform 81107">
              <a:extLst>
                <a:ext uri="{FF2B5EF4-FFF2-40B4-BE49-F238E27FC236}">
                  <a16:creationId xmlns:a16="http://schemas.microsoft.com/office/drawing/2014/main" id="{3EA8F07A-B511-A1A7-EFC6-3C3AC045212F}"/>
                </a:ext>
              </a:extLst>
            </p:cNvPr>
            <p:cNvSpPr>
              <a:spLocks/>
            </p:cNvSpPr>
            <p:nvPr/>
          </p:nvSpPr>
          <p:spPr bwMode="auto">
            <a:xfrm>
              <a:off x="12138258" y="7709541"/>
              <a:ext cx="4584204" cy="4584201"/>
            </a:xfrm>
            <a:custGeom>
              <a:avLst/>
              <a:gdLst>
                <a:gd name="T0" fmla="*/ 109 w 130"/>
                <a:gd name="T1" fmla="*/ 103 h 130"/>
                <a:gd name="T2" fmla="*/ 102 w 130"/>
                <a:gd name="T3" fmla="*/ 21 h 130"/>
                <a:gd name="T4" fmla="*/ 21 w 130"/>
                <a:gd name="T5" fmla="*/ 28 h 130"/>
                <a:gd name="T6" fmla="*/ 28 w 130"/>
                <a:gd name="T7" fmla="*/ 110 h 130"/>
                <a:gd name="T8" fmla="*/ 109 w 130"/>
                <a:gd name="T9" fmla="*/ 103 h 130"/>
              </a:gdLst>
              <a:ahLst/>
              <a:cxnLst>
                <a:cxn ang="0">
                  <a:pos x="T0" y="T1"/>
                </a:cxn>
                <a:cxn ang="0">
                  <a:pos x="T2" y="T3"/>
                </a:cxn>
                <a:cxn ang="0">
                  <a:pos x="T4" y="T5"/>
                </a:cxn>
                <a:cxn ang="0">
                  <a:pos x="T6" y="T7"/>
                </a:cxn>
                <a:cxn ang="0">
                  <a:pos x="T8" y="T9"/>
                </a:cxn>
              </a:cxnLst>
              <a:rect l="0" t="0" r="r" b="b"/>
              <a:pathLst>
                <a:path w="130" h="130">
                  <a:moveTo>
                    <a:pt x="109" y="103"/>
                  </a:moveTo>
                  <a:cubicBezTo>
                    <a:pt x="130" y="78"/>
                    <a:pt x="127" y="42"/>
                    <a:pt x="102" y="21"/>
                  </a:cubicBezTo>
                  <a:cubicBezTo>
                    <a:pt x="78" y="0"/>
                    <a:pt x="41" y="4"/>
                    <a:pt x="21" y="28"/>
                  </a:cubicBezTo>
                  <a:cubicBezTo>
                    <a:pt x="0" y="53"/>
                    <a:pt x="3" y="89"/>
                    <a:pt x="28" y="110"/>
                  </a:cubicBezTo>
                  <a:cubicBezTo>
                    <a:pt x="52" y="130"/>
                    <a:pt x="89" y="127"/>
                    <a:pt x="109" y="103"/>
                  </a:cubicBezTo>
                  <a:close/>
                </a:path>
              </a:pathLst>
            </a:custGeom>
            <a:solidFill>
              <a:srgbClr val="FFF3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8" name="Freeform 81108">
              <a:extLst>
                <a:ext uri="{FF2B5EF4-FFF2-40B4-BE49-F238E27FC236}">
                  <a16:creationId xmlns:a16="http://schemas.microsoft.com/office/drawing/2014/main" id="{CC62A045-BE0D-380B-CB2E-669BF0CA1549}"/>
                </a:ext>
              </a:extLst>
            </p:cNvPr>
            <p:cNvSpPr>
              <a:spLocks noEditPoints="1"/>
            </p:cNvSpPr>
            <p:nvPr/>
          </p:nvSpPr>
          <p:spPr bwMode="auto">
            <a:xfrm>
              <a:off x="12870643" y="8469055"/>
              <a:ext cx="3119428" cy="3119425"/>
            </a:xfrm>
            <a:custGeom>
              <a:avLst/>
              <a:gdLst>
                <a:gd name="T0" fmla="*/ 29 w 88"/>
                <a:gd name="T1" fmla="*/ 62 h 88"/>
                <a:gd name="T2" fmla="*/ 26 w 88"/>
                <a:gd name="T3" fmla="*/ 29 h 88"/>
                <a:gd name="T4" fmla="*/ 59 w 88"/>
                <a:gd name="T5" fmla="*/ 26 h 88"/>
                <a:gd name="T6" fmla="*/ 62 w 88"/>
                <a:gd name="T7" fmla="*/ 59 h 88"/>
                <a:gd name="T8" fmla="*/ 29 w 88"/>
                <a:gd name="T9" fmla="*/ 62 h 88"/>
                <a:gd name="T10" fmla="*/ 19 w 88"/>
                <a:gd name="T11" fmla="*/ 74 h 88"/>
                <a:gd name="T12" fmla="*/ 74 w 88"/>
                <a:gd name="T13" fmla="*/ 69 h 88"/>
                <a:gd name="T14" fmla="*/ 69 w 88"/>
                <a:gd name="T15" fmla="*/ 14 h 88"/>
                <a:gd name="T16" fmla="*/ 14 w 88"/>
                <a:gd name="T17" fmla="*/ 19 h 88"/>
                <a:gd name="T18" fmla="*/ 19 w 88"/>
                <a:gd name="T19" fmla="*/ 74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8" h="88">
                  <a:moveTo>
                    <a:pt x="29" y="62"/>
                  </a:moveTo>
                  <a:cubicBezTo>
                    <a:pt x="19" y="53"/>
                    <a:pt x="18" y="39"/>
                    <a:pt x="26" y="29"/>
                  </a:cubicBezTo>
                  <a:cubicBezTo>
                    <a:pt x="35" y="19"/>
                    <a:pt x="49" y="17"/>
                    <a:pt x="59" y="26"/>
                  </a:cubicBezTo>
                  <a:cubicBezTo>
                    <a:pt x="69" y="34"/>
                    <a:pt x="71" y="49"/>
                    <a:pt x="62" y="59"/>
                  </a:cubicBezTo>
                  <a:cubicBezTo>
                    <a:pt x="54" y="69"/>
                    <a:pt x="39" y="70"/>
                    <a:pt x="29" y="62"/>
                  </a:cubicBezTo>
                  <a:close/>
                  <a:moveTo>
                    <a:pt x="19" y="74"/>
                  </a:moveTo>
                  <a:cubicBezTo>
                    <a:pt x="36" y="88"/>
                    <a:pt x="60" y="86"/>
                    <a:pt x="74" y="69"/>
                  </a:cubicBezTo>
                  <a:cubicBezTo>
                    <a:pt x="88" y="52"/>
                    <a:pt x="86" y="28"/>
                    <a:pt x="69" y="14"/>
                  </a:cubicBezTo>
                  <a:cubicBezTo>
                    <a:pt x="53" y="0"/>
                    <a:pt x="28" y="2"/>
                    <a:pt x="14" y="19"/>
                  </a:cubicBezTo>
                  <a:cubicBezTo>
                    <a:pt x="0" y="35"/>
                    <a:pt x="2" y="60"/>
                    <a:pt x="19" y="74"/>
                  </a:cubicBezTo>
                  <a:close/>
                </a:path>
              </a:pathLst>
            </a:custGeom>
            <a:solidFill>
              <a:srgbClr val="F269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9" name="Freeform 81109">
              <a:extLst>
                <a:ext uri="{FF2B5EF4-FFF2-40B4-BE49-F238E27FC236}">
                  <a16:creationId xmlns:a16="http://schemas.microsoft.com/office/drawing/2014/main" id="{B246B6E3-F1D7-2E66-2493-591747BD5B01}"/>
                </a:ext>
              </a:extLst>
            </p:cNvPr>
            <p:cNvSpPr>
              <a:spLocks noEditPoints="1"/>
            </p:cNvSpPr>
            <p:nvPr/>
          </p:nvSpPr>
          <p:spPr bwMode="auto">
            <a:xfrm>
              <a:off x="11704250" y="7302659"/>
              <a:ext cx="5153838" cy="5452214"/>
            </a:xfrm>
            <a:custGeom>
              <a:avLst/>
              <a:gdLst>
                <a:gd name="T0" fmla="*/ 33 w 146"/>
                <a:gd name="T1" fmla="*/ 129 h 154"/>
                <a:gd name="T2" fmla="*/ 130 w 146"/>
                <a:gd name="T3" fmla="*/ 121 h 154"/>
                <a:gd name="T4" fmla="*/ 146 w 146"/>
                <a:gd name="T5" fmla="*/ 81 h 154"/>
                <a:gd name="T6" fmla="*/ 146 w 146"/>
                <a:gd name="T7" fmla="*/ 72 h 154"/>
                <a:gd name="T8" fmla="*/ 137 w 146"/>
                <a:gd name="T9" fmla="*/ 42 h 154"/>
                <a:gd name="T10" fmla="*/ 122 w 146"/>
                <a:gd name="T11" fmla="*/ 24 h 154"/>
                <a:gd name="T12" fmla="*/ 25 w 146"/>
                <a:gd name="T13" fmla="*/ 32 h 154"/>
                <a:gd name="T14" fmla="*/ 33 w 146"/>
                <a:gd name="T15" fmla="*/ 129 h 154"/>
                <a:gd name="T16" fmla="*/ 36 w 146"/>
                <a:gd name="T17" fmla="*/ 42 h 154"/>
                <a:gd name="T18" fmla="*/ 112 w 146"/>
                <a:gd name="T19" fmla="*/ 36 h 154"/>
                <a:gd name="T20" fmla="*/ 131 w 146"/>
                <a:gd name="T21" fmla="*/ 73 h 154"/>
                <a:gd name="T22" fmla="*/ 131 w 146"/>
                <a:gd name="T23" fmla="*/ 82 h 154"/>
                <a:gd name="T24" fmla="*/ 118 w 146"/>
                <a:gd name="T25" fmla="*/ 111 h 154"/>
                <a:gd name="T26" fmla="*/ 43 w 146"/>
                <a:gd name="T27" fmla="*/ 118 h 154"/>
                <a:gd name="T28" fmla="*/ 36 w 146"/>
                <a:gd name="T29" fmla="*/ 42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6" h="154">
                  <a:moveTo>
                    <a:pt x="33" y="129"/>
                  </a:moveTo>
                  <a:cubicBezTo>
                    <a:pt x="62" y="154"/>
                    <a:pt x="106" y="150"/>
                    <a:pt x="130" y="121"/>
                  </a:cubicBezTo>
                  <a:cubicBezTo>
                    <a:pt x="140" y="109"/>
                    <a:pt x="145" y="95"/>
                    <a:pt x="146" y="81"/>
                  </a:cubicBezTo>
                  <a:cubicBezTo>
                    <a:pt x="146" y="78"/>
                    <a:pt x="146" y="75"/>
                    <a:pt x="146" y="72"/>
                  </a:cubicBezTo>
                  <a:cubicBezTo>
                    <a:pt x="145" y="62"/>
                    <a:pt x="143" y="51"/>
                    <a:pt x="137" y="42"/>
                  </a:cubicBezTo>
                  <a:cubicBezTo>
                    <a:pt x="127" y="26"/>
                    <a:pt x="113" y="17"/>
                    <a:pt x="122" y="24"/>
                  </a:cubicBezTo>
                  <a:cubicBezTo>
                    <a:pt x="92" y="0"/>
                    <a:pt x="49" y="3"/>
                    <a:pt x="25" y="32"/>
                  </a:cubicBezTo>
                  <a:cubicBezTo>
                    <a:pt x="0" y="62"/>
                    <a:pt x="4" y="105"/>
                    <a:pt x="33" y="129"/>
                  </a:cubicBezTo>
                  <a:close/>
                  <a:moveTo>
                    <a:pt x="36" y="42"/>
                  </a:moveTo>
                  <a:cubicBezTo>
                    <a:pt x="55" y="20"/>
                    <a:pt x="89" y="17"/>
                    <a:pt x="112" y="36"/>
                  </a:cubicBezTo>
                  <a:cubicBezTo>
                    <a:pt x="123" y="45"/>
                    <a:pt x="130" y="59"/>
                    <a:pt x="131" y="73"/>
                  </a:cubicBezTo>
                  <a:cubicBezTo>
                    <a:pt x="131" y="76"/>
                    <a:pt x="131" y="79"/>
                    <a:pt x="131" y="82"/>
                  </a:cubicBezTo>
                  <a:cubicBezTo>
                    <a:pt x="130" y="92"/>
                    <a:pt x="126" y="103"/>
                    <a:pt x="118" y="111"/>
                  </a:cubicBezTo>
                  <a:cubicBezTo>
                    <a:pt x="99" y="134"/>
                    <a:pt x="65" y="137"/>
                    <a:pt x="43" y="118"/>
                  </a:cubicBezTo>
                  <a:cubicBezTo>
                    <a:pt x="20" y="99"/>
                    <a:pt x="17" y="65"/>
                    <a:pt x="36" y="42"/>
                  </a:cubicBezTo>
                  <a:close/>
                </a:path>
              </a:pathLst>
            </a:custGeom>
            <a:solidFill>
              <a:srgbClr val="F269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0" name="Freeform 81110">
              <a:extLst>
                <a:ext uri="{FF2B5EF4-FFF2-40B4-BE49-F238E27FC236}">
                  <a16:creationId xmlns:a16="http://schemas.microsoft.com/office/drawing/2014/main" id="{659D6BD0-B7D1-6932-CA7C-C9E5EAA74D41}"/>
                </a:ext>
              </a:extLst>
            </p:cNvPr>
            <p:cNvSpPr>
              <a:spLocks/>
            </p:cNvSpPr>
            <p:nvPr/>
          </p:nvSpPr>
          <p:spPr bwMode="auto">
            <a:xfrm>
              <a:off x="13955662" y="9581197"/>
              <a:ext cx="922265" cy="922265"/>
            </a:xfrm>
            <a:custGeom>
              <a:avLst/>
              <a:gdLst>
                <a:gd name="T0" fmla="*/ 22 w 26"/>
                <a:gd name="T1" fmla="*/ 20 h 26"/>
                <a:gd name="T2" fmla="*/ 21 w 26"/>
                <a:gd name="T3" fmla="*/ 4 h 26"/>
                <a:gd name="T4" fmla="*/ 5 w 26"/>
                <a:gd name="T5" fmla="*/ 5 h 26"/>
                <a:gd name="T6" fmla="*/ 6 w 26"/>
                <a:gd name="T7" fmla="*/ 21 h 26"/>
                <a:gd name="T8" fmla="*/ 22 w 26"/>
                <a:gd name="T9" fmla="*/ 20 h 26"/>
              </a:gdLst>
              <a:ahLst/>
              <a:cxnLst>
                <a:cxn ang="0">
                  <a:pos x="T0" y="T1"/>
                </a:cxn>
                <a:cxn ang="0">
                  <a:pos x="T2" y="T3"/>
                </a:cxn>
                <a:cxn ang="0">
                  <a:pos x="T4" y="T5"/>
                </a:cxn>
                <a:cxn ang="0">
                  <a:pos x="T6" y="T7"/>
                </a:cxn>
                <a:cxn ang="0">
                  <a:pos x="T8" y="T9"/>
                </a:cxn>
              </a:cxnLst>
              <a:rect l="0" t="0" r="r" b="b"/>
              <a:pathLst>
                <a:path w="26" h="26">
                  <a:moveTo>
                    <a:pt x="22" y="20"/>
                  </a:moveTo>
                  <a:cubicBezTo>
                    <a:pt x="26" y="15"/>
                    <a:pt x="25" y="8"/>
                    <a:pt x="21" y="4"/>
                  </a:cubicBezTo>
                  <a:cubicBezTo>
                    <a:pt x="16" y="0"/>
                    <a:pt x="9" y="1"/>
                    <a:pt x="5" y="5"/>
                  </a:cubicBezTo>
                  <a:cubicBezTo>
                    <a:pt x="0" y="10"/>
                    <a:pt x="1" y="17"/>
                    <a:pt x="6" y="21"/>
                  </a:cubicBezTo>
                  <a:cubicBezTo>
                    <a:pt x="11" y="26"/>
                    <a:pt x="18" y="25"/>
                    <a:pt x="22" y="20"/>
                  </a:cubicBezTo>
                  <a:close/>
                </a:path>
              </a:pathLst>
            </a:custGeom>
            <a:solidFill>
              <a:srgbClr val="F269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1" name="Freeform 81111">
              <a:extLst>
                <a:ext uri="{FF2B5EF4-FFF2-40B4-BE49-F238E27FC236}">
                  <a16:creationId xmlns:a16="http://schemas.microsoft.com/office/drawing/2014/main" id="{A54AD9E2-E832-1150-5A74-375E43C71002}"/>
                </a:ext>
              </a:extLst>
            </p:cNvPr>
            <p:cNvSpPr>
              <a:spLocks/>
            </p:cNvSpPr>
            <p:nvPr/>
          </p:nvSpPr>
          <p:spPr bwMode="auto">
            <a:xfrm>
              <a:off x="14362544" y="6787277"/>
              <a:ext cx="2956674" cy="3390679"/>
            </a:xfrm>
            <a:custGeom>
              <a:avLst/>
              <a:gdLst>
                <a:gd name="T0" fmla="*/ 1 w 84"/>
                <a:gd name="T1" fmla="*/ 90 h 96"/>
                <a:gd name="T2" fmla="*/ 56 w 84"/>
                <a:gd name="T3" fmla="*/ 25 h 96"/>
                <a:gd name="T4" fmla="*/ 55 w 84"/>
                <a:gd name="T5" fmla="*/ 14 h 96"/>
                <a:gd name="T6" fmla="*/ 57 w 84"/>
                <a:gd name="T7" fmla="*/ 11 h 96"/>
                <a:gd name="T8" fmla="*/ 58 w 84"/>
                <a:gd name="T9" fmla="*/ 23 h 96"/>
                <a:gd name="T10" fmla="*/ 60 w 84"/>
                <a:gd name="T11" fmla="*/ 20 h 96"/>
                <a:gd name="T12" fmla="*/ 59 w 84"/>
                <a:gd name="T13" fmla="*/ 9 h 96"/>
                <a:gd name="T14" fmla="*/ 62 w 84"/>
                <a:gd name="T15" fmla="*/ 6 h 96"/>
                <a:gd name="T16" fmla="*/ 63 w 84"/>
                <a:gd name="T17" fmla="*/ 17 h 96"/>
                <a:gd name="T18" fmla="*/ 65 w 84"/>
                <a:gd name="T19" fmla="*/ 14 h 96"/>
                <a:gd name="T20" fmla="*/ 64 w 84"/>
                <a:gd name="T21" fmla="*/ 3 h 96"/>
                <a:gd name="T22" fmla="*/ 67 w 84"/>
                <a:gd name="T23" fmla="*/ 0 h 96"/>
                <a:gd name="T24" fmla="*/ 68 w 84"/>
                <a:gd name="T25" fmla="*/ 11 h 96"/>
                <a:gd name="T26" fmla="*/ 70 w 84"/>
                <a:gd name="T27" fmla="*/ 9 h 96"/>
                <a:gd name="T28" fmla="*/ 74 w 84"/>
                <a:gd name="T29" fmla="*/ 8 h 96"/>
                <a:gd name="T30" fmla="*/ 74 w 84"/>
                <a:gd name="T31" fmla="*/ 9 h 96"/>
                <a:gd name="T32" fmla="*/ 75 w 84"/>
                <a:gd name="T33" fmla="*/ 13 h 96"/>
                <a:gd name="T34" fmla="*/ 73 w 84"/>
                <a:gd name="T35" fmla="*/ 15 h 96"/>
                <a:gd name="T36" fmla="*/ 84 w 84"/>
                <a:gd name="T37" fmla="*/ 14 h 96"/>
                <a:gd name="T38" fmla="*/ 82 w 84"/>
                <a:gd name="T39" fmla="*/ 17 h 96"/>
                <a:gd name="T40" fmla="*/ 70 w 84"/>
                <a:gd name="T41" fmla="*/ 18 h 96"/>
                <a:gd name="T42" fmla="*/ 68 w 84"/>
                <a:gd name="T43" fmla="*/ 21 h 96"/>
                <a:gd name="T44" fmla="*/ 79 w 84"/>
                <a:gd name="T45" fmla="*/ 20 h 96"/>
                <a:gd name="T46" fmla="*/ 77 w 84"/>
                <a:gd name="T47" fmla="*/ 23 h 96"/>
                <a:gd name="T48" fmla="*/ 66 w 84"/>
                <a:gd name="T49" fmla="*/ 24 h 96"/>
                <a:gd name="T50" fmla="*/ 63 w 84"/>
                <a:gd name="T51" fmla="*/ 27 h 96"/>
                <a:gd name="T52" fmla="*/ 74 w 84"/>
                <a:gd name="T53" fmla="*/ 26 h 96"/>
                <a:gd name="T54" fmla="*/ 72 w 84"/>
                <a:gd name="T55" fmla="*/ 29 h 96"/>
                <a:gd name="T56" fmla="*/ 61 w 84"/>
                <a:gd name="T57" fmla="*/ 30 h 96"/>
                <a:gd name="T58" fmla="*/ 6 w 84"/>
                <a:gd name="T59" fmla="*/ 95 h 96"/>
                <a:gd name="T60" fmla="*/ 2 w 84"/>
                <a:gd name="T61" fmla="*/ 95 h 96"/>
                <a:gd name="T62" fmla="*/ 1 w 84"/>
                <a:gd name="T63" fmla="*/ 95 h 96"/>
                <a:gd name="T64" fmla="*/ 1 w 84"/>
                <a:gd name="T65" fmla="*/ 9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4" h="96">
                  <a:moveTo>
                    <a:pt x="1" y="90"/>
                  </a:moveTo>
                  <a:cubicBezTo>
                    <a:pt x="56" y="25"/>
                    <a:pt x="56" y="25"/>
                    <a:pt x="56" y="25"/>
                  </a:cubicBezTo>
                  <a:cubicBezTo>
                    <a:pt x="55" y="14"/>
                    <a:pt x="55" y="14"/>
                    <a:pt x="55" y="14"/>
                  </a:cubicBezTo>
                  <a:cubicBezTo>
                    <a:pt x="57" y="11"/>
                    <a:pt x="57" y="11"/>
                    <a:pt x="57" y="11"/>
                  </a:cubicBezTo>
                  <a:cubicBezTo>
                    <a:pt x="58" y="23"/>
                    <a:pt x="58" y="23"/>
                    <a:pt x="58" y="23"/>
                  </a:cubicBezTo>
                  <a:cubicBezTo>
                    <a:pt x="60" y="20"/>
                    <a:pt x="60" y="20"/>
                    <a:pt x="60" y="20"/>
                  </a:cubicBezTo>
                  <a:cubicBezTo>
                    <a:pt x="59" y="9"/>
                    <a:pt x="59" y="9"/>
                    <a:pt x="59" y="9"/>
                  </a:cubicBezTo>
                  <a:cubicBezTo>
                    <a:pt x="62" y="6"/>
                    <a:pt x="62" y="6"/>
                    <a:pt x="62" y="6"/>
                  </a:cubicBezTo>
                  <a:cubicBezTo>
                    <a:pt x="63" y="17"/>
                    <a:pt x="63" y="17"/>
                    <a:pt x="63" y="17"/>
                  </a:cubicBezTo>
                  <a:cubicBezTo>
                    <a:pt x="65" y="14"/>
                    <a:pt x="65" y="14"/>
                    <a:pt x="65" y="14"/>
                  </a:cubicBezTo>
                  <a:cubicBezTo>
                    <a:pt x="64" y="3"/>
                    <a:pt x="64" y="3"/>
                    <a:pt x="64" y="3"/>
                  </a:cubicBezTo>
                  <a:cubicBezTo>
                    <a:pt x="67" y="0"/>
                    <a:pt x="67" y="0"/>
                    <a:pt x="67" y="0"/>
                  </a:cubicBezTo>
                  <a:cubicBezTo>
                    <a:pt x="68" y="11"/>
                    <a:pt x="68" y="11"/>
                    <a:pt x="68" y="11"/>
                  </a:cubicBezTo>
                  <a:cubicBezTo>
                    <a:pt x="70" y="9"/>
                    <a:pt x="70" y="9"/>
                    <a:pt x="70" y="9"/>
                  </a:cubicBezTo>
                  <a:cubicBezTo>
                    <a:pt x="71" y="8"/>
                    <a:pt x="73" y="7"/>
                    <a:pt x="74" y="8"/>
                  </a:cubicBezTo>
                  <a:cubicBezTo>
                    <a:pt x="74" y="9"/>
                    <a:pt x="74" y="9"/>
                    <a:pt x="74" y="9"/>
                  </a:cubicBezTo>
                  <a:cubicBezTo>
                    <a:pt x="76" y="10"/>
                    <a:pt x="76" y="12"/>
                    <a:pt x="75" y="13"/>
                  </a:cubicBezTo>
                  <a:cubicBezTo>
                    <a:pt x="73" y="15"/>
                    <a:pt x="73" y="15"/>
                    <a:pt x="73" y="15"/>
                  </a:cubicBezTo>
                  <a:cubicBezTo>
                    <a:pt x="84" y="14"/>
                    <a:pt x="84" y="14"/>
                    <a:pt x="84" y="14"/>
                  </a:cubicBezTo>
                  <a:cubicBezTo>
                    <a:pt x="82" y="17"/>
                    <a:pt x="82" y="17"/>
                    <a:pt x="82" y="17"/>
                  </a:cubicBezTo>
                  <a:cubicBezTo>
                    <a:pt x="70" y="18"/>
                    <a:pt x="70" y="18"/>
                    <a:pt x="70" y="18"/>
                  </a:cubicBezTo>
                  <a:cubicBezTo>
                    <a:pt x="68" y="21"/>
                    <a:pt x="68" y="21"/>
                    <a:pt x="68" y="21"/>
                  </a:cubicBezTo>
                  <a:cubicBezTo>
                    <a:pt x="79" y="20"/>
                    <a:pt x="79" y="20"/>
                    <a:pt x="79" y="20"/>
                  </a:cubicBezTo>
                  <a:cubicBezTo>
                    <a:pt x="77" y="23"/>
                    <a:pt x="77" y="23"/>
                    <a:pt x="77" y="23"/>
                  </a:cubicBezTo>
                  <a:cubicBezTo>
                    <a:pt x="66" y="24"/>
                    <a:pt x="66" y="24"/>
                    <a:pt x="66" y="24"/>
                  </a:cubicBezTo>
                  <a:cubicBezTo>
                    <a:pt x="63" y="27"/>
                    <a:pt x="63" y="27"/>
                    <a:pt x="63" y="27"/>
                  </a:cubicBezTo>
                  <a:cubicBezTo>
                    <a:pt x="74" y="26"/>
                    <a:pt x="74" y="26"/>
                    <a:pt x="74" y="26"/>
                  </a:cubicBezTo>
                  <a:cubicBezTo>
                    <a:pt x="72" y="29"/>
                    <a:pt x="72" y="29"/>
                    <a:pt x="72" y="29"/>
                  </a:cubicBezTo>
                  <a:cubicBezTo>
                    <a:pt x="61" y="30"/>
                    <a:pt x="61" y="30"/>
                    <a:pt x="61" y="30"/>
                  </a:cubicBezTo>
                  <a:cubicBezTo>
                    <a:pt x="6" y="95"/>
                    <a:pt x="6" y="95"/>
                    <a:pt x="6" y="95"/>
                  </a:cubicBezTo>
                  <a:cubicBezTo>
                    <a:pt x="5" y="96"/>
                    <a:pt x="3" y="96"/>
                    <a:pt x="2" y="95"/>
                  </a:cubicBezTo>
                  <a:cubicBezTo>
                    <a:pt x="1" y="95"/>
                    <a:pt x="1" y="95"/>
                    <a:pt x="1" y="95"/>
                  </a:cubicBezTo>
                  <a:cubicBezTo>
                    <a:pt x="0" y="93"/>
                    <a:pt x="0" y="92"/>
                    <a:pt x="1" y="90"/>
                  </a:cubicBezTo>
                  <a:close/>
                </a:path>
              </a:pathLst>
            </a:custGeom>
            <a:solidFill>
              <a:srgbClr val="3D3D3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2" name="Freeform 81112">
              <a:extLst>
                <a:ext uri="{FF2B5EF4-FFF2-40B4-BE49-F238E27FC236}">
                  <a16:creationId xmlns:a16="http://schemas.microsoft.com/office/drawing/2014/main" id="{0E97EBD2-DC5B-D572-EC32-789DEDA1BF0A}"/>
                </a:ext>
              </a:extLst>
            </p:cNvPr>
            <p:cNvSpPr>
              <a:spLocks/>
            </p:cNvSpPr>
            <p:nvPr/>
          </p:nvSpPr>
          <p:spPr bwMode="auto">
            <a:xfrm>
              <a:off x="12626515" y="7736667"/>
              <a:ext cx="840891" cy="868013"/>
            </a:xfrm>
            <a:custGeom>
              <a:avLst/>
              <a:gdLst>
                <a:gd name="T0" fmla="*/ 5 w 24"/>
                <a:gd name="T1" fmla="*/ 7 h 25"/>
                <a:gd name="T2" fmla="*/ 5 w 24"/>
                <a:gd name="T3" fmla="*/ 10 h 25"/>
                <a:gd name="T4" fmla="*/ 2 w 24"/>
                <a:gd name="T5" fmla="*/ 12 h 25"/>
                <a:gd name="T6" fmla="*/ 1 w 24"/>
                <a:gd name="T7" fmla="*/ 14 h 25"/>
                <a:gd name="T8" fmla="*/ 8 w 24"/>
                <a:gd name="T9" fmla="*/ 25 h 25"/>
                <a:gd name="T10" fmla="*/ 10 w 24"/>
                <a:gd name="T11" fmla="*/ 21 h 25"/>
                <a:gd name="T12" fmla="*/ 12 w 24"/>
                <a:gd name="T13" fmla="*/ 20 h 25"/>
                <a:gd name="T14" fmla="*/ 13 w 24"/>
                <a:gd name="T15" fmla="*/ 18 h 25"/>
                <a:gd name="T16" fmla="*/ 16 w 24"/>
                <a:gd name="T17" fmla="*/ 17 h 25"/>
                <a:gd name="T18" fmla="*/ 18 w 24"/>
                <a:gd name="T19" fmla="*/ 14 h 25"/>
                <a:gd name="T20" fmla="*/ 21 w 24"/>
                <a:gd name="T21" fmla="*/ 13 h 25"/>
                <a:gd name="T22" fmla="*/ 20 w 24"/>
                <a:gd name="T23" fmla="*/ 5 h 25"/>
                <a:gd name="T24" fmla="*/ 10 w 24"/>
                <a:gd name="T25" fmla="*/ 3 h 25"/>
                <a:gd name="T26" fmla="*/ 10 w 24"/>
                <a:gd name="T27" fmla="*/ 6 h 25"/>
                <a:gd name="T28" fmla="*/ 5 w 24"/>
                <a:gd name="T29" fmla="*/ 7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4" h="25">
                  <a:moveTo>
                    <a:pt x="5" y="7"/>
                  </a:moveTo>
                  <a:cubicBezTo>
                    <a:pt x="4" y="8"/>
                    <a:pt x="4" y="9"/>
                    <a:pt x="5" y="10"/>
                  </a:cubicBezTo>
                  <a:cubicBezTo>
                    <a:pt x="3" y="11"/>
                    <a:pt x="2" y="11"/>
                    <a:pt x="2" y="12"/>
                  </a:cubicBezTo>
                  <a:cubicBezTo>
                    <a:pt x="1" y="13"/>
                    <a:pt x="1" y="14"/>
                    <a:pt x="1" y="14"/>
                  </a:cubicBezTo>
                  <a:cubicBezTo>
                    <a:pt x="0" y="14"/>
                    <a:pt x="3" y="22"/>
                    <a:pt x="8" y="25"/>
                  </a:cubicBezTo>
                  <a:cubicBezTo>
                    <a:pt x="9" y="25"/>
                    <a:pt x="10" y="23"/>
                    <a:pt x="10" y="21"/>
                  </a:cubicBezTo>
                  <a:cubicBezTo>
                    <a:pt x="10" y="21"/>
                    <a:pt x="11" y="21"/>
                    <a:pt x="12" y="20"/>
                  </a:cubicBezTo>
                  <a:cubicBezTo>
                    <a:pt x="12" y="20"/>
                    <a:pt x="13" y="19"/>
                    <a:pt x="13" y="18"/>
                  </a:cubicBezTo>
                  <a:cubicBezTo>
                    <a:pt x="14" y="18"/>
                    <a:pt x="15" y="18"/>
                    <a:pt x="16" y="17"/>
                  </a:cubicBezTo>
                  <a:cubicBezTo>
                    <a:pt x="17" y="16"/>
                    <a:pt x="17" y="15"/>
                    <a:pt x="18" y="14"/>
                  </a:cubicBezTo>
                  <a:cubicBezTo>
                    <a:pt x="19" y="15"/>
                    <a:pt x="20" y="14"/>
                    <a:pt x="21" y="13"/>
                  </a:cubicBezTo>
                  <a:cubicBezTo>
                    <a:pt x="24" y="11"/>
                    <a:pt x="23" y="8"/>
                    <a:pt x="20" y="5"/>
                  </a:cubicBezTo>
                  <a:cubicBezTo>
                    <a:pt x="17" y="1"/>
                    <a:pt x="12" y="0"/>
                    <a:pt x="10" y="3"/>
                  </a:cubicBezTo>
                  <a:cubicBezTo>
                    <a:pt x="10" y="4"/>
                    <a:pt x="10" y="5"/>
                    <a:pt x="10" y="6"/>
                  </a:cubicBezTo>
                  <a:cubicBezTo>
                    <a:pt x="8" y="5"/>
                    <a:pt x="7" y="6"/>
                    <a:pt x="5" y="7"/>
                  </a:cubicBezTo>
                  <a:close/>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pic>
          <p:nvPicPr>
            <p:cNvPr id="163" name="Picture 162">
              <a:extLst>
                <a:ext uri="{FF2B5EF4-FFF2-40B4-BE49-F238E27FC236}">
                  <a16:creationId xmlns:a16="http://schemas.microsoft.com/office/drawing/2014/main" id="{3A40BB3E-6F79-9273-F709-0930463EA595}"/>
                </a:ext>
              </a:extLst>
            </p:cNvPr>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rot="770736">
              <a:off x="19478327" y="7023742"/>
              <a:ext cx="1688844" cy="1576254"/>
            </a:xfrm>
            <a:prstGeom prst="rect">
              <a:avLst/>
            </a:prstGeom>
          </p:spPr>
        </p:pic>
        <p:pic>
          <p:nvPicPr>
            <p:cNvPr id="164" name="Picture 163">
              <a:extLst>
                <a:ext uri="{FF2B5EF4-FFF2-40B4-BE49-F238E27FC236}">
                  <a16:creationId xmlns:a16="http://schemas.microsoft.com/office/drawing/2014/main" id="{451EE630-3FC7-AF17-7D16-752AF68BDE3C}"/>
                </a:ext>
              </a:extLst>
            </p:cNvPr>
            <p:cNvPicPr>
              <a:picLocks noChangeAspect="1"/>
            </p:cNvPicPr>
            <p:nvPr/>
          </p:nvPicPr>
          <p:blipFill>
            <a:blip r:embed="rId8" cstate="print">
              <a:extLst>
                <a:ext uri="{28A0092B-C50C-407E-A947-70E740481C1C}">
                  <a14:useLocalDpi xmlns:a14="http://schemas.microsoft.com/office/drawing/2010/main" val="0"/>
                </a:ext>
              </a:extLst>
            </a:blip>
            <a:stretch>
              <a:fillRect/>
            </a:stretch>
          </p:blipFill>
          <p:spPr>
            <a:xfrm>
              <a:off x="13713044" y="5603529"/>
              <a:ext cx="1231097" cy="1149025"/>
            </a:xfrm>
            <a:prstGeom prst="rect">
              <a:avLst/>
            </a:prstGeom>
          </p:spPr>
        </p:pic>
        <p:pic>
          <p:nvPicPr>
            <p:cNvPr id="165" name="Picture 164">
              <a:extLst>
                <a:ext uri="{FF2B5EF4-FFF2-40B4-BE49-F238E27FC236}">
                  <a16:creationId xmlns:a16="http://schemas.microsoft.com/office/drawing/2014/main" id="{E969ADA2-A54D-3645-DE01-134E41CCF0D4}"/>
                </a:ext>
              </a:extLst>
            </p:cNvPr>
            <p:cNvPicPr>
              <a:picLocks noChangeAspect="1"/>
            </p:cNvPicPr>
            <p:nvPr/>
          </p:nvPicPr>
          <p:blipFill>
            <a:blip r:embed="rId9" cstate="print">
              <a:extLst>
                <a:ext uri="{28A0092B-C50C-407E-A947-70E740481C1C}">
                  <a14:useLocalDpi xmlns:a14="http://schemas.microsoft.com/office/drawing/2010/main" val="0"/>
                </a:ext>
              </a:extLst>
            </a:blip>
            <a:stretch>
              <a:fillRect/>
            </a:stretch>
          </p:blipFill>
          <p:spPr>
            <a:xfrm rot="770736">
              <a:off x="19887322" y="2146154"/>
              <a:ext cx="1250951" cy="1167554"/>
            </a:xfrm>
            <a:prstGeom prst="rect">
              <a:avLst/>
            </a:prstGeom>
          </p:spPr>
        </p:pic>
        <p:pic>
          <p:nvPicPr>
            <p:cNvPr id="166" name="Picture 165">
              <a:extLst>
                <a:ext uri="{FF2B5EF4-FFF2-40B4-BE49-F238E27FC236}">
                  <a16:creationId xmlns:a16="http://schemas.microsoft.com/office/drawing/2014/main" id="{D36D6BEE-7A7B-8E36-DBC3-73FCA5F2F4FA}"/>
                </a:ext>
              </a:extLst>
            </p:cNvPr>
            <p:cNvPicPr>
              <a:picLocks noChangeAspect="1"/>
            </p:cNvPicPr>
            <p:nvPr/>
          </p:nvPicPr>
          <p:blipFill>
            <a:blip r:embed="rId10" cstate="print">
              <a:extLst>
                <a:ext uri="{28A0092B-C50C-407E-A947-70E740481C1C}">
                  <a14:useLocalDpi xmlns:a14="http://schemas.microsoft.com/office/drawing/2010/main" val="0"/>
                </a:ext>
              </a:extLst>
            </a:blip>
            <a:stretch>
              <a:fillRect/>
            </a:stretch>
          </p:blipFill>
          <p:spPr>
            <a:xfrm rot="2435038">
              <a:off x="20854297" y="5519048"/>
              <a:ext cx="796221" cy="743141"/>
            </a:xfrm>
            <a:prstGeom prst="rect">
              <a:avLst/>
            </a:prstGeom>
          </p:spPr>
        </p:pic>
        <p:grpSp>
          <p:nvGrpSpPr>
            <p:cNvPr id="167" name="Group 166">
              <a:extLst>
                <a:ext uri="{FF2B5EF4-FFF2-40B4-BE49-F238E27FC236}">
                  <a16:creationId xmlns:a16="http://schemas.microsoft.com/office/drawing/2014/main" id="{4AACC3F7-7064-1712-3B41-BF6BF58D7930}"/>
                </a:ext>
              </a:extLst>
            </p:cNvPr>
            <p:cNvGrpSpPr/>
            <p:nvPr/>
          </p:nvGrpSpPr>
          <p:grpSpPr>
            <a:xfrm>
              <a:off x="15611547" y="1956073"/>
              <a:ext cx="4067487" cy="4800280"/>
              <a:chOff x="1803696" y="1810576"/>
              <a:chExt cx="2482763" cy="2930057"/>
            </a:xfrm>
          </p:grpSpPr>
          <p:grpSp>
            <p:nvGrpSpPr>
              <p:cNvPr id="168" name="Group 167">
                <a:extLst>
                  <a:ext uri="{FF2B5EF4-FFF2-40B4-BE49-F238E27FC236}">
                    <a16:creationId xmlns:a16="http://schemas.microsoft.com/office/drawing/2014/main" id="{6E5D0E7C-A2A8-D0C5-0AFA-24D7C854C272}"/>
                  </a:ext>
                </a:extLst>
              </p:cNvPr>
              <p:cNvGrpSpPr/>
              <p:nvPr/>
            </p:nvGrpSpPr>
            <p:grpSpPr>
              <a:xfrm>
                <a:off x="1803696" y="1810576"/>
                <a:ext cx="2482763" cy="2930057"/>
                <a:chOff x="142953" y="934202"/>
                <a:chExt cx="1561324" cy="1842612"/>
              </a:xfrm>
            </p:grpSpPr>
            <p:sp>
              <p:nvSpPr>
                <p:cNvPr id="170" name="Freeform 115">
                  <a:extLst>
                    <a:ext uri="{FF2B5EF4-FFF2-40B4-BE49-F238E27FC236}">
                      <a16:creationId xmlns:a16="http://schemas.microsoft.com/office/drawing/2014/main" id="{A6865FC1-8D57-1FC9-3908-E5243B06D458}"/>
                    </a:ext>
                  </a:extLst>
                </p:cNvPr>
                <p:cNvSpPr>
                  <a:spLocks/>
                </p:cNvSpPr>
                <p:nvPr/>
              </p:nvSpPr>
              <p:spPr bwMode="auto">
                <a:xfrm>
                  <a:off x="142953" y="1880972"/>
                  <a:ext cx="345543" cy="473521"/>
                </a:xfrm>
                <a:custGeom>
                  <a:avLst/>
                  <a:gdLst>
                    <a:gd name="T0" fmla="*/ 2 w 32"/>
                    <a:gd name="T1" fmla="*/ 19 h 44"/>
                    <a:gd name="T2" fmla="*/ 20 w 32"/>
                    <a:gd name="T3" fmla="*/ 40 h 44"/>
                    <a:gd name="T4" fmla="*/ 31 w 32"/>
                    <a:gd name="T5" fmla="*/ 20 h 44"/>
                    <a:gd name="T6" fmla="*/ 15 w 32"/>
                    <a:gd name="T7" fmla="*/ 2 h 44"/>
                    <a:gd name="T8" fmla="*/ 2 w 32"/>
                    <a:gd name="T9" fmla="*/ 19 h 44"/>
                  </a:gdLst>
                  <a:ahLst/>
                  <a:cxnLst>
                    <a:cxn ang="0">
                      <a:pos x="T0" y="T1"/>
                    </a:cxn>
                    <a:cxn ang="0">
                      <a:pos x="T2" y="T3"/>
                    </a:cxn>
                    <a:cxn ang="0">
                      <a:pos x="T4" y="T5"/>
                    </a:cxn>
                    <a:cxn ang="0">
                      <a:pos x="T6" y="T7"/>
                    </a:cxn>
                    <a:cxn ang="0">
                      <a:pos x="T8" y="T9"/>
                    </a:cxn>
                  </a:cxnLst>
                  <a:rect l="0" t="0" r="r" b="b"/>
                  <a:pathLst>
                    <a:path w="32" h="44">
                      <a:moveTo>
                        <a:pt x="2" y="19"/>
                      </a:moveTo>
                      <a:cubicBezTo>
                        <a:pt x="3" y="30"/>
                        <a:pt x="12" y="44"/>
                        <a:pt x="20" y="40"/>
                      </a:cubicBezTo>
                      <a:cubicBezTo>
                        <a:pt x="27" y="37"/>
                        <a:pt x="32" y="31"/>
                        <a:pt x="31" y="20"/>
                      </a:cubicBezTo>
                      <a:cubicBezTo>
                        <a:pt x="29" y="9"/>
                        <a:pt x="23" y="4"/>
                        <a:pt x="15" y="2"/>
                      </a:cubicBezTo>
                      <a:cubicBezTo>
                        <a:pt x="5" y="0"/>
                        <a:pt x="0" y="8"/>
                        <a:pt x="2" y="19"/>
                      </a:cubicBezTo>
                    </a:path>
                  </a:pathLst>
                </a:custGeom>
                <a:solidFill>
                  <a:srgbClr val="ED90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171" name="Freeform 116">
                  <a:extLst>
                    <a:ext uri="{FF2B5EF4-FFF2-40B4-BE49-F238E27FC236}">
                      <a16:creationId xmlns:a16="http://schemas.microsoft.com/office/drawing/2014/main" id="{97DE96A6-6D1E-5770-A160-28BEEFB8988B}"/>
                    </a:ext>
                  </a:extLst>
                </p:cNvPr>
                <p:cNvSpPr>
                  <a:spLocks/>
                </p:cNvSpPr>
                <p:nvPr/>
              </p:nvSpPr>
              <p:spPr bwMode="auto">
                <a:xfrm>
                  <a:off x="194144" y="1880972"/>
                  <a:ext cx="140780" cy="102382"/>
                </a:xfrm>
                <a:custGeom>
                  <a:avLst/>
                  <a:gdLst>
                    <a:gd name="T0" fmla="*/ 0 w 14"/>
                    <a:gd name="T1" fmla="*/ 5 h 9"/>
                    <a:gd name="T2" fmla="*/ 14 w 14"/>
                    <a:gd name="T3" fmla="*/ 9 h 9"/>
                    <a:gd name="T4" fmla="*/ 13 w 14"/>
                    <a:gd name="T5" fmla="*/ 2 h 9"/>
                    <a:gd name="T6" fmla="*/ 7 w 14"/>
                    <a:gd name="T7" fmla="*/ 1 h 9"/>
                    <a:gd name="T8" fmla="*/ 0 w 14"/>
                    <a:gd name="T9" fmla="*/ 5 h 9"/>
                  </a:gdLst>
                  <a:ahLst/>
                  <a:cxnLst>
                    <a:cxn ang="0">
                      <a:pos x="T0" y="T1"/>
                    </a:cxn>
                    <a:cxn ang="0">
                      <a:pos x="T2" y="T3"/>
                    </a:cxn>
                    <a:cxn ang="0">
                      <a:pos x="T4" y="T5"/>
                    </a:cxn>
                    <a:cxn ang="0">
                      <a:pos x="T6" y="T7"/>
                    </a:cxn>
                    <a:cxn ang="0">
                      <a:pos x="T8" y="T9"/>
                    </a:cxn>
                  </a:cxnLst>
                  <a:rect l="0" t="0" r="r" b="b"/>
                  <a:pathLst>
                    <a:path w="14" h="9">
                      <a:moveTo>
                        <a:pt x="0" y="5"/>
                      </a:moveTo>
                      <a:cubicBezTo>
                        <a:pt x="2" y="2"/>
                        <a:pt x="12" y="1"/>
                        <a:pt x="14" y="9"/>
                      </a:cubicBezTo>
                      <a:cubicBezTo>
                        <a:pt x="13" y="2"/>
                        <a:pt x="13" y="2"/>
                        <a:pt x="13" y="2"/>
                      </a:cubicBezTo>
                      <a:cubicBezTo>
                        <a:pt x="13" y="2"/>
                        <a:pt x="10" y="0"/>
                        <a:pt x="7" y="1"/>
                      </a:cubicBezTo>
                      <a:cubicBezTo>
                        <a:pt x="2" y="2"/>
                        <a:pt x="0" y="5"/>
                        <a:pt x="0" y="5"/>
                      </a:cubicBezTo>
                      <a:close/>
                    </a:path>
                  </a:pathLst>
                </a:custGeom>
                <a:solidFill>
                  <a:srgbClr val="FCBB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172" name="Freeform 117">
                  <a:extLst>
                    <a:ext uri="{FF2B5EF4-FFF2-40B4-BE49-F238E27FC236}">
                      <a16:creationId xmlns:a16="http://schemas.microsoft.com/office/drawing/2014/main" id="{B6838DC7-F4A0-A178-F230-ACF773940CF8}"/>
                    </a:ext>
                  </a:extLst>
                </p:cNvPr>
                <p:cNvSpPr>
                  <a:spLocks/>
                </p:cNvSpPr>
                <p:nvPr/>
              </p:nvSpPr>
              <p:spPr bwMode="auto">
                <a:xfrm>
                  <a:off x="1358734" y="1880972"/>
                  <a:ext cx="345543" cy="473521"/>
                </a:xfrm>
                <a:custGeom>
                  <a:avLst/>
                  <a:gdLst>
                    <a:gd name="T0" fmla="*/ 30 w 32"/>
                    <a:gd name="T1" fmla="*/ 19 h 44"/>
                    <a:gd name="T2" fmla="*/ 12 w 32"/>
                    <a:gd name="T3" fmla="*/ 40 h 44"/>
                    <a:gd name="T4" fmla="*/ 2 w 32"/>
                    <a:gd name="T5" fmla="*/ 20 h 44"/>
                    <a:gd name="T6" fmla="*/ 18 w 32"/>
                    <a:gd name="T7" fmla="*/ 2 h 44"/>
                    <a:gd name="T8" fmla="*/ 30 w 32"/>
                    <a:gd name="T9" fmla="*/ 19 h 44"/>
                  </a:gdLst>
                  <a:ahLst/>
                  <a:cxnLst>
                    <a:cxn ang="0">
                      <a:pos x="T0" y="T1"/>
                    </a:cxn>
                    <a:cxn ang="0">
                      <a:pos x="T2" y="T3"/>
                    </a:cxn>
                    <a:cxn ang="0">
                      <a:pos x="T4" y="T5"/>
                    </a:cxn>
                    <a:cxn ang="0">
                      <a:pos x="T6" y="T7"/>
                    </a:cxn>
                    <a:cxn ang="0">
                      <a:pos x="T8" y="T9"/>
                    </a:cxn>
                  </a:cxnLst>
                  <a:rect l="0" t="0" r="r" b="b"/>
                  <a:pathLst>
                    <a:path w="32" h="44">
                      <a:moveTo>
                        <a:pt x="30" y="19"/>
                      </a:moveTo>
                      <a:cubicBezTo>
                        <a:pt x="29" y="30"/>
                        <a:pt x="20" y="44"/>
                        <a:pt x="12" y="40"/>
                      </a:cubicBezTo>
                      <a:cubicBezTo>
                        <a:pt x="6" y="37"/>
                        <a:pt x="0" y="31"/>
                        <a:pt x="2" y="20"/>
                      </a:cubicBezTo>
                      <a:cubicBezTo>
                        <a:pt x="3" y="9"/>
                        <a:pt x="9" y="4"/>
                        <a:pt x="18" y="2"/>
                      </a:cubicBezTo>
                      <a:cubicBezTo>
                        <a:pt x="27" y="0"/>
                        <a:pt x="32" y="8"/>
                        <a:pt x="30" y="19"/>
                      </a:cubicBezTo>
                    </a:path>
                  </a:pathLst>
                </a:custGeom>
                <a:solidFill>
                  <a:srgbClr val="ED90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173" name="Freeform 118">
                  <a:extLst>
                    <a:ext uri="{FF2B5EF4-FFF2-40B4-BE49-F238E27FC236}">
                      <a16:creationId xmlns:a16="http://schemas.microsoft.com/office/drawing/2014/main" id="{B404A207-B325-C6E8-9C1B-A95D1BF3FB74}"/>
                    </a:ext>
                  </a:extLst>
                </p:cNvPr>
                <p:cNvSpPr>
                  <a:spLocks/>
                </p:cNvSpPr>
                <p:nvPr/>
              </p:nvSpPr>
              <p:spPr bwMode="auto">
                <a:xfrm>
                  <a:off x="1512307" y="1880972"/>
                  <a:ext cx="153573" cy="102382"/>
                </a:xfrm>
                <a:custGeom>
                  <a:avLst/>
                  <a:gdLst>
                    <a:gd name="T0" fmla="*/ 14 w 14"/>
                    <a:gd name="T1" fmla="*/ 5 h 9"/>
                    <a:gd name="T2" fmla="*/ 0 w 14"/>
                    <a:gd name="T3" fmla="*/ 9 h 9"/>
                    <a:gd name="T4" fmla="*/ 1 w 14"/>
                    <a:gd name="T5" fmla="*/ 2 h 9"/>
                    <a:gd name="T6" fmla="*/ 7 w 14"/>
                    <a:gd name="T7" fmla="*/ 1 h 9"/>
                    <a:gd name="T8" fmla="*/ 14 w 14"/>
                    <a:gd name="T9" fmla="*/ 5 h 9"/>
                  </a:gdLst>
                  <a:ahLst/>
                  <a:cxnLst>
                    <a:cxn ang="0">
                      <a:pos x="T0" y="T1"/>
                    </a:cxn>
                    <a:cxn ang="0">
                      <a:pos x="T2" y="T3"/>
                    </a:cxn>
                    <a:cxn ang="0">
                      <a:pos x="T4" y="T5"/>
                    </a:cxn>
                    <a:cxn ang="0">
                      <a:pos x="T6" y="T7"/>
                    </a:cxn>
                    <a:cxn ang="0">
                      <a:pos x="T8" y="T9"/>
                    </a:cxn>
                  </a:cxnLst>
                  <a:rect l="0" t="0" r="r" b="b"/>
                  <a:pathLst>
                    <a:path w="14" h="9">
                      <a:moveTo>
                        <a:pt x="14" y="5"/>
                      </a:moveTo>
                      <a:cubicBezTo>
                        <a:pt x="12" y="2"/>
                        <a:pt x="3" y="1"/>
                        <a:pt x="0" y="9"/>
                      </a:cubicBezTo>
                      <a:cubicBezTo>
                        <a:pt x="1" y="2"/>
                        <a:pt x="1" y="2"/>
                        <a:pt x="1" y="2"/>
                      </a:cubicBezTo>
                      <a:cubicBezTo>
                        <a:pt x="1" y="2"/>
                        <a:pt x="4" y="0"/>
                        <a:pt x="7" y="1"/>
                      </a:cubicBezTo>
                      <a:cubicBezTo>
                        <a:pt x="12" y="2"/>
                        <a:pt x="14" y="5"/>
                        <a:pt x="14" y="5"/>
                      </a:cubicBezTo>
                      <a:close/>
                    </a:path>
                  </a:pathLst>
                </a:custGeom>
                <a:solidFill>
                  <a:srgbClr val="FCBB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174" name="Freeform 119">
                  <a:extLst>
                    <a:ext uri="{FF2B5EF4-FFF2-40B4-BE49-F238E27FC236}">
                      <a16:creationId xmlns:a16="http://schemas.microsoft.com/office/drawing/2014/main" id="{DDD7A3E5-68A1-4804-36A1-3BC9B4003A82}"/>
                    </a:ext>
                  </a:extLst>
                </p:cNvPr>
                <p:cNvSpPr>
                  <a:spLocks/>
                </p:cNvSpPr>
                <p:nvPr/>
              </p:nvSpPr>
              <p:spPr bwMode="auto">
                <a:xfrm>
                  <a:off x="334915" y="1113108"/>
                  <a:ext cx="1190194" cy="1241385"/>
                </a:xfrm>
                <a:custGeom>
                  <a:avLst/>
                  <a:gdLst>
                    <a:gd name="T0" fmla="*/ 56 w 111"/>
                    <a:gd name="T1" fmla="*/ 0 h 115"/>
                    <a:gd name="T2" fmla="*/ 111 w 111"/>
                    <a:gd name="T3" fmla="*/ 60 h 115"/>
                    <a:gd name="T4" fmla="*/ 56 w 111"/>
                    <a:gd name="T5" fmla="*/ 115 h 115"/>
                    <a:gd name="T6" fmla="*/ 0 w 111"/>
                    <a:gd name="T7" fmla="*/ 60 h 115"/>
                    <a:gd name="T8" fmla="*/ 56 w 111"/>
                    <a:gd name="T9" fmla="*/ 0 h 115"/>
                  </a:gdLst>
                  <a:ahLst/>
                  <a:cxnLst>
                    <a:cxn ang="0">
                      <a:pos x="T0" y="T1"/>
                    </a:cxn>
                    <a:cxn ang="0">
                      <a:pos x="T2" y="T3"/>
                    </a:cxn>
                    <a:cxn ang="0">
                      <a:pos x="T4" y="T5"/>
                    </a:cxn>
                    <a:cxn ang="0">
                      <a:pos x="T6" y="T7"/>
                    </a:cxn>
                    <a:cxn ang="0">
                      <a:pos x="T8" y="T9"/>
                    </a:cxn>
                  </a:cxnLst>
                  <a:rect l="0" t="0" r="r" b="b"/>
                  <a:pathLst>
                    <a:path w="111" h="115">
                      <a:moveTo>
                        <a:pt x="56" y="0"/>
                      </a:moveTo>
                      <a:cubicBezTo>
                        <a:pt x="86" y="0"/>
                        <a:pt x="111" y="19"/>
                        <a:pt x="111" y="60"/>
                      </a:cubicBezTo>
                      <a:cubicBezTo>
                        <a:pt x="111" y="90"/>
                        <a:pt x="86" y="115"/>
                        <a:pt x="56" y="115"/>
                      </a:cubicBezTo>
                      <a:cubicBezTo>
                        <a:pt x="25" y="115"/>
                        <a:pt x="0" y="90"/>
                        <a:pt x="0" y="60"/>
                      </a:cubicBezTo>
                      <a:cubicBezTo>
                        <a:pt x="0" y="20"/>
                        <a:pt x="25" y="0"/>
                        <a:pt x="56" y="0"/>
                      </a:cubicBezTo>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175" name="Freeform 120">
                  <a:extLst>
                    <a:ext uri="{FF2B5EF4-FFF2-40B4-BE49-F238E27FC236}">
                      <a16:creationId xmlns:a16="http://schemas.microsoft.com/office/drawing/2014/main" id="{AC6834F2-832C-0AAB-2ED8-6ADD4B57ABCA}"/>
                    </a:ext>
                  </a:extLst>
                </p:cNvPr>
                <p:cNvSpPr>
                  <a:spLocks/>
                </p:cNvSpPr>
                <p:nvPr/>
              </p:nvSpPr>
              <p:spPr bwMode="auto">
                <a:xfrm>
                  <a:off x="360511" y="1484238"/>
                  <a:ext cx="1151797" cy="1292576"/>
                </a:xfrm>
                <a:custGeom>
                  <a:avLst/>
                  <a:gdLst>
                    <a:gd name="T0" fmla="*/ 107 w 107"/>
                    <a:gd name="T1" fmla="*/ 53 h 120"/>
                    <a:gd name="T2" fmla="*/ 53 w 107"/>
                    <a:gd name="T3" fmla="*/ 120 h 120"/>
                    <a:gd name="T4" fmla="*/ 0 w 107"/>
                    <a:gd name="T5" fmla="*/ 53 h 120"/>
                    <a:gd name="T6" fmla="*/ 53 w 107"/>
                    <a:gd name="T7" fmla="*/ 0 h 120"/>
                    <a:gd name="T8" fmla="*/ 107 w 107"/>
                    <a:gd name="T9" fmla="*/ 53 h 120"/>
                  </a:gdLst>
                  <a:ahLst/>
                  <a:cxnLst>
                    <a:cxn ang="0">
                      <a:pos x="T0" y="T1"/>
                    </a:cxn>
                    <a:cxn ang="0">
                      <a:pos x="T2" y="T3"/>
                    </a:cxn>
                    <a:cxn ang="0">
                      <a:pos x="T4" y="T5"/>
                    </a:cxn>
                    <a:cxn ang="0">
                      <a:pos x="T6" y="T7"/>
                    </a:cxn>
                    <a:cxn ang="0">
                      <a:pos x="T8" y="T9"/>
                    </a:cxn>
                  </a:cxnLst>
                  <a:rect l="0" t="0" r="r" b="b"/>
                  <a:pathLst>
                    <a:path w="107" h="120">
                      <a:moveTo>
                        <a:pt x="107" y="53"/>
                      </a:moveTo>
                      <a:cubicBezTo>
                        <a:pt x="107" y="83"/>
                        <a:pt x="88" y="120"/>
                        <a:pt x="53" y="120"/>
                      </a:cubicBezTo>
                      <a:cubicBezTo>
                        <a:pt x="17" y="120"/>
                        <a:pt x="0" y="83"/>
                        <a:pt x="0" y="53"/>
                      </a:cubicBezTo>
                      <a:cubicBezTo>
                        <a:pt x="0" y="24"/>
                        <a:pt x="24" y="0"/>
                        <a:pt x="53" y="0"/>
                      </a:cubicBezTo>
                      <a:cubicBezTo>
                        <a:pt x="83" y="0"/>
                        <a:pt x="107" y="24"/>
                        <a:pt x="107" y="53"/>
                      </a:cubicBezTo>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176" name="Freeform 123">
                  <a:extLst>
                    <a:ext uri="{FF2B5EF4-FFF2-40B4-BE49-F238E27FC236}">
                      <a16:creationId xmlns:a16="http://schemas.microsoft.com/office/drawing/2014/main" id="{EC661374-237F-D7F0-4561-69770516463F}"/>
                    </a:ext>
                  </a:extLst>
                </p:cNvPr>
                <p:cNvSpPr>
                  <a:spLocks/>
                </p:cNvSpPr>
                <p:nvPr/>
              </p:nvSpPr>
              <p:spPr bwMode="auto">
                <a:xfrm>
                  <a:off x="514083" y="1740193"/>
                  <a:ext cx="243161" cy="89588"/>
                </a:xfrm>
                <a:custGeom>
                  <a:avLst/>
                  <a:gdLst>
                    <a:gd name="T0" fmla="*/ 15 w 23"/>
                    <a:gd name="T1" fmla="*/ 0 h 8"/>
                    <a:gd name="T2" fmla="*/ 0 w 23"/>
                    <a:gd name="T3" fmla="*/ 7 h 8"/>
                    <a:gd name="T4" fmla="*/ 0 w 23"/>
                    <a:gd name="T5" fmla="*/ 8 h 8"/>
                    <a:gd name="T6" fmla="*/ 5 w 23"/>
                    <a:gd name="T7" fmla="*/ 8 h 8"/>
                    <a:gd name="T8" fmla="*/ 15 w 23"/>
                    <a:gd name="T9" fmla="*/ 4 h 8"/>
                    <a:gd name="T10" fmla="*/ 19 w 23"/>
                    <a:gd name="T11" fmla="*/ 5 h 8"/>
                    <a:gd name="T12" fmla="*/ 20 w 23"/>
                    <a:gd name="T13" fmla="*/ 5 h 8"/>
                    <a:gd name="T14" fmla="*/ 22 w 23"/>
                    <a:gd name="T15" fmla="*/ 5 h 8"/>
                    <a:gd name="T16" fmla="*/ 22 w 23"/>
                    <a:gd name="T17" fmla="*/ 4 h 8"/>
                    <a:gd name="T18" fmla="*/ 22 w 23"/>
                    <a:gd name="T19" fmla="*/ 2 h 8"/>
                    <a:gd name="T20" fmla="*/ 22 w 23"/>
                    <a:gd name="T21" fmla="*/ 2 h 8"/>
                    <a:gd name="T22" fmla="*/ 22 w 23"/>
                    <a:gd name="T23" fmla="*/ 2 h 8"/>
                    <a:gd name="T24" fmla="*/ 22 w 23"/>
                    <a:gd name="T25" fmla="*/ 1 h 8"/>
                    <a:gd name="T26" fmla="*/ 22 w 23"/>
                    <a:gd name="T27" fmla="*/ 1 h 8"/>
                    <a:gd name="T28" fmla="*/ 22 w 23"/>
                    <a:gd name="T29" fmla="*/ 1 h 8"/>
                    <a:gd name="T30" fmla="*/ 21 w 23"/>
                    <a:gd name="T31" fmla="*/ 1 h 8"/>
                    <a:gd name="T32" fmla="*/ 15 w 23"/>
                    <a:gd name="T33"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8">
                      <a:moveTo>
                        <a:pt x="15" y="0"/>
                      </a:moveTo>
                      <a:cubicBezTo>
                        <a:pt x="8" y="0"/>
                        <a:pt x="2" y="4"/>
                        <a:pt x="0" y="7"/>
                      </a:cubicBezTo>
                      <a:cubicBezTo>
                        <a:pt x="0" y="8"/>
                        <a:pt x="0" y="8"/>
                        <a:pt x="0" y="8"/>
                      </a:cubicBezTo>
                      <a:cubicBezTo>
                        <a:pt x="1" y="8"/>
                        <a:pt x="3" y="8"/>
                        <a:pt x="5" y="8"/>
                      </a:cubicBezTo>
                      <a:cubicBezTo>
                        <a:pt x="7" y="7"/>
                        <a:pt x="10" y="4"/>
                        <a:pt x="15" y="4"/>
                      </a:cubicBezTo>
                      <a:cubicBezTo>
                        <a:pt x="16" y="4"/>
                        <a:pt x="18" y="4"/>
                        <a:pt x="19" y="5"/>
                      </a:cubicBezTo>
                      <a:cubicBezTo>
                        <a:pt x="20" y="5"/>
                        <a:pt x="20" y="5"/>
                        <a:pt x="20" y="5"/>
                      </a:cubicBezTo>
                      <a:cubicBezTo>
                        <a:pt x="21" y="5"/>
                        <a:pt x="21" y="5"/>
                        <a:pt x="22" y="5"/>
                      </a:cubicBezTo>
                      <a:cubicBezTo>
                        <a:pt x="22" y="5"/>
                        <a:pt x="22" y="4"/>
                        <a:pt x="22" y="4"/>
                      </a:cubicBezTo>
                      <a:cubicBezTo>
                        <a:pt x="23" y="3"/>
                        <a:pt x="23" y="2"/>
                        <a:pt x="22" y="2"/>
                      </a:cubicBezTo>
                      <a:cubicBezTo>
                        <a:pt x="22" y="2"/>
                        <a:pt x="22" y="2"/>
                        <a:pt x="22" y="2"/>
                      </a:cubicBezTo>
                      <a:cubicBezTo>
                        <a:pt x="22" y="2"/>
                        <a:pt x="22" y="2"/>
                        <a:pt x="22" y="2"/>
                      </a:cubicBezTo>
                      <a:cubicBezTo>
                        <a:pt x="22" y="1"/>
                        <a:pt x="22" y="1"/>
                        <a:pt x="22" y="1"/>
                      </a:cubicBezTo>
                      <a:cubicBezTo>
                        <a:pt x="22" y="1"/>
                        <a:pt x="22" y="1"/>
                        <a:pt x="22" y="1"/>
                      </a:cubicBezTo>
                      <a:cubicBezTo>
                        <a:pt x="22" y="1"/>
                        <a:pt x="22" y="1"/>
                        <a:pt x="22" y="1"/>
                      </a:cubicBezTo>
                      <a:cubicBezTo>
                        <a:pt x="21" y="1"/>
                        <a:pt x="21" y="1"/>
                        <a:pt x="21" y="1"/>
                      </a:cubicBezTo>
                      <a:cubicBezTo>
                        <a:pt x="19" y="0"/>
                        <a:pt x="17" y="0"/>
                        <a:pt x="15" y="0"/>
                      </a:cubicBezTo>
                    </a:path>
                  </a:pathLst>
                </a:custGeom>
                <a:solidFill>
                  <a:srgbClr val="D5A8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177" name="Freeform 124">
                  <a:extLst>
                    <a:ext uri="{FF2B5EF4-FFF2-40B4-BE49-F238E27FC236}">
                      <a16:creationId xmlns:a16="http://schemas.microsoft.com/office/drawing/2014/main" id="{404CAB4B-7B56-C1F8-C6FC-D0C8BC045820}"/>
                    </a:ext>
                  </a:extLst>
                </p:cNvPr>
                <p:cNvSpPr>
                  <a:spLocks/>
                </p:cNvSpPr>
                <p:nvPr/>
              </p:nvSpPr>
              <p:spPr bwMode="auto">
                <a:xfrm>
                  <a:off x="514083" y="1689002"/>
                  <a:ext cx="243161" cy="153573"/>
                </a:xfrm>
                <a:custGeom>
                  <a:avLst/>
                  <a:gdLst>
                    <a:gd name="T0" fmla="*/ 22 w 23"/>
                    <a:gd name="T1" fmla="*/ 8 h 14"/>
                    <a:gd name="T2" fmla="*/ 20 w 23"/>
                    <a:gd name="T3" fmla="*/ 8 h 14"/>
                    <a:gd name="T4" fmla="*/ 4 w 23"/>
                    <a:gd name="T5" fmla="*/ 13 h 14"/>
                    <a:gd name="T6" fmla="*/ 1 w 23"/>
                    <a:gd name="T7" fmla="*/ 13 h 14"/>
                    <a:gd name="T8" fmla="*/ 1 w 23"/>
                    <a:gd name="T9" fmla="*/ 10 h 14"/>
                    <a:gd name="T10" fmla="*/ 22 w 23"/>
                    <a:gd name="T11" fmla="*/ 4 h 14"/>
                    <a:gd name="T12" fmla="*/ 23 w 23"/>
                    <a:gd name="T13" fmla="*/ 7 h 14"/>
                    <a:gd name="T14" fmla="*/ 22 w 23"/>
                    <a:gd name="T15" fmla="*/ 8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14">
                      <a:moveTo>
                        <a:pt x="22" y="8"/>
                      </a:moveTo>
                      <a:cubicBezTo>
                        <a:pt x="22" y="8"/>
                        <a:pt x="21" y="8"/>
                        <a:pt x="20" y="8"/>
                      </a:cubicBezTo>
                      <a:cubicBezTo>
                        <a:pt x="11" y="5"/>
                        <a:pt x="5" y="13"/>
                        <a:pt x="4" y="13"/>
                      </a:cubicBezTo>
                      <a:cubicBezTo>
                        <a:pt x="4" y="14"/>
                        <a:pt x="2" y="14"/>
                        <a:pt x="1" y="13"/>
                      </a:cubicBezTo>
                      <a:cubicBezTo>
                        <a:pt x="0" y="13"/>
                        <a:pt x="0" y="11"/>
                        <a:pt x="1" y="10"/>
                      </a:cubicBezTo>
                      <a:cubicBezTo>
                        <a:pt x="4" y="6"/>
                        <a:pt x="12" y="0"/>
                        <a:pt x="22" y="4"/>
                      </a:cubicBezTo>
                      <a:cubicBezTo>
                        <a:pt x="23" y="4"/>
                        <a:pt x="23" y="6"/>
                        <a:pt x="23" y="7"/>
                      </a:cubicBezTo>
                      <a:cubicBezTo>
                        <a:pt x="23" y="7"/>
                        <a:pt x="23" y="8"/>
                        <a:pt x="22" y="8"/>
                      </a:cubicBezTo>
                      <a:close/>
                    </a:path>
                  </a:pathLst>
                </a:custGeom>
                <a:solidFill>
                  <a:srgbClr val="6F5B56"/>
                </a:solidFill>
                <a:ln>
                  <a:noFill/>
                </a:ln>
              </p:spPr>
              <p:txBody>
                <a:bodyPr vert="horz" wrap="square" lIns="45720" tIns="22860" rIns="45720" bIns="22860" numCol="1" anchor="t" anchorCtr="0" compatLnSpc="1">
                  <a:prstTxWarp prst="textNoShape">
                    <a:avLst/>
                  </a:prstTxWarp>
                </a:bodyPr>
                <a:lstStyle/>
                <a:p>
                  <a:endParaRPr lang="en-US" sz="900"/>
                </a:p>
              </p:txBody>
            </p:sp>
            <p:sp>
              <p:nvSpPr>
                <p:cNvPr id="178" name="Freeform 125">
                  <a:extLst>
                    <a:ext uri="{FF2B5EF4-FFF2-40B4-BE49-F238E27FC236}">
                      <a16:creationId xmlns:a16="http://schemas.microsoft.com/office/drawing/2014/main" id="{DE23B3D6-006B-1415-AE74-3EC4370D5EDE}"/>
                    </a:ext>
                  </a:extLst>
                </p:cNvPr>
                <p:cNvSpPr>
                  <a:spLocks/>
                </p:cNvSpPr>
                <p:nvPr/>
              </p:nvSpPr>
              <p:spPr bwMode="auto">
                <a:xfrm>
                  <a:off x="514083" y="1689002"/>
                  <a:ext cx="243161" cy="140779"/>
                </a:xfrm>
                <a:custGeom>
                  <a:avLst/>
                  <a:gdLst>
                    <a:gd name="T0" fmla="*/ 1 w 23"/>
                    <a:gd name="T1" fmla="*/ 13 h 13"/>
                    <a:gd name="T2" fmla="*/ 2 w 23"/>
                    <a:gd name="T3" fmla="*/ 12 h 13"/>
                    <a:gd name="T4" fmla="*/ 23 w 23"/>
                    <a:gd name="T5" fmla="*/ 5 h 13"/>
                    <a:gd name="T6" fmla="*/ 23 w 23"/>
                    <a:gd name="T7" fmla="*/ 6 h 13"/>
                    <a:gd name="T8" fmla="*/ 22 w 23"/>
                    <a:gd name="T9" fmla="*/ 4 h 13"/>
                    <a:gd name="T10" fmla="*/ 1 w 23"/>
                    <a:gd name="T11" fmla="*/ 10 h 13"/>
                    <a:gd name="T12" fmla="*/ 1 w 23"/>
                    <a:gd name="T13" fmla="*/ 13 h 13"/>
                  </a:gdLst>
                  <a:ahLst/>
                  <a:cxnLst>
                    <a:cxn ang="0">
                      <a:pos x="T0" y="T1"/>
                    </a:cxn>
                    <a:cxn ang="0">
                      <a:pos x="T2" y="T3"/>
                    </a:cxn>
                    <a:cxn ang="0">
                      <a:pos x="T4" y="T5"/>
                    </a:cxn>
                    <a:cxn ang="0">
                      <a:pos x="T6" y="T7"/>
                    </a:cxn>
                    <a:cxn ang="0">
                      <a:pos x="T8" y="T9"/>
                    </a:cxn>
                    <a:cxn ang="0">
                      <a:pos x="T10" y="T11"/>
                    </a:cxn>
                    <a:cxn ang="0">
                      <a:pos x="T12" y="T13"/>
                    </a:cxn>
                  </a:cxnLst>
                  <a:rect l="0" t="0" r="r" b="b"/>
                  <a:pathLst>
                    <a:path w="23" h="13">
                      <a:moveTo>
                        <a:pt x="1" y="13"/>
                      </a:moveTo>
                      <a:cubicBezTo>
                        <a:pt x="1" y="13"/>
                        <a:pt x="1" y="12"/>
                        <a:pt x="2" y="12"/>
                      </a:cubicBezTo>
                      <a:cubicBezTo>
                        <a:pt x="4" y="8"/>
                        <a:pt x="13" y="1"/>
                        <a:pt x="23" y="5"/>
                      </a:cubicBezTo>
                      <a:cubicBezTo>
                        <a:pt x="23" y="5"/>
                        <a:pt x="23" y="5"/>
                        <a:pt x="23" y="6"/>
                      </a:cubicBezTo>
                      <a:cubicBezTo>
                        <a:pt x="23" y="5"/>
                        <a:pt x="22" y="4"/>
                        <a:pt x="22" y="4"/>
                      </a:cubicBezTo>
                      <a:cubicBezTo>
                        <a:pt x="12" y="0"/>
                        <a:pt x="4" y="6"/>
                        <a:pt x="1" y="10"/>
                      </a:cubicBezTo>
                      <a:cubicBezTo>
                        <a:pt x="0" y="11"/>
                        <a:pt x="0" y="13"/>
                        <a:pt x="1" y="13"/>
                      </a:cubicBezTo>
                      <a:close/>
                    </a:path>
                  </a:pathLst>
                </a:custGeom>
                <a:solidFill>
                  <a:srgbClr val="8E7771"/>
                </a:solidFill>
                <a:ln>
                  <a:noFill/>
                </a:ln>
              </p:spPr>
              <p:txBody>
                <a:bodyPr vert="horz" wrap="square" lIns="45720" tIns="22860" rIns="45720" bIns="22860" numCol="1" anchor="t" anchorCtr="0" compatLnSpc="1">
                  <a:prstTxWarp prst="textNoShape">
                    <a:avLst/>
                  </a:prstTxWarp>
                </a:bodyPr>
                <a:lstStyle/>
                <a:p>
                  <a:endParaRPr lang="en-US" sz="900"/>
                </a:p>
              </p:txBody>
            </p:sp>
            <p:sp>
              <p:nvSpPr>
                <p:cNvPr id="179" name="Freeform 126">
                  <a:extLst>
                    <a:ext uri="{FF2B5EF4-FFF2-40B4-BE49-F238E27FC236}">
                      <a16:creationId xmlns:a16="http://schemas.microsoft.com/office/drawing/2014/main" id="{EC3078BC-4756-86CD-FBF4-E951CCC17A35}"/>
                    </a:ext>
                  </a:extLst>
                </p:cNvPr>
                <p:cNvSpPr>
                  <a:spLocks/>
                </p:cNvSpPr>
                <p:nvPr/>
              </p:nvSpPr>
              <p:spPr bwMode="auto">
                <a:xfrm>
                  <a:off x="1064390" y="1740193"/>
                  <a:ext cx="243161" cy="127977"/>
                </a:xfrm>
                <a:custGeom>
                  <a:avLst/>
                  <a:gdLst>
                    <a:gd name="T0" fmla="*/ 8 w 23"/>
                    <a:gd name="T1" fmla="*/ 0 h 11"/>
                    <a:gd name="T2" fmla="*/ 1 w 23"/>
                    <a:gd name="T3" fmla="*/ 1 h 11"/>
                    <a:gd name="T4" fmla="*/ 1 w 23"/>
                    <a:gd name="T5" fmla="*/ 1 h 11"/>
                    <a:gd name="T6" fmla="*/ 1 w 23"/>
                    <a:gd name="T7" fmla="*/ 1 h 11"/>
                    <a:gd name="T8" fmla="*/ 1 w 23"/>
                    <a:gd name="T9" fmla="*/ 1 h 11"/>
                    <a:gd name="T10" fmla="*/ 1 w 23"/>
                    <a:gd name="T11" fmla="*/ 2 h 11"/>
                    <a:gd name="T12" fmla="*/ 0 w 23"/>
                    <a:gd name="T13" fmla="*/ 2 h 11"/>
                    <a:gd name="T14" fmla="*/ 0 w 23"/>
                    <a:gd name="T15" fmla="*/ 2 h 11"/>
                    <a:gd name="T16" fmla="*/ 0 w 23"/>
                    <a:gd name="T17" fmla="*/ 4 h 11"/>
                    <a:gd name="T18" fmla="*/ 1 w 23"/>
                    <a:gd name="T19" fmla="*/ 5 h 11"/>
                    <a:gd name="T20" fmla="*/ 2 w 23"/>
                    <a:gd name="T21" fmla="*/ 5 h 11"/>
                    <a:gd name="T22" fmla="*/ 3 w 23"/>
                    <a:gd name="T23" fmla="*/ 5 h 11"/>
                    <a:gd name="T24" fmla="*/ 8 w 23"/>
                    <a:gd name="T25" fmla="*/ 4 h 11"/>
                    <a:gd name="T26" fmla="*/ 19 w 23"/>
                    <a:gd name="T27" fmla="*/ 10 h 11"/>
                    <a:gd name="T28" fmla="*/ 20 w 23"/>
                    <a:gd name="T29" fmla="*/ 11 h 11"/>
                    <a:gd name="T30" fmla="*/ 21 w 23"/>
                    <a:gd name="T31" fmla="*/ 11 h 11"/>
                    <a:gd name="T32" fmla="*/ 22 w 23"/>
                    <a:gd name="T33" fmla="*/ 10 h 11"/>
                    <a:gd name="T34" fmla="*/ 22 w 23"/>
                    <a:gd name="T35" fmla="*/ 7 h 11"/>
                    <a:gd name="T36" fmla="*/ 8 w 23"/>
                    <a:gd name="T3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3" h="11">
                      <a:moveTo>
                        <a:pt x="8" y="0"/>
                      </a:moveTo>
                      <a:cubicBezTo>
                        <a:pt x="6" y="0"/>
                        <a:pt x="4" y="0"/>
                        <a:pt x="1" y="1"/>
                      </a:cubicBezTo>
                      <a:cubicBezTo>
                        <a:pt x="1" y="1"/>
                        <a:pt x="1" y="1"/>
                        <a:pt x="1" y="1"/>
                      </a:cubicBezTo>
                      <a:cubicBezTo>
                        <a:pt x="1" y="1"/>
                        <a:pt x="1" y="1"/>
                        <a:pt x="1" y="1"/>
                      </a:cubicBezTo>
                      <a:cubicBezTo>
                        <a:pt x="1" y="1"/>
                        <a:pt x="1" y="1"/>
                        <a:pt x="1" y="1"/>
                      </a:cubicBezTo>
                      <a:cubicBezTo>
                        <a:pt x="1" y="2"/>
                        <a:pt x="1" y="2"/>
                        <a:pt x="1" y="2"/>
                      </a:cubicBezTo>
                      <a:cubicBezTo>
                        <a:pt x="0" y="2"/>
                        <a:pt x="0" y="2"/>
                        <a:pt x="0" y="2"/>
                      </a:cubicBezTo>
                      <a:cubicBezTo>
                        <a:pt x="0" y="2"/>
                        <a:pt x="0" y="2"/>
                        <a:pt x="0" y="2"/>
                      </a:cubicBezTo>
                      <a:cubicBezTo>
                        <a:pt x="0" y="3"/>
                        <a:pt x="0" y="3"/>
                        <a:pt x="0" y="4"/>
                      </a:cubicBezTo>
                      <a:cubicBezTo>
                        <a:pt x="0" y="4"/>
                        <a:pt x="1" y="5"/>
                        <a:pt x="1" y="5"/>
                      </a:cubicBezTo>
                      <a:cubicBezTo>
                        <a:pt x="1" y="5"/>
                        <a:pt x="2" y="5"/>
                        <a:pt x="2" y="5"/>
                      </a:cubicBezTo>
                      <a:cubicBezTo>
                        <a:pt x="3" y="5"/>
                        <a:pt x="3" y="5"/>
                        <a:pt x="3" y="5"/>
                      </a:cubicBezTo>
                      <a:cubicBezTo>
                        <a:pt x="5" y="4"/>
                        <a:pt x="6" y="4"/>
                        <a:pt x="8" y="4"/>
                      </a:cubicBezTo>
                      <a:cubicBezTo>
                        <a:pt x="14" y="4"/>
                        <a:pt x="19" y="10"/>
                        <a:pt x="19" y="10"/>
                      </a:cubicBezTo>
                      <a:cubicBezTo>
                        <a:pt x="19" y="10"/>
                        <a:pt x="20" y="11"/>
                        <a:pt x="20" y="11"/>
                      </a:cubicBezTo>
                      <a:cubicBezTo>
                        <a:pt x="20" y="11"/>
                        <a:pt x="21" y="11"/>
                        <a:pt x="21" y="11"/>
                      </a:cubicBezTo>
                      <a:cubicBezTo>
                        <a:pt x="21" y="11"/>
                        <a:pt x="22" y="11"/>
                        <a:pt x="22" y="10"/>
                      </a:cubicBezTo>
                      <a:cubicBezTo>
                        <a:pt x="23" y="10"/>
                        <a:pt x="23" y="8"/>
                        <a:pt x="22" y="7"/>
                      </a:cubicBezTo>
                      <a:cubicBezTo>
                        <a:pt x="20" y="4"/>
                        <a:pt x="15" y="0"/>
                        <a:pt x="8" y="0"/>
                      </a:cubicBezTo>
                    </a:path>
                  </a:pathLst>
                </a:custGeom>
                <a:solidFill>
                  <a:srgbClr val="D5A8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180" name="Freeform 127">
                  <a:extLst>
                    <a:ext uri="{FF2B5EF4-FFF2-40B4-BE49-F238E27FC236}">
                      <a16:creationId xmlns:a16="http://schemas.microsoft.com/office/drawing/2014/main" id="{8D9AAD8E-BF4B-3F70-3CAD-B50F4615B5BB}"/>
                    </a:ext>
                  </a:extLst>
                </p:cNvPr>
                <p:cNvSpPr>
                  <a:spLocks/>
                </p:cNvSpPr>
                <p:nvPr/>
              </p:nvSpPr>
              <p:spPr bwMode="auto">
                <a:xfrm>
                  <a:off x="1051588" y="1689002"/>
                  <a:ext cx="255955" cy="153573"/>
                </a:xfrm>
                <a:custGeom>
                  <a:avLst/>
                  <a:gdLst>
                    <a:gd name="T0" fmla="*/ 1 w 24"/>
                    <a:gd name="T1" fmla="*/ 8 h 14"/>
                    <a:gd name="T2" fmla="*/ 4 w 24"/>
                    <a:gd name="T3" fmla="*/ 8 h 14"/>
                    <a:gd name="T4" fmla="*/ 19 w 24"/>
                    <a:gd name="T5" fmla="*/ 13 h 14"/>
                    <a:gd name="T6" fmla="*/ 22 w 24"/>
                    <a:gd name="T7" fmla="*/ 14 h 14"/>
                    <a:gd name="T8" fmla="*/ 23 w 24"/>
                    <a:gd name="T9" fmla="*/ 10 h 14"/>
                    <a:gd name="T10" fmla="*/ 2 w 24"/>
                    <a:gd name="T11" fmla="*/ 4 h 14"/>
                    <a:gd name="T12" fmla="*/ 1 w 24"/>
                    <a:gd name="T13" fmla="*/ 7 h 14"/>
                    <a:gd name="T14" fmla="*/ 1 w 24"/>
                    <a:gd name="T15" fmla="*/ 8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 h="14">
                      <a:moveTo>
                        <a:pt x="1" y="8"/>
                      </a:moveTo>
                      <a:cubicBezTo>
                        <a:pt x="2" y="8"/>
                        <a:pt x="3" y="9"/>
                        <a:pt x="4" y="8"/>
                      </a:cubicBezTo>
                      <a:cubicBezTo>
                        <a:pt x="13" y="5"/>
                        <a:pt x="19" y="13"/>
                        <a:pt x="19" y="13"/>
                      </a:cubicBezTo>
                      <a:cubicBezTo>
                        <a:pt x="20" y="14"/>
                        <a:pt x="21" y="14"/>
                        <a:pt x="22" y="14"/>
                      </a:cubicBezTo>
                      <a:cubicBezTo>
                        <a:pt x="23" y="13"/>
                        <a:pt x="24" y="11"/>
                        <a:pt x="23" y="10"/>
                      </a:cubicBezTo>
                      <a:cubicBezTo>
                        <a:pt x="20" y="7"/>
                        <a:pt x="12" y="0"/>
                        <a:pt x="2" y="4"/>
                      </a:cubicBezTo>
                      <a:cubicBezTo>
                        <a:pt x="1" y="5"/>
                        <a:pt x="0" y="6"/>
                        <a:pt x="1" y="7"/>
                      </a:cubicBezTo>
                      <a:cubicBezTo>
                        <a:pt x="1" y="7"/>
                        <a:pt x="1" y="8"/>
                        <a:pt x="1" y="8"/>
                      </a:cubicBezTo>
                      <a:close/>
                    </a:path>
                  </a:pathLst>
                </a:custGeom>
                <a:solidFill>
                  <a:srgbClr val="6F5B56"/>
                </a:solidFill>
                <a:ln>
                  <a:noFill/>
                </a:ln>
              </p:spPr>
              <p:txBody>
                <a:bodyPr vert="horz" wrap="square" lIns="45720" tIns="22860" rIns="45720" bIns="22860" numCol="1" anchor="t" anchorCtr="0" compatLnSpc="1">
                  <a:prstTxWarp prst="textNoShape">
                    <a:avLst/>
                  </a:prstTxWarp>
                </a:bodyPr>
                <a:lstStyle/>
                <a:p>
                  <a:endParaRPr lang="en-US" sz="900"/>
                </a:p>
              </p:txBody>
            </p:sp>
            <p:sp>
              <p:nvSpPr>
                <p:cNvPr id="181" name="Freeform 128">
                  <a:extLst>
                    <a:ext uri="{FF2B5EF4-FFF2-40B4-BE49-F238E27FC236}">
                      <a16:creationId xmlns:a16="http://schemas.microsoft.com/office/drawing/2014/main" id="{D8C19CA7-25AE-F3C0-607E-E2C5B30EB12E}"/>
                    </a:ext>
                  </a:extLst>
                </p:cNvPr>
                <p:cNvSpPr>
                  <a:spLocks/>
                </p:cNvSpPr>
                <p:nvPr/>
              </p:nvSpPr>
              <p:spPr bwMode="auto">
                <a:xfrm>
                  <a:off x="1064390" y="1689002"/>
                  <a:ext cx="243161" cy="153573"/>
                </a:xfrm>
                <a:custGeom>
                  <a:avLst/>
                  <a:gdLst>
                    <a:gd name="T0" fmla="*/ 21 w 23"/>
                    <a:gd name="T1" fmla="*/ 14 h 14"/>
                    <a:gd name="T2" fmla="*/ 21 w 23"/>
                    <a:gd name="T3" fmla="*/ 12 h 14"/>
                    <a:gd name="T4" fmla="*/ 0 w 23"/>
                    <a:gd name="T5" fmla="*/ 5 h 14"/>
                    <a:gd name="T6" fmla="*/ 0 w 23"/>
                    <a:gd name="T7" fmla="*/ 6 h 14"/>
                    <a:gd name="T8" fmla="*/ 1 w 23"/>
                    <a:gd name="T9" fmla="*/ 4 h 14"/>
                    <a:gd name="T10" fmla="*/ 22 w 23"/>
                    <a:gd name="T11" fmla="*/ 10 h 14"/>
                    <a:gd name="T12" fmla="*/ 21 w 23"/>
                    <a:gd name="T13" fmla="*/ 14 h 14"/>
                  </a:gdLst>
                  <a:ahLst/>
                  <a:cxnLst>
                    <a:cxn ang="0">
                      <a:pos x="T0" y="T1"/>
                    </a:cxn>
                    <a:cxn ang="0">
                      <a:pos x="T2" y="T3"/>
                    </a:cxn>
                    <a:cxn ang="0">
                      <a:pos x="T4" y="T5"/>
                    </a:cxn>
                    <a:cxn ang="0">
                      <a:pos x="T6" y="T7"/>
                    </a:cxn>
                    <a:cxn ang="0">
                      <a:pos x="T8" y="T9"/>
                    </a:cxn>
                    <a:cxn ang="0">
                      <a:pos x="T10" y="T11"/>
                    </a:cxn>
                    <a:cxn ang="0">
                      <a:pos x="T12" y="T13"/>
                    </a:cxn>
                  </a:cxnLst>
                  <a:rect l="0" t="0" r="r" b="b"/>
                  <a:pathLst>
                    <a:path w="23" h="14">
                      <a:moveTo>
                        <a:pt x="21" y="14"/>
                      </a:moveTo>
                      <a:cubicBezTo>
                        <a:pt x="22" y="13"/>
                        <a:pt x="21" y="12"/>
                        <a:pt x="21" y="12"/>
                      </a:cubicBezTo>
                      <a:cubicBezTo>
                        <a:pt x="18" y="8"/>
                        <a:pt x="10" y="1"/>
                        <a:pt x="0" y="5"/>
                      </a:cubicBezTo>
                      <a:cubicBezTo>
                        <a:pt x="0" y="5"/>
                        <a:pt x="0" y="5"/>
                        <a:pt x="0" y="6"/>
                      </a:cubicBezTo>
                      <a:cubicBezTo>
                        <a:pt x="0" y="5"/>
                        <a:pt x="0" y="4"/>
                        <a:pt x="1" y="4"/>
                      </a:cubicBezTo>
                      <a:cubicBezTo>
                        <a:pt x="11" y="0"/>
                        <a:pt x="19" y="7"/>
                        <a:pt x="22" y="10"/>
                      </a:cubicBezTo>
                      <a:cubicBezTo>
                        <a:pt x="23" y="11"/>
                        <a:pt x="22" y="13"/>
                        <a:pt x="21" y="14"/>
                      </a:cubicBezTo>
                      <a:close/>
                    </a:path>
                  </a:pathLst>
                </a:custGeom>
                <a:solidFill>
                  <a:srgbClr val="8E7771"/>
                </a:solidFill>
                <a:ln>
                  <a:noFill/>
                </a:ln>
              </p:spPr>
              <p:txBody>
                <a:bodyPr vert="horz" wrap="square" lIns="45720" tIns="22860" rIns="45720" bIns="22860" numCol="1" anchor="t" anchorCtr="0" compatLnSpc="1">
                  <a:prstTxWarp prst="textNoShape">
                    <a:avLst/>
                  </a:prstTxWarp>
                </a:bodyPr>
                <a:lstStyle/>
                <a:p>
                  <a:endParaRPr lang="en-US" sz="900"/>
                </a:p>
              </p:txBody>
            </p:sp>
            <p:grpSp>
              <p:nvGrpSpPr>
                <p:cNvPr id="182" name="Group 181">
                  <a:extLst>
                    <a:ext uri="{FF2B5EF4-FFF2-40B4-BE49-F238E27FC236}">
                      <a16:creationId xmlns:a16="http://schemas.microsoft.com/office/drawing/2014/main" id="{E22AA583-9B28-FD41-E57D-AD3ECCA6459C}"/>
                    </a:ext>
                  </a:extLst>
                </p:cNvPr>
                <p:cNvGrpSpPr/>
                <p:nvPr/>
              </p:nvGrpSpPr>
              <p:grpSpPr>
                <a:xfrm>
                  <a:off x="656833" y="2374458"/>
                  <a:ext cx="535036" cy="227394"/>
                  <a:chOff x="4643802" y="5084415"/>
                  <a:chExt cx="511910" cy="217565"/>
                </a:xfrm>
              </p:grpSpPr>
              <p:sp>
                <p:nvSpPr>
                  <p:cNvPr id="199" name="Freeform 134">
                    <a:extLst>
                      <a:ext uri="{FF2B5EF4-FFF2-40B4-BE49-F238E27FC236}">
                        <a16:creationId xmlns:a16="http://schemas.microsoft.com/office/drawing/2014/main" id="{FDA80FA7-64F8-CAAC-3B89-8710D3E33184}"/>
                      </a:ext>
                    </a:extLst>
                  </p:cNvPr>
                  <p:cNvSpPr>
                    <a:spLocks/>
                  </p:cNvSpPr>
                  <p:nvPr/>
                </p:nvSpPr>
                <p:spPr bwMode="auto">
                  <a:xfrm>
                    <a:off x="4643802" y="5084415"/>
                    <a:ext cx="511910" cy="127977"/>
                  </a:xfrm>
                  <a:custGeom>
                    <a:avLst/>
                    <a:gdLst>
                      <a:gd name="T0" fmla="*/ 6 w 47"/>
                      <a:gd name="T1" fmla="*/ 12 h 12"/>
                      <a:gd name="T2" fmla="*/ 0 w 47"/>
                      <a:gd name="T3" fmla="*/ 0 h 12"/>
                      <a:gd name="T4" fmla="*/ 24 w 47"/>
                      <a:gd name="T5" fmla="*/ 1 h 12"/>
                      <a:gd name="T6" fmla="*/ 47 w 47"/>
                      <a:gd name="T7" fmla="*/ 0 h 12"/>
                      <a:gd name="T8" fmla="*/ 41 w 47"/>
                      <a:gd name="T9" fmla="*/ 12 h 12"/>
                      <a:gd name="T10" fmla="*/ 24 w 47"/>
                      <a:gd name="T11" fmla="*/ 8 h 12"/>
                      <a:gd name="T12" fmla="*/ 6 w 47"/>
                      <a:gd name="T13" fmla="*/ 12 h 12"/>
                    </a:gdLst>
                    <a:ahLst/>
                    <a:cxnLst>
                      <a:cxn ang="0">
                        <a:pos x="T0" y="T1"/>
                      </a:cxn>
                      <a:cxn ang="0">
                        <a:pos x="T2" y="T3"/>
                      </a:cxn>
                      <a:cxn ang="0">
                        <a:pos x="T4" y="T5"/>
                      </a:cxn>
                      <a:cxn ang="0">
                        <a:pos x="T6" y="T7"/>
                      </a:cxn>
                      <a:cxn ang="0">
                        <a:pos x="T8" y="T9"/>
                      </a:cxn>
                      <a:cxn ang="0">
                        <a:pos x="T10" y="T11"/>
                      </a:cxn>
                      <a:cxn ang="0">
                        <a:pos x="T12" y="T13"/>
                      </a:cxn>
                    </a:cxnLst>
                    <a:rect l="0" t="0" r="r" b="b"/>
                    <a:pathLst>
                      <a:path w="47" h="12">
                        <a:moveTo>
                          <a:pt x="6" y="12"/>
                        </a:moveTo>
                        <a:cubicBezTo>
                          <a:pt x="3" y="9"/>
                          <a:pt x="1" y="4"/>
                          <a:pt x="0" y="0"/>
                        </a:cubicBezTo>
                        <a:cubicBezTo>
                          <a:pt x="7" y="1"/>
                          <a:pt x="15" y="1"/>
                          <a:pt x="24" y="1"/>
                        </a:cubicBezTo>
                        <a:cubicBezTo>
                          <a:pt x="32" y="1"/>
                          <a:pt x="40" y="1"/>
                          <a:pt x="47" y="0"/>
                        </a:cubicBezTo>
                        <a:cubicBezTo>
                          <a:pt x="46" y="4"/>
                          <a:pt x="44" y="9"/>
                          <a:pt x="41" y="12"/>
                        </a:cubicBezTo>
                        <a:cubicBezTo>
                          <a:pt x="37" y="9"/>
                          <a:pt x="31" y="8"/>
                          <a:pt x="24" y="8"/>
                        </a:cubicBezTo>
                        <a:cubicBezTo>
                          <a:pt x="16" y="8"/>
                          <a:pt x="10" y="9"/>
                          <a:pt x="6" y="12"/>
                        </a:cubicBezTo>
                        <a:close/>
                      </a:path>
                    </a:pathLst>
                  </a:custGeom>
                  <a:solidFill>
                    <a:srgbClr val="9A32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200" name="Freeform 135">
                    <a:extLst>
                      <a:ext uri="{FF2B5EF4-FFF2-40B4-BE49-F238E27FC236}">
                        <a16:creationId xmlns:a16="http://schemas.microsoft.com/office/drawing/2014/main" id="{9174B1E7-053B-4104-B494-F5E7BD783EC7}"/>
                      </a:ext>
                    </a:extLst>
                  </p:cNvPr>
                  <p:cNvSpPr>
                    <a:spLocks/>
                  </p:cNvSpPr>
                  <p:nvPr/>
                </p:nvSpPr>
                <p:spPr bwMode="auto">
                  <a:xfrm>
                    <a:off x="4720589" y="5174003"/>
                    <a:ext cx="371138" cy="127977"/>
                  </a:xfrm>
                  <a:custGeom>
                    <a:avLst/>
                    <a:gdLst>
                      <a:gd name="T0" fmla="*/ 18 w 35"/>
                      <a:gd name="T1" fmla="*/ 12 h 12"/>
                      <a:gd name="T2" fmla="*/ 0 w 35"/>
                      <a:gd name="T3" fmla="*/ 4 h 12"/>
                      <a:gd name="T4" fmla="*/ 18 w 35"/>
                      <a:gd name="T5" fmla="*/ 0 h 12"/>
                      <a:gd name="T6" fmla="*/ 35 w 35"/>
                      <a:gd name="T7" fmla="*/ 4 h 12"/>
                      <a:gd name="T8" fmla="*/ 18 w 35"/>
                      <a:gd name="T9" fmla="*/ 12 h 12"/>
                    </a:gdLst>
                    <a:ahLst/>
                    <a:cxnLst>
                      <a:cxn ang="0">
                        <a:pos x="T0" y="T1"/>
                      </a:cxn>
                      <a:cxn ang="0">
                        <a:pos x="T2" y="T3"/>
                      </a:cxn>
                      <a:cxn ang="0">
                        <a:pos x="T4" y="T5"/>
                      </a:cxn>
                      <a:cxn ang="0">
                        <a:pos x="T6" y="T7"/>
                      </a:cxn>
                      <a:cxn ang="0">
                        <a:pos x="T8" y="T9"/>
                      </a:cxn>
                    </a:cxnLst>
                    <a:rect l="0" t="0" r="r" b="b"/>
                    <a:pathLst>
                      <a:path w="35" h="12">
                        <a:moveTo>
                          <a:pt x="18" y="12"/>
                        </a:moveTo>
                        <a:cubicBezTo>
                          <a:pt x="11" y="12"/>
                          <a:pt x="4" y="9"/>
                          <a:pt x="0" y="4"/>
                        </a:cubicBezTo>
                        <a:cubicBezTo>
                          <a:pt x="4" y="1"/>
                          <a:pt x="10" y="0"/>
                          <a:pt x="18" y="0"/>
                        </a:cubicBezTo>
                        <a:cubicBezTo>
                          <a:pt x="25" y="0"/>
                          <a:pt x="31" y="1"/>
                          <a:pt x="35" y="4"/>
                        </a:cubicBezTo>
                        <a:cubicBezTo>
                          <a:pt x="31" y="9"/>
                          <a:pt x="25" y="12"/>
                          <a:pt x="18" y="12"/>
                        </a:cubicBezTo>
                        <a:close/>
                      </a:path>
                    </a:pathLst>
                  </a:custGeom>
                  <a:solidFill>
                    <a:srgbClr val="C455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grpSp>
            <p:sp>
              <p:nvSpPr>
                <p:cNvPr id="183" name="Freeform 159">
                  <a:extLst>
                    <a:ext uri="{FF2B5EF4-FFF2-40B4-BE49-F238E27FC236}">
                      <a16:creationId xmlns:a16="http://schemas.microsoft.com/office/drawing/2014/main" id="{3554DFBC-0D18-AC0E-5B4A-84DAB9B366AB}"/>
                    </a:ext>
                  </a:extLst>
                </p:cNvPr>
                <p:cNvSpPr>
                  <a:spLocks noEditPoints="1"/>
                </p:cNvSpPr>
                <p:nvPr/>
              </p:nvSpPr>
              <p:spPr bwMode="auto">
                <a:xfrm>
                  <a:off x="437297" y="1868170"/>
                  <a:ext cx="383932" cy="319948"/>
                </a:xfrm>
                <a:custGeom>
                  <a:avLst/>
                  <a:gdLst>
                    <a:gd name="T0" fmla="*/ 17 w 36"/>
                    <a:gd name="T1" fmla="*/ 30 h 30"/>
                    <a:gd name="T2" fmla="*/ 17 w 36"/>
                    <a:gd name="T3" fmla="*/ 30 h 30"/>
                    <a:gd name="T4" fmla="*/ 17 w 36"/>
                    <a:gd name="T5" fmla="*/ 30 h 30"/>
                    <a:gd name="T6" fmla="*/ 17 w 36"/>
                    <a:gd name="T7" fmla="*/ 30 h 30"/>
                    <a:gd name="T8" fmla="*/ 16 w 36"/>
                    <a:gd name="T9" fmla="*/ 30 h 30"/>
                    <a:gd name="T10" fmla="*/ 16 w 36"/>
                    <a:gd name="T11" fmla="*/ 30 h 30"/>
                    <a:gd name="T12" fmla="*/ 16 w 36"/>
                    <a:gd name="T13" fmla="*/ 30 h 30"/>
                    <a:gd name="T14" fmla="*/ 35 w 36"/>
                    <a:gd name="T15" fmla="*/ 15 h 30"/>
                    <a:gd name="T16" fmla="*/ 17 w 36"/>
                    <a:gd name="T17" fmla="*/ 30 h 30"/>
                    <a:gd name="T18" fmla="*/ 35 w 36"/>
                    <a:gd name="T19" fmla="*/ 15 h 30"/>
                    <a:gd name="T20" fmla="*/ 35 w 36"/>
                    <a:gd name="T21" fmla="*/ 14 h 30"/>
                    <a:gd name="T22" fmla="*/ 35 w 36"/>
                    <a:gd name="T23" fmla="*/ 15 h 30"/>
                    <a:gd name="T24" fmla="*/ 35 w 36"/>
                    <a:gd name="T25" fmla="*/ 14 h 30"/>
                    <a:gd name="T26" fmla="*/ 14 w 36"/>
                    <a:gd name="T27" fmla="*/ 0 h 30"/>
                    <a:gd name="T28" fmla="*/ 14 w 36"/>
                    <a:gd name="T29" fmla="*/ 0 h 30"/>
                    <a:gd name="T30" fmla="*/ 18 w 36"/>
                    <a:gd name="T31" fmla="*/ 1 h 30"/>
                    <a:gd name="T32" fmla="*/ 18 w 36"/>
                    <a:gd name="T33" fmla="*/ 1 h 30"/>
                    <a:gd name="T34" fmla="*/ 34 w 36"/>
                    <a:gd name="T35" fmla="*/ 6 h 30"/>
                    <a:gd name="T36" fmla="*/ 36 w 36"/>
                    <a:gd name="T37" fmla="*/ 11 h 30"/>
                    <a:gd name="T38" fmla="*/ 34 w 36"/>
                    <a:gd name="T39" fmla="*/ 6 h 30"/>
                    <a:gd name="T40" fmla="*/ 18 w 36"/>
                    <a:gd name="T41" fmla="*/ 1 h 30"/>
                    <a:gd name="T42" fmla="*/ 18 w 36"/>
                    <a:gd name="T43" fmla="*/ 1 h 30"/>
                    <a:gd name="T44" fmla="*/ 14 w 36"/>
                    <a:gd name="T45" fmla="*/ 0 h 30"/>
                    <a:gd name="T46" fmla="*/ 14 w 36"/>
                    <a:gd name="T47" fmla="*/ 0 h 30"/>
                    <a:gd name="T48" fmla="*/ 13 w 36"/>
                    <a:gd name="T49" fmla="*/ 0 h 30"/>
                    <a:gd name="T50" fmla="*/ 7 w 36"/>
                    <a:gd name="T51" fmla="*/ 1 h 30"/>
                    <a:gd name="T52" fmla="*/ 1 w 36"/>
                    <a:gd name="T53" fmla="*/ 7 h 30"/>
                    <a:gd name="T54" fmla="*/ 0 w 36"/>
                    <a:gd name="T55" fmla="*/ 13 h 30"/>
                    <a:gd name="T56" fmla="*/ 1 w 36"/>
                    <a:gd name="T57" fmla="*/ 7 h 30"/>
                    <a:gd name="T58" fmla="*/ 7 w 36"/>
                    <a:gd name="T59" fmla="*/ 1 h 30"/>
                    <a:gd name="T60" fmla="*/ 13 w 36"/>
                    <a:gd name="T61" fmla="*/ 0 h 30"/>
                    <a:gd name="T62" fmla="*/ 13 w 36"/>
                    <a:gd name="T63" fmla="*/ 0 h 30"/>
                    <a:gd name="T64" fmla="*/ 13 w 36"/>
                    <a:gd name="T65" fmla="*/ 0 h 30"/>
                    <a:gd name="T66" fmla="*/ 13 w 36"/>
                    <a:gd name="T67" fmla="*/ 0 h 30"/>
                    <a:gd name="T68" fmla="*/ 13 w 36"/>
                    <a:gd name="T69"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6" h="30">
                      <a:moveTo>
                        <a:pt x="17" y="30"/>
                      </a:moveTo>
                      <a:cubicBezTo>
                        <a:pt x="17" y="30"/>
                        <a:pt x="17" y="30"/>
                        <a:pt x="17" y="30"/>
                      </a:cubicBezTo>
                      <a:cubicBezTo>
                        <a:pt x="17" y="30"/>
                        <a:pt x="17" y="30"/>
                        <a:pt x="17" y="30"/>
                      </a:cubicBezTo>
                      <a:cubicBezTo>
                        <a:pt x="17" y="30"/>
                        <a:pt x="17" y="30"/>
                        <a:pt x="17" y="30"/>
                      </a:cubicBezTo>
                      <a:moveTo>
                        <a:pt x="16" y="30"/>
                      </a:moveTo>
                      <a:cubicBezTo>
                        <a:pt x="16" y="30"/>
                        <a:pt x="16" y="30"/>
                        <a:pt x="16" y="30"/>
                      </a:cubicBezTo>
                      <a:cubicBezTo>
                        <a:pt x="16" y="30"/>
                        <a:pt x="16" y="30"/>
                        <a:pt x="16" y="30"/>
                      </a:cubicBezTo>
                      <a:moveTo>
                        <a:pt x="35" y="15"/>
                      </a:moveTo>
                      <a:cubicBezTo>
                        <a:pt x="32" y="24"/>
                        <a:pt x="29" y="30"/>
                        <a:pt x="17" y="30"/>
                      </a:cubicBezTo>
                      <a:cubicBezTo>
                        <a:pt x="29" y="30"/>
                        <a:pt x="32" y="24"/>
                        <a:pt x="35" y="15"/>
                      </a:cubicBezTo>
                      <a:moveTo>
                        <a:pt x="35" y="14"/>
                      </a:moveTo>
                      <a:cubicBezTo>
                        <a:pt x="35" y="14"/>
                        <a:pt x="35" y="14"/>
                        <a:pt x="35" y="15"/>
                      </a:cubicBezTo>
                      <a:cubicBezTo>
                        <a:pt x="35" y="14"/>
                        <a:pt x="35" y="14"/>
                        <a:pt x="35" y="14"/>
                      </a:cubicBezTo>
                      <a:moveTo>
                        <a:pt x="14" y="0"/>
                      </a:moveTo>
                      <a:cubicBezTo>
                        <a:pt x="14" y="0"/>
                        <a:pt x="14" y="0"/>
                        <a:pt x="14" y="0"/>
                      </a:cubicBezTo>
                      <a:cubicBezTo>
                        <a:pt x="15" y="1"/>
                        <a:pt x="17" y="1"/>
                        <a:pt x="18" y="1"/>
                      </a:cubicBezTo>
                      <a:cubicBezTo>
                        <a:pt x="18" y="1"/>
                        <a:pt x="18" y="1"/>
                        <a:pt x="18" y="1"/>
                      </a:cubicBezTo>
                      <a:cubicBezTo>
                        <a:pt x="24" y="1"/>
                        <a:pt x="31" y="2"/>
                        <a:pt x="34" y="6"/>
                      </a:cubicBezTo>
                      <a:cubicBezTo>
                        <a:pt x="35" y="8"/>
                        <a:pt x="36" y="9"/>
                        <a:pt x="36" y="11"/>
                      </a:cubicBezTo>
                      <a:cubicBezTo>
                        <a:pt x="36" y="9"/>
                        <a:pt x="35" y="8"/>
                        <a:pt x="34" y="6"/>
                      </a:cubicBezTo>
                      <a:cubicBezTo>
                        <a:pt x="31" y="2"/>
                        <a:pt x="24" y="1"/>
                        <a:pt x="18" y="1"/>
                      </a:cubicBezTo>
                      <a:cubicBezTo>
                        <a:pt x="18" y="1"/>
                        <a:pt x="18" y="1"/>
                        <a:pt x="18" y="1"/>
                      </a:cubicBezTo>
                      <a:cubicBezTo>
                        <a:pt x="17" y="1"/>
                        <a:pt x="15" y="1"/>
                        <a:pt x="14" y="0"/>
                      </a:cubicBezTo>
                      <a:cubicBezTo>
                        <a:pt x="14" y="0"/>
                        <a:pt x="14" y="0"/>
                        <a:pt x="14" y="0"/>
                      </a:cubicBezTo>
                      <a:moveTo>
                        <a:pt x="13" y="0"/>
                      </a:moveTo>
                      <a:cubicBezTo>
                        <a:pt x="10" y="0"/>
                        <a:pt x="8" y="1"/>
                        <a:pt x="7" y="1"/>
                      </a:cubicBezTo>
                      <a:cubicBezTo>
                        <a:pt x="3" y="2"/>
                        <a:pt x="2" y="5"/>
                        <a:pt x="1" y="7"/>
                      </a:cubicBezTo>
                      <a:cubicBezTo>
                        <a:pt x="1" y="9"/>
                        <a:pt x="0" y="11"/>
                        <a:pt x="0" y="13"/>
                      </a:cubicBezTo>
                      <a:cubicBezTo>
                        <a:pt x="0" y="11"/>
                        <a:pt x="1" y="9"/>
                        <a:pt x="1" y="7"/>
                      </a:cubicBezTo>
                      <a:cubicBezTo>
                        <a:pt x="2" y="5"/>
                        <a:pt x="3" y="2"/>
                        <a:pt x="7" y="1"/>
                      </a:cubicBezTo>
                      <a:cubicBezTo>
                        <a:pt x="8" y="1"/>
                        <a:pt x="10" y="0"/>
                        <a:pt x="13" y="0"/>
                      </a:cubicBezTo>
                      <a:moveTo>
                        <a:pt x="13" y="0"/>
                      </a:moveTo>
                      <a:cubicBezTo>
                        <a:pt x="13" y="0"/>
                        <a:pt x="13" y="0"/>
                        <a:pt x="13" y="0"/>
                      </a:cubicBezTo>
                      <a:cubicBezTo>
                        <a:pt x="13" y="0"/>
                        <a:pt x="13" y="0"/>
                        <a:pt x="13" y="0"/>
                      </a:cubicBezTo>
                      <a:cubicBezTo>
                        <a:pt x="13" y="0"/>
                        <a:pt x="13" y="0"/>
                        <a:pt x="13" y="0"/>
                      </a:cubicBezTo>
                    </a:path>
                  </a:pathLst>
                </a:custGeom>
                <a:solidFill>
                  <a:srgbClr val="4B4A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184" name="Freeform 31687">
                  <a:extLst>
                    <a:ext uri="{FF2B5EF4-FFF2-40B4-BE49-F238E27FC236}">
                      <a16:creationId xmlns:a16="http://schemas.microsoft.com/office/drawing/2014/main" id="{36308437-9E9C-6060-F026-93533C2D9260}"/>
                    </a:ext>
                  </a:extLst>
                </p:cNvPr>
                <p:cNvSpPr>
                  <a:spLocks/>
                </p:cNvSpPr>
                <p:nvPr/>
              </p:nvSpPr>
              <p:spPr bwMode="auto">
                <a:xfrm>
                  <a:off x="512390" y="2216472"/>
                  <a:ext cx="168068" cy="75131"/>
                </a:xfrm>
                <a:custGeom>
                  <a:avLst/>
                  <a:gdLst>
                    <a:gd name="T0" fmla="*/ 11 w 11"/>
                    <a:gd name="T1" fmla="*/ 3 h 7"/>
                    <a:gd name="T2" fmla="*/ 6 w 11"/>
                    <a:gd name="T3" fmla="*/ 7 h 7"/>
                    <a:gd name="T4" fmla="*/ 0 w 11"/>
                    <a:gd name="T5" fmla="*/ 4 h 7"/>
                    <a:gd name="T6" fmla="*/ 5 w 11"/>
                    <a:gd name="T7" fmla="*/ 0 h 7"/>
                    <a:gd name="T8" fmla="*/ 11 w 11"/>
                    <a:gd name="T9" fmla="*/ 3 h 7"/>
                  </a:gdLst>
                  <a:ahLst/>
                  <a:cxnLst>
                    <a:cxn ang="0">
                      <a:pos x="T0" y="T1"/>
                    </a:cxn>
                    <a:cxn ang="0">
                      <a:pos x="T2" y="T3"/>
                    </a:cxn>
                    <a:cxn ang="0">
                      <a:pos x="T4" y="T5"/>
                    </a:cxn>
                    <a:cxn ang="0">
                      <a:pos x="T6" y="T7"/>
                    </a:cxn>
                    <a:cxn ang="0">
                      <a:pos x="T8" y="T9"/>
                    </a:cxn>
                  </a:cxnLst>
                  <a:rect l="0" t="0" r="r" b="b"/>
                  <a:pathLst>
                    <a:path w="11" h="7">
                      <a:moveTo>
                        <a:pt x="11" y="3"/>
                      </a:moveTo>
                      <a:cubicBezTo>
                        <a:pt x="11" y="5"/>
                        <a:pt x="8" y="6"/>
                        <a:pt x="6" y="7"/>
                      </a:cubicBezTo>
                      <a:cubicBezTo>
                        <a:pt x="3" y="7"/>
                        <a:pt x="0" y="6"/>
                        <a:pt x="0" y="4"/>
                      </a:cubicBezTo>
                      <a:cubicBezTo>
                        <a:pt x="0" y="2"/>
                        <a:pt x="2" y="0"/>
                        <a:pt x="5" y="0"/>
                      </a:cubicBezTo>
                      <a:cubicBezTo>
                        <a:pt x="8" y="0"/>
                        <a:pt x="11" y="1"/>
                        <a:pt x="11" y="3"/>
                      </a:cubicBezTo>
                      <a:close/>
                    </a:path>
                  </a:pathLst>
                </a:custGeom>
                <a:solidFill>
                  <a:srgbClr val="FF9D78"/>
                </a:solidFill>
                <a:ln>
                  <a:noFill/>
                </a:ln>
              </p:spPr>
              <p:txBody>
                <a:bodyPr vert="horz" wrap="square" lIns="45720" tIns="22860" rIns="45720" bIns="22860" numCol="1" anchor="t" anchorCtr="0" compatLnSpc="1">
                  <a:prstTxWarp prst="textNoShape">
                    <a:avLst/>
                  </a:prstTxWarp>
                </a:bodyPr>
                <a:lstStyle/>
                <a:p>
                  <a:endParaRPr lang="en-US" sz="900"/>
                </a:p>
              </p:txBody>
            </p:sp>
            <p:grpSp>
              <p:nvGrpSpPr>
                <p:cNvPr id="185" name="Group 184">
                  <a:extLst>
                    <a:ext uri="{FF2B5EF4-FFF2-40B4-BE49-F238E27FC236}">
                      <a16:creationId xmlns:a16="http://schemas.microsoft.com/office/drawing/2014/main" id="{29D62D43-7922-BF48-1189-D7B43DE37983}"/>
                    </a:ext>
                  </a:extLst>
                </p:cNvPr>
                <p:cNvGrpSpPr/>
                <p:nvPr/>
              </p:nvGrpSpPr>
              <p:grpSpPr>
                <a:xfrm>
                  <a:off x="1056893" y="1833312"/>
                  <a:ext cx="194939" cy="292410"/>
                  <a:chOff x="766791" y="7239466"/>
                  <a:chExt cx="549950" cy="824928"/>
                </a:xfrm>
              </p:grpSpPr>
              <p:sp>
                <p:nvSpPr>
                  <p:cNvPr id="195" name="Freeform 31692">
                    <a:extLst>
                      <a:ext uri="{FF2B5EF4-FFF2-40B4-BE49-F238E27FC236}">
                        <a16:creationId xmlns:a16="http://schemas.microsoft.com/office/drawing/2014/main" id="{39F4A642-D8D7-6228-3CD7-2AC867466241}"/>
                      </a:ext>
                    </a:extLst>
                  </p:cNvPr>
                  <p:cNvSpPr>
                    <a:spLocks/>
                  </p:cNvSpPr>
                  <p:nvPr/>
                </p:nvSpPr>
                <p:spPr bwMode="auto">
                  <a:xfrm>
                    <a:off x="766791" y="7239466"/>
                    <a:ext cx="549950" cy="797437"/>
                  </a:xfrm>
                  <a:custGeom>
                    <a:avLst/>
                    <a:gdLst>
                      <a:gd name="T0" fmla="*/ 1 w 18"/>
                      <a:gd name="T1" fmla="*/ 12 h 25"/>
                      <a:gd name="T2" fmla="*/ 13 w 18"/>
                      <a:gd name="T3" fmla="*/ 2 h 25"/>
                      <a:gd name="T4" fmla="*/ 16 w 18"/>
                      <a:gd name="T5" fmla="*/ 17 h 25"/>
                      <a:gd name="T6" fmla="*/ 6 w 18"/>
                      <a:gd name="T7" fmla="*/ 23 h 25"/>
                      <a:gd name="T8" fmla="*/ 1 w 18"/>
                      <a:gd name="T9" fmla="*/ 12 h 25"/>
                    </a:gdLst>
                    <a:ahLst/>
                    <a:cxnLst>
                      <a:cxn ang="0">
                        <a:pos x="T0" y="T1"/>
                      </a:cxn>
                      <a:cxn ang="0">
                        <a:pos x="T2" y="T3"/>
                      </a:cxn>
                      <a:cxn ang="0">
                        <a:pos x="T4" y="T5"/>
                      </a:cxn>
                      <a:cxn ang="0">
                        <a:pos x="T6" y="T7"/>
                      </a:cxn>
                      <a:cxn ang="0">
                        <a:pos x="T8" y="T9"/>
                      </a:cxn>
                    </a:cxnLst>
                    <a:rect l="0" t="0" r="r" b="b"/>
                    <a:pathLst>
                      <a:path w="18" h="25">
                        <a:moveTo>
                          <a:pt x="1" y="12"/>
                        </a:moveTo>
                        <a:cubicBezTo>
                          <a:pt x="3" y="4"/>
                          <a:pt x="8" y="0"/>
                          <a:pt x="13" y="2"/>
                        </a:cubicBezTo>
                        <a:cubicBezTo>
                          <a:pt x="17" y="3"/>
                          <a:pt x="18" y="10"/>
                          <a:pt x="16" y="17"/>
                        </a:cubicBezTo>
                        <a:cubicBezTo>
                          <a:pt x="14" y="25"/>
                          <a:pt x="11" y="25"/>
                          <a:pt x="6" y="23"/>
                        </a:cubicBezTo>
                        <a:cubicBezTo>
                          <a:pt x="2" y="21"/>
                          <a:pt x="0" y="19"/>
                          <a:pt x="1" y="12"/>
                        </a:cubicBezTo>
                        <a:close/>
                      </a:path>
                    </a:pathLst>
                  </a:custGeom>
                  <a:solidFill>
                    <a:srgbClr val="B96C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196" name="Freeform 31693">
                    <a:extLst>
                      <a:ext uri="{FF2B5EF4-FFF2-40B4-BE49-F238E27FC236}">
                        <a16:creationId xmlns:a16="http://schemas.microsoft.com/office/drawing/2014/main" id="{F72BA1C5-23C8-4CAD-D655-8AF63579A7EE}"/>
                      </a:ext>
                    </a:extLst>
                  </p:cNvPr>
                  <p:cNvSpPr>
                    <a:spLocks/>
                  </p:cNvSpPr>
                  <p:nvPr/>
                </p:nvSpPr>
                <p:spPr bwMode="auto">
                  <a:xfrm>
                    <a:off x="766791" y="7294463"/>
                    <a:ext cx="549950" cy="769931"/>
                  </a:xfrm>
                  <a:custGeom>
                    <a:avLst/>
                    <a:gdLst>
                      <a:gd name="T0" fmla="*/ 1 w 18"/>
                      <a:gd name="T1" fmla="*/ 12 h 25"/>
                      <a:gd name="T2" fmla="*/ 13 w 18"/>
                      <a:gd name="T3" fmla="*/ 2 h 25"/>
                      <a:gd name="T4" fmla="*/ 16 w 18"/>
                      <a:gd name="T5" fmla="*/ 18 h 25"/>
                      <a:gd name="T6" fmla="*/ 7 w 18"/>
                      <a:gd name="T7" fmla="*/ 23 h 25"/>
                      <a:gd name="T8" fmla="*/ 1 w 18"/>
                      <a:gd name="T9" fmla="*/ 12 h 25"/>
                    </a:gdLst>
                    <a:ahLst/>
                    <a:cxnLst>
                      <a:cxn ang="0">
                        <a:pos x="T0" y="T1"/>
                      </a:cxn>
                      <a:cxn ang="0">
                        <a:pos x="T2" y="T3"/>
                      </a:cxn>
                      <a:cxn ang="0">
                        <a:pos x="T4" y="T5"/>
                      </a:cxn>
                      <a:cxn ang="0">
                        <a:pos x="T6" y="T7"/>
                      </a:cxn>
                      <a:cxn ang="0">
                        <a:pos x="T8" y="T9"/>
                      </a:cxn>
                    </a:cxnLst>
                    <a:rect l="0" t="0" r="r" b="b"/>
                    <a:pathLst>
                      <a:path w="18" h="25">
                        <a:moveTo>
                          <a:pt x="1" y="12"/>
                        </a:moveTo>
                        <a:cubicBezTo>
                          <a:pt x="3" y="5"/>
                          <a:pt x="8" y="0"/>
                          <a:pt x="13" y="2"/>
                        </a:cubicBezTo>
                        <a:cubicBezTo>
                          <a:pt x="17" y="4"/>
                          <a:pt x="18" y="11"/>
                          <a:pt x="16" y="18"/>
                        </a:cubicBezTo>
                        <a:cubicBezTo>
                          <a:pt x="15" y="25"/>
                          <a:pt x="11" y="25"/>
                          <a:pt x="7" y="23"/>
                        </a:cubicBezTo>
                        <a:cubicBezTo>
                          <a:pt x="2" y="22"/>
                          <a:pt x="0" y="20"/>
                          <a:pt x="1" y="12"/>
                        </a:cubicBezTo>
                        <a:close/>
                      </a:path>
                    </a:pathLst>
                  </a:custGeom>
                  <a:solidFill>
                    <a:srgbClr val="FFF8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197" name="Freeform 31697">
                    <a:extLst>
                      <a:ext uri="{FF2B5EF4-FFF2-40B4-BE49-F238E27FC236}">
                        <a16:creationId xmlns:a16="http://schemas.microsoft.com/office/drawing/2014/main" id="{882539BB-9ADC-D256-DECA-7303C05BE563}"/>
                      </a:ext>
                    </a:extLst>
                  </p:cNvPr>
                  <p:cNvSpPr>
                    <a:spLocks/>
                  </p:cNvSpPr>
                  <p:nvPr/>
                </p:nvSpPr>
                <p:spPr bwMode="auto">
                  <a:xfrm>
                    <a:off x="849274" y="7541949"/>
                    <a:ext cx="357477" cy="439961"/>
                  </a:xfrm>
                  <a:custGeom>
                    <a:avLst/>
                    <a:gdLst>
                      <a:gd name="T0" fmla="*/ 0 w 11"/>
                      <a:gd name="T1" fmla="*/ 7 h 15"/>
                      <a:gd name="T2" fmla="*/ 6 w 11"/>
                      <a:gd name="T3" fmla="*/ 1 h 15"/>
                      <a:gd name="T4" fmla="*/ 11 w 11"/>
                      <a:gd name="T5" fmla="*/ 8 h 15"/>
                      <a:gd name="T6" fmla="*/ 5 w 11"/>
                      <a:gd name="T7" fmla="*/ 14 h 15"/>
                      <a:gd name="T8" fmla="*/ 0 w 11"/>
                      <a:gd name="T9" fmla="*/ 7 h 15"/>
                    </a:gdLst>
                    <a:ahLst/>
                    <a:cxnLst>
                      <a:cxn ang="0">
                        <a:pos x="T0" y="T1"/>
                      </a:cxn>
                      <a:cxn ang="0">
                        <a:pos x="T2" y="T3"/>
                      </a:cxn>
                      <a:cxn ang="0">
                        <a:pos x="T4" y="T5"/>
                      </a:cxn>
                      <a:cxn ang="0">
                        <a:pos x="T6" y="T7"/>
                      </a:cxn>
                      <a:cxn ang="0">
                        <a:pos x="T8" y="T9"/>
                      </a:cxn>
                    </a:cxnLst>
                    <a:rect l="0" t="0" r="r" b="b"/>
                    <a:pathLst>
                      <a:path w="11" h="15">
                        <a:moveTo>
                          <a:pt x="0" y="7"/>
                        </a:moveTo>
                        <a:cubicBezTo>
                          <a:pt x="0" y="3"/>
                          <a:pt x="3" y="0"/>
                          <a:pt x="6" y="1"/>
                        </a:cubicBezTo>
                        <a:cubicBezTo>
                          <a:pt x="9" y="1"/>
                          <a:pt x="11" y="4"/>
                          <a:pt x="11" y="8"/>
                        </a:cubicBezTo>
                        <a:cubicBezTo>
                          <a:pt x="10" y="12"/>
                          <a:pt x="8" y="15"/>
                          <a:pt x="5" y="14"/>
                        </a:cubicBezTo>
                        <a:cubicBezTo>
                          <a:pt x="2" y="14"/>
                          <a:pt x="0" y="11"/>
                          <a:pt x="0" y="7"/>
                        </a:cubicBezTo>
                        <a:close/>
                      </a:path>
                    </a:pathLst>
                  </a:custGeom>
                  <a:solidFill>
                    <a:srgbClr val="83AD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198" name="Freeform 31698">
                    <a:extLst>
                      <a:ext uri="{FF2B5EF4-FFF2-40B4-BE49-F238E27FC236}">
                        <a16:creationId xmlns:a16="http://schemas.microsoft.com/office/drawing/2014/main" id="{E7050527-908B-80CE-BBEF-883E8D8A6C15}"/>
                      </a:ext>
                    </a:extLst>
                  </p:cNvPr>
                  <p:cNvSpPr>
                    <a:spLocks/>
                  </p:cNvSpPr>
                  <p:nvPr/>
                </p:nvSpPr>
                <p:spPr bwMode="auto">
                  <a:xfrm>
                    <a:off x="959265" y="7596943"/>
                    <a:ext cx="109990" cy="109989"/>
                  </a:xfrm>
                  <a:custGeom>
                    <a:avLst/>
                    <a:gdLst>
                      <a:gd name="T0" fmla="*/ 0 w 4"/>
                      <a:gd name="T1" fmla="*/ 2 h 4"/>
                      <a:gd name="T2" fmla="*/ 2 w 4"/>
                      <a:gd name="T3" fmla="*/ 0 h 4"/>
                      <a:gd name="T4" fmla="*/ 4 w 4"/>
                      <a:gd name="T5" fmla="*/ 2 h 4"/>
                      <a:gd name="T6" fmla="*/ 2 w 4"/>
                      <a:gd name="T7" fmla="*/ 4 h 4"/>
                      <a:gd name="T8" fmla="*/ 0 w 4"/>
                      <a:gd name="T9" fmla="*/ 2 h 4"/>
                    </a:gdLst>
                    <a:ahLst/>
                    <a:cxnLst>
                      <a:cxn ang="0">
                        <a:pos x="T0" y="T1"/>
                      </a:cxn>
                      <a:cxn ang="0">
                        <a:pos x="T2" y="T3"/>
                      </a:cxn>
                      <a:cxn ang="0">
                        <a:pos x="T4" y="T5"/>
                      </a:cxn>
                      <a:cxn ang="0">
                        <a:pos x="T6" y="T7"/>
                      </a:cxn>
                      <a:cxn ang="0">
                        <a:pos x="T8" y="T9"/>
                      </a:cxn>
                    </a:cxnLst>
                    <a:rect l="0" t="0" r="r" b="b"/>
                    <a:pathLst>
                      <a:path w="4" h="4">
                        <a:moveTo>
                          <a:pt x="0" y="2"/>
                        </a:moveTo>
                        <a:cubicBezTo>
                          <a:pt x="0" y="1"/>
                          <a:pt x="1" y="0"/>
                          <a:pt x="2" y="0"/>
                        </a:cubicBezTo>
                        <a:cubicBezTo>
                          <a:pt x="3" y="0"/>
                          <a:pt x="4" y="1"/>
                          <a:pt x="4" y="2"/>
                        </a:cubicBezTo>
                        <a:cubicBezTo>
                          <a:pt x="4" y="4"/>
                          <a:pt x="3" y="4"/>
                          <a:pt x="2" y="4"/>
                        </a:cubicBezTo>
                        <a:cubicBezTo>
                          <a:pt x="1" y="4"/>
                          <a:pt x="0" y="3"/>
                          <a:pt x="0" y="2"/>
                        </a:cubicBezTo>
                        <a:close/>
                      </a:path>
                    </a:pathLst>
                  </a:custGeom>
                  <a:solidFill>
                    <a:srgbClr val="AFD1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grpSp>
            <p:grpSp>
              <p:nvGrpSpPr>
                <p:cNvPr id="186" name="Group 185">
                  <a:extLst>
                    <a:ext uri="{FF2B5EF4-FFF2-40B4-BE49-F238E27FC236}">
                      <a16:creationId xmlns:a16="http://schemas.microsoft.com/office/drawing/2014/main" id="{A56D84C2-90C2-468A-07C8-11716ED574B1}"/>
                    </a:ext>
                  </a:extLst>
                </p:cNvPr>
                <p:cNvGrpSpPr/>
                <p:nvPr/>
              </p:nvGrpSpPr>
              <p:grpSpPr>
                <a:xfrm>
                  <a:off x="559092" y="1829781"/>
                  <a:ext cx="221682" cy="282665"/>
                  <a:chOff x="-360617" y="7129477"/>
                  <a:chExt cx="659942" cy="797437"/>
                </a:xfrm>
              </p:grpSpPr>
              <p:sp>
                <p:nvSpPr>
                  <p:cNvPr id="191" name="Freeform 31690">
                    <a:extLst>
                      <a:ext uri="{FF2B5EF4-FFF2-40B4-BE49-F238E27FC236}">
                        <a16:creationId xmlns:a16="http://schemas.microsoft.com/office/drawing/2014/main" id="{064EEBBC-84C1-87D1-C7C9-8FA7C9719CE4}"/>
                      </a:ext>
                    </a:extLst>
                  </p:cNvPr>
                  <p:cNvSpPr>
                    <a:spLocks/>
                  </p:cNvSpPr>
                  <p:nvPr/>
                </p:nvSpPr>
                <p:spPr bwMode="auto">
                  <a:xfrm>
                    <a:off x="-360617" y="7129477"/>
                    <a:ext cx="632453" cy="769931"/>
                  </a:xfrm>
                  <a:custGeom>
                    <a:avLst/>
                    <a:gdLst>
                      <a:gd name="T0" fmla="*/ 2 w 20"/>
                      <a:gd name="T1" fmla="*/ 17 h 25"/>
                      <a:gd name="T2" fmla="*/ 9 w 20"/>
                      <a:gd name="T3" fmla="*/ 2 h 25"/>
                      <a:gd name="T4" fmla="*/ 19 w 20"/>
                      <a:gd name="T5" fmla="*/ 13 h 25"/>
                      <a:gd name="T6" fmla="*/ 11 w 20"/>
                      <a:gd name="T7" fmla="*/ 24 h 25"/>
                      <a:gd name="T8" fmla="*/ 2 w 20"/>
                      <a:gd name="T9" fmla="*/ 17 h 25"/>
                    </a:gdLst>
                    <a:ahLst/>
                    <a:cxnLst>
                      <a:cxn ang="0">
                        <a:pos x="T0" y="T1"/>
                      </a:cxn>
                      <a:cxn ang="0">
                        <a:pos x="T2" y="T3"/>
                      </a:cxn>
                      <a:cxn ang="0">
                        <a:pos x="T4" y="T5"/>
                      </a:cxn>
                      <a:cxn ang="0">
                        <a:pos x="T6" y="T7"/>
                      </a:cxn>
                      <a:cxn ang="0">
                        <a:pos x="T8" y="T9"/>
                      </a:cxn>
                    </a:cxnLst>
                    <a:rect l="0" t="0" r="r" b="b"/>
                    <a:pathLst>
                      <a:path w="20" h="25">
                        <a:moveTo>
                          <a:pt x="2" y="17"/>
                        </a:moveTo>
                        <a:cubicBezTo>
                          <a:pt x="0" y="10"/>
                          <a:pt x="4" y="3"/>
                          <a:pt x="9" y="2"/>
                        </a:cubicBezTo>
                        <a:cubicBezTo>
                          <a:pt x="14" y="0"/>
                          <a:pt x="18" y="6"/>
                          <a:pt x="19" y="13"/>
                        </a:cubicBezTo>
                        <a:cubicBezTo>
                          <a:pt x="20" y="20"/>
                          <a:pt x="17" y="22"/>
                          <a:pt x="11" y="24"/>
                        </a:cubicBezTo>
                        <a:cubicBezTo>
                          <a:pt x="6" y="25"/>
                          <a:pt x="3" y="25"/>
                          <a:pt x="2" y="17"/>
                        </a:cubicBezTo>
                        <a:close/>
                      </a:path>
                    </a:pathLst>
                  </a:custGeom>
                  <a:solidFill>
                    <a:srgbClr val="B96C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192" name="Freeform 31691">
                    <a:extLst>
                      <a:ext uri="{FF2B5EF4-FFF2-40B4-BE49-F238E27FC236}">
                        <a16:creationId xmlns:a16="http://schemas.microsoft.com/office/drawing/2014/main" id="{DABAA3DD-9E7A-202A-6AF5-7FC4F5D6CE15}"/>
                      </a:ext>
                    </a:extLst>
                  </p:cNvPr>
                  <p:cNvSpPr>
                    <a:spLocks/>
                  </p:cNvSpPr>
                  <p:nvPr/>
                </p:nvSpPr>
                <p:spPr bwMode="auto">
                  <a:xfrm>
                    <a:off x="-305621" y="7156983"/>
                    <a:ext cx="604946" cy="769931"/>
                  </a:xfrm>
                  <a:custGeom>
                    <a:avLst/>
                    <a:gdLst>
                      <a:gd name="T0" fmla="*/ 1 w 20"/>
                      <a:gd name="T1" fmla="*/ 17 h 25"/>
                      <a:gd name="T2" fmla="*/ 9 w 20"/>
                      <a:gd name="T3" fmla="*/ 2 h 25"/>
                      <a:gd name="T4" fmla="*/ 19 w 20"/>
                      <a:gd name="T5" fmla="*/ 13 h 25"/>
                      <a:gd name="T6" fmla="*/ 11 w 20"/>
                      <a:gd name="T7" fmla="*/ 24 h 25"/>
                      <a:gd name="T8" fmla="*/ 1 w 20"/>
                      <a:gd name="T9" fmla="*/ 17 h 25"/>
                    </a:gdLst>
                    <a:ahLst/>
                    <a:cxnLst>
                      <a:cxn ang="0">
                        <a:pos x="T0" y="T1"/>
                      </a:cxn>
                      <a:cxn ang="0">
                        <a:pos x="T2" y="T3"/>
                      </a:cxn>
                      <a:cxn ang="0">
                        <a:pos x="T4" y="T5"/>
                      </a:cxn>
                      <a:cxn ang="0">
                        <a:pos x="T6" y="T7"/>
                      </a:cxn>
                      <a:cxn ang="0">
                        <a:pos x="T8" y="T9"/>
                      </a:cxn>
                    </a:cxnLst>
                    <a:rect l="0" t="0" r="r" b="b"/>
                    <a:pathLst>
                      <a:path w="20" h="25">
                        <a:moveTo>
                          <a:pt x="1" y="17"/>
                        </a:moveTo>
                        <a:cubicBezTo>
                          <a:pt x="0" y="10"/>
                          <a:pt x="4" y="3"/>
                          <a:pt x="9" y="2"/>
                        </a:cubicBezTo>
                        <a:cubicBezTo>
                          <a:pt x="14" y="0"/>
                          <a:pt x="18" y="6"/>
                          <a:pt x="19" y="13"/>
                        </a:cubicBezTo>
                        <a:cubicBezTo>
                          <a:pt x="20" y="20"/>
                          <a:pt x="17" y="22"/>
                          <a:pt x="11" y="24"/>
                        </a:cubicBezTo>
                        <a:cubicBezTo>
                          <a:pt x="6" y="25"/>
                          <a:pt x="3" y="25"/>
                          <a:pt x="1" y="17"/>
                        </a:cubicBezTo>
                        <a:close/>
                      </a:path>
                    </a:pathLst>
                  </a:custGeom>
                  <a:solidFill>
                    <a:srgbClr val="FFF8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193" name="Freeform 31696">
                    <a:extLst>
                      <a:ext uri="{FF2B5EF4-FFF2-40B4-BE49-F238E27FC236}">
                        <a16:creationId xmlns:a16="http://schemas.microsoft.com/office/drawing/2014/main" id="{B2163AFF-9D4D-A0A1-31BB-B36D052CC57B}"/>
                      </a:ext>
                    </a:extLst>
                  </p:cNvPr>
                  <p:cNvSpPr>
                    <a:spLocks/>
                  </p:cNvSpPr>
                  <p:nvPr/>
                </p:nvSpPr>
                <p:spPr bwMode="auto">
                  <a:xfrm>
                    <a:off x="-168125" y="7431957"/>
                    <a:ext cx="302482" cy="412472"/>
                  </a:xfrm>
                  <a:custGeom>
                    <a:avLst/>
                    <a:gdLst>
                      <a:gd name="T0" fmla="*/ 0 w 10"/>
                      <a:gd name="T1" fmla="*/ 6 h 13"/>
                      <a:gd name="T2" fmla="*/ 5 w 10"/>
                      <a:gd name="T3" fmla="*/ 0 h 13"/>
                      <a:gd name="T4" fmla="*/ 10 w 10"/>
                      <a:gd name="T5" fmla="*/ 7 h 13"/>
                      <a:gd name="T6" fmla="*/ 5 w 10"/>
                      <a:gd name="T7" fmla="*/ 13 h 13"/>
                      <a:gd name="T8" fmla="*/ 0 w 10"/>
                      <a:gd name="T9" fmla="*/ 6 h 13"/>
                    </a:gdLst>
                    <a:ahLst/>
                    <a:cxnLst>
                      <a:cxn ang="0">
                        <a:pos x="T0" y="T1"/>
                      </a:cxn>
                      <a:cxn ang="0">
                        <a:pos x="T2" y="T3"/>
                      </a:cxn>
                      <a:cxn ang="0">
                        <a:pos x="T4" y="T5"/>
                      </a:cxn>
                      <a:cxn ang="0">
                        <a:pos x="T6" y="T7"/>
                      </a:cxn>
                      <a:cxn ang="0">
                        <a:pos x="T8" y="T9"/>
                      </a:cxn>
                    </a:cxnLst>
                    <a:rect l="0" t="0" r="r" b="b"/>
                    <a:pathLst>
                      <a:path w="10" h="13">
                        <a:moveTo>
                          <a:pt x="0" y="6"/>
                        </a:moveTo>
                        <a:cubicBezTo>
                          <a:pt x="0" y="3"/>
                          <a:pt x="2" y="0"/>
                          <a:pt x="5" y="0"/>
                        </a:cubicBezTo>
                        <a:cubicBezTo>
                          <a:pt x="8" y="0"/>
                          <a:pt x="10" y="3"/>
                          <a:pt x="10" y="7"/>
                        </a:cubicBezTo>
                        <a:cubicBezTo>
                          <a:pt x="10" y="10"/>
                          <a:pt x="7" y="13"/>
                          <a:pt x="5" y="13"/>
                        </a:cubicBezTo>
                        <a:cubicBezTo>
                          <a:pt x="2" y="13"/>
                          <a:pt x="0" y="10"/>
                          <a:pt x="0" y="6"/>
                        </a:cubicBezTo>
                        <a:close/>
                      </a:path>
                    </a:pathLst>
                  </a:custGeom>
                  <a:solidFill>
                    <a:srgbClr val="83AD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194" name="Freeform 31699">
                    <a:extLst>
                      <a:ext uri="{FF2B5EF4-FFF2-40B4-BE49-F238E27FC236}">
                        <a16:creationId xmlns:a16="http://schemas.microsoft.com/office/drawing/2014/main" id="{37150F70-35A0-5D1A-B409-E5A4795E04D8}"/>
                      </a:ext>
                    </a:extLst>
                  </p:cNvPr>
                  <p:cNvSpPr>
                    <a:spLocks/>
                  </p:cNvSpPr>
                  <p:nvPr/>
                </p:nvSpPr>
                <p:spPr bwMode="auto">
                  <a:xfrm>
                    <a:off x="-113130" y="7459447"/>
                    <a:ext cx="137496" cy="137496"/>
                  </a:xfrm>
                  <a:custGeom>
                    <a:avLst/>
                    <a:gdLst>
                      <a:gd name="T0" fmla="*/ 0 w 4"/>
                      <a:gd name="T1" fmla="*/ 2 h 4"/>
                      <a:gd name="T2" fmla="*/ 2 w 4"/>
                      <a:gd name="T3" fmla="*/ 0 h 4"/>
                      <a:gd name="T4" fmla="*/ 4 w 4"/>
                      <a:gd name="T5" fmla="*/ 2 h 4"/>
                      <a:gd name="T6" fmla="*/ 2 w 4"/>
                      <a:gd name="T7" fmla="*/ 4 h 4"/>
                      <a:gd name="T8" fmla="*/ 0 w 4"/>
                      <a:gd name="T9" fmla="*/ 2 h 4"/>
                    </a:gdLst>
                    <a:ahLst/>
                    <a:cxnLst>
                      <a:cxn ang="0">
                        <a:pos x="T0" y="T1"/>
                      </a:cxn>
                      <a:cxn ang="0">
                        <a:pos x="T2" y="T3"/>
                      </a:cxn>
                      <a:cxn ang="0">
                        <a:pos x="T4" y="T5"/>
                      </a:cxn>
                      <a:cxn ang="0">
                        <a:pos x="T6" y="T7"/>
                      </a:cxn>
                      <a:cxn ang="0">
                        <a:pos x="T8" y="T9"/>
                      </a:cxn>
                    </a:cxnLst>
                    <a:rect l="0" t="0" r="r" b="b"/>
                    <a:pathLst>
                      <a:path w="4" h="4">
                        <a:moveTo>
                          <a:pt x="0" y="2"/>
                        </a:moveTo>
                        <a:cubicBezTo>
                          <a:pt x="0" y="1"/>
                          <a:pt x="1" y="0"/>
                          <a:pt x="2" y="0"/>
                        </a:cubicBezTo>
                        <a:cubicBezTo>
                          <a:pt x="3" y="0"/>
                          <a:pt x="4" y="1"/>
                          <a:pt x="4" y="2"/>
                        </a:cubicBezTo>
                        <a:cubicBezTo>
                          <a:pt x="4" y="4"/>
                          <a:pt x="3" y="4"/>
                          <a:pt x="2" y="4"/>
                        </a:cubicBezTo>
                        <a:cubicBezTo>
                          <a:pt x="1" y="4"/>
                          <a:pt x="0" y="3"/>
                          <a:pt x="0" y="2"/>
                        </a:cubicBezTo>
                        <a:close/>
                      </a:path>
                    </a:pathLst>
                  </a:custGeom>
                  <a:solidFill>
                    <a:srgbClr val="AFD1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grpSp>
            <p:sp>
              <p:nvSpPr>
                <p:cNvPr id="187" name="Freeform 31687">
                  <a:extLst>
                    <a:ext uri="{FF2B5EF4-FFF2-40B4-BE49-F238E27FC236}">
                      <a16:creationId xmlns:a16="http://schemas.microsoft.com/office/drawing/2014/main" id="{00275195-2A5A-1210-7C3D-18F0E569165D}"/>
                    </a:ext>
                  </a:extLst>
                </p:cNvPr>
                <p:cNvSpPr>
                  <a:spLocks/>
                </p:cNvSpPr>
                <p:nvPr/>
              </p:nvSpPr>
              <p:spPr bwMode="auto">
                <a:xfrm flipH="1">
                  <a:off x="1103702" y="2195323"/>
                  <a:ext cx="200791" cy="64793"/>
                </a:xfrm>
                <a:custGeom>
                  <a:avLst/>
                  <a:gdLst>
                    <a:gd name="T0" fmla="*/ 11 w 11"/>
                    <a:gd name="T1" fmla="*/ 3 h 7"/>
                    <a:gd name="T2" fmla="*/ 6 w 11"/>
                    <a:gd name="T3" fmla="*/ 7 h 7"/>
                    <a:gd name="T4" fmla="*/ 0 w 11"/>
                    <a:gd name="T5" fmla="*/ 4 h 7"/>
                    <a:gd name="T6" fmla="*/ 5 w 11"/>
                    <a:gd name="T7" fmla="*/ 0 h 7"/>
                    <a:gd name="T8" fmla="*/ 11 w 11"/>
                    <a:gd name="T9" fmla="*/ 3 h 7"/>
                  </a:gdLst>
                  <a:ahLst/>
                  <a:cxnLst>
                    <a:cxn ang="0">
                      <a:pos x="T0" y="T1"/>
                    </a:cxn>
                    <a:cxn ang="0">
                      <a:pos x="T2" y="T3"/>
                    </a:cxn>
                    <a:cxn ang="0">
                      <a:pos x="T4" y="T5"/>
                    </a:cxn>
                    <a:cxn ang="0">
                      <a:pos x="T6" y="T7"/>
                    </a:cxn>
                    <a:cxn ang="0">
                      <a:pos x="T8" y="T9"/>
                    </a:cxn>
                  </a:cxnLst>
                  <a:rect l="0" t="0" r="r" b="b"/>
                  <a:pathLst>
                    <a:path w="11" h="7">
                      <a:moveTo>
                        <a:pt x="11" y="3"/>
                      </a:moveTo>
                      <a:cubicBezTo>
                        <a:pt x="11" y="5"/>
                        <a:pt x="8" y="6"/>
                        <a:pt x="6" y="7"/>
                      </a:cubicBezTo>
                      <a:cubicBezTo>
                        <a:pt x="3" y="7"/>
                        <a:pt x="0" y="6"/>
                        <a:pt x="0" y="4"/>
                      </a:cubicBezTo>
                      <a:cubicBezTo>
                        <a:pt x="0" y="2"/>
                        <a:pt x="2" y="0"/>
                        <a:pt x="5" y="0"/>
                      </a:cubicBezTo>
                      <a:cubicBezTo>
                        <a:pt x="8" y="0"/>
                        <a:pt x="11" y="1"/>
                        <a:pt x="11" y="3"/>
                      </a:cubicBezTo>
                      <a:close/>
                    </a:path>
                  </a:pathLst>
                </a:custGeom>
                <a:solidFill>
                  <a:srgbClr val="FF9D78"/>
                </a:solidFill>
                <a:ln>
                  <a:noFill/>
                </a:ln>
              </p:spPr>
              <p:txBody>
                <a:bodyPr vert="horz" wrap="square" lIns="45720" tIns="22860" rIns="45720" bIns="22860" numCol="1" anchor="t" anchorCtr="0" compatLnSpc="1">
                  <a:prstTxWarp prst="textNoShape">
                    <a:avLst/>
                  </a:prstTxWarp>
                </a:bodyPr>
                <a:lstStyle/>
                <a:p>
                  <a:endParaRPr lang="en-US" sz="900"/>
                </a:p>
              </p:txBody>
            </p:sp>
            <p:sp>
              <p:nvSpPr>
                <p:cNvPr id="188" name="Freeform 149">
                  <a:extLst>
                    <a:ext uri="{FF2B5EF4-FFF2-40B4-BE49-F238E27FC236}">
                      <a16:creationId xmlns:a16="http://schemas.microsoft.com/office/drawing/2014/main" id="{D6F11246-A23B-49AB-6FBC-5DCEE9A19F1F}"/>
                    </a:ext>
                  </a:extLst>
                </p:cNvPr>
                <p:cNvSpPr>
                  <a:spLocks/>
                </p:cNvSpPr>
                <p:nvPr/>
              </p:nvSpPr>
              <p:spPr bwMode="auto">
                <a:xfrm flipH="1">
                  <a:off x="271771" y="1319160"/>
                  <a:ext cx="1364741" cy="710052"/>
                </a:xfrm>
                <a:custGeom>
                  <a:avLst/>
                  <a:gdLst>
                    <a:gd name="connsiteX0" fmla="*/ 649769 w 1364741"/>
                    <a:gd name="connsiteY0" fmla="*/ 0 h 710052"/>
                    <a:gd name="connsiteX1" fmla="*/ 34563 w 1364741"/>
                    <a:gd name="connsiteY1" fmla="*/ 132755 h 710052"/>
                    <a:gd name="connsiteX2" fmla="*/ 0 w 1364741"/>
                    <a:gd name="connsiteY2" fmla="*/ 152901 h 710052"/>
                    <a:gd name="connsiteX3" fmla="*/ 11432 w 1364741"/>
                    <a:gd name="connsiteY3" fmla="*/ 165070 h 710052"/>
                    <a:gd name="connsiteX4" fmla="*/ 71258 w 1364741"/>
                    <a:gd name="connsiteY4" fmla="*/ 212881 h 710052"/>
                    <a:gd name="connsiteX5" fmla="*/ 74150 w 1364741"/>
                    <a:gd name="connsiteY5" fmla="*/ 214518 h 710052"/>
                    <a:gd name="connsiteX6" fmla="*/ 72594 w 1364741"/>
                    <a:gd name="connsiteY6" fmla="*/ 222947 h 710052"/>
                    <a:gd name="connsiteX7" fmla="*/ 122083 w 1364741"/>
                    <a:gd name="connsiteY7" fmla="*/ 688329 h 710052"/>
                    <a:gd name="connsiteX8" fmla="*/ 219463 w 1364741"/>
                    <a:gd name="connsiteY8" fmla="*/ 274678 h 710052"/>
                    <a:gd name="connsiteX9" fmla="*/ 251743 w 1364741"/>
                    <a:gd name="connsiteY9" fmla="*/ 271521 h 710052"/>
                    <a:gd name="connsiteX10" fmla="*/ 268437 w 1364741"/>
                    <a:gd name="connsiteY10" fmla="*/ 267433 h 710052"/>
                    <a:gd name="connsiteX11" fmla="*/ 315785 w 1364741"/>
                    <a:gd name="connsiteY11" fmla="*/ 270728 h 710052"/>
                    <a:gd name="connsiteX12" fmla="*/ 549159 w 1364741"/>
                    <a:gd name="connsiteY12" fmla="*/ 247991 h 710052"/>
                    <a:gd name="connsiteX13" fmla="*/ 599620 w 1364741"/>
                    <a:gd name="connsiteY13" fmla="*/ 233318 h 710052"/>
                    <a:gd name="connsiteX14" fmla="*/ 614726 w 1364741"/>
                    <a:gd name="connsiteY14" fmla="*/ 232121 h 710052"/>
                    <a:gd name="connsiteX15" fmla="*/ 910345 w 1364741"/>
                    <a:gd name="connsiteY15" fmla="*/ 219706 h 710052"/>
                    <a:gd name="connsiteX16" fmla="*/ 1174858 w 1364741"/>
                    <a:gd name="connsiteY16" fmla="*/ 308025 h 710052"/>
                    <a:gd name="connsiteX17" fmla="*/ 1290924 w 1364741"/>
                    <a:gd name="connsiteY17" fmla="*/ 707576 h 710052"/>
                    <a:gd name="connsiteX18" fmla="*/ 1329599 w 1364741"/>
                    <a:gd name="connsiteY18" fmla="*/ 547773 h 710052"/>
                    <a:gd name="connsiteX19" fmla="*/ 1343229 w 1364741"/>
                    <a:gd name="connsiteY19" fmla="*/ 478360 h 710052"/>
                    <a:gd name="connsiteX20" fmla="*/ 1364741 w 1364741"/>
                    <a:gd name="connsiteY20" fmla="*/ 364627 h 710052"/>
                    <a:gd name="connsiteX21" fmla="*/ 1362678 w 1364741"/>
                    <a:gd name="connsiteY21" fmla="*/ 190015 h 710052"/>
                    <a:gd name="connsiteX22" fmla="*/ 1362651 w 1364741"/>
                    <a:gd name="connsiteY22" fmla="*/ 189688 h 710052"/>
                    <a:gd name="connsiteX23" fmla="*/ 1264975 w 1364741"/>
                    <a:gd name="connsiteY23" fmla="*/ 132755 h 710052"/>
                    <a:gd name="connsiteX24" fmla="*/ 649769 w 1364741"/>
                    <a:gd name="connsiteY24" fmla="*/ 0 h 710052"/>
                    <a:gd name="connsiteX0" fmla="*/ 649769 w 1364741"/>
                    <a:gd name="connsiteY0" fmla="*/ 0 h 710052"/>
                    <a:gd name="connsiteX1" fmla="*/ 34563 w 1364741"/>
                    <a:gd name="connsiteY1" fmla="*/ 132755 h 710052"/>
                    <a:gd name="connsiteX2" fmla="*/ 0 w 1364741"/>
                    <a:gd name="connsiteY2" fmla="*/ 152901 h 710052"/>
                    <a:gd name="connsiteX3" fmla="*/ 11432 w 1364741"/>
                    <a:gd name="connsiteY3" fmla="*/ 165070 h 710052"/>
                    <a:gd name="connsiteX4" fmla="*/ 71258 w 1364741"/>
                    <a:gd name="connsiteY4" fmla="*/ 212881 h 710052"/>
                    <a:gd name="connsiteX5" fmla="*/ 74150 w 1364741"/>
                    <a:gd name="connsiteY5" fmla="*/ 214518 h 710052"/>
                    <a:gd name="connsiteX6" fmla="*/ 72594 w 1364741"/>
                    <a:gd name="connsiteY6" fmla="*/ 222947 h 710052"/>
                    <a:gd name="connsiteX7" fmla="*/ 122083 w 1364741"/>
                    <a:gd name="connsiteY7" fmla="*/ 688329 h 710052"/>
                    <a:gd name="connsiteX8" fmla="*/ 219463 w 1364741"/>
                    <a:gd name="connsiteY8" fmla="*/ 274678 h 710052"/>
                    <a:gd name="connsiteX9" fmla="*/ 251743 w 1364741"/>
                    <a:gd name="connsiteY9" fmla="*/ 271521 h 710052"/>
                    <a:gd name="connsiteX10" fmla="*/ 268437 w 1364741"/>
                    <a:gd name="connsiteY10" fmla="*/ 267433 h 710052"/>
                    <a:gd name="connsiteX11" fmla="*/ 315785 w 1364741"/>
                    <a:gd name="connsiteY11" fmla="*/ 270728 h 710052"/>
                    <a:gd name="connsiteX12" fmla="*/ 549159 w 1364741"/>
                    <a:gd name="connsiteY12" fmla="*/ 247991 h 710052"/>
                    <a:gd name="connsiteX13" fmla="*/ 599620 w 1364741"/>
                    <a:gd name="connsiteY13" fmla="*/ 233318 h 710052"/>
                    <a:gd name="connsiteX14" fmla="*/ 614726 w 1364741"/>
                    <a:gd name="connsiteY14" fmla="*/ 232121 h 710052"/>
                    <a:gd name="connsiteX15" fmla="*/ 910345 w 1364741"/>
                    <a:gd name="connsiteY15" fmla="*/ 219706 h 710052"/>
                    <a:gd name="connsiteX16" fmla="*/ 1174858 w 1364741"/>
                    <a:gd name="connsiteY16" fmla="*/ 308025 h 710052"/>
                    <a:gd name="connsiteX17" fmla="*/ 1290924 w 1364741"/>
                    <a:gd name="connsiteY17" fmla="*/ 707576 h 710052"/>
                    <a:gd name="connsiteX18" fmla="*/ 1329599 w 1364741"/>
                    <a:gd name="connsiteY18" fmla="*/ 547773 h 710052"/>
                    <a:gd name="connsiteX19" fmla="*/ 1343229 w 1364741"/>
                    <a:gd name="connsiteY19" fmla="*/ 478360 h 710052"/>
                    <a:gd name="connsiteX20" fmla="*/ 1364741 w 1364741"/>
                    <a:gd name="connsiteY20" fmla="*/ 364627 h 710052"/>
                    <a:gd name="connsiteX21" fmla="*/ 1362678 w 1364741"/>
                    <a:gd name="connsiteY21" fmla="*/ 190015 h 710052"/>
                    <a:gd name="connsiteX22" fmla="*/ 1298256 w 1364741"/>
                    <a:gd name="connsiteY22" fmla="*/ 202567 h 710052"/>
                    <a:gd name="connsiteX23" fmla="*/ 1264975 w 1364741"/>
                    <a:gd name="connsiteY23" fmla="*/ 132755 h 710052"/>
                    <a:gd name="connsiteX24" fmla="*/ 649769 w 1364741"/>
                    <a:gd name="connsiteY24" fmla="*/ 0 h 710052"/>
                    <a:gd name="connsiteX0" fmla="*/ 649769 w 1364741"/>
                    <a:gd name="connsiteY0" fmla="*/ 0 h 710052"/>
                    <a:gd name="connsiteX1" fmla="*/ 34563 w 1364741"/>
                    <a:gd name="connsiteY1" fmla="*/ 132755 h 710052"/>
                    <a:gd name="connsiteX2" fmla="*/ 0 w 1364741"/>
                    <a:gd name="connsiteY2" fmla="*/ 152901 h 710052"/>
                    <a:gd name="connsiteX3" fmla="*/ 11432 w 1364741"/>
                    <a:gd name="connsiteY3" fmla="*/ 165070 h 710052"/>
                    <a:gd name="connsiteX4" fmla="*/ 71258 w 1364741"/>
                    <a:gd name="connsiteY4" fmla="*/ 212881 h 710052"/>
                    <a:gd name="connsiteX5" fmla="*/ 74150 w 1364741"/>
                    <a:gd name="connsiteY5" fmla="*/ 214518 h 710052"/>
                    <a:gd name="connsiteX6" fmla="*/ 72594 w 1364741"/>
                    <a:gd name="connsiteY6" fmla="*/ 222947 h 710052"/>
                    <a:gd name="connsiteX7" fmla="*/ 122083 w 1364741"/>
                    <a:gd name="connsiteY7" fmla="*/ 688329 h 710052"/>
                    <a:gd name="connsiteX8" fmla="*/ 219463 w 1364741"/>
                    <a:gd name="connsiteY8" fmla="*/ 274678 h 710052"/>
                    <a:gd name="connsiteX9" fmla="*/ 251743 w 1364741"/>
                    <a:gd name="connsiteY9" fmla="*/ 271521 h 710052"/>
                    <a:gd name="connsiteX10" fmla="*/ 268437 w 1364741"/>
                    <a:gd name="connsiteY10" fmla="*/ 267433 h 710052"/>
                    <a:gd name="connsiteX11" fmla="*/ 315785 w 1364741"/>
                    <a:gd name="connsiteY11" fmla="*/ 270728 h 710052"/>
                    <a:gd name="connsiteX12" fmla="*/ 549159 w 1364741"/>
                    <a:gd name="connsiteY12" fmla="*/ 247991 h 710052"/>
                    <a:gd name="connsiteX13" fmla="*/ 599620 w 1364741"/>
                    <a:gd name="connsiteY13" fmla="*/ 233318 h 710052"/>
                    <a:gd name="connsiteX14" fmla="*/ 614726 w 1364741"/>
                    <a:gd name="connsiteY14" fmla="*/ 232121 h 710052"/>
                    <a:gd name="connsiteX15" fmla="*/ 910345 w 1364741"/>
                    <a:gd name="connsiteY15" fmla="*/ 219706 h 710052"/>
                    <a:gd name="connsiteX16" fmla="*/ 1174858 w 1364741"/>
                    <a:gd name="connsiteY16" fmla="*/ 308025 h 710052"/>
                    <a:gd name="connsiteX17" fmla="*/ 1290924 w 1364741"/>
                    <a:gd name="connsiteY17" fmla="*/ 707576 h 710052"/>
                    <a:gd name="connsiteX18" fmla="*/ 1329599 w 1364741"/>
                    <a:gd name="connsiteY18" fmla="*/ 547773 h 710052"/>
                    <a:gd name="connsiteX19" fmla="*/ 1343229 w 1364741"/>
                    <a:gd name="connsiteY19" fmla="*/ 478360 h 710052"/>
                    <a:gd name="connsiteX20" fmla="*/ 1364741 w 1364741"/>
                    <a:gd name="connsiteY20" fmla="*/ 364627 h 710052"/>
                    <a:gd name="connsiteX21" fmla="*/ 1298256 w 1364741"/>
                    <a:gd name="connsiteY21" fmla="*/ 202567 h 710052"/>
                    <a:gd name="connsiteX22" fmla="*/ 1264975 w 1364741"/>
                    <a:gd name="connsiteY22" fmla="*/ 132755 h 710052"/>
                    <a:gd name="connsiteX23" fmla="*/ 649769 w 1364741"/>
                    <a:gd name="connsiteY23" fmla="*/ 0 h 710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364741" h="710052">
                      <a:moveTo>
                        <a:pt x="649769" y="0"/>
                      </a:moveTo>
                      <a:cubicBezTo>
                        <a:pt x="421883" y="0"/>
                        <a:pt x="210177" y="48940"/>
                        <a:pt x="34563" y="132755"/>
                      </a:cubicBezTo>
                      <a:lnTo>
                        <a:pt x="0" y="152901"/>
                      </a:lnTo>
                      <a:lnTo>
                        <a:pt x="11432" y="165070"/>
                      </a:lnTo>
                      <a:cubicBezTo>
                        <a:pt x="27936" y="181700"/>
                        <a:pt x="48566" y="198330"/>
                        <a:pt x="71258" y="212881"/>
                      </a:cubicBezTo>
                      <a:lnTo>
                        <a:pt x="74150" y="214518"/>
                      </a:lnTo>
                      <a:lnTo>
                        <a:pt x="72594" y="222947"/>
                      </a:lnTo>
                      <a:cubicBezTo>
                        <a:pt x="50527" y="401941"/>
                        <a:pt x="122083" y="688329"/>
                        <a:pt x="122083" y="688329"/>
                      </a:cubicBezTo>
                      <a:cubicBezTo>
                        <a:pt x="208689" y="553705"/>
                        <a:pt x="219463" y="274678"/>
                        <a:pt x="219463" y="274678"/>
                      </a:cubicBezTo>
                      <a:cubicBezTo>
                        <a:pt x="230272" y="274678"/>
                        <a:pt x="241089" y="273475"/>
                        <a:pt x="251743" y="271521"/>
                      </a:cubicBezTo>
                      <a:lnTo>
                        <a:pt x="268437" y="267433"/>
                      </a:lnTo>
                      <a:lnTo>
                        <a:pt x="315785" y="270728"/>
                      </a:lnTo>
                      <a:cubicBezTo>
                        <a:pt x="393920" y="273716"/>
                        <a:pt x="473086" y="266830"/>
                        <a:pt x="549159" y="247991"/>
                      </a:cubicBezTo>
                      <a:lnTo>
                        <a:pt x="599620" y="233318"/>
                      </a:lnTo>
                      <a:lnTo>
                        <a:pt x="614726" y="232121"/>
                      </a:lnTo>
                      <a:cubicBezTo>
                        <a:pt x="726070" y="223213"/>
                        <a:pt x="840651" y="214525"/>
                        <a:pt x="910345" y="219706"/>
                      </a:cubicBezTo>
                      <a:cubicBezTo>
                        <a:pt x="1049733" y="230067"/>
                        <a:pt x="1109772" y="244475"/>
                        <a:pt x="1174858" y="308025"/>
                      </a:cubicBezTo>
                      <a:cubicBezTo>
                        <a:pt x="1228868" y="519637"/>
                        <a:pt x="1261999" y="683585"/>
                        <a:pt x="1290924" y="707576"/>
                      </a:cubicBezTo>
                      <a:cubicBezTo>
                        <a:pt x="1312618" y="725570"/>
                        <a:pt x="1315578" y="642780"/>
                        <a:pt x="1329599" y="547773"/>
                      </a:cubicBezTo>
                      <a:lnTo>
                        <a:pt x="1343229" y="478360"/>
                      </a:lnTo>
                      <a:lnTo>
                        <a:pt x="1364741" y="364627"/>
                      </a:lnTo>
                      <a:cubicBezTo>
                        <a:pt x="1357246" y="318662"/>
                        <a:pt x="1314884" y="241212"/>
                        <a:pt x="1298256" y="202567"/>
                      </a:cubicBezTo>
                      <a:cubicBezTo>
                        <a:pt x="1265697" y="183589"/>
                        <a:pt x="1297534" y="151733"/>
                        <a:pt x="1264975" y="132755"/>
                      </a:cubicBezTo>
                      <a:cubicBezTo>
                        <a:pt x="1089361" y="48940"/>
                        <a:pt x="877656" y="0"/>
                        <a:pt x="649769" y="0"/>
                      </a:cubicBezTo>
                      <a:close/>
                    </a:path>
                  </a:pathLst>
                </a:custGeom>
                <a:solidFill>
                  <a:srgbClr val="5A4945"/>
                </a:solidFill>
                <a:ln>
                  <a:noFill/>
                </a:ln>
              </p:spPr>
              <p:txBody>
                <a:bodyPr vert="horz" wrap="square" lIns="45720" tIns="22860" rIns="45720" bIns="22860" numCol="1" anchor="t" anchorCtr="0" compatLnSpc="1">
                  <a:prstTxWarp prst="textNoShape">
                    <a:avLst/>
                  </a:prstTxWarp>
                  <a:noAutofit/>
                </a:bodyPr>
                <a:lstStyle/>
                <a:p>
                  <a:endParaRPr lang="en-US" sz="900"/>
                </a:p>
              </p:txBody>
            </p:sp>
            <p:sp>
              <p:nvSpPr>
                <p:cNvPr id="189" name="Freeform 150">
                  <a:extLst>
                    <a:ext uri="{FF2B5EF4-FFF2-40B4-BE49-F238E27FC236}">
                      <a16:creationId xmlns:a16="http://schemas.microsoft.com/office/drawing/2014/main" id="{04291B5F-2286-9D98-5D2E-C3AAB2CE739C}"/>
                    </a:ext>
                  </a:extLst>
                </p:cNvPr>
                <p:cNvSpPr>
                  <a:spLocks/>
                </p:cNvSpPr>
                <p:nvPr/>
              </p:nvSpPr>
              <p:spPr bwMode="auto">
                <a:xfrm rot="967563" flipH="1">
                  <a:off x="334362" y="934202"/>
                  <a:ext cx="1338436" cy="1121848"/>
                </a:xfrm>
                <a:custGeom>
                  <a:avLst/>
                  <a:gdLst>
                    <a:gd name="connsiteX0" fmla="*/ 822876 w 1503164"/>
                    <a:gd name="connsiteY0" fmla="*/ 26563 h 1259919"/>
                    <a:gd name="connsiteX1" fmla="*/ 781368 w 1503164"/>
                    <a:gd name="connsiteY1" fmla="*/ 17194 h 1259919"/>
                    <a:gd name="connsiteX2" fmla="*/ 587700 w 1503164"/>
                    <a:gd name="connsiteY2" fmla="*/ 68776 h 1259919"/>
                    <a:gd name="connsiteX3" fmla="*/ 432765 w 1503164"/>
                    <a:gd name="connsiteY3" fmla="*/ 0 h 1259919"/>
                    <a:gd name="connsiteX4" fmla="*/ 303653 w 1503164"/>
                    <a:gd name="connsiteY4" fmla="*/ 85970 h 1259919"/>
                    <a:gd name="connsiteX5" fmla="*/ 97073 w 1503164"/>
                    <a:gd name="connsiteY5" fmla="*/ 68776 h 1259919"/>
                    <a:gd name="connsiteX6" fmla="*/ 85347 w 1503164"/>
                    <a:gd name="connsiteY6" fmla="*/ 78853 h 1259919"/>
                    <a:gd name="connsiteX7" fmla="*/ 71906 w 1503164"/>
                    <a:gd name="connsiteY7" fmla="*/ 84951 h 1259919"/>
                    <a:gd name="connsiteX8" fmla="*/ 125810 w 1503164"/>
                    <a:gd name="connsiteY8" fmla="*/ 626120 h 1259919"/>
                    <a:gd name="connsiteX9" fmla="*/ 1160588 w 1503164"/>
                    <a:gd name="connsiteY9" fmla="*/ 652798 h 1259919"/>
                    <a:gd name="connsiteX10" fmla="*/ 1361511 w 1503164"/>
                    <a:gd name="connsiteY10" fmla="*/ 1255902 h 1259919"/>
                    <a:gd name="connsiteX11" fmla="*/ 1394728 w 1503164"/>
                    <a:gd name="connsiteY11" fmla="*/ 507067 h 1259919"/>
                    <a:gd name="connsiteX12" fmla="*/ 1376329 w 1503164"/>
                    <a:gd name="connsiteY12" fmla="*/ 489415 h 1259919"/>
                    <a:gd name="connsiteX13" fmla="*/ 1410754 w 1503164"/>
                    <a:gd name="connsiteY13" fmla="*/ 464331 h 1259919"/>
                    <a:gd name="connsiteX14" fmla="*/ 1433916 w 1503164"/>
                    <a:gd name="connsiteY14" fmla="*/ 416251 h 1259919"/>
                    <a:gd name="connsiteX15" fmla="*/ 1341930 w 1503164"/>
                    <a:gd name="connsiteY15" fmla="*/ 441550 h 1259919"/>
                    <a:gd name="connsiteX16" fmla="*/ 1329783 w 1503164"/>
                    <a:gd name="connsiteY16" fmla="*/ 448271 h 1259919"/>
                    <a:gd name="connsiteX17" fmla="*/ 1301709 w 1503164"/>
                    <a:gd name="connsiteY17" fmla="*/ 430929 h 1259919"/>
                    <a:gd name="connsiteX18" fmla="*/ 1313300 w 1503164"/>
                    <a:gd name="connsiteY18" fmla="*/ 417596 h 1259919"/>
                    <a:gd name="connsiteX19" fmla="*/ 1405008 w 1503164"/>
                    <a:gd name="connsiteY19" fmla="*/ 223382 h 1259919"/>
                    <a:gd name="connsiteX20" fmla="*/ 1267870 w 1503164"/>
                    <a:gd name="connsiteY20" fmla="*/ 368243 h 1259919"/>
                    <a:gd name="connsiteX21" fmla="*/ 1259400 w 1503164"/>
                    <a:gd name="connsiteY21" fmla="*/ 384364 h 1259919"/>
                    <a:gd name="connsiteX22" fmla="*/ 1244665 w 1503164"/>
                    <a:gd name="connsiteY22" fmla="*/ 350945 h 1259919"/>
                    <a:gd name="connsiteX23" fmla="*/ 1151293 w 1503164"/>
                    <a:gd name="connsiteY23" fmla="*/ 261915 h 1259919"/>
                    <a:gd name="connsiteX24" fmla="*/ 1145735 w 1503164"/>
                    <a:gd name="connsiteY24" fmla="*/ 259255 h 1259919"/>
                    <a:gd name="connsiteX25" fmla="*/ 1147926 w 1503164"/>
                    <a:gd name="connsiteY25" fmla="*/ 233865 h 1259919"/>
                    <a:gd name="connsiteX26" fmla="*/ 1000859 w 1503164"/>
                    <a:gd name="connsiteY26" fmla="*/ 111761 h 1259919"/>
                    <a:gd name="connsiteX27" fmla="*/ 884658 w 1503164"/>
                    <a:gd name="connsiteY27" fmla="*/ 120358 h 1259919"/>
                    <a:gd name="connsiteX28" fmla="*/ 822876 w 1503164"/>
                    <a:gd name="connsiteY28" fmla="*/ 26563 h 1259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503164" h="1259919">
                      <a:moveTo>
                        <a:pt x="822876" y="26563"/>
                      </a:moveTo>
                      <a:cubicBezTo>
                        <a:pt x="811225" y="22567"/>
                        <a:pt x="797507" y="19343"/>
                        <a:pt x="781368" y="17194"/>
                      </a:cubicBezTo>
                      <a:cubicBezTo>
                        <a:pt x="652256" y="0"/>
                        <a:pt x="587700" y="68776"/>
                        <a:pt x="587700" y="68776"/>
                      </a:cubicBezTo>
                      <a:cubicBezTo>
                        <a:pt x="587700" y="68776"/>
                        <a:pt x="548966" y="0"/>
                        <a:pt x="432765" y="0"/>
                      </a:cubicBezTo>
                      <a:cubicBezTo>
                        <a:pt x="316564" y="8597"/>
                        <a:pt x="303653" y="85970"/>
                        <a:pt x="303653" y="85970"/>
                      </a:cubicBezTo>
                      <a:cubicBezTo>
                        <a:pt x="303653" y="85970"/>
                        <a:pt x="226185" y="0"/>
                        <a:pt x="97073" y="68776"/>
                      </a:cubicBezTo>
                      <a:lnTo>
                        <a:pt x="85347" y="78853"/>
                      </a:lnTo>
                      <a:lnTo>
                        <a:pt x="71906" y="84951"/>
                      </a:lnTo>
                      <a:cubicBezTo>
                        <a:pt x="6890" y="138271"/>
                        <a:pt x="-72200" y="364491"/>
                        <a:pt x="125810" y="626120"/>
                      </a:cubicBezTo>
                      <a:cubicBezTo>
                        <a:pt x="352106" y="925126"/>
                        <a:pt x="1006657" y="608292"/>
                        <a:pt x="1160588" y="652798"/>
                      </a:cubicBezTo>
                      <a:cubicBezTo>
                        <a:pt x="1328566" y="720830"/>
                        <a:pt x="1270497" y="1210122"/>
                        <a:pt x="1361511" y="1255902"/>
                      </a:cubicBezTo>
                      <a:cubicBezTo>
                        <a:pt x="1436602" y="1311676"/>
                        <a:pt x="1619775" y="772788"/>
                        <a:pt x="1394728" y="507067"/>
                      </a:cubicBezTo>
                      <a:lnTo>
                        <a:pt x="1376329" y="489415"/>
                      </a:lnTo>
                      <a:lnTo>
                        <a:pt x="1410754" y="464331"/>
                      </a:lnTo>
                      <a:cubicBezTo>
                        <a:pt x="1430338" y="446930"/>
                        <a:pt x="1440606" y="429718"/>
                        <a:pt x="1433916" y="416251"/>
                      </a:cubicBezTo>
                      <a:cubicBezTo>
                        <a:pt x="1440070" y="394967"/>
                        <a:pt x="1391769" y="415598"/>
                        <a:pt x="1341930" y="441550"/>
                      </a:cubicBezTo>
                      <a:lnTo>
                        <a:pt x="1329783" y="448271"/>
                      </a:lnTo>
                      <a:lnTo>
                        <a:pt x="1301709" y="430929"/>
                      </a:lnTo>
                      <a:lnTo>
                        <a:pt x="1313300" y="417596"/>
                      </a:lnTo>
                      <a:cubicBezTo>
                        <a:pt x="1377458" y="341547"/>
                        <a:pt x="1453846" y="237502"/>
                        <a:pt x="1405008" y="223382"/>
                      </a:cubicBezTo>
                      <a:cubicBezTo>
                        <a:pt x="1365939" y="212086"/>
                        <a:pt x="1312020" y="288752"/>
                        <a:pt x="1267870" y="368243"/>
                      </a:cubicBezTo>
                      <a:lnTo>
                        <a:pt x="1259400" y="384364"/>
                      </a:lnTo>
                      <a:lnTo>
                        <a:pt x="1244665" y="350945"/>
                      </a:lnTo>
                      <a:cubicBezTo>
                        <a:pt x="1221763" y="313958"/>
                        <a:pt x="1189688" y="284754"/>
                        <a:pt x="1151293" y="261915"/>
                      </a:cubicBezTo>
                      <a:lnTo>
                        <a:pt x="1145735" y="259255"/>
                      </a:lnTo>
                      <a:lnTo>
                        <a:pt x="1147926" y="233865"/>
                      </a:lnTo>
                      <a:cubicBezTo>
                        <a:pt x="1138848" y="176238"/>
                        <a:pt x="1088010" y="124656"/>
                        <a:pt x="1000859" y="111761"/>
                      </a:cubicBezTo>
                      <a:cubicBezTo>
                        <a:pt x="936303" y="103164"/>
                        <a:pt x="884658" y="120358"/>
                        <a:pt x="884658" y="120358"/>
                      </a:cubicBezTo>
                      <a:cubicBezTo>
                        <a:pt x="884658" y="120358"/>
                        <a:pt x="904428" y="54537"/>
                        <a:pt x="822876" y="26563"/>
                      </a:cubicBezTo>
                      <a:close/>
                    </a:path>
                  </a:pathLst>
                </a:custGeom>
                <a:solidFill>
                  <a:srgbClr val="705B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en-US"/>
                </a:p>
              </p:txBody>
            </p:sp>
            <p:sp>
              <p:nvSpPr>
                <p:cNvPr id="190" name="Freeform 133">
                  <a:extLst>
                    <a:ext uri="{FF2B5EF4-FFF2-40B4-BE49-F238E27FC236}">
                      <a16:creationId xmlns:a16="http://schemas.microsoft.com/office/drawing/2014/main" id="{917E3E77-B555-D50F-3E11-1FAEFA0B9E7D}"/>
                    </a:ext>
                  </a:extLst>
                </p:cNvPr>
                <p:cNvSpPr>
                  <a:spLocks/>
                </p:cNvSpPr>
                <p:nvPr/>
              </p:nvSpPr>
              <p:spPr bwMode="auto">
                <a:xfrm>
                  <a:off x="793593" y="2188852"/>
                  <a:ext cx="281550" cy="102382"/>
                </a:xfrm>
                <a:custGeom>
                  <a:avLst/>
                  <a:gdLst>
                    <a:gd name="T0" fmla="*/ 23 w 26"/>
                    <a:gd name="T1" fmla="*/ 2 h 9"/>
                    <a:gd name="T2" fmla="*/ 3 w 26"/>
                    <a:gd name="T3" fmla="*/ 2 h 9"/>
                    <a:gd name="T4" fmla="*/ 13 w 26"/>
                    <a:gd name="T5" fmla="*/ 9 h 9"/>
                    <a:gd name="T6" fmla="*/ 23 w 26"/>
                    <a:gd name="T7" fmla="*/ 2 h 9"/>
                  </a:gdLst>
                  <a:ahLst/>
                  <a:cxnLst>
                    <a:cxn ang="0">
                      <a:pos x="T0" y="T1"/>
                    </a:cxn>
                    <a:cxn ang="0">
                      <a:pos x="T2" y="T3"/>
                    </a:cxn>
                    <a:cxn ang="0">
                      <a:pos x="T4" y="T5"/>
                    </a:cxn>
                    <a:cxn ang="0">
                      <a:pos x="T6" y="T7"/>
                    </a:cxn>
                  </a:cxnLst>
                  <a:rect l="0" t="0" r="r" b="b"/>
                  <a:pathLst>
                    <a:path w="26" h="9">
                      <a:moveTo>
                        <a:pt x="23" y="2"/>
                      </a:moveTo>
                      <a:cubicBezTo>
                        <a:pt x="19" y="0"/>
                        <a:pt x="6" y="0"/>
                        <a:pt x="3" y="2"/>
                      </a:cubicBezTo>
                      <a:cubicBezTo>
                        <a:pt x="0" y="3"/>
                        <a:pt x="10" y="9"/>
                        <a:pt x="13" y="9"/>
                      </a:cubicBezTo>
                      <a:cubicBezTo>
                        <a:pt x="16" y="9"/>
                        <a:pt x="26" y="3"/>
                        <a:pt x="23" y="2"/>
                      </a:cubicBezTo>
                    </a:path>
                  </a:pathLst>
                </a:custGeom>
                <a:solidFill>
                  <a:srgbClr val="ED90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grpSp>
          <p:sp>
            <p:nvSpPr>
              <p:cNvPr id="169" name="Freeform 756">
                <a:extLst>
                  <a:ext uri="{FF2B5EF4-FFF2-40B4-BE49-F238E27FC236}">
                    <a16:creationId xmlns:a16="http://schemas.microsoft.com/office/drawing/2014/main" id="{22ED9517-F600-6CB5-935F-5960BB1DDAB3}"/>
                  </a:ext>
                </a:extLst>
              </p:cNvPr>
              <p:cNvSpPr>
                <a:spLocks noEditPoints="1"/>
              </p:cNvSpPr>
              <p:nvPr/>
            </p:nvSpPr>
            <p:spPr bwMode="auto">
              <a:xfrm>
                <a:off x="2179637" y="3151648"/>
                <a:ext cx="1776954" cy="872115"/>
              </a:xfrm>
              <a:custGeom>
                <a:avLst/>
                <a:gdLst>
                  <a:gd name="T0" fmla="*/ 51 w 62"/>
                  <a:gd name="T1" fmla="*/ 0 h 26"/>
                  <a:gd name="T2" fmla="*/ 61 w 62"/>
                  <a:gd name="T3" fmla="*/ 2 h 26"/>
                  <a:gd name="T4" fmla="*/ 62 w 62"/>
                  <a:gd name="T5" fmla="*/ 3 h 26"/>
                  <a:gd name="T6" fmla="*/ 62 w 62"/>
                  <a:gd name="T7" fmla="*/ 8 h 26"/>
                  <a:gd name="T8" fmla="*/ 61 w 62"/>
                  <a:gd name="T9" fmla="*/ 10 h 26"/>
                  <a:gd name="T10" fmla="*/ 61 w 62"/>
                  <a:gd name="T11" fmla="*/ 11 h 26"/>
                  <a:gd name="T12" fmla="*/ 58 w 62"/>
                  <a:gd name="T13" fmla="*/ 21 h 26"/>
                  <a:gd name="T14" fmla="*/ 53 w 62"/>
                  <a:gd name="T15" fmla="*/ 25 h 26"/>
                  <a:gd name="T16" fmla="*/ 42 w 62"/>
                  <a:gd name="T17" fmla="*/ 25 h 26"/>
                  <a:gd name="T18" fmla="*/ 37 w 62"/>
                  <a:gd name="T19" fmla="*/ 21 h 26"/>
                  <a:gd name="T20" fmla="*/ 34 w 62"/>
                  <a:gd name="T21" fmla="*/ 15 h 26"/>
                  <a:gd name="T22" fmla="*/ 33 w 62"/>
                  <a:gd name="T23" fmla="*/ 7 h 26"/>
                  <a:gd name="T24" fmla="*/ 31 w 62"/>
                  <a:gd name="T25" fmla="*/ 6 h 26"/>
                  <a:gd name="T26" fmla="*/ 29 w 62"/>
                  <a:gd name="T27" fmla="*/ 7 h 26"/>
                  <a:gd name="T28" fmla="*/ 29 w 62"/>
                  <a:gd name="T29" fmla="*/ 9 h 26"/>
                  <a:gd name="T30" fmla="*/ 25 w 62"/>
                  <a:gd name="T31" fmla="*/ 21 h 26"/>
                  <a:gd name="T32" fmla="*/ 19 w 62"/>
                  <a:gd name="T33" fmla="*/ 25 h 26"/>
                  <a:gd name="T34" fmla="*/ 10 w 62"/>
                  <a:gd name="T35" fmla="*/ 26 h 26"/>
                  <a:gd name="T36" fmla="*/ 4 w 62"/>
                  <a:gd name="T37" fmla="*/ 21 h 26"/>
                  <a:gd name="T38" fmla="*/ 1 w 62"/>
                  <a:gd name="T39" fmla="*/ 11 h 26"/>
                  <a:gd name="T40" fmla="*/ 1 w 62"/>
                  <a:gd name="T41" fmla="*/ 9 h 26"/>
                  <a:gd name="T42" fmla="*/ 0 w 62"/>
                  <a:gd name="T43" fmla="*/ 8 h 26"/>
                  <a:gd name="T44" fmla="*/ 0 w 62"/>
                  <a:gd name="T45" fmla="*/ 3 h 26"/>
                  <a:gd name="T46" fmla="*/ 2 w 62"/>
                  <a:gd name="T47" fmla="*/ 1 h 26"/>
                  <a:gd name="T48" fmla="*/ 10 w 62"/>
                  <a:gd name="T49" fmla="*/ 0 h 26"/>
                  <a:gd name="T50" fmla="*/ 24 w 62"/>
                  <a:gd name="T51" fmla="*/ 1 h 26"/>
                  <a:gd name="T52" fmla="*/ 36 w 62"/>
                  <a:gd name="T53" fmla="*/ 1 h 26"/>
                  <a:gd name="T54" fmla="*/ 46 w 62"/>
                  <a:gd name="T55" fmla="*/ 0 h 26"/>
                  <a:gd name="T56" fmla="*/ 51 w 62"/>
                  <a:gd name="T57" fmla="*/ 0 h 26"/>
                  <a:gd name="T58" fmla="*/ 38 w 62"/>
                  <a:gd name="T59" fmla="*/ 4 h 26"/>
                  <a:gd name="T60" fmla="*/ 35 w 62"/>
                  <a:gd name="T61" fmla="*/ 9 h 26"/>
                  <a:gd name="T62" fmla="*/ 38 w 62"/>
                  <a:gd name="T63" fmla="*/ 20 h 26"/>
                  <a:gd name="T64" fmla="*/ 44 w 62"/>
                  <a:gd name="T65" fmla="*/ 23 h 26"/>
                  <a:gd name="T66" fmla="*/ 53 w 62"/>
                  <a:gd name="T67" fmla="*/ 23 h 26"/>
                  <a:gd name="T68" fmla="*/ 56 w 62"/>
                  <a:gd name="T69" fmla="*/ 21 h 26"/>
                  <a:gd name="T70" fmla="*/ 57 w 62"/>
                  <a:gd name="T71" fmla="*/ 6 h 26"/>
                  <a:gd name="T72" fmla="*/ 55 w 62"/>
                  <a:gd name="T73" fmla="*/ 4 h 26"/>
                  <a:gd name="T74" fmla="*/ 49 w 62"/>
                  <a:gd name="T75" fmla="*/ 3 h 26"/>
                  <a:gd name="T76" fmla="*/ 45 w 62"/>
                  <a:gd name="T77" fmla="*/ 2 h 26"/>
                  <a:gd name="T78" fmla="*/ 38 w 62"/>
                  <a:gd name="T79" fmla="*/ 4 h 26"/>
                  <a:gd name="T80" fmla="*/ 20 w 62"/>
                  <a:gd name="T81" fmla="*/ 23 h 26"/>
                  <a:gd name="T82" fmla="*/ 23 w 62"/>
                  <a:gd name="T83" fmla="*/ 21 h 26"/>
                  <a:gd name="T84" fmla="*/ 27 w 62"/>
                  <a:gd name="T85" fmla="*/ 8 h 26"/>
                  <a:gd name="T86" fmla="*/ 24 w 62"/>
                  <a:gd name="T87" fmla="*/ 4 h 26"/>
                  <a:gd name="T88" fmla="*/ 17 w 62"/>
                  <a:gd name="T89" fmla="*/ 2 h 26"/>
                  <a:gd name="T90" fmla="*/ 8 w 62"/>
                  <a:gd name="T91" fmla="*/ 3 h 26"/>
                  <a:gd name="T92" fmla="*/ 6 w 62"/>
                  <a:gd name="T93" fmla="*/ 5 h 26"/>
                  <a:gd name="T94" fmla="*/ 4 w 62"/>
                  <a:gd name="T95" fmla="*/ 8 h 26"/>
                  <a:gd name="T96" fmla="*/ 5 w 62"/>
                  <a:gd name="T97" fmla="*/ 20 h 26"/>
                  <a:gd name="T98" fmla="*/ 11 w 62"/>
                  <a:gd name="T99" fmla="*/ 24 h 26"/>
                  <a:gd name="T100" fmla="*/ 14 w 62"/>
                  <a:gd name="T101" fmla="*/ 24 h 26"/>
                  <a:gd name="T102" fmla="*/ 20 w 62"/>
                  <a:gd name="T103" fmla="*/ 2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2" h="26">
                    <a:moveTo>
                      <a:pt x="51" y="0"/>
                    </a:moveTo>
                    <a:cubicBezTo>
                      <a:pt x="54" y="0"/>
                      <a:pt x="57" y="1"/>
                      <a:pt x="61" y="2"/>
                    </a:cubicBezTo>
                    <a:cubicBezTo>
                      <a:pt x="61" y="2"/>
                      <a:pt x="62" y="2"/>
                      <a:pt x="62" y="3"/>
                    </a:cubicBezTo>
                    <a:cubicBezTo>
                      <a:pt x="62" y="5"/>
                      <a:pt x="62" y="6"/>
                      <a:pt x="62" y="8"/>
                    </a:cubicBezTo>
                    <a:cubicBezTo>
                      <a:pt x="62" y="9"/>
                      <a:pt x="61" y="9"/>
                      <a:pt x="61" y="10"/>
                    </a:cubicBezTo>
                    <a:cubicBezTo>
                      <a:pt x="61" y="10"/>
                      <a:pt x="61" y="10"/>
                      <a:pt x="61" y="11"/>
                    </a:cubicBezTo>
                    <a:cubicBezTo>
                      <a:pt x="60" y="13"/>
                      <a:pt x="59" y="18"/>
                      <a:pt x="58" y="21"/>
                    </a:cubicBezTo>
                    <a:cubicBezTo>
                      <a:pt x="57" y="24"/>
                      <a:pt x="55" y="25"/>
                      <a:pt x="53" y="25"/>
                    </a:cubicBezTo>
                    <a:cubicBezTo>
                      <a:pt x="49" y="26"/>
                      <a:pt x="46" y="26"/>
                      <a:pt x="42" y="25"/>
                    </a:cubicBezTo>
                    <a:cubicBezTo>
                      <a:pt x="40" y="24"/>
                      <a:pt x="38" y="23"/>
                      <a:pt x="37" y="21"/>
                    </a:cubicBezTo>
                    <a:cubicBezTo>
                      <a:pt x="36" y="19"/>
                      <a:pt x="35" y="17"/>
                      <a:pt x="34" y="15"/>
                    </a:cubicBezTo>
                    <a:cubicBezTo>
                      <a:pt x="34" y="13"/>
                      <a:pt x="33" y="9"/>
                      <a:pt x="33" y="7"/>
                    </a:cubicBezTo>
                    <a:cubicBezTo>
                      <a:pt x="32" y="6"/>
                      <a:pt x="32" y="6"/>
                      <a:pt x="31" y="6"/>
                    </a:cubicBezTo>
                    <a:cubicBezTo>
                      <a:pt x="30" y="6"/>
                      <a:pt x="30" y="6"/>
                      <a:pt x="29" y="7"/>
                    </a:cubicBezTo>
                    <a:cubicBezTo>
                      <a:pt x="29" y="7"/>
                      <a:pt x="29" y="8"/>
                      <a:pt x="29" y="9"/>
                    </a:cubicBezTo>
                    <a:cubicBezTo>
                      <a:pt x="28" y="12"/>
                      <a:pt x="27" y="18"/>
                      <a:pt x="25" y="21"/>
                    </a:cubicBezTo>
                    <a:cubicBezTo>
                      <a:pt x="24" y="23"/>
                      <a:pt x="22" y="24"/>
                      <a:pt x="19" y="25"/>
                    </a:cubicBezTo>
                    <a:cubicBezTo>
                      <a:pt x="16" y="26"/>
                      <a:pt x="14" y="26"/>
                      <a:pt x="10" y="26"/>
                    </a:cubicBezTo>
                    <a:cubicBezTo>
                      <a:pt x="7" y="25"/>
                      <a:pt x="5" y="24"/>
                      <a:pt x="4" y="21"/>
                    </a:cubicBezTo>
                    <a:cubicBezTo>
                      <a:pt x="3" y="18"/>
                      <a:pt x="2" y="14"/>
                      <a:pt x="1" y="11"/>
                    </a:cubicBezTo>
                    <a:cubicBezTo>
                      <a:pt x="1" y="10"/>
                      <a:pt x="1" y="10"/>
                      <a:pt x="1" y="9"/>
                    </a:cubicBezTo>
                    <a:cubicBezTo>
                      <a:pt x="0" y="9"/>
                      <a:pt x="0" y="9"/>
                      <a:pt x="0" y="8"/>
                    </a:cubicBezTo>
                    <a:cubicBezTo>
                      <a:pt x="0" y="7"/>
                      <a:pt x="0" y="5"/>
                      <a:pt x="0" y="3"/>
                    </a:cubicBezTo>
                    <a:cubicBezTo>
                      <a:pt x="0" y="2"/>
                      <a:pt x="0" y="2"/>
                      <a:pt x="2" y="1"/>
                    </a:cubicBezTo>
                    <a:cubicBezTo>
                      <a:pt x="5" y="1"/>
                      <a:pt x="7" y="0"/>
                      <a:pt x="10" y="0"/>
                    </a:cubicBezTo>
                    <a:cubicBezTo>
                      <a:pt x="15" y="0"/>
                      <a:pt x="19" y="0"/>
                      <a:pt x="24" y="1"/>
                    </a:cubicBezTo>
                    <a:cubicBezTo>
                      <a:pt x="28" y="1"/>
                      <a:pt x="32" y="2"/>
                      <a:pt x="36" y="1"/>
                    </a:cubicBezTo>
                    <a:cubicBezTo>
                      <a:pt x="40" y="0"/>
                      <a:pt x="42" y="0"/>
                      <a:pt x="46" y="0"/>
                    </a:cubicBezTo>
                    <a:cubicBezTo>
                      <a:pt x="48" y="0"/>
                      <a:pt x="49" y="0"/>
                      <a:pt x="51" y="0"/>
                    </a:cubicBezTo>
                    <a:moveTo>
                      <a:pt x="38" y="4"/>
                    </a:moveTo>
                    <a:cubicBezTo>
                      <a:pt x="35" y="5"/>
                      <a:pt x="35" y="6"/>
                      <a:pt x="35" y="9"/>
                    </a:cubicBezTo>
                    <a:cubicBezTo>
                      <a:pt x="36" y="12"/>
                      <a:pt x="37" y="17"/>
                      <a:pt x="38" y="20"/>
                    </a:cubicBezTo>
                    <a:cubicBezTo>
                      <a:pt x="40" y="22"/>
                      <a:pt x="41" y="23"/>
                      <a:pt x="44" y="23"/>
                    </a:cubicBezTo>
                    <a:cubicBezTo>
                      <a:pt x="47" y="24"/>
                      <a:pt x="49" y="24"/>
                      <a:pt x="53" y="23"/>
                    </a:cubicBezTo>
                    <a:cubicBezTo>
                      <a:pt x="54" y="23"/>
                      <a:pt x="55" y="22"/>
                      <a:pt x="56" y="21"/>
                    </a:cubicBezTo>
                    <a:cubicBezTo>
                      <a:pt x="58" y="17"/>
                      <a:pt x="58" y="10"/>
                      <a:pt x="57" y="6"/>
                    </a:cubicBezTo>
                    <a:cubicBezTo>
                      <a:pt x="57" y="5"/>
                      <a:pt x="56" y="5"/>
                      <a:pt x="55" y="4"/>
                    </a:cubicBezTo>
                    <a:cubicBezTo>
                      <a:pt x="53" y="3"/>
                      <a:pt x="51" y="3"/>
                      <a:pt x="49" y="3"/>
                    </a:cubicBezTo>
                    <a:cubicBezTo>
                      <a:pt x="48" y="2"/>
                      <a:pt x="46" y="2"/>
                      <a:pt x="45" y="2"/>
                    </a:cubicBezTo>
                    <a:cubicBezTo>
                      <a:pt x="42" y="3"/>
                      <a:pt x="41" y="3"/>
                      <a:pt x="38" y="4"/>
                    </a:cubicBezTo>
                    <a:moveTo>
                      <a:pt x="20" y="23"/>
                    </a:moveTo>
                    <a:cubicBezTo>
                      <a:pt x="21" y="23"/>
                      <a:pt x="22" y="22"/>
                      <a:pt x="23" y="21"/>
                    </a:cubicBezTo>
                    <a:cubicBezTo>
                      <a:pt x="25" y="18"/>
                      <a:pt x="26" y="12"/>
                      <a:pt x="27" y="8"/>
                    </a:cubicBezTo>
                    <a:cubicBezTo>
                      <a:pt x="27" y="6"/>
                      <a:pt x="26" y="5"/>
                      <a:pt x="24" y="4"/>
                    </a:cubicBezTo>
                    <a:cubicBezTo>
                      <a:pt x="22" y="3"/>
                      <a:pt x="20" y="3"/>
                      <a:pt x="17" y="2"/>
                    </a:cubicBezTo>
                    <a:cubicBezTo>
                      <a:pt x="14" y="2"/>
                      <a:pt x="12" y="2"/>
                      <a:pt x="8" y="3"/>
                    </a:cubicBezTo>
                    <a:cubicBezTo>
                      <a:pt x="7" y="4"/>
                      <a:pt x="6" y="4"/>
                      <a:pt x="6" y="5"/>
                    </a:cubicBezTo>
                    <a:cubicBezTo>
                      <a:pt x="4" y="5"/>
                      <a:pt x="4" y="7"/>
                      <a:pt x="4" y="8"/>
                    </a:cubicBezTo>
                    <a:cubicBezTo>
                      <a:pt x="4" y="11"/>
                      <a:pt x="4" y="17"/>
                      <a:pt x="5" y="20"/>
                    </a:cubicBezTo>
                    <a:cubicBezTo>
                      <a:pt x="6" y="22"/>
                      <a:pt x="8" y="23"/>
                      <a:pt x="11" y="24"/>
                    </a:cubicBezTo>
                    <a:cubicBezTo>
                      <a:pt x="12" y="24"/>
                      <a:pt x="13" y="24"/>
                      <a:pt x="14" y="24"/>
                    </a:cubicBezTo>
                    <a:cubicBezTo>
                      <a:pt x="16" y="24"/>
                      <a:pt x="17" y="24"/>
                      <a:pt x="20" y="23"/>
                    </a:cubicBezTo>
                  </a:path>
                </a:pathLst>
              </a:custGeom>
              <a:solidFill>
                <a:srgbClr val="1C1C1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grpSp>
      </p:grpSp>
      <p:grpSp>
        <p:nvGrpSpPr>
          <p:cNvPr id="201" name="Group 200">
            <a:extLst>
              <a:ext uri="{FF2B5EF4-FFF2-40B4-BE49-F238E27FC236}">
                <a16:creationId xmlns:a16="http://schemas.microsoft.com/office/drawing/2014/main" id="{6816DBFD-7AF2-BDF6-CFFB-0766B2773658}"/>
              </a:ext>
            </a:extLst>
          </p:cNvPr>
          <p:cNvGrpSpPr/>
          <p:nvPr/>
        </p:nvGrpSpPr>
        <p:grpSpPr>
          <a:xfrm>
            <a:off x="6714533" y="1838877"/>
            <a:ext cx="3243657" cy="616163"/>
            <a:chOff x="1400958" y="4309424"/>
            <a:chExt cx="4236956" cy="1902672"/>
          </a:xfrm>
        </p:grpSpPr>
        <p:sp>
          <p:nvSpPr>
            <p:cNvPr id="202" name="Rounded Rectangle 153">
              <a:extLst>
                <a:ext uri="{FF2B5EF4-FFF2-40B4-BE49-F238E27FC236}">
                  <a16:creationId xmlns:a16="http://schemas.microsoft.com/office/drawing/2014/main" id="{0D9FA23D-E25A-29AC-87DA-2D6A07272755}"/>
                </a:ext>
              </a:extLst>
            </p:cNvPr>
            <p:cNvSpPr/>
            <p:nvPr/>
          </p:nvSpPr>
          <p:spPr>
            <a:xfrm>
              <a:off x="1400958" y="4355470"/>
              <a:ext cx="4229093" cy="1792391"/>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sp>
          <p:nvSpPr>
            <p:cNvPr id="203" name="Freeform 154">
              <a:extLst>
                <a:ext uri="{FF2B5EF4-FFF2-40B4-BE49-F238E27FC236}">
                  <a16:creationId xmlns:a16="http://schemas.microsoft.com/office/drawing/2014/main" id="{50EBC131-9F35-F517-A5D7-3369C1AB47EE}"/>
                </a:ext>
              </a:extLst>
            </p:cNvPr>
            <p:cNvSpPr/>
            <p:nvPr/>
          </p:nvSpPr>
          <p:spPr>
            <a:xfrm>
              <a:off x="1408822" y="4309424"/>
              <a:ext cx="4229092" cy="1570227"/>
            </a:xfrm>
            <a:custGeom>
              <a:avLst/>
              <a:gdLst>
                <a:gd name="connsiteX0" fmla="*/ 298738 w 4229092"/>
                <a:gd name="connsiteY0" fmla="*/ 0 h 1570227"/>
                <a:gd name="connsiteX1" fmla="*/ 3930354 w 4229092"/>
                <a:gd name="connsiteY1" fmla="*/ 0 h 1570227"/>
                <a:gd name="connsiteX2" fmla="*/ 4229092 w 4229092"/>
                <a:gd name="connsiteY2" fmla="*/ 298738 h 1570227"/>
                <a:gd name="connsiteX3" fmla="*/ 4229092 w 4229092"/>
                <a:gd name="connsiteY3" fmla="*/ 1493653 h 1570227"/>
                <a:gd name="connsiteX4" fmla="*/ 4223023 w 4229092"/>
                <a:gd name="connsiteY4" fmla="*/ 1553859 h 1570227"/>
                <a:gd name="connsiteX5" fmla="*/ 4217942 w 4229092"/>
                <a:gd name="connsiteY5" fmla="*/ 1570227 h 1570227"/>
                <a:gd name="connsiteX6" fmla="*/ 4217942 w 4229092"/>
                <a:gd name="connsiteY6" fmla="*/ 480837 h 1570227"/>
                <a:gd name="connsiteX7" fmla="*/ 3919204 w 4229092"/>
                <a:gd name="connsiteY7" fmla="*/ 182099 h 1570227"/>
                <a:gd name="connsiteX8" fmla="*/ 287588 w 4229092"/>
                <a:gd name="connsiteY8" fmla="*/ 182099 h 1570227"/>
                <a:gd name="connsiteX9" fmla="*/ 12326 w 4229092"/>
                <a:gd name="connsiteY9" fmla="*/ 364555 h 1570227"/>
                <a:gd name="connsiteX10" fmla="*/ 0 w 4229092"/>
                <a:gd name="connsiteY10" fmla="*/ 404263 h 1570227"/>
                <a:gd name="connsiteX11" fmla="*/ 0 w 4229092"/>
                <a:gd name="connsiteY11" fmla="*/ 298738 h 1570227"/>
                <a:gd name="connsiteX12" fmla="*/ 298738 w 4229092"/>
                <a:gd name="connsiteY12" fmla="*/ 0 h 1570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229092" h="1570227">
                  <a:moveTo>
                    <a:pt x="298738" y="0"/>
                  </a:moveTo>
                  <a:lnTo>
                    <a:pt x="3930354" y="0"/>
                  </a:lnTo>
                  <a:cubicBezTo>
                    <a:pt x="4095342" y="0"/>
                    <a:pt x="4229092" y="133750"/>
                    <a:pt x="4229092" y="298738"/>
                  </a:cubicBezTo>
                  <a:lnTo>
                    <a:pt x="4229092" y="1493653"/>
                  </a:lnTo>
                  <a:cubicBezTo>
                    <a:pt x="4229092" y="1514277"/>
                    <a:pt x="4227002" y="1534412"/>
                    <a:pt x="4223023" y="1553859"/>
                  </a:cubicBezTo>
                  <a:lnTo>
                    <a:pt x="4217942" y="1570227"/>
                  </a:lnTo>
                  <a:lnTo>
                    <a:pt x="4217942" y="480837"/>
                  </a:lnTo>
                  <a:cubicBezTo>
                    <a:pt x="4217942" y="315849"/>
                    <a:pt x="4084192" y="182099"/>
                    <a:pt x="3919204" y="182099"/>
                  </a:cubicBezTo>
                  <a:lnTo>
                    <a:pt x="287588" y="182099"/>
                  </a:lnTo>
                  <a:cubicBezTo>
                    <a:pt x="163847" y="182099"/>
                    <a:pt x="57677" y="257333"/>
                    <a:pt x="12326" y="364555"/>
                  </a:cubicBezTo>
                  <a:lnTo>
                    <a:pt x="0" y="404263"/>
                  </a:lnTo>
                  <a:lnTo>
                    <a:pt x="0" y="298738"/>
                  </a:lnTo>
                  <a:cubicBezTo>
                    <a:pt x="0" y="133750"/>
                    <a:pt x="133750" y="0"/>
                    <a:pt x="298738" y="0"/>
                  </a:cubicBezTo>
                  <a:close/>
                </a:path>
              </a:pathLst>
            </a:cu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sp>
          <p:nvSpPr>
            <p:cNvPr id="204" name="TextBox 203">
              <a:extLst>
                <a:ext uri="{FF2B5EF4-FFF2-40B4-BE49-F238E27FC236}">
                  <a16:creationId xmlns:a16="http://schemas.microsoft.com/office/drawing/2014/main" id="{D9054E50-BE0B-3633-5614-31B6363C2E6B}"/>
                </a:ext>
              </a:extLst>
            </p:cNvPr>
            <p:cNvSpPr txBox="1"/>
            <p:nvPr/>
          </p:nvSpPr>
          <p:spPr bwMode="auto">
            <a:xfrm>
              <a:off x="1679611" y="4738984"/>
              <a:ext cx="3881481" cy="1473112"/>
            </a:xfrm>
            <a:prstGeom prst="rect">
              <a:avLst/>
            </a:prstGeom>
            <a:noFill/>
          </p:spPr>
          <p:txBody>
            <a:bodyPr wrap="square">
              <a:spAutoFit/>
            </a:bodyPr>
            <a:lstStyle/>
            <a:p>
              <a:pPr algn="ctr"/>
              <a:r>
                <a:rPr lang="en-US" sz="2500" b="1" dirty="0">
                  <a:solidFill>
                    <a:schemeClr val="bg1"/>
                  </a:solidFill>
                </a:rPr>
                <a:t>TARGET GROUP</a:t>
              </a:r>
              <a:endParaRPr lang="en-IN" sz="2500" b="1" dirty="0">
                <a:solidFill>
                  <a:schemeClr val="bg1"/>
                </a:solidFill>
              </a:endParaRPr>
            </a:p>
          </p:txBody>
        </p:sp>
      </p:grpSp>
    </p:spTree>
    <p:extLst>
      <p:ext uri="{BB962C8B-B14F-4D97-AF65-F5344CB8AC3E}">
        <p14:creationId xmlns:p14="http://schemas.microsoft.com/office/powerpoint/2010/main" val="711763769"/>
      </p:ext>
    </p:extLst>
  </p:cSld>
  <p:clrMapOvr>
    <a:masterClrMapping/>
  </p:clrMapOvr>
  <p:transition spd="slow">
    <p:push/>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100000" fill="hold" grpId="0" nodeType="withEffect">
                                  <p:stCondLst>
                                    <p:cond delay="500"/>
                                  </p:stCondLst>
                                  <p:childTnLst>
                                    <p:set>
                                      <p:cBhvr>
                                        <p:cTn id="6" dur="1" fill="hold">
                                          <p:stCondLst>
                                            <p:cond delay="0"/>
                                          </p:stCondLst>
                                        </p:cTn>
                                        <p:tgtEl>
                                          <p:spTgt spid="11"/>
                                        </p:tgtEl>
                                        <p:attrNameLst>
                                          <p:attrName>style.visibility</p:attrName>
                                        </p:attrNameLst>
                                      </p:cBhvr>
                                      <p:to>
                                        <p:strVal val="visible"/>
                                      </p:to>
                                    </p:set>
                                    <p:anim calcmode="lin" valueType="num">
                                      <p:cBhvr additive="base">
                                        <p:cTn id="7" dur="500" fill="hold"/>
                                        <p:tgtEl>
                                          <p:spTgt spid="11"/>
                                        </p:tgtEl>
                                        <p:attrNameLst>
                                          <p:attrName>ppt_x</p:attrName>
                                        </p:attrNameLst>
                                      </p:cBhvr>
                                      <p:tavLst>
                                        <p:tav tm="0">
                                          <p:val>
                                            <p:strVal val="0-#ppt_w/2"/>
                                          </p:val>
                                        </p:tav>
                                        <p:tav tm="100000">
                                          <p:val>
                                            <p:strVal val="#ppt_x"/>
                                          </p:val>
                                        </p:tav>
                                      </p:tavLst>
                                    </p:anim>
                                    <p:anim calcmode="lin" valueType="num">
                                      <p:cBhvr additive="base">
                                        <p:cTn id="8" dur="500" fill="hold"/>
                                        <p:tgtEl>
                                          <p:spTgt spid="11"/>
                                        </p:tgtEl>
                                        <p:attrNameLst>
                                          <p:attrName>ppt_y</p:attrName>
                                        </p:attrNameLst>
                                      </p:cBhvr>
                                      <p:tavLst>
                                        <p:tav tm="0">
                                          <p:val>
                                            <p:strVal val="#ppt_y"/>
                                          </p:val>
                                        </p:tav>
                                        <p:tav tm="100000">
                                          <p:val>
                                            <p:strVal val="#ppt_y"/>
                                          </p:val>
                                        </p:tav>
                                      </p:tavLst>
                                    </p:anim>
                                  </p:childTnLst>
                                </p:cTn>
                              </p:par>
                              <p:par>
                                <p:cTn id="9" presetID="2" presetClass="entr" presetSubtype="8" decel="100000" fill="hold" grpId="0" nodeType="withEffect">
                                  <p:stCondLst>
                                    <p:cond delay="1000"/>
                                  </p:stCondLst>
                                  <p:childTnLst>
                                    <p:set>
                                      <p:cBhvr>
                                        <p:cTn id="10" dur="1" fill="hold">
                                          <p:stCondLst>
                                            <p:cond delay="0"/>
                                          </p:stCondLst>
                                        </p:cTn>
                                        <p:tgtEl>
                                          <p:spTgt spid="13"/>
                                        </p:tgtEl>
                                        <p:attrNameLst>
                                          <p:attrName>style.visibility</p:attrName>
                                        </p:attrNameLst>
                                      </p:cBhvr>
                                      <p:to>
                                        <p:strVal val="visible"/>
                                      </p:to>
                                    </p:set>
                                    <p:anim calcmode="lin" valueType="num">
                                      <p:cBhvr additive="base">
                                        <p:cTn id="11" dur="500" fill="hold"/>
                                        <p:tgtEl>
                                          <p:spTgt spid="13"/>
                                        </p:tgtEl>
                                        <p:attrNameLst>
                                          <p:attrName>ppt_x</p:attrName>
                                        </p:attrNameLst>
                                      </p:cBhvr>
                                      <p:tavLst>
                                        <p:tav tm="0">
                                          <p:val>
                                            <p:strVal val="0-#ppt_w/2"/>
                                          </p:val>
                                        </p:tav>
                                        <p:tav tm="100000">
                                          <p:val>
                                            <p:strVal val="#ppt_x"/>
                                          </p:val>
                                        </p:tav>
                                      </p:tavLst>
                                    </p:anim>
                                    <p:anim calcmode="lin" valueType="num">
                                      <p:cBhvr additive="base">
                                        <p:cTn id="12" dur="500" fill="hold"/>
                                        <p:tgtEl>
                                          <p:spTgt spid="13"/>
                                        </p:tgtEl>
                                        <p:attrNameLst>
                                          <p:attrName>ppt_y</p:attrName>
                                        </p:attrNameLst>
                                      </p:cBhvr>
                                      <p:tavLst>
                                        <p:tav tm="0">
                                          <p:val>
                                            <p:strVal val="#ppt_y"/>
                                          </p:val>
                                        </p:tav>
                                        <p:tav tm="100000">
                                          <p:val>
                                            <p:strVal val="#ppt_y"/>
                                          </p:val>
                                        </p:tav>
                                      </p:tavLst>
                                    </p:anim>
                                  </p:childTnLst>
                                </p:cTn>
                              </p:par>
                              <p:par>
                                <p:cTn id="13" presetID="2" presetClass="entr" presetSubtype="4" decel="100000" fill="hold" nodeType="withEffect">
                                  <p:stCondLst>
                                    <p:cond delay="1250"/>
                                  </p:stCondLst>
                                  <p:childTnLst>
                                    <p:set>
                                      <p:cBhvr>
                                        <p:cTn id="14" dur="1" fill="hold">
                                          <p:stCondLst>
                                            <p:cond delay="0"/>
                                          </p:stCondLst>
                                        </p:cTn>
                                        <p:tgtEl>
                                          <p:spTgt spid="2"/>
                                        </p:tgtEl>
                                        <p:attrNameLst>
                                          <p:attrName>style.visibility</p:attrName>
                                        </p:attrNameLst>
                                      </p:cBhvr>
                                      <p:to>
                                        <p:strVal val="visible"/>
                                      </p:to>
                                    </p:set>
                                    <p:anim calcmode="lin" valueType="num">
                                      <p:cBhvr additive="base">
                                        <p:cTn id="15" dur="750" fill="hold"/>
                                        <p:tgtEl>
                                          <p:spTgt spid="2"/>
                                        </p:tgtEl>
                                        <p:attrNameLst>
                                          <p:attrName>ppt_x</p:attrName>
                                        </p:attrNameLst>
                                      </p:cBhvr>
                                      <p:tavLst>
                                        <p:tav tm="0">
                                          <p:val>
                                            <p:strVal val="#ppt_x"/>
                                          </p:val>
                                        </p:tav>
                                        <p:tav tm="100000">
                                          <p:val>
                                            <p:strVal val="#ppt_x"/>
                                          </p:val>
                                        </p:tav>
                                      </p:tavLst>
                                    </p:anim>
                                    <p:anim calcmode="lin" valueType="num">
                                      <p:cBhvr additive="base">
                                        <p:cTn id="16" dur="750" fill="hold"/>
                                        <p:tgtEl>
                                          <p:spTgt spid="2"/>
                                        </p:tgtEl>
                                        <p:attrNameLst>
                                          <p:attrName>ppt_y</p:attrName>
                                        </p:attrNameLst>
                                      </p:cBhvr>
                                      <p:tavLst>
                                        <p:tav tm="0">
                                          <p:val>
                                            <p:strVal val="1+#ppt_h/2"/>
                                          </p:val>
                                        </p:tav>
                                        <p:tav tm="100000">
                                          <p:val>
                                            <p:strVal val="#ppt_y"/>
                                          </p:val>
                                        </p:tav>
                                      </p:tavLst>
                                    </p:anim>
                                  </p:childTnLst>
                                </p:cTn>
                              </p:par>
                            </p:childTnLst>
                          </p:cTn>
                        </p:par>
                        <p:par>
                          <p:cTn id="17" fill="hold">
                            <p:stCondLst>
                              <p:cond delay="2000"/>
                            </p:stCondLst>
                            <p:childTnLst>
                              <p:par>
                                <p:cTn id="18" presetID="2" presetClass="entr" presetSubtype="2" fill="hold" nodeType="afterEffect">
                                  <p:stCondLst>
                                    <p:cond delay="0"/>
                                  </p:stCondLst>
                                  <p:childTnLst>
                                    <p:set>
                                      <p:cBhvr>
                                        <p:cTn id="19" dur="1" fill="hold">
                                          <p:stCondLst>
                                            <p:cond delay="0"/>
                                          </p:stCondLst>
                                        </p:cTn>
                                        <p:tgtEl>
                                          <p:spTgt spid="136"/>
                                        </p:tgtEl>
                                        <p:attrNameLst>
                                          <p:attrName>style.visibility</p:attrName>
                                        </p:attrNameLst>
                                      </p:cBhvr>
                                      <p:to>
                                        <p:strVal val="visible"/>
                                      </p:to>
                                    </p:set>
                                    <p:anim calcmode="lin" valueType="num">
                                      <p:cBhvr additive="base">
                                        <p:cTn id="20" dur="500" fill="hold"/>
                                        <p:tgtEl>
                                          <p:spTgt spid="136"/>
                                        </p:tgtEl>
                                        <p:attrNameLst>
                                          <p:attrName>ppt_x</p:attrName>
                                        </p:attrNameLst>
                                      </p:cBhvr>
                                      <p:tavLst>
                                        <p:tav tm="0">
                                          <p:val>
                                            <p:strVal val="1+#ppt_w/2"/>
                                          </p:val>
                                        </p:tav>
                                        <p:tav tm="100000">
                                          <p:val>
                                            <p:strVal val="#ppt_x"/>
                                          </p:val>
                                        </p:tav>
                                      </p:tavLst>
                                    </p:anim>
                                    <p:anim calcmode="lin" valueType="num">
                                      <p:cBhvr additive="base">
                                        <p:cTn id="21" dur="500" fill="hold"/>
                                        <p:tgtEl>
                                          <p:spTgt spid="136"/>
                                        </p:tgtEl>
                                        <p:attrNameLst>
                                          <p:attrName>ppt_y</p:attrName>
                                        </p:attrNameLst>
                                      </p:cBhvr>
                                      <p:tavLst>
                                        <p:tav tm="0">
                                          <p:val>
                                            <p:strVal val="#ppt_y"/>
                                          </p:val>
                                        </p:tav>
                                        <p:tav tm="100000">
                                          <p:val>
                                            <p:strVal val="#ppt_y"/>
                                          </p:val>
                                        </p:tav>
                                      </p:tavLst>
                                    </p:anim>
                                  </p:childTnLst>
                                </p:cTn>
                              </p:par>
                            </p:childTnLst>
                          </p:cTn>
                        </p:par>
                        <p:par>
                          <p:cTn id="22" fill="hold">
                            <p:stCondLst>
                              <p:cond delay="2500"/>
                            </p:stCondLst>
                            <p:childTnLst>
                              <p:par>
                                <p:cTn id="23" presetID="10" presetClass="entr" presetSubtype="0" fill="hold" nodeType="afterEffect">
                                  <p:stCondLst>
                                    <p:cond delay="0"/>
                                  </p:stCondLst>
                                  <p:childTnLst>
                                    <p:set>
                                      <p:cBhvr>
                                        <p:cTn id="24" dur="1" fill="hold">
                                          <p:stCondLst>
                                            <p:cond delay="0"/>
                                          </p:stCondLst>
                                        </p:cTn>
                                        <p:tgtEl>
                                          <p:spTgt spid="201"/>
                                        </p:tgtEl>
                                        <p:attrNameLst>
                                          <p:attrName>style.visibility</p:attrName>
                                        </p:attrNameLst>
                                      </p:cBhvr>
                                      <p:to>
                                        <p:strVal val="visible"/>
                                      </p:to>
                                    </p:set>
                                    <p:animEffect transition="in" filter="fade">
                                      <p:cBhvr>
                                        <p:cTn id="25" dur="500"/>
                                        <p:tgtEl>
                                          <p:spTgt spid="20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13" grpId="0"/>
    </p:bldLst>
  </p:timing>
</p:sld>
</file>

<file path=ppt/slides/slide30.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aphicFrame>
        <p:nvGraphicFramePr>
          <p:cNvPr id="4" name="Table 3"/>
          <p:cNvGraphicFramePr>
            <a:graphicFrameLocks noGrp="1"/>
          </p:cNvGraphicFramePr>
          <p:nvPr>
            <p:extLst>
              <p:ext uri="{D42A27DB-BD31-4B8C-83A1-F6EECF244321}">
                <p14:modId xmlns:p14="http://schemas.microsoft.com/office/powerpoint/2010/main" val="3730125695"/>
              </p:ext>
            </p:extLst>
          </p:nvPr>
        </p:nvGraphicFramePr>
        <p:xfrm>
          <a:off x="739588" y="1470211"/>
          <a:ext cx="11033312" cy="4053376"/>
        </p:xfrm>
        <a:graphic>
          <a:graphicData uri="http://schemas.openxmlformats.org/drawingml/2006/table">
            <a:tbl>
              <a:tblPr>
                <a:tableStyleId>{5C22544A-7EE6-4342-B048-85BDC9FD1C3A}</a:tableStyleId>
              </a:tblPr>
              <a:tblGrid>
                <a:gridCol w="1216562">
                  <a:extLst>
                    <a:ext uri="{9D8B030D-6E8A-4147-A177-3AD203B41FA5}">
                      <a16:colId xmlns:a16="http://schemas.microsoft.com/office/drawing/2014/main" val="20000"/>
                    </a:ext>
                  </a:extLst>
                </a:gridCol>
                <a:gridCol w="7006934">
                  <a:extLst>
                    <a:ext uri="{9D8B030D-6E8A-4147-A177-3AD203B41FA5}">
                      <a16:colId xmlns:a16="http://schemas.microsoft.com/office/drawing/2014/main" val="20001"/>
                    </a:ext>
                  </a:extLst>
                </a:gridCol>
                <a:gridCol w="2809816">
                  <a:extLst>
                    <a:ext uri="{9D8B030D-6E8A-4147-A177-3AD203B41FA5}">
                      <a16:colId xmlns:a16="http://schemas.microsoft.com/office/drawing/2014/main" val="20002"/>
                    </a:ext>
                  </a:extLst>
                </a:gridCol>
              </a:tblGrid>
              <a:tr h="295835">
                <a:tc>
                  <a:txBody>
                    <a:bodyPr/>
                    <a:lstStyle/>
                    <a:p>
                      <a:pPr algn="ctr" rtl="0" fontAlgn="ctr"/>
                      <a:r>
                        <a:rPr lang="en-IN" sz="1200" b="1" u="none" strike="noStrike" dirty="0">
                          <a:effectLst/>
                        </a:rPr>
                        <a:t>VFX Software</a:t>
                      </a:r>
                      <a:endParaRPr lang="en-IN" sz="1200" b="1" i="0" u="none" strike="noStrike" dirty="0">
                        <a:solidFill>
                          <a:srgbClr val="000000"/>
                        </a:solidFill>
                        <a:effectLst/>
                        <a:latin typeface="Tw Cen MT" panose="020B0602020104020603" pitchFamily="34" charset="0"/>
                      </a:endParaRPr>
                    </a:p>
                  </a:txBody>
                  <a:tcPr marL="4560" marR="4560" marT="4560" marB="0" anchor="ctr"/>
                </a:tc>
                <a:tc>
                  <a:txBody>
                    <a:bodyPr/>
                    <a:lstStyle/>
                    <a:p>
                      <a:pPr algn="ctr" rtl="0" fontAlgn="ctr"/>
                      <a:r>
                        <a:rPr lang="en-IN" sz="1200" b="1" u="none" strike="noStrike" dirty="0">
                          <a:effectLst/>
                        </a:rPr>
                        <a:t>Description</a:t>
                      </a:r>
                      <a:endParaRPr lang="en-IN" sz="1200" b="1" i="0" u="none" strike="noStrike" dirty="0">
                        <a:solidFill>
                          <a:srgbClr val="000000"/>
                        </a:solidFill>
                        <a:effectLst/>
                        <a:latin typeface="Tw Cen MT" panose="020B0602020104020603" pitchFamily="34" charset="0"/>
                      </a:endParaRPr>
                    </a:p>
                  </a:txBody>
                  <a:tcPr marL="4560" marR="4560" marT="4560" marB="0" anchor="ctr"/>
                </a:tc>
                <a:tc>
                  <a:txBody>
                    <a:bodyPr/>
                    <a:lstStyle/>
                    <a:p>
                      <a:pPr algn="ctr" rtl="0" fontAlgn="ctr"/>
                      <a:r>
                        <a:rPr lang="en-IN" sz="1200" b="1" u="none" strike="noStrike" dirty="0">
                          <a:effectLst/>
                        </a:rPr>
                        <a:t>YouTube Links</a:t>
                      </a:r>
                      <a:endParaRPr lang="en-IN" sz="1200" b="1" i="0" u="none" strike="noStrike" dirty="0">
                        <a:solidFill>
                          <a:srgbClr val="000000"/>
                        </a:solidFill>
                        <a:effectLst/>
                        <a:latin typeface="Tw Cen MT" panose="020B0602020104020603" pitchFamily="34" charset="0"/>
                      </a:endParaRPr>
                    </a:p>
                  </a:txBody>
                  <a:tcPr marL="4560" marR="4560" marT="4560" marB="0" anchor="ctr"/>
                </a:tc>
                <a:extLst>
                  <a:ext uri="{0D108BD9-81ED-4DB2-BD59-A6C34878D82A}">
                    <a16:rowId xmlns:a16="http://schemas.microsoft.com/office/drawing/2014/main" val="10000"/>
                  </a:ext>
                </a:extLst>
              </a:tr>
              <a:tr h="218859">
                <a:tc>
                  <a:txBody>
                    <a:bodyPr/>
                    <a:lstStyle/>
                    <a:p>
                      <a:pPr algn="l" rtl="0" fontAlgn="ctr"/>
                      <a:r>
                        <a:rPr lang="en-IN" sz="1100" u="none" strike="noStrike" dirty="0">
                          <a:effectLst/>
                        </a:rPr>
                        <a:t>Mash Plugin</a:t>
                      </a:r>
                      <a:endParaRPr lang="en-IN" sz="1100" b="1" i="0" u="none" strike="noStrike" dirty="0">
                        <a:solidFill>
                          <a:srgbClr val="000000"/>
                        </a:solidFill>
                        <a:effectLst/>
                        <a:latin typeface="Tw Cen MT" panose="020B0602020104020603" pitchFamily="34" charset="0"/>
                      </a:endParaRPr>
                    </a:p>
                  </a:txBody>
                  <a:tcPr marL="4560" marR="4560" marT="4560" marB="0" anchor="ctr"/>
                </a:tc>
                <a:tc>
                  <a:txBody>
                    <a:bodyPr/>
                    <a:lstStyle/>
                    <a:p>
                      <a:pPr algn="l" fontAlgn="b"/>
                      <a:r>
                        <a:rPr lang="en-US" sz="1100" u="none" strike="noStrike" dirty="0">
                          <a:effectLst/>
                        </a:rPr>
                        <a:t>MASH is to create versatile motion design animations with procedural node networks. You can create crowd simulation by using MASH.</a:t>
                      </a:r>
                      <a:endParaRPr lang="en-US" sz="1100" b="0" i="0" u="none" strike="noStrike" dirty="0">
                        <a:solidFill>
                          <a:srgbClr val="000000"/>
                        </a:solidFill>
                        <a:effectLst/>
                        <a:latin typeface="Calibri" panose="020F0502020204030204" pitchFamily="34" charset="0"/>
                      </a:endParaRPr>
                    </a:p>
                  </a:txBody>
                  <a:tcPr marL="4560" marR="4560" marT="4560" marB="0" anchor="b">
                    <a:noFill/>
                  </a:tcPr>
                </a:tc>
                <a:tc>
                  <a:txBody>
                    <a:bodyPr/>
                    <a:lstStyle/>
                    <a:p>
                      <a:pPr algn="l" rtl="0" fontAlgn="ctr"/>
                      <a:r>
                        <a:rPr lang="en-IN" sz="1000" u="none" strike="noStrike" dirty="0">
                          <a:effectLst/>
                          <a:hlinkClick r:id="rId2"/>
                        </a:rPr>
                        <a:t>https://www.youtube.com/watch?v=1xFeqi46_Ik</a:t>
                      </a:r>
                      <a:r>
                        <a:rPr lang="en-IN" sz="1000" u="none" strike="noStrike" baseline="0" dirty="0">
                          <a:effectLst/>
                        </a:rPr>
                        <a:t> </a:t>
                      </a:r>
                      <a:endParaRPr lang="en-IN" sz="1000" b="0" i="0" u="none" strike="noStrike" dirty="0">
                        <a:solidFill>
                          <a:srgbClr val="000000"/>
                        </a:solidFill>
                        <a:effectLst/>
                        <a:latin typeface="Tw Cen MT" panose="020B0602020104020603" pitchFamily="34" charset="0"/>
                      </a:endParaRPr>
                    </a:p>
                  </a:txBody>
                  <a:tcPr marL="4560" marR="4560" marT="4560" marB="0" anchor="ctr">
                    <a:noFill/>
                  </a:tcPr>
                </a:tc>
                <a:extLst>
                  <a:ext uri="{0D108BD9-81ED-4DB2-BD59-A6C34878D82A}">
                    <a16:rowId xmlns:a16="http://schemas.microsoft.com/office/drawing/2014/main" val="10001"/>
                  </a:ext>
                </a:extLst>
              </a:tr>
              <a:tr h="310051">
                <a:tc>
                  <a:txBody>
                    <a:bodyPr/>
                    <a:lstStyle/>
                    <a:p>
                      <a:pPr algn="l" rtl="0" fontAlgn="ctr"/>
                      <a:r>
                        <a:rPr lang="en-IN" sz="1100" u="none" strike="noStrike">
                          <a:effectLst/>
                        </a:rPr>
                        <a:t>Xgen Plugin</a:t>
                      </a:r>
                      <a:endParaRPr lang="en-IN" sz="1100" b="1" i="0" u="none" strike="noStrike">
                        <a:solidFill>
                          <a:srgbClr val="000000"/>
                        </a:solidFill>
                        <a:effectLst/>
                        <a:latin typeface="Tw Cen MT" panose="020B0602020104020603" pitchFamily="34" charset="0"/>
                      </a:endParaRPr>
                    </a:p>
                  </a:txBody>
                  <a:tcPr marL="4560" marR="4560" marT="4560" marB="0" anchor="ctr"/>
                </a:tc>
                <a:tc>
                  <a:txBody>
                    <a:bodyPr/>
                    <a:lstStyle/>
                    <a:p>
                      <a:pPr algn="l" fontAlgn="b"/>
                      <a:r>
                        <a:rPr lang="en-US" sz="1100" u="none" strike="noStrike" dirty="0">
                          <a:effectLst/>
                        </a:rPr>
                        <a:t>Xgen lets you procedurally create and style hair, fur and feathers for characters. For set dressing, Xgen lets you quickly populate large-scale environments, including grass savannas, forests, rocky landscapes, and debris trails.</a:t>
                      </a:r>
                      <a:endParaRPr lang="en-US" sz="1100" b="0" i="0" u="none" strike="noStrike" dirty="0">
                        <a:solidFill>
                          <a:srgbClr val="000000"/>
                        </a:solidFill>
                        <a:effectLst/>
                        <a:latin typeface="Calibri" panose="020F0502020204030204" pitchFamily="34" charset="0"/>
                      </a:endParaRPr>
                    </a:p>
                  </a:txBody>
                  <a:tcPr marL="4560" marR="4560" marT="4560" marB="0" anchor="b">
                    <a:noFill/>
                  </a:tcPr>
                </a:tc>
                <a:tc>
                  <a:txBody>
                    <a:bodyPr/>
                    <a:lstStyle/>
                    <a:p>
                      <a:pPr algn="l" rtl="0" fontAlgn="ctr"/>
                      <a:r>
                        <a:rPr lang="en-IN" sz="1000" u="none" strike="noStrike" dirty="0">
                          <a:effectLst/>
                          <a:hlinkClick r:id="rId3"/>
                        </a:rPr>
                        <a:t>https://www.youtube.com/watch?v=u7ijzPEtIyY</a:t>
                      </a:r>
                      <a:r>
                        <a:rPr lang="en-IN" sz="1000" u="none" strike="noStrike" baseline="0" dirty="0">
                          <a:effectLst/>
                        </a:rPr>
                        <a:t> </a:t>
                      </a:r>
                      <a:endParaRPr lang="en-IN" sz="1000" b="0" i="0" u="none" strike="noStrike" dirty="0">
                        <a:solidFill>
                          <a:srgbClr val="000000"/>
                        </a:solidFill>
                        <a:effectLst/>
                        <a:latin typeface="Tw Cen MT" panose="020B0602020104020603" pitchFamily="34" charset="0"/>
                      </a:endParaRPr>
                    </a:p>
                  </a:txBody>
                  <a:tcPr marL="4560" marR="4560" marT="4560" marB="0" anchor="ctr">
                    <a:noFill/>
                  </a:tcPr>
                </a:tc>
                <a:extLst>
                  <a:ext uri="{0D108BD9-81ED-4DB2-BD59-A6C34878D82A}">
                    <a16:rowId xmlns:a16="http://schemas.microsoft.com/office/drawing/2014/main" val="10002"/>
                  </a:ext>
                </a:extLst>
              </a:tr>
              <a:tr h="378444">
                <a:tc>
                  <a:txBody>
                    <a:bodyPr/>
                    <a:lstStyle/>
                    <a:p>
                      <a:pPr algn="l" rtl="0" fontAlgn="ctr"/>
                      <a:r>
                        <a:rPr lang="en-IN" sz="1100" u="none" strike="noStrike" dirty="0">
                          <a:effectLst/>
                        </a:rPr>
                        <a:t>Bifrost Plugin</a:t>
                      </a:r>
                      <a:endParaRPr lang="en-IN" sz="1100" b="1" i="0" u="none" strike="noStrike" dirty="0">
                        <a:solidFill>
                          <a:srgbClr val="000000"/>
                        </a:solidFill>
                        <a:effectLst/>
                        <a:latin typeface="Tw Cen MT" panose="020B0602020104020603" pitchFamily="34" charset="0"/>
                      </a:endParaRPr>
                    </a:p>
                  </a:txBody>
                  <a:tcPr marL="4560" marR="4560" marT="4560" marB="0" anchor="ctr"/>
                </a:tc>
                <a:tc>
                  <a:txBody>
                    <a:bodyPr/>
                    <a:lstStyle/>
                    <a:p>
                      <a:pPr algn="l" fontAlgn="b"/>
                      <a:r>
                        <a:rPr lang="en-US" sz="1100" u="none" strike="noStrike" dirty="0" err="1">
                          <a:effectLst/>
                        </a:rPr>
                        <a:t>Bifröst</a:t>
                      </a:r>
                      <a:r>
                        <a:rPr lang="en-US" sz="1100" u="none" strike="noStrike" dirty="0">
                          <a:effectLst/>
                        </a:rPr>
                        <a:t> is a procedural framework that can create simulated liquid and aerodynamic effects using a FLIP (fluid implicit particle) solver. You can generate liquid from emitters and have it fall under gravity, interact with colliders to direct the flow and create splashes, and use fields to create jets and other effects. You can also create fluid gas effects like smoke.</a:t>
                      </a:r>
                      <a:endParaRPr lang="en-US" sz="1100" b="0" i="0" u="none" strike="noStrike" dirty="0">
                        <a:solidFill>
                          <a:srgbClr val="000000"/>
                        </a:solidFill>
                        <a:effectLst/>
                        <a:latin typeface="Calibri" panose="020F0502020204030204" pitchFamily="34" charset="0"/>
                      </a:endParaRPr>
                    </a:p>
                  </a:txBody>
                  <a:tcPr marL="4560" marR="4560" marT="4560" marB="0" anchor="b">
                    <a:noFill/>
                  </a:tcPr>
                </a:tc>
                <a:tc>
                  <a:txBody>
                    <a:bodyPr/>
                    <a:lstStyle/>
                    <a:p>
                      <a:pPr algn="l" rtl="0" fontAlgn="ctr"/>
                      <a:r>
                        <a:rPr lang="en-IN" sz="1000" u="none" strike="noStrike" dirty="0">
                          <a:effectLst/>
                          <a:hlinkClick r:id="rId4"/>
                        </a:rPr>
                        <a:t>https://www.youtube.com/watch?v=ozQGslRwo6c</a:t>
                      </a:r>
                      <a:r>
                        <a:rPr lang="en-IN" sz="1000" u="none" strike="noStrike" dirty="0">
                          <a:effectLst/>
                        </a:rPr>
                        <a:t>  </a:t>
                      </a:r>
                      <a:endParaRPr lang="en-IN" sz="1000" b="0" i="0" u="none" strike="noStrike" dirty="0">
                        <a:solidFill>
                          <a:srgbClr val="000000"/>
                        </a:solidFill>
                        <a:effectLst/>
                        <a:latin typeface="Tw Cen MT" panose="020B0602020104020603" pitchFamily="34" charset="0"/>
                      </a:endParaRPr>
                    </a:p>
                  </a:txBody>
                  <a:tcPr marL="4560" marR="4560" marT="4560" marB="0" anchor="ctr">
                    <a:noFill/>
                  </a:tcPr>
                </a:tc>
                <a:extLst>
                  <a:ext uri="{0D108BD9-81ED-4DB2-BD59-A6C34878D82A}">
                    <a16:rowId xmlns:a16="http://schemas.microsoft.com/office/drawing/2014/main" val="10003"/>
                  </a:ext>
                </a:extLst>
              </a:tr>
              <a:tr h="291812">
                <a:tc>
                  <a:txBody>
                    <a:bodyPr/>
                    <a:lstStyle/>
                    <a:p>
                      <a:pPr algn="l" rtl="0" fontAlgn="ctr"/>
                      <a:r>
                        <a:rPr lang="en-IN" sz="1100" u="none" strike="noStrike">
                          <a:effectLst/>
                        </a:rPr>
                        <a:t>RealFlow</a:t>
                      </a:r>
                      <a:endParaRPr lang="en-IN" sz="1100" b="1" i="0" u="none" strike="noStrike">
                        <a:solidFill>
                          <a:srgbClr val="000000"/>
                        </a:solidFill>
                        <a:effectLst/>
                        <a:latin typeface="Tw Cen MT" panose="020B0602020104020603" pitchFamily="34" charset="0"/>
                      </a:endParaRPr>
                    </a:p>
                  </a:txBody>
                  <a:tcPr marL="4560" marR="4560" marT="4560" marB="0" anchor="ctr"/>
                </a:tc>
                <a:tc>
                  <a:txBody>
                    <a:bodyPr/>
                    <a:lstStyle/>
                    <a:p>
                      <a:pPr algn="l" fontAlgn="b"/>
                      <a:r>
                        <a:rPr lang="en-US" sz="1100" u="none" strike="noStrike" dirty="0">
                          <a:effectLst/>
                        </a:rPr>
                        <a:t>RealFlow is a fluid and dynamics simulation tool for the 3D and visual effects industry. This stand-alone application can be used in conjunction with other 3D programs to simulate fluids, water surfaces, fluid-solid interactions, rigid bodies, soft bodies and meshes. </a:t>
                      </a:r>
                      <a:endParaRPr lang="en-US" sz="1100" b="0" i="0" u="none" strike="noStrike" dirty="0">
                        <a:solidFill>
                          <a:srgbClr val="000000"/>
                        </a:solidFill>
                        <a:effectLst/>
                        <a:latin typeface="Calibri" panose="020F0502020204030204" pitchFamily="34" charset="0"/>
                      </a:endParaRPr>
                    </a:p>
                  </a:txBody>
                  <a:tcPr marL="4560" marR="4560" marT="4560" marB="0" anchor="b">
                    <a:noFill/>
                  </a:tcPr>
                </a:tc>
                <a:tc>
                  <a:txBody>
                    <a:bodyPr/>
                    <a:lstStyle/>
                    <a:p>
                      <a:pPr algn="l" rtl="0" fontAlgn="ctr"/>
                      <a:r>
                        <a:rPr lang="en-IN" sz="1000" u="none" strike="noStrike" dirty="0">
                          <a:effectLst/>
                          <a:hlinkClick r:id="rId5"/>
                        </a:rPr>
                        <a:t>https://www.youtube.com/watch?v=nnv-95w1d5A</a:t>
                      </a:r>
                      <a:r>
                        <a:rPr lang="en-IN" sz="1000" u="none" strike="noStrike" baseline="0" dirty="0">
                          <a:effectLst/>
                        </a:rPr>
                        <a:t> </a:t>
                      </a:r>
                      <a:endParaRPr lang="en-IN" sz="1000" b="0" i="0" u="none" strike="noStrike" dirty="0">
                        <a:solidFill>
                          <a:srgbClr val="000000"/>
                        </a:solidFill>
                        <a:effectLst/>
                        <a:latin typeface="Tw Cen MT" panose="020B0602020104020603" pitchFamily="34" charset="0"/>
                      </a:endParaRPr>
                    </a:p>
                  </a:txBody>
                  <a:tcPr marL="4560" marR="4560" marT="4560" marB="0" anchor="ctr">
                    <a:noFill/>
                  </a:tcPr>
                </a:tc>
                <a:extLst>
                  <a:ext uri="{0D108BD9-81ED-4DB2-BD59-A6C34878D82A}">
                    <a16:rowId xmlns:a16="http://schemas.microsoft.com/office/drawing/2014/main" val="10004"/>
                  </a:ext>
                </a:extLst>
              </a:tr>
              <a:tr h="196061">
                <a:tc>
                  <a:txBody>
                    <a:bodyPr/>
                    <a:lstStyle/>
                    <a:p>
                      <a:pPr algn="l" rtl="0" fontAlgn="ctr"/>
                      <a:r>
                        <a:rPr lang="en-IN" sz="1100" u="none" strike="noStrike" dirty="0">
                          <a:effectLst/>
                        </a:rPr>
                        <a:t>After Effects</a:t>
                      </a:r>
                      <a:endParaRPr lang="en-IN" sz="1100" b="1" i="0" u="none" strike="noStrike" dirty="0">
                        <a:solidFill>
                          <a:srgbClr val="000000"/>
                        </a:solidFill>
                        <a:effectLst/>
                        <a:latin typeface="Tw Cen MT" panose="020B0602020104020603" pitchFamily="34" charset="0"/>
                      </a:endParaRPr>
                    </a:p>
                  </a:txBody>
                  <a:tcPr marL="4560" marR="4560" marT="4560" marB="0" anchor="ctr"/>
                </a:tc>
                <a:tc>
                  <a:txBody>
                    <a:bodyPr/>
                    <a:lstStyle/>
                    <a:p>
                      <a:pPr algn="l" fontAlgn="b"/>
                      <a:r>
                        <a:rPr lang="en-US" sz="1100" u="none" strike="noStrike" dirty="0">
                          <a:effectLst/>
                        </a:rPr>
                        <a:t>We use AFX to create Motion Graphics, effects by using plug-ins and basic compositing.</a:t>
                      </a:r>
                      <a:endParaRPr lang="en-US" sz="1100" b="0" i="0" u="none" strike="noStrike" dirty="0">
                        <a:solidFill>
                          <a:srgbClr val="000000"/>
                        </a:solidFill>
                        <a:effectLst/>
                        <a:latin typeface="Calibri" panose="020F0502020204030204" pitchFamily="34" charset="0"/>
                      </a:endParaRPr>
                    </a:p>
                  </a:txBody>
                  <a:tcPr marL="4560" marR="4560" marT="4560" marB="0" anchor="b">
                    <a:noFill/>
                  </a:tcPr>
                </a:tc>
                <a:tc>
                  <a:txBody>
                    <a:bodyPr/>
                    <a:lstStyle/>
                    <a:p>
                      <a:pPr algn="l" rtl="0" fontAlgn="ctr"/>
                      <a:r>
                        <a:rPr lang="en-IN" sz="1000" u="sng" strike="noStrike" dirty="0">
                          <a:effectLst/>
                          <a:hlinkClick r:id="rId6"/>
                        </a:rPr>
                        <a:t>https://www.youtube.com/watch?v=nElk0UWm0Cw</a:t>
                      </a:r>
                      <a:endParaRPr lang="en-IN" sz="1000" b="0" i="0" u="sng" strike="noStrike" dirty="0">
                        <a:solidFill>
                          <a:srgbClr val="000000"/>
                        </a:solidFill>
                        <a:effectLst/>
                        <a:latin typeface="Tw Cen MT" panose="020B0602020104020603" pitchFamily="34" charset="0"/>
                      </a:endParaRPr>
                    </a:p>
                  </a:txBody>
                  <a:tcPr marL="4560" marR="4560" marT="4560" marB="0" anchor="ctr">
                    <a:noFill/>
                  </a:tcPr>
                </a:tc>
                <a:extLst>
                  <a:ext uri="{0D108BD9-81ED-4DB2-BD59-A6C34878D82A}">
                    <a16:rowId xmlns:a16="http://schemas.microsoft.com/office/drawing/2014/main" val="10005"/>
                  </a:ext>
                </a:extLst>
              </a:tr>
              <a:tr h="205181">
                <a:tc>
                  <a:txBody>
                    <a:bodyPr/>
                    <a:lstStyle/>
                    <a:p>
                      <a:pPr algn="l" rtl="0" fontAlgn="ctr"/>
                      <a:r>
                        <a:rPr lang="en-IN" sz="1100" u="none" strike="noStrike" dirty="0">
                          <a:effectLst/>
                        </a:rPr>
                        <a:t>Element 3D </a:t>
                      </a:r>
                      <a:endParaRPr lang="en-IN" sz="1100" b="1" i="0" u="none" strike="noStrike" dirty="0">
                        <a:solidFill>
                          <a:srgbClr val="000000"/>
                        </a:solidFill>
                        <a:effectLst/>
                        <a:latin typeface="Tw Cen MT" panose="020B0602020104020603" pitchFamily="34" charset="0"/>
                      </a:endParaRPr>
                    </a:p>
                  </a:txBody>
                  <a:tcPr marL="4560" marR="4560" marT="4560" marB="0" anchor="ctr"/>
                </a:tc>
                <a:tc>
                  <a:txBody>
                    <a:bodyPr/>
                    <a:lstStyle/>
                    <a:p>
                      <a:pPr algn="l" fontAlgn="b"/>
                      <a:r>
                        <a:rPr lang="en-US" sz="1100" u="none" strike="noStrike">
                          <a:effectLst/>
                        </a:rPr>
                        <a:t>Element 3D is a 3D object-based particle engine that allows you to work, manipulate, and render your 3D models right inside After Effects.</a:t>
                      </a:r>
                      <a:endParaRPr lang="en-US" sz="1100" b="0" i="0" u="none" strike="noStrike">
                        <a:solidFill>
                          <a:srgbClr val="000000"/>
                        </a:solidFill>
                        <a:effectLst/>
                        <a:latin typeface="Calibri" panose="020F0502020204030204" pitchFamily="34" charset="0"/>
                      </a:endParaRPr>
                    </a:p>
                  </a:txBody>
                  <a:tcPr marL="4560" marR="4560" marT="4560" marB="0" anchor="b">
                    <a:noFill/>
                  </a:tcPr>
                </a:tc>
                <a:tc>
                  <a:txBody>
                    <a:bodyPr/>
                    <a:lstStyle/>
                    <a:p>
                      <a:pPr algn="l" rtl="0" fontAlgn="ctr"/>
                      <a:r>
                        <a:rPr lang="en-IN" sz="1000" u="sng" strike="noStrike" dirty="0">
                          <a:effectLst/>
                          <a:hlinkClick r:id="rId7"/>
                        </a:rPr>
                        <a:t>https://www.youtube.com/watch?v=Xe0aADhVjE4</a:t>
                      </a:r>
                      <a:endParaRPr lang="en-IN" sz="1000" b="0" i="0" u="sng" strike="noStrike" dirty="0">
                        <a:solidFill>
                          <a:srgbClr val="0563C1"/>
                        </a:solidFill>
                        <a:effectLst/>
                        <a:latin typeface="Calibri" panose="020F0502020204030204" pitchFamily="34" charset="0"/>
                      </a:endParaRPr>
                    </a:p>
                  </a:txBody>
                  <a:tcPr marL="4560" marR="4560" marT="4560" marB="0" anchor="ctr">
                    <a:noFill/>
                  </a:tcPr>
                </a:tc>
                <a:extLst>
                  <a:ext uri="{0D108BD9-81ED-4DB2-BD59-A6C34878D82A}">
                    <a16:rowId xmlns:a16="http://schemas.microsoft.com/office/drawing/2014/main" val="10006"/>
                  </a:ext>
                </a:extLst>
              </a:tr>
              <a:tr h="273574">
                <a:tc>
                  <a:txBody>
                    <a:bodyPr/>
                    <a:lstStyle/>
                    <a:p>
                      <a:pPr algn="l" rtl="0" fontAlgn="ctr"/>
                      <a:r>
                        <a:rPr lang="en-IN" sz="1100" u="none" strike="noStrike" dirty="0">
                          <a:effectLst/>
                        </a:rPr>
                        <a:t>Nuke</a:t>
                      </a:r>
                      <a:endParaRPr lang="en-IN" sz="1100" b="1" i="0" u="none" strike="noStrike" dirty="0">
                        <a:solidFill>
                          <a:srgbClr val="000000"/>
                        </a:solidFill>
                        <a:effectLst/>
                        <a:latin typeface="Tw Cen MT" panose="020B0602020104020603" pitchFamily="34" charset="0"/>
                      </a:endParaRPr>
                    </a:p>
                  </a:txBody>
                  <a:tcPr marL="4560" marR="4560" marT="4560" marB="0" anchor="ctr"/>
                </a:tc>
                <a:tc>
                  <a:txBody>
                    <a:bodyPr/>
                    <a:lstStyle/>
                    <a:p>
                      <a:pPr algn="l" fontAlgn="b"/>
                      <a:r>
                        <a:rPr lang="en-US" sz="1100" u="none" strike="noStrike" dirty="0">
                          <a:effectLst/>
                        </a:rPr>
                        <a:t>Nuke is a node based compositing software, We cover Rotoscopy, Color Management, Tracking, stabilizing, Keying, Camera projection, Relighting, Clean-up. It is widely used software in many studios such as Red Chili, Double negative, </a:t>
                      </a:r>
                      <a:r>
                        <a:rPr lang="en-US" sz="1100" u="none" strike="noStrike" dirty="0" err="1">
                          <a:effectLst/>
                        </a:rPr>
                        <a:t>Prana</a:t>
                      </a:r>
                      <a:r>
                        <a:rPr lang="en-US" sz="1100" u="none" strike="noStrike" dirty="0">
                          <a:effectLst/>
                        </a:rPr>
                        <a:t>, NYVFX.</a:t>
                      </a:r>
                      <a:endParaRPr lang="en-US" sz="1100" b="0" i="0" u="none" strike="noStrike" dirty="0">
                        <a:solidFill>
                          <a:srgbClr val="000000"/>
                        </a:solidFill>
                        <a:effectLst/>
                        <a:latin typeface="Calibri" panose="020F0502020204030204" pitchFamily="34" charset="0"/>
                      </a:endParaRPr>
                    </a:p>
                  </a:txBody>
                  <a:tcPr marL="4560" marR="4560" marT="4560" marB="0" anchor="b">
                    <a:noFill/>
                  </a:tcPr>
                </a:tc>
                <a:tc>
                  <a:txBody>
                    <a:bodyPr/>
                    <a:lstStyle/>
                    <a:p>
                      <a:pPr algn="l" rtl="0" fontAlgn="ctr"/>
                      <a:r>
                        <a:rPr lang="en-IN" sz="1000" u="sng" strike="noStrike" dirty="0">
                          <a:effectLst/>
                          <a:hlinkClick r:id="rId8"/>
                        </a:rPr>
                        <a:t>https://www.youtube.com/watch?v=Q4Gbbe_GfRc</a:t>
                      </a:r>
                      <a:endParaRPr lang="en-IN" sz="1000" b="0" i="0" u="sng" strike="noStrike" dirty="0">
                        <a:solidFill>
                          <a:srgbClr val="0563C1"/>
                        </a:solidFill>
                        <a:effectLst/>
                        <a:latin typeface="Calibri" panose="020F0502020204030204" pitchFamily="34" charset="0"/>
                      </a:endParaRPr>
                    </a:p>
                  </a:txBody>
                  <a:tcPr marL="4560" marR="4560" marT="4560" marB="0" anchor="ctr">
                    <a:noFill/>
                  </a:tcPr>
                </a:tc>
                <a:extLst>
                  <a:ext uri="{0D108BD9-81ED-4DB2-BD59-A6C34878D82A}">
                    <a16:rowId xmlns:a16="http://schemas.microsoft.com/office/drawing/2014/main" val="10008"/>
                  </a:ext>
                </a:extLst>
              </a:tr>
              <a:tr h="182383">
                <a:tc>
                  <a:txBody>
                    <a:bodyPr/>
                    <a:lstStyle/>
                    <a:p>
                      <a:pPr algn="l" rtl="0" fontAlgn="ctr"/>
                      <a:r>
                        <a:rPr lang="en-IN" sz="1100" u="none" strike="noStrike" dirty="0">
                          <a:effectLst/>
                        </a:rPr>
                        <a:t>Mocha</a:t>
                      </a:r>
                      <a:endParaRPr lang="en-IN" sz="1100" b="1" i="0" u="none" strike="noStrike" dirty="0">
                        <a:solidFill>
                          <a:srgbClr val="000000"/>
                        </a:solidFill>
                        <a:effectLst/>
                        <a:latin typeface="Tw Cen MT" panose="020B0602020104020603" pitchFamily="34" charset="0"/>
                      </a:endParaRPr>
                    </a:p>
                  </a:txBody>
                  <a:tcPr marL="4560" marR="4560" marT="4560" marB="0" anchor="ctr"/>
                </a:tc>
                <a:tc>
                  <a:txBody>
                    <a:bodyPr/>
                    <a:lstStyle/>
                    <a:p>
                      <a:pPr algn="l" fontAlgn="b"/>
                      <a:r>
                        <a:rPr lang="en-US" sz="1100" u="none" strike="noStrike">
                          <a:effectLst/>
                        </a:rPr>
                        <a:t>Mocha features GPU-accelerated planar tracking, object removal, advanced rotoscoping tools, stabilization. It is also available as a plug-in in After Effects.</a:t>
                      </a:r>
                      <a:endParaRPr lang="en-US" sz="1100" b="0" i="0" u="none" strike="noStrike">
                        <a:solidFill>
                          <a:srgbClr val="000000"/>
                        </a:solidFill>
                        <a:effectLst/>
                        <a:latin typeface="Calibri" panose="020F0502020204030204" pitchFamily="34" charset="0"/>
                      </a:endParaRPr>
                    </a:p>
                  </a:txBody>
                  <a:tcPr marL="4560" marR="4560" marT="4560" marB="0" anchor="b">
                    <a:noFill/>
                  </a:tcPr>
                </a:tc>
                <a:tc>
                  <a:txBody>
                    <a:bodyPr/>
                    <a:lstStyle/>
                    <a:p>
                      <a:pPr algn="l" rtl="0" fontAlgn="ctr"/>
                      <a:r>
                        <a:rPr lang="en-IN" sz="1000" u="sng" strike="noStrike" dirty="0">
                          <a:effectLst/>
                          <a:hlinkClick r:id="rId9"/>
                        </a:rPr>
                        <a:t>https://www.youtube.com/watch?v=LV1l0DO8FZA</a:t>
                      </a:r>
                      <a:endParaRPr lang="en-IN" sz="1000" b="0" i="0" u="sng" strike="noStrike" dirty="0">
                        <a:solidFill>
                          <a:srgbClr val="0563C1"/>
                        </a:solidFill>
                        <a:effectLst/>
                        <a:latin typeface="Calibri" panose="020F0502020204030204" pitchFamily="34" charset="0"/>
                      </a:endParaRPr>
                    </a:p>
                  </a:txBody>
                  <a:tcPr marL="4560" marR="4560" marT="4560" marB="0" anchor="ctr">
                    <a:noFill/>
                  </a:tcPr>
                </a:tc>
                <a:extLst>
                  <a:ext uri="{0D108BD9-81ED-4DB2-BD59-A6C34878D82A}">
                    <a16:rowId xmlns:a16="http://schemas.microsoft.com/office/drawing/2014/main" val="10009"/>
                  </a:ext>
                </a:extLst>
              </a:tr>
              <a:tr h="182383">
                <a:tc>
                  <a:txBody>
                    <a:bodyPr/>
                    <a:lstStyle/>
                    <a:p>
                      <a:pPr algn="l" rtl="0" fontAlgn="ctr"/>
                      <a:r>
                        <a:rPr lang="en-US" sz="1100" b="0" i="0" u="none" strike="noStrike" dirty="0">
                          <a:solidFill>
                            <a:schemeClr val="dk1"/>
                          </a:solidFill>
                          <a:effectLst/>
                          <a:latin typeface="+mn-lt"/>
                        </a:rPr>
                        <a:t>3D</a:t>
                      </a:r>
                      <a:r>
                        <a:rPr lang="en-US" sz="1100" b="0" i="0" u="none" strike="noStrike" baseline="0" dirty="0">
                          <a:solidFill>
                            <a:schemeClr val="dk1"/>
                          </a:solidFill>
                          <a:effectLst/>
                          <a:latin typeface="+mn-lt"/>
                        </a:rPr>
                        <a:t> Equalizer</a:t>
                      </a:r>
                      <a:endParaRPr lang="en-IN" sz="1100" b="1" i="0" u="none" strike="noStrike" dirty="0">
                        <a:solidFill>
                          <a:srgbClr val="000000"/>
                        </a:solidFill>
                        <a:effectLst/>
                        <a:latin typeface="Tw Cen MT" panose="020B0602020104020603" pitchFamily="34" charset="0"/>
                      </a:endParaRPr>
                    </a:p>
                  </a:txBody>
                  <a:tcPr marL="4560" marR="4560" marT="4560" marB="0" anchor="ctr"/>
                </a:tc>
                <a:tc>
                  <a:txBody>
                    <a:bodyPr/>
                    <a:lstStyle/>
                    <a:p>
                      <a:pPr algn="l" fontAlgn="b"/>
                      <a:r>
                        <a:rPr lang="en-US" sz="1100" u="none" strike="noStrike" dirty="0">
                          <a:effectLst/>
                        </a:rPr>
                        <a:t>It allows the insertion of computer graphics into live-action footage with correct position, scale, orientation, and motion relative to the photographed objects in the shot.</a:t>
                      </a:r>
                      <a:endParaRPr lang="en-US" sz="1100" b="0" i="0" u="none" strike="noStrike" dirty="0">
                        <a:solidFill>
                          <a:srgbClr val="000000"/>
                        </a:solidFill>
                        <a:effectLst/>
                        <a:latin typeface="Calibri" panose="020F0502020204030204" pitchFamily="34" charset="0"/>
                      </a:endParaRPr>
                    </a:p>
                  </a:txBody>
                  <a:tcPr marL="4560" marR="4560" marT="4560" marB="0" anchor="b">
                    <a:noFill/>
                  </a:tcPr>
                </a:tc>
                <a:tc>
                  <a:txBody>
                    <a:bodyPr/>
                    <a:lstStyle/>
                    <a:p>
                      <a:pPr algn="l" rtl="0" fontAlgn="ctr"/>
                      <a:r>
                        <a:rPr lang="en-IN" sz="1000" dirty="0">
                          <a:hlinkClick r:id="rId10"/>
                        </a:rPr>
                        <a:t>https://www.3dequalizer.com/?site=vfx_work</a:t>
                      </a:r>
                      <a:endParaRPr lang="en-IN" sz="1000" b="0" i="0" u="sng" strike="noStrike" dirty="0">
                        <a:solidFill>
                          <a:srgbClr val="0563C1"/>
                        </a:solidFill>
                        <a:effectLst/>
                        <a:latin typeface="Calibri" panose="020F0502020204030204" pitchFamily="34" charset="0"/>
                      </a:endParaRPr>
                    </a:p>
                  </a:txBody>
                  <a:tcPr marL="4560" marR="4560" marT="4560" marB="0" anchor="ctr">
                    <a:noFill/>
                  </a:tcPr>
                </a:tc>
                <a:extLst>
                  <a:ext uri="{0D108BD9-81ED-4DB2-BD59-A6C34878D82A}">
                    <a16:rowId xmlns:a16="http://schemas.microsoft.com/office/drawing/2014/main" val="10010"/>
                  </a:ext>
                </a:extLst>
              </a:tr>
              <a:tr h="273574">
                <a:tc>
                  <a:txBody>
                    <a:bodyPr/>
                    <a:lstStyle/>
                    <a:p>
                      <a:pPr algn="l" rtl="0" fontAlgn="ctr"/>
                      <a:r>
                        <a:rPr lang="en-IN" sz="1100" u="none" strike="noStrike" dirty="0">
                          <a:effectLst/>
                        </a:rPr>
                        <a:t>Silhouette   </a:t>
                      </a:r>
                      <a:endParaRPr lang="en-IN" sz="1100" b="1" i="0" u="none" strike="noStrike" dirty="0">
                        <a:solidFill>
                          <a:srgbClr val="000000"/>
                        </a:solidFill>
                        <a:effectLst/>
                        <a:latin typeface="Tw Cen MT" panose="020B0602020104020603" pitchFamily="34" charset="0"/>
                      </a:endParaRPr>
                    </a:p>
                  </a:txBody>
                  <a:tcPr marL="4560" marR="4560" marT="4560" marB="0" anchor="ctr"/>
                </a:tc>
                <a:tc>
                  <a:txBody>
                    <a:bodyPr/>
                    <a:lstStyle/>
                    <a:p>
                      <a:pPr algn="l" fontAlgn="b"/>
                      <a:r>
                        <a:rPr lang="en-US" sz="1100" u="none" strike="noStrike">
                          <a:effectLst/>
                        </a:rPr>
                        <a:t>SilhouetteFX began as a rotoscoping tool for the visual effects industry. SilhouetteFX has been expanded to include capabilities facilitating paint, warping and morphing, 2D to 3D conversion. It is majorly used in Prime Focus, RMW, Red Chilli etc.</a:t>
                      </a:r>
                      <a:endParaRPr lang="en-US" sz="1100" b="0" i="0" u="none" strike="noStrike">
                        <a:solidFill>
                          <a:srgbClr val="000000"/>
                        </a:solidFill>
                        <a:effectLst/>
                        <a:latin typeface="Calibri" panose="020F0502020204030204" pitchFamily="34" charset="0"/>
                      </a:endParaRPr>
                    </a:p>
                  </a:txBody>
                  <a:tcPr marL="4560" marR="4560" marT="4560" marB="0" anchor="b">
                    <a:noFill/>
                  </a:tcPr>
                </a:tc>
                <a:tc>
                  <a:txBody>
                    <a:bodyPr/>
                    <a:lstStyle/>
                    <a:p>
                      <a:pPr algn="l" rtl="0" fontAlgn="ctr"/>
                      <a:r>
                        <a:rPr lang="en-IN" sz="1000" u="sng" strike="noStrike" dirty="0">
                          <a:effectLst/>
                          <a:hlinkClick r:id="rId11"/>
                        </a:rPr>
                        <a:t>https://www.youtube.com/watch?v=BuziIdFxBIw</a:t>
                      </a:r>
                      <a:endParaRPr lang="en-IN" sz="1000" b="0" i="0" u="sng" strike="noStrike" dirty="0">
                        <a:solidFill>
                          <a:srgbClr val="0563C1"/>
                        </a:solidFill>
                        <a:effectLst/>
                        <a:latin typeface="Calibri" panose="020F0502020204030204" pitchFamily="34" charset="0"/>
                      </a:endParaRPr>
                    </a:p>
                  </a:txBody>
                  <a:tcPr marL="4560" marR="4560" marT="4560" marB="0" anchor="ctr">
                    <a:noFill/>
                  </a:tcPr>
                </a:tc>
                <a:extLst>
                  <a:ext uri="{0D108BD9-81ED-4DB2-BD59-A6C34878D82A}">
                    <a16:rowId xmlns:a16="http://schemas.microsoft.com/office/drawing/2014/main" val="10011"/>
                  </a:ext>
                </a:extLst>
              </a:tr>
            </a:tbl>
          </a:graphicData>
        </a:graphic>
      </p:graphicFrame>
      <p:sp>
        <p:nvSpPr>
          <p:cNvPr id="5" name="Rectangle 4"/>
          <p:cNvSpPr/>
          <p:nvPr/>
        </p:nvSpPr>
        <p:spPr>
          <a:xfrm>
            <a:off x="-2" y="6710082"/>
            <a:ext cx="12192002" cy="147917"/>
          </a:xfrm>
          <a:prstGeom prst="rect">
            <a:avLst/>
          </a:prstGeom>
          <a:solidFill>
            <a:srgbClr val="666666"/>
          </a:solid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2400" dirty="0">
              <a:latin typeface="Arial"/>
              <a:cs typeface="Arial"/>
            </a:endParaRPr>
          </a:p>
        </p:txBody>
      </p:sp>
      <p:pic>
        <p:nvPicPr>
          <p:cNvPr id="2" name="Picture 1" descr="A logo for a company&#10;&#10;Description automatically generated">
            <a:extLst>
              <a:ext uri="{FF2B5EF4-FFF2-40B4-BE49-F238E27FC236}">
                <a16:creationId xmlns:a16="http://schemas.microsoft.com/office/drawing/2014/main" id="{20DFF2A5-B45C-4CF7-AAE5-209A5110AE9A}"/>
              </a:ext>
            </a:extLst>
          </p:cNvPr>
          <p:cNvPicPr>
            <a:picLocks noChangeAspect="1"/>
          </p:cNvPicPr>
          <p:nvPr/>
        </p:nvPicPr>
        <p:blipFill>
          <a:blip r:embed="rId12" cstate="print">
            <a:extLst>
              <a:ext uri="{28A0092B-C50C-407E-A947-70E740481C1C}">
                <a14:useLocalDpi xmlns:a14="http://schemas.microsoft.com/office/drawing/2010/main" val="0"/>
              </a:ext>
            </a:extLst>
          </a:blip>
          <a:stretch>
            <a:fillRect/>
          </a:stretch>
        </p:blipFill>
        <p:spPr>
          <a:xfrm>
            <a:off x="10845812" y="207126"/>
            <a:ext cx="1213200" cy="1213200"/>
          </a:xfrm>
          <a:prstGeom prst="rect">
            <a:avLst/>
          </a:prstGeom>
        </p:spPr>
      </p:pic>
      <p:grpSp>
        <p:nvGrpSpPr>
          <p:cNvPr id="6" name="Group 5">
            <a:extLst>
              <a:ext uri="{FF2B5EF4-FFF2-40B4-BE49-F238E27FC236}">
                <a16:creationId xmlns:a16="http://schemas.microsoft.com/office/drawing/2014/main" id="{6EAA31B4-B4FE-49BA-1021-BD00F6237642}"/>
              </a:ext>
            </a:extLst>
          </p:cNvPr>
          <p:cNvGrpSpPr/>
          <p:nvPr/>
        </p:nvGrpSpPr>
        <p:grpSpPr>
          <a:xfrm>
            <a:off x="3730324" y="236563"/>
            <a:ext cx="4222278" cy="632800"/>
            <a:chOff x="4187524" y="550349"/>
            <a:chExt cx="4222278" cy="632800"/>
          </a:xfrm>
        </p:grpSpPr>
        <p:sp>
          <p:nvSpPr>
            <p:cNvPr id="7" name="Rounded Rectangle 153">
              <a:extLst>
                <a:ext uri="{FF2B5EF4-FFF2-40B4-BE49-F238E27FC236}">
                  <a16:creationId xmlns:a16="http://schemas.microsoft.com/office/drawing/2014/main" id="{D0ED8D0F-869E-E27C-9F62-3D997490A461}"/>
                </a:ext>
              </a:extLst>
            </p:cNvPr>
            <p:cNvSpPr/>
            <p:nvPr/>
          </p:nvSpPr>
          <p:spPr>
            <a:xfrm>
              <a:off x="4329013" y="566198"/>
              <a:ext cx="4034835" cy="616951"/>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Freeform 154">
              <a:extLst>
                <a:ext uri="{FF2B5EF4-FFF2-40B4-BE49-F238E27FC236}">
                  <a16:creationId xmlns:a16="http://schemas.microsoft.com/office/drawing/2014/main" id="{5E239D0D-7359-92E8-CE36-981C27DF3064}"/>
                </a:ext>
              </a:extLst>
            </p:cNvPr>
            <p:cNvSpPr/>
            <p:nvPr/>
          </p:nvSpPr>
          <p:spPr>
            <a:xfrm>
              <a:off x="4336516" y="550349"/>
              <a:ext cx="4034834" cy="540481"/>
            </a:xfrm>
            <a:custGeom>
              <a:avLst/>
              <a:gdLst>
                <a:gd name="connsiteX0" fmla="*/ 298738 w 4229092"/>
                <a:gd name="connsiteY0" fmla="*/ 0 h 1570227"/>
                <a:gd name="connsiteX1" fmla="*/ 3930354 w 4229092"/>
                <a:gd name="connsiteY1" fmla="*/ 0 h 1570227"/>
                <a:gd name="connsiteX2" fmla="*/ 4229092 w 4229092"/>
                <a:gd name="connsiteY2" fmla="*/ 298738 h 1570227"/>
                <a:gd name="connsiteX3" fmla="*/ 4229092 w 4229092"/>
                <a:gd name="connsiteY3" fmla="*/ 1493653 h 1570227"/>
                <a:gd name="connsiteX4" fmla="*/ 4223023 w 4229092"/>
                <a:gd name="connsiteY4" fmla="*/ 1553859 h 1570227"/>
                <a:gd name="connsiteX5" fmla="*/ 4217942 w 4229092"/>
                <a:gd name="connsiteY5" fmla="*/ 1570227 h 1570227"/>
                <a:gd name="connsiteX6" fmla="*/ 4217942 w 4229092"/>
                <a:gd name="connsiteY6" fmla="*/ 480837 h 1570227"/>
                <a:gd name="connsiteX7" fmla="*/ 3919204 w 4229092"/>
                <a:gd name="connsiteY7" fmla="*/ 182099 h 1570227"/>
                <a:gd name="connsiteX8" fmla="*/ 287588 w 4229092"/>
                <a:gd name="connsiteY8" fmla="*/ 182099 h 1570227"/>
                <a:gd name="connsiteX9" fmla="*/ 12326 w 4229092"/>
                <a:gd name="connsiteY9" fmla="*/ 364555 h 1570227"/>
                <a:gd name="connsiteX10" fmla="*/ 0 w 4229092"/>
                <a:gd name="connsiteY10" fmla="*/ 404263 h 1570227"/>
                <a:gd name="connsiteX11" fmla="*/ 0 w 4229092"/>
                <a:gd name="connsiteY11" fmla="*/ 298738 h 1570227"/>
                <a:gd name="connsiteX12" fmla="*/ 298738 w 4229092"/>
                <a:gd name="connsiteY12" fmla="*/ 0 h 1570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229092" h="1570227">
                  <a:moveTo>
                    <a:pt x="298738" y="0"/>
                  </a:moveTo>
                  <a:lnTo>
                    <a:pt x="3930354" y="0"/>
                  </a:lnTo>
                  <a:cubicBezTo>
                    <a:pt x="4095342" y="0"/>
                    <a:pt x="4229092" y="133750"/>
                    <a:pt x="4229092" y="298738"/>
                  </a:cubicBezTo>
                  <a:lnTo>
                    <a:pt x="4229092" y="1493653"/>
                  </a:lnTo>
                  <a:cubicBezTo>
                    <a:pt x="4229092" y="1514277"/>
                    <a:pt x="4227002" y="1534412"/>
                    <a:pt x="4223023" y="1553859"/>
                  </a:cubicBezTo>
                  <a:lnTo>
                    <a:pt x="4217942" y="1570227"/>
                  </a:lnTo>
                  <a:lnTo>
                    <a:pt x="4217942" y="480837"/>
                  </a:lnTo>
                  <a:cubicBezTo>
                    <a:pt x="4217942" y="315849"/>
                    <a:pt x="4084192" y="182099"/>
                    <a:pt x="3919204" y="182099"/>
                  </a:cubicBezTo>
                  <a:lnTo>
                    <a:pt x="287588" y="182099"/>
                  </a:lnTo>
                  <a:cubicBezTo>
                    <a:pt x="163847" y="182099"/>
                    <a:pt x="57677" y="257333"/>
                    <a:pt x="12326" y="364555"/>
                  </a:cubicBezTo>
                  <a:lnTo>
                    <a:pt x="0" y="404263"/>
                  </a:lnTo>
                  <a:lnTo>
                    <a:pt x="0" y="298738"/>
                  </a:lnTo>
                  <a:cubicBezTo>
                    <a:pt x="0" y="133750"/>
                    <a:pt x="133750" y="0"/>
                    <a:pt x="298738" y="0"/>
                  </a:cubicBezTo>
                  <a:close/>
                </a:path>
              </a:pathLst>
            </a:cu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TextBox 8">
              <a:extLst>
                <a:ext uri="{FF2B5EF4-FFF2-40B4-BE49-F238E27FC236}">
                  <a16:creationId xmlns:a16="http://schemas.microsoft.com/office/drawing/2014/main" id="{E8C29697-2DEC-14D7-06D4-437199FB0937}"/>
                </a:ext>
              </a:extLst>
            </p:cNvPr>
            <p:cNvSpPr txBox="1"/>
            <p:nvPr/>
          </p:nvSpPr>
          <p:spPr bwMode="auto">
            <a:xfrm>
              <a:off x="4187524" y="623420"/>
              <a:ext cx="4222278" cy="523220"/>
            </a:xfrm>
            <a:prstGeom prst="rect">
              <a:avLst/>
            </a:prstGeom>
            <a:noFill/>
          </p:spPr>
          <p:txBody>
            <a:bodyPr wrap="square">
              <a:spAutoFit/>
            </a:bodyPr>
            <a:lstStyle/>
            <a:p>
              <a:pPr algn="ctr"/>
              <a:r>
                <a:rPr lang="en-US" sz="2800" b="1" dirty="0">
                  <a:solidFill>
                    <a:schemeClr val="bg1"/>
                  </a:solidFill>
                  <a:ea typeface="GulimChe" pitchFamily="49" charset="-127"/>
                </a:rPr>
                <a:t>VFX SOFTWARE</a:t>
              </a:r>
            </a:p>
          </p:txBody>
        </p:sp>
      </p:grpSp>
    </p:spTree>
    <p:extLst>
      <p:ext uri="{BB962C8B-B14F-4D97-AF65-F5344CB8AC3E}">
        <p14:creationId xmlns:p14="http://schemas.microsoft.com/office/powerpoint/2010/main" val="880207507"/>
      </p:ext>
    </p:extLst>
  </p:cSld>
  <p:clrMapOvr>
    <a:masterClrMapping/>
  </p:clrMapOvr>
  <p:transition spd="slow">
    <p:push/>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4" name="TextBox 3"/>
          <p:cNvSpPr txBox="1"/>
          <p:nvPr/>
        </p:nvSpPr>
        <p:spPr>
          <a:xfrm>
            <a:off x="1503115" y="731864"/>
            <a:ext cx="3729625" cy="461665"/>
          </a:xfrm>
          <a:prstGeom prst="rect">
            <a:avLst/>
          </a:prstGeom>
          <a:noFill/>
        </p:spPr>
        <p:txBody>
          <a:bodyPr wrap="square" rtlCol="0">
            <a:spAutoFit/>
          </a:bodyPr>
          <a:lstStyle/>
          <a:p>
            <a:pPr algn="ctr"/>
            <a:r>
              <a:rPr lang="en-US" sz="2400" b="1" dirty="0">
                <a:solidFill>
                  <a:schemeClr val="bg1">
                    <a:lumMod val="50000"/>
                  </a:schemeClr>
                </a:solidFill>
                <a:effectLst>
                  <a:outerShdw blurRad="50800" dist="38100" dir="8100000" algn="tr" rotWithShape="0">
                    <a:prstClr val="black">
                      <a:alpha val="40000"/>
                    </a:prstClr>
                  </a:outerShdw>
                </a:effectLst>
                <a:latin typeface="Segoe UI" panose="020B0502040204020203" pitchFamily="34" charset="0"/>
                <a:cs typeface="Segoe UI" panose="020B0502040204020203" pitchFamily="34" charset="0"/>
              </a:rPr>
              <a:t>9 SECTORS</a:t>
            </a:r>
            <a:endParaRPr lang="id-ID" sz="2400" b="1" dirty="0">
              <a:solidFill>
                <a:schemeClr val="bg1">
                  <a:lumMod val="50000"/>
                </a:schemeClr>
              </a:solidFill>
              <a:effectLst>
                <a:outerShdw blurRad="50800" dist="38100" dir="8100000" algn="tr" rotWithShape="0">
                  <a:prstClr val="black">
                    <a:alpha val="40000"/>
                  </a:prstClr>
                </a:outerShdw>
              </a:effectLst>
              <a:latin typeface="Segoe UI" panose="020B0502040204020203" pitchFamily="34" charset="0"/>
              <a:cs typeface="Segoe UI" panose="020B0502040204020203" pitchFamily="34" charset="0"/>
            </a:endParaRPr>
          </a:p>
        </p:txBody>
      </p:sp>
      <p:pic>
        <p:nvPicPr>
          <p:cNvPr id="12" name="Picture 11" descr="01-TV.png"/>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171676" y="965121"/>
            <a:ext cx="2511615" cy="2282060"/>
          </a:xfrm>
          <a:prstGeom prst="rect">
            <a:avLst/>
          </a:prstGeom>
          <a:ln>
            <a:noFill/>
          </a:ln>
          <a:effectLst>
            <a:outerShdw blurRad="190500" algn="tl" rotWithShape="0">
              <a:srgbClr val="000000">
                <a:alpha val="70000"/>
              </a:srgbClr>
            </a:outerShdw>
          </a:effectLst>
        </p:spPr>
      </p:pic>
      <p:pic>
        <p:nvPicPr>
          <p:cNvPr id="13" name="Picture 12" descr="02-Print.png"/>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171676" y="3393354"/>
            <a:ext cx="2527123" cy="2433526"/>
          </a:xfrm>
          <a:prstGeom prst="rect">
            <a:avLst/>
          </a:prstGeom>
          <a:ln>
            <a:noFill/>
          </a:ln>
          <a:effectLst>
            <a:outerShdw blurRad="190500" algn="tl" rotWithShape="0">
              <a:srgbClr val="000000">
                <a:alpha val="70000"/>
              </a:srgbClr>
            </a:outerShdw>
          </a:effectLst>
        </p:spPr>
      </p:pic>
      <p:pic>
        <p:nvPicPr>
          <p:cNvPr id="14" name="Picture 13" descr="03-Films.png"/>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4186117" y="3537571"/>
            <a:ext cx="2468362" cy="2289309"/>
          </a:xfrm>
          <a:prstGeom prst="rect">
            <a:avLst/>
          </a:prstGeom>
          <a:ln>
            <a:noFill/>
          </a:ln>
          <a:effectLst>
            <a:outerShdw blurRad="190500" algn="tl" rotWithShape="0">
              <a:srgbClr val="000000">
                <a:alpha val="70000"/>
              </a:srgbClr>
            </a:outerShdw>
          </a:effectLst>
        </p:spPr>
      </p:pic>
      <p:pic>
        <p:nvPicPr>
          <p:cNvPr id="15" name="Picture 14" descr="04-Radio.png"/>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4000589" y="965121"/>
            <a:ext cx="2429345" cy="2264858"/>
          </a:xfrm>
          <a:prstGeom prst="rect">
            <a:avLst/>
          </a:prstGeom>
          <a:ln>
            <a:noFill/>
          </a:ln>
          <a:effectLst>
            <a:outerShdw blurRad="190500" algn="tl" rotWithShape="0">
              <a:srgbClr val="000000">
                <a:alpha val="70000"/>
              </a:srgbClr>
            </a:outerShdw>
          </a:effectLst>
        </p:spPr>
      </p:pic>
      <p:pic>
        <p:nvPicPr>
          <p:cNvPr id="16" name="Picture 15" descr="05-Music.png"/>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9771517" y="2194160"/>
            <a:ext cx="2420483" cy="2198193"/>
          </a:xfrm>
          <a:prstGeom prst="rect">
            <a:avLst/>
          </a:prstGeom>
          <a:ln>
            <a:noFill/>
          </a:ln>
          <a:effectLst>
            <a:outerShdw blurRad="190500" algn="tl" rotWithShape="0">
              <a:srgbClr val="000000">
                <a:alpha val="70000"/>
              </a:srgbClr>
            </a:outerShdw>
          </a:effectLst>
        </p:spPr>
      </p:pic>
      <p:pic>
        <p:nvPicPr>
          <p:cNvPr id="18" name="Picture 17" descr="07-Animation-VFX.png"/>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5889650" y="2087109"/>
            <a:ext cx="2451625" cy="2412295"/>
          </a:xfrm>
          <a:prstGeom prst="rect">
            <a:avLst/>
          </a:prstGeom>
          <a:ln>
            <a:noFill/>
          </a:ln>
          <a:effectLst>
            <a:outerShdw blurRad="190500" algn="tl" rotWithShape="0">
              <a:srgbClr val="000000">
                <a:alpha val="70000"/>
              </a:srgbClr>
            </a:outerShdw>
          </a:effectLst>
        </p:spPr>
      </p:pic>
      <p:pic>
        <p:nvPicPr>
          <p:cNvPr id="20" name="Picture 19" descr="Digital Media-Box.png"/>
          <p:cNvPicPr>
            <a:picLocks noChangeAspect="1"/>
          </p:cNvPicPr>
          <p:nvPr/>
        </p:nvPicPr>
        <p:blipFill>
          <a:blip r:embed="rId8" cstate="email">
            <a:extLst>
              <a:ext uri="{28A0092B-C50C-407E-A947-70E740481C1C}">
                <a14:useLocalDpi xmlns:a14="http://schemas.microsoft.com/office/drawing/2010/main"/>
              </a:ext>
            </a:extLst>
          </a:blip>
          <a:stretch>
            <a:fillRect/>
          </a:stretch>
        </p:blipFill>
        <p:spPr>
          <a:xfrm>
            <a:off x="2045316" y="2084073"/>
            <a:ext cx="2665577" cy="2418366"/>
          </a:xfrm>
          <a:prstGeom prst="rect">
            <a:avLst/>
          </a:prstGeom>
          <a:ln>
            <a:noFill/>
          </a:ln>
          <a:effectLst>
            <a:outerShdw blurRad="190500" algn="tl" rotWithShape="0">
              <a:srgbClr val="000000">
                <a:alpha val="70000"/>
              </a:srgbClr>
            </a:outerShdw>
          </a:effectLst>
        </p:spPr>
      </p:pic>
      <p:pic>
        <p:nvPicPr>
          <p:cNvPr id="23" name="Picture 22" descr="06-OOH.png"/>
          <p:cNvPicPr>
            <a:picLocks noChangeAspect="1"/>
          </p:cNvPicPr>
          <p:nvPr/>
        </p:nvPicPr>
        <p:blipFill>
          <a:blip r:embed="rId9" cstate="email">
            <a:extLst>
              <a:ext uri="{28A0092B-C50C-407E-A947-70E740481C1C}">
                <a14:useLocalDpi xmlns:a14="http://schemas.microsoft.com/office/drawing/2010/main"/>
              </a:ext>
            </a:extLst>
          </a:blip>
          <a:stretch>
            <a:fillRect/>
          </a:stretch>
        </p:blipFill>
        <p:spPr>
          <a:xfrm>
            <a:off x="7917252" y="965121"/>
            <a:ext cx="2625234" cy="2339317"/>
          </a:xfrm>
          <a:prstGeom prst="rect">
            <a:avLst/>
          </a:prstGeom>
          <a:ln>
            <a:noFill/>
          </a:ln>
          <a:effectLst>
            <a:outerShdw blurRad="190500" algn="tl" rotWithShape="0">
              <a:srgbClr val="000000">
                <a:alpha val="70000"/>
              </a:srgbClr>
            </a:outerShdw>
          </a:effectLst>
        </p:spPr>
      </p:pic>
      <p:pic>
        <p:nvPicPr>
          <p:cNvPr id="24" name="Picture 23" descr="08-Gaming.png"/>
          <p:cNvPicPr>
            <a:picLocks noChangeAspect="1"/>
          </p:cNvPicPr>
          <p:nvPr/>
        </p:nvPicPr>
        <p:blipFill>
          <a:blip r:embed="rId10" cstate="email">
            <a:extLst>
              <a:ext uri="{28A0092B-C50C-407E-A947-70E740481C1C}">
                <a14:useLocalDpi xmlns:a14="http://schemas.microsoft.com/office/drawing/2010/main"/>
              </a:ext>
            </a:extLst>
          </a:blip>
          <a:stretch>
            <a:fillRect/>
          </a:stretch>
        </p:blipFill>
        <p:spPr>
          <a:xfrm>
            <a:off x="7828274" y="3481208"/>
            <a:ext cx="2592585" cy="2345672"/>
          </a:xfrm>
          <a:prstGeom prst="rect">
            <a:avLst/>
          </a:prstGeom>
          <a:ln>
            <a:noFill/>
          </a:ln>
          <a:effectLst>
            <a:outerShdw blurRad="190500" algn="tl" rotWithShape="0">
              <a:srgbClr val="000000">
                <a:alpha val="70000"/>
              </a:srgbClr>
            </a:outerShdw>
          </a:effectLst>
        </p:spPr>
      </p:pic>
      <p:sp>
        <p:nvSpPr>
          <p:cNvPr id="22" name="Rectangle 21"/>
          <p:cNvSpPr/>
          <p:nvPr/>
        </p:nvSpPr>
        <p:spPr>
          <a:xfrm>
            <a:off x="-2" y="6081694"/>
            <a:ext cx="12192002" cy="763243"/>
          </a:xfrm>
          <a:prstGeom prst="rect">
            <a:avLst/>
          </a:prstGeom>
          <a:solidFill>
            <a:schemeClr val="accent1">
              <a:lumMod val="75000"/>
              <a:alpha val="60000"/>
            </a:schemeClr>
          </a:solid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r>
              <a:rPr lang="en-US" sz="2400" dirty="0">
                <a:latin typeface="Arial"/>
                <a:cs typeface="Arial"/>
              </a:rPr>
              <a:t>Indian M&amp;E sector grew in 2024 to reach INR 2.5 Trillion </a:t>
            </a:r>
          </a:p>
        </p:txBody>
      </p:sp>
      <p:sp>
        <p:nvSpPr>
          <p:cNvPr id="19" name="Rectangle 18"/>
          <p:cNvSpPr/>
          <p:nvPr/>
        </p:nvSpPr>
        <p:spPr>
          <a:xfrm>
            <a:off x="-2" y="6710082"/>
            <a:ext cx="12192002" cy="147917"/>
          </a:xfrm>
          <a:prstGeom prst="rect">
            <a:avLst/>
          </a:prstGeom>
          <a:solidFill>
            <a:srgbClr val="666666"/>
          </a:solid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2400" dirty="0">
              <a:latin typeface="Arial"/>
              <a:cs typeface="Arial"/>
            </a:endParaRPr>
          </a:p>
        </p:txBody>
      </p:sp>
      <p:pic>
        <p:nvPicPr>
          <p:cNvPr id="2" name="Picture 1" descr="A logo for a company&#10;&#10;Description automatically generated">
            <a:extLst>
              <a:ext uri="{FF2B5EF4-FFF2-40B4-BE49-F238E27FC236}">
                <a16:creationId xmlns:a16="http://schemas.microsoft.com/office/drawing/2014/main" id="{F7F076A7-96B0-BE98-3D8A-C7C6925519E3}"/>
              </a:ext>
            </a:extLst>
          </p:cNvPr>
          <p:cNvPicPr>
            <a:picLocks noChangeAspect="1"/>
          </p:cNvPicPr>
          <p:nvPr/>
        </p:nvPicPr>
        <p:blipFill>
          <a:blip r:embed="rId11" cstate="print">
            <a:extLst>
              <a:ext uri="{28A0092B-C50C-407E-A947-70E740481C1C}">
                <a14:useLocalDpi xmlns:a14="http://schemas.microsoft.com/office/drawing/2010/main" val="0"/>
              </a:ext>
            </a:extLst>
          </a:blip>
          <a:stretch>
            <a:fillRect/>
          </a:stretch>
        </p:blipFill>
        <p:spPr>
          <a:xfrm>
            <a:off x="10823317" y="136290"/>
            <a:ext cx="1213200" cy="1213200"/>
          </a:xfrm>
          <a:prstGeom prst="rect">
            <a:avLst/>
          </a:prstGeom>
        </p:spPr>
      </p:pic>
      <p:sp>
        <p:nvSpPr>
          <p:cNvPr id="5" name="Rectangle 4">
            <a:extLst>
              <a:ext uri="{FF2B5EF4-FFF2-40B4-BE49-F238E27FC236}">
                <a16:creationId xmlns:a16="http://schemas.microsoft.com/office/drawing/2014/main" id="{B0442D51-87AA-861E-28E3-1A91D2364620}"/>
              </a:ext>
            </a:extLst>
          </p:cNvPr>
          <p:cNvSpPr/>
          <p:nvPr/>
        </p:nvSpPr>
        <p:spPr>
          <a:xfrm>
            <a:off x="9464740" y="5758529"/>
            <a:ext cx="2717154" cy="323165"/>
          </a:xfrm>
          <a:prstGeom prst="rect">
            <a:avLst/>
          </a:prstGeom>
        </p:spPr>
        <p:txBody>
          <a:bodyPr wrap="none">
            <a:spAutoFit/>
          </a:bodyPr>
          <a:lstStyle/>
          <a:p>
            <a:r>
              <a:rPr lang="en-US" sz="1500" b="1" dirty="0">
                <a:solidFill>
                  <a:schemeClr val="tx1">
                    <a:lumMod val="50000"/>
                    <a:lumOff val="50000"/>
                  </a:schemeClr>
                </a:solidFill>
              </a:rPr>
              <a:t>Source :</a:t>
            </a:r>
            <a:r>
              <a:rPr lang="en-US" sz="1500" dirty="0">
                <a:solidFill>
                  <a:schemeClr val="tx1">
                    <a:lumMod val="50000"/>
                    <a:lumOff val="50000"/>
                  </a:schemeClr>
                </a:solidFill>
              </a:rPr>
              <a:t> FICCI M&amp;E Report 2025</a:t>
            </a:r>
          </a:p>
        </p:txBody>
      </p:sp>
      <p:grpSp>
        <p:nvGrpSpPr>
          <p:cNvPr id="6" name="Group 5">
            <a:extLst>
              <a:ext uri="{FF2B5EF4-FFF2-40B4-BE49-F238E27FC236}">
                <a16:creationId xmlns:a16="http://schemas.microsoft.com/office/drawing/2014/main" id="{0EA88A0A-07C1-1416-78C3-316E64081EA2}"/>
              </a:ext>
            </a:extLst>
          </p:cNvPr>
          <p:cNvGrpSpPr/>
          <p:nvPr/>
        </p:nvGrpSpPr>
        <p:grpSpPr>
          <a:xfrm>
            <a:off x="876989" y="136290"/>
            <a:ext cx="5552946" cy="632800"/>
            <a:chOff x="4187524" y="550349"/>
            <a:chExt cx="4222278" cy="632800"/>
          </a:xfrm>
        </p:grpSpPr>
        <p:sp>
          <p:nvSpPr>
            <p:cNvPr id="7" name="Rounded Rectangle 153">
              <a:extLst>
                <a:ext uri="{FF2B5EF4-FFF2-40B4-BE49-F238E27FC236}">
                  <a16:creationId xmlns:a16="http://schemas.microsoft.com/office/drawing/2014/main" id="{3DBC021B-0462-871A-32B0-F60930F0ACA9}"/>
                </a:ext>
              </a:extLst>
            </p:cNvPr>
            <p:cNvSpPr/>
            <p:nvPr/>
          </p:nvSpPr>
          <p:spPr>
            <a:xfrm>
              <a:off x="4329013" y="566198"/>
              <a:ext cx="4034835" cy="616951"/>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Freeform 154">
              <a:extLst>
                <a:ext uri="{FF2B5EF4-FFF2-40B4-BE49-F238E27FC236}">
                  <a16:creationId xmlns:a16="http://schemas.microsoft.com/office/drawing/2014/main" id="{D1EF80C3-0016-F93F-28AC-DF8B0DD01FA2}"/>
                </a:ext>
              </a:extLst>
            </p:cNvPr>
            <p:cNvSpPr/>
            <p:nvPr/>
          </p:nvSpPr>
          <p:spPr>
            <a:xfrm>
              <a:off x="4336516" y="550349"/>
              <a:ext cx="4034834" cy="540481"/>
            </a:xfrm>
            <a:custGeom>
              <a:avLst/>
              <a:gdLst>
                <a:gd name="connsiteX0" fmla="*/ 298738 w 4229092"/>
                <a:gd name="connsiteY0" fmla="*/ 0 h 1570227"/>
                <a:gd name="connsiteX1" fmla="*/ 3930354 w 4229092"/>
                <a:gd name="connsiteY1" fmla="*/ 0 h 1570227"/>
                <a:gd name="connsiteX2" fmla="*/ 4229092 w 4229092"/>
                <a:gd name="connsiteY2" fmla="*/ 298738 h 1570227"/>
                <a:gd name="connsiteX3" fmla="*/ 4229092 w 4229092"/>
                <a:gd name="connsiteY3" fmla="*/ 1493653 h 1570227"/>
                <a:gd name="connsiteX4" fmla="*/ 4223023 w 4229092"/>
                <a:gd name="connsiteY4" fmla="*/ 1553859 h 1570227"/>
                <a:gd name="connsiteX5" fmla="*/ 4217942 w 4229092"/>
                <a:gd name="connsiteY5" fmla="*/ 1570227 h 1570227"/>
                <a:gd name="connsiteX6" fmla="*/ 4217942 w 4229092"/>
                <a:gd name="connsiteY6" fmla="*/ 480837 h 1570227"/>
                <a:gd name="connsiteX7" fmla="*/ 3919204 w 4229092"/>
                <a:gd name="connsiteY7" fmla="*/ 182099 h 1570227"/>
                <a:gd name="connsiteX8" fmla="*/ 287588 w 4229092"/>
                <a:gd name="connsiteY8" fmla="*/ 182099 h 1570227"/>
                <a:gd name="connsiteX9" fmla="*/ 12326 w 4229092"/>
                <a:gd name="connsiteY9" fmla="*/ 364555 h 1570227"/>
                <a:gd name="connsiteX10" fmla="*/ 0 w 4229092"/>
                <a:gd name="connsiteY10" fmla="*/ 404263 h 1570227"/>
                <a:gd name="connsiteX11" fmla="*/ 0 w 4229092"/>
                <a:gd name="connsiteY11" fmla="*/ 298738 h 1570227"/>
                <a:gd name="connsiteX12" fmla="*/ 298738 w 4229092"/>
                <a:gd name="connsiteY12" fmla="*/ 0 h 1570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229092" h="1570227">
                  <a:moveTo>
                    <a:pt x="298738" y="0"/>
                  </a:moveTo>
                  <a:lnTo>
                    <a:pt x="3930354" y="0"/>
                  </a:lnTo>
                  <a:cubicBezTo>
                    <a:pt x="4095342" y="0"/>
                    <a:pt x="4229092" y="133750"/>
                    <a:pt x="4229092" y="298738"/>
                  </a:cubicBezTo>
                  <a:lnTo>
                    <a:pt x="4229092" y="1493653"/>
                  </a:lnTo>
                  <a:cubicBezTo>
                    <a:pt x="4229092" y="1514277"/>
                    <a:pt x="4227002" y="1534412"/>
                    <a:pt x="4223023" y="1553859"/>
                  </a:cubicBezTo>
                  <a:lnTo>
                    <a:pt x="4217942" y="1570227"/>
                  </a:lnTo>
                  <a:lnTo>
                    <a:pt x="4217942" y="480837"/>
                  </a:lnTo>
                  <a:cubicBezTo>
                    <a:pt x="4217942" y="315849"/>
                    <a:pt x="4084192" y="182099"/>
                    <a:pt x="3919204" y="182099"/>
                  </a:cubicBezTo>
                  <a:lnTo>
                    <a:pt x="287588" y="182099"/>
                  </a:lnTo>
                  <a:cubicBezTo>
                    <a:pt x="163847" y="182099"/>
                    <a:pt x="57677" y="257333"/>
                    <a:pt x="12326" y="364555"/>
                  </a:cubicBezTo>
                  <a:lnTo>
                    <a:pt x="0" y="404263"/>
                  </a:lnTo>
                  <a:lnTo>
                    <a:pt x="0" y="298738"/>
                  </a:lnTo>
                  <a:cubicBezTo>
                    <a:pt x="0" y="133750"/>
                    <a:pt x="133750" y="0"/>
                    <a:pt x="298738" y="0"/>
                  </a:cubicBezTo>
                  <a:close/>
                </a:path>
              </a:pathLst>
            </a:cu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TextBox 8">
              <a:extLst>
                <a:ext uri="{FF2B5EF4-FFF2-40B4-BE49-F238E27FC236}">
                  <a16:creationId xmlns:a16="http://schemas.microsoft.com/office/drawing/2014/main" id="{04C2A21D-7FCE-60F3-AE8E-FB9101181FC8}"/>
                </a:ext>
              </a:extLst>
            </p:cNvPr>
            <p:cNvSpPr txBox="1"/>
            <p:nvPr/>
          </p:nvSpPr>
          <p:spPr bwMode="auto">
            <a:xfrm>
              <a:off x="4187524" y="623420"/>
              <a:ext cx="4222278" cy="523220"/>
            </a:xfrm>
            <a:prstGeom prst="rect">
              <a:avLst/>
            </a:prstGeom>
            <a:noFill/>
          </p:spPr>
          <p:txBody>
            <a:bodyPr wrap="square">
              <a:spAutoFit/>
            </a:bodyPr>
            <a:lstStyle/>
            <a:p>
              <a:pPr algn="ctr"/>
              <a:r>
                <a:rPr lang="en-US" sz="2800" b="1" dirty="0">
                  <a:solidFill>
                    <a:schemeClr val="bg1"/>
                  </a:solidFill>
                  <a:ea typeface="GulimChe" pitchFamily="49" charset="-127"/>
                </a:rPr>
                <a:t>MEDIA &amp; ENTERTAINMENT (M&amp;E)</a:t>
              </a:r>
            </a:p>
          </p:txBody>
        </p:sp>
      </p:grpSp>
    </p:spTree>
    <p:extLst>
      <p:ext uri="{BB962C8B-B14F-4D97-AF65-F5344CB8AC3E}">
        <p14:creationId xmlns:p14="http://schemas.microsoft.com/office/powerpoint/2010/main" val="199097752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grpId="0" nodeType="withEffect">
                                  <p:stCondLst>
                                    <p:cond delay="500"/>
                                  </p:stCondLst>
                                  <p:childTnLst>
                                    <p:set>
                                      <p:cBhvr>
                                        <p:cTn id="6" dur="1" fill="hold">
                                          <p:stCondLst>
                                            <p:cond delay="0"/>
                                          </p:stCondLst>
                                        </p:cTn>
                                        <p:tgtEl>
                                          <p:spTgt spid="4"/>
                                        </p:tgtEl>
                                        <p:attrNameLst>
                                          <p:attrName>style.visibility</p:attrName>
                                        </p:attrNameLst>
                                      </p:cBhvr>
                                      <p:to>
                                        <p:strVal val="visible"/>
                                      </p:to>
                                    </p:set>
                                    <p:animEffect transition="in" filter="barn(outVertical)">
                                      <p:cBhvr>
                                        <p:cTn id="7" dur="500"/>
                                        <p:tgtEl>
                                          <p:spTgt spid="4"/>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22"/>
                                        </p:tgtEl>
                                        <p:attrNameLst>
                                          <p:attrName>style.visibility</p:attrName>
                                        </p:attrNameLst>
                                      </p:cBhvr>
                                      <p:to>
                                        <p:strVal val="visible"/>
                                      </p:to>
                                    </p:set>
                                    <p:animEffect transition="in" filter="fade">
                                      <p:cBhvr>
                                        <p:cTn id="11" dur="1000"/>
                                        <p:tgtEl>
                                          <p:spTgt spid="22"/>
                                        </p:tgtEl>
                                      </p:cBhvr>
                                    </p:animEffect>
                                    <p:anim calcmode="lin" valueType="num">
                                      <p:cBhvr>
                                        <p:cTn id="12" dur="1000" fill="hold"/>
                                        <p:tgtEl>
                                          <p:spTgt spid="22"/>
                                        </p:tgtEl>
                                        <p:attrNameLst>
                                          <p:attrName>ppt_x</p:attrName>
                                        </p:attrNameLst>
                                      </p:cBhvr>
                                      <p:tavLst>
                                        <p:tav tm="0">
                                          <p:val>
                                            <p:strVal val="#ppt_x"/>
                                          </p:val>
                                        </p:tav>
                                        <p:tav tm="100000">
                                          <p:val>
                                            <p:strVal val="#ppt_x"/>
                                          </p:val>
                                        </p:tav>
                                      </p:tavLst>
                                    </p:anim>
                                    <p:anim calcmode="lin" valueType="num">
                                      <p:cBhvr>
                                        <p:cTn id="13" dur="1000" fill="hold"/>
                                        <p:tgtEl>
                                          <p:spTgt spid="2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22" grpId="0" animBg="1"/>
    </p:bldLst>
  </p:timing>
</p:sld>
</file>

<file path=ppt/slides/slide32.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11" name="Rectangle 10"/>
          <p:cNvSpPr/>
          <p:nvPr/>
        </p:nvSpPr>
        <p:spPr>
          <a:xfrm>
            <a:off x="6936802" y="1363222"/>
            <a:ext cx="1309660" cy="91440"/>
          </a:xfrm>
          <a:prstGeom prst="rect">
            <a:avLst/>
          </a:prstGeom>
          <a:gradFill flip="none" rotWithShape="1">
            <a:gsLst>
              <a:gs pos="19000">
                <a:schemeClr val="accent1">
                  <a:lumMod val="0"/>
                  <a:lumOff val="100000"/>
                </a:schemeClr>
              </a:gs>
              <a:gs pos="54000">
                <a:srgbClr val="00B0F0"/>
              </a:gs>
              <a:gs pos="100000">
                <a:srgbClr val="0070C0"/>
              </a:gs>
            </a:gsLst>
            <a:lin ang="27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2" name="Group 1"/>
          <p:cNvGrpSpPr/>
          <p:nvPr/>
        </p:nvGrpSpPr>
        <p:grpSpPr>
          <a:xfrm>
            <a:off x="1765294" y="1825171"/>
            <a:ext cx="3243656" cy="3068544"/>
            <a:chOff x="7269044" y="1888085"/>
            <a:chExt cx="3081830" cy="3081830"/>
          </a:xfrm>
          <a:solidFill>
            <a:schemeClr val="accent1"/>
          </a:solidFill>
        </p:grpSpPr>
        <p:sp>
          <p:nvSpPr>
            <p:cNvPr id="3" name="Diamond 2"/>
            <p:cNvSpPr/>
            <p:nvPr/>
          </p:nvSpPr>
          <p:spPr>
            <a:xfrm>
              <a:off x="7269044" y="1888085"/>
              <a:ext cx="3081830" cy="3081830"/>
            </a:xfrm>
            <a:prstGeom prst="diamond">
              <a:avLst/>
            </a:prstGeom>
            <a:grpFill/>
            <a:ln>
              <a:noFill/>
            </a:ln>
            <a:effectLst>
              <a:outerShdw blurRad="381000" algn="ctr"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3" name="Rectangle 42"/>
            <p:cNvSpPr/>
            <p:nvPr/>
          </p:nvSpPr>
          <p:spPr>
            <a:xfrm>
              <a:off x="7649881" y="3028891"/>
              <a:ext cx="2286000" cy="803684"/>
            </a:xfrm>
            <a:prstGeom prst="rect">
              <a:avLst/>
            </a:prstGeom>
            <a:grpFill/>
          </p:spPr>
          <p:txBody>
            <a:bodyPr wrap="square">
              <a:spAutoFit/>
            </a:bodyPr>
            <a:lstStyle/>
            <a:p>
              <a:pPr algn="ctr"/>
              <a:r>
                <a:rPr lang="en-US" sz="3200" b="1" dirty="0">
                  <a:solidFill>
                    <a:srgbClr val="000000"/>
                  </a:solidFill>
                  <a:latin typeface="Segoe UI" panose="020B0502040204020203" pitchFamily="34" charset="0"/>
                  <a:cs typeface="Segoe UI" panose="020B0502040204020203" pitchFamily="34" charset="0"/>
                </a:rPr>
                <a:t>2025-2029 </a:t>
              </a:r>
              <a:r>
                <a:rPr lang="en-US" sz="1400" dirty="0">
                  <a:solidFill>
                    <a:srgbClr val="000000"/>
                  </a:solidFill>
                  <a:latin typeface="Segoe UI" panose="020B0502040204020203" pitchFamily="34" charset="0"/>
                  <a:cs typeface="Segoe UI" panose="020B0502040204020203" pitchFamily="34" charset="0"/>
                </a:rPr>
                <a:t>TOP GROWTH SECTORS</a:t>
              </a:r>
              <a:endParaRPr lang="id-ID" sz="1400" dirty="0">
                <a:solidFill>
                  <a:srgbClr val="000000"/>
                </a:solidFill>
                <a:latin typeface="Segoe UI" panose="020B0502040204020203" pitchFamily="34" charset="0"/>
                <a:cs typeface="Segoe UI" panose="020B0502040204020203" pitchFamily="34" charset="0"/>
              </a:endParaRPr>
            </a:p>
          </p:txBody>
        </p:sp>
      </p:grpSp>
      <p:pic>
        <p:nvPicPr>
          <p:cNvPr id="19" name="Picture Placeholder 18"/>
          <p:cNvPicPr>
            <a:picLocks noGrp="1" noChangeAspect="1"/>
          </p:cNvPicPr>
          <p:nvPr>
            <p:ph type="pic" sz="quarter" idx="10"/>
          </p:nvPr>
        </p:nvPicPr>
        <p:blipFill>
          <a:blip r:embed="rId2" cstate="print">
            <a:extLst>
              <a:ext uri="{28A0092B-C50C-407E-A947-70E740481C1C}">
                <a14:useLocalDpi xmlns:a14="http://schemas.microsoft.com/office/drawing/2010/main" val="0"/>
              </a:ext>
            </a:extLst>
          </a:blip>
          <a:stretch>
            <a:fillRect/>
          </a:stretch>
        </p:blipFill>
        <p:spPr>
          <a:xfrm>
            <a:off x="336263" y="292909"/>
            <a:ext cx="3017476" cy="3061155"/>
          </a:xfrm>
        </p:spPr>
      </p:pic>
      <p:pic>
        <p:nvPicPr>
          <p:cNvPr id="18" name="Picture Placeholder 17"/>
          <p:cNvPicPr>
            <a:picLocks noGrp="1" noChangeAspect="1"/>
          </p:cNvPicPr>
          <p:nvPr>
            <p:ph type="pic" sz="quarter" idx="11"/>
          </p:nvPr>
        </p:nvPicPr>
        <p:blipFill>
          <a:blip r:embed="rId3">
            <a:extLst>
              <a:ext uri="{28A0092B-C50C-407E-A947-70E740481C1C}">
                <a14:useLocalDpi xmlns:a14="http://schemas.microsoft.com/office/drawing/2010/main" val="0"/>
              </a:ext>
            </a:extLst>
          </a:blip>
          <a:stretch>
            <a:fillRect/>
          </a:stretch>
        </p:blipFill>
        <p:spPr>
          <a:xfrm>
            <a:off x="3453376" y="496263"/>
            <a:ext cx="2926080" cy="2791233"/>
          </a:xfrm>
        </p:spPr>
      </p:pic>
      <p:pic>
        <p:nvPicPr>
          <p:cNvPr id="20" name="Picture Placeholder 19"/>
          <p:cNvPicPr>
            <a:picLocks noGrp="1" noChangeAspect="1"/>
          </p:cNvPicPr>
          <p:nvPr>
            <p:ph type="pic" sz="quarter" idx="13"/>
          </p:nvPr>
        </p:nvPicPr>
        <p:blipFill>
          <a:blip r:embed="rId4">
            <a:extLst>
              <a:ext uri="{28A0092B-C50C-407E-A947-70E740481C1C}">
                <a14:useLocalDpi xmlns:a14="http://schemas.microsoft.com/office/drawing/2010/main" val="0"/>
              </a:ext>
            </a:extLst>
          </a:blip>
          <a:stretch>
            <a:fillRect/>
          </a:stretch>
        </p:blipFill>
        <p:spPr>
          <a:xfrm>
            <a:off x="3430880" y="3389174"/>
            <a:ext cx="3084242" cy="2850905"/>
          </a:xfrm>
        </p:spPr>
      </p:pic>
      <p:sp>
        <p:nvSpPr>
          <p:cNvPr id="26" name="Rectangle 25"/>
          <p:cNvSpPr/>
          <p:nvPr/>
        </p:nvSpPr>
        <p:spPr>
          <a:xfrm>
            <a:off x="-2" y="6350364"/>
            <a:ext cx="12192002" cy="507636"/>
          </a:xfrm>
          <a:prstGeom prst="rect">
            <a:avLst/>
          </a:prstGeom>
          <a:solidFill>
            <a:srgbClr val="666666"/>
          </a:solid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2400" dirty="0">
              <a:latin typeface="Arial"/>
              <a:cs typeface="Arial"/>
            </a:endParaRPr>
          </a:p>
        </p:txBody>
      </p:sp>
      <p:pic>
        <p:nvPicPr>
          <p:cNvPr id="17" name="Picture Placeholder 16"/>
          <p:cNvPicPr>
            <a:picLocks noGrp="1" noChangeAspect="1"/>
          </p:cNvPicPr>
          <p:nvPr>
            <p:ph type="pic" sz="quarter" idx="12"/>
          </p:nvPr>
        </p:nvPicPr>
        <p:blipFill>
          <a:blip r:embed="rId5" cstate="print">
            <a:extLst>
              <a:ext uri="{28A0092B-C50C-407E-A947-70E740481C1C}">
                <a14:useLocalDpi xmlns:a14="http://schemas.microsoft.com/office/drawing/2010/main" val="0"/>
              </a:ext>
            </a:extLst>
          </a:blip>
          <a:stretch>
            <a:fillRect/>
          </a:stretch>
        </p:blipFill>
        <p:spPr>
          <a:xfrm>
            <a:off x="206759" y="3389174"/>
            <a:ext cx="3146980" cy="2926080"/>
          </a:xfrm>
        </p:spPr>
      </p:pic>
      <p:sp>
        <p:nvSpPr>
          <p:cNvPr id="14" name="Text Placeholder 4"/>
          <p:cNvSpPr txBox="1">
            <a:spLocks/>
          </p:cNvSpPr>
          <p:nvPr/>
        </p:nvSpPr>
        <p:spPr>
          <a:xfrm>
            <a:off x="6763225" y="709385"/>
            <a:ext cx="3847452" cy="918045"/>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14000"/>
              </a:lnSpc>
              <a:buNone/>
              <a:defRPr/>
            </a:pPr>
            <a:r>
              <a:rPr lang="en-US" dirty="0">
                <a:solidFill>
                  <a:schemeClr val="bg1">
                    <a:lumMod val="50000"/>
                  </a:schemeClr>
                </a:solidFill>
                <a:latin typeface="Bebas Neue" panose="020B0606020202050201" pitchFamily="34" charset="0"/>
                <a:cs typeface="Calibri"/>
              </a:rPr>
              <a:t>GROWTH SECTORS</a:t>
            </a:r>
            <a:endParaRPr lang="id-ID" dirty="0">
              <a:solidFill>
                <a:schemeClr val="bg1">
                  <a:lumMod val="50000"/>
                </a:schemeClr>
              </a:solidFill>
              <a:latin typeface="Bebas Neue" panose="020B0606020202050201" pitchFamily="34" charset="0"/>
              <a:cs typeface="Calibri"/>
            </a:endParaRPr>
          </a:p>
        </p:txBody>
      </p:sp>
      <p:sp>
        <p:nvSpPr>
          <p:cNvPr id="16" name="Text Placeholder 4"/>
          <p:cNvSpPr txBox="1">
            <a:spLocks/>
          </p:cNvSpPr>
          <p:nvPr/>
        </p:nvSpPr>
        <p:spPr>
          <a:xfrm>
            <a:off x="6775924" y="479598"/>
            <a:ext cx="2941077" cy="326430"/>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14000"/>
              </a:lnSpc>
              <a:buNone/>
              <a:defRPr/>
            </a:pPr>
            <a:r>
              <a:rPr lang="en-US" sz="1400" dirty="0">
                <a:solidFill>
                  <a:schemeClr val="bg1">
                    <a:lumMod val="75000"/>
                  </a:schemeClr>
                </a:solidFill>
                <a:latin typeface="Segoe UI" panose="020B0502040204020203" pitchFamily="34" charset="0"/>
                <a:cs typeface="Segoe UI" panose="020B0502040204020203" pitchFamily="34" charset="0"/>
              </a:rPr>
              <a:t>MEDIA &amp; ENTERTAINMENT</a:t>
            </a:r>
            <a:endParaRPr lang="id-ID" sz="1400" dirty="0">
              <a:solidFill>
                <a:schemeClr val="bg1">
                  <a:lumMod val="75000"/>
                </a:schemeClr>
              </a:solidFill>
              <a:latin typeface="Segoe UI" panose="020B0502040204020203" pitchFamily="34" charset="0"/>
              <a:cs typeface="Segoe UI" panose="020B0502040204020203" pitchFamily="34" charset="0"/>
            </a:endParaRPr>
          </a:p>
        </p:txBody>
      </p:sp>
      <p:sp>
        <p:nvSpPr>
          <p:cNvPr id="21" name="Text Placeholder 4"/>
          <p:cNvSpPr txBox="1">
            <a:spLocks/>
          </p:cNvSpPr>
          <p:nvPr/>
        </p:nvSpPr>
        <p:spPr>
          <a:xfrm>
            <a:off x="6841619" y="1695787"/>
            <a:ext cx="4551324" cy="1963984"/>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14000"/>
              </a:lnSpc>
              <a:buNone/>
              <a:defRPr/>
            </a:pPr>
            <a:r>
              <a:rPr lang="id-ID" sz="2200" dirty="0">
                <a:solidFill>
                  <a:schemeClr val="bg1">
                    <a:lumMod val="50000"/>
                  </a:schemeClr>
                </a:solidFill>
                <a:latin typeface="Segoe UI Light" panose="020B0502040204020203" pitchFamily="34" charset="0"/>
                <a:cs typeface="Segoe UI Light" panose="020B0502040204020203" pitchFamily="34" charset="0"/>
              </a:rPr>
              <a:t>ANIMATION &amp; VFX : </a:t>
            </a:r>
            <a:r>
              <a:rPr lang="en-IN" sz="2200" dirty="0">
                <a:solidFill>
                  <a:schemeClr val="bg1">
                    <a:lumMod val="50000"/>
                  </a:schemeClr>
                </a:solidFill>
                <a:latin typeface="Segoe UI Light" panose="020B0502040204020203" pitchFamily="34" charset="0"/>
                <a:cs typeface="Segoe UI Light" panose="020B0502040204020203" pitchFamily="34" charset="0"/>
              </a:rPr>
              <a:t>12.5</a:t>
            </a:r>
            <a:r>
              <a:rPr lang="id-ID" sz="2200" dirty="0">
                <a:solidFill>
                  <a:schemeClr val="bg1">
                    <a:lumMod val="50000"/>
                  </a:schemeClr>
                </a:solidFill>
                <a:latin typeface="Segoe UI Light" panose="020B0502040204020203" pitchFamily="34" charset="0"/>
                <a:cs typeface="Segoe UI Light" panose="020B0502040204020203" pitchFamily="34" charset="0"/>
              </a:rPr>
              <a:t>%</a:t>
            </a:r>
          </a:p>
          <a:p>
            <a:pPr marL="0" indent="0">
              <a:lnSpc>
                <a:spcPct val="114000"/>
              </a:lnSpc>
              <a:buNone/>
              <a:defRPr/>
            </a:pPr>
            <a:r>
              <a:rPr lang="en-IN" sz="2200" dirty="0">
                <a:solidFill>
                  <a:schemeClr val="bg1">
                    <a:lumMod val="50000"/>
                  </a:schemeClr>
                </a:solidFill>
                <a:latin typeface="Segoe UI Light" panose="020B0502040204020203" pitchFamily="34" charset="0"/>
                <a:cs typeface="Segoe UI Light" panose="020B0502040204020203" pitchFamily="34" charset="0"/>
              </a:rPr>
              <a:t>ONLINE </a:t>
            </a:r>
            <a:r>
              <a:rPr lang="id-ID" sz="2200" dirty="0">
                <a:solidFill>
                  <a:schemeClr val="bg1">
                    <a:lumMod val="50000"/>
                  </a:schemeClr>
                </a:solidFill>
                <a:latin typeface="Segoe UI Light" panose="020B0502040204020203" pitchFamily="34" charset="0"/>
                <a:cs typeface="Segoe UI Light" panose="020B0502040204020203" pitchFamily="34" charset="0"/>
              </a:rPr>
              <a:t>GAMING : </a:t>
            </a:r>
            <a:r>
              <a:rPr lang="en-IN" sz="2200" dirty="0">
                <a:solidFill>
                  <a:schemeClr val="bg1">
                    <a:lumMod val="50000"/>
                  </a:schemeClr>
                </a:solidFill>
                <a:latin typeface="Segoe UI Light" panose="020B0502040204020203" pitchFamily="34" charset="0"/>
                <a:cs typeface="Segoe UI Light" panose="020B0502040204020203" pitchFamily="34" charset="0"/>
              </a:rPr>
              <a:t>10.8</a:t>
            </a:r>
            <a:r>
              <a:rPr lang="id-ID" sz="2200" dirty="0">
                <a:solidFill>
                  <a:schemeClr val="bg1">
                    <a:lumMod val="50000"/>
                  </a:schemeClr>
                </a:solidFill>
                <a:latin typeface="Segoe UI Light" panose="020B0502040204020203" pitchFamily="34" charset="0"/>
                <a:cs typeface="Segoe UI Light" panose="020B0502040204020203" pitchFamily="34" charset="0"/>
              </a:rPr>
              <a:t>% </a:t>
            </a:r>
          </a:p>
          <a:p>
            <a:pPr marL="0" indent="0">
              <a:lnSpc>
                <a:spcPct val="114000"/>
              </a:lnSpc>
              <a:buNone/>
              <a:defRPr/>
            </a:pPr>
            <a:r>
              <a:rPr lang="id-ID" sz="2200" dirty="0">
                <a:solidFill>
                  <a:schemeClr val="bg1">
                    <a:lumMod val="50000"/>
                  </a:schemeClr>
                </a:solidFill>
                <a:latin typeface="Segoe UI Light" panose="020B0502040204020203" pitchFamily="34" charset="0"/>
                <a:cs typeface="Segoe UI Light" panose="020B0502040204020203" pitchFamily="34" charset="0"/>
              </a:rPr>
              <a:t>DIGITAL MEDIA  :</a:t>
            </a:r>
            <a:r>
              <a:rPr lang="en-IN" sz="2200" dirty="0">
                <a:solidFill>
                  <a:schemeClr val="bg1">
                    <a:lumMod val="50000"/>
                  </a:schemeClr>
                </a:solidFill>
                <a:latin typeface="Segoe UI Light" panose="020B0502040204020203" pitchFamily="34" charset="0"/>
                <a:cs typeface="Segoe UI Light" panose="020B0502040204020203" pitchFamily="34" charset="0"/>
              </a:rPr>
              <a:t> 11</a:t>
            </a:r>
            <a:r>
              <a:rPr lang="id-ID" sz="2200" dirty="0">
                <a:solidFill>
                  <a:schemeClr val="bg1">
                    <a:lumMod val="50000"/>
                  </a:schemeClr>
                </a:solidFill>
                <a:latin typeface="Segoe UI Light" panose="020B0502040204020203" pitchFamily="34" charset="0"/>
                <a:cs typeface="Segoe UI Light" panose="020B0502040204020203" pitchFamily="34" charset="0"/>
              </a:rPr>
              <a:t>.2%</a:t>
            </a:r>
          </a:p>
        </p:txBody>
      </p:sp>
      <p:grpSp>
        <p:nvGrpSpPr>
          <p:cNvPr id="114" name="Group 113">
            <a:extLst>
              <a:ext uri="{FF2B5EF4-FFF2-40B4-BE49-F238E27FC236}">
                <a16:creationId xmlns:a16="http://schemas.microsoft.com/office/drawing/2014/main" id="{1B193111-DA2A-0C10-38E7-EE45ED2258F9}"/>
              </a:ext>
            </a:extLst>
          </p:cNvPr>
          <p:cNvGrpSpPr/>
          <p:nvPr/>
        </p:nvGrpSpPr>
        <p:grpSpPr>
          <a:xfrm>
            <a:off x="6494678" y="1820164"/>
            <a:ext cx="260523" cy="1165958"/>
            <a:chOff x="6494678" y="2836164"/>
            <a:chExt cx="260523" cy="1165958"/>
          </a:xfrm>
        </p:grpSpPr>
        <p:sp>
          <p:nvSpPr>
            <p:cNvPr id="23" name="Extract 14"/>
            <p:cNvSpPr/>
            <p:nvPr/>
          </p:nvSpPr>
          <p:spPr>
            <a:xfrm>
              <a:off x="6494678" y="3748122"/>
              <a:ext cx="254000" cy="254000"/>
            </a:xfrm>
            <a:prstGeom prst="flowChartExtract">
              <a:avLst/>
            </a:prstGeom>
            <a:solidFill>
              <a:srgbClr val="008000"/>
            </a:solidFill>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4" name="Extract 15"/>
            <p:cNvSpPr/>
            <p:nvPr/>
          </p:nvSpPr>
          <p:spPr>
            <a:xfrm>
              <a:off x="6501201" y="2836164"/>
              <a:ext cx="254000" cy="254000"/>
            </a:xfrm>
            <a:prstGeom prst="flowChartExtract">
              <a:avLst/>
            </a:prstGeom>
            <a:solidFill>
              <a:srgbClr val="008000"/>
            </a:solidFill>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5" name="Extract 20"/>
            <p:cNvSpPr/>
            <p:nvPr/>
          </p:nvSpPr>
          <p:spPr>
            <a:xfrm>
              <a:off x="6501201" y="3292143"/>
              <a:ext cx="254000" cy="254000"/>
            </a:xfrm>
            <a:prstGeom prst="flowChartExtract">
              <a:avLst/>
            </a:prstGeom>
            <a:solidFill>
              <a:srgbClr val="008000"/>
            </a:solidFill>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grpSp>
      <p:pic>
        <p:nvPicPr>
          <p:cNvPr id="4" name="Picture 3" descr="A logo for a company&#10;&#10;Description automatically generated">
            <a:extLst>
              <a:ext uri="{FF2B5EF4-FFF2-40B4-BE49-F238E27FC236}">
                <a16:creationId xmlns:a16="http://schemas.microsoft.com/office/drawing/2014/main" id="{7FE92C60-9288-D391-3630-14BDF4904E8F}"/>
              </a:ext>
            </a:extLst>
          </p:cNvPr>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10823317" y="136290"/>
            <a:ext cx="1213200" cy="1213200"/>
          </a:xfrm>
          <a:prstGeom prst="rect">
            <a:avLst/>
          </a:prstGeom>
        </p:spPr>
      </p:pic>
      <p:sp>
        <p:nvSpPr>
          <p:cNvPr id="5" name="Rectangle 4">
            <a:extLst>
              <a:ext uri="{FF2B5EF4-FFF2-40B4-BE49-F238E27FC236}">
                <a16:creationId xmlns:a16="http://schemas.microsoft.com/office/drawing/2014/main" id="{B8244136-068B-7220-4801-9D221A26396D}"/>
              </a:ext>
            </a:extLst>
          </p:cNvPr>
          <p:cNvSpPr/>
          <p:nvPr/>
        </p:nvSpPr>
        <p:spPr>
          <a:xfrm>
            <a:off x="6400127" y="6013945"/>
            <a:ext cx="2717154" cy="323165"/>
          </a:xfrm>
          <a:prstGeom prst="rect">
            <a:avLst/>
          </a:prstGeom>
        </p:spPr>
        <p:txBody>
          <a:bodyPr wrap="none">
            <a:spAutoFit/>
          </a:bodyPr>
          <a:lstStyle/>
          <a:p>
            <a:r>
              <a:rPr lang="en-US" sz="1500" b="1" dirty="0">
                <a:solidFill>
                  <a:schemeClr val="tx1">
                    <a:lumMod val="50000"/>
                    <a:lumOff val="50000"/>
                  </a:schemeClr>
                </a:solidFill>
              </a:rPr>
              <a:t>Source :</a:t>
            </a:r>
            <a:r>
              <a:rPr lang="en-US" sz="1500" dirty="0">
                <a:solidFill>
                  <a:schemeClr val="tx1">
                    <a:lumMod val="50000"/>
                    <a:lumOff val="50000"/>
                  </a:schemeClr>
                </a:solidFill>
              </a:rPr>
              <a:t> FICCI M&amp;E Report 2025</a:t>
            </a:r>
          </a:p>
        </p:txBody>
      </p:sp>
      <p:grpSp>
        <p:nvGrpSpPr>
          <p:cNvPr id="6" name="Group 5">
            <a:extLst>
              <a:ext uri="{FF2B5EF4-FFF2-40B4-BE49-F238E27FC236}">
                <a16:creationId xmlns:a16="http://schemas.microsoft.com/office/drawing/2014/main" id="{01839E8B-BB1A-CA2A-A5C4-3D8FE6601BD9}"/>
              </a:ext>
            </a:extLst>
          </p:cNvPr>
          <p:cNvGrpSpPr/>
          <p:nvPr/>
        </p:nvGrpSpPr>
        <p:grpSpPr>
          <a:xfrm flipH="1">
            <a:off x="9484369" y="1630723"/>
            <a:ext cx="2590502" cy="4724113"/>
            <a:chOff x="1737894" y="267202"/>
            <a:chExt cx="6866935" cy="12522730"/>
          </a:xfrm>
        </p:grpSpPr>
        <p:sp>
          <p:nvSpPr>
            <p:cNvPr id="7" name="Freeform 463">
              <a:extLst>
                <a:ext uri="{FF2B5EF4-FFF2-40B4-BE49-F238E27FC236}">
                  <a16:creationId xmlns:a16="http://schemas.microsoft.com/office/drawing/2014/main" id="{5FDEBA9D-4405-66AA-46E9-B669D45A0ECC}"/>
                </a:ext>
              </a:extLst>
            </p:cNvPr>
            <p:cNvSpPr>
              <a:spLocks/>
            </p:cNvSpPr>
            <p:nvPr/>
          </p:nvSpPr>
          <p:spPr bwMode="auto">
            <a:xfrm>
              <a:off x="4869517" y="6595576"/>
              <a:ext cx="848995" cy="2327306"/>
            </a:xfrm>
            <a:custGeom>
              <a:avLst/>
              <a:gdLst>
                <a:gd name="T0" fmla="*/ 36 w 78"/>
                <a:gd name="T1" fmla="*/ 0 h 214"/>
                <a:gd name="T2" fmla="*/ 73 w 78"/>
                <a:gd name="T3" fmla="*/ 84 h 214"/>
                <a:gd name="T4" fmla="*/ 13 w 78"/>
                <a:gd name="T5" fmla="*/ 214 h 214"/>
                <a:gd name="T6" fmla="*/ 0 w 78"/>
                <a:gd name="T7" fmla="*/ 183 h 214"/>
                <a:gd name="T8" fmla="*/ 30 w 78"/>
                <a:gd name="T9" fmla="*/ 88 h 214"/>
                <a:gd name="T10" fmla="*/ 2 w 78"/>
                <a:gd name="T11" fmla="*/ 36 h 214"/>
                <a:gd name="T12" fmla="*/ 36 w 78"/>
                <a:gd name="T13" fmla="*/ 0 h 214"/>
              </a:gdLst>
              <a:ahLst/>
              <a:cxnLst>
                <a:cxn ang="0">
                  <a:pos x="T0" y="T1"/>
                </a:cxn>
                <a:cxn ang="0">
                  <a:pos x="T2" y="T3"/>
                </a:cxn>
                <a:cxn ang="0">
                  <a:pos x="T4" y="T5"/>
                </a:cxn>
                <a:cxn ang="0">
                  <a:pos x="T6" y="T7"/>
                </a:cxn>
                <a:cxn ang="0">
                  <a:pos x="T8" y="T9"/>
                </a:cxn>
                <a:cxn ang="0">
                  <a:pos x="T10" y="T11"/>
                </a:cxn>
                <a:cxn ang="0">
                  <a:pos x="T12" y="T13"/>
                </a:cxn>
              </a:cxnLst>
              <a:rect l="0" t="0" r="r" b="b"/>
              <a:pathLst>
                <a:path w="78" h="214">
                  <a:moveTo>
                    <a:pt x="36" y="0"/>
                  </a:moveTo>
                  <a:cubicBezTo>
                    <a:pt x="36" y="0"/>
                    <a:pt x="68" y="52"/>
                    <a:pt x="73" y="84"/>
                  </a:cubicBezTo>
                  <a:cubicBezTo>
                    <a:pt x="78" y="107"/>
                    <a:pt x="13" y="214"/>
                    <a:pt x="13" y="214"/>
                  </a:cubicBezTo>
                  <a:cubicBezTo>
                    <a:pt x="0" y="183"/>
                    <a:pt x="0" y="183"/>
                    <a:pt x="0" y="183"/>
                  </a:cubicBezTo>
                  <a:cubicBezTo>
                    <a:pt x="0" y="183"/>
                    <a:pt x="22" y="140"/>
                    <a:pt x="30" y="88"/>
                  </a:cubicBezTo>
                  <a:cubicBezTo>
                    <a:pt x="29" y="80"/>
                    <a:pt x="2" y="36"/>
                    <a:pt x="2" y="36"/>
                  </a:cubicBezTo>
                  <a:lnTo>
                    <a:pt x="36" y="0"/>
                  </a:lnTo>
                  <a:close/>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 name="Freeform 466">
              <a:extLst>
                <a:ext uri="{FF2B5EF4-FFF2-40B4-BE49-F238E27FC236}">
                  <a16:creationId xmlns:a16="http://schemas.microsoft.com/office/drawing/2014/main" id="{9FF74D3F-9EAA-F42D-0680-C812D81CC827}"/>
                </a:ext>
              </a:extLst>
            </p:cNvPr>
            <p:cNvSpPr>
              <a:spLocks/>
            </p:cNvSpPr>
            <p:nvPr/>
          </p:nvSpPr>
          <p:spPr bwMode="auto">
            <a:xfrm>
              <a:off x="4738903" y="8513226"/>
              <a:ext cx="427464" cy="552144"/>
            </a:xfrm>
            <a:custGeom>
              <a:avLst/>
              <a:gdLst>
                <a:gd name="T0" fmla="*/ 39 w 39"/>
                <a:gd name="T1" fmla="*/ 14 h 51"/>
                <a:gd name="T2" fmla="*/ 25 w 39"/>
                <a:gd name="T3" fmla="*/ 51 h 51"/>
                <a:gd name="T4" fmla="*/ 4 w 39"/>
                <a:gd name="T5" fmla="*/ 26 h 51"/>
                <a:gd name="T6" fmla="*/ 27 w 39"/>
                <a:gd name="T7" fmla="*/ 0 h 51"/>
                <a:gd name="T8" fmla="*/ 39 w 39"/>
                <a:gd name="T9" fmla="*/ 14 h 51"/>
              </a:gdLst>
              <a:ahLst/>
              <a:cxnLst>
                <a:cxn ang="0">
                  <a:pos x="T0" y="T1"/>
                </a:cxn>
                <a:cxn ang="0">
                  <a:pos x="T2" y="T3"/>
                </a:cxn>
                <a:cxn ang="0">
                  <a:pos x="T4" y="T5"/>
                </a:cxn>
                <a:cxn ang="0">
                  <a:pos x="T6" y="T7"/>
                </a:cxn>
                <a:cxn ang="0">
                  <a:pos x="T8" y="T9"/>
                </a:cxn>
              </a:cxnLst>
              <a:rect l="0" t="0" r="r" b="b"/>
              <a:pathLst>
                <a:path w="39" h="51">
                  <a:moveTo>
                    <a:pt x="39" y="14"/>
                  </a:moveTo>
                  <a:cubicBezTo>
                    <a:pt x="25" y="51"/>
                    <a:pt x="25" y="51"/>
                    <a:pt x="25" y="51"/>
                  </a:cubicBezTo>
                  <a:cubicBezTo>
                    <a:pt x="25" y="51"/>
                    <a:pt x="8" y="45"/>
                    <a:pt x="4" y="26"/>
                  </a:cubicBezTo>
                  <a:cubicBezTo>
                    <a:pt x="0" y="7"/>
                    <a:pt x="27" y="0"/>
                    <a:pt x="27" y="0"/>
                  </a:cubicBezTo>
                  <a:lnTo>
                    <a:pt x="39" y="14"/>
                  </a:lnTo>
                  <a:close/>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 name="Freeform 471">
              <a:extLst>
                <a:ext uri="{FF2B5EF4-FFF2-40B4-BE49-F238E27FC236}">
                  <a16:creationId xmlns:a16="http://schemas.microsoft.com/office/drawing/2014/main" id="{0B2AA1FC-0791-8FB6-D25C-1F09A04E3C24}"/>
                </a:ext>
              </a:extLst>
            </p:cNvPr>
            <p:cNvSpPr>
              <a:spLocks/>
            </p:cNvSpPr>
            <p:nvPr/>
          </p:nvSpPr>
          <p:spPr bwMode="auto">
            <a:xfrm>
              <a:off x="3563379" y="4796662"/>
              <a:ext cx="955861" cy="1003357"/>
            </a:xfrm>
            <a:custGeom>
              <a:avLst/>
              <a:gdLst>
                <a:gd name="T0" fmla="*/ 88 w 88"/>
                <a:gd name="T1" fmla="*/ 60 h 92"/>
                <a:gd name="T2" fmla="*/ 44 w 88"/>
                <a:gd name="T3" fmla="*/ 92 h 92"/>
                <a:gd name="T4" fmla="*/ 0 w 88"/>
                <a:gd name="T5" fmla="*/ 60 h 92"/>
                <a:gd name="T6" fmla="*/ 9 w 88"/>
                <a:gd name="T7" fmla="*/ 60 h 92"/>
                <a:gd name="T8" fmla="*/ 18 w 88"/>
                <a:gd name="T9" fmla="*/ 54 h 92"/>
                <a:gd name="T10" fmla="*/ 19 w 88"/>
                <a:gd name="T11" fmla="*/ 51 h 92"/>
                <a:gd name="T12" fmla="*/ 23 w 88"/>
                <a:gd name="T13" fmla="*/ 15 h 92"/>
                <a:gd name="T14" fmla="*/ 24 w 88"/>
                <a:gd name="T15" fmla="*/ 0 h 92"/>
                <a:gd name="T16" fmla="*/ 64 w 88"/>
                <a:gd name="T17" fmla="*/ 0 h 92"/>
                <a:gd name="T18" fmla="*/ 66 w 88"/>
                <a:gd name="T19" fmla="*/ 16 h 92"/>
                <a:gd name="T20" fmla="*/ 68 w 88"/>
                <a:gd name="T21" fmla="*/ 37 h 92"/>
                <a:gd name="T22" fmla="*/ 69 w 88"/>
                <a:gd name="T23" fmla="*/ 51 h 92"/>
                <a:gd name="T24" fmla="*/ 80 w 88"/>
                <a:gd name="T25" fmla="*/ 60 h 92"/>
                <a:gd name="T26" fmla="*/ 88 w 88"/>
                <a:gd name="T27" fmla="*/ 6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8" h="92">
                  <a:moveTo>
                    <a:pt x="88" y="60"/>
                  </a:moveTo>
                  <a:cubicBezTo>
                    <a:pt x="83" y="79"/>
                    <a:pt x="65" y="92"/>
                    <a:pt x="44" y="92"/>
                  </a:cubicBezTo>
                  <a:cubicBezTo>
                    <a:pt x="24" y="92"/>
                    <a:pt x="6" y="79"/>
                    <a:pt x="0" y="60"/>
                  </a:cubicBezTo>
                  <a:cubicBezTo>
                    <a:pt x="9" y="60"/>
                    <a:pt x="9" y="60"/>
                    <a:pt x="9" y="60"/>
                  </a:cubicBezTo>
                  <a:cubicBezTo>
                    <a:pt x="13" y="60"/>
                    <a:pt x="17" y="58"/>
                    <a:pt x="18" y="54"/>
                  </a:cubicBezTo>
                  <a:cubicBezTo>
                    <a:pt x="19" y="53"/>
                    <a:pt x="19" y="52"/>
                    <a:pt x="19" y="51"/>
                  </a:cubicBezTo>
                  <a:cubicBezTo>
                    <a:pt x="23" y="15"/>
                    <a:pt x="23" y="15"/>
                    <a:pt x="23" y="15"/>
                  </a:cubicBezTo>
                  <a:cubicBezTo>
                    <a:pt x="24" y="0"/>
                    <a:pt x="24" y="0"/>
                    <a:pt x="24" y="0"/>
                  </a:cubicBezTo>
                  <a:cubicBezTo>
                    <a:pt x="64" y="0"/>
                    <a:pt x="64" y="0"/>
                    <a:pt x="64" y="0"/>
                  </a:cubicBezTo>
                  <a:cubicBezTo>
                    <a:pt x="66" y="16"/>
                    <a:pt x="66" y="16"/>
                    <a:pt x="66" y="16"/>
                  </a:cubicBezTo>
                  <a:cubicBezTo>
                    <a:pt x="68" y="37"/>
                    <a:pt x="68" y="37"/>
                    <a:pt x="68" y="37"/>
                  </a:cubicBezTo>
                  <a:cubicBezTo>
                    <a:pt x="69" y="51"/>
                    <a:pt x="69" y="51"/>
                    <a:pt x="69" y="51"/>
                  </a:cubicBezTo>
                  <a:cubicBezTo>
                    <a:pt x="70" y="56"/>
                    <a:pt x="74" y="60"/>
                    <a:pt x="80" y="60"/>
                  </a:cubicBezTo>
                  <a:lnTo>
                    <a:pt x="88" y="60"/>
                  </a:lnTo>
                  <a:close/>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 name="Freeform 472">
              <a:extLst>
                <a:ext uri="{FF2B5EF4-FFF2-40B4-BE49-F238E27FC236}">
                  <a16:creationId xmlns:a16="http://schemas.microsoft.com/office/drawing/2014/main" id="{AB41C5E3-DED1-8DB5-9704-DA40013BE064}"/>
                </a:ext>
              </a:extLst>
            </p:cNvPr>
            <p:cNvSpPr>
              <a:spLocks/>
            </p:cNvSpPr>
            <p:nvPr/>
          </p:nvSpPr>
          <p:spPr bwMode="auto">
            <a:xfrm>
              <a:off x="3800859" y="4761040"/>
              <a:ext cx="480901" cy="439339"/>
            </a:xfrm>
            <a:custGeom>
              <a:avLst/>
              <a:gdLst>
                <a:gd name="T0" fmla="*/ 44 w 44"/>
                <a:gd name="T1" fmla="*/ 22 h 40"/>
                <a:gd name="T2" fmla="*/ 0 w 44"/>
                <a:gd name="T3" fmla="*/ 40 h 40"/>
                <a:gd name="T4" fmla="*/ 1 w 44"/>
                <a:gd name="T5" fmla="*/ 36 h 40"/>
                <a:gd name="T6" fmla="*/ 1 w 44"/>
                <a:gd name="T7" fmla="*/ 1 h 40"/>
                <a:gd name="T8" fmla="*/ 44 w 44"/>
                <a:gd name="T9" fmla="*/ 2 h 40"/>
                <a:gd name="T10" fmla="*/ 44 w 44"/>
                <a:gd name="T11" fmla="*/ 22 h 40"/>
              </a:gdLst>
              <a:ahLst/>
              <a:cxnLst>
                <a:cxn ang="0">
                  <a:pos x="T0" y="T1"/>
                </a:cxn>
                <a:cxn ang="0">
                  <a:pos x="T2" y="T3"/>
                </a:cxn>
                <a:cxn ang="0">
                  <a:pos x="T4" y="T5"/>
                </a:cxn>
                <a:cxn ang="0">
                  <a:pos x="T6" y="T7"/>
                </a:cxn>
                <a:cxn ang="0">
                  <a:pos x="T8" y="T9"/>
                </a:cxn>
                <a:cxn ang="0">
                  <a:pos x="T10" y="T11"/>
                </a:cxn>
              </a:cxnLst>
              <a:rect l="0" t="0" r="r" b="b"/>
              <a:pathLst>
                <a:path w="44" h="40">
                  <a:moveTo>
                    <a:pt x="44" y="22"/>
                  </a:moveTo>
                  <a:cubicBezTo>
                    <a:pt x="31" y="35"/>
                    <a:pt x="20" y="37"/>
                    <a:pt x="0" y="40"/>
                  </a:cubicBezTo>
                  <a:cubicBezTo>
                    <a:pt x="0" y="39"/>
                    <a:pt x="1" y="38"/>
                    <a:pt x="1" y="36"/>
                  </a:cubicBezTo>
                  <a:cubicBezTo>
                    <a:pt x="1" y="1"/>
                    <a:pt x="1" y="1"/>
                    <a:pt x="1" y="1"/>
                  </a:cubicBezTo>
                  <a:cubicBezTo>
                    <a:pt x="16" y="0"/>
                    <a:pt x="33" y="0"/>
                    <a:pt x="44" y="2"/>
                  </a:cubicBezTo>
                  <a:lnTo>
                    <a:pt x="44" y="22"/>
                  </a:lnTo>
                  <a:close/>
                </a:path>
              </a:pathLst>
            </a:custGeom>
            <a:solidFill>
              <a:srgbClr val="ED90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 name="Freeform 473">
              <a:extLst>
                <a:ext uri="{FF2B5EF4-FFF2-40B4-BE49-F238E27FC236}">
                  <a16:creationId xmlns:a16="http://schemas.microsoft.com/office/drawing/2014/main" id="{1CBC12DB-0774-183E-1228-89193847B2AC}"/>
                </a:ext>
              </a:extLst>
            </p:cNvPr>
            <p:cNvSpPr>
              <a:spLocks/>
            </p:cNvSpPr>
            <p:nvPr/>
          </p:nvSpPr>
          <p:spPr bwMode="auto">
            <a:xfrm>
              <a:off x="2465030" y="5384426"/>
              <a:ext cx="3158485" cy="3390031"/>
            </a:xfrm>
            <a:custGeom>
              <a:avLst/>
              <a:gdLst>
                <a:gd name="T0" fmla="*/ 234 w 290"/>
                <a:gd name="T1" fmla="*/ 140 h 311"/>
                <a:gd name="T2" fmla="*/ 240 w 290"/>
                <a:gd name="T3" fmla="*/ 232 h 311"/>
                <a:gd name="T4" fmla="*/ 232 w 290"/>
                <a:gd name="T5" fmla="*/ 253 h 311"/>
                <a:gd name="T6" fmla="*/ 204 w 290"/>
                <a:gd name="T7" fmla="*/ 291 h 311"/>
                <a:gd name="T8" fmla="*/ 203 w 290"/>
                <a:gd name="T9" fmla="*/ 291 h 311"/>
                <a:gd name="T10" fmla="*/ 44 w 290"/>
                <a:gd name="T11" fmla="*/ 300 h 311"/>
                <a:gd name="T12" fmla="*/ 56 w 290"/>
                <a:gd name="T13" fmla="*/ 140 h 311"/>
                <a:gd name="T14" fmla="*/ 0 w 290"/>
                <a:gd name="T15" fmla="*/ 124 h 311"/>
                <a:gd name="T16" fmla="*/ 53 w 290"/>
                <a:gd name="T17" fmla="*/ 18 h 311"/>
                <a:gd name="T18" fmla="*/ 75 w 290"/>
                <a:gd name="T19" fmla="*/ 12 h 311"/>
                <a:gd name="T20" fmla="*/ 119 w 290"/>
                <a:gd name="T21" fmla="*/ 0 h 311"/>
                <a:gd name="T22" fmla="*/ 145 w 290"/>
                <a:gd name="T23" fmla="*/ 55 h 311"/>
                <a:gd name="T24" fmla="*/ 171 w 290"/>
                <a:gd name="T25" fmla="*/ 0 h 311"/>
                <a:gd name="T26" fmla="*/ 237 w 290"/>
                <a:gd name="T27" fmla="*/ 18 h 311"/>
                <a:gd name="T28" fmla="*/ 290 w 290"/>
                <a:gd name="T29" fmla="*/ 124 h 311"/>
                <a:gd name="T30" fmla="*/ 234 w 290"/>
                <a:gd name="T31" fmla="*/ 140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90" h="311">
                  <a:moveTo>
                    <a:pt x="234" y="140"/>
                  </a:moveTo>
                  <a:cubicBezTo>
                    <a:pt x="240" y="232"/>
                    <a:pt x="240" y="232"/>
                    <a:pt x="240" y="232"/>
                  </a:cubicBezTo>
                  <a:cubicBezTo>
                    <a:pt x="240" y="232"/>
                    <a:pt x="237" y="244"/>
                    <a:pt x="232" y="253"/>
                  </a:cubicBezTo>
                  <a:cubicBezTo>
                    <a:pt x="225" y="268"/>
                    <a:pt x="213" y="285"/>
                    <a:pt x="204" y="291"/>
                  </a:cubicBezTo>
                  <a:cubicBezTo>
                    <a:pt x="203" y="291"/>
                    <a:pt x="203" y="291"/>
                    <a:pt x="203" y="291"/>
                  </a:cubicBezTo>
                  <a:cubicBezTo>
                    <a:pt x="167" y="311"/>
                    <a:pt x="44" y="300"/>
                    <a:pt x="44" y="300"/>
                  </a:cubicBezTo>
                  <a:cubicBezTo>
                    <a:pt x="56" y="140"/>
                    <a:pt x="56" y="140"/>
                    <a:pt x="56" y="140"/>
                  </a:cubicBezTo>
                  <a:cubicBezTo>
                    <a:pt x="0" y="124"/>
                    <a:pt x="0" y="124"/>
                    <a:pt x="0" y="124"/>
                  </a:cubicBezTo>
                  <a:cubicBezTo>
                    <a:pt x="53" y="18"/>
                    <a:pt x="53" y="18"/>
                    <a:pt x="53" y="18"/>
                  </a:cubicBezTo>
                  <a:cubicBezTo>
                    <a:pt x="56" y="17"/>
                    <a:pt x="65" y="15"/>
                    <a:pt x="75" y="12"/>
                  </a:cubicBezTo>
                  <a:cubicBezTo>
                    <a:pt x="95" y="7"/>
                    <a:pt x="119" y="0"/>
                    <a:pt x="119" y="0"/>
                  </a:cubicBezTo>
                  <a:cubicBezTo>
                    <a:pt x="145" y="55"/>
                    <a:pt x="145" y="55"/>
                    <a:pt x="145" y="55"/>
                  </a:cubicBezTo>
                  <a:cubicBezTo>
                    <a:pt x="171" y="0"/>
                    <a:pt x="171" y="0"/>
                    <a:pt x="171" y="0"/>
                  </a:cubicBezTo>
                  <a:cubicBezTo>
                    <a:pt x="171" y="0"/>
                    <a:pt x="228" y="16"/>
                    <a:pt x="237" y="18"/>
                  </a:cubicBezTo>
                  <a:cubicBezTo>
                    <a:pt x="290" y="124"/>
                    <a:pt x="290" y="124"/>
                    <a:pt x="290" y="124"/>
                  </a:cubicBezTo>
                  <a:lnTo>
                    <a:pt x="234" y="140"/>
                  </a:lnTo>
                  <a:close/>
                </a:path>
              </a:pathLst>
            </a:custGeom>
            <a:solidFill>
              <a:srgbClr val="FDF4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 name="Freeform 474">
              <a:extLst>
                <a:ext uri="{FF2B5EF4-FFF2-40B4-BE49-F238E27FC236}">
                  <a16:creationId xmlns:a16="http://schemas.microsoft.com/office/drawing/2014/main" id="{B898B72A-6218-C58C-6A88-8461D1A2CF6C}"/>
                </a:ext>
              </a:extLst>
            </p:cNvPr>
            <p:cNvSpPr>
              <a:spLocks/>
            </p:cNvSpPr>
            <p:nvPr/>
          </p:nvSpPr>
          <p:spPr bwMode="auto">
            <a:xfrm>
              <a:off x="3759298" y="5384426"/>
              <a:ext cx="564018" cy="599641"/>
            </a:xfrm>
            <a:custGeom>
              <a:avLst/>
              <a:gdLst>
                <a:gd name="T0" fmla="*/ 52 w 52"/>
                <a:gd name="T1" fmla="*/ 0 h 55"/>
                <a:gd name="T2" fmla="*/ 26 w 52"/>
                <a:gd name="T3" fmla="*/ 4 h 55"/>
                <a:gd name="T4" fmla="*/ 0 w 52"/>
                <a:gd name="T5" fmla="*/ 0 h 55"/>
                <a:gd name="T6" fmla="*/ 18 w 52"/>
                <a:gd name="T7" fmla="*/ 38 h 55"/>
                <a:gd name="T8" fmla="*/ 26 w 52"/>
                <a:gd name="T9" fmla="*/ 55 h 55"/>
                <a:gd name="T10" fmla="*/ 41 w 52"/>
                <a:gd name="T11" fmla="*/ 24 h 55"/>
                <a:gd name="T12" fmla="*/ 52 w 52"/>
                <a:gd name="T13" fmla="*/ 0 h 55"/>
              </a:gdLst>
              <a:ahLst/>
              <a:cxnLst>
                <a:cxn ang="0">
                  <a:pos x="T0" y="T1"/>
                </a:cxn>
                <a:cxn ang="0">
                  <a:pos x="T2" y="T3"/>
                </a:cxn>
                <a:cxn ang="0">
                  <a:pos x="T4" y="T5"/>
                </a:cxn>
                <a:cxn ang="0">
                  <a:pos x="T6" y="T7"/>
                </a:cxn>
                <a:cxn ang="0">
                  <a:pos x="T8" y="T9"/>
                </a:cxn>
                <a:cxn ang="0">
                  <a:pos x="T10" y="T11"/>
                </a:cxn>
                <a:cxn ang="0">
                  <a:pos x="T12" y="T13"/>
                </a:cxn>
              </a:cxnLst>
              <a:rect l="0" t="0" r="r" b="b"/>
              <a:pathLst>
                <a:path w="52" h="55">
                  <a:moveTo>
                    <a:pt x="52" y="0"/>
                  </a:moveTo>
                  <a:cubicBezTo>
                    <a:pt x="26" y="4"/>
                    <a:pt x="26" y="4"/>
                    <a:pt x="26" y="4"/>
                  </a:cubicBezTo>
                  <a:cubicBezTo>
                    <a:pt x="0" y="0"/>
                    <a:pt x="0" y="0"/>
                    <a:pt x="0" y="0"/>
                  </a:cubicBezTo>
                  <a:cubicBezTo>
                    <a:pt x="0" y="0"/>
                    <a:pt x="14" y="28"/>
                    <a:pt x="18" y="38"/>
                  </a:cubicBezTo>
                  <a:cubicBezTo>
                    <a:pt x="26" y="55"/>
                    <a:pt x="26" y="55"/>
                    <a:pt x="26" y="55"/>
                  </a:cubicBezTo>
                  <a:cubicBezTo>
                    <a:pt x="26" y="55"/>
                    <a:pt x="37" y="33"/>
                    <a:pt x="41" y="24"/>
                  </a:cubicBezTo>
                  <a:cubicBezTo>
                    <a:pt x="45" y="14"/>
                    <a:pt x="52" y="0"/>
                    <a:pt x="52" y="0"/>
                  </a:cubicBezTo>
                  <a:close/>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 name="Oval 475">
              <a:extLst>
                <a:ext uri="{FF2B5EF4-FFF2-40B4-BE49-F238E27FC236}">
                  <a16:creationId xmlns:a16="http://schemas.microsoft.com/office/drawing/2014/main" id="{63A1D03A-A2AC-CF14-305C-5B2BDB4EAB44}"/>
                </a:ext>
              </a:extLst>
            </p:cNvPr>
            <p:cNvSpPr>
              <a:spLocks noChangeArrowheads="1"/>
            </p:cNvSpPr>
            <p:nvPr/>
          </p:nvSpPr>
          <p:spPr bwMode="auto">
            <a:xfrm>
              <a:off x="3889911" y="6025623"/>
              <a:ext cx="77183" cy="89058"/>
            </a:xfrm>
            <a:prstGeom prst="ellipse">
              <a:avLst/>
            </a:prstGeom>
            <a:solidFill>
              <a:srgbClr val="E7E7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 name="Freeform 477">
              <a:extLst>
                <a:ext uri="{FF2B5EF4-FFF2-40B4-BE49-F238E27FC236}">
                  <a16:creationId xmlns:a16="http://schemas.microsoft.com/office/drawing/2014/main" id="{F1EF9014-4B66-6043-7F2E-ADDBA1F11AC8}"/>
                </a:ext>
              </a:extLst>
            </p:cNvPr>
            <p:cNvSpPr>
              <a:spLocks/>
            </p:cNvSpPr>
            <p:nvPr/>
          </p:nvSpPr>
          <p:spPr bwMode="auto">
            <a:xfrm>
              <a:off x="3628683" y="5319119"/>
              <a:ext cx="350286" cy="706506"/>
            </a:xfrm>
            <a:custGeom>
              <a:avLst/>
              <a:gdLst>
                <a:gd name="T0" fmla="*/ 0 w 59"/>
                <a:gd name="T1" fmla="*/ 14 h 119"/>
                <a:gd name="T2" fmla="*/ 33 w 59"/>
                <a:gd name="T3" fmla="*/ 119 h 119"/>
                <a:gd name="T4" fmla="*/ 59 w 59"/>
                <a:gd name="T5" fmla="*/ 75 h 119"/>
                <a:gd name="T6" fmla="*/ 24 w 59"/>
                <a:gd name="T7" fmla="*/ 0 h 119"/>
                <a:gd name="T8" fmla="*/ 0 w 59"/>
                <a:gd name="T9" fmla="*/ 14 h 119"/>
              </a:gdLst>
              <a:ahLst/>
              <a:cxnLst>
                <a:cxn ang="0">
                  <a:pos x="T0" y="T1"/>
                </a:cxn>
                <a:cxn ang="0">
                  <a:pos x="T2" y="T3"/>
                </a:cxn>
                <a:cxn ang="0">
                  <a:pos x="T4" y="T5"/>
                </a:cxn>
                <a:cxn ang="0">
                  <a:pos x="T6" y="T7"/>
                </a:cxn>
                <a:cxn ang="0">
                  <a:pos x="T8" y="T9"/>
                </a:cxn>
              </a:cxnLst>
              <a:rect l="0" t="0" r="r" b="b"/>
              <a:pathLst>
                <a:path w="59" h="119">
                  <a:moveTo>
                    <a:pt x="0" y="14"/>
                  </a:moveTo>
                  <a:lnTo>
                    <a:pt x="33" y="119"/>
                  </a:lnTo>
                  <a:lnTo>
                    <a:pt x="59" y="75"/>
                  </a:lnTo>
                  <a:lnTo>
                    <a:pt x="24" y="0"/>
                  </a:lnTo>
                  <a:lnTo>
                    <a:pt x="0" y="14"/>
                  </a:lnTo>
                  <a:close/>
                </a:path>
              </a:pathLst>
            </a:custGeom>
            <a:solidFill>
              <a:srgbClr val="E8D6C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 name="Rectangle 478">
              <a:extLst>
                <a:ext uri="{FF2B5EF4-FFF2-40B4-BE49-F238E27FC236}">
                  <a16:creationId xmlns:a16="http://schemas.microsoft.com/office/drawing/2014/main" id="{4ED54E5F-9ED2-B992-538D-43CE4FD375E4}"/>
                </a:ext>
              </a:extLst>
            </p:cNvPr>
            <p:cNvSpPr>
              <a:spLocks noChangeArrowheads="1"/>
            </p:cNvSpPr>
            <p:nvPr/>
          </p:nvSpPr>
          <p:spPr bwMode="auto">
            <a:xfrm>
              <a:off x="4032399" y="5960313"/>
              <a:ext cx="29688" cy="2713212"/>
            </a:xfrm>
            <a:prstGeom prst="rect">
              <a:avLst/>
            </a:prstGeom>
            <a:solidFill>
              <a:srgbClr val="E8D6C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 name="Oval 479">
              <a:extLst>
                <a:ext uri="{FF2B5EF4-FFF2-40B4-BE49-F238E27FC236}">
                  <a16:creationId xmlns:a16="http://schemas.microsoft.com/office/drawing/2014/main" id="{2C60C356-4885-2174-EB4F-D23595E43535}"/>
                </a:ext>
              </a:extLst>
            </p:cNvPr>
            <p:cNvSpPr>
              <a:spLocks noChangeArrowheads="1"/>
            </p:cNvSpPr>
            <p:nvPr/>
          </p:nvSpPr>
          <p:spPr bwMode="auto">
            <a:xfrm>
              <a:off x="3889911" y="7118032"/>
              <a:ext cx="77183" cy="83118"/>
            </a:xfrm>
            <a:prstGeom prst="ellipse">
              <a:avLst/>
            </a:prstGeom>
            <a:solidFill>
              <a:srgbClr val="E8D6C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 name="Oval 480">
              <a:extLst>
                <a:ext uri="{FF2B5EF4-FFF2-40B4-BE49-F238E27FC236}">
                  <a16:creationId xmlns:a16="http://schemas.microsoft.com/office/drawing/2014/main" id="{060A92C7-349E-E93C-615E-B92027DB2E0F}"/>
                </a:ext>
              </a:extLst>
            </p:cNvPr>
            <p:cNvSpPr>
              <a:spLocks noChangeArrowheads="1"/>
            </p:cNvSpPr>
            <p:nvPr/>
          </p:nvSpPr>
          <p:spPr bwMode="auto">
            <a:xfrm>
              <a:off x="3889911" y="6571828"/>
              <a:ext cx="77183" cy="89058"/>
            </a:xfrm>
            <a:prstGeom prst="ellipse">
              <a:avLst/>
            </a:prstGeom>
            <a:solidFill>
              <a:srgbClr val="E8D6C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 name="Oval 481">
              <a:extLst>
                <a:ext uri="{FF2B5EF4-FFF2-40B4-BE49-F238E27FC236}">
                  <a16:creationId xmlns:a16="http://schemas.microsoft.com/office/drawing/2014/main" id="{1E1CB526-9BDF-B5E8-1C40-6CD1A23A8986}"/>
                </a:ext>
              </a:extLst>
            </p:cNvPr>
            <p:cNvSpPr>
              <a:spLocks noChangeArrowheads="1"/>
            </p:cNvSpPr>
            <p:nvPr/>
          </p:nvSpPr>
          <p:spPr bwMode="auto">
            <a:xfrm>
              <a:off x="3889911" y="7682045"/>
              <a:ext cx="77183" cy="89058"/>
            </a:xfrm>
            <a:prstGeom prst="ellipse">
              <a:avLst/>
            </a:prstGeom>
            <a:solidFill>
              <a:srgbClr val="E8D6C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 name="Oval 482">
              <a:extLst>
                <a:ext uri="{FF2B5EF4-FFF2-40B4-BE49-F238E27FC236}">
                  <a16:creationId xmlns:a16="http://schemas.microsoft.com/office/drawing/2014/main" id="{62515DD7-D743-F5F9-3856-CE7B226F93C3}"/>
                </a:ext>
              </a:extLst>
            </p:cNvPr>
            <p:cNvSpPr>
              <a:spLocks noChangeArrowheads="1"/>
            </p:cNvSpPr>
            <p:nvPr/>
          </p:nvSpPr>
          <p:spPr bwMode="auto">
            <a:xfrm>
              <a:off x="3889911" y="8257937"/>
              <a:ext cx="77183" cy="89058"/>
            </a:xfrm>
            <a:prstGeom prst="ellipse">
              <a:avLst/>
            </a:prstGeom>
            <a:solidFill>
              <a:srgbClr val="E8D6C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 name="Freeform 483">
              <a:extLst>
                <a:ext uri="{FF2B5EF4-FFF2-40B4-BE49-F238E27FC236}">
                  <a16:creationId xmlns:a16="http://schemas.microsoft.com/office/drawing/2014/main" id="{962F01B4-9C39-93EB-E6B5-FE13997D9FB8}"/>
                </a:ext>
              </a:extLst>
            </p:cNvPr>
            <p:cNvSpPr>
              <a:spLocks/>
            </p:cNvSpPr>
            <p:nvPr/>
          </p:nvSpPr>
          <p:spPr bwMode="auto">
            <a:xfrm>
              <a:off x="4115518" y="5319119"/>
              <a:ext cx="338411" cy="706506"/>
            </a:xfrm>
            <a:custGeom>
              <a:avLst/>
              <a:gdLst>
                <a:gd name="T0" fmla="*/ 33 w 57"/>
                <a:gd name="T1" fmla="*/ 0 h 119"/>
                <a:gd name="T2" fmla="*/ 0 w 57"/>
                <a:gd name="T3" fmla="*/ 75 h 119"/>
                <a:gd name="T4" fmla="*/ 24 w 57"/>
                <a:gd name="T5" fmla="*/ 119 h 119"/>
                <a:gd name="T6" fmla="*/ 57 w 57"/>
                <a:gd name="T7" fmla="*/ 14 h 119"/>
                <a:gd name="T8" fmla="*/ 33 w 57"/>
                <a:gd name="T9" fmla="*/ 0 h 119"/>
              </a:gdLst>
              <a:ahLst/>
              <a:cxnLst>
                <a:cxn ang="0">
                  <a:pos x="T0" y="T1"/>
                </a:cxn>
                <a:cxn ang="0">
                  <a:pos x="T2" y="T3"/>
                </a:cxn>
                <a:cxn ang="0">
                  <a:pos x="T4" y="T5"/>
                </a:cxn>
                <a:cxn ang="0">
                  <a:pos x="T6" y="T7"/>
                </a:cxn>
                <a:cxn ang="0">
                  <a:pos x="T8" y="T9"/>
                </a:cxn>
              </a:cxnLst>
              <a:rect l="0" t="0" r="r" b="b"/>
              <a:pathLst>
                <a:path w="57" h="119">
                  <a:moveTo>
                    <a:pt x="33" y="0"/>
                  </a:moveTo>
                  <a:lnTo>
                    <a:pt x="0" y="75"/>
                  </a:lnTo>
                  <a:lnTo>
                    <a:pt x="24" y="119"/>
                  </a:lnTo>
                  <a:lnTo>
                    <a:pt x="57" y="14"/>
                  </a:lnTo>
                  <a:lnTo>
                    <a:pt x="33" y="0"/>
                  </a:lnTo>
                  <a:close/>
                </a:path>
              </a:pathLst>
            </a:custGeom>
            <a:solidFill>
              <a:srgbClr val="E8D6C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 name="Freeform 463">
              <a:extLst>
                <a:ext uri="{FF2B5EF4-FFF2-40B4-BE49-F238E27FC236}">
                  <a16:creationId xmlns:a16="http://schemas.microsoft.com/office/drawing/2014/main" id="{FF10C5CF-E77F-020B-FD85-F312E6051B96}"/>
                </a:ext>
              </a:extLst>
            </p:cNvPr>
            <p:cNvSpPr>
              <a:spLocks/>
            </p:cNvSpPr>
            <p:nvPr/>
          </p:nvSpPr>
          <p:spPr bwMode="auto">
            <a:xfrm rot="20040209" flipH="1">
              <a:off x="2516482" y="6659244"/>
              <a:ext cx="977641" cy="2327306"/>
            </a:xfrm>
            <a:custGeom>
              <a:avLst/>
              <a:gdLst>
                <a:gd name="T0" fmla="*/ 36 w 78"/>
                <a:gd name="T1" fmla="*/ 0 h 214"/>
                <a:gd name="T2" fmla="*/ 73 w 78"/>
                <a:gd name="T3" fmla="*/ 84 h 214"/>
                <a:gd name="T4" fmla="*/ 13 w 78"/>
                <a:gd name="T5" fmla="*/ 214 h 214"/>
                <a:gd name="T6" fmla="*/ 0 w 78"/>
                <a:gd name="T7" fmla="*/ 183 h 214"/>
                <a:gd name="T8" fmla="*/ 30 w 78"/>
                <a:gd name="T9" fmla="*/ 88 h 214"/>
                <a:gd name="T10" fmla="*/ 2 w 78"/>
                <a:gd name="T11" fmla="*/ 36 h 214"/>
                <a:gd name="T12" fmla="*/ 36 w 78"/>
                <a:gd name="T13" fmla="*/ 0 h 214"/>
              </a:gdLst>
              <a:ahLst/>
              <a:cxnLst>
                <a:cxn ang="0">
                  <a:pos x="T0" y="T1"/>
                </a:cxn>
                <a:cxn ang="0">
                  <a:pos x="T2" y="T3"/>
                </a:cxn>
                <a:cxn ang="0">
                  <a:pos x="T4" y="T5"/>
                </a:cxn>
                <a:cxn ang="0">
                  <a:pos x="T6" y="T7"/>
                </a:cxn>
                <a:cxn ang="0">
                  <a:pos x="T8" y="T9"/>
                </a:cxn>
                <a:cxn ang="0">
                  <a:pos x="T10" y="T11"/>
                </a:cxn>
                <a:cxn ang="0">
                  <a:pos x="T12" y="T13"/>
                </a:cxn>
              </a:cxnLst>
              <a:rect l="0" t="0" r="r" b="b"/>
              <a:pathLst>
                <a:path w="78" h="214">
                  <a:moveTo>
                    <a:pt x="36" y="0"/>
                  </a:moveTo>
                  <a:cubicBezTo>
                    <a:pt x="36" y="0"/>
                    <a:pt x="68" y="52"/>
                    <a:pt x="73" y="84"/>
                  </a:cubicBezTo>
                  <a:cubicBezTo>
                    <a:pt x="78" y="107"/>
                    <a:pt x="13" y="214"/>
                    <a:pt x="13" y="214"/>
                  </a:cubicBezTo>
                  <a:cubicBezTo>
                    <a:pt x="0" y="183"/>
                    <a:pt x="0" y="183"/>
                    <a:pt x="0" y="183"/>
                  </a:cubicBezTo>
                  <a:cubicBezTo>
                    <a:pt x="0" y="183"/>
                    <a:pt x="22" y="140"/>
                    <a:pt x="30" y="88"/>
                  </a:cubicBezTo>
                  <a:cubicBezTo>
                    <a:pt x="29" y="80"/>
                    <a:pt x="2" y="36"/>
                    <a:pt x="2" y="36"/>
                  </a:cubicBezTo>
                  <a:lnTo>
                    <a:pt x="36" y="0"/>
                  </a:lnTo>
                  <a:close/>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 name="Freeform 3891">
              <a:extLst>
                <a:ext uri="{FF2B5EF4-FFF2-40B4-BE49-F238E27FC236}">
                  <a16:creationId xmlns:a16="http://schemas.microsoft.com/office/drawing/2014/main" id="{9BA4B57F-7F8C-6ACC-F9A5-FE0C21FBFA57}"/>
                </a:ext>
              </a:extLst>
            </p:cNvPr>
            <p:cNvSpPr>
              <a:spLocks/>
            </p:cNvSpPr>
            <p:nvPr/>
          </p:nvSpPr>
          <p:spPr bwMode="auto">
            <a:xfrm>
              <a:off x="1737894" y="9120994"/>
              <a:ext cx="691783" cy="3643475"/>
            </a:xfrm>
            <a:custGeom>
              <a:avLst/>
              <a:gdLst>
                <a:gd name="T0" fmla="*/ 14 w 66"/>
                <a:gd name="T1" fmla="*/ 277 h 277"/>
                <a:gd name="T2" fmla="*/ 0 w 66"/>
                <a:gd name="T3" fmla="*/ 277 h 277"/>
                <a:gd name="T4" fmla="*/ 54 w 66"/>
                <a:gd name="T5" fmla="*/ 0 h 277"/>
                <a:gd name="T6" fmla="*/ 66 w 66"/>
                <a:gd name="T7" fmla="*/ 3 h 277"/>
                <a:gd name="T8" fmla="*/ 14 w 66"/>
                <a:gd name="T9" fmla="*/ 277 h 277"/>
              </a:gdLst>
              <a:ahLst/>
              <a:cxnLst>
                <a:cxn ang="0">
                  <a:pos x="T0" y="T1"/>
                </a:cxn>
                <a:cxn ang="0">
                  <a:pos x="T2" y="T3"/>
                </a:cxn>
                <a:cxn ang="0">
                  <a:pos x="T4" y="T5"/>
                </a:cxn>
                <a:cxn ang="0">
                  <a:pos x="T6" y="T7"/>
                </a:cxn>
                <a:cxn ang="0">
                  <a:pos x="T8" y="T9"/>
                </a:cxn>
              </a:cxnLst>
              <a:rect l="0" t="0" r="r" b="b"/>
              <a:pathLst>
                <a:path w="66" h="277">
                  <a:moveTo>
                    <a:pt x="14" y="277"/>
                  </a:moveTo>
                  <a:lnTo>
                    <a:pt x="0" y="277"/>
                  </a:lnTo>
                  <a:lnTo>
                    <a:pt x="54" y="0"/>
                  </a:lnTo>
                  <a:lnTo>
                    <a:pt x="66" y="3"/>
                  </a:lnTo>
                  <a:lnTo>
                    <a:pt x="14" y="277"/>
                  </a:lnTo>
                  <a:close/>
                </a:path>
              </a:pathLst>
            </a:custGeom>
            <a:solidFill>
              <a:srgbClr val="4445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 name="Freeform 3892">
              <a:extLst>
                <a:ext uri="{FF2B5EF4-FFF2-40B4-BE49-F238E27FC236}">
                  <a16:creationId xmlns:a16="http://schemas.microsoft.com/office/drawing/2014/main" id="{E9CC289C-F6C2-B586-7D2E-DA0C0EA83ADA}"/>
                </a:ext>
              </a:extLst>
            </p:cNvPr>
            <p:cNvSpPr>
              <a:spLocks/>
            </p:cNvSpPr>
            <p:nvPr/>
          </p:nvSpPr>
          <p:spPr bwMode="auto">
            <a:xfrm>
              <a:off x="5947998" y="9120994"/>
              <a:ext cx="681302" cy="3630320"/>
            </a:xfrm>
            <a:custGeom>
              <a:avLst/>
              <a:gdLst>
                <a:gd name="T0" fmla="*/ 53 w 65"/>
                <a:gd name="T1" fmla="*/ 276 h 276"/>
                <a:gd name="T2" fmla="*/ 65 w 65"/>
                <a:gd name="T3" fmla="*/ 274 h 276"/>
                <a:gd name="T4" fmla="*/ 13 w 65"/>
                <a:gd name="T5" fmla="*/ 0 h 276"/>
                <a:gd name="T6" fmla="*/ 0 w 65"/>
                <a:gd name="T7" fmla="*/ 3 h 276"/>
                <a:gd name="T8" fmla="*/ 53 w 65"/>
                <a:gd name="T9" fmla="*/ 276 h 276"/>
              </a:gdLst>
              <a:ahLst/>
              <a:cxnLst>
                <a:cxn ang="0">
                  <a:pos x="T0" y="T1"/>
                </a:cxn>
                <a:cxn ang="0">
                  <a:pos x="T2" y="T3"/>
                </a:cxn>
                <a:cxn ang="0">
                  <a:pos x="T4" y="T5"/>
                </a:cxn>
                <a:cxn ang="0">
                  <a:pos x="T6" y="T7"/>
                </a:cxn>
                <a:cxn ang="0">
                  <a:pos x="T8" y="T9"/>
                </a:cxn>
              </a:cxnLst>
              <a:rect l="0" t="0" r="r" b="b"/>
              <a:pathLst>
                <a:path w="65" h="276">
                  <a:moveTo>
                    <a:pt x="53" y="276"/>
                  </a:moveTo>
                  <a:lnTo>
                    <a:pt x="65" y="274"/>
                  </a:lnTo>
                  <a:lnTo>
                    <a:pt x="13" y="0"/>
                  </a:lnTo>
                  <a:lnTo>
                    <a:pt x="0" y="3"/>
                  </a:lnTo>
                  <a:lnTo>
                    <a:pt x="53" y="276"/>
                  </a:lnTo>
                  <a:close/>
                </a:path>
              </a:pathLst>
            </a:custGeom>
            <a:solidFill>
              <a:srgbClr val="5355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 name="Freeform 3893">
              <a:extLst>
                <a:ext uri="{FF2B5EF4-FFF2-40B4-BE49-F238E27FC236}">
                  <a16:creationId xmlns:a16="http://schemas.microsoft.com/office/drawing/2014/main" id="{6CD2D765-CCF6-9E1D-15B5-F91462802ECB}"/>
                </a:ext>
              </a:extLst>
            </p:cNvPr>
            <p:cNvSpPr>
              <a:spLocks/>
            </p:cNvSpPr>
            <p:nvPr/>
          </p:nvSpPr>
          <p:spPr bwMode="auto">
            <a:xfrm>
              <a:off x="4736889" y="9120994"/>
              <a:ext cx="783520" cy="3630320"/>
            </a:xfrm>
            <a:custGeom>
              <a:avLst/>
              <a:gdLst>
                <a:gd name="T0" fmla="*/ 14 w 66"/>
                <a:gd name="T1" fmla="*/ 277 h 277"/>
                <a:gd name="T2" fmla="*/ 0 w 66"/>
                <a:gd name="T3" fmla="*/ 277 h 277"/>
                <a:gd name="T4" fmla="*/ 54 w 66"/>
                <a:gd name="T5" fmla="*/ 0 h 277"/>
                <a:gd name="T6" fmla="*/ 66 w 66"/>
                <a:gd name="T7" fmla="*/ 3 h 277"/>
                <a:gd name="T8" fmla="*/ 14 w 66"/>
                <a:gd name="T9" fmla="*/ 277 h 277"/>
              </a:gdLst>
              <a:ahLst/>
              <a:cxnLst>
                <a:cxn ang="0">
                  <a:pos x="T0" y="T1"/>
                </a:cxn>
                <a:cxn ang="0">
                  <a:pos x="T2" y="T3"/>
                </a:cxn>
                <a:cxn ang="0">
                  <a:pos x="T4" y="T5"/>
                </a:cxn>
                <a:cxn ang="0">
                  <a:pos x="T6" y="T7"/>
                </a:cxn>
                <a:cxn ang="0">
                  <a:pos x="T8" y="T9"/>
                </a:cxn>
              </a:cxnLst>
              <a:rect l="0" t="0" r="r" b="b"/>
              <a:pathLst>
                <a:path w="66" h="277">
                  <a:moveTo>
                    <a:pt x="14" y="277"/>
                  </a:moveTo>
                  <a:lnTo>
                    <a:pt x="0" y="277"/>
                  </a:lnTo>
                  <a:lnTo>
                    <a:pt x="54" y="0"/>
                  </a:lnTo>
                  <a:lnTo>
                    <a:pt x="66" y="3"/>
                  </a:lnTo>
                  <a:lnTo>
                    <a:pt x="14" y="277"/>
                  </a:lnTo>
                  <a:close/>
                </a:path>
              </a:pathLst>
            </a:custGeom>
            <a:solidFill>
              <a:srgbClr val="4445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 name="Freeform 3894">
              <a:extLst>
                <a:ext uri="{FF2B5EF4-FFF2-40B4-BE49-F238E27FC236}">
                  <a16:creationId xmlns:a16="http://schemas.microsoft.com/office/drawing/2014/main" id="{3DC3DFC4-096F-C3B8-F416-A7A5BFAE4210}"/>
                </a:ext>
              </a:extLst>
            </p:cNvPr>
            <p:cNvSpPr>
              <a:spLocks/>
            </p:cNvSpPr>
            <p:nvPr/>
          </p:nvSpPr>
          <p:spPr bwMode="auto">
            <a:xfrm>
              <a:off x="2759985" y="9132790"/>
              <a:ext cx="731396" cy="3255887"/>
            </a:xfrm>
            <a:custGeom>
              <a:avLst/>
              <a:gdLst>
                <a:gd name="T0" fmla="*/ 50 w 62"/>
                <a:gd name="T1" fmla="*/ 276 h 276"/>
                <a:gd name="T2" fmla="*/ 62 w 62"/>
                <a:gd name="T3" fmla="*/ 276 h 276"/>
                <a:gd name="T4" fmla="*/ 12 w 62"/>
                <a:gd name="T5" fmla="*/ 0 h 276"/>
                <a:gd name="T6" fmla="*/ 0 w 62"/>
                <a:gd name="T7" fmla="*/ 3 h 276"/>
                <a:gd name="T8" fmla="*/ 50 w 62"/>
                <a:gd name="T9" fmla="*/ 276 h 276"/>
              </a:gdLst>
              <a:ahLst/>
              <a:cxnLst>
                <a:cxn ang="0">
                  <a:pos x="T0" y="T1"/>
                </a:cxn>
                <a:cxn ang="0">
                  <a:pos x="T2" y="T3"/>
                </a:cxn>
                <a:cxn ang="0">
                  <a:pos x="T4" y="T5"/>
                </a:cxn>
                <a:cxn ang="0">
                  <a:pos x="T6" y="T7"/>
                </a:cxn>
                <a:cxn ang="0">
                  <a:pos x="T8" y="T9"/>
                </a:cxn>
              </a:cxnLst>
              <a:rect l="0" t="0" r="r" b="b"/>
              <a:pathLst>
                <a:path w="62" h="276">
                  <a:moveTo>
                    <a:pt x="50" y="276"/>
                  </a:moveTo>
                  <a:lnTo>
                    <a:pt x="62" y="276"/>
                  </a:lnTo>
                  <a:lnTo>
                    <a:pt x="12" y="0"/>
                  </a:lnTo>
                  <a:lnTo>
                    <a:pt x="0" y="3"/>
                  </a:lnTo>
                  <a:lnTo>
                    <a:pt x="50" y="276"/>
                  </a:lnTo>
                  <a:close/>
                </a:path>
              </a:pathLst>
            </a:custGeom>
            <a:solidFill>
              <a:srgbClr val="5355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 name="Rectangle 3895">
              <a:extLst>
                <a:ext uri="{FF2B5EF4-FFF2-40B4-BE49-F238E27FC236}">
                  <a16:creationId xmlns:a16="http://schemas.microsoft.com/office/drawing/2014/main" id="{58140B4C-19DA-B40A-B891-2363F1B03F32}"/>
                </a:ext>
              </a:extLst>
            </p:cNvPr>
            <p:cNvSpPr>
              <a:spLocks noChangeArrowheads="1"/>
            </p:cNvSpPr>
            <p:nvPr/>
          </p:nvSpPr>
          <p:spPr bwMode="auto">
            <a:xfrm>
              <a:off x="1957810" y="9120994"/>
              <a:ext cx="4211418" cy="176951"/>
            </a:xfrm>
            <a:prstGeom prst="rect">
              <a:avLst/>
            </a:prstGeom>
            <a:solidFill>
              <a:srgbClr val="44454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Rectangle 3897">
              <a:extLst>
                <a:ext uri="{FF2B5EF4-FFF2-40B4-BE49-F238E27FC236}">
                  <a16:creationId xmlns:a16="http://schemas.microsoft.com/office/drawing/2014/main" id="{B86B0400-5C2D-7F0D-783B-F613E1B0ADA6}"/>
                </a:ext>
              </a:extLst>
            </p:cNvPr>
            <p:cNvSpPr>
              <a:spLocks noChangeArrowheads="1"/>
            </p:cNvSpPr>
            <p:nvPr/>
          </p:nvSpPr>
          <p:spPr bwMode="auto">
            <a:xfrm>
              <a:off x="1957810" y="8955841"/>
              <a:ext cx="4211422" cy="176953"/>
            </a:xfrm>
            <a:prstGeom prst="rect">
              <a:avLst/>
            </a:prstGeom>
            <a:solidFill>
              <a:srgbClr val="53555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 name="Freeform 3898">
              <a:extLst>
                <a:ext uri="{FF2B5EF4-FFF2-40B4-BE49-F238E27FC236}">
                  <a16:creationId xmlns:a16="http://schemas.microsoft.com/office/drawing/2014/main" id="{7AACCA57-1979-457F-47FB-524BD0A202E3}"/>
                </a:ext>
              </a:extLst>
            </p:cNvPr>
            <p:cNvSpPr>
              <a:spLocks/>
            </p:cNvSpPr>
            <p:nvPr/>
          </p:nvSpPr>
          <p:spPr bwMode="auto">
            <a:xfrm>
              <a:off x="5201897" y="6761658"/>
              <a:ext cx="424682" cy="436481"/>
            </a:xfrm>
            <a:custGeom>
              <a:avLst/>
              <a:gdLst>
                <a:gd name="T0" fmla="*/ 24 w 36"/>
                <a:gd name="T1" fmla="*/ 0 h 37"/>
                <a:gd name="T2" fmla="*/ 36 w 36"/>
                <a:gd name="T3" fmla="*/ 37 h 37"/>
                <a:gd name="T4" fmla="*/ 0 w 36"/>
                <a:gd name="T5" fmla="*/ 23 h 37"/>
                <a:gd name="T6" fmla="*/ 24 w 36"/>
                <a:gd name="T7" fmla="*/ 0 h 37"/>
              </a:gdLst>
              <a:ahLst/>
              <a:cxnLst>
                <a:cxn ang="0">
                  <a:pos x="T0" y="T1"/>
                </a:cxn>
                <a:cxn ang="0">
                  <a:pos x="T2" y="T3"/>
                </a:cxn>
                <a:cxn ang="0">
                  <a:pos x="T4" y="T5"/>
                </a:cxn>
                <a:cxn ang="0">
                  <a:pos x="T6" y="T7"/>
                </a:cxn>
              </a:cxnLst>
              <a:rect l="0" t="0" r="r" b="b"/>
              <a:pathLst>
                <a:path w="36" h="37">
                  <a:moveTo>
                    <a:pt x="24" y="0"/>
                  </a:moveTo>
                  <a:lnTo>
                    <a:pt x="36" y="37"/>
                  </a:lnTo>
                  <a:lnTo>
                    <a:pt x="0" y="23"/>
                  </a:lnTo>
                  <a:lnTo>
                    <a:pt x="24" y="0"/>
                  </a:lnTo>
                  <a:close/>
                </a:path>
              </a:pathLst>
            </a:custGeom>
            <a:solidFill>
              <a:srgbClr val="F79C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 name="Freeform 3902">
              <a:extLst>
                <a:ext uri="{FF2B5EF4-FFF2-40B4-BE49-F238E27FC236}">
                  <a16:creationId xmlns:a16="http://schemas.microsoft.com/office/drawing/2014/main" id="{7C705FB0-873C-EE96-C84F-6849686D2049}"/>
                </a:ext>
              </a:extLst>
            </p:cNvPr>
            <p:cNvSpPr>
              <a:spLocks/>
            </p:cNvSpPr>
            <p:nvPr/>
          </p:nvSpPr>
          <p:spPr bwMode="auto">
            <a:xfrm>
              <a:off x="2984119" y="8318820"/>
              <a:ext cx="3680567" cy="1191471"/>
            </a:xfrm>
            <a:custGeom>
              <a:avLst/>
              <a:gdLst>
                <a:gd name="T0" fmla="*/ 186 w 203"/>
                <a:gd name="T1" fmla="*/ 10 h 66"/>
                <a:gd name="T2" fmla="*/ 97 w 203"/>
                <a:gd name="T3" fmla="*/ 4 h 66"/>
                <a:gd name="T4" fmla="*/ 2 w 203"/>
                <a:gd name="T5" fmla="*/ 5 h 66"/>
                <a:gd name="T6" fmla="*/ 1 w 203"/>
                <a:gd name="T7" fmla="*/ 20 h 66"/>
                <a:gd name="T8" fmla="*/ 3 w 203"/>
                <a:gd name="T9" fmla="*/ 45 h 66"/>
                <a:gd name="T10" fmla="*/ 59 w 203"/>
                <a:gd name="T11" fmla="*/ 60 h 66"/>
                <a:gd name="T12" fmla="*/ 183 w 203"/>
                <a:gd name="T13" fmla="*/ 41 h 66"/>
                <a:gd name="T14" fmla="*/ 186 w 203"/>
                <a:gd name="T15" fmla="*/ 10 h 6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3" h="66">
                  <a:moveTo>
                    <a:pt x="186" y="10"/>
                  </a:moveTo>
                  <a:cubicBezTo>
                    <a:pt x="170" y="0"/>
                    <a:pt x="97" y="4"/>
                    <a:pt x="97" y="4"/>
                  </a:cubicBezTo>
                  <a:cubicBezTo>
                    <a:pt x="97" y="4"/>
                    <a:pt x="7" y="0"/>
                    <a:pt x="2" y="5"/>
                  </a:cubicBezTo>
                  <a:cubicBezTo>
                    <a:pt x="1" y="7"/>
                    <a:pt x="0" y="12"/>
                    <a:pt x="1" y="20"/>
                  </a:cubicBezTo>
                  <a:cubicBezTo>
                    <a:pt x="1" y="27"/>
                    <a:pt x="1" y="36"/>
                    <a:pt x="3" y="45"/>
                  </a:cubicBezTo>
                  <a:cubicBezTo>
                    <a:pt x="4" y="51"/>
                    <a:pt x="52" y="58"/>
                    <a:pt x="59" y="60"/>
                  </a:cubicBezTo>
                  <a:cubicBezTo>
                    <a:pt x="100" y="66"/>
                    <a:pt x="146" y="58"/>
                    <a:pt x="183" y="41"/>
                  </a:cubicBezTo>
                  <a:cubicBezTo>
                    <a:pt x="183" y="41"/>
                    <a:pt x="203" y="20"/>
                    <a:pt x="186" y="10"/>
                  </a:cubicBezTo>
                  <a:close/>
                </a:path>
              </a:pathLst>
            </a:custGeom>
            <a:solidFill>
              <a:srgbClr val="5B3A1F"/>
            </a:solidFill>
            <a:ln>
              <a:noFill/>
            </a:ln>
          </p:spPr>
          <p:txBody>
            <a:bodyPr vert="horz" wrap="square" lIns="91440" tIns="45720" rIns="91440" bIns="45720" numCol="1" anchor="t" anchorCtr="0" compatLnSpc="1">
              <a:prstTxWarp prst="textNoShape">
                <a:avLst/>
              </a:prstTxWarp>
            </a:bodyPr>
            <a:lstStyle/>
            <a:p>
              <a:endParaRPr lang="en-US"/>
            </a:p>
          </p:txBody>
        </p:sp>
        <p:sp>
          <p:nvSpPr>
            <p:cNvPr id="42" name="Freeform 657">
              <a:extLst>
                <a:ext uri="{FF2B5EF4-FFF2-40B4-BE49-F238E27FC236}">
                  <a16:creationId xmlns:a16="http://schemas.microsoft.com/office/drawing/2014/main" id="{759BA9E9-B916-76A0-2A8F-13FA33232374}"/>
                </a:ext>
              </a:extLst>
            </p:cNvPr>
            <p:cNvSpPr>
              <a:spLocks/>
            </p:cNvSpPr>
            <p:nvPr/>
          </p:nvSpPr>
          <p:spPr bwMode="auto">
            <a:xfrm>
              <a:off x="2748028" y="8396555"/>
              <a:ext cx="1318701" cy="3473074"/>
            </a:xfrm>
            <a:custGeom>
              <a:avLst/>
              <a:gdLst>
                <a:gd name="connsiteX0" fmla="*/ 420317 w 1454179"/>
                <a:gd name="connsiteY0" fmla="*/ 142 h 3829883"/>
                <a:gd name="connsiteX1" fmla="*/ 1128113 w 1454179"/>
                <a:gd name="connsiteY1" fmla="*/ 1138046 h 3829883"/>
                <a:gd name="connsiteX2" fmla="*/ 1443761 w 1454179"/>
                <a:gd name="connsiteY2" fmla="*/ 3742908 h 3829883"/>
                <a:gd name="connsiteX3" fmla="*/ 1454179 w 1454179"/>
                <a:gd name="connsiteY3" fmla="*/ 3829883 h 3829883"/>
                <a:gd name="connsiteX4" fmla="*/ 741151 w 1454179"/>
                <a:gd name="connsiteY4" fmla="*/ 3829883 h 3829883"/>
                <a:gd name="connsiteX5" fmla="*/ 728473 w 1454179"/>
                <a:gd name="connsiteY5" fmla="*/ 3782768 h 3829883"/>
                <a:gd name="connsiteX6" fmla="*/ 1393 w 1454179"/>
                <a:gd name="connsiteY6" fmla="*/ 517349 h 3829883"/>
                <a:gd name="connsiteX7" fmla="*/ 363553 w 1454179"/>
                <a:gd name="connsiteY7" fmla="*/ 3669 h 3829883"/>
                <a:gd name="connsiteX8" fmla="*/ 420317 w 1454179"/>
                <a:gd name="connsiteY8" fmla="*/ 142 h 38298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54179" h="3829883">
                  <a:moveTo>
                    <a:pt x="420317" y="142"/>
                  </a:moveTo>
                  <a:cubicBezTo>
                    <a:pt x="574341" y="4422"/>
                    <a:pt x="997333" y="112024"/>
                    <a:pt x="1128113" y="1138046"/>
                  </a:cubicBezTo>
                  <a:cubicBezTo>
                    <a:pt x="1177155" y="1520630"/>
                    <a:pt x="1372303" y="3146614"/>
                    <a:pt x="1443761" y="3742908"/>
                  </a:cubicBezTo>
                  <a:lnTo>
                    <a:pt x="1454179" y="3829883"/>
                  </a:lnTo>
                  <a:lnTo>
                    <a:pt x="741151" y="3829883"/>
                  </a:lnTo>
                  <a:lnTo>
                    <a:pt x="728473" y="3782768"/>
                  </a:lnTo>
                  <a:cubicBezTo>
                    <a:pt x="520427" y="3006322"/>
                    <a:pt x="-31301" y="899934"/>
                    <a:pt x="1393" y="517349"/>
                  </a:cubicBezTo>
                  <a:cubicBezTo>
                    <a:pt x="41633" y="46476"/>
                    <a:pt x="363553" y="3669"/>
                    <a:pt x="363553" y="3669"/>
                  </a:cubicBezTo>
                  <a:cubicBezTo>
                    <a:pt x="363553" y="3669"/>
                    <a:pt x="384773" y="-845"/>
                    <a:pt x="420317" y="142"/>
                  </a:cubicBezTo>
                  <a:close/>
                </a:path>
              </a:pathLst>
            </a:custGeom>
            <a:solidFill>
              <a:srgbClr val="764E2A"/>
            </a:solidFill>
            <a:ln>
              <a:noFill/>
            </a:ln>
          </p:spPr>
          <p:txBody>
            <a:bodyPr vert="horz" wrap="square" lIns="91440" tIns="45720" rIns="91440" bIns="45720" numCol="1" anchor="t" anchorCtr="0" compatLnSpc="1">
              <a:prstTxWarp prst="textNoShape">
                <a:avLst/>
              </a:prstTxWarp>
              <a:noAutofit/>
            </a:bodyPr>
            <a:lstStyle/>
            <a:p>
              <a:endParaRPr lang="en-US"/>
            </a:p>
          </p:txBody>
        </p:sp>
        <p:sp>
          <p:nvSpPr>
            <p:cNvPr id="44" name="Freeform 3909">
              <a:extLst>
                <a:ext uri="{FF2B5EF4-FFF2-40B4-BE49-F238E27FC236}">
                  <a16:creationId xmlns:a16="http://schemas.microsoft.com/office/drawing/2014/main" id="{9008CEDB-3121-6C1E-F346-49CB7622FFA4}"/>
                </a:ext>
              </a:extLst>
            </p:cNvPr>
            <p:cNvSpPr>
              <a:spLocks/>
            </p:cNvSpPr>
            <p:nvPr/>
          </p:nvSpPr>
          <p:spPr bwMode="auto">
            <a:xfrm>
              <a:off x="5284477" y="8295229"/>
              <a:ext cx="1450997" cy="3574402"/>
            </a:xfrm>
            <a:custGeom>
              <a:avLst/>
              <a:gdLst>
                <a:gd name="T0" fmla="*/ 23 w 80"/>
                <a:gd name="T1" fmla="*/ 23 h 197"/>
                <a:gd name="T2" fmla="*/ 57 w 80"/>
                <a:gd name="T3" fmla="*/ 8 h 197"/>
                <a:gd name="T4" fmla="*/ 74 w 80"/>
                <a:gd name="T5" fmla="*/ 52 h 197"/>
                <a:gd name="T6" fmla="*/ 30 w 80"/>
                <a:gd name="T7" fmla="*/ 197 h 197"/>
                <a:gd name="T8" fmla="*/ 0 w 80"/>
                <a:gd name="T9" fmla="*/ 197 h 197"/>
                <a:gd name="T10" fmla="*/ 7 w 80"/>
                <a:gd name="T11" fmla="*/ 88 h 197"/>
                <a:gd name="T12" fmla="*/ 23 w 80"/>
                <a:gd name="T13" fmla="*/ 23 h 197"/>
              </a:gdLst>
              <a:ahLst/>
              <a:cxnLst>
                <a:cxn ang="0">
                  <a:pos x="T0" y="T1"/>
                </a:cxn>
                <a:cxn ang="0">
                  <a:pos x="T2" y="T3"/>
                </a:cxn>
                <a:cxn ang="0">
                  <a:pos x="T4" y="T5"/>
                </a:cxn>
                <a:cxn ang="0">
                  <a:pos x="T6" y="T7"/>
                </a:cxn>
                <a:cxn ang="0">
                  <a:pos x="T8" y="T9"/>
                </a:cxn>
                <a:cxn ang="0">
                  <a:pos x="T10" y="T11"/>
                </a:cxn>
                <a:cxn ang="0">
                  <a:pos x="T12" y="T13"/>
                </a:cxn>
              </a:cxnLst>
              <a:rect l="0" t="0" r="r" b="b"/>
              <a:pathLst>
                <a:path w="80" h="197">
                  <a:moveTo>
                    <a:pt x="23" y="23"/>
                  </a:moveTo>
                  <a:cubicBezTo>
                    <a:pt x="27" y="13"/>
                    <a:pt x="38" y="0"/>
                    <a:pt x="57" y="8"/>
                  </a:cubicBezTo>
                  <a:cubicBezTo>
                    <a:pt x="75" y="15"/>
                    <a:pt x="80" y="34"/>
                    <a:pt x="74" y="52"/>
                  </a:cubicBezTo>
                  <a:cubicBezTo>
                    <a:pt x="69" y="71"/>
                    <a:pt x="31" y="181"/>
                    <a:pt x="30" y="197"/>
                  </a:cubicBezTo>
                  <a:cubicBezTo>
                    <a:pt x="0" y="197"/>
                    <a:pt x="0" y="197"/>
                    <a:pt x="0" y="197"/>
                  </a:cubicBezTo>
                  <a:cubicBezTo>
                    <a:pt x="0" y="197"/>
                    <a:pt x="5" y="109"/>
                    <a:pt x="7" y="88"/>
                  </a:cubicBezTo>
                  <a:cubicBezTo>
                    <a:pt x="8" y="68"/>
                    <a:pt x="14" y="40"/>
                    <a:pt x="23" y="23"/>
                  </a:cubicBezTo>
                  <a:close/>
                </a:path>
              </a:pathLst>
            </a:custGeom>
            <a:solidFill>
              <a:srgbClr val="764E2A"/>
            </a:solidFill>
            <a:ln>
              <a:noFill/>
            </a:ln>
          </p:spPr>
          <p:txBody>
            <a:bodyPr vert="horz" wrap="square" lIns="91440" tIns="45720" rIns="91440" bIns="45720" numCol="1" anchor="t" anchorCtr="0" compatLnSpc="1">
              <a:prstTxWarp prst="textNoShape">
                <a:avLst/>
              </a:prstTxWarp>
            </a:bodyPr>
            <a:lstStyle/>
            <a:p>
              <a:endParaRPr lang="en-US"/>
            </a:p>
          </p:txBody>
        </p:sp>
        <p:sp>
          <p:nvSpPr>
            <p:cNvPr id="45" name="Freeform 3910">
              <a:extLst>
                <a:ext uri="{FF2B5EF4-FFF2-40B4-BE49-F238E27FC236}">
                  <a16:creationId xmlns:a16="http://schemas.microsoft.com/office/drawing/2014/main" id="{3E4DC13D-E1BA-BF87-8562-702A4A70D791}"/>
                </a:ext>
              </a:extLst>
            </p:cNvPr>
            <p:cNvSpPr>
              <a:spLocks/>
            </p:cNvSpPr>
            <p:nvPr/>
          </p:nvSpPr>
          <p:spPr bwMode="auto">
            <a:xfrm>
              <a:off x="3243646" y="8342413"/>
              <a:ext cx="1014514" cy="82581"/>
            </a:xfrm>
            <a:custGeom>
              <a:avLst/>
              <a:gdLst>
                <a:gd name="T0" fmla="*/ 2 w 56"/>
                <a:gd name="T1" fmla="*/ 5 h 5"/>
                <a:gd name="T2" fmla="*/ 56 w 56"/>
                <a:gd name="T3" fmla="*/ 5 h 5"/>
                <a:gd name="T4" fmla="*/ 56 w 56"/>
                <a:gd name="T5" fmla="*/ 0 h 5"/>
                <a:gd name="T6" fmla="*/ 2 w 56"/>
                <a:gd name="T7" fmla="*/ 0 h 5"/>
                <a:gd name="T8" fmla="*/ 0 w 56"/>
                <a:gd name="T9" fmla="*/ 3 h 5"/>
                <a:gd name="T10" fmla="*/ 2 w 56"/>
                <a:gd name="T11" fmla="*/ 5 h 5"/>
              </a:gdLst>
              <a:ahLst/>
              <a:cxnLst>
                <a:cxn ang="0">
                  <a:pos x="T0" y="T1"/>
                </a:cxn>
                <a:cxn ang="0">
                  <a:pos x="T2" y="T3"/>
                </a:cxn>
                <a:cxn ang="0">
                  <a:pos x="T4" y="T5"/>
                </a:cxn>
                <a:cxn ang="0">
                  <a:pos x="T6" y="T7"/>
                </a:cxn>
                <a:cxn ang="0">
                  <a:pos x="T8" y="T9"/>
                </a:cxn>
                <a:cxn ang="0">
                  <a:pos x="T10" y="T11"/>
                </a:cxn>
              </a:cxnLst>
              <a:rect l="0" t="0" r="r" b="b"/>
              <a:pathLst>
                <a:path w="56" h="5">
                  <a:moveTo>
                    <a:pt x="2" y="5"/>
                  </a:moveTo>
                  <a:cubicBezTo>
                    <a:pt x="56" y="5"/>
                    <a:pt x="56" y="5"/>
                    <a:pt x="56" y="5"/>
                  </a:cubicBezTo>
                  <a:cubicBezTo>
                    <a:pt x="56" y="0"/>
                    <a:pt x="56" y="0"/>
                    <a:pt x="56" y="0"/>
                  </a:cubicBezTo>
                  <a:cubicBezTo>
                    <a:pt x="2" y="0"/>
                    <a:pt x="2" y="0"/>
                    <a:pt x="2" y="0"/>
                  </a:cubicBezTo>
                  <a:cubicBezTo>
                    <a:pt x="1" y="0"/>
                    <a:pt x="0" y="1"/>
                    <a:pt x="0" y="3"/>
                  </a:cubicBezTo>
                  <a:cubicBezTo>
                    <a:pt x="0" y="4"/>
                    <a:pt x="1" y="5"/>
                    <a:pt x="2" y="5"/>
                  </a:cubicBezTo>
                  <a:close/>
                </a:path>
              </a:pathLst>
            </a:custGeom>
            <a:solidFill>
              <a:srgbClr val="BFC4C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 name="Freeform 3911">
              <a:extLst>
                <a:ext uri="{FF2B5EF4-FFF2-40B4-BE49-F238E27FC236}">
                  <a16:creationId xmlns:a16="http://schemas.microsoft.com/office/drawing/2014/main" id="{33D6C98B-7D82-9D91-234B-C4F6ADAEDB08}"/>
                </a:ext>
              </a:extLst>
            </p:cNvPr>
            <p:cNvSpPr>
              <a:spLocks/>
            </p:cNvSpPr>
            <p:nvPr/>
          </p:nvSpPr>
          <p:spPr bwMode="auto">
            <a:xfrm>
              <a:off x="3762700" y="6513923"/>
              <a:ext cx="3067139" cy="1911064"/>
            </a:xfrm>
            <a:custGeom>
              <a:avLst/>
              <a:gdLst>
                <a:gd name="T0" fmla="*/ 2 w 169"/>
                <a:gd name="T1" fmla="*/ 106 h 106"/>
                <a:gd name="T2" fmla="*/ 137 w 169"/>
                <a:gd name="T3" fmla="*/ 106 h 106"/>
                <a:gd name="T4" fmla="*/ 141 w 169"/>
                <a:gd name="T5" fmla="*/ 104 h 106"/>
                <a:gd name="T6" fmla="*/ 168 w 169"/>
                <a:gd name="T7" fmla="*/ 4 h 106"/>
                <a:gd name="T8" fmla="*/ 165 w 169"/>
                <a:gd name="T9" fmla="*/ 0 h 106"/>
                <a:gd name="T10" fmla="*/ 35 w 169"/>
                <a:gd name="T11" fmla="*/ 0 h 106"/>
                <a:gd name="T12" fmla="*/ 28 w 169"/>
                <a:gd name="T13" fmla="*/ 5 h 106"/>
                <a:gd name="T14" fmla="*/ 1 w 169"/>
                <a:gd name="T15" fmla="*/ 104 h 106"/>
                <a:gd name="T16" fmla="*/ 2 w 169"/>
                <a:gd name="T17" fmla="*/ 106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9" h="106">
                  <a:moveTo>
                    <a:pt x="2" y="106"/>
                  </a:moveTo>
                  <a:cubicBezTo>
                    <a:pt x="137" y="106"/>
                    <a:pt x="137" y="106"/>
                    <a:pt x="137" y="106"/>
                  </a:cubicBezTo>
                  <a:cubicBezTo>
                    <a:pt x="139" y="106"/>
                    <a:pt x="140" y="105"/>
                    <a:pt x="141" y="104"/>
                  </a:cubicBezTo>
                  <a:cubicBezTo>
                    <a:pt x="168" y="4"/>
                    <a:pt x="168" y="4"/>
                    <a:pt x="168" y="4"/>
                  </a:cubicBezTo>
                  <a:cubicBezTo>
                    <a:pt x="169" y="2"/>
                    <a:pt x="167" y="0"/>
                    <a:pt x="165" y="0"/>
                  </a:cubicBezTo>
                  <a:cubicBezTo>
                    <a:pt x="35" y="0"/>
                    <a:pt x="35" y="0"/>
                    <a:pt x="35" y="0"/>
                  </a:cubicBezTo>
                  <a:cubicBezTo>
                    <a:pt x="32" y="0"/>
                    <a:pt x="29" y="2"/>
                    <a:pt x="28" y="5"/>
                  </a:cubicBezTo>
                  <a:cubicBezTo>
                    <a:pt x="1" y="104"/>
                    <a:pt x="1" y="104"/>
                    <a:pt x="1" y="104"/>
                  </a:cubicBezTo>
                  <a:cubicBezTo>
                    <a:pt x="0" y="105"/>
                    <a:pt x="1" y="106"/>
                    <a:pt x="2" y="106"/>
                  </a:cubicBezTo>
                  <a:close/>
                </a:path>
              </a:pathLst>
            </a:custGeom>
            <a:solidFill>
              <a:srgbClr val="D0D2D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 name="Freeform 3912">
              <a:extLst>
                <a:ext uri="{FF2B5EF4-FFF2-40B4-BE49-F238E27FC236}">
                  <a16:creationId xmlns:a16="http://schemas.microsoft.com/office/drawing/2014/main" id="{5124D229-64CB-4847-4C8E-D71C636A96A9}"/>
                </a:ext>
              </a:extLst>
            </p:cNvPr>
            <p:cNvSpPr>
              <a:spLocks/>
            </p:cNvSpPr>
            <p:nvPr/>
          </p:nvSpPr>
          <p:spPr bwMode="auto">
            <a:xfrm>
              <a:off x="3857074" y="6513923"/>
              <a:ext cx="3055346" cy="1911064"/>
            </a:xfrm>
            <a:custGeom>
              <a:avLst/>
              <a:gdLst>
                <a:gd name="T0" fmla="*/ 2 w 169"/>
                <a:gd name="T1" fmla="*/ 106 h 106"/>
                <a:gd name="T2" fmla="*/ 137 w 169"/>
                <a:gd name="T3" fmla="*/ 106 h 106"/>
                <a:gd name="T4" fmla="*/ 141 w 169"/>
                <a:gd name="T5" fmla="*/ 104 h 106"/>
                <a:gd name="T6" fmla="*/ 168 w 169"/>
                <a:gd name="T7" fmla="*/ 4 h 106"/>
                <a:gd name="T8" fmla="*/ 165 w 169"/>
                <a:gd name="T9" fmla="*/ 0 h 106"/>
                <a:gd name="T10" fmla="*/ 35 w 169"/>
                <a:gd name="T11" fmla="*/ 0 h 106"/>
                <a:gd name="T12" fmla="*/ 28 w 169"/>
                <a:gd name="T13" fmla="*/ 5 h 106"/>
                <a:gd name="T14" fmla="*/ 0 w 169"/>
                <a:gd name="T15" fmla="*/ 104 h 106"/>
                <a:gd name="T16" fmla="*/ 2 w 169"/>
                <a:gd name="T17" fmla="*/ 106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9" h="106">
                  <a:moveTo>
                    <a:pt x="2" y="106"/>
                  </a:moveTo>
                  <a:cubicBezTo>
                    <a:pt x="137" y="106"/>
                    <a:pt x="137" y="106"/>
                    <a:pt x="137" y="106"/>
                  </a:cubicBezTo>
                  <a:cubicBezTo>
                    <a:pt x="139" y="106"/>
                    <a:pt x="140" y="105"/>
                    <a:pt x="141" y="104"/>
                  </a:cubicBezTo>
                  <a:cubicBezTo>
                    <a:pt x="168" y="4"/>
                    <a:pt x="168" y="4"/>
                    <a:pt x="168" y="4"/>
                  </a:cubicBezTo>
                  <a:cubicBezTo>
                    <a:pt x="169" y="2"/>
                    <a:pt x="167" y="0"/>
                    <a:pt x="165" y="0"/>
                  </a:cubicBezTo>
                  <a:cubicBezTo>
                    <a:pt x="35" y="0"/>
                    <a:pt x="35" y="0"/>
                    <a:pt x="35" y="0"/>
                  </a:cubicBezTo>
                  <a:cubicBezTo>
                    <a:pt x="31" y="0"/>
                    <a:pt x="29" y="2"/>
                    <a:pt x="28" y="5"/>
                  </a:cubicBezTo>
                  <a:cubicBezTo>
                    <a:pt x="0" y="104"/>
                    <a:pt x="0" y="104"/>
                    <a:pt x="0" y="104"/>
                  </a:cubicBezTo>
                  <a:cubicBezTo>
                    <a:pt x="0" y="105"/>
                    <a:pt x="1" y="106"/>
                    <a:pt x="2" y="106"/>
                  </a:cubicBezTo>
                  <a:close/>
                </a:path>
              </a:pathLst>
            </a:custGeom>
            <a:solidFill>
              <a:srgbClr val="BFC4C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48" name="Group 47">
              <a:extLst>
                <a:ext uri="{FF2B5EF4-FFF2-40B4-BE49-F238E27FC236}">
                  <a16:creationId xmlns:a16="http://schemas.microsoft.com/office/drawing/2014/main" id="{E1F14DDE-5B9A-B160-2717-9CE10F464599}"/>
                </a:ext>
              </a:extLst>
            </p:cNvPr>
            <p:cNvGrpSpPr/>
            <p:nvPr/>
          </p:nvGrpSpPr>
          <p:grpSpPr>
            <a:xfrm rot="172072">
              <a:off x="1757080" y="7712581"/>
              <a:ext cx="964388" cy="1253711"/>
              <a:chOff x="6875766" y="3784645"/>
              <a:chExt cx="766859" cy="996921"/>
            </a:xfrm>
          </p:grpSpPr>
          <p:sp>
            <p:nvSpPr>
              <p:cNvPr id="112" name="Freeform 1498">
                <a:extLst>
                  <a:ext uri="{FF2B5EF4-FFF2-40B4-BE49-F238E27FC236}">
                    <a16:creationId xmlns:a16="http://schemas.microsoft.com/office/drawing/2014/main" id="{50E80D79-DA6D-7E0F-65EF-16468E069443}"/>
                  </a:ext>
                </a:extLst>
              </p:cNvPr>
              <p:cNvSpPr>
                <a:spLocks/>
              </p:cNvSpPr>
              <p:nvPr/>
            </p:nvSpPr>
            <p:spPr bwMode="auto">
              <a:xfrm>
                <a:off x="6963407" y="3938017"/>
                <a:ext cx="602536" cy="843549"/>
              </a:xfrm>
              <a:custGeom>
                <a:avLst/>
                <a:gdLst>
                  <a:gd name="T0" fmla="*/ 55 w 55"/>
                  <a:gd name="T1" fmla="*/ 0 h 77"/>
                  <a:gd name="T2" fmla="*/ 52 w 55"/>
                  <a:gd name="T3" fmla="*/ 73 h 77"/>
                  <a:gd name="T4" fmla="*/ 15 w 55"/>
                  <a:gd name="T5" fmla="*/ 77 h 77"/>
                  <a:gd name="T6" fmla="*/ 0 w 55"/>
                  <a:gd name="T7" fmla="*/ 4 h 77"/>
                  <a:gd name="T8" fmla="*/ 55 w 55"/>
                  <a:gd name="T9" fmla="*/ 0 h 77"/>
                </a:gdLst>
                <a:ahLst/>
                <a:cxnLst>
                  <a:cxn ang="0">
                    <a:pos x="T0" y="T1"/>
                  </a:cxn>
                  <a:cxn ang="0">
                    <a:pos x="T2" y="T3"/>
                  </a:cxn>
                  <a:cxn ang="0">
                    <a:pos x="T4" y="T5"/>
                  </a:cxn>
                  <a:cxn ang="0">
                    <a:pos x="T6" y="T7"/>
                  </a:cxn>
                  <a:cxn ang="0">
                    <a:pos x="T8" y="T9"/>
                  </a:cxn>
                </a:cxnLst>
                <a:rect l="0" t="0" r="r" b="b"/>
                <a:pathLst>
                  <a:path w="55" h="77">
                    <a:moveTo>
                      <a:pt x="55" y="0"/>
                    </a:moveTo>
                    <a:lnTo>
                      <a:pt x="52" y="73"/>
                    </a:lnTo>
                    <a:lnTo>
                      <a:pt x="15" y="77"/>
                    </a:lnTo>
                    <a:lnTo>
                      <a:pt x="0" y="4"/>
                    </a:lnTo>
                    <a:lnTo>
                      <a:pt x="55" y="0"/>
                    </a:lnTo>
                    <a:close/>
                  </a:path>
                </a:pathLst>
              </a:custGeom>
              <a:solidFill>
                <a:srgbClr val="FAE7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 name="Freeform 1499">
                <a:extLst>
                  <a:ext uri="{FF2B5EF4-FFF2-40B4-BE49-F238E27FC236}">
                    <a16:creationId xmlns:a16="http://schemas.microsoft.com/office/drawing/2014/main" id="{9121EF06-0929-BABC-4A0E-F0671FC56957}"/>
                  </a:ext>
                </a:extLst>
              </p:cNvPr>
              <p:cNvSpPr>
                <a:spLocks/>
              </p:cNvSpPr>
              <p:nvPr/>
            </p:nvSpPr>
            <p:spPr bwMode="auto">
              <a:xfrm>
                <a:off x="6875766" y="3784645"/>
                <a:ext cx="766859" cy="219103"/>
              </a:xfrm>
              <a:custGeom>
                <a:avLst/>
                <a:gdLst>
                  <a:gd name="T0" fmla="*/ 70 w 70"/>
                  <a:gd name="T1" fmla="*/ 14 h 20"/>
                  <a:gd name="T2" fmla="*/ 2 w 70"/>
                  <a:gd name="T3" fmla="*/ 20 h 20"/>
                  <a:gd name="T4" fmla="*/ 0 w 70"/>
                  <a:gd name="T5" fmla="*/ 12 h 20"/>
                  <a:gd name="T6" fmla="*/ 8 w 70"/>
                  <a:gd name="T7" fmla="*/ 12 h 20"/>
                  <a:gd name="T8" fmla="*/ 6 w 70"/>
                  <a:gd name="T9" fmla="*/ 0 h 20"/>
                  <a:gd name="T10" fmla="*/ 63 w 70"/>
                  <a:gd name="T11" fmla="*/ 3 h 20"/>
                  <a:gd name="T12" fmla="*/ 63 w 70"/>
                  <a:gd name="T13" fmla="*/ 8 h 20"/>
                  <a:gd name="T14" fmla="*/ 69 w 70"/>
                  <a:gd name="T15" fmla="*/ 8 h 20"/>
                  <a:gd name="T16" fmla="*/ 70 w 70"/>
                  <a:gd name="T17" fmla="*/ 14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0" h="20">
                    <a:moveTo>
                      <a:pt x="70" y="14"/>
                    </a:moveTo>
                    <a:lnTo>
                      <a:pt x="2" y="20"/>
                    </a:lnTo>
                    <a:lnTo>
                      <a:pt x="0" y="12"/>
                    </a:lnTo>
                    <a:lnTo>
                      <a:pt x="8" y="12"/>
                    </a:lnTo>
                    <a:lnTo>
                      <a:pt x="6" y="0"/>
                    </a:lnTo>
                    <a:lnTo>
                      <a:pt x="63" y="3"/>
                    </a:lnTo>
                    <a:lnTo>
                      <a:pt x="63" y="8"/>
                    </a:lnTo>
                    <a:lnTo>
                      <a:pt x="69" y="8"/>
                    </a:lnTo>
                    <a:lnTo>
                      <a:pt x="70" y="14"/>
                    </a:lnTo>
                    <a:close/>
                  </a:path>
                </a:pathLst>
              </a:custGeom>
              <a:solidFill>
                <a:srgbClr val="5247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49" name="Group 48">
              <a:extLst>
                <a:ext uri="{FF2B5EF4-FFF2-40B4-BE49-F238E27FC236}">
                  <a16:creationId xmlns:a16="http://schemas.microsoft.com/office/drawing/2014/main" id="{6904F9F8-AE36-225A-66A7-4C6B82112A08}"/>
                </a:ext>
              </a:extLst>
            </p:cNvPr>
            <p:cNvGrpSpPr/>
            <p:nvPr/>
          </p:nvGrpSpPr>
          <p:grpSpPr>
            <a:xfrm>
              <a:off x="5312239" y="11850170"/>
              <a:ext cx="1199276" cy="914299"/>
              <a:chOff x="5332357" y="11907694"/>
              <a:chExt cx="1322484" cy="1008230"/>
            </a:xfrm>
          </p:grpSpPr>
          <p:sp>
            <p:nvSpPr>
              <p:cNvPr id="107" name="Freeform 452">
                <a:extLst>
                  <a:ext uri="{FF2B5EF4-FFF2-40B4-BE49-F238E27FC236}">
                    <a16:creationId xmlns:a16="http://schemas.microsoft.com/office/drawing/2014/main" id="{889F1F04-14CE-5D65-EC55-DA61EF9F67C1}"/>
                  </a:ext>
                </a:extLst>
              </p:cNvPr>
              <p:cNvSpPr>
                <a:spLocks/>
              </p:cNvSpPr>
              <p:nvPr/>
            </p:nvSpPr>
            <p:spPr bwMode="auto">
              <a:xfrm>
                <a:off x="5332357" y="11907694"/>
                <a:ext cx="1008230" cy="831466"/>
              </a:xfrm>
              <a:custGeom>
                <a:avLst/>
                <a:gdLst>
                  <a:gd name="T0" fmla="*/ 0 w 84"/>
                  <a:gd name="T1" fmla="*/ 69 h 69"/>
                  <a:gd name="T2" fmla="*/ 84 w 84"/>
                  <a:gd name="T3" fmla="*/ 69 h 69"/>
                  <a:gd name="T4" fmla="*/ 84 w 84"/>
                  <a:gd name="T5" fmla="*/ 37 h 69"/>
                  <a:gd name="T6" fmla="*/ 46 w 84"/>
                  <a:gd name="T7" fmla="*/ 0 h 69"/>
                  <a:gd name="T8" fmla="*/ 1 w 84"/>
                  <a:gd name="T9" fmla="*/ 0 h 69"/>
                  <a:gd name="T10" fmla="*/ 0 w 84"/>
                  <a:gd name="T11" fmla="*/ 49 h 69"/>
                  <a:gd name="T12" fmla="*/ 0 w 84"/>
                  <a:gd name="T13" fmla="*/ 69 h 69"/>
                </a:gdLst>
                <a:ahLst/>
                <a:cxnLst>
                  <a:cxn ang="0">
                    <a:pos x="T0" y="T1"/>
                  </a:cxn>
                  <a:cxn ang="0">
                    <a:pos x="T2" y="T3"/>
                  </a:cxn>
                  <a:cxn ang="0">
                    <a:pos x="T4" y="T5"/>
                  </a:cxn>
                  <a:cxn ang="0">
                    <a:pos x="T6" y="T7"/>
                  </a:cxn>
                  <a:cxn ang="0">
                    <a:pos x="T8" y="T9"/>
                  </a:cxn>
                  <a:cxn ang="0">
                    <a:pos x="T10" y="T11"/>
                  </a:cxn>
                  <a:cxn ang="0">
                    <a:pos x="T12" y="T13"/>
                  </a:cxn>
                </a:cxnLst>
                <a:rect l="0" t="0" r="r" b="b"/>
                <a:pathLst>
                  <a:path w="84" h="69">
                    <a:moveTo>
                      <a:pt x="0" y="69"/>
                    </a:moveTo>
                    <a:cubicBezTo>
                      <a:pt x="84" y="69"/>
                      <a:pt x="84" y="69"/>
                      <a:pt x="84" y="69"/>
                    </a:cubicBezTo>
                    <a:cubicBezTo>
                      <a:pt x="84" y="37"/>
                      <a:pt x="84" y="37"/>
                      <a:pt x="84" y="37"/>
                    </a:cubicBezTo>
                    <a:cubicBezTo>
                      <a:pt x="84" y="37"/>
                      <a:pt x="51" y="34"/>
                      <a:pt x="46" y="0"/>
                    </a:cubicBezTo>
                    <a:cubicBezTo>
                      <a:pt x="1" y="0"/>
                      <a:pt x="1" y="0"/>
                      <a:pt x="1" y="0"/>
                    </a:cubicBezTo>
                    <a:cubicBezTo>
                      <a:pt x="0" y="49"/>
                      <a:pt x="0" y="49"/>
                      <a:pt x="0" y="49"/>
                    </a:cubicBezTo>
                    <a:lnTo>
                      <a:pt x="0" y="69"/>
                    </a:lnTo>
                    <a:close/>
                  </a:path>
                </a:pathLst>
              </a:custGeom>
              <a:solidFill>
                <a:srgbClr val="603A1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 name="Freeform 453">
                <a:extLst>
                  <a:ext uri="{FF2B5EF4-FFF2-40B4-BE49-F238E27FC236}">
                    <a16:creationId xmlns:a16="http://schemas.microsoft.com/office/drawing/2014/main" id="{1406A815-89E3-9BBA-291A-4197AE752CB8}"/>
                  </a:ext>
                </a:extLst>
              </p:cNvPr>
              <p:cNvSpPr>
                <a:spLocks/>
              </p:cNvSpPr>
              <p:nvPr/>
            </p:nvSpPr>
            <p:spPr bwMode="auto">
              <a:xfrm>
                <a:off x="6026334" y="12352886"/>
                <a:ext cx="628507" cy="386273"/>
              </a:xfrm>
              <a:custGeom>
                <a:avLst/>
                <a:gdLst>
                  <a:gd name="T0" fmla="*/ 0 w 52"/>
                  <a:gd name="T1" fmla="*/ 32 h 32"/>
                  <a:gd name="T2" fmla="*/ 52 w 52"/>
                  <a:gd name="T3" fmla="*/ 32 h 32"/>
                  <a:gd name="T4" fmla="*/ 52 w 52"/>
                  <a:gd name="T5" fmla="*/ 24 h 32"/>
                  <a:gd name="T6" fmla="*/ 28 w 52"/>
                  <a:gd name="T7" fmla="*/ 0 h 32"/>
                  <a:gd name="T8" fmla="*/ 24 w 52"/>
                  <a:gd name="T9" fmla="*/ 0 h 32"/>
                  <a:gd name="T10" fmla="*/ 0 w 52"/>
                  <a:gd name="T11" fmla="*/ 24 h 32"/>
                  <a:gd name="T12" fmla="*/ 0 w 52"/>
                  <a:gd name="T13" fmla="*/ 32 h 32"/>
                </a:gdLst>
                <a:ahLst/>
                <a:cxnLst>
                  <a:cxn ang="0">
                    <a:pos x="T0" y="T1"/>
                  </a:cxn>
                  <a:cxn ang="0">
                    <a:pos x="T2" y="T3"/>
                  </a:cxn>
                  <a:cxn ang="0">
                    <a:pos x="T4" y="T5"/>
                  </a:cxn>
                  <a:cxn ang="0">
                    <a:pos x="T6" y="T7"/>
                  </a:cxn>
                  <a:cxn ang="0">
                    <a:pos x="T8" y="T9"/>
                  </a:cxn>
                  <a:cxn ang="0">
                    <a:pos x="T10" y="T11"/>
                  </a:cxn>
                  <a:cxn ang="0">
                    <a:pos x="T12" y="T13"/>
                  </a:cxn>
                </a:cxnLst>
                <a:rect l="0" t="0" r="r" b="b"/>
                <a:pathLst>
                  <a:path w="52" h="32">
                    <a:moveTo>
                      <a:pt x="0" y="32"/>
                    </a:moveTo>
                    <a:cubicBezTo>
                      <a:pt x="52" y="32"/>
                      <a:pt x="52" y="32"/>
                      <a:pt x="52" y="32"/>
                    </a:cubicBezTo>
                    <a:cubicBezTo>
                      <a:pt x="52" y="24"/>
                      <a:pt x="52" y="24"/>
                      <a:pt x="52" y="24"/>
                    </a:cubicBezTo>
                    <a:cubicBezTo>
                      <a:pt x="52" y="10"/>
                      <a:pt x="42" y="0"/>
                      <a:pt x="28" y="0"/>
                    </a:cubicBezTo>
                    <a:cubicBezTo>
                      <a:pt x="24" y="0"/>
                      <a:pt x="24" y="0"/>
                      <a:pt x="24" y="0"/>
                    </a:cubicBezTo>
                    <a:cubicBezTo>
                      <a:pt x="11" y="0"/>
                      <a:pt x="0" y="10"/>
                      <a:pt x="0" y="24"/>
                    </a:cubicBezTo>
                    <a:lnTo>
                      <a:pt x="0" y="32"/>
                    </a:lnTo>
                    <a:close/>
                  </a:path>
                </a:pathLst>
              </a:custGeom>
              <a:solidFill>
                <a:srgbClr val="764E2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 name="Rectangle 454">
                <a:extLst>
                  <a:ext uri="{FF2B5EF4-FFF2-40B4-BE49-F238E27FC236}">
                    <a16:creationId xmlns:a16="http://schemas.microsoft.com/office/drawing/2014/main" id="{653DE185-5CA7-24A6-5A27-6216DD01FE46}"/>
                  </a:ext>
                </a:extLst>
              </p:cNvPr>
              <p:cNvSpPr>
                <a:spLocks noChangeArrowheads="1"/>
              </p:cNvSpPr>
              <p:nvPr/>
            </p:nvSpPr>
            <p:spPr bwMode="auto">
              <a:xfrm>
                <a:off x="5332357" y="12739153"/>
                <a:ext cx="1322484" cy="176771"/>
              </a:xfrm>
              <a:prstGeom prst="rect">
                <a:avLst/>
              </a:prstGeom>
              <a:solidFill>
                <a:srgbClr val="603A1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 name="Freeform 455">
                <a:extLst>
                  <a:ext uri="{FF2B5EF4-FFF2-40B4-BE49-F238E27FC236}">
                    <a16:creationId xmlns:a16="http://schemas.microsoft.com/office/drawing/2014/main" id="{61B836A3-E7EE-75F8-616D-7A33FB02C2BB}"/>
                  </a:ext>
                </a:extLst>
              </p:cNvPr>
              <p:cNvSpPr>
                <a:spLocks/>
              </p:cNvSpPr>
              <p:nvPr/>
            </p:nvSpPr>
            <p:spPr bwMode="auto">
              <a:xfrm>
                <a:off x="5345451" y="11907694"/>
                <a:ext cx="536850" cy="261878"/>
              </a:xfrm>
              <a:custGeom>
                <a:avLst/>
                <a:gdLst>
                  <a:gd name="T0" fmla="*/ 45 w 45"/>
                  <a:gd name="T1" fmla="*/ 0 h 22"/>
                  <a:gd name="T2" fmla="*/ 25 w 45"/>
                  <a:gd name="T3" fmla="*/ 22 h 22"/>
                  <a:gd name="T4" fmla="*/ 0 w 45"/>
                  <a:gd name="T5" fmla="*/ 22 h 22"/>
                  <a:gd name="T6" fmla="*/ 0 w 45"/>
                  <a:gd name="T7" fmla="*/ 0 h 22"/>
                  <a:gd name="T8" fmla="*/ 45 w 45"/>
                  <a:gd name="T9" fmla="*/ 0 h 22"/>
                </a:gdLst>
                <a:ahLst/>
                <a:cxnLst>
                  <a:cxn ang="0">
                    <a:pos x="T0" y="T1"/>
                  </a:cxn>
                  <a:cxn ang="0">
                    <a:pos x="T2" y="T3"/>
                  </a:cxn>
                  <a:cxn ang="0">
                    <a:pos x="T4" y="T5"/>
                  </a:cxn>
                  <a:cxn ang="0">
                    <a:pos x="T6" y="T7"/>
                  </a:cxn>
                  <a:cxn ang="0">
                    <a:pos x="T8" y="T9"/>
                  </a:cxn>
                </a:cxnLst>
                <a:rect l="0" t="0" r="r" b="b"/>
                <a:pathLst>
                  <a:path w="45" h="22">
                    <a:moveTo>
                      <a:pt x="45" y="0"/>
                    </a:moveTo>
                    <a:cubicBezTo>
                      <a:pt x="25" y="0"/>
                      <a:pt x="25" y="22"/>
                      <a:pt x="25" y="22"/>
                    </a:cubicBezTo>
                    <a:cubicBezTo>
                      <a:pt x="0" y="22"/>
                      <a:pt x="0" y="22"/>
                      <a:pt x="0" y="22"/>
                    </a:cubicBezTo>
                    <a:cubicBezTo>
                      <a:pt x="0" y="0"/>
                      <a:pt x="0" y="0"/>
                      <a:pt x="0" y="0"/>
                    </a:cubicBezTo>
                    <a:lnTo>
                      <a:pt x="45" y="0"/>
                    </a:lnTo>
                    <a:close/>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 name="Freeform 456">
                <a:extLst>
                  <a:ext uri="{FF2B5EF4-FFF2-40B4-BE49-F238E27FC236}">
                    <a16:creationId xmlns:a16="http://schemas.microsoft.com/office/drawing/2014/main" id="{D8A576FA-DAC1-1F6F-7C47-3BF9F41B2EC1}"/>
                  </a:ext>
                </a:extLst>
              </p:cNvPr>
              <p:cNvSpPr>
                <a:spLocks/>
              </p:cNvSpPr>
              <p:nvPr/>
            </p:nvSpPr>
            <p:spPr bwMode="auto">
              <a:xfrm>
                <a:off x="5332357" y="12496919"/>
                <a:ext cx="229146" cy="242240"/>
              </a:xfrm>
              <a:custGeom>
                <a:avLst/>
                <a:gdLst>
                  <a:gd name="T0" fmla="*/ 0 w 19"/>
                  <a:gd name="T1" fmla="*/ 20 h 20"/>
                  <a:gd name="T2" fmla="*/ 19 w 19"/>
                  <a:gd name="T3" fmla="*/ 20 h 20"/>
                  <a:gd name="T4" fmla="*/ 0 w 19"/>
                  <a:gd name="T5" fmla="*/ 0 h 20"/>
                  <a:gd name="T6" fmla="*/ 0 w 19"/>
                  <a:gd name="T7" fmla="*/ 20 h 20"/>
                </a:gdLst>
                <a:ahLst/>
                <a:cxnLst>
                  <a:cxn ang="0">
                    <a:pos x="T0" y="T1"/>
                  </a:cxn>
                  <a:cxn ang="0">
                    <a:pos x="T2" y="T3"/>
                  </a:cxn>
                  <a:cxn ang="0">
                    <a:pos x="T4" y="T5"/>
                  </a:cxn>
                  <a:cxn ang="0">
                    <a:pos x="T6" y="T7"/>
                  </a:cxn>
                </a:cxnLst>
                <a:rect l="0" t="0" r="r" b="b"/>
                <a:pathLst>
                  <a:path w="19" h="20">
                    <a:moveTo>
                      <a:pt x="0" y="20"/>
                    </a:moveTo>
                    <a:cubicBezTo>
                      <a:pt x="19" y="20"/>
                      <a:pt x="19" y="20"/>
                      <a:pt x="19" y="20"/>
                    </a:cubicBezTo>
                    <a:cubicBezTo>
                      <a:pt x="19" y="7"/>
                      <a:pt x="8" y="2"/>
                      <a:pt x="0" y="0"/>
                    </a:cubicBezTo>
                    <a:lnTo>
                      <a:pt x="0" y="20"/>
                    </a:lnTo>
                    <a:close/>
                  </a:path>
                </a:pathLst>
              </a:custGeom>
              <a:solidFill>
                <a:srgbClr val="764E2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0" name="Group 49">
              <a:extLst>
                <a:ext uri="{FF2B5EF4-FFF2-40B4-BE49-F238E27FC236}">
                  <a16:creationId xmlns:a16="http://schemas.microsoft.com/office/drawing/2014/main" id="{CD5275AB-1F3A-1D47-6E96-5298A12D983D}"/>
                </a:ext>
              </a:extLst>
            </p:cNvPr>
            <p:cNvGrpSpPr/>
            <p:nvPr/>
          </p:nvGrpSpPr>
          <p:grpSpPr>
            <a:xfrm>
              <a:off x="3068596" y="11850170"/>
              <a:ext cx="997417" cy="914299"/>
              <a:chOff x="3747995" y="11907694"/>
              <a:chExt cx="1099888" cy="1008230"/>
            </a:xfrm>
          </p:grpSpPr>
          <p:sp>
            <p:nvSpPr>
              <p:cNvPr id="102" name="Freeform 458">
                <a:extLst>
                  <a:ext uri="{FF2B5EF4-FFF2-40B4-BE49-F238E27FC236}">
                    <a16:creationId xmlns:a16="http://schemas.microsoft.com/office/drawing/2014/main" id="{AF40E7E3-47EB-921B-222C-90B69704613E}"/>
                  </a:ext>
                </a:extLst>
              </p:cNvPr>
              <p:cNvSpPr>
                <a:spLocks/>
              </p:cNvSpPr>
              <p:nvPr/>
            </p:nvSpPr>
            <p:spPr bwMode="auto">
              <a:xfrm>
                <a:off x="3878934" y="11907694"/>
                <a:ext cx="968949" cy="831466"/>
              </a:xfrm>
              <a:custGeom>
                <a:avLst/>
                <a:gdLst>
                  <a:gd name="T0" fmla="*/ 81 w 81"/>
                  <a:gd name="T1" fmla="*/ 69 h 69"/>
                  <a:gd name="T2" fmla="*/ 0 w 81"/>
                  <a:gd name="T3" fmla="*/ 69 h 69"/>
                  <a:gd name="T4" fmla="*/ 31 w 81"/>
                  <a:gd name="T5" fmla="*/ 0 h 69"/>
                  <a:gd name="T6" fmla="*/ 79 w 81"/>
                  <a:gd name="T7" fmla="*/ 0 h 69"/>
                  <a:gd name="T8" fmla="*/ 80 w 81"/>
                  <a:gd name="T9" fmla="*/ 49 h 69"/>
                  <a:gd name="T10" fmla="*/ 81 w 81"/>
                  <a:gd name="T11" fmla="*/ 69 h 69"/>
                </a:gdLst>
                <a:ahLst/>
                <a:cxnLst>
                  <a:cxn ang="0">
                    <a:pos x="T0" y="T1"/>
                  </a:cxn>
                  <a:cxn ang="0">
                    <a:pos x="T2" y="T3"/>
                  </a:cxn>
                  <a:cxn ang="0">
                    <a:pos x="T4" y="T5"/>
                  </a:cxn>
                  <a:cxn ang="0">
                    <a:pos x="T6" y="T7"/>
                  </a:cxn>
                  <a:cxn ang="0">
                    <a:pos x="T8" y="T9"/>
                  </a:cxn>
                  <a:cxn ang="0">
                    <a:pos x="T10" y="T11"/>
                  </a:cxn>
                </a:cxnLst>
                <a:rect l="0" t="0" r="r" b="b"/>
                <a:pathLst>
                  <a:path w="81" h="69">
                    <a:moveTo>
                      <a:pt x="81" y="69"/>
                    </a:moveTo>
                    <a:cubicBezTo>
                      <a:pt x="0" y="69"/>
                      <a:pt x="0" y="69"/>
                      <a:pt x="0" y="69"/>
                    </a:cubicBezTo>
                    <a:cubicBezTo>
                      <a:pt x="0" y="69"/>
                      <a:pt x="25" y="34"/>
                      <a:pt x="31" y="0"/>
                    </a:cubicBezTo>
                    <a:cubicBezTo>
                      <a:pt x="79" y="0"/>
                      <a:pt x="79" y="0"/>
                      <a:pt x="79" y="0"/>
                    </a:cubicBezTo>
                    <a:cubicBezTo>
                      <a:pt x="80" y="49"/>
                      <a:pt x="80" y="49"/>
                      <a:pt x="80" y="49"/>
                    </a:cubicBezTo>
                    <a:lnTo>
                      <a:pt x="81" y="69"/>
                    </a:lnTo>
                    <a:close/>
                  </a:path>
                </a:pathLst>
              </a:custGeom>
              <a:solidFill>
                <a:srgbClr val="603A1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 name="Freeform 459">
                <a:extLst>
                  <a:ext uri="{FF2B5EF4-FFF2-40B4-BE49-F238E27FC236}">
                    <a16:creationId xmlns:a16="http://schemas.microsoft.com/office/drawing/2014/main" id="{6D2D2421-C256-9191-1D13-0A3AA83AD09B}"/>
                  </a:ext>
                </a:extLst>
              </p:cNvPr>
              <p:cNvSpPr>
                <a:spLocks/>
              </p:cNvSpPr>
              <p:nvPr/>
            </p:nvSpPr>
            <p:spPr bwMode="auto">
              <a:xfrm>
                <a:off x="3747995" y="12352886"/>
                <a:ext cx="680883" cy="386273"/>
              </a:xfrm>
              <a:custGeom>
                <a:avLst/>
                <a:gdLst>
                  <a:gd name="T0" fmla="*/ 57 w 57"/>
                  <a:gd name="T1" fmla="*/ 32 h 32"/>
                  <a:gd name="T2" fmla="*/ 0 w 57"/>
                  <a:gd name="T3" fmla="*/ 32 h 32"/>
                  <a:gd name="T4" fmla="*/ 0 w 57"/>
                  <a:gd name="T5" fmla="*/ 26 h 32"/>
                  <a:gd name="T6" fmla="*/ 26 w 57"/>
                  <a:gd name="T7" fmla="*/ 0 h 32"/>
                  <a:gd name="T8" fmla="*/ 31 w 57"/>
                  <a:gd name="T9" fmla="*/ 0 h 32"/>
                  <a:gd name="T10" fmla="*/ 57 w 57"/>
                  <a:gd name="T11" fmla="*/ 26 h 32"/>
                  <a:gd name="T12" fmla="*/ 57 w 57"/>
                  <a:gd name="T13" fmla="*/ 32 h 32"/>
                </a:gdLst>
                <a:ahLst/>
                <a:cxnLst>
                  <a:cxn ang="0">
                    <a:pos x="T0" y="T1"/>
                  </a:cxn>
                  <a:cxn ang="0">
                    <a:pos x="T2" y="T3"/>
                  </a:cxn>
                  <a:cxn ang="0">
                    <a:pos x="T4" y="T5"/>
                  </a:cxn>
                  <a:cxn ang="0">
                    <a:pos x="T6" y="T7"/>
                  </a:cxn>
                  <a:cxn ang="0">
                    <a:pos x="T8" y="T9"/>
                  </a:cxn>
                  <a:cxn ang="0">
                    <a:pos x="T10" y="T11"/>
                  </a:cxn>
                  <a:cxn ang="0">
                    <a:pos x="T12" y="T13"/>
                  </a:cxn>
                </a:cxnLst>
                <a:rect l="0" t="0" r="r" b="b"/>
                <a:pathLst>
                  <a:path w="57" h="32">
                    <a:moveTo>
                      <a:pt x="57" y="32"/>
                    </a:moveTo>
                    <a:cubicBezTo>
                      <a:pt x="0" y="32"/>
                      <a:pt x="0" y="32"/>
                      <a:pt x="0" y="32"/>
                    </a:cubicBezTo>
                    <a:cubicBezTo>
                      <a:pt x="0" y="26"/>
                      <a:pt x="0" y="26"/>
                      <a:pt x="0" y="26"/>
                    </a:cubicBezTo>
                    <a:cubicBezTo>
                      <a:pt x="0" y="11"/>
                      <a:pt x="12" y="0"/>
                      <a:pt x="26" y="0"/>
                    </a:cubicBezTo>
                    <a:cubicBezTo>
                      <a:pt x="31" y="0"/>
                      <a:pt x="31" y="0"/>
                      <a:pt x="31" y="0"/>
                    </a:cubicBezTo>
                    <a:cubicBezTo>
                      <a:pt x="46" y="0"/>
                      <a:pt x="57" y="11"/>
                      <a:pt x="57" y="26"/>
                    </a:cubicBezTo>
                    <a:lnTo>
                      <a:pt x="57" y="32"/>
                    </a:lnTo>
                    <a:close/>
                  </a:path>
                </a:pathLst>
              </a:custGeom>
              <a:solidFill>
                <a:srgbClr val="764E2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 name="Rectangle 460">
                <a:extLst>
                  <a:ext uri="{FF2B5EF4-FFF2-40B4-BE49-F238E27FC236}">
                    <a16:creationId xmlns:a16="http://schemas.microsoft.com/office/drawing/2014/main" id="{6004F6F0-8170-316E-DE81-F2BE501F16AC}"/>
                  </a:ext>
                </a:extLst>
              </p:cNvPr>
              <p:cNvSpPr>
                <a:spLocks noChangeArrowheads="1"/>
              </p:cNvSpPr>
              <p:nvPr/>
            </p:nvSpPr>
            <p:spPr bwMode="auto">
              <a:xfrm>
                <a:off x="3747995" y="12739153"/>
                <a:ext cx="1099888" cy="176771"/>
              </a:xfrm>
              <a:prstGeom prst="rect">
                <a:avLst/>
              </a:prstGeom>
              <a:solidFill>
                <a:srgbClr val="603A1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 name="Freeform 461">
                <a:extLst>
                  <a:ext uri="{FF2B5EF4-FFF2-40B4-BE49-F238E27FC236}">
                    <a16:creationId xmlns:a16="http://schemas.microsoft.com/office/drawing/2014/main" id="{202E9532-7CE7-8595-09BC-18C39B6E2DC3}"/>
                  </a:ext>
                </a:extLst>
              </p:cNvPr>
              <p:cNvSpPr>
                <a:spLocks/>
              </p:cNvSpPr>
              <p:nvPr/>
            </p:nvSpPr>
            <p:spPr bwMode="auto">
              <a:xfrm>
                <a:off x="4239020" y="11907694"/>
                <a:ext cx="602319" cy="261878"/>
              </a:xfrm>
              <a:custGeom>
                <a:avLst/>
                <a:gdLst>
                  <a:gd name="T0" fmla="*/ 0 w 50"/>
                  <a:gd name="T1" fmla="*/ 0 h 22"/>
                  <a:gd name="T2" fmla="*/ 22 w 50"/>
                  <a:gd name="T3" fmla="*/ 22 h 22"/>
                  <a:gd name="T4" fmla="*/ 50 w 50"/>
                  <a:gd name="T5" fmla="*/ 22 h 22"/>
                  <a:gd name="T6" fmla="*/ 50 w 50"/>
                  <a:gd name="T7" fmla="*/ 0 h 22"/>
                  <a:gd name="T8" fmla="*/ 0 w 50"/>
                  <a:gd name="T9" fmla="*/ 0 h 22"/>
                </a:gdLst>
                <a:ahLst/>
                <a:cxnLst>
                  <a:cxn ang="0">
                    <a:pos x="T0" y="T1"/>
                  </a:cxn>
                  <a:cxn ang="0">
                    <a:pos x="T2" y="T3"/>
                  </a:cxn>
                  <a:cxn ang="0">
                    <a:pos x="T4" y="T5"/>
                  </a:cxn>
                  <a:cxn ang="0">
                    <a:pos x="T6" y="T7"/>
                  </a:cxn>
                  <a:cxn ang="0">
                    <a:pos x="T8" y="T9"/>
                  </a:cxn>
                </a:cxnLst>
                <a:rect l="0" t="0" r="r" b="b"/>
                <a:pathLst>
                  <a:path w="50" h="22">
                    <a:moveTo>
                      <a:pt x="0" y="0"/>
                    </a:moveTo>
                    <a:cubicBezTo>
                      <a:pt x="22" y="0"/>
                      <a:pt x="22" y="22"/>
                      <a:pt x="22" y="22"/>
                    </a:cubicBezTo>
                    <a:cubicBezTo>
                      <a:pt x="50" y="22"/>
                      <a:pt x="50" y="22"/>
                      <a:pt x="50" y="22"/>
                    </a:cubicBezTo>
                    <a:cubicBezTo>
                      <a:pt x="50" y="0"/>
                      <a:pt x="50" y="0"/>
                      <a:pt x="50" y="0"/>
                    </a:cubicBezTo>
                    <a:lnTo>
                      <a:pt x="0" y="0"/>
                    </a:lnTo>
                    <a:close/>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 name="Freeform 462">
                <a:extLst>
                  <a:ext uri="{FF2B5EF4-FFF2-40B4-BE49-F238E27FC236}">
                    <a16:creationId xmlns:a16="http://schemas.microsoft.com/office/drawing/2014/main" id="{E55F53EF-355B-1C93-0AC1-1FB71D8608EC}"/>
                  </a:ext>
                </a:extLst>
              </p:cNvPr>
              <p:cNvSpPr>
                <a:spLocks/>
              </p:cNvSpPr>
              <p:nvPr/>
            </p:nvSpPr>
            <p:spPr bwMode="auto">
              <a:xfrm>
                <a:off x="4599099" y="12496919"/>
                <a:ext cx="248784" cy="242240"/>
              </a:xfrm>
              <a:custGeom>
                <a:avLst/>
                <a:gdLst>
                  <a:gd name="T0" fmla="*/ 21 w 21"/>
                  <a:gd name="T1" fmla="*/ 20 h 20"/>
                  <a:gd name="T2" fmla="*/ 0 w 21"/>
                  <a:gd name="T3" fmla="*/ 20 h 20"/>
                  <a:gd name="T4" fmla="*/ 20 w 21"/>
                  <a:gd name="T5" fmla="*/ 0 h 20"/>
                  <a:gd name="T6" fmla="*/ 21 w 21"/>
                  <a:gd name="T7" fmla="*/ 20 h 20"/>
                </a:gdLst>
                <a:ahLst/>
                <a:cxnLst>
                  <a:cxn ang="0">
                    <a:pos x="T0" y="T1"/>
                  </a:cxn>
                  <a:cxn ang="0">
                    <a:pos x="T2" y="T3"/>
                  </a:cxn>
                  <a:cxn ang="0">
                    <a:pos x="T4" y="T5"/>
                  </a:cxn>
                  <a:cxn ang="0">
                    <a:pos x="T6" y="T7"/>
                  </a:cxn>
                </a:cxnLst>
                <a:rect l="0" t="0" r="r" b="b"/>
                <a:pathLst>
                  <a:path w="21" h="20">
                    <a:moveTo>
                      <a:pt x="21" y="20"/>
                    </a:moveTo>
                    <a:cubicBezTo>
                      <a:pt x="0" y="20"/>
                      <a:pt x="0" y="20"/>
                      <a:pt x="0" y="20"/>
                    </a:cubicBezTo>
                    <a:cubicBezTo>
                      <a:pt x="0" y="7"/>
                      <a:pt x="12" y="2"/>
                      <a:pt x="20" y="0"/>
                    </a:cubicBezTo>
                    <a:lnTo>
                      <a:pt x="21" y="20"/>
                    </a:lnTo>
                    <a:close/>
                  </a:path>
                </a:pathLst>
              </a:custGeom>
              <a:solidFill>
                <a:srgbClr val="764E2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1" name="Group 50">
              <a:extLst>
                <a:ext uri="{FF2B5EF4-FFF2-40B4-BE49-F238E27FC236}">
                  <a16:creationId xmlns:a16="http://schemas.microsoft.com/office/drawing/2014/main" id="{04BC6F76-5417-01D8-8AC6-0A5CDC2E6229}"/>
                </a:ext>
              </a:extLst>
            </p:cNvPr>
            <p:cNvGrpSpPr/>
            <p:nvPr/>
          </p:nvGrpSpPr>
          <p:grpSpPr>
            <a:xfrm flipH="1">
              <a:off x="5946855" y="8184452"/>
              <a:ext cx="2657974" cy="4605480"/>
              <a:chOff x="11964378" y="6046786"/>
              <a:chExt cx="3506538" cy="6145214"/>
            </a:xfrm>
          </p:grpSpPr>
          <p:grpSp>
            <p:nvGrpSpPr>
              <p:cNvPr id="86" name="Group 85">
                <a:extLst>
                  <a:ext uri="{FF2B5EF4-FFF2-40B4-BE49-F238E27FC236}">
                    <a16:creationId xmlns:a16="http://schemas.microsoft.com/office/drawing/2014/main" id="{AC177F32-40E6-9FFC-ADC7-36D20558B325}"/>
                  </a:ext>
                </a:extLst>
              </p:cNvPr>
              <p:cNvGrpSpPr/>
              <p:nvPr/>
            </p:nvGrpSpPr>
            <p:grpSpPr>
              <a:xfrm>
                <a:off x="13686031" y="7836986"/>
                <a:ext cx="1784885" cy="2530780"/>
                <a:chOff x="13002206" y="10072851"/>
                <a:chExt cx="1284898" cy="1821851"/>
              </a:xfrm>
            </p:grpSpPr>
            <p:sp>
              <p:nvSpPr>
                <p:cNvPr id="100" name="Freeform 4248">
                  <a:extLst>
                    <a:ext uri="{FF2B5EF4-FFF2-40B4-BE49-F238E27FC236}">
                      <a16:creationId xmlns:a16="http://schemas.microsoft.com/office/drawing/2014/main" id="{0C534E61-F6C8-8BF5-83D6-765A4B65E365}"/>
                    </a:ext>
                  </a:extLst>
                </p:cNvPr>
                <p:cNvSpPr>
                  <a:spLocks/>
                </p:cNvSpPr>
                <p:nvPr/>
              </p:nvSpPr>
              <p:spPr bwMode="auto">
                <a:xfrm>
                  <a:off x="13098099" y="11281021"/>
                  <a:ext cx="249315" cy="613681"/>
                </a:xfrm>
                <a:custGeom>
                  <a:avLst/>
                  <a:gdLst>
                    <a:gd name="T0" fmla="*/ 3 w 15"/>
                    <a:gd name="T1" fmla="*/ 37 h 37"/>
                    <a:gd name="T2" fmla="*/ 3 w 15"/>
                    <a:gd name="T3" fmla="*/ 37 h 37"/>
                    <a:gd name="T4" fmla="*/ 5 w 15"/>
                    <a:gd name="T5" fmla="*/ 35 h 37"/>
                    <a:gd name="T6" fmla="*/ 15 w 15"/>
                    <a:gd name="T7" fmla="*/ 3 h 37"/>
                    <a:gd name="T8" fmla="*/ 14 w 15"/>
                    <a:gd name="T9" fmla="*/ 0 h 37"/>
                    <a:gd name="T10" fmla="*/ 11 w 15"/>
                    <a:gd name="T11" fmla="*/ 1 h 37"/>
                    <a:gd name="T12" fmla="*/ 1 w 15"/>
                    <a:gd name="T13" fmla="*/ 35 h 37"/>
                    <a:gd name="T14" fmla="*/ 3 w 15"/>
                    <a:gd name="T15" fmla="*/ 37 h 3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37">
                      <a:moveTo>
                        <a:pt x="3" y="37"/>
                      </a:moveTo>
                      <a:cubicBezTo>
                        <a:pt x="3" y="37"/>
                        <a:pt x="3" y="37"/>
                        <a:pt x="3" y="37"/>
                      </a:cubicBezTo>
                      <a:cubicBezTo>
                        <a:pt x="4" y="36"/>
                        <a:pt x="5" y="36"/>
                        <a:pt x="5" y="35"/>
                      </a:cubicBezTo>
                      <a:cubicBezTo>
                        <a:pt x="4" y="18"/>
                        <a:pt x="14" y="3"/>
                        <a:pt x="15" y="3"/>
                      </a:cubicBezTo>
                      <a:cubicBezTo>
                        <a:pt x="15" y="2"/>
                        <a:pt x="15" y="1"/>
                        <a:pt x="14" y="0"/>
                      </a:cubicBezTo>
                      <a:cubicBezTo>
                        <a:pt x="13" y="0"/>
                        <a:pt x="12" y="0"/>
                        <a:pt x="11" y="1"/>
                      </a:cubicBezTo>
                      <a:cubicBezTo>
                        <a:pt x="11" y="2"/>
                        <a:pt x="0" y="17"/>
                        <a:pt x="1" y="35"/>
                      </a:cubicBezTo>
                      <a:cubicBezTo>
                        <a:pt x="1" y="36"/>
                        <a:pt x="2" y="37"/>
                        <a:pt x="3" y="37"/>
                      </a:cubicBezTo>
                      <a:close/>
                    </a:path>
                  </a:pathLst>
                </a:custGeom>
                <a:solidFill>
                  <a:srgbClr val="4B41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1" name="Freeform 4250">
                  <a:extLst>
                    <a:ext uri="{FF2B5EF4-FFF2-40B4-BE49-F238E27FC236}">
                      <a16:creationId xmlns:a16="http://schemas.microsoft.com/office/drawing/2014/main" id="{1C6A75B5-BAC1-D7D0-CE82-79DB4173E011}"/>
                    </a:ext>
                  </a:extLst>
                </p:cNvPr>
                <p:cNvSpPr>
                  <a:spLocks/>
                </p:cNvSpPr>
                <p:nvPr/>
              </p:nvSpPr>
              <p:spPr bwMode="auto">
                <a:xfrm>
                  <a:off x="13002206" y="10072851"/>
                  <a:ext cx="1284898" cy="1534200"/>
                </a:xfrm>
                <a:custGeom>
                  <a:avLst/>
                  <a:gdLst>
                    <a:gd name="T0" fmla="*/ 16 w 76"/>
                    <a:gd name="T1" fmla="*/ 77 h 92"/>
                    <a:gd name="T2" fmla="*/ 76 w 76"/>
                    <a:gd name="T3" fmla="*/ 8 h 92"/>
                    <a:gd name="T4" fmla="*/ 68 w 76"/>
                    <a:gd name="T5" fmla="*/ 2 h 92"/>
                    <a:gd name="T6" fmla="*/ 16 w 76"/>
                    <a:gd name="T7" fmla="*/ 77 h 92"/>
                  </a:gdLst>
                  <a:ahLst/>
                  <a:cxnLst>
                    <a:cxn ang="0">
                      <a:pos x="T0" y="T1"/>
                    </a:cxn>
                    <a:cxn ang="0">
                      <a:pos x="T2" y="T3"/>
                    </a:cxn>
                    <a:cxn ang="0">
                      <a:pos x="T4" y="T5"/>
                    </a:cxn>
                    <a:cxn ang="0">
                      <a:pos x="T6" y="T7"/>
                    </a:cxn>
                  </a:cxnLst>
                  <a:rect l="0" t="0" r="r" b="b"/>
                  <a:pathLst>
                    <a:path w="76" h="92">
                      <a:moveTo>
                        <a:pt x="16" y="77"/>
                      </a:moveTo>
                      <a:cubicBezTo>
                        <a:pt x="16" y="77"/>
                        <a:pt x="61" y="92"/>
                        <a:pt x="76" y="8"/>
                      </a:cubicBezTo>
                      <a:cubicBezTo>
                        <a:pt x="76" y="3"/>
                        <a:pt x="72" y="0"/>
                        <a:pt x="68" y="2"/>
                      </a:cubicBezTo>
                      <a:cubicBezTo>
                        <a:pt x="47" y="11"/>
                        <a:pt x="0" y="36"/>
                        <a:pt x="16" y="77"/>
                      </a:cubicBezTo>
                      <a:close/>
                    </a:path>
                  </a:pathLst>
                </a:custGeom>
                <a:solidFill>
                  <a:srgbClr val="4B41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87" name="Group 86">
                <a:extLst>
                  <a:ext uri="{FF2B5EF4-FFF2-40B4-BE49-F238E27FC236}">
                    <a16:creationId xmlns:a16="http://schemas.microsoft.com/office/drawing/2014/main" id="{0B6155ED-11E6-9AFF-6222-1A263B9EF98F}"/>
                  </a:ext>
                </a:extLst>
              </p:cNvPr>
              <p:cNvGrpSpPr/>
              <p:nvPr/>
            </p:nvGrpSpPr>
            <p:grpSpPr>
              <a:xfrm>
                <a:off x="12694160" y="6046786"/>
                <a:ext cx="1997962" cy="4313066"/>
                <a:chOff x="12388531" y="9324919"/>
                <a:chExt cx="1208184" cy="2608147"/>
              </a:xfrm>
            </p:grpSpPr>
            <p:sp>
              <p:nvSpPr>
                <p:cNvPr id="96" name="Freeform 4249">
                  <a:extLst>
                    <a:ext uri="{FF2B5EF4-FFF2-40B4-BE49-F238E27FC236}">
                      <a16:creationId xmlns:a16="http://schemas.microsoft.com/office/drawing/2014/main" id="{1294D4E9-8152-9259-7DF1-2AAEB0011C28}"/>
                    </a:ext>
                  </a:extLst>
                </p:cNvPr>
                <p:cNvSpPr>
                  <a:spLocks/>
                </p:cNvSpPr>
                <p:nvPr/>
              </p:nvSpPr>
              <p:spPr bwMode="auto">
                <a:xfrm>
                  <a:off x="12983034" y="10839947"/>
                  <a:ext cx="95893" cy="1093119"/>
                </a:xfrm>
                <a:custGeom>
                  <a:avLst/>
                  <a:gdLst>
                    <a:gd name="T0" fmla="*/ 3 w 5"/>
                    <a:gd name="T1" fmla="*/ 66 h 66"/>
                    <a:gd name="T2" fmla="*/ 3 w 5"/>
                    <a:gd name="T3" fmla="*/ 66 h 66"/>
                    <a:gd name="T4" fmla="*/ 5 w 5"/>
                    <a:gd name="T5" fmla="*/ 64 h 66"/>
                    <a:gd name="T6" fmla="*/ 4 w 5"/>
                    <a:gd name="T7" fmla="*/ 2 h 66"/>
                    <a:gd name="T8" fmla="*/ 2 w 5"/>
                    <a:gd name="T9" fmla="*/ 0 h 66"/>
                    <a:gd name="T10" fmla="*/ 0 w 5"/>
                    <a:gd name="T11" fmla="*/ 2 h 66"/>
                    <a:gd name="T12" fmla="*/ 1 w 5"/>
                    <a:gd name="T13" fmla="*/ 64 h 66"/>
                    <a:gd name="T14" fmla="*/ 3 w 5"/>
                    <a:gd name="T15" fmla="*/ 66 h 6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66">
                      <a:moveTo>
                        <a:pt x="3" y="66"/>
                      </a:moveTo>
                      <a:cubicBezTo>
                        <a:pt x="3" y="66"/>
                        <a:pt x="3" y="66"/>
                        <a:pt x="3" y="66"/>
                      </a:cubicBezTo>
                      <a:cubicBezTo>
                        <a:pt x="4" y="66"/>
                        <a:pt x="5" y="65"/>
                        <a:pt x="5" y="64"/>
                      </a:cubicBezTo>
                      <a:cubicBezTo>
                        <a:pt x="4" y="2"/>
                        <a:pt x="4" y="2"/>
                        <a:pt x="4" y="2"/>
                      </a:cubicBezTo>
                      <a:cubicBezTo>
                        <a:pt x="4" y="1"/>
                        <a:pt x="3" y="0"/>
                        <a:pt x="2" y="0"/>
                      </a:cubicBezTo>
                      <a:cubicBezTo>
                        <a:pt x="1" y="0"/>
                        <a:pt x="0" y="1"/>
                        <a:pt x="0" y="2"/>
                      </a:cubicBezTo>
                      <a:cubicBezTo>
                        <a:pt x="1" y="64"/>
                        <a:pt x="1" y="64"/>
                        <a:pt x="1" y="64"/>
                      </a:cubicBezTo>
                      <a:cubicBezTo>
                        <a:pt x="1" y="66"/>
                        <a:pt x="2" y="66"/>
                        <a:pt x="3" y="66"/>
                      </a:cubicBezTo>
                      <a:close/>
                    </a:path>
                  </a:pathLst>
                </a:custGeom>
                <a:solidFill>
                  <a:srgbClr val="8379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97" name="Group 96">
                  <a:extLst>
                    <a:ext uri="{FF2B5EF4-FFF2-40B4-BE49-F238E27FC236}">
                      <a16:creationId xmlns:a16="http://schemas.microsoft.com/office/drawing/2014/main" id="{2412D023-40BE-06B2-847C-177FC82F1DD4}"/>
                    </a:ext>
                  </a:extLst>
                </p:cNvPr>
                <p:cNvGrpSpPr/>
                <p:nvPr/>
              </p:nvGrpSpPr>
              <p:grpSpPr>
                <a:xfrm>
                  <a:off x="12388531" y="9324919"/>
                  <a:ext cx="1208184" cy="2013637"/>
                  <a:chOff x="12388531" y="9324919"/>
                  <a:chExt cx="1208184" cy="2013637"/>
                </a:xfrm>
              </p:grpSpPr>
              <p:sp>
                <p:nvSpPr>
                  <p:cNvPr id="98" name="Freeform 4252">
                    <a:extLst>
                      <a:ext uri="{FF2B5EF4-FFF2-40B4-BE49-F238E27FC236}">
                        <a16:creationId xmlns:a16="http://schemas.microsoft.com/office/drawing/2014/main" id="{821789D3-719A-D471-31AA-712DADAB4FC5}"/>
                      </a:ext>
                    </a:extLst>
                  </p:cNvPr>
                  <p:cNvSpPr>
                    <a:spLocks/>
                  </p:cNvSpPr>
                  <p:nvPr/>
                </p:nvSpPr>
                <p:spPr bwMode="auto">
                  <a:xfrm>
                    <a:off x="12388531" y="9324919"/>
                    <a:ext cx="1208184" cy="2013637"/>
                  </a:xfrm>
                  <a:custGeom>
                    <a:avLst/>
                    <a:gdLst>
                      <a:gd name="T0" fmla="*/ 31 w 72"/>
                      <a:gd name="T1" fmla="*/ 114 h 120"/>
                      <a:gd name="T2" fmla="*/ 46 w 72"/>
                      <a:gd name="T3" fmla="*/ 113 h 120"/>
                      <a:gd name="T4" fmla="*/ 38 w 72"/>
                      <a:gd name="T5" fmla="*/ 9 h 120"/>
                      <a:gd name="T6" fmla="*/ 31 w 72"/>
                      <a:gd name="T7" fmla="*/ 114 h 120"/>
                    </a:gdLst>
                    <a:ahLst/>
                    <a:cxnLst>
                      <a:cxn ang="0">
                        <a:pos x="T0" y="T1"/>
                      </a:cxn>
                      <a:cxn ang="0">
                        <a:pos x="T2" y="T3"/>
                      </a:cxn>
                      <a:cxn ang="0">
                        <a:pos x="T4" y="T5"/>
                      </a:cxn>
                      <a:cxn ang="0">
                        <a:pos x="T6" y="T7"/>
                      </a:cxn>
                    </a:cxnLst>
                    <a:rect l="0" t="0" r="r" b="b"/>
                    <a:pathLst>
                      <a:path w="72" h="120">
                        <a:moveTo>
                          <a:pt x="31" y="114"/>
                        </a:moveTo>
                        <a:cubicBezTo>
                          <a:pt x="34" y="120"/>
                          <a:pt x="44" y="119"/>
                          <a:pt x="46" y="113"/>
                        </a:cubicBezTo>
                        <a:cubicBezTo>
                          <a:pt x="55" y="82"/>
                          <a:pt x="72" y="16"/>
                          <a:pt x="38" y="9"/>
                        </a:cubicBezTo>
                        <a:cubicBezTo>
                          <a:pt x="0" y="0"/>
                          <a:pt x="13" y="77"/>
                          <a:pt x="31" y="114"/>
                        </a:cubicBezTo>
                        <a:close/>
                      </a:path>
                    </a:pathLst>
                  </a:custGeom>
                  <a:solidFill>
                    <a:srgbClr val="8379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9" name="Freeform 4253">
                    <a:extLst>
                      <a:ext uri="{FF2B5EF4-FFF2-40B4-BE49-F238E27FC236}">
                        <a16:creationId xmlns:a16="http://schemas.microsoft.com/office/drawing/2014/main" id="{017A29BE-3D7D-390F-5F0A-7E4085806F54}"/>
                      </a:ext>
                    </a:extLst>
                  </p:cNvPr>
                  <p:cNvSpPr>
                    <a:spLocks/>
                  </p:cNvSpPr>
                  <p:nvPr/>
                </p:nvSpPr>
                <p:spPr bwMode="auto">
                  <a:xfrm>
                    <a:off x="12963855" y="9804364"/>
                    <a:ext cx="95893" cy="1495842"/>
                  </a:xfrm>
                  <a:custGeom>
                    <a:avLst/>
                    <a:gdLst>
                      <a:gd name="T0" fmla="*/ 5 w 6"/>
                      <a:gd name="T1" fmla="*/ 90 h 90"/>
                      <a:gd name="T2" fmla="*/ 5 w 6"/>
                      <a:gd name="T3" fmla="*/ 90 h 90"/>
                      <a:gd name="T4" fmla="*/ 6 w 6"/>
                      <a:gd name="T5" fmla="*/ 89 h 90"/>
                      <a:gd name="T6" fmla="*/ 2 w 6"/>
                      <a:gd name="T7" fmla="*/ 1 h 90"/>
                      <a:gd name="T8" fmla="*/ 1 w 6"/>
                      <a:gd name="T9" fmla="*/ 0 h 90"/>
                      <a:gd name="T10" fmla="*/ 0 w 6"/>
                      <a:gd name="T11" fmla="*/ 1 h 90"/>
                      <a:gd name="T12" fmla="*/ 4 w 6"/>
                      <a:gd name="T13" fmla="*/ 89 h 90"/>
                      <a:gd name="T14" fmla="*/ 5 w 6"/>
                      <a:gd name="T15" fmla="*/ 90 h 9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90">
                        <a:moveTo>
                          <a:pt x="5" y="90"/>
                        </a:moveTo>
                        <a:cubicBezTo>
                          <a:pt x="5" y="90"/>
                          <a:pt x="5" y="90"/>
                          <a:pt x="5" y="90"/>
                        </a:cubicBezTo>
                        <a:cubicBezTo>
                          <a:pt x="5" y="90"/>
                          <a:pt x="6" y="89"/>
                          <a:pt x="6" y="89"/>
                        </a:cubicBezTo>
                        <a:cubicBezTo>
                          <a:pt x="2" y="1"/>
                          <a:pt x="2" y="1"/>
                          <a:pt x="2" y="1"/>
                        </a:cubicBezTo>
                        <a:cubicBezTo>
                          <a:pt x="2" y="1"/>
                          <a:pt x="2" y="0"/>
                          <a:pt x="1" y="0"/>
                        </a:cubicBezTo>
                        <a:cubicBezTo>
                          <a:pt x="0" y="0"/>
                          <a:pt x="0" y="1"/>
                          <a:pt x="0" y="1"/>
                        </a:cubicBezTo>
                        <a:cubicBezTo>
                          <a:pt x="4" y="89"/>
                          <a:pt x="4" y="89"/>
                          <a:pt x="4" y="89"/>
                        </a:cubicBezTo>
                        <a:cubicBezTo>
                          <a:pt x="4" y="89"/>
                          <a:pt x="4" y="90"/>
                          <a:pt x="5" y="90"/>
                        </a:cubicBezTo>
                        <a:close/>
                      </a:path>
                    </a:pathLst>
                  </a:custGeom>
                  <a:solidFill>
                    <a:srgbClr val="4B41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grpSp>
            <p:nvGrpSpPr>
              <p:cNvPr id="88" name="Group 87">
                <a:extLst>
                  <a:ext uri="{FF2B5EF4-FFF2-40B4-BE49-F238E27FC236}">
                    <a16:creationId xmlns:a16="http://schemas.microsoft.com/office/drawing/2014/main" id="{8B02BBC3-564D-DB42-9D54-FCC11281A1DA}"/>
                  </a:ext>
                </a:extLst>
              </p:cNvPr>
              <p:cNvGrpSpPr/>
              <p:nvPr/>
            </p:nvGrpSpPr>
            <p:grpSpPr>
              <a:xfrm rot="382393">
                <a:off x="11964378" y="8619935"/>
                <a:ext cx="1658571" cy="1704006"/>
                <a:chOff x="11506364" y="10590632"/>
                <a:chExt cx="1399962" cy="1438313"/>
              </a:xfrm>
            </p:grpSpPr>
            <p:sp>
              <p:nvSpPr>
                <p:cNvPr id="93" name="Freeform 4245">
                  <a:extLst>
                    <a:ext uri="{FF2B5EF4-FFF2-40B4-BE49-F238E27FC236}">
                      <a16:creationId xmlns:a16="http://schemas.microsoft.com/office/drawing/2014/main" id="{EED9B000-A689-E138-B1F7-290C434252E9}"/>
                    </a:ext>
                  </a:extLst>
                </p:cNvPr>
                <p:cNvSpPr>
                  <a:spLocks/>
                </p:cNvSpPr>
                <p:nvPr/>
              </p:nvSpPr>
              <p:spPr bwMode="auto">
                <a:xfrm>
                  <a:off x="12580304" y="11434443"/>
                  <a:ext cx="326022" cy="517795"/>
                </a:xfrm>
                <a:custGeom>
                  <a:avLst/>
                  <a:gdLst>
                    <a:gd name="T0" fmla="*/ 18 w 20"/>
                    <a:gd name="T1" fmla="*/ 31 h 31"/>
                    <a:gd name="T2" fmla="*/ 19 w 20"/>
                    <a:gd name="T3" fmla="*/ 29 h 31"/>
                    <a:gd name="T4" fmla="*/ 3 w 20"/>
                    <a:gd name="T5" fmla="*/ 0 h 31"/>
                    <a:gd name="T6" fmla="*/ 1 w 20"/>
                    <a:gd name="T7" fmla="*/ 1 h 31"/>
                    <a:gd name="T8" fmla="*/ 1 w 20"/>
                    <a:gd name="T9" fmla="*/ 4 h 31"/>
                    <a:gd name="T10" fmla="*/ 9 w 20"/>
                    <a:gd name="T11" fmla="*/ 10 h 31"/>
                    <a:gd name="T12" fmla="*/ 16 w 20"/>
                    <a:gd name="T13" fmla="*/ 29 h 31"/>
                    <a:gd name="T14" fmla="*/ 17 w 20"/>
                    <a:gd name="T15" fmla="*/ 31 h 31"/>
                    <a:gd name="T16" fmla="*/ 18 w 20"/>
                    <a:gd name="T17"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31">
                      <a:moveTo>
                        <a:pt x="18" y="31"/>
                      </a:moveTo>
                      <a:cubicBezTo>
                        <a:pt x="19" y="31"/>
                        <a:pt x="19" y="30"/>
                        <a:pt x="19" y="29"/>
                      </a:cubicBezTo>
                      <a:cubicBezTo>
                        <a:pt x="20" y="9"/>
                        <a:pt x="4" y="1"/>
                        <a:pt x="3" y="0"/>
                      </a:cubicBezTo>
                      <a:cubicBezTo>
                        <a:pt x="2" y="0"/>
                        <a:pt x="1" y="0"/>
                        <a:pt x="1" y="1"/>
                      </a:cubicBezTo>
                      <a:cubicBezTo>
                        <a:pt x="0" y="2"/>
                        <a:pt x="0" y="3"/>
                        <a:pt x="1" y="4"/>
                      </a:cubicBezTo>
                      <a:cubicBezTo>
                        <a:pt x="1" y="4"/>
                        <a:pt x="5" y="6"/>
                        <a:pt x="9" y="10"/>
                      </a:cubicBezTo>
                      <a:cubicBezTo>
                        <a:pt x="13" y="16"/>
                        <a:pt x="16" y="22"/>
                        <a:pt x="16" y="29"/>
                      </a:cubicBezTo>
                      <a:cubicBezTo>
                        <a:pt x="16" y="30"/>
                        <a:pt x="16" y="31"/>
                        <a:pt x="17" y="31"/>
                      </a:cubicBezTo>
                      <a:lnTo>
                        <a:pt x="18" y="31"/>
                      </a:lnTo>
                      <a:close/>
                    </a:path>
                  </a:pathLst>
                </a:custGeom>
                <a:solidFill>
                  <a:srgbClr val="8379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4" name="Freeform 4251">
                  <a:extLst>
                    <a:ext uri="{FF2B5EF4-FFF2-40B4-BE49-F238E27FC236}">
                      <a16:creationId xmlns:a16="http://schemas.microsoft.com/office/drawing/2014/main" id="{BE7B9E43-36B8-6B91-4170-5BB1C6083399}"/>
                    </a:ext>
                  </a:extLst>
                </p:cNvPr>
                <p:cNvSpPr>
                  <a:spLocks/>
                </p:cNvSpPr>
                <p:nvPr/>
              </p:nvSpPr>
              <p:spPr bwMode="auto">
                <a:xfrm>
                  <a:off x="11506364" y="10590632"/>
                  <a:ext cx="1361606" cy="1438313"/>
                </a:xfrm>
                <a:custGeom>
                  <a:avLst/>
                  <a:gdLst>
                    <a:gd name="T0" fmla="*/ 76 w 82"/>
                    <a:gd name="T1" fmla="*/ 62 h 87"/>
                    <a:gd name="T2" fmla="*/ 2 w 82"/>
                    <a:gd name="T3" fmla="*/ 9 h 87"/>
                    <a:gd name="T4" fmla="*/ 8 w 82"/>
                    <a:gd name="T5" fmla="*/ 1 h 87"/>
                    <a:gd name="T6" fmla="*/ 76 w 82"/>
                    <a:gd name="T7" fmla="*/ 62 h 87"/>
                  </a:gdLst>
                  <a:ahLst/>
                  <a:cxnLst>
                    <a:cxn ang="0">
                      <a:pos x="T0" y="T1"/>
                    </a:cxn>
                    <a:cxn ang="0">
                      <a:pos x="T2" y="T3"/>
                    </a:cxn>
                    <a:cxn ang="0">
                      <a:pos x="T4" y="T5"/>
                    </a:cxn>
                    <a:cxn ang="0">
                      <a:pos x="T6" y="T7"/>
                    </a:cxn>
                  </a:cxnLst>
                  <a:rect l="0" t="0" r="r" b="b"/>
                  <a:pathLst>
                    <a:path w="82" h="87">
                      <a:moveTo>
                        <a:pt x="76" y="62"/>
                      </a:moveTo>
                      <a:cubicBezTo>
                        <a:pt x="76" y="62"/>
                        <a:pt x="36" y="87"/>
                        <a:pt x="2" y="9"/>
                      </a:cubicBezTo>
                      <a:cubicBezTo>
                        <a:pt x="0" y="5"/>
                        <a:pt x="4" y="0"/>
                        <a:pt x="8" y="1"/>
                      </a:cubicBezTo>
                      <a:cubicBezTo>
                        <a:pt x="30" y="5"/>
                        <a:pt x="82" y="19"/>
                        <a:pt x="76" y="62"/>
                      </a:cubicBezTo>
                      <a:close/>
                    </a:path>
                  </a:pathLst>
                </a:custGeom>
                <a:solidFill>
                  <a:srgbClr val="8379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5" name="Freeform 4254">
                  <a:extLst>
                    <a:ext uri="{FF2B5EF4-FFF2-40B4-BE49-F238E27FC236}">
                      <a16:creationId xmlns:a16="http://schemas.microsoft.com/office/drawing/2014/main" id="{E35840F5-FE05-E08A-1773-5A80D4D25B02}"/>
                    </a:ext>
                  </a:extLst>
                </p:cNvPr>
                <p:cNvSpPr>
                  <a:spLocks/>
                </p:cNvSpPr>
                <p:nvPr/>
              </p:nvSpPr>
              <p:spPr bwMode="auto">
                <a:xfrm>
                  <a:off x="11947451" y="10935827"/>
                  <a:ext cx="824639" cy="690389"/>
                </a:xfrm>
                <a:custGeom>
                  <a:avLst/>
                  <a:gdLst>
                    <a:gd name="T0" fmla="*/ 49 w 50"/>
                    <a:gd name="T1" fmla="*/ 41 h 41"/>
                    <a:gd name="T2" fmla="*/ 50 w 50"/>
                    <a:gd name="T3" fmla="*/ 41 h 41"/>
                    <a:gd name="T4" fmla="*/ 50 w 50"/>
                    <a:gd name="T5" fmla="*/ 40 h 41"/>
                    <a:gd name="T6" fmla="*/ 1 w 50"/>
                    <a:gd name="T7" fmla="*/ 0 h 41"/>
                    <a:gd name="T8" fmla="*/ 0 w 50"/>
                    <a:gd name="T9" fmla="*/ 0 h 41"/>
                    <a:gd name="T10" fmla="*/ 0 w 50"/>
                    <a:gd name="T11" fmla="*/ 2 h 41"/>
                    <a:gd name="T12" fmla="*/ 49 w 50"/>
                    <a:gd name="T13" fmla="*/ 41 h 41"/>
                    <a:gd name="T14" fmla="*/ 49 w 50"/>
                    <a:gd name="T15" fmla="*/ 41 h 4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 h="41">
                      <a:moveTo>
                        <a:pt x="49" y="41"/>
                      </a:moveTo>
                      <a:cubicBezTo>
                        <a:pt x="50" y="41"/>
                        <a:pt x="50" y="41"/>
                        <a:pt x="50" y="41"/>
                      </a:cubicBezTo>
                      <a:cubicBezTo>
                        <a:pt x="50" y="41"/>
                        <a:pt x="50" y="40"/>
                        <a:pt x="50" y="40"/>
                      </a:cubicBezTo>
                      <a:cubicBezTo>
                        <a:pt x="1" y="0"/>
                        <a:pt x="1" y="0"/>
                        <a:pt x="1" y="0"/>
                      </a:cubicBezTo>
                      <a:cubicBezTo>
                        <a:pt x="1" y="0"/>
                        <a:pt x="0" y="0"/>
                        <a:pt x="0" y="0"/>
                      </a:cubicBezTo>
                      <a:cubicBezTo>
                        <a:pt x="0" y="1"/>
                        <a:pt x="0" y="1"/>
                        <a:pt x="0" y="2"/>
                      </a:cubicBezTo>
                      <a:cubicBezTo>
                        <a:pt x="49" y="41"/>
                        <a:pt x="49" y="41"/>
                        <a:pt x="49" y="41"/>
                      </a:cubicBezTo>
                      <a:cubicBezTo>
                        <a:pt x="49" y="41"/>
                        <a:pt x="49" y="41"/>
                        <a:pt x="49" y="41"/>
                      </a:cubicBezTo>
                      <a:close/>
                    </a:path>
                  </a:pathLst>
                </a:custGeom>
                <a:solidFill>
                  <a:srgbClr val="4B41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89" name="Group 88">
                <a:extLst>
                  <a:ext uri="{FF2B5EF4-FFF2-40B4-BE49-F238E27FC236}">
                    <a16:creationId xmlns:a16="http://schemas.microsoft.com/office/drawing/2014/main" id="{C787AFC8-953F-F118-A37C-ADE38B0062D7}"/>
                  </a:ext>
                </a:extLst>
              </p:cNvPr>
              <p:cNvGrpSpPr/>
              <p:nvPr/>
            </p:nvGrpSpPr>
            <p:grpSpPr>
              <a:xfrm>
                <a:off x="13265290" y="10227466"/>
                <a:ext cx="877747" cy="1964534"/>
                <a:chOff x="12854791" y="10175947"/>
                <a:chExt cx="1649264" cy="1964534"/>
              </a:xfrm>
            </p:grpSpPr>
            <p:sp>
              <p:nvSpPr>
                <p:cNvPr id="90" name="Freeform 4255">
                  <a:extLst>
                    <a:ext uri="{FF2B5EF4-FFF2-40B4-BE49-F238E27FC236}">
                      <a16:creationId xmlns:a16="http://schemas.microsoft.com/office/drawing/2014/main" id="{796FF7B6-A081-D4FC-565D-8475E4A15D26}"/>
                    </a:ext>
                  </a:extLst>
                </p:cNvPr>
                <p:cNvSpPr>
                  <a:spLocks/>
                </p:cNvSpPr>
                <p:nvPr/>
              </p:nvSpPr>
              <p:spPr bwMode="auto">
                <a:xfrm>
                  <a:off x="12854791" y="10175947"/>
                  <a:ext cx="1649264" cy="1964534"/>
                </a:xfrm>
                <a:custGeom>
                  <a:avLst/>
                  <a:gdLst>
                    <a:gd name="T0" fmla="*/ 0 w 99"/>
                    <a:gd name="T1" fmla="*/ 0 h 65"/>
                    <a:gd name="T2" fmla="*/ 3 w 99"/>
                    <a:gd name="T3" fmla="*/ 13 h 65"/>
                    <a:gd name="T4" fmla="*/ 4 w 99"/>
                    <a:gd name="T5" fmla="*/ 17 h 65"/>
                    <a:gd name="T6" fmla="*/ 6 w 99"/>
                    <a:gd name="T7" fmla="*/ 25 h 65"/>
                    <a:gd name="T8" fmla="*/ 7 w 99"/>
                    <a:gd name="T9" fmla="*/ 29 h 65"/>
                    <a:gd name="T10" fmla="*/ 13 w 99"/>
                    <a:gd name="T11" fmla="*/ 60 h 65"/>
                    <a:gd name="T12" fmla="*/ 20 w 99"/>
                    <a:gd name="T13" fmla="*/ 65 h 65"/>
                    <a:gd name="T14" fmla="*/ 79 w 99"/>
                    <a:gd name="T15" fmla="*/ 65 h 65"/>
                    <a:gd name="T16" fmla="*/ 86 w 99"/>
                    <a:gd name="T17" fmla="*/ 60 h 65"/>
                    <a:gd name="T18" fmla="*/ 93 w 99"/>
                    <a:gd name="T19" fmla="*/ 29 h 65"/>
                    <a:gd name="T20" fmla="*/ 94 w 99"/>
                    <a:gd name="T21" fmla="*/ 25 h 65"/>
                    <a:gd name="T22" fmla="*/ 96 w 99"/>
                    <a:gd name="T23" fmla="*/ 17 h 65"/>
                    <a:gd name="T24" fmla="*/ 97 w 99"/>
                    <a:gd name="T25" fmla="*/ 13 h 65"/>
                    <a:gd name="T26" fmla="*/ 99 w 99"/>
                    <a:gd name="T27" fmla="*/ 0 h 65"/>
                    <a:gd name="T28" fmla="*/ 0 w 99"/>
                    <a:gd name="T29" fmla="*/ 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9" h="65">
                      <a:moveTo>
                        <a:pt x="0" y="0"/>
                      </a:moveTo>
                      <a:cubicBezTo>
                        <a:pt x="3" y="13"/>
                        <a:pt x="3" y="13"/>
                        <a:pt x="3" y="13"/>
                      </a:cubicBezTo>
                      <a:cubicBezTo>
                        <a:pt x="4" y="17"/>
                        <a:pt x="4" y="17"/>
                        <a:pt x="4" y="17"/>
                      </a:cubicBezTo>
                      <a:cubicBezTo>
                        <a:pt x="6" y="25"/>
                        <a:pt x="6" y="25"/>
                        <a:pt x="6" y="25"/>
                      </a:cubicBezTo>
                      <a:cubicBezTo>
                        <a:pt x="7" y="29"/>
                        <a:pt x="7" y="29"/>
                        <a:pt x="7" y="29"/>
                      </a:cubicBezTo>
                      <a:cubicBezTo>
                        <a:pt x="13" y="60"/>
                        <a:pt x="13" y="60"/>
                        <a:pt x="13" y="60"/>
                      </a:cubicBezTo>
                      <a:cubicBezTo>
                        <a:pt x="14" y="63"/>
                        <a:pt x="17" y="65"/>
                        <a:pt x="20" y="65"/>
                      </a:cubicBezTo>
                      <a:cubicBezTo>
                        <a:pt x="79" y="65"/>
                        <a:pt x="79" y="65"/>
                        <a:pt x="79" y="65"/>
                      </a:cubicBezTo>
                      <a:cubicBezTo>
                        <a:pt x="83" y="65"/>
                        <a:pt x="86" y="63"/>
                        <a:pt x="86" y="60"/>
                      </a:cubicBezTo>
                      <a:cubicBezTo>
                        <a:pt x="93" y="29"/>
                        <a:pt x="93" y="29"/>
                        <a:pt x="93" y="29"/>
                      </a:cubicBezTo>
                      <a:cubicBezTo>
                        <a:pt x="94" y="25"/>
                        <a:pt x="94" y="25"/>
                        <a:pt x="94" y="25"/>
                      </a:cubicBezTo>
                      <a:cubicBezTo>
                        <a:pt x="96" y="17"/>
                        <a:pt x="96" y="17"/>
                        <a:pt x="96" y="17"/>
                      </a:cubicBezTo>
                      <a:cubicBezTo>
                        <a:pt x="97" y="13"/>
                        <a:pt x="97" y="13"/>
                        <a:pt x="97" y="13"/>
                      </a:cubicBezTo>
                      <a:cubicBezTo>
                        <a:pt x="99" y="0"/>
                        <a:pt x="99" y="0"/>
                        <a:pt x="99" y="0"/>
                      </a:cubicBezTo>
                      <a:lnTo>
                        <a:pt x="0" y="0"/>
                      </a:lnTo>
                      <a:close/>
                    </a:path>
                  </a:pathLst>
                </a:custGeom>
                <a:solidFill>
                  <a:srgbClr val="EA983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1" name="Freeform 4256">
                  <a:extLst>
                    <a:ext uri="{FF2B5EF4-FFF2-40B4-BE49-F238E27FC236}">
                      <a16:creationId xmlns:a16="http://schemas.microsoft.com/office/drawing/2014/main" id="{784AEB8B-99E7-F12B-F53E-D133CC3D6998}"/>
                    </a:ext>
                  </a:extLst>
                </p:cNvPr>
                <p:cNvSpPr>
                  <a:spLocks/>
                </p:cNvSpPr>
                <p:nvPr/>
              </p:nvSpPr>
              <p:spPr bwMode="auto">
                <a:xfrm>
                  <a:off x="12919627" y="10473244"/>
                  <a:ext cx="1572550" cy="76708"/>
                </a:xfrm>
                <a:custGeom>
                  <a:avLst/>
                  <a:gdLst>
                    <a:gd name="T0" fmla="*/ 0 w 82"/>
                    <a:gd name="T1" fmla="*/ 0 h 4"/>
                    <a:gd name="T2" fmla="*/ 1 w 82"/>
                    <a:gd name="T3" fmla="*/ 4 h 4"/>
                    <a:gd name="T4" fmla="*/ 81 w 82"/>
                    <a:gd name="T5" fmla="*/ 4 h 4"/>
                    <a:gd name="T6" fmla="*/ 82 w 82"/>
                    <a:gd name="T7" fmla="*/ 0 h 4"/>
                    <a:gd name="T8" fmla="*/ 0 w 82"/>
                    <a:gd name="T9" fmla="*/ 0 h 4"/>
                  </a:gdLst>
                  <a:ahLst/>
                  <a:cxnLst>
                    <a:cxn ang="0">
                      <a:pos x="T0" y="T1"/>
                    </a:cxn>
                    <a:cxn ang="0">
                      <a:pos x="T2" y="T3"/>
                    </a:cxn>
                    <a:cxn ang="0">
                      <a:pos x="T4" y="T5"/>
                    </a:cxn>
                    <a:cxn ang="0">
                      <a:pos x="T6" y="T7"/>
                    </a:cxn>
                    <a:cxn ang="0">
                      <a:pos x="T8" y="T9"/>
                    </a:cxn>
                  </a:cxnLst>
                  <a:rect l="0" t="0" r="r" b="b"/>
                  <a:pathLst>
                    <a:path w="82" h="4">
                      <a:moveTo>
                        <a:pt x="0" y="0"/>
                      </a:moveTo>
                      <a:lnTo>
                        <a:pt x="1" y="4"/>
                      </a:lnTo>
                      <a:lnTo>
                        <a:pt x="81" y="4"/>
                      </a:lnTo>
                      <a:lnTo>
                        <a:pt x="82" y="0"/>
                      </a:lnTo>
                      <a:lnTo>
                        <a:pt x="0" y="0"/>
                      </a:lnTo>
                      <a:close/>
                    </a:path>
                  </a:pathLst>
                </a:custGeom>
                <a:solidFill>
                  <a:srgbClr val="B56B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 name="Freeform 4257">
                  <a:extLst>
                    <a:ext uri="{FF2B5EF4-FFF2-40B4-BE49-F238E27FC236}">
                      <a16:creationId xmlns:a16="http://schemas.microsoft.com/office/drawing/2014/main" id="{34C83A03-F697-D8C2-761E-D0742D5BA6B7}"/>
                    </a:ext>
                  </a:extLst>
                </p:cNvPr>
                <p:cNvSpPr>
                  <a:spLocks/>
                </p:cNvSpPr>
                <p:nvPr/>
              </p:nvSpPr>
              <p:spPr bwMode="auto">
                <a:xfrm>
                  <a:off x="12950678" y="10597849"/>
                  <a:ext cx="1476670" cy="57536"/>
                </a:xfrm>
                <a:custGeom>
                  <a:avLst/>
                  <a:gdLst>
                    <a:gd name="T0" fmla="*/ 0 w 77"/>
                    <a:gd name="T1" fmla="*/ 0 h 3"/>
                    <a:gd name="T2" fmla="*/ 1 w 77"/>
                    <a:gd name="T3" fmla="*/ 3 h 3"/>
                    <a:gd name="T4" fmla="*/ 76 w 77"/>
                    <a:gd name="T5" fmla="*/ 3 h 3"/>
                    <a:gd name="T6" fmla="*/ 77 w 77"/>
                    <a:gd name="T7" fmla="*/ 0 h 3"/>
                    <a:gd name="T8" fmla="*/ 0 w 77"/>
                    <a:gd name="T9" fmla="*/ 0 h 3"/>
                  </a:gdLst>
                  <a:ahLst/>
                  <a:cxnLst>
                    <a:cxn ang="0">
                      <a:pos x="T0" y="T1"/>
                    </a:cxn>
                    <a:cxn ang="0">
                      <a:pos x="T2" y="T3"/>
                    </a:cxn>
                    <a:cxn ang="0">
                      <a:pos x="T4" y="T5"/>
                    </a:cxn>
                    <a:cxn ang="0">
                      <a:pos x="T6" y="T7"/>
                    </a:cxn>
                    <a:cxn ang="0">
                      <a:pos x="T8" y="T9"/>
                    </a:cxn>
                  </a:cxnLst>
                  <a:rect l="0" t="0" r="r" b="b"/>
                  <a:pathLst>
                    <a:path w="77" h="3">
                      <a:moveTo>
                        <a:pt x="0" y="0"/>
                      </a:moveTo>
                      <a:lnTo>
                        <a:pt x="1" y="3"/>
                      </a:lnTo>
                      <a:lnTo>
                        <a:pt x="76" y="3"/>
                      </a:lnTo>
                      <a:lnTo>
                        <a:pt x="77" y="0"/>
                      </a:lnTo>
                      <a:lnTo>
                        <a:pt x="0" y="0"/>
                      </a:lnTo>
                      <a:close/>
                    </a:path>
                  </a:pathLst>
                </a:custGeom>
                <a:solidFill>
                  <a:srgbClr val="B56B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grpSp>
          <p:nvGrpSpPr>
            <p:cNvPr id="52" name="Group 51">
              <a:extLst>
                <a:ext uri="{FF2B5EF4-FFF2-40B4-BE49-F238E27FC236}">
                  <a16:creationId xmlns:a16="http://schemas.microsoft.com/office/drawing/2014/main" id="{432FA555-CBAC-347A-A48C-A3AE14C71BB6}"/>
                </a:ext>
              </a:extLst>
            </p:cNvPr>
            <p:cNvGrpSpPr/>
            <p:nvPr/>
          </p:nvGrpSpPr>
          <p:grpSpPr>
            <a:xfrm>
              <a:off x="1853559" y="267202"/>
              <a:ext cx="4067487" cy="4800280"/>
              <a:chOff x="1803696" y="1810576"/>
              <a:chExt cx="2482763" cy="2930057"/>
            </a:xfrm>
          </p:grpSpPr>
          <p:grpSp>
            <p:nvGrpSpPr>
              <p:cNvPr id="53" name="Group 52">
                <a:extLst>
                  <a:ext uri="{FF2B5EF4-FFF2-40B4-BE49-F238E27FC236}">
                    <a16:creationId xmlns:a16="http://schemas.microsoft.com/office/drawing/2014/main" id="{0F10851E-C499-AD97-5BB2-E40530F4BBED}"/>
                  </a:ext>
                </a:extLst>
              </p:cNvPr>
              <p:cNvGrpSpPr/>
              <p:nvPr/>
            </p:nvGrpSpPr>
            <p:grpSpPr>
              <a:xfrm>
                <a:off x="1803696" y="1810576"/>
                <a:ext cx="2482763" cy="2930057"/>
                <a:chOff x="142953" y="934202"/>
                <a:chExt cx="1561324" cy="1842612"/>
              </a:xfrm>
            </p:grpSpPr>
            <p:sp>
              <p:nvSpPr>
                <p:cNvPr id="55" name="Freeform 115">
                  <a:extLst>
                    <a:ext uri="{FF2B5EF4-FFF2-40B4-BE49-F238E27FC236}">
                      <a16:creationId xmlns:a16="http://schemas.microsoft.com/office/drawing/2014/main" id="{CA4ACC0A-14FA-AB68-81C0-54F7A455E96C}"/>
                    </a:ext>
                  </a:extLst>
                </p:cNvPr>
                <p:cNvSpPr>
                  <a:spLocks/>
                </p:cNvSpPr>
                <p:nvPr/>
              </p:nvSpPr>
              <p:spPr bwMode="auto">
                <a:xfrm>
                  <a:off x="142953" y="1880972"/>
                  <a:ext cx="345543" cy="473521"/>
                </a:xfrm>
                <a:custGeom>
                  <a:avLst/>
                  <a:gdLst>
                    <a:gd name="T0" fmla="*/ 2 w 32"/>
                    <a:gd name="T1" fmla="*/ 19 h 44"/>
                    <a:gd name="T2" fmla="*/ 20 w 32"/>
                    <a:gd name="T3" fmla="*/ 40 h 44"/>
                    <a:gd name="T4" fmla="*/ 31 w 32"/>
                    <a:gd name="T5" fmla="*/ 20 h 44"/>
                    <a:gd name="T6" fmla="*/ 15 w 32"/>
                    <a:gd name="T7" fmla="*/ 2 h 44"/>
                    <a:gd name="T8" fmla="*/ 2 w 32"/>
                    <a:gd name="T9" fmla="*/ 19 h 44"/>
                  </a:gdLst>
                  <a:ahLst/>
                  <a:cxnLst>
                    <a:cxn ang="0">
                      <a:pos x="T0" y="T1"/>
                    </a:cxn>
                    <a:cxn ang="0">
                      <a:pos x="T2" y="T3"/>
                    </a:cxn>
                    <a:cxn ang="0">
                      <a:pos x="T4" y="T5"/>
                    </a:cxn>
                    <a:cxn ang="0">
                      <a:pos x="T6" y="T7"/>
                    </a:cxn>
                    <a:cxn ang="0">
                      <a:pos x="T8" y="T9"/>
                    </a:cxn>
                  </a:cxnLst>
                  <a:rect l="0" t="0" r="r" b="b"/>
                  <a:pathLst>
                    <a:path w="32" h="44">
                      <a:moveTo>
                        <a:pt x="2" y="19"/>
                      </a:moveTo>
                      <a:cubicBezTo>
                        <a:pt x="3" y="30"/>
                        <a:pt x="12" y="44"/>
                        <a:pt x="20" y="40"/>
                      </a:cubicBezTo>
                      <a:cubicBezTo>
                        <a:pt x="27" y="37"/>
                        <a:pt x="32" y="31"/>
                        <a:pt x="31" y="20"/>
                      </a:cubicBezTo>
                      <a:cubicBezTo>
                        <a:pt x="29" y="9"/>
                        <a:pt x="23" y="4"/>
                        <a:pt x="15" y="2"/>
                      </a:cubicBezTo>
                      <a:cubicBezTo>
                        <a:pt x="5" y="0"/>
                        <a:pt x="0" y="8"/>
                        <a:pt x="2" y="19"/>
                      </a:cubicBezTo>
                    </a:path>
                  </a:pathLst>
                </a:custGeom>
                <a:solidFill>
                  <a:srgbClr val="ED90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56" name="Freeform 116">
                  <a:extLst>
                    <a:ext uri="{FF2B5EF4-FFF2-40B4-BE49-F238E27FC236}">
                      <a16:creationId xmlns:a16="http://schemas.microsoft.com/office/drawing/2014/main" id="{5D71D6A0-BEC5-1B8B-F111-D81B44587933}"/>
                    </a:ext>
                  </a:extLst>
                </p:cNvPr>
                <p:cNvSpPr>
                  <a:spLocks/>
                </p:cNvSpPr>
                <p:nvPr/>
              </p:nvSpPr>
              <p:spPr bwMode="auto">
                <a:xfrm>
                  <a:off x="194144" y="1880972"/>
                  <a:ext cx="140780" cy="102382"/>
                </a:xfrm>
                <a:custGeom>
                  <a:avLst/>
                  <a:gdLst>
                    <a:gd name="T0" fmla="*/ 0 w 14"/>
                    <a:gd name="T1" fmla="*/ 5 h 9"/>
                    <a:gd name="T2" fmla="*/ 14 w 14"/>
                    <a:gd name="T3" fmla="*/ 9 h 9"/>
                    <a:gd name="T4" fmla="*/ 13 w 14"/>
                    <a:gd name="T5" fmla="*/ 2 h 9"/>
                    <a:gd name="T6" fmla="*/ 7 w 14"/>
                    <a:gd name="T7" fmla="*/ 1 h 9"/>
                    <a:gd name="T8" fmla="*/ 0 w 14"/>
                    <a:gd name="T9" fmla="*/ 5 h 9"/>
                  </a:gdLst>
                  <a:ahLst/>
                  <a:cxnLst>
                    <a:cxn ang="0">
                      <a:pos x="T0" y="T1"/>
                    </a:cxn>
                    <a:cxn ang="0">
                      <a:pos x="T2" y="T3"/>
                    </a:cxn>
                    <a:cxn ang="0">
                      <a:pos x="T4" y="T5"/>
                    </a:cxn>
                    <a:cxn ang="0">
                      <a:pos x="T6" y="T7"/>
                    </a:cxn>
                    <a:cxn ang="0">
                      <a:pos x="T8" y="T9"/>
                    </a:cxn>
                  </a:cxnLst>
                  <a:rect l="0" t="0" r="r" b="b"/>
                  <a:pathLst>
                    <a:path w="14" h="9">
                      <a:moveTo>
                        <a:pt x="0" y="5"/>
                      </a:moveTo>
                      <a:cubicBezTo>
                        <a:pt x="2" y="2"/>
                        <a:pt x="12" y="1"/>
                        <a:pt x="14" y="9"/>
                      </a:cubicBezTo>
                      <a:cubicBezTo>
                        <a:pt x="13" y="2"/>
                        <a:pt x="13" y="2"/>
                        <a:pt x="13" y="2"/>
                      </a:cubicBezTo>
                      <a:cubicBezTo>
                        <a:pt x="13" y="2"/>
                        <a:pt x="10" y="0"/>
                        <a:pt x="7" y="1"/>
                      </a:cubicBezTo>
                      <a:cubicBezTo>
                        <a:pt x="2" y="2"/>
                        <a:pt x="0" y="5"/>
                        <a:pt x="0" y="5"/>
                      </a:cubicBezTo>
                      <a:close/>
                    </a:path>
                  </a:pathLst>
                </a:custGeom>
                <a:solidFill>
                  <a:srgbClr val="FCBB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57" name="Freeform 117">
                  <a:extLst>
                    <a:ext uri="{FF2B5EF4-FFF2-40B4-BE49-F238E27FC236}">
                      <a16:creationId xmlns:a16="http://schemas.microsoft.com/office/drawing/2014/main" id="{57B9EF88-5E8A-0A81-7D8C-AF6ECC6B68F6}"/>
                    </a:ext>
                  </a:extLst>
                </p:cNvPr>
                <p:cNvSpPr>
                  <a:spLocks/>
                </p:cNvSpPr>
                <p:nvPr/>
              </p:nvSpPr>
              <p:spPr bwMode="auto">
                <a:xfrm>
                  <a:off x="1358734" y="1880972"/>
                  <a:ext cx="345543" cy="473521"/>
                </a:xfrm>
                <a:custGeom>
                  <a:avLst/>
                  <a:gdLst>
                    <a:gd name="T0" fmla="*/ 30 w 32"/>
                    <a:gd name="T1" fmla="*/ 19 h 44"/>
                    <a:gd name="T2" fmla="*/ 12 w 32"/>
                    <a:gd name="T3" fmla="*/ 40 h 44"/>
                    <a:gd name="T4" fmla="*/ 2 w 32"/>
                    <a:gd name="T5" fmla="*/ 20 h 44"/>
                    <a:gd name="T6" fmla="*/ 18 w 32"/>
                    <a:gd name="T7" fmla="*/ 2 h 44"/>
                    <a:gd name="T8" fmla="*/ 30 w 32"/>
                    <a:gd name="T9" fmla="*/ 19 h 44"/>
                  </a:gdLst>
                  <a:ahLst/>
                  <a:cxnLst>
                    <a:cxn ang="0">
                      <a:pos x="T0" y="T1"/>
                    </a:cxn>
                    <a:cxn ang="0">
                      <a:pos x="T2" y="T3"/>
                    </a:cxn>
                    <a:cxn ang="0">
                      <a:pos x="T4" y="T5"/>
                    </a:cxn>
                    <a:cxn ang="0">
                      <a:pos x="T6" y="T7"/>
                    </a:cxn>
                    <a:cxn ang="0">
                      <a:pos x="T8" y="T9"/>
                    </a:cxn>
                  </a:cxnLst>
                  <a:rect l="0" t="0" r="r" b="b"/>
                  <a:pathLst>
                    <a:path w="32" h="44">
                      <a:moveTo>
                        <a:pt x="30" y="19"/>
                      </a:moveTo>
                      <a:cubicBezTo>
                        <a:pt x="29" y="30"/>
                        <a:pt x="20" y="44"/>
                        <a:pt x="12" y="40"/>
                      </a:cubicBezTo>
                      <a:cubicBezTo>
                        <a:pt x="6" y="37"/>
                        <a:pt x="0" y="31"/>
                        <a:pt x="2" y="20"/>
                      </a:cubicBezTo>
                      <a:cubicBezTo>
                        <a:pt x="3" y="9"/>
                        <a:pt x="9" y="4"/>
                        <a:pt x="18" y="2"/>
                      </a:cubicBezTo>
                      <a:cubicBezTo>
                        <a:pt x="27" y="0"/>
                        <a:pt x="32" y="8"/>
                        <a:pt x="30" y="19"/>
                      </a:cubicBezTo>
                    </a:path>
                  </a:pathLst>
                </a:custGeom>
                <a:solidFill>
                  <a:srgbClr val="ED90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58" name="Freeform 118">
                  <a:extLst>
                    <a:ext uri="{FF2B5EF4-FFF2-40B4-BE49-F238E27FC236}">
                      <a16:creationId xmlns:a16="http://schemas.microsoft.com/office/drawing/2014/main" id="{1C0012D7-7358-033C-0EE6-371E68E2E2B5}"/>
                    </a:ext>
                  </a:extLst>
                </p:cNvPr>
                <p:cNvSpPr>
                  <a:spLocks/>
                </p:cNvSpPr>
                <p:nvPr/>
              </p:nvSpPr>
              <p:spPr bwMode="auto">
                <a:xfrm>
                  <a:off x="1512307" y="1880972"/>
                  <a:ext cx="153573" cy="102382"/>
                </a:xfrm>
                <a:custGeom>
                  <a:avLst/>
                  <a:gdLst>
                    <a:gd name="T0" fmla="*/ 14 w 14"/>
                    <a:gd name="T1" fmla="*/ 5 h 9"/>
                    <a:gd name="T2" fmla="*/ 0 w 14"/>
                    <a:gd name="T3" fmla="*/ 9 h 9"/>
                    <a:gd name="T4" fmla="*/ 1 w 14"/>
                    <a:gd name="T5" fmla="*/ 2 h 9"/>
                    <a:gd name="T6" fmla="*/ 7 w 14"/>
                    <a:gd name="T7" fmla="*/ 1 h 9"/>
                    <a:gd name="T8" fmla="*/ 14 w 14"/>
                    <a:gd name="T9" fmla="*/ 5 h 9"/>
                  </a:gdLst>
                  <a:ahLst/>
                  <a:cxnLst>
                    <a:cxn ang="0">
                      <a:pos x="T0" y="T1"/>
                    </a:cxn>
                    <a:cxn ang="0">
                      <a:pos x="T2" y="T3"/>
                    </a:cxn>
                    <a:cxn ang="0">
                      <a:pos x="T4" y="T5"/>
                    </a:cxn>
                    <a:cxn ang="0">
                      <a:pos x="T6" y="T7"/>
                    </a:cxn>
                    <a:cxn ang="0">
                      <a:pos x="T8" y="T9"/>
                    </a:cxn>
                  </a:cxnLst>
                  <a:rect l="0" t="0" r="r" b="b"/>
                  <a:pathLst>
                    <a:path w="14" h="9">
                      <a:moveTo>
                        <a:pt x="14" y="5"/>
                      </a:moveTo>
                      <a:cubicBezTo>
                        <a:pt x="12" y="2"/>
                        <a:pt x="3" y="1"/>
                        <a:pt x="0" y="9"/>
                      </a:cubicBezTo>
                      <a:cubicBezTo>
                        <a:pt x="1" y="2"/>
                        <a:pt x="1" y="2"/>
                        <a:pt x="1" y="2"/>
                      </a:cubicBezTo>
                      <a:cubicBezTo>
                        <a:pt x="1" y="2"/>
                        <a:pt x="4" y="0"/>
                        <a:pt x="7" y="1"/>
                      </a:cubicBezTo>
                      <a:cubicBezTo>
                        <a:pt x="12" y="2"/>
                        <a:pt x="14" y="5"/>
                        <a:pt x="14" y="5"/>
                      </a:cubicBezTo>
                      <a:close/>
                    </a:path>
                  </a:pathLst>
                </a:custGeom>
                <a:solidFill>
                  <a:srgbClr val="FCBB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59" name="Freeform 119">
                  <a:extLst>
                    <a:ext uri="{FF2B5EF4-FFF2-40B4-BE49-F238E27FC236}">
                      <a16:creationId xmlns:a16="http://schemas.microsoft.com/office/drawing/2014/main" id="{A4CA51C5-F1B9-68AF-EBD7-35B63C5A32B5}"/>
                    </a:ext>
                  </a:extLst>
                </p:cNvPr>
                <p:cNvSpPr>
                  <a:spLocks/>
                </p:cNvSpPr>
                <p:nvPr/>
              </p:nvSpPr>
              <p:spPr bwMode="auto">
                <a:xfrm>
                  <a:off x="334915" y="1113108"/>
                  <a:ext cx="1190194" cy="1241385"/>
                </a:xfrm>
                <a:custGeom>
                  <a:avLst/>
                  <a:gdLst>
                    <a:gd name="T0" fmla="*/ 56 w 111"/>
                    <a:gd name="T1" fmla="*/ 0 h 115"/>
                    <a:gd name="T2" fmla="*/ 111 w 111"/>
                    <a:gd name="T3" fmla="*/ 60 h 115"/>
                    <a:gd name="T4" fmla="*/ 56 w 111"/>
                    <a:gd name="T5" fmla="*/ 115 h 115"/>
                    <a:gd name="T6" fmla="*/ 0 w 111"/>
                    <a:gd name="T7" fmla="*/ 60 h 115"/>
                    <a:gd name="T8" fmla="*/ 56 w 111"/>
                    <a:gd name="T9" fmla="*/ 0 h 115"/>
                  </a:gdLst>
                  <a:ahLst/>
                  <a:cxnLst>
                    <a:cxn ang="0">
                      <a:pos x="T0" y="T1"/>
                    </a:cxn>
                    <a:cxn ang="0">
                      <a:pos x="T2" y="T3"/>
                    </a:cxn>
                    <a:cxn ang="0">
                      <a:pos x="T4" y="T5"/>
                    </a:cxn>
                    <a:cxn ang="0">
                      <a:pos x="T6" y="T7"/>
                    </a:cxn>
                    <a:cxn ang="0">
                      <a:pos x="T8" y="T9"/>
                    </a:cxn>
                  </a:cxnLst>
                  <a:rect l="0" t="0" r="r" b="b"/>
                  <a:pathLst>
                    <a:path w="111" h="115">
                      <a:moveTo>
                        <a:pt x="56" y="0"/>
                      </a:moveTo>
                      <a:cubicBezTo>
                        <a:pt x="86" y="0"/>
                        <a:pt x="111" y="19"/>
                        <a:pt x="111" y="60"/>
                      </a:cubicBezTo>
                      <a:cubicBezTo>
                        <a:pt x="111" y="90"/>
                        <a:pt x="86" y="115"/>
                        <a:pt x="56" y="115"/>
                      </a:cubicBezTo>
                      <a:cubicBezTo>
                        <a:pt x="25" y="115"/>
                        <a:pt x="0" y="90"/>
                        <a:pt x="0" y="60"/>
                      </a:cubicBezTo>
                      <a:cubicBezTo>
                        <a:pt x="0" y="20"/>
                        <a:pt x="25" y="0"/>
                        <a:pt x="56" y="0"/>
                      </a:cubicBezTo>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60" name="Freeform 120">
                  <a:extLst>
                    <a:ext uri="{FF2B5EF4-FFF2-40B4-BE49-F238E27FC236}">
                      <a16:creationId xmlns:a16="http://schemas.microsoft.com/office/drawing/2014/main" id="{2E37A7AD-3BD0-3CF5-C68E-79E406AAF4D2}"/>
                    </a:ext>
                  </a:extLst>
                </p:cNvPr>
                <p:cNvSpPr>
                  <a:spLocks/>
                </p:cNvSpPr>
                <p:nvPr/>
              </p:nvSpPr>
              <p:spPr bwMode="auto">
                <a:xfrm>
                  <a:off x="360511" y="1484238"/>
                  <a:ext cx="1151797" cy="1292576"/>
                </a:xfrm>
                <a:custGeom>
                  <a:avLst/>
                  <a:gdLst>
                    <a:gd name="T0" fmla="*/ 107 w 107"/>
                    <a:gd name="T1" fmla="*/ 53 h 120"/>
                    <a:gd name="T2" fmla="*/ 53 w 107"/>
                    <a:gd name="T3" fmla="*/ 120 h 120"/>
                    <a:gd name="T4" fmla="*/ 0 w 107"/>
                    <a:gd name="T5" fmla="*/ 53 h 120"/>
                    <a:gd name="T6" fmla="*/ 53 w 107"/>
                    <a:gd name="T7" fmla="*/ 0 h 120"/>
                    <a:gd name="T8" fmla="*/ 107 w 107"/>
                    <a:gd name="T9" fmla="*/ 53 h 120"/>
                  </a:gdLst>
                  <a:ahLst/>
                  <a:cxnLst>
                    <a:cxn ang="0">
                      <a:pos x="T0" y="T1"/>
                    </a:cxn>
                    <a:cxn ang="0">
                      <a:pos x="T2" y="T3"/>
                    </a:cxn>
                    <a:cxn ang="0">
                      <a:pos x="T4" y="T5"/>
                    </a:cxn>
                    <a:cxn ang="0">
                      <a:pos x="T6" y="T7"/>
                    </a:cxn>
                    <a:cxn ang="0">
                      <a:pos x="T8" y="T9"/>
                    </a:cxn>
                  </a:cxnLst>
                  <a:rect l="0" t="0" r="r" b="b"/>
                  <a:pathLst>
                    <a:path w="107" h="120">
                      <a:moveTo>
                        <a:pt x="107" y="53"/>
                      </a:moveTo>
                      <a:cubicBezTo>
                        <a:pt x="107" y="83"/>
                        <a:pt x="88" y="120"/>
                        <a:pt x="53" y="120"/>
                      </a:cubicBezTo>
                      <a:cubicBezTo>
                        <a:pt x="17" y="120"/>
                        <a:pt x="0" y="83"/>
                        <a:pt x="0" y="53"/>
                      </a:cubicBezTo>
                      <a:cubicBezTo>
                        <a:pt x="0" y="24"/>
                        <a:pt x="24" y="0"/>
                        <a:pt x="53" y="0"/>
                      </a:cubicBezTo>
                      <a:cubicBezTo>
                        <a:pt x="83" y="0"/>
                        <a:pt x="107" y="24"/>
                        <a:pt x="107" y="53"/>
                      </a:cubicBezTo>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61" name="Freeform 123">
                  <a:extLst>
                    <a:ext uri="{FF2B5EF4-FFF2-40B4-BE49-F238E27FC236}">
                      <a16:creationId xmlns:a16="http://schemas.microsoft.com/office/drawing/2014/main" id="{63808467-3B91-FA07-F14C-CE2F162F7060}"/>
                    </a:ext>
                  </a:extLst>
                </p:cNvPr>
                <p:cNvSpPr>
                  <a:spLocks/>
                </p:cNvSpPr>
                <p:nvPr/>
              </p:nvSpPr>
              <p:spPr bwMode="auto">
                <a:xfrm>
                  <a:off x="514083" y="1740193"/>
                  <a:ext cx="243161" cy="89588"/>
                </a:xfrm>
                <a:custGeom>
                  <a:avLst/>
                  <a:gdLst>
                    <a:gd name="T0" fmla="*/ 15 w 23"/>
                    <a:gd name="T1" fmla="*/ 0 h 8"/>
                    <a:gd name="T2" fmla="*/ 0 w 23"/>
                    <a:gd name="T3" fmla="*/ 7 h 8"/>
                    <a:gd name="T4" fmla="*/ 0 w 23"/>
                    <a:gd name="T5" fmla="*/ 8 h 8"/>
                    <a:gd name="T6" fmla="*/ 5 w 23"/>
                    <a:gd name="T7" fmla="*/ 8 h 8"/>
                    <a:gd name="T8" fmla="*/ 15 w 23"/>
                    <a:gd name="T9" fmla="*/ 4 h 8"/>
                    <a:gd name="T10" fmla="*/ 19 w 23"/>
                    <a:gd name="T11" fmla="*/ 5 h 8"/>
                    <a:gd name="T12" fmla="*/ 20 w 23"/>
                    <a:gd name="T13" fmla="*/ 5 h 8"/>
                    <a:gd name="T14" fmla="*/ 22 w 23"/>
                    <a:gd name="T15" fmla="*/ 5 h 8"/>
                    <a:gd name="T16" fmla="*/ 22 w 23"/>
                    <a:gd name="T17" fmla="*/ 4 h 8"/>
                    <a:gd name="T18" fmla="*/ 22 w 23"/>
                    <a:gd name="T19" fmla="*/ 2 h 8"/>
                    <a:gd name="T20" fmla="*/ 22 w 23"/>
                    <a:gd name="T21" fmla="*/ 2 h 8"/>
                    <a:gd name="T22" fmla="*/ 22 w 23"/>
                    <a:gd name="T23" fmla="*/ 2 h 8"/>
                    <a:gd name="T24" fmla="*/ 22 w 23"/>
                    <a:gd name="T25" fmla="*/ 1 h 8"/>
                    <a:gd name="T26" fmla="*/ 22 w 23"/>
                    <a:gd name="T27" fmla="*/ 1 h 8"/>
                    <a:gd name="T28" fmla="*/ 22 w 23"/>
                    <a:gd name="T29" fmla="*/ 1 h 8"/>
                    <a:gd name="T30" fmla="*/ 21 w 23"/>
                    <a:gd name="T31" fmla="*/ 1 h 8"/>
                    <a:gd name="T32" fmla="*/ 15 w 23"/>
                    <a:gd name="T33"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8">
                      <a:moveTo>
                        <a:pt x="15" y="0"/>
                      </a:moveTo>
                      <a:cubicBezTo>
                        <a:pt x="8" y="0"/>
                        <a:pt x="2" y="4"/>
                        <a:pt x="0" y="7"/>
                      </a:cubicBezTo>
                      <a:cubicBezTo>
                        <a:pt x="0" y="8"/>
                        <a:pt x="0" y="8"/>
                        <a:pt x="0" y="8"/>
                      </a:cubicBezTo>
                      <a:cubicBezTo>
                        <a:pt x="1" y="8"/>
                        <a:pt x="3" y="8"/>
                        <a:pt x="5" y="8"/>
                      </a:cubicBezTo>
                      <a:cubicBezTo>
                        <a:pt x="7" y="7"/>
                        <a:pt x="10" y="4"/>
                        <a:pt x="15" y="4"/>
                      </a:cubicBezTo>
                      <a:cubicBezTo>
                        <a:pt x="16" y="4"/>
                        <a:pt x="18" y="4"/>
                        <a:pt x="19" y="5"/>
                      </a:cubicBezTo>
                      <a:cubicBezTo>
                        <a:pt x="20" y="5"/>
                        <a:pt x="20" y="5"/>
                        <a:pt x="20" y="5"/>
                      </a:cubicBezTo>
                      <a:cubicBezTo>
                        <a:pt x="21" y="5"/>
                        <a:pt x="21" y="5"/>
                        <a:pt x="22" y="5"/>
                      </a:cubicBezTo>
                      <a:cubicBezTo>
                        <a:pt x="22" y="5"/>
                        <a:pt x="22" y="4"/>
                        <a:pt x="22" y="4"/>
                      </a:cubicBezTo>
                      <a:cubicBezTo>
                        <a:pt x="23" y="3"/>
                        <a:pt x="23" y="2"/>
                        <a:pt x="22" y="2"/>
                      </a:cubicBezTo>
                      <a:cubicBezTo>
                        <a:pt x="22" y="2"/>
                        <a:pt x="22" y="2"/>
                        <a:pt x="22" y="2"/>
                      </a:cubicBezTo>
                      <a:cubicBezTo>
                        <a:pt x="22" y="2"/>
                        <a:pt x="22" y="2"/>
                        <a:pt x="22" y="2"/>
                      </a:cubicBezTo>
                      <a:cubicBezTo>
                        <a:pt x="22" y="1"/>
                        <a:pt x="22" y="1"/>
                        <a:pt x="22" y="1"/>
                      </a:cubicBezTo>
                      <a:cubicBezTo>
                        <a:pt x="22" y="1"/>
                        <a:pt x="22" y="1"/>
                        <a:pt x="22" y="1"/>
                      </a:cubicBezTo>
                      <a:cubicBezTo>
                        <a:pt x="22" y="1"/>
                        <a:pt x="22" y="1"/>
                        <a:pt x="22" y="1"/>
                      </a:cubicBezTo>
                      <a:cubicBezTo>
                        <a:pt x="21" y="1"/>
                        <a:pt x="21" y="1"/>
                        <a:pt x="21" y="1"/>
                      </a:cubicBezTo>
                      <a:cubicBezTo>
                        <a:pt x="19" y="0"/>
                        <a:pt x="17" y="0"/>
                        <a:pt x="15" y="0"/>
                      </a:cubicBezTo>
                    </a:path>
                  </a:pathLst>
                </a:custGeom>
                <a:solidFill>
                  <a:srgbClr val="D5A8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62" name="Freeform 124">
                  <a:extLst>
                    <a:ext uri="{FF2B5EF4-FFF2-40B4-BE49-F238E27FC236}">
                      <a16:creationId xmlns:a16="http://schemas.microsoft.com/office/drawing/2014/main" id="{3DB418EF-3926-F4B5-0E4A-AF9E6B67450F}"/>
                    </a:ext>
                  </a:extLst>
                </p:cNvPr>
                <p:cNvSpPr>
                  <a:spLocks/>
                </p:cNvSpPr>
                <p:nvPr/>
              </p:nvSpPr>
              <p:spPr bwMode="auto">
                <a:xfrm>
                  <a:off x="514083" y="1689002"/>
                  <a:ext cx="243161" cy="153573"/>
                </a:xfrm>
                <a:custGeom>
                  <a:avLst/>
                  <a:gdLst>
                    <a:gd name="T0" fmla="*/ 22 w 23"/>
                    <a:gd name="T1" fmla="*/ 8 h 14"/>
                    <a:gd name="T2" fmla="*/ 20 w 23"/>
                    <a:gd name="T3" fmla="*/ 8 h 14"/>
                    <a:gd name="T4" fmla="*/ 4 w 23"/>
                    <a:gd name="T5" fmla="*/ 13 h 14"/>
                    <a:gd name="T6" fmla="*/ 1 w 23"/>
                    <a:gd name="T7" fmla="*/ 13 h 14"/>
                    <a:gd name="T8" fmla="*/ 1 w 23"/>
                    <a:gd name="T9" fmla="*/ 10 h 14"/>
                    <a:gd name="T10" fmla="*/ 22 w 23"/>
                    <a:gd name="T11" fmla="*/ 4 h 14"/>
                    <a:gd name="T12" fmla="*/ 23 w 23"/>
                    <a:gd name="T13" fmla="*/ 7 h 14"/>
                    <a:gd name="T14" fmla="*/ 22 w 23"/>
                    <a:gd name="T15" fmla="*/ 8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14">
                      <a:moveTo>
                        <a:pt x="22" y="8"/>
                      </a:moveTo>
                      <a:cubicBezTo>
                        <a:pt x="22" y="8"/>
                        <a:pt x="21" y="8"/>
                        <a:pt x="20" y="8"/>
                      </a:cubicBezTo>
                      <a:cubicBezTo>
                        <a:pt x="11" y="5"/>
                        <a:pt x="5" y="13"/>
                        <a:pt x="4" y="13"/>
                      </a:cubicBezTo>
                      <a:cubicBezTo>
                        <a:pt x="4" y="14"/>
                        <a:pt x="2" y="14"/>
                        <a:pt x="1" y="13"/>
                      </a:cubicBezTo>
                      <a:cubicBezTo>
                        <a:pt x="0" y="13"/>
                        <a:pt x="0" y="11"/>
                        <a:pt x="1" y="10"/>
                      </a:cubicBezTo>
                      <a:cubicBezTo>
                        <a:pt x="4" y="6"/>
                        <a:pt x="12" y="0"/>
                        <a:pt x="22" y="4"/>
                      </a:cubicBezTo>
                      <a:cubicBezTo>
                        <a:pt x="23" y="4"/>
                        <a:pt x="23" y="6"/>
                        <a:pt x="23" y="7"/>
                      </a:cubicBezTo>
                      <a:cubicBezTo>
                        <a:pt x="23" y="7"/>
                        <a:pt x="23" y="8"/>
                        <a:pt x="22" y="8"/>
                      </a:cubicBezTo>
                      <a:close/>
                    </a:path>
                  </a:pathLst>
                </a:custGeom>
                <a:solidFill>
                  <a:srgbClr val="6F5B56"/>
                </a:solidFill>
                <a:ln>
                  <a:noFill/>
                </a:ln>
              </p:spPr>
              <p:txBody>
                <a:bodyPr vert="horz" wrap="square" lIns="45720" tIns="22860" rIns="45720" bIns="22860" numCol="1" anchor="t" anchorCtr="0" compatLnSpc="1">
                  <a:prstTxWarp prst="textNoShape">
                    <a:avLst/>
                  </a:prstTxWarp>
                </a:bodyPr>
                <a:lstStyle/>
                <a:p>
                  <a:endParaRPr lang="en-US" sz="900"/>
                </a:p>
              </p:txBody>
            </p:sp>
            <p:sp>
              <p:nvSpPr>
                <p:cNvPr id="63" name="Freeform 125">
                  <a:extLst>
                    <a:ext uri="{FF2B5EF4-FFF2-40B4-BE49-F238E27FC236}">
                      <a16:creationId xmlns:a16="http://schemas.microsoft.com/office/drawing/2014/main" id="{914880C2-6E3C-5942-8598-959BDE99BE67}"/>
                    </a:ext>
                  </a:extLst>
                </p:cNvPr>
                <p:cNvSpPr>
                  <a:spLocks/>
                </p:cNvSpPr>
                <p:nvPr/>
              </p:nvSpPr>
              <p:spPr bwMode="auto">
                <a:xfrm>
                  <a:off x="514083" y="1689002"/>
                  <a:ext cx="243161" cy="140779"/>
                </a:xfrm>
                <a:custGeom>
                  <a:avLst/>
                  <a:gdLst>
                    <a:gd name="T0" fmla="*/ 1 w 23"/>
                    <a:gd name="T1" fmla="*/ 13 h 13"/>
                    <a:gd name="T2" fmla="*/ 2 w 23"/>
                    <a:gd name="T3" fmla="*/ 12 h 13"/>
                    <a:gd name="T4" fmla="*/ 23 w 23"/>
                    <a:gd name="T5" fmla="*/ 5 h 13"/>
                    <a:gd name="T6" fmla="*/ 23 w 23"/>
                    <a:gd name="T7" fmla="*/ 6 h 13"/>
                    <a:gd name="T8" fmla="*/ 22 w 23"/>
                    <a:gd name="T9" fmla="*/ 4 h 13"/>
                    <a:gd name="T10" fmla="*/ 1 w 23"/>
                    <a:gd name="T11" fmla="*/ 10 h 13"/>
                    <a:gd name="T12" fmla="*/ 1 w 23"/>
                    <a:gd name="T13" fmla="*/ 13 h 13"/>
                  </a:gdLst>
                  <a:ahLst/>
                  <a:cxnLst>
                    <a:cxn ang="0">
                      <a:pos x="T0" y="T1"/>
                    </a:cxn>
                    <a:cxn ang="0">
                      <a:pos x="T2" y="T3"/>
                    </a:cxn>
                    <a:cxn ang="0">
                      <a:pos x="T4" y="T5"/>
                    </a:cxn>
                    <a:cxn ang="0">
                      <a:pos x="T6" y="T7"/>
                    </a:cxn>
                    <a:cxn ang="0">
                      <a:pos x="T8" y="T9"/>
                    </a:cxn>
                    <a:cxn ang="0">
                      <a:pos x="T10" y="T11"/>
                    </a:cxn>
                    <a:cxn ang="0">
                      <a:pos x="T12" y="T13"/>
                    </a:cxn>
                  </a:cxnLst>
                  <a:rect l="0" t="0" r="r" b="b"/>
                  <a:pathLst>
                    <a:path w="23" h="13">
                      <a:moveTo>
                        <a:pt x="1" y="13"/>
                      </a:moveTo>
                      <a:cubicBezTo>
                        <a:pt x="1" y="13"/>
                        <a:pt x="1" y="12"/>
                        <a:pt x="2" y="12"/>
                      </a:cubicBezTo>
                      <a:cubicBezTo>
                        <a:pt x="4" y="8"/>
                        <a:pt x="13" y="1"/>
                        <a:pt x="23" y="5"/>
                      </a:cubicBezTo>
                      <a:cubicBezTo>
                        <a:pt x="23" y="5"/>
                        <a:pt x="23" y="5"/>
                        <a:pt x="23" y="6"/>
                      </a:cubicBezTo>
                      <a:cubicBezTo>
                        <a:pt x="23" y="5"/>
                        <a:pt x="22" y="4"/>
                        <a:pt x="22" y="4"/>
                      </a:cubicBezTo>
                      <a:cubicBezTo>
                        <a:pt x="12" y="0"/>
                        <a:pt x="4" y="6"/>
                        <a:pt x="1" y="10"/>
                      </a:cubicBezTo>
                      <a:cubicBezTo>
                        <a:pt x="0" y="11"/>
                        <a:pt x="0" y="13"/>
                        <a:pt x="1" y="13"/>
                      </a:cubicBezTo>
                      <a:close/>
                    </a:path>
                  </a:pathLst>
                </a:custGeom>
                <a:solidFill>
                  <a:srgbClr val="8E7771"/>
                </a:solidFill>
                <a:ln>
                  <a:noFill/>
                </a:ln>
              </p:spPr>
              <p:txBody>
                <a:bodyPr vert="horz" wrap="square" lIns="45720" tIns="22860" rIns="45720" bIns="22860" numCol="1" anchor="t" anchorCtr="0" compatLnSpc="1">
                  <a:prstTxWarp prst="textNoShape">
                    <a:avLst/>
                  </a:prstTxWarp>
                </a:bodyPr>
                <a:lstStyle/>
                <a:p>
                  <a:endParaRPr lang="en-US" sz="900"/>
                </a:p>
              </p:txBody>
            </p:sp>
            <p:sp>
              <p:nvSpPr>
                <p:cNvPr id="64" name="Freeform 126">
                  <a:extLst>
                    <a:ext uri="{FF2B5EF4-FFF2-40B4-BE49-F238E27FC236}">
                      <a16:creationId xmlns:a16="http://schemas.microsoft.com/office/drawing/2014/main" id="{12056C6E-1857-C27E-7B41-41A2216645A9}"/>
                    </a:ext>
                  </a:extLst>
                </p:cNvPr>
                <p:cNvSpPr>
                  <a:spLocks/>
                </p:cNvSpPr>
                <p:nvPr/>
              </p:nvSpPr>
              <p:spPr bwMode="auto">
                <a:xfrm>
                  <a:off x="1064390" y="1740193"/>
                  <a:ext cx="243161" cy="127977"/>
                </a:xfrm>
                <a:custGeom>
                  <a:avLst/>
                  <a:gdLst>
                    <a:gd name="T0" fmla="*/ 8 w 23"/>
                    <a:gd name="T1" fmla="*/ 0 h 11"/>
                    <a:gd name="T2" fmla="*/ 1 w 23"/>
                    <a:gd name="T3" fmla="*/ 1 h 11"/>
                    <a:gd name="T4" fmla="*/ 1 w 23"/>
                    <a:gd name="T5" fmla="*/ 1 h 11"/>
                    <a:gd name="T6" fmla="*/ 1 w 23"/>
                    <a:gd name="T7" fmla="*/ 1 h 11"/>
                    <a:gd name="T8" fmla="*/ 1 w 23"/>
                    <a:gd name="T9" fmla="*/ 1 h 11"/>
                    <a:gd name="T10" fmla="*/ 1 w 23"/>
                    <a:gd name="T11" fmla="*/ 2 h 11"/>
                    <a:gd name="T12" fmla="*/ 0 w 23"/>
                    <a:gd name="T13" fmla="*/ 2 h 11"/>
                    <a:gd name="T14" fmla="*/ 0 w 23"/>
                    <a:gd name="T15" fmla="*/ 2 h 11"/>
                    <a:gd name="T16" fmla="*/ 0 w 23"/>
                    <a:gd name="T17" fmla="*/ 4 h 11"/>
                    <a:gd name="T18" fmla="*/ 1 w 23"/>
                    <a:gd name="T19" fmla="*/ 5 h 11"/>
                    <a:gd name="T20" fmla="*/ 2 w 23"/>
                    <a:gd name="T21" fmla="*/ 5 h 11"/>
                    <a:gd name="T22" fmla="*/ 3 w 23"/>
                    <a:gd name="T23" fmla="*/ 5 h 11"/>
                    <a:gd name="T24" fmla="*/ 8 w 23"/>
                    <a:gd name="T25" fmla="*/ 4 h 11"/>
                    <a:gd name="T26" fmla="*/ 19 w 23"/>
                    <a:gd name="T27" fmla="*/ 10 h 11"/>
                    <a:gd name="T28" fmla="*/ 20 w 23"/>
                    <a:gd name="T29" fmla="*/ 11 h 11"/>
                    <a:gd name="T30" fmla="*/ 21 w 23"/>
                    <a:gd name="T31" fmla="*/ 11 h 11"/>
                    <a:gd name="T32" fmla="*/ 22 w 23"/>
                    <a:gd name="T33" fmla="*/ 10 h 11"/>
                    <a:gd name="T34" fmla="*/ 22 w 23"/>
                    <a:gd name="T35" fmla="*/ 7 h 11"/>
                    <a:gd name="T36" fmla="*/ 8 w 23"/>
                    <a:gd name="T3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3" h="11">
                      <a:moveTo>
                        <a:pt x="8" y="0"/>
                      </a:moveTo>
                      <a:cubicBezTo>
                        <a:pt x="6" y="0"/>
                        <a:pt x="4" y="0"/>
                        <a:pt x="1" y="1"/>
                      </a:cubicBezTo>
                      <a:cubicBezTo>
                        <a:pt x="1" y="1"/>
                        <a:pt x="1" y="1"/>
                        <a:pt x="1" y="1"/>
                      </a:cubicBezTo>
                      <a:cubicBezTo>
                        <a:pt x="1" y="1"/>
                        <a:pt x="1" y="1"/>
                        <a:pt x="1" y="1"/>
                      </a:cubicBezTo>
                      <a:cubicBezTo>
                        <a:pt x="1" y="1"/>
                        <a:pt x="1" y="1"/>
                        <a:pt x="1" y="1"/>
                      </a:cubicBezTo>
                      <a:cubicBezTo>
                        <a:pt x="1" y="2"/>
                        <a:pt x="1" y="2"/>
                        <a:pt x="1" y="2"/>
                      </a:cubicBezTo>
                      <a:cubicBezTo>
                        <a:pt x="0" y="2"/>
                        <a:pt x="0" y="2"/>
                        <a:pt x="0" y="2"/>
                      </a:cubicBezTo>
                      <a:cubicBezTo>
                        <a:pt x="0" y="2"/>
                        <a:pt x="0" y="2"/>
                        <a:pt x="0" y="2"/>
                      </a:cubicBezTo>
                      <a:cubicBezTo>
                        <a:pt x="0" y="3"/>
                        <a:pt x="0" y="3"/>
                        <a:pt x="0" y="4"/>
                      </a:cubicBezTo>
                      <a:cubicBezTo>
                        <a:pt x="0" y="4"/>
                        <a:pt x="1" y="5"/>
                        <a:pt x="1" y="5"/>
                      </a:cubicBezTo>
                      <a:cubicBezTo>
                        <a:pt x="1" y="5"/>
                        <a:pt x="2" y="5"/>
                        <a:pt x="2" y="5"/>
                      </a:cubicBezTo>
                      <a:cubicBezTo>
                        <a:pt x="3" y="5"/>
                        <a:pt x="3" y="5"/>
                        <a:pt x="3" y="5"/>
                      </a:cubicBezTo>
                      <a:cubicBezTo>
                        <a:pt x="5" y="4"/>
                        <a:pt x="6" y="4"/>
                        <a:pt x="8" y="4"/>
                      </a:cubicBezTo>
                      <a:cubicBezTo>
                        <a:pt x="14" y="4"/>
                        <a:pt x="19" y="10"/>
                        <a:pt x="19" y="10"/>
                      </a:cubicBezTo>
                      <a:cubicBezTo>
                        <a:pt x="19" y="10"/>
                        <a:pt x="20" y="11"/>
                        <a:pt x="20" y="11"/>
                      </a:cubicBezTo>
                      <a:cubicBezTo>
                        <a:pt x="20" y="11"/>
                        <a:pt x="21" y="11"/>
                        <a:pt x="21" y="11"/>
                      </a:cubicBezTo>
                      <a:cubicBezTo>
                        <a:pt x="21" y="11"/>
                        <a:pt x="22" y="11"/>
                        <a:pt x="22" y="10"/>
                      </a:cubicBezTo>
                      <a:cubicBezTo>
                        <a:pt x="23" y="10"/>
                        <a:pt x="23" y="8"/>
                        <a:pt x="22" y="7"/>
                      </a:cubicBezTo>
                      <a:cubicBezTo>
                        <a:pt x="20" y="4"/>
                        <a:pt x="15" y="0"/>
                        <a:pt x="8" y="0"/>
                      </a:cubicBezTo>
                    </a:path>
                  </a:pathLst>
                </a:custGeom>
                <a:solidFill>
                  <a:srgbClr val="D5A8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65" name="Freeform 127">
                  <a:extLst>
                    <a:ext uri="{FF2B5EF4-FFF2-40B4-BE49-F238E27FC236}">
                      <a16:creationId xmlns:a16="http://schemas.microsoft.com/office/drawing/2014/main" id="{D25ECE32-39BD-CECD-EE0F-B4A7B6DE850E}"/>
                    </a:ext>
                  </a:extLst>
                </p:cNvPr>
                <p:cNvSpPr>
                  <a:spLocks/>
                </p:cNvSpPr>
                <p:nvPr/>
              </p:nvSpPr>
              <p:spPr bwMode="auto">
                <a:xfrm>
                  <a:off x="1051588" y="1689002"/>
                  <a:ext cx="255955" cy="153573"/>
                </a:xfrm>
                <a:custGeom>
                  <a:avLst/>
                  <a:gdLst>
                    <a:gd name="T0" fmla="*/ 1 w 24"/>
                    <a:gd name="T1" fmla="*/ 8 h 14"/>
                    <a:gd name="T2" fmla="*/ 4 w 24"/>
                    <a:gd name="T3" fmla="*/ 8 h 14"/>
                    <a:gd name="T4" fmla="*/ 19 w 24"/>
                    <a:gd name="T5" fmla="*/ 13 h 14"/>
                    <a:gd name="T6" fmla="*/ 22 w 24"/>
                    <a:gd name="T7" fmla="*/ 14 h 14"/>
                    <a:gd name="T8" fmla="*/ 23 w 24"/>
                    <a:gd name="T9" fmla="*/ 10 h 14"/>
                    <a:gd name="T10" fmla="*/ 2 w 24"/>
                    <a:gd name="T11" fmla="*/ 4 h 14"/>
                    <a:gd name="T12" fmla="*/ 1 w 24"/>
                    <a:gd name="T13" fmla="*/ 7 h 14"/>
                    <a:gd name="T14" fmla="*/ 1 w 24"/>
                    <a:gd name="T15" fmla="*/ 8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 h="14">
                      <a:moveTo>
                        <a:pt x="1" y="8"/>
                      </a:moveTo>
                      <a:cubicBezTo>
                        <a:pt x="2" y="8"/>
                        <a:pt x="3" y="9"/>
                        <a:pt x="4" y="8"/>
                      </a:cubicBezTo>
                      <a:cubicBezTo>
                        <a:pt x="13" y="5"/>
                        <a:pt x="19" y="13"/>
                        <a:pt x="19" y="13"/>
                      </a:cubicBezTo>
                      <a:cubicBezTo>
                        <a:pt x="20" y="14"/>
                        <a:pt x="21" y="14"/>
                        <a:pt x="22" y="14"/>
                      </a:cubicBezTo>
                      <a:cubicBezTo>
                        <a:pt x="23" y="13"/>
                        <a:pt x="24" y="11"/>
                        <a:pt x="23" y="10"/>
                      </a:cubicBezTo>
                      <a:cubicBezTo>
                        <a:pt x="20" y="7"/>
                        <a:pt x="12" y="0"/>
                        <a:pt x="2" y="4"/>
                      </a:cubicBezTo>
                      <a:cubicBezTo>
                        <a:pt x="1" y="5"/>
                        <a:pt x="0" y="6"/>
                        <a:pt x="1" y="7"/>
                      </a:cubicBezTo>
                      <a:cubicBezTo>
                        <a:pt x="1" y="7"/>
                        <a:pt x="1" y="8"/>
                        <a:pt x="1" y="8"/>
                      </a:cubicBezTo>
                      <a:close/>
                    </a:path>
                  </a:pathLst>
                </a:custGeom>
                <a:solidFill>
                  <a:srgbClr val="6F5B56"/>
                </a:solidFill>
                <a:ln>
                  <a:noFill/>
                </a:ln>
              </p:spPr>
              <p:txBody>
                <a:bodyPr vert="horz" wrap="square" lIns="45720" tIns="22860" rIns="45720" bIns="22860" numCol="1" anchor="t" anchorCtr="0" compatLnSpc="1">
                  <a:prstTxWarp prst="textNoShape">
                    <a:avLst/>
                  </a:prstTxWarp>
                </a:bodyPr>
                <a:lstStyle/>
                <a:p>
                  <a:endParaRPr lang="en-US" sz="900"/>
                </a:p>
              </p:txBody>
            </p:sp>
            <p:sp>
              <p:nvSpPr>
                <p:cNvPr id="66" name="Freeform 128">
                  <a:extLst>
                    <a:ext uri="{FF2B5EF4-FFF2-40B4-BE49-F238E27FC236}">
                      <a16:creationId xmlns:a16="http://schemas.microsoft.com/office/drawing/2014/main" id="{D32701CF-3CFE-743D-6894-A49E314A2FBE}"/>
                    </a:ext>
                  </a:extLst>
                </p:cNvPr>
                <p:cNvSpPr>
                  <a:spLocks/>
                </p:cNvSpPr>
                <p:nvPr/>
              </p:nvSpPr>
              <p:spPr bwMode="auto">
                <a:xfrm>
                  <a:off x="1064390" y="1689002"/>
                  <a:ext cx="243161" cy="153573"/>
                </a:xfrm>
                <a:custGeom>
                  <a:avLst/>
                  <a:gdLst>
                    <a:gd name="T0" fmla="*/ 21 w 23"/>
                    <a:gd name="T1" fmla="*/ 14 h 14"/>
                    <a:gd name="T2" fmla="*/ 21 w 23"/>
                    <a:gd name="T3" fmla="*/ 12 h 14"/>
                    <a:gd name="T4" fmla="*/ 0 w 23"/>
                    <a:gd name="T5" fmla="*/ 5 h 14"/>
                    <a:gd name="T6" fmla="*/ 0 w 23"/>
                    <a:gd name="T7" fmla="*/ 6 h 14"/>
                    <a:gd name="T8" fmla="*/ 1 w 23"/>
                    <a:gd name="T9" fmla="*/ 4 h 14"/>
                    <a:gd name="T10" fmla="*/ 22 w 23"/>
                    <a:gd name="T11" fmla="*/ 10 h 14"/>
                    <a:gd name="T12" fmla="*/ 21 w 23"/>
                    <a:gd name="T13" fmla="*/ 14 h 14"/>
                  </a:gdLst>
                  <a:ahLst/>
                  <a:cxnLst>
                    <a:cxn ang="0">
                      <a:pos x="T0" y="T1"/>
                    </a:cxn>
                    <a:cxn ang="0">
                      <a:pos x="T2" y="T3"/>
                    </a:cxn>
                    <a:cxn ang="0">
                      <a:pos x="T4" y="T5"/>
                    </a:cxn>
                    <a:cxn ang="0">
                      <a:pos x="T6" y="T7"/>
                    </a:cxn>
                    <a:cxn ang="0">
                      <a:pos x="T8" y="T9"/>
                    </a:cxn>
                    <a:cxn ang="0">
                      <a:pos x="T10" y="T11"/>
                    </a:cxn>
                    <a:cxn ang="0">
                      <a:pos x="T12" y="T13"/>
                    </a:cxn>
                  </a:cxnLst>
                  <a:rect l="0" t="0" r="r" b="b"/>
                  <a:pathLst>
                    <a:path w="23" h="14">
                      <a:moveTo>
                        <a:pt x="21" y="14"/>
                      </a:moveTo>
                      <a:cubicBezTo>
                        <a:pt x="22" y="13"/>
                        <a:pt x="21" y="12"/>
                        <a:pt x="21" y="12"/>
                      </a:cubicBezTo>
                      <a:cubicBezTo>
                        <a:pt x="18" y="8"/>
                        <a:pt x="10" y="1"/>
                        <a:pt x="0" y="5"/>
                      </a:cubicBezTo>
                      <a:cubicBezTo>
                        <a:pt x="0" y="5"/>
                        <a:pt x="0" y="5"/>
                        <a:pt x="0" y="6"/>
                      </a:cubicBezTo>
                      <a:cubicBezTo>
                        <a:pt x="0" y="5"/>
                        <a:pt x="0" y="4"/>
                        <a:pt x="1" y="4"/>
                      </a:cubicBezTo>
                      <a:cubicBezTo>
                        <a:pt x="11" y="0"/>
                        <a:pt x="19" y="7"/>
                        <a:pt x="22" y="10"/>
                      </a:cubicBezTo>
                      <a:cubicBezTo>
                        <a:pt x="23" y="11"/>
                        <a:pt x="22" y="13"/>
                        <a:pt x="21" y="14"/>
                      </a:cubicBezTo>
                      <a:close/>
                    </a:path>
                  </a:pathLst>
                </a:custGeom>
                <a:solidFill>
                  <a:srgbClr val="8E7771"/>
                </a:solidFill>
                <a:ln>
                  <a:noFill/>
                </a:ln>
              </p:spPr>
              <p:txBody>
                <a:bodyPr vert="horz" wrap="square" lIns="45720" tIns="22860" rIns="45720" bIns="22860" numCol="1" anchor="t" anchorCtr="0" compatLnSpc="1">
                  <a:prstTxWarp prst="textNoShape">
                    <a:avLst/>
                  </a:prstTxWarp>
                </a:bodyPr>
                <a:lstStyle/>
                <a:p>
                  <a:endParaRPr lang="en-US" sz="900"/>
                </a:p>
              </p:txBody>
            </p:sp>
            <p:grpSp>
              <p:nvGrpSpPr>
                <p:cNvPr id="67" name="Group 66">
                  <a:extLst>
                    <a:ext uri="{FF2B5EF4-FFF2-40B4-BE49-F238E27FC236}">
                      <a16:creationId xmlns:a16="http://schemas.microsoft.com/office/drawing/2014/main" id="{0C7906DB-2E6E-45CC-9F6D-FE086ABB46DC}"/>
                    </a:ext>
                  </a:extLst>
                </p:cNvPr>
                <p:cNvGrpSpPr/>
                <p:nvPr/>
              </p:nvGrpSpPr>
              <p:grpSpPr>
                <a:xfrm>
                  <a:off x="656833" y="2374458"/>
                  <a:ext cx="535036" cy="227394"/>
                  <a:chOff x="4643802" y="5084415"/>
                  <a:chExt cx="511910" cy="217565"/>
                </a:xfrm>
              </p:grpSpPr>
              <p:sp>
                <p:nvSpPr>
                  <p:cNvPr id="84" name="Freeform 134">
                    <a:extLst>
                      <a:ext uri="{FF2B5EF4-FFF2-40B4-BE49-F238E27FC236}">
                        <a16:creationId xmlns:a16="http://schemas.microsoft.com/office/drawing/2014/main" id="{A2D8EA78-9CA2-1823-1470-6F65F85FAB19}"/>
                      </a:ext>
                    </a:extLst>
                  </p:cNvPr>
                  <p:cNvSpPr>
                    <a:spLocks/>
                  </p:cNvSpPr>
                  <p:nvPr/>
                </p:nvSpPr>
                <p:spPr bwMode="auto">
                  <a:xfrm>
                    <a:off x="4643802" y="5084415"/>
                    <a:ext cx="511910" cy="127977"/>
                  </a:xfrm>
                  <a:custGeom>
                    <a:avLst/>
                    <a:gdLst>
                      <a:gd name="T0" fmla="*/ 6 w 47"/>
                      <a:gd name="T1" fmla="*/ 12 h 12"/>
                      <a:gd name="T2" fmla="*/ 0 w 47"/>
                      <a:gd name="T3" fmla="*/ 0 h 12"/>
                      <a:gd name="T4" fmla="*/ 24 w 47"/>
                      <a:gd name="T5" fmla="*/ 1 h 12"/>
                      <a:gd name="T6" fmla="*/ 47 w 47"/>
                      <a:gd name="T7" fmla="*/ 0 h 12"/>
                      <a:gd name="T8" fmla="*/ 41 w 47"/>
                      <a:gd name="T9" fmla="*/ 12 h 12"/>
                      <a:gd name="T10" fmla="*/ 24 w 47"/>
                      <a:gd name="T11" fmla="*/ 8 h 12"/>
                      <a:gd name="T12" fmla="*/ 6 w 47"/>
                      <a:gd name="T13" fmla="*/ 12 h 12"/>
                    </a:gdLst>
                    <a:ahLst/>
                    <a:cxnLst>
                      <a:cxn ang="0">
                        <a:pos x="T0" y="T1"/>
                      </a:cxn>
                      <a:cxn ang="0">
                        <a:pos x="T2" y="T3"/>
                      </a:cxn>
                      <a:cxn ang="0">
                        <a:pos x="T4" y="T5"/>
                      </a:cxn>
                      <a:cxn ang="0">
                        <a:pos x="T6" y="T7"/>
                      </a:cxn>
                      <a:cxn ang="0">
                        <a:pos x="T8" y="T9"/>
                      </a:cxn>
                      <a:cxn ang="0">
                        <a:pos x="T10" y="T11"/>
                      </a:cxn>
                      <a:cxn ang="0">
                        <a:pos x="T12" y="T13"/>
                      </a:cxn>
                    </a:cxnLst>
                    <a:rect l="0" t="0" r="r" b="b"/>
                    <a:pathLst>
                      <a:path w="47" h="12">
                        <a:moveTo>
                          <a:pt x="6" y="12"/>
                        </a:moveTo>
                        <a:cubicBezTo>
                          <a:pt x="3" y="9"/>
                          <a:pt x="1" y="4"/>
                          <a:pt x="0" y="0"/>
                        </a:cubicBezTo>
                        <a:cubicBezTo>
                          <a:pt x="7" y="1"/>
                          <a:pt x="15" y="1"/>
                          <a:pt x="24" y="1"/>
                        </a:cubicBezTo>
                        <a:cubicBezTo>
                          <a:pt x="32" y="1"/>
                          <a:pt x="40" y="1"/>
                          <a:pt x="47" y="0"/>
                        </a:cubicBezTo>
                        <a:cubicBezTo>
                          <a:pt x="46" y="4"/>
                          <a:pt x="44" y="9"/>
                          <a:pt x="41" y="12"/>
                        </a:cubicBezTo>
                        <a:cubicBezTo>
                          <a:pt x="37" y="9"/>
                          <a:pt x="31" y="8"/>
                          <a:pt x="24" y="8"/>
                        </a:cubicBezTo>
                        <a:cubicBezTo>
                          <a:pt x="16" y="8"/>
                          <a:pt x="10" y="9"/>
                          <a:pt x="6" y="12"/>
                        </a:cubicBezTo>
                        <a:close/>
                      </a:path>
                    </a:pathLst>
                  </a:custGeom>
                  <a:solidFill>
                    <a:srgbClr val="9A32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85" name="Freeform 135">
                    <a:extLst>
                      <a:ext uri="{FF2B5EF4-FFF2-40B4-BE49-F238E27FC236}">
                        <a16:creationId xmlns:a16="http://schemas.microsoft.com/office/drawing/2014/main" id="{93B54E83-87A9-E73F-FBD9-6E2DB76A4FA6}"/>
                      </a:ext>
                    </a:extLst>
                  </p:cNvPr>
                  <p:cNvSpPr>
                    <a:spLocks/>
                  </p:cNvSpPr>
                  <p:nvPr/>
                </p:nvSpPr>
                <p:spPr bwMode="auto">
                  <a:xfrm>
                    <a:off x="4720589" y="5174003"/>
                    <a:ext cx="371138" cy="127977"/>
                  </a:xfrm>
                  <a:custGeom>
                    <a:avLst/>
                    <a:gdLst>
                      <a:gd name="T0" fmla="*/ 18 w 35"/>
                      <a:gd name="T1" fmla="*/ 12 h 12"/>
                      <a:gd name="T2" fmla="*/ 0 w 35"/>
                      <a:gd name="T3" fmla="*/ 4 h 12"/>
                      <a:gd name="T4" fmla="*/ 18 w 35"/>
                      <a:gd name="T5" fmla="*/ 0 h 12"/>
                      <a:gd name="T6" fmla="*/ 35 w 35"/>
                      <a:gd name="T7" fmla="*/ 4 h 12"/>
                      <a:gd name="T8" fmla="*/ 18 w 35"/>
                      <a:gd name="T9" fmla="*/ 12 h 12"/>
                    </a:gdLst>
                    <a:ahLst/>
                    <a:cxnLst>
                      <a:cxn ang="0">
                        <a:pos x="T0" y="T1"/>
                      </a:cxn>
                      <a:cxn ang="0">
                        <a:pos x="T2" y="T3"/>
                      </a:cxn>
                      <a:cxn ang="0">
                        <a:pos x="T4" y="T5"/>
                      </a:cxn>
                      <a:cxn ang="0">
                        <a:pos x="T6" y="T7"/>
                      </a:cxn>
                      <a:cxn ang="0">
                        <a:pos x="T8" y="T9"/>
                      </a:cxn>
                    </a:cxnLst>
                    <a:rect l="0" t="0" r="r" b="b"/>
                    <a:pathLst>
                      <a:path w="35" h="12">
                        <a:moveTo>
                          <a:pt x="18" y="12"/>
                        </a:moveTo>
                        <a:cubicBezTo>
                          <a:pt x="11" y="12"/>
                          <a:pt x="4" y="9"/>
                          <a:pt x="0" y="4"/>
                        </a:cubicBezTo>
                        <a:cubicBezTo>
                          <a:pt x="4" y="1"/>
                          <a:pt x="10" y="0"/>
                          <a:pt x="18" y="0"/>
                        </a:cubicBezTo>
                        <a:cubicBezTo>
                          <a:pt x="25" y="0"/>
                          <a:pt x="31" y="1"/>
                          <a:pt x="35" y="4"/>
                        </a:cubicBezTo>
                        <a:cubicBezTo>
                          <a:pt x="31" y="9"/>
                          <a:pt x="25" y="12"/>
                          <a:pt x="18" y="12"/>
                        </a:cubicBezTo>
                        <a:close/>
                      </a:path>
                    </a:pathLst>
                  </a:custGeom>
                  <a:solidFill>
                    <a:srgbClr val="C455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grpSp>
            <p:sp>
              <p:nvSpPr>
                <p:cNvPr id="68" name="Freeform 159">
                  <a:extLst>
                    <a:ext uri="{FF2B5EF4-FFF2-40B4-BE49-F238E27FC236}">
                      <a16:creationId xmlns:a16="http://schemas.microsoft.com/office/drawing/2014/main" id="{9AF08407-4798-E832-02F6-EFEFC5560901}"/>
                    </a:ext>
                  </a:extLst>
                </p:cNvPr>
                <p:cNvSpPr>
                  <a:spLocks noEditPoints="1"/>
                </p:cNvSpPr>
                <p:nvPr/>
              </p:nvSpPr>
              <p:spPr bwMode="auto">
                <a:xfrm>
                  <a:off x="437297" y="1868170"/>
                  <a:ext cx="383932" cy="319948"/>
                </a:xfrm>
                <a:custGeom>
                  <a:avLst/>
                  <a:gdLst>
                    <a:gd name="T0" fmla="*/ 17 w 36"/>
                    <a:gd name="T1" fmla="*/ 30 h 30"/>
                    <a:gd name="T2" fmla="*/ 17 w 36"/>
                    <a:gd name="T3" fmla="*/ 30 h 30"/>
                    <a:gd name="T4" fmla="*/ 17 w 36"/>
                    <a:gd name="T5" fmla="*/ 30 h 30"/>
                    <a:gd name="T6" fmla="*/ 17 w 36"/>
                    <a:gd name="T7" fmla="*/ 30 h 30"/>
                    <a:gd name="T8" fmla="*/ 16 w 36"/>
                    <a:gd name="T9" fmla="*/ 30 h 30"/>
                    <a:gd name="T10" fmla="*/ 16 w 36"/>
                    <a:gd name="T11" fmla="*/ 30 h 30"/>
                    <a:gd name="T12" fmla="*/ 16 w 36"/>
                    <a:gd name="T13" fmla="*/ 30 h 30"/>
                    <a:gd name="T14" fmla="*/ 35 w 36"/>
                    <a:gd name="T15" fmla="*/ 15 h 30"/>
                    <a:gd name="T16" fmla="*/ 17 w 36"/>
                    <a:gd name="T17" fmla="*/ 30 h 30"/>
                    <a:gd name="T18" fmla="*/ 35 w 36"/>
                    <a:gd name="T19" fmla="*/ 15 h 30"/>
                    <a:gd name="T20" fmla="*/ 35 w 36"/>
                    <a:gd name="T21" fmla="*/ 14 h 30"/>
                    <a:gd name="T22" fmla="*/ 35 w 36"/>
                    <a:gd name="T23" fmla="*/ 15 h 30"/>
                    <a:gd name="T24" fmla="*/ 35 w 36"/>
                    <a:gd name="T25" fmla="*/ 14 h 30"/>
                    <a:gd name="T26" fmla="*/ 14 w 36"/>
                    <a:gd name="T27" fmla="*/ 0 h 30"/>
                    <a:gd name="T28" fmla="*/ 14 w 36"/>
                    <a:gd name="T29" fmla="*/ 0 h 30"/>
                    <a:gd name="T30" fmla="*/ 18 w 36"/>
                    <a:gd name="T31" fmla="*/ 1 h 30"/>
                    <a:gd name="T32" fmla="*/ 18 w 36"/>
                    <a:gd name="T33" fmla="*/ 1 h 30"/>
                    <a:gd name="T34" fmla="*/ 34 w 36"/>
                    <a:gd name="T35" fmla="*/ 6 h 30"/>
                    <a:gd name="T36" fmla="*/ 36 w 36"/>
                    <a:gd name="T37" fmla="*/ 11 h 30"/>
                    <a:gd name="T38" fmla="*/ 34 w 36"/>
                    <a:gd name="T39" fmla="*/ 6 h 30"/>
                    <a:gd name="T40" fmla="*/ 18 w 36"/>
                    <a:gd name="T41" fmla="*/ 1 h 30"/>
                    <a:gd name="T42" fmla="*/ 18 w 36"/>
                    <a:gd name="T43" fmla="*/ 1 h 30"/>
                    <a:gd name="T44" fmla="*/ 14 w 36"/>
                    <a:gd name="T45" fmla="*/ 0 h 30"/>
                    <a:gd name="T46" fmla="*/ 14 w 36"/>
                    <a:gd name="T47" fmla="*/ 0 h 30"/>
                    <a:gd name="T48" fmla="*/ 13 w 36"/>
                    <a:gd name="T49" fmla="*/ 0 h 30"/>
                    <a:gd name="T50" fmla="*/ 7 w 36"/>
                    <a:gd name="T51" fmla="*/ 1 h 30"/>
                    <a:gd name="T52" fmla="*/ 1 w 36"/>
                    <a:gd name="T53" fmla="*/ 7 h 30"/>
                    <a:gd name="T54" fmla="*/ 0 w 36"/>
                    <a:gd name="T55" fmla="*/ 13 h 30"/>
                    <a:gd name="T56" fmla="*/ 1 w 36"/>
                    <a:gd name="T57" fmla="*/ 7 h 30"/>
                    <a:gd name="T58" fmla="*/ 7 w 36"/>
                    <a:gd name="T59" fmla="*/ 1 h 30"/>
                    <a:gd name="T60" fmla="*/ 13 w 36"/>
                    <a:gd name="T61" fmla="*/ 0 h 30"/>
                    <a:gd name="T62" fmla="*/ 13 w 36"/>
                    <a:gd name="T63" fmla="*/ 0 h 30"/>
                    <a:gd name="T64" fmla="*/ 13 w 36"/>
                    <a:gd name="T65" fmla="*/ 0 h 30"/>
                    <a:gd name="T66" fmla="*/ 13 w 36"/>
                    <a:gd name="T67" fmla="*/ 0 h 30"/>
                    <a:gd name="T68" fmla="*/ 13 w 36"/>
                    <a:gd name="T69"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6" h="30">
                      <a:moveTo>
                        <a:pt x="17" y="30"/>
                      </a:moveTo>
                      <a:cubicBezTo>
                        <a:pt x="17" y="30"/>
                        <a:pt x="17" y="30"/>
                        <a:pt x="17" y="30"/>
                      </a:cubicBezTo>
                      <a:cubicBezTo>
                        <a:pt x="17" y="30"/>
                        <a:pt x="17" y="30"/>
                        <a:pt x="17" y="30"/>
                      </a:cubicBezTo>
                      <a:cubicBezTo>
                        <a:pt x="17" y="30"/>
                        <a:pt x="17" y="30"/>
                        <a:pt x="17" y="30"/>
                      </a:cubicBezTo>
                      <a:moveTo>
                        <a:pt x="16" y="30"/>
                      </a:moveTo>
                      <a:cubicBezTo>
                        <a:pt x="16" y="30"/>
                        <a:pt x="16" y="30"/>
                        <a:pt x="16" y="30"/>
                      </a:cubicBezTo>
                      <a:cubicBezTo>
                        <a:pt x="16" y="30"/>
                        <a:pt x="16" y="30"/>
                        <a:pt x="16" y="30"/>
                      </a:cubicBezTo>
                      <a:moveTo>
                        <a:pt x="35" y="15"/>
                      </a:moveTo>
                      <a:cubicBezTo>
                        <a:pt x="32" y="24"/>
                        <a:pt x="29" y="30"/>
                        <a:pt x="17" y="30"/>
                      </a:cubicBezTo>
                      <a:cubicBezTo>
                        <a:pt x="29" y="30"/>
                        <a:pt x="32" y="24"/>
                        <a:pt x="35" y="15"/>
                      </a:cubicBezTo>
                      <a:moveTo>
                        <a:pt x="35" y="14"/>
                      </a:moveTo>
                      <a:cubicBezTo>
                        <a:pt x="35" y="14"/>
                        <a:pt x="35" y="14"/>
                        <a:pt x="35" y="15"/>
                      </a:cubicBezTo>
                      <a:cubicBezTo>
                        <a:pt x="35" y="14"/>
                        <a:pt x="35" y="14"/>
                        <a:pt x="35" y="14"/>
                      </a:cubicBezTo>
                      <a:moveTo>
                        <a:pt x="14" y="0"/>
                      </a:moveTo>
                      <a:cubicBezTo>
                        <a:pt x="14" y="0"/>
                        <a:pt x="14" y="0"/>
                        <a:pt x="14" y="0"/>
                      </a:cubicBezTo>
                      <a:cubicBezTo>
                        <a:pt x="15" y="1"/>
                        <a:pt x="17" y="1"/>
                        <a:pt x="18" y="1"/>
                      </a:cubicBezTo>
                      <a:cubicBezTo>
                        <a:pt x="18" y="1"/>
                        <a:pt x="18" y="1"/>
                        <a:pt x="18" y="1"/>
                      </a:cubicBezTo>
                      <a:cubicBezTo>
                        <a:pt x="24" y="1"/>
                        <a:pt x="31" y="2"/>
                        <a:pt x="34" y="6"/>
                      </a:cubicBezTo>
                      <a:cubicBezTo>
                        <a:pt x="35" y="8"/>
                        <a:pt x="36" y="9"/>
                        <a:pt x="36" y="11"/>
                      </a:cubicBezTo>
                      <a:cubicBezTo>
                        <a:pt x="36" y="9"/>
                        <a:pt x="35" y="8"/>
                        <a:pt x="34" y="6"/>
                      </a:cubicBezTo>
                      <a:cubicBezTo>
                        <a:pt x="31" y="2"/>
                        <a:pt x="24" y="1"/>
                        <a:pt x="18" y="1"/>
                      </a:cubicBezTo>
                      <a:cubicBezTo>
                        <a:pt x="18" y="1"/>
                        <a:pt x="18" y="1"/>
                        <a:pt x="18" y="1"/>
                      </a:cubicBezTo>
                      <a:cubicBezTo>
                        <a:pt x="17" y="1"/>
                        <a:pt x="15" y="1"/>
                        <a:pt x="14" y="0"/>
                      </a:cubicBezTo>
                      <a:cubicBezTo>
                        <a:pt x="14" y="0"/>
                        <a:pt x="14" y="0"/>
                        <a:pt x="14" y="0"/>
                      </a:cubicBezTo>
                      <a:moveTo>
                        <a:pt x="13" y="0"/>
                      </a:moveTo>
                      <a:cubicBezTo>
                        <a:pt x="10" y="0"/>
                        <a:pt x="8" y="1"/>
                        <a:pt x="7" y="1"/>
                      </a:cubicBezTo>
                      <a:cubicBezTo>
                        <a:pt x="3" y="2"/>
                        <a:pt x="2" y="5"/>
                        <a:pt x="1" y="7"/>
                      </a:cubicBezTo>
                      <a:cubicBezTo>
                        <a:pt x="1" y="9"/>
                        <a:pt x="0" y="11"/>
                        <a:pt x="0" y="13"/>
                      </a:cubicBezTo>
                      <a:cubicBezTo>
                        <a:pt x="0" y="11"/>
                        <a:pt x="1" y="9"/>
                        <a:pt x="1" y="7"/>
                      </a:cubicBezTo>
                      <a:cubicBezTo>
                        <a:pt x="2" y="5"/>
                        <a:pt x="3" y="2"/>
                        <a:pt x="7" y="1"/>
                      </a:cubicBezTo>
                      <a:cubicBezTo>
                        <a:pt x="8" y="1"/>
                        <a:pt x="10" y="0"/>
                        <a:pt x="13" y="0"/>
                      </a:cubicBezTo>
                      <a:moveTo>
                        <a:pt x="13" y="0"/>
                      </a:moveTo>
                      <a:cubicBezTo>
                        <a:pt x="13" y="0"/>
                        <a:pt x="13" y="0"/>
                        <a:pt x="13" y="0"/>
                      </a:cubicBezTo>
                      <a:cubicBezTo>
                        <a:pt x="13" y="0"/>
                        <a:pt x="13" y="0"/>
                        <a:pt x="13" y="0"/>
                      </a:cubicBezTo>
                      <a:cubicBezTo>
                        <a:pt x="13" y="0"/>
                        <a:pt x="13" y="0"/>
                        <a:pt x="13" y="0"/>
                      </a:cubicBezTo>
                    </a:path>
                  </a:pathLst>
                </a:custGeom>
                <a:solidFill>
                  <a:srgbClr val="4B4A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69" name="Freeform 31687">
                  <a:extLst>
                    <a:ext uri="{FF2B5EF4-FFF2-40B4-BE49-F238E27FC236}">
                      <a16:creationId xmlns:a16="http://schemas.microsoft.com/office/drawing/2014/main" id="{BE0BF26C-7242-5CA9-B8AB-7A20CAE471E3}"/>
                    </a:ext>
                  </a:extLst>
                </p:cNvPr>
                <p:cNvSpPr>
                  <a:spLocks/>
                </p:cNvSpPr>
                <p:nvPr/>
              </p:nvSpPr>
              <p:spPr bwMode="auto">
                <a:xfrm>
                  <a:off x="512390" y="2216472"/>
                  <a:ext cx="168068" cy="75131"/>
                </a:xfrm>
                <a:custGeom>
                  <a:avLst/>
                  <a:gdLst>
                    <a:gd name="T0" fmla="*/ 11 w 11"/>
                    <a:gd name="T1" fmla="*/ 3 h 7"/>
                    <a:gd name="T2" fmla="*/ 6 w 11"/>
                    <a:gd name="T3" fmla="*/ 7 h 7"/>
                    <a:gd name="T4" fmla="*/ 0 w 11"/>
                    <a:gd name="T5" fmla="*/ 4 h 7"/>
                    <a:gd name="T6" fmla="*/ 5 w 11"/>
                    <a:gd name="T7" fmla="*/ 0 h 7"/>
                    <a:gd name="T8" fmla="*/ 11 w 11"/>
                    <a:gd name="T9" fmla="*/ 3 h 7"/>
                  </a:gdLst>
                  <a:ahLst/>
                  <a:cxnLst>
                    <a:cxn ang="0">
                      <a:pos x="T0" y="T1"/>
                    </a:cxn>
                    <a:cxn ang="0">
                      <a:pos x="T2" y="T3"/>
                    </a:cxn>
                    <a:cxn ang="0">
                      <a:pos x="T4" y="T5"/>
                    </a:cxn>
                    <a:cxn ang="0">
                      <a:pos x="T6" y="T7"/>
                    </a:cxn>
                    <a:cxn ang="0">
                      <a:pos x="T8" y="T9"/>
                    </a:cxn>
                  </a:cxnLst>
                  <a:rect l="0" t="0" r="r" b="b"/>
                  <a:pathLst>
                    <a:path w="11" h="7">
                      <a:moveTo>
                        <a:pt x="11" y="3"/>
                      </a:moveTo>
                      <a:cubicBezTo>
                        <a:pt x="11" y="5"/>
                        <a:pt x="8" y="6"/>
                        <a:pt x="6" y="7"/>
                      </a:cubicBezTo>
                      <a:cubicBezTo>
                        <a:pt x="3" y="7"/>
                        <a:pt x="0" y="6"/>
                        <a:pt x="0" y="4"/>
                      </a:cubicBezTo>
                      <a:cubicBezTo>
                        <a:pt x="0" y="2"/>
                        <a:pt x="2" y="0"/>
                        <a:pt x="5" y="0"/>
                      </a:cubicBezTo>
                      <a:cubicBezTo>
                        <a:pt x="8" y="0"/>
                        <a:pt x="11" y="1"/>
                        <a:pt x="11" y="3"/>
                      </a:cubicBezTo>
                      <a:close/>
                    </a:path>
                  </a:pathLst>
                </a:custGeom>
                <a:solidFill>
                  <a:srgbClr val="FF9D78"/>
                </a:solidFill>
                <a:ln>
                  <a:noFill/>
                </a:ln>
              </p:spPr>
              <p:txBody>
                <a:bodyPr vert="horz" wrap="square" lIns="45720" tIns="22860" rIns="45720" bIns="22860" numCol="1" anchor="t" anchorCtr="0" compatLnSpc="1">
                  <a:prstTxWarp prst="textNoShape">
                    <a:avLst/>
                  </a:prstTxWarp>
                </a:bodyPr>
                <a:lstStyle/>
                <a:p>
                  <a:endParaRPr lang="en-US" sz="900"/>
                </a:p>
              </p:txBody>
            </p:sp>
            <p:grpSp>
              <p:nvGrpSpPr>
                <p:cNvPr id="70" name="Group 69">
                  <a:extLst>
                    <a:ext uri="{FF2B5EF4-FFF2-40B4-BE49-F238E27FC236}">
                      <a16:creationId xmlns:a16="http://schemas.microsoft.com/office/drawing/2014/main" id="{6F87F3D8-4BE7-214E-4C85-F8C7D8229088}"/>
                    </a:ext>
                  </a:extLst>
                </p:cNvPr>
                <p:cNvGrpSpPr/>
                <p:nvPr/>
              </p:nvGrpSpPr>
              <p:grpSpPr>
                <a:xfrm>
                  <a:off x="1056893" y="1833312"/>
                  <a:ext cx="194939" cy="292410"/>
                  <a:chOff x="766791" y="7239466"/>
                  <a:chExt cx="549950" cy="824928"/>
                </a:xfrm>
              </p:grpSpPr>
              <p:sp>
                <p:nvSpPr>
                  <p:cNvPr id="80" name="Freeform 31692">
                    <a:extLst>
                      <a:ext uri="{FF2B5EF4-FFF2-40B4-BE49-F238E27FC236}">
                        <a16:creationId xmlns:a16="http://schemas.microsoft.com/office/drawing/2014/main" id="{4C2D9AC5-F898-AAA5-C7C0-982959E4BAE7}"/>
                      </a:ext>
                    </a:extLst>
                  </p:cNvPr>
                  <p:cNvSpPr>
                    <a:spLocks/>
                  </p:cNvSpPr>
                  <p:nvPr/>
                </p:nvSpPr>
                <p:spPr bwMode="auto">
                  <a:xfrm>
                    <a:off x="766791" y="7239466"/>
                    <a:ext cx="549950" cy="797437"/>
                  </a:xfrm>
                  <a:custGeom>
                    <a:avLst/>
                    <a:gdLst>
                      <a:gd name="T0" fmla="*/ 1 w 18"/>
                      <a:gd name="T1" fmla="*/ 12 h 25"/>
                      <a:gd name="T2" fmla="*/ 13 w 18"/>
                      <a:gd name="T3" fmla="*/ 2 h 25"/>
                      <a:gd name="T4" fmla="*/ 16 w 18"/>
                      <a:gd name="T5" fmla="*/ 17 h 25"/>
                      <a:gd name="T6" fmla="*/ 6 w 18"/>
                      <a:gd name="T7" fmla="*/ 23 h 25"/>
                      <a:gd name="T8" fmla="*/ 1 w 18"/>
                      <a:gd name="T9" fmla="*/ 12 h 25"/>
                    </a:gdLst>
                    <a:ahLst/>
                    <a:cxnLst>
                      <a:cxn ang="0">
                        <a:pos x="T0" y="T1"/>
                      </a:cxn>
                      <a:cxn ang="0">
                        <a:pos x="T2" y="T3"/>
                      </a:cxn>
                      <a:cxn ang="0">
                        <a:pos x="T4" y="T5"/>
                      </a:cxn>
                      <a:cxn ang="0">
                        <a:pos x="T6" y="T7"/>
                      </a:cxn>
                      <a:cxn ang="0">
                        <a:pos x="T8" y="T9"/>
                      </a:cxn>
                    </a:cxnLst>
                    <a:rect l="0" t="0" r="r" b="b"/>
                    <a:pathLst>
                      <a:path w="18" h="25">
                        <a:moveTo>
                          <a:pt x="1" y="12"/>
                        </a:moveTo>
                        <a:cubicBezTo>
                          <a:pt x="3" y="4"/>
                          <a:pt x="8" y="0"/>
                          <a:pt x="13" y="2"/>
                        </a:cubicBezTo>
                        <a:cubicBezTo>
                          <a:pt x="17" y="3"/>
                          <a:pt x="18" y="10"/>
                          <a:pt x="16" y="17"/>
                        </a:cubicBezTo>
                        <a:cubicBezTo>
                          <a:pt x="14" y="25"/>
                          <a:pt x="11" y="25"/>
                          <a:pt x="6" y="23"/>
                        </a:cubicBezTo>
                        <a:cubicBezTo>
                          <a:pt x="2" y="21"/>
                          <a:pt x="0" y="19"/>
                          <a:pt x="1" y="12"/>
                        </a:cubicBezTo>
                        <a:close/>
                      </a:path>
                    </a:pathLst>
                  </a:custGeom>
                  <a:solidFill>
                    <a:srgbClr val="B96C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81" name="Freeform 31693">
                    <a:extLst>
                      <a:ext uri="{FF2B5EF4-FFF2-40B4-BE49-F238E27FC236}">
                        <a16:creationId xmlns:a16="http://schemas.microsoft.com/office/drawing/2014/main" id="{D40996FF-129C-7FC3-2041-1FE04ACF1D2A}"/>
                      </a:ext>
                    </a:extLst>
                  </p:cNvPr>
                  <p:cNvSpPr>
                    <a:spLocks/>
                  </p:cNvSpPr>
                  <p:nvPr/>
                </p:nvSpPr>
                <p:spPr bwMode="auto">
                  <a:xfrm>
                    <a:off x="766791" y="7294463"/>
                    <a:ext cx="549950" cy="769931"/>
                  </a:xfrm>
                  <a:custGeom>
                    <a:avLst/>
                    <a:gdLst>
                      <a:gd name="T0" fmla="*/ 1 w 18"/>
                      <a:gd name="T1" fmla="*/ 12 h 25"/>
                      <a:gd name="T2" fmla="*/ 13 w 18"/>
                      <a:gd name="T3" fmla="*/ 2 h 25"/>
                      <a:gd name="T4" fmla="*/ 16 w 18"/>
                      <a:gd name="T5" fmla="*/ 18 h 25"/>
                      <a:gd name="T6" fmla="*/ 7 w 18"/>
                      <a:gd name="T7" fmla="*/ 23 h 25"/>
                      <a:gd name="T8" fmla="*/ 1 w 18"/>
                      <a:gd name="T9" fmla="*/ 12 h 25"/>
                    </a:gdLst>
                    <a:ahLst/>
                    <a:cxnLst>
                      <a:cxn ang="0">
                        <a:pos x="T0" y="T1"/>
                      </a:cxn>
                      <a:cxn ang="0">
                        <a:pos x="T2" y="T3"/>
                      </a:cxn>
                      <a:cxn ang="0">
                        <a:pos x="T4" y="T5"/>
                      </a:cxn>
                      <a:cxn ang="0">
                        <a:pos x="T6" y="T7"/>
                      </a:cxn>
                      <a:cxn ang="0">
                        <a:pos x="T8" y="T9"/>
                      </a:cxn>
                    </a:cxnLst>
                    <a:rect l="0" t="0" r="r" b="b"/>
                    <a:pathLst>
                      <a:path w="18" h="25">
                        <a:moveTo>
                          <a:pt x="1" y="12"/>
                        </a:moveTo>
                        <a:cubicBezTo>
                          <a:pt x="3" y="5"/>
                          <a:pt x="8" y="0"/>
                          <a:pt x="13" y="2"/>
                        </a:cubicBezTo>
                        <a:cubicBezTo>
                          <a:pt x="17" y="4"/>
                          <a:pt x="18" y="11"/>
                          <a:pt x="16" y="18"/>
                        </a:cubicBezTo>
                        <a:cubicBezTo>
                          <a:pt x="15" y="25"/>
                          <a:pt x="11" y="25"/>
                          <a:pt x="7" y="23"/>
                        </a:cubicBezTo>
                        <a:cubicBezTo>
                          <a:pt x="2" y="22"/>
                          <a:pt x="0" y="20"/>
                          <a:pt x="1" y="12"/>
                        </a:cubicBezTo>
                        <a:close/>
                      </a:path>
                    </a:pathLst>
                  </a:custGeom>
                  <a:solidFill>
                    <a:srgbClr val="FFF8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82" name="Freeform 31697">
                    <a:extLst>
                      <a:ext uri="{FF2B5EF4-FFF2-40B4-BE49-F238E27FC236}">
                        <a16:creationId xmlns:a16="http://schemas.microsoft.com/office/drawing/2014/main" id="{DEB8ACC1-EEA1-1AF4-A25E-220398B011A5}"/>
                      </a:ext>
                    </a:extLst>
                  </p:cNvPr>
                  <p:cNvSpPr>
                    <a:spLocks/>
                  </p:cNvSpPr>
                  <p:nvPr/>
                </p:nvSpPr>
                <p:spPr bwMode="auto">
                  <a:xfrm>
                    <a:off x="849274" y="7541949"/>
                    <a:ext cx="357477" cy="439961"/>
                  </a:xfrm>
                  <a:custGeom>
                    <a:avLst/>
                    <a:gdLst>
                      <a:gd name="T0" fmla="*/ 0 w 11"/>
                      <a:gd name="T1" fmla="*/ 7 h 15"/>
                      <a:gd name="T2" fmla="*/ 6 w 11"/>
                      <a:gd name="T3" fmla="*/ 1 h 15"/>
                      <a:gd name="T4" fmla="*/ 11 w 11"/>
                      <a:gd name="T5" fmla="*/ 8 h 15"/>
                      <a:gd name="T6" fmla="*/ 5 w 11"/>
                      <a:gd name="T7" fmla="*/ 14 h 15"/>
                      <a:gd name="T8" fmla="*/ 0 w 11"/>
                      <a:gd name="T9" fmla="*/ 7 h 15"/>
                    </a:gdLst>
                    <a:ahLst/>
                    <a:cxnLst>
                      <a:cxn ang="0">
                        <a:pos x="T0" y="T1"/>
                      </a:cxn>
                      <a:cxn ang="0">
                        <a:pos x="T2" y="T3"/>
                      </a:cxn>
                      <a:cxn ang="0">
                        <a:pos x="T4" y="T5"/>
                      </a:cxn>
                      <a:cxn ang="0">
                        <a:pos x="T6" y="T7"/>
                      </a:cxn>
                      <a:cxn ang="0">
                        <a:pos x="T8" y="T9"/>
                      </a:cxn>
                    </a:cxnLst>
                    <a:rect l="0" t="0" r="r" b="b"/>
                    <a:pathLst>
                      <a:path w="11" h="15">
                        <a:moveTo>
                          <a:pt x="0" y="7"/>
                        </a:moveTo>
                        <a:cubicBezTo>
                          <a:pt x="0" y="3"/>
                          <a:pt x="3" y="0"/>
                          <a:pt x="6" y="1"/>
                        </a:cubicBezTo>
                        <a:cubicBezTo>
                          <a:pt x="9" y="1"/>
                          <a:pt x="11" y="4"/>
                          <a:pt x="11" y="8"/>
                        </a:cubicBezTo>
                        <a:cubicBezTo>
                          <a:pt x="10" y="12"/>
                          <a:pt x="8" y="15"/>
                          <a:pt x="5" y="14"/>
                        </a:cubicBezTo>
                        <a:cubicBezTo>
                          <a:pt x="2" y="14"/>
                          <a:pt x="0" y="11"/>
                          <a:pt x="0" y="7"/>
                        </a:cubicBezTo>
                        <a:close/>
                      </a:path>
                    </a:pathLst>
                  </a:custGeom>
                  <a:solidFill>
                    <a:srgbClr val="83AD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83" name="Freeform 31698">
                    <a:extLst>
                      <a:ext uri="{FF2B5EF4-FFF2-40B4-BE49-F238E27FC236}">
                        <a16:creationId xmlns:a16="http://schemas.microsoft.com/office/drawing/2014/main" id="{A9BC14D8-F411-FFB3-AD81-6D6D10988F6A}"/>
                      </a:ext>
                    </a:extLst>
                  </p:cNvPr>
                  <p:cNvSpPr>
                    <a:spLocks/>
                  </p:cNvSpPr>
                  <p:nvPr/>
                </p:nvSpPr>
                <p:spPr bwMode="auto">
                  <a:xfrm>
                    <a:off x="959265" y="7596943"/>
                    <a:ext cx="109990" cy="109989"/>
                  </a:xfrm>
                  <a:custGeom>
                    <a:avLst/>
                    <a:gdLst>
                      <a:gd name="T0" fmla="*/ 0 w 4"/>
                      <a:gd name="T1" fmla="*/ 2 h 4"/>
                      <a:gd name="T2" fmla="*/ 2 w 4"/>
                      <a:gd name="T3" fmla="*/ 0 h 4"/>
                      <a:gd name="T4" fmla="*/ 4 w 4"/>
                      <a:gd name="T5" fmla="*/ 2 h 4"/>
                      <a:gd name="T6" fmla="*/ 2 w 4"/>
                      <a:gd name="T7" fmla="*/ 4 h 4"/>
                      <a:gd name="T8" fmla="*/ 0 w 4"/>
                      <a:gd name="T9" fmla="*/ 2 h 4"/>
                    </a:gdLst>
                    <a:ahLst/>
                    <a:cxnLst>
                      <a:cxn ang="0">
                        <a:pos x="T0" y="T1"/>
                      </a:cxn>
                      <a:cxn ang="0">
                        <a:pos x="T2" y="T3"/>
                      </a:cxn>
                      <a:cxn ang="0">
                        <a:pos x="T4" y="T5"/>
                      </a:cxn>
                      <a:cxn ang="0">
                        <a:pos x="T6" y="T7"/>
                      </a:cxn>
                      <a:cxn ang="0">
                        <a:pos x="T8" y="T9"/>
                      </a:cxn>
                    </a:cxnLst>
                    <a:rect l="0" t="0" r="r" b="b"/>
                    <a:pathLst>
                      <a:path w="4" h="4">
                        <a:moveTo>
                          <a:pt x="0" y="2"/>
                        </a:moveTo>
                        <a:cubicBezTo>
                          <a:pt x="0" y="1"/>
                          <a:pt x="1" y="0"/>
                          <a:pt x="2" y="0"/>
                        </a:cubicBezTo>
                        <a:cubicBezTo>
                          <a:pt x="3" y="0"/>
                          <a:pt x="4" y="1"/>
                          <a:pt x="4" y="2"/>
                        </a:cubicBezTo>
                        <a:cubicBezTo>
                          <a:pt x="4" y="4"/>
                          <a:pt x="3" y="4"/>
                          <a:pt x="2" y="4"/>
                        </a:cubicBezTo>
                        <a:cubicBezTo>
                          <a:pt x="1" y="4"/>
                          <a:pt x="0" y="3"/>
                          <a:pt x="0" y="2"/>
                        </a:cubicBezTo>
                        <a:close/>
                      </a:path>
                    </a:pathLst>
                  </a:custGeom>
                  <a:solidFill>
                    <a:srgbClr val="AFD1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grpSp>
            <p:grpSp>
              <p:nvGrpSpPr>
                <p:cNvPr id="71" name="Group 70">
                  <a:extLst>
                    <a:ext uri="{FF2B5EF4-FFF2-40B4-BE49-F238E27FC236}">
                      <a16:creationId xmlns:a16="http://schemas.microsoft.com/office/drawing/2014/main" id="{BC2516B6-5DC0-1D63-AC5B-183ED815B966}"/>
                    </a:ext>
                  </a:extLst>
                </p:cNvPr>
                <p:cNvGrpSpPr/>
                <p:nvPr/>
              </p:nvGrpSpPr>
              <p:grpSpPr>
                <a:xfrm>
                  <a:off x="559092" y="1829781"/>
                  <a:ext cx="221682" cy="282665"/>
                  <a:chOff x="-360617" y="7129477"/>
                  <a:chExt cx="659942" cy="797437"/>
                </a:xfrm>
              </p:grpSpPr>
              <p:sp>
                <p:nvSpPr>
                  <p:cNvPr id="76" name="Freeform 31690">
                    <a:extLst>
                      <a:ext uri="{FF2B5EF4-FFF2-40B4-BE49-F238E27FC236}">
                        <a16:creationId xmlns:a16="http://schemas.microsoft.com/office/drawing/2014/main" id="{EC20A8B6-9390-BCDF-2DAC-CCDEB509F554}"/>
                      </a:ext>
                    </a:extLst>
                  </p:cNvPr>
                  <p:cNvSpPr>
                    <a:spLocks/>
                  </p:cNvSpPr>
                  <p:nvPr/>
                </p:nvSpPr>
                <p:spPr bwMode="auto">
                  <a:xfrm>
                    <a:off x="-360617" y="7129477"/>
                    <a:ext cx="632453" cy="769931"/>
                  </a:xfrm>
                  <a:custGeom>
                    <a:avLst/>
                    <a:gdLst>
                      <a:gd name="T0" fmla="*/ 2 w 20"/>
                      <a:gd name="T1" fmla="*/ 17 h 25"/>
                      <a:gd name="T2" fmla="*/ 9 w 20"/>
                      <a:gd name="T3" fmla="*/ 2 h 25"/>
                      <a:gd name="T4" fmla="*/ 19 w 20"/>
                      <a:gd name="T5" fmla="*/ 13 h 25"/>
                      <a:gd name="T6" fmla="*/ 11 w 20"/>
                      <a:gd name="T7" fmla="*/ 24 h 25"/>
                      <a:gd name="T8" fmla="*/ 2 w 20"/>
                      <a:gd name="T9" fmla="*/ 17 h 25"/>
                    </a:gdLst>
                    <a:ahLst/>
                    <a:cxnLst>
                      <a:cxn ang="0">
                        <a:pos x="T0" y="T1"/>
                      </a:cxn>
                      <a:cxn ang="0">
                        <a:pos x="T2" y="T3"/>
                      </a:cxn>
                      <a:cxn ang="0">
                        <a:pos x="T4" y="T5"/>
                      </a:cxn>
                      <a:cxn ang="0">
                        <a:pos x="T6" y="T7"/>
                      </a:cxn>
                      <a:cxn ang="0">
                        <a:pos x="T8" y="T9"/>
                      </a:cxn>
                    </a:cxnLst>
                    <a:rect l="0" t="0" r="r" b="b"/>
                    <a:pathLst>
                      <a:path w="20" h="25">
                        <a:moveTo>
                          <a:pt x="2" y="17"/>
                        </a:moveTo>
                        <a:cubicBezTo>
                          <a:pt x="0" y="10"/>
                          <a:pt x="4" y="3"/>
                          <a:pt x="9" y="2"/>
                        </a:cubicBezTo>
                        <a:cubicBezTo>
                          <a:pt x="14" y="0"/>
                          <a:pt x="18" y="6"/>
                          <a:pt x="19" y="13"/>
                        </a:cubicBezTo>
                        <a:cubicBezTo>
                          <a:pt x="20" y="20"/>
                          <a:pt x="17" y="22"/>
                          <a:pt x="11" y="24"/>
                        </a:cubicBezTo>
                        <a:cubicBezTo>
                          <a:pt x="6" y="25"/>
                          <a:pt x="3" y="25"/>
                          <a:pt x="2" y="17"/>
                        </a:cubicBezTo>
                        <a:close/>
                      </a:path>
                    </a:pathLst>
                  </a:custGeom>
                  <a:solidFill>
                    <a:srgbClr val="B96C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77" name="Freeform 31691">
                    <a:extLst>
                      <a:ext uri="{FF2B5EF4-FFF2-40B4-BE49-F238E27FC236}">
                        <a16:creationId xmlns:a16="http://schemas.microsoft.com/office/drawing/2014/main" id="{B9BB61FE-B5AE-B822-8710-53D2A77F36DF}"/>
                      </a:ext>
                    </a:extLst>
                  </p:cNvPr>
                  <p:cNvSpPr>
                    <a:spLocks/>
                  </p:cNvSpPr>
                  <p:nvPr/>
                </p:nvSpPr>
                <p:spPr bwMode="auto">
                  <a:xfrm>
                    <a:off x="-305621" y="7156983"/>
                    <a:ext cx="604946" cy="769931"/>
                  </a:xfrm>
                  <a:custGeom>
                    <a:avLst/>
                    <a:gdLst>
                      <a:gd name="T0" fmla="*/ 1 w 20"/>
                      <a:gd name="T1" fmla="*/ 17 h 25"/>
                      <a:gd name="T2" fmla="*/ 9 w 20"/>
                      <a:gd name="T3" fmla="*/ 2 h 25"/>
                      <a:gd name="T4" fmla="*/ 19 w 20"/>
                      <a:gd name="T5" fmla="*/ 13 h 25"/>
                      <a:gd name="T6" fmla="*/ 11 w 20"/>
                      <a:gd name="T7" fmla="*/ 24 h 25"/>
                      <a:gd name="T8" fmla="*/ 1 w 20"/>
                      <a:gd name="T9" fmla="*/ 17 h 25"/>
                    </a:gdLst>
                    <a:ahLst/>
                    <a:cxnLst>
                      <a:cxn ang="0">
                        <a:pos x="T0" y="T1"/>
                      </a:cxn>
                      <a:cxn ang="0">
                        <a:pos x="T2" y="T3"/>
                      </a:cxn>
                      <a:cxn ang="0">
                        <a:pos x="T4" y="T5"/>
                      </a:cxn>
                      <a:cxn ang="0">
                        <a:pos x="T6" y="T7"/>
                      </a:cxn>
                      <a:cxn ang="0">
                        <a:pos x="T8" y="T9"/>
                      </a:cxn>
                    </a:cxnLst>
                    <a:rect l="0" t="0" r="r" b="b"/>
                    <a:pathLst>
                      <a:path w="20" h="25">
                        <a:moveTo>
                          <a:pt x="1" y="17"/>
                        </a:moveTo>
                        <a:cubicBezTo>
                          <a:pt x="0" y="10"/>
                          <a:pt x="4" y="3"/>
                          <a:pt x="9" y="2"/>
                        </a:cubicBezTo>
                        <a:cubicBezTo>
                          <a:pt x="14" y="0"/>
                          <a:pt x="18" y="6"/>
                          <a:pt x="19" y="13"/>
                        </a:cubicBezTo>
                        <a:cubicBezTo>
                          <a:pt x="20" y="20"/>
                          <a:pt x="17" y="22"/>
                          <a:pt x="11" y="24"/>
                        </a:cubicBezTo>
                        <a:cubicBezTo>
                          <a:pt x="6" y="25"/>
                          <a:pt x="3" y="25"/>
                          <a:pt x="1" y="17"/>
                        </a:cubicBezTo>
                        <a:close/>
                      </a:path>
                    </a:pathLst>
                  </a:custGeom>
                  <a:solidFill>
                    <a:srgbClr val="FFF8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78" name="Freeform 31696">
                    <a:extLst>
                      <a:ext uri="{FF2B5EF4-FFF2-40B4-BE49-F238E27FC236}">
                        <a16:creationId xmlns:a16="http://schemas.microsoft.com/office/drawing/2014/main" id="{99214CB4-D19D-94F6-14A1-A92BA2D3F5B8}"/>
                      </a:ext>
                    </a:extLst>
                  </p:cNvPr>
                  <p:cNvSpPr>
                    <a:spLocks/>
                  </p:cNvSpPr>
                  <p:nvPr/>
                </p:nvSpPr>
                <p:spPr bwMode="auto">
                  <a:xfrm>
                    <a:off x="-168125" y="7431957"/>
                    <a:ext cx="302482" cy="412472"/>
                  </a:xfrm>
                  <a:custGeom>
                    <a:avLst/>
                    <a:gdLst>
                      <a:gd name="T0" fmla="*/ 0 w 10"/>
                      <a:gd name="T1" fmla="*/ 6 h 13"/>
                      <a:gd name="T2" fmla="*/ 5 w 10"/>
                      <a:gd name="T3" fmla="*/ 0 h 13"/>
                      <a:gd name="T4" fmla="*/ 10 w 10"/>
                      <a:gd name="T5" fmla="*/ 7 h 13"/>
                      <a:gd name="T6" fmla="*/ 5 w 10"/>
                      <a:gd name="T7" fmla="*/ 13 h 13"/>
                      <a:gd name="T8" fmla="*/ 0 w 10"/>
                      <a:gd name="T9" fmla="*/ 6 h 13"/>
                    </a:gdLst>
                    <a:ahLst/>
                    <a:cxnLst>
                      <a:cxn ang="0">
                        <a:pos x="T0" y="T1"/>
                      </a:cxn>
                      <a:cxn ang="0">
                        <a:pos x="T2" y="T3"/>
                      </a:cxn>
                      <a:cxn ang="0">
                        <a:pos x="T4" y="T5"/>
                      </a:cxn>
                      <a:cxn ang="0">
                        <a:pos x="T6" y="T7"/>
                      </a:cxn>
                      <a:cxn ang="0">
                        <a:pos x="T8" y="T9"/>
                      </a:cxn>
                    </a:cxnLst>
                    <a:rect l="0" t="0" r="r" b="b"/>
                    <a:pathLst>
                      <a:path w="10" h="13">
                        <a:moveTo>
                          <a:pt x="0" y="6"/>
                        </a:moveTo>
                        <a:cubicBezTo>
                          <a:pt x="0" y="3"/>
                          <a:pt x="2" y="0"/>
                          <a:pt x="5" y="0"/>
                        </a:cubicBezTo>
                        <a:cubicBezTo>
                          <a:pt x="8" y="0"/>
                          <a:pt x="10" y="3"/>
                          <a:pt x="10" y="7"/>
                        </a:cubicBezTo>
                        <a:cubicBezTo>
                          <a:pt x="10" y="10"/>
                          <a:pt x="7" y="13"/>
                          <a:pt x="5" y="13"/>
                        </a:cubicBezTo>
                        <a:cubicBezTo>
                          <a:pt x="2" y="13"/>
                          <a:pt x="0" y="10"/>
                          <a:pt x="0" y="6"/>
                        </a:cubicBezTo>
                        <a:close/>
                      </a:path>
                    </a:pathLst>
                  </a:custGeom>
                  <a:solidFill>
                    <a:srgbClr val="83AD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79" name="Freeform 31699">
                    <a:extLst>
                      <a:ext uri="{FF2B5EF4-FFF2-40B4-BE49-F238E27FC236}">
                        <a16:creationId xmlns:a16="http://schemas.microsoft.com/office/drawing/2014/main" id="{7C010155-54EA-3786-CCF4-51EED4B04E4A}"/>
                      </a:ext>
                    </a:extLst>
                  </p:cNvPr>
                  <p:cNvSpPr>
                    <a:spLocks/>
                  </p:cNvSpPr>
                  <p:nvPr/>
                </p:nvSpPr>
                <p:spPr bwMode="auto">
                  <a:xfrm>
                    <a:off x="-113130" y="7459447"/>
                    <a:ext cx="137496" cy="137496"/>
                  </a:xfrm>
                  <a:custGeom>
                    <a:avLst/>
                    <a:gdLst>
                      <a:gd name="T0" fmla="*/ 0 w 4"/>
                      <a:gd name="T1" fmla="*/ 2 h 4"/>
                      <a:gd name="T2" fmla="*/ 2 w 4"/>
                      <a:gd name="T3" fmla="*/ 0 h 4"/>
                      <a:gd name="T4" fmla="*/ 4 w 4"/>
                      <a:gd name="T5" fmla="*/ 2 h 4"/>
                      <a:gd name="T6" fmla="*/ 2 w 4"/>
                      <a:gd name="T7" fmla="*/ 4 h 4"/>
                      <a:gd name="T8" fmla="*/ 0 w 4"/>
                      <a:gd name="T9" fmla="*/ 2 h 4"/>
                    </a:gdLst>
                    <a:ahLst/>
                    <a:cxnLst>
                      <a:cxn ang="0">
                        <a:pos x="T0" y="T1"/>
                      </a:cxn>
                      <a:cxn ang="0">
                        <a:pos x="T2" y="T3"/>
                      </a:cxn>
                      <a:cxn ang="0">
                        <a:pos x="T4" y="T5"/>
                      </a:cxn>
                      <a:cxn ang="0">
                        <a:pos x="T6" y="T7"/>
                      </a:cxn>
                      <a:cxn ang="0">
                        <a:pos x="T8" y="T9"/>
                      </a:cxn>
                    </a:cxnLst>
                    <a:rect l="0" t="0" r="r" b="b"/>
                    <a:pathLst>
                      <a:path w="4" h="4">
                        <a:moveTo>
                          <a:pt x="0" y="2"/>
                        </a:moveTo>
                        <a:cubicBezTo>
                          <a:pt x="0" y="1"/>
                          <a:pt x="1" y="0"/>
                          <a:pt x="2" y="0"/>
                        </a:cubicBezTo>
                        <a:cubicBezTo>
                          <a:pt x="3" y="0"/>
                          <a:pt x="4" y="1"/>
                          <a:pt x="4" y="2"/>
                        </a:cubicBezTo>
                        <a:cubicBezTo>
                          <a:pt x="4" y="4"/>
                          <a:pt x="3" y="4"/>
                          <a:pt x="2" y="4"/>
                        </a:cubicBezTo>
                        <a:cubicBezTo>
                          <a:pt x="1" y="4"/>
                          <a:pt x="0" y="3"/>
                          <a:pt x="0" y="2"/>
                        </a:cubicBezTo>
                        <a:close/>
                      </a:path>
                    </a:pathLst>
                  </a:custGeom>
                  <a:solidFill>
                    <a:srgbClr val="AFD1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grpSp>
            <p:sp>
              <p:nvSpPr>
                <p:cNvPr id="72" name="Freeform 31687">
                  <a:extLst>
                    <a:ext uri="{FF2B5EF4-FFF2-40B4-BE49-F238E27FC236}">
                      <a16:creationId xmlns:a16="http://schemas.microsoft.com/office/drawing/2014/main" id="{2439B052-2153-2BA8-245D-FB910EA98216}"/>
                    </a:ext>
                  </a:extLst>
                </p:cNvPr>
                <p:cNvSpPr>
                  <a:spLocks/>
                </p:cNvSpPr>
                <p:nvPr/>
              </p:nvSpPr>
              <p:spPr bwMode="auto">
                <a:xfrm flipH="1">
                  <a:off x="1103702" y="2195323"/>
                  <a:ext cx="200791" cy="64793"/>
                </a:xfrm>
                <a:custGeom>
                  <a:avLst/>
                  <a:gdLst>
                    <a:gd name="T0" fmla="*/ 11 w 11"/>
                    <a:gd name="T1" fmla="*/ 3 h 7"/>
                    <a:gd name="T2" fmla="*/ 6 w 11"/>
                    <a:gd name="T3" fmla="*/ 7 h 7"/>
                    <a:gd name="T4" fmla="*/ 0 w 11"/>
                    <a:gd name="T5" fmla="*/ 4 h 7"/>
                    <a:gd name="T6" fmla="*/ 5 w 11"/>
                    <a:gd name="T7" fmla="*/ 0 h 7"/>
                    <a:gd name="T8" fmla="*/ 11 w 11"/>
                    <a:gd name="T9" fmla="*/ 3 h 7"/>
                  </a:gdLst>
                  <a:ahLst/>
                  <a:cxnLst>
                    <a:cxn ang="0">
                      <a:pos x="T0" y="T1"/>
                    </a:cxn>
                    <a:cxn ang="0">
                      <a:pos x="T2" y="T3"/>
                    </a:cxn>
                    <a:cxn ang="0">
                      <a:pos x="T4" y="T5"/>
                    </a:cxn>
                    <a:cxn ang="0">
                      <a:pos x="T6" y="T7"/>
                    </a:cxn>
                    <a:cxn ang="0">
                      <a:pos x="T8" y="T9"/>
                    </a:cxn>
                  </a:cxnLst>
                  <a:rect l="0" t="0" r="r" b="b"/>
                  <a:pathLst>
                    <a:path w="11" h="7">
                      <a:moveTo>
                        <a:pt x="11" y="3"/>
                      </a:moveTo>
                      <a:cubicBezTo>
                        <a:pt x="11" y="5"/>
                        <a:pt x="8" y="6"/>
                        <a:pt x="6" y="7"/>
                      </a:cubicBezTo>
                      <a:cubicBezTo>
                        <a:pt x="3" y="7"/>
                        <a:pt x="0" y="6"/>
                        <a:pt x="0" y="4"/>
                      </a:cubicBezTo>
                      <a:cubicBezTo>
                        <a:pt x="0" y="2"/>
                        <a:pt x="2" y="0"/>
                        <a:pt x="5" y="0"/>
                      </a:cubicBezTo>
                      <a:cubicBezTo>
                        <a:pt x="8" y="0"/>
                        <a:pt x="11" y="1"/>
                        <a:pt x="11" y="3"/>
                      </a:cubicBezTo>
                      <a:close/>
                    </a:path>
                  </a:pathLst>
                </a:custGeom>
                <a:solidFill>
                  <a:srgbClr val="FF9D78"/>
                </a:solidFill>
                <a:ln>
                  <a:noFill/>
                </a:ln>
              </p:spPr>
              <p:txBody>
                <a:bodyPr vert="horz" wrap="square" lIns="45720" tIns="22860" rIns="45720" bIns="22860" numCol="1" anchor="t" anchorCtr="0" compatLnSpc="1">
                  <a:prstTxWarp prst="textNoShape">
                    <a:avLst/>
                  </a:prstTxWarp>
                </a:bodyPr>
                <a:lstStyle/>
                <a:p>
                  <a:endParaRPr lang="en-US" sz="900"/>
                </a:p>
              </p:txBody>
            </p:sp>
            <p:sp>
              <p:nvSpPr>
                <p:cNvPr id="73" name="Freeform 231">
                  <a:extLst>
                    <a:ext uri="{FF2B5EF4-FFF2-40B4-BE49-F238E27FC236}">
                      <a16:creationId xmlns:a16="http://schemas.microsoft.com/office/drawing/2014/main" id="{3E1EDA85-456A-BB0E-D23E-39E1D1122792}"/>
                    </a:ext>
                  </a:extLst>
                </p:cNvPr>
                <p:cNvSpPr>
                  <a:spLocks/>
                </p:cNvSpPr>
                <p:nvPr/>
              </p:nvSpPr>
              <p:spPr bwMode="auto">
                <a:xfrm flipH="1">
                  <a:off x="271771" y="1319160"/>
                  <a:ext cx="1364741" cy="710052"/>
                </a:xfrm>
                <a:custGeom>
                  <a:avLst/>
                  <a:gdLst>
                    <a:gd name="connsiteX0" fmla="*/ 649769 w 1364741"/>
                    <a:gd name="connsiteY0" fmla="*/ 0 h 710052"/>
                    <a:gd name="connsiteX1" fmla="*/ 34563 w 1364741"/>
                    <a:gd name="connsiteY1" fmla="*/ 132755 h 710052"/>
                    <a:gd name="connsiteX2" fmla="*/ 0 w 1364741"/>
                    <a:gd name="connsiteY2" fmla="*/ 152901 h 710052"/>
                    <a:gd name="connsiteX3" fmla="*/ 11432 w 1364741"/>
                    <a:gd name="connsiteY3" fmla="*/ 165070 h 710052"/>
                    <a:gd name="connsiteX4" fmla="*/ 71258 w 1364741"/>
                    <a:gd name="connsiteY4" fmla="*/ 212881 h 710052"/>
                    <a:gd name="connsiteX5" fmla="*/ 74150 w 1364741"/>
                    <a:gd name="connsiteY5" fmla="*/ 214518 h 710052"/>
                    <a:gd name="connsiteX6" fmla="*/ 72594 w 1364741"/>
                    <a:gd name="connsiteY6" fmla="*/ 222947 h 710052"/>
                    <a:gd name="connsiteX7" fmla="*/ 122083 w 1364741"/>
                    <a:gd name="connsiteY7" fmla="*/ 688329 h 710052"/>
                    <a:gd name="connsiteX8" fmla="*/ 219463 w 1364741"/>
                    <a:gd name="connsiteY8" fmla="*/ 274678 h 710052"/>
                    <a:gd name="connsiteX9" fmla="*/ 251743 w 1364741"/>
                    <a:gd name="connsiteY9" fmla="*/ 271521 h 710052"/>
                    <a:gd name="connsiteX10" fmla="*/ 268437 w 1364741"/>
                    <a:gd name="connsiteY10" fmla="*/ 267433 h 710052"/>
                    <a:gd name="connsiteX11" fmla="*/ 315785 w 1364741"/>
                    <a:gd name="connsiteY11" fmla="*/ 270728 h 710052"/>
                    <a:gd name="connsiteX12" fmla="*/ 549159 w 1364741"/>
                    <a:gd name="connsiteY12" fmla="*/ 247991 h 710052"/>
                    <a:gd name="connsiteX13" fmla="*/ 599620 w 1364741"/>
                    <a:gd name="connsiteY13" fmla="*/ 233318 h 710052"/>
                    <a:gd name="connsiteX14" fmla="*/ 614726 w 1364741"/>
                    <a:gd name="connsiteY14" fmla="*/ 232121 h 710052"/>
                    <a:gd name="connsiteX15" fmla="*/ 910345 w 1364741"/>
                    <a:gd name="connsiteY15" fmla="*/ 219706 h 710052"/>
                    <a:gd name="connsiteX16" fmla="*/ 1174858 w 1364741"/>
                    <a:gd name="connsiteY16" fmla="*/ 308025 h 710052"/>
                    <a:gd name="connsiteX17" fmla="*/ 1290924 w 1364741"/>
                    <a:gd name="connsiteY17" fmla="*/ 707576 h 710052"/>
                    <a:gd name="connsiteX18" fmla="*/ 1329599 w 1364741"/>
                    <a:gd name="connsiteY18" fmla="*/ 547773 h 710052"/>
                    <a:gd name="connsiteX19" fmla="*/ 1343229 w 1364741"/>
                    <a:gd name="connsiteY19" fmla="*/ 478360 h 710052"/>
                    <a:gd name="connsiteX20" fmla="*/ 1364741 w 1364741"/>
                    <a:gd name="connsiteY20" fmla="*/ 364627 h 710052"/>
                    <a:gd name="connsiteX21" fmla="*/ 1362678 w 1364741"/>
                    <a:gd name="connsiteY21" fmla="*/ 190015 h 710052"/>
                    <a:gd name="connsiteX22" fmla="*/ 1362651 w 1364741"/>
                    <a:gd name="connsiteY22" fmla="*/ 189688 h 710052"/>
                    <a:gd name="connsiteX23" fmla="*/ 1264975 w 1364741"/>
                    <a:gd name="connsiteY23" fmla="*/ 132755 h 710052"/>
                    <a:gd name="connsiteX24" fmla="*/ 649769 w 1364741"/>
                    <a:gd name="connsiteY24" fmla="*/ 0 h 710052"/>
                    <a:gd name="connsiteX0" fmla="*/ 649769 w 1364741"/>
                    <a:gd name="connsiteY0" fmla="*/ 0 h 710052"/>
                    <a:gd name="connsiteX1" fmla="*/ 34563 w 1364741"/>
                    <a:gd name="connsiteY1" fmla="*/ 132755 h 710052"/>
                    <a:gd name="connsiteX2" fmla="*/ 0 w 1364741"/>
                    <a:gd name="connsiteY2" fmla="*/ 152901 h 710052"/>
                    <a:gd name="connsiteX3" fmla="*/ 11432 w 1364741"/>
                    <a:gd name="connsiteY3" fmla="*/ 165070 h 710052"/>
                    <a:gd name="connsiteX4" fmla="*/ 71258 w 1364741"/>
                    <a:gd name="connsiteY4" fmla="*/ 212881 h 710052"/>
                    <a:gd name="connsiteX5" fmla="*/ 74150 w 1364741"/>
                    <a:gd name="connsiteY5" fmla="*/ 214518 h 710052"/>
                    <a:gd name="connsiteX6" fmla="*/ 72594 w 1364741"/>
                    <a:gd name="connsiteY6" fmla="*/ 222947 h 710052"/>
                    <a:gd name="connsiteX7" fmla="*/ 122083 w 1364741"/>
                    <a:gd name="connsiteY7" fmla="*/ 688329 h 710052"/>
                    <a:gd name="connsiteX8" fmla="*/ 219463 w 1364741"/>
                    <a:gd name="connsiteY8" fmla="*/ 274678 h 710052"/>
                    <a:gd name="connsiteX9" fmla="*/ 251743 w 1364741"/>
                    <a:gd name="connsiteY9" fmla="*/ 271521 h 710052"/>
                    <a:gd name="connsiteX10" fmla="*/ 268437 w 1364741"/>
                    <a:gd name="connsiteY10" fmla="*/ 267433 h 710052"/>
                    <a:gd name="connsiteX11" fmla="*/ 315785 w 1364741"/>
                    <a:gd name="connsiteY11" fmla="*/ 270728 h 710052"/>
                    <a:gd name="connsiteX12" fmla="*/ 549159 w 1364741"/>
                    <a:gd name="connsiteY12" fmla="*/ 247991 h 710052"/>
                    <a:gd name="connsiteX13" fmla="*/ 599620 w 1364741"/>
                    <a:gd name="connsiteY13" fmla="*/ 233318 h 710052"/>
                    <a:gd name="connsiteX14" fmla="*/ 614726 w 1364741"/>
                    <a:gd name="connsiteY14" fmla="*/ 232121 h 710052"/>
                    <a:gd name="connsiteX15" fmla="*/ 910345 w 1364741"/>
                    <a:gd name="connsiteY15" fmla="*/ 219706 h 710052"/>
                    <a:gd name="connsiteX16" fmla="*/ 1174858 w 1364741"/>
                    <a:gd name="connsiteY16" fmla="*/ 308025 h 710052"/>
                    <a:gd name="connsiteX17" fmla="*/ 1290924 w 1364741"/>
                    <a:gd name="connsiteY17" fmla="*/ 707576 h 710052"/>
                    <a:gd name="connsiteX18" fmla="*/ 1329599 w 1364741"/>
                    <a:gd name="connsiteY18" fmla="*/ 547773 h 710052"/>
                    <a:gd name="connsiteX19" fmla="*/ 1343229 w 1364741"/>
                    <a:gd name="connsiteY19" fmla="*/ 478360 h 710052"/>
                    <a:gd name="connsiteX20" fmla="*/ 1364741 w 1364741"/>
                    <a:gd name="connsiteY20" fmla="*/ 364627 h 710052"/>
                    <a:gd name="connsiteX21" fmla="*/ 1362678 w 1364741"/>
                    <a:gd name="connsiteY21" fmla="*/ 190015 h 710052"/>
                    <a:gd name="connsiteX22" fmla="*/ 1298256 w 1364741"/>
                    <a:gd name="connsiteY22" fmla="*/ 202567 h 710052"/>
                    <a:gd name="connsiteX23" fmla="*/ 1264975 w 1364741"/>
                    <a:gd name="connsiteY23" fmla="*/ 132755 h 710052"/>
                    <a:gd name="connsiteX24" fmla="*/ 649769 w 1364741"/>
                    <a:gd name="connsiteY24" fmla="*/ 0 h 710052"/>
                    <a:gd name="connsiteX0" fmla="*/ 649769 w 1364741"/>
                    <a:gd name="connsiteY0" fmla="*/ 0 h 710052"/>
                    <a:gd name="connsiteX1" fmla="*/ 34563 w 1364741"/>
                    <a:gd name="connsiteY1" fmla="*/ 132755 h 710052"/>
                    <a:gd name="connsiteX2" fmla="*/ 0 w 1364741"/>
                    <a:gd name="connsiteY2" fmla="*/ 152901 h 710052"/>
                    <a:gd name="connsiteX3" fmla="*/ 11432 w 1364741"/>
                    <a:gd name="connsiteY3" fmla="*/ 165070 h 710052"/>
                    <a:gd name="connsiteX4" fmla="*/ 71258 w 1364741"/>
                    <a:gd name="connsiteY4" fmla="*/ 212881 h 710052"/>
                    <a:gd name="connsiteX5" fmla="*/ 74150 w 1364741"/>
                    <a:gd name="connsiteY5" fmla="*/ 214518 h 710052"/>
                    <a:gd name="connsiteX6" fmla="*/ 72594 w 1364741"/>
                    <a:gd name="connsiteY6" fmla="*/ 222947 h 710052"/>
                    <a:gd name="connsiteX7" fmla="*/ 122083 w 1364741"/>
                    <a:gd name="connsiteY7" fmla="*/ 688329 h 710052"/>
                    <a:gd name="connsiteX8" fmla="*/ 219463 w 1364741"/>
                    <a:gd name="connsiteY8" fmla="*/ 274678 h 710052"/>
                    <a:gd name="connsiteX9" fmla="*/ 251743 w 1364741"/>
                    <a:gd name="connsiteY9" fmla="*/ 271521 h 710052"/>
                    <a:gd name="connsiteX10" fmla="*/ 268437 w 1364741"/>
                    <a:gd name="connsiteY10" fmla="*/ 267433 h 710052"/>
                    <a:gd name="connsiteX11" fmla="*/ 315785 w 1364741"/>
                    <a:gd name="connsiteY11" fmla="*/ 270728 h 710052"/>
                    <a:gd name="connsiteX12" fmla="*/ 549159 w 1364741"/>
                    <a:gd name="connsiteY12" fmla="*/ 247991 h 710052"/>
                    <a:gd name="connsiteX13" fmla="*/ 599620 w 1364741"/>
                    <a:gd name="connsiteY13" fmla="*/ 233318 h 710052"/>
                    <a:gd name="connsiteX14" fmla="*/ 614726 w 1364741"/>
                    <a:gd name="connsiteY14" fmla="*/ 232121 h 710052"/>
                    <a:gd name="connsiteX15" fmla="*/ 910345 w 1364741"/>
                    <a:gd name="connsiteY15" fmla="*/ 219706 h 710052"/>
                    <a:gd name="connsiteX16" fmla="*/ 1174858 w 1364741"/>
                    <a:gd name="connsiteY16" fmla="*/ 308025 h 710052"/>
                    <a:gd name="connsiteX17" fmla="*/ 1290924 w 1364741"/>
                    <a:gd name="connsiteY17" fmla="*/ 707576 h 710052"/>
                    <a:gd name="connsiteX18" fmla="*/ 1329599 w 1364741"/>
                    <a:gd name="connsiteY18" fmla="*/ 547773 h 710052"/>
                    <a:gd name="connsiteX19" fmla="*/ 1343229 w 1364741"/>
                    <a:gd name="connsiteY19" fmla="*/ 478360 h 710052"/>
                    <a:gd name="connsiteX20" fmla="*/ 1364741 w 1364741"/>
                    <a:gd name="connsiteY20" fmla="*/ 364627 h 710052"/>
                    <a:gd name="connsiteX21" fmla="*/ 1298256 w 1364741"/>
                    <a:gd name="connsiteY21" fmla="*/ 202567 h 710052"/>
                    <a:gd name="connsiteX22" fmla="*/ 1264975 w 1364741"/>
                    <a:gd name="connsiteY22" fmla="*/ 132755 h 710052"/>
                    <a:gd name="connsiteX23" fmla="*/ 649769 w 1364741"/>
                    <a:gd name="connsiteY23" fmla="*/ 0 h 710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364741" h="710052">
                      <a:moveTo>
                        <a:pt x="649769" y="0"/>
                      </a:moveTo>
                      <a:cubicBezTo>
                        <a:pt x="421883" y="0"/>
                        <a:pt x="210177" y="48940"/>
                        <a:pt x="34563" y="132755"/>
                      </a:cubicBezTo>
                      <a:lnTo>
                        <a:pt x="0" y="152901"/>
                      </a:lnTo>
                      <a:lnTo>
                        <a:pt x="11432" y="165070"/>
                      </a:lnTo>
                      <a:cubicBezTo>
                        <a:pt x="27936" y="181700"/>
                        <a:pt x="48566" y="198330"/>
                        <a:pt x="71258" y="212881"/>
                      </a:cubicBezTo>
                      <a:lnTo>
                        <a:pt x="74150" y="214518"/>
                      </a:lnTo>
                      <a:lnTo>
                        <a:pt x="72594" y="222947"/>
                      </a:lnTo>
                      <a:cubicBezTo>
                        <a:pt x="50527" y="401941"/>
                        <a:pt x="122083" y="688329"/>
                        <a:pt x="122083" y="688329"/>
                      </a:cubicBezTo>
                      <a:cubicBezTo>
                        <a:pt x="208689" y="553705"/>
                        <a:pt x="219463" y="274678"/>
                        <a:pt x="219463" y="274678"/>
                      </a:cubicBezTo>
                      <a:cubicBezTo>
                        <a:pt x="230272" y="274678"/>
                        <a:pt x="241089" y="273475"/>
                        <a:pt x="251743" y="271521"/>
                      </a:cubicBezTo>
                      <a:lnTo>
                        <a:pt x="268437" y="267433"/>
                      </a:lnTo>
                      <a:lnTo>
                        <a:pt x="315785" y="270728"/>
                      </a:lnTo>
                      <a:cubicBezTo>
                        <a:pt x="393920" y="273716"/>
                        <a:pt x="473086" y="266830"/>
                        <a:pt x="549159" y="247991"/>
                      </a:cubicBezTo>
                      <a:lnTo>
                        <a:pt x="599620" y="233318"/>
                      </a:lnTo>
                      <a:lnTo>
                        <a:pt x="614726" y="232121"/>
                      </a:lnTo>
                      <a:cubicBezTo>
                        <a:pt x="726070" y="223213"/>
                        <a:pt x="840651" y="214525"/>
                        <a:pt x="910345" y="219706"/>
                      </a:cubicBezTo>
                      <a:cubicBezTo>
                        <a:pt x="1049733" y="230067"/>
                        <a:pt x="1109772" y="244475"/>
                        <a:pt x="1174858" y="308025"/>
                      </a:cubicBezTo>
                      <a:cubicBezTo>
                        <a:pt x="1228868" y="519637"/>
                        <a:pt x="1261999" y="683585"/>
                        <a:pt x="1290924" y="707576"/>
                      </a:cubicBezTo>
                      <a:cubicBezTo>
                        <a:pt x="1312618" y="725570"/>
                        <a:pt x="1315578" y="642780"/>
                        <a:pt x="1329599" y="547773"/>
                      </a:cubicBezTo>
                      <a:lnTo>
                        <a:pt x="1343229" y="478360"/>
                      </a:lnTo>
                      <a:lnTo>
                        <a:pt x="1364741" y="364627"/>
                      </a:lnTo>
                      <a:cubicBezTo>
                        <a:pt x="1357246" y="318662"/>
                        <a:pt x="1314884" y="241212"/>
                        <a:pt x="1298256" y="202567"/>
                      </a:cubicBezTo>
                      <a:cubicBezTo>
                        <a:pt x="1265697" y="183589"/>
                        <a:pt x="1297534" y="151733"/>
                        <a:pt x="1264975" y="132755"/>
                      </a:cubicBezTo>
                      <a:cubicBezTo>
                        <a:pt x="1089361" y="48940"/>
                        <a:pt x="877656" y="0"/>
                        <a:pt x="649769" y="0"/>
                      </a:cubicBezTo>
                      <a:close/>
                    </a:path>
                  </a:pathLst>
                </a:custGeom>
                <a:solidFill>
                  <a:srgbClr val="5A4945"/>
                </a:solidFill>
                <a:ln>
                  <a:noFill/>
                </a:ln>
              </p:spPr>
              <p:txBody>
                <a:bodyPr vert="horz" wrap="square" lIns="45720" tIns="22860" rIns="45720" bIns="22860" numCol="1" anchor="t" anchorCtr="0" compatLnSpc="1">
                  <a:prstTxWarp prst="textNoShape">
                    <a:avLst/>
                  </a:prstTxWarp>
                  <a:noAutofit/>
                </a:bodyPr>
                <a:lstStyle/>
                <a:p>
                  <a:endParaRPr lang="en-US" sz="900"/>
                </a:p>
              </p:txBody>
            </p:sp>
            <p:sp>
              <p:nvSpPr>
                <p:cNvPr id="74" name="Freeform 232">
                  <a:extLst>
                    <a:ext uri="{FF2B5EF4-FFF2-40B4-BE49-F238E27FC236}">
                      <a16:creationId xmlns:a16="http://schemas.microsoft.com/office/drawing/2014/main" id="{199F69D1-2482-CDD2-7614-4B76CEC2ABC9}"/>
                    </a:ext>
                  </a:extLst>
                </p:cNvPr>
                <p:cNvSpPr>
                  <a:spLocks/>
                </p:cNvSpPr>
                <p:nvPr/>
              </p:nvSpPr>
              <p:spPr bwMode="auto">
                <a:xfrm rot="967563" flipH="1">
                  <a:off x="334362" y="934202"/>
                  <a:ext cx="1338436" cy="1121848"/>
                </a:xfrm>
                <a:custGeom>
                  <a:avLst/>
                  <a:gdLst>
                    <a:gd name="connsiteX0" fmla="*/ 822876 w 1503164"/>
                    <a:gd name="connsiteY0" fmla="*/ 26563 h 1259919"/>
                    <a:gd name="connsiteX1" fmla="*/ 781368 w 1503164"/>
                    <a:gd name="connsiteY1" fmla="*/ 17194 h 1259919"/>
                    <a:gd name="connsiteX2" fmla="*/ 587700 w 1503164"/>
                    <a:gd name="connsiteY2" fmla="*/ 68776 h 1259919"/>
                    <a:gd name="connsiteX3" fmla="*/ 432765 w 1503164"/>
                    <a:gd name="connsiteY3" fmla="*/ 0 h 1259919"/>
                    <a:gd name="connsiteX4" fmla="*/ 303653 w 1503164"/>
                    <a:gd name="connsiteY4" fmla="*/ 85970 h 1259919"/>
                    <a:gd name="connsiteX5" fmla="*/ 97073 w 1503164"/>
                    <a:gd name="connsiteY5" fmla="*/ 68776 h 1259919"/>
                    <a:gd name="connsiteX6" fmla="*/ 85347 w 1503164"/>
                    <a:gd name="connsiteY6" fmla="*/ 78853 h 1259919"/>
                    <a:gd name="connsiteX7" fmla="*/ 71906 w 1503164"/>
                    <a:gd name="connsiteY7" fmla="*/ 84951 h 1259919"/>
                    <a:gd name="connsiteX8" fmla="*/ 125810 w 1503164"/>
                    <a:gd name="connsiteY8" fmla="*/ 626120 h 1259919"/>
                    <a:gd name="connsiteX9" fmla="*/ 1160588 w 1503164"/>
                    <a:gd name="connsiteY9" fmla="*/ 652798 h 1259919"/>
                    <a:gd name="connsiteX10" fmla="*/ 1361511 w 1503164"/>
                    <a:gd name="connsiteY10" fmla="*/ 1255902 h 1259919"/>
                    <a:gd name="connsiteX11" fmla="*/ 1394728 w 1503164"/>
                    <a:gd name="connsiteY11" fmla="*/ 507067 h 1259919"/>
                    <a:gd name="connsiteX12" fmla="*/ 1376329 w 1503164"/>
                    <a:gd name="connsiteY12" fmla="*/ 489415 h 1259919"/>
                    <a:gd name="connsiteX13" fmla="*/ 1410754 w 1503164"/>
                    <a:gd name="connsiteY13" fmla="*/ 464331 h 1259919"/>
                    <a:gd name="connsiteX14" fmla="*/ 1433916 w 1503164"/>
                    <a:gd name="connsiteY14" fmla="*/ 416251 h 1259919"/>
                    <a:gd name="connsiteX15" fmla="*/ 1341930 w 1503164"/>
                    <a:gd name="connsiteY15" fmla="*/ 441550 h 1259919"/>
                    <a:gd name="connsiteX16" fmla="*/ 1329783 w 1503164"/>
                    <a:gd name="connsiteY16" fmla="*/ 448271 h 1259919"/>
                    <a:gd name="connsiteX17" fmla="*/ 1301709 w 1503164"/>
                    <a:gd name="connsiteY17" fmla="*/ 430929 h 1259919"/>
                    <a:gd name="connsiteX18" fmla="*/ 1313300 w 1503164"/>
                    <a:gd name="connsiteY18" fmla="*/ 417596 h 1259919"/>
                    <a:gd name="connsiteX19" fmla="*/ 1405008 w 1503164"/>
                    <a:gd name="connsiteY19" fmla="*/ 223382 h 1259919"/>
                    <a:gd name="connsiteX20" fmla="*/ 1267870 w 1503164"/>
                    <a:gd name="connsiteY20" fmla="*/ 368243 h 1259919"/>
                    <a:gd name="connsiteX21" fmla="*/ 1259400 w 1503164"/>
                    <a:gd name="connsiteY21" fmla="*/ 384364 h 1259919"/>
                    <a:gd name="connsiteX22" fmla="*/ 1244665 w 1503164"/>
                    <a:gd name="connsiteY22" fmla="*/ 350945 h 1259919"/>
                    <a:gd name="connsiteX23" fmla="*/ 1151293 w 1503164"/>
                    <a:gd name="connsiteY23" fmla="*/ 261915 h 1259919"/>
                    <a:gd name="connsiteX24" fmla="*/ 1145735 w 1503164"/>
                    <a:gd name="connsiteY24" fmla="*/ 259255 h 1259919"/>
                    <a:gd name="connsiteX25" fmla="*/ 1147926 w 1503164"/>
                    <a:gd name="connsiteY25" fmla="*/ 233865 h 1259919"/>
                    <a:gd name="connsiteX26" fmla="*/ 1000859 w 1503164"/>
                    <a:gd name="connsiteY26" fmla="*/ 111761 h 1259919"/>
                    <a:gd name="connsiteX27" fmla="*/ 884658 w 1503164"/>
                    <a:gd name="connsiteY27" fmla="*/ 120358 h 1259919"/>
                    <a:gd name="connsiteX28" fmla="*/ 822876 w 1503164"/>
                    <a:gd name="connsiteY28" fmla="*/ 26563 h 1259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503164" h="1259919">
                      <a:moveTo>
                        <a:pt x="822876" y="26563"/>
                      </a:moveTo>
                      <a:cubicBezTo>
                        <a:pt x="811225" y="22567"/>
                        <a:pt x="797507" y="19343"/>
                        <a:pt x="781368" y="17194"/>
                      </a:cubicBezTo>
                      <a:cubicBezTo>
                        <a:pt x="652256" y="0"/>
                        <a:pt x="587700" y="68776"/>
                        <a:pt x="587700" y="68776"/>
                      </a:cubicBezTo>
                      <a:cubicBezTo>
                        <a:pt x="587700" y="68776"/>
                        <a:pt x="548966" y="0"/>
                        <a:pt x="432765" y="0"/>
                      </a:cubicBezTo>
                      <a:cubicBezTo>
                        <a:pt x="316564" y="8597"/>
                        <a:pt x="303653" y="85970"/>
                        <a:pt x="303653" y="85970"/>
                      </a:cubicBezTo>
                      <a:cubicBezTo>
                        <a:pt x="303653" y="85970"/>
                        <a:pt x="226185" y="0"/>
                        <a:pt x="97073" y="68776"/>
                      </a:cubicBezTo>
                      <a:lnTo>
                        <a:pt x="85347" y="78853"/>
                      </a:lnTo>
                      <a:lnTo>
                        <a:pt x="71906" y="84951"/>
                      </a:lnTo>
                      <a:cubicBezTo>
                        <a:pt x="6890" y="138271"/>
                        <a:pt x="-72200" y="364491"/>
                        <a:pt x="125810" y="626120"/>
                      </a:cubicBezTo>
                      <a:cubicBezTo>
                        <a:pt x="352106" y="925126"/>
                        <a:pt x="1006657" y="608292"/>
                        <a:pt x="1160588" y="652798"/>
                      </a:cubicBezTo>
                      <a:cubicBezTo>
                        <a:pt x="1328566" y="720830"/>
                        <a:pt x="1270497" y="1210122"/>
                        <a:pt x="1361511" y="1255902"/>
                      </a:cubicBezTo>
                      <a:cubicBezTo>
                        <a:pt x="1436602" y="1311676"/>
                        <a:pt x="1619775" y="772788"/>
                        <a:pt x="1394728" y="507067"/>
                      </a:cubicBezTo>
                      <a:lnTo>
                        <a:pt x="1376329" y="489415"/>
                      </a:lnTo>
                      <a:lnTo>
                        <a:pt x="1410754" y="464331"/>
                      </a:lnTo>
                      <a:cubicBezTo>
                        <a:pt x="1430338" y="446930"/>
                        <a:pt x="1440606" y="429718"/>
                        <a:pt x="1433916" y="416251"/>
                      </a:cubicBezTo>
                      <a:cubicBezTo>
                        <a:pt x="1440070" y="394967"/>
                        <a:pt x="1391769" y="415598"/>
                        <a:pt x="1341930" y="441550"/>
                      </a:cubicBezTo>
                      <a:lnTo>
                        <a:pt x="1329783" y="448271"/>
                      </a:lnTo>
                      <a:lnTo>
                        <a:pt x="1301709" y="430929"/>
                      </a:lnTo>
                      <a:lnTo>
                        <a:pt x="1313300" y="417596"/>
                      </a:lnTo>
                      <a:cubicBezTo>
                        <a:pt x="1377458" y="341547"/>
                        <a:pt x="1453846" y="237502"/>
                        <a:pt x="1405008" y="223382"/>
                      </a:cubicBezTo>
                      <a:cubicBezTo>
                        <a:pt x="1365939" y="212086"/>
                        <a:pt x="1312020" y="288752"/>
                        <a:pt x="1267870" y="368243"/>
                      </a:cubicBezTo>
                      <a:lnTo>
                        <a:pt x="1259400" y="384364"/>
                      </a:lnTo>
                      <a:lnTo>
                        <a:pt x="1244665" y="350945"/>
                      </a:lnTo>
                      <a:cubicBezTo>
                        <a:pt x="1221763" y="313958"/>
                        <a:pt x="1189688" y="284754"/>
                        <a:pt x="1151293" y="261915"/>
                      </a:cubicBezTo>
                      <a:lnTo>
                        <a:pt x="1145735" y="259255"/>
                      </a:lnTo>
                      <a:lnTo>
                        <a:pt x="1147926" y="233865"/>
                      </a:lnTo>
                      <a:cubicBezTo>
                        <a:pt x="1138848" y="176238"/>
                        <a:pt x="1088010" y="124656"/>
                        <a:pt x="1000859" y="111761"/>
                      </a:cubicBezTo>
                      <a:cubicBezTo>
                        <a:pt x="936303" y="103164"/>
                        <a:pt x="884658" y="120358"/>
                        <a:pt x="884658" y="120358"/>
                      </a:cubicBezTo>
                      <a:cubicBezTo>
                        <a:pt x="884658" y="120358"/>
                        <a:pt x="904428" y="54537"/>
                        <a:pt x="822876" y="26563"/>
                      </a:cubicBezTo>
                      <a:close/>
                    </a:path>
                  </a:pathLst>
                </a:custGeom>
                <a:solidFill>
                  <a:srgbClr val="705B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en-US"/>
                </a:p>
              </p:txBody>
            </p:sp>
            <p:sp>
              <p:nvSpPr>
                <p:cNvPr id="75" name="Freeform 133">
                  <a:extLst>
                    <a:ext uri="{FF2B5EF4-FFF2-40B4-BE49-F238E27FC236}">
                      <a16:creationId xmlns:a16="http://schemas.microsoft.com/office/drawing/2014/main" id="{9046302E-1A35-C487-E30B-0E542935A064}"/>
                    </a:ext>
                  </a:extLst>
                </p:cNvPr>
                <p:cNvSpPr>
                  <a:spLocks/>
                </p:cNvSpPr>
                <p:nvPr/>
              </p:nvSpPr>
              <p:spPr bwMode="auto">
                <a:xfrm>
                  <a:off x="793593" y="2188852"/>
                  <a:ext cx="281550" cy="102382"/>
                </a:xfrm>
                <a:custGeom>
                  <a:avLst/>
                  <a:gdLst>
                    <a:gd name="T0" fmla="*/ 23 w 26"/>
                    <a:gd name="T1" fmla="*/ 2 h 9"/>
                    <a:gd name="T2" fmla="*/ 3 w 26"/>
                    <a:gd name="T3" fmla="*/ 2 h 9"/>
                    <a:gd name="T4" fmla="*/ 13 w 26"/>
                    <a:gd name="T5" fmla="*/ 9 h 9"/>
                    <a:gd name="T6" fmla="*/ 23 w 26"/>
                    <a:gd name="T7" fmla="*/ 2 h 9"/>
                  </a:gdLst>
                  <a:ahLst/>
                  <a:cxnLst>
                    <a:cxn ang="0">
                      <a:pos x="T0" y="T1"/>
                    </a:cxn>
                    <a:cxn ang="0">
                      <a:pos x="T2" y="T3"/>
                    </a:cxn>
                    <a:cxn ang="0">
                      <a:pos x="T4" y="T5"/>
                    </a:cxn>
                    <a:cxn ang="0">
                      <a:pos x="T6" y="T7"/>
                    </a:cxn>
                  </a:cxnLst>
                  <a:rect l="0" t="0" r="r" b="b"/>
                  <a:pathLst>
                    <a:path w="26" h="9">
                      <a:moveTo>
                        <a:pt x="23" y="2"/>
                      </a:moveTo>
                      <a:cubicBezTo>
                        <a:pt x="19" y="0"/>
                        <a:pt x="6" y="0"/>
                        <a:pt x="3" y="2"/>
                      </a:cubicBezTo>
                      <a:cubicBezTo>
                        <a:pt x="0" y="3"/>
                        <a:pt x="10" y="9"/>
                        <a:pt x="13" y="9"/>
                      </a:cubicBezTo>
                      <a:cubicBezTo>
                        <a:pt x="16" y="9"/>
                        <a:pt x="26" y="3"/>
                        <a:pt x="23" y="2"/>
                      </a:cubicBezTo>
                    </a:path>
                  </a:pathLst>
                </a:custGeom>
                <a:solidFill>
                  <a:srgbClr val="ED90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grpSp>
          <p:sp>
            <p:nvSpPr>
              <p:cNvPr id="54" name="Freeform 756">
                <a:extLst>
                  <a:ext uri="{FF2B5EF4-FFF2-40B4-BE49-F238E27FC236}">
                    <a16:creationId xmlns:a16="http://schemas.microsoft.com/office/drawing/2014/main" id="{9611D7D8-5871-9399-DC08-A54EA0B0C50D}"/>
                  </a:ext>
                </a:extLst>
              </p:cNvPr>
              <p:cNvSpPr>
                <a:spLocks noEditPoints="1"/>
              </p:cNvSpPr>
              <p:nvPr/>
            </p:nvSpPr>
            <p:spPr bwMode="auto">
              <a:xfrm>
                <a:off x="2179637" y="3151648"/>
                <a:ext cx="1776954" cy="872115"/>
              </a:xfrm>
              <a:custGeom>
                <a:avLst/>
                <a:gdLst>
                  <a:gd name="T0" fmla="*/ 51 w 62"/>
                  <a:gd name="T1" fmla="*/ 0 h 26"/>
                  <a:gd name="T2" fmla="*/ 61 w 62"/>
                  <a:gd name="T3" fmla="*/ 2 h 26"/>
                  <a:gd name="T4" fmla="*/ 62 w 62"/>
                  <a:gd name="T5" fmla="*/ 3 h 26"/>
                  <a:gd name="T6" fmla="*/ 62 w 62"/>
                  <a:gd name="T7" fmla="*/ 8 h 26"/>
                  <a:gd name="T8" fmla="*/ 61 w 62"/>
                  <a:gd name="T9" fmla="*/ 10 h 26"/>
                  <a:gd name="T10" fmla="*/ 61 w 62"/>
                  <a:gd name="T11" fmla="*/ 11 h 26"/>
                  <a:gd name="T12" fmla="*/ 58 w 62"/>
                  <a:gd name="T13" fmla="*/ 21 h 26"/>
                  <a:gd name="T14" fmla="*/ 53 w 62"/>
                  <a:gd name="T15" fmla="*/ 25 h 26"/>
                  <a:gd name="T16" fmla="*/ 42 w 62"/>
                  <a:gd name="T17" fmla="*/ 25 h 26"/>
                  <a:gd name="T18" fmla="*/ 37 w 62"/>
                  <a:gd name="T19" fmla="*/ 21 h 26"/>
                  <a:gd name="T20" fmla="*/ 34 w 62"/>
                  <a:gd name="T21" fmla="*/ 15 h 26"/>
                  <a:gd name="T22" fmla="*/ 33 w 62"/>
                  <a:gd name="T23" fmla="*/ 7 h 26"/>
                  <a:gd name="T24" fmla="*/ 31 w 62"/>
                  <a:gd name="T25" fmla="*/ 6 h 26"/>
                  <a:gd name="T26" fmla="*/ 29 w 62"/>
                  <a:gd name="T27" fmla="*/ 7 h 26"/>
                  <a:gd name="T28" fmla="*/ 29 w 62"/>
                  <a:gd name="T29" fmla="*/ 9 h 26"/>
                  <a:gd name="T30" fmla="*/ 25 w 62"/>
                  <a:gd name="T31" fmla="*/ 21 h 26"/>
                  <a:gd name="T32" fmla="*/ 19 w 62"/>
                  <a:gd name="T33" fmla="*/ 25 h 26"/>
                  <a:gd name="T34" fmla="*/ 10 w 62"/>
                  <a:gd name="T35" fmla="*/ 26 h 26"/>
                  <a:gd name="T36" fmla="*/ 4 w 62"/>
                  <a:gd name="T37" fmla="*/ 21 h 26"/>
                  <a:gd name="T38" fmla="*/ 1 w 62"/>
                  <a:gd name="T39" fmla="*/ 11 h 26"/>
                  <a:gd name="T40" fmla="*/ 1 w 62"/>
                  <a:gd name="T41" fmla="*/ 9 h 26"/>
                  <a:gd name="T42" fmla="*/ 0 w 62"/>
                  <a:gd name="T43" fmla="*/ 8 h 26"/>
                  <a:gd name="T44" fmla="*/ 0 w 62"/>
                  <a:gd name="T45" fmla="*/ 3 h 26"/>
                  <a:gd name="T46" fmla="*/ 2 w 62"/>
                  <a:gd name="T47" fmla="*/ 1 h 26"/>
                  <a:gd name="T48" fmla="*/ 10 w 62"/>
                  <a:gd name="T49" fmla="*/ 0 h 26"/>
                  <a:gd name="T50" fmla="*/ 24 w 62"/>
                  <a:gd name="T51" fmla="*/ 1 h 26"/>
                  <a:gd name="T52" fmla="*/ 36 w 62"/>
                  <a:gd name="T53" fmla="*/ 1 h 26"/>
                  <a:gd name="T54" fmla="*/ 46 w 62"/>
                  <a:gd name="T55" fmla="*/ 0 h 26"/>
                  <a:gd name="T56" fmla="*/ 51 w 62"/>
                  <a:gd name="T57" fmla="*/ 0 h 26"/>
                  <a:gd name="T58" fmla="*/ 38 w 62"/>
                  <a:gd name="T59" fmla="*/ 4 h 26"/>
                  <a:gd name="T60" fmla="*/ 35 w 62"/>
                  <a:gd name="T61" fmla="*/ 9 h 26"/>
                  <a:gd name="T62" fmla="*/ 38 w 62"/>
                  <a:gd name="T63" fmla="*/ 20 h 26"/>
                  <a:gd name="T64" fmla="*/ 44 w 62"/>
                  <a:gd name="T65" fmla="*/ 23 h 26"/>
                  <a:gd name="T66" fmla="*/ 53 w 62"/>
                  <a:gd name="T67" fmla="*/ 23 h 26"/>
                  <a:gd name="T68" fmla="*/ 56 w 62"/>
                  <a:gd name="T69" fmla="*/ 21 h 26"/>
                  <a:gd name="T70" fmla="*/ 57 w 62"/>
                  <a:gd name="T71" fmla="*/ 6 h 26"/>
                  <a:gd name="T72" fmla="*/ 55 w 62"/>
                  <a:gd name="T73" fmla="*/ 4 h 26"/>
                  <a:gd name="T74" fmla="*/ 49 w 62"/>
                  <a:gd name="T75" fmla="*/ 3 h 26"/>
                  <a:gd name="T76" fmla="*/ 45 w 62"/>
                  <a:gd name="T77" fmla="*/ 2 h 26"/>
                  <a:gd name="T78" fmla="*/ 38 w 62"/>
                  <a:gd name="T79" fmla="*/ 4 h 26"/>
                  <a:gd name="T80" fmla="*/ 20 w 62"/>
                  <a:gd name="T81" fmla="*/ 23 h 26"/>
                  <a:gd name="T82" fmla="*/ 23 w 62"/>
                  <a:gd name="T83" fmla="*/ 21 h 26"/>
                  <a:gd name="T84" fmla="*/ 27 w 62"/>
                  <a:gd name="T85" fmla="*/ 8 h 26"/>
                  <a:gd name="T86" fmla="*/ 24 w 62"/>
                  <a:gd name="T87" fmla="*/ 4 h 26"/>
                  <a:gd name="T88" fmla="*/ 17 w 62"/>
                  <a:gd name="T89" fmla="*/ 2 h 26"/>
                  <a:gd name="T90" fmla="*/ 8 w 62"/>
                  <a:gd name="T91" fmla="*/ 3 h 26"/>
                  <a:gd name="T92" fmla="*/ 6 w 62"/>
                  <a:gd name="T93" fmla="*/ 5 h 26"/>
                  <a:gd name="T94" fmla="*/ 4 w 62"/>
                  <a:gd name="T95" fmla="*/ 8 h 26"/>
                  <a:gd name="T96" fmla="*/ 5 w 62"/>
                  <a:gd name="T97" fmla="*/ 20 h 26"/>
                  <a:gd name="T98" fmla="*/ 11 w 62"/>
                  <a:gd name="T99" fmla="*/ 24 h 26"/>
                  <a:gd name="T100" fmla="*/ 14 w 62"/>
                  <a:gd name="T101" fmla="*/ 24 h 26"/>
                  <a:gd name="T102" fmla="*/ 20 w 62"/>
                  <a:gd name="T103" fmla="*/ 2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2" h="26">
                    <a:moveTo>
                      <a:pt x="51" y="0"/>
                    </a:moveTo>
                    <a:cubicBezTo>
                      <a:pt x="54" y="0"/>
                      <a:pt x="57" y="1"/>
                      <a:pt x="61" y="2"/>
                    </a:cubicBezTo>
                    <a:cubicBezTo>
                      <a:pt x="61" y="2"/>
                      <a:pt x="62" y="2"/>
                      <a:pt x="62" y="3"/>
                    </a:cubicBezTo>
                    <a:cubicBezTo>
                      <a:pt x="62" y="5"/>
                      <a:pt x="62" y="6"/>
                      <a:pt x="62" y="8"/>
                    </a:cubicBezTo>
                    <a:cubicBezTo>
                      <a:pt x="62" y="9"/>
                      <a:pt x="61" y="9"/>
                      <a:pt x="61" y="10"/>
                    </a:cubicBezTo>
                    <a:cubicBezTo>
                      <a:pt x="61" y="10"/>
                      <a:pt x="61" y="10"/>
                      <a:pt x="61" y="11"/>
                    </a:cubicBezTo>
                    <a:cubicBezTo>
                      <a:pt x="60" y="13"/>
                      <a:pt x="59" y="18"/>
                      <a:pt x="58" y="21"/>
                    </a:cubicBezTo>
                    <a:cubicBezTo>
                      <a:pt x="57" y="24"/>
                      <a:pt x="55" y="25"/>
                      <a:pt x="53" y="25"/>
                    </a:cubicBezTo>
                    <a:cubicBezTo>
                      <a:pt x="49" y="26"/>
                      <a:pt x="46" y="26"/>
                      <a:pt x="42" y="25"/>
                    </a:cubicBezTo>
                    <a:cubicBezTo>
                      <a:pt x="40" y="24"/>
                      <a:pt x="38" y="23"/>
                      <a:pt x="37" y="21"/>
                    </a:cubicBezTo>
                    <a:cubicBezTo>
                      <a:pt x="36" y="19"/>
                      <a:pt x="35" y="17"/>
                      <a:pt x="34" y="15"/>
                    </a:cubicBezTo>
                    <a:cubicBezTo>
                      <a:pt x="34" y="13"/>
                      <a:pt x="33" y="9"/>
                      <a:pt x="33" y="7"/>
                    </a:cubicBezTo>
                    <a:cubicBezTo>
                      <a:pt x="32" y="6"/>
                      <a:pt x="32" y="6"/>
                      <a:pt x="31" y="6"/>
                    </a:cubicBezTo>
                    <a:cubicBezTo>
                      <a:pt x="30" y="6"/>
                      <a:pt x="30" y="6"/>
                      <a:pt x="29" y="7"/>
                    </a:cubicBezTo>
                    <a:cubicBezTo>
                      <a:pt x="29" y="7"/>
                      <a:pt x="29" y="8"/>
                      <a:pt x="29" y="9"/>
                    </a:cubicBezTo>
                    <a:cubicBezTo>
                      <a:pt x="28" y="12"/>
                      <a:pt x="27" y="18"/>
                      <a:pt x="25" y="21"/>
                    </a:cubicBezTo>
                    <a:cubicBezTo>
                      <a:pt x="24" y="23"/>
                      <a:pt x="22" y="24"/>
                      <a:pt x="19" y="25"/>
                    </a:cubicBezTo>
                    <a:cubicBezTo>
                      <a:pt x="16" y="26"/>
                      <a:pt x="14" y="26"/>
                      <a:pt x="10" y="26"/>
                    </a:cubicBezTo>
                    <a:cubicBezTo>
                      <a:pt x="7" y="25"/>
                      <a:pt x="5" y="24"/>
                      <a:pt x="4" y="21"/>
                    </a:cubicBezTo>
                    <a:cubicBezTo>
                      <a:pt x="3" y="18"/>
                      <a:pt x="2" y="14"/>
                      <a:pt x="1" y="11"/>
                    </a:cubicBezTo>
                    <a:cubicBezTo>
                      <a:pt x="1" y="10"/>
                      <a:pt x="1" y="10"/>
                      <a:pt x="1" y="9"/>
                    </a:cubicBezTo>
                    <a:cubicBezTo>
                      <a:pt x="0" y="9"/>
                      <a:pt x="0" y="9"/>
                      <a:pt x="0" y="8"/>
                    </a:cubicBezTo>
                    <a:cubicBezTo>
                      <a:pt x="0" y="7"/>
                      <a:pt x="0" y="5"/>
                      <a:pt x="0" y="3"/>
                    </a:cubicBezTo>
                    <a:cubicBezTo>
                      <a:pt x="0" y="2"/>
                      <a:pt x="0" y="2"/>
                      <a:pt x="2" y="1"/>
                    </a:cubicBezTo>
                    <a:cubicBezTo>
                      <a:pt x="5" y="1"/>
                      <a:pt x="7" y="0"/>
                      <a:pt x="10" y="0"/>
                    </a:cubicBezTo>
                    <a:cubicBezTo>
                      <a:pt x="15" y="0"/>
                      <a:pt x="19" y="0"/>
                      <a:pt x="24" y="1"/>
                    </a:cubicBezTo>
                    <a:cubicBezTo>
                      <a:pt x="28" y="1"/>
                      <a:pt x="32" y="2"/>
                      <a:pt x="36" y="1"/>
                    </a:cubicBezTo>
                    <a:cubicBezTo>
                      <a:pt x="40" y="0"/>
                      <a:pt x="42" y="0"/>
                      <a:pt x="46" y="0"/>
                    </a:cubicBezTo>
                    <a:cubicBezTo>
                      <a:pt x="48" y="0"/>
                      <a:pt x="49" y="0"/>
                      <a:pt x="51" y="0"/>
                    </a:cubicBezTo>
                    <a:moveTo>
                      <a:pt x="38" y="4"/>
                    </a:moveTo>
                    <a:cubicBezTo>
                      <a:pt x="35" y="5"/>
                      <a:pt x="35" y="6"/>
                      <a:pt x="35" y="9"/>
                    </a:cubicBezTo>
                    <a:cubicBezTo>
                      <a:pt x="36" y="12"/>
                      <a:pt x="37" y="17"/>
                      <a:pt x="38" y="20"/>
                    </a:cubicBezTo>
                    <a:cubicBezTo>
                      <a:pt x="40" y="22"/>
                      <a:pt x="41" y="23"/>
                      <a:pt x="44" y="23"/>
                    </a:cubicBezTo>
                    <a:cubicBezTo>
                      <a:pt x="47" y="24"/>
                      <a:pt x="49" y="24"/>
                      <a:pt x="53" y="23"/>
                    </a:cubicBezTo>
                    <a:cubicBezTo>
                      <a:pt x="54" y="23"/>
                      <a:pt x="55" y="22"/>
                      <a:pt x="56" y="21"/>
                    </a:cubicBezTo>
                    <a:cubicBezTo>
                      <a:pt x="58" y="17"/>
                      <a:pt x="58" y="10"/>
                      <a:pt x="57" y="6"/>
                    </a:cubicBezTo>
                    <a:cubicBezTo>
                      <a:pt x="57" y="5"/>
                      <a:pt x="56" y="5"/>
                      <a:pt x="55" y="4"/>
                    </a:cubicBezTo>
                    <a:cubicBezTo>
                      <a:pt x="53" y="3"/>
                      <a:pt x="51" y="3"/>
                      <a:pt x="49" y="3"/>
                    </a:cubicBezTo>
                    <a:cubicBezTo>
                      <a:pt x="48" y="2"/>
                      <a:pt x="46" y="2"/>
                      <a:pt x="45" y="2"/>
                    </a:cubicBezTo>
                    <a:cubicBezTo>
                      <a:pt x="42" y="3"/>
                      <a:pt x="41" y="3"/>
                      <a:pt x="38" y="4"/>
                    </a:cubicBezTo>
                    <a:moveTo>
                      <a:pt x="20" y="23"/>
                    </a:moveTo>
                    <a:cubicBezTo>
                      <a:pt x="21" y="23"/>
                      <a:pt x="22" y="22"/>
                      <a:pt x="23" y="21"/>
                    </a:cubicBezTo>
                    <a:cubicBezTo>
                      <a:pt x="25" y="18"/>
                      <a:pt x="26" y="12"/>
                      <a:pt x="27" y="8"/>
                    </a:cubicBezTo>
                    <a:cubicBezTo>
                      <a:pt x="27" y="6"/>
                      <a:pt x="26" y="5"/>
                      <a:pt x="24" y="4"/>
                    </a:cubicBezTo>
                    <a:cubicBezTo>
                      <a:pt x="22" y="3"/>
                      <a:pt x="20" y="3"/>
                      <a:pt x="17" y="2"/>
                    </a:cubicBezTo>
                    <a:cubicBezTo>
                      <a:pt x="14" y="2"/>
                      <a:pt x="12" y="2"/>
                      <a:pt x="8" y="3"/>
                    </a:cubicBezTo>
                    <a:cubicBezTo>
                      <a:pt x="7" y="4"/>
                      <a:pt x="6" y="4"/>
                      <a:pt x="6" y="5"/>
                    </a:cubicBezTo>
                    <a:cubicBezTo>
                      <a:pt x="4" y="5"/>
                      <a:pt x="4" y="7"/>
                      <a:pt x="4" y="8"/>
                    </a:cubicBezTo>
                    <a:cubicBezTo>
                      <a:pt x="4" y="11"/>
                      <a:pt x="4" y="17"/>
                      <a:pt x="5" y="20"/>
                    </a:cubicBezTo>
                    <a:cubicBezTo>
                      <a:pt x="6" y="22"/>
                      <a:pt x="8" y="23"/>
                      <a:pt x="11" y="24"/>
                    </a:cubicBezTo>
                    <a:cubicBezTo>
                      <a:pt x="12" y="24"/>
                      <a:pt x="13" y="24"/>
                      <a:pt x="14" y="24"/>
                    </a:cubicBezTo>
                    <a:cubicBezTo>
                      <a:pt x="16" y="24"/>
                      <a:pt x="17" y="24"/>
                      <a:pt x="20" y="23"/>
                    </a:cubicBezTo>
                  </a:path>
                </a:pathLst>
              </a:custGeom>
              <a:solidFill>
                <a:srgbClr val="1C1C1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grpSp>
      </p:grpSp>
      <p:sp>
        <p:nvSpPr>
          <p:cNvPr id="115" name="Text Placeholder 4">
            <a:extLst>
              <a:ext uri="{FF2B5EF4-FFF2-40B4-BE49-F238E27FC236}">
                <a16:creationId xmlns:a16="http://schemas.microsoft.com/office/drawing/2014/main" id="{2E1D9DF2-0484-D20B-23D5-9F43186A7651}"/>
              </a:ext>
            </a:extLst>
          </p:cNvPr>
          <p:cNvSpPr txBox="1">
            <a:spLocks/>
          </p:cNvSpPr>
          <p:nvPr/>
        </p:nvSpPr>
        <p:spPr>
          <a:xfrm>
            <a:off x="6831065" y="3714778"/>
            <a:ext cx="3291753" cy="1487865"/>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14000"/>
              </a:lnSpc>
              <a:buNone/>
              <a:defRPr/>
            </a:pPr>
            <a:r>
              <a:rPr lang="en-US" sz="2200" dirty="0">
                <a:solidFill>
                  <a:schemeClr val="bg1">
                    <a:lumMod val="50000"/>
                  </a:schemeClr>
                </a:solidFill>
                <a:latin typeface="Segoe UI Light" panose="020B0502040204020203" pitchFamily="34" charset="0"/>
                <a:cs typeface="Segoe UI Light" panose="020B0502040204020203" pitchFamily="34" charset="0"/>
              </a:rPr>
              <a:t>325 ANIMATION STUDIOS</a:t>
            </a:r>
          </a:p>
          <a:p>
            <a:pPr marL="0" indent="0">
              <a:lnSpc>
                <a:spcPct val="114000"/>
              </a:lnSpc>
              <a:buNone/>
              <a:defRPr/>
            </a:pPr>
            <a:r>
              <a:rPr lang="en-US" sz="2200" dirty="0">
                <a:solidFill>
                  <a:schemeClr val="bg1">
                    <a:lumMod val="50000"/>
                  </a:schemeClr>
                </a:solidFill>
                <a:latin typeface="Segoe UI Light" panose="020B0502040204020203" pitchFamily="34" charset="0"/>
                <a:cs typeface="Segoe UI Light" panose="020B0502040204020203" pitchFamily="34" charset="0"/>
              </a:rPr>
              <a:t>300 VFX STUDIOS</a:t>
            </a:r>
          </a:p>
          <a:p>
            <a:pPr marL="0" indent="0">
              <a:lnSpc>
                <a:spcPct val="114000"/>
              </a:lnSpc>
              <a:buNone/>
              <a:defRPr/>
            </a:pPr>
            <a:r>
              <a:rPr lang="en-US" sz="2200" dirty="0">
                <a:solidFill>
                  <a:schemeClr val="bg1">
                    <a:lumMod val="50000"/>
                  </a:schemeClr>
                </a:solidFill>
                <a:latin typeface="Segoe UI Light" panose="020B0502040204020203" pitchFamily="34" charset="0"/>
                <a:cs typeface="Segoe UI Light" panose="020B0502040204020203" pitchFamily="34" charset="0"/>
              </a:rPr>
              <a:t>275 GAMING STUDIOS</a:t>
            </a:r>
          </a:p>
        </p:txBody>
      </p:sp>
    </p:spTree>
    <p:extLst>
      <p:ext uri="{BB962C8B-B14F-4D97-AF65-F5344CB8AC3E}">
        <p14:creationId xmlns:p14="http://schemas.microsoft.com/office/powerpoint/2010/main" val="3949880417"/>
      </p:ext>
    </p:extLst>
  </p:cSld>
  <p:clrMapOvr>
    <a:masterClrMapping/>
  </p:clrMapOvr>
  <p:transition spd="slow">
    <p:push/>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100000" fill="hold" grpId="0" nodeType="withEffect">
                                  <p:stCondLst>
                                    <p:cond delay="500"/>
                                  </p:stCondLst>
                                  <p:childTnLst>
                                    <p:set>
                                      <p:cBhvr>
                                        <p:cTn id="6" dur="1" fill="hold">
                                          <p:stCondLst>
                                            <p:cond delay="0"/>
                                          </p:stCondLst>
                                        </p:cTn>
                                        <p:tgtEl>
                                          <p:spTgt spid="11"/>
                                        </p:tgtEl>
                                        <p:attrNameLst>
                                          <p:attrName>style.visibility</p:attrName>
                                        </p:attrNameLst>
                                      </p:cBhvr>
                                      <p:to>
                                        <p:strVal val="visible"/>
                                      </p:to>
                                    </p:set>
                                    <p:anim calcmode="lin" valueType="num">
                                      <p:cBhvr additive="base">
                                        <p:cTn id="7" dur="500" fill="hold"/>
                                        <p:tgtEl>
                                          <p:spTgt spid="11"/>
                                        </p:tgtEl>
                                        <p:attrNameLst>
                                          <p:attrName>ppt_x</p:attrName>
                                        </p:attrNameLst>
                                      </p:cBhvr>
                                      <p:tavLst>
                                        <p:tav tm="0">
                                          <p:val>
                                            <p:strVal val="0-#ppt_w/2"/>
                                          </p:val>
                                        </p:tav>
                                        <p:tav tm="100000">
                                          <p:val>
                                            <p:strVal val="#ppt_x"/>
                                          </p:val>
                                        </p:tav>
                                      </p:tavLst>
                                    </p:anim>
                                    <p:anim calcmode="lin" valueType="num">
                                      <p:cBhvr additive="base">
                                        <p:cTn id="8" dur="500" fill="hold"/>
                                        <p:tgtEl>
                                          <p:spTgt spid="11"/>
                                        </p:tgtEl>
                                        <p:attrNameLst>
                                          <p:attrName>ppt_y</p:attrName>
                                        </p:attrNameLst>
                                      </p:cBhvr>
                                      <p:tavLst>
                                        <p:tav tm="0">
                                          <p:val>
                                            <p:strVal val="#ppt_y"/>
                                          </p:val>
                                        </p:tav>
                                        <p:tav tm="100000">
                                          <p:val>
                                            <p:strVal val="#ppt_y"/>
                                          </p:val>
                                        </p:tav>
                                      </p:tavLst>
                                    </p:anim>
                                  </p:childTnLst>
                                </p:cTn>
                              </p:par>
                              <p:par>
                                <p:cTn id="9" presetID="2" presetClass="entr" presetSubtype="4" decel="100000" fill="hold" nodeType="withEffect">
                                  <p:stCondLst>
                                    <p:cond delay="1250"/>
                                  </p:stCondLst>
                                  <p:childTnLst>
                                    <p:set>
                                      <p:cBhvr>
                                        <p:cTn id="10" dur="1" fill="hold">
                                          <p:stCondLst>
                                            <p:cond delay="0"/>
                                          </p:stCondLst>
                                        </p:cTn>
                                        <p:tgtEl>
                                          <p:spTgt spid="2"/>
                                        </p:tgtEl>
                                        <p:attrNameLst>
                                          <p:attrName>style.visibility</p:attrName>
                                        </p:attrNameLst>
                                      </p:cBhvr>
                                      <p:to>
                                        <p:strVal val="visible"/>
                                      </p:to>
                                    </p:set>
                                    <p:anim calcmode="lin" valueType="num">
                                      <p:cBhvr additive="base">
                                        <p:cTn id="11" dur="750" fill="hold"/>
                                        <p:tgtEl>
                                          <p:spTgt spid="2"/>
                                        </p:tgtEl>
                                        <p:attrNameLst>
                                          <p:attrName>ppt_x</p:attrName>
                                        </p:attrNameLst>
                                      </p:cBhvr>
                                      <p:tavLst>
                                        <p:tav tm="0">
                                          <p:val>
                                            <p:strVal val="#ppt_x"/>
                                          </p:val>
                                        </p:tav>
                                        <p:tav tm="100000">
                                          <p:val>
                                            <p:strVal val="#ppt_x"/>
                                          </p:val>
                                        </p:tav>
                                      </p:tavLst>
                                    </p:anim>
                                    <p:anim calcmode="lin" valueType="num">
                                      <p:cBhvr additive="base">
                                        <p:cTn id="12" dur="750" fill="hold"/>
                                        <p:tgtEl>
                                          <p:spTgt spid="2"/>
                                        </p:tgtEl>
                                        <p:attrNameLst>
                                          <p:attrName>ppt_y</p:attrName>
                                        </p:attrNameLst>
                                      </p:cBhvr>
                                      <p:tavLst>
                                        <p:tav tm="0">
                                          <p:val>
                                            <p:strVal val="1+#ppt_h/2"/>
                                          </p:val>
                                        </p:tav>
                                        <p:tav tm="100000">
                                          <p:val>
                                            <p:strVal val="#ppt_y"/>
                                          </p:val>
                                        </p:tav>
                                      </p:tavLst>
                                    </p:anim>
                                  </p:childTnLst>
                                </p:cTn>
                              </p:par>
                              <p:par>
                                <p:cTn id="13" presetID="2" presetClass="entr" presetSubtype="8" decel="100000" fill="hold" grpId="0" nodeType="withEffect">
                                  <p:stCondLst>
                                    <p:cond delay="0"/>
                                  </p:stCondLst>
                                  <p:childTnLst>
                                    <p:set>
                                      <p:cBhvr>
                                        <p:cTn id="14" dur="1" fill="hold">
                                          <p:stCondLst>
                                            <p:cond delay="0"/>
                                          </p:stCondLst>
                                        </p:cTn>
                                        <p:tgtEl>
                                          <p:spTgt spid="16"/>
                                        </p:tgtEl>
                                        <p:attrNameLst>
                                          <p:attrName>style.visibility</p:attrName>
                                        </p:attrNameLst>
                                      </p:cBhvr>
                                      <p:to>
                                        <p:strVal val="visible"/>
                                      </p:to>
                                    </p:set>
                                    <p:anim calcmode="lin" valueType="num">
                                      <p:cBhvr additive="base">
                                        <p:cTn id="15" dur="500" fill="hold"/>
                                        <p:tgtEl>
                                          <p:spTgt spid="16"/>
                                        </p:tgtEl>
                                        <p:attrNameLst>
                                          <p:attrName>ppt_x</p:attrName>
                                        </p:attrNameLst>
                                      </p:cBhvr>
                                      <p:tavLst>
                                        <p:tav tm="0">
                                          <p:val>
                                            <p:strVal val="0-#ppt_w/2"/>
                                          </p:val>
                                        </p:tav>
                                        <p:tav tm="100000">
                                          <p:val>
                                            <p:strVal val="#ppt_x"/>
                                          </p:val>
                                        </p:tav>
                                      </p:tavLst>
                                    </p:anim>
                                    <p:anim calcmode="lin" valueType="num">
                                      <p:cBhvr additive="base">
                                        <p:cTn id="16" dur="500" fill="hold"/>
                                        <p:tgtEl>
                                          <p:spTgt spid="16"/>
                                        </p:tgtEl>
                                        <p:attrNameLst>
                                          <p:attrName>ppt_y</p:attrName>
                                        </p:attrNameLst>
                                      </p:cBhvr>
                                      <p:tavLst>
                                        <p:tav tm="0">
                                          <p:val>
                                            <p:strVal val="#ppt_y"/>
                                          </p:val>
                                        </p:tav>
                                        <p:tav tm="100000">
                                          <p:val>
                                            <p:strVal val="#ppt_y"/>
                                          </p:val>
                                        </p:tav>
                                      </p:tavLst>
                                    </p:anim>
                                  </p:childTnLst>
                                </p:cTn>
                              </p:par>
                              <p:par>
                                <p:cTn id="17" presetID="2" presetClass="entr" presetSubtype="8" decel="100000" fill="hold" grpId="0" nodeType="withEffect">
                                  <p:stCondLst>
                                    <p:cond delay="250"/>
                                  </p:stCondLst>
                                  <p:childTnLst>
                                    <p:set>
                                      <p:cBhvr>
                                        <p:cTn id="18" dur="1" fill="hold">
                                          <p:stCondLst>
                                            <p:cond delay="0"/>
                                          </p:stCondLst>
                                        </p:cTn>
                                        <p:tgtEl>
                                          <p:spTgt spid="14"/>
                                        </p:tgtEl>
                                        <p:attrNameLst>
                                          <p:attrName>style.visibility</p:attrName>
                                        </p:attrNameLst>
                                      </p:cBhvr>
                                      <p:to>
                                        <p:strVal val="visible"/>
                                      </p:to>
                                    </p:set>
                                    <p:anim calcmode="lin" valueType="num">
                                      <p:cBhvr additive="base">
                                        <p:cTn id="19" dur="500" fill="hold"/>
                                        <p:tgtEl>
                                          <p:spTgt spid="14"/>
                                        </p:tgtEl>
                                        <p:attrNameLst>
                                          <p:attrName>ppt_x</p:attrName>
                                        </p:attrNameLst>
                                      </p:cBhvr>
                                      <p:tavLst>
                                        <p:tav tm="0">
                                          <p:val>
                                            <p:strVal val="0-#ppt_w/2"/>
                                          </p:val>
                                        </p:tav>
                                        <p:tav tm="100000">
                                          <p:val>
                                            <p:strVal val="#ppt_x"/>
                                          </p:val>
                                        </p:tav>
                                      </p:tavLst>
                                    </p:anim>
                                    <p:anim calcmode="lin" valueType="num">
                                      <p:cBhvr additive="base">
                                        <p:cTn id="20" dur="500" fill="hold"/>
                                        <p:tgtEl>
                                          <p:spTgt spid="14"/>
                                        </p:tgtEl>
                                        <p:attrNameLst>
                                          <p:attrName>ppt_y</p:attrName>
                                        </p:attrNameLst>
                                      </p:cBhvr>
                                      <p:tavLst>
                                        <p:tav tm="0">
                                          <p:val>
                                            <p:strVal val="#ppt_y"/>
                                          </p:val>
                                        </p:tav>
                                        <p:tav tm="100000">
                                          <p:val>
                                            <p:strVal val="#ppt_y"/>
                                          </p:val>
                                        </p:tav>
                                      </p:tavLst>
                                    </p:anim>
                                  </p:childTnLst>
                                </p:cTn>
                              </p:par>
                              <p:par>
                                <p:cTn id="21" presetID="2" presetClass="entr" presetSubtype="8" decel="100000" fill="hold" grpId="0" nodeType="withEffect">
                                  <p:stCondLst>
                                    <p:cond delay="1000"/>
                                  </p:stCondLst>
                                  <p:childTnLst>
                                    <p:set>
                                      <p:cBhvr>
                                        <p:cTn id="22" dur="1" fill="hold">
                                          <p:stCondLst>
                                            <p:cond delay="0"/>
                                          </p:stCondLst>
                                        </p:cTn>
                                        <p:tgtEl>
                                          <p:spTgt spid="21"/>
                                        </p:tgtEl>
                                        <p:attrNameLst>
                                          <p:attrName>style.visibility</p:attrName>
                                        </p:attrNameLst>
                                      </p:cBhvr>
                                      <p:to>
                                        <p:strVal val="visible"/>
                                      </p:to>
                                    </p:set>
                                    <p:anim calcmode="lin" valueType="num">
                                      <p:cBhvr additive="base">
                                        <p:cTn id="23" dur="500" fill="hold"/>
                                        <p:tgtEl>
                                          <p:spTgt spid="21"/>
                                        </p:tgtEl>
                                        <p:attrNameLst>
                                          <p:attrName>ppt_x</p:attrName>
                                        </p:attrNameLst>
                                      </p:cBhvr>
                                      <p:tavLst>
                                        <p:tav tm="0">
                                          <p:val>
                                            <p:strVal val="0-#ppt_w/2"/>
                                          </p:val>
                                        </p:tav>
                                        <p:tav tm="100000">
                                          <p:val>
                                            <p:strVal val="#ppt_x"/>
                                          </p:val>
                                        </p:tav>
                                      </p:tavLst>
                                    </p:anim>
                                    <p:anim calcmode="lin" valueType="num">
                                      <p:cBhvr additive="base">
                                        <p:cTn id="24" dur="500" fill="hold"/>
                                        <p:tgtEl>
                                          <p:spTgt spid="21"/>
                                        </p:tgtEl>
                                        <p:attrNameLst>
                                          <p:attrName>ppt_y</p:attrName>
                                        </p:attrNameLst>
                                      </p:cBhvr>
                                      <p:tavLst>
                                        <p:tav tm="0">
                                          <p:val>
                                            <p:strVal val="#ppt_y"/>
                                          </p:val>
                                        </p:tav>
                                        <p:tav tm="100000">
                                          <p:val>
                                            <p:strVal val="#ppt_y"/>
                                          </p:val>
                                        </p:tav>
                                      </p:tavLst>
                                    </p:anim>
                                  </p:childTnLst>
                                </p:cTn>
                              </p:par>
                            </p:childTnLst>
                          </p:cTn>
                        </p:par>
                        <p:par>
                          <p:cTn id="25" fill="hold">
                            <p:stCondLst>
                              <p:cond delay="2000"/>
                            </p:stCondLst>
                            <p:childTnLst>
                              <p:par>
                                <p:cTn id="26" presetID="2" presetClass="entr" presetSubtype="4" fill="hold" nodeType="afterEffect">
                                  <p:stCondLst>
                                    <p:cond delay="0"/>
                                  </p:stCondLst>
                                  <p:childTnLst>
                                    <p:set>
                                      <p:cBhvr>
                                        <p:cTn id="27" dur="1" fill="hold">
                                          <p:stCondLst>
                                            <p:cond delay="0"/>
                                          </p:stCondLst>
                                        </p:cTn>
                                        <p:tgtEl>
                                          <p:spTgt spid="114"/>
                                        </p:tgtEl>
                                        <p:attrNameLst>
                                          <p:attrName>style.visibility</p:attrName>
                                        </p:attrNameLst>
                                      </p:cBhvr>
                                      <p:to>
                                        <p:strVal val="visible"/>
                                      </p:to>
                                    </p:set>
                                    <p:anim calcmode="lin" valueType="num">
                                      <p:cBhvr additive="base">
                                        <p:cTn id="28" dur="500" fill="hold"/>
                                        <p:tgtEl>
                                          <p:spTgt spid="114"/>
                                        </p:tgtEl>
                                        <p:attrNameLst>
                                          <p:attrName>ppt_x</p:attrName>
                                        </p:attrNameLst>
                                      </p:cBhvr>
                                      <p:tavLst>
                                        <p:tav tm="0">
                                          <p:val>
                                            <p:strVal val="#ppt_x"/>
                                          </p:val>
                                        </p:tav>
                                        <p:tav tm="100000">
                                          <p:val>
                                            <p:strVal val="#ppt_x"/>
                                          </p:val>
                                        </p:tav>
                                      </p:tavLst>
                                    </p:anim>
                                    <p:anim calcmode="lin" valueType="num">
                                      <p:cBhvr additive="base">
                                        <p:cTn id="29" dur="500" fill="hold"/>
                                        <p:tgtEl>
                                          <p:spTgt spid="114"/>
                                        </p:tgtEl>
                                        <p:attrNameLst>
                                          <p:attrName>ppt_y</p:attrName>
                                        </p:attrNameLst>
                                      </p:cBhvr>
                                      <p:tavLst>
                                        <p:tav tm="0">
                                          <p:val>
                                            <p:strVal val="1+#ppt_h/2"/>
                                          </p:val>
                                        </p:tav>
                                        <p:tav tm="100000">
                                          <p:val>
                                            <p:strVal val="#ppt_y"/>
                                          </p:val>
                                        </p:tav>
                                      </p:tavLst>
                                    </p:anim>
                                  </p:childTnLst>
                                </p:cTn>
                              </p:par>
                            </p:childTnLst>
                          </p:cTn>
                        </p:par>
                        <p:par>
                          <p:cTn id="30" fill="hold">
                            <p:stCondLst>
                              <p:cond delay="2500"/>
                            </p:stCondLst>
                            <p:childTnLst>
                              <p:par>
                                <p:cTn id="31" presetID="2" presetClass="entr" presetSubtype="8" fill="hold" nodeType="afterEffect">
                                  <p:stCondLst>
                                    <p:cond delay="0"/>
                                  </p:stCondLst>
                                  <p:childTnLst>
                                    <p:set>
                                      <p:cBhvr>
                                        <p:cTn id="32" dur="1" fill="hold">
                                          <p:stCondLst>
                                            <p:cond delay="0"/>
                                          </p:stCondLst>
                                        </p:cTn>
                                        <p:tgtEl>
                                          <p:spTgt spid="6"/>
                                        </p:tgtEl>
                                        <p:attrNameLst>
                                          <p:attrName>style.visibility</p:attrName>
                                        </p:attrNameLst>
                                      </p:cBhvr>
                                      <p:to>
                                        <p:strVal val="visible"/>
                                      </p:to>
                                    </p:set>
                                    <p:anim calcmode="lin" valueType="num">
                                      <p:cBhvr additive="base">
                                        <p:cTn id="33" dur="500" fill="hold"/>
                                        <p:tgtEl>
                                          <p:spTgt spid="6"/>
                                        </p:tgtEl>
                                        <p:attrNameLst>
                                          <p:attrName>ppt_x</p:attrName>
                                        </p:attrNameLst>
                                      </p:cBhvr>
                                      <p:tavLst>
                                        <p:tav tm="0">
                                          <p:val>
                                            <p:strVal val="0-#ppt_w/2"/>
                                          </p:val>
                                        </p:tav>
                                        <p:tav tm="100000">
                                          <p:val>
                                            <p:strVal val="#ppt_x"/>
                                          </p:val>
                                        </p:tav>
                                      </p:tavLst>
                                    </p:anim>
                                    <p:anim calcmode="lin" valueType="num">
                                      <p:cBhvr additive="base">
                                        <p:cTn id="34" dur="500" fill="hold"/>
                                        <p:tgtEl>
                                          <p:spTgt spid="6"/>
                                        </p:tgtEl>
                                        <p:attrNameLst>
                                          <p:attrName>ppt_y</p:attrName>
                                        </p:attrNameLst>
                                      </p:cBhvr>
                                      <p:tavLst>
                                        <p:tav tm="0">
                                          <p:val>
                                            <p:strVal val="#ppt_y"/>
                                          </p:val>
                                        </p:tav>
                                        <p:tav tm="100000">
                                          <p:val>
                                            <p:strVal val="#ppt_y"/>
                                          </p:val>
                                        </p:tav>
                                      </p:tavLst>
                                    </p:anim>
                                  </p:childTnLst>
                                </p:cTn>
                              </p:par>
                              <p:par>
                                <p:cTn id="35" presetID="2" presetClass="entr" presetSubtype="4" decel="100000" fill="hold" grpId="0" nodeType="withEffect">
                                  <p:stCondLst>
                                    <p:cond delay="0"/>
                                  </p:stCondLst>
                                  <p:childTnLst>
                                    <p:set>
                                      <p:cBhvr>
                                        <p:cTn id="36" dur="1" fill="hold">
                                          <p:stCondLst>
                                            <p:cond delay="0"/>
                                          </p:stCondLst>
                                        </p:cTn>
                                        <p:tgtEl>
                                          <p:spTgt spid="115"/>
                                        </p:tgtEl>
                                        <p:attrNameLst>
                                          <p:attrName>style.visibility</p:attrName>
                                        </p:attrNameLst>
                                      </p:cBhvr>
                                      <p:to>
                                        <p:strVal val="visible"/>
                                      </p:to>
                                    </p:set>
                                    <p:anim calcmode="lin" valueType="num">
                                      <p:cBhvr additive="base">
                                        <p:cTn id="37" dur="500" fill="hold"/>
                                        <p:tgtEl>
                                          <p:spTgt spid="115"/>
                                        </p:tgtEl>
                                        <p:attrNameLst>
                                          <p:attrName>ppt_x</p:attrName>
                                        </p:attrNameLst>
                                      </p:cBhvr>
                                      <p:tavLst>
                                        <p:tav tm="0">
                                          <p:val>
                                            <p:strVal val="#ppt_x"/>
                                          </p:val>
                                        </p:tav>
                                        <p:tav tm="100000">
                                          <p:val>
                                            <p:strVal val="#ppt_x"/>
                                          </p:val>
                                        </p:tav>
                                      </p:tavLst>
                                    </p:anim>
                                    <p:anim calcmode="lin" valueType="num">
                                      <p:cBhvr additive="base">
                                        <p:cTn id="38" dur="500" fill="hold"/>
                                        <p:tgtEl>
                                          <p:spTgt spid="11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14" grpId="0"/>
      <p:bldP spid="16" grpId="0"/>
      <p:bldP spid="21" grpId="0"/>
      <p:bldP spid="115" grpId="0"/>
    </p:bldLst>
  </p:timing>
</p:sld>
</file>

<file path=ppt/slides/slide33.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9" name="Text Placeholder 4"/>
          <p:cNvSpPr txBox="1">
            <a:spLocks/>
          </p:cNvSpPr>
          <p:nvPr/>
        </p:nvSpPr>
        <p:spPr>
          <a:xfrm>
            <a:off x="567711" y="458820"/>
            <a:ext cx="8199771" cy="918045"/>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14000"/>
              </a:lnSpc>
              <a:buNone/>
              <a:defRPr/>
            </a:pPr>
            <a:r>
              <a:rPr lang="en-US" sz="4800" dirty="0">
                <a:solidFill>
                  <a:schemeClr val="bg1">
                    <a:lumMod val="50000"/>
                  </a:schemeClr>
                </a:solidFill>
                <a:latin typeface="Bebas Neue" panose="020B0606020202050201" pitchFamily="34" charset="0"/>
                <a:cs typeface="Calibri"/>
              </a:rPr>
              <a:t>ANIMATION &amp; VFX STUDIOS</a:t>
            </a:r>
            <a:endParaRPr lang="id-ID" sz="4800" dirty="0">
              <a:solidFill>
                <a:schemeClr val="bg1">
                  <a:lumMod val="50000"/>
                </a:schemeClr>
              </a:solidFill>
              <a:latin typeface="Bebas Neue" panose="020B0606020202050201" pitchFamily="34" charset="0"/>
              <a:cs typeface="Calibri"/>
            </a:endParaRPr>
          </a:p>
        </p:txBody>
      </p:sp>
      <p:sp>
        <p:nvSpPr>
          <p:cNvPr id="11" name="Rectangle 10"/>
          <p:cNvSpPr/>
          <p:nvPr/>
        </p:nvSpPr>
        <p:spPr>
          <a:xfrm>
            <a:off x="734265" y="1286522"/>
            <a:ext cx="235745" cy="51152"/>
          </a:xfrm>
          <a:prstGeom prst="rect">
            <a:avLst/>
          </a:prstGeom>
          <a:gradFill>
            <a:gsLst>
              <a:gs pos="0">
                <a:schemeClr val="accent1"/>
              </a:gs>
              <a:gs pos="100000">
                <a:schemeClr val="accent5"/>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 name="Text Placeholder 4"/>
          <p:cNvSpPr txBox="1">
            <a:spLocks/>
          </p:cNvSpPr>
          <p:nvPr/>
        </p:nvSpPr>
        <p:spPr>
          <a:xfrm>
            <a:off x="580412" y="291752"/>
            <a:ext cx="2954760" cy="357717"/>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14000"/>
              </a:lnSpc>
              <a:buNone/>
              <a:defRPr/>
            </a:pPr>
            <a:r>
              <a:rPr lang="en-US" sz="1400" b="1" dirty="0">
                <a:solidFill>
                  <a:schemeClr val="bg1">
                    <a:lumMod val="75000"/>
                  </a:schemeClr>
                </a:solidFill>
                <a:latin typeface="Segoe UI" panose="020B0502040204020203" pitchFamily="34" charset="0"/>
                <a:cs typeface="Segoe UI" panose="020B0502040204020203" pitchFamily="34" charset="0"/>
              </a:rPr>
              <a:t>MEDIA &amp; ENTERTAINMENT</a:t>
            </a:r>
            <a:endParaRPr lang="id-ID" sz="1400" b="1" dirty="0">
              <a:solidFill>
                <a:schemeClr val="bg1">
                  <a:lumMod val="75000"/>
                </a:schemeClr>
              </a:solidFill>
              <a:latin typeface="Segoe UI" panose="020B0502040204020203" pitchFamily="34" charset="0"/>
              <a:cs typeface="Segoe UI" panose="020B0502040204020203" pitchFamily="34" charset="0"/>
            </a:endParaRPr>
          </a:p>
        </p:txBody>
      </p:sp>
      <p:graphicFrame>
        <p:nvGraphicFramePr>
          <p:cNvPr id="13" name="Table 12"/>
          <p:cNvGraphicFramePr>
            <a:graphicFrameLocks noGrp="1"/>
          </p:cNvGraphicFramePr>
          <p:nvPr>
            <p:extLst>
              <p:ext uri="{D42A27DB-BD31-4B8C-83A1-F6EECF244321}">
                <p14:modId xmlns:p14="http://schemas.microsoft.com/office/powerpoint/2010/main" val="3516621692"/>
              </p:ext>
            </p:extLst>
          </p:nvPr>
        </p:nvGraphicFramePr>
        <p:xfrm>
          <a:off x="470266" y="1464250"/>
          <a:ext cx="11286306" cy="5289523"/>
        </p:xfrm>
        <a:graphic>
          <a:graphicData uri="http://schemas.openxmlformats.org/drawingml/2006/table">
            <a:tbl>
              <a:tblPr firstRow="1" bandRow="1">
                <a:tableStyleId>{5940675A-B579-460E-94D1-54222C63F5DA}</a:tableStyleId>
              </a:tblPr>
              <a:tblGrid>
                <a:gridCol w="1449974">
                  <a:extLst>
                    <a:ext uri="{9D8B030D-6E8A-4147-A177-3AD203B41FA5}">
                      <a16:colId xmlns:a16="http://schemas.microsoft.com/office/drawing/2014/main" val="20000"/>
                    </a:ext>
                  </a:extLst>
                </a:gridCol>
                <a:gridCol w="1293223">
                  <a:extLst>
                    <a:ext uri="{9D8B030D-6E8A-4147-A177-3AD203B41FA5}">
                      <a16:colId xmlns:a16="http://schemas.microsoft.com/office/drawing/2014/main" val="20001"/>
                    </a:ext>
                  </a:extLst>
                </a:gridCol>
                <a:gridCol w="1515292">
                  <a:extLst>
                    <a:ext uri="{9D8B030D-6E8A-4147-A177-3AD203B41FA5}">
                      <a16:colId xmlns:a16="http://schemas.microsoft.com/office/drawing/2014/main" val="20002"/>
                    </a:ext>
                  </a:extLst>
                </a:gridCol>
                <a:gridCol w="1293223">
                  <a:extLst>
                    <a:ext uri="{9D8B030D-6E8A-4147-A177-3AD203B41FA5}">
                      <a16:colId xmlns:a16="http://schemas.microsoft.com/office/drawing/2014/main" val="20003"/>
                    </a:ext>
                  </a:extLst>
                </a:gridCol>
                <a:gridCol w="1254034">
                  <a:extLst>
                    <a:ext uri="{9D8B030D-6E8A-4147-A177-3AD203B41FA5}">
                      <a16:colId xmlns:a16="http://schemas.microsoft.com/office/drawing/2014/main" val="20004"/>
                    </a:ext>
                  </a:extLst>
                </a:gridCol>
                <a:gridCol w="1554480">
                  <a:extLst>
                    <a:ext uri="{9D8B030D-6E8A-4147-A177-3AD203B41FA5}">
                      <a16:colId xmlns:a16="http://schemas.microsoft.com/office/drawing/2014/main" val="20005"/>
                    </a:ext>
                  </a:extLst>
                </a:gridCol>
                <a:gridCol w="1489166">
                  <a:extLst>
                    <a:ext uri="{9D8B030D-6E8A-4147-A177-3AD203B41FA5}">
                      <a16:colId xmlns:a16="http://schemas.microsoft.com/office/drawing/2014/main" val="20006"/>
                    </a:ext>
                  </a:extLst>
                </a:gridCol>
                <a:gridCol w="1436914">
                  <a:extLst>
                    <a:ext uri="{9D8B030D-6E8A-4147-A177-3AD203B41FA5}">
                      <a16:colId xmlns:a16="http://schemas.microsoft.com/office/drawing/2014/main" val="20007"/>
                    </a:ext>
                  </a:extLst>
                </a:gridCol>
              </a:tblGrid>
              <a:tr h="267860">
                <a:tc>
                  <a:txBody>
                    <a:bodyPr/>
                    <a:lstStyle/>
                    <a:p>
                      <a:pPr algn="ctr"/>
                      <a:r>
                        <a:rPr lang="en-US" sz="1200" b="1" dirty="0">
                          <a:solidFill>
                            <a:schemeClr val="bg1">
                              <a:lumMod val="95000"/>
                            </a:schemeClr>
                          </a:solidFill>
                        </a:rPr>
                        <a:t>MUMBAI</a:t>
                      </a:r>
                    </a:p>
                  </a:txBody>
                  <a:tcPr>
                    <a:cell3D prstMaterial="dkEdge">
                      <a:bevel/>
                      <a:lightRig rig="flood" dir="t"/>
                    </a:cell3D>
                    <a:solidFill>
                      <a:schemeClr val="accent4">
                        <a:lumMod val="75000"/>
                      </a:schemeClr>
                    </a:solidFill>
                  </a:tcPr>
                </a:tc>
                <a:tc>
                  <a:txBody>
                    <a:bodyPr/>
                    <a:lstStyle/>
                    <a:p>
                      <a:pPr algn="ctr"/>
                      <a:r>
                        <a:rPr lang="en-US" sz="1200" b="1" dirty="0">
                          <a:solidFill>
                            <a:schemeClr val="bg1">
                              <a:lumMod val="95000"/>
                            </a:schemeClr>
                          </a:solidFill>
                        </a:rPr>
                        <a:t>PUNE</a:t>
                      </a:r>
                    </a:p>
                  </a:txBody>
                  <a:tcPr>
                    <a:cell3D prstMaterial="dkEdge">
                      <a:bevel/>
                      <a:lightRig rig="flood" dir="t"/>
                    </a:cell3D>
                    <a:solidFill>
                      <a:schemeClr val="accent4">
                        <a:lumMod val="75000"/>
                      </a:schemeClr>
                    </a:solidFill>
                  </a:tcPr>
                </a:tc>
                <a:tc>
                  <a:txBody>
                    <a:bodyPr/>
                    <a:lstStyle/>
                    <a:p>
                      <a:pPr algn="ctr"/>
                      <a:r>
                        <a:rPr lang="en-US" sz="1200" b="1" dirty="0">
                          <a:solidFill>
                            <a:schemeClr val="bg1">
                              <a:lumMod val="95000"/>
                            </a:schemeClr>
                          </a:solidFill>
                        </a:rPr>
                        <a:t>BANGALORE</a:t>
                      </a:r>
                    </a:p>
                  </a:txBody>
                  <a:tcPr>
                    <a:cell3D prstMaterial="dkEdge">
                      <a:bevel/>
                      <a:lightRig rig="flood" dir="t"/>
                    </a:cell3D>
                    <a:solidFill>
                      <a:schemeClr val="accent4">
                        <a:lumMod val="75000"/>
                      </a:schemeClr>
                    </a:solidFill>
                  </a:tcPr>
                </a:tc>
                <a:tc>
                  <a:txBody>
                    <a:bodyPr/>
                    <a:lstStyle/>
                    <a:p>
                      <a:pPr algn="ctr"/>
                      <a:r>
                        <a:rPr lang="en-US" sz="1200" b="1" dirty="0">
                          <a:solidFill>
                            <a:schemeClr val="bg1">
                              <a:lumMod val="95000"/>
                            </a:schemeClr>
                          </a:solidFill>
                        </a:rPr>
                        <a:t>HYDERABAD</a:t>
                      </a:r>
                    </a:p>
                  </a:txBody>
                  <a:tcPr>
                    <a:cell3D prstMaterial="dkEdge">
                      <a:bevel/>
                      <a:lightRig rig="flood" dir="t"/>
                    </a:cell3D>
                    <a:solidFill>
                      <a:schemeClr val="accent4">
                        <a:lumMod val="75000"/>
                      </a:schemeClr>
                    </a:solidFill>
                  </a:tcPr>
                </a:tc>
                <a:tc>
                  <a:txBody>
                    <a:bodyPr/>
                    <a:lstStyle/>
                    <a:p>
                      <a:pPr algn="ctr"/>
                      <a:r>
                        <a:rPr lang="en-US" sz="1200" b="1" dirty="0">
                          <a:solidFill>
                            <a:schemeClr val="bg1">
                              <a:lumMod val="95000"/>
                            </a:schemeClr>
                          </a:solidFill>
                        </a:rPr>
                        <a:t>CHENNAI</a:t>
                      </a:r>
                    </a:p>
                  </a:txBody>
                  <a:tcPr>
                    <a:cell3D prstMaterial="dkEdge">
                      <a:bevel/>
                      <a:lightRig rig="flood" dir="t"/>
                    </a:cell3D>
                    <a:solidFill>
                      <a:schemeClr val="accent4">
                        <a:lumMod val="75000"/>
                      </a:schemeClr>
                    </a:solidFill>
                  </a:tcPr>
                </a:tc>
                <a:tc>
                  <a:txBody>
                    <a:bodyPr/>
                    <a:lstStyle/>
                    <a:p>
                      <a:pPr algn="ctr"/>
                      <a:r>
                        <a:rPr lang="en-US" sz="1200" b="1" dirty="0">
                          <a:solidFill>
                            <a:schemeClr val="bg1">
                              <a:lumMod val="95000"/>
                            </a:schemeClr>
                          </a:solidFill>
                        </a:rPr>
                        <a:t>KOLKATA</a:t>
                      </a:r>
                    </a:p>
                  </a:txBody>
                  <a:tcPr>
                    <a:cell3D prstMaterial="dkEdge">
                      <a:bevel/>
                      <a:lightRig rig="flood" dir="t"/>
                    </a:cell3D>
                    <a:solidFill>
                      <a:schemeClr val="accent4">
                        <a:lumMod val="75000"/>
                      </a:schemeClr>
                    </a:solidFill>
                  </a:tcPr>
                </a:tc>
                <a:tc>
                  <a:txBody>
                    <a:bodyPr/>
                    <a:lstStyle/>
                    <a:p>
                      <a:pPr algn="ctr"/>
                      <a:r>
                        <a:rPr lang="en-US" sz="1200" b="1" dirty="0">
                          <a:solidFill>
                            <a:schemeClr val="bg1">
                              <a:lumMod val="95000"/>
                            </a:schemeClr>
                          </a:solidFill>
                        </a:rPr>
                        <a:t>DELHI &amp; NCR</a:t>
                      </a:r>
                    </a:p>
                  </a:txBody>
                  <a:tcPr>
                    <a:cell3D prstMaterial="dkEdge">
                      <a:bevel/>
                      <a:lightRig rig="flood" dir="t"/>
                    </a:cell3D>
                    <a:solidFill>
                      <a:schemeClr val="accent4">
                        <a:lumMod val="75000"/>
                      </a:schemeClr>
                    </a:solidFill>
                  </a:tcPr>
                </a:tc>
                <a:tc>
                  <a:txBody>
                    <a:bodyPr/>
                    <a:lstStyle/>
                    <a:p>
                      <a:pPr algn="ctr"/>
                      <a:r>
                        <a:rPr lang="en-US" sz="1200" b="1" dirty="0">
                          <a:solidFill>
                            <a:schemeClr val="bg1">
                              <a:lumMod val="95000"/>
                            </a:schemeClr>
                          </a:solidFill>
                        </a:rPr>
                        <a:t>CHANDIGARH</a:t>
                      </a:r>
                    </a:p>
                  </a:txBody>
                  <a:tcPr>
                    <a:cell3D prstMaterial="dkEdge">
                      <a:bevel/>
                      <a:lightRig rig="flood" dir="t"/>
                    </a:cell3D>
                    <a:solidFill>
                      <a:schemeClr val="accent4">
                        <a:lumMod val="75000"/>
                      </a:schemeClr>
                    </a:solidFill>
                  </a:tcPr>
                </a:tc>
                <a:extLst>
                  <a:ext uri="{0D108BD9-81ED-4DB2-BD59-A6C34878D82A}">
                    <a16:rowId xmlns:a16="http://schemas.microsoft.com/office/drawing/2014/main" val="10000"/>
                  </a:ext>
                </a:extLst>
              </a:tr>
              <a:tr h="416671">
                <a:tc>
                  <a:txBody>
                    <a:bodyPr/>
                    <a:lstStyle/>
                    <a:p>
                      <a:pPr algn="ctr"/>
                      <a:r>
                        <a:rPr lang="en-US" sz="1100" dirty="0">
                          <a:latin typeface="Calibri" pitchFamily="34" charset="0"/>
                          <a:cs typeface="Calibri" pitchFamily="34" charset="0"/>
                        </a:rPr>
                        <a:t>DNEG STUDIOS</a:t>
                      </a:r>
                    </a:p>
                  </a:txBody>
                  <a:tcPr anchor="ctr">
                    <a:cell3D prstMaterial="dkEdge">
                      <a:bevel/>
                      <a:lightRig rig="flood" dir="t"/>
                    </a:cell3D>
                  </a:tcPr>
                </a:tc>
                <a:tc>
                  <a:txBody>
                    <a:bodyPr/>
                    <a:lstStyle/>
                    <a:p>
                      <a:pPr algn="ctr"/>
                      <a:r>
                        <a:rPr lang="en-US" sz="1100" dirty="0">
                          <a:latin typeface="Calibri" pitchFamily="34" charset="0"/>
                          <a:cs typeface="Calibri" pitchFamily="34" charset="0"/>
                        </a:rPr>
                        <a:t>ANIBRAIN – FRAMESTORE</a:t>
                      </a:r>
                    </a:p>
                  </a:txBody>
                  <a:tcPr anchor="ctr">
                    <a:cell3D prstMaterial="dkEdge">
                      <a:bevel/>
                      <a:lightRig rig="flood" dir="t"/>
                    </a:cell3D>
                  </a:tcPr>
                </a:tc>
                <a:tc>
                  <a:txBody>
                    <a:bodyPr/>
                    <a:lstStyle/>
                    <a:p>
                      <a:pPr algn="ctr"/>
                      <a:r>
                        <a:rPr lang="en-US" sz="1100" dirty="0">
                          <a:latin typeface="Calibri" pitchFamily="34" charset="0"/>
                          <a:cs typeface="Calibri" pitchFamily="34" charset="0"/>
                        </a:rPr>
                        <a:t>TECHNICOLOR INDIA</a:t>
                      </a:r>
                    </a:p>
                  </a:txBody>
                  <a:tcPr anchor="ctr">
                    <a:cell3D prstMaterial="dkEdge">
                      <a:bevel/>
                      <a:lightRig rig="flood" dir="t"/>
                    </a:cell3D>
                  </a:tcPr>
                </a:tc>
                <a:tc>
                  <a:txBody>
                    <a:bodyPr/>
                    <a:lstStyle/>
                    <a:p>
                      <a:pPr algn="ctr"/>
                      <a:r>
                        <a:rPr lang="en-US" sz="1100" dirty="0">
                          <a:latin typeface="Calibri" pitchFamily="34" charset="0"/>
                          <a:cs typeface="Calibri" pitchFamily="34" charset="0"/>
                        </a:rPr>
                        <a:t>GREEN</a:t>
                      </a:r>
                      <a:r>
                        <a:rPr lang="en-US" sz="1100" baseline="0" dirty="0">
                          <a:latin typeface="Calibri" pitchFamily="34" charset="0"/>
                          <a:cs typeface="Calibri" pitchFamily="34" charset="0"/>
                        </a:rPr>
                        <a:t> GOLD ANIMATION</a:t>
                      </a:r>
                      <a:endParaRPr lang="en-US" sz="1100" dirty="0">
                        <a:latin typeface="Calibri" pitchFamily="34" charset="0"/>
                        <a:cs typeface="Calibri" pitchFamily="34" charset="0"/>
                      </a:endParaRPr>
                    </a:p>
                  </a:txBody>
                  <a:tcPr anchor="ctr">
                    <a:cell3D prstMaterial="dkEdge">
                      <a:bevel/>
                      <a:lightRig rig="flood" dir="t"/>
                    </a:cell3D>
                  </a:tcPr>
                </a:tc>
                <a:tc>
                  <a:txBody>
                    <a:bodyPr/>
                    <a:lstStyle/>
                    <a:p>
                      <a:pPr algn="ctr"/>
                      <a:r>
                        <a:rPr lang="en-US" sz="1100" dirty="0">
                          <a:latin typeface="Calibri" pitchFamily="34" charset="0"/>
                          <a:cs typeface="Calibri" pitchFamily="34" charset="0"/>
                        </a:rPr>
                        <a:t>DNEG Chennai</a:t>
                      </a:r>
                    </a:p>
                  </a:txBody>
                  <a:tcPr anchor="ctr">
                    <a:cell3D prstMaterial="dkEdge">
                      <a:bevel/>
                      <a:lightRig rig="flood" dir="t"/>
                    </a:cell3D>
                  </a:tcPr>
                </a:tc>
                <a:tc>
                  <a:txBody>
                    <a:bodyPr/>
                    <a:lstStyle/>
                    <a:p>
                      <a:pPr algn="ctr"/>
                      <a:r>
                        <a:rPr lang="en-US" sz="1100" dirty="0">
                          <a:latin typeface="Calibri" pitchFamily="34" charset="0"/>
                          <a:cs typeface="Calibri" pitchFamily="34" charset="0"/>
                        </a:rPr>
                        <a:t>WACKYTOONS</a:t>
                      </a:r>
                    </a:p>
                  </a:txBody>
                  <a:tcPr anchor="ctr">
                    <a:cell3D prstMaterial="dkEdge">
                      <a:bevel/>
                      <a:lightRig rig="flood" dir="t"/>
                    </a:cell3D>
                  </a:tcPr>
                </a:tc>
                <a:tc>
                  <a:txBody>
                    <a:bodyPr/>
                    <a:lstStyle/>
                    <a:p>
                      <a:pPr algn="ctr"/>
                      <a:r>
                        <a:rPr lang="en-US" sz="1100" dirty="0">
                          <a:latin typeface="Calibri" pitchFamily="34" charset="0"/>
                          <a:cs typeface="Calibri" pitchFamily="34" charset="0"/>
                        </a:rPr>
                        <a:t>LAKSHYA</a:t>
                      </a:r>
                      <a:r>
                        <a:rPr lang="en-US" sz="1100" baseline="0" dirty="0">
                          <a:latin typeface="Calibri" pitchFamily="34" charset="0"/>
                          <a:cs typeface="Calibri" pitchFamily="34" charset="0"/>
                        </a:rPr>
                        <a:t> DIGITAL</a:t>
                      </a:r>
                      <a:endParaRPr lang="en-US" sz="1100" dirty="0">
                        <a:latin typeface="Calibri" pitchFamily="34" charset="0"/>
                        <a:cs typeface="Calibri" pitchFamily="34" charset="0"/>
                      </a:endParaRPr>
                    </a:p>
                  </a:txBody>
                  <a:tcPr anchor="ctr">
                    <a:cell3D prstMaterial="dkEdge">
                      <a:bevel/>
                      <a:lightRig rig="flood" dir="t"/>
                    </a:cell3D>
                  </a:tcPr>
                </a:tc>
                <a:tc>
                  <a:txBody>
                    <a:bodyPr/>
                    <a:lstStyle/>
                    <a:p>
                      <a:pPr marL="0" algn="ctr" defTabSz="914400" rtl="0" eaLnBrk="1" latinLnBrk="0" hangingPunct="1"/>
                      <a:r>
                        <a:rPr lang="en-IN" sz="1100" kern="1200" dirty="0">
                          <a:solidFill>
                            <a:schemeClr val="tx1"/>
                          </a:solidFill>
                          <a:latin typeface="Calibri" pitchFamily="34" charset="0"/>
                          <a:ea typeface="+mn-ea"/>
                          <a:cs typeface="Calibri" pitchFamily="34" charset="0"/>
                        </a:rPr>
                        <a:t>VISUAL MEDIA</a:t>
                      </a:r>
                    </a:p>
                  </a:txBody>
                  <a:tcPr anchor="ctr">
                    <a:cell3D prstMaterial="dkEdge">
                      <a:bevel/>
                      <a:lightRig rig="flood" dir="t"/>
                    </a:cell3D>
                  </a:tcPr>
                </a:tc>
                <a:extLst>
                  <a:ext uri="{0D108BD9-81ED-4DB2-BD59-A6C34878D82A}">
                    <a16:rowId xmlns:a16="http://schemas.microsoft.com/office/drawing/2014/main" val="10001"/>
                  </a:ext>
                </a:extLst>
              </a:tr>
              <a:tr h="416671">
                <a:tc>
                  <a:txBody>
                    <a:bodyPr/>
                    <a:lstStyle/>
                    <a:p>
                      <a:pPr algn="ctr"/>
                      <a:r>
                        <a:rPr lang="en-US" sz="1100" dirty="0">
                          <a:latin typeface="Calibri" pitchFamily="34" charset="0"/>
                          <a:cs typeface="Calibri" pitchFamily="34" charset="0"/>
                        </a:rPr>
                        <a:t>TECHNICOLOR – TRACE VFX</a:t>
                      </a:r>
                    </a:p>
                  </a:txBody>
                  <a:tcPr anchor="ctr">
                    <a:cell3D prstMaterial="dkEdge">
                      <a:bevel/>
                      <a:lightRig rig="flood" dir="t"/>
                    </a:cell3D>
                  </a:tcPr>
                </a:tc>
                <a:tc>
                  <a:txBody>
                    <a:bodyPr/>
                    <a:lstStyle/>
                    <a:p>
                      <a:pPr algn="ctr"/>
                      <a:r>
                        <a:rPr lang="en-US" sz="1100" dirty="0">
                          <a:latin typeface="Calibri" pitchFamily="34" charset="0"/>
                          <a:cs typeface="Calibri" pitchFamily="34" charset="0"/>
                        </a:rPr>
                        <a:t>LEGEND 3D</a:t>
                      </a:r>
                    </a:p>
                  </a:txBody>
                  <a:tcPr anchor="ctr">
                    <a:cell3D prstMaterial="dkEdge">
                      <a:bevel/>
                      <a:lightRig rig="flood" dir="t"/>
                    </a:cell3D>
                  </a:tcPr>
                </a:tc>
                <a:tc>
                  <a:txBody>
                    <a:bodyPr/>
                    <a:lstStyle/>
                    <a:p>
                      <a:pPr algn="ctr"/>
                      <a:r>
                        <a:rPr lang="en-US" sz="1100" dirty="0">
                          <a:latin typeface="Calibri" pitchFamily="34" charset="0"/>
                          <a:cs typeface="Calibri" pitchFamily="34" charset="0"/>
                        </a:rPr>
                        <a:t>MIKROS</a:t>
                      </a:r>
                    </a:p>
                  </a:txBody>
                  <a:tcPr anchor="ctr">
                    <a:cell3D prstMaterial="dkEdge">
                      <a:bevel/>
                      <a:lightRig rig="flood" dir="t"/>
                    </a:cell3D>
                  </a:tcPr>
                </a:tc>
                <a:tc>
                  <a:txBody>
                    <a:bodyPr/>
                    <a:lstStyle/>
                    <a:p>
                      <a:pPr algn="ctr"/>
                      <a:r>
                        <a:rPr lang="en-US" sz="1100" dirty="0">
                          <a:latin typeface="Calibri" pitchFamily="34" charset="0"/>
                          <a:cs typeface="Calibri" pitchFamily="34" charset="0"/>
                        </a:rPr>
                        <a:t>DQ ENTERTAINMENT</a:t>
                      </a:r>
                    </a:p>
                  </a:txBody>
                  <a:tcPr anchor="ctr">
                    <a:cell3D prstMaterial="dkEdge">
                      <a:bevel/>
                      <a:lightRig rig="flood" dir="t"/>
                    </a:cell3D>
                  </a:tcPr>
                </a:tc>
                <a:tc>
                  <a:txBody>
                    <a:bodyPr/>
                    <a:lstStyle/>
                    <a:p>
                      <a:pPr algn="ctr"/>
                      <a:r>
                        <a:rPr lang="en-US" sz="1100" dirty="0">
                          <a:latin typeface="Calibri" pitchFamily="34" charset="0"/>
                          <a:cs typeface="Calibri" pitchFamily="34" charset="0"/>
                        </a:rPr>
                        <a:t>BOT VFX</a:t>
                      </a:r>
                    </a:p>
                  </a:txBody>
                  <a:tcPr anchor="ctr">
                    <a:cell3D prstMaterial="dkEdge">
                      <a:bevel/>
                      <a:lightRig rig="flood" dir="t"/>
                    </a:cell3D>
                  </a:tcPr>
                </a:tc>
                <a:tc>
                  <a:txBody>
                    <a:bodyPr/>
                    <a:lstStyle/>
                    <a:p>
                      <a:pPr algn="ctr"/>
                      <a:r>
                        <a:rPr lang="en-US" sz="1100" dirty="0">
                          <a:latin typeface="Calibri" pitchFamily="34" charset="0"/>
                          <a:cs typeface="Calibri" pitchFamily="34" charset="0"/>
                        </a:rPr>
                        <a:t>ANIMATZIONE STUDIO</a:t>
                      </a:r>
                    </a:p>
                  </a:txBody>
                  <a:tcPr anchor="ctr">
                    <a:cell3D prstMaterial="dkEdge">
                      <a:bevel/>
                      <a:lightRig rig="flood" dir="t"/>
                    </a:cell3D>
                  </a:tcPr>
                </a:tc>
                <a:tc>
                  <a:txBody>
                    <a:bodyPr/>
                    <a:lstStyle/>
                    <a:p>
                      <a:pPr algn="ctr"/>
                      <a:r>
                        <a:rPr lang="en-US" sz="1100" dirty="0">
                          <a:latin typeface="Calibri" pitchFamily="34" charset="0"/>
                          <a:cs typeface="Calibri" pitchFamily="34" charset="0"/>
                        </a:rPr>
                        <a:t>DIGITOONZ</a:t>
                      </a:r>
                    </a:p>
                  </a:txBody>
                  <a:tcPr anchor="ctr">
                    <a:cell3D prstMaterial="dkEdge">
                      <a:bevel/>
                      <a:lightRig rig="flood" dir="t"/>
                    </a:cell3D>
                  </a:tcPr>
                </a:tc>
                <a:tc>
                  <a:txBody>
                    <a:bodyPr/>
                    <a:lstStyle/>
                    <a:p>
                      <a:pPr marL="0" algn="ctr" defTabSz="914400" rtl="0" eaLnBrk="1" latinLnBrk="0" hangingPunct="1"/>
                      <a:r>
                        <a:rPr lang="en-IN" sz="1100" kern="1200" dirty="0">
                          <a:solidFill>
                            <a:schemeClr val="tx1"/>
                          </a:solidFill>
                          <a:latin typeface="Calibri" pitchFamily="34" charset="0"/>
                          <a:ea typeface="+mn-ea"/>
                          <a:cs typeface="Calibri" pitchFamily="34" charset="0"/>
                        </a:rPr>
                        <a:t>MORPH ANIMATION STUDIO</a:t>
                      </a:r>
                      <a:endParaRPr lang="en-US" sz="1100" kern="1200" dirty="0">
                        <a:solidFill>
                          <a:schemeClr val="tx1"/>
                        </a:solidFill>
                        <a:latin typeface="Calibri" pitchFamily="34" charset="0"/>
                        <a:ea typeface="+mn-ea"/>
                        <a:cs typeface="Calibri" pitchFamily="34" charset="0"/>
                      </a:endParaRPr>
                    </a:p>
                  </a:txBody>
                  <a:tcPr anchor="ctr">
                    <a:cell3D prstMaterial="dkEdge">
                      <a:bevel/>
                      <a:lightRig rig="flood" dir="t"/>
                    </a:cell3D>
                  </a:tcPr>
                </a:tc>
                <a:extLst>
                  <a:ext uri="{0D108BD9-81ED-4DB2-BD59-A6C34878D82A}">
                    <a16:rowId xmlns:a16="http://schemas.microsoft.com/office/drawing/2014/main" val="10002"/>
                  </a:ext>
                </a:extLst>
              </a:tr>
              <a:tr h="416671">
                <a:tc>
                  <a:txBody>
                    <a:bodyPr/>
                    <a:lstStyle/>
                    <a:p>
                      <a:pPr algn="ctr"/>
                      <a:r>
                        <a:rPr lang="en-US" sz="1100" dirty="0">
                          <a:latin typeface="Calibri" pitchFamily="34" charset="0"/>
                          <a:cs typeface="Calibri" pitchFamily="34" charset="0"/>
                        </a:rPr>
                        <a:t>ASSEMBLAGE</a:t>
                      </a:r>
                    </a:p>
                  </a:txBody>
                  <a:tcPr anchor="ctr">
                    <a:cell3D prstMaterial="dkEdge">
                      <a:bevel/>
                      <a:lightRig rig="flood" dir="t"/>
                    </a:cell3D>
                  </a:tcPr>
                </a:tc>
                <a:tc>
                  <a:txBody>
                    <a:bodyPr/>
                    <a:lstStyle/>
                    <a:p>
                      <a:pPr algn="ctr"/>
                      <a:r>
                        <a:rPr lang="en-US" sz="1100" dirty="0">
                          <a:latin typeface="Calibri" pitchFamily="34" charset="0"/>
                          <a:cs typeface="Calibri" pitchFamily="34" charset="0"/>
                        </a:rPr>
                        <a:t>METHOD STUDIOS</a:t>
                      </a:r>
                    </a:p>
                  </a:txBody>
                  <a:tcPr anchor="ctr">
                    <a:cell3D prstMaterial="dkEdge">
                      <a:bevel/>
                      <a:lightRig rig="flood" dir="t"/>
                    </a:cell3D>
                  </a:tcPr>
                </a:tc>
                <a:tc>
                  <a:txBody>
                    <a:bodyPr/>
                    <a:lstStyle/>
                    <a:p>
                      <a:pPr algn="ctr"/>
                      <a:r>
                        <a:rPr lang="en-US" sz="1100" dirty="0">
                          <a:latin typeface="Calibri" pitchFamily="34" charset="0"/>
                          <a:cs typeface="Calibri" pitchFamily="34" charset="0"/>
                        </a:rPr>
                        <a:t>MR.X</a:t>
                      </a:r>
                    </a:p>
                  </a:txBody>
                  <a:tcPr anchor="ctr">
                    <a:cell3D prstMaterial="dkEdge">
                      <a:bevel/>
                      <a:lightRig rig="flood" dir="t"/>
                    </a:cell3D>
                  </a:tcPr>
                </a:tc>
                <a:tc>
                  <a:txBody>
                    <a:bodyPr/>
                    <a:lstStyle/>
                    <a:p>
                      <a:pPr algn="ctr"/>
                      <a:r>
                        <a:rPr lang="en-US" sz="1100" dirty="0">
                          <a:latin typeface="Calibri" pitchFamily="34" charset="0"/>
                          <a:cs typeface="Calibri" pitchFamily="34" charset="0"/>
                        </a:rPr>
                        <a:t>FIREFLY CREATIVE STUDIO</a:t>
                      </a:r>
                    </a:p>
                  </a:txBody>
                  <a:tcPr anchor="ctr">
                    <a:cell3D prstMaterial="dkEdge">
                      <a:bevel/>
                      <a:lightRig rig="flood" dir="t"/>
                    </a:cell3D>
                  </a:tcPr>
                </a:tc>
                <a:tc>
                  <a:txBody>
                    <a:bodyPr/>
                    <a:lstStyle/>
                    <a:p>
                      <a:pPr algn="ctr"/>
                      <a:r>
                        <a:rPr lang="en-US" sz="1100" dirty="0">
                          <a:latin typeface="Calibri" pitchFamily="34" charset="0"/>
                          <a:cs typeface="Calibri" pitchFamily="34" charset="0"/>
                        </a:rPr>
                        <a:t>PRISM &amp; PIXELS VFX</a:t>
                      </a:r>
                    </a:p>
                  </a:txBody>
                  <a:tcPr anchor="ctr">
                    <a:cell3D prstMaterial="dkEdge">
                      <a:bevel/>
                      <a:lightRig rig="flood" dir="t"/>
                    </a:cell3D>
                  </a:tcPr>
                </a:tc>
                <a:tc>
                  <a:txBody>
                    <a:bodyPr/>
                    <a:lstStyle/>
                    <a:p>
                      <a:pPr algn="ctr"/>
                      <a:r>
                        <a:rPr lang="en-US" sz="1100" dirty="0">
                          <a:latin typeface="Calibri" pitchFamily="34" charset="0"/>
                          <a:cs typeface="Calibri" pitchFamily="34" charset="0"/>
                        </a:rPr>
                        <a:t>FOURTH DIMENSION VFX</a:t>
                      </a:r>
                    </a:p>
                  </a:txBody>
                  <a:tcPr anchor="ctr">
                    <a:cell3D prstMaterial="dkEdge">
                      <a:bevel/>
                      <a:lightRig rig="flood" dir="t"/>
                    </a:cell3D>
                  </a:tcPr>
                </a:tc>
                <a:tc>
                  <a:txBody>
                    <a:bodyPr/>
                    <a:lstStyle/>
                    <a:p>
                      <a:pPr algn="ctr"/>
                      <a:r>
                        <a:rPr lang="en-US" sz="1100" dirty="0">
                          <a:latin typeface="Calibri" pitchFamily="34" charset="0"/>
                          <a:cs typeface="Calibri" pitchFamily="34" charset="0"/>
                        </a:rPr>
                        <a:t>CITRUS</a:t>
                      </a:r>
                      <a:r>
                        <a:rPr lang="en-US" sz="1100" baseline="0" dirty="0">
                          <a:latin typeface="Calibri" pitchFamily="34" charset="0"/>
                          <a:cs typeface="Calibri" pitchFamily="34" charset="0"/>
                        </a:rPr>
                        <a:t> INC. STUDIOS</a:t>
                      </a:r>
                      <a:endParaRPr lang="en-US" sz="1100" dirty="0">
                        <a:latin typeface="Calibri" pitchFamily="34" charset="0"/>
                        <a:cs typeface="Calibri" pitchFamily="34" charset="0"/>
                      </a:endParaRPr>
                    </a:p>
                  </a:txBody>
                  <a:tcPr anchor="ctr">
                    <a:cell3D prstMaterial="dkEdge">
                      <a:bevel/>
                      <a:lightRig rig="flood" dir="t"/>
                    </a:cell3D>
                  </a:tcPr>
                </a:tc>
                <a:tc>
                  <a:txBody>
                    <a:bodyPr/>
                    <a:lstStyle/>
                    <a:p>
                      <a:pPr marL="0" algn="ctr" defTabSz="914400" rtl="0" eaLnBrk="1" latinLnBrk="0" hangingPunct="1"/>
                      <a:r>
                        <a:rPr lang="en-IN" sz="1100" kern="1200" dirty="0">
                          <a:solidFill>
                            <a:schemeClr val="tx1"/>
                          </a:solidFill>
                          <a:latin typeface="Calibri" pitchFamily="34" charset="0"/>
                          <a:ea typeface="+mn-ea"/>
                          <a:cs typeface="Calibri" pitchFamily="34" charset="0"/>
                        </a:rPr>
                        <a:t>RHODIUM STUDIO</a:t>
                      </a:r>
                    </a:p>
                  </a:txBody>
                  <a:tcPr anchor="ctr">
                    <a:cell3D prstMaterial="dkEdge">
                      <a:bevel/>
                      <a:lightRig rig="flood" dir="t"/>
                    </a:cell3D>
                  </a:tcPr>
                </a:tc>
                <a:extLst>
                  <a:ext uri="{0D108BD9-81ED-4DB2-BD59-A6C34878D82A}">
                    <a16:rowId xmlns:a16="http://schemas.microsoft.com/office/drawing/2014/main" val="10003"/>
                  </a:ext>
                </a:extLst>
              </a:tr>
              <a:tr h="416671">
                <a:tc>
                  <a:txBody>
                    <a:bodyPr/>
                    <a:lstStyle/>
                    <a:p>
                      <a:pPr algn="ctr"/>
                      <a:r>
                        <a:rPr lang="en-US" sz="1100" dirty="0">
                          <a:latin typeface="Calibri" pitchFamily="34" charset="0"/>
                          <a:cs typeface="Calibri" pitchFamily="34" charset="0"/>
                        </a:rPr>
                        <a:t>GOLD</a:t>
                      </a:r>
                      <a:r>
                        <a:rPr lang="en-US" sz="1100" baseline="0" dirty="0">
                          <a:latin typeface="Calibri" pitchFamily="34" charset="0"/>
                          <a:cs typeface="Calibri" pitchFamily="34" charset="0"/>
                        </a:rPr>
                        <a:t> ROBOT ANIMATION STUDIO</a:t>
                      </a:r>
                      <a:endParaRPr lang="en-US" sz="1100" dirty="0">
                        <a:latin typeface="Calibri" pitchFamily="34" charset="0"/>
                        <a:cs typeface="Calibri" pitchFamily="34" charset="0"/>
                      </a:endParaRPr>
                    </a:p>
                  </a:txBody>
                  <a:tcPr anchor="ctr">
                    <a:cell3D prstMaterial="dkEdge">
                      <a:bevel/>
                      <a:lightRig rig="flood" dir="t"/>
                    </a:cell3D>
                  </a:tcPr>
                </a:tc>
                <a:tc>
                  <a:txBody>
                    <a:bodyPr/>
                    <a:lstStyle/>
                    <a:p>
                      <a:pPr algn="ctr"/>
                      <a:r>
                        <a:rPr lang="en-US" sz="1100" dirty="0">
                          <a:latin typeface="Calibri" pitchFamily="34" charset="0"/>
                          <a:cs typeface="Calibri" pitchFamily="34" charset="0"/>
                        </a:rPr>
                        <a:t>PHILM – CGI</a:t>
                      </a:r>
                    </a:p>
                  </a:txBody>
                  <a:tcPr anchor="ctr">
                    <a:cell3D prstMaterial="dkEdge">
                      <a:bevel/>
                      <a:lightRig rig="flood" dir="t"/>
                    </a:cell3D>
                  </a:tcPr>
                </a:tc>
                <a:tc>
                  <a:txBody>
                    <a:bodyPr/>
                    <a:lstStyle/>
                    <a:p>
                      <a:pPr algn="ctr"/>
                      <a:r>
                        <a:rPr lang="en-US" sz="1100" dirty="0">
                          <a:latin typeface="Calibri" pitchFamily="34" charset="0"/>
                          <a:cs typeface="Calibri" pitchFamily="34" charset="0"/>
                        </a:rPr>
                        <a:t>THE MILL</a:t>
                      </a:r>
                    </a:p>
                  </a:txBody>
                  <a:tcPr anchor="ctr">
                    <a:cell3D prstMaterial="dkEdge">
                      <a:bevel/>
                      <a:lightRig rig="flood" dir="t"/>
                    </a:cell3D>
                  </a:tcPr>
                </a:tc>
                <a:tc>
                  <a:txBody>
                    <a:bodyPr/>
                    <a:lstStyle/>
                    <a:p>
                      <a:pPr algn="ctr"/>
                      <a:r>
                        <a:rPr lang="en-US" sz="1100" dirty="0">
                          <a:latin typeface="Calibri" pitchFamily="34" charset="0"/>
                          <a:cs typeface="Calibri" pitchFamily="34" charset="0"/>
                        </a:rPr>
                        <a:t>MAKUTA VFX</a:t>
                      </a:r>
                    </a:p>
                  </a:txBody>
                  <a:tcPr anchor="ctr">
                    <a:cell3D prstMaterial="dkEdge">
                      <a:bevel/>
                      <a:lightRig rig="flood" dir="t"/>
                    </a:cell3D>
                  </a:tcPr>
                </a:tc>
                <a:tc>
                  <a:txBody>
                    <a:bodyPr/>
                    <a:lstStyle/>
                    <a:p>
                      <a:pPr algn="ctr"/>
                      <a:r>
                        <a:rPr lang="en-US" sz="1100" dirty="0">
                          <a:latin typeface="Calibri" pitchFamily="34" charset="0"/>
                          <a:cs typeface="Calibri" pitchFamily="34" charset="0"/>
                        </a:rPr>
                        <a:t>MIST VFX</a:t>
                      </a:r>
                    </a:p>
                  </a:txBody>
                  <a:tcPr anchor="ctr">
                    <a:cell3D prstMaterial="dkEdge">
                      <a:bevel/>
                      <a:lightRig rig="flood" dir="t"/>
                    </a:cell3D>
                  </a:tcPr>
                </a:tc>
                <a:tc>
                  <a:txBody>
                    <a:bodyPr/>
                    <a:lstStyle/>
                    <a:p>
                      <a:pPr algn="ctr"/>
                      <a:r>
                        <a:rPr lang="en-US" sz="1100" dirty="0">
                          <a:latin typeface="Calibri" pitchFamily="34" charset="0"/>
                          <a:cs typeface="Calibri" pitchFamily="34" charset="0"/>
                        </a:rPr>
                        <a:t>VIRTUAL INFOCOM</a:t>
                      </a:r>
                    </a:p>
                  </a:txBody>
                  <a:tcPr anchor="ctr">
                    <a:cell3D prstMaterial="dkEdge">
                      <a:bevel/>
                      <a:lightRig rig="flood" dir="t"/>
                    </a:cell3D>
                  </a:tcPr>
                </a:tc>
                <a:tc>
                  <a:txBody>
                    <a:bodyPr/>
                    <a:lstStyle/>
                    <a:p>
                      <a:pPr algn="ctr"/>
                      <a:r>
                        <a:rPr lang="en-US" sz="1100" dirty="0">
                          <a:latin typeface="Calibri" pitchFamily="34" charset="0"/>
                          <a:cs typeface="Calibri" pitchFamily="34" charset="0"/>
                        </a:rPr>
                        <a:t>PIXEL 2 PIXEL</a:t>
                      </a:r>
                    </a:p>
                  </a:txBody>
                  <a:tcPr anchor="ctr">
                    <a:cell3D prstMaterial="dkEdge">
                      <a:bevel/>
                      <a:lightRig rig="flood" dir="t"/>
                    </a:cell3D>
                  </a:tcPr>
                </a:tc>
                <a:tc>
                  <a:txBody>
                    <a:bodyPr/>
                    <a:lstStyle/>
                    <a:p>
                      <a:pPr marL="0" algn="ctr" defTabSz="914400" rtl="0" eaLnBrk="1" latinLnBrk="0" hangingPunct="1"/>
                      <a:r>
                        <a:rPr lang="en-IN" sz="1100" kern="1200" dirty="0">
                          <a:solidFill>
                            <a:schemeClr val="tx1"/>
                          </a:solidFill>
                          <a:latin typeface="Calibri" pitchFamily="34" charset="0"/>
                          <a:ea typeface="+mn-ea"/>
                          <a:cs typeface="Calibri" pitchFamily="34" charset="0"/>
                        </a:rPr>
                        <a:t>SUPREME ANIMATION STUDIO </a:t>
                      </a:r>
                    </a:p>
                  </a:txBody>
                  <a:tcPr anchor="ctr">
                    <a:cell3D prstMaterial="dkEdge">
                      <a:bevel/>
                      <a:lightRig rig="flood" dir="t"/>
                    </a:cell3D>
                  </a:tcPr>
                </a:tc>
                <a:extLst>
                  <a:ext uri="{0D108BD9-81ED-4DB2-BD59-A6C34878D82A}">
                    <a16:rowId xmlns:a16="http://schemas.microsoft.com/office/drawing/2014/main" val="10004"/>
                  </a:ext>
                </a:extLst>
              </a:tr>
              <a:tr h="416671">
                <a:tc>
                  <a:txBody>
                    <a:bodyPr/>
                    <a:lstStyle/>
                    <a:p>
                      <a:pPr algn="ctr"/>
                      <a:r>
                        <a:rPr lang="en-US" sz="1100" dirty="0">
                          <a:latin typeface="Calibri" pitchFamily="34" charset="0"/>
                          <a:cs typeface="Calibri" pitchFamily="34" charset="0"/>
                        </a:rPr>
                        <a:t>COSMOS MAYA</a:t>
                      </a:r>
                    </a:p>
                  </a:txBody>
                  <a:tcPr anchor="ctr">
                    <a:cell3D prstMaterial="dkEdge">
                      <a:bevel/>
                      <a:lightRig rig="flood" dir="t"/>
                    </a:cell3D>
                  </a:tcPr>
                </a:tc>
                <a:tc>
                  <a:txBody>
                    <a:bodyPr/>
                    <a:lstStyle/>
                    <a:p>
                      <a:pPr algn="ctr"/>
                      <a:r>
                        <a:rPr lang="en-US" sz="1100" dirty="0">
                          <a:latin typeface="Calibri" pitchFamily="34" charset="0"/>
                          <a:cs typeface="Calibri" pitchFamily="34" charset="0"/>
                        </a:rPr>
                        <a:t>TOOLBOX</a:t>
                      </a:r>
                      <a:r>
                        <a:rPr lang="en-US" sz="1100" baseline="0" dirty="0">
                          <a:latin typeface="Calibri" pitchFamily="34" charset="0"/>
                          <a:cs typeface="Calibri" pitchFamily="34" charset="0"/>
                        </a:rPr>
                        <a:t> ANIMATION</a:t>
                      </a:r>
                      <a:endParaRPr lang="en-US" sz="1100" dirty="0">
                        <a:latin typeface="Calibri" pitchFamily="34" charset="0"/>
                        <a:cs typeface="Calibri" pitchFamily="34" charset="0"/>
                      </a:endParaRPr>
                    </a:p>
                  </a:txBody>
                  <a:tcPr anchor="ctr">
                    <a:cell3D prstMaterial="dkEdge">
                      <a:bevel/>
                      <a:lightRig rig="flood" dir="t"/>
                    </a:cell3D>
                  </a:tcPr>
                </a:tc>
                <a:tc>
                  <a:txBody>
                    <a:bodyPr/>
                    <a:lstStyle/>
                    <a:p>
                      <a:pPr algn="ctr"/>
                      <a:r>
                        <a:rPr lang="en-US" sz="1100" dirty="0">
                          <a:latin typeface="Calibri" pitchFamily="34" charset="0"/>
                          <a:cs typeface="Calibri" pitchFamily="34" charset="0"/>
                        </a:rPr>
                        <a:t>MPC</a:t>
                      </a:r>
                    </a:p>
                  </a:txBody>
                  <a:tcPr anchor="ctr">
                    <a:cell3D prstMaterial="dkEdge">
                      <a:bevel/>
                      <a:lightRig rig="flood" dir="t"/>
                    </a:cell3D>
                  </a:tcPr>
                </a:tc>
                <a:tc>
                  <a:txBody>
                    <a:bodyPr/>
                    <a:lstStyle/>
                    <a:p>
                      <a:pPr algn="ctr"/>
                      <a:r>
                        <a:rPr lang="en-US" sz="1100" dirty="0">
                          <a:latin typeface="Calibri" pitchFamily="34" charset="0"/>
                          <a:cs typeface="Calibri" pitchFamily="34" charset="0"/>
                        </a:rPr>
                        <a:t>PRIME FOCUS</a:t>
                      </a:r>
                    </a:p>
                  </a:txBody>
                  <a:tcPr anchor="ctr">
                    <a:cell3D prstMaterial="dkEdge">
                      <a:bevel/>
                      <a:lightRig rig="flood" dir="t"/>
                    </a:cell3D>
                  </a:tcPr>
                </a:tc>
                <a:tc>
                  <a:txBody>
                    <a:bodyPr/>
                    <a:lstStyle/>
                    <a:p>
                      <a:pPr algn="ctr"/>
                      <a:r>
                        <a:rPr lang="en-US" sz="1100" dirty="0">
                          <a:latin typeface="Calibri" pitchFamily="34" charset="0"/>
                          <a:cs typeface="Calibri" pitchFamily="34" charset="0"/>
                        </a:rPr>
                        <a:t>FEATHER VFX</a:t>
                      </a:r>
                    </a:p>
                  </a:txBody>
                  <a:tcPr anchor="ctr">
                    <a:cell3D prstMaterial="dkEdge">
                      <a:bevel/>
                      <a:lightRig rig="flood" dir="t"/>
                    </a:cell3D>
                  </a:tcPr>
                </a:tc>
                <a:tc>
                  <a:txBody>
                    <a:bodyPr/>
                    <a:lstStyle/>
                    <a:p>
                      <a:pPr algn="ctr"/>
                      <a:r>
                        <a:rPr lang="en-US" sz="1100" dirty="0">
                          <a:latin typeface="Calibri" pitchFamily="34" charset="0"/>
                          <a:cs typeface="Calibri" pitchFamily="34" charset="0"/>
                        </a:rPr>
                        <a:t>BFX CGI</a:t>
                      </a:r>
                    </a:p>
                  </a:txBody>
                  <a:tcPr anchor="ctr">
                    <a:cell3D prstMaterial="dkEdge">
                      <a:bevel/>
                      <a:lightRig rig="flood" dir="t"/>
                    </a:cell3D>
                  </a:tcPr>
                </a:tc>
                <a:tc>
                  <a:txBody>
                    <a:bodyPr/>
                    <a:lstStyle/>
                    <a:p>
                      <a:pPr algn="ctr"/>
                      <a:r>
                        <a:rPr lang="en-US" sz="1100" dirty="0">
                          <a:latin typeface="Calibri" pitchFamily="34" charset="0"/>
                          <a:cs typeface="Calibri" pitchFamily="34" charset="0"/>
                        </a:rPr>
                        <a:t>CHARUVI DSIGN LABS</a:t>
                      </a:r>
                    </a:p>
                  </a:txBody>
                  <a:tcPr anchor="ctr">
                    <a:cell3D prstMaterial="dkEdge">
                      <a:bevel/>
                      <a:lightRig rig="flood" dir="t"/>
                    </a:cell3D>
                  </a:tcPr>
                </a:tc>
                <a:tc>
                  <a:txBody>
                    <a:bodyPr/>
                    <a:lstStyle/>
                    <a:p>
                      <a:pPr algn="ctr"/>
                      <a:r>
                        <a:rPr lang="en-IN" sz="1100" kern="1200" dirty="0">
                          <a:solidFill>
                            <a:schemeClr val="tx1"/>
                          </a:solidFill>
                          <a:latin typeface="Calibri" pitchFamily="34" charset="0"/>
                          <a:ea typeface="+mn-ea"/>
                          <a:cs typeface="Calibri" pitchFamily="34" charset="0"/>
                        </a:rPr>
                        <a:t>PHOENIX 3D ART</a:t>
                      </a:r>
                      <a:endParaRPr lang="en-US" sz="1100" kern="1200" dirty="0">
                        <a:solidFill>
                          <a:schemeClr val="tx1"/>
                        </a:solidFill>
                        <a:latin typeface="Calibri" pitchFamily="34" charset="0"/>
                        <a:ea typeface="+mn-ea"/>
                        <a:cs typeface="Calibri" pitchFamily="34" charset="0"/>
                      </a:endParaRPr>
                    </a:p>
                  </a:txBody>
                  <a:tcPr anchor="ctr">
                    <a:cell3D prstMaterial="dkEdge">
                      <a:bevel/>
                      <a:lightRig rig="flood" dir="t"/>
                    </a:cell3D>
                  </a:tcPr>
                </a:tc>
                <a:extLst>
                  <a:ext uri="{0D108BD9-81ED-4DB2-BD59-A6C34878D82A}">
                    <a16:rowId xmlns:a16="http://schemas.microsoft.com/office/drawing/2014/main" val="10005"/>
                  </a:ext>
                </a:extLst>
              </a:tr>
              <a:tr h="416671">
                <a:tc>
                  <a:txBody>
                    <a:bodyPr/>
                    <a:lstStyle/>
                    <a:p>
                      <a:pPr algn="ctr"/>
                      <a:r>
                        <a:rPr lang="en-US" sz="1100" dirty="0">
                          <a:latin typeface="Calibri" pitchFamily="34" charset="0"/>
                          <a:cs typeface="Calibri" pitchFamily="34" charset="0"/>
                        </a:rPr>
                        <a:t>EPLUS</a:t>
                      </a:r>
                      <a:r>
                        <a:rPr lang="en-US" sz="1100" baseline="0" dirty="0">
                          <a:latin typeface="Calibri" pitchFamily="34" charset="0"/>
                          <a:cs typeface="Calibri" pitchFamily="34" charset="0"/>
                        </a:rPr>
                        <a:t> STUDIOS</a:t>
                      </a:r>
                      <a:endParaRPr lang="en-US" sz="1100" dirty="0">
                        <a:latin typeface="Calibri" pitchFamily="34" charset="0"/>
                        <a:cs typeface="Calibri" pitchFamily="34" charset="0"/>
                      </a:endParaRPr>
                    </a:p>
                  </a:txBody>
                  <a:tcPr anchor="ctr">
                    <a:cell3D prstMaterial="dkEdge">
                      <a:bevel/>
                      <a:lightRig rig="flood" dir="t"/>
                    </a:cell3D>
                  </a:tcPr>
                </a:tc>
                <a:tc>
                  <a:txBody>
                    <a:bodyPr/>
                    <a:lstStyle/>
                    <a:p>
                      <a:pPr algn="ctr"/>
                      <a:r>
                        <a:rPr lang="en-US" sz="1100" dirty="0">
                          <a:latin typeface="Calibri" pitchFamily="34" charset="0"/>
                          <a:cs typeface="Calibri" pitchFamily="34" charset="0"/>
                        </a:rPr>
                        <a:t>SVFX ANIMATION STUDIO</a:t>
                      </a:r>
                    </a:p>
                  </a:txBody>
                  <a:tcPr anchor="ctr">
                    <a:cell3D prstMaterial="dkEdge">
                      <a:bevel/>
                      <a:lightRig rig="flood" dir="t"/>
                    </a:cell3D>
                  </a:tcPr>
                </a:tc>
                <a:tc>
                  <a:txBody>
                    <a:bodyPr/>
                    <a:lstStyle/>
                    <a:p>
                      <a:pPr algn="ctr"/>
                      <a:r>
                        <a:rPr lang="en-US" sz="1100" dirty="0">
                          <a:latin typeface="Calibri" pitchFamily="34" charset="0"/>
                          <a:cs typeface="Calibri" pitchFamily="34" charset="0"/>
                        </a:rPr>
                        <a:t>ROCKSTAR INDIA</a:t>
                      </a:r>
                    </a:p>
                  </a:txBody>
                  <a:tcPr anchor="ctr">
                    <a:cell3D prstMaterial="dkEdge">
                      <a:bevel/>
                      <a:lightRig rig="flood" dir="t"/>
                    </a:cell3D>
                  </a:tcPr>
                </a:tc>
                <a:tc>
                  <a:txBody>
                    <a:bodyPr/>
                    <a:lstStyle/>
                    <a:p>
                      <a:pPr algn="ctr"/>
                      <a:r>
                        <a:rPr lang="en-US" sz="1100" dirty="0">
                          <a:latin typeface="Calibri" pitchFamily="34" charset="0"/>
                          <a:cs typeface="Calibri" pitchFamily="34" charset="0"/>
                        </a:rPr>
                        <a:t>ROTOMAKER</a:t>
                      </a:r>
                    </a:p>
                  </a:txBody>
                  <a:tcPr anchor="ctr">
                    <a:cell3D prstMaterial="dkEdge">
                      <a:bevel/>
                      <a:lightRig rig="flood" dir="t"/>
                    </a:cell3D>
                  </a:tcPr>
                </a:tc>
                <a:tc>
                  <a:txBody>
                    <a:bodyPr/>
                    <a:lstStyle/>
                    <a:p>
                      <a:pPr algn="ctr"/>
                      <a:r>
                        <a:rPr lang="en-US" sz="1100" dirty="0">
                          <a:latin typeface="Calibri" pitchFamily="34" charset="0"/>
                          <a:cs typeface="Calibri" pitchFamily="34" charset="0"/>
                        </a:rPr>
                        <a:t>ANIMANTZ</a:t>
                      </a:r>
                      <a:r>
                        <a:rPr lang="en-US" sz="1100" baseline="0" dirty="0">
                          <a:latin typeface="Calibri" pitchFamily="34" charset="0"/>
                          <a:cs typeface="Calibri" pitchFamily="34" charset="0"/>
                        </a:rPr>
                        <a:t> STUDIO</a:t>
                      </a:r>
                      <a:endParaRPr lang="en-US" sz="1100" dirty="0">
                        <a:latin typeface="Calibri" pitchFamily="34" charset="0"/>
                        <a:cs typeface="Calibri" pitchFamily="34" charset="0"/>
                      </a:endParaRPr>
                    </a:p>
                  </a:txBody>
                  <a:tcPr anchor="ctr">
                    <a:cell3D prstMaterial="dkEdge">
                      <a:bevel/>
                      <a:lightRig rig="flood" dir="t"/>
                    </a:cell3D>
                  </a:tcPr>
                </a:tc>
                <a:tc>
                  <a:txBody>
                    <a:bodyPr/>
                    <a:lstStyle/>
                    <a:p>
                      <a:pPr algn="ctr"/>
                      <a:r>
                        <a:rPr lang="en-US" sz="1100" dirty="0">
                          <a:latin typeface="Calibri" pitchFamily="34" charset="0"/>
                          <a:cs typeface="Calibri" pitchFamily="34" charset="0"/>
                        </a:rPr>
                        <a:t>ZOETROPE ANIMATION STUDIO</a:t>
                      </a:r>
                    </a:p>
                  </a:txBody>
                  <a:tcPr anchor="ctr">
                    <a:cell3D prstMaterial="dkEdge">
                      <a:bevel/>
                      <a:lightRig rig="flood" dir="t"/>
                    </a:cell3D>
                  </a:tcPr>
                </a:tc>
                <a:tc>
                  <a:txBody>
                    <a:bodyPr/>
                    <a:lstStyle/>
                    <a:p>
                      <a:pPr algn="ctr"/>
                      <a:r>
                        <a:rPr lang="en-US" sz="1100" dirty="0">
                          <a:latin typeface="Calibri" pitchFamily="34" charset="0"/>
                          <a:cs typeface="Calibri" pitchFamily="34" charset="0"/>
                        </a:rPr>
                        <a:t>SPARROW INTERACTIVE</a:t>
                      </a:r>
                    </a:p>
                  </a:txBody>
                  <a:tcPr anchor="ctr">
                    <a:cell3D prstMaterial="dkEdge">
                      <a:bevel/>
                      <a:lightRig rig="flood" dir="t"/>
                    </a:cell3D>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IN" sz="1100" kern="1200" dirty="0">
                          <a:solidFill>
                            <a:schemeClr val="tx1"/>
                          </a:solidFill>
                          <a:latin typeface="Calibri" pitchFamily="34" charset="0"/>
                          <a:ea typeface="+mn-ea"/>
                          <a:cs typeface="Calibri" pitchFamily="34" charset="0"/>
                        </a:rPr>
                        <a:t>FXUNIQUEFXUNIQUE</a:t>
                      </a:r>
                    </a:p>
                  </a:txBody>
                  <a:tcPr anchor="ctr">
                    <a:cell3D prstMaterial="dkEdge">
                      <a:bevel/>
                      <a:lightRig rig="flood" dir="t"/>
                    </a:cell3D>
                  </a:tcPr>
                </a:tc>
                <a:extLst>
                  <a:ext uri="{0D108BD9-81ED-4DB2-BD59-A6C34878D82A}">
                    <a16:rowId xmlns:a16="http://schemas.microsoft.com/office/drawing/2014/main" val="10006"/>
                  </a:ext>
                </a:extLst>
              </a:tr>
              <a:tr h="416671">
                <a:tc>
                  <a:txBody>
                    <a:bodyPr/>
                    <a:lstStyle/>
                    <a:p>
                      <a:pPr algn="ctr"/>
                      <a:r>
                        <a:rPr lang="en-US" sz="1100" dirty="0">
                          <a:latin typeface="Calibri" pitchFamily="34" charset="0"/>
                          <a:cs typeface="Calibri" pitchFamily="34" charset="0"/>
                        </a:rPr>
                        <a:t>YRF STUDIOS</a:t>
                      </a:r>
                    </a:p>
                  </a:txBody>
                  <a:tcPr anchor="ctr">
                    <a:cell3D prstMaterial="dkEdge">
                      <a:bevel/>
                      <a:lightRig rig="flood" dir="t"/>
                    </a:cell3D>
                  </a:tcPr>
                </a:tc>
                <a:tc>
                  <a:txBody>
                    <a:bodyPr/>
                    <a:lstStyle/>
                    <a:p>
                      <a:pPr algn="ctr"/>
                      <a:r>
                        <a:rPr lang="en-US" sz="1100" dirty="0">
                          <a:latin typeface="Calibri" pitchFamily="34" charset="0"/>
                          <a:cs typeface="Calibri" pitchFamily="34" charset="0"/>
                        </a:rPr>
                        <a:t>PHOEBUS CREATIONS</a:t>
                      </a:r>
                    </a:p>
                  </a:txBody>
                  <a:tcPr anchor="ctr">
                    <a:cell3D prstMaterial="dkEdge">
                      <a:bevel/>
                      <a:lightRig rig="flood" dir="t"/>
                    </a:cell3D>
                  </a:tcPr>
                </a:tc>
                <a:tc>
                  <a:txBody>
                    <a:bodyPr/>
                    <a:lstStyle/>
                    <a:p>
                      <a:pPr algn="ctr"/>
                      <a:r>
                        <a:rPr lang="en-US" sz="1100" dirty="0">
                          <a:latin typeface="Calibri" pitchFamily="34" charset="0"/>
                          <a:cs typeface="Calibri" pitchFamily="34" charset="0"/>
                        </a:rPr>
                        <a:t>XENTRIX STUDIOS</a:t>
                      </a:r>
                    </a:p>
                  </a:txBody>
                  <a:tcPr anchor="ctr">
                    <a:cell3D prstMaterial="dkEdge">
                      <a:bevel/>
                      <a:lightRig rig="flood" dir="t"/>
                    </a:cell3D>
                  </a:tcPr>
                </a:tc>
                <a:tc>
                  <a:txBody>
                    <a:bodyPr/>
                    <a:lstStyle/>
                    <a:p>
                      <a:pPr algn="ctr"/>
                      <a:r>
                        <a:rPr lang="en-US" sz="1100" dirty="0">
                          <a:latin typeface="Calibri" pitchFamily="34" charset="0"/>
                          <a:cs typeface="Calibri" pitchFamily="34" charset="0"/>
                        </a:rPr>
                        <a:t>DIGITAL DOMAIN</a:t>
                      </a:r>
                    </a:p>
                  </a:txBody>
                  <a:tcPr anchor="ctr">
                    <a:cell3D prstMaterial="dkEdge">
                      <a:bevel/>
                      <a:lightRig rig="flood" dir="t"/>
                    </a:cell3D>
                  </a:tcPr>
                </a:tc>
                <a:tc>
                  <a:txBody>
                    <a:bodyPr/>
                    <a:lstStyle/>
                    <a:p>
                      <a:pPr algn="ctr"/>
                      <a:r>
                        <a:rPr lang="en-US" sz="1100" dirty="0">
                          <a:latin typeface="Calibri" pitchFamily="34" charset="0"/>
                          <a:cs typeface="Calibri" pitchFamily="34" charset="0"/>
                        </a:rPr>
                        <a:t>SPARKY ENTERTAINMENT</a:t>
                      </a:r>
                    </a:p>
                  </a:txBody>
                  <a:tcPr anchor="ctr">
                    <a:cell3D prstMaterial="dkEdge">
                      <a:bevel/>
                      <a:lightRig rig="flood" dir="t"/>
                    </a:cell3D>
                  </a:tcPr>
                </a:tc>
                <a:tc>
                  <a:txBody>
                    <a:bodyPr/>
                    <a:lstStyle/>
                    <a:p>
                      <a:pPr algn="ctr"/>
                      <a:r>
                        <a:rPr lang="en-US" sz="1100" dirty="0">
                          <a:latin typeface="Calibri" pitchFamily="34" charset="0"/>
                          <a:cs typeface="Calibri" pitchFamily="34" charset="0"/>
                        </a:rPr>
                        <a:t>CRAZY ANIMATION</a:t>
                      </a:r>
                    </a:p>
                  </a:txBody>
                  <a:tcPr anchor="ctr">
                    <a:cell3D prstMaterial="dkEdge">
                      <a:bevel/>
                      <a:lightRig rig="flood" dir="t"/>
                    </a:cell3D>
                  </a:tcPr>
                </a:tc>
                <a:tc>
                  <a:txBody>
                    <a:bodyPr/>
                    <a:lstStyle/>
                    <a:p>
                      <a:pPr algn="ctr"/>
                      <a:r>
                        <a:rPr lang="en-US" sz="1100" dirty="0">
                          <a:latin typeface="Calibri" pitchFamily="34" charset="0"/>
                          <a:cs typeface="Calibri" pitchFamily="34" charset="0"/>
                        </a:rPr>
                        <a:t>CRAZY CUB ANIMATION STUDIO</a:t>
                      </a:r>
                    </a:p>
                  </a:txBody>
                  <a:tcPr anchor="ctr">
                    <a:cell3D prstMaterial="dkEdge">
                      <a:bevel/>
                      <a:lightRig rig="flood" dir="t"/>
                    </a:cell3D>
                  </a:tcPr>
                </a:tc>
                <a:tc>
                  <a:txBody>
                    <a:bodyPr/>
                    <a:lstStyle/>
                    <a:p>
                      <a:pPr algn="ctr"/>
                      <a:r>
                        <a:rPr lang="en-IN" sz="1100" kern="1200" dirty="0">
                          <a:solidFill>
                            <a:schemeClr val="tx1"/>
                          </a:solidFill>
                          <a:latin typeface="Calibri" pitchFamily="34" charset="0"/>
                          <a:ea typeface="+mn-ea"/>
                          <a:cs typeface="Calibri" pitchFamily="34" charset="0"/>
                        </a:rPr>
                        <a:t>DNEG INDIA</a:t>
                      </a:r>
                      <a:endParaRPr lang="en-US" sz="1100" kern="1200" dirty="0">
                        <a:solidFill>
                          <a:schemeClr val="tx1"/>
                        </a:solidFill>
                        <a:latin typeface="Calibri" pitchFamily="34" charset="0"/>
                        <a:ea typeface="+mn-ea"/>
                        <a:cs typeface="Calibri" pitchFamily="34" charset="0"/>
                      </a:endParaRPr>
                    </a:p>
                  </a:txBody>
                  <a:tcPr anchor="ctr">
                    <a:cell3D prstMaterial="dkEdge">
                      <a:bevel/>
                      <a:lightRig rig="flood" dir="t"/>
                    </a:cell3D>
                  </a:tcPr>
                </a:tc>
                <a:extLst>
                  <a:ext uri="{0D108BD9-81ED-4DB2-BD59-A6C34878D82A}">
                    <a16:rowId xmlns:a16="http://schemas.microsoft.com/office/drawing/2014/main" val="10007"/>
                  </a:ext>
                </a:extLst>
              </a:tr>
              <a:tr h="580363">
                <a:tc>
                  <a:txBody>
                    <a:bodyPr/>
                    <a:lstStyle/>
                    <a:p>
                      <a:pPr algn="ctr"/>
                      <a:r>
                        <a:rPr lang="en-US" sz="1100" dirty="0">
                          <a:latin typeface="Calibri" pitchFamily="34" charset="0"/>
                          <a:cs typeface="Calibri" pitchFamily="34" charset="0"/>
                        </a:rPr>
                        <a:t>RELIANCE</a:t>
                      </a:r>
                      <a:r>
                        <a:rPr lang="en-US" sz="1100" baseline="0" dirty="0">
                          <a:latin typeface="Calibri" pitchFamily="34" charset="0"/>
                          <a:cs typeface="Calibri" pitchFamily="34" charset="0"/>
                        </a:rPr>
                        <a:t> ANIMATION</a:t>
                      </a:r>
                      <a:endParaRPr lang="en-US" sz="1100" dirty="0">
                        <a:latin typeface="Calibri" pitchFamily="34" charset="0"/>
                        <a:cs typeface="Calibri" pitchFamily="34" charset="0"/>
                      </a:endParaRPr>
                    </a:p>
                  </a:txBody>
                  <a:tcPr anchor="ctr">
                    <a:cell3D prstMaterial="dkEdge">
                      <a:bevel/>
                      <a:lightRig rig="flood" dir="t"/>
                    </a:cell3D>
                  </a:tcPr>
                </a:tc>
                <a:tc>
                  <a:txBody>
                    <a:bodyPr/>
                    <a:lstStyle/>
                    <a:p>
                      <a:pPr algn="ctr"/>
                      <a:r>
                        <a:rPr lang="en-US" sz="1100" dirty="0">
                          <a:latin typeface="Calibri" pitchFamily="34" charset="0"/>
                          <a:cs typeface="Calibri" pitchFamily="34" charset="0"/>
                        </a:rPr>
                        <a:t>DELUXE ENTERTAINMENT</a:t>
                      </a:r>
                    </a:p>
                  </a:txBody>
                  <a:tcPr anchor="ctr">
                    <a:cell3D prstMaterial="dkEdge">
                      <a:bevel/>
                      <a:lightRig rig="flood" dir="t"/>
                    </a:cell3D>
                  </a:tcPr>
                </a:tc>
                <a:tc>
                  <a:txBody>
                    <a:bodyPr/>
                    <a:lstStyle/>
                    <a:p>
                      <a:pPr algn="ctr"/>
                      <a:r>
                        <a:rPr lang="en-US" sz="1100" dirty="0">
                          <a:latin typeface="Calibri" pitchFamily="34" charset="0"/>
                          <a:cs typeface="Calibri" pitchFamily="34" charset="0"/>
                        </a:rPr>
                        <a:t>INFOBELLS INTERATIVE</a:t>
                      </a:r>
                      <a:r>
                        <a:rPr lang="en-US" sz="1100" baseline="0" dirty="0">
                          <a:latin typeface="Calibri" pitchFamily="34" charset="0"/>
                          <a:cs typeface="Calibri" pitchFamily="34" charset="0"/>
                        </a:rPr>
                        <a:t> SOLUTIONS</a:t>
                      </a:r>
                      <a:endParaRPr lang="en-US" sz="1100" dirty="0">
                        <a:latin typeface="Calibri" pitchFamily="34" charset="0"/>
                        <a:cs typeface="Calibri" pitchFamily="34" charset="0"/>
                      </a:endParaRPr>
                    </a:p>
                  </a:txBody>
                  <a:tcPr anchor="ctr">
                    <a:cell3D prstMaterial="dkEdge">
                      <a:bevel/>
                      <a:lightRig rig="flood" dir="t"/>
                    </a:cell3D>
                  </a:tcPr>
                </a:tc>
                <a:tc>
                  <a:txBody>
                    <a:bodyPr/>
                    <a:lstStyle/>
                    <a:p>
                      <a:pPr algn="ctr"/>
                      <a:r>
                        <a:rPr lang="en-US" sz="1100" dirty="0">
                          <a:latin typeface="Calibri" pitchFamily="34" charset="0"/>
                          <a:cs typeface="Calibri" pitchFamily="34" charset="0"/>
                        </a:rPr>
                        <a:t>7 ACTIVE STUDIO</a:t>
                      </a:r>
                    </a:p>
                  </a:txBody>
                  <a:tcPr anchor="ctr">
                    <a:cell3D prstMaterial="dkEdge">
                      <a:bevel/>
                      <a:lightRig rig="flood" dir="t"/>
                    </a:cell3D>
                  </a:tcPr>
                </a:tc>
                <a:tc>
                  <a:txBody>
                    <a:bodyPr/>
                    <a:lstStyle/>
                    <a:p>
                      <a:pPr algn="ctr"/>
                      <a:r>
                        <a:rPr lang="en-IN" sz="1100" kern="1200" dirty="0">
                          <a:solidFill>
                            <a:schemeClr val="tx1"/>
                          </a:solidFill>
                          <a:latin typeface="Calibri" pitchFamily="34" charset="0"/>
                          <a:ea typeface="+mn-ea"/>
                          <a:cs typeface="Calibri" pitchFamily="34" charset="0"/>
                        </a:rPr>
                        <a:t>EFFE ANIMATION</a:t>
                      </a:r>
                      <a:endParaRPr lang="en-US" sz="1100" kern="1200" dirty="0">
                        <a:solidFill>
                          <a:schemeClr val="tx1"/>
                        </a:solidFill>
                        <a:latin typeface="Calibri" pitchFamily="34" charset="0"/>
                        <a:ea typeface="+mn-ea"/>
                        <a:cs typeface="Calibri" pitchFamily="34" charset="0"/>
                      </a:endParaRPr>
                    </a:p>
                  </a:txBody>
                  <a:tcPr anchor="ctr">
                    <a:cell3D prstMaterial="dkEdge">
                      <a:bevel/>
                      <a:lightRig rig="flood" dir="t"/>
                    </a:cell3D>
                  </a:tcPr>
                </a:tc>
                <a:tc>
                  <a:txBody>
                    <a:bodyPr/>
                    <a:lstStyle/>
                    <a:p>
                      <a:pPr algn="ctr"/>
                      <a:r>
                        <a:rPr lang="en-US" sz="1100" dirty="0">
                          <a:latin typeface="Calibri" pitchFamily="34" charset="0"/>
                          <a:cs typeface="Calibri" pitchFamily="34" charset="0"/>
                        </a:rPr>
                        <a:t>STUDIOTLE</a:t>
                      </a:r>
                    </a:p>
                  </a:txBody>
                  <a:tcPr anchor="ctr">
                    <a:cell3D prstMaterial="dkEdge">
                      <a:bevel/>
                      <a:lightRig rig="flood" dir="t"/>
                    </a:cell3D>
                  </a:tcPr>
                </a:tc>
                <a:tc>
                  <a:txBody>
                    <a:bodyPr/>
                    <a:lstStyle/>
                    <a:p>
                      <a:pPr algn="ctr"/>
                      <a:r>
                        <a:rPr lang="en-US" sz="1100" kern="1200" dirty="0">
                          <a:solidFill>
                            <a:schemeClr val="tx1"/>
                          </a:solidFill>
                          <a:latin typeface="Calibri" pitchFamily="34" charset="0"/>
                          <a:ea typeface="+mn-ea"/>
                          <a:cs typeface="Calibri" pitchFamily="34" charset="0"/>
                        </a:rPr>
                        <a:t>DOUBLE X STUDIOS</a:t>
                      </a:r>
                    </a:p>
                  </a:txBody>
                  <a:tcPr anchor="ctr">
                    <a:cell3D prstMaterial="dkEdge">
                      <a:bevel/>
                      <a:lightRig rig="flood" dir="t"/>
                    </a:cell3D>
                  </a:tcPr>
                </a:tc>
                <a:tc>
                  <a:txBody>
                    <a:bodyPr/>
                    <a:lstStyle/>
                    <a:p>
                      <a:pPr algn="ctr"/>
                      <a:r>
                        <a:rPr lang="en-IN" sz="1100" kern="1200" dirty="0">
                          <a:solidFill>
                            <a:schemeClr val="tx1"/>
                          </a:solidFill>
                          <a:latin typeface="Calibri" pitchFamily="34" charset="0"/>
                          <a:ea typeface="+mn-ea"/>
                          <a:cs typeface="Calibri" pitchFamily="34" charset="0"/>
                        </a:rPr>
                        <a:t>VIRTUALSOFT TECHNOLOGIES</a:t>
                      </a:r>
                      <a:endParaRPr lang="en-US" sz="1100" kern="1200" dirty="0">
                        <a:solidFill>
                          <a:schemeClr val="tx1"/>
                        </a:solidFill>
                        <a:latin typeface="Calibri" pitchFamily="34" charset="0"/>
                        <a:ea typeface="+mn-ea"/>
                        <a:cs typeface="Calibri" pitchFamily="34" charset="0"/>
                      </a:endParaRPr>
                    </a:p>
                  </a:txBody>
                  <a:tcPr anchor="ctr">
                    <a:cell3D prstMaterial="dkEdge">
                      <a:bevel/>
                      <a:lightRig rig="flood" dir="t"/>
                    </a:cell3D>
                  </a:tcPr>
                </a:tc>
                <a:extLst>
                  <a:ext uri="{0D108BD9-81ED-4DB2-BD59-A6C34878D82A}">
                    <a16:rowId xmlns:a16="http://schemas.microsoft.com/office/drawing/2014/main" val="10008"/>
                  </a:ext>
                </a:extLst>
              </a:tr>
              <a:tr h="416671">
                <a:tc>
                  <a:txBody>
                    <a:bodyPr/>
                    <a:lstStyle/>
                    <a:p>
                      <a:pPr algn="ctr"/>
                      <a:r>
                        <a:rPr lang="en-US" sz="1100" dirty="0">
                          <a:latin typeface="Calibri" pitchFamily="34" charset="0"/>
                          <a:cs typeface="Calibri" pitchFamily="34" charset="0"/>
                        </a:rPr>
                        <a:t>DIGITAL DISTRICT</a:t>
                      </a:r>
                    </a:p>
                  </a:txBody>
                  <a:tcPr anchor="ctr">
                    <a:cell3D prstMaterial="dkEdge">
                      <a:bevel/>
                      <a:lightRig rig="flood" dir="t"/>
                    </a:cell3D>
                  </a:tcPr>
                </a:tc>
                <a:tc>
                  <a:txBody>
                    <a:bodyPr/>
                    <a:lstStyle/>
                    <a:p>
                      <a:pPr algn="ctr"/>
                      <a:r>
                        <a:rPr lang="en-US" sz="1100" dirty="0">
                          <a:latin typeface="Calibri" pitchFamily="34" charset="0"/>
                          <a:cs typeface="Calibri" pitchFamily="34" charset="0"/>
                        </a:rPr>
                        <a:t>REDWING STUDIOS</a:t>
                      </a:r>
                    </a:p>
                  </a:txBody>
                  <a:tcPr anchor="ctr">
                    <a:cell3D prstMaterial="dkEdge">
                      <a:bevel/>
                      <a:lightRig rig="flood" dir="t"/>
                    </a:cell3D>
                  </a:tcPr>
                </a:tc>
                <a:tc>
                  <a:txBody>
                    <a:bodyPr/>
                    <a:lstStyle/>
                    <a:p>
                      <a:pPr algn="ctr"/>
                      <a:r>
                        <a:rPr lang="en-US" sz="1100" dirty="0">
                          <a:latin typeface="Calibri" pitchFamily="34" charset="0"/>
                          <a:cs typeface="Calibri" pitchFamily="34" charset="0"/>
                        </a:rPr>
                        <a:t>ROLLING DICE STUDIOS</a:t>
                      </a:r>
                    </a:p>
                  </a:txBody>
                  <a:tcPr anchor="ctr">
                    <a:cell3D prstMaterial="dkEdge">
                      <a:bevel/>
                      <a:lightRig rig="flood" dir="t"/>
                    </a:cell3D>
                  </a:tcPr>
                </a:tc>
                <a:tc>
                  <a:txBody>
                    <a:bodyPr/>
                    <a:lstStyle/>
                    <a:p>
                      <a:pPr algn="ctr"/>
                      <a:r>
                        <a:rPr lang="en-US" sz="1100" dirty="0">
                          <a:latin typeface="Calibri" pitchFamily="34" charset="0"/>
                          <a:cs typeface="Calibri" pitchFamily="34" charset="0"/>
                        </a:rPr>
                        <a:t>SRUSHTI VFX</a:t>
                      </a:r>
                    </a:p>
                  </a:txBody>
                  <a:tcPr anchor="ctr">
                    <a:cell3D prstMaterial="dkEdge">
                      <a:bevel/>
                      <a:lightRig rig="flood" dir="t"/>
                    </a:cell3D>
                  </a:tcPr>
                </a:tc>
                <a:tc>
                  <a:txBody>
                    <a:bodyPr/>
                    <a:lstStyle/>
                    <a:p>
                      <a:pPr algn="ctr"/>
                      <a:r>
                        <a:rPr lang="en-IN" sz="1100" kern="1200" dirty="0">
                          <a:solidFill>
                            <a:schemeClr val="tx1"/>
                          </a:solidFill>
                          <a:latin typeface="Calibri" pitchFamily="34" charset="0"/>
                          <a:ea typeface="+mn-ea"/>
                          <a:cs typeface="Calibri" pitchFamily="34" charset="0"/>
                        </a:rPr>
                        <a:t>VFX PICK STUDIO</a:t>
                      </a:r>
                      <a:endParaRPr lang="en-US" sz="1100" kern="1200" dirty="0">
                        <a:solidFill>
                          <a:schemeClr val="tx1"/>
                        </a:solidFill>
                        <a:latin typeface="Calibri" pitchFamily="34" charset="0"/>
                        <a:ea typeface="+mn-ea"/>
                        <a:cs typeface="Calibri" pitchFamily="34" charset="0"/>
                      </a:endParaRPr>
                    </a:p>
                  </a:txBody>
                  <a:tcPr anchor="ctr">
                    <a:cell3D prstMaterial="dkEdge">
                      <a:bevel/>
                      <a:lightRig rig="flood" dir="t"/>
                    </a:cell3D>
                  </a:tcPr>
                </a:tc>
                <a:tc>
                  <a:txBody>
                    <a:bodyPr/>
                    <a:lstStyle/>
                    <a:p>
                      <a:pPr algn="ctr"/>
                      <a:r>
                        <a:rPr lang="en-US" sz="1100" dirty="0">
                          <a:latin typeface="Calibri" pitchFamily="34" charset="0"/>
                          <a:cs typeface="Calibri" pitchFamily="34" charset="0"/>
                        </a:rPr>
                        <a:t>GREEN GRASS PRODUCTION</a:t>
                      </a:r>
                    </a:p>
                  </a:txBody>
                  <a:tcPr anchor="ctr">
                    <a:cell3D prstMaterial="dkEdge">
                      <a:bevel/>
                      <a:lightRig rig="flood" dir="t"/>
                    </a:cell3D>
                  </a:tcPr>
                </a:tc>
                <a:tc>
                  <a:txBody>
                    <a:bodyPr/>
                    <a:lstStyle/>
                    <a:p>
                      <a:pPr algn="ctr"/>
                      <a:r>
                        <a:rPr lang="en-US" sz="1100" kern="1200" dirty="0">
                          <a:solidFill>
                            <a:schemeClr val="tx1"/>
                          </a:solidFill>
                          <a:latin typeface="Calibri" pitchFamily="34" charset="0"/>
                          <a:ea typeface="+mn-ea"/>
                          <a:cs typeface="Calibri" pitchFamily="34" charset="0"/>
                        </a:rPr>
                        <a:t>SPACETIME STUDIOS</a:t>
                      </a:r>
                    </a:p>
                  </a:txBody>
                  <a:tcPr anchor="ctr">
                    <a:cell3D prstMaterial="dkEdge">
                      <a:bevel/>
                      <a:lightRig rig="flood" dir="t"/>
                    </a:cell3D>
                  </a:tcPr>
                </a:tc>
                <a:tc>
                  <a:txBody>
                    <a:bodyPr/>
                    <a:lstStyle/>
                    <a:p>
                      <a:pPr algn="ctr"/>
                      <a:r>
                        <a:rPr lang="en-IN" sz="1100" kern="1200" dirty="0">
                          <a:solidFill>
                            <a:schemeClr val="tx1"/>
                          </a:solidFill>
                          <a:latin typeface="Calibri" pitchFamily="34" charset="0"/>
                          <a:ea typeface="+mn-ea"/>
                          <a:cs typeface="Calibri" pitchFamily="34" charset="0"/>
                        </a:rPr>
                        <a:t>INCREDIMATE STUDIO</a:t>
                      </a:r>
                      <a:endParaRPr lang="en-US" sz="1100" kern="1200" dirty="0">
                        <a:solidFill>
                          <a:schemeClr val="tx1"/>
                        </a:solidFill>
                        <a:latin typeface="Calibri" pitchFamily="34" charset="0"/>
                        <a:ea typeface="+mn-ea"/>
                        <a:cs typeface="Calibri" pitchFamily="34" charset="0"/>
                      </a:endParaRPr>
                    </a:p>
                  </a:txBody>
                  <a:tcPr anchor="ctr">
                    <a:cell3D prstMaterial="dkEdge">
                      <a:bevel/>
                      <a:lightRig rig="flood" dir="t"/>
                    </a:cell3D>
                  </a:tcPr>
                </a:tc>
                <a:extLst>
                  <a:ext uri="{0D108BD9-81ED-4DB2-BD59-A6C34878D82A}">
                    <a16:rowId xmlns:a16="http://schemas.microsoft.com/office/drawing/2014/main" val="10009"/>
                  </a:ext>
                </a:extLst>
              </a:tr>
              <a:tr h="416671">
                <a:tc>
                  <a:txBody>
                    <a:bodyPr/>
                    <a:lstStyle/>
                    <a:p>
                      <a:pPr algn="ctr"/>
                      <a:r>
                        <a:rPr lang="en-US" sz="1100" dirty="0">
                          <a:latin typeface="Calibri" pitchFamily="34" charset="0"/>
                          <a:cs typeface="Calibri" pitchFamily="34" charset="0"/>
                        </a:rPr>
                        <a:t>NY VFXWALA</a:t>
                      </a:r>
                    </a:p>
                  </a:txBody>
                  <a:tcPr anchor="ctr">
                    <a:cell3D prstMaterial="dkEdge">
                      <a:bevel/>
                      <a:lightRig rig="flood" dir="t"/>
                    </a:cell3D>
                  </a:tcPr>
                </a:tc>
                <a:tc>
                  <a:txBody>
                    <a:bodyPr/>
                    <a:lstStyle/>
                    <a:p>
                      <a:pPr algn="ctr"/>
                      <a:r>
                        <a:rPr lang="en-US" sz="1100" dirty="0">
                          <a:latin typeface="Calibri" pitchFamily="34" charset="0"/>
                          <a:cs typeface="Calibri" pitchFamily="34" charset="0"/>
                        </a:rPr>
                        <a:t>RELIANCE ANIMATION</a:t>
                      </a:r>
                    </a:p>
                  </a:txBody>
                  <a:tcPr anchor="ctr">
                    <a:cell3D prstMaterial="dkEdge">
                      <a:bevel/>
                      <a:lightRig rig="flood" dir="t"/>
                    </a:cell3D>
                  </a:tcPr>
                </a:tc>
                <a:tc>
                  <a:txBody>
                    <a:bodyPr/>
                    <a:lstStyle/>
                    <a:p>
                      <a:pPr algn="ctr"/>
                      <a:r>
                        <a:rPr lang="en-US" sz="1100" dirty="0">
                          <a:latin typeface="Calibri" pitchFamily="34" charset="0"/>
                          <a:cs typeface="Calibri" pitchFamily="34" charset="0"/>
                        </a:rPr>
                        <a:t>NUKEBOX STUDIOS</a:t>
                      </a:r>
                    </a:p>
                  </a:txBody>
                  <a:tcPr anchor="ctr">
                    <a:cell3D prstMaterial="dkEdge">
                      <a:bevel/>
                      <a:lightRig rig="flood" dir="t"/>
                    </a:cell3D>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IN" sz="1100" kern="1200" dirty="0">
                          <a:solidFill>
                            <a:schemeClr val="tx1"/>
                          </a:solidFill>
                          <a:latin typeface="Calibri" pitchFamily="34" charset="0"/>
                          <a:ea typeface="+mn-ea"/>
                          <a:cs typeface="Calibri" pitchFamily="34" charset="0"/>
                        </a:rPr>
                        <a:t>CGTRIX ANIMATION STUDIOS</a:t>
                      </a:r>
                      <a:endParaRPr lang="en-US" sz="1100" kern="1200" dirty="0">
                        <a:solidFill>
                          <a:schemeClr val="tx1"/>
                        </a:solidFill>
                        <a:latin typeface="Calibri" pitchFamily="34" charset="0"/>
                        <a:ea typeface="+mn-ea"/>
                        <a:cs typeface="Calibri" pitchFamily="34" charset="0"/>
                      </a:endParaRPr>
                    </a:p>
                  </a:txBody>
                  <a:tcPr anchor="ctr">
                    <a:cell3D prstMaterial="dkEdge">
                      <a:bevel/>
                      <a:lightRig rig="flood" dir="t"/>
                    </a:cell3D>
                  </a:tcPr>
                </a:tc>
                <a:tc>
                  <a:txBody>
                    <a:bodyPr/>
                    <a:lstStyle/>
                    <a:p>
                      <a:pPr algn="ctr"/>
                      <a:r>
                        <a:rPr lang="en-IN" sz="1100" kern="1200" dirty="0">
                          <a:solidFill>
                            <a:schemeClr val="tx1"/>
                          </a:solidFill>
                          <a:latin typeface="Calibri" pitchFamily="34" charset="0"/>
                          <a:ea typeface="+mn-ea"/>
                          <a:cs typeface="Calibri" pitchFamily="34" charset="0"/>
                        </a:rPr>
                        <a:t>PHANTOM DIGITAL EFFECTS</a:t>
                      </a:r>
                      <a:endParaRPr lang="en-US" sz="1100" kern="1200" dirty="0">
                        <a:solidFill>
                          <a:schemeClr val="tx1"/>
                        </a:solidFill>
                        <a:latin typeface="Calibri" pitchFamily="34" charset="0"/>
                        <a:ea typeface="+mn-ea"/>
                        <a:cs typeface="Calibri" pitchFamily="34" charset="0"/>
                      </a:endParaRPr>
                    </a:p>
                  </a:txBody>
                  <a:tcPr anchor="ctr">
                    <a:cell3D prstMaterial="dkEdge">
                      <a:bevel/>
                      <a:lightRig rig="flood" dir="t"/>
                    </a:cell3D>
                  </a:tcPr>
                </a:tc>
                <a:tc>
                  <a:txBody>
                    <a:bodyPr/>
                    <a:lstStyle/>
                    <a:p>
                      <a:pPr algn="ctr"/>
                      <a:r>
                        <a:rPr lang="en-IN" sz="1100" kern="1200" dirty="0">
                          <a:solidFill>
                            <a:schemeClr val="tx1"/>
                          </a:solidFill>
                          <a:latin typeface="Calibri" pitchFamily="34" charset="0"/>
                          <a:ea typeface="+mn-ea"/>
                          <a:cs typeface="Calibri" pitchFamily="34" charset="0"/>
                        </a:rPr>
                        <a:t>AFTERZ VFX STUDIO</a:t>
                      </a:r>
                      <a:endParaRPr lang="en-US" sz="1100" kern="1200" dirty="0">
                        <a:solidFill>
                          <a:schemeClr val="tx1"/>
                        </a:solidFill>
                        <a:latin typeface="Calibri" pitchFamily="34" charset="0"/>
                        <a:ea typeface="+mn-ea"/>
                        <a:cs typeface="Calibri" pitchFamily="34" charset="0"/>
                      </a:endParaRPr>
                    </a:p>
                  </a:txBody>
                  <a:tcPr anchor="ctr">
                    <a:cell3D prstMaterial="dkEdge">
                      <a:bevel/>
                      <a:lightRig rig="flood" dir="t"/>
                    </a:cell3D>
                  </a:tcPr>
                </a:tc>
                <a:tc>
                  <a:txBody>
                    <a:bodyPr/>
                    <a:lstStyle/>
                    <a:p>
                      <a:pPr algn="ctr"/>
                      <a:r>
                        <a:rPr lang="en-IN" sz="1100" kern="1200" dirty="0">
                          <a:solidFill>
                            <a:schemeClr val="tx1"/>
                          </a:solidFill>
                          <a:latin typeface="Calibri" pitchFamily="34" charset="0"/>
                          <a:ea typeface="+mn-ea"/>
                          <a:cs typeface="Calibri" pitchFamily="34" charset="0"/>
                        </a:rPr>
                        <a:t>MAGIC SPANGLE STUDIOS</a:t>
                      </a:r>
                      <a:endParaRPr lang="en-US" sz="1100" kern="1200" dirty="0">
                        <a:solidFill>
                          <a:schemeClr val="tx1"/>
                        </a:solidFill>
                        <a:latin typeface="Calibri" pitchFamily="34" charset="0"/>
                        <a:ea typeface="+mn-ea"/>
                        <a:cs typeface="Calibri" pitchFamily="34" charset="0"/>
                      </a:endParaRPr>
                    </a:p>
                  </a:txBody>
                  <a:tcPr anchor="ctr">
                    <a:cell3D prstMaterial="dkEdge">
                      <a:bevel/>
                      <a:lightRig rig="flood" dir="t"/>
                    </a:cell3D>
                  </a:tcPr>
                </a:tc>
                <a:tc>
                  <a:txBody>
                    <a:bodyPr/>
                    <a:lstStyle/>
                    <a:p>
                      <a:pPr algn="ctr"/>
                      <a:r>
                        <a:rPr lang="en-IN" sz="1100" kern="1200" dirty="0">
                          <a:solidFill>
                            <a:schemeClr val="tx1"/>
                          </a:solidFill>
                          <a:latin typeface="Calibri" pitchFamily="34" charset="0"/>
                          <a:ea typeface="+mn-ea"/>
                          <a:cs typeface="Calibri" pitchFamily="34" charset="0"/>
                        </a:rPr>
                        <a:t>CEDGE PRODUCTIONS</a:t>
                      </a:r>
                      <a:endParaRPr lang="en-US" sz="1100" kern="1200" dirty="0">
                        <a:solidFill>
                          <a:schemeClr val="tx1"/>
                        </a:solidFill>
                        <a:latin typeface="Calibri" pitchFamily="34" charset="0"/>
                        <a:ea typeface="+mn-ea"/>
                        <a:cs typeface="Calibri" pitchFamily="34" charset="0"/>
                      </a:endParaRPr>
                    </a:p>
                  </a:txBody>
                  <a:tcPr anchor="ctr">
                    <a:cell3D prstMaterial="dkEdge">
                      <a:bevel/>
                      <a:lightRig rig="flood" dir="t"/>
                    </a:cell3D>
                  </a:tcPr>
                </a:tc>
                <a:extLst>
                  <a:ext uri="{0D108BD9-81ED-4DB2-BD59-A6C34878D82A}">
                    <a16:rowId xmlns:a16="http://schemas.microsoft.com/office/drawing/2014/main" val="10010"/>
                  </a:ext>
                </a:extLst>
              </a:tr>
              <a:tr h="416671">
                <a:tc>
                  <a:txBody>
                    <a:bodyPr/>
                    <a:lstStyle/>
                    <a:p>
                      <a:pPr algn="ctr"/>
                      <a:r>
                        <a:rPr lang="en-US" sz="1100" dirty="0">
                          <a:latin typeface="Calibri" pitchFamily="34" charset="0"/>
                          <a:cs typeface="Calibri" pitchFamily="34" charset="0"/>
                        </a:rPr>
                        <a:t>RGBA STUDIO</a:t>
                      </a:r>
                    </a:p>
                  </a:txBody>
                  <a:tcPr anchor="ctr">
                    <a:cell3D prstMaterial="dkEdge">
                      <a:bevel/>
                      <a:lightRig rig="flood" dir="t"/>
                    </a:cell3D>
                  </a:tcPr>
                </a:tc>
                <a:tc>
                  <a:txBody>
                    <a:bodyPr/>
                    <a:lstStyle/>
                    <a:p>
                      <a:pPr algn="ctr"/>
                      <a:r>
                        <a:rPr lang="en-US" sz="1100" dirty="0">
                          <a:latin typeface="Calibri" pitchFamily="34" charset="0"/>
                          <a:cs typeface="Calibri" pitchFamily="34" charset="0"/>
                        </a:rPr>
                        <a:t>HMX MEDIA</a:t>
                      </a:r>
                    </a:p>
                  </a:txBody>
                  <a:tcPr anchor="ctr">
                    <a:cell3D prstMaterial="dkEdge">
                      <a:bevel/>
                      <a:lightRig rig="flood" dir="t"/>
                    </a:cell3D>
                  </a:tcPr>
                </a:tc>
                <a:tc>
                  <a:txBody>
                    <a:bodyPr/>
                    <a:lstStyle/>
                    <a:p>
                      <a:pPr algn="ctr"/>
                      <a:r>
                        <a:rPr lang="en-US" sz="1100" dirty="0">
                          <a:latin typeface="Calibri" pitchFamily="34" charset="0"/>
                          <a:cs typeface="Calibri" pitchFamily="34" charset="0"/>
                        </a:rPr>
                        <a:t>STUDIO 56 ANIMATION</a:t>
                      </a:r>
                    </a:p>
                  </a:txBody>
                  <a:tcPr anchor="ctr">
                    <a:cell3D prstMaterial="dkEdge">
                      <a:bevel/>
                      <a:lightRig rig="flood" dir="t"/>
                    </a:cell3D>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IN" sz="1100" kern="1200" dirty="0">
                          <a:solidFill>
                            <a:schemeClr val="tx1"/>
                          </a:solidFill>
                          <a:latin typeface="Calibri" pitchFamily="34" charset="0"/>
                          <a:ea typeface="+mn-ea"/>
                          <a:cs typeface="Calibri" pitchFamily="34" charset="0"/>
                        </a:rPr>
                        <a:t>INFINITOVFX STUDIOS</a:t>
                      </a:r>
                    </a:p>
                  </a:txBody>
                  <a:tcPr anchor="ctr">
                    <a:cell3D prstMaterial="dkEdge">
                      <a:bevel/>
                      <a:lightRig rig="flood" dir="t"/>
                    </a:cell3D>
                  </a:tcPr>
                </a:tc>
                <a:tc>
                  <a:txBody>
                    <a:bodyPr/>
                    <a:lstStyle/>
                    <a:p>
                      <a:pPr marL="0" algn="ctr" defTabSz="914400" rtl="0" eaLnBrk="1" latinLnBrk="0" hangingPunct="1"/>
                      <a:r>
                        <a:rPr lang="en-IN" sz="1100" kern="1200" dirty="0">
                          <a:solidFill>
                            <a:schemeClr val="tx1"/>
                          </a:solidFill>
                          <a:latin typeface="Calibri" pitchFamily="34" charset="0"/>
                          <a:ea typeface="+mn-ea"/>
                          <a:cs typeface="Calibri" pitchFamily="34" charset="0"/>
                        </a:rPr>
                        <a:t>ANIMAKER INC</a:t>
                      </a:r>
                      <a:endParaRPr lang="en-US" sz="1100" kern="1200" dirty="0">
                        <a:solidFill>
                          <a:schemeClr val="tx1"/>
                        </a:solidFill>
                        <a:latin typeface="Calibri" pitchFamily="34" charset="0"/>
                        <a:ea typeface="+mn-ea"/>
                        <a:cs typeface="Calibri" pitchFamily="34" charset="0"/>
                      </a:endParaRPr>
                    </a:p>
                  </a:txBody>
                  <a:tcPr anchor="ctr">
                    <a:cell3D prstMaterial="dkEdge">
                      <a:bevel/>
                      <a:lightRig rig="flood" dir="t"/>
                    </a:cell3D>
                  </a:tcPr>
                </a:tc>
                <a:tc>
                  <a:txBody>
                    <a:bodyPr/>
                    <a:lstStyle/>
                    <a:p>
                      <a:pPr algn="ctr"/>
                      <a:r>
                        <a:rPr lang="en-IN" sz="1100" kern="1200" dirty="0">
                          <a:solidFill>
                            <a:schemeClr val="tx1"/>
                          </a:solidFill>
                          <a:latin typeface="Calibri" pitchFamily="34" charset="0"/>
                          <a:ea typeface="+mn-ea"/>
                          <a:cs typeface="Calibri" pitchFamily="34" charset="0"/>
                        </a:rPr>
                        <a:t>SKYLARK STUDIO</a:t>
                      </a:r>
                      <a:endParaRPr lang="en-US" sz="1100" kern="1200" dirty="0">
                        <a:solidFill>
                          <a:schemeClr val="tx1"/>
                        </a:solidFill>
                        <a:latin typeface="Calibri" pitchFamily="34" charset="0"/>
                        <a:ea typeface="+mn-ea"/>
                        <a:cs typeface="Calibri" pitchFamily="34" charset="0"/>
                      </a:endParaRPr>
                    </a:p>
                  </a:txBody>
                  <a:tcPr anchor="ctr">
                    <a:cell3D prstMaterial="dkEdge">
                      <a:bevel/>
                      <a:lightRig rig="flood" dir="t"/>
                    </a:cell3D>
                  </a:tcPr>
                </a:tc>
                <a:tc>
                  <a:txBody>
                    <a:bodyPr/>
                    <a:lstStyle/>
                    <a:p>
                      <a:pPr algn="ctr"/>
                      <a:r>
                        <a:rPr lang="en-IN" sz="1100" kern="1200" dirty="0">
                          <a:solidFill>
                            <a:schemeClr val="tx1"/>
                          </a:solidFill>
                          <a:latin typeface="Calibri" pitchFamily="34" charset="0"/>
                          <a:ea typeface="+mn-ea"/>
                          <a:cs typeface="Calibri" pitchFamily="34" charset="0"/>
                        </a:rPr>
                        <a:t>DIGIMONKS PVT. LTD</a:t>
                      </a:r>
                      <a:endParaRPr lang="en-US" sz="1100" kern="1200" dirty="0">
                        <a:solidFill>
                          <a:schemeClr val="tx1"/>
                        </a:solidFill>
                        <a:latin typeface="Calibri" pitchFamily="34" charset="0"/>
                        <a:ea typeface="+mn-ea"/>
                        <a:cs typeface="Calibri" pitchFamily="34" charset="0"/>
                      </a:endParaRPr>
                    </a:p>
                  </a:txBody>
                  <a:tcPr anchor="ctr">
                    <a:cell3D prstMaterial="dkEdge">
                      <a:bevel/>
                      <a:lightRig rig="flood" dir="t"/>
                    </a:cell3D>
                  </a:tcPr>
                </a:tc>
                <a:tc>
                  <a:txBody>
                    <a:bodyPr/>
                    <a:lstStyle/>
                    <a:p>
                      <a:pPr algn="ctr"/>
                      <a:r>
                        <a:rPr lang="en-IN" sz="1100" kern="1200" dirty="0">
                          <a:solidFill>
                            <a:schemeClr val="tx1"/>
                          </a:solidFill>
                          <a:latin typeface="Calibri" pitchFamily="34" charset="0"/>
                          <a:ea typeface="+mn-ea"/>
                          <a:cs typeface="Calibri" pitchFamily="34" charset="0"/>
                        </a:rPr>
                        <a:t>CINEVIRE</a:t>
                      </a:r>
                      <a:endParaRPr lang="en-US" sz="1100" kern="1200" dirty="0">
                        <a:solidFill>
                          <a:schemeClr val="tx1"/>
                        </a:solidFill>
                        <a:latin typeface="Calibri" pitchFamily="34" charset="0"/>
                        <a:ea typeface="+mn-ea"/>
                        <a:cs typeface="Calibri" pitchFamily="34" charset="0"/>
                      </a:endParaRPr>
                    </a:p>
                  </a:txBody>
                  <a:tcPr anchor="ctr">
                    <a:cell3D prstMaterial="dkEdge">
                      <a:bevel/>
                      <a:lightRig rig="flood" dir="t"/>
                    </a:cell3D>
                  </a:tcPr>
                </a:tc>
                <a:extLst>
                  <a:ext uri="{0D108BD9-81ED-4DB2-BD59-A6C34878D82A}">
                    <a16:rowId xmlns:a16="http://schemas.microsoft.com/office/drawing/2014/main" val="10011"/>
                  </a:ext>
                </a:extLst>
              </a:tr>
            </a:tbl>
          </a:graphicData>
        </a:graphic>
      </p:graphicFrame>
      <p:sp>
        <p:nvSpPr>
          <p:cNvPr id="14" name="Rectangle 13"/>
          <p:cNvSpPr/>
          <p:nvPr/>
        </p:nvSpPr>
        <p:spPr>
          <a:xfrm>
            <a:off x="-2" y="6710082"/>
            <a:ext cx="12192002" cy="147917"/>
          </a:xfrm>
          <a:prstGeom prst="rect">
            <a:avLst/>
          </a:prstGeom>
          <a:solidFill>
            <a:srgbClr val="666666"/>
          </a:solid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2400" dirty="0">
              <a:latin typeface="Arial"/>
              <a:cs typeface="Arial"/>
            </a:endParaRPr>
          </a:p>
        </p:txBody>
      </p:sp>
      <p:pic>
        <p:nvPicPr>
          <p:cNvPr id="2" name="Picture 1" descr="A logo for a company&#10;&#10;Description automatically generated">
            <a:extLst>
              <a:ext uri="{FF2B5EF4-FFF2-40B4-BE49-F238E27FC236}">
                <a16:creationId xmlns:a16="http://schemas.microsoft.com/office/drawing/2014/main" id="{193CFD82-E1B1-1F73-BB98-373C2238BC53}"/>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10823317" y="136290"/>
            <a:ext cx="1213200" cy="1213200"/>
          </a:xfrm>
          <a:prstGeom prst="rect">
            <a:avLst/>
          </a:prstGeom>
        </p:spPr>
      </p:pic>
    </p:spTree>
    <p:extLst>
      <p:ext uri="{BB962C8B-B14F-4D97-AF65-F5344CB8AC3E}">
        <p14:creationId xmlns:p14="http://schemas.microsoft.com/office/powerpoint/2010/main" val="159538080"/>
      </p:ext>
    </p:extLst>
  </p:cSld>
  <p:clrMapOvr>
    <a:masterClrMapping/>
  </p:clrMapOvr>
  <p:transition spd="slow">
    <p:push/>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100000" fill="hold" grpId="0" nodeType="with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additive="base">
                                        <p:cTn id="7" dur="500" fill="hold"/>
                                        <p:tgtEl>
                                          <p:spTgt spid="12"/>
                                        </p:tgtEl>
                                        <p:attrNameLst>
                                          <p:attrName>ppt_x</p:attrName>
                                        </p:attrNameLst>
                                      </p:cBhvr>
                                      <p:tavLst>
                                        <p:tav tm="0">
                                          <p:val>
                                            <p:strVal val="0-#ppt_w/2"/>
                                          </p:val>
                                        </p:tav>
                                        <p:tav tm="100000">
                                          <p:val>
                                            <p:strVal val="#ppt_x"/>
                                          </p:val>
                                        </p:tav>
                                      </p:tavLst>
                                    </p:anim>
                                    <p:anim calcmode="lin" valueType="num">
                                      <p:cBhvr additive="base">
                                        <p:cTn id="8" dur="500" fill="hold"/>
                                        <p:tgtEl>
                                          <p:spTgt spid="12"/>
                                        </p:tgtEl>
                                        <p:attrNameLst>
                                          <p:attrName>ppt_y</p:attrName>
                                        </p:attrNameLst>
                                      </p:cBhvr>
                                      <p:tavLst>
                                        <p:tav tm="0">
                                          <p:val>
                                            <p:strVal val="#ppt_y"/>
                                          </p:val>
                                        </p:tav>
                                        <p:tav tm="100000">
                                          <p:val>
                                            <p:strVal val="#ppt_y"/>
                                          </p:val>
                                        </p:tav>
                                      </p:tavLst>
                                    </p:anim>
                                  </p:childTnLst>
                                </p:cTn>
                              </p:par>
                              <p:par>
                                <p:cTn id="9" presetID="2" presetClass="entr" presetSubtype="8" decel="100000" fill="hold" grpId="0" nodeType="withEffect">
                                  <p:stCondLst>
                                    <p:cond delay="250"/>
                                  </p:stCondLst>
                                  <p:childTnLst>
                                    <p:set>
                                      <p:cBhvr>
                                        <p:cTn id="10" dur="1" fill="hold">
                                          <p:stCondLst>
                                            <p:cond delay="0"/>
                                          </p:stCondLst>
                                        </p:cTn>
                                        <p:tgtEl>
                                          <p:spTgt spid="9"/>
                                        </p:tgtEl>
                                        <p:attrNameLst>
                                          <p:attrName>style.visibility</p:attrName>
                                        </p:attrNameLst>
                                      </p:cBhvr>
                                      <p:to>
                                        <p:strVal val="visible"/>
                                      </p:to>
                                    </p:set>
                                    <p:anim calcmode="lin" valueType="num">
                                      <p:cBhvr additive="base">
                                        <p:cTn id="11" dur="500" fill="hold"/>
                                        <p:tgtEl>
                                          <p:spTgt spid="9"/>
                                        </p:tgtEl>
                                        <p:attrNameLst>
                                          <p:attrName>ppt_x</p:attrName>
                                        </p:attrNameLst>
                                      </p:cBhvr>
                                      <p:tavLst>
                                        <p:tav tm="0">
                                          <p:val>
                                            <p:strVal val="0-#ppt_w/2"/>
                                          </p:val>
                                        </p:tav>
                                        <p:tav tm="100000">
                                          <p:val>
                                            <p:strVal val="#ppt_x"/>
                                          </p:val>
                                        </p:tav>
                                      </p:tavLst>
                                    </p:anim>
                                    <p:anim calcmode="lin" valueType="num">
                                      <p:cBhvr additive="base">
                                        <p:cTn id="12" dur="500" fill="hold"/>
                                        <p:tgtEl>
                                          <p:spTgt spid="9"/>
                                        </p:tgtEl>
                                        <p:attrNameLst>
                                          <p:attrName>ppt_y</p:attrName>
                                        </p:attrNameLst>
                                      </p:cBhvr>
                                      <p:tavLst>
                                        <p:tav tm="0">
                                          <p:val>
                                            <p:strVal val="#ppt_y"/>
                                          </p:val>
                                        </p:tav>
                                        <p:tav tm="100000">
                                          <p:val>
                                            <p:strVal val="#ppt_y"/>
                                          </p:val>
                                        </p:tav>
                                      </p:tavLst>
                                    </p:anim>
                                  </p:childTnLst>
                                </p:cTn>
                              </p:par>
                              <p:par>
                                <p:cTn id="13" presetID="2" presetClass="entr" presetSubtype="8" decel="100000" fill="hold" grpId="0" nodeType="withEffect">
                                  <p:stCondLst>
                                    <p:cond delay="500"/>
                                  </p:stCondLst>
                                  <p:childTnLst>
                                    <p:set>
                                      <p:cBhvr>
                                        <p:cTn id="14" dur="1" fill="hold">
                                          <p:stCondLst>
                                            <p:cond delay="0"/>
                                          </p:stCondLst>
                                        </p:cTn>
                                        <p:tgtEl>
                                          <p:spTgt spid="11"/>
                                        </p:tgtEl>
                                        <p:attrNameLst>
                                          <p:attrName>style.visibility</p:attrName>
                                        </p:attrNameLst>
                                      </p:cBhvr>
                                      <p:to>
                                        <p:strVal val="visible"/>
                                      </p:to>
                                    </p:set>
                                    <p:anim calcmode="lin" valueType="num">
                                      <p:cBhvr additive="base">
                                        <p:cTn id="15" dur="500" fill="hold"/>
                                        <p:tgtEl>
                                          <p:spTgt spid="11"/>
                                        </p:tgtEl>
                                        <p:attrNameLst>
                                          <p:attrName>ppt_x</p:attrName>
                                        </p:attrNameLst>
                                      </p:cBhvr>
                                      <p:tavLst>
                                        <p:tav tm="0">
                                          <p:val>
                                            <p:strVal val="0-#ppt_w/2"/>
                                          </p:val>
                                        </p:tav>
                                        <p:tav tm="100000">
                                          <p:val>
                                            <p:strVal val="#ppt_x"/>
                                          </p:val>
                                        </p:tav>
                                      </p:tavLst>
                                    </p:anim>
                                    <p:anim calcmode="lin" valueType="num">
                                      <p:cBhvr additive="base">
                                        <p:cTn id="16" dur="500" fill="hold"/>
                                        <p:tgtEl>
                                          <p:spTgt spid="11"/>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1" grpId="0" animBg="1"/>
      <p:bldP spid="12" grpId="0"/>
    </p:bld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Text Placeholder 4"/>
          <p:cNvSpPr txBox="1">
            <a:spLocks/>
          </p:cNvSpPr>
          <p:nvPr/>
        </p:nvSpPr>
        <p:spPr>
          <a:xfrm>
            <a:off x="1050805" y="2240212"/>
            <a:ext cx="3555034" cy="918045"/>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14000"/>
              </a:lnSpc>
              <a:buNone/>
              <a:defRPr/>
            </a:pPr>
            <a:r>
              <a:rPr lang="en-US" sz="4000" dirty="0">
                <a:solidFill>
                  <a:schemeClr val="bg1">
                    <a:lumMod val="50000"/>
                  </a:schemeClr>
                </a:solidFill>
                <a:latin typeface="Bebas Neue" panose="020B0606020202050201" pitchFamily="34" charset="0"/>
                <a:cs typeface="Calibri"/>
              </a:rPr>
              <a:t>ANIMATION</a:t>
            </a:r>
            <a:endParaRPr lang="id-ID" sz="4000" dirty="0">
              <a:solidFill>
                <a:schemeClr val="bg1">
                  <a:lumMod val="50000"/>
                </a:schemeClr>
              </a:solidFill>
              <a:latin typeface="Bebas Neue" panose="020B0606020202050201" pitchFamily="34" charset="0"/>
              <a:cs typeface="Calibri"/>
            </a:endParaRPr>
          </a:p>
        </p:txBody>
      </p:sp>
      <p:sp>
        <p:nvSpPr>
          <p:cNvPr id="28" name="Rectangle 27"/>
          <p:cNvSpPr/>
          <p:nvPr/>
        </p:nvSpPr>
        <p:spPr>
          <a:xfrm>
            <a:off x="1165106" y="3107105"/>
            <a:ext cx="235745" cy="51152"/>
          </a:xfrm>
          <a:prstGeom prst="rect">
            <a:avLst/>
          </a:prstGeom>
          <a:gradFill>
            <a:gsLst>
              <a:gs pos="0">
                <a:schemeClr val="accent1"/>
              </a:gs>
              <a:gs pos="100000">
                <a:schemeClr val="accent5"/>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9" name="Text Placeholder 4"/>
          <p:cNvSpPr txBox="1">
            <a:spLocks/>
          </p:cNvSpPr>
          <p:nvPr/>
        </p:nvSpPr>
        <p:spPr>
          <a:xfrm>
            <a:off x="1063504" y="2073144"/>
            <a:ext cx="3197407" cy="381451"/>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14000"/>
              </a:lnSpc>
              <a:buNone/>
              <a:defRPr/>
            </a:pPr>
            <a:r>
              <a:rPr lang="en-US" sz="1400" dirty="0">
                <a:latin typeface="Segoe UI" panose="020B0502040204020203" pitchFamily="34" charset="0"/>
                <a:cs typeface="Segoe UI" panose="020B0502040204020203" pitchFamily="34" charset="0"/>
              </a:rPr>
              <a:t>MEDIA &amp; ENTERTAINMENT</a:t>
            </a:r>
            <a:endParaRPr lang="id-ID" sz="1400" dirty="0">
              <a:latin typeface="Segoe UI" panose="020B0502040204020203" pitchFamily="34" charset="0"/>
              <a:cs typeface="Segoe UI" panose="020B0502040204020203" pitchFamily="34" charset="0"/>
            </a:endParaRPr>
          </a:p>
        </p:txBody>
      </p:sp>
      <p:grpSp>
        <p:nvGrpSpPr>
          <p:cNvPr id="3" name="Group 2"/>
          <p:cNvGrpSpPr/>
          <p:nvPr/>
        </p:nvGrpSpPr>
        <p:grpSpPr>
          <a:xfrm>
            <a:off x="4530608" y="1796034"/>
            <a:ext cx="7631912" cy="1610775"/>
            <a:chOff x="-1869684" y="-572827"/>
            <a:chExt cx="7631912" cy="1610775"/>
          </a:xfrm>
        </p:grpSpPr>
        <p:sp>
          <p:nvSpPr>
            <p:cNvPr id="18" name="Freeform: Shape 17"/>
            <p:cNvSpPr/>
            <p:nvPr/>
          </p:nvSpPr>
          <p:spPr>
            <a:xfrm>
              <a:off x="-1869684" y="-572827"/>
              <a:ext cx="7631912" cy="1610775"/>
            </a:xfrm>
            <a:custGeom>
              <a:avLst/>
              <a:gdLst>
                <a:gd name="connsiteX0" fmla="*/ 1404966 w 7615213"/>
                <a:gd name="connsiteY0" fmla="*/ 0 h 1610775"/>
                <a:gd name="connsiteX1" fmla="*/ 7615213 w 7615213"/>
                <a:gd name="connsiteY1" fmla="*/ 0 h 1610775"/>
                <a:gd name="connsiteX2" fmla="*/ 6210247 w 7615213"/>
                <a:gd name="connsiteY2" fmla="*/ 1610775 h 1610775"/>
                <a:gd name="connsiteX3" fmla="*/ 0 w 7615213"/>
                <a:gd name="connsiteY3" fmla="*/ 1610775 h 1610775"/>
                <a:gd name="connsiteX4" fmla="*/ 1404966 w 7615213"/>
                <a:gd name="connsiteY4" fmla="*/ 0 h 16107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15213" h="1610775">
                  <a:moveTo>
                    <a:pt x="1404966" y="0"/>
                  </a:moveTo>
                  <a:lnTo>
                    <a:pt x="7615213" y="0"/>
                  </a:lnTo>
                  <a:lnTo>
                    <a:pt x="6210247" y="1610775"/>
                  </a:lnTo>
                  <a:lnTo>
                    <a:pt x="0" y="1610775"/>
                  </a:lnTo>
                  <a:lnTo>
                    <a:pt x="1404966" y="0"/>
                  </a:lnTo>
                  <a:close/>
                </a:path>
              </a:pathLst>
            </a:custGeom>
            <a:gradFill flip="none" rotWithShape="1">
              <a:gsLst>
                <a:gs pos="100000">
                  <a:schemeClr val="accent1">
                    <a:alpha val="48000"/>
                  </a:schemeClr>
                </a:gs>
                <a:gs pos="0">
                  <a:schemeClr val="accent5">
                    <a:alpha val="48000"/>
                  </a:schemeClr>
                </a:gs>
              </a:gsLst>
              <a:lin ang="240000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0" name="AutoShape 149"/>
            <p:cNvSpPr>
              <a:spLocks/>
            </p:cNvSpPr>
            <p:nvPr/>
          </p:nvSpPr>
          <p:spPr bwMode="auto">
            <a:xfrm>
              <a:off x="2975235" y="399257"/>
              <a:ext cx="464344" cy="3341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6537" y="19720"/>
                  </a:moveTo>
                  <a:lnTo>
                    <a:pt x="16537" y="19721"/>
                  </a:lnTo>
                  <a:lnTo>
                    <a:pt x="4387" y="19721"/>
                  </a:lnTo>
                  <a:cubicBezTo>
                    <a:pt x="2713" y="19720"/>
                    <a:pt x="1350" y="17824"/>
                    <a:pt x="1350" y="15494"/>
                  </a:cubicBezTo>
                  <a:cubicBezTo>
                    <a:pt x="1350" y="13992"/>
                    <a:pt x="1918" y="12635"/>
                    <a:pt x="2871" y="11862"/>
                  </a:cubicBezTo>
                  <a:cubicBezTo>
                    <a:pt x="3797" y="11123"/>
                    <a:pt x="3860" y="10975"/>
                    <a:pt x="3472" y="9647"/>
                  </a:cubicBezTo>
                  <a:cubicBezTo>
                    <a:pt x="3406" y="9374"/>
                    <a:pt x="3375" y="9136"/>
                    <a:pt x="3375" y="8921"/>
                  </a:cubicBezTo>
                  <a:cubicBezTo>
                    <a:pt x="3375" y="7626"/>
                    <a:pt x="4131" y="6573"/>
                    <a:pt x="5062" y="6573"/>
                  </a:cubicBezTo>
                  <a:cubicBezTo>
                    <a:pt x="5062" y="6573"/>
                    <a:pt x="5505" y="6529"/>
                    <a:pt x="5976" y="6789"/>
                  </a:cubicBezTo>
                  <a:cubicBezTo>
                    <a:pt x="6750" y="7219"/>
                    <a:pt x="6834" y="6808"/>
                    <a:pt x="7200" y="5701"/>
                  </a:cubicBezTo>
                  <a:cubicBezTo>
                    <a:pt x="7974" y="3380"/>
                    <a:pt x="9652" y="1878"/>
                    <a:pt x="11475" y="1878"/>
                  </a:cubicBezTo>
                  <a:cubicBezTo>
                    <a:pt x="13905" y="1878"/>
                    <a:pt x="15914" y="4435"/>
                    <a:pt x="16148" y="7826"/>
                  </a:cubicBezTo>
                  <a:cubicBezTo>
                    <a:pt x="16231" y="9171"/>
                    <a:pt x="16231" y="9171"/>
                    <a:pt x="17239" y="9491"/>
                  </a:cubicBezTo>
                  <a:cubicBezTo>
                    <a:pt x="18984" y="9955"/>
                    <a:pt x="20250" y="12085"/>
                    <a:pt x="20250" y="14555"/>
                  </a:cubicBezTo>
                  <a:cubicBezTo>
                    <a:pt x="20250" y="17404"/>
                    <a:pt x="18585" y="19720"/>
                    <a:pt x="16537" y="19720"/>
                  </a:cubicBezTo>
                  <a:moveTo>
                    <a:pt x="17492" y="7647"/>
                  </a:moveTo>
                  <a:cubicBezTo>
                    <a:pt x="17196" y="3362"/>
                    <a:pt x="14632" y="0"/>
                    <a:pt x="11475" y="0"/>
                  </a:cubicBezTo>
                  <a:cubicBezTo>
                    <a:pt x="9031" y="0"/>
                    <a:pt x="6939" y="2017"/>
                    <a:pt x="5976" y="4911"/>
                  </a:cubicBezTo>
                  <a:cubicBezTo>
                    <a:pt x="5685" y="4784"/>
                    <a:pt x="5383" y="4695"/>
                    <a:pt x="5062" y="4695"/>
                  </a:cubicBezTo>
                  <a:cubicBezTo>
                    <a:pt x="3385" y="4695"/>
                    <a:pt x="2025" y="6589"/>
                    <a:pt x="2025" y="8921"/>
                  </a:cubicBezTo>
                  <a:cubicBezTo>
                    <a:pt x="2025" y="9385"/>
                    <a:pt x="2092" y="9824"/>
                    <a:pt x="2191" y="10240"/>
                  </a:cubicBezTo>
                  <a:cubicBezTo>
                    <a:pt x="886" y="11298"/>
                    <a:pt x="0" y="13242"/>
                    <a:pt x="0" y="15494"/>
                  </a:cubicBezTo>
                  <a:cubicBezTo>
                    <a:pt x="0" y="18866"/>
                    <a:pt x="1964" y="21599"/>
                    <a:pt x="4387" y="21599"/>
                  </a:cubicBezTo>
                  <a:lnTo>
                    <a:pt x="4387" y="21600"/>
                  </a:lnTo>
                  <a:lnTo>
                    <a:pt x="16537" y="21600"/>
                  </a:lnTo>
                  <a:lnTo>
                    <a:pt x="16537" y="21599"/>
                  </a:lnTo>
                  <a:cubicBezTo>
                    <a:pt x="19334" y="21599"/>
                    <a:pt x="21599" y="18446"/>
                    <a:pt x="21599" y="14555"/>
                  </a:cubicBezTo>
                  <a:cubicBezTo>
                    <a:pt x="21599" y="11120"/>
                    <a:pt x="19831" y="8269"/>
                    <a:pt x="17492" y="7647"/>
                  </a:cubicBezTo>
                </a:path>
              </a:pathLst>
            </a:custGeom>
            <a:solidFill>
              <a:schemeClr val="bg1"/>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dirty="0">
                <a:solidFill>
                  <a:srgbClr val="FFFFFF"/>
                </a:solidFill>
                <a:effectLst>
                  <a:outerShdw blurRad="38100" dist="38100" dir="2700000" algn="tl">
                    <a:srgbClr val="000000"/>
                  </a:outerShdw>
                </a:effectLst>
                <a:latin typeface="Gill Sans" charset="0"/>
                <a:sym typeface="Gill Sans" charset="0"/>
              </a:endParaRPr>
            </a:p>
          </p:txBody>
        </p:sp>
        <p:sp>
          <p:nvSpPr>
            <p:cNvPr id="52" name="TextBox 51"/>
            <p:cNvSpPr txBox="1"/>
            <p:nvPr/>
          </p:nvSpPr>
          <p:spPr>
            <a:xfrm>
              <a:off x="-315300" y="-182939"/>
              <a:ext cx="4523143" cy="830997"/>
            </a:xfrm>
            <a:prstGeom prst="rect">
              <a:avLst/>
            </a:prstGeom>
            <a:noFill/>
          </p:spPr>
          <p:txBody>
            <a:bodyPr wrap="square" lIns="91440" tIns="45720" rIns="91440" bIns="45720" rtlCol="0">
              <a:spAutoFit/>
            </a:bodyPr>
            <a:lstStyle/>
            <a:p>
              <a:r>
                <a:rPr lang="id-ID" sz="2400" b="1" dirty="0">
                  <a:solidFill>
                    <a:schemeClr val="bg1"/>
                  </a:solidFill>
                  <a:latin typeface="Segoe UI" panose="020B0502040204020203" pitchFamily="34" charset="0"/>
                  <a:ea typeface="Liberation Sans" panose="020B0604020202020204" pitchFamily="34" charset="0"/>
                  <a:cs typeface="Segoe UI" panose="020B0502040204020203" pitchFamily="34" charset="0"/>
                </a:rPr>
                <a:t>ANIMATION SERVICES &amp;</a:t>
              </a:r>
            </a:p>
            <a:p>
              <a:r>
                <a:rPr lang="id-ID" sz="2400" b="1" dirty="0">
                  <a:solidFill>
                    <a:schemeClr val="bg1"/>
                  </a:solidFill>
                  <a:latin typeface="Segoe UI" panose="020B0502040204020203" pitchFamily="34" charset="0"/>
                  <a:ea typeface="Liberation Sans" panose="020B0604020202020204" pitchFamily="34" charset="0"/>
                  <a:cs typeface="Segoe UI" panose="020B0502040204020203" pitchFamily="34" charset="0"/>
                </a:rPr>
                <a:t>IP PRODUCTIONS</a:t>
              </a:r>
              <a:endParaRPr lang="en-US" sz="2400" b="1" dirty="0">
                <a:solidFill>
                  <a:schemeClr val="bg1"/>
                </a:solidFill>
                <a:latin typeface="Segoe UI" panose="020B0502040204020203" pitchFamily="34" charset="0"/>
                <a:ea typeface="Liberation Sans" panose="020B0604020202020204" pitchFamily="34" charset="0"/>
                <a:cs typeface="Segoe UI" panose="020B0502040204020203" pitchFamily="34" charset="0"/>
              </a:endParaRPr>
            </a:p>
          </p:txBody>
        </p:sp>
      </p:grpSp>
      <p:grpSp>
        <p:nvGrpSpPr>
          <p:cNvPr id="4" name="Group 3"/>
          <p:cNvGrpSpPr/>
          <p:nvPr/>
        </p:nvGrpSpPr>
        <p:grpSpPr>
          <a:xfrm>
            <a:off x="438150" y="-6287"/>
            <a:ext cx="7766050" cy="1764225"/>
            <a:chOff x="2997200" y="1646776"/>
            <a:chExt cx="7766050" cy="1764225"/>
          </a:xfrm>
        </p:grpSpPr>
        <p:sp>
          <p:nvSpPr>
            <p:cNvPr id="15" name="Freeform: Shape 14"/>
            <p:cNvSpPr/>
            <p:nvPr/>
          </p:nvSpPr>
          <p:spPr>
            <a:xfrm>
              <a:off x="2997200" y="1646776"/>
              <a:ext cx="7766050" cy="1764225"/>
            </a:xfrm>
            <a:custGeom>
              <a:avLst/>
              <a:gdLst>
                <a:gd name="connsiteX0" fmla="*/ 1538810 w 7749057"/>
                <a:gd name="connsiteY0" fmla="*/ 0 h 1764225"/>
                <a:gd name="connsiteX1" fmla="*/ 7749057 w 7749057"/>
                <a:gd name="connsiteY1" fmla="*/ 0 h 1764225"/>
                <a:gd name="connsiteX2" fmla="*/ 6210247 w 7749057"/>
                <a:gd name="connsiteY2" fmla="*/ 1764225 h 1764225"/>
                <a:gd name="connsiteX3" fmla="*/ 0 w 7749057"/>
                <a:gd name="connsiteY3" fmla="*/ 1764225 h 1764225"/>
                <a:gd name="connsiteX4" fmla="*/ 1538810 w 7749057"/>
                <a:gd name="connsiteY4" fmla="*/ 0 h 17642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49057" h="1764225">
                  <a:moveTo>
                    <a:pt x="1538810" y="0"/>
                  </a:moveTo>
                  <a:lnTo>
                    <a:pt x="7749057" y="0"/>
                  </a:lnTo>
                  <a:lnTo>
                    <a:pt x="6210247" y="1764225"/>
                  </a:lnTo>
                  <a:lnTo>
                    <a:pt x="0" y="1764225"/>
                  </a:lnTo>
                  <a:lnTo>
                    <a:pt x="1538810" y="0"/>
                  </a:lnTo>
                  <a:close/>
                </a:path>
              </a:pathLst>
            </a:custGeom>
            <a:gradFill flip="none" rotWithShape="1">
              <a:gsLst>
                <a:gs pos="0">
                  <a:schemeClr val="accent1">
                    <a:alpha val="82000"/>
                  </a:schemeClr>
                </a:gs>
                <a:gs pos="100000">
                  <a:schemeClr val="accent5">
                    <a:alpha val="82000"/>
                  </a:schemeClr>
                </a:gs>
              </a:gsLst>
              <a:lin ang="240000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47" name="Group 46"/>
            <p:cNvGrpSpPr/>
            <p:nvPr/>
          </p:nvGrpSpPr>
          <p:grpSpPr>
            <a:xfrm>
              <a:off x="8859888" y="2325291"/>
              <a:ext cx="464344" cy="407194"/>
              <a:chOff x="1640798" y="2149003"/>
              <a:chExt cx="464344" cy="407194"/>
            </a:xfrm>
            <a:solidFill>
              <a:schemeClr val="bg1"/>
            </a:solidFill>
          </p:grpSpPr>
          <p:sp>
            <p:nvSpPr>
              <p:cNvPr id="48" name="AutoShape 147"/>
              <p:cNvSpPr>
                <a:spLocks/>
              </p:cNvSpPr>
              <p:nvPr/>
            </p:nvSpPr>
            <p:spPr bwMode="auto">
              <a:xfrm>
                <a:off x="1640798" y="2149003"/>
                <a:ext cx="464344" cy="407194"/>
              </a:xfrm>
              <a:custGeom>
                <a:avLst/>
                <a:gdLst>
                  <a:gd name="T0" fmla="+- 0 10800 597"/>
                  <a:gd name="T1" fmla="*/ T0 w 20407"/>
                  <a:gd name="T2" fmla="+- 0 11028 672"/>
                  <a:gd name="T3" fmla="*/ 11028 h 20712"/>
                  <a:gd name="T4" fmla="+- 0 10800 597"/>
                  <a:gd name="T5" fmla="*/ T4 w 20407"/>
                  <a:gd name="T6" fmla="+- 0 11028 672"/>
                  <a:gd name="T7" fmla="*/ 11028 h 20712"/>
                  <a:gd name="T8" fmla="+- 0 10800 597"/>
                  <a:gd name="T9" fmla="*/ T8 w 20407"/>
                  <a:gd name="T10" fmla="+- 0 11028 672"/>
                  <a:gd name="T11" fmla="*/ 11028 h 20712"/>
                  <a:gd name="T12" fmla="+- 0 10800 597"/>
                  <a:gd name="T13" fmla="*/ T12 w 20407"/>
                  <a:gd name="T14" fmla="+- 0 11028 672"/>
                  <a:gd name="T15" fmla="*/ 11028 h 20712"/>
                </a:gdLst>
                <a:ahLst/>
                <a:cxnLst>
                  <a:cxn ang="0">
                    <a:pos x="T1" y="T3"/>
                  </a:cxn>
                  <a:cxn ang="0">
                    <a:pos x="T5" y="T7"/>
                  </a:cxn>
                  <a:cxn ang="0">
                    <a:pos x="T9" y="T11"/>
                  </a:cxn>
                  <a:cxn ang="0">
                    <a:pos x="T13" y="T15"/>
                  </a:cxn>
                </a:cxnLst>
                <a:rect l="0" t="0" r="r" b="b"/>
                <a:pathLst>
                  <a:path w="20407" h="20712">
                    <a:moveTo>
                      <a:pt x="17706" y="10922"/>
                    </a:moveTo>
                    <a:lnTo>
                      <a:pt x="10657" y="19017"/>
                    </a:lnTo>
                    <a:cubicBezTo>
                      <a:pt x="10407" y="19305"/>
                      <a:pt x="9998" y="19305"/>
                      <a:pt x="9748" y="19017"/>
                    </a:cubicBezTo>
                    <a:lnTo>
                      <a:pt x="2699" y="10922"/>
                    </a:lnTo>
                    <a:cubicBezTo>
                      <a:pt x="817" y="8762"/>
                      <a:pt x="817" y="5247"/>
                      <a:pt x="2699" y="3087"/>
                    </a:cubicBezTo>
                    <a:cubicBezTo>
                      <a:pt x="4512" y="1004"/>
                      <a:pt x="7429" y="931"/>
                      <a:pt x="9338" y="2923"/>
                    </a:cubicBezTo>
                    <a:lnTo>
                      <a:pt x="10202" y="3825"/>
                    </a:lnTo>
                    <a:lnTo>
                      <a:pt x="11067" y="2923"/>
                    </a:lnTo>
                    <a:cubicBezTo>
                      <a:pt x="12976" y="931"/>
                      <a:pt x="15893" y="1004"/>
                      <a:pt x="17706" y="3087"/>
                    </a:cubicBezTo>
                    <a:cubicBezTo>
                      <a:pt x="19588" y="5247"/>
                      <a:pt x="19588" y="8762"/>
                      <a:pt x="17706" y="10922"/>
                    </a:cubicBezTo>
                    <a:moveTo>
                      <a:pt x="18616" y="2043"/>
                    </a:moveTo>
                    <a:cubicBezTo>
                      <a:pt x="16301" y="-617"/>
                      <a:pt x="12601" y="-672"/>
                      <a:pt x="10202" y="1830"/>
                    </a:cubicBezTo>
                    <a:cubicBezTo>
                      <a:pt x="7805" y="-672"/>
                      <a:pt x="4104" y="-617"/>
                      <a:pt x="1789" y="2043"/>
                    </a:cubicBezTo>
                    <a:cubicBezTo>
                      <a:pt x="-597" y="4783"/>
                      <a:pt x="-597" y="9226"/>
                      <a:pt x="1789" y="11967"/>
                    </a:cubicBezTo>
                    <a:cubicBezTo>
                      <a:pt x="2470" y="12750"/>
                      <a:pt x="8838" y="20061"/>
                      <a:pt x="8838" y="20061"/>
                    </a:cubicBezTo>
                    <a:cubicBezTo>
                      <a:pt x="9592" y="20928"/>
                      <a:pt x="10812" y="20928"/>
                      <a:pt x="11567" y="20061"/>
                    </a:cubicBezTo>
                    <a:cubicBezTo>
                      <a:pt x="11567" y="20061"/>
                      <a:pt x="18539" y="12056"/>
                      <a:pt x="18616" y="11967"/>
                    </a:cubicBezTo>
                    <a:cubicBezTo>
                      <a:pt x="21003" y="9226"/>
                      <a:pt x="21003" y="4783"/>
                      <a:pt x="18616" y="2043"/>
                    </a:cubicBezTo>
                  </a:path>
                </a:pathLst>
              </a:custGeom>
              <a:grp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dirty="0">
                  <a:solidFill>
                    <a:srgbClr val="FFFFFF"/>
                  </a:solidFill>
                  <a:effectLst>
                    <a:outerShdw blurRad="38100" dist="38100" dir="2700000" algn="tl">
                      <a:srgbClr val="000000"/>
                    </a:outerShdw>
                  </a:effectLst>
                  <a:latin typeface="Gill Sans" charset="0"/>
                  <a:sym typeface="Gill Sans" charset="0"/>
                </a:endParaRPr>
              </a:p>
            </p:txBody>
          </p:sp>
          <p:sp>
            <p:nvSpPr>
              <p:cNvPr id="49" name="AutoShape 148"/>
              <p:cNvSpPr>
                <a:spLocks/>
              </p:cNvSpPr>
              <p:nvPr/>
            </p:nvSpPr>
            <p:spPr bwMode="auto">
              <a:xfrm>
                <a:off x="1713029" y="2222028"/>
                <a:ext cx="69056" cy="6905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326" y="0"/>
                    </a:moveTo>
                    <a:cubicBezTo>
                      <a:pt x="19317" y="0"/>
                      <a:pt x="19317" y="4"/>
                      <a:pt x="19308" y="4"/>
                    </a:cubicBezTo>
                    <a:cubicBezTo>
                      <a:pt x="8643" y="13"/>
                      <a:pt x="0" y="8659"/>
                      <a:pt x="0" y="19326"/>
                    </a:cubicBezTo>
                    <a:cubicBezTo>
                      <a:pt x="0" y="20580"/>
                      <a:pt x="1019" y="21600"/>
                      <a:pt x="2273" y="21600"/>
                    </a:cubicBezTo>
                    <a:cubicBezTo>
                      <a:pt x="3528" y="21600"/>
                      <a:pt x="4547" y="20580"/>
                      <a:pt x="4547" y="19326"/>
                    </a:cubicBezTo>
                    <a:lnTo>
                      <a:pt x="4547" y="19321"/>
                    </a:lnTo>
                    <a:cubicBezTo>
                      <a:pt x="4547" y="11164"/>
                      <a:pt x="11164" y="4547"/>
                      <a:pt x="19321" y="4547"/>
                    </a:cubicBezTo>
                    <a:lnTo>
                      <a:pt x="19326" y="4547"/>
                    </a:lnTo>
                    <a:cubicBezTo>
                      <a:pt x="20580" y="4547"/>
                      <a:pt x="21599" y="3528"/>
                      <a:pt x="21599" y="2273"/>
                    </a:cubicBezTo>
                    <a:cubicBezTo>
                      <a:pt x="21599" y="1019"/>
                      <a:pt x="20580" y="0"/>
                      <a:pt x="19326" y="0"/>
                    </a:cubicBezTo>
                  </a:path>
                </a:pathLst>
              </a:custGeom>
              <a:grp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dirty="0">
                  <a:solidFill>
                    <a:srgbClr val="FFFFFF"/>
                  </a:solidFill>
                  <a:effectLst>
                    <a:outerShdw blurRad="38100" dist="38100" dir="2700000" algn="tl">
                      <a:srgbClr val="000000"/>
                    </a:outerShdw>
                  </a:effectLst>
                  <a:latin typeface="Gill Sans" charset="0"/>
                  <a:sym typeface="Gill Sans" charset="0"/>
                </a:endParaRPr>
              </a:p>
            </p:txBody>
          </p:sp>
        </p:grpSp>
        <p:sp>
          <p:nvSpPr>
            <p:cNvPr id="57" name="TextBox 56"/>
            <p:cNvSpPr txBox="1"/>
            <p:nvPr/>
          </p:nvSpPr>
          <p:spPr>
            <a:xfrm flipH="1">
              <a:off x="4828406" y="2275396"/>
              <a:ext cx="3852518" cy="461665"/>
            </a:xfrm>
            <a:prstGeom prst="rect">
              <a:avLst/>
            </a:prstGeom>
            <a:noFill/>
          </p:spPr>
          <p:txBody>
            <a:bodyPr wrap="square" lIns="91440" tIns="45720" rIns="91440" bIns="45720" rtlCol="0">
              <a:spAutoFit/>
            </a:bodyPr>
            <a:lstStyle/>
            <a:p>
              <a:pPr algn="r"/>
              <a:r>
                <a:rPr lang="id-ID" sz="2400" b="1" dirty="0">
                  <a:solidFill>
                    <a:schemeClr val="bg1"/>
                  </a:solidFill>
                  <a:latin typeface="Segoe UI" panose="020B0502040204020203" pitchFamily="34" charset="0"/>
                  <a:ea typeface="Liberation Sans" panose="020B0604020202020204" pitchFamily="34" charset="0"/>
                  <a:cs typeface="Segoe UI" panose="020B0502040204020203" pitchFamily="34" charset="0"/>
                </a:rPr>
                <a:t>ANIMATION ON DIGITAL</a:t>
              </a:r>
              <a:endParaRPr lang="en-US" sz="2400" b="1" dirty="0">
                <a:solidFill>
                  <a:schemeClr val="bg1"/>
                </a:solidFill>
                <a:latin typeface="Segoe UI" panose="020B0502040204020203" pitchFamily="34" charset="0"/>
                <a:ea typeface="Liberation Sans" panose="020B0604020202020204" pitchFamily="34" charset="0"/>
                <a:cs typeface="Segoe UI" panose="020B0502040204020203" pitchFamily="34" charset="0"/>
              </a:endParaRPr>
            </a:p>
          </p:txBody>
        </p:sp>
      </p:grpSp>
      <p:grpSp>
        <p:nvGrpSpPr>
          <p:cNvPr id="6" name="Group 5"/>
          <p:cNvGrpSpPr/>
          <p:nvPr/>
        </p:nvGrpSpPr>
        <p:grpSpPr>
          <a:xfrm>
            <a:off x="386083" y="3444905"/>
            <a:ext cx="7766049" cy="1764225"/>
            <a:chOff x="1406828" y="3447001"/>
            <a:chExt cx="7766049" cy="1764225"/>
          </a:xfrm>
        </p:grpSpPr>
        <p:sp>
          <p:nvSpPr>
            <p:cNvPr id="12" name="Freeform: Shape 11"/>
            <p:cNvSpPr/>
            <p:nvPr/>
          </p:nvSpPr>
          <p:spPr>
            <a:xfrm>
              <a:off x="1406828" y="3447001"/>
              <a:ext cx="7766049" cy="1764225"/>
            </a:xfrm>
            <a:custGeom>
              <a:avLst/>
              <a:gdLst>
                <a:gd name="connsiteX0" fmla="*/ 1538809 w 7749056"/>
                <a:gd name="connsiteY0" fmla="*/ 0 h 1764225"/>
                <a:gd name="connsiteX1" fmla="*/ 7749056 w 7749056"/>
                <a:gd name="connsiteY1" fmla="*/ 0 h 1764225"/>
                <a:gd name="connsiteX2" fmla="*/ 6210247 w 7749056"/>
                <a:gd name="connsiteY2" fmla="*/ 1764225 h 1764225"/>
                <a:gd name="connsiteX3" fmla="*/ 0 w 7749056"/>
                <a:gd name="connsiteY3" fmla="*/ 1764225 h 1764225"/>
                <a:gd name="connsiteX4" fmla="*/ 1538809 w 7749056"/>
                <a:gd name="connsiteY4" fmla="*/ 0 h 17642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49056" h="1764225">
                  <a:moveTo>
                    <a:pt x="1538809" y="0"/>
                  </a:moveTo>
                  <a:lnTo>
                    <a:pt x="7749056" y="0"/>
                  </a:lnTo>
                  <a:lnTo>
                    <a:pt x="6210247" y="1764225"/>
                  </a:lnTo>
                  <a:lnTo>
                    <a:pt x="0" y="1764225"/>
                  </a:lnTo>
                  <a:lnTo>
                    <a:pt x="1538809" y="0"/>
                  </a:lnTo>
                  <a:close/>
                </a:path>
              </a:pathLst>
            </a:custGeom>
            <a:gradFill flip="none" rotWithShape="1">
              <a:gsLst>
                <a:gs pos="100000">
                  <a:schemeClr val="accent1">
                    <a:alpha val="63000"/>
                  </a:schemeClr>
                </a:gs>
                <a:gs pos="0">
                  <a:schemeClr val="accent5">
                    <a:alpha val="63000"/>
                  </a:schemeClr>
                </a:gs>
              </a:gsLst>
              <a:lin ang="240000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44" name="Group 43"/>
            <p:cNvGrpSpPr/>
            <p:nvPr/>
          </p:nvGrpSpPr>
          <p:grpSpPr>
            <a:xfrm>
              <a:off x="2858950" y="4096941"/>
              <a:ext cx="465138" cy="464344"/>
              <a:chOff x="2581275" y="2582069"/>
              <a:chExt cx="465138" cy="464344"/>
            </a:xfrm>
            <a:solidFill>
              <a:schemeClr val="bg1"/>
            </a:solidFill>
          </p:grpSpPr>
          <p:sp>
            <p:nvSpPr>
              <p:cNvPr id="45" name="AutoShape 128"/>
              <p:cNvSpPr>
                <a:spLocks/>
              </p:cNvSpPr>
              <p:nvPr/>
            </p:nvSpPr>
            <p:spPr bwMode="auto">
              <a:xfrm>
                <a:off x="2581275" y="2582069"/>
                <a:ext cx="465138" cy="4643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4850" y="12150"/>
                    </a:moveTo>
                    <a:cubicBezTo>
                      <a:pt x="13851" y="12150"/>
                      <a:pt x="12926" y="11859"/>
                      <a:pt x="12124" y="11386"/>
                    </a:cubicBezTo>
                    <a:lnTo>
                      <a:pt x="11892" y="11618"/>
                    </a:lnTo>
                    <a:lnTo>
                      <a:pt x="11132" y="12377"/>
                    </a:lnTo>
                    <a:lnTo>
                      <a:pt x="9846" y="13663"/>
                    </a:lnTo>
                    <a:cubicBezTo>
                      <a:pt x="9593" y="13916"/>
                      <a:pt x="9451" y="14260"/>
                      <a:pt x="9451" y="14617"/>
                    </a:cubicBezTo>
                    <a:lnTo>
                      <a:pt x="9451" y="16200"/>
                    </a:lnTo>
                    <a:lnTo>
                      <a:pt x="8101" y="16200"/>
                    </a:lnTo>
                    <a:cubicBezTo>
                      <a:pt x="7356" y="16200"/>
                      <a:pt x="6751" y="16804"/>
                      <a:pt x="6751" y="17549"/>
                    </a:cubicBezTo>
                    <a:lnTo>
                      <a:pt x="6751" y="18900"/>
                    </a:lnTo>
                    <a:lnTo>
                      <a:pt x="5170" y="18900"/>
                    </a:lnTo>
                    <a:cubicBezTo>
                      <a:pt x="4812" y="18900"/>
                      <a:pt x="4469" y="19042"/>
                      <a:pt x="4216" y="19295"/>
                    </a:cubicBezTo>
                    <a:lnTo>
                      <a:pt x="3259" y="20252"/>
                    </a:lnTo>
                    <a:lnTo>
                      <a:pt x="1352" y="20249"/>
                    </a:lnTo>
                    <a:lnTo>
                      <a:pt x="1350" y="18326"/>
                    </a:lnTo>
                    <a:lnTo>
                      <a:pt x="9223" y="10467"/>
                    </a:lnTo>
                    <a:cubicBezTo>
                      <a:pt x="9223" y="10467"/>
                      <a:pt x="9223" y="10467"/>
                      <a:pt x="9224" y="10468"/>
                    </a:cubicBezTo>
                    <a:lnTo>
                      <a:pt x="10215" y="9477"/>
                    </a:lnTo>
                    <a:cubicBezTo>
                      <a:pt x="9741" y="8674"/>
                      <a:pt x="9451" y="7748"/>
                      <a:pt x="9451" y="6750"/>
                    </a:cubicBezTo>
                    <a:cubicBezTo>
                      <a:pt x="9451" y="3767"/>
                      <a:pt x="11869" y="1350"/>
                      <a:pt x="14850" y="1350"/>
                    </a:cubicBezTo>
                    <a:cubicBezTo>
                      <a:pt x="17832" y="1350"/>
                      <a:pt x="20250" y="3767"/>
                      <a:pt x="20250" y="6750"/>
                    </a:cubicBezTo>
                    <a:cubicBezTo>
                      <a:pt x="20250" y="9732"/>
                      <a:pt x="17832" y="12150"/>
                      <a:pt x="14850" y="12150"/>
                    </a:cubicBezTo>
                    <a:moveTo>
                      <a:pt x="14850" y="0"/>
                    </a:moveTo>
                    <a:cubicBezTo>
                      <a:pt x="11123" y="0"/>
                      <a:pt x="8101" y="3022"/>
                      <a:pt x="8101" y="6750"/>
                    </a:cubicBezTo>
                    <a:cubicBezTo>
                      <a:pt x="8101" y="7617"/>
                      <a:pt x="8283" y="8438"/>
                      <a:pt x="8582" y="9199"/>
                    </a:cubicBezTo>
                    <a:lnTo>
                      <a:pt x="383" y="17400"/>
                    </a:lnTo>
                    <a:cubicBezTo>
                      <a:pt x="146" y="17637"/>
                      <a:pt x="0" y="17863"/>
                      <a:pt x="0" y="18225"/>
                    </a:cubicBezTo>
                    <a:lnTo>
                      <a:pt x="0" y="20249"/>
                    </a:lnTo>
                    <a:cubicBezTo>
                      <a:pt x="0" y="20972"/>
                      <a:pt x="626" y="21599"/>
                      <a:pt x="1349" y="21599"/>
                    </a:cubicBezTo>
                    <a:lnTo>
                      <a:pt x="3374" y="21599"/>
                    </a:lnTo>
                    <a:cubicBezTo>
                      <a:pt x="3736" y="21599"/>
                      <a:pt x="3965" y="21455"/>
                      <a:pt x="4202" y="21219"/>
                    </a:cubicBezTo>
                    <a:lnTo>
                      <a:pt x="5170" y="20249"/>
                    </a:lnTo>
                    <a:lnTo>
                      <a:pt x="6751" y="20249"/>
                    </a:lnTo>
                    <a:cubicBezTo>
                      <a:pt x="7496" y="20249"/>
                      <a:pt x="8101" y="19645"/>
                      <a:pt x="8101" y="18900"/>
                    </a:cubicBezTo>
                    <a:lnTo>
                      <a:pt x="8101" y="17549"/>
                    </a:lnTo>
                    <a:lnTo>
                      <a:pt x="9451" y="17549"/>
                    </a:lnTo>
                    <a:cubicBezTo>
                      <a:pt x="10196" y="17549"/>
                      <a:pt x="10801" y="16945"/>
                      <a:pt x="10801" y="16200"/>
                    </a:cubicBezTo>
                    <a:lnTo>
                      <a:pt x="10801" y="14617"/>
                    </a:lnTo>
                    <a:lnTo>
                      <a:pt x="12400" y="13018"/>
                    </a:lnTo>
                    <a:cubicBezTo>
                      <a:pt x="13162" y="13317"/>
                      <a:pt x="13982" y="13500"/>
                      <a:pt x="14850" y="13500"/>
                    </a:cubicBezTo>
                    <a:cubicBezTo>
                      <a:pt x="18577" y="13500"/>
                      <a:pt x="21599" y="10477"/>
                      <a:pt x="21599" y="6750"/>
                    </a:cubicBezTo>
                    <a:cubicBezTo>
                      <a:pt x="21599" y="3022"/>
                      <a:pt x="18577" y="0"/>
                      <a:pt x="14850" y="0"/>
                    </a:cubicBezTo>
                  </a:path>
                </a:pathLst>
              </a:custGeom>
              <a:grp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dirty="0">
                  <a:solidFill>
                    <a:srgbClr val="FFFFFF"/>
                  </a:solidFill>
                  <a:effectLst>
                    <a:outerShdw blurRad="38100" dist="38100" dir="2700000" algn="tl">
                      <a:srgbClr val="000000"/>
                    </a:outerShdw>
                  </a:effectLst>
                  <a:latin typeface="Gill Sans" charset="0"/>
                  <a:sym typeface="Gill Sans" charset="0"/>
                </a:endParaRPr>
              </a:p>
            </p:txBody>
          </p:sp>
          <p:sp>
            <p:nvSpPr>
              <p:cNvPr id="46" name="AutoShape 129"/>
              <p:cNvSpPr>
                <a:spLocks/>
              </p:cNvSpPr>
              <p:nvPr/>
            </p:nvSpPr>
            <p:spPr bwMode="auto">
              <a:xfrm>
                <a:off x="2871788" y="2640013"/>
                <a:ext cx="115888" cy="115888"/>
              </a:xfrm>
              <a:custGeom>
                <a:avLst/>
                <a:gdLst>
                  <a:gd name="T0" fmla="*/ 10800 w 21600"/>
                  <a:gd name="T1" fmla="+- 0 10800 134"/>
                  <a:gd name="T2" fmla="*/ 10800 h 21333"/>
                  <a:gd name="T3" fmla="*/ 10800 w 21600"/>
                  <a:gd name="T4" fmla="+- 0 10800 134"/>
                  <a:gd name="T5" fmla="*/ 10800 h 21333"/>
                  <a:gd name="T6" fmla="*/ 10800 w 21600"/>
                  <a:gd name="T7" fmla="+- 0 10800 134"/>
                  <a:gd name="T8" fmla="*/ 10800 h 21333"/>
                  <a:gd name="T9" fmla="*/ 10800 w 21600"/>
                  <a:gd name="T10" fmla="+- 0 10800 134"/>
                  <a:gd name="T11" fmla="*/ 10800 h 21333"/>
                </a:gdLst>
                <a:ahLst/>
                <a:cxnLst>
                  <a:cxn ang="0">
                    <a:pos x="T0" y="T2"/>
                  </a:cxn>
                  <a:cxn ang="0">
                    <a:pos x="T3" y="T5"/>
                  </a:cxn>
                  <a:cxn ang="0">
                    <a:pos x="T6" y="T8"/>
                  </a:cxn>
                  <a:cxn ang="0">
                    <a:pos x="T9" y="T11"/>
                  </a:cxn>
                </a:cxnLst>
                <a:rect l="0" t="0" r="r" b="b"/>
                <a:pathLst>
                  <a:path w="21600" h="21333">
                    <a:moveTo>
                      <a:pt x="13008" y="18684"/>
                    </a:moveTo>
                    <a:cubicBezTo>
                      <a:pt x="9017" y="15850"/>
                      <a:pt x="5542" y="12415"/>
                      <a:pt x="2694" y="8570"/>
                    </a:cubicBezTo>
                    <a:cubicBezTo>
                      <a:pt x="3736" y="5628"/>
                      <a:pt x="5693" y="3697"/>
                      <a:pt x="8585" y="2647"/>
                    </a:cubicBezTo>
                    <a:cubicBezTo>
                      <a:pt x="12578" y="5489"/>
                      <a:pt x="16048" y="8911"/>
                      <a:pt x="18889" y="12809"/>
                    </a:cubicBezTo>
                    <a:cubicBezTo>
                      <a:pt x="17836" y="15730"/>
                      <a:pt x="15883" y="17647"/>
                      <a:pt x="13008" y="18684"/>
                    </a:cubicBezTo>
                    <a:moveTo>
                      <a:pt x="21110" y="11295"/>
                    </a:moveTo>
                    <a:cubicBezTo>
                      <a:pt x="18081" y="7130"/>
                      <a:pt x="14396" y="3496"/>
                      <a:pt x="10161" y="484"/>
                    </a:cubicBezTo>
                    <a:cubicBezTo>
                      <a:pt x="9468" y="-8"/>
                      <a:pt x="8579" y="-134"/>
                      <a:pt x="7778" y="145"/>
                    </a:cubicBezTo>
                    <a:cubicBezTo>
                      <a:pt x="4027" y="1450"/>
                      <a:pt x="1463" y="3983"/>
                      <a:pt x="145" y="7687"/>
                    </a:cubicBezTo>
                    <a:cubicBezTo>
                      <a:pt x="46" y="7962"/>
                      <a:pt x="0" y="8252"/>
                      <a:pt x="0" y="8537"/>
                    </a:cubicBezTo>
                    <a:cubicBezTo>
                      <a:pt x="0" y="9071"/>
                      <a:pt x="167" y="9596"/>
                      <a:pt x="487" y="10041"/>
                    </a:cubicBezTo>
                    <a:cubicBezTo>
                      <a:pt x="3525" y="14213"/>
                      <a:pt x="7211" y="17850"/>
                      <a:pt x="11431" y="20850"/>
                    </a:cubicBezTo>
                    <a:cubicBezTo>
                      <a:pt x="12122" y="21338"/>
                      <a:pt x="13010" y="21466"/>
                      <a:pt x="13812" y="21188"/>
                    </a:cubicBezTo>
                    <a:cubicBezTo>
                      <a:pt x="17563" y="19893"/>
                      <a:pt x="20133" y="17356"/>
                      <a:pt x="21451" y="13647"/>
                    </a:cubicBezTo>
                    <a:cubicBezTo>
                      <a:pt x="21551" y="13372"/>
                      <a:pt x="21600" y="13081"/>
                      <a:pt x="21600" y="12796"/>
                    </a:cubicBezTo>
                    <a:cubicBezTo>
                      <a:pt x="21600" y="12265"/>
                      <a:pt x="21429" y="11740"/>
                      <a:pt x="21110" y="11295"/>
                    </a:cubicBezTo>
                  </a:path>
                </a:pathLst>
              </a:custGeom>
              <a:grp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dirty="0">
                  <a:solidFill>
                    <a:srgbClr val="FFFFFF"/>
                  </a:solidFill>
                  <a:effectLst>
                    <a:outerShdw blurRad="38100" dist="38100" dir="2700000" algn="tl">
                      <a:srgbClr val="000000"/>
                    </a:outerShdw>
                  </a:effectLst>
                  <a:latin typeface="Gill Sans" charset="0"/>
                  <a:sym typeface="Gill Sans" charset="0"/>
                </a:endParaRPr>
              </a:p>
            </p:txBody>
          </p:sp>
        </p:grpSp>
        <p:sp>
          <p:nvSpPr>
            <p:cNvPr id="61" name="TextBox 60"/>
            <p:cNvSpPr txBox="1"/>
            <p:nvPr/>
          </p:nvSpPr>
          <p:spPr>
            <a:xfrm>
              <a:off x="3496209" y="4055464"/>
              <a:ext cx="3852518" cy="461665"/>
            </a:xfrm>
            <a:prstGeom prst="rect">
              <a:avLst/>
            </a:prstGeom>
            <a:noFill/>
          </p:spPr>
          <p:txBody>
            <a:bodyPr wrap="square" lIns="91440" tIns="45720" rIns="91440" bIns="45720" rtlCol="0">
              <a:spAutoFit/>
            </a:bodyPr>
            <a:lstStyle/>
            <a:p>
              <a:r>
                <a:rPr lang="id-ID" sz="2400" b="1" dirty="0">
                  <a:solidFill>
                    <a:schemeClr val="bg1"/>
                  </a:solidFill>
                  <a:latin typeface="Segoe UI" panose="020B0502040204020203" pitchFamily="34" charset="0"/>
                  <a:ea typeface="Liberation Sans" panose="020B0604020202020204" pitchFamily="34" charset="0"/>
                  <a:cs typeface="Segoe UI" panose="020B0502040204020203" pitchFamily="34" charset="0"/>
                </a:rPr>
                <a:t>ANIMATION ON TV</a:t>
              </a:r>
              <a:endParaRPr lang="en-US" sz="2400" b="1" dirty="0">
                <a:solidFill>
                  <a:schemeClr val="bg1"/>
                </a:solidFill>
                <a:latin typeface="Segoe UI" panose="020B0502040204020203" pitchFamily="34" charset="0"/>
                <a:ea typeface="Liberation Sans" panose="020B0604020202020204" pitchFamily="34" charset="0"/>
                <a:cs typeface="Segoe UI" panose="020B0502040204020203" pitchFamily="34" charset="0"/>
              </a:endParaRPr>
            </a:p>
          </p:txBody>
        </p:sp>
      </p:grpSp>
      <p:grpSp>
        <p:nvGrpSpPr>
          <p:cNvPr id="7" name="Group 6"/>
          <p:cNvGrpSpPr/>
          <p:nvPr/>
        </p:nvGrpSpPr>
        <p:grpSpPr>
          <a:xfrm>
            <a:off x="4032107" y="5247225"/>
            <a:ext cx="7631912" cy="1610775"/>
            <a:chOff x="0" y="5247225"/>
            <a:chExt cx="7631912" cy="1610775"/>
          </a:xfrm>
        </p:grpSpPr>
        <p:sp>
          <p:nvSpPr>
            <p:cNvPr id="9" name="Freeform: Shape 8"/>
            <p:cNvSpPr/>
            <p:nvPr/>
          </p:nvSpPr>
          <p:spPr>
            <a:xfrm>
              <a:off x="0" y="5247225"/>
              <a:ext cx="7631912" cy="1610775"/>
            </a:xfrm>
            <a:custGeom>
              <a:avLst/>
              <a:gdLst>
                <a:gd name="connsiteX0" fmla="*/ 1404966 w 7615213"/>
                <a:gd name="connsiteY0" fmla="*/ 0 h 1610775"/>
                <a:gd name="connsiteX1" fmla="*/ 7615213 w 7615213"/>
                <a:gd name="connsiteY1" fmla="*/ 0 h 1610775"/>
                <a:gd name="connsiteX2" fmla="*/ 6210247 w 7615213"/>
                <a:gd name="connsiteY2" fmla="*/ 1610775 h 1610775"/>
                <a:gd name="connsiteX3" fmla="*/ 0 w 7615213"/>
                <a:gd name="connsiteY3" fmla="*/ 1610775 h 1610775"/>
                <a:gd name="connsiteX4" fmla="*/ 1404966 w 7615213"/>
                <a:gd name="connsiteY4" fmla="*/ 0 h 16107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15213" h="1610775">
                  <a:moveTo>
                    <a:pt x="1404966" y="0"/>
                  </a:moveTo>
                  <a:lnTo>
                    <a:pt x="7615213" y="0"/>
                  </a:lnTo>
                  <a:lnTo>
                    <a:pt x="6210247" y="1610775"/>
                  </a:lnTo>
                  <a:lnTo>
                    <a:pt x="0" y="1610775"/>
                  </a:lnTo>
                  <a:lnTo>
                    <a:pt x="1404966" y="0"/>
                  </a:lnTo>
                  <a:close/>
                </a:path>
              </a:pathLst>
            </a:custGeom>
            <a:gradFill flip="none" rotWithShape="1">
              <a:gsLst>
                <a:gs pos="0">
                  <a:schemeClr val="accent1">
                    <a:alpha val="61000"/>
                  </a:schemeClr>
                </a:gs>
                <a:gs pos="100000">
                  <a:schemeClr val="accent5">
                    <a:alpha val="61000"/>
                  </a:schemeClr>
                </a:gs>
              </a:gsLst>
              <a:lin ang="240000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34" name="Group 33"/>
            <p:cNvGrpSpPr/>
            <p:nvPr/>
          </p:nvGrpSpPr>
          <p:grpSpPr>
            <a:xfrm>
              <a:off x="5486797" y="5820045"/>
              <a:ext cx="464344" cy="465138"/>
              <a:chOff x="7275629" y="3973834"/>
              <a:chExt cx="464344" cy="465138"/>
            </a:xfrm>
            <a:solidFill>
              <a:schemeClr val="bg1"/>
            </a:solidFill>
          </p:grpSpPr>
          <p:sp>
            <p:nvSpPr>
              <p:cNvPr id="35" name="AutoShape 37"/>
              <p:cNvSpPr>
                <a:spLocks/>
              </p:cNvSpPr>
              <p:nvPr/>
            </p:nvSpPr>
            <p:spPr bwMode="auto">
              <a:xfrm>
                <a:off x="7275629" y="4017490"/>
                <a:ext cx="423069" cy="421482"/>
              </a:xfrm>
              <a:custGeom>
                <a:avLst/>
                <a:gdLst>
                  <a:gd name="T0" fmla="+- 0 10849 98"/>
                  <a:gd name="T1" fmla="*/ T0 w 21502"/>
                  <a:gd name="T2" fmla="*/ 10800 h 21600"/>
                  <a:gd name="T3" fmla="+- 0 10849 98"/>
                  <a:gd name="T4" fmla="*/ T3 w 21502"/>
                  <a:gd name="T5" fmla="*/ 10800 h 21600"/>
                  <a:gd name="T6" fmla="+- 0 10849 98"/>
                  <a:gd name="T7" fmla="*/ T6 w 21502"/>
                  <a:gd name="T8" fmla="*/ 10800 h 21600"/>
                  <a:gd name="T9" fmla="+- 0 10849 98"/>
                  <a:gd name="T10" fmla="*/ T9 w 21502"/>
                  <a:gd name="T11" fmla="*/ 10800 h 21600"/>
                </a:gdLst>
                <a:ahLst/>
                <a:cxnLst>
                  <a:cxn ang="0">
                    <a:pos x="T1" y="T2"/>
                  </a:cxn>
                  <a:cxn ang="0">
                    <a:pos x="T4" y="T5"/>
                  </a:cxn>
                  <a:cxn ang="0">
                    <a:pos x="T7" y="T8"/>
                  </a:cxn>
                  <a:cxn ang="0">
                    <a:pos x="T10" y="T11"/>
                  </a:cxn>
                </a:cxnLst>
                <a:rect l="0" t="0" r="r" b="b"/>
                <a:pathLst>
                  <a:path w="21502" h="21600">
                    <a:moveTo>
                      <a:pt x="19917" y="7880"/>
                    </a:moveTo>
                    <a:lnTo>
                      <a:pt x="18875" y="8932"/>
                    </a:lnTo>
                    <a:cubicBezTo>
                      <a:pt x="18730" y="9079"/>
                      <a:pt x="18497" y="9079"/>
                      <a:pt x="18353" y="8932"/>
                    </a:cubicBezTo>
                    <a:lnTo>
                      <a:pt x="17048" y="7617"/>
                    </a:lnTo>
                    <a:lnTo>
                      <a:pt x="15991" y="10290"/>
                    </a:lnTo>
                    <a:lnTo>
                      <a:pt x="16080" y="10064"/>
                    </a:lnTo>
                    <a:cubicBezTo>
                      <a:pt x="13859" y="7826"/>
                      <a:pt x="11601" y="7544"/>
                      <a:pt x="9565" y="7291"/>
                    </a:cubicBezTo>
                    <a:cubicBezTo>
                      <a:pt x="8910" y="7210"/>
                      <a:pt x="8276" y="7126"/>
                      <a:pt x="7652" y="6990"/>
                    </a:cubicBezTo>
                    <a:lnTo>
                      <a:pt x="13918" y="4456"/>
                    </a:lnTo>
                    <a:lnTo>
                      <a:pt x="12652" y="3179"/>
                    </a:lnTo>
                    <a:cubicBezTo>
                      <a:pt x="12508" y="3033"/>
                      <a:pt x="12508" y="2798"/>
                      <a:pt x="12652" y="2652"/>
                    </a:cubicBezTo>
                    <a:lnTo>
                      <a:pt x="13695" y="1598"/>
                    </a:lnTo>
                    <a:cubicBezTo>
                      <a:pt x="13840" y="1453"/>
                      <a:pt x="14073" y="1453"/>
                      <a:pt x="14217" y="1598"/>
                    </a:cubicBezTo>
                    <a:lnTo>
                      <a:pt x="19917" y="7353"/>
                    </a:lnTo>
                    <a:cubicBezTo>
                      <a:pt x="20062" y="7499"/>
                      <a:pt x="20062" y="7734"/>
                      <a:pt x="19917" y="7880"/>
                    </a:cubicBezTo>
                    <a:moveTo>
                      <a:pt x="12292" y="19639"/>
                    </a:moveTo>
                    <a:cubicBezTo>
                      <a:pt x="12200" y="19872"/>
                      <a:pt x="11999" y="20044"/>
                      <a:pt x="11756" y="20095"/>
                    </a:cubicBezTo>
                    <a:cubicBezTo>
                      <a:pt x="11700" y="20106"/>
                      <a:pt x="11643" y="20111"/>
                      <a:pt x="11587" y="20110"/>
                    </a:cubicBezTo>
                    <a:cubicBezTo>
                      <a:pt x="11400" y="20105"/>
                      <a:pt x="11219" y="20030"/>
                      <a:pt x="11084" y="19892"/>
                    </a:cubicBezTo>
                    <a:lnTo>
                      <a:pt x="1692" y="10517"/>
                    </a:lnTo>
                    <a:cubicBezTo>
                      <a:pt x="1519" y="10343"/>
                      <a:pt x="1443" y="10094"/>
                      <a:pt x="1488" y="9852"/>
                    </a:cubicBezTo>
                    <a:cubicBezTo>
                      <a:pt x="1533" y="9610"/>
                      <a:pt x="1695" y="9407"/>
                      <a:pt x="1917" y="9308"/>
                    </a:cubicBezTo>
                    <a:lnTo>
                      <a:pt x="6505" y="7453"/>
                    </a:lnTo>
                    <a:cubicBezTo>
                      <a:pt x="9597" y="8490"/>
                      <a:pt x="12689" y="7491"/>
                      <a:pt x="15781" y="10821"/>
                    </a:cubicBezTo>
                    <a:cubicBezTo>
                      <a:pt x="15781" y="10821"/>
                      <a:pt x="12292" y="19639"/>
                      <a:pt x="12292" y="19639"/>
                    </a:cubicBezTo>
                    <a:close/>
                    <a:moveTo>
                      <a:pt x="15260" y="545"/>
                    </a:moveTo>
                    <a:cubicBezTo>
                      <a:pt x="14912" y="193"/>
                      <a:pt x="14449" y="0"/>
                      <a:pt x="13956" y="0"/>
                    </a:cubicBezTo>
                    <a:cubicBezTo>
                      <a:pt x="13463" y="0"/>
                      <a:pt x="13000" y="193"/>
                      <a:pt x="12651" y="546"/>
                    </a:cubicBezTo>
                    <a:lnTo>
                      <a:pt x="11610" y="1598"/>
                    </a:lnTo>
                    <a:cubicBezTo>
                      <a:pt x="11261" y="1949"/>
                      <a:pt x="11068" y="2417"/>
                      <a:pt x="11068" y="2915"/>
                    </a:cubicBezTo>
                    <a:cubicBezTo>
                      <a:pt x="11068" y="3265"/>
                      <a:pt x="11164" y="3601"/>
                      <a:pt x="11342" y="3893"/>
                    </a:cubicBezTo>
                    <a:lnTo>
                      <a:pt x="1324" y="7944"/>
                    </a:lnTo>
                    <a:cubicBezTo>
                      <a:pt x="654" y="8241"/>
                      <a:pt x="173" y="8851"/>
                      <a:pt x="38" y="9575"/>
                    </a:cubicBezTo>
                    <a:cubicBezTo>
                      <a:pt x="-98" y="10302"/>
                      <a:pt x="130" y="11048"/>
                      <a:pt x="654" y="11576"/>
                    </a:cubicBezTo>
                    <a:lnTo>
                      <a:pt x="10041" y="20946"/>
                    </a:lnTo>
                    <a:cubicBezTo>
                      <a:pt x="10445" y="21354"/>
                      <a:pt x="10982" y="21586"/>
                      <a:pt x="11549" y="21599"/>
                    </a:cubicBezTo>
                    <a:cubicBezTo>
                      <a:pt x="11562" y="21599"/>
                      <a:pt x="11593" y="21599"/>
                      <a:pt x="11605" y="21599"/>
                    </a:cubicBezTo>
                    <a:cubicBezTo>
                      <a:pt x="11754" y="21599"/>
                      <a:pt x="11906" y="21584"/>
                      <a:pt x="12056" y="21553"/>
                    </a:cubicBezTo>
                    <a:cubicBezTo>
                      <a:pt x="12789" y="21399"/>
                      <a:pt x="13390" y="20888"/>
                      <a:pt x="13662" y="20191"/>
                    </a:cubicBezTo>
                    <a:lnTo>
                      <a:pt x="17604" y="10229"/>
                    </a:lnTo>
                    <a:cubicBezTo>
                      <a:pt x="17902" y="10426"/>
                      <a:pt x="18250" y="10532"/>
                      <a:pt x="18613" y="10532"/>
                    </a:cubicBezTo>
                    <a:cubicBezTo>
                      <a:pt x="19107" y="10532"/>
                      <a:pt x="19570" y="10338"/>
                      <a:pt x="19918" y="9986"/>
                    </a:cubicBezTo>
                    <a:lnTo>
                      <a:pt x="20957" y="8937"/>
                    </a:lnTo>
                    <a:cubicBezTo>
                      <a:pt x="21308" y="8585"/>
                      <a:pt x="21502" y="8116"/>
                      <a:pt x="21502" y="7617"/>
                    </a:cubicBezTo>
                    <a:cubicBezTo>
                      <a:pt x="21502" y="7117"/>
                      <a:pt x="21308" y="6648"/>
                      <a:pt x="20961" y="6300"/>
                    </a:cubicBezTo>
                    <a:cubicBezTo>
                      <a:pt x="20961" y="6300"/>
                      <a:pt x="15260" y="545"/>
                      <a:pt x="15260" y="545"/>
                    </a:cubicBezTo>
                    <a:close/>
                  </a:path>
                </a:pathLst>
              </a:custGeom>
              <a:grp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dirty="0">
                  <a:solidFill>
                    <a:srgbClr val="FFFFFF"/>
                  </a:solidFill>
                  <a:effectLst>
                    <a:outerShdw blurRad="38100" dist="38100" dir="2700000" algn="tl">
                      <a:srgbClr val="000000"/>
                    </a:outerShdw>
                  </a:effectLst>
                  <a:latin typeface="Gill Sans" charset="0"/>
                  <a:sym typeface="Gill Sans" charset="0"/>
                </a:endParaRPr>
              </a:p>
            </p:txBody>
          </p:sp>
          <p:sp>
            <p:nvSpPr>
              <p:cNvPr id="36" name="AutoShape 38"/>
              <p:cNvSpPr>
                <a:spLocks/>
              </p:cNvSpPr>
              <p:nvPr/>
            </p:nvSpPr>
            <p:spPr bwMode="auto">
              <a:xfrm>
                <a:off x="7478829" y="4206403"/>
                <a:ext cx="72231" cy="730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4320"/>
                    </a:moveTo>
                    <a:cubicBezTo>
                      <a:pt x="14381" y="4320"/>
                      <a:pt x="17279" y="7222"/>
                      <a:pt x="17279" y="10800"/>
                    </a:cubicBezTo>
                    <a:cubicBezTo>
                      <a:pt x="17279" y="14377"/>
                      <a:pt x="14381" y="17279"/>
                      <a:pt x="10800" y="17279"/>
                    </a:cubicBezTo>
                    <a:cubicBezTo>
                      <a:pt x="7218" y="17279"/>
                      <a:pt x="4319" y="14377"/>
                      <a:pt x="4319" y="10800"/>
                    </a:cubicBezTo>
                    <a:cubicBezTo>
                      <a:pt x="4319" y="7222"/>
                      <a:pt x="7218" y="4320"/>
                      <a:pt x="10800" y="4320"/>
                    </a:cubicBezTo>
                    <a:moveTo>
                      <a:pt x="10800" y="21599"/>
                    </a:moveTo>
                    <a:cubicBezTo>
                      <a:pt x="16752" y="21599"/>
                      <a:pt x="21600" y="16756"/>
                      <a:pt x="21600" y="10800"/>
                    </a:cubicBezTo>
                    <a:cubicBezTo>
                      <a:pt x="21600" y="4843"/>
                      <a:pt x="16752" y="0"/>
                      <a:pt x="10800" y="0"/>
                    </a:cubicBezTo>
                    <a:cubicBezTo>
                      <a:pt x="4847" y="0"/>
                      <a:pt x="0" y="4843"/>
                      <a:pt x="0" y="10800"/>
                    </a:cubicBezTo>
                    <a:cubicBezTo>
                      <a:pt x="0" y="16756"/>
                      <a:pt x="4847" y="21599"/>
                      <a:pt x="10800" y="21599"/>
                    </a:cubicBezTo>
                  </a:path>
                </a:pathLst>
              </a:custGeom>
              <a:grp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dirty="0">
                  <a:solidFill>
                    <a:srgbClr val="FFFFFF"/>
                  </a:solidFill>
                  <a:effectLst>
                    <a:outerShdw blurRad="38100" dist="38100" dir="2700000" algn="tl">
                      <a:srgbClr val="000000"/>
                    </a:outerShdw>
                  </a:effectLst>
                  <a:latin typeface="Gill Sans" charset="0"/>
                  <a:sym typeface="Gill Sans" charset="0"/>
                </a:endParaRPr>
              </a:p>
            </p:txBody>
          </p:sp>
          <p:sp>
            <p:nvSpPr>
              <p:cNvPr id="37" name="AutoShape 39"/>
              <p:cNvSpPr>
                <a:spLocks/>
              </p:cNvSpPr>
              <p:nvPr/>
            </p:nvSpPr>
            <p:spPr bwMode="auto">
              <a:xfrm>
                <a:off x="7667742" y="3973834"/>
                <a:ext cx="72231" cy="730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17279"/>
                    </a:moveTo>
                    <a:cubicBezTo>
                      <a:pt x="7218" y="17279"/>
                      <a:pt x="4320" y="14377"/>
                      <a:pt x="4320" y="10800"/>
                    </a:cubicBezTo>
                    <a:cubicBezTo>
                      <a:pt x="4320" y="7222"/>
                      <a:pt x="7218" y="4320"/>
                      <a:pt x="10800" y="4320"/>
                    </a:cubicBezTo>
                    <a:cubicBezTo>
                      <a:pt x="14381" y="4320"/>
                      <a:pt x="17280" y="7222"/>
                      <a:pt x="17280" y="10800"/>
                    </a:cubicBezTo>
                    <a:cubicBezTo>
                      <a:pt x="17280" y="14377"/>
                      <a:pt x="14381" y="17279"/>
                      <a:pt x="10800" y="17279"/>
                    </a:cubicBezTo>
                    <a:moveTo>
                      <a:pt x="10800" y="0"/>
                    </a:moveTo>
                    <a:cubicBezTo>
                      <a:pt x="4847" y="0"/>
                      <a:pt x="0" y="4843"/>
                      <a:pt x="0" y="10800"/>
                    </a:cubicBezTo>
                    <a:cubicBezTo>
                      <a:pt x="0" y="16756"/>
                      <a:pt x="4847" y="21599"/>
                      <a:pt x="10800" y="21599"/>
                    </a:cubicBezTo>
                    <a:cubicBezTo>
                      <a:pt x="16752" y="21599"/>
                      <a:pt x="21600" y="16756"/>
                      <a:pt x="21600" y="10800"/>
                    </a:cubicBezTo>
                    <a:cubicBezTo>
                      <a:pt x="21600" y="4843"/>
                      <a:pt x="16752" y="0"/>
                      <a:pt x="10800" y="0"/>
                    </a:cubicBezTo>
                  </a:path>
                </a:pathLst>
              </a:custGeom>
              <a:grp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dirty="0">
                  <a:solidFill>
                    <a:srgbClr val="FFFFFF"/>
                  </a:solidFill>
                  <a:effectLst>
                    <a:outerShdw blurRad="38100" dist="38100" dir="2700000" algn="tl">
                      <a:srgbClr val="000000"/>
                    </a:outerShdw>
                  </a:effectLst>
                  <a:latin typeface="Gill Sans" charset="0"/>
                  <a:sym typeface="Gill Sans" charset="0"/>
                </a:endParaRPr>
              </a:p>
            </p:txBody>
          </p:sp>
          <p:sp>
            <p:nvSpPr>
              <p:cNvPr id="38" name="AutoShape 40"/>
              <p:cNvSpPr>
                <a:spLocks/>
              </p:cNvSpPr>
              <p:nvPr/>
            </p:nvSpPr>
            <p:spPr bwMode="auto">
              <a:xfrm>
                <a:off x="7391517" y="4192115"/>
                <a:ext cx="57944" cy="579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5400"/>
                    </a:moveTo>
                    <a:cubicBezTo>
                      <a:pt x="13779" y="5400"/>
                      <a:pt x="16199" y="7815"/>
                      <a:pt x="16199" y="10800"/>
                    </a:cubicBezTo>
                    <a:cubicBezTo>
                      <a:pt x="16199" y="13784"/>
                      <a:pt x="13779" y="16200"/>
                      <a:pt x="10800" y="16200"/>
                    </a:cubicBezTo>
                    <a:cubicBezTo>
                      <a:pt x="7820" y="16200"/>
                      <a:pt x="5399" y="13784"/>
                      <a:pt x="5399" y="10800"/>
                    </a:cubicBezTo>
                    <a:cubicBezTo>
                      <a:pt x="5399" y="7815"/>
                      <a:pt x="7820" y="5400"/>
                      <a:pt x="10800" y="5400"/>
                    </a:cubicBezTo>
                    <a:moveTo>
                      <a:pt x="0" y="10800"/>
                    </a:moveTo>
                    <a:cubicBezTo>
                      <a:pt x="0" y="16753"/>
                      <a:pt x="4843" y="21599"/>
                      <a:pt x="10800" y="21599"/>
                    </a:cubicBezTo>
                    <a:cubicBezTo>
                      <a:pt x="16756" y="21599"/>
                      <a:pt x="21600" y="16753"/>
                      <a:pt x="21600" y="10800"/>
                    </a:cubicBezTo>
                    <a:cubicBezTo>
                      <a:pt x="21600" y="4846"/>
                      <a:pt x="16756" y="0"/>
                      <a:pt x="10800" y="0"/>
                    </a:cubicBezTo>
                    <a:cubicBezTo>
                      <a:pt x="4843" y="0"/>
                      <a:pt x="0" y="4846"/>
                      <a:pt x="0" y="10800"/>
                    </a:cubicBezTo>
                  </a:path>
                </a:pathLst>
              </a:custGeom>
              <a:grp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dirty="0">
                  <a:solidFill>
                    <a:srgbClr val="FFFFFF"/>
                  </a:solidFill>
                  <a:effectLst>
                    <a:outerShdw blurRad="38100" dist="38100" dir="2700000" algn="tl">
                      <a:srgbClr val="000000"/>
                    </a:outerShdw>
                  </a:effectLst>
                  <a:latin typeface="Gill Sans" charset="0"/>
                  <a:sym typeface="Gill Sans" charset="0"/>
                </a:endParaRPr>
              </a:p>
            </p:txBody>
          </p:sp>
          <p:sp>
            <p:nvSpPr>
              <p:cNvPr id="39" name="AutoShape 41"/>
              <p:cNvSpPr>
                <a:spLocks/>
              </p:cNvSpPr>
              <p:nvPr/>
            </p:nvSpPr>
            <p:spPr bwMode="auto">
              <a:xfrm>
                <a:off x="7449460" y="4293715"/>
                <a:ext cx="29369" cy="285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21599"/>
                    </a:moveTo>
                    <a:cubicBezTo>
                      <a:pt x="16758" y="21599"/>
                      <a:pt x="21600" y="16769"/>
                      <a:pt x="21600" y="10800"/>
                    </a:cubicBezTo>
                    <a:cubicBezTo>
                      <a:pt x="21600" y="4830"/>
                      <a:pt x="16758" y="0"/>
                      <a:pt x="10800" y="0"/>
                    </a:cubicBezTo>
                    <a:cubicBezTo>
                      <a:pt x="4841" y="0"/>
                      <a:pt x="0" y="4830"/>
                      <a:pt x="0" y="10800"/>
                    </a:cubicBezTo>
                    <a:cubicBezTo>
                      <a:pt x="0" y="16769"/>
                      <a:pt x="4841" y="21599"/>
                      <a:pt x="10800" y="21599"/>
                    </a:cubicBezTo>
                  </a:path>
                </a:pathLst>
              </a:custGeom>
              <a:grp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dirty="0">
                  <a:solidFill>
                    <a:srgbClr val="FFFFFF"/>
                  </a:solidFill>
                  <a:effectLst>
                    <a:outerShdw blurRad="38100" dist="38100" dir="2700000" algn="tl">
                      <a:srgbClr val="000000"/>
                    </a:outerShdw>
                  </a:effectLst>
                  <a:latin typeface="Gill Sans" charset="0"/>
                  <a:sym typeface="Gill Sans" charset="0"/>
                </a:endParaRPr>
              </a:p>
            </p:txBody>
          </p:sp>
          <p:sp>
            <p:nvSpPr>
              <p:cNvPr id="40" name="AutoShape 42"/>
              <p:cNvSpPr>
                <a:spLocks/>
              </p:cNvSpPr>
              <p:nvPr/>
            </p:nvSpPr>
            <p:spPr bwMode="auto">
              <a:xfrm>
                <a:off x="7682029" y="4075434"/>
                <a:ext cx="28575" cy="293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0"/>
                    </a:moveTo>
                    <a:cubicBezTo>
                      <a:pt x="4841" y="0"/>
                      <a:pt x="0" y="4830"/>
                      <a:pt x="0" y="10800"/>
                    </a:cubicBezTo>
                    <a:cubicBezTo>
                      <a:pt x="0" y="16769"/>
                      <a:pt x="4841" y="21599"/>
                      <a:pt x="10800" y="21599"/>
                    </a:cubicBezTo>
                    <a:cubicBezTo>
                      <a:pt x="16758" y="21599"/>
                      <a:pt x="21600" y="16769"/>
                      <a:pt x="21600" y="10800"/>
                    </a:cubicBezTo>
                    <a:cubicBezTo>
                      <a:pt x="21600" y="4830"/>
                      <a:pt x="16758" y="0"/>
                      <a:pt x="10800" y="0"/>
                    </a:cubicBezTo>
                  </a:path>
                </a:pathLst>
              </a:custGeom>
              <a:grp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dirty="0">
                  <a:solidFill>
                    <a:srgbClr val="FFFFFF"/>
                  </a:solidFill>
                  <a:effectLst>
                    <a:outerShdw blurRad="38100" dist="38100" dir="2700000" algn="tl">
                      <a:srgbClr val="000000"/>
                    </a:outerShdw>
                  </a:effectLst>
                  <a:latin typeface="Gill Sans" charset="0"/>
                  <a:sym typeface="Gill Sans" charset="0"/>
                </a:endParaRPr>
              </a:p>
            </p:txBody>
          </p:sp>
        </p:grpSp>
        <p:sp>
          <p:nvSpPr>
            <p:cNvPr id="65" name="TextBox 64"/>
            <p:cNvSpPr txBox="1"/>
            <p:nvPr/>
          </p:nvSpPr>
          <p:spPr>
            <a:xfrm flipH="1">
              <a:off x="1550519" y="5778964"/>
              <a:ext cx="3852518" cy="461665"/>
            </a:xfrm>
            <a:prstGeom prst="rect">
              <a:avLst/>
            </a:prstGeom>
            <a:noFill/>
          </p:spPr>
          <p:txBody>
            <a:bodyPr wrap="square" lIns="91440" tIns="45720" rIns="91440" bIns="45720" rtlCol="0">
              <a:spAutoFit/>
            </a:bodyPr>
            <a:lstStyle/>
            <a:p>
              <a:pPr algn="r"/>
              <a:r>
                <a:rPr lang="id-ID" sz="2400" b="1" dirty="0">
                  <a:solidFill>
                    <a:schemeClr val="bg1"/>
                  </a:solidFill>
                  <a:latin typeface="Segoe UI" panose="020B0502040204020203" pitchFamily="34" charset="0"/>
                  <a:ea typeface="Liberation Sans" panose="020B0604020202020204" pitchFamily="34" charset="0"/>
                  <a:cs typeface="Segoe UI" panose="020B0502040204020203" pitchFamily="34" charset="0"/>
                </a:rPr>
                <a:t>ANIMATION IN FILMS</a:t>
              </a:r>
              <a:endParaRPr lang="en-US" sz="2400" b="1" dirty="0">
                <a:solidFill>
                  <a:schemeClr val="bg1"/>
                </a:solidFill>
                <a:latin typeface="Segoe UI" panose="020B0502040204020203" pitchFamily="34" charset="0"/>
                <a:ea typeface="Liberation Sans" panose="020B0604020202020204" pitchFamily="34" charset="0"/>
                <a:cs typeface="Segoe UI" panose="020B0502040204020203" pitchFamily="34" charset="0"/>
              </a:endParaRPr>
            </a:p>
          </p:txBody>
        </p:sp>
      </p:grpSp>
      <p:sp>
        <p:nvSpPr>
          <p:cNvPr id="32" name="Rectangle 31"/>
          <p:cNvSpPr/>
          <p:nvPr/>
        </p:nvSpPr>
        <p:spPr>
          <a:xfrm>
            <a:off x="-2" y="6710082"/>
            <a:ext cx="12192002" cy="147917"/>
          </a:xfrm>
          <a:prstGeom prst="rect">
            <a:avLst/>
          </a:prstGeom>
          <a:solidFill>
            <a:srgbClr val="666666"/>
          </a:solid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2400" dirty="0">
              <a:latin typeface="Arial"/>
              <a:cs typeface="Arial"/>
            </a:endParaRPr>
          </a:p>
        </p:txBody>
      </p:sp>
      <p:pic>
        <p:nvPicPr>
          <p:cNvPr id="2" name="Picture 1" descr="A logo for a company&#10;&#10;Description automatically generated">
            <a:extLst>
              <a:ext uri="{FF2B5EF4-FFF2-40B4-BE49-F238E27FC236}">
                <a16:creationId xmlns:a16="http://schemas.microsoft.com/office/drawing/2014/main" id="{9378A806-09A6-55EA-0DB2-167B76347347}"/>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10823317" y="136290"/>
            <a:ext cx="1213200" cy="1213200"/>
          </a:xfrm>
          <a:prstGeom prst="rect">
            <a:avLst/>
          </a:prstGeom>
        </p:spPr>
      </p:pic>
    </p:spTree>
    <p:extLst>
      <p:ext uri="{BB962C8B-B14F-4D97-AF65-F5344CB8AC3E}">
        <p14:creationId xmlns:p14="http://schemas.microsoft.com/office/powerpoint/2010/main" val="2688945918"/>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29"/>
                                        </p:tgtEl>
                                        <p:attrNameLst>
                                          <p:attrName>style.visibility</p:attrName>
                                        </p:attrNameLst>
                                      </p:cBhvr>
                                      <p:to>
                                        <p:strVal val="visible"/>
                                      </p:to>
                                    </p:set>
                                    <p:anim calcmode="lin" valueType="num">
                                      <p:cBhvr additive="base">
                                        <p:cTn id="7" dur="500" fill="hold"/>
                                        <p:tgtEl>
                                          <p:spTgt spid="29"/>
                                        </p:tgtEl>
                                        <p:attrNameLst>
                                          <p:attrName>ppt_x</p:attrName>
                                        </p:attrNameLst>
                                      </p:cBhvr>
                                      <p:tavLst>
                                        <p:tav tm="0">
                                          <p:val>
                                            <p:strVal val="0-#ppt_w/2"/>
                                          </p:val>
                                        </p:tav>
                                        <p:tav tm="100000">
                                          <p:val>
                                            <p:strVal val="#ppt_x"/>
                                          </p:val>
                                        </p:tav>
                                      </p:tavLst>
                                    </p:anim>
                                    <p:anim calcmode="lin" valueType="num">
                                      <p:cBhvr additive="base">
                                        <p:cTn id="8" dur="500" fill="hold"/>
                                        <p:tgtEl>
                                          <p:spTgt spid="29"/>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250"/>
                                  </p:stCondLst>
                                  <p:childTnLst>
                                    <p:set>
                                      <p:cBhvr>
                                        <p:cTn id="10" dur="1" fill="hold">
                                          <p:stCondLst>
                                            <p:cond delay="0"/>
                                          </p:stCondLst>
                                        </p:cTn>
                                        <p:tgtEl>
                                          <p:spTgt spid="27"/>
                                        </p:tgtEl>
                                        <p:attrNameLst>
                                          <p:attrName>style.visibility</p:attrName>
                                        </p:attrNameLst>
                                      </p:cBhvr>
                                      <p:to>
                                        <p:strVal val="visible"/>
                                      </p:to>
                                    </p:set>
                                    <p:anim calcmode="lin" valueType="num">
                                      <p:cBhvr additive="base">
                                        <p:cTn id="11" dur="500" fill="hold"/>
                                        <p:tgtEl>
                                          <p:spTgt spid="27"/>
                                        </p:tgtEl>
                                        <p:attrNameLst>
                                          <p:attrName>ppt_x</p:attrName>
                                        </p:attrNameLst>
                                      </p:cBhvr>
                                      <p:tavLst>
                                        <p:tav tm="0">
                                          <p:val>
                                            <p:strVal val="0-#ppt_w/2"/>
                                          </p:val>
                                        </p:tav>
                                        <p:tav tm="100000">
                                          <p:val>
                                            <p:strVal val="#ppt_x"/>
                                          </p:val>
                                        </p:tav>
                                      </p:tavLst>
                                    </p:anim>
                                    <p:anim calcmode="lin" valueType="num">
                                      <p:cBhvr additive="base">
                                        <p:cTn id="12" dur="500" fill="hold"/>
                                        <p:tgtEl>
                                          <p:spTgt spid="27"/>
                                        </p:tgtEl>
                                        <p:attrNameLst>
                                          <p:attrName>ppt_y</p:attrName>
                                        </p:attrNameLst>
                                      </p:cBhvr>
                                      <p:tavLst>
                                        <p:tav tm="0">
                                          <p:val>
                                            <p:strVal val="#ppt_y"/>
                                          </p:val>
                                        </p:tav>
                                        <p:tav tm="100000">
                                          <p:val>
                                            <p:strVal val="#ppt_y"/>
                                          </p:val>
                                        </p:tav>
                                      </p:tavLst>
                                    </p:anim>
                                  </p:childTnLst>
                                </p:cTn>
                              </p:par>
                              <p:par>
                                <p:cTn id="13" presetID="2" presetClass="entr" presetSubtype="8" fill="hold" grpId="0" nodeType="withEffect">
                                  <p:stCondLst>
                                    <p:cond delay="500"/>
                                  </p:stCondLst>
                                  <p:childTnLst>
                                    <p:set>
                                      <p:cBhvr>
                                        <p:cTn id="14" dur="1" fill="hold">
                                          <p:stCondLst>
                                            <p:cond delay="0"/>
                                          </p:stCondLst>
                                        </p:cTn>
                                        <p:tgtEl>
                                          <p:spTgt spid="28"/>
                                        </p:tgtEl>
                                        <p:attrNameLst>
                                          <p:attrName>style.visibility</p:attrName>
                                        </p:attrNameLst>
                                      </p:cBhvr>
                                      <p:to>
                                        <p:strVal val="visible"/>
                                      </p:to>
                                    </p:set>
                                    <p:anim calcmode="lin" valueType="num">
                                      <p:cBhvr additive="base">
                                        <p:cTn id="15" dur="500" fill="hold"/>
                                        <p:tgtEl>
                                          <p:spTgt spid="28"/>
                                        </p:tgtEl>
                                        <p:attrNameLst>
                                          <p:attrName>ppt_x</p:attrName>
                                        </p:attrNameLst>
                                      </p:cBhvr>
                                      <p:tavLst>
                                        <p:tav tm="0">
                                          <p:val>
                                            <p:strVal val="0-#ppt_w/2"/>
                                          </p:val>
                                        </p:tav>
                                        <p:tav tm="100000">
                                          <p:val>
                                            <p:strVal val="#ppt_x"/>
                                          </p:val>
                                        </p:tav>
                                      </p:tavLst>
                                    </p:anim>
                                    <p:anim calcmode="lin" valueType="num">
                                      <p:cBhvr additive="base">
                                        <p:cTn id="16" dur="500" fill="hold"/>
                                        <p:tgtEl>
                                          <p:spTgt spid="2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 grpId="0"/>
      <p:bldP spid="28" grpId="0" animBg="1"/>
      <p:bldP spid="29" grpId="0"/>
    </p:bld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098" name="Picture 2" descr="Oscar-winning animated films by a11395rusteze on DeviantArt">
            <a:extLst>
              <a:ext uri="{FF2B5EF4-FFF2-40B4-BE49-F238E27FC236}">
                <a16:creationId xmlns:a16="http://schemas.microsoft.com/office/drawing/2014/main" id="{36EF2EEC-063C-E57A-3C25-A7F78B909E0B}"/>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2700" y="698500"/>
            <a:ext cx="9207500" cy="6159500"/>
          </a:xfrm>
          <a:prstGeom prst="rect">
            <a:avLst/>
          </a:prstGeom>
          <a:noFill/>
          <a:extLst>
            <a:ext uri="{909E8E84-426E-40DD-AFC4-6F175D3DCCD1}">
              <a14:hiddenFill xmlns:a14="http://schemas.microsoft.com/office/drawing/2010/main">
                <a:solidFill>
                  <a:srgbClr val="FFFFFF"/>
                </a:solidFill>
              </a14:hiddenFill>
            </a:ext>
          </a:extLst>
        </p:spPr>
      </p:pic>
      <p:sp>
        <p:nvSpPr>
          <p:cNvPr id="8" name="Text Placeholder 11">
            <a:extLst>
              <a:ext uri="{FF2B5EF4-FFF2-40B4-BE49-F238E27FC236}">
                <a16:creationId xmlns:a16="http://schemas.microsoft.com/office/drawing/2014/main" id="{DABAD289-8695-01E9-E5E7-698A46C28DAC}"/>
              </a:ext>
            </a:extLst>
          </p:cNvPr>
          <p:cNvSpPr txBox="1">
            <a:spLocks/>
          </p:cNvSpPr>
          <p:nvPr/>
        </p:nvSpPr>
        <p:spPr>
          <a:xfrm>
            <a:off x="1775012" y="18365"/>
            <a:ext cx="8641976" cy="680135"/>
          </a:xfrm>
          <a:prstGeom prst="rect">
            <a:avLst/>
          </a:prstGeom>
        </p:spPr>
        <p:txBody>
          <a:bodyPr vert="horz" lIns="91440" tIns="45720" rIns="91440" bIns="45720" rtlCol="0">
            <a:noAutofit/>
          </a:bodyPr>
          <a:lstStyle>
            <a:lvl1pPr marL="0" indent="0" algn="l" defTabSz="914400" rtl="0" eaLnBrk="1" latinLnBrk="0" hangingPunct="1">
              <a:lnSpc>
                <a:spcPct val="120000"/>
              </a:lnSpc>
              <a:spcBef>
                <a:spcPts val="1000"/>
              </a:spcBef>
              <a:buClr>
                <a:schemeClr val="tx1"/>
              </a:buClr>
              <a:buFont typeface="Arial" panose="020B0604020202020204" pitchFamily="34" charset="0"/>
              <a:buNone/>
              <a:defRPr sz="1400" kern="1200" cap="all" baseline="0">
                <a:solidFill>
                  <a:schemeClr val="bg1">
                    <a:lumMod val="65000"/>
                  </a:schemeClr>
                </a:solidFill>
                <a:effectLst/>
                <a:latin typeface="+mn-lt"/>
                <a:ea typeface="+mn-ea"/>
                <a:cs typeface="+mn-cs"/>
              </a:defRPr>
            </a:lvl1pPr>
            <a:lvl2pPr marL="685800" indent="-228600" algn="l" defTabSz="914400" rtl="0" eaLnBrk="1" latinLnBrk="0" hangingPunct="1">
              <a:lnSpc>
                <a:spcPct val="120000"/>
              </a:lnSpc>
              <a:spcBef>
                <a:spcPts val="500"/>
              </a:spcBef>
              <a:buClr>
                <a:schemeClr val="tx1"/>
              </a:buClr>
              <a:buFont typeface="Arial" panose="020B0604020202020204" pitchFamily="34" charset="0"/>
              <a:buChar char="•"/>
              <a:defRPr sz="1800" kern="1200" cap="all" baseline="0">
                <a:solidFill>
                  <a:schemeClr val="tx1"/>
                </a:solidFill>
                <a:effectLst/>
                <a:latin typeface="+mn-lt"/>
                <a:ea typeface="+mn-ea"/>
                <a:cs typeface="+mn-cs"/>
              </a:defRPr>
            </a:lvl2pPr>
            <a:lvl3pPr marL="1143000" indent="-228600" algn="l" defTabSz="914400" rtl="0" eaLnBrk="1" latinLnBrk="0" hangingPunct="1">
              <a:lnSpc>
                <a:spcPct val="120000"/>
              </a:lnSpc>
              <a:spcBef>
                <a:spcPts val="500"/>
              </a:spcBef>
              <a:buClr>
                <a:schemeClr val="tx1"/>
              </a:buClr>
              <a:buFont typeface="Arial" panose="020B0604020202020204" pitchFamily="34" charset="0"/>
              <a:buChar char="•"/>
              <a:defRPr sz="1600" kern="1200" cap="all" baseline="0">
                <a:solidFill>
                  <a:schemeClr val="tx1"/>
                </a:solidFill>
                <a:effectLst/>
                <a:latin typeface="+mn-lt"/>
                <a:ea typeface="+mn-ea"/>
                <a:cs typeface="+mn-cs"/>
              </a:defRPr>
            </a:lvl3pPr>
            <a:lvl4pPr marL="1600200" indent="-228600" algn="l" defTabSz="914400" rtl="0" eaLnBrk="1" latinLnBrk="0" hangingPunct="1">
              <a:lnSpc>
                <a:spcPct val="120000"/>
              </a:lnSpc>
              <a:spcBef>
                <a:spcPts val="500"/>
              </a:spcBef>
              <a:buClr>
                <a:schemeClr val="tx1"/>
              </a:buClr>
              <a:buFont typeface="Arial" panose="020B0604020202020204" pitchFamily="34" charset="0"/>
              <a:buChar char="•"/>
              <a:defRPr sz="1400" kern="1200" cap="all" baseline="0">
                <a:solidFill>
                  <a:schemeClr val="tx1"/>
                </a:solidFill>
                <a:effectLst/>
                <a:latin typeface="+mn-lt"/>
                <a:ea typeface="+mn-ea"/>
                <a:cs typeface="+mn-cs"/>
              </a:defRPr>
            </a:lvl4pPr>
            <a:lvl5pPr marL="2057400" indent="-228600" algn="l" defTabSz="914400" rtl="0" eaLnBrk="1" latinLnBrk="0" hangingPunct="1">
              <a:lnSpc>
                <a:spcPct val="120000"/>
              </a:lnSpc>
              <a:spcBef>
                <a:spcPts val="500"/>
              </a:spcBef>
              <a:buClr>
                <a:schemeClr val="tx1"/>
              </a:buClr>
              <a:buFont typeface="Arial" panose="020B0604020202020204" pitchFamily="34" charset="0"/>
              <a:buChar char="•"/>
              <a:defRPr sz="1400" kern="1200" cap="all" baseline="0">
                <a:solidFill>
                  <a:schemeClr val="tx1"/>
                </a:solidFill>
                <a:effectLst/>
                <a:latin typeface="+mn-lt"/>
                <a:ea typeface="+mn-ea"/>
                <a:cs typeface="+mn-cs"/>
              </a:defRPr>
            </a:lvl5pPr>
            <a:lvl6pPr marL="2514600" indent="-228600" algn="l" defTabSz="914400" rtl="0" eaLnBrk="1" latinLnBrk="0" hangingPunct="1">
              <a:lnSpc>
                <a:spcPct val="120000"/>
              </a:lnSpc>
              <a:spcBef>
                <a:spcPts val="500"/>
              </a:spcBef>
              <a:buClr>
                <a:schemeClr val="tx1"/>
              </a:buClr>
              <a:buFont typeface="Arial" panose="020B0604020202020204" pitchFamily="34" charset="0"/>
              <a:buChar char="•"/>
              <a:defRPr sz="1400" kern="1200" cap="all" baseline="0">
                <a:solidFill>
                  <a:schemeClr val="tx1"/>
                </a:solidFill>
                <a:effectLst/>
                <a:latin typeface="+mn-lt"/>
                <a:ea typeface="+mn-ea"/>
                <a:cs typeface="+mn-cs"/>
              </a:defRPr>
            </a:lvl6pPr>
            <a:lvl7pPr marL="2971800" indent="-228600" algn="l" defTabSz="914400" rtl="0" eaLnBrk="1" latinLnBrk="0" hangingPunct="1">
              <a:lnSpc>
                <a:spcPct val="120000"/>
              </a:lnSpc>
              <a:spcBef>
                <a:spcPts val="500"/>
              </a:spcBef>
              <a:buClr>
                <a:schemeClr val="tx1"/>
              </a:buClr>
              <a:buFont typeface="Arial" panose="020B0604020202020204" pitchFamily="34" charset="0"/>
              <a:buChar char="•"/>
              <a:defRPr sz="1400" kern="1200" cap="all" baseline="0">
                <a:solidFill>
                  <a:schemeClr val="tx1"/>
                </a:solidFill>
                <a:effectLst/>
                <a:latin typeface="+mn-lt"/>
                <a:ea typeface="+mn-ea"/>
                <a:cs typeface="+mn-cs"/>
              </a:defRPr>
            </a:lvl7pPr>
            <a:lvl8pPr marL="3429000" indent="-228600" algn="l" defTabSz="914400" rtl="0" eaLnBrk="1" latinLnBrk="0" hangingPunct="1">
              <a:lnSpc>
                <a:spcPct val="120000"/>
              </a:lnSpc>
              <a:spcBef>
                <a:spcPts val="500"/>
              </a:spcBef>
              <a:buClr>
                <a:schemeClr val="tx1"/>
              </a:buClr>
              <a:buFont typeface="Arial" panose="020B0604020202020204" pitchFamily="34" charset="0"/>
              <a:buChar char="•"/>
              <a:defRPr sz="1400" kern="1200" cap="all" baseline="0">
                <a:solidFill>
                  <a:schemeClr val="tx1"/>
                </a:solidFill>
                <a:effectLst/>
                <a:latin typeface="+mn-lt"/>
                <a:ea typeface="+mn-ea"/>
                <a:cs typeface="+mn-cs"/>
              </a:defRPr>
            </a:lvl8pPr>
            <a:lvl9pPr marL="3886200" indent="-228600" algn="l" defTabSz="914400" rtl="0" eaLnBrk="1" latinLnBrk="0" hangingPunct="1">
              <a:lnSpc>
                <a:spcPct val="120000"/>
              </a:lnSpc>
              <a:spcBef>
                <a:spcPts val="500"/>
              </a:spcBef>
              <a:buClr>
                <a:schemeClr val="tx1"/>
              </a:buClr>
              <a:buFont typeface="Arial" panose="020B0604020202020204" pitchFamily="34" charset="0"/>
              <a:buChar char="•"/>
              <a:defRPr sz="1400" kern="1200" cap="all" baseline="0">
                <a:solidFill>
                  <a:schemeClr val="tx1"/>
                </a:solidFill>
                <a:effectLst/>
                <a:latin typeface="+mn-lt"/>
                <a:ea typeface="+mn-ea"/>
                <a:cs typeface="+mn-cs"/>
              </a:defRPr>
            </a:lvl9pPr>
          </a:lstStyle>
          <a:p>
            <a:pPr algn="ctr">
              <a:lnSpc>
                <a:spcPct val="114000"/>
              </a:lnSpc>
              <a:defRPr/>
            </a:pPr>
            <a:r>
              <a:rPr lang="en-US" sz="3500" b="1" dirty="0">
                <a:ln w="12700">
                  <a:solidFill>
                    <a:schemeClr val="tx2">
                      <a:satMod val="155000"/>
                    </a:schemeClr>
                  </a:solidFill>
                  <a:prstDash val="solid"/>
                </a:ln>
                <a:solidFill>
                  <a:schemeClr val="bg2">
                    <a:tint val="85000"/>
                    <a:satMod val="155000"/>
                  </a:schemeClr>
                </a:solidFill>
                <a:effectLst>
                  <a:outerShdw blurRad="41275" dist="20320" dir="1800000" algn="tl" rotWithShape="0">
                    <a:srgbClr val="000000">
                      <a:alpha val="40000"/>
                    </a:srgbClr>
                  </a:outerShdw>
                </a:effectLst>
                <a:cs typeface="Calibri"/>
              </a:rPr>
              <a:t>ANIMATION MOVIES</a:t>
            </a:r>
          </a:p>
        </p:txBody>
      </p:sp>
      <p:grpSp>
        <p:nvGrpSpPr>
          <p:cNvPr id="4131" name="Group 4130">
            <a:extLst>
              <a:ext uri="{FF2B5EF4-FFF2-40B4-BE49-F238E27FC236}">
                <a16:creationId xmlns:a16="http://schemas.microsoft.com/office/drawing/2014/main" id="{EA99FC91-BD78-08F1-BB40-38D4CF47ACD7}"/>
              </a:ext>
            </a:extLst>
          </p:cNvPr>
          <p:cNvGrpSpPr/>
          <p:nvPr/>
        </p:nvGrpSpPr>
        <p:grpSpPr>
          <a:xfrm>
            <a:off x="9918700" y="1322745"/>
            <a:ext cx="1876457" cy="5535256"/>
            <a:chOff x="19139578" y="517601"/>
            <a:chExt cx="4267617" cy="12588799"/>
          </a:xfrm>
        </p:grpSpPr>
        <p:sp>
          <p:nvSpPr>
            <p:cNvPr id="4132" name="Freeform 435">
              <a:extLst>
                <a:ext uri="{FF2B5EF4-FFF2-40B4-BE49-F238E27FC236}">
                  <a16:creationId xmlns:a16="http://schemas.microsoft.com/office/drawing/2014/main" id="{7E3F6697-C7AB-D2D9-0C22-30D087ECF186}"/>
                </a:ext>
              </a:extLst>
            </p:cNvPr>
            <p:cNvSpPr/>
            <p:nvPr/>
          </p:nvSpPr>
          <p:spPr>
            <a:xfrm>
              <a:off x="20880344" y="7398551"/>
              <a:ext cx="1651109" cy="1269484"/>
            </a:xfrm>
            <a:custGeom>
              <a:avLst/>
              <a:gdLst>
                <a:gd name="connsiteX0" fmla="*/ 10108 w 2231524"/>
                <a:gd name="connsiteY0" fmla="*/ 0 h 1015815"/>
                <a:gd name="connsiteX1" fmla="*/ 2221416 w 2231524"/>
                <a:gd name="connsiteY1" fmla="*/ 0 h 1015815"/>
                <a:gd name="connsiteX2" fmla="*/ 2231524 w 2231524"/>
                <a:gd name="connsiteY2" fmla="*/ 83758 h 1015815"/>
                <a:gd name="connsiteX3" fmla="*/ 1115764 w 2231524"/>
                <a:gd name="connsiteY3" fmla="*/ 1015815 h 1015815"/>
                <a:gd name="connsiteX4" fmla="*/ 0 w 2231524"/>
                <a:gd name="connsiteY4" fmla="*/ 83758 h 1015815"/>
                <a:gd name="connsiteX0" fmla="*/ 10108 w 2221473"/>
                <a:gd name="connsiteY0" fmla="*/ 0 h 1015815"/>
                <a:gd name="connsiteX1" fmla="*/ 2221416 w 2221473"/>
                <a:gd name="connsiteY1" fmla="*/ 0 h 1015815"/>
                <a:gd name="connsiteX2" fmla="*/ 2081407 w 2221473"/>
                <a:gd name="connsiteY2" fmla="*/ 116886 h 1015815"/>
                <a:gd name="connsiteX3" fmla="*/ 1115764 w 2221473"/>
                <a:gd name="connsiteY3" fmla="*/ 1015815 h 1015815"/>
                <a:gd name="connsiteX4" fmla="*/ 0 w 2221473"/>
                <a:gd name="connsiteY4" fmla="*/ 83758 h 1015815"/>
                <a:gd name="connsiteX5" fmla="*/ 10108 w 2221473"/>
                <a:gd name="connsiteY5" fmla="*/ 0 h 1015815"/>
                <a:gd name="connsiteX0" fmla="*/ 10108 w 2081407"/>
                <a:gd name="connsiteY0" fmla="*/ 0 h 1015815"/>
                <a:gd name="connsiteX1" fmla="*/ 2021262 w 2081407"/>
                <a:gd name="connsiteY1" fmla="*/ 49692 h 1015815"/>
                <a:gd name="connsiteX2" fmla="*/ 2081407 w 2081407"/>
                <a:gd name="connsiteY2" fmla="*/ 116886 h 1015815"/>
                <a:gd name="connsiteX3" fmla="*/ 1115764 w 2081407"/>
                <a:gd name="connsiteY3" fmla="*/ 1015815 h 1015815"/>
                <a:gd name="connsiteX4" fmla="*/ 0 w 2081407"/>
                <a:gd name="connsiteY4" fmla="*/ 83758 h 1015815"/>
                <a:gd name="connsiteX5" fmla="*/ 10108 w 2081407"/>
                <a:gd name="connsiteY5" fmla="*/ 0 h 1015815"/>
                <a:gd name="connsiteX0" fmla="*/ 285320 w 2081407"/>
                <a:gd name="connsiteY0" fmla="*/ 0 h 1015815"/>
                <a:gd name="connsiteX1" fmla="*/ 2021262 w 2081407"/>
                <a:gd name="connsiteY1" fmla="*/ 49692 h 1015815"/>
                <a:gd name="connsiteX2" fmla="*/ 2081407 w 2081407"/>
                <a:gd name="connsiteY2" fmla="*/ 116886 h 1015815"/>
                <a:gd name="connsiteX3" fmla="*/ 1115764 w 2081407"/>
                <a:gd name="connsiteY3" fmla="*/ 1015815 h 1015815"/>
                <a:gd name="connsiteX4" fmla="*/ 0 w 2081407"/>
                <a:gd name="connsiteY4" fmla="*/ 83758 h 1015815"/>
                <a:gd name="connsiteX5" fmla="*/ 285320 w 2081407"/>
                <a:gd name="connsiteY5" fmla="*/ 0 h 1015815"/>
                <a:gd name="connsiteX0" fmla="*/ 160223 w 1956310"/>
                <a:gd name="connsiteY0" fmla="*/ 0 h 1015815"/>
                <a:gd name="connsiteX1" fmla="*/ 1896165 w 1956310"/>
                <a:gd name="connsiteY1" fmla="*/ 49692 h 1015815"/>
                <a:gd name="connsiteX2" fmla="*/ 1956310 w 1956310"/>
                <a:gd name="connsiteY2" fmla="*/ 116886 h 1015815"/>
                <a:gd name="connsiteX3" fmla="*/ 990667 w 1956310"/>
                <a:gd name="connsiteY3" fmla="*/ 1015815 h 1015815"/>
                <a:gd name="connsiteX4" fmla="*/ 0 w 1956310"/>
                <a:gd name="connsiteY4" fmla="*/ 133450 h 1015815"/>
                <a:gd name="connsiteX5" fmla="*/ 160223 w 1956310"/>
                <a:gd name="connsiteY5" fmla="*/ 0 h 10158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56310" h="1015815">
                  <a:moveTo>
                    <a:pt x="160223" y="0"/>
                  </a:moveTo>
                  <a:lnTo>
                    <a:pt x="1896165" y="49692"/>
                  </a:lnTo>
                  <a:cubicBezTo>
                    <a:pt x="1899534" y="77611"/>
                    <a:pt x="1952941" y="88967"/>
                    <a:pt x="1956310" y="116886"/>
                  </a:cubicBezTo>
                  <a:cubicBezTo>
                    <a:pt x="1956310" y="631647"/>
                    <a:pt x="1606883" y="1015815"/>
                    <a:pt x="990667" y="1015815"/>
                  </a:cubicBezTo>
                  <a:cubicBezTo>
                    <a:pt x="374447" y="1015815"/>
                    <a:pt x="0" y="648211"/>
                    <a:pt x="0" y="133450"/>
                  </a:cubicBezTo>
                  <a:lnTo>
                    <a:pt x="160223" y="0"/>
                  </a:lnTo>
                  <a:close/>
                </a:path>
              </a:pathLst>
            </a:custGeom>
            <a:solidFill>
              <a:srgbClr val="81484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33" name="Freeform 3475">
              <a:extLst>
                <a:ext uri="{FF2B5EF4-FFF2-40B4-BE49-F238E27FC236}">
                  <a16:creationId xmlns:a16="http://schemas.microsoft.com/office/drawing/2014/main" id="{3D2E1073-CB6C-942F-0707-EAAE29DC36E3}"/>
                </a:ext>
              </a:extLst>
            </p:cNvPr>
            <p:cNvSpPr>
              <a:spLocks/>
            </p:cNvSpPr>
            <p:nvPr/>
          </p:nvSpPr>
          <p:spPr bwMode="auto">
            <a:xfrm>
              <a:off x="20027975" y="6879350"/>
              <a:ext cx="158347" cy="75972"/>
            </a:xfrm>
            <a:custGeom>
              <a:avLst/>
              <a:gdLst>
                <a:gd name="T0" fmla="*/ 10 w 10"/>
                <a:gd name="T1" fmla="*/ 3 h 3"/>
                <a:gd name="T2" fmla="*/ 10 w 10"/>
                <a:gd name="T3" fmla="*/ 2 h 3"/>
                <a:gd name="T4" fmla="*/ 10 w 10"/>
                <a:gd name="T5" fmla="*/ 2 h 3"/>
                <a:gd name="T6" fmla="*/ 0 w 10"/>
                <a:gd name="T7" fmla="*/ 0 h 3"/>
                <a:gd name="T8" fmla="*/ 0 w 10"/>
                <a:gd name="T9" fmla="*/ 0 h 3"/>
                <a:gd name="T10" fmla="*/ 0 w 10"/>
                <a:gd name="T11" fmla="*/ 0 h 3"/>
                <a:gd name="T12" fmla="*/ 10 w 10"/>
                <a:gd name="T13" fmla="*/ 2 h 3"/>
                <a:gd name="T14" fmla="*/ 10 w 10"/>
                <a:gd name="T15" fmla="*/ 3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3">
                  <a:moveTo>
                    <a:pt x="10" y="3"/>
                  </a:moveTo>
                  <a:cubicBezTo>
                    <a:pt x="10" y="3"/>
                    <a:pt x="10" y="2"/>
                    <a:pt x="10" y="2"/>
                  </a:cubicBezTo>
                  <a:cubicBezTo>
                    <a:pt x="10" y="2"/>
                    <a:pt x="10" y="2"/>
                    <a:pt x="10" y="2"/>
                  </a:cubicBezTo>
                  <a:cubicBezTo>
                    <a:pt x="0" y="0"/>
                    <a:pt x="0" y="0"/>
                    <a:pt x="0" y="0"/>
                  </a:cubicBezTo>
                  <a:cubicBezTo>
                    <a:pt x="0" y="0"/>
                    <a:pt x="0" y="0"/>
                    <a:pt x="0" y="0"/>
                  </a:cubicBezTo>
                  <a:cubicBezTo>
                    <a:pt x="0" y="0"/>
                    <a:pt x="0" y="0"/>
                    <a:pt x="0" y="0"/>
                  </a:cubicBezTo>
                  <a:cubicBezTo>
                    <a:pt x="10" y="2"/>
                    <a:pt x="10" y="2"/>
                    <a:pt x="10" y="2"/>
                  </a:cubicBezTo>
                  <a:lnTo>
                    <a:pt x="10" y="3"/>
                  </a:lnTo>
                  <a:close/>
                </a:path>
              </a:pathLst>
            </a:custGeom>
            <a:solidFill>
              <a:srgbClr val="2C75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34" name="Freeform 5165">
              <a:extLst>
                <a:ext uri="{FF2B5EF4-FFF2-40B4-BE49-F238E27FC236}">
                  <a16:creationId xmlns:a16="http://schemas.microsoft.com/office/drawing/2014/main" id="{8E186989-ED23-B499-2901-ED8DA187A8BF}"/>
                </a:ext>
              </a:extLst>
            </p:cNvPr>
            <p:cNvSpPr>
              <a:spLocks/>
            </p:cNvSpPr>
            <p:nvPr/>
          </p:nvSpPr>
          <p:spPr bwMode="auto">
            <a:xfrm flipH="1">
              <a:off x="21270361" y="11812487"/>
              <a:ext cx="456344" cy="1128728"/>
            </a:xfrm>
            <a:custGeom>
              <a:avLst/>
              <a:gdLst>
                <a:gd name="T0" fmla="*/ 14 w 22"/>
                <a:gd name="T1" fmla="*/ 42 h 47"/>
                <a:gd name="T2" fmla="*/ 22 w 22"/>
                <a:gd name="T3" fmla="*/ 4 h 47"/>
                <a:gd name="T4" fmla="*/ 3 w 22"/>
                <a:gd name="T5" fmla="*/ 4 h 47"/>
                <a:gd name="T6" fmla="*/ 0 w 22"/>
                <a:gd name="T7" fmla="*/ 40 h 47"/>
                <a:gd name="T8" fmla="*/ 14 w 22"/>
                <a:gd name="T9" fmla="*/ 42 h 47"/>
              </a:gdLst>
              <a:ahLst/>
              <a:cxnLst>
                <a:cxn ang="0">
                  <a:pos x="T0" y="T1"/>
                </a:cxn>
                <a:cxn ang="0">
                  <a:pos x="T2" y="T3"/>
                </a:cxn>
                <a:cxn ang="0">
                  <a:pos x="T4" y="T5"/>
                </a:cxn>
                <a:cxn ang="0">
                  <a:pos x="T6" y="T7"/>
                </a:cxn>
                <a:cxn ang="0">
                  <a:pos x="T8" y="T9"/>
                </a:cxn>
              </a:cxnLst>
              <a:rect l="0" t="0" r="r" b="b"/>
              <a:pathLst>
                <a:path w="22" h="47">
                  <a:moveTo>
                    <a:pt x="14" y="42"/>
                  </a:moveTo>
                  <a:cubicBezTo>
                    <a:pt x="22" y="4"/>
                    <a:pt x="22" y="4"/>
                    <a:pt x="22" y="4"/>
                  </a:cubicBezTo>
                  <a:cubicBezTo>
                    <a:pt x="22" y="0"/>
                    <a:pt x="4" y="0"/>
                    <a:pt x="3" y="4"/>
                  </a:cubicBezTo>
                  <a:cubicBezTo>
                    <a:pt x="0" y="40"/>
                    <a:pt x="0" y="40"/>
                    <a:pt x="0" y="40"/>
                  </a:cubicBezTo>
                  <a:cubicBezTo>
                    <a:pt x="0" y="47"/>
                    <a:pt x="13" y="46"/>
                    <a:pt x="14" y="42"/>
                  </a:cubicBezTo>
                  <a:close/>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35" name="Freeform 5166">
              <a:extLst>
                <a:ext uri="{FF2B5EF4-FFF2-40B4-BE49-F238E27FC236}">
                  <a16:creationId xmlns:a16="http://schemas.microsoft.com/office/drawing/2014/main" id="{881F257C-ABA3-EA00-4CB5-448961F90E9E}"/>
                </a:ext>
              </a:extLst>
            </p:cNvPr>
            <p:cNvSpPr>
              <a:spLocks/>
            </p:cNvSpPr>
            <p:nvPr/>
          </p:nvSpPr>
          <p:spPr bwMode="auto">
            <a:xfrm flipH="1">
              <a:off x="20741975" y="7765631"/>
              <a:ext cx="984731" cy="4762651"/>
            </a:xfrm>
            <a:custGeom>
              <a:avLst/>
              <a:gdLst>
                <a:gd name="T0" fmla="*/ 0 w 41"/>
                <a:gd name="T1" fmla="*/ 171 h 173"/>
                <a:gd name="T2" fmla="*/ 16 w 41"/>
                <a:gd name="T3" fmla="*/ 173 h 173"/>
                <a:gd name="T4" fmla="*/ 41 w 41"/>
                <a:gd name="T5" fmla="*/ 7 h 173"/>
                <a:gd name="T6" fmla="*/ 5 w 41"/>
                <a:gd name="T7" fmla="*/ 0 h 173"/>
                <a:gd name="T8" fmla="*/ 0 w 41"/>
                <a:gd name="T9" fmla="*/ 171 h 173"/>
              </a:gdLst>
              <a:ahLst/>
              <a:cxnLst>
                <a:cxn ang="0">
                  <a:pos x="T0" y="T1"/>
                </a:cxn>
                <a:cxn ang="0">
                  <a:pos x="T2" y="T3"/>
                </a:cxn>
                <a:cxn ang="0">
                  <a:pos x="T4" y="T5"/>
                </a:cxn>
                <a:cxn ang="0">
                  <a:pos x="T6" y="T7"/>
                </a:cxn>
                <a:cxn ang="0">
                  <a:pos x="T8" y="T9"/>
                </a:cxn>
              </a:cxnLst>
              <a:rect l="0" t="0" r="r" b="b"/>
              <a:pathLst>
                <a:path w="41" h="173">
                  <a:moveTo>
                    <a:pt x="0" y="171"/>
                  </a:moveTo>
                  <a:lnTo>
                    <a:pt x="16" y="173"/>
                  </a:lnTo>
                  <a:lnTo>
                    <a:pt x="41" y="7"/>
                  </a:lnTo>
                  <a:lnTo>
                    <a:pt x="5" y="0"/>
                  </a:lnTo>
                  <a:lnTo>
                    <a:pt x="0" y="171"/>
                  </a:lnTo>
                  <a:close/>
                </a:path>
              </a:pathLst>
            </a:custGeom>
            <a:solidFill>
              <a:srgbClr val="81484A"/>
            </a:solidFill>
            <a:ln>
              <a:noFill/>
            </a:ln>
          </p:spPr>
          <p:txBody>
            <a:bodyPr vert="horz" wrap="square" lIns="91440" tIns="45720" rIns="91440" bIns="45720" numCol="1" anchor="t" anchorCtr="0" compatLnSpc="1">
              <a:prstTxWarp prst="textNoShape">
                <a:avLst/>
              </a:prstTxWarp>
            </a:bodyPr>
            <a:lstStyle/>
            <a:p>
              <a:endParaRPr lang="en-US"/>
            </a:p>
          </p:txBody>
        </p:sp>
        <p:sp>
          <p:nvSpPr>
            <p:cNvPr id="4136" name="Freeform 5169">
              <a:extLst>
                <a:ext uri="{FF2B5EF4-FFF2-40B4-BE49-F238E27FC236}">
                  <a16:creationId xmlns:a16="http://schemas.microsoft.com/office/drawing/2014/main" id="{267F9D17-17AD-E8BA-4AC1-27D790608ECD}"/>
                </a:ext>
              </a:extLst>
            </p:cNvPr>
            <p:cNvSpPr>
              <a:spLocks/>
            </p:cNvSpPr>
            <p:nvPr/>
          </p:nvSpPr>
          <p:spPr bwMode="auto">
            <a:xfrm flipH="1">
              <a:off x="20741983" y="12610859"/>
              <a:ext cx="1080798" cy="495535"/>
            </a:xfrm>
            <a:custGeom>
              <a:avLst/>
              <a:gdLst>
                <a:gd name="T0" fmla="*/ 52 w 52"/>
                <a:gd name="T1" fmla="*/ 20 h 21"/>
                <a:gd name="T2" fmla="*/ 52 w 52"/>
                <a:gd name="T3" fmla="*/ 20 h 21"/>
                <a:gd name="T4" fmla="*/ 37 w 52"/>
                <a:gd name="T5" fmla="*/ 9 h 21"/>
                <a:gd name="T6" fmla="*/ 27 w 52"/>
                <a:gd name="T7" fmla="*/ 2 h 21"/>
                <a:gd name="T8" fmla="*/ 27 w 52"/>
                <a:gd name="T9" fmla="*/ 2 h 21"/>
                <a:gd name="T10" fmla="*/ 22 w 52"/>
                <a:gd name="T11" fmla="*/ 1 h 21"/>
                <a:gd name="T12" fmla="*/ 15 w 52"/>
                <a:gd name="T13" fmla="*/ 6 h 21"/>
                <a:gd name="T14" fmla="*/ 7 w 52"/>
                <a:gd name="T15" fmla="*/ 5 h 21"/>
                <a:gd name="T16" fmla="*/ 2 w 52"/>
                <a:gd name="T17" fmla="*/ 18 h 21"/>
                <a:gd name="T18" fmla="*/ 7 w 52"/>
                <a:gd name="T19" fmla="*/ 19 h 21"/>
                <a:gd name="T20" fmla="*/ 17 w 52"/>
                <a:gd name="T21" fmla="*/ 20 h 21"/>
                <a:gd name="T22" fmla="*/ 42 w 52"/>
                <a:gd name="T23" fmla="*/ 21 h 21"/>
                <a:gd name="T24" fmla="*/ 52 w 52"/>
                <a:gd name="T25" fmla="*/ 2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2" h="21">
                  <a:moveTo>
                    <a:pt x="52" y="20"/>
                  </a:moveTo>
                  <a:cubicBezTo>
                    <a:pt x="52" y="20"/>
                    <a:pt x="52" y="20"/>
                    <a:pt x="52" y="20"/>
                  </a:cubicBezTo>
                  <a:cubicBezTo>
                    <a:pt x="52" y="13"/>
                    <a:pt x="50" y="9"/>
                    <a:pt x="37" y="9"/>
                  </a:cubicBezTo>
                  <a:cubicBezTo>
                    <a:pt x="32" y="9"/>
                    <a:pt x="28" y="6"/>
                    <a:pt x="27" y="2"/>
                  </a:cubicBezTo>
                  <a:cubicBezTo>
                    <a:pt x="27" y="2"/>
                    <a:pt x="27" y="2"/>
                    <a:pt x="27" y="2"/>
                  </a:cubicBezTo>
                  <a:cubicBezTo>
                    <a:pt x="26" y="0"/>
                    <a:pt x="23" y="0"/>
                    <a:pt x="22" y="1"/>
                  </a:cubicBezTo>
                  <a:cubicBezTo>
                    <a:pt x="20" y="4"/>
                    <a:pt x="18" y="5"/>
                    <a:pt x="15" y="6"/>
                  </a:cubicBezTo>
                  <a:cubicBezTo>
                    <a:pt x="12" y="6"/>
                    <a:pt x="10" y="5"/>
                    <a:pt x="7" y="5"/>
                  </a:cubicBezTo>
                  <a:cubicBezTo>
                    <a:pt x="0" y="5"/>
                    <a:pt x="1" y="14"/>
                    <a:pt x="2" y="18"/>
                  </a:cubicBezTo>
                  <a:cubicBezTo>
                    <a:pt x="2" y="19"/>
                    <a:pt x="6" y="19"/>
                    <a:pt x="7" y="19"/>
                  </a:cubicBezTo>
                  <a:cubicBezTo>
                    <a:pt x="10" y="20"/>
                    <a:pt x="14" y="20"/>
                    <a:pt x="17" y="20"/>
                  </a:cubicBezTo>
                  <a:cubicBezTo>
                    <a:pt x="25" y="21"/>
                    <a:pt x="34" y="21"/>
                    <a:pt x="42" y="21"/>
                  </a:cubicBezTo>
                  <a:cubicBezTo>
                    <a:pt x="45" y="21"/>
                    <a:pt x="49" y="20"/>
                    <a:pt x="52" y="20"/>
                  </a:cubicBezTo>
                  <a:close/>
                </a:path>
              </a:pathLst>
            </a:custGeom>
            <a:solidFill>
              <a:srgbClr val="434043"/>
            </a:solidFill>
            <a:ln>
              <a:noFill/>
            </a:ln>
          </p:spPr>
          <p:txBody>
            <a:bodyPr vert="horz" wrap="square" lIns="91440" tIns="45720" rIns="91440" bIns="45720" numCol="1" anchor="t" anchorCtr="0" compatLnSpc="1">
              <a:prstTxWarp prst="textNoShape">
                <a:avLst/>
              </a:prstTxWarp>
            </a:bodyPr>
            <a:lstStyle/>
            <a:p>
              <a:endParaRPr lang="en-US"/>
            </a:p>
          </p:txBody>
        </p:sp>
        <p:sp>
          <p:nvSpPr>
            <p:cNvPr id="4137" name="Freeform 5167">
              <a:extLst>
                <a:ext uri="{FF2B5EF4-FFF2-40B4-BE49-F238E27FC236}">
                  <a16:creationId xmlns:a16="http://schemas.microsoft.com/office/drawing/2014/main" id="{C9FE9100-ECB9-3BB1-83FE-1434852C6A4B}"/>
                </a:ext>
              </a:extLst>
            </p:cNvPr>
            <p:cNvSpPr>
              <a:spLocks/>
            </p:cNvSpPr>
            <p:nvPr/>
          </p:nvSpPr>
          <p:spPr bwMode="auto">
            <a:xfrm flipH="1">
              <a:off x="22329647" y="11729910"/>
              <a:ext cx="408306" cy="1238841"/>
            </a:xfrm>
            <a:custGeom>
              <a:avLst/>
              <a:gdLst>
                <a:gd name="T0" fmla="*/ 13 w 20"/>
                <a:gd name="T1" fmla="*/ 45 h 52"/>
                <a:gd name="T2" fmla="*/ 19 w 20"/>
                <a:gd name="T3" fmla="*/ 4 h 52"/>
                <a:gd name="T4" fmla="*/ 2 w 20"/>
                <a:gd name="T5" fmla="*/ 8 h 52"/>
                <a:gd name="T6" fmla="*/ 0 w 20"/>
                <a:gd name="T7" fmla="*/ 45 h 52"/>
                <a:gd name="T8" fmla="*/ 13 w 20"/>
                <a:gd name="T9" fmla="*/ 45 h 52"/>
              </a:gdLst>
              <a:ahLst/>
              <a:cxnLst>
                <a:cxn ang="0">
                  <a:pos x="T0" y="T1"/>
                </a:cxn>
                <a:cxn ang="0">
                  <a:pos x="T2" y="T3"/>
                </a:cxn>
                <a:cxn ang="0">
                  <a:pos x="T4" y="T5"/>
                </a:cxn>
                <a:cxn ang="0">
                  <a:pos x="T6" y="T7"/>
                </a:cxn>
                <a:cxn ang="0">
                  <a:pos x="T8" y="T9"/>
                </a:cxn>
              </a:cxnLst>
              <a:rect l="0" t="0" r="r" b="b"/>
              <a:pathLst>
                <a:path w="20" h="52">
                  <a:moveTo>
                    <a:pt x="13" y="45"/>
                  </a:moveTo>
                  <a:cubicBezTo>
                    <a:pt x="19" y="4"/>
                    <a:pt x="19" y="4"/>
                    <a:pt x="19" y="4"/>
                  </a:cubicBezTo>
                  <a:cubicBezTo>
                    <a:pt x="20" y="0"/>
                    <a:pt x="3" y="5"/>
                    <a:pt x="2" y="8"/>
                  </a:cubicBezTo>
                  <a:cubicBezTo>
                    <a:pt x="0" y="45"/>
                    <a:pt x="0" y="45"/>
                    <a:pt x="0" y="45"/>
                  </a:cubicBezTo>
                  <a:cubicBezTo>
                    <a:pt x="0" y="52"/>
                    <a:pt x="12" y="49"/>
                    <a:pt x="13" y="45"/>
                  </a:cubicBezTo>
                  <a:close/>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38" name="Freeform 5168">
              <a:extLst>
                <a:ext uri="{FF2B5EF4-FFF2-40B4-BE49-F238E27FC236}">
                  <a16:creationId xmlns:a16="http://schemas.microsoft.com/office/drawing/2014/main" id="{74A0B9F8-3B01-003D-F255-731874035313}"/>
                </a:ext>
              </a:extLst>
            </p:cNvPr>
            <p:cNvSpPr>
              <a:spLocks/>
            </p:cNvSpPr>
            <p:nvPr/>
          </p:nvSpPr>
          <p:spPr bwMode="auto">
            <a:xfrm flipH="1">
              <a:off x="21777235" y="7793152"/>
              <a:ext cx="984730" cy="4762651"/>
            </a:xfrm>
            <a:custGeom>
              <a:avLst/>
              <a:gdLst>
                <a:gd name="T0" fmla="*/ 0 w 41"/>
                <a:gd name="T1" fmla="*/ 172 h 173"/>
                <a:gd name="T2" fmla="*/ 16 w 41"/>
                <a:gd name="T3" fmla="*/ 173 h 173"/>
                <a:gd name="T4" fmla="*/ 41 w 41"/>
                <a:gd name="T5" fmla="*/ 7 h 173"/>
                <a:gd name="T6" fmla="*/ 5 w 41"/>
                <a:gd name="T7" fmla="*/ 0 h 173"/>
                <a:gd name="T8" fmla="*/ 0 w 41"/>
                <a:gd name="T9" fmla="*/ 172 h 173"/>
              </a:gdLst>
              <a:ahLst/>
              <a:cxnLst>
                <a:cxn ang="0">
                  <a:pos x="T0" y="T1"/>
                </a:cxn>
                <a:cxn ang="0">
                  <a:pos x="T2" y="T3"/>
                </a:cxn>
                <a:cxn ang="0">
                  <a:pos x="T4" y="T5"/>
                </a:cxn>
                <a:cxn ang="0">
                  <a:pos x="T6" y="T7"/>
                </a:cxn>
                <a:cxn ang="0">
                  <a:pos x="T8" y="T9"/>
                </a:cxn>
              </a:cxnLst>
              <a:rect l="0" t="0" r="r" b="b"/>
              <a:pathLst>
                <a:path w="41" h="173">
                  <a:moveTo>
                    <a:pt x="0" y="172"/>
                  </a:moveTo>
                  <a:lnTo>
                    <a:pt x="16" y="173"/>
                  </a:lnTo>
                  <a:lnTo>
                    <a:pt x="41" y="7"/>
                  </a:lnTo>
                  <a:lnTo>
                    <a:pt x="5" y="0"/>
                  </a:lnTo>
                  <a:lnTo>
                    <a:pt x="0" y="172"/>
                  </a:lnTo>
                  <a:close/>
                </a:path>
              </a:pathLst>
            </a:custGeom>
            <a:solidFill>
              <a:srgbClr val="81484A"/>
            </a:solidFill>
            <a:ln>
              <a:noFill/>
            </a:ln>
          </p:spPr>
          <p:txBody>
            <a:bodyPr vert="horz" wrap="square" lIns="91440" tIns="45720" rIns="91440" bIns="45720" numCol="1" anchor="t" anchorCtr="0" compatLnSpc="1">
              <a:prstTxWarp prst="textNoShape">
                <a:avLst/>
              </a:prstTxWarp>
            </a:bodyPr>
            <a:lstStyle/>
            <a:p>
              <a:endParaRPr lang="en-US"/>
            </a:p>
          </p:txBody>
        </p:sp>
        <p:sp>
          <p:nvSpPr>
            <p:cNvPr id="4139" name="Freeform 5170">
              <a:extLst>
                <a:ext uri="{FF2B5EF4-FFF2-40B4-BE49-F238E27FC236}">
                  <a16:creationId xmlns:a16="http://schemas.microsoft.com/office/drawing/2014/main" id="{C3487036-0BBA-E9FF-7342-E86C7B37D0B5}"/>
                </a:ext>
              </a:extLst>
            </p:cNvPr>
            <p:cNvSpPr>
              <a:spLocks/>
            </p:cNvSpPr>
            <p:nvPr/>
          </p:nvSpPr>
          <p:spPr bwMode="auto">
            <a:xfrm flipH="1">
              <a:off x="22041427" y="12583324"/>
              <a:ext cx="768566" cy="523076"/>
            </a:xfrm>
            <a:custGeom>
              <a:avLst/>
              <a:gdLst>
                <a:gd name="T0" fmla="*/ 2 w 37"/>
                <a:gd name="T1" fmla="*/ 7 h 22"/>
                <a:gd name="T2" fmla="*/ 4 w 37"/>
                <a:gd name="T3" fmla="*/ 7 h 22"/>
                <a:gd name="T4" fmla="*/ 9 w 37"/>
                <a:gd name="T5" fmla="*/ 5 h 22"/>
                <a:gd name="T6" fmla="*/ 15 w 37"/>
                <a:gd name="T7" fmla="*/ 2 h 22"/>
                <a:gd name="T8" fmla="*/ 24 w 37"/>
                <a:gd name="T9" fmla="*/ 3 h 22"/>
                <a:gd name="T10" fmla="*/ 27 w 37"/>
                <a:gd name="T11" fmla="*/ 10 h 22"/>
                <a:gd name="T12" fmla="*/ 28 w 37"/>
                <a:gd name="T13" fmla="*/ 10 h 22"/>
                <a:gd name="T14" fmla="*/ 37 w 37"/>
                <a:gd name="T15" fmla="*/ 21 h 22"/>
                <a:gd name="T16" fmla="*/ 37 w 37"/>
                <a:gd name="T17" fmla="*/ 21 h 22"/>
                <a:gd name="T18" fmla="*/ 19 w 37"/>
                <a:gd name="T19" fmla="*/ 22 h 22"/>
                <a:gd name="T20" fmla="*/ 0 w 37"/>
                <a:gd name="T21" fmla="*/ 21 h 22"/>
                <a:gd name="T22" fmla="*/ 0 w 37"/>
                <a:gd name="T23" fmla="*/ 20 h 22"/>
                <a:gd name="T24" fmla="*/ 2 w 37"/>
                <a:gd name="T25" fmla="*/ 7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7" h="22">
                  <a:moveTo>
                    <a:pt x="2" y="7"/>
                  </a:moveTo>
                  <a:cubicBezTo>
                    <a:pt x="3" y="7"/>
                    <a:pt x="3" y="7"/>
                    <a:pt x="4" y="7"/>
                  </a:cubicBezTo>
                  <a:cubicBezTo>
                    <a:pt x="6" y="7"/>
                    <a:pt x="8" y="6"/>
                    <a:pt x="9" y="5"/>
                  </a:cubicBezTo>
                  <a:cubicBezTo>
                    <a:pt x="11" y="3"/>
                    <a:pt x="12" y="2"/>
                    <a:pt x="15" y="2"/>
                  </a:cubicBezTo>
                  <a:cubicBezTo>
                    <a:pt x="18" y="1"/>
                    <a:pt x="23" y="0"/>
                    <a:pt x="24" y="3"/>
                  </a:cubicBezTo>
                  <a:cubicBezTo>
                    <a:pt x="27" y="10"/>
                    <a:pt x="27" y="10"/>
                    <a:pt x="27" y="10"/>
                  </a:cubicBezTo>
                  <a:cubicBezTo>
                    <a:pt x="28" y="10"/>
                    <a:pt x="28" y="10"/>
                    <a:pt x="28" y="10"/>
                  </a:cubicBezTo>
                  <a:cubicBezTo>
                    <a:pt x="36" y="10"/>
                    <a:pt x="37" y="18"/>
                    <a:pt x="37" y="21"/>
                  </a:cubicBezTo>
                  <a:cubicBezTo>
                    <a:pt x="37" y="21"/>
                    <a:pt x="37" y="21"/>
                    <a:pt x="37" y="21"/>
                  </a:cubicBezTo>
                  <a:cubicBezTo>
                    <a:pt x="36" y="22"/>
                    <a:pt x="28" y="22"/>
                    <a:pt x="19" y="22"/>
                  </a:cubicBezTo>
                  <a:cubicBezTo>
                    <a:pt x="9" y="22"/>
                    <a:pt x="0" y="22"/>
                    <a:pt x="0" y="21"/>
                  </a:cubicBezTo>
                  <a:cubicBezTo>
                    <a:pt x="0" y="21"/>
                    <a:pt x="0" y="21"/>
                    <a:pt x="0" y="20"/>
                  </a:cubicBezTo>
                  <a:cubicBezTo>
                    <a:pt x="0" y="17"/>
                    <a:pt x="0" y="8"/>
                    <a:pt x="2" y="7"/>
                  </a:cubicBezTo>
                  <a:close/>
                </a:path>
              </a:pathLst>
            </a:custGeom>
            <a:solidFill>
              <a:srgbClr val="434043"/>
            </a:solidFill>
            <a:ln>
              <a:noFill/>
            </a:ln>
          </p:spPr>
          <p:txBody>
            <a:bodyPr vert="horz" wrap="square" lIns="91440" tIns="45720" rIns="91440" bIns="45720" numCol="1" anchor="t" anchorCtr="0" compatLnSpc="1">
              <a:prstTxWarp prst="textNoShape">
                <a:avLst/>
              </a:prstTxWarp>
            </a:bodyPr>
            <a:lstStyle/>
            <a:p>
              <a:endParaRPr lang="en-US"/>
            </a:p>
          </p:txBody>
        </p:sp>
        <p:sp>
          <p:nvSpPr>
            <p:cNvPr id="4140" name="Freeform 3441">
              <a:extLst>
                <a:ext uri="{FF2B5EF4-FFF2-40B4-BE49-F238E27FC236}">
                  <a16:creationId xmlns:a16="http://schemas.microsoft.com/office/drawing/2014/main" id="{9362E9DE-3DA1-71CB-FE80-6344E42AA9E1}"/>
                </a:ext>
              </a:extLst>
            </p:cNvPr>
            <p:cNvSpPr>
              <a:spLocks/>
            </p:cNvSpPr>
            <p:nvPr/>
          </p:nvSpPr>
          <p:spPr bwMode="auto">
            <a:xfrm>
              <a:off x="21456932" y="4823305"/>
              <a:ext cx="523165" cy="708241"/>
            </a:xfrm>
            <a:custGeom>
              <a:avLst/>
              <a:gdLst>
                <a:gd name="T0" fmla="*/ 21 w 24"/>
                <a:gd name="T1" fmla="*/ 0 h 33"/>
                <a:gd name="T2" fmla="*/ 12 w 24"/>
                <a:gd name="T3" fmla="*/ 2 h 33"/>
                <a:gd name="T4" fmla="*/ 3 w 24"/>
                <a:gd name="T5" fmla="*/ 1 h 33"/>
                <a:gd name="T6" fmla="*/ 2 w 24"/>
                <a:gd name="T7" fmla="*/ 15 h 33"/>
                <a:gd name="T8" fmla="*/ 2 w 24"/>
                <a:gd name="T9" fmla="*/ 18 h 33"/>
                <a:gd name="T10" fmla="*/ 0 w 24"/>
                <a:gd name="T11" fmla="*/ 24 h 33"/>
                <a:gd name="T12" fmla="*/ 8 w 24"/>
                <a:gd name="T13" fmla="*/ 33 h 33"/>
                <a:gd name="T14" fmla="*/ 24 w 24"/>
                <a:gd name="T15" fmla="*/ 24 h 33"/>
                <a:gd name="T16" fmla="*/ 21 w 24"/>
                <a:gd name="T17"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33">
                  <a:moveTo>
                    <a:pt x="21" y="0"/>
                  </a:moveTo>
                  <a:cubicBezTo>
                    <a:pt x="12" y="2"/>
                    <a:pt x="12" y="2"/>
                    <a:pt x="12" y="2"/>
                  </a:cubicBezTo>
                  <a:cubicBezTo>
                    <a:pt x="3" y="1"/>
                    <a:pt x="3" y="1"/>
                    <a:pt x="3" y="1"/>
                  </a:cubicBezTo>
                  <a:cubicBezTo>
                    <a:pt x="3" y="1"/>
                    <a:pt x="2" y="14"/>
                    <a:pt x="2" y="15"/>
                  </a:cubicBezTo>
                  <a:cubicBezTo>
                    <a:pt x="2" y="16"/>
                    <a:pt x="2" y="17"/>
                    <a:pt x="2" y="18"/>
                  </a:cubicBezTo>
                  <a:cubicBezTo>
                    <a:pt x="2" y="20"/>
                    <a:pt x="1" y="22"/>
                    <a:pt x="0" y="24"/>
                  </a:cubicBezTo>
                  <a:cubicBezTo>
                    <a:pt x="8" y="33"/>
                    <a:pt x="8" y="33"/>
                    <a:pt x="8" y="33"/>
                  </a:cubicBezTo>
                  <a:cubicBezTo>
                    <a:pt x="24" y="24"/>
                    <a:pt x="24" y="24"/>
                    <a:pt x="24" y="24"/>
                  </a:cubicBezTo>
                  <a:cubicBezTo>
                    <a:pt x="23" y="17"/>
                    <a:pt x="20" y="7"/>
                    <a:pt x="21" y="0"/>
                  </a:cubicBezTo>
                  <a:close/>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41" name="Freeform 3442">
              <a:extLst>
                <a:ext uri="{FF2B5EF4-FFF2-40B4-BE49-F238E27FC236}">
                  <a16:creationId xmlns:a16="http://schemas.microsoft.com/office/drawing/2014/main" id="{0840C0C4-6964-DC11-67CB-E88A912EA26C}"/>
                </a:ext>
              </a:extLst>
            </p:cNvPr>
            <p:cNvSpPr>
              <a:spLocks/>
            </p:cNvSpPr>
            <p:nvPr/>
          </p:nvSpPr>
          <p:spPr bwMode="auto">
            <a:xfrm>
              <a:off x="21456932" y="4823305"/>
              <a:ext cx="448424" cy="537277"/>
            </a:xfrm>
            <a:custGeom>
              <a:avLst/>
              <a:gdLst>
                <a:gd name="T0" fmla="*/ 21 w 21"/>
                <a:gd name="T1" fmla="*/ 7 h 25"/>
                <a:gd name="T2" fmla="*/ 21 w 21"/>
                <a:gd name="T3" fmla="*/ 0 h 25"/>
                <a:gd name="T4" fmla="*/ 12 w 21"/>
                <a:gd name="T5" fmla="*/ 2 h 25"/>
                <a:gd name="T6" fmla="*/ 3 w 21"/>
                <a:gd name="T7" fmla="*/ 1 h 25"/>
                <a:gd name="T8" fmla="*/ 2 w 21"/>
                <a:gd name="T9" fmla="*/ 15 h 25"/>
                <a:gd name="T10" fmla="*/ 2 w 21"/>
                <a:gd name="T11" fmla="*/ 18 h 25"/>
                <a:gd name="T12" fmla="*/ 0 w 21"/>
                <a:gd name="T13" fmla="*/ 24 h 25"/>
                <a:gd name="T14" fmla="*/ 1 w 21"/>
                <a:gd name="T15" fmla="*/ 25 h 25"/>
                <a:gd name="T16" fmla="*/ 21 w 21"/>
                <a:gd name="T17" fmla="*/ 7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25">
                  <a:moveTo>
                    <a:pt x="21" y="7"/>
                  </a:moveTo>
                  <a:cubicBezTo>
                    <a:pt x="21" y="5"/>
                    <a:pt x="21" y="2"/>
                    <a:pt x="21" y="0"/>
                  </a:cubicBezTo>
                  <a:cubicBezTo>
                    <a:pt x="12" y="2"/>
                    <a:pt x="12" y="2"/>
                    <a:pt x="12" y="2"/>
                  </a:cubicBezTo>
                  <a:cubicBezTo>
                    <a:pt x="3" y="1"/>
                    <a:pt x="3" y="1"/>
                    <a:pt x="3" y="1"/>
                  </a:cubicBezTo>
                  <a:cubicBezTo>
                    <a:pt x="3" y="1"/>
                    <a:pt x="2" y="14"/>
                    <a:pt x="2" y="15"/>
                  </a:cubicBezTo>
                  <a:cubicBezTo>
                    <a:pt x="2" y="16"/>
                    <a:pt x="2" y="17"/>
                    <a:pt x="2" y="18"/>
                  </a:cubicBezTo>
                  <a:cubicBezTo>
                    <a:pt x="2" y="20"/>
                    <a:pt x="1" y="22"/>
                    <a:pt x="0" y="24"/>
                  </a:cubicBezTo>
                  <a:cubicBezTo>
                    <a:pt x="1" y="25"/>
                    <a:pt x="1" y="25"/>
                    <a:pt x="1" y="25"/>
                  </a:cubicBezTo>
                  <a:cubicBezTo>
                    <a:pt x="10" y="19"/>
                    <a:pt x="17" y="13"/>
                    <a:pt x="21" y="7"/>
                  </a:cubicBezTo>
                  <a:close/>
                </a:path>
              </a:pathLst>
            </a:custGeom>
            <a:solidFill>
              <a:srgbClr val="CD95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42" name="Freeform 3462">
              <a:extLst>
                <a:ext uri="{FF2B5EF4-FFF2-40B4-BE49-F238E27FC236}">
                  <a16:creationId xmlns:a16="http://schemas.microsoft.com/office/drawing/2014/main" id="{8B2D7036-045E-8286-29F9-FD4856275795}"/>
                </a:ext>
              </a:extLst>
            </p:cNvPr>
            <p:cNvSpPr>
              <a:spLocks/>
            </p:cNvSpPr>
            <p:nvPr/>
          </p:nvSpPr>
          <p:spPr bwMode="auto">
            <a:xfrm>
              <a:off x="20634836" y="5336168"/>
              <a:ext cx="2092644" cy="2784092"/>
            </a:xfrm>
            <a:custGeom>
              <a:avLst/>
              <a:gdLst>
                <a:gd name="T0" fmla="*/ 17 w 96"/>
                <a:gd name="T1" fmla="*/ 75 h 131"/>
                <a:gd name="T2" fmla="*/ 16 w 96"/>
                <a:gd name="T3" fmla="*/ 21 h 131"/>
                <a:gd name="T4" fmla="*/ 13 w 96"/>
                <a:gd name="T5" fmla="*/ 4 h 131"/>
                <a:gd name="T6" fmla="*/ 37 w 96"/>
                <a:gd name="T7" fmla="*/ 0 h 131"/>
                <a:gd name="T8" fmla="*/ 45 w 96"/>
                <a:gd name="T9" fmla="*/ 9 h 131"/>
                <a:gd name="T10" fmla="*/ 61 w 96"/>
                <a:gd name="T11" fmla="*/ 0 h 131"/>
                <a:gd name="T12" fmla="*/ 89 w 96"/>
                <a:gd name="T13" fmla="*/ 3 h 131"/>
                <a:gd name="T14" fmla="*/ 81 w 96"/>
                <a:gd name="T15" fmla="*/ 66 h 131"/>
                <a:gd name="T16" fmla="*/ 96 w 96"/>
                <a:gd name="T17" fmla="*/ 131 h 131"/>
                <a:gd name="T18" fmla="*/ 53 w 96"/>
                <a:gd name="T19" fmla="*/ 131 h 131"/>
                <a:gd name="T20" fmla="*/ 40 w 96"/>
                <a:gd name="T21" fmla="*/ 103 h 131"/>
                <a:gd name="T22" fmla="*/ 27 w 96"/>
                <a:gd name="T23" fmla="*/ 131 h 131"/>
                <a:gd name="T24" fmla="*/ 0 w 96"/>
                <a:gd name="T25" fmla="*/ 131 h 131"/>
                <a:gd name="T26" fmla="*/ 17 w 96"/>
                <a:gd name="T27" fmla="*/ 75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6" h="131">
                  <a:moveTo>
                    <a:pt x="17" y="75"/>
                  </a:moveTo>
                  <a:cubicBezTo>
                    <a:pt x="18" y="57"/>
                    <a:pt x="18" y="39"/>
                    <a:pt x="16" y="21"/>
                  </a:cubicBezTo>
                  <a:cubicBezTo>
                    <a:pt x="13" y="4"/>
                    <a:pt x="13" y="4"/>
                    <a:pt x="13" y="4"/>
                  </a:cubicBezTo>
                  <a:cubicBezTo>
                    <a:pt x="37" y="0"/>
                    <a:pt x="37" y="0"/>
                    <a:pt x="37" y="0"/>
                  </a:cubicBezTo>
                  <a:cubicBezTo>
                    <a:pt x="45" y="9"/>
                    <a:pt x="45" y="9"/>
                    <a:pt x="45" y="9"/>
                  </a:cubicBezTo>
                  <a:cubicBezTo>
                    <a:pt x="61" y="0"/>
                    <a:pt x="61" y="0"/>
                    <a:pt x="61" y="0"/>
                  </a:cubicBezTo>
                  <a:cubicBezTo>
                    <a:pt x="89" y="3"/>
                    <a:pt x="89" y="3"/>
                    <a:pt x="89" y="3"/>
                  </a:cubicBezTo>
                  <a:cubicBezTo>
                    <a:pt x="91" y="24"/>
                    <a:pt x="88" y="46"/>
                    <a:pt x="81" y="66"/>
                  </a:cubicBezTo>
                  <a:cubicBezTo>
                    <a:pt x="96" y="131"/>
                    <a:pt x="96" y="131"/>
                    <a:pt x="96" y="131"/>
                  </a:cubicBezTo>
                  <a:cubicBezTo>
                    <a:pt x="53" y="131"/>
                    <a:pt x="53" y="131"/>
                    <a:pt x="53" y="131"/>
                  </a:cubicBezTo>
                  <a:cubicBezTo>
                    <a:pt x="40" y="103"/>
                    <a:pt x="40" y="103"/>
                    <a:pt x="40" y="103"/>
                  </a:cubicBezTo>
                  <a:cubicBezTo>
                    <a:pt x="27" y="131"/>
                    <a:pt x="27" y="131"/>
                    <a:pt x="27" y="131"/>
                  </a:cubicBezTo>
                  <a:cubicBezTo>
                    <a:pt x="0" y="131"/>
                    <a:pt x="0" y="131"/>
                    <a:pt x="0" y="131"/>
                  </a:cubicBezTo>
                  <a:lnTo>
                    <a:pt x="17" y="75"/>
                  </a:ln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a:p>
          </p:txBody>
        </p:sp>
        <p:sp>
          <p:nvSpPr>
            <p:cNvPr id="4143" name="Freeform 3463">
              <a:extLst>
                <a:ext uri="{FF2B5EF4-FFF2-40B4-BE49-F238E27FC236}">
                  <a16:creationId xmlns:a16="http://schemas.microsoft.com/office/drawing/2014/main" id="{1342C016-4463-A950-3C2D-2372AD1CDF7C}"/>
                </a:ext>
              </a:extLst>
            </p:cNvPr>
            <p:cNvSpPr>
              <a:spLocks/>
            </p:cNvSpPr>
            <p:nvPr/>
          </p:nvSpPr>
          <p:spPr bwMode="auto">
            <a:xfrm>
              <a:off x="21307458" y="5336168"/>
              <a:ext cx="822115" cy="1465312"/>
            </a:xfrm>
            <a:custGeom>
              <a:avLst/>
              <a:gdLst>
                <a:gd name="T0" fmla="*/ 6 w 38"/>
                <a:gd name="T1" fmla="*/ 53 h 69"/>
                <a:gd name="T2" fmla="*/ 10 w 38"/>
                <a:gd name="T3" fmla="*/ 69 h 69"/>
                <a:gd name="T4" fmla="*/ 20 w 38"/>
                <a:gd name="T5" fmla="*/ 56 h 69"/>
                <a:gd name="T6" fmla="*/ 38 w 38"/>
                <a:gd name="T7" fmla="*/ 1 h 69"/>
                <a:gd name="T8" fmla="*/ 31 w 38"/>
                <a:gd name="T9" fmla="*/ 0 h 69"/>
                <a:gd name="T10" fmla="*/ 15 w 38"/>
                <a:gd name="T11" fmla="*/ 9 h 69"/>
                <a:gd name="T12" fmla="*/ 7 w 38"/>
                <a:gd name="T13" fmla="*/ 0 h 69"/>
                <a:gd name="T14" fmla="*/ 1 w 38"/>
                <a:gd name="T15" fmla="*/ 1 h 69"/>
                <a:gd name="T16" fmla="*/ 6 w 38"/>
                <a:gd name="T17" fmla="*/ 53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69">
                  <a:moveTo>
                    <a:pt x="6" y="53"/>
                  </a:moveTo>
                  <a:cubicBezTo>
                    <a:pt x="7" y="59"/>
                    <a:pt x="9" y="64"/>
                    <a:pt x="10" y="69"/>
                  </a:cubicBezTo>
                  <a:cubicBezTo>
                    <a:pt x="14" y="65"/>
                    <a:pt x="17" y="61"/>
                    <a:pt x="20" y="56"/>
                  </a:cubicBezTo>
                  <a:cubicBezTo>
                    <a:pt x="30" y="39"/>
                    <a:pt x="36" y="20"/>
                    <a:pt x="38" y="1"/>
                  </a:cubicBezTo>
                  <a:cubicBezTo>
                    <a:pt x="31" y="0"/>
                    <a:pt x="31" y="0"/>
                    <a:pt x="31" y="0"/>
                  </a:cubicBezTo>
                  <a:cubicBezTo>
                    <a:pt x="15" y="9"/>
                    <a:pt x="15" y="9"/>
                    <a:pt x="15" y="9"/>
                  </a:cubicBezTo>
                  <a:cubicBezTo>
                    <a:pt x="7" y="0"/>
                    <a:pt x="7" y="0"/>
                    <a:pt x="7" y="0"/>
                  </a:cubicBezTo>
                  <a:cubicBezTo>
                    <a:pt x="1" y="1"/>
                    <a:pt x="1" y="1"/>
                    <a:pt x="1" y="1"/>
                  </a:cubicBezTo>
                  <a:cubicBezTo>
                    <a:pt x="0" y="18"/>
                    <a:pt x="1" y="36"/>
                    <a:pt x="6" y="53"/>
                  </a:cubicBezTo>
                  <a:close/>
                </a:path>
              </a:pathLst>
            </a:custGeom>
            <a:solidFill>
              <a:srgbClr val="F8F0E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44" name="Freeform 3464">
              <a:extLst>
                <a:ext uri="{FF2B5EF4-FFF2-40B4-BE49-F238E27FC236}">
                  <a16:creationId xmlns:a16="http://schemas.microsoft.com/office/drawing/2014/main" id="{2F666CA3-D139-12DE-7236-3C3F5E0ACB26}"/>
                </a:ext>
              </a:extLst>
            </p:cNvPr>
            <p:cNvSpPr>
              <a:spLocks/>
            </p:cNvSpPr>
            <p:nvPr/>
          </p:nvSpPr>
          <p:spPr bwMode="auto">
            <a:xfrm>
              <a:off x="21307458" y="5336168"/>
              <a:ext cx="822115" cy="390747"/>
            </a:xfrm>
            <a:custGeom>
              <a:avLst/>
              <a:gdLst>
                <a:gd name="T0" fmla="*/ 33 w 33"/>
                <a:gd name="T1" fmla="*/ 1 h 16"/>
                <a:gd name="T2" fmla="*/ 27 w 33"/>
                <a:gd name="T3" fmla="*/ 0 h 16"/>
                <a:gd name="T4" fmla="*/ 13 w 33"/>
                <a:gd name="T5" fmla="*/ 8 h 16"/>
                <a:gd name="T6" fmla="*/ 6 w 33"/>
                <a:gd name="T7" fmla="*/ 0 h 16"/>
                <a:gd name="T8" fmla="*/ 0 w 33"/>
                <a:gd name="T9" fmla="*/ 1 h 16"/>
                <a:gd name="T10" fmla="*/ 5 w 33"/>
                <a:gd name="T11" fmla="*/ 16 h 16"/>
                <a:gd name="T12" fmla="*/ 13 w 33"/>
                <a:gd name="T13" fmla="*/ 9 h 16"/>
                <a:gd name="T14" fmla="*/ 19 w 33"/>
                <a:gd name="T15" fmla="*/ 16 h 16"/>
                <a:gd name="T16" fmla="*/ 33 w 33"/>
                <a:gd name="T17" fmla="*/ 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16">
                  <a:moveTo>
                    <a:pt x="33" y="1"/>
                  </a:moveTo>
                  <a:lnTo>
                    <a:pt x="27" y="0"/>
                  </a:lnTo>
                  <a:lnTo>
                    <a:pt x="13" y="8"/>
                  </a:lnTo>
                  <a:lnTo>
                    <a:pt x="6" y="0"/>
                  </a:lnTo>
                  <a:lnTo>
                    <a:pt x="0" y="1"/>
                  </a:lnTo>
                  <a:lnTo>
                    <a:pt x="5" y="16"/>
                  </a:lnTo>
                  <a:lnTo>
                    <a:pt x="13" y="9"/>
                  </a:lnTo>
                  <a:lnTo>
                    <a:pt x="19" y="16"/>
                  </a:lnTo>
                  <a:lnTo>
                    <a:pt x="33" y="1"/>
                  </a:lnTo>
                  <a:close/>
                </a:path>
              </a:pathLst>
            </a:custGeom>
            <a:solidFill>
              <a:srgbClr val="E3DF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45" name="Freeform 3465">
              <a:extLst>
                <a:ext uri="{FF2B5EF4-FFF2-40B4-BE49-F238E27FC236}">
                  <a16:creationId xmlns:a16="http://schemas.microsoft.com/office/drawing/2014/main" id="{5BFD80CD-4D01-AB0C-27CA-502C5A913B9B}"/>
                </a:ext>
              </a:extLst>
            </p:cNvPr>
            <p:cNvSpPr>
              <a:spLocks/>
            </p:cNvSpPr>
            <p:nvPr/>
          </p:nvSpPr>
          <p:spPr bwMode="auto">
            <a:xfrm>
              <a:off x="21432027" y="5555961"/>
              <a:ext cx="298949" cy="1245519"/>
            </a:xfrm>
            <a:custGeom>
              <a:avLst/>
              <a:gdLst>
                <a:gd name="T0" fmla="*/ 0 w 14"/>
                <a:gd name="T1" fmla="*/ 43 h 59"/>
                <a:gd name="T2" fmla="*/ 4 w 14"/>
                <a:gd name="T3" fmla="*/ 59 h 59"/>
                <a:gd name="T4" fmla="*/ 14 w 14"/>
                <a:gd name="T5" fmla="*/ 46 h 59"/>
                <a:gd name="T6" fmla="*/ 9 w 14"/>
                <a:gd name="T7" fmla="*/ 11 h 59"/>
                <a:gd name="T8" fmla="*/ 13 w 14"/>
                <a:gd name="T9" fmla="*/ 5 h 59"/>
                <a:gd name="T10" fmla="*/ 9 w 14"/>
                <a:gd name="T11" fmla="*/ 0 h 59"/>
                <a:gd name="T12" fmla="*/ 4 w 14"/>
                <a:gd name="T13" fmla="*/ 5 h 59"/>
                <a:gd name="T14" fmla="*/ 6 w 14"/>
                <a:gd name="T15" fmla="*/ 11 h 59"/>
                <a:gd name="T16" fmla="*/ 0 w 14"/>
                <a:gd name="T17" fmla="*/ 43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59">
                  <a:moveTo>
                    <a:pt x="0" y="43"/>
                  </a:moveTo>
                  <a:cubicBezTo>
                    <a:pt x="1" y="49"/>
                    <a:pt x="3" y="54"/>
                    <a:pt x="4" y="59"/>
                  </a:cubicBezTo>
                  <a:cubicBezTo>
                    <a:pt x="8" y="55"/>
                    <a:pt x="11" y="51"/>
                    <a:pt x="14" y="46"/>
                  </a:cubicBezTo>
                  <a:cubicBezTo>
                    <a:pt x="9" y="11"/>
                    <a:pt x="9" y="11"/>
                    <a:pt x="9" y="11"/>
                  </a:cubicBezTo>
                  <a:cubicBezTo>
                    <a:pt x="13" y="5"/>
                    <a:pt x="13" y="5"/>
                    <a:pt x="13" y="5"/>
                  </a:cubicBezTo>
                  <a:cubicBezTo>
                    <a:pt x="9" y="0"/>
                    <a:pt x="9" y="0"/>
                    <a:pt x="9" y="0"/>
                  </a:cubicBezTo>
                  <a:cubicBezTo>
                    <a:pt x="4" y="5"/>
                    <a:pt x="4" y="5"/>
                    <a:pt x="4" y="5"/>
                  </a:cubicBezTo>
                  <a:cubicBezTo>
                    <a:pt x="6" y="11"/>
                    <a:pt x="6" y="11"/>
                    <a:pt x="6" y="11"/>
                  </a:cubicBezTo>
                  <a:lnTo>
                    <a:pt x="0" y="43"/>
                  </a:lnTo>
                  <a:close/>
                </a:path>
              </a:pathLst>
            </a:custGeom>
            <a:solidFill>
              <a:srgbClr val="4440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46" name="Freeform 3473">
              <a:extLst>
                <a:ext uri="{FF2B5EF4-FFF2-40B4-BE49-F238E27FC236}">
                  <a16:creationId xmlns:a16="http://schemas.microsoft.com/office/drawing/2014/main" id="{1D33F346-D374-8951-DE0B-AA8335C720B6}"/>
                </a:ext>
              </a:extLst>
            </p:cNvPr>
            <p:cNvSpPr>
              <a:spLocks/>
            </p:cNvSpPr>
            <p:nvPr/>
          </p:nvSpPr>
          <p:spPr bwMode="auto">
            <a:xfrm>
              <a:off x="22378702" y="6142085"/>
              <a:ext cx="149475" cy="195377"/>
            </a:xfrm>
            <a:custGeom>
              <a:avLst/>
              <a:gdLst>
                <a:gd name="T0" fmla="*/ 6 w 7"/>
                <a:gd name="T1" fmla="*/ 9 h 9"/>
                <a:gd name="T2" fmla="*/ 6 w 7"/>
                <a:gd name="T3" fmla="*/ 8 h 9"/>
                <a:gd name="T4" fmla="*/ 6 w 7"/>
                <a:gd name="T5" fmla="*/ 8 h 9"/>
                <a:gd name="T6" fmla="*/ 0 w 7"/>
                <a:gd name="T7" fmla="*/ 0 h 9"/>
                <a:gd name="T8" fmla="*/ 0 w 7"/>
                <a:gd name="T9" fmla="*/ 0 h 9"/>
                <a:gd name="T10" fmla="*/ 0 w 7"/>
                <a:gd name="T11" fmla="*/ 0 h 9"/>
                <a:gd name="T12" fmla="*/ 6 w 7"/>
                <a:gd name="T13" fmla="*/ 8 h 9"/>
                <a:gd name="T14" fmla="*/ 6 w 7"/>
                <a:gd name="T15" fmla="*/ 9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9">
                  <a:moveTo>
                    <a:pt x="6" y="9"/>
                  </a:moveTo>
                  <a:cubicBezTo>
                    <a:pt x="6" y="8"/>
                    <a:pt x="6" y="8"/>
                    <a:pt x="6" y="8"/>
                  </a:cubicBezTo>
                  <a:cubicBezTo>
                    <a:pt x="7" y="8"/>
                    <a:pt x="7" y="8"/>
                    <a:pt x="6" y="8"/>
                  </a:cubicBezTo>
                  <a:cubicBezTo>
                    <a:pt x="0" y="0"/>
                    <a:pt x="0" y="0"/>
                    <a:pt x="0" y="0"/>
                  </a:cubicBezTo>
                  <a:cubicBezTo>
                    <a:pt x="0" y="0"/>
                    <a:pt x="0" y="0"/>
                    <a:pt x="0" y="0"/>
                  </a:cubicBezTo>
                  <a:cubicBezTo>
                    <a:pt x="0" y="0"/>
                    <a:pt x="0" y="0"/>
                    <a:pt x="0" y="0"/>
                  </a:cubicBezTo>
                  <a:cubicBezTo>
                    <a:pt x="6" y="8"/>
                    <a:pt x="6" y="8"/>
                    <a:pt x="6" y="8"/>
                  </a:cubicBezTo>
                  <a:lnTo>
                    <a:pt x="6" y="9"/>
                  </a:lnTo>
                  <a:close/>
                </a:path>
              </a:pathLst>
            </a:custGeom>
            <a:solidFill>
              <a:srgbClr val="2C75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4147" name="Group 4146">
              <a:extLst>
                <a:ext uri="{FF2B5EF4-FFF2-40B4-BE49-F238E27FC236}">
                  <a16:creationId xmlns:a16="http://schemas.microsoft.com/office/drawing/2014/main" id="{6B170FBC-D5C3-5504-673E-CF011E41272F}"/>
                </a:ext>
              </a:extLst>
            </p:cNvPr>
            <p:cNvGrpSpPr/>
            <p:nvPr/>
          </p:nvGrpSpPr>
          <p:grpSpPr>
            <a:xfrm flipH="1">
              <a:off x="20543693" y="5402739"/>
              <a:ext cx="2581540" cy="2129660"/>
              <a:chOff x="17310086" y="5469556"/>
              <a:chExt cx="2644341" cy="1919877"/>
            </a:xfrm>
          </p:grpSpPr>
          <p:sp>
            <p:nvSpPr>
              <p:cNvPr id="4188" name="Freeform 4871">
                <a:extLst>
                  <a:ext uri="{FF2B5EF4-FFF2-40B4-BE49-F238E27FC236}">
                    <a16:creationId xmlns:a16="http://schemas.microsoft.com/office/drawing/2014/main" id="{24EAFC95-4521-11D3-3AD6-B9B61186DD7F}"/>
                  </a:ext>
                </a:extLst>
              </p:cNvPr>
              <p:cNvSpPr>
                <a:spLocks/>
              </p:cNvSpPr>
              <p:nvPr/>
            </p:nvSpPr>
            <p:spPr bwMode="auto">
              <a:xfrm>
                <a:off x="17310086" y="5469556"/>
                <a:ext cx="832719" cy="1919877"/>
              </a:xfrm>
              <a:custGeom>
                <a:avLst/>
                <a:gdLst>
                  <a:gd name="T0" fmla="*/ 27 w 41"/>
                  <a:gd name="T1" fmla="*/ 0 h 96"/>
                  <a:gd name="T2" fmla="*/ 20 w 41"/>
                  <a:gd name="T3" fmla="*/ 9 h 96"/>
                  <a:gd name="T4" fmla="*/ 3 w 41"/>
                  <a:gd name="T5" fmla="*/ 73 h 96"/>
                  <a:gd name="T6" fmla="*/ 40 w 41"/>
                  <a:gd name="T7" fmla="*/ 75 h 96"/>
                  <a:gd name="T8" fmla="*/ 27 w 41"/>
                  <a:gd name="T9" fmla="*/ 0 h 96"/>
                </a:gdLst>
                <a:ahLst/>
                <a:cxnLst>
                  <a:cxn ang="0">
                    <a:pos x="T0" y="T1"/>
                  </a:cxn>
                  <a:cxn ang="0">
                    <a:pos x="T2" y="T3"/>
                  </a:cxn>
                  <a:cxn ang="0">
                    <a:pos x="T4" y="T5"/>
                  </a:cxn>
                  <a:cxn ang="0">
                    <a:pos x="T6" y="T7"/>
                  </a:cxn>
                  <a:cxn ang="0">
                    <a:pos x="T8" y="T9"/>
                  </a:cxn>
                </a:cxnLst>
                <a:rect l="0" t="0" r="r" b="b"/>
                <a:pathLst>
                  <a:path w="41" h="96">
                    <a:moveTo>
                      <a:pt x="27" y="0"/>
                    </a:moveTo>
                    <a:cubicBezTo>
                      <a:pt x="27" y="0"/>
                      <a:pt x="24" y="2"/>
                      <a:pt x="20" y="9"/>
                    </a:cubicBezTo>
                    <a:cubicBezTo>
                      <a:pt x="15" y="16"/>
                      <a:pt x="0" y="53"/>
                      <a:pt x="3" y="73"/>
                    </a:cubicBezTo>
                    <a:cubicBezTo>
                      <a:pt x="7" y="96"/>
                      <a:pt x="38" y="78"/>
                      <a:pt x="40" y="75"/>
                    </a:cubicBezTo>
                    <a:cubicBezTo>
                      <a:pt x="41" y="71"/>
                      <a:pt x="41" y="0"/>
                      <a:pt x="27" y="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89" name="Freeform 4890">
                <a:extLst>
                  <a:ext uri="{FF2B5EF4-FFF2-40B4-BE49-F238E27FC236}">
                    <a16:creationId xmlns:a16="http://schemas.microsoft.com/office/drawing/2014/main" id="{AAB66F11-025C-E260-376F-F92CF5B33BBC}"/>
                  </a:ext>
                </a:extLst>
              </p:cNvPr>
              <p:cNvSpPr>
                <a:spLocks/>
              </p:cNvSpPr>
              <p:nvPr/>
            </p:nvSpPr>
            <p:spPr bwMode="auto">
              <a:xfrm>
                <a:off x="18103946" y="5480288"/>
                <a:ext cx="1850481" cy="1688567"/>
              </a:xfrm>
              <a:custGeom>
                <a:avLst/>
                <a:gdLst>
                  <a:gd name="T0" fmla="*/ 86 w 92"/>
                  <a:gd name="T1" fmla="*/ 74 h 84"/>
                  <a:gd name="T2" fmla="*/ 38 w 92"/>
                  <a:gd name="T3" fmla="*/ 78 h 84"/>
                  <a:gd name="T4" fmla="*/ 0 w 92"/>
                  <a:gd name="T5" fmla="*/ 66 h 84"/>
                  <a:gd name="T6" fmla="*/ 9 w 92"/>
                  <a:gd name="T7" fmla="*/ 48 h 84"/>
                  <a:gd name="T8" fmla="*/ 54 w 92"/>
                  <a:gd name="T9" fmla="*/ 53 h 84"/>
                  <a:gd name="T10" fmla="*/ 61 w 92"/>
                  <a:gd name="T11" fmla="*/ 53 h 84"/>
                  <a:gd name="T12" fmla="*/ 73 w 92"/>
                  <a:gd name="T13" fmla="*/ 0 h 84"/>
                  <a:gd name="T14" fmla="*/ 87 w 92"/>
                  <a:gd name="T15" fmla="*/ 21 h 84"/>
                  <a:gd name="T16" fmla="*/ 86 w 92"/>
                  <a:gd name="T17" fmla="*/ 7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2" h="84">
                    <a:moveTo>
                      <a:pt x="86" y="74"/>
                    </a:moveTo>
                    <a:cubicBezTo>
                      <a:pt x="83" y="80"/>
                      <a:pt x="65" y="84"/>
                      <a:pt x="38" y="78"/>
                    </a:cubicBezTo>
                    <a:cubicBezTo>
                      <a:pt x="27" y="76"/>
                      <a:pt x="14" y="72"/>
                      <a:pt x="0" y="66"/>
                    </a:cubicBezTo>
                    <a:cubicBezTo>
                      <a:pt x="6" y="54"/>
                      <a:pt x="9" y="48"/>
                      <a:pt x="9" y="48"/>
                    </a:cubicBezTo>
                    <a:cubicBezTo>
                      <a:pt x="54" y="53"/>
                      <a:pt x="54" y="53"/>
                      <a:pt x="54" y="53"/>
                    </a:cubicBezTo>
                    <a:cubicBezTo>
                      <a:pt x="61" y="53"/>
                      <a:pt x="61" y="53"/>
                      <a:pt x="61" y="53"/>
                    </a:cubicBezTo>
                    <a:cubicBezTo>
                      <a:pt x="61" y="53"/>
                      <a:pt x="62" y="1"/>
                      <a:pt x="73" y="0"/>
                    </a:cubicBezTo>
                    <a:cubicBezTo>
                      <a:pt x="73" y="0"/>
                      <a:pt x="82" y="4"/>
                      <a:pt x="87" y="21"/>
                    </a:cubicBezTo>
                    <a:cubicBezTo>
                      <a:pt x="92" y="40"/>
                      <a:pt x="91" y="65"/>
                      <a:pt x="86" y="74"/>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4148" name="Freeform 4893">
              <a:extLst>
                <a:ext uri="{FF2B5EF4-FFF2-40B4-BE49-F238E27FC236}">
                  <a16:creationId xmlns:a16="http://schemas.microsoft.com/office/drawing/2014/main" id="{F45D22F3-C3F1-3432-9C9A-58623EF5FEBE}"/>
                </a:ext>
              </a:extLst>
            </p:cNvPr>
            <p:cNvSpPr>
              <a:spLocks/>
            </p:cNvSpPr>
            <p:nvPr/>
          </p:nvSpPr>
          <p:spPr bwMode="auto">
            <a:xfrm rot="18422567" flipH="1">
              <a:off x="19480853" y="6198295"/>
              <a:ext cx="1716207" cy="1026336"/>
            </a:xfrm>
            <a:custGeom>
              <a:avLst/>
              <a:gdLst>
                <a:gd name="T0" fmla="*/ 12 w 88"/>
                <a:gd name="T1" fmla="*/ 16 h 45"/>
                <a:gd name="T2" fmla="*/ 1 w 88"/>
                <a:gd name="T3" fmla="*/ 33 h 45"/>
                <a:gd name="T4" fmla="*/ 20 w 88"/>
                <a:gd name="T5" fmla="*/ 44 h 45"/>
                <a:gd name="T6" fmla="*/ 88 w 88"/>
                <a:gd name="T7" fmla="*/ 22 h 45"/>
                <a:gd name="T8" fmla="*/ 79 w 88"/>
                <a:gd name="T9" fmla="*/ 0 h 45"/>
                <a:gd name="T10" fmla="*/ 12 w 88"/>
                <a:gd name="T11" fmla="*/ 16 h 45"/>
              </a:gdLst>
              <a:ahLst/>
              <a:cxnLst>
                <a:cxn ang="0">
                  <a:pos x="T0" y="T1"/>
                </a:cxn>
                <a:cxn ang="0">
                  <a:pos x="T2" y="T3"/>
                </a:cxn>
                <a:cxn ang="0">
                  <a:pos x="T4" y="T5"/>
                </a:cxn>
                <a:cxn ang="0">
                  <a:pos x="T6" y="T7"/>
                </a:cxn>
                <a:cxn ang="0">
                  <a:pos x="T8" y="T9"/>
                </a:cxn>
                <a:cxn ang="0">
                  <a:pos x="T10" y="T11"/>
                </a:cxn>
              </a:cxnLst>
              <a:rect l="0" t="0" r="r" b="b"/>
              <a:pathLst>
                <a:path w="88" h="45">
                  <a:moveTo>
                    <a:pt x="12" y="16"/>
                  </a:moveTo>
                  <a:cubicBezTo>
                    <a:pt x="4" y="20"/>
                    <a:pt x="0" y="24"/>
                    <a:pt x="1" y="33"/>
                  </a:cubicBezTo>
                  <a:cubicBezTo>
                    <a:pt x="1" y="41"/>
                    <a:pt x="11" y="45"/>
                    <a:pt x="20" y="44"/>
                  </a:cubicBezTo>
                  <a:cubicBezTo>
                    <a:pt x="29" y="43"/>
                    <a:pt x="88" y="22"/>
                    <a:pt x="88" y="22"/>
                  </a:cubicBezTo>
                  <a:cubicBezTo>
                    <a:pt x="79" y="0"/>
                    <a:pt x="79" y="0"/>
                    <a:pt x="79" y="0"/>
                  </a:cubicBezTo>
                  <a:cubicBezTo>
                    <a:pt x="79" y="0"/>
                    <a:pt x="25" y="10"/>
                    <a:pt x="12" y="16"/>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4149" name="Group 4148">
              <a:extLst>
                <a:ext uri="{FF2B5EF4-FFF2-40B4-BE49-F238E27FC236}">
                  <a16:creationId xmlns:a16="http://schemas.microsoft.com/office/drawing/2014/main" id="{303ADC3A-B8D3-6EB9-8065-F783051BACD4}"/>
                </a:ext>
              </a:extLst>
            </p:cNvPr>
            <p:cNvGrpSpPr/>
            <p:nvPr/>
          </p:nvGrpSpPr>
          <p:grpSpPr>
            <a:xfrm>
              <a:off x="19139578" y="6372512"/>
              <a:ext cx="3861083" cy="2726285"/>
              <a:chOff x="4427500" y="6704643"/>
              <a:chExt cx="3948630" cy="2788102"/>
            </a:xfrm>
          </p:grpSpPr>
          <p:sp>
            <p:nvSpPr>
              <p:cNvPr id="4184" name="Freeform 879">
                <a:extLst>
                  <a:ext uri="{FF2B5EF4-FFF2-40B4-BE49-F238E27FC236}">
                    <a16:creationId xmlns:a16="http://schemas.microsoft.com/office/drawing/2014/main" id="{3AE1EEF6-A053-2224-942C-612E759C61A4}"/>
                  </a:ext>
                </a:extLst>
              </p:cNvPr>
              <p:cNvSpPr>
                <a:spLocks/>
              </p:cNvSpPr>
              <p:nvPr/>
            </p:nvSpPr>
            <p:spPr bwMode="auto">
              <a:xfrm>
                <a:off x="4484111" y="6704643"/>
                <a:ext cx="820861" cy="1273750"/>
              </a:xfrm>
              <a:custGeom>
                <a:avLst/>
                <a:gdLst>
                  <a:gd name="T0" fmla="*/ 26 w 41"/>
                  <a:gd name="T1" fmla="*/ 6 h 64"/>
                  <a:gd name="T2" fmla="*/ 22 w 41"/>
                  <a:gd name="T3" fmla="*/ 2 h 64"/>
                  <a:gd name="T4" fmla="*/ 12 w 41"/>
                  <a:gd name="T5" fmla="*/ 1 h 64"/>
                  <a:gd name="T6" fmla="*/ 0 w 41"/>
                  <a:gd name="T7" fmla="*/ 3 h 64"/>
                  <a:gd name="T8" fmla="*/ 12 w 41"/>
                  <a:gd name="T9" fmla="*/ 64 h 64"/>
                  <a:gd name="T10" fmla="*/ 41 w 41"/>
                  <a:gd name="T11" fmla="*/ 64 h 64"/>
                  <a:gd name="T12" fmla="*/ 26 w 41"/>
                  <a:gd name="T13" fmla="*/ 6 h 64"/>
                </a:gdLst>
                <a:ahLst/>
                <a:cxnLst>
                  <a:cxn ang="0">
                    <a:pos x="T0" y="T1"/>
                  </a:cxn>
                  <a:cxn ang="0">
                    <a:pos x="T2" y="T3"/>
                  </a:cxn>
                  <a:cxn ang="0">
                    <a:pos x="T4" y="T5"/>
                  </a:cxn>
                  <a:cxn ang="0">
                    <a:pos x="T6" y="T7"/>
                  </a:cxn>
                  <a:cxn ang="0">
                    <a:pos x="T8" y="T9"/>
                  </a:cxn>
                  <a:cxn ang="0">
                    <a:pos x="T10" y="T11"/>
                  </a:cxn>
                  <a:cxn ang="0">
                    <a:pos x="T12" y="T13"/>
                  </a:cxn>
                </a:cxnLst>
                <a:rect l="0" t="0" r="r" b="b"/>
                <a:pathLst>
                  <a:path w="41" h="64">
                    <a:moveTo>
                      <a:pt x="26" y="6"/>
                    </a:moveTo>
                    <a:cubicBezTo>
                      <a:pt x="26" y="6"/>
                      <a:pt x="28" y="4"/>
                      <a:pt x="22" y="2"/>
                    </a:cubicBezTo>
                    <a:cubicBezTo>
                      <a:pt x="19" y="1"/>
                      <a:pt x="15" y="0"/>
                      <a:pt x="12" y="1"/>
                    </a:cubicBezTo>
                    <a:cubicBezTo>
                      <a:pt x="8" y="1"/>
                      <a:pt x="2" y="1"/>
                      <a:pt x="0" y="3"/>
                    </a:cubicBezTo>
                    <a:cubicBezTo>
                      <a:pt x="0" y="4"/>
                      <a:pt x="12" y="64"/>
                      <a:pt x="12" y="64"/>
                    </a:cubicBezTo>
                    <a:cubicBezTo>
                      <a:pt x="41" y="64"/>
                      <a:pt x="41" y="64"/>
                      <a:pt x="41" y="64"/>
                    </a:cubicBezTo>
                    <a:lnTo>
                      <a:pt x="26" y="6"/>
                    </a:lnTo>
                    <a:close/>
                  </a:path>
                </a:pathLst>
              </a:custGeom>
              <a:solidFill>
                <a:srgbClr val="CCC8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85" name="Freeform 880">
                <a:extLst>
                  <a:ext uri="{FF2B5EF4-FFF2-40B4-BE49-F238E27FC236}">
                    <a16:creationId xmlns:a16="http://schemas.microsoft.com/office/drawing/2014/main" id="{37E8A165-5CE8-F1A5-6F1A-B9D74421AFCB}"/>
                  </a:ext>
                </a:extLst>
              </p:cNvPr>
              <p:cNvSpPr>
                <a:spLocks/>
              </p:cNvSpPr>
              <p:nvPr/>
            </p:nvSpPr>
            <p:spPr bwMode="auto">
              <a:xfrm>
                <a:off x="4427500" y="6732949"/>
                <a:ext cx="3226833" cy="2759796"/>
              </a:xfrm>
              <a:custGeom>
                <a:avLst/>
                <a:gdLst>
                  <a:gd name="T0" fmla="*/ 3 w 163"/>
                  <a:gd name="T1" fmla="*/ 2 h 140"/>
                  <a:gd name="T2" fmla="*/ 12 w 163"/>
                  <a:gd name="T3" fmla="*/ 56 h 140"/>
                  <a:gd name="T4" fmla="*/ 32 w 163"/>
                  <a:gd name="T5" fmla="*/ 130 h 140"/>
                  <a:gd name="T6" fmla="*/ 39 w 163"/>
                  <a:gd name="T7" fmla="*/ 135 h 140"/>
                  <a:gd name="T8" fmla="*/ 153 w 163"/>
                  <a:gd name="T9" fmla="*/ 139 h 140"/>
                  <a:gd name="T10" fmla="*/ 161 w 163"/>
                  <a:gd name="T11" fmla="*/ 129 h 140"/>
                  <a:gd name="T12" fmla="*/ 125 w 163"/>
                  <a:gd name="T13" fmla="*/ 6 h 140"/>
                  <a:gd name="T14" fmla="*/ 116 w 163"/>
                  <a:gd name="T15" fmla="*/ 1 h 140"/>
                  <a:gd name="T16" fmla="*/ 29 w 163"/>
                  <a:gd name="T17" fmla="*/ 12 h 140"/>
                  <a:gd name="T18" fmla="*/ 3 w 163"/>
                  <a:gd name="T19" fmla="*/ 2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3" h="140">
                    <a:moveTo>
                      <a:pt x="3" y="2"/>
                    </a:moveTo>
                    <a:cubicBezTo>
                      <a:pt x="3" y="2"/>
                      <a:pt x="0" y="7"/>
                      <a:pt x="12" y="56"/>
                    </a:cubicBezTo>
                    <a:cubicBezTo>
                      <a:pt x="21" y="93"/>
                      <a:pt x="29" y="119"/>
                      <a:pt x="32" y="130"/>
                    </a:cubicBezTo>
                    <a:cubicBezTo>
                      <a:pt x="33" y="133"/>
                      <a:pt x="36" y="135"/>
                      <a:pt x="39" y="135"/>
                    </a:cubicBezTo>
                    <a:cubicBezTo>
                      <a:pt x="153" y="139"/>
                      <a:pt x="153" y="139"/>
                      <a:pt x="153" y="139"/>
                    </a:cubicBezTo>
                    <a:cubicBezTo>
                      <a:pt x="159" y="140"/>
                      <a:pt x="163" y="134"/>
                      <a:pt x="161" y="129"/>
                    </a:cubicBezTo>
                    <a:cubicBezTo>
                      <a:pt x="125" y="6"/>
                      <a:pt x="125" y="6"/>
                      <a:pt x="125" y="6"/>
                    </a:cubicBezTo>
                    <a:cubicBezTo>
                      <a:pt x="124" y="3"/>
                      <a:pt x="120" y="0"/>
                      <a:pt x="116" y="1"/>
                    </a:cubicBezTo>
                    <a:cubicBezTo>
                      <a:pt x="97" y="4"/>
                      <a:pt x="47" y="13"/>
                      <a:pt x="29" y="12"/>
                    </a:cubicBezTo>
                    <a:cubicBezTo>
                      <a:pt x="7" y="10"/>
                      <a:pt x="3" y="2"/>
                      <a:pt x="3" y="2"/>
                    </a:cubicBezTo>
                  </a:path>
                </a:pathLst>
              </a:custGeom>
              <a:solidFill>
                <a:srgbClr val="F4F1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86" name="Freeform 881">
                <a:extLst>
                  <a:ext uri="{FF2B5EF4-FFF2-40B4-BE49-F238E27FC236}">
                    <a16:creationId xmlns:a16="http://schemas.microsoft.com/office/drawing/2014/main" id="{E1E21DAA-5BCE-4877-5797-AA3A0FAE7CAB}"/>
                  </a:ext>
                </a:extLst>
              </p:cNvPr>
              <p:cNvSpPr>
                <a:spLocks/>
              </p:cNvSpPr>
              <p:nvPr/>
            </p:nvSpPr>
            <p:spPr bwMode="auto">
              <a:xfrm>
                <a:off x="6352278" y="7228301"/>
                <a:ext cx="2023852" cy="1075611"/>
              </a:xfrm>
              <a:custGeom>
                <a:avLst/>
                <a:gdLst>
                  <a:gd name="T0" fmla="*/ 95 w 103"/>
                  <a:gd name="T1" fmla="*/ 6 h 55"/>
                  <a:gd name="T2" fmla="*/ 73 w 103"/>
                  <a:gd name="T3" fmla="*/ 6 h 55"/>
                  <a:gd name="T4" fmla="*/ 30 w 103"/>
                  <a:gd name="T5" fmla="*/ 31 h 55"/>
                  <a:gd name="T6" fmla="*/ 10 w 103"/>
                  <a:gd name="T7" fmla="*/ 35 h 55"/>
                  <a:gd name="T8" fmla="*/ 1 w 103"/>
                  <a:gd name="T9" fmla="*/ 43 h 55"/>
                  <a:gd name="T10" fmla="*/ 0 w 103"/>
                  <a:gd name="T11" fmla="*/ 45 h 55"/>
                  <a:gd name="T12" fmla="*/ 1 w 103"/>
                  <a:gd name="T13" fmla="*/ 47 h 55"/>
                  <a:gd name="T14" fmla="*/ 4 w 103"/>
                  <a:gd name="T15" fmla="*/ 46 h 55"/>
                  <a:gd name="T16" fmla="*/ 5 w 103"/>
                  <a:gd name="T17" fmla="*/ 45 h 55"/>
                  <a:gd name="T18" fmla="*/ 13 w 103"/>
                  <a:gd name="T19" fmla="*/ 39 h 55"/>
                  <a:gd name="T20" fmla="*/ 6 w 103"/>
                  <a:gd name="T21" fmla="*/ 47 h 55"/>
                  <a:gd name="T22" fmla="*/ 5 w 103"/>
                  <a:gd name="T23" fmla="*/ 50 h 55"/>
                  <a:gd name="T24" fmla="*/ 6 w 103"/>
                  <a:gd name="T25" fmla="*/ 52 h 55"/>
                  <a:gd name="T26" fmla="*/ 10 w 103"/>
                  <a:gd name="T27" fmla="*/ 52 h 55"/>
                  <a:gd name="T28" fmla="*/ 12 w 103"/>
                  <a:gd name="T29" fmla="*/ 49 h 55"/>
                  <a:gd name="T30" fmla="*/ 18 w 103"/>
                  <a:gd name="T31" fmla="*/ 42 h 55"/>
                  <a:gd name="T32" fmla="*/ 13 w 103"/>
                  <a:gd name="T33" fmla="*/ 50 h 55"/>
                  <a:gd name="T34" fmla="*/ 13 w 103"/>
                  <a:gd name="T35" fmla="*/ 52 h 55"/>
                  <a:gd name="T36" fmla="*/ 14 w 103"/>
                  <a:gd name="T37" fmla="*/ 54 h 55"/>
                  <a:gd name="T38" fmla="*/ 17 w 103"/>
                  <a:gd name="T39" fmla="*/ 53 h 55"/>
                  <a:gd name="T40" fmla="*/ 18 w 103"/>
                  <a:gd name="T41" fmla="*/ 51 h 55"/>
                  <a:gd name="T42" fmla="*/ 23 w 103"/>
                  <a:gd name="T43" fmla="*/ 44 h 55"/>
                  <a:gd name="T44" fmla="*/ 23 w 103"/>
                  <a:gd name="T45" fmla="*/ 44 h 55"/>
                  <a:gd name="T46" fmla="*/ 18 w 103"/>
                  <a:gd name="T47" fmla="*/ 52 h 55"/>
                  <a:gd name="T48" fmla="*/ 18 w 103"/>
                  <a:gd name="T49" fmla="*/ 54 h 55"/>
                  <a:gd name="T50" fmla="*/ 20 w 103"/>
                  <a:gd name="T51" fmla="*/ 55 h 55"/>
                  <a:gd name="T52" fmla="*/ 21 w 103"/>
                  <a:gd name="T53" fmla="*/ 54 h 55"/>
                  <a:gd name="T54" fmla="*/ 22 w 103"/>
                  <a:gd name="T55" fmla="*/ 52 h 55"/>
                  <a:gd name="T56" fmla="*/ 26 w 103"/>
                  <a:gd name="T57" fmla="*/ 46 h 55"/>
                  <a:gd name="T58" fmla="*/ 32 w 103"/>
                  <a:gd name="T59" fmla="*/ 45 h 55"/>
                  <a:gd name="T60" fmla="*/ 37 w 103"/>
                  <a:gd name="T61" fmla="*/ 42 h 55"/>
                  <a:gd name="T62" fmla="*/ 89 w 103"/>
                  <a:gd name="T63" fmla="*/ 27 h 55"/>
                  <a:gd name="T64" fmla="*/ 95 w 103"/>
                  <a:gd name="T65" fmla="*/ 6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3" h="55">
                    <a:moveTo>
                      <a:pt x="95" y="6"/>
                    </a:moveTo>
                    <a:cubicBezTo>
                      <a:pt x="90" y="0"/>
                      <a:pt x="79" y="1"/>
                      <a:pt x="73" y="6"/>
                    </a:cubicBezTo>
                    <a:cubicBezTo>
                      <a:pt x="30" y="31"/>
                      <a:pt x="30" y="31"/>
                      <a:pt x="30" y="31"/>
                    </a:cubicBezTo>
                    <a:cubicBezTo>
                      <a:pt x="10" y="35"/>
                      <a:pt x="10" y="35"/>
                      <a:pt x="10" y="35"/>
                    </a:cubicBezTo>
                    <a:cubicBezTo>
                      <a:pt x="6" y="36"/>
                      <a:pt x="3" y="39"/>
                      <a:pt x="1" y="43"/>
                    </a:cubicBezTo>
                    <a:cubicBezTo>
                      <a:pt x="1" y="43"/>
                      <a:pt x="0" y="44"/>
                      <a:pt x="0" y="45"/>
                    </a:cubicBezTo>
                    <a:cubicBezTo>
                      <a:pt x="0" y="46"/>
                      <a:pt x="1" y="46"/>
                      <a:pt x="1" y="47"/>
                    </a:cubicBezTo>
                    <a:cubicBezTo>
                      <a:pt x="2" y="47"/>
                      <a:pt x="3" y="47"/>
                      <a:pt x="4" y="46"/>
                    </a:cubicBezTo>
                    <a:cubicBezTo>
                      <a:pt x="4" y="46"/>
                      <a:pt x="5" y="45"/>
                      <a:pt x="5" y="45"/>
                    </a:cubicBezTo>
                    <a:cubicBezTo>
                      <a:pt x="7" y="42"/>
                      <a:pt x="10" y="40"/>
                      <a:pt x="13" y="39"/>
                    </a:cubicBezTo>
                    <a:cubicBezTo>
                      <a:pt x="10" y="41"/>
                      <a:pt x="7" y="44"/>
                      <a:pt x="6" y="47"/>
                    </a:cubicBezTo>
                    <a:cubicBezTo>
                      <a:pt x="5" y="48"/>
                      <a:pt x="5" y="49"/>
                      <a:pt x="5" y="50"/>
                    </a:cubicBezTo>
                    <a:cubicBezTo>
                      <a:pt x="5" y="51"/>
                      <a:pt x="6" y="52"/>
                      <a:pt x="6" y="52"/>
                    </a:cubicBezTo>
                    <a:cubicBezTo>
                      <a:pt x="7" y="53"/>
                      <a:pt x="9" y="52"/>
                      <a:pt x="10" y="52"/>
                    </a:cubicBezTo>
                    <a:cubicBezTo>
                      <a:pt x="11" y="51"/>
                      <a:pt x="11" y="50"/>
                      <a:pt x="12" y="49"/>
                    </a:cubicBezTo>
                    <a:cubicBezTo>
                      <a:pt x="13" y="46"/>
                      <a:pt x="16" y="44"/>
                      <a:pt x="18" y="42"/>
                    </a:cubicBezTo>
                    <a:cubicBezTo>
                      <a:pt x="16" y="44"/>
                      <a:pt x="14" y="47"/>
                      <a:pt x="13" y="50"/>
                    </a:cubicBezTo>
                    <a:cubicBezTo>
                      <a:pt x="13" y="51"/>
                      <a:pt x="13" y="52"/>
                      <a:pt x="13" y="52"/>
                    </a:cubicBezTo>
                    <a:cubicBezTo>
                      <a:pt x="13" y="53"/>
                      <a:pt x="14" y="54"/>
                      <a:pt x="14" y="54"/>
                    </a:cubicBezTo>
                    <a:cubicBezTo>
                      <a:pt x="15" y="54"/>
                      <a:pt x="16" y="54"/>
                      <a:pt x="17" y="53"/>
                    </a:cubicBezTo>
                    <a:cubicBezTo>
                      <a:pt x="17" y="53"/>
                      <a:pt x="17" y="52"/>
                      <a:pt x="18" y="51"/>
                    </a:cubicBezTo>
                    <a:cubicBezTo>
                      <a:pt x="19" y="48"/>
                      <a:pt x="21" y="46"/>
                      <a:pt x="23" y="44"/>
                    </a:cubicBezTo>
                    <a:cubicBezTo>
                      <a:pt x="23" y="44"/>
                      <a:pt x="23" y="44"/>
                      <a:pt x="23" y="44"/>
                    </a:cubicBezTo>
                    <a:cubicBezTo>
                      <a:pt x="21" y="46"/>
                      <a:pt x="19" y="49"/>
                      <a:pt x="18" y="52"/>
                    </a:cubicBezTo>
                    <a:cubicBezTo>
                      <a:pt x="18" y="52"/>
                      <a:pt x="18" y="53"/>
                      <a:pt x="18" y="54"/>
                    </a:cubicBezTo>
                    <a:cubicBezTo>
                      <a:pt x="19" y="54"/>
                      <a:pt x="19" y="55"/>
                      <a:pt x="20" y="55"/>
                    </a:cubicBezTo>
                    <a:cubicBezTo>
                      <a:pt x="20" y="55"/>
                      <a:pt x="21" y="55"/>
                      <a:pt x="21" y="54"/>
                    </a:cubicBezTo>
                    <a:cubicBezTo>
                      <a:pt x="22" y="54"/>
                      <a:pt x="22" y="53"/>
                      <a:pt x="22" y="52"/>
                    </a:cubicBezTo>
                    <a:cubicBezTo>
                      <a:pt x="23" y="50"/>
                      <a:pt x="25" y="48"/>
                      <a:pt x="26" y="46"/>
                    </a:cubicBezTo>
                    <a:cubicBezTo>
                      <a:pt x="32" y="45"/>
                      <a:pt x="32" y="45"/>
                      <a:pt x="32" y="45"/>
                    </a:cubicBezTo>
                    <a:cubicBezTo>
                      <a:pt x="34" y="45"/>
                      <a:pt x="36" y="44"/>
                      <a:pt x="37" y="42"/>
                    </a:cubicBezTo>
                    <a:cubicBezTo>
                      <a:pt x="89" y="27"/>
                      <a:pt x="89" y="27"/>
                      <a:pt x="89" y="27"/>
                    </a:cubicBezTo>
                    <a:cubicBezTo>
                      <a:pt x="99" y="23"/>
                      <a:pt x="103" y="14"/>
                      <a:pt x="95" y="6"/>
                    </a:cubicBezTo>
                    <a:close/>
                  </a:path>
                </a:pathLst>
              </a:custGeom>
              <a:solidFill>
                <a:srgbClr val="FBBF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87" name="Freeform 882">
                <a:extLst>
                  <a:ext uri="{FF2B5EF4-FFF2-40B4-BE49-F238E27FC236}">
                    <a16:creationId xmlns:a16="http://schemas.microsoft.com/office/drawing/2014/main" id="{73F15EB0-97EC-6E3D-38F1-E63E427AAF2F}"/>
                  </a:ext>
                </a:extLst>
              </p:cNvPr>
              <p:cNvSpPr>
                <a:spLocks/>
              </p:cNvSpPr>
              <p:nvPr/>
            </p:nvSpPr>
            <p:spPr bwMode="auto">
              <a:xfrm>
                <a:off x="4625639" y="7483051"/>
                <a:ext cx="551963" cy="594417"/>
              </a:xfrm>
              <a:custGeom>
                <a:avLst/>
                <a:gdLst>
                  <a:gd name="T0" fmla="*/ 15 w 28"/>
                  <a:gd name="T1" fmla="*/ 15 h 30"/>
                  <a:gd name="T2" fmla="*/ 27 w 28"/>
                  <a:gd name="T3" fmla="*/ 7 h 30"/>
                  <a:gd name="T4" fmla="*/ 23 w 28"/>
                  <a:gd name="T5" fmla="*/ 8 h 30"/>
                  <a:gd name="T6" fmla="*/ 13 w 28"/>
                  <a:gd name="T7" fmla="*/ 11 h 30"/>
                  <a:gd name="T8" fmla="*/ 20 w 28"/>
                  <a:gd name="T9" fmla="*/ 8 h 30"/>
                  <a:gd name="T10" fmla="*/ 20 w 28"/>
                  <a:gd name="T11" fmla="*/ 5 h 30"/>
                  <a:gd name="T12" fmla="*/ 10 w 28"/>
                  <a:gd name="T13" fmla="*/ 8 h 30"/>
                  <a:gd name="T14" fmla="*/ 9 w 28"/>
                  <a:gd name="T15" fmla="*/ 5 h 30"/>
                  <a:gd name="T16" fmla="*/ 4 w 28"/>
                  <a:gd name="T17" fmla="*/ 2 h 30"/>
                  <a:gd name="T18" fmla="*/ 4 w 28"/>
                  <a:gd name="T19" fmla="*/ 8 h 30"/>
                  <a:gd name="T20" fmla="*/ 1 w 28"/>
                  <a:gd name="T21" fmla="*/ 15 h 30"/>
                  <a:gd name="T22" fmla="*/ 0 w 28"/>
                  <a:gd name="T23" fmla="*/ 17 h 30"/>
                  <a:gd name="T24" fmla="*/ 4 w 28"/>
                  <a:gd name="T25" fmla="*/ 30 h 30"/>
                  <a:gd name="T26" fmla="*/ 12 w 28"/>
                  <a:gd name="T27" fmla="*/ 27 h 30"/>
                  <a:gd name="T28" fmla="*/ 24 w 28"/>
                  <a:gd name="T29" fmla="*/ 18 h 30"/>
                  <a:gd name="T30" fmla="*/ 15 w 28"/>
                  <a:gd name="T31" fmla="*/ 21 h 30"/>
                  <a:gd name="T32" fmla="*/ 22 w 28"/>
                  <a:gd name="T33" fmla="*/ 17 h 30"/>
                  <a:gd name="T34" fmla="*/ 25 w 28"/>
                  <a:gd name="T35" fmla="*/ 12 h 30"/>
                  <a:gd name="T36" fmla="*/ 14 w 28"/>
                  <a:gd name="T37" fmla="*/ 16 h 30"/>
                  <a:gd name="T38" fmla="*/ 15 w 28"/>
                  <a:gd name="T39" fmla="*/ 1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 h="30">
                    <a:moveTo>
                      <a:pt x="15" y="15"/>
                    </a:moveTo>
                    <a:cubicBezTo>
                      <a:pt x="23" y="13"/>
                      <a:pt x="27" y="8"/>
                      <a:pt x="27" y="7"/>
                    </a:cubicBezTo>
                    <a:cubicBezTo>
                      <a:pt x="26" y="6"/>
                      <a:pt x="26" y="6"/>
                      <a:pt x="23" y="8"/>
                    </a:cubicBezTo>
                    <a:cubicBezTo>
                      <a:pt x="19" y="10"/>
                      <a:pt x="14" y="12"/>
                      <a:pt x="13" y="11"/>
                    </a:cubicBezTo>
                    <a:cubicBezTo>
                      <a:pt x="13" y="10"/>
                      <a:pt x="17" y="10"/>
                      <a:pt x="20" y="8"/>
                    </a:cubicBezTo>
                    <a:cubicBezTo>
                      <a:pt x="23" y="7"/>
                      <a:pt x="23" y="3"/>
                      <a:pt x="20" y="5"/>
                    </a:cubicBezTo>
                    <a:cubicBezTo>
                      <a:pt x="17" y="7"/>
                      <a:pt x="13" y="7"/>
                      <a:pt x="10" y="8"/>
                    </a:cubicBezTo>
                    <a:cubicBezTo>
                      <a:pt x="10" y="7"/>
                      <a:pt x="10" y="6"/>
                      <a:pt x="9" y="5"/>
                    </a:cubicBezTo>
                    <a:cubicBezTo>
                      <a:pt x="9" y="3"/>
                      <a:pt x="7" y="0"/>
                      <a:pt x="4" y="2"/>
                    </a:cubicBezTo>
                    <a:cubicBezTo>
                      <a:pt x="2" y="3"/>
                      <a:pt x="5" y="4"/>
                      <a:pt x="4" y="8"/>
                    </a:cubicBezTo>
                    <a:cubicBezTo>
                      <a:pt x="4" y="12"/>
                      <a:pt x="2" y="12"/>
                      <a:pt x="1" y="15"/>
                    </a:cubicBezTo>
                    <a:cubicBezTo>
                      <a:pt x="0" y="16"/>
                      <a:pt x="0" y="16"/>
                      <a:pt x="0" y="17"/>
                    </a:cubicBezTo>
                    <a:cubicBezTo>
                      <a:pt x="0" y="21"/>
                      <a:pt x="0" y="26"/>
                      <a:pt x="4" y="30"/>
                    </a:cubicBezTo>
                    <a:cubicBezTo>
                      <a:pt x="8" y="29"/>
                      <a:pt x="11" y="28"/>
                      <a:pt x="12" y="27"/>
                    </a:cubicBezTo>
                    <a:cubicBezTo>
                      <a:pt x="14" y="27"/>
                      <a:pt x="25" y="19"/>
                      <a:pt x="24" y="18"/>
                    </a:cubicBezTo>
                    <a:cubicBezTo>
                      <a:pt x="23" y="17"/>
                      <a:pt x="15" y="22"/>
                      <a:pt x="15" y="21"/>
                    </a:cubicBezTo>
                    <a:cubicBezTo>
                      <a:pt x="15" y="20"/>
                      <a:pt x="17" y="20"/>
                      <a:pt x="22" y="17"/>
                    </a:cubicBezTo>
                    <a:cubicBezTo>
                      <a:pt x="28" y="14"/>
                      <a:pt x="28" y="12"/>
                      <a:pt x="25" y="12"/>
                    </a:cubicBezTo>
                    <a:cubicBezTo>
                      <a:pt x="23" y="12"/>
                      <a:pt x="15" y="17"/>
                      <a:pt x="14" y="16"/>
                    </a:cubicBezTo>
                    <a:cubicBezTo>
                      <a:pt x="13" y="16"/>
                      <a:pt x="15" y="15"/>
                      <a:pt x="15" y="15"/>
                    </a:cubicBezTo>
                    <a:close/>
                  </a:path>
                </a:pathLst>
              </a:custGeom>
              <a:solidFill>
                <a:srgbClr val="FBBF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4150" name="Group 4149">
              <a:extLst>
                <a:ext uri="{FF2B5EF4-FFF2-40B4-BE49-F238E27FC236}">
                  <a16:creationId xmlns:a16="http://schemas.microsoft.com/office/drawing/2014/main" id="{D5D5F9B8-9F15-6FED-22FC-B013FD87C66D}"/>
                </a:ext>
              </a:extLst>
            </p:cNvPr>
            <p:cNvGrpSpPr/>
            <p:nvPr/>
          </p:nvGrpSpPr>
          <p:grpSpPr>
            <a:xfrm>
              <a:off x="19452387" y="517601"/>
              <a:ext cx="3954808" cy="4667304"/>
              <a:chOff x="1803696" y="1810576"/>
              <a:chExt cx="2482763" cy="2930057"/>
            </a:xfrm>
          </p:grpSpPr>
          <p:grpSp>
            <p:nvGrpSpPr>
              <p:cNvPr id="4151" name="Group 4150">
                <a:extLst>
                  <a:ext uri="{FF2B5EF4-FFF2-40B4-BE49-F238E27FC236}">
                    <a16:creationId xmlns:a16="http://schemas.microsoft.com/office/drawing/2014/main" id="{704E915B-86E6-1B87-DEED-D3779FFA26E4}"/>
                  </a:ext>
                </a:extLst>
              </p:cNvPr>
              <p:cNvGrpSpPr/>
              <p:nvPr/>
            </p:nvGrpSpPr>
            <p:grpSpPr>
              <a:xfrm>
                <a:off x="1803696" y="1810576"/>
                <a:ext cx="2482763" cy="2930057"/>
                <a:chOff x="142953" y="934202"/>
                <a:chExt cx="1561324" cy="1842612"/>
              </a:xfrm>
            </p:grpSpPr>
            <p:sp>
              <p:nvSpPr>
                <p:cNvPr id="4153" name="Freeform 115">
                  <a:extLst>
                    <a:ext uri="{FF2B5EF4-FFF2-40B4-BE49-F238E27FC236}">
                      <a16:creationId xmlns:a16="http://schemas.microsoft.com/office/drawing/2014/main" id="{98F7529D-4870-29CE-1562-691F9DA0A206}"/>
                    </a:ext>
                  </a:extLst>
                </p:cNvPr>
                <p:cNvSpPr>
                  <a:spLocks/>
                </p:cNvSpPr>
                <p:nvPr/>
              </p:nvSpPr>
              <p:spPr bwMode="auto">
                <a:xfrm>
                  <a:off x="142953" y="1880972"/>
                  <a:ext cx="345543" cy="473521"/>
                </a:xfrm>
                <a:custGeom>
                  <a:avLst/>
                  <a:gdLst>
                    <a:gd name="T0" fmla="*/ 2 w 32"/>
                    <a:gd name="T1" fmla="*/ 19 h 44"/>
                    <a:gd name="T2" fmla="*/ 20 w 32"/>
                    <a:gd name="T3" fmla="*/ 40 h 44"/>
                    <a:gd name="T4" fmla="*/ 31 w 32"/>
                    <a:gd name="T5" fmla="*/ 20 h 44"/>
                    <a:gd name="T6" fmla="*/ 15 w 32"/>
                    <a:gd name="T7" fmla="*/ 2 h 44"/>
                    <a:gd name="T8" fmla="*/ 2 w 32"/>
                    <a:gd name="T9" fmla="*/ 19 h 44"/>
                  </a:gdLst>
                  <a:ahLst/>
                  <a:cxnLst>
                    <a:cxn ang="0">
                      <a:pos x="T0" y="T1"/>
                    </a:cxn>
                    <a:cxn ang="0">
                      <a:pos x="T2" y="T3"/>
                    </a:cxn>
                    <a:cxn ang="0">
                      <a:pos x="T4" y="T5"/>
                    </a:cxn>
                    <a:cxn ang="0">
                      <a:pos x="T6" y="T7"/>
                    </a:cxn>
                    <a:cxn ang="0">
                      <a:pos x="T8" y="T9"/>
                    </a:cxn>
                  </a:cxnLst>
                  <a:rect l="0" t="0" r="r" b="b"/>
                  <a:pathLst>
                    <a:path w="32" h="44">
                      <a:moveTo>
                        <a:pt x="2" y="19"/>
                      </a:moveTo>
                      <a:cubicBezTo>
                        <a:pt x="3" y="30"/>
                        <a:pt x="12" y="44"/>
                        <a:pt x="20" y="40"/>
                      </a:cubicBezTo>
                      <a:cubicBezTo>
                        <a:pt x="27" y="37"/>
                        <a:pt x="32" y="31"/>
                        <a:pt x="31" y="20"/>
                      </a:cubicBezTo>
                      <a:cubicBezTo>
                        <a:pt x="29" y="9"/>
                        <a:pt x="23" y="4"/>
                        <a:pt x="15" y="2"/>
                      </a:cubicBezTo>
                      <a:cubicBezTo>
                        <a:pt x="5" y="0"/>
                        <a:pt x="0" y="8"/>
                        <a:pt x="2" y="19"/>
                      </a:cubicBezTo>
                    </a:path>
                  </a:pathLst>
                </a:custGeom>
                <a:solidFill>
                  <a:srgbClr val="ED90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4154" name="Freeform 116">
                  <a:extLst>
                    <a:ext uri="{FF2B5EF4-FFF2-40B4-BE49-F238E27FC236}">
                      <a16:creationId xmlns:a16="http://schemas.microsoft.com/office/drawing/2014/main" id="{BCC35700-742B-CBE9-A9E4-8075A9A3E14A}"/>
                    </a:ext>
                  </a:extLst>
                </p:cNvPr>
                <p:cNvSpPr>
                  <a:spLocks/>
                </p:cNvSpPr>
                <p:nvPr/>
              </p:nvSpPr>
              <p:spPr bwMode="auto">
                <a:xfrm>
                  <a:off x="194144" y="1880972"/>
                  <a:ext cx="140780" cy="102382"/>
                </a:xfrm>
                <a:custGeom>
                  <a:avLst/>
                  <a:gdLst>
                    <a:gd name="T0" fmla="*/ 0 w 14"/>
                    <a:gd name="T1" fmla="*/ 5 h 9"/>
                    <a:gd name="T2" fmla="*/ 14 w 14"/>
                    <a:gd name="T3" fmla="*/ 9 h 9"/>
                    <a:gd name="T4" fmla="*/ 13 w 14"/>
                    <a:gd name="T5" fmla="*/ 2 h 9"/>
                    <a:gd name="T6" fmla="*/ 7 w 14"/>
                    <a:gd name="T7" fmla="*/ 1 h 9"/>
                    <a:gd name="T8" fmla="*/ 0 w 14"/>
                    <a:gd name="T9" fmla="*/ 5 h 9"/>
                  </a:gdLst>
                  <a:ahLst/>
                  <a:cxnLst>
                    <a:cxn ang="0">
                      <a:pos x="T0" y="T1"/>
                    </a:cxn>
                    <a:cxn ang="0">
                      <a:pos x="T2" y="T3"/>
                    </a:cxn>
                    <a:cxn ang="0">
                      <a:pos x="T4" y="T5"/>
                    </a:cxn>
                    <a:cxn ang="0">
                      <a:pos x="T6" y="T7"/>
                    </a:cxn>
                    <a:cxn ang="0">
                      <a:pos x="T8" y="T9"/>
                    </a:cxn>
                  </a:cxnLst>
                  <a:rect l="0" t="0" r="r" b="b"/>
                  <a:pathLst>
                    <a:path w="14" h="9">
                      <a:moveTo>
                        <a:pt x="0" y="5"/>
                      </a:moveTo>
                      <a:cubicBezTo>
                        <a:pt x="2" y="2"/>
                        <a:pt x="12" y="1"/>
                        <a:pt x="14" y="9"/>
                      </a:cubicBezTo>
                      <a:cubicBezTo>
                        <a:pt x="13" y="2"/>
                        <a:pt x="13" y="2"/>
                        <a:pt x="13" y="2"/>
                      </a:cubicBezTo>
                      <a:cubicBezTo>
                        <a:pt x="13" y="2"/>
                        <a:pt x="10" y="0"/>
                        <a:pt x="7" y="1"/>
                      </a:cubicBezTo>
                      <a:cubicBezTo>
                        <a:pt x="2" y="2"/>
                        <a:pt x="0" y="5"/>
                        <a:pt x="0" y="5"/>
                      </a:cubicBezTo>
                      <a:close/>
                    </a:path>
                  </a:pathLst>
                </a:custGeom>
                <a:solidFill>
                  <a:srgbClr val="FCBB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4155" name="Freeform 117">
                  <a:extLst>
                    <a:ext uri="{FF2B5EF4-FFF2-40B4-BE49-F238E27FC236}">
                      <a16:creationId xmlns:a16="http://schemas.microsoft.com/office/drawing/2014/main" id="{6E0699C4-D1B4-3848-5079-201E9D00757C}"/>
                    </a:ext>
                  </a:extLst>
                </p:cNvPr>
                <p:cNvSpPr>
                  <a:spLocks/>
                </p:cNvSpPr>
                <p:nvPr/>
              </p:nvSpPr>
              <p:spPr bwMode="auto">
                <a:xfrm>
                  <a:off x="1358734" y="1880972"/>
                  <a:ext cx="345543" cy="473521"/>
                </a:xfrm>
                <a:custGeom>
                  <a:avLst/>
                  <a:gdLst>
                    <a:gd name="T0" fmla="*/ 30 w 32"/>
                    <a:gd name="T1" fmla="*/ 19 h 44"/>
                    <a:gd name="T2" fmla="*/ 12 w 32"/>
                    <a:gd name="T3" fmla="*/ 40 h 44"/>
                    <a:gd name="T4" fmla="*/ 2 w 32"/>
                    <a:gd name="T5" fmla="*/ 20 h 44"/>
                    <a:gd name="T6" fmla="*/ 18 w 32"/>
                    <a:gd name="T7" fmla="*/ 2 h 44"/>
                    <a:gd name="T8" fmla="*/ 30 w 32"/>
                    <a:gd name="T9" fmla="*/ 19 h 44"/>
                  </a:gdLst>
                  <a:ahLst/>
                  <a:cxnLst>
                    <a:cxn ang="0">
                      <a:pos x="T0" y="T1"/>
                    </a:cxn>
                    <a:cxn ang="0">
                      <a:pos x="T2" y="T3"/>
                    </a:cxn>
                    <a:cxn ang="0">
                      <a:pos x="T4" y="T5"/>
                    </a:cxn>
                    <a:cxn ang="0">
                      <a:pos x="T6" y="T7"/>
                    </a:cxn>
                    <a:cxn ang="0">
                      <a:pos x="T8" y="T9"/>
                    </a:cxn>
                  </a:cxnLst>
                  <a:rect l="0" t="0" r="r" b="b"/>
                  <a:pathLst>
                    <a:path w="32" h="44">
                      <a:moveTo>
                        <a:pt x="30" y="19"/>
                      </a:moveTo>
                      <a:cubicBezTo>
                        <a:pt x="29" y="30"/>
                        <a:pt x="20" y="44"/>
                        <a:pt x="12" y="40"/>
                      </a:cubicBezTo>
                      <a:cubicBezTo>
                        <a:pt x="6" y="37"/>
                        <a:pt x="0" y="31"/>
                        <a:pt x="2" y="20"/>
                      </a:cubicBezTo>
                      <a:cubicBezTo>
                        <a:pt x="3" y="9"/>
                        <a:pt x="9" y="4"/>
                        <a:pt x="18" y="2"/>
                      </a:cubicBezTo>
                      <a:cubicBezTo>
                        <a:pt x="27" y="0"/>
                        <a:pt x="32" y="8"/>
                        <a:pt x="30" y="19"/>
                      </a:cubicBezTo>
                    </a:path>
                  </a:pathLst>
                </a:custGeom>
                <a:solidFill>
                  <a:srgbClr val="ED90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4156" name="Freeform 118">
                  <a:extLst>
                    <a:ext uri="{FF2B5EF4-FFF2-40B4-BE49-F238E27FC236}">
                      <a16:creationId xmlns:a16="http://schemas.microsoft.com/office/drawing/2014/main" id="{04BF871B-6916-CDFB-9813-8C0AA745188B}"/>
                    </a:ext>
                  </a:extLst>
                </p:cNvPr>
                <p:cNvSpPr>
                  <a:spLocks/>
                </p:cNvSpPr>
                <p:nvPr/>
              </p:nvSpPr>
              <p:spPr bwMode="auto">
                <a:xfrm>
                  <a:off x="1512307" y="1880972"/>
                  <a:ext cx="153573" cy="102382"/>
                </a:xfrm>
                <a:custGeom>
                  <a:avLst/>
                  <a:gdLst>
                    <a:gd name="T0" fmla="*/ 14 w 14"/>
                    <a:gd name="T1" fmla="*/ 5 h 9"/>
                    <a:gd name="T2" fmla="*/ 0 w 14"/>
                    <a:gd name="T3" fmla="*/ 9 h 9"/>
                    <a:gd name="T4" fmla="*/ 1 w 14"/>
                    <a:gd name="T5" fmla="*/ 2 h 9"/>
                    <a:gd name="T6" fmla="*/ 7 w 14"/>
                    <a:gd name="T7" fmla="*/ 1 h 9"/>
                    <a:gd name="T8" fmla="*/ 14 w 14"/>
                    <a:gd name="T9" fmla="*/ 5 h 9"/>
                  </a:gdLst>
                  <a:ahLst/>
                  <a:cxnLst>
                    <a:cxn ang="0">
                      <a:pos x="T0" y="T1"/>
                    </a:cxn>
                    <a:cxn ang="0">
                      <a:pos x="T2" y="T3"/>
                    </a:cxn>
                    <a:cxn ang="0">
                      <a:pos x="T4" y="T5"/>
                    </a:cxn>
                    <a:cxn ang="0">
                      <a:pos x="T6" y="T7"/>
                    </a:cxn>
                    <a:cxn ang="0">
                      <a:pos x="T8" y="T9"/>
                    </a:cxn>
                  </a:cxnLst>
                  <a:rect l="0" t="0" r="r" b="b"/>
                  <a:pathLst>
                    <a:path w="14" h="9">
                      <a:moveTo>
                        <a:pt x="14" y="5"/>
                      </a:moveTo>
                      <a:cubicBezTo>
                        <a:pt x="12" y="2"/>
                        <a:pt x="3" y="1"/>
                        <a:pt x="0" y="9"/>
                      </a:cubicBezTo>
                      <a:cubicBezTo>
                        <a:pt x="1" y="2"/>
                        <a:pt x="1" y="2"/>
                        <a:pt x="1" y="2"/>
                      </a:cubicBezTo>
                      <a:cubicBezTo>
                        <a:pt x="1" y="2"/>
                        <a:pt x="4" y="0"/>
                        <a:pt x="7" y="1"/>
                      </a:cubicBezTo>
                      <a:cubicBezTo>
                        <a:pt x="12" y="2"/>
                        <a:pt x="14" y="5"/>
                        <a:pt x="14" y="5"/>
                      </a:cubicBezTo>
                      <a:close/>
                    </a:path>
                  </a:pathLst>
                </a:custGeom>
                <a:solidFill>
                  <a:srgbClr val="FCBB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4157" name="Freeform 119">
                  <a:extLst>
                    <a:ext uri="{FF2B5EF4-FFF2-40B4-BE49-F238E27FC236}">
                      <a16:creationId xmlns:a16="http://schemas.microsoft.com/office/drawing/2014/main" id="{B565ABEA-1256-80A7-AE5F-A96EA1546F5B}"/>
                    </a:ext>
                  </a:extLst>
                </p:cNvPr>
                <p:cNvSpPr>
                  <a:spLocks/>
                </p:cNvSpPr>
                <p:nvPr/>
              </p:nvSpPr>
              <p:spPr bwMode="auto">
                <a:xfrm>
                  <a:off x="334915" y="1113108"/>
                  <a:ext cx="1190194" cy="1241385"/>
                </a:xfrm>
                <a:custGeom>
                  <a:avLst/>
                  <a:gdLst>
                    <a:gd name="T0" fmla="*/ 56 w 111"/>
                    <a:gd name="T1" fmla="*/ 0 h 115"/>
                    <a:gd name="T2" fmla="*/ 111 w 111"/>
                    <a:gd name="T3" fmla="*/ 60 h 115"/>
                    <a:gd name="T4" fmla="*/ 56 w 111"/>
                    <a:gd name="T5" fmla="*/ 115 h 115"/>
                    <a:gd name="T6" fmla="*/ 0 w 111"/>
                    <a:gd name="T7" fmla="*/ 60 h 115"/>
                    <a:gd name="T8" fmla="*/ 56 w 111"/>
                    <a:gd name="T9" fmla="*/ 0 h 115"/>
                  </a:gdLst>
                  <a:ahLst/>
                  <a:cxnLst>
                    <a:cxn ang="0">
                      <a:pos x="T0" y="T1"/>
                    </a:cxn>
                    <a:cxn ang="0">
                      <a:pos x="T2" y="T3"/>
                    </a:cxn>
                    <a:cxn ang="0">
                      <a:pos x="T4" y="T5"/>
                    </a:cxn>
                    <a:cxn ang="0">
                      <a:pos x="T6" y="T7"/>
                    </a:cxn>
                    <a:cxn ang="0">
                      <a:pos x="T8" y="T9"/>
                    </a:cxn>
                  </a:cxnLst>
                  <a:rect l="0" t="0" r="r" b="b"/>
                  <a:pathLst>
                    <a:path w="111" h="115">
                      <a:moveTo>
                        <a:pt x="56" y="0"/>
                      </a:moveTo>
                      <a:cubicBezTo>
                        <a:pt x="86" y="0"/>
                        <a:pt x="111" y="19"/>
                        <a:pt x="111" y="60"/>
                      </a:cubicBezTo>
                      <a:cubicBezTo>
                        <a:pt x="111" y="90"/>
                        <a:pt x="86" y="115"/>
                        <a:pt x="56" y="115"/>
                      </a:cubicBezTo>
                      <a:cubicBezTo>
                        <a:pt x="25" y="115"/>
                        <a:pt x="0" y="90"/>
                        <a:pt x="0" y="60"/>
                      </a:cubicBezTo>
                      <a:cubicBezTo>
                        <a:pt x="0" y="20"/>
                        <a:pt x="25" y="0"/>
                        <a:pt x="56" y="0"/>
                      </a:cubicBezTo>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4158" name="Freeform 120">
                  <a:extLst>
                    <a:ext uri="{FF2B5EF4-FFF2-40B4-BE49-F238E27FC236}">
                      <a16:creationId xmlns:a16="http://schemas.microsoft.com/office/drawing/2014/main" id="{B7C2ED7E-0592-B52D-8D86-99C5E1CEE5ED}"/>
                    </a:ext>
                  </a:extLst>
                </p:cNvPr>
                <p:cNvSpPr>
                  <a:spLocks/>
                </p:cNvSpPr>
                <p:nvPr/>
              </p:nvSpPr>
              <p:spPr bwMode="auto">
                <a:xfrm>
                  <a:off x="360511" y="1484238"/>
                  <a:ext cx="1151797" cy="1292576"/>
                </a:xfrm>
                <a:custGeom>
                  <a:avLst/>
                  <a:gdLst>
                    <a:gd name="T0" fmla="*/ 107 w 107"/>
                    <a:gd name="T1" fmla="*/ 53 h 120"/>
                    <a:gd name="T2" fmla="*/ 53 w 107"/>
                    <a:gd name="T3" fmla="*/ 120 h 120"/>
                    <a:gd name="T4" fmla="*/ 0 w 107"/>
                    <a:gd name="T5" fmla="*/ 53 h 120"/>
                    <a:gd name="T6" fmla="*/ 53 w 107"/>
                    <a:gd name="T7" fmla="*/ 0 h 120"/>
                    <a:gd name="T8" fmla="*/ 107 w 107"/>
                    <a:gd name="T9" fmla="*/ 53 h 120"/>
                  </a:gdLst>
                  <a:ahLst/>
                  <a:cxnLst>
                    <a:cxn ang="0">
                      <a:pos x="T0" y="T1"/>
                    </a:cxn>
                    <a:cxn ang="0">
                      <a:pos x="T2" y="T3"/>
                    </a:cxn>
                    <a:cxn ang="0">
                      <a:pos x="T4" y="T5"/>
                    </a:cxn>
                    <a:cxn ang="0">
                      <a:pos x="T6" y="T7"/>
                    </a:cxn>
                    <a:cxn ang="0">
                      <a:pos x="T8" y="T9"/>
                    </a:cxn>
                  </a:cxnLst>
                  <a:rect l="0" t="0" r="r" b="b"/>
                  <a:pathLst>
                    <a:path w="107" h="120">
                      <a:moveTo>
                        <a:pt x="107" y="53"/>
                      </a:moveTo>
                      <a:cubicBezTo>
                        <a:pt x="107" y="83"/>
                        <a:pt x="88" y="120"/>
                        <a:pt x="53" y="120"/>
                      </a:cubicBezTo>
                      <a:cubicBezTo>
                        <a:pt x="17" y="120"/>
                        <a:pt x="0" y="83"/>
                        <a:pt x="0" y="53"/>
                      </a:cubicBezTo>
                      <a:cubicBezTo>
                        <a:pt x="0" y="24"/>
                        <a:pt x="24" y="0"/>
                        <a:pt x="53" y="0"/>
                      </a:cubicBezTo>
                      <a:cubicBezTo>
                        <a:pt x="83" y="0"/>
                        <a:pt x="107" y="24"/>
                        <a:pt x="107" y="53"/>
                      </a:cubicBezTo>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4159" name="Freeform 123">
                  <a:extLst>
                    <a:ext uri="{FF2B5EF4-FFF2-40B4-BE49-F238E27FC236}">
                      <a16:creationId xmlns:a16="http://schemas.microsoft.com/office/drawing/2014/main" id="{B4E35CB3-50B5-6C2F-F27A-A77592D97248}"/>
                    </a:ext>
                  </a:extLst>
                </p:cNvPr>
                <p:cNvSpPr>
                  <a:spLocks/>
                </p:cNvSpPr>
                <p:nvPr/>
              </p:nvSpPr>
              <p:spPr bwMode="auto">
                <a:xfrm>
                  <a:off x="514083" y="1740193"/>
                  <a:ext cx="243161" cy="89588"/>
                </a:xfrm>
                <a:custGeom>
                  <a:avLst/>
                  <a:gdLst>
                    <a:gd name="T0" fmla="*/ 15 w 23"/>
                    <a:gd name="T1" fmla="*/ 0 h 8"/>
                    <a:gd name="T2" fmla="*/ 0 w 23"/>
                    <a:gd name="T3" fmla="*/ 7 h 8"/>
                    <a:gd name="T4" fmla="*/ 0 w 23"/>
                    <a:gd name="T5" fmla="*/ 8 h 8"/>
                    <a:gd name="T6" fmla="*/ 5 w 23"/>
                    <a:gd name="T7" fmla="*/ 8 h 8"/>
                    <a:gd name="T8" fmla="*/ 15 w 23"/>
                    <a:gd name="T9" fmla="*/ 4 h 8"/>
                    <a:gd name="T10" fmla="*/ 19 w 23"/>
                    <a:gd name="T11" fmla="*/ 5 h 8"/>
                    <a:gd name="T12" fmla="*/ 20 w 23"/>
                    <a:gd name="T13" fmla="*/ 5 h 8"/>
                    <a:gd name="T14" fmla="*/ 22 w 23"/>
                    <a:gd name="T15" fmla="*/ 5 h 8"/>
                    <a:gd name="T16" fmla="*/ 22 w 23"/>
                    <a:gd name="T17" fmla="*/ 4 h 8"/>
                    <a:gd name="T18" fmla="*/ 22 w 23"/>
                    <a:gd name="T19" fmla="*/ 2 h 8"/>
                    <a:gd name="T20" fmla="*/ 22 w 23"/>
                    <a:gd name="T21" fmla="*/ 2 h 8"/>
                    <a:gd name="T22" fmla="*/ 22 w 23"/>
                    <a:gd name="T23" fmla="*/ 2 h 8"/>
                    <a:gd name="T24" fmla="*/ 22 w 23"/>
                    <a:gd name="T25" fmla="*/ 1 h 8"/>
                    <a:gd name="T26" fmla="*/ 22 w 23"/>
                    <a:gd name="T27" fmla="*/ 1 h 8"/>
                    <a:gd name="T28" fmla="*/ 22 w 23"/>
                    <a:gd name="T29" fmla="*/ 1 h 8"/>
                    <a:gd name="T30" fmla="*/ 21 w 23"/>
                    <a:gd name="T31" fmla="*/ 1 h 8"/>
                    <a:gd name="T32" fmla="*/ 15 w 23"/>
                    <a:gd name="T33"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8">
                      <a:moveTo>
                        <a:pt x="15" y="0"/>
                      </a:moveTo>
                      <a:cubicBezTo>
                        <a:pt x="8" y="0"/>
                        <a:pt x="2" y="4"/>
                        <a:pt x="0" y="7"/>
                      </a:cubicBezTo>
                      <a:cubicBezTo>
                        <a:pt x="0" y="8"/>
                        <a:pt x="0" y="8"/>
                        <a:pt x="0" y="8"/>
                      </a:cubicBezTo>
                      <a:cubicBezTo>
                        <a:pt x="1" y="8"/>
                        <a:pt x="3" y="8"/>
                        <a:pt x="5" y="8"/>
                      </a:cubicBezTo>
                      <a:cubicBezTo>
                        <a:pt x="7" y="7"/>
                        <a:pt x="10" y="4"/>
                        <a:pt x="15" y="4"/>
                      </a:cubicBezTo>
                      <a:cubicBezTo>
                        <a:pt x="16" y="4"/>
                        <a:pt x="18" y="4"/>
                        <a:pt x="19" y="5"/>
                      </a:cubicBezTo>
                      <a:cubicBezTo>
                        <a:pt x="20" y="5"/>
                        <a:pt x="20" y="5"/>
                        <a:pt x="20" y="5"/>
                      </a:cubicBezTo>
                      <a:cubicBezTo>
                        <a:pt x="21" y="5"/>
                        <a:pt x="21" y="5"/>
                        <a:pt x="22" y="5"/>
                      </a:cubicBezTo>
                      <a:cubicBezTo>
                        <a:pt x="22" y="5"/>
                        <a:pt x="22" y="4"/>
                        <a:pt x="22" y="4"/>
                      </a:cubicBezTo>
                      <a:cubicBezTo>
                        <a:pt x="23" y="3"/>
                        <a:pt x="23" y="2"/>
                        <a:pt x="22" y="2"/>
                      </a:cubicBezTo>
                      <a:cubicBezTo>
                        <a:pt x="22" y="2"/>
                        <a:pt x="22" y="2"/>
                        <a:pt x="22" y="2"/>
                      </a:cubicBezTo>
                      <a:cubicBezTo>
                        <a:pt x="22" y="2"/>
                        <a:pt x="22" y="2"/>
                        <a:pt x="22" y="2"/>
                      </a:cubicBezTo>
                      <a:cubicBezTo>
                        <a:pt x="22" y="1"/>
                        <a:pt x="22" y="1"/>
                        <a:pt x="22" y="1"/>
                      </a:cubicBezTo>
                      <a:cubicBezTo>
                        <a:pt x="22" y="1"/>
                        <a:pt x="22" y="1"/>
                        <a:pt x="22" y="1"/>
                      </a:cubicBezTo>
                      <a:cubicBezTo>
                        <a:pt x="22" y="1"/>
                        <a:pt x="22" y="1"/>
                        <a:pt x="22" y="1"/>
                      </a:cubicBezTo>
                      <a:cubicBezTo>
                        <a:pt x="21" y="1"/>
                        <a:pt x="21" y="1"/>
                        <a:pt x="21" y="1"/>
                      </a:cubicBezTo>
                      <a:cubicBezTo>
                        <a:pt x="19" y="0"/>
                        <a:pt x="17" y="0"/>
                        <a:pt x="15" y="0"/>
                      </a:cubicBezTo>
                    </a:path>
                  </a:pathLst>
                </a:custGeom>
                <a:solidFill>
                  <a:srgbClr val="D5A8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4160" name="Freeform 124">
                  <a:extLst>
                    <a:ext uri="{FF2B5EF4-FFF2-40B4-BE49-F238E27FC236}">
                      <a16:creationId xmlns:a16="http://schemas.microsoft.com/office/drawing/2014/main" id="{30DC88C8-2DE8-B13A-9477-336B956A73ED}"/>
                    </a:ext>
                  </a:extLst>
                </p:cNvPr>
                <p:cNvSpPr>
                  <a:spLocks/>
                </p:cNvSpPr>
                <p:nvPr/>
              </p:nvSpPr>
              <p:spPr bwMode="auto">
                <a:xfrm>
                  <a:off x="514083" y="1689002"/>
                  <a:ext cx="243161" cy="153573"/>
                </a:xfrm>
                <a:custGeom>
                  <a:avLst/>
                  <a:gdLst>
                    <a:gd name="T0" fmla="*/ 22 w 23"/>
                    <a:gd name="T1" fmla="*/ 8 h 14"/>
                    <a:gd name="T2" fmla="*/ 20 w 23"/>
                    <a:gd name="T3" fmla="*/ 8 h 14"/>
                    <a:gd name="T4" fmla="*/ 4 w 23"/>
                    <a:gd name="T5" fmla="*/ 13 h 14"/>
                    <a:gd name="T6" fmla="*/ 1 w 23"/>
                    <a:gd name="T7" fmla="*/ 13 h 14"/>
                    <a:gd name="T8" fmla="*/ 1 w 23"/>
                    <a:gd name="T9" fmla="*/ 10 h 14"/>
                    <a:gd name="T10" fmla="*/ 22 w 23"/>
                    <a:gd name="T11" fmla="*/ 4 h 14"/>
                    <a:gd name="T12" fmla="*/ 23 w 23"/>
                    <a:gd name="T13" fmla="*/ 7 h 14"/>
                    <a:gd name="T14" fmla="*/ 22 w 23"/>
                    <a:gd name="T15" fmla="*/ 8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14">
                      <a:moveTo>
                        <a:pt x="22" y="8"/>
                      </a:moveTo>
                      <a:cubicBezTo>
                        <a:pt x="22" y="8"/>
                        <a:pt x="21" y="8"/>
                        <a:pt x="20" y="8"/>
                      </a:cubicBezTo>
                      <a:cubicBezTo>
                        <a:pt x="11" y="5"/>
                        <a:pt x="5" y="13"/>
                        <a:pt x="4" y="13"/>
                      </a:cubicBezTo>
                      <a:cubicBezTo>
                        <a:pt x="4" y="14"/>
                        <a:pt x="2" y="14"/>
                        <a:pt x="1" y="13"/>
                      </a:cubicBezTo>
                      <a:cubicBezTo>
                        <a:pt x="0" y="13"/>
                        <a:pt x="0" y="11"/>
                        <a:pt x="1" y="10"/>
                      </a:cubicBezTo>
                      <a:cubicBezTo>
                        <a:pt x="4" y="6"/>
                        <a:pt x="12" y="0"/>
                        <a:pt x="22" y="4"/>
                      </a:cubicBezTo>
                      <a:cubicBezTo>
                        <a:pt x="23" y="4"/>
                        <a:pt x="23" y="6"/>
                        <a:pt x="23" y="7"/>
                      </a:cubicBezTo>
                      <a:cubicBezTo>
                        <a:pt x="23" y="7"/>
                        <a:pt x="23" y="8"/>
                        <a:pt x="22" y="8"/>
                      </a:cubicBezTo>
                      <a:close/>
                    </a:path>
                  </a:pathLst>
                </a:custGeom>
                <a:solidFill>
                  <a:srgbClr val="6F5B56"/>
                </a:solidFill>
                <a:ln>
                  <a:noFill/>
                </a:ln>
              </p:spPr>
              <p:txBody>
                <a:bodyPr vert="horz" wrap="square" lIns="45720" tIns="22860" rIns="45720" bIns="22860" numCol="1" anchor="t" anchorCtr="0" compatLnSpc="1">
                  <a:prstTxWarp prst="textNoShape">
                    <a:avLst/>
                  </a:prstTxWarp>
                </a:bodyPr>
                <a:lstStyle/>
                <a:p>
                  <a:endParaRPr lang="en-US" sz="900"/>
                </a:p>
              </p:txBody>
            </p:sp>
            <p:sp>
              <p:nvSpPr>
                <p:cNvPr id="4161" name="Freeform 125">
                  <a:extLst>
                    <a:ext uri="{FF2B5EF4-FFF2-40B4-BE49-F238E27FC236}">
                      <a16:creationId xmlns:a16="http://schemas.microsoft.com/office/drawing/2014/main" id="{AC08E2F4-4069-4D9D-66E5-7CF4D85C8672}"/>
                    </a:ext>
                  </a:extLst>
                </p:cNvPr>
                <p:cNvSpPr>
                  <a:spLocks/>
                </p:cNvSpPr>
                <p:nvPr/>
              </p:nvSpPr>
              <p:spPr bwMode="auto">
                <a:xfrm>
                  <a:off x="514083" y="1689002"/>
                  <a:ext cx="243161" cy="140779"/>
                </a:xfrm>
                <a:custGeom>
                  <a:avLst/>
                  <a:gdLst>
                    <a:gd name="T0" fmla="*/ 1 w 23"/>
                    <a:gd name="T1" fmla="*/ 13 h 13"/>
                    <a:gd name="T2" fmla="*/ 2 w 23"/>
                    <a:gd name="T3" fmla="*/ 12 h 13"/>
                    <a:gd name="T4" fmla="*/ 23 w 23"/>
                    <a:gd name="T5" fmla="*/ 5 h 13"/>
                    <a:gd name="T6" fmla="*/ 23 w 23"/>
                    <a:gd name="T7" fmla="*/ 6 h 13"/>
                    <a:gd name="T8" fmla="*/ 22 w 23"/>
                    <a:gd name="T9" fmla="*/ 4 h 13"/>
                    <a:gd name="T10" fmla="*/ 1 w 23"/>
                    <a:gd name="T11" fmla="*/ 10 h 13"/>
                    <a:gd name="T12" fmla="*/ 1 w 23"/>
                    <a:gd name="T13" fmla="*/ 13 h 13"/>
                  </a:gdLst>
                  <a:ahLst/>
                  <a:cxnLst>
                    <a:cxn ang="0">
                      <a:pos x="T0" y="T1"/>
                    </a:cxn>
                    <a:cxn ang="0">
                      <a:pos x="T2" y="T3"/>
                    </a:cxn>
                    <a:cxn ang="0">
                      <a:pos x="T4" y="T5"/>
                    </a:cxn>
                    <a:cxn ang="0">
                      <a:pos x="T6" y="T7"/>
                    </a:cxn>
                    <a:cxn ang="0">
                      <a:pos x="T8" y="T9"/>
                    </a:cxn>
                    <a:cxn ang="0">
                      <a:pos x="T10" y="T11"/>
                    </a:cxn>
                    <a:cxn ang="0">
                      <a:pos x="T12" y="T13"/>
                    </a:cxn>
                  </a:cxnLst>
                  <a:rect l="0" t="0" r="r" b="b"/>
                  <a:pathLst>
                    <a:path w="23" h="13">
                      <a:moveTo>
                        <a:pt x="1" y="13"/>
                      </a:moveTo>
                      <a:cubicBezTo>
                        <a:pt x="1" y="13"/>
                        <a:pt x="1" y="12"/>
                        <a:pt x="2" y="12"/>
                      </a:cubicBezTo>
                      <a:cubicBezTo>
                        <a:pt x="4" y="8"/>
                        <a:pt x="13" y="1"/>
                        <a:pt x="23" y="5"/>
                      </a:cubicBezTo>
                      <a:cubicBezTo>
                        <a:pt x="23" y="5"/>
                        <a:pt x="23" y="5"/>
                        <a:pt x="23" y="6"/>
                      </a:cubicBezTo>
                      <a:cubicBezTo>
                        <a:pt x="23" y="5"/>
                        <a:pt x="22" y="4"/>
                        <a:pt x="22" y="4"/>
                      </a:cubicBezTo>
                      <a:cubicBezTo>
                        <a:pt x="12" y="0"/>
                        <a:pt x="4" y="6"/>
                        <a:pt x="1" y="10"/>
                      </a:cubicBezTo>
                      <a:cubicBezTo>
                        <a:pt x="0" y="11"/>
                        <a:pt x="0" y="13"/>
                        <a:pt x="1" y="13"/>
                      </a:cubicBezTo>
                      <a:close/>
                    </a:path>
                  </a:pathLst>
                </a:custGeom>
                <a:solidFill>
                  <a:srgbClr val="8E7771"/>
                </a:solidFill>
                <a:ln>
                  <a:noFill/>
                </a:ln>
              </p:spPr>
              <p:txBody>
                <a:bodyPr vert="horz" wrap="square" lIns="45720" tIns="22860" rIns="45720" bIns="22860" numCol="1" anchor="t" anchorCtr="0" compatLnSpc="1">
                  <a:prstTxWarp prst="textNoShape">
                    <a:avLst/>
                  </a:prstTxWarp>
                </a:bodyPr>
                <a:lstStyle/>
                <a:p>
                  <a:endParaRPr lang="en-US" sz="900"/>
                </a:p>
              </p:txBody>
            </p:sp>
            <p:sp>
              <p:nvSpPr>
                <p:cNvPr id="4162" name="Freeform 126">
                  <a:extLst>
                    <a:ext uri="{FF2B5EF4-FFF2-40B4-BE49-F238E27FC236}">
                      <a16:creationId xmlns:a16="http://schemas.microsoft.com/office/drawing/2014/main" id="{5989B8FA-BCC0-E390-720C-57090101EAD0}"/>
                    </a:ext>
                  </a:extLst>
                </p:cNvPr>
                <p:cNvSpPr>
                  <a:spLocks/>
                </p:cNvSpPr>
                <p:nvPr/>
              </p:nvSpPr>
              <p:spPr bwMode="auto">
                <a:xfrm>
                  <a:off x="1064390" y="1740193"/>
                  <a:ext cx="243161" cy="127977"/>
                </a:xfrm>
                <a:custGeom>
                  <a:avLst/>
                  <a:gdLst>
                    <a:gd name="T0" fmla="*/ 8 w 23"/>
                    <a:gd name="T1" fmla="*/ 0 h 11"/>
                    <a:gd name="T2" fmla="*/ 1 w 23"/>
                    <a:gd name="T3" fmla="*/ 1 h 11"/>
                    <a:gd name="T4" fmla="*/ 1 w 23"/>
                    <a:gd name="T5" fmla="*/ 1 h 11"/>
                    <a:gd name="T6" fmla="*/ 1 w 23"/>
                    <a:gd name="T7" fmla="*/ 1 h 11"/>
                    <a:gd name="T8" fmla="*/ 1 w 23"/>
                    <a:gd name="T9" fmla="*/ 1 h 11"/>
                    <a:gd name="T10" fmla="*/ 1 w 23"/>
                    <a:gd name="T11" fmla="*/ 2 h 11"/>
                    <a:gd name="T12" fmla="*/ 0 w 23"/>
                    <a:gd name="T13" fmla="*/ 2 h 11"/>
                    <a:gd name="T14" fmla="*/ 0 w 23"/>
                    <a:gd name="T15" fmla="*/ 2 h 11"/>
                    <a:gd name="T16" fmla="*/ 0 w 23"/>
                    <a:gd name="T17" fmla="*/ 4 h 11"/>
                    <a:gd name="T18" fmla="*/ 1 w 23"/>
                    <a:gd name="T19" fmla="*/ 5 h 11"/>
                    <a:gd name="T20" fmla="*/ 2 w 23"/>
                    <a:gd name="T21" fmla="*/ 5 h 11"/>
                    <a:gd name="T22" fmla="*/ 3 w 23"/>
                    <a:gd name="T23" fmla="*/ 5 h 11"/>
                    <a:gd name="T24" fmla="*/ 8 w 23"/>
                    <a:gd name="T25" fmla="*/ 4 h 11"/>
                    <a:gd name="T26" fmla="*/ 19 w 23"/>
                    <a:gd name="T27" fmla="*/ 10 h 11"/>
                    <a:gd name="T28" fmla="*/ 20 w 23"/>
                    <a:gd name="T29" fmla="*/ 11 h 11"/>
                    <a:gd name="T30" fmla="*/ 21 w 23"/>
                    <a:gd name="T31" fmla="*/ 11 h 11"/>
                    <a:gd name="T32" fmla="*/ 22 w 23"/>
                    <a:gd name="T33" fmla="*/ 10 h 11"/>
                    <a:gd name="T34" fmla="*/ 22 w 23"/>
                    <a:gd name="T35" fmla="*/ 7 h 11"/>
                    <a:gd name="T36" fmla="*/ 8 w 23"/>
                    <a:gd name="T3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3" h="11">
                      <a:moveTo>
                        <a:pt x="8" y="0"/>
                      </a:moveTo>
                      <a:cubicBezTo>
                        <a:pt x="6" y="0"/>
                        <a:pt x="4" y="0"/>
                        <a:pt x="1" y="1"/>
                      </a:cubicBezTo>
                      <a:cubicBezTo>
                        <a:pt x="1" y="1"/>
                        <a:pt x="1" y="1"/>
                        <a:pt x="1" y="1"/>
                      </a:cubicBezTo>
                      <a:cubicBezTo>
                        <a:pt x="1" y="1"/>
                        <a:pt x="1" y="1"/>
                        <a:pt x="1" y="1"/>
                      </a:cubicBezTo>
                      <a:cubicBezTo>
                        <a:pt x="1" y="1"/>
                        <a:pt x="1" y="1"/>
                        <a:pt x="1" y="1"/>
                      </a:cubicBezTo>
                      <a:cubicBezTo>
                        <a:pt x="1" y="2"/>
                        <a:pt x="1" y="2"/>
                        <a:pt x="1" y="2"/>
                      </a:cubicBezTo>
                      <a:cubicBezTo>
                        <a:pt x="0" y="2"/>
                        <a:pt x="0" y="2"/>
                        <a:pt x="0" y="2"/>
                      </a:cubicBezTo>
                      <a:cubicBezTo>
                        <a:pt x="0" y="2"/>
                        <a:pt x="0" y="2"/>
                        <a:pt x="0" y="2"/>
                      </a:cubicBezTo>
                      <a:cubicBezTo>
                        <a:pt x="0" y="3"/>
                        <a:pt x="0" y="3"/>
                        <a:pt x="0" y="4"/>
                      </a:cubicBezTo>
                      <a:cubicBezTo>
                        <a:pt x="0" y="4"/>
                        <a:pt x="1" y="5"/>
                        <a:pt x="1" y="5"/>
                      </a:cubicBezTo>
                      <a:cubicBezTo>
                        <a:pt x="1" y="5"/>
                        <a:pt x="2" y="5"/>
                        <a:pt x="2" y="5"/>
                      </a:cubicBezTo>
                      <a:cubicBezTo>
                        <a:pt x="3" y="5"/>
                        <a:pt x="3" y="5"/>
                        <a:pt x="3" y="5"/>
                      </a:cubicBezTo>
                      <a:cubicBezTo>
                        <a:pt x="5" y="4"/>
                        <a:pt x="6" y="4"/>
                        <a:pt x="8" y="4"/>
                      </a:cubicBezTo>
                      <a:cubicBezTo>
                        <a:pt x="14" y="4"/>
                        <a:pt x="19" y="10"/>
                        <a:pt x="19" y="10"/>
                      </a:cubicBezTo>
                      <a:cubicBezTo>
                        <a:pt x="19" y="10"/>
                        <a:pt x="20" y="11"/>
                        <a:pt x="20" y="11"/>
                      </a:cubicBezTo>
                      <a:cubicBezTo>
                        <a:pt x="20" y="11"/>
                        <a:pt x="21" y="11"/>
                        <a:pt x="21" y="11"/>
                      </a:cubicBezTo>
                      <a:cubicBezTo>
                        <a:pt x="21" y="11"/>
                        <a:pt x="22" y="11"/>
                        <a:pt x="22" y="10"/>
                      </a:cubicBezTo>
                      <a:cubicBezTo>
                        <a:pt x="23" y="10"/>
                        <a:pt x="23" y="8"/>
                        <a:pt x="22" y="7"/>
                      </a:cubicBezTo>
                      <a:cubicBezTo>
                        <a:pt x="20" y="4"/>
                        <a:pt x="15" y="0"/>
                        <a:pt x="8" y="0"/>
                      </a:cubicBezTo>
                    </a:path>
                  </a:pathLst>
                </a:custGeom>
                <a:solidFill>
                  <a:srgbClr val="D5A8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4163" name="Freeform 127">
                  <a:extLst>
                    <a:ext uri="{FF2B5EF4-FFF2-40B4-BE49-F238E27FC236}">
                      <a16:creationId xmlns:a16="http://schemas.microsoft.com/office/drawing/2014/main" id="{9AA59EDA-EAED-A3D8-19B0-4DF32E2878B6}"/>
                    </a:ext>
                  </a:extLst>
                </p:cNvPr>
                <p:cNvSpPr>
                  <a:spLocks/>
                </p:cNvSpPr>
                <p:nvPr/>
              </p:nvSpPr>
              <p:spPr bwMode="auto">
                <a:xfrm>
                  <a:off x="1051588" y="1689002"/>
                  <a:ext cx="255955" cy="153573"/>
                </a:xfrm>
                <a:custGeom>
                  <a:avLst/>
                  <a:gdLst>
                    <a:gd name="T0" fmla="*/ 1 w 24"/>
                    <a:gd name="T1" fmla="*/ 8 h 14"/>
                    <a:gd name="T2" fmla="*/ 4 w 24"/>
                    <a:gd name="T3" fmla="*/ 8 h 14"/>
                    <a:gd name="T4" fmla="*/ 19 w 24"/>
                    <a:gd name="T5" fmla="*/ 13 h 14"/>
                    <a:gd name="T6" fmla="*/ 22 w 24"/>
                    <a:gd name="T7" fmla="*/ 14 h 14"/>
                    <a:gd name="T8" fmla="*/ 23 w 24"/>
                    <a:gd name="T9" fmla="*/ 10 h 14"/>
                    <a:gd name="T10" fmla="*/ 2 w 24"/>
                    <a:gd name="T11" fmla="*/ 4 h 14"/>
                    <a:gd name="T12" fmla="*/ 1 w 24"/>
                    <a:gd name="T13" fmla="*/ 7 h 14"/>
                    <a:gd name="T14" fmla="*/ 1 w 24"/>
                    <a:gd name="T15" fmla="*/ 8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 h="14">
                      <a:moveTo>
                        <a:pt x="1" y="8"/>
                      </a:moveTo>
                      <a:cubicBezTo>
                        <a:pt x="2" y="8"/>
                        <a:pt x="3" y="9"/>
                        <a:pt x="4" y="8"/>
                      </a:cubicBezTo>
                      <a:cubicBezTo>
                        <a:pt x="13" y="5"/>
                        <a:pt x="19" y="13"/>
                        <a:pt x="19" y="13"/>
                      </a:cubicBezTo>
                      <a:cubicBezTo>
                        <a:pt x="20" y="14"/>
                        <a:pt x="21" y="14"/>
                        <a:pt x="22" y="14"/>
                      </a:cubicBezTo>
                      <a:cubicBezTo>
                        <a:pt x="23" y="13"/>
                        <a:pt x="24" y="11"/>
                        <a:pt x="23" y="10"/>
                      </a:cubicBezTo>
                      <a:cubicBezTo>
                        <a:pt x="20" y="7"/>
                        <a:pt x="12" y="0"/>
                        <a:pt x="2" y="4"/>
                      </a:cubicBezTo>
                      <a:cubicBezTo>
                        <a:pt x="1" y="5"/>
                        <a:pt x="0" y="6"/>
                        <a:pt x="1" y="7"/>
                      </a:cubicBezTo>
                      <a:cubicBezTo>
                        <a:pt x="1" y="7"/>
                        <a:pt x="1" y="8"/>
                        <a:pt x="1" y="8"/>
                      </a:cubicBezTo>
                      <a:close/>
                    </a:path>
                  </a:pathLst>
                </a:custGeom>
                <a:solidFill>
                  <a:srgbClr val="6F5B56"/>
                </a:solidFill>
                <a:ln>
                  <a:noFill/>
                </a:ln>
              </p:spPr>
              <p:txBody>
                <a:bodyPr vert="horz" wrap="square" lIns="45720" tIns="22860" rIns="45720" bIns="22860" numCol="1" anchor="t" anchorCtr="0" compatLnSpc="1">
                  <a:prstTxWarp prst="textNoShape">
                    <a:avLst/>
                  </a:prstTxWarp>
                </a:bodyPr>
                <a:lstStyle/>
                <a:p>
                  <a:endParaRPr lang="en-US" sz="900"/>
                </a:p>
              </p:txBody>
            </p:sp>
            <p:sp>
              <p:nvSpPr>
                <p:cNvPr id="4164" name="Freeform 128">
                  <a:extLst>
                    <a:ext uri="{FF2B5EF4-FFF2-40B4-BE49-F238E27FC236}">
                      <a16:creationId xmlns:a16="http://schemas.microsoft.com/office/drawing/2014/main" id="{4F2D35A9-2660-67CA-92FA-BB7A53C52995}"/>
                    </a:ext>
                  </a:extLst>
                </p:cNvPr>
                <p:cNvSpPr>
                  <a:spLocks/>
                </p:cNvSpPr>
                <p:nvPr/>
              </p:nvSpPr>
              <p:spPr bwMode="auto">
                <a:xfrm>
                  <a:off x="1064390" y="1689002"/>
                  <a:ext cx="243161" cy="153573"/>
                </a:xfrm>
                <a:custGeom>
                  <a:avLst/>
                  <a:gdLst>
                    <a:gd name="T0" fmla="*/ 21 w 23"/>
                    <a:gd name="T1" fmla="*/ 14 h 14"/>
                    <a:gd name="T2" fmla="*/ 21 w 23"/>
                    <a:gd name="T3" fmla="*/ 12 h 14"/>
                    <a:gd name="T4" fmla="*/ 0 w 23"/>
                    <a:gd name="T5" fmla="*/ 5 h 14"/>
                    <a:gd name="T6" fmla="*/ 0 w 23"/>
                    <a:gd name="T7" fmla="*/ 6 h 14"/>
                    <a:gd name="T8" fmla="*/ 1 w 23"/>
                    <a:gd name="T9" fmla="*/ 4 h 14"/>
                    <a:gd name="T10" fmla="*/ 22 w 23"/>
                    <a:gd name="T11" fmla="*/ 10 h 14"/>
                    <a:gd name="T12" fmla="*/ 21 w 23"/>
                    <a:gd name="T13" fmla="*/ 14 h 14"/>
                  </a:gdLst>
                  <a:ahLst/>
                  <a:cxnLst>
                    <a:cxn ang="0">
                      <a:pos x="T0" y="T1"/>
                    </a:cxn>
                    <a:cxn ang="0">
                      <a:pos x="T2" y="T3"/>
                    </a:cxn>
                    <a:cxn ang="0">
                      <a:pos x="T4" y="T5"/>
                    </a:cxn>
                    <a:cxn ang="0">
                      <a:pos x="T6" y="T7"/>
                    </a:cxn>
                    <a:cxn ang="0">
                      <a:pos x="T8" y="T9"/>
                    </a:cxn>
                    <a:cxn ang="0">
                      <a:pos x="T10" y="T11"/>
                    </a:cxn>
                    <a:cxn ang="0">
                      <a:pos x="T12" y="T13"/>
                    </a:cxn>
                  </a:cxnLst>
                  <a:rect l="0" t="0" r="r" b="b"/>
                  <a:pathLst>
                    <a:path w="23" h="14">
                      <a:moveTo>
                        <a:pt x="21" y="14"/>
                      </a:moveTo>
                      <a:cubicBezTo>
                        <a:pt x="22" y="13"/>
                        <a:pt x="21" y="12"/>
                        <a:pt x="21" y="12"/>
                      </a:cubicBezTo>
                      <a:cubicBezTo>
                        <a:pt x="18" y="8"/>
                        <a:pt x="10" y="1"/>
                        <a:pt x="0" y="5"/>
                      </a:cubicBezTo>
                      <a:cubicBezTo>
                        <a:pt x="0" y="5"/>
                        <a:pt x="0" y="5"/>
                        <a:pt x="0" y="6"/>
                      </a:cubicBezTo>
                      <a:cubicBezTo>
                        <a:pt x="0" y="5"/>
                        <a:pt x="0" y="4"/>
                        <a:pt x="1" y="4"/>
                      </a:cubicBezTo>
                      <a:cubicBezTo>
                        <a:pt x="11" y="0"/>
                        <a:pt x="19" y="7"/>
                        <a:pt x="22" y="10"/>
                      </a:cubicBezTo>
                      <a:cubicBezTo>
                        <a:pt x="23" y="11"/>
                        <a:pt x="22" y="13"/>
                        <a:pt x="21" y="14"/>
                      </a:cubicBezTo>
                      <a:close/>
                    </a:path>
                  </a:pathLst>
                </a:custGeom>
                <a:solidFill>
                  <a:srgbClr val="8E7771"/>
                </a:solidFill>
                <a:ln>
                  <a:noFill/>
                </a:ln>
              </p:spPr>
              <p:txBody>
                <a:bodyPr vert="horz" wrap="square" lIns="45720" tIns="22860" rIns="45720" bIns="22860" numCol="1" anchor="t" anchorCtr="0" compatLnSpc="1">
                  <a:prstTxWarp prst="textNoShape">
                    <a:avLst/>
                  </a:prstTxWarp>
                </a:bodyPr>
                <a:lstStyle/>
                <a:p>
                  <a:endParaRPr lang="en-US" sz="900"/>
                </a:p>
              </p:txBody>
            </p:sp>
            <p:grpSp>
              <p:nvGrpSpPr>
                <p:cNvPr id="4165" name="Group 4164">
                  <a:extLst>
                    <a:ext uri="{FF2B5EF4-FFF2-40B4-BE49-F238E27FC236}">
                      <a16:creationId xmlns:a16="http://schemas.microsoft.com/office/drawing/2014/main" id="{EE46B962-486E-ACC2-F37D-BB36AB292C92}"/>
                    </a:ext>
                  </a:extLst>
                </p:cNvPr>
                <p:cNvGrpSpPr/>
                <p:nvPr/>
              </p:nvGrpSpPr>
              <p:grpSpPr>
                <a:xfrm>
                  <a:off x="656833" y="2374458"/>
                  <a:ext cx="535036" cy="227394"/>
                  <a:chOff x="4643802" y="5084415"/>
                  <a:chExt cx="511910" cy="217565"/>
                </a:xfrm>
              </p:grpSpPr>
              <p:sp>
                <p:nvSpPr>
                  <p:cNvPr id="4182" name="Freeform 134">
                    <a:extLst>
                      <a:ext uri="{FF2B5EF4-FFF2-40B4-BE49-F238E27FC236}">
                        <a16:creationId xmlns:a16="http://schemas.microsoft.com/office/drawing/2014/main" id="{264B2778-9E27-0770-DAC2-F1CE252D29AD}"/>
                      </a:ext>
                    </a:extLst>
                  </p:cNvPr>
                  <p:cNvSpPr>
                    <a:spLocks/>
                  </p:cNvSpPr>
                  <p:nvPr/>
                </p:nvSpPr>
                <p:spPr bwMode="auto">
                  <a:xfrm>
                    <a:off x="4643802" y="5084415"/>
                    <a:ext cx="511910" cy="127977"/>
                  </a:xfrm>
                  <a:custGeom>
                    <a:avLst/>
                    <a:gdLst>
                      <a:gd name="T0" fmla="*/ 6 w 47"/>
                      <a:gd name="T1" fmla="*/ 12 h 12"/>
                      <a:gd name="T2" fmla="*/ 0 w 47"/>
                      <a:gd name="T3" fmla="*/ 0 h 12"/>
                      <a:gd name="T4" fmla="*/ 24 w 47"/>
                      <a:gd name="T5" fmla="*/ 1 h 12"/>
                      <a:gd name="T6" fmla="*/ 47 w 47"/>
                      <a:gd name="T7" fmla="*/ 0 h 12"/>
                      <a:gd name="T8" fmla="*/ 41 w 47"/>
                      <a:gd name="T9" fmla="*/ 12 h 12"/>
                      <a:gd name="T10" fmla="*/ 24 w 47"/>
                      <a:gd name="T11" fmla="*/ 8 h 12"/>
                      <a:gd name="T12" fmla="*/ 6 w 47"/>
                      <a:gd name="T13" fmla="*/ 12 h 12"/>
                    </a:gdLst>
                    <a:ahLst/>
                    <a:cxnLst>
                      <a:cxn ang="0">
                        <a:pos x="T0" y="T1"/>
                      </a:cxn>
                      <a:cxn ang="0">
                        <a:pos x="T2" y="T3"/>
                      </a:cxn>
                      <a:cxn ang="0">
                        <a:pos x="T4" y="T5"/>
                      </a:cxn>
                      <a:cxn ang="0">
                        <a:pos x="T6" y="T7"/>
                      </a:cxn>
                      <a:cxn ang="0">
                        <a:pos x="T8" y="T9"/>
                      </a:cxn>
                      <a:cxn ang="0">
                        <a:pos x="T10" y="T11"/>
                      </a:cxn>
                      <a:cxn ang="0">
                        <a:pos x="T12" y="T13"/>
                      </a:cxn>
                    </a:cxnLst>
                    <a:rect l="0" t="0" r="r" b="b"/>
                    <a:pathLst>
                      <a:path w="47" h="12">
                        <a:moveTo>
                          <a:pt x="6" y="12"/>
                        </a:moveTo>
                        <a:cubicBezTo>
                          <a:pt x="3" y="9"/>
                          <a:pt x="1" y="4"/>
                          <a:pt x="0" y="0"/>
                        </a:cubicBezTo>
                        <a:cubicBezTo>
                          <a:pt x="7" y="1"/>
                          <a:pt x="15" y="1"/>
                          <a:pt x="24" y="1"/>
                        </a:cubicBezTo>
                        <a:cubicBezTo>
                          <a:pt x="32" y="1"/>
                          <a:pt x="40" y="1"/>
                          <a:pt x="47" y="0"/>
                        </a:cubicBezTo>
                        <a:cubicBezTo>
                          <a:pt x="46" y="4"/>
                          <a:pt x="44" y="9"/>
                          <a:pt x="41" y="12"/>
                        </a:cubicBezTo>
                        <a:cubicBezTo>
                          <a:pt x="37" y="9"/>
                          <a:pt x="31" y="8"/>
                          <a:pt x="24" y="8"/>
                        </a:cubicBezTo>
                        <a:cubicBezTo>
                          <a:pt x="16" y="8"/>
                          <a:pt x="10" y="9"/>
                          <a:pt x="6" y="12"/>
                        </a:cubicBezTo>
                        <a:close/>
                      </a:path>
                    </a:pathLst>
                  </a:custGeom>
                  <a:solidFill>
                    <a:srgbClr val="9A32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4183" name="Freeform 135">
                    <a:extLst>
                      <a:ext uri="{FF2B5EF4-FFF2-40B4-BE49-F238E27FC236}">
                        <a16:creationId xmlns:a16="http://schemas.microsoft.com/office/drawing/2014/main" id="{8C5C22D1-30BB-11C1-828D-93081915BFC9}"/>
                      </a:ext>
                    </a:extLst>
                  </p:cNvPr>
                  <p:cNvSpPr>
                    <a:spLocks/>
                  </p:cNvSpPr>
                  <p:nvPr/>
                </p:nvSpPr>
                <p:spPr bwMode="auto">
                  <a:xfrm>
                    <a:off x="4720589" y="5174003"/>
                    <a:ext cx="371138" cy="127977"/>
                  </a:xfrm>
                  <a:custGeom>
                    <a:avLst/>
                    <a:gdLst>
                      <a:gd name="T0" fmla="*/ 18 w 35"/>
                      <a:gd name="T1" fmla="*/ 12 h 12"/>
                      <a:gd name="T2" fmla="*/ 0 w 35"/>
                      <a:gd name="T3" fmla="*/ 4 h 12"/>
                      <a:gd name="T4" fmla="*/ 18 w 35"/>
                      <a:gd name="T5" fmla="*/ 0 h 12"/>
                      <a:gd name="T6" fmla="*/ 35 w 35"/>
                      <a:gd name="T7" fmla="*/ 4 h 12"/>
                      <a:gd name="T8" fmla="*/ 18 w 35"/>
                      <a:gd name="T9" fmla="*/ 12 h 12"/>
                    </a:gdLst>
                    <a:ahLst/>
                    <a:cxnLst>
                      <a:cxn ang="0">
                        <a:pos x="T0" y="T1"/>
                      </a:cxn>
                      <a:cxn ang="0">
                        <a:pos x="T2" y="T3"/>
                      </a:cxn>
                      <a:cxn ang="0">
                        <a:pos x="T4" y="T5"/>
                      </a:cxn>
                      <a:cxn ang="0">
                        <a:pos x="T6" y="T7"/>
                      </a:cxn>
                      <a:cxn ang="0">
                        <a:pos x="T8" y="T9"/>
                      </a:cxn>
                    </a:cxnLst>
                    <a:rect l="0" t="0" r="r" b="b"/>
                    <a:pathLst>
                      <a:path w="35" h="12">
                        <a:moveTo>
                          <a:pt x="18" y="12"/>
                        </a:moveTo>
                        <a:cubicBezTo>
                          <a:pt x="11" y="12"/>
                          <a:pt x="4" y="9"/>
                          <a:pt x="0" y="4"/>
                        </a:cubicBezTo>
                        <a:cubicBezTo>
                          <a:pt x="4" y="1"/>
                          <a:pt x="10" y="0"/>
                          <a:pt x="18" y="0"/>
                        </a:cubicBezTo>
                        <a:cubicBezTo>
                          <a:pt x="25" y="0"/>
                          <a:pt x="31" y="1"/>
                          <a:pt x="35" y="4"/>
                        </a:cubicBezTo>
                        <a:cubicBezTo>
                          <a:pt x="31" y="9"/>
                          <a:pt x="25" y="12"/>
                          <a:pt x="18" y="12"/>
                        </a:cubicBezTo>
                        <a:close/>
                      </a:path>
                    </a:pathLst>
                  </a:custGeom>
                  <a:solidFill>
                    <a:srgbClr val="C455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grpSp>
            <p:sp>
              <p:nvSpPr>
                <p:cNvPr id="4166" name="Freeform 159">
                  <a:extLst>
                    <a:ext uri="{FF2B5EF4-FFF2-40B4-BE49-F238E27FC236}">
                      <a16:creationId xmlns:a16="http://schemas.microsoft.com/office/drawing/2014/main" id="{24595747-659C-E25D-803C-3B98442957BF}"/>
                    </a:ext>
                  </a:extLst>
                </p:cNvPr>
                <p:cNvSpPr>
                  <a:spLocks noEditPoints="1"/>
                </p:cNvSpPr>
                <p:nvPr/>
              </p:nvSpPr>
              <p:spPr bwMode="auto">
                <a:xfrm>
                  <a:off x="437297" y="1868170"/>
                  <a:ext cx="383932" cy="319948"/>
                </a:xfrm>
                <a:custGeom>
                  <a:avLst/>
                  <a:gdLst>
                    <a:gd name="T0" fmla="*/ 17 w 36"/>
                    <a:gd name="T1" fmla="*/ 30 h 30"/>
                    <a:gd name="T2" fmla="*/ 17 w 36"/>
                    <a:gd name="T3" fmla="*/ 30 h 30"/>
                    <a:gd name="T4" fmla="*/ 17 w 36"/>
                    <a:gd name="T5" fmla="*/ 30 h 30"/>
                    <a:gd name="T6" fmla="*/ 17 w 36"/>
                    <a:gd name="T7" fmla="*/ 30 h 30"/>
                    <a:gd name="T8" fmla="*/ 16 w 36"/>
                    <a:gd name="T9" fmla="*/ 30 h 30"/>
                    <a:gd name="T10" fmla="*/ 16 w 36"/>
                    <a:gd name="T11" fmla="*/ 30 h 30"/>
                    <a:gd name="T12" fmla="*/ 16 w 36"/>
                    <a:gd name="T13" fmla="*/ 30 h 30"/>
                    <a:gd name="T14" fmla="*/ 35 w 36"/>
                    <a:gd name="T15" fmla="*/ 15 h 30"/>
                    <a:gd name="T16" fmla="*/ 17 w 36"/>
                    <a:gd name="T17" fmla="*/ 30 h 30"/>
                    <a:gd name="T18" fmla="*/ 35 w 36"/>
                    <a:gd name="T19" fmla="*/ 15 h 30"/>
                    <a:gd name="T20" fmla="*/ 35 w 36"/>
                    <a:gd name="T21" fmla="*/ 14 h 30"/>
                    <a:gd name="T22" fmla="*/ 35 w 36"/>
                    <a:gd name="T23" fmla="*/ 15 h 30"/>
                    <a:gd name="T24" fmla="*/ 35 w 36"/>
                    <a:gd name="T25" fmla="*/ 14 h 30"/>
                    <a:gd name="T26" fmla="*/ 14 w 36"/>
                    <a:gd name="T27" fmla="*/ 0 h 30"/>
                    <a:gd name="T28" fmla="*/ 14 w 36"/>
                    <a:gd name="T29" fmla="*/ 0 h 30"/>
                    <a:gd name="T30" fmla="*/ 18 w 36"/>
                    <a:gd name="T31" fmla="*/ 1 h 30"/>
                    <a:gd name="T32" fmla="*/ 18 w 36"/>
                    <a:gd name="T33" fmla="*/ 1 h 30"/>
                    <a:gd name="T34" fmla="*/ 34 w 36"/>
                    <a:gd name="T35" fmla="*/ 6 h 30"/>
                    <a:gd name="T36" fmla="*/ 36 w 36"/>
                    <a:gd name="T37" fmla="*/ 11 h 30"/>
                    <a:gd name="T38" fmla="*/ 34 w 36"/>
                    <a:gd name="T39" fmla="*/ 6 h 30"/>
                    <a:gd name="T40" fmla="*/ 18 w 36"/>
                    <a:gd name="T41" fmla="*/ 1 h 30"/>
                    <a:gd name="T42" fmla="*/ 18 w 36"/>
                    <a:gd name="T43" fmla="*/ 1 h 30"/>
                    <a:gd name="T44" fmla="*/ 14 w 36"/>
                    <a:gd name="T45" fmla="*/ 0 h 30"/>
                    <a:gd name="T46" fmla="*/ 14 w 36"/>
                    <a:gd name="T47" fmla="*/ 0 h 30"/>
                    <a:gd name="T48" fmla="*/ 13 w 36"/>
                    <a:gd name="T49" fmla="*/ 0 h 30"/>
                    <a:gd name="T50" fmla="*/ 7 w 36"/>
                    <a:gd name="T51" fmla="*/ 1 h 30"/>
                    <a:gd name="T52" fmla="*/ 1 w 36"/>
                    <a:gd name="T53" fmla="*/ 7 h 30"/>
                    <a:gd name="T54" fmla="*/ 0 w 36"/>
                    <a:gd name="T55" fmla="*/ 13 h 30"/>
                    <a:gd name="T56" fmla="*/ 1 w 36"/>
                    <a:gd name="T57" fmla="*/ 7 h 30"/>
                    <a:gd name="T58" fmla="*/ 7 w 36"/>
                    <a:gd name="T59" fmla="*/ 1 h 30"/>
                    <a:gd name="T60" fmla="*/ 13 w 36"/>
                    <a:gd name="T61" fmla="*/ 0 h 30"/>
                    <a:gd name="T62" fmla="*/ 13 w 36"/>
                    <a:gd name="T63" fmla="*/ 0 h 30"/>
                    <a:gd name="T64" fmla="*/ 13 w 36"/>
                    <a:gd name="T65" fmla="*/ 0 h 30"/>
                    <a:gd name="T66" fmla="*/ 13 w 36"/>
                    <a:gd name="T67" fmla="*/ 0 h 30"/>
                    <a:gd name="T68" fmla="*/ 13 w 36"/>
                    <a:gd name="T69"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6" h="30">
                      <a:moveTo>
                        <a:pt x="17" y="30"/>
                      </a:moveTo>
                      <a:cubicBezTo>
                        <a:pt x="17" y="30"/>
                        <a:pt x="17" y="30"/>
                        <a:pt x="17" y="30"/>
                      </a:cubicBezTo>
                      <a:cubicBezTo>
                        <a:pt x="17" y="30"/>
                        <a:pt x="17" y="30"/>
                        <a:pt x="17" y="30"/>
                      </a:cubicBezTo>
                      <a:cubicBezTo>
                        <a:pt x="17" y="30"/>
                        <a:pt x="17" y="30"/>
                        <a:pt x="17" y="30"/>
                      </a:cubicBezTo>
                      <a:moveTo>
                        <a:pt x="16" y="30"/>
                      </a:moveTo>
                      <a:cubicBezTo>
                        <a:pt x="16" y="30"/>
                        <a:pt x="16" y="30"/>
                        <a:pt x="16" y="30"/>
                      </a:cubicBezTo>
                      <a:cubicBezTo>
                        <a:pt x="16" y="30"/>
                        <a:pt x="16" y="30"/>
                        <a:pt x="16" y="30"/>
                      </a:cubicBezTo>
                      <a:moveTo>
                        <a:pt x="35" y="15"/>
                      </a:moveTo>
                      <a:cubicBezTo>
                        <a:pt x="32" y="24"/>
                        <a:pt x="29" y="30"/>
                        <a:pt x="17" y="30"/>
                      </a:cubicBezTo>
                      <a:cubicBezTo>
                        <a:pt x="29" y="30"/>
                        <a:pt x="32" y="24"/>
                        <a:pt x="35" y="15"/>
                      </a:cubicBezTo>
                      <a:moveTo>
                        <a:pt x="35" y="14"/>
                      </a:moveTo>
                      <a:cubicBezTo>
                        <a:pt x="35" y="14"/>
                        <a:pt x="35" y="14"/>
                        <a:pt x="35" y="15"/>
                      </a:cubicBezTo>
                      <a:cubicBezTo>
                        <a:pt x="35" y="14"/>
                        <a:pt x="35" y="14"/>
                        <a:pt x="35" y="14"/>
                      </a:cubicBezTo>
                      <a:moveTo>
                        <a:pt x="14" y="0"/>
                      </a:moveTo>
                      <a:cubicBezTo>
                        <a:pt x="14" y="0"/>
                        <a:pt x="14" y="0"/>
                        <a:pt x="14" y="0"/>
                      </a:cubicBezTo>
                      <a:cubicBezTo>
                        <a:pt x="15" y="1"/>
                        <a:pt x="17" y="1"/>
                        <a:pt x="18" y="1"/>
                      </a:cubicBezTo>
                      <a:cubicBezTo>
                        <a:pt x="18" y="1"/>
                        <a:pt x="18" y="1"/>
                        <a:pt x="18" y="1"/>
                      </a:cubicBezTo>
                      <a:cubicBezTo>
                        <a:pt x="24" y="1"/>
                        <a:pt x="31" y="2"/>
                        <a:pt x="34" y="6"/>
                      </a:cubicBezTo>
                      <a:cubicBezTo>
                        <a:pt x="35" y="8"/>
                        <a:pt x="36" y="9"/>
                        <a:pt x="36" y="11"/>
                      </a:cubicBezTo>
                      <a:cubicBezTo>
                        <a:pt x="36" y="9"/>
                        <a:pt x="35" y="8"/>
                        <a:pt x="34" y="6"/>
                      </a:cubicBezTo>
                      <a:cubicBezTo>
                        <a:pt x="31" y="2"/>
                        <a:pt x="24" y="1"/>
                        <a:pt x="18" y="1"/>
                      </a:cubicBezTo>
                      <a:cubicBezTo>
                        <a:pt x="18" y="1"/>
                        <a:pt x="18" y="1"/>
                        <a:pt x="18" y="1"/>
                      </a:cubicBezTo>
                      <a:cubicBezTo>
                        <a:pt x="17" y="1"/>
                        <a:pt x="15" y="1"/>
                        <a:pt x="14" y="0"/>
                      </a:cubicBezTo>
                      <a:cubicBezTo>
                        <a:pt x="14" y="0"/>
                        <a:pt x="14" y="0"/>
                        <a:pt x="14" y="0"/>
                      </a:cubicBezTo>
                      <a:moveTo>
                        <a:pt x="13" y="0"/>
                      </a:moveTo>
                      <a:cubicBezTo>
                        <a:pt x="10" y="0"/>
                        <a:pt x="8" y="1"/>
                        <a:pt x="7" y="1"/>
                      </a:cubicBezTo>
                      <a:cubicBezTo>
                        <a:pt x="3" y="2"/>
                        <a:pt x="2" y="5"/>
                        <a:pt x="1" y="7"/>
                      </a:cubicBezTo>
                      <a:cubicBezTo>
                        <a:pt x="1" y="9"/>
                        <a:pt x="0" y="11"/>
                        <a:pt x="0" y="13"/>
                      </a:cubicBezTo>
                      <a:cubicBezTo>
                        <a:pt x="0" y="11"/>
                        <a:pt x="1" y="9"/>
                        <a:pt x="1" y="7"/>
                      </a:cubicBezTo>
                      <a:cubicBezTo>
                        <a:pt x="2" y="5"/>
                        <a:pt x="3" y="2"/>
                        <a:pt x="7" y="1"/>
                      </a:cubicBezTo>
                      <a:cubicBezTo>
                        <a:pt x="8" y="1"/>
                        <a:pt x="10" y="0"/>
                        <a:pt x="13" y="0"/>
                      </a:cubicBezTo>
                      <a:moveTo>
                        <a:pt x="13" y="0"/>
                      </a:moveTo>
                      <a:cubicBezTo>
                        <a:pt x="13" y="0"/>
                        <a:pt x="13" y="0"/>
                        <a:pt x="13" y="0"/>
                      </a:cubicBezTo>
                      <a:cubicBezTo>
                        <a:pt x="13" y="0"/>
                        <a:pt x="13" y="0"/>
                        <a:pt x="13" y="0"/>
                      </a:cubicBezTo>
                      <a:cubicBezTo>
                        <a:pt x="13" y="0"/>
                        <a:pt x="13" y="0"/>
                        <a:pt x="13" y="0"/>
                      </a:cubicBezTo>
                    </a:path>
                  </a:pathLst>
                </a:custGeom>
                <a:solidFill>
                  <a:srgbClr val="4B4A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4167" name="Freeform 31687">
                  <a:extLst>
                    <a:ext uri="{FF2B5EF4-FFF2-40B4-BE49-F238E27FC236}">
                      <a16:creationId xmlns:a16="http://schemas.microsoft.com/office/drawing/2014/main" id="{7FC860EB-355E-4A00-696F-705617063E2C}"/>
                    </a:ext>
                  </a:extLst>
                </p:cNvPr>
                <p:cNvSpPr>
                  <a:spLocks/>
                </p:cNvSpPr>
                <p:nvPr/>
              </p:nvSpPr>
              <p:spPr bwMode="auto">
                <a:xfrm>
                  <a:off x="512390" y="2216472"/>
                  <a:ext cx="168068" cy="75131"/>
                </a:xfrm>
                <a:custGeom>
                  <a:avLst/>
                  <a:gdLst>
                    <a:gd name="T0" fmla="*/ 11 w 11"/>
                    <a:gd name="T1" fmla="*/ 3 h 7"/>
                    <a:gd name="T2" fmla="*/ 6 w 11"/>
                    <a:gd name="T3" fmla="*/ 7 h 7"/>
                    <a:gd name="T4" fmla="*/ 0 w 11"/>
                    <a:gd name="T5" fmla="*/ 4 h 7"/>
                    <a:gd name="T6" fmla="*/ 5 w 11"/>
                    <a:gd name="T7" fmla="*/ 0 h 7"/>
                    <a:gd name="T8" fmla="*/ 11 w 11"/>
                    <a:gd name="T9" fmla="*/ 3 h 7"/>
                  </a:gdLst>
                  <a:ahLst/>
                  <a:cxnLst>
                    <a:cxn ang="0">
                      <a:pos x="T0" y="T1"/>
                    </a:cxn>
                    <a:cxn ang="0">
                      <a:pos x="T2" y="T3"/>
                    </a:cxn>
                    <a:cxn ang="0">
                      <a:pos x="T4" y="T5"/>
                    </a:cxn>
                    <a:cxn ang="0">
                      <a:pos x="T6" y="T7"/>
                    </a:cxn>
                    <a:cxn ang="0">
                      <a:pos x="T8" y="T9"/>
                    </a:cxn>
                  </a:cxnLst>
                  <a:rect l="0" t="0" r="r" b="b"/>
                  <a:pathLst>
                    <a:path w="11" h="7">
                      <a:moveTo>
                        <a:pt x="11" y="3"/>
                      </a:moveTo>
                      <a:cubicBezTo>
                        <a:pt x="11" y="5"/>
                        <a:pt x="8" y="6"/>
                        <a:pt x="6" y="7"/>
                      </a:cubicBezTo>
                      <a:cubicBezTo>
                        <a:pt x="3" y="7"/>
                        <a:pt x="0" y="6"/>
                        <a:pt x="0" y="4"/>
                      </a:cubicBezTo>
                      <a:cubicBezTo>
                        <a:pt x="0" y="2"/>
                        <a:pt x="2" y="0"/>
                        <a:pt x="5" y="0"/>
                      </a:cubicBezTo>
                      <a:cubicBezTo>
                        <a:pt x="8" y="0"/>
                        <a:pt x="11" y="1"/>
                        <a:pt x="11" y="3"/>
                      </a:cubicBezTo>
                      <a:close/>
                    </a:path>
                  </a:pathLst>
                </a:custGeom>
                <a:solidFill>
                  <a:srgbClr val="FF9D78"/>
                </a:solidFill>
                <a:ln>
                  <a:noFill/>
                </a:ln>
              </p:spPr>
              <p:txBody>
                <a:bodyPr vert="horz" wrap="square" lIns="45720" tIns="22860" rIns="45720" bIns="22860" numCol="1" anchor="t" anchorCtr="0" compatLnSpc="1">
                  <a:prstTxWarp prst="textNoShape">
                    <a:avLst/>
                  </a:prstTxWarp>
                </a:bodyPr>
                <a:lstStyle/>
                <a:p>
                  <a:endParaRPr lang="en-US" sz="900"/>
                </a:p>
              </p:txBody>
            </p:sp>
            <p:grpSp>
              <p:nvGrpSpPr>
                <p:cNvPr id="4168" name="Group 4167">
                  <a:extLst>
                    <a:ext uri="{FF2B5EF4-FFF2-40B4-BE49-F238E27FC236}">
                      <a16:creationId xmlns:a16="http://schemas.microsoft.com/office/drawing/2014/main" id="{A9A153C9-64A2-BB00-1040-CD75A74D578F}"/>
                    </a:ext>
                  </a:extLst>
                </p:cNvPr>
                <p:cNvGrpSpPr/>
                <p:nvPr/>
              </p:nvGrpSpPr>
              <p:grpSpPr>
                <a:xfrm>
                  <a:off x="1056893" y="1833312"/>
                  <a:ext cx="194939" cy="292410"/>
                  <a:chOff x="766791" y="7239466"/>
                  <a:chExt cx="549950" cy="824928"/>
                </a:xfrm>
              </p:grpSpPr>
              <p:sp>
                <p:nvSpPr>
                  <p:cNvPr id="4178" name="Freeform 31692">
                    <a:extLst>
                      <a:ext uri="{FF2B5EF4-FFF2-40B4-BE49-F238E27FC236}">
                        <a16:creationId xmlns:a16="http://schemas.microsoft.com/office/drawing/2014/main" id="{FEA79223-DE71-4B3B-5DC2-564B7F57E1A5}"/>
                      </a:ext>
                    </a:extLst>
                  </p:cNvPr>
                  <p:cNvSpPr>
                    <a:spLocks/>
                  </p:cNvSpPr>
                  <p:nvPr/>
                </p:nvSpPr>
                <p:spPr bwMode="auto">
                  <a:xfrm>
                    <a:off x="766791" y="7239466"/>
                    <a:ext cx="549950" cy="797437"/>
                  </a:xfrm>
                  <a:custGeom>
                    <a:avLst/>
                    <a:gdLst>
                      <a:gd name="T0" fmla="*/ 1 w 18"/>
                      <a:gd name="T1" fmla="*/ 12 h 25"/>
                      <a:gd name="T2" fmla="*/ 13 w 18"/>
                      <a:gd name="T3" fmla="*/ 2 h 25"/>
                      <a:gd name="T4" fmla="*/ 16 w 18"/>
                      <a:gd name="T5" fmla="*/ 17 h 25"/>
                      <a:gd name="T6" fmla="*/ 6 w 18"/>
                      <a:gd name="T7" fmla="*/ 23 h 25"/>
                      <a:gd name="T8" fmla="*/ 1 w 18"/>
                      <a:gd name="T9" fmla="*/ 12 h 25"/>
                    </a:gdLst>
                    <a:ahLst/>
                    <a:cxnLst>
                      <a:cxn ang="0">
                        <a:pos x="T0" y="T1"/>
                      </a:cxn>
                      <a:cxn ang="0">
                        <a:pos x="T2" y="T3"/>
                      </a:cxn>
                      <a:cxn ang="0">
                        <a:pos x="T4" y="T5"/>
                      </a:cxn>
                      <a:cxn ang="0">
                        <a:pos x="T6" y="T7"/>
                      </a:cxn>
                      <a:cxn ang="0">
                        <a:pos x="T8" y="T9"/>
                      </a:cxn>
                    </a:cxnLst>
                    <a:rect l="0" t="0" r="r" b="b"/>
                    <a:pathLst>
                      <a:path w="18" h="25">
                        <a:moveTo>
                          <a:pt x="1" y="12"/>
                        </a:moveTo>
                        <a:cubicBezTo>
                          <a:pt x="3" y="4"/>
                          <a:pt x="8" y="0"/>
                          <a:pt x="13" y="2"/>
                        </a:cubicBezTo>
                        <a:cubicBezTo>
                          <a:pt x="17" y="3"/>
                          <a:pt x="18" y="10"/>
                          <a:pt x="16" y="17"/>
                        </a:cubicBezTo>
                        <a:cubicBezTo>
                          <a:pt x="14" y="25"/>
                          <a:pt x="11" y="25"/>
                          <a:pt x="6" y="23"/>
                        </a:cubicBezTo>
                        <a:cubicBezTo>
                          <a:pt x="2" y="21"/>
                          <a:pt x="0" y="19"/>
                          <a:pt x="1" y="12"/>
                        </a:cubicBezTo>
                        <a:close/>
                      </a:path>
                    </a:pathLst>
                  </a:custGeom>
                  <a:solidFill>
                    <a:srgbClr val="B96C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4179" name="Freeform 31693">
                    <a:extLst>
                      <a:ext uri="{FF2B5EF4-FFF2-40B4-BE49-F238E27FC236}">
                        <a16:creationId xmlns:a16="http://schemas.microsoft.com/office/drawing/2014/main" id="{AB03E623-9DCD-51EA-59F7-36EE4E678CEF}"/>
                      </a:ext>
                    </a:extLst>
                  </p:cNvPr>
                  <p:cNvSpPr>
                    <a:spLocks/>
                  </p:cNvSpPr>
                  <p:nvPr/>
                </p:nvSpPr>
                <p:spPr bwMode="auto">
                  <a:xfrm>
                    <a:off x="766791" y="7294463"/>
                    <a:ext cx="549950" cy="769931"/>
                  </a:xfrm>
                  <a:custGeom>
                    <a:avLst/>
                    <a:gdLst>
                      <a:gd name="T0" fmla="*/ 1 w 18"/>
                      <a:gd name="T1" fmla="*/ 12 h 25"/>
                      <a:gd name="T2" fmla="*/ 13 w 18"/>
                      <a:gd name="T3" fmla="*/ 2 h 25"/>
                      <a:gd name="T4" fmla="*/ 16 w 18"/>
                      <a:gd name="T5" fmla="*/ 18 h 25"/>
                      <a:gd name="T6" fmla="*/ 7 w 18"/>
                      <a:gd name="T7" fmla="*/ 23 h 25"/>
                      <a:gd name="T8" fmla="*/ 1 w 18"/>
                      <a:gd name="T9" fmla="*/ 12 h 25"/>
                    </a:gdLst>
                    <a:ahLst/>
                    <a:cxnLst>
                      <a:cxn ang="0">
                        <a:pos x="T0" y="T1"/>
                      </a:cxn>
                      <a:cxn ang="0">
                        <a:pos x="T2" y="T3"/>
                      </a:cxn>
                      <a:cxn ang="0">
                        <a:pos x="T4" y="T5"/>
                      </a:cxn>
                      <a:cxn ang="0">
                        <a:pos x="T6" y="T7"/>
                      </a:cxn>
                      <a:cxn ang="0">
                        <a:pos x="T8" y="T9"/>
                      </a:cxn>
                    </a:cxnLst>
                    <a:rect l="0" t="0" r="r" b="b"/>
                    <a:pathLst>
                      <a:path w="18" h="25">
                        <a:moveTo>
                          <a:pt x="1" y="12"/>
                        </a:moveTo>
                        <a:cubicBezTo>
                          <a:pt x="3" y="5"/>
                          <a:pt x="8" y="0"/>
                          <a:pt x="13" y="2"/>
                        </a:cubicBezTo>
                        <a:cubicBezTo>
                          <a:pt x="17" y="4"/>
                          <a:pt x="18" y="11"/>
                          <a:pt x="16" y="18"/>
                        </a:cubicBezTo>
                        <a:cubicBezTo>
                          <a:pt x="15" y="25"/>
                          <a:pt x="11" y="25"/>
                          <a:pt x="7" y="23"/>
                        </a:cubicBezTo>
                        <a:cubicBezTo>
                          <a:pt x="2" y="22"/>
                          <a:pt x="0" y="20"/>
                          <a:pt x="1" y="12"/>
                        </a:cubicBezTo>
                        <a:close/>
                      </a:path>
                    </a:pathLst>
                  </a:custGeom>
                  <a:solidFill>
                    <a:srgbClr val="FFF8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4180" name="Freeform 31697">
                    <a:extLst>
                      <a:ext uri="{FF2B5EF4-FFF2-40B4-BE49-F238E27FC236}">
                        <a16:creationId xmlns:a16="http://schemas.microsoft.com/office/drawing/2014/main" id="{EF44632C-8A19-03E2-F5E6-421029753615}"/>
                      </a:ext>
                    </a:extLst>
                  </p:cNvPr>
                  <p:cNvSpPr>
                    <a:spLocks/>
                  </p:cNvSpPr>
                  <p:nvPr/>
                </p:nvSpPr>
                <p:spPr bwMode="auto">
                  <a:xfrm>
                    <a:off x="849274" y="7541949"/>
                    <a:ext cx="357477" cy="439961"/>
                  </a:xfrm>
                  <a:custGeom>
                    <a:avLst/>
                    <a:gdLst>
                      <a:gd name="T0" fmla="*/ 0 w 11"/>
                      <a:gd name="T1" fmla="*/ 7 h 15"/>
                      <a:gd name="T2" fmla="*/ 6 w 11"/>
                      <a:gd name="T3" fmla="*/ 1 h 15"/>
                      <a:gd name="T4" fmla="*/ 11 w 11"/>
                      <a:gd name="T5" fmla="*/ 8 h 15"/>
                      <a:gd name="T6" fmla="*/ 5 w 11"/>
                      <a:gd name="T7" fmla="*/ 14 h 15"/>
                      <a:gd name="T8" fmla="*/ 0 w 11"/>
                      <a:gd name="T9" fmla="*/ 7 h 15"/>
                    </a:gdLst>
                    <a:ahLst/>
                    <a:cxnLst>
                      <a:cxn ang="0">
                        <a:pos x="T0" y="T1"/>
                      </a:cxn>
                      <a:cxn ang="0">
                        <a:pos x="T2" y="T3"/>
                      </a:cxn>
                      <a:cxn ang="0">
                        <a:pos x="T4" y="T5"/>
                      </a:cxn>
                      <a:cxn ang="0">
                        <a:pos x="T6" y="T7"/>
                      </a:cxn>
                      <a:cxn ang="0">
                        <a:pos x="T8" y="T9"/>
                      </a:cxn>
                    </a:cxnLst>
                    <a:rect l="0" t="0" r="r" b="b"/>
                    <a:pathLst>
                      <a:path w="11" h="15">
                        <a:moveTo>
                          <a:pt x="0" y="7"/>
                        </a:moveTo>
                        <a:cubicBezTo>
                          <a:pt x="0" y="3"/>
                          <a:pt x="3" y="0"/>
                          <a:pt x="6" y="1"/>
                        </a:cubicBezTo>
                        <a:cubicBezTo>
                          <a:pt x="9" y="1"/>
                          <a:pt x="11" y="4"/>
                          <a:pt x="11" y="8"/>
                        </a:cubicBezTo>
                        <a:cubicBezTo>
                          <a:pt x="10" y="12"/>
                          <a:pt x="8" y="15"/>
                          <a:pt x="5" y="14"/>
                        </a:cubicBezTo>
                        <a:cubicBezTo>
                          <a:pt x="2" y="14"/>
                          <a:pt x="0" y="11"/>
                          <a:pt x="0" y="7"/>
                        </a:cubicBezTo>
                        <a:close/>
                      </a:path>
                    </a:pathLst>
                  </a:custGeom>
                  <a:solidFill>
                    <a:srgbClr val="83AD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4181" name="Freeform 31698">
                    <a:extLst>
                      <a:ext uri="{FF2B5EF4-FFF2-40B4-BE49-F238E27FC236}">
                        <a16:creationId xmlns:a16="http://schemas.microsoft.com/office/drawing/2014/main" id="{6AF0DCD8-7EF8-2D1A-5386-4525AA5211AD}"/>
                      </a:ext>
                    </a:extLst>
                  </p:cNvPr>
                  <p:cNvSpPr>
                    <a:spLocks/>
                  </p:cNvSpPr>
                  <p:nvPr/>
                </p:nvSpPr>
                <p:spPr bwMode="auto">
                  <a:xfrm>
                    <a:off x="959265" y="7596943"/>
                    <a:ext cx="109990" cy="109989"/>
                  </a:xfrm>
                  <a:custGeom>
                    <a:avLst/>
                    <a:gdLst>
                      <a:gd name="T0" fmla="*/ 0 w 4"/>
                      <a:gd name="T1" fmla="*/ 2 h 4"/>
                      <a:gd name="T2" fmla="*/ 2 w 4"/>
                      <a:gd name="T3" fmla="*/ 0 h 4"/>
                      <a:gd name="T4" fmla="*/ 4 w 4"/>
                      <a:gd name="T5" fmla="*/ 2 h 4"/>
                      <a:gd name="T6" fmla="*/ 2 w 4"/>
                      <a:gd name="T7" fmla="*/ 4 h 4"/>
                      <a:gd name="T8" fmla="*/ 0 w 4"/>
                      <a:gd name="T9" fmla="*/ 2 h 4"/>
                    </a:gdLst>
                    <a:ahLst/>
                    <a:cxnLst>
                      <a:cxn ang="0">
                        <a:pos x="T0" y="T1"/>
                      </a:cxn>
                      <a:cxn ang="0">
                        <a:pos x="T2" y="T3"/>
                      </a:cxn>
                      <a:cxn ang="0">
                        <a:pos x="T4" y="T5"/>
                      </a:cxn>
                      <a:cxn ang="0">
                        <a:pos x="T6" y="T7"/>
                      </a:cxn>
                      <a:cxn ang="0">
                        <a:pos x="T8" y="T9"/>
                      </a:cxn>
                    </a:cxnLst>
                    <a:rect l="0" t="0" r="r" b="b"/>
                    <a:pathLst>
                      <a:path w="4" h="4">
                        <a:moveTo>
                          <a:pt x="0" y="2"/>
                        </a:moveTo>
                        <a:cubicBezTo>
                          <a:pt x="0" y="1"/>
                          <a:pt x="1" y="0"/>
                          <a:pt x="2" y="0"/>
                        </a:cubicBezTo>
                        <a:cubicBezTo>
                          <a:pt x="3" y="0"/>
                          <a:pt x="4" y="1"/>
                          <a:pt x="4" y="2"/>
                        </a:cubicBezTo>
                        <a:cubicBezTo>
                          <a:pt x="4" y="4"/>
                          <a:pt x="3" y="4"/>
                          <a:pt x="2" y="4"/>
                        </a:cubicBezTo>
                        <a:cubicBezTo>
                          <a:pt x="1" y="4"/>
                          <a:pt x="0" y="3"/>
                          <a:pt x="0" y="2"/>
                        </a:cubicBezTo>
                        <a:close/>
                      </a:path>
                    </a:pathLst>
                  </a:custGeom>
                  <a:solidFill>
                    <a:srgbClr val="AFD1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grpSp>
            <p:grpSp>
              <p:nvGrpSpPr>
                <p:cNvPr id="4169" name="Group 4168">
                  <a:extLst>
                    <a:ext uri="{FF2B5EF4-FFF2-40B4-BE49-F238E27FC236}">
                      <a16:creationId xmlns:a16="http://schemas.microsoft.com/office/drawing/2014/main" id="{DAF2917E-6E31-8182-85E1-939BD7125B6D}"/>
                    </a:ext>
                  </a:extLst>
                </p:cNvPr>
                <p:cNvGrpSpPr/>
                <p:nvPr/>
              </p:nvGrpSpPr>
              <p:grpSpPr>
                <a:xfrm>
                  <a:off x="559092" y="1829781"/>
                  <a:ext cx="221682" cy="282665"/>
                  <a:chOff x="-360617" y="7129477"/>
                  <a:chExt cx="659942" cy="797437"/>
                </a:xfrm>
              </p:grpSpPr>
              <p:sp>
                <p:nvSpPr>
                  <p:cNvPr id="4174" name="Freeform 31690">
                    <a:extLst>
                      <a:ext uri="{FF2B5EF4-FFF2-40B4-BE49-F238E27FC236}">
                        <a16:creationId xmlns:a16="http://schemas.microsoft.com/office/drawing/2014/main" id="{47553501-E0E6-C494-B762-909F2939DD74}"/>
                      </a:ext>
                    </a:extLst>
                  </p:cNvPr>
                  <p:cNvSpPr>
                    <a:spLocks/>
                  </p:cNvSpPr>
                  <p:nvPr/>
                </p:nvSpPr>
                <p:spPr bwMode="auto">
                  <a:xfrm>
                    <a:off x="-360617" y="7129477"/>
                    <a:ext cx="632453" cy="769931"/>
                  </a:xfrm>
                  <a:custGeom>
                    <a:avLst/>
                    <a:gdLst>
                      <a:gd name="T0" fmla="*/ 2 w 20"/>
                      <a:gd name="T1" fmla="*/ 17 h 25"/>
                      <a:gd name="T2" fmla="*/ 9 w 20"/>
                      <a:gd name="T3" fmla="*/ 2 h 25"/>
                      <a:gd name="T4" fmla="*/ 19 w 20"/>
                      <a:gd name="T5" fmla="*/ 13 h 25"/>
                      <a:gd name="T6" fmla="*/ 11 w 20"/>
                      <a:gd name="T7" fmla="*/ 24 h 25"/>
                      <a:gd name="T8" fmla="*/ 2 w 20"/>
                      <a:gd name="T9" fmla="*/ 17 h 25"/>
                    </a:gdLst>
                    <a:ahLst/>
                    <a:cxnLst>
                      <a:cxn ang="0">
                        <a:pos x="T0" y="T1"/>
                      </a:cxn>
                      <a:cxn ang="0">
                        <a:pos x="T2" y="T3"/>
                      </a:cxn>
                      <a:cxn ang="0">
                        <a:pos x="T4" y="T5"/>
                      </a:cxn>
                      <a:cxn ang="0">
                        <a:pos x="T6" y="T7"/>
                      </a:cxn>
                      <a:cxn ang="0">
                        <a:pos x="T8" y="T9"/>
                      </a:cxn>
                    </a:cxnLst>
                    <a:rect l="0" t="0" r="r" b="b"/>
                    <a:pathLst>
                      <a:path w="20" h="25">
                        <a:moveTo>
                          <a:pt x="2" y="17"/>
                        </a:moveTo>
                        <a:cubicBezTo>
                          <a:pt x="0" y="10"/>
                          <a:pt x="4" y="3"/>
                          <a:pt x="9" y="2"/>
                        </a:cubicBezTo>
                        <a:cubicBezTo>
                          <a:pt x="14" y="0"/>
                          <a:pt x="18" y="6"/>
                          <a:pt x="19" y="13"/>
                        </a:cubicBezTo>
                        <a:cubicBezTo>
                          <a:pt x="20" y="20"/>
                          <a:pt x="17" y="22"/>
                          <a:pt x="11" y="24"/>
                        </a:cubicBezTo>
                        <a:cubicBezTo>
                          <a:pt x="6" y="25"/>
                          <a:pt x="3" y="25"/>
                          <a:pt x="2" y="17"/>
                        </a:cubicBezTo>
                        <a:close/>
                      </a:path>
                    </a:pathLst>
                  </a:custGeom>
                  <a:solidFill>
                    <a:srgbClr val="B96C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4175" name="Freeform 31691">
                    <a:extLst>
                      <a:ext uri="{FF2B5EF4-FFF2-40B4-BE49-F238E27FC236}">
                        <a16:creationId xmlns:a16="http://schemas.microsoft.com/office/drawing/2014/main" id="{EA978FE5-186E-F4DE-51A7-19DB3EA1189C}"/>
                      </a:ext>
                    </a:extLst>
                  </p:cNvPr>
                  <p:cNvSpPr>
                    <a:spLocks/>
                  </p:cNvSpPr>
                  <p:nvPr/>
                </p:nvSpPr>
                <p:spPr bwMode="auto">
                  <a:xfrm>
                    <a:off x="-305621" y="7156983"/>
                    <a:ext cx="604946" cy="769931"/>
                  </a:xfrm>
                  <a:custGeom>
                    <a:avLst/>
                    <a:gdLst>
                      <a:gd name="T0" fmla="*/ 1 w 20"/>
                      <a:gd name="T1" fmla="*/ 17 h 25"/>
                      <a:gd name="T2" fmla="*/ 9 w 20"/>
                      <a:gd name="T3" fmla="*/ 2 h 25"/>
                      <a:gd name="T4" fmla="*/ 19 w 20"/>
                      <a:gd name="T5" fmla="*/ 13 h 25"/>
                      <a:gd name="T6" fmla="*/ 11 w 20"/>
                      <a:gd name="T7" fmla="*/ 24 h 25"/>
                      <a:gd name="T8" fmla="*/ 1 w 20"/>
                      <a:gd name="T9" fmla="*/ 17 h 25"/>
                    </a:gdLst>
                    <a:ahLst/>
                    <a:cxnLst>
                      <a:cxn ang="0">
                        <a:pos x="T0" y="T1"/>
                      </a:cxn>
                      <a:cxn ang="0">
                        <a:pos x="T2" y="T3"/>
                      </a:cxn>
                      <a:cxn ang="0">
                        <a:pos x="T4" y="T5"/>
                      </a:cxn>
                      <a:cxn ang="0">
                        <a:pos x="T6" y="T7"/>
                      </a:cxn>
                      <a:cxn ang="0">
                        <a:pos x="T8" y="T9"/>
                      </a:cxn>
                    </a:cxnLst>
                    <a:rect l="0" t="0" r="r" b="b"/>
                    <a:pathLst>
                      <a:path w="20" h="25">
                        <a:moveTo>
                          <a:pt x="1" y="17"/>
                        </a:moveTo>
                        <a:cubicBezTo>
                          <a:pt x="0" y="10"/>
                          <a:pt x="4" y="3"/>
                          <a:pt x="9" y="2"/>
                        </a:cubicBezTo>
                        <a:cubicBezTo>
                          <a:pt x="14" y="0"/>
                          <a:pt x="18" y="6"/>
                          <a:pt x="19" y="13"/>
                        </a:cubicBezTo>
                        <a:cubicBezTo>
                          <a:pt x="20" y="20"/>
                          <a:pt x="17" y="22"/>
                          <a:pt x="11" y="24"/>
                        </a:cubicBezTo>
                        <a:cubicBezTo>
                          <a:pt x="6" y="25"/>
                          <a:pt x="3" y="25"/>
                          <a:pt x="1" y="17"/>
                        </a:cubicBezTo>
                        <a:close/>
                      </a:path>
                    </a:pathLst>
                  </a:custGeom>
                  <a:solidFill>
                    <a:srgbClr val="FFF8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4176" name="Freeform 31696">
                    <a:extLst>
                      <a:ext uri="{FF2B5EF4-FFF2-40B4-BE49-F238E27FC236}">
                        <a16:creationId xmlns:a16="http://schemas.microsoft.com/office/drawing/2014/main" id="{EBE59303-9724-8809-BF64-8083DEF69FA5}"/>
                      </a:ext>
                    </a:extLst>
                  </p:cNvPr>
                  <p:cNvSpPr>
                    <a:spLocks/>
                  </p:cNvSpPr>
                  <p:nvPr/>
                </p:nvSpPr>
                <p:spPr bwMode="auto">
                  <a:xfrm>
                    <a:off x="-168125" y="7431957"/>
                    <a:ext cx="302482" cy="412472"/>
                  </a:xfrm>
                  <a:custGeom>
                    <a:avLst/>
                    <a:gdLst>
                      <a:gd name="T0" fmla="*/ 0 w 10"/>
                      <a:gd name="T1" fmla="*/ 6 h 13"/>
                      <a:gd name="T2" fmla="*/ 5 w 10"/>
                      <a:gd name="T3" fmla="*/ 0 h 13"/>
                      <a:gd name="T4" fmla="*/ 10 w 10"/>
                      <a:gd name="T5" fmla="*/ 7 h 13"/>
                      <a:gd name="T6" fmla="*/ 5 w 10"/>
                      <a:gd name="T7" fmla="*/ 13 h 13"/>
                      <a:gd name="T8" fmla="*/ 0 w 10"/>
                      <a:gd name="T9" fmla="*/ 6 h 13"/>
                    </a:gdLst>
                    <a:ahLst/>
                    <a:cxnLst>
                      <a:cxn ang="0">
                        <a:pos x="T0" y="T1"/>
                      </a:cxn>
                      <a:cxn ang="0">
                        <a:pos x="T2" y="T3"/>
                      </a:cxn>
                      <a:cxn ang="0">
                        <a:pos x="T4" y="T5"/>
                      </a:cxn>
                      <a:cxn ang="0">
                        <a:pos x="T6" y="T7"/>
                      </a:cxn>
                      <a:cxn ang="0">
                        <a:pos x="T8" y="T9"/>
                      </a:cxn>
                    </a:cxnLst>
                    <a:rect l="0" t="0" r="r" b="b"/>
                    <a:pathLst>
                      <a:path w="10" h="13">
                        <a:moveTo>
                          <a:pt x="0" y="6"/>
                        </a:moveTo>
                        <a:cubicBezTo>
                          <a:pt x="0" y="3"/>
                          <a:pt x="2" y="0"/>
                          <a:pt x="5" y="0"/>
                        </a:cubicBezTo>
                        <a:cubicBezTo>
                          <a:pt x="8" y="0"/>
                          <a:pt x="10" y="3"/>
                          <a:pt x="10" y="7"/>
                        </a:cubicBezTo>
                        <a:cubicBezTo>
                          <a:pt x="10" y="10"/>
                          <a:pt x="7" y="13"/>
                          <a:pt x="5" y="13"/>
                        </a:cubicBezTo>
                        <a:cubicBezTo>
                          <a:pt x="2" y="13"/>
                          <a:pt x="0" y="10"/>
                          <a:pt x="0" y="6"/>
                        </a:cubicBezTo>
                        <a:close/>
                      </a:path>
                    </a:pathLst>
                  </a:custGeom>
                  <a:solidFill>
                    <a:srgbClr val="83AD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4177" name="Freeform 31699">
                    <a:extLst>
                      <a:ext uri="{FF2B5EF4-FFF2-40B4-BE49-F238E27FC236}">
                        <a16:creationId xmlns:a16="http://schemas.microsoft.com/office/drawing/2014/main" id="{B157CDE7-36F9-BCF2-5E7B-9DEC6B95FC7C}"/>
                      </a:ext>
                    </a:extLst>
                  </p:cNvPr>
                  <p:cNvSpPr>
                    <a:spLocks/>
                  </p:cNvSpPr>
                  <p:nvPr/>
                </p:nvSpPr>
                <p:spPr bwMode="auto">
                  <a:xfrm>
                    <a:off x="-113130" y="7459447"/>
                    <a:ext cx="137496" cy="137496"/>
                  </a:xfrm>
                  <a:custGeom>
                    <a:avLst/>
                    <a:gdLst>
                      <a:gd name="T0" fmla="*/ 0 w 4"/>
                      <a:gd name="T1" fmla="*/ 2 h 4"/>
                      <a:gd name="T2" fmla="*/ 2 w 4"/>
                      <a:gd name="T3" fmla="*/ 0 h 4"/>
                      <a:gd name="T4" fmla="*/ 4 w 4"/>
                      <a:gd name="T5" fmla="*/ 2 h 4"/>
                      <a:gd name="T6" fmla="*/ 2 w 4"/>
                      <a:gd name="T7" fmla="*/ 4 h 4"/>
                      <a:gd name="T8" fmla="*/ 0 w 4"/>
                      <a:gd name="T9" fmla="*/ 2 h 4"/>
                    </a:gdLst>
                    <a:ahLst/>
                    <a:cxnLst>
                      <a:cxn ang="0">
                        <a:pos x="T0" y="T1"/>
                      </a:cxn>
                      <a:cxn ang="0">
                        <a:pos x="T2" y="T3"/>
                      </a:cxn>
                      <a:cxn ang="0">
                        <a:pos x="T4" y="T5"/>
                      </a:cxn>
                      <a:cxn ang="0">
                        <a:pos x="T6" y="T7"/>
                      </a:cxn>
                      <a:cxn ang="0">
                        <a:pos x="T8" y="T9"/>
                      </a:cxn>
                    </a:cxnLst>
                    <a:rect l="0" t="0" r="r" b="b"/>
                    <a:pathLst>
                      <a:path w="4" h="4">
                        <a:moveTo>
                          <a:pt x="0" y="2"/>
                        </a:moveTo>
                        <a:cubicBezTo>
                          <a:pt x="0" y="1"/>
                          <a:pt x="1" y="0"/>
                          <a:pt x="2" y="0"/>
                        </a:cubicBezTo>
                        <a:cubicBezTo>
                          <a:pt x="3" y="0"/>
                          <a:pt x="4" y="1"/>
                          <a:pt x="4" y="2"/>
                        </a:cubicBezTo>
                        <a:cubicBezTo>
                          <a:pt x="4" y="4"/>
                          <a:pt x="3" y="4"/>
                          <a:pt x="2" y="4"/>
                        </a:cubicBezTo>
                        <a:cubicBezTo>
                          <a:pt x="1" y="4"/>
                          <a:pt x="0" y="3"/>
                          <a:pt x="0" y="2"/>
                        </a:cubicBezTo>
                        <a:close/>
                      </a:path>
                    </a:pathLst>
                  </a:custGeom>
                  <a:solidFill>
                    <a:srgbClr val="AFD1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grpSp>
            <p:sp>
              <p:nvSpPr>
                <p:cNvPr id="4170" name="Freeform 31687">
                  <a:extLst>
                    <a:ext uri="{FF2B5EF4-FFF2-40B4-BE49-F238E27FC236}">
                      <a16:creationId xmlns:a16="http://schemas.microsoft.com/office/drawing/2014/main" id="{633DF34D-C727-1312-0BF7-65B61CF40B49}"/>
                    </a:ext>
                  </a:extLst>
                </p:cNvPr>
                <p:cNvSpPr>
                  <a:spLocks/>
                </p:cNvSpPr>
                <p:nvPr/>
              </p:nvSpPr>
              <p:spPr bwMode="auto">
                <a:xfrm flipH="1">
                  <a:off x="1103702" y="2195323"/>
                  <a:ext cx="200791" cy="64793"/>
                </a:xfrm>
                <a:custGeom>
                  <a:avLst/>
                  <a:gdLst>
                    <a:gd name="T0" fmla="*/ 11 w 11"/>
                    <a:gd name="T1" fmla="*/ 3 h 7"/>
                    <a:gd name="T2" fmla="*/ 6 w 11"/>
                    <a:gd name="T3" fmla="*/ 7 h 7"/>
                    <a:gd name="T4" fmla="*/ 0 w 11"/>
                    <a:gd name="T5" fmla="*/ 4 h 7"/>
                    <a:gd name="T6" fmla="*/ 5 w 11"/>
                    <a:gd name="T7" fmla="*/ 0 h 7"/>
                    <a:gd name="T8" fmla="*/ 11 w 11"/>
                    <a:gd name="T9" fmla="*/ 3 h 7"/>
                  </a:gdLst>
                  <a:ahLst/>
                  <a:cxnLst>
                    <a:cxn ang="0">
                      <a:pos x="T0" y="T1"/>
                    </a:cxn>
                    <a:cxn ang="0">
                      <a:pos x="T2" y="T3"/>
                    </a:cxn>
                    <a:cxn ang="0">
                      <a:pos x="T4" y="T5"/>
                    </a:cxn>
                    <a:cxn ang="0">
                      <a:pos x="T6" y="T7"/>
                    </a:cxn>
                    <a:cxn ang="0">
                      <a:pos x="T8" y="T9"/>
                    </a:cxn>
                  </a:cxnLst>
                  <a:rect l="0" t="0" r="r" b="b"/>
                  <a:pathLst>
                    <a:path w="11" h="7">
                      <a:moveTo>
                        <a:pt x="11" y="3"/>
                      </a:moveTo>
                      <a:cubicBezTo>
                        <a:pt x="11" y="5"/>
                        <a:pt x="8" y="6"/>
                        <a:pt x="6" y="7"/>
                      </a:cubicBezTo>
                      <a:cubicBezTo>
                        <a:pt x="3" y="7"/>
                        <a:pt x="0" y="6"/>
                        <a:pt x="0" y="4"/>
                      </a:cubicBezTo>
                      <a:cubicBezTo>
                        <a:pt x="0" y="2"/>
                        <a:pt x="2" y="0"/>
                        <a:pt x="5" y="0"/>
                      </a:cubicBezTo>
                      <a:cubicBezTo>
                        <a:pt x="8" y="0"/>
                        <a:pt x="11" y="1"/>
                        <a:pt x="11" y="3"/>
                      </a:cubicBezTo>
                      <a:close/>
                    </a:path>
                  </a:pathLst>
                </a:custGeom>
                <a:solidFill>
                  <a:srgbClr val="FF9D78"/>
                </a:solidFill>
                <a:ln>
                  <a:noFill/>
                </a:ln>
              </p:spPr>
              <p:txBody>
                <a:bodyPr vert="horz" wrap="square" lIns="45720" tIns="22860" rIns="45720" bIns="22860" numCol="1" anchor="t" anchorCtr="0" compatLnSpc="1">
                  <a:prstTxWarp prst="textNoShape">
                    <a:avLst/>
                  </a:prstTxWarp>
                </a:bodyPr>
                <a:lstStyle/>
                <a:p>
                  <a:endParaRPr lang="en-US" sz="900"/>
                </a:p>
              </p:txBody>
            </p:sp>
            <p:sp>
              <p:nvSpPr>
                <p:cNvPr id="4171" name="Freeform 295">
                  <a:extLst>
                    <a:ext uri="{FF2B5EF4-FFF2-40B4-BE49-F238E27FC236}">
                      <a16:creationId xmlns:a16="http://schemas.microsoft.com/office/drawing/2014/main" id="{DE626241-06B6-5630-82D5-EC9C794EDFCC}"/>
                    </a:ext>
                  </a:extLst>
                </p:cNvPr>
                <p:cNvSpPr>
                  <a:spLocks/>
                </p:cNvSpPr>
                <p:nvPr/>
              </p:nvSpPr>
              <p:spPr bwMode="auto">
                <a:xfrm flipH="1">
                  <a:off x="271771" y="1319160"/>
                  <a:ext cx="1364741" cy="710052"/>
                </a:xfrm>
                <a:custGeom>
                  <a:avLst/>
                  <a:gdLst>
                    <a:gd name="connsiteX0" fmla="*/ 649769 w 1364741"/>
                    <a:gd name="connsiteY0" fmla="*/ 0 h 710052"/>
                    <a:gd name="connsiteX1" fmla="*/ 34563 w 1364741"/>
                    <a:gd name="connsiteY1" fmla="*/ 132755 h 710052"/>
                    <a:gd name="connsiteX2" fmla="*/ 0 w 1364741"/>
                    <a:gd name="connsiteY2" fmla="*/ 152901 h 710052"/>
                    <a:gd name="connsiteX3" fmla="*/ 11432 w 1364741"/>
                    <a:gd name="connsiteY3" fmla="*/ 165070 h 710052"/>
                    <a:gd name="connsiteX4" fmla="*/ 71258 w 1364741"/>
                    <a:gd name="connsiteY4" fmla="*/ 212881 h 710052"/>
                    <a:gd name="connsiteX5" fmla="*/ 74150 w 1364741"/>
                    <a:gd name="connsiteY5" fmla="*/ 214518 h 710052"/>
                    <a:gd name="connsiteX6" fmla="*/ 72594 w 1364741"/>
                    <a:gd name="connsiteY6" fmla="*/ 222947 h 710052"/>
                    <a:gd name="connsiteX7" fmla="*/ 122083 w 1364741"/>
                    <a:gd name="connsiteY7" fmla="*/ 688329 h 710052"/>
                    <a:gd name="connsiteX8" fmla="*/ 219463 w 1364741"/>
                    <a:gd name="connsiteY8" fmla="*/ 274678 h 710052"/>
                    <a:gd name="connsiteX9" fmla="*/ 251743 w 1364741"/>
                    <a:gd name="connsiteY9" fmla="*/ 271521 h 710052"/>
                    <a:gd name="connsiteX10" fmla="*/ 268437 w 1364741"/>
                    <a:gd name="connsiteY10" fmla="*/ 267433 h 710052"/>
                    <a:gd name="connsiteX11" fmla="*/ 315785 w 1364741"/>
                    <a:gd name="connsiteY11" fmla="*/ 270728 h 710052"/>
                    <a:gd name="connsiteX12" fmla="*/ 549159 w 1364741"/>
                    <a:gd name="connsiteY12" fmla="*/ 247991 h 710052"/>
                    <a:gd name="connsiteX13" fmla="*/ 599620 w 1364741"/>
                    <a:gd name="connsiteY13" fmla="*/ 233318 h 710052"/>
                    <a:gd name="connsiteX14" fmla="*/ 614726 w 1364741"/>
                    <a:gd name="connsiteY14" fmla="*/ 232121 h 710052"/>
                    <a:gd name="connsiteX15" fmla="*/ 910345 w 1364741"/>
                    <a:gd name="connsiteY15" fmla="*/ 219706 h 710052"/>
                    <a:gd name="connsiteX16" fmla="*/ 1174858 w 1364741"/>
                    <a:gd name="connsiteY16" fmla="*/ 308025 h 710052"/>
                    <a:gd name="connsiteX17" fmla="*/ 1290924 w 1364741"/>
                    <a:gd name="connsiteY17" fmla="*/ 707576 h 710052"/>
                    <a:gd name="connsiteX18" fmla="*/ 1329599 w 1364741"/>
                    <a:gd name="connsiteY18" fmla="*/ 547773 h 710052"/>
                    <a:gd name="connsiteX19" fmla="*/ 1343229 w 1364741"/>
                    <a:gd name="connsiteY19" fmla="*/ 478360 h 710052"/>
                    <a:gd name="connsiteX20" fmla="*/ 1364741 w 1364741"/>
                    <a:gd name="connsiteY20" fmla="*/ 364627 h 710052"/>
                    <a:gd name="connsiteX21" fmla="*/ 1362678 w 1364741"/>
                    <a:gd name="connsiteY21" fmla="*/ 190015 h 710052"/>
                    <a:gd name="connsiteX22" fmla="*/ 1362651 w 1364741"/>
                    <a:gd name="connsiteY22" fmla="*/ 189688 h 710052"/>
                    <a:gd name="connsiteX23" fmla="*/ 1264975 w 1364741"/>
                    <a:gd name="connsiteY23" fmla="*/ 132755 h 710052"/>
                    <a:gd name="connsiteX24" fmla="*/ 649769 w 1364741"/>
                    <a:gd name="connsiteY24" fmla="*/ 0 h 710052"/>
                    <a:gd name="connsiteX0" fmla="*/ 649769 w 1364741"/>
                    <a:gd name="connsiteY0" fmla="*/ 0 h 710052"/>
                    <a:gd name="connsiteX1" fmla="*/ 34563 w 1364741"/>
                    <a:gd name="connsiteY1" fmla="*/ 132755 h 710052"/>
                    <a:gd name="connsiteX2" fmla="*/ 0 w 1364741"/>
                    <a:gd name="connsiteY2" fmla="*/ 152901 h 710052"/>
                    <a:gd name="connsiteX3" fmla="*/ 11432 w 1364741"/>
                    <a:gd name="connsiteY3" fmla="*/ 165070 h 710052"/>
                    <a:gd name="connsiteX4" fmla="*/ 71258 w 1364741"/>
                    <a:gd name="connsiteY4" fmla="*/ 212881 h 710052"/>
                    <a:gd name="connsiteX5" fmla="*/ 74150 w 1364741"/>
                    <a:gd name="connsiteY5" fmla="*/ 214518 h 710052"/>
                    <a:gd name="connsiteX6" fmla="*/ 72594 w 1364741"/>
                    <a:gd name="connsiteY6" fmla="*/ 222947 h 710052"/>
                    <a:gd name="connsiteX7" fmla="*/ 122083 w 1364741"/>
                    <a:gd name="connsiteY7" fmla="*/ 688329 h 710052"/>
                    <a:gd name="connsiteX8" fmla="*/ 219463 w 1364741"/>
                    <a:gd name="connsiteY8" fmla="*/ 274678 h 710052"/>
                    <a:gd name="connsiteX9" fmla="*/ 251743 w 1364741"/>
                    <a:gd name="connsiteY9" fmla="*/ 271521 h 710052"/>
                    <a:gd name="connsiteX10" fmla="*/ 268437 w 1364741"/>
                    <a:gd name="connsiteY10" fmla="*/ 267433 h 710052"/>
                    <a:gd name="connsiteX11" fmla="*/ 315785 w 1364741"/>
                    <a:gd name="connsiteY11" fmla="*/ 270728 h 710052"/>
                    <a:gd name="connsiteX12" fmla="*/ 549159 w 1364741"/>
                    <a:gd name="connsiteY12" fmla="*/ 247991 h 710052"/>
                    <a:gd name="connsiteX13" fmla="*/ 599620 w 1364741"/>
                    <a:gd name="connsiteY13" fmla="*/ 233318 h 710052"/>
                    <a:gd name="connsiteX14" fmla="*/ 614726 w 1364741"/>
                    <a:gd name="connsiteY14" fmla="*/ 232121 h 710052"/>
                    <a:gd name="connsiteX15" fmla="*/ 910345 w 1364741"/>
                    <a:gd name="connsiteY15" fmla="*/ 219706 h 710052"/>
                    <a:gd name="connsiteX16" fmla="*/ 1174858 w 1364741"/>
                    <a:gd name="connsiteY16" fmla="*/ 308025 h 710052"/>
                    <a:gd name="connsiteX17" fmla="*/ 1290924 w 1364741"/>
                    <a:gd name="connsiteY17" fmla="*/ 707576 h 710052"/>
                    <a:gd name="connsiteX18" fmla="*/ 1329599 w 1364741"/>
                    <a:gd name="connsiteY18" fmla="*/ 547773 h 710052"/>
                    <a:gd name="connsiteX19" fmla="*/ 1343229 w 1364741"/>
                    <a:gd name="connsiteY19" fmla="*/ 478360 h 710052"/>
                    <a:gd name="connsiteX20" fmla="*/ 1364741 w 1364741"/>
                    <a:gd name="connsiteY20" fmla="*/ 364627 h 710052"/>
                    <a:gd name="connsiteX21" fmla="*/ 1362678 w 1364741"/>
                    <a:gd name="connsiteY21" fmla="*/ 190015 h 710052"/>
                    <a:gd name="connsiteX22" fmla="*/ 1298256 w 1364741"/>
                    <a:gd name="connsiteY22" fmla="*/ 202567 h 710052"/>
                    <a:gd name="connsiteX23" fmla="*/ 1264975 w 1364741"/>
                    <a:gd name="connsiteY23" fmla="*/ 132755 h 710052"/>
                    <a:gd name="connsiteX24" fmla="*/ 649769 w 1364741"/>
                    <a:gd name="connsiteY24" fmla="*/ 0 h 710052"/>
                    <a:gd name="connsiteX0" fmla="*/ 649769 w 1364741"/>
                    <a:gd name="connsiteY0" fmla="*/ 0 h 710052"/>
                    <a:gd name="connsiteX1" fmla="*/ 34563 w 1364741"/>
                    <a:gd name="connsiteY1" fmla="*/ 132755 h 710052"/>
                    <a:gd name="connsiteX2" fmla="*/ 0 w 1364741"/>
                    <a:gd name="connsiteY2" fmla="*/ 152901 h 710052"/>
                    <a:gd name="connsiteX3" fmla="*/ 11432 w 1364741"/>
                    <a:gd name="connsiteY3" fmla="*/ 165070 h 710052"/>
                    <a:gd name="connsiteX4" fmla="*/ 71258 w 1364741"/>
                    <a:gd name="connsiteY4" fmla="*/ 212881 h 710052"/>
                    <a:gd name="connsiteX5" fmla="*/ 74150 w 1364741"/>
                    <a:gd name="connsiteY5" fmla="*/ 214518 h 710052"/>
                    <a:gd name="connsiteX6" fmla="*/ 72594 w 1364741"/>
                    <a:gd name="connsiteY6" fmla="*/ 222947 h 710052"/>
                    <a:gd name="connsiteX7" fmla="*/ 122083 w 1364741"/>
                    <a:gd name="connsiteY7" fmla="*/ 688329 h 710052"/>
                    <a:gd name="connsiteX8" fmla="*/ 219463 w 1364741"/>
                    <a:gd name="connsiteY8" fmla="*/ 274678 h 710052"/>
                    <a:gd name="connsiteX9" fmla="*/ 251743 w 1364741"/>
                    <a:gd name="connsiteY9" fmla="*/ 271521 h 710052"/>
                    <a:gd name="connsiteX10" fmla="*/ 268437 w 1364741"/>
                    <a:gd name="connsiteY10" fmla="*/ 267433 h 710052"/>
                    <a:gd name="connsiteX11" fmla="*/ 315785 w 1364741"/>
                    <a:gd name="connsiteY11" fmla="*/ 270728 h 710052"/>
                    <a:gd name="connsiteX12" fmla="*/ 549159 w 1364741"/>
                    <a:gd name="connsiteY12" fmla="*/ 247991 h 710052"/>
                    <a:gd name="connsiteX13" fmla="*/ 599620 w 1364741"/>
                    <a:gd name="connsiteY13" fmla="*/ 233318 h 710052"/>
                    <a:gd name="connsiteX14" fmla="*/ 614726 w 1364741"/>
                    <a:gd name="connsiteY14" fmla="*/ 232121 h 710052"/>
                    <a:gd name="connsiteX15" fmla="*/ 910345 w 1364741"/>
                    <a:gd name="connsiteY15" fmla="*/ 219706 h 710052"/>
                    <a:gd name="connsiteX16" fmla="*/ 1174858 w 1364741"/>
                    <a:gd name="connsiteY16" fmla="*/ 308025 h 710052"/>
                    <a:gd name="connsiteX17" fmla="*/ 1290924 w 1364741"/>
                    <a:gd name="connsiteY17" fmla="*/ 707576 h 710052"/>
                    <a:gd name="connsiteX18" fmla="*/ 1329599 w 1364741"/>
                    <a:gd name="connsiteY18" fmla="*/ 547773 h 710052"/>
                    <a:gd name="connsiteX19" fmla="*/ 1343229 w 1364741"/>
                    <a:gd name="connsiteY19" fmla="*/ 478360 h 710052"/>
                    <a:gd name="connsiteX20" fmla="*/ 1364741 w 1364741"/>
                    <a:gd name="connsiteY20" fmla="*/ 364627 h 710052"/>
                    <a:gd name="connsiteX21" fmla="*/ 1298256 w 1364741"/>
                    <a:gd name="connsiteY21" fmla="*/ 202567 h 710052"/>
                    <a:gd name="connsiteX22" fmla="*/ 1264975 w 1364741"/>
                    <a:gd name="connsiteY22" fmla="*/ 132755 h 710052"/>
                    <a:gd name="connsiteX23" fmla="*/ 649769 w 1364741"/>
                    <a:gd name="connsiteY23" fmla="*/ 0 h 710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364741" h="710052">
                      <a:moveTo>
                        <a:pt x="649769" y="0"/>
                      </a:moveTo>
                      <a:cubicBezTo>
                        <a:pt x="421883" y="0"/>
                        <a:pt x="210177" y="48940"/>
                        <a:pt x="34563" y="132755"/>
                      </a:cubicBezTo>
                      <a:lnTo>
                        <a:pt x="0" y="152901"/>
                      </a:lnTo>
                      <a:lnTo>
                        <a:pt x="11432" y="165070"/>
                      </a:lnTo>
                      <a:cubicBezTo>
                        <a:pt x="27936" y="181700"/>
                        <a:pt x="48566" y="198330"/>
                        <a:pt x="71258" y="212881"/>
                      </a:cubicBezTo>
                      <a:lnTo>
                        <a:pt x="74150" y="214518"/>
                      </a:lnTo>
                      <a:lnTo>
                        <a:pt x="72594" y="222947"/>
                      </a:lnTo>
                      <a:cubicBezTo>
                        <a:pt x="50527" y="401941"/>
                        <a:pt x="122083" y="688329"/>
                        <a:pt x="122083" y="688329"/>
                      </a:cubicBezTo>
                      <a:cubicBezTo>
                        <a:pt x="208689" y="553705"/>
                        <a:pt x="219463" y="274678"/>
                        <a:pt x="219463" y="274678"/>
                      </a:cubicBezTo>
                      <a:cubicBezTo>
                        <a:pt x="230272" y="274678"/>
                        <a:pt x="241089" y="273475"/>
                        <a:pt x="251743" y="271521"/>
                      </a:cubicBezTo>
                      <a:lnTo>
                        <a:pt x="268437" y="267433"/>
                      </a:lnTo>
                      <a:lnTo>
                        <a:pt x="315785" y="270728"/>
                      </a:lnTo>
                      <a:cubicBezTo>
                        <a:pt x="393920" y="273716"/>
                        <a:pt x="473086" y="266830"/>
                        <a:pt x="549159" y="247991"/>
                      </a:cubicBezTo>
                      <a:lnTo>
                        <a:pt x="599620" y="233318"/>
                      </a:lnTo>
                      <a:lnTo>
                        <a:pt x="614726" y="232121"/>
                      </a:lnTo>
                      <a:cubicBezTo>
                        <a:pt x="726070" y="223213"/>
                        <a:pt x="840651" y="214525"/>
                        <a:pt x="910345" y="219706"/>
                      </a:cubicBezTo>
                      <a:cubicBezTo>
                        <a:pt x="1049733" y="230067"/>
                        <a:pt x="1109772" y="244475"/>
                        <a:pt x="1174858" y="308025"/>
                      </a:cubicBezTo>
                      <a:cubicBezTo>
                        <a:pt x="1228868" y="519637"/>
                        <a:pt x="1261999" y="683585"/>
                        <a:pt x="1290924" y="707576"/>
                      </a:cubicBezTo>
                      <a:cubicBezTo>
                        <a:pt x="1312618" y="725570"/>
                        <a:pt x="1315578" y="642780"/>
                        <a:pt x="1329599" y="547773"/>
                      </a:cubicBezTo>
                      <a:lnTo>
                        <a:pt x="1343229" y="478360"/>
                      </a:lnTo>
                      <a:lnTo>
                        <a:pt x="1364741" y="364627"/>
                      </a:lnTo>
                      <a:cubicBezTo>
                        <a:pt x="1357246" y="318662"/>
                        <a:pt x="1314884" y="241212"/>
                        <a:pt x="1298256" y="202567"/>
                      </a:cubicBezTo>
                      <a:cubicBezTo>
                        <a:pt x="1265697" y="183589"/>
                        <a:pt x="1297534" y="151733"/>
                        <a:pt x="1264975" y="132755"/>
                      </a:cubicBezTo>
                      <a:cubicBezTo>
                        <a:pt x="1089361" y="48940"/>
                        <a:pt x="877656" y="0"/>
                        <a:pt x="649769" y="0"/>
                      </a:cubicBezTo>
                      <a:close/>
                    </a:path>
                  </a:pathLst>
                </a:custGeom>
                <a:solidFill>
                  <a:srgbClr val="323B45"/>
                </a:solidFill>
                <a:ln>
                  <a:noFill/>
                </a:ln>
              </p:spPr>
              <p:txBody>
                <a:bodyPr vert="horz" wrap="square" lIns="45720" tIns="22860" rIns="45720" bIns="22860" numCol="1" anchor="t" anchorCtr="0" compatLnSpc="1">
                  <a:prstTxWarp prst="textNoShape">
                    <a:avLst/>
                  </a:prstTxWarp>
                  <a:noAutofit/>
                </a:bodyPr>
                <a:lstStyle/>
                <a:p>
                  <a:endParaRPr lang="en-US" sz="900"/>
                </a:p>
              </p:txBody>
            </p:sp>
            <p:sp>
              <p:nvSpPr>
                <p:cNvPr id="4172" name="Freeform 296">
                  <a:extLst>
                    <a:ext uri="{FF2B5EF4-FFF2-40B4-BE49-F238E27FC236}">
                      <a16:creationId xmlns:a16="http://schemas.microsoft.com/office/drawing/2014/main" id="{ACA122EF-EF5E-C2FF-F8A2-252293862C3C}"/>
                    </a:ext>
                  </a:extLst>
                </p:cNvPr>
                <p:cNvSpPr>
                  <a:spLocks/>
                </p:cNvSpPr>
                <p:nvPr/>
              </p:nvSpPr>
              <p:spPr bwMode="auto">
                <a:xfrm rot="967563" flipH="1">
                  <a:off x="334362" y="934202"/>
                  <a:ext cx="1338436" cy="1121848"/>
                </a:xfrm>
                <a:custGeom>
                  <a:avLst/>
                  <a:gdLst>
                    <a:gd name="connsiteX0" fmla="*/ 822876 w 1503164"/>
                    <a:gd name="connsiteY0" fmla="*/ 26563 h 1259919"/>
                    <a:gd name="connsiteX1" fmla="*/ 781368 w 1503164"/>
                    <a:gd name="connsiteY1" fmla="*/ 17194 h 1259919"/>
                    <a:gd name="connsiteX2" fmla="*/ 587700 w 1503164"/>
                    <a:gd name="connsiteY2" fmla="*/ 68776 h 1259919"/>
                    <a:gd name="connsiteX3" fmla="*/ 432765 w 1503164"/>
                    <a:gd name="connsiteY3" fmla="*/ 0 h 1259919"/>
                    <a:gd name="connsiteX4" fmla="*/ 303653 w 1503164"/>
                    <a:gd name="connsiteY4" fmla="*/ 85970 h 1259919"/>
                    <a:gd name="connsiteX5" fmla="*/ 97073 w 1503164"/>
                    <a:gd name="connsiteY5" fmla="*/ 68776 h 1259919"/>
                    <a:gd name="connsiteX6" fmla="*/ 85347 w 1503164"/>
                    <a:gd name="connsiteY6" fmla="*/ 78853 h 1259919"/>
                    <a:gd name="connsiteX7" fmla="*/ 71906 w 1503164"/>
                    <a:gd name="connsiteY7" fmla="*/ 84951 h 1259919"/>
                    <a:gd name="connsiteX8" fmla="*/ 125810 w 1503164"/>
                    <a:gd name="connsiteY8" fmla="*/ 626120 h 1259919"/>
                    <a:gd name="connsiteX9" fmla="*/ 1160588 w 1503164"/>
                    <a:gd name="connsiteY9" fmla="*/ 652798 h 1259919"/>
                    <a:gd name="connsiteX10" fmla="*/ 1361511 w 1503164"/>
                    <a:gd name="connsiteY10" fmla="*/ 1255902 h 1259919"/>
                    <a:gd name="connsiteX11" fmla="*/ 1394728 w 1503164"/>
                    <a:gd name="connsiteY11" fmla="*/ 507067 h 1259919"/>
                    <a:gd name="connsiteX12" fmla="*/ 1376329 w 1503164"/>
                    <a:gd name="connsiteY12" fmla="*/ 489415 h 1259919"/>
                    <a:gd name="connsiteX13" fmla="*/ 1410754 w 1503164"/>
                    <a:gd name="connsiteY13" fmla="*/ 464331 h 1259919"/>
                    <a:gd name="connsiteX14" fmla="*/ 1433916 w 1503164"/>
                    <a:gd name="connsiteY14" fmla="*/ 416251 h 1259919"/>
                    <a:gd name="connsiteX15" fmla="*/ 1341930 w 1503164"/>
                    <a:gd name="connsiteY15" fmla="*/ 441550 h 1259919"/>
                    <a:gd name="connsiteX16" fmla="*/ 1329783 w 1503164"/>
                    <a:gd name="connsiteY16" fmla="*/ 448271 h 1259919"/>
                    <a:gd name="connsiteX17" fmla="*/ 1301709 w 1503164"/>
                    <a:gd name="connsiteY17" fmla="*/ 430929 h 1259919"/>
                    <a:gd name="connsiteX18" fmla="*/ 1313300 w 1503164"/>
                    <a:gd name="connsiteY18" fmla="*/ 417596 h 1259919"/>
                    <a:gd name="connsiteX19" fmla="*/ 1405008 w 1503164"/>
                    <a:gd name="connsiteY19" fmla="*/ 223382 h 1259919"/>
                    <a:gd name="connsiteX20" fmla="*/ 1267870 w 1503164"/>
                    <a:gd name="connsiteY20" fmla="*/ 368243 h 1259919"/>
                    <a:gd name="connsiteX21" fmla="*/ 1259400 w 1503164"/>
                    <a:gd name="connsiteY21" fmla="*/ 384364 h 1259919"/>
                    <a:gd name="connsiteX22" fmla="*/ 1244665 w 1503164"/>
                    <a:gd name="connsiteY22" fmla="*/ 350945 h 1259919"/>
                    <a:gd name="connsiteX23" fmla="*/ 1151293 w 1503164"/>
                    <a:gd name="connsiteY23" fmla="*/ 261915 h 1259919"/>
                    <a:gd name="connsiteX24" fmla="*/ 1145735 w 1503164"/>
                    <a:gd name="connsiteY24" fmla="*/ 259255 h 1259919"/>
                    <a:gd name="connsiteX25" fmla="*/ 1147926 w 1503164"/>
                    <a:gd name="connsiteY25" fmla="*/ 233865 h 1259919"/>
                    <a:gd name="connsiteX26" fmla="*/ 1000859 w 1503164"/>
                    <a:gd name="connsiteY26" fmla="*/ 111761 h 1259919"/>
                    <a:gd name="connsiteX27" fmla="*/ 884658 w 1503164"/>
                    <a:gd name="connsiteY27" fmla="*/ 120358 h 1259919"/>
                    <a:gd name="connsiteX28" fmla="*/ 822876 w 1503164"/>
                    <a:gd name="connsiteY28" fmla="*/ 26563 h 1259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503164" h="1259919">
                      <a:moveTo>
                        <a:pt x="822876" y="26563"/>
                      </a:moveTo>
                      <a:cubicBezTo>
                        <a:pt x="811225" y="22567"/>
                        <a:pt x="797507" y="19343"/>
                        <a:pt x="781368" y="17194"/>
                      </a:cubicBezTo>
                      <a:cubicBezTo>
                        <a:pt x="652256" y="0"/>
                        <a:pt x="587700" y="68776"/>
                        <a:pt x="587700" y="68776"/>
                      </a:cubicBezTo>
                      <a:cubicBezTo>
                        <a:pt x="587700" y="68776"/>
                        <a:pt x="548966" y="0"/>
                        <a:pt x="432765" y="0"/>
                      </a:cubicBezTo>
                      <a:cubicBezTo>
                        <a:pt x="316564" y="8597"/>
                        <a:pt x="303653" y="85970"/>
                        <a:pt x="303653" y="85970"/>
                      </a:cubicBezTo>
                      <a:cubicBezTo>
                        <a:pt x="303653" y="85970"/>
                        <a:pt x="226185" y="0"/>
                        <a:pt x="97073" y="68776"/>
                      </a:cubicBezTo>
                      <a:lnTo>
                        <a:pt x="85347" y="78853"/>
                      </a:lnTo>
                      <a:lnTo>
                        <a:pt x="71906" y="84951"/>
                      </a:lnTo>
                      <a:cubicBezTo>
                        <a:pt x="6890" y="138271"/>
                        <a:pt x="-72200" y="364491"/>
                        <a:pt x="125810" y="626120"/>
                      </a:cubicBezTo>
                      <a:cubicBezTo>
                        <a:pt x="352106" y="925126"/>
                        <a:pt x="1006657" y="608292"/>
                        <a:pt x="1160588" y="652798"/>
                      </a:cubicBezTo>
                      <a:cubicBezTo>
                        <a:pt x="1328566" y="720830"/>
                        <a:pt x="1270497" y="1210122"/>
                        <a:pt x="1361511" y="1255902"/>
                      </a:cubicBezTo>
                      <a:cubicBezTo>
                        <a:pt x="1436602" y="1311676"/>
                        <a:pt x="1619775" y="772788"/>
                        <a:pt x="1394728" y="507067"/>
                      </a:cubicBezTo>
                      <a:lnTo>
                        <a:pt x="1376329" y="489415"/>
                      </a:lnTo>
                      <a:lnTo>
                        <a:pt x="1410754" y="464331"/>
                      </a:lnTo>
                      <a:cubicBezTo>
                        <a:pt x="1430338" y="446930"/>
                        <a:pt x="1440606" y="429718"/>
                        <a:pt x="1433916" y="416251"/>
                      </a:cubicBezTo>
                      <a:cubicBezTo>
                        <a:pt x="1440070" y="394967"/>
                        <a:pt x="1391769" y="415598"/>
                        <a:pt x="1341930" y="441550"/>
                      </a:cubicBezTo>
                      <a:lnTo>
                        <a:pt x="1329783" y="448271"/>
                      </a:lnTo>
                      <a:lnTo>
                        <a:pt x="1301709" y="430929"/>
                      </a:lnTo>
                      <a:lnTo>
                        <a:pt x="1313300" y="417596"/>
                      </a:lnTo>
                      <a:cubicBezTo>
                        <a:pt x="1377458" y="341547"/>
                        <a:pt x="1453846" y="237502"/>
                        <a:pt x="1405008" y="223382"/>
                      </a:cubicBezTo>
                      <a:cubicBezTo>
                        <a:pt x="1365939" y="212086"/>
                        <a:pt x="1312020" y="288752"/>
                        <a:pt x="1267870" y="368243"/>
                      </a:cubicBezTo>
                      <a:lnTo>
                        <a:pt x="1259400" y="384364"/>
                      </a:lnTo>
                      <a:lnTo>
                        <a:pt x="1244665" y="350945"/>
                      </a:lnTo>
                      <a:cubicBezTo>
                        <a:pt x="1221763" y="313958"/>
                        <a:pt x="1189688" y="284754"/>
                        <a:pt x="1151293" y="261915"/>
                      </a:cubicBezTo>
                      <a:lnTo>
                        <a:pt x="1145735" y="259255"/>
                      </a:lnTo>
                      <a:lnTo>
                        <a:pt x="1147926" y="233865"/>
                      </a:lnTo>
                      <a:cubicBezTo>
                        <a:pt x="1138848" y="176238"/>
                        <a:pt x="1088010" y="124656"/>
                        <a:pt x="1000859" y="111761"/>
                      </a:cubicBezTo>
                      <a:cubicBezTo>
                        <a:pt x="936303" y="103164"/>
                        <a:pt x="884658" y="120358"/>
                        <a:pt x="884658" y="120358"/>
                      </a:cubicBezTo>
                      <a:cubicBezTo>
                        <a:pt x="884658" y="120358"/>
                        <a:pt x="904428" y="54537"/>
                        <a:pt x="822876" y="26563"/>
                      </a:cubicBezTo>
                      <a:close/>
                    </a:path>
                  </a:pathLst>
                </a:custGeom>
                <a:solidFill>
                  <a:srgbClr val="323B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en-US"/>
                </a:p>
              </p:txBody>
            </p:sp>
            <p:sp>
              <p:nvSpPr>
                <p:cNvPr id="4173" name="Freeform 133">
                  <a:extLst>
                    <a:ext uri="{FF2B5EF4-FFF2-40B4-BE49-F238E27FC236}">
                      <a16:creationId xmlns:a16="http://schemas.microsoft.com/office/drawing/2014/main" id="{ACAE7925-0530-5AEC-8670-2A258EA66D39}"/>
                    </a:ext>
                  </a:extLst>
                </p:cNvPr>
                <p:cNvSpPr>
                  <a:spLocks/>
                </p:cNvSpPr>
                <p:nvPr/>
              </p:nvSpPr>
              <p:spPr bwMode="auto">
                <a:xfrm>
                  <a:off x="793593" y="2188852"/>
                  <a:ext cx="281550" cy="102382"/>
                </a:xfrm>
                <a:custGeom>
                  <a:avLst/>
                  <a:gdLst>
                    <a:gd name="T0" fmla="*/ 23 w 26"/>
                    <a:gd name="T1" fmla="*/ 2 h 9"/>
                    <a:gd name="T2" fmla="*/ 3 w 26"/>
                    <a:gd name="T3" fmla="*/ 2 h 9"/>
                    <a:gd name="T4" fmla="*/ 13 w 26"/>
                    <a:gd name="T5" fmla="*/ 9 h 9"/>
                    <a:gd name="T6" fmla="*/ 23 w 26"/>
                    <a:gd name="T7" fmla="*/ 2 h 9"/>
                  </a:gdLst>
                  <a:ahLst/>
                  <a:cxnLst>
                    <a:cxn ang="0">
                      <a:pos x="T0" y="T1"/>
                    </a:cxn>
                    <a:cxn ang="0">
                      <a:pos x="T2" y="T3"/>
                    </a:cxn>
                    <a:cxn ang="0">
                      <a:pos x="T4" y="T5"/>
                    </a:cxn>
                    <a:cxn ang="0">
                      <a:pos x="T6" y="T7"/>
                    </a:cxn>
                  </a:cxnLst>
                  <a:rect l="0" t="0" r="r" b="b"/>
                  <a:pathLst>
                    <a:path w="26" h="9">
                      <a:moveTo>
                        <a:pt x="23" y="2"/>
                      </a:moveTo>
                      <a:cubicBezTo>
                        <a:pt x="19" y="0"/>
                        <a:pt x="6" y="0"/>
                        <a:pt x="3" y="2"/>
                      </a:cubicBezTo>
                      <a:cubicBezTo>
                        <a:pt x="0" y="3"/>
                        <a:pt x="10" y="9"/>
                        <a:pt x="13" y="9"/>
                      </a:cubicBezTo>
                      <a:cubicBezTo>
                        <a:pt x="16" y="9"/>
                        <a:pt x="26" y="3"/>
                        <a:pt x="23" y="2"/>
                      </a:cubicBezTo>
                    </a:path>
                  </a:pathLst>
                </a:custGeom>
                <a:solidFill>
                  <a:srgbClr val="ED90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grpSp>
          <p:sp>
            <p:nvSpPr>
              <p:cNvPr id="4152" name="Freeform 756">
                <a:extLst>
                  <a:ext uri="{FF2B5EF4-FFF2-40B4-BE49-F238E27FC236}">
                    <a16:creationId xmlns:a16="http://schemas.microsoft.com/office/drawing/2014/main" id="{5A976F72-A6BA-C227-1942-1E04AC85327E}"/>
                  </a:ext>
                </a:extLst>
              </p:cNvPr>
              <p:cNvSpPr>
                <a:spLocks noEditPoints="1"/>
              </p:cNvSpPr>
              <p:nvPr/>
            </p:nvSpPr>
            <p:spPr bwMode="auto">
              <a:xfrm>
                <a:off x="2179637" y="3151648"/>
                <a:ext cx="1776954" cy="872115"/>
              </a:xfrm>
              <a:custGeom>
                <a:avLst/>
                <a:gdLst>
                  <a:gd name="T0" fmla="*/ 51 w 62"/>
                  <a:gd name="T1" fmla="*/ 0 h 26"/>
                  <a:gd name="T2" fmla="*/ 61 w 62"/>
                  <a:gd name="T3" fmla="*/ 2 h 26"/>
                  <a:gd name="T4" fmla="*/ 62 w 62"/>
                  <a:gd name="T5" fmla="*/ 3 h 26"/>
                  <a:gd name="T6" fmla="*/ 62 w 62"/>
                  <a:gd name="T7" fmla="*/ 8 h 26"/>
                  <a:gd name="T8" fmla="*/ 61 w 62"/>
                  <a:gd name="T9" fmla="*/ 10 h 26"/>
                  <a:gd name="T10" fmla="*/ 61 w 62"/>
                  <a:gd name="T11" fmla="*/ 11 h 26"/>
                  <a:gd name="T12" fmla="*/ 58 w 62"/>
                  <a:gd name="T13" fmla="*/ 21 h 26"/>
                  <a:gd name="T14" fmla="*/ 53 w 62"/>
                  <a:gd name="T15" fmla="*/ 25 h 26"/>
                  <a:gd name="T16" fmla="*/ 42 w 62"/>
                  <a:gd name="T17" fmla="*/ 25 h 26"/>
                  <a:gd name="T18" fmla="*/ 37 w 62"/>
                  <a:gd name="T19" fmla="*/ 21 h 26"/>
                  <a:gd name="T20" fmla="*/ 34 w 62"/>
                  <a:gd name="T21" fmla="*/ 15 h 26"/>
                  <a:gd name="T22" fmla="*/ 33 w 62"/>
                  <a:gd name="T23" fmla="*/ 7 h 26"/>
                  <a:gd name="T24" fmla="*/ 31 w 62"/>
                  <a:gd name="T25" fmla="*/ 6 h 26"/>
                  <a:gd name="T26" fmla="*/ 29 w 62"/>
                  <a:gd name="T27" fmla="*/ 7 h 26"/>
                  <a:gd name="T28" fmla="*/ 29 w 62"/>
                  <a:gd name="T29" fmla="*/ 9 h 26"/>
                  <a:gd name="T30" fmla="*/ 25 w 62"/>
                  <a:gd name="T31" fmla="*/ 21 h 26"/>
                  <a:gd name="T32" fmla="*/ 19 w 62"/>
                  <a:gd name="T33" fmla="*/ 25 h 26"/>
                  <a:gd name="T34" fmla="*/ 10 w 62"/>
                  <a:gd name="T35" fmla="*/ 26 h 26"/>
                  <a:gd name="T36" fmla="*/ 4 w 62"/>
                  <a:gd name="T37" fmla="*/ 21 h 26"/>
                  <a:gd name="T38" fmla="*/ 1 w 62"/>
                  <a:gd name="T39" fmla="*/ 11 h 26"/>
                  <a:gd name="T40" fmla="*/ 1 w 62"/>
                  <a:gd name="T41" fmla="*/ 9 h 26"/>
                  <a:gd name="T42" fmla="*/ 0 w 62"/>
                  <a:gd name="T43" fmla="*/ 8 h 26"/>
                  <a:gd name="T44" fmla="*/ 0 w 62"/>
                  <a:gd name="T45" fmla="*/ 3 h 26"/>
                  <a:gd name="T46" fmla="*/ 2 w 62"/>
                  <a:gd name="T47" fmla="*/ 1 h 26"/>
                  <a:gd name="T48" fmla="*/ 10 w 62"/>
                  <a:gd name="T49" fmla="*/ 0 h 26"/>
                  <a:gd name="T50" fmla="*/ 24 w 62"/>
                  <a:gd name="T51" fmla="*/ 1 h 26"/>
                  <a:gd name="T52" fmla="*/ 36 w 62"/>
                  <a:gd name="T53" fmla="*/ 1 h 26"/>
                  <a:gd name="T54" fmla="*/ 46 w 62"/>
                  <a:gd name="T55" fmla="*/ 0 h 26"/>
                  <a:gd name="T56" fmla="*/ 51 w 62"/>
                  <a:gd name="T57" fmla="*/ 0 h 26"/>
                  <a:gd name="T58" fmla="*/ 38 w 62"/>
                  <a:gd name="T59" fmla="*/ 4 h 26"/>
                  <a:gd name="T60" fmla="*/ 35 w 62"/>
                  <a:gd name="T61" fmla="*/ 9 h 26"/>
                  <a:gd name="T62" fmla="*/ 38 w 62"/>
                  <a:gd name="T63" fmla="*/ 20 h 26"/>
                  <a:gd name="T64" fmla="*/ 44 w 62"/>
                  <a:gd name="T65" fmla="*/ 23 h 26"/>
                  <a:gd name="T66" fmla="*/ 53 w 62"/>
                  <a:gd name="T67" fmla="*/ 23 h 26"/>
                  <a:gd name="T68" fmla="*/ 56 w 62"/>
                  <a:gd name="T69" fmla="*/ 21 h 26"/>
                  <a:gd name="T70" fmla="*/ 57 w 62"/>
                  <a:gd name="T71" fmla="*/ 6 h 26"/>
                  <a:gd name="T72" fmla="*/ 55 w 62"/>
                  <a:gd name="T73" fmla="*/ 4 h 26"/>
                  <a:gd name="T74" fmla="*/ 49 w 62"/>
                  <a:gd name="T75" fmla="*/ 3 h 26"/>
                  <a:gd name="T76" fmla="*/ 45 w 62"/>
                  <a:gd name="T77" fmla="*/ 2 h 26"/>
                  <a:gd name="T78" fmla="*/ 38 w 62"/>
                  <a:gd name="T79" fmla="*/ 4 h 26"/>
                  <a:gd name="T80" fmla="*/ 20 w 62"/>
                  <a:gd name="T81" fmla="*/ 23 h 26"/>
                  <a:gd name="T82" fmla="*/ 23 w 62"/>
                  <a:gd name="T83" fmla="*/ 21 h 26"/>
                  <a:gd name="T84" fmla="*/ 27 w 62"/>
                  <a:gd name="T85" fmla="*/ 8 h 26"/>
                  <a:gd name="T86" fmla="*/ 24 w 62"/>
                  <a:gd name="T87" fmla="*/ 4 h 26"/>
                  <a:gd name="T88" fmla="*/ 17 w 62"/>
                  <a:gd name="T89" fmla="*/ 2 h 26"/>
                  <a:gd name="T90" fmla="*/ 8 w 62"/>
                  <a:gd name="T91" fmla="*/ 3 h 26"/>
                  <a:gd name="T92" fmla="*/ 6 w 62"/>
                  <a:gd name="T93" fmla="*/ 5 h 26"/>
                  <a:gd name="T94" fmla="*/ 4 w 62"/>
                  <a:gd name="T95" fmla="*/ 8 h 26"/>
                  <a:gd name="T96" fmla="*/ 5 w 62"/>
                  <a:gd name="T97" fmla="*/ 20 h 26"/>
                  <a:gd name="T98" fmla="*/ 11 w 62"/>
                  <a:gd name="T99" fmla="*/ 24 h 26"/>
                  <a:gd name="T100" fmla="*/ 14 w 62"/>
                  <a:gd name="T101" fmla="*/ 24 h 26"/>
                  <a:gd name="T102" fmla="*/ 20 w 62"/>
                  <a:gd name="T103" fmla="*/ 2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2" h="26">
                    <a:moveTo>
                      <a:pt x="51" y="0"/>
                    </a:moveTo>
                    <a:cubicBezTo>
                      <a:pt x="54" y="0"/>
                      <a:pt x="57" y="1"/>
                      <a:pt x="61" y="2"/>
                    </a:cubicBezTo>
                    <a:cubicBezTo>
                      <a:pt x="61" y="2"/>
                      <a:pt x="62" y="2"/>
                      <a:pt x="62" y="3"/>
                    </a:cubicBezTo>
                    <a:cubicBezTo>
                      <a:pt x="62" y="5"/>
                      <a:pt x="62" y="6"/>
                      <a:pt x="62" y="8"/>
                    </a:cubicBezTo>
                    <a:cubicBezTo>
                      <a:pt x="62" y="9"/>
                      <a:pt x="61" y="9"/>
                      <a:pt x="61" y="10"/>
                    </a:cubicBezTo>
                    <a:cubicBezTo>
                      <a:pt x="61" y="10"/>
                      <a:pt x="61" y="10"/>
                      <a:pt x="61" y="11"/>
                    </a:cubicBezTo>
                    <a:cubicBezTo>
                      <a:pt x="60" y="13"/>
                      <a:pt x="59" y="18"/>
                      <a:pt x="58" y="21"/>
                    </a:cubicBezTo>
                    <a:cubicBezTo>
                      <a:pt x="57" y="24"/>
                      <a:pt x="55" y="25"/>
                      <a:pt x="53" y="25"/>
                    </a:cubicBezTo>
                    <a:cubicBezTo>
                      <a:pt x="49" y="26"/>
                      <a:pt x="46" y="26"/>
                      <a:pt x="42" y="25"/>
                    </a:cubicBezTo>
                    <a:cubicBezTo>
                      <a:pt x="40" y="24"/>
                      <a:pt x="38" y="23"/>
                      <a:pt x="37" y="21"/>
                    </a:cubicBezTo>
                    <a:cubicBezTo>
                      <a:pt x="36" y="19"/>
                      <a:pt x="35" y="17"/>
                      <a:pt x="34" y="15"/>
                    </a:cubicBezTo>
                    <a:cubicBezTo>
                      <a:pt x="34" y="13"/>
                      <a:pt x="33" y="9"/>
                      <a:pt x="33" y="7"/>
                    </a:cubicBezTo>
                    <a:cubicBezTo>
                      <a:pt x="32" y="6"/>
                      <a:pt x="32" y="6"/>
                      <a:pt x="31" y="6"/>
                    </a:cubicBezTo>
                    <a:cubicBezTo>
                      <a:pt x="30" y="6"/>
                      <a:pt x="30" y="6"/>
                      <a:pt x="29" y="7"/>
                    </a:cubicBezTo>
                    <a:cubicBezTo>
                      <a:pt x="29" y="7"/>
                      <a:pt x="29" y="8"/>
                      <a:pt x="29" y="9"/>
                    </a:cubicBezTo>
                    <a:cubicBezTo>
                      <a:pt x="28" y="12"/>
                      <a:pt x="27" y="18"/>
                      <a:pt x="25" y="21"/>
                    </a:cubicBezTo>
                    <a:cubicBezTo>
                      <a:pt x="24" y="23"/>
                      <a:pt x="22" y="24"/>
                      <a:pt x="19" y="25"/>
                    </a:cubicBezTo>
                    <a:cubicBezTo>
                      <a:pt x="16" y="26"/>
                      <a:pt x="14" y="26"/>
                      <a:pt x="10" y="26"/>
                    </a:cubicBezTo>
                    <a:cubicBezTo>
                      <a:pt x="7" y="25"/>
                      <a:pt x="5" y="24"/>
                      <a:pt x="4" y="21"/>
                    </a:cubicBezTo>
                    <a:cubicBezTo>
                      <a:pt x="3" y="18"/>
                      <a:pt x="2" y="14"/>
                      <a:pt x="1" y="11"/>
                    </a:cubicBezTo>
                    <a:cubicBezTo>
                      <a:pt x="1" y="10"/>
                      <a:pt x="1" y="10"/>
                      <a:pt x="1" y="9"/>
                    </a:cubicBezTo>
                    <a:cubicBezTo>
                      <a:pt x="0" y="9"/>
                      <a:pt x="0" y="9"/>
                      <a:pt x="0" y="8"/>
                    </a:cubicBezTo>
                    <a:cubicBezTo>
                      <a:pt x="0" y="7"/>
                      <a:pt x="0" y="5"/>
                      <a:pt x="0" y="3"/>
                    </a:cubicBezTo>
                    <a:cubicBezTo>
                      <a:pt x="0" y="2"/>
                      <a:pt x="0" y="2"/>
                      <a:pt x="2" y="1"/>
                    </a:cubicBezTo>
                    <a:cubicBezTo>
                      <a:pt x="5" y="1"/>
                      <a:pt x="7" y="0"/>
                      <a:pt x="10" y="0"/>
                    </a:cubicBezTo>
                    <a:cubicBezTo>
                      <a:pt x="15" y="0"/>
                      <a:pt x="19" y="0"/>
                      <a:pt x="24" y="1"/>
                    </a:cubicBezTo>
                    <a:cubicBezTo>
                      <a:pt x="28" y="1"/>
                      <a:pt x="32" y="2"/>
                      <a:pt x="36" y="1"/>
                    </a:cubicBezTo>
                    <a:cubicBezTo>
                      <a:pt x="40" y="0"/>
                      <a:pt x="42" y="0"/>
                      <a:pt x="46" y="0"/>
                    </a:cubicBezTo>
                    <a:cubicBezTo>
                      <a:pt x="48" y="0"/>
                      <a:pt x="49" y="0"/>
                      <a:pt x="51" y="0"/>
                    </a:cubicBezTo>
                    <a:moveTo>
                      <a:pt x="38" y="4"/>
                    </a:moveTo>
                    <a:cubicBezTo>
                      <a:pt x="35" y="5"/>
                      <a:pt x="35" y="6"/>
                      <a:pt x="35" y="9"/>
                    </a:cubicBezTo>
                    <a:cubicBezTo>
                      <a:pt x="36" y="12"/>
                      <a:pt x="37" y="17"/>
                      <a:pt x="38" y="20"/>
                    </a:cubicBezTo>
                    <a:cubicBezTo>
                      <a:pt x="40" y="22"/>
                      <a:pt x="41" y="23"/>
                      <a:pt x="44" y="23"/>
                    </a:cubicBezTo>
                    <a:cubicBezTo>
                      <a:pt x="47" y="24"/>
                      <a:pt x="49" y="24"/>
                      <a:pt x="53" y="23"/>
                    </a:cubicBezTo>
                    <a:cubicBezTo>
                      <a:pt x="54" y="23"/>
                      <a:pt x="55" y="22"/>
                      <a:pt x="56" y="21"/>
                    </a:cubicBezTo>
                    <a:cubicBezTo>
                      <a:pt x="58" y="17"/>
                      <a:pt x="58" y="10"/>
                      <a:pt x="57" y="6"/>
                    </a:cubicBezTo>
                    <a:cubicBezTo>
                      <a:pt x="57" y="5"/>
                      <a:pt x="56" y="5"/>
                      <a:pt x="55" y="4"/>
                    </a:cubicBezTo>
                    <a:cubicBezTo>
                      <a:pt x="53" y="3"/>
                      <a:pt x="51" y="3"/>
                      <a:pt x="49" y="3"/>
                    </a:cubicBezTo>
                    <a:cubicBezTo>
                      <a:pt x="48" y="2"/>
                      <a:pt x="46" y="2"/>
                      <a:pt x="45" y="2"/>
                    </a:cubicBezTo>
                    <a:cubicBezTo>
                      <a:pt x="42" y="3"/>
                      <a:pt x="41" y="3"/>
                      <a:pt x="38" y="4"/>
                    </a:cubicBezTo>
                    <a:moveTo>
                      <a:pt x="20" y="23"/>
                    </a:moveTo>
                    <a:cubicBezTo>
                      <a:pt x="21" y="23"/>
                      <a:pt x="22" y="22"/>
                      <a:pt x="23" y="21"/>
                    </a:cubicBezTo>
                    <a:cubicBezTo>
                      <a:pt x="25" y="18"/>
                      <a:pt x="26" y="12"/>
                      <a:pt x="27" y="8"/>
                    </a:cubicBezTo>
                    <a:cubicBezTo>
                      <a:pt x="27" y="6"/>
                      <a:pt x="26" y="5"/>
                      <a:pt x="24" y="4"/>
                    </a:cubicBezTo>
                    <a:cubicBezTo>
                      <a:pt x="22" y="3"/>
                      <a:pt x="20" y="3"/>
                      <a:pt x="17" y="2"/>
                    </a:cubicBezTo>
                    <a:cubicBezTo>
                      <a:pt x="14" y="2"/>
                      <a:pt x="12" y="2"/>
                      <a:pt x="8" y="3"/>
                    </a:cubicBezTo>
                    <a:cubicBezTo>
                      <a:pt x="7" y="4"/>
                      <a:pt x="6" y="4"/>
                      <a:pt x="6" y="5"/>
                    </a:cubicBezTo>
                    <a:cubicBezTo>
                      <a:pt x="4" y="5"/>
                      <a:pt x="4" y="7"/>
                      <a:pt x="4" y="8"/>
                    </a:cubicBezTo>
                    <a:cubicBezTo>
                      <a:pt x="4" y="11"/>
                      <a:pt x="4" y="17"/>
                      <a:pt x="5" y="20"/>
                    </a:cubicBezTo>
                    <a:cubicBezTo>
                      <a:pt x="6" y="22"/>
                      <a:pt x="8" y="23"/>
                      <a:pt x="11" y="24"/>
                    </a:cubicBezTo>
                    <a:cubicBezTo>
                      <a:pt x="12" y="24"/>
                      <a:pt x="13" y="24"/>
                      <a:pt x="14" y="24"/>
                    </a:cubicBezTo>
                    <a:cubicBezTo>
                      <a:pt x="16" y="24"/>
                      <a:pt x="17" y="24"/>
                      <a:pt x="20" y="23"/>
                    </a:cubicBezTo>
                  </a:path>
                </a:pathLst>
              </a:custGeom>
              <a:solidFill>
                <a:srgbClr val="1C1C1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grpSp>
      </p:grpSp>
    </p:spTree>
    <p:extLst>
      <p:ext uri="{BB962C8B-B14F-4D97-AF65-F5344CB8AC3E}">
        <p14:creationId xmlns:p14="http://schemas.microsoft.com/office/powerpoint/2010/main" val="100538002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4098"/>
                                        </p:tgtEl>
                                        <p:attrNameLst>
                                          <p:attrName>style.visibility</p:attrName>
                                        </p:attrNameLst>
                                      </p:cBhvr>
                                      <p:to>
                                        <p:strVal val="visible"/>
                                      </p:to>
                                    </p:set>
                                    <p:anim calcmode="lin" valueType="num">
                                      <p:cBhvr additive="base">
                                        <p:cTn id="7" dur="500" fill="hold"/>
                                        <p:tgtEl>
                                          <p:spTgt spid="4098"/>
                                        </p:tgtEl>
                                        <p:attrNameLst>
                                          <p:attrName>ppt_x</p:attrName>
                                        </p:attrNameLst>
                                      </p:cBhvr>
                                      <p:tavLst>
                                        <p:tav tm="0">
                                          <p:val>
                                            <p:strVal val="#ppt_x"/>
                                          </p:val>
                                        </p:tav>
                                        <p:tav tm="100000">
                                          <p:val>
                                            <p:strVal val="#ppt_x"/>
                                          </p:val>
                                        </p:tav>
                                      </p:tavLst>
                                    </p:anim>
                                    <p:anim calcmode="lin" valueType="num">
                                      <p:cBhvr additive="base">
                                        <p:cTn id="8" dur="500" fill="hold"/>
                                        <p:tgtEl>
                                          <p:spTgt spid="4098"/>
                                        </p:tgtEl>
                                        <p:attrNameLst>
                                          <p:attrName>ppt_y</p:attrName>
                                        </p:attrNameLst>
                                      </p:cBhvr>
                                      <p:tavLst>
                                        <p:tav tm="0">
                                          <p:val>
                                            <p:strVal val="1+#ppt_h/2"/>
                                          </p:val>
                                        </p:tav>
                                        <p:tav tm="100000">
                                          <p:val>
                                            <p:strVal val="#ppt_y"/>
                                          </p:val>
                                        </p:tav>
                                      </p:tavLst>
                                    </p:anim>
                                  </p:childTnLst>
                                </p:cTn>
                              </p:par>
                              <p:par>
                                <p:cTn id="9" presetID="2" presetClass="entr" presetSubtype="2" fill="hold" nodeType="withEffect">
                                  <p:stCondLst>
                                    <p:cond delay="0"/>
                                  </p:stCondLst>
                                  <p:childTnLst>
                                    <p:set>
                                      <p:cBhvr>
                                        <p:cTn id="10" dur="1" fill="hold">
                                          <p:stCondLst>
                                            <p:cond delay="0"/>
                                          </p:stCondLst>
                                        </p:cTn>
                                        <p:tgtEl>
                                          <p:spTgt spid="4131"/>
                                        </p:tgtEl>
                                        <p:attrNameLst>
                                          <p:attrName>style.visibility</p:attrName>
                                        </p:attrNameLst>
                                      </p:cBhvr>
                                      <p:to>
                                        <p:strVal val="visible"/>
                                      </p:to>
                                    </p:set>
                                    <p:anim calcmode="lin" valueType="num">
                                      <p:cBhvr additive="base">
                                        <p:cTn id="11" dur="500" fill="hold"/>
                                        <p:tgtEl>
                                          <p:spTgt spid="4131"/>
                                        </p:tgtEl>
                                        <p:attrNameLst>
                                          <p:attrName>ppt_x</p:attrName>
                                        </p:attrNameLst>
                                      </p:cBhvr>
                                      <p:tavLst>
                                        <p:tav tm="0">
                                          <p:val>
                                            <p:strVal val="1+#ppt_w/2"/>
                                          </p:val>
                                        </p:tav>
                                        <p:tav tm="100000">
                                          <p:val>
                                            <p:strVal val="#ppt_x"/>
                                          </p:val>
                                        </p:tav>
                                      </p:tavLst>
                                    </p:anim>
                                    <p:anim calcmode="lin" valueType="num">
                                      <p:cBhvr additive="base">
                                        <p:cTn id="12" dur="500" fill="hold"/>
                                        <p:tgtEl>
                                          <p:spTgt spid="4131"/>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6.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14" name="Picture 13"/>
          <p:cNvPicPr>
            <a:picLocks noChangeAspect="1"/>
          </p:cNvPicPr>
          <p:nvPr/>
        </p:nvPicPr>
        <p:blipFill rotWithShape="1">
          <a:blip r:embed="rId2">
            <a:extLst>
              <a:ext uri="{28A0092B-C50C-407E-A947-70E740481C1C}">
                <a14:useLocalDpi xmlns:a14="http://schemas.microsoft.com/office/drawing/2010/main" val="0"/>
              </a:ext>
            </a:extLst>
          </a:blip>
          <a:srcRect b="46906"/>
          <a:stretch/>
        </p:blipFill>
        <p:spPr>
          <a:xfrm>
            <a:off x="0" y="-34139"/>
            <a:ext cx="12211459" cy="3241796"/>
          </a:xfrm>
          <a:prstGeom prst="rect">
            <a:avLst/>
          </a:prstGeom>
        </p:spPr>
      </p:pic>
      <p:sp>
        <p:nvSpPr>
          <p:cNvPr id="13" name="Rectangle 12"/>
          <p:cNvSpPr/>
          <p:nvPr/>
        </p:nvSpPr>
        <p:spPr>
          <a:xfrm>
            <a:off x="0" y="-7834"/>
            <a:ext cx="12211459" cy="3215491"/>
          </a:xfrm>
          <a:prstGeom prst="rect">
            <a:avLst/>
          </a:prstGeom>
          <a:solidFill>
            <a:schemeClr val="tx1">
              <a:lumMod val="75000"/>
              <a:lumOff val="25000"/>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3" name="Text Placeholder 32"/>
          <p:cNvSpPr>
            <a:spLocks noGrp="1"/>
          </p:cNvSpPr>
          <p:nvPr>
            <p:ph type="body" sz="quarter" idx="11"/>
          </p:nvPr>
        </p:nvSpPr>
        <p:spPr>
          <a:xfrm>
            <a:off x="4605020" y="459190"/>
            <a:ext cx="6949440" cy="1519593"/>
          </a:xfrm>
          <a:effectLst>
            <a:glow rad="254000">
              <a:schemeClr val="accent2">
                <a:satMod val="175000"/>
                <a:alpha val="52000"/>
              </a:schemeClr>
            </a:glow>
            <a:outerShdw blurRad="50800" dist="38100" dir="2700000" algn="tl" rotWithShape="0">
              <a:prstClr val="black">
                <a:alpha val="40000"/>
              </a:prstClr>
            </a:outerShdw>
          </a:effectLst>
        </p:spPr>
        <p:txBody>
          <a:bodyPr>
            <a:noAutofit/>
          </a:bodyPr>
          <a:lstStyle/>
          <a:p>
            <a:r>
              <a:rPr lang="en-US" sz="3200" b="1" dirty="0">
                <a:ln>
                  <a:solidFill>
                    <a:srgbClr val="FFFF00"/>
                  </a:solidFill>
                </a:ln>
                <a:solidFill>
                  <a:srgbClr val="FFFF00"/>
                </a:solidFill>
              </a:rPr>
              <a:t>VISUAL EFFECTS / VFX</a:t>
            </a:r>
          </a:p>
          <a:p>
            <a:r>
              <a:rPr lang="en-US" sz="2800" b="1" dirty="0">
                <a:ln>
                  <a:solidFill>
                    <a:srgbClr val="FFFF00"/>
                  </a:solidFill>
                </a:ln>
                <a:solidFill>
                  <a:srgbClr val="FFFF00"/>
                </a:solidFill>
                <a:latin typeface="Segoe UI" panose="020B0502040204020203" pitchFamily="34" charset="0"/>
                <a:cs typeface="Segoe UI" panose="020B0502040204020203" pitchFamily="34" charset="0"/>
              </a:rPr>
              <a:t>In MEDIA &amp; ENTERTAINMENT</a:t>
            </a:r>
            <a:endParaRPr lang="id-ID" sz="2800" b="1" dirty="0">
              <a:ln>
                <a:solidFill>
                  <a:srgbClr val="FFFF00"/>
                </a:solidFill>
              </a:ln>
              <a:solidFill>
                <a:srgbClr val="FFFF00"/>
              </a:solidFill>
              <a:latin typeface="Segoe UI" panose="020B0502040204020203" pitchFamily="34" charset="0"/>
              <a:cs typeface="Segoe UI" panose="020B0502040204020203" pitchFamily="34" charset="0"/>
            </a:endParaRPr>
          </a:p>
          <a:p>
            <a:endParaRPr lang="id-ID" sz="900" b="1" dirty="0">
              <a:ln>
                <a:solidFill>
                  <a:srgbClr val="FFFF00"/>
                </a:solidFill>
              </a:ln>
              <a:solidFill>
                <a:srgbClr val="FFFF00"/>
              </a:solidFill>
            </a:endParaRPr>
          </a:p>
        </p:txBody>
      </p:sp>
      <p:grpSp>
        <p:nvGrpSpPr>
          <p:cNvPr id="2" name="Group 1"/>
          <p:cNvGrpSpPr/>
          <p:nvPr/>
        </p:nvGrpSpPr>
        <p:grpSpPr>
          <a:xfrm>
            <a:off x="299384" y="3729488"/>
            <a:ext cx="2117243" cy="2174921"/>
            <a:chOff x="1501168" y="2639943"/>
            <a:chExt cx="1599998" cy="1581150"/>
          </a:xfrm>
          <a:effectLst>
            <a:outerShdw blurRad="50800" dist="38100" dir="8100000" algn="tr" rotWithShape="0">
              <a:prstClr val="black">
                <a:alpha val="40000"/>
              </a:prstClr>
            </a:outerShdw>
          </a:effectLst>
        </p:grpSpPr>
        <p:sp>
          <p:nvSpPr>
            <p:cNvPr id="6" name="Rectangle: Rounded Corners 5"/>
            <p:cNvSpPr/>
            <p:nvPr/>
          </p:nvSpPr>
          <p:spPr>
            <a:xfrm>
              <a:off x="1501168" y="2639943"/>
              <a:ext cx="1599998" cy="1581150"/>
            </a:xfrm>
            <a:prstGeom prst="roundRect">
              <a:avLst>
                <a:gd name="adj" fmla="val 1766"/>
              </a:avLst>
            </a:prstGeom>
            <a:solidFill>
              <a:schemeClr val="bg1"/>
            </a:solidFill>
            <a:ln>
              <a:noFill/>
            </a:ln>
            <a:effectLst>
              <a:outerShdw blurRad="381000" dist="38100" dir="5400000" algn="t" rotWithShape="0">
                <a:schemeClr val="tx1">
                  <a:lumMod val="85000"/>
                  <a:lumOff val="1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effectLst>
                  <a:outerShdw blurRad="50800" dist="38100" dir="8100000" algn="tr" rotWithShape="0">
                    <a:prstClr val="black">
                      <a:alpha val="40000"/>
                    </a:prstClr>
                  </a:outerShdw>
                </a:effectLst>
              </a:endParaRPr>
            </a:p>
          </p:txBody>
        </p:sp>
        <p:sp>
          <p:nvSpPr>
            <p:cNvPr id="47" name="TextBox 46"/>
            <p:cNvSpPr txBox="1"/>
            <p:nvPr/>
          </p:nvSpPr>
          <p:spPr>
            <a:xfrm>
              <a:off x="1770908" y="3894694"/>
              <a:ext cx="1060518" cy="307777"/>
            </a:xfrm>
            <a:prstGeom prst="rect">
              <a:avLst/>
            </a:prstGeom>
            <a:noFill/>
          </p:spPr>
          <p:txBody>
            <a:bodyPr wrap="square" lIns="91440" tIns="45720" rIns="91440" bIns="45720" rtlCol="0">
              <a:spAutoFit/>
            </a:bodyPr>
            <a:lstStyle/>
            <a:p>
              <a:pPr algn="ctr"/>
              <a:r>
                <a:rPr lang="en-US" sz="1400" b="1" dirty="0">
                  <a:solidFill>
                    <a:schemeClr val="tx1">
                      <a:lumMod val="65000"/>
                      <a:lumOff val="35000"/>
                    </a:schemeClr>
                  </a:solidFill>
                  <a:effectLst>
                    <a:outerShdw blurRad="50800" dist="38100" dir="8100000" algn="tr" rotWithShape="0">
                      <a:prstClr val="black">
                        <a:alpha val="40000"/>
                      </a:prstClr>
                    </a:outerShdw>
                  </a:effectLst>
                  <a:latin typeface="Segoe UI" panose="020B0502040204020203" pitchFamily="34" charset="0"/>
                  <a:ea typeface="Liberation Sans" panose="020B0604020202020204" pitchFamily="34" charset="0"/>
                  <a:cs typeface="Segoe UI" panose="020B0502040204020203" pitchFamily="34" charset="0"/>
                </a:rPr>
                <a:t>FILMS</a:t>
              </a:r>
            </a:p>
          </p:txBody>
        </p:sp>
      </p:grpSp>
      <p:grpSp>
        <p:nvGrpSpPr>
          <p:cNvPr id="3" name="Group 2"/>
          <p:cNvGrpSpPr/>
          <p:nvPr/>
        </p:nvGrpSpPr>
        <p:grpSpPr>
          <a:xfrm>
            <a:off x="3252652" y="4212815"/>
            <a:ext cx="2468879" cy="2488431"/>
            <a:chOff x="4031057" y="2639943"/>
            <a:chExt cx="1599998" cy="1581150"/>
          </a:xfrm>
        </p:grpSpPr>
        <p:sp>
          <p:nvSpPr>
            <p:cNvPr id="7" name="Rectangle: Rounded Corners 6"/>
            <p:cNvSpPr/>
            <p:nvPr/>
          </p:nvSpPr>
          <p:spPr>
            <a:xfrm>
              <a:off x="4031057" y="2639943"/>
              <a:ext cx="1599998" cy="1581150"/>
            </a:xfrm>
            <a:prstGeom prst="roundRect">
              <a:avLst>
                <a:gd name="adj" fmla="val 1766"/>
              </a:avLst>
            </a:prstGeom>
            <a:solidFill>
              <a:schemeClr val="bg1"/>
            </a:solidFill>
            <a:ln>
              <a:noFill/>
            </a:ln>
            <a:effectLst>
              <a:outerShdw blurRad="381000" dist="38100" dir="5400000" algn="t" rotWithShape="0">
                <a:schemeClr val="tx1">
                  <a:lumMod val="85000"/>
                  <a:lumOff val="1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effectLst>
                  <a:outerShdw blurRad="50800" dist="38100" dir="8100000" algn="tr" rotWithShape="0">
                    <a:prstClr val="black">
                      <a:alpha val="40000"/>
                    </a:prstClr>
                  </a:outerShdw>
                </a:effectLst>
              </a:endParaRPr>
            </a:p>
          </p:txBody>
        </p:sp>
        <p:sp>
          <p:nvSpPr>
            <p:cNvPr id="48" name="TextBox 47"/>
            <p:cNvSpPr txBox="1"/>
            <p:nvPr/>
          </p:nvSpPr>
          <p:spPr>
            <a:xfrm>
              <a:off x="4300797" y="3904171"/>
              <a:ext cx="1060518" cy="307777"/>
            </a:xfrm>
            <a:prstGeom prst="rect">
              <a:avLst/>
            </a:prstGeom>
            <a:noFill/>
          </p:spPr>
          <p:txBody>
            <a:bodyPr wrap="square" lIns="91440" tIns="45720" rIns="91440" bIns="45720" rtlCol="0">
              <a:spAutoFit/>
            </a:bodyPr>
            <a:lstStyle/>
            <a:p>
              <a:pPr algn="ctr"/>
              <a:r>
                <a:rPr lang="en-US" sz="1400" b="1" dirty="0">
                  <a:solidFill>
                    <a:schemeClr val="tx1">
                      <a:lumMod val="65000"/>
                      <a:lumOff val="35000"/>
                    </a:schemeClr>
                  </a:solidFill>
                  <a:effectLst>
                    <a:outerShdw blurRad="50800" dist="38100" dir="8100000" algn="tr" rotWithShape="0">
                      <a:prstClr val="black">
                        <a:alpha val="40000"/>
                      </a:prstClr>
                    </a:outerShdw>
                  </a:effectLst>
                  <a:latin typeface="Segoe UI" panose="020B0502040204020203" pitchFamily="34" charset="0"/>
                  <a:ea typeface="Liberation Sans" panose="020B0604020202020204" pitchFamily="34" charset="0"/>
                  <a:cs typeface="Segoe UI" panose="020B0502040204020203" pitchFamily="34" charset="0"/>
                </a:rPr>
                <a:t>DIGITAL</a:t>
              </a:r>
            </a:p>
          </p:txBody>
        </p:sp>
      </p:grpSp>
      <p:grpSp>
        <p:nvGrpSpPr>
          <p:cNvPr id="4" name="Group 3"/>
          <p:cNvGrpSpPr/>
          <p:nvPr/>
        </p:nvGrpSpPr>
        <p:grpSpPr>
          <a:xfrm>
            <a:off x="6508696" y="3664176"/>
            <a:ext cx="2360984" cy="2645183"/>
            <a:chOff x="6560946" y="2639943"/>
            <a:chExt cx="1599998" cy="1581150"/>
          </a:xfrm>
        </p:grpSpPr>
        <p:sp>
          <p:nvSpPr>
            <p:cNvPr id="8" name="Rectangle: Rounded Corners 7"/>
            <p:cNvSpPr/>
            <p:nvPr/>
          </p:nvSpPr>
          <p:spPr>
            <a:xfrm>
              <a:off x="6560946" y="2639943"/>
              <a:ext cx="1599998" cy="1581150"/>
            </a:xfrm>
            <a:prstGeom prst="roundRect">
              <a:avLst>
                <a:gd name="adj" fmla="val 1766"/>
              </a:avLst>
            </a:prstGeom>
            <a:solidFill>
              <a:schemeClr val="bg1"/>
            </a:solidFill>
            <a:ln>
              <a:noFill/>
            </a:ln>
            <a:effectLst>
              <a:outerShdw blurRad="381000" dist="38100" dir="5400000" algn="t" rotWithShape="0">
                <a:schemeClr val="tx1">
                  <a:lumMod val="85000"/>
                  <a:lumOff val="1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effectLst>
                  <a:outerShdw blurRad="50800" dist="38100" dir="8100000" algn="tr" rotWithShape="0">
                    <a:prstClr val="black">
                      <a:alpha val="40000"/>
                    </a:prstClr>
                  </a:outerShdw>
                </a:effectLst>
              </a:endParaRPr>
            </a:p>
          </p:txBody>
        </p:sp>
        <p:sp>
          <p:nvSpPr>
            <p:cNvPr id="49" name="TextBox 48"/>
            <p:cNvSpPr txBox="1"/>
            <p:nvPr/>
          </p:nvSpPr>
          <p:spPr>
            <a:xfrm>
              <a:off x="6738129" y="3898815"/>
              <a:ext cx="1285637" cy="207546"/>
            </a:xfrm>
            <a:prstGeom prst="rect">
              <a:avLst/>
            </a:prstGeom>
            <a:noFill/>
          </p:spPr>
          <p:txBody>
            <a:bodyPr wrap="square" lIns="91440" tIns="45720" rIns="91440" bIns="45720" rtlCol="0">
              <a:spAutoFit/>
            </a:bodyPr>
            <a:lstStyle/>
            <a:p>
              <a:pPr algn="ctr"/>
              <a:r>
                <a:rPr lang="en-US" sz="1400" b="1" dirty="0">
                  <a:solidFill>
                    <a:schemeClr val="tx1">
                      <a:lumMod val="65000"/>
                      <a:lumOff val="35000"/>
                    </a:schemeClr>
                  </a:solidFill>
                  <a:effectLst>
                    <a:outerShdw blurRad="50800" dist="38100" dir="8100000" algn="tr" rotWithShape="0">
                      <a:prstClr val="black">
                        <a:alpha val="40000"/>
                      </a:prstClr>
                    </a:outerShdw>
                  </a:effectLst>
                  <a:latin typeface="Segoe UI" panose="020B0502040204020203" pitchFamily="34" charset="0"/>
                  <a:ea typeface="Liberation Sans" panose="020B0604020202020204" pitchFamily="34" charset="0"/>
                  <a:cs typeface="Segoe UI" panose="020B0502040204020203" pitchFamily="34" charset="0"/>
                </a:rPr>
                <a:t>REGIONAL FILMS</a:t>
              </a:r>
            </a:p>
          </p:txBody>
        </p:sp>
      </p:grpSp>
      <p:grpSp>
        <p:nvGrpSpPr>
          <p:cNvPr id="5" name="Group 4"/>
          <p:cNvGrpSpPr/>
          <p:nvPr/>
        </p:nvGrpSpPr>
        <p:grpSpPr>
          <a:xfrm>
            <a:off x="9757955" y="4291191"/>
            <a:ext cx="2160787" cy="2331675"/>
            <a:chOff x="9090834" y="2639943"/>
            <a:chExt cx="1599998" cy="1581150"/>
          </a:xfrm>
        </p:grpSpPr>
        <p:sp>
          <p:nvSpPr>
            <p:cNvPr id="9" name="Rectangle: Rounded Corners 8"/>
            <p:cNvSpPr/>
            <p:nvPr/>
          </p:nvSpPr>
          <p:spPr>
            <a:xfrm>
              <a:off x="9090834" y="2639943"/>
              <a:ext cx="1599998" cy="1581150"/>
            </a:xfrm>
            <a:prstGeom prst="roundRect">
              <a:avLst>
                <a:gd name="adj" fmla="val 1766"/>
              </a:avLst>
            </a:prstGeom>
            <a:solidFill>
              <a:schemeClr val="bg1"/>
            </a:solidFill>
            <a:ln>
              <a:noFill/>
            </a:ln>
            <a:effectLst>
              <a:outerShdw blurRad="381000" dist="38100" dir="5400000" algn="t" rotWithShape="0">
                <a:schemeClr val="tx1">
                  <a:lumMod val="85000"/>
                  <a:lumOff val="1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effectLst>
                  <a:outerShdw blurRad="50800" dist="38100" dir="8100000" algn="tr" rotWithShape="0">
                    <a:prstClr val="black">
                      <a:alpha val="40000"/>
                    </a:prstClr>
                  </a:outerShdw>
                </a:effectLst>
              </a:endParaRPr>
            </a:p>
          </p:txBody>
        </p:sp>
        <p:sp>
          <p:nvSpPr>
            <p:cNvPr id="50" name="TextBox 49"/>
            <p:cNvSpPr txBox="1"/>
            <p:nvPr/>
          </p:nvSpPr>
          <p:spPr>
            <a:xfrm>
              <a:off x="9360574" y="3841275"/>
              <a:ext cx="1060518" cy="307777"/>
            </a:xfrm>
            <a:prstGeom prst="rect">
              <a:avLst/>
            </a:prstGeom>
            <a:noFill/>
          </p:spPr>
          <p:txBody>
            <a:bodyPr wrap="square" lIns="91440" tIns="45720" rIns="91440" bIns="45720" rtlCol="0">
              <a:spAutoFit/>
            </a:bodyPr>
            <a:lstStyle/>
            <a:p>
              <a:pPr algn="ctr"/>
              <a:r>
                <a:rPr lang="en-US" sz="1400" b="1" dirty="0">
                  <a:solidFill>
                    <a:schemeClr val="tx1">
                      <a:lumMod val="65000"/>
                      <a:lumOff val="35000"/>
                    </a:schemeClr>
                  </a:solidFill>
                  <a:effectLst>
                    <a:outerShdw blurRad="50800" dist="38100" dir="8100000" algn="tr" rotWithShape="0">
                      <a:prstClr val="black">
                        <a:alpha val="40000"/>
                      </a:prstClr>
                    </a:outerShdw>
                  </a:effectLst>
                  <a:latin typeface="Segoe UI" panose="020B0502040204020203" pitchFamily="34" charset="0"/>
                  <a:ea typeface="Liberation Sans" panose="020B0604020202020204" pitchFamily="34" charset="0"/>
                  <a:cs typeface="Segoe UI" panose="020B0502040204020203" pitchFamily="34" charset="0"/>
                </a:rPr>
                <a:t>TV</a:t>
              </a:r>
            </a:p>
          </p:txBody>
        </p:sp>
      </p:grpSp>
      <p:pic>
        <p:nvPicPr>
          <p:cNvPr id="12" name="Picture 11" descr="tv-VFX.png"/>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9619572" y="4481149"/>
            <a:ext cx="2229859" cy="1580015"/>
          </a:xfrm>
          <a:prstGeom prst="rect">
            <a:avLst/>
          </a:prstGeom>
        </p:spPr>
      </p:pic>
      <p:pic>
        <p:nvPicPr>
          <p:cNvPr id="32" name="Picture 31" descr="Regional-Cinema-23.jpg"/>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6619730" y="3826239"/>
            <a:ext cx="2119299" cy="1681309"/>
          </a:xfrm>
          <a:prstGeom prst="rect">
            <a:avLst/>
          </a:prstGeom>
        </p:spPr>
      </p:pic>
      <p:pic>
        <p:nvPicPr>
          <p:cNvPr id="43" name="Picture 42" descr="Digital-content.jpg"/>
          <p:cNvPicPr>
            <a:picLocks noChangeAspect="1"/>
          </p:cNvPicPr>
          <p:nvPr/>
        </p:nvPicPr>
        <p:blipFill rotWithShape="1">
          <a:blip r:embed="rId5" cstate="email">
            <a:extLst>
              <a:ext uri="{28A0092B-C50C-407E-A947-70E740481C1C}">
                <a14:useLocalDpi xmlns:a14="http://schemas.microsoft.com/office/drawing/2010/main"/>
              </a:ext>
            </a:extLst>
          </a:blip>
          <a:srcRect/>
          <a:stretch/>
        </p:blipFill>
        <p:spPr>
          <a:xfrm>
            <a:off x="3442529" y="4381372"/>
            <a:ext cx="2093288" cy="1725729"/>
          </a:xfrm>
          <a:prstGeom prst="rect">
            <a:avLst/>
          </a:prstGeom>
        </p:spPr>
      </p:pic>
      <p:pic>
        <p:nvPicPr>
          <p:cNvPr id="44" name="Picture 43" descr="VFX-Zero-2.jpg"/>
          <p:cNvPicPr>
            <a:picLocks noChangeAspect="1"/>
          </p:cNvPicPr>
          <p:nvPr/>
        </p:nvPicPr>
        <p:blipFill rotWithShape="1">
          <a:blip r:embed="rId6" cstate="email">
            <a:extLst>
              <a:ext uri="{28A0092B-C50C-407E-A947-70E740481C1C}">
                <a14:useLocalDpi xmlns:a14="http://schemas.microsoft.com/office/drawing/2010/main"/>
              </a:ext>
            </a:extLst>
          </a:blip>
          <a:srcRect/>
          <a:stretch/>
        </p:blipFill>
        <p:spPr>
          <a:xfrm>
            <a:off x="462201" y="3880714"/>
            <a:ext cx="1784610" cy="1447260"/>
          </a:xfrm>
          <a:prstGeom prst="rect">
            <a:avLst/>
          </a:prstGeom>
        </p:spPr>
      </p:pic>
      <p:sp>
        <p:nvSpPr>
          <p:cNvPr id="21" name="Rectangle 20"/>
          <p:cNvSpPr/>
          <p:nvPr/>
        </p:nvSpPr>
        <p:spPr>
          <a:xfrm>
            <a:off x="-2" y="6710082"/>
            <a:ext cx="12192002" cy="147917"/>
          </a:xfrm>
          <a:prstGeom prst="rect">
            <a:avLst/>
          </a:prstGeom>
          <a:solidFill>
            <a:srgbClr val="666666"/>
          </a:solid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2400" dirty="0">
              <a:latin typeface="Arial"/>
              <a:cs typeface="Arial"/>
            </a:endParaRPr>
          </a:p>
        </p:txBody>
      </p:sp>
    </p:spTree>
    <p:extLst>
      <p:ext uri="{BB962C8B-B14F-4D97-AF65-F5344CB8AC3E}">
        <p14:creationId xmlns:p14="http://schemas.microsoft.com/office/powerpoint/2010/main" val="4143077411"/>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nodeType="withEffect">
                                  <p:stCondLst>
                                    <p:cond delay="50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750" fill="hold"/>
                                        <p:tgtEl>
                                          <p:spTgt spid="2"/>
                                        </p:tgtEl>
                                        <p:attrNameLst>
                                          <p:attrName>ppt_x</p:attrName>
                                        </p:attrNameLst>
                                      </p:cBhvr>
                                      <p:tavLst>
                                        <p:tav tm="0">
                                          <p:val>
                                            <p:strVal val="#ppt_x"/>
                                          </p:val>
                                        </p:tav>
                                        <p:tav tm="100000">
                                          <p:val>
                                            <p:strVal val="#ppt_x"/>
                                          </p:val>
                                        </p:tav>
                                      </p:tavLst>
                                    </p:anim>
                                    <p:anim calcmode="lin" valueType="num">
                                      <p:cBhvr additive="base">
                                        <p:cTn id="8" dur="750" fill="hold"/>
                                        <p:tgtEl>
                                          <p:spTgt spid="2"/>
                                        </p:tgtEl>
                                        <p:attrNameLst>
                                          <p:attrName>ppt_y</p:attrName>
                                        </p:attrNameLst>
                                      </p:cBhvr>
                                      <p:tavLst>
                                        <p:tav tm="0">
                                          <p:val>
                                            <p:strVal val="1+#ppt_h/2"/>
                                          </p:val>
                                        </p:tav>
                                        <p:tav tm="100000">
                                          <p:val>
                                            <p:strVal val="#ppt_y"/>
                                          </p:val>
                                        </p:tav>
                                      </p:tavLst>
                                    </p:anim>
                                  </p:childTnLst>
                                </p:cTn>
                              </p:par>
                              <p:par>
                                <p:cTn id="9" presetID="2" presetClass="entr" presetSubtype="4" decel="100000" fill="hold" nodeType="withEffect">
                                  <p:stCondLst>
                                    <p:cond delay="150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750" fill="hold"/>
                                        <p:tgtEl>
                                          <p:spTgt spid="3"/>
                                        </p:tgtEl>
                                        <p:attrNameLst>
                                          <p:attrName>ppt_x</p:attrName>
                                        </p:attrNameLst>
                                      </p:cBhvr>
                                      <p:tavLst>
                                        <p:tav tm="0">
                                          <p:val>
                                            <p:strVal val="#ppt_x"/>
                                          </p:val>
                                        </p:tav>
                                        <p:tav tm="100000">
                                          <p:val>
                                            <p:strVal val="#ppt_x"/>
                                          </p:val>
                                        </p:tav>
                                      </p:tavLst>
                                    </p:anim>
                                    <p:anim calcmode="lin" valueType="num">
                                      <p:cBhvr additive="base">
                                        <p:cTn id="12" dur="750" fill="hold"/>
                                        <p:tgtEl>
                                          <p:spTgt spid="3"/>
                                        </p:tgtEl>
                                        <p:attrNameLst>
                                          <p:attrName>ppt_y</p:attrName>
                                        </p:attrNameLst>
                                      </p:cBhvr>
                                      <p:tavLst>
                                        <p:tav tm="0">
                                          <p:val>
                                            <p:strVal val="1+#ppt_h/2"/>
                                          </p:val>
                                        </p:tav>
                                        <p:tav tm="100000">
                                          <p:val>
                                            <p:strVal val="#ppt_y"/>
                                          </p:val>
                                        </p:tav>
                                      </p:tavLst>
                                    </p:anim>
                                  </p:childTnLst>
                                </p:cTn>
                              </p:par>
                              <p:par>
                                <p:cTn id="13" presetID="2" presetClass="entr" presetSubtype="4" decel="100000" fill="hold" nodeType="withEffect">
                                  <p:stCondLst>
                                    <p:cond delay="2500"/>
                                  </p:stCondLst>
                                  <p:childTnLst>
                                    <p:set>
                                      <p:cBhvr>
                                        <p:cTn id="14" dur="1" fill="hold">
                                          <p:stCondLst>
                                            <p:cond delay="0"/>
                                          </p:stCondLst>
                                        </p:cTn>
                                        <p:tgtEl>
                                          <p:spTgt spid="4"/>
                                        </p:tgtEl>
                                        <p:attrNameLst>
                                          <p:attrName>style.visibility</p:attrName>
                                        </p:attrNameLst>
                                      </p:cBhvr>
                                      <p:to>
                                        <p:strVal val="visible"/>
                                      </p:to>
                                    </p:set>
                                    <p:anim calcmode="lin" valueType="num">
                                      <p:cBhvr additive="base">
                                        <p:cTn id="15" dur="750" fill="hold"/>
                                        <p:tgtEl>
                                          <p:spTgt spid="4"/>
                                        </p:tgtEl>
                                        <p:attrNameLst>
                                          <p:attrName>ppt_x</p:attrName>
                                        </p:attrNameLst>
                                      </p:cBhvr>
                                      <p:tavLst>
                                        <p:tav tm="0">
                                          <p:val>
                                            <p:strVal val="#ppt_x"/>
                                          </p:val>
                                        </p:tav>
                                        <p:tav tm="100000">
                                          <p:val>
                                            <p:strVal val="#ppt_x"/>
                                          </p:val>
                                        </p:tav>
                                      </p:tavLst>
                                    </p:anim>
                                    <p:anim calcmode="lin" valueType="num">
                                      <p:cBhvr additive="base">
                                        <p:cTn id="16" dur="750" fill="hold"/>
                                        <p:tgtEl>
                                          <p:spTgt spid="4"/>
                                        </p:tgtEl>
                                        <p:attrNameLst>
                                          <p:attrName>ppt_y</p:attrName>
                                        </p:attrNameLst>
                                      </p:cBhvr>
                                      <p:tavLst>
                                        <p:tav tm="0">
                                          <p:val>
                                            <p:strVal val="1+#ppt_h/2"/>
                                          </p:val>
                                        </p:tav>
                                        <p:tav tm="100000">
                                          <p:val>
                                            <p:strVal val="#ppt_y"/>
                                          </p:val>
                                        </p:tav>
                                      </p:tavLst>
                                    </p:anim>
                                  </p:childTnLst>
                                </p:cTn>
                              </p:par>
                              <p:par>
                                <p:cTn id="17" presetID="2" presetClass="entr" presetSubtype="4" decel="100000" fill="hold" nodeType="withEffect">
                                  <p:stCondLst>
                                    <p:cond delay="3500"/>
                                  </p:stCondLst>
                                  <p:childTnLst>
                                    <p:set>
                                      <p:cBhvr>
                                        <p:cTn id="18" dur="1" fill="hold">
                                          <p:stCondLst>
                                            <p:cond delay="0"/>
                                          </p:stCondLst>
                                        </p:cTn>
                                        <p:tgtEl>
                                          <p:spTgt spid="5"/>
                                        </p:tgtEl>
                                        <p:attrNameLst>
                                          <p:attrName>style.visibility</p:attrName>
                                        </p:attrNameLst>
                                      </p:cBhvr>
                                      <p:to>
                                        <p:strVal val="visible"/>
                                      </p:to>
                                    </p:set>
                                    <p:anim calcmode="lin" valueType="num">
                                      <p:cBhvr additive="base">
                                        <p:cTn id="19" dur="750" fill="hold"/>
                                        <p:tgtEl>
                                          <p:spTgt spid="5"/>
                                        </p:tgtEl>
                                        <p:attrNameLst>
                                          <p:attrName>ppt_x</p:attrName>
                                        </p:attrNameLst>
                                      </p:cBhvr>
                                      <p:tavLst>
                                        <p:tav tm="0">
                                          <p:val>
                                            <p:strVal val="#ppt_x"/>
                                          </p:val>
                                        </p:tav>
                                        <p:tav tm="100000">
                                          <p:val>
                                            <p:strVal val="#ppt_x"/>
                                          </p:val>
                                        </p:tav>
                                      </p:tavLst>
                                    </p:anim>
                                    <p:anim calcmode="lin" valueType="num">
                                      <p:cBhvr additive="base">
                                        <p:cTn id="20" dur="750" fill="hold"/>
                                        <p:tgtEl>
                                          <p:spTgt spid="5"/>
                                        </p:tgtEl>
                                        <p:attrNameLst>
                                          <p:attrName>ppt_y</p:attrName>
                                        </p:attrNameLst>
                                      </p:cBhvr>
                                      <p:tavLst>
                                        <p:tav tm="0">
                                          <p:val>
                                            <p:strVal val="1+#ppt_h/2"/>
                                          </p:val>
                                        </p:tav>
                                        <p:tav tm="100000">
                                          <p:val>
                                            <p:strVal val="#ppt_y"/>
                                          </p:val>
                                        </p:tav>
                                      </p:tavLst>
                                    </p:anim>
                                  </p:childTnLst>
                                </p:cTn>
                              </p:par>
                            </p:childTnLst>
                          </p:cTn>
                        </p:par>
                        <p:par>
                          <p:cTn id="21" fill="hold">
                            <p:stCondLst>
                              <p:cond delay="4250"/>
                            </p:stCondLst>
                            <p:childTnLst>
                              <p:par>
                                <p:cTn id="22" presetID="10" presetClass="entr" presetSubtype="0" fill="hold" nodeType="afterEffect">
                                  <p:stCondLst>
                                    <p:cond delay="0"/>
                                  </p:stCondLst>
                                  <p:childTnLst>
                                    <p:set>
                                      <p:cBhvr>
                                        <p:cTn id="23" dur="1" fill="hold">
                                          <p:stCondLst>
                                            <p:cond delay="0"/>
                                          </p:stCondLst>
                                        </p:cTn>
                                        <p:tgtEl>
                                          <p:spTgt spid="44"/>
                                        </p:tgtEl>
                                        <p:attrNameLst>
                                          <p:attrName>style.visibility</p:attrName>
                                        </p:attrNameLst>
                                      </p:cBhvr>
                                      <p:to>
                                        <p:strVal val="visible"/>
                                      </p:to>
                                    </p:set>
                                    <p:animEffect transition="in" filter="fade">
                                      <p:cBhvr>
                                        <p:cTn id="24" dur="500"/>
                                        <p:tgtEl>
                                          <p:spTgt spid="44"/>
                                        </p:tgtEl>
                                      </p:cBhvr>
                                    </p:animEffect>
                                  </p:childTnLst>
                                </p:cTn>
                              </p:par>
                            </p:childTnLst>
                          </p:cTn>
                        </p:par>
                        <p:par>
                          <p:cTn id="25" fill="hold">
                            <p:stCondLst>
                              <p:cond delay="4750"/>
                            </p:stCondLst>
                            <p:childTnLst>
                              <p:par>
                                <p:cTn id="26" presetID="10" presetClass="entr" presetSubtype="0" fill="hold" nodeType="afterEffect">
                                  <p:stCondLst>
                                    <p:cond delay="0"/>
                                  </p:stCondLst>
                                  <p:childTnLst>
                                    <p:set>
                                      <p:cBhvr>
                                        <p:cTn id="27" dur="1" fill="hold">
                                          <p:stCondLst>
                                            <p:cond delay="0"/>
                                          </p:stCondLst>
                                        </p:cTn>
                                        <p:tgtEl>
                                          <p:spTgt spid="43"/>
                                        </p:tgtEl>
                                        <p:attrNameLst>
                                          <p:attrName>style.visibility</p:attrName>
                                        </p:attrNameLst>
                                      </p:cBhvr>
                                      <p:to>
                                        <p:strVal val="visible"/>
                                      </p:to>
                                    </p:set>
                                    <p:animEffect transition="in" filter="fade">
                                      <p:cBhvr>
                                        <p:cTn id="28" dur="500"/>
                                        <p:tgtEl>
                                          <p:spTgt spid="43"/>
                                        </p:tgtEl>
                                      </p:cBhvr>
                                    </p:animEffect>
                                  </p:childTnLst>
                                </p:cTn>
                              </p:par>
                            </p:childTnLst>
                          </p:cTn>
                        </p:par>
                        <p:par>
                          <p:cTn id="29" fill="hold">
                            <p:stCondLst>
                              <p:cond delay="5250"/>
                            </p:stCondLst>
                            <p:childTnLst>
                              <p:par>
                                <p:cTn id="30" presetID="10" presetClass="entr" presetSubtype="0" fill="hold" nodeType="afterEffect">
                                  <p:stCondLst>
                                    <p:cond delay="0"/>
                                  </p:stCondLst>
                                  <p:childTnLst>
                                    <p:set>
                                      <p:cBhvr>
                                        <p:cTn id="31" dur="1" fill="hold">
                                          <p:stCondLst>
                                            <p:cond delay="0"/>
                                          </p:stCondLst>
                                        </p:cTn>
                                        <p:tgtEl>
                                          <p:spTgt spid="32"/>
                                        </p:tgtEl>
                                        <p:attrNameLst>
                                          <p:attrName>style.visibility</p:attrName>
                                        </p:attrNameLst>
                                      </p:cBhvr>
                                      <p:to>
                                        <p:strVal val="visible"/>
                                      </p:to>
                                    </p:set>
                                    <p:animEffect transition="in" filter="fade">
                                      <p:cBhvr>
                                        <p:cTn id="32" dur="500"/>
                                        <p:tgtEl>
                                          <p:spTgt spid="32"/>
                                        </p:tgtEl>
                                      </p:cBhvr>
                                    </p:animEffect>
                                  </p:childTnLst>
                                </p:cTn>
                              </p:par>
                            </p:childTnLst>
                          </p:cTn>
                        </p:par>
                        <p:par>
                          <p:cTn id="33" fill="hold">
                            <p:stCondLst>
                              <p:cond delay="5750"/>
                            </p:stCondLst>
                            <p:childTnLst>
                              <p:par>
                                <p:cTn id="34" presetID="10" presetClass="entr" presetSubtype="0" fill="hold" nodeType="afterEffect">
                                  <p:stCondLst>
                                    <p:cond delay="0"/>
                                  </p:stCondLst>
                                  <p:childTnLst>
                                    <p:set>
                                      <p:cBhvr>
                                        <p:cTn id="35" dur="1" fill="hold">
                                          <p:stCondLst>
                                            <p:cond delay="0"/>
                                          </p:stCondLst>
                                        </p:cTn>
                                        <p:tgtEl>
                                          <p:spTgt spid="12"/>
                                        </p:tgtEl>
                                        <p:attrNameLst>
                                          <p:attrName>style.visibility</p:attrName>
                                        </p:attrNameLst>
                                      </p:cBhvr>
                                      <p:to>
                                        <p:strVal val="visible"/>
                                      </p:to>
                                    </p:set>
                                    <p:animEffect transition="in" filter="fade">
                                      <p:cBhvr>
                                        <p:cTn id="36"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7.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27" name="Picture Placeholder 15" descr="KGF-Poster-01.jpg"/>
          <p:cNvPicPr>
            <a:picLocks noChangeAspect="1"/>
          </p:cNvPicPr>
          <p:nvPr/>
        </p:nvPicPr>
        <p:blipFill>
          <a:blip r:embed="rId2" cstate="print">
            <a:extLst>
              <a:ext uri="{28A0092B-C50C-407E-A947-70E740481C1C}">
                <a14:useLocalDpi xmlns:a14="http://schemas.microsoft.com/office/drawing/2010/main" val="0"/>
              </a:ext>
            </a:extLst>
          </a:blip>
          <a:srcRect l="19251" t="7941" r="15949" b="11048"/>
          <a:stretch>
            <a:fillRect/>
          </a:stretch>
        </p:blipFill>
        <p:spPr>
          <a:xfrm>
            <a:off x="7258230" y="3594100"/>
            <a:ext cx="2052638" cy="3156324"/>
          </a:xfrm>
          <a:prstGeom prst="rect">
            <a:avLst/>
          </a:prstGeom>
        </p:spPr>
      </p:pic>
      <p:sp>
        <p:nvSpPr>
          <p:cNvPr id="13" name="Rectangle 12"/>
          <p:cNvSpPr/>
          <p:nvPr/>
        </p:nvSpPr>
        <p:spPr>
          <a:xfrm>
            <a:off x="2651733" y="1055627"/>
            <a:ext cx="195943" cy="5468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pic>
        <p:nvPicPr>
          <p:cNvPr id="8" name="Picture Placeholder 7" descr="Bahubali-2.jpg"/>
          <p:cNvPicPr>
            <a:picLocks noGrp="1" noChangeAspect="1"/>
          </p:cNvPicPr>
          <p:nvPr>
            <p:ph type="pic" sz="quarter" idx="11"/>
          </p:nvPr>
        </p:nvPicPr>
        <p:blipFill>
          <a:blip r:embed="rId3" cstate="print">
            <a:extLst>
              <a:ext uri="{28A0092B-C50C-407E-A947-70E740481C1C}">
                <a14:useLocalDpi xmlns:a14="http://schemas.microsoft.com/office/drawing/2010/main" val="0"/>
              </a:ext>
            </a:extLst>
          </a:blip>
          <a:srcRect t="12817" b="12817"/>
          <a:stretch>
            <a:fillRect/>
          </a:stretch>
        </p:blipFill>
        <p:spPr>
          <a:xfrm>
            <a:off x="-27329" y="2113111"/>
            <a:ext cx="2110728" cy="2403563"/>
          </a:xfrm>
        </p:spPr>
      </p:pic>
      <p:pic>
        <p:nvPicPr>
          <p:cNvPr id="18" name="Picture 17" descr="bahubali.jpg"/>
          <p:cNvPicPr>
            <a:picLocks noChangeAspect="1"/>
          </p:cNvPicPr>
          <p:nvPr/>
        </p:nvPicPr>
        <p:blipFill>
          <a:blip r:embed="rId4" cstate="print"/>
          <a:srcRect l="10742" t="8472" r="7722" b="32235"/>
          <a:stretch>
            <a:fillRect/>
          </a:stretch>
        </p:blipFill>
        <p:spPr>
          <a:xfrm>
            <a:off x="1" y="2415"/>
            <a:ext cx="2083119" cy="2283586"/>
          </a:xfrm>
          <a:prstGeom prst="rect">
            <a:avLst/>
          </a:prstGeom>
        </p:spPr>
      </p:pic>
      <p:pic>
        <p:nvPicPr>
          <p:cNvPr id="20" name="Picture Placeholder 2" descr="Manikarnika.jpg"/>
          <p:cNvPicPr>
            <a:picLocks noGrp="1" noChangeAspect="1"/>
          </p:cNvPicPr>
          <p:nvPr>
            <p:ph type="pic" sz="quarter" idx="10"/>
          </p:nvPr>
        </p:nvPicPr>
        <p:blipFill rotWithShape="1">
          <a:blip r:embed="rId5" cstate="print">
            <a:extLst>
              <a:ext uri="{28A0092B-C50C-407E-A947-70E740481C1C}">
                <a14:useLocalDpi xmlns:a14="http://schemas.microsoft.com/office/drawing/2010/main" val="0"/>
              </a:ext>
            </a:extLst>
          </a:blip>
          <a:srcRect l="2663" t="15613" r="3066" b="14898"/>
          <a:stretch/>
        </p:blipFill>
        <p:spPr>
          <a:xfrm>
            <a:off x="0" y="4516675"/>
            <a:ext cx="2089212" cy="2233749"/>
          </a:xfrm>
        </p:spPr>
      </p:pic>
      <p:sp>
        <p:nvSpPr>
          <p:cNvPr id="24" name="Text Placeholder 4"/>
          <p:cNvSpPr txBox="1">
            <a:spLocks/>
          </p:cNvSpPr>
          <p:nvPr/>
        </p:nvSpPr>
        <p:spPr>
          <a:xfrm>
            <a:off x="2436275" y="341164"/>
            <a:ext cx="4526228" cy="918045"/>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14000"/>
              </a:lnSpc>
              <a:buNone/>
              <a:defRPr/>
            </a:pPr>
            <a:r>
              <a:rPr lang="en-US" sz="4800" b="1" dirty="0">
                <a:ln w="12700">
                  <a:solidFill>
                    <a:schemeClr val="tx2">
                      <a:satMod val="155000"/>
                    </a:schemeClr>
                  </a:solidFill>
                  <a:prstDash val="solid"/>
                </a:ln>
                <a:solidFill>
                  <a:schemeClr val="bg2">
                    <a:tint val="85000"/>
                    <a:satMod val="155000"/>
                  </a:schemeClr>
                </a:solidFill>
                <a:effectLst>
                  <a:outerShdw blurRad="41275" dist="20320" dir="1800000" algn="tl" rotWithShape="0">
                    <a:srgbClr val="000000">
                      <a:alpha val="40000"/>
                    </a:srgbClr>
                  </a:outerShdw>
                </a:effectLst>
                <a:latin typeface="Bebas Neue" panose="020B0606020202050201" pitchFamily="34" charset="0"/>
                <a:cs typeface="Calibri"/>
              </a:rPr>
              <a:t>VFX IN FILMS</a:t>
            </a:r>
            <a:endParaRPr lang="id-ID" sz="4800" b="1" dirty="0">
              <a:ln w="12700">
                <a:solidFill>
                  <a:schemeClr val="tx2">
                    <a:satMod val="155000"/>
                  </a:schemeClr>
                </a:solidFill>
                <a:prstDash val="solid"/>
              </a:ln>
              <a:solidFill>
                <a:schemeClr val="bg2">
                  <a:tint val="85000"/>
                  <a:satMod val="155000"/>
                </a:schemeClr>
              </a:solidFill>
              <a:effectLst>
                <a:outerShdw blurRad="41275" dist="20320" dir="1800000" algn="tl" rotWithShape="0">
                  <a:srgbClr val="000000">
                    <a:alpha val="40000"/>
                  </a:srgbClr>
                </a:outerShdw>
              </a:effectLst>
              <a:latin typeface="Bebas Neue" panose="020B0606020202050201" pitchFamily="34" charset="0"/>
              <a:cs typeface="Calibri"/>
            </a:endParaRPr>
          </a:p>
        </p:txBody>
      </p:sp>
      <p:sp>
        <p:nvSpPr>
          <p:cNvPr id="25" name="Text Placeholder 4"/>
          <p:cNvSpPr txBox="1">
            <a:spLocks/>
          </p:cNvSpPr>
          <p:nvPr/>
        </p:nvSpPr>
        <p:spPr>
          <a:xfrm>
            <a:off x="2644916" y="191589"/>
            <a:ext cx="4540791" cy="309442"/>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14000"/>
              </a:lnSpc>
              <a:buNone/>
              <a:defRPr/>
            </a:pPr>
            <a:r>
              <a:rPr lang="en-US" sz="1400" b="1" dirty="0">
                <a:latin typeface="Segoe UI" panose="020B0502040204020203" pitchFamily="34" charset="0"/>
                <a:cs typeface="Segoe UI" panose="020B0502040204020203" pitchFamily="34" charset="0"/>
              </a:rPr>
              <a:t>MEDIA &amp; ENTERTAINMENT</a:t>
            </a:r>
            <a:endParaRPr lang="id-ID" sz="1400" b="1" dirty="0">
              <a:latin typeface="Segoe UI" panose="020B0502040204020203" pitchFamily="34" charset="0"/>
              <a:cs typeface="Segoe UI" panose="020B0502040204020203" pitchFamily="34" charset="0"/>
            </a:endParaRPr>
          </a:p>
        </p:txBody>
      </p:sp>
      <p:sp>
        <p:nvSpPr>
          <p:cNvPr id="14" name="Rectangle 13"/>
          <p:cNvSpPr/>
          <p:nvPr/>
        </p:nvSpPr>
        <p:spPr>
          <a:xfrm>
            <a:off x="-2" y="6710082"/>
            <a:ext cx="12192002" cy="147917"/>
          </a:xfrm>
          <a:prstGeom prst="rect">
            <a:avLst/>
          </a:prstGeom>
          <a:solidFill>
            <a:srgbClr val="666666"/>
          </a:solid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2400" dirty="0">
              <a:latin typeface="Arial"/>
              <a:cs typeface="Arial"/>
            </a:endParaRPr>
          </a:p>
        </p:txBody>
      </p:sp>
      <p:sp>
        <p:nvSpPr>
          <p:cNvPr id="17" name="Text Placeholder 4"/>
          <p:cNvSpPr txBox="1">
            <a:spLocks/>
          </p:cNvSpPr>
          <p:nvPr/>
        </p:nvSpPr>
        <p:spPr>
          <a:xfrm>
            <a:off x="2233749" y="1176805"/>
            <a:ext cx="8151219" cy="2440453"/>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14000"/>
              </a:lnSpc>
              <a:defRPr/>
            </a:pPr>
            <a:r>
              <a:rPr lang="id-ID" sz="1600" b="1" dirty="0">
                <a:effectLst>
                  <a:glow rad="177800">
                    <a:schemeClr val="bg1">
                      <a:alpha val="75000"/>
                    </a:schemeClr>
                  </a:glow>
                </a:effectLst>
                <a:latin typeface="Calibri" pitchFamily="34" charset="0"/>
                <a:cs typeface="Calibri" pitchFamily="34" charset="0"/>
              </a:rPr>
              <a:t>VFX Revenue from Hollywood &amp; International projects had a major share of 77.3% </a:t>
            </a:r>
          </a:p>
          <a:p>
            <a:pPr marL="0" indent="0">
              <a:lnSpc>
                <a:spcPct val="114000"/>
              </a:lnSpc>
              <a:defRPr/>
            </a:pPr>
            <a:r>
              <a:rPr lang="en-US" sz="1600" b="1" dirty="0">
                <a:effectLst>
                  <a:glow rad="177800">
                    <a:schemeClr val="bg1">
                      <a:alpha val="75000"/>
                    </a:schemeClr>
                  </a:glow>
                </a:effectLst>
                <a:latin typeface="Calibri" pitchFamily="34" charset="0"/>
                <a:cs typeface="Calibri" pitchFamily="34" charset="0"/>
              </a:rPr>
              <a:t>Total Budget of </a:t>
            </a:r>
            <a:r>
              <a:rPr lang="en-US" sz="1600" b="1" dirty="0" err="1">
                <a:effectLst>
                  <a:glow rad="177800">
                    <a:schemeClr val="bg1">
                      <a:alpha val="75000"/>
                    </a:schemeClr>
                  </a:glow>
                </a:effectLst>
                <a:latin typeface="Calibri" pitchFamily="34" charset="0"/>
                <a:cs typeface="Calibri" pitchFamily="34" charset="0"/>
              </a:rPr>
              <a:t>Bahubali</a:t>
            </a:r>
            <a:r>
              <a:rPr lang="en-US" sz="1600" b="1" dirty="0">
                <a:effectLst>
                  <a:glow rad="177800">
                    <a:schemeClr val="bg1">
                      <a:alpha val="75000"/>
                    </a:schemeClr>
                  </a:glow>
                </a:effectLst>
                <a:latin typeface="Calibri" pitchFamily="34" charset="0"/>
                <a:cs typeface="Calibri" pitchFamily="34" charset="0"/>
              </a:rPr>
              <a:t> 1 &amp; 2 was </a:t>
            </a:r>
            <a:r>
              <a:rPr lang="en-US" sz="1600" b="1" dirty="0" err="1">
                <a:effectLst>
                  <a:glow rad="177800">
                    <a:schemeClr val="bg1">
                      <a:alpha val="75000"/>
                    </a:schemeClr>
                  </a:glow>
                </a:effectLst>
                <a:latin typeface="Calibri" pitchFamily="34" charset="0"/>
                <a:cs typeface="Calibri" pitchFamily="34" charset="0"/>
              </a:rPr>
              <a:t>Rs</a:t>
            </a:r>
            <a:r>
              <a:rPr lang="en-US" sz="1600" b="1" dirty="0">
                <a:effectLst>
                  <a:glow rad="177800">
                    <a:schemeClr val="bg1">
                      <a:alpha val="75000"/>
                    </a:schemeClr>
                  </a:glow>
                </a:effectLst>
                <a:latin typeface="Calibri" pitchFamily="34" charset="0"/>
                <a:cs typeface="Calibri" pitchFamily="34" charset="0"/>
              </a:rPr>
              <a:t>. 430 Crore</a:t>
            </a:r>
          </a:p>
          <a:p>
            <a:pPr marL="0" indent="0">
              <a:lnSpc>
                <a:spcPct val="114000"/>
              </a:lnSpc>
              <a:defRPr/>
            </a:pPr>
            <a:r>
              <a:rPr lang="en-US" sz="1600" b="1" dirty="0">
                <a:effectLst>
                  <a:glow rad="177800">
                    <a:schemeClr val="bg1">
                      <a:alpha val="75000"/>
                    </a:schemeClr>
                  </a:glow>
                </a:effectLst>
                <a:latin typeface="Calibri" pitchFamily="34" charset="0"/>
                <a:cs typeface="Calibri" pitchFamily="34" charset="0"/>
              </a:rPr>
              <a:t>Brahmastra was done with a VFX Budget of Rs. 100 Crore</a:t>
            </a:r>
          </a:p>
          <a:p>
            <a:pPr marL="0" indent="0">
              <a:lnSpc>
                <a:spcPct val="114000"/>
              </a:lnSpc>
              <a:defRPr/>
            </a:pPr>
            <a:r>
              <a:rPr lang="en-US" sz="1600" b="1" dirty="0">
                <a:effectLst>
                  <a:glow rad="177800">
                    <a:schemeClr val="bg1">
                      <a:alpha val="75000"/>
                    </a:schemeClr>
                  </a:glow>
                </a:effectLst>
                <a:latin typeface="Calibri" pitchFamily="34" charset="0"/>
                <a:cs typeface="Calibri" pitchFamily="34" charset="0"/>
              </a:rPr>
              <a:t>Kalki movie has the total production budget of 600 Crore</a:t>
            </a:r>
          </a:p>
          <a:p>
            <a:pPr marL="0" indent="0">
              <a:lnSpc>
                <a:spcPct val="114000"/>
              </a:lnSpc>
              <a:defRPr/>
            </a:pPr>
            <a:r>
              <a:rPr lang="en-US" sz="1600" b="1" dirty="0">
                <a:effectLst>
                  <a:glow rad="177800">
                    <a:schemeClr val="bg1">
                      <a:alpha val="75000"/>
                    </a:schemeClr>
                  </a:glow>
                </a:effectLst>
                <a:latin typeface="Calibri" pitchFamily="34" charset="0"/>
                <a:cs typeface="Calibri" pitchFamily="34" charset="0"/>
              </a:rPr>
              <a:t>Domestic VFX Industry grew at a rate of 30% Y-o-Y</a:t>
            </a:r>
          </a:p>
          <a:p>
            <a:pPr marL="0" indent="0">
              <a:lnSpc>
                <a:spcPct val="114000"/>
              </a:lnSpc>
              <a:defRPr/>
            </a:pPr>
            <a:r>
              <a:rPr lang="en-US" sz="1600" b="1" dirty="0">
                <a:effectLst>
                  <a:glow rad="177800">
                    <a:schemeClr val="bg1">
                      <a:alpha val="75000"/>
                    </a:schemeClr>
                  </a:glow>
                </a:effectLst>
                <a:latin typeface="Calibri" pitchFamily="34" charset="0"/>
                <a:cs typeface="Calibri" pitchFamily="34" charset="0"/>
              </a:rPr>
              <a:t>Rapid Growth of VFX in Bollywood as well as regional Films</a:t>
            </a:r>
          </a:p>
          <a:p>
            <a:pPr marL="0" indent="0">
              <a:lnSpc>
                <a:spcPct val="114000"/>
              </a:lnSpc>
              <a:defRPr/>
            </a:pPr>
            <a:endParaRPr lang="en-US" sz="1600" b="1" dirty="0">
              <a:effectLst>
                <a:glow rad="177800">
                  <a:schemeClr val="bg1">
                    <a:alpha val="75000"/>
                  </a:schemeClr>
                </a:glow>
              </a:effectLst>
              <a:latin typeface="Calibri" pitchFamily="34" charset="0"/>
              <a:cs typeface="Calibri" pitchFamily="34" charset="0"/>
            </a:endParaRPr>
          </a:p>
        </p:txBody>
      </p:sp>
      <p:pic>
        <p:nvPicPr>
          <p:cNvPr id="23" name="Picture 2" descr="Download Brahmastra (2022) Movie HD Official Poster 20 - BollywoodMDB"/>
          <p:cNvPicPr>
            <a:picLocks noChangeAspect="1" noChangeArrowheads="1"/>
          </p:cNvPicPr>
          <p:nvPr/>
        </p:nvPicPr>
        <p:blipFill rotWithShape="1">
          <a:blip r:embed="rId6" cstate="print">
            <a:extLst>
              <a:ext uri="{28A0092B-C50C-407E-A947-70E740481C1C}">
                <a14:useLocalDpi xmlns:a14="http://schemas.microsoft.com/office/drawing/2010/main" val="0"/>
              </a:ext>
            </a:extLst>
          </a:blip>
          <a:srcRect t="2599"/>
          <a:stretch/>
        </p:blipFill>
        <p:spPr bwMode="auto">
          <a:xfrm>
            <a:off x="2096183" y="3594100"/>
            <a:ext cx="2570984" cy="3130198"/>
          </a:xfrm>
          <a:prstGeom prst="rect">
            <a:avLst/>
          </a:prstGeom>
          <a:noFill/>
          <a:extLst>
            <a:ext uri="{909E8E84-426E-40DD-AFC4-6F175D3DCCD1}">
              <a14:hiddenFill xmlns:a14="http://schemas.microsoft.com/office/drawing/2010/main">
                <a:solidFill>
                  <a:srgbClr val="FFFFFF"/>
                </a:solidFill>
              </a14:hiddenFill>
            </a:ext>
          </a:extLst>
        </p:spPr>
      </p:pic>
      <p:pic>
        <p:nvPicPr>
          <p:cNvPr id="2" name="Picture 1" descr="A logo for a company&#10;&#10;Description automatically generated">
            <a:extLst>
              <a:ext uri="{FF2B5EF4-FFF2-40B4-BE49-F238E27FC236}">
                <a16:creationId xmlns:a16="http://schemas.microsoft.com/office/drawing/2014/main" id="{37C17BD1-D35F-43CD-B469-A7683F1F7AFC}"/>
              </a:ext>
            </a:extLst>
          </p:cNvPr>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10823317" y="136290"/>
            <a:ext cx="1213200" cy="1213200"/>
          </a:xfrm>
          <a:prstGeom prst="rect">
            <a:avLst/>
          </a:prstGeom>
        </p:spPr>
      </p:pic>
      <p:pic>
        <p:nvPicPr>
          <p:cNvPr id="3074" name="Picture 2">
            <a:extLst>
              <a:ext uri="{FF2B5EF4-FFF2-40B4-BE49-F238E27FC236}">
                <a16:creationId xmlns:a16="http://schemas.microsoft.com/office/drawing/2014/main" id="{0317DF8A-4A2C-650C-4875-87674C9BC22F}"/>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9308096" y="2978385"/>
            <a:ext cx="2428875" cy="3743325"/>
          </a:xfrm>
          <a:prstGeom prst="rect">
            <a:avLst/>
          </a:prstGeom>
          <a:noFill/>
          <a:extLst>
            <a:ext uri="{909E8E84-426E-40DD-AFC4-6F175D3DCCD1}">
              <a14:hiddenFill xmlns:a14="http://schemas.microsoft.com/office/drawing/2010/main">
                <a:solidFill>
                  <a:srgbClr val="FFFFFF"/>
                </a:solidFill>
              </a14:hiddenFill>
            </a:ext>
          </a:extLst>
        </p:spPr>
      </p:pic>
      <p:pic>
        <p:nvPicPr>
          <p:cNvPr id="1026" name="Picture 2" descr="Chhaava (2025) - IMDb">
            <a:extLst>
              <a:ext uri="{FF2B5EF4-FFF2-40B4-BE49-F238E27FC236}">
                <a16:creationId xmlns:a16="http://schemas.microsoft.com/office/drawing/2014/main" id="{177CD530-89F5-D790-CA1D-8C7A74C73E71}"/>
              </a:ext>
            </a:extLst>
          </p:cNvPr>
          <p:cNvPicPr>
            <a:picLocks noChangeAspect="1" noChangeArrowheads="1"/>
          </p:cNvPicPr>
          <p:nvPr/>
        </p:nvPicPr>
        <p:blipFill rotWithShape="1">
          <a:blip r:embed="rId9" cstate="print">
            <a:extLst>
              <a:ext uri="{28A0092B-C50C-407E-A947-70E740481C1C}">
                <a14:useLocalDpi xmlns:a14="http://schemas.microsoft.com/office/drawing/2010/main" val="0"/>
              </a:ext>
            </a:extLst>
          </a:blip>
          <a:srcRect t="-1" b="9893"/>
          <a:stretch/>
        </p:blipFill>
        <p:spPr bwMode="auto">
          <a:xfrm>
            <a:off x="4658357" y="3600303"/>
            <a:ext cx="2623539" cy="3109779"/>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4213207456"/>
      </p:ext>
    </p:extLst>
  </p:cSld>
  <p:clrMapOvr>
    <a:masterClrMapping/>
  </p:clrMapOvr>
  <p:transition spd="slow">
    <p:push/>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grpId="0" nodeType="withEffect">
                                  <p:stCondLst>
                                    <p:cond delay="2250"/>
                                  </p:stCondLst>
                                  <p:childTnLst>
                                    <p:set>
                                      <p:cBhvr>
                                        <p:cTn id="6" dur="1" fill="hold">
                                          <p:stCondLst>
                                            <p:cond delay="0"/>
                                          </p:stCondLst>
                                        </p:cTn>
                                        <p:tgtEl>
                                          <p:spTgt spid="13"/>
                                        </p:tgtEl>
                                        <p:attrNameLst>
                                          <p:attrName>style.visibility</p:attrName>
                                        </p:attrNameLst>
                                      </p:cBhvr>
                                      <p:to>
                                        <p:strVal val="visible"/>
                                      </p:to>
                                    </p:set>
                                    <p:anim calcmode="lin" valueType="num">
                                      <p:cBhvr additive="base">
                                        <p:cTn id="7" dur="500" fill="hold"/>
                                        <p:tgtEl>
                                          <p:spTgt spid="13"/>
                                        </p:tgtEl>
                                        <p:attrNameLst>
                                          <p:attrName>ppt_x</p:attrName>
                                        </p:attrNameLst>
                                      </p:cBhvr>
                                      <p:tavLst>
                                        <p:tav tm="0">
                                          <p:val>
                                            <p:strVal val="1+#ppt_w/2"/>
                                          </p:val>
                                        </p:tav>
                                        <p:tav tm="100000">
                                          <p:val>
                                            <p:strVal val="#ppt_x"/>
                                          </p:val>
                                        </p:tav>
                                      </p:tavLst>
                                    </p:anim>
                                    <p:anim calcmode="lin" valueType="num">
                                      <p:cBhvr additive="base">
                                        <p:cTn id="8" dur="500" fill="hold"/>
                                        <p:tgtEl>
                                          <p:spTgt spid="13"/>
                                        </p:tgtEl>
                                        <p:attrNameLst>
                                          <p:attrName>ppt_y</p:attrName>
                                        </p:attrNameLst>
                                      </p:cBhvr>
                                      <p:tavLst>
                                        <p:tav tm="0">
                                          <p:val>
                                            <p:strVal val="#ppt_y"/>
                                          </p:val>
                                        </p:tav>
                                        <p:tav tm="100000">
                                          <p:val>
                                            <p:strVal val="#ppt_y"/>
                                          </p:val>
                                        </p:tav>
                                      </p:tavLst>
                                    </p:anim>
                                  </p:childTnLst>
                                </p:cTn>
                              </p:par>
                              <p:par>
                                <p:cTn id="9" presetID="2" presetClass="entr" presetSubtype="2" decel="100000" fill="hold" grpId="0" nodeType="withEffect">
                                  <p:stCondLst>
                                    <p:cond delay="1750"/>
                                  </p:stCondLst>
                                  <p:childTnLst>
                                    <p:set>
                                      <p:cBhvr>
                                        <p:cTn id="10" dur="1" fill="hold">
                                          <p:stCondLst>
                                            <p:cond delay="0"/>
                                          </p:stCondLst>
                                        </p:cTn>
                                        <p:tgtEl>
                                          <p:spTgt spid="25"/>
                                        </p:tgtEl>
                                        <p:attrNameLst>
                                          <p:attrName>style.visibility</p:attrName>
                                        </p:attrNameLst>
                                      </p:cBhvr>
                                      <p:to>
                                        <p:strVal val="visible"/>
                                      </p:to>
                                    </p:set>
                                    <p:anim calcmode="lin" valueType="num">
                                      <p:cBhvr additive="base">
                                        <p:cTn id="11" dur="500" fill="hold"/>
                                        <p:tgtEl>
                                          <p:spTgt spid="25"/>
                                        </p:tgtEl>
                                        <p:attrNameLst>
                                          <p:attrName>ppt_x</p:attrName>
                                        </p:attrNameLst>
                                      </p:cBhvr>
                                      <p:tavLst>
                                        <p:tav tm="0">
                                          <p:val>
                                            <p:strVal val="1+#ppt_w/2"/>
                                          </p:val>
                                        </p:tav>
                                        <p:tav tm="100000">
                                          <p:val>
                                            <p:strVal val="#ppt_x"/>
                                          </p:val>
                                        </p:tav>
                                      </p:tavLst>
                                    </p:anim>
                                    <p:anim calcmode="lin" valueType="num">
                                      <p:cBhvr additive="base">
                                        <p:cTn id="12" dur="500" fill="hold"/>
                                        <p:tgtEl>
                                          <p:spTgt spid="25"/>
                                        </p:tgtEl>
                                        <p:attrNameLst>
                                          <p:attrName>ppt_y</p:attrName>
                                        </p:attrNameLst>
                                      </p:cBhvr>
                                      <p:tavLst>
                                        <p:tav tm="0">
                                          <p:val>
                                            <p:strVal val="#ppt_y"/>
                                          </p:val>
                                        </p:tav>
                                        <p:tav tm="100000">
                                          <p:val>
                                            <p:strVal val="#ppt_y"/>
                                          </p:val>
                                        </p:tav>
                                      </p:tavLst>
                                    </p:anim>
                                  </p:childTnLst>
                                </p:cTn>
                              </p:par>
                              <p:par>
                                <p:cTn id="13" presetID="2" presetClass="entr" presetSubtype="2" decel="100000" fill="hold" grpId="0" nodeType="withEffect">
                                  <p:stCondLst>
                                    <p:cond delay="2000"/>
                                  </p:stCondLst>
                                  <p:childTnLst>
                                    <p:set>
                                      <p:cBhvr>
                                        <p:cTn id="14" dur="1" fill="hold">
                                          <p:stCondLst>
                                            <p:cond delay="0"/>
                                          </p:stCondLst>
                                        </p:cTn>
                                        <p:tgtEl>
                                          <p:spTgt spid="24"/>
                                        </p:tgtEl>
                                        <p:attrNameLst>
                                          <p:attrName>style.visibility</p:attrName>
                                        </p:attrNameLst>
                                      </p:cBhvr>
                                      <p:to>
                                        <p:strVal val="visible"/>
                                      </p:to>
                                    </p:set>
                                    <p:anim calcmode="lin" valueType="num">
                                      <p:cBhvr additive="base">
                                        <p:cTn id="15" dur="500" fill="hold"/>
                                        <p:tgtEl>
                                          <p:spTgt spid="24"/>
                                        </p:tgtEl>
                                        <p:attrNameLst>
                                          <p:attrName>ppt_x</p:attrName>
                                        </p:attrNameLst>
                                      </p:cBhvr>
                                      <p:tavLst>
                                        <p:tav tm="0">
                                          <p:val>
                                            <p:strVal val="1+#ppt_w/2"/>
                                          </p:val>
                                        </p:tav>
                                        <p:tav tm="100000">
                                          <p:val>
                                            <p:strVal val="#ppt_x"/>
                                          </p:val>
                                        </p:tav>
                                      </p:tavLst>
                                    </p:anim>
                                    <p:anim calcmode="lin" valueType="num">
                                      <p:cBhvr additive="base">
                                        <p:cTn id="16" dur="500" fill="hold"/>
                                        <p:tgtEl>
                                          <p:spTgt spid="24"/>
                                        </p:tgtEl>
                                        <p:attrNameLst>
                                          <p:attrName>ppt_y</p:attrName>
                                        </p:attrNameLst>
                                      </p:cBhvr>
                                      <p:tavLst>
                                        <p:tav tm="0">
                                          <p:val>
                                            <p:strVal val="#ppt_y"/>
                                          </p:val>
                                        </p:tav>
                                        <p:tav tm="100000">
                                          <p:val>
                                            <p:strVal val="#ppt_y"/>
                                          </p:val>
                                        </p:tav>
                                      </p:tavLst>
                                    </p:anim>
                                  </p:childTnLst>
                                </p:cTn>
                              </p:par>
                              <p:par>
                                <p:cTn id="17" presetID="2" presetClass="entr" presetSubtype="2" decel="100000" fill="hold" grpId="0" nodeType="withEffect">
                                  <p:stCondLst>
                                    <p:cond delay="2500"/>
                                  </p:stCondLst>
                                  <p:childTnLst>
                                    <p:set>
                                      <p:cBhvr>
                                        <p:cTn id="18" dur="1" fill="hold">
                                          <p:stCondLst>
                                            <p:cond delay="0"/>
                                          </p:stCondLst>
                                        </p:cTn>
                                        <p:tgtEl>
                                          <p:spTgt spid="17"/>
                                        </p:tgtEl>
                                        <p:attrNameLst>
                                          <p:attrName>style.visibility</p:attrName>
                                        </p:attrNameLst>
                                      </p:cBhvr>
                                      <p:to>
                                        <p:strVal val="visible"/>
                                      </p:to>
                                    </p:set>
                                    <p:anim calcmode="lin" valueType="num">
                                      <p:cBhvr additive="base">
                                        <p:cTn id="19" dur="500" fill="hold"/>
                                        <p:tgtEl>
                                          <p:spTgt spid="17"/>
                                        </p:tgtEl>
                                        <p:attrNameLst>
                                          <p:attrName>ppt_x</p:attrName>
                                        </p:attrNameLst>
                                      </p:cBhvr>
                                      <p:tavLst>
                                        <p:tav tm="0">
                                          <p:val>
                                            <p:strVal val="1+#ppt_w/2"/>
                                          </p:val>
                                        </p:tav>
                                        <p:tav tm="100000">
                                          <p:val>
                                            <p:strVal val="#ppt_x"/>
                                          </p:val>
                                        </p:tav>
                                      </p:tavLst>
                                    </p:anim>
                                    <p:anim calcmode="lin" valueType="num">
                                      <p:cBhvr additive="base">
                                        <p:cTn id="20" dur="500" fill="hold"/>
                                        <p:tgtEl>
                                          <p:spTgt spid="1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24" grpId="0"/>
      <p:bldP spid="25" grpId="0"/>
      <p:bldP spid="17" grpId="0"/>
    </p:bldLst>
  </p:timing>
</p:sld>
</file>

<file path=ppt/slides/slide38.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13" name="Picture Placeholder 12" descr="Venom-Banner.jpg"/>
          <p:cNvPicPr>
            <a:picLocks noGrp="1" noChangeAspect="1"/>
          </p:cNvPicPr>
          <p:nvPr>
            <p:ph type="pic" sz="quarter" idx="10"/>
          </p:nvPr>
        </p:nvPicPr>
        <p:blipFill>
          <a:blip r:embed="rId2" cstate="print"/>
          <a:srcRect l="11373" r="10199" b="14476"/>
          <a:stretch>
            <a:fillRect/>
          </a:stretch>
        </p:blipFill>
        <p:spPr>
          <a:xfrm>
            <a:off x="0" y="-13063"/>
            <a:ext cx="8200685" cy="6858000"/>
          </a:xfrm>
        </p:spPr>
      </p:pic>
      <p:pic>
        <p:nvPicPr>
          <p:cNvPr id="11" name="Picture Placeholder 10" descr="jumanji-welcome-to-the-jungle.jpg"/>
          <p:cNvPicPr>
            <a:picLocks noGrp="1" noChangeAspect="1"/>
          </p:cNvPicPr>
          <p:nvPr>
            <p:ph type="pic" sz="quarter" idx="11"/>
          </p:nvPr>
        </p:nvPicPr>
        <p:blipFill rotWithShape="1">
          <a:blip r:embed="rId3" cstate="email">
            <a:extLst>
              <a:ext uri="{28A0092B-C50C-407E-A947-70E740481C1C}">
                <a14:useLocalDpi xmlns:a14="http://schemas.microsoft.com/office/drawing/2010/main"/>
              </a:ext>
            </a:extLst>
          </a:blip>
          <a:srcRect/>
          <a:stretch/>
        </p:blipFill>
        <p:spPr>
          <a:xfrm>
            <a:off x="8213834" y="3429000"/>
            <a:ext cx="3978275" cy="3429000"/>
          </a:xfrm>
        </p:spPr>
      </p:pic>
      <p:sp>
        <p:nvSpPr>
          <p:cNvPr id="7" name="Rectangle 6"/>
          <p:cNvSpPr/>
          <p:nvPr/>
        </p:nvSpPr>
        <p:spPr>
          <a:xfrm>
            <a:off x="0" y="564478"/>
            <a:ext cx="8213834" cy="313597"/>
          </a:xfrm>
          <a:prstGeom prst="rect">
            <a:avLst/>
          </a:prstGeom>
          <a:gradFill>
            <a:gsLst>
              <a:gs pos="17000">
                <a:schemeClr val="bg1">
                  <a:alpha val="90000"/>
                </a:schemeClr>
              </a:gs>
              <a:gs pos="100000">
                <a:schemeClr val="bg1">
                  <a:alpha val="0"/>
                </a:schemeClr>
              </a:gs>
            </a:gsLst>
            <a:lin ang="3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 name="Rectangle 7"/>
          <p:cNvSpPr/>
          <p:nvPr/>
        </p:nvSpPr>
        <p:spPr>
          <a:xfrm>
            <a:off x="8213943" y="4385474"/>
            <a:ext cx="3978166" cy="344958"/>
          </a:xfrm>
          <a:prstGeom prst="rect">
            <a:avLst/>
          </a:prstGeom>
          <a:solidFill>
            <a:schemeClr val="tx1">
              <a:lumMod val="65000"/>
              <a:lumOff val="35000"/>
              <a:alpha val="59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5" name="TextBox 14"/>
          <p:cNvSpPr txBox="1"/>
          <p:nvPr/>
        </p:nvSpPr>
        <p:spPr>
          <a:xfrm>
            <a:off x="9018275" y="4348941"/>
            <a:ext cx="2206522" cy="400110"/>
          </a:xfrm>
          <a:prstGeom prst="rect">
            <a:avLst/>
          </a:prstGeom>
          <a:noFill/>
        </p:spPr>
        <p:txBody>
          <a:bodyPr wrap="square" lIns="91440" tIns="45720" rIns="91440" bIns="45720" rtlCol="0">
            <a:spAutoFit/>
          </a:bodyPr>
          <a:lstStyle/>
          <a:p>
            <a:pPr algn="ctr"/>
            <a:r>
              <a:rPr lang="en-US" sz="2000" b="1" dirty="0">
                <a:solidFill>
                  <a:schemeClr val="bg1"/>
                </a:solidFill>
                <a:latin typeface="Segoe UI" panose="020B0502040204020203" pitchFamily="34" charset="0"/>
                <a:ea typeface="Liberation Sans" panose="020B0604020202020204" pitchFamily="34" charset="0"/>
                <a:cs typeface="Segoe UI" panose="020B0502040204020203" pitchFamily="34" charset="0"/>
              </a:rPr>
              <a:t>VFX BY MPC</a:t>
            </a:r>
          </a:p>
        </p:txBody>
      </p:sp>
      <p:sp>
        <p:nvSpPr>
          <p:cNvPr id="21" name="Rectangle 20"/>
          <p:cNvSpPr/>
          <p:nvPr/>
        </p:nvSpPr>
        <p:spPr>
          <a:xfrm>
            <a:off x="705765" y="1611771"/>
            <a:ext cx="235745" cy="51152"/>
          </a:xfrm>
          <a:prstGeom prst="rect">
            <a:avLst/>
          </a:prstGeom>
          <a:gradFill>
            <a:gsLst>
              <a:gs pos="0">
                <a:schemeClr val="accent1"/>
              </a:gs>
              <a:gs pos="100000">
                <a:schemeClr val="accent5"/>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2" name="Text Placeholder 4"/>
          <p:cNvSpPr txBox="1">
            <a:spLocks/>
          </p:cNvSpPr>
          <p:nvPr/>
        </p:nvSpPr>
        <p:spPr>
          <a:xfrm>
            <a:off x="431694" y="524072"/>
            <a:ext cx="3064607" cy="347304"/>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14000"/>
              </a:lnSpc>
              <a:buNone/>
              <a:defRPr/>
            </a:pPr>
            <a:r>
              <a:rPr lang="en-US" sz="1800" b="1" dirty="0">
                <a:solidFill>
                  <a:srgbClr val="000000"/>
                </a:solidFill>
                <a:latin typeface="Segoe UI" panose="020B0502040204020203" pitchFamily="34" charset="0"/>
                <a:cs typeface="Segoe UI" panose="020B0502040204020203" pitchFamily="34" charset="0"/>
              </a:rPr>
              <a:t>DNEG : VFX FOR VENOM</a:t>
            </a:r>
            <a:endParaRPr lang="id-ID" sz="1800" b="1" dirty="0">
              <a:solidFill>
                <a:srgbClr val="000000"/>
              </a:solidFill>
              <a:latin typeface="Segoe UI" panose="020B0502040204020203" pitchFamily="34" charset="0"/>
              <a:cs typeface="Segoe UI" panose="020B0502040204020203" pitchFamily="34" charset="0"/>
            </a:endParaRPr>
          </a:p>
        </p:txBody>
      </p:sp>
      <p:sp>
        <p:nvSpPr>
          <p:cNvPr id="2" name="Rectangle 1"/>
          <p:cNvSpPr/>
          <p:nvPr/>
        </p:nvSpPr>
        <p:spPr>
          <a:xfrm>
            <a:off x="8190181" y="-11060"/>
            <a:ext cx="4001819" cy="3421442"/>
          </a:xfrm>
          <a:prstGeom prst="rect">
            <a:avLst/>
          </a:prstGeom>
          <a:gradFill flip="none" rotWithShape="1">
            <a:gsLst>
              <a:gs pos="0">
                <a:schemeClr val="accent1">
                  <a:tint val="66000"/>
                  <a:satMod val="160000"/>
                </a:schemeClr>
              </a:gs>
              <a:gs pos="50000">
                <a:schemeClr val="accent1">
                  <a:tint val="44500"/>
                  <a:satMod val="160000"/>
                </a:schemeClr>
              </a:gs>
              <a:gs pos="100000">
                <a:schemeClr val="accent1">
                  <a:tint val="23500"/>
                  <a:satMod val="160000"/>
                </a:schemeClr>
              </a:gs>
            </a:gsLst>
            <a:lin ang="5400000" scaled="1"/>
            <a:tileRect/>
          </a:gradFill>
          <a:effectLst>
            <a:outerShdw blurRad="50800" dir="6480000" algn="ctr" rotWithShape="0">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a:p>
        </p:txBody>
      </p:sp>
      <p:sp>
        <p:nvSpPr>
          <p:cNvPr id="26" name="Text Placeholder 4"/>
          <p:cNvSpPr txBox="1">
            <a:spLocks/>
          </p:cNvSpPr>
          <p:nvPr/>
        </p:nvSpPr>
        <p:spPr>
          <a:xfrm>
            <a:off x="8444008" y="2037883"/>
            <a:ext cx="1987248" cy="1202858"/>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70000"/>
              </a:lnSpc>
              <a:buNone/>
              <a:defRPr/>
            </a:pPr>
            <a:r>
              <a:rPr lang="id-ID" sz="1600" b="1" dirty="0">
                <a:solidFill>
                  <a:srgbClr val="000000"/>
                </a:solidFill>
                <a:effectLst>
                  <a:glow rad="177800">
                    <a:schemeClr val="bg1">
                      <a:alpha val="75000"/>
                    </a:schemeClr>
                  </a:glow>
                </a:effectLst>
                <a:latin typeface="Segoe UI" panose="020B0502040204020203" pitchFamily="34" charset="0"/>
                <a:cs typeface="Segoe UI" panose="020B0502040204020203" pitchFamily="34" charset="0"/>
              </a:rPr>
              <a:t>DNEG</a:t>
            </a:r>
          </a:p>
          <a:p>
            <a:pPr marL="0" indent="0">
              <a:lnSpc>
                <a:spcPct val="70000"/>
              </a:lnSpc>
              <a:buNone/>
              <a:defRPr/>
            </a:pPr>
            <a:r>
              <a:rPr lang="id-ID" sz="1600" b="1" dirty="0">
                <a:solidFill>
                  <a:srgbClr val="000000"/>
                </a:solidFill>
                <a:effectLst>
                  <a:glow rad="177800">
                    <a:schemeClr val="bg1">
                      <a:alpha val="75000"/>
                    </a:schemeClr>
                  </a:glow>
                </a:effectLst>
                <a:latin typeface="Segoe UI" panose="020B0502040204020203" pitchFamily="34" charset="0"/>
                <a:cs typeface="Segoe UI" panose="020B0502040204020203" pitchFamily="34" charset="0"/>
              </a:rPr>
              <a:t>MPC</a:t>
            </a:r>
          </a:p>
          <a:p>
            <a:pPr marL="0" indent="0">
              <a:lnSpc>
                <a:spcPct val="70000"/>
              </a:lnSpc>
              <a:buNone/>
              <a:defRPr/>
            </a:pPr>
            <a:r>
              <a:rPr lang="id-ID" sz="1600" b="1" dirty="0">
                <a:solidFill>
                  <a:srgbClr val="000000"/>
                </a:solidFill>
                <a:effectLst>
                  <a:glow rad="177800">
                    <a:schemeClr val="bg1">
                      <a:alpha val="75000"/>
                    </a:schemeClr>
                  </a:glow>
                </a:effectLst>
                <a:latin typeface="Segoe UI" panose="020B0502040204020203" pitchFamily="34" charset="0"/>
                <a:cs typeface="Segoe UI" panose="020B0502040204020203" pitchFamily="34" charset="0"/>
              </a:rPr>
              <a:t>LEGEND 3D</a:t>
            </a:r>
            <a:endParaRPr lang="en-US" sz="1600" b="1" dirty="0">
              <a:solidFill>
                <a:srgbClr val="000000"/>
              </a:solidFill>
              <a:effectLst>
                <a:glow rad="177800">
                  <a:schemeClr val="bg1">
                    <a:alpha val="75000"/>
                  </a:schemeClr>
                </a:glow>
              </a:effectLst>
              <a:latin typeface="Segoe UI" panose="020B0502040204020203" pitchFamily="34" charset="0"/>
              <a:cs typeface="Segoe UI" panose="020B0502040204020203" pitchFamily="34" charset="0"/>
            </a:endParaRPr>
          </a:p>
          <a:p>
            <a:pPr marL="0" indent="0">
              <a:lnSpc>
                <a:spcPct val="70000"/>
              </a:lnSpc>
              <a:buNone/>
              <a:defRPr/>
            </a:pPr>
            <a:r>
              <a:rPr lang="id-ID" sz="1600" b="1" dirty="0">
                <a:solidFill>
                  <a:srgbClr val="000000"/>
                </a:solidFill>
                <a:effectLst>
                  <a:glow rad="177800">
                    <a:schemeClr val="bg1">
                      <a:alpha val="75000"/>
                    </a:schemeClr>
                  </a:glow>
                </a:effectLst>
                <a:latin typeface="Segoe UI" panose="020B0502040204020203" pitchFamily="34" charset="0"/>
                <a:cs typeface="Segoe UI" panose="020B0502040204020203" pitchFamily="34" charset="0"/>
              </a:rPr>
              <a:t>FRAMESTORE</a:t>
            </a:r>
            <a:endParaRPr lang="id-ID" sz="1600" dirty="0">
              <a:solidFill>
                <a:schemeClr val="bg1"/>
              </a:solidFill>
              <a:latin typeface="Segoe UI" panose="020B0502040204020203" pitchFamily="34" charset="0"/>
              <a:cs typeface="Segoe UI" panose="020B0502040204020203" pitchFamily="34" charset="0"/>
            </a:endParaRPr>
          </a:p>
        </p:txBody>
      </p:sp>
      <p:sp>
        <p:nvSpPr>
          <p:cNvPr id="25" name="TextBox 24"/>
          <p:cNvSpPr txBox="1"/>
          <p:nvPr/>
        </p:nvSpPr>
        <p:spPr>
          <a:xfrm>
            <a:off x="9283706" y="1301432"/>
            <a:ext cx="2053054" cy="345103"/>
          </a:xfrm>
          <a:prstGeom prst="roundRect">
            <a:avLst>
              <a:gd name="adj" fmla="val 4430"/>
            </a:avLst>
          </a:prstGeom>
          <a:solidFill>
            <a:schemeClr val="bg1"/>
          </a:solidFill>
        </p:spPr>
        <p:txBody>
          <a:bodyPr wrap="square" rtlCol="0">
            <a:spAutoFit/>
          </a:bodyPr>
          <a:lstStyle/>
          <a:p>
            <a:r>
              <a:rPr lang="en-US" sz="1600" b="1" dirty="0">
                <a:solidFill>
                  <a:schemeClr val="accent1"/>
                </a:solidFill>
                <a:latin typeface="Segoe UI" panose="020B0502040204020203" pitchFamily="34" charset="0"/>
                <a:cs typeface="Segoe UI" panose="020B0502040204020203" pitchFamily="34" charset="0"/>
              </a:rPr>
              <a:t>HOLLYWOOD VFX</a:t>
            </a:r>
            <a:endParaRPr lang="id-ID" sz="1600" b="1" dirty="0">
              <a:solidFill>
                <a:schemeClr val="accent1"/>
              </a:solidFill>
              <a:latin typeface="Segoe UI" panose="020B0502040204020203" pitchFamily="34" charset="0"/>
              <a:cs typeface="Segoe UI" panose="020B0502040204020203" pitchFamily="34" charset="0"/>
            </a:endParaRPr>
          </a:p>
        </p:txBody>
      </p:sp>
      <p:sp>
        <p:nvSpPr>
          <p:cNvPr id="3" name="Rectangle 2"/>
          <p:cNvSpPr/>
          <p:nvPr/>
        </p:nvSpPr>
        <p:spPr>
          <a:xfrm>
            <a:off x="10121536" y="2037883"/>
            <a:ext cx="2074948" cy="869277"/>
          </a:xfrm>
          <a:prstGeom prst="rect">
            <a:avLst/>
          </a:prstGeom>
        </p:spPr>
        <p:txBody>
          <a:bodyPr wrap="square">
            <a:spAutoFit/>
          </a:bodyPr>
          <a:lstStyle/>
          <a:p>
            <a:pPr>
              <a:lnSpc>
                <a:spcPct val="70000"/>
              </a:lnSpc>
              <a:spcBef>
                <a:spcPts val="1000"/>
              </a:spcBef>
              <a:defRPr/>
            </a:pPr>
            <a:r>
              <a:rPr lang="id-ID" sz="1600" b="1" dirty="0">
                <a:solidFill>
                  <a:srgbClr val="000000"/>
                </a:solidFill>
                <a:effectLst>
                  <a:glow rad="177800">
                    <a:schemeClr val="bg1">
                      <a:alpha val="75000"/>
                    </a:schemeClr>
                  </a:glow>
                </a:effectLst>
                <a:latin typeface="Segoe UI" panose="020B0502040204020203" pitchFamily="34" charset="0"/>
                <a:cs typeface="Segoe UI" panose="020B0502040204020203" pitchFamily="34" charset="0"/>
              </a:rPr>
              <a:t>METHOD STUDIO</a:t>
            </a:r>
          </a:p>
          <a:p>
            <a:pPr>
              <a:lnSpc>
                <a:spcPct val="70000"/>
              </a:lnSpc>
              <a:spcBef>
                <a:spcPts val="1000"/>
              </a:spcBef>
              <a:defRPr/>
            </a:pPr>
            <a:r>
              <a:rPr lang="id-ID" sz="1600" b="1" dirty="0">
                <a:solidFill>
                  <a:srgbClr val="000000"/>
                </a:solidFill>
                <a:effectLst>
                  <a:glow rad="177800">
                    <a:schemeClr val="bg1">
                      <a:alpha val="75000"/>
                    </a:schemeClr>
                  </a:glow>
                </a:effectLst>
                <a:latin typeface="Segoe UI" panose="020B0502040204020203" pitchFamily="34" charset="0"/>
                <a:cs typeface="Segoe UI" panose="020B0502040204020203" pitchFamily="34" charset="0"/>
              </a:rPr>
              <a:t>TRACE VFX</a:t>
            </a:r>
          </a:p>
          <a:p>
            <a:pPr>
              <a:lnSpc>
                <a:spcPct val="70000"/>
              </a:lnSpc>
              <a:spcBef>
                <a:spcPts val="1000"/>
              </a:spcBef>
              <a:defRPr/>
            </a:pPr>
            <a:r>
              <a:rPr lang="id-ID" sz="1600" b="1" dirty="0">
                <a:solidFill>
                  <a:srgbClr val="000000"/>
                </a:solidFill>
                <a:effectLst>
                  <a:glow rad="177800">
                    <a:schemeClr val="bg1">
                      <a:alpha val="75000"/>
                    </a:schemeClr>
                  </a:glow>
                </a:effectLst>
                <a:latin typeface="Segoe UI" panose="020B0502040204020203" pitchFamily="34" charset="0"/>
                <a:cs typeface="Segoe UI" panose="020B0502040204020203" pitchFamily="34" charset="0"/>
              </a:rPr>
              <a:t>DIGITAL DOMAIN</a:t>
            </a:r>
          </a:p>
        </p:txBody>
      </p:sp>
      <p:sp>
        <p:nvSpPr>
          <p:cNvPr id="16" name="Rectangle 15"/>
          <p:cNvSpPr/>
          <p:nvPr/>
        </p:nvSpPr>
        <p:spPr>
          <a:xfrm>
            <a:off x="-2" y="6710082"/>
            <a:ext cx="12192002" cy="147917"/>
          </a:xfrm>
          <a:prstGeom prst="rect">
            <a:avLst/>
          </a:prstGeom>
          <a:solidFill>
            <a:srgbClr val="666666"/>
          </a:solid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2400" dirty="0">
              <a:latin typeface="Arial"/>
              <a:cs typeface="Arial"/>
            </a:endParaRPr>
          </a:p>
        </p:txBody>
      </p:sp>
      <p:pic>
        <p:nvPicPr>
          <p:cNvPr id="4" name="Picture 3" descr="A logo for a company&#10;&#10;Description automatically generated">
            <a:extLst>
              <a:ext uri="{FF2B5EF4-FFF2-40B4-BE49-F238E27FC236}">
                <a16:creationId xmlns:a16="http://schemas.microsoft.com/office/drawing/2014/main" id="{856DAB38-35BA-7DBB-027B-F229DBDD84A1}"/>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10901418" y="58233"/>
            <a:ext cx="1213200" cy="1213200"/>
          </a:xfrm>
          <a:prstGeom prst="rect">
            <a:avLst/>
          </a:prstGeom>
        </p:spPr>
      </p:pic>
    </p:spTree>
    <p:extLst>
      <p:ext uri="{BB962C8B-B14F-4D97-AF65-F5344CB8AC3E}">
        <p14:creationId xmlns:p14="http://schemas.microsoft.com/office/powerpoint/2010/main" val="2762103228"/>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25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500"/>
                                        <p:tgtEl>
                                          <p:spTgt spid="7"/>
                                        </p:tgtEl>
                                      </p:cBhvr>
                                    </p:animEffect>
                                  </p:childTnLst>
                                </p:cTn>
                              </p:par>
                              <p:par>
                                <p:cTn id="8" presetID="2" presetClass="entr" presetSubtype="8" decel="100000" fill="hold" grpId="0" nodeType="withEffect">
                                  <p:stCondLst>
                                    <p:cond delay="500"/>
                                  </p:stCondLst>
                                  <p:childTnLst>
                                    <p:set>
                                      <p:cBhvr>
                                        <p:cTn id="9" dur="1" fill="hold">
                                          <p:stCondLst>
                                            <p:cond delay="0"/>
                                          </p:stCondLst>
                                        </p:cTn>
                                        <p:tgtEl>
                                          <p:spTgt spid="22"/>
                                        </p:tgtEl>
                                        <p:attrNameLst>
                                          <p:attrName>style.visibility</p:attrName>
                                        </p:attrNameLst>
                                      </p:cBhvr>
                                      <p:to>
                                        <p:strVal val="visible"/>
                                      </p:to>
                                    </p:set>
                                    <p:anim calcmode="lin" valueType="num">
                                      <p:cBhvr additive="base">
                                        <p:cTn id="10" dur="500" fill="hold"/>
                                        <p:tgtEl>
                                          <p:spTgt spid="22"/>
                                        </p:tgtEl>
                                        <p:attrNameLst>
                                          <p:attrName>ppt_x</p:attrName>
                                        </p:attrNameLst>
                                      </p:cBhvr>
                                      <p:tavLst>
                                        <p:tav tm="0">
                                          <p:val>
                                            <p:strVal val="0-#ppt_w/2"/>
                                          </p:val>
                                        </p:tav>
                                        <p:tav tm="100000">
                                          <p:val>
                                            <p:strVal val="#ppt_x"/>
                                          </p:val>
                                        </p:tav>
                                      </p:tavLst>
                                    </p:anim>
                                    <p:anim calcmode="lin" valueType="num">
                                      <p:cBhvr additive="base">
                                        <p:cTn id="11" dur="500" fill="hold"/>
                                        <p:tgtEl>
                                          <p:spTgt spid="22"/>
                                        </p:tgtEl>
                                        <p:attrNameLst>
                                          <p:attrName>ppt_y</p:attrName>
                                        </p:attrNameLst>
                                      </p:cBhvr>
                                      <p:tavLst>
                                        <p:tav tm="0">
                                          <p:val>
                                            <p:strVal val="#ppt_y"/>
                                          </p:val>
                                        </p:tav>
                                        <p:tav tm="100000">
                                          <p:val>
                                            <p:strVal val="#ppt_y"/>
                                          </p:val>
                                        </p:tav>
                                      </p:tavLst>
                                    </p:anim>
                                  </p:childTnLst>
                                </p:cTn>
                              </p:par>
                              <p:par>
                                <p:cTn id="12" presetID="2" presetClass="entr" presetSubtype="8" decel="100000" fill="hold" grpId="0" nodeType="withEffect">
                                  <p:stCondLst>
                                    <p:cond delay="1000"/>
                                  </p:stCondLst>
                                  <p:childTnLst>
                                    <p:set>
                                      <p:cBhvr>
                                        <p:cTn id="13" dur="1" fill="hold">
                                          <p:stCondLst>
                                            <p:cond delay="0"/>
                                          </p:stCondLst>
                                        </p:cTn>
                                        <p:tgtEl>
                                          <p:spTgt spid="21"/>
                                        </p:tgtEl>
                                        <p:attrNameLst>
                                          <p:attrName>style.visibility</p:attrName>
                                        </p:attrNameLst>
                                      </p:cBhvr>
                                      <p:to>
                                        <p:strVal val="visible"/>
                                      </p:to>
                                    </p:set>
                                    <p:anim calcmode="lin" valueType="num">
                                      <p:cBhvr additive="base">
                                        <p:cTn id="14" dur="500" fill="hold"/>
                                        <p:tgtEl>
                                          <p:spTgt spid="21"/>
                                        </p:tgtEl>
                                        <p:attrNameLst>
                                          <p:attrName>ppt_x</p:attrName>
                                        </p:attrNameLst>
                                      </p:cBhvr>
                                      <p:tavLst>
                                        <p:tav tm="0">
                                          <p:val>
                                            <p:strVal val="0-#ppt_w/2"/>
                                          </p:val>
                                        </p:tav>
                                        <p:tav tm="100000">
                                          <p:val>
                                            <p:strVal val="#ppt_x"/>
                                          </p:val>
                                        </p:tav>
                                      </p:tavLst>
                                    </p:anim>
                                    <p:anim calcmode="lin" valueType="num">
                                      <p:cBhvr additive="base">
                                        <p:cTn id="15" dur="500" fill="hold"/>
                                        <p:tgtEl>
                                          <p:spTgt spid="21"/>
                                        </p:tgtEl>
                                        <p:attrNameLst>
                                          <p:attrName>ppt_y</p:attrName>
                                        </p:attrNameLst>
                                      </p:cBhvr>
                                      <p:tavLst>
                                        <p:tav tm="0">
                                          <p:val>
                                            <p:strVal val="#ppt_y"/>
                                          </p:val>
                                        </p:tav>
                                        <p:tav tm="100000">
                                          <p:val>
                                            <p:strVal val="#ppt_y"/>
                                          </p:val>
                                        </p:tav>
                                      </p:tavLst>
                                    </p:anim>
                                  </p:childTnLst>
                                </p:cTn>
                              </p:par>
                              <p:par>
                                <p:cTn id="16" presetID="10" presetClass="entr" presetSubtype="0" fill="hold" grpId="0" nodeType="withEffect">
                                  <p:stCondLst>
                                    <p:cond delay="2250"/>
                                  </p:stCondLst>
                                  <p:childTnLst>
                                    <p:set>
                                      <p:cBhvr>
                                        <p:cTn id="17" dur="1" fill="hold">
                                          <p:stCondLst>
                                            <p:cond delay="0"/>
                                          </p:stCondLst>
                                        </p:cTn>
                                        <p:tgtEl>
                                          <p:spTgt spid="8"/>
                                        </p:tgtEl>
                                        <p:attrNameLst>
                                          <p:attrName>style.visibility</p:attrName>
                                        </p:attrNameLst>
                                      </p:cBhvr>
                                      <p:to>
                                        <p:strVal val="visible"/>
                                      </p:to>
                                    </p:set>
                                    <p:animEffect transition="in" filter="fade">
                                      <p:cBhvr>
                                        <p:cTn id="18" dur="500"/>
                                        <p:tgtEl>
                                          <p:spTgt spid="8"/>
                                        </p:tgtEl>
                                      </p:cBhvr>
                                    </p:animEffect>
                                  </p:childTnLst>
                                </p:cTn>
                              </p:par>
                              <p:par>
                                <p:cTn id="19" presetID="2" presetClass="entr" presetSubtype="2" fill="hold" grpId="0" nodeType="withEffect">
                                  <p:stCondLst>
                                    <p:cond delay="2500"/>
                                  </p:stCondLst>
                                  <p:childTnLst>
                                    <p:set>
                                      <p:cBhvr>
                                        <p:cTn id="20" dur="1" fill="hold">
                                          <p:stCondLst>
                                            <p:cond delay="0"/>
                                          </p:stCondLst>
                                        </p:cTn>
                                        <p:tgtEl>
                                          <p:spTgt spid="15"/>
                                        </p:tgtEl>
                                        <p:attrNameLst>
                                          <p:attrName>style.visibility</p:attrName>
                                        </p:attrNameLst>
                                      </p:cBhvr>
                                      <p:to>
                                        <p:strVal val="visible"/>
                                      </p:to>
                                    </p:set>
                                    <p:anim calcmode="lin" valueType="num">
                                      <p:cBhvr additive="base">
                                        <p:cTn id="21" dur="500" fill="hold"/>
                                        <p:tgtEl>
                                          <p:spTgt spid="15"/>
                                        </p:tgtEl>
                                        <p:attrNameLst>
                                          <p:attrName>ppt_x</p:attrName>
                                        </p:attrNameLst>
                                      </p:cBhvr>
                                      <p:tavLst>
                                        <p:tav tm="0">
                                          <p:val>
                                            <p:strVal val="1+#ppt_w/2"/>
                                          </p:val>
                                        </p:tav>
                                        <p:tav tm="100000">
                                          <p:val>
                                            <p:strVal val="#ppt_x"/>
                                          </p:val>
                                        </p:tav>
                                      </p:tavLst>
                                    </p:anim>
                                    <p:anim calcmode="lin" valueType="num">
                                      <p:cBhvr additive="base">
                                        <p:cTn id="22" dur="500" fill="hold"/>
                                        <p:tgtEl>
                                          <p:spTgt spid="15"/>
                                        </p:tgtEl>
                                        <p:attrNameLst>
                                          <p:attrName>ppt_y</p:attrName>
                                        </p:attrNameLst>
                                      </p:cBhvr>
                                      <p:tavLst>
                                        <p:tav tm="0">
                                          <p:val>
                                            <p:strVal val="#ppt_y"/>
                                          </p:val>
                                        </p:tav>
                                        <p:tav tm="100000">
                                          <p:val>
                                            <p:strVal val="#ppt_y"/>
                                          </p:val>
                                        </p:tav>
                                      </p:tavLst>
                                    </p:anim>
                                  </p:childTnLst>
                                </p:cTn>
                              </p:par>
                              <p:par>
                                <p:cTn id="23" presetID="2" presetClass="entr" presetSubtype="2" decel="100000" fill="hold" grpId="0" nodeType="withEffect">
                                  <p:stCondLst>
                                    <p:cond delay="2500"/>
                                  </p:stCondLst>
                                  <p:childTnLst>
                                    <p:set>
                                      <p:cBhvr>
                                        <p:cTn id="24" dur="1" fill="hold">
                                          <p:stCondLst>
                                            <p:cond delay="0"/>
                                          </p:stCondLst>
                                        </p:cTn>
                                        <p:tgtEl>
                                          <p:spTgt spid="25"/>
                                        </p:tgtEl>
                                        <p:attrNameLst>
                                          <p:attrName>style.visibility</p:attrName>
                                        </p:attrNameLst>
                                      </p:cBhvr>
                                      <p:to>
                                        <p:strVal val="visible"/>
                                      </p:to>
                                    </p:set>
                                    <p:anim calcmode="lin" valueType="num">
                                      <p:cBhvr additive="base">
                                        <p:cTn id="25" dur="500" fill="hold"/>
                                        <p:tgtEl>
                                          <p:spTgt spid="25"/>
                                        </p:tgtEl>
                                        <p:attrNameLst>
                                          <p:attrName>ppt_x</p:attrName>
                                        </p:attrNameLst>
                                      </p:cBhvr>
                                      <p:tavLst>
                                        <p:tav tm="0">
                                          <p:val>
                                            <p:strVal val="1+#ppt_w/2"/>
                                          </p:val>
                                        </p:tav>
                                        <p:tav tm="100000">
                                          <p:val>
                                            <p:strVal val="#ppt_x"/>
                                          </p:val>
                                        </p:tav>
                                      </p:tavLst>
                                    </p:anim>
                                    <p:anim calcmode="lin" valueType="num">
                                      <p:cBhvr additive="base">
                                        <p:cTn id="26" dur="500" fill="hold"/>
                                        <p:tgtEl>
                                          <p:spTgt spid="25"/>
                                        </p:tgtEl>
                                        <p:attrNameLst>
                                          <p:attrName>ppt_y</p:attrName>
                                        </p:attrNameLst>
                                      </p:cBhvr>
                                      <p:tavLst>
                                        <p:tav tm="0">
                                          <p:val>
                                            <p:strVal val="#ppt_y"/>
                                          </p:val>
                                        </p:tav>
                                        <p:tav tm="100000">
                                          <p:val>
                                            <p:strVal val="#ppt_y"/>
                                          </p:val>
                                        </p:tav>
                                      </p:tavLst>
                                    </p:anim>
                                  </p:childTnLst>
                                </p:cTn>
                              </p:par>
                            </p:childTnLst>
                          </p:cTn>
                        </p:par>
                        <p:par>
                          <p:cTn id="27" fill="hold">
                            <p:stCondLst>
                              <p:cond delay="3000"/>
                            </p:stCondLst>
                            <p:childTnLst>
                              <p:par>
                                <p:cTn id="28" presetID="42" presetClass="entr" presetSubtype="0" fill="hold" grpId="0" nodeType="afterEffect">
                                  <p:stCondLst>
                                    <p:cond delay="0"/>
                                  </p:stCondLst>
                                  <p:childTnLst>
                                    <p:set>
                                      <p:cBhvr>
                                        <p:cTn id="29" dur="1" fill="hold">
                                          <p:stCondLst>
                                            <p:cond delay="0"/>
                                          </p:stCondLst>
                                        </p:cTn>
                                        <p:tgtEl>
                                          <p:spTgt spid="2"/>
                                        </p:tgtEl>
                                        <p:attrNameLst>
                                          <p:attrName>style.visibility</p:attrName>
                                        </p:attrNameLst>
                                      </p:cBhvr>
                                      <p:to>
                                        <p:strVal val="visible"/>
                                      </p:to>
                                    </p:set>
                                    <p:animEffect transition="in" filter="fade">
                                      <p:cBhvr>
                                        <p:cTn id="30" dur="1000"/>
                                        <p:tgtEl>
                                          <p:spTgt spid="2"/>
                                        </p:tgtEl>
                                      </p:cBhvr>
                                    </p:animEffect>
                                    <p:anim calcmode="lin" valueType="num">
                                      <p:cBhvr>
                                        <p:cTn id="31" dur="1000" fill="hold"/>
                                        <p:tgtEl>
                                          <p:spTgt spid="2"/>
                                        </p:tgtEl>
                                        <p:attrNameLst>
                                          <p:attrName>ppt_x</p:attrName>
                                        </p:attrNameLst>
                                      </p:cBhvr>
                                      <p:tavLst>
                                        <p:tav tm="0">
                                          <p:val>
                                            <p:strVal val="#ppt_x"/>
                                          </p:val>
                                        </p:tav>
                                        <p:tav tm="100000">
                                          <p:val>
                                            <p:strVal val="#ppt_x"/>
                                          </p:val>
                                        </p:tav>
                                      </p:tavLst>
                                    </p:anim>
                                    <p:anim calcmode="lin" valueType="num">
                                      <p:cBhvr>
                                        <p:cTn id="32" dur="1000" fill="hold"/>
                                        <p:tgtEl>
                                          <p:spTgt spid="2"/>
                                        </p:tgtEl>
                                        <p:attrNameLst>
                                          <p:attrName>ppt_y</p:attrName>
                                        </p:attrNameLst>
                                      </p:cBhvr>
                                      <p:tavLst>
                                        <p:tav tm="0">
                                          <p:val>
                                            <p:strVal val="#ppt_y+.1"/>
                                          </p:val>
                                        </p:tav>
                                        <p:tav tm="100000">
                                          <p:val>
                                            <p:strVal val="#ppt_y"/>
                                          </p:val>
                                        </p:tav>
                                      </p:tavLst>
                                    </p:anim>
                                  </p:childTnLst>
                                </p:cTn>
                              </p:par>
                              <p:par>
                                <p:cTn id="33" presetID="2" presetClass="entr" presetSubtype="2" decel="100000" fill="hold" grpId="0" nodeType="withEffect">
                                  <p:stCondLst>
                                    <p:cond delay="2400"/>
                                  </p:stCondLst>
                                  <p:childTnLst>
                                    <p:set>
                                      <p:cBhvr>
                                        <p:cTn id="34" dur="1" fill="hold">
                                          <p:stCondLst>
                                            <p:cond delay="0"/>
                                          </p:stCondLst>
                                        </p:cTn>
                                        <p:tgtEl>
                                          <p:spTgt spid="26"/>
                                        </p:tgtEl>
                                        <p:attrNameLst>
                                          <p:attrName>style.visibility</p:attrName>
                                        </p:attrNameLst>
                                      </p:cBhvr>
                                      <p:to>
                                        <p:strVal val="visible"/>
                                      </p:to>
                                    </p:set>
                                    <p:anim calcmode="lin" valueType="num">
                                      <p:cBhvr additive="base">
                                        <p:cTn id="35" dur="500" fill="hold"/>
                                        <p:tgtEl>
                                          <p:spTgt spid="26"/>
                                        </p:tgtEl>
                                        <p:attrNameLst>
                                          <p:attrName>ppt_x</p:attrName>
                                        </p:attrNameLst>
                                      </p:cBhvr>
                                      <p:tavLst>
                                        <p:tav tm="0">
                                          <p:val>
                                            <p:strVal val="1+#ppt_w/2"/>
                                          </p:val>
                                        </p:tav>
                                        <p:tav tm="100000">
                                          <p:val>
                                            <p:strVal val="#ppt_x"/>
                                          </p:val>
                                        </p:tav>
                                      </p:tavLst>
                                    </p:anim>
                                    <p:anim calcmode="lin" valueType="num">
                                      <p:cBhvr additive="base">
                                        <p:cTn id="36" dur="500" fill="hold"/>
                                        <p:tgtEl>
                                          <p:spTgt spid="2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8" grpId="0" animBg="1"/>
      <p:bldP spid="15" grpId="0"/>
      <p:bldP spid="21" grpId="0" animBg="1"/>
      <p:bldP spid="22" grpId="0"/>
      <p:bldP spid="2" grpId="0" animBg="1"/>
      <p:bldP spid="26" grpId="0"/>
      <p:bldP spid="25" grpId="0" animBg="1"/>
    </p:bldLst>
  </p:timing>
</p:sld>
</file>

<file path=ppt/slides/slide39.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59" name="Text Placeholder 4"/>
          <p:cNvSpPr txBox="1">
            <a:spLocks/>
          </p:cNvSpPr>
          <p:nvPr/>
        </p:nvSpPr>
        <p:spPr>
          <a:xfrm>
            <a:off x="195945" y="1439863"/>
            <a:ext cx="4098321" cy="5350901"/>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00000"/>
              </a:lnSpc>
              <a:buNone/>
              <a:defRPr/>
            </a:pPr>
            <a:r>
              <a:rPr lang="en-US" sz="2200" b="1" dirty="0">
                <a:solidFill>
                  <a:schemeClr val="accent1">
                    <a:lumMod val="75000"/>
                  </a:schemeClr>
                </a:solidFill>
                <a:effectLst>
                  <a:glow rad="177800">
                    <a:schemeClr val="bg1">
                      <a:alpha val="75000"/>
                    </a:schemeClr>
                  </a:glow>
                </a:effectLst>
                <a:latin typeface="Segoe UI" panose="020B0502040204020203" pitchFamily="34" charset="0"/>
                <a:cs typeface="Segoe UI" panose="020B0502040204020203" pitchFamily="34" charset="0"/>
              </a:rPr>
              <a:t>Higher Budgets and Higher Production values to create more demand for VFX services from Digital</a:t>
            </a:r>
          </a:p>
          <a:p>
            <a:pPr marL="0" indent="0">
              <a:lnSpc>
                <a:spcPct val="100000"/>
              </a:lnSpc>
              <a:buNone/>
              <a:defRPr/>
            </a:pPr>
            <a:endParaRPr lang="en-US" sz="2200" b="1" dirty="0">
              <a:solidFill>
                <a:schemeClr val="accent1">
                  <a:lumMod val="75000"/>
                </a:schemeClr>
              </a:solidFill>
              <a:effectLst>
                <a:glow rad="177800">
                  <a:schemeClr val="bg1">
                    <a:alpha val="75000"/>
                  </a:schemeClr>
                </a:glow>
              </a:effectLst>
              <a:latin typeface="Segoe UI" panose="020B0502040204020203" pitchFamily="34" charset="0"/>
              <a:cs typeface="Segoe UI" panose="020B0502040204020203" pitchFamily="34" charset="0"/>
            </a:endParaRPr>
          </a:p>
          <a:p>
            <a:pPr marL="0" indent="0">
              <a:lnSpc>
                <a:spcPct val="100000"/>
              </a:lnSpc>
              <a:buNone/>
              <a:defRPr/>
            </a:pPr>
            <a:r>
              <a:rPr lang="en-US" sz="2200" b="1" dirty="0">
                <a:solidFill>
                  <a:schemeClr val="accent1">
                    <a:lumMod val="75000"/>
                  </a:schemeClr>
                </a:solidFill>
                <a:effectLst>
                  <a:glow rad="177800">
                    <a:schemeClr val="bg1">
                      <a:alpha val="75000"/>
                    </a:schemeClr>
                  </a:glow>
                </a:effectLst>
                <a:latin typeface="Segoe UI" panose="020B0502040204020203" pitchFamily="34" charset="0"/>
                <a:cs typeface="Segoe UI" panose="020B0502040204020203" pitchFamily="34" charset="0"/>
              </a:rPr>
              <a:t>OTT Platforms besides Netflix &amp; Amazon Prime are investing in VFX-led original content</a:t>
            </a:r>
          </a:p>
          <a:p>
            <a:pPr marL="0" indent="0">
              <a:lnSpc>
                <a:spcPct val="100000"/>
              </a:lnSpc>
              <a:buNone/>
              <a:defRPr/>
            </a:pPr>
            <a:endParaRPr lang="en-US" sz="2200" b="1" dirty="0">
              <a:solidFill>
                <a:schemeClr val="accent1">
                  <a:lumMod val="75000"/>
                </a:schemeClr>
              </a:solidFill>
              <a:effectLst>
                <a:glow rad="177800">
                  <a:schemeClr val="bg1">
                    <a:alpha val="75000"/>
                  </a:schemeClr>
                </a:glow>
              </a:effectLst>
              <a:latin typeface="Segoe UI" panose="020B0502040204020203" pitchFamily="34" charset="0"/>
              <a:cs typeface="Segoe UI" panose="020B0502040204020203" pitchFamily="34" charset="0"/>
            </a:endParaRPr>
          </a:p>
          <a:p>
            <a:pPr marL="0" indent="0">
              <a:lnSpc>
                <a:spcPct val="100000"/>
              </a:lnSpc>
              <a:buNone/>
              <a:defRPr/>
            </a:pPr>
            <a:r>
              <a:rPr lang="en-US" sz="2200" b="1" dirty="0">
                <a:solidFill>
                  <a:schemeClr val="accent1">
                    <a:lumMod val="75000"/>
                  </a:schemeClr>
                </a:solidFill>
                <a:effectLst>
                  <a:glow rad="177800">
                    <a:schemeClr val="bg1">
                      <a:alpha val="75000"/>
                    </a:schemeClr>
                  </a:glow>
                </a:effectLst>
                <a:latin typeface="Segoe UI" panose="020B0502040204020203" pitchFamily="34" charset="0"/>
                <a:cs typeface="Segoe UI" panose="020B0502040204020203" pitchFamily="34" charset="0"/>
              </a:rPr>
              <a:t>Continuous Content innovation from OTT players in terms of visual appeal of the shows</a:t>
            </a:r>
            <a:endParaRPr lang="id-ID" sz="2200" b="1" dirty="0">
              <a:solidFill>
                <a:schemeClr val="accent1">
                  <a:lumMod val="75000"/>
                </a:schemeClr>
              </a:solidFill>
              <a:effectLst>
                <a:glow rad="177800">
                  <a:schemeClr val="bg1">
                    <a:alpha val="75000"/>
                  </a:schemeClr>
                </a:glow>
              </a:effectLst>
              <a:latin typeface="Segoe UI" panose="020B0502040204020203" pitchFamily="34" charset="0"/>
              <a:cs typeface="Segoe UI" panose="020B0502040204020203" pitchFamily="34" charset="0"/>
            </a:endParaRPr>
          </a:p>
        </p:txBody>
      </p:sp>
      <p:sp>
        <p:nvSpPr>
          <p:cNvPr id="33" name="Rectangle 32"/>
          <p:cNvSpPr/>
          <p:nvPr/>
        </p:nvSpPr>
        <p:spPr>
          <a:xfrm>
            <a:off x="0" y="1282449"/>
            <a:ext cx="12192002" cy="109372"/>
          </a:xfrm>
          <a:prstGeom prst="rect">
            <a:avLst/>
          </a:prstGeom>
          <a:solidFill>
            <a:srgbClr val="666666"/>
          </a:solid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2400" dirty="0">
              <a:latin typeface="Arial"/>
              <a:cs typeface="Arial"/>
            </a:endParaRPr>
          </a:p>
        </p:txBody>
      </p:sp>
      <p:sp>
        <p:nvSpPr>
          <p:cNvPr id="12" name="Text Placeholder 11"/>
          <p:cNvSpPr>
            <a:spLocks noGrp="1"/>
          </p:cNvSpPr>
          <p:nvPr>
            <p:ph type="body" sz="quarter" idx="10"/>
          </p:nvPr>
        </p:nvSpPr>
        <p:spPr>
          <a:xfrm>
            <a:off x="349625" y="395629"/>
            <a:ext cx="8641976" cy="680135"/>
          </a:xfrm>
        </p:spPr>
        <p:txBody>
          <a:bodyPr>
            <a:noAutofit/>
          </a:bodyPr>
          <a:lstStyle/>
          <a:p>
            <a:pPr>
              <a:lnSpc>
                <a:spcPct val="114000"/>
              </a:lnSpc>
              <a:defRPr/>
            </a:pPr>
            <a:r>
              <a:rPr lang="en-US" sz="3500" b="1" dirty="0">
                <a:ln w="12700">
                  <a:solidFill>
                    <a:schemeClr val="tx2">
                      <a:satMod val="155000"/>
                    </a:schemeClr>
                  </a:solidFill>
                  <a:prstDash val="solid"/>
                </a:ln>
                <a:solidFill>
                  <a:schemeClr val="bg2">
                    <a:tint val="85000"/>
                    <a:satMod val="155000"/>
                  </a:schemeClr>
                </a:solidFill>
                <a:effectLst>
                  <a:outerShdw blurRad="41275" dist="20320" dir="1800000" algn="tl" rotWithShape="0">
                    <a:srgbClr val="000000">
                      <a:alpha val="40000"/>
                    </a:srgbClr>
                  </a:outerShdw>
                </a:effectLst>
                <a:cs typeface="Calibri"/>
              </a:rPr>
              <a:t>VFX IN </a:t>
            </a:r>
            <a:r>
              <a:rPr lang="en-US" sz="3500" b="1" dirty="0" err="1">
                <a:ln w="12700">
                  <a:solidFill>
                    <a:schemeClr val="tx2">
                      <a:satMod val="155000"/>
                    </a:schemeClr>
                  </a:solidFill>
                  <a:prstDash val="solid"/>
                </a:ln>
                <a:solidFill>
                  <a:schemeClr val="bg2">
                    <a:tint val="85000"/>
                    <a:satMod val="155000"/>
                  </a:schemeClr>
                </a:solidFill>
                <a:effectLst>
                  <a:outerShdw blurRad="41275" dist="20320" dir="1800000" algn="tl" rotWithShape="0">
                    <a:srgbClr val="000000">
                      <a:alpha val="40000"/>
                    </a:srgbClr>
                  </a:outerShdw>
                </a:effectLst>
                <a:cs typeface="Calibri"/>
              </a:rPr>
              <a:t>ott</a:t>
            </a:r>
            <a:r>
              <a:rPr lang="en-US" sz="3500" b="1" dirty="0">
                <a:ln w="12700">
                  <a:solidFill>
                    <a:schemeClr val="tx2">
                      <a:satMod val="155000"/>
                    </a:schemeClr>
                  </a:solidFill>
                  <a:prstDash val="solid"/>
                </a:ln>
                <a:solidFill>
                  <a:schemeClr val="bg2">
                    <a:tint val="85000"/>
                    <a:satMod val="155000"/>
                  </a:schemeClr>
                </a:solidFill>
                <a:effectLst>
                  <a:outerShdw blurRad="41275" dist="20320" dir="1800000" algn="tl" rotWithShape="0">
                    <a:srgbClr val="000000">
                      <a:alpha val="40000"/>
                    </a:srgbClr>
                  </a:outerShdw>
                </a:effectLst>
                <a:cs typeface="Calibri"/>
              </a:rPr>
              <a:t> / online digital content</a:t>
            </a:r>
          </a:p>
        </p:txBody>
      </p:sp>
      <p:sp>
        <p:nvSpPr>
          <p:cNvPr id="15" name="Rectangle 14"/>
          <p:cNvSpPr/>
          <p:nvPr/>
        </p:nvSpPr>
        <p:spPr>
          <a:xfrm>
            <a:off x="-2" y="6710082"/>
            <a:ext cx="12192002" cy="147917"/>
          </a:xfrm>
          <a:prstGeom prst="rect">
            <a:avLst/>
          </a:prstGeom>
          <a:solidFill>
            <a:srgbClr val="666666"/>
          </a:solid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2400" dirty="0">
              <a:latin typeface="Arial"/>
              <a:cs typeface="Arial"/>
            </a:endParaRPr>
          </a:p>
        </p:txBody>
      </p:sp>
      <p:pic>
        <p:nvPicPr>
          <p:cNvPr id="2" name="Picture 1" descr="A logo for a company&#10;&#10;Description automatically generated">
            <a:extLst>
              <a:ext uri="{FF2B5EF4-FFF2-40B4-BE49-F238E27FC236}">
                <a16:creationId xmlns:a16="http://schemas.microsoft.com/office/drawing/2014/main" id="{AFBBAC67-90C4-5ABC-9DE8-1A169FBD2D68}"/>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10901418" y="58233"/>
            <a:ext cx="1213200" cy="1213200"/>
          </a:xfrm>
          <a:prstGeom prst="rect">
            <a:avLst/>
          </a:prstGeom>
        </p:spPr>
      </p:pic>
      <p:pic>
        <p:nvPicPr>
          <p:cNvPr id="5122" name="Picture 2" descr="OTT Film &amp; Series VFX and DI Expertise | iGene Media">
            <a:extLst>
              <a:ext uri="{FF2B5EF4-FFF2-40B4-BE49-F238E27FC236}">
                <a16:creationId xmlns:a16="http://schemas.microsoft.com/office/drawing/2014/main" id="{B5295BAD-E41E-8195-3109-4E8220F4E7A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281565" y="1370458"/>
            <a:ext cx="7928755" cy="5291582"/>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415612685"/>
      </p:ext>
    </p:extLst>
  </p:cSld>
  <p:clrMapOvr>
    <a:masterClrMapping/>
  </p:clrMapOvr>
  <p:transition spd="slow">
    <p:push/>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750"/>
                                  </p:stCondLst>
                                  <p:childTnLst>
                                    <p:set>
                                      <p:cBhvr>
                                        <p:cTn id="6" dur="1" fill="hold">
                                          <p:stCondLst>
                                            <p:cond delay="0"/>
                                          </p:stCondLst>
                                        </p:cTn>
                                        <p:tgtEl>
                                          <p:spTgt spid="59"/>
                                        </p:tgtEl>
                                        <p:attrNameLst>
                                          <p:attrName>style.visibility</p:attrName>
                                        </p:attrNameLst>
                                      </p:cBhvr>
                                      <p:to>
                                        <p:strVal val="visible"/>
                                      </p:to>
                                    </p:set>
                                    <p:anim calcmode="lin" valueType="num">
                                      <p:cBhvr additive="base">
                                        <p:cTn id="7" dur="500" fill="hold"/>
                                        <p:tgtEl>
                                          <p:spTgt spid="59"/>
                                        </p:tgtEl>
                                        <p:attrNameLst>
                                          <p:attrName>ppt_x</p:attrName>
                                        </p:attrNameLst>
                                      </p:cBhvr>
                                      <p:tavLst>
                                        <p:tav tm="0">
                                          <p:val>
                                            <p:strVal val="0-#ppt_w/2"/>
                                          </p:val>
                                        </p:tav>
                                        <p:tav tm="100000">
                                          <p:val>
                                            <p:strVal val="#ppt_x"/>
                                          </p:val>
                                        </p:tav>
                                      </p:tavLst>
                                    </p:anim>
                                    <p:anim calcmode="lin" valueType="num">
                                      <p:cBhvr additive="base">
                                        <p:cTn id="8" dur="500" fill="hold"/>
                                        <p:tgtEl>
                                          <p:spTgt spid="5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9" grpId="0"/>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1219200" y="1132374"/>
            <a:ext cx="5532113" cy="5355600"/>
            <a:chOff x="884237" y="2261272"/>
            <a:chExt cx="10277111" cy="9949199"/>
          </a:xfrm>
        </p:grpSpPr>
        <p:sp>
          <p:nvSpPr>
            <p:cNvPr id="286" name="Freeform 81598">
              <a:extLst>
                <a:ext uri="{FF2B5EF4-FFF2-40B4-BE49-F238E27FC236}">
                  <a16:creationId xmlns:a16="http://schemas.microsoft.com/office/drawing/2014/main" id="{3B7EF64E-BA32-337A-E9EB-6CF04E14C255}"/>
                </a:ext>
              </a:extLst>
            </p:cNvPr>
            <p:cNvSpPr>
              <a:spLocks/>
            </p:cNvSpPr>
            <p:nvPr/>
          </p:nvSpPr>
          <p:spPr bwMode="auto">
            <a:xfrm>
              <a:off x="1719100" y="6258235"/>
              <a:ext cx="6916646" cy="4894407"/>
            </a:xfrm>
            <a:custGeom>
              <a:avLst/>
              <a:gdLst>
                <a:gd name="T0" fmla="*/ 6 w 181"/>
                <a:gd name="T1" fmla="*/ 102 h 128"/>
                <a:gd name="T2" fmla="*/ 39 w 181"/>
                <a:gd name="T3" fmla="*/ 43 h 128"/>
                <a:gd name="T4" fmla="*/ 66 w 181"/>
                <a:gd name="T5" fmla="*/ 30 h 128"/>
                <a:gd name="T6" fmla="*/ 109 w 181"/>
                <a:gd name="T7" fmla="*/ 35 h 128"/>
                <a:gd name="T8" fmla="*/ 119 w 181"/>
                <a:gd name="T9" fmla="*/ 16 h 128"/>
                <a:gd name="T10" fmla="*/ 128 w 181"/>
                <a:gd name="T11" fmla="*/ 0 h 128"/>
                <a:gd name="T12" fmla="*/ 153 w 181"/>
                <a:gd name="T13" fmla="*/ 7 h 128"/>
                <a:gd name="T14" fmla="*/ 140 w 181"/>
                <a:gd name="T15" fmla="*/ 49 h 128"/>
                <a:gd name="T16" fmla="*/ 174 w 181"/>
                <a:gd name="T17" fmla="*/ 76 h 128"/>
                <a:gd name="T18" fmla="*/ 181 w 181"/>
                <a:gd name="T19" fmla="*/ 106 h 128"/>
                <a:gd name="T20" fmla="*/ 177 w 181"/>
                <a:gd name="T21" fmla="*/ 128 h 128"/>
                <a:gd name="T22" fmla="*/ 22 w 181"/>
                <a:gd name="T23" fmla="*/ 128 h 128"/>
                <a:gd name="T24" fmla="*/ 6 w 181"/>
                <a:gd name="T25" fmla="*/ 102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1" h="128">
                  <a:moveTo>
                    <a:pt x="6" y="102"/>
                  </a:moveTo>
                  <a:cubicBezTo>
                    <a:pt x="39" y="43"/>
                    <a:pt x="39" y="43"/>
                    <a:pt x="39" y="43"/>
                  </a:cubicBezTo>
                  <a:cubicBezTo>
                    <a:pt x="46" y="36"/>
                    <a:pt x="56" y="31"/>
                    <a:pt x="66" y="30"/>
                  </a:cubicBezTo>
                  <a:cubicBezTo>
                    <a:pt x="80" y="29"/>
                    <a:pt x="95" y="31"/>
                    <a:pt x="109" y="35"/>
                  </a:cubicBezTo>
                  <a:cubicBezTo>
                    <a:pt x="113" y="29"/>
                    <a:pt x="116" y="22"/>
                    <a:pt x="119" y="16"/>
                  </a:cubicBezTo>
                  <a:cubicBezTo>
                    <a:pt x="120" y="14"/>
                    <a:pt x="127" y="0"/>
                    <a:pt x="128" y="0"/>
                  </a:cubicBezTo>
                  <a:cubicBezTo>
                    <a:pt x="136" y="3"/>
                    <a:pt x="145" y="5"/>
                    <a:pt x="153" y="7"/>
                  </a:cubicBezTo>
                  <a:cubicBezTo>
                    <a:pt x="149" y="21"/>
                    <a:pt x="144" y="35"/>
                    <a:pt x="140" y="49"/>
                  </a:cubicBezTo>
                  <a:cubicBezTo>
                    <a:pt x="153" y="56"/>
                    <a:pt x="166" y="63"/>
                    <a:pt x="174" y="76"/>
                  </a:cubicBezTo>
                  <a:cubicBezTo>
                    <a:pt x="179" y="85"/>
                    <a:pt x="181" y="95"/>
                    <a:pt x="181" y="106"/>
                  </a:cubicBezTo>
                  <a:cubicBezTo>
                    <a:pt x="180" y="113"/>
                    <a:pt x="179" y="121"/>
                    <a:pt x="177" y="128"/>
                  </a:cubicBezTo>
                  <a:cubicBezTo>
                    <a:pt x="22" y="128"/>
                    <a:pt x="22" y="128"/>
                    <a:pt x="22" y="128"/>
                  </a:cubicBezTo>
                  <a:cubicBezTo>
                    <a:pt x="8" y="128"/>
                    <a:pt x="0" y="114"/>
                    <a:pt x="6" y="102"/>
                  </a:cubicBezTo>
                  <a:close/>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grpSp>
          <p:nvGrpSpPr>
            <p:cNvPr id="337" name="Group 336"/>
            <p:cNvGrpSpPr/>
            <p:nvPr/>
          </p:nvGrpSpPr>
          <p:grpSpPr>
            <a:xfrm>
              <a:off x="884237" y="2261272"/>
              <a:ext cx="3950380" cy="7510702"/>
              <a:chOff x="-3471496" y="6031768"/>
              <a:chExt cx="2787858" cy="5300445"/>
            </a:xfrm>
          </p:grpSpPr>
          <p:grpSp>
            <p:nvGrpSpPr>
              <p:cNvPr id="338" name="Group 337"/>
              <p:cNvGrpSpPr/>
              <p:nvPr/>
            </p:nvGrpSpPr>
            <p:grpSpPr>
              <a:xfrm>
                <a:off x="-3471496" y="6031768"/>
                <a:ext cx="2787858" cy="5300445"/>
                <a:chOff x="11964378" y="6046786"/>
                <a:chExt cx="3506538" cy="6666845"/>
              </a:xfrm>
            </p:grpSpPr>
            <p:grpSp>
              <p:nvGrpSpPr>
                <p:cNvPr id="340" name="Group 339"/>
                <p:cNvGrpSpPr/>
                <p:nvPr/>
              </p:nvGrpSpPr>
              <p:grpSpPr>
                <a:xfrm>
                  <a:off x="13686031" y="7836986"/>
                  <a:ext cx="1784885" cy="2530780"/>
                  <a:chOff x="13002206" y="10072851"/>
                  <a:chExt cx="1284898" cy="1821851"/>
                </a:xfrm>
              </p:grpSpPr>
              <p:sp>
                <p:nvSpPr>
                  <p:cNvPr id="354" name="Freeform 4248">
                    <a:extLst>
                      <a:ext uri="{FF2B5EF4-FFF2-40B4-BE49-F238E27FC236}">
                        <a16:creationId xmlns:a16="http://schemas.microsoft.com/office/drawing/2014/main" id="{F4F960C8-68DD-1E01-53D8-142DBD276786}"/>
                      </a:ext>
                    </a:extLst>
                  </p:cNvPr>
                  <p:cNvSpPr>
                    <a:spLocks/>
                  </p:cNvSpPr>
                  <p:nvPr/>
                </p:nvSpPr>
                <p:spPr bwMode="auto">
                  <a:xfrm>
                    <a:off x="13098099" y="11281021"/>
                    <a:ext cx="249315" cy="613681"/>
                  </a:xfrm>
                  <a:custGeom>
                    <a:avLst/>
                    <a:gdLst>
                      <a:gd name="T0" fmla="*/ 3 w 15"/>
                      <a:gd name="T1" fmla="*/ 37 h 37"/>
                      <a:gd name="T2" fmla="*/ 3 w 15"/>
                      <a:gd name="T3" fmla="*/ 37 h 37"/>
                      <a:gd name="T4" fmla="*/ 5 w 15"/>
                      <a:gd name="T5" fmla="*/ 35 h 37"/>
                      <a:gd name="T6" fmla="*/ 15 w 15"/>
                      <a:gd name="T7" fmla="*/ 3 h 37"/>
                      <a:gd name="T8" fmla="*/ 14 w 15"/>
                      <a:gd name="T9" fmla="*/ 0 h 37"/>
                      <a:gd name="T10" fmla="*/ 11 w 15"/>
                      <a:gd name="T11" fmla="*/ 1 h 37"/>
                      <a:gd name="T12" fmla="*/ 1 w 15"/>
                      <a:gd name="T13" fmla="*/ 35 h 37"/>
                      <a:gd name="T14" fmla="*/ 3 w 15"/>
                      <a:gd name="T15" fmla="*/ 37 h 3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37">
                        <a:moveTo>
                          <a:pt x="3" y="37"/>
                        </a:moveTo>
                        <a:cubicBezTo>
                          <a:pt x="3" y="37"/>
                          <a:pt x="3" y="37"/>
                          <a:pt x="3" y="37"/>
                        </a:cubicBezTo>
                        <a:cubicBezTo>
                          <a:pt x="4" y="36"/>
                          <a:pt x="5" y="36"/>
                          <a:pt x="5" y="35"/>
                        </a:cubicBezTo>
                        <a:cubicBezTo>
                          <a:pt x="4" y="18"/>
                          <a:pt x="14" y="3"/>
                          <a:pt x="15" y="3"/>
                        </a:cubicBezTo>
                        <a:cubicBezTo>
                          <a:pt x="15" y="2"/>
                          <a:pt x="15" y="1"/>
                          <a:pt x="14" y="0"/>
                        </a:cubicBezTo>
                        <a:cubicBezTo>
                          <a:pt x="13" y="0"/>
                          <a:pt x="12" y="0"/>
                          <a:pt x="11" y="1"/>
                        </a:cubicBezTo>
                        <a:cubicBezTo>
                          <a:pt x="11" y="2"/>
                          <a:pt x="0" y="17"/>
                          <a:pt x="1" y="35"/>
                        </a:cubicBezTo>
                        <a:cubicBezTo>
                          <a:pt x="1" y="36"/>
                          <a:pt x="2" y="37"/>
                          <a:pt x="3" y="37"/>
                        </a:cubicBezTo>
                        <a:close/>
                      </a:path>
                    </a:pathLst>
                  </a:custGeom>
                  <a:solidFill>
                    <a:srgbClr val="4B41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355" name="Freeform 4250">
                    <a:extLst>
                      <a:ext uri="{FF2B5EF4-FFF2-40B4-BE49-F238E27FC236}">
                        <a16:creationId xmlns:a16="http://schemas.microsoft.com/office/drawing/2014/main" id="{3E39CE30-799F-5156-C2A6-F063CFC95688}"/>
                      </a:ext>
                    </a:extLst>
                  </p:cNvPr>
                  <p:cNvSpPr>
                    <a:spLocks/>
                  </p:cNvSpPr>
                  <p:nvPr/>
                </p:nvSpPr>
                <p:spPr bwMode="auto">
                  <a:xfrm>
                    <a:off x="13002206" y="10072851"/>
                    <a:ext cx="1284898" cy="1534200"/>
                  </a:xfrm>
                  <a:custGeom>
                    <a:avLst/>
                    <a:gdLst>
                      <a:gd name="T0" fmla="*/ 16 w 76"/>
                      <a:gd name="T1" fmla="*/ 77 h 92"/>
                      <a:gd name="T2" fmla="*/ 76 w 76"/>
                      <a:gd name="T3" fmla="*/ 8 h 92"/>
                      <a:gd name="T4" fmla="*/ 68 w 76"/>
                      <a:gd name="T5" fmla="*/ 2 h 92"/>
                      <a:gd name="T6" fmla="*/ 16 w 76"/>
                      <a:gd name="T7" fmla="*/ 77 h 92"/>
                    </a:gdLst>
                    <a:ahLst/>
                    <a:cxnLst>
                      <a:cxn ang="0">
                        <a:pos x="T0" y="T1"/>
                      </a:cxn>
                      <a:cxn ang="0">
                        <a:pos x="T2" y="T3"/>
                      </a:cxn>
                      <a:cxn ang="0">
                        <a:pos x="T4" y="T5"/>
                      </a:cxn>
                      <a:cxn ang="0">
                        <a:pos x="T6" y="T7"/>
                      </a:cxn>
                    </a:cxnLst>
                    <a:rect l="0" t="0" r="r" b="b"/>
                    <a:pathLst>
                      <a:path w="76" h="92">
                        <a:moveTo>
                          <a:pt x="16" y="77"/>
                        </a:moveTo>
                        <a:cubicBezTo>
                          <a:pt x="16" y="77"/>
                          <a:pt x="61" y="92"/>
                          <a:pt x="76" y="8"/>
                        </a:cubicBezTo>
                        <a:cubicBezTo>
                          <a:pt x="76" y="3"/>
                          <a:pt x="72" y="0"/>
                          <a:pt x="68" y="2"/>
                        </a:cubicBezTo>
                        <a:cubicBezTo>
                          <a:pt x="47" y="11"/>
                          <a:pt x="0" y="36"/>
                          <a:pt x="16" y="77"/>
                        </a:cubicBezTo>
                        <a:close/>
                      </a:path>
                    </a:pathLst>
                  </a:custGeom>
                  <a:solidFill>
                    <a:srgbClr val="4B41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grpSp>
            <p:grpSp>
              <p:nvGrpSpPr>
                <p:cNvPr id="341" name="Group 340"/>
                <p:cNvGrpSpPr/>
                <p:nvPr/>
              </p:nvGrpSpPr>
              <p:grpSpPr>
                <a:xfrm>
                  <a:off x="12694160" y="6046786"/>
                  <a:ext cx="1997962" cy="4313066"/>
                  <a:chOff x="12388531" y="9324919"/>
                  <a:chExt cx="1208184" cy="2608147"/>
                </a:xfrm>
              </p:grpSpPr>
              <p:sp>
                <p:nvSpPr>
                  <p:cNvPr id="350" name="Freeform 4249">
                    <a:extLst>
                      <a:ext uri="{FF2B5EF4-FFF2-40B4-BE49-F238E27FC236}">
                        <a16:creationId xmlns:a16="http://schemas.microsoft.com/office/drawing/2014/main" id="{22A90EEB-2D42-E2F6-D159-546A7021A6CF}"/>
                      </a:ext>
                    </a:extLst>
                  </p:cNvPr>
                  <p:cNvSpPr>
                    <a:spLocks/>
                  </p:cNvSpPr>
                  <p:nvPr/>
                </p:nvSpPr>
                <p:spPr bwMode="auto">
                  <a:xfrm>
                    <a:off x="12983034" y="10839947"/>
                    <a:ext cx="95893" cy="1093119"/>
                  </a:xfrm>
                  <a:custGeom>
                    <a:avLst/>
                    <a:gdLst>
                      <a:gd name="T0" fmla="*/ 3 w 5"/>
                      <a:gd name="T1" fmla="*/ 66 h 66"/>
                      <a:gd name="T2" fmla="*/ 3 w 5"/>
                      <a:gd name="T3" fmla="*/ 66 h 66"/>
                      <a:gd name="T4" fmla="*/ 5 w 5"/>
                      <a:gd name="T5" fmla="*/ 64 h 66"/>
                      <a:gd name="T6" fmla="*/ 4 w 5"/>
                      <a:gd name="T7" fmla="*/ 2 h 66"/>
                      <a:gd name="T8" fmla="*/ 2 w 5"/>
                      <a:gd name="T9" fmla="*/ 0 h 66"/>
                      <a:gd name="T10" fmla="*/ 0 w 5"/>
                      <a:gd name="T11" fmla="*/ 2 h 66"/>
                      <a:gd name="T12" fmla="*/ 1 w 5"/>
                      <a:gd name="T13" fmla="*/ 64 h 66"/>
                      <a:gd name="T14" fmla="*/ 3 w 5"/>
                      <a:gd name="T15" fmla="*/ 66 h 6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66">
                        <a:moveTo>
                          <a:pt x="3" y="66"/>
                        </a:moveTo>
                        <a:cubicBezTo>
                          <a:pt x="3" y="66"/>
                          <a:pt x="3" y="66"/>
                          <a:pt x="3" y="66"/>
                        </a:cubicBezTo>
                        <a:cubicBezTo>
                          <a:pt x="4" y="66"/>
                          <a:pt x="5" y="65"/>
                          <a:pt x="5" y="64"/>
                        </a:cubicBezTo>
                        <a:cubicBezTo>
                          <a:pt x="4" y="2"/>
                          <a:pt x="4" y="2"/>
                          <a:pt x="4" y="2"/>
                        </a:cubicBezTo>
                        <a:cubicBezTo>
                          <a:pt x="4" y="1"/>
                          <a:pt x="3" y="0"/>
                          <a:pt x="2" y="0"/>
                        </a:cubicBezTo>
                        <a:cubicBezTo>
                          <a:pt x="1" y="0"/>
                          <a:pt x="0" y="1"/>
                          <a:pt x="0" y="2"/>
                        </a:cubicBezTo>
                        <a:cubicBezTo>
                          <a:pt x="1" y="64"/>
                          <a:pt x="1" y="64"/>
                          <a:pt x="1" y="64"/>
                        </a:cubicBezTo>
                        <a:cubicBezTo>
                          <a:pt x="1" y="66"/>
                          <a:pt x="2" y="66"/>
                          <a:pt x="3" y="66"/>
                        </a:cubicBezTo>
                        <a:close/>
                      </a:path>
                    </a:pathLst>
                  </a:custGeom>
                  <a:solidFill>
                    <a:srgbClr val="8379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grpSp>
                <p:nvGrpSpPr>
                  <p:cNvPr id="351" name="Group 350"/>
                  <p:cNvGrpSpPr/>
                  <p:nvPr/>
                </p:nvGrpSpPr>
                <p:grpSpPr>
                  <a:xfrm>
                    <a:off x="12388531" y="9324919"/>
                    <a:ext cx="1208184" cy="2013637"/>
                    <a:chOff x="12388531" y="9324919"/>
                    <a:chExt cx="1208184" cy="2013637"/>
                  </a:xfrm>
                </p:grpSpPr>
                <p:sp>
                  <p:nvSpPr>
                    <p:cNvPr id="352" name="Freeform 4252">
                      <a:extLst>
                        <a:ext uri="{FF2B5EF4-FFF2-40B4-BE49-F238E27FC236}">
                          <a16:creationId xmlns:a16="http://schemas.microsoft.com/office/drawing/2014/main" id="{35B20B0A-B0C3-3941-0FCF-C2E32E71E3D5}"/>
                        </a:ext>
                      </a:extLst>
                    </p:cNvPr>
                    <p:cNvSpPr>
                      <a:spLocks/>
                    </p:cNvSpPr>
                    <p:nvPr/>
                  </p:nvSpPr>
                  <p:spPr bwMode="auto">
                    <a:xfrm>
                      <a:off x="12388531" y="9324919"/>
                      <a:ext cx="1208184" cy="2013637"/>
                    </a:xfrm>
                    <a:custGeom>
                      <a:avLst/>
                      <a:gdLst>
                        <a:gd name="T0" fmla="*/ 31 w 72"/>
                        <a:gd name="T1" fmla="*/ 114 h 120"/>
                        <a:gd name="T2" fmla="*/ 46 w 72"/>
                        <a:gd name="T3" fmla="*/ 113 h 120"/>
                        <a:gd name="T4" fmla="*/ 38 w 72"/>
                        <a:gd name="T5" fmla="*/ 9 h 120"/>
                        <a:gd name="T6" fmla="*/ 31 w 72"/>
                        <a:gd name="T7" fmla="*/ 114 h 120"/>
                      </a:gdLst>
                      <a:ahLst/>
                      <a:cxnLst>
                        <a:cxn ang="0">
                          <a:pos x="T0" y="T1"/>
                        </a:cxn>
                        <a:cxn ang="0">
                          <a:pos x="T2" y="T3"/>
                        </a:cxn>
                        <a:cxn ang="0">
                          <a:pos x="T4" y="T5"/>
                        </a:cxn>
                        <a:cxn ang="0">
                          <a:pos x="T6" y="T7"/>
                        </a:cxn>
                      </a:cxnLst>
                      <a:rect l="0" t="0" r="r" b="b"/>
                      <a:pathLst>
                        <a:path w="72" h="120">
                          <a:moveTo>
                            <a:pt x="31" y="114"/>
                          </a:moveTo>
                          <a:cubicBezTo>
                            <a:pt x="34" y="120"/>
                            <a:pt x="44" y="119"/>
                            <a:pt x="46" y="113"/>
                          </a:cubicBezTo>
                          <a:cubicBezTo>
                            <a:pt x="55" y="82"/>
                            <a:pt x="72" y="16"/>
                            <a:pt x="38" y="9"/>
                          </a:cubicBezTo>
                          <a:cubicBezTo>
                            <a:pt x="0" y="0"/>
                            <a:pt x="13" y="77"/>
                            <a:pt x="31" y="114"/>
                          </a:cubicBezTo>
                          <a:close/>
                        </a:path>
                      </a:pathLst>
                    </a:custGeom>
                    <a:solidFill>
                      <a:srgbClr val="8379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353" name="Freeform 4253">
                      <a:extLst>
                        <a:ext uri="{FF2B5EF4-FFF2-40B4-BE49-F238E27FC236}">
                          <a16:creationId xmlns:a16="http://schemas.microsoft.com/office/drawing/2014/main" id="{3C5964C8-89D5-3B29-8ED5-35C70639DCDC}"/>
                        </a:ext>
                      </a:extLst>
                    </p:cNvPr>
                    <p:cNvSpPr>
                      <a:spLocks/>
                    </p:cNvSpPr>
                    <p:nvPr/>
                  </p:nvSpPr>
                  <p:spPr bwMode="auto">
                    <a:xfrm>
                      <a:off x="12963855" y="9804364"/>
                      <a:ext cx="95893" cy="1495842"/>
                    </a:xfrm>
                    <a:custGeom>
                      <a:avLst/>
                      <a:gdLst>
                        <a:gd name="T0" fmla="*/ 5 w 6"/>
                        <a:gd name="T1" fmla="*/ 90 h 90"/>
                        <a:gd name="T2" fmla="*/ 5 w 6"/>
                        <a:gd name="T3" fmla="*/ 90 h 90"/>
                        <a:gd name="T4" fmla="*/ 6 w 6"/>
                        <a:gd name="T5" fmla="*/ 89 h 90"/>
                        <a:gd name="T6" fmla="*/ 2 w 6"/>
                        <a:gd name="T7" fmla="*/ 1 h 90"/>
                        <a:gd name="T8" fmla="*/ 1 w 6"/>
                        <a:gd name="T9" fmla="*/ 0 h 90"/>
                        <a:gd name="T10" fmla="*/ 0 w 6"/>
                        <a:gd name="T11" fmla="*/ 1 h 90"/>
                        <a:gd name="T12" fmla="*/ 4 w 6"/>
                        <a:gd name="T13" fmla="*/ 89 h 90"/>
                        <a:gd name="T14" fmla="*/ 5 w 6"/>
                        <a:gd name="T15" fmla="*/ 90 h 9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90">
                          <a:moveTo>
                            <a:pt x="5" y="90"/>
                          </a:moveTo>
                          <a:cubicBezTo>
                            <a:pt x="5" y="90"/>
                            <a:pt x="5" y="90"/>
                            <a:pt x="5" y="90"/>
                          </a:cubicBezTo>
                          <a:cubicBezTo>
                            <a:pt x="5" y="90"/>
                            <a:pt x="6" y="89"/>
                            <a:pt x="6" y="89"/>
                          </a:cubicBezTo>
                          <a:cubicBezTo>
                            <a:pt x="2" y="1"/>
                            <a:pt x="2" y="1"/>
                            <a:pt x="2" y="1"/>
                          </a:cubicBezTo>
                          <a:cubicBezTo>
                            <a:pt x="2" y="1"/>
                            <a:pt x="2" y="0"/>
                            <a:pt x="1" y="0"/>
                          </a:cubicBezTo>
                          <a:cubicBezTo>
                            <a:pt x="0" y="0"/>
                            <a:pt x="0" y="1"/>
                            <a:pt x="0" y="1"/>
                          </a:cubicBezTo>
                          <a:cubicBezTo>
                            <a:pt x="4" y="89"/>
                            <a:pt x="4" y="89"/>
                            <a:pt x="4" y="89"/>
                          </a:cubicBezTo>
                          <a:cubicBezTo>
                            <a:pt x="4" y="89"/>
                            <a:pt x="4" y="90"/>
                            <a:pt x="5" y="90"/>
                          </a:cubicBezTo>
                          <a:close/>
                        </a:path>
                      </a:pathLst>
                    </a:custGeom>
                    <a:solidFill>
                      <a:srgbClr val="4B41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grpSp>
            </p:grpSp>
            <p:grpSp>
              <p:nvGrpSpPr>
                <p:cNvPr id="342" name="Group 341"/>
                <p:cNvGrpSpPr/>
                <p:nvPr/>
              </p:nvGrpSpPr>
              <p:grpSpPr>
                <a:xfrm rot="382393">
                  <a:off x="11964378" y="8619935"/>
                  <a:ext cx="1658571" cy="1704006"/>
                  <a:chOff x="11506364" y="10590632"/>
                  <a:chExt cx="1399962" cy="1438313"/>
                </a:xfrm>
              </p:grpSpPr>
              <p:sp>
                <p:nvSpPr>
                  <p:cNvPr id="347" name="Freeform 4245">
                    <a:extLst>
                      <a:ext uri="{FF2B5EF4-FFF2-40B4-BE49-F238E27FC236}">
                        <a16:creationId xmlns:a16="http://schemas.microsoft.com/office/drawing/2014/main" id="{EA6DC2CA-5214-D176-F3EB-80F34CCC53E4}"/>
                      </a:ext>
                    </a:extLst>
                  </p:cNvPr>
                  <p:cNvSpPr>
                    <a:spLocks/>
                  </p:cNvSpPr>
                  <p:nvPr/>
                </p:nvSpPr>
                <p:spPr bwMode="auto">
                  <a:xfrm>
                    <a:off x="12580304" y="11434443"/>
                    <a:ext cx="326022" cy="517795"/>
                  </a:xfrm>
                  <a:custGeom>
                    <a:avLst/>
                    <a:gdLst>
                      <a:gd name="T0" fmla="*/ 18 w 20"/>
                      <a:gd name="T1" fmla="*/ 31 h 31"/>
                      <a:gd name="T2" fmla="*/ 19 w 20"/>
                      <a:gd name="T3" fmla="*/ 29 h 31"/>
                      <a:gd name="T4" fmla="*/ 3 w 20"/>
                      <a:gd name="T5" fmla="*/ 0 h 31"/>
                      <a:gd name="T6" fmla="*/ 1 w 20"/>
                      <a:gd name="T7" fmla="*/ 1 h 31"/>
                      <a:gd name="T8" fmla="*/ 1 w 20"/>
                      <a:gd name="T9" fmla="*/ 4 h 31"/>
                      <a:gd name="T10" fmla="*/ 9 w 20"/>
                      <a:gd name="T11" fmla="*/ 10 h 31"/>
                      <a:gd name="T12" fmla="*/ 16 w 20"/>
                      <a:gd name="T13" fmla="*/ 29 h 31"/>
                      <a:gd name="T14" fmla="*/ 17 w 20"/>
                      <a:gd name="T15" fmla="*/ 31 h 31"/>
                      <a:gd name="T16" fmla="*/ 18 w 20"/>
                      <a:gd name="T17"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31">
                        <a:moveTo>
                          <a:pt x="18" y="31"/>
                        </a:moveTo>
                        <a:cubicBezTo>
                          <a:pt x="19" y="31"/>
                          <a:pt x="19" y="30"/>
                          <a:pt x="19" y="29"/>
                        </a:cubicBezTo>
                        <a:cubicBezTo>
                          <a:pt x="20" y="9"/>
                          <a:pt x="4" y="1"/>
                          <a:pt x="3" y="0"/>
                        </a:cubicBezTo>
                        <a:cubicBezTo>
                          <a:pt x="2" y="0"/>
                          <a:pt x="1" y="0"/>
                          <a:pt x="1" y="1"/>
                        </a:cubicBezTo>
                        <a:cubicBezTo>
                          <a:pt x="0" y="2"/>
                          <a:pt x="0" y="3"/>
                          <a:pt x="1" y="4"/>
                        </a:cubicBezTo>
                        <a:cubicBezTo>
                          <a:pt x="1" y="4"/>
                          <a:pt x="5" y="6"/>
                          <a:pt x="9" y="10"/>
                        </a:cubicBezTo>
                        <a:cubicBezTo>
                          <a:pt x="13" y="16"/>
                          <a:pt x="16" y="22"/>
                          <a:pt x="16" y="29"/>
                        </a:cubicBezTo>
                        <a:cubicBezTo>
                          <a:pt x="16" y="30"/>
                          <a:pt x="16" y="31"/>
                          <a:pt x="17" y="31"/>
                        </a:cubicBezTo>
                        <a:lnTo>
                          <a:pt x="18" y="31"/>
                        </a:lnTo>
                        <a:close/>
                      </a:path>
                    </a:pathLst>
                  </a:custGeom>
                  <a:solidFill>
                    <a:srgbClr val="8379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348" name="Freeform 4251">
                    <a:extLst>
                      <a:ext uri="{FF2B5EF4-FFF2-40B4-BE49-F238E27FC236}">
                        <a16:creationId xmlns:a16="http://schemas.microsoft.com/office/drawing/2014/main" id="{19E6CB39-F981-B3C5-30AD-D2F2D27AA8DE}"/>
                      </a:ext>
                    </a:extLst>
                  </p:cNvPr>
                  <p:cNvSpPr>
                    <a:spLocks/>
                  </p:cNvSpPr>
                  <p:nvPr/>
                </p:nvSpPr>
                <p:spPr bwMode="auto">
                  <a:xfrm>
                    <a:off x="11506364" y="10590632"/>
                    <a:ext cx="1361606" cy="1438313"/>
                  </a:xfrm>
                  <a:custGeom>
                    <a:avLst/>
                    <a:gdLst>
                      <a:gd name="T0" fmla="*/ 76 w 82"/>
                      <a:gd name="T1" fmla="*/ 62 h 87"/>
                      <a:gd name="T2" fmla="*/ 2 w 82"/>
                      <a:gd name="T3" fmla="*/ 9 h 87"/>
                      <a:gd name="T4" fmla="*/ 8 w 82"/>
                      <a:gd name="T5" fmla="*/ 1 h 87"/>
                      <a:gd name="T6" fmla="*/ 76 w 82"/>
                      <a:gd name="T7" fmla="*/ 62 h 87"/>
                    </a:gdLst>
                    <a:ahLst/>
                    <a:cxnLst>
                      <a:cxn ang="0">
                        <a:pos x="T0" y="T1"/>
                      </a:cxn>
                      <a:cxn ang="0">
                        <a:pos x="T2" y="T3"/>
                      </a:cxn>
                      <a:cxn ang="0">
                        <a:pos x="T4" y="T5"/>
                      </a:cxn>
                      <a:cxn ang="0">
                        <a:pos x="T6" y="T7"/>
                      </a:cxn>
                    </a:cxnLst>
                    <a:rect l="0" t="0" r="r" b="b"/>
                    <a:pathLst>
                      <a:path w="82" h="87">
                        <a:moveTo>
                          <a:pt x="76" y="62"/>
                        </a:moveTo>
                        <a:cubicBezTo>
                          <a:pt x="76" y="62"/>
                          <a:pt x="36" y="87"/>
                          <a:pt x="2" y="9"/>
                        </a:cubicBezTo>
                        <a:cubicBezTo>
                          <a:pt x="0" y="5"/>
                          <a:pt x="4" y="0"/>
                          <a:pt x="8" y="1"/>
                        </a:cubicBezTo>
                        <a:cubicBezTo>
                          <a:pt x="30" y="5"/>
                          <a:pt x="82" y="19"/>
                          <a:pt x="76" y="62"/>
                        </a:cubicBezTo>
                        <a:close/>
                      </a:path>
                    </a:pathLst>
                  </a:custGeom>
                  <a:solidFill>
                    <a:srgbClr val="8379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349" name="Freeform 4254">
                    <a:extLst>
                      <a:ext uri="{FF2B5EF4-FFF2-40B4-BE49-F238E27FC236}">
                        <a16:creationId xmlns:a16="http://schemas.microsoft.com/office/drawing/2014/main" id="{0F40EA70-F91C-BF1C-508B-EE30CD369898}"/>
                      </a:ext>
                    </a:extLst>
                  </p:cNvPr>
                  <p:cNvSpPr>
                    <a:spLocks/>
                  </p:cNvSpPr>
                  <p:nvPr/>
                </p:nvSpPr>
                <p:spPr bwMode="auto">
                  <a:xfrm>
                    <a:off x="11947451" y="10935827"/>
                    <a:ext cx="824639" cy="690389"/>
                  </a:xfrm>
                  <a:custGeom>
                    <a:avLst/>
                    <a:gdLst>
                      <a:gd name="T0" fmla="*/ 49 w 50"/>
                      <a:gd name="T1" fmla="*/ 41 h 41"/>
                      <a:gd name="T2" fmla="*/ 50 w 50"/>
                      <a:gd name="T3" fmla="*/ 41 h 41"/>
                      <a:gd name="T4" fmla="*/ 50 w 50"/>
                      <a:gd name="T5" fmla="*/ 40 h 41"/>
                      <a:gd name="T6" fmla="*/ 1 w 50"/>
                      <a:gd name="T7" fmla="*/ 0 h 41"/>
                      <a:gd name="T8" fmla="*/ 0 w 50"/>
                      <a:gd name="T9" fmla="*/ 0 h 41"/>
                      <a:gd name="T10" fmla="*/ 0 w 50"/>
                      <a:gd name="T11" fmla="*/ 2 h 41"/>
                      <a:gd name="T12" fmla="*/ 49 w 50"/>
                      <a:gd name="T13" fmla="*/ 41 h 41"/>
                      <a:gd name="T14" fmla="*/ 49 w 50"/>
                      <a:gd name="T15" fmla="*/ 41 h 4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 h="41">
                        <a:moveTo>
                          <a:pt x="49" y="41"/>
                        </a:moveTo>
                        <a:cubicBezTo>
                          <a:pt x="50" y="41"/>
                          <a:pt x="50" y="41"/>
                          <a:pt x="50" y="41"/>
                        </a:cubicBezTo>
                        <a:cubicBezTo>
                          <a:pt x="50" y="41"/>
                          <a:pt x="50" y="40"/>
                          <a:pt x="50" y="40"/>
                        </a:cubicBezTo>
                        <a:cubicBezTo>
                          <a:pt x="1" y="0"/>
                          <a:pt x="1" y="0"/>
                          <a:pt x="1" y="0"/>
                        </a:cubicBezTo>
                        <a:cubicBezTo>
                          <a:pt x="1" y="0"/>
                          <a:pt x="0" y="0"/>
                          <a:pt x="0" y="0"/>
                        </a:cubicBezTo>
                        <a:cubicBezTo>
                          <a:pt x="0" y="1"/>
                          <a:pt x="0" y="1"/>
                          <a:pt x="0" y="2"/>
                        </a:cubicBezTo>
                        <a:cubicBezTo>
                          <a:pt x="49" y="41"/>
                          <a:pt x="49" y="41"/>
                          <a:pt x="49" y="41"/>
                        </a:cubicBezTo>
                        <a:cubicBezTo>
                          <a:pt x="49" y="41"/>
                          <a:pt x="49" y="41"/>
                          <a:pt x="49" y="41"/>
                        </a:cubicBezTo>
                        <a:close/>
                      </a:path>
                    </a:pathLst>
                  </a:custGeom>
                  <a:solidFill>
                    <a:srgbClr val="4B41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grpSp>
            <p:grpSp>
              <p:nvGrpSpPr>
                <p:cNvPr id="343" name="Group 342"/>
                <p:cNvGrpSpPr/>
                <p:nvPr/>
              </p:nvGrpSpPr>
              <p:grpSpPr>
                <a:xfrm>
                  <a:off x="13265290" y="10227467"/>
                  <a:ext cx="877747" cy="2486164"/>
                  <a:chOff x="12854791" y="10175948"/>
                  <a:chExt cx="1649264" cy="2486164"/>
                </a:xfrm>
              </p:grpSpPr>
              <p:sp>
                <p:nvSpPr>
                  <p:cNvPr id="344" name="Freeform 4255">
                    <a:extLst>
                      <a:ext uri="{FF2B5EF4-FFF2-40B4-BE49-F238E27FC236}">
                        <a16:creationId xmlns:a16="http://schemas.microsoft.com/office/drawing/2014/main" id="{D0732A6D-59A0-FB30-7E3E-63E4BC61794F}"/>
                      </a:ext>
                    </a:extLst>
                  </p:cNvPr>
                  <p:cNvSpPr>
                    <a:spLocks/>
                  </p:cNvSpPr>
                  <p:nvPr/>
                </p:nvSpPr>
                <p:spPr bwMode="auto">
                  <a:xfrm>
                    <a:off x="12854791" y="10175948"/>
                    <a:ext cx="1649264" cy="2486164"/>
                  </a:xfrm>
                  <a:custGeom>
                    <a:avLst/>
                    <a:gdLst>
                      <a:gd name="T0" fmla="*/ 0 w 99"/>
                      <a:gd name="T1" fmla="*/ 0 h 65"/>
                      <a:gd name="T2" fmla="*/ 3 w 99"/>
                      <a:gd name="T3" fmla="*/ 13 h 65"/>
                      <a:gd name="T4" fmla="*/ 4 w 99"/>
                      <a:gd name="T5" fmla="*/ 17 h 65"/>
                      <a:gd name="T6" fmla="*/ 6 w 99"/>
                      <a:gd name="T7" fmla="*/ 25 h 65"/>
                      <a:gd name="T8" fmla="*/ 7 w 99"/>
                      <a:gd name="T9" fmla="*/ 29 h 65"/>
                      <a:gd name="T10" fmla="*/ 13 w 99"/>
                      <a:gd name="T11" fmla="*/ 60 h 65"/>
                      <a:gd name="T12" fmla="*/ 20 w 99"/>
                      <a:gd name="T13" fmla="*/ 65 h 65"/>
                      <a:gd name="T14" fmla="*/ 79 w 99"/>
                      <a:gd name="T15" fmla="*/ 65 h 65"/>
                      <a:gd name="T16" fmla="*/ 86 w 99"/>
                      <a:gd name="T17" fmla="*/ 60 h 65"/>
                      <a:gd name="T18" fmla="*/ 93 w 99"/>
                      <a:gd name="T19" fmla="*/ 29 h 65"/>
                      <a:gd name="T20" fmla="*/ 94 w 99"/>
                      <a:gd name="T21" fmla="*/ 25 h 65"/>
                      <a:gd name="T22" fmla="*/ 96 w 99"/>
                      <a:gd name="T23" fmla="*/ 17 h 65"/>
                      <a:gd name="T24" fmla="*/ 97 w 99"/>
                      <a:gd name="T25" fmla="*/ 13 h 65"/>
                      <a:gd name="T26" fmla="*/ 99 w 99"/>
                      <a:gd name="T27" fmla="*/ 0 h 65"/>
                      <a:gd name="T28" fmla="*/ 0 w 99"/>
                      <a:gd name="T29" fmla="*/ 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9" h="65">
                        <a:moveTo>
                          <a:pt x="0" y="0"/>
                        </a:moveTo>
                        <a:cubicBezTo>
                          <a:pt x="3" y="13"/>
                          <a:pt x="3" y="13"/>
                          <a:pt x="3" y="13"/>
                        </a:cubicBezTo>
                        <a:cubicBezTo>
                          <a:pt x="4" y="17"/>
                          <a:pt x="4" y="17"/>
                          <a:pt x="4" y="17"/>
                        </a:cubicBezTo>
                        <a:cubicBezTo>
                          <a:pt x="6" y="25"/>
                          <a:pt x="6" y="25"/>
                          <a:pt x="6" y="25"/>
                        </a:cubicBezTo>
                        <a:cubicBezTo>
                          <a:pt x="7" y="29"/>
                          <a:pt x="7" y="29"/>
                          <a:pt x="7" y="29"/>
                        </a:cubicBezTo>
                        <a:cubicBezTo>
                          <a:pt x="13" y="60"/>
                          <a:pt x="13" y="60"/>
                          <a:pt x="13" y="60"/>
                        </a:cubicBezTo>
                        <a:cubicBezTo>
                          <a:pt x="14" y="63"/>
                          <a:pt x="17" y="65"/>
                          <a:pt x="20" y="65"/>
                        </a:cubicBezTo>
                        <a:cubicBezTo>
                          <a:pt x="79" y="65"/>
                          <a:pt x="79" y="65"/>
                          <a:pt x="79" y="65"/>
                        </a:cubicBezTo>
                        <a:cubicBezTo>
                          <a:pt x="83" y="65"/>
                          <a:pt x="86" y="63"/>
                          <a:pt x="86" y="60"/>
                        </a:cubicBezTo>
                        <a:cubicBezTo>
                          <a:pt x="93" y="29"/>
                          <a:pt x="93" y="29"/>
                          <a:pt x="93" y="29"/>
                        </a:cubicBezTo>
                        <a:cubicBezTo>
                          <a:pt x="94" y="25"/>
                          <a:pt x="94" y="25"/>
                          <a:pt x="94" y="25"/>
                        </a:cubicBezTo>
                        <a:cubicBezTo>
                          <a:pt x="96" y="17"/>
                          <a:pt x="96" y="17"/>
                          <a:pt x="96" y="17"/>
                        </a:cubicBezTo>
                        <a:cubicBezTo>
                          <a:pt x="97" y="13"/>
                          <a:pt x="97" y="13"/>
                          <a:pt x="97" y="13"/>
                        </a:cubicBezTo>
                        <a:cubicBezTo>
                          <a:pt x="99" y="0"/>
                          <a:pt x="99" y="0"/>
                          <a:pt x="99" y="0"/>
                        </a:cubicBezTo>
                        <a:lnTo>
                          <a:pt x="0" y="0"/>
                        </a:lnTo>
                        <a:close/>
                      </a:path>
                    </a:pathLst>
                  </a:custGeom>
                  <a:solidFill>
                    <a:srgbClr val="A0AB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345" name="Freeform 4256">
                    <a:extLst>
                      <a:ext uri="{FF2B5EF4-FFF2-40B4-BE49-F238E27FC236}">
                        <a16:creationId xmlns:a16="http://schemas.microsoft.com/office/drawing/2014/main" id="{2F8F51D6-948D-AE33-8F56-46A1C2EEA2AD}"/>
                      </a:ext>
                    </a:extLst>
                  </p:cNvPr>
                  <p:cNvSpPr>
                    <a:spLocks/>
                  </p:cNvSpPr>
                  <p:nvPr/>
                </p:nvSpPr>
                <p:spPr bwMode="auto">
                  <a:xfrm>
                    <a:off x="12919627" y="10365889"/>
                    <a:ext cx="1572550" cy="76708"/>
                  </a:xfrm>
                  <a:custGeom>
                    <a:avLst/>
                    <a:gdLst>
                      <a:gd name="T0" fmla="*/ 0 w 82"/>
                      <a:gd name="T1" fmla="*/ 0 h 4"/>
                      <a:gd name="T2" fmla="*/ 1 w 82"/>
                      <a:gd name="T3" fmla="*/ 4 h 4"/>
                      <a:gd name="T4" fmla="*/ 81 w 82"/>
                      <a:gd name="T5" fmla="*/ 4 h 4"/>
                      <a:gd name="T6" fmla="*/ 82 w 82"/>
                      <a:gd name="T7" fmla="*/ 0 h 4"/>
                      <a:gd name="T8" fmla="*/ 0 w 82"/>
                      <a:gd name="T9" fmla="*/ 0 h 4"/>
                    </a:gdLst>
                    <a:ahLst/>
                    <a:cxnLst>
                      <a:cxn ang="0">
                        <a:pos x="T0" y="T1"/>
                      </a:cxn>
                      <a:cxn ang="0">
                        <a:pos x="T2" y="T3"/>
                      </a:cxn>
                      <a:cxn ang="0">
                        <a:pos x="T4" y="T5"/>
                      </a:cxn>
                      <a:cxn ang="0">
                        <a:pos x="T6" y="T7"/>
                      </a:cxn>
                      <a:cxn ang="0">
                        <a:pos x="T8" y="T9"/>
                      </a:cxn>
                    </a:cxnLst>
                    <a:rect l="0" t="0" r="r" b="b"/>
                    <a:pathLst>
                      <a:path w="82" h="4">
                        <a:moveTo>
                          <a:pt x="0" y="0"/>
                        </a:moveTo>
                        <a:lnTo>
                          <a:pt x="1" y="4"/>
                        </a:lnTo>
                        <a:lnTo>
                          <a:pt x="81" y="4"/>
                        </a:lnTo>
                        <a:lnTo>
                          <a:pt x="82" y="0"/>
                        </a:lnTo>
                        <a:lnTo>
                          <a:pt x="0" y="0"/>
                        </a:lnTo>
                        <a:close/>
                      </a:path>
                    </a:pathLst>
                  </a:custGeom>
                  <a:solidFill>
                    <a:srgbClr val="8D97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346" name="Freeform 4257">
                    <a:extLst>
                      <a:ext uri="{FF2B5EF4-FFF2-40B4-BE49-F238E27FC236}">
                        <a16:creationId xmlns:a16="http://schemas.microsoft.com/office/drawing/2014/main" id="{A0FDC55A-A516-4335-8678-60FEB11040BC}"/>
                      </a:ext>
                    </a:extLst>
                  </p:cNvPr>
                  <p:cNvSpPr>
                    <a:spLocks/>
                  </p:cNvSpPr>
                  <p:nvPr/>
                </p:nvSpPr>
                <p:spPr bwMode="auto">
                  <a:xfrm>
                    <a:off x="12950678" y="10597849"/>
                    <a:ext cx="1476670" cy="57536"/>
                  </a:xfrm>
                  <a:custGeom>
                    <a:avLst/>
                    <a:gdLst>
                      <a:gd name="T0" fmla="*/ 0 w 77"/>
                      <a:gd name="T1" fmla="*/ 0 h 3"/>
                      <a:gd name="T2" fmla="*/ 1 w 77"/>
                      <a:gd name="T3" fmla="*/ 3 h 3"/>
                      <a:gd name="T4" fmla="*/ 76 w 77"/>
                      <a:gd name="T5" fmla="*/ 3 h 3"/>
                      <a:gd name="T6" fmla="*/ 77 w 77"/>
                      <a:gd name="T7" fmla="*/ 0 h 3"/>
                      <a:gd name="T8" fmla="*/ 0 w 77"/>
                      <a:gd name="T9" fmla="*/ 0 h 3"/>
                    </a:gdLst>
                    <a:ahLst/>
                    <a:cxnLst>
                      <a:cxn ang="0">
                        <a:pos x="T0" y="T1"/>
                      </a:cxn>
                      <a:cxn ang="0">
                        <a:pos x="T2" y="T3"/>
                      </a:cxn>
                      <a:cxn ang="0">
                        <a:pos x="T4" y="T5"/>
                      </a:cxn>
                      <a:cxn ang="0">
                        <a:pos x="T6" y="T7"/>
                      </a:cxn>
                      <a:cxn ang="0">
                        <a:pos x="T8" y="T9"/>
                      </a:cxn>
                    </a:cxnLst>
                    <a:rect l="0" t="0" r="r" b="b"/>
                    <a:pathLst>
                      <a:path w="77" h="3">
                        <a:moveTo>
                          <a:pt x="0" y="0"/>
                        </a:moveTo>
                        <a:lnTo>
                          <a:pt x="1" y="3"/>
                        </a:lnTo>
                        <a:lnTo>
                          <a:pt x="76" y="3"/>
                        </a:lnTo>
                        <a:lnTo>
                          <a:pt x="77" y="0"/>
                        </a:lnTo>
                        <a:lnTo>
                          <a:pt x="0" y="0"/>
                        </a:lnTo>
                        <a:close/>
                      </a:path>
                    </a:pathLst>
                  </a:custGeom>
                  <a:solidFill>
                    <a:srgbClr val="8D97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grpSp>
          </p:grpSp>
          <p:sp>
            <p:nvSpPr>
              <p:cNvPr id="339" name="Freeform 4254">
                <a:extLst>
                  <a:ext uri="{FF2B5EF4-FFF2-40B4-BE49-F238E27FC236}">
                    <a16:creationId xmlns:a16="http://schemas.microsoft.com/office/drawing/2014/main" id="{0F40EA70-F91C-BF1C-508B-EE30CD369898}"/>
                  </a:ext>
                </a:extLst>
              </p:cNvPr>
              <p:cNvSpPr>
                <a:spLocks/>
              </p:cNvSpPr>
              <p:nvPr/>
            </p:nvSpPr>
            <p:spPr bwMode="auto">
              <a:xfrm rot="382393" flipH="1">
                <a:off x="-1725353" y="7930637"/>
                <a:ext cx="654860" cy="932454"/>
              </a:xfrm>
              <a:custGeom>
                <a:avLst/>
                <a:gdLst>
                  <a:gd name="T0" fmla="*/ 49 w 50"/>
                  <a:gd name="T1" fmla="*/ 41 h 41"/>
                  <a:gd name="T2" fmla="*/ 50 w 50"/>
                  <a:gd name="T3" fmla="*/ 41 h 41"/>
                  <a:gd name="T4" fmla="*/ 50 w 50"/>
                  <a:gd name="T5" fmla="*/ 40 h 41"/>
                  <a:gd name="T6" fmla="*/ 1 w 50"/>
                  <a:gd name="T7" fmla="*/ 0 h 41"/>
                  <a:gd name="T8" fmla="*/ 0 w 50"/>
                  <a:gd name="T9" fmla="*/ 0 h 41"/>
                  <a:gd name="T10" fmla="*/ 0 w 50"/>
                  <a:gd name="T11" fmla="*/ 2 h 41"/>
                  <a:gd name="T12" fmla="*/ 49 w 50"/>
                  <a:gd name="T13" fmla="*/ 41 h 41"/>
                  <a:gd name="T14" fmla="*/ 49 w 50"/>
                  <a:gd name="T15" fmla="*/ 41 h 4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 h="41">
                    <a:moveTo>
                      <a:pt x="49" y="41"/>
                    </a:moveTo>
                    <a:cubicBezTo>
                      <a:pt x="50" y="41"/>
                      <a:pt x="50" y="41"/>
                      <a:pt x="50" y="41"/>
                    </a:cubicBezTo>
                    <a:cubicBezTo>
                      <a:pt x="50" y="41"/>
                      <a:pt x="50" y="40"/>
                      <a:pt x="50" y="40"/>
                    </a:cubicBezTo>
                    <a:cubicBezTo>
                      <a:pt x="1" y="0"/>
                      <a:pt x="1" y="0"/>
                      <a:pt x="1" y="0"/>
                    </a:cubicBezTo>
                    <a:cubicBezTo>
                      <a:pt x="1" y="0"/>
                      <a:pt x="0" y="0"/>
                      <a:pt x="0" y="0"/>
                    </a:cubicBezTo>
                    <a:cubicBezTo>
                      <a:pt x="0" y="1"/>
                      <a:pt x="0" y="1"/>
                      <a:pt x="0" y="2"/>
                    </a:cubicBezTo>
                    <a:cubicBezTo>
                      <a:pt x="49" y="41"/>
                      <a:pt x="49" y="41"/>
                      <a:pt x="49" y="41"/>
                    </a:cubicBezTo>
                    <a:cubicBezTo>
                      <a:pt x="49" y="41"/>
                      <a:pt x="49" y="41"/>
                      <a:pt x="49" y="41"/>
                    </a:cubicBezTo>
                    <a:close/>
                  </a:path>
                </a:pathLst>
              </a:custGeom>
              <a:solidFill>
                <a:srgbClr val="837847"/>
              </a:solidFill>
              <a:ln>
                <a:noFill/>
              </a:ln>
            </p:spPr>
            <p:txBody>
              <a:bodyPr vert="horz" wrap="square" lIns="45720" tIns="22860" rIns="45720" bIns="22860" numCol="1" anchor="t" anchorCtr="0" compatLnSpc="1">
                <a:prstTxWarp prst="textNoShape">
                  <a:avLst/>
                </a:prstTxWarp>
              </a:bodyPr>
              <a:lstStyle/>
              <a:p>
                <a:endParaRPr lang="en-US" sz="900"/>
              </a:p>
            </p:txBody>
          </p:sp>
        </p:grpSp>
        <p:sp>
          <p:nvSpPr>
            <p:cNvPr id="356" name="Freeform 81599">
              <a:extLst>
                <a:ext uri="{FF2B5EF4-FFF2-40B4-BE49-F238E27FC236}">
                  <a16:creationId xmlns:a16="http://schemas.microsoft.com/office/drawing/2014/main" id="{4A7CF5D6-B06A-FF85-BE70-44CB7B15E0B6}"/>
                </a:ext>
              </a:extLst>
            </p:cNvPr>
            <p:cNvSpPr>
              <a:spLocks/>
            </p:cNvSpPr>
            <p:nvPr/>
          </p:nvSpPr>
          <p:spPr bwMode="auto">
            <a:xfrm>
              <a:off x="6044966" y="6397884"/>
              <a:ext cx="1465392" cy="1494700"/>
            </a:xfrm>
            <a:custGeom>
              <a:avLst/>
              <a:gdLst>
                <a:gd name="T0" fmla="*/ 28 w 38"/>
                <a:gd name="T1" fmla="*/ 39 h 39"/>
                <a:gd name="T2" fmla="*/ 0 w 38"/>
                <a:gd name="T3" fmla="*/ 24 h 39"/>
                <a:gd name="T4" fmla="*/ 4 w 38"/>
                <a:gd name="T5" fmla="*/ 16 h 39"/>
                <a:gd name="T6" fmla="*/ 13 w 38"/>
                <a:gd name="T7" fmla="*/ 0 h 39"/>
                <a:gd name="T8" fmla="*/ 38 w 38"/>
                <a:gd name="T9" fmla="*/ 7 h 39"/>
                <a:gd name="T10" fmla="*/ 28 w 38"/>
                <a:gd name="T11" fmla="*/ 39 h 39"/>
              </a:gdLst>
              <a:ahLst/>
              <a:cxnLst>
                <a:cxn ang="0">
                  <a:pos x="T0" y="T1"/>
                </a:cxn>
                <a:cxn ang="0">
                  <a:pos x="T2" y="T3"/>
                </a:cxn>
                <a:cxn ang="0">
                  <a:pos x="T4" y="T5"/>
                </a:cxn>
                <a:cxn ang="0">
                  <a:pos x="T6" y="T7"/>
                </a:cxn>
                <a:cxn ang="0">
                  <a:pos x="T8" y="T9"/>
                </a:cxn>
                <a:cxn ang="0">
                  <a:pos x="T10" y="T11"/>
                </a:cxn>
              </a:cxnLst>
              <a:rect l="0" t="0" r="r" b="b"/>
              <a:pathLst>
                <a:path w="38" h="39">
                  <a:moveTo>
                    <a:pt x="28" y="39"/>
                  </a:moveTo>
                  <a:cubicBezTo>
                    <a:pt x="18" y="36"/>
                    <a:pt x="8" y="31"/>
                    <a:pt x="0" y="24"/>
                  </a:cubicBezTo>
                  <a:cubicBezTo>
                    <a:pt x="1" y="21"/>
                    <a:pt x="3" y="19"/>
                    <a:pt x="4" y="16"/>
                  </a:cubicBezTo>
                  <a:cubicBezTo>
                    <a:pt x="5" y="14"/>
                    <a:pt x="12" y="0"/>
                    <a:pt x="13" y="0"/>
                  </a:cubicBezTo>
                  <a:cubicBezTo>
                    <a:pt x="21" y="3"/>
                    <a:pt x="30" y="5"/>
                    <a:pt x="38" y="7"/>
                  </a:cubicBezTo>
                  <a:cubicBezTo>
                    <a:pt x="35" y="18"/>
                    <a:pt x="31" y="29"/>
                    <a:pt x="28" y="39"/>
                  </a:cubicBezTo>
                  <a:close/>
                </a:path>
              </a:pathLst>
            </a:custGeom>
            <a:solidFill>
              <a:srgbClr val="F2A6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357" name="Freeform 81600">
              <a:extLst>
                <a:ext uri="{FF2B5EF4-FFF2-40B4-BE49-F238E27FC236}">
                  <a16:creationId xmlns:a16="http://schemas.microsoft.com/office/drawing/2014/main" id="{BC84161A-9C9F-32FB-F4D7-81C709A46219}"/>
                </a:ext>
              </a:extLst>
            </p:cNvPr>
            <p:cNvSpPr>
              <a:spLocks/>
            </p:cNvSpPr>
            <p:nvPr/>
          </p:nvSpPr>
          <p:spPr bwMode="auto">
            <a:xfrm>
              <a:off x="1719100" y="7371933"/>
              <a:ext cx="7063187" cy="3780708"/>
            </a:xfrm>
            <a:custGeom>
              <a:avLst/>
              <a:gdLst>
                <a:gd name="T0" fmla="*/ 174 w 185"/>
                <a:gd name="T1" fmla="*/ 47 h 99"/>
                <a:gd name="T2" fmla="*/ 152 w 185"/>
                <a:gd name="T3" fmla="*/ 27 h 99"/>
                <a:gd name="T4" fmla="*/ 134 w 185"/>
                <a:gd name="T5" fmla="*/ 31 h 99"/>
                <a:gd name="T6" fmla="*/ 94 w 185"/>
                <a:gd name="T7" fmla="*/ 3 h 99"/>
                <a:gd name="T8" fmla="*/ 66 w 185"/>
                <a:gd name="T9" fmla="*/ 1 h 99"/>
                <a:gd name="T10" fmla="*/ 39 w 185"/>
                <a:gd name="T11" fmla="*/ 14 h 99"/>
                <a:gd name="T12" fmla="*/ 6 w 185"/>
                <a:gd name="T13" fmla="*/ 73 h 99"/>
                <a:gd name="T14" fmla="*/ 22 w 185"/>
                <a:gd name="T15" fmla="*/ 99 h 99"/>
                <a:gd name="T16" fmla="*/ 181 w 185"/>
                <a:gd name="T17" fmla="*/ 99 h 99"/>
                <a:gd name="T18" fmla="*/ 184 w 185"/>
                <a:gd name="T19" fmla="*/ 77 h 99"/>
                <a:gd name="T20" fmla="*/ 174 w 185"/>
                <a:gd name="T21" fmla="*/ 47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5" h="99">
                  <a:moveTo>
                    <a:pt x="174" y="47"/>
                  </a:moveTo>
                  <a:cubicBezTo>
                    <a:pt x="169" y="38"/>
                    <a:pt x="161" y="32"/>
                    <a:pt x="152" y="27"/>
                  </a:cubicBezTo>
                  <a:cubicBezTo>
                    <a:pt x="147" y="30"/>
                    <a:pt x="141" y="31"/>
                    <a:pt x="134" y="31"/>
                  </a:cubicBezTo>
                  <a:cubicBezTo>
                    <a:pt x="116" y="31"/>
                    <a:pt x="100" y="19"/>
                    <a:pt x="94" y="3"/>
                  </a:cubicBezTo>
                  <a:cubicBezTo>
                    <a:pt x="84" y="1"/>
                    <a:pt x="75" y="0"/>
                    <a:pt x="66" y="1"/>
                  </a:cubicBezTo>
                  <a:cubicBezTo>
                    <a:pt x="56" y="2"/>
                    <a:pt x="46" y="7"/>
                    <a:pt x="39" y="14"/>
                  </a:cubicBezTo>
                  <a:cubicBezTo>
                    <a:pt x="6" y="73"/>
                    <a:pt x="6" y="73"/>
                    <a:pt x="6" y="73"/>
                  </a:cubicBezTo>
                  <a:cubicBezTo>
                    <a:pt x="0" y="85"/>
                    <a:pt x="8" y="99"/>
                    <a:pt x="22" y="99"/>
                  </a:cubicBezTo>
                  <a:cubicBezTo>
                    <a:pt x="181" y="99"/>
                    <a:pt x="181" y="99"/>
                    <a:pt x="181" y="99"/>
                  </a:cubicBezTo>
                  <a:cubicBezTo>
                    <a:pt x="183" y="92"/>
                    <a:pt x="184" y="84"/>
                    <a:pt x="184" y="77"/>
                  </a:cubicBezTo>
                  <a:cubicBezTo>
                    <a:pt x="185" y="66"/>
                    <a:pt x="179" y="56"/>
                    <a:pt x="174" y="47"/>
                  </a:cubicBezTo>
                  <a:close/>
                </a:path>
              </a:pathLst>
            </a:custGeom>
            <a:solidFill>
              <a:srgbClr val="24B58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358" name="Freeform 81673">
              <a:extLst>
                <a:ext uri="{FF2B5EF4-FFF2-40B4-BE49-F238E27FC236}">
                  <a16:creationId xmlns:a16="http://schemas.microsoft.com/office/drawing/2014/main" id="{1EC6A355-646C-F87A-5C0B-6C3873A6A17C}"/>
                </a:ext>
              </a:extLst>
            </p:cNvPr>
            <p:cNvSpPr>
              <a:spLocks/>
            </p:cNvSpPr>
            <p:nvPr/>
          </p:nvSpPr>
          <p:spPr bwMode="auto">
            <a:xfrm>
              <a:off x="2832810" y="9247643"/>
              <a:ext cx="937849" cy="1905011"/>
            </a:xfrm>
            <a:custGeom>
              <a:avLst/>
              <a:gdLst>
                <a:gd name="T0" fmla="*/ 32 w 32"/>
                <a:gd name="T1" fmla="*/ 0 h 65"/>
                <a:gd name="T2" fmla="*/ 21 w 32"/>
                <a:gd name="T3" fmla="*/ 65 h 65"/>
                <a:gd name="T4" fmla="*/ 0 w 32"/>
                <a:gd name="T5" fmla="*/ 65 h 65"/>
                <a:gd name="T6" fmla="*/ 32 w 32"/>
                <a:gd name="T7" fmla="*/ 0 h 65"/>
              </a:gdLst>
              <a:ahLst/>
              <a:cxnLst>
                <a:cxn ang="0">
                  <a:pos x="T0" y="T1"/>
                </a:cxn>
                <a:cxn ang="0">
                  <a:pos x="T2" y="T3"/>
                </a:cxn>
                <a:cxn ang="0">
                  <a:pos x="T4" y="T5"/>
                </a:cxn>
                <a:cxn ang="0">
                  <a:pos x="T6" y="T7"/>
                </a:cxn>
              </a:cxnLst>
              <a:rect l="0" t="0" r="r" b="b"/>
              <a:pathLst>
                <a:path w="32" h="65">
                  <a:moveTo>
                    <a:pt x="32" y="0"/>
                  </a:moveTo>
                  <a:lnTo>
                    <a:pt x="21" y="65"/>
                  </a:lnTo>
                  <a:lnTo>
                    <a:pt x="0" y="65"/>
                  </a:lnTo>
                  <a:lnTo>
                    <a:pt x="32" y="0"/>
                  </a:lnTo>
                  <a:close/>
                </a:path>
              </a:pathLst>
            </a:custGeom>
            <a:solidFill>
              <a:srgbClr val="159E7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359" name="Freeform 81674">
              <a:extLst>
                <a:ext uri="{FF2B5EF4-FFF2-40B4-BE49-F238E27FC236}">
                  <a16:creationId xmlns:a16="http://schemas.microsoft.com/office/drawing/2014/main" id="{673C8CB1-8EAB-49AD-E357-E43E0D10211E}"/>
                </a:ext>
              </a:extLst>
            </p:cNvPr>
            <p:cNvSpPr>
              <a:spLocks/>
            </p:cNvSpPr>
            <p:nvPr/>
          </p:nvSpPr>
          <p:spPr bwMode="auto">
            <a:xfrm>
              <a:off x="2129422" y="10771651"/>
              <a:ext cx="2139471" cy="1318851"/>
            </a:xfrm>
            <a:custGeom>
              <a:avLst/>
              <a:gdLst>
                <a:gd name="T0" fmla="*/ 32 w 56"/>
                <a:gd name="T1" fmla="*/ 32 h 34"/>
                <a:gd name="T2" fmla="*/ 32 w 56"/>
                <a:gd name="T3" fmla="*/ 31 h 34"/>
                <a:gd name="T4" fmla="*/ 31 w 56"/>
                <a:gd name="T5" fmla="*/ 32 h 34"/>
                <a:gd name="T6" fmla="*/ 31 w 56"/>
                <a:gd name="T7" fmla="*/ 32 h 34"/>
                <a:gd name="T8" fmla="*/ 28 w 56"/>
                <a:gd name="T9" fmla="*/ 34 h 34"/>
                <a:gd name="T10" fmla="*/ 25 w 56"/>
                <a:gd name="T11" fmla="*/ 33 h 34"/>
                <a:gd name="T12" fmla="*/ 23 w 56"/>
                <a:gd name="T13" fmla="*/ 33 h 34"/>
                <a:gd name="T14" fmla="*/ 19 w 56"/>
                <a:gd name="T15" fmla="*/ 31 h 34"/>
                <a:gd name="T16" fmla="*/ 19 w 56"/>
                <a:gd name="T17" fmla="*/ 30 h 34"/>
                <a:gd name="T18" fmla="*/ 17 w 56"/>
                <a:gd name="T19" fmla="*/ 30 h 34"/>
                <a:gd name="T20" fmla="*/ 15 w 56"/>
                <a:gd name="T21" fmla="*/ 29 h 34"/>
                <a:gd name="T22" fmla="*/ 15 w 56"/>
                <a:gd name="T23" fmla="*/ 26 h 34"/>
                <a:gd name="T24" fmla="*/ 15 w 56"/>
                <a:gd name="T25" fmla="*/ 22 h 34"/>
                <a:gd name="T26" fmla="*/ 11 w 56"/>
                <a:gd name="T27" fmla="*/ 19 h 34"/>
                <a:gd name="T28" fmla="*/ 2 w 56"/>
                <a:gd name="T29" fmla="*/ 8 h 34"/>
                <a:gd name="T30" fmla="*/ 30 w 56"/>
                <a:gd name="T31" fmla="*/ 2 h 34"/>
                <a:gd name="T32" fmla="*/ 37 w 56"/>
                <a:gd name="T33" fmla="*/ 4 h 34"/>
                <a:gd name="T34" fmla="*/ 43 w 56"/>
                <a:gd name="T35" fmla="*/ 7 h 34"/>
                <a:gd name="T36" fmla="*/ 47 w 56"/>
                <a:gd name="T37" fmla="*/ 10 h 34"/>
                <a:gd name="T38" fmla="*/ 50 w 56"/>
                <a:gd name="T39" fmla="*/ 17 h 34"/>
                <a:gd name="T40" fmla="*/ 55 w 56"/>
                <a:gd name="T41" fmla="*/ 29 h 34"/>
                <a:gd name="T42" fmla="*/ 53 w 56"/>
                <a:gd name="T43" fmla="*/ 32 h 34"/>
                <a:gd name="T44" fmla="*/ 49 w 56"/>
                <a:gd name="T45" fmla="*/ 30 h 34"/>
                <a:gd name="T46" fmla="*/ 40 w 56"/>
                <a:gd name="T47" fmla="*/ 15 h 34"/>
                <a:gd name="T48" fmla="*/ 38 w 56"/>
                <a:gd name="T49" fmla="*/ 31 h 34"/>
                <a:gd name="T50" fmla="*/ 38 w 56"/>
                <a:gd name="T51" fmla="*/ 32 h 34"/>
                <a:gd name="T52" fmla="*/ 35 w 56"/>
                <a:gd name="T53" fmla="*/ 34 h 34"/>
                <a:gd name="T54" fmla="*/ 32 w 56"/>
                <a:gd name="T55" fmla="*/ 32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6" h="34">
                  <a:moveTo>
                    <a:pt x="32" y="32"/>
                  </a:moveTo>
                  <a:cubicBezTo>
                    <a:pt x="32" y="31"/>
                    <a:pt x="32" y="31"/>
                    <a:pt x="32" y="31"/>
                  </a:cubicBezTo>
                  <a:cubicBezTo>
                    <a:pt x="31" y="32"/>
                    <a:pt x="31" y="32"/>
                    <a:pt x="31" y="32"/>
                  </a:cubicBezTo>
                  <a:cubicBezTo>
                    <a:pt x="31" y="32"/>
                    <a:pt x="31" y="32"/>
                    <a:pt x="31" y="32"/>
                  </a:cubicBezTo>
                  <a:cubicBezTo>
                    <a:pt x="31" y="33"/>
                    <a:pt x="30" y="34"/>
                    <a:pt x="28" y="34"/>
                  </a:cubicBezTo>
                  <a:cubicBezTo>
                    <a:pt x="27" y="34"/>
                    <a:pt x="25" y="34"/>
                    <a:pt x="25" y="33"/>
                  </a:cubicBezTo>
                  <a:cubicBezTo>
                    <a:pt x="24" y="33"/>
                    <a:pt x="23" y="33"/>
                    <a:pt x="23" y="33"/>
                  </a:cubicBezTo>
                  <a:cubicBezTo>
                    <a:pt x="21" y="33"/>
                    <a:pt x="19" y="32"/>
                    <a:pt x="19" y="31"/>
                  </a:cubicBezTo>
                  <a:cubicBezTo>
                    <a:pt x="19" y="30"/>
                    <a:pt x="19" y="30"/>
                    <a:pt x="19" y="30"/>
                  </a:cubicBezTo>
                  <a:cubicBezTo>
                    <a:pt x="19" y="30"/>
                    <a:pt x="18" y="30"/>
                    <a:pt x="17" y="30"/>
                  </a:cubicBezTo>
                  <a:cubicBezTo>
                    <a:pt x="16" y="30"/>
                    <a:pt x="15" y="30"/>
                    <a:pt x="15" y="29"/>
                  </a:cubicBezTo>
                  <a:cubicBezTo>
                    <a:pt x="15" y="26"/>
                    <a:pt x="15" y="26"/>
                    <a:pt x="15" y="26"/>
                  </a:cubicBezTo>
                  <a:cubicBezTo>
                    <a:pt x="15" y="22"/>
                    <a:pt x="15" y="22"/>
                    <a:pt x="15" y="22"/>
                  </a:cubicBezTo>
                  <a:cubicBezTo>
                    <a:pt x="11" y="19"/>
                    <a:pt x="11" y="19"/>
                    <a:pt x="11" y="19"/>
                  </a:cubicBezTo>
                  <a:cubicBezTo>
                    <a:pt x="8" y="16"/>
                    <a:pt x="0" y="12"/>
                    <a:pt x="2" y="8"/>
                  </a:cubicBezTo>
                  <a:cubicBezTo>
                    <a:pt x="4" y="0"/>
                    <a:pt x="22" y="0"/>
                    <a:pt x="30" y="2"/>
                  </a:cubicBezTo>
                  <a:cubicBezTo>
                    <a:pt x="37" y="4"/>
                    <a:pt x="37" y="4"/>
                    <a:pt x="37" y="4"/>
                  </a:cubicBezTo>
                  <a:cubicBezTo>
                    <a:pt x="43" y="7"/>
                    <a:pt x="43" y="7"/>
                    <a:pt x="43" y="7"/>
                  </a:cubicBezTo>
                  <a:cubicBezTo>
                    <a:pt x="45" y="8"/>
                    <a:pt x="46" y="9"/>
                    <a:pt x="47" y="10"/>
                  </a:cubicBezTo>
                  <a:cubicBezTo>
                    <a:pt x="50" y="17"/>
                    <a:pt x="50" y="17"/>
                    <a:pt x="50" y="17"/>
                  </a:cubicBezTo>
                  <a:cubicBezTo>
                    <a:pt x="55" y="29"/>
                    <a:pt x="55" y="29"/>
                    <a:pt x="55" y="29"/>
                  </a:cubicBezTo>
                  <a:cubicBezTo>
                    <a:pt x="56" y="30"/>
                    <a:pt x="55" y="31"/>
                    <a:pt x="53" y="32"/>
                  </a:cubicBezTo>
                  <a:cubicBezTo>
                    <a:pt x="51" y="32"/>
                    <a:pt x="49" y="31"/>
                    <a:pt x="49" y="30"/>
                  </a:cubicBezTo>
                  <a:cubicBezTo>
                    <a:pt x="40" y="15"/>
                    <a:pt x="40" y="15"/>
                    <a:pt x="40" y="15"/>
                  </a:cubicBezTo>
                  <a:cubicBezTo>
                    <a:pt x="38" y="31"/>
                    <a:pt x="38" y="31"/>
                    <a:pt x="38" y="31"/>
                  </a:cubicBezTo>
                  <a:cubicBezTo>
                    <a:pt x="38" y="32"/>
                    <a:pt x="38" y="32"/>
                    <a:pt x="38" y="32"/>
                  </a:cubicBezTo>
                  <a:cubicBezTo>
                    <a:pt x="38" y="33"/>
                    <a:pt x="37" y="34"/>
                    <a:pt x="35" y="34"/>
                  </a:cubicBezTo>
                  <a:cubicBezTo>
                    <a:pt x="33" y="34"/>
                    <a:pt x="32" y="33"/>
                    <a:pt x="32" y="32"/>
                  </a:cubicBezTo>
                  <a:close/>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360" name="Freeform 81675">
              <a:extLst>
                <a:ext uri="{FF2B5EF4-FFF2-40B4-BE49-F238E27FC236}">
                  <a16:creationId xmlns:a16="http://schemas.microsoft.com/office/drawing/2014/main" id="{A4FB63BB-EA66-D9DD-16C7-75AD0D7F7EB0}"/>
                </a:ext>
              </a:extLst>
            </p:cNvPr>
            <p:cNvSpPr>
              <a:spLocks/>
            </p:cNvSpPr>
            <p:nvPr/>
          </p:nvSpPr>
          <p:spPr bwMode="auto">
            <a:xfrm>
              <a:off x="7522060" y="10156184"/>
              <a:ext cx="498235" cy="996465"/>
            </a:xfrm>
            <a:custGeom>
              <a:avLst/>
              <a:gdLst>
                <a:gd name="T0" fmla="*/ 9 w 17"/>
                <a:gd name="T1" fmla="*/ 0 h 34"/>
                <a:gd name="T2" fmla="*/ 0 w 17"/>
                <a:gd name="T3" fmla="*/ 34 h 34"/>
                <a:gd name="T4" fmla="*/ 17 w 17"/>
                <a:gd name="T5" fmla="*/ 34 h 34"/>
                <a:gd name="T6" fmla="*/ 9 w 17"/>
                <a:gd name="T7" fmla="*/ 0 h 34"/>
              </a:gdLst>
              <a:ahLst/>
              <a:cxnLst>
                <a:cxn ang="0">
                  <a:pos x="T0" y="T1"/>
                </a:cxn>
                <a:cxn ang="0">
                  <a:pos x="T2" y="T3"/>
                </a:cxn>
                <a:cxn ang="0">
                  <a:pos x="T4" y="T5"/>
                </a:cxn>
                <a:cxn ang="0">
                  <a:pos x="T6" y="T7"/>
                </a:cxn>
              </a:cxnLst>
              <a:rect l="0" t="0" r="r" b="b"/>
              <a:pathLst>
                <a:path w="17" h="34">
                  <a:moveTo>
                    <a:pt x="9" y="0"/>
                  </a:moveTo>
                  <a:lnTo>
                    <a:pt x="0" y="34"/>
                  </a:lnTo>
                  <a:lnTo>
                    <a:pt x="17" y="34"/>
                  </a:lnTo>
                  <a:lnTo>
                    <a:pt x="9" y="0"/>
                  </a:lnTo>
                  <a:close/>
                </a:path>
              </a:pathLst>
            </a:custGeom>
            <a:solidFill>
              <a:srgbClr val="159E7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361" name="Freeform 81676">
              <a:extLst>
                <a:ext uri="{FF2B5EF4-FFF2-40B4-BE49-F238E27FC236}">
                  <a16:creationId xmlns:a16="http://schemas.microsoft.com/office/drawing/2014/main" id="{82DA1DD5-0719-8D44-A9B4-0F3C6B9F13B7}"/>
                </a:ext>
              </a:extLst>
            </p:cNvPr>
            <p:cNvSpPr>
              <a:spLocks/>
            </p:cNvSpPr>
            <p:nvPr/>
          </p:nvSpPr>
          <p:spPr bwMode="auto">
            <a:xfrm>
              <a:off x="6760056" y="10888881"/>
              <a:ext cx="2110163" cy="1318851"/>
            </a:xfrm>
            <a:custGeom>
              <a:avLst/>
              <a:gdLst>
                <a:gd name="T0" fmla="*/ 24 w 55"/>
                <a:gd name="T1" fmla="*/ 31 h 34"/>
                <a:gd name="T2" fmla="*/ 24 w 55"/>
                <a:gd name="T3" fmla="*/ 31 h 34"/>
                <a:gd name="T4" fmla="*/ 24 w 55"/>
                <a:gd name="T5" fmla="*/ 31 h 34"/>
                <a:gd name="T6" fmla="*/ 24 w 55"/>
                <a:gd name="T7" fmla="*/ 31 h 34"/>
                <a:gd name="T8" fmla="*/ 27 w 55"/>
                <a:gd name="T9" fmla="*/ 34 h 34"/>
                <a:gd name="T10" fmla="*/ 30 w 55"/>
                <a:gd name="T11" fmla="*/ 32 h 34"/>
                <a:gd name="T12" fmla="*/ 33 w 55"/>
                <a:gd name="T13" fmla="*/ 33 h 34"/>
                <a:gd name="T14" fmla="*/ 36 w 55"/>
                <a:gd name="T15" fmla="*/ 30 h 34"/>
                <a:gd name="T16" fmla="*/ 36 w 55"/>
                <a:gd name="T17" fmla="*/ 29 h 34"/>
                <a:gd name="T18" fmla="*/ 38 w 55"/>
                <a:gd name="T19" fmla="*/ 30 h 34"/>
                <a:gd name="T20" fmla="*/ 40 w 55"/>
                <a:gd name="T21" fmla="*/ 28 h 34"/>
                <a:gd name="T22" fmla="*/ 40 w 55"/>
                <a:gd name="T23" fmla="*/ 25 h 34"/>
                <a:gd name="T24" fmla="*/ 41 w 55"/>
                <a:gd name="T25" fmla="*/ 21 h 34"/>
                <a:gd name="T26" fmla="*/ 44 w 55"/>
                <a:gd name="T27" fmla="*/ 18 h 34"/>
                <a:gd name="T28" fmla="*/ 54 w 55"/>
                <a:gd name="T29" fmla="*/ 7 h 34"/>
                <a:gd name="T30" fmla="*/ 26 w 55"/>
                <a:gd name="T31" fmla="*/ 2 h 34"/>
                <a:gd name="T32" fmla="*/ 18 w 55"/>
                <a:gd name="T33" fmla="*/ 4 h 34"/>
                <a:gd name="T34" fmla="*/ 13 w 55"/>
                <a:gd name="T35" fmla="*/ 6 h 34"/>
                <a:gd name="T36" fmla="*/ 9 w 55"/>
                <a:gd name="T37" fmla="*/ 9 h 34"/>
                <a:gd name="T38" fmla="*/ 5 w 55"/>
                <a:gd name="T39" fmla="*/ 17 h 34"/>
                <a:gd name="T40" fmla="*/ 0 w 55"/>
                <a:gd name="T41" fmla="*/ 28 h 34"/>
                <a:gd name="T42" fmla="*/ 2 w 55"/>
                <a:gd name="T43" fmla="*/ 31 h 34"/>
                <a:gd name="T44" fmla="*/ 7 w 55"/>
                <a:gd name="T45" fmla="*/ 29 h 34"/>
                <a:gd name="T46" fmla="*/ 15 w 55"/>
                <a:gd name="T47" fmla="*/ 15 h 34"/>
                <a:gd name="T48" fmla="*/ 17 w 55"/>
                <a:gd name="T49" fmla="*/ 30 h 34"/>
                <a:gd name="T50" fmla="*/ 17 w 55"/>
                <a:gd name="T51" fmla="*/ 31 h 34"/>
                <a:gd name="T52" fmla="*/ 20 w 55"/>
                <a:gd name="T53" fmla="*/ 33 h 34"/>
                <a:gd name="T54" fmla="*/ 24 w 55"/>
                <a:gd name="T55" fmla="*/ 3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5" h="34">
                  <a:moveTo>
                    <a:pt x="24" y="31"/>
                  </a:moveTo>
                  <a:cubicBezTo>
                    <a:pt x="24" y="31"/>
                    <a:pt x="24" y="31"/>
                    <a:pt x="24" y="31"/>
                  </a:cubicBezTo>
                  <a:cubicBezTo>
                    <a:pt x="24" y="31"/>
                    <a:pt x="24" y="31"/>
                    <a:pt x="24" y="31"/>
                  </a:cubicBezTo>
                  <a:cubicBezTo>
                    <a:pt x="24" y="31"/>
                    <a:pt x="24" y="31"/>
                    <a:pt x="24" y="31"/>
                  </a:cubicBezTo>
                  <a:cubicBezTo>
                    <a:pt x="24" y="33"/>
                    <a:pt x="26" y="34"/>
                    <a:pt x="27" y="34"/>
                  </a:cubicBezTo>
                  <a:cubicBezTo>
                    <a:pt x="29" y="34"/>
                    <a:pt x="30" y="33"/>
                    <a:pt x="30" y="32"/>
                  </a:cubicBezTo>
                  <a:cubicBezTo>
                    <a:pt x="31" y="32"/>
                    <a:pt x="32" y="33"/>
                    <a:pt x="33" y="33"/>
                  </a:cubicBezTo>
                  <a:cubicBezTo>
                    <a:pt x="35" y="33"/>
                    <a:pt x="36" y="31"/>
                    <a:pt x="36" y="30"/>
                  </a:cubicBezTo>
                  <a:cubicBezTo>
                    <a:pt x="36" y="29"/>
                    <a:pt x="36" y="29"/>
                    <a:pt x="36" y="29"/>
                  </a:cubicBezTo>
                  <a:cubicBezTo>
                    <a:pt x="37" y="29"/>
                    <a:pt x="37" y="30"/>
                    <a:pt x="38" y="30"/>
                  </a:cubicBezTo>
                  <a:cubicBezTo>
                    <a:pt x="39" y="30"/>
                    <a:pt x="40" y="29"/>
                    <a:pt x="40" y="28"/>
                  </a:cubicBezTo>
                  <a:cubicBezTo>
                    <a:pt x="40" y="25"/>
                    <a:pt x="40" y="25"/>
                    <a:pt x="40" y="25"/>
                  </a:cubicBezTo>
                  <a:cubicBezTo>
                    <a:pt x="41" y="21"/>
                    <a:pt x="41" y="21"/>
                    <a:pt x="41" y="21"/>
                  </a:cubicBezTo>
                  <a:cubicBezTo>
                    <a:pt x="44" y="18"/>
                    <a:pt x="44" y="18"/>
                    <a:pt x="44" y="18"/>
                  </a:cubicBezTo>
                  <a:cubicBezTo>
                    <a:pt x="48" y="15"/>
                    <a:pt x="55" y="11"/>
                    <a:pt x="54" y="7"/>
                  </a:cubicBezTo>
                  <a:cubicBezTo>
                    <a:pt x="51" y="0"/>
                    <a:pt x="34" y="0"/>
                    <a:pt x="26" y="2"/>
                  </a:cubicBezTo>
                  <a:cubicBezTo>
                    <a:pt x="18" y="4"/>
                    <a:pt x="18" y="4"/>
                    <a:pt x="18" y="4"/>
                  </a:cubicBezTo>
                  <a:cubicBezTo>
                    <a:pt x="13" y="6"/>
                    <a:pt x="13" y="6"/>
                    <a:pt x="13" y="6"/>
                  </a:cubicBezTo>
                  <a:cubicBezTo>
                    <a:pt x="11" y="7"/>
                    <a:pt x="9" y="8"/>
                    <a:pt x="9" y="9"/>
                  </a:cubicBezTo>
                  <a:cubicBezTo>
                    <a:pt x="5" y="17"/>
                    <a:pt x="5" y="17"/>
                    <a:pt x="5" y="17"/>
                  </a:cubicBezTo>
                  <a:cubicBezTo>
                    <a:pt x="0" y="28"/>
                    <a:pt x="0" y="28"/>
                    <a:pt x="0" y="28"/>
                  </a:cubicBezTo>
                  <a:cubicBezTo>
                    <a:pt x="0" y="29"/>
                    <a:pt x="1" y="31"/>
                    <a:pt x="2" y="31"/>
                  </a:cubicBezTo>
                  <a:cubicBezTo>
                    <a:pt x="4" y="31"/>
                    <a:pt x="6" y="31"/>
                    <a:pt x="7" y="29"/>
                  </a:cubicBezTo>
                  <a:cubicBezTo>
                    <a:pt x="15" y="15"/>
                    <a:pt x="15" y="15"/>
                    <a:pt x="15" y="15"/>
                  </a:cubicBezTo>
                  <a:cubicBezTo>
                    <a:pt x="17" y="30"/>
                    <a:pt x="17" y="30"/>
                    <a:pt x="17" y="30"/>
                  </a:cubicBezTo>
                  <a:cubicBezTo>
                    <a:pt x="17" y="31"/>
                    <a:pt x="17" y="31"/>
                    <a:pt x="17" y="31"/>
                  </a:cubicBezTo>
                  <a:cubicBezTo>
                    <a:pt x="17" y="33"/>
                    <a:pt x="19" y="34"/>
                    <a:pt x="20" y="33"/>
                  </a:cubicBezTo>
                  <a:cubicBezTo>
                    <a:pt x="22" y="33"/>
                    <a:pt x="24" y="32"/>
                    <a:pt x="24" y="31"/>
                  </a:cubicBezTo>
                  <a:close/>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grpSp>
          <p:nvGrpSpPr>
            <p:cNvPr id="398" name="Group 397"/>
            <p:cNvGrpSpPr/>
            <p:nvPr/>
          </p:nvGrpSpPr>
          <p:grpSpPr>
            <a:xfrm>
              <a:off x="2844237" y="8582895"/>
              <a:ext cx="7064631" cy="3623272"/>
              <a:chOff x="7668505" y="12372942"/>
              <a:chExt cx="2526780" cy="1295922"/>
            </a:xfrm>
          </p:grpSpPr>
          <p:sp>
            <p:nvSpPr>
              <p:cNvPr id="399" name="Freeform 4222">
                <a:extLst>
                  <a:ext uri="{FF2B5EF4-FFF2-40B4-BE49-F238E27FC236}">
                    <a16:creationId xmlns:a16="http://schemas.microsoft.com/office/drawing/2014/main" id="{3FE0CAD3-F529-C413-C5D3-BAAE72995E02}"/>
                  </a:ext>
                </a:extLst>
              </p:cNvPr>
              <p:cNvSpPr>
                <a:spLocks/>
              </p:cNvSpPr>
              <p:nvPr/>
            </p:nvSpPr>
            <p:spPr bwMode="auto">
              <a:xfrm>
                <a:off x="8195413" y="12372942"/>
                <a:ext cx="1999872" cy="1215918"/>
              </a:xfrm>
              <a:custGeom>
                <a:avLst/>
                <a:gdLst>
                  <a:gd name="T0" fmla="*/ 129 w 143"/>
                  <a:gd name="T1" fmla="*/ 88 h 88"/>
                  <a:gd name="T2" fmla="*/ 5 w 143"/>
                  <a:gd name="T3" fmla="*/ 88 h 88"/>
                  <a:gd name="T4" fmla="*/ 0 w 143"/>
                  <a:gd name="T5" fmla="*/ 83 h 88"/>
                  <a:gd name="T6" fmla="*/ 8 w 143"/>
                  <a:gd name="T7" fmla="*/ 7 h 88"/>
                  <a:gd name="T8" fmla="*/ 14 w 143"/>
                  <a:gd name="T9" fmla="*/ 1 h 88"/>
                  <a:gd name="T10" fmla="*/ 138 w 143"/>
                  <a:gd name="T11" fmla="*/ 0 h 88"/>
                  <a:gd name="T12" fmla="*/ 142 w 143"/>
                  <a:gd name="T13" fmla="*/ 6 h 88"/>
                  <a:gd name="T14" fmla="*/ 134 w 143"/>
                  <a:gd name="T15" fmla="*/ 82 h 88"/>
                  <a:gd name="T16" fmla="*/ 129 w 143"/>
                  <a:gd name="T17" fmla="*/ 8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3" h="88">
                    <a:moveTo>
                      <a:pt x="129" y="88"/>
                    </a:moveTo>
                    <a:cubicBezTo>
                      <a:pt x="5" y="88"/>
                      <a:pt x="5" y="88"/>
                      <a:pt x="5" y="88"/>
                    </a:cubicBezTo>
                    <a:cubicBezTo>
                      <a:pt x="2" y="88"/>
                      <a:pt x="0" y="86"/>
                      <a:pt x="0" y="83"/>
                    </a:cubicBezTo>
                    <a:cubicBezTo>
                      <a:pt x="8" y="7"/>
                      <a:pt x="8" y="7"/>
                      <a:pt x="8" y="7"/>
                    </a:cubicBezTo>
                    <a:cubicBezTo>
                      <a:pt x="8" y="4"/>
                      <a:pt x="11" y="1"/>
                      <a:pt x="14" y="1"/>
                    </a:cubicBezTo>
                    <a:cubicBezTo>
                      <a:pt x="138" y="0"/>
                      <a:pt x="138" y="0"/>
                      <a:pt x="138" y="0"/>
                    </a:cubicBezTo>
                    <a:cubicBezTo>
                      <a:pt x="140" y="0"/>
                      <a:pt x="143" y="3"/>
                      <a:pt x="142" y="6"/>
                    </a:cubicBezTo>
                    <a:cubicBezTo>
                      <a:pt x="134" y="82"/>
                      <a:pt x="134" y="82"/>
                      <a:pt x="134" y="82"/>
                    </a:cubicBezTo>
                    <a:cubicBezTo>
                      <a:pt x="134" y="85"/>
                      <a:pt x="132" y="88"/>
                      <a:pt x="129" y="88"/>
                    </a:cubicBezTo>
                    <a:close/>
                  </a:path>
                </a:pathLst>
              </a:custGeom>
              <a:solidFill>
                <a:srgbClr val="DDD8D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400" name="Freeform 4223">
                <a:extLst>
                  <a:ext uri="{FF2B5EF4-FFF2-40B4-BE49-F238E27FC236}">
                    <a16:creationId xmlns:a16="http://schemas.microsoft.com/office/drawing/2014/main" id="{15456984-AFCB-1EDF-4040-0911E7FB51A2}"/>
                  </a:ext>
                </a:extLst>
              </p:cNvPr>
              <p:cNvSpPr>
                <a:spLocks/>
              </p:cNvSpPr>
              <p:nvPr/>
            </p:nvSpPr>
            <p:spPr bwMode="auto">
              <a:xfrm>
                <a:off x="8227414" y="12436936"/>
                <a:ext cx="175992" cy="1167929"/>
              </a:xfrm>
              <a:custGeom>
                <a:avLst/>
                <a:gdLst>
                  <a:gd name="T0" fmla="*/ 1 w 12"/>
                  <a:gd name="T1" fmla="*/ 84 h 84"/>
                  <a:gd name="T2" fmla="*/ 1 w 12"/>
                  <a:gd name="T3" fmla="*/ 84 h 84"/>
                  <a:gd name="T4" fmla="*/ 0 w 12"/>
                  <a:gd name="T5" fmla="*/ 83 h 84"/>
                  <a:gd name="T6" fmla="*/ 10 w 12"/>
                  <a:gd name="T7" fmla="*/ 1 h 84"/>
                  <a:gd name="T8" fmla="*/ 11 w 12"/>
                  <a:gd name="T9" fmla="*/ 0 h 84"/>
                  <a:gd name="T10" fmla="*/ 12 w 12"/>
                  <a:gd name="T11" fmla="*/ 2 h 84"/>
                  <a:gd name="T12" fmla="*/ 3 w 12"/>
                  <a:gd name="T13" fmla="*/ 83 h 84"/>
                  <a:gd name="T14" fmla="*/ 1 w 12"/>
                  <a:gd name="T15" fmla="*/ 84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84">
                    <a:moveTo>
                      <a:pt x="1" y="84"/>
                    </a:moveTo>
                    <a:cubicBezTo>
                      <a:pt x="1" y="84"/>
                      <a:pt x="1" y="84"/>
                      <a:pt x="1" y="84"/>
                    </a:cubicBezTo>
                    <a:cubicBezTo>
                      <a:pt x="1" y="84"/>
                      <a:pt x="0" y="84"/>
                      <a:pt x="0" y="83"/>
                    </a:cubicBezTo>
                    <a:cubicBezTo>
                      <a:pt x="10" y="1"/>
                      <a:pt x="10" y="1"/>
                      <a:pt x="10" y="1"/>
                    </a:cubicBezTo>
                    <a:cubicBezTo>
                      <a:pt x="10" y="1"/>
                      <a:pt x="11" y="0"/>
                      <a:pt x="11" y="0"/>
                    </a:cubicBezTo>
                    <a:cubicBezTo>
                      <a:pt x="12" y="0"/>
                      <a:pt x="12" y="1"/>
                      <a:pt x="12" y="2"/>
                    </a:cubicBezTo>
                    <a:cubicBezTo>
                      <a:pt x="3" y="83"/>
                      <a:pt x="3" y="83"/>
                      <a:pt x="3" y="83"/>
                    </a:cubicBezTo>
                    <a:cubicBezTo>
                      <a:pt x="2" y="84"/>
                      <a:pt x="2" y="84"/>
                      <a:pt x="1" y="84"/>
                    </a:cubicBezTo>
                    <a:close/>
                  </a:path>
                </a:pathLst>
              </a:custGeom>
              <a:solidFill>
                <a:srgbClr val="D1CE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401" name="Freeform 4224">
                <a:extLst>
                  <a:ext uri="{FF2B5EF4-FFF2-40B4-BE49-F238E27FC236}">
                    <a16:creationId xmlns:a16="http://schemas.microsoft.com/office/drawing/2014/main" id="{949B0906-97F1-6967-391C-05B45819A21F}"/>
                  </a:ext>
                </a:extLst>
              </p:cNvPr>
              <p:cNvSpPr>
                <a:spLocks/>
              </p:cNvSpPr>
              <p:nvPr/>
            </p:nvSpPr>
            <p:spPr bwMode="auto">
              <a:xfrm>
                <a:off x="9075362" y="12820910"/>
                <a:ext cx="319981" cy="319981"/>
              </a:xfrm>
              <a:custGeom>
                <a:avLst/>
                <a:gdLst>
                  <a:gd name="T0" fmla="*/ 0 w 23"/>
                  <a:gd name="T1" fmla="*/ 10 h 22"/>
                  <a:gd name="T2" fmla="*/ 10 w 23"/>
                  <a:gd name="T3" fmla="*/ 22 h 22"/>
                  <a:gd name="T4" fmla="*/ 22 w 23"/>
                  <a:gd name="T5" fmla="*/ 12 h 22"/>
                  <a:gd name="T6" fmla="*/ 12 w 23"/>
                  <a:gd name="T7" fmla="*/ 0 h 22"/>
                  <a:gd name="T8" fmla="*/ 0 w 23"/>
                  <a:gd name="T9" fmla="*/ 10 h 22"/>
                </a:gdLst>
                <a:ahLst/>
                <a:cxnLst>
                  <a:cxn ang="0">
                    <a:pos x="T0" y="T1"/>
                  </a:cxn>
                  <a:cxn ang="0">
                    <a:pos x="T2" y="T3"/>
                  </a:cxn>
                  <a:cxn ang="0">
                    <a:pos x="T4" y="T5"/>
                  </a:cxn>
                  <a:cxn ang="0">
                    <a:pos x="T6" y="T7"/>
                  </a:cxn>
                  <a:cxn ang="0">
                    <a:pos x="T8" y="T9"/>
                  </a:cxn>
                </a:cxnLst>
                <a:rect l="0" t="0" r="r" b="b"/>
                <a:pathLst>
                  <a:path w="23" h="22">
                    <a:moveTo>
                      <a:pt x="0" y="10"/>
                    </a:moveTo>
                    <a:cubicBezTo>
                      <a:pt x="0" y="17"/>
                      <a:pt x="4" y="22"/>
                      <a:pt x="10" y="22"/>
                    </a:cubicBezTo>
                    <a:cubicBezTo>
                      <a:pt x="17" y="22"/>
                      <a:pt x="22" y="18"/>
                      <a:pt x="22" y="12"/>
                    </a:cubicBezTo>
                    <a:cubicBezTo>
                      <a:pt x="23" y="5"/>
                      <a:pt x="18" y="0"/>
                      <a:pt x="12" y="0"/>
                    </a:cubicBezTo>
                    <a:cubicBezTo>
                      <a:pt x="6" y="0"/>
                      <a:pt x="1" y="4"/>
                      <a:pt x="0" y="10"/>
                    </a:cubicBezTo>
                    <a:close/>
                  </a:path>
                </a:pathLst>
              </a:custGeom>
              <a:solidFill>
                <a:srgbClr val="EAE7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402" name="Freeform 4226">
                <a:extLst>
                  <a:ext uri="{FF2B5EF4-FFF2-40B4-BE49-F238E27FC236}">
                    <a16:creationId xmlns:a16="http://schemas.microsoft.com/office/drawing/2014/main" id="{E09559D8-73EE-6AC6-FD9A-056DBEB9BB9B}"/>
                  </a:ext>
                </a:extLst>
              </p:cNvPr>
              <p:cNvSpPr>
                <a:spLocks/>
              </p:cNvSpPr>
              <p:nvPr/>
            </p:nvSpPr>
            <p:spPr bwMode="auto">
              <a:xfrm>
                <a:off x="7668505" y="13463105"/>
                <a:ext cx="2414780" cy="205759"/>
              </a:xfrm>
              <a:custGeom>
                <a:avLst/>
                <a:gdLst>
                  <a:gd name="T0" fmla="*/ 131 w 136"/>
                  <a:gd name="T1" fmla="*/ 14 h 15"/>
                  <a:gd name="T2" fmla="*/ 5 w 136"/>
                  <a:gd name="T3" fmla="*/ 15 h 15"/>
                  <a:gd name="T4" fmla="*/ 1 w 136"/>
                  <a:gd name="T5" fmla="*/ 10 h 15"/>
                  <a:gd name="T6" fmla="*/ 2 w 136"/>
                  <a:gd name="T7" fmla="*/ 1 h 15"/>
                  <a:gd name="T8" fmla="*/ 136 w 136"/>
                  <a:gd name="T9" fmla="*/ 0 h 15"/>
                  <a:gd name="T10" fmla="*/ 135 w 136"/>
                  <a:gd name="T11" fmla="*/ 10 h 15"/>
                  <a:gd name="T12" fmla="*/ 131 w 136"/>
                  <a:gd name="T13" fmla="*/ 14 h 15"/>
                </a:gdLst>
                <a:ahLst/>
                <a:cxnLst>
                  <a:cxn ang="0">
                    <a:pos x="T0" y="T1"/>
                  </a:cxn>
                  <a:cxn ang="0">
                    <a:pos x="T2" y="T3"/>
                  </a:cxn>
                  <a:cxn ang="0">
                    <a:pos x="T4" y="T5"/>
                  </a:cxn>
                  <a:cxn ang="0">
                    <a:pos x="T6" y="T7"/>
                  </a:cxn>
                  <a:cxn ang="0">
                    <a:pos x="T8" y="T9"/>
                  </a:cxn>
                  <a:cxn ang="0">
                    <a:pos x="T10" y="T11"/>
                  </a:cxn>
                  <a:cxn ang="0">
                    <a:pos x="T12" y="T13"/>
                  </a:cxn>
                </a:cxnLst>
                <a:rect l="0" t="0" r="r" b="b"/>
                <a:pathLst>
                  <a:path w="136" h="15">
                    <a:moveTo>
                      <a:pt x="131" y="14"/>
                    </a:moveTo>
                    <a:cubicBezTo>
                      <a:pt x="5" y="15"/>
                      <a:pt x="5" y="15"/>
                      <a:pt x="5" y="15"/>
                    </a:cubicBezTo>
                    <a:cubicBezTo>
                      <a:pt x="2" y="15"/>
                      <a:pt x="0" y="12"/>
                      <a:pt x="1" y="10"/>
                    </a:cubicBezTo>
                    <a:cubicBezTo>
                      <a:pt x="2" y="1"/>
                      <a:pt x="2" y="1"/>
                      <a:pt x="2" y="1"/>
                    </a:cubicBezTo>
                    <a:cubicBezTo>
                      <a:pt x="136" y="0"/>
                      <a:pt x="136" y="0"/>
                      <a:pt x="136" y="0"/>
                    </a:cubicBezTo>
                    <a:cubicBezTo>
                      <a:pt x="135" y="10"/>
                      <a:pt x="135" y="10"/>
                      <a:pt x="135" y="10"/>
                    </a:cubicBezTo>
                    <a:cubicBezTo>
                      <a:pt x="135" y="12"/>
                      <a:pt x="133" y="14"/>
                      <a:pt x="131" y="14"/>
                    </a:cubicBezTo>
                    <a:close/>
                  </a:path>
                </a:pathLst>
              </a:custGeom>
              <a:solidFill>
                <a:srgbClr val="D1CE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grpSp>
        <p:grpSp>
          <p:nvGrpSpPr>
            <p:cNvPr id="403" name="Group 402"/>
            <p:cNvGrpSpPr/>
            <p:nvPr/>
          </p:nvGrpSpPr>
          <p:grpSpPr>
            <a:xfrm rot="172072">
              <a:off x="9215144" y="9680395"/>
              <a:ext cx="1946204" cy="2530076"/>
              <a:chOff x="6875766" y="3784645"/>
              <a:chExt cx="766859" cy="996921"/>
            </a:xfrm>
          </p:grpSpPr>
          <p:sp>
            <p:nvSpPr>
              <p:cNvPr id="404" name="Freeform 1498">
                <a:extLst>
                  <a:ext uri="{FF2B5EF4-FFF2-40B4-BE49-F238E27FC236}">
                    <a16:creationId xmlns:a16="http://schemas.microsoft.com/office/drawing/2014/main" id="{684EC1F0-EB17-44C9-9D57-BAB8ACFEF81A}"/>
                  </a:ext>
                </a:extLst>
              </p:cNvPr>
              <p:cNvSpPr>
                <a:spLocks/>
              </p:cNvSpPr>
              <p:nvPr/>
            </p:nvSpPr>
            <p:spPr bwMode="auto">
              <a:xfrm>
                <a:off x="6963407" y="3938017"/>
                <a:ext cx="602536" cy="843549"/>
              </a:xfrm>
              <a:custGeom>
                <a:avLst/>
                <a:gdLst>
                  <a:gd name="T0" fmla="*/ 55 w 55"/>
                  <a:gd name="T1" fmla="*/ 0 h 77"/>
                  <a:gd name="T2" fmla="*/ 52 w 55"/>
                  <a:gd name="T3" fmla="*/ 73 h 77"/>
                  <a:gd name="T4" fmla="*/ 15 w 55"/>
                  <a:gd name="T5" fmla="*/ 77 h 77"/>
                  <a:gd name="T6" fmla="*/ 0 w 55"/>
                  <a:gd name="T7" fmla="*/ 4 h 77"/>
                  <a:gd name="T8" fmla="*/ 55 w 55"/>
                  <a:gd name="T9" fmla="*/ 0 h 77"/>
                </a:gdLst>
                <a:ahLst/>
                <a:cxnLst>
                  <a:cxn ang="0">
                    <a:pos x="T0" y="T1"/>
                  </a:cxn>
                  <a:cxn ang="0">
                    <a:pos x="T2" y="T3"/>
                  </a:cxn>
                  <a:cxn ang="0">
                    <a:pos x="T4" y="T5"/>
                  </a:cxn>
                  <a:cxn ang="0">
                    <a:pos x="T6" y="T7"/>
                  </a:cxn>
                  <a:cxn ang="0">
                    <a:pos x="T8" y="T9"/>
                  </a:cxn>
                </a:cxnLst>
                <a:rect l="0" t="0" r="r" b="b"/>
                <a:pathLst>
                  <a:path w="55" h="77">
                    <a:moveTo>
                      <a:pt x="55" y="0"/>
                    </a:moveTo>
                    <a:lnTo>
                      <a:pt x="52" y="73"/>
                    </a:lnTo>
                    <a:lnTo>
                      <a:pt x="15" y="77"/>
                    </a:lnTo>
                    <a:lnTo>
                      <a:pt x="0" y="4"/>
                    </a:lnTo>
                    <a:lnTo>
                      <a:pt x="55" y="0"/>
                    </a:lnTo>
                    <a:close/>
                  </a:path>
                </a:pathLst>
              </a:custGeom>
              <a:solidFill>
                <a:srgbClr val="FAE7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405" name="Freeform 1499">
                <a:extLst>
                  <a:ext uri="{FF2B5EF4-FFF2-40B4-BE49-F238E27FC236}">
                    <a16:creationId xmlns:a16="http://schemas.microsoft.com/office/drawing/2014/main" id="{E49122EE-41B0-44AE-BC1A-1DA268BAA749}"/>
                  </a:ext>
                </a:extLst>
              </p:cNvPr>
              <p:cNvSpPr>
                <a:spLocks/>
              </p:cNvSpPr>
              <p:nvPr/>
            </p:nvSpPr>
            <p:spPr bwMode="auto">
              <a:xfrm>
                <a:off x="6875766" y="3784645"/>
                <a:ext cx="766859" cy="219103"/>
              </a:xfrm>
              <a:custGeom>
                <a:avLst/>
                <a:gdLst>
                  <a:gd name="T0" fmla="*/ 70 w 70"/>
                  <a:gd name="T1" fmla="*/ 14 h 20"/>
                  <a:gd name="T2" fmla="*/ 2 w 70"/>
                  <a:gd name="T3" fmla="*/ 20 h 20"/>
                  <a:gd name="T4" fmla="*/ 0 w 70"/>
                  <a:gd name="T5" fmla="*/ 12 h 20"/>
                  <a:gd name="T6" fmla="*/ 8 w 70"/>
                  <a:gd name="T7" fmla="*/ 12 h 20"/>
                  <a:gd name="T8" fmla="*/ 6 w 70"/>
                  <a:gd name="T9" fmla="*/ 0 h 20"/>
                  <a:gd name="T10" fmla="*/ 63 w 70"/>
                  <a:gd name="T11" fmla="*/ 3 h 20"/>
                  <a:gd name="T12" fmla="*/ 63 w 70"/>
                  <a:gd name="T13" fmla="*/ 8 h 20"/>
                  <a:gd name="T14" fmla="*/ 69 w 70"/>
                  <a:gd name="T15" fmla="*/ 8 h 20"/>
                  <a:gd name="T16" fmla="*/ 70 w 70"/>
                  <a:gd name="T17" fmla="*/ 14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0" h="20">
                    <a:moveTo>
                      <a:pt x="70" y="14"/>
                    </a:moveTo>
                    <a:lnTo>
                      <a:pt x="2" y="20"/>
                    </a:lnTo>
                    <a:lnTo>
                      <a:pt x="0" y="12"/>
                    </a:lnTo>
                    <a:lnTo>
                      <a:pt x="8" y="12"/>
                    </a:lnTo>
                    <a:lnTo>
                      <a:pt x="6" y="0"/>
                    </a:lnTo>
                    <a:lnTo>
                      <a:pt x="63" y="3"/>
                    </a:lnTo>
                    <a:lnTo>
                      <a:pt x="63" y="8"/>
                    </a:lnTo>
                    <a:lnTo>
                      <a:pt x="69" y="8"/>
                    </a:lnTo>
                    <a:lnTo>
                      <a:pt x="70" y="14"/>
                    </a:lnTo>
                    <a:close/>
                  </a:path>
                </a:pathLst>
              </a:custGeom>
              <a:solidFill>
                <a:srgbClr val="5247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grpSp>
        <p:grpSp>
          <p:nvGrpSpPr>
            <p:cNvPr id="106" name="Group 105"/>
            <p:cNvGrpSpPr/>
            <p:nvPr/>
          </p:nvGrpSpPr>
          <p:grpSpPr>
            <a:xfrm>
              <a:off x="4766705" y="2937421"/>
              <a:ext cx="3954808" cy="4667304"/>
              <a:chOff x="1803696" y="1810576"/>
              <a:chExt cx="2482763" cy="2930057"/>
            </a:xfrm>
          </p:grpSpPr>
          <p:grpSp>
            <p:nvGrpSpPr>
              <p:cNvPr id="107" name="Group 106"/>
              <p:cNvGrpSpPr/>
              <p:nvPr/>
            </p:nvGrpSpPr>
            <p:grpSpPr>
              <a:xfrm>
                <a:off x="1803696" y="1810576"/>
                <a:ext cx="2482763" cy="2930057"/>
                <a:chOff x="142953" y="934202"/>
                <a:chExt cx="1561324" cy="1842612"/>
              </a:xfrm>
            </p:grpSpPr>
            <p:sp>
              <p:nvSpPr>
                <p:cNvPr id="109" name="Freeform 115">
                  <a:extLst>
                    <a:ext uri="{FF2B5EF4-FFF2-40B4-BE49-F238E27FC236}">
                      <a16:creationId xmlns:a16="http://schemas.microsoft.com/office/drawing/2014/main" id="{74211F80-DB82-540E-C746-2B974DB10DBD}"/>
                    </a:ext>
                  </a:extLst>
                </p:cNvPr>
                <p:cNvSpPr>
                  <a:spLocks/>
                </p:cNvSpPr>
                <p:nvPr/>
              </p:nvSpPr>
              <p:spPr bwMode="auto">
                <a:xfrm>
                  <a:off x="142953" y="1880972"/>
                  <a:ext cx="345543" cy="473521"/>
                </a:xfrm>
                <a:custGeom>
                  <a:avLst/>
                  <a:gdLst>
                    <a:gd name="T0" fmla="*/ 2 w 32"/>
                    <a:gd name="T1" fmla="*/ 19 h 44"/>
                    <a:gd name="T2" fmla="*/ 20 w 32"/>
                    <a:gd name="T3" fmla="*/ 40 h 44"/>
                    <a:gd name="T4" fmla="*/ 31 w 32"/>
                    <a:gd name="T5" fmla="*/ 20 h 44"/>
                    <a:gd name="T6" fmla="*/ 15 w 32"/>
                    <a:gd name="T7" fmla="*/ 2 h 44"/>
                    <a:gd name="T8" fmla="*/ 2 w 32"/>
                    <a:gd name="T9" fmla="*/ 19 h 44"/>
                  </a:gdLst>
                  <a:ahLst/>
                  <a:cxnLst>
                    <a:cxn ang="0">
                      <a:pos x="T0" y="T1"/>
                    </a:cxn>
                    <a:cxn ang="0">
                      <a:pos x="T2" y="T3"/>
                    </a:cxn>
                    <a:cxn ang="0">
                      <a:pos x="T4" y="T5"/>
                    </a:cxn>
                    <a:cxn ang="0">
                      <a:pos x="T6" y="T7"/>
                    </a:cxn>
                    <a:cxn ang="0">
                      <a:pos x="T8" y="T9"/>
                    </a:cxn>
                  </a:cxnLst>
                  <a:rect l="0" t="0" r="r" b="b"/>
                  <a:pathLst>
                    <a:path w="32" h="44">
                      <a:moveTo>
                        <a:pt x="2" y="19"/>
                      </a:moveTo>
                      <a:cubicBezTo>
                        <a:pt x="3" y="30"/>
                        <a:pt x="12" y="44"/>
                        <a:pt x="20" y="40"/>
                      </a:cubicBezTo>
                      <a:cubicBezTo>
                        <a:pt x="27" y="37"/>
                        <a:pt x="32" y="31"/>
                        <a:pt x="31" y="20"/>
                      </a:cubicBezTo>
                      <a:cubicBezTo>
                        <a:pt x="29" y="9"/>
                        <a:pt x="23" y="4"/>
                        <a:pt x="15" y="2"/>
                      </a:cubicBezTo>
                      <a:cubicBezTo>
                        <a:pt x="5" y="0"/>
                        <a:pt x="0" y="8"/>
                        <a:pt x="2" y="19"/>
                      </a:cubicBezTo>
                    </a:path>
                  </a:pathLst>
                </a:custGeom>
                <a:solidFill>
                  <a:srgbClr val="ED90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22860" tIns="11430" rIns="22860" bIns="11430" numCol="1" anchor="t" anchorCtr="0" compatLnSpc="1">
                  <a:prstTxWarp prst="textNoShape">
                    <a:avLst/>
                  </a:prstTxWarp>
                </a:bodyPr>
                <a:lstStyle/>
                <a:p>
                  <a:endParaRPr lang="en-US" sz="450"/>
                </a:p>
              </p:txBody>
            </p:sp>
            <p:sp>
              <p:nvSpPr>
                <p:cNvPr id="110" name="Freeform 116">
                  <a:extLst>
                    <a:ext uri="{FF2B5EF4-FFF2-40B4-BE49-F238E27FC236}">
                      <a16:creationId xmlns:a16="http://schemas.microsoft.com/office/drawing/2014/main" id="{0F820674-ABCD-6EEA-3BB2-D120AC6DAFB4}"/>
                    </a:ext>
                  </a:extLst>
                </p:cNvPr>
                <p:cNvSpPr>
                  <a:spLocks/>
                </p:cNvSpPr>
                <p:nvPr/>
              </p:nvSpPr>
              <p:spPr bwMode="auto">
                <a:xfrm>
                  <a:off x="194144" y="1880972"/>
                  <a:ext cx="140780" cy="102382"/>
                </a:xfrm>
                <a:custGeom>
                  <a:avLst/>
                  <a:gdLst>
                    <a:gd name="T0" fmla="*/ 0 w 14"/>
                    <a:gd name="T1" fmla="*/ 5 h 9"/>
                    <a:gd name="T2" fmla="*/ 14 w 14"/>
                    <a:gd name="T3" fmla="*/ 9 h 9"/>
                    <a:gd name="T4" fmla="*/ 13 w 14"/>
                    <a:gd name="T5" fmla="*/ 2 h 9"/>
                    <a:gd name="T6" fmla="*/ 7 w 14"/>
                    <a:gd name="T7" fmla="*/ 1 h 9"/>
                    <a:gd name="T8" fmla="*/ 0 w 14"/>
                    <a:gd name="T9" fmla="*/ 5 h 9"/>
                  </a:gdLst>
                  <a:ahLst/>
                  <a:cxnLst>
                    <a:cxn ang="0">
                      <a:pos x="T0" y="T1"/>
                    </a:cxn>
                    <a:cxn ang="0">
                      <a:pos x="T2" y="T3"/>
                    </a:cxn>
                    <a:cxn ang="0">
                      <a:pos x="T4" y="T5"/>
                    </a:cxn>
                    <a:cxn ang="0">
                      <a:pos x="T6" y="T7"/>
                    </a:cxn>
                    <a:cxn ang="0">
                      <a:pos x="T8" y="T9"/>
                    </a:cxn>
                  </a:cxnLst>
                  <a:rect l="0" t="0" r="r" b="b"/>
                  <a:pathLst>
                    <a:path w="14" h="9">
                      <a:moveTo>
                        <a:pt x="0" y="5"/>
                      </a:moveTo>
                      <a:cubicBezTo>
                        <a:pt x="2" y="2"/>
                        <a:pt x="12" y="1"/>
                        <a:pt x="14" y="9"/>
                      </a:cubicBezTo>
                      <a:cubicBezTo>
                        <a:pt x="13" y="2"/>
                        <a:pt x="13" y="2"/>
                        <a:pt x="13" y="2"/>
                      </a:cubicBezTo>
                      <a:cubicBezTo>
                        <a:pt x="13" y="2"/>
                        <a:pt x="10" y="0"/>
                        <a:pt x="7" y="1"/>
                      </a:cubicBezTo>
                      <a:cubicBezTo>
                        <a:pt x="2" y="2"/>
                        <a:pt x="0" y="5"/>
                        <a:pt x="0" y="5"/>
                      </a:cubicBezTo>
                      <a:close/>
                    </a:path>
                  </a:pathLst>
                </a:custGeom>
                <a:solidFill>
                  <a:srgbClr val="FCBB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22860" tIns="11430" rIns="22860" bIns="11430" numCol="1" anchor="t" anchorCtr="0" compatLnSpc="1">
                  <a:prstTxWarp prst="textNoShape">
                    <a:avLst/>
                  </a:prstTxWarp>
                </a:bodyPr>
                <a:lstStyle/>
                <a:p>
                  <a:endParaRPr lang="en-US" sz="450"/>
                </a:p>
              </p:txBody>
            </p:sp>
            <p:sp>
              <p:nvSpPr>
                <p:cNvPr id="111" name="Freeform 117">
                  <a:extLst>
                    <a:ext uri="{FF2B5EF4-FFF2-40B4-BE49-F238E27FC236}">
                      <a16:creationId xmlns:a16="http://schemas.microsoft.com/office/drawing/2014/main" id="{14449BF7-A2FE-7EB0-95A4-B455E9BBF1B8}"/>
                    </a:ext>
                  </a:extLst>
                </p:cNvPr>
                <p:cNvSpPr>
                  <a:spLocks/>
                </p:cNvSpPr>
                <p:nvPr/>
              </p:nvSpPr>
              <p:spPr bwMode="auto">
                <a:xfrm>
                  <a:off x="1358734" y="1880972"/>
                  <a:ext cx="345543" cy="473521"/>
                </a:xfrm>
                <a:custGeom>
                  <a:avLst/>
                  <a:gdLst>
                    <a:gd name="T0" fmla="*/ 30 w 32"/>
                    <a:gd name="T1" fmla="*/ 19 h 44"/>
                    <a:gd name="T2" fmla="*/ 12 w 32"/>
                    <a:gd name="T3" fmla="*/ 40 h 44"/>
                    <a:gd name="T4" fmla="*/ 2 w 32"/>
                    <a:gd name="T5" fmla="*/ 20 h 44"/>
                    <a:gd name="T6" fmla="*/ 18 w 32"/>
                    <a:gd name="T7" fmla="*/ 2 h 44"/>
                    <a:gd name="T8" fmla="*/ 30 w 32"/>
                    <a:gd name="T9" fmla="*/ 19 h 44"/>
                  </a:gdLst>
                  <a:ahLst/>
                  <a:cxnLst>
                    <a:cxn ang="0">
                      <a:pos x="T0" y="T1"/>
                    </a:cxn>
                    <a:cxn ang="0">
                      <a:pos x="T2" y="T3"/>
                    </a:cxn>
                    <a:cxn ang="0">
                      <a:pos x="T4" y="T5"/>
                    </a:cxn>
                    <a:cxn ang="0">
                      <a:pos x="T6" y="T7"/>
                    </a:cxn>
                    <a:cxn ang="0">
                      <a:pos x="T8" y="T9"/>
                    </a:cxn>
                  </a:cxnLst>
                  <a:rect l="0" t="0" r="r" b="b"/>
                  <a:pathLst>
                    <a:path w="32" h="44">
                      <a:moveTo>
                        <a:pt x="30" y="19"/>
                      </a:moveTo>
                      <a:cubicBezTo>
                        <a:pt x="29" y="30"/>
                        <a:pt x="20" y="44"/>
                        <a:pt x="12" y="40"/>
                      </a:cubicBezTo>
                      <a:cubicBezTo>
                        <a:pt x="6" y="37"/>
                        <a:pt x="0" y="31"/>
                        <a:pt x="2" y="20"/>
                      </a:cubicBezTo>
                      <a:cubicBezTo>
                        <a:pt x="3" y="9"/>
                        <a:pt x="9" y="4"/>
                        <a:pt x="18" y="2"/>
                      </a:cubicBezTo>
                      <a:cubicBezTo>
                        <a:pt x="27" y="0"/>
                        <a:pt x="32" y="8"/>
                        <a:pt x="30" y="19"/>
                      </a:cubicBezTo>
                    </a:path>
                  </a:pathLst>
                </a:custGeom>
                <a:solidFill>
                  <a:srgbClr val="ED90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22860" tIns="11430" rIns="22860" bIns="11430" numCol="1" anchor="t" anchorCtr="0" compatLnSpc="1">
                  <a:prstTxWarp prst="textNoShape">
                    <a:avLst/>
                  </a:prstTxWarp>
                </a:bodyPr>
                <a:lstStyle/>
                <a:p>
                  <a:endParaRPr lang="en-US" sz="450"/>
                </a:p>
              </p:txBody>
            </p:sp>
            <p:sp>
              <p:nvSpPr>
                <p:cNvPr id="112" name="Freeform 118">
                  <a:extLst>
                    <a:ext uri="{FF2B5EF4-FFF2-40B4-BE49-F238E27FC236}">
                      <a16:creationId xmlns:a16="http://schemas.microsoft.com/office/drawing/2014/main" id="{21C6B1FD-9F7B-10C0-BB9A-06EB432C6DD0}"/>
                    </a:ext>
                  </a:extLst>
                </p:cNvPr>
                <p:cNvSpPr>
                  <a:spLocks/>
                </p:cNvSpPr>
                <p:nvPr/>
              </p:nvSpPr>
              <p:spPr bwMode="auto">
                <a:xfrm>
                  <a:off x="1512307" y="1880972"/>
                  <a:ext cx="153573" cy="102382"/>
                </a:xfrm>
                <a:custGeom>
                  <a:avLst/>
                  <a:gdLst>
                    <a:gd name="T0" fmla="*/ 14 w 14"/>
                    <a:gd name="T1" fmla="*/ 5 h 9"/>
                    <a:gd name="T2" fmla="*/ 0 w 14"/>
                    <a:gd name="T3" fmla="*/ 9 h 9"/>
                    <a:gd name="T4" fmla="*/ 1 w 14"/>
                    <a:gd name="T5" fmla="*/ 2 h 9"/>
                    <a:gd name="T6" fmla="*/ 7 w 14"/>
                    <a:gd name="T7" fmla="*/ 1 h 9"/>
                    <a:gd name="T8" fmla="*/ 14 w 14"/>
                    <a:gd name="T9" fmla="*/ 5 h 9"/>
                  </a:gdLst>
                  <a:ahLst/>
                  <a:cxnLst>
                    <a:cxn ang="0">
                      <a:pos x="T0" y="T1"/>
                    </a:cxn>
                    <a:cxn ang="0">
                      <a:pos x="T2" y="T3"/>
                    </a:cxn>
                    <a:cxn ang="0">
                      <a:pos x="T4" y="T5"/>
                    </a:cxn>
                    <a:cxn ang="0">
                      <a:pos x="T6" y="T7"/>
                    </a:cxn>
                    <a:cxn ang="0">
                      <a:pos x="T8" y="T9"/>
                    </a:cxn>
                  </a:cxnLst>
                  <a:rect l="0" t="0" r="r" b="b"/>
                  <a:pathLst>
                    <a:path w="14" h="9">
                      <a:moveTo>
                        <a:pt x="14" y="5"/>
                      </a:moveTo>
                      <a:cubicBezTo>
                        <a:pt x="12" y="2"/>
                        <a:pt x="3" y="1"/>
                        <a:pt x="0" y="9"/>
                      </a:cubicBezTo>
                      <a:cubicBezTo>
                        <a:pt x="1" y="2"/>
                        <a:pt x="1" y="2"/>
                        <a:pt x="1" y="2"/>
                      </a:cubicBezTo>
                      <a:cubicBezTo>
                        <a:pt x="1" y="2"/>
                        <a:pt x="4" y="0"/>
                        <a:pt x="7" y="1"/>
                      </a:cubicBezTo>
                      <a:cubicBezTo>
                        <a:pt x="12" y="2"/>
                        <a:pt x="14" y="5"/>
                        <a:pt x="14" y="5"/>
                      </a:cubicBezTo>
                      <a:close/>
                    </a:path>
                  </a:pathLst>
                </a:custGeom>
                <a:solidFill>
                  <a:srgbClr val="FCBB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22860" tIns="11430" rIns="22860" bIns="11430" numCol="1" anchor="t" anchorCtr="0" compatLnSpc="1">
                  <a:prstTxWarp prst="textNoShape">
                    <a:avLst/>
                  </a:prstTxWarp>
                </a:bodyPr>
                <a:lstStyle/>
                <a:p>
                  <a:endParaRPr lang="en-US" sz="450"/>
                </a:p>
              </p:txBody>
            </p:sp>
            <p:sp>
              <p:nvSpPr>
                <p:cNvPr id="113" name="Freeform 119">
                  <a:extLst>
                    <a:ext uri="{FF2B5EF4-FFF2-40B4-BE49-F238E27FC236}">
                      <a16:creationId xmlns:a16="http://schemas.microsoft.com/office/drawing/2014/main" id="{7B7B3A53-0D3F-5CC2-E469-A1B78D2BE786}"/>
                    </a:ext>
                  </a:extLst>
                </p:cNvPr>
                <p:cNvSpPr>
                  <a:spLocks/>
                </p:cNvSpPr>
                <p:nvPr/>
              </p:nvSpPr>
              <p:spPr bwMode="auto">
                <a:xfrm>
                  <a:off x="334915" y="1113108"/>
                  <a:ext cx="1190194" cy="1241385"/>
                </a:xfrm>
                <a:custGeom>
                  <a:avLst/>
                  <a:gdLst>
                    <a:gd name="T0" fmla="*/ 56 w 111"/>
                    <a:gd name="T1" fmla="*/ 0 h 115"/>
                    <a:gd name="T2" fmla="*/ 111 w 111"/>
                    <a:gd name="T3" fmla="*/ 60 h 115"/>
                    <a:gd name="T4" fmla="*/ 56 w 111"/>
                    <a:gd name="T5" fmla="*/ 115 h 115"/>
                    <a:gd name="T6" fmla="*/ 0 w 111"/>
                    <a:gd name="T7" fmla="*/ 60 h 115"/>
                    <a:gd name="T8" fmla="*/ 56 w 111"/>
                    <a:gd name="T9" fmla="*/ 0 h 115"/>
                  </a:gdLst>
                  <a:ahLst/>
                  <a:cxnLst>
                    <a:cxn ang="0">
                      <a:pos x="T0" y="T1"/>
                    </a:cxn>
                    <a:cxn ang="0">
                      <a:pos x="T2" y="T3"/>
                    </a:cxn>
                    <a:cxn ang="0">
                      <a:pos x="T4" y="T5"/>
                    </a:cxn>
                    <a:cxn ang="0">
                      <a:pos x="T6" y="T7"/>
                    </a:cxn>
                    <a:cxn ang="0">
                      <a:pos x="T8" y="T9"/>
                    </a:cxn>
                  </a:cxnLst>
                  <a:rect l="0" t="0" r="r" b="b"/>
                  <a:pathLst>
                    <a:path w="111" h="115">
                      <a:moveTo>
                        <a:pt x="56" y="0"/>
                      </a:moveTo>
                      <a:cubicBezTo>
                        <a:pt x="86" y="0"/>
                        <a:pt x="111" y="19"/>
                        <a:pt x="111" y="60"/>
                      </a:cubicBezTo>
                      <a:cubicBezTo>
                        <a:pt x="111" y="90"/>
                        <a:pt x="86" y="115"/>
                        <a:pt x="56" y="115"/>
                      </a:cubicBezTo>
                      <a:cubicBezTo>
                        <a:pt x="25" y="115"/>
                        <a:pt x="0" y="90"/>
                        <a:pt x="0" y="60"/>
                      </a:cubicBezTo>
                      <a:cubicBezTo>
                        <a:pt x="0" y="20"/>
                        <a:pt x="25" y="0"/>
                        <a:pt x="56" y="0"/>
                      </a:cubicBezTo>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22860" tIns="11430" rIns="22860" bIns="11430" numCol="1" anchor="t" anchorCtr="0" compatLnSpc="1">
                  <a:prstTxWarp prst="textNoShape">
                    <a:avLst/>
                  </a:prstTxWarp>
                </a:bodyPr>
                <a:lstStyle/>
                <a:p>
                  <a:endParaRPr lang="en-US" sz="450"/>
                </a:p>
              </p:txBody>
            </p:sp>
            <p:sp>
              <p:nvSpPr>
                <p:cNvPr id="114" name="Freeform 120">
                  <a:extLst>
                    <a:ext uri="{FF2B5EF4-FFF2-40B4-BE49-F238E27FC236}">
                      <a16:creationId xmlns:a16="http://schemas.microsoft.com/office/drawing/2014/main" id="{9CF47301-C265-EF69-379B-812E689CE7F6}"/>
                    </a:ext>
                  </a:extLst>
                </p:cNvPr>
                <p:cNvSpPr>
                  <a:spLocks/>
                </p:cNvSpPr>
                <p:nvPr/>
              </p:nvSpPr>
              <p:spPr bwMode="auto">
                <a:xfrm>
                  <a:off x="360511" y="1484238"/>
                  <a:ext cx="1151797" cy="1292576"/>
                </a:xfrm>
                <a:custGeom>
                  <a:avLst/>
                  <a:gdLst>
                    <a:gd name="T0" fmla="*/ 107 w 107"/>
                    <a:gd name="T1" fmla="*/ 53 h 120"/>
                    <a:gd name="T2" fmla="*/ 53 w 107"/>
                    <a:gd name="T3" fmla="*/ 120 h 120"/>
                    <a:gd name="T4" fmla="*/ 0 w 107"/>
                    <a:gd name="T5" fmla="*/ 53 h 120"/>
                    <a:gd name="T6" fmla="*/ 53 w 107"/>
                    <a:gd name="T7" fmla="*/ 0 h 120"/>
                    <a:gd name="T8" fmla="*/ 107 w 107"/>
                    <a:gd name="T9" fmla="*/ 53 h 120"/>
                  </a:gdLst>
                  <a:ahLst/>
                  <a:cxnLst>
                    <a:cxn ang="0">
                      <a:pos x="T0" y="T1"/>
                    </a:cxn>
                    <a:cxn ang="0">
                      <a:pos x="T2" y="T3"/>
                    </a:cxn>
                    <a:cxn ang="0">
                      <a:pos x="T4" y="T5"/>
                    </a:cxn>
                    <a:cxn ang="0">
                      <a:pos x="T6" y="T7"/>
                    </a:cxn>
                    <a:cxn ang="0">
                      <a:pos x="T8" y="T9"/>
                    </a:cxn>
                  </a:cxnLst>
                  <a:rect l="0" t="0" r="r" b="b"/>
                  <a:pathLst>
                    <a:path w="107" h="120">
                      <a:moveTo>
                        <a:pt x="107" y="53"/>
                      </a:moveTo>
                      <a:cubicBezTo>
                        <a:pt x="107" y="83"/>
                        <a:pt x="88" y="120"/>
                        <a:pt x="53" y="120"/>
                      </a:cubicBezTo>
                      <a:cubicBezTo>
                        <a:pt x="17" y="120"/>
                        <a:pt x="0" y="83"/>
                        <a:pt x="0" y="53"/>
                      </a:cubicBezTo>
                      <a:cubicBezTo>
                        <a:pt x="0" y="24"/>
                        <a:pt x="24" y="0"/>
                        <a:pt x="53" y="0"/>
                      </a:cubicBezTo>
                      <a:cubicBezTo>
                        <a:pt x="83" y="0"/>
                        <a:pt x="107" y="24"/>
                        <a:pt x="107" y="53"/>
                      </a:cubicBezTo>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22860" tIns="11430" rIns="22860" bIns="11430" numCol="1" anchor="t" anchorCtr="0" compatLnSpc="1">
                  <a:prstTxWarp prst="textNoShape">
                    <a:avLst/>
                  </a:prstTxWarp>
                </a:bodyPr>
                <a:lstStyle/>
                <a:p>
                  <a:endParaRPr lang="en-US" sz="450"/>
                </a:p>
              </p:txBody>
            </p:sp>
            <p:sp>
              <p:nvSpPr>
                <p:cNvPr id="115" name="Freeform 123">
                  <a:extLst>
                    <a:ext uri="{FF2B5EF4-FFF2-40B4-BE49-F238E27FC236}">
                      <a16:creationId xmlns:a16="http://schemas.microsoft.com/office/drawing/2014/main" id="{44BC886A-75F2-434C-3463-F9985D48B9A9}"/>
                    </a:ext>
                  </a:extLst>
                </p:cNvPr>
                <p:cNvSpPr>
                  <a:spLocks/>
                </p:cNvSpPr>
                <p:nvPr/>
              </p:nvSpPr>
              <p:spPr bwMode="auto">
                <a:xfrm>
                  <a:off x="514083" y="1740193"/>
                  <a:ext cx="243161" cy="89588"/>
                </a:xfrm>
                <a:custGeom>
                  <a:avLst/>
                  <a:gdLst>
                    <a:gd name="T0" fmla="*/ 15 w 23"/>
                    <a:gd name="T1" fmla="*/ 0 h 8"/>
                    <a:gd name="T2" fmla="*/ 0 w 23"/>
                    <a:gd name="T3" fmla="*/ 7 h 8"/>
                    <a:gd name="T4" fmla="*/ 0 w 23"/>
                    <a:gd name="T5" fmla="*/ 8 h 8"/>
                    <a:gd name="T6" fmla="*/ 5 w 23"/>
                    <a:gd name="T7" fmla="*/ 8 h 8"/>
                    <a:gd name="T8" fmla="*/ 15 w 23"/>
                    <a:gd name="T9" fmla="*/ 4 h 8"/>
                    <a:gd name="T10" fmla="*/ 19 w 23"/>
                    <a:gd name="T11" fmla="*/ 5 h 8"/>
                    <a:gd name="T12" fmla="*/ 20 w 23"/>
                    <a:gd name="T13" fmla="*/ 5 h 8"/>
                    <a:gd name="T14" fmla="*/ 22 w 23"/>
                    <a:gd name="T15" fmla="*/ 5 h 8"/>
                    <a:gd name="T16" fmla="*/ 22 w 23"/>
                    <a:gd name="T17" fmla="*/ 4 h 8"/>
                    <a:gd name="T18" fmla="*/ 22 w 23"/>
                    <a:gd name="T19" fmla="*/ 2 h 8"/>
                    <a:gd name="T20" fmla="*/ 22 w 23"/>
                    <a:gd name="T21" fmla="*/ 2 h 8"/>
                    <a:gd name="T22" fmla="*/ 22 w 23"/>
                    <a:gd name="T23" fmla="*/ 2 h 8"/>
                    <a:gd name="T24" fmla="*/ 22 w 23"/>
                    <a:gd name="T25" fmla="*/ 1 h 8"/>
                    <a:gd name="T26" fmla="*/ 22 w 23"/>
                    <a:gd name="T27" fmla="*/ 1 h 8"/>
                    <a:gd name="T28" fmla="*/ 22 w 23"/>
                    <a:gd name="T29" fmla="*/ 1 h 8"/>
                    <a:gd name="T30" fmla="*/ 21 w 23"/>
                    <a:gd name="T31" fmla="*/ 1 h 8"/>
                    <a:gd name="T32" fmla="*/ 15 w 23"/>
                    <a:gd name="T33"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8">
                      <a:moveTo>
                        <a:pt x="15" y="0"/>
                      </a:moveTo>
                      <a:cubicBezTo>
                        <a:pt x="8" y="0"/>
                        <a:pt x="2" y="4"/>
                        <a:pt x="0" y="7"/>
                      </a:cubicBezTo>
                      <a:cubicBezTo>
                        <a:pt x="0" y="8"/>
                        <a:pt x="0" y="8"/>
                        <a:pt x="0" y="8"/>
                      </a:cubicBezTo>
                      <a:cubicBezTo>
                        <a:pt x="1" y="8"/>
                        <a:pt x="3" y="8"/>
                        <a:pt x="5" y="8"/>
                      </a:cubicBezTo>
                      <a:cubicBezTo>
                        <a:pt x="7" y="7"/>
                        <a:pt x="10" y="4"/>
                        <a:pt x="15" y="4"/>
                      </a:cubicBezTo>
                      <a:cubicBezTo>
                        <a:pt x="16" y="4"/>
                        <a:pt x="18" y="4"/>
                        <a:pt x="19" y="5"/>
                      </a:cubicBezTo>
                      <a:cubicBezTo>
                        <a:pt x="20" y="5"/>
                        <a:pt x="20" y="5"/>
                        <a:pt x="20" y="5"/>
                      </a:cubicBezTo>
                      <a:cubicBezTo>
                        <a:pt x="21" y="5"/>
                        <a:pt x="21" y="5"/>
                        <a:pt x="22" y="5"/>
                      </a:cubicBezTo>
                      <a:cubicBezTo>
                        <a:pt x="22" y="5"/>
                        <a:pt x="22" y="4"/>
                        <a:pt x="22" y="4"/>
                      </a:cubicBezTo>
                      <a:cubicBezTo>
                        <a:pt x="23" y="3"/>
                        <a:pt x="23" y="2"/>
                        <a:pt x="22" y="2"/>
                      </a:cubicBezTo>
                      <a:cubicBezTo>
                        <a:pt x="22" y="2"/>
                        <a:pt x="22" y="2"/>
                        <a:pt x="22" y="2"/>
                      </a:cubicBezTo>
                      <a:cubicBezTo>
                        <a:pt x="22" y="2"/>
                        <a:pt x="22" y="2"/>
                        <a:pt x="22" y="2"/>
                      </a:cubicBezTo>
                      <a:cubicBezTo>
                        <a:pt x="22" y="1"/>
                        <a:pt x="22" y="1"/>
                        <a:pt x="22" y="1"/>
                      </a:cubicBezTo>
                      <a:cubicBezTo>
                        <a:pt x="22" y="1"/>
                        <a:pt x="22" y="1"/>
                        <a:pt x="22" y="1"/>
                      </a:cubicBezTo>
                      <a:cubicBezTo>
                        <a:pt x="22" y="1"/>
                        <a:pt x="22" y="1"/>
                        <a:pt x="22" y="1"/>
                      </a:cubicBezTo>
                      <a:cubicBezTo>
                        <a:pt x="21" y="1"/>
                        <a:pt x="21" y="1"/>
                        <a:pt x="21" y="1"/>
                      </a:cubicBezTo>
                      <a:cubicBezTo>
                        <a:pt x="19" y="0"/>
                        <a:pt x="17" y="0"/>
                        <a:pt x="15" y="0"/>
                      </a:cubicBezTo>
                    </a:path>
                  </a:pathLst>
                </a:custGeom>
                <a:solidFill>
                  <a:srgbClr val="D5A8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22860" tIns="11430" rIns="22860" bIns="11430" numCol="1" anchor="t" anchorCtr="0" compatLnSpc="1">
                  <a:prstTxWarp prst="textNoShape">
                    <a:avLst/>
                  </a:prstTxWarp>
                </a:bodyPr>
                <a:lstStyle/>
                <a:p>
                  <a:endParaRPr lang="en-US" sz="450"/>
                </a:p>
              </p:txBody>
            </p:sp>
            <p:sp>
              <p:nvSpPr>
                <p:cNvPr id="116" name="Freeform 124">
                  <a:extLst>
                    <a:ext uri="{FF2B5EF4-FFF2-40B4-BE49-F238E27FC236}">
                      <a16:creationId xmlns:a16="http://schemas.microsoft.com/office/drawing/2014/main" id="{A828358D-7CCF-C3F7-140B-1CD95EE66BAA}"/>
                    </a:ext>
                  </a:extLst>
                </p:cNvPr>
                <p:cNvSpPr>
                  <a:spLocks/>
                </p:cNvSpPr>
                <p:nvPr/>
              </p:nvSpPr>
              <p:spPr bwMode="auto">
                <a:xfrm>
                  <a:off x="514083" y="1689002"/>
                  <a:ext cx="243161" cy="153573"/>
                </a:xfrm>
                <a:custGeom>
                  <a:avLst/>
                  <a:gdLst>
                    <a:gd name="T0" fmla="*/ 22 w 23"/>
                    <a:gd name="T1" fmla="*/ 8 h 14"/>
                    <a:gd name="T2" fmla="*/ 20 w 23"/>
                    <a:gd name="T3" fmla="*/ 8 h 14"/>
                    <a:gd name="T4" fmla="*/ 4 w 23"/>
                    <a:gd name="T5" fmla="*/ 13 h 14"/>
                    <a:gd name="T6" fmla="*/ 1 w 23"/>
                    <a:gd name="T7" fmla="*/ 13 h 14"/>
                    <a:gd name="T8" fmla="*/ 1 w 23"/>
                    <a:gd name="T9" fmla="*/ 10 h 14"/>
                    <a:gd name="T10" fmla="*/ 22 w 23"/>
                    <a:gd name="T11" fmla="*/ 4 h 14"/>
                    <a:gd name="T12" fmla="*/ 23 w 23"/>
                    <a:gd name="T13" fmla="*/ 7 h 14"/>
                    <a:gd name="T14" fmla="*/ 22 w 23"/>
                    <a:gd name="T15" fmla="*/ 8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14">
                      <a:moveTo>
                        <a:pt x="22" y="8"/>
                      </a:moveTo>
                      <a:cubicBezTo>
                        <a:pt x="22" y="8"/>
                        <a:pt x="21" y="8"/>
                        <a:pt x="20" y="8"/>
                      </a:cubicBezTo>
                      <a:cubicBezTo>
                        <a:pt x="11" y="5"/>
                        <a:pt x="5" y="13"/>
                        <a:pt x="4" y="13"/>
                      </a:cubicBezTo>
                      <a:cubicBezTo>
                        <a:pt x="4" y="14"/>
                        <a:pt x="2" y="14"/>
                        <a:pt x="1" y="13"/>
                      </a:cubicBezTo>
                      <a:cubicBezTo>
                        <a:pt x="0" y="13"/>
                        <a:pt x="0" y="11"/>
                        <a:pt x="1" y="10"/>
                      </a:cubicBezTo>
                      <a:cubicBezTo>
                        <a:pt x="4" y="6"/>
                        <a:pt x="12" y="0"/>
                        <a:pt x="22" y="4"/>
                      </a:cubicBezTo>
                      <a:cubicBezTo>
                        <a:pt x="23" y="4"/>
                        <a:pt x="23" y="6"/>
                        <a:pt x="23" y="7"/>
                      </a:cubicBezTo>
                      <a:cubicBezTo>
                        <a:pt x="23" y="7"/>
                        <a:pt x="23" y="8"/>
                        <a:pt x="22" y="8"/>
                      </a:cubicBezTo>
                      <a:close/>
                    </a:path>
                  </a:pathLst>
                </a:custGeom>
                <a:solidFill>
                  <a:srgbClr val="6F5B56"/>
                </a:solidFill>
                <a:ln>
                  <a:noFill/>
                </a:ln>
              </p:spPr>
              <p:txBody>
                <a:bodyPr vert="horz" wrap="square" lIns="22860" tIns="11430" rIns="22860" bIns="11430" numCol="1" anchor="t" anchorCtr="0" compatLnSpc="1">
                  <a:prstTxWarp prst="textNoShape">
                    <a:avLst/>
                  </a:prstTxWarp>
                </a:bodyPr>
                <a:lstStyle/>
                <a:p>
                  <a:endParaRPr lang="en-US" sz="450"/>
                </a:p>
              </p:txBody>
            </p:sp>
            <p:sp>
              <p:nvSpPr>
                <p:cNvPr id="117" name="Freeform 125">
                  <a:extLst>
                    <a:ext uri="{FF2B5EF4-FFF2-40B4-BE49-F238E27FC236}">
                      <a16:creationId xmlns:a16="http://schemas.microsoft.com/office/drawing/2014/main" id="{F774F0A4-5217-08DB-78B4-6744F5129B6C}"/>
                    </a:ext>
                  </a:extLst>
                </p:cNvPr>
                <p:cNvSpPr>
                  <a:spLocks/>
                </p:cNvSpPr>
                <p:nvPr/>
              </p:nvSpPr>
              <p:spPr bwMode="auto">
                <a:xfrm>
                  <a:off x="514083" y="1689002"/>
                  <a:ext cx="243161" cy="140779"/>
                </a:xfrm>
                <a:custGeom>
                  <a:avLst/>
                  <a:gdLst>
                    <a:gd name="T0" fmla="*/ 1 w 23"/>
                    <a:gd name="T1" fmla="*/ 13 h 13"/>
                    <a:gd name="T2" fmla="*/ 2 w 23"/>
                    <a:gd name="T3" fmla="*/ 12 h 13"/>
                    <a:gd name="T4" fmla="*/ 23 w 23"/>
                    <a:gd name="T5" fmla="*/ 5 h 13"/>
                    <a:gd name="T6" fmla="*/ 23 w 23"/>
                    <a:gd name="T7" fmla="*/ 6 h 13"/>
                    <a:gd name="T8" fmla="*/ 22 w 23"/>
                    <a:gd name="T9" fmla="*/ 4 h 13"/>
                    <a:gd name="T10" fmla="*/ 1 w 23"/>
                    <a:gd name="T11" fmla="*/ 10 h 13"/>
                    <a:gd name="T12" fmla="*/ 1 w 23"/>
                    <a:gd name="T13" fmla="*/ 13 h 13"/>
                  </a:gdLst>
                  <a:ahLst/>
                  <a:cxnLst>
                    <a:cxn ang="0">
                      <a:pos x="T0" y="T1"/>
                    </a:cxn>
                    <a:cxn ang="0">
                      <a:pos x="T2" y="T3"/>
                    </a:cxn>
                    <a:cxn ang="0">
                      <a:pos x="T4" y="T5"/>
                    </a:cxn>
                    <a:cxn ang="0">
                      <a:pos x="T6" y="T7"/>
                    </a:cxn>
                    <a:cxn ang="0">
                      <a:pos x="T8" y="T9"/>
                    </a:cxn>
                    <a:cxn ang="0">
                      <a:pos x="T10" y="T11"/>
                    </a:cxn>
                    <a:cxn ang="0">
                      <a:pos x="T12" y="T13"/>
                    </a:cxn>
                  </a:cxnLst>
                  <a:rect l="0" t="0" r="r" b="b"/>
                  <a:pathLst>
                    <a:path w="23" h="13">
                      <a:moveTo>
                        <a:pt x="1" y="13"/>
                      </a:moveTo>
                      <a:cubicBezTo>
                        <a:pt x="1" y="13"/>
                        <a:pt x="1" y="12"/>
                        <a:pt x="2" y="12"/>
                      </a:cubicBezTo>
                      <a:cubicBezTo>
                        <a:pt x="4" y="8"/>
                        <a:pt x="13" y="1"/>
                        <a:pt x="23" y="5"/>
                      </a:cubicBezTo>
                      <a:cubicBezTo>
                        <a:pt x="23" y="5"/>
                        <a:pt x="23" y="5"/>
                        <a:pt x="23" y="6"/>
                      </a:cubicBezTo>
                      <a:cubicBezTo>
                        <a:pt x="23" y="5"/>
                        <a:pt x="22" y="4"/>
                        <a:pt x="22" y="4"/>
                      </a:cubicBezTo>
                      <a:cubicBezTo>
                        <a:pt x="12" y="0"/>
                        <a:pt x="4" y="6"/>
                        <a:pt x="1" y="10"/>
                      </a:cubicBezTo>
                      <a:cubicBezTo>
                        <a:pt x="0" y="11"/>
                        <a:pt x="0" y="13"/>
                        <a:pt x="1" y="13"/>
                      </a:cubicBezTo>
                      <a:close/>
                    </a:path>
                  </a:pathLst>
                </a:custGeom>
                <a:solidFill>
                  <a:srgbClr val="8E7771"/>
                </a:solidFill>
                <a:ln>
                  <a:noFill/>
                </a:ln>
              </p:spPr>
              <p:txBody>
                <a:bodyPr vert="horz" wrap="square" lIns="22860" tIns="11430" rIns="22860" bIns="11430" numCol="1" anchor="t" anchorCtr="0" compatLnSpc="1">
                  <a:prstTxWarp prst="textNoShape">
                    <a:avLst/>
                  </a:prstTxWarp>
                </a:bodyPr>
                <a:lstStyle/>
                <a:p>
                  <a:endParaRPr lang="en-US" sz="450"/>
                </a:p>
              </p:txBody>
            </p:sp>
            <p:sp>
              <p:nvSpPr>
                <p:cNvPr id="118" name="Freeform 126">
                  <a:extLst>
                    <a:ext uri="{FF2B5EF4-FFF2-40B4-BE49-F238E27FC236}">
                      <a16:creationId xmlns:a16="http://schemas.microsoft.com/office/drawing/2014/main" id="{80F801D4-A240-F3CC-01A2-C93A876FA05E}"/>
                    </a:ext>
                  </a:extLst>
                </p:cNvPr>
                <p:cNvSpPr>
                  <a:spLocks/>
                </p:cNvSpPr>
                <p:nvPr/>
              </p:nvSpPr>
              <p:spPr bwMode="auto">
                <a:xfrm>
                  <a:off x="1064390" y="1740193"/>
                  <a:ext cx="243161" cy="127977"/>
                </a:xfrm>
                <a:custGeom>
                  <a:avLst/>
                  <a:gdLst>
                    <a:gd name="T0" fmla="*/ 8 w 23"/>
                    <a:gd name="T1" fmla="*/ 0 h 11"/>
                    <a:gd name="T2" fmla="*/ 1 w 23"/>
                    <a:gd name="T3" fmla="*/ 1 h 11"/>
                    <a:gd name="T4" fmla="*/ 1 w 23"/>
                    <a:gd name="T5" fmla="*/ 1 h 11"/>
                    <a:gd name="T6" fmla="*/ 1 w 23"/>
                    <a:gd name="T7" fmla="*/ 1 h 11"/>
                    <a:gd name="T8" fmla="*/ 1 w 23"/>
                    <a:gd name="T9" fmla="*/ 1 h 11"/>
                    <a:gd name="T10" fmla="*/ 1 w 23"/>
                    <a:gd name="T11" fmla="*/ 2 h 11"/>
                    <a:gd name="T12" fmla="*/ 0 w 23"/>
                    <a:gd name="T13" fmla="*/ 2 h 11"/>
                    <a:gd name="T14" fmla="*/ 0 w 23"/>
                    <a:gd name="T15" fmla="*/ 2 h 11"/>
                    <a:gd name="T16" fmla="*/ 0 w 23"/>
                    <a:gd name="T17" fmla="*/ 4 h 11"/>
                    <a:gd name="T18" fmla="*/ 1 w 23"/>
                    <a:gd name="T19" fmla="*/ 5 h 11"/>
                    <a:gd name="T20" fmla="*/ 2 w 23"/>
                    <a:gd name="T21" fmla="*/ 5 h 11"/>
                    <a:gd name="T22" fmla="*/ 3 w 23"/>
                    <a:gd name="T23" fmla="*/ 5 h 11"/>
                    <a:gd name="T24" fmla="*/ 8 w 23"/>
                    <a:gd name="T25" fmla="*/ 4 h 11"/>
                    <a:gd name="T26" fmla="*/ 19 w 23"/>
                    <a:gd name="T27" fmla="*/ 10 h 11"/>
                    <a:gd name="T28" fmla="*/ 20 w 23"/>
                    <a:gd name="T29" fmla="*/ 11 h 11"/>
                    <a:gd name="T30" fmla="*/ 21 w 23"/>
                    <a:gd name="T31" fmla="*/ 11 h 11"/>
                    <a:gd name="T32" fmla="*/ 22 w 23"/>
                    <a:gd name="T33" fmla="*/ 10 h 11"/>
                    <a:gd name="T34" fmla="*/ 22 w 23"/>
                    <a:gd name="T35" fmla="*/ 7 h 11"/>
                    <a:gd name="T36" fmla="*/ 8 w 23"/>
                    <a:gd name="T3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3" h="11">
                      <a:moveTo>
                        <a:pt x="8" y="0"/>
                      </a:moveTo>
                      <a:cubicBezTo>
                        <a:pt x="6" y="0"/>
                        <a:pt x="4" y="0"/>
                        <a:pt x="1" y="1"/>
                      </a:cubicBezTo>
                      <a:cubicBezTo>
                        <a:pt x="1" y="1"/>
                        <a:pt x="1" y="1"/>
                        <a:pt x="1" y="1"/>
                      </a:cubicBezTo>
                      <a:cubicBezTo>
                        <a:pt x="1" y="1"/>
                        <a:pt x="1" y="1"/>
                        <a:pt x="1" y="1"/>
                      </a:cubicBezTo>
                      <a:cubicBezTo>
                        <a:pt x="1" y="1"/>
                        <a:pt x="1" y="1"/>
                        <a:pt x="1" y="1"/>
                      </a:cubicBezTo>
                      <a:cubicBezTo>
                        <a:pt x="1" y="2"/>
                        <a:pt x="1" y="2"/>
                        <a:pt x="1" y="2"/>
                      </a:cubicBezTo>
                      <a:cubicBezTo>
                        <a:pt x="0" y="2"/>
                        <a:pt x="0" y="2"/>
                        <a:pt x="0" y="2"/>
                      </a:cubicBezTo>
                      <a:cubicBezTo>
                        <a:pt x="0" y="2"/>
                        <a:pt x="0" y="2"/>
                        <a:pt x="0" y="2"/>
                      </a:cubicBezTo>
                      <a:cubicBezTo>
                        <a:pt x="0" y="3"/>
                        <a:pt x="0" y="3"/>
                        <a:pt x="0" y="4"/>
                      </a:cubicBezTo>
                      <a:cubicBezTo>
                        <a:pt x="0" y="4"/>
                        <a:pt x="1" y="5"/>
                        <a:pt x="1" y="5"/>
                      </a:cubicBezTo>
                      <a:cubicBezTo>
                        <a:pt x="1" y="5"/>
                        <a:pt x="2" y="5"/>
                        <a:pt x="2" y="5"/>
                      </a:cubicBezTo>
                      <a:cubicBezTo>
                        <a:pt x="3" y="5"/>
                        <a:pt x="3" y="5"/>
                        <a:pt x="3" y="5"/>
                      </a:cubicBezTo>
                      <a:cubicBezTo>
                        <a:pt x="5" y="4"/>
                        <a:pt x="6" y="4"/>
                        <a:pt x="8" y="4"/>
                      </a:cubicBezTo>
                      <a:cubicBezTo>
                        <a:pt x="14" y="4"/>
                        <a:pt x="19" y="10"/>
                        <a:pt x="19" y="10"/>
                      </a:cubicBezTo>
                      <a:cubicBezTo>
                        <a:pt x="19" y="10"/>
                        <a:pt x="20" y="11"/>
                        <a:pt x="20" y="11"/>
                      </a:cubicBezTo>
                      <a:cubicBezTo>
                        <a:pt x="20" y="11"/>
                        <a:pt x="21" y="11"/>
                        <a:pt x="21" y="11"/>
                      </a:cubicBezTo>
                      <a:cubicBezTo>
                        <a:pt x="21" y="11"/>
                        <a:pt x="22" y="11"/>
                        <a:pt x="22" y="10"/>
                      </a:cubicBezTo>
                      <a:cubicBezTo>
                        <a:pt x="23" y="10"/>
                        <a:pt x="23" y="8"/>
                        <a:pt x="22" y="7"/>
                      </a:cubicBezTo>
                      <a:cubicBezTo>
                        <a:pt x="20" y="4"/>
                        <a:pt x="15" y="0"/>
                        <a:pt x="8" y="0"/>
                      </a:cubicBezTo>
                    </a:path>
                  </a:pathLst>
                </a:custGeom>
                <a:solidFill>
                  <a:srgbClr val="D5A8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22860" tIns="11430" rIns="22860" bIns="11430" numCol="1" anchor="t" anchorCtr="0" compatLnSpc="1">
                  <a:prstTxWarp prst="textNoShape">
                    <a:avLst/>
                  </a:prstTxWarp>
                </a:bodyPr>
                <a:lstStyle/>
                <a:p>
                  <a:endParaRPr lang="en-US" sz="450"/>
                </a:p>
              </p:txBody>
            </p:sp>
            <p:sp>
              <p:nvSpPr>
                <p:cNvPr id="119" name="Freeform 127">
                  <a:extLst>
                    <a:ext uri="{FF2B5EF4-FFF2-40B4-BE49-F238E27FC236}">
                      <a16:creationId xmlns:a16="http://schemas.microsoft.com/office/drawing/2014/main" id="{3847182A-D155-9BD8-60DC-6CC1AA079685}"/>
                    </a:ext>
                  </a:extLst>
                </p:cNvPr>
                <p:cNvSpPr>
                  <a:spLocks/>
                </p:cNvSpPr>
                <p:nvPr/>
              </p:nvSpPr>
              <p:spPr bwMode="auto">
                <a:xfrm>
                  <a:off x="1051588" y="1689002"/>
                  <a:ext cx="255955" cy="153573"/>
                </a:xfrm>
                <a:custGeom>
                  <a:avLst/>
                  <a:gdLst>
                    <a:gd name="T0" fmla="*/ 1 w 24"/>
                    <a:gd name="T1" fmla="*/ 8 h 14"/>
                    <a:gd name="T2" fmla="*/ 4 w 24"/>
                    <a:gd name="T3" fmla="*/ 8 h 14"/>
                    <a:gd name="T4" fmla="*/ 19 w 24"/>
                    <a:gd name="T5" fmla="*/ 13 h 14"/>
                    <a:gd name="T6" fmla="*/ 22 w 24"/>
                    <a:gd name="T7" fmla="*/ 14 h 14"/>
                    <a:gd name="T8" fmla="*/ 23 w 24"/>
                    <a:gd name="T9" fmla="*/ 10 h 14"/>
                    <a:gd name="T10" fmla="*/ 2 w 24"/>
                    <a:gd name="T11" fmla="*/ 4 h 14"/>
                    <a:gd name="T12" fmla="*/ 1 w 24"/>
                    <a:gd name="T13" fmla="*/ 7 h 14"/>
                    <a:gd name="T14" fmla="*/ 1 w 24"/>
                    <a:gd name="T15" fmla="*/ 8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 h="14">
                      <a:moveTo>
                        <a:pt x="1" y="8"/>
                      </a:moveTo>
                      <a:cubicBezTo>
                        <a:pt x="2" y="8"/>
                        <a:pt x="3" y="9"/>
                        <a:pt x="4" y="8"/>
                      </a:cubicBezTo>
                      <a:cubicBezTo>
                        <a:pt x="13" y="5"/>
                        <a:pt x="19" y="13"/>
                        <a:pt x="19" y="13"/>
                      </a:cubicBezTo>
                      <a:cubicBezTo>
                        <a:pt x="20" y="14"/>
                        <a:pt x="21" y="14"/>
                        <a:pt x="22" y="14"/>
                      </a:cubicBezTo>
                      <a:cubicBezTo>
                        <a:pt x="23" y="13"/>
                        <a:pt x="24" y="11"/>
                        <a:pt x="23" y="10"/>
                      </a:cubicBezTo>
                      <a:cubicBezTo>
                        <a:pt x="20" y="7"/>
                        <a:pt x="12" y="0"/>
                        <a:pt x="2" y="4"/>
                      </a:cubicBezTo>
                      <a:cubicBezTo>
                        <a:pt x="1" y="5"/>
                        <a:pt x="0" y="6"/>
                        <a:pt x="1" y="7"/>
                      </a:cubicBezTo>
                      <a:cubicBezTo>
                        <a:pt x="1" y="7"/>
                        <a:pt x="1" y="8"/>
                        <a:pt x="1" y="8"/>
                      </a:cubicBezTo>
                      <a:close/>
                    </a:path>
                  </a:pathLst>
                </a:custGeom>
                <a:solidFill>
                  <a:srgbClr val="6F5B56"/>
                </a:solidFill>
                <a:ln>
                  <a:noFill/>
                </a:ln>
              </p:spPr>
              <p:txBody>
                <a:bodyPr vert="horz" wrap="square" lIns="22860" tIns="11430" rIns="22860" bIns="11430" numCol="1" anchor="t" anchorCtr="0" compatLnSpc="1">
                  <a:prstTxWarp prst="textNoShape">
                    <a:avLst/>
                  </a:prstTxWarp>
                </a:bodyPr>
                <a:lstStyle/>
                <a:p>
                  <a:endParaRPr lang="en-US" sz="450"/>
                </a:p>
              </p:txBody>
            </p:sp>
            <p:sp>
              <p:nvSpPr>
                <p:cNvPr id="120" name="Freeform 128">
                  <a:extLst>
                    <a:ext uri="{FF2B5EF4-FFF2-40B4-BE49-F238E27FC236}">
                      <a16:creationId xmlns:a16="http://schemas.microsoft.com/office/drawing/2014/main" id="{CF439CA2-0316-CB25-7C9D-43021C38E6EF}"/>
                    </a:ext>
                  </a:extLst>
                </p:cNvPr>
                <p:cNvSpPr>
                  <a:spLocks/>
                </p:cNvSpPr>
                <p:nvPr/>
              </p:nvSpPr>
              <p:spPr bwMode="auto">
                <a:xfrm>
                  <a:off x="1064390" y="1689002"/>
                  <a:ext cx="243161" cy="153573"/>
                </a:xfrm>
                <a:custGeom>
                  <a:avLst/>
                  <a:gdLst>
                    <a:gd name="T0" fmla="*/ 21 w 23"/>
                    <a:gd name="T1" fmla="*/ 14 h 14"/>
                    <a:gd name="T2" fmla="*/ 21 w 23"/>
                    <a:gd name="T3" fmla="*/ 12 h 14"/>
                    <a:gd name="T4" fmla="*/ 0 w 23"/>
                    <a:gd name="T5" fmla="*/ 5 h 14"/>
                    <a:gd name="T6" fmla="*/ 0 w 23"/>
                    <a:gd name="T7" fmla="*/ 6 h 14"/>
                    <a:gd name="T8" fmla="*/ 1 w 23"/>
                    <a:gd name="T9" fmla="*/ 4 h 14"/>
                    <a:gd name="T10" fmla="*/ 22 w 23"/>
                    <a:gd name="T11" fmla="*/ 10 h 14"/>
                    <a:gd name="T12" fmla="*/ 21 w 23"/>
                    <a:gd name="T13" fmla="*/ 14 h 14"/>
                  </a:gdLst>
                  <a:ahLst/>
                  <a:cxnLst>
                    <a:cxn ang="0">
                      <a:pos x="T0" y="T1"/>
                    </a:cxn>
                    <a:cxn ang="0">
                      <a:pos x="T2" y="T3"/>
                    </a:cxn>
                    <a:cxn ang="0">
                      <a:pos x="T4" y="T5"/>
                    </a:cxn>
                    <a:cxn ang="0">
                      <a:pos x="T6" y="T7"/>
                    </a:cxn>
                    <a:cxn ang="0">
                      <a:pos x="T8" y="T9"/>
                    </a:cxn>
                    <a:cxn ang="0">
                      <a:pos x="T10" y="T11"/>
                    </a:cxn>
                    <a:cxn ang="0">
                      <a:pos x="T12" y="T13"/>
                    </a:cxn>
                  </a:cxnLst>
                  <a:rect l="0" t="0" r="r" b="b"/>
                  <a:pathLst>
                    <a:path w="23" h="14">
                      <a:moveTo>
                        <a:pt x="21" y="14"/>
                      </a:moveTo>
                      <a:cubicBezTo>
                        <a:pt x="22" y="13"/>
                        <a:pt x="21" y="12"/>
                        <a:pt x="21" y="12"/>
                      </a:cubicBezTo>
                      <a:cubicBezTo>
                        <a:pt x="18" y="8"/>
                        <a:pt x="10" y="1"/>
                        <a:pt x="0" y="5"/>
                      </a:cubicBezTo>
                      <a:cubicBezTo>
                        <a:pt x="0" y="5"/>
                        <a:pt x="0" y="5"/>
                        <a:pt x="0" y="6"/>
                      </a:cubicBezTo>
                      <a:cubicBezTo>
                        <a:pt x="0" y="5"/>
                        <a:pt x="0" y="4"/>
                        <a:pt x="1" y="4"/>
                      </a:cubicBezTo>
                      <a:cubicBezTo>
                        <a:pt x="11" y="0"/>
                        <a:pt x="19" y="7"/>
                        <a:pt x="22" y="10"/>
                      </a:cubicBezTo>
                      <a:cubicBezTo>
                        <a:pt x="23" y="11"/>
                        <a:pt x="22" y="13"/>
                        <a:pt x="21" y="14"/>
                      </a:cubicBezTo>
                      <a:close/>
                    </a:path>
                  </a:pathLst>
                </a:custGeom>
                <a:solidFill>
                  <a:srgbClr val="8E7771"/>
                </a:solidFill>
                <a:ln>
                  <a:noFill/>
                </a:ln>
              </p:spPr>
              <p:txBody>
                <a:bodyPr vert="horz" wrap="square" lIns="22860" tIns="11430" rIns="22860" bIns="11430" numCol="1" anchor="t" anchorCtr="0" compatLnSpc="1">
                  <a:prstTxWarp prst="textNoShape">
                    <a:avLst/>
                  </a:prstTxWarp>
                </a:bodyPr>
                <a:lstStyle/>
                <a:p>
                  <a:endParaRPr lang="en-US" sz="450"/>
                </a:p>
              </p:txBody>
            </p:sp>
            <p:grpSp>
              <p:nvGrpSpPr>
                <p:cNvPr id="121" name="Group 120"/>
                <p:cNvGrpSpPr/>
                <p:nvPr/>
              </p:nvGrpSpPr>
              <p:grpSpPr>
                <a:xfrm>
                  <a:off x="656833" y="2374458"/>
                  <a:ext cx="535036" cy="227394"/>
                  <a:chOff x="4643802" y="5084415"/>
                  <a:chExt cx="511910" cy="217565"/>
                </a:xfrm>
              </p:grpSpPr>
              <p:sp>
                <p:nvSpPr>
                  <p:cNvPr id="138" name="Freeform 134">
                    <a:extLst>
                      <a:ext uri="{FF2B5EF4-FFF2-40B4-BE49-F238E27FC236}">
                        <a16:creationId xmlns:a16="http://schemas.microsoft.com/office/drawing/2014/main" id="{4629BB6C-7144-3C4E-4A38-729C0CC4A286}"/>
                      </a:ext>
                    </a:extLst>
                  </p:cNvPr>
                  <p:cNvSpPr>
                    <a:spLocks/>
                  </p:cNvSpPr>
                  <p:nvPr/>
                </p:nvSpPr>
                <p:spPr bwMode="auto">
                  <a:xfrm>
                    <a:off x="4643802" y="5084415"/>
                    <a:ext cx="511910" cy="127977"/>
                  </a:xfrm>
                  <a:custGeom>
                    <a:avLst/>
                    <a:gdLst>
                      <a:gd name="T0" fmla="*/ 6 w 47"/>
                      <a:gd name="T1" fmla="*/ 12 h 12"/>
                      <a:gd name="T2" fmla="*/ 0 w 47"/>
                      <a:gd name="T3" fmla="*/ 0 h 12"/>
                      <a:gd name="T4" fmla="*/ 24 w 47"/>
                      <a:gd name="T5" fmla="*/ 1 h 12"/>
                      <a:gd name="T6" fmla="*/ 47 w 47"/>
                      <a:gd name="T7" fmla="*/ 0 h 12"/>
                      <a:gd name="T8" fmla="*/ 41 w 47"/>
                      <a:gd name="T9" fmla="*/ 12 h 12"/>
                      <a:gd name="T10" fmla="*/ 24 w 47"/>
                      <a:gd name="T11" fmla="*/ 8 h 12"/>
                      <a:gd name="T12" fmla="*/ 6 w 47"/>
                      <a:gd name="T13" fmla="*/ 12 h 12"/>
                    </a:gdLst>
                    <a:ahLst/>
                    <a:cxnLst>
                      <a:cxn ang="0">
                        <a:pos x="T0" y="T1"/>
                      </a:cxn>
                      <a:cxn ang="0">
                        <a:pos x="T2" y="T3"/>
                      </a:cxn>
                      <a:cxn ang="0">
                        <a:pos x="T4" y="T5"/>
                      </a:cxn>
                      <a:cxn ang="0">
                        <a:pos x="T6" y="T7"/>
                      </a:cxn>
                      <a:cxn ang="0">
                        <a:pos x="T8" y="T9"/>
                      </a:cxn>
                      <a:cxn ang="0">
                        <a:pos x="T10" y="T11"/>
                      </a:cxn>
                      <a:cxn ang="0">
                        <a:pos x="T12" y="T13"/>
                      </a:cxn>
                    </a:cxnLst>
                    <a:rect l="0" t="0" r="r" b="b"/>
                    <a:pathLst>
                      <a:path w="47" h="12">
                        <a:moveTo>
                          <a:pt x="6" y="12"/>
                        </a:moveTo>
                        <a:cubicBezTo>
                          <a:pt x="3" y="9"/>
                          <a:pt x="1" y="4"/>
                          <a:pt x="0" y="0"/>
                        </a:cubicBezTo>
                        <a:cubicBezTo>
                          <a:pt x="7" y="1"/>
                          <a:pt x="15" y="1"/>
                          <a:pt x="24" y="1"/>
                        </a:cubicBezTo>
                        <a:cubicBezTo>
                          <a:pt x="32" y="1"/>
                          <a:pt x="40" y="1"/>
                          <a:pt x="47" y="0"/>
                        </a:cubicBezTo>
                        <a:cubicBezTo>
                          <a:pt x="46" y="4"/>
                          <a:pt x="44" y="9"/>
                          <a:pt x="41" y="12"/>
                        </a:cubicBezTo>
                        <a:cubicBezTo>
                          <a:pt x="37" y="9"/>
                          <a:pt x="31" y="8"/>
                          <a:pt x="24" y="8"/>
                        </a:cubicBezTo>
                        <a:cubicBezTo>
                          <a:pt x="16" y="8"/>
                          <a:pt x="10" y="9"/>
                          <a:pt x="6" y="12"/>
                        </a:cubicBezTo>
                        <a:close/>
                      </a:path>
                    </a:pathLst>
                  </a:custGeom>
                  <a:solidFill>
                    <a:srgbClr val="9A32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22860" tIns="11430" rIns="22860" bIns="11430" numCol="1" anchor="t" anchorCtr="0" compatLnSpc="1">
                    <a:prstTxWarp prst="textNoShape">
                      <a:avLst/>
                    </a:prstTxWarp>
                  </a:bodyPr>
                  <a:lstStyle/>
                  <a:p>
                    <a:endParaRPr lang="en-US" sz="450"/>
                  </a:p>
                </p:txBody>
              </p:sp>
              <p:sp>
                <p:nvSpPr>
                  <p:cNvPr id="139" name="Freeform 135">
                    <a:extLst>
                      <a:ext uri="{FF2B5EF4-FFF2-40B4-BE49-F238E27FC236}">
                        <a16:creationId xmlns:a16="http://schemas.microsoft.com/office/drawing/2014/main" id="{B97FC1B5-707C-2F1B-9860-2495D573805E}"/>
                      </a:ext>
                    </a:extLst>
                  </p:cNvPr>
                  <p:cNvSpPr>
                    <a:spLocks/>
                  </p:cNvSpPr>
                  <p:nvPr/>
                </p:nvSpPr>
                <p:spPr bwMode="auto">
                  <a:xfrm>
                    <a:off x="4720589" y="5174003"/>
                    <a:ext cx="371138" cy="127977"/>
                  </a:xfrm>
                  <a:custGeom>
                    <a:avLst/>
                    <a:gdLst>
                      <a:gd name="T0" fmla="*/ 18 w 35"/>
                      <a:gd name="T1" fmla="*/ 12 h 12"/>
                      <a:gd name="T2" fmla="*/ 0 w 35"/>
                      <a:gd name="T3" fmla="*/ 4 h 12"/>
                      <a:gd name="T4" fmla="*/ 18 w 35"/>
                      <a:gd name="T5" fmla="*/ 0 h 12"/>
                      <a:gd name="T6" fmla="*/ 35 w 35"/>
                      <a:gd name="T7" fmla="*/ 4 h 12"/>
                      <a:gd name="T8" fmla="*/ 18 w 35"/>
                      <a:gd name="T9" fmla="*/ 12 h 12"/>
                    </a:gdLst>
                    <a:ahLst/>
                    <a:cxnLst>
                      <a:cxn ang="0">
                        <a:pos x="T0" y="T1"/>
                      </a:cxn>
                      <a:cxn ang="0">
                        <a:pos x="T2" y="T3"/>
                      </a:cxn>
                      <a:cxn ang="0">
                        <a:pos x="T4" y="T5"/>
                      </a:cxn>
                      <a:cxn ang="0">
                        <a:pos x="T6" y="T7"/>
                      </a:cxn>
                      <a:cxn ang="0">
                        <a:pos x="T8" y="T9"/>
                      </a:cxn>
                    </a:cxnLst>
                    <a:rect l="0" t="0" r="r" b="b"/>
                    <a:pathLst>
                      <a:path w="35" h="12">
                        <a:moveTo>
                          <a:pt x="18" y="12"/>
                        </a:moveTo>
                        <a:cubicBezTo>
                          <a:pt x="11" y="12"/>
                          <a:pt x="4" y="9"/>
                          <a:pt x="0" y="4"/>
                        </a:cubicBezTo>
                        <a:cubicBezTo>
                          <a:pt x="4" y="1"/>
                          <a:pt x="10" y="0"/>
                          <a:pt x="18" y="0"/>
                        </a:cubicBezTo>
                        <a:cubicBezTo>
                          <a:pt x="25" y="0"/>
                          <a:pt x="31" y="1"/>
                          <a:pt x="35" y="4"/>
                        </a:cubicBezTo>
                        <a:cubicBezTo>
                          <a:pt x="31" y="9"/>
                          <a:pt x="25" y="12"/>
                          <a:pt x="18" y="12"/>
                        </a:cubicBezTo>
                        <a:close/>
                      </a:path>
                    </a:pathLst>
                  </a:custGeom>
                  <a:solidFill>
                    <a:srgbClr val="C455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22860" tIns="11430" rIns="22860" bIns="11430" numCol="1" anchor="t" anchorCtr="0" compatLnSpc="1">
                    <a:prstTxWarp prst="textNoShape">
                      <a:avLst/>
                    </a:prstTxWarp>
                  </a:bodyPr>
                  <a:lstStyle/>
                  <a:p>
                    <a:endParaRPr lang="en-US" sz="450"/>
                  </a:p>
                </p:txBody>
              </p:sp>
            </p:grpSp>
            <p:sp>
              <p:nvSpPr>
                <p:cNvPr id="122" name="Freeform 159">
                  <a:extLst>
                    <a:ext uri="{FF2B5EF4-FFF2-40B4-BE49-F238E27FC236}">
                      <a16:creationId xmlns:a16="http://schemas.microsoft.com/office/drawing/2014/main" id="{55DF1FF8-2470-2D46-67E9-0E6DD961B691}"/>
                    </a:ext>
                  </a:extLst>
                </p:cNvPr>
                <p:cNvSpPr>
                  <a:spLocks noEditPoints="1"/>
                </p:cNvSpPr>
                <p:nvPr/>
              </p:nvSpPr>
              <p:spPr bwMode="auto">
                <a:xfrm>
                  <a:off x="437297" y="1868170"/>
                  <a:ext cx="383932" cy="319948"/>
                </a:xfrm>
                <a:custGeom>
                  <a:avLst/>
                  <a:gdLst>
                    <a:gd name="T0" fmla="*/ 17 w 36"/>
                    <a:gd name="T1" fmla="*/ 30 h 30"/>
                    <a:gd name="T2" fmla="*/ 17 w 36"/>
                    <a:gd name="T3" fmla="*/ 30 h 30"/>
                    <a:gd name="T4" fmla="*/ 17 w 36"/>
                    <a:gd name="T5" fmla="*/ 30 h 30"/>
                    <a:gd name="T6" fmla="*/ 17 w 36"/>
                    <a:gd name="T7" fmla="*/ 30 h 30"/>
                    <a:gd name="T8" fmla="*/ 16 w 36"/>
                    <a:gd name="T9" fmla="*/ 30 h 30"/>
                    <a:gd name="T10" fmla="*/ 16 w 36"/>
                    <a:gd name="T11" fmla="*/ 30 h 30"/>
                    <a:gd name="T12" fmla="*/ 16 w 36"/>
                    <a:gd name="T13" fmla="*/ 30 h 30"/>
                    <a:gd name="T14" fmla="*/ 35 w 36"/>
                    <a:gd name="T15" fmla="*/ 15 h 30"/>
                    <a:gd name="T16" fmla="*/ 17 w 36"/>
                    <a:gd name="T17" fmla="*/ 30 h 30"/>
                    <a:gd name="T18" fmla="*/ 35 w 36"/>
                    <a:gd name="T19" fmla="*/ 15 h 30"/>
                    <a:gd name="T20" fmla="*/ 35 w 36"/>
                    <a:gd name="T21" fmla="*/ 14 h 30"/>
                    <a:gd name="T22" fmla="*/ 35 w 36"/>
                    <a:gd name="T23" fmla="*/ 15 h 30"/>
                    <a:gd name="T24" fmla="*/ 35 w 36"/>
                    <a:gd name="T25" fmla="*/ 14 h 30"/>
                    <a:gd name="T26" fmla="*/ 14 w 36"/>
                    <a:gd name="T27" fmla="*/ 0 h 30"/>
                    <a:gd name="T28" fmla="*/ 14 w 36"/>
                    <a:gd name="T29" fmla="*/ 0 h 30"/>
                    <a:gd name="T30" fmla="*/ 18 w 36"/>
                    <a:gd name="T31" fmla="*/ 1 h 30"/>
                    <a:gd name="T32" fmla="*/ 18 w 36"/>
                    <a:gd name="T33" fmla="*/ 1 h 30"/>
                    <a:gd name="T34" fmla="*/ 34 w 36"/>
                    <a:gd name="T35" fmla="*/ 6 h 30"/>
                    <a:gd name="T36" fmla="*/ 36 w 36"/>
                    <a:gd name="T37" fmla="*/ 11 h 30"/>
                    <a:gd name="T38" fmla="*/ 34 w 36"/>
                    <a:gd name="T39" fmla="*/ 6 h 30"/>
                    <a:gd name="T40" fmla="*/ 18 w 36"/>
                    <a:gd name="T41" fmla="*/ 1 h 30"/>
                    <a:gd name="T42" fmla="*/ 18 w 36"/>
                    <a:gd name="T43" fmla="*/ 1 h 30"/>
                    <a:gd name="T44" fmla="*/ 14 w 36"/>
                    <a:gd name="T45" fmla="*/ 0 h 30"/>
                    <a:gd name="T46" fmla="*/ 14 w 36"/>
                    <a:gd name="T47" fmla="*/ 0 h 30"/>
                    <a:gd name="T48" fmla="*/ 13 w 36"/>
                    <a:gd name="T49" fmla="*/ 0 h 30"/>
                    <a:gd name="T50" fmla="*/ 7 w 36"/>
                    <a:gd name="T51" fmla="*/ 1 h 30"/>
                    <a:gd name="T52" fmla="*/ 1 w 36"/>
                    <a:gd name="T53" fmla="*/ 7 h 30"/>
                    <a:gd name="T54" fmla="*/ 0 w 36"/>
                    <a:gd name="T55" fmla="*/ 13 h 30"/>
                    <a:gd name="T56" fmla="*/ 1 w 36"/>
                    <a:gd name="T57" fmla="*/ 7 h 30"/>
                    <a:gd name="T58" fmla="*/ 7 w 36"/>
                    <a:gd name="T59" fmla="*/ 1 h 30"/>
                    <a:gd name="T60" fmla="*/ 13 w 36"/>
                    <a:gd name="T61" fmla="*/ 0 h 30"/>
                    <a:gd name="T62" fmla="*/ 13 w 36"/>
                    <a:gd name="T63" fmla="*/ 0 h 30"/>
                    <a:gd name="T64" fmla="*/ 13 w 36"/>
                    <a:gd name="T65" fmla="*/ 0 h 30"/>
                    <a:gd name="T66" fmla="*/ 13 w 36"/>
                    <a:gd name="T67" fmla="*/ 0 h 30"/>
                    <a:gd name="T68" fmla="*/ 13 w 36"/>
                    <a:gd name="T69"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6" h="30">
                      <a:moveTo>
                        <a:pt x="17" y="30"/>
                      </a:moveTo>
                      <a:cubicBezTo>
                        <a:pt x="17" y="30"/>
                        <a:pt x="17" y="30"/>
                        <a:pt x="17" y="30"/>
                      </a:cubicBezTo>
                      <a:cubicBezTo>
                        <a:pt x="17" y="30"/>
                        <a:pt x="17" y="30"/>
                        <a:pt x="17" y="30"/>
                      </a:cubicBezTo>
                      <a:cubicBezTo>
                        <a:pt x="17" y="30"/>
                        <a:pt x="17" y="30"/>
                        <a:pt x="17" y="30"/>
                      </a:cubicBezTo>
                      <a:moveTo>
                        <a:pt x="16" y="30"/>
                      </a:moveTo>
                      <a:cubicBezTo>
                        <a:pt x="16" y="30"/>
                        <a:pt x="16" y="30"/>
                        <a:pt x="16" y="30"/>
                      </a:cubicBezTo>
                      <a:cubicBezTo>
                        <a:pt x="16" y="30"/>
                        <a:pt x="16" y="30"/>
                        <a:pt x="16" y="30"/>
                      </a:cubicBezTo>
                      <a:moveTo>
                        <a:pt x="35" y="15"/>
                      </a:moveTo>
                      <a:cubicBezTo>
                        <a:pt x="32" y="24"/>
                        <a:pt x="29" y="30"/>
                        <a:pt x="17" y="30"/>
                      </a:cubicBezTo>
                      <a:cubicBezTo>
                        <a:pt x="29" y="30"/>
                        <a:pt x="32" y="24"/>
                        <a:pt x="35" y="15"/>
                      </a:cubicBezTo>
                      <a:moveTo>
                        <a:pt x="35" y="14"/>
                      </a:moveTo>
                      <a:cubicBezTo>
                        <a:pt x="35" y="14"/>
                        <a:pt x="35" y="14"/>
                        <a:pt x="35" y="15"/>
                      </a:cubicBezTo>
                      <a:cubicBezTo>
                        <a:pt x="35" y="14"/>
                        <a:pt x="35" y="14"/>
                        <a:pt x="35" y="14"/>
                      </a:cubicBezTo>
                      <a:moveTo>
                        <a:pt x="14" y="0"/>
                      </a:moveTo>
                      <a:cubicBezTo>
                        <a:pt x="14" y="0"/>
                        <a:pt x="14" y="0"/>
                        <a:pt x="14" y="0"/>
                      </a:cubicBezTo>
                      <a:cubicBezTo>
                        <a:pt x="15" y="1"/>
                        <a:pt x="17" y="1"/>
                        <a:pt x="18" y="1"/>
                      </a:cubicBezTo>
                      <a:cubicBezTo>
                        <a:pt x="18" y="1"/>
                        <a:pt x="18" y="1"/>
                        <a:pt x="18" y="1"/>
                      </a:cubicBezTo>
                      <a:cubicBezTo>
                        <a:pt x="24" y="1"/>
                        <a:pt x="31" y="2"/>
                        <a:pt x="34" y="6"/>
                      </a:cubicBezTo>
                      <a:cubicBezTo>
                        <a:pt x="35" y="8"/>
                        <a:pt x="36" y="9"/>
                        <a:pt x="36" y="11"/>
                      </a:cubicBezTo>
                      <a:cubicBezTo>
                        <a:pt x="36" y="9"/>
                        <a:pt x="35" y="8"/>
                        <a:pt x="34" y="6"/>
                      </a:cubicBezTo>
                      <a:cubicBezTo>
                        <a:pt x="31" y="2"/>
                        <a:pt x="24" y="1"/>
                        <a:pt x="18" y="1"/>
                      </a:cubicBezTo>
                      <a:cubicBezTo>
                        <a:pt x="18" y="1"/>
                        <a:pt x="18" y="1"/>
                        <a:pt x="18" y="1"/>
                      </a:cubicBezTo>
                      <a:cubicBezTo>
                        <a:pt x="17" y="1"/>
                        <a:pt x="15" y="1"/>
                        <a:pt x="14" y="0"/>
                      </a:cubicBezTo>
                      <a:cubicBezTo>
                        <a:pt x="14" y="0"/>
                        <a:pt x="14" y="0"/>
                        <a:pt x="14" y="0"/>
                      </a:cubicBezTo>
                      <a:moveTo>
                        <a:pt x="13" y="0"/>
                      </a:moveTo>
                      <a:cubicBezTo>
                        <a:pt x="10" y="0"/>
                        <a:pt x="8" y="1"/>
                        <a:pt x="7" y="1"/>
                      </a:cubicBezTo>
                      <a:cubicBezTo>
                        <a:pt x="3" y="2"/>
                        <a:pt x="2" y="5"/>
                        <a:pt x="1" y="7"/>
                      </a:cubicBezTo>
                      <a:cubicBezTo>
                        <a:pt x="1" y="9"/>
                        <a:pt x="0" y="11"/>
                        <a:pt x="0" y="13"/>
                      </a:cubicBezTo>
                      <a:cubicBezTo>
                        <a:pt x="0" y="11"/>
                        <a:pt x="1" y="9"/>
                        <a:pt x="1" y="7"/>
                      </a:cubicBezTo>
                      <a:cubicBezTo>
                        <a:pt x="2" y="5"/>
                        <a:pt x="3" y="2"/>
                        <a:pt x="7" y="1"/>
                      </a:cubicBezTo>
                      <a:cubicBezTo>
                        <a:pt x="8" y="1"/>
                        <a:pt x="10" y="0"/>
                        <a:pt x="13" y="0"/>
                      </a:cubicBezTo>
                      <a:moveTo>
                        <a:pt x="13" y="0"/>
                      </a:moveTo>
                      <a:cubicBezTo>
                        <a:pt x="13" y="0"/>
                        <a:pt x="13" y="0"/>
                        <a:pt x="13" y="0"/>
                      </a:cubicBezTo>
                      <a:cubicBezTo>
                        <a:pt x="13" y="0"/>
                        <a:pt x="13" y="0"/>
                        <a:pt x="13" y="0"/>
                      </a:cubicBezTo>
                      <a:cubicBezTo>
                        <a:pt x="13" y="0"/>
                        <a:pt x="13" y="0"/>
                        <a:pt x="13" y="0"/>
                      </a:cubicBezTo>
                    </a:path>
                  </a:pathLst>
                </a:custGeom>
                <a:solidFill>
                  <a:srgbClr val="4B4A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22860" tIns="11430" rIns="22860" bIns="11430" numCol="1" anchor="t" anchorCtr="0" compatLnSpc="1">
                  <a:prstTxWarp prst="textNoShape">
                    <a:avLst/>
                  </a:prstTxWarp>
                </a:bodyPr>
                <a:lstStyle/>
                <a:p>
                  <a:endParaRPr lang="en-US" sz="450"/>
                </a:p>
              </p:txBody>
            </p:sp>
            <p:sp>
              <p:nvSpPr>
                <p:cNvPr id="123" name="Freeform 31687">
                  <a:extLst>
                    <a:ext uri="{FF2B5EF4-FFF2-40B4-BE49-F238E27FC236}">
                      <a16:creationId xmlns:a16="http://schemas.microsoft.com/office/drawing/2014/main" id="{06BE06B1-4C6C-F1D2-097F-62A7C51CF999}"/>
                    </a:ext>
                  </a:extLst>
                </p:cNvPr>
                <p:cNvSpPr>
                  <a:spLocks/>
                </p:cNvSpPr>
                <p:nvPr/>
              </p:nvSpPr>
              <p:spPr bwMode="auto">
                <a:xfrm>
                  <a:off x="512390" y="2216472"/>
                  <a:ext cx="168068" cy="75131"/>
                </a:xfrm>
                <a:custGeom>
                  <a:avLst/>
                  <a:gdLst>
                    <a:gd name="T0" fmla="*/ 11 w 11"/>
                    <a:gd name="T1" fmla="*/ 3 h 7"/>
                    <a:gd name="T2" fmla="*/ 6 w 11"/>
                    <a:gd name="T3" fmla="*/ 7 h 7"/>
                    <a:gd name="T4" fmla="*/ 0 w 11"/>
                    <a:gd name="T5" fmla="*/ 4 h 7"/>
                    <a:gd name="T6" fmla="*/ 5 w 11"/>
                    <a:gd name="T7" fmla="*/ 0 h 7"/>
                    <a:gd name="T8" fmla="*/ 11 w 11"/>
                    <a:gd name="T9" fmla="*/ 3 h 7"/>
                  </a:gdLst>
                  <a:ahLst/>
                  <a:cxnLst>
                    <a:cxn ang="0">
                      <a:pos x="T0" y="T1"/>
                    </a:cxn>
                    <a:cxn ang="0">
                      <a:pos x="T2" y="T3"/>
                    </a:cxn>
                    <a:cxn ang="0">
                      <a:pos x="T4" y="T5"/>
                    </a:cxn>
                    <a:cxn ang="0">
                      <a:pos x="T6" y="T7"/>
                    </a:cxn>
                    <a:cxn ang="0">
                      <a:pos x="T8" y="T9"/>
                    </a:cxn>
                  </a:cxnLst>
                  <a:rect l="0" t="0" r="r" b="b"/>
                  <a:pathLst>
                    <a:path w="11" h="7">
                      <a:moveTo>
                        <a:pt x="11" y="3"/>
                      </a:moveTo>
                      <a:cubicBezTo>
                        <a:pt x="11" y="5"/>
                        <a:pt x="8" y="6"/>
                        <a:pt x="6" y="7"/>
                      </a:cubicBezTo>
                      <a:cubicBezTo>
                        <a:pt x="3" y="7"/>
                        <a:pt x="0" y="6"/>
                        <a:pt x="0" y="4"/>
                      </a:cubicBezTo>
                      <a:cubicBezTo>
                        <a:pt x="0" y="2"/>
                        <a:pt x="2" y="0"/>
                        <a:pt x="5" y="0"/>
                      </a:cubicBezTo>
                      <a:cubicBezTo>
                        <a:pt x="8" y="0"/>
                        <a:pt x="11" y="1"/>
                        <a:pt x="11" y="3"/>
                      </a:cubicBezTo>
                      <a:close/>
                    </a:path>
                  </a:pathLst>
                </a:custGeom>
                <a:solidFill>
                  <a:srgbClr val="FF9D78"/>
                </a:solidFill>
                <a:ln>
                  <a:noFill/>
                </a:ln>
              </p:spPr>
              <p:txBody>
                <a:bodyPr vert="horz" wrap="square" lIns="22860" tIns="11430" rIns="22860" bIns="11430" numCol="1" anchor="t" anchorCtr="0" compatLnSpc="1">
                  <a:prstTxWarp prst="textNoShape">
                    <a:avLst/>
                  </a:prstTxWarp>
                </a:bodyPr>
                <a:lstStyle/>
                <a:p>
                  <a:endParaRPr lang="en-US" sz="450"/>
                </a:p>
              </p:txBody>
            </p:sp>
            <p:grpSp>
              <p:nvGrpSpPr>
                <p:cNvPr id="124" name="Group 123"/>
                <p:cNvGrpSpPr/>
                <p:nvPr/>
              </p:nvGrpSpPr>
              <p:grpSpPr>
                <a:xfrm>
                  <a:off x="1056893" y="1833312"/>
                  <a:ext cx="194939" cy="292410"/>
                  <a:chOff x="766791" y="7239466"/>
                  <a:chExt cx="549950" cy="824928"/>
                </a:xfrm>
              </p:grpSpPr>
              <p:sp>
                <p:nvSpPr>
                  <p:cNvPr id="134" name="Freeform 31692">
                    <a:extLst>
                      <a:ext uri="{FF2B5EF4-FFF2-40B4-BE49-F238E27FC236}">
                        <a16:creationId xmlns:a16="http://schemas.microsoft.com/office/drawing/2014/main" id="{2BAAEB77-4313-3AC6-8076-1E61A9F1C010}"/>
                      </a:ext>
                    </a:extLst>
                  </p:cNvPr>
                  <p:cNvSpPr>
                    <a:spLocks/>
                  </p:cNvSpPr>
                  <p:nvPr/>
                </p:nvSpPr>
                <p:spPr bwMode="auto">
                  <a:xfrm>
                    <a:off x="766791" y="7239466"/>
                    <a:ext cx="549950" cy="797437"/>
                  </a:xfrm>
                  <a:custGeom>
                    <a:avLst/>
                    <a:gdLst>
                      <a:gd name="T0" fmla="*/ 1 w 18"/>
                      <a:gd name="T1" fmla="*/ 12 h 25"/>
                      <a:gd name="T2" fmla="*/ 13 w 18"/>
                      <a:gd name="T3" fmla="*/ 2 h 25"/>
                      <a:gd name="T4" fmla="*/ 16 w 18"/>
                      <a:gd name="T5" fmla="*/ 17 h 25"/>
                      <a:gd name="T6" fmla="*/ 6 w 18"/>
                      <a:gd name="T7" fmla="*/ 23 h 25"/>
                      <a:gd name="T8" fmla="*/ 1 w 18"/>
                      <a:gd name="T9" fmla="*/ 12 h 25"/>
                    </a:gdLst>
                    <a:ahLst/>
                    <a:cxnLst>
                      <a:cxn ang="0">
                        <a:pos x="T0" y="T1"/>
                      </a:cxn>
                      <a:cxn ang="0">
                        <a:pos x="T2" y="T3"/>
                      </a:cxn>
                      <a:cxn ang="0">
                        <a:pos x="T4" y="T5"/>
                      </a:cxn>
                      <a:cxn ang="0">
                        <a:pos x="T6" y="T7"/>
                      </a:cxn>
                      <a:cxn ang="0">
                        <a:pos x="T8" y="T9"/>
                      </a:cxn>
                    </a:cxnLst>
                    <a:rect l="0" t="0" r="r" b="b"/>
                    <a:pathLst>
                      <a:path w="18" h="25">
                        <a:moveTo>
                          <a:pt x="1" y="12"/>
                        </a:moveTo>
                        <a:cubicBezTo>
                          <a:pt x="3" y="4"/>
                          <a:pt x="8" y="0"/>
                          <a:pt x="13" y="2"/>
                        </a:cubicBezTo>
                        <a:cubicBezTo>
                          <a:pt x="17" y="3"/>
                          <a:pt x="18" y="10"/>
                          <a:pt x="16" y="17"/>
                        </a:cubicBezTo>
                        <a:cubicBezTo>
                          <a:pt x="14" y="25"/>
                          <a:pt x="11" y="25"/>
                          <a:pt x="6" y="23"/>
                        </a:cubicBezTo>
                        <a:cubicBezTo>
                          <a:pt x="2" y="21"/>
                          <a:pt x="0" y="19"/>
                          <a:pt x="1" y="12"/>
                        </a:cubicBezTo>
                        <a:close/>
                      </a:path>
                    </a:pathLst>
                  </a:custGeom>
                  <a:solidFill>
                    <a:srgbClr val="B96C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22860" tIns="11430" rIns="22860" bIns="11430" numCol="1" anchor="t" anchorCtr="0" compatLnSpc="1">
                    <a:prstTxWarp prst="textNoShape">
                      <a:avLst/>
                    </a:prstTxWarp>
                  </a:bodyPr>
                  <a:lstStyle/>
                  <a:p>
                    <a:endParaRPr lang="en-US" sz="450"/>
                  </a:p>
                </p:txBody>
              </p:sp>
              <p:sp>
                <p:nvSpPr>
                  <p:cNvPr id="135" name="Freeform 31693">
                    <a:extLst>
                      <a:ext uri="{FF2B5EF4-FFF2-40B4-BE49-F238E27FC236}">
                        <a16:creationId xmlns:a16="http://schemas.microsoft.com/office/drawing/2014/main" id="{5CE71E6B-6F4E-82DB-5AA1-51403CCE7C27}"/>
                      </a:ext>
                    </a:extLst>
                  </p:cNvPr>
                  <p:cNvSpPr>
                    <a:spLocks/>
                  </p:cNvSpPr>
                  <p:nvPr/>
                </p:nvSpPr>
                <p:spPr bwMode="auto">
                  <a:xfrm>
                    <a:off x="766791" y="7294463"/>
                    <a:ext cx="549950" cy="769931"/>
                  </a:xfrm>
                  <a:custGeom>
                    <a:avLst/>
                    <a:gdLst>
                      <a:gd name="T0" fmla="*/ 1 w 18"/>
                      <a:gd name="T1" fmla="*/ 12 h 25"/>
                      <a:gd name="T2" fmla="*/ 13 w 18"/>
                      <a:gd name="T3" fmla="*/ 2 h 25"/>
                      <a:gd name="T4" fmla="*/ 16 w 18"/>
                      <a:gd name="T5" fmla="*/ 18 h 25"/>
                      <a:gd name="T6" fmla="*/ 7 w 18"/>
                      <a:gd name="T7" fmla="*/ 23 h 25"/>
                      <a:gd name="T8" fmla="*/ 1 w 18"/>
                      <a:gd name="T9" fmla="*/ 12 h 25"/>
                    </a:gdLst>
                    <a:ahLst/>
                    <a:cxnLst>
                      <a:cxn ang="0">
                        <a:pos x="T0" y="T1"/>
                      </a:cxn>
                      <a:cxn ang="0">
                        <a:pos x="T2" y="T3"/>
                      </a:cxn>
                      <a:cxn ang="0">
                        <a:pos x="T4" y="T5"/>
                      </a:cxn>
                      <a:cxn ang="0">
                        <a:pos x="T6" y="T7"/>
                      </a:cxn>
                      <a:cxn ang="0">
                        <a:pos x="T8" y="T9"/>
                      </a:cxn>
                    </a:cxnLst>
                    <a:rect l="0" t="0" r="r" b="b"/>
                    <a:pathLst>
                      <a:path w="18" h="25">
                        <a:moveTo>
                          <a:pt x="1" y="12"/>
                        </a:moveTo>
                        <a:cubicBezTo>
                          <a:pt x="3" y="5"/>
                          <a:pt x="8" y="0"/>
                          <a:pt x="13" y="2"/>
                        </a:cubicBezTo>
                        <a:cubicBezTo>
                          <a:pt x="17" y="4"/>
                          <a:pt x="18" y="11"/>
                          <a:pt x="16" y="18"/>
                        </a:cubicBezTo>
                        <a:cubicBezTo>
                          <a:pt x="15" y="25"/>
                          <a:pt x="11" y="25"/>
                          <a:pt x="7" y="23"/>
                        </a:cubicBezTo>
                        <a:cubicBezTo>
                          <a:pt x="2" y="22"/>
                          <a:pt x="0" y="20"/>
                          <a:pt x="1" y="12"/>
                        </a:cubicBezTo>
                        <a:close/>
                      </a:path>
                    </a:pathLst>
                  </a:custGeom>
                  <a:solidFill>
                    <a:srgbClr val="FFF8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22860" tIns="11430" rIns="22860" bIns="11430" numCol="1" anchor="t" anchorCtr="0" compatLnSpc="1">
                    <a:prstTxWarp prst="textNoShape">
                      <a:avLst/>
                    </a:prstTxWarp>
                  </a:bodyPr>
                  <a:lstStyle/>
                  <a:p>
                    <a:endParaRPr lang="en-US" sz="450"/>
                  </a:p>
                </p:txBody>
              </p:sp>
              <p:sp>
                <p:nvSpPr>
                  <p:cNvPr id="136" name="Freeform 31697">
                    <a:extLst>
                      <a:ext uri="{FF2B5EF4-FFF2-40B4-BE49-F238E27FC236}">
                        <a16:creationId xmlns:a16="http://schemas.microsoft.com/office/drawing/2014/main" id="{AE7C5378-383C-A89F-7C04-C68ED7A31687}"/>
                      </a:ext>
                    </a:extLst>
                  </p:cNvPr>
                  <p:cNvSpPr>
                    <a:spLocks/>
                  </p:cNvSpPr>
                  <p:nvPr/>
                </p:nvSpPr>
                <p:spPr bwMode="auto">
                  <a:xfrm>
                    <a:off x="849274" y="7541949"/>
                    <a:ext cx="357477" cy="439961"/>
                  </a:xfrm>
                  <a:custGeom>
                    <a:avLst/>
                    <a:gdLst>
                      <a:gd name="T0" fmla="*/ 0 w 11"/>
                      <a:gd name="T1" fmla="*/ 7 h 15"/>
                      <a:gd name="T2" fmla="*/ 6 w 11"/>
                      <a:gd name="T3" fmla="*/ 1 h 15"/>
                      <a:gd name="T4" fmla="*/ 11 w 11"/>
                      <a:gd name="T5" fmla="*/ 8 h 15"/>
                      <a:gd name="T6" fmla="*/ 5 w 11"/>
                      <a:gd name="T7" fmla="*/ 14 h 15"/>
                      <a:gd name="T8" fmla="*/ 0 w 11"/>
                      <a:gd name="T9" fmla="*/ 7 h 15"/>
                    </a:gdLst>
                    <a:ahLst/>
                    <a:cxnLst>
                      <a:cxn ang="0">
                        <a:pos x="T0" y="T1"/>
                      </a:cxn>
                      <a:cxn ang="0">
                        <a:pos x="T2" y="T3"/>
                      </a:cxn>
                      <a:cxn ang="0">
                        <a:pos x="T4" y="T5"/>
                      </a:cxn>
                      <a:cxn ang="0">
                        <a:pos x="T6" y="T7"/>
                      </a:cxn>
                      <a:cxn ang="0">
                        <a:pos x="T8" y="T9"/>
                      </a:cxn>
                    </a:cxnLst>
                    <a:rect l="0" t="0" r="r" b="b"/>
                    <a:pathLst>
                      <a:path w="11" h="15">
                        <a:moveTo>
                          <a:pt x="0" y="7"/>
                        </a:moveTo>
                        <a:cubicBezTo>
                          <a:pt x="0" y="3"/>
                          <a:pt x="3" y="0"/>
                          <a:pt x="6" y="1"/>
                        </a:cubicBezTo>
                        <a:cubicBezTo>
                          <a:pt x="9" y="1"/>
                          <a:pt x="11" y="4"/>
                          <a:pt x="11" y="8"/>
                        </a:cubicBezTo>
                        <a:cubicBezTo>
                          <a:pt x="10" y="12"/>
                          <a:pt x="8" y="15"/>
                          <a:pt x="5" y="14"/>
                        </a:cubicBezTo>
                        <a:cubicBezTo>
                          <a:pt x="2" y="14"/>
                          <a:pt x="0" y="11"/>
                          <a:pt x="0" y="7"/>
                        </a:cubicBezTo>
                        <a:close/>
                      </a:path>
                    </a:pathLst>
                  </a:custGeom>
                  <a:solidFill>
                    <a:srgbClr val="83AD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22860" tIns="11430" rIns="22860" bIns="11430" numCol="1" anchor="t" anchorCtr="0" compatLnSpc="1">
                    <a:prstTxWarp prst="textNoShape">
                      <a:avLst/>
                    </a:prstTxWarp>
                  </a:bodyPr>
                  <a:lstStyle/>
                  <a:p>
                    <a:endParaRPr lang="en-US" sz="450"/>
                  </a:p>
                </p:txBody>
              </p:sp>
              <p:sp>
                <p:nvSpPr>
                  <p:cNvPr id="137" name="Freeform 31698">
                    <a:extLst>
                      <a:ext uri="{FF2B5EF4-FFF2-40B4-BE49-F238E27FC236}">
                        <a16:creationId xmlns:a16="http://schemas.microsoft.com/office/drawing/2014/main" id="{2FA19388-841B-ACC3-E84C-281BD624E313}"/>
                      </a:ext>
                    </a:extLst>
                  </p:cNvPr>
                  <p:cNvSpPr>
                    <a:spLocks/>
                  </p:cNvSpPr>
                  <p:nvPr/>
                </p:nvSpPr>
                <p:spPr bwMode="auto">
                  <a:xfrm>
                    <a:off x="959265" y="7596943"/>
                    <a:ext cx="109990" cy="109989"/>
                  </a:xfrm>
                  <a:custGeom>
                    <a:avLst/>
                    <a:gdLst>
                      <a:gd name="T0" fmla="*/ 0 w 4"/>
                      <a:gd name="T1" fmla="*/ 2 h 4"/>
                      <a:gd name="T2" fmla="*/ 2 w 4"/>
                      <a:gd name="T3" fmla="*/ 0 h 4"/>
                      <a:gd name="T4" fmla="*/ 4 w 4"/>
                      <a:gd name="T5" fmla="*/ 2 h 4"/>
                      <a:gd name="T6" fmla="*/ 2 w 4"/>
                      <a:gd name="T7" fmla="*/ 4 h 4"/>
                      <a:gd name="T8" fmla="*/ 0 w 4"/>
                      <a:gd name="T9" fmla="*/ 2 h 4"/>
                    </a:gdLst>
                    <a:ahLst/>
                    <a:cxnLst>
                      <a:cxn ang="0">
                        <a:pos x="T0" y="T1"/>
                      </a:cxn>
                      <a:cxn ang="0">
                        <a:pos x="T2" y="T3"/>
                      </a:cxn>
                      <a:cxn ang="0">
                        <a:pos x="T4" y="T5"/>
                      </a:cxn>
                      <a:cxn ang="0">
                        <a:pos x="T6" y="T7"/>
                      </a:cxn>
                      <a:cxn ang="0">
                        <a:pos x="T8" y="T9"/>
                      </a:cxn>
                    </a:cxnLst>
                    <a:rect l="0" t="0" r="r" b="b"/>
                    <a:pathLst>
                      <a:path w="4" h="4">
                        <a:moveTo>
                          <a:pt x="0" y="2"/>
                        </a:moveTo>
                        <a:cubicBezTo>
                          <a:pt x="0" y="1"/>
                          <a:pt x="1" y="0"/>
                          <a:pt x="2" y="0"/>
                        </a:cubicBezTo>
                        <a:cubicBezTo>
                          <a:pt x="3" y="0"/>
                          <a:pt x="4" y="1"/>
                          <a:pt x="4" y="2"/>
                        </a:cubicBezTo>
                        <a:cubicBezTo>
                          <a:pt x="4" y="4"/>
                          <a:pt x="3" y="4"/>
                          <a:pt x="2" y="4"/>
                        </a:cubicBezTo>
                        <a:cubicBezTo>
                          <a:pt x="1" y="4"/>
                          <a:pt x="0" y="3"/>
                          <a:pt x="0" y="2"/>
                        </a:cubicBezTo>
                        <a:close/>
                      </a:path>
                    </a:pathLst>
                  </a:custGeom>
                  <a:solidFill>
                    <a:srgbClr val="AFD1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22860" tIns="11430" rIns="22860" bIns="11430" numCol="1" anchor="t" anchorCtr="0" compatLnSpc="1">
                    <a:prstTxWarp prst="textNoShape">
                      <a:avLst/>
                    </a:prstTxWarp>
                  </a:bodyPr>
                  <a:lstStyle/>
                  <a:p>
                    <a:endParaRPr lang="en-US" sz="450"/>
                  </a:p>
                </p:txBody>
              </p:sp>
            </p:grpSp>
            <p:grpSp>
              <p:nvGrpSpPr>
                <p:cNvPr id="125" name="Group 124"/>
                <p:cNvGrpSpPr/>
                <p:nvPr/>
              </p:nvGrpSpPr>
              <p:grpSpPr>
                <a:xfrm>
                  <a:off x="559092" y="1829781"/>
                  <a:ext cx="221682" cy="282665"/>
                  <a:chOff x="-360617" y="7129477"/>
                  <a:chExt cx="659942" cy="797437"/>
                </a:xfrm>
              </p:grpSpPr>
              <p:sp>
                <p:nvSpPr>
                  <p:cNvPr id="130" name="Freeform 31690">
                    <a:extLst>
                      <a:ext uri="{FF2B5EF4-FFF2-40B4-BE49-F238E27FC236}">
                        <a16:creationId xmlns:a16="http://schemas.microsoft.com/office/drawing/2014/main" id="{69B8C2E0-889B-C42B-5B3F-0193BE0B994A}"/>
                      </a:ext>
                    </a:extLst>
                  </p:cNvPr>
                  <p:cNvSpPr>
                    <a:spLocks/>
                  </p:cNvSpPr>
                  <p:nvPr/>
                </p:nvSpPr>
                <p:spPr bwMode="auto">
                  <a:xfrm>
                    <a:off x="-360617" y="7129477"/>
                    <a:ext cx="632453" cy="769931"/>
                  </a:xfrm>
                  <a:custGeom>
                    <a:avLst/>
                    <a:gdLst>
                      <a:gd name="T0" fmla="*/ 2 w 20"/>
                      <a:gd name="T1" fmla="*/ 17 h 25"/>
                      <a:gd name="T2" fmla="*/ 9 w 20"/>
                      <a:gd name="T3" fmla="*/ 2 h 25"/>
                      <a:gd name="T4" fmla="*/ 19 w 20"/>
                      <a:gd name="T5" fmla="*/ 13 h 25"/>
                      <a:gd name="T6" fmla="*/ 11 w 20"/>
                      <a:gd name="T7" fmla="*/ 24 h 25"/>
                      <a:gd name="T8" fmla="*/ 2 w 20"/>
                      <a:gd name="T9" fmla="*/ 17 h 25"/>
                    </a:gdLst>
                    <a:ahLst/>
                    <a:cxnLst>
                      <a:cxn ang="0">
                        <a:pos x="T0" y="T1"/>
                      </a:cxn>
                      <a:cxn ang="0">
                        <a:pos x="T2" y="T3"/>
                      </a:cxn>
                      <a:cxn ang="0">
                        <a:pos x="T4" y="T5"/>
                      </a:cxn>
                      <a:cxn ang="0">
                        <a:pos x="T6" y="T7"/>
                      </a:cxn>
                      <a:cxn ang="0">
                        <a:pos x="T8" y="T9"/>
                      </a:cxn>
                    </a:cxnLst>
                    <a:rect l="0" t="0" r="r" b="b"/>
                    <a:pathLst>
                      <a:path w="20" h="25">
                        <a:moveTo>
                          <a:pt x="2" y="17"/>
                        </a:moveTo>
                        <a:cubicBezTo>
                          <a:pt x="0" y="10"/>
                          <a:pt x="4" y="3"/>
                          <a:pt x="9" y="2"/>
                        </a:cubicBezTo>
                        <a:cubicBezTo>
                          <a:pt x="14" y="0"/>
                          <a:pt x="18" y="6"/>
                          <a:pt x="19" y="13"/>
                        </a:cubicBezTo>
                        <a:cubicBezTo>
                          <a:pt x="20" y="20"/>
                          <a:pt x="17" y="22"/>
                          <a:pt x="11" y="24"/>
                        </a:cubicBezTo>
                        <a:cubicBezTo>
                          <a:pt x="6" y="25"/>
                          <a:pt x="3" y="25"/>
                          <a:pt x="2" y="17"/>
                        </a:cubicBezTo>
                        <a:close/>
                      </a:path>
                    </a:pathLst>
                  </a:custGeom>
                  <a:solidFill>
                    <a:srgbClr val="B96C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22860" tIns="11430" rIns="22860" bIns="11430" numCol="1" anchor="t" anchorCtr="0" compatLnSpc="1">
                    <a:prstTxWarp prst="textNoShape">
                      <a:avLst/>
                    </a:prstTxWarp>
                  </a:bodyPr>
                  <a:lstStyle/>
                  <a:p>
                    <a:endParaRPr lang="en-US" sz="450"/>
                  </a:p>
                </p:txBody>
              </p:sp>
              <p:sp>
                <p:nvSpPr>
                  <p:cNvPr id="131" name="Freeform 31691">
                    <a:extLst>
                      <a:ext uri="{FF2B5EF4-FFF2-40B4-BE49-F238E27FC236}">
                        <a16:creationId xmlns:a16="http://schemas.microsoft.com/office/drawing/2014/main" id="{DBF3A96B-0B39-D721-7BFC-B6557A1D9119}"/>
                      </a:ext>
                    </a:extLst>
                  </p:cNvPr>
                  <p:cNvSpPr>
                    <a:spLocks/>
                  </p:cNvSpPr>
                  <p:nvPr/>
                </p:nvSpPr>
                <p:spPr bwMode="auto">
                  <a:xfrm>
                    <a:off x="-305621" y="7156983"/>
                    <a:ext cx="604946" cy="769931"/>
                  </a:xfrm>
                  <a:custGeom>
                    <a:avLst/>
                    <a:gdLst>
                      <a:gd name="T0" fmla="*/ 1 w 20"/>
                      <a:gd name="T1" fmla="*/ 17 h 25"/>
                      <a:gd name="T2" fmla="*/ 9 w 20"/>
                      <a:gd name="T3" fmla="*/ 2 h 25"/>
                      <a:gd name="T4" fmla="*/ 19 w 20"/>
                      <a:gd name="T5" fmla="*/ 13 h 25"/>
                      <a:gd name="T6" fmla="*/ 11 w 20"/>
                      <a:gd name="T7" fmla="*/ 24 h 25"/>
                      <a:gd name="T8" fmla="*/ 1 w 20"/>
                      <a:gd name="T9" fmla="*/ 17 h 25"/>
                    </a:gdLst>
                    <a:ahLst/>
                    <a:cxnLst>
                      <a:cxn ang="0">
                        <a:pos x="T0" y="T1"/>
                      </a:cxn>
                      <a:cxn ang="0">
                        <a:pos x="T2" y="T3"/>
                      </a:cxn>
                      <a:cxn ang="0">
                        <a:pos x="T4" y="T5"/>
                      </a:cxn>
                      <a:cxn ang="0">
                        <a:pos x="T6" y="T7"/>
                      </a:cxn>
                      <a:cxn ang="0">
                        <a:pos x="T8" y="T9"/>
                      </a:cxn>
                    </a:cxnLst>
                    <a:rect l="0" t="0" r="r" b="b"/>
                    <a:pathLst>
                      <a:path w="20" h="25">
                        <a:moveTo>
                          <a:pt x="1" y="17"/>
                        </a:moveTo>
                        <a:cubicBezTo>
                          <a:pt x="0" y="10"/>
                          <a:pt x="4" y="3"/>
                          <a:pt x="9" y="2"/>
                        </a:cubicBezTo>
                        <a:cubicBezTo>
                          <a:pt x="14" y="0"/>
                          <a:pt x="18" y="6"/>
                          <a:pt x="19" y="13"/>
                        </a:cubicBezTo>
                        <a:cubicBezTo>
                          <a:pt x="20" y="20"/>
                          <a:pt x="17" y="22"/>
                          <a:pt x="11" y="24"/>
                        </a:cubicBezTo>
                        <a:cubicBezTo>
                          <a:pt x="6" y="25"/>
                          <a:pt x="3" y="25"/>
                          <a:pt x="1" y="17"/>
                        </a:cubicBezTo>
                        <a:close/>
                      </a:path>
                    </a:pathLst>
                  </a:custGeom>
                  <a:solidFill>
                    <a:srgbClr val="FFF8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22860" tIns="11430" rIns="22860" bIns="11430" numCol="1" anchor="t" anchorCtr="0" compatLnSpc="1">
                    <a:prstTxWarp prst="textNoShape">
                      <a:avLst/>
                    </a:prstTxWarp>
                  </a:bodyPr>
                  <a:lstStyle/>
                  <a:p>
                    <a:endParaRPr lang="en-US" sz="450"/>
                  </a:p>
                </p:txBody>
              </p:sp>
              <p:sp>
                <p:nvSpPr>
                  <p:cNvPr id="132" name="Freeform 31696">
                    <a:extLst>
                      <a:ext uri="{FF2B5EF4-FFF2-40B4-BE49-F238E27FC236}">
                        <a16:creationId xmlns:a16="http://schemas.microsoft.com/office/drawing/2014/main" id="{0FECC978-D1DF-EB7C-273C-4CA4813B2842}"/>
                      </a:ext>
                    </a:extLst>
                  </p:cNvPr>
                  <p:cNvSpPr>
                    <a:spLocks/>
                  </p:cNvSpPr>
                  <p:nvPr/>
                </p:nvSpPr>
                <p:spPr bwMode="auto">
                  <a:xfrm>
                    <a:off x="-168125" y="7431957"/>
                    <a:ext cx="302482" cy="412472"/>
                  </a:xfrm>
                  <a:custGeom>
                    <a:avLst/>
                    <a:gdLst>
                      <a:gd name="T0" fmla="*/ 0 w 10"/>
                      <a:gd name="T1" fmla="*/ 6 h 13"/>
                      <a:gd name="T2" fmla="*/ 5 w 10"/>
                      <a:gd name="T3" fmla="*/ 0 h 13"/>
                      <a:gd name="T4" fmla="*/ 10 w 10"/>
                      <a:gd name="T5" fmla="*/ 7 h 13"/>
                      <a:gd name="T6" fmla="*/ 5 w 10"/>
                      <a:gd name="T7" fmla="*/ 13 h 13"/>
                      <a:gd name="T8" fmla="*/ 0 w 10"/>
                      <a:gd name="T9" fmla="*/ 6 h 13"/>
                    </a:gdLst>
                    <a:ahLst/>
                    <a:cxnLst>
                      <a:cxn ang="0">
                        <a:pos x="T0" y="T1"/>
                      </a:cxn>
                      <a:cxn ang="0">
                        <a:pos x="T2" y="T3"/>
                      </a:cxn>
                      <a:cxn ang="0">
                        <a:pos x="T4" y="T5"/>
                      </a:cxn>
                      <a:cxn ang="0">
                        <a:pos x="T6" y="T7"/>
                      </a:cxn>
                      <a:cxn ang="0">
                        <a:pos x="T8" y="T9"/>
                      </a:cxn>
                    </a:cxnLst>
                    <a:rect l="0" t="0" r="r" b="b"/>
                    <a:pathLst>
                      <a:path w="10" h="13">
                        <a:moveTo>
                          <a:pt x="0" y="6"/>
                        </a:moveTo>
                        <a:cubicBezTo>
                          <a:pt x="0" y="3"/>
                          <a:pt x="2" y="0"/>
                          <a:pt x="5" y="0"/>
                        </a:cubicBezTo>
                        <a:cubicBezTo>
                          <a:pt x="8" y="0"/>
                          <a:pt x="10" y="3"/>
                          <a:pt x="10" y="7"/>
                        </a:cubicBezTo>
                        <a:cubicBezTo>
                          <a:pt x="10" y="10"/>
                          <a:pt x="7" y="13"/>
                          <a:pt x="5" y="13"/>
                        </a:cubicBezTo>
                        <a:cubicBezTo>
                          <a:pt x="2" y="13"/>
                          <a:pt x="0" y="10"/>
                          <a:pt x="0" y="6"/>
                        </a:cubicBezTo>
                        <a:close/>
                      </a:path>
                    </a:pathLst>
                  </a:custGeom>
                  <a:solidFill>
                    <a:srgbClr val="83AD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22860" tIns="11430" rIns="22860" bIns="11430" numCol="1" anchor="t" anchorCtr="0" compatLnSpc="1">
                    <a:prstTxWarp prst="textNoShape">
                      <a:avLst/>
                    </a:prstTxWarp>
                  </a:bodyPr>
                  <a:lstStyle/>
                  <a:p>
                    <a:endParaRPr lang="en-US" sz="450"/>
                  </a:p>
                </p:txBody>
              </p:sp>
              <p:sp>
                <p:nvSpPr>
                  <p:cNvPr id="133" name="Freeform 31699">
                    <a:extLst>
                      <a:ext uri="{FF2B5EF4-FFF2-40B4-BE49-F238E27FC236}">
                        <a16:creationId xmlns:a16="http://schemas.microsoft.com/office/drawing/2014/main" id="{5BF3D83C-93C9-4D07-A9E6-091903847406}"/>
                      </a:ext>
                    </a:extLst>
                  </p:cNvPr>
                  <p:cNvSpPr>
                    <a:spLocks/>
                  </p:cNvSpPr>
                  <p:nvPr/>
                </p:nvSpPr>
                <p:spPr bwMode="auto">
                  <a:xfrm>
                    <a:off x="-113130" y="7459447"/>
                    <a:ext cx="137496" cy="137496"/>
                  </a:xfrm>
                  <a:custGeom>
                    <a:avLst/>
                    <a:gdLst>
                      <a:gd name="T0" fmla="*/ 0 w 4"/>
                      <a:gd name="T1" fmla="*/ 2 h 4"/>
                      <a:gd name="T2" fmla="*/ 2 w 4"/>
                      <a:gd name="T3" fmla="*/ 0 h 4"/>
                      <a:gd name="T4" fmla="*/ 4 w 4"/>
                      <a:gd name="T5" fmla="*/ 2 h 4"/>
                      <a:gd name="T6" fmla="*/ 2 w 4"/>
                      <a:gd name="T7" fmla="*/ 4 h 4"/>
                      <a:gd name="T8" fmla="*/ 0 w 4"/>
                      <a:gd name="T9" fmla="*/ 2 h 4"/>
                    </a:gdLst>
                    <a:ahLst/>
                    <a:cxnLst>
                      <a:cxn ang="0">
                        <a:pos x="T0" y="T1"/>
                      </a:cxn>
                      <a:cxn ang="0">
                        <a:pos x="T2" y="T3"/>
                      </a:cxn>
                      <a:cxn ang="0">
                        <a:pos x="T4" y="T5"/>
                      </a:cxn>
                      <a:cxn ang="0">
                        <a:pos x="T6" y="T7"/>
                      </a:cxn>
                      <a:cxn ang="0">
                        <a:pos x="T8" y="T9"/>
                      </a:cxn>
                    </a:cxnLst>
                    <a:rect l="0" t="0" r="r" b="b"/>
                    <a:pathLst>
                      <a:path w="4" h="4">
                        <a:moveTo>
                          <a:pt x="0" y="2"/>
                        </a:moveTo>
                        <a:cubicBezTo>
                          <a:pt x="0" y="1"/>
                          <a:pt x="1" y="0"/>
                          <a:pt x="2" y="0"/>
                        </a:cubicBezTo>
                        <a:cubicBezTo>
                          <a:pt x="3" y="0"/>
                          <a:pt x="4" y="1"/>
                          <a:pt x="4" y="2"/>
                        </a:cubicBezTo>
                        <a:cubicBezTo>
                          <a:pt x="4" y="4"/>
                          <a:pt x="3" y="4"/>
                          <a:pt x="2" y="4"/>
                        </a:cubicBezTo>
                        <a:cubicBezTo>
                          <a:pt x="1" y="4"/>
                          <a:pt x="0" y="3"/>
                          <a:pt x="0" y="2"/>
                        </a:cubicBezTo>
                        <a:close/>
                      </a:path>
                    </a:pathLst>
                  </a:custGeom>
                  <a:solidFill>
                    <a:srgbClr val="AFD1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22860" tIns="11430" rIns="22860" bIns="11430" numCol="1" anchor="t" anchorCtr="0" compatLnSpc="1">
                    <a:prstTxWarp prst="textNoShape">
                      <a:avLst/>
                    </a:prstTxWarp>
                  </a:bodyPr>
                  <a:lstStyle/>
                  <a:p>
                    <a:endParaRPr lang="en-US" sz="450"/>
                  </a:p>
                </p:txBody>
              </p:sp>
            </p:grpSp>
            <p:sp>
              <p:nvSpPr>
                <p:cNvPr id="126" name="Freeform 31687">
                  <a:extLst>
                    <a:ext uri="{FF2B5EF4-FFF2-40B4-BE49-F238E27FC236}">
                      <a16:creationId xmlns:a16="http://schemas.microsoft.com/office/drawing/2014/main" id="{06BE06B1-4C6C-F1D2-097F-62A7C51CF999}"/>
                    </a:ext>
                  </a:extLst>
                </p:cNvPr>
                <p:cNvSpPr>
                  <a:spLocks/>
                </p:cNvSpPr>
                <p:nvPr/>
              </p:nvSpPr>
              <p:spPr bwMode="auto">
                <a:xfrm flipH="1">
                  <a:off x="1103702" y="2195323"/>
                  <a:ext cx="200791" cy="64793"/>
                </a:xfrm>
                <a:custGeom>
                  <a:avLst/>
                  <a:gdLst>
                    <a:gd name="T0" fmla="*/ 11 w 11"/>
                    <a:gd name="T1" fmla="*/ 3 h 7"/>
                    <a:gd name="T2" fmla="*/ 6 w 11"/>
                    <a:gd name="T3" fmla="*/ 7 h 7"/>
                    <a:gd name="T4" fmla="*/ 0 w 11"/>
                    <a:gd name="T5" fmla="*/ 4 h 7"/>
                    <a:gd name="T6" fmla="*/ 5 w 11"/>
                    <a:gd name="T7" fmla="*/ 0 h 7"/>
                    <a:gd name="T8" fmla="*/ 11 w 11"/>
                    <a:gd name="T9" fmla="*/ 3 h 7"/>
                  </a:gdLst>
                  <a:ahLst/>
                  <a:cxnLst>
                    <a:cxn ang="0">
                      <a:pos x="T0" y="T1"/>
                    </a:cxn>
                    <a:cxn ang="0">
                      <a:pos x="T2" y="T3"/>
                    </a:cxn>
                    <a:cxn ang="0">
                      <a:pos x="T4" y="T5"/>
                    </a:cxn>
                    <a:cxn ang="0">
                      <a:pos x="T6" y="T7"/>
                    </a:cxn>
                    <a:cxn ang="0">
                      <a:pos x="T8" y="T9"/>
                    </a:cxn>
                  </a:cxnLst>
                  <a:rect l="0" t="0" r="r" b="b"/>
                  <a:pathLst>
                    <a:path w="11" h="7">
                      <a:moveTo>
                        <a:pt x="11" y="3"/>
                      </a:moveTo>
                      <a:cubicBezTo>
                        <a:pt x="11" y="5"/>
                        <a:pt x="8" y="6"/>
                        <a:pt x="6" y="7"/>
                      </a:cubicBezTo>
                      <a:cubicBezTo>
                        <a:pt x="3" y="7"/>
                        <a:pt x="0" y="6"/>
                        <a:pt x="0" y="4"/>
                      </a:cubicBezTo>
                      <a:cubicBezTo>
                        <a:pt x="0" y="2"/>
                        <a:pt x="2" y="0"/>
                        <a:pt x="5" y="0"/>
                      </a:cubicBezTo>
                      <a:cubicBezTo>
                        <a:pt x="8" y="0"/>
                        <a:pt x="11" y="1"/>
                        <a:pt x="11" y="3"/>
                      </a:cubicBezTo>
                      <a:close/>
                    </a:path>
                  </a:pathLst>
                </a:custGeom>
                <a:solidFill>
                  <a:srgbClr val="FF9D78"/>
                </a:solidFill>
                <a:ln>
                  <a:noFill/>
                </a:ln>
              </p:spPr>
              <p:txBody>
                <a:bodyPr vert="horz" wrap="square" lIns="22860" tIns="11430" rIns="22860" bIns="11430" numCol="1" anchor="t" anchorCtr="0" compatLnSpc="1">
                  <a:prstTxWarp prst="textNoShape">
                    <a:avLst/>
                  </a:prstTxWarp>
                </a:bodyPr>
                <a:lstStyle/>
                <a:p>
                  <a:endParaRPr lang="en-US" sz="450"/>
                </a:p>
              </p:txBody>
            </p:sp>
            <p:sp>
              <p:nvSpPr>
                <p:cNvPr id="127" name="Freeform 126">
                  <a:extLst>
                    <a:ext uri="{FF2B5EF4-FFF2-40B4-BE49-F238E27FC236}">
                      <a16:creationId xmlns:a16="http://schemas.microsoft.com/office/drawing/2014/main" id="{F9B714EE-541A-0B3D-2C3A-DCD4E710671C}"/>
                    </a:ext>
                  </a:extLst>
                </p:cNvPr>
                <p:cNvSpPr>
                  <a:spLocks/>
                </p:cNvSpPr>
                <p:nvPr/>
              </p:nvSpPr>
              <p:spPr bwMode="auto">
                <a:xfrm flipH="1">
                  <a:off x="271771" y="1319160"/>
                  <a:ext cx="1364741" cy="710052"/>
                </a:xfrm>
                <a:custGeom>
                  <a:avLst/>
                  <a:gdLst>
                    <a:gd name="connsiteX0" fmla="*/ 649769 w 1364741"/>
                    <a:gd name="connsiteY0" fmla="*/ 0 h 710052"/>
                    <a:gd name="connsiteX1" fmla="*/ 34563 w 1364741"/>
                    <a:gd name="connsiteY1" fmla="*/ 132755 h 710052"/>
                    <a:gd name="connsiteX2" fmla="*/ 0 w 1364741"/>
                    <a:gd name="connsiteY2" fmla="*/ 152901 h 710052"/>
                    <a:gd name="connsiteX3" fmla="*/ 11432 w 1364741"/>
                    <a:gd name="connsiteY3" fmla="*/ 165070 h 710052"/>
                    <a:gd name="connsiteX4" fmla="*/ 71258 w 1364741"/>
                    <a:gd name="connsiteY4" fmla="*/ 212881 h 710052"/>
                    <a:gd name="connsiteX5" fmla="*/ 74150 w 1364741"/>
                    <a:gd name="connsiteY5" fmla="*/ 214518 h 710052"/>
                    <a:gd name="connsiteX6" fmla="*/ 72594 w 1364741"/>
                    <a:gd name="connsiteY6" fmla="*/ 222947 h 710052"/>
                    <a:gd name="connsiteX7" fmla="*/ 122083 w 1364741"/>
                    <a:gd name="connsiteY7" fmla="*/ 688329 h 710052"/>
                    <a:gd name="connsiteX8" fmla="*/ 219463 w 1364741"/>
                    <a:gd name="connsiteY8" fmla="*/ 274678 h 710052"/>
                    <a:gd name="connsiteX9" fmla="*/ 251743 w 1364741"/>
                    <a:gd name="connsiteY9" fmla="*/ 271521 h 710052"/>
                    <a:gd name="connsiteX10" fmla="*/ 268437 w 1364741"/>
                    <a:gd name="connsiteY10" fmla="*/ 267433 h 710052"/>
                    <a:gd name="connsiteX11" fmla="*/ 315785 w 1364741"/>
                    <a:gd name="connsiteY11" fmla="*/ 270728 h 710052"/>
                    <a:gd name="connsiteX12" fmla="*/ 549159 w 1364741"/>
                    <a:gd name="connsiteY12" fmla="*/ 247991 h 710052"/>
                    <a:gd name="connsiteX13" fmla="*/ 599620 w 1364741"/>
                    <a:gd name="connsiteY13" fmla="*/ 233318 h 710052"/>
                    <a:gd name="connsiteX14" fmla="*/ 614726 w 1364741"/>
                    <a:gd name="connsiteY14" fmla="*/ 232121 h 710052"/>
                    <a:gd name="connsiteX15" fmla="*/ 910345 w 1364741"/>
                    <a:gd name="connsiteY15" fmla="*/ 219706 h 710052"/>
                    <a:gd name="connsiteX16" fmla="*/ 1174858 w 1364741"/>
                    <a:gd name="connsiteY16" fmla="*/ 308025 h 710052"/>
                    <a:gd name="connsiteX17" fmla="*/ 1290924 w 1364741"/>
                    <a:gd name="connsiteY17" fmla="*/ 707576 h 710052"/>
                    <a:gd name="connsiteX18" fmla="*/ 1329599 w 1364741"/>
                    <a:gd name="connsiteY18" fmla="*/ 547773 h 710052"/>
                    <a:gd name="connsiteX19" fmla="*/ 1343229 w 1364741"/>
                    <a:gd name="connsiteY19" fmla="*/ 478360 h 710052"/>
                    <a:gd name="connsiteX20" fmla="*/ 1364741 w 1364741"/>
                    <a:gd name="connsiteY20" fmla="*/ 364627 h 710052"/>
                    <a:gd name="connsiteX21" fmla="*/ 1362678 w 1364741"/>
                    <a:gd name="connsiteY21" fmla="*/ 190015 h 710052"/>
                    <a:gd name="connsiteX22" fmla="*/ 1362651 w 1364741"/>
                    <a:gd name="connsiteY22" fmla="*/ 189688 h 710052"/>
                    <a:gd name="connsiteX23" fmla="*/ 1264975 w 1364741"/>
                    <a:gd name="connsiteY23" fmla="*/ 132755 h 710052"/>
                    <a:gd name="connsiteX24" fmla="*/ 649769 w 1364741"/>
                    <a:gd name="connsiteY24" fmla="*/ 0 h 710052"/>
                    <a:gd name="connsiteX0" fmla="*/ 649769 w 1364741"/>
                    <a:gd name="connsiteY0" fmla="*/ 0 h 710052"/>
                    <a:gd name="connsiteX1" fmla="*/ 34563 w 1364741"/>
                    <a:gd name="connsiteY1" fmla="*/ 132755 h 710052"/>
                    <a:gd name="connsiteX2" fmla="*/ 0 w 1364741"/>
                    <a:gd name="connsiteY2" fmla="*/ 152901 h 710052"/>
                    <a:gd name="connsiteX3" fmla="*/ 11432 w 1364741"/>
                    <a:gd name="connsiteY3" fmla="*/ 165070 h 710052"/>
                    <a:gd name="connsiteX4" fmla="*/ 71258 w 1364741"/>
                    <a:gd name="connsiteY4" fmla="*/ 212881 h 710052"/>
                    <a:gd name="connsiteX5" fmla="*/ 74150 w 1364741"/>
                    <a:gd name="connsiteY5" fmla="*/ 214518 h 710052"/>
                    <a:gd name="connsiteX6" fmla="*/ 72594 w 1364741"/>
                    <a:gd name="connsiteY6" fmla="*/ 222947 h 710052"/>
                    <a:gd name="connsiteX7" fmla="*/ 122083 w 1364741"/>
                    <a:gd name="connsiteY7" fmla="*/ 688329 h 710052"/>
                    <a:gd name="connsiteX8" fmla="*/ 219463 w 1364741"/>
                    <a:gd name="connsiteY8" fmla="*/ 274678 h 710052"/>
                    <a:gd name="connsiteX9" fmla="*/ 251743 w 1364741"/>
                    <a:gd name="connsiteY9" fmla="*/ 271521 h 710052"/>
                    <a:gd name="connsiteX10" fmla="*/ 268437 w 1364741"/>
                    <a:gd name="connsiteY10" fmla="*/ 267433 h 710052"/>
                    <a:gd name="connsiteX11" fmla="*/ 315785 w 1364741"/>
                    <a:gd name="connsiteY11" fmla="*/ 270728 h 710052"/>
                    <a:gd name="connsiteX12" fmla="*/ 549159 w 1364741"/>
                    <a:gd name="connsiteY12" fmla="*/ 247991 h 710052"/>
                    <a:gd name="connsiteX13" fmla="*/ 599620 w 1364741"/>
                    <a:gd name="connsiteY13" fmla="*/ 233318 h 710052"/>
                    <a:gd name="connsiteX14" fmla="*/ 614726 w 1364741"/>
                    <a:gd name="connsiteY14" fmla="*/ 232121 h 710052"/>
                    <a:gd name="connsiteX15" fmla="*/ 910345 w 1364741"/>
                    <a:gd name="connsiteY15" fmla="*/ 219706 h 710052"/>
                    <a:gd name="connsiteX16" fmla="*/ 1174858 w 1364741"/>
                    <a:gd name="connsiteY16" fmla="*/ 308025 h 710052"/>
                    <a:gd name="connsiteX17" fmla="*/ 1290924 w 1364741"/>
                    <a:gd name="connsiteY17" fmla="*/ 707576 h 710052"/>
                    <a:gd name="connsiteX18" fmla="*/ 1329599 w 1364741"/>
                    <a:gd name="connsiteY18" fmla="*/ 547773 h 710052"/>
                    <a:gd name="connsiteX19" fmla="*/ 1343229 w 1364741"/>
                    <a:gd name="connsiteY19" fmla="*/ 478360 h 710052"/>
                    <a:gd name="connsiteX20" fmla="*/ 1364741 w 1364741"/>
                    <a:gd name="connsiteY20" fmla="*/ 364627 h 710052"/>
                    <a:gd name="connsiteX21" fmla="*/ 1362678 w 1364741"/>
                    <a:gd name="connsiteY21" fmla="*/ 190015 h 710052"/>
                    <a:gd name="connsiteX22" fmla="*/ 1298256 w 1364741"/>
                    <a:gd name="connsiteY22" fmla="*/ 202567 h 710052"/>
                    <a:gd name="connsiteX23" fmla="*/ 1264975 w 1364741"/>
                    <a:gd name="connsiteY23" fmla="*/ 132755 h 710052"/>
                    <a:gd name="connsiteX24" fmla="*/ 649769 w 1364741"/>
                    <a:gd name="connsiteY24" fmla="*/ 0 h 710052"/>
                    <a:gd name="connsiteX0" fmla="*/ 649769 w 1364741"/>
                    <a:gd name="connsiteY0" fmla="*/ 0 h 710052"/>
                    <a:gd name="connsiteX1" fmla="*/ 34563 w 1364741"/>
                    <a:gd name="connsiteY1" fmla="*/ 132755 h 710052"/>
                    <a:gd name="connsiteX2" fmla="*/ 0 w 1364741"/>
                    <a:gd name="connsiteY2" fmla="*/ 152901 h 710052"/>
                    <a:gd name="connsiteX3" fmla="*/ 11432 w 1364741"/>
                    <a:gd name="connsiteY3" fmla="*/ 165070 h 710052"/>
                    <a:gd name="connsiteX4" fmla="*/ 71258 w 1364741"/>
                    <a:gd name="connsiteY4" fmla="*/ 212881 h 710052"/>
                    <a:gd name="connsiteX5" fmla="*/ 74150 w 1364741"/>
                    <a:gd name="connsiteY5" fmla="*/ 214518 h 710052"/>
                    <a:gd name="connsiteX6" fmla="*/ 72594 w 1364741"/>
                    <a:gd name="connsiteY6" fmla="*/ 222947 h 710052"/>
                    <a:gd name="connsiteX7" fmla="*/ 122083 w 1364741"/>
                    <a:gd name="connsiteY7" fmla="*/ 688329 h 710052"/>
                    <a:gd name="connsiteX8" fmla="*/ 219463 w 1364741"/>
                    <a:gd name="connsiteY8" fmla="*/ 274678 h 710052"/>
                    <a:gd name="connsiteX9" fmla="*/ 251743 w 1364741"/>
                    <a:gd name="connsiteY9" fmla="*/ 271521 h 710052"/>
                    <a:gd name="connsiteX10" fmla="*/ 268437 w 1364741"/>
                    <a:gd name="connsiteY10" fmla="*/ 267433 h 710052"/>
                    <a:gd name="connsiteX11" fmla="*/ 315785 w 1364741"/>
                    <a:gd name="connsiteY11" fmla="*/ 270728 h 710052"/>
                    <a:gd name="connsiteX12" fmla="*/ 549159 w 1364741"/>
                    <a:gd name="connsiteY12" fmla="*/ 247991 h 710052"/>
                    <a:gd name="connsiteX13" fmla="*/ 599620 w 1364741"/>
                    <a:gd name="connsiteY13" fmla="*/ 233318 h 710052"/>
                    <a:gd name="connsiteX14" fmla="*/ 614726 w 1364741"/>
                    <a:gd name="connsiteY14" fmla="*/ 232121 h 710052"/>
                    <a:gd name="connsiteX15" fmla="*/ 910345 w 1364741"/>
                    <a:gd name="connsiteY15" fmla="*/ 219706 h 710052"/>
                    <a:gd name="connsiteX16" fmla="*/ 1174858 w 1364741"/>
                    <a:gd name="connsiteY16" fmla="*/ 308025 h 710052"/>
                    <a:gd name="connsiteX17" fmla="*/ 1290924 w 1364741"/>
                    <a:gd name="connsiteY17" fmla="*/ 707576 h 710052"/>
                    <a:gd name="connsiteX18" fmla="*/ 1329599 w 1364741"/>
                    <a:gd name="connsiteY18" fmla="*/ 547773 h 710052"/>
                    <a:gd name="connsiteX19" fmla="*/ 1343229 w 1364741"/>
                    <a:gd name="connsiteY19" fmla="*/ 478360 h 710052"/>
                    <a:gd name="connsiteX20" fmla="*/ 1364741 w 1364741"/>
                    <a:gd name="connsiteY20" fmla="*/ 364627 h 710052"/>
                    <a:gd name="connsiteX21" fmla="*/ 1298256 w 1364741"/>
                    <a:gd name="connsiteY21" fmla="*/ 202567 h 710052"/>
                    <a:gd name="connsiteX22" fmla="*/ 1264975 w 1364741"/>
                    <a:gd name="connsiteY22" fmla="*/ 132755 h 710052"/>
                    <a:gd name="connsiteX23" fmla="*/ 649769 w 1364741"/>
                    <a:gd name="connsiteY23" fmla="*/ 0 h 710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364741" h="710052">
                      <a:moveTo>
                        <a:pt x="649769" y="0"/>
                      </a:moveTo>
                      <a:cubicBezTo>
                        <a:pt x="421883" y="0"/>
                        <a:pt x="210177" y="48940"/>
                        <a:pt x="34563" y="132755"/>
                      </a:cubicBezTo>
                      <a:lnTo>
                        <a:pt x="0" y="152901"/>
                      </a:lnTo>
                      <a:lnTo>
                        <a:pt x="11432" y="165070"/>
                      </a:lnTo>
                      <a:cubicBezTo>
                        <a:pt x="27936" y="181700"/>
                        <a:pt x="48566" y="198330"/>
                        <a:pt x="71258" y="212881"/>
                      </a:cubicBezTo>
                      <a:lnTo>
                        <a:pt x="74150" y="214518"/>
                      </a:lnTo>
                      <a:lnTo>
                        <a:pt x="72594" y="222947"/>
                      </a:lnTo>
                      <a:cubicBezTo>
                        <a:pt x="50527" y="401941"/>
                        <a:pt x="122083" y="688329"/>
                        <a:pt x="122083" y="688329"/>
                      </a:cubicBezTo>
                      <a:cubicBezTo>
                        <a:pt x="208689" y="553705"/>
                        <a:pt x="219463" y="274678"/>
                        <a:pt x="219463" y="274678"/>
                      </a:cubicBezTo>
                      <a:cubicBezTo>
                        <a:pt x="230272" y="274678"/>
                        <a:pt x="241089" y="273475"/>
                        <a:pt x="251743" y="271521"/>
                      </a:cubicBezTo>
                      <a:lnTo>
                        <a:pt x="268437" y="267433"/>
                      </a:lnTo>
                      <a:lnTo>
                        <a:pt x="315785" y="270728"/>
                      </a:lnTo>
                      <a:cubicBezTo>
                        <a:pt x="393920" y="273716"/>
                        <a:pt x="473086" y="266830"/>
                        <a:pt x="549159" y="247991"/>
                      </a:cubicBezTo>
                      <a:lnTo>
                        <a:pt x="599620" y="233318"/>
                      </a:lnTo>
                      <a:lnTo>
                        <a:pt x="614726" y="232121"/>
                      </a:lnTo>
                      <a:cubicBezTo>
                        <a:pt x="726070" y="223213"/>
                        <a:pt x="840651" y="214525"/>
                        <a:pt x="910345" y="219706"/>
                      </a:cubicBezTo>
                      <a:cubicBezTo>
                        <a:pt x="1049733" y="230067"/>
                        <a:pt x="1109772" y="244475"/>
                        <a:pt x="1174858" y="308025"/>
                      </a:cubicBezTo>
                      <a:cubicBezTo>
                        <a:pt x="1228868" y="519637"/>
                        <a:pt x="1261999" y="683585"/>
                        <a:pt x="1290924" y="707576"/>
                      </a:cubicBezTo>
                      <a:cubicBezTo>
                        <a:pt x="1312618" y="725570"/>
                        <a:pt x="1315578" y="642780"/>
                        <a:pt x="1329599" y="547773"/>
                      </a:cubicBezTo>
                      <a:lnTo>
                        <a:pt x="1343229" y="478360"/>
                      </a:lnTo>
                      <a:lnTo>
                        <a:pt x="1364741" y="364627"/>
                      </a:lnTo>
                      <a:cubicBezTo>
                        <a:pt x="1357246" y="318662"/>
                        <a:pt x="1314884" y="241212"/>
                        <a:pt x="1298256" y="202567"/>
                      </a:cubicBezTo>
                      <a:cubicBezTo>
                        <a:pt x="1265697" y="183589"/>
                        <a:pt x="1297534" y="151733"/>
                        <a:pt x="1264975" y="132755"/>
                      </a:cubicBezTo>
                      <a:cubicBezTo>
                        <a:pt x="1089361" y="48940"/>
                        <a:pt x="877656" y="0"/>
                        <a:pt x="649769" y="0"/>
                      </a:cubicBezTo>
                      <a:close/>
                    </a:path>
                  </a:pathLst>
                </a:custGeom>
                <a:solidFill>
                  <a:srgbClr val="323B45"/>
                </a:solidFill>
                <a:ln>
                  <a:noFill/>
                </a:ln>
              </p:spPr>
              <p:txBody>
                <a:bodyPr vert="horz" wrap="square" lIns="22860" tIns="11430" rIns="22860" bIns="11430" numCol="1" anchor="t" anchorCtr="0" compatLnSpc="1">
                  <a:prstTxWarp prst="textNoShape">
                    <a:avLst/>
                  </a:prstTxWarp>
                  <a:noAutofit/>
                </a:bodyPr>
                <a:lstStyle/>
                <a:p>
                  <a:endParaRPr lang="en-US" sz="450"/>
                </a:p>
              </p:txBody>
            </p:sp>
            <p:sp>
              <p:nvSpPr>
                <p:cNvPr id="128" name="Freeform 127">
                  <a:extLst>
                    <a:ext uri="{FF2B5EF4-FFF2-40B4-BE49-F238E27FC236}">
                      <a16:creationId xmlns:a16="http://schemas.microsoft.com/office/drawing/2014/main" id="{3E7529FF-8BD1-6535-65EF-A5D99776E8BE}"/>
                    </a:ext>
                  </a:extLst>
                </p:cNvPr>
                <p:cNvSpPr>
                  <a:spLocks/>
                </p:cNvSpPr>
                <p:nvPr/>
              </p:nvSpPr>
              <p:spPr bwMode="auto">
                <a:xfrm rot="967563" flipH="1">
                  <a:off x="334362" y="934202"/>
                  <a:ext cx="1338436" cy="1121848"/>
                </a:xfrm>
                <a:custGeom>
                  <a:avLst/>
                  <a:gdLst>
                    <a:gd name="connsiteX0" fmla="*/ 822876 w 1503164"/>
                    <a:gd name="connsiteY0" fmla="*/ 26563 h 1259919"/>
                    <a:gd name="connsiteX1" fmla="*/ 781368 w 1503164"/>
                    <a:gd name="connsiteY1" fmla="*/ 17194 h 1259919"/>
                    <a:gd name="connsiteX2" fmla="*/ 587700 w 1503164"/>
                    <a:gd name="connsiteY2" fmla="*/ 68776 h 1259919"/>
                    <a:gd name="connsiteX3" fmla="*/ 432765 w 1503164"/>
                    <a:gd name="connsiteY3" fmla="*/ 0 h 1259919"/>
                    <a:gd name="connsiteX4" fmla="*/ 303653 w 1503164"/>
                    <a:gd name="connsiteY4" fmla="*/ 85970 h 1259919"/>
                    <a:gd name="connsiteX5" fmla="*/ 97073 w 1503164"/>
                    <a:gd name="connsiteY5" fmla="*/ 68776 h 1259919"/>
                    <a:gd name="connsiteX6" fmla="*/ 85347 w 1503164"/>
                    <a:gd name="connsiteY6" fmla="*/ 78853 h 1259919"/>
                    <a:gd name="connsiteX7" fmla="*/ 71906 w 1503164"/>
                    <a:gd name="connsiteY7" fmla="*/ 84951 h 1259919"/>
                    <a:gd name="connsiteX8" fmla="*/ 125810 w 1503164"/>
                    <a:gd name="connsiteY8" fmla="*/ 626120 h 1259919"/>
                    <a:gd name="connsiteX9" fmla="*/ 1160588 w 1503164"/>
                    <a:gd name="connsiteY9" fmla="*/ 652798 h 1259919"/>
                    <a:gd name="connsiteX10" fmla="*/ 1361511 w 1503164"/>
                    <a:gd name="connsiteY10" fmla="*/ 1255902 h 1259919"/>
                    <a:gd name="connsiteX11" fmla="*/ 1394728 w 1503164"/>
                    <a:gd name="connsiteY11" fmla="*/ 507067 h 1259919"/>
                    <a:gd name="connsiteX12" fmla="*/ 1376329 w 1503164"/>
                    <a:gd name="connsiteY12" fmla="*/ 489415 h 1259919"/>
                    <a:gd name="connsiteX13" fmla="*/ 1410754 w 1503164"/>
                    <a:gd name="connsiteY13" fmla="*/ 464331 h 1259919"/>
                    <a:gd name="connsiteX14" fmla="*/ 1433916 w 1503164"/>
                    <a:gd name="connsiteY14" fmla="*/ 416251 h 1259919"/>
                    <a:gd name="connsiteX15" fmla="*/ 1341930 w 1503164"/>
                    <a:gd name="connsiteY15" fmla="*/ 441550 h 1259919"/>
                    <a:gd name="connsiteX16" fmla="*/ 1329783 w 1503164"/>
                    <a:gd name="connsiteY16" fmla="*/ 448271 h 1259919"/>
                    <a:gd name="connsiteX17" fmla="*/ 1301709 w 1503164"/>
                    <a:gd name="connsiteY17" fmla="*/ 430929 h 1259919"/>
                    <a:gd name="connsiteX18" fmla="*/ 1313300 w 1503164"/>
                    <a:gd name="connsiteY18" fmla="*/ 417596 h 1259919"/>
                    <a:gd name="connsiteX19" fmla="*/ 1405008 w 1503164"/>
                    <a:gd name="connsiteY19" fmla="*/ 223382 h 1259919"/>
                    <a:gd name="connsiteX20" fmla="*/ 1267870 w 1503164"/>
                    <a:gd name="connsiteY20" fmla="*/ 368243 h 1259919"/>
                    <a:gd name="connsiteX21" fmla="*/ 1259400 w 1503164"/>
                    <a:gd name="connsiteY21" fmla="*/ 384364 h 1259919"/>
                    <a:gd name="connsiteX22" fmla="*/ 1244665 w 1503164"/>
                    <a:gd name="connsiteY22" fmla="*/ 350945 h 1259919"/>
                    <a:gd name="connsiteX23" fmla="*/ 1151293 w 1503164"/>
                    <a:gd name="connsiteY23" fmla="*/ 261915 h 1259919"/>
                    <a:gd name="connsiteX24" fmla="*/ 1145735 w 1503164"/>
                    <a:gd name="connsiteY24" fmla="*/ 259255 h 1259919"/>
                    <a:gd name="connsiteX25" fmla="*/ 1147926 w 1503164"/>
                    <a:gd name="connsiteY25" fmla="*/ 233865 h 1259919"/>
                    <a:gd name="connsiteX26" fmla="*/ 1000859 w 1503164"/>
                    <a:gd name="connsiteY26" fmla="*/ 111761 h 1259919"/>
                    <a:gd name="connsiteX27" fmla="*/ 884658 w 1503164"/>
                    <a:gd name="connsiteY27" fmla="*/ 120358 h 1259919"/>
                    <a:gd name="connsiteX28" fmla="*/ 822876 w 1503164"/>
                    <a:gd name="connsiteY28" fmla="*/ 26563 h 1259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503164" h="1259919">
                      <a:moveTo>
                        <a:pt x="822876" y="26563"/>
                      </a:moveTo>
                      <a:cubicBezTo>
                        <a:pt x="811225" y="22567"/>
                        <a:pt x="797507" y="19343"/>
                        <a:pt x="781368" y="17194"/>
                      </a:cubicBezTo>
                      <a:cubicBezTo>
                        <a:pt x="652256" y="0"/>
                        <a:pt x="587700" y="68776"/>
                        <a:pt x="587700" y="68776"/>
                      </a:cubicBezTo>
                      <a:cubicBezTo>
                        <a:pt x="587700" y="68776"/>
                        <a:pt x="548966" y="0"/>
                        <a:pt x="432765" y="0"/>
                      </a:cubicBezTo>
                      <a:cubicBezTo>
                        <a:pt x="316564" y="8597"/>
                        <a:pt x="303653" y="85970"/>
                        <a:pt x="303653" y="85970"/>
                      </a:cubicBezTo>
                      <a:cubicBezTo>
                        <a:pt x="303653" y="85970"/>
                        <a:pt x="226185" y="0"/>
                        <a:pt x="97073" y="68776"/>
                      </a:cubicBezTo>
                      <a:lnTo>
                        <a:pt x="85347" y="78853"/>
                      </a:lnTo>
                      <a:lnTo>
                        <a:pt x="71906" y="84951"/>
                      </a:lnTo>
                      <a:cubicBezTo>
                        <a:pt x="6890" y="138271"/>
                        <a:pt x="-72200" y="364491"/>
                        <a:pt x="125810" y="626120"/>
                      </a:cubicBezTo>
                      <a:cubicBezTo>
                        <a:pt x="352106" y="925126"/>
                        <a:pt x="1006657" y="608292"/>
                        <a:pt x="1160588" y="652798"/>
                      </a:cubicBezTo>
                      <a:cubicBezTo>
                        <a:pt x="1328566" y="720830"/>
                        <a:pt x="1270497" y="1210122"/>
                        <a:pt x="1361511" y="1255902"/>
                      </a:cubicBezTo>
                      <a:cubicBezTo>
                        <a:pt x="1436602" y="1311676"/>
                        <a:pt x="1619775" y="772788"/>
                        <a:pt x="1394728" y="507067"/>
                      </a:cubicBezTo>
                      <a:lnTo>
                        <a:pt x="1376329" y="489415"/>
                      </a:lnTo>
                      <a:lnTo>
                        <a:pt x="1410754" y="464331"/>
                      </a:lnTo>
                      <a:cubicBezTo>
                        <a:pt x="1430338" y="446930"/>
                        <a:pt x="1440606" y="429718"/>
                        <a:pt x="1433916" y="416251"/>
                      </a:cubicBezTo>
                      <a:cubicBezTo>
                        <a:pt x="1440070" y="394967"/>
                        <a:pt x="1391769" y="415598"/>
                        <a:pt x="1341930" y="441550"/>
                      </a:cubicBezTo>
                      <a:lnTo>
                        <a:pt x="1329783" y="448271"/>
                      </a:lnTo>
                      <a:lnTo>
                        <a:pt x="1301709" y="430929"/>
                      </a:lnTo>
                      <a:lnTo>
                        <a:pt x="1313300" y="417596"/>
                      </a:lnTo>
                      <a:cubicBezTo>
                        <a:pt x="1377458" y="341547"/>
                        <a:pt x="1453846" y="237502"/>
                        <a:pt x="1405008" y="223382"/>
                      </a:cubicBezTo>
                      <a:cubicBezTo>
                        <a:pt x="1365939" y="212086"/>
                        <a:pt x="1312020" y="288752"/>
                        <a:pt x="1267870" y="368243"/>
                      </a:cubicBezTo>
                      <a:lnTo>
                        <a:pt x="1259400" y="384364"/>
                      </a:lnTo>
                      <a:lnTo>
                        <a:pt x="1244665" y="350945"/>
                      </a:lnTo>
                      <a:cubicBezTo>
                        <a:pt x="1221763" y="313958"/>
                        <a:pt x="1189688" y="284754"/>
                        <a:pt x="1151293" y="261915"/>
                      </a:cubicBezTo>
                      <a:lnTo>
                        <a:pt x="1145735" y="259255"/>
                      </a:lnTo>
                      <a:lnTo>
                        <a:pt x="1147926" y="233865"/>
                      </a:lnTo>
                      <a:cubicBezTo>
                        <a:pt x="1138848" y="176238"/>
                        <a:pt x="1088010" y="124656"/>
                        <a:pt x="1000859" y="111761"/>
                      </a:cubicBezTo>
                      <a:cubicBezTo>
                        <a:pt x="936303" y="103164"/>
                        <a:pt x="884658" y="120358"/>
                        <a:pt x="884658" y="120358"/>
                      </a:cubicBezTo>
                      <a:cubicBezTo>
                        <a:pt x="884658" y="120358"/>
                        <a:pt x="904428" y="54537"/>
                        <a:pt x="822876" y="26563"/>
                      </a:cubicBezTo>
                      <a:close/>
                    </a:path>
                  </a:pathLst>
                </a:custGeom>
                <a:solidFill>
                  <a:srgbClr val="323B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noAutofit/>
                </a:bodyPr>
                <a:lstStyle/>
                <a:p>
                  <a:endParaRPr lang="en-US" sz="900"/>
                </a:p>
              </p:txBody>
            </p:sp>
            <p:sp>
              <p:nvSpPr>
                <p:cNvPr id="129" name="Freeform 133">
                  <a:extLst>
                    <a:ext uri="{FF2B5EF4-FFF2-40B4-BE49-F238E27FC236}">
                      <a16:creationId xmlns:a16="http://schemas.microsoft.com/office/drawing/2014/main" id="{8F686016-B686-F6F7-0353-B97BCAD8BD24}"/>
                    </a:ext>
                  </a:extLst>
                </p:cNvPr>
                <p:cNvSpPr>
                  <a:spLocks/>
                </p:cNvSpPr>
                <p:nvPr/>
              </p:nvSpPr>
              <p:spPr bwMode="auto">
                <a:xfrm>
                  <a:off x="793593" y="2188852"/>
                  <a:ext cx="281550" cy="102382"/>
                </a:xfrm>
                <a:custGeom>
                  <a:avLst/>
                  <a:gdLst>
                    <a:gd name="T0" fmla="*/ 23 w 26"/>
                    <a:gd name="T1" fmla="*/ 2 h 9"/>
                    <a:gd name="T2" fmla="*/ 3 w 26"/>
                    <a:gd name="T3" fmla="*/ 2 h 9"/>
                    <a:gd name="T4" fmla="*/ 13 w 26"/>
                    <a:gd name="T5" fmla="*/ 9 h 9"/>
                    <a:gd name="T6" fmla="*/ 23 w 26"/>
                    <a:gd name="T7" fmla="*/ 2 h 9"/>
                  </a:gdLst>
                  <a:ahLst/>
                  <a:cxnLst>
                    <a:cxn ang="0">
                      <a:pos x="T0" y="T1"/>
                    </a:cxn>
                    <a:cxn ang="0">
                      <a:pos x="T2" y="T3"/>
                    </a:cxn>
                    <a:cxn ang="0">
                      <a:pos x="T4" y="T5"/>
                    </a:cxn>
                    <a:cxn ang="0">
                      <a:pos x="T6" y="T7"/>
                    </a:cxn>
                  </a:cxnLst>
                  <a:rect l="0" t="0" r="r" b="b"/>
                  <a:pathLst>
                    <a:path w="26" h="9">
                      <a:moveTo>
                        <a:pt x="23" y="2"/>
                      </a:moveTo>
                      <a:cubicBezTo>
                        <a:pt x="19" y="0"/>
                        <a:pt x="6" y="0"/>
                        <a:pt x="3" y="2"/>
                      </a:cubicBezTo>
                      <a:cubicBezTo>
                        <a:pt x="0" y="3"/>
                        <a:pt x="10" y="9"/>
                        <a:pt x="13" y="9"/>
                      </a:cubicBezTo>
                      <a:cubicBezTo>
                        <a:pt x="16" y="9"/>
                        <a:pt x="26" y="3"/>
                        <a:pt x="23" y="2"/>
                      </a:cubicBezTo>
                    </a:path>
                  </a:pathLst>
                </a:custGeom>
                <a:solidFill>
                  <a:srgbClr val="ED90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22860" tIns="11430" rIns="22860" bIns="11430" numCol="1" anchor="t" anchorCtr="0" compatLnSpc="1">
                  <a:prstTxWarp prst="textNoShape">
                    <a:avLst/>
                  </a:prstTxWarp>
                </a:bodyPr>
                <a:lstStyle/>
                <a:p>
                  <a:endParaRPr lang="en-US" sz="450"/>
                </a:p>
              </p:txBody>
            </p:sp>
          </p:grpSp>
          <p:sp>
            <p:nvSpPr>
              <p:cNvPr id="108" name="Freeform 756">
                <a:extLst>
                  <a:ext uri="{FF2B5EF4-FFF2-40B4-BE49-F238E27FC236}">
                    <a16:creationId xmlns:a16="http://schemas.microsoft.com/office/drawing/2014/main" id="{A90AC721-5655-C3AC-D3D9-0E08774A72D3}"/>
                  </a:ext>
                </a:extLst>
              </p:cNvPr>
              <p:cNvSpPr>
                <a:spLocks noEditPoints="1"/>
              </p:cNvSpPr>
              <p:nvPr/>
            </p:nvSpPr>
            <p:spPr bwMode="auto">
              <a:xfrm>
                <a:off x="2179637" y="3151648"/>
                <a:ext cx="1776954" cy="872115"/>
              </a:xfrm>
              <a:custGeom>
                <a:avLst/>
                <a:gdLst>
                  <a:gd name="T0" fmla="*/ 51 w 62"/>
                  <a:gd name="T1" fmla="*/ 0 h 26"/>
                  <a:gd name="T2" fmla="*/ 61 w 62"/>
                  <a:gd name="T3" fmla="*/ 2 h 26"/>
                  <a:gd name="T4" fmla="*/ 62 w 62"/>
                  <a:gd name="T5" fmla="*/ 3 h 26"/>
                  <a:gd name="T6" fmla="*/ 62 w 62"/>
                  <a:gd name="T7" fmla="*/ 8 h 26"/>
                  <a:gd name="T8" fmla="*/ 61 w 62"/>
                  <a:gd name="T9" fmla="*/ 10 h 26"/>
                  <a:gd name="T10" fmla="*/ 61 w 62"/>
                  <a:gd name="T11" fmla="*/ 11 h 26"/>
                  <a:gd name="T12" fmla="*/ 58 w 62"/>
                  <a:gd name="T13" fmla="*/ 21 h 26"/>
                  <a:gd name="T14" fmla="*/ 53 w 62"/>
                  <a:gd name="T15" fmla="*/ 25 h 26"/>
                  <a:gd name="T16" fmla="*/ 42 w 62"/>
                  <a:gd name="T17" fmla="*/ 25 h 26"/>
                  <a:gd name="T18" fmla="*/ 37 w 62"/>
                  <a:gd name="T19" fmla="*/ 21 h 26"/>
                  <a:gd name="T20" fmla="*/ 34 w 62"/>
                  <a:gd name="T21" fmla="*/ 15 h 26"/>
                  <a:gd name="T22" fmla="*/ 33 w 62"/>
                  <a:gd name="T23" fmla="*/ 7 h 26"/>
                  <a:gd name="T24" fmla="*/ 31 w 62"/>
                  <a:gd name="T25" fmla="*/ 6 h 26"/>
                  <a:gd name="T26" fmla="*/ 29 w 62"/>
                  <a:gd name="T27" fmla="*/ 7 h 26"/>
                  <a:gd name="T28" fmla="*/ 29 w 62"/>
                  <a:gd name="T29" fmla="*/ 9 h 26"/>
                  <a:gd name="T30" fmla="*/ 25 w 62"/>
                  <a:gd name="T31" fmla="*/ 21 h 26"/>
                  <a:gd name="T32" fmla="*/ 19 w 62"/>
                  <a:gd name="T33" fmla="*/ 25 h 26"/>
                  <a:gd name="T34" fmla="*/ 10 w 62"/>
                  <a:gd name="T35" fmla="*/ 26 h 26"/>
                  <a:gd name="T36" fmla="*/ 4 w 62"/>
                  <a:gd name="T37" fmla="*/ 21 h 26"/>
                  <a:gd name="T38" fmla="*/ 1 w 62"/>
                  <a:gd name="T39" fmla="*/ 11 h 26"/>
                  <a:gd name="T40" fmla="*/ 1 w 62"/>
                  <a:gd name="T41" fmla="*/ 9 h 26"/>
                  <a:gd name="T42" fmla="*/ 0 w 62"/>
                  <a:gd name="T43" fmla="*/ 8 h 26"/>
                  <a:gd name="T44" fmla="*/ 0 w 62"/>
                  <a:gd name="T45" fmla="*/ 3 h 26"/>
                  <a:gd name="T46" fmla="*/ 2 w 62"/>
                  <a:gd name="T47" fmla="*/ 1 h 26"/>
                  <a:gd name="T48" fmla="*/ 10 w 62"/>
                  <a:gd name="T49" fmla="*/ 0 h 26"/>
                  <a:gd name="T50" fmla="*/ 24 w 62"/>
                  <a:gd name="T51" fmla="*/ 1 h 26"/>
                  <a:gd name="T52" fmla="*/ 36 w 62"/>
                  <a:gd name="T53" fmla="*/ 1 h 26"/>
                  <a:gd name="T54" fmla="*/ 46 w 62"/>
                  <a:gd name="T55" fmla="*/ 0 h 26"/>
                  <a:gd name="T56" fmla="*/ 51 w 62"/>
                  <a:gd name="T57" fmla="*/ 0 h 26"/>
                  <a:gd name="T58" fmla="*/ 38 w 62"/>
                  <a:gd name="T59" fmla="*/ 4 h 26"/>
                  <a:gd name="T60" fmla="*/ 35 w 62"/>
                  <a:gd name="T61" fmla="*/ 9 h 26"/>
                  <a:gd name="T62" fmla="*/ 38 w 62"/>
                  <a:gd name="T63" fmla="*/ 20 h 26"/>
                  <a:gd name="T64" fmla="*/ 44 w 62"/>
                  <a:gd name="T65" fmla="*/ 23 h 26"/>
                  <a:gd name="T66" fmla="*/ 53 w 62"/>
                  <a:gd name="T67" fmla="*/ 23 h 26"/>
                  <a:gd name="T68" fmla="*/ 56 w 62"/>
                  <a:gd name="T69" fmla="*/ 21 h 26"/>
                  <a:gd name="T70" fmla="*/ 57 w 62"/>
                  <a:gd name="T71" fmla="*/ 6 h 26"/>
                  <a:gd name="T72" fmla="*/ 55 w 62"/>
                  <a:gd name="T73" fmla="*/ 4 h 26"/>
                  <a:gd name="T74" fmla="*/ 49 w 62"/>
                  <a:gd name="T75" fmla="*/ 3 h 26"/>
                  <a:gd name="T76" fmla="*/ 45 w 62"/>
                  <a:gd name="T77" fmla="*/ 2 h 26"/>
                  <a:gd name="T78" fmla="*/ 38 w 62"/>
                  <a:gd name="T79" fmla="*/ 4 h 26"/>
                  <a:gd name="T80" fmla="*/ 20 w 62"/>
                  <a:gd name="T81" fmla="*/ 23 h 26"/>
                  <a:gd name="T82" fmla="*/ 23 w 62"/>
                  <a:gd name="T83" fmla="*/ 21 h 26"/>
                  <a:gd name="T84" fmla="*/ 27 w 62"/>
                  <a:gd name="T85" fmla="*/ 8 h 26"/>
                  <a:gd name="T86" fmla="*/ 24 w 62"/>
                  <a:gd name="T87" fmla="*/ 4 h 26"/>
                  <a:gd name="T88" fmla="*/ 17 w 62"/>
                  <a:gd name="T89" fmla="*/ 2 h 26"/>
                  <a:gd name="T90" fmla="*/ 8 w 62"/>
                  <a:gd name="T91" fmla="*/ 3 h 26"/>
                  <a:gd name="T92" fmla="*/ 6 w 62"/>
                  <a:gd name="T93" fmla="*/ 5 h 26"/>
                  <a:gd name="T94" fmla="*/ 4 w 62"/>
                  <a:gd name="T95" fmla="*/ 8 h 26"/>
                  <a:gd name="T96" fmla="*/ 5 w 62"/>
                  <a:gd name="T97" fmla="*/ 20 h 26"/>
                  <a:gd name="T98" fmla="*/ 11 w 62"/>
                  <a:gd name="T99" fmla="*/ 24 h 26"/>
                  <a:gd name="T100" fmla="*/ 14 w 62"/>
                  <a:gd name="T101" fmla="*/ 24 h 26"/>
                  <a:gd name="T102" fmla="*/ 20 w 62"/>
                  <a:gd name="T103" fmla="*/ 2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2" h="26">
                    <a:moveTo>
                      <a:pt x="51" y="0"/>
                    </a:moveTo>
                    <a:cubicBezTo>
                      <a:pt x="54" y="0"/>
                      <a:pt x="57" y="1"/>
                      <a:pt x="61" y="2"/>
                    </a:cubicBezTo>
                    <a:cubicBezTo>
                      <a:pt x="61" y="2"/>
                      <a:pt x="62" y="2"/>
                      <a:pt x="62" y="3"/>
                    </a:cubicBezTo>
                    <a:cubicBezTo>
                      <a:pt x="62" y="5"/>
                      <a:pt x="62" y="6"/>
                      <a:pt x="62" y="8"/>
                    </a:cubicBezTo>
                    <a:cubicBezTo>
                      <a:pt x="62" y="9"/>
                      <a:pt x="61" y="9"/>
                      <a:pt x="61" y="10"/>
                    </a:cubicBezTo>
                    <a:cubicBezTo>
                      <a:pt x="61" y="10"/>
                      <a:pt x="61" y="10"/>
                      <a:pt x="61" y="11"/>
                    </a:cubicBezTo>
                    <a:cubicBezTo>
                      <a:pt x="60" y="13"/>
                      <a:pt x="59" y="18"/>
                      <a:pt x="58" y="21"/>
                    </a:cubicBezTo>
                    <a:cubicBezTo>
                      <a:pt x="57" y="24"/>
                      <a:pt x="55" y="25"/>
                      <a:pt x="53" y="25"/>
                    </a:cubicBezTo>
                    <a:cubicBezTo>
                      <a:pt x="49" y="26"/>
                      <a:pt x="46" y="26"/>
                      <a:pt x="42" y="25"/>
                    </a:cubicBezTo>
                    <a:cubicBezTo>
                      <a:pt x="40" y="24"/>
                      <a:pt x="38" y="23"/>
                      <a:pt x="37" y="21"/>
                    </a:cubicBezTo>
                    <a:cubicBezTo>
                      <a:pt x="36" y="19"/>
                      <a:pt x="35" y="17"/>
                      <a:pt x="34" y="15"/>
                    </a:cubicBezTo>
                    <a:cubicBezTo>
                      <a:pt x="34" y="13"/>
                      <a:pt x="33" y="9"/>
                      <a:pt x="33" y="7"/>
                    </a:cubicBezTo>
                    <a:cubicBezTo>
                      <a:pt x="32" y="6"/>
                      <a:pt x="32" y="6"/>
                      <a:pt x="31" y="6"/>
                    </a:cubicBezTo>
                    <a:cubicBezTo>
                      <a:pt x="30" y="6"/>
                      <a:pt x="30" y="6"/>
                      <a:pt x="29" y="7"/>
                    </a:cubicBezTo>
                    <a:cubicBezTo>
                      <a:pt x="29" y="7"/>
                      <a:pt x="29" y="8"/>
                      <a:pt x="29" y="9"/>
                    </a:cubicBezTo>
                    <a:cubicBezTo>
                      <a:pt x="28" y="12"/>
                      <a:pt x="27" y="18"/>
                      <a:pt x="25" y="21"/>
                    </a:cubicBezTo>
                    <a:cubicBezTo>
                      <a:pt x="24" y="23"/>
                      <a:pt x="22" y="24"/>
                      <a:pt x="19" y="25"/>
                    </a:cubicBezTo>
                    <a:cubicBezTo>
                      <a:pt x="16" y="26"/>
                      <a:pt x="14" y="26"/>
                      <a:pt x="10" y="26"/>
                    </a:cubicBezTo>
                    <a:cubicBezTo>
                      <a:pt x="7" y="25"/>
                      <a:pt x="5" y="24"/>
                      <a:pt x="4" y="21"/>
                    </a:cubicBezTo>
                    <a:cubicBezTo>
                      <a:pt x="3" y="18"/>
                      <a:pt x="2" y="14"/>
                      <a:pt x="1" y="11"/>
                    </a:cubicBezTo>
                    <a:cubicBezTo>
                      <a:pt x="1" y="10"/>
                      <a:pt x="1" y="10"/>
                      <a:pt x="1" y="9"/>
                    </a:cubicBezTo>
                    <a:cubicBezTo>
                      <a:pt x="0" y="9"/>
                      <a:pt x="0" y="9"/>
                      <a:pt x="0" y="8"/>
                    </a:cubicBezTo>
                    <a:cubicBezTo>
                      <a:pt x="0" y="7"/>
                      <a:pt x="0" y="5"/>
                      <a:pt x="0" y="3"/>
                    </a:cubicBezTo>
                    <a:cubicBezTo>
                      <a:pt x="0" y="2"/>
                      <a:pt x="0" y="2"/>
                      <a:pt x="2" y="1"/>
                    </a:cubicBezTo>
                    <a:cubicBezTo>
                      <a:pt x="5" y="1"/>
                      <a:pt x="7" y="0"/>
                      <a:pt x="10" y="0"/>
                    </a:cubicBezTo>
                    <a:cubicBezTo>
                      <a:pt x="15" y="0"/>
                      <a:pt x="19" y="0"/>
                      <a:pt x="24" y="1"/>
                    </a:cubicBezTo>
                    <a:cubicBezTo>
                      <a:pt x="28" y="1"/>
                      <a:pt x="32" y="2"/>
                      <a:pt x="36" y="1"/>
                    </a:cubicBezTo>
                    <a:cubicBezTo>
                      <a:pt x="40" y="0"/>
                      <a:pt x="42" y="0"/>
                      <a:pt x="46" y="0"/>
                    </a:cubicBezTo>
                    <a:cubicBezTo>
                      <a:pt x="48" y="0"/>
                      <a:pt x="49" y="0"/>
                      <a:pt x="51" y="0"/>
                    </a:cubicBezTo>
                    <a:moveTo>
                      <a:pt x="38" y="4"/>
                    </a:moveTo>
                    <a:cubicBezTo>
                      <a:pt x="35" y="5"/>
                      <a:pt x="35" y="6"/>
                      <a:pt x="35" y="9"/>
                    </a:cubicBezTo>
                    <a:cubicBezTo>
                      <a:pt x="36" y="12"/>
                      <a:pt x="37" y="17"/>
                      <a:pt x="38" y="20"/>
                    </a:cubicBezTo>
                    <a:cubicBezTo>
                      <a:pt x="40" y="22"/>
                      <a:pt x="41" y="23"/>
                      <a:pt x="44" y="23"/>
                    </a:cubicBezTo>
                    <a:cubicBezTo>
                      <a:pt x="47" y="24"/>
                      <a:pt x="49" y="24"/>
                      <a:pt x="53" y="23"/>
                    </a:cubicBezTo>
                    <a:cubicBezTo>
                      <a:pt x="54" y="23"/>
                      <a:pt x="55" y="22"/>
                      <a:pt x="56" y="21"/>
                    </a:cubicBezTo>
                    <a:cubicBezTo>
                      <a:pt x="58" y="17"/>
                      <a:pt x="58" y="10"/>
                      <a:pt x="57" y="6"/>
                    </a:cubicBezTo>
                    <a:cubicBezTo>
                      <a:pt x="57" y="5"/>
                      <a:pt x="56" y="5"/>
                      <a:pt x="55" y="4"/>
                    </a:cubicBezTo>
                    <a:cubicBezTo>
                      <a:pt x="53" y="3"/>
                      <a:pt x="51" y="3"/>
                      <a:pt x="49" y="3"/>
                    </a:cubicBezTo>
                    <a:cubicBezTo>
                      <a:pt x="48" y="2"/>
                      <a:pt x="46" y="2"/>
                      <a:pt x="45" y="2"/>
                    </a:cubicBezTo>
                    <a:cubicBezTo>
                      <a:pt x="42" y="3"/>
                      <a:pt x="41" y="3"/>
                      <a:pt x="38" y="4"/>
                    </a:cubicBezTo>
                    <a:moveTo>
                      <a:pt x="20" y="23"/>
                    </a:moveTo>
                    <a:cubicBezTo>
                      <a:pt x="21" y="23"/>
                      <a:pt x="22" y="22"/>
                      <a:pt x="23" y="21"/>
                    </a:cubicBezTo>
                    <a:cubicBezTo>
                      <a:pt x="25" y="18"/>
                      <a:pt x="26" y="12"/>
                      <a:pt x="27" y="8"/>
                    </a:cubicBezTo>
                    <a:cubicBezTo>
                      <a:pt x="27" y="6"/>
                      <a:pt x="26" y="5"/>
                      <a:pt x="24" y="4"/>
                    </a:cubicBezTo>
                    <a:cubicBezTo>
                      <a:pt x="22" y="3"/>
                      <a:pt x="20" y="3"/>
                      <a:pt x="17" y="2"/>
                    </a:cubicBezTo>
                    <a:cubicBezTo>
                      <a:pt x="14" y="2"/>
                      <a:pt x="12" y="2"/>
                      <a:pt x="8" y="3"/>
                    </a:cubicBezTo>
                    <a:cubicBezTo>
                      <a:pt x="7" y="4"/>
                      <a:pt x="6" y="4"/>
                      <a:pt x="6" y="5"/>
                    </a:cubicBezTo>
                    <a:cubicBezTo>
                      <a:pt x="4" y="5"/>
                      <a:pt x="4" y="7"/>
                      <a:pt x="4" y="8"/>
                    </a:cubicBezTo>
                    <a:cubicBezTo>
                      <a:pt x="4" y="11"/>
                      <a:pt x="4" y="17"/>
                      <a:pt x="5" y="20"/>
                    </a:cubicBezTo>
                    <a:cubicBezTo>
                      <a:pt x="6" y="22"/>
                      <a:pt x="8" y="23"/>
                      <a:pt x="11" y="24"/>
                    </a:cubicBezTo>
                    <a:cubicBezTo>
                      <a:pt x="12" y="24"/>
                      <a:pt x="13" y="24"/>
                      <a:pt x="14" y="24"/>
                    </a:cubicBezTo>
                    <a:cubicBezTo>
                      <a:pt x="16" y="24"/>
                      <a:pt x="17" y="24"/>
                      <a:pt x="20" y="23"/>
                    </a:cubicBezTo>
                  </a:path>
                </a:pathLst>
              </a:custGeom>
              <a:solidFill>
                <a:srgbClr val="1C1C1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22860" tIns="11430" rIns="22860" bIns="11430" numCol="1" anchor="t" anchorCtr="0" compatLnSpc="1">
                <a:prstTxWarp prst="textNoShape">
                  <a:avLst/>
                </a:prstTxWarp>
              </a:bodyPr>
              <a:lstStyle/>
              <a:p>
                <a:endParaRPr lang="en-US" sz="450"/>
              </a:p>
            </p:txBody>
          </p:sp>
        </p:grpSp>
      </p:grpSp>
      <p:grpSp>
        <p:nvGrpSpPr>
          <p:cNvPr id="151" name="Group 150"/>
          <p:cNvGrpSpPr/>
          <p:nvPr/>
        </p:nvGrpSpPr>
        <p:grpSpPr>
          <a:xfrm>
            <a:off x="3676810" y="181765"/>
            <a:ext cx="8071569" cy="595361"/>
            <a:chOff x="1400958" y="4309424"/>
            <a:chExt cx="4236956" cy="1838437"/>
          </a:xfrm>
        </p:grpSpPr>
        <p:sp>
          <p:nvSpPr>
            <p:cNvPr id="154" name="Rounded Rectangle 153"/>
            <p:cNvSpPr/>
            <p:nvPr/>
          </p:nvSpPr>
          <p:spPr>
            <a:xfrm>
              <a:off x="1400958" y="4355470"/>
              <a:ext cx="4229093" cy="1792391"/>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sp>
          <p:nvSpPr>
            <p:cNvPr id="155" name="Freeform 154"/>
            <p:cNvSpPr/>
            <p:nvPr/>
          </p:nvSpPr>
          <p:spPr>
            <a:xfrm>
              <a:off x="1408822" y="4309424"/>
              <a:ext cx="4229092" cy="1570227"/>
            </a:xfrm>
            <a:custGeom>
              <a:avLst/>
              <a:gdLst>
                <a:gd name="connsiteX0" fmla="*/ 298738 w 4229092"/>
                <a:gd name="connsiteY0" fmla="*/ 0 h 1570227"/>
                <a:gd name="connsiteX1" fmla="*/ 3930354 w 4229092"/>
                <a:gd name="connsiteY1" fmla="*/ 0 h 1570227"/>
                <a:gd name="connsiteX2" fmla="*/ 4229092 w 4229092"/>
                <a:gd name="connsiteY2" fmla="*/ 298738 h 1570227"/>
                <a:gd name="connsiteX3" fmla="*/ 4229092 w 4229092"/>
                <a:gd name="connsiteY3" fmla="*/ 1493653 h 1570227"/>
                <a:gd name="connsiteX4" fmla="*/ 4223023 w 4229092"/>
                <a:gd name="connsiteY4" fmla="*/ 1553859 h 1570227"/>
                <a:gd name="connsiteX5" fmla="*/ 4217942 w 4229092"/>
                <a:gd name="connsiteY5" fmla="*/ 1570227 h 1570227"/>
                <a:gd name="connsiteX6" fmla="*/ 4217942 w 4229092"/>
                <a:gd name="connsiteY6" fmla="*/ 480837 h 1570227"/>
                <a:gd name="connsiteX7" fmla="*/ 3919204 w 4229092"/>
                <a:gd name="connsiteY7" fmla="*/ 182099 h 1570227"/>
                <a:gd name="connsiteX8" fmla="*/ 287588 w 4229092"/>
                <a:gd name="connsiteY8" fmla="*/ 182099 h 1570227"/>
                <a:gd name="connsiteX9" fmla="*/ 12326 w 4229092"/>
                <a:gd name="connsiteY9" fmla="*/ 364555 h 1570227"/>
                <a:gd name="connsiteX10" fmla="*/ 0 w 4229092"/>
                <a:gd name="connsiteY10" fmla="*/ 404263 h 1570227"/>
                <a:gd name="connsiteX11" fmla="*/ 0 w 4229092"/>
                <a:gd name="connsiteY11" fmla="*/ 298738 h 1570227"/>
                <a:gd name="connsiteX12" fmla="*/ 298738 w 4229092"/>
                <a:gd name="connsiteY12" fmla="*/ 0 h 1570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229092" h="1570227">
                  <a:moveTo>
                    <a:pt x="298738" y="0"/>
                  </a:moveTo>
                  <a:lnTo>
                    <a:pt x="3930354" y="0"/>
                  </a:lnTo>
                  <a:cubicBezTo>
                    <a:pt x="4095342" y="0"/>
                    <a:pt x="4229092" y="133750"/>
                    <a:pt x="4229092" y="298738"/>
                  </a:cubicBezTo>
                  <a:lnTo>
                    <a:pt x="4229092" y="1493653"/>
                  </a:lnTo>
                  <a:cubicBezTo>
                    <a:pt x="4229092" y="1514277"/>
                    <a:pt x="4227002" y="1534412"/>
                    <a:pt x="4223023" y="1553859"/>
                  </a:cubicBezTo>
                  <a:lnTo>
                    <a:pt x="4217942" y="1570227"/>
                  </a:lnTo>
                  <a:lnTo>
                    <a:pt x="4217942" y="480837"/>
                  </a:lnTo>
                  <a:cubicBezTo>
                    <a:pt x="4217942" y="315849"/>
                    <a:pt x="4084192" y="182099"/>
                    <a:pt x="3919204" y="182099"/>
                  </a:cubicBezTo>
                  <a:lnTo>
                    <a:pt x="287588" y="182099"/>
                  </a:lnTo>
                  <a:cubicBezTo>
                    <a:pt x="163847" y="182099"/>
                    <a:pt x="57677" y="257333"/>
                    <a:pt x="12326" y="364555"/>
                  </a:cubicBezTo>
                  <a:lnTo>
                    <a:pt x="0" y="404263"/>
                  </a:lnTo>
                  <a:lnTo>
                    <a:pt x="0" y="298738"/>
                  </a:lnTo>
                  <a:cubicBezTo>
                    <a:pt x="0" y="133750"/>
                    <a:pt x="133750" y="0"/>
                    <a:pt x="298738" y="0"/>
                  </a:cubicBezTo>
                  <a:close/>
                </a:path>
              </a:pathLst>
            </a:cu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sp>
          <p:nvSpPr>
            <p:cNvPr id="156" name="TextBox 155"/>
            <p:cNvSpPr txBox="1"/>
            <p:nvPr/>
          </p:nvSpPr>
          <p:spPr bwMode="auto">
            <a:xfrm>
              <a:off x="1679611" y="4738984"/>
              <a:ext cx="3881481" cy="1378072"/>
            </a:xfrm>
            <a:prstGeom prst="rect">
              <a:avLst/>
            </a:prstGeom>
            <a:noFill/>
          </p:spPr>
          <p:txBody>
            <a:bodyPr wrap="square">
              <a:spAutoFit/>
            </a:bodyPr>
            <a:lstStyle/>
            <a:p>
              <a:pPr algn="ctr"/>
              <a:r>
                <a:rPr lang="en-US" sz="2300" b="1" dirty="0">
                  <a:solidFill>
                    <a:schemeClr val="bg1"/>
                  </a:solidFill>
                </a:rPr>
                <a:t>COMPETITIVE EXAMS: APPLICANTS VS. SEATS (2024–25)</a:t>
              </a:r>
              <a:endParaRPr lang="en-IN" sz="2300" b="1" dirty="0">
                <a:solidFill>
                  <a:schemeClr val="bg1"/>
                </a:solidFill>
              </a:endParaRPr>
            </a:p>
          </p:txBody>
        </p:sp>
      </p:grpSp>
      <p:graphicFrame>
        <p:nvGraphicFramePr>
          <p:cNvPr id="429" name="Table 428">
            <a:extLst>
              <a:ext uri="{FF2B5EF4-FFF2-40B4-BE49-F238E27FC236}">
                <a16:creationId xmlns:a16="http://schemas.microsoft.com/office/drawing/2014/main" id="{0F4B2ECD-23EE-2865-0EDF-5499F8A82B22}"/>
              </a:ext>
            </a:extLst>
          </p:cNvPr>
          <p:cNvGraphicFramePr>
            <a:graphicFrameLocks noGrp="1"/>
          </p:cNvGraphicFramePr>
          <p:nvPr/>
        </p:nvGraphicFramePr>
        <p:xfrm>
          <a:off x="3625498" y="901324"/>
          <a:ext cx="8474923" cy="5646205"/>
        </p:xfrm>
        <a:graphic>
          <a:graphicData uri="http://schemas.openxmlformats.org/drawingml/2006/table">
            <a:tbl>
              <a:tblPr>
                <a:tableStyleId>{5C22544A-7EE6-4342-B048-85BDC9FD1C3A}</a:tableStyleId>
              </a:tblPr>
              <a:tblGrid>
                <a:gridCol w="1084812">
                  <a:extLst>
                    <a:ext uri="{9D8B030D-6E8A-4147-A177-3AD203B41FA5}">
                      <a16:colId xmlns:a16="http://schemas.microsoft.com/office/drawing/2014/main" val="3431251756"/>
                    </a:ext>
                  </a:extLst>
                </a:gridCol>
                <a:gridCol w="1971626">
                  <a:extLst>
                    <a:ext uri="{9D8B030D-6E8A-4147-A177-3AD203B41FA5}">
                      <a16:colId xmlns:a16="http://schemas.microsoft.com/office/drawing/2014/main" val="2827768551"/>
                    </a:ext>
                  </a:extLst>
                </a:gridCol>
                <a:gridCol w="2381568">
                  <a:extLst>
                    <a:ext uri="{9D8B030D-6E8A-4147-A177-3AD203B41FA5}">
                      <a16:colId xmlns:a16="http://schemas.microsoft.com/office/drawing/2014/main" val="2162170585"/>
                    </a:ext>
                  </a:extLst>
                </a:gridCol>
                <a:gridCol w="899641">
                  <a:extLst>
                    <a:ext uri="{9D8B030D-6E8A-4147-A177-3AD203B41FA5}">
                      <a16:colId xmlns:a16="http://schemas.microsoft.com/office/drawing/2014/main" val="1899272307"/>
                    </a:ext>
                  </a:extLst>
                </a:gridCol>
                <a:gridCol w="835501">
                  <a:extLst>
                    <a:ext uri="{9D8B030D-6E8A-4147-A177-3AD203B41FA5}">
                      <a16:colId xmlns:a16="http://schemas.microsoft.com/office/drawing/2014/main" val="242102797"/>
                    </a:ext>
                  </a:extLst>
                </a:gridCol>
                <a:gridCol w="1301775">
                  <a:extLst>
                    <a:ext uri="{9D8B030D-6E8A-4147-A177-3AD203B41FA5}">
                      <a16:colId xmlns:a16="http://schemas.microsoft.com/office/drawing/2014/main" val="2686692510"/>
                    </a:ext>
                  </a:extLst>
                </a:gridCol>
              </a:tblGrid>
              <a:tr h="736977">
                <a:tc>
                  <a:txBody>
                    <a:bodyPr/>
                    <a:lstStyle/>
                    <a:p>
                      <a:pPr algn="ctr" fontAlgn="ctr"/>
                      <a:r>
                        <a:rPr lang="en-IN" sz="1600" b="1" u="none" strike="noStrike" dirty="0">
                          <a:effectLst/>
                        </a:rPr>
                        <a:t>Exam Name</a:t>
                      </a:r>
                      <a:endParaRPr lang="en-IN" sz="1600" b="1" i="0" u="none" strike="noStrike" dirty="0">
                        <a:solidFill>
                          <a:srgbClr val="000000"/>
                        </a:solidFill>
                        <a:effectLst/>
                        <a:latin typeface="Aptos Narrow" panose="020B0004020202020204" pitchFamily="34" charset="0"/>
                      </a:endParaRPr>
                    </a:p>
                  </a:txBody>
                  <a:tcPr marL="1466" marR="1466" marT="146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IN" sz="1600" b="1" u="none" strike="noStrike" dirty="0">
                          <a:effectLst/>
                        </a:rPr>
                        <a:t>Full Forms</a:t>
                      </a:r>
                      <a:endParaRPr lang="en-IN" sz="1600" b="1" i="0" u="none" strike="noStrike" dirty="0">
                        <a:solidFill>
                          <a:srgbClr val="000000"/>
                        </a:solidFill>
                        <a:effectLst/>
                        <a:latin typeface="Aptos Narrow" panose="020B0004020202020204" pitchFamily="34" charset="0"/>
                      </a:endParaRPr>
                    </a:p>
                  </a:txBody>
                  <a:tcPr marL="1466" marR="1466" marT="146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IN" sz="1600" b="1" u="none" strike="noStrike" dirty="0">
                          <a:effectLst/>
                        </a:rPr>
                        <a:t>Position</a:t>
                      </a:r>
                      <a:endParaRPr lang="en-IN" sz="1600" b="1" i="0" u="none" strike="noStrike" dirty="0">
                        <a:solidFill>
                          <a:srgbClr val="000000"/>
                        </a:solidFill>
                        <a:effectLst/>
                        <a:latin typeface="Aptos Narrow" panose="020B0004020202020204" pitchFamily="34" charset="0"/>
                      </a:endParaRPr>
                    </a:p>
                  </a:txBody>
                  <a:tcPr marL="1466" marR="1466" marT="146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IN" sz="1600" b="1" u="none" strike="noStrike" dirty="0">
                          <a:effectLst/>
                        </a:rPr>
                        <a:t>Applicants </a:t>
                      </a:r>
                      <a:br>
                        <a:rPr lang="en-IN" sz="1600" b="1" u="none" strike="noStrike" dirty="0">
                          <a:effectLst/>
                        </a:rPr>
                      </a:br>
                      <a:r>
                        <a:rPr lang="en-IN" sz="1600" b="1" u="none" strike="noStrike" dirty="0">
                          <a:effectLst/>
                        </a:rPr>
                        <a:t>in Lakhs</a:t>
                      </a:r>
                      <a:endParaRPr lang="en-IN" sz="1600" b="1" i="0" u="none" strike="noStrike" dirty="0">
                        <a:solidFill>
                          <a:srgbClr val="000000"/>
                        </a:solidFill>
                        <a:effectLst/>
                        <a:latin typeface="Aptos Narrow" panose="020B0004020202020204" pitchFamily="34" charset="0"/>
                      </a:endParaRPr>
                    </a:p>
                  </a:txBody>
                  <a:tcPr marL="1466" marR="1466" marT="146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IN" sz="1600" b="1" u="none" strike="noStrike" dirty="0">
                          <a:effectLst/>
                        </a:rPr>
                        <a:t>Seats </a:t>
                      </a:r>
                      <a:br>
                        <a:rPr lang="en-IN" sz="1600" b="1" u="none" strike="noStrike" dirty="0">
                          <a:effectLst/>
                        </a:rPr>
                      </a:br>
                      <a:r>
                        <a:rPr lang="en-IN" sz="1600" b="1" u="none" strike="noStrike" dirty="0">
                          <a:effectLst/>
                        </a:rPr>
                        <a:t>in Lakhs</a:t>
                      </a:r>
                      <a:endParaRPr lang="en-IN" sz="1600" b="1" i="0" u="none" strike="noStrike" dirty="0">
                        <a:solidFill>
                          <a:srgbClr val="000000"/>
                        </a:solidFill>
                        <a:effectLst/>
                        <a:latin typeface="Aptos Narrow" panose="020B0004020202020204" pitchFamily="34" charset="0"/>
                      </a:endParaRPr>
                    </a:p>
                  </a:txBody>
                  <a:tcPr marL="1466" marR="1466" marT="146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IN" sz="1600" b="1" u="none" strike="noStrike" dirty="0">
                          <a:effectLst/>
                        </a:rPr>
                        <a:t>Source</a:t>
                      </a:r>
                      <a:endParaRPr lang="en-IN" sz="1600" b="1" i="0" u="none" strike="noStrike" dirty="0">
                        <a:solidFill>
                          <a:srgbClr val="000000"/>
                        </a:solidFill>
                        <a:effectLst/>
                        <a:latin typeface="Aptos Narrow" panose="020B0004020202020204" pitchFamily="34" charset="0"/>
                      </a:endParaRPr>
                    </a:p>
                  </a:txBody>
                  <a:tcPr marL="1466" marR="1466" marT="146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2005840724"/>
                  </a:ext>
                </a:extLst>
              </a:tr>
              <a:tr h="378608">
                <a:tc>
                  <a:txBody>
                    <a:bodyPr/>
                    <a:lstStyle/>
                    <a:p>
                      <a:pPr algn="l" fontAlgn="ctr"/>
                      <a:r>
                        <a:rPr lang="en-IN" sz="1200" u="none" strike="noStrike" dirty="0">
                          <a:effectLst/>
                        </a:rPr>
                        <a:t>UPSC </a:t>
                      </a:r>
                      <a:endParaRPr lang="en-IN" sz="1200" b="1" i="0" u="none" strike="noStrike" dirty="0">
                        <a:solidFill>
                          <a:srgbClr val="000000"/>
                        </a:solidFill>
                        <a:effectLst/>
                        <a:latin typeface="Aptos Narrow" panose="020B0004020202020204" pitchFamily="34" charset="0"/>
                      </a:endParaRPr>
                    </a:p>
                  </a:txBody>
                  <a:tcPr marL="1466" marR="1466" marT="146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en-IN" sz="1200" u="none" strike="noStrike" dirty="0">
                          <a:effectLst/>
                        </a:rPr>
                        <a:t>Union Public Service Commission</a:t>
                      </a:r>
                      <a:endParaRPr lang="en-IN" sz="1200" b="0" i="0" u="none" strike="noStrike" dirty="0">
                        <a:solidFill>
                          <a:srgbClr val="000000"/>
                        </a:solidFill>
                        <a:effectLst/>
                        <a:latin typeface="Aptos Narrow" panose="020B0004020202020204" pitchFamily="34" charset="0"/>
                      </a:endParaRPr>
                    </a:p>
                  </a:txBody>
                  <a:tcPr marL="1466" marR="1466" marT="146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en-IN" sz="1200" u="none" strike="noStrike" dirty="0">
                          <a:effectLst/>
                        </a:rPr>
                        <a:t>Civil Services (180 for IAS)</a:t>
                      </a:r>
                      <a:endParaRPr lang="en-IN" sz="1200" b="0" i="0" u="none" strike="noStrike" dirty="0">
                        <a:solidFill>
                          <a:srgbClr val="000000"/>
                        </a:solidFill>
                        <a:effectLst/>
                        <a:latin typeface="Aptos Narrow" panose="020B0004020202020204" pitchFamily="34" charset="0"/>
                      </a:endParaRPr>
                    </a:p>
                  </a:txBody>
                  <a:tcPr marL="1466" marR="1466" marT="146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IN" sz="1200" u="none" strike="noStrike">
                          <a:effectLst/>
                        </a:rPr>
                        <a:t>13.4</a:t>
                      </a:r>
                      <a:endParaRPr lang="en-IN" sz="1200" b="0" i="0" u="none" strike="noStrike">
                        <a:solidFill>
                          <a:srgbClr val="000000"/>
                        </a:solidFill>
                        <a:effectLst/>
                        <a:latin typeface="Aptos Narrow" panose="020B0004020202020204" pitchFamily="34" charset="0"/>
                      </a:endParaRPr>
                    </a:p>
                  </a:txBody>
                  <a:tcPr marL="1466" marR="1466" marT="146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IN" sz="1200" u="none" strike="noStrike" dirty="0">
                          <a:effectLst/>
                        </a:rPr>
                        <a:t>.11</a:t>
                      </a:r>
                      <a:endParaRPr lang="en-IN" sz="1200" b="0" i="0" u="none" strike="noStrike" dirty="0">
                        <a:solidFill>
                          <a:srgbClr val="000000"/>
                        </a:solidFill>
                        <a:effectLst/>
                        <a:latin typeface="Aptos Narrow" panose="020B0004020202020204" pitchFamily="34" charset="0"/>
                      </a:endParaRPr>
                    </a:p>
                  </a:txBody>
                  <a:tcPr marL="1466" marR="1466" marT="146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en-IN" sz="1200" u="none" strike="noStrike" dirty="0" err="1">
                          <a:effectLst/>
                        </a:rPr>
                        <a:t>Vajiram</a:t>
                      </a:r>
                      <a:r>
                        <a:rPr lang="en-IN" sz="1200" u="none" strike="noStrike" dirty="0">
                          <a:effectLst/>
                        </a:rPr>
                        <a:t>, Shiksha</a:t>
                      </a:r>
                      <a:endParaRPr lang="en-IN" sz="1200" b="0" i="0" u="none" strike="noStrike" dirty="0">
                        <a:solidFill>
                          <a:srgbClr val="000000"/>
                        </a:solidFill>
                        <a:effectLst/>
                        <a:latin typeface="Aptos Narrow" panose="020B0004020202020204" pitchFamily="34" charset="0"/>
                      </a:endParaRPr>
                    </a:p>
                  </a:txBody>
                  <a:tcPr marL="1466" marR="1466" marT="146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3904337749"/>
                  </a:ext>
                </a:extLst>
              </a:tr>
              <a:tr h="378608">
                <a:tc>
                  <a:txBody>
                    <a:bodyPr/>
                    <a:lstStyle/>
                    <a:p>
                      <a:pPr algn="l" fontAlgn="ctr"/>
                      <a:r>
                        <a:rPr lang="en-IN" sz="1200" u="none" strike="noStrike" dirty="0">
                          <a:effectLst/>
                        </a:rPr>
                        <a:t>NEET UG</a:t>
                      </a:r>
                      <a:endParaRPr lang="en-IN" sz="1200" b="1" i="0" u="none" strike="noStrike" dirty="0">
                        <a:solidFill>
                          <a:srgbClr val="000000"/>
                        </a:solidFill>
                        <a:effectLst/>
                        <a:latin typeface="Aptos Narrow" panose="020B0004020202020204" pitchFamily="34" charset="0"/>
                      </a:endParaRPr>
                    </a:p>
                  </a:txBody>
                  <a:tcPr marL="1466" marR="1466" marT="146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en-US" sz="1200" u="none" strike="noStrike" dirty="0">
                          <a:effectLst/>
                        </a:rPr>
                        <a:t>National Eligibility cum Entrance Test (Undergraduate).</a:t>
                      </a:r>
                      <a:endParaRPr lang="en-US" sz="1200" b="0" i="0" u="none" strike="noStrike" dirty="0">
                        <a:solidFill>
                          <a:srgbClr val="000000"/>
                        </a:solidFill>
                        <a:effectLst/>
                        <a:latin typeface="Aptos Narrow" panose="020B0004020202020204" pitchFamily="34" charset="0"/>
                      </a:endParaRPr>
                    </a:p>
                  </a:txBody>
                  <a:tcPr marL="1466" marR="1466" marT="146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en-IN" sz="1200" u="none" strike="noStrike">
                          <a:effectLst/>
                        </a:rPr>
                        <a:t> MBBS, BDS, AYUSH, BVSc</a:t>
                      </a:r>
                      <a:endParaRPr lang="en-IN" sz="1200" b="0" i="0" u="none" strike="noStrike">
                        <a:solidFill>
                          <a:srgbClr val="000000"/>
                        </a:solidFill>
                        <a:effectLst/>
                        <a:latin typeface="Aptos Narrow" panose="020B0004020202020204" pitchFamily="34" charset="0"/>
                      </a:endParaRPr>
                    </a:p>
                  </a:txBody>
                  <a:tcPr marL="1466" marR="1466" marT="146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IN" sz="1200" u="none" strike="noStrike">
                          <a:effectLst/>
                        </a:rPr>
                        <a:t>24</a:t>
                      </a:r>
                      <a:endParaRPr lang="en-IN" sz="1200" b="0" i="0" u="none" strike="noStrike">
                        <a:solidFill>
                          <a:srgbClr val="000000"/>
                        </a:solidFill>
                        <a:effectLst/>
                        <a:latin typeface="Aptos Narrow" panose="020B0004020202020204" pitchFamily="34" charset="0"/>
                      </a:endParaRPr>
                    </a:p>
                  </a:txBody>
                  <a:tcPr marL="1466" marR="1466" marT="146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IN" sz="1200" u="none" strike="noStrike" dirty="0">
                          <a:effectLst/>
                        </a:rPr>
                        <a:t>1.9</a:t>
                      </a:r>
                      <a:endParaRPr lang="en-IN" sz="1200" b="0" i="0" u="none" strike="noStrike" dirty="0">
                        <a:solidFill>
                          <a:srgbClr val="000000"/>
                        </a:solidFill>
                        <a:effectLst/>
                        <a:latin typeface="Aptos Narrow" panose="020B0004020202020204" pitchFamily="34" charset="0"/>
                      </a:endParaRPr>
                    </a:p>
                  </a:txBody>
                  <a:tcPr marL="1466" marR="1466" marT="146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en-IN" sz="1200" u="none" strike="noStrike" dirty="0">
                          <a:effectLst/>
                        </a:rPr>
                        <a:t>Business Standard, Wikipedia</a:t>
                      </a:r>
                      <a:endParaRPr lang="en-IN" sz="1200" b="0" i="0" u="none" strike="noStrike" dirty="0">
                        <a:solidFill>
                          <a:srgbClr val="000000"/>
                        </a:solidFill>
                        <a:effectLst/>
                        <a:latin typeface="Aptos Narrow" panose="020B0004020202020204" pitchFamily="34" charset="0"/>
                      </a:endParaRPr>
                    </a:p>
                  </a:txBody>
                  <a:tcPr marL="1466" marR="1466" marT="146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276394980"/>
                  </a:ext>
                </a:extLst>
              </a:tr>
              <a:tr h="367226">
                <a:tc>
                  <a:txBody>
                    <a:bodyPr/>
                    <a:lstStyle/>
                    <a:p>
                      <a:pPr algn="l" fontAlgn="ctr"/>
                      <a:r>
                        <a:rPr lang="en-IN" sz="1200" u="none" strike="noStrike">
                          <a:effectLst/>
                        </a:rPr>
                        <a:t>JEE Advanced (IIT)</a:t>
                      </a:r>
                      <a:endParaRPr lang="en-IN" sz="1200" b="1" i="0" u="none" strike="noStrike">
                        <a:solidFill>
                          <a:srgbClr val="000000"/>
                        </a:solidFill>
                        <a:effectLst/>
                        <a:latin typeface="Aptos Narrow" panose="020B0004020202020204" pitchFamily="34" charset="0"/>
                      </a:endParaRPr>
                    </a:p>
                  </a:txBody>
                  <a:tcPr marL="1466" marR="1466" marT="146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en-IN" sz="1200" u="none" strike="noStrike" dirty="0">
                          <a:effectLst/>
                        </a:rPr>
                        <a:t>Joint Entrance Examination</a:t>
                      </a:r>
                      <a:endParaRPr lang="en-IN" sz="1200" b="0" i="0" u="none" strike="noStrike" dirty="0">
                        <a:solidFill>
                          <a:srgbClr val="000000"/>
                        </a:solidFill>
                        <a:effectLst/>
                        <a:latin typeface="Aptos Narrow" panose="020B0004020202020204" pitchFamily="34" charset="0"/>
                      </a:endParaRPr>
                    </a:p>
                  </a:txBody>
                  <a:tcPr marL="1466" marR="1466" marT="146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en-IN" sz="1200" u="none" strike="noStrike" dirty="0">
                          <a:effectLst/>
                        </a:rPr>
                        <a:t>Engineering in IITs</a:t>
                      </a:r>
                      <a:endParaRPr lang="en-IN" sz="1200" b="0" i="0" u="none" strike="noStrike" dirty="0">
                        <a:solidFill>
                          <a:srgbClr val="000000"/>
                        </a:solidFill>
                        <a:effectLst/>
                        <a:latin typeface="Aptos Narrow" panose="020B0004020202020204" pitchFamily="34" charset="0"/>
                      </a:endParaRPr>
                    </a:p>
                  </a:txBody>
                  <a:tcPr marL="1466" marR="1466" marT="146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IN" sz="1200" u="none" strike="noStrike">
                          <a:effectLst/>
                        </a:rPr>
                        <a:t>14.15</a:t>
                      </a:r>
                      <a:endParaRPr lang="en-IN" sz="1200" b="0" i="0" u="none" strike="noStrike">
                        <a:solidFill>
                          <a:srgbClr val="000000"/>
                        </a:solidFill>
                        <a:effectLst/>
                        <a:latin typeface="Aptos Narrow" panose="020B0004020202020204" pitchFamily="34" charset="0"/>
                      </a:endParaRPr>
                    </a:p>
                  </a:txBody>
                  <a:tcPr marL="1466" marR="1466" marT="146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IN" sz="1200" u="none" strike="noStrike" dirty="0">
                          <a:effectLst/>
                        </a:rPr>
                        <a:t>.17</a:t>
                      </a:r>
                      <a:endParaRPr lang="en-IN" sz="1200" b="0" i="0" u="none" strike="noStrike" dirty="0">
                        <a:solidFill>
                          <a:srgbClr val="000000"/>
                        </a:solidFill>
                        <a:effectLst/>
                        <a:latin typeface="Aptos Narrow" panose="020B0004020202020204" pitchFamily="34" charset="0"/>
                      </a:endParaRPr>
                    </a:p>
                  </a:txBody>
                  <a:tcPr marL="1466" marR="1466" marT="146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en-IN" sz="1200" u="none" strike="noStrike" dirty="0">
                          <a:effectLst/>
                        </a:rPr>
                        <a:t>LinkedIn, Wikipedia</a:t>
                      </a:r>
                      <a:endParaRPr lang="en-IN" sz="1200" b="0" i="0" u="none" strike="noStrike" dirty="0">
                        <a:solidFill>
                          <a:srgbClr val="000000"/>
                        </a:solidFill>
                        <a:effectLst/>
                        <a:latin typeface="Aptos Narrow" panose="020B0004020202020204" pitchFamily="34" charset="0"/>
                      </a:endParaRPr>
                    </a:p>
                  </a:txBody>
                  <a:tcPr marL="1466" marR="1466" marT="146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976062754"/>
                  </a:ext>
                </a:extLst>
              </a:tr>
              <a:tr h="378608">
                <a:tc>
                  <a:txBody>
                    <a:bodyPr/>
                    <a:lstStyle/>
                    <a:p>
                      <a:pPr algn="l" fontAlgn="ctr"/>
                      <a:r>
                        <a:rPr lang="en-IN" sz="1200" u="none" strike="noStrike">
                          <a:effectLst/>
                        </a:rPr>
                        <a:t>CUET-UG</a:t>
                      </a:r>
                      <a:endParaRPr lang="en-IN" sz="1200" b="1" i="0" u="none" strike="noStrike">
                        <a:solidFill>
                          <a:srgbClr val="000000"/>
                        </a:solidFill>
                        <a:effectLst/>
                        <a:latin typeface="Aptos Narrow" panose="020B0004020202020204" pitchFamily="34" charset="0"/>
                      </a:endParaRPr>
                    </a:p>
                  </a:txBody>
                  <a:tcPr marL="1466" marR="1466" marT="146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en-US" sz="1200" u="none" strike="noStrike" dirty="0">
                          <a:effectLst/>
                        </a:rPr>
                        <a:t>Common University Entrance Test for Undergraduate programs</a:t>
                      </a:r>
                      <a:endParaRPr lang="en-US" sz="1200" b="0" i="0" u="none" strike="noStrike" dirty="0">
                        <a:solidFill>
                          <a:srgbClr val="000000"/>
                        </a:solidFill>
                        <a:effectLst/>
                        <a:latin typeface="Aptos Narrow" panose="020B0004020202020204" pitchFamily="34" charset="0"/>
                      </a:endParaRPr>
                    </a:p>
                  </a:txBody>
                  <a:tcPr marL="1466" marR="1466" marT="146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en-US" sz="1200" u="none" strike="noStrike" dirty="0">
                          <a:effectLst/>
                        </a:rPr>
                        <a:t>undergraduate courses in central, state, and private universities in India. </a:t>
                      </a:r>
                      <a:endParaRPr lang="en-US" sz="1200" b="0" i="0" u="none" strike="noStrike" dirty="0">
                        <a:solidFill>
                          <a:srgbClr val="000000"/>
                        </a:solidFill>
                        <a:effectLst/>
                        <a:latin typeface="Aptos Narrow" panose="020B0004020202020204" pitchFamily="34" charset="0"/>
                      </a:endParaRPr>
                    </a:p>
                  </a:txBody>
                  <a:tcPr marL="1466" marR="1466" marT="146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IN" sz="1200" u="none" strike="noStrike">
                          <a:effectLst/>
                        </a:rPr>
                        <a:t>13.47</a:t>
                      </a:r>
                      <a:endParaRPr lang="en-IN" sz="1200" b="0" i="0" u="none" strike="noStrike">
                        <a:solidFill>
                          <a:srgbClr val="000000"/>
                        </a:solidFill>
                        <a:effectLst/>
                        <a:latin typeface="Aptos Narrow" panose="020B0004020202020204" pitchFamily="34" charset="0"/>
                      </a:endParaRPr>
                    </a:p>
                  </a:txBody>
                  <a:tcPr marL="1466" marR="1466" marT="146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IN" sz="1200" u="none" strike="noStrike" dirty="0">
                          <a:effectLst/>
                        </a:rPr>
                        <a:t>2.50</a:t>
                      </a:r>
                      <a:endParaRPr lang="en-IN" sz="1200" b="0" i="0" u="none" strike="noStrike" dirty="0">
                        <a:solidFill>
                          <a:srgbClr val="000000"/>
                        </a:solidFill>
                        <a:effectLst/>
                        <a:latin typeface="Aptos Narrow" panose="020B0004020202020204" pitchFamily="34" charset="0"/>
                      </a:endParaRPr>
                    </a:p>
                  </a:txBody>
                  <a:tcPr marL="1466" marR="1466" marT="146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en-IN" sz="1200" u="none" strike="noStrike" dirty="0">
                          <a:effectLst/>
                        </a:rPr>
                        <a:t>CUET.com, Economic Times</a:t>
                      </a:r>
                      <a:endParaRPr lang="en-IN" sz="1200" b="0" i="0" u="none" strike="noStrike" dirty="0">
                        <a:solidFill>
                          <a:srgbClr val="000000"/>
                        </a:solidFill>
                        <a:effectLst/>
                        <a:latin typeface="Aptos Narrow" panose="020B0004020202020204" pitchFamily="34" charset="0"/>
                      </a:endParaRPr>
                    </a:p>
                  </a:txBody>
                  <a:tcPr marL="1466" marR="1466" marT="146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4217813172"/>
                  </a:ext>
                </a:extLst>
              </a:tr>
              <a:tr h="754804">
                <a:tc>
                  <a:txBody>
                    <a:bodyPr/>
                    <a:lstStyle/>
                    <a:p>
                      <a:pPr algn="l" fontAlgn="ctr"/>
                      <a:r>
                        <a:rPr lang="en-IN" sz="1200" u="none" strike="noStrike" dirty="0">
                          <a:effectLst/>
                        </a:rPr>
                        <a:t>SSC CGL</a:t>
                      </a:r>
                      <a:endParaRPr lang="en-IN" sz="1200" b="1" i="0" u="none" strike="noStrike" dirty="0">
                        <a:solidFill>
                          <a:srgbClr val="000000"/>
                        </a:solidFill>
                        <a:effectLst/>
                        <a:latin typeface="Aptos Narrow" panose="020B0004020202020204" pitchFamily="34" charset="0"/>
                      </a:endParaRPr>
                    </a:p>
                  </a:txBody>
                  <a:tcPr marL="1466" marR="1466" marT="146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en-US" sz="1200" u="none" strike="noStrike" dirty="0">
                          <a:effectLst/>
                        </a:rPr>
                        <a:t>Staff Selection Commission - Combined Graduate Level Examination</a:t>
                      </a:r>
                      <a:endParaRPr lang="en-US" sz="1200" b="0" i="0" u="none" strike="noStrike" dirty="0">
                        <a:solidFill>
                          <a:srgbClr val="000000"/>
                        </a:solidFill>
                        <a:effectLst/>
                        <a:latin typeface="Aptos Narrow" panose="020B0004020202020204" pitchFamily="34" charset="0"/>
                      </a:endParaRPr>
                    </a:p>
                  </a:txBody>
                  <a:tcPr marL="1466" marR="1466" marT="146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en-US" sz="1200" u="none" strike="noStrike" dirty="0">
                          <a:effectLst/>
                        </a:rPr>
                        <a:t>Group B and Group C posts in the central government, including ministries, departments, and organizations.</a:t>
                      </a:r>
                      <a:endParaRPr lang="en-US" sz="1200" b="0" i="0" u="none" strike="noStrike" dirty="0">
                        <a:solidFill>
                          <a:srgbClr val="000000"/>
                        </a:solidFill>
                        <a:effectLst/>
                        <a:latin typeface="Aptos Narrow" panose="020B0004020202020204" pitchFamily="34" charset="0"/>
                      </a:endParaRPr>
                    </a:p>
                  </a:txBody>
                  <a:tcPr marL="1466" marR="1466" marT="146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IN" sz="1200" u="none" strike="noStrike">
                          <a:effectLst/>
                        </a:rPr>
                        <a:t>36.7</a:t>
                      </a:r>
                      <a:endParaRPr lang="en-IN" sz="1200" b="0" i="0" u="none" strike="noStrike">
                        <a:solidFill>
                          <a:srgbClr val="000000"/>
                        </a:solidFill>
                        <a:effectLst/>
                        <a:latin typeface="Aptos Narrow" panose="020B0004020202020204" pitchFamily="34" charset="0"/>
                      </a:endParaRPr>
                    </a:p>
                  </a:txBody>
                  <a:tcPr marL="1466" marR="1466" marT="146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IN" sz="1200" u="none" strike="noStrike" dirty="0">
                          <a:effectLst/>
                        </a:rPr>
                        <a:t>.17</a:t>
                      </a:r>
                      <a:endParaRPr lang="en-IN" sz="1200" b="0" i="0" u="none" strike="noStrike" dirty="0">
                        <a:solidFill>
                          <a:srgbClr val="000000"/>
                        </a:solidFill>
                        <a:effectLst/>
                        <a:latin typeface="Aptos Narrow" panose="020B0004020202020204" pitchFamily="34" charset="0"/>
                      </a:endParaRPr>
                    </a:p>
                  </a:txBody>
                  <a:tcPr marL="1466" marR="1466" marT="146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en-IN" sz="1200" u="none" strike="noStrike" dirty="0">
                          <a:effectLst/>
                        </a:rPr>
                        <a:t>Times of India, Shiksha</a:t>
                      </a:r>
                      <a:endParaRPr lang="en-IN" sz="1200" b="0" i="0" u="none" strike="noStrike" dirty="0">
                        <a:solidFill>
                          <a:srgbClr val="000000"/>
                        </a:solidFill>
                        <a:effectLst/>
                        <a:latin typeface="Aptos Narrow" panose="020B0004020202020204" pitchFamily="34" charset="0"/>
                      </a:endParaRPr>
                    </a:p>
                  </a:txBody>
                  <a:tcPr marL="1466" marR="1466" marT="146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74262966"/>
                  </a:ext>
                </a:extLst>
              </a:tr>
              <a:tr h="378608">
                <a:tc>
                  <a:txBody>
                    <a:bodyPr/>
                    <a:lstStyle/>
                    <a:p>
                      <a:pPr algn="l" fontAlgn="ctr"/>
                      <a:r>
                        <a:rPr lang="en-IN" sz="1200" u="none" strike="noStrike">
                          <a:effectLst/>
                        </a:rPr>
                        <a:t>IBPS PO</a:t>
                      </a:r>
                      <a:endParaRPr lang="en-IN" sz="1200" b="1" i="0" u="none" strike="noStrike">
                        <a:solidFill>
                          <a:srgbClr val="000000"/>
                        </a:solidFill>
                        <a:effectLst/>
                        <a:latin typeface="Aptos Narrow" panose="020B0004020202020204" pitchFamily="34" charset="0"/>
                      </a:endParaRPr>
                    </a:p>
                  </a:txBody>
                  <a:tcPr marL="1466" marR="1466" marT="146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en-US" sz="1200" u="none" strike="noStrike">
                          <a:effectLst/>
                        </a:rPr>
                        <a:t>Institute of Banking Personnel Selection Probationary Officer</a:t>
                      </a:r>
                      <a:endParaRPr lang="en-US" sz="1200" b="0" i="0" u="none" strike="noStrike">
                        <a:solidFill>
                          <a:srgbClr val="000000"/>
                        </a:solidFill>
                        <a:effectLst/>
                        <a:latin typeface="Aptos Narrow" panose="020B0004020202020204" pitchFamily="34" charset="0"/>
                      </a:endParaRPr>
                    </a:p>
                  </a:txBody>
                  <a:tcPr marL="1466" marR="1466" marT="146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en-US" sz="1200" u="none" strike="noStrike" dirty="0">
                          <a:effectLst/>
                        </a:rPr>
                        <a:t>Probationary Officers in public sector banks</a:t>
                      </a:r>
                      <a:endParaRPr lang="en-US" sz="1200" b="0" i="0" u="none" strike="noStrike" dirty="0">
                        <a:solidFill>
                          <a:srgbClr val="000000"/>
                        </a:solidFill>
                        <a:effectLst/>
                        <a:latin typeface="Aptos Narrow" panose="020B0004020202020204" pitchFamily="34" charset="0"/>
                      </a:endParaRPr>
                    </a:p>
                  </a:txBody>
                  <a:tcPr marL="1466" marR="1466" marT="146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IN" sz="1200" u="none" strike="noStrike">
                          <a:effectLst/>
                        </a:rPr>
                        <a:t>8.39</a:t>
                      </a:r>
                      <a:endParaRPr lang="en-IN" sz="1200" b="0" i="0" u="none" strike="noStrike">
                        <a:solidFill>
                          <a:srgbClr val="000000"/>
                        </a:solidFill>
                        <a:effectLst/>
                        <a:latin typeface="Aptos Narrow" panose="020B0004020202020204" pitchFamily="34" charset="0"/>
                      </a:endParaRPr>
                    </a:p>
                  </a:txBody>
                  <a:tcPr marL="1466" marR="1466" marT="146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IN" sz="1200" u="none" strike="noStrike" dirty="0">
                          <a:effectLst/>
                        </a:rPr>
                        <a:t>.4</a:t>
                      </a:r>
                      <a:endParaRPr lang="en-IN" sz="1200" b="0" i="0" u="none" strike="noStrike" dirty="0">
                        <a:solidFill>
                          <a:srgbClr val="000000"/>
                        </a:solidFill>
                        <a:effectLst/>
                        <a:latin typeface="Aptos Narrow" panose="020B0004020202020204" pitchFamily="34" charset="0"/>
                      </a:endParaRPr>
                    </a:p>
                  </a:txBody>
                  <a:tcPr marL="1466" marR="1466" marT="146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en-IN" sz="1200" u="none" strike="noStrike" dirty="0" err="1">
                          <a:effectLst/>
                        </a:rPr>
                        <a:t>Bankersadda</a:t>
                      </a:r>
                      <a:r>
                        <a:rPr lang="en-IN" sz="1200" u="none" strike="noStrike" dirty="0">
                          <a:effectLst/>
                        </a:rPr>
                        <a:t>, Shiksha</a:t>
                      </a:r>
                      <a:endParaRPr lang="en-IN" sz="1200" b="0" i="0" u="none" strike="noStrike" dirty="0">
                        <a:solidFill>
                          <a:srgbClr val="000000"/>
                        </a:solidFill>
                        <a:effectLst/>
                        <a:latin typeface="Aptos Narrow" panose="020B0004020202020204" pitchFamily="34" charset="0"/>
                      </a:endParaRPr>
                    </a:p>
                  </a:txBody>
                  <a:tcPr marL="1466" marR="1466" marT="146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906389722"/>
                  </a:ext>
                </a:extLst>
              </a:tr>
              <a:tr h="378608">
                <a:tc>
                  <a:txBody>
                    <a:bodyPr/>
                    <a:lstStyle/>
                    <a:p>
                      <a:pPr algn="l" fontAlgn="ctr"/>
                      <a:r>
                        <a:rPr lang="en-IN" sz="1200" u="none" strike="noStrike">
                          <a:effectLst/>
                        </a:rPr>
                        <a:t>SBI PO</a:t>
                      </a:r>
                      <a:endParaRPr lang="en-IN" sz="1200" b="1" i="0" u="none" strike="noStrike">
                        <a:solidFill>
                          <a:srgbClr val="000000"/>
                        </a:solidFill>
                        <a:effectLst/>
                        <a:latin typeface="Aptos Narrow" panose="020B0004020202020204" pitchFamily="34" charset="0"/>
                      </a:endParaRPr>
                    </a:p>
                  </a:txBody>
                  <a:tcPr marL="1466" marR="1466" marT="146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en-US" sz="1200" u="none" strike="noStrike">
                          <a:effectLst/>
                        </a:rPr>
                        <a:t>State Bank of India Probationary Officer</a:t>
                      </a:r>
                      <a:endParaRPr lang="en-US" sz="1200" b="0" i="0" u="none" strike="noStrike">
                        <a:solidFill>
                          <a:srgbClr val="000000"/>
                        </a:solidFill>
                        <a:effectLst/>
                        <a:latin typeface="Aptos Narrow" panose="020B0004020202020204" pitchFamily="34" charset="0"/>
                      </a:endParaRPr>
                    </a:p>
                  </a:txBody>
                  <a:tcPr marL="1466" marR="1466" marT="146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en-US" sz="1200" u="none" strike="noStrike" dirty="0">
                          <a:effectLst/>
                        </a:rPr>
                        <a:t>Probationary Officers in SBI Bank</a:t>
                      </a:r>
                      <a:endParaRPr lang="en-US" sz="1200" b="0" i="0" u="none" strike="noStrike" dirty="0">
                        <a:solidFill>
                          <a:srgbClr val="000000"/>
                        </a:solidFill>
                        <a:effectLst/>
                        <a:latin typeface="Aptos Narrow" panose="020B0004020202020204" pitchFamily="34" charset="0"/>
                      </a:endParaRPr>
                    </a:p>
                  </a:txBody>
                  <a:tcPr marL="1466" marR="1466" marT="146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IN" sz="1200" u="none" strike="noStrike">
                          <a:effectLst/>
                        </a:rPr>
                        <a:t>8.39</a:t>
                      </a:r>
                      <a:endParaRPr lang="en-IN" sz="1200" b="0" i="0" u="none" strike="noStrike">
                        <a:solidFill>
                          <a:srgbClr val="000000"/>
                        </a:solidFill>
                        <a:effectLst/>
                        <a:latin typeface="Aptos Narrow" panose="020B0004020202020204" pitchFamily="34" charset="0"/>
                      </a:endParaRPr>
                    </a:p>
                  </a:txBody>
                  <a:tcPr marL="1466" marR="1466" marT="146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IN" sz="1200" u="none" strike="noStrike" dirty="0">
                          <a:effectLst/>
                        </a:rPr>
                        <a:t>.06</a:t>
                      </a:r>
                      <a:endParaRPr lang="en-IN" sz="1200" b="0" i="0" u="none" strike="noStrike" dirty="0">
                        <a:solidFill>
                          <a:srgbClr val="000000"/>
                        </a:solidFill>
                        <a:effectLst/>
                        <a:latin typeface="Aptos Narrow" panose="020B0004020202020204" pitchFamily="34" charset="0"/>
                      </a:endParaRPr>
                    </a:p>
                  </a:txBody>
                  <a:tcPr marL="1466" marR="1466" marT="146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en-IN" sz="1200" u="sng" strike="noStrike">
                          <a:effectLst/>
                          <a:hlinkClick r:id="rId3"/>
                        </a:rPr>
                        <a:t>Bankersadda</a:t>
                      </a:r>
                      <a:endParaRPr lang="en-IN" sz="1200" b="0" i="0" u="sng" strike="noStrike">
                        <a:solidFill>
                          <a:srgbClr val="467886"/>
                        </a:solidFill>
                        <a:effectLst/>
                        <a:latin typeface="Aptos Narrow" panose="020B0004020202020204" pitchFamily="34" charset="0"/>
                      </a:endParaRPr>
                    </a:p>
                  </a:txBody>
                  <a:tcPr marL="1466" marR="1466" marT="146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35110587"/>
                  </a:ext>
                </a:extLst>
              </a:tr>
              <a:tr h="378608">
                <a:tc>
                  <a:txBody>
                    <a:bodyPr/>
                    <a:lstStyle/>
                    <a:p>
                      <a:pPr algn="l" fontAlgn="ctr"/>
                      <a:r>
                        <a:rPr lang="en-IN" sz="1200" u="none" strike="noStrike">
                          <a:effectLst/>
                        </a:rPr>
                        <a:t>CLAT (UG)</a:t>
                      </a:r>
                      <a:endParaRPr lang="en-IN" sz="1200" b="1" i="0" u="none" strike="noStrike">
                        <a:solidFill>
                          <a:srgbClr val="000000"/>
                        </a:solidFill>
                        <a:effectLst/>
                        <a:latin typeface="Aptos Narrow" panose="020B0004020202020204" pitchFamily="34" charset="0"/>
                      </a:endParaRPr>
                    </a:p>
                  </a:txBody>
                  <a:tcPr marL="1466" marR="1466" marT="146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en-US" sz="1200" u="none" strike="noStrike">
                          <a:effectLst/>
                        </a:rPr>
                        <a:t>Common Law Admission Test for Undergraduate</a:t>
                      </a:r>
                      <a:endParaRPr lang="en-US" sz="1200" b="0" i="0" u="none" strike="noStrike">
                        <a:solidFill>
                          <a:srgbClr val="000000"/>
                        </a:solidFill>
                        <a:effectLst/>
                        <a:latin typeface="Aptos Narrow" panose="020B0004020202020204" pitchFamily="34" charset="0"/>
                      </a:endParaRPr>
                    </a:p>
                  </a:txBody>
                  <a:tcPr marL="1466" marR="1466" marT="146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en-IN" sz="1200" u="none" strike="noStrike" dirty="0">
                          <a:effectLst/>
                        </a:rPr>
                        <a:t>Lawer</a:t>
                      </a:r>
                      <a:endParaRPr lang="en-IN" sz="1200" b="0" i="0" u="none" strike="noStrike" dirty="0">
                        <a:solidFill>
                          <a:srgbClr val="000000"/>
                        </a:solidFill>
                        <a:effectLst/>
                        <a:latin typeface="Aptos Narrow" panose="020B0004020202020204" pitchFamily="34" charset="0"/>
                      </a:endParaRPr>
                    </a:p>
                  </a:txBody>
                  <a:tcPr marL="1466" marR="1466" marT="146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IN" sz="1200" u="none" strike="noStrike" dirty="0">
                          <a:effectLst/>
                        </a:rPr>
                        <a:t>1</a:t>
                      </a:r>
                      <a:endParaRPr lang="en-IN" sz="1200" b="0" i="0" u="none" strike="noStrike" dirty="0">
                        <a:solidFill>
                          <a:srgbClr val="000000"/>
                        </a:solidFill>
                        <a:effectLst/>
                        <a:latin typeface="Aptos Narrow" panose="020B0004020202020204" pitchFamily="34" charset="0"/>
                      </a:endParaRPr>
                    </a:p>
                  </a:txBody>
                  <a:tcPr marL="1466" marR="1466" marT="146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IN" sz="1200" u="none" strike="noStrike" dirty="0">
                          <a:effectLst/>
                        </a:rPr>
                        <a:t>.3</a:t>
                      </a:r>
                      <a:endParaRPr lang="en-IN" sz="1200" b="0" i="0" u="none" strike="noStrike" dirty="0">
                        <a:solidFill>
                          <a:srgbClr val="000000"/>
                        </a:solidFill>
                        <a:effectLst/>
                        <a:latin typeface="Aptos Narrow" panose="020B0004020202020204" pitchFamily="34" charset="0"/>
                      </a:endParaRPr>
                    </a:p>
                  </a:txBody>
                  <a:tcPr marL="1466" marR="1466" marT="146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en-IN" sz="1200" u="none" strike="noStrike" dirty="0">
                          <a:effectLst/>
                        </a:rPr>
                        <a:t>IMS India, CLAT Buddy</a:t>
                      </a:r>
                      <a:endParaRPr lang="en-IN" sz="1200" b="0" i="0" u="none" strike="noStrike" dirty="0">
                        <a:solidFill>
                          <a:srgbClr val="000000"/>
                        </a:solidFill>
                        <a:effectLst/>
                        <a:latin typeface="Aptos Narrow" panose="020B0004020202020204" pitchFamily="34" charset="0"/>
                      </a:endParaRPr>
                    </a:p>
                  </a:txBody>
                  <a:tcPr marL="1466" marR="1466" marT="146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3361564550"/>
                  </a:ext>
                </a:extLst>
              </a:tr>
              <a:tr h="378608">
                <a:tc>
                  <a:txBody>
                    <a:bodyPr/>
                    <a:lstStyle/>
                    <a:p>
                      <a:pPr algn="l" fontAlgn="ctr"/>
                      <a:r>
                        <a:rPr lang="en-IN" sz="1200" u="none" strike="noStrike">
                          <a:effectLst/>
                        </a:rPr>
                        <a:t>CAT - IIMs</a:t>
                      </a:r>
                      <a:endParaRPr lang="en-IN" sz="1200" b="1" i="0" u="none" strike="noStrike">
                        <a:solidFill>
                          <a:srgbClr val="000000"/>
                        </a:solidFill>
                        <a:effectLst/>
                        <a:latin typeface="Aptos Narrow" panose="020B0004020202020204" pitchFamily="34" charset="0"/>
                      </a:endParaRPr>
                    </a:p>
                  </a:txBody>
                  <a:tcPr marL="1466" marR="1466" marT="146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en-IN" sz="1200" u="none" strike="noStrike">
                          <a:effectLst/>
                        </a:rPr>
                        <a:t>Common Admission Test</a:t>
                      </a:r>
                      <a:endParaRPr lang="en-IN" sz="1200" b="0" i="0" u="none" strike="noStrike">
                        <a:solidFill>
                          <a:srgbClr val="000000"/>
                        </a:solidFill>
                        <a:effectLst/>
                        <a:latin typeface="Aptos Narrow" panose="020B0004020202020204" pitchFamily="34" charset="0"/>
                      </a:endParaRPr>
                    </a:p>
                  </a:txBody>
                  <a:tcPr marL="1466" marR="1466" marT="146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en-IN" sz="1200" u="none" strike="noStrike" dirty="0">
                          <a:effectLst/>
                        </a:rPr>
                        <a:t>MBA in IIMs</a:t>
                      </a:r>
                      <a:endParaRPr lang="en-IN" sz="1200" b="0" i="0" u="none" strike="noStrike" dirty="0">
                        <a:solidFill>
                          <a:srgbClr val="000000"/>
                        </a:solidFill>
                        <a:effectLst/>
                        <a:latin typeface="Aptos Narrow" panose="020B0004020202020204" pitchFamily="34" charset="0"/>
                      </a:endParaRPr>
                    </a:p>
                  </a:txBody>
                  <a:tcPr marL="1466" marR="1466" marT="146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IN" sz="1200" u="none" strike="noStrike">
                          <a:effectLst/>
                        </a:rPr>
                        <a:t>3.29</a:t>
                      </a:r>
                      <a:endParaRPr lang="en-IN" sz="1200" b="0" i="0" u="none" strike="noStrike">
                        <a:solidFill>
                          <a:srgbClr val="000000"/>
                        </a:solidFill>
                        <a:effectLst/>
                        <a:latin typeface="Aptos Narrow" panose="020B0004020202020204" pitchFamily="34" charset="0"/>
                      </a:endParaRPr>
                    </a:p>
                  </a:txBody>
                  <a:tcPr marL="1466" marR="1466" marT="146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IN" sz="1200" u="none" strike="noStrike" dirty="0">
                          <a:effectLst/>
                        </a:rPr>
                        <a:t>.2</a:t>
                      </a:r>
                      <a:endParaRPr lang="en-IN" sz="1200" b="0" i="0" u="none" strike="noStrike" dirty="0">
                        <a:solidFill>
                          <a:srgbClr val="000000"/>
                        </a:solidFill>
                        <a:effectLst/>
                        <a:latin typeface="Aptos Narrow" panose="020B0004020202020204" pitchFamily="34" charset="0"/>
                      </a:endParaRPr>
                    </a:p>
                  </a:txBody>
                  <a:tcPr marL="1466" marR="1466" marT="146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en-IN" sz="1200" u="none" strike="noStrike" dirty="0" err="1">
                          <a:effectLst/>
                        </a:rPr>
                        <a:t>MBAUniverse</a:t>
                      </a:r>
                      <a:r>
                        <a:rPr lang="en-IN" sz="1200" u="none" strike="noStrike" dirty="0">
                          <a:effectLst/>
                        </a:rPr>
                        <a:t>, Shiksha</a:t>
                      </a:r>
                      <a:endParaRPr lang="en-IN" sz="1200" b="0" i="0" u="none" strike="noStrike" dirty="0">
                        <a:solidFill>
                          <a:srgbClr val="000000"/>
                        </a:solidFill>
                        <a:effectLst/>
                        <a:latin typeface="Aptos Narrow" panose="020B0004020202020204" pitchFamily="34" charset="0"/>
                      </a:endParaRPr>
                    </a:p>
                  </a:txBody>
                  <a:tcPr marL="1466" marR="1466" marT="146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288707643"/>
                  </a:ext>
                </a:extLst>
              </a:tr>
              <a:tr h="567823">
                <a:tc>
                  <a:txBody>
                    <a:bodyPr/>
                    <a:lstStyle/>
                    <a:p>
                      <a:pPr algn="l" fontAlgn="ctr"/>
                      <a:r>
                        <a:rPr lang="en-IN" sz="1200" u="none" strike="noStrike">
                          <a:effectLst/>
                        </a:rPr>
                        <a:t>GATE</a:t>
                      </a:r>
                      <a:endParaRPr lang="en-IN" sz="1200" b="1" i="0" u="none" strike="noStrike">
                        <a:solidFill>
                          <a:srgbClr val="000000"/>
                        </a:solidFill>
                        <a:effectLst/>
                        <a:latin typeface="Aptos Narrow" panose="020B0004020202020204" pitchFamily="34" charset="0"/>
                      </a:endParaRPr>
                    </a:p>
                  </a:txBody>
                  <a:tcPr marL="1466" marR="1466" marT="146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en-US" sz="1200" u="none" strike="noStrike">
                          <a:effectLst/>
                        </a:rPr>
                        <a:t>Graduate Aptitude Test in Engineering</a:t>
                      </a:r>
                      <a:endParaRPr lang="en-US" sz="1200" b="0" i="0" u="none" strike="noStrike">
                        <a:solidFill>
                          <a:srgbClr val="000000"/>
                        </a:solidFill>
                        <a:effectLst/>
                        <a:latin typeface="Aptos Narrow" panose="020B0004020202020204" pitchFamily="34" charset="0"/>
                      </a:endParaRPr>
                    </a:p>
                  </a:txBody>
                  <a:tcPr marL="1466" marR="1466" marT="146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en-US" sz="1200" u="none" strike="noStrike" dirty="0">
                          <a:effectLst/>
                        </a:rPr>
                        <a:t>engineering, technology, architecture, science, commerce, arts, and humanities. </a:t>
                      </a:r>
                      <a:endParaRPr lang="en-US" sz="1200" b="0" i="0" u="none" strike="noStrike" dirty="0">
                        <a:solidFill>
                          <a:srgbClr val="000000"/>
                        </a:solidFill>
                        <a:effectLst/>
                        <a:latin typeface="Aptos Narrow" panose="020B0004020202020204" pitchFamily="34" charset="0"/>
                      </a:endParaRPr>
                    </a:p>
                  </a:txBody>
                  <a:tcPr marL="1466" marR="1466" marT="146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IN" sz="1200" u="none" strike="noStrike" dirty="0">
                          <a:effectLst/>
                        </a:rPr>
                        <a:t>9.36</a:t>
                      </a:r>
                      <a:endParaRPr lang="en-IN" sz="1200" b="0" i="0" u="none" strike="noStrike" dirty="0">
                        <a:solidFill>
                          <a:srgbClr val="000000"/>
                        </a:solidFill>
                        <a:effectLst/>
                        <a:latin typeface="Aptos Narrow" panose="020B0004020202020204" pitchFamily="34" charset="0"/>
                      </a:endParaRPr>
                    </a:p>
                  </a:txBody>
                  <a:tcPr marL="1466" marR="1466" marT="146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IN" sz="1200" u="none" strike="noStrike" dirty="0">
                          <a:effectLst/>
                        </a:rPr>
                        <a:t>1.5</a:t>
                      </a:r>
                      <a:endParaRPr lang="en-IN" sz="1200" b="0" i="0" u="none" strike="noStrike" dirty="0">
                        <a:solidFill>
                          <a:srgbClr val="000000"/>
                        </a:solidFill>
                        <a:effectLst/>
                        <a:latin typeface="Aptos Narrow" panose="020B0004020202020204" pitchFamily="34" charset="0"/>
                      </a:endParaRPr>
                    </a:p>
                  </a:txBody>
                  <a:tcPr marL="1466" marR="1466" marT="146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en-IN" sz="1200" u="none" strike="noStrike" dirty="0">
                          <a:effectLst/>
                        </a:rPr>
                        <a:t>Careers360, GATE 2024 Report</a:t>
                      </a:r>
                      <a:endParaRPr lang="en-IN" sz="1200" b="0" i="0" u="none" strike="noStrike" dirty="0">
                        <a:solidFill>
                          <a:srgbClr val="000000"/>
                        </a:solidFill>
                        <a:effectLst/>
                        <a:latin typeface="Aptos Narrow" panose="020B0004020202020204" pitchFamily="34" charset="0"/>
                      </a:endParaRPr>
                    </a:p>
                  </a:txBody>
                  <a:tcPr marL="1466" marR="1466" marT="146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3540809391"/>
                  </a:ext>
                </a:extLst>
              </a:tr>
              <a:tr h="378608">
                <a:tc>
                  <a:txBody>
                    <a:bodyPr/>
                    <a:lstStyle/>
                    <a:p>
                      <a:pPr algn="l" fontAlgn="ctr"/>
                      <a:r>
                        <a:rPr lang="en-IN" sz="1200" u="none" strike="noStrike" dirty="0">
                          <a:effectLst/>
                        </a:rPr>
                        <a:t>UGC NET</a:t>
                      </a:r>
                      <a:endParaRPr lang="en-IN" sz="1200" b="1" i="0" u="none" strike="noStrike" dirty="0">
                        <a:solidFill>
                          <a:srgbClr val="000000"/>
                        </a:solidFill>
                        <a:effectLst/>
                        <a:latin typeface="Aptos Narrow" panose="020B0004020202020204" pitchFamily="34" charset="0"/>
                      </a:endParaRPr>
                    </a:p>
                  </a:txBody>
                  <a:tcPr marL="1466" marR="1466" marT="146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en-US" sz="1200" u="none" strike="noStrike">
                          <a:effectLst/>
                        </a:rPr>
                        <a:t>University Grants Commission National Eligibility Test</a:t>
                      </a:r>
                      <a:endParaRPr lang="en-US" sz="1200" b="0" i="0" u="none" strike="noStrike">
                        <a:solidFill>
                          <a:srgbClr val="000000"/>
                        </a:solidFill>
                        <a:effectLst/>
                        <a:latin typeface="Aptos Narrow" panose="020B0004020202020204" pitchFamily="34" charset="0"/>
                      </a:endParaRPr>
                    </a:p>
                  </a:txBody>
                  <a:tcPr marL="1466" marR="1466" marT="146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en-US" sz="1200" u="none" strike="noStrike" dirty="0">
                          <a:effectLst/>
                        </a:rPr>
                        <a:t>Assistant Professor and Junior Research Fellow</a:t>
                      </a:r>
                      <a:endParaRPr lang="en-US" sz="1200" b="0" i="0" u="none" strike="noStrike" dirty="0">
                        <a:solidFill>
                          <a:srgbClr val="000000"/>
                        </a:solidFill>
                        <a:effectLst/>
                        <a:latin typeface="Aptos Narrow" panose="020B0004020202020204" pitchFamily="34" charset="0"/>
                      </a:endParaRPr>
                    </a:p>
                  </a:txBody>
                  <a:tcPr marL="1466" marR="1466" marT="146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IN" sz="1200" u="none" strike="noStrike" dirty="0">
                          <a:effectLst/>
                        </a:rPr>
                        <a:t>11.21</a:t>
                      </a:r>
                      <a:endParaRPr lang="en-IN" sz="1200" b="0" i="0" u="none" strike="noStrike" dirty="0">
                        <a:solidFill>
                          <a:srgbClr val="000000"/>
                        </a:solidFill>
                        <a:effectLst/>
                        <a:latin typeface="Aptos Narrow" panose="020B0004020202020204" pitchFamily="34" charset="0"/>
                      </a:endParaRPr>
                    </a:p>
                  </a:txBody>
                  <a:tcPr marL="1466" marR="1466" marT="146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IN" sz="1200" u="none" strike="noStrike" dirty="0">
                          <a:effectLst/>
                        </a:rPr>
                        <a:t>1.14</a:t>
                      </a:r>
                      <a:endParaRPr lang="en-IN" sz="1200" b="0" i="0" u="none" strike="noStrike" dirty="0">
                        <a:solidFill>
                          <a:srgbClr val="000000"/>
                        </a:solidFill>
                        <a:effectLst/>
                        <a:latin typeface="Aptos Narrow" panose="020B0004020202020204" pitchFamily="34" charset="0"/>
                      </a:endParaRPr>
                    </a:p>
                  </a:txBody>
                  <a:tcPr marL="1466" marR="1466" marT="146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en-IN" sz="1200" u="none" strike="noStrike" dirty="0">
                          <a:effectLst/>
                        </a:rPr>
                        <a:t>TOI, NTA</a:t>
                      </a:r>
                      <a:endParaRPr lang="en-IN" sz="1200" b="0" i="0" u="none" strike="noStrike" dirty="0">
                        <a:solidFill>
                          <a:srgbClr val="000000"/>
                        </a:solidFill>
                        <a:effectLst/>
                        <a:latin typeface="Aptos Narrow" panose="020B0004020202020204" pitchFamily="34" charset="0"/>
                      </a:endParaRPr>
                    </a:p>
                  </a:txBody>
                  <a:tcPr marL="1466" marR="1466" marT="146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305816936"/>
                  </a:ext>
                </a:extLst>
              </a:tr>
              <a:tr h="190511">
                <a:tc>
                  <a:txBody>
                    <a:bodyPr/>
                    <a:lstStyle/>
                    <a:p>
                      <a:pPr algn="l" fontAlgn="ctr"/>
                      <a:r>
                        <a:rPr lang="en-IN" sz="1200" u="none" strike="noStrike">
                          <a:effectLst/>
                        </a:rPr>
                        <a:t>Total in Lakhs</a:t>
                      </a:r>
                      <a:endParaRPr lang="en-IN" sz="1200" b="1" i="0" u="none" strike="noStrike">
                        <a:solidFill>
                          <a:srgbClr val="000000"/>
                        </a:solidFill>
                        <a:effectLst/>
                        <a:latin typeface="Aptos Narrow" panose="020B0004020202020204" pitchFamily="34" charset="0"/>
                      </a:endParaRPr>
                    </a:p>
                  </a:txBody>
                  <a:tcPr marL="1466" marR="1466" marT="146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endParaRPr lang="en-IN" sz="1200" b="1" i="0" u="none" strike="noStrike">
                        <a:solidFill>
                          <a:srgbClr val="000000"/>
                        </a:solidFill>
                        <a:effectLst/>
                        <a:latin typeface="Aptos Narrow" panose="020B0004020202020204" pitchFamily="34" charset="0"/>
                      </a:endParaRPr>
                    </a:p>
                  </a:txBody>
                  <a:tcPr marL="1466" marR="1466" marT="146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endParaRPr lang="en-IN" sz="1200" b="1" i="0" u="none" strike="noStrike">
                        <a:solidFill>
                          <a:srgbClr val="000000"/>
                        </a:solidFill>
                        <a:effectLst/>
                        <a:latin typeface="Aptos Narrow" panose="020B0004020202020204" pitchFamily="34" charset="0"/>
                      </a:endParaRPr>
                    </a:p>
                  </a:txBody>
                  <a:tcPr marL="1466" marR="1466" marT="146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b"/>
                      <a:r>
                        <a:rPr lang="en-IN" sz="1200" b="1" u="none" strike="noStrike" dirty="0">
                          <a:effectLst/>
                          <a:highlight>
                            <a:srgbClr val="FFFF00"/>
                          </a:highlight>
                        </a:rPr>
                        <a:t>143.36</a:t>
                      </a:r>
                      <a:endParaRPr lang="en-IN" sz="1200" b="1" i="0" u="none" strike="noStrike" dirty="0">
                        <a:solidFill>
                          <a:srgbClr val="000000"/>
                        </a:solidFill>
                        <a:effectLst/>
                        <a:highlight>
                          <a:srgbClr val="FFFF00"/>
                        </a:highlight>
                        <a:latin typeface="Aptos Narrow" panose="020B0004020202020204" pitchFamily="34" charset="0"/>
                      </a:endParaRPr>
                    </a:p>
                  </a:txBody>
                  <a:tcPr marL="1466" marR="1466" marT="1466"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b"/>
                      <a:r>
                        <a:rPr lang="en-IN" sz="1200" b="1" i="0" u="none" strike="noStrike" dirty="0">
                          <a:solidFill>
                            <a:srgbClr val="000000"/>
                          </a:solidFill>
                          <a:effectLst/>
                          <a:highlight>
                            <a:srgbClr val="FFFF00"/>
                          </a:highlight>
                          <a:latin typeface="Aptos Narrow" panose="020B0004020202020204" pitchFamily="34" charset="0"/>
                        </a:rPr>
                        <a:t>8.4</a:t>
                      </a:r>
                    </a:p>
                  </a:txBody>
                  <a:tcPr marL="1466" marR="1466" marT="1466"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b"/>
                      <a:endParaRPr lang="en-IN" sz="1200" b="0" i="0" u="none" strike="noStrike" dirty="0">
                        <a:solidFill>
                          <a:srgbClr val="000000"/>
                        </a:solidFill>
                        <a:effectLst/>
                        <a:latin typeface="Aptos Narrow" panose="020B0004020202020204" pitchFamily="34" charset="0"/>
                      </a:endParaRPr>
                    </a:p>
                  </a:txBody>
                  <a:tcPr marL="1466" marR="1466" marT="1466"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344070927"/>
                  </a:ext>
                </a:extLst>
              </a:tr>
            </a:tbl>
          </a:graphicData>
        </a:graphic>
      </p:graphicFrame>
    </p:spTree>
    <p:extLst>
      <p:ext uri="{BB962C8B-B14F-4D97-AF65-F5344CB8AC3E}">
        <p14:creationId xmlns:p14="http://schemas.microsoft.com/office/powerpoint/2010/main" val="176101113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0-#ppt_w/2"/>
                                          </p:val>
                                        </p:tav>
                                        <p:tav tm="100000">
                                          <p:val>
                                            <p:strVal val="#ppt_x"/>
                                          </p:val>
                                        </p:tav>
                                      </p:tavLst>
                                    </p:anim>
                                    <p:anim calcmode="lin" valueType="num">
                                      <p:cBhvr additive="base">
                                        <p:cTn id="8" dur="500" fill="hold"/>
                                        <p:tgtEl>
                                          <p:spTgt spid="2"/>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10" presetClass="entr" presetSubtype="0" fill="hold" nodeType="afterEffect">
                                  <p:stCondLst>
                                    <p:cond delay="0"/>
                                  </p:stCondLst>
                                  <p:childTnLst>
                                    <p:set>
                                      <p:cBhvr>
                                        <p:cTn id="11" dur="1" fill="hold">
                                          <p:stCondLst>
                                            <p:cond delay="0"/>
                                          </p:stCondLst>
                                        </p:cTn>
                                        <p:tgtEl>
                                          <p:spTgt spid="151"/>
                                        </p:tgtEl>
                                        <p:attrNameLst>
                                          <p:attrName>style.visibility</p:attrName>
                                        </p:attrNameLst>
                                      </p:cBhvr>
                                      <p:to>
                                        <p:strVal val="visible"/>
                                      </p:to>
                                    </p:set>
                                    <p:animEffect transition="in" filter="fade">
                                      <p:cBhvr>
                                        <p:cTn id="12" dur="500"/>
                                        <p:tgtEl>
                                          <p:spTgt spid="151"/>
                                        </p:tgtEl>
                                      </p:cBhvr>
                                    </p:animEffect>
                                  </p:childTnLst>
                                </p:cTn>
                              </p:par>
                            </p:childTnLst>
                          </p:cTn>
                        </p:par>
                        <p:par>
                          <p:cTn id="13" fill="hold">
                            <p:stCondLst>
                              <p:cond delay="1000"/>
                            </p:stCondLst>
                            <p:childTnLst>
                              <p:par>
                                <p:cTn id="14" presetID="2" presetClass="entr" presetSubtype="4" fill="hold" nodeType="afterEffect">
                                  <p:stCondLst>
                                    <p:cond delay="0"/>
                                  </p:stCondLst>
                                  <p:childTnLst>
                                    <p:set>
                                      <p:cBhvr>
                                        <p:cTn id="15" dur="1" fill="hold">
                                          <p:stCondLst>
                                            <p:cond delay="0"/>
                                          </p:stCondLst>
                                        </p:cTn>
                                        <p:tgtEl>
                                          <p:spTgt spid="429"/>
                                        </p:tgtEl>
                                        <p:attrNameLst>
                                          <p:attrName>style.visibility</p:attrName>
                                        </p:attrNameLst>
                                      </p:cBhvr>
                                      <p:to>
                                        <p:strVal val="visible"/>
                                      </p:to>
                                    </p:set>
                                    <p:anim calcmode="lin" valueType="num">
                                      <p:cBhvr additive="base">
                                        <p:cTn id="16" dur="500" fill="hold"/>
                                        <p:tgtEl>
                                          <p:spTgt spid="429"/>
                                        </p:tgtEl>
                                        <p:attrNameLst>
                                          <p:attrName>ppt_x</p:attrName>
                                        </p:attrNameLst>
                                      </p:cBhvr>
                                      <p:tavLst>
                                        <p:tav tm="0">
                                          <p:val>
                                            <p:strVal val="#ppt_x"/>
                                          </p:val>
                                        </p:tav>
                                        <p:tav tm="100000">
                                          <p:val>
                                            <p:strVal val="#ppt_x"/>
                                          </p:val>
                                        </p:tav>
                                      </p:tavLst>
                                    </p:anim>
                                    <p:anim calcmode="lin" valueType="num">
                                      <p:cBhvr additive="base">
                                        <p:cTn id="17" dur="500" fill="hold"/>
                                        <p:tgtEl>
                                          <p:spTgt spid="42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0.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3" name="Rectangle 2"/>
          <p:cNvSpPr/>
          <p:nvPr/>
        </p:nvSpPr>
        <p:spPr>
          <a:xfrm>
            <a:off x="0" y="-10160"/>
            <a:ext cx="4064000" cy="2819400"/>
          </a:xfrm>
          <a:prstGeom prst="rect">
            <a:avLst/>
          </a:prstGeom>
          <a:gradFill flip="none" rotWithShape="1">
            <a:gsLst>
              <a:gs pos="0">
                <a:schemeClr val="accent1">
                  <a:lumMod val="0"/>
                  <a:lumOff val="100000"/>
                </a:schemeClr>
              </a:gs>
              <a:gs pos="35000">
                <a:schemeClr val="accent1">
                  <a:lumMod val="0"/>
                  <a:lumOff val="100000"/>
                </a:schemeClr>
              </a:gs>
              <a:gs pos="100000">
                <a:schemeClr val="accent1">
                  <a:lumMod val="100000"/>
                </a:schemeClr>
              </a:gs>
            </a:gsLst>
            <a:path path="circle">
              <a:fillToRect l="50000" t="-80000" r="50000" b="18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 name="Rectangle 4"/>
          <p:cNvSpPr/>
          <p:nvPr/>
        </p:nvSpPr>
        <p:spPr>
          <a:xfrm>
            <a:off x="8128000" y="-10160"/>
            <a:ext cx="4064000" cy="2286000"/>
          </a:xfrm>
          <a:prstGeom prst="rect">
            <a:avLst/>
          </a:prstGeom>
          <a:solidFill>
            <a:schemeClr val="bg1">
              <a:lumMod val="95000"/>
              <a:alpha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 name="Rectangle 7"/>
          <p:cNvSpPr/>
          <p:nvPr/>
        </p:nvSpPr>
        <p:spPr>
          <a:xfrm>
            <a:off x="8128000" y="4561840"/>
            <a:ext cx="4064000" cy="2286000"/>
          </a:xfrm>
          <a:prstGeom prst="rect">
            <a:avLst/>
          </a:prstGeom>
          <a:solidFill>
            <a:schemeClr val="bg1">
              <a:lumMod val="95000"/>
              <a:alpha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4" name="Text Placeholder 4"/>
          <p:cNvSpPr txBox="1">
            <a:spLocks/>
          </p:cNvSpPr>
          <p:nvPr/>
        </p:nvSpPr>
        <p:spPr>
          <a:xfrm>
            <a:off x="233977" y="1157975"/>
            <a:ext cx="3192847" cy="918045"/>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14000"/>
              </a:lnSpc>
              <a:buNone/>
              <a:defRPr/>
            </a:pPr>
            <a:r>
              <a:rPr lang="en-US" sz="4800" b="1" dirty="0">
                <a:ln w="12700">
                  <a:solidFill>
                    <a:schemeClr val="tx2">
                      <a:satMod val="155000"/>
                    </a:schemeClr>
                  </a:solidFill>
                  <a:prstDash val="solid"/>
                </a:ln>
                <a:solidFill>
                  <a:schemeClr val="bg2">
                    <a:tint val="85000"/>
                    <a:satMod val="155000"/>
                  </a:schemeClr>
                </a:solidFill>
                <a:effectLst>
                  <a:outerShdw blurRad="41275" dist="20320" dir="1800000" algn="tl" rotWithShape="0">
                    <a:srgbClr val="000000">
                      <a:alpha val="40000"/>
                    </a:srgbClr>
                  </a:outerShdw>
                </a:effectLst>
                <a:latin typeface="Bebas Neue" panose="020B0606020202050201" pitchFamily="34" charset="0"/>
                <a:cs typeface="Calibri"/>
              </a:rPr>
              <a:t>VFX </a:t>
            </a:r>
          </a:p>
          <a:p>
            <a:pPr marL="0" indent="0">
              <a:lnSpc>
                <a:spcPct val="114000"/>
              </a:lnSpc>
              <a:buNone/>
              <a:defRPr/>
            </a:pPr>
            <a:r>
              <a:rPr lang="id-ID" sz="3200" b="1" dirty="0">
                <a:ln w="12700">
                  <a:solidFill>
                    <a:schemeClr val="tx2">
                      <a:satMod val="155000"/>
                    </a:schemeClr>
                  </a:solidFill>
                  <a:prstDash val="solid"/>
                </a:ln>
                <a:solidFill>
                  <a:schemeClr val="bg2">
                    <a:tint val="85000"/>
                    <a:satMod val="155000"/>
                  </a:schemeClr>
                </a:solidFill>
                <a:effectLst>
                  <a:outerShdw blurRad="41275" dist="20320" dir="1800000" algn="tl" rotWithShape="0">
                    <a:srgbClr val="000000">
                      <a:alpha val="40000"/>
                    </a:srgbClr>
                  </a:outerShdw>
                </a:effectLst>
                <a:latin typeface="Bebas Neue" panose="020B0606020202050201" pitchFamily="34" charset="0"/>
                <a:cs typeface="Calibri"/>
              </a:rPr>
              <a:t>R</a:t>
            </a:r>
            <a:r>
              <a:rPr lang="en-US" sz="3200" b="1" dirty="0">
                <a:ln w="12700">
                  <a:solidFill>
                    <a:schemeClr val="tx2">
                      <a:satMod val="155000"/>
                    </a:schemeClr>
                  </a:solidFill>
                  <a:prstDash val="solid"/>
                </a:ln>
                <a:solidFill>
                  <a:schemeClr val="bg2">
                    <a:tint val="85000"/>
                    <a:satMod val="155000"/>
                  </a:schemeClr>
                </a:solidFill>
                <a:effectLst>
                  <a:outerShdw blurRad="41275" dist="20320" dir="1800000" algn="tl" rotWithShape="0">
                    <a:srgbClr val="000000">
                      <a:alpha val="40000"/>
                    </a:srgbClr>
                  </a:outerShdw>
                </a:effectLst>
                <a:latin typeface="Bebas Neue" panose="020B0606020202050201" pitchFamily="34" charset="0"/>
                <a:cs typeface="Calibri"/>
              </a:rPr>
              <a:t>e</a:t>
            </a:r>
            <a:r>
              <a:rPr lang="id-ID" sz="3200" b="1" dirty="0">
                <a:ln w="12700">
                  <a:solidFill>
                    <a:schemeClr val="tx2">
                      <a:satMod val="155000"/>
                    </a:schemeClr>
                  </a:solidFill>
                  <a:prstDash val="solid"/>
                </a:ln>
                <a:solidFill>
                  <a:schemeClr val="bg2">
                    <a:tint val="85000"/>
                    <a:satMod val="155000"/>
                  </a:schemeClr>
                </a:solidFill>
                <a:effectLst>
                  <a:outerShdw blurRad="41275" dist="20320" dir="1800000" algn="tl" rotWithShape="0">
                    <a:srgbClr val="000000">
                      <a:alpha val="40000"/>
                    </a:srgbClr>
                  </a:outerShdw>
                </a:effectLst>
                <a:latin typeface="Bebas Neue" panose="020B0606020202050201" pitchFamily="34" charset="0"/>
                <a:cs typeface="Calibri"/>
              </a:rPr>
              <a:t>gional Films</a:t>
            </a:r>
          </a:p>
        </p:txBody>
      </p:sp>
      <p:sp>
        <p:nvSpPr>
          <p:cNvPr id="15" name="Rectangle 14"/>
          <p:cNvSpPr/>
          <p:nvPr/>
        </p:nvSpPr>
        <p:spPr>
          <a:xfrm>
            <a:off x="348278" y="2013692"/>
            <a:ext cx="235745" cy="5115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6" name="Text Placeholder 4"/>
          <p:cNvSpPr txBox="1">
            <a:spLocks/>
          </p:cNvSpPr>
          <p:nvPr/>
        </p:nvSpPr>
        <p:spPr>
          <a:xfrm>
            <a:off x="246676" y="979732"/>
            <a:ext cx="3079387" cy="327220"/>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14000"/>
              </a:lnSpc>
              <a:buNone/>
              <a:defRPr/>
            </a:pPr>
            <a:r>
              <a:rPr lang="en-US" sz="1400" b="1" dirty="0">
                <a:solidFill>
                  <a:srgbClr val="000000"/>
                </a:solidFill>
                <a:latin typeface="Segoe UI" panose="020B0502040204020203" pitchFamily="34" charset="0"/>
                <a:cs typeface="Segoe UI" panose="020B0502040204020203" pitchFamily="34" charset="0"/>
              </a:rPr>
              <a:t>MEDIA &amp; ENTERTAINMENT</a:t>
            </a:r>
            <a:endParaRPr lang="id-ID" sz="1400" b="1" dirty="0">
              <a:solidFill>
                <a:srgbClr val="000000"/>
              </a:solidFill>
              <a:latin typeface="Segoe UI" panose="020B0502040204020203" pitchFamily="34" charset="0"/>
              <a:cs typeface="Segoe UI" panose="020B0502040204020203" pitchFamily="34" charset="0"/>
            </a:endParaRPr>
          </a:p>
        </p:txBody>
      </p:sp>
      <p:sp>
        <p:nvSpPr>
          <p:cNvPr id="17" name="Text Placeholder 4"/>
          <p:cNvSpPr txBox="1">
            <a:spLocks/>
          </p:cNvSpPr>
          <p:nvPr/>
        </p:nvSpPr>
        <p:spPr>
          <a:xfrm>
            <a:off x="238443" y="3114855"/>
            <a:ext cx="3471074" cy="2811328"/>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00000"/>
              </a:lnSpc>
              <a:buNone/>
              <a:defRPr/>
            </a:pPr>
            <a:r>
              <a:rPr lang="en-US" sz="2400" b="1" dirty="0">
                <a:solidFill>
                  <a:srgbClr val="000000"/>
                </a:solidFill>
                <a:effectLst>
                  <a:glow rad="177800">
                    <a:schemeClr val="bg1">
                      <a:alpha val="75000"/>
                    </a:schemeClr>
                  </a:glow>
                </a:effectLst>
                <a:latin typeface="Segoe UI Light" panose="020B0502040204020203" pitchFamily="34" charset="0"/>
                <a:cs typeface="Segoe UI Light" panose="020B0502040204020203" pitchFamily="34" charset="0"/>
              </a:rPr>
              <a:t>South</a:t>
            </a:r>
            <a:r>
              <a:rPr lang="id-ID" sz="2400" b="1" dirty="0">
                <a:solidFill>
                  <a:srgbClr val="000000"/>
                </a:solidFill>
                <a:effectLst>
                  <a:glow rad="177800">
                    <a:schemeClr val="bg1">
                      <a:alpha val="75000"/>
                    </a:schemeClr>
                  </a:glow>
                </a:effectLst>
                <a:latin typeface="Segoe UI Light" panose="020B0502040204020203" pitchFamily="34" charset="0"/>
                <a:cs typeface="Segoe UI Light" panose="020B0502040204020203" pitchFamily="34" charset="0"/>
              </a:rPr>
              <a:t> </a:t>
            </a:r>
            <a:r>
              <a:rPr lang="en-US" sz="2400" b="1" dirty="0">
                <a:solidFill>
                  <a:srgbClr val="000000"/>
                </a:solidFill>
                <a:effectLst>
                  <a:glow rad="177800">
                    <a:schemeClr val="bg1">
                      <a:alpha val="75000"/>
                    </a:schemeClr>
                  </a:glow>
                </a:effectLst>
                <a:latin typeface="Segoe UI Light" panose="020B0502040204020203" pitchFamily="34" charset="0"/>
                <a:cs typeface="Segoe UI Light" panose="020B0502040204020203" pitchFamily="34" charset="0"/>
              </a:rPr>
              <a:t>Indian d</a:t>
            </a:r>
            <a:r>
              <a:rPr lang="id-ID" sz="2400" b="1" dirty="0">
                <a:solidFill>
                  <a:srgbClr val="000000"/>
                </a:solidFill>
                <a:effectLst>
                  <a:glow rad="177800">
                    <a:schemeClr val="bg1">
                      <a:alpha val="75000"/>
                    </a:schemeClr>
                  </a:glow>
                </a:effectLst>
                <a:latin typeface="Segoe UI Light" panose="020B0502040204020203" pitchFamily="34" charset="0"/>
                <a:cs typeface="Segoe UI Light" panose="020B0502040204020203" pitchFamily="34" charset="0"/>
              </a:rPr>
              <a:t>irectors have been showcasing strong inclination towards more VFX shots in their films, bigger budgets to get more realism in shots</a:t>
            </a:r>
          </a:p>
        </p:txBody>
      </p:sp>
      <p:sp>
        <p:nvSpPr>
          <p:cNvPr id="33" name="Text Placeholder 4"/>
          <p:cNvSpPr txBox="1">
            <a:spLocks/>
          </p:cNvSpPr>
          <p:nvPr/>
        </p:nvSpPr>
        <p:spPr>
          <a:xfrm>
            <a:off x="9434766" y="1728140"/>
            <a:ext cx="2349545" cy="286249"/>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r">
              <a:lnSpc>
                <a:spcPct val="114000"/>
              </a:lnSpc>
              <a:buNone/>
              <a:defRPr/>
            </a:pPr>
            <a:r>
              <a:rPr lang="en-US" sz="1200" i="1" dirty="0">
                <a:solidFill>
                  <a:schemeClr val="bg1">
                    <a:lumMod val="65000"/>
                  </a:schemeClr>
                </a:solidFill>
                <a:latin typeface="Segoe UI Light" panose="020B0502040204020203" pitchFamily="34" charset="0"/>
                <a:cs typeface="Segoe UI Light" panose="020B0502040204020203" pitchFamily="34" charset="0"/>
              </a:rPr>
              <a:t>12 Marc 2017  12:45 PM</a:t>
            </a:r>
            <a:endParaRPr lang="id-ID" sz="1200" i="1" dirty="0">
              <a:solidFill>
                <a:schemeClr val="bg1">
                  <a:lumMod val="65000"/>
                </a:schemeClr>
              </a:solidFill>
              <a:latin typeface="Segoe UI Light" panose="020B0502040204020203" pitchFamily="34" charset="0"/>
              <a:cs typeface="Segoe UI Light" panose="020B0502040204020203" pitchFamily="34" charset="0"/>
            </a:endParaRPr>
          </a:p>
        </p:txBody>
      </p:sp>
      <p:sp>
        <p:nvSpPr>
          <p:cNvPr id="35" name="Text Placeholder 4"/>
          <p:cNvSpPr txBox="1">
            <a:spLocks/>
          </p:cNvSpPr>
          <p:nvPr/>
        </p:nvSpPr>
        <p:spPr>
          <a:xfrm>
            <a:off x="8535689" y="748850"/>
            <a:ext cx="3083962" cy="995396"/>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14000"/>
              </a:lnSpc>
              <a:buNone/>
              <a:defRPr/>
            </a:pPr>
            <a:r>
              <a:rPr lang="id-ID" sz="1200" dirty="0">
                <a:solidFill>
                  <a:schemeClr val="bg1">
                    <a:lumMod val="65000"/>
                  </a:schemeClr>
                </a:solidFill>
                <a:latin typeface="Segoe UI Light" panose="020B0502040204020203" pitchFamily="34" charset="0"/>
                <a:cs typeface="Segoe UI Light" panose="020B0502040204020203" pitchFamily="34" charset="0"/>
              </a:rPr>
              <a:t>Ut wisi enim ad minim veniam, quis nostrud exerci tation ullamcorper nibh euismod tincidunt ut laoreet dolore magna aliquam erat volutpat. </a:t>
            </a:r>
            <a:endParaRPr lang="en-US" sz="1200" dirty="0">
              <a:solidFill>
                <a:schemeClr val="bg1">
                  <a:lumMod val="65000"/>
                </a:schemeClr>
              </a:solidFill>
              <a:latin typeface="Segoe UI Light" panose="020B0502040204020203" pitchFamily="34" charset="0"/>
              <a:cs typeface="Segoe UI Light" panose="020B0502040204020203" pitchFamily="34" charset="0"/>
            </a:endParaRPr>
          </a:p>
        </p:txBody>
      </p:sp>
      <p:sp>
        <p:nvSpPr>
          <p:cNvPr id="36" name="TextBox 35"/>
          <p:cNvSpPr txBox="1"/>
          <p:nvPr/>
        </p:nvSpPr>
        <p:spPr>
          <a:xfrm>
            <a:off x="8535690" y="251292"/>
            <a:ext cx="1320508" cy="523220"/>
          </a:xfrm>
          <a:prstGeom prst="rect">
            <a:avLst/>
          </a:prstGeom>
          <a:noFill/>
        </p:spPr>
        <p:txBody>
          <a:bodyPr wrap="square" lIns="91440" tIns="45720" rIns="91440" bIns="45720" rtlCol="0">
            <a:spAutoFit/>
          </a:bodyPr>
          <a:lstStyle/>
          <a:p>
            <a:r>
              <a:rPr lang="en-US" sz="2800" b="1" dirty="0">
                <a:solidFill>
                  <a:schemeClr val="tx1">
                    <a:lumMod val="65000"/>
                    <a:lumOff val="35000"/>
                  </a:schemeClr>
                </a:solidFill>
                <a:latin typeface="Segoe UI" panose="020B0502040204020203" pitchFamily="34" charset="0"/>
                <a:ea typeface="Liberation Sans" panose="020B0604020202020204" pitchFamily="34" charset="0"/>
                <a:cs typeface="Segoe UI" panose="020B0502040204020203" pitchFamily="34" charset="0"/>
              </a:rPr>
              <a:t>01</a:t>
            </a:r>
          </a:p>
        </p:txBody>
      </p:sp>
      <p:sp>
        <p:nvSpPr>
          <p:cNvPr id="44" name="Text Placeholder 4"/>
          <p:cNvSpPr txBox="1">
            <a:spLocks/>
          </p:cNvSpPr>
          <p:nvPr/>
        </p:nvSpPr>
        <p:spPr>
          <a:xfrm>
            <a:off x="9434766" y="6300140"/>
            <a:ext cx="2349545" cy="286249"/>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r">
              <a:lnSpc>
                <a:spcPct val="114000"/>
              </a:lnSpc>
              <a:buNone/>
              <a:defRPr/>
            </a:pPr>
            <a:r>
              <a:rPr lang="en-US" sz="1200" i="1" dirty="0">
                <a:solidFill>
                  <a:schemeClr val="bg1">
                    <a:lumMod val="65000"/>
                  </a:schemeClr>
                </a:solidFill>
                <a:latin typeface="Segoe UI Light" panose="020B0502040204020203" pitchFamily="34" charset="0"/>
                <a:cs typeface="Segoe UI Light" panose="020B0502040204020203" pitchFamily="34" charset="0"/>
              </a:rPr>
              <a:t>12 Marc 2017  12:45 PM</a:t>
            </a:r>
            <a:endParaRPr lang="id-ID" sz="1200" i="1" dirty="0">
              <a:solidFill>
                <a:schemeClr val="bg1">
                  <a:lumMod val="65000"/>
                </a:schemeClr>
              </a:solidFill>
              <a:latin typeface="Segoe UI Light" panose="020B0502040204020203" pitchFamily="34" charset="0"/>
              <a:cs typeface="Segoe UI Light" panose="020B0502040204020203" pitchFamily="34" charset="0"/>
            </a:endParaRPr>
          </a:p>
        </p:txBody>
      </p:sp>
      <p:sp>
        <p:nvSpPr>
          <p:cNvPr id="46" name="Text Placeholder 4"/>
          <p:cNvSpPr txBox="1">
            <a:spLocks/>
          </p:cNvSpPr>
          <p:nvPr/>
        </p:nvSpPr>
        <p:spPr>
          <a:xfrm>
            <a:off x="8535689" y="5320850"/>
            <a:ext cx="3083962" cy="995396"/>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14000"/>
              </a:lnSpc>
              <a:buNone/>
              <a:defRPr/>
            </a:pPr>
            <a:r>
              <a:rPr lang="id-ID" sz="1200" dirty="0">
                <a:solidFill>
                  <a:schemeClr val="bg1">
                    <a:lumMod val="65000"/>
                  </a:schemeClr>
                </a:solidFill>
                <a:latin typeface="Segoe UI Light" panose="020B0502040204020203" pitchFamily="34" charset="0"/>
                <a:cs typeface="Segoe UI Light" panose="020B0502040204020203" pitchFamily="34" charset="0"/>
              </a:rPr>
              <a:t>Ut wisi enim ad minim veniam, quis nostrud exerci tation ullamcorper nibh euismod tincidunt ut laoreet dolore magna</a:t>
            </a:r>
            <a:endParaRPr lang="en-US" sz="1200" dirty="0">
              <a:solidFill>
                <a:schemeClr val="bg1">
                  <a:lumMod val="65000"/>
                </a:schemeClr>
              </a:solidFill>
              <a:latin typeface="Segoe UI Light" panose="020B0502040204020203" pitchFamily="34" charset="0"/>
              <a:cs typeface="Segoe UI Light" panose="020B0502040204020203" pitchFamily="34" charset="0"/>
            </a:endParaRPr>
          </a:p>
        </p:txBody>
      </p:sp>
      <p:sp>
        <p:nvSpPr>
          <p:cNvPr id="47" name="TextBox 46"/>
          <p:cNvSpPr txBox="1"/>
          <p:nvPr/>
        </p:nvSpPr>
        <p:spPr>
          <a:xfrm>
            <a:off x="8535690" y="4823292"/>
            <a:ext cx="1320508" cy="523220"/>
          </a:xfrm>
          <a:prstGeom prst="rect">
            <a:avLst/>
          </a:prstGeom>
          <a:noFill/>
        </p:spPr>
        <p:txBody>
          <a:bodyPr wrap="square" lIns="91440" tIns="45720" rIns="91440" bIns="45720" rtlCol="0">
            <a:spAutoFit/>
          </a:bodyPr>
          <a:lstStyle/>
          <a:p>
            <a:r>
              <a:rPr lang="en-US" sz="2800" b="1" dirty="0">
                <a:solidFill>
                  <a:schemeClr val="tx1">
                    <a:lumMod val="65000"/>
                    <a:lumOff val="35000"/>
                  </a:schemeClr>
                </a:solidFill>
                <a:latin typeface="Segoe UI" panose="020B0502040204020203" pitchFamily="34" charset="0"/>
                <a:ea typeface="Liberation Sans" panose="020B0604020202020204" pitchFamily="34" charset="0"/>
                <a:cs typeface="Segoe UI" panose="020B0502040204020203" pitchFamily="34" charset="0"/>
              </a:rPr>
              <a:t>03</a:t>
            </a:r>
          </a:p>
        </p:txBody>
      </p:sp>
      <p:sp>
        <p:nvSpPr>
          <p:cNvPr id="7" name="Rectangle 6"/>
          <p:cNvSpPr/>
          <p:nvPr/>
        </p:nvSpPr>
        <p:spPr>
          <a:xfrm>
            <a:off x="8128000" y="2275840"/>
            <a:ext cx="4064000" cy="2286000"/>
          </a:xfrm>
          <a:prstGeom prst="rect">
            <a:avLst/>
          </a:prstGeom>
          <a:solidFill>
            <a:schemeClr val="tx1">
              <a:lumMod val="75000"/>
              <a:lumOff val="25000"/>
            </a:schemeClr>
          </a:solidFill>
          <a:ln>
            <a:noFill/>
          </a:ln>
          <a:effectLst>
            <a:outerShdw blurRad="381000" algn="ctr" rotWithShape="0">
              <a:schemeClr val="tx1">
                <a:lumMod val="85000"/>
                <a:lumOff val="1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9" name="Text Placeholder 4"/>
          <p:cNvSpPr txBox="1">
            <a:spLocks/>
          </p:cNvSpPr>
          <p:nvPr/>
        </p:nvSpPr>
        <p:spPr>
          <a:xfrm>
            <a:off x="9434766" y="4014140"/>
            <a:ext cx="2349545" cy="286249"/>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r">
              <a:lnSpc>
                <a:spcPct val="114000"/>
              </a:lnSpc>
              <a:buNone/>
              <a:defRPr/>
            </a:pPr>
            <a:r>
              <a:rPr lang="en-US" sz="1200" i="1" dirty="0">
                <a:solidFill>
                  <a:schemeClr val="bg1">
                    <a:lumMod val="75000"/>
                  </a:schemeClr>
                </a:solidFill>
                <a:latin typeface="Segoe UI Light" panose="020B0502040204020203" pitchFamily="34" charset="0"/>
                <a:cs typeface="Segoe UI Light" panose="020B0502040204020203" pitchFamily="34" charset="0"/>
              </a:rPr>
              <a:t>12 Marc 2017  12:45 PM</a:t>
            </a:r>
            <a:endParaRPr lang="id-ID" sz="1200" i="1" dirty="0">
              <a:solidFill>
                <a:schemeClr val="bg1">
                  <a:lumMod val="75000"/>
                </a:schemeClr>
              </a:solidFill>
              <a:latin typeface="Segoe UI Light" panose="020B0502040204020203" pitchFamily="34" charset="0"/>
              <a:cs typeface="Segoe UI Light" panose="020B0502040204020203" pitchFamily="34" charset="0"/>
            </a:endParaRPr>
          </a:p>
        </p:txBody>
      </p:sp>
      <p:sp>
        <p:nvSpPr>
          <p:cNvPr id="41" name="Text Placeholder 4"/>
          <p:cNvSpPr txBox="1">
            <a:spLocks/>
          </p:cNvSpPr>
          <p:nvPr/>
        </p:nvSpPr>
        <p:spPr>
          <a:xfrm>
            <a:off x="8535689" y="3034850"/>
            <a:ext cx="3083962" cy="995396"/>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14000"/>
              </a:lnSpc>
              <a:buNone/>
              <a:defRPr/>
            </a:pPr>
            <a:r>
              <a:rPr lang="id-ID" sz="1200" dirty="0">
                <a:solidFill>
                  <a:schemeClr val="bg1">
                    <a:lumMod val="75000"/>
                  </a:schemeClr>
                </a:solidFill>
                <a:latin typeface="Segoe UI Light" panose="020B0502040204020203" pitchFamily="34" charset="0"/>
                <a:cs typeface="Segoe UI Light" panose="020B0502040204020203" pitchFamily="34" charset="0"/>
              </a:rPr>
              <a:t>Ut wisi enim ad minim veniam, quis nostrud exerci tation ullamcorper nibh euismod tincidunt</a:t>
            </a:r>
            <a:endParaRPr lang="en-US" sz="1200" dirty="0">
              <a:solidFill>
                <a:schemeClr val="bg1">
                  <a:lumMod val="75000"/>
                </a:schemeClr>
              </a:solidFill>
              <a:latin typeface="Segoe UI Light" panose="020B0502040204020203" pitchFamily="34" charset="0"/>
              <a:cs typeface="Segoe UI Light" panose="020B0502040204020203" pitchFamily="34" charset="0"/>
            </a:endParaRPr>
          </a:p>
        </p:txBody>
      </p:sp>
      <p:sp>
        <p:nvSpPr>
          <p:cNvPr id="42" name="TextBox 41"/>
          <p:cNvSpPr txBox="1"/>
          <p:nvPr/>
        </p:nvSpPr>
        <p:spPr>
          <a:xfrm>
            <a:off x="8535690" y="2537292"/>
            <a:ext cx="1320508" cy="523220"/>
          </a:xfrm>
          <a:prstGeom prst="rect">
            <a:avLst/>
          </a:prstGeom>
          <a:noFill/>
        </p:spPr>
        <p:txBody>
          <a:bodyPr wrap="square" lIns="91440" tIns="45720" rIns="91440" bIns="45720" rtlCol="0">
            <a:spAutoFit/>
          </a:bodyPr>
          <a:lstStyle/>
          <a:p>
            <a:r>
              <a:rPr lang="en-US" sz="2800" b="1" dirty="0">
                <a:solidFill>
                  <a:schemeClr val="bg1"/>
                </a:solidFill>
                <a:latin typeface="Segoe UI" panose="020B0502040204020203" pitchFamily="34" charset="0"/>
                <a:ea typeface="Liberation Sans" panose="020B0604020202020204" pitchFamily="34" charset="0"/>
                <a:cs typeface="Segoe UI" panose="020B0502040204020203" pitchFamily="34" charset="0"/>
              </a:rPr>
              <a:t>02</a:t>
            </a:r>
          </a:p>
        </p:txBody>
      </p:sp>
      <p:pic>
        <p:nvPicPr>
          <p:cNvPr id="6" name="Picture 5" descr="Regional VFX-04.jpg"/>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8470590" y="-10160"/>
            <a:ext cx="3721410" cy="6858000"/>
          </a:xfrm>
          <a:prstGeom prst="rect">
            <a:avLst/>
          </a:prstGeom>
        </p:spPr>
      </p:pic>
      <p:sp>
        <p:nvSpPr>
          <p:cNvPr id="22" name="Rectangle 21"/>
          <p:cNvSpPr/>
          <p:nvPr/>
        </p:nvSpPr>
        <p:spPr>
          <a:xfrm>
            <a:off x="-2" y="6699922"/>
            <a:ext cx="12192002" cy="147917"/>
          </a:xfrm>
          <a:prstGeom prst="rect">
            <a:avLst/>
          </a:prstGeom>
          <a:solidFill>
            <a:srgbClr val="666666"/>
          </a:solid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2400" dirty="0">
              <a:latin typeface="Arial"/>
              <a:cs typeface="Arial"/>
            </a:endParaRPr>
          </a:p>
        </p:txBody>
      </p:sp>
      <p:pic>
        <p:nvPicPr>
          <p:cNvPr id="4098" name="Picture 2" descr="777 Charlie : , Stills, First Look Posters of 777 Charlie Movie HD phone wallpaper">
            <a:extLst>
              <a:ext uri="{FF2B5EF4-FFF2-40B4-BE49-F238E27FC236}">
                <a16:creationId xmlns:a16="http://schemas.microsoft.com/office/drawing/2014/main" id="{3A076435-E588-EB9A-3E51-88BD3CE01A5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911598" y="-10160"/>
            <a:ext cx="4572000" cy="68580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546728906"/>
      </p:ext>
    </p:extLst>
  </p:cSld>
  <p:clrMapOvr>
    <a:masterClrMapping/>
  </p:clrMapOvr>
  <p:transition spd="slow">
    <p:push/>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750" fill="hold"/>
                                        <p:tgtEl>
                                          <p:spTgt spid="3"/>
                                        </p:tgtEl>
                                        <p:attrNameLst>
                                          <p:attrName>ppt_x</p:attrName>
                                        </p:attrNameLst>
                                      </p:cBhvr>
                                      <p:tavLst>
                                        <p:tav tm="0">
                                          <p:val>
                                            <p:strVal val="#ppt_x"/>
                                          </p:val>
                                        </p:tav>
                                        <p:tav tm="100000">
                                          <p:val>
                                            <p:strVal val="#ppt_x"/>
                                          </p:val>
                                        </p:tav>
                                      </p:tavLst>
                                    </p:anim>
                                    <p:anim calcmode="lin" valueType="num">
                                      <p:cBhvr additive="base">
                                        <p:cTn id="8" dur="750" fill="hold"/>
                                        <p:tgtEl>
                                          <p:spTgt spid="3"/>
                                        </p:tgtEl>
                                        <p:attrNameLst>
                                          <p:attrName>ppt_y</p:attrName>
                                        </p:attrNameLst>
                                      </p:cBhvr>
                                      <p:tavLst>
                                        <p:tav tm="0">
                                          <p:val>
                                            <p:strVal val="1+#ppt_h/2"/>
                                          </p:val>
                                        </p:tav>
                                        <p:tav tm="100000">
                                          <p:val>
                                            <p:strVal val="#ppt_y"/>
                                          </p:val>
                                        </p:tav>
                                      </p:tavLst>
                                    </p:anim>
                                  </p:childTnLst>
                                </p:cTn>
                              </p:par>
                              <p:par>
                                <p:cTn id="9" presetID="2" presetClass="entr" presetSubtype="8" fill="hold" grpId="0" nodeType="withEffect">
                                  <p:stCondLst>
                                    <p:cond delay="250"/>
                                  </p:stCondLst>
                                  <p:childTnLst>
                                    <p:set>
                                      <p:cBhvr>
                                        <p:cTn id="10" dur="1" fill="hold">
                                          <p:stCondLst>
                                            <p:cond delay="0"/>
                                          </p:stCondLst>
                                        </p:cTn>
                                        <p:tgtEl>
                                          <p:spTgt spid="16"/>
                                        </p:tgtEl>
                                        <p:attrNameLst>
                                          <p:attrName>style.visibility</p:attrName>
                                        </p:attrNameLst>
                                      </p:cBhvr>
                                      <p:to>
                                        <p:strVal val="visible"/>
                                      </p:to>
                                    </p:set>
                                    <p:anim calcmode="lin" valueType="num">
                                      <p:cBhvr additive="base">
                                        <p:cTn id="11" dur="500" fill="hold"/>
                                        <p:tgtEl>
                                          <p:spTgt spid="16"/>
                                        </p:tgtEl>
                                        <p:attrNameLst>
                                          <p:attrName>ppt_x</p:attrName>
                                        </p:attrNameLst>
                                      </p:cBhvr>
                                      <p:tavLst>
                                        <p:tav tm="0">
                                          <p:val>
                                            <p:strVal val="0-#ppt_w/2"/>
                                          </p:val>
                                        </p:tav>
                                        <p:tav tm="100000">
                                          <p:val>
                                            <p:strVal val="#ppt_x"/>
                                          </p:val>
                                        </p:tav>
                                      </p:tavLst>
                                    </p:anim>
                                    <p:anim calcmode="lin" valueType="num">
                                      <p:cBhvr additive="base">
                                        <p:cTn id="12" dur="500" fill="hold"/>
                                        <p:tgtEl>
                                          <p:spTgt spid="16"/>
                                        </p:tgtEl>
                                        <p:attrNameLst>
                                          <p:attrName>ppt_y</p:attrName>
                                        </p:attrNameLst>
                                      </p:cBhvr>
                                      <p:tavLst>
                                        <p:tav tm="0">
                                          <p:val>
                                            <p:strVal val="#ppt_y"/>
                                          </p:val>
                                        </p:tav>
                                        <p:tav tm="100000">
                                          <p:val>
                                            <p:strVal val="#ppt_y"/>
                                          </p:val>
                                        </p:tav>
                                      </p:tavLst>
                                    </p:anim>
                                  </p:childTnLst>
                                </p:cTn>
                              </p:par>
                              <p:par>
                                <p:cTn id="13" presetID="2" presetClass="entr" presetSubtype="8" fill="hold" grpId="0" nodeType="withEffect">
                                  <p:stCondLst>
                                    <p:cond delay="500"/>
                                  </p:stCondLst>
                                  <p:childTnLst>
                                    <p:set>
                                      <p:cBhvr>
                                        <p:cTn id="14" dur="1" fill="hold">
                                          <p:stCondLst>
                                            <p:cond delay="0"/>
                                          </p:stCondLst>
                                        </p:cTn>
                                        <p:tgtEl>
                                          <p:spTgt spid="14"/>
                                        </p:tgtEl>
                                        <p:attrNameLst>
                                          <p:attrName>style.visibility</p:attrName>
                                        </p:attrNameLst>
                                      </p:cBhvr>
                                      <p:to>
                                        <p:strVal val="visible"/>
                                      </p:to>
                                    </p:set>
                                    <p:anim calcmode="lin" valueType="num">
                                      <p:cBhvr additive="base">
                                        <p:cTn id="15" dur="500" fill="hold"/>
                                        <p:tgtEl>
                                          <p:spTgt spid="14"/>
                                        </p:tgtEl>
                                        <p:attrNameLst>
                                          <p:attrName>ppt_x</p:attrName>
                                        </p:attrNameLst>
                                      </p:cBhvr>
                                      <p:tavLst>
                                        <p:tav tm="0">
                                          <p:val>
                                            <p:strVal val="0-#ppt_w/2"/>
                                          </p:val>
                                        </p:tav>
                                        <p:tav tm="100000">
                                          <p:val>
                                            <p:strVal val="#ppt_x"/>
                                          </p:val>
                                        </p:tav>
                                      </p:tavLst>
                                    </p:anim>
                                    <p:anim calcmode="lin" valueType="num">
                                      <p:cBhvr additive="base">
                                        <p:cTn id="16" dur="500" fill="hold"/>
                                        <p:tgtEl>
                                          <p:spTgt spid="14"/>
                                        </p:tgtEl>
                                        <p:attrNameLst>
                                          <p:attrName>ppt_y</p:attrName>
                                        </p:attrNameLst>
                                      </p:cBhvr>
                                      <p:tavLst>
                                        <p:tav tm="0">
                                          <p:val>
                                            <p:strVal val="#ppt_y"/>
                                          </p:val>
                                        </p:tav>
                                        <p:tav tm="100000">
                                          <p:val>
                                            <p:strVal val="#ppt_y"/>
                                          </p:val>
                                        </p:tav>
                                      </p:tavLst>
                                    </p:anim>
                                  </p:childTnLst>
                                </p:cTn>
                              </p:par>
                              <p:par>
                                <p:cTn id="17" presetID="2" presetClass="entr" presetSubtype="8" fill="hold" grpId="0" nodeType="withEffect">
                                  <p:stCondLst>
                                    <p:cond delay="750"/>
                                  </p:stCondLst>
                                  <p:childTnLst>
                                    <p:set>
                                      <p:cBhvr>
                                        <p:cTn id="18" dur="1" fill="hold">
                                          <p:stCondLst>
                                            <p:cond delay="0"/>
                                          </p:stCondLst>
                                        </p:cTn>
                                        <p:tgtEl>
                                          <p:spTgt spid="15"/>
                                        </p:tgtEl>
                                        <p:attrNameLst>
                                          <p:attrName>style.visibility</p:attrName>
                                        </p:attrNameLst>
                                      </p:cBhvr>
                                      <p:to>
                                        <p:strVal val="visible"/>
                                      </p:to>
                                    </p:set>
                                    <p:anim calcmode="lin" valueType="num">
                                      <p:cBhvr additive="base">
                                        <p:cTn id="19" dur="500" fill="hold"/>
                                        <p:tgtEl>
                                          <p:spTgt spid="15"/>
                                        </p:tgtEl>
                                        <p:attrNameLst>
                                          <p:attrName>ppt_x</p:attrName>
                                        </p:attrNameLst>
                                      </p:cBhvr>
                                      <p:tavLst>
                                        <p:tav tm="0">
                                          <p:val>
                                            <p:strVal val="0-#ppt_w/2"/>
                                          </p:val>
                                        </p:tav>
                                        <p:tav tm="100000">
                                          <p:val>
                                            <p:strVal val="#ppt_x"/>
                                          </p:val>
                                        </p:tav>
                                      </p:tavLst>
                                    </p:anim>
                                    <p:anim calcmode="lin" valueType="num">
                                      <p:cBhvr additive="base">
                                        <p:cTn id="20" dur="500" fill="hold"/>
                                        <p:tgtEl>
                                          <p:spTgt spid="15"/>
                                        </p:tgtEl>
                                        <p:attrNameLst>
                                          <p:attrName>ppt_y</p:attrName>
                                        </p:attrNameLst>
                                      </p:cBhvr>
                                      <p:tavLst>
                                        <p:tav tm="0">
                                          <p:val>
                                            <p:strVal val="#ppt_y"/>
                                          </p:val>
                                        </p:tav>
                                        <p:tav tm="100000">
                                          <p:val>
                                            <p:strVal val="#ppt_y"/>
                                          </p:val>
                                        </p:tav>
                                      </p:tavLst>
                                    </p:anim>
                                  </p:childTnLst>
                                </p:cTn>
                              </p:par>
                              <p:par>
                                <p:cTn id="21" presetID="2" presetClass="entr" presetSubtype="8" fill="hold" grpId="0" nodeType="withEffect">
                                  <p:stCondLst>
                                    <p:cond delay="1500"/>
                                  </p:stCondLst>
                                  <p:childTnLst>
                                    <p:set>
                                      <p:cBhvr>
                                        <p:cTn id="22" dur="1" fill="hold">
                                          <p:stCondLst>
                                            <p:cond delay="0"/>
                                          </p:stCondLst>
                                        </p:cTn>
                                        <p:tgtEl>
                                          <p:spTgt spid="17"/>
                                        </p:tgtEl>
                                        <p:attrNameLst>
                                          <p:attrName>style.visibility</p:attrName>
                                        </p:attrNameLst>
                                      </p:cBhvr>
                                      <p:to>
                                        <p:strVal val="visible"/>
                                      </p:to>
                                    </p:set>
                                    <p:anim calcmode="lin" valueType="num">
                                      <p:cBhvr additive="base">
                                        <p:cTn id="23" dur="500" fill="hold"/>
                                        <p:tgtEl>
                                          <p:spTgt spid="17"/>
                                        </p:tgtEl>
                                        <p:attrNameLst>
                                          <p:attrName>ppt_x</p:attrName>
                                        </p:attrNameLst>
                                      </p:cBhvr>
                                      <p:tavLst>
                                        <p:tav tm="0">
                                          <p:val>
                                            <p:strVal val="0-#ppt_w/2"/>
                                          </p:val>
                                        </p:tav>
                                        <p:tav tm="100000">
                                          <p:val>
                                            <p:strVal val="#ppt_x"/>
                                          </p:val>
                                        </p:tav>
                                      </p:tavLst>
                                    </p:anim>
                                    <p:anim calcmode="lin" valueType="num">
                                      <p:cBhvr additive="base">
                                        <p:cTn id="24" dur="500" fill="hold"/>
                                        <p:tgtEl>
                                          <p:spTgt spid="17"/>
                                        </p:tgtEl>
                                        <p:attrNameLst>
                                          <p:attrName>ppt_y</p:attrName>
                                        </p:attrNameLst>
                                      </p:cBhvr>
                                      <p:tavLst>
                                        <p:tav tm="0">
                                          <p:val>
                                            <p:strVal val="#ppt_y"/>
                                          </p:val>
                                        </p:tav>
                                        <p:tav tm="100000">
                                          <p:val>
                                            <p:strVal val="#ppt_y"/>
                                          </p:val>
                                        </p:tav>
                                      </p:tavLst>
                                    </p:anim>
                                  </p:childTnLst>
                                </p:cTn>
                              </p:par>
                              <p:par>
                                <p:cTn id="25" presetID="2" presetClass="entr" presetSubtype="2" fill="hold" grpId="0" nodeType="withEffect">
                                  <p:stCondLst>
                                    <p:cond delay="2250"/>
                                  </p:stCondLst>
                                  <p:childTnLst>
                                    <p:set>
                                      <p:cBhvr>
                                        <p:cTn id="26" dur="1" fill="hold">
                                          <p:stCondLst>
                                            <p:cond delay="0"/>
                                          </p:stCondLst>
                                        </p:cTn>
                                        <p:tgtEl>
                                          <p:spTgt spid="5"/>
                                        </p:tgtEl>
                                        <p:attrNameLst>
                                          <p:attrName>style.visibility</p:attrName>
                                        </p:attrNameLst>
                                      </p:cBhvr>
                                      <p:to>
                                        <p:strVal val="visible"/>
                                      </p:to>
                                    </p:set>
                                    <p:anim calcmode="lin" valueType="num">
                                      <p:cBhvr additive="base">
                                        <p:cTn id="27" dur="750" fill="hold"/>
                                        <p:tgtEl>
                                          <p:spTgt spid="5"/>
                                        </p:tgtEl>
                                        <p:attrNameLst>
                                          <p:attrName>ppt_x</p:attrName>
                                        </p:attrNameLst>
                                      </p:cBhvr>
                                      <p:tavLst>
                                        <p:tav tm="0">
                                          <p:val>
                                            <p:strVal val="1+#ppt_w/2"/>
                                          </p:val>
                                        </p:tav>
                                        <p:tav tm="100000">
                                          <p:val>
                                            <p:strVal val="#ppt_x"/>
                                          </p:val>
                                        </p:tav>
                                      </p:tavLst>
                                    </p:anim>
                                    <p:anim calcmode="lin" valueType="num">
                                      <p:cBhvr additive="base">
                                        <p:cTn id="28" dur="750" fill="hold"/>
                                        <p:tgtEl>
                                          <p:spTgt spid="5"/>
                                        </p:tgtEl>
                                        <p:attrNameLst>
                                          <p:attrName>ppt_y</p:attrName>
                                        </p:attrNameLst>
                                      </p:cBhvr>
                                      <p:tavLst>
                                        <p:tav tm="0">
                                          <p:val>
                                            <p:strVal val="#ppt_y"/>
                                          </p:val>
                                        </p:tav>
                                        <p:tav tm="100000">
                                          <p:val>
                                            <p:strVal val="#ppt_y"/>
                                          </p:val>
                                        </p:tav>
                                      </p:tavLst>
                                    </p:anim>
                                  </p:childTnLst>
                                </p:cTn>
                              </p:par>
                              <p:par>
                                <p:cTn id="29" presetID="2" presetClass="entr" presetSubtype="2" fill="hold" grpId="0" nodeType="withEffect">
                                  <p:stCondLst>
                                    <p:cond delay="2500"/>
                                  </p:stCondLst>
                                  <p:childTnLst>
                                    <p:set>
                                      <p:cBhvr>
                                        <p:cTn id="30" dur="1" fill="hold">
                                          <p:stCondLst>
                                            <p:cond delay="0"/>
                                          </p:stCondLst>
                                        </p:cTn>
                                        <p:tgtEl>
                                          <p:spTgt spid="36"/>
                                        </p:tgtEl>
                                        <p:attrNameLst>
                                          <p:attrName>style.visibility</p:attrName>
                                        </p:attrNameLst>
                                      </p:cBhvr>
                                      <p:to>
                                        <p:strVal val="visible"/>
                                      </p:to>
                                    </p:set>
                                    <p:anim calcmode="lin" valueType="num">
                                      <p:cBhvr additive="base">
                                        <p:cTn id="31" dur="750" fill="hold"/>
                                        <p:tgtEl>
                                          <p:spTgt spid="36"/>
                                        </p:tgtEl>
                                        <p:attrNameLst>
                                          <p:attrName>ppt_x</p:attrName>
                                        </p:attrNameLst>
                                      </p:cBhvr>
                                      <p:tavLst>
                                        <p:tav tm="0">
                                          <p:val>
                                            <p:strVal val="1+#ppt_w/2"/>
                                          </p:val>
                                        </p:tav>
                                        <p:tav tm="100000">
                                          <p:val>
                                            <p:strVal val="#ppt_x"/>
                                          </p:val>
                                        </p:tav>
                                      </p:tavLst>
                                    </p:anim>
                                    <p:anim calcmode="lin" valueType="num">
                                      <p:cBhvr additive="base">
                                        <p:cTn id="32" dur="750" fill="hold"/>
                                        <p:tgtEl>
                                          <p:spTgt spid="36"/>
                                        </p:tgtEl>
                                        <p:attrNameLst>
                                          <p:attrName>ppt_y</p:attrName>
                                        </p:attrNameLst>
                                      </p:cBhvr>
                                      <p:tavLst>
                                        <p:tav tm="0">
                                          <p:val>
                                            <p:strVal val="#ppt_y"/>
                                          </p:val>
                                        </p:tav>
                                        <p:tav tm="100000">
                                          <p:val>
                                            <p:strVal val="#ppt_y"/>
                                          </p:val>
                                        </p:tav>
                                      </p:tavLst>
                                    </p:anim>
                                  </p:childTnLst>
                                </p:cTn>
                              </p:par>
                              <p:par>
                                <p:cTn id="33" presetID="2" presetClass="entr" presetSubtype="2" fill="hold" grpId="0" nodeType="withEffect">
                                  <p:stCondLst>
                                    <p:cond delay="2750"/>
                                  </p:stCondLst>
                                  <p:childTnLst>
                                    <p:set>
                                      <p:cBhvr>
                                        <p:cTn id="34" dur="1" fill="hold">
                                          <p:stCondLst>
                                            <p:cond delay="0"/>
                                          </p:stCondLst>
                                        </p:cTn>
                                        <p:tgtEl>
                                          <p:spTgt spid="35"/>
                                        </p:tgtEl>
                                        <p:attrNameLst>
                                          <p:attrName>style.visibility</p:attrName>
                                        </p:attrNameLst>
                                      </p:cBhvr>
                                      <p:to>
                                        <p:strVal val="visible"/>
                                      </p:to>
                                    </p:set>
                                    <p:anim calcmode="lin" valueType="num">
                                      <p:cBhvr additive="base">
                                        <p:cTn id="35" dur="750" fill="hold"/>
                                        <p:tgtEl>
                                          <p:spTgt spid="35"/>
                                        </p:tgtEl>
                                        <p:attrNameLst>
                                          <p:attrName>ppt_x</p:attrName>
                                        </p:attrNameLst>
                                      </p:cBhvr>
                                      <p:tavLst>
                                        <p:tav tm="0">
                                          <p:val>
                                            <p:strVal val="1+#ppt_w/2"/>
                                          </p:val>
                                        </p:tav>
                                        <p:tav tm="100000">
                                          <p:val>
                                            <p:strVal val="#ppt_x"/>
                                          </p:val>
                                        </p:tav>
                                      </p:tavLst>
                                    </p:anim>
                                    <p:anim calcmode="lin" valueType="num">
                                      <p:cBhvr additive="base">
                                        <p:cTn id="36" dur="750" fill="hold"/>
                                        <p:tgtEl>
                                          <p:spTgt spid="35"/>
                                        </p:tgtEl>
                                        <p:attrNameLst>
                                          <p:attrName>ppt_y</p:attrName>
                                        </p:attrNameLst>
                                      </p:cBhvr>
                                      <p:tavLst>
                                        <p:tav tm="0">
                                          <p:val>
                                            <p:strVal val="#ppt_y"/>
                                          </p:val>
                                        </p:tav>
                                        <p:tav tm="100000">
                                          <p:val>
                                            <p:strVal val="#ppt_y"/>
                                          </p:val>
                                        </p:tav>
                                      </p:tavLst>
                                    </p:anim>
                                  </p:childTnLst>
                                </p:cTn>
                              </p:par>
                              <p:par>
                                <p:cTn id="37" presetID="2" presetClass="entr" presetSubtype="2" fill="hold" grpId="0" nodeType="withEffect">
                                  <p:stCondLst>
                                    <p:cond delay="3000"/>
                                  </p:stCondLst>
                                  <p:childTnLst>
                                    <p:set>
                                      <p:cBhvr>
                                        <p:cTn id="38" dur="1" fill="hold">
                                          <p:stCondLst>
                                            <p:cond delay="0"/>
                                          </p:stCondLst>
                                        </p:cTn>
                                        <p:tgtEl>
                                          <p:spTgt spid="33"/>
                                        </p:tgtEl>
                                        <p:attrNameLst>
                                          <p:attrName>style.visibility</p:attrName>
                                        </p:attrNameLst>
                                      </p:cBhvr>
                                      <p:to>
                                        <p:strVal val="visible"/>
                                      </p:to>
                                    </p:set>
                                    <p:anim calcmode="lin" valueType="num">
                                      <p:cBhvr additive="base">
                                        <p:cTn id="39" dur="750" fill="hold"/>
                                        <p:tgtEl>
                                          <p:spTgt spid="33"/>
                                        </p:tgtEl>
                                        <p:attrNameLst>
                                          <p:attrName>ppt_x</p:attrName>
                                        </p:attrNameLst>
                                      </p:cBhvr>
                                      <p:tavLst>
                                        <p:tav tm="0">
                                          <p:val>
                                            <p:strVal val="1+#ppt_w/2"/>
                                          </p:val>
                                        </p:tav>
                                        <p:tav tm="100000">
                                          <p:val>
                                            <p:strVal val="#ppt_x"/>
                                          </p:val>
                                        </p:tav>
                                      </p:tavLst>
                                    </p:anim>
                                    <p:anim calcmode="lin" valueType="num">
                                      <p:cBhvr additive="base">
                                        <p:cTn id="40" dur="750" fill="hold"/>
                                        <p:tgtEl>
                                          <p:spTgt spid="33"/>
                                        </p:tgtEl>
                                        <p:attrNameLst>
                                          <p:attrName>ppt_y</p:attrName>
                                        </p:attrNameLst>
                                      </p:cBhvr>
                                      <p:tavLst>
                                        <p:tav tm="0">
                                          <p:val>
                                            <p:strVal val="#ppt_y"/>
                                          </p:val>
                                        </p:tav>
                                        <p:tav tm="100000">
                                          <p:val>
                                            <p:strVal val="#ppt_y"/>
                                          </p:val>
                                        </p:tav>
                                      </p:tavLst>
                                    </p:anim>
                                  </p:childTnLst>
                                </p:cTn>
                              </p:par>
                              <p:par>
                                <p:cTn id="41" presetID="2" presetClass="entr" presetSubtype="2" fill="hold" grpId="0" nodeType="withEffect">
                                  <p:stCondLst>
                                    <p:cond delay="3500"/>
                                  </p:stCondLst>
                                  <p:childTnLst>
                                    <p:set>
                                      <p:cBhvr>
                                        <p:cTn id="42" dur="1" fill="hold">
                                          <p:stCondLst>
                                            <p:cond delay="0"/>
                                          </p:stCondLst>
                                        </p:cTn>
                                        <p:tgtEl>
                                          <p:spTgt spid="7"/>
                                        </p:tgtEl>
                                        <p:attrNameLst>
                                          <p:attrName>style.visibility</p:attrName>
                                        </p:attrNameLst>
                                      </p:cBhvr>
                                      <p:to>
                                        <p:strVal val="visible"/>
                                      </p:to>
                                    </p:set>
                                    <p:anim calcmode="lin" valueType="num">
                                      <p:cBhvr additive="base">
                                        <p:cTn id="43" dur="750" fill="hold"/>
                                        <p:tgtEl>
                                          <p:spTgt spid="7"/>
                                        </p:tgtEl>
                                        <p:attrNameLst>
                                          <p:attrName>ppt_x</p:attrName>
                                        </p:attrNameLst>
                                      </p:cBhvr>
                                      <p:tavLst>
                                        <p:tav tm="0">
                                          <p:val>
                                            <p:strVal val="1+#ppt_w/2"/>
                                          </p:val>
                                        </p:tav>
                                        <p:tav tm="100000">
                                          <p:val>
                                            <p:strVal val="#ppt_x"/>
                                          </p:val>
                                        </p:tav>
                                      </p:tavLst>
                                    </p:anim>
                                    <p:anim calcmode="lin" valueType="num">
                                      <p:cBhvr additive="base">
                                        <p:cTn id="44" dur="750" fill="hold"/>
                                        <p:tgtEl>
                                          <p:spTgt spid="7"/>
                                        </p:tgtEl>
                                        <p:attrNameLst>
                                          <p:attrName>ppt_y</p:attrName>
                                        </p:attrNameLst>
                                      </p:cBhvr>
                                      <p:tavLst>
                                        <p:tav tm="0">
                                          <p:val>
                                            <p:strVal val="#ppt_y"/>
                                          </p:val>
                                        </p:tav>
                                        <p:tav tm="100000">
                                          <p:val>
                                            <p:strVal val="#ppt_y"/>
                                          </p:val>
                                        </p:tav>
                                      </p:tavLst>
                                    </p:anim>
                                  </p:childTnLst>
                                </p:cTn>
                              </p:par>
                              <p:par>
                                <p:cTn id="45" presetID="2" presetClass="entr" presetSubtype="2" fill="hold" grpId="0" nodeType="withEffect">
                                  <p:stCondLst>
                                    <p:cond delay="3750"/>
                                  </p:stCondLst>
                                  <p:childTnLst>
                                    <p:set>
                                      <p:cBhvr>
                                        <p:cTn id="46" dur="1" fill="hold">
                                          <p:stCondLst>
                                            <p:cond delay="0"/>
                                          </p:stCondLst>
                                        </p:cTn>
                                        <p:tgtEl>
                                          <p:spTgt spid="42"/>
                                        </p:tgtEl>
                                        <p:attrNameLst>
                                          <p:attrName>style.visibility</p:attrName>
                                        </p:attrNameLst>
                                      </p:cBhvr>
                                      <p:to>
                                        <p:strVal val="visible"/>
                                      </p:to>
                                    </p:set>
                                    <p:anim calcmode="lin" valueType="num">
                                      <p:cBhvr additive="base">
                                        <p:cTn id="47" dur="750" fill="hold"/>
                                        <p:tgtEl>
                                          <p:spTgt spid="42"/>
                                        </p:tgtEl>
                                        <p:attrNameLst>
                                          <p:attrName>ppt_x</p:attrName>
                                        </p:attrNameLst>
                                      </p:cBhvr>
                                      <p:tavLst>
                                        <p:tav tm="0">
                                          <p:val>
                                            <p:strVal val="1+#ppt_w/2"/>
                                          </p:val>
                                        </p:tav>
                                        <p:tav tm="100000">
                                          <p:val>
                                            <p:strVal val="#ppt_x"/>
                                          </p:val>
                                        </p:tav>
                                      </p:tavLst>
                                    </p:anim>
                                    <p:anim calcmode="lin" valueType="num">
                                      <p:cBhvr additive="base">
                                        <p:cTn id="48" dur="750" fill="hold"/>
                                        <p:tgtEl>
                                          <p:spTgt spid="42"/>
                                        </p:tgtEl>
                                        <p:attrNameLst>
                                          <p:attrName>ppt_y</p:attrName>
                                        </p:attrNameLst>
                                      </p:cBhvr>
                                      <p:tavLst>
                                        <p:tav tm="0">
                                          <p:val>
                                            <p:strVal val="#ppt_y"/>
                                          </p:val>
                                        </p:tav>
                                        <p:tav tm="100000">
                                          <p:val>
                                            <p:strVal val="#ppt_y"/>
                                          </p:val>
                                        </p:tav>
                                      </p:tavLst>
                                    </p:anim>
                                  </p:childTnLst>
                                </p:cTn>
                              </p:par>
                              <p:par>
                                <p:cTn id="49" presetID="2" presetClass="entr" presetSubtype="2" fill="hold" grpId="0" nodeType="withEffect">
                                  <p:stCondLst>
                                    <p:cond delay="4000"/>
                                  </p:stCondLst>
                                  <p:childTnLst>
                                    <p:set>
                                      <p:cBhvr>
                                        <p:cTn id="50" dur="1" fill="hold">
                                          <p:stCondLst>
                                            <p:cond delay="0"/>
                                          </p:stCondLst>
                                        </p:cTn>
                                        <p:tgtEl>
                                          <p:spTgt spid="41"/>
                                        </p:tgtEl>
                                        <p:attrNameLst>
                                          <p:attrName>style.visibility</p:attrName>
                                        </p:attrNameLst>
                                      </p:cBhvr>
                                      <p:to>
                                        <p:strVal val="visible"/>
                                      </p:to>
                                    </p:set>
                                    <p:anim calcmode="lin" valueType="num">
                                      <p:cBhvr additive="base">
                                        <p:cTn id="51" dur="750" fill="hold"/>
                                        <p:tgtEl>
                                          <p:spTgt spid="41"/>
                                        </p:tgtEl>
                                        <p:attrNameLst>
                                          <p:attrName>ppt_x</p:attrName>
                                        </p:attrNameLst>
                                      </p:cBhvr>
                                      <p:tavLst>
                                        <p:tav tm="0">
                                          <p:val>
                                            <p:strVal val="1+#ppt_w/2"/>
                                          </p:val>
                                        </p:tav>
                                        <p:tav tm="100000">
                                          <p:val>
                                            <p:strVal val="#ppt_x"/>
                                          </p:val>
                                        </p:tav>
                                      </p:tavLst>
                                    </p:anim>
                                    <p:anim calcmode="lin" valueType="num">
                                      <p:cBhvr additive="base">
                                        <p:cTn id="52" dur="750" fill="hold"/>
                                        <p:tgtEl>
                                          <p:spTgt spid="41"/>
                                        </p:tgtEl>
                                        <p:attrNameLst>
                                          <p:attrName>ppt_y</p:attrName>
                                        </p:attrNameLst>
                                      </p:cBhvr>
                                      <p:tavLst>
                                        <p:tav tm="0">
                                          <p:val>
                                            <p:strVal val="#ppt_y"/>
                                          </p:val>
                                        </p:tav>
                                        <p:tav tm="100000">
                                          <p:val>
                                            <p:strVal val="#ppt_y"/>
                                          </p:val>
                                        </p:tav>
                                      </p:tavLst>
                                    </p:anim>
                                  </p:childTnLst>
                                </p:cTn>
                              </p:par>
                              <p:par>
                                <p:cTn id="53" presetID="2" presetClass="entr" presetSubtype="2" fill="hold" grpId="0" nodeType="withEffect">
                                  <p:stCondLst>
                                    <p:cond delay="4250"/>
                                  </p:stCondLst>
                                  <p:childTnLst>
                                    <p:set>
                                      <p:cBhvr>
                                        <p:cTn id="54" dur="1" fill="hold">
                                          <p:stCondLst>
                                            <p:cond delay="0"/>
                                          </p:stCondLst>
                                        </p:cTn>
                                        <p:tgtEl>
                                          <p:spTgt spid="39"/>
                                        </p:tgtEl>
                                        <p:attrNameLst>
                                          <p:attrName>style.visibility</p:attrName>
                                        </p:attrNameLst>
                                      </p:cBhvr>
                                      <p:to>
                                        <p:strVal val="visible"/>
                                      </p:to>
                                    </p:set>
                                    <p:anim calcmode="lin" valueType="num">
                                      <p:cBhvr additive="base">
                                        <p:cTn id="55" dur="750" fill="hold"/>
                                        <p:tgtEl>
                                          <p:spTgt spid="39"/>
                                        </p:tgtEl>
                                        <p:attrNameLst>
                                          <p:attrName>ppt_x</p:attrName>
                                        </p:attrNameLst>
                                      </p:cBhvr>
                                      <p:tavLst>
                                        <p:tav tm="0">
                                          <p:val>
                                            <p:strVal val="1+#ppt_w/2"/>
                                          </p:val>
                                        </p:tav>
                                        <p:tav tm="100000">
                                          <p:val>
                                            <p:strVal val="#ppt_x"/>
                                          </p:val>
                                        </p:tav>
                                      </p:tavLst>
                                    </p:anim>
                                    <p:anim calcmode="lin" valueType="num">
                                      <p:cBhvr additive="base">
                                        <p:cTn id="56" dur="750" fill="hold"/>
                                        <p:tgtEl>
                                          <p:spTgt spid="39"/>
                                        </p:tgtEl>
                                        <p:attrNameLst>
                                          <p:attrName>ppt_y</p:attrName>
                                        </p:attrNameLst>
                                      </p:cBhvr>
                                      <p:tavLst>
                                        <p:tav tm="0">
                                          <p:val>
                                            <p:strVal val="#ppt_y"/>
                                          </p:val>
                                        </p:tav>
                                        <p:tav tm="100000">
                                          <p:val>
                                            <p:strVal val="#ppt_y"/>
                                          </p:val>
                                        </p:tav>
                                      </p:tavLst>
                                    </p:anim>
                                  </p:childTnLst>
                                </p:cTn>
                              </p:par>
                              <p:par>
                                <p:cTn id="57" presetID="2" presetClass="entr" presetSubtype="2" fill="hold" grpId="0" nodeType="withEffect">
                                  <p:stCondLst>
                                    <p:cond delay="4750"/>
                                  </p:stCondLst>
                                  <p:childTnLst>
                                    <p:set>
                                      <p:cBhvr>
                                        <p:cTn id="58" dur="1" fill="hold">
                                          <p:stCondLst>
                                            <p:cond delay="0"/>
                                          </p:stCondLst>
                                        </p:cTn>
                                        <p:tgtEl>
                                          <p:spTgt spid="8"/>
                                        </p:tgtEl>
                                        <p:attrNameLst>
                                          <p:attrName>style.visibility</p:attrName>
                                        </p:attrNameLst>
                                      </p:cBhvr>
                                      <p:to>
                                        <p:strVal val="visible"/>
                                      </p:to>
                                    </p:set>
                                    <p:anim calcmode="lin" valueType="num">
                                      <p:cBhvr additive="base">
                                        <p:cTn id="59" dur="750" fill="hold"/>
                                        <p:tgtEl>
                                          <p:spTgt spid="8"/>
                                        </p:tgtEl>
                                        <p:attrNameLst>
                                          <p:attrName>ppt_x</p:attrName>
                                        </p:attrNameLst>
                                      </p:cBhvr>
                                      <p:tavLst>
                                        <p:tav tm="0">
                                          <p:val>
                                            <p:strVal val="1+#ppt_w/2"/>
                                          </p:val>
                                        </p:tav>
                                        <p:tav tm="100000">
                                          <p:val>
                                            <p:strVal val="#ppt_x"/>
                                          </p:val>
                                        </p:tav>
                                      </p:tavLst>
                                    </p:anim>
                                    <p:anim calcmode="lin" valueType="num">
                                      <p:cBhvr additive="base">
                                        <p:cTn id="60" dur="750" fill="hold"/>
                                        <p:tgtEl>
                                          <p:spTgt spid="8"/>
                                        </p:tgtEl>
                                        <p:attrNameLst>
                                          <p:attrName>ppt_y</p:attrName>
                                        </p:attrNameLst>
                                      </p:cBhvr>
                                      <p:tavLst>
                                        <p:tav tm="0">
                                          <p:val>
                                            <p:strVal val="#ppt_y"/>
                                          </p:val>
                                        </p:tav>
                                        <p:tav tm="100000">
                                          <p:val>
                                            <p:strVal val="#ppt_y"/>
                                          </p:val>
                                        </p:tav>
                                      </p:tavLst>
                                    </p:anim>
                                  </p:childTnLst>
                                </p:cTn>
                              </p:par>
                              <p:par>
                                <p:cTn id="61" presetID="2" presetClass="entr" presetSubtype="2" fill="hold" grpId="0" nodeType="withEffect">
                                  <p:stCondLst>
                                    <p:cond delay="5000"/>
                                  </p:stCondLst>
                                  <p:childTnLst>
                                    <p:set>
                                      <p:cBhvr>
                                        <p:cTn id="62" dur="1" fill="hold">
                                          <p:stCondLst>
                                            <p:cond delay="0"/>
                                          </p:stCondLst>
                                        </p:cTn>
                                        <p:tgtEl>
                                          <p:spTgt spid="47"/>
                                        </p:tgtEl>
                                        <p:attrNameLst>
                                          <p:attrName>style.visibility</p:attrName>
                                        </p:attrNameLst>
                                      </p:cBhvr>
                                      <p:to>
                                        <p:strVal val="visible"/>
                                      </p:to>
                                    </p:set>
                                    <p:anim calcmode="lin" valueType="num">
                                      <p:cBhvr additive="base">
                                        <p:cTn id="63" dur="750" fill="hold"/>
                                        <p:tgtEl>
                                          <p:spTgt spid="47"/>
                                        </p:tgtEl>
                                        <p:attrNameLst>
                                          <p:attrName>ppt_x</p:attrName>
                                        </p:attrNameLst>
                                      </p:cBhvr>
                                      <p:tavLst>
                                        <p:tav tm="0">
                                          <p:val>
                                            <p:strVal val="1+#ppt_w/2"/>
                                          </p:val>
                                        </p:tav>
                                        <p:tav tm="100000">
                                          <p:val>
                                            <p:strVal val="#ppt_x"/>
                                          </p:val>
                                        </p:tav>
                                      </p:tavLst>
                                    </p:anim>
                                    <p:anim calcmode="lin" valueType="num">
                                      <p:cBhvr additive="base">
                                        <p:cTn id="64" dur="750" fill="hold"/>
                                        <p:tgtEl>
                                          <p:spTgt spid="47"/>
                                        </p:tgtEl>
                                        <p:attrNameLst>
                                          <p:attrName>ppt_y</p:attrName>
                                        </p:attrNameLst>
                                      </p:cBhvr>
                                      <p:tavLst>
                                        <p:tav tm="0">
                                          <p:val>
                                            <p:strVal val="#ppt_y"/>
                                          </p:val>
                                        </p:tav>
                                        <p:tav tm="100000">
                                          <p:val>
                                            <p:strVal val="#ppt_y"/>
                                          </p:val>
                                        </p:tav>
                                      </p:tavLst>
                                    </p:anim>
                                  </p:childTnLst>
                                </p:cTn>
                              </p:par>
                              <p:par>
                                <p:cTn id="65" presetID="2" presetClass="entr" presetSubtype="2" fill="hold" grpId="0" nodeType="withEffect">
                                  <p:stCondLst>
                                    <p:cond delay="5250"/>
                                  </p:stCondLst>
                                  <p:childTnLst>
                                    <p:set>
                                      <p:cBhvr>
                                        <p:cTn id="66" dur="1" fill="hold">
                                          <p:stCondLst>
                                            <p:cond delay="0"/>
                                          </p:stCondLst>
                                        </p:cTn>
                                        <p:tgtEl>
                                          <p:spTgt spid="46"/>
                                        </p:tgtEl>
                                        <p:attrNameLst>
                                          <p:attrName>style.visibility</p:attrName>
                                        </p:attrNameLst>
                                      </p:cBhvr>
                                      <p:to>
                                        <p:strVal val="visible"/>
                                      </p:to>
                                    </p:set>
                                    <p:anim calcmode="lin" valueType="num">
                                      <p:cBhvr additive="base">
                                        <p:cTn id="67" dur="750" fill="hold"/>
                                        <p:tgtEl>
                                          <p:spTgt spid="46"/>
                                        </p:tgtEl>
                                        <p:attrNameLst>
                                          <p:attrName>ppt_x</p:attrName>
                                        </p:attrNameLst>
                                      </p:cBhvr>
                                      <p:tavLst>
                                        <p:tav tm="0">
                                          <p:val>
                                            <p:strVal val="1+#ppt_w/2"/>
                                          </p:val>
                                        </p:tav>
                                        <p:tav tm="100000">
                                          <p:val>
                                            <p:strVal val="#ppt_x"/>
                                          </p:val>
                                        </p:tav>
                                      </p:tavLst>
                                    </p:anim>
                                    <p:anim calcmode="lin" valueType="num">
                                      <p:cBhvr additive="base">
                                        <p:cTn id="68" dur="750" fill="hold"/>
                                        <p:tgtEl>
                                          <p:spTgt spid="46"/>
                                        </p:tgtEl>
                                        <p:attrNameLst>
                                          <p:attrName>ppt_y</p:attrName>
                                        </p:attrNameLst>
                                      </p:cBhvr>
                                      <p:tavLst>
                                        <p:tav tm="0">
                                          <p:val>
                                            <p:strVal val="#ppt_y"/>
                                          </p:val>
                                        </p:tav>
                                        <p:tav tm="100000">
                                          <p:val>
                                            <p:strVal val="#ppt_y"/>
                                          </p:val>
                                        </p:tav>
                                      </p:tavLst>
                                    </p:anim>
                                  </p:childTnLst>
                                </p:cTn>
                              </p:par>
                              <p:par>
                                <p:cTn id="69" presetID="2" presetClass="entr" presetSubtype="2" fill="hold" grpId="0" nodeType="withEffect">
                                  <p:stCondLst>
                                    <p:cond delay="5500"/>
                                  </p:stCondLst>
                                  <p:childTnLst>
                                    <p:set>
                                      <p:cBhvr>
                                        <p:cTn id="70" dur="1" fill="hold">
                                          <p:stCondLst>
                                            <p:cond delay="0"/>
                                          </p:stCondLst>
                                        </p:cTn>
                                        <p:tgtEl>
                                          <p:spTgt spid="44"/>
                                        </p:tgtEl>
                                        <p:attrNameLst>
                                          <p:attrName>style.visibility</p:attrName>
                                        </p:attrNameLst>
                                      </p:cBhvr>
                                      <p:to>
                                        <p:strVal val="visible"/>
                                      </p:to>
                                    </p:set>
                                    <p:anim calcmode="lin" valueType="num">
                                      <p:cBhvr additive="base">
                                        <p:cTn id="71" dur="750" fill="hold"/>
                                        <p:tgtEl>
                                          <p:spTgt spid="44"/>
                                        </p:tgtEl>
                                        <p:attrNameLst>
                                          <p:attrName>ppt_x</p:attrName>
                                        </p:attrNameLst>
                                      </p:cBhvr>
                                      <p:tavLst>
                                        <p:tav tm="0">
                                          <p:val>
                                            <p:strVal val="1+#ppt_w/2"/>
                                          </p:val>
                                        </p:tav>
                                        <p:tav tm="100000">
                                          <p:val>
                                            <p:strVal val="#ppt_x"/>
                                          </p:val>
                                        </p:tav>
                                      </p:tavLst>
                                    </p:anim>
                                    <p:anim calcmode="lin" valueType="num">
                                      <p:cBhvr additive="base">
                                        <p:cTn id="72" dur="750" fill="hold"/>
                                        <p:tgtEl>
                                          <p:spTgt spid="4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5" grpId="0" animBg="1"/>
      <p:bldP spid="8" grpId="0" animBg="1"/>
      <p:bldP spid="14" grpId="0"/>
      <p:bldP spid="15" grpId="0" animBg="1"/>
      <p:bldP spid="16" grpId="0"/>
      <p:bldP spid="17" grpId="0"/>
      <p:bldP spid="33" grpId="0"/>
      <p:bldP spid="35" grpId="0"/>
      <p:bldP spid="36" grpId="0"/>
      <p:bldP spid="44" grpId="0"/>
      <p:bldP spid="46" grpId="0"/>
      <p:bldP spid="47" grpId="0"/>
      <p:bldP spid="7" grpId="0" animBg="1"/>
      <p:bldP spid="39" grpId="0"/>
      <p:bldP spid="41" grpId="0"/>
      <p:bldP spid="42" grpId="0"/>
    </p:bldLst>
  </p:timing>
</p:sld>
</file>

<file path=ppt/slides/slide4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6" name="Rectangle 5"/>
          <p:cNvSpPr/>
          <p:nvPr/>
        </p:nvSpPr>
        <p:spPr>
          <a:xfrm>
            <a:off x="7835463" y="0"/>
            <a:ext cx="4356536" cy="3168102"/>
          </a:xfrm>
          <a:prstGeom prst="rect">
            <a:avLst/>
          </a:prstGeom>
          <a:gradFill flip="none" rotWithShape="1">
            <a:gsLst>
              <a:gs pos="0">
                <a:schemeClr val="accent1">
                  <a:lumMod val="0"/>
                  <a:lumOff val="100000"/>
                </a:schemeClr>
              </a:gs>
              <a:gs pos="35000">
                <a:schemeClr val="accent1">
                  <a:lumMod val="0"/>
                  <a:lumOff val="100000"/>
                </a:schemeClr>
              </a:gs>
              <a:gs pos="100000">
                <a:schemeClr val="accent1">
                  <a:lumMod val="100000"/>
                </a:schemeClr>
              </a:gs>
            </a:gsLst>
            <a:path path="circle">
              <a:fillToRect l="50000" t="-80000" r="50000" b="18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 name="Text Placeholder 4"/>
          <p:cNvSpPr txBox="1">
            <a:spLocks/>
          </p:cNvSpPr>
          <p:nvPr/>
        </p:nvSpPr>
        <p:spPr>
          <a:xfrm>
            <a:off x="7939714" y="3376036"/>
            <a:ext cx="4145351" cy="3329564"/>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00000"/>
              </a:lnSpc>
              <a:buNone/>
              <a:defRPr/>
            </a:pPr>
            <a:r>
              <a:rPr lang="en-US" sz="2400" b="1" dirty="0">
                <a:solidFill>
                  <a:srgbClr val="000000"/>
                </a:solidFill>
                <a:effectLst/>
                <a:latin typeface="Calibri" pitchFamily="34" charset="0"/>
                <a:cs typeface="Calibri" pitchFamily="34" charset="0"/>
              </a:rPr>
              <a:t>Vighnaharta Ganesh &amp; Porus are 2 shows which demonstrate the evolution of VFX in Indian TV</a:t>
            </a:r>
          </a:p>
          <a:p>
            <a:pPr marL="0" indent="0">
              <a:lnSpc>
                <a:spcPct val="100000"/>
              </a:lnSpc>
              <a:buNone/>
              <a:defRPr/>
            </a:pPr>
            <a:r>
              <a:rPr lang="en-US" sz="2400" b="1" dirty="0">
                <a:solidFill>
                  <a:srgbClr val="000000"/>
                </a:solidFill>
                <a:effectLst/>
                <a:latin typeface="Calibri" pitchFamily="34" charset="0"/>
                <a:cs typeface="Calibri" pitchFamily="34" charset="0"/>
              </a:rPr>
              <a:t>Star, Sony &amp; Zee are provisioning higher budgets for VFX to maintain authenticity of storytelling for their shows</a:t>
            </a:r>
          </a:p>
        </p:txBody>
      </p:sp>
      <p:sp>
        <p:nvSpPr>
          <p:cNvPr id="12" name="Text Placeholder 4"/>
          <p:cNvSpPr txBox="1">
            <a:spLocks/>
          </p:cNvSpPr>
          <p:nvPr/>
        </p:nvSpPr>
        <p:spPr>
          <a:xfrm>
            <a:off x="8046649" y="1466643"/>
            <a:ext cx="3192847" cy="918045"/>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14000"/>
              </a:lnSpc>
              <a:buNone/>
              <a:defRPr/>
            </a:pPr>
            <a:r>
              <a:rPr lang="en-US" sz="4800" b="1" dirty="0">
                <a:ln w="12700">
                  <a:solidFill>
                    <a:schemeClr val="tx2">
                      <a:satMod val="155000"/>
                    </a:schemeClr>
                  </a:solidFill>
                  <a:prstDash val="solid"/>
                </a:ln>
                <a:solidFill>
                  <a:schemeClr val="bg2">
                    <a:tint val="85000"/>
                    <a:satMod val="155000"/>
                  </a:schemeClr>
                </a:solidFill>
                <a:effectLst>
                  <a:outerShdw blurRad="41275" dist="20320" dir="1800000" algn="tl" rotWithShape="0">
                    <a:srgbClr val="000000">
                      <a:alpha val="40000"/>
                    </a:srgbClr>
                  </a:outerShdw>
                </a:effectLst>
                <a:latin typeface="Bebas Neue" panose="020B0606020202050201" pitchFamily="34" charset="0"/>
                <a:cs typeface="Calibri"/>
              </a:rPr>
              <a:t>VFX </a:t>
            </a:r>
          </a:p>
          <a:p>
            <a:pPr marL="0" indent="0">
              <a:lnSpc>
                <a:spcPct val="114000"/>
              </a:lnSpc>
              <a:buNone/>
              <a:defRPr/>
            </a:pPr>
            <a:r>
              <a:rPr lang="en-US" sz="3600" b="1" dirty="0">
                <a:ln w="12700">
                  <a:solidFill>
                    <a:schemeClr val="tx2">
                      <a:satMod val="155000"/>
                    </a:schemeClr>
                  </a:solidFill>
                  <a:prstDash val="solid"/>
                </a:ln>
                <a:solidFill>
                  <a:schemeClr val="bg2">
                    <a:tint val="85000"/>
                    <a:satMod val="155000"/>
                  </a:schemeClr>
                </a:solidFill>
                <a:effectLst>
                  <a:outerShdw blurRad="41275" dist="20320" dir="1800000" algn="tl" rotWithShape="0">
                    <a:srgbClr val="000000">
                      <a:alpha val="40000"/>
                    </a:srgbClr>
                  </a:outerShdw>
                </a:effectLst>
                <a:latin typeface="Bebas Neue" panose="020B0606020202050201" pitchFamily="34" charset="0"/>
                <a:cs typeface="Calibri"/>
              </a:rPr>
              <a:t>in Television</a:t>
            </a:r>
            <a:endParaRPr lang="id-ID" sz="3600" b="1" dirty="0">
              <a:ln w="12700">
                <a:solidFill>
                  <a:schemeClr val="tx2">
                    <a:satMod val="155000"/>
                  </a:schemeClr>
                </a:solidFill>
                <a:prstDash val="solid"/>
              </a:ln>
              <a:solidFill>
                <a:schemeClr val="bg2">
                  <a:tint val="85000"/>
                  <a:satMod val="155000"/>
                </a:schemeClr>
              </a:solidFill>
              <a:effectLst>
                <a:outerShdw blurRad="41275" dist="20320" dir="1800000" algn="tl" rotWithShape="0">
                  <a:srgbClr val="000000">
                    <a:alpha val="40000"/>
                  </a:srgbClr>
                </a:outerShdw>
              </a:effectLst>
              <a:latin typeface="Bebas Neue" panose="020B0606020202050201" pitchFamily="34" charset="0"/>
              <a:cs typeface="Calibri"/>
            </a:endParaRPr>
          </a:p>
        </p:txBody>
      </p:sp>
      <p:sp>
        <p:nvSpPr>
          <p:cNvPr id="13" name="Rectangle 12"/>
          <p:cNvSpPr/>
          <p:nvPr/>
        </p:nvSpPr>
        <p:spPr>
          <a:xfrm>
            <a:off x="8160950" y="2394004"/>
            <a:ext cx="235745" cy="5115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4" name="Text Placeholder 4"/>
          <p:cNvSpPr txBox="1">
            <a:spLocks/>
          </p:cNvSpPr>
          <p:nvPr/>
        </p:nvSpPr>
        <p:spPr>
          <a:xfrm>
            <a:off x="8059349" y="1223376"/>
            <a:ext cx="3203120" cy="309442"/>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14000"/>
              </a:lnSpc>
              <a:buNone/>
              <a:defRPr/>
            </a:pPr>
            <a:r>
              <a:rPr lang="en-US" sz="1400" b="1" dirty="0">
                <a:solidFill>
                  <a:srgbClr val="000000"/>
                </a:solidFill>
                <a:latin typeface="Segoe UI" panose="020B0502040204020203" pitchFamily="34" charset="0"/>
                <a:cs typeface="Segoe UI" panose="020B0502040204020203" pitchFamily="34" charset="0"/>
              </a:rPr>
              <a:t>MEDIA &amp; ENTERTAINMENT</a:t>
            </a:r>
            <a:endParaRPr lang="id-ID" sz="1400" b="1" dirty="0">
              <a:solidFill>
                <a:srgbClr val="000000"/>
              </a:solidFill>
              <a:latin typeface="Segoe UI" panose="020B0502040204020203" pitchFamily="34" charset="0"/>
              <a:cs typeface="Segoe UI" panose="020B0502040204020203" pitchFamily="34" charset="0"/>
            </a:endParaRPr>
          </a:p>
        </p:txBody>
      </p:sp>
      <p:sp>
        <p:nvSpPr>
          <p:cNvPr id="28" name="Text Placeholder 4"/>
          <p:cNvSpPr txBox="1">
            <a:spLocks/>
          </p:cNvSpPr>
          <p:nvPr/>
        </p:nvSpPr>
        <p:spPr>
          <a:xfrm>
            <a:off x="140725" y="2661454"/>
            <a:ext cx="2916584" cy="506648"/>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14000"/>
              </a:lnSpc>
              <a:buNone/>
              <a:defRPr/>
            </a:pPr>
            <a:r>
              <a:rPr lang="id-ID" sz="1200" b="1" dirty="0">
                <a:solidFill>
                  <a:schemeClr val="bg1"/>
                </a:solidFill>
                <a:latin typeface="Segoe UI Light" panose="020B0502040204020203" pitchFamily="34" charset="0"/>
                <a:cs typeface="Segoe UI Light" panose="020B0502040204020203" pitchFamily="34" charset="0"/>
              </a:rPr>
              <a:t>RED CHILLIES ENTERTAINMENT</a:t>
            </a:r>
            <a:endParaRPr lang="id-ID" sz="1200" dirty="0">
              <a:solidFill>
                <a:schemeClr val="bg1"/>
              </a:solidFill>
              <a:latin typeface="Segoe UI Light" panose="020B0502040204020203" pitchFamily="34" charset="0"/>
              <a:cs typeface="Segoe UI Light" panose="020B0502040204020203" pitchFamily="34" charset="0"/>
            </a:endParaRPr>
          </a:p>
        </p:txBody>
      </p:sp>
      <p:sp>
        <p:nvSpPr>
          <p:cNvPr id="29" name="Text Placeholder 4"/>
          <p:cNvSpPr txBox="1">
            <a:spLocks/>
          </p:cNvSpPr>
          <p:nvPr/>
        </p:nvSpPr>
        <p:spPr>
          <a:xfrm>
            <a:off x="140725" y="2384148"/>
            <a:ext cx="1743903" cy="506648"/>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14000"/>
              </a:lnSpc>
              <a:buNone/>
              <a:defRPr/>
            </a:pPr>
            <a:r>
              <a:rPr lang="en-US" sz="1600" dirty="0">
                <a:solidFill>
                  <a:schemeClr val="bg1"/>
                </a:solidFill>
                <a:latin typeface="Segoe UI" panose="020B0502040204020203" pitchFamily="34" charset="0"/>
                <a:cs typeface="Segoe UI" panose="020B0502040204020203" pitchFamily="34" charset="0"/>
              </a:rPr>
              <a:t>ZERO</a:t>
            </a:r>
            <a:endParaRPr lang="id-ID" sz="1600" dirty="0">
              <a:solidFill>
                <a:schemeClr val="bg1"/>
              </a:solidFill>
              <a:latin typeface="Segoe UI" panose="020B0502040204020203" pitchFamily="34" charset="0"/>
              <a:cs typeface="Segoe UI" panose="020B0502040204020203" pitchFamily="34" charset="0"/>
            </a:endParaRPr>
          </a:p>
        </p:txBody>
      </p:sp>
      <p:pic>
        <p:nvPicPr>
          <p:cNvPr id="5" name="Picture Placeholder 4" descr="Vfx-Tv-Mahakaali.jpg"/>
          <p:cNvPicPr>
            <a:picLocks noGrp="1" noChangeAspect="1"/>
          </p:cNvPicPr>
          <p:nvPr>
            <p:ph type="pic" sz="quarter" idx="10"/>
          </p:nvPr>
        </p:nvPicPr>
        <p:blipFill>
          <a:blip r:embed="rId2" cstate="email">
            <a:extLst>
              <a:ext uri="{28A0092B-C50C-407E-A947-70E740481C1C}">
                <a14:useLocalDpi xmlns:a14="http://schemas.microsoft.com/office/drawing/2010/main"/>
              </a:ext>
            </a:extLst>
          </a:blip>
          <a:srcRect/>
          <a:stretch>
            <a:fillRect/>
          </a:stretch>
        </p:blipFill>
        <p:spPr>
          <a:xfrm>
            <a:off x="91441" y="130630"/>
            <a:ext cx="3243263" cy="3409404"/>
          </a:xfrm>
        </p:spPr>
      </p:pic>
      <p:pic>
        <p:nvPicPr>
          <p:cNvPr id="4" name="Picture Placeholder 3" descr="VFX-Tv-Porus.jpg"/>
          <p:cNvPicPr>
            <a:picLocks noGrp="1" noChangeAspect="1"/>
          </p:cNvPicPr>
          <p:nvPr>
            <p:ph type="pic" sz="quarter" idx="12"/>
          </p:nvPr>
        </p:nvPicPr>
        <p:blipFill>
          <a:blip r:embed="rId3" cstate="email">
            <a:extLst>
              <a:ext uri="{28A0092B-C50C-407E-A947-70E740481C1C}">
                <a14:useLocalDpi xmlns:a14="http://schemas.microsoft.com/office/drawing/2010/main"/>
              </a:ext>
            </a:extLst>
          </a:blip>
          <a:srcRect b="3984"/>
          <a:stretch>
            <a:fillRect/>
          </a:stretch>
        </p:blipFill>
        <p:spPr>
          <a:xfrm>
            <a:off x="3303002" y="156754"/>
            <a:ext cx="4391019" cy="6505302"/>
          </a:xfrm>
        </p:spPr>
      </p:pic>
      <p:pic>
        <p:nvPicPr>
          <p:cNvPr id="20" name="Picture 19" descr="Vighnaharta-Ganesh.jpg"/>
          <p:cNvPicPr>
            <a:picLocks noChangeAspect="1"/>
          </p:cNvPicPr>
          <p:nvPr/>
        </p:nvPicPr>
        <p:blipFill>
          <a:blip r:embed="rId4" cstate="print"/>
          <a:srcRect l="10144" r="23548" b="13384"/>
          <a:stretch>
            <a:fillRect/>
          </a:stretch>
        </p:blipFill>
        <p:spPr>
          <a:xfrm>
            <a:off x="97183" y="3657600"/>
            <a:ext cx="3205819" cy="3004458"/>
          </a:xfrm>
          <a:prstGeom prst="rect">
            <a:avLst/>
          </a:prstGeom>
        </p:spPr>
      </p:pic>
      <p:sp>
        <p:nvSpPr>
          <p:cNvPr id="16" name="Rectangle 15"/>
          <p:cNvSpPr/>
          <p:nvPr/>
        </p:nvSpPr>
        <p:spPr>
          <a:xfrm>
            <a:off x="-2" y="6710082"/>
            <a:ext cx="12192002" cy="147917"/>
          </a:xfrm>
          <a:prstGeom prst="rect">
            <a:avLst/>
          </a:prstGeom>
          <a:solidFill>
            <a:srgbClr val="666666"/>
          </a:solid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2400" dirty="0">
              <a:latin typeface="Arial"/>
              <a:cs typeface="Arial"/>
            </a:endParaRPr>
          </a:p>
        </p:txBody>
      </p:sp>
      <p:pic>
        <p:nvPicPr>
          <p:cNvPr id="2" name="Picture 1" descr="A logo for a company&#10;&#10;Description automatically generated">
            <a:extLst>
              <a:ext uri="{FF2B5EF4-FFF2-40B4-BE49-F238E27FC236}">
                <a16:creationId xmlns:a16="http://schemas.microsoft.com/office/drawing/2014/main" id="{EAF94560-AA51-3020-15DA-104893D82170}"/>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10901418" y="58233"/>
            <a:ext cx="1213200" cy="1213200"/>
          </a:xfrm>
          <a:prstGeom prst="rect">
            <a:avLst/>
          </a:prstGeom>
        </p:spPr>
      </p:pic>
    </p:spTree>
    <p:extLst>
      <p:ext uri="{BB962C8B-B14F-4D97-AF65-F5344CB8AC3E}">
        <p14:creationId xmlns:p14="http://schemas.microsoft.com/office/powerpoint/2010/main" val="1234731684"/>
      </p:ext>
    </p:extLst>
  </p:cSld>
  <p:clrMapOvr>
    <a:masterClrMapping/>
  </p:clrMapOvr>
  <p:transition spd="slow">
    <p:push/>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withEffect">
                                  <p:stCondLst>
                                    <p:cond delay="75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750" fill="hold"/>
                                        <p:tgtEl>
                                          <p:spTgt spid="6"/>
                                        </p:tgtEl>
                                        <p:attrNameLst>
                                          <p:attrName>ppt_x</p:attrName>
                                        </p:attrNameLst>
                                      </p:cBhvr>
                                      <p:tavLst>
                                        <p:tav tm="0">
                                          <p:val>
                                            <p:strVal val="#ppt_x"/>
                                          </p:val>
                                        </p:tav>
                                        <p:tav tm="100000">
                                          <p:val>
                                            <p:strVal val="#ppt_x"/>
                                          </p:val>
                                        </p:tav>
                                      </p:tavLst>
                                    </p:anim>
                                    <p:anim calcmode="lin" valueType="num">
                                      <p:cBhvr additive="base">
                                        <p:cTn id="8" dur="750" fill="hold"/>
                                        <p:tgtEl>
                                          <p:spTgt spid="6"/>
                                        </p:tgtEl>
                                        <p:attrNameLst>
                                          <p:attrName>ppt_y</p:attrName>
                                        </p:attrNameLst>
                                      </p:cBhvr>
                                      <p:tavLst>
                                        <p:tav tm="0">
                                          <p:val>
                                            <p:strVal val="1+#ppt_h/2"/>
                                          </p:val>
                                        </p:tav>
                                        <p:tav tm="100000">
                                          <p:val>
                                            <p:strVal val="#ppt_y"/>
                                          </p:val>
                                        </p:tav>
                                      </p:tavLst>
                                    </p:anim>
                                  </p:childTnLst>
                                </p:cTn>
                              </p:par>
                              <p:par>
                                <p:cTn id="9" presetID="2" presetClass="entr" presetSubtype="2" decel="100000" fill="hold" grpId="0" nodeType="withEffect">
                                  <p:stCondLst>
                                    <p:cond delay="1750"/>
                                  </p:stCondLst>
                                  <p:childTnLst>
                                    <p:set>
                                      <p:cBhvr>
                                        <p:cTn id="10" dur="1" fill="hold">
                                          <p:stCondLst>
                                            <p:cond delay="0"/>
                                          </p:stCondLst>
                                        </p:cTn>
                                        <p:tgtEl>
                                          <p:spTgt spid="14"/>
                                        </p:tgtEl>
                                        <p:attrNameLst>
                                          <p:attrName>style.visibility</p:attrName>
                                        </p:attrNameLst>
                                      </p:cBhvr>
                                      <p:to>
                                        <p:strVal val="visible"/>
                                      </p:to>
                                    </p:set>
                                    <p:anim calcmode="lin" valueType="num">
                                      <p:cBhvr additive="base">
                                        <p:cTn id="11" dur="500" fill="hold"/>
                                        <p:tgtEl>
                                          <p:spTgt spid="14"/>
                                        </p:tgtEl>
                                        <p:attrNameLst>
                                          <p:attrName>ppt_x</p:attrName>
                                        </p:attrNameLst>
                                      </p:cBhvr>
                                      <p:tavLst>
                                        <p:tav tm="0">
                                          <p:val>
                                            <p:strVal val="1+#ppt_w/2"/>
                                          </p:val>
                                        </p:tav>
                                        <p:tav tm="100000">
                                          <p:val>
                                            <p:strVal val="#ppt_x"/>
                                          </p:val>
                                        </p:tav>
                                      </p:tavLst>
                                    </p:anim>
                                    <p:anim calcmode="lin" valueType="num">
                                      <p:cBhvr additive="base">
                                        <p:cTn id="12" dur="500" fill="hold"/>
                                        <p:tgtEl>
                                          <p:spTgt spid="14"/>
                                        </p:tgtEl>
                                        <p:attrNameLst>
                                          <p:attrName>ppt_y</p:attrName>
                                        </p:attrNameLst>
                                      </p:cBhvr>
                                      <p:tavLst>
                                        <p:tav tm="0">
                                          <p:val>
                                            <p:strVal val="#ppt_y"/>
                                          </p:val>
                                        </p:tav>
                                        <p:tav tm="100000">
                                          <p:val>
                                            <p:strVal val="#ppt_y"/>
                                          </p:val>
                                        </p:tav>
                                      </p:tavLst>
                                    </p:anim>
                                  </p:childTnLst>
                                </p:cTn>
                              </p:par>
                              <p:par>
                                <p:cTn id="13" presetID="2" presetClass="entr" presetSubtype="2" decel="100000" fill="hold" grpId="0" nodeType="withEffect">
                                  <p:stCondLst>
                                    <p:cond delay="2000"/>
                                  </p:stCondLst>
                                  <p:childTnLst>
                                    <p:set>
                                      <p:cBhvr>
                                        <p:cTn id="14" dur="1" fill="hold">
                                          <p:stCondLst>
                                            <p:cond delay="0"/>
                                          </p:stCondLst>
                                        </p:cTn>
                                        <p:tgtEl>
                                          <p:spTgt spid="12"/>
                                        </p:tgtEl>
                                        <p:attrNameLst>
                                          <p:attrName>style.visibility</p:attrName>
                                        </p:attrNameLst>
                                      </p:cBhvr>
                                      <p:to>
                                        <p:strVal val="visible"/>
                                      </p:to>
                                    </p:set>
                                    <p:anim calcmode="lin" valueType="num">
                                      <p:cBhvr additive="base">
                                        <p:cTn id="15" dur="500" fill="hold"/>
                                        <p:tgtEl>
                                          <p:spTgt spid="12"/>
                                        </p:tgtEl>
                                        <p:attrNameLst>
                                          <p:attrName>ppt_x</p:attrName>
                                        </p:attrNameLst>
                                      </p:cBhvr>
                                      <p:tavLst>
                                        <p:tav tm="0">
                                          <p:val>
                                            <p:strVal val="1+#ppt_w/2"/>
                                          </p:val>
                                        </p:tav>
                                        <p:tav tm="100000">
                                          <p:val>
                                            <p:strVal val="#ppt_x"/>
                                          </p:val>
                                        </p:tav>
                                      </p:tavLst>
                                    </p:anim>
                                    <p:anim calcmode="lin" valueType="num">
                                      <p:cBhvr additive="base">
                                        <p:cTn id="16" dur="500" fill="hold"/>
                                        <p:tgtEl>
                                          <p:spTgt spid="12"/>
                                        </p:tgtEl>
                                        <p:attrNameLst>
                                          <p:attrName>ppt_y</p:attrName>
                                        </p:attrNameLst>
                                      </p:cBhvr>
                                      <p:tavLst>
                                        <p:tav tm="0">
                                          <p:val>
                                            <p:strVal val="#ppt_y"/>
                                          </p:val>
                                        </p:tav>
                                        <p:tav tm="100000">
                                          <p:val>
                                            <p:strVal val="#ppt_y"/>
                                          </p:val>
                                        </p:tav>
                                      </p:tavLst>
                                    </p:anim>
                                  </p:childTnLst>
                                </p:cTn>
                              </p:par>
                              <p:par>
                                <p:cTn id="17" presetID="2" presetClass="entr" presetSubtype="2" decel="100000" fill="hold" grpId="0" nodeType="withEffect">
                                  <p:stCondLst>
                                    <p:cond delay="2250"/>
                                  </p:stCondLst>
                                  <p:childTnLst>
                                    <p:set>
                                      <p:cBhvr>
                                        <p:cTn id="18" dur="1" fill="hold">
                                          <p:stCondLst>
                                            <p:cond delay="0"/>
                                          </p:stCondLst>
                                        </p:cTn>
                                        <p:tgtEl>
                                          <p:spTgt spid="13"/>
                                        </p:tgtEl>
                                        <p:attrNameLst>
                                          <p:attrName>style.visibility</p:attrName>
                                        </p:attrNameLst>
                                      </p:cBhvr>
                                      <p:to>
                                        <p:strVal val="visible"/>
                                      </p:to>
                                    </p:set>
                                    <p:anim calcmode="lin" valueType="num">
                                      <p:cBhvr additive="base">
                                        <p:cTn id="19" dur="500" fill="hold"/>
                                        <p:tgtEl>
                                          <p:spTgt spid="13"/>
                                        </p:tgtEl>
                                        <p:attrNameLst>
                                          <p:attrName>ppt_x</p:attrName>
                                        </p:attrNameLst>
                                      </p:cBhvr>
                                      <p:tavLst>
                                        <p:tav tm="0">
                                          <p:val>
                                            <p:strVal val="1+#ppt_w/2"/>
                                          </p:val>
                                        </p:tav>
                                        <p:tav tm="100000">
                                          <p:val>
                                            <p:strVal val="#ppt_x"/>
                                          </p:val>
                                        </p:tav>
                                      </p:tavLst>
                                    </p:anim>
                                    <p:anim calcmode="lin" valueType="num">
                                      <p:cBhvr additive="base">
                                        <p:cTn id="20" dur="500" fill="hold"/>
                                        <p:tgtEl>
                                          <p:spTgt spid="13"/>
                                        </p:tgtEl>
                                        <p:attrNameLst>
                                          <p:attrName>ppt_y</p:attrName>
                                        </p:attrNameLst>
                                      </p:cBhvr>
                                      <p:tavLst>
                                        <p:tav tm="0">
                                          <p:val>
                                            <p:strVal val="#ppt_y"/>
                                          </p:val>
                                        </p:tav>
                                        <p:tav tm="100000">
                                          <p:val>
                                            <p:strVal val="#ppt_y"/>
                                          </p:val>
                                        </p:tav>
                                      </p:tavLst>
                                    </p:anim>
                                  </p:childTnLst>
                                </p:cTn>
                              </p:par>
                              <p:par>
                                <p:cTn id="21" presetID="2" presetClass="entr" presetSubtype="2" decel="100000" fill="hold" grpId="0" nodeType="withEffect">
                                  <p:stCondLst>
                                    <p:cond delay="2500"/>
                                  </p:stCondLst>
                                  <p:childTnLst>
                                    <p:set>
                                      <p:cBhvr>
                                        <p:cTn id="22" dur="1" fill="hold">
                                          <p:stCondLst>
                                            <p:cond delay="0"/>
                                          </p:stCondLst>
                                        </p:cTn>
                                        <p:tgtEl>
                                          <p:spTgt spid="10"/>
                                        </p:tgtEl>
                                        <p:attrNameLst>
                                          <p:attrName>style.visibility</p:attrName>
                                        </p:attrNameLst>
                                      </p:cBhvr>
                                      <p:to>
                                        <p:strVal val="visible"/>
                                      </p:to>
                                    </p:set>
                                    <p:anim calcmode="lin" valueType="num">
                                      <p:cBhvr additive="base">
                                        <p:cTn id="23" dur="500" fill="hold"/>
                                        <p:tgtEl>
                                          <p:spTgt spid="10"/>
                                        </p:tgtEl>
                                        <p:attrNameLst>
                                          <p:attrName>ppt_x</p:attrName>
                                        </p:attrNameLst>
                                      </p:cBhvr>
                                      <p:tavLst>
                                        <p:tav tm="0">
                                          <p:val>
                                            <p:strVal val="1+#ppt_w/2"/>
                                          </p:val>
                                        </p:tav>
                                        <p:tav tm="100000">
                                          <p:val>
                                            <p:strVal val="#ppt_x"/>
                                          </p:val>
                                        </p:tav>
                                      </p:tavLst>
                                    </p:anim>
                                    <p:anim calcmode="lin" valueType="num">
                                      <p:cBhvr additive="base">
                                        <p:cTn id="24" dur="500" fill="hold"/>
                                        <p:tgtEl>
                                          <p:spTgt spid="10"/>
                                        </p:tgtEl>
                                        <p:attrNameLst>
                                          <p:attrName>ppt_y</p:attrName>
                                        </p:attrNameLst>
                                      </p:cBhvr>
                                      <p:tavLst>
                                        <p:tav tm="0">
                                          <p:val>
                                            <p:strVal val="#ppt_y"/>
                                          </p:val>
                                        </p:tav>
                                        <p:tav tm="100000">
                                          <p:val>
                                            <p:strVal val="#ppt_y"/>
                                          </p:val>
                                        </p:tav>
                                      </p:tavLst>
                                    </p:anim>
                                  </p:childTnLst>
                                </p:cTn>
                              </p:par>
                              <p:par>
                                <p:cTn id="25" presetID="2" presetClass="entr" presetSubtype="8" decel="100000" fill="hold" grpId="0" nodeType="withEffect">
                                  <p:stCondLst>
                                    <p:cond delay="3000"/>
                                  </p:stCondLst>
                                  <p:childTnLst>
                                    <p:set>
                                      <p:cBhvr>
                                        <p:cTn id="26" dur="1" fill="hold">
                                          <p:stCondLst>
                                            <p:cond delay="0"/>
                                          </p:stCondLst>
                                        </p:cTn>
                                        <p:tgtEl>
                                          <p:spTgt spid="29"/>
                                        </p:tgtEl>
                                        <p:attrNameLst>
                                          <p:attrName>style.visibility</p:attrName>
                                        </p:attrNameLst>
                                      </p:cBhvr>
                                      <p:to>
                                        <p:strVal val="visible"/>
                                      </p:to>
                                    </p:set>
                                    <p:anim calcmode="lin" valueType="num">
                                      <p:cBhvr additive="base">
                                        <p:cTn id="27" dur="500" fill="hold"/>
                                        <p:tgtEl>
                                          <p:spTgt spid="29"/>
                                        </p:tgtEl>
                                        <p:attrNameLst>
                                          <p:attrName>ppt_x</p:attrName>
                                        </p:attrNameLst>
                                      </p:cBhvr>
                                      <p:tavLst>
                                        <p:tav tm="0">
                                          <p:val>
                                            <p:strVal val="0-#ppt_w/2"/>
                                          </p:val>
                                        </p:tav>
                                        <p:tav tm="100000">
                                          <p:val>
                                            <p:strVal val="#ppt_x"/>
                                          </p:val>
                                        </p:tav>
                                      </p:tavLst>
                                    </p:anim>
                                    <p:anim calcmode="lin" valueType="num">
                                      <p:cBhvr additive="base">
                                        <p:cTn id="28" dur="500" fill="hold"/>
                                        <p:tgtEl>
                                          <p:spTgt spid="29"/>
                                        </p:tgtEl>
                                        <p:attrNameLst>
                                          <p:attrName>ppt_y</p:attrName>
                                        </p:attrNameLst>
                                      </p:cBhvr>
                                      <p:tavLst>
                                        <p:tav tm="0">
                                          <p:val>
                                            <p:strVal val="#ppt_y"/>
                                          </p:val>
                                        </p:tav>
                                        <p:tav tm="100000">
                                          <p:val>
                                            <p:strVal val="#ppt_y"/>
                                          </p:val>
                                        </p:tav>
                                      </p:tavLst>
                                    </p:anim>
                                  </p:childTnLst>
                                </p:cTn>
                              </p:par>
                              <p:par>
                                <p:cTn id="29" presetID="2" presetClass="entr" presetSubtype="8" decel="100000" fill="hold" grpId="0" nodeType="withEffect">
                                  <p:stCondLst>
                                    <p:cond delay="3250"/>
                                  </p:stCondLst>
                                  <p:childTnLst>
                                    <p:set>
                                      <p:cBhvr>
                                        <p:cTn id="30" dur="1" fill="hold">
                                          <p:stCondLst>
                                            <p:cond delay="0"/>
                                          </p:stCondLst>
                                        </p:cTn>
                                        <p:tgtEl>
                                          <p:spTgt spid="28"/>
                                        </p:tgtEl>
                                        <p:attrNameLst>
                                          <p:attrName>style.visibility</p:attrName>
                                        </p:attrNameLst>
                                      </p:cBhvr>
                                      <p:to>
                                        <p:strVal val="visible"/>
                                      </p:to>
                                    </p:set>
                                    <p:anim calcmode="lin" valueType="num">
                                      <p:cBhvr additive="base">
                                        <p:cTn id="31" dur="500" fill="hold"/>
                                        <p:tgtEl>
                                          <p:spTgt spid="28"/>
                                        </p:tgtEl>
                                        <p:attrNameLst>
                                          <p:attrName>ppt_x</p:attrName>
                                        </p:attrNameLst>
                                      </p:cBhvr>
                                      <p:tavLst>
                                        <p:tav tm="0">
                                          <p:val>
                                            <p:strVal val="0-#ppt_w/2"/>
                                          </p:val>
                                        </p:tav>
                                        <p:tav tm="100000">
                                          <p:val>
                                            <p:strVal val="#ppt_x"/>
                                          </p:val>
                                        </p:tav>
                                      </p:tavLst>
                                    </p:anim>
                                    <p:anim calcmode="lin" valueType="num">
                                      <p:cBhvr additive="base">
                                        <p:cTn id="32" dur="500" fill="hold"/>
                                        <p:tgtEl>
                                          <p:spTgt spid="2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10" grpId="0"/>
      <p:bldP spid="12" grpId="0"/>
      <p:bldP spid="13" grpId="0" animBg="1"/>
      <p:bldP spid="14" grpId="0"/>
      <p:bldP spid="28" grpId="0"/>
      <p:bldP spid="29" grpId="0"/>
    </p:bldLst>
  </p:timing>
</p:sld>
</file>

<file path=ppt/slides/slide42.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37" name="Text Placeholder 4"/>
          <p:cNvSpPr txBox="1">
            <a:spLocks/>
          </p:cNvSpPr>
          <p:nvPr/>
        </p:nvSpPr>
        <p:spPr>
          <a:xfrm>
            <a:off x="6666510" y="510642"/>
            <a:ext cx="3192847" cy="918045"/>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14000"/>
              </a:lnSpc>
              <a:buNone/>
              <a:defRPr/>
            </a:pPr>
            <a:r>
              <a:rPr lang="en-US" sz="4800" dirty="0">
                <a:solidFill>
                  <a:schemeClr val="bg1">
                    <a:lumMod val="50000"/>
                  </a:schemeClr>
                </a:solidFill>
                <a:latin typeface="Bebas Neue" panose="020B0606020202050201" pitchFamily="34" charset="0"/>
                <a:cs typeface="Calibri"/>
              </a:rPr>
              <a:t>MOBILE GAMING</a:t>
            </a:r>
            <a:endParaRPr lang="id-ID" sz="4800" dirty="0">
              <a:solidFill>
                <a:schemeClr val="bg1">
                  <a:lumMod val="50000"/>
                </a:schemeClr>
              </a:solidFill>
              <a:latin typeface="Bebas Neue" panose="020B0606020202050201" pitchFamily="34" charset="0"/>
              <a:cs typeface="Calibri"/>
            </a:endParaRPr>
          </a:p>
        </p:txBody>
      </p:sp>
      <p:sp>
        <p:nvSpPr>
          <p:cNvPr id="38" name="Rectangle 37"/>
          <p:cNvSpPr/>
          <p:nvPr/>
        </p:nvSpPr>
        <p:spPr>
          <a:xfrm>
            <a:off x="6780811" y="1377535"/>
            <a:ext cx="235745" cy="51152"/>
          </a:xfrm>
          <a:prstGeom prst="rect">
            <a:avLst/>
          </a:prstGeom>
          <a:gradFill>
            <a:gsLst>
              <a:gs pos="0">
                <a:schemeClr val="accent1"/>
              </a:gs>
              <a:gs pos="100000">
                <a:schemeClr val="accent5"/>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9" name="Text Placeholder 4"/>
          <p:cNvSpPr txBox="1">
            <a:spLocks/>
          </p:cNvSpPr>
          <p:nvPr/>
        </p:nvSpPr>
        <p:spPr>
          <a:xfrm>
            <a:off x="6679210" y="343575"/>
            <a:ext cx="3380842" cy="341706"/>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14000"/>
              </a:lnSpc>
              <a:buNone/>
              <a:defRPr/>
            </a:pPr>
            <a:r>
              <a:rPr lang="en-US" sz="1400" dirty="0">
                <a:solidFill>
                  <a:schemeClr val="bg1">
                    <a:lumMod val="50000"/>
                  </a:schemeClr>
                </a:solidFill>
                <a:latin typeface="Segoe UI" panose="020B0502040204020203" pitchFamily="34" charset="0"/>
                <a:cs typeface="Segoe UI" panose="020B0502040204020203" pitchFamily="34" charset="0"/>
              </a:rPr>
              <a:t>MEDIA &amp; ENTERTAINMENT</a:t>
            </a:r>
            <a:endParaRPr lang="id-ID" sz="1400" dirty="0">
              <a:solidFill>
                <a:schemeClr val="bg1">
                  <a:lumMod val="50000"/>
                </a:schemeClr>
              </a:solidFill>
              <a:latin typeface="Segoe UI" panose="020B0502040204020203" pitchFamily="34" charset="0"/>
              <a:cs typeface="Segoe UI" panose="020B0502040204020203" pitchFamily="34" charset="0"/>
            </a:endParaRPr>
          </a:p>
        </p:txBody>
      </p:sp>
      <p:sp>
        <p:nvSpPr>
          <p:cNvPr id="40" name="Text Placeholder 4"/>
          <p:cNvSpPr txBox="1">
            <a:spLocks/>
          </p:cNvSpPr>
          <p:nvPr/>
        </p:nvSpPr>
        <p:spPr>
          <a:xfrm>
            <a:off x="6767298" y="2197697"/>
            <a:ext cx="5006374" cy="3903104"/>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14000"/>
              </a:lnSpc>
              <a:buNone/>
              <a:defRPr/>
            </a:pPr>
            <a:r>
              <a:rPr lang="en-US" sz="2000" b="1" dirty="0">
                <a:latin typeface="Arial" panose="020B0604020202020204" pitchFamily="34" charset="0"/>
                <a:cs typeface="Arial" panose="020B0604020202020204" pitchFamily="34" charset="0"/>
              </a:rPr>
              <a:t>Fastest-Growing Mobile Gaming Market:</a:t>
            </a:r>
          </a:p>
          <a:p>
            <a:pPr marL="0" indent="0">
              <a:lnSpc>
                <a:spcPct val="114000"/>
              </a:lnSpc>
              <a:buNone/>
              <a:defRPr/>
            </a:pPr>
            <a:r>
              <a:rPr lang="en-US" sz="2000" dirty="0">
                <a:latin typeface="Arial" panose="020B0604020202020204" pitchFamily="34" charset="0"/>
                <a:cs typeface="Arial" panose="020B0604020202020204" pitchFamily="34" charset="0"/>
              </a:rPr>
              <a:t>India is the fastest-growing mobile gaming market in the world.</a:t>
            </a:r>
          </a:p>
          <a:p>
            <a:pPr marL="0" indent="0">
              <a:lnSpc>
                <a:spcPct val="114000"/>
              </a:lnSpc>
              <a:buNone/>
              <a:defRPr/>
            </a:pPr>
            <a:endParaRPr lang="en-US" sz="2000" b="1" dirty="0">
              <a:latin typeface="Arial" panose="020B0604020202020204" pitchFamily="34" charset="0"/>
              <a:cs typeface="Arial" panose="020B0604020202020204" pitchFamily="34" charset="0"/>
            </a:endParaRPr>
          </a:p>
          <a:p>
            <a:pPr marL="0" indent="0">
              <a:lnSpc>
                <a:spcPct val="114000"/>
              </a:lnSpc>
              <a:buNone/>
              <a:defRPr/>
            </a:pPr>
            <a:r>
              <a:rPr lang="en-US" sz="2000" b="1" dirty="0">
                <a:latin typeface="Arial" panose="020B0604020202020204" pitchFamily="34" charset="0"/>
                <a:cs typeface="Arial" panose="020B0604020202020204" pitchFamily="34" charset="0"/>
              </a:rPr>
              <a:t>Revenue Projection:</a:t>
            </a:r>
          </a:p>
          <a:p>
            <a:pPr marL="0" indent="0">
              <a:lnSpc>
                <a:spcPct val="114000"/>
              </a:lnSpc>
              <a:buNone/>
              <a:defRPr/>
            </a:pPr>
            <a:r>
              <a:rPr lang="en-US" sz="2000" dirty="0">
                <a:latin typeface="Arial" panose="020B0604020202020204" pitchFamily="34" charset="0"/>
                <a:cs typeface="Arial" panose="020B0604020202020204" pitchFamily="34" charset="0"/>
              </a:rPr>
              <a:t>The annual revenue of the Indian gaming industry is expected to nearly double from $3.1 billion in 2023 to $6 billion by 2028.</a:t>
            </a:r>
            <a:endParaRPr lang="id-ID" sz="2000" dirty="0">
              <a:latin typeface="Arial" panose="020B0604020202020204" pitchFamily="34" charset="0"/>
              <a:cs typeface="Arial" panose="020B0604020202020204" pitchFamily="34" charset="0"/>
            </a:endParaRPr>
          </a:p>
        </p:txBody>
      </p:sp>
      <p:pic>
        <p:nvPicPr>
          <p:cNvPr id="31" name="Picture Placeholder 5" descr="Game-Mobile-04.jpg"/>
          <p:cNvPicPr>
            <a:picLocks noGrp="1" noChangeAspect="1"/>
          </p:cNvPicPr>
          <p:nvPr>
            <p:ph type="pic" sz="quarter" idx="11"/>
          </p:nvPr>
        </p:nvPicPr>
        <p:blipFill rotWithShape="1">
          <a:blip r:embed="rId2" cstate="email">
            <a:extLst>
              <a:ext uri="{28A0092B-C50C-407E-A947-70E740481C1C}">
                <a14:useLocalDpi xmlns:a14="http://schemas.microsoft.com/office/drawing/2010/main"/>
              </a:ext>
            </a:extLst>
          </a:blip>
          <a:srcRect l="-1293"/>
          <a:stretch/>
        </p:blipFill>
        <p:spPr>
          <a:xfrm>
            <a:off x="3008810" y="0"/>
            <a:ext cx="3300549" cy="3429000"/>
          </a:xfrm>
        </p:spPr>
      </p:pic>
      <p:pic>
        <p:nvPicPr>
          <p:cNvPr id="32" name="Picture Placeholder 10" descr="Game-Mobile-01.jpg"/>
          <p:cNvPicPr>
            <a:picLocks noGrp="1" noChangeAspect="1"/>
          </p:cNvPicPr>
          <p:nvPr>
            <p:ph type="pic" sz="quarter" idx="10"/>
          </p:nvPr>
        </p:nvPicPr>
        <p:blipFill>
          <a:blip r:embed="rId3" cstate="email">
            <a:extLst>
              <a:ext uri="{28A0092B-C50C-407E-A947-70E740481C1C}">
                <a14:useLocalDpi xmlns:a14="http://schemas.microsoft.com/office/drawing/2010/main"/>
              </a:ext>
            </a:extLst>
          </a:blip>
          <a:srcRect/>
          <a:stretch>
            <a:fillRect/>
          </a:stretch>
        </p:blipFill>
        <p:spPr>
          <a:xfrm>
            <a:off x="0" y="0"/>
            <a:ext cx="3048000" cy="3429000"/>
          </a:xfrm>
        </p:spPr>
      </p:pic>
      <p:pic>
        <p:nvPicPr>
          <p:cNvPr id="41" name="Picture 40" descr="Player-unknown-battlegrounds-PUBG-hero.jpg"/>
          <p:cNvPicPr>
            <a:picLocks noChangeAspect="1"/>
          </p:cNvPicPr>
          <p:nvPr/>
        </p:nvPicPr>
        <p:blipFill>
          <a:blip r:embed="rId4" cstate="print"/>
          <a:srcRect l="16783" t="6250" r="19175"/>
          <a:stretch>
            <a:fillRect/>
          </a:stretch>
        </p:blipFill>
        <p:spPr>
          <a:xfrm>
            <a:off x="3017520" y="3435529"/>
            <a:ext cx="3295760" cy="3409407"/>
          </a:xfrm>
          <a:prstGeom prst="rect">
            <a:avLst/>
          </a:prstGeom>
        </p:spPr>
      </p:pic>
      <p:pic>
        <p:nvPicPr>
          <p:cNvPr id="43" name="Picture Placeholder 9" descr="Game-Mobile-05.jpg"/>
          <p:cNvPicPr>
            <a:picLocks noGrp="1" noChangeAspect="1"/>
          </p:cNvPicPr>
          <p:nvPr>
            <p:ph type="pic" sz="quarter" idx="12"/>
          </p:nvPr>
        </p:nvPicPr>
        <p:blipFill>
          <a:blip r:embed="rId5" cstate="email">
            <a:extLst>
              <a:ext uri="{28A0092B-C50C-407E-A947-70E740481C1C}">
                <a14:useLocalDpi xmlns:a14="http://schemas.microsoft.com/office/drawing/2010/main"/>
              </a:ext>
            </a:extLst>
          </a:blip>
          <a:srcRect l="13286" t="12762" r="7429" b="12952"/>
          <a:stretch>
            <a:fillRect/>
          </a:stretch>
        </p:blipFill>
        <p:spPr>
          <a:xfrm>
            <a:off x="0" y="3448594"/>
            <a:ext cx="3011490" cy="3409405"/>
          </a:xfrm>
        </p:spPr>
      </p:pic>
      <p:sp>
        <p:nvSpPr>
          <p:cNvPr id="11" name="Rectangle 10"/>
          <p:cNvSpPr/>
          <p:nvPr/>
        </p:nvSpPr>
        <p:spPr>
          <a:xfrm>
            <a:off x="-2" y="6710082"/>
            <a:ext cx="12192002" cy="147917"/>
          </a:xfrm>
          <a:prstGeom prst="rect">
            <a:avLst/>
          </a:prstGeom>
          <a:solidFill>
            <a:srgbClr val="666666"/>
          </a:solid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2400" dirty="0">
              <a:latin typeface="Arial"/>
              <a:cs typeface="Arial"/>
            </a:endParaRPr>
          </a:p>
        </p:txBody>
      </p:sp>
      <p:pic>
        <p:nvPicPr>
          <p:cNvPr id="2" name="Picture 1" descr="A logo for a company&#10;&#10;Description automatically generated">
            <a:extLst>
              <a:ext uri="{FF2B5EF4-FFF2-40B4-BE49-F238E27FC236}">
                <a16:creationId xmlns:a16="http://schemas.microsoft.com/office/drawing/2014/main" id="{8932815E-AE7D-83B7-F440-277ADB0CCC54}"/>
              </a:ext>
            </a:extLst>
          </p:cNvPr>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10901418" y="58233"/>
            <a:ext cx="1213200" cy="1213200"/>
          </a:xfrm>
          <a:prstGeom prst="rect">
            <a:avLst/>
          </a:prstGeom>
        </p:spPr>
      </p:pic>
    </p:spTree>
    <p:extLst>
      <p:ext uri="{BB962C8B-B14F-4D97-AF65-F5344CB8AC3E}">
        <p14:creationId xmlns:p14="http://schemas.microsoft.com/office/powerpoint/2010/main" val="1267087505"/>
      </p:ext>
    </p:extLst>
  </p:cSld>
  <p:clrMapOvr>
    <a:masterClrMapping/>
  </p:clrMapOvr>
  <p:transition spd="slow">
    <p:push/>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grpId="0" nodeType="withEffect">
                                  <p:stCondLst>
                                    <p:cond delay="1500"/>
                                  </p:stCondLst>
                                  <p:childTnLst>
                                    <p:set>
                                      <p:cBhvr>
                                        <p:cTn id="6" dur="1" fill="hold">
                                          <p:stCondLst>
                                            <p:cond delay="0"/>
                                          </p:stCondLst>
                                        </p:cTn>
                                        <p:tgtEl>
                                          <p:spTgt spid="39"/>
                                        </p:tgtEl>
                                        <p:attrNameLst>
                                          <p:attrName>style.visibility</p:attrName>
                                        </p:attrNameLst>
                                      </p:cBhvr>
                                      <p:to>
                                        <p:strVal val="visible"/>
                                      </p:to>
                                    </p:set>
                                    <p:anim calcmode="lin" valueType="num">
                                      <p:cBhvr additive="base">
                                        <p:cTn id="7" dur="500" fill="hold"/>
                                        <p:tgtEl>
                                          <p:spTgt spid="39"/>
                                        </p:tgtEl>
                                        <p:attrNameLst>
                                          <p:attrName>ppt_x</p:attrName>
                                        </p:attrNameLst>
                                      </p:cBhvr>
                                      <p:tavLst>
                                        <p:tav tm="0">
                                          <p:val>
                                            <p:strVal val="1+#ppt_w/2"/>
                                          </p:val>
                                        </p:tav>
                                        <p:tav tm="100000">
                                          <p:val>
                                            <p:strVal val="#ppt_x"/>
                                          </p:val>
                                        </p:tav>
                                      </p:tavLst>
                                    </p:anim>
                                    <p:anim calcmode="lin" valueType="num">
                                      <p:cBhvr additive="base">
                                        <p:cTn id="8" dur="500" fill="hold"/>
                                        <p:tgtEl>
                                          <p:spTgt spid="39"/>
                                        </p:tgtEl>
                                        <p:attrNameLst>
                                          <p:attrName>ppt_y</p:attrName>
                                        </p:attrNameLst>
                                      </p:cBhvr>
                                      <p:tavLst>
                                        <p:tav tm="0">
                                          <p:val>
                                            <p:strVal val="#ppt_y"/>
                                          </p:val>
                                        </p:tav>
                                        <p:tav tm="100000">
                                          <p:val>
                                            <p:strVal val="#ppt_y"/>
                                          </p:val>
                                        </p:tav>
                                      </p:tavLst>
                                    </p:anim>
                                  </p:childTnLst>
                                </p:cTn>
                              </p:par>
                              <p:par>
                                <p:cTn id="9" presetID="2" presetClass="entr" presetSubtype="2" decel="100000" fill="hold" grpId="0" nodeType="withEffect">
                                  <p:stCondLst>
                                    <p:cond delay="1750"/>
                                  </p:stCondLst>
                                  <p:childTnLst>
                                    <p:set>
                                      <p:cBhvr>
                                        <p:cTn id="10" dur="1" fill="hold">
                                          <p:stCondLst>
                                            <p:cond delay="0"/>
                                          </p:stCondLst>
                                        </p:cTn>
                                        <p:tgtEl>
                                          <p:spTgt spid="37"/>
                                        </p:tgtEl>
                                        <p:attrNameLst>
                                          <p:attrName>style.visibility</p:attrName>
                                        </p:attrNameLst>
                                      </p:cBhvr>
                                      <p:to>
                                        <p:strVal val="visible"/>
                                      </p:to>
                                    </p:set>
                                    <p:anim calcmode="lin" valueType="num">
                                      <p:cBhvr additive="base">
                                        <p:cTn id="11" dur="500" fill="hold"/>
                                        <p:tgtEl>
                                          <p:spTgt spid="37"/>
                                        </p:tgtEl>
                                        <p:attrNameLst>
                                          <p:attrName>ppt_x</p:attrName>
                                        </p:attrNameLst>
                                      </p:cBhvr>
                                      <p:tavLst>
                                        <p:tav tm="0">
                                          <p:val>
                                            <p:strVal val="1+#ppt_w/2"/>
                                          </p:val>
                                        </p:tav>
                                        <p:tav tm="100000">
                                          <p:val>
                                            <p:strVal val="#ppt_x"/>
                                          </p:val>
                                        </p:tav>
                                      </p:tavLst>
                                    </p:anim>
                                    <p:anim calcmode="lin" valueType="num">
                                      <p:cBhvr additive="base">
                                        <p:cTn id="12" dur="500" fill="hold"/>
                                        <p:tgtEl>
                                          <p:spTgt spid="37"/>
                                        </p:tgtEl>
                                        <p:attrNameLst>
                                          <p:attrName>ppt_y</p:attrName>
                                        </p:attrNameLst>
                                      </p:cBhvr>
                                      <p:tavLst>
                                        <p:tav tm="0">
                                          <p:val>
                                            <p:strVal val="#ppt_y"/>
                                          </p:val>
                                        </p:tav>
                                        <p:tav tm="100000">
                                          <p:val>
                                            <p:strVal val="#ppt_y"/>
                                          </p:val>
                                        </p:tav>
                                      </p:tavLst>
                                    </p:anim>
                                  </p:childTnLst>
                                </p:cTn>
                              </p:par>
                              <p:par>
                                <p:cTn id="13" presetID="2" presetClass="entr" presetSubtype="2" decel="100000" fill="hold" grpId="0" nodeType="withEffect">
                                  <p:stCondLst>
                                    <p:cond delay="2000"/>
                                  </p:stCondLst>
                                  <p:childTnLst>
                                    <p:set>
                                      <p:cBhvr>
                                        <p:cTn id="14" dur="1" fill="hold">
                                          <p:stCondLst>
                                            <p:cond delay="0"/>
                                          </p:stCondLst>
                                        </p:cTn>
                                        <p:tgtEl>
                                          <p:spTgt spid="38"/>
                                        </p:tgtEl>
                                        <p:attrNameLst>
                                          <p:attrName>style.visibility</p:attrName>
                                        </p:attrNameLst>
                                      </p:cBhvr>
                                      <p:to>
                                        <p:strVal val="visible"/>
                                      </p:to>
                                    </p:set>
                                    <p:anim calcmode="lin" valueType="num">
                                      <p:cBhvr additive="base">
                                        <p:cTn id="15" dur="500" fill="hold"/>
                                        <p:tgtEl>
                                          <p:spTgt spid="38"/>
                                        </p:tgtEl>
                                        <p:attrNameLst>
                                          <p:attrName>ppt_x</p:attrName>
                                        </p:attrNameLst>
                                      </p:cBhvr>
                                      <p:tavLst>
                                        <p:tav tm="0">
                                          <p:val>
                                            <p:strVal val="1+#ppt_w/2"/>
                                          </p:val>
                                        </p:tav>
                                        <p:tav tm="100000">
                                          <p:val>
                                            <p:strVal val="#ppt_x"/>
                                          </p:val>
                                        </p:tav>
                                      </p:tavLst>
                                    </p:anim>
                                    <p:anim calcmode="lin" valueType="num">
                                      <p:cBhvr additive="base">
                                        <p:cTn id="16" dur="500" fill="hold"/>
                                        <p:tgtEl>
                                          <p:spTgt spid="38"/>
                                        </p:tgtEl>
                                        <p:attrNameLst>
                                          <p:attrName>ppt_y</p:attrName>
                                        </p:attrNameLst>
                                      </p:cBhvr>
                                      <p:tavLst>
                                        <p:tav tm="0">
                                          <p:val>
                                            <p:strVal val="#ppt_y"/>
                                          </p:val>
                                        </p:tav>
                                        <p:tav tm="100000">
                                          <p:val>
                                            <p:strVal val="#ppt_y"/>
                                          </p:val>
                                        </p:tav>
                                      </p:tavLst>
                                    </p:anim>
                                  </p:childTnLst>
                                </p:cTn>
                              </p:par>
                              <p:par>
                                <p:cTn id="17" presetID="2" presetClass="entr" presetSubtype="2" decel="100000" fill="hold" grpId="0" nodeType="withEffect">
                                  <p:stCondLst>
                                    <p:cond delay="2500"/>
                                  </p:stCondLst>
                                  <p:childTnLst>
                                    <p:set>
                                      <p:cBhvr>
                                        <p:cTn id="18" dur="1" fill="hold">
                                          <p:stCondLst>
                                            <p:cond delay="0"/>
                                          </p:stCondLst>
                                        </p:cTn>
                                        <p:tgtEl>
                                          <p:spTgt spid="40"/>
                                        </p:tgtEl>
                                        <p:attrNameLst>
                                          <p:attrName>style.visibility</p:attrName>
                                        </p:attrNameLst>
                                      </p:cBhvr>
                                      <p:to>
                                        <p:strVal val="visible"/>
                                      </p:to>
                                    </p:set>
                                    <p:anim calcmode="lin" valueType="num">
                                      <p:cBhvr additive="base">
                                        <p:cTn id="19" dur="500" fill="hold"/>
                                        <p:tgtEl>
                                          <p:spTgt spid="40"/>
                                        </p:tgtEl>
                                        <p:attrNameLst>
                                          <p:attrName>ppt_x</p:attrName>
                                        </p:attrNameLst>
                                      </p:cBhvr>
                                      <p:tavLst>
                                        <p:tav tm="0">
                                          <p:val>
                                            <p:strVal val="1+#ppt_w/2"/>
                                          </p:val>
                                        </p:tav>
                                        <p:tav tm="100000">
                                          <p:val>
                                            <p:strVal val="#ppt_x"/>
                                          </p:val>
                                        </p:tav>
                                      </p:tavLst>
                                    </p:anim>
                                    <p:anim calcmode="lin" valueType="num">
                                      <p:cBhvr additive="base">
                                        <p:cTn id="20" dur="500" fill="hold"/>
                                        <p:tgtEl>
                                          <p:spTgt spid="40"/>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 grpId="0"/>
      <p:bldP spid="38" grpId="0" animBg="1"/>
      <p:bldP spid="39" grpId="0"/>
      <p:bldP spid="40" grpId="0"/>
    </p:bldLst>
  </p:timing>
</p:sld>
</file>

<file path=ppt/slides/slide43.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37" name="Text Placeholder 4"/>
          <p:cNvSpPr txBox="1">
            <a:spLocks/>
          </p:cNvSpPr>
          <p:nvPr/>
        </p:nvSpPr>
        <p:spPr>
          <a:xfrm>
            <a:off x="6666510" y="510642"/>
            <a:ext cx="3192847" cy="918045"/>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14000"/>
              </a:lnSpc>
              <a:buNone/>
              <a:defRPr/>
            </a:pPr>
            <a:r>
              <a:rPr lang="en-US" sz="4800" dirty="0">
                <a:solidFill>
                  <a:schemeClr val="bg1">
                    <a:lumMod val="50000"/>
                  </a:schemeClr>
                </a:solidFill>
                <a:latin typeface="Bebas Neue" panose="020B0606020202050201" pitchFamily="34" charset="0"/>
                <a:cs typeface="Calibri"/>
              </a:rPr>
              <a:t>ONLINE GAMING</a:t>
            </a:r>
            <a:endParaRPr lang="id-ID" sz="4800" dirty="0">
              <a:solidFill>
                <a:schemeClr val="bg1">
                  <a:lumMod val="50000"/>
                </a:schemeClr>
              </a:solidFill>
              <a:latin typeface="Bebas Neue" panose="020B0606020202050201" pitchFamily="34" charset="0"/>
              <a:cs typeface="Calibri"/>
            </a:endParaRPr>
          </a:p>
        </p:txBody>
      </p:sp>
      <p:sp>
        <p:nvSpPr>
          <p:cNvPr id="38" name="Rectangle 37"/>
          <p:cNvSpPr/>
          <p:nvPr/>
        </p:nvSpPr>
        <p:spPr>
          <a:xfrm>
            <a:off x="6780811" y="1377535"/>
            <a:ext cx="235745" cy="51152"/>
          </a:xfrm>
          <a:prstGeom prst="rect">
            <a:avLst/>
          </a:prstGeom>
          <a:gradFill>
            <a:gsLst>
              <a:gs pos="0">
                <a:schemeClr val="accent1"/>
              </a:gs>
              <a:gs pos="100000">
                <a:schemeClr val="accent5"/>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9" name="Text Placeholder 4"/>
          <p:cNvSpPr txBox="1">
            <a:spLocks/>
          </p:cNvSpPr>
          <p:nvPr/>
        </p:nvSpPr>
        <p:spPr>
          <a:xfrm>
            <a:off x="6679210" y="343575"/>
            <a:ext cx="3380842" cy="341706"/>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14000"/>
              </a:lnSpc>
              <a:buNone/>
              <a:defRPr/>
            </a:pPr>
            <a:r>
              <a:rPr lang="en-US" sz="1400" dirty="0">
                <a:solidFill>
                  <a:schemeClr val="bg1">
                    <a:lumMod val="50000"/>
                  </a:schemeClr>
                </a:solidFill>
                <a:latin typeface="Segoe UI" panose="020B0502040204020203" pitchFamily="34" charset="0"/>
                <a:cs typeface="Segoe UI" panose="020B0502040204020203" pitchFamily="34" charset="0"/>
              </a:rPr>
              <a:t>MEDIA &amp; ENTERTAINMENT</a:t>
            </a:r>
            <a:endParaRPr lang="id-ID" sz="1400" dirty="0">
              <a:solidFill>
                <a:schemeClr val="bg1">
                  <a:lumMod val="50000"/>
                </a:schemeClr>
              </a:solidFill>
              <a:latin typeface="Segoe UI" panose="020B0502040204020203" pitchFamily="34" charset="0"/>
              <a:cs typeface="Segoe UI" panose="020B0502040204020203" pitchFamily="34" charset="0"/>
            </a:endParaRPr>
          </a:p>
        </p:txBody>
      </p:sp>
      <p:pic>
        <p:nvPicPr>
          <p:cNvPr id="45" name="Picture Placeholder 5" descr="Game-Mobile-04.jpg"/>
          <p:cNvPicPr>
            <a:picLocks noGrp="1" noChangeAspect="1"/>
          </p:cNvPicPr>
          <p:nvPr>
            <p:ph type="pic" sz="quarter" idx="11"/>
          </p:nvPr>
        </p:nvPicPr>
        <p:blipFill rotWithShape="1">
          <a:blip r:embed="rId2" cstate="email">
            <a:extLst>
              <a:ext uri="{28A0092B-C50C-407E-A947-70E740481C1C}">
                <a14:useLocalDpi xmlns:a14="http://schemas.microsoft.com/office/drawing/2010/main"/>
              </a:ext>
            </a:extLst>
          </a:blip>
          <a:srcRect l="-1293"/>
          <a:stretch/>
        </p:blipFill>
        <p:spPr>
          <a:xfrm>
            <a:off x="3008810" y="0"/>
            <a:ext cx="3300549" cy="3429000"/>
          </a:xfrm>
        </p:spPr>
      </p:pic>
      <p:pic>
        <p:nvPicPr>
          <p:cNvPr id="47" name="Picture Placeholder 10" descr="Game-Mobile-01.jpg"/>
          <p:cNvPicPr>
            <a:picLocks noGrp="1" noChangeAspect="1"/>
          </p:cNvPicPr>
          <p:nvPr>
            <p:ph type="pic" sz="quarter" idx="10"/>
          </p:nvPr>
        </p:nvPicPr>
        <p:blipFill>
          <a:blip r:embed="rId3" cstate="email">
            <a:extLst>
              <a:ext uri="{28A0092B-C50C-407E-A947-70E740481C1C}">
                <a14:useLocalDpi xmlns:a14="http://schemas.microsoft.com/office/drawing/2010/main"/>
              </a:ext>
            </a:extLst>
          </a:blip>
          <a:srcRect/>
          <a:stretch>
            <a:fillRect/>
          </a:stretch>
        </p:blipFill>
        <p:spPr>
          <a:xfrm>
            <a:off x="0" y="0"/>
            <a:ext cx="3048000" cy="3429000"/>
          </a:xfrm>
        </p:spPr>
      </p:pic>
      <p:pic>
        <p:nvPicPr>
          <p:cNvPr id="48" name="Picture 47" descr="Player-unknown-battlegrounds-PUBG-hero.jpg"/>
          <p:cNvPicPr>
            <a:picLocks noChangeAspect="1"/>
          </p:cNvPicPr>
          <p:nvPr/>
        </p:nvPicPr>
        <p:blipFill>
          <a:blip r:embed="rId4" cstate="print"/>
          <a:srcRect l="16783" t="6250" r="19175"/>
          <a:stretch>
            <a:fillRect/>
          </a:stretch>
        </p:blipFill>
        <p:spPr>
          <a:xfrm>
            <a:off x="3017520" y="3435529"/>
            <a:ext cx="3295760" cy="3409407"/>
          </a:xfrm>
          <a:prstGeom prst="rect">
            <a:avLst/>
          </a:prstGeom>
        </p:spPr>
      </p:pic>
      <p:pic>
        <p:nvPicPr>
          <p:cNvPr id="13" name="Picture Placeholder 9" descr="Game-Mobile-05.jpg"/>
          <p:cNvPicPr>
            <a:picLocks noGrp="1" noChangeAspect="1"/>
          </p:cNvPicPr>
          <p:nvPr>
            <p:ph type="pic" sz="quarter" idx="12"/>
          </p:nvPr>
        </p:nvPicPr>
        <p:blipFill>
          <a:blip r:embed="rId5" cstate="email">
            <a:extLst>
              <a:ext uri="{28A0092B-C50C-407E-A947-70E740481C1C}">
                <a14:useLocalDpi xmlns:a14="http://schemas.microsoft.com/office/drawing/2010/main"/>
              </a:ext>
            </a:extLst>
          </a:blip>
          <a:srcRect l="13286" t="12762" r="7429" b="12952"/>
          <a:stretch>
            <a:fillRect/>
          </a:stretch>
        </p:blipFill>
        <p:spPr>
          <a:xfrm>
            <a:off x="0" y="3448594"/>
            <a:ext cx="3011490" cy="3409405"/>
          </a:xfrm>
        </p:spPr>
      </p:pic>
      <p:sp>
        <p:nvSpPr>
          <p:cNvPr id="11" name="Rectangle 10"/>
          <p:cNvSpPr/>
          <p:nvPr/>
        </p:nvSpPr>
        <p:spPr>
          <a:xfrm>
            <a:off x="-2" y="6710082"/>
            <a:ext cx="12192002" cy="147917"/>
          </a:xfrm>
          <a:prstGeom prst="rect">
            <a:avLst/>
          </a:prstGeom>
          <a:solidFill>
            <a:srgbClr val="666666"/>
          </a:solid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2400" dirty="0">
              <a:latin typeface="Arial"/>
              <a:cs typeface="Arial"/>
            </a:endParaRPr>
          </a:p>
        </p:txBody>
      </p:sp>
      <p:pic>
        <p:nvPicPr>
          <p:cNvPr id="2" name="Picture 1" descr="A logo for a company&#10;&#10;Description automatically generated">
            <a:extLst>
              <a:ext uri="{FF2B5EF4-FFF2-40B4-BE49-F238E27FC236}">
                <a16:creationId xmlns:a16="http://schemas.microsoft.com/office/drawing/2014/main" id="{E212AE89-C2D9-031C-459E-F2A7810074C4}"/>
              </a:ext>
            </a:extLst>
          </p:cNvPr>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10901418" y="58233"/>
            <a:ext cx="1213200" cy="1213200"/>
          </a:xfrm>
          <a:prstGeom prst="rect">
            <a:avLst/>
          </a:prstGeom>
        </p:spPr>
      </p:pic>
      <p:sp>
        <p:nvSpPr>
          <p:cNvPr id="4" name="TextBox 3">
            <a:extLst>
              <a:ext uri="{FF2B5EF4-FFF2-40B4-BE49-F238E27FC236}">
                <a16:creationId xmlns:a16="http://schemas.microsoft.com/office/drawing/2014/main" id="{25273BB9-3C42-CF0D-318C-064F1A56B495}"/>
              </a:ext>
            </a:extLst>
          </p:cNvPr>
          <p:cNvSpPr txBox="1"/>
          <p:nvPr/>
        </p:nvSpPr>
        <p:spPr>
          <a:xfrm>
            <a:off x="6628542" y="1595754"/>
            <a:ext cx="5273172" cy="5027017"/>
          </a:xfrm>
          <a:prstGeom prst="rect">
            <a:avLst/>
          </a:prstGeom>
          <a:noFill/>
        </p:spPr>
        <p:txBody>
          <a:bodyPr wrap="square" rtlCol="0">
            <a:spAutoFit/>
          </a:bodyPr>
          <a:lstStyle/>
          <a:p>
            <a:pPr marL="0" marR="0" lvl="0" indent="0" algn="l" defTabSz="914400" rtl="0" eaLnBrk="0" fontAlgn="base" latinLnBrk="0" hangingPunct="0">
              <a:lnSpc>
                <a:spcPct val="150000"/>
              </a:lnSpc>
              <a:spcBef>
                <a:spcPct val="0"/>
              </a:spcBef>
              <a:spcAft>
                <a:spcPct val="0"/>
              </a:spcAft>
              <a:buClrTx/>
              <a:buSzTx/>
              <a:tabLst/>
            </a:pPr>
            <a:r>
              <a:rPr kumimoji="0" lang="en-US" altLang="en-US" sz="1800" b="1" i="0" u="none" strike="noStrike" cap="none" normalizeH="0" baseline="0" dirty="0">
                <a:ln>
                  <a:noFill/>
                </a:ln>
                <a:solidFill>
                  <a:schemeClr val="tx1"/>
                </a:solidFill>
                <a:effectLst/>
                <a:latin typeface="Arial" panose="020B0604020202020204" pitchFamily="34" charset="0"/>
              </a:rPr>
              <a:t>1. Projected Growth</a:t>
            </a:r>
            <a:r>
              <a:rPr kumimoji="0" lang="en-US" altLang="en-US" sz="1800" b="0" i="0" u="none" strike="noStrike" cap="none" normalizeH="0" baseline="0" dirty="0">
                <a:ln>
                  <a:noFill/>
                </a:ln>
                <a:solidFill>
                  <a:schemeClr val="tx1"/>
                </a:solidFill>
                <a:effectLst/>
                <a:latin typeface="Arial" panose="020B0604020202020204" pitchFamily="34" charset="0"/>
              </a:rPr>
              <a:t>:</a:t>
            </a:r>
          </a:p>
          <a:p>
            <a:pPr marL="0" marR="0" lvl="0" indent="0" algn="l" defTabSz="914400" rtl="0" eaLnBrk="0" fontAlgn="base" latinLnBrk="0" hangingPunct="0">
              <a:lnSpc>
                <a:spcPct val="150000"/>
              </a:lnSpc>
              <a:spcBef>
                <a:spcPct val="0"/>
              </a:spcBef>
              <a:spcAft>
                <a:spcPct val="0"/>
              </a:spcAft>
              <a:buClrTx/>
              <a:buSzTx/>
              <a:tabLst/>
            </a:pPr>
            <a:r>
              <a:rPr kumimoji="0" lang="en-US" altLang="en-US" sz="1800" b="0" i="0" u="none" strike="noStrike" cap="none" normalizeH="0" baseline="0" dirty="0">
                <a:ln>
                  <a:noFill/>
                </a:ln>
                <a:solidFill>
                  <a:schemeClr val="tx1"/>
                </a:solidFill>
                <a:effectLst/>
                <a:latin typeface="Arial" panose="020B0604020202020204" pitchFamily="34" charset="0"/>
              </a:rPr>
              <a:t>- The online gaming industry in India is expected to grow by 20% by FY25.</a:t>
            </a:r>
          </a:p>
          <a:p>
            <a:pPr marL="0" marR="0" lvl="0" indent="0" algn="l" defTabSz="914400" rtl="0" eaLnBrk="0" fontAlgn="base" latinLnBrk="0" hangingPunct="0">
              <a:lnSpc>
                <a:spcPct val="150000"/>
              </a:lnSpc>
              <a:spcBef>
                <a:spcPct val="0"/>
              </a:spcBef>
              <a:spcAft>
                <a:spcPct val="0"/>
              </a:spcAft>
              <a:buClrTx/>
              <a:buSzTx/>
              <a:tabLst/>
            </a:pPr>
            <a:r>
              <a:rPr kumimoji="0" lang="en-US" altLang="en-US" sz="1800" b="1" i="0" u="none" strike="noStrike" cap="none" normalizeH="0" baseline="0" dirty="0">
                <a:ln>
                  <a:noFill/>
                </a:ln>
                <a:solidFill>
                  <a:schemeClr val="tx1"/>
                </a:solidFill>
                <a:effectLst/>
                <a:latin typeface="Arial" panose="020B0604020202020204" pitchFamily="34" charset="0"/>
              </a:rPr>
              <a:t>2. Revenue Projection</a:t>
            </a:r>
            <a:r>
              <a:rPr kumimoji="0" lang="en-US" altLang="en-US" sz="1800" b="0" i="0" u="none" strike="noStrike" cap="none" normalizeH="0" baseline="0" dirty="0">
                <a:ln>
                  <a:noFill/>
                </a:ln>
                <a:solidFill>
                  <a:schemeClr val="tx1"/>
                </a:solidFill>
                <a:effectLst/>
                <a:latin typeface="Arial" panose="020B0604020202020204" pitchFamily="34" charset="0"/>
              </a:rPr>
              <a:t>:</a:t>
            </a:r>
          </a:p>
          <a:p>
            <a:pPr marL="0" marR="0" lvl="0" indent="0" algn="l" defTabSz="914400" rtl="0" eaLnBrk="0" fontAlgn="base" latinLnBrk="0" hangingPunct="0">
              <a:lnSpc>
                <a:spcPct val="150000"/>
              </a:lnSpc>
              <a:spcBef>
                <a:spcPct val="0"/>
              </a:spcBef>
              <a:spcAft>
                <a:spcPct val="0"/>
              </a:spcAft>
              <a:buClrTx/>
              <a:buSzTx/>
              <a:tabLst/>
            </a:pPr>
            <a:r>
              <a:rPr kumimoji="0" lang="en-US" altLang="en-US" sz="1800" b="0" i="0" u="none" strike="noStrike" cap="none" normalizeH="0" baseline="0" dirty="0">
                <a:ln>
                  <a:noFill/>
                </a:ln>
                <a:solidFill>
                  <a:schemeClr val="tx1"/>
                </a:solidFill>
                <a:effectLst/>
                <a:latin typeface="Arial" panose="020B0604020202020204" pitchFamily="34" charset="0"/>
              </a:rPr>
              <a:t>- The industry's revenue is projected to reach ₹23,100 crore by FY25.</a:t>
            </a:r>
          </a:p>
          <a:p>
            <a:pPr marL="0" marR="0" lvl="0" indent="0" algn="l" defTabSz="914400" rtl="0" eaLnBrk="0" fontAlgn="base" latinLnBrk="0" hangingPunct="0">
              <a:lnSpc>
                <a:spcPct val="150000"/>
              </a:lnSpc>
              <a:spcBef>
                <a:spcPct val="0"/>
              </a:spcBef>
              <a:spcAft>
                <a:spcPct val="0"/>
              </a:spcAft>
              <a:buClrTx/>
              <a:buSzTx/>
              <a:tabLst/>
            </a:pPr>
            <a:r>
              <a:rPr kumimoji="0" lang="en-US" altLang="en-US" sz="1800" b="1" i="0" u="none" strike="noStrike" cap="none" normalizeH="0" baseline="0" dirty="0">
                <a:ln>
                  <a:noFill/>
                </a:ln>
                <a:solidFill>
                  <a:schemeClr val="tx1"/>
                </a:solidFill>
                <a:effectLst/>
                <a:latin typeface="Arial" panose="020B0604020202020204" pitchFamily="34" charset="0"/>
              </a:rPr>
              <a:t>3. User Base Expansion</a:t>
            </a:r>
            <a:r>
              <a:rPr kumimoji="0" lang="en-US" altLang="en-US" sz="1800" b="0" i="0" u="none" strike="noStrike" cap="none" normalizeH="0" baseline="0" dirty="0">
                <a:ln>
                  <a:noFill/>
                </a:ln>
                <a:solidFill>
                  <a:schemeClr val="tx1"/>
                </a:solidFill>
                <a:effectLst/>
                <a:latin typeface="Arial" panose="020B0604020202020204" pitchFamily="34" charset="0"/>
              </a:rPr>
              <a:t>:</a:t>
            </a:r>
          </a:p>
          <a:p>
            <a:pPr marL="0" marR="0" lvl="0" indent="0" algn="l" defTabSz="914400" rtl="0" eaLnBrk="0" fontAlgn="base" latinLnBrk="0" hangingPunct="0">
              <a:lnSpc>
                <a:spcPct val="150000"/>
              </a:lnSpc>
              <a:spcBef>
                <a:spcPct val="0"/>
              </a:spcBef>
              <a:spcAft>
                <a:spcPct val="0"/>
              </a:spcAft>
              <a:buClrTx/>
              <a:buSzTx/>
              <a:tabLst/>
            </a:pPr>
            <a:r>
              <a:rPr lang="en-US" altLang="en-US" dirty="0">
                <a:latin typeface="Arial" panose="020B0604020202020204" pitchFamily="34" charset="0"/>
              </a:rPr>
              <a:t>- </a:t>
            </a:r>
            <a:r>
              <a:rPr kumimoji="0" lang="en-US" altLang="en-US" sz="1800" b="0" i="0" u="none" strike="noStrike" cap="none" normalizeH="0" baseline="0" dirty="0">
                <a:ln>
                  <a:noFill/>
                </a:ln>
                <a:solidFill>
                  <a:schemeClr val="tx1"/>
                </a:solidFill>
                <a:effectLst/>
                <a:latin typeface="Arial" panose="020B0604020202020204" pitchFamily="34" charset="0"/>
              </a:rPr>
              <a:t>The number of online gamers in India is set to rise to 442 million.</a:t>
            </a:r>
          </a:p>
          <a:p>
            <a:pPr marL="0" marR="0" lvl="0" indent="0" algn="l" defTabSz="914400" rtl="0" eaLnBrk="0" fontAlgn="base" latinLnBrk="0" hangingPunct="0">
              <a:lnSpc>
                <a:spcPct val="150000"/>
              </a:lnSpc>
              <a:spcBef>
                <a:spcPct val="0"/>
              </a:spcBef>
              <a:spcAft>
                <a:spcPct val="0"/>
              </a:spcAft>
              <a:buClrTx/>
              <a:buSzTx/>
              <a:tabLst/>
            </a:pPr>
            <a:r>
              <a:rPr kumimoji="0" lang="en-US" altLang="en-US" sz="1800" b="1" i="0" u="none" strike="noStrike" cap="none" normalizeH="0" baseline="0" dirty="0">
                <a:ln>
                  <a:noFill/>
                </a:ln>
                <a:solidFill>
                  <a:schemeClr val="tx1"/>
                </a:solidFill>
                <a:effectLst/>
                <a:latin typeface="Arial" panose="020B0604020202020204" pitchFamily="34" charset="0"/>
              </a:rPr>
              <a:t>4. Global Standing</a:t>
            </a:r>
            <a:r>
              <a:rPr kumimoji="0" lang="en-US" altLang="en-US" sz="1800" b="0" i="0" u="none" strike="noStrike" cap="none" normalizeH="0" baseline="0" dirty="0">
                <a:ln>
                  <a:noFill/>
                </a:ln>
                <a:solidFill>
                  <a:schemeClr val="tx1"/>
                </a:solidFill>
                <a:effectLst/>
                <a:latin typeface="Arial" panose="020B0604020202020204" pitchFamily="34" charset="0"/>
              </a:rPr>
              <a:t>:</a:t>
            </a:r>
          </a:p>
          <a:p>
            <a:pPr marL="0" marR="0" lvl="0" indent="0" algn="l" defTabSz="914400" rtl="0" eaLnBrk="0" fontAlgn="base" latinLnBrk="0" hangingPunct="0">
              <a:lnSpc>
                <a:spcPct val="150000"/>
              </a:lnSpc>
              <a:spcBef>
                <a:spcPct val="0"/>
              </a:spcBef>
              <a:spcAft>
                <a:spcPct val="0"/>
              </a:spcAft>
              <a:buClrTx/>
              <a:buSzTx/>
              <a:tabLst/>
            </a:pPr>
            <a:r>
              <a:rPr kumimoji="0" lang="en-US" altLang="en-US" sz="1800" b="0" i="0" u="none" strike="noStrike" cap="none" normalizeH="0" baseline="0" dirty="0">
                <a:ln>
                  <a:noFill/>
                </a:ln>
                <a:solidFill>
                  <a:schemeClr val="tx1"/>
                </a:solidFill>
                <a:effectLst/>
                <a:latin typeface="Arial" panose="020B0604020202020204" pitchFamily="34" charset="0"/>
              </a:rPr>
              <a:t>- India will have the second-largest gaming user base globally, after China.</a:t>
            </a:r>
          </a:p>
        </p:txBody>
      </p:sp>
    </p:spTree>
    <p:extLst>
      <p:ext uri="{BB962C8B-B14F-4D97-AF65-F5344CB8AC3E}">
        <p14:creationId xmlns:p14="http://schemas.microsoft.com/office/powerpoint/2010/main" val="961811943"/>
      </p:ext>
    </p:extLst>
  </p:cSld>
  <p:clrMapOvr>
    <a:masterClrMapping/>
  </p:clrMapOvr>
  <p:transition spd="slow">
    <p:push/>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grpId="0" nodeType="withEffect">
                                  <p:stCondLst>
                                    <p:cond delay="1500"/>
                                  </p:stCondLst>
                                  <p:childTnLst>
                                    <p:set>
                                      <p:cBhvr>
                                        <p:cTn id="6" dur="1" fill="hold">
                                          <p:stCondLst>
                                            <p:cond delay="0"/>
                                          </p:stCondLst>
                                        </p:cTn>
                                        <p:tgtEl>
                                          <p:spTgt spid="39"/>
                                        </p:tgtEl>
                                        <p:attrNameLst>
                                          <p:attrName>style.visibility</p:attrName>
                                        </p:attrNameLst>
                                      </p:cBhvr>
                                      <p:to>
                                        <p:strVal val="visible"/>
                                      </p:to>
                                    </p:set>
                                    <p:anim calcmode="lin" valueType="num">
                                      <p:cBhvr additive="base">
                                        <p:cTn id="7" dur="500" fill="hold"/>
                                        <p:tgtEl>
                                          <p:spTgt spid="39"/>
                                        </p:tgtEl>
                                        <p:attrNameLst>
                                          <p:attrName>ppt_x</p:attrName>
                                        </p:attrNameLst>
                                      </p:cBhvr>
                                      <p:tavLst>
                                        <p:tav tm="0">
                                          <p:val>
                                            <p:strVal val="1+#ppt_w/2"/>
                                          </p:val>
                                        </p:tav>
                                        <p:tav tm="100000">
                                          <p:val>
                                            <p:strVal val="#ppt_x"/>
                                          </p:val>
                                        </p:tav>
                                      </p:tavLst>
                                    </p:anim>
                                    <p:anim calcmode="lin" valueType="num">
                                      <p:cBhvr additive="base">
                                        <p:cTn id="8" dur="500" fill="hold"/>
                                        <p:tgtEl>
                                          <p:spTgt spid="39"/>
                                        </p:tgtEl>
                                        <p:attrNameLst>
                                          <p:attrName>ppt_y</p:attrName>
                                        </p:attrNameLst>
                                      </p:cBhvr>
                                      <p:tavLst>
                                        <p:tav tm="0">
                                          <p:val>
                                            <p:strVal val="#ppt_y"/>
                                          </p:val>
                                        </p:tav>
                                        <p:tav tm="100000">
                                          <p:val>
                                            <p:strVal val="#ppt_y"/>
                                          </p:val>
                                        </p:tav>
                                      </p:tavLst>
                                    </p:anim>
                                  </p:childTnLst>
                                </p:cTn>
                              </p:par>
                              <p:par>
                                <p:cTn id="9" presetID="2" presetClass="entr" presetSubtype="2" decel="100000" fill="hold" grpId="0" nodeType="withEffect">
                                  <p:stCondLst>
                                    <p:cond delay="1750"/>
                                  </p:stCondLst>
                                  <p:childTnLst>
                                    <p:set>
                                      <p:cBhvr>
                                        <p:cTn id="10" dur="1" fill="hold">
                                          <p:stCondLst>
                                            <p:cond delay="0"/>
                                          </p:stCondLst>
                                        </p:cTn>
                                        <p:tgtEl>
                                          <p:spTgt spid="37"/>
                                        </p:tgtEl>
                                        <p:attrNameLst>
                                          <p:attrName>style.visibility</p:attrName>
                                        </p:attrNameLst>
                                      </p:cBhvr>
                                      <p:to>
                                        <p:strVal val="visible"/>
                                      </p:to>
                                    </p:set>
                                    <p:anim calcmode="lin" valueType="num">
                                      <p:cBhvr additive="base">
                                        <p:cTn id="11" dur="500" fill="hold"/>
                                        <p:tgtEl>
                                          <p:spTgt spid="37"/>
                                        </p:tgtEl>
                                        <p:attrNameLst>
                                          <p:attrName>ppt_x</p:attrName>
                                        </p:attrNameLst>
                                      </p:cBhvr>
                                      <p:tavLst>
                                        <p:tav tm="0">
                                          <p:val>
                                            <p:strVal val="1+#ppt_w/2"/>
                                          </p:val>
                                        </p:tav>
                                        <p:tav tm="100000">
                                          <p:val>
                                            <p:strVal val="#ppt_x"/>
                                          </p:val>
                                        </p:tav>
                                      </p:tavLst>
                                    </p:anim>
                                    <p:anim calcmode="lin" valueType="num">
                                      <p:cBhvr additive="base">
                                        <p:cTn id="12" dur="500" fill="hold"/>
                                        <p:tgtEl>
                                          <p:spTgt spid="37"/>
                                        </p:tgtEl>
                                        <p:attrNameLst>
                                          <p:attrName>ppt_y</p:attrName>
                                        </p:attrNameLst>
                                      </p:cBhvr>
                                      <p:tavLst>
                                        <p:tav tm="0">
                                          <p:val>
                                            <p:strVal val="#ppt_y"/>
                                          </p:val>
                                        </p:tav>
                                        <p:tav tm="100000">
                                          <p:val>
                                            <p:strVal val="#ppt_y"/>
                                          </p:val>
                                        </p:tav>
                                      </p:tavLst>
                                    </p:anim>
                                  </p:childTnLst>
                                </p:cTn>
                              </p:par>
                              <p:par>
                                <p:cTn id="13" presetID="2" presetClass="entr" presetSubtype="2" decel="100000" fill="hold" grpId="0" nodeType="withEffect">
                                  <p:stCondLst>
                                    <p:cond delay="2000"/>
                                  </p:stCondLst>
                                  <p:childTnLst>
                                    <p:set>
                                      <p:cBhvr>
                                        <p:cTn id="14" dur="1" fill="hold">
                                          <p:stCondLst>
                                            <p:cond delay="0"/>
                                          </p:stCondLst>
                                        </p:cTn>
                                        <p:tgtEl>
                                          <p:spTgt spid="38"/>
                                        </p:tgtEl>
                                        <p:attrNameLst>
                                          <p:attrName>style.visibility</p:attrName>
                                        </p:attrNameLst>
                                      </p:cBhvr>
                                      <p:to>
                                        <p:strVal val="visible"/>
                                      </p:to>
                                    </p:set>
                                    <p:anim calcmode="lin" valueType="num">
                                      <p:cBhvr additive="base">
                                        <p:cTn id="15" dur="500" fill="hold"/>
                                        <p:tgtEl>
                                          <p:spTgt spid="38"/>
                                        </p:tgtEl>
                                        <p:attrNameLst>
                                          <p:attrName>ppt_x</p:attrName>
                                        </p:attrNameLst>
                                      </p:cBhvr>
                                      <p:tavLst>
                                        <p:tav tm="0">
                                          <p:val>
                                            <p:strVal val="1+#ppt_w/2"/>
                                          </p:val>
                                        </p:tav>
                                        <p:tav tm="100000">
                                          <p:val>
                                            <p:strVal val="#ppt_x"/>
                                          </p:val>
                                        </p:tav>
                                      </p:tavLst>
                                    </p:anim>
                                    <p:anim calcmode="lin" valueType="num">
                                      <p:cBhvr additive="base">
                                        <p:cTn id="16" dur="500" fill="hold"/>
                                        <p:tgtEl>
                                          <p:spTgt spid="3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 grpId="0"/>
      <p:bldP spid="38" grpId="0" animBg="1"/>
      <p:bldP spid="39" grpId="0"/>
    </p:bldLst>
  </p:timing>
</p:sld>
</file>

<file path=ppt/slides/slide44.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133" name="Group 132">
            <a:extLst>
              <a:ext uri="{FF2B5EF4-FFF2-40B4-BE49-F238E27FC236}">
                <a16:creationId xmlns:a16="http://schemas.microsoft.com/office/drawing/2014/main" id="{F2ADE980-9390-7FF8-35B2-D95C8B18911B}"/>
              </a:ext>
            </a:extLst>
          </p:cNvPr>
          <p:cNvGrpSpPr/>
          <p:nvPr/>
        </p:nvGrpSpPr>
        <p:grpSpPr>
          <a:xfrm>
            <a:off x="9507036" y="3695173"/>
            <a:ext cx="2607582" cy="3026218"/>
            <a:chOff x="12104276" y="1139624"/>
            <a:chExt cx="9848087" cy="11429150"/>
          </a:xfrm>
        </p:grpSpPr>
        <p:grpSp>
          <p:nvGrpSpPr>
            <p:cNvPr id="10" name="Group 9">
              <a:extLst>
                <a:ext uri="{FF2B5EF4-FFF2-40B4-BE49-F238E27FC236}">
                  <a16:creationId xmlns:a16="http://schemas.microsoft.com/office/drawing/2014/main" id="{0A65FFAC-50C5-0759-D3A3-514F9C6619ED}"/>
                </a:ext>
              </a:extLst>
            </p:cNvPr>
            <p:cNvGrpSpPr/>
            <p:nvPr/>
          </p:nvGrpSpPr>
          <p:grpSpPr>
            <a:xfrm>
              <a:off x="17969454" y="2147684"/>
              <a:ext cx="3444803" cy="3466376"/>
              <a:chOff x="2924176" y="2811463"/>
              <a:chExt cx="760413" cy="765175"/>
            </a:xfrm>
          </p:grpSpPr>
          <p:sp>
            <p:nvSpPr>
              <p:cNvPr id="117" name="Freeform 2499">
                <a:extLst>
                  <a:ext uri="{FF2B5EF4-FFF2-40B4-BE49-F238E27FC236}">
                    <a16:creationId xmlns:a16="http://schemas.microsoft.com/office/drawing/2014/main" id="{A98838C7-5823-1062-DD03-169ECF8BE974}"/>
                  </a:ext>
                </a:extLst>
              </p:cNvPr>
              <p:cNvSpPr>
                <a:spLocks/>
              </p:cNvSpPr>
              <p:nvPr/>
            </p:nvSpPr>
            <p:spPr bwMode="auto">
              <a:xfrm>
                <a:off x="2924176" y="2811463"/>
                <a:ext cx="760413" cy="765175"/>
              </a:xfrm>
              <a:custGeom>
                <a:avLst/>
                <a:gdLst>
                  <a:gd name="T0" fmla="*/ 125 w 212"/>
                  <a:gd name="T1" fmla="*/ 11 h 213"/>
                  <a:gd name="T2" fmla="*/ 10 w 212"/>
                  <a:gd name="T3" fmla="*/ 88 h 213"/>
                  <a:gd name="T4" fmla="*/ 88 w 212"/>
                  <a:gd name="T5" fmla="*/ 203 h 213"/>
                  <a:gd name="T6" fmla="*/ 202 w 212"/>
                  <a:gd name="T7" fmla="*/ 125 h 213"/>
                  <a:gd name="T8" fmla="*/ 125 w 212"/>
                  <a:gd name="T9" fmla="*/ 11 h 213"/>
                </a:gdLst>
                <a:ahLst/>
                <a:cxnLst>
                  <a:cxn ang="0">
                    <a:pos x="T0" y="T1"/>
                  </a:cxn>
                  <a:cxn ang="0">
                    <a:pos x="T2" y="T3"/>
                  </a:cxn>
                  <a:cxn ang="0">
                    <a:pos x="T4" y="T5"/>
                  </a:cxn>
                  <a:cxn ang="0">
                    <a:pos x="T6" y="T7"/>
                  </a:cxn>
                  <a:cxn ang="0">
                    <a:pos x="T8" y="T9"/>
                  </a:cxn>
                </a:cxnLst>
                <a:rect l="0" t="0" r="r" b="b"/>
                <a:pathLst>
                  <a:path w="212" h="213">
                    <a:moveTo>
                      <a:pt x="125" y="11"/>
                    </a:moveTo>
                    <a:cubicBezTo>
                      <a:pt x="72" y="0"/>
                      <a:pt x="20" y="35"/>
                      <a:pt x="10" y="88"/>
                    </a:cubicBezTo>
                    <a:cubicBezTo>
                      <a:pt x="0" y="141"/>
                      <a:pt x="35" y="193"/>
                      <a:pt x="88" y="203"/>
                    </a:cubicBezTo>
                    <a:cubicBezTo>
                      <a:pt x="141" y="213"/>
                      <a:pt x="192" y="178"/>
                      <a:pt x="202" y="125"/>
                    </a:cubicBezTo>
                    <a:cubicBezTo>
                      <a:pt x="212" y="72"/>
                      <a:pt x="178" y="21"/>
                      <a:pt x="125" y="11"/>
                    </a:cubicBezTo>
                    <a:close/>
                  </a:path>
                </a:pathLst>
              </a:custGeom>
              <a:solidFill>
                <a:srgbClr val="4883C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8" name="Oval 2500">
                <a:extLst>
                  <a:ext uri="{FF2B5EF4-FFF2-40B4-BE49-F238E27FC236}">
                    <a16:creationId xmlns:a16="http://schemas.microsoft.com/office/drawing/2014/main" id="{9490F817-BBC0-C761-7EAD-FF62F4DA28D9}"/>
                  </a:ext>
                </a:extLst>
              </p:cNvPr>
              <p:cNvSpPr>
                <a:spLocks noChangeArrowheads="1"/>
              </p:cNvSpPr>
              <p:nvPr/>
            </p:nvSpPr>
            <p:spPr bwMode="auto">
              <a:xfrm>
                <a:off x="3032126" y="2890838"/>
                <a:ext cx="481013" cy="481013"/>
              </a:xfrm>
              <a:prstGeom prst="ellipse">
                <a:avLst/>
              </a:prstGeom>
              <a:solidFill>
                <a:srgbClr val="579AD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9" name="Freeform 2501">
                <a:extLst>
                  <a:ext uri="{FF2B5EF4-FFF2-40B4-BE49-F238E27FC236}">
                    <a16:creationId xmlns:a16="http://schemas.microsoft.com/office/drawing/2014/main" id="{517E01FF-7CB0-A198-3A4C-BD187B6BBB81}"/>
                  </a:ext>
                </a:extLst>
              </p:cNvPr>
              <p:cNvSpPr>
                <a:spLocks noEditPoints="1"/>
              </p:cNvSpPr>
              <p:nvPr/>
            </p:nvSpPr>
            <p:spPr bwMode="auto">
              <a:xfrm>
                <a:off x="2924176" y="2811463"/>
                <a:ext cx="760413" cy="765175"/>
              </a:xfrm>
              <a:custGeom>
                <a:avLst/>
                <a:gdLst>
                  <a:gd name="T0" fmla="*/ 125 w 212"/>
                  <a:gd name="T1" fmla="*/ 11 h 213"/>
                  <a:gd name="T2" fmla="*/ 10 w 212"/>
                  <a:gd name="T3" fmla="*/ 88 h 213"/>
                  <a:gd name="T4" fmla="*/ 88 w 212"/>
                  <a:gd name="T5" fmla="*/ 203 h 213"/>
                  <a:gd name="T6" fmla="*/ 202 w 212"/>
                  <a:gd name="T7" fmla="*/ 125 h 213"/>
                  <a:gd name="T8" fmla="*/ 125 w 212"/>
                  <a:gd name="T9" fmla="*/ 11 h 213"/>
                  <a:gd name="T10" fmla="*/ 200 w 212"/>
                  <a:gd name="T11" fmla="*/ 125 h 213"/>
                  <a:gd name="T12" fmla="*/ 88 w 212"/>
                  <a:gd name="T13" fmla="*/ 201 h 213"/>
                  <a:gd name="T14" fmla="*/ 12 w 212"/>
                  <a:gd name="T15" fmla="*/ 89 h 213"/>
                  <a:gd name="T16" fmla="*/ 124 w 212"/>
                  <a:gd name="T17" fmla="*/ 13 h 213"/>
                  <a:gd name="T18" fmla="*/ 200 w 212"/>
                  <a:gd name="T19" fmla="*/ 125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2" h="213">
                    <a:moveTo>
                      <a:pt x="125" y="11"/>
                    </a:moveTo>
                    <a:cubicBezTo>
                      <a:pt x="72" y="0"/>
                      <a:pt x="20" y="35"/>
                      <a:pt x="10" y="88"/>
                    </a:cubicBezTo>
                    <a:cubicBezTo>
                      <a:pt x="0" y="141"/>
                      <a:pt x="35" y="193"/>
                      <a:pt x="88" y="203"/>
                    </a:cubicBezTo>
                    <a:cubicBezTo>
                      <a:pt x="141" y="213"/>
                      <a:pt x="192" y="178"/>
                      <a:pt x="202" y="125"/>
                    </a:cubicBezTo>
                    <a:cubicBezTo>
                      <a:pt x="212" y="72"/>
                      <a:pt x="178" y="21"/>
                      <a:pt x="125" y="11"/>
                    </a:cubicBezTo>
                    <a:close/>
                    <a:moveTo>
                      <a:pt x="200" y="125"/>
                    </a:moveTo>
                    <a:cubicBezTo>
                      <a:pt x="190" y="177"/>
                      <a:pt x="140" y="211"/>
                      <a:pt x="88" y="201"/>
                    </a:cubicBezTo>
                    <a:cubicBezTo>
                      <a:pt x="36" y="191"/>
                      <a:pt x="2" y="141"/>
                      <a:pt x="12" y="89"/>
                    </a:cubicBezTo>
                    <a:cubicBezTo>
                      <a:pt x="22" y="37"/>
                      <a:pt x="72" y="3"/>
                      <a:pt x="124" y="13"/>
                    </a:cubicBezTo>
                    <a:cubicBezTo>
                      <a:pt x="176" y="23"/>
                      <a:pt x="210" y="73"/>
                      <a:pt x="200" y="125"/>
                    </a:cubicBezTo>
                    <a:close/>
                  </a:path>
                </a:pathLst>
              </a:custGeom>
              <a:solidFill>
                <a:srgbClr val="3B70B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0" name="Freeform 2502">
                <a:extLst>
                  <a:ext uri="{FF2B5EF4-FFF2-40B4-BE49-F238E27FC236}">
                    <a16:creationId xmlns:a16="http://schemas.microsoft.com/office/drawing/2014/main" id="{ED7A042D-A31C-051F-526A-EEA7E614839A}"/>
                  </a:ext>
                </a:extLst>
              </p:cNvPr>
              <p:cNvSpPr>
                <a:spLocks/>
              </p:cNvSpPr>
              <p:nvPr/>
            </p:nvSpPr>
            <p:spPr bwMode="auto">
              <a:xfrm>
                <a:off x="2943226" y="3138488"/>
                <a:ext cx="120650" cy="290513"/>
              </a:xfrm>
              <a:custGeom>
                <a:avLst/>
                <a:gdLst>
                  <a:gd name="T0" fmla="*/ 27 w 34"/>
                  <a:gd name="T1" fmla="*/ 72 h 81"/>
                  <a:gd name="T2" fmla="*/ 31 w 34"/>
                  <a:gd name="T3" fmla="*/ 69 h 81"/>
                  <a:gd name="T4" fmla="*/ 32 w 34"/>
                  <a:gd name="T5" fmla="*/ 50 h 81"/>
                  <a:gd name="T6" fmla="*/ 17 w 34"/>
                  <a:gd name="T7" fmla="*/ 33 h 81"/>
                  <a:gd name="T8" fmla="*/ 18 w 34"/>
                  <a:gd name="T9" fmla="*/ 20 h 81"/>
                  <a:gd name="T10" fmla="*/ 9 w 34"/>
                  <a:gd name="T11" fmla="*/ 9 h 81"/>
                  <a:gd name="T12" fmla="*/ 8 w 34"/>
                  <a:gd name="T13" fmla="*/ 1 h 81"/>
                  <a:gd name="T14" fmla="*/ 5 w 34"/>
                  <a:gd name="T15" fmla="*/ 0 h 81"/>
                  <a:gd name="T16" fmla="*/ 28 w 34"/>
                  <a:gd name="T17" fmla="*/ 81 h 81"/>
                  <a:gd name="T18" fmla="*/ 29 w 34"/>
                  <a:gd name="T19" fmla="*/ 81 h 81"/>
                  <a:gd name="T20" fmla="*/ 27 w 34"/>
                  <a:gd name="T21" fmla="*/ 72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4" h="81">
                    <a:moveTo>
                      <a:pt x="27" y="72"/>
                    </a:moveTo>
                    <a:cubicBezTo>
                      <a:pt x="27" y="71"/>
                      <a:pt x="31" y="70"/>
                      <a:pt x="31" y="69"/>
                    </a:cubicBezTo>
                    <a:cubicBezTo>
                      <a:pt x="34" y="65"/>
                      <a:pt x="34" y="55"/>
                      <a:pt x="32" y="50"/>
                    </a:cubicBezTo>
                    <a:cubicBezTo>
                      <a:pt x="30" y="45"/>
                      <a:pt x="19" y="38"/>
                      <a:pt x="17" y="33"/>
                    </a:cubicBezTo>
                    <a:cubicBezTo>
                      <a:pt x="16" y="30"/>
                      <a:pt x="19" y="23"/>
                      <a:pt x="18" y="20"/>
                    </a:cubicBezTo>
                    <a:cubicBezTo>
                      <a:pt x="17" y="17"/>
                      <a:pt x="10" y="13"/>
                      <a:pt x="9" y="9"/>
                    </a:cubicBezTo>
                    <a:cubicBezTo>
                      <a:pt x="8" y="7"/>
                      <a:pt x="9" y="3"/>
                      <a:pt x="8" y="1"/>
                    </a:cubicBezTo>
                    <a:cubicBezTo>
                      <a:pt x="7" y="1"/>
                      <a:pt x="5" y="0"/>
                      <a:pt x="5" y="0"/>
                    </a:cubicBezTo>
                    <a:cubicBezTo>
                      <a:pt x="0" y="30"/>
                      <a:pt x="9" y="59"/>
                      <a:pt x="28" y="81"/>
                    </a:cubicBezTo>
                    <a:cubicBezTo>
                      <a:pt x="28" y="81"/>
                      <a:pt x="29" y="81"/>
                      <a:pt x="29" y="81"/>
                    </a:cubicBezTo>
                    <a:cubicBezTo>
                      <a:pt x="29" y="81"/>
                      <a:pt x="26" y="74"/>
                      <a:pt x="27" y="72"/>
                    </a:cubicBezTo>
                    <a:close/>
                  </a:path>
                </a:pathLst>
              </a:custGeom>
              <a:solidFill>
                <a:srgbClr val="9AC43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1" name="Freeform 2503">
                <a:extLst>
                  <a:ext uri="{FF2B5EF4-FFF2-40B4-BE49-F238E27FC236}">
                    <a16:creationId xmlns:a16="http://schemas.microsoft.com/office/drawing/2014/main" id="{5740B8C1-A340-DFE6-95EB-FC3F94994194}"/>
                  </a:ext>
                </a:extLst>
              </p:cNvPr>
              <p:cNvSpPr>
                <a:spLocks/>
              </p:cNvSpPr>
              <p:nvPr/>
            </p:nvSpPr>
            <p:spPr bwMode="auto">
              <a:xfrm>
                <a:off x="2995613" y="2851150"/>
                <a:ext cx="233363" cy="179388"/>
              </a:xfrm>
              <a:custGeom>
                <a:avLst/>
                <a:gdLst>
                  <a:gd name="T0" fmla="*/ 12 w 65"/>
                  <a:gd name="T1" fmla="*/ 39 h 50"/>
                  <a:gd name="T2" fmla="*/ 27 w 65"/>
                  <a:gd name="T3" fmla="*/ 35 h 50"/>
                  <a:gd name="T4" fmla="*/ 35 w 65"/>
                  <a:gd name="T5" fmla="*/ 28 h 50"/>
                  <a:gd name="T6" fmla="*/ 39 w 65"/>
                  <a:gd name="T7" fmla="*/ 18 h 50"/>
                  <a:gd name="T8" fmla="*/ 30 w 65"/>
                  <a:gd name="T9" fmla="*/ 21 h 50"/>
                  <a:gd name="T10" fmla="*/ 35 w 65"/>
                  <a:gd name="T11" fmla="*/ 14 h 50"/>
                  <a:gd name="T12" fmla="*/ 42 w 65"/>
                  <a:gd name="T13" fmla="*/ 12 h 50"/>
                  <a:gd name="T14" fmla="*/ 50 w 65"/>
                  <a:gd name="T15" fmla="*/ 11 h 50"/>
                  <a:gd name="T16" fmla="*/ 65 w 65"/>
                  <a:gd name="T17" fmla="*/ 0 h 50"/>
                  <a:gd name="T18" fmla="*/ 65 w 65"/>
                  <a:gd name="T19" fmla="*/ 0 h 50"/>
                  <a:gd name="T20" fmla="*/ 0 w 65"/>
                  <a:gd name="T21" fmla="*/ 50 h 50"/>
                  <a:gd name="T22" fmla="*/ 9 w 65"/>
                  <a:gd name="T23" fmla="*/ 43 h 50"/>
                  <a:gd name="T24" fmla="*/ 12 w 65"/>
                  <a:gd name="T25" fmla="*/ 39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5" h="50">
                    <a:moveTo>
                      <a:pt x="12" y="39"/>
                    </a:moveTo>
                    <a:cubicBezTo>
                      <a:pt x="15" y="37"/>
                      <a:pt x="24" y="37"/>
                      <a:pt x="27" y="35"/>
                    </a:cubicBezTo>
                    <a:cubicBezTo>
                      <a:pt x="29" y="34"/>
                      <a:pt x="34" y="30"/>
                      <a:pt x="35" y="28"/>
                    </a:cubicBezTo>
                    <a:cubicBezTo>
                      <a:pt x="37" y="26"/>
                      <a:pt x="41" y="20"/>
                      <a:pt x="39" y="18"/>
                    </a:cubicBezTo>
                    <a:cubicBezTo>
                      <a:pt x="38" y="16"/>
                      <a:pt x="32" y="23"/>
                      <a:pt x="30" y="21"/>
                    </a:cubicBezTo>
                    <a:cubicBezTo>
                      <a:pt x="29" y="19"/>
                      <a:pt x="33" y="15"/>
                      <a:pt x="35" y="14"/>
                    </a:cubicBezTo>
                    <a:cubicBezTo>
                      <a:pt x="36" y="13"/>
                      <a:pt x="40" y="12"/>
                      <a:pt x="42" y="12"/>
                    </a:cubicBezTo>
                    <a:cubicBezTo>
                      <a:pt x="44" y="11"/>
                      <a:pt x="48" y="12"/>
                      <a:pt x="50" y="11"/>
                    </a:cubicBezTo>
                    <a:cubicBezTo>
                      <a:pt x="54" y="9"/>
                      <a:pt x="65" y="0"/>
                      <a:pt x="65" y="0"/>
                    </a:cubicBezTo>
                    <a:cubicBezTo>
                      <a:pt x="65" y="0"/>
                      <a:pt x="65" y="0"/>
                      <a:pt x="65" y="0"/>
                    </a:cubicBezTo>
                    <a:cubicBezTo>
                      <a:pt x="37" y="6"/>
                      <a:pt x="13" y="25"/>
                      <a:pt x="0" y="50"/>
                    </a:cubicBezTo>
                    <a:cubicBezTo>
                      <a:pt x="1" y="49"/>
                      <a:pt x="7" y="45"/>
                      <a:pt x="9" y="43"/>
                    </a:cubicBezTo>
                    <a:cubicBezTo>
                      <a:pt x="10" y="42"/>
                      <a:pt x="11" y="40"/>
                      <a:pt x="12" y="39"/>
                    </a:cubicBezTo>
                    <a:close/>
                  </a:path>
                </a:pathLst>
              </a:custGeom>
              <a:solidFill>
                <a:srgbClr val="9AC43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2" name="Freeform 2504">
                <a:extLst>
                  <a:ext uri="{FF2B5EF4-FFF2-40B4-BE49-F238E27FC236}">
                    <a16:creationId xmlns:a16="http://schemas.microsoft.com/office/drawing/2014/main" id="{943DB34F-5409-0158-C0FE-632D393CE1A3}"/>
                  </a:ext>
                </a:extLst>
              </p:cNvPr>
              <p:cNvSpPr>
                <a:spLocks/>
              </p:cNvSpPr>
              <p:nvPr/>
            </p:nvSpPr>
            <p:spPr bwMode="auto">
              <a:xfrm>
                <a:off x="3254376" y="2840038"/>
                <a:ext cx="125413" cy="50800"/>
              </a:xfrm>
              <a:custGeom>
                <a:avLst/>
                <a:gdLst>
                  <a:gd name="T0" fmla="*/ 1 w 35"/>
                  <a:gd name="T1" fmla="*/ 7 h 14"/>
                  <a:gd name="T2" fmla="*/ 9 w 35"/>
                  <a:gd name="T3" fmla="*/ 8 h 14"/>
                  <a:gd name="T4" fmla="*/ 12 w 35"/>
                  <a:gd name="T5" fmla="*/ 12 h 14"/>
                  <a:gd name="T6" fmla="*/ 25 w 35"/>
                  <a:gd name="T7" fmla="*/ 11 h 14"/>
                  <a:gd name="T8" fmla="*/ 35 w 35"/>
                  <a:gd name="T9" fmla="*/ 3 h 14"/>
                  <a:gd name="T10" fmla="*/ 35 w 35"/>
                  <a:gd name="T11" fmla="*/ 3 h 14"/>
                  <a:gd name="T12" fmla="*/ 33 w 35"/>
                  <a:gd name="T13" fmla="*/ 3 h 14"/>
                  <a:gd name="T14" fmla="*/ 2 w 35"/>
                  <a:gd name="T15" fmla="*/ 2 h 14"/>
                  <a:gd name="T16" fmla="*/ 0 w 35"/>
                  <a:gd name="T17" fmla="*/ 2 h 14"/>
                  <a:gd name="T18" fmla="*/ 1 w 35"/>
                  <a:gd name="T19" fmla="*/ 7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14">
                    <a:moveTo>
                      <a:pt x="1" y="7"/>
                    </a:moveTo>
                    <a:cubicBezTo>
                      <a:pt x="2" y="8"/>
                      <a:pt x="7" y="7"/>
                      <a:pt x="9" y="8"/>
                    </a:cubicBezTo>
                    <a:cubicBezTo>
                      <a:pt x="10" y="8"/>
                      <a:pt x="11" y="12"/>
                      <a:pt x="12" y="12"/>
                    </a:cubicBezTo>
                    <a:cubicBezTo>
                      <a:pt x="15" y="14"/>
                      <a:pt x="22" y="12"/>
                      <a:pt x="25" y="11"/>
                    </a:cubicBezTo>
                    <a:cubicBezTo>
                      <a:pt x="28" y="10"/>
                      <a:pt x="35" y="3"/>
                      <a:pt x="35" y="3"/>
                    </a:cubicBezTo>
                    <a:cubicBezTo>
                      <a:pt x="35" y="3"/>
                      <a:pt x="35" y="3"/>
                      <a:pt x="35" y="3"/>
                    </a:cubicBezTo>
                    <a:cubicBezTo>
                      <a:pt x="34" y="3"/>
                      <a:pt x="33" y="3"/>
                      <a:pt x="33" y="3"/>
                    </a:cubicBezTo>
                    <a:cubicBezTo>
                      <a:pt x="22" y="1"/>
                      <a:pt x="12" y="0"/>
                      <a:pt x="2" y="2"/>
                    </a:cubicBezTo>
                    <a:cubicBezTo>
                      <a:pt x="1" y="2"/>
                      <a:pt x="1" y="2"/>
                      <a:pt x="0" y="2"/>
                    </a:cubicBezTo>
                    <a:cubicBezTo>
                      <a:pt x="0" y="2"/>
                      <a:pt x="0" y="6"/>
                      <a:pt x="1" y="7"/>
                    </a:cubicBezTo>
                    <a:close/>
                  </a:path>
                </a:pathLst>
              </a:custGeom>
              <a:solidFill>
                <a:srgbClr val="9AC43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 name="Freeform 2505">
                <a:extLst>
                  <a:ext uri="{FF2B5EF4-FFF2-40B4-BE49-F238E27FC236}">
                    <a16:creationId xmlns:a16="http://schemas.microsoft.com/office/drawing/2014/main" id="{5AC44CF1-EF5C-59FB-5D96-A09B9202672C}"/>
                  </a:ext>
                </a:extLst>
              </p:cNvPr>
              <p:cNvSpPr>
                <a:spLocks/>
              </p:cNvSpPr>
              <p:nvPr/>
            </p:nvSpPr>
            <p:spPr bwMode="auto">
              <a:xfrm>
                <a:off x="3157538" y="2876550"/>
                <a:ext cx="119063" cy="76200"/>
              </a:xfrm>
              <a:custGeom>
                <a:avLst/>
                <a:gdLst>
                  <a:gd name="T0" fmla="*/ 20 w 33"/>
                  <a:gd name="T1" fmla="*/ 13 h 21"/>
                  <a:gd name="T2" fmla="*/ 33 w 33"/>
                  <a:gd name="T3" fmla="*/ 4 h 21"/>
                  <a:gd name="T4" fmla="*/ 28 w 33"/>
                  <a:gd name="T5" fmla="*/ 0 h 21"/>
                  <a:gd name="T6" fmla="*/ 18 w 33"/>
                  <a:gd name="T7" fmla="*/ 2 h 21"/>
                  <a:gd name="T8" fmla="*/ 14 w 33"/>
                  <a:gd name="T9" fmla="*/ 8 h 21"/>
                  <a:gd name="T10" fmla="*/ 4 w 33"/>
                  <a:gd name="T11" fmla="*/ 12 h 21"/>
                  <a:gd name="T12" fmla="*/ 2 w 33"/>
                  <a:gd name="T13" fmla="*/ 19 h 21"/>
                  <a:gd name="T14" fmla="*/ 13 w 33"/>
                  <a:gd name="T15" fmla="*/ 13 h 21"/>
                  <a:gd name="T16" fmla="*/ 20 w 33"/>
                  <a:gd name="T17" fmla="*/ 13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21">
                    <a:moveTo>
                      <a:pt x="20" y="13"/>
                    </a:moveTo>
                    <a:cubicBezTo>
                      <a:pt x="24" y="12"/>
                      <a:pt x="33" y="8"/>
                      <a:pt x="33" y="4"/>
                    </a:cubicBezTo>
                    <a:cubicBezTo>
                      <a:pt x="33" y="3"/>
                      <a:pt x="29" y="1"/>
                      <a:pt x="28" y="0"/>
                    </a:cubicBezTo>
                    <a:cubicBezTo>
                      <a:pt x="26" y="0"/>
                      <a:pt x="20" y="0"/>
                      <a:pt x="18" y="2"/>
                    </a:cubicBezTo>
                    <a:cubicBezTo>
                      <a:pt x="17" y="3"/>
                      <a:pt x="15" y="7"/>
                      <a:pt x="14" y="8"/>
                    </a:cubicBezTo>
                    <a:cubicBezTo>
                      <a:pt x="12" y="10"/>
                      <a:pt x="6" y="10"/>
                      <a:pt x="4" y="12"/>
                    </a:cubicBezTo>
                    <a:cubicBezTo>
                      <a:pt x="3" y="14"/>
                      <a:pt x="0" y="18"/>
                      <a:pt x="2" y="19"/>
                    </a:cubicBezTo>
                    <a:cubicBezTo>
                      <a:pt x="4" y="21"/>
                      <a:pt x="10" y="14"/>
                      <a:pt x="13" y="13"/>
                    </a:cubicBezTo>
                    <a:cubicBezTo>
                      <a:pt x="15" y="13"/>
                      <a:pt x="18" y="14"/>
                      <a:pt x="20" y="13"/>
                    </a:cubicBezTo>
                    <a:close/>
                  </a:path>
                </a:pathLst>
              </a:custGeom>
              <a:solidFill>
                <a:srgbClr val="9AC43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 name="Freeform 2506">
                <a:extLst>
                  <a:ext uri="{FF2B5EF4-FFF2-40B4-BE49-F238E27FC236}">
                    <a16:creationId xmlns:a16="http://schemas.microsoft.com/office/drawing/2014/main" id="{671D5F11-A444-7784-8C39-DCC09605E1B7}"/>
                  </a:ext>
                </a:extLst>
              </p:cNvPr>
              <p:cNvSpPr>
                <a:spLocks/>
              </p:cNvSpPr>
              <p:nvPr/>
            </p:nvSpPr>
            <p:spPr bwMode="auto">
              <a:xfrm>
                <a:off x="3168651" y="2855913"/>
                <a:ext cx="473075" cy="587375"/>
              </a:xfrm>
              <a:custGeom>
                <a:avLst/>
                <a:gdLst>
                  <a:gd name="T0" fmla="*/ 69 w 132"/>
                  <a:gd name="T1" fmla="*/ 13 h 164"/>
                  <a:gd name="T2" fmla="*/ 64 w 132"/>
                  <a:gd name="T3" fmla="*/ 22 h 164"/>
                  <a:gd name="T4" fmla="*/ 58 w 132"/>
                  <a:gd name="T5" fmla="*/ 28 h 164"/>
                  <a:gd name="T6" fmla="*/ 49 w 132"/>
                  <a:gd name="T7" fmla="*/ 37 h 164"/>
                  <a:gd name="T8" fmla="*/ 33 w 132"/>
                  <a:gd name="T9" fmla="*/ 42 h 164"/>
                  <a:gd name="T10" fmla="*/ 27 w 132"/>
                  <a:gd name="T11" fmla="*/ 50 h 164"/>
                  <a:gd name="T12" fmla="*/ 18 w 132"/>
                  <a:gd name="T13" fmla="*/ 57 h 164"/>
                  <a:gd name="T14" fmla="*/ 28 w 132"/>
                  <a:gd name="T15" fmla="*/ 57 h 164"/>
                  <a:gd name="T16" fmla="*/ 39 w 132"/>
                  <a:gd name="T17" fmla="*/ 48 h 164"/>
                  <a:gd name="T18" fmla="*/ 50 w 132"/>
                  <a:gd name="T19" fmla="*/ 56 h 164"/>
                  <a:gd name="T20" fmla="*/ 60 w 132"/>
                  <a:gd name="T21" fmla="*/ 54 h 164"/>
                  <a:gd name="T22" fmla="*/ 64 w 132"/>
                  <a:gd name="T23" fmla="*/ 58 h 164"/>
                  <a:gd name="T24" fmla="*/ 73 w 132"/>
                  <a:gd name="T25" fmla="*/ 58 h 164"/>
                  <a:gd name="T26" fmla="*/ 72 w 132"/>
                  <a:gd name="T27" fmla="*/ 67 h 164"/>
                  <a:gd name="T28" fmla="*/ 56 w 132"/>
                  <a:gd name="T29" fmla="*/ 66 h 164"/>
                  <a:gd name="T30" fmla="*/ 49 w 132"/>
                  <a:gd name="T31" fmla="*/ 68 h 164"/>
                  <a:gd name="T32" fmla="*/ 39 w 132"/>
                  <a:gd name="T33" fmla="*/ 59 h 164"/>
                  <a:gd name="T34" fmla="*/ 13 w 132"/>
                  <a:gd name="T35" fmla="*/ 74 h 164"/>
                  <a:gd name="T36" fmla="*/ 2 w 132"/>
                  <a:gd name="T37" fmla="*/ 104 h 164"/>
                  <a:gd name="T38" fmla="*/ 27 w 132"/>
                  <a:gd name="T39" fmla="*/ 112 h 164"/>
                  <a:gd name="T40" fmla="*/ 43 w 132"/>
                  <a:gd name="T41" fmla="*/ 113 h 164"/>
                  <a:gd name="T42" fmla="*/ 47 w 132"/>
                  <a:gd name="T43" fmla="*/ 130 h 164"/>
                  <a:gd name="T44" fmla="*/ 53 w 132"/>
                  <a:gd name="T45" fmla="*/ 163 h 164"/>
                  <a:gd name="T46" fmla="*/ 79 w 132"/>
                  <a:gd name="T47" fmla="*/ 140 h 164"/>
                  <a:gd name="T48" fmla="*/ 87 w 132"/>
                  <a:gd name="T49" fmla="*/ 116 h 164"/>
                  <a:gd name="T50" fmla="*/ 100 w 132"/>
                  <a:gd name="T51" fmla="*/ 94 h 164"/>
                  <a:gd name="T52" fmla="*/ 81 w 132"/>
                  <a:gd name="T53" fmla="*/ 78 h 164"/>
                  <a:gd name="T54" fmla="*/ 106 w 132"/>
                  <a:gd name="T55" fmla="*/ 80 h 164"/>
                  <a:gd name="T56" fmla="*/ 95 w 132"/>
                  <a:gd name="T57" fmla="*/ 74 h 164"/>
                  <a:gd name="T58" fmla="*/ 106 w 132"/>
                  <a:gd name="T59" fmla="*/ 67 h 164"/>
                  <a:gd name="T60" fmla="*/ 121 w 132"/>
                  <a:gd name="T61" fmla="*/ 77 h 164"/>
                  <a:gd name="T62" fmla="*/ 128 w 132"/>
                  <a:gd name="T63" fmla="*/ 89 h 164"/>
                  <a:gd name="T64" fmla="*/ 123 w 132"/>
                  <a:gd name="T65" fmla="*/ 74 h 164"/>
                  <a:gd name="T66" fmla="*/ 130 w 132"/>
                  <a:gd name="T67" fmla="*/ 67 h 164"/>
                  <a:gd name="T68" fmla="*/ 132 w 132"/>
                  <a:gd name="T69" fmla="*/ 66 h 164"/>
                  <a:gd name="T70" fmla="*/ 63 w 132"/>
                  <a:gd name="T71" fmla="*/ 6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32" h="164">
                    <a:moveTo>
                      <a:pt x="63" y="6"/>
                    </a:moveTo>
                    <a:cubicBezTo>
                      <a:pt x="63" y="8"/>
                      <a:pt x="70" y="11"/>
                      <a:pt x="69" y="13"/>
                    </a:cubicBezTo>
                    <a:cubicBezTo>
                      <a:pt x="69" y="15"/>
                      <a:pt x="64" y="15"/>
                      <a:pt x="64" y="17"/>
                    </a:cubicBezTo>
                    <a:cubicBezTo>
                      <a:pt x="63" y="18"/>
                      <a:pt x="65" y="21"/>
                      <a:pt x="64" y="22"/>
                    </a:cubicBezTo>
                    <a:cubicBezTo>
                      <a:pt x="64" y="23"/>
                      <a:pt x="62" y="23"/>
                      <a:pt x="61" y="23"/>
                    </a:cubicBezTo>
                    <a:cubicBezTo>
                      <a:pt x="60" y="24"/>
                      <a:pt x="58" y="27"/>
                      <a:pt x="58" y="28"/>
                    </a:cubicBezTo>
                    <a:cubicBezTo>
                      <a:pt x="57" y="30"/>
                      <a:pt x="56" y="32"/>
                      <a:pt x="55" y="33"/>
                    </a:cubicBezTo>
                    <a:cubicBezTo>
                      <a:pt x="54" y="35"/>
                      <a:pt x="51" y="37"/>
                      <a:pt x="49" y="37"/>
                    </a:cubicBezTo>
                    <a:cubicBezTo>
                      <a:pt x="47" y="38"/>
                      <a:pt x="42" y="36"/>
                      <a:pt x="39" y="37"/>
                    </a:cubicBezTo>
                    <a:cubicBezTo>
                      <a:pt x="37" y="37"/>
                      <a:pt x="35" y="41"/>
                      <a:pt x="33" y="42"/>
                    </a:cubicBezTo>
                    <a:cubicBezTo>
                      <a:pt x="32" y="43"/>
                      <a:pt x="29" y="43"/>
                      <a:pt x="28" y="44"/>
                    </a:cubicBezTo>
                    <a:cubicBezTo>
                      <a:pt x="27" y="45"/>
                      <a:pt x="29" y="49"/>
                      <a:pt x="27" y="50"/>
                    </a:cubicBezTo>
                    <a:cubicBezTo>
                      <a:pt x="26" y="51"/>
                      <a:pt x="23" y="50"/>
                      <a:pt x="22" y="50"/>
                    </a:cubicBezTo>
                    <a:cubicBezTo>
                      <a:pt x="20" y="52"/>
                      <a:pt x="18" y="55"/>
                      <a:pt x="18" y="57"/>
                    </a:cubicBezTo>
                    <a:cubicBezTo>
                      <a:pt x="19" y="58"/>
                      <a:pt x="22" y="59"/>
                      <a:pt x="23" y="59"/>
                    </a:cubicBezTo>
                    <a:cubicBezTo>
                      <a:pt x="25" y="59"/>
                      <a:pt x="27" y="58"/>
                      <a:pt x="28" y="57"/>
                    </a:cubicBezTo>
                    <a:cubicBezTo>
                      <a:pt x="29" y="56"/>
                      <a:pt x="29" y="54"/>
                      <a:pt x="30" y="53"/>
                    </a:cubicBezTo>
                    <a:cubicBezTo>
                      <a:pt x="31" y="51"/>
                      <a:pt x="36" y="48"/>
                      <a:pt x="39" y="48"/>
                    </a:cubicBezTo>
                    <a:cubicBezTo>
                      <a:pt x="41" y="48"/>
                      <a:pt x="44" y="50"/>
                      <a:pt x="46" y="51"/>
                    </a:cubicBezTo>
                    <a:cubicBezTo>
                      <a:pt x="47" y="52"/>
                      <a:pt x="48" y="56"/>
                      <a:pt x="50" y="56"/>
                    </a:cubicBezTo>
                    <a:cubicBezTo>
                      <a:pt x="51" y="57"/>
                      <a:pt x="54" y="57"/>
                      <a:pt x="56" y="57"/>
                    </a:cubicBezTo>
                    <a:cubicBezTo>
                      <a:pt x="57" y="56"/>
                      <a:pt x="59" y="54"/>
                      <a:pt x="60" y="54"/>
                    </a:cubicBezTo>
                    <a:cubicBezTo>
                      <a:pt x="61" y="53"/>
                      <a:pt x="63" y="54"/>
                      <a:pt x="64" y="55"/>
                    </a:cubicBezTo>
                    <a:cubicBezTo>
                      <a:pt x="64" y="56"/>
                      <a:pt x="63" y="58"/>
                      <a:pt x="64" y="58"/>
                    </a:cubicBezTo>
                    <a:cubicBezTo>
                      <a:pt x="64" y="60"/>
                      <a:pt x="67" y="61"/>
                      <a:pt x="69" y="61"/>
                    </a:cubicBezTo>
                    <a:cubicBezTo>
                      <a:pt x="70" y="61"/>
                      <a:pt x="71" y="58"/>
                      <a:pt x="73" y="58"/>
                    </a:cubicBezTo>
                    <a:cubicBezTo>
                      <a:pt x="74" y="58"/>
                      <a:pt x="75" y="61"/>
                      <a:pt x="75" y="63"/>
                    </a:cubicBezTo>
                    <a:cubicBezTo>
                      <a:pt x="75" y="64"/>
                      <a:pt x="74" y="67"/>
                      <a:pt x="72" y="67"/>
                    </a:cubicBezTo>
                    <a:cubicBezTo>
                      <a:pt x="71" y="68"/>
                      <a:pt x="67" y="66"/>
                      <a:pt x="66" y="66"/>
                    </a:cubicBezTo>
                    <a:cubicBezTo>
                      <a:pt x="63" y="65"/>
                      <a:pt x="58" y="65"/>
                      <a:pt x="56" y="66"/>
                    </a:cubicBezTo>
                    <a:cubicBezTo>
                      <a:pt x="55" y="66"/>
                      <a:pt x="55" y="68"/>
                      <a:pt x="54" y="69"/>
                    </a:cubicBezTo>
                    <a:cubicBezTo>
                      <a:pt x="53" y="69"/>
                      <a:pt x="50" y="69"/>
                      <a:pt x="49" y="68"/>
                    </a:cubicBezTo>
                    <a:cubicBezTo>
                      <a:pt x="47" y="68"/>
                      <a:pt x="45" y="64"/>
                      <a:pt x="43" y="63"/>
                    </a:cubicBezTo>
                    <a:cubicBezTo>
                      <a:pt x="42" y="62"/>
                      <a:pt x="40" y="60"/>
                      <a:pt x="39" y="59"/>
                    </a:cubicBezTo>
                    <a:cubicBezTo>
                      <a:pt x="34" y="58"/>
                      <a:pt x="24" y="60"/>
                      <a:pt x="20" y="63"/>
                    </a:cubicBezTo>
                    <a:cubicBezTo>
                      <a:pt x="17" y="64"/>
                      <a:pt x="15" y="72"/>
                      <a:pt x="13" y="74"/>
                    </a:cubicBezTo>
                    <a:cubicBezTo>
                      <a:pt x="11" y="75"/>
                      <a:pt x="6" y="76"/>
                      <a:pt x="4" y="78"/>
                    </a:cubicBezTo>
                    <a:cubicBezTo>
                      <a:pt x="1" y="83"/>
                      <a:pt x="0" y="98"/>
                      <a:pt x="2" y="104"/>
                    </a:cubicBezTo>
                    <a:cubicBezTo>
                      <a:pt x="4" y="107"/>
                      <a:pt x="10" y="112"/>
                      <a:pt x="14" y="113"/>
                    </a:cubicBezTo>
                    <a:cubicBezTo>
                      <a:pt x="17" y="114"/>
                      <a:pt x="24" y="113"/>
                      <a:pt x="27" y="112"/>
                    </a:cubicBezTo>
                    <a:cubicBezTo>
                      <a:pt x="29" y="111"/>
                      <a:pt x="31" y="108"/>
                      <a:pt x="33" y="108"/>
                    </a:cubicBezTo>
                    <a:cubicBezTo>
                      <a:pt x="36" y="108"/>
                      <a:pt x="42" y="110"/>
                      <a:pt x="43" y="113"/>
                    </a:cubicBezTo>
                    <a:cubicBezTo>
                      <a:pt x="43" y="115"/>
                      <a:pt x="38" y="117"/>
                      <a:pt x="39" y="119"/>
                    </a:cubicBezTo>
                    <a:cubicBezTo>
                      <a:pt x="39" y="123"/>
                      <a:pt x="46" y="126"/>
                      <a:pt x="47" y="130"/>
                    </a:cubicBezTo>
                    <a:cubicBezTo>
                      <a:pt x="47" y="133"/>
                      <a:pt x="41" y="139"/>
                      <a:pt x="42" y="142"/>
                    </a:cubicBezTo>
                    <a:cubicBezTo>
                      <a:pt x="42" y="148"/>
                      <a:pt x="47" y="161"/>
                      <a:pt x="53" y="163"/>
                    </a:cubicBezTo>
                    <a:cubicBezTo>
                      <a:pt x="59" y="164"/>
                      <a:pt x="72" y="157"/>
                      <a:pt x="76" y="152"/>
                    </a:cubicBezTo>
                    <a:cubicBezTo>
                      <a:pt x="78" y="150"/>
                      <a:pt x="77" y="142"/>
                      <a:pt x="79" y="140"/>
                    </a:cubicBezTo>
                    <a:cubicBezTo>
                      <a:pt x="80" y="138"/>
                      <a:pt x="84" y="137"/>
                      <a:pt x="85" y="136"/>
                    </a:cubicBezTo>
                    <a:cubicBezTo>
                      <a:pt x="87" y="132"/>
                      <a:pt x="84" y="120"/>
                      <a:pt x="87" y="116"/>
                    </a:cubicBezTo>
                    <a:cubicBezTo>
                      <a:pt x="88" y="114"/>
                      <a:pt x="95" y="112"/>
                      <a:pt x="96" y="110"/>
                    </a:cubicBezTo>
                    <a:cubicBezTo>
                      <a:pt x="99" y="107"/>
                      <a:pt x="103" y="98"/>
                      <a:pt x="100" y="94"/>
                    </a:cubicBezTo>
                    <a:cubicBezTo>
                      <a:pt x="99" y="93"/>
                      <a:pt x="93" y="96"/>
                      <a:pt x="91" y="94"/>
                    </a:cubicBezTo>
                    <a:cubicBezTo>
                      <a:pt x="87" y="92"/>
                      <a:pt x="77" y="81"/>
                      <a:pt x="81" y="78"/>
                    </a:cubicBezTo>
                    <a:cubicBezTo>
                      <a:pt x="84" y="75"/>
                      <a:pt x="90" y="86"/>
                      <a:pt x="94" y="86"/>
                    </a:cubicBezTo>
                    <a:cubicBezTo>
                      <a:pt x="97" y="86"/>
                      <a:pt x="105" y="83"/>
                      <a:pt x="106" y="80"/>
                    </a:cubicBezTo>
                    <a:cubicBezTo>
                      <a:pt x="106" y="78"/>
                      <a:pt x="103" y="73"/>
                      <a:pt x="101" y="72"/>
                    </a:cubicBezTo>
                    <a:cubicBezTo>
                      <a:pt x="99" y="72"/>
                      <a:pt x="97" y="75"/>
                      <a:pt x="95" y="74"/>
                    </a:cubicBezTo>
                    <a:cubicBezTo>
                      <a:pt x="93" y="73"/>
                      <a:pt x="90" y="65"/>
                      <a:pt x="92" y="63"/>
                    </a:cubicBezTo>
                    <a:cubicBezTo>
                      <a:pt x="95" y="60"/>
                      <a:pt x="103" y="66"/>
                      <a:pt x="106" y="67"/>
                    </a:cubicBezTo>
                    <a:cubicBezTo>
                      <a:pt x="108" y="67"/>
                      <a:pt x="112" y="66"/>
                      <a:pt x="114" y="67"/>
                    </a:cubicBezTo>
                    <a:cubicBezTo>
                      <a:pt x="117" y="68"/>
                      <a:pt x="119" y="75"/>
                      <a:pt x="121" y="77"/>
                    </a:cubicBezTo>
                    <a:cubicBezTo>
                      <a:pt x="122" y="80"/>
                      <a:pt x="123" y="88"/>
                      <a:pt x="126" y="89"/>
                    </a:cubicBezTo>
                    <a:cubicBezTo>
                      <a:pt x="126" y="89"/>
                      <a:pt x="128" y="89"/>
                      <a:pt x="128" y="89"/>
                    </a:cubicBezTo>
                    <a:cubicBezTo>
                      <a:pt x="130" y="87"/>
                      <a:pt x="128" y="82"/>
                      <a:pt x="127" y="80"/>
                    </a:cubicBezTo>
                    <a:cubicBezTo>
                      <a:pt x="127" y="78"/>
                      <a:pt x="124" y="76"/>
                      <a:pt x="123" y="74"/>
                    </a:cubicBezTo>
                    <a:cubicBezTo>
                      <a:pt x="122" y="71"/>
                      <a:pt x="121" y="60"/>
                      <a:pt x="125" y="59"/>
                    </a:cubicBezTo>
                    <a:cubicBezTo>
                      <a:pt x="127" y="59"/>
                      <a:pt x="128" y="67"/>
                      <a:pt x="130" y="67"/>
                    </a:cubicBezTo>
                    <a:cubicBezTo>
                      <a:pt x="131" y="67"/>
                      <a:pt x="132" y="66"/>
                      <a:pt x="132" y="66"/>
                    </a:cubicBezTo>
                    <a:cubicBezTo>
                      <a:pt x="132" y="66"/>
                      <a:pt x="132" y="66"/>
                      <a:pt x="132" y="66"/>
                    </a:cubicBezTo>
                    <a:cubicBezTo>
                      <a:pt x="122" y="35"/>
                      <a:pt x="97" y="10"/>
                      <a:pt x="65" y="0"/>
                    </a:cubicBezTo>
                    <a:cubicBezTo>
                      <a:pt x="64" y="1"/>
                      <a:pt x="62" y="5"/>
                      <a:pt x="63" y="6"/>
                    </a:cubicBezTo>
                    <a:close/>
                  </a:path>
                </a:pathLst>
              </a:custGeom>
              <a:solidFill>
                <a:srgbClr val="9AC43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 name="Freeform 2507">
                <a:extLst>
                  <a:ext uri="{FF2B5EF4-FFF2-40B4-BE49-F238E27FC236}">
                    <a16:creationId xmlns:a16="http://schemas.microsoft.com/office/drawing/2014/main" id="{B2A99743-2F19-965F-D76D-FB5F46563163}"/>
                  </a:ext>
                </a:extLst>
              </p:cNvPr>
              <p:cNvSpPr>
                <a:spLocks/>
              </p:cNvSpPr>
              <p:nvPr/>
            </p:nvSpPr>
            <p:spPr bwMode="auto">
              <a:xfrm>
                <a:off x="3470276" y="3360738"/>
                <a:ext cx="53975" cy="76200"/>
              </a:xfrm>
              <a:custGeom>
                <a:avLst/>
                <a:gdLst>
                  <a:gd name="T0" fmla="*/ 13 w 15"/>
                  <a:gd name="T1" fmla="*/ 0 h 21"/>
                  <a:gd name="T2" fmla="*/ 15 w 15"/>
                  <a:gd name="T3" fmla="*/ 7 h 21"/>
                  <a:gd name="T4" fmla="*/ 8 w 15"/>
                  <a:gd name="T5" fmla="*/ 19 h 21"/>
                  <a:gd name="T6" fmla="*/ 2 w 15"/>
                  <a:gd name="T7" fmla="*/ 20 h 21"/>
                  <a:gd name="T8" fmla="*/ 1 w 15"/>
                  <a:gd name="T9" fmla="*/ 14 h 21"/>
                  <a:gd name="T10" fmla="*/ 7 w 15"/>
                  <a:gd name="T11" fmla="*/ 12 h 21"/>
                  <a:gd name="T12" fmla="*/ 8 w 15"/>
                  <a:gd name="T13" fmla="*/ 6 h 21"/>
                  <a:gd name="T14" fmla="*/ 13 w 15"/>
                  <a:gd name="T15" fmla="*/ 0 h 2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21">
                    <a:moveTo>
                      <a:pt x="13" y="0"/>
                    </a:moveTo>
                    <a:cubicBezTo>
                      <a:pt x="15" y="1"/>
                      <a:pt x="15" y="5"/>
                      <a:pt x="15" y="7"/>
                    </a:cubicBezTo>
                    <a:cubicBezTo>
                      <a:pt x="14" y="10"/>
                      <a:pt x="11" y="17"/>
                      <a:pt x="8" y="19"/>
                    </a:cubicBezTo>
                    <a:cubicBezTo>
                      <a:pt x="7" y="20"/>
                      <a:pt x="3" y="21"/>
                      <a:pt x="2" y="20"/>
                    </a:cubicBezTo>
                    <a:cubicBezTo>
                      <a:pt x="1" y="19"/>
                      <a:pt x="0" y="16"/>
                      <a:pt x="1" y="14"/>
                    </a:cubicBezTo>
                    <a:cubicBezTo>
                      <a:pt x="1" y="13"/>
                      <a:pt x="6" y="13"/>
                      <a:pt x="7" y="12"/>
                    </a:cubicBezTo>
                    <a:cubicBezTo>
                      <a:pt x="8" y="11"/>
                      <a:pt x="7" y="7"/>
                      <a:pt x="8" y="6"/>
                    </a:cubicBezTo>
                    <a:cubicBezTo>
                      <a:pt x="9" y="4"/>
                      <a:pt x="12" y="0"/>
                      <a:pt x="13" y="0"/>
                    </a:cubicBezTo>
                    <a:close/>
                  </a:path>
                </a:pathLst>
              </a:custGeom>
              <a:solidFill>
                <a:srgbClr val="9AC43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 name="Freeform 2508">
                <a:extLst>
                  <a:ext uri="{FF2B5EF4-FFF2-40B4-BE49-F238E27FC236}">
                    <a16:creationId xmlns:a16="http://schemas.microsoft.com/office/drawing/2014/main" id="{2BF73843-CFA2-580A-AE25-F8A06862A7AF}"/>
                  </a:ext>
                </a:extLst>
              </p:cNvPr>
              <p:cNvSpPr>
                <a:spLocks/>
              </p:cNvSpPr>
              <p:nvPr/>
            </p:nvSpPr>
            <p:spPr bwMode="auto">
              <a:xfrm>
                <a:off x="3086101" y="2933700"/>
                <a:ext cx="50800" cy="47625"/>
              </a:xfrm>
              <a:custGeom>
                <a:avLst/>
                <a:gdLst>
                  <a:gd name="T0" fmla="*/ 10 w 14"/>
                  <a:gd name="T1" fmla="*/ 5 h 13"/>
                  <a:gd name="T2" fmla="*/ 14 w 14"/>
                  <a:gd name="T3" fmla="*/ 0 h 13"/>
                  <a:gd name="T4" fmla="*/ 0 w 14"/>
                  <a:gd name="T5" fmla="*/ 13 h 13"/>
                  <a:gd name="T6" fmla="*/ 2 w 14"/>
                  <a:gd name="T7" fmla="*/ 12 h 13"/>
                  <a:gd name="T8" fmla="*/ 10 w 14"/>
                  <a:gd name="T9" fmla="*/ 5 h 13"/>
                </a:gdLst>
                <a:ahLst/>
                <a:cxnLst>
                  <a:cxn ang="0">
                    <a:pos x="T0" y="T1"/>
                  </a:cxn>
                  <a:cxn ang="0">
                    <a:pos x="T2" y="T3"/>
                  </a:cxn>
                  <a:cxn ang="0">
                    <a:pos x="T4" y="T5"/>
                  </a:cxn>
                  <a:cxn ang="0">
                    <a:pos x="T6" y="T7"/>
                  </a:cxn>
                  <a:cxn ang="0">
                    <a:pos x="T8" y="T9"/>
                  </a:cxn>
                </a:cxnLst>
                <a:rect l="0" t="0" r="r" b="b"/>
                <a:pathLst>
                  <a:path w="14" h="13">
                    <a:moveTo>
                      <a:pt x="10" y="5"/>
                    </a:moveTo>
                    <a:cubicBezTo>
                      <a:pt x="11" y="4"/>
                      <a:pt x="13" y="2"/>
                      <a:pt x="14" y="0"/>
                    </a:cubicBezTo>
                    <a:cubicBezTo>
                      <a:pt x="9" y="3"/>
                      <a:pt x="4" y="8"/>
                      <a:pt x="0" y="13"/>
                    </a:cubicBezTo>
                    <a:cubicBezTo>
                      <a:pt x="1" y="12"/>
                      <a:pt x="1" y="12"/>
                      <a:pt x="2" y="12"/>
                    </a:cubicBezTo>
                    <a:cubicBezTo>
                      <a:pt x="4" y="11"/>
                      <a:pt x="9" y="7"/>
                      <a:pt x="10" y="5"/>
                    </a:cubicBezTo>
                    <a:close/>
                  </a:path>
                </a:pathLst>
              </a:custGeom>
              <a:solidFill>
                <a:srgbClr val="AFD1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 name="Freeform 2509">
                <a:extLst>
                  <a:ext uri="{FF2B5EF4-FFF2-40B4-BE49-F238E27FC236}">
                    <a16:creationId xmlns:a16="http://schemas.microsoft.com/office/drawing/2014/main" id="{2B45A380-98F9-B99D-DE84-39692D22C675}"/>
                  </a:ext>
                </a:extLst>
              </p:cNvPr>
              <p:cNvSpPr>
                <a:spLocks/>
              </p:cNvSpPr>
              <p:nvPr/>
            </p:nvSpPr>
            <p:spPr bwMode="auto">
              <a:xfrm>
                <a:off x="3157538" y="2890838"/>
                <a:ext cx="119063" cy="61913"/>
              </a:xfrm>
              <a:custGeom>
                <a:avLst/>
                <a:gdLst>
                  <a:gd name="T0" fmla="*/ 14 w 33"/>
                  <a:gd name="T1" fmla="*/ 4 h 17"/>
                  <a:gd name="T2" fmla="*/ 4 w 33"/>
                  <a:gd name="T3" fmla="*/ 8 h 17"/>
                  <a:gd name="T4" fmla="*/ 2 w 33"/>
                  <a:gd name="T5" fmla="*/ 15 h 17"/>
                  <a:gd name="T6" fmla="*/ 13 w 33"/>
                  <a:gd name="T7" fmla="*/ 9 h 17"/>
                  <a:gd name="T8" fmla="*/ 20 w 33"/>
                  <a:gd name="T9" fmla="*/ 9 h 17"/>
                  <a:gd name="T10" fmla="*/ 33 w 33"/>
                  <a:gd name="T11" fmla="*/ 0 h 17"/>
                  <a:gd name="T12" fmla="*/ 33 w 33"/>
                  <a:gd name="T13" fmla="*/ 0 h 17"/>
                  <a:gd name="T14" fmla="*/ 32 w 33"/>
                  <a:gd name="T15" fmla="*/ 0 h 17"/>
                  <a:gd name="T16" fmla="*/ 16 w 33"/>
                  <a:gd name="T17" fmla="*/ 2 h 17"/>
                  <a:gd name="T18" fmla="*/ 14 w 33"/>
                  <a:gd name="T19" fmla="*/ 4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 h="17">
                    <a:moveTo>
                      <a:pt x="14" y="4"/>
                    </a:moveTo>
                    <a:cubicBezTo>
                      <a:pt x="12" y="6"/>
                      <a:pt x="6" y="6"/>
                      <a:pt x="4" y="8"/>
                    </a:cubicBezTo>
                    <a:cubicBezTo>
                      <a:pt x="3" y="10"/>
                      <a:pt x="0" y="14"/>
                      <a:pt x="2" y="15"/>
                    </a:cubicBezTo>
                    <a:cubicBezTo>
                      <a:pt x="4" y="17"/>
                      <a:pt x="10" y="10"/>
                      <a:pt x="13" y="9"/>
                    </a:cubicBezTo>
                    <a:cubicBezTo>
                      <a:pt x="15" y="9"/>
                      <a:pt x="18" y="10"/>
                      <a:pt x="20" y="9"/>
                    </a:cubicBezTo>
                    <a:cubicBezTo>
                      <a:pt x="24" y="8"/>
                      <a:pt x="33" y="4"/>
                      <a:pt x="33" y="0"/>
                    </a:cubicBezTo>
                    <a:cubicBezTo>
                      <a:pt x="33" y="0"/>
                      <a:pt x="33" y="0"/>
                      <a:pt x="33" y="0"/>
                    </a:cubicBezTo>
                    <a:cubicBezTo>
                      <a:pt x="32" y="0"/>
                      <a:pt x="32" y="0"/>
                      <a:pt x="32" y="0"/>
                    </a:cubicBezTo>
                    <a:cubicBezTo>
                      <a:pt x="27" y="0"/>
                      <a:pt x="21" y="0"/>
                      <a:pt x="16" y="2"/>
                    </a:cubicBezTo>
                    <a:cubicBezTo>
                      <a:pt x="15" y="3"/>
                      <a:pt x="15" y="4"/>
                      <a:pt x="14" y="4"/>
                    </a:cubicBezTo>
                    <a:close/>
                  </a:path>
                </a:pathLst>
              </a:custGeom>
              <a:solidFill>
                <a:srgbClr val="AFD1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 name="Freeform 2510">
                <a:extLst>
                  <a:ext uri="{FF2B5EF4-FFF2-40B4-BE49-F238E27FC236}">
                    <a16:creationId xmlns:a16="http://schemas.microsoft.com/office/drawing/2014/main" id="{18E1A0D8-A4F4-A039-8C28-8DC46194E8D2}"/>
                  </a:ext>
                </a:extLst>
              </p:cNvPr>
              <p:cNvSpPr>
                <a:spLocks/>
              </p:cNvSpPr>
              <p:nvPr/>
            </p:nvSpPr>
            <p:spPr bwMode="auto">
              <a:xfrm>
                <a:off x="3168651" y="2922588"/>
                <a:ext cx="344488" cy="446088"/>
              </a:xfrm>
              <a:custGeom>
                <a:avLst/>
                <a:gdLst>
                  <a:gd name="T0" fmla="*/ 64 w 96"/>
                  <a:gd name="T1" fmla="*/ 3 h 124"/>
                  <a:gd name="T2" fmla="*/ 61 w 96"/>
                  <a:gd name="T3" fmla="*/ 4 h 124"/>
                  <a:gd name="T4" fmla="*/ 58 w 96"/>
                  <a:gd name="T5" fmla="*/ 9 h 124"/>
                  <a:gd name="T6" fmla="*/ 55 w 96"/>
                  <a:gd name="T7" fmla="*/ 14 h 124"/>
                  <a:gd name="T8" fmla="*/ 49 w 96"/>
                  <a:gd name="T9" fmla="*/ 18 h 124"/>
                  <a:gd name="T10" fmla="*/ 39 w 96"/>
                  <a:gd name="T11" fmla="*/ 18 h 124"/>
                  <a:gd name="T12" fmla="*/ 33 w 96"/>
                  <a:gd name="T13" fmla="*/ 23 h 124"/>
                  <a:gd name="T14" fmla="*/ 28 w 96"/>
                  <a:gd name="T15" fmla="*/ 25 h 124"/>
                  <a:gd name="T16" fmla="*/ 27 w 96"/>
                  <a:gd name="T17" fmla="*/ 31 h 124"/>
                  <a:gd name="T18" fmla="*/ 22 w 96"/>
                  <a:gd name="T19" fmla="*/ 31 h 124"/>
                  <a:gd name="T20" fmla="*/ 18 w 96"/>
                  <a:gd name="T21" fmla="*/ 38 h 124"/>
                  <a:gd name="T22" fmla="*/ 23 w 96"/>
                  <a:gd name="T23" fmla="*/ 40 h 124"/>
                  <a:gd name="T24" fmla="*/ 28 w 96"/>
                  <a:gd name="T25" fmla="*/ 38 h 124"/>
                  <a:gd name="T26" fmla="*/ 30 w 96"/>
                  <a:gd name="T27" fmla="*/ 34 h 124"/>
                  <a:gd name="T28" fmla="*/ 39 w 96"/>
                  <a:gd name="T29" fmla="*/ 29 h 124"/>
                  <a:gd name="T30" fmla="*/ 46 w 96"/>
                  <a:gd name="T31" fmla="*/ 32 h 124"/>
                  <a:gd name="T32" fmla="*/ 50 w 96"/>
                  <a:gd name="T33" fmla="*/ 37 h 124"/>
                  <a:gd name="T34" fmla="*/ 56 w 96"/>
                  <a:gd name="T35" fmla="*/ 38 h 124"/>
                  <a:gd name="T36" fmla="*/ 60 w 96"/>
                  <a:gd name="T37" fmla="*/ 35 h 124"/>
                  <a:gd name="T38" fmla="*/ 64 w 96"/>
                  <a:gd name="T39" fmla="*/ 36 h 124"/>
                  <a:gd name="T40" fmla="*/ 64 w 96"/>
                  <a:gd name="T41" fmla="*/ 39 h 124"/>
                  <a:gd name="T42" fmla="*/ 69 w 96"/>
                  <a:gd name="T43" fmla="*/ 42 h 124"/>
                  <a:gd name="T44" fmla="*/ 73 w 96"/>
                  <a:gd name="T45" fmla="*/ 39 h 124"/>
                  <a:gd name="T46" fmla="*/ 75 w 96"/>
                  <a:gd name="T47" fmla="*/ 44 h 124"/>
                  <a:gd name="T48" fmla="*/ 72 w 96"/>
                  <a:gd name="T49" fmla="*/ 48 h 124"/>
                  <a:gd name="T50" fmla="*/ 66 w 96"/>
                  <a:gd name="T51" fmla="*/ 47 h 124"/>
                  <a:gd name="T52" fmla="*/ 56 w 96"/>
                  <a:gd name="T53" fmla="*/ 47 h 124"/>
                  <a:gd name="T54" fmla="*/ 54 w 96"/>
                  <a:gd name="T55" fmla="*/ 50 h 124"/>
                  <a:gd name="T56" fmla="*/ 49 w 96"/>
                  <a:gd name="T57" fmla="*/ 49 h 124"/>
                  <a:gd name="T58" fmla="*/ 43 w 96"/>
                  <a:gd name="T59" fmla="*/ 44 h 124"/>
                  <a:gd name="T60" fmla="*/ 39 w 96"/>
                  <a:gd name="T61" fmla="*/ 40 h 124"/>
                  <a:gd name="T62" fmla="*/ 20 w 96"/>
                  <a:gd name="T63" fmla="*/ 44 h 124"/>
                  <a:gd name="T64" fmla="*/ 13 w 96"/>
                  <a:gd name="T65" fmla="*/ 55 h 124"/>
                  <a:gd name="T66" fmla="*/ 4 w 96"/>
                  <a:gd name="T67" fmla="*/ 59 h 124"/>
                  <a:gd name="T68" fmla="*/ 2 w 96"/>
                  <a:gd name="T69" fmla="*/ 85 h 124"/>
                  <a:gd name="T70" fmla="*/ 14 w 96"/>
                  <a:gd name="T71" fmla="*/ 94 h 124"/>
                  <a:gd name="T72" fmla="*/ 27 w 96"/>
                  <a:gd name="T73" fmla="*/ 93 h 124"/>
                  <a:gd name="T74" fmla="*/ 33 w 96"/>
                  <a:gd name="T75" fmla="*/ 89 h 124"/>
                  <a:gd name="T76" fmla="*/ 43 w 96"/>
                  <a:gd name="T77" fmla="*/ 94 h 124"/>
                  <a:gd name="T78" fmla="*/ 39 w 96"/>
                  <a:gd name="T79" fmla="*/ 100 h 124"/>
                  <a:gd name="T80" fmla="*/ 47 w 96"/>
                  <a:gd name="T81" fmla="*/ 111 h 124"/>
                  <a:gd name="T82" fmla="*/ 42 w 96"/>
                  <a:gd name="T83" fmla="*/ 123 h 124"/>
                  <a:gd name="T84" fmla="*/ 42 w 96"/>
                  <a:gd name="T85" fmla="*/ 124 h 124"/>
                  <a:gd name="T86" fmla="*/ 94 w 96"/>
                  <a:gd name="T87" fmla="*/ 76 h 124"/>
                  <a:gd name="T88" fmla="*/ 91 w 96"/>
                  <a:gd name="T89" fmla="*/ 75 h 124"/>
                  <a:gd name="T90" fmla="*/ 81 w 96"/>
                  <a:gd name="T91" fmla="*/ 59 h 124"/>
                  <a:gd name="T92" fmla="*/ 94 w 96"/>
                  <a:gd name="T93" fmla="*/ 67 h 124"/>
                  <a:gd name="T94" fmla="*/ 96 w 96"/>
                  <a:gd name="T95" fmla="*/ 67 h 124"/>
                  <a:gd name="T96" fmla="*/ 96 w 96"/>
                  <a:gd name="T97" fmla="*/ 58 h 124"/>
                  <a:gd name="T98" fmla="*/ 96 w 96"/>
                  <a:gd name="T99" fmla="*/ 55 h 124"/>
                  <a:gd name="T100" fmla="*/ 95 w 96"/>
                  <a:gd name="T101" fmla="*/ 55 h 124"/>
                  <a:gd name="T102" fmla="*/ 92 w 96"/>
                  <a:gd name="T103" fmla="*/ 44 h 124"/>
                  <a:gd name="T104" fmla="*/ 95 w 96"/>
                  <a:gd name="T105" fmla="*/ 43 h 124"/>
                  <a:gd name="T106" fmla="*/ 64 w 96"/>
                  <a:gd name="T107" fmla="*/ 0 h 124"/>
                  <a:gd name="T108" fmla="*/ 64 w 96"/>
                  <a:gd name="T109" fmla="*/ 3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6" h="124">
                    <a:moveTo>
                      <a:pt x="64" y="3"/>
                    </a:moveTo>
                    <a:cubicBezTo>
                      <a:pt x="64" y="4"/>
                      <a:pt x="62" y="4"/>
                      <a:pt x="61" y="4"/>
                    </a:cubicBezTo>
                    <a:cubicBezTo>
                      <a:pt x="60" y="5"/>
                      <a:pt x="58" y="8"/>
                      <a:pt x="58" y="9"/>
                    </a:cubicBezTo>
                    <a:cubicBezTo>
                      <a:pt x="57" y="11"/>
                      <a:pt x="56" y="13"/>
                      <a:pt x="55" y="14"/>
                    </a:cubicBezTo>
                    <a:cubicBezTo>
                      <a:pt x="54" y="16"/>
                      <a:pt x="51" y="18"/>
                      <a:pt x="49" y="18"/>
                    </a:cubicBezTo>
                    <a:cubicBezTo>
                      <a:pt x="47" y="19"/>
                      <a:pt x="42" y="17"/>
                      <a:pt x="39" y="18"/>
                    </a:cubicBezTo>
                    <a:cubicBezTo>
                      <a:pt x="37" y="18"/>
                      <a:pt x="35" y="22"/>
                      <a:pt x="33" y="23"/>
                    </a:cubicBezTo>
                    <a:cubicBezTo>
                      <a:pt x="32" y="24"/>
                      <a:pt x="29" y="24"/>
                      <a:pt x="28" y="25"/>
                    </a:cubicBezTo>
                    <a:cubicBezTo>
                      <a:pt x="27" y="26"/>
                      <a:pt x="29" y="30"/>
                      <a:pt x="27" y="31"/>
                    </a:cubicBezTo>
                    <a:cubicBezTo>
                      <a:pt x="26" y="32"/>
                      <a:pt x="23" y="31"/>
                      <a:pt x="22" y="31"/>
                    </a:cubicBezTo>
                    <a:cubicBezTo>
                      <a:pt x="20" y="33"/>
                      <a:pt x="18" y="36"/>
                      <a:pt x="18" y="38"/>
                    </a:cubicBezTo>
                    <a:cubicBezTo>
                      <a:pt x="19" y="39"/>
                      <a:pt x="22" y="40"/>
                      <a:pt x="23" y="40"/>
                    </a:cubicBezTo>
                    <a:cubicBezTo>
                      <a:pt x="25" y="40"/>
                      <a:pt x="27" y="39"/>
                      <a:pt x="28" y="38"/>
                    </a:cubicBezTo>
                    <a:cubicBezTo>
                      <a:pt x="29" y="37"/>
                      <a:pt x="29" y="35"/>
                      <a:pt x="30" y="34"/>
                    </a:cubicBezTo>
                    <a:cubicBezTo>
                      <a:pt x="31" y="32"/>
                      <a:pt x="36" y="29"/>
                      <a:pt x="39" y="29"/>
                    </a:cubicBezTo>
                    <a:cubicBezTo>
                      <a:pt x="41" y="29"/>
                      <a:pt x="44" y="31"/>
                      <a:pt x="46" y="32"/>
                    </a:cubicBezTo>
                    <a:cubicBezTo>
                      <a:pt x="47" y="33"/>
                      <a:pt x="48" y="37"/>
                      <a:pt x="50" y="37"/>
                    </a:cubicBezTo>
                    <a:cubicBezTo>
                      <a:pt x="51" y="38"/>
                      <a:pt x="54" y="38"/>
                      <a:pt x="56" y="38"/>
                    </a:cubicBezTo>
                    <a:cubicBezTo>
                      <a:pt x="57" y="37"/>
                      <a:pt x="59" y="35"/>
                      <a:pt x="60" y="35"/>
                    </a:cubicBezTo>
                    <a:cubicBezTo>
                      <a:pt x="61" y="34"/>
                      <a:pt x="63" y="35"/>
                      <a:pt x="64" y="36"/>
                    </a:cubicBezTo>
                    <a:cubicBezTo>
                      <a:pt x="64" y="37"/>
                      <a:pt x="63" y="39"/>
                      <a:pt x="64" y="39"/>
                    </a:cubicBezTo>
                    <a:cubicBezTo>
                      <a:pt x="64" y="41"/>
                      <a:pt x="67" y="42"/>
                      <a:pt x="69" y="42"/>
                    </a:cubicBezTo>
                    <a:cubicBezTo>
                      <a:pt x="70" y="42"/>
                      <a:pt x="71" y="39"/>
                      <a:pt x="73" y="39"/>
                    </a:cubicBezTo>
                    <a:cubicBezTo>
                      <a:pt x="74" y="39"/>
                      <a:pt x="75" y="42"/>
                      <a:pt x="75" y="44"/>
                    </a:cubicBezTo>
                    <a:cubicBezTo>
                      <a:pt x="75" y="45"/>
                      <a:pt x="74" y="48"/>
                      <a:pt x="72" y="48"/>
                    </a:cubicBezTo>
                    <a:cubicBezTo>
                      <a:pt x="71" y="49"/>
                      <a:pt x="67" y="47"/>
                      <a:pt x="66" y="47"/>
                    </a:cubicBezTo>
                    <a:cubicBezTo>
                      <a:pt x="63" y="46"/>
                      <a:pt x="58" y="46"/>
                      <a:pt x="56" y="47"/>
                    </a:cubicBezTo>
                    <a:cubicBezTo>
                      <a:pt x="55" y="47"/>
                      <a:pt x="55" y="49"/>
                      <a:pt x="54" y="50"/>
                    </a:cubicBezTo>
                    <a:cubicBezTo>
                      <a:pt x="53" y="50"/>
                      <a:pt x="50" y="50"/>
                      <a:pt x="49" y="49"/>
                    </a:cubicBezTo>
                    <a:cubicBezTo>
                      <a:pt x="47" y="49"/>
                      <a:pt x="45" y="45"/>
                      <a:pt x="43" y="44"/>
                    </a:cubicBezTo>
                    <a:cubicBezTo>
                      <a:pt x="42" y="43"/>
                      <a:pt x="40" y="41"/>
                      <a:pt x="39" y="40"/>
                    </a:cubicBezTo>
                    <a:cubicBezTo>
                      <a:pt x="34" y="39"/>
                      <a:pt x="24" y="41"/>
                      <a:pt x="20" y="44"/>
                    </a:cubicBezTo>
                    <a:cubicBezTo>
                      <a:pt x="17" y="45"/>
                      <a:pt x="15" y="53"/>
                      <a:pt x="13" y="55"/>
                    </a:cubicBezTo>
                    <a:cubicBezTo>
                      <a:pt x="11" y="56"/>
                      <a:pt x="6" y="57"/>
                      <a:pt x="4" y="59"/>
                    </a:cubicBezTo>
                    <a:cubicBezTo>
                      <a:pt x="1" y="64"/>
                      <a:pt x="0" y="79"/>
                      <a:pt x="2" y="85"/>
                    </a:cubicBezTo>
                    <a:cubicBezTo>
                      <a:pt x="4" y="88"/>
                      <a:pt x="10" y="93"/>
                      <a:pt x="14" y="94"/>
                    </a:cubicBezTo>
                    <a:cubicBezTo>
                      <a:pt x="17" y="95"/>
                      <a:pt x="24" y="94"/>
                      <a:pt x="27" y="93"/>
                    </a:cubicBezTo>
                    <a:cubicBezTo>
                      <a:pt x="29" y="92"/>
                      <a:pt x="31" y="89"/>
                      <a:pt x="33" y="89"/>
                    </a:cubicBezTo>
                    <a:cubicBezTo>
                      <a:pt x="36" y="89"/>
                      <a:pt x="42" y="91"/>
                      <a:pt x="43" y="94"/>
                    </a:cubicBezTo>
                    <a:cubicBezTo>
                      <a:pt x="43" y="96"/>
                      <a:pt x="38" y="98"/>
                      <a:pt x="39" y="100"/>
                    </a:cubicBezTo>
                    <a:cubicBezTo>
                      <a:pt x="39" y="104"/>
                      <a:pt x="46" y="107"/>
                      <a:pt x="47" y="111"/>
                    </a:cubicBezTo>
                    <a:cubicBezTo>
                      <a:pt x="47" y="114"/>
                      <a:pt x="41" y="120"/>
                      <a:pt x="42" y="123"/>
                    </a:cubicBezTo>
                    <a:cubicBezTo>
                      <a:pt x="42" y="123"/>
                      <a:pt x="42" y="124"/>
                      <a:pt x="42" y="124"/>
                    </a:cubicBezTo>
                    <a:cubicBezTo>
                      <a:pt x="67" y="119"/>
                      <a:pt x="87" y="100"/>
                      <a:pt x="94" y="76"/>
                    </a:cubicBezTo>
                    <a:cubicBezTo>
                      <a:pt x="93" y="76"/>
                      <a:pt x="92" y="76"/>
                      <a:pt x="91" y="75"/>
                    </a:cubicBezTo>
                    <a:cubicBezTo>
                      <a:pt x="87" y="73"/>
                      <a:pt x="77" y="62"/>
                      <a:pt x="81" y="59"/>
                    </a:cubicBezTo>
                    <a:cubicBezTo>
                      <a:pt x="84" y="56"/>
                      <a:pt x="90" y="67"/>
                      <a:pt x="94" y="67"/>
                    </a:cubicBezTo>
                    <a:cubicBezTo>
                      <a:pt x="95" y="67"/>
                      <a:pt x="95" y="67"/>
                      <a:pt x="96" y="67"/>
                    </a:cubicBezTo>
                    <a:cubicBezTo>
                      <a:pt x="96" y="64"/>
                      <a:pt x="96" y="61"/>
                      <a:pt x="96" y="58"/>
                    </a:cubicBezTo>
                    <a:cubicBezTo>
                      <a:pt x="96" y="57"/>
                      <a:pt x="96" y="56"/>
                      <a:pt x="96" y="55"/>
                    </a:cubicBezTo>
                    <a:cubicBezTo>
                      <a:pt x="96" y="55"/>
                      <a:pt x="96" y="56"/>
                      <a:pt x="95" y="55"/>
                    </a:cubicBezTo>
                    <a:cubicBezTo>
                      <a:pt x="93" y="54"/>
                      <a:pt x="90" y="46"/>
                      <a:pt x="92" y="44"/>
                    </a:cubicBezTo>
                    <a:cubicBezTo>
                      <a:pt x="93" y="43"/>
                      <a:pt x="94" y="43"/>
                      <a:pt x="95" y="43"/>
                    </a:cubicBezTo>
                    <a:cubicBezTo>
                      <a:pt x="91" y="25"/>
                      <a:pt x="79" y="10"/>
                      <a:pt x="64" y="0"/>
                    </a:cubicBezTo>
                    <a:cubicBezTo>
                      <a:pt x="64" y="1"/>
                      <a:pt x="65" y="3"/>
                      <a:pt x="64" y="3"/>
                    </a:cubicBezTo>
                    <a:close/>
                  </a:path>
                </a:pathLst>
              </a:custGeom>
              <a:solidFill>
                <a:srgbClr val="AFD1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 name="Freeform 2511">
                <a:extLst>
                  <a:ext uri="{FF2B5EF4-FFF2-40B4-BE49-F238E27FC236}">
                    <a16:creationId xmlns:a16="http://schemas.microsoft.com/office/drawing/2014/main" id="{1D2778BD-E65B-F7BB-A965-52AF96318DEE}"/>
                  </a:ext>
                </a:extLst>
              </p:cNvPr>
              <p:cNvSpPr>
                <a:spLocks/>
              </p:cNvSpPr>
              <p:nvPr/>
            </p:nvSpPr>
            <p:spPr bwMode="auto">
              <a:xfrm>
                <a:off x="2949576" y="3138488"/>
                <a:ext cx="96838" cy="290513"/>
              </a:xfrm>
              <a:custGeom>
                <a:avLst/>
                <a:gdLst>
                  <a:gd name="T0" fmla="*/ 25 w 27"/>
                  <a:gd name="T1" fmla="*/ 76 h 81"/>
                  <a:gd name="T2" fmla="*/ 5 w 27"/>
                  <a:gd name="T3" fmla="*/ 1 h 81"/>
                  <a:gd name="T4" fmla="*/ 3 w 27"/>
                  <a:gd name="T5" fmla="*/ 0 h 81"/>
                  <a:gd name="T6" fmla="*/ 6 w 27"/>
                  <a:gd name="T7" fmla="*/ 47 h 81"/>
                  <a:gd name="T8" fmla="*/ 27 w 27"/>
                  <a:gd name="T9" fmla="*/ 81 h 81"/>
                  <a:gd name="T10" fmla="*/ 25 w 27"/>
                  <a:gd name="T11" fmla="*/ 76 h 81"/>
                </a:gdLst>
                <a:ahLst/>
                <a:cxnLst>
                  <a:cxn ang="0">
                    <a:pos x="T0" y="T1"/>
                  </a:cxn>
                  <a:cxn ang="0">
                    <a:pos x="T2" y="T3"/>
                  </a:cxn>
                  <a:cxn ang="0">
                    <a:pos x="T4" y="T5"/>
                  </a:cxn>
                  <a:cxn ang="0">
                    <a:pos x="T6" y="T7"/>
                  </a:cxn>
                  <a:cxn ang="0">
                    <a:pos x="T8" y="T9"/>
                  </a:cxn>
                  <a:cxn ang="0">
                    <a:pos x="T10" y="T11"/>
                  </a:cxn>
                </a:cxnLst>
                <a:rect l="0" t="0" r="r" b="b"/>
                <a:pathLst>
                  <a:path w="27" h="81">
                    <a:moveTo>
                      <a:pt x="25" y="76"/>
                    </a:moveTo>
                    <a:cubicBezTo>
                      <a:pt x="8" y="56"/>
                      <a:pt x="0" y="29"/>
                      <a:pt x="5" y="1"/>
                    </a:cubicBezTo>
                    <a:cubicBezTo>
                      <a:pt x="4" y="0"/>
                      <a:pt x="3" y="0"/>
                      <a:pt x="3" y="0"/>
                    </a:cubicBezTo>
                    <a:cubicBezTo>
                      <a:pt x="0" y="16"/>
                      <a:pt x="1" y="31"/>
                      <a:pt x="6" y="47"/>
                    </a:cubicBezTo>
                    <a:cubicBezTo>
                      <a:pt x="12" y="64"/>
                      <a:pt x="23" y="79"/>
                      <a:pt x="27" y="81"/>
                    </a:cubicBezTo>
                    <a:cubicBezTo>
                      <a:pt x="27" y="81"/>
                      <a:pt x="26" y="79"/>
                      <a:pt x="25" y="76"/>
                    </a:cubicBezTo>
                    <a:close/>
                  </a:path>
                </a:pathLst>
              </a:custGeom>
              <a:solidFill>
                <a:srgbClr val="87B8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 name="Freeform 2512">
                <a:extLst>
                  <a:ext uri="{FF2B5EF4-FFF2-40B4-BE49-F238E27FC236}">
                    <a16:creationId xmlns:a16="http://schemas.microsoft.com/office/drawing/2014/main" id="{97252226-449E-3219-C231-AE87E109C5B1}"/>
                  </a:ext>
                </a:extLst>
              </p:cNvPr>
              <p:cNvSpPr>
                <a:spLocks/>
              </p:cNvSpPr>
              <p:nvPr/>
            </p:nvSpPr>
            <p:spPr bwMode="auto">
              <a:xfrm>
                <a:off x="2995613" y="2851150"/>
                <a:ext cx="233363" cy="179388"/>
              </a:xfrm>
              <a:custGeom>
                <a:avLst/>
                <a:gdLst>
                  <a:gd name="T0" fmla="*/ 61 w 65"/>
                  <a:gd name="T1" fmla="*/ 3 h 50"/>
                  <a:gd name="T2" fmla="*/ 65 w 65"/>
                  <a:gd name="T3" fmla="*/ 0 h 50"/>
                  <a:gd name="T4" fmla="*/ 27 w 65"/>
                  <a:gd name="T5" fmla="*/ 18 h 50"/>
                  <a:gd name="T6" fmla="*/ 0 w 65"/>
                  <a:gd name="T7" fmla="*/ 50 h 50"/>
                  <a:gd name="T8" fmla="*/ 4 w 65"/>
                  <a:gd name="T9" fmla="*/ 47 h 50"/>
                  <a:gd name="T10" fmla="*/ 61 w 65"/>
                  <a:gd name="T11" fmla="*/ 3 h 50"/>
                </a:gdLst>
                <a:ahLst/>
                <a:cxnLst>
                  <a:cxn ang="0">
                    <a:pos x="T0" y="T1"/>
                  </a:cxn>
                  <a:cxn ang="0">
                    <a:pos x="T2" y="T3"/>
                  </a:cxn>
                  <a:cxn ang="0">
                    <a:pos x="T4" y="T5"/>
                  </a:cxn>
                  <a:cxn ang="0">
                    <a:pos x="T6" y="T7"/>
                  </a:cxn>
                  <a:cxn ang="0">
                    <a:pos x="T8" y="T9"/>
                  </a:cxn>
                  <a:cxn ang="0">
                    <a:pos x="T10" y="T11"/>
                  </a:cxn>
                </a:cxnLst>
                <a:rect l="0" t="0" r="r" b="b"/>
                <a:pathLst>
                  <a:path w="65" h="50">
                    <a:moveTo>
                      <a:pt x="61" y="3"/>
                    </a:moveTo>
                    <a:cubicBezTo>
                      <a:pt x="63" y="2"/>
                      <a:pt x="65" y="0"/>
                      <a:pt x="65" y="0"/>
                    </a:cubicBezTo>
                    <a:cubicBezTo>
                      <a:pt x="60" y="0"/>
                      <a:pt x="41" y="7"/>
                      <a:pt x="27" y="18"/>
                    </a:cubicBezTo>
                    <a:cubicBezTo>
                      <a:pt x="13" y="28"/>
                      <a:pt x="2" y="44"/>
                      <a:pt x="0" y="50"/>
                    </a:cubicBezTo>
                    <a:cubicBezTo>
                      <a:pt x="0" y="49"/>
                      <a:pt x="2" y="48"/>
                      <a:pt x="4" y="47"/>
                    </a:cubicBezTo>
                    <a:cubicBezTo>
                      <a:pt x="16" y="25"/>
                      <a:pt x="37" y="10"/>
                      <a:pt x="61" y="3"/>
                    </a:cubicBezTo>
                    <a:close/>
                  </a:path>
                </a:pathLst>
              </a:custGeom>
              <a:solidFill>
                <a:srgbClr val="87B8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 name="Freeform 2513">
                <a:extLst>
                  <a:ext uri="{FF2B5EF4-FFF2-40B4-BE49-F238E27FC236}">
                    <a16:creationId xmlns:a16="http://schemas.microsoft.com/office/drawing/2014/main" id="{E67BA42F-4D8F-B228-298D-E91CC091E2D5}"/>
                  </a:ext>
                </a:extLst>
              </p:cNvPr>
              <p:cNvSpPr>
                <a:spLocks/>
              </p:cNvSpPr>
              <p:nvPr/>
            </p:nvSpPr>
            <p:spPr bwMode="auto">
              <a:xfrm>
                <a:off x="3254376" y="2844800"/>
                <a:ext cx="125413" cy="14288"/>
              </a:xfrm>
              <a:custGeom>
                <a:avLst/>
                <a:gdLst>
                  <a:gd name="T0" fmla="*/ 0 w 35"/>
                  <a:gd name="T1" fmla="*/ 3 h 4"/>
                  <a:gd name="T2" fmla="*/ 33 w 35"/>
                  <a:gd name="T3" fmla="*/ 4 h 4"/>
                  <a:gd name="T4" fmla="*/ 35 w 35"/>
                  <a:gd name="T5" fmla="*/ 2 h 4"/>
                  <a:gd name="T6" fmla="*/ 19 w 35"/>
                  <a:gd name="T7" fmla="*/ 0 h 4"/>
                  <a:gd name="T8" fmla="*/ 0 w 35"/>
                  <a:gd name="T9" fmla="*/ 1 h 4"/>
                  <a:gd name="T10" fmla="*/ 0 w 35"/>
                  <a:gd name="T11" fmla="*/ 3 h 4"/>
                </a:gdLst>
                <a:ahLst/>
                <a:cxnLst>
                  <a:cxn ang="0">
                    <a:pos x="T0" y="T1"/>
                  </a:cxn>
                  <a:cxn ang="0">
                    <a:pos x="T2" y="T3"/>
                  </a:cxn>
                  <a:cxn ang="0">
                    <a:pos x="T4" y="T5"/>
                  </a:cxn>
                  <a:cxn ang="0">
                    <a:pos x="T6" y="T7"/>
                  </a:cxn>
                  <a:cxn ang="0">
                    <a:pos x="T8" y="T9"/>
                  </a:cxn>
                  <a:cxn ang="0">
                    <a:pos x="T10" y="T11"/>
                  </a:cxn>
                </a:cxnLst>
                <a:rect l="0" t="0" r="r" b="b"/>
                <a:pathLst>
                  <a:path w="35" h="4">
                    <a:moveTo>
                      <a:pt x="0" y="3"/>
                    </a:moveTo>
                    <a:cubicBezTo>
                      <a:pt x="11" y="1"/>
                      <a:pt x="22" y="2"/>
                      <a:pt x="33" y="4"/>
                    </a:cubicBezTo>
                    <a:cubicBezTo>
                      <a:pt x="34" y="3"/>
                      <a:pt x="35" y="2"/>
                      <a:pt x="35" y="2"/>
                    </a:cubicBezTo>
                    <a:cubicBezTo>
                      <a:pt x="33" y="1"/>
                      <a:pt x="21" y="0"/>
                      <a:pt x="19" y="0"/>
                    </a:cubicBezTo>
                    <a:cubicBezTo>
                      <a:pt x="16" y="0"/>
                      <a:pt x="4" y="0"/>
                      <a:pt x="0" y="1"/>
                    </a:cubicBezTo>
                    <a:cubicBezTo>
                      <a:pt x="0" y="1"/>
                      <a:pt x="0" y="2"/>
                      <a:pt x="0" y="3"/>
                    </a:cubicBezTo>
                    <a:close/>
                  </a:path>
                </a:pathLst>
              </a:custGeom>
              <a:solidFill>
                <a:srgbClr val="87B8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2" name="Freeform 2514">
                <a:extLst>
                  <a:ext uri="{FF2B5EF4-FFF2-40B4-BE49-F238E27FC236}">
                    <a16:creationId xmlns:a16="http://schemas.microsoft.com/office/drawing/2014/main" id="{234042A3-5AF5-A391-E1A5-B485D5BB5DA0}"/>
                  </a:ext>
                </a:extLst>
              </p:cNvPr>
              <p:cNvSpPr>
                <a:spLocks/>
              </p:cNvSpPr>
              <p:nvPr/>
            </p:nvSpPr>
            <p:spPr bwMode="auto">
              <a:xfrm>
                <a:off x="3398838" y="2855913"/>
                <a:ext cx="242888" cy="239713"/>
              </a:xfrm>
              <a:custGeom>
                <a:avLst/>
                <a:gdLst>
                  <a:gd name="T0" fmla="*/ 0 w 68"/>
                  <a:gd name="T1" fmla="*/ 2 h 67"/>
                  <a:gd name="T2" fmla="*/ 66 w 68"/>
                  <a:gd name="T3" fmla="*/ 67 h 67"/>
                  <a:gd name="T4" fmla="*/ 68 w 68"/>
                  <a:gd name="T5" fmla="*/ 66 h 67"/>
                  <a:gd name="T6" fmla="*/ 1 w 68"/>
                  <a:gd name="T7" fmla="*/ 0 h 67"/>
                  <a:gd name="T8" fmla="*/ 0 w 68"/>
                  <a:gd name="T9" fmla="*/ 2 h 67"/>
                </a:gdLst>
                <a:ahLst/>
                <a:cxnLst>
                  <a:cxn ang="0">
                    <a:pos x="T0" y="T1"/>
                  </a:cxn>
                  <a:cxn ang="0">
                    <a:pos x="T2" y="T3"/>
                  </a:cxn>
                  <a:cxn ang="0">
                    <a:pos x="T4" y="T5"/>
                  </a:cxn>
                  <a:cxn ang="0">
                    <a:pos x="T6" y="T7"/>
                  </a:cxn>
                  <a:cxn ang="0">
                    <a:pos x="T8" y="T9"/>
                  </a:cxn>
                </a:cxnLst>
                <a:rect l="0" t="0" r="r" b="b"/>
                <a:pathLst>
                  <a:path w="68" h="67">
                    <a:moveTo>
                      <a:pt x="0" y="2"/>
                    </a:moveTo>
                    <a:cubicBezTo>
                      <a:pt x="32" y="11"/>
                      <a:pt x="56" y="36"/>
                      <a:pt x="66" y="67"/>
                    </a:cubicBezTo>
                    <a:cubicBezTo>
                      <a:pt x="66" y="67"/>
                      <a:pt x="68" y="66"/>
                      <a:pt x="68" y="66"/>
                    </a:cubicBezTo>
                    <a:cubicBezTo>
                      <a:pt x="58" y="34"/>
                      <a:pt x="33" y="9"/>
                      <a:pt x="1" y="0"/>
                    </a:cubicBezTo>
                    <a:cubicBezTo>
                      <a:pt x="0" y="1"/>
                      <a:pt x="0" y="1"/>
                      <a:pt x="0" y="2"/>
                    </a:cubicBezTo>
                    <a:close/>
                  </a:path>
                </a:pathLst>
              </a:custGeom>
              <a:solidFill>
                <a:srgbClr val="87B8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6" name="Freeform 80599">
              <a:extLst>
                <a:ext uri="{FF2B5EF4-FFF2-40B4-BE49-F238E27FC236}">
                  <a16:creationId xmlns:a16="http://schemas.microsoft.com/office/drawing/2014/main" id="{BA175928-59BF-C28A-24CC-13B7DCC402DC}"/>
                </a:ext>
              </a:extLst>
            </p:cNvPr>
            <p:cNvSpPr>
              <a:spLocks/>
            </p:cNvSpPr>
            <p:nvPr/>
          </p:nvSpPr>
          <p:spPr bwMode="auto">
            <a:xfrm>
              <a:off x="14861712" y="7308939"/>
              <a:ext cx="642510" cy="562196"/>
            </a:xfrm>
            <a:custGeom>
              <a:avLst/>
              <a:gdLst>
                <a:gd name="T0" fmla="*/ 0 w 18"/>
                <a:gd name="T1" fmla="*/ 0 h 16"/>
                <a:gd name="T2" fmla="*/ 18 w 18"/>
                <a:gd name="T3" fmla="*/ 0 h 16"/>
                <a:gd name="T4" fmla="*/ 18 w 18"/>
                <a:gd name="T5" fmla="*/ 10 h 16"/>
                <a:gd name="T6" fmla="*/ 0 w 18"/>
                <a:gd name="T7" fmla="*/ 16 h 16"/>
                <a:gd name="T8" fmla="*/ 0 w 18"/>
                <a:gd name="T9" fmla="*/ 0 h 16"/>
              </a:gdLst>
              <a:ahLst/>
              <a:cxnLst>
                <a:cxn ang="0">
                  <a:pos x="T0" y="T1"/>
                </a:cxn>
                <a:cxn ang="0">
                  <a:pos x="T2" y="T3"/>
                </a:cxn>
                <a:cxn ang="0">
                  <a:pos x="T4" y="T5"/>
                </a:cxn>
                <a:cxn ang="0">
                  <a:pos x="T6" y="T7"/>
                </a:cxn>
                <a:cxn ang="0">
                  <a:pos x="T8" y="T9"/>
                </a:cxn>
              </a:cxnLst>
              <a:rect l="0" t="0" r="r" b="b"/>
              <a:pathLst>
                <a:path w="18" h="16">
                  <a:moveTo>
                    <a:pt x="0" y="0"/>
                  </a:moveTo>
                  <a:cubicBezTo>
                    <a:pt x="18" y="0"/>
                    <a:pt x="18" y="0"/>
                    <a:pt x="18" y="0"/>
                  </a:cubicBezTo>
                  <a:cubicBezTo>
                    <a:pt x="18" y="10"/>
                    <a:pt x="18" y="10"/>
                    <a:pt x="18" y="10"/>
                  </a:cubicBezTo>
                  <a:cubicBezTo>
                    <a:pt x="12" y="11"/>
                    <a:pt x="6" y="14"/>
                    <a:pt x="0" y="16"/>
                  </a:cubicBezTo>
                  <a:lnTo>
                    <a:pt x="0" y="0"/>
                  </a:lnTo>
                  <a:close/>
                </a:path>
              </a:pathLst>
            </a:custGeom>
            <a:solidFill>
              <a:srgbClr val="D9D8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 name="Freeform 80608">
              <a:extLst>
                <a:ext uri="{FF2B5EF4-FFF2-40B4-BE49-F238E27FC236}">
                  <a16:creationId xmlns:a16="http://schemas.microsoft.com/office/drawing/2014/main" id="{F4A48F41-F711-B8B5-4072-A5267EEA790A}"/>
                </a:ext>
              </a:extLst>
            </p:cNvPr>
            <p:cNvSpPr>
              <a:spLocks/>
            </p:cNvSpPr>
            <p:nvPr/>
          </p:nvSpPr>
          <p:spPr bwMode="auto">
            <a:xfrm>
              <a:off x="14513686" y="10066377"/>
              <a:ext cx="2382636" cy="2489726"/>
            </a:xfrm>
            <a:custGeom>
              <a:avLst/>
              <a:gdLst>
                <a:gd name="T0" fmla="*/ 4 w 68"/>
                <a:gd name="T1" fmla="*/ 71 h 71"/>
                <a:gd name="T2" fmla="*/ 30 w 68"/>
                <a:gd name="T3" fmla="*/ 71 h 71"/>
                <a:gd name="T4" fmla="*/ 31 w 68"/>
                <a:gd name="T5" fmla="*/ 39 h 71"/>
                <a:gd name="T6" fmla="*/ 31 w 68"/>
                <a:gd name="T7" fmla="*/ 36 h 71"/>
                <a:gd name="T8" fmla="*/ 32 w 68"/>
                <a:gd name="T9" fmla="*/ 30 h 71"/>
                <a:gd name="T10" fmla="*/ 32 w 68"/>
                <a:gd name="T11" fmla="*/ 29 h 71"/>
                <a:gd name="T12" fmla="*/ 37 w 68"/>
                <a:gd name="T13" fmla="*/ 29 h 71"/>
                <a:gd name="T14" fmla="*/ 37 w 68"/>
                <a:gd name="T15" fmla="*/ 29 h 71"/>
                <a:gd name="T16" fmla="*/ 37 w 68"/>
                <a:gd name="T17" fmla="*/ 30 h 71"/>
                <a:gd name="T18" fmla="*/ 37 w 68"/>
                <a:gd name="T19" fmla="*/ 36 h 71"/>
                <a:gd name="T20" fmla="*/ 37 w 68"/>
                <a:gd name="T21" fmla="*/ 38 h 71"/>
                <a:gd name="T22" fmla="*/ 40 w 68"/>
                <a:gd name="T23" fmla="*/ 60 h 71"/>
                <a:gd name="T24" fmla="*/ 40 w 68"/>
                <a:gd name="T25" fmla="*/ 60 h 71"/>
                <a:gd name="T26" fmla="*/ 41 w 68"/>
                <a:gd name="T27" fmla="*/ 71 h 71"/>
                <a:gd name="T28" fmla="*/ 68 w 68"/>
                <a:gd name="T29" fmla="*/ 71 h 71"/>
                <a:gd name="T30" fmla="*/ 68 w 68"/>
                <a:gd name="T31" fmla="*/ 33 h 71"/>
                <a:gd name="T32" fmla="*/ 67 w 68"/>
                <a:gd name="T33" fmla="*/ 0 h 71"/>
                <a:gd name="T34" fmla="*/ 0 w 68"/>
                <a:gd name="T35" fmla="*/ 0 h 71"/>
                <a:gd name="T36" fmla="*/ 1 w 68"/>
                <a:gd name="T37" fmla="*/ 38 h 71"/>
                <a:gd name="T38" fmla="*/ 4 w 68"/>
                <a:gd name="T39" fmla="*/ 7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8" h="71">
                  <a:moveTo>
                    <a:pt x="4" y="71"/>
                  </a:moveTo>
                  <a:cubicBezTo>
                    <a:pt x="30" y="71"/>
                    <a:pt x="30" y="71"/>
                    <a:pt x="30" y="71"/>
                  </a:cubicBezTo>
                  <a:cubicBezTo>
                    <a:pt x="30" y="62"/>
                    <a:pt x="31" y="42"/>
                    <a:pt x="31" y="39"/>
                  </a:cubicBezTo>
                  <a:cubicBezTo>
                    <a:pt x="31" y="38"/>
                    <a:pt x="31" y="37"/>
                    <a:pt x="31" y="36"/>
                  </a:cubicBezTo>
                  <a:cubicBezTo>
                    <a:pt x="32" y="33"/>
                    <a:pt x="32" y="31"/>
                    <a:pt x="32" y="30"/>
                  </a:cubicBezTo>
                  <a:cubicBezTo>
                    <a:pt x="32" y="29"/>
                    <a:pt x="32" y="29"/>
                    <a:pt x="32" y="29"/>
                  </a:cubicBezTo>
                  <a:cubicBezTo>
                    <a:pt x="37" y="29"/>
                    <a:pt x="37" y="29"/>
                    <a:pt x="37" y="29"/>
                  </a:cubicBezTo>
                  <a:cubicBezTo>
                    <a:pt x="37" y="29"/>
                    <a:pt x="37" y="29"/>
                    <a:pt x="37" y="29"/>
                  </a:cubicBezTo>
                  <a:cubicBezTo>
                    <a:pt x="37" y="29"/>
                    <a:pt x="37" y="30"/>
                    <a:pt x="37" y="30"/>
                  </a:cubicBezTo>
                  <a:cubicBezTo>
                    <a:pt x="37" y="31"/>
                    <a:pt x="37" y="33"/>
                    <a:pt x="37" y="36"/>
                  </a:cubicBezTo>
                  <a:cubicBezTo>
                    <a:pt x="37" y="37"/>
                    <a:pt x="37" y="38"/>
                    <a:pt x="37" y="38"/>
                  </a:cubicBezTo>
                  <a:cubicBezTo>
                    <a:pt x="38" y="44"/>
                    <a:pt x="38" y="51"/>
                    <a:pt x="40" y="60"/>
                  </a:cubicBezTo>
                  <a:cubicBezTo>
                    <a:pt x="40" y="60"/>
                    <a:pt x="40" y="60"/>
                    <a:pt x="40" y="60"/>
                  </a:cubicBezTo>
                  <a:cubicBezTo>
                    <a:pt x="40" y="65"/>
                    <a:pt x="41" y="68"/>
                    <a:pt x="41" y="71"/>
                  </a:cubicBezTo>
                  <a:cubicBezTo>
                    <a:pt x="68" y="71"/>
                    <a:pt x="68" y="71"/>
                    <a:pt x="68" y="71"/>
                  </a:cubicBezTo>
                  <a:cubicBezTo>
                    <a:pt x="68" y="58"/>
                    <a:pt x="68" y="46"/>
                    <a:pt x="68" y="33"/>
                  </a:cubicBezTo>
                  <a:cubicBezTo>
                    <a:pt x="67" y="22"/>
                    <a:pt x="67" y="11"/>
                    <a:pt x="67" y="0"/>
                  </a:cubicBezTo>
                  <a:cubicBezTo>
                    <a:pt x="0" y="0"/>
                    <a:pt x="0" y="0"/>
                    <a:pt x="0" y="0"/>
                  </a:cubicBezTo>
                  <a:cubicBezTo>
                    <a:pt x="0" y="10"/>
                    <a:pt x="1" y="23"/>
                    <a:pt x="1" y="38"/>
                  </a:cubicBezTo>
                  <a:cubicBezTo>
                    <a:pt x="2" y="49"/>
                    <a:pt x="4" y="60"/>
                    <a:pt x="4" y="71"/>
                  </a:cubicBezTo>
                  <a:close/>
                </a:path>
              </a:pathLst>
            </a:custGeom>
            <a:solidFill>
              <a:srgbClr val="184F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Freeform 80609">
              <a:extLst>
                <a:ext uri="{FF2B5EF4-FFF2-40B4-BE49-F238E27FC236}">
                  <a16:creationId xmlns:a16="http://schemas.microsoft.com/office/drawing/2014/main" id="{28FD3B34-FE2B-C782-FE63-9AAB18160490}"/>
                </a:ext>
              </a:extLst>
            </p:cNvPr>
            <p:cNvSpPr>
              <a:spLocks/>
            </p:cNvSpPr>
            <p:nvPr/>
          </p:nvSpPr>
          <p:spPr bwMode="auto">
            <a:xfrm>
              <a:off x="14513686" y="10039606"/>
              <a:ext cx="2382636" cy="267711"/>
            </a:xfrm>
            <a:custGeom>
              <a:avLst/>
              <a:gdLst>
                <a:gd name="T0" fmla="*/ 0 w 89"/>
                <a:gd name="T1" fmla="*/ 2 h 10"/>
                <a:gd name="T2" fmla="*/ 88 w 89"/>
                <a:gd name="T3" fmla="*/ 10 h 10"/>
                <a:gd name="T4" fmla="*/ 89 w 89"/>
                <a:gd name="T5" fmla="*/ 0 h 10"/>
                <a:gd name="T6" fmla="*/ 0 w 89"/>
                <a:gd name="T7" fmla="*/ 0 h 10"/>
                <a:gd name="T8" fmla="*/ 0 w 89"/>
                <a:gd name="T9" fmla="*/ 2 h 10"/>
              </a:gdLst>
              <a:ahLst/>
              <a:cxnLst>
                <a:cxn ang="0">
                  <a:pos x="T0" y="T1"/>
                </a:cxn>
                <a:cxn ang="0">
                  <a:pos x="T2" y="T3"/>
                </a:cxn>
                <a:cxn ang="0">
                  <a:pos x="T4" y="T5"/>
                </a:cxn>
                <a:cxn ang="0">
                  <a:pos x="T6" y="T7"/>
                </a:cxn>
                <a:cxn ang="0">
                  <a:pos x="T8" y="T9"/>
                </a:cxn>
              </a:cxnLst>
              <a:rect l="0" t="0" r="r" b="b"/>
              <a:pathLst>
                <a:path w="89" h="10">
                  <a:moveTo>
                    <a:pt x="0" y="2"/>
                  </a:moveTo>
                  <a:lnTo>
                    <a:pt x="88" y="10"/>
                  </a:lnTo>
                  <a:lnTo>
                    <a:pt x="89" y="0"/>
                  </a:lnTo>
                  <a:lnTo>
                    <a:pt x="0" y="0"/>
                  </a:lnTo>
                  <a:lnTo>
                    <a:pt x="0" y="2"/>
                  </a:lnTo>
                  <a:close/>
                </a:path>
              </a:pathLst>
            </a:custGeom>
            <a:solidFill>
              <a:srgbClr val="0C42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 name="Freeform 80610">
              <a:extLst>
                <a:ext uri="{FF2B5EF4-FFF2-40B4-BE49-F238E27FC236}">
                  <a16:creationId xmlns:a16="http://schemas.microsoft.com/office/drawing/2014/main" id="{3516FAA2-B461-12BC-A118-8426B6B19E44}"/>
                </a:ext>
              </a:extLst>
            </p:cNvPr>
            <p:cNvSpPr>
              <a:spLocks/>
            </p:cNvSpPr>
            <p:nvPr/>
          </p:nvSpPr>
          <p:spPr bwMode="auto">
            <a:xfrm>
              <a:off x="15156196" y="10762424"/>
              <a:ext cx="1017307" cy="321255"/>
            </a:xfrm>
            <a:custGeom>
              <a:avLst/>
              <a:gdLst>
                <a:gd name="T0" fmla="*/ 0 w 38"/>
                <a:gd name="T1" fmla="*/ 0 h 12"/>
                <a:gd name="T2" fmla="*/ 15 w 38"/>
                <a:gd name="T3" fmla="*/ 5 h 12"/>
                <a:gd name="T4" fmla="*/ 38 w 38"/>
                <a:gd name="T5" fmla="*/ 4 h 12"/>
                <a:gd name="T6" fmla="*/ 24 w 38"/>
                <a:gd name="T7" fmla="*/ 12 h 12"/>
                <a:gd name="T8" fmla="*/ 18 w 38"/>
                <a:gd name="T9" fmla="*/ 12 h 12"/>
                <a:gd name="T10" fmla="*/ 0 w 38"/>
                <a:gd name="T11" fmla="*/ 0 h 12"/>
              </a:gdLst>
              <a:ahLst/>
              <a:cxnLst>
                <a:cxn ang="0">
                  <a:pos x="T0" y="T1"/>
                </a:cxn>
                <a:cxn ang="0">
                  <a:pos x="T2" y="T3"/>
                </a:cxn>
                <a:cxn ang="0">
                  <a:pos x="T4" y="T5"/>
                </a:cxn>
                <a:cxn ang="0">
                  <a:pos x="T6" y="T7"/>
                </a:cxn>
                <a:cxn ang="0">
                  <a:pos x="T8" y="T9"/>
                </a:cxn>
                <a:cxn ang="0">
                  <a:pos x="T10" y="T11"/>
                </a:cxn>
              </a:cxnLst>
              <a:rect l="0" t="0" r="r" b="b"/>
              <a:pathLst>
                <a:path w="38" h="12">
                  <a:moveTo>
                    <a:pt x="0" y="0"/>
                  </a:moveTo>
                  <a:lnTo>
                    <a:pt x="15" y="5"/>
                  </a:lnTo>
                  <a:lnTo>
                    <a:pt x="38" y="4"/>
                  </a:lnTo>
                  <a:lnTo>
                    <a:pt x="24" y="12"/>
                  </a:lnTo>
                  <a:lnTo>
                    <a:pt x="18" y="12"/>
                  </a:lnTo>
                  <a:lnTo>
                    <a:pt x="0" y="0"/>
                  </a:lnTo>
                  <a:close/>
                </a:path>
              </a:pathLst>
            </a:custGeom>
            <a:solidFill>
              <a:srgbClr val="0C42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 name="Freeform 80611">
              <a:extLst>
                <a:ext uri="{FF2B5EF4-FFF2-40B4-BE49-F238E27FC236}">
                  <a16:creationId xmlns:a16="http://schemas.microsoft.com/office/drawing/2014/main" id="{11388AE8-95C9-6B1C-2068-26E2CCB1C1C6}"/>
                </a:ext>
              </a:extLst>
            </p:cNvPr>
            <p:cNvSpPr>
              <a:spLocks/>
            </p:cNvSpPr>
            <p:nvPr/>
          </p:nvSpPr>
          <p:spPr bwMode="auto">
            <a:xfrm>
              <a:off x="14620768" y="10200230"/>
              <a:ext cx="455111" cy="1418876"/>
            </a:xfrm>
            <a:custGeom>
              <a:avLst/>
              <a:gdLst>
                <a:gd name="T0" fmla="*/ 11 w 13"/>
                <a:gd name="T1" fmla="*/ 4 h 40"/>
                <a:gd name="T2" fmla="*/ 0 w 13"/>
                <a:gd name="T3" fmla="*/ 12 h 40"/>
                <a:gd name="T4" fmla="*/ 6 w 13"/>
                <a:gd name="T5" fmla="*/ 40 h 40"/>
                <a:gd name="T6" fmla="*/ 4 w 13"/>
                <a:gd name="T7" fmla="*/ 17 h 40"/>
                <a:gd name="T8" fmla="*/ 9 w 13"/>
                <a:gd name="T9" fmla="*/ 10 h 40"/>
                <a:gd name="T10" fmla="*/ 11 w 13"/>
                <a:gd name="T11" fmla="*/ 4 h 40"/>
              </a:gdLst>
              <a:ahLst/>
              <a:cxnLst>
                <a:cxn ang="0">
                  <a:pos x="T0" y="T1"/>
                </a:cxn>
                <a:cxn ang="0">
                  <a:pos x="T2" y="T3"/>
                </a:cxn>
                <a:cxn ang="0">
                  <a:pos x="T4" y="T5"/>
                </a:cxn>
                <a:cxn ang="0">
                  <a:pos x="T6" y="T7"/>
                </a:cxn>
                <a:cxn ang="0">
                  <a:pos x="T8" y="T9"/>
                </a:cxn>
                <a:cxn ang="0">
                  <a:pos x="T10" y="T11"/>
                </a:cxn>
              </a:cxnLst>
              <a:rect l="0" t="0" r="r" b="b"/>
              <a:pathLst>
                <a:path w="13" h="40">
                  <a:moveTo>
                    <a:pt x="11" y="4"/>
                  </a:moveTo>
                  <a:cubicBezTo>
                    <a:pt x="8" y="11"/>
                    <a:pt x="0" y="12"/>
                    <a:pt x="0" y="12"/>
                  </a:cubicBezTo>
                  <a:cubicBezTo>
                    <a:pt x="6" y="40"/>
                    <a:pt x="6" y="40"/>
                    <a:pt x="6" y="40"/>
                  </a:cubicBezTo>
                  <a:cubicBezTo>
                    <a:pt x="4" y="17"/>
                    <a:pt x="4" y="17"/>
                    <a:pt x="4" y="17"/>
                  </a:cubicBezTo>
                  <a:cubicBezTo>
                    <a:pt x="4" y="17"/>
                    <a:pt x="7" y="14"/>
                    <a:pt x="9" y="10"/>
                  </a:cubicBezTo>
                  <a:cubicBezTo>
                    <a:pt x="12" y="5"/>
                    <a:pt x="13" y="0"/>
                    <a:pt x="11" y="4"/>
                  </a:cubicBezTo>
                  <a:close/>
                </a:path>
              </a:pathLst>
            </a:custGeom>
            <a:solidFill>
              <a:srgbClr val="0C42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 name="Freeform 80612">
              <a:extLst>
                <a:ext uri="{FF2B5EF4-FFF2-40B4-BE49-F238E27FC236}">
                  <a16:creationId xmlns:a16="http://schemas.microsoft.com/office/drawing/2014/main" id="{D589C205-7C53-DF7B-D75B-819BD11CED78}"/>
                </a:ext>
              </a:extLst>
            </p:cNvPr>
            <p:cNvSpPr>
              <a:spLocks/>
            </p:cNvSpPr>
            <p:nvPr/>
          </p:nvSpPr>
          <p:spPr bwMode="auto">
            <a:xfrm>
              <a:off x="16575067" y="10146688"/>
              <a:ext cx="187397" cy="856677"/>
            </a:xfrm>
            <a:custGeom>
              <a:avLst/>
              <a:gdLst>
                <a:gd name="T0" fmla="*/ 5 w 5"/>
                <a:gd name="T1" fmla="*/ 7 h 25"/>
                <a:gd name="T2" fmla="*/ 5 w 5"/>
                <a:gd name="T3" fmla="*/ 1 h 25"/>
                <a:gd name="T4" fmla="*/ 1 w 5"/>
                <a:gd name="T5" fmla="*/ 0 h 25"/>
                <a:gd name="T6" fmla="*/ 0 w 5"/>
                <a:gd name="T7" fmla="*/ 3 h 25"/>
                <a:gd name="T8" fmla="*/ 0 w 5"/>
                <a:gd name="T9" fmla="*/ 9 h 25"/>
                <a:gd name="T10" fmla="*/ 0 w 5"/>
                <a:gd name="T11" fmla="*/ 15 h 25"/>
                <a:gd name="T12" fmla="*/ 1 w 5"/>
                <a:gd name="T13" fmla="*/ 20 h 25"/>
                <a:gd name="T14" fmla="*/ 5 w 5"/>
                <a:gd name="T15" fmla="*/ 25 h 25"/>
                <a:gd name="T16" fmla="*/ 5 w 5"/>
                <a:gd name="T17" fmla="*/ 12 h 25"/>
                <a:gd name="T18" fmla="*/ 5 w 5"/>
                <a:gd name="T19" fmla="*/ 7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25">
                  <a:moveTo>
                    <a:pt x="5" y="7"/>
                  </a:moveTo>
                  <a:cubicBezTo>
                    <a:pt x="5" y="1"/>
                    <a:pt x="5" y="1"/>
                    <a:pt x="5" y="1"/>
                  </a:cubicBezTo>
                  <a:cubicBezTo>
                    <a:pt x="1" y="0"/>
                    <a:pt x="1" y="0"/>
                    <a:pt x="1" y="0"/>
                  </a:cubicBezTo>
                  <a:cubicBezTo>
                    <a:pt x="1" y="0"/>
                    <a:pt x="1" y="2"/>
                    <a:pt x="0" y="3"/>
                  </a:cubicBezTo>
                  <a:cubicBezTo>
                    <a:pt x="0" y="5"/>
                    <a:pt x="0" y="7"/>
                    <a:pt x="0" y="9"/>
                  </a:cubicBezTo>
                  <a:cubicBezTo>
                    <a:pt x="0" y="11"/>
                    <a:pt x="0" y="13"/>
                    <a:pt x="0" y="15"/>
                  </a:cubicBezTo>
                  <a:cubicBezTo>
                    <a:pt x="0" y="17"/>
                    <a:pt x="0" y="19"/>
                    <a:pt x="1" y="20"/>
                  </a:cubicBezTo>
                  <a:cubicBezTo>
                    <a:pt x="2" y="22"/>
                    <a:pt x="4" y="24"/>
                    <a:pt x="5" y="25"/>
                  </a:cubicBezTo>
                  <a:cubicBezTo>
                    <a:pt x="5" y="12"/>
                    <a:pt x="5" y="12"/>
                    <a:pt x="5" y="12"/>
                  </a:cubicBezTo>
                  <a:lnTo>
                    <a:pt x="5" y="7"/>
                  </a:lnTo>
                  <a:close/>
                </a:path>
              </a:pathLst>
            </a:custGeom>
            <a:solidFill>
              <a:srgbClr val="0C42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 name="Freeform 80613">
              <a:extLst>
                <a:ext uri="{FF2B5EF4-FFF2-40B4-BE49-F238E27FC236}">
                  <a16:creationId xmlns:a16="http://schemas.microsoft.com/office/drawing/2014/main" id="{3471F043-E79C-41EF-4E9A-EBD12472D10E}"/>
                </a:ext>
              </a:extLst>
            </p:cNvPr>
            <p:cNvSpPr>
              <a:spLocks/>
            </p:cNvSpPr>
            <p:nvPr/>
          </p:nvSpPr>
          <p:spPr bwMode="auto">
            <a:xfrm>
              <a:off x="14192433" y="8299475"/>
              <a:ext cx="1070850" cy="1070850"/>
            </a:xfrm>
            <a:custGeom>
              <a:avLst/>
              <a:gdLst>
                <a:gd name="T0" fmla="*/ 30 w 30"/>
                <a:gd name="T1" fmla="*/ 5 h 31"/>
                <a:gd name="T2" fmla="*/ 24 w 30"/>
                <a:gd name="T3" fmla="*/ 20 h 31"/>
                <a:gd name="T4" fmla="*/ 18 w 30"/>
                <a:gd name="T5" fmla="*/ 30 h 31"/>
                <a:gd name="T6" fmla="*/ 0 w 30"/>
                <a:gd name="T7" fmla="*/ 28 h 31"/>
                <a:gd name="T8" fmla="*/ 8 w 30"/>
                <a:gd name="T9" fmla="*/ 0 h 31"/>
                <a:gd name="T10" fmla="*/ 30 w 30"/>
                <a:gd name="T11" fmla="*/ 5 h 31"/>
              </a:gdLst>
              <a:ahLst/>
              <a:cxnLst>
                <a:cxn ang="0">
                  <a:pos x="T0" y="T1"/>
                </a:cxn>
                <a:cxn ang="0">
                  <a:pos x="T2" y="T3"/>
                </a:cxn>
                <a:cxn ang="0">
                  <a:pos x="T4" y="T5"/>
                </a:cxn>
                <a:cxn ang="0">
                  <a:pos x="T6" y="T7"/>
                </a:cxn>
                <a:cxn ang="0">
                  <a:pos x="T8" y="T9"/>
                </a:cxn>
                <a:cxn ang="0">
                  <a:pos x="T10" y="T11"/>
                </a:cxn>
              </a:cxnLst>
              <a:rect l="0" t="0" r="r" b="b"/>
              <a:pathLst>
                <a:path w="30" h="31">
                  <a:moveTo>
                    <a:pt x="30" y="5"/>
                  </a:moveTo>
                  <a:cubicBezTo>
                    <a:pt x="29" y="10"/>
                    <a:pt x="27" y="15"/>
                    <a:pt x="24" y="20"/>
                  </a:cubicBezTo>
                  <a:cubicBezTo>
                    <a:pt x="22" y="24"/>
                    <a:pt x="20" y="27"/>
                    <a:pt x="18" y="30"/>
                  </a:cubicBezTo>
                  <a:cubicBezTo>
                    <a:pt x="12" y="27"/>
                    <a:pt x="5" y="31"/>
                    <a:pt x="0" y="28"/>
                  </a:cubicBezTo>
                  <a:cubicBezTo>
                    <a:pt x="2" y="21"/>
                    <a:pt x="6" y="6"/>
                    <a:pt x="8" y="0"/>
                  </a:cubicBezTo>
                  <a:cubicBezTo>
                    <a:pt x="15" y="1"/>
                    <a:pt x="23" y="3"/>
                    <a:pt x="30" y="5"/>
                  </a:cubicBezTo>
                  <a:close/>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 name="Freeform 80614">
              <a:extLst>
                <a:ext uri="{FF2B5EF4-FFF2-40B4-BE49-F238E27FC236}">
                  <a16:creationId xmlns:a16="http://schemas.microsoft.com/office/drawing/2014/main" id="{0C4E0354-B0E6-4C41-7B2A-3CDBAC8B20B0}"/>
                </a:ext>
              </a:extLst>
            </p:cNvPr>
            <p:cNvSpPr>
              <a:spLocks/>
            </p:cNvSpPr>
            <p:nvPr/>
          </p:nvSpPr>
          <p:spPr bwMode="auto">
            <a:xfrm>
              <a:off x="14353058" y="7041228"/>
              <a:ext cx="1204703" cy="1873984"/>
            </a:xfrm>
            <a:custGeom>
              <a:avLst/>
              <a:gdLst>
                <a:gd name="T0" fmla="*/ 32 w 35"/>
                <a:gd name="T1" fmla="*/ 3 h 54"/>
                <a:gd name="T2" fmla="*/ 34 w 35"/>
                <a:gd name="T3" fmla="*/ 12 h 54"/>
                <a:gd name="T4" fmla="*/ 33 w 35"/>
                <a:gd name="T5" fmla="*/ 21 h 54"/>
                <a:gd name="T6" fmla="*/ 22 w 35"/>
                <a:gd name="T7" fmla="*/ 54 h 54"/>
                <a:gd name="T8" fmla="*/ 0 w 35"/>
                <a:gd name="T9" fmla="*/ 47 h 54"/>
                <a:gd name="T10" fmla="*/ 22 w 35"/>
                <a:gd name="T11" fmla="*/ 1 h 54"/>
                <a:gd name="T12" fmla="*/ 29 w 35"/>
                <a:gd name="T13" fmla="*/ 1 h 54"/>
                <a:gd name="T14" fmla="*/ 32 w 35"/>
                <a:gd name="T15" fmla="*/ 3 h 5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5" h="54">
                  <a:moveTo>
                    <a:pt x="32" y="3"/>
                  </a:moveTo>
                  <a:cubicBezTo>
                    <a:pt x="34" y="6"/>
                    <a:pt x="35" y="9"/>
                    <a:pt x="34" y="12"/>
                  </a:cubicBezTo>
                  <a:cubicBezTo>
                    <a:pt x="34" y="15"/>
                    <a:pt x="33" y="18"/>
                    <a:pt x="33" y="21"/>
                  </a:cubicBezTo>
                  <a:cubicBezTo>
                    <a:pt x="30" y="34"/>
                    <a:pt x="26" y="45"/>
                    <a:pt x="22" y="54"/>
                  </a:cubicBezTo>
                  <a:cubicBezTo>
                    <a:pt x="13" y="51"/>
                    <a:pt x="8" y="50"/>
                    <a:pt x="0" y="47"/>
                  </a:cubicBezTo>
                  <a:cubicBezTo>
                    <a:pt x="0" y="45"/>
                    <a:pt x="12" y="4"/>
                    <a:pt x="22" y="1"/>
                  </a:cubicBezTo>
                  <a:cubicBezTo>
                    <a:pt x="26" y="0"/>
                    <a:pt x="29" y="1"/>
                    <a:pt x="29" y="1"/>
                  </a:cubicBezTo>
                  <a:cubicBezTo>
                    <a:pt x="30" y="2"/>
                    <a:pt x="31" y="3"/>
                    <a:pt x="32" y="3"/>
                  </a:cubicBezTo>
                  <a:close/>
                </a:path>
              </a:pathLst>
            </a:custGeom>
            <a:solidFill>
              <a:srgbClr val="579AD4"/>
            </a:solidFill>
            <a:ln>
              <a:noFill/>
            </a:ln>
          </p:spPr>
          <p:txBody>
            <a:bodyPr vert="horz" wrap="square" lIns="91440" tIns="45720" rIns="91440" bIns="45720" numCol="1" anchor="t" anchorCtr="0" compatLnSpc="1">
              <a:prstTxWarp prst="textNoShape">
                <a:avLst/>
              </a:prstTxWarp>
            </a:bodyPr>
            <a:lstStyle/>
            <a:p>
              <a:endParaRPr lang="en-US"/>
            </a:p>
          </p:txBody>
        </p:sp>
        <p:sp>
          <p:nvSpPr>
            <p:cNvPr id="25" name="Freeform 80615">
              <a:extLst>
                <a:ext uri="{FF2B5EF4-FFF2-40B4-BE49-F238E27FC236}">
                  <a16:creationId xmlns:a16="http://schemas.microsoft.com/office/drawing/2014/main" id="{D1CF9A98-0451-8A3D-5BEE-DC7420B135BB}"/>
                </a:ext>
              </a:extLst>
            </p:cNvPr>
            <p:cNvSpPr>
              <a:spLocks/>
            </p:cNvSpPr>
            <p:nvPr/>
          </p:nvSpPr>
          <p:spPr bwMode="auto">
            <a:xfrm>
              <a:off x="14486914" y="6934142"/>
              <a:ext cx="2409408" cy="3105464"/>
            </a:xfrm>
            <a:custGeom>
              <a:avLst/>
              <a:gdLst>
                <a:gd name="T0" fmla="*/ 0 w 69"/>
                <a:gd name="T1" fmla="*/ 89 h 89"/>
                <a:gd name="T2" fmla="*/ 69 w 69"/>
                <a:gd name="T3" fmla="*/ 89 h 89"/>
                <a:gd name="T4" fmla="*/ 65 w 69"/>
                <a:gd name="T5" fmla="*/ 22 h 89"/>
                <a:gd name="T6" fmla="*/ 59 w 69"/>
                <a:gd name="T7" fmla="*/ 4 h 89"/>
                <a:gd name="T8" fmla="*/ 55 w 69"/>
                <a:gd name="T9" fmla="*/ 2 h 89"/>
                <a:gd name="T10" fmla="*/ 52 w 69"/>
                <a:gd name="T11" fmla="*/ 2 h 89"/>
                <a:gd name="T12" fmla="*/ 37 w 69"/>
                <a:gd name="T13" fmla="*/ 1 h 89"/>
                <a:gd name="T14" fmla="*/ 19 w 69"/>
                <a:gd name="T15" fmla="*/ 4 h 89"/>
                <a:gd name="T16" fmla="*/ 18 w 69"/>
                <a:gd name="T17" fmla="*/ 4 h 89"/>
                <a:gd name="T18" fmla="*/ 6 w 69"/>
                <a:gd name="T19" fmla="*/ 48 h 89"/>
                <a:gd name="T20" fmla="*/ 4 w 69"/>
                <a:gd name="T21" fmla="*/ 58 h 89"/>
                <a:gd name="T22" fmla="*/ 0 w 69"/>
                <a:gd name="T23" fmla="*/ 89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9" h="89">
                  <a:moveTo>
                    <a:pt x="0" y="89"/>
                  </a:moveTo>
                  <a:cubicBezTo>
                    <a:pt x="23" y="89"/>
                    <a:pt x="46" y="89"/>
                    <a:pt x="69" y="89"/>
                  </a:cubicBezTo>
                  <a:cubicBezTo>
                    <a:pt x="69" y="84"/>
                    <a:pt x="69" y="45"/>
                    <a:pt x="65" y="22"/>
                  </a:cubicBezTo>
                  <a:cubicBezTo>
                    <a:pt x="65" y="12"/>
                    <a:pt x="62" y="5"/>
                    <a:pt x="59" y="4"/>
                  </a:cubicBezTo>
                  <a:cubicBezTo>
                    <a:pt x="57" y="3"/>
                    <a:pt x="55" y="2"/>
                    <a:pt x="55" y="2"/>
                  </a:cubicBezTo>
                  <a:cubicBezTo>
                    <a:pt x="54" y="2"/>
                    <a:pt x="54" y="2"/>
                    <a:pt x="52" y="2"/>
                  </a:cubicBezTo>
                  <a:cubicBezTo>
                    <a:pt x="48" y="1"/>
                    <a:pt x="44" y="0"/>
                    <a:pt x="37" y="1"/>
                  </a:cubicBezTo>
                  <a:cubicBezTo>
                    <a:pt x="30" y="1"/>
                    <a:pt x="24" y="2"/>
                    <a:pt x="19" y="4"/>
                  </a:cubicBezTo>
                  <a:cubicBezTo>
                    <a:pt x="19" y="4"/>
                    <a:pt x="18" y="4"/>
                    <a:pt x="18" y="4"/>
                  </a:cubicBezTo>
                  <a:cubicBezTo>
                    <a:pt x="6" y="48"/>
                    <a:pt x="6" y="48"/>
                    <a:pt x="6" y="48"/>
                  </a:cubicBezTo>
                  <a:cubicBezTo>
                    <a:pt x="5" y="51"/>
                    <a:pt x="5" y="54"/>
                    <a:pt x="4" y="58"/>
                  </a:cubicBezTo>
                  <a:cubicBezTo>
                    <a:pt x="3" y="68"/>
                    <a:pt x="2" y="79"/>
                    <a:pt x="0" y="89"/>
                  </a:cubicBezTo>
                  <a:close/>
                </a:path>
              </a:pathLst>
            </a:custGeom>
            <a:solidFill>
              <a:srgbClr val="579AD4"/>
            </a:solidFill>
            <a:ln>
              <a:noFill/>
            </a:ln>
          </p:spPr>
          <p:txBody>
            <a:bodyPr vert="horz" wrap="square" lIns="91440" tIns="45720" rIns="91440" bIns="45720" numCol="1" anchor="t" anchorCtr="0" compatLnSpc="1">
              <a:prstTxWarp prst="textNoShape">
                <a:avLst/>
              </a:prstTxWarp>
            </a:bodyPr>
            <a:lstStyle/>
            <a:p>
              <a:endParaRPr lang="en-US"/>
            </a:p>
          </p:txBody>
        </p:sp>
        <p:sp>
          <p:nvSpPr>
            <p:cNvPr id="26" name="Freeform 80617">
              <a:extLst>
                <a:ext uri="{FF2B5EF4-FFF2-40B4-BE49-F238E27FC236}">
                  <a16:creationId xmlns:a16="http://schemas.microsoft.com/office/drawing/2014/main" id="{96A9D862-C447-9699-26AA-51B3E43136E1}"/>
                </a:ext>
              </a:extLst>
            </p:cNvPr>
            <p:cNvSpPr>
              <a:spLocks/>
            </p:cNvSpPr>
            <p:nvPr/>
          </p:nvSpPr>
          <p:spPr bwMode="auto">
            <a:xfrm>
              <a:off x="16119960" y="7041228"/>
              <a:ext cx="1900756" cy="1177932"/>
            </a:xfrm>
            <a:custGeom>
              <a:avLst/>
              <a:gdLst>
                <a:gd name="T0" fmla="*/ 3 w 54"/>
                <a:gd name="T1" fmla="*/ 3 h 34"/>
                <a:gd name="T2" fmla="*/ 11 w 54"/>
                <a:gd name="T3" fmla="*/ 0 h 34"/>
                <a:gd name="T4" fmla="*/ 21 w 54"/>
                <a:gd name="T5" fmla="*/ 2 h 34"/>
                <a:gd name="T6" fmla="*/ 54 w 54"/>
                <a:gd name="T7" fmla="*/ 12 h 34"/>
                <a:gd name="T8" fmla="*/ 47 w 54"/>
                <a:gd name="T9" fmla="*/ 34 h 34"/>
                <a:gd name="T10" fmla="*/ 1 w 54"/>
                <a:gd name="T11" fmla="*/ 13 h 34"/>
                <a:gd name="T12" fmla="*/ 1 w 54"/>
                <a:gd name="T13" fmla="*/ 6 h 34"/>
                <a:gd name="T14" fmla="*/ 3 w 54"/>
                <a:gd name="T15" fmla="*/ 3 h 3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34">
                  <a:moveTo>
                    <a:pt x="3" y="3"/>
                  </a:moveTo>
                  <a:cubicBezTo>
                    <a:pt x="5" y="1"/>
                    <a:pt x="8" y="0"/>
                    <a:pt x="11" y="0"/>
                  </a:cubicBezTo>
                  <a:cubicBezTo>
                    <a:pt x="15" y="1"/>
                    <a:pt x="18" y="1"/>
                    <a:pt x="21" y="2"/>
                  </a:cubicBezTo>
                  <a:cubicBezTo>
                    <a:pt x="33" y="4"/>
                    <a:pt x="44" y="8"/>
                    <a:pt x="54" y="12"/>
                  </a:cubicBezTo>
                  <a:cubicBezTo>
                    <a:pt x="51" y="20"/>
                    <a:pt x="49" y="26"/>
                    <a:pt x="47" y="34"/>
                  </a:cubicBezTo>
                  <a:cubicBezTo>
                    <a:pt x="45" y="34"/>
                    <a:pt x="3" y="23"/>
                    <a:pt x="1" y="13"/>
                  </a:cubicBezTo>
                  <a:cubicBezTo>
                    <a:pt x="0" y="9"/>
                    <a:pt x="1" y="6"/>
                    <a:pt x="1" y="6"/>
                  </a:cubicBezTo>
                  <a:cubicBezTo>
                    <a:pt x="1" y="5"/>
                    <a:pt x="2" y="4"/>
                    <a:pt x="3" y="3"/>
                  </a:cubicBezTo>
                  <a:close/>
                </a:path>
              </a:pathLst>
            </a:custGeom>
            <a:solidFill>
              <a:srgbClr val="579AD4"/>
            </a:solidFill>
            <a:ln>
              <a:noFill/>
            </a:ln>
          </p:spPr>
          <p:txBody>
            <a:bodyPr vert="horz" wrap="square" lIns="91440" tIns="45720" rIns="91440" bIns="45720" numCol="1" anchor="t" anchorCtr="0" compatLnSpc="1">
              <a:prstTxWarp prst="textNoShape">
                <a:avLst/>
              </a:prstTxWarp>
            </a:bodyPr>
            <a:lstStyle/>
            <a:p>
              <a:endParaRPr lang="en-US"/>
            </a:p>
          </p:txBody>
        </p:sp>
        <p:sp>
          <p:nvSpPr>
            <p:cNvPr id="27" name="Freeform 80618">
              <a:extLst>
                <a:ext uri="{FF2B5EF4-FFF2-40B4-BE49-F238E27FC236}">
                  <a16:creationId xmlns:a16="http://schemas.microsoft.com/office/drawing/2014/main" id="{76B90181-0E92-3DB7-9C87-6B0067CA2297}"/>
                </a:ext>
              </a:extLst>
            </p:cNvPr>
            <p:cNvSpPr>
              <a:spLocks/>
            </p:cNvSpPr>
            <p:nvPr/>
          </p:nvSpPr>
          <p:spPr bwMode="auto">
            <a:xfrm>
              <a:off x="15423906" y="6371947"/>
              <a:ext cx="803135" cy="749595"/>
            </a:xfrm>
            <a:custGeom>
              <a:avLst/>
              <a:gdLst>
                <a:gd name="T0" fmla="*/ 11 w 23"/>
                <a:gd name="T1" fmla="*/ 22 h 22"/>
                <a:gd name="T2" fmla="*/ 23 w 23"/>
                <a:gd name="T3" fmla="*/ 20 h 22"/>
                <a:gd name="T4" fmla="*/ 21 w 23"/>
                <a:gd name="T5" fmla="*/ 16 h 22"/>
                <a:gd name="T6" fmla="*/ 21 w 23"/>
                <a:gd name="T7" fmla="*/ 2 h 22"/>
                <a:gd name="T8" fmla="*/ 7 w 23"/>
                <a:gd name="T9" fmla="*/ 0 h 22"/>
                <a:gd name="T10" fmla="*/ 2 w 23"/>
                <a:gd name="T11" fmla="*/ 18 h 22"/>
                <a:gd name="T12" fmla="*/ 0 w 23"/>
                <a:gd name="T13" fmla="*/ 20 h 22"/>
                <a:gd name="T14" fmla="*/ 11 w 23"/>
                <a:gd name="T15" fmla="*/ 22 h 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22">
                  <a:moveTo>
                    <a:pt x="11" y="22"/>
                  </a:moveTo>
                  <a:cubicBezTo>
                    <a:pt x="16" y="22"/>
                    <a:pt x="20" y="21"/>
                    <a:pt x="23" y="20"/>
                  </a:cubicBezTo>
                  <a:cubicBezTo>
                    <a:pt x="22" y="18"/>
                    <a:pt x="21" y="16"/>
                    <a:pt x="21" y="16"/>
                  </a:cubicBezTo>
                  <a:cubicBezTo>
                    <a:pt x="21" y="2"/>
                    <a:pt x="21" y="2"/>
                    <a:pt x="21" y="2"/>
                  </a:cubicBezTo>
                  <a:cubicBezTo>
                    <a:pt x="7" y="0"/>
                    <a:pt x="7" y="0"/>
                    <a:pt x="7" y="0"/>
                  </a:cubicBezTo>
                  <a:cubicBezTo>
                    <a:pt x="2" y="18"/>
                    <a:pt x="2" y="18"/>
                    <a:pt x="2" y="18"/>
                  </a:cubicBezTo>
                  <a:cubicBezTo>
                    <a:pt x="2" y="19"/>
                    <a:pt x="1" y="19"/>
                    <a:pt x="0" y="20"/>
                  </a:cubicBezTo>
                  <a:cubicBezTo>
                    <a:pt x="4" y="22"/>
                    <a:pt x="7" y="22"/>
                    <a:pt x="11" y="22"/>
                  </a:cubicBezTo>
                  <a:close/>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 name="Freeform 80619">
              <a:extLst>
                <a:ext uri="{FF2B5EF4-FFF2-40B4-BE49-F238E27FC236}">
                  <a16:creationId xmlns:a16="http://schemas.microsoft.com/office/drawing/2014/main" id="{C48ABFE8-8F94-098A-8463-B7D2E101B75E}"/>
                </a:ext>
              </a:extLst>
            </p:cNvPr>
            <p:cNvSpPr>
              <a:spLocks/>
            </p:cNvSpPr>
            <p:nvPr/>
          </p:nvSpPr>
          <p:spPr bwMode="auto">
            <a:xfrm>
              <a:off x="15611304" y="6371947"/>
              <a:ext cx="562196" cy="481884"/>
            </a:xfrm>
            <a:custGeom>
              <a:avLst/>
              <a:gdLst>
                <a:gd name="T0" fmla="*/ 0 w 16"/>
                <a:gd name="T1" fmla="*/ 8 h 14"/>
                <a:gd name="T2" fmla="*/ 16 w 16"/>
                <a:gd name="T3" fmla="*/ 14 h 14"/>
                <a:gd name="T4" fmla="*/ 16 w 16"/>
                <a:gd name="T5" fmla="*/ 2 h 14"/>
                <a:gd name="T6" fmla="*/ 2 w 16"/>
                <a:gd name="T7" fmla="*/ 0 h 14"/>
                <a:gd name="T8" fmla="*/ 0 w 16"/>
                <a:gd name="T9" fmla="*/ 8 h 14"/>
              </a:gdLst>
              <a:ahLst/>
              <a:cxnLst>
                <a:cxn ang="0">
                  <a:pos x="T0" y="T1"/>
                </a:cxn>
                <a:cxn ang="0">
                  <a:pos x="T2" y="T3"/>
                </a:cxn>
                <a:cxn ang="0">
                  <a:pos x="T4" y="T5"/>
                </a:cxn>
                <a:cxn ang="0">
                  <a:pos x="T6" y="T7"/>
                </a:cxn>
                <a:cxn ang="0">
                  <a:pos x="T8" y="T9"/>
                </a:cxn>
              </a:cxnLst>
              <a:rect l="0" t="0" r="r" b="b"/>
              <a:pathLst>
                <a:path w="16" h="14">
                  <a:moveTo>
                    <a:pt x="0" y="8"/>
                  </a:moveTo>
                  <a:cubicBezTo>
                    <a:pt x="3" y="10"/>
                    <a:pt x="10" y="13"/>
                    <a:pt x="16" y="14"/>
                  </a:cubicBezTo>
                  <a:cubicBezTo>
                    <a:pt x="16" y="2"/>
                    <a:pt x="16" y="2"/>
                    <a:pt x="16" y="2"/>
                  </a:cubicBezTo>
                  <a:cubicBezTo>
                    <a:pt x="2" y="0"/>
                    <a:pt x="2" y="0"/>
                    <a:pt x="2" y="0"/>
                  </a:cubicBezTo>
                  <a:lnTo>
                    <a:pt x="0" y="8"/>
                  </a:lnTo>
                  <a:close/>
                </a:path>
              </a:pathLst>
            </a:custGeom>
            <a:solidFill>
              <a:srgbClr val="F4A6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 name="Freeform 80620">
              <a:extLst>
                <a:ext uri="{FF2B5EF4-FFF2-40B4-BE49-F238E27FC236}">
                  <a16:creationId xmlns:a16="http://schemas.microsoft.com/office/drawing/2014/main" id="{A6AFD6F1-F78C-6A99-6A36-12FDE487F298}"/>
                </a:ext>
              </a:extLst>
            </p:cNvPr>
            <p:cNvSpPr>
              <a:spLocks/>
            </p:cNvSpPr>
            <p:nvPr/>
          </p:nvSpPr>
          <p:spPr bwMode="auto">
            <a:xfrm>
              <a:off x="12104276" y="7790819"/>
              <a:ext cx="2489722" cy="1900756"/>
            </a:xfrm>
            <a:custGeom>
              <a:avLst/>
              <a:gdLst>
                <a:gd name="T0" fmla="*/ 70 w 71"/>
                <a:gd name="T1" fmla="*/ 41 h 54"/>
                <a:gd name="T2" fmla="*/ 63 w 71"/>
                <a:gd name="T3" fmla="*/ 35 h 54"/>
                <a:gd name="T4" fmla="*/ 33 w 71"/>
                <a:gd name="T5" fmla="*/ 18 h 54"/>
                <a:gd name="T6" fmla="*/ 24 w 71"/>
                <a:gd name="T7" fmla="*/ 12 h 54"/>
                <a:gd name="T8" fmla="*/ 23 w 71"/>
                <a:gd name="T9" fmla="*/ 8 h 54"/>
                <a:gd name="T10" fmla="*/ 15 w 71"/>
                <a:gd name="T11" fmla="*/ 1 h 54"/>
                <a:gd name="T12" fmla="*/ 14 w 71"/>
                <a:gd name="T13" fmla="*/ 0 h 54"/>
                <a:gd name="T14" fmla="*/ 13 w 71"/>
                <a:gd name="T15" fmla="*/ 2 h 54"/>
                <a:gd name="T16" fmla="*/ 15 w 71"/>
                <a:gd name="T17" fmla="*/ 6 h 54"/>
                <a:gd name="T18" fmla="*/ 4 w 71"/>
                <a:gd name="T19" fmla="*/ 4 h 54"/>
                <a:gd name="T20" fmla="*/ 7 w 71"/>
                <a:gd name="T21" fmla="*/ 8 h 54"/>
                <a:gd name="T22" fmla="*/ 1 w 71"/>
                <a:gd name="T23" fmla="*/ 7 h 54"/>
                <a:gd name="T24" fmla="*/ 4 w 71"/>
                <a:gd name="T25" fmla="*/ 11 h 54"/>
                <a:gd name="T26" fmla="*/ 2 w 71"/>
                <a:gd name="T27" fmla="*/ 11 h 54"/>
                <a:gd name="T28" fmla="*/ 6 w 71"/>
                <a:gd name="T29" fmla="*/ 14 h 54"/>
                <a:gd name="T30" fmla="*/ 9 w 71"/>
                <a:gd name="T31" fmla="*/ 17 h 54"/>
                <a:gd name="T32" fmla="*/ 18 w 71"/>
                <a:gd name="T33" fmla="*/ 22 h 54"/>
                <a:gd name="T34" fmla="*/ 20 w 71"/>
                <a:gd name="T35" fmla="*/ 25 h 54"/>
                <a:gd name="T36" fmla="*/ 23 w 71"/>
                <a:gd name="T37" fmla="*/ 28 h 54"/>
                <a:gd name="T38" fmla="*/ 23 w 71"/>
                <a:gd name="T39" fmla="*/ 28 h 54"/>
                <a:gd name="T40" fmla="*/ 23 w 71"/>
                <a:gd name="T41" fmla="*/ 28 h 54"/>
                <a:gd name="T42" fmla="*/ 62 w 71"/>
                <a:gd name="T43" fmla="*/ 53 h 54"/>
                <a:gd name="T44" fmla="*/ 69 w 71"/>
                <a:gd name="T45" fmla="*/ 49 h 54"/>
                <a:gd name="T46" fmla="*/ 70 w 71"/>
                <a:gd name="T47" fmla="*/ 41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1" h="54">
                  <a:moveTo>
                    <a:pt x="70" y="41"/>
                  </a:moveTo>
                  <a:cubicBezTo>
                    <a:pt x="69" y="37"/>
                    <a:pt x="65" y="35"/>
                    <a:pt x="63" y="35"/>
                  </a:cubicBezTo>
                  <a:cubicBezTo>
                    <a:pt x="57" y="31"/>
                    <a:pt x="46" y="25"/>
                    <a:pt x="33" y="18"/>
                  </a:cubicBezTo>
                  <a:cubicBezTo>
                    <a:pt x="30" y="16"/>
                    <a:pt x="27" y="14"/>
                    <a:pt x="24" y="12"/>
                  </a:cubicBezTo>
                  <a:cubicBezTo>
                    <a:pt x="24" y="11"/>
                    <a:pt x="23" y="10"/>
                    <a:pt x="23" y="8"/>
                  </a:cubicBezTo>
                  <a:cubicBezTo>
                    <a:pt x="20" y="5"/>
                    <a:pt x="17" y="2"/>
                    <a:pt x="15" y="1"/>
                  </a:cubicBezTo>
                  <a:cubicBezTo>
                    <a:pt x="15" y="1"/>
                    <a:pt x="14" y="0"/>
                    <a:pt x="14" y="0"/>
                  </a:cubicBezTo>
                  <a:cubicBezTo>
                    <a:pt x="13" y="0"/>
                    <a:pt x="13" y="1"/>
                    <a:pt x="13" y="2"/>
                  </a:cubicBezTo>
                  <a:cubicBezTo>
                    <a:pt x="12" y="4"/>
                    <a:pt x="16" y="5"/>
                    <a:pt x="15" y="6"/>
                  </a:cubicBezTo>
                  <a:cubicBezTo>
                    <a:pt x="15" y="6"/>
                    <a:pt x="4" y="3"/>
                    <a:pt x="4" y="4"/>
                  </a:cubicBezTo>
                  <a:cubicBezTo>
                    <a:pt x="3" y="5"/>
                    <a:pt x="3" y="6"/>
                    <a:pt x="7" y="8"/>
                  </a:cubicBezTo>
                  <a:cubicBezTo>
                    <a:pt x="7" y="8"/>
                    <a:pt x="2" y="6"/>
                    <a:pt x="1" y="7"/>
                  </a:cubicBezTo>
                  <a:cubicBezTo>
                    <a:pt x="0" y="8"/>
                    <a:pt x="2" y="10"/>
                    <a:pt x="4" y="11"/>
                  </a:cubicBezTo>
                  <a:cubicBezTo>
                    <a:pt x="4" y="11"/>
                    <a:pt x="2" y="10"/>
                    <a:pt x="2" y="11"/>
                  </a:cubicBezTo>
                  <a:cubicBezTo>
                    <a:pt x="2" y="12"/>
                    <a:pt x="6" y="14"/>
                    <a:pt x="6" y="14"/>
                  </a:cubicBezTo>
                  <a:cubicBezTo>
                    <a:pt x="6" y="15"/>
                    <a:pt x="7" y="16"/>
                    <a:pt x="9" y="17"/>
                  </a:cubicBezTo>
                  <a:cubicBezTo>
                    <a:pt x="12" y="20"/>
                    <a:pt x="15" y="21"/>
                    <a:pt x="18" y="22"/>
                  </a:cubicBezTo>
                  <a:cubicBezTo>
                    <a:pt x="19" y="23"/>
                    <a:pt x="19" y="24"/>
                    <a:pt x="20" y="25"/>
                  </a:cubicBezTo>
                  <a:cubicBezTo>
                    <a:pt x="21" y="26"/>
                    <a:pt x="22" y="27"/>
                    <a:pt x="23" y="28"/>
                  </a:cubicBezTo>
                  <a:cubicBezTo>
                    <a:pt x="23" y="28"/>
                    <a:pt x="23" y="28"/>
                    <a:pt x="23" y="28"/>
                  </a:cubicBezTo>
                  <a:cubicBezTo>
                    <a:pt x="23" y="28"/>
                    <a:pt x="23" y="28"/>
                    <a:pt x="23" y="28"/>
                  </a:cubicBezTo>
                  <a:cubicBezTo>
                    <a:pt x="39" y="44"/>
                    <a:pt x="55" y="54"/>
                    <a:pt x="62" y="53"/>
                  </a:cubicBezTo>
                  <a:cubicBezTo>
                    <a:pt x="67" y="52"/>
                    <a:pt x="69" y="49"/>
                    <a:pt x="69" y="49"/>
                  </a:cubicBezTo>
                  <a:cubicBezTo>
                    <a:pt x="70" y="48"/>
                    <a:pt x="71" y="45"/>
                    <a:pt x="70" y="41"/>
                  </a:cubicBezTo>
                  <a:close/>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 name="Freeform 81101">
              <a:extLst>
                <a:ext uri="{FF2B5EF4-FFF2-40B4-BE49-F238E27FC236}">
                  <a16:creationId xmlns:a16="http://schemas.microsoft.com/office/drawing/2014/main" id="{11E78007-6F9A-B9CF-D52F-D48113770E1E}"/>
                </a:ext>
              </a:extLst>
            </p:cNvPr>
            <p:cNvSpPr>
              <a:spLocks/>
            </p:cNvSpPr>
            <p:nvPr/>
          </p:nvSpPr>
          <p:spPr bwMode="auto">
            <a:xfrm rot="20995315" flipH="1">
              <a:off x="17422666" y="5818078"/>
              <a:ext cx="2202655" cy="2421090"/>
            </a:xfrm>
            <a:custGeom>
              <a:avLst/>
              <a:gdLst>
                <a:gd name="T0" fmla="*/ 67 w 67"/>
                <a:gd name="T1" fmla="*/ 53 h 70"/>
                <a:gd name="T2" fmla="*/ 63 w 67"/>
                <a:gd name="T3" fmla="*/ 44 h 70"/>
                <a:gd name="T4" fmla="*/ 59 w 67"/>
                <a:gd name="T5" fmla="*/ 39 h 70"/>
                <a:gd name="T6" fmla="*/ 46 w 67"/>
                <a:gd name="T7" fmla="*/ 30 h 70"/>
                <a:gd name="T8" fmla="*/ 34 w 67"/>
                <a:gd name="T9" fmla="*/ 20 h 70"/>
                <a:gd name="T10" fmla="*/ 21 w 67"/>
                <a:gd name="T11" fmla="*/ 3 h 70"/>
                <a:gd name="T12" fmla="*/ 18 w 67"/>
                <a:gd name="T13" fmla="*/ 2 h 70"/>
                <a:gd name="T14" fmla="*/ 2 w 67"/>
                <a:gd name="T15" fmla="*/ 1 h 70"/>
                <a:gd name="T16" fmla="*/ 0 w 67"/>
                <a:gd name="T17" fmla="*/ 2 h 70"/>
                <a:gd name="T18" fmla="*/ 1 w 67"/>
                <a:gd name="T19" fmla="*/ 4 h 70"/>
                <a:gd name="T20" fmla="*/ 14 w 67"/>
                <a:gd name="T21" fmla="*/ 6 h 70"/>
                <a:gd name="T22" fmla="*/ 2 w 67"/>
                <a:gd name="T23" fmla="*/ 10 h 70"/>
                <a:gd name="T24" fmla="*/ 1 w 67"/>
                <a:gd name="T25" fmla="*/ 11 h 70"/>
                <a:gd name="T26" fmla="*/ 0 w 67"/>
                <a:gd name="T27" fmla="*/ 13 h 70"/>
                <a:gd name="T28" fmla="*/ 2 w 67"/>
                <a:gd name="T29" fmla="*/ 14 h 70"/>
                <a:gd name="T30" fmla="*/ 2 w 67"/>
                <a:gd name="T31" fmla="*/ 14 h 70"/>
                <a:gd name="T32" fmla="*/ 2 w 67"/>
                <a:gd name="T33" fmla="*/ 15 h 70"/>
                <a:gd name="T34" fmla="*/ 2 w 67"/>
                <a:gd name="T35" fmla="*/ 15 h 70"/>
                <a:gd name="T36" fmla="*/ 1 w 67"/>
                <a:gd name="T37" fmla="*/ 17 h 70"/>
                <a:gd name="T38" fmla="*/ 2 w 67"/>
                <a:gd name="T39" fmla="*/ 18 h 70"/>
                <a:gd name="T40" fmla="*/ 2 w 67"/>
                <a:gd name="T41" fmla="*/ 20 h 70"/>
                <a:gd name="T42" fmla="*/ 4 w 67"/>
                <a:gd name="T43" fmla="*/ 21 h 70"/>
                <a:gd name="T44" fmla="*/ 5 w 67"/>
                <a:gd name="T45" fmla="*/ 21 h 70"/>
                <a:gd name="T46" fmla="*/ 5 w 67"/>
                <a:gd name="T47" fmla="*/ 22 h 70"/>
                <a:gd name="T48" fmla="*/ 7 w 67"/>
                <a:gd name="T49" fmla="*/ 23 h 70"/>
                <a:gd name="T50" fmla="*/ 9 w 67"/>
                <a:gd name="T51" fmla="*/ 23 h 70"/>
                <a:gd name="T52" fmla="*/ 12 w 67"/>
                <a:gd name="T53" fmla="*/ 22 h 70"/>
                <a:gd name="T54" fmla="*/ 19 w 67"/>
                <a:gd name="T55" fmla="*/ 25 h 70"/>
                <a:gd name="T56" fmla="*/ 25 w 67"/>
                <a:gd name="T57" fmla="*/ 29 h 70"/>
                <a:gd name="T58" fmla="*/ 32 w 67"/>
                <a:gd name="T59" fmla="*/ 41 h 70"/>
                <a:gd name="T60" fmla="*/ 33 w 67"/>
                <a:gd name="T61" fmla="*/ 44 h 70"/>
                <a:gd name="T62" fmla="*/ 40 w 67"/>
                <a:gd name="T63" fmla="*/ 60 h 70"/>
                <a:gd name="T64" fmla="*/ 52 w 67"/>
                <a:gd name="T65" fmla="*/ 69 h 70"/>
                <a:gd name="T66" fmla="*/ 52 w 67"/>
                <a:gd name="T67" fmla="*/ 69 h 70"/>
                <a:gd name="T68" fmla="*/ 66 w 67"/>
                <a:gd name="T69" fmla="*/ 62 h 70"/>
                <a:gd name="T70" fmla="*/ 67 w 67"/>
                <a:gd name="T71" fmla="*/ 53 h 70"/>
                <a:gd name="connsiteX0" fmla="*/ 10000 w 10000"/>
                <a:gd name="connsiteY0" fmla="*/ 7488 h 9801"/>
                <a:gd name="connsiteX1" fmla="*/ 9403 w 10000"/>
                <a:gd name="connsiteY1" fmla="*/ 6203 h 9801"/>
                <a:gd name="connsiteX2" fmla="*/ 8806 w 10000"/>
                <a:gd name="connsiteY2" fmla="*/ 5488 h 9801"/>
                <a:gd name="connsiteX3" fmla="*/ 6866 w 10000"/>
                <a:gd name="connsiteY3" fmla="*/ 4203 h 9801"/>
                <a:gd name="connsiteX4" fmla="*/ 5075 w 10000"/>
                <a:gd name="connsiteY4" fmla="*/ 2774 h 9801"/>
                <a:gd name="connsiteX5" fmla="*/ 3134 w 10000"/>
                <a:gd name="connsiteY5" fmla="*/ 346 h 9801"/>
                <a:gd name="connsiteX6" fmla="*/ 2687 w 10000"/>
                <a:gd name="connsiteY6" fmla="*/ 203 h 9801"/>
                <a:gd name="connsiteX7" fmla="*/ 299 w 10000"/>
                <a:gd name="connsiteY7" fmla="*/ 60 h 9801"/>
                <a:gd name="connsiteX8" fmla="*/ 0 w 10000"/>
                <a:gd name="connsiteY8" fmla="*/ 203 h 9801"/>
                <a:gd name="connsiteX9" fmla="*/ 149 w 10000"/>
                <a:gd name="connsiteY9" fmla="*/ 488 h 9801"/>
                <a:gd name="connsiteX10" fmla="*/ 2090 w 10000"/>
                <a:gd name="connsiteY10" fmla="*/ 774 h 9801"/>
                <a:gd name="connsiteX11" fmla="*/ 299 w 10000"/>
                <a:gd name="connsiteY11" fmla="*/ 1346 h 9801"/>
                <a:gd name="connsiteX12" fmla="*/ 149 w 10000"/>
                <a:gd name="connsiteY12" fmla="*/ 1488 h 9801"/>
                <a:gd name="connsiteX13" fmla="*/ 0 w 10000"/>
                <a:gd name="connsiteY13" fmla="*/ 1774 h 9801"/>
                <a:gd name="connsiteX14" fmla="*/ 299 w 10000"/>
                <a:gd name="connsiteY14" fmla="*/ 1917 h 9801"/>
                <a:gd name="connsiteX15" fmla="*/ 299 w 10000"/>
                <a:gd name="connsiteY15" fmla="*/ 1917 h 9801"/>
                <a:gd name="connsiteX16" fmla="*/ 299 w 10000"/>
                <a:gd name="connsiteY16" fmla="*/ 2060 h 9801"/>
                <a:gd name="connsiteX17" fmla="*/ 299 w 10000"/>
                <a:gd name="connsiteY17" fmla="*/ 2060 h 9801"/>
                <a:gd name="connsiteX18" fmla="*/ 149 w 10000"/>
                <a:gd name="connsiteY18" fmla="*/ 2346 h 9801"/>
                <a:gd name="connsiteX19" fmla="*/ 299 w 10000"/>
                <a:gd name="connsiteY19" fmla="*/ 2488 h 9801"/>
                <a:gd name="connsiteX20" fmla="*/ 299 w 10000"/>
                <a:gd name="connsiteY20" fmla="*/ 2774 h 9801"/>
                <a:gd name="connsiteX21" fmla="*/ 597 w 10000"/>
                <a:gd name="connsiteY21" fmla="*/ 2917 h 9801"/>
                <a:gd name="connsiteX22" fmla="*/ 746 w 10000"/>
                <a:gd name="connsiteY22" fmla="*/ 2917 h 9801"/>
                <a:gd name="connsiteX23" fmla="*/ 746 w 10000"/>
                <a:gd name="connsiteY23" fmla="*/ 3060 h 9801"/>
                <a:gd name="connsiteX24" fmla="*/ 1045 w 10000"/>
                <a:gd name="connsiteY24" fmla="*/ 3203 h 9801"/>
                <a:gd name="connsiteX25" fmla="*/ 1343 w 10000"/>
                <a:gd name="connsiteY25" fmla="*/ 3203 h 9801"/>
                <a:gd name="connsiteX26" fmla="*/ 1791 w 10000"/>
                <a:gd name="connsiteY26" fmla="*/ 3060 h 9801"/>
                <a:gd name="connsiteX27" fmla="*/ 2836 w 10000"/>
                <a:gd name="connsiteY27" fmla="*/ 3488 h 9801"/>
                <a:gd name="connsiteX28" fmla="*/ 3731 w 10000"/>
                <a:gd name="connsiteY28" fmla="*/ 4060 h 9801"/>
                <a:gd name="connsiteX29" fmla="*/ 4776 w 10000"/>
                <a:gd name="connsiteY29" fmla="*/ 5774 h 9801"/>
                <a:gd name="connsiteX30" fmla="*/ 5970 w 10000"/>
                <a:gd name="connsiteY30" fmla="*/ 8488 h 9801"/>
                <a:gd name="connsiteX31" fmla="*/ 7761 w 10000"/>
                <a:gd name="connsiteY31" fmla="*/ 9774 h 9801"/>
                <a:gd name="connsiteX32" fmla="*/ 7761 w 10000"/>
                <a:gd name="connsiteY32" fmla="*/ 9774 h 9801"/>
                <a:gd name="connsiteX33" fmla="*/ 9851 w 10000"/>
                <a:gd name="connsiteY33" fmla="*/ 8774 h 9801"/>
                <a:gd name="connsiteX34" fmla="*/ 10000 w 10000"/>
                <a:gd name="connsiteY34" fmla="*/ 7488 h 98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0000" h="9801">
                  <a:moveTo>
                    <a:pt x="10000" y="7488"/>
                  </a:moveTo>
                  <a:cubicBezTo>
                    <a:pt x="9851" y="7060"/>
                    <a:pt x="9701" y="6488"/>
                    <a:pt x="9403" y="6203"/>
                  </a:cubicBezTo>
                  <a:cubicBezTo>
                    <a:pt x="9254" y="5917"/>
                    <a:pt x="8955" y="5631"/>
                    <a:pt x="8806" y="5488"/>
                  </a:cubicBezTo>
                  <a:lnTo>
                    <a:pt x="6866" y="4203"/>
                  </a:lnTo>
                  <a:lnTo>
                    <a:pt x="5075" y="2774"/>
                  </a:lnTo>
                  <a:lnTo>
                    <a:pt x="3134" y="346"/>
                  </a:lnTo>
                  <a:cubicBezTo>
                    <a:pt x="2985" y="203"/>
                    <a:pt x="2836" y="203"/>
                    <a:pt x="2687" y="203"/>
                  </a:cubicBezTo>
                  <a:lnTo>
                    <a:pt x="299" y="60"/>
                  </a:lnTo>
                  <a:cubicBezTo>
                    <a:pt x="149" y="-83"/>
                    <a:pt x="0" y="60"/>
                    <a:pt x="0" y="203"/>
                  </a:cubicBezTo>
                  <a:cubicBezTo>
                    <a:pt x="0" y="346"/>
                    <a:pt x="0" y="488"/>
                    <a:pt x="149" y="488"/>
                  </a:cubicBezTo>
                  <a:lnTo>
                    <a:pt x="2090" y="774"/>
                  </a:lnTo>
                  <a:lnTo>
                    <a:pt x="299" y="1346"/>
                  </a:lnTo>
                  <a:lnTo>
                    <a:pt x="149" y="1488"/>
                  </a:lnTo>
                  <a:cubicBezTo>
                    <a:pt x="0" y="1488"/>
                    <a:pt x="0" y="1631"/>
                    <a:pt x="0" y="1774"/>
                  </a:cubicBezTo>
                  <a:cubicBezTo>
                    <a:pt x="0" y="1917"/>
                    <a:pt x="149" y="2060"/>
                    <a:pt x="299" y="1917"/>
                  </a:cubicBezTo>
                  <a:lnTo>
                    <a:pt x="299" y="1917"/>
                  </a:lnTo>
                  <a:lnTo>
                    <a:pt x="299" y="2060"/>
                  </a:lnTo>
                  <a:lnTo>
                    <a:pt x="299" y="2060"/>
                  </a:lnTo>
                  <a:cubicBezTo>
                    <a:pt x="149" y="2060"/>
                    <a:pt x="0" y="2203"/>
                    <a:pt x="149" y="2346"/>
                  </a:cubicBezTo>
                  <a:cubicBezTo>
                    <a:pt x="149" y="2488"/>
                    <a:pt x="149" y="2488"/>
                    <a:pt x="299" y="2488"/>
                  </a:cubicBezTo>
                  <a:lnTo>
                    <a:pt x="299" y="2774"/>
                  </a:lnTo>
                  <a:cubicBezTo>
                    <a:pt x="299" y="2917"/>
                    <a:pt x="448" y="3060"/>
                    <a:pt x="597" y="2917"/>
                  </a:cubicBezTo>
                  <a:lnTo>
                    <a:pt x="746" y="2917"/>
                  </a:lnTo>
                  <a:lnTo>
                    <a:pt x="746" y="3060"/>
                  </a:lnTo>
                  <a:cubicBezTo>
                    <a:pt x="746" y="3203"/>
                    <a:pt x="896" y="3203"/>
                    <a:pt x="1045" y="3203"/>
                  </a:cubicBezTo>
                  <a:lnTo>
                    <a:pt x="1343" y="3203"/>
                  </a:lnTo>
                  <a:lnTo>
                    <a:pt x="1791" y="3060"/>
                  </a:lnTo>
                  <a:lnTo>
                    <a:pt x="2836" y="3488"/>
                  </a:lnTo>
                  <a:cubicBezTo>
                    <a:pt x="2836" y="3488"/>
                    <a:pt x="3134" y="4203"/>
                    <a:pt x="3731" y="4060"/>
                  </a:cubicBezTo>
                  <a:cubicBezTo>
                    <a:pt x="3731" y="4060"/>
                    <a:pt x="4179" y="4774"/>
                    <a:pt x="4776" y="5774"/>
                  </a:cubicBezTo>
                  <a:cubicBezTo>
                    <a:pt x="5149" y="6512"/>
                    <a:pt x="5473" y="7821"/>
                    <a:pt x="5970" y="8488"/>
                  </a:cubicBezTo>
                  <a:cubicBezTo>
                    <a:pt x="6418" y="9060"/>
                    <a:pt x="6866" y="9488"/>
                    <a:pt x="7761" y="9774"/>
                  </a:cubicBezTo>
                  <a:lnTo>
                    <a:pt x="7761" y="9774"/>
                  </a:lnTo>
                  <a:cubicBezTo>
                    <a:pt x="8657" y="9917"/>
                    <a:pt x="9403" y="9488"/>
                    <a:pt x="9851" y="8774"/>
                  </a:cubicBezTo>
                  <a:cubicBezTo>
                    <a:pt x="10000" y="8346"/>
                    <a:pt x="10000" y="7917"/>
                    <a:pt x="10000" y="7488"/>
                  </a:cubicBezTo>
                  <a:close/>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31" name="Group 30">
              <a:extLst>
                <a:ext uri="{FF2B5EF4-FFF2-40B4-BE49-F238E27FC236}">
                  <a16:creationId xmlns:a16="http://schemas.microsoft.com/office/drawing/2014/main" id="{8F7F6365-A241-9A2A-4474-7DE1329641C9}"/>
                </a:ext>
              </a:extLst>
            </p:cNvPr>
            <p:cNvGrpSpPr/>
            <p:nvPr/>
          </p:nvGrpSpPr>
          <p:grpSpPr>
            <a:xfrm>
              <a:off x="18514072" y="5221992"/>
              <a:ext cx="3438291" cy="7346782"/>
              <a:chOff x="12451687" y="4580808"/>
              <a:chExt cx="1483294" cy="3169434"/>
            </a:xfrm>
          </p:grpSpPr>
          <p:sp>
            <p:nvSpPr>
              <p:cNvPr id="76" name="Freeform 84533">
                <a:extLst>
                  <a:ext uri="{FF2B5EF4-FFF2-40B4-BE49-F238E27FC236}">
                    <a16:creationId xmlns:a16="http://schemas.microsoft.com/office/drawing/2014/main" id="{3EF21067-671A-054B-AA4A-FE41413F856B}"/>
                  </a:ext>
                </a:extLst>
              </p:cNvPr>
              <p:cNvSpPr>
                <a:spLocks/>
              </p:cNvSpPr>
              <p:nvPr/>
            </p:nvSpPr>
            <p:spPr bwMode="auto">
              <a:xfrm>
                <a:off x="12451687" y="4580808"/>
                <a:ext cx="1483294" cy="3169434"/>
              </a:xfrm>
              <a:custGeom>
                <a:avLst/>
                <a:gdLst>
                  <a:gd name="T0" fmla="*/ 77 w 90"/>
                  <a:gd name="T1" fmla="*/ 192 h 192"/>
                  <a:gd name="T2" fmla="*/ 12 w 90"/>
                  <a:gd name="T3" fmla="*/ 192 h 192"/>
                  <a:gd name="T4" fmla="*/ 0 w 90"/>
                  <a:gd name="T5" fmla="*/ 180 h 192"/>
                  <a:gd name="T6" fmla="*/ 0 w 90"/>
                  <a:gd name="T7" fmla="*/ 12 h 192"/>
                  <a:gd name="T8" fmla="*/ 12 w 90"/>
                  <a:gd name="T9" fmla="*/ 0 h 192"/>
                  <a:gd name="T10" fmla="*/ 78 w 90"/>
                  <a:gd name="T11" fmla="*/ 0 h 192"/>
                  <a:gd name="T12" fmla="*/ 90 w 90"/>
                  <a:gd name="T13" fmla="*/ 12 h 192"/>
                  <a:gd name="T14" fmla="*/ 90 w 90"/>
                  <a:gd name="T15" fmla="*/ 180 h 192"/>
                  <a:gd name="T16" fmla="*/ 77 w 90"/>
                  <a:gd name="T17" fmla="*/ 192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0" h="192">
                    <a:moveTo>
                      <a:pt x="77" y="192"/>
                    </a:moveTo>
                    <a:cubicBezTo>
                      <a:pt x="12" y="192"/>
                      <a:pt x="12" y="192"/>
                      <a:pt x="12" y="192"/>
                    </a:cubicBezTo>
                    <a:cubicBezTo>
                      <a:pt x="5" y="192"/>
                      <a:pt x="0" y="187"/>
                      <a:pt x="0" y="180"/>
                    </a:cubicBezTo>
                    <a:cubicBezTo>
                      <a:pt x="0" y="12"/>
                      <a:pt x="0" y="12"/>
                      <a:pt x="0" y="12"/>
                    </a:cubicBezTo>
                    <a:cubicBezTo>
                      <a:pt x="0" y="6"/>
                      <a:pt x="5" y="0"/>
                      <a:pt x="12" y="0"/>
                    </a:cubicBezTo>
                    <a:cubicBezTo>
                      <a:pt x="78" y="0"/>
                      <a:pt x="78" y="0"/>
                      <a:pt x="78" y="0"/>
                    </a:cubicBezTo>
                    <a:cubicBezTo>
                      <a:pt x="84" y="0"/>
                      <a:pt x="90" y="6"/>
                      <a:pt x="90" y="12"/>
                    </a:cubicBezTo>
                    <a:cubicBezTo>
                      <a:pt x="90" y="180"/>
                      <a:pt x="90" y="180"/>
                      <a:pt x="90" y="180"/>
                    </a:cubicBezTo>
                    <a:cubicBezTo>
                      <a:pt x="90" y="187"/>
                      <a:pt x="84" y="192"/>
                      <a:pt x="77" y="192"/>
                    </a:cubicBezTo>
                  </a:path>
                </a:pathLst>
              </a:custGeom>
              <a:solidFill>
                <a:srgbClr val="4445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 name="Freeform 84534">
                <a:extLst>
                  <a:ext uri="{FF2B5EF4-FFF2-40B4-BE49-F238E27FC236}">
                    <a16:creationId xmlns:a16="http://schemas.microsoft.com/office/drawing/2014/main" id="{729FBCB1-1522-DD7C-7A4E-678CC05087DD}"/>
                  </a:ext>
                </a:extLst>
              </p:cNvPr>
              <p:cNvSpPr>
                <a:spLocks/>
              </p:cNvSpPr>
              <p:nvPr/>
            </p:nvSpPr>
            <p:spPr bwMode="auto">
              <a:xfrm>
                <a:off x="12451687" y="4580808"/>
                <a:ext cx="266232" cy="3169434"/>
              </a:xfrm>
              <a:custGeom>
                <a:avLst/>
                <a:gdLst>
                  <a:gd name="T0" fmla="*/ 3 w 16"/>
                  <a:gd name="T1" fmla="*/ 180 h 192"/>
                  <a:gd name="T2" fmla="*/ 4 w 16"/>
                  <a:gd name="T3" fmla="*/ 12 h 192"/>
                  <a:gd name="T4" fmla="*/ 16 w 16"/>
                  <a:gd name="T5" fmla="*/ 0 h 192"/>
                  <a:gd name="T6" fmla="*/ 12 w 16"/>
                  <a:gd name="T7" fmla="*/ 0 h 192"/>
                  <a:gd name="T8" fmla="*/ 0 w 16"/>
                  <a:gd name="T9" fmla="*/ 12 h 192"/>
                  <a:gd name="T10" fmla="*/ 0 w 16"/>
                  <a:gd name="T11" fmla="*/ 180 h 192"/>
                  <a:gd name="T12" fmla="*/ 12 w 16"/>
                  <a:gd name="T13" fmla="*/ 192 h 192"/>
                  <a:gd name="T14" fmla="*/ 16 w 16"/>
                  <a:gd name="T15" fmla="*/ 192 h 192"/>
                  <a:gd name="T16" fmla="*/ 3 w 16"/>
                  <a:gd name="T17" fmla="*/ 180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192">
                    <a:moveTo>
                      <a:pt x="3" y="180"/>
                    </a:moveTo>
                    <a:cubicBezTo>
                      <a:pt x="4" y="12"/>
                      <a:pt x="4" y="12"/>
                      <a:pt x="4" y="12"/>
                    </a:cubicBezTo>
                    <a:cubicBezTo>
                      <a:pt x="4" y="6"/>
                      <a:pt x="9" y="0"/>
                      <a:pt x="16" y="0"/>
                    </a:cubicBezTo>
                    <a:cubicBezTo>
                      <a:pt x="12" y="0"/>
                      <a:pt x="12" y="0"/>
                      <a:pt x="12" y="0"/>
                    </a:cubicBezTo>
                    <a:cubicBezTo>
                      <a:pt x="5" y="0"/>
                      <a:pt x="0" y="6"/>
                      <a:pt x="0" y="12"/>
                    </a:cubicBezTo>
                    <a:cubicBezTo>
                      <a:pt x="0" y="180"/>
                      <a:pt x="0" y="180"/>
                      <a:pt x="0" y="180"/>
                    </a:cubicBezTo>
                    <a:cubicBezTo>
                      <a:pt x="0" y="187"/>
                      <a:pt x="5" y="192"/>
                      <a:pt x="12" y="192"/>
                    </a:cubicBezTo>
                    <a:cubicBezTo>
                      <a:pt x="16" y="192"/>
                      <a:pt x="16" y="192"/>
                      <a:pt x="16" y="192"/>
                    </a:cubicBezTo>
                    <a:cubicBezTo>
                      <a:pt x="9" y="192"/>
                      <a:pt x="3" y="187"/>
                      <a:pt x="3" y="180"/>
                    </a:cubicBezTo>
                  </a:path>
                </a:pathLst>
              </a:custGeom>
              <a:solidFill>
                <a:srgbClr val="5656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 name="Freeform 84535">
                <a:extLst>
                  <a:ext uri="{FF2B5EF4-FFF2-40B4-BE49-F238E27FC236}">
                    <a16:creationId xmlns:a16="http://schemas.microsoft.com/office/drawing/2014/main" id="{40C80C6E-AAD0-3A54-A29C-1FF47F52946C}"/>
                  </a:ext>
                </a:extLst>
              </p:cNvPr>
              <p:cNvSpPr>
                <a:spLocks/>
              </p:cNvSpPr>
              <p:nvPr/>
            </p:nvSpPr>
            <p:spPr bwMode="auto">
              <a:xfrm>
                <a:off x="12553109" y="5037206"/>
                <a:ext cx="1280450" cy="2370737"/>
              </a:xfrm>
              <a:custGeom>
                <a:avLst/>
                <a:gdLst>
                  <a:gd name="T0" fmla="*/ 101 w 101"/>
                  <a:gd name="T1" fmla="*/ 187 h 187"/>
                  <a:gd name="T2" fmla="*/ 0 w 101"/>
                  <a:gd name="T3" fmla="*/ 187 h 187"/>
                  <a:gd name="T4" fmla="*/ 1 w 101"/>
                  <a:gd name="T5" fmla="*/ 0 h 187"/>
                  <a:gd name="T6" fmla="*/ 101 w 101"/>
                  <a:gd name="T7" fmla="*/ 0 h 187"/>
                  <a:gd name="T8" fmla="*/ 101 w 101"/>
                  <a:gd name="T9" fmla="*/ 187 h 187"/>
                </a:gdLst>
                <a:ahLst/>
                <a:cxnLst>
                  <a:cxn ang="0">
                    <a:pos x="T0" y="T1"/>
                  </a:cxn>
                  <a:cxn ang="0">
                    <a:pos x="T2" y="T3"/>
                  </a:cxn>
                  <a:cxn ang="0">
                    <a:pos x="T4" y="T5"/>
                  </a:cxn>
                  <a:cxn ang="0">
                    <a:pos x="T6" y="T7"/>
                  </a:cxn>
                  <a:cxn ang="0">
                    <a:pos x="T8" y="T9"/>
                  </a:cxn>
                </a:cxnLst>
                <a:rect l="0" t="0" r="r" b="b"/>
                <a:pathLst>
                  <a:path w="101" h="187">
                    <a:moveTo>
                      <a:pt x="101" y="187"/>
                    </a:moveTo>
                    <a:lnTo>
                      <a:pt x="0" y="187"/>
                    </a:lnTo>
                    <a:lnTo>
                      <a:pt x="1" y="0"/>
                    </a:lnTo>
                    <a:lnTo>
                      <a:pt x="101" y="0"/>
                    </a:lnTo>
                    <a:lnTo>
                      <a:pt x="101" y="187"/>
                    </a:lnTo>
                    <a:close/>
                  </a:path>
                </a:pathLst>
              </a:custGeom>
              <a:solidFill>
                <a:srgbClr val="7CCE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 name="Freeform 84536">
                <a:extLst>
                  <a:ext uri="{FF2B5EF4-FFF2-40B4-BE49-F238E27FC236}">
                    <a16:creationId xmlns:a16="http://schemas.microsoft.com/office/drawing/2014/main" id="{A5E0171D-D4E2-AABC-180C-4DA8FB0B761B}"/>
                  </a:ext>
                </a:extLst>
              </p:cNvPr>
              <p:cNvSpPr>
                <a:spLocks/>
              </p:cNvSpPr>
              <p:nvPr/>
            </p:nvSpPr>
            <p:spPr bwMode="auto">
              <a:xfrm>
                <a:off x="12553109" y="5037206"/>
                <a:ext cx="1280450" cy="2370737"/>
              </a:xfrm>
              <a:custGeom>
                <a:avLst/>
                <a:gdLst>
                  <a:gd name="T0" fmla="*/ 101 w 101"/>
                  <a:gd name="T1" fmla="*/ 187 h 187"/>
                  <a:gd name="T2" fmla="*/ 0 w 101"/>
                  <a:gd name="T3" fmla="*/ 187 h 187"/>
                  <a:gd name="T4" fmla="*/ 1 w 101"/>
                  <a:gd name="T5" fmla="*/ 0 h 187"/>
                  <a:gd name="T6" fmla="*/ 101 w 101"/>
                  <a:gd name="T7" fmla="*/ 0 h 187"/>
                  <a:gd name="T8" fmla="*/ 101 w 101"/>
                  <a:gd name="T9" fmla="*/ 187 h 187"/>
                </a:gdLst>
                <a:ahLst/>
                <a:cxnLst>
                  <a:cxn ang="0">
                    <a:pos x="T0" y="T1"/>
                  </a:cxn>
                  <a:cxn ang="0">
                    <a:pos x="T2" y="T3"/>
                  </a:cxn>
                  <a:cxn ang="0">
                    <a:pos x="T4" y="T5"/>
                  </a:cxn>
                  <a:cxn ang="0">
                    <a:pos x="T6" y="T7"/>
                  </a:cxn>
                  <a:cxn ang="0">
                    <a:pos x="T8" y="T9"/>
                  </a:cxn>
                </a:cxnLst>
                <a:rect l="0" t="0" r="r" b="b"/>
                <a:pathLst>
                  <a:path w="101" h="187">
                    <a:moveTo>
                      <a:pt x="101" y="187"/>
                    </a:moveTo>
                    <a:lnTo>
                      <a:pt x="0" y="187"/>
                    </a:lnTo>
                    <a:lnTo>
                      <a:pt x="1" y="0"/>
                    </a:lnTo>
                    <a:lnTo>
                      <a:pt x="101" y="0"/>
                    </a:lnTo>
                    <a:lnTo>
                      <a:pt x="101" y="18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 name="Freeform 84537">
                <a:extLst>
                  <a:ext uri="{FF2B5EF4-FFF2-40B4-BE49-F238E27FC236}">
                    <a16:creationId xmlns:a16="http://schemas.microsoft.com/office/drawing/2014/main" id="{52097C8B-250A-D28D-E96E-431D99FB8024}"/>
                  </a:ext>
                </a:extLst>
              </p:cNvPr>
              <p:cNvSpPr>
                <a:spLocks/>
              </p:cNvSpPr>
              <p:nvPr/>
            </p:nvSpPr>
            <p:spPr bwMode="auto">
              <a:xfrm>
                <a:off x="12933441" y="4796329"/>
                <a:ext cx="494431" cy="63389"/>
              </a:xfrm>
              <a:custGeom>
                <a:avLst/>
                <a:gdLst>
                  <a:gd name="T0" fmla="*/ 29 w 30"/>
                  <a:gd name="T1" fmla="*/ 0 h 4"/>
                  <a:gd name="T2" fmla="*/ 2 w 30"/>
                  <a:gd name="T3" fmla="*/ 0 h 4"/>
                  <a:gd name="T4" fmla="*/ 0 w 30"/>
                  <a:gd name="T5" fmla="*/ 2 h 4"/>
                  <a:gd name="T6" fmla="*/ 0 w 30"/>
                  <a:gd name="T7" fmla="*/ 2 h 4"/>
                  <a:gd name="T8" fmla="*/ 2 w 30"/>
                  <a:gd name="T9" fmla="*/ 4 h 4"/>
                  <a:gd name="T10" fmla="*/ 29 w 30"/>
                  <a:gd name="T11" fmla="*/ 4 h 4"/>
                  <a:gd name="T12" fmla="*/ 30 w 30"/>
                  <a:gd name="T13" fmla="*/ 2 h 4"/>
                  <a:gd name="T14" fmla="*/ 30 w 30"/>
                  <a:gd name="T15" fmla="*/ 2 h 4"/>
                  <a:gd name="T16" fmla="*/ 29 w 30"/>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 h="4">
                    <a:moveTo>
                      <a:pt x="29" y="0"/>
                    </a:moveTo>
                    <a:cubicBezTo>
                      <a:pt x="2" y="0"/>
                      <a:pt x="2" y="0"/>
                      <a:pt x="2" y="0"/>
                    </a:cubicBezTo>
                    <a:cubicBezTo>
                      <a:pt x="1" y="0"/>
                      <a:pt x="0" y="1"/>
                      <a:pt x="0" y="2"/>
                    </a:cubicBezTo>
                    <a:cubicBezTo>
                      <a:pt x="0" y="2"/>
                      <a:pt x="0" y="2"/>
                      <a:pt x="0" y="2"/>
                    </a:cubicBezTo>
                    <a:cubicBezTo>
                      <a:pt x="0" y="3"/>
                      <a:pt x="1" y="4"/>
                      <a:pt x="2" y="4"/>
                    </a:cubicBezTo>
                    <a:cubicBezTo>
                      <a:pt x="29" y="4"/>
                      <a:pt x="29" y="4"/>
                      <a:pt x="29" y="4"/>
                    </a:cubicBezTo>
                    <a:cubicBezTo>
                      <a:pt x="30" y="4"/>
                      <a:pt x="30" y="3"/>
                      <a:pt x="30" y="2"/>
                    </a:cubicBezTo>
                    <a:cubicBezTo>
                      <a:pt x="30" y="2"/>
                      <a:pt x="30" y="2"/>
                      <a:pt x="30" y="2"/>
                    </a:cubicBezTo>
                    <a:cubicBezTo>
                      <a:pt x="30" y="1"/>
                      <a:pt x="30" y="0"/>
                      <a:pt x="29" y="0"/>
                    </a:cubicBezTo>
                    <a:close/>
                  </a:path>
                </a:pathLst>
              </a:custGeom>
              <a:solidFill>
                <a:srgbClr val="3333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 name="Oval 84538">
                <a:extLst>
                  <a:ext uri="{FF2B5EF4-FFF2-40B4-BE49-F238E27FC236}">
                    <a16:creationId xmlns:a16="http://schemas.microsoft.com/office/drawing/2014/main" id="{751B9986-C75C-BC93-9831-216BDC787FEB}"/>
                  </a:ext>
                </a:extLst>
              </p:cNvPr>
              <p:cNvSpPr>
                <a:spLocks noChangeArrowheads="1"/>
              </p:cNvSpPr>
              <p:nvPr/>
            </p:nvSpPr>
            <p:spPr bwMode="auto">
              <a:xfrm>
                <a:off x="13098251" y="7471332"/>
                <a:ext cx="190166" cy="202844"/>
              </a:xfrm>
              <a:prstGeom prst="ellipse">
                <a:avLst/>
              </a:prstGeom>
              <a:solidFill>
                <a:srgbClr val="3333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2" name="Freeform 84539">
                <a:extLst>
                  <a:ext uri="{FF2B5EF4-FFF2-40B4-BE49-F238E27FC236}">
                    <a16:creationId xmlns:a16="http://schemas.microsoft.com/office/drawing/2014/main" id="{3BD48E56-A4C8-15E4-E105-154DF6AEBB93}"/>
                  </a:ext>
                </a:extLst>
              </p:cNvPr>
              <p:cNvSpPr>
                <a:spLocks/>
              </p:cNvSpPr>
              <p:nvPr/>
            </p:nvSpPr>
            <p:spPr bwMode="auto">
              <a:xfrm>
                <a:off x="13098251" y="7471332"/>
                <a:ext cx="114100" cy="202844"/>
              </a:xfrm>
              <a:custGeom>
                <a:avLst/>
                <a:gdLst>
                  <a:gd name="T0" fmla="*/ 1 w 7"/>
                  <a:gd name="T1" fmla="*/ 6 h 12"/>
                  <a:gd name="T2" fmla="*/ 7 w 7"/>
                  <a:gd name="T3" fmla="*/ 0 h 12"/>
                  <a:gd name="T4" fmla="*/ 6 w 7"/>
                  <a:gd name="T5" fmla="*/ 0 h 12"/>
                  <a:gd name="T6" fmla="*/ 0 w 7"/>
                  <a:gd name="T7" fmla="*/ 6 h 12"/>
                  <a:gd name="T8" fmla="*/ 6 w 7"/>
                  <a:gd name="T9" fmla="*/ 12 h 12"/>
                  <a:gd name="T10" fmla="*/ 7 w 7"/>
                  <a:gd name="T11" fmla="*/ 12 h 12"/>
                  <a:gd name="T12" fmla="*/ 1 w 7"/>
                  <a:gd name="T13" fmla="*/ 6 h 12"/>
                </a:gdLst>
                <a:ahLst/>
                <a:cxnLst>
                  <a:cxn ang="0">
                    <a:pos x="T0" y="T1"/>
                  </a:cxn>
                  <a:cxn ang="0">
                    <a:pos x="T2" y="T3"/>
                  </a:cxn>
                  <a:cxn ang="0">
                    <a:pos x="T4" y="T5"/>
                  </a:cxn>
                  <a:cxn ang="0">
                    <a:pos x="T6" y="T7"/>
                  </a:cxn>
                  <a:cxn ang="0">
                    <a:pos x="T8" y="T9"/>
                  </a:cxn>
                  <a:cxn ang="0">
                    <a:pos x="T10" y="T11"/>
                  </a:cxn>
                  <a:cxn ang="0">
                    <a:pos x="T12" y="T13"/>
                  </a:cxn>
                </a:cxnLst>
                <a:rect l="0" t="0" r="r" b="b"/>
                <a:pathLst>
                  <a:path w="7" h="12">
                    <a:moveTo>
                      <a:pt x="1" y="6"/>
                    </a:moveTo>
                    <a:cubicBezTo>
                      <a:pt x="1" y="3"/>
                      <a:pt x="4" y="0"/>
                      <a:pt x="7" y="0"/>
                    </a:cubicBezTo>
                    <a:cubicBezTo>
                      <a:pt x="7" y="0"/>
                      <a:pt x="6" y="0"/>
                      <a:pt x="6" y="0"/>
                    </a:cubicBezTo>
                    <a:cubicBezTo>
                      <a:pt x="3" y="0"/>
                      <a:pt x="0" y="3"/>
                      <a:pt x="0" y="6"/>
                    </a:cubicBezTo>
                    <a:cubicBezTo>
                      <a:pt x="0" y="9"/>
                      <a:pt x="3" y="12"/>
                      <a:pt x="6" y="12"/>
                    </a:cubicBezTo>
                    <a:cubicBezTo>
                      <a:pt x="6" y="12"/>
                      <a:pt x="7" y="12"/>
                      <a:pt x="7" y="12"/>
                    </a:cubicBezTo>
                    <a:cubicBezTo>
                      <a:pt x="4" y="12"/>
                      <a:pt x="1" y="9"/>
                      <a:pt x="1" y="6"/>
                    </a:cubicBezTo>
                    <a:close/>
                  </a:path>
                </a:pathLst>
              </a:custGeom>
              <a:solidFill>
                <a:srgbClr val="2728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3" name="Freeform 84540">
                <a:extLst>
                  <a:ext uri="{FF2B5EF4-FFF2-40B4-BE49-F238E27FC236}">
                    <a16:creationId xmlns:a16="http://schemas.microsoft.com/office/drawing/2014/main" id="{6F58EE37-C21B-F365-902D-218EC83CC406}"/>
                  </a:ext>
                </a:extLst>
              </p:cNvPr>
              <p:cNvSpPr>
                <a:spLocks noEditPoints="1"/>
              </p:cNvSpPr>
              <p:nvPr/>
            </p:nvSpPr>
            <p:spPr bwMode="auto">
              <a:xfrm>
                <a:off x="13212351" y="5404860"/>
                <a:ext cx="608531" cy="2003082"/>
              </a:xfrm>
              <a:custGeom>
                <a:avLst/>
                <a:gdLst>
                  <a:gd name="T0" fmla="*/ 28 w 48"/>
                  <a:gd name="T1" fmla="*/ 65 h 158"/>
                  <a:gd name="T2" fmla="*/ 0 w 48"/>
                  <a:gd name="T3" fmla="*/ 158 h 158"/>
                  <a:gd name="T4" fmla="*/ 4 w 48"/>
                  <a:gd name="T5" fmla="*/ 158 h 158"/>
                  <a:gd name="T6" fmla="*/ 31 w 48"/>
                  <a:gd name="T7" fmla="*/ 68 h 158"/>
                  <a:gd name="T8" fmla="*/ 28 w 48"/>
                  <a:gd name="T9" fmla="*/ 65 h 158"/>
                  <a:gd name="T10" fmla="*/ 48 w 48"/>
                  <a:gd name="T11" fmla="*/ 0 h 158"/>
                  <a:gd name="T12" fmla="*/ 45 w 48"/>
                  <a:gd name="T13" fmla="*/ 8 h 158"/>
                  <a:gd name="T14" fmla="*/ 48 w 48"/>
                  <a:gd name="T15" fmla="*/ 9 h 158"/>
                  <a:gd name="T16" fmla="*/ 48 w 48"/>
                  <a:gd name="T17" fmla="*/ 0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158">
                    <a:moveTo>
                      <a:pt x="28" y="65"/>
                    </a:moveTo>
                    <a:lnTo>
                      <a:pt x="0" y="158"/>
                    </a:lnTo>
                    <a:lnTo>
                      <a:pt x="4" y="158"/>
                    </a:lnTo>
                    <a:lnTo>
                      <a:pt x="31" y="68"/>
                    </a:lnTo>
                    <a:lnTo>
                      <a:pt x="28" y="65"/>
                    </a:lnTo>
                    <a:close/>
                    <a:moveTo>
                      <a:pt x="48" y="0"/>
                    </a:moveTo>
                    <a:lnTo>
                      <a:pt x="45" y="8"/>
                    </a:lnTo>
                    <a:lnTo>
                      <a:pt x="48" y="9"/>
                    </a:lnTo>
                    <a:lnTo>
                      <a:pt x="48" y="0"/>
                    </a:lnTo>
                    <a:close/>
                  </a:path>
                </a:pathLst>
              </a:custGeom>
              <a:solidFill>
                <a:srgbClr val="8AD2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4" name="Freeform 84541">
                <a:extLst>
                  <a:ext uri="{FF2B5EF4-FFF2-40B4-BE49-F238E27FC236}">
                    <a16:creationId xmlns:a16="http://schemas.microsoft.com/office/drawing/2014/main" id="{AA076755-2CE0-7CDB-DC22-0582AC850A08}"/>
                  </a:ext>
                </a:extLst>
              </p:cNvPr>
              <p:cNvSpPr>
                <a:spLocks noEditPoints="1"/>
              </p:cNvSpPr>
              <p:nvPr/>
            </p:nvSpPr>
            <p:spPr bwMode="auto">
              <a:xfrm>
                <a:off x="13212351" y="5404860"/>
                <a:ext cx="608531" cy="2003082"/>
              </a:xfrm>
              <a:custGeom>
                <a:avLst/>
                <a:gdLst>
                  <a:gd name="T0" fmla="*/ 28 w 48"/>
                  <a:gd name="T1" fmla="*/ 65 h 158"/>
                  <a:gd name="T2" fmla="*/ 0 w 48"/>
                  <a:gd name="T3" fmla="*/ 158 h 158"/>
                  <a:gd name="T4" fmla="*/ 4 w 48"/>
                  <a:gd name="T5" fmla="*/ 158 h 158"/>
                  <a:gd name="T6" fmla="*/ 31 w 48"/>
                  <a:gd name="T7" fmla="*/ 68 h 158"/>
                  <a:gd name="T8" fmla="*/ 28 w 48"/>
                  <a:gd name="T9" fmla="*/ 65 h 158"/>
                  <a:gd name="T10" fmla="*/ 48 w 48"/>
                  <a:gd name="T11" fmla="*/ 0 h 158"/>
                  <a:gd name="T12" fmla="*/ 45 w 48"/>
                  <a:gd name="T13" fmla="*/ 8 h 158"/>
                  <a:gd name="T14" fmla="*/ 48 w 48"/>
                  <a:gd name="T15" fmla="*/ 9 h 158"/>
                  <a:gd name="T16" fmla="*/ 48 w 48"/>
                  <a:gd name="T17" fmla="*/ 0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158">
                    <a:moveTo>
                      <a:pt x="28" y="65"/>
                    </a:moveTo>
                    <a:lnTo>
                      <a:pt x="0" y="158"/>
                    </a:lnTo>
                    <a:lnTo>
                      <a:pt x="4" y="158"/>
                    </a:lnTo>
                    <a:lnTo>
                      <a:pt x="31" y="68"/>
                    </a:lnTo>
                    <a:lnTo>
                      <a:pt x="28" y="65"/>
                    </a:lnTo>
                    <a:moveTo>
                      <a:pt x="48" y="0"/>
                    </a:moveTo>
                    <a:lnTo>
                      <a:pt x="45" y="8"/>
                    </a:lnTo>
                    <a:lnTo>
                      <a:pt x="48" y="9"/>
                    </a:lnTo>
                    <a:lnTo>
                      <a:pt x="4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5" name="Freeform 84542">
                <a:extLst>
                  <a:ext uri="{FF2B5EF4-FFF2-40B4-BE49-F238E27FC236}">
                    <a16:creationId xmlns:a16="http://schemas.microsoft.com/office/drawing/2014/main" id="{7EF7B90A-E1D0-5D03-7771-5EF005760A63}"/>
                  </a:ext>
                </a:extLst>
              </p:cNvPr>
              <p:cNvSpPr>
                <a:spLocks/>
              </p:cNvSpPr>
              <p:nvPr/>
            </p:nvSpPr>
            <p:spPr bwMode="auto">
              <a:xfrm>
                <a:off x="12553109" y="6254269"/>
                <a:ext cx="0" cy="709953"/>
              </a:xfrm>
              <a:custGeom>
                <a:avLst/>
                <a:gdLst>
                  <a:gd name="T0" fmla="*/ 0 h 56"/>
                  <a:gd name="T1" fmla="*/ 1 h 56"/>
                  <a:gd name="T2" fmla="*/ 56 h 56"/>
                  <a:gd name="T3" fmla="*/ 53 h 56"/>
                  <a:gd name="T4" fmla="*/ 0 h 56"/>
                </a:gdLst>
                <a:ahLst/>
                <a:cxnLst>
                  <a:cxn ang="0">
                    <a:pos x="0" y="T0"/>
                  </a:cxn>
                  <a:cxn ang="0">
                    <a:pos x="0" y="T1"/>
                  </a:cxn>
                  <a:cxn ang="0">
                    <a:pos x="0" y="T2"/>
                  </a:cxn>
                  <a:cxn ang="0">
                    <a:pos x="0" y="T3"/>
                  </a:cxn>
                  <a:cxn ang="0">
                    <a:pos x="0" y="T4"/>
                  </a:cxn>
                </a:cxnLst>
                <a:rect l="0" t="0" r="r" b="b"/>
                <a:pathLst>
                  <a:path h="56">
                    <a:moveTo>
                      <a:pt x="0" y="0"/>
                    </a:moveTo>
                    <a:lnTo>
                      <a:pt x="0" y="1"/>
                    </a:lnTo>
                    <a:lnTo>
                      <a:pt x="0" y="56"/>
                    </a:lnTo>
                    <a:lnTo>
                      <a:pt x="0" y="53"/>
                    </a:lnTo>
                    <a:lnTo>
                      <a:pt x="0" y="0"/>
                    </a:lnTo>
                    <a:close/>
                  </a:path>
                </a:pathLst>
              </a:custGeom>
              <a:solidFill>
                <a:srgbClr val="5250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6" name="Freeform 84543">
                <a:extLst>
                  <a:ext uri="{FF2B5EF4-FFF2-40B4-BE49-F238E27FC236}">
                    <a16:creationId xmlns:a16="http://schemas.microsoft.com/office/drawing/2014/main" id="{C36EA09A-553A-86FF-F9EC-E51447EA5A59}"/>
                  </a:ext>
                </a:extLst>
              </p:cNvPr>
              <p:cNvSpPr>
                <a:spLocks/>
              </p:cNvSpPr>
              <p:nvPr/>
            </p:nvSpPr>
            <p:spPr bwMode="auto">
              <a:xfrm>
                <a:off x="12553109" y="6254269"/>
                <a:ext cx="0" cy="709953"/>
              </a:xfrm>
              <a:custGeom>
                <a:avLst/>
                <a:gdLst>
                  <a:gd name="T0" fmla="*/ 0 h 56"/>
                  <a:gd name="T1" fmla="*/ 1 h 56"/>
                  <a:gd name="T2" fmla="*/ 56 h 56"/>
                  <a:gd name="T3" fmla="*/ 53 h 56"/>
                  <a:gd name="T4" fmla="*/ 0 h 56"/>
                </a:gdLst>
                <a:ahLst/>
                <a:cxnLst>
                  <a:cxn ang="0">
                    <a:pos x="0" y="T0"/>
                  </a:cxn>
                  <a:cxn ang="0">
                    <a:pos x="0" y="T1"/>
                  </a:cxn>
                  <a:cxn ang="0">
                    <a:pos x="0" y="T2"/>
                  </a:cxn>
                  <a:cxn ang="0">
                    <a:pos x="0" y="T3"/>
                  </a:cxn>
                  <a:cxn ang="0">
                    <a:pos x="0" y="T4"/>
                  </a:cxn>
                </a:cxnLst>
                <a:rect l="0" t="0" r="r" b="b"/>
                <a:pathLst>
                  <a:path h="56">
                    <a:moveTo>
                      <a:pt x="0" y="0"/>
                    </a:moveTo>
                    <a:lnTo>
                      <a:pt x="0" y="1"/>
                    </a:lnTo>
                    <a:lnTo>
                      <a:pt x="0" y="56"/>
                    </a:lnTo>
                    <a:lnTo>
                      <a:pt x="0" y="53"/>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7" name="Freeform 84544">
                <a:extLst>
                  <a:ext uri="{FF2B5EF4-FFF2-40B4-BE49-F238E27FC236}">
                    <a16:creationId xmlns:a16="http://schemas.microsoft.com/office/drawing/2014/main" id="{61C2A7CF-BE03-D252-A45D-F2F65AB02356}"/>
                  </a:ext>
                </a:extLst>
              </p:cNvPr>
              <p:cNvSpPr>
                <a:spLocks noEditPoints="1"/>
              </p:cNvSpPr>
              <p:nvPr/>
            </p:nvSpPr>
            <p:spPr bwMode="auto">
              <a:xfrm>
                <a:off x="12553109" y="5037206"/>
                <a:ext cx="570498" cy="1888983"/>
              </a:xfrm>
              <a:custGeom>
                <a:avLst/>
                <a:gdLst>
                  <a:gd name="T0" fmla="*/ 14 w 35"/>
                  <a:gd name="T1" fmla="*/ 39 h 114"/>
                  <a:gd name="T2" fmla="*/ 0 w 35"/>
                  <a:gd name="T3" fmla="*/ 73 h 114"/>
                  <a:gd name="T4" fmla="*/ 0 w 35"/>
                  <a:gd name="T5" fmla="*/ 114 h 114"/>
                  <a:gd name="T6" fmla="*/ 20 w 35"/>
                  <a:gd name="T7" fmla="*/ 49 h 114"/>
                  <a:gd name="T8" fmla="*/ 14 w 35"/>
                  <a:gd name="T9" fmla="*/ 39 h 114"/>
                  <a:gd name="T10" fmla="*/ 35 w 35"/>
                  <a:gd name="T11" fmla="*/ 0 h 114"/>
                  <a:gd name="T12" fmla="*/ 31 w 35"/>
                  <a:gd name="T13" fmla="*/ 0 h 114"/>
                  <a:gd name="T14" fmla="*/ 27 w 35"/>
                  <a:gd name="T15" fmla="*/ 10 h 114"/>
                  <a:gd name="T16" fmla="*/ 32 w 35"/>
                  <a:gd name="T17" fmla="*/ 8 h 114"/>
                  <a:gd name="T18" fmla="*/ 35 w 35"/>
                  <a:gd name="T19"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114">
                    <a:moveTo>
                      <a:pt x="14" y="39"/>
                    </a:moveTo>
                    <a:cubicBezTo>
                      <a:pt x="0" y="73"/>
                      <a:pt x="0" y="73"/>
                      <a:pt x="0" y="73"/>
                    </a:cubicBezTo>
                    <a:cubicBezTo>
                      <a:pt x="0" y="114"/>
                      <a:pt x="0" y="114"/>
                      <a:pt x="0" y="114"/>
                    </a:cubicBezTo>
                    <a:cubicBezTo>
                      <a:pt x="20" y="49"/>
                      <a:pt x="20" y="49"/>
                      <a:pt x="20" y="49"/>
                    </a:cubicBezTo>
                    <a:cubicBezTo>
                      <a:pt x="18" y="46"/>
                      <a:pt x="16" y="43"/>
                      <a:pt x="14" y="39"/>
                    </a:cubicBezTo>
                    <a:moveTo>
                      <a:pt x="35" y="0"/>
                    </a:moveTo>
                    <a:cubicBezTo>
                      <a:pt x="31" y="0"/>
                      <a:pt x="31" y="0"/>
                      <a:pt x="31" y="0"/>
                    </a:cubicBezTo>
                    <a:cubicBezTo>
                      <a:pt x="27" y="10"/>
                      <a:pt x="27" y="10"/>
                      <a:pt x="27" y="10"/>
                    </a:cubicBezTo>
                    <a:cubicBezTo>
                      <a:pt x="29" y="9"/>
                      <a:pt x="31" y="9"/>
                      <a:pt x="32" y="8"/>
                    </a:cubicBezTo>
                    <a:cubicBezTo>
                      <a:pt x="35" y="0"/>
                      <a:pt x="35" y="0"/>
                      <a:pt x="35" y="0"/>
                    </a:cubicBezTo>
                  </a:path>
                </a:pathLst>
              </a:custGeom>
              <a:solidFill>
                <a:srgbClr val="8AD2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8" name="Freeform 84545">
                <a:extLst>
                  <a:ext uri="{FF2B5EF4-FFF2-40B4-BE49-F238E27FC236}">
                    <a16:creationId xmlns:a16="http://schemas.microsoft.com/office/drawing/2014/main" id="{8FEC2CF4-DC52-86D9-476E-BD4A0B3028A4}"/>
                  </a:ext>
                </a:extLst>
              </p:cNvPr>
              <p:cNvSpPr>
                <a:spLocks noEditPoints="1"/>
              </p:cNvSpPr>
              <p:nvPr/>
            </p:nvSpPr>
            <p:spPr bwMode="auto">
              <a:xfrm>
                <a:off x="12591142" y="5037206"/>
                <a:ext cx="1102962" cy="2370737"/>
              </a:xfrm>
              <a:custGeom>
                <a:avLst/>
                <a:gdLst>
                  <a:gd name="T0" fmla="*/ 29 w 66"/>
                  <a:gd name="T1" fmla="*/ 55 h 143"/>
                  <a:gd name="T2" fmla="*/ 0 w 66"/>
                  <a:gd name="T3" fmla="*/ 143 h 143"/>
                  <a:gd name="T4" fmla="*/ 19 w 66"/>
                  <a:gd name="T5" fmla="*/ 143 h 143"/>
                  <a:gd name="T6" fmla="*/ 45 w 66"/>
                  <a:gd name="T7" fmla="*/ 64 h 143"/>
                  <a:gd name="T8" fmla="*/ 32 w 66"/>
                  <a:gd name="T9" fmla="*/ 56 h 143"/>
                  <a:gd name="T10" fmla="*/ 32 w 66"/>
                  <a:gd name="T11" fmla="*/ 55 h 143"/>
                  <a:gd name="T12" fmla="*/ 29 w 66"/>
                  <a:gd name="T13" fmla="*/ 55 h 143"/>
                  <a:gd name="T14" fmla="*/ 66 w 66"/>
                  <a:gd name="T15" fmla="*/ 0 h 143"/>
                  <a:gd name="T16" fmla="*/ 47 w 66"/>
                  <a:gd name="T17" fmla="*/ 0 h 143"/>
                  <a:gd name="T18" fmla="*/ 44 w 66"/>
                  <a:gd name="T19" fmla="*/ 9 h 143"/>
                  <a:gd name="T20" fmla="*/ 59 w 66"/>
                  <a:gd name="T21" fmla="*/ 19 h 143"/>
                  <a:gd name="T22" fmla="*/ 66 w 66"/>
                  <a:gd name="T23" fmla="*/ 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6" h="143">
                    <a:moveTo>
                      <a:pt x="29" y="55"/>
                    </a:moveTo>
                    <a:cubicBezTo>
                      <a:pt x="0" y="143"/>
                      <a:pt x="0" y="143"/>
                      <a:pt x="0" y="143"/>
                    </a:cubicBezTo>
                    <a:cubicBezTo>
                      <a:pt x="19" y="143"/>
                      <a:pt x="19" y="143"/>
                      <a:pt x="19" y="143"/>
                    </a:cubicBezTo>
                    <a:cubicBezTo>
                      <a:pt x="45" y="64"/>
                      <a:pt x="45" y="64"/>
                      <a:pt x="45" y="64"/>
                    </a:cubicBezTo>
                    <a:cubicBezTo>
                      <a:pt x="32" y="56"/>
                      <a:pt x="32" y="56"/>
                      <a:pt x="32" y="56"/>
                    </a:cubicBezTo>
                    <a:cubicBezTo>
                      <a:pt x="32" y="55"/>
                      <a:pt x="32" y="55"/>
                      <a:pt x="32" y="55"/>
                    </a:cubicBezTo>
                    <a:cubicBezTo>
                      <a:pt x="31" y="55"/>
                      <a:pt x="30" y="55"/>
                      <a:pt x="29" y="55"/>
                    </a:cubicBezTo>
                    <a:moveTo>
                      <a:pt x="66" y="0"/>
                    </a:moveTo>
                    <a:cubicBezTo>
                      <a:pt x="47" y="0"/>
                      <a:pt x="47" y="0"/>
                      <a:pt x="47" y="0"/>
                    </a:cubicBezTo>
                    <a:cubicBezTo>
                      <a:pt x="44" y="9"/>
                      <a:pt x="44" y="9"/>
                      <a:pt x="44" y="9"/>
                    </a:cubicBezTo>
                    <a:cubicBezTo>
                      <a:pt x="59" y="19"/>
                      <a:pt x="59" y="19"/>
                      <a:pt x="59" y="19"/>
                    </a:cubicBezTo>
                    <a:cubicBezTo>
                      <a:pt x="66" y="0"/>
                      <a:pt x="66" y="0"/>
                      <a:pt x="66" y="0"/>
                    </a:cubicBezTo>
                  </a:path>
                </a:pathLst>
              </a:custGeom>
              <a:solidFill>
                <a:srgbClr val="8AD2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9" name="Rectangle 84546">
                <a:extLst>
                  <a:ext uri="{FF2B5EF4-FFF2-40B4-BE49-F238E27FC236}">
                    <a16:creationId xmlns:a16="http://schemas.microsoft.com/office/drawing/2014/main" id="{9C460EB7-1F24-5852-95C0-1F754BEAABA1}"/>
                  </a:ext>
                </a:extLst>
              </p:cNvPr>
              <p:cNvSpPr>
                <a:spLocks noChangeArrowheads="1"/>
              </p:cNvSpPr>
              <p:nvPr/>
            </p:nvSpPr>
            <p:spPr bwMode="auto">
              <a:xfrm>
                <a:off x="13833559" y="5518960"/>
                <a:ext cx="12678" cy="874764"/>
              </a:xfrm>
              <a:prstGeom prst="rect">
                <a:avLst/>
              </a:prstGeom>
              <a:solidFill>
                <a:srgbClr val="40403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0" name="Rectangle 84547">
                <a:extLst>
                  <a:ext uri="{FF2B5EF4-FFF2-40B4-BE49-F238E27FC236}">
                    <a16:creationId xmlns:a16="http://schemas.microsoft.com/office/drawing/2014/main" id="{05E3E320-1601-1BAE-7FC9-FC333114FFD1}"/>
                  </a:ext>
                </a:extLst>
              </p:cNvPr>
              <p:cNvSpPr>
                <a:spLocks noChangeArrowheads="1"/>
              </p:cNvSpPr>
              <p:nvPr/>
            </p:nvSpPr>
            <p:spPr bwMode="auto">
              <a:xfrm>
                <a:off x="13833559" y="5518960"/>
                <a:ext cx="12678" cy="8747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1" name="Freeform 84548">
                <a:extLst>
                  <a:ext uri="{FF2B5EF4-FFF2-40B4-BE49-F238E27FC236}">
                    <a16:creationId xmlns:a16="http://schemas.microsoft.com/office/drawing/2014/main" id="{A48F2AC8-E4C3-2023-7CEE-A395BA743595}"/>
                  </a:ext>
                </a:extLst>
              </p:cNvPr>
              <p:cNvSpPr>
                <a:spLocks noEditPoints="1"/>
              </p:cNvSpPr>
              <p:nvPr/>
            </p:nvSpPr>
            <p:spPr bwMode="auto">
              <a:xfrm>
                <a:off x="13275739" y="5176661"/>
                <a:ext cx="557820" cy="1217063"/>
              </a:xfrm>
              <a:custGeom>
                <a:avLst/>
                <a:gdLst>
                  <a:gd name="T0" fmla="*/ 33 w 34"/>
                  <a:gd name="T1" fmla="*/ 21 h 74"/>
                  <a:gd name="T2" fmla="*/ 33 w 34"/>
                  <a:gd name="T3" fmla="*/ 21 h 74"/>
                  <a:gd name="T4" fmla="*/ 20 w 34"/>
                  <a:gd name="T5" fmla="*/ 66 h 74"/>
                  <a:gd name="T6" fmla="*/ 34 w 34"/>
                  <a:gd name="T7" fmla="*/ 74 h 74"/>
                  <a:gd name="T8" fmla="*/ 34 w 34"/>
                  <a:gd name="T9" fmla="*/ 21 h 74"/>
                  <a:gd name="T10" fmla="*/ 33 w 34"/>
                  <a:gd name="T11" fmla="*/ 21 h 74"/>
                  <a:gd name="T12" fmla="*/ 18 w 34"/>
                  <a:gd name="T13" fmla="*/ 11 h 74"/>
                  <a:gd name="T14" fmla="*/ 16 w 34"/>
                  <a:gd name="T15" fmla="*/ 18 h 74"/>
                  <a:gd name="T16" fmla="*/ 17 w 34"/>
                  <a:gd name="T17" fmla="*/ 22 h 74"/>
                  <a:gd name="T18" fmla="*/ 17 w 34"/>
                  <a:gd name="T19" fmla="*/ 22 h 74"/>
                  <a:gd name="T20" fmla="*/ 17 w 34"/>
                  <a:gd name="T21" fmla="*/ 23 h 74"/>
                  <a:gd name="T22" fmla="*/ 17 w 34"/>
                  <a:gd name="T23" fmla="*/ 23 h 74"/>
                  <a:gd name="T24" fmla="*/ 8 w 34"/>
                  <a:gd name="T25" fmla="*/ 42 h 74"/>
                  <a:gd name="T26" fmla="*/ 4 w 34"/>
                  <a:gd name="T27" fmla="*/ 56 h 74"/>
                  <a:gd name="T28" fmla="*/ 18 w 34"/>
                  <a:gd name="T29" fmla="*/ 64 h 74"/>
                  <a:gd name="T30" fmla="*/ 31 w 34"/>
                  <a:gd name="T31" fmla="*/ 20 h 74"/>
                  <a:gd name="T32" fmla="*/ 18 w 34"/>
                  <a:gd name="T33" fmla="*/ 11 h 74"/>
                  <a:gd name="T34" fmla="*/ 0 w 34"/>
                  <a:gd name="T35" fmla="*/ 0 h 74"/>
                  <a:gd name="T36" fmla="*/ 0 w 34"/>
                  <a:gd name="T37" fmla="*/ 1 h 74"/>
                  <a:gd name="T38" fmla="*/ 3 w 34"/>
                  <a:gd name="T39" fmla="*/ 2 h 74"/>
                  <a:gd name="T40" fmla="*/ 3 w 34"/>
                  <a:gd name="T41" fmla="*/ 1 h 74"/>
                  <a:gd name="T42" fmla="*/ 0 w 34"/>
                  <a:gd name="T43" fmla="*/ 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4" h="74">
                    <a:moveTo>
                      <a:pt x="33" y="21"/>
                    </a:moveTo>
                    <a:cubicBezTo>
                      <a:pt x="33" y="21"/>
                      <a:pt x="33" y="21"/>
                      <a:pt x="33" y="21"/>
                    </a:cubicBezTo>
                    <a:cubicBezTo>
                      <a:pt x="20" y="66"/>
                      <a:pt x="20" y="66"/>
                      <a:pt x="20" y="66"/>
                    </a:cubicBezTo>
                    <a:cubicBezTo>
                      <a:pt x="34" y="74"/>
                      <a:pt x="34" y="74"/>
                      <a:pt x="34" y="74"/>
                    </a:cubicBezTo>
                    <a:cubicBezTo>
                      <a:pt x="34" y="21"/>
                      <a:pt x="34" y="21"/>
                      <a:pt x="34" y="21"/>
                    </a:cubicBezTo>
                    <a:cubicBezTo>
                      <a:pt x="33" y="21"/>
                      <a:pt x="33" y="21"/>
                      <a:pt x="33" y="21"/>
                    </a:cubicBezTo>
                    <a:moveTo>
                      <a:pt x="18" y="11"/>
                    </a:moveTo>
                    <a:cubicBezTo>
                      <a:pt x="16" y="18"/>
                      <a:pt x="16" y="18"/>
                      <a:pt x="16" y="18"/>
                    </a:cubicBezTo>
                    <a:cubicBezTo>
                      <a:pt x="17" y="19"/>
                      <a:pt x="17" y="20"/>
                      <a:pt x="17" y="22"/>
                    </a:cubicBezTo>
                    <a:cubicBezTo>
                      <a:pt x="17" y="22"/>
                      <a:pt x="17" y="22"/>
                      <a:pt x="17" y="22"/>
                    </a:cubicBezTo>
                    <a:cubicBezTo>
                      <a:pt x="17" y="22"/>
                      <a:pt x="17" y="23"/>
                      <a:pt x="17" y="23"/>
                    </a:cubicBezTo>
                    <a:cubicBezTo>
                      <a:pt x="17" y="23"/>
                      <a:pt x="17" y="23"/>
                      <a:pt x="17" y="23"/>
                    </a:cubicBezTo>
                    <a:cubicBezTo>
                      <a:pt x="17" y="30"/>
                      <a:pt x="14" y="37"/>
                      <a:pt x="8" y="42"/>
                    </a:cubicBezTo>
                    <a:cubicBezTo>
                      <a:pt x="4" y="56"/>
                      <a:pt x="4" y="56"/>
                      <a:pt x="4" y="56"/>
                    </a:cubicBezTo>
                    <a:cubicBezTo>
                      <a:pt x="18" y="64"/>
                      <a:pt x="18" y="64"/>
                      <a:pt x="18" y="64"/>
                    </a:cubicBezTo>
                    <a:cubicBezTo>
                      <a:pt x="31" y="20"/>
                      <a:pt x="31" y="20"/>
                      <a:pt x="31" y="20"/>
                    </a:cubicBezTo>
                    <a:cubicBezTo>
                      <a:pt x="18" y="11"/>
                      <a:pt x="18" y="11"/>
                      <a:pt x="18" y="11"/>
                    </a:cubicBezTo>
                    <a:moveTo>
                      <a:pt x="0" y="0"/>
                    </a:moveTo>
                    <a:cubicBezTo>
                      <a:pt x="0" y="1"/>
                      <a:pt x="0" y="1"/>
                      <a:pt x="0" y="1"/>
                    </a:cubicBezTo>
                    <a:cubicBezTo>
                      <a:pt x="1" y="1"/>
                      <a:pt x="2" y="1"/>
                      <a:pt x="3" y="2"/>
                    </a:cubicBezTo>
                    <a:cubicBezTo>
                      <a:pt x="3" y="1"/>
                      <a:pt x="3" y="1"/>
                      <a:pt x="3" y="1"/>
                    </a:cubicBezTo>
                    <a:cubicBezTo>
                      <a:pt x="0" y="0"/>
                      <a:pt x="0" y="0"/>
                      <a:pt x="0" y="0"/>
                    </a:cubicBezTo>
                  </a:path>
                </a:pathLst>
              </a:custGeom>
              <a:solidFill>
                <a:srgbClr val="73BA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 name="Freeform 84549">
                <a:extLst>
                  <a:ext uri="{FF2B5EF4-FFF2-40B4-BE49-F238E27FC236}">
                    <a16:creationId xmlns:a16="http://schemas.microsoft.com/office/drawing/2014/main" id="{8F97E93D-0360-612D-A8AE-1B760BEF9ED9}"/>
                  </a:ext>
                </a:extLst>
              </p:cNvPr>
              <p:cNvSpPr>
                <a:spLocks/>
              </p:cNvSpPr>
              <p:nvPr/>
            </p:nvSpPr>
            <p:spPr bwMode="auto">
              <a:xfrm>
                <a:off x="13567327" y="5506282"/>
                <a:ext cx="253554" cy="760664"/>
              </a:xfrm>
              <a:custGeom>
                <a:avLst/>
                <a:gdLst>
                  <a:gd name="T0" fmla="*/ 17 w 20"/>
                  <a:gd name="T1" fmla="*/ 0 h 60"/>
                  <a:gd name="T2" fmla="*/ 0 w 20"/>
                  <a:gd name="T3" fmla="*/ 57 h 60"/>
                  <a:gd name="T4" fmla="*/ 3 w 20"/>
                  <a:gd name="T5" fmla="*/ 60 h 60"/>
                  <a:gd name="T6" fmla="*/ 20 w 20"/>
                  <a:gd name="T7" fmla="*/ 1 h 60"/>
                  <a:gd name="T8" fmla="*/ 20 w 20"/>
                  <a:gd name="T9" fmla="*/ 1 h 60"/>
                  <a:gd name="T10" fmla="*/ 17 w 20"/>
                  <a:gd name="T11" fmla="*/ 0 h 60"/>
                </a:gdLst>
                <a:ahLst/>
                <a:cxnLst>
                  <a:cxn ang="0">
                    <a:pos x="T0" y="T1"/>
                  </a:cxn>
                  <a:cxn ang="0">
                    <a:pos x="T2" y="T3"/>
                  </a:cxn>
                  <a:cxn ang="0">
                    <a:pos x="T4" y="T5"/>
                  </a:cxn>
                  <a:cxn ang="0">
                    <a:pos x="T6" y="T7"/>
                  </a:cxn>
                  <a:cxn ang="0">
                    <a:pos x="T8" y="T9"/>
                  </a:cxn>
                  <a:cxn ang="0">
                    <a:pos x="T10" y="T11"/>
                  </a:cxn>
                </a:cxnLst>
                <a:rect l="0" t="0" r="r" b="b"/>
                <a:pathLst>
                  <a:path w="20" h="60">
                    <a:moveTo>
                      <a:pt x="17" y="0"/>
                    </a:moveTo>
                    <a:lnTo>
                      <a:pt x="0" y="57"/>
                    </a:lnTo>
                    <a:lnTo>
                      <a:pt x="3" y="60"/>
                    </a:lnTo>
                    <a:lnTo>
                      <a:pt x="20" y="1"/>
                    </a:lnTo>
                    <a:lnTo>
                      <a:pt x="20" y="1"/>
                    </a:lnTo>
                    <a:lnTo>
                      <a:pt x="17" y="0"/>
                    </a:lnTo>
                    <a:close/>
                  </a:path>
                </a:pathLst>
              </a:custGeom>
              <a:solidFill>
                <a:srgbClr val="7FBD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 name="Freeform 84550">
                <a:extLst>
                  <a:ext uri="{FF2B5EF4-FFF2-40B4-BE49-F238E27FC236}">
                    <a16:creationId xmlns:a16="http://schemas.microsoft.com/office/drawing/2014/main" id="{B7EFEBA9-5677-5AAB-FC79-F4DC76835578}"/>
                  </a:ext>
                </a:extLst>
              </p:cNvPr>
              <p:cNvSpPr>
                <a:spLocks/>
              </p:cNvSpPr>
              <p:nvPr/>
            </p:nvSpPr>
            <p:spPr bwMode="auto">
              <a:xfrm>
                <a:off x="13567327" y="5506282"/>
                <a:ext cx="253554" cy="760664"/>
              </a:xfrm>
              <a:custGeom>
                <a:avLst/>
                <a:gdLst>
                  <a:gd name="T0" fmla="*/ 17 w 20"/>
                  <a:gd name="T1" fmla="*/ 0 h 60"/>
                  <a:gd name="T2" fmla="*/ 0 w 20"/>
                  <a:gd name="T3" fmla="*/ 57 h 60"/>
                  <a:gd name="T4" fmla="*/ 3 w 20"/>
                  <a:gd name="T5" fmla="*/ 60 h 60"/>
                  <a:gd name="T6" fmla="*/ 20 w 20"/>
                  <a:gd name="T7" fmla="*/ 1 h 60"/>
                  <a:gd name="T8" fmla="*/ 20 w 20"/>
                  <a:gd name="T9" fmla="*/ 1 h 60"/>
                  <a:gd name="T10" fmla="*/ 17 w 20"/>
                  <a:gd name="T11" fmla="*/ 0 h 60"/>
                </a:gdLst>
                <a:ahLst/>
                <a:cxnLst>
                  <a:cxn ang="0">
                    <a:pos x="T0" y="T1"/>
                  </a:cxn>
                  <a:cxn ang="0">
                    <a:pos x="T2" y="T3"/>
                  </a:cxn>
                  <a:cxn ang="0">
                    <a:pos x="T4" y="T5"/>
                  </a:cxn>
                  <a:cxn ang="0">
                    <a:pos x="T6" y="T7"/>
                  </a:cxn>
                  <a:cxn ang="0">
                    <a:pos x="T8" y="T9"/>
                  </a:cxn>
                  <a:cxn ang="0">
                    <a:pos x="T10" y="T11"/>
                  </a:cxn>
                </a:cxnLst>
                <a:rect l="0" t="0" r="r" b="b"/>
                <a:pathLst>
                  <a:path w="20" h="60">
                    <a:moveTo>
                      <a:pt x="17" y="0"/>
                    </a:moveTo>
                    <a:lnTo>
                      <a:pt x="0" y="57"/>
                    </a:lnTo>
                    <a:lnTo>
                      <a:pt x="3" y="60"/>
                    </a:lnTo>
                    <a:lnTo>
                      <a:pt x="20" y="1"/>
                    </a:lnTo>
                    <a:lnTo>
                      <a:pt x="20" y="1"/>
                    </a:lnTo>
                    <a:lnTo>
                      <a:pt x="17"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4" name="Freeform 84551">
                <a:extLst>
                  <a:ext uri="{FF2B5EF4-FFF2-40B4-BE49-F238E27FC236}">
                    <a16:creationId xmlns:a16="http://schemas.microsoft.com/office/drawing/2014/main" id="{CDF7E26A-51CC-063F-EDB5-1ED6B7F7AA61}"/>
                  </a:ext>
                </a:extLst>
              </p:cNvPr>
              <p:cNvSpPr>
                <a:spLocks noEditPoints="1"/>
              </p:cNvSpPr>
              <p:nvPr/>
            </p:nvSpPr>
            <p:spPr bwMode="auto">
              <a:xfrm>
                <a:off x="13123607" y="5189339"/>
                <a:ext cx="443720" cy="912797"/>
              </a:xfrm>
              <a:custGeom>
                <a:avLst/>
                <a:gdLst>
                  <a:gd name="T0" fmla="*/ 17 w 27"/>
                  <a:gd name="T1" fmla="*/ 41 h 55"/>
                  <a:gd name="T2" fmla="*/ 3 w 27"/>
                  <a:gd name="T3" fmla="*/ 47 h 55"/>
                  <a:gd name="T4" fmla="*/ 2 w 27"/>
                  <a:gd name="T5" fmla="*/ 47 h 55"/>
                  <a:gd name="T6" fmla="*/ 0 w 27"/>
                  <a:gd name="T7" fmla="*/ 46 h 55"/>
                  <a:gd name="T8" fmla="*/ 0 w 27"/>
                  <a:gd name="T9" fmla="*/ 47 h 55"/>
                  <a:gd name="T10" fmla="*/ 13 w 27"/>
                  <a:gd name="T11" fmla="*/ 55 h 55"/>
                  <a:gd name="T12" fmla="*/ 17 w 27"/>
                  <a:gd name="T13" fmla="*/ 41 h 55"/>
                  <a:gd name="T14" fmla="*/ 12 w 27"/>
                  <a:gd name="T15" fmla="*/ 0 h 55"/>
                  <a:gd name="T16" fmla="*/ 12 w 27"/>
                  <a:gd name="T17" fmla="*/ 1 h 55"/>
                  <a:gd name="T18" fmla="*/ 25 w 27"/>
                  <a:gd name="T19" fmla="*/ 17 h 55"/>
                  <a:gd name="T20" fmla="*/ 27 w 27"/>
                  <a:gd name="T21" fmla="*/ 10 h 55"/>
                  <a:gd name="T22" fmla="*/ 12 w 27"/>
                  <a:gd name="T23"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7" h="55">
                    <a:moveTo>
                      <a:pt x="17" y="41"/>
                    </a:moveTo>
                    <a:cubicBezTo>
                      <a:pt x="13" y="44"/>
                      <a:pt x="8" y="46"/>
                      <a:pt x="3" y="47"/>
                    </a:cubicBezTo>
                    <a:cubicBezTo>
                      <a:pt x="3" y="47"/>
                      <a:pt x="2" y="47"/>
                      <a:pt x="2" y="47"/>
                    </a:cubicBezTo>
                    <a:cubicBezTo>
                      <a:pt x="1" y="47"/>
                      <a:pt x="1" y="47"/>
                      <a:pt x="0" y="46"/>
                    </a:cubicBezTo>
                    <a:cubicBezTo>
                      <a:pt x="0" y="47"/>
                      <a:pt x="0" y="47"/>
                      <a:pt x="0" y="47"/>
                    </a:cubicBezTo>
                    <a:cubicBezTo>
                      <a:pt x="13" y="55"/>
                      <a:pt x="13" y="55"/>
                      <a:pt x="13" y="55"/>
                    </a:cubicBezTo>
                    <a:cubicBezTo>
                      <a:pt x="17" y="41"/>
                      <a:pt x="17" y="41"/>
                      <a:pt x="17" y="41"/>
                    </a:cubicBezTo>
                    <a:moveTo>
                      <a:pt x="12" y="0"/>
                    </a:moveTo>
                    <a:cubicBezTo>
                      <a:pt x="12" y="1"/>
                      <a:pt x="12" y="1"/>
                      <a:pt x="12" y="1"/>
                    </a:cubicBezTo>
                    <a:cubicBezTo>
                      <a:pt x="18" y="4"/>
                      <a:pt x="23" y="10"/>
                      <a:pt x="25" y="17"/>
                    </a:cubicBezTo>
                    <a:cubicBezTo>
                      <a:pt x="27" y="10"/>
                      <a:pt x="27" y="10"/>
                      <a:pt x="27" y="10"/>
                    </a:cubicBezTo>
                    <a:cubicBezTo>
                      <a:pt x="12" y="0"/>
                      <a:pt x="12" y="0"/>
                      <a:pt x="12" y="0"/>
                    </a:cubicBezTo>
                  </a:path>
                </a:pathLst>
              </a:custGeom>
              <a:solidFill>
                <a:srgbClr val="7FBD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6" name="Freeform 84553">
                <a:extLst>
                  <a:ext uri="{FF2B5EF4-FFF2-40B4-BE49-F238E27FC236}">
                    <a16:creationId xmlns:a16="http://schemas.microsoft.com/office/drawing/2014/main" id="{DAD0CBED-6805-1D00-147C-8AB0889A71A2}"/>
                  </a:ext>
                </a:extLst>
              </p:cNvPr>
              <p:cNvSpPr>
                <a:spLocks/>
              </p:cNvSpPr>
              <p:nvPr/>
            </p:nvSpPr>
            <p:spPr bwMode="auto">
              <a:xfrm>
                <a:off x="12768630" y="5163984"/>
                <a:ext cx="786019" cy="418365"/>
              </a:xfrm>
              <a:custGeom>
                <a:avLst/>
                <a:gdLst>
                  <a:gd name="T0" fmla="*/ 23 w 48"/>
                  <a:gd name="T1" fmla="*/ 1 h 26"/>
                  <a:gd name="T2" fmla="*/ 48 w 48"/>
                  <a:gd name="T3" fmla="*/ 24 h 26"/>
                  <a:gd name="T4" fmla="*/ 48 w 48"/>
                  <a:gd name="T5" fmla="*/ 24 h 26"/>
                  <a:gd name="T6" fmla="*/ 23 w 48"/>
                  <a:gd name="T7" fmla="*/ 1 h 26"/>
                  <a:gd name="T8" fmla="*/ 0 w 48"/>
                  <a:gd name="T9" fmla="*/ 25 h 26"/>
                  <a:gd name="T10" fmla="*/ 0 w 48"/>
                  <a:gd name="T11" fmla="*/ 26 h 26"/>
                  <a:gd name="T12" fmla="*/ 23 w 48"/>
                  <a:gd name="T13" fmla="*/ 1 h 26"/>
                </a:gdLst>
                <a:ahLst/>
                <a:cxnLst>
                  <a:cxn ang="0">
                    <a:pos x="T0" y="T1"/>
                  </a:cxn>
                  <a:cxn ang="0">
                    <a:pos x="T2" y="T3"/>
                  </a:cxn>
                  <a:cxn ang="0">
                    <a:pos x="T4" y="T5"/>
                  </a:cxn>
                  <a:cxn ang="0">
                    <a:pos x="T6" y="T7"/>
                  </a:cxn>
                  <a:cxn ang="0">
                    <a:pos x="T8" y="T9"/>
                  </a:cxn>
                  <a:cxn ang="0">
                    <a:pos x="T10" y="T11"/>
                  </a:cxn>
                  <a:cxn ang="0">
                    <a:pos x="T12" y="T13"/>
                  </a:cxn>
                </a:cxnLst>
                <a:rect l="0" t="0" r="r" b="b"/>
                <a:pathLst>
                  <a:path w="48" h="26">
                    <a:moveTo>
                      <a:pt x="23" y="1"/>
                    </a:moveTo>
                    <a:cubicBezTo>
                      <a:pt x="36" y="1"/>
                      <a:pt x="47" y="11"/>
                      <a:pt x="48" y="24"/>
                    </a:cubicBezTo>
                    <a:cubicBezTo>
                      <a:pt x="48" y="24"/>
                      <a:pt x="48" y="24"/>
                      <a:pt x="48" y="24"/>
                    </a:cubicBezTo>
                    <a:cubicBezTo>
                      <a:pt x="47" y="11"/>
                      <a:pt x="36" y="0"/>
                      <a:pt x="23" y="1"/>
                    </a:cubicBezTo>
                    <a:cubicBezTo>
                      <a:pt x="10" y="1"/>
                      <a:pt x="0" y="12"/>
                      <a:pt x="0" y="25"/>
                    </a:cubicBezTo>
                    <a:cubicBezTo>
                      <a:pt x="0" y="26"/>
                      <a:pt x="0" y="26"/>
                      <a:pt x="0" y="26"/>
                    </a:cubicBezTo>
                    <a:cubicBezTo>
                      <a:pt x="0" y="13"/>
                      <a:pt x="10" y="2"/>
                      <a:pt x="23" y="1"/>
                    </a:cubicBezTo>
                  </a:path>
                </a:pathLst>
              </a:custGeom>
              <a:solidFill>
                <a:srgbClr val="FEEA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1" name="Freeform 84558">
                <a:extLst>
                  <a:ext uri="{FF2B5EF4-FFF2-40B4-BE49-F238E27FC236}">
                    <a16:creationId xmlns:a16="http://schemas.microsoft.com/office/drawing/2014/main" id="{4FDEBFD7-F8AC-69EE-D626-87CFAEADB6A0}"/>
                  </a:ext>
                </a:extLst>
              </p:cNvPr>
              <p:cNvSpPr>
                <a:spLocks/>
              </p:cNvSpPr>
              <p:nvPr/>
            </p:nvSpPr>
            <p:spPr bwMode="auto">
              <a:xfrm>
                <a:off x="13060218" y="5341472"/>
                <a:ext cx="114100" cy="342299"/>
              </a:xfrm>
              <a:custGeom>
                <a:avLst/>
                <a:gdLst>
                  <a:gd name="T0" fmla="*/ 5 w 7"/>
                  <a:gd name="T1" fmla="*/ 15 h 21"/>
                  <a:gd name="T2" fmla="*/ 6 w 7"/>
                  <a:gd name="T3" fmla="*/ 15 h 21"/>
                  <a:gd name="T4" fmla="*/ 5 w 7"/>
                  <a:gd name="T5" fmla="*/ 21 h 21"/>
                  <a:gd name="T6" fmla="*/ 6 w 7"/>
                  <a:gd name="T7" fmla="*/ 21 h 21"/>
                  <a:gd name="T8" fmla="*/ 6 w 7"/>
                  <a:gd name="T9" fmla="*/ 15 h 21"/>
                  <a:gd name="T10" fmla="*/ 5 w 7"/>
                  <a:gd name="T11" fmla="*/ 15 h 21"/>
                  <a:gd name="T12" fmla="*/ 0 w 7"/>
                  <a:gd name="T13" fmla="*/ 9 h 21"/>
                  <a:gd name="T14" fmla="*/ 7 w 7"/>
                  <a:gd name="T15" fmla="*/ 2 h 21"/>
                  <a:gd name="T16" fmla="*/ 7 w 7"/>
                  <a:gd name="T17" fmla="*/ 0 h 21"/>
                  <a:gd name="T18" fmla="*/ 7 w 7"/>
                  <a:gd name="T19" fmla="*/ 0 h 21"/>
                  <a:gd name="T20" fmla="*/ 6 w 7"/>
                  <a:gd name="T21" fmla="*/ 2 h 21"/>
                  <a:gd name="T22" fmla="*/ 0 w 7"/>
                  <a:gd name="T23" fmla="*/ 9 h 21"/>
                  <a:gd name="T24" fmla="*/ 5 w 7"/>
                  <a:gd name="T25" fmla="*/ 15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 h="21">
                    <a:moveTo>
                      <a:pt x="5" y="15"/>
                    </a:moveTo>
                    <a:cubicBezTo>
                      <a:pt x="6" y="15"/>
                      <a:pt x="6" y="15"/>
                      <a:pt x="6" y="15"/>
                    </a:cubicBezTo>
                    <a:cubicBezTo>
                      <a:pt x="5" y="21"/>
                      <a:pt x="5" y="21"/>
                      <a:pt x="5" y="21"/>
                    </a:cubicBezTo>
                    <a:cubicBezTo>
                      <a:pt x="6" y="21"/>
                      <a:pt x="6" y="21"/>
                      <a:pt x="6" y="21"/>
                    </a:cubicBezTo>
                    <a:cubicBezTo>
                      <a:pt x="6" y="15"/>
                      <a:pt x="6" y="15"/>
                      <a:pt x="6" y="15"/>
                    </a:cubicBezTo>
                    <a:cubicBezTo>
                      <a:pt x="5" y="15"/>
                      <a:pt x="5" y="15"/>
                      <a:pt x="5" y="15"/>
                    </a:cubicBezTo>
                    <a:cubicBezTo>
                      <a:pt x="2" y="14"/>
                      <a:pt x="0" y="12"/>
                      <a:pt x="0" y="9"/>
                    </a:cubicBezTo>
                    <a:cubicBezTo>
                      <a:pt x="0" y="3"/>
                      <a:pt x="3" y="3"/>
                      <a:pt x="7" y="2"/>
                    </a:cubicBezTo>
                    <a:cubicBezTo>
                      <a:pt x="7" y="0"/>
                      <a:pt x="7" y="0"/>
                      <a:pt x="7" y="0"/>
                    </a:cubicBezTo>
                    <a:cubicBezTo>
                      <a:pt x="7" y="0"/>
                      <a:pt x="7" y="0"/>
                      <a:pt x="7" y="0"/>
                    </a:cubicBezTo>
                    <a:cubicBezTo>
                      <a:pt x="6" y="2"/>
                      <a:pt x="6" y="2"/>
                      <a:pt x="6" y="2"/>
                    </a:cubicBezTo>
                    <a:cubicBezTo>
                      <a:pt x="3" y="3"/>
                      <a:pt x="0" y="3"/>
                      <a:pt x="0" y="9"/>
                    </a:cubicBezTo>
                    <a:cubicBezTo>
                      <a:pt x="0" y="12"/>
                      <a:pt x="1" y="14"/>
                      <a:pt x="5" y="15"/>
                    </a:cubicBezTo>
                    <a:close/>
                  </a:path>
                </a:pathLst>
              </a:custGeom>
              <a:solidFill>
                <a:srgbClr val="FFE7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2" name="Freeform 84559">
                <a:extLst>
                  <a:ext uri="{FF2B5EF4-FFF2-40B4-BE49-F238E27FC236}">
                    <a16:creationId xmlns:a16="http://schemas.microsoft.com/office/drawing/2014/main" id="{B5CEDB0C-FAA6-D90B-4EE9-2625D4F0D3B9}"/>
                  </a:ext>
                </a:extLst>
              </p:cNvPr>
              <p:cNvSpPr>
                <a:spLocks/>
              </p:cNvSpPr>
              <p:nvPr/>
            </p:nvSpPr>
            <p:spPr bwMode="auto">
              <a:xfrm>
                <a:off x="13225028" y="5442894"/>
                <a:ext cx="50711" cy="0"/>
              </a:xfrm>
              <a:custGeom>
                <a:avLst/>
                <a:gdLst>
                  <a:gd name="T0" fmla="*/ 3 w 3"/>
                  <a:gd name="T1" fmla="*/ 0 w 3"/>
                  <a:gd name="T2" fmla="*/ 0 w 3"/>
                  <a:gd name="T3" fmla="*/ 3 w 3"/>
                  <a:gd name="T4" fmla="*/ 3 w 3"/>
                  <a:gd name="T5" fmla="*/ 3 w 3"/>
                </a:gdLst>
                <a:ahLst/>
                <a:cxnLst>
                  <a:cxn ang="0">
                    <a:pos x="T0" y="0"/>
                  </a:cxn>
                  <a:cxn ang="0">
                    <a:pos x="T1" y="0"/>
                  </a:cxn>
                  <a:cxn ang="0">
                    <a:pos x="T2" y="0"/>
                  </a:cxn>
                  <a:cxn ang="0">
                    <a:pos x="T3" y="0"/>
                  </a:cxn>
                  <a:cxn ang="0">
                    <a:pos x="T4" y="0"/>
                  </a:cxn>
                  <a:cxn ang="0">
                    <a:pos x="T5" y="0"/>
                  </a:cxn>
                </a:cxnLst>
                <a:rect l="0" t="0" r="r" b="b"/>
                <a:pathLst>
                  <a:path w="3">
                    <a:moveTo>
                      <a:pt x="3" y="0"/>
                    </a:moveTo>
                    <a:cubicBezTo>
                      <a:pt x="2" y="0"/>
                      <a:pt x="1" y="0"/>
                      <a:pt x="0" y="0"/>
                    </a:cubicBezTo>
                    <a:cubicBezTo>
                      <a:pt x="0" y="0"/>
                      <a:pt x="0" y="0"/>
                      <a:pt x="0" y="0"/>
                    </a:cubicBezTo>
                    <a:cubicBezTo>
                      <a:pt x="1" y="0"/>
                      <a:pt x="2" y="0"/>
                      <a:pt x="3" y="0"/>
                    </a:cubicBezTo>
                    <a:cubicBezTo>
                      <a:pt x="3" y="0"/>
                      <a:pt x="3" y="0"/>
                      <a:pt x="3" y="0"/>
                    </a:cubicBezTo>
                    <a:cubicBezTo>
                      <a:pt x="3" y="0"/>
                      <a:pt x="3" y="0"/>
                      <a:pt x="3" y="0"/>
                    </a:cubicBezTo>
                    <a:close/>
                  </a:path>
                </a:pathLst>
              </a:custGeom>
              <a:solidFill>
                <a:srgbClr val="FFE7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 name="Freeform 84560">
                <a:extLst>
                  <a:ext uri="{FF2B5EF4-FFF2-40B4-BE49-F238E27FC236}">
                    <a16:creationId xmlns:a16="http://schemas.microsoft.com/office/drawing/2014/main" id="{54799657-E57A-759B-6B6C-39F49F5C5D12}"/>
                  </a:ext>
                </a:extLst>
              </p:cNvPr>
              <p:cNvSpPr>
                <a:spLocks/>
              </p:cNvSpPr>
              <p:nvPr/>
            </p:nvSpPr>
            <p:spPr bwMode="auto">
              <a:xfrm>
                <a:off x="13212351" y="5607704"/>
                <a:ext cx="25355" cy="63389"/>
              </a:xfrm>
              <a:custGeom>
                <a:avLst/>
                <a:gdLst>
                  <a:gd name="T0" fmla="*/ 2 w 2"/>
                  <a:gd name="T1" fmla="*/ 2 h 4"/>
                  <a:gd name="T2" fmla="*/ 0 w 2"/>
                  <a:gd name="T3" fmla="*/ 0 h 4"/>
                  <a:gd name="T4" fmla="*/ 0 w 2"/>
                  <a:gd name="T5" fmla="*/ 0 h 4"/>
                  <a:gd name="T6" fmla="*/ 2 w 2"/>
                  <a:gd name="T7" fmla="*/ 2 h 4"/>
                  <a:gd name="T8" fmla="*/ 0 w 2"/>
                  <a:gd name="T9" fmla="*/ 4 h 4"/>
                  <a:gd name="T10" fmla="*/ 0 w 2"/>
                  <a:gd name="T11" fmla="*/ 4 h 4"/>
                  <a:gd name="T12" fmla="*/ 2 w 2"/>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2" h="4">
                    <a:moveTo>
                      <a:pt x="2" y="2"/>
                    </a:moveTo>
                    <a:cubicBezTo>
                      <a:pt x="2" y="0"/>
                      <a:pt x="2" y="0"/>
                      <a:pt x="0" y="0"/>
                    </a:cubicBezTo>
                    <a:cubicBezTo>
                      <a:pt x="0" y="0"/>
                      <a:pt x="0" y="0"/>
                      <a:pt x="0" y="0"/>
                    </a:cubicBezTo>
                    <a:cubicBezTo>
                      <a:pt x="1" y="0"/>
                      <a:pt x="2" y="0"/>
                      <a:pt x="2" y="2"/>
                    </a:cubicBezTo>
                    <a:cubicBezTo>
                      <a:pt x="2" y="4"/>
                      <a:pt x="1" y="4"/>
                      <a:pt x="0" y="4"/>
                    </a:cubicBezTo>
                    <a:cubicBezTo>
                      <a:pt x="0" y="4"/>
                      <a:pt x="0" y="4"/>
                      <a:pt x="0" y="4"/>
                    </a:cubicBezTo>
                    <a:cubicBezTo>
                      <a:pt x="2" y="4"/>
                      <a:pt x="2" y="4"/>
                      <a:pt x="2" y="2"/>
                    </a:cubicBezTo>
                    <a:close/>
                  </a:path>
                </a:pathLst>
              </a:custGeom>
              <a:solidFill>
                <a:srgbClr val="FFE7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 name="Freeform 84561">
                <a:extLst>
                  <a:ext uri="{FF2B5EF4-FFF2-40B4-BE49-F238E27FC236}">
                    <a16:creationId xmlns:a16="http://schemas.microsoft.com/office/drawing/2014/main" id="{71ABC582-51A2-6D68-E7A7-D28C4B9ECCD2}"/>
                  </a:ext>
                </a:extLst>
              </p:cNvPr>
              <p:cNvSpPr>
                <a:spLocks/>
              </p:cNvSpPr>
              <p:nvPr/>
            </p:nvSpPr>
            <p:spPr bwMode="auto">
              <a:xfrm>
                <a:off x="13161640" y="5442894"/>
                <a:ext cx="12678" cy="76066"/>
              </a:xfrm>
              <a:custGeom>
                <a:avLst/>
                <a:gdLst>
                  <a:gd name="T0" fmla="*/ 1 w 1"/>
                  <a:gd name="T1" fmla="*/ 5 h 5"/>
                  <a:gd name="T2" fmla="*/ 1 w 1"/>
                  <a:gd name="T3" fmla="*/ 0 h 5"/>
                  <a:gd name="T4" fmla="*/ 0 w 1"/>
                  <a:gd name="T5" fmla="*/ 0 h 5"/>
                  <a:gd name="T6" fmla="*/ 0 w 1"/>
                  <a:gd name="T7" fmla="*/ 5 h 5"/>
                  <a:gd name="T8" fmla="*/ 0 w 1"/>
                  <a:gd name="T9" fmla="*/ 5 h 5"/>
                  <a:gd name="T10" fmla="*/ 1 w 1"/>
                  <a:gd name="T11" fmla="*/ 5 h 5"/>
                </a:gdLst>
                <a:ahLst/>
                <a:cxnLst>
                  <a:cxn ang="0">
                    <a:pos x="T0" y="T1"/>
                  </a:cxn>
                  <a:cxn ang="0">
                    <a:pos x="T2" y="T3"/>
                  </a:cxn>
                  <a:cxn ang="0">
                    <a:pos x="T4" y="T5"/>
                  </a:cxn>
                  <a:cxn ang="0">
                    <a:pos x="T6" y="T7"/>
                  </a:cxn>
                  <a:cxn ang="0">
                    <a:pos x="T8" y="T9"/>
                  </a:cxn>
                  <a:cxn ang="0">
                    <a:pos x="T10" y="T11"/>
                  </a:cxn>
                </a:cxnLst>
                <a:rect l="0" t="0" r="r" b="b"/>
                <a:pathLst>
                  <a:path w="1" h="5">
                    <a:moveTo>
                      <a:pt x="1" y="5"/>
                    </a:moveTo>
                    <a:cubicBezTo>
                      <a:pt x="1" y="0"/>
                      <a:pt x="1" y="0"/>
                      <a:pt x="1" y="0"/>
                    </a:cubicBezTo>
                    <a:cubicBezTo>
                      <a:pt x="1" y="0"/>
                      <a:pt x="0" y="0"/>
                      <a:pt x="0" y="0"/>
                    </a:cubicBezTo>
                    <a:cubicBezTo>
                      <a:pt x="0" y="5"/>
                      <a:pt x="0" y="5"/>
                      <a:pt x="0" y="5"/>
                    </a:cubicBezTo>
                    <a:cubicBezTo>
                      <a:pt x="0" y="5"/>
                      <a:pt x="0" y="5"/>
                      <a:pt x="0" y="5"/>
                    </a:cubicBezTo>
                    <a:lnTo>
                      <a:pt x="1" y="5"/>
                    </a:lnTo>
                    <a:close/>
                  </a:path>
                </a:pathLst>
              </a:custGeom>
              <a:solidFill>
                <a:srgbClr val="FFE7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 name="Freeform 84562">
                <a:extLst>
                  <a:ext uri="{FF2B5EF4-FFF2-40B4-BE49-F238E27FC236}">
                    <a16:creationId xmlns:a16="http://schemas.microsoft.com/office/drawing/2014/main" id="{62AC2806-9B17-E7FF-1344-38C52457365C}"/>
                  </a:ext>
                </a:extLst>
              </p:cNvPr>
              <p:cNvSpPr>
                <a:spLocks/>
              </p:cNvSpPr>
              <p:nvPr/>
            </p:nvSpPr>
            <p:spPr bwMode="auto">
              <a:xfrm>
                <a:off x="13072896" y="5683771"/>
                <a:ext cx="88744" cy="114100"/>
              </a:xfrm>
              <a:custGeom>
                <a:avLst/>
                <a:gdLst>
                  <a:gd name="T0" fmla="*/ 1 w 5"/>
                  <a:gd name="T1" fmla="*/ 3 h 7"/>
                  <a:gd name="T2" fmla="*/ 0 w 5"/>
                  <a:gd name="T3" fmla="*/ 3 h 7"/>
                  <a:gd name="T4" fmla="*/ 0 w 5"/>
                  <a:gd name="T5" fmla="*/ 0 h 7"/>
                  <a:gd name="T6" fmla="*/ 0 w 5"/>
                  <a:gd name="T7" fmla="*/ 0 h 7"/>
                  <a:gd name="T8" fmla="*/ 0 w 5"/>
                  <a:gd name="T9" fmla="*/ 3 h 7"/>
                  <a:gd name="T10" fmla="*/ 0 w 5"/>
                  <a:gd name="T11" fmla="*/ 3 h 7"/>
                  <a:gd name="T12" fmla="*/ 4 w 5"/>
                  <a:gd name="T13" fmla="*/ 4 h 7"/>
                  <a:gd name="T14" fmla="*/ 4 w 5"/>
                  <a:gd name="T15" fmla="*/ 7 h 7"/>
                  <a:gd name="T16" fmla="*/ 5 w 5"/>
                  <a:gd name="T17" fmla="*/ 7 h 7"/>
                  <a:gd name="T18" fmla="*/ 5 w 5"/>
                  <a:gd name="T19" fmla="*/ 3 h 7"/>
                  <a:gd name="T20" fmla="*/ 1 w 5"/>
                  <a:gd name="T21"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7">
                    <a:moveTo>
                      <a:pt x="1" y="3"/>
                    </a:moveTo>
                    <a:cubicBezTo>
                      <a:pt x="0" y="3"/>
                      <a:pt x="0" y="3"/>
                      <a:pt x="0" y="3"/>
                    </a:cubicBezTo>
                    <a:cubicBezTo>
                      <a:pt x="0" y="0"/>
                      <a:pt x="0" y="0"/>
                      <a:pt x="0" y="0"/>
                    </a:cubicBezTo>
                    <a:cubicBezTo>
                      <a:pt x="0" y="0"/>
                      <a:pt x="0" y="0"/>
                      <a:pt x="0" y="0"/>
                    </a:cubicBezTo>
                    <a:cubicBezTo>
                      <a:pt x="0" y="3"/>
                      <a:pt x="0" y="3"/>
                      <a:pt x="0" y="3"/>
                    </a:cubicBezTo>
                    <a:cubicBezTo>
                      <a:pt x="0" y="3"/>
                      <a:pt x="0" y="3"/>
                      <a:pt x="0" y="3"/>
                    </a:cubicBezTo>
                    <a:cubicBezTo>
                      <a:pt x="2" y="3"/>
                      <a:pt x="3" y="3"/>
                      <a:pt x="4" y="4"/>
                    </a:cubicBezTo>
                    <a:cubicBezTo>
                      <a:pt x="4" y="7"/>
                      <a:pt x="4" y="7"/>
                      <a:pt x="4" y="7"/>
                    </a:cubicBezTo>
                    <a:cubicBezTo>
                      <a:pt x="5" y="7"/>
                      <a:pt x="5" y="7"/>
                      <a:pt x="5" y="7"/>
                    </a:cubicBezTo>
                    <a:cubicBezTo>
                      <a:pt x="5" y="3"/>
                      <a:pt x="5" y="3"/>
                      <a:pt x="5" y="3"/>
                    </a:cubicBezTo>
                    <a:cubicBezTo>
                      <a:pt x="4" y="3"/>
                      <a:pt x="2" y="3"/>
                      <a:pt x="1" y="3"/>
                    </a:cubicBezTo>
                    <a:close/>
                  </a:path>
                </a:pathLst>
              </a:custGeom>
              <a:solidFill>
                <a:srgbClr val="FFE7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 name="Freeform 84563">
                <a:extLst>
                  <a:ext uri="{FF2B5EF4-FFF2-40B4-BE49-F238E27FC236}">
                    <a16:creationId xmlns:a16="http://schemas.microsoft.com/office/drawing/2014/main" id="{4250F2FE-4CAE-DC22-A366-429BA7CDF644}"/>
                  </a:ext>
                </a:extLst>
              </p:cNvPr>
              <p:cNvSpPr>
                <a:spLocks/>
              </p:cNvSpPr>
              <p:nvPr/>
            </p:nvSpPr>
            <p:spPr bwMode="auto">
              <a:xfrm>
                <a:off x="13098251" y="5404860"/>
                <a:ext cx="76066" cy="63389"/>
              </a:xfrm>
              <a:custGeom>
                <a:avLst/>
                <a:gdLst>
                  <a:gd name="T0" fmla="*/ 5 w 5"/>
                  <a:gd name="T1" fmla="*/ 1 h 4"/>
                  <a:gd name="T2" fmla="*/ 5 w 5"/>
                  <a:gd name="T3" fmla="*/ 1 h 4"/>
                  <a:gd name="T4" fmla="*/ 4 w 5"/>
                  <a:gd name="T5" fmla="*/ 1 h 4"/>
                  <a:gd name="T6" fmla="*/ 2 w 5"/>
                  <a:gd name="T7" fmla="*/ 2 h 4"/>
                  <a:gd name="T8" fmla="*/ 2 w 5"/>
                  <a:gd name="T9" fmla="*/ 2 h 4"/>
                  <a:gd name="T10" fmla="*/ 1 w 5"/>
                  <a:gd name="T11" fmla="*/ 2 h 4"/>
                  <a:gd name="T12" fmla="*/ 1 w 5"/>
                  <a:gd name="T13" fmla="*/ 3 h 4"/>
                  <a:gd name="T14" fmla="*/ 1 w 5"/>
                  <a:gd name="T15" fmla="*/ 3 h 4"/>
                  <a:gd name="T16" fmla="*/ 1 w 5"/>
                  <a:gd name="T17" fmla="*/ 4 h 4"/>
                  <a:gd name="T18" fmla="*/ 1 w 5"/>
                  <a:gd name="T19" fmla="*/ 4 h 4"/>
                  <a:gd name="T20" fmla="*/ 0 w 5"/>
                  <a:gd name="T21" fmla="*/ 4 h 4"/>
                  <a:gd name="T22" fmla="*/ 0 w 5"/>
                  <a:gd name="T23" fmla="*/ 4 h 4"/>
                  <a:gd name="T24" fmla="*/ 0 w 5"/>
                  <a:gd name="T25" fmla="*/ 4 h 4"/>
                  <a:gd name="T26" fmla="*/ 0 w 5"/>
                  <a:gd name="T27" fmla="*/ 3 h 4"/>
                  <a:gd name="T28" fmla="*/ 0 w 5"/>
                  <a:gd name="T29" fmla="*/ 3 h 4"/>
                  <a:gd name="T30" fmla="*/ 0 w 5"/>
                  <a:gd name="T31" fmla="*/ 3 h 4"/>
                  <a:gd name="T32" fmla="*/ 0 w 5"/>
                  <a:gd name="T33" fmla="*/ 2 h 4"/>
                  <a:gd name="T34" fmla="*/ 1 w 5"/>
                  <a:gd name="T35" fmla="*/ 2 h 4"/>
                  <a:gd name="T36" fmla="*/ 1 w 5"/>
                  <a:gd name="T37" fmla="*/ 1 h 4"/>
                  <a:gd name="T38" fmla="*/ 2 w 5"/>
                  <a:gd name="T39" fmla="*/ 1 h 4"/>
                  <a:gd name="T40" fmla="*/ 2 w 5"/>
                  <a:gd name="T41" fmla="*/ 1 h 4"/>
                  <a:gd name="T42" fmla="*/ 3 w 5"/>
                  <a:gd name="T43" fmla="*/ 1 h 4"/>
                  <a:gd name="T44" fmla="*/ 4 w 5"/>
                  <a:gd name="T45" fmla="*/ 0 h 4"/>
                  <a:gd name="T46" fmla="*/ 5 w 5"/>
                  <a:gd name="T47" fmla="*/ 0 h 4"/>
                  <a:gd name="T48" fmla="*/ 5 w 5"/>
                  <a:gd name="T49" fmla="*/ 0 h 4"/>
                  <a:gd name="T50" fmla="*/ 5 w 5"/>
                  <a:gd name="T51"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 h="4">
                    <a:moveTo>
                      <a:pt x="5" y="1"/>
                    </a:moveTo>
                    <a:cubicBezTo>
                      <a:pt x="5" y="1"/>
                      <a:pt x="5" y="1"/>
                      <a:pt x="5" y="1"/>
                    </a:cubicBezTo>
                    <a:cubicBezTo>
                      <a:pt x="5" y="1"/>
                      <a:pt x="4" y="1"/>
                      <a:pt x="4" y="1"/>
                    </a:cubicBezTo>
                    <a:cubicBezTo>
                      <a:pt x="3" y="1"/>
                      <a:pt x="3" y="1"/>
                      <a:pt x="2" y="2"/>
                    </a:cubicBezTo>
                    <a:cubicBezTo>
                      <a:pt x="2" y="2"/>
                      <a:pt x="2" y="2"/>
                      <a:pt x="2" y="2"/>
                    </a:cubicBezTo>
                    <a:cubicBezTo>
                      <a:pt x="2" y="2"/>
                      <a:pt x="2" y="2"/>
                      <a:pt x="1" y="2"/>
                    </a:cubicBezTo>
                    <a:cubicBezTo>
                      <a:pt x="1" y="3"/>
                      <a:pt x="1" y="3"/>
                      <a:pt x="1" y="3"/>
                    </a:cubicBezTo>
                    <a:cubicBezTo>
                      <a:pt x="1" y="3"/>
                      <a:pt x="1" y="3"/>
                      <a:pt x="1" y="3"/>
                    </a:cubicBezTo>
                    <a:cubicBezTo>
                      <a:pt x="1" y="4"/>
                      <a:pt x="1" y="4"/>
                      <a:pt x="1" y="4"/>
                    </a:cubicBezTo>
                    <a:cubicBezTo>
                      <a:pt x="1" y="4"/>
                      <a:pt x="1" y="4"/>
                      <a:pt x="1" y="4"/>
                    </a:cubicBezTo>
                    <a:cubicBezTo>
                      <a:pt x="0" y="4"/>
                      <a:pt x="0" y="4"/>
                      <a:pt x="0" y="4"/>
                    </a:cubicBezTo>
                    <a:cubicBezTo>
                      <a:pt x="0" y="4"/>
                      <a:pt x="0" y="4"/>
                      <a:pt x="0" y="4"/>
                    </a:cubicBezTo>
                    <a:cubicBezTo>
                      <a:pt x="0" y="4"/>
                      <a:pt x="0" y="4"/>
                      <a:pt x="0" y="4"/>
                    </a:cubicBezTo>
                    <a:cubicBezTo>
                      <a:pt x="0" y="4"/>
                      <a:pt x="0" y="4"/>
                      <a:pt x="0" y="3"/>
                    </a:cubicBezTo>
                    <a:cubicBezTo>
                      <a:pt x="0" y="3"/>
                      <a:pt x="0" y="3"/>
                      <a:pt x="0" y="3"/>
                    </a:cubicBezTo>
                    <a:cubicBezTo>
                      <a:pt x="0" y="3"/>
                      <a:pt x="0" y="3"/>
                      <a:pt x="0" y="3"/>
                    </a:cubicBezTo>
                    <a:cubicBezTo>
                      <a:pt x="0" y="2"/>
                      <a:pt x="0" y="2"/>
                      <a:pt x="0" y="2"/>
                    </a:cubicBezTo>
                    <a:cubicBezTo>
                      <a:pt x="0" y="2"/>
                      <a:pt x="1" y="2"/>
                      <a:pt x="1" y="2"/>
                    </a:cubicBezTo>
                    <a:cubicBezTo>
                      <a:pt x="1" y="2"/>
                      <a:pt x="1" y="2"/>
                      <a:pt x="1" y="1"/>
                    </a:cubicBezTo>
                    <a:cubicBezTo>
                      <a:pt x="1" y="1"/>
                      <a:pt x="2" y="1"/>
                      <a:pt x="2" y="1"/>
                    </a:cubicBezTo>
                    <a:cubicBezTo>
                      <a:pt x="2" y="1"/>
                      <a:pt x="2" y="1"/>
                      <a:pt x="2" y="1"/>
                    </a:cubicBezTo>
                    <a:cubicBezTo>
                      <a:pt x="3" y="1"/>
                      <a:pt x="3" y="1"/>
                      <a:pt x="3" y="1"/>
                    </a:cubicBezTo>
                    <a:cubicBezTo>
                      <a:pt x="3" y="1"/>
                      <a:pt x="4" y="0"/>
                      <a:pt x="4" y="0"/>
                    </a:cubicBezTo>
                    <a:cubicBezTo>
                      <a:pt x="4" y="0"/>
                      <a:pt x="5" y="0"/>
                      <a:pt x="5" y="0"/>
                    </a:cubicBezTo>
                    <a:cubicBezTo>
                      <a:pt x="5" y="0"/>
                      <a:pt x="5" y="0"/>
                      <a:pt x="5" y="0"/>
                    </a:cubicBezTo>
                    <a:lnTo>
                      <a:pt x="5" y="1"/>
                    </a:lnTo>
                    <a:close/>
                  </a:path>
                </a:pathLst>
              </a:custGeom>
              <a:solidFill>
                <a:srgbClr val="FFE7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 name="Freeform 84564">
                <a:extLst>
                  <a:ext uri="{FF2B5EF4-FFF2-40B4-BE49-F238E27FC236}">
                    <a16:creationId xmlns:a16="http://schemas.microsoft.com/office/drawing/2014/main" id="{AC7D4EEC-B2B7-809C-3F5F-6E698B967A19}"/>
                  </a:ext>
                </a:extLst>
              </p:cNvPr>
              <p:cNvSpPr>
                <a:spLocks/>
              </p:cNvSpPr>
              <p:nvPr/>
            </p:nvSpPr>
            <p:spPr bwMode="auto">
              <a:xfrm>
                <a:off x="13110929" y="5671093"/>
                <a:ext cx="164810" cy="50711"/>
              </a:xfrm>
              <a:custGeom>
                <a:avLst/>
                <a:gdLst>
                  <a:gd name="T0" fmla="*/ 0 w 10"/>
                  <a:gd name="T1" fmla="*/ 2 h 3"/>
                  <a:gd name="T2" fmla="*/ 1 w 10"/>
                  <a:gd name="T3" fmla="*/ 3 h 3"/>
                  <a:gd name="T4" fmla="*/ 2 w 10"/>
                  <a:gd name="T5" fmla="*/ 2 h 3"/>
                  <a:gd name="T6" fmla="*/ 4 w 10"/>
                  <a:gd name="T7" fmla="*/ 2 h 3"/>
                  <a:gd name="T8" fmla="*/ 5 w 10"/>
                  <a:gd name="T9" fmla="*/ 2 h 3"/>
                  <a:gd name="T10" fmla="*/ 6 w 10"/>
                  <a:gd name="T11" fmla="*/ 2 h 3"/>
                  <a:gd name="T12" fmla="*/ 7 w 10"/>
                  <a:gd name="T13" fmla="*/ 2 h 3"/>
                  <a:gd name="T14" fmla="*/ 7 w 10"/>
                  <a:gd name="T15" fmla="*/ 2 h 3"/>
                  <a:gd name="T16" fmla="*/ 8 w 10"/>
                  <a:gd name="T17" fmla="*/ 1 h 3"/>
                  <a:gd name="T18" fmla="*/ 8 w 10"/>
                  <a:gd name="T19" fmla="*/ 1 h 3"/>
                  <a:gd name="T20" fmla="*/ 8 w 10"/>
                  <a:gd name="T21" fmla="*/ 1 h 3"/>
                  <a:gd name="T22" fmla="*/ 10 w 10"/>
                  <a:gd name="T23" fmla="*/ 0 h 3"/>
                  <a:gd name="T24" fmla="*/ 10 w 10"/>
                  <a:gd name="T25" fmla="*/ 0 h 3"/>
                  <a:gd name="T26" fmla="*/ 10 w 10"/>
                  <a:gd name="T27" fmla="*/ 0 h 3"/>
                  <a:gd name="T28" fmla="*/ 9 w 10"/>
                  <a:gd name="T29" fmla="*/ 1 h 3"/>
                  <a:gd name="T30" fmla="*/ 8 w 10"/>
                  <a:gd name="T31" fmla="*/ 2 h 3"/>
                  <a:gd name="T32" fmla="*/ 8 w 10"/>
                  <a:gd name="T33" fmla="*/ 2 h 3"/>
                  <a:gd name="T34" fmla="*/ 8 w 10"/>
                  <a:gd name="T35" fmla="*/ 2 h 3"/>
                  <a:gd name="T36" fmla="*/ 8 w 10"/>
                  <a:gd name="T37" fmla="*/ 2 h 3"/>
                  <a:gd name="T38" fmla="*/ 6 w 10"/>
                  <a:gd name="T39" fmla="*/ 3 h 3"/>
                  <a:gd name="T40" fmla="*/ 5 w 10"/>
                  <a:gd name="T41" fmla="*/ 3 h 3"/>
                  <a:gd name="T42" fmla="*/ 4 w 10"/>
                  <a:gd name="T43" fmla="*/ 3 h 3"/>
                  <a:gd name="T44" fmla="*/ 2 w 10"/>
                  <a:gd name="T45" fmla="*/ 3 h 3"/>
                  <a:gd name="T46" fmla="*/ 1 w 10"/>
                  <a:gd name="T47" fmla="*/ 3 h 3"/>
                  <a:gd name="T48" fmla="*/ 0 w 10"/>
                  <a:gd name="T49" fmla="*/ 3 h 3"/>
                  <a:gd name="T50" fmla="*/ 0 w 10"/>
                  <a:gd name="T51"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0" h="3">
                    <a:moveTo>
                      <a:pt x="0" y="2"/>
                    </a:moveTo>
                    <a:cubicBezTo>
                      <a:pt x="0" y="2"/>
                      <a:pt x="1" y="3"/>
                      <a:pt x="1" y="3"/>
                    </a:cubicBezTo>
                    <a:cubicBezTo>
                      <a:pt x="1" y="3"/>
                      <a:pt x="2" y="3"/>
                      <a:pt x="2" y="2"/>
                    </a:cubicBezTo>
                    <a:cubicBezTo>
                      <a:pt x="2" y="2"/>
                      <a:pt x="3" y="2"/>
                      <a:pt x="4" y="2"/>
                    </a:cubicBezTo>
                    <a:cubicBezTo>
                      <a:pt x="4" y="2"/>
                      <a:pt x="4" y="2"/>
                      <a:pt x="5" y="2"/>
                    </a:cubicBezTo>
                    <a:cubicBezTo>
                      <a:pt x="5" y="2"/>
                      <a:pt x="5" y="2"/>
                      <a:pt x="6" y="2"/>
                    </a:cubicBezTo>
                    <a:cubicBezTo>
                      <a:pt x="6" y="2"/>
                      <a:pt x="7" y="2"/>
                      <a:pt x="7" y="2"/>
                    </a:cubicBezTo>
                    <a:cubicBezTo>
                      <a:pt x="7" y="2"/>
                      <a:pt x="7" y="2"/>
                      <a:pt x="7" y="2"/>
                    </a:cubicBezTo>
                    <a:cubicBezTo>
                      <a:pt x="8" y="1"/>
                      <a:pt x="8" y="1"/>
                      <a:pt x="8" y="1"/>
                    </a:cubicBezTo>
                    <a:cubicBezTo>
                      <a:pt x="8" y="1"/>
                      <a:pt x="8" y="1"/>
                      <a:pt x="8" y="1"/>
                    </a:cubicBezTo>
                    <a:cubicBezTo>
                      <a:pt x="8" y="1"/>
                      <a:pt x="8" y="1"/>
                      <a:pt x="8" y="1"/>
                    </a:cubicBezTo>
                    <a:cubicBezTo>
                      <a:pt x="9" y="0"/>
                      <a:pt x="10" y="0"/>
                      <a:pt x="10" y="0"/>
                    </a:cubicBezTo>
                    <a:cubicBezTo>
                      <a:pt x="10" y="0"/>
                      <a:pt x="10" y="0"/>
                      <a:pt x="10" y="0"/>
                    </a:cubicBezTo>
                    <a:cubicBezTo>
                      <a:pt x="10" y="0"/>
                      <a:pt x="10" y="0"/>
                      <a:pt x="10" y="0"/>
                    </a:cubicBezTo>
                    <a:cubicBezTo>
                      <a:pt x="9" y="1"/>
                      <a:pt x="9" y="1"/>
                      <a:pt x="9" y="1"/>
                    </a:cubicBezTo>
                    <a:cubicBezTo>
                      <a:pt x="9" y="2"/>
                      <a:pt x="9" y="2"/>
                      <a:pt x="8" y="2"/>
                    </a:cubicBezTo>
                    <a:cubicBezTo>
                      <a:pt x="8" y="2"/>
                      <a:pt x="8" y="2"/>
                      <a:pt x="8" y="2"/>
                    </a:cubicBezTo>
                    <a:cubicBezTo>
                      <a:pt x="8" y="2"/>
                      <a:pt x="8" y="2"/>
                      <a:pt x="8" y="2"/>
                    </a:cubicBezTo>
                    <a:cubicBezTo>
                      <a:pt x="8" y="2"/>
                      <a:pt x="8" y="2"/>
                      <a:pt x="8" y="2"/>
                    </a:cubicBezTo>
                    <a:cubicBezTo>
                      <a:pt x="7" y="3"/>
                      <a:pt x="6" y="3"/>
                      <a:pt x="6" y="3"/>
                    </a:cubicBezTo>
                    <a:cubicBezTo>
                      <a:pt x="5" y="3"/>
                      <a:pt x="5" y="3"/>
                      <a:pt x="5" y="3"/>
                    </a:cubicBezTo>
                    <a:cubicBezTo>
                      <a:pt x="4" y="3"/>
                      <a:pt x="4" y="3"/>
                      <a:pt x="4" y="3"/>
                    </a:cubicBezTo>
                    <a:cubicBezTo>
                      <a:pt x="3" y="3"/>
                      <a:pt x="3" y="3"/>
                      <a:pt x="2" y="3"/>
                    </a:cubicBezTo>
                    <a:cubicBezTo>
                      <a:pt x="2" y="3"/>
                      <a:pt x="1" y="3"/>
                      <a:pt x="1" y="3"/>
                    </a:cubicBezTo>
                    <a:cubicBezTo>
                      <a:pt x="1" y="3"/>
                      <a:pt x="0" y="3"/>
                      <a:pt x="0" y="3"/>
                    </a:cubicBezTo>
                    <a:lnTo>
                      <a:pt x="0" y="2"/>
                    </a:lnTo>
                    <a:close/>
                  </a:path>
                </a:pathLst>
              </a:custGeom>
              <a:solidFill>
                <a:srgbClr val="FFE7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 name="Freeform 84565">
                <a:extLst>
                  <a:ext uri="{FF2B5EF4-FFF2-40B4-BE49-F238E27FC236}">
                    <a16:creationId xmlns:a16="http://schemas.microsoft.com/office/drawing/2014/main" id="{8B66F10D-3904-ABA0-2FDC-A7FC5E6DE15A}"/>
                  </a:ext>
                </a:extLst>
              </p:cNvPr>
              <p:cNvSpPr>
                <a:spLocks/>
              </p:cNvSpPr>
              <p:nvPr/>
            </p:nvSpPr>
            <p:spPr bwMode="auto">
              <a:xfrm>
                <a:off x="13237706" y="5404860"/>
                <a:ext cx="25355" cy="12678"/>
              </a:xfrm>
              <a:custGeom>
                <a:avLst/>
                <a:gdLst>
                  <a:gd name="T0" fmla="*/ 1 w 1"/>
                  <a:gd name="T1" fmla="*/ 1 h 1"/>
                  <a:gd name="T2" fmla="*/ 0 w 1"/>
                  <a:gd name="T3" fmla="*/ 1 h 1"/>
                  <a:gd name="T4" fmla="*/ 0 w 1"/>
                  <a:gd name="T5" fmla="*/ 1 h 1"/>
                  <a:gd name="T6" fmla="*/ 0 w 1"/>
                  <a:gd name="T7" fmla="*/ 1 h 1"/>
                  <a:gd name="T8" fmla="*/ 0 w 1"/>
                  <a:gd name="T9" fmla="*/ 1 h 1"/>
                  <a:gd name="T10" fmla="*/ 0 w 1"/>
                  <a:gd name="T11" fmla="*/ 0 h 1"/>
                  <a:gd name="T12" fmla="*/ 0 w 1"/>
                  <a:gd name="T13" fmla="*/ 0 h 1"/>
                  <a:gd name="T14" fmla="*/ 0 w 1"/>
                  <a:gd name="T15" fmla="*/ 0 h 1"/>
                  <a:gd name="T16" fmla="*/ 0 w 1"/>
                  <a:gd name="T17" fmla="*/ 0 h 1"/>
                  <a:gd name="T18" fmla="*/ 1 w 1"/>
                  <a:gd name="T19" fmla="*/ 0 h 1"/>
                  <a:gd name="T20" fmla="*/ 1 w 1"/>
                  <a:gd name="T21"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 h="1">
                    <a:moveTo>
                      <a:pt x="1" y="1"/>
                    </a:moveTo>
                    <a:cubicBezTo>
                      <a:pt x="1" y="1"/>
                      <a:pt x="1" y="1"/>
                      <a:pt x="0" y="1"/>
                    </a:cubicBezTo>
                    <a:cubicBezTo>
                      <a:pt x="0" y="1"/>
                      <a:pt x="0" y="1"/>
                      <a:pt x="0" y="1"/>
                    </a:cubicBezTo>
                    <a:cubicBezTo>
                      <a:pt x="0" y="1"/>
                      <a:pt x="0" y="1"/>
                      <a:pt x="0" y="1"/>
                    </a:cubicBezTo>
                    <a:cubicBezTo>
                      <a:pt x="0" y="1"/>
                      <a:pt x="0" y="1"/>
                      <a:pt x="0" y="1"/>
                    </a:cubicBezTo>
                    <a:cubicBezTo>
                      <a:pt x="0" y="0"/>
                      <a:pt x="0" y="0"/>
                      <a:pt x="0" y="0"/>
                    </a:cubicBezTo>
                    <a:cubicBezTo>
                      <a:pt x="0" y="0"/>
                      <a:pt x="0" y="0"/>
                      <a:pt x="0" y="0"/>
                    </a:cubicBezTo>
                    <a:cubicBezTo>
                      <a:pt x="0" y="0"/>
                      <a:pt x="0" y="0"/>
                      <a:pt x="0" y="0"/>
                    </a:cubicBezTo>
                    <a:cubicBezTo>
                      <a:pt x="0" y="0"/>
                      <a:pt x="0" y="0"/>
                      <a:pt x="0" y="0"/>
                    </a:cubicBezTo>
                    <a:cubicBezTo>
                      <a:pt x="1" y="0"/>
                      <a:pt x="1" y="0"/>
                      <a:pt x="1" y="0"/>
                    </a:cubicBezTo>
                    <a:lnTo>
                      <a:pt x="1" y="1"/>
                    </a:lnTo>
                    <a:close/>
                  </a:path>
                </a:pathLst>
              </a:custGeom>
              <a:solidFill>
                <a:srgbClr val="FFE7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 name="Freeform 84566">
                <a:extLst>
                  <a:ext uri="{FF2B5EF4-FFF2-40B4-BE49-F238E27FC236}">
                    <a16:creationId xmlns:a16="http://schemas.microsoft.com/office/drawing/2014/main" id="{B6AFDFE7-CC9D-C014-B3B2-2BB0372034A9}"/>
                  </a:ext>
                </a:extLst>
              </p:cNvPr>
              <p:cNvSpPr>
                <a:spLocks/>
              </p:cNvSpPr>
              <p:nvPr/>
            </p:nvSpPr>
            <p:spPr bwMode="auto">
              <a:xfrm>
                <a:off x="13186995" y="5354150"/>
                <a:ext cx="25355" cy="38033"/>
              </a:xfrm>
              <a:custGeom>
                <a:avLst/>
                <a:gdLst>
                  <a:gd name="T0" fmla="*/ 0 w 1"/>
                  <a:gd name="T1" fmla="*/ 0 h 2"/>
                  <a:gd name="T2" fmla="*/ 1 w 1"/>
                  <a:gd name="T3" fmla="*/ 1 h 2"/>
                  <a:gd name="T4" fmla="*/ 1 w 1"/>
                  <a:gd name="T5" fmla="*/ 1 h 2"/>
                  <a:gd name="T6" fmla="*/ 1 w 1"/>
                  <a:gd name="T7" fmla="*/ 2 h 2"/>
                  <a:gd name="T8" fmla="*/ 0 w 1"/>
                  <a:gd name="T9" fmla="*/ 2 h 2"/>
                  <a:gd name="T10" fmla="*/ 0 w 1"/>
                  <a:gd name="T11" fmla="*/ 2 h 2"/>
                  <a:gd name="T12" fmla="*/ 0 w 1"/>
                  <a:gd name="T13" fmla="*/ 2 h 2"/>
                  <a:gd name="T14" fmla="*/ 0 w 1"/>
                  <a:gd name="T15" fmla="*/ 1 h 2"/>
                  <a:gd name="T16" fmla="*/ 0 w 1"/>
                  <a:gd name="T17" fmla="*/ 1 h 2"/>
                  <a:gd name="T18" fmla="*/ 0 w 1"/>
                  <a:gd name="T1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2">
                    <a:moveTo>
                      <a:pt x="0" y="0"/>
                    </a:moveTo>
                    <a:cubicBezTo>
                      <a:pt x="0" y="0"/>
                      <a:pt x="1" y="0"/>
                      <a:pt x="1" y="1"/>
                    </a:cubicBezTo>
                    <a:cubicBezTo>
                      <a:pt x="1" y="1"/>
                      <a:pt x="1" y="1"/>
                      <a:pt x="1" y="1"/>
                    </a:cubicBezTo>
                    <a:cubicBezTo>
                      <a:pt x="1" y="2"/>
                      <a:pt x="1" y="2"/>
                      <a:pt x="1" y="2"/>
                    </a:cubicBezTo>
                    <a:cubicBezTo>
                      <a:pt x="1" y="2"/>
                      <a:pt x="0" y="2"/>
                      <a:pt x="0" y="2"/>
                    </a:cubicBezTo>
                    <a:cubicBezTo>
                      <a:pt x="0" y="2"/>
                      <a:pt x="0" y="2"/>
                      <a:pt x="0" y="2"/>
                    </a:cubicBezTo>
                    <a:cubicBezTo>
                      <a:pt x="0" y="2"/>
                      <a:pt x="0" y="2"/>
                      <a:pt x="0" y="2"/>
                    </a:cubicBezTo>
                    <a:cubicBezTo>
                      <a:pt x="0" y="1"/>
                      <a:pt x="0" y="1"/>
                      <a:pt x="0" y="1"/>
                    </a:cubicBezTo>
                    <a:cubicBezTo>
                      <a:pt x="0" y="1"/>
                      <a:pt x="0" y="1"/>
                      <a:pt x="0" y="1"/>
                    </a:cubicBezTo>
                    <a:cubicBezTo>
                      <a:pt x="0" y="0"/>
                      <a:pt x="0" y="0"/>
                      <a:pt x="0" y="0"/>
                    </a:cubicBezTo>
                    <a:close/>
                  </a:path>
                </a:pathLst>
              </a:custGeom>
              <a:solidFill>
                <a:srgbClr val="FFE7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 name="Freeform 84650">
                <a:extLst>
                  <a:ext uri="{FF2B5EF4-FFF2-40B4-BE49-F238E27FC236}">
                    <a16:creationId xmlns:a16="http://schemas.microsoft.com/office/drawing/2014/main" id="{AF223017-97AD-7444-05AE-36C6CE0AB963}"/>
                  </a:ext>
                </a:extLst>
              </p:cNvPr>
              <p:cNvSpPr>
                <a:spLocks/>
              </p:cNvSpPr>
              <p:nvPr/>
            </p:nvSpPr>
            <p:spPr bwMode="auto">
              <a:xfrm>
                <a:off x="13072896" y="6064096"/>
                <a:ext cx="114104" cy="1217062"/>
              </a:xfrm>
              <a:custGeom>
                <a:avLst/>
                <a:gdLst>
                  <a:gd name="T0" fmla="*/ 7 w 7"/>
                  <a:gd name="T1" fmla="*/ 70 h 73"/>
                  <a:gd name="T2" fmla="*/ 3 w 7"/>
                  <a:gd name="T3" fmla="*/ 73 h 73"/>
                  <a:gd name="T4" fmla="*/ 0 w 7"/>
                  <a:gd name="T5" fmla="*/ 70 h 73"/>
                  <a:gd name="T6" fmla="*/ 0 w 7"/>
                  <a:gd name="T7" fmla="*/ 4 h 73"/>
                  <a:gd name="T8" fmla="*/ 3 w 7"/>
                  <a:gd name="T9" fmla="*/ 0 h 73"/>
                  <a:gd name="T10" fmla="*/ 7 w 7"/>
                  <a:gd name="T11" fmla="*/ 4 h 73"/>
                  <a:gd name="T12" fmla="*/ 7 w 7"/>
                  <a:gd name="T13" fmla="*/ 70 h 73"/>
                </a:gdLst>
                <a:ahLst/>
                <a:cxnLst>
                  <a:cxn ang="0">
                    <a:pos x="T0" y="T1"/>
                  </a:cxn>
                  <a:cxn ang="0">
                    <a:pos x="T2" y="T3"/>
                  </a:cxn>
                  <a:cxn ang="0">
                    <a:pos x="T4" y="T5"/>
                  </a:cxn>
                  <a:cxn ang="0">
                    <a:pos x="T6" y="T7"/>
                  </a:cxn>
                  <a:cxn ang="0">
                    <a:pos x="T8" y="T9"/>
                  </a:cxn>
                  <a:cxn ang="0">
                    <a:pos x="T10" y="T11"/>
                  </a:cxn>
                  <a:cxn ang="0">
                    <a:pos x="T12" y="T13"/>
                  </a:cxn>
                </a:cxnLst>
                <a:rect l="0" t="0" r="r" b="b"/>
                <a:pathLst>
                  <a:path w="7" h="73">
                    <a:moveTo>
                      <a:pt x="7" y="70"/>
                    </a:moveTo>
                    <a:cubicBezTo>
                      <a:pt x="7" y="72"/>
                      <a:pt x="5" y="73"/>
                      <a:pt x="3" y="73"/>
                    </a:cubicBezTo>
                    <a:cubicBezTo>
                      <a:pt x="1" y="73"/>
                      <a:pt x="0" y="72"/>
                      <a:pt x="0" y="70"/>
                    </a:cubicBezTo>
                    <a:cubicBezTo>
                      <a:pt x="0" y="4"/>
                      <a:pt x="0" y="4"/>
                      <a:pt x="0" y="4"/>
                    </a:cubicBezTo>
                    <a:cubicBezTo>
                      <a:pt x="0" y="2"/>
                      <a:pt x="1" y="0"/>
                      <a:pt x="3" y="0"/>
                    </a:cubicBezTo>
                    <a:cubicBezTo>
                      <a:pt x="5" y="0"/>
                      <a:pt x="7" y="2"/>
                      <a:pt x="7" y="4"/>
                    </a:cubicBezTo>
                    <a:lnTo>
                      <a:pt x="7" y="70"/>
                    </a:lnTo>
                    <a:close/>
                  </a:path>
                </a:pathLst>
              </a:custGeom>
              <a:solidFill>
                <a:srgbClr val="60BBC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33" name="Freeform 80727">
              <a:extLst>
                <a:ext uri="{FF2B5EF4-FFF2-40B4-BE49-F238E27FC236}">
                  <a16:creationId xmlns:a16="http://schemas.microsoft.com/office/drawing/2014/main" id="{D0BC6D19-E8C5-60B2-F419-E43D50392D3E}"/>
                </a:ext>
              </a:extLst>
            </p:cNvPr>
            <p:cNvSpPr>
              <a:spLocks/>
            </p:cNvSpPr>
            <p:nvPr/>
          </p:nvSpPr>
          <p:spPr bwMode="auto">
            <a:xfrm>
              <a:off x="19309960" y="4997583"/>
              <a:ext cx="1019893" cy="906571"/>
            </a:xfrm>
            <a:custGeom>
              <a:avLst/>
              <a:gdLst>
                <a:gd name="T0" fmla="*/ 19 w 21"/>
                <a:gd name="T1" fmla="*/ 2 h 19"/>
                <a:gd name="T2" fmla="*/ 15 w 21"/>
                <a:gd name="T3" fmla="*/ 1 h 19"/>
                <a:gd name="T4" fmla="*/ 12 w 21"/>
                <a:gd name="T5" fmla="*/ 1 h 19"/>
                <a:gd name="T6" fmla="*/ 10 w 21"/>
                <a:gd name="T7" fmla="*/ 2 h 19"/>
                <a:gd name="T8" fmla="*/ 4 w 21"/>
                <a:gd name="T9" fmla="*/ 4 h 19"/>
                <a:gd name="T10" fmla="*/ 1 w 21"/>
                <a:gd name="T11" fmla="*/ 5 h 19"/>
                <a:gd name="T12" fmla="*/ 0 w 21"/>
                <a:gd name="T13" fmla="*/ 6 h 19"/>
                <a:gd name="T14" fmla="*/ 2 w 21"/>
                <a:gd name="T15" fmla="*/ 7 h 19"/>
                <a:gd name="T16" fmla="*/ 6 w 21"/>
                <a:gd name="T17" fmla="*/ 7 h 19"/>
                <a:gd name="T18" fmla="*/ 3 w 21"/>
                <a:gd name="T19" fmla="*/ 16 h 19"/>
                <a:gd name="T20" fmla="*/ 6 w 21"/>
                <a:gd name="T21" fmla="*/ 17 h 19"/>
                <a:gd name="T22" fmla="*/ 7 w 21"/>
                <a:gd name="T23" fmla="*/ 13 h 19"/>
                <a:gd name="T24" fmla="*/ 7 w 21"/>
                <a:gd name="T25" fmla="*/ 15 h 19"/>
                <a:gd name="T26" fmla="*/ 7 w 21"/>
                <a:gd name="T27" fmla="*/ 15 h 19"/>
                <a:gd name="T28" fmla="*/ 10 w 21"/>
                <a:gd name="T29" fmla="*/ 16 h 19"/>
                <a:gd name="T30" fmla="*/ 10 w 21"/>
                <a:gd name="T31" fmla="*/ 14 h 19"/>
                <a:gd name="T32" fmla="*/ 11 w 21"/>
                <a:gd name="T33" fmla="*/ 13 h 19"/>
                <a:gd name="T34" fmla="*/ 11 w 21"/>
                <a:gd name="T35" fmla="*/ 16 h 19"/>
                <a:gd name="T36" fmla="*/ 13 w 21"/>
                <a:gd name="T37" fmla="*/ 17 h 19"/>
                <a:gd name="T38" fmla="*/ 15 w 21"/>
                <a:gd name="T39" fmla="*/ 10 h 19"/>
                <a:gd name="T40" fmla="*/ 15 w 21"/>
                <a:gd name="T41" fmla="*/ 10 h 19"/>
                <a:gd name="T42" fmla="*/ 15 w 21"/>
                <a:gd name="T43" fmla="*/ 13 h 19"/>
                <a:gd name="T44" fmla="*/ 18 w 21"/>
                <a:gd name="T45" fmla="*/ 14 h 19"/>
                <a:gd name="T46" fmla="*/ 19 w 21"/>
                <a:gd name="T47" fmla="*/ 10 h 19"/>
                <a:gd name="T48" fmla="*/ 20 w 21"/>
                <a:gd name="T49" fmla="*/ 8 h 19"/>
                <a:gd name="T50" fmla="*/ 19 w 21"/>
                <a:gd name="T51" fmla="*/ 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1" h="19">
                  <a:moveTo>
                    <a:pt x="19" y="2"/>
                  </a:moveTo>
                  <a:cubicBezTo>
                    <a:pt x="18" y="1"/>
                    <a:pt x="17" y="1"/>
                    <a:pt x="15" y="1"/>
                  </a:cubicBezTo>
                  <a:cubicBezTo>
                    <a:pt x="14" y="0"/>
                    <a:pt x="13" y="0"/>
                    <a:pt x="12" y="1"/>
                  </a:cubicBezTo>
                  <a:cubicBezTo>
                    <a:pt x="12" y="1"/>
                    <a:pt x="11" y="1"/>
                    <a:pt x="10" y="2"/>
                  </a:cubicBezTo>
                  <a:cubicBezTo>
                    <a:pt x="8" y="3"/>
                    <a:pt x="6" y="4"/>
                    <a:pt x="4" y="4"/>
                  </a:cubicBezTo>
                  <a:cubicBezTo>
                    <a:pt x="3" y="4"/>
                    <a:pt x="2" y="5"/>
                    <a:pt x="1" y="5"/>
                  </a:cubicBezTo>
                  <a:cubicBezTo>
                    <a:pt x="1" y="5"/>
                    <a:pt x="0" y="5"/>
                    <a:pt x="0" y="6"/>
                  </a:cubicBezTo>
                  <a:cubicBezTo>
                    <a:pt x="0" y="6"/>
                    <a:pt x="1" y="7"/>
                    <a:pt x="2" y="7"/>
                  </a:cubicBezTo>
                  <a:cubicBezTo>
                    <a:pt x="3" y="7"/>
                    <a:pt x="5" y="7"/>
                    <a:pt x="6" y="7"/>
                  </a:cubicBezTo>
                  <a:cubicBezTo>
                    <a:pt x="5" y="9"/>
                    <a:pt x="3" y="13"/>
                    <a:pt x="3" y="16"/>
                  </a:cubicBezTo>
                  <a:cubicBezTo>
                    <a:pt x="3" y="18"/>
                    <a:pt x="5" y="19"/>
                    <a:pt x="6" y="17"/>
                  </a:cubicBezTo>
                  <a:cubicBezTo>
                    <a:pt x="6" y="16"/>
                    <a:pt x="7" y="14"/>
                    <a:pt x="7" y="13"/>
                  </a:cubicBezTo>
                  <a:cubicBezTo>
                    <a:pt x="7" y="15"/>
                    <a:pt x="7" y="15"/>
                    <a:pt x="7" y="15"/>
                  </a:cubicBezTo>
                  <a:cubicBezTo>
                    <a:pt x="7" y="15"/>
                    <a:pt x="7" y="15"/>
                    <a:pt x="7" y="15"/>
                  </a:cubicBezTo>
                  <a:cubicBezTo>
                    <a:pt x="6" y="18"/>
                    <a:pt x="9" y="19"/>
                    <a:pt x="10" y="16"/>
                  </a:cubicBezTo>
                  <a:cubicBezTo>
                    <a:pt x="10" y="16"/>
                    <a:pt x="10" y="15"/>
                    <a:pt x="10" y="14"/>
                  </a:cubicBezTo>
                  <a:cubicBezTo>
                    <a:pt x="10" y="14"/>
                    <a:pt x="11" y="14"/>
                    <a:pt x="11" y="13"/>
                  </a:cubicBezTo>
                  <a:cubicBezTo>
                    <a:pt x="11" y="14"/>
                    <a:pt x="11" y="15"/>
                    <a:pt x="11" y="16"/>
                  </a:cubicBezTo>
                  <a:cubicBezTo>
                    <a:pt x="10" y="18"/>
                    <a:pt x="13" y="19"/>
                    <a:pt x="13" y="17"/>
                  </a:cubicBezTo>
                  <a:cubicBezTo>
                    <a:pt x="14" y="14"/>
                    <a:pt x="14" y="12"/>
                    <a:pt x="15" y="10"/>
                  </a:cubicBezTo>
                  <a:cubicBezTo>
                    <a:pt x="15" y="10"/>
                    <a:pt x="15" y="10"/>
                    <a:pt x="15" y="10"/>
                  </a:cubicBezTo>
                  <a:cubicBezTo>
                    <a:pt x="15" y="11"/>
                    <a:pt x="15" y="12"/>
                    <a:pt x="15" y="13"/>
                  </a:cubicBezTo>
                  <a:cubicBezTo>
                    <a:pt x="15" y="16"/>
                    <a:pt x="17" y="17"/>
                    <a:pt x="18" y="14"/>
                  </a:cubicBezTo>
                  <a:cubicBezTo>
                    <a:pt x="18" y="13"/>
                    <a:pt x="19" y="11"/>
                    <a:pt x="19" y="10"/>
                  </a:cubicBezTo>
                  <a:cubicBezTo>
                    <a:pt x="20" y="9"/>
                    <a:pt x="20" y="9"/>
                    <a:pt x="20" y="8"/>
                  </a:cubicBezTo>
                  <a:cubicBezTo>
                    <a:pt x="21" y="6"/>
                    <a:pt x="20" y="3"/>
                    <a:pt x="19" y="2"/>
                  </a:cubicBezTo>
                  <a:close/>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34" name="Group 33">
              <a:extLst>
                <a:ext uri="{FF2B5EF4-FFF2-40B4-BE49-F238E27FC236}">
                  <a16:creationId xmlns:a16="http://schemas.microsoft.com/office/drawing/2014/main" id="{64A8B4FC-08F3-AB95-F689-D90B648ADB3E}"/>
                </a:ext>
              </a:extLst>
            </p:cNvPr>
            <p:cNvGrpSpPr/>
            <p:nvPr/>
          </p:nvGrpSpPr>
          <p:grpSpPr>
            <a:xfrm>
              <a:off x="13474222" y="1139624"/>
              <a:ext cx="4615047" cy="5446487"/>
              <a:chOff x="1803696" y="1810576"/>
              <a:chExt cx="2482763" cy="2930057"/>
            </a:xfrm>
          </p:grpSpPr>
          <p:grpSp>
            <p:nvGrpSpPr>
              <p:cNvPr id="35" name="Group 34">
                <a:extLst>
                  <a:ext uri="{FF2B5EF4-FFF2-40B4-BE49-F238E27FC236}">
                    <a16:creationId xmlns:a16="http://schemas.microsoft.com/office/drawing/2014/main" id="{E976BB29-7178-94B8-6E69-A95947986BE4}"/>
                  </a:ext>
                </a:extLst>
              </p:cNvPr>
              <p:cNvGrpSpPr/>
              <p:nvPr/>
            </p:nvGrpSpPr>
            <p:grpSpPr>
              <a:xfrm>
                <a:off x="1803696" y="1810576"/>
                <a:ext cx="2482763" cy="2930057"/>
                <a:chOff x="142953" y="934202"/>
                <a:chExt cx="1561324" cy="1842612"/>
              </a:xfrm>
            </p:grpSpPr>
            <p:sp>
              <p:nvSpPr>
                <p:cNvPr id="37" name="Freeform 115">
                  <a:extLst>
                    <a:ext uri="{FF2B5EF4-FFF2-40B4-BE49-F238E27FC236}">
                      <a16:creationId xmlns:a16="http://schemas.microsoft.com/office/drawing/2014/main" id="{5AE7AB94-08AB-B7DE-C705-47C319C24153}"/>
                    </a:ext>
                  </a:extLst>
                </p:cNvPr>
                <p:cNvSpPr>
                  <a:spLocks/>
                </p:cNvSpPr>
                <p:nvPr/>
              </p:nvSpPr>
              <p:spPr bwMode="auto">
                <a:xfrm>
                  <a:off x="142953" y="1880972"/>
                  <a:ext cx="345543" cy="473521"/>
                </a:xfrm>
                <a:custGeom>
                  <a:avLst/>
                  <a:gdLst>
                    <a:gd name="T0" fmla="*/ 2 w 32"/>
                    <a:gd name="T1" fmla="*/ 19 h 44"/>
                    <a:gd name="T2" fmla="*/ 20 w 32"/>
                    <a:gd name="T3" fmla="*/ 40 h 44"/>
                    <a:gd name="T4" fmla="*/ 31 w 32"/>
                    <a:gd name="T5" fmla="*/ 20 h 44"/>
                    <a:gd name="T6" fmla="*/ 15 w 32"/>
                    <a:gd name="T7" fmla="*/ 2 h 44"/>
                    <a:gd name="T8" fmla="*/ 2 w 32"/>
                    <a:gd name="T9" fmla="*/ 19 h 44"/>
                  </a:gdLst>
                  <a:ahLst/>
                  <a:cxnLst>
                    <a:cxn ang="0">
                      <a:pos x="T0" y="T1"/>
                    </a:cxn>
                    <a:cxn ang="0">
                      <a:pos x="T2" y="T3"/>
                    </a:cxn>
                    <a:cxn ang="0">
                      <a:pos x="T4" y="T5"/>
                    </a:cxn>
                    <a:cxn ang="0">
                      <a:pos x="T6" y="T7"/>
                    </a:cxn>
                    <a:cxn ang="0">
                      <a:pos x="T8" y="T9"/>
                    </a:cxn>
                  </a:cxnLst>
                  <a:rect l="0" t="0" r="r" b="b"/>
                  <a:pathLst>
                    <a:path w="32" h="44">
                      <a:moveTo>
                        <a:pt x="2" y="19"/>
                      </a:moveTo>
                      <a:cubicBezTo>
                        <a:pt x="3" y="30"/>
                        <a:pt x="12" y="44"/>
                        <a:pt x="20" y="40"/>
                      </a:cubicBezTo>
                      <a:cubicBezTo>
                        <a:pt x="27" y="37"/>
                        <a:pt x="32" y="31"/>
                        <a:pt x="31" y="20"/>
                      </a:cubicBezTo>
                      <a:cubicBezTo>
                        <a:pt x="29" y="9"/>
                        <a:pt x="23" y="4"/>
                        <a:pt x="15" y="2"/>
                      </a:cubicBezTo>
                      <a:cubicBezTo>
                        <a:pt x="5" y="0"/>
                        <a:pt x="0" y="8"/>
                        <a:pt x="2" y="19"/>
                      </a:cubicBezTo>
                    </a:path>
                  </a:pathLst>
                </a:custGeom>
                <a:solidFill>
                  <a:srgbClr val="ED90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38" name="Freeform 116">
                  <a:extLst>
                    <a:ext uri="{FF2B5EF4-FFF2-40B4-BE49-F238E27FC236}">
                      <a16:creationId xmlns:a16="http://schemas.microsoft.com/office/drawing/2014/main" id="{1DA49C85-0598-F83B-3A50-8FF3E6D804C2}"/>
                    </a:ext>
                  </a:extLst>
                </p:cNvPr>
                <p:cNvSpPr>
                  <a:spLocks/>
                </p:cNvSpPr>
                <p:nvPr/>
              </p:nvSpPr>
              <p:spPr bwMode="auto">
                <a:xfrm>
                  <a:off x="194144" y="1880972"/>
                  <a:ext cx="140780" cy="102382"/>
                </a:xfrm>
                <a:custGeom>
                  <a:avLst/>
                  <a:gdLst>
                    <a:gd name="T0" fmla="*/ 0 w 14"/>
                    <a:gd name="T1" fmla="*/ 5 h 9"/>
                    <a:gd name="T2" fmla="*/ 14 w 14"/>
                    <a:gd name="T3" fmla="*/ 9 h 9"/>
                    <a:gd name="T4" fmla="*/ 13 w 14"/>
                    <a:gd name="T5" fmla="*/ 2 h 9"/>
                    <a:gd name="T6" fmla="*/ 7 w 14"/>
                    <a:gd name="T7" fmla="*/ 1 h 9"/>
                    <a:gd name="T8" fmla="*/ 0 w 14"/>
                    <a:gd name="T9" fmla="*/ 5 h 9"/>
                  </a:gdLst>
                  <a:ahLst/>
                  <a:cxnLst>
                    <a:cxn ang="0">
                      <a:pos x="T0" y="T1"/>
                    </a:cxn>
                    <a:cxn ang="0">
                      <a:pos x="T2" y="T3"/>
                    </a:cxn>
                    <a:cxn ang="0">
                      <a:pos x="T4" y="T5"/>
                    </a:cxn>
                    <a:cxn ang="0">
                      <a:pos x="T6" y="T7"/>
                    </a:cxn>
                    <a:cxn ang="0">
                      <a:pos x="T8" y="T9"/>
                    </a:cxn>
                  </a:cxnLst>
                  <a:rect l="0" t="0" r="r" b="b"/>
                  <a:pathLst>
                    <a:path w="14" h="9">
                      <a:moveTo>
                        <a:pt x="0" y="5"/>
                      </a:moveTo>
                      <a:cubicBezTo>
                        <a:pt x="2" y="2"/>
                        <a:pt x="12" y="1"/>
                        <a:pt x="14" y="9"/>
                      </a:cubicBezTo>
                      <a:cubicBezTo>
                        <a:pt x="13" y="2"/>
                        <a:pt x="13" y="2"/>
                        <a:pt x="13" y="2"/>
                      </a:cubicBezTo>
                      <a:cubicBezTo>
                        <a:pt x="13" y="2"/>
                        <a:pt x="10" y="0"/>
                        <a:pt x="7" y="1"/>
                      </a:cubicBezTo>
                      <a:cubicBezTo>
                        <a:pt x="2" y="2"/>
                        <a:pt x="0" y="5"/>
                        <a:pt x="0" y="5"/>
                      </a:cubicBezTo>
                      <a:close/>
                    </a:path>
                  </a:pathLst>
                </a:custGeom>
                <a:solidFill>
                  <a:srgbClr val="FCBB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39" name="Freeform 117">
                  <a:extLst>
                    <a:ext uri="{FF2B5EF4-FFF2-40B4-BE49-F238E27FC236}">
                      <a16:creationId xmlns:a16="http://schemas.microsoft.com/office/drawing/2014/main" id="{7C9CF095-FECE-DFB1-175B-4320DB91935C}"/>
                    </a:ext>
                  </a:extLst>
                </p:cNvPr>
                <p:cNvSpPr>
                  <a:spLocks/>
                </p:cNvSpPr>
                <p:nvPr/>
              </p:nvSpPr>
              <p:spPr bwMode="auto">
                <a:xfrm>
                  <a:off x="1358734" y="1880972"/>
                  <a:ext cx="345543" cy="473521"/>
                </a:xfrm>
                <a:custGeom>
                  <a:avLst/>
                  <a:gdLst>
                    <a:gd name="T0" fmla="*/ 30 w 32"/>
                    <a:gd name="T1" fmla="*/ 19 h 44"/>
                    <a:gd name="T2" fmla="*/ 12 w 32"/>
                    <a:gd name="T3" fmla="*/ 40 h 44"/>
                    <a:gd name="T4" fmla="*/ 2 w 32"/>
                    <a:gd name="T5" fmla="*/ 20 h 44"/>
                    <a:gd name="T6" fmla="*/ 18 w 32"/>
                    <a:gd name="T7" fmla="*/ 2 h 44"/>
                    <a:gd name="T8" fmla="*/ 30 w 32"/>
                    <a:gd name="T9" fmla="*/ 19 h 44"/>
                  </a:gdLst>
                  <a:ahLst/>
                  <a:cxnLst>
                    <a:cxn ang="0">
                      <a:pos x="T0" y="T1"/>
                    </a:cxn>
                    <a:cxn ang="0">
                      <a:pos x="T2" y="T3"/>
                    </a:cxn>
                    <a:cxn ang="0">
                      <a:pos x="T4" y="T5"/>
                    </a:cxn>
                    <a:cxn ang="0">
                      <a:pos x="T6" y="T7"/>
                    </a:cxn>
                    <a:cxn ang="0">
                      <a:pos x="T8" y="T9"/>
                    </a:cxn>
                  </a:cxnLst>
                  <a:rect l="0" t="0" r="r" b="b"/>
                  <a:pathLst>
                    <a:path w="32" h="44">
                      <a:moveTo>
                        <a:pt x="30" y="19"/>
                      </a:moveTo>
                      <a:cubicBezTo>
                        <a:pt x="29" y="30"/>
                        <a:pt x="20" y="44"/>
                        <a:pt x="12" y="40"/>
                      </a:cubicBezTo>
                      <a:cubicBezTo>
                        <a:pt x="6" y="37"/>
                        <a:pt x="0" y="31"/>
                        <a:pt x="2" y="20"/>
                      </a:cubicBezTo>
                      <a:cubicBezTo>
                        <a:pt x="3" y="9"/>
                        <a:pt x="9" y="4"/>
                        <a:pt x="18" y="2"/>
                      </a:cubicBezTo>
                      <a:cubicBezTo>
                        <a:pt x="27" y="0"/>
                        <a:pt x="32" y="8"/>
                        <a:pt x="30" y="19"/>
                      </a:cubicBezTo>
                    </a:path>
                  </a:pathLst>
                </a:custGeom>
                <a:solidFill>
                  <a:srgbClr val="ED90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40" name="Freeform 118">
                  <a:extLst>
                    <a:ext uri="{FF2B5EF4-FFF2-40B4-BE49-F238E27FC236}">
                      <a16:creationId xmlns:a16="http://schemas.microsoft.com/office/drawing/2014/main" id="{097017D0-8373-DA5B-9B3D-8A6F9C45BFCF}"/>
                    </a:ext>
                  </a:extLst>
                </p:cNvPr>
                <p:cNvSpPr>
                  <a:spLocks/>
                </p:cNvSpPr>
                <p:nvPr/>
              </p:nvSpPr>
              <p:spPr bwMode="auto">
                <a:xfrm>
                  <a:off x="1512307" y="1880972"/>
                  <a:ext cx="153573" cy="102382"/>
                </a:xfrm>
                <a:custGeom>
                  <a:avLst/>
                  <a:gdLst>
                    <a:gd name="T0" fmla="*/ 14 w 14"/>
                    <a:gd name="T1" fmla="*/ 5 h 9"/>
                    <a:gd name="T2" fmla="*/ 0 w 14"/>
                    <a:gd name="T3" fmla="*/ 9 h 9"/>
                    <a:gd name="T4" fmla="*/ 1 w 14"/>
                    <a:gd name="T5" fmla="*/ 2 h 9"/>
                    <a:gd name="T6" fmla="*/ 7 w 14"/>
                    <a:gd name="T7" fmla="*/ 1 h 9"/>
                    <a:gd name="T8" fmla="*/ 14 w 14"/>
                    <a:gd name="T9" fmla="*/ 5 h 9"/>
                  </a:gdLst>
                  <a:ahLst/>
                  <a:cxnLst>
                    <a:cxn ang="0">
                      <a:pos x="T0" y="T1"/>
                    </a:cxn>
                    <a:cxn ang="0">
                      <a:pos x="T2" y="T3"/>
                    </a:cxn>
                    <a:cxn ang="0">
                      <a:pos x="T4" y="T5"/>
                    </a:cxn>
                    <a:cxn ang="0">
                      <a:pos x="T6" y="T7"/>
                    </a:cxn>
                    <a:cxn ang="0">
                      <a:pos x="T8" y="T9"/>
                    </a:cxn>
                  </a:cxnLst>
                  <a:rect l="0" t="0" r="r" b="b"/>
                  <a:pathLst>
                    <a:path w="14" h="9">
                      <a:moveTo>
                        <a:pt x="14" y="5"/>
                      </a:moveTo>
                      <a:cubicBezTo>
                        <a:pt x="12" y="2"/>
                        <a:pt x="3" y="1"/>
                        <a:pt x="0" y="9"/>
                      </a:cubicBezTo>
                      <a:cubicBezTo>
                        <a:pt x="1" y="2"/>
                        <a:pt x="1" y="2"/>
                        <a:pt x="1" y="2"/>
                      </a:cubicBezTo>
                      <a:cubicBezTo>
                        <a:pt x="1" y="2"/>
                        <a:pt x="4" y="0"/>
                        <a:pt x="7" y="1"/>
                      </a:cubicBezTo>
                      <a:cubicBezTo>
                        <a:pt x="12" y="2"/>
                        <a:pt x="14" y="5"/>
                        <a:pt x="14" y="5"/>
                      </a:cubicBezTo>
                      <a:close/>
                    </a:path>
                  </a:pathLst>
                </a:custGeom>
                <a:solidFill>
                  <a:srgbClr val="FCBB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41" name="Freeform 119">
                  <a:extLst>
                    <a:ext uri="{FF2B5EF4-FFF2-40B4-BE49-F238E27FC236}">
                      <a16:creationId xmlns:a16="http://schemas.microsoft.com/office/drawing/2014/main" id="{4E0DBE2B-A9DF-DAAB-E5D2-31493547A5C1}"/>
                    </a:ext>
                  </a:extLst>
                </p:cNvPr>
                <p:cNvSpPr>
                  <a:spLocks/>
                </p:cNvSpPr>
                <p:nvPr/>
              </p:nvSpPr>
              <p:spPr bwMode="auto">
                <a:xfrm>
                  <a:off x="334915" y="1113108"/>
                  <a:ext cx="1190194" cy="1241385"/>
                </a:xfrm>
                <a:custGeom>
                  <a:avLst/>
                  <a:gdLst>
                    <a:gd name="T0" fmla="*/ 56 w 111"/>
                    <a:gd name="T1" fmla="*/ 0 h 115"/>
                    <a:gd name="T2" fmla="*/ 111 w 111"/>
                    <a:gd name="T3" fmla="*/ 60 h 115"/>
                    <a:gd name="T4" fmla="*/ 56 w 111"/>
                    <a:gd name="T5" fmla="*/ 115 h 115"/>
                    <a:gd name="T6" fmla="*/ 0 w 111"/>
                    <a:gd name="T7" fmla="*/ 60 h 115"/>
                    <a:gd name="T8" fmla="*/ 56 w 111"/>
                    <a:gd name="T9" fmla="*/ 0 h 115"/>
                  </a:gdLst>
                  <a:ahLst/>
                  <a:cxnLst>
                    <a:cxn ang="0">
                      <a:pos x="T0" y="T1"/>
                    </a:cxn>
                    <a:cxn ang="0">
                      <a:pos x="T2" y="T3"/>
                    </a:cxn>
                    <a:cxn ang="0">
                      <a:pos x="T4" y="T5"/>
                    </a:cxn>
                    <a:cxn ang="0">
                      <a:pos x="T6" y="T7"/>
                    </a:cxn>
                    <a:cxn ang="0">
                      <a:pos x="T8" y="T9"/>
                    </a:cxn>
                  </a:cxnLst>
                  <a:rect l="0" t="0" r="r" b="b"/>
                  <a:pathLst>
                    <a:path w="111" h="115">
                      <a:moveTo>
                        <a:pt x="56" y="0"/>
                      </a:moveTo>
                      <a:cubicBezTo>
                        <a:pt x="86" y="0"/>
                        <a:pt x="111" y="19"/>
                        <a:pt x="111" y="60"/>
                      </a:cubicBezTo>
                      <a:cubicBezTo>
                        <a:pt x="111" y="90"/>
                        <a:pt x="86" y="115"/>
                        <a:pt x="56" y="115"/>
                      </a:cubicBezTo>
                      <a:cubicBezTo>
                        <a:pt x="25" y="115"/>
                        <a:pt x="0" y="90"/>
                        <a:pt x="0" y="60"/>
                      </a:cubicBezTo>
                      <a:cubicBezTo>
                        <a:pt x="0" y="20"/>
                        <a:pt x="25" y="0"/>
                        <a:pt x="56" y="0"/>
                      </a:cubicBezTo>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42" name="Freeform 120">
                  <a:extLst>
                    <a:ext uri="{FF2B5EF4-FFF2-40B4-BE49-F238E27FC236}">
                      <a16:creationId xmlns:a16="http://schemas.microsoft.com/office/drawing/2014/main" id="{30798F0B-D612-BEB0-C6C3-429600ADF6F7}"/>
                    </a:ext>
                  </a:extLst>
                </p:cNvPr>
                <p:cNvSpPr>
                  <a:spLocks/>
                </p:cNvSpPr>
                <p:nvPr/>
              </p:nvSpPr>
              <p:spPr bwMode="auto">
                <a:xfrm>
                  <a:off x="360511" y="1484238"/>
                  <a:ext cx="1151797" cy="1292576"/>
                </a:xfrm>
                <a:custGeom>
                  <a:avLst/>
                  <a:gdLst>
                    <a:gd name="T0" fmla="*/ 107 w 107"/>
                    <a:gd name="T1" fmla="*/ 53 h 120"/>
                    <a:gd name="T2" fmla="*/ 53 w 107"/>
                    <a:gd name="T3" fmla="*/ 120 h 120"/>
                    <a:gd name="T4" fmla="*/ 0 w 107"/>
                    <a:gd name="T5" fmla="*/ 53 h 120"/>
                    <a:gd name="T6" fmla="*/ 53 w 107"/>
                    <a:gd name="T7" fmla="*/ 0 h 120"/>
                    <a:gd name="T8" fmla="*/ 107 w 107"/>
                    <a:gd name="T9" fmla="*/ 53 h 120"/>
                  </a:gdLst>
                  <a:ahLst/>
                  <a:cxnLst>
                    <a:cxn ang="0">
                      <a:pos x="T0" y="T1"/>
                    </a:cxn>
                    <a:cxn ang="0">
                      <a:pos x="T2" y="T3"/>
                    </a:cxn>
                    <a:cxn ang="0">
                      <a:pos x="T4" y="T5"/>
                    </a:cxn>
                    <a:cxn ang="0">
                      <a:pos x="T6" y="T7"/>
                    </a:cxn>
                    <a:cxn ang="0">
                      <a:pos x="T8" y="T9"/>
                    </a:cxn>
                  </a:cxnLst>
                  <a:rect l="0" t="0" r="r" b="b"/>
                  <a:pathLst>
                    <a:path w="107" h="120">
                      <a:moveTo>
                        <a:pt x="107" y="53"/>
                      </a:moveTo>
                      <a:cubicBezTo>
                        <a:pt x="107" y="83"/>
                        <a:pt x="88" y="120"/>
                        <a:pt x="53" y="120"/>
                      </a:cubicBezTo>
                      <a:cubicBezTo>
                        <a:pt x="17" y="120"/>
                        <a:pt x="0" y="83"/>
                        <a:pt x="0" y="53"/>
                      </a:cubicBezTo>
                      <a:cubicBezTo>
                        <a:pt x="0" y="24"/>
                        <a:pt x="24" y="0"/>
                        <a:pt x="53" y="0"/>
                      </a:cubicBezTo>
                      <a:cubicBezTo>
                        <a:pt x="83" y="0"/>
                        <a:pt x="107" y="24"/>
                        <a:pt x="107" y="53"/>
                      </a:cubicBezTo>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43" name="Freeform 123">
                  <a:extLst>
                    <a:ext uri="{FF2B5EF4-FFF2-40B4-BE49-F238E27FC236}">
                      <a16:creationId xmlns:a16="http://schemas.microsoft.com/office/drawing/2014/main" id="{9F244BAB-23BE-7FB7-588F-F6200862FF5D}"/>
                    </a:ext>
                  </a:extLst>
                </p:cNvPr>
                <p:cNvSpPr>
                  <a:spLocks/>
                </p:cNvSpPr>
                <p:nvPr/>
              </p:nvSpPr>
              <p:spPr bwMode="auto">
                <a:xfrm>
                  <a:off x="514083" y="1740193"/>
                  <a:ext cx="243161" cy="89588"/>
                </a:xfrm>
                <a:custGeom>
                  <a:avLst/>
                  <a:gdLst>
                    <a:gd name="T0" fmla="*/ 15 w 23"/>
                    <a:gd name="T1" fmla="*/ 0 h 8"/>
                    <a:gd name="T2" fmla="*/ 0 w 23"/>
                    <a:gd name="T3" fmla="*/ 7 h 8"/>
                    <a:gd name="T4" fmla="*/ 0 w 23"/>
                    <a:gd name="T5" fmla="*/ 8 h 8"/>
                    <a:gd name="T6" fmla="*/ 5 w 23"/>
                    <a:gd name="T7" fmla="*/ 8 h 8"/>
                    <a:gd name="T8" fmla="*/ 15 w 23"/>
                    <a:gd name="T9" fmla="*/ 4 h 8"/>
                    <a:gd name="T10" fmla="*/ 19 w 23"/>
                    <a:gd name="T11" fmla="*/ 5 h 8"/>
                    <a:gd name="T12" fmla="*/ 20 w 23"/>
                    <a:gd name="T13" fmla="*/ 5 h 8"/>
                    <a:gd name="T14" fmla="*/ 22 w 23"/>
                    <a:gd name="T15" fmla="*/ 5 h 8"/>
                    <a:gd name="T16" fmla="*/ 22 w 23"/>
                    <a:gd name="T17" fmla="*/ 4 h 8"/>
                    <a:gd name="T18" fmla="*/ 22 w 23"/>
                    <a:gd name="T19" fmla="*/ 2 h 8"/>
                    <a:gd name="T20" fmla="*/ 22 w 23"/>
                    <a:gd name="T21" fmla="*/ 2 h 8"/>
                    <a:gd name="T22" fmla="*/ 22 w 23"/>
                    <a:gd name="T23" fmla="*/ 2 h 8"/>
                    <a:gd name="T24" fmla="*/ 22 w 23"/>
                    <a:gd name="T25" fmla="*/ 1 h 8"/>
                    <a:gd name="T26" fmla="*/ 22 w 23"/>
                    <a:gd name="T27" fmla="*/ 1 h 8"/>
                    <a:gd name="T28" fmla="*/ 22 w 23"/>
                    <a:gd name="T29" fmla="*/ 1 h 8"/>
                    <a:gd name="T30" fmla="*/ 21 w 23"/>
                    <a:gd name="T31" fmla="*/ 1 h 8"/>
                    <a:gd name="T32" fmla="*/ 15 w 23"/>
                    <a:gd name="T33"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8">
                      <a:moveTo>
                        <a:pt x="15" y="0"/>
                      </a:moveTo>
                      <a:cubicBezTo>
                        <a:pt x="8" y="0"/>
                        <a:pt x="2" y="4"/>
                        <a:pt x="0" y="7"/>
                      </a:cubicBezTo>
                      <a:cubicBezTo>
                        <a:pt x="0" y="8"/>
                        <a:pt x="0" y="8"/>
                        <a:pt x="0" y="8"/>
                      </a:cubicBezTo>
                      <a:cubicBezTo>
                        <a:pt x="1" y="8"/>
                        <a:pt x="3" y="8"/>
                        <a:pt x="5" y="8"/>
                      </a:cubicBezTo>
                      <a:cubicBezTo>
                        <a:pt x="7" y="7"/>
                        <a:pt x="10" y="4"/>
                        <a:pt x="15" y="4"/>
                      </a:cubicBezTo>
                      <a:cubicBezTo>
                        <a:pt x="16" y="4"/>
                        <a:pt x="18" y="4"/>
                        <a:pt x="19" y="5"/>
                      </a:cubicBezTo>
                      <a:cubicBezTo>
                        <a:pt x="20" y="5"/>
                        <a:pt x="20" y="5"/>
                        <a:pt x="20" y="5"/>
                      </a:cubicBezTo>
                      <a:cubicBezTo>
                        <a:pt x="21" y="5"/>
                        <a:pt x="21" y="5"/>
                        <a:pt x="22" y="5"/>
                      </a:cubicBezTo>
                      <a:cubicBezTo>
                        <a:pt x="22" y="5"/>
                        <a:pt x="22" y="4"/>
                        <a:pt x="22" y="4"/>
                      </a:cubicBezTo>
                      <a:cubicBezTo>
                        <a:pt x="23" y="3"/>
                        <a:pt x="23" y="2"/>
                        <a:pt x="22" y="2"/>
                      </a:cubicBezTo>
                      <a:cubicBezTo>
                        <a:pt x="22" y="2"/>
                        <a:pt x="22" y="2"/>
                        <a:pt x="22" y="2"/>
                      </a:cubicBezTo>
                      <a:cubicBezTo>
                        <a:pt x="22" y="2"/>
                        <a:pt x="22" y="2"/>
                        <a:pt x="22" y="2"/>
                      </a:cubicBezTo>
                      <a:cubicBezTo>
                        <a:pt x="22" y="1"/>
                        <a:pt x="22" y="1"/>
                        <a:pt x="22" y="1"/>
                      </a:cubicBezTo>
                      <a:cubicBezTo>
                        <a:pt x="22" y="1"/>
                        <a:pt x="22" y="1"/>
                        <a:pt x="22" y="1"/>
                      </a:cubicBezTo>
                      <a:cubicBezTo>
                        <a:pt x="22" y="1"/>
                        <a:pt x="22" y="1"/>
                        <a:pt x="22" y="1"/>
                      </a:cubicBezTo>
                      <a:cubicBezTo>
                        <a:pt x="21" y="1"/>
                        <a:pt x="21" y="1"/>
                        <a:pt x="21" y="1"/>
                      </a:cubicBezTo>
                      <a:cubicBezTo>
                        <a:pt x="19" y="0"/>
                        <a:pt x="17" y="0"/>
                        <a:pt x="15" y="0"/>
                      </a:cubicBezTo>
                    </a:path>
                  </a:pathLst>
                </a:custGeom>
                <a:solidFill>
                  <a:srgbClr val="D5A8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44" name="Freeform 124">
                  <a:extLst>
                    <a:ext uri="{FF2B5EF4-FFF2-40B4-BE49-F238E27FC236}">
                      <a16:creationId xmlns:a16="http://schemas.microsoft.com/office/drawing/2014/main" id="{08A193E9-72F7-1D60-31BF-DD6ECC06A304}"/>
                    </a:ext>
                  </a:extLst>
                </p:cNvPr>
                <p:cNvSpPr>
                  <a:spLocks/>
                </p:cNvSpPr>
                <p:nvPr/>
              </p:nvSpPr>
              <p:spPr bwMode="auto">
                <a:xfrm>
                  <a:off x="514083" y="1689002"/>
                  <a:ext cx="243161" cy="153573"/>
                </a:xfrm>
                <a:custGeom>
                  <a:avLst/>
                  <a:gdLst>
                    <a:gd name="T0" fmla="*/ 22 w 23"/>
                    <a:gd name="T1" fmla="*/ 8 h 14"/>
                    <a:gd name="T2" fmla="*/ 20 w 23"/>
                    <a:gd name="T3" fmla="*/ 8 h 14"/>
                    <a:gd name="T4" fmla="*/ 4 w 23"/>
                    <a:gd name="T5" fmla="*/ 13 h 14"/>
                    <a:gd name="T6" fmla="*/ 1 w 23"/>
                    <a:gd name="T7" fmla="*/ 13 h 14"/>
                    <a:gd name="T8" fmla="*/ 1 w 23"/>
                    <a:gd name="T9" fmla="*/ 10 h 14"/>
                    <a:gd name="T10" fmla="*/ 22 w 23"/>
                    <a:gd name="T11" fmla="*/ 4 h 14"/>
                    <a:gd name="T12" fmla="*/ 23 w 23"/>
                    <a:gd name="T13" fmla="*/ 7 h 14"/>
                    <a:gd name="T14" fmla="*/ 22 w 23"/>
                    <a:gd name="T15" fmla="*/ 8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14">
                      <a:moveTo>
                        <a:pt x="22" y="8"/>
                      </a:moveTo>
                      <a:cubicBezTo>
                        <a:pt x="22" y="8"/>
                        <a:pt x="21" y="8"/>
                        <a:pt x="20" y="8"/>
                      </a:cubicBezTo>
                      <a:cubicBezTo>
                        <a:pt x="11" y="5"/>
                        <a:pt x="5" y="13"/>
                        <a:pt x="4" y="13"/>
                      </a:cubicBezTo>
                      <a:cubicBezTo>
                        <a:pt x="4" y="14"/>
                        <a:pt x="2" y="14"/>
                        <a:pt x="1" y="13"/>
                      </a:cubicBezTo>
                      <a:cubicBezTo>
                        <a:pt x="0" y="13"/>
                        <a:pt x="0" y="11"/>
                        <a:pt x="1" y="10"/>
                      </a:cubicBezTo>
                      <a:cubicBezTo>
                        <a:pt x="4" y="6"/>
                        <a:pt x="12" y="0"/>
                        <a:pt x="22" y="4"/>
                      </a:cubicBezTo>
                      <a:cubicBezTo>
                        <a:pt x="23" y="4"/>
                        <a:pt x="23" y="6"/>
                        <a:pt x="23" y="7"/>
                      </a:cubicBezTo>
                      <a:cubicBezTo>
                        <a:pt x="23" y="7"/>
                        <a:pt x="23" y="8"/>
                        <a:pt x="22" y="8"/>
                      </a:cubicBezTo>
                      <a:close/>
                    </a:path>
                  </a:pathLst>
                </a:custGeom>
                <a:solidFill>
                  <a:srgbClr val="6F5B56"/>
                </a:solidFill>
                <a:ln>
                  <a:noFill/>
                </a:ln>
              </p:spPr>
              <p:txBody>
                <a:bodyPr vert="horz" wrap="square" lIns="45720" tIns="22860" rIns="45720" bIns="22860" numCol="1" anchor="t" anchorCtr="0" compatLnSpc="1">
                  <a:prstTxWarp prst="textNoShape">
                    <a:avLst/>
                  </a:prstTxWarp>
                </a:bodyPr>
                <a:lstStyle/>
                <a:p>
                  <a:endParaRPr lang="en-US" sz="900"/>
                </a:p>
              </p:txBody>
            </p:sp>
            <p:sp>
              <p:nvSpPr>
                <p:cNvPr id="45" name="Freeform 125">
                  <a:extLst>
                    <a:ext uri="{FF2B5EF4-FFF2-40B4-BE49-F238E27FC236}">
                      <a16:creationId xmlns:a16="http://schemas.microsoft.com/office/drawing/2014/main" id="{F8FFF814-E625-72B1-2C8B-CEC050A41254}"/>
                    </a:ext>
                  </a:extLst>
                </p:cNvPr>
                <p:cNvSpPr>
                  <a:spLocks/>
                </p:cNvSpPr>
                <p:nvPr/>
              </p:nvSpPr>
              <p:spPr bwMode="auto">
                <a:xfrm>
                  <a:off x="514083" y="1689002"/>
                  <a:ext cx="243161" cy="140779"/>
                </a:xfrm>
                <a:custGeom>
                  <a:avLst/>
                  <a:gdLst>
                    <a:gd name="T0" fmla="*/ 1 w 23"/>
                    <a:gd name="T1" fmla="*/ 13 h 13"/>
                    <a:gd name="T2" fmla="*/ 2 w 23"/>
                    <a:gd name="T3" fmla="*/ 12 h 13"/>
                    <a:gd name="T4" fmla="*/ 23 w 23"/>
                    <a:gd name="T5" fmla="*/ 5 h 13"/>
                    <a:gd name="T6" fmla="*/ 23 w 23"/>
                    <a:gd name="T7" fmla="*/ 6 h 13"/>
                    <a:gd name="T8" fmla="*/ 22 w 23"/>
                    <a:gd name="T9" fmla="*/ 4 h 13"/>
                    <a:gd name="T10" fmla="*/ 1 w 23"/>
                    <a:gd name="T11" fmla="*/ 10 h 13"/>
                    <a:gd name="T12" fmla="*/ 1 w 23"/>
                    <a:gd name="T13" fmla="*/ 13 h 13"/>
                  </a:gdLst>
                  <a:ahLst/>
                  <a:cxnLst>
                    <a:cxn ang="0">
                      <a:pos x="T0" y="T1"/>
                    </a:cxn>
                    <a:cxn ang="0">
                      <a:pos x="T2" y="T3"/>
                    </a:cxn>
                    <a:cxn ang="0">
                      <a:pos x="T4" y="T5"/>
                    </a:cxn>
                    <a:cxn ang="0">
                      <a:pos x="T6" y="T7"/>
                    </a:cxn>
                    <a:cxn ang="0">
                      <a:pos x="T8" y="T9"/>
                    </a:cxn>
                    <a:cxn ang="0">
                      <a:pos x="T10" y="T11"/>
                    </a:cxn>
                    <a:cxn ang="0">
                      <a:pos x="T12" y="T13"/>
                    </a:cxn>
                  </a:cxnLst>
                  <a:rect l="0" t="0" r="r" b="b"/>
                  <a:pathLst>
                    <a:path w="23" h="13">
                      <a:moveTo>
                        <a:pt x="1" y="13"/>
                      </a:moveTo>
                      <a:cubicBezTo>
                        <a:pt x="1" y="13"/>
                        <a:pt x="1" y="12"/>
                        <a:pt x="2" y="12"/>
                      </a:cubicBezTo>
                      <a:cubicBezTo>
                        <a:pt x="4" y="8"/>
                        <a:pt x="13" y="1"/>
                        <a:pt x="23" y="5"/>
                      </a:cubicBezTo>
                      <a:cubicBezTo>
                        <a:pt x="23" y="5"/>
                        <a:pt x="23" y="5"/>
                        <a:pt x="23" y="6"/>
                      </a:cubicBezTo>
                      <a:cubicBezTo>
                        <a:pt x="23" y="5"/>
                        <a:pt x="22" y="4"/>
                        <a:pt x="22" y="4"/>
                      </a:cubicBezTo>
                      <a:cubicBezTo>
                        <a:pt x="12" y="0"/>
                        <a:pt x="4" y="6"/>
                        <a:pt x="1" y="10"/>
                      </a:cubicBezTo>
                      <a:cubicBezTo>
                        <a:pt x="0" y="11"/>
                        <a:pt x="0" y="13"/>
                        <a:pt x="1" y="13"/>
                      </a:cubicBezTo>
                      <a:close/>
                    </a:path>
                  </a:pathLst>
                </a:custGeom>
                <a:solidFill>
                  <a:srgbClr val="8E7771"/>
                </a:solidFill>
                <a:ln>
                  <a:noFill/>
                </a:ln>
              </p:spPr>
              <p:txBody>
                <a:bodyPr vert="horz" wrap="square" lIns="45720" tIns="22860" rIns="45720" bIns="22860" numCol="1" anchor="t" anchorCtr="0" compatLnSpc="1">
                  <a:prstTxWarp prst="textNoShape">
                    <a:avLst/>
                  </a:prstTxWarp>
                </a:bodyPr>
                <a:lstStyle/>
                <a:p>
                  <a:endParaRPr lang="en-US" sz="900"/>
                </a:p>
              </p:txBody>
            </p:sp>
            <p:sp>
              <p:nvSpPr>
                <p:cNvPr id="46" name="Freeform 126">
                  <a:extLst>
                    <a:ext uri="{FF2B5EF4-FFF2-40B4-BE49-F238E27FC236}">
                      <a16:creationId xmlns:a16="http://schemas.microsoft.com/office/drawing/2014/main" id="{C43E442E-F32D-941E-6C82-1A7A80697150}"/>
                    </a:ext>
                  </a:extLst>
                </p:cNvPr>
                <p:cNvSpPr>
                  <a:spLocks/>
                </p:cNvSpPr>
                <p:nvPr/>
              </p:nvSpPr>
              <p:spPr bwMode="auto">
                <a:xfrm>
                  <a:off x="1064390" y="1740193"/>
                  <a:ext cx="243161" cy="127977"/>
                </a:xfrm>
                <a:custGeom>
                  <a:avLst/>
                  <a:gdLst>
                    <a:gd name="T0" fmla="*/ 8 w 23"/>
                    <a:gd name="T1" fmla="*/ 0 h 11"/>
                    <a:gd name="T2" fmla="*/ 1 w 23"/>
                    <a:gd name="T3" fmla="*/ 1 h 11"/>
                    <a:gd name="T4" fmla="*/ 1 w 23"/>
                    <a:gd name="T5" fmla="*/ 1 h 11"/>
                    <a:gd name="T6" fmla="*/ 1 w 23"/>
                    <a:gd name="T7" fmla="*/ 1 h 11"/>
                    <a:gd name="T8" fmla="*/ 1 w 23"/>
                    <a:gd name="T9" fmla="*/ 1 h 11"/>
                    <a:gd name="T10" fmla="*/ 1 w 23"/>
                    <a:gd name="T11" fmla="*/ 2 h 11"/>
                    <a:gd name="T12" fmla="*/ 0 w 23"/>
                    <a:gd name="T13" fmla="*/ 2 h 11"/>
                    <a:gd name="T14" fmla="*/ 0 w 23"/>
                    <a:gd name="T15" fmla="*/ 2 h 11"/>
                    <a:gd name="T16" fmla="*/ 0 w 23"/>
                    <a:gd name="T17" fmla="*/ 4 h 11"/>
                    <a:gd name="T18" fmla="*/ 1 w 23"/>
                    <a:gd name="T19" fmla="*/ 5 h 11"/>
                    <a:gd name="T20" fmla="*/ 2 w 23"/>
                    <a:gd name="T21" fmla="*/ 5 h 11"/>
                    <a:gd name="T22" fmla="*/ 3 w 23"/>
                    <a:gd name="T23" fmla="*/ 5 h 11"/>
                    <a:gd name="T24" fmla="*/ 8 w 23"/>
                    <a:gd name="T25" fmla="*/ 4 h 11"/>
                    <a:gd name="T26" fmla="*/ 19 w 23"/>
                    <a:gd name="T27" fmla="*/ 10 h 11"/>
                    <a:gd name="T28" fmla="*/ 20 w 23"/>
                    <a:gd name="T29" fmla="*/ 11 h 11"/>
                    <a:gd name="T30" fmla="*/ 21 w 23"/>
                    <a:gd name="T31" fmla="*/ 11 h 11"/>
                    <a:gd name="T32" fmla="*/ 22 w 23"/>
                    <a:gd name="T33" fmla="*/ 10 h 11"/>
                    <a:gd name="T34" fmla="*/ 22 w 23"/>
                    <a:gd name="T35" fmla="*/ 7 h 11"/>
                    <a:gd name="T36" fmla="*/ 8 w 23"/>
                    <a:gd name="T3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3" h="11">
                      <a:moveTo>
                        <a:pt x="8" y="0"/>
                      </a:moveTo>
                      <a:cubicBezTo>
                        <a:pt x="6" y="0"/>
                        <a:pt x="4" y="0"/>
                        <a:pt x="1" y="1"/>
                      </a:cubicBezTo>
                      <a:cubicBezTo>
                        <a:pt x="1" y="1"/>
                        <a:pt x="1" y="1"/>
                        <a:pt x="1" y="1"/>
                      </a:cubicBezTo>
                      <a:cubicBezTo>
                        <a:pt x="1" y="1"/>
                        <a:pt x="1" y="1"/>
                        <a:pt x="1" y="1"/>
                      </a:cubicBezTo>
                      <a:cubicBezTo>
                        <a:pt x="1" y="1"/>
                        <a:pt x="1" y="1"/>
                        <a:pt x="1" y="1"/>
                      </a:cubicBezTo>
                      <a:cubicBezTo>
                        <a:pt x="1" y="2"/>
                        <a:pt x="1" y="2"/>
                        <a:pt x="1" y="2"/>
                      </a:cubicBezTo>
                      <a:cubicBezTo>
                        <a:pt x="0" y="2"/>
                        <a:pt x="0" y="2"/>
                        <a:pt x="0" y="2"/>
                      </a:cubicBezTo>
                      <a:cubicBezTo>
                        <a:pt x="0" y="2"/>
                        <a:pt x="0" y="2"/>
                        <a:pt x="0" y="2"/>
                      </a:cubicBezTo>
                      <a:cubicBezTo>
                        <a:pt x="0" y="3"/>
                        <a:pt x="0" y="3"/>
                        <a:pt x="0" y="4"/>
                      </a:cubicBezTo>
                      <a:cubicBezTo>
                        <a:pt x="0" y="4"/>
                        <a:pt x="1" y="5"/>
                        <a:pt x="1" y="5"/>
                      </a:cubicBezTo>
                      <a:cubicBezTo>
                        <a:pt x="1" y="5"/>
                        <a:pt x="2" y="5"/>
                        <a:pt x="2" y="5"/>
                      </a:cubicBezTo>
                      <a:cubicBezTo>
                        <a:pt x="3" y="5"/>
                        <a:pt x="3" y="5"/>
                        <a:pt x="3" y="5"/>
                      </a:cubicBezTo>
                      <a:cubicBezTo>
                        <a:pt x="5" y="4"/>
                        <a:pt x="6" y="4"/>
                        <a:pt x="8" y="4"/>
                      </a:cubicBezTo>
                      <a:cubicBezTo>
                        <a:pt x="14" y="4"/>
                        <a:pt x="19" y="10"/>
                        <a:pt x="19" y="10"/>
                      </a:cubicBezTo>
                      <a:cubicBezTo>
                        <a:pt x="19" y="10"/>
                        <a:pt x="20" y="11"/>
                        <a:pt x="20" y="11"/>
                      </a:cubicBezTo>
                      <a:cubicBezTo>
                        <a:pt x="20" y="11"/>
                        <a:pt x="21" y="11"/>
                        <a:pt x="21" y="11"/>
                      </a:cubicBezTo>
                      <a:cubicBezTo>
                        <a:pt x="21" y="11"/>
                        <a:pt x="22" y="11"/>
                        <a:pt x="22" y="10"/>
                      </a:cubicBezTo>
                      <a:cubicBezTo>
                        <a:pt x="23" y="10"/>
                        <a:pt x="23" y="8"/>
                        <a:pt x="22" y="7"/>
                      </a:cubicBezTo>
                      <a:cubicBezTo>
                        <a:pt x="20" y="4"/>
                        <a:pt x="15" y="0"/>
                        <a:pt x="8" y="0"/>
                      </a:cubicBezTo>
                    </a:path>
                  </a:pathLst>
                </a:custGeom>
                <a:solidFill>
                  <a:srgbClr val="D5A8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47" name="Freeform 127">
                  <a:extLst>
                    <a:ext uri="{FF2B5EF4-FFF2-40B4-BE49-F238E27FC236}">
                      <a16:creationId xmlns:a16="http://schemas.microsoft.com/office/drawing/2014/main" id="{B99A5873-1C12-29B1-442A-9ACFBF9E4307}"/>
                    </a:ext>
                  </a:extLst>
                </p:cNvPr>
                <p:cNvSpPr>
                  <a:spLocks/>
                </p:cNvSpPr>
                <p:nvPr/>
              </p:nvSpPr>
              <p:spPr bwMode="auto">
                <a:xfrm>
                  <a:off x="1051588" y="1689002"/>
                  <a:ext cx="255955" cy="153573"/>
                </a:xfrm>
                <a:custGeom>
                  <a:avLst/>
                  <a:gdLst>
                    <a:gd name="T0" fmla="*/ 1 w 24"/>
                    <a:gd name="T1" fmla="*/ 8 h 14"/>
                    <a:gd name="T2" fmla="*/ 4 w 24"/>
                    <a:gd name="T3" fmla="*/ 8 h 14"/>
                    <a:gd name="T4" fmla="*/ 19 w 24"/>
                    <a:gd name="T5" fmla="*/ 13 h 14"/>
                    <a:gd name="T6" fmla="*/ 22 w 24"/>
                    <a:gd name="T7" fmla="*/ 14 h 14"/>
                    <a:gd name="T8" fmla="*/ 23 w 24"/>
                    <a:gd name="T9" fmla="*/ 10 h 14"/>
                    <a:gd name="T10" fmla="*/ 2 w 24"/>
                    <a:gd name="T11" fmla="*/ 4 h 14"/>
                    <a:gd name="T12" fmla="*/ 1 w 24"/>
                    <a:gd name="T13" fmla="*/ 7 h 14"/>
                    <a:gd name="T14" fmla="*/ 1 w 24"/>
                    <a:gd name="T15" fmla="*/ 8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 h="14">
                      <a:moveTo>
                        <a:pt x="1" y="8"/>
                      </a:moveTo>
                      <a:cubicBezTo>
                        <a:pt x="2" y="8"/>
                        <a:pt x="3" y="9"/>
                        <a:pt x="4" y="8"/>
                      </a:cubicBezTo>
                      <a:cubicBezTo>
                        <a:pt x="13" y="5"/>
                        <a:pt x="19" y="13"/>
                        <a:pt x="19" y="13"/>
                      </a:cubicBezTo>
                      <a:cubicBezTo>
                        <a:pt x="20" y="14"/>
                        <a:pt x="21" y="14"/>
                        <a:pt x="22" y="14"/>
                      </a:cubicBezTo>
                      <a:cubicBezTo>
                        <a:pt x="23" y="13"/>
                        <a:pt x="24" y="11"/>
                        <a:pt x="23" y="10"/>
                      </a:cubicBezTo>
                      <a:cubicBezTo>
                        <a:pt x="20" y="7"/>
                        <a:pt x="12" y="0"/>
                        <a:pt x="2" y="4"/>
                      </a:cubicBezTo>
                      <a:cubicBezTo>
                        <a:pt x="1" y="5"/>
                        <a:pt x="0" y="6"/>
                        <a:pt x="1" y="7"/>
                      </a:cubicBezTo>
                      <a:cubicBezTo>
                        <a:pt x="1" y="7"/>
                        <a:pt x="1" y="8"/>
                        <a:pt x="1" y="8"/>
                      </a:cubicBezTo>
                      <a:close/>
                    </a:path>
                  </a:pathLst>
                </a:custGeom>
                <a:solidFill>
                  <a:srgbClr val="6F5B56"/>
                </a:solidFill>
                <a:ln>
                  <a:noFill/>
                </a:ln>
              </p:spPr>
              <p:txBody>
                <a:bodyPr vert="horz" wrap="square" lIns="45720" tIns="22860" rIns="45720" bIns="22860" numCol="1" anchor="t" anchorCtr="0" compatLnSpc="1">
                  <a:prstTxWarp prst="textNoShape">
                    <a:avLst/>
                  </a:prstTxWarp>
                </a:bodyPr>
                <a:lstStyle/>
                <a:p>
                  <a:endParaRPr lang="en-US" sz="900"/>
                </a:p>
              </p:txBody>
            </p:sp>
            <p:sp>
              <p:nvSpPr>
                <p:cNvPr id="48" name="Freeform 128">
                  <a:extLst>
                    <a:ext uri="{FF2B5EF4-FFF2-40B4-BE49-F238E27FC236}">
                      <a16:creationId xmlns:a16="http://schemas.microsoft.com/office/drawing/2014/main" id="{CE4D06B1-1598-572D-D6A1-0B8360DEEC6D}"/>
                    </a:ext>
                  </a:extLst>
                </p:cNvPr>
                <p:cNvSpPr>
                  <a:spLocks/>
                </p:cNvSpPr>
                <p:nvPr/>
              </p:nvSpPr>
              <p:spPr bwMode="auto">
                <a:xfrm>
                  <a:off x="1064390" y="1689002"/>
                  <a:ext cx="243161" cy="153573"/>
                </a:xfrm>
                <a:custGeom>
                  <a:avLst/>
                  <a:gdLst>
                    <a:gd name="T0" fmla="*/ 21 w 23"/>
                    <a:gd name="T1" fmla="*/ 14 h 14"/>
                    <a:gd name="T2" fmla="*/ 21 w 23"/>
                    <a:gd name="T3" fmla="*/ 12 h 14"/>
                    <a:gd name="T4" fmla="*/ 0 w 23"/>
                    <a:gd name="T5" fmla="*/ 5 h 14"/>
                    <a:gd name="T6" fmla="*/ 0 w 23"/>
                    <a:gd name="T7" fmla="*/ 6 h 14"/>
                    <a:gd name="T8" fmla="*/ 1 w 23"/>
                    <a:gd name="T9" fmla="*/ 4 h 14"/>
                    <a:gd name="T10" fmla="*/ 22 w 23"/>
                    <a:gd name="T11" fmla="*/ 10 h 14"/>
                    <a:gd name="T12" fmla="*/ 21 w 23"/>
                    <a:gd name="T13" fmla="*/ 14 h 14"/>
                  </a:gdLst>
                  <a:ahLst/>
                  <a:cxnLst>
                    <a:cxn ang="0">
                      <a:pos x="T0" y="T1"/>
                    </a:cxn>
                    <a:cxn ang="0">
                      <a:pos x="T2" y="T3"/>
                    </a:cxn>
                    <a:cxn ang="0">
                      <a:pos x="T4" y="T5"/>
                    </a:cxn>
                    <a:cxn ang="0">
                      <a:pos x="T6" y="T7"/>
                    </a:cxn>
                    <a:cxn ang="0">
                      <a:pos x="T8" y="T9"/>
                    </a:cxn>
                    <a:cxn ang="0">
                      <a:pos x="T10" y="T11"/>
                    </a:cxn>
                    <a:cxn ang="0">
                      <a:pos x="T12" y="T13"/>
                    </a:cxn>
                  </a:cxnLst>
                  <a:rect l="0" t="0" r="r" b="b"/>
                  <a:pathLst>
                    <a:path w="23" h="14">
                      <a:moveTo>
                        <a:pt x="21" y="14"/>
                      </a:moveTo>
                      <a:cubicBezTo>
                        <a:pt x="22" y="13"/>
                        <a:pt x="21" y="12"/>
                        <a:pt x="21" y="12"/>
                      </a:cubicBezTo>
                      <a:cubicBezTo>
                        <a:pt x="18" y="8"/>
                        <a:pt x="10" y="1"/>
                        <a:pt x="0" y="5"/>
                      </a:cubicBezTo>
                      <a:cubicBezTo>
                        <a:pt x="0" y="5"/>
                        <a:pt x="0" y="5"/>
                        <a:pt x="0" y="6"/>
                      </a:cubicBezTo>
                      <a:cubicBezTo>
                        <a:pt x="0" y="5"/>
                        <a:pt x="0" y="4"/>
                        <a:pt x="1" y="4"/>
                      </a:cubicBezTo>
                      <a:cubicBezTo>
                        <a:pt x="11" y="0"/>
                        <a:pt x="19" y="7"/>
                        <a:pt x="22" y="10"/>
                      </a:cubicBezTo>
                      <a:cubicBezTo>
                        <a:pt x="23" y="11"/>
                        <a:pt x="22" y="13"/>
                        <a:pt x="21" y="14"/>
                      </a:cubicBezTo>
                      <a:close/>
                    </a:path>
                  </a:pathLst>
                </a:custGeom>
                <a:solidFill>
                  <a:srgbClr val="8E7771"/>
                </a:solidFill>
                <a:ln>
                  <a:noFill/>
                </a:ln>
              </p:spPr>
              <p:txBody>
                <a:bodyPr vert="horz" wrap="square" lIns="45720" tIns="22860" rIns="45720" bIns="22860" numCol="1" anchor="t" anchorCtr="0" compatLnSpc="1">
                  <a:prstTxWarp prst="textNoShape">
                    <a:avLst/>
                  </a:prstTxWarp>
                </a:bodyPr>
                <a:lstStyle/>
                <a:p>
                  <a:endParaRPr lang="en-US" sz="900"/>
                </a:p>
              </p:txBody>
            </p:sp>
            <p:grpSp>
              <p:nvGrpSpPr>
                <p:cNvPr id="49" name="Group 48">
                  <a:extLst>
                    <a:ext uri="{FF2B5EF4-FFF2-40B4-BE49-F238E27FC236}">
                      <a16:creationId xmlns:a16="http://schemas.microsoft.com/office/drawing/2014/main" id="{533ABA28-3080-2CF6-FBDC-B789E0FBA504}"/>
                    </a:ext>
                  </a:extLst>
                </p:cNvPr>
                <p:cNvGrpSpPr/>
                <p:nvPr/>
              </p:nvGrpSpPr>
              <p:grpSpPr>
                <a:xfrm>
                  <a:off x="656833" y="2374458"/>
                  <a:ext cx="535036" cy="227394"/>
                  <a:chOff x="4643802" y="5084415"/>
                  <a:chExt cx="511910" cy="217565"/>
                </a:xfrm>
              </p:grpSpPr>
              <p:sp>
                <p:nvSpPr>
                  <p:cNvPr id="66" name="Freeform 134">
                    <a:extLst>
                      <a:ext uri="{FF2B5EF4-FFF2-40B4-BE49-F238E27FC236}">
                        <a16:creationId xmlns:a16="http://schemas.microsoft.com/office/drawing/2014/main" id="{DC15DEBB-8D91-19D0-50B3-04C20F374CB2}"/>
                      </a:ext>
                    </a:extLst>
                  </p:cNvPr>
                  <p:cNvSpPr>
                    <a:spLocks/>
                  </p:cNvSpPr>
                  <p:nvPr/>
                </p:nvSpPr>
                <p:spPr bwMode="auto">
                  <a:xfrm>
                    <a:off x="4643802" y="5084415"/>
                    <a:ext cx="511910" cy="127977"/>
                  </a:xfrm>
                  <a:custGeom>
                    <a:avLst/>
                    <a:gdLst>
                      <a:gd name="T0" fmla="*/ 6 w 47"/>
                      <a:gd name="T1" fmla="*/ 12 h 12"/>
                      <a:gd name="T2" fmla="*/ 0 w 47"/>
                      <a:gd name="T3" fmla="*/ 0 h 12"/>
                      <a:gd name="T4" fmla="*/ 24 w 47"/>
                      <a:gd name="T5" fmla="*/ 1 h 12"/>
                      <a:gd name="T6" fmla="*/ 47 w 47"/>
                      <a:gd name="T7" fmla="*/ 0 h 12"/>
                      <a:gd name="T8" fmla="*/ 41 w 47"/>
                      <a:gd name="T9" fmla="*/ 12 h 12"/>
                      <a:gd name="T10" fmla="*/ 24 w 47"/>
                      <a:gd name="T11" fmla="*/ 8 h 12"/>
                      <a:gd name="T12" fmla="*/ 6 w 47"/>
                      <a:gd name="T13" fmla="*/ 12 h 12"/>
                    </a:gdLst>
                    <a:ahLst/>
                    <a:cxnLst>
                      <a:cxn ang="0">
                        <a:pos x="T0" y="T1"/>
                      </a:cxn>
                      <a:cxn ang="0">
                        <a:pos x="T2" y="T3"/>
                      </a:cxn>
                      <a:cxn ang="0">
                        <a:pos x="T4" y="T5"/>
                      </a:cxn>
                      <a:cxn ang="0">
                        <a:pos x="T6" y="T7"/>
                      </a:cxn>
                      <a:cxn ang="0">
                        <a:pos x="T8" y="T9"/>
                      </a:cxn>
                      <a:cxn ang="0">
                        <a:pos x="T10" y="T11"/>
                      </a:cxn>
                      <a:cxn ang="0">
                        <a:pos x="T12" y="T13"/>
                      </a:cxn>
                    </a:cxnLst>
                    <a:rect l="0" t="0" r="r" b="b"/>
                    <a:pathLst>
                      <a:path w="47" h="12">
                        <a:moveTo>
                          <a:pt x="6" y="12"/>
                        </a:moveTo>
                        <a:cubicBezTo>
                          <a:pt x="3" y="9"/>
                          <a:pt x="1" y="4"/>
                          <a:pt x="0" y="0"/>
                        </a:cubicBezTo>
                        <a:cubicBezTo>
                          <a:pt x="7" y="1"/>
                          <a:pt x="15" y="1"/>
                          <a:pt x="24" y="1"/>
                        </a:cubicBezTo>
                        <a:cubicBezTo>
                          <a:pt x="32" y="1"/>
                          <a:pt x="40" y="1"/>
                          <a:pt x="47" y="0"/>
                        </a:cubicBezTo>
                        <a:cubicBezTo>
                          <a:pt x="46" y="4"/>
                          <a:pt x="44" y="9"/>
                          <a:pt x="41" y="12"/>
                        </a:cubicBezTo>
                        <a:cubicBezTo>
                          <a:pt x="37" y="9"/>
                          <a:pt x="31" y="8"/>
                          <a:pt x="24" y="8"/>
                        </a:cubicBezTo>
                        <a:cubicBezTo>
                          <a:pt x="16" y="8"/>
                          <a:pt x="10" y="9"/>
                          <a:pt x="6" y="12"/>
                        </a:cubicBezTo>
                        <a:close/>
                      </a:path>
                    </a:pathLst>
                  </a:custGeom>
                  <a:solidFill>
                    <a:srgbClr val="9A32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67" name="Freeform 135">
                    <a:extLst>
                      <a:ext uri="{FF2B5EF4-FFF2-40B4-BE49-F238E27FC236}">
                        <a16:creationId xmlns:a16="http://schemas.microsoft.com/office/drawing/2014/main" id="{18B636E2-D322-F02D-B823-6F27018853BD}"/>
                      </a:ext>
                    </a:extLst>
                  </p:cNvPr>
                  <p:cNvSpPr>
                    <a:spLocks/>
                  </p:cNvSpPr>
                  <p:nvPr/>
                </p:nvSpPr>
                <p:spPr bwMode="auto">
                  <a:xfrm>
                    <a:off x="4720589" y="5174003"/>
                    <a:ext cx="371138" cy="127977"/>
                  </a:xfrm>
                  <a:custGeom>
                    <a:avLst/>
                    <a:gdLst>
                      <a:gd name="T0" fmla="*/ 18 w 35"/>
                      <a:gd name="T1" fmla="*/ 12 h 12"/>
                      <a:gd name="T2" fmla="*/ 0 w 35"/>
                      <a:gd name="T3" fmla="*/ 4 h 12"/>
                      <a:gd name="T4" fmla="*/ 18 w 35"/>
                      <a:gd name="T5" fmla="*/ 0 h 12"/>
                      <a:gd name="T6" fmla="*/ 35 w 35"/>
                      <a:gd name="T7" fmla="*/ 4 h 12"/>
                      <a:gd name="T8" fmla="*/ 18 w 35"/>
                      <a:gd name="T9" fmla="*/ 12 h 12"/>
                    </a:gdLst>
                    <a:ahLst/>
                    <a:cxnLst>
                      <a:cxn ang="0">
                        <a:pos x="T0" y="T1"/>
                      </a:cxn>
                      <a:cxn ang="0">
                        <a:pos x="T2" y="T3"/>
                      </a:cxn>
                      <a:cxn ang="0">
                        <a:pos x="T4" y="T5"/>
                      </a:cxn>
                      <a:cxn ang="0">
                        <a:pos x="T6" y="T7"/>
                      </a:cxn>
                      <a:cxn ang="0">
                        <a:pos x="T8" y="T9"/>
                      </a:cxn>
                    </a:cxnLst>
                    <a:rect l="0" t="0" r="r" b="b"/>
                    <a:pathLst>
                      <a:path w="35" h="12">
                        <a:moveTo>
                          <a:pt x="18" y="12"/>
                        </a:moveTo>
                        <a:cubicBezTo>
                          <a:pt x="11" y="12"/>
                          <a:pt x="4" y="9"/>
                          <a:pt x="0" y="4"/>
                        </a:cubicBezTo>
                        <a:cubicBezTo>
                          <a:pt x="4" y="1"/>
                          <a:pt x="10" y="0"/>
                          <a:pt x="18" y="0"/>
                        </a:cubicBezTo>
                        <a:cubicBezTo>
                          <a:pt x="25" y="0"/>
                          <a:pt x="31" y="1"/>
                          <a:pt x="35" y="4"/>
                        </a:cubicBezTo>
                        <a:cubicBezTo>
                          <a:pt x="31" y="9"/>
                          <a:pt x="25" y="12"/>
                          <a:pt x="18" y="12"/>
                        </a:cubicBezTo>
                        <a:close/>
                      </a:path>
                    </a:pathLst>
                  </a:custGeom>
                  <a:solidFill>
                    <a:srgbClr val="C455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grpSp>
            <p:sp>
              <p:nvSpPr>
                <p:cNvPr id="50" name="Freeform 159">
                  <a:extLst>
                    <a:ext uri="{FF2B5EF4-FFF2-40B4-BE49-F238E27FC236}">
                      <a16:creationId xmlns:a16="http://schemas.microsoft.com/office/drawing/2014/main" id="{D2B0049C-CCE3-CD4A-C463-EAEFF67FB206}"/>
                    </a:ext>
                  </a:extLst>
                </p:cNvPr>
                <p:cNvSpPr>
                  <a:spLocks noEditPoints="1"/>
                </p:cNvSpPr>
                <p:nvPr/>
              </p:nvSpPr>
              <p:spPr bwMode="auto">
                <a:xfrm>
                  <a:off x="437297" y="1868170"/>
                  <a:ext cx="383932" cy="319948"/>
                </a:xfrm>
                <a:custGeom>
                  <a:avLst/>
                  <a:gdLst>
                    <a:gd name="T0" fmla="*/ 17 w 36"/>
                    <a:gd name="T1" fmla="*/ 30 h 30"/>
                    <a:gd name="T2" fmla="*/ 17 w 36"/>
                    <a:gd name="T3" fmla="*/ 30 h 30"/>
                    <a:gd name="T4" fmla="*/ 17 w 36"/>
                    <a:gd name="T5" fmla="*/ 30 h 30"/>
                    <a:gd name="T6" fmla="*/ 17 w 36"/>
                    <a:gd name="T7" fmla="*/ 30 h 30"/>
                    <a:gd name="T8" fmla="*/ 16 w 36"/>
                    <a:gd name="T9" fmla="*/ 30 h 30"/>
                    <a:gd name="T10" fmla="*/ 16 w 36"/>
                    <a:gd name="T11" fmla="*/ 30 h 30"/>
                    <a:gd name="T12" fmla="*/ 16 w 36"/>
                    <a:gd name="T13" fmla="*/ 30 h 30"/>
                    <a:gd name="T14" fmla="*/ 35 w 36"/>
                    <a:gd name="T15" fmla="*/ 15 h 30"/>
                    <a:gd name="T16" fmla="*/ 17 w 36"/>
                    <a:gd name="T17" fmla="*/ 30 h 30"/>
                    <a:gd name="T18" fmla="*/ 35 w 36"/>
                    <a:gd name="T19" fmla="*/ 15 h 30"/>
                    <a:gd name="T20" fmla="*/ 35 w 36"/>
                    <a:gd name="T21" fmla="*/ 14 h 30"/>
                    <a:gd name="T22" fmla="*/ 35 w 36"/>
                    <a:gd name="T23" fmla="*/ 15 h 30"/>
                    <a:gd name="T24" fmla="*/ 35 w 36"/>
                    <a:gd name="T25" fmla="*/ 14 h 30"/>
                    <a:gd name="T26" fmla="*/ 14 w 36"/>
                    <a:gd name="T27" fmla="*/ 0 h 30"/>
                    <a:gd name="T28" fmla="*/ 14 w 36"/>
                    <a:gd name="T29" fmla="*/ 0 h 30"/>
                    <a:gd name="T30" fmla="*/ 18 w 36"/>
                    <a:gd name="T31" fmla="*/ 1 h 30"/>
                    <a:gd name="T32" fmla="*/ 18 w 36"/>
                    <a:gd name="T33" fmla="*/ 1 h 30"/>
                    <a:gd name="T34" fmla="*/ 34 w 36"/>
                    <a:gd name="T35" fmla="*/ 6 h 30"/>
                    <a:gd name="T36" fmla="*/ 36 w 36"/>
                    <a:gd name="T37" fmla="*/ 11 h 30"/>
                    <a:gd name="T38" fmla="*/ 34 w 36"/>
                    <a:gd name="T39" fmla="*/ 6 h 30"/>
                    <a:gd name="T40" fmla="*/ 18 w 36"/>
                    <a:gd name="T41" fmla="*/ 1 h 30"/>
                    <a:gd name="T42" fmla="*/ 18 w 36"/>
                    <a:gd name="T43" fmla="*/ 1 h 30"/>
                    <a:gd name="T44" fmla="*/ 14 w 36"/>
                    <a:gd name="T45" fmla="*/ 0 h 30"/>
                    <a:gd name="T46" fmla="*/ 14 w 36"/>
                    <a:gd name="T47" fmla="*/ 0 h 30"/>
                    <a:gd name="T48" fmla="*/ 13 w 36"/>
                    <a:gd name="T49" fmla="*/ 0 h 30"/>
                    <a:gd name="T50" fmla="*/ 7 w 36"/>
                    <a:gd name="T51" fmla="*/ 1 h 30"/>
                    <a:gd name="T52" fmla="*/ 1 w 36"/>
                    <a:gd name="T53" fmla="*/ 7 h 30"/>
                    <a:gd name="T54" fmla="*/ 0 w 36"/>
                    <a:gd name="T55" fmla="*/ 13 h 30"/>
                    <a:gd name="T56" fmla="*/ 1 w 36"/>
                    <a:gd name="T57" fmla="*/ 7 h 30"/>
                    <a:gd name="T58" fmla="*/ 7 w 36"/>
                    <a:gd name="T59" fmla="*/ 1 h 30"/>
                    <a:gd name="T60" fmla="*/ 13 w 36"/>
                    <a:gd name="T61" fmla="*/ 0 h 30"/>
                    <a:gd name="T62" fmla="*/ 13 w 36"/>
                    <a:gd name="T63" fmla="*/ 0 h 30"/>
                    <a:gd name="T64" fmla="*/ 13 w 36"/>
                    <a:gd name="T65" fmla="*/ 0 h 30"/>
                    <a:gd name="T66" fmla="*/ 13 w 36"/>
                    <a:gd name="T67" fmla="*/ 0 h 30"/>
                    <a:gd name="T68" fmla="*/ 13 w 36"/>
                    <a:gd name="T69"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6" h="30">
                      <a:moveTo>
                        <a:pt x="17" y="30"/>
                      </a:moveTo>
                      <a:cubicBezTo>
                        <a:pt x="17" y="30"/>
                        <a:pt x="17" y="30"/>
                        <a:pt x="17" y="30"/>
                      </a:cubicBezTo>
                      <a:cubicBezTo>
                        <a:pt x="17" y="30"/>
                        <a:pt x="17" y="30"/>
                        <a:pt x="17" y="30"/>
                      </a:cubicBezTo>
                      <a:cubicBezTo>
                        <a:pt x="17" y="30"/>
                        <a:pt x="17" y="30"/>
                        <a:pt x="17" y="30"/>
                      </a:cubicBezTo>
                      <a:moveTo>
                        <a:pt x="16" y="30"/>
                      </a:moveTo>
                      <a:cubicBezTo>
                        <a:pt x="16" y="30"/>
                        <a:pt x="16" y="30"/>
                        <a:pt x="16" y="30"/>
                      </a:cubicBezTo>
                      <a:cubicBezTo>
                        <a:pt x="16" y="30"/>
                        <a:pt x="16" y="30"/>
                        <a:pt x="16" y="30"/>
                      </a:cubicBezTo>
                      <a:moveTo>
                        <a:pt x="35" y="15"/>
                      </a:moveTo>
                      <a:cubicBezTo>
                        <a:pt x="32" y="24"/>
                        <a:pt x="29" y="30"/>
                        <a:pt x="17" y="30"/>
                      </a:cubicBezTo>
                      <a:cubicBezTo>
                        <a:pt x="29" y="30"/>
                        <a:pt x="32" y="24"/>
                        <a:pt x="35" y="15"/>
                      </a:cubicBezTo>
                      <a:moveTo>
                        <a:pt x="35" y="14"/>
                      </a:moveTo>
                      <a:cubicBezTo>
                        <a:pt x="35" y="14"/>
                        <a:pt x="35" y="14"/>
                        <a:pt x="35" y="15"/>
                      </a:cubicBezTo>
                      <a:cubicBezTo>
                        <a:pt x="35" y="14"/>
                        <a:pt x="35" y="14"/>
                        <a:pt x="35" y="14"/>
                      </a:cubicBezTo>
                      <a:moveTo>
                        <a:pt x="14" y="0"/>
                      </a:moveTo>
                      <a:cubicBezTo>
                        <a:pt x="14" y="0"/>
                        <a:pt x="14" y="0"/>
                        <a:pt x="14" y="0"/>
                      </a:cubicBezTo>
                      <a:cubicBezTo>
                        <a:pt x="15" y="1"/>
                        <a:pt x="17" y="1"/>
                        <a:pt x="18" y="1"/>
                      </a:cubicBezTo>
                      <a:cubicBezTo>
                        <a:pt x="18" y="1"/>
                        <a:pt x="18" y="1"/>
                        <a:pt x="18" y="1"/>
                      </a:cubicBezTo>
                      <a:cubicBezTo>
                        <a:pt x="24" y="1"/>
                        <a:pt x="31" y="2"/>
                        <a:pt x="34" y="6"/>
                      </a:cubicBezTo>
                      <a:cubicBezTo>
                        <a:pt x="35" y="8"/>
                        <a:pt x="36" y="9"/>
                        <a:pt x="36" y="11"/>
                      </a:cubicBezTo>
                      <a:cubicBezTo>
                        <a:pt x="36" y="9"/>
                        <a:pt x="35" y="8"/>
                        <a:pt x="34" y="6"/>
                      </a:cubicBezTo>
                      <a:cubicBezTo>
                        <a:pt x="31" y="2"/>
                        <a:pt x="24" y="1"/>
                        <a:pt x="18" y="1"/>
                      </a:cubicBezTo>
                      <a:cubicBezTo>
                        <a:pt x="18" y="1"/>
                        <a:pt x="18" y="1"/>
                        <a:pt x="18" y="1"/>
                      </a:cubicBezTo>
                      <a:cubicBezTo>
                        <a:pt x="17" y="1"/>
                        <a:pt x="15" y="1"/>
                        <a:pt x="14" y="0"/>
                      </a:cubicBezTo>
                      <a:cubicBezTo>
                        <a:pt x="14" y="0"/>
                        <a:pt x="14" y="0"/>
                        <a:pt x="14" y="0"/>
                      </a:cubicBezTo>
                      <a:moveTo>
                        <a:pt x="13" y="0"/>
                      </a:moveTo>
                      <a:cubicBezTo>
                        <a:pt x="10" y="0"/>
                        <a:pt x="8" y="1"/>
                        <a:pt x="7" y="1"/>
                      </a:cubicBezTo>
                      <a:cubicBezTo>
                        <a:pt x="3" y="2"/>
                        <a:pt x="2" y="5"/>
                        <a:pt x="1" y="7"/>
                      </a:cubicBezTo>
                      <a:cubicBezTo>
                        <a:pt x="1" y="9"/>
                        <a:pt x="0" y="11"/>
                        <a:pt x="0" y="13"/>
                      </a:cubicBezTo>
                      <a:cubicBezTo>
                        <a:pt x="0" y="11"/>
                        <a:pt x="1" y="9"/>
                        <a:pt x="1" y="7"/>
                      </a:cubicBezTo>
                      <a:cubicBezTo>
                        <a:pt x="2" y="5"/>
                        <a:pt x="3" y="2"/>
                        <a:pt x="7" y="1"/>
                      </a:cubicBezTo>
                      <a:cubicBezTo>
                        <a:pt x="8" y="1"/>
                        <a:pt x="10" y="0"/>
                        <a:pt x="13" y="0"/>
                      </a:cubicBezTo>
                      <a:moveTo>
                        <a:pt x="13" y="0"/>
                      </a:moveTo>
                      <a:cubicBezTo>
                        <a:pt x="13" y="0"/>
                        <a:pt x="13" y="0"/>
                        <a:pt x="13" y="0"/>
                      </a:cubicBezTo>
                      <a:cubicBezTo>
                        <a:pt x="13" y="0"/>
                        <a:pt x="13" y="0"/>
                        <a:pt x="13" y="0"/>
                      </a:cubicBezTo>
                      <a:cubicBezTo>
                        <a:pt x="13" y="0"/>
                        <a:pt x="13" y="0"/>
                        <a:pt x="13" y="0"/>
                      </a:cubicBezTo>
                    </a:path>
                  </a:pathLst>
                </a:custGeom>
                <a:solidFill>
                  <a:srgbClr val="4B4A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51" name="Freeform 31687">
                  <a:extLst>
                    <a:ext uri="{FF2B5EF4-FFF2-40B4-BE49-F238E27FC236}">
                      <a16:creationId xmlns:a16="http://schemas.microsoft.com/office/drawing/2014/main" id="{4CFBC226-4BFF-B1F9-09F9-66CEBFBA45FB}"/>
                    </a:ext>
                  </a:extLst>
                </p:cNvPr>
                <p:cNvSpPr>
                  <a:spLocks/>
                </p:cNvSpPr>
                <p:nvPr/>
              </p:nvSpPr>
              <p:spPr bwMode="auto">
                <a:xfrm>
                  <a:off x="512390" y="2216472"/>
                  <a:ext cx="168068" cy="75131"/>
                </a:xfrm>
                <a:custGeom>
                  <a:avLst/>
                  <a:gdLst>
                    <a:gd name="T0" fmla="*/ 11 w 11"/>
                    <a:gd name="T1" fmla="*/ 3 h 7"/>
                    <a:gd name="T2" fmla="*/ 6 w 11"/>
                    <a:gd name="T3" fmla="*/ 7 h 7"/>
                    <a:gd name="T4" fmla="*/ 0 w 11"/>
                    <a:gd name="T5" fmla="*/ 4 h 7"/>
                    <a:gd name="T6" fmla="*/ 5 w 11"/>
                    <a:gd name="T7" fmla="*/ 0 h 7"/>
                    <a:gd name="T8" fmla="*/ 11 w 11"/>
                    <a:gd name="T9" fmla="*/ 3 h 7"/>
                  </a:gdLst>
                  <a:ahLst/>
                  <a:cxnLst>
                    <a:cxn ang="0">
                      <a:pos x="T0" y="T1"/>
                    </a:cxn>
                    <a:cxn ang="0">
                      <a:pos x="T2" y="T3"/>
                    </a:cxn>
                    <a:cxn ang="0">
                      <a:pos x="T4" y="T5"/>
                    </a:cxn>
                    <a:cxn ang="0">
                      <a:pos x="T6" y="T7"/>
                    </a:cxn>
                    <a:cxn ang="0">
                      <a:pos x="T8" y="T9"/>
                    </a:cxn>
                  </a:cxnLst>
                  <a:rect l="0" t="0" r="r" b="b"/>
                  <a:pathLst>
                    <a:path w="11" h="7">
                      <a:moveTo>
                        <a:pt x="11" y="3"/>
                      </a:moveTo>
                      <a:cubicBezTo>
                        <a:pt x="11" y="5"/>
                        <a:pt x="8" y="6"/>
                        <a:pt x="6" y="7"/>
                      </a:cubicBezTo>
                      <a:cubicBezTo>
                        <a:pt x="3" y="7"/>
                        <a:pt x="0" y="6"/>
                        <a:pt x="0" y="4"/>
                      </a:cubicBezTo>
                      <a:cubicBezTo>
                        <a:pt x="0" y="2"/>
                        <a:pt x="2" y="0"/>
                        <a:pt x="5" y="0"/>
                      </a:cubicBezTo>
                      <a:cubicBezTo>
                        <a:pt x="8" y="0"/>
                        <a:pt x="11" y="1"/>
                        <a:pt x="11" y="3"/>
                      </a:cubicBezTo>
                      <a:close/>
                    </a:path>
                  </a:pathLst>
                </a:custGeom>
                <a:solidFill>
                  <a:srgbClr val="FF9D78"/>
                </a:solidFill>
                <a:ln>
                  <a:noFill/>
                </a:ln>
              </p:spPr>
              <p:txBody>
                <a:bodyPr vert="horz" wrap="square" lIns="45720" tIns="22860" rIns="45720" bIns="22860" numCol="1" anchor="t" anchorCtr="0" compatLnSpc="1">
                  <a:prstTxWarp prst="textNoShape">
                    <a:avLst/>
                  </a:prstTxWarp>
                </a:bodyPr>
                <a:lstStyle/>
                <a:p>
                  <a:endParaRPr lang="en-US" sz="900"/>
                </a:p>
              </p:txBody>
            </p:sp>
            <p:grpSp>
              <p:nvGrpSpPr>
                <p:cNvPr id="52" name="Group 51">
                  <a:extLst>
                    <a:ext uri="{FF2B5EF4-FFF2-40B4-BE49-F238E27FC236}">
                      <a16:creationId xmlns:a16="http://schemas.microsoft.com/office/drawing/2014/main" id="{A8DE8B82-01CB-240E-DAB6-6361BE7C9EED}"/>
                    </a:ext>
                  </a:extLst>
                </p:cNvPr>
                <p:cNvGrpSpPr/>
                <p:nvPr/>
              </p:nvGrpSpPr>
              <p:grpSpPr>
                <a:xfrm>
                  <a:off x="1056893" y="1833312"/>
                  <a:ext cx="194939" cy="292410"/>
                  <a:chOff x="766791" y="7239466"/>
                  <a:chExt cx="549950" cy="824928"/>
                </a:xfrm>
              </p:grpSpPr>
              <p:sp>
                <p:nvSpPr>
                  <p:cNvPr id="62" name="Freeform 31692">
                    <a:extLst>
                      <a:ext uri="{FF2B5EF4-FFF2-40B4-BE49-F238E27FC236}">
                        <a16:creationId xmlns:a16="http://schemas.microsoft.com/office/drawing/2014/main" id="{1B8B6D21-650F-2F11-BB75-596B3F83C133}"/>
                      </a:ext>
                    </a:extLst>
                  </p:cNvPr>
                  <p:cNvSpPr>
                    <a:spLocks/>
                  </p:cNvSpPr>
                  <p:nvPr/>
                </p:nvSpPr>
                <p:spPr bwMode="auto">
                  <a:xfrm>
                    <a:off x="766791" y="7239466"/>
                    <a:ext cx="549950" cy="797437"/>
                  </a:xfrm>
                  <a:custGeom>
                    <a:avLst/>
                    <a:gdLst>
                      <a:gd name="T0" fmla="*/ 1 w 18"/>
                      <a:gd name="T1" fmla="*/ 12 h 25"/>
                      <a:gd name="T2" fmla="*/ 13 w 18"/>
                      <a:gd name="T3" fmla="*/ 2 h 25"/>
                      <a:gd name="T4" fmla="*/ 16 w 18"/>
                      <a:gd name="T5" fmla="*/ 17 h 25"/>
                      <a:gd name="T6" fmla="*/ 6 w 18"/>
                      <a:gd name="T7" fmla="*/ 23 h 25"/>
                      <a:gd name="T8" fmla="*/ 1 w 18"/>
                      <a:gd name="T9" fmla="*/ 12 h 25"/>
                    </a:gdLst>
                    <a:ahLst/>
                    <a:cxnLst>
                      <a:cxn ang="0">
                        <a:pos x="T0" y="T1"/>
                      </a:cxn>
                      <a:cxn ang="0">
                        <a:pos x="T2" y="T3"/>
                      </a:cxn>
                      <a:cxn ang="0">
                        <a:pos x="T4" y="T5"/>
                      </a:cxn>
                      <a:cxn ang="0">
                        <a:pos x="T6" y="T7"/>
                      </a:cxn>
                      <a:cxn ang="0">
                        <a:pos x="T8" y="T9"/>
                      </a:cxn>
                    </a:cxnLst>
                    <a:rect l="0" t="0" r="r" b="b"/>
                    <a:pathLst>
                      <a:path w="18" h="25">
                        <a:moveTo>
                          <a:pt x="1" y="12"/>
                        </a:moveTo>
                        <a:cubicBezTo>
                          <a:pt x="3" y="4"/>
                          <a:pt x="8" y="0"/>
                          <a:pt x="13" y="2"/>
                        </a:cubicBezTo>
                        <a:cubicBezTo>
                          <a:pt x="17" y="3"/>
                          <a:pt x="18" y="10"/>
                          <a:pt x="16" y="17"/>
                        </a:cubicBezTo>
                        <a:cubicBezTo>
                          <a:pt x="14" y="25"/>
                          <a:pt x="11" y="25"/>
                          <a:pt x="6" y="23"/>
                        </a:cubicBezTo>
                        <a:cubicBezTo>
                          <a:pt x="2" y="21"/>
                          <a:pt x="0" y="19"/>
                          <a:pt x="1" y="12"/>
                        </a:cubicBezTo>
                        <a:close/>
                      </a:path>
                    </a:pathLst>
                  </a:custGeom>
                  <a:solidFill>
                    <a:srgbClr val="B96C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63" name="Freeform 31693">
                    <a:extLst>
                      <a:ext uri="{FF2B5EF4-FFF2-40B4-BE49-F238E27FC236}">
                        <a16:creationId xmlns:a16="http://schemas.microsoft.com/office/drawing/2014/main" id="{2625BB58-904A-E4B7-A52C-D9E27EF27E67}"/>
                      </a:ext>
                    </a:extLst>
                  </p:cNvPr>
                  <p:cNvSpPr>
                    <a:spLocks/>
                  </p:cNvSpPr>
                  <p:nvPr/>
                </p:nvSpPr>
                <p:spPr bwMode="auto">
                  <a:xfrm>
                    <a:off x="766791" y="7294463"/>
                    <a:ext cx="549950" cy="769931"/>
                  </a:xfrm>
                  <a:custGeom>
                    <a:avLst/>
                    <a:gdLst>
                      <a:gd name="T0" fmla="*/ 1 w 18"/>
                      <a:gd name="T1" fmla="*/ 12 h 25"/>
                      <a:gd name="T2" fmla="*/ 13 w 18"/>
                      <a:gd name="T3" fmla="*/ 2 h 25"/>
                      <a:gd name="T4" fmla="*/ 16 w 18"/>
                      <a:gd name="T5" fmla="*/ 18 h 25"/>
                      <a:gd name="T6" fmla="*/ 7 w 18"/>
                      <a:gd name="T7" fmla="*/ 23 h 25"/>
                      <a:gd name="T8" fmla="*/ 1 w 18"/>
                      <a:gd name="T9" fmla="*/ 12 h 25"/>
                    </a:gdLst>
                    <a:ahLst/>
                    <a:cxnLst>
                      <a:cxn ang="0">
                        <a:pos x="T0" y="T1"/>
                      </a:cxn>
                      <a:cxn ang="0">
                        <a:pos x="T2" y="T3"/>
                      </a:cxn>
                      <a:cxn ang="0">
                        <a:pos x="T4" y="T5"/>
                      </a:cxn>
                      <a:cxn ang="0">
                        <a:pos x="T6" y="T7"/>
                      </a:cxn>
                      <a:cxn ang="0">
                        <a:pos x="T8" y="T9"/>
                      </a:cxn>
                    </a:cxnLst>
                    <a:rect l="0" t="0" r="r" b="b"/>
                    <a:pathLst>
                      <a:path w="18" h="25">
                        <a:moveTo>
                          <a:pt x="1" y="12"/>
                        </a:moveTo>
                        <a:cubicBezTo>
                          <a:pt x="3" y="5"/>
                          <a:pt x="8" y="0"/>
                          <a:pt x="13" y="2"/>
                        </a:cubicBezTo>
                        <a:cubicBezTo>
                          <a:pt x="17" y="4"/>
                          <a:pt x="18" y="11"/>
                          <a:pt x="16" y="18"/>
                        </a:cubicBezTo>
                        <a:cubicBezTo>
                          <a:pt x="15" y="25"/>
                          <a:pt x="11" y="25"/>
                          <a:pt x="7" y="23"/>
                        </a:cubicBezTo>
                        <a:cubicBezTo>
                          <a:pt x="2" y="22"/>
                          <a:pt x="0" y="20"/>
                          <a:pt x="1" y="12"/>
                        </a:cubicBezTo>
                        <a:close/>
                      </a:path>
                    </a:pathLst>
                  </a:custGeom>
                  <a:solidFill>
                    <a:srgbClr val="FFF8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64" name="Freeform 31697">
                    <a:extLst>
                      <a:ext uri="{FF2B5EF4-FFF2-40B4-BE49-F238E27FC236}">
                        <a16:creationId xmlns:a16="http://schemas.microsoft.com/office/drawing/2014/main" id="{2A8DA7C6-D763-4707-B113-2466CD4843B9}"/>
                      </a:ext>
                    </a:extLst>
                  </p:cNvPr>
                  <p:cNvSpPr>
                    <a:spLocks/>
                  </p:cNvSpPr>
                  <p:nvPr/>
                </p:nvSpPr>
                <p:spPr bwMode="auto">
                  <a:xfrm>
                    <a:off x="849274" y="7541949"/>
                    <a:ext cx="357477" cy="439961"/>
                  </a:xfrm>
                  <a:custGeom>
                    <a:avLst/>
                    <a:gdLst>
                      <a:gd name="T0" fmla="*/ 0 w 11"/>
                      <a:gd name="T1" fmla="*/ 7 h 15"/>
                      <a:gd name="T2" fmla="*/ 6 w 11"/>
                      <a:gd name="T3" fmla="*/ 1 h 15"/>
                      <a:gd name="T4" fmla="*/ 11 w 11"/>
                      <a:gd name="T5" fmla="*/ 8 h 15"/>
                      <a:gd name="T6" fmla="*/ 5 w 11"/>
                      <a:gd name="T7" fmla="*/ 14 h 15"/>
                      <a:gd name="T8" fmla="*/ 0 w 11"/>
                      <a:gd name="T9" fmla="*/ 7 h 15"/>
                    </a:gdLst>
                    <a:ahLst/>
                    <a:cxnLst>
                      <a:cxn ang="0">
                        <a:pos x="T0" y="T1"/>
                      </a:cxn>
                      <a:cxn ang="0">
                        <a:pos x="T2" y="T3"/>
                      </a:cxn>
                      <a:cxn ang="0">
                        <a:pos x="T4" y="T5"/>
                      </a:cxn>
                      <a:cxn ang="0">
                        <a:pos x="T6" y="T7"/>
                      </a:cxn>
                      <a:cxn ang="0">
                        <a:pos x="T8" y="T9"/>
                      </a:cxn>
                    </a:cxnLst>
                    <a:rect l="0" t="0" r="r" b="b"/>
                    <a:pathLst>
                      <a:path w="11" h="15">
                        <a:moveTo>
                          <a:pt x="0" y="7"/>
                        </a:moveTo>
                        <a:cubicBezTo>
                          <a:pt x="0" y="3"/>
                          <a:pt x="3" y="0"/>
                          <a:pt x="6" y="1"/>
                        </a:cubicBezTo>
                        <a:cubicBezTo>
                          <a:pt x="9" y="1"/>
                          <a:pt x="11" y="4"/>
                          <a:pt x="11" y="8"/>
                        </a:cubicBezTo>
                        <a:cubicBezTo>
                          <a:pt x="10" y="12"/>
                          <a:pt x="8" y="15"/>
                          <a:pt x="5" y="14"/>
                        </a:cubicBezTo>
                        <a:cubicBezTo>
                          <a:pt x="2" y="14"/>
                          <a:pt x="0" y="11"/>
                          <a:pt x="0" y="7"/>
                        </a:cubicBezTo>
                        <a:close/>
                      </a:path>
                    </a:pathLst>
                  </a:custGeom>
                  <a:solidFill>
                    <a:srgbClr val="83AD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65" name="Freeform 31698">
                    <a:extLst>
                      <a:ext uri="{FF2B5EF4-FFF2-40B4-BE49-F238E27FC236}">
                        <a16:creationId xmlns:a16="http://schemas.microsoft.com/office/drawing/2014/main" id="{50AAD151-03C7-58E2-CAEF-0B92A892BDDB}"/>
                      </a:ext>
                    </a:extLst>
                  </p:cNvPr>
                  <p:cNvSpPr>
                    <a:spLocks/>
                  </p:cNvSpPr>
                  <p:nvPr/>
                </p:nvSpPr>
                <p:spPr bwMode="auto">
                  <a:xfrm>
                    <a:off x="959265" y="7596943"/>
                    <a:ext cx="109990" cy="109989"/>
                  </a:xfrm>
                  <a:custGeom>
                    <a:avLst/>
                    <a:gdLst>
                      <a:gd name="T0" fmla="*/ 0 w 4"/>
                      <a:gd name="T1" fmla="*/ 2 h 4"/>
                      <a:gd name="T2" fmla="*/ 2 w 4"/>
                      <a:gd name="T3" fmla="*/ 0 h 4"/>
                      <a:gd name="T4" fmla="*/ 4 w 4"/>
                      <a:gd name="T5" fmla="*/ 2 h 4"/>
                      <a:gd name="T6" fmla="*/ 2 w 4"/>
                      <a:gd name="T7" fmla="*/ 4 h 4"/>
                      <a:gd name="T8" fmla="*/ 0 w 4"/>
                      <a:gd name="T9" fmla="*/ 2 h 4"/>
                    </a:gdLst>
                    <a:ahLst/>
                    <a:cxnLst>
                      <a:cxn ang="0">
                        <a:pos x="T0" y="T1"/>
                      </a:cxn>
                      <a:cxn ang="0">
                        <a:pos x="T2" y="T3"/>
                      </a:cxn>
                      <a:cxn ang="0">
                        <a:pos x="T4" y="T5"/>
                      </a:cxn>
                      <a:cxn ang="0">
                        <a:pos x="T6" y="T7"/>
                      </a:cxn>
                      <a:cxn ang="0">
                        <a:pos x="T8" y="T9"/>
                      </a:cxn>
                    </a:cxnLst>
                    <a:rect l="0" t="0" r="r" b="b"/>
                    <a:pathLst>
                      <a:path w="4" h="4">
                        <a:moveTo>
                          <a:pt x="0" y="2"/>
                        </a:moveTo>
                        <a:cubicBezTo>
                          <a:pt x="0" y="1"/>
                          <a:pt x="1" y="0"/>
                          <a:pt x="2" y="0"/>
                        </a:cubicBezTo>
                        <a:cubicBezTo>
                          <a:pt x="3" y="0"/>
                          <a:pt x="4" y="1"/>
                          <a:pt x="4" y="2"/>
                        </a:cubicBezTo>
                        <a:cubicBezTo>
                          <a:pt x="4" y="4"/>
                          <a:pt x="3" y="4"/>
                          <a:pt x="2" y="4"/>
                        </a:cubicBezTo>
                        <a:cubicBezTo>
                          <a:pt x="1" y="4"/>
                          <a:pt x="0" y="3"/>
                          <a:pt x="0" y="2"/>
                        </a:cubicBezTo>
                        <a:close/>
                      </a:path>
                    </a:pathLst>
                  </a:custGeom>
                  <a:solidFill>
                    <a:srgbClr val="AFD1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grpSp>
            <p:grpSp>
              <p:nvGrpSpPr>
                <p:cNvPr id="53" name="Group 52">
                  <a:extLst>
                    <a:ext uri="{FF2B5EF4-FFF2-40B4-BE49-F238E27FC236}">
                      <a16:creationId xmlns:a16="http://schemas.microsoft.com/office/drawing/2014/main" id="{39886209-A096-A50E-523D-C86D08EAE99C}"/>
                    </a:ext>
                  </a:extLst>
                </p:cNvPr>
                <p:cNvGrpSpPr/>
                <p:nvPr/>
              </p:nvGrpSpPr>
              <p:grpSpPr>
                <a:xfrm>
                  <a:off x="559092" y="1829781"/>
                  <a:ext cx="221682" cy="282665"/>
                  <a:chOff x="-360617" y="7129477"/>
                  <a:chExt cx="659942" cy="797437"/>
                </a:xfrm>
              </p:grpSpPr>
              <p:sp>
                <p:nvSpPr>
                  <p:cNvPr id="58" name="Freeform 31690">
                    <a:extLst>
                      <a:ext uri="{FF2B5EF4-FFF2-40B4-BE49-F238E27FC236}">
                        <a16:creationId xmlns:a16="http://schemas.microsoft.com/office/drawing/2014/main" id="{CE147A09-645F-7A6D-5826-1430A2E8925E}"/>
                      </a:ext>
                    </a:extLst>
                  </p:cNvPr>
                  <p:cNvSpPr>
                    <a:spLocks/>
                  </p:cNvSpPr>
                  <p:nvPr/>
                </p:nvSpPr>
                <p:spPr bwMode="auto">
                  <a:xfrm>
                    <a:off x="-360617" y="7129477"/>
                    <a:ext cx="632453" cy="769931"/>
                  </a:xfrm>
                  <a:custGeom>
                    <a:avLst/>
                    <a:gdLst>
                      <a:gd name="T0" fmla="*/ 2 w 20"/>
                      <a:gd name="T1" fmla="*/ 17 h 25"/>
                      <a:gd name="T2" fmla="*/ 9 w 20"/>
                      <a:gd name="T3" fmla="*/ 2 h 25"/>
                      <a:gd name="T4" fmla="*/ 19 w 20"/>
                      <a:gd name="T5" fmla="*/ 13 h 25"/>
                      <a:gd name="T6" fmla="*/ 11 w 20"/>
                      <a:gd name="T7" fmla="*/ 24 h 25"/>
                      <a:gd name="T8" fmla="*/ 2 w 20"/>
                      <a:gd name="T9" fmla="*/ 17 h 25"/>
                    </a:gdLst>
                    <a:ahLst/>
                    <a:cxnLst>
                      <a:cxn ang="0">
                        <a:pos x="T0" y="T1"/>
                      </a:cxn>
                      <a:cxn ang="0">
                        <a:pos x="T2" y="T3"/>
                      </a:cxn>
                      <a:cxn ang="0">
                        <a:pos x="T4" y="T5"/>
                      </a:cxn>
                      <a:cxn ang="0">
                        <a:pos x="T6" y="T7"/>
                      </a:cxn>
                      <a:cxn ang="0">
                        <a:pos x="T8" y="T9"/>
                      </a:cxn>
                    </a:cxnLst>
                    <a:rect l="0" t="0" r="r" b="b"/>
                    <a:pathLst>
                      <a:path w="20" h="25">
                        <a:moveTo>
                          <a:pt x="2" y="17"/>
                        </a:moveTo>
                        <a:cubicBezTo>
                          <a:pt x="0" y="10"/>
                          <a:pt x="4" y="3"/>
                          <a:pt x="9" y="2"/>
                        </a:cubicBezTo>
                        <a:cubicBezTo>
                          <a:pt x="14" y="0"/>
                          <a:pt x="18" y="6"/>
                          <a:pt x="19" y="13"/>
                        </a:cubicBezTo>
                        <a:cubicBezTo>
                          <a:pt x="20" y="20"/>
                          <a:pt x="17" y="22"/>
                          <a:pt x="11" y="24"/>
                        </a:cubicBezTo>
                        <a:cubicBezTo>
                          <a:pt x="6" y="25"/>
                          <a:pt x="3" y="25"/>
                          <a:pt x="2" y="17"/>
                        </a:cubicBezTo>
                        <a:close/>
                      </a:path>
                    </a:pathLst>
                  </a:custGeom>
                  <a:solidFill>
                    <a:srgbClr val="B96C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59" name="Freeform 31691">
                    <a:extLst>
                      <a:ext uri="{FF2B5EF4-FFF2-40B4-BE49-F238E27FC236}">
                        <a16:creationId xmlns:a16="http://schemas.microsoft.com/office/drawing/2014/main" id="{BB3AD1D0-C216-0E0E-E209-74F7822ADF49}"/>
                      </a:ext>
                    </a:extLst>
                  </p:cNvPr>
                  <p:cNvSpPr>
                    <a:spLocks/>
                  </p:cNvSpPr>
                  <p:nvPr/>
                </p:nvSpPr>
                <p:spPr bwMode="auto">
                  <a:xfrm>
                    <a:off x="-305621" y="7156983"/>
                    <a:ext cx="604946" cy="769931"/>
                  </a:xfrm>
                  <a:custGeom>
                    <a:avLst/>
                    <a:gdLst>
                      <a:gd name="T0" fmla="*/ 1 w 20"/>
                      <a:gd name="T1" fmla="*/ 17 h 25"/>
                      <a:gd name="T2" fmla="*/ 9 w 20"/>
                      <a:gd name="T3" fmla="*/ 2 h 25"/>
                      <a:gd name="T4" fmla="*/ 19 w 20"/>
                      <a:gd name="T5" fmla="*/ 13 h 25"/>
                      <a:gd name="T6" fmla="*/ 11 w 20"/>
                      <a:gd name="T7" fmla="*/ 24 h 25"/>
                      <a:gd name="T8" fmla="*/ 1 w 20"/>
                      <a:gd name="T9" fmla="*/ 17 h 25"/>
                    </a:gdLst>
                    <a:ahLst/>
                    <a:cxnLst>
                      <a:cxn ang="0">
                        <a:pos x="T0" y="T1"/>
                      </a:cxn>
                      <a:cxn ang="0">
                        <a:pos x="T2" y="T3"/>
                      </a:cxn>
                      <a:cxn ang="0">
                        <a:pos x="T4" y="T5"/>
                      </a:cxn>
                      <a:cxn ang="0">
                        <a:pos x="T6" y="T7"/>
                      </a:cxn>
                      <a:cxn ang="0">
                        <a:pos x="T8" y="T9"/>
                      </a:cxn>
                    </a:cxnLst>
                    <a:rect l="0" t="0" r="r" b="b"/>
                    <a:pathLst>
                      <a:path w="20" h="25">
                        <a:moveTo>
                          <a:pt x="1" y="17"/>
                        </a:moveTo>
                        <a:cubicBezTo>
                          <a:pt x="0" y="10"/>
                          <a:pt x="4" y="3"/>
                          <a:pt x="9" y="2"/>
                        </a:cubicBezTo>
                        <a:cubicBezTo>
                          <a:pt x="14" y="0"/>
                          <a:pt x="18" y="6"/>
                          <a:pt x="19" y="13"/>
                        </a:cubicBezTo>
                        <a:cubicBezTo>
                          <a:pt x="20" y="20"/>
                          <a:pt x="17" y="22"/>
                          <a:pt x="11" y="24"/>
                        </a:cubicBezTo>
                        <a:cubicBezTo>
                          <a:pt x="6" y="25"/>
                          <a:pt x="3" y="25"/>
                          <a:pt x="1" y="17"/>
                        </a:cubicBezTo>
                        <a:close/>
                      </a:path>
                    </a:pathLst>
                  </a:custGeom>
                  <a:solidFill>
                    <a:srgbClr val="FFF8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60" name="Freeform 31696">
                    <a:extLst>
                      <a:ext uri="{FF2B5EF4-FFF2-40B4-BE49-F238E27FC236}">
                        <a16:creationId xmlns:a16="http://schemas.microsoft.com/office/drawing/2014/main" id="{B405E32B-7005-DA51-7443-DEB1157CEA0C}"/>
                      </a:ext>
                    </a:extLst>
                  </p:cNvPr>
                  <p:cNvSpPr>
                    <a:spLocks/>
                  </p:cNvSpPr>
                  <p:nvPr/>
                </p:nvSpPr>
                <p:spPr bwMode="auto">
                  <a:xfrm>
                    <a:off x="-168125" y="7431957"/>
                    <a:ext cx="302482" cy="412472"/>
                  </a:xfrm>
                  <a:custGeom>
                    <a:avLst/>
                    <a:gdLst>
                      <a:gd name="T0" fmla="*/ 0 w 10"/>
                      <a:gd name="T1" fmla="*/ 6 h 13"/>
                      <a:gd name="T2" fmla="*/ 5 w 10"/>
                      <a:gd name="T3" fmla="*/ 0 h 13"/>
                      <a:gd name="T4" fmla="*/ 10 w 10"/>
                      <a:gd name="T5" fmla="*/ 7 h 13"/>
                      <a:gd name="T6" fmla="*/ 5 w 10"/>
                      <a:gd name="T7" fmla="*/ 13 h 13"/>
                      <a:gd name="T8" fmla="*/ 0 w 10"/>
                      <a:gd name="T9" fmla="*/ 6 h 13"/>
                    </a:gdLst>
                    <a:ahLst/>
                    <a:cxnLst>
                      <a:cxn ang="0">
                        <a:pos x="T0" y="T1"/>
                      </a:cxn>
                      <a:cxn ang="0">
                        <a:pos x="T2" y="T3"/>
                      </a:cxn>
                      <a:cxn ang="0">
                        <a:pos x="T4" y="T5"/>
                      </a:cxn>
                      <a:cxn ang="0">
                        <a:pos x="T6" y="T7"/>
                      </a:cxn>
                      <a:cxn ang="0">
                        <a:pos x="T8" y="T9"/>
                      </a:cxn>
                    </a:cxnLst>
                    <a:rect l="0" t="0" r="r" b="b"/>
                    <a:pathLst>
                      <a:path w="10" h="13">
                        <a:moveTo>
                          <a:pt x="0" y="6"/>
                        </a:moveTo>
                        <a:cubicBezTo>
                          <a:pt x="0" y="3"/>
                          <a:pt x="2" y="0"/>
                          <a:pt x="5" y="0"/>
                        </a:cubicBezTo>
                        <a:cubicBezTo>
                          <a:pt x="8" y="0"/>
                          <a:pt x="10" y="3"/>
                          <a:pt x="10" y="7"/>
                        </a:cubicBezTo>
                        <a:cubicBezTo>
                          <a:pt x="10" y="10"/>
                          <a:pt x="7" y="13"/>
                          <a:pt x="5" y="13"/>
                        </a:cubicBezTo>
                        <a:cubicBezTo>
                          <a:pt x="2" y="13"/>
                          <a:pt x="0" y="10"/>
                          <a:pt x="0" y="6"/>
                        </a:cubicBezTo>
                        <a:close/>
                      </a:path>
                    </a:pathLst>
                  </a:custGeom>
                  <a:solidFill>
                    <a:srgbClr val="83AD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61" name="Freeform 31699">
                    <a:extLst>
                      <a:ext uri="{FF2B5EF4-FFF2-40B4-BE49-F238E27FC236}">
                        <a16:creationId xmlns:a16="http://schemas.microsoft.com/office/drawing/2014/main" id="{971DCC84-4E83-2211-F8AE-08A9C2C9A2F1}"/>
                      </a:ext>
                    </a:extLst>
                  </p:cNvPr>
                  <p:cNvSpPr>
                    <a:spLocks/>
                  </p:cNvSpPr>
                  <p:nvPr/>
                </p:nvSpPr>
                <p:spPr bwMode="auto">
                  <a:xfrm>
                    <a:off x="-113130" y="7459447"/>
                    <a:ext cx="137496" cy="137496"/>
                  </a:xfrm>
                  <a:custGeom>
                    <a:avLst/>
                    <a:gdLst>
                      <a:gd name="T0" fmla="*/ 0 w 4"/>
                      <a:gd name="T1" fmla="*/ 2 h 4"/>
                      <a:gd name="T2" fmla="*/ 2 w 4"/>
                      <a:gd name="T3" fmla="*/ 0 h 4"/>
                      <a:gd name="T4" fmla="*/ 4 w 4"/>
                      <a:gd name="T5" fmla="*/ 2 h 4"/>
                      <a:gd name="T6" fmla="*/ 2 w 4"/>
                      <a:gd name="T7" fmla="*/ 4 h 4"/>
                      <a:gd name="T8" fmla="*/ 0 w 4"/>
                      <a:gd name="T9" fmla="*/ 2 h 4"/>
                    </a:gdLst>
                    <a:ahLst/>
                    <a:cxnLst>
                      <a:cxn ang="0">
                        <a:pos x="T0" y="T1"/>
                      </a:cxn>
                      <a:cxn ang="0">
                        <a:pos x="T2" y="T3"/>
                      </a:cxn>
                      <a:cxn ang="0">
                        <a:pos x="T4" y="T5"/>
                      </a:cxn>
                      <a:cxn ang="0">
                        <a:pos x="T6" y="T7"/>
                      </a:cxn>
                      <a:cxn ang="0">
                        <a:pos x="T8" y="T9"/>
                      </a:cxn>
                    </a:cxnLst>
                    <a:rect l="0" t="0" r="r" b="b"/>
                    <a:pathLst>
                      <a:path w="4" h="4">
                        <a:moveTo>
                          <a:pt x="0" y="2"/>
                        </a:moveTo>
                        <a:cubicBezTo>
                          <a:pt x="0" y="1"/>
                          <a:pt x="1" y="0"/>
                          <a:pt x="2" y="0"/>
                        </a:cubicBezTo>
                        <a:cubicBezTo>
                          <a:pt x="3" y="0"/>
                          <a:pt x="4" y="1"/>
                          <a:pt x="4" y="2"/>
                        </a:cubicBezTo>
                        <a:cubicBezTo>
                          <a:pt x="4" y="4"/>
                          <a:pt x="3" y="4"/>
                          <a:pt x="2" y="4"/>
                        </a:cubicBezTo>
                        <a:cubicBezTo>
                          <a:pt x="1" y="4"/>
                          <a:pt x="0" y="3"/>
                          <a:pt x="0" y="2"/>
                        </a:cubicBezTo>
                        <a:close/>
                      </a:path>
                    </a:pathLst>
                  </a:custGeom>
                  <a:solidFill>
                    <a:srgbClr val="AFD1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grpSp>
            <p:sp>
              <p:nvSpPr>
                <p:cNvPr id="54" name="Freeform 31687">
                  <a:extLst>
                    <a:ext uri="{FF2B5EF4-FFF2-40B4-BE49-F238E27FC236}">
                      <a16:creationId xmlns:a16="http://schemas.microsoft.com/office/drawing/2014/main" id="{013A22F9-2C8F-0AE8-40DF-A3033B5E9AB9}"/>
                    </a:ext>
                  </a:extLst>
                </p:cNvPr>
                <p:cNvSpPr>
                  <a:spLocks/>
                </p:cNvSpPr>
                <p:nvPr/>
              </p:nvSpPr>
              <p:spPr bwMode="auto">
                <a:xfrm flipH="1">
                  <a:off x="1103702" y="2195323"/>
                  <a:ext cx="200791" cy="64793"/>
                </a:xfrm>
                <a:custGeom>
                  <a:avLst/>
                  <a:gdLst>
                    <a:gd name="T0" fmla="*/ 11 w 11"/>
                    <a:gd name="T1" fmla="*/ 3 h 7"/>
                    <a:gd name="T2" fmla="*/ 6 w 11"/>
                    <a:gd name="T3" fmla="*/ 7 h 7"/>
                    <a:gd name="T4" fmla="*/ 0 w 11"/>
                    <a:gd name="T5" fmla="*/ 4 h 7"/>
                    <a:gd name="T6" fmla="*/ 5 w 11"/>
                    <a:gd name="T7" fmla="*/ 0 h 7"/>
                    <a:gd name="T8" fmla="*/ 11 w 11"/>
                    <a:gd name="T9" fmla="*/ 3 h 7"/>
                  </a:gdLst>
                  <a:ahLst/>
                  <a:cxnLst>
                    <a:cxn ang="0">
                      <a:pos x="T0" y="T1"/>
                    </a:cxn>
                    <a:cxn ang="0">
                      <a:pos x="T2" y="T3"/>
                    </a:cxn>
                    <a:cxn ang="0">
                      <a:pos x="T4" y="T5"/>
                    </a:cxn>
                    <a:cxn ang="0">
                      <a:pos x="T6" y="T7"/>
                    </a:cxn>
                    <a:cxn ang="0">
                      <a:pos x="T8" y="T9"/>
                    </a:cxn>
                  </a:cxnLst>
                  <a:rect l="0" t="0" r="r" b="b"/>
                  <a:pathLst>
                    <a:path w="11" h="7">
                      <a:moveTo>
                        <a:pt x="11" y="3"/>
                      </a:moveTo>
                      <a:cubicBezTo>
                        <a:pt x="11" y="5"/>
                        <a:pt x="8" y="6"/>
                        <a:pt x="6" y="7"/>
                      </a:cubicBezTo>
                      <a:cubicBezTo>
                        <a:pt x="3" y="7"/>
                        <a:pt x="0" y="6"/>
                        <a:pt x="0" y="4"/>
                      </a:cubicBezTo>
                      <a:cubicBezTo>
                        <a:pt x="0" y="2"/>
                        <a:pt x="2" y="0"/>
                        <a:pt x="5" y="0"/>
                      </a:cubicBezTo>
                      <a:cubicBezTo>
                        <a:pt x="8" y="0"/>
                        <a:pt x="11" y="1"/>
                        <a:pt x="11" y="3"/>
                      </a:cubicBezTo>
                      <a:close/>
                    </a:path>
                  </a:pathLst>
                </a:custGeom>
                <a:solidFill>
                  <a:srgbClr val="FF9D78"/>
                </a:solidFill>
                <a:ln>
                  <a:noFill/>
                </a:ln>
              </p:spPr>
              <p:txBody>
                <a:bodyPr vert="horz" wrap="square" lIns="45720" tIns="22860" rIns="45720" bIns="22860" numCol="1" anchor="t" anchorCtr="0" compatLnSpc="1">
                  <a:prstTxWarp prst="textNoShape">
                    <a:avLst/>
                  </a:prstTxWarp>
                </a:bodyPr>
                <a:lstStyle/>
                <a:p>
                  <a:endParaRPr lang="en-US" sz="900"/>
                </a:p>
              </p:txBody>
            </p:sp>
            <p:sp>
              <p:nvSpPr>
                <p:cNvPr id="55" name="Freeform 315">
                  <a:extLst>
                    <a:ext uri="{FF2B5EF4-FFF2-40B4-BE49-F238E27FC236}">
                      <a16:creationId xmlns:a16="http://schemas.microsoft.com/office/drawing/2014/main" id="{BE61F784-AD50-17E4-8512-B43FA507A8AC}"/>
                    </a:ext>
                  </a:extLst>
                </p:cNvPr>
                <p:cNvSpPr>
                  <a:spLocks/>
                </p:cNvSpPr>
                <p:nvPr/>
              </p:nvSpPr>
              <p:spPr bwMode="auto">
                <a:xfrm flipH="1">
                  <a:off x="271771" y="1319160"/>
                  <a:ext cx="1364741" cy="710052"/>
                </a:xfrm>
                <a:custGeom>
                  <a:avLst/>
                  <a:gdLst>
                    <a:gd name="connsiteX0" fmla="*/ 649769 w 1364741"/>
                    <a:gd name="connsiteY0" fmla="*/ 0 h 710052"/>
                    <a:gd name="connsiteX1" fmla="*/ 34563 w 1364741"/>
                    <a:gd name="connsiteY1" fmla="*/ 132755 h 710052"/>
                    <a:gd name="connsiteX2" fmla="*/ 0 w 1364741"/>
                    <a:gd name="connsiteY2" fmla="*/ 152901 h 710052"/>
                    <a:gd name="connsiteX3" fmla="*/ 11432 w 1364741"/>
                    <a:gd name="connsiteY3" fmla="*/ 165070 h 710052"/>
                    <a:gd name="connsiteX4" fmla="*/ 71258 w 1364741"/>
                    <a:gd name="connsiteY4" fmla="*/ 212881 h 710052"/>
                    <a:gd name="connsiteX5" fmla="*/ 74150 w 1364741"/>
                    <a:gd name="connsiteY5" fmla="*/ 214518 h 710052"/>
                    <a:gd name="connsiteX6" fmla="*/ 72594 w 1364741"/>
                    <a:gd name="connsiteY6" fmla="*/ 222947 h 710052"/>
                    <a:gd name="connsiteX7" fmla="*/ 122083 w 1364741"/>
                    <a:gd name="connsiteY7" fmla="*/ 688329 h 710052"/>
                    <a:gd name="connsiteX8" fmla="*/ 219463 w 1364741"/>
                    <a:gd name="connsiteY8" fmla="*/ 274678 h 710052"/>
                    <a:gd name="connsiteX9" fmla="*/ 251743 w 1364741"/>
                    <a:gd name="connsiteY9" fmla="*/ 271521 h 710052"/>
                    <a:gd name="connsiteX10" fmla="*/ 268437 w 1364741"/>
                    <a:gd name="connsiteY10" fmla="*/ 267433 h 710052"/>
                    <a:gd name="connsiteX11" fmla="*/ 315785 w 1364741"/>
                    <a:gd name="connsiteY11" fmla="*/ 270728 h 710052"/>
                    <a:gd name="connsiteX12" fmla="*/ 549159 w 1364741"/>
                    <a:gd name="connsiteY12" fmla="*/ 247991 h 710052"/>
                    <a:gd name="connsiteX13" fmla="*/ 599620 w 1364741"/>
                    <a:gd name="connsiteY13" fmla="*/ 233318 h 710052"/>
                    <a:gd name="connsiteX14" fmla="*/ 614726 w 1364741"/>
                    <a:gd name="connsiteY14" fmla="*/ 232121 h 710052"/>
                    <a:gd name="connsiteX15" fmla="*/ 910345 w 1364741"/>
                    <a:gd name="connsiteY15" fmla="*/ 219706 h 710052"/>
                    <a:gd name="connsiteX16" fmla="*/ 1174858 w 1364741"/>
                    <a:gd name="connsiteY16" fmla="*/ 308025 h 710052"/>
                    <a:gd name="connsiteX17" fmla="*/ 1290924 w 1364741"/>
                    <a:gd name="connsiteY17" fmla="*/ 707576 h 710052"/>
                    <a:gd name="connsiteX18" fmla="*/ 1329599 w 1364741"/>
                    <a:gd name="connsiteY18" fmla="*/ 547773 h 710052"/>
                    <a:gd name="connsiteX19" fmla="*/ 1343229 w 1364741"/>
                    <a:gd name="connsiteY19" fmla="*/ 478360 h 710052"/>
                    <a:gd name="connsiteX20" fmla="*/ 1364741 w 1364741"/>
                    <a:gd name="connsiteY20" fmla="*/ 364627 h 710052"/>
                    <a:gd name="connsiteX21" fmla="*/ 1362678 w 1364741"/>
                    <a:gd name="connsiteY21" fmla="*/ 190015 h 710052"/>
                    <a:gd name="connsiteX22" fmla="*/ 1362651 w 1364741"/>
                    <a:gd name="connsiteY22" fmla="*/ 189688 h 710052"/>
                    <a:gd name="connsiteX23" fmla="*/ 1264975 w 1364741"/>
                    <a:gd name="connsiteY23" fmla="*/ 132755 h 710052"/>
                    <a:gd name="connsiteX24" fmla="*/ 649769 w 1364741"/>
                    <a:gd name="connsiteY24" fmla="*/ 0 h 710052"/>
                    <a:gd name="connsiteX0" fmla="*/ 649769 w 1364741"/>
                    <a:gd name="connsiteY0" fmla="*/ 0 h 710052"/>
                    <a:gd name="connsiteX1" fmla="*/ 34563 w 1364741"/>
                    <a:gd name="connsiteY1" fmla="*/ 132755 h 710052"/>
                    <a:gd name="connsiteX2" fmla="*/ 0 w 1364741"/>
                    <a:gd name="connsiteY2" fmla="*/ 152901 h 710052"/>
                    <a:gd name="connsiteX3" fmla="*/ 11432 w 1364741"/>
                    <a:gd name="connsiteY3" fmla="*/ 165070 h 710052"/>
                    <a:gd name="connsiteX4" fmla="*/ 71258 w 1364741"/>
                    <a:gd name="connsiteY4" fmla="*/ 212881 h 710052"/>
                    <a:gd name="connsiteX5" fmla="*/ 74150 w 1364741"/>
                    <a:gd name="connsiteY5" fmla="*/ 214518 h 710052"/>
                    <a:gd name="connsiteX6" fmla="*/ 72594 w 1364741"/>
                    <a:gd name="connsiteY6" fmla="*/ 222947 h 710052"/>
                    <a:gd name="connsiteX7" fmla="*/ 122083 w 1364741"/>
                    <a:gd name="connsiteY7" fmla="*/ 688329 h 710052"/>
                    <a:gd name="connsiteX8" fmla="*/ 219463 w 1364741"/>
                    <a:gd name="connsiteY8" fmla="*/ 274678 h 710052"/>
                    <a:gd name="connsiteX9" fmla="*/ 251743 w 1364741"/>
                    <a:gd name="connsiteY9" fmla="*/ 271521 h 710052"/>
                    <a:gd name="connsiteX10" fmla="*/ 268437 w 1364741"/>
                    <a:gd name="connsiteY10" fmla="*/ 267433 h 710052"/>
                    <a:gd name="connsiteX11" fmla="*/ 315785 w 1364741"/>
                    <a:gd name="connsiteY11" fmla="*/ 270728 h 710052"/>
                    <a:gd name="connsiteX12" fmla="*/ 549159 w 1364741"/>
                    <a:gd name="connsiteY12" fmla="*/ 247991 h 710052"/>
                    <a:gd name="connsiteX13" fmla="*/ 599620 w 1364741"/>
                    <a:gd name="connsiteY13" fmla="*/ 233318 h 710052"/>
                    <a:gd name="connsiteX14" fmla="*/ 614726 w 1364741"/>
                    <a:gd name="connsiteY14" fmla="*/ 232121 h 710052"/>
                    <a:gd name="connsiteX15" fmla="*/ 910345 w 1364741"/>
                    <a:gd name="connsiteY15" fmla="*/ 219706 h 710052"/>
                    <a:gd name="connsiteX16" fmla="*/ 1174858 w 1364741"/>
                    <a:gd name="connsiteY16" fmla="*/ 308025 h 710052"/>
                    <a:gd name="connsiteX17" fmla="*/ 1290924 w 1364741"/>
                    <a:gd name="connsiteY17" fmla="*/ 707576 h 710052"/>
                    <a:gd name="connsiteX18" fmla="*/ 1329599 w 1364741"/>
                    <a:gd name="connsiteY18" fmla="*/ 547773 h 710052"/>
                    <a:gd name="connsiteX19" fmla="*/ 1343229 w 1364741"/>
                    <a:gd name="connsiteY19" fmla="*/ 478360 h 710052"/>
                    <a:gd name="connsiteX20" fmla="*/ 1364741 w 1364741"/>
                    <a:gd name="connsiteY20" fmla="*/ 364627 h 710052"/>
                    <a:gd name="connsiteX21" fmla="*/ 1362678 w 1364741"/>
                    <a:gd name="connsiteY21" fmla="*/ 190015 h 710052"/>
                    <a:gd name="connsiteX22" fmla="*/ 1298256 w 1364741"/>
                    <a:gd name="connsiteY22" fmla="*/ 202567 h 710052"/>
                    <a:gd name="connsiteX23" fmla="*/ 1264975 w 1364741"/>
                    <a:gd name="connsiteY23" fmla="*/ 132755 h 710052"/>
                    <a:gd name="connsiteX24" fmla="*/ 649769 w 1364741"/>
                    <a:gd name="connsiteY24" fmla="*/ 0 h 710052"/>
                    <a:gd name="connsiteX0" fmla="*/ 649769 w 1364741"/>
                    <a:gd name="connsiteY0" fmla="*/ 0 h 710052"/>
                    <a:gd name="connsiteX1" fmla="*/ 34563 w 1364741"/>
                    <a:gd name="connsiteY1" fmla="*/ 132755 h 710052"/>
                    <a:gd name="connsiteX2" fmla="*/ 0 w 1364741"/>
                    <a:gd name="connsiteY2" fmla="*/ 152901 h 710052"/>
                    <a:gd name="connsiteX3" fmla="*/ 11432 w 1364741"/>
                    <a:gd name="connsiteY3" fmla="*/ 165070 h 710052"/>
                    <a:gd name="connsiteX4" fmla="*/ 71258 w 1364741"/>
                    <a:gd name="connsiteY4" fmla="*/ 212881 h 710052"/>
                    <a:gd name="connsiteX5" fmla="*/ 74150 w 1364741"/>
                    <a:gd name="connsiteY5" fmla="*/ 214518 h 710052"/>
                    <a:gd name="connsiteX6" fmla="*/ 72594 w 1364741"/>
                    <a:gd name="connsiteY6" fmla="*/ 222947 h 710052"/>
                    <a:gd name="connsiteX7" fmla="*/ 122083 w 1364741"/>
                    <a:gd name="connsiteY7" fmla="*/ 688329 h 710052"/>
                    <a:gd name="connsiteX8" fmla="*/ 219463 w 1364741"/>
                    <a:gd name="connsiteY8" fmla="*/ 274678 h 710052"/>
                    <a:gd name="connsiteX9" fmla="*/ 251743 w 1364741"/>
                    <a:gd name="connsiteY9" fmla="*/ 271521 h 710052"/>
                    <a:gd name="connsiteX10" fmla="*/ 268437 w 1364741"/>
                    <a:gd name="connsiteY10" fmla="*/ 267433 h 710052"/>
                    <a:gd name="connsiteX11" fmla="*/ 315785 w 1364741"/>
                    <a:gd name="connsiteY11" fmla="*/ 270728 h 710052"/>
                    <a:gd name="connsiteX12" fmla="*/ 549159 w 1364741"/>
                    <a:gd name="connsiteY12" fmla="*/ 247991 h 710052"/>
                    <a:gd name="connsiteX13" fmla="*/ 599620 w 1364741"/>
                    <a:gd name="connsiteY13" fmla="*/ 233318 h 710052"/>
                    <a:gd name="connsiteX14" fmla="*/ 614726 w 1364741"/>
                    <a:gd name="connsiteY14" fmla="*/ 232121 h 710052"/>
                    <a:gd name="connsiteX15" fmla="*/ 910345 w 1364741"/>
                    <a:gd name="connsiteY15" fmla="*/ 219706 h 710052"/>
                    <a:gd name="connsiteX16" fmla="*/ 1174858 w 1364741"/>
                    <a:gd name="connsiteY16" fmla="*/ 308025 h 710052"/>
                    <a:gd name="connsiteX17" fmla="*/ 1290924 w 1364741"/>
                    <a:gd name="connsiteY17" fmla="*/ 707576 h 710052"/>
                    <a:gd name="connsiteX18" fmla="*/ 1329599 w 1364741"/>
                    <a:gd name="connsiteY18" fmla="*/ 547773 h 710052"/>
                    <a:gd name="connsiteX19" fmla="*/ 1343229 w 1364741"/>
                    <a:gd name="connsiteY19" fmla="*/ 478360 h 710052"/>
                    <a:gd name="connsiteX20" fmla="*/ 1364741 w 1364741"/>
                    <a:gd name="connsiteY20" fmla="*/ 364627 h 710052"/>
                    <a:gd name="connsiteX21" fmla="*/ 1298256 w 1364741"/>
                    <a:gd name="connsiteY21" fmla="*/ 202567 h 710052"/>
                    <a:gd name="connsiteX22" fmla="*/ 1264975 w 1364741"/>
                    <a:gd name="connsiteY22" fmla="*/ 132755 h 710052"/>
                    <a:gd name="connsiteX23" fmla="*/ 649769 w 1364741"/>
                    <a:gd name="connsiteY23" fmla="*/ 0 h 710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364741" h="710052">
                      <a:moveTo>
                        <a:pt x="649769" y="0"/>
                      </a:moveTo>
                      <a:cubicBezTo>
                        <a:pt x="421883" y="0"/>
                        <a:pt x="210177" y="48940"/>
                        <a:pt x="34563" y="132755"/>
                      </a:cubicBezTo>
                      <a:lnTo>
                        <a:pt x="0" y="152901"/>
                      </a:lnTo>
                      <a:lnTo>
                        <a:pt x="11432" y="165070"/>
                      </a:lnTo>
                      <a:cubicBezTo>
                        <a:pt x="27936" y="181700"/>
                        <a:pt x="48566" y="198330"/>
                        <a:pt x="71258" y="212881"/>
                      </a:cubicBezTo>
                      <a:lnTo>
                        <a:pt x="74150" y="214518"/>
                      </a:lnTo>
                      <a:lnTo>
                        <a:pt x="72594" y="222947"/>
                      </a:lnTo>
                      <a:cubicBezTo>
                        <a:pt x="50527" y="401941"/>
                        <a:pt x="122083" y="688329"/>
                        <a:pt x="122083" y="688329"/>
                      </a:cubicBezTo>
                      <a:cubicBezTo>
                        <a:pt x="208689" y="553705"/>
                        <a:pt x="219463" y="274678"/>
                        <a:pt x="219463" y="274678"/>
                      </a:cubicBezTo>
                      <a:cubicBezTo>
                        <a:pt x="230272" y="274678"/>
                        <a:pt x="241089" y="273475"/>
                        <a:pt x="251743" y="271521"/>
                      </a:cubicBezTo>
                      <a:lnTo>
                        <a:pt x="268437" y="267433"/>
                      </a:lnTo>
                      <a:lnTo>
                        <a:pt x="315785" y="270728"/>
                      </a:lnTo>
                      <a:cubicBezTo>
                        <a:pt x="393920" y="273716"/>
                        <a:pt x="473086" y="266830"/>
                        <a:pt x="549159" y="247991"/>
                      </a:cubicBezTo>
                      <a:lnTo>
                        <a:pt x="599620" y="233318"/>
                      </a:lnTo>
                      <a:lnTo>
                        <a:pt x="614726" y="232121"/>
                      </a:lnTo>
                      <a:cubicBezTo>
                        <a:pt x="726070" y="223213"/>
                        <a:pt x="840651" y="214525"/>
                        <a:pt x="910345" y="219706"/>
                      </a:cubicBezTo>
                      <a:cubicBezTo>
                        <a:pt x="1049733" y="230067"/>
                        <a:pt x="1109772" y="244475"/>
                        <a:pt x="1174858" y="308025"/>
                      </a:cubicBezTo>
                      <a:cubicBezTo>
                        <a:pt x="1228868" y="519637"/>
                        <a:pt x="1261999" y="683585"/>
                        <a:pt x="1290924" y="707576"/>
                      </a:cubicBezTo>
                      <a:cubicBezTo>
                        <a:pt x="1312618" y="725570"/>
                        <a:pt x="1315578" y="642780"/>
                        <a:pt x="1329599" y="547773"/>
                      </a:cubicBezTo>
                      <a:lnTo>
                        <a:pt x="1343229" y="478360"/>
                      </a:lnTo>
                      <a:lnTo>
                        <a:pt x="1364741" y="364627"/>
                      </a:lnTo>
                      <a:cubicBezTo>
                        <a:pt x="1357246" y="318662"/>
                        <a:pt x="1314884" y="241212"/>
                        <a:pt x="1298256" y="202567"/>
                      </a:cubicBezTo>
                      <a:cubicBezTo>
                        <a:pt x="1265697" y="183589"/>
                        <a:pt x="1297534" y="151733"/>
                        <a:pt x="1264975" y="132755"/>
                      </a:cubicBezTo>
                      <a:cubicBezTo>
                        <a:pt x="1089361" y="48940"/>
                        <a:pt x="877656" y="0"/>
                        <a:pt x="649769" y="0"/>
                      </a:cubicBezTo>
                      <a:close/>
                    </a:path>
                  </a:pathLst>
                </a:custGeom>
                <a:solidFill>
                  <a:srgbClr val="5A4945"/>
                </a:solidFill>
                <a:ln>
                  <a:noFill/>
                </a:ln>
              </p:spPr>
              <p:txBody>
                <a:bodyPr vert="horz" wrap="square" lIns="45720" tIns="22860" rIns="45720" bIns="22860" numCol="1" anchor="t" anchorCtr="0" compatLnSpc="1">
                  <a:prstTxWarp prst="textNoShape">
                    <a:avLst/>
                  </a:prstTxWarp>
                  <a:noAutofit/>
                </a:bodyPr>
                <a:lstStyle/>
                <a:p>
                  <a:endParaRPr lang="en-US" sz="900"/>
                </a:p>
              </p:txBody>
            </p:sp>
            <p:sp>
              <p:nvSpPr>
                <p:cNvPr id="56" name="Freeform 316">
                  <a:extLst>
                    <a:ext uri="{FF2B5EF4-FFF2-40B4-BE49-F238E27FC236}">
                      <a16:creationId xmlns:a16="http://schemas.microsoft.com/office/drawing/2014/main" id="{AA6CED0E-EA46-E6E6-88E8-C219F6905CF4}"/>
                    </a:ext>
                  </a:extLst>
                </p:cNvPr>
                <p:cNvSpPr>
                  <a:spLocks/>
                </p:cNvSpPr>
                <p:nvPr/>
              </p:nvSpPr>
              <p:spPr bwMode="auto">
                <a:xfrm rot="967563" flipH="1">
                  <a:off x="334362" y="934202"/>
                  <a:ext cx="1338436" cy="1121848"/>
                </a:xfrm>
                <a:custGeom>
                  <a:avLst/>
                  <a:gdLst>
                    <a:gd name="connsiteX0" fmla="*/ 822876 w 1503164"/>
                    <a:gd name="connsiteY0" fmla="*/ 26563 h 1259919"/>
                    <a:gd name="connsiteX1" fmla="*/ 781368 w 1503164"/>
                    <a:gd name="connsiteY1" fmla="*/ 17194 h 1259919"/>
                    <a:gd name="connsiteX2" fmla="*/ 587700 w 1503164"/>
                    <a:gd name="connsiteY2" fmla="*/ 68776 h 1259919"/>
                    <a:gd name="connsiteX3" fmla="*/ 432765 w 1503164"/>
                    <a:gd name="connsiteY3" fmla="*/ 0 h 1259919"/>
                    <a:gd name="connsiteX4" fmla="*/ 303653 w 1503164"/>
                    <a:gd name="connsiteY4" fmla="*/ 85970 h 1259919"/>
                    <a:gd name="connsiteX5" fmla="*/ 97073 w 1503164"/>
                    <a:gd name="connsiteY5" fmla="*/ 68776 h 1259919"/>
                    <a:gd name="connsiteX6" fmla="*/ 85347 w 1503164"/>
                    <a:gd name="connsiteY6" fmla="*/ 78853 h 1259919"/>
                    <a:gd name="connsiteX7" fmla="*/ 71906 w 1503164"/>
                    <a:gd name="connsiteY7" fmla="*/ 84951 h 1259919"/>
                    <a:gd name="connsiteX8" fmla="*/ 125810 w 1503164"/>
                    <a:gd name="connsiteY8" fmla="*/ 626120 h 1259919"/>
                    <a:gd name="connsiteX9" fmla="*/ 1160588 w 1503164"/>
                    <a:gd name="connsiteY9" fmla="*/ 652798 h 1259919"/>
                    <a:gd name="connsiteX10" fmla="*/ 1361511 w 1503164"/>
                    <a:gd name="connsiteY10" fmla="*/ 1255902 h 1259919"/>
                    <a:gd name="connsiteX11" fmla="*/ 1394728 w 1503164"/>
                    <a:gd name="connsiteY11" fmla="*/ 507067 h 1259919"/>
                    <a:gd name="connsiteX12" fmla="*/ 1376329 w 1503164"/>
                    <a:gd name="connsiteY12" fmla="*/ 489415 h 1259919"/>
                    <a:gd name="connsiteX13" fmla="*/ 1410754 w 1503164"/>
                    <a:gd name="connsiteY13" fmla="*/ 464331 h 1259919"/>
                    <a:gd name="connsiteX14" fmla="*/ 1433916 w 1503164"/>
                    <a:gd name="connsiteY14" fmla="*/ 416251 h 1259919"/>
                    <a:gd name="connsiteX15" fmla="*/ 1341930 w 1503164"/>
                    <a:gd name="connsiteY15" fmla="*/ 441550 h 1259919"/>
                    <a:gd name="connsiteX16" fmla="*/ 1329783 w 1503164"/>
                    <a:gd name="connsiteY16" fmla="*/ 448271 h 1259919"/>
                    <a:gd name="connsiteX17" fmla="*/ 1301709 w 1503164"/>
                    <a:gd name="connsiteY17" fmla="*/ 430929 h 1259919"/>
                    <a:gd name="connsiteX18" fmla="*/ 1313300 w 1503164"/>
                    <a:gd name="connsiteY18" fmla="*/ 417596 h 1259919"/>
                    <a:gd name="connsiteX19" fmla="*/ 1405008 w 1503164"/>
                    <a:gd name="connsiteY19" fmla="*/ 223382 h 1259919"/>
                    <a:gd name="connsiteX20" fmla="*/ 1267870 w 1503164"/>
                    <a:gd name="connsiteY20" fmla="*/ 368243 h 1259919"/>
                    <a:gd name="connsiteX21" fmla="*/ 1259400 w 1503164"/>
                    <a:gd name="connsiteY21" fmla="*/ 384364 h 1259919"/>
                    <a:gd name="connsiteX22" fmla="*/ 1244665 w 1503164"/>
                    <a:gd name="connsiteY22" fmla="*/ 350945 h 1259919"/>
                    <a:gd name="connsiteX23" fmla="*/ 1151293 w 1503164"/>
                    <a:gd name="connsiteY23" fmla="*/ 261915 h 1259919"/>
                    <a:gd name="connsiteX24" fmla="*/ 1145735 w 1503164"/>
                    <a:gd name="connsiteY24" fmla="*/ 259255 h 1259919"/>
                    <a:gd name="connsiteX25" fmla="*/ 1147926 w 1503164"/>
                    <a:gd name="connsiteY25" fmla="*/ 233865 h 1259919"/>
                    <a:gd name="connsiteX26" fmla="*/ 1000859 w 1503164"/>
                    <a:gd name="connsiteY26" fmla="*/ 111761 h 1259919"/>
                    <a:gd name="connsiteX27" fmla="*/ 884658 w 1503164"/>
                    <a:gd name="connsiteY27" fmla="*/ 120358 h 1259919"/>
                    <a:gd name="connsiteX28" fmla="*/ 822876 w 1503164"/>
                    <a:gd name="connsiteY28" fmla="*/ 26563 h 1259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503164" h="1259919">
                      <a:moveTo>
                        <a:pt x="822876" y="26563"/>
                      </a:moveTo>
                      <a:cubicBezTo>
                        <a:pt x="811225" y="22567"/>
                        <a:pt x="797507" y="19343"/>
                        <a:pt x="781368" y="17194"/>
                      </a:cubicBezTo>
                      <a:cubicBezTo>
                        <a:pt x="652256" y="0"/>
                        <a:pt x="587700" y="68776"/>
                        <a:pt x="587700" y="68776"/>
                      </a:cubicBezTo>
                      <a:cubicBezTo>
                        <a:pt x="587700" y="68776"/>
                        <a:pt x="548966" y="0"/>
                        <a:pt x="432765" y="0"/>
                      </a:cubicBezTo>
                      <a:cubicBezTo>
                        <a:pt x="316564" y="8597"/>
                        <a:pt x="303653" y="85970"/>
                        <a:pt x="303653" y="85970"/>
                      </a:cubicBezTo>
                      <a:cubicBezTo>
                        <a:pt x="303653" y="85970"/>
                        <a:pt x="226185" y="0"/>
                        <a:pt x="97073" y="68776"/>
                      </a:cubicBezTo>
                      <a:lnTo>
                        <a:pt x="85347" y="78853"/>
                      </a:lnTo>
                      <a:lnTo>
                        <a:pt x="71906" y="84951"/>
                      </a:lnTo>
                      <a:cubicBezTo>
                        <a:pt x="6890" y="138271"/>
                        <a:pt x="-72200" y="364491"/>
                        <a:pt x="125810" y="626120"/>
                      </a:cubicBezTo>
                      <a:cubicBezTo>
                        <a:pt x="352106" y="925126"/>
                        <a:pt x="1006657" y="608292"/>
                        <a:pt x="1160588" y="652798"/>
                      </a:cubicBezTo>
                      <a:cubicBezTo>
                        <a:pt x="1328566" y="720830"/>
                        <a:pt x="1270497" y="1210122"/>
                        <a:pt x="1361511" y="1255902"/>
                      </a:cubicBezTo>
                      <a:cubicBezTo>
                        <a:pt x="1436602" y="1311676"/>
                        <a:pt x="1619775" y="772788"/>
                        <a:pt x="1394728" y="507067"/>
                      </a:cubicBezTo>
                      <a:lnTo>
                        <a:pt x="1376329" y="489415"/>
                      </a:lnTo>
                      <a:lnTo>
                        <a:pt x="1410754" y="464331"/>
                      </a:lnTo>
                      <a:cubicBezTo>
                        <a:pt x="1430338" y="446930"/>
                        <a:pt x="1440606" y="429718"/>
                        <a:pt x="1433916" y="416251"/>
                      </a:cubicBezTo>
                      <a:cubicBezTo>
                        <a:pt x="1440070" y="394967"/>
                        <a:pt x="1391769" y="415598"/>
                        <a:pt x="1341930" y="441550"/>
                      </a:cubicBezTo>
                      <a:lnTo>
                        <a:pt x="1329783" y="448271"/>
                      </a:lnTo>
                      <a:lnTo>
                        <a:pt x="1301709" y="430929"/>
                      </a:lnTo>
                      <a:lnTo>
                        <a:pt x="1313300" y="417596"/>
                      </a:lnTo>
                      <a:cubicBezTo>
                        <a:pt x="1377458" y="341547"/>
                        <a:pt x="1453846" y="237502"/>
                        <a:pt x="1405008" y="223382"/>
                      </a:cubicBezTo>
                      <a:cubicBezTo>
                        <a:pt x="1365939" y="212086"/>
                        <a:pt x="1312020" y="288752"/>
                        <a:pt x="1267870" y="368243"/>
                      </a:cubicBezTo>
                      <a:lnTo>
                        <a:pt x="1259400" y="384364"/>
                      </a:lnTo>
                      <a:lnTo>
                        <a:pt x="1244665" y="350945"/>
                      </a:lnTo>
                      <a:cubicBezTo>
                        <a:pt x="1221763" y="313958"/>
                        <a:pt x="1189688" y="284754"/>
                        <a:pt x="1151293" y="261915"/>
                      </a:cubicBezTo>
                      <a:lnTo>
                        <a:pt x="1145735" y="259255"/>
                      </a:lnTo>
                      <a:lnTo>
                        <a:pt x="1147926" y="233865"/>
                      </a:lnTo>
                      <a:cubicBezTo>
                        <a:pt x="1138848" y="176238"/>
                        <a:pt x="1088010" y="124656"/>
                        <a:pt x="1000859" y="111761"/>
                      </a:cubicBezTo>
                      <a:cubicBezTo>
                        <a:pt x="936303" y="103164"/>
                        <a:pt x="884658" y="120358"/>
                        <a:pt x="884658" y="120358"/>
                      </a:cubicBezTo>
                      <a:cubicBezTo>
                        <a:pt x="884658" y="120358"/>
                        <a:pt x="904428" y="54537"/>
                        <a:pt x="822876" y="26563"/>
                      </a:cubicBezTo>
                      <a:close/>
                    </a:path>
                  </a:pathLst>
                </a:custGeom>
                <a:solidFill>
                  <a:srgbClr val="705B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en-US"/>
                </a:p>
              </p:txBody>
            </p:sp>
            <p:sp>
              <p:nvSpPr>
                <p:cNvPr id="57" name="Freeform 133">
                  <a:extLst>
                    <a:ext uri="{FF2B5EF4-FFF2-40B4-BE49-F238E27FC236}">
                      <a16:creationId xmlns:a16="http://schemas.microsoft.com/office/drawing/2014/main" id="{D7811B01-A037-ABD8-F947-BA14BA07442E}"/>
                    </a:ext>
                  </a:extLst>
                </p:cNvPr>
                <p:cNvSpPr>
                  <a:spLocks/>
                </p:cNvSpPr>
                <p:nvPr/>
              </p:nvSpPr>
              <p:spPr bwMode="auto">
                <a:xfrm>
                  <a:off x="793593" y="2188852"/>
                  <a:ext cx="281550" cy="102382"/>
                </a:xfrm>
                <a:custGeom>
                  <a:avLst/>
                  <a:gdLst>
                    <a:gd name="T0" fmla="*/ 23 w 26"/>
                    <a:gd name="T1" fmla="*/ 2 h 9"/>
                    <a:gd name="T2" fmla="*/ 3 w 26"/>
                    <a:gd name="T3" fmla="*/ 2 h 9"/>
                    <a:gd name="T4" fmla="*/ 13 w 26"/>
                    <a:gd name="T5" fmla="*/ 9 h 9"/>
                    <a:gd name="T6" fmla="*/ 23 w 26"/>
                    <a:gd name="T7" fmla="*/ 2 h 9"/>
                  </a:gdLst>
                  <a:ahLst/>
                  <a:cxnLst>
                    <a:cxn ang="0">
                      <a:pos x="T0" y="T1"/>
                    </a:cxn>
                    <a:cxn ang="0">
                      <a:pos x="T2" y="T3"/>
                    </a:cxn>
                    <a:cxn ang="0">
                      <a:pos x="T4" y="T5"/>
                    </a:cxn>
                    <a:cxn ang="0">
                      <a:pos x="T6" y="T7"/>
                    </a:cxn>
                  </a:cxnLst>
                  <a:rect l="0" t="0" r="r" b="b"/>
                  <a:pathLst>
                    <a:path w="26" h="9">
                      <a:moveTo>
                        <a:pt x="23" y="2"/>
                      </a:moveTo>
                      <a:cubicBezTo>
                        <a:pt x="19" y="0"/>
                        <a:pt x="6" y="0"/>
                        <a:pt x="3" y="2"/>
                      </a:cubicBezTo>
                      <a:cubicBezTo>
                        <a:pt x="0" y="3"/>
                        <a:pt x="10" y="9"/>
                        <a:pt x="13" y="9"/>
                      </a:cubicBezTo>
                      <a:cubicBezTo>
                        <a:pt x="16" y="9"/>
                        <a:pt x="26" y="3"/>
                        <a:pt x="23" y="2"/>
                      </a:cubicBezTo>
                    </a:path>
                  </a:pathLst>
                </a:custGeom>
                <a:solidFill>
                  <a:srgbClr val="ED90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grpSp>
          <p:sp>
            <p:nvSpPr>
              <p:cNvPr id="36" name="Freeform 756">
                <a:extLst>
                  <a:ext uri="{FF2B5EF4-FFF2-40B4-BE49-F238E27FC236}">
                    <a16:creationId xmlns:a16="http://schemas.microsoft.com/office/drawing/2014/main" id="{623A7A5D-1C46-B697-B6D0-FD546DFA68C7}"/>
                  </a:ext>
                </a:extLst>
              </p:cNvPr>
              <p:cNvSpPr>
                <a:spLocks noEditPoints="1"/>
              </p:cNvSpPr>
              <p:nvPr/>
            </p:nvSpPr>
            <p:spPr bwMode="auto">
              <a:xfrm>
                <a:off x="2179637" y="3151648"/>
                <a:ext cx="1776954" cy="872115"/>
              </a:xfrm>
              <a:custGeom>
                <a:avLst/>
                <a:gdLst>
                  <a:gd name="T0" fmla="*/ 51 w 62"/>
                  <a:gd name="T1" fmla="*/ 0 h 26"/>
                  <a:gd name="T2" fmla="*/ 61 w 62"/>
                  <a:gd name="T3" fmla="*/ 2 h 26"/>
                  <a:gd name="T4" fmla="*/ 62 w 62"/>
                  <a:gd name="T5" fmla="*/ 3 h 26"/>
                  <a:gd name="T6" fmla="*/ 62 w 62"/>
                  <a:gd name="T7" fmla="*/ 8 h 26"/>
                  <a:gd name="T8" fmla="*/ 61 w 62"/>
                  <a:gd name="T9" fmla="*/ 10 h 26"/>
                  <a:gd name="T10" fmla="*/ 61 w 62"/>
                  <a:gd name="T11" fmla="*/ 11 h 26"/>
                  <a:gd name="T12" fmla="*/ 58 w 62"/>
                  <a:gd name="T13" fmla="*/ 21 h 26"/>
                  <a:gd name="T14" fmla="*/ 53 w 62"/>
                  <a:gd name="T15" fmla="*/ 25 h 26"/>
                  <a:gd name="T16" fmla="*/ 42 w 62"/>
                  <a:gd name="T17" fmla="*/ 25 h 26"/>
                  <a:gd name="T18" fmla="*/ 37 w 62"/>
                  <a:gd name="T19" fmla="*/ 21 h 26"/>
                  <a:gd name="T20" fmla="*/ 34 w 62"/>
                  <a:gd name="T21" fmla="*/ 15 h 26"/>
                  <a:gd name="T22" fmla="*/ 33 w 62"/>
                  <a:gd name="T23" fmla="*/ 7 h 26"/>
                  <a:gd name="T24" fmla="*/ 31 w 62"/>
                  <a:gd name="T25" fmla="*/ 6 h 26"/>
                  <a:gd name="T26" fmla="*/ 29 w 62"/>
                  <a:gd name="T27" fmla="*/ 7 h 26"/>
                  <a:gd name="T28" fmla="*/ 29 w 62"/>
                  <a:gd name="T29" fmla="*/ 9 h 26"/>
                  <a:gd name="T30" fmla="*/ 25 w 62"/>
                  <a:gd name="T31" fmla="*/ 21 h 26"/>
                  <a:gd name="T32" fmla="*/ 19 w 62"/>
                  <a:gd name="T33" fmla="*/ 25 h 26"/>
                  <a:gd name="T34" fmla="*/ 10 w 62"/>
                  <a:gd name="T35" fmla="*/ 26 h 26"/>
                  <a:gd name="T36" fmla="*/ 4 w 62"/>
                  <a:gd name="T37" fmla="*/ 21 h 26"/>
                  <a:gd name="T38" fmla="*/ 1 w 62"/>
                  <a:gd name="T39" fmla="*/ 11 h 26"/>
                  <a:gd name="T40" fmla="*/ 1 w 62"/>
                  <a:gd name="T41" fmla="*/ 9 h 26"/>
                  <a:gd name="T42" fmla="*/ 0 w 62"/>
                  <a:gd name="T43" fmla="*/ 8 h 26"/>
                  <a:gd name="T44" fmla="*/ 0 w 62"/>
                  <a:gd name="T45" fmla="*/ 3 h 26"/>
                  <a:gd name="T46" fmla="*/ 2 w 62"/>
                  <a:gd name="T47" fmla="*/ 1 h 26"/>
                  <a:gd name="T48" fmla="*/ 10 w 62"/>
                  <a:gd name="T49" fmla="*/ 0 h 26"/>
                  <a:gd name="T50" fmla="*/ 24 w 62"/>
                  <a:gd name="T51" fmla="*/ 1 h 26"/>
                  <a:gd name="T52" fmla="*/ 36 w 62"/>
                  <a:gd name="T53" fmla="*/ 1 h 26"/>
                  <a:gd name="T54" fmla="*/ 46 w 62"/>
                  <a:gd name="T55" fmla="*/ 0 h 26"/>
                  <a:gd name="T56" fmla="*/ 51 w 62"/>
                  <a:gd name="T57" fmla="*/ 0 h 26"/>
                  <a:gd name="T58" fmla="*/ 38 w 62"/>
                  <a:gd name="T59" fmla="*/ 4 h 26"/>
                  <a:gd name="T60" fmla="*/ 35 w 62"/>
                  <a:gd name="T61" fmla="*/ 9 h 26"/>
                  <a:gd name="T62" fmla="*/ 38 w 62"/>
                  <a:gd name="T63" fmla="*/ 20 h 26"/>
                  <a:gd name="T64" fmla="*/ 44 w 62"/>
                  <a:gd name="T65" fmla="*/ 23 h 26"/>
                  <a:gd name="T66" fmla="*/ 53 w 62"/>
                  <a:gd name="T67" fmla="*/ 23 h 26"/>
                  <a:gd name="T68" fmla="*/ 56 w 62"/>
                  <a:gd name="T69" fmla="*/ 21 h 26"/>
                  <a:gd name="T70" fmla="*/ 57 w 62"/>
                  <a:gd name="T71" fmla="*/ 6 h 26"/>
                  <a:gd name="T72" fmla="*/ 55 w 62"/>
                  <a:gd name="T73" fmla="*/ 4 h 26"/>
                  <a:gd name="T74" fmla="*/ 49 w 62"/>
                  <a:gd name="T75" fmla="*/ 3 h 26"/>
                  <a:gd name="T76" fmla="*/ 45 w 62"/>
                  <a:gd name="T77" fmla="*/ 2 h 26"/>
                  <a:gd name="T78" fmla="*/ 38 w 62"/>
                  <a:gd name="T79" fmla="*/ 4 h 26"/>
                  <a:gd name="T80" fmla="*/ 20 w 62"/>
                  <a:gd name="T81" fmla="*/ 23 h 26"/>
                  <a:gd name="T82" fmla="*/ 23 w 62"/>
                  <a:gd name="T83" fmla="*/ 21 h 26"/>
                  <a:gd name="T84" fmla="*/ 27 w 62"/>
                  <a:gd name="T85" fmla="*/ 8 h 26"/>
                  <a:gd name="T86" fmla="*/ 24 w 62"/>
                  <a:gd name="T87" fmla="*/ 4 h 26"/>
                  <a:gd name="T88" fmla="*/ 17 w 62"/>
                  <a:gd name="T89" fmla="*/ 2 h 26"/>
                  <a:gd name="T90" fmla="*/ 8 w 62"/>
                  <a:gd name="T91" fmla="*/ 3 h 26"/>
                  <a:gd name="T92" fmla="*/ 6 w 62"/>
                  <a:gd name="T93" fmla="*/ 5 h 26"/>
                  <a:gd name="T94" fmla="*/ 4 w 62"/>
                  <a:gd name="T95" fmla="*/ 8 h 26"/>
                  <a:gd name="T96" fmla="*/ 5 w 62"/>
                  <a:gd name="T97" fmla="*/ 20 h 26"/>
                  <a:gd name="T98" fmla="*/ 11 w 62"/>
                  <a:gd name="T99" fmla="*/ 24 h 26"/>
                  <a:gd name="T100" fmla="*/ 14 w 62"/>
                  <a:gd name="T101" fmla="*/ 24 h 26"/>
                  <a:gd name="T102" fmla="*/ 20 w 62"/>
                  <a:gd name="T103" fmla="*/ 2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2" h="26">
                    <a:moveTo>
                      <a:pt x="51" y="0"/>
                    </a:moveTo>
                    <a:cubicBezTo>
                      <a:pt x="54" y="0"/>
                      <a:pt x="57" y="1"/>
                      <a:pt x="61" y="2"/>
                    </a:cubicBezTo>
                    <a:cubicBezTo>
                      <a:pt x="61" y="2"/>
                      <a:pt x="62" y="2"/>
                      <a:pt x="62" y="3"/>
                    </a:cubicBezTo>
                    <a:cubicBezTo>
                      <a:pt x="62" y="5"/>
                      <a:pt x="62" y="6"/>
                      <a:pt x="62" y="8"/>
                    </a:cubicBezTo>
                    <a:cubicBezTo>
                      <a:pt x="62" y="9"/>
                      <a:pt x="61" y="9"/>
                      <a:pt x="61" y="10"/>
                    </a:cubicBezTo>
                    <a:cubicBezTo>
                      <a:pt x="61" y="10"/>
                      <a:pt x="61" y="10"/>
                      <a:pt x="61" y="11"/>
                    </a:cubicBezTo>
                    <a:cubicBezTo>
                      <a:pt x="60" y="13"/>
                      <a:pt x="59" y="18"/>
                      <a:pt x="58" y="21"/>
                    </a:cubicBezTo>
                    <a:cubicBezTo>
                      <a:pt x="57" y="24"/>
                      <a:pt x="55" y="25"/>
                      <a:pt x="53" y="25"/>
                    </a:cubicBezTo>
                    <a:cubicBezTo>
                      <a:pt x="49" y="26"/>
                      <a:pt x="46" y="26"/>
                      <a:pt x="42" y="25"/>
                    </a:cubicBezTo>
                    <a:cubicBezTo>
                      <a:pt x="40" y="24"/>
                      <a:pt x="38" y="23"/>
                      <a:pt x="37" y="21"/>
                    </a:cubicBezTo>
                    <a:cubicBezTo>
                      <a:pt x="36" y="19"/>
                      <a:pt x="35" y="17"/>
                      <a:pt x="34" y="15"/>
                    </a:cubicBezTo>
                    <a:cubicBezTo>
                      <a:pt x="34" y="13"/>
                      <a:pt x="33" y="9"/>
                      <a:pt x="33" y="7"/>
                    </a:cubicBezTo>
                    <a:cubicBezTo>
                      <a:pt x="32" y="6"/>
                      <a:pt x="32" y="6"/>
                      <a:pt x="31" y="6"/>
                    </a:cubicBezTo>
                    <a:cubicBezTo>
                      <a:pt x="30" y="6"/>
                      <a:pt x="30" y="6"/>
                      <a:pt x="29" y="7"/>
                    </a:cubicBezTo>
                    <a:cubicBezTo>
                      <a:pt x="29" y="7"/>
                      <a:pt x="29" y="8"/>
                      <a:pt x="29" y="9"/>
                    </a:cubicBezTo>
                    <a:cubicBezTo>
                      <a:pt x="28" y="12"/>
                      <a:pt x="27" y="18"/>
                      <a:pt x="25" y="21"/>
                    </a:cubicBezTo>
                    <a:cubicBezTo>
                      <a:pt x="24" y="23"/>
                      <a:pt x="22" y="24"/>
                      <a:pt x="19" y="25"/>
                    </a:cubicBezTo>
                    <a:cubicBezTo>
                      <a:pt x="16" y="26"/>
                      <a:pt x="14" y="26"/>
                      <a:pt x="10" y="26"/>
                    </a:cubicBezTo>
                    <a:cubicBezTo>
                      <a:pt x="7" y="25"/>
                      <a:pt x="5" y="24"/>
                      <a:pt x="4" y="21"/>
                    </a:cubicBezTo>
                    <a:cubicBezTo>
                      <a:pt x="3" y="18"/>
                      <a:pt x="2" y="14"/>
                      <a:pt x="1" y="11"/>
                    </a:cubicBezTo>
                    <a:cubicBezTo>
                      <a:pt x="1" y="10"/>
                      <a:pt x="1" y="10"/>
                      <a:pt x="1" y="9"/>
                    </a:cubicBezTo>
                    <a:cubicBezTo>
                      <a:pt x="0" y="9"/>
                      <a:pt x="0" y="9"/>
                      <a:pt x="0" y="8"/>
                    </a:cubicBezTo>
                    <a:cubicBezTo>
                      <a:pt x="0" y="7"/>
                      <a:pt x="0" y="5"/>
                      <a:pt x="0" y="3"/>
                    </a:cubicBezTo>
                    <a:cubicBezTo>
                      <a:pt x="0" y="2"/>
                      <a:pt x="0" y="2"/>
                      <a:pt x="2" y="1"/>
                    </a:cubicBezTo>
                    <a:cubicBezTo>
                      <a:pt x="5" y="1"/>
                      <a:pt x="7" y="0"/>
                      <a:pt x="10" y="0"/>
                    </a:cubicBezTo>
                    <a:cubicBezTo>
                      <a:pt x="15" y="0"/>
                      <a:pt x="19" y="0"/>
                      <a:pt x="24" y="1"/>
                    </a:cubicBezTo>
                    <a:cubicBezTo>
                      <a:pt x="28" y="1"/>
                      <a:pt x="32" y="2"/>
                      <a:pt x="36" y="1"/>
                    </a:cubicBezTo>
                    <a:cubicBezTo>
                      <a:pt x="40" y="0"/>
                      <a:pt x="42" y="0"/>
                      <a:pt x="46" y="0"/>
                    </a:cubicBezTo>
                    <a:cubicBezTo>
                      <a:pt x="48" y="0"/>
                      <a:pt x="49" y="0"/>
                      <a:pt x="51" y="0"/>
                    </a:cubicBezTo>
                    <a:moveTo>
                      <a:pt x="38" y="4"/>
                    </a:moveTo>
                    <a:cubicBezTo>
                      <a:pt x="35" y="5"/>
                      <a:pt x="35" y="6"/>
                      <a:pt x="35" y="9"/>
                    </a:cubicBezTo>
                    <a:cubicBezTo>
                      <a:pt x="36" y="12"/>
                      <a:pt x="37" y="17"/>
                      <a:pt x="38" y="20"/>
                    </a:cubicBezTo>
                    <a:cubicBezTo>
                      <a:pt x="40" y="22"/>
                      <a:pt x="41" y="23"/>
                      <a:pt x="44" y="23"/>
                    </a:cubicBezTo>
                    <a:cubicBezTo>
                      <a:pt x="47" y="24"/>
                      <a:pt x="49" y="24"/>
                      <a:pt x="53" y="23"/>
                    </a:cubicBezTo>
                    <a:cubicBezTo>
                      <a:pt x="54" y="23"/>
                      <a:pt x="55" y="22"/>
                      <a:pt x="56" y="21"/>
                    </a:cubicBezTo>
                    <a:cubicBezTo>
                      <a:pt x="58" y="17"/>
                      <a:pt x="58" y="10"/>
                      <a:pt x="57" y="6"/>
                    </a:cubicBezTo>
                    <a:cubicBezTo>
                      <a:pt x="57" y="5"/>
                      <a:pt x="56" y="5"/>
                      <a:pt x="55" y="4"/>
                    </a:cubicBezTo>
                    <a:cubicBezTo>
                      <a:pt x="53" y="3"/>
                      <a:pt x="51" y="3"/>
                      <a:pt x="49" y="3"/>
                    </a:cubicBezTo>
                    <a:cubicBezTo>
                      <a:pt x="48" y="2"/>
                      <a:pt x="46" y="2"/>
                      <a:pt x="45" y="2"/>
                    </a:cubicBezTo>
                    <a:cubicBezTo>
                      <a:pt x="42" y="3"/>
                      <a:pt x="41" y="3"/>
                      <a:pt x="38" y="4"/>
                    </a:cubicBezTo>
                    <a:moveTo>
                      <a:pt x="20" y="23"/>
                    </a:moveTo>
                    <a:cubicBezTo>
                      <a:pt x="21" y="23"/>
                      <a:pt x="22" y="22"/>
                      <a:pt x="23" y="21"/>
                    </a:cubicBezTo>
                    <a:cubicBezTo>
                      <a:pt x="25" y="18"/>
                      <a:pt x="26" y="12"/>
                      <a:pt x="27" y="8"/>
                    </a:cubicBezTo>
                    <a:cubicBezTo>
                      <a:pt x="27" y="6"/>
                      <a:pt x="26" y="5"/>
                      <a:pt x="24" y="4"/>
                    </a:cubicBezTo>
                    <a:cubicBezTo>
                      <a:pt x="22" y="3"/>
                      <a:pt x="20" y="3"/>
                      <a:pt x="17" y="2"/>
                    </a:cubicBezTo>
                    <a:cubicBezTo>
                      <a:pt x="14" y="2"/>
                      <a:pt x="12" y="2"/>
                      <a:pt x="8" y="3"/>
                    </a:cubicBezTo>
                    <a:cubicBezTo>
                      <a:pt x="7" y="4"/>
                      <a:pt x="6" y="4"/>
                      <a:pt x="6" y="5"/>
                    </a:cubicBezTo>
                    <a:cubicBezTo>
                      <a:pt x="4" y="5"/>
                      <a:pt x="4" y="7"/>
                      <a:pt x="4" y="8"/>
                    </a:cubicBezTo>
                    <a:cubicBezTo>
                      <a:pt x="4" y="11"/>
                      <a:pt x="4" y="17"/>
                      <a:pt x="5" y="20"/>
                    </a:cubicBezTo>
                    <a:cubicBezTo>
                      <a:pt x="6" y="22"/>
                      <a:pt x="8" y="23"/>
                      <a:pt x="11" y="24"/>
                    </a:cubicBezTo>
                    <a:cubicBezTo>
                      <a:pt x="12" y="24"/>
                      <a:pt x="13" y="24"/>
                      <a:pt x="14" y="24"/>
                    </a:cubicBezTo>
                    <a:cubicBezTo>
                      <a:pt x="16" y="24"/>
                      <a:pt x="17" y="24"/>
                      <a:pt x="20" y="23"/>
                    </a:cubicBezTo>
                  </a:path>
                </a:pathLst>
              </a:custGeom>
              <a:solidFill>
                <a:srgbClr val="1C1C1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grpSp>
      </p:grpSp>
      <p:grpSp>
        <p:nvGrpSpPr>
          <p:cNvPr id="2" name="Group 1"/>
          <p:cNvGrpSpPr/>
          <p:nvPr/>
        </p:nvGrpSpPr>
        <p:grpSpPr>
          <a:xfrm>
            <a:off x="733393" y="0"/>
            <a:ext cx="2607581" cy="6858000"/>
            <a:chOff x="8696293" y="0"/>
            <a:chExt cx="2607581" cy="6858000"/>
          </a:xfrm>
          <a:solidFill>
            <a:schemeClr val="tx1">
              <a:lumMod val="85000"/>
              <a:lumOff val="15000"/>
              <a:alpha val="60000"/>
            </a:schemeClr>
          </a:solidFill>
        </p:grpSpPr>
        <p:sp>
          <p:nvSpPr>
            <p:cNvPr id="3" name="Rectangle 2"/>
            <p:cNvSpPr/>
            <p:nvPr/>
          </p:nvSpPr>
          <p:spPr>
            <a:xfrm>
              <a:off x="8696293" y="0"/>
              <a:ext cx="2607581" cy="334229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 name="Rectangle 3"/>
            <p:cNvSpPr/>
            <p:nvPr/>
          </p:nvSpPr>
          <p:spPr>
            <a:xfrm>
              <a:off x="8696293" y="3515710"/>
              <a:ext cx="2607581" cy="334229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12" name="Text Placeholder 4"/>
          <p:cNvSpPr txBox="1">
            <a:spLocks/>
          </p:cNvSpPr>
          <p:nvPr/>
        </p:nvSpPr>
        <p:spPr>
          <a:xfrm>
            <a:off x="4834514" y="965600"/>
            <a:ext cx="5937832" cy="1009850"/>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14000"/>
              </a:lnSpc>
              <a:buNone/>
              <a:defRPr/>
            </a:pPr>
            <a:r>
              <a:rPr lang="en-US" sz="4800" dirty="0">
                <a:solidFill>
                  <a:schemeClr val="bg1">
                    <a:lumMod val="50000"/>
                  </a:schemeClr>
                </a:solidFill>
                <a:latin typeface="Bebas Neue" panose="020B0606020202050201" pitchFamily="34" charset="0"/>
                <a:cs typeface="Calibri"/>
              </a:rPr>
              <a:t>GAMING STUDIOS</a:t>
            </a:r>
            <a:endParaRPr lang="id-ID" sz="4800" dirty="0">
              <a:solidFill>
                <a:schemeClr val="bg1">
                  <a:lumMod val="50000"/>
                </a:schemeClr>
              </a:solidFill>
              <a:latin typeface="Bebas Neue" panose="020B0606020202050201" pitchFamily="34" charset="0"/>
              <a:cs typeface="Calibri"/>
            </a:endParaRPr>
          </a:p>
        </p:txBody>
      </p:sp>
      <p:sp>
        <p:nvSpPr>
          <p:cNvPr id="13" name="Rectangle 12"/>
          <p:cNvSpPr/>
          <p:nvPr/>
        </p:nvSpPr>
        <p:spPr>
          <a:xfrm>
            <a:off x="4948814" y="1875839"/>
            <a:ext cx="235745" cy="56267"/>
          </a:xfrm>
          <a:prstGeom prst="rect">
            <a:avLst/>
          </a:prstGeom>
          <a:gradFill>
            <a:gsLst>
              <a:gs pos="0">
                <a:schemeClr val="accent1"/>
              </a:gs>
              <a:gs pos="100000">
                <a:schemeClr val="accent5"/>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4" name="Text Placeholder 4"/>
          <p:cNvSpPr txBox="1">
            <a:spLocks/>
          </p:cNvSpPr>
          <p:nvPr/>
        </p:nvSpPr>
        <p:spPr>
          <a:xfrm>
            <a:off x="4847212" y="827208"/>
            <a:ext cx="2901081" cy="379023"/>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14000"/>
              </a:lnSpc>
              <a:buNone/>
              <a:defRPr/>
            </a:pPr>
            <a:r>
              <a:rPr lang="en-US" sz="1400" dirty="0">
                <a:solidFill>
                  <a:schemeClr val="bg1">
                    <a:lumMod val="65000"/>
                  </a:schemeClr>
                </a:solidFill>
                <a:latin typeface="Segoe UI" panose="020B0502040204020203" pitchFamily="34" charset="0"/>
                <a:cs typeface="Segoe UI" panose="020B0502040204020203" pitchFamily="34" charset="0"/>
              </a:rPr>
              <a:t>MEDIA &amp; ENTERTAINMENT</a:t>
            </a:r>
            <a:endParaRPr lang="id-ID" sz="1400" dirty="0">
              <a:solidFill>
                <a:schemeClr val="bg1">
                  <a:lumMod val="65000"/>
                </a:schemeClr>
              </a:solidFill>
              <a:latin typeface="Segoe UI" panose="020B0502040204020203" pitchFamily="34" charset="0"/>
              <a:cs typeface="Segoe UI" panose="020B0502040204020203" pitchFamily="34" charset="0"/>
            </a:endParaRPr>
          </a:p>
        </p:txBody>
      </p:sp>
      <p:sp>
        <p:nvSpPr>
          <p:cNvPr id="11" name="Text Placeholder 4"/>
          <p:cNvSpPr txBox="1">
            <a:spLocks/>
          </p:cNvSpPr>
          <p:nvPr/>
        </p:nvSpPr>
        <p:spPr>
          <a:xfrm>
            <a:off x="4956600" y="2197936"/>
            <a:ext cx="3174734" cy="4070346"/>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just">
              <a:lnSpc>
                <a:spcPct val="114000"/>
              </a:lnSpc>
              <a:buNone/>
              <a:defRPr/>
            </a:pPr>
            <a:r>
              <a:rPr lang="en-US" sz="1800" dirty="0">
                <a:latin typeface="Segoe UI Light" panose="020B0502040204020203" pitchFamily="34" charset="0"/>
                <a:cs typeface="Segoe UI Light" panose="020B0502040204020203" pitchFamily="34" charset="0"/>
              </a:rPr>
              <a:t>DHRUVA INTERACTIVE</a:t>
            </a:r>
          </a:p>
          <a:p>
            <a:pPr marL="0" indent="0" algn="just">
              <a:lnSpc>
                <a:spcPct val="114000"/>
              </a:lnSpc>
              <a:buNone/>
              <a:defRPr/>
            </a:pPr>
            <a:r>
              <a:rPr lang="en-US" sz="1800" dirty="0">
                <a:latin typeface="Segoe UI Light" panose="020B0502040204020203" pitchFamily="34" charset="0"/>
                <a:cs typeface="Segoe UI Light" panose="020B0502040204020203" pitchFamily="34" charset="0"/>
              </a:rPr>
              <a:t>ROCKSTAR GAMES</a:t>
            </a:r>
          </a:p>
          <a:p>
            <a:pPr marL="0" indent="0" algn="just">
              <a:lnSpc>
                <a:spcPct val="114000"/>
              </a:lnSpc>
              <a:buNone/>
              <a:defRPr/>
            </a:pPr>
            <a:r>
              <a:rPr lang="en-US" sz="1800" dirty="0">
                <a:latin typeface="Segoe UI Light" panose="020B0502040204020203" pitchFamily="34" charset="0"/>
                <a:cs typeface="Segoe UI Light" panose="020B0502040204020203" pitchFamily="34" charset="0"/>
              </a:rPr>
              <a:t>LAKSHYA DIGITAL</a:t>
            </a:r>
          </a:p>
          <a:p>
            <a:pPr marL="0" indent="0" algn="just">
              <a:lnSpc>
                <a:spcPct val="114000"/>
              </a:lnSpc>
              <a:buNone/>
              <a:defRPr/>
            </a:pPr>
            <a:r>
              <a:rPr lang="en-US" sz="1800" dirty="0">
                <a:latin typeface="Segoe UI Light" panose="020B0502040204020203" pitchFamily="34" charset="0"/>
                <a:cs typeface="Segoe UI Light" panose="020B0502040204020203" pitchFamily="34" charset="0"/>
              </a:rPr>
              <a:t>YOOZOO GAMES</a:t>
            </a:r>
          </a:p>
          <a:p>
            <a:pPr marL="0" indent="0" algn="just">
              <a:lnSpc>
                <a:spcPct val="114000"/>
              </a:lnSpc>
              <a:buNone/>
              <a:defRPr/>
            </a:pPr>
            <a:r>
              <a:rPr lang="en-US" sz="1800" dirty="0">
                <a:latin typeface="Segoe UI Light" panose="020B0502040204020203" pitchFamily="34" charset="0"/>
                <a:cs typeface="Segoe UI Light" panose="020B0502040204020203" pitchFamily="34" charset="0"/>
              </a:rPr>
              <a:t>SUMO DIGITAL</a:t>
            </a:r>
          </a:p>
          <a:p>
            <a:pPr marL="0" indent="0" algn="just">
              <a:lnSpc>
                <a:spcPct val="114000"/>
              </a:lnSpc>
              <a:buNone/>
              <a:defRPr/>
            </a:pPr>
            <a:r>
              <a:rPr lang="en-US" sz="1800" dirty="0">
                <a:latin typeface="Segoe UI Light" panose="020B0502040204020203" pitchFamily="34" charset="0"/>
                <a:cs typeface="Segoe UI Light" panose="020B0502040204020203" pitchFamily="34" charset="0"/>
              </a:rPr>
              <a:t>NUKEBOX STUDIOS</a:t>
            </a:r>
          </a:p>
          <a:p>
            <a:pPr marL="0" indent="0" algn="just">
              <a:lnSpc>
                <a:spcPct val="114000"/>
              </a:lnSpc>
              <a:buNone/>
              <a:defRPr/>
            </a:pPr>
            <a:r>
              <a:rPr lang="en-US" sz="1800" dirty="0">
                <a:latin typeface="Segoe UI Light" panose="020B0502040204020203" pitchFamily="34" charset="0"/>
                <a:cs typeface="Segoe UI Light" panose="020B0502040204020203" pitchFamily="34" charset="0"/>
              </a:rPr>
              <a:t>MOONFROG LABS</a:t>
            </a:r>
          </a:p>
          <a:p>
            <a:pPr marL="0" indent="0" algn="just">
              <a:lnSpc>
                <a:spcPct val="114000"/>
              </a:lnSpc>
              <a:buNone/>
              <a:defRPr/>
            </a:pPr>
            <a:r>
              <a:rPr lang="en-US" sz="1800" dirty="0">
                <a:latin typeface="Segoe UI Light" panose="020B0502040204020203" pitchFamily="34" charset="0"/>
                <a:cs typeface="Segoe UI Light" panose="020B0502040204020203" pitchFamily="34" charset="0"/>
              </a:rPr>
              <a:t>NAZARA</a:t>
            </a:r>
          </a:p>
          <a:p>
            <a:pPr marL="0" indent="0" algn="just">
              <a:lnSpc>
                <a:spcPct val="114000"/>
              </a:lnSpc>
              <a:buNone/>
              <a:defRPr/>
            </a:pPr>
            <a:r>
              <a:rPr lang="en-US" sz="1800" dirty="0">
                <a:latin typeface="Segoe UI Light" panose="020B0502040204020203" pitchFamily="34" charset="0"/>
                <a:cs typeface="Segoe UI Light" panose="020B0502040204020203" pitchFamily="34" charset="0"/>
              </a:rPr>
              <a:t>NODDING HEAD GAMES</a:t>
            </a:r>
            <a:endParaRPr lang="id-ID" sz="1800" dirty="0">
              <a:latin typeface="Segoe UI Light" panose="020B0502040204020203" pitchFamily="34" charset="0"/>
              <a:cs typeface="Segoe UI Light" panose="020B0502040204020203" pitchFamily="34" charset="0"/>
            </a:endParaRPr>
          </a:p>
        </p:txBody>
      </p:sp>
      <p:pic>
        <p:nvPicPr>
          <p:cNvPr id="7" name="Picture Placeholder 6" descr="Mobile Game-01.jpg"/>
          <p:cNvPicPr>
            <a:picLocks noGrp="1" noChangeAspect="1"/>
          </p:cNvPicPr>
          <p:nvPr>
            <p:ph type="pic" sz="quarter" idx="11"/>
          </p:nvPr>
        </p:nvPicPr>
        <p:blipFill rotWithShape="1">
          <a:blip r:embed="rId2" cstate="email">
            <a:extLst>
              <a:ext uri="{28A0092B-C50C-407E-A947-70E740481C1C}">
                <a14:useLocalDpi xmlns:a14="http://schemas.microsoft.com/office/drawing/2010/main"/>
              </a:ext>
            </a:extLst>
          </a:blip>
          <a:srcRect t="-29"/>
          <a:stretch/>
        </p:blipFill>
        <p:spPr>
          <a:xfrm>
            <a:off x="733393" y="-985"/>
            <a:ext cx="2607582" cy="3343275"/>
          </a:xfrm>
          <a:effectLst/>
        </p:spPr>
      </p:pic>
      <p:pic>
        <p:nvPicPr>
          <p:cNvPr id="9" name="Picture Placeholder 8" descr="Mobile Game-02.jpg"/>
          <p:cNvPicPr>
            <a:picLocks noGrp="1" noChangeAspect="1"/>
          </p:cNvPicPr>
          <p:nvPr>
            <p:ph type="pic" sz="quarter" idx="12"/>
          </p:nvPr>
        </p:nvPicPr>
        <p:blipFill>
          <a:blip r:embed="rId3" cstate="email">
            <a:extLst>
              <a:ext uri="{28A0092B-C50C-407E-A947-70E740481C1C}">
                <a14:useLocalDpi xmlns:a14="http://schemas.microsoft.com/office/drawing/2010/main"/>
              </a:ext>
            </a:extLst>
          </a:blip>
          <a:srcRect/>
          <a:stretch>
            <a:fillRect/>
          </a:stretch>
        </p:blipFill>
        <p:spPr>
          <a:xfrm>
            <a:off x="733393" y="3515710"/>
            <a:ext cx="2607582" cy="3343275"/>
          </a:xfrm>
          <a:effectLst/>
        </p:spPr>
      </p:pic>
      <p:pic>
        <p:nvPicPr>
          <p:cNvPr id="5" name="Picture Placeholder 4" descr="Mobile Game-04.jpg"/>
          <p:cNvPicPr>
            <a:picLocks noGrp="1" noChangeAspect="1"/>
          </p:cNvPicPr>
          <p:nvPr>
            <p:ph type="pic" sz="quarter" idx="10"/>
          </p:nvPr>
        </p:nvPicPr>
        <p:blipFill rotWithShape="1">
          <a:blip r:embed="rId4" cstate="email">
            <a:extLst>
              <a:ext uri="{28A0092B-C50C-407E-A947-70E740481C1C}">
                <a14:useLocalDpi xmlns:a14="http://schemas.microsoft.com/office/drawing/2010/main"/>
              </a:ext>
            </a:extLst>
          </a:blip>
          <a:srcRect/>
          <a:stretch/>
        </p:blipFill>
        <p:spPr>
          <a:xfrm>
            <a:off x="1799771" y="1975450"/>
            <a:ext cx="2607582" cy="3343275"/>
          </a:xfrm>
          <a:effectLst/>
        </p:spPr>
      </p:pic>
      <p:sp>
        <p:nvSpPr>
          <p:cNvPr id="15" name="Text Placeholder 4"/>
          <p:cNvSpPr txBox="1">
            <a:spLocks/>
          </p:cNvSpPr>
          <p:nvPr/>
        </p:nvSpPr>
        <p:spPr>
          <a:xfrm>
            <a:off x="7573029" y="2209244"/>
            <a:ext cx="3174734" cy="4070346"/>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just">
              <a:lnSpc>
                <a:spcPct val="114000"/>
              </a:lnSpc>
              <a:buNone/>
              <a:defRPr/>
            </a:pPr>
            <a:r>
              <a:rPr lang="en-US" sz="1800" dirty="0">
                <a:latin typeface="Segoe UI Light" panose="020B0502040204020203" pitchFamily="34" charset="0"/>
                <a:cs typeface="Segoe UI Light" panose="020B0502040204020203" pitchFamily="34" charset="0"/>
              </a:rPr>
              <a:t>LITTLE RED ZOMBIES</a:t>
            </a:r>
          </a:p>
          <a:p>
            <a:pPr marL="0" indent="0" algn="just">
              <a:lnSpc>
                <a:spcPct val="114000"/>
              </a:lnSpc>
              <a:buNone/>
              <a:defRPr/>
            </a:pPr>
            <a:r>
              <a:rPr lang="en-US" sz="1800" dirty="0">
                <a:latin typeface="Segoe UI Light" panose="020B0502040204020203" pitchFamily="34" charset="0"/>
                <a:cs typeface="Segoe UI Light" panose="020B0502040204020203" pitchFamily="34" charset="0"/>
              </a:rPr>
              <a:t>99 GAMES</a:t>
            </a:r>
          </a:p>
          <a:p>
            <a:pPr marL="0" indent="0" algn="just">
              <a:lnSpc>
                <a:spcPct val="114000"/>
              </a:lnSpc>
              <a:buNone/>
              <a:defRPr/>
            </a:pPr>
            <a:r>
              <a:rPr lang="en-US" sz="1800" dirty="0">
                <a:latin typeface="Segoe UI Light" panose="020B0502040204020203" pitchFamily="34" charset="0"/>
                <a:cs typeface="Segoe UI Light" panose="020B0502040204020203" pitchFamily="34" charset="0"/>
              </a:rPr>
              <a:t>FLYING ROBOT STUDIOS</a:t>
            </a:r>
          </a:p>
          <a:p>
            <a:pPr marL="0" indent="0" algn="just">
              <a:lnSpc>
                <a:spcPct val="114000"/>
              </a:lnSpc>
              <a:buNone/>
              <a:defRPr/>
            </a:pPr>
            <a:r>
              <a:rPr lang="en-US" sz="1800" dirty="0">
                <a:latin typeface="Segoe UI Light" panose="020B0502040204020203" pitchFamily="34" charset="0"/>
                <a:cs typeface="Segoe UI Light" panose="020B0502040204020203" pitchFamily="34" charset="0"/>
              </a:rPr>
              <a:t>HOLY COW PRODUCTIONS</a:t>
            </a:r>
          </a:p>
          <a:p>
            <a:pPr marL="0" indent="0" algn="just">
              <a:lnSpc>
                <a:spcPct val="114000"/>
              </a:lnSpc>
              <a:buNone/>
              <a:defRPr/>
            </a:pPr>
            <a:r>
              <a:rPr lang="en-US" sz="1800" dirty="0">
                <a:latin typeface="Segoe UI Light" panose="020B0502040204020203" pitchFamily="34" charset="0"/>
                <a:cs typeface="Segoe UI Light" panose="020B0502040204020203" pitchFamily="34" charset="0"/>
              </a:rPr>
              <a:t>OGREHEAD STUDIOS</a:t>
            </a:r>
          </a:p>
          <a:p>
            <a:pPr marL="0" indent="0" algn="just">
              <a:lnSpc>
                <a:spcPct val="114000"/>
              </a:lnSpc>
              <a:buNone/>
              <a:defRPr/>
            </a:pPr>
            <a:r>
              <a:rPr lang="en-US" sz="1800" dirty="0">
                <a:latin typeface="Segoe UI Light" panose="020B0502040204020203" pitchFamily="34" charset="0"/>
                <a:cs typeface="Segoe UI Light" panose="020B0502040204020203" pitchFamily="34" charset="0"/>
              </a:rPr>
              <a:t>APAR GAMES</a:t>
            </a:r>
          </a:p>
          <a:p>
            <a:pPr marL="0" indent="0" algn="just">
              <a:lnSpc>
                <a:spcPct val="114000"/>
              </a:lnSpc>
              <a:buNone/>
              <a:defRPr/>
            </a:pPr>
            <a:r>
              <a:rPr lang="en-US" sz="1800" dirty="0">
                <a:latin typeface="Segoe UI Light" panose="020B0502040204020203" pitchFamily="34" charset="0"/>
                <a:cs typeface="Segoe UI Light" panose="020B0502040204020203" pitchFamily="34" charset="0"/>
              </a:rPr>
              <a:t>MINDBOX</a:t>
            </a:r>
          </a:p>
          <a:p>
            <a:pPr marL="0" indent="0" algn="just">
              <a:lnSpc>
                <a:spcPct val="114000"/>
              </a:lnSpc>
              <a:buNone/>
              <a:defRPr/>
            </a:pPr>
            <a:r>
              <a:rPr lang="en-US" sz="1800" dirty="0">
                <a:latin typeface="Segoe UI Light" panose="020B0502040204020203" pitchFamily="34" charset="0"/>
                <a:cs typeface="Segoe UI Light" panose="020B0502040204020203" pitchFamily="34" charset="0"/>
              </a:rPr>
              <a:t>LUCID LABS</a:t>
            </a:r>
          </a:p>
          <a:p>
            <a:pPr marL="0" indent="0" algn="just">
              <a:lnSpc>
                <a:spcPct val="114000"/>
              </a:lnSpc>
              <a:buNone/>
              <a:defRPr/>
            </a:pPr>
            <a:r>
              <a:rPr lang="en-US" sz="1800" dirty="0">
                <a:latin typeface="Segoe UI Light" panose="020B0502040204020203" pitchFamily="34" charset="0"/>
                <a:cs typeface="Segoe UI Light" panose="020B0502040204020203" pitchFamily="34" charset="0"/>
              </a:rPr>
              <a:t>SMARTVIZX</a:t>
            </a:r>
            <a:endParaRPr lang="id-ID" sz="1800" dirty="0">
              <a:latin typeface="Segoe UI Light" panose="020B0502040204020203" pitchFamily="34" charset="0"/>
              <a:cs typeface="Segoe UI Light" panose="020B0502040204020203" pitchFamily="34" charset="0"/>
            </a:endParaRPr>
          </a:p>
        </p:txBody>
      </p:sp>
      <p:sp>
        <p:nvSpPr>
          <p:cNvPr id="17" name="Rectangle 16"/>
          <p:cNvSpPr/>
          <p:nvPr/>
        </p:nvSpPr>
        <p:spPr>
          <a:xfrm>
            <a:off x="-2" y="6710082"/>
            <a:ext cx="12192002" cy="147917"/>
          </a:xfrm>
          <a:prstGeom prst="rect">
            <a:avLst/>
          </a:prstGeom>
          <a:solidFill>
            <a:srgbClr val="666666"/>
          </a:solid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2400" dirty="0">
              <a:latin typeface="Arial"/>
              <a:cs typeface="Arial"/>
            </a:endParaRPr>
          </a:p>
        </p:txBody>
      </p:sp>
      <p:pic>
        <p:nvPicPr>
          <p:cNvPr id="6" name="Picture 5" descr="A logo for a company&#10;&#10;Description automatically generated">
            <a:extLst>
              <a:ext uri="{FF2B5EF4-FFF2-40B4-BE49-F238E27FC236}">
                <a16:creationId xmlns:a16="http://schemas.microsoft.com/office/drawing/2014/main" id="{12E1A584-630C-FF91-7AE1-B7FF2ADFFC00}"/>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10901418" y="58233"/>
            <a:ext cx="1213200" cy="1213200"/>
          </a:xfrm>
          <a:prstGeom prst="rect">
            <a:avLst/>
          </a:prstGeom>
        </p:spPr>
      </p:pic>
    </p:spTree>
    <p:extLst>
      <p:ext uri="{BB962C8B-B14F-4D97-AF65-F5344CB8AC3E}">
        <p14:creationId xmlns:p14="http://schemas.microsoft.com/office/powerpoint/2010/main" val="3168164276"/>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100000" fill="hold" grpId="0" nodeType="withEffect">
                                  <p:stCondLst>
                                    <p:cond delay="0"/>
                                  </p:stCondLst>
                                  <p:childTnLst>
                                    <p:set>
                                      <p:cBhvr>
                                        <p:cTn id="6" dur="1" fill="hold">
                                          <p:stCondLst>
                                            <p:cond delay="0"/>
                                          </p:stCondLst>
                                        </p:cTn>
                                        <p:tgtEl>
                                          <p:spTgt spid="14"/>
                                        </p:tgtEl>
                                        <p:attrNameLst>
                                          <p:attrName>style.visibility</p:attrName>
                                        </p:attrNameLst>
                                      </p:cBhvr>
                                      <p:to>
                                        <p:strVal val="visible"/>
                                      </p:to>
                                    </p:set>
                                    <p:anim calcmode="lin" valueType="num">
                                      <p:cBhvr additive="base">
                                        <p:cTn id="7" dur="500" fill="hold"/>
                                        <p:tgtEl>
                                          <p:spTgt spid="14"/>
                                        </p:tgtEl>
                                        <p:attrNameLst>
                                          <p:attrName>ppt_x</p:attrName>
                                        </p:attrNameLst>
                                      </p:cBhvr>
                                      <p:tavLst>
                                        <p:tav tm="0">
                                          <p:val>
                                            <p:strVal val="0-#ppt_w/2"/>
                                          </p:val>
                                        </p:tav>
                                        <p:tav tm="100000">
                                          <p:val>
                                            <p:strVal val="#ppt_x"/>
                                          </p:val>
                                        </p:tav>
                                      </p:tavLst>
                                    </p:anim>
                                    <p:anim calcmode="lin" valueType="num">
                                      <p:cBhvr additive="base">
                                        <p:cTn id="8" dur="500" fill="hold"/>
                                        <p:tgtEl>
                                          <p:spTgt spid="14"/>
                                        </p:tgtEl>
                                        <p:attrNameLst>
                                          <p:attrName>ppt_y</p:attrName>
                                        </p:attrNameLst>
                                      </p:cBhvr>
                                      <p:tavLst>
                                        <p:tav tm="0">
                                          <p:val>
                                            <p:strVal val="#ppt_y"/>
                                          </p:val>
                                        </p:tav>
                                        <p:tav tm="100000">
                                          <p:val>
                                            <p:strVal val="#ppt_y"/>
                                          </p:val>
                                        </p:tav>
                                      </p:tavLst>
                                    </p:anim>
                                  </p:childTnLst>
                                </p:cTn>
                              </p:par>
                              <p:par>
                                <p:cTn id="9" presetID="2" presetClass="entr" presetSubtype="8" decel="100000" fill="hold" grpId="0" nodeType="withEffect">
                                  <p:stCondLst>
                                    <p:cond delay="250"/>
                                  </p:stCondLst>
                                  <p:childTnLst>
                                    <p:set>
                                      <p:cBhvr>
                                        <p:cTn id="10" dur="1" fill="hold">
                                          <p:stCondLst>
                                            <p:cond delay="0"/>
                                          </p:stCondLst>
                                        </p:cTn>
                                        <p:tgtEl>
                                          <p:spTgt spid="12"/>
                                        </p:tgtEl>
                                        <p:attrNameLst>
                                          <p:attrName>style.visibility</p:attrName>
                                        </p:attrNameLst>
                                      </p:cBhvr>
                                      <p:to>
                                        <p:strVal val="visible"/>
                                      </p:to>
                                    </p:set>
                                    <p:anim calcmode="lin" valueType="num">
                                      <p:cBhvr additive="base">
                                        <p:cTn id="11" dur="500" fill="hold"/>
                                        <p:tgtEl>
                                          <p:spTgt spid="12"/>
                                        </p:tgtEl>
                                        <p:attrNameLst>
                                          <p:attrName>ppt_x</p:attrName>
                                        </p:attrNameLst>
                                      </p:cBhvr>
                                      <p:tavLst>
                                        <p:tav tm="0">
                                          <p:val>
                                            <p:strVal val="0-#ppt_w/2"/>
                                          </p:val>
                                        </p:tav>
                                        <p:tav tm="100000">
                                          <p:val>
                                            <p:strVal val="#ppt_x"/>
                                          </p:val>
                                        </p:tav>
                                      </p:tavLst>
                                    </p:anim>
                                    <p:anim calcmode="lin" valueType="num">
                                      <p:cBhvr additive="base">
                                        <p:cTn id="12" dur="500" fill="hold"/>
                                        <p:tgtEl>
                                          <p:spTgt spid="12"/>
                                        </p:tgtEl>
                                        <p:attrNameLst>
                                          <p:attrName>ppt_y</p:attrName>
                                        </p:attrNameLst>
                                      </p:cBhvr>
                                      <p:tavLst>
                                        <p:tav tm="0">
                                          <p:val>
                                            <p:strVal val="#ppt_y"/>
                                          </p:val>
                                        </p:tav>
                                        <p:tav tm="100000">
                                          <p:val>
                                            <p:strVal val="#ppt_y"/>
                                          </p:val>
                                        </p:tav>
                                      </p:tavLst>
                                    </p:anim>
                                  </p:childTnLst>
                                </p:cTn>
                              </p:par>
                              <p:par>
                                <p:cTn id="13" presetID="2" presetClass="entr" presetSubtype="8" decel="100000" fill="hold" grpId="0" nodeType="withEffect">
                                  <p:stCondLst>
                                    <p:cond delay="500"/>
                                  </p:stCondLst>
                                  <p:childTnLst>
                                    <p:set>
                                      <p:cBhvr>
                                        <p:cTn id="14" dur="1" fill="hold">
                                          <p:stCondLst>
                                            <p:cond delay="0"/>
                                          </p:stCondLst>
                                        </p:cTn>
                                        <p:tgtEl>
                                          <p:spTgt spid="13"/>
                                        </p:tgtEl>
                                        <p:attrNameLst>
                                          <p:attrName>style.visibility</p:attrName>
                                        </p:attrNameLst>
                                      </p:cBhvr>
                                      <p:to>
                                        <p:strVal val="visible"/>
                                      </p:to>
                                    </p:set>
                                    <p:anim calcmode="lin" valueType="num">
                                      <p:cBhvr additive="base">
                                        <p:cTn id="15" dur="500" fill="hold"/>
                                        <p:tgtEl>
                                          <p:spTgt spid="13"/>
                                        </p:tgtEl>
                                        <p:attrNameLst>
                                          <p:attrName>ppt_x</p:attrName>
                                        </p:attrNameLst>
                                      </p:cBhvr>
                                      <p:tavLst>
                                        <p:tav tm="0">
                                          <p:val>
                                            <p:strVal val="0-#ppt_w/2"/>
                                          </p:val>
                                        </p:tav>
                                        <p:tav tm="100000">
                                          <p:val>
                                            <p:strVal val="#ppt_x"/>
                                          </p:val>
                                        </p:tav>
                                      </p:tavLst>
                                    </p:anim>
                                    <p:anim calcmode="lin" valueType="num">
                                      <p:cBhvr additive="base">
                                        <p:cTn id="16" dur="500" fill="hold"/>
                                        <p:tgtEl>
                                          <p:spTgt spid="13"/>
                                        </p:tgtEl>
                                        <p:attrNameLst>
                                          <p:attrName>ppt_y</p:attrName>
                                        </p:attrNameLst>
                                      </p:cBhvr>
                                      <p:tavLst>
                                        <p:tav tm="0">
                                          <p:val>
                                            <p:strVal val="#ppt_y"/>
                                          </p:val>
                                        </p:tav>
                                        <p:tav tm="100000">
                                          <p:val>
                                            <p:strVal val="#ppt_y"/>
                                          </p:val>
                                        </p:tav>
                                      </p:tavLst>
                                    </p:anim>
                                  </p:childTnLst>
                                </p:cTn>
                              </p:par>
                              <p:par>
                                <p:cTn id="17" presetID="10" presetClass="entr" presetSubtype="0" fill="hold" grpId="0" nodeType="withEffect">
                                  <p:stCondLst>
                                    <p:cond delay="750"/>
                                  </p:stCondLst>
                                  <p:childTnLst>
                                    <p:set>
                                      <p:cBhvr>
                                        <p:cTn id="18" dur="1" fill="hold">
                                          <p:stCondLst>
                                            <p:cond delay="0"/>
                                          </p:stCondLst>
                                        </p:cTn>
                                        <p:tgtEl>
                                          <p:spTgt spid="11"/>
                                        </p:tgtEl>
                                        <p:attrNameLst>
                                          <p:attrName>style.visibility</p:attrName>
                                        </p:attrNameLst>
                                      </p:cBhvr>
                                      <p:to>
                                        <p:strVal val="visible"/>
                                      </p:to>
                                    </p:set>
                                    <p:animEffect transition="in" filter="fade">
                                      <p:cBhvr>
                                        <p:cTn id="19" dur="500"/>
                                        <p:tgtEl>
                                          <p:spTgt spid="11"/>
                                        </p:tgtEl>
                                      </p:cBhvr>
                                    </p:animEffect>
                                  </p:childTnLst>
                                </p:cTn>
                              </p:par>
                              <p:par>
                                <p:cTn id="20" presetID="10" presetClass="entr" presetSubtype="0" fill="hold" nodeType="withEffect">
                                  <p:stCondLst>
                                    <p:cond delay="1500"/>
                                  </p:stCondLst>
                                  <p:childTnLst>
                                    <p:set>
                                      <p:cBhvr>
                                        <p:cTn id="21" dur="1" fill="hold">
                                          <p:stCondLst>
                                            <p:cond delay="0"/>
                                          </p:stCondLst>
                                        </p:cTn>
                                        <p:tgtEl>
                                          <p:spTgt spid="2"/>
                                        </p:tgtEl>
                                        <p:attrNameLst>
                                          <p:attrName>style.visibility</p:attrName>
                                        </p:attrNameLst>
                                      </p:cBhvr>
                                      <p:to>
                                        <p:strVal val="visible"/>
                                      </p:to>
                                    </p:set>
                                    <p:animEffect transition="in" filter="fade">
                                      <p:cBhvr>
                                        <p:cTn id="22" dur="500"/>
                                        <p:tgtEl>
                                          <p:spTgt spid="2"/>
                                        </p:tgtEl>
                                      </p:cBhvr>
                                    </p:animEffect>
                                  </p:childTnLst>
                                </p:cTn>
                              </p:par>
                              <p:par>
                                <p:cTn id="23" presetID="10" presetClass="entr" presetSubtype="0" fill="hold" grpId="0" nodeType="withEffect">
                                  <p:stCondLst>
                                    <p:cond delay="750"/>
                                  </p:stCondLst>
                                  <p:childTnLst>
                                    <p:set>
                                      <p:cBhvr>
                                        <p:cTn id="24" dur="1" fill="hold">
                                          <p:stCondLst>
                                            <p:cond delay="0"/>
                                          </p:stCondLst>
                                        </p:cTn>
                                        <p:tgtEl>
                                          <p:spTgt spid="15"/>
                                        </p:tgtEl>
                                        <p:attrNameLst>
                                          <p:attrName>style.visibility</p:attrName>
                                        </p:attrNameLst>
                                      </p:cBhvr>
                                      <p:to>
                                        <p:strVal val="visible"/>
                                      </p:to>
                                    </p:set>
                                    <p:animEffect transition="in" filter="fade">
                                      <p:cBhvr>
                                        <p:cTn id="25" dur="500"/>
                                        <p:tgtEl>
                                          <p:spTgt spid="15"/>
                                        </p:tgtEl>
                                      </p:cBhvr>
                                    </p:animEffect>
                                  </p:childTnLst>
                                </p:cTn>
                              </p:par>
                              <p:par>
                                <p:cTn id="26" presetID="2" presetClass="entr" presetSubtype="2" fill="hold" nodeType="withEffect">
                                  <p:stCondLst>
                                    <p:cond delay="750"/>
                                  </p:stCondLst>
                                  <p:childTnLst>
                                    <p:set>
                                      <p:cBhvr>
                                        <p:cTn id="27" dur="1" fill="hold">
                                          <p:stCondLst>
                                            <p:cond delay="0"/>
                                          </p:stCondLst>
                                        </p:cTn>
                                        <p:tgtEl>
                                          <p:spTgt spid="133"/>
                                        </p:tgtEl>
                                        <p:attrNameLst>
                                          <p:attrName>style.visibility</p:attrName>
                                        </p:attrNameLst>
                                      </p:cBhvr>
                                      <p:to>
                                        <p:strVal val="visible"/>
                                      </p:to>
                                    </p:set>
                                    <p:anim calcmode="lin" valueType="num">
                                      <p:cBhvr additive="base">
                                        <p:cTn id="28" dur="500" fill="hold"/>
                                        <p:tgtEl>
                                          <p:spTgt spid="133"/>
                                        </p:tgtEl>
                                        <p:attrNameLst>
                                          <p:attrName>ppt_x</p:attrName>
                                        </p:attrNameLst>
                                      </p:cBhvr>
                                      <p:tavLst>
                                        <p:tav tm="0">
                                          <p:val>
                                            <p:strVal val="1+#ppt_w/2"/>
                                          </p:val>
                                        </p:tav>
                                        <p:tav tm="100000">
                                          <p:val>
                                            <p:strVal val="#ppt_x"/>
                                          </p:val>
                                        </p:tav>
                                      </p:tavLst>
                                    </p:anim>
                                    <p:anim calcmode="lin" valueType="num">
                                      <p:cBhvr additive="base">
                                        <p:cTn id="29" dur="500" fill="hold"/>
                                        <p:tgtEl>
                                          <p:spTgt spid="13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P spid="13" grpId="0" animBg="1"/>
      <p:bldP spid="14" grpId="0"/>
      <p:bldP spid="11" grpId="0"/>
      <p:bldP spid="15" grpId="0"/>
    </p:bldLst>
  </p:timing>
</p:sld>
</file>

<file path=ppt/slides/slide45.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11" name="Rectangle 10"/>
          <p:cNvSpPr/>
          <p:nvPr/>
        </p:nvSpPr>
        <p:spPr>
          <a:xfrm>
            <a:off x="6936802" y="1541747"/>
            <a:ext cx="1309660" cy="91440"/>
          </a:xfrm>
          <a:prstGeom prst="rect">
            <a:avLst/>
          </a:prstGeom>
          <a:gradFill flip="none" rotWithShape="1">
            <a:gsLst>
              <a:gs pos="19000">
                <a:schemeClr val="accent1">
                  <a:lumMod val="0"/>
                  <a:lumOff val="100000"/>
                </a:schemeClr>
              </a:gs>
              <a:gs pos="54000">
                <a:srgbClr val="00B0F0"/>
              </a:gs>
              <a:gs pos="100000">
                <a:srgbClr val="0070C0"/>
              </a:gs>
            </a:gsLst>
            <a:lin ang="27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2" name="Group 1"/>
          <p:cNvGrpSpPr/>
          <p:nvPr/>
        </p:nvGrpSpPr>
        <p:grpSpPr>
          <a:xfrm>
            <a:off x="1765294" y="1825171"/>
            <a:ext cx="3243656" cy="3068544"/>
            <a:chOff x="7269044" y="1888085"/>
            <a:chExt cx="3081830" cy="3081830"/>
          </a:xfrm>
          <a:solidFill>
            <a:schemeClr val="accent1"/>
          </a:solidFill>
        </p:grpSpPr>
        <p:sp>
          <p:nvSpPr>
            <p:cNvPr id="3" name="Diamond 2"/>
            <p:cNvSpPr/>
            <p:nvPr/>
          </p:nvSpPr>
          <p:spPr>
            <a:xfrm>
              <a:off x="7269044" y="1888085"/>
              <a:ext cx="3081830" cy="3081830"/>
            </a:xfrm>
            <a:prstGeom prst="diamond">
              <a:avLst/>
            </a:prstGeom>
            <a:grpFill/>
            <a:ln>
              <a:noFill/>
            </a:ln>
            <a:effectLst>
              <a:outerShdw blurRad="381000" algn="ctr"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3" name="Rectangle 42"/>
            <p:cNvSpPr/>
            <p:nvPr/>
          </p:nvSpPr>
          <p:spPr>
            <a:xfrm>
              <a:off x="7649881" y="3028891"/>
              <a:ext cx="2286000" cy="803684"/>
            </a:xfrm>
            <a:prstGeom prst="rect">
              <a:avLst/>
            </a:prstGeom>
            <a:grpFill/>
          </p:spPr>
          <p:txBody>
            <a:bodyPr wrap="square">
              <a:spAutoFit/>
            </a:bodyPr>
            <a:lstStyle/>
            <a:p>
              <a:pPr algn="ctr"/>
              <a:r>
                <a:rPr lang="en-US" sz="3200" b="1" dirty="0">
                  <a:solidFill>
                    <a:srgbClr val="000000"/>
                  </a:solidFill>
                  <a:latin typeface="Segoe UI" panose="020B0502040204020203" pitchFamily="34" charset="0"/>
                  <a:cs typeface="Segoe UI" panose="020B0502040204020203" pitchFamily="34" charset="0"/>
                </a:rPr>
                <a:t>2025-2029</a:t>
              </a:r>
            </a:p>
            <a:p>
              <a:pPr algn="ctr"/>
              <a:r>
                <a:rPr lang="en-US" sz="1400" dirty="0">
                  <a:solidFill>
                    <a:srgbClr val="000000"/>
                  </a:solidFill>
                  <a:latin typeface="Segoe UI" panose="020B0502040204020203" pitchFamily="34" charset="0"/>
                  <a:cs typeface="Segoe UI" panose="020B0502040204020203" pitchFamily="34" charset="0"/>
                </a:rPr>
                <a:t>TOP GROWTH SECTORS</a:t>
              </a:r>
              <a:endParaRPr lang="id-ID" sz="1400" dirty="0">
                <a:solidFill>
                  <a:srgbClr val="000000"/>
                </a:solidFill>
                <a:latin typeface="Segoe UI" panose="020B0502040204020203" pitchFamily="34" charset="0"/>
                <a:cs typeface="Segoe UI" panose="020B0502040204020203" pitchFamily="34" charset="0"/>
              </a:endParaRPr>
            </a:p>
          </p:txBody>
        </p:sp>
      </p:grpSp>
      <p:pic>
        <p:nvPicPr>
          <p:cNvPr id="19" name="Picture Placeholder 18"/>
          <p:cNvPicPr>
            <a:picLocks noGrp="1" noChangeAspect="1"/>
          </p:cNvPicPr>
          <p:nvPr>
            <p:ph type="pic" sz="quarter" idx="10"/>
          </p:nvPr>
        </p:nvPicPr>
        <p:blipFill>
          <a:blip r:embed="rId2" cstate="print">
            <a:extLst>
              <a:ext uri="{28A0092B-C50C-407E-A947-70E740481C1C}">
                <a14:useLocalDpi xmlns:a14="http://schemas.microsoft.com/office/drawing/2010/main" val="0"/>
              </a:ext>
            </a:extLst>
          </a:blip>
          <a:stretch>
            <a:fillRect/>
          </a:stretch>
        </p:blipFill>
        <p:spPr>
          <a:xfrm>
            <a:off x="336263" y="292909"/>
            <a:ext cx="3017476" cy="3061155"/>
          </a:xfrm>
        </p:spPr>
      </p:pic>
      <p:pic>
        <p:nvPicPr>
          <p:cNvPr id="18" name="Picture Placeholder 17"/>
          <p:cNvPicPr>
            <a:picLocks noGrp="1" noChangeAspect="1"/>
          </p:cNvPicPr>
          <p:nvPr>
            <p:ph type="pic" sz="quarter" idx="11"/>
          </p:nvPr>
        </p:nvPicPr>
        <p:blipFill>
          <a:blip r:embed="rId3">
            <a:extLst>
              <a:ext uri="{28A0092B-C50C-407E-A947-70E740481C1C}">
                <a14:useLocalDpi xmlns:a14="http://schemas.microsoft.com/office/drawing/2010/main" val="0"/>
              </a:ext>
            </a:extLst>
          </a:blip>
          <a:stretch>
            <a:fillRect/>
          </a:stretch>
        </p:blipFill>
        <p:spPr>
          <a:xfrm>
            <a:off x="3453376" y="496263"/>
            <a:ext cx="2926080" cy="2791233"/>
          </a:xfrm>
        </p:spPr>
      </p:pic>
      <p:pic>
        <p:nvPicPr>
          <p:cNvPr id="20" name="Picture Placeholder 19"/>
          <p:cNvPicPr>
            <a:picLocks noGrp="1" noChangeAspect="1"/>
          </p:cNvPicPr>
          <p:nvPr>
            <p:ph type="pic" sz="quarter" idx="13"/>
          </p:nvPr>
        </p:nvPicPr>
        <p:blipFill>
          <a:blip r:embed="rId4">
            <a:extLst>
              <a:ext uri="{28A0092B-C50C-407E-A947-70E740481C1C}">
                <a14:useLocalDpi xmlns:a14="http://schemas.microsoft.com/office/drawing/2010/main" val="0"/>
              </a:ext>
            </a:extLst>
          </a:blip>
          <a:stretch>
            <a:fillRect/>
          </a:stretch>
        </p:blipFill>
        <p:spPr>
          <a:xfrm>
            <a:off x="3430880" y="3389174"/>
            <a:ext cx="3084242" cy="2850905"/>
          </a:xfrm>
        </p:spPr>
      </p:pic>
      <p:sp>
        <p:nvSpPr>
          <p:cNvPr id="26" name="Rectangle 25"/>
          <p:cNvSpPr/>
          <p:nvPr/>
        </p:nvSpPr>
        <p:spPr>
          <a:xfrm>
            <a:off x="-2" y="6350364"/>
            <a:ext cx="12192002" cy="507636"/>
          </a:xfrm>
          <a:prstGeom prst="rect">
            <a:avLst/>
          </a:prstGeom>
          <a:solidFill>
            <a:srgbClr val="666666"/>
          </a:solid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2400" dirty="0">
              <a:latin typeface="Arial"/>
              <a:cs typeface="Arial"/>
            </a:endParaRPr>
          </a:p>
        </p:txBody>
      </p:sp>
      <p:pic>
        <p:nvPicPr>
          <p:cNvPr id="17" name="Picture Placeholder 16"/>
          <p:cNvPicPr>
            <a:picLocks noGrp="1" noChangeAspect="1"/>
          </p:cNvPicPr>
          <p:nvPr>
            <p:ph type="pic" sz="quarter" idx="12"/>
          </p:nvPr>
        </p:nvPicPr>
        <p:blipFill>
          <a:blip r:embed="rId5" cstate="print">
            <a:extLst>
              <a:ext uri="{28A0092B-C50C-407E-A947-70E740481C1C}">
                <a14:useLocalDpi xmlns:a14="http://schemas.microsoft.com/office/drawing/2010/main" val="0"/>
              </a:ext>
            </a:extLst>
          </a:blip>
          <a:stretch>
            <a:fillRect/>
          </a:stretch>
        </p:blipFill>
        <p:spPr>
          <a:xfrm>
            <a:off x="206759" y="3389174"/>
            <a:ext cx="3146980" cy="2926080"/>
          </a:xfrm>
        </p:spPr>
      </p:pic>
      <p:sp>
        <p:nvSpPr>
          <p:cNvPr id="14" name="Text Placeholder 4"/>
          <p:cNvSpPr txBox="1">
            <a:spLocks/>
          </p:cNvSpPr>
          <p:nvPr/>
        </p:nvSpPr>
        <p:spPr>
          <a:xfrm>
            <a:off x="6763225" y="887910"/>
            <a:ext cx="3847452" cy="918045"/>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14000"/>
              </a:lnSpc>
              <a:buNone/>
              <a:defRPr/>
            </a:pPr>
            <a:r>
              <a:rPr lang="en-US" dirty="0">
                <a:solidFill>
                  <a:schemeClr val="bg1">
                    <a:lumMod val="50000"/>
                  </a:schemeClr>
                </a:solidFill>
                <a:latin typeface="Bebas Neue" panose="020B0606020202050201" pitchFamily="34" charset="0"/>
                <a:cs typeface="Calibri"/>
              </a:rPr>
              <a:t>ZICA PROGRAMS</a:t>
            </a:r>
            <a:endParaRPr lang="id-ID" dirty="0">
              <a:solidFill>
                <a:schemeClr val="bg1">
                  <a:lumMod val="50000"/>
                </a:schemeClr>
              </a:solidFill>
              <a:latin typeface="Bebas Neue" panose="020B0606020202050201" pitchFamily="34" charset="0"/>
              <a:cs typeface="Calibri"/>
            </a:endParaRPr>
          </a:p>
        </p:txBody>
      </p:sp>
      <p:sp>
        <p:nvSpPr>
          <p:cNvPr id="21" name="Text Placeholder 4"/>
          <p:cNvSpPr txBox="1">
            <a:spLocks/>
          </p:cNvSpPr>
          <p:nvPr/>
        </p:nvSpPr>
        <p:spPr>
          <a:xfrm>
            <a:off x="6841619" y="1874311"/>
            <a:ext cx="5103638" cy="4476053"/>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nSpc>
                <a:spcPct val="114000"/>
              </a:lnSpc>
              <a:defRPr/>
            </a:pPr>
            <a:r>
              <a:rPr lang="id-ID" sz="1800" dirty="0">
                <a:latin typeface="Segoe UI Light" panose="020B0502040204020203" pitchFamily="34" charset="0"/>
                <a:cs typeface="Segoe UI Light" panose="020B0502040204020203" pitchFamily="34" charset="0"/>
              </a:rPr>
              <a:t>ANIMATION</a:t>
            </a:r>
            <a:endParaRPr lang="en-US" sz="1800" dirty="0">
              <a:latin typeface="Segoe UI Light" panose="020B0502040204020203" pitchFamily="34" charset="0"/>
              <a:cs typeface="Segoe UI Light" panose="020B0502040204020203" pitchFamily="34" charset="0"/>
            </a:endParaRPr>
          </a:p>
          <a:p>
            <a:pPr>
              <a:lnSpc>
                <a:spcPct val="114000"/>
              </a:lnSpc>
              <a:defRPr/>
            </a:pPr>
            <a:r>
              <a:rPr lang="en-US" sz="1800" dirty="0">
                <a:latin typeface="Segoe UI Light" panose="020B0502040204020203" pitchFamily="34" charset="0"/>
                <a:cs typeface="Segoe UI Light" panose="020B0502040204020203" pitchFamily="34" charset="0"/>
              </a:rPr>
              <a:t>VISUAL EFFECTS</a:t>
            </a:r>
            <a:endParaRPr lang="id-ID" sz="1800" dirty="0">
              <a:latin typeface="Segoe UI Light" panose="020B0502040204020203" pitchFamily="34" charset="0"/>
              <a:cs typeface="Segoe UI Light" panose="020B0502040204020203" pitchFamily="34" charset="0"/>
            </a:endParaRPr>
          </a:p>
          <a:p>
            <a:pPr>
              <a:lnSpc>
                <a:spcPct val="114000"/>
              </a:lnSpc>
              <a:defRPr/>
            </a:pPr>
            <a:r>
              <a:rPr lang="id-ID" sz="1800" dirty="0">
                <a:latin typeface="Segoe UI Light" panose="020B0502040204020203" pitchFamily="34" charset="0"/>
                <a:cs typeface="Segoe UI Light" panose="020B0502040204020203" pitchFamily="34" charset="0"/>
              </a:rPr>
              <a:t>GAMING</a:t>
            </a:r>
            <a:endParaRPr lang="en-US" sz="1800" dirty="0">
              <a:latin typeface="Segoe UI Light" panose="020B0502040204020203" pitchFamily="34" charset="0"/>
              <a:cs typeface="Segoe UI Light" panose="020B0502040204020203" pitchFamily="34" charset="0"/>
            </a:endParaRPr>
          </a:p>
          <a:p>
            <a:pPr>
              <a:lnSpc>
                <a:spcPct val="114000"/>
              </a:lnSpc>
              <a:defRPr/>
            </a:pPr>
            <a:r>
              <a:rPr lang="en-US" sz="1800" dirty="0">
                <a:latin typeface="Segoe UI Light" panose="020B0502040204020203" pitchFamily="34" charset="0"/>
                <a:cs typeface="Segoe UI Light" panose="020B0502040204020203" pitchFamily="34" charset="0"/>
              </a:rPr>
              <a:t>FASHION DESIGN</a:t>
            </a:r>
          </a:p>
          <a:p>
            <a:pPr>
              <a:lnSpc>
                <a:spcPct val="114000"/>
              </a:lnSpc>
              <a:defRPr/>
            </a:pPr>
            <a:r>
              <a:rPr lang="en-US" sz="1800" dirty="0">
                <a:latin typeface="Segoe UI Light" panose="020B0502040204020203" pitchFamily="34" charset="0"/>
                <a:cs typeface="Segoe UI Light" panose="020B0502040204020203" pitchFamily="34" charset="0"/>
              </a:rPr>
              <a:t>INTERIOR DESIGN</a:t>
            </a:r>
            <a:endParaRPr lang="id-ID" sz="1800" dirty="0">
              <a:latin typeface="Segoe UI Light" panose="020B0502040204020203" pitchFamily="34" charset="0"/>
              <a:cs typeface="Segoe UI Light" panose="020B0502040204020203" pitchFamily="34" charset="0"/>
            </a:endParaRPr>
          </a:p>
          <a:p>
            <a:pPr>
              <a:lnSpc>
                <a:spcPct val="114000"/>
              </a:lnSpc>
              <a:defRPr/>
            </a:pPr>
            <a:r>
              <a:rPr lang="en-US" sz="1800" dirty="0">
                <a:latin typeface="Segoe UI Light" panose="020B0502040204020203" pitchFamily="34" charset="0"/>
                <a:cs typeface="Segoe UI Light" panose="020B0502040204020203" pitchFamily="34" charset="0"/>
              </a:rPr>
              <a:t>GRAPHIC &amp; WEB DESIGN</a:t>
            </a:r>
          </a:p>
          <a:p>
            <a:pPr>
              <a:lnSpc>
                <a:spcPct val="114000"/>
              </a:lnSpc>
              <a:defRPr/>
            </a:pPr>
            <a:r>
              <a:rPr lang="en-US" sz="1800" dirty="0">
                <a:latin typeface="Segoe UI Light" panose="020B0502040204020203" pitchFamily="34" charset="0"/>
                <a:cs typeface="Segoe UI Light" panose="020B0502040204020203" pitchFamily="34" charset="0"/>
              </a:rPr>
              <a:t>DIGITAL MARKETING</a:t>
            </a:r>
          </a:p>
          <a:p>
            <a:pPr>
              <a:lnSpc>
                <a:spcPct val="114000"/>
              </a:lnSpc>
              <a:defRPr/>
            </a:pPr>
            <a:r>
              <a:rPr lang="en-US" sz="1800" dirty="0">
                <a:latin typeface="Segoe UI Light" panose="020B0502040204020203" pitchFamily="34" charset="0"/>
                <a:cs typeface="Segoe UI Light" panose="020B0502040204020203" pitchFamily="34" charset="0"/>
              </a:rPr>
              <a:t>PHOTOGRAPHY</a:t>
            </a:r>
          </a:p>
          <a:p>
            <a:pPr>
              <a:lnSpc>
                <a:spcPct val="114000"/>
              </a:lnSpc>
              <a:defRPr/>
            </a:pPr>
            <a:r>
              <a:rPr lang="en-US" sz="1800" dirty="0">
                <a:latin typeface="Segoe UI Light" panose="020B0502040204020203" pitchFamily="34" charset="0"/>
                <a:cs typeface="Segoe UI Light" panose="020B0502040204020203" pitchFamily="34" charset="0"/>
              </a:rPr>
              <a:t>UI / UX</a:t>
            </a:r>
          </a:p>
          <a:p>
            <a:pPr>
              <a:lnSpc>
                <a:spcPct val="114000"/>
              </a:lnSpc>
              <a:defRPr/>
            </a:pPr>
            <a:r>
              <a:rPr lang="en-US" sz="1800" dirty="0">
                <a:latin typeface="Segoe UI Light" panose="020B0502040204020203" pitchFamily="34" charset="0"/>
                <a:cs typeface="Segoe UI Light" panose="020B0502040204020203" pitchFamily="34" charset="0"/>
              </a:rPr>
              <a:t>MOTION GRAPHICS &amp; EDITING</a:t>
            </a:r>
            <a:endParaRPr lang="id-ID" sz="1800" dirty="0">
              <a:latin typeface="Segoe UI Light" panose="020B0502040204020203" pitchFamily="34" charset="0"/>
              <a:cs typeface="Segoe UI Light" panose="020B0502040204020203" pitchFamily="34" charset="0"/>
            </a:endParaRPr>
          </a:p>
        </p:txBody>
      </p:sp>
      <p:pic>
        <p:nvPicPr>
          <p:cNvPr id="4" name="Picture 3" descr="A logo for a company&#10;&#10;Description automatically generated">
            <a:extLst>
              <a:ext uri="{FF2B5EF4-FFF2-40B4-BE49-F238E27FC236}">
                <a16:creationId xmlns:a16="http://schemas.microsoft.com/office/drawing/2014/main" id="{4B0639C4-ACE0-424E-6F95-0FAD885B768D}"/>
              </a:ext>
            </a:extLst>
          </p:cNvPr>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10901418" y="58233"/>
            <a:ext cx="1213200" cy="1213200"/>
          </a:xfrm>
          <a:prstGeom prst="rect">
            <a:avLst/>
          </a:prstGeom>
        </p:spPr>
      </p:pic>
      <p:grpSp>
        <p:nvGrpSpPr>
          <p:cNvPr id="145" name="Group 144">
            <a:extLst>
              <a:ext uri="{FF2B5EF4-FFF2-40B4-BE49-F238E27FC236}">
                <a16:creationId xmlns:a16="http://schemas.microsoft.com/office/drawing/2014/main" id="{84A4DA0B-ABCC-C329-8AA2-9DCE1DEECF12}"/>
              </a:ext>
            </a:extLst>
          </p:cNvPr>
          <p:cNvGrpSpPr/>
          <p:nvPr/>
        </p:nvGrpSpPr>
        <p:grpSpPr>
          <a:xfrm>
            <a:off x="9372141" y="1874311"/>
            <a:ext cx="3110913" cy="4476053"/>
            <a:chOff x="10426706" y="2239621"/>
            <a:chExt cx="2857018" cy="4110743"/>
          </a:xfrm>
        </p:grpSpPr>
        <p:sp>
          <p:nvSpPr>
            <p:cNvPr id="7" name="Freeform 80485">
              <a:extLst>
                <a:ext uri="{FF2B5EF4-FFF2-40B4-BE49-F238E27FC236}">
                  <a16:creationId xmlns:a16="http://schemas.microsoft.com/office/drawing/2014/main" id="{00389E16-FEBE-ECD8-C7AB-3432699EA54B}"/>
                </a:ext>
              </a:extLst>
            </p:cNvPr>
            <p:cNvSpPr>
              <a:spLocks/>
            </p:cNvSpPr>
            <p:nvPr/>
          </p:nvSpPr>
          <p:spPr bwMode="auto">
            <a:xfrm>
              <a:off x="10426706" y="4560061"/>
              <a:ext cx="283710" cy="352190"/>
            </a:xfrm>
            <a:custGeom>
              <a:avLst/>
              <a:gdLst>
                <a:gd name="T0" fmla="*/ 19 w 22"/>
                <a:gd name="T1" fmla="*/ 16 h 27"/>
                <a:gd name="T2" fmla="*/ 19 w 22"/>
                <a:gd name="T3" fmla="*/ 15 h 27"/>
                <a:gd name="T4" fmla="*/ 18 w 22"/>
                <a:gd name="T5" fmla="*/ 10 h 27"/>
                <a:gd name="T6" fmla="*/ 16 w 22"/>
                <a:gd name="T7" fmla="*/ 8 h 27"/>
                <a:gd name="T8" fmla="*/ 12 w 22"/>
                <a:gd name="T9" fmla="*/ 8 h 27"/>
                <a:gd name="T10" fmla="*/ 7 w 22"/>
                <a:gd name="T11" fmla="*/ 4 h 27"/>
                <a:gd name="T12" fmla="*/ 4 w 22"/>
                <a:gd name="T13" fmla="*/ 1 h 27"/>
                <a:gd name="T14" fmla="*/ 1 w 22"/>
                <a:gd name="T15" fmla="*/ 0 h 27"/>
                <a:gd name="T16" fmla="*/ 1 w 22"/>
                <a:gd name="T17" fmla="*/ 3 h 27"/>
                <a:gd name="T18" fmla="*/ 3 w 22"/>
                <a:gd name="T19" fmla="*/ 5 h 27"/>
                <a:gd name="T20" fmla="*/ 8 w 22"/>
                <a:gd name="T21" fmla="*/ 9 h 27"/>
                <a:gd name="T22" fmla="*/ 4 w 22"/>
                <a:gd name="T23" fmla="*/ 11 h 27"/>
                <a:gd name="T24" fmla="*/ 2 w 22"/>
                <a:gd name="T25" fmla="*/ 14 h 27"/>
                <a:gd name="T26" fmla="*/ 1 w 22"/>
                <a:gd name="T27" fmla="*/ 17 h 27"/>
                <a:gd name="T28" fmla="*/ 4 w 22"/>
                <a:gd name="T29" fmla="*/ 20 h 27"/>
                <a:gd name="T30" fmla="*/ 7 w 22"/>
                <a:gd name="T31" fmla="*/ 22 h 27"/>
                <a:gd name="T32" fmla="*/ 9 w 22"/>
                <a:gd name="T33" fmla="*/ 23 h 27"/>
                <a:gd name="T34" fmla="*/ 15 w 22"/>
                <a:gd name="T35" fmla="*/ 27 h 27"/>
                <a:gd name="T36" fmla="*/ 22 w 22"/>
                <a:gd name="T37" fmla="*/ 19 h 27"/>
                <a:gd name="T38" fmla="*/ 19 w 22"/>
                <a:gd name="T39" fmla="*/ 16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7">
                  <a:moveTo>
                    <a:pt x="19" y="16"/>
                  </a:moveTo>
                  <a:cubicBezTo>
                    <a:pt x="19" y="16"/>
                    <a:pt x="18" y="15"/>
                    <a:pt x="19" y="15"/>
                  </a:cubicBezTo>
                  <a:cubicBezTo>
                    <a:pt x="19" y="13"/>
                    <a:pt x="19" y="11"/>
                    <a:pt x="18" y="10"/>
                  </a:cubicBezTo>
                  <a:cubicBezTo>
                    <a:pt x="18" y="9"/>
                    <a:pt x="17" y="8"/>
                    <a:pt x="16" y="8"/>
                  </a:cubicBezTo>
                  <a:cubicBezTo>
                    <a:pt x="14" y="8"/>
                    <a:pt x="12" y="8"/>
                    <a:pt x="12" y="8"/>
                  </a:cubicBezTo>
                  <a:cubicBezTo>
                    <a:pt x="12" y="8"/>
                    <a:pt x="10" y="6"/>
                    <a:pt x="7" y="4"/>
                  </a:cubicBezTo>
                  <a:cubicBezTo>
                    <a:pt x="6" y="3"/>
                    <a:pt x="5" y="2"/>
                    <a:pt x="4" y="1"/>
                  </a:cubicBezTo>
                  <a:cubicBezTo>
                    <a:pt x="3" y="1"/>
                    <a:pt x="2" y="0"/>
                    <a:pt x="1" y="0"/>
                  </a:cubicBezTo>
                  <a:cubicBezTo>
                    <a:pt x="0" y="0"/>
                    <a:pt x="0" y="1"/>
                    <a:pt x="1" y="3"/>
                  </a:cubicBezTo>
                  <a:cubicBezTo>
                    <a:pt x="1" y="3"/>
                    <a:pt x="2" y="4"/>
                    <a:pt x="3" y="5"/>
                  </a:cubicBezTo>
                  <a:cubicBezTo>
                    <a:pt x="5" y="7"/>
                    <a:pt x="8" y="9"/>
                    <a:pt x="8" y="9"/>
                  </a:cubicBezTo>
                  <a:cubicBezTo>
                    <a:pt x="8" y="9"/>
                    <a:pt x="3" y="7"/>
                    <a:pt x="4" y="11"/>
                  </a:cubicBezTo>
                  <a:cubicBezTo>
                    <a:pt x="4" y="11"/>
                    <a:pt x="3" y="13"/>
                    <a:pt x="2" y="14"/>
                  </a:cubicBezTo>
                  <a:cubicBezTo>
                    <a:pt x="1" y="15"/>
                    <a:pt x="1" y="16"/>
                    <a:pt x="1" y="17"/>
                  </a:cubicBezTo>
                  <a:cubicBezTo>
                    <a:pt x="1" y="18"/>
                    <a:pt x="2" y="19"/>
                    <a:pt x="4" y="20"/>
                  </a:cubicBezTo>
                  <a:cubicBezTo>
                    <a:pt x="4" y="21"/>
                    <a:pt x="6" y="21"/>
                    <a:pt x="7" y="22"/>
                  </a:cubicBezTo>
                  <a:cubicBezTo>
                    <a:pt x="7" y="22"/>
                    <a:pt x="8" y="23"/>
                    <a:pt x="9" y="23"/>
                  </a:cubicBezTo>
                  <a:cubicBezTo>
                    <a:pt x="11" y="25"/>
                    <a:pt x="14" y="26"/>
                    <a:pt x="15" y="27"/>
                  </a:cubicBezTo>
                  <a:cubicBezTo>
                    <a:pt x="22" y="19"/>
                    <a:pt x="22" y="19"/>
                    <a:pt x="22" y="19"/>
                  </a:cubicBezTo>
                  <a:cubicBezTo>
                    <a:pt x="22" y="19"/>
                    <a:pt x="19" y="17"/>
                    <a:pt x="19" y="16"/>
                  </a:cubicBezTo>
                  <a:close/>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 name="Freeform 80486">
              <a:extLst>
                <a:ext uri="{FF2B5EF4-FFF2-40B4-BE49-F238E27FC236}">
                  <a16:creationId xmlns:a16="http://schemas.microsoft.com/office/drawing/2014/main" id="{34839A52-B114-5DE5-0ADA-D46B41FE05AD}"/>
                </a:ext>
              </a:extLst>
            </p:cNvPr>
            <p:cNvSpPr>
              <a:spLocks/>
            </p:cNvSpPr>
            <p:nvPr/>
          </p:nvSpPr>
          <p:spPr bwMode="auto">
            <a:xfrm>
              <a:off x="10534320" y="4667675"/>
              <a:ext cx="88047" cy="97831"/>
            </a:xfrm>
            <a:custGeom>
              <a:avLst/>
              <a:gdLst>
                <a:gd name="T0" fmla="*/ 4 w 7"/>
                <a:gd name="T1" fmla="*/ 0 h 8"/>
                <a:gd name="T2" fmla="*/ 1 w 7"/>
                <a:gd name="T3" fmla="*/ 2 h 8"/>
                <a:gd name="T4" fmla="*/ 0 w 7"/>
                <a:gd name="T5" fmla="*/ 4 h 8"/>
                <a:gd name="T6" fmla="*/ 0 w 7"/>
                <a:gd name="T7" fmla="*/ 6 h 8"/>
                <a:gd name="T8" fmla="*/ 2 w 7"/>
                <a:gd name="T9" fmla="*/ 8 h 8"/>
                <a:gd name="T10" fmla="*/ 4 w 7"/>
                <a:gd name="T11" fmla="*/ 8 h 8"/>
                <a:gd name="T12" fmla="*/ 7 w 7"/>
                <a:gd name="T13" fmla="*/ 5 h 8"/>
                <a:gd name="T14" fmla="*/ 6 w 7"/>
                <a:gd name="T15" fmla="*/ 6 h 8"/>
                <a:gd name="T16" fmla="*/ 4 w 7"/>
                <a:gd name="T17" fmla="*/ 7 h 8"/>
                <a:gd name="T18" fmla="*/ 2 w 7"/>
                <a:gd name="T19" fmla="*/ 7 h 8"/>
                <a:gd name="T20" fmla="*/ 1 w 7"/>
                <a:gd name="T21" fmla="*/ 6 h 8"/>
                <a:gd name="T22" fmla="*/ 1 w 7"/>
                <a:gd name="T23" fmla="*/ 4 h 8"/>
                <a:gd name="T24" fmla="*/ 1 w 7"/>
                <a:gd name="T25" fmla="*/ 3 h 8"/>
                <a:gd name="T26" fmla="*/ 4 w 7"/>
                <a:gd name="T2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 h="8">
                  <a:moveTo>
                    <a:pt x="4" y="0"/>
                  </a:moveTo>
                  <a:cubicBezTo>
                    <a:pt x="3" y="0"/>
                    <a:pt x="2" y="1"/>
                    <a:pt x="1" y="2"/>
                  </a:cubicBezTo>
                  <a:cubicBezTo>
                    <a:pt x="1" y="3"/>
                    <a:pt x="0" y="3"/>
                    <a:pt x="0" y="4"/>
                  </a:cubicBezTo>
                  <a:cubicBezTo>
                    <a:pt x="0" y="5"/>
                    <a:pt x="0" y="6"/>
                    <a:pt x="0" y="6"/>
                  </a:cubicBezTo>
                  <a:cubicBezTo>
                    <a:pt x="1" y="7"/>
                    <a:pt x="1" y="7"/>
                    <a:pt x="2" y="8"/>
                  </a:cubicBezTo>
                  <a:cubicBezTo>
                    <a:pt x="3" y="8"/>
                    <a:pt x="4" y="8"/>
                    <a:pt x="4" y="8"/>
                  </a:cubicBezTo>
                  <a:cubicBezTo>
                    <a:pt x="5" y="7"/>
                    <a:pt x="6" y="6"/>
                    <a:pt x="7" y="5"/>
                  </a:cubicBezTo>
                  <a:cubicBezTo>
                    <a:pt x="7" y="5"/>
                    <a:pt x="6" y="6"/>
                    <a:pt x="6" y="6"/>
                  </a:cubicBezTo>
                  <a:cubicBezTo>
                    <a:pt x="5" y="7"/>
                    <a:pt x="5" y="7"/>
                    <a:pt x="4" y="7"/>
                  </a:cubicBezTo>
                  <a:cubicBezTo>
                    <a:pt x="3" y="7"/>
                    <a:pt x="3" y="8"/>
                    <a:pt x="2" y="7"/>
                  </a:cubicBezTo>
                  <a:cubicBezTo>
                    <a:pt x="2" y="7"/>
                    <a:pt x="1" y="7"/>
                    <a:pt x="1" y="6"/>
                  </a:cubicBezTo>
                  <a:cubicBezTo>
                    <a:pt x="1" y="6"/>
                    <a:pt x="0" y="5"/>
                    <a:pt x="1" y="4"/>
                  </a:cubicBezTo>
                  <a:cubicBezTo>
                    <a:pt x="1" y="4"/>
                    <a:pt x="1" y="3"/>
                    <a:pt x="1" y="3"/>
                  </a:cubicBezTo>
                  <a:cubicBezTo>
                    <a:pt x="2" y="2"/>
                    <a:pt x="3" y="1"/>
                    <a:pt x="4" y="0"/>
                  </a:cubicBezTo>
                  <a:close/>
                </a:path>
              </a:pathLst>
            </a:custGeom>
            <a:solidFill>
              <a:srgbClr val="E2A9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 name="Freeform 80487">
              <a:extLst>
                <a:ext uri="{FF2B5EF4-FFF2-40B4-BE49-F238E27FC236}">
                  <a16:creationId xmlns:a16="http://schemas.microsoft.com/office/drawing/2014/main" id="{224BBB69-61D4-E0D5-584F-8CC731226EB8}"/>
                </a:ext>
              </a:extLst>
            </p:cNvPr>
            <p:cNvSpPr>
              <a:spLocks/>
            </p:cNvSpPr>
            <p:nvPr/>
          </p:nvSpPr>
          <p:spPr bwMode="auto">
            <a:xfrm>
              <a:off x="11180003" y="5469887"/>
              <a:ext cx="1007656" cy="880477"/>
            </a:xfrm>
            <a:custGeom>
              <a:avLst/>
              <a:gdLst>
                <a:gd name="T0" fmla="*/ 3 w 79"/>
                <a:gd name="T1" fmla="*/ 69 h 69"/>
                <a:gd name="T2" fmla="*/ 35 w 79"/>
                <a:gd name="T3" fmla="*/ 69 h 69"/>
                <a:gd name="T4" fmla="*/ 36 w 79"/>
                <a:gd name="T5" fmla="*/ 45 h 69"/>
                <a:gd name="T6" fmla="*/ 36 w 79"/>
                <a:gd name="T7" fmla="*/ 43 h 69"/>
                <a:gd name="T8" fmla="*/ 37 w 79"/>
                <a:gd name="T9" fmla="*/ 35 h 69"/>
                <a:gd name="T10" fmla="*/ 37 w 79"/>
                <a:gd name="T11" fmla="*/ 34 h 69"/>
                <a:gd name="T12" fmla="*/ 43 w 79"/>
                <a:gd name="T13" fmla="*/ 34 h 69"/>
                <a:gd name="T14" fmla="*/ 43 w 79"/>
                <a:gd name="T15" fmla="*/ 34 h 69"/>
                <a:gd name="T16" fmla="*/ 43 w 79"/>
                <a:gd name="T17" fmla="*/ 35 h 69"/>
                <a:gd name="T18" fmla="*/ 43 w 79"/>
                <a:gd name="T19" fmla="*/ 43 h 69"/>
                <a:gd name="T20" fmla="*/ 43 w 79"/>
                <a:gd name="T21" fmla="*/ 45 h 69"/>
                <a:gd name="T22" fmla="*/ 46 w 79"/>
                <a:gd name="T23" fmla="*/ 69 h 69"/>
                <a:gd name="T24" fmla="*/ 79 w 79"/>
                <a:gd name="T25" fmla="*/ 69 h 69"/>
                <a:gd name="T26" fmla="*/ 78 w 79"/>
                <a:gd name="T27" fmla="*/ 39 h 69"/>
                <a:gd name="T28" fmla="*/ 78 w 79"/>
                <a:gd name="T29" fmla="*/ 0 h 69"/>
                <a:gd name="T30" fmla="*/ 0 w 79"/>
                <a:gd name="T31" fmla="*/ 0 h 69"/>
                <a:gd name="T32" fmla="*/ 2 w 79"/>
                <a:gd name="T33" fmla="*/ 45 h 69"/>
                <a:gd name="T34" fmla="*/ 3 w 79"/>
                <a:gd name="T35" fmla="*/ 6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9" h="69">
                  <a:moveTo>
                    <a:pt x="3" y="69"/>
                  </a:moveTo>
                  <a:cubicBezTo>
                    <a:pt x="35" y="69"/>
                    <a:pt x="35" y="69"/>
                    <a:pt x="35" y="69"/>
                  </a:cubicBezTo>
                  <a:cubicBezTo>
                    <a:pt x="36" y="59"/>
                    <a:pt x="36" y="48"/>
                    <a:pt x="36" y="45"/>
                  </a:cubicBezTo>
                  <a:cubicBezTo>
                    <a:pt x="36" y="44"/>
                    <a:pt x="36" y="43"/>
                    <a:pt x="36" y="43"/>
                  </a:cubicBezTo>
                  <a:cubicBezTo>
                    <a:pt x="37" y="39"/>
                    <a:pt x="37" y="36"/>
                    <a:pt x="37" y="35"/>
                  </a:cubicBezTo>
                  <a:cubicBezTo>
                    <a:pt x="37" y="34"/>
                    <a:pt x="37" y="34"/>
                    <a:pt x="37" y="34"/>
                  </a:cubicBezTo>
                  <a:cubicBezTo>
                    <a:pt x="43" y="34"/>
                    <a:pt x="43" y="34"/>
                    <a:pt x="43" y="34"/>
                  </a:cubicBezTo>
                  <a:cubicBezTo>
                    <a:pt x="43" y="34"/>
                    <a:pt x="43" y="34"/>
                    <a:pt x="43" y="34"/>
                  </a:cubicBezTo>
                  <a:cubicBezTo>
                    <a:pt x="43" y="34"/>
                    <a:pt x="43" y="35"/>
                    <a:pt x="43" y="35"/>
                  </a:cubicBezTo>
                  <a:cubicBezTo>
                    <a:pt x="43" y="37"/>
                    <a:pt x="43" y="39"/>
                    <a:pt x="43" y="43"/>
                  </a:cubicBezTo>
                  <a:cubicBezTo>
                    <a:pt x="43" y="43"/>
                    <a:pt x="43" y="44"/>
                    <a:pt x="43" y="45"/>
                  </a:cubicBezTo>
                  <a:cubicBezTo>
                    <a:pt x="44" y="51"/>
                    <a:pt x="45" y="60"/>
                    <a:pt x="46" y="69"/>
                  </a:cubicBezTo>
                  <a:cubicBezTo>
                    <a:pt x="79" y="69"/>
                    <a:pt x="79" y="69"/>
                    <a:pt x="79" y="69"/>
                  </a:cubicBezTo>
                  <a:cubicBezTo>
                    <a:pt x="79" y="59"/>
                    <a:pt x="79" y="49"/>
                    <a:pt x="78" y="39"/>
                  </a:cubicBezTo>
                  <a:cubicBezTo>
                    <a:pt x="78" y="26"/>
                    <a:pt x="78" y="13"/>
                    <a:pt x="78" y="0"/>
                  </a:cubicBezTo>
                  <a:cubicBezTo>
                    <a:pt x="0" y="0"/>
                    <a:pt x="0" y="0"/>
                    <a:pt x="0" y="0"/>
                  </a:cubicBezTo>
                  <a:cubicBezTo>
                    <a:pt x="1" y="12"/>
                    <a:pt x="1" y="27"/>
                    <a:pt x="2" y="45"/>
                  </a:cubicBezTo>
                  <a:cubicBezTo>
                    <a:pt x="2" y="53"/>
                    <a:pt x="2" y="61"/>
                    <a:pt x="3" y="69"/>
                  </a:cubicBezTo>
                  <a:close/>
                </a:path>
              </a:pathLst>
            </a:custGeom>
            <a:solidFill>
              <a:srgbClr val="3EBA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 name="Freeform 80488">
              <a:extLst>
                <a:ext uri="{FF2B5EF4-FFF2-40B4-BE49-F238E27FC236}">
                  <a16:creationId xmlns:a16="http://schemas.microsoft.com/office/drawing/2014/main" id="{6C993732-E105-6903-0732-F632F1B4D3D2}"/>
                </a:ext>
              </a:extLst>
            </p:cNvPr>
            <p:cNvSpPr>
              <a:spLocks/>
            </p:cNvSpPr>
            <p:nvPr/>
          </p:nvSpPr>
          <p:spPr bwMode="auto">
            <a:xfrm>
              <a:off x="11180003" y="5469887"/>
              <a:ext cx="1007656" cy="107614"/>
            </a:xfrm>
            <a:custGeom>
              <a:avLst/>
              <a:gdLst>
                <a:gd name="T0" fmla="*/ 0 w 103"/>
                <a:gd name="T1" fmla="*/ 1 h 11"/>
                <a:gd name="T2" fmla="*/ 102 w 103"/>
                <a:gd name="T3" fmla="*/ 11 h 11"/>
                <a:gd name="T4" fmla="*/ 103 w 103"/>
                <a:gd name="T5" fmla="*/ 0 h 11"/>
                <a:gd name="T6" fmla="*/ 0 w 103"/>
                <a:gd name="T7" fmla="*/ 0 h 11"/>
                <a:gd name="T8" fmla="*/ 0 w 103"/>
                <a:gd name="T9" fmla="*/ 1 h 11"/>
              </a:gdLst>
              <a:ahLst/>
              <a:cxnLst>
                <a:cxn ang="0">
                  <a:pos x="T0" y="T1"/>
                </a:cxn>
                <a:cxn ang="0">
                  <a:pos x="T2" y="T3"/>
                </a:cxn>
                <a:cxn ang="0">
                  <a:pos x="T4" y="T5"/>
                </a:cxn>
                <a:cxn ang="0">
                  <a:pos x="T6" y="T7"/>
                </a:cxn>
                <a:cxn ang="0">
                  <a:pos x="T8" y="T9"/>
                </a:cxn>
              </a:cxnLst>
              <a:rect l="0" t="0" r="r" b="b"/>
              <a:pathLst>
                <a:path w="103" h="11">
                  <a:moveTo>
                    <a:pt x="0" y="1"/>
                  </a:moveTo>
                  <a:lnTo>
                    <a:pt x="102" y="11"/>
                  </a:lnTo>
                  <a:lnTo>
                    <a:pt x="103" y="0"/>
                  </a:lnTo>
                  <a:lnTo>
                    <a:pt x="0" y="0"/>
                  </a:lnTo>
                  <a:lnTo>
                    <a:pt x="0" y="1"/>
                  </a:lnTo>
                  <a:close/>
                </a:path>
              </a:pathLst>
            </a:custGeom>
            <a:solidFill>
              <a:srgbClr val="2CA5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 name="Freeform 80489">
              <a:extLst>
                <a:ext uri="{FF2B5EF4-FFF2-40B4-BE49-F238E27FC236}">
                  <a16:creationId xmlns:a16="http://schemas.microsoft.com/office/drawing/2014/main" id="{D6319337-A33B-E037-644D-8913251CD833}"/>
                </a:ext>
              </a:extLst>
            </p:cNvPr>
            <p:cNvSpPr>
              <a:spLocks/>
            </p:cNvSpPr>
            <p:nvPr/>
          </p:nvSpPr>
          <p:spPr bwMode="auto">
            <a:xfrm>
              <a:off x="10925643" y="4697024"/>
              <a:ext cx="459804" cy="508720"/>
            </a:xfrm>
            <a:custGeom>
              <a:avLst/>
              <a:gdLst>
                <a:gd name="T0" fmla="*/ 12 w 36"/>
                <a:gd name="T1" fmla="*/ 0 h 40"/>
                <a:gd name="T2" fmla="*/ 3 w 36"/>
                <a:gd name="T3" fmla="*/ 23 h 40"/>
                <a:gd name="T4" fmla="*/ 0 w 36"/>
                <a:gd name="T5" fmla="*/ 32 h 40"/>
                <a:gd name="T6" fmla="*/ 9 w 36"/>
                <a:gd name="T7" fmla="*/ 40 h 40"/>
                <a:gd name="T8" fmla="*/ 21 w 36"/>
                <a:gd name="T9" fmla="*/ 32 h 40"/>
                <a:gd name="T10" fmla="*/ 26 w 36"/>
                <a:gd name="T11" fmla="*/ 26 h 40"/>
                <a:gd name="T12" fmla="*/ 36 w 36"/>
                <a:gd name="T13" fmla="*/ 10 h 40"/>
                <a:gd name="T14" fmla="*/ 12 w 36"/>
                <a:gd name="T15" fmla="*/ 0 h 4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6" h="40">
                  <a:moveTo>
                    <a:pt x="12" y="0"/>
                  </a:moveTo>
                  <a:cubicBezTo>
                    <a:pt x="9" y="5"/>
                    <a:pt x="6" y="16"/>
                    <a:pt x="3" y="23"/>
                  </a:cubicBezTo>
                  <a:cubicBezTo>
                    <a:pt x="3" y="24"/>
                    <a:pt x="0" y="30"/>
                    <a:pt x="0" y="32"/>
                  </a:cubicBezTo>
                  <a:cubicBezTo>
                    <a:pt x="0" y="37"/>
                    <a:pt x="4" y="40"/>
                    <a:pt x="9" y="40"/>
                  </a:cubicBezTo>
                  <a:cubicBezTo>
                    <a:pt x="12" y="40"/>
                    <a:pt x="20" y="33"/>
                    <a:pt x="21" y="32"/>
                  </a:cubicBezTo>
                  <a:cubicBezTo>
                    <a:pt x="22" y="30"/>
                    <a:pt x="24" y="28"/>
                    <a:pt x="26" y="26"/>
                  </a:cubicBezTo>
                  <a:cubicBezTo>
                    <a:pt x="30" y="20"/>
                    <a:pt x="33" y="15"/>
                    <a:pt x="36" y="10"/>
                  </a:cubicBezTo>
                  <a:cubicBezTo>
                    <a:pt x="28" y="7"/>
                    <a:pt x="20" y="3"/>
                    <a:pt x="12" y="0"/>
                  </a:cubicBezTo>
                  <a:close/>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 name="Freeform 80490">
              <a:extLst>
                <a:ext uri="{FF2B5EF4-FFF2-40B4-BE49-F238E27FC236}">
                  <a16:creationId xmlns:a16="http://schemas.microsoft.com/office/drawing/2014/main" id="{CAC9C1AF-69E1-14BA-423D-FAF8DAE23CDA}"/>
                </a:ext>
              </a:extLst>
            </p:cNvPr>
            <p:cNvSpPr>
              <a:spLocks/>
            </p:cNvSpPr>
            <p:nvPr/>
          </p:nvSpPr>
          <p:spPr bwMode="auto">
            <a:xfrm>
              <a:off x="11003907" y="4237220"/>
              <a:ext cx="586984" cy="763080"/>
            </a:xfrm>
            <a:custGeom>
              <a:avLst/>
              <a:gdLst>
                <a:gd name="T0" fmla="*/ 43 w 46"/>
                <a:gd name="T1" fmla="*/ 5 h 60"/>
                <a:gd name="T2" fmla="*/ 41 w 46"/>
                <a:gd name="T3" fmla="*/ 2 h 60"/>
                <a:gd name="T4" fmla="*/ 33 w 46"/>
                <a:gd name="T5" fmla="*/ 0 h 60"/>
                <a:gd name="T6" fmla="*/ 0 w 46"/>
                <a:gd name="T7" fmla="*/ 48 h 60"/>
                <a:gd name="T8" fmla="*/ 24 w 46"/>
                <a:gd name="T9" fmla="*/ 60 h 60"/>
                <a:gd name="T10" fmla="*/ 41 w 46"/>
                <a:gd name="T11" fmla="*/ 25 h 60"/>
                <a:gd name="T12" fmla="*/ 45 w 46"/>
                <a:gd name="T13" fmla="*/ 15 h 60"/>
                <a:gd name="T14" fmla="*/ 43 w 46"/>
                <a:gd name="T15" fmla="*/ 5 h 6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60">
                  <a:moveTo>
                    <a:pt x="43" y="5"/>
                  </a:moveTo>
                  <a:cubicBezTo>
                    <a:pt x="43" y="4"/>
                    <a:pt x="42" y="3"/>
                    <a:pt x="41" y="2"/>
                  </a:cubicBezTo>
                  <a:cubicBezTo>
                    <a:pt x="41" y="2"/>
                    <a:pt x="38" y="0"/>
                    <a:pt x="33" y="0"/>
                  </a:cubicBezTo>
                  <a:cubicBezTo>
                    <a:pt x="21" y="1"/>
                    <a:pt x="1" y="45"/>
                    <a:pt x="0" y="48"/>
                  </a:cubicBezTo>
                  <a:cubicBezTo>
                    <a:pt x="9" y="52"/>
                    <a:pt x="14" y="55"/>
                    <a:pt x="24" y="60"/>
                  </a:cubicBezTo>
                  <a:cubicBezTo>
                    <a:pt x="30" y="50"/>
                    <a:pt x="36" y="39"/>
                    <a:pt x="41" y="25"/>
                  </a:cubicBezTo>
                  <a:cubicBezTo>
                    <a:pt x="42" y="22"/>
                    <a:pt x="44" y="18"/>
                    <a:pt x="45" y="15"/>
                  </a:cubicBezTo>
                  <a:cubicBezTo>
                    <a:pt x="46" y="11"/>
                    <a:pt x="45" y="7"/>
                    <a:pt x="43" y="5"/>
                  </a:cubicBezTo>
                  <a:close/>
                </a:path>
              </a:pathLst>
            </a:custGeom>
            <a:solidFill>
              <a:srgbClr val="F896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 name="Freeform 80491">
              <a:extLst>
                <a:ext uri="{FF2B5EF4-FFF2-40B4-BE49-F238E27FC236}">
                  <a16:creationId xmlns:a16="http://schemas.microsoft.com/office/drawing/2014/main" id="{6BAECC2B-3E83-D97D-0BB0-9A3058F48041}"/>
                </a:ext>
              </a:extLst>
            </p:cNvPr>
            <p:cNvSpPr>
              <a:spLocks/>
            </p:cNvSpPr>
            <p:nvPr/>
          </p:nvSpPr>
          <p:spPr bwMode="auto">
            <a:xfrm>
              <a:off x="11180003" y="4178521"/>
              <a:ext cx="1007656" cy="1291365"/>
            </a:xfrm>
            <a:custGeom>
              <a:avLst/>
              <a:gdLst>
                <a:gd name="T0" fmla="*/ 0 w 79"/>
                <a:gd name="T1" fmla="*/ 101 h 101"/>
                <a:gd name="T2" fmla="*/ 79 w 79"/>
                <a:gd name="T3" fmla="*/ 101 h 101"/>
                <a:gd name="T4" fmla="*/ 74 w 79"/>
                <a:gd name="T5" fmla="*/ 24 h 101"/>
                <a:gd name="T6" fmla="*/ 67 w 79"/>
                <a:gd name="T7" fmla="*/ 4 h 101"/>
                <a:gd name="T8" fmla="*/ 62 w 79"/>
                <a:gd name="T9" fmla="*/ 1 h 101"/>
                <a:gd name="T10" fmla="*/ 59 w 79"/>
                <a:gd name="T11" fmla="*/ 1 h 101"/>
                <a:gd name="T12" fmla="*/ 42 w 79"/>
                <a:gd name="T13" fmla="*/ 0 h 101"/>
                <a:gd name="T14" fmla="*/ 22 w 79"/>
                <a:gd name="T15" fmla="*/ 3 h 101"/>
                <a:gd name="T16" fmla="*/ 20 w 79"/>
                <a:gd name="T17" fmla="*/ 4 h 101"/>
                <a:gd name="T18" fmla="*/ 6 w 79"/>
                <a:gd name="T19" fmla="*/ 54 h 101"/>
                <a:gd name="T20" fmla="*/ 5 w 79"/>
                <a:gd name="T21" fmla="*/ 65 h 101"/>
                <a:gd name="T22" fmla="*/ 0 w 79"/>
                <a:gd name="T23" fmla="*/ 10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9" h="101">
                  <a:moveTo>
                    <a:pt x="0" y="101"/>
                  </a:moveTo>
                  <a:cubicBezTo>
                    <a:pt x="26" y="101"/>
                    <a:pt x="53" y="101"/>
                    <a:pt x="79" y="101"/>
                  </a:cubicBezTo>
                  <a:cubicBezTo>
                    <a:pt x="79" y="94"/>
                    <a:pt x="78" y="50"/>
                    <a:pt x="74" y="24"/>
                  </a:cubicBezTo>
                  <a:cubicBezTo>
                    <a:pt x="74" y="13"/>
                    <a:pt x="70" y="5"/>
                    <a:pt x="67" y="4"/>
                  </a:cubicBezTo>
                  <a:cubicBezTo>
                    <a:pt x="65" y="2"/>
                    <a:pt x="62" y="1"/>
                    <a:pt x="62" y="1"/>
                  </a:cubicBezTo>
                  <a:cubicBezTo>
                    <a:pt x="62" y="1"/>
                    <a:pt x="61" y="1"/>
                    <a:pt x="59" y="1"/>
                  </a:cubicBezTo>
                  <a:cubicBezTo>
                    <a:pt x="54" y="0"/>
                    <a:pt x="50" y="0"/>
                    <a:pt x="42" y="0"/>
                  </a:cubicBezTo>
                  <a:cubicBezTo>
                    <a:pt x="34" y="1"/>
                    <a:pt x="28" y="1"/>
                    <a:pt x="22" y="3"/>
                  </a:cubicBezTo>
                  <a:cubicBezTo>
                    <a:pt x="21" y="3"/>
                    <a:pt x="21" y="4"/>
                    <a:pt x="20" y="4"/>
                  </a:cubicBezTo>
                  <a:cubicBezTo>
                    <a:pt x="6" y="54"/>
                    <a:pt x="6" y="54"/>
                    <a:pt x="6" y="54"/>
                  </a:cubicBezTo>
                  <a:cubicBezTo>
                    <a:pt x="6" y="57"/>
                    <a:pt x="5" y="61"/>
                    <a:pt x="5" y="65"/>
                  </a:cubicBezTo>
                  <a:cubicBezTo>
                    <a:pt x="3" y="77"/>
                    <a:pt x="2" y="89"/>
                    <a:pt x="0" y="101"/>
                  </a:cubicBezTo>
                  <a:close/>
                </a:path>
              </a:pathLst>
            </a:custGeom>
            <a:solidFill>
              <a:srgbClr val="F896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 name="Freeform 80492">
              <a:extLst>
                <a:ext uri="{FF2B5EF4-FFF2-40B4-BE49-F238E27FC236}">
                  <a16:creationId xmlns:a16="http://schemas.microsoft.com/office/drawing/2014/main" id="{98896C6B-0F68-E182-37DD-7E679FFF4C29}"/>
                </a:ext>
              </a:extLst>
            </p:cNvPr>
            <p:cNvSpPr>
              <a:spLocks/>
            </p:cNvSpPr>
            <p:nvPr/>
          </p:nvSpPr>
          <p:spPr bwMode="auto">
            <a:xfrm>
              <a:off x="12070262" y="4657892"/>
              <a:ext cx="489154" cy="635900"/>
            </a:xfrm>
            <a:custGeom>
              <a:avLst/>
              <a:gdLst>
                <a:gd name="T0" fmla="*/ 29 w 38"/>
                <a:gd name="T1" fmla="*/ 17 h 50"/>
                <a:gd name="T2" fmla="*/ 21 w 38"/>
                <a:gd name="T3" fmla="*/ 0 h 50"/>
                <a:gd name="T4" fmla="*/ 0 w 38"/>
                <a:gd name="T5" fmla="*/ 16 h 50"/>
                <a:gd name="T6" fmla="*/ 8 w 38"/>
                <a:gd name="T7" fmla="*/ 30 h 50"/>
                <a:gd name="T8" fmla="*/ 14 w 38"/>
                <a:gd name="T9" fmla="*/ 40 h 50"/>
                <a:gd name="T10" fmla="*/ 16 w 38"/>
                <a:gd name="T11" fmla="*/ 45 h 50"/>
                <a:gd name="T12" fmla="*/ 16 w 38"/>
                <a:gd name="T13" fmla="*/ 45 h 50"/>
                <a:gd name="T14" fmla="*/ 16 w 38"/>
                <a:gd name="T15" fmla="*/ 45 h 50"/>
                <a:gd name="T16" fmla="*/ 28 w 38"/>
                <a:gd name="T17" fmla="*/ 49 h 50"/>
                <a:gd name="T18" fmla="*/ 37 w 38"/>
                <a:gd name="T19" fmla="*/ 34 h 50"/>
                <a:gd name="T20" fmla="*/ 29 w 38"/>
                <a:gd name="T21" fmla="*/ 17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8" h="50">
                  <a:moveTo>
                    <a:pt x="29" y="17"/>
                  </a:moveTo>
                  <a:cubicBezTo>
                    <a:pt x="26" y="11"/>
                    <a:pt x="23" y="5"/>
                    <a:pt x="21" y="0"/>
                  </a:cubicBezTo>
                  <a:cubicBezTo>
                    <a:pt x="14" y="5"/>
                    <a:pt x="7" y="11"/>
                    <a:pt x="0" y="16"/>
                  </a:cubicBezTo>
                  <a:cubicBezTo>
                    <a:pt x="2" y="19"/>
                    <a:pt x="5" y="24"/>
                    <a:pt x="8" y="30"/>
                  </a:cubicBezTo>
                  <a:cubicBezTo>
                    <a:pt x="9" y="32"/>
                    <a:pt x="12" y="36"/>
                    <a:pt x="14" y="40"/>
                  </a:cubicBezTo>
                  <a:cubicBezTo>
                    <a:pt x="14" y="42"/>
                    <a:pt x="15" y="43"/>
                    <a:pt x="16" y="45"/>
                  </a:cubicBezTo>
                  <a:cubicBezTo>
                    <a:pt x="16" y="45"/>
                    <a:pt x="16" y="45"/>
                    <a:pt x="16" y="45"/>
                  </a:cubicBezTo>
                  <a:cubicBezTo>
                    <a:pt x="16" y="45"/>
                    <a:pt x="16" y="45"/>
                    <a:pt x="16" y="45"/>
                  </a:cubicBezTo>
                  <a:cubicBezTo>
                    <a:pt x="19" y="48"/>
                    <a:pt x="24" y="50"/>
                    <a:pt x="28" y="49"/>
                  </a:cubicBezTo>
                  <a:cubicBezTo>
                    <a:pt x="34" y="47"/>
                    <a:pt x="38" y="41"/>
                    <a:pt x="37" y="34"/>
                  </a:cubicBezTo>
                  <a:cubicBezTo>
                    <a:pt x="36" y="33"/>
                    <a:pt x="31" y="20"/>
                    <a:pt x="29" y="17"/>
                  </a:cubicBezTo>
                  <a:close/>
                </a:path>
              </a:pathLst>
            </a:custGeom>
            <a:solidFill>
              <a:srgbClr val="EFBB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 name="Freeform 80493">
              <a:extLst>
                <a:ext uri="{FF2B5EF4-FFF2-40B4-BE49-F238E27FC236}">
                  <a16:creationId xmlns:a16="http://schemas.microsoft.com/office/drawing/2014/main" id="{96D6F3BE-C00F-8C42-30E3-6177D6F7D78D}"/>
                </a:ext>
              </a:extLst>
            </p:cNvPr>
            <p:cNvSpPr>
              <a:spLocks/>
            </p:cNvSpPr>
            <p:nvPr/>
          </p:nvSpPr>
          <p:spPr bwMode="auto">
            <a:xfrm>
              <a:off x="11796335" y="4217654"/>
              <a:ext cx="635900" cy="782646"/>
            </a:xfrm>
            <a:custGeom>
              <a:avLst/>
              <a:gdLst>
                <a:gd name="T0" fmla="*/ 31 w 50"/>
                <a:gd name="T1" fmla="*/ 14 h 61"/>
                <a:gd name="T2" fmla="*/ 25 w 50"/>
                <a:gd name="T3" fmla="*/ 5 h 61"/>
                <a:gd name="T4" fmla="*/ 16 w 50"/>
                <a:gd name="T5" fmla="*/ 0 h 61"/>
                <a:gd name="T6" fmla="*/ 12 w 50"/>
                <a:gd name="T7" fmla="*/ 1 h 61"/>
                <a:gd name="T8" fmla="*/ 7 w 50"/>
                <a:gd name="T9" fmla="*/ 6 h 61"/>
                <a:gd name="T10" fmla="*/ 26 w 50"/>
                <a:gd name="T11" fmla="*/ 61 h 61"/>
                <a:gd name="T12" fmla="*/ 50 w 50"/>
                <a:gd name="T13" fmla="*/ 48 h 61"/>
                <a:gd name="T14" fmla="*/ 31 w 50"/>
                <a:gd name="T15" fmla="*/ 14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 h="61">
                  <a:moveTo>
                    <a:pt x="31" y="14"/>
                  </a:moveTo>
                  <a:cubicBezTo>
                    <a:pt x="29" y="11"/>
                    <a:pt x="27" y="8"/>
                    <a:pt x="25" y="5"/>
                  </a:cubicBezTo>
                  <a:cubicBezTo>
                    <a:pt x="23" y="2"/>
                    <a:pt x="20" y="0"/>
                    <a:pt x="16" y="0"/>
                  </a:cubicBezTo>
                  <a:cubicBezTo>
                    <a:pt x="15" y="0"/>
                    <a:pt x="13" y="1"/>
                    <a:pt x="12" y="1"/>
                  </a:cubicBezTo>
                  <a:cubicBezTo>
                    <a:pt x="12" y="1"/>
                    <a:pt x="9" y="3"/>
                    <a:pt x="7" y="6"/>
                  </a:cubicBezTo>
                  <a:cubicBezTo>
                    <a:pt x="0" y="17"/>
                    <a:pt x="25" y="59"/>
                    <a:pt x="26" y="61"/>
                  </a:cubicBezTo>
                  <a:cubicBezTo>
                    <a:pt x="36" y="56"/>
                    <a:pt x="41" y="53"/>
                    <a:pt x="50" y="48"/>
                  </a:cubicBezTo>
                  <a:cubicBezTo>
                    <a:pt x="46" y="38"/>
                    <a:pt x="40" y="26"/>
                    <a:pt x="31" y="14"/>
                  </a:cubicBezTo>
                  <a:close/>
                </a:path>
              </a:pathLst>
            </a:custGeom>
            <a:solidFill>
              <a:srgbClr val="F896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 name="Freeform 80494">
              <a:extLst>
                <a:ext uri="{FF2B5EF4-FFF2-40B4-BE49-F238E27FC236}">
                  <a16:creationId xmlns:a16="http://schemas.microsoft.com/office/drawing/2014/main" id="{0DFEF295-66DB-4D16-4C9A-AF22E9C86094}"/>
                </a:ext>
              </a:extLst>
            </p:cNvPr>
            <p:cNvSpPr>
              <a:spLocks/>
            </p:cNvSpPr>
            <p:nvPr/>
          </p:nvSpPr>
          <p:spPr bwMode="auto">
            <a:xfrm>
              <a:off x="11561541" y="3924161"/>
              <a:ext cx="342407" cy="342407"/>
            </a:xfrm>
            <a:custGeom>
              <a:avLst/>
              <a:gdLst>
                <a:gd name="T0" fmla="*/ 27 w 27"/>
                <a:gd name="T1" fmla="*/ 21 h 27"/>
                <a:gd name="T2" fmla="*/ 1 w 27"/>
                <a:gd name="T3" fmla="*/ 26 h 27"/>
                <a:gd name="T4" fmla="*/ 2 w 27"/>
                <a:gd name="T5" fmla="*/ 21 h 27"/>
                <a:gd name="T6" fmla="*/ 2 w 27"/>
                <a:gd name="T7" fmla="*/ 21 h 27"/>
                <a:gd name="T8" fmla="*/ 2 w 27"/>
                <a:gd name="T9" fmla="*/ 7 h 27"/>
                <a:gd name="T10" fmla="*/ 21 w 27"/>
                <a:gd name="T11" fmla="*/ 0 h 27"/>
                <a:gd name="T12" fmla="*/ 22 w 27"/>
                <a:gd name="T13" fmla="*/ 13 h 27"/>
                <a:gd name="T14" fmla="*/ 24 w 27"/>
                <a:gd name="T15" fmla="*/ 18 h 27"/>
                <a:gd name="T16" fmla="*/ 27 w 27"/>
                <a:gd name="T17" fmla="*/ 21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27">
                  <a:moveTo>
                    <a:pt x="27" y="21"/>
                  </a:moveTo>
                  <a:cubicBezTo>
                    <a:pt x="7" y="27"/>
                    <a:pt x="2" y="27"/>
                    <a:pt x="1" y="26"/>
                  </a:cubicBezTo>
                  <a:cubicBezTo>
                    <a:pt x="1" y="25"/>
                    <a:pt x="0" y="23"/>
                    <a:pt x="2" y="21"/>
                  </a:cubicBezTo>
                  <a:cubicBezTo>
                    <a:pt x="2" y="21"/>
                    <a:pt x="2" y="21"/>
                    <a:pt x="2" y="21"/>
                  </a:cubicBezTo>
                  <a:cubicBezTo>
                    <a:pt x="2" y="7"/>
                    <a:pt x="2" y="7"/>
                    <a:pt x="2" y="7"/>
                  </a:cubicBezTo>
                  <a:cubicBezTo>
                    <a:pt x="21" y="0"/>
                    <a:pt x="21" y="0"/>
                    <a:pt x="21" y="0"/>
                  </a:cubicBezTo>
                  <a:cubicBezTo>
                    <a:pt x="21" y="6"/>
                    <a:pt x="22" y="10"/>
                    <a:pt x="22" y="13"/>
                  </a:cubicBezTo>
                  <a:cubicBezTo>
                    <a:pt x="23" y="16"/>
                    <a:pt x="24" y="18"/>
                    <a:pt x="24" y="18"/>
                  </a:cubicBezTo>
                  <a:cubicBezTo>
                    <a:pt x="25" y="19"/>
                    <a:pt x="26" y="20"/>
                    <a:pt x="27" y="21"/>
                  </a:cubicBezTo>
                  <a:close/>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 name="Freeform 80495">
              <a:extLst>
                <a:ext uri="{FF2B5EF4-FFF2-40B4-BE49-F238E27FC236}">
                  <a16:creationId xmlns:a16="http://schemas.microsoft.com/office/drawing/2014/main" id="{71D73738-8F13-71AC-DF48-83F1DE6FB089}"/>
                </a:ext>
              </a:extLst>
            </p:cNvPr>
            <p:cNvSpPr>
              <a:spLocks/>
            </p:cNvSpPr>
            <p:nvPr/>
          </p:nvSpPr>
          <p:spPr bwMode="auto">
            <a:xfrm>
              <a:off x="11590891" y="3904596"/>
              <a:ext cx="254360" cy="273927"/>
            </a:xfrm>
            <a:custGeom>
              <a:avLst/>
              <a:gdLst>
                <a:gd name="T0" fmla="*/ 20 w 20"/>
                <a:gd name="T1" fmla="*/ 13 h 22"/>
                <a:gd name="T2" fmla="*/ 14 w 20"/>
                <a:gd name="T3" fmla="*/ 18 h 22"/>
                <a:gd name="T4" fmla="*/ 0 w 20"/>
                <a:gd name="T5" fmla="*/ 22 h 22"/>
                <a:gd name="T6" fmla="*/ 0 w 20"/>
                <a:gd name="T7" fmla="*/ 7 h 22"/>
                <a:gd name="T8" fmla="*/ 19 w 20"/>
                <a:gd name="T9" fmla="*/ 0 h 22"/>
                <a:gd name="T10" fmla="*/ 20 w 20"/>
                <a:gd name="T11" fmla="*/ 13 h 22"/>
              </a:gdLst>
              <a:ahLst/>
              <a:cxnLst>
                <a:cxn ang="0">
                  <a:pos x="T0" y="T1"/>
                </a:cxn>
                <a:cxn ang="0">
                  <a:pos x="T2" y="T3"/>
                </a:cxn>
                <a:cxn ang="0">
                  <a:pos x="T4" y="T5"/>
                </a:cxn>
                <a:cxn ang="0">
                  <a:pos x="T6" y="T7"/>
                </a:cxn>
                <a:cxn ang="0">
                  <a:pos x="T8" y="T9"/>
                </a:cxn>
                <a:cxn ang="0">
                  <a:pos x="T10" y="T11"/>
                </a:cxn>
              </a:cxnLst>
              <a:rect l="0" t="0" r="r" b="b"/>
              <a:pathLst>
                <a:path w="20" h="22">
                  <a:moveTo>
                    <a:pt x="20" y="13"/>
                  </a:moveTo>
                  <a:cubicBezTo>
                    <a:pt x="18" y="15"/>
                    <a:pt x="16" y="17"/>
                    <a:pt x="14" y="18"/>
                  </a:cubicBezTo>
                  <a:cubicBezTo>
                    <a:pt x="9" y="21"/>
                    <a:pt x="0" y="22"/>
                    <a:pt x="0" y="22"/>
                  </a:cubicBezTo>
                  <a:cubicBezTo>
                    <a:pt x="0" y="7"/>
                    <a:pt x="0" y="7"/>
                    <a:pt x="0" y="7"/>
                  </a:cubicBezTo>
                  <a:cubicBezTo>
                    <a:pt x="19" y="0"/>
                    <a:pt x="19" y="0"/>
                    <a:pt x="19" y="0"/>
                  </a:cubicBezTo>
                  <a:cubicBezTo>
                    <a:pt x="19" y="6"/>
                    <a:pt x="19" y="10"/>
                    <a:pt x="20" y="13"/>
                  </a:cubicBezTo>
                  <a:close/>
                </a:path>
              </a:pathLst>
            </a:custGeom>
            <a:solidFill>
              <a:srgbClr val="E2A9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 name="Freeform 80496">
              <a:extLst>
                <a:ext uri="{FF2B5EF4-FFF2-40B4-BE49-F238E27FC236}">
                  <a16:creationId xmlns:a16="http://schemas.microsoft.com/office/drawing/2014/main" id="{5E6E1531-AF13-A648-B936-863814609F4A}"/>
                </a:ext>
              </a:extLst>
            </p:cNvPr>
            <p:cNvSpPr>
              <a:spLocks/>
            </p:cNvSpPr>
            <p:nvPr/>
          </p:nvSpPr>
          <p:spPr bwMode="auto">
            <a:xfrm>
              <a:off x="11444145" y="5763379"/>
              <a:ext cx="440238" cy="136963"/>
            </a:xfrm>
            <a:custGeom>
              <a:avLst/>
              <a:gdLst>
                <a:gd name="T0" fmla="*/ 0 w 45"/>
                <a:gd name="T1" fmla="*/ 0 h 14"/>
                <a:gd name="T2" fmla="*/ 19 w 45"/>
                <a:gd name="T3" fmla="*/ 7 h 14"/>
                <a:gd name="T4" fmla="*/ 45 w 45"/>
                <a:gd name="T5" fmla="*/ 5 h 14"/>
                <a:gd name="T6" fmla="*/ 29 w 45"/>
                <a:gd name="T7" fmla="*/ 14 h 14"/>
                <a:gd name="T8" fmla="*/ 21 w 45"/>
                <a:gd name="T9" fmla="*/ 14 h 14"/>
                <a:gd name="T10" fmla="*/ 0 w 45"/>
                <a:gd name="T11" fmla="*/ 0 h 14"/>
              </a:gdLst>
              <a:ahLst/>
              <a:cxnLst>
                <a:cxn ang="0">
                  <a:pos x="T0" y="T1"/>
                </a:cxn>
                <a:cxn ang="0">
                  <a:pos x="T2" y="T3"/>
                </a:cxn>
                <a:cxn ang="0">
                  <a:pos x="T4" y="T5"/>
                </a:cxn>
                <a:cxn ang="0">
                  <a:pos x="T6" y="T7"/>
                </a:cxn>
                <a:cxn ang="0">
                  <a:pos x="T8" y="T9"/>
                </a:cxn>
                <a:cxn ang="0">
                  <a:pos x="T10" y="T11"/>
                </a:cxn>
              </a:cxnLst>
              <a:rect l="0" t="0" r="r" b="b"/>
              <a:pathLst>
                <a:path w="45" h="14">
                  <a:moveTo>
                    <a:pt x="0" y="0"/>
                  </a:moveTo>
                  <a:lnTo>
                    <a:pt x="19" y="7"/>
                  </a:lnTo>
                  <a:lnTo>
                    <a:pt x="45" y="5"/>
                  </a:lnTo>
                  <a:lnTo>
                    <a:pt x="29" y="14"/>
                  </a:lnTo>
                  <a:lnTo>
                    <a:pt x="21" y="14"/>
                  </a:lnTo>
                  <a:lnTo>
                    <a:pt x="0" y="0"/>
                  </a:lnTo>
                  <a:close/>
                </a:path>
              </a:pathLst>
            </a:custGeom>
            <a:solidFill>
              <a:srgbClr val="2CA5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 name="Freeform 80569">
              <a:extLst>
                <a:ext uri="{FF2B5EF4-FFF2-40B4-BE49-F238E27FC236}">
                  <a16:creationId xmlns:a16="http://schemas.microsoft.com/office/drawing/2014/main" id="{0A496137-CEF7-A83C-FAA2-4D0B9067CA37}"/>
                </a:ext>
              </a:extLst>
            </p:cNvPr>
            <p:cNvSpPr>
              <a:spLocks/>
            </p:cNvSpPr>
            <p:nvPr/>
          </p:nvSpPr>
          <p:spPr bwMode="auto">
            <a:xfrm>
              <a:off x="11219134" y="5538368"/>
              <a:ext cx="205444" cy="586984"/>
            </a:xfrm>
            <a:custGeom>
              <a:avLst/>
              <a:gdLst>
                <a:gd name="T0" fmla="*/ 13 w 16"/>
                <a:gd name="T1" fmla="*/ 4 h 46"/>
                <a:gd name="T2" fmla="*/ 0 w 16"/>
                <a:gd name="T3" fmla="*/ 15 h 46"/>
                <a:gd name="T4" fmla="*/ 7 w 16"/>
                <a:gd name="T5" fmla="*/ 46 h 46"/>
                <a:gd name="T6" fmla="*/ 5 w 16"/>
                <a:gd name="T7" fmla="*/ 19 h 46"/>
                <a:gd name="T8" fmla="*/ 11 w 16"/>
                <a:gd name="T9" fmla="*/ 12 h 46"/>
                <a:gd name="T10" fmla="*/ 13 w 16"/>
                <a:gd name="T11" fmla="*/ 4 h 46"/>
              </a:gdLst>
              <a:ahLst/>
              <a:cxnLst>
                <a:cxn ang="0">
                  <a:pos x="T0" y="T1"/>
                </a:cxn>
                <a:cxn ang="0">
                  <a:pos x="T2" y="T3"/>
                </a:cxn>
                <a:cxn ang="0">
                  <a:pos x="T4" y="T5"/>
                </a:cxn>
                <a:cxn ang="0">
                  <a:pos x="T6" y="T7"/>
                </a:cxn>
                <a:cxn ang="0">
                  <a:pos x="T8" y="T9"/>
                </a:cxn>
                <a:cxn ang="0">
                  <a:pos x="T10" y="T11"/>
                </a:cxn>
              </a:cxnLst>
              <a:rect l="0" t="0" r="r" b="b"/>
              <a:pathLst>
                <a:path w="16" h="46">
                  <a:moveTo>
                    <a:pt x="13" y="4"/>
                  </a:moveTo>
                  <a:cubicBezTo>
                    <a:pt x="9" y="12"/>
                    <a:pt x="0" y="15"/>
                    <a:pt x="0" y="15"/>
                  </a:cubicBezTo>
                  <a:cubicBezTo>
                    <a:pt x="7" y="46"/>
                    <a:pt x="7" y="46"/>
                    <a:pt x="7" y="46"/>
                  </a:cubicBezTo>
                  <a:cubicBezTo>
                    <a:pt x="5" y="19"/>
                    <a:pt x="5" y="19"/>
                    <a:pt x="5" y="19"/>
                  </a:cubicBezTo>
                  <a:cubicBezTo>
                    <a:pt x="5" y="19"/>
                    <a:pt x="9" y="16"/>
                    <a:pt x="11" y="12"/>
                  </a:cubicBezTo>
                  <a:cubicBezTo>
                    <a:pt x="14" y="6"/>
                    <a:pt x="16" y="0"/>
                    <a:pt x="13" y="4"/>
                  </a:cubicBezTo>
                  <a:close/>
                </a:path>
              </a:pathLst>
            </a:custGeom>
            <a:solidFill>
              <a:srgbClr val="2CA5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 name="Freeform 80570">
              <a:extLst>
                <a:ext uri="{FF2B5EF4-FFF2-40B4-BE49-F238E27FC236}">
                  <a16:creationId xmlns:a16="http://schemas.microsoft.com/office/drawing/2014/main" id="{BE23F497-2390-6FE7-1114-F5603245900A}"/>
                </a:ext>
              </a:extLst>
            </p:cNvPr>
            <p:cNvSpPr>
              <a:spLocks/>
            </p:cNvSpPr>
            <p:nvPr/>
          </p:nvSpPr>
          <p:spPr bwMode="auto">
            <a:xfrm>
              <a:off x="12050695" y="5509020"/>
              <a:ext cx="88047" cy="371757"/>
            </a:xfrm>
            <a:custGeom>
              <a:avLst/>
              <a:gdLst>
                <a:gd name="T0" fmla="*/ 6 w 7"/>
                <a:gd name="T1" fmla="*/ 8 h 29"/>
                <a:gd name="T2" fmla="*/ 7 w 7"/>
                <a:gd name="T3" fmla="*/ 1 h 29"/>
                <a:gd name="T4" fmla="*/ 2 w 7"/>
                <a:gd name="T5" fmla="*/ 0 h 29"/>
                <a:gd name="T6" fmla="*/ 1 w 7"/>
                <a:gd name="T7" fmla="*/ 4 h 29"/>
                <a:gd name="T8" fmla="*/ 0 w 7"/>
                <a:gd name="T9" fmla="*/ 10 h 29"/>
                <a:gd name="T10" fmla="*/ 1 w 7"/>
                <a:gd name="T11" fmla="*/ 17 h 29"/>
                <a:gd name="T12" fmla="*/ 1 w 7"/>
                <a:gd name="T13" fmla="*/ 23 h 29"/>
                <a:gd name="T14" fmla="*/ 7 w 7"/>
                <a:gd name="T15" fmla="*/ 29 h 29"/>
                <a:gd name="T16" fmla="*/ 6 w 7"/>
                <a:gd name="T17" fmla="*/ 14 h 29"/>
                <a:gd name="T18" fmla="*/ 6 w 7"/>
                <a:gd name="T19" fmla="*/ 8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29">
                  <a:moveTo>
                    <a:pt x="6" y="8"/>
                  </a:moveTo>
                  <a:cubicBezTo>
                    <a:pt x="7" y="1"/>
                    <a:pt x="7" y="1"/>
                    <a:pt x="7" y="1"/>
                  </a:cubicBezTo>
                  <a:cubicBezTo>
                    <a:pt x="2" y="0"/>
                    <a:pt x="2" y="0"/>
                    <a:pt x="2" y="0"/>
                  </a:cubicBezTo>
                  <a:cubicBezTo>
                    <a:pt x="2" y="0"/>
                    <a:pt x="1" y="2"/>
                    <a:pt x="1" y="4"/>
                  </a:cubicBezTo>
                  <a:cubicBezTo>
                    <a:pt x="1" y="5"/>
                    <a:pt x="0" y="8"/>
                    <a:pt x="0" y="10"/>
                  </a:cubicBezTo>
                  <a:cubicBezTo>
                    <a:pt x="0" y="12"/>
                    <a:pt x="0" y="15"/>
                    <a:pt x="1" y="17"/>
                  </a:cubicBezTo>
                  <a:cubicBezTo>
                    <a:pt x="1" y="19"/>
                    <a:pt x="1" y="21"/>
                    <a:pt x="1" y="23"/>
                  </a:cubicBezTo>
                  <a:cubicBezTo>
                    <a:pt x="2" y="26"/>
                    <a:pt x="5" y="28"/>
                    <a:pt x="7" y="29"/>
                  </a:cubicBezTo>
                  <a:cubicBezTo>
                    <a:pt x="6" y="14"/>
                    <a:pt x="6" y="14"/>
                    <a:pt x="6" y="14"/>
                  </a:cubicBezTo>
                  <a:lnTo>
                    <a:pt x="6" y="8"/>
                  </a:lnTo>
                  <a:close/>
                </a:path>
              </a:pathLst>
            </a:custGeom>
            <a:solidFill>
              <a:srgbClr val="2CA5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 name="Freeform 80571">
              <a:extLst>
                <a:ext uri="{FF2B5EF4-FFF2-40B4-BE49-F238E27FC236}">
                  <a16:creationId xmlns:a16="http://schemas.microsoft.com/office/drawing/2014/main" id="{17509104-D005-923D-1ADE-3AC5222327A4}"/>
                </a:ext>
              </a:extLst>
            </p:cNvPr>
            <p:cNvSpPr>
              <a:spLocks/>
            </p:cNvSpPr>
            <p:nvPr/>
          </p:nvSpPr>
          <p:spPr bwMode="auto">
            <a:xfrm>
              <a:off x="10593019" y="4794855"/>
              <a:ext cx="538068" cy="410889"/>
            </a:xfrm>
            <a:custGeom>
              <a:avLst/>
              <a:gdLst>
                <a:gd name="T0" fmla="*/ 41 w 42"/>
                <a:gd name="T1" fmla="*/ 22 h 32"/>
                <a:gd name="T2" fmla="*/ 36 w 42"/>
                <a:gd name="T3" fmla="*/ 17 h 32"/>
                <a:gd name="T4" fmla="*/ 13 w 42"/>
                <a:gd name="T5" fmla="*/ 4 h 32"/>
                <a:gd name="T6" fmla="*/ 8 w 42"/>
                <a:gd name="T7" fmla="*/ 1 h 32"/>
                <a:gd name="T8" fmla="*/ 6 w 42"/>
                <a:gd name="T9" fmla="*/ 0 h 32"/>
                <a:gd name="T10" fmla="*/ 2 w 42"/>
                <a:gd name="T11" fmla="*/ 1 h 32"/>
                <a:gd name="T12" fmla="*/ 0 w 42"/>
                <a:gd name="T13" fmla="*/ 7 h 32"/>
                <a:gd name="T14" fmla="*/ 0 w 42"/>
                <a:gd name="T15" fmla="*/ 7 h 32"/>
                <a:gd name="T16" fmla="*/ 3 w 42"/>
                <a:gd name="T17" fmla="*/ 10 h 32"/>
                <a:gd name="T18" fmla="*/ 5 w 42"/>
                <a:gd name="T19" fmla="*/ 12 h 32"/>
                <a:gd name="T20" fmla="*/ 5 w 42"/>
                <a:gd name="T21" fmla="*/ 12 h 32"/>
                <a:gd name="T22" fmla="*/ 5 w 42"/>
                <a:gd name="T23" fmla="*/ 12 h 32"/>
                <a:gd name="T24" fmla="*/ 9 w 42"/>
                <a:gd name="T25" fmla="*/ 16 h 32"/>
                <a:gd name="T26" fmla="*/ 35 w 42"/>
                <a:gd name="T27" fmla="*/ 32 h 32"/>
                <a:gd name="T28" fmla="*/ 41 w 42"/>
                <a:gd name="T29" fmla="*/ 29 h 32"/>
                <a:gd name="T30" fmla="*/ 41 w 42"/>
                <a:gd name="T31" fmla="*/ 2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2" h="32">
                  <a:moveTo>
                    <a:pt x="41" y="22"/>
                  </a:moveTo>
                  <a:cubicBezTo>
                    <a:pt x="40" y="19"/>
                    <a:pt x="37" y="18"/>
                    <a:pt x="36" y="17"/>
                  </a:cubicBezTo>
                  <a:cubicBezTo>
                    <a:pt x="31" y="15"/>
                    <a:pt x="22" y="10"/>
                    <a:pt x="13" y="4"/>
                  </a:cubicBezTo>
                  <a:cubicBezTo>
                    <a:pt x="11" y="3"/>
                    <a:pt x="10" y="2"/>
                    <a:pt x="8" y="1"/>
                  </a:cubicBezTo>
                  <a:cubicBezTo>
                    <a:pt x="8" y="1"/>
                    <a:pt x="7" y="0"/>
                    <a:pt x="6" y="0"/>
                  </a:cubicBezTo>
                  <a:cubicBezTo>
                    <a:pt x="5" y="0"/>
                    <a:pt x="3" y="0"/>
                    <a:pt x="2" y="1"/>
                  </a:cubicBezTo>
                  <a:cubicBezTo>
                    <a:pt x="0" y="3"/>
                    <a:pt x="1" y="5"/>
                    <a:pt x="0" y="7"/>
                  </a:cubicBezTo>
                  <a:cubicBezTo>
                    <a:pt x="0" y="7"/>
                    <a:pt x="0" y="7"/>
                    <a:pt x="0" y="7"/>
                  </a:cubicBezTo>
                  <a:cubicBezTo>
                    <a:pt x="1" y="8"/>
                    <a:pt x="2" y="9"/>
                    <a:pt x="3" y="10"/>
                  </a:cubicBezTo>
                  <a:cubicBezTo>
                    <a:pt x="3" y="10"/>
                    <a:pt x="4" y="11"/>
                    <a:pt x="5" y="12"/>
                  </a:cubicBezTo>
                  <a:cubicBezTo>
                    <a:pt x="5" y="12"/>
                    <a:pt x="5" y="12"/>
                    <a:pt x="5" y="12"/>
                  </a:cubicBezTo>
                  <a:cubicBezTo>
                    <a:pt x="5" y="12"/>
                    <a:pt x="5" y="12"/>
                    <a:pt x="5" y="12"/>
                  </a:cubicBezTo>
                  <a:cubicBezTo>
                    <a:pt x="6" y="13"/>
                    <a:pt x="7" y="14"/>
                    <a:pt x="9" y="16"/>
                  </a:cubicBezTo>
                  <a:cubicBezTo>
                    <a:pt x="20" y="26"/>
                    <a:pt x="30" y="32"/>
                    <a:pt x="35" y="32"/>
                  </a:cubicBezTo>
                  <a:cubicBezTo>
                    <a:pt x="39" y="31"/>
                    <a:pt x="41" y="29"/>
                    <a:pt x="41" y="29"/>
                  </a:cubicBezTo>
                  <a:cubicBezTo>
                    <a:pt x="41" y="27"/>
                    <a:pt x="42" y="25"/>
                    <a:pt x="41" y="22"/>
                  </a:cubicBezTo>
                  <a:close/>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 name="Freeform 80572">
              <a:extLst>
                <a:ext uri="{FF2B5EF4-FFF2-40B4-BE49-F238E27FC236}">
                  <a16:creationId xmlns:a16="http://schemas.microsoft.com/office/drawing/2014/main" id="{32CB648A-C7E9-84A4-6C8F-915E1BF0CD3B}"/>
                </a:ext>
              </a:extLst>
            </p:cNvPr>
            <p:cNvSpPr>
              <a:spLocks/>
            </p:cNvSpPr>
            <p:nvPr/>
          </p:nvSpPr>
          <p:spPr bwMode="auto">
            <a:xfrm>
              <a:off x="11766987" y="5000300"/>
              <a:ext cx="821778" cy="332624"/>
            </a:xfrm>
            <a:custGeom>
              <a:avLst/>
              <a:gdLst>
                <a:gd name="T0" fmla="*/ 61 w 64"/>
                <a:gd name="T1" fmla="*/ 8 h 26"/>
                <a:gd name="T2" fmla="*/ 54 w 64"/>
                <a:gd name="T3" fmla="*/ 2 h 26"/>
                <a:gd name="T4" fmla="*/ 45 w 64"/>
                <a:gd name="T5" fmla="*/ 0 h 26"/>
                <a:gd name="T6" fmla="*/ 39 w 64"/>
                <a:gd name="T7" fmla="*/ 0 h 26"/>
                <a:gd name="T8" fmla="*/ 23 w 64"/>
                <a:gd name="T9" fmla="*/ 4 h 26"/>
                <a:gd name="T10" fmla="*/ 2 w 64"/>
                <a:gd name="T11" fmla="*/ 9 h 26"/>
                <a:gd name="T12" fmla="*/ 3 w 64"/>
                <a:gd name="T13" fmla="*/ 20 h 26"/>
                <a:gd name="T14" fmla="*/ 4 w 64"/>
                <a:gd name="T15" fmla="*/ 20 h 26"/>
                <a:gd name="T16" fmla="*/ 23 w 64"/>
                <a:gd name="T17" fmla="*/ 22 h 26"/>
                <a:gd name="T18" fmla="*/ 27 w 64"/>
                <a:gd name="T19" fmla="*/ 22 h 26"/>
                <a:gd name="T20" fmla="*/ 44 w 64"/>
                <a:gd name="T21" fmla="*/ 25 h 26"/>
                <a:gd name="T22" fmla="*/ 58 w 64"/>
                <a:gd name="T23" fmla="*/ 22 h 26"/>
                <a:gd name="T24" fmla="*/ 58 w 64"/>
                <a:gd name="T25" fmla="*/ 22 h 26"/>
                <a:gd name="T26" fmla="*/ 61 w 64"/>
                <a:gd name="T27" fmla="*/ 8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4" h="26">
                  <a:moveTo>
                    <a:pt x="61" y="8"/>
                  </a:moveTo>
                  <a:cubicBezTo>
                    <a:pt x="59" y="5"/>
                    <a:pt x="57" y="4"/>
                    <a:pt x="54" y="2"/>
                  </a:cubicBezTo>
                  <a:cubicBezTo>
                    <a:pt x="51" y="1"/>
                    <a:pt x="48" y="0"/>
                    <a:pt x="45" y="0"/>
                  </a:cubicBezTo>
                  <a:cubicBezTo>
                    <a:pt x="42" y="0"/>
                    <a:pt x="40" y="0"/>
                    <a:pt x="39" y="0"/>
                  </a:cubicBezTo>
                  <a:cubicBezTo>
                    <a:pt x="23" y="4"/>
                    <a:pt x="23" y="4"/>
                    <a:pt x="23" y="4"/>
                  </a:cubicBezTo>
                  <a:cubicBezTo>
                    <a:pt x="2" y="9"/>
                    <a:pt x="2" y="9"/>
                    <a:pt x="2" y="9"/>
                  </a:cubicBezTo>
                  <a:cubicBezTo>
                    <a:pt x="0" y="12"/>
                    <a:pt x="1" y="17"/>
                    <a:pt x="3" y="20"/>
                  </a:cubicBezTo>
                  <a:cubicBezTo>
                    <a:pt x="3" y="20"/>
                    <a:pt x="4" y="20"/>
                    <a:pt x="4" y="20"/>
                  </a:cubicBezTo>
                  <a:cubicBezTo>
                    <a:pt x="4" y="20"/>
                    <a:pt x="16" y="20"/>
                    <a:pt x="23" y="22"/>
                  </a:cubicBezTo>
                  <a:cubicBezTo>
                    <a:pt x="24" y="22"/>
                    <a:pt x="26" y="22"/>
                    <a:pt x="27" y="22"/>
                  </a:cubicBezTo>
                  <a:cubicBezTo>
                    <a:pt x="32" y="23"/>
                    <a:pt x="38" y="24"/>
                    <a:pt x="44" y="25"/>
                  </a:cubicBezTo>
                  <a:cubicBezTo>
                    <a:pt x="49" y="26"/>
                    <a:pt x="53" y="25"/>
                    <a:pt x="58" y="22"/>
                  </a:cubicBezTo>
                  <a:cubicBezTo>
                    <a:pt x="58" y="22"/>
                    <a:pt x="58" y="22"/>
                    <a:pt x="58" y="22"/>
                  </a:cubicBezTo>
                  <a:cubicBezTo>
                    <a:pt x="63" y="18"/>
                    <a:pt x="64" y="13"/>
                    <a:pt x="61" y="8"/>
                  </a:cubicBezTo>
                  <a:close/>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 name="Freeform 80573">
              <a:extLst>
                <a:ext uri="{FF2B5EF4-FFF2-40B4-BE49-F238E27FC236}">
                  <a16:creationId xmlns:a16="http://schemas.microsoft.com/office/drawing/2014/main" id="{06D1690E-46F3-B762-399E-1450D45C7F47}"/>
                </a:ext>
              </a:extLst>
            </p:cNvPr>
            <p:cNvSpPr>
              <a:spLocks/>
            </p:cNvSpPr>
            <p:nvPr/>
          </p:nvSpPr>
          <p:spPr bwMode="auto">
            <a:xfrm>
              <a:off x="11434362" y="4589410"/>
              <a:ext cx="381540" cy="665250"/>
            </a:xfrm>
            <a:custGeom>
              <a:avLst/>
              <a:gdLst>
                <a:gd name="T0" fmla="*/ 0 w 30"/>
                <a:gd name="T1" fmla="*/ 3 h 52"/>
                <a:gd name="T2" fmla="*/ 6 w 30"/>
                <a:gd name="T3" fmla="*/ 51 h 52"/>
                <a:gd name="T4" fmla="*/ 27 w 30"/>
                <a:gd name="T5" fmla="*/ 50 h 52"/>
                <a:gd name="T6" fmla="*/ 30 w 30"/>
                <a:gd name="T7" fmla="*/ 0 h 52"/>
                <a:gd name="T8" fmla="*/ 0 w 30"/>
                <a:gd name="T9" fmla="*/ 3 h 52"/>
              </a:gdLst>
              <a:ahLst/>
              <a:cxnLst>
                <a:cxn ang="0">
                  <a:pos x="T0" y="T1"/>
                </a:cxn>
                <a:cxn ang="0">
                  <a:pos x="T2" y="T3"/>
                </a:cxn>
                <a:cxn ang="0">
                  <a:pos x="T4" y="T5"/>
                </a:cxn>
                <a:cxn ang="0">
                  <a:pos x="T6" y="T7"/>
                </a:cxn>
                <a:cxn ang="0">
                  <a:pos x="T8" y="T9"/>
                </a:cxn>
              </a:cxnLst>
              <a:rect l="0" t="0" r="r" b="b"/>
              <a:pathLst>
                <a:path w="30" h="52">
                  <a:moveTo>
                    <a:pt x="0" y="3"/>
                  </a:moveTo>
                  <a:cubicBezTo>
                    <a:pt x="6" y="51"/>
                    <a:pt x="6" y="51"/>
                    <a:pt x="6" y="51"/>
                  </a:cubicBezTo>
                  <a:cubicBezTo>
                    <a:pt x="16" y="52"/>
                    <a:pt x="27" y="50"/>
                    <a:pt x="27" y="50"/>
                  </a:cubicBezTo>
                  <a:cubicBezTo>
                    <a:pt x="30" y="0"/>
                    <a:pt x="30" y="0"/>
                    <a:pt x="30" y="0"/>
                  </a:cubicBezTo>
                  <a:cubicBezTo>
                    <a:pt x="13" y="1"/>
                    <a:pt x="0" y="3"/>
                    <a:pt x="0" y="3"/>
                  </a:cubicBezTo>
                  <a:close/>
                </a:path>
              </a:pathLst>
            </a:custGeom>
            <a:solidFill>
              <a:srgbClr val="7F5D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 name="Freeform 80574">
              <a:extLst>
                <a:ext uri="{FF2B5EF4-FFF2-40B4-BE49-F238E27FC236}">
                  <a16:creationId xmlns:a16="http://schemas.microsoft.com/office/drawing/2014/main" id="{7ACB2DD7-9F67-50E9-D326-AED6664185C0}"/>
                </a:ext>
              </a:extLst>
            </p:cNvPr>
            <p:cNvSpPr>
              <a:spLocks/>
            </p:cNvSpPr>
            <p:nvPr/>
          </p:nvSpPr>
          <p:spPr bwMode="auto">
            <a:xfrm>
              <a:off x="11434362" y="4599193"/>
              <a:ext cx="381540" cy="185878"/>
            </a:xfrm>
            <a:custGeom>
              <a:avLst/>
              <a:gdLst>
                <a:gd name="T0" fmla="*/ 29 w 30"/>
                <a:gd name="T1" fmla="*/ 9 h 14"/>
                <a:gd name="T2" fmla="*/ 30 w 30"/>
                <a:gd name="T3" fmla="*/ 0 h 14"/>
                <a:gd name="T4" fmla="*/ 0 w 30"/>
                <a:gd name="T5" fmla="*/ 2 h 14"/>
                <a:gd name="T6" fmla="*/ 1 w 30"/>
                <a:gd name="T7" fmla="*/ 14 h 14"/>
                <a:gd name="T8" fmla="*/ 29 w 30"/>
                <a:gd name="T9" fmla="*/ 9 h 14"/>
              </a:gdLst>
              <a:ahLst/>
              <a:cxnLst>
                <a:cxn ang="0">
                  <a:pos x="T0" y="T1"/>
                </a:cxn>
                <a:cxn ang="0">
                  <a:pos x="T2" y="T3"/>
                </a:cxn>
                <a:cxn ang="0">
                  <a:pos x="T4" y="T5"/>
                </a:cxn>
                <a:cxn ang="0">
                  <a:pos x="T6" y="T7"/>
                </a:cxn>
                <a:cxn ang="0">
                  <a:pos x="T8" y="T9"/>
                </a:cxn>
              </a:cxnLst>
              <a:rect l="0" t="0" r="r" b="b"/>
              <a:pathLst>
                <a:path w="30" h="14">
                  <a:moveTo>
                    <a:pt x="29" y="9"/>
                  </a:moveTo>
                  <a:cubicBezTo>
                    <a:pt x="30" y="0"/>
                    <a:pt x="30" y="0"/>
                    <a:pt x="30" y="0"/>
                  </a:cubicBezTo>
                  <a:cubicBezTo>
                    <a:pt x="13" y="0"/>
                    <a:pt x="0" y="2"/>
                    <a:pt x="0" y="2"/>
                  </a:cubicBezTo>
                  <a:cubicBezTo>
                    <a:pt x="1" y="14"/>
                    <a:pt x="1" y="14"/>
                    <a:pt x="1" y="14"/>
                  </a:cubicBezTo>
                  <a:lnTo>
                    <a:pt x="29" y="9"/>
                  </a:lnTo>
                  <a:close/>
                </a:path>
              </a:pathLst>
            </a:custGeom>
            <a:solidFill>
              <a:srgbClr val="7252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 name="Freeform 80575">
              <a:extLst>
                <a:ext uri="{FF2B5EF4-FFF2-40B4-BE49-F238E27FC236}">
                  <a16:creationId xmlns:a16="http://schemas.microsoft.com/office/drawing/2014/main" id="{F3EBAE3E-334B-EE6E-1E8C-97B3CBABA476}"/>
                </a:ext>
              </a:extLst>
            </p:cNvPr>
            <p:cNvSpPr>
              <a:spLocks/>
            </p:cNvSpPr>
            <p:nvPr/>
          </p:nvSpPr>
          <p:spPr bwMode="auto">
            <a:xfrm>
              <a:off x="11395230" y="4501363"/>
              <a:ext cx="459804" cy="225010"/>
            </a:xfrm>
            <a:custGeom>
              <a:avLst/>
              <a:gdLst>
                <a:gd name="T0" fmla="*/ 33 w 47"/>
                <a:gd name="T1" fmla="*/ 6 h 23"/>
                <a:gd name="T2" fmla="*/ 33 w 47"/>
                <a:gd name="T3" fmla="*/ 4 h 23"/>
                <a:gd name="T4" fmla="*/ 8 w 47"/>
                <a:gd name="T5" fmla="*/ 0 h 23"/>
                <a:gd name="T6" fmla="*/ 9 w 47"/>
                <a:gd name="T7" fmla="*/ 8 h 23"/>
                <a:gd name="T8" fmla="*/ 0 w 47"/>
                <a:gd name="T9" fmla="*/ 8 h 23"/>
                <a:gd name="T10" fmla="*/ 3 w 47"/>
                <a:gd name="T11" fmla="*/ 23 h 23"/>
                <a:gd name="T12" fmla="*/ 47 w 47"/>
                <a:gd name="T13" fmla="*/ 18 h 23"/>
                <a:gd name="T14" fmla="*/ 46 w 47"/>
                <a:gd name="T15" fmla="*/ 8 h 23"/>
                <a:gd name="T16" fmla="*/ 33 w 47"/>
                <a:gd name="T17" fmla="*/ 6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7" h="23">
                  <a:moveTo>
                    <a:pt x="33" y="6"/>
                  </a:moveTo>
                  <a:lnTo>
                    <a:pt x="33" y="4"/>
                  </a:lnTo>
                  <a:lnTo>
                    <a:pt x="8" y="0"/>
                  </a:lnTo>
                  <a:lnTo>
                    <a:pt x="9" y="8"/>
                  </a:lnTo>
                  <a:lnTo>
                    <a:pt x="0" y="8"/>
                  </a:lnTo>
                  <a:lnTo>
                    <a:pt x="3" y="23"/>
                  </a:lnTo>
                  <a:lnTo>
                    <a:pt x="47" y="18"/>
                  </a:lnTo>
                  <a:lnTo>
                    <a:pt x="46" y="8"/>
                  </a:lnTo>
                  <a:lnTo>
                    <a:pt x="33" y="6"/>
                  </a:lnTo>
                  <a:close/>
                </a:path>
              </a:pathLst>
            </a:custGeom>
            <a:solidFill>
              <a:srgbClr val="4F41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 name="Freeform 80576">
              <a:extLst>
                <a:ext uri="{FF2B5EF4-FFF2-40B4-BE49-F238E27FC236}">
                  <a16:creationId xmlns:a16="http://schemas.microsoft.com/office/drawing/2014/main" id="{975B029E-6517-88A7-8AC9-7E9D95F8297F}"/>
                </a:ext>
              </a:extLst>
            </p:cNvPr>
            <p:cNvSpPr>
              <a:spLocks/>
            </p:cNvSpPr>
            <p:nvPr/>
          </p:nvSpPr>
          <p:spPr bwMode="auto">
            <a:xfrm>
              <a:off x="11414796" y="4657892"/>
              <a:ext cx="440238" cy="68481"/>
            </a:xfrm>
            <a:custGeom>
              <a:avLst/>
              <a:gdLst>
                <a:gd name="T0" fmla="*/ 0 w 45"/>
                <a:gd name="T1" fmla="*/ 0 h 7"/>
                <a:gd name="T2" fmla="*/ 1 w 45"/>
                <a:gd name="T3" fmla="*/ 7 h 7"/>
                <a:gd name="T4" fmla="*/ 45 w 45"/>
                <a:gd name="T5" fmla="*/ 2 h 7"/>
                <a:gd name="T6" fmla="*/ 44 w 45"/>
                <a:gd name="T7" fmla="*/ 0 h 7"/>
                <a:gd name="T8" fmla="*/ 0 w 45"/>
                <a:gd name="T9" fmla="*/ 0 h 7"/>
              </a:gdLst>
              <a:ahLst/>
              <a:cxnLst>
                <a:cxn ang="0">
                  <a:pos x="T0" y="T1"/>
                </a:cxn>
                <a:cxn ang="0">
                  <a:pos x="T2" y="T3"/>
                </a:cxn>
                <a:cxn ang="0">
                  <a:pos x="T4" y="T5"/>
                </a:cxn>
                <a:cxn ang="0">
                  <a:pos x="T6" y="T7"/>
                </a:cxn>
                <a:cxn ang="0">
                  <a:pos x="T8" y="T9"/>
                </a:cxn>
              </a:cxnLst>
              <a:rect l="0" t="0" r="r" b="b"/>
              <a:pathLst>
                <a:path w="45" h="7">
                  <a:moveTo>
                    <a:pt x="0" y="0"/>
                  </a:moveTo>
                  <a:lnTo>
                    <a:pt x="1" y="7"/>
                  </a:lnTo>
                  <a:lnTo>
                    <a:pt x="45" y="2"/>
                  </a:lnTo>
                  <a:lnTo>
                    <a:pt x="44" y="0"/>
                  </a:lnTo>
                  <a:lnTo>
                    <a:pt x="0" y="0"/>
                  </a:lnTo>
                  <a:close/>
                </a:path>
              </a:pathLst>
            </a:custGeom>
            <a:solidFill>
              <a:srgbClr val="3A2D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 name="Freeform 80577">
              <a:extLst>
                <a:ext uri="{FF2B5EF4-FFF2-40B4-BE49-F238E27FC236}">
                  <a16:creationId xmlns:a16="http://schemas.microsoft.com/office/drawing/2014/main" id="{9734AEE0-F03A-6196-645C-B3194C736603}"/>
                </a:ext>
              </a:extLst>
            </p:cNvPr>
            <p:cNvSpPr>
              <a:spLocks/>
            </p:cNvSpPr>
            <p:nvPr/>
          </p:nvSpPr>
          <p:spPr bwMode="auto">
            <a:xfrm>
              <a:off x="11434362" y="4892686"/>
              <a:ext cx="440238" cy="401106"/>
            </a:xfrm>
            <a:custGeom>
              <a:avLst/>
              <a:gdLst>
                <a:gd name="T0" fmla="*/ 34 w 34"/>
                <a:gd name="T1" fmla="*/ 14 h 31"/>
                <a:gd name="T2" fmla="*/ 33 w 34"/>
                <a:gd name="T3" fmla="*/ 13 h 31"/>
                <a:gd name="T4" fmla="*/ 32 w 34"/>
                <a:gd name="T5" fmla="*/ 11 h 31"/>
                <a:gd name="T6" fmla="*/ 29 w 34"/>
                <a:gd name="T7" fmla="*/ 8 h 31"/>
                <a:gd name="T8" fmla="*/ 28 w 34"/>
                <a:gd name="T9" fmla="*/ 2 h 31"/>
                <a:gd name="T10" fmla="*/ 26 w 34"/>
                <a:gd name="T11" fmla="*/ 0 h 31"/>
                <a:gd name="T12" fmla="*/ 23 w 34"/>
                <a:gd name="T13" fmla="*/ 2 h 31"/>
                <a:gd name="T14" fmla="*/ 23 w 34"/>
                <a:gd name="T15" fmla="*/ 9 h 31"/>
                <a:gd name="T16" fmla="*/ 2 w 34"/>
                <a:gd name="T17" fmla="*/ 11 h 31"/>
                <a:gd name="T18" fmla="*/ 0 w 34"/>
                <a:gd name="T19" fmla="*/ 13 h 31"/>
                <a:gd name="T20" fmla="*/ 2 w 34"/>
                <a:gd name="T21" fmla="*/ 15 h 31"/>
                <a:gd name="T22" fmla="*/ 1 w 34"/>
                <a:gd name="T23" fmla="*/ 18 h 31"/>
                <a:gd name="T24" fmla="*/ 3 w 34"/>
                <a:gd name="T25" fmla="*/ 20 h 31"/>
                <a:gd name="T26" fmla="*/ 2 w 34"/>
                <a:gd name="T27" fmla="*/ 22 h 31"/>
                <a:gd name="T28" fmla="*/ 4 w 34"/>
                <a:gd name="T29" fmla="*/ 24 h 31"/>
                <a:gd name="T30" fmla="*/ 5 w 34"/>
                <a:gd name="T31" fmla="*/ 24 h 31"/>
                <a:gd name="T32" fmla="*/ 4 w 34"/>
                <a:gd name="T33" fmla="*/ 26 h 31"/>
                <a:gd name="T34" fmla="*/ 7 w 34"/>
                <a:gd name="T35" fmla="*/ 29 h 31"/>
                <a:gd name="T36" fmla="*/ 10 w 34"/>
                <a:gd name="T37" fmla="*/ 30 h 31"/>
                <a:gd name="T38" fmla="*/ 11 w 34"/>
                <a:gd name="T39" fmla="*/ 29 h 31"/>
                <a:gd name="T40" fmla="*/ 11 w 34"/>
                <a:gd name="T41" fmla="*/ 30 h 31"/>
                <a:gd name="T42" fmla="*/ 31 w 34"/>
                <a:gd name="T43" fmla="*/ 27 h 31"/>
                <a:gd name="T44" fmla="*/ 34 w 34"/>
                <a:gd name="T45" fmla="*/ 18 h 31"/>
                <a:gd name="T46" fmla="*/ 34 w 34"/>
                <a:gd name="T47" fmla="*/ 1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4" h="31">
                  <a:moveTo>
                    <a:pt x="34" y="14"/>
                  </a:moveTo>
                  <a:cubicBezTo>
                    <a:pt x="34" y="13"/>
                    <a:pt x="33" y="13"/>
                    <a:pt x="33" y="13"/>
                  </a:cubicBezTo>
                  <a:cubicBezTo>
                    <a:pt x="33" y="12"/>
                    <a:pt x="32" y="12"/>
                    <a:pt x="32" y="11"/>
                  </a:cubicBezTo>
                  <a:cubicBezTo>
                    <a:pt x="29" y="8"/>
                    <a:pt x="29" y="8"/>
                    <a:pt x="29" y="8"/>
                  </a:cubicBezTo>
                  <a:cubicBezTo>
                    <a:pt x="28" y="2"/>
                    <a:pt x="28" y="2"/>
                    <a:pt x="28" y="2"/>
                  </a:cubicBezTo>
                  <a:cubicBezTo>
                    <a:pt x="28" y="1"/>
                    <a:pt x="27" y="0"/>
                    <a:pt x="26" y="0"/>
                  </a:cubicBezTo>
                  <a:cubicBezTo>
                    <a:pt x="24" y="0"/>
                    <a:pt x="24" y="1"/>
                    <a:pt x="23" y="2"/>
                  </a:cubicBezTo>
                  <a:cubicBezTo>
                    <a:pt x="23" y="4"/>
                    <a:pt x="23" y="8"/>
                    <a:pt x="23" y="9"/>
                  </a:cubicBezTo>
                  <a:cubicBezTo>
                    <a:pt x="2" y="11"/>
                    <a:pt x="2" y="11"/>
                    <a:pt x="2" y="11"/>
                  </a:cubicBezTo>
                  <a:cubicBezTo>
                    <a:pt x="1" y="11"/>
                    <a:pt x="0" y="12"/>
                    <a:pt x="0" y="13"/>
                  </a:cubicBezTo>
                  <a:cubicBezTo>
                    <a:pt x="0" y="14"/>
                    <a:pt x="1" y="15"/>
                    <a:pt x="2" y="15"/>
                  </a:cubicBezTo>
                  <a:cubicBezTo>
                    <a:pt x="1" y="16"/>
                    <a:pt x="0" y="17"/>
                    <a:pt x="1" y="18"/>
                  </a:cubicBezTo>
                  <a:cubicBezTo>
                    <a:pt x="1" y="19"/>
                    <a:pt x="2" y="20"/>
                    <a:pt x="3" y="20"/>
                  </a:cubicBezTo>
                  <a:cubicBezTo>
                    <a:pt x="2" y="20"/>
                    <a:pt x="2" y="21"/>
                    <a:pt x="2" y="22"/>
                  </a:cubicBezTo>
                  <a:cubicBezTo>
                    <a:pt x="2" y="23"/>
                    <a:pt x="3" y="24"/>
                    <a:pt x="4" y="24"/>
                  </a:cubicBezTo>
                  <a:cubicBezTo>
                    <a:pt x="5" y="24"/>
                    <a:pt x="5" y="24"/>
                    <a:pt x="5" y="24"/>
                  </a:cubicBezTo>
                  <a:cubicBezTo>
                    <a:pt x="4" y="24"/>
                    <a:pt x="4" y="25"/>
                    <a:pt x="4" y="26"/>
                  </a:cubicBezTo>
                  <a:cubicBezTo>
                    <a:pt x="5" y="28"/>
                    <a:pt x="6" y="29"/>
                    <a:pt x="7" y="29"/>
                  </a:cubicBezTo>
                  <a:cubicBezTo>
                    <a:pt x="8" y="30"/>
                    <a:pt x="9" y="30"/>
                    <a:pt x="10" y="30"/>
                  </a:cubicBezTo>
                  <a:cubicBezTo>
                    <a:pt x="10" y="29"/>
                    <a:pt x="11" y="29"/>
                    <a:pt x="11" y="29"/>
                  </a:cubicBezTo>
                  <a:cubicBezTo>
                    <a:pt x="11" y="30"/>
                    <a:pt x="11" y="30"/>
                    <a:pt x="11" y="30"/>
                  </a:cubicBezTo>
                  <a:cubicBezTo>
                    <a:pt x="13" y="31"/>
                    <a:pt x="30" y="27"/>
                    <a:pt x="31" y="27"/>
                  </a:cubicBezTo>
                  <a:cubicBezTo>
                    <a:pt x="33" y="24"/>
                    <a:pt x="34" y="22"/>
                    <a:pt x="34" y="18"/>
                  </a:cubicBezTo>
                  <a:cubicBezTo>
                    <a:pt x="34" y="17"/>
                    <a:pt x="34" y="15"/>
                    <a:pt x="34" y="14"/>
                  </a:cubicBezTo>
                  <a:close/>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36" name="Group 35">
              <a:extLst>
                <a:ext uri="{FF2B5EF4-FFF2-40B4-BE49-F238E27FC236}">
                  <a16:creationId xmlns:a16="http://schemas.microsoft.com/office/drawing/2014/main" id="{9847E254-F50F-BA4E-FB2E-CFE3C7F7FF16}"/>
                </a:ext>
              </a:extLst>
            </p:cNvPr>
            <p:cNvGrpSpPr/>
            <p:nvPr/>
          </p:nvGrpSpPr>
          <p:grpSpPr>
            <a:xfrm flipH="1">
              <a:off x="11922941" y="4189584"/>
              <a:ext cx="1360783" cy="2149340"/>
              <a:chOff x="-3471496" y="6031768"/>
              <a:chExt cx="2787858" cy="5300445"/>
            </a:xfrm>
          </p:grpSpPr>
          <p:grpSp>
            <p:nvGrpSpPr>
              <p:cNvPr id="72" name="Group 71">
                <a:extLst>
                  <a:ext uri="{FF2B5EF4-FFF2-40B4-BE49-F238E27FC236}">
                    <a16:creationId xmlns:a16="http://schemas.microsoft.com/office/drawing/2014/main" id="{03827DDC-FF9F-F3A4-D7AA-BF4D622B93E2}"/>
                  </a:ext>
                </a:extLst>
              </p:cNvPr>
              <p:cNvGrpSpPr/>
              <p:nvPr/>
            </p:nvGrpSpPr>
            <p:grpSpPr>
              <a:xfrm>
                <a:off x="-3471496" y="6031768"/>
                <a:ext cx="2787858" cy="5300445"/>
                <a:chOff x="11964378" y="6046786"/>
                <a:chExt cx="3506538" cy="6666845"/>
              </a:xfrm>
            </p:grpSpPr>
            <p:grpSp>
              <p:nvGrpSpPr>
                <p:cNvPr id="74" name="Group 73">
                  <a:extLst>
                    <a:ext uri="{FF2B5EF4-FFF2-40B4-BE49-F238E27FC236}">
                      <a16:creationId xmlns:a16="http://schemas.microsoft.com/office/drawing/2014/main" id="{990BD8FE-0694-33AC-1007-836CC5BC7E6D}"/>
                    </a:ext>
                  </a:extLst>
                </p:cNvPr>
                <p:cNvGrpSpPr/>
                <p:nvPr/>
              </p:nvGrpSpPr>
              <p:grpSpPr>
                <a:xfrm>
                  <a:off x="13686031" y="7836986"/>
                  <a:ext cx="1784885" cy="2530780"/>
                  <a:chOff x="13002206" y="10072851"/>
                  <a:chExt cx="1284898" cy="1821851"/>
                </a:xfrm>
              </p:grpSpPr>
              <p:sp>
                <p:nvSpPr>
                  <p:cNvPr id="88" name="Freeform 4248">
                    <a:extLst>
                      <a:ext uri="{FF2B5EF4-FFF2-40B4-BE49-F238E27FC236}">
                        <a16:creationId xmlns:a16="http://schemas.microsoft.com/office/drawing/2014/main" id="{8DA31B52-D970-5190-81D4-DC4ABC0FBBDF}"/>
                      </a:ext>
                    </a:extLst>
                  </p:cNvPr>
                  <p:cNvSpPr>
                    <a:spLocks/>
                  </p:cNvSpPr>
                  <p:nvPr/>
                </p:nvSpPr>
                <p:spPr bwMode="auto">
                  <a:xfrm>
                    <a:off x="13098099" y="11281021"/>
                    <a:ext cx="249315" cy="613681"/>
                  </a:xfrm>
                  <a:custGeom>
                    <a:avLst/>
                    <a:gdLst>
                      <a:gd name="T0" fmla="*/ 3 w 15"/>
                      <a:gd name="T1" fmla="*/ 37 h 37"/>
                      <a:gd name="T2" fmla="*/ 3 w 15"/>
                      <a:gd name="T3" fmla="*/ 37 h 37"/>
                      <a:gd name="T4" fmla="*/ 5 w 15"/>
                      <a:gd name="T5" fmla="*/ 35 h 37"/>
                      <a:gd name="T6" fmla="*/ 15 w 15"/>
                      <a:gd name="T7" fmla="*/ 3 h 37"/>
                      <a:gd name="T8" fmla="*/ 14 w 15"/>
                      <a:gd name="T9" fmla="*/ 0 h 37"/>
                      <a:gd name="T10" fmla="*/ 11 w 15"/>
                      <a:gd name="T11" fmla="*/ 1 h 37"/>
                      <a:gd name="T12" fmla="*/ 1 w 15"/>
                      <a:gd name="T13" fmla="*/ 35 h 37"/>
                      <a:gd name="T14" fmla="*/ 3 w 15"/>
                      <a:gd name="T15" fmla="*/ 37 h 3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37">
                        <a:moveTo>
                          <a:pt x="3" y="37"/>
                        </a:moveTo>
                        <a:cubicBezTo>
                          <a:pt x="3" y="37"/>
                          <a:pt x="3" y="37"/>
                          <a:pt x="3" y="37"/>
                        </a:cubicBezTo>
                        <a:cubicBezTo>
                          <a:pt x="4" y="36"/>
                          <a:pt x="5" y="36"/>
                          <a:pt x="5" y="35"/>
                        </a:cubicBezTo>
                        <a:cubicBezTo>
                          <a:pt x="4" y="18"/>
                          <a:pt x="14" y="3"/>
                          <a:pt x="15" y="3"/>
                        </a:cubicBezTo>
                        <a:cubicBezTo>
                          <a:pt x="15" y="2"/>
                          <a:pt x="15" y="1"/>
                          <a:pt x="14" y="0"/>
                        </a:cubicBezTo>
                        <a:cubicBezTo>
                          <a:pt x="13" y="0"/>
                          <a:pt x="12" y="0"/>
                          <a:pt x="11" y="1"/>
                        </a:cubicBezTo>
                        <a:cubicBezTo>
                          <a:pt x="11" y="2"/>
                          <a:pt x="0" y="17"/>
                          <a:pt x="1" y="35"/>
                        </a:cubicBezTo>
                        <a:cubicBezTo>
                          <a:pt x="1" y="36"/>
                          <a:pt x="2" y="37"/>
                          <a:pt x="3" y="37"/>
                        </a:cubicBezTo>
                        <a:close/>
                      </a:path>
                    </a:pathLst>
                  </a:custGeom>
                  <a:solidFill>
                    <a:srgbClr val="4B41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9" name="Freeform 4250">
                    <a:extLst>
                      <a:ext uri="{FF2B5EF4-FFF2-40B4-BE49-F238E27FC236}">
                        <a16:creationId xmlns:a16="http://schemas.microsoft.com/office/drawing/2014/main" id="{167042C1-A31F-DEBA-DA4D-321C5EB22D18}"/>
                      </a:ext>
                    </a:extLst>
                  </p:cNvPr>
                  <p:cNvSpPr>
                    <a:spLocks/>
                  </p:cNvSpPr>
                  <p:nvPr/>
                </p:nvSpPr>
                <p:spPr bwMode="auto">
                  <a:xfrm>
                    <a:off x="13002206" y="10072851"/>
                    <a:ext cx="1284898" cy="1534200"/>
                  </a:xfrm>
                  <a:custGeom>
                    <a:avLst/>
                    <a:gdLst>
                      <a:gd name="T0" fmla="*/ 16 w 76"/>
                      <a:gd name="T1" fmla="*/ 77 h 92"/>
                      <a:gd name="T2" fmla="*/ 76 w 76"/>
                      <a:gd name="T3" fmla="*/ 8 h 92"/>
                      <a:gd name="T4" fmla="*/ 68 w 76"/>
                      <a:gd name="T5" fmla="*/ 2 h 92"/>
                      <a:gd name="T6" fmla="*/ 16 w 76"/>
                      <a:gd name="T7" fmla="*/ 77 h 92"/>
                    </a:gdLst>
                    <a:ahLst/>
                    <a:cxnLst>
                      <a:cxn ang="0">
                        <a:pos x="T0" y="T1"/>
                      </a:cxn>
                      <a:cxn ang="0">
                        <a:pos x="T2" y="T3"/>
                      </a:cxn>
                      <a:cxn ang="0">
                        <a:pos x="T4" y="T5"/>
                      </a:cxn>
                      <a:cxn ang="0">
                        <a:pos x="T6" y="T7"/>
                      </a:cxn>
                    </a:cxnLst>
                    <a:rect l="0" t="0" r="r" b="b"/>
                    <a:pathLst>
                      <a:path w="76" h="92">
                        <a:moveTo>
                          <a:pt x="16" y="77"/>
                        </a:moveTo>
                        <a:cubicBezTo>
                          <a:pt x="16" y="77"/>
                          <a:pt x="61" y="92"/>
                          <a:pt x="76" y="8"/>
                        </a:cubicBezTo>
                        <a:cubicBezTo>
                          <a:pt x="76" y="3"/>
                          <a:pt x="72" y="0"/>
                          <a:pt x="68" y="2"/>
                        </a:cubicBezTo>
                        <a:cubicBezTo>
                          <a:pt x="47" y="11"/>
                          <a:pt x="0" y="36"/>
                          <a:pt x="16" y="77"/>
                        </a:cubicBezTo>
                        <a:close/>
                      </a:path>
                    </a:pathLst>
                  </a:custGeom>
                  <a:solidFill>
                    <a:srgbClr val="4B41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75" name="Group 74">
                  <a:extLst>
                    <a:ext uri="{FF2B5EF4-FFF2-40B4-BE49-F238E27FC236}">
                      <a16:creationId xmlns:a16="http://schemas.microsoft.com/office/drawing/2014/main" id="{BDB2EEF9-39B9-6332-D8A2-12948A6B9DDD}"/>
                    </a:ext>
                  </a:extLst>
                </p:cNvPr>
                <p:cNvGrpSpPr/>
                <p:nvPr/>
              </p:nvGrpSpPr>
              <p:grpSpPr>
                <a:xfrm>
                  <a:off x="12694160" y="6046786"/>
                  <a:ext cx="1997962" cy="4313066"/>
                  <a:chOff x="12388531" y="9324919"/>
                  <a:chExt cx="1208184" cy="2608147"/>
                </a:xfrm>
              </p:grpSpPr>
              <p:sp>
                <p:nvSpPr>
                  <p:cNvPr id="84" name="Freeform 4249">
                    <a:extLst>
                      <a:ext uri="{FF2B5EF4-FFF2-40B4-BE49-F238E27FC236}">
                        <a16:creationId xmlns:a16="http://schemas.microsoft.com/office/drawing/2014/main" id="{42F8DA38-A420-9ECB-BBEE-59A77E75746E}"/>
                      </a:ext>
                    </a:extLst>
                  </p:cNvPr>
                  <p:cNvSpPr>
                    <a:spLocks/>
                  </p:cNvSpPr>
                  <p:nvPr/>
                </p:nvSpPr>
                <p:spPr bwMode="auto">
                  <a:xfrm>
                    <a:off x="12983034" y="10839947"/>
                    <a:ext cx="95893" cy="1093119"/>
                  </a:xfrm>
                  <a:custGeom>
                    <a:avLst/>
                    <a:gdLst>
                      <a:gd name="T0" fmla="*/ 3 w 5"/>
                      <a:gd name="T1" fmla="*/ 66 h 66"/>
                      <a:gd name="T2" fmla="*/ 3 w 5"/>
                      <a:gd name="T3" fmla="*/ 66 h 66"/>
                      <a:gd name="T4" fmla="*/ 5 w 5"/>
                      <a:gd name="T5" fmla="*/ 64 h 66"/>
                      <a:gd name="T6" fmla="*/ 4 w 5"/>
                      <a:gd name="T7" fmla="*/ 2 h 66"/>
                      <a:gd name="T8" fmla="*/ 2 w 5"/>
                      <a:gd name="T9" fmla="*/ 0 h 66"/>
                      <a:gd name="T10" fmla="*/ 0 w 5"/>
                      <a:gd name="T11" fmla="*/ 2 h 66"/>
                      <a:gd name="T12" fmla="*/ 1 w 5"/>
                      <a:gd name="T13" fmla="*/ 64 h 66"/>
                      <a:gd name="T14" fmla="*/ 3 w 5"/>
                      <a:gd name="T15" fmla="*/ 66 h 6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66">
                        <a:moveTo>
                          <a:pt x="3" y="66"/>
                        </a:moveTo>
                        <a:cubicBezTo>
                          <a:pt x="3" y="66"/>
                          <a:pt x="3" y="66"/>
                          <a:pt x="3" y="66"/>
                        </a:cubicBezTo>
                        <a:cubicBezTo>
                          <a:pt x="4" y="66"/>
                          <a:pt x="5" y="65"/>
                          <a:pt x="5" y="64"/>
                        </a:cubicBezTo>
                        <a:cubicBezTo>
                          <a:pt x="4" y="2"/>
                          <a:pt x="4" y="2"/>
                          <a:pt x="4" y="2"/>
                        </a:cubicBezTo>
                        <a:cubicBezTo>
                          <a:pt x="4" y="1"/>
                          <a:pt x="3" y="0"/>
                          <a:pt x="2" y="0"/>
                        </a:cubicBezTo>
                        <a:cubicBezTo>
                          <a:pt x="1" y="0"/>
                          <a:pt x="0" y="1"/>
                          <a:pt x="0" y="2"/>
                        </a:cubicBezTo>
                        <a:cubicBezTo>
                          <a:pt x="1" y="64"/>
                          <a:pt x="1" y="64"/>
                          <a:pt x="1" y="64"/>
                        </a:cubicBezTo>
                        <a:cubicBezTo>
                          <a:pt x="1" y="66"/>
                          <a:pt x="2" y="66"/>
                          <a:pt x="3" y="66"/>
                        </a:cubicBezTo>
                        <a:close/>
                      </a:path>
                    </a:pathLst>
                  </a:custGeom>
                  <a:solidFill>
                    <a:srgbClr val="8379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85" name="Group 84">
                    <a:extLst>
                      <a:ext uri="{FF2B5EF4-FFF2-40B4-BE49-F238E27FC236}">
                        <a16:creationId xmlns:a16="http://schemas.microsoft.com/office/drawing/2014/main" id="{33C4CAAA-43B4-8FBE-AEBB-7778DF8C3F90}"/>
                      </a:ext>
                    </a:extLst>
                  </p:cNvPr>
                  <p:cNvGrpSpPr/>
                  <p:nvPr/>
                </p:nvGrpSpPr>
                <p:grpSpPr>
                  <a:xfrm>
                    <a:off x="12388531" y="9324919"/>
                    <a:ext cx="1208184" cy="2013637"/>
                    <a:chOff x="12388531" y="9324919"/>
                    <a:chExt cx="1208184" cy="2013637"/>
                  </a:xfrm>
                </p:grpSpPr>
                <p:sp>
                  <p:nvSpPr>
                    <p:cNvPr id="86" name="Freeform 4252">
                      <a:extLst>
                        <a:ext uri="{FF2B5EF4-FFF2-40B4-BE49-F238E27FC236}">
                          <a16:creationId xmlns:a16="http://schemas.microsoft.com/office/drawing/2014/main" id="{58911CC5-BA02-2854-2436-245FFD4FA479}"/>
                        </a:ext>
                      </a:extLst>
                    </p:cNvPr>
                    <p:cNvSpPr>
                      <a:spLocks/>
                    </p:cNvSpPr>
                    <p:nvPr/>
                  </p:nvSpPr>
                  <p:spPr bwMode="auto">
                    <a:xfrm>
                      <a:off x="12388531" y="9324919"/>
                      <a:ext cx="1208184" cy="2013637"/>
                    </a:xfrm>
                    <a:custGeom>
                      <a:avLst/>
                      <a:gdLst>
                        <a:gd name="T0" fmla="*/ 31 w 72"/>
                        <a:gd name="T1" fmla="*/ 114 h 120"/>
                        <a:gd name="T2" fmla="*/ 46 w 72"/>
                        <a:gd name="T3" fmla="*/ 113 h 120"/>
                        <a:gd name="T4" fmla="*/ 38 w 72"/>
                        <a:gd name="T5" fmla="*/ 9 h 120"/>
                        <a:gd name="T6" fmla="*/ 31 w 72"/>
                        <a:gd name="T7" fmla="*/ 114 h 120"/>
                      </a:gdLst>
                      <a:ahLst/>
                      <a:cxnLst>
                        <a:cxn ang="0">
                          <a:pos x="T0" y="T1"/>
                        </a:cxn>
                        <a:cxn ang="0">
                          <a:pos x="T2" y="T3"/>
                        </a:cxn>
                        <a:cxn ang="0">
                          <a:pos x="T4" y="T5"/>
                        </a:cxn>
                        <a:cxn ang="0">
                          <a:pos x="T6" y="T7"/>
                        </a:cxn>
                      </a:cxnLst>
                      <a:rect l="0" t="0" r="r" b="b"/>
                      <a:pathLst>
                        <a:path w="72" h="120">
                          <a:moveTo>
                            <a:pt x="31" y="114"/>
                          </a:moveTo>
                          <a:cubicBezTo>
                            <a:pt x="34" y="120"/>
                            <a:pt x="44" y="119"/>
                            <a:pt x="46" y="113"/>
                          </a:cubicBezTo>
                          <a:cubicBezTo>
                            <a:pt x="55" y="82"/>
                            <a:pt x="72" y="16"/>
                            <a:pt x="38" y="9"/>
                          </a:cubicBezTo>
                          <a:cubicBezTo>
                            <a:pt x="0" y="0"/>
                            <a:pt x="13" y="77"/>
                            <a:pt x="31" y="114"/>
                          </a:cubicBezTo>
                          <a:close/>
                        </a:path>
                      </a:pathLst>
                    </a:custGeom>
                    <a:solidFill>
                      <a:srgbClr val="8379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7" name="Freeform 4253">
                      <a:extLst>
                        <a:ext uri="{FF2B5EF4-FFF2-40B4-BE49-F238E27FC236}">
                          <a16:creationId xmlns:a16="http://schemas.microsoft.com/office/drawing/2014/main" id="{53A75252-D277-8901-A768-1A814F10A3A6}"/>
                        </a:ext>
                      </a:extLst>
                    </p:cNvPr>
                    <p:cNvSpPr>
                      <a:spLocks/>
                    </p:cNvSpPr>
                    <p:nvPr/>
                  </p:nvSpPr>
                  <p:spPr bwMode="auto">
                    <a:xfrm>
                      <a:off x="12963855" y="9804364"/>
                      <a:ext cx="95893" cy="1495842"/>
                    </a:xfrm>
                    <a:custGeom>
                      <a:avLst/>
                      <a:gdLst>
                        <a:gd name="T0" fmla="*/ 5 w 6"/>
                        <a:gd name="T1" fmla="*/ 90 h 90"/>
                        <a:gd name="T2" fmla="*/ 5 w 6"/>
                        <a:gd name="T3" fmla="*/ 90 h 90"/>
                        <a:gd name="T4" fmla="*/ 6 w 6"/>
                        <a:gd name="T5" fmla="*/ 89 h 90"/>
                        <a:gd name="T6" fmla="*/ 2 w 6"/>
                        <a:gd name="T7" fmla="*/ 1 h 90"/>
                        <a:gd name="T8" fmla="*/ 1 w 6"/>
                        <a:gd name="T9" fmla="*/ 0 h 90"/>
                        <a:gd name="T10" fmla="*/ 0 w 6"/>
                        <a:gd name="T11" fmla="*/ 1 h 90"/>
                        <a:gd name="T12" fmla="*/ 4 w 6"/>
                        <a:gd name="T13" fmla="*/ 89 h 90"/>
                        <a:gd name="T14" fmla="*/ 5 w 6"/>
                        <a:gd name="T15" fmla="*/ 90 h 9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90">
                          <a:moveTo>
                            <a:pt x="5" y="90"/>
                          </a:moveTo>
                          <a:cubicBezTo>
                            <a:pt x="5" y="90"/>
                            <a:pt x="5" y="90"/>
                            <a:pt x="5" y="90"/>
                          </a:cubicBezTo>
                          <a:cubicBezTo>
                            <a:pt x="5" y="90"/>
                            <a:pt x="6" y="89"/>
                            <a:pt x="6" y="89"/>
                          </a:cubicBezTo>
                          <a:cubicBezTo>
                            <a:pt x="2" y="1"/>
                            <a:pt x="2" y="1"/>
                            <a:pt x="2" y="1"/>
                          </a:cubicBezTo>
                          <a:cubicBezTo>
                            <a:pt x="2" y="1"/>
                            <a:pt x="2" y="0"/>
                            <a:pt x="1" y="0"/>
                          </a:cubicBezTo>
                          <a:cubicBezTo>
                            <a:pt x="0" y="0"/>
                            <a:pt x="0" y="1"/>
                            <a:pt x="0" y="1"/>
                          </a:cubicBezTo>
                          <a:cubicBezTo>
                            <a:pt x="4" y="89"/>
                            <a:pt x="4" y="89"/>
                            <a:pt x="4" y="89"/>
                          </a:cubicBezTo>
                          <a:cubicBezTo>
                            <a:pt x="4" y="89"/>
                            <a:pt x="4" y="90"/>
                            <a:pt x="5" y="90"/>
                          </a:cubicBezTo>
                          <a:close/>
                        </a:path>
                      </a:pathLst>
                    </a:custGeom>
                    <a:solidFill>
                      <a:srgbClr val="4B41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grpSp>
              <p:nvGrpSpPr>
                <p:cNvPr id="76" name="Group 75">
                  <a:extLst>
                    <a:ext uri="{FF2B5EF4-FFF2-40B4-BE49-F238E27FC236}">
                      <a16:creationId xmlns:a16="http://schemas.microsoft.com/office/drawing/2014/main" id="{6F358CCA-37AE-9BC3-099C-2B032C302EDA}"/>
                    </a:ext>
                  </a:extLst>
                </p:cNvPr>
                <p:cNvGrpSpPr/>
                <p:nvPr/>
              </p:nvGrpSpPr>
              <p:grpSpPr>
                <a:xfrm rot="382393">
                  <a:off x="11964378" y="8619935"/>
                  <a:ext cx="1658571" cy="1704006"/>
                  <a:chOff x="11506364" y="10590632"/>
                  <a:chExt cx="1399962" cy="1438313"/>
                </a:xfrm>
              </p:grpSpPr>
              <p:sp>
                <p:nvSpPr>
                  <p:cNvPr id="81" name="Freeform 4245">
                    <a:extLst>
                      <a:ext uri="{FF2B5EF4-FFF2-40B4-BE49-F238E27FC236}">
                        <a16:creationId xmlns:a16="http://schemas.microsoft.com/office/drawing/2014/main" id="{3EBDED30-A857-70E3-9181-03B63AEB92D1}"/>
                      </a:ext>
                    </a:extLst>
                  </p:cNvPr>
                  <p:cNvSpPr>
                    <a:spLocks/>
                  </p:cNvSpPr>
                  <p:nvPr/>
                </p:nvSpPr>
                <p:spPr bwMode="auto">
                  <a:xfrm>
                    <a:off x="12580304" y="11434443"/>
                    <a:ext cx="326022" cy="517795"/>
                  </a:xfrm>
                  <a:custGeom>
                    <a:avLst/>
                    <a:gdLst>
                      <a:gd name="T0" fmla="*/ 18 w 20"/>
                      <a:gd name="T1" fmla="*/ 31 h 31"/>
                      <a:gd name="T2" fmla="*/ 19 w 20"/>
                      <a:gd name="T3" fmla="*/ 29 h 31"/>
                      <a:gd name="T4" fmla="*/ 3 w 20"/>
                      <a:gd name="T5" fmla="*/ 0 h 31"/>
                      <a:gd name="T6" fmla="*/ 1 w 20"/>
                      <a:gd name="T7" fmla="*/ 1 h 31"/>
                      <a:gd name="T8" fmla="*/ 1 w 20"/>
                      <a:gd name="T9" fmla="*/ 4 h 31"/>
                      <a:gd name="T10" fmla="*/ 9 w 20"/>
                      <a:gd name="T11" fmla="*/ 10 h 31"/>
                      <a:gd name="T12" fmla="*/ 16 w 20"/>
                      <a:gd name="T13" fmla="*/ 29 h 31"/>
                      <a:gd name="T14" fmla="*/ 17 w 20"/>
                      <a:gd name="T15" fmla="*/ 31 h 31"/>
                      <a:gd name="T16" fmla="*/ 18 w 20"/>
                      <a:gd name="T17"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31">
                        <a:moveTo>
                          <a:pt x="18" y="31"/>
                        </a:moveTo>
                        <a:cubicBezTo>
                          <a:pt x="19" y="31"/>
                          <a:pt x="19" y="30"/>
                          <a:pt x="19" y="29"/>
                        </a:cubicBezTo>
                        <a:cubicBezTo>
                          <a:pt x="20" y="9"/>
                          <a:pt x="4" y="1"/>
                          <a:pt x="3" y="0"/>
                        </a:cubicBezTo>
                        <a:cubicBezTo>
                          <a:pt x="2" y="0"/>
                          <a:pt x="1" y="0"/>
                          <a:pt x="1" y="1"/>
                        </a:cubicBezTo>
                        <a:cubicBezTo>
                          <a:pt x="0" y="2"/>
                          <a:pt x="0" y="3"/>
                          <a:pt x="1" y="4"/>
                        </a:cubicBezTo>
                        <a:cubicBezTo>
                          <a:pt x="1" y="4"/>
                          <a:pt x="5" y="6"/>
                          <a:pt x="9" y="10"/>
                        </a:cubicBezTo>
                        <a:cubicBezTo>
                          <a:pt x="13" y="16"/>
                          <a:pt x="16" y="22"/>
                          <a:pt x="16" y="29"/>
                        </a:cubicBezTo>
                        <a:cubicBezTo>
                          <a:pt x="16" y="30"/>
                          <a:pt x="16" y="31"/>
                          <a:pt x="17" y="31"/>
                        </a:cubicBezTo>
                        <a:lnTo>
                          <a:pt x="18" y="31"/>
                        </a:lnTo>
                        <a:close/>
                      </a:path>
                    </a:pathLst>
                  </a:custGeom>
                  <a:solidFill>
                    <a:srgbClr val="8379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2" name="Freeform 4251">
                    <a:extLst>
                      <a:ext uri="{FF2B5EF4-FFF2-40B4-BE49-F238E27FC236}">
                        <a16:creationId xmlns:a16="http://schemas.microsoft.com/office/drawing/2014/main" id="{364F1890-0EE4-8409-96FF-6DE536036E5C}"/>
                      </a:ext>
                    </a:extLst>
                  </p:cNvPr>
                  <p:cNvSpPr>
                    <a:spLocks/>
                  </p:cNvSpPr>
                  <p:nvPr/>
                </p:nvSpPr>
                <p:spPr bwMode="auto">
                  <a:xfrm>
                    <a:off x="11506364" y="10590632"/>
                    <a:ext cx="1361606" cy="1438313"/>
                  </a:xfrm>
                  <a:custGeom>
                    <a:avLst/>
                    <a:gdLst>
                      <a:gd name="T0" fmla="*/ 76 w 82"/>
                      <a:gd name="T1" fmla="*/ 62 h 87"/>
                      <a:gd name="T2" fmla="*/ 2 w 82"/>
                      <a:gd name="T3" fmla="*/ 9 h 87"/>
                      <a:gd name="T4" fmla="*/ 8 w 82"/>
                      <a:gd name="T5" fmla="*/ 1 h 87"/>
                      <a:gd name="T6" fmla="*/ 76 w 82"/>
                      <a:gd name="T7" fmla="*/ 62 h 87"/>
                    </a:gdLst>
                    <a:ahLst/>
                    <a:cxnLst>
                      <a:cxn ang="0">
                        <a:pos x="T0" y="T1"/>
                      </a:cxn>
                      <a:cxn ang="0">
                        <a:pos x="T2" y="T3"/>
                      </a:cxn>
                      <a:cxn ang="0">
                        <a:pos x="T4" y="T5"/>
                      </a:cxn>
                      <a:cxn ang="0">
                        <a:pos x="T6" y="T7"/>
                      </a:cxn>
                    </a:cxnLst>
                    <a:rect l="0" t="0" r="r" b="b"/>
                    <a:pathLst>
                      <a:path w="82" h="87">
                        <a:moveTo>
                          <a:pt x="76" y="62"/>
                        </a:moveTo>
                        <a:cubicBezTo>
                          <a:pt x="76" y="62"/>
                          <a:pt x="36" y="87"/>
                          <a:pt x="2" y="9"/>
                        </a:cubicBezTo>
                        <a:cubicBezTo>
                          <a:pt x="0" y="5"/>
                          <a:pt x="4" y="0"/>
                          <a:pt x="8" y="1"/>
                        </a:cubicBezTo>
                        <a:cubicBezTo>
                          <a:pt x="30" y="5"/>
                          <a:pt x="82" y="19"/>
                          <a:pt x="76" y="62"/>
                        </a:cubicBezTo>
                        <a:close/>
                      </a:path>
                    </a:pathLst>
                  </a:custGeom>
                  <a:solidFill>
                    <a:srgbClr val="8379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3" name="Freeform 4254">
                    <a:extLst>
                      <a:ext uri="{FF2B5EF4-FFF2-40B4-BE49-F238E27FC236}">
                        <a16:creationId xmlns:a16="http://schemas.microsoft.com/office/drawing/2014/main" id="{30C59403-7B4A-F7CC-9898-671F31BAA5D8}"/>
                      </a:ext>
                    </a:extLst>
                  </p:cNvPr>
                  <p:cNvSpPr>
                    <a:spLocks/>
                  </p:cNvSpPr>
                  <p:nvPr/>
                </p:nvSpPr>
                <p:spPr bwMode="auto">
                  <a:xfrm>
                    <a:off x="11947451" y="10935827"/>
                    <a:ext cx="824639" cy="690389"/>
                  </a:xfrm>
                  <a:custGeom>
                    <a:avLst/>
                    <a:gdLst>
                      <a:gd name="T0" fmla="*/ 49 w 50"/>
                      <a:gd name="T1" fmla="*/ 41 h 41"/>
                      <a:gd name="T2" fmla="*/ 50 w 50"/>
                      <a:gd name="T3" fmla="*/ 41 h 41"/>
                      <a:gd name="T4" fmla="*/ 50 w 50"/>
                      <a:gd name="T5" fmla="*/ 40 h 41"/>
                      <a:gd name="T6" fmla="*/ 1 w 50"/>
                      <a:gd name="T7" fmla="*/ 0 h 41"/>
                      <a:gd name="T8" fmla="*/ 0 w 50"/>
                      <a:gd name="T9" fmla="*/ 0 h 41"/>
                      <a:gd name="T10" fmla="*/ 0 w 50"/>
                      <a:gd name="T11" fmla="*/ 2 h 41"/>
                      <a:gd name="T12" fmla="*/ 49 w 50"/>
                      <a:gd name="T13" fmla="*/ 41 h 41"/>
                      <a:gd name="T14" fmla="*/ 49 w 50"/>
                      <a:gd name="T15" fmla="*/ 41 h 4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 h="41">
                        <a:moveTo>
                          <a:pt x="49" y="41"/>
                        </a:moveTo>
                        <a:cubicBezTo>
                          <a:pt x="50" y="41"/>
                          <a:pt x="50" y="41"/>
                          <a:pt x="50" y="41"/>
                        </a:cubicBezTo>
                        <a:cubicBezTo>
                          <a:pt x="50" y="41"/>
                          <a:pt x="50" y="40"/>
                          <a:pt x="50" y="40"/>
                        </a:cubicBezTo>
                        <a:cubicBezTo>
                          <a:pt x="1" y="0"/>
                          <a:pt x="1" y="0"/>
                          <a:pt x="1" y="0"/>
                        </a:cubicBezTo>
                        <a:cubicBezTo>
                          <a:pt x="1" y="0"/>
                          <a:pt x="0" y="0"/>
                          <a:pt x="0" y="0"/>
                        </a:cubicBezTo>
                        <a:cubicBezTo>
                          <a:pt x="0" y="1"/>
                          <a:pt x="0" y="1"/>
                          <a:pt x="0" y="2"/>
                        </a:cubicBezTo>
                        <a:cubicBezTo>
                          <a:pt x="49" y="41"/>
                          <a:pt x="49" y="41"/>
                          <a:pt x="49" y="41"/>
                        </a:cubicBezTo>
                        <a:cubicBezTo>
                          <a:pt x="49" y="41"/>
                          <a:pt x="49" y="41"/>
                          <a:pt x="49" y="41"/>
                        </a:cubicBezTo>
                        <a:close/>
                      </a:path>
                    </a:pathLst>
                  </a:custGeom>
                  <a:solidFill>
                    <a:srgbClr val="4B41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77" name="Group 76">
                  <a:extLst>
                    <a:ext uri="{FF2B5EF4-FFF2-40B4-BE49-F238E27FC236}">
                      <a16:creationId xmlns:a16="http://schemas.microsoft.com/office/drawing/2014/main" id="{B5878D04-1935-3C9D-1D56-05A97E77A1C8}"/>
                    </a:ext>
                  </a:extLst>
                </p:cNvPr>
                <p:cNvGrpSpPr/>
                <p:nvPr/>
              </p:nvGrpSpPr>
              <p:grpSpPr>
                <a:xfrm>
                  <a:off x="13265290" y="10227467"/>
                  <a:ext cx="877747" cy="2486164"/>
                  <a:chOff x="12854791" y="10175948"/>
                  <a:chExt cx="1649264" cy="2486164"/>
                </a:xfrm>
              </p:grpSpPr>
              <p:sp>
                <p:nvSpPr>
                  <p:cNvPr id="78" name="Freeform 4255">
                    <a:extLst>
                      <a:ext uri="{FF2B5EF4-FFF2-40B4-BE49-F238E27FC236}">
                        <a16:creationId xmlns:a16="http://schemas.microsoft.com/office/drawing/2014/main" id="{0C0EDF35-B368-8694-156C-5552A587F8BC}"/>
                      </a:ext>
                    </a:extLst>
                  </p:cNvPr>
                  <p:cNvSpPr>
                    <a:spLocks/>
                  </p:cNvSpPr>
                  <p:nvPr/>
                </p:nvSpPr>
                <p:spPr bwMode="auto">
                  <a:xfrm>
                    <a:off x="12854791" y="10175948"/>
                    <a:ext cx="1649264" cy="2486164"/>
                  </a:xfrm>
                  <a:custGeom>
                    <a:avLst/>
                    <a:gdLst>
                      <a:gd name="T0" fmla="*/ 0 w 99"/>
                      <a:gd name="T1" fmla="*/ 0 h 65"/>
                      <a:gd name="T2" fmla="*/ 3 w 99"/>
                      <a:gd name="T3" fmla="*/ 13 h 65"/>
                      <a:gd name="T4" fmla="*/ 4 w 99"/>
                      <a:gd name="T5" fmla="*/ 17 h 65"/>
                      <a:gd name="T6" fmla="*/ 6 w 99"/>
                      <a:gd name="T7" fmla="*/ 25 h 65"/>
                      <a:gd name="T8" fmla="*/ 7 w 99"/>
                      <a:gd name="T9" fmla="*/ 29 h 65"/>
                      <a:gd name="T10" fmla="*/ 13 w 99"/>
                      <a:gd name="T11" fmla="*/ 60 h 65"/>
                      <a:gd name="T12" fmla="*/ 20 w 99"/>
                      <a:gd name="T13" fmla="*/ 65 h 65"/>
                      <a:gd name="T14" fmla="*/ 79 w 99"/>
                      <a:gd name="T15" fmla="*/ 65 h 65"/>
                      <a:gd name="T16" fmla="*/ 86 w 99"/>
                      <a:gd name="T17" fmla="*/ 60 h 65"/>
                      <a:gd name="T18" fmla="*/ 93 w 99"/>
                      <a:gd name="T19" fmla="*/ 29 h 65"/>
                      <a:gd name="T20" fmla="*/ 94 w 99"/>
                      <a:gd name="T21" fmla="*/ 25 h 65"/>
                      <a:gd name="T22" fmla="*/ 96 w 99"/>
                      <a:gd name="T23" fmla="*/ 17 h 65"/>
                      <a:gd name="T24" fmla="*/ 97 w 99"/>
                      <a:gd name="T25" fmla="*/ 13 h 65"/>
                      <a:gd name="T26" fmla="*/ 99 w 99"/>
                      <a:gd name="T27" fmla="*/ 0 h 65"/>
                      <a:gd name="T28" fmla="*/ 0 w 99"/>
                      <a:gd name="T29" fmla="*/ 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9" h="65">
                        <a:moveTo>
                          <a:pt x="0" y="0"/>
                        </a:moveTo>
                        <a:cubicBezTo>
                          <a:pt x="3" y="13"/>
                          <a:pt x="3" y="13"/>
                          <a:pt x="3" y="13"/>
                        </a:cubicBezTo>
                        <a:cubicBezTo>
                          <a:pt x="4" y="17"/>
                          <a:pt x="4" y="17"/>
                          <a:pt x="4" y="17"/>
                        </a:cubicBezTo>
                        <a:cubicBezTo>
                          <a:pt x="6" y="25"/>
                          <a:pt x="6" y="25"/>
                          <a:pt x="6" y="25"/>
                        </a:cubicBezTo>
                        <a:cubicBezTo>
                          <a:pt x="7" y="29"/>
                          <a:pt x="7" y="29"/>
                          <a:pt x="7" y="29"/>
                        </a:cubicBezTo>
                        <a:cubicBezTo>
                          <a:pt x="13" y="60"/>
                          <a:pt x="13" y="60"/>
                          <a:pt x="13" y="60"/>
                        </a:cubicBezTo>
                        <a:cubicBezTo>
                          <a:pt x="14" y="63"/>
                          <a:pt x="17" y="65"/>
                          <a:pt x="20" y="65"/>
                        </a:cubicBezTo>
                        <a:cubicBezTo>
                          <a:pt x="79" y="65"/>
                          <a:pt x="79" y="65"/>
                          <a:pt x="79" y="65"/>
                        </a:cubicBezTo>
                        <a:cubicBezTo>
                          <a:pt x="83" y="65"/>
                          <a:pt x="86" y="63"/>
                          <a:pt x="86" y="60"/>
                        </a:cubicBezTo>
                        <a:cubicBezTo>
                          <a:pt x="93" y="29"/>
                          <a:pt x="93" y="29"/>
                          <a:pt x="93" y="29"/>
                        </a:cubicBezTo>
                        <a:cubicBezTo>
                          <a:pt x="94" y="25"/>
                          <a:pt x="94" y="25"/>
                          <a:pt x="94" y="25"/>
                        </a:cubicBezTo>
                        <a:cubicBezTo>
                          <a:pt x="96" y="17"/>
                          <a:pt x="96" y="17"/>
                          <a:pt x="96" y="17"/>
                        </a:cubicBezTo>
                        <a:cubicBezTo>
                          <a:pt x="97" y="13"/>
                          <a:pt x="97" y="13"/>
                          <a:pt x="97" y="13"/>
                        </a:cubicBezTo>
                        <a:cubicBezTo>
                          <a:pt x="99" y="0"/>
                          <a:pt x="99" y="0"/>
                          <a:pt x="99" y="0"/>
                        </a:cubicBezTo>
                        <a:lnTo>
                          <a:pt x="0" y="0"/>
                        </a:lnTo>
                        <a:close/>
                      </a:path>
                    </a:pathLst>
                  </a:custGeom>
                  <a:solidFill>
                    <a:srgbClr val="A0AB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 name="Freeform 4256">
                    <a:extLst>
                      <a:ext uri="{FF2B5EF4-FFF2-40B4-BE49-F238E27FC236}">
                        <a16:creationId xmlns:a16="http://schemas.microsoft.com/office/drawing/2014/main" id="{0F37866C-8102-E831-FFA7-406BE1F6CC3D}"/>
                      </a:ext>
                    </a:extLst>
                  </p:cNvPr>
                  <p:cNvSpPr>
                    <a:spLocks/>
                  </p:cNvSpPr>
                  <p:nvPr/>
                </p:nvSpPr>
                <p:spPr bwMode="auto">
                  <a:xfrm>
                    <a:off x="12919627" y="10365889"/>
                    <a:ext cx="1572550" cy="76708"/>
                  </a:xfrm>
                  <a:custGeom>
                    <a:avLst/>
                    <a:gdLst>
                      <a:gd name="T0" fmla="*/ 0 w 82"/>
                      <a:gd name="T1" fmla="*/ 0 h 4"/>
                      <a:gd name="T2" fmla="*/ 1 w 82"/>
                      <a:gd name="T3" fmla="*/ 4 h 4"/>
                      <a:gd name="T4" fmla="*/ 81 w 82"/>
                      <a:gd name="T5" fmla="*/ 4 h 4"/>
                      <a:gd name="T6" fmla="*/ 82 w 82"/>
                      <a:gd name="T7" fmla="*/ 0 h 4"/>
                      <a:gd name="T8" fmla="*/ 0 w 82"/>
                      <a:gd name="T9" fmla="*/ 0 h 4"/>
                    </a:gdLst>
                    <a:ahLst/>
                    <a:cxnLst>
                      <a:cxn ang="0">
                        <a:pos x="T0" y="T1"/>
                      </a:cxn>
                      <a:cxn ang="0">
                        <a:pos x="T2" y="T3"/>
                      </a:cxn>
                      <a:cxn ang="0">
                        <a:pos x="T4" y="T5"/>
                      </a:cxn>
                      <a:cxn ang="0">
                        <a:pos x="T6" y="T7"/>
                      </a:cxn>
                      <a:cxn ang="0">
                        <a:pos x="T8" y="T9"/>
                      </a:cxn>
                    </a:cxnLst>
                    <a:rect l="0" t="0" r="r" b="b"/>
                    <a:pathLst>
                      <a:path w="82" h="4">
                        <a:moveTo>
                          <a:pt x="0" y="0"/>
                        </a:moveTo>
                        <a:lnTo>
                          <a:pt x="1" y="4"/>
                        </a:lnTo>
                        <a:lnTo>
                          <a:pt x="81" y="4"/>
                        </a:lnTo>
                        <a:lnTo>
                          <a:pt x="82" y="0"/>
                        </a:lnTo>
                        <a:lnTo>
                          <a:pt x="0" y="0"/>
                        </a:lnTo>
                        <a:close/>
                      </a:path>
                    </a:pathLst>
                  </a:custGeom>
                  <a:solidFill>
                    <a:srgbClr val="8D97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 name="Freeform 4257">
                    <a:extLst>
                      <a:ext uri="{FF2B5EF4-FFF2-40B4-BE49-F238E27FC236}">
                        <a16:creationId xmlns:a16="http://schemas.microsoft.com/office/drawing/2014/main" id="{9A6297C2-0042-DEFA-3997-6B16ED87F4B7}"/>
                      </a:ext>
                    </a:extLst>
                  </p:cNvPr>
                  <p:cNvSpPr>
                    <a:spLocks/>
                  </p:cNvSpPr>
                  <p:nvPr/>
                </p:nvSpPr>
                <p:spPr bwMode="auto">
                  <a:xfrm>
                    <a:off x="12950678" y="10597849"/>
                    <a:ext cx="1476670" cy="57536"/>
                  </a:xfrm>
                  <a:custGeom>
                    <a:avLst/>
                    <a:gdLst>
                      <a:gd name="T0" fmla="*/ 0 w 77"/>
                      <a:gd name="T1" fmla="*/ 0 h 3"/>
                      <a:gd name="T2" fmla="*/ 1 w 77"/>
                      <a:gd name="T3" fmla="*/ 3 h 3"/>
                      <a:gd name="T4" fmla="*/ 76 w 77"/>
                      <a:gd name="T5" fmla="*/ 3 h 3"/>
                      <a:gd name="T6" fmla="*/ 77 w 77"/>
                      <a:gd name="T7" fmla="*/ 0 h 3"/>
                      <a:gd name="T8" fmla="*/ 0 w 77"/>
                      <a:gd name="T9" fmla="*/ 0 h 3"/>
                    </a:gdLst>
                    <a:ahLst/>
                    <a:cxnLst>
                      <a:cxn ang="0">
                        <a:pos x="T0" y="T1"/>
                      </a:cxn>
                      <a:cxn ang="0">
                        <a:pos x="T2" y="T3"/>
                      </a:cxn>
                      <a:cxn ang="0">
                        <a:pos x="T4" y="T5"/>
                      </a:cxn>
                      <a:cxn ang="0">
                        <a:pos x="T6" y="T7"/>
                      </a:cxn>
                      <a:cxn ang="0">
                        <a:pos x="T8" y="T9"/>
                      </a:cxn>
                    </a:cxnLst>
                    <a:rect l="0" t="0" r="r" b="b"/>
                    <a:pathLst>
                      <a:path w="77" h="3">
                        <a:moveTo>
                          <a:pt x="0" y="0"/>
                        </a:moveTo>
                        <a:lnTo>
                          <a:pt x="1" y="3"/>
                        </a:lnTo>
                        <a:lnTo>
                          <a:pt x="76" y="3"/>
                        </a:lnTo>
                        <a:lnTo>
                          <a:pt x="77" y="0"/>
                        </a:lnTo>
                        <a:lnTo>
                          <a:pt x="0" y="0"/>
                        </a:lnTo>
                        <a:close/>
                      </a:path>
                    </a:pathLst>
                  </a:custGeom>
                  <a:solidFill>
                    <a:srgbClr val="8D97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
            <p:nvSpPr>
              <p:cNvPr id="73" name="Freeform 4254">
                <a:extLst>
                  <a:ext uri="{FF2B5EF4-FFF2-40B4-BE49-F238E27FC236}">
                    <a16:creationId xmlns:a16="http://schemas.microsoft.com/office/drawing/2014/main" id="{9063AFBE-DDD9-98CE-201C-48A037FD7448}"/>
                  </a:ext>
                </a:extLst>
              </p:cNvPr>
              <p:cNvSpPr>
                <a:spLocks/>
              </p:cNvSpPr>
              <p:nvPr/>
            </p:nvSpPr>
            <p:spPr bwMode="auto">
              <a:xfrm rot="382393" flipH="1">
                <a:off x="-1725353" y="7930637"/>
                <a:ext cx="654860" cy="932454"/>
              </a:xfrm>
              <a:custGeom>
                <a:avLst/>
                <a:gdLst>
                  <a:gd name="T0" fmla="*/ 49 w 50"/>
                  <a:gd name="T1" fmla="*/ 41 h 41"/>
                  <a:gd name="T2" fmla="*/ 50 w 50"/>
                  <a:gd name="T3" fmla="*/ 41 h 41"/>
                  <a:gd name="T4" fmla="*/ 50 w 50"/>
                  <a:gd name="T5" fmla="*/ 40 h 41"/>
                  <a:gd name="T6" fmla="*/ 1 w 50"/>
                  <a:gd name="T7" fmla="*/ 0 h 41"/>
                  <a:gd name="T8" fmla="*/ 0 w 50"/>
                  <a:gd name="T9" fmla="*/ 0 h 41"/>
                  <a:gd name="T10" fmla="*/ 0 w 50"/>
                  <a:gd name="T11" fmla="*/ 2 h 41"/>
                  <a:gd name="T12" fmla="*/ 49 w 50"/>
                  <a:gd name="T13" fmla="*/ 41 h 41"/>
                  <a:gd name="T14" fmla="*/ 49 w 50"/>
                  <a:gd name="T15" fmla="*/ 41 h 4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 h="41">
                    <a:moveTo>
                      <a:pt x="49" y="41"/>
                    </a:moveTo>
                    <a:cubicBezTo>
                      <a:pt x="50" y="41"/>
                      <a:pt x="50" y="41"/>
                      <a:pt x="50" y="41"/>
                    </a:cubicBezTo>
                    <a:cubicBezTo>
                      <a:pt x="50" y="41"/>
                      <a:pt x="50" y="40"/>
                      <a:pt x="50" y="40"/>
                    </a:cubicBezTo>
                    <a:cubicBezTo>
                      <a:pt x="1" y="0"/>
                      <a:pt x="1" y="0"/>
                      <a:pt x="1" y="0"/>
                    </a:cubicBezTo>
                    <a:cubicBezTo>
                      <a:pt x="1" y="0"/>
                      <a:pt x="0" y="0"/>
                      <a:pt x="0" y="0"/>
                    </a:cubicBezTo>
                    <a:cubicBezTo>
                      <a:pt x="0" y="1"/>
                      <a:pt x="0" y="1"/>
                      <a:pt x="0" y="2"/>
                    </a:cubicBezTo>
                    <a:cubicBezTo>
                      <a:pt x="49" y="41"/>
                      <a:pt x="49" y="41"/>
                      <a:pt x="49" y="41"/>
                    </a:cubicBezTo>
                    <a:cubicBezTo>
                      <a:pt x="49" y="41"/>
                      <a:pt x="49" y="41"/>
                      <a:pt x="49" y="41"/>
                    </a:cubicBezTo>
                    <a:close/>
                  </a:path>
                </a:pathLst>
              </a:custGeom>
              <a:solidFill>
                <a:srgbClr val="837847"/>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37" name="Group 36">
              <a:extLst>
                <a:ext uri="{FF2B5EF4-FFF2-40B4-BE49-F238E27FC236}">
                  <a16:creationId xmlns:a16="http://schemas.microsoft.com/office/drawing/2014/main" id="{B7971746-D942-868F-8E27-926BE5B879C1}"/>
                </a:ext>
              </a:extLst>
            </p:cNvPr>
            <p:cNvGrpSpPr/>
            <p:nvPr/>
          </p:nvGrpSpPr>
          <p:grpSpPr>
            <a:xfrm>
              <a:off x="10863391" y="2239621"/>
              <a:ext cx="1569493" cy="1852251"/>
              <a:chOff x="1803696" y="1810576"/>
              <a:chExt cx="2482763" cy="2930057"/>
            </a:xfrm>
          </p:grpSpPr>
          <p:grpSp>
            <p:nvGrpSpPr>
              <p:cNvPr id="38" name="Group 37">
                <a:extLst>
                  <a:ext uri="{FF2B5EF4-FFF2-40B4-BE49-F238E27FC236}">
                    <a16:creationId xmlns:a16="http://schemas.microsoft.com/office/drawing/2014/main" id="{FEBED8F7-01FD-B076-8729-D6A47574A74F}"/>
                  </a:ext>
                </a:extLst>
              </p:cNvPr>
              <p:cNvGrpSpPr/>
              <p:nvPr/>
            </p:nvGrpSpPr>
            <p:grpSpPr>
              <a:xfrm>
                <a:off x="1803696" y="1810576"/>
                <a:ext cx="2482763" cy="2930057"/>
                <a:chOff x="142953" y="934202"/>
                <a:chExt cx="1561324" cy="1842612"/>
              </a:xfrm>
            </p:grpSpPr>
            <p:sp>
              <p:nvSpPr>
                <p:cNvPr id="40" name="Freeform 115">
                  <a:extLst>
                    <a:ext uri="{FF2B5EF4-FFF2-40B4-BE49-F238E27FC236}">
                      <a16:creationId xmlns:a16="http://schemas.microsoft.com/office/drawing/2014/main" id="{9D3FB026-0AC5-7F3A-ECF6-828C7BF52C56}"/>
                    </a:ext>
                  </a:extLst>
                </p:cNvPr>
                <p:cNvSpPr>
                  <a:spLocks/>
                </p:cNvSpPr>
                <p:nvPr/>
              </p:nvSpPr>
              <p:spPr bwMode="auto">
                <a:xfrm>
                  <a:off x="142953" y="1880972"/>
                  <a:ext cx="345543" cy="473521"/>
                </a:xfrm>
                <a:custGeom>
                  <a:avLst/>
                  <a:gdLst>
                    <a:gd name="T0" fmla="*/ 2 w 32"/>
                    <a:gd name="T1" fmla="*/ 19 h 44"/>
                    <a:gd name="T2" fmla="*/ 20 w 32"/>
                    <a:gd name="T3" fmla="*/ 40 h 44"/>
                    <a:gd name="T4" fmla="*/ 31 w 32"/>
                    <a:gd name="T5" fmla="*/ 20 h 44"/>
                    <a:gd name="T6" fmla="*/ 15 w 32"/>
                    <a:gd name="T7" fmla="*/ 2 h 44"/>
                    <a:gd name="T8" fmla="*/ 2 w 32"/>
                    <a:gd name="T9" fmla="*/ 19 h 44"/>
                  </a:gdLst>
                  <a:ahLst/>
                  <a:cxnLst>
                    <a:cxn ang="0">
                      <a:pos x="T0" y="T1"/>
                    </a:cxn>
                    <a:cxn ang="0">
                      <a:pos x="T2" y="T3"/>
                    </a:cxn>
                    <a:cxn ang="0">
                      <a:pos x="T4" y="T5"/>
                    </a:cxn>
                    <a:cxn ang="0">
                      <a:pos x="T6" y="T7"/>
                    </a:cxn>
                    <a:cxn ang="0">
                      <a:pos x="T8" y="T9"/>
                    </a:cxn>
                  </a:cxnLst>
                  <a:rect l="0" t="0" r="r" b="b"/>
                  <a:pathLst>
                    <a:path w="32" h="44">
                      <a:moveTo>
                        <a:pt x="2" y="19"/>
                      </a:moveTo>
                      <a:cubicBezTo>
                        <a:pt x="3" y="30"/>
                        <a:pt x="12" y="44"/>
                        <a:pt x="20" y="40"/>
                      </a:cubicBezTo>
                      <a:cubicBezTo>
                        <a:pt x="27" y="37"/>
                        <a:pt x="32" y="31"/>
                        <a:pt x="31" y="20"/>
                      </a:cubicBezTo>
                      <a:cubicBezTo>
                        <a:pt x="29" y="9"/>
                        <a:pt x="23" y="4"/>
                        <a:pt x="15" y="2"/>
                      </a:cubicBezTo>
                      <a:cubicBezTo>
                        <a:pt x="5" y="0"/>
                        <a:pt x="0" y="8"/>
                        <a:pt x="2" y="19"/>
                      </a:cubicBezTo>
                    </a:path>
                  </a:pathLst>
                </a:custGeom>
                <a:solidFill>
                  <a:srgbClr val="ED90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41" name="Freeform 116">
                  <a:extLst>
                    <a:ext uri="{FF2B5EF4-FFF2-40B4-BE49-F238E27FC236}">
                      <a16:creationId xmlns:a16="http://schemas.microsoft.com/office/drawing/2014/main" id="{F0CEF43F-7916-34F6-F626-1C81339F1415}"/>
                    </a:ext>
                  </a:extLst>
                </p:cNvPr>
                <p:cNvSpPr>
                  <a:spLocks/>
                </p:cNvSpPr>
                <p:nvPr/>
              </p:nvSpPr>
              <p:spPr bwMode="auto">
                <a:xfrm>
                  <a:off x="194144" y="1880972"/>
                  <a:ext cx="140780" cy="102382"/>
                </a:xfrm>
                <a:custGeom>
                  <a:avLst/>
                  <a:gdLst>
                    <a:gd name="T0" fmla="*/ 0 w 14"/>
                    <a:gd name="T1" fmla="*/ 5 h 9"/>
                    <a:gd name="T2" fmla="*/ 14 w 14"/>
                    <a:gd name="T3" fmla="*/ 9 h 9"/>
                    <a:gd name="T4" fmla="*/ 13 w 14"/>
                    <a:gd name="T5" fmla="*/ 2 h 9"/>
                    <a:gd name="T6" fmla="*/ 7 w 14"/>
                    <a:gd name="T7" fmla="*/ 1 h 9"/>
                    <a:gd name="T8" fmla="*/ 0 w 14"/>
                    <a:gd name="T9" fmla="*/ 5 h 9"/>
                  </a:gdLst>
                  <a:ahLst/>
                  <a:cxnLst>
                    <a:cxn ang="0">
                      <a:pos x="T0" y="T1"/>
                    </a:cxn>
                    <a:cxn ang="0">
                      <a:pos x="T2" y="T3"/>
                    </a:cxn>
                    <a:cxn ang="0">
                      <a:pos x="T4" y="T5"/>
                    </a:cxn>
                    <a:cxn ang="0">
                      <a:pos x="T6" y="T7"/>
                    </a:cxn>
                    <a:cxn ang="0">
                      <a:pos x="T8" y="T9"/>
                    </a:cxn>
                  </a:cxnLst>
                  <a:rect l="0" t="0" r="r" b="b"/>
                  <a:pathLst>
                    <a:path w="14" h="9">
                      <a:moveTo>
                        <a:pt x="0" y="5"/>
                      </a:moveTo>
                      <a:cubicBezTo>
                        <a:pt x="2" y="2"/>
                        <a:pt x="12" y="1"/>
                        <a:pt x="14" y="9"/>
                      </a:cubicBezTo>
                      <a:cubicBezTo>
                        <a:pt x="13" y="2"/>
                        <a:pt x="13" y="2"/>
                        <a:pt x="13" y="2"/>
                      </a:cubicBezTo>
                      <a:cubicBezTo>
                        <a:pt x="13" y="2"/>
                        <a:pt x="10" y="0"/>
                        <a:pt x="7" y="1"/>
                      </a:cubicBezTo>
                      <a:cubicBezTo>
                        <a:pt x="2" y="2"/>
                        <a:pt x="0" y="5"/>
                        <a:pt x="0" y="5"/>
                      </a:cubicBezTo>
                      <a:close/>
                    </a:path>
                  </a:pathLst>
                </a:custGeom>
                <a:solidFill>
                  <a:srgbClr val="FCBB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42" name="Freeform 117">
                  <a:extLst>
                    <a:ext uri="{FF2B5EF4-FFF2-40B4-BE49-F238E27FC236}">
                      <a16:creationId xmlns:a16="http://schemas.microsoft.com/office/drawing/2014/main" id="{AC39422C-3AC9-DA9E-933F-B286534A4D8C}"/>
                    </a:ext>
                  </a:extLst>
                </p:cNvPr>
                <p:cNvSpPr>
                  <a:spLocks/>
                </p:cNvSpPr>
                <p:nvPr/>
              </p:nvSpPr>
              <p:spPr bwMode="auto">
                <a:xfrm>
                  <a:off x="1358734" y="1880972"/>
                  <a:ext cx="345543" cy="473521"/>
                </a:xfrm>
                <a:custGeom>
                  <a:avLst/>
                  <a:gdLst>
                    <a:gd name="T0" fmla="*/ 30 w 32"/>
                    <a:gd name="T1" fmla="*/ 19 h 44"/>
                    <a:gd name="T2" fmla="*/ 12 w 32"/>
                    <a:gd name="T3" fmla="*/ 40 h 44"/>
                    <a:gd name="T4" fmla="*/ 2 w 32"/>
                    <a:gd name="T5" fmla="*/ 20 h 44"/>
                    <a:gd name="T6" fmla="*/ 18 w 32"/>
                    <a:gd name="T7" fmla="*/ 2 h 44"/>
                    <a:gd name="T8" fmla="*/ 30 w 32"/>
                    <a:gd name="T9" fmla="*/ 19 h 44"/>
                  </a:gdLst>
                  <a:ahLst/>
                  <a:cxnLst>
                    <a:cxn ang="0">
                      <a:pos x="T0" y="T1"/>
                    </a:cxn>
                    <a:cxn ang="0">
                      <a:pos x="T2" y="T3"/>
                    </a:cxn>
                    <a:cxn ang="0">
                      <a:pos x="T4" y="T5"/>
                    </a:cxn>
                    <a:cxn ang="0">
                      <a:pos x="T6" y="T7"/>
                    </a:cxn>
                    <a:cxn ang="0">
                      <a:pos x="T8" y="T9"/>
                    </a:cxn>
                  </a:cxnLst>
                  <a:rect l="0" t="0" r="r" b="b"/>
                  <a:pathLst>
                    <a:path w="32" h="44">
                      <a:moveTo>
                        <a:pt x="30" y="19"/>
                      </a:moveTo>
                      <a:cubicBezTo>
                        <a:pt x="29" y="30"/>
                        <a:pt x="20" y="44"/>
                        <a:pt x="12" y="40"/>
                      </a:cubicBezTo>
                      <a:cubicBezTo>
                        <a:pt x="6" y="37"/>
                        <a:pt x="0" y="31"/>
                        <a:pt x="2" y="20"/>
                      </a:cubicBezTo>
                      <a:cubicBezTo>
                        <a:pt x="3" y="9"/>
                        <a:pt x="9" y="4"/>
                        <a:pt x="18" y="2"/>
                      </a:cubicBezTo>
                      <a:cubicBezTo>
                        <a:pt x="27" y="0"/>
                        <a:pt x="32" y="8"/>
                        <a:pt x="30" y="19"/>
                      </a:cubicBezTo>
                    </a:path>
                  </a:pathLst>
                </a:custGeom>
                <a:solidFill>
                  <a:srgbClr val="ED90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44" name="Freeform 118">
                  <a:extLst>
                    <a:ext uri="{FF2B5EF4-FFF2-40B4-BE49-F238E27FC236}">
                      <a16:creationId xmlns:a16="http://schemas.microsoft.com/office/drawing/2014/main" id="{6D76A3B5-0003-0500-1AD1-B086C77E6B20}"/>
                    </a:ext>
                  </a:extLst>
                </p:cNvPr>
                <p:cNvSpPr>
                  <a:spLocks/>
                </p:cNvSpPr>
                <p:nvPr/>
              </p:nvSpPr>
              <p:spPr bwMode="auto">
                <a:xfrm>
                  <a:off x="1512307" y="1880972"/>
                  <a:ext cx="153573" cy="102382"/>
                </a:xfrm>
                <a:custGeom>
                  <a:avLst/>
                  <a:gdLst>
                    <a:gd name="T0" fmla="*/ 14 w 14"/>
                    <a:gd name="T1" fmla="*/ 5 h 9"/>
                    <a:gd name="T2" fmla="*/ 0 w 14"/>
                    <a:gd name="T3" fmla="*/ 9 h 9"/>
                    <a:gd name="T4" fmla="*/ 1 w 14"/>
                    <a:gd name="T5" fmla="*/ 2 h 9"/>
                    <a:gd name="T6" fmla="*/ 7 w 14"/>
                    <a:gd name="T7" fmla="*/ 1 h 9"/>
                    <a:gd name="T8" fmla="*/ 14 w 14"/>
                    <a:gd name="T9" fmla="*/ 5 h 9"/>
                  </a:gdLst>
                  <a:ahLst/>
                  <a:cxnLst>
                    <a:cxn ang="0">
                      <a:pos x="T0" y="T1"/>
                    </a:cxn>
                    <a:cxn ang="0">
                      <a:pos x="T2" y="T3"/>
                    </a:cxn>
                    <a:cxn ang="0">
                      <a:pos x="T4" y="T5"/>
                    </a:cxn>
                    <a:cxn ang="0">
                      <a:pos x="T6" y="T7"/>
                    </a:cxn>
                    <a:cxn ang="0">
                      <a:pos x="T8" y="T9"/>
                    </a:cxn>
                  </a:cxnLst>
                  <a:rect l="0" t="0" r="r" b="b"/>
                  <a:pathLst>
                    <a:path w="14" h="9">
                      <a:moveTo>
                        <a:pt x="14" y="5"/>
                      </a:moveTo>
                      <a:cubicBezTo>
                        <a:pt x="12" y="2"/>
                        <a:pt x="3" y="1"/>
                        <a:pt x="0" y="9"/>
                      </a:cubicBezTo>
                      <a:cubicBezTo>
                        <a:pt x="1" y="2"/>
                        <a:pt x="1" y="2"/>
                        <a:pt x="1" y="2"/>
                      </a:cubicBezTo>
                      <a:cubicBezTo>
                        <a:pt x="1" y="2"/>
                        <a:pt x="4" y="0"/>
                        <a:pt x="7" y="1"/>
                      </a:cubicBezTo>
                      <a:cubicBezTo>
                        <a:pt x="12" y="2"/>
                        <a:pt x="14" y="5"/>
                        <a:pt x="14" y="5"/>
                      </a:cubicBezTo>
                      <a:close/>
                    </a:path>
                  </a:pathLst>
                </a:custGeom>
                <a:solidFill>
                  <a:srgbClr val="FCBB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45" name="Freeform 119">
                  <a:extLst>
                    <a:ext uri="{FF2B5EF4-FFF2-40B4-BE49-F238E27FC236}">
                      <a16:creationId xmlns:a16="http://schemas.microsoft.com/office/drawing/2014/main" id="{AB995047-649E-7FE6-5162-9AF04038A9A3}"/>
                    </a:ext>
                  </a:extLst>
                </p:cNvPr>
                <p:cNvSpPr>
                  <a:spLocks/>
                </p:cNvSpPr>
                <p:nvPr/>
              </p:nvSpPr>
              <p:spPr bwMode="auto">
                <a:xfrm>
                  <a:off x="334915" y="1113108"/>
                  <a:ext cx="1190194" cy="1241385"/>
                </a:xfrm>
                <a:custGeom>
                  <a:avLst/>
                  <a:gdLst>
                    <a:gd name="T0" fmla="*/ 56 w 111"/>
                    <a:gd name="T1" fmla="*/ 0 h 115"/>
                    <a:gd name="T2" fmla="*/ 111 w 111"/>
                    <a:gd name="T3" fmla="*/ 60 h 115"/>
                    <a:gd name="T4" fmla="*/ 56 w 111"/>
                    <a:gd name="T5" fmla="*/ 115 h 115"/>
                    <a:gd name="T6" fmla="*/ 0 w 111"/>
                    <a:gd name="T7" fmla="*/ 60 h 115"/>
                    <a:gd name="T8" fmla="*/ 56 w 111"/>
                    <a:gd name="T9" fmla="*/ 0 h 115"/>
                  </a:gdLst>
                  <a:ahLst/>
                  <a:cxnLst>
                    <a:cxn ang="0">
                      <a:pos x="T0" y="T1"/>
                    </a:cxn>
                    <a:cxn ang="0">
                      <a:pos x="T2" y="T3"/>
                    </a:cxn>
                    <a:cxn ang="0">
                      <a:pos x="T4" y="T5"/>
                    </a:cxn>
                    <a:cxn ang="0">
                      <a:pos x="T6" y="T7"/>
                    </a:cxn>
                    <a:cxn ang="0">
                      <a:pos x="T8" y="T9"/>
                    </a:cxn>
                  </a:cxnLst>
                  <a:rect l="0" t="0" r="r" b="b"/>
                  <a:pathLst>
                    <a:path w="111" h="115">
                      <a:moveTo>
                        <a:pt x="56" y="0"/>
                      </a:moveTo>
                      <a:cubicBezTo>
                        <a:pt x="86" y="0"/>
                        <a:pt x="111" y="19"/>
                        <a:pt x="111" y="60"/>
                      </a:cubicBezTo>
                      <a:cubicBezTo>
                        <a:pt x="111" y="90"/>
                        <a:pt x="86" y="115"/>
                        <a:pt x="56" y="115"/>
                      </a:cubicBezTo>
                      <a:cubicBezTo>
                        <a:pt x="25" y="115"/>
                        <a:pt x="0" y="90"/>
                        <a:pt x="0" y="60"/>
                      </a:cubicBezTo>
                      <a:cubicBezTo>
                        <a:pt x="0" y="20"/>
                        <a:pt x="25" y="0"/>
                        <a:pt x="56" y="0"/>
                      </a:cubicBezTo>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46" name="Freeform 120">
                  <a:extLst>
                    <a:ext uri="{FF2B5EF4-FFF2-40B4-BE49-F238E27FC236}">
                      <a16:creationId xmlns:a16="http://schemas.microsoft.com/office/drawing/2014/main" id="{9936E433-6774-467D-CD4A-173D48EC2824}"/>
                    </a:ext>
                  </a:extLst>
                </p:cNvPr>
                <p:cNvSpPr>
                  <a:spLocks/>
                </p:cNvSpPr>
                <p:nvPr/>
              </p:nvSpPr>
              <p:spPr bwMode="auto">
                <a:xfrm>
                  <a:off x="360511" y="1484238"/>
                  <a:ext cx="1151797" cy="1292576"/>
                </a:xfrm>
                <a:custGeom>
                  <a:avLst/>
                  <a:gdLst>
                    <a:gd name="T0" fmla="*/ 107 w 107"/>
                    <a:gd name="T1" fmla="*/ 53 h 120"/>
                    <a:gd name="T2" fmla="*/ 53 w 107"/>
                    <a:gd name="T3" fmla="*/ 120 h 120"/>
                    <a:gd name="T4" fmla="*/ 0 w 107"/>
                    <a:gd name="T5" fmla="*/ 53 h 120"/>
                    <a:gd name="T6" fmla="*/ 53 w 107"/>
                    <a:gd name="T7" fmla="*/ 0 h 120"/>
                    <a:gd name="T8" fmla="*/ 107 w 107"/>
                    <a:gd name="T9" fmla="*/ 53 h 120"/>
                  </a:gdLst>
                  <a:ahLst/>
                  <a:cxnLst>
                    <a:cxn ang="0">
                      <a:pos x="T0" y="T1"/>
                    </a:cxn>
                    <a:cxn ang="0">
                      <a:pos x="T2" y="T3"/>
                    </a:cxn>
                    <a:cxn ang="0">
                      <a:pos x="T4" y="T5"/>
                    </a:cxn>
                    <a:cxn ang="0">
                      <a:pos x="T6" y="T7"/>
                    </a:cxn>
                    <a:cxn ang="0">
                      <a:pos x="T8" y="T9"/>
                    </a:cxn>
                  </a:cxnLst>
                  <a:rect l="0" t="0" r="r" b="b"/>
                  <a:pathLst>
                    <a:path w="107" h="120">
                      <a:moveTo>
                        <a:pt x="107" y="53"/>
                      </a:moveTo>
                      <a:cubicBezTo>
                        <a:pt x="107" y="83"/>
                        <a:pt x="88" y="120"/>
                        <a:pt x="53" y="120"/>
                      </a:cubicBezTo>
                      <a:cubicBezTo>
                        <a:pt x="17" y="120"/>
                        <a:pt x="0" y="83"/>
                        <a:pt x="0" y="53"/>
                      </a:cubicBezTo>
                      <a:cubicBezTo>
                        <a:pt x="0" y="24"/>
                        <a:pt x="24" y="0"/>
                        <a:pt x="53" y="0"/>
                      </a:cubicBezTo>
                      <a:cubicBezTo>
                        <a:pt x="83" y="0"/>
                        <a:pt x="107" y="24"/>
                        <a:pt x="107" y="53"/>
                      </a:cubicBezTo>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47" name="Freeform 123">
                  <a:extLst>
                    <a:ext uri="{FF2B5EF4-FFF2-40B4-BE49-F238E27FC236}">
                      <a16:creationId xmlns:a16="http://schemas.microsoft.com/office/drawing/2014/main" id="{0949E47A-3E90-022D-39F7-EFF6FD8A4B85}"/>
                    </a:ext>
                  </a:extLst>
                </p:cNvPr>
                <p:cNvSpPr>
                  <a:spLocks/>
                </p:cNvSpPr>
                <p:nvPr/>
              </p:nvSpPr>
              <p:spPr bwMode="auto">
                <a:xfrm>
                  <a:off x="514083" y="1740193"/>
                  <a:ext cx="243161" cy="89588"/>
                </a:xfrm>
                <a:custGeom>
                  <a:avLst/>
                  <a:gdLst>
                    <a:gd name="T0" fmla="*/ 15 w 23"/>
                    <a:gd name="T1" fmla="*/ 0 h 8"/>
                    <a:gd name="T2" fmla="*/ 0 w 23"/>
                    <a:gd name="T3" fmla="*/ 7 h 8"/>
                    <a:gd name="T4" fmla="*/ 0 w 23"/>
                    <a:gd name="T5" fmla="*/ 8 h 8"/>
                    <a:gd name="T6" fmla="*/ 5 w 23"/>
                    <a:gd name="T7" fmla="*/ 8 h 8"/>
                    <a:gd name="T8" fmla="*/ 15 w 23"/>
                    <a:gd name="T9" fmla="*/ 4 h 8"/>
                    <a:gd name="T10" fmla="*/ 19 w 23"/>
                    <a:gd name="T11" fmla="*/ 5 h 8"/>
                    <a:gd name="T12" fmla="*/ 20 w 23"/>
                    <a:gd name="T13" fmla="*/ 5 h 8"/>
                    <a:gd name="T14" fmla="*/ 22 w 23"/>
                    <a:gd name="T15" fmla="*/ 5 h 8"/>
                    <a:gd name="T16" fmla="*/ 22 w 23"/>
                    <a:gd name="T17" fmla="*/ 4 h 8"/>
                    <a:gd name="T18" fmla="*/ 22 w 23"/>
                    <a:gd name="T19" fmla="*/ 2 h 8"/>
                    <a:gd name="T20" fmla="*/ 22 w 23"/>
                    <a:gd name="T21" fmla="*/ 2 h 8"/>
                    <a:gd name="T22" fmla="*/ 22 w 23"/>
                    <a:gd name="T23" fmla="*/ 2 h 8"/>
                    <a:gd name="T24" fmla="*/ 22 w 23"/>
                    <a:gd name="T25" fmla="*/ 1 h 8"/>
                    <a:gd name="T26" fmla="*/ 22 w 23"/>
                    <a:gd name="T27" fmla="*/ 1 h 8"/>
                    <a:gd name="T28" fmla="*/ 22 w 23"/>
                    <a:gd name="T29" fmla="*/ 1 h 8"/>
                    <a:gd name="T30" fmla="*/ 21 w 23"/>
                    <a:gd name="T31" fmla="*/ 1 h 8"/>
                    <a:gd name="T32" fmla="*/ 15 w 23"/>
                    <a:gd name="T33"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8">
                      <a:moveTo>
                        <a:pt x="15" y="0"/>
                      </a:moveTo>
                      <a:cubicBezTo>
                        <a:pt x="8" y="0"/>
                        <a:pt x="2" y="4"/>
                        <a:pt x="0" y="7"/>
                      </a:cubicBezTo>
                      <a:cubicBezTo>
                        <a:pt x="0" y="8"/>
                        <a:pt x="0" y="8"/>
                        <a:pt x="0" y="8"/>
                      </a:cubicBezTo>
                      <a:cubicBezTo>
                        <a:pt x="1" y="8"/>
                        <a:pt x="3" y="8"/>
                        <a:pt x="5" y="8"/>
                      </a:cubicBezTo>
                      <a:cubicBezTo>
                        <a:pt x="7" y="7"/>
                        <a:pt x="10" y="4"/>
                        <a:pt x="15" y="4"/>
                      </a:cubicBezTo>
                      <a:cubicBezTo>
                        <a:pt x="16" y="4"/>
                        <a:pt x="18" y="4"/>
                        <a:pt x="19" y="5"/>
                      </a:cubicBezTo>
                      <a:cubicBezTo>
                        <a:pt x="20" y="5"/>
                        <a:pt x="20" y="5"/>
                        <a:pt x="20" y="5"/>
                      </a:cubicBezTo>
                      <a:cubicBezTo>
                        <a:pt x="21" y="5"/>
                        <a:pt x="21" y="5"/>
                        <a:pt x="22" y="5"/>
                      </a:cubicBezTo>
                      <a:cubicBezTo>
                        <a:pt x="22" y="5"/>
                        <a:pt x="22" y="4"/>
                        <a:pt x="22" y="4"/>
                      </a:cubicBezTo>
                      <a:cubicBezTo>
                        <a:pt x="23" y="3"/>
                        <a:pt x="23" y="2"/>
                        <a:pt x="22" y="2"/>
                      </a:cubicBezTo>
                      <a:cubicBezTo>
                        <a:pt x="22" y="2"/>
                        <a:pt x="22" y="2"/>
                        <a:pt x="22" y="2"/>
                      </a:cubicBezTo>
                      <a:cubicBezTo>
                        <a:pt x="22" y="2"/>
                        <a:pt x="22" y="2"/>
                        <a:pt x="22" y="2"/>
                      </a:cubicBezTo>
                      <a:cubicBezTo>
                        <a:pt x="22" y="1"/>
                        <a:pt x="22" y="1"/>
                        <a:pt x="22" y="1"/>
                      </a:cubicBezTo>
                      <a:cubicBezTo>
                        <a:pt x="22" y="1"/>
                        <a:pt x="22" y="1"/>
                        <a:pt x="22" y="1"/>
                      </a:cubicBezTo>
                      <a:cubicBezTo>
                        <a:pt x="22" y="1"/>
                        <a:pt x="22" y="1"/>
                        <a:pt x="22" y="1"/>
                      </a:cubicBezTo>
                      <a:cubicBezTo>
                        <a:pt x="21" y="1"/>
                        <a:pt x="21" y="1"/>
                        <a:pt x="21" y="1"/>
                      </a:cubicBezTo>
                      <a:cubicBezTo>
                        <a:pt x="19" y="0"/>
                        <a:pt x="17" y="0"/>
                        <a:pt x="15" y="0"/>
                      </a:cubicBezTo>
                    </a:path>
                  </a:pathLst>
                </a:custGeom>
                <a:solidFill>
                  <a:srgbClr val="D5A8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48" name="Freeform 124">
                  <a:extLst>
                    <a:ext uri="{FF2B5EF4-FFF2-40B4-BE49-F238E27FC236}">
                      <a16:creationId xmlns:a16="http://schemas.microsoft.com/office/drawing/2014/main" id="{D8775DAA-13B1-4678-EC4B-9463D5A3934A}"/>
                    </a:ext>
                  </a:extLst>
                </p:cNvPr>
                <p:cNvSpPr>
                  <a:spLocks/>
                </p:cNvSpPr>
                <p:nvPr/>
              </p:nvSpPr>
              <p:spPr bwMode="auto">
                <a:xfrm>
                  <a:off x="514083" y="1689002"/>
                  <a:ext cx="243161" cy="153573"/>
                </a:xfrm>
                <a:custGeom>
                  <a:avLst/>
                  <a:gdLst>
                    <a:gd name="T0" fmla="*/ 22 w 23"/>
                    <a:gd name="T1" fmla="*/ 8 h 14"/>
                    <a:gd name="T2" fmla="*/ 20 w 23"/>
                    <a:gd name="T3" fmla="*/ 8 h 14"/>
                    <a:gd name="T4" fmla="*/ 4 w 23"/>
                    <a:gd name="T5" fmla="*/ 13 h 14"/>
                    <a:gd name="T6" fmla="*/ 1 w 23"/>
                    <a:gd name="T7" fmla="*/ 13 h 14"/>
                    <a:gd name="T8" fmla="*/ 1 w 23"/>
                    <a:gd name="T9" fmla="*/ 10 h 14"/>
                    <a:gd name="T10" fmla="*/ 22 w 23"/>
                    <a:gd name="T11" fmla="*/ 4 h 14"/>
                    <a:gd name="T12" fmla="*/ 23 w 23"/>
                    <a:gd name="T13" fmla="*/ 7 h 14"/>
                    <a:gd name="T14" fmla="*/ 22 w 23"/>
                    <a:gd name="T15" fmla="*/ 8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14">
                      <a:moveTo>
                        <a:pt x="22" y="8"/>
                      </a:moveTo>
                      <a:cubicBezTo>
                        <a:pt x="22" y="8"/>
                        <a:pt x="21" y="8"/>
                        <a:pt x="20" y="8"/>
                      </a:cubicBezTo>
                      <a:cubicBezTo>
                        <a:pt x="11" y="5"/>
                        <a:pt x="5" y="13"/>
                        <a:pt x="4" y="13"/>
                      </a:cubicBezTo>
                      <a:cubicBezTo>
                        <a:pt x="4" y="14"/>
                        <a:pt x="2" y="14"/>
                        <a:pt x="1" y="13"/>
                      </a:cubicBezTo>
                      <a:cubicBezTo>
                        <a:pt x="0" y="13"/>
                        <a:pt x="0" y="11"/>
                        <a:pt x="1" y="10"/>
                      </a:cubicBezTo>
                      <a:cubicBezTo>
                        <a:pt x="4" y="6"/>
                        <a:pt x="12" y="0"/>
                        <a:pt x="22" y="4"/>
                      </a:cubicBezTo>
                      <a:cubicBezTo>
                        <a:pt x="23" y="4"/>
                        <a:pt x="23" y="6"/>
                        <a:pt x="23" y="7"/>
                      </a:cubicBezTo>
                      <a:cubicBezTo>
                        <a:pt x="23" y="7"/>
                        <a:pt x="23" y="8"/>
                        <a:pt x="22" y="8"/>
                      </a:cubicBezTo>
                      <a:close/>
                    </a:path>
                  </a:pathLst>
                </a:custGeom>
                <a:solidFill>
                  <a:srgbClr val="6F5B56"/>
                </a:solidFill>
                <a:ln>
                  <a:noFill/>
                </a:ln>
              </p:spPr>
              <p:txBody>
                <a:bodyPr vert="horz" wrap="square" lIns="45720" tIns="22860" rIns="45720" bIns="22860" numCol="1" anchor="t" anchorCtr="0" compatLnSpc="1">
                  <a:prstTxWarp prst="textNoShape">
                    <a:avLst/>
                  </a:prstTxWarp>
                </a:bodyPr>
                <a:lstStyle/>
                <a:p>
                  <a:endParaRPr lang="en-US" sz="900"/>
                </a:p>
              </p:txBody>
            </p:sp>
            <p:sp>
              <p:nvSpPr>
                <p:cNvPr id="49" name="Freeform 125">
                  <a:extLst>
                    <a:ext uri="{FF2B5EF4-FFF2-40B4-BE49-F238E27FC236}">
                      <a16:creationId xmlns:a16="http://schemas.microsoft.com/office/drawing/2014/main" id="{B82CDD70-1D1D-5E41-6D92-06B1A5AFB005}"/>
                    </a:ext>
                  </a:extLst>
                </p:cNvPr>
                <p:cNvSpPr>
                  <a:spLocks/>
                </p:cNvSpPr>
                <p:nvPr/>
              </p:nvSpPr>
              <p:spPr bwMode="auto">
                <a:xfrm>
                  <a:off x="514083" y="1689002"/>
                  <a:ext cx="243161" cy="140779"/>
                </a:xfrm>
                <a:custGeom>
                  <a:avLst/>
                  <a:gdLst>
                    <a:gd name="T0" fmla="*/ 1 w 23"/>
                    <a:gd name="T1" fmla="*/ 13 h 13"/>
                    <a:gd name="T2" fmla="*/ 2 w 23"/>
                    <a:gd name="T3" fmla="*/ 12 h 13"/>
                    <a:gd name="T4" fmla="*/ 23 w 23"/>
                    <a:gd name="T5" fmla="*/ 5 h 13"/>
                    <a:gd name="T6" fmla="*/ 23 w 23"/>
                    <a:gd name="T7" fmla="*/ 6 h 13"/>
                    <a:gd name="T8" fmla="*/ 22 w 23"/>
                    <a:gd name="T9" fmla="*/ 4 h 13"/>
                    <a:gd name="T10" fmla="*/ 1 w 23"/>
                    <a:gd name="T11" fmla="*/ 10 h 13"/>
                    <a:gd name="T12" fmla="*/ 1 w 23"/>
                    <a:gd name="T13" fmla="*/ 13 h 13"/>
                  </a:gdLst>
                  <a:ahLst/>
                  <a:cxnLst>
                    <a:cxn ang="0">
                      <a:pos x="T0" y="T1"/>
                    </a:cxn>
                    <a:cxn ang="0">
                      <a:pos x="T2" y="T3"/>
                    </a:cxn>
                    <a:cxn ang="0">
                      <a:pos x="T4" y="T5"/>
                    </a:cxn>
                    <a:cxn ang="0">
                      <a:pos x="T6" y="T7"/>
                    </a:cxn>
                    <a:cxn ang="0">
                      <a:pos x="T8" y="T9"/>
                    </a:cxn>
                    <a:cxn ang="0">
                      <a:pos x="T10" y="T11"/>
                    </a:cxn>
                    <a:cxn ang="0">
                      <a:pos x="T12" y="T13"/>
                    </a:cxn>
                  </a:cxnLst>
                  <a:rect l="0" t="0" r="r" b="b"/>
                  <a:pathLst>
                    <a:path w="23" h="13">
                      <a:moveTo>
                        <a:pt x="1" y="13"/>
                      </a:moveTo>
                      <a:cubicBezTo>
                        <a:pt x="1" y="13"/>
                        <a:pt x="1" y="12"/>
                        <a:pt x="2" y="12"/>
                      </a:cubicBezTo>
                      <a:cubicBezTo>
                        <a:pt x="4" y="8"/>
                        <a:pt x="13" y="1"/>
                        <a:pt x="23" y="5"/>
                      </a:cubicBezTo>
                      <a:cubicBezTo>
                        <a:pt x="23" y="5"/>
                        <a:pt x="23" y="5"/>
                        <a:pt x="23" y="6"/>
                      </a:cubicBezTo>
                      <a:cubicBezTo>
                        <a:pt x="23" y="5"/>
                        <a:pt x="22" y="4"/>
                        <a:pt x="22" y="4"/>
                      </a:cubicBezTo>
                      <a:cubicBezTo>
                        <a:pt x="12" y="0"/>
                        <a:pt x="4" y="6"/>
                        <a:pt x="1" y="10"/>
                      </a:cubicBezTo>
                      <a:cubicBezTo>
                        <a:pt x="0" y="11"/>
                        <a:pt x="0" y="13"/>
                        <a:pt x="1" y="13"/>
                      </a:cubicBezTo>
                      <a:close/>
                    </a:path>
                  </a:pathLst>
                </a:custGeom>
                <a:solidFill>
                  <a:srgbClr val="8E7771"/>
                </a:solidFill>
                <a:ln>
                  <a:noFill/>
                </a:ln>
              </p:spPr>
              <p:txBody>
                <a:bodyPr vert="horz" wrap="square" lIns="45720" tIns="22860" rIns="45720" bIns="22860" numCol="1" anchor="t" anchorCtr="0" compatLnSpc="1">
                  <a:prstTxWarp prst="textNoShape">
                    <a:avLst/>
                  </a:prstTxWarp>
                </a:bodyPr>
                <a:lstStyle/>
                <a:p>
                  <a:endParaRPr lang="en-US" sz="900"/>
                </a:p>
              </p:txBody>
            </p:sp>
            <p:sp>
              <p:nvSpPr>
                <p:cNvPr id="50" name="Freeform 126">
                  <a:extLst>
                    <a:ext uri="{FF2B5EF4-FFF2-40B4-BE49-F238E27FC236}">
                      <a16:creationId xmlns:a16="http://schemas.microsoft.com/office/drawing/2014/main" id="{6BD35691-1822-6BC3-FEDA-C9C48798F550}"/>
                    </a:ext>
                  </a:extLst>
                </p:cNvPr>
                <p:cNvSpPr>
                  <a:spLocks/>
                </p:cNvSpPr>
                <p:nvPr/>
              </p:nvSpPr>
              <p:spPr bwMode="auto">
                <a:xfrm>
                  <a:off x="1064390" y="1740193"/>
                  <a:ext cx="243161" cy="127977"/>
                </a:xfrm>
                <a:custGeom>
                  <a:avLst/>
                  <a:gdLst>
                    <a:gd name="T0" fmla="*/ 8 w 23"/>
                    <a:gd name="T1" fmla="*/ 0 h 11"/>
                    <a:gd name="T2" fmla="*/ 1 w 23"/>
                    <a:gd name="T3" fmla="*/ 1 h 11"/>
                    <a:gd name="T4" fmla="*/ 1 w 23"/>
                    <a:gd name="T5" fmla="*/ 1 h 11"/>
                    <a:gd name="T6" fmla="*/ 1 w 23"/>
                    <a:gd name="T7" fmla="*/ 1 h 11"/>
                    <a:gd name="T8" fmla="*/ 1 w 23"/>
                    <a:gd name="T9" fmla="*/ 1 h 11"/>
                    <a:gd name="T10" fmla="*/ 1 w 23"/>
                    <a:gd name="T11" fmla="*/ 2 h 11"/>
                    <a:gd name="T12" fmla="*/ 0 w 23"/>
                    <a:gd name="T13" fmla="*/ 2 h 11"/>
                    <a:gd name="T14" fmla="*/ 0 w 23"/>
                    <a:gd name="T15" fmla="*/ 2 h 11"/>
                    <a:gd name="T16" fmla="*/ 0 w 23"/>
                    <a:gd name="T17" fmla="*/ 4 h 11"/>
                    <a:gd name="T18" fmla="*/ 1 w 23"/>
                    <a:gd name="T19" fmla="*/ 5 h 11"/>
                    <a:gd name="T20" fmla="*/ 2 w 23"/>
                    <a:gd name="T21" fmla="*/ 5 h 11"/>
                    <a:gd name="T22" fmla="*/ 3 w 23"/>
                    <a:gd name="T23" fmla="*/ 5 h 11"/>
                    <a:gd name="T24" fmla="*/ 8 w 23"/>
                    <a:gd name="T25" fmla="*/ 4 h 11"/>
                    <a:gd name="T26" fmla="*/ 19 w 23"/>
                    <a:gd name="T27" fmla="*/ 10 h 11"/>
                    <a:gd name="T28" fmla="*/ 20 w 23"/>
                    <a:gd name="T29" fmla="*/ 11 h 11"/>
                    <a:gd name="T30" fmla="*/ 21 w 23"/>
                    <a:gd name="T31" fmla="*/ 11 h 11"/>
                    <a:gd name="T32" fmla="*/ 22 w 23"/>
                    <a:gd name="T33" fmla="*/ 10 h 11"/>
                    <a:gd name="T34" fmla="*/ 22 w 23"/>
                    <a:gd name="T35" fmla="*/ 7 h 11"/>
                    <a:gd name="T36" fmla="*/ 8 w 23"/>
                    <a:gd name="T3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3" h="11">
                      <a:moveTo>
                        <a:pt x="8" y="0"/>
                      </a:moveTo>
                      <a:cubicBezTo>
                        <a:pt x="6" y="0"/>
                        <a:pt x="4" y="0"/>
                        <a:pt x="1" y="1"/>
                      </a:cubicBezTo>
                      <a:cubicBezTo>
                        <a:pt x="1" y="1"/>
                        <a:pt x="1" y="1"/>
                        <a:pt x="1" y="1"/>
                      </a:cubicBezTo>
                      <a:cubicBezTo>
                        <a:pt x="1" y="1"/>
                        <a:pt x="1" y="1"/>
                        <a:pt x="1" y="1"/>
                      </a:cubicBezTo>
                      <a:cubicBezTo>
                        <a:pt x="1" y="1"/>
                        <a:pt x="1" y="1"/>
                        <a:pt x="1" y="1"/>
                      </a:cubicBezTo>
                      <a:cubicBezTo>
                        <a:pt x="1" y="2"/>
                        <a:pt x="1" y="2"/>
                        <a:pt x="1" y="2"/>
                      </a:cubicBezTo>
                      <a:cubicBezTo>
                        <a:pt x="0" y="2"/>
                        <a:pt x="0" y="2"/>
                        <a:pt x="0" y="2"/>
                      </a:cubicBezTo>
                      <a:cubicBezTo>
                        <a:pt x="0" y="2"/>
                        <a:pt x="0" y="2"/>
                        <a:pt x="0" y="2"/>
                      </a:cubicBezTo>
                      <a:cubicBezTo>
                        <a:pt x="0" y="3"/>
                        <a:pt x="0" y="3"/>
                        <a:pt x="0" y="4"/>
                      </a:cubicBezTo>
                      <a:cubicBezTo>
                        <a:pt x="0" y="4"/>
                        <a:pt x="1" y="5"/>
                        <a:pt x="1" y="5"/>
                      </a:cubicBezTo>
                      <a:cubicBezTo>
                        <a:pt x="1" y="5"/>
                        <a:pt x="2" y="5"/>
                        <a:pt x="2" y="5"/>
                      </a:cubicBezTo>
                      <a:cubicBezTo>
                        <a:pt x="3" y="5"/>
                        <a:pt x="3" y="5"/>
                        <a:pt x="3" y="5"/>
                      </a:cubicBezTo>
                      <a:cubicBezTo>
                        <a:pt x="5" y="4"/>
                        <a:pt x="6" y="4"/>
                        <a:pt x="8" y="4"/>
                      </a:cubicBezTo>
                      <a:cubicBezTo>
                        <a:pt x="14" y="4"/>
                        <a:pt x="19" y="10"/>
                        <a:pt x="19" y="10"/>
                      </a:cubicBezTo>
                      <a:cubicBezTo>
                        <a:pt x="19" y="10"/>
                        <a:pt x="20" y="11"/>
                        <a:pt x="20" y="11"/>
                      </a:cubicBezTo>
                      <a:cubicBezTo>
                        <a:pt x="20" y="11"/>
                        <a:pt x="21" y="11"/>
                        <a:pt x="21" y="11"/>
                      </a:cubicBezTo>
                      <a:cubicBezTo>
                        <a:pt x="21" y="11"/>
                        <a:pt x="22" y="11"/>
                        <a:pt x="22" y="10"/>
                      </a:cubicBezTo>
                      <a:cubicBezTo>
                        <a:pt x="23" y="10"/>
                        <a:pt x="23" y="8"/>
                        <a:pt x="22" y="7"/>
                      </a:cubicBezTo>
                      <a:cubicBezTo>
                        <a:pt x="20" y="4"/>
                        <a:pt x="15" y="0"/>
                        <a:pt x="8" y="0"/>
                      </a:cubicBezTo>
                    </a:path>
                  </a:pathLst>
                </a:custGeom>
                <a:solidFill>
                  <a:srgbClr val="D5A8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51" name="Freeform 127">
                  <a:extLst>
                    <a:ext uri="{FF2B5EF4-FFF2-40B4-BE49-F238E27FC236}">
                      <a16:creationId xmlns:a16="http://schemas.microsoft.com/office/drawing/2014/main" id="{F1E3CAE5-EB02-8055-D96E-F9829B3071F5}"/>
                    </a:ext>
                  </a:extLst>
                </p:cNvPr>
                <p:cNvSpPr>
                  <a:spLocks/>
                </p:cNvSpPr>
                <p:nvPr/>
              </p:nvSpPr>
              <p:spPr bwMode="auto">
                <a:xfrm>
                  <a:off x="1051588" y="1689002"/>
                  <a:ext cx="255955" cy="153573"/>
                </a:xfrm>
                <a:custGeom>
                  <a:avLst/>
                  <a:gdLst>
                    <a:gd name="T0" fmla="*/ 1 w 24"/>
                    <a:gd name="T1" fmla="*/ 8 h 14"/>
                    <a:gd name="T2" fmla="*/ 4 w 24"/>
                    <a:gd name="T3" fmla="*/ 8 h 14"/>
                    <a:gd name="T4" fmla="*/ 19 w 24"/>
                    <a:gd name="T5" fmla="*/ 13 h 14"/>
                    <a:gd name="T6" fmla="*/ 22 w 24"/>
                    <a:gd name="T7" fmla="*/ 14 h 14"/>
                    <a:gd name="T8" fmla="*/ 23 w 24"/>
                    <a:gd name="T9" fmla="*/ 10 h 14"/>
                    <a:gd name="T10" fmla="*/ 2 w 24"/>
                    <a:gd name="T11" fmla="*/ 4 h 14"/>
                    <a:gd name="T12" fmla="*/ 1 w 24"/>
                    <a:gd name="T13" fmla="*/ 7 h 14"/>
                    <a:gd name="T14" fmla="*/ 1 w 24"/>
                    <a:gd name="T15" fmla="*/ 8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 h="14">
                      <a:moveTo>
                        <a:pt x="1" y="8"/>
                      </a:moveTo>
                      <a:cubicBezTo>
                        <a:pt x="2" y="8"/>
                        <a:pt x="3" y="9"/>
                        <a:pt x="4" y="8"/>
                      </a:cubicBezTo>
                      <a:cubicBezTo>
                        <a:pt x="13" y="5"/>
                        <a:pt x="19" y="13"/>
                        <a:pt x="19" y="13"/>
                      </a:cubicBezTo>
                      <a:cubicBezTo>
                        <a:pt x="20" y="14"/>
                        <a:pt x="21" y="14"/>
                        <a:pt x="22" y="14"/>
                      </a:cubicBezTo>
                      <a:cubicBezTo>
                        <a:pt x="23" y="13"/>
                        <a:pt x="24" y="11"/>
                        <a:pt x="23" y="10"/>
                      </a:cubicBezTo>
                      <a:cubicBezTo>
                        <a:pt x="20" y="7"/>
                        <a:pt x="12" y="0"/>
                        <a:pt x="2" y="4"/>
                      </a:cubicBezTo>
                      <a:cubicBezTo>
                        <a:pt x="1" y="5"/>
                        <a:pt x="0" y="6"/>
                        <a:pt x="1" y="7"/>
                      </a:cubicBezTo>
                      <a:cubicBezTo>
                        <a:pt x="1" y="7"/>
                        <a:pt x="1" y="8"/>
                        <a:pt x="1" y="8"/>
                      </a:cubicBezTo>
                      <a:close/>
                    </a:path>
                  </a:pathLst>
                </a:custGeom>
                <a:solidFill>
                  <a:srgbClr val="6F5B56"/>
                </a:solidFill>
                <a:ln>
                  <a:noFill/>
                </a:ln>
              </p:spPr>
              <p:txBody>
                <a:bodyPr vert="horz" wrap="square" lIns="45720" tIns="22860" rIns="45720" bIns="22860" numCol="1" anchor="t" anchorCtr="0" compatLnSpc="1">
                  <a:prstTxWarp prst="textNoShape">
                    <a:avLst/>
                  </a:prstTxWarp>
                </a:bodyPr>
                <a:lstStyle/>
                <a:p>
                  <a:endParaRPr lang="en-US" sz="900"/>
                </a:p>
              </p:txBody>
            </p:sp>
            <p:sp>
              <p:nvSpPr>
                <p:cNvPr id="52" name="Freeform 128">
                  <a:extLst>
                    <a:ext uri="{FF2B5EF4-FFF2-40B4-BE49-F238E27FC236}">
                      <a16:creationId xmlns:a16="http://schemas.microsoft.com/office/drawing/2014/main" id="{B8C04FAB-BAF3-80B0-3295-790F69591B15}"/>
                    </a:ext>
                  </a:extLst>
                </p:cNvPr>
                <p:cNvSpPr>
                  <a:spLocks/>
                </p:cNvSpPr>
                <p:nvPr/>
              </p:nvSpPr>
              <p:spPr bwMode="auto">
                <a:xfrm>
                  <a:off x="1064390" y="1689002"/>
                  <a:ext cx="243161" cy="153573"/>
                </a:xfrm>
                <a:custGeom>
                  <a:avLst/>
                  <a:gdLst>
                    <a:gd name="T0" fmla="*/ 21 w 23"/>
                    <a:gd name="T1" fmla="*/ 14 h 14"/>
                    <a:gd name="T2" fmla="*/ 21 w 23"/>
                    <a:gd name="T3" fmla="*/ 12 h 14"/>
                    <a:gd name="T4" fmla="*/ 0 w 23"/>
                    <a:gd name="T5" fmla="*/ 5 h 14"/>
                    <a:gd name="T6" fmla="*/ 0 w 23"/>
                    <a:gd name="T7" fmla="*/ 6 h 14"/>
                    <a:gd name="T8" fmla="*/ 1 w 23"/>
                    <a:gd name="T9" fmla="*/ 4 h 14"/>
                    <a:gd name="T10" fmla="*/ 22 w 23"/>
                    <a:gd name="T11" fmla="*/ 10 h 14"/>
                    <a:gd name="T12" fmla="*/ 21 w 23"/>
                    <a:gd name="T13" fmla="*/ 14 h 14"/>
                  </a:gdLst>
                  <a:ahLst/>
                  <a:cxnLst>
                    <a:cxn ang="0">
                      <a:pos x="T0" y="T1"/>
                    </a:cxn>
                    <a:cxn ang="0">
                      <a:pos x="T2" y="T3"/>
                    </a:cxn>
                    <a:cxn ang="0">
                      <a:pos x="T4" y="T5"/>
                    </a:cxn>
                    <a:cxn ang="0">
                      <a:pos x="T6" y="T7"/>
                    </a:cxn>
                    <a:cxn ang="0">
                      <a:pos x="T8" y="T9"/>
                    </a:cxn>
                    <a:cxn ang="0">
                      <a:pos x="T10" y="T11"/>
                    </a:cxn>
                    <a:cxn ang="0">
                      <a:pos x="T12" y="T13"/>
                    </a:cxn>
                  </a:cxnLst>
                  <a:rect l="0" t="0" r="r" b="b"/>
                  <a:pathLst>
                    <a:path w="23" h="14">
                      <a:moveTo>
                        <a:pt x="21" y="14"/>
                      </a:moveTo>
                      <a:cubicBezTo>
                        <a:pt x="22" y="13"/>
                        <a:pt x="21" y="12"/>
                        <a:pt x="21" y="12"/>
                      </a:cubicBezTo>
                      <a:cubicBezTo>
                        <a:pt x="18" y="8"/>
                        <a:pt x="10" y="1"/>
                        <a:pt x="0" y="5"/>
                      </a:cubicBezTo>
                      <a:cubicBezTo>
                        <a:pt x="0" y="5"/>
                        <a:pt x="0" y="5"/>
                        <a:pt x="0" y="6"/>
                      </a:cubicBezTo>
                      <a:cubicBezTo>
                        <a:pt x="0" y="5"/>
                        <a:pt x="0" y="4"/>
                        <a:pt x="1" y="4"/>
                      </a:cubicBezTo>
                      <a:cubicBezTo>
                        <a:pt x="11" y="0"/>
                        <a:pt x="19" y="7"/>
                        <a:pt x="22" y="10"/>
                      </a:cubicBezTo>
                      <a:cubicBezTo>
                        <a:pt x="23" y="11"/>
                        <a:pt x="22" y="13"/>
                        <a:pt x="21" y="14"/>
                      </a:cubicBezTo>
                      <a:close/>
                    </a:path>
                  </a:pathLst>
                </a:custGeom>
                <a:solidFill>
                  <a:srgbClr val="8E7771"/>
                </a:solidFill>
                <a:ln>
                  <a:noFill/>
                </a:ln>
              </p:spPr>
              <p:txBody>
                <a:bodyPr vert="horz" wrap="square" lIns="45720" tIns="22860" rIns="45720" bIns="22860" numCol="1" anchor="t" anchorCtr="0" compatLnSpc="1">
                  <a:prstTxWarp prst="textNoShape">
                    <a:avLst/>
                  </a:prstTxWarp>
                </a:bodyPr>
                <a:lstStyle/>
                <a:p>
                  <a:endParaRPr lang="en-US" sz="900"/>
                </a:p>
              </p:txBody>
            </p:sp>
            <p:grpSp>
              <p:nvGrpSpPr>
                <p:cNvPr id="53" name="Group 52">
                  <a:extLst>
                    <a:ext uri="{FF2B5EF4-FFF2-40B4-BE49-F238E27FC236}">
                      <a16:creationId xmlns:a16="http://schemas.microsoft.com/office/drawing/2014/main" id="{C36D3641-F3A6-A3AD-2D1C-EE158034647A}"/>
                    </a:ext>
                  </a:extLst>
                </p:cNvPr>
                <p:cNvGrpSpPr/>
                <p:nvPr/>
              </p:nvGrpSpPr>
              <p:grpSpPr>
                <a:xfrm>
                  <a:off x="656833" y="2374458"/>
                  <a:ext cx="535036" cy="227394"/>
                  <a:chOff x="4643802" y="5084415"/>
                  <a:chExt cx="511910" cy="217565"/>
                </a:xfrm>
              </p:grpSpPr>
              <p:sp>
                <p:nvSpPr>
                  <p:cNvPr id="70" name="Freeform 134">
                    <a:extLst>
                      <a:ext uri="{FF2B5EF4-FFF2-40B4-BE49-F238E27FC236}">
                        <a16:creationId xmlns:a16="http://schemas.microsoft.com/office/drawing/2014/main" id="{E2670C26-6766-647A-E9F6-080240759854}"/>
                      </a:ext>
                    </a:extLst>
                  </p:cNvPr>
                  <p:cNvSpPr>
                    <a:spLocks/>
                  </p:cNvSpPr>
                  <p:nvPr/>
                </p:nvSpPr>
                <p:spPr bwMode="auto">
                  <a:xfrm>
                    <a:off x="4643802" y="5084415"/>
                    <a:ext cx="511910" cy="127977"/>
                  </a:xfrm>
                  <a:custGeom>
                    <a:avLst/>
                    <a:gdLst>
                      <a:gd name="T0" fmla="*/ 6 w 47"/>
                      <a:gd name="T1" fmla="*/ 12 h 12"/>
                      <a:gd name="T2" fmla="*/ 0 w 47"/>
                      <a:gd name="T3" fmla="*/ 0 h 12"/>
                      <a:gd name="T4" fmla="*/ 24 w 47"/>
                      <a:gd name="T5" fmla="*/ 1 h 12"/>
                      <a:gd name="T6" fmla="*/ 47 w 47"/>
                      <a:gd name="T7" fmla="*/ 0 h 12"/>
                      <a:gd name="T8" fmla="*/ 41 w 47"/>
                      <a:gd name="T9" fmla="*/ 12 h 12"/>
                      <a:gd name="T10" fmla="*/ 24 w 47"/>
                      <a:gd name="T11" fmla="*/ 8 h 12"/>
                      <a:gd name="T12" fmla="*/ 6 w 47"/>
                      <a:gd name="T13" fmla="*/ 12 h 12"/>
                    </a:gdLst>
                    <a:ahLst/>
                    <a:cxnLst>
                      <a:cxn ang="0">
                        <a:pos x="T0" y="T1"/>
                      </a:cxn>
                      <a:cxn ang="0">
                        <a:pos x="T2" y="T3"/>
                      </a:cxn>
                      <a:cxn ang="0">
                        <a:pos x="T4" y="T5"/>
                      </a:cxn>
                      <a:cxn ang="0">
                        <a:pos x="T6" y="T7"/>
                      </a:cxn>
                      <a:cxn ang="0">
                        <a:pos x="T8" y="T9"/>
                      </a:cxn>
                      <a:cxn ang="0">
                        <a:pos x="T10" y="T11"/>
                      </a:cxn>
                      <a:cxn ang="0">
                        <a:pos x="T12" y="T13"/>
                      </a:cxn>
                    </a:cxnLst>
                    <a:rect l="0" t="0" r="r" b="b"/>
                    <a:pathLst>
                      <a:path w="47" h="12">
                        <a:moveTo>
                          <a:pt x="6" y="12"/>
                        </a:moveTo>
                        <a:cubicBezTo>
                          <a:pt x="3" y="9"/>
                          <a:pt x="1" y="4"/>
                          <a:pt x="0" y="0"/>
                        </a:cubicBezTo>
                        <a:cubicBezTo>
                          <a:pt x="7" y="1"/>
                          <a:pt x="15" y="1"/>
                          <a:pt x="24" y="1"/>
                        </a:cubicBezTo>
                        <a:cubicBezTo>
                          <a:pt x="32" y="1"/>
                          <a:pt x="40" y="1"/>
                          <a:pt x="47" y="0"/>
                        </a:cubicBezTo>
                        <a:cubicBezTo>
                          <a:pt x="46" y="4"/>
                          <a:pt x="44" y="9"/>
                          <a:pt x="41" y="12"/>
                        </a:cubicBezTo>
                        <a:cubicBezTo>
                          <a:pt x="37" y="9"/>
                          <a:pt x="31" y="8"/>
                          <a:pt x="24" y="8"/>
                        </a:cubicBezTo>
                        <a:cubicBezTo>
                          <a:pt x="16" y="8"/>
                          <a:pt x="10" y="9"/>
                          <a:pt x="6" y="12"/>
                        </a:cubicBezTo>
                        <a:close/>
                      </a:path>
                    </a:pathLst>
                  </a:custGeom>
                  <a:solidFill>
                    <a:srgbClr val="9A32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71" name="Freeform 135">
                    <a:extLst>
                      <a:ext uri="{FF2B5EF4-FFF2-40B4-BE49-F238E27FC236}">
                        <a16:creationId xmlns:a16="http://schemas.microsoft.com/office/drawing/2014/main" id="{6EBF4617-0850-12CC-E06A-2901BBA9C7D3}"/>
                      </a:ext>
                    </a:extLst>
                  </p:cNvPr>
                  <p:cNvSpPr>
                    <a:spLocks/>
                  </p:cNvSpPr>
                  <p:nvPr/>
                </p:nvSpPr>
                <p:spPr bwMode="auto">
                  <a:xfrm>
                    <a:off x="4720589" y="5174003"/>
                    <a:ext cx="371138" cy="127977"/>
                  </a:xfrm>
                  <a:custGeom>
                    <a:avLst/>
                    <a:gdLst>
                      <a:gd name="T0" fmla="*/ 18 w 35"/>
                      <a:gd name="T1" fmla="*/ 12 h 12"/>
                      <a:gd name="T2" fmla="*/ 0 w 35"/>
                      <a:gd name="T3" fmla="*/ 4 h 12"/>
                      <a:gd name="T4" fmla="*/ 18 w 35"/>
                      <a:gd name="T5" fmla="*/ 0 h 12"/>
                      <a:gd name="T6" fmla="*/ 35 w 35"/>
                      <a:gd name="T7" fmla="*/ 4 h 12"/>
                      <a:gd name="T8" fmla="*/ 18 w 35"/>
                      <a:gd name="T9" fmla="*/ 12 h 12"/>
                    </a:gdLst>
                    <a:ahLst/>
                    <a:cxnLst>
                      <a:cxn ang="0">
                        <a:pos x="T0" y="T1"/>
                      </a:cxn>
                      <a:cxn ang="0">
                        <a:pos x="T2" y="T3"/>
                      </a:cxn>
                      <a:cxn ang="0">
                        <a:pos x="T4" y="T5"/>
                      </a:cxn>
                      <a:cxn ang="0">
                        <a:pos x="T6" y="T7"/>
                      </a:cxn>
                      <a:cxn ang="0">
                        <a:pos x="T8" y="T9"/>
                      </a:cxn>
                    </a:cxnLst>
                    <a:rect l="0" t="0" r="r" b="b"/>
                    <a:pathLst>
                      <a:path w="35" h="12">
                        <a:moveTo>
                          <a:pt x="18" y="12"/>
                        </a:moveTo>
                        <a:cubicBezTo>
                          <a:pt x="11" y="12"/>
                          <a:pt x="4" y="9"/>
                          <a:pt x="0" y="4"/>
                        </a:cubicBezTo>
                        <a:cubicBezTo>
                          <a:pt x="4" y="1"/>
                          <a:pt x="10" y="0"/>
                          <a:pt x="18" y="0"/>
                        </a:cubicBezTo>
                        <a:cubicBezTo>
                          <a:pt x="25" y="0"/>
                          <a:pt x="31" y="1"/>
                          <a:pt x="35" y="4"/>
                        </a:cubicBezTo>
                        <a:cubicBezTo>
                          <a:pt x="31" y="9"/>
                          <a:pt x="25" y="12"/>
                          <a:pt x="18" y="12"/>
                        </a:cubicBezTo>
                        <a:close/>
                      </a:path>
                    </a:pathLst>
                  </a:custGeom>
                  <a:solidFill>
                    <a:srgbClr val="C455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grpSp>
            <p:sp>
              <p:nvSpPr>
                <p:cNvPr id="54" name="Freeform 159">
                  <a:extLst>
                    <a:ext uri="{FF2B5EF4-FFF2-40B4-BE49-F238E27FC236}">
                      <a16:creationId xmlns:a16="http://schemas.microsoft.com/office/drawing/2014/main" id="{BE900B67-0290-6D01-4C3A-A4117A9AA8F0}"/>
                    </a:ext>
                  </a:extLst>
                </p:cNvPr>
                <p:cNvSpPr>
                  <a:spLocks noEditPoints="1"/>
                </p:cNvSpPr>
                <p:nvPr/>
              </p:nvSpPr>
              <p:spPr bwMode="auto">
                <a:xfrm>
                  <a:off x="437297" y="1868170"/>
                  <a:ext cx="383932" cy="319948"/>
                </a:xfrm>
                <a:custGeom>
                  <a:avLst/>
                  <a:gdLst>
                    <a:gd name="T0" fmla="*/ 17 w 36"/>
                    <a:gd name="T1" fmla="*/ 30 h 30"/>
                    <a:gd name="T2" fmla="*/ 17 w 36"/>
                    <a:gd name="T3" fmla="*/ 30 h 30"/>
                    <a:gd name="T4" fmla="*/ 17 w 36"/>
                    <a:gd name="T5" fmla="*/ 30 h 30"/>
                    <a:gd name="T6" fmla="*/ 17 w 36"/>
                    <a:gd name="T7" fmla="*/ 30 h 30"/>
                    <a:gd name="T8" fmla="*/ 16 w 36"/>
                    <a:gd name="T9" fmla="*/ 30 h 30"/>
                    <a:gd name="T10" fmla="*/ 16 w 36"/>
                    <a:gd name="T11" fmla="*/ 30 h 30"/>
                    <a:gd name="T12" fmla="*/ 16 w 36"/>
                    <a:gd name="T13" fmla="*/ 30 h 30"/>
                    <a:gd name="T14" fmla="*/ 35 w 36"/>
                    <a:gd name="T15" fmla="*/ 15 h 30"/>
                    <a:gd name="T16" fmla="*/ 17 w 36"/>
                    <a:gd name="T17" fmla="*/ 30 h 30"/>
                    <a:gd name="T18" fmla="*/ 35 w 36"/>
                    <a:gd name="T19" fmla="*/ 15 h 30"/>
                    <a:gd name="T20" fmla="*/ 35 w 36"/>
                    <a:gd name="T21" fmla="*/ 14 h 30"/>
                    <a:gd name="T22" fmla="*/ 35 w 36"/>
                    <a:gd name="T23" fmla="*/ 15 h 30"/>
                    <a:gd name="T24" fmla="*/ 35 w 36"/>
                    <a:gd name="T25" fmla="*/ 14 h 30"/>
                    <a:gd name="T26" fmla="*/ 14 w 36"/>
                    <a:gd name="T27" fmla="*/ 0 h 30"/>
                    <a:gd name="T28" fmla="*/ 14 w 36"/>
                    <a:gd name="T29" fmla="*/ 0 h 30"/>
                    <a:gd name="T30" fmla="*/ 18 w 36"/>
                    <a:gd name="T31" fmla="*/ 1 h 30"/>
                    <a:gd name="T32" fmla="*/ 18 w 36"/>
                    <a:gd name="T33" fmla="*/ 1 h 30"/>
                    <a:gd name="T34" fmla="*/ 34 w 36"/>
                    <a:gd name="T35" fmla="*/ 6 h 30"/>
                    <a:gd name="T36" fmla="*/ 36 w 36"/>
                    <a:gd name="T37" fmla="*/ 11 h 30"/>
                    <a:gd name="T38" fmla="*/ 34 w 36"/>
                    <a:gd name="T39" fmla="*/ 6 h 30"/>
                    <a:gd name="T40" fmla="*/ 18 w 36"/>
                    <a:gd name="T41" fmla="*/ 1 h 30"/>
                    <a:gd name="T42" fmla="*/ 18 w 36"/>
                    <a:gd name="T43" fmla="*/ 1 h 30"/>
                    <a:gd name="T44" fmla="*/ 14 w 36"/>
                    <a:gd name="T45" fmla="*/ 0 h 30"/>
                    <a:gd name="T46" fmla="*/ 14 w 36"/>
                    <a:gd name="T47" fmla="*/ 0 h 30"/>
                    <a:gd name="T48" fmla="*/ 13 w 36"/>
                    <a:gd name="T49" fmla="*/ 0 h 30"/>
                    <a:gd name="T50" fmla="*/ 7 w 36"/>
                    <a:gd name="T51" fmla="*/ 1 h 30"/>
                    <a:gd name="T52" fmla="*/ 1 w 36"/>
                    <a:gd name="T53" fmla="*/ 7 h 30"/>
                    <a:gd name="T54" fmla="*/ 0 w 36"/>
                    <a:gd name="T55" fmla="*/ 13 h 30"/>
                    <a:gd name="T56" fmla="*/ 1 w 36"/>
                    <a:gd name="T57" fmla="*/ 7 h 30"/>
                    <a:gd name="T58" fmla="*/ 7 w 36"/>
                    <a:gd name="T59" fmla="*/ 1 h 30"/>
                    <a:gd name="T60" fmla="*/ 13 w 36"/>
                    <a:gd name="T61" fmla="*/ 0 h 30"/>
                    <a:gd name="T62" fmla="*/ 13 w 36"/>
                    <a:gd name="T63" fmla="*/ 0 h 30"/>
                    <a:gd name="T64" fmla="*/ 13 w 36"/>
                    <a:gd name="T65" fmla="*/ 0 h 30"/>
                    <a:gd name="T66" fmla="*/ 13 w 36"/>
                    <a:gd name="T67" fmla="*/ 0 h 30"/>
                    <a:gd name="T68" fmla="*/ 13 w 36"/>
                    <a:gd name="T69"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6" h="30">
                      <a:moveTo>
                        <a:pt x="17" y="30"/>
                      </a:moveTo>
                      <a:cubicBezTo>
                        <a:pt x="17" y="30"/>
                        <a:pt x="17" y="30"/>
                        <a:pt x="17" y="30"/>
                      </a:cubicBezTo>
                      <a:cubicBezTo>
                        <a:pt x="17" y="30"/>
                        <a:pt x="17" y="30"/>
                        <a:pt x="17" y="30"/>
                      </a:cubicBezTo>
                      <a:cubicBezTo>
                        <a:pt x="17" y="30"/>
                        <a:pt x="17" y="30"/>
                        <a:pt x="17" y="30"/>
                      </a:cubicBezTo>
                      <a:moveTo>
                        <a:pt x="16" y="30"/>
                      </a:moveTo>
                      <a:cubicBezTo>
                        <a:pt x="16" y="30"/>
                        <a:pt x="16" y="30"/>
                        <a:pt x="16" y="30"/>
                      </a:cubicBezTo>
                      <a:cubicBezTo>
                        <a:pt x="16" y="30"/>
                        <a:pt x="16" y="30"/>
                        <a:pt x="16" y="30"/>
                      </a:cubicBezTo>
                      <a:moveTo>
                        <a:pt x="35" y="15"/>
                      </a:moveTo>
                      <a:cubicBezTo>
                        <a:pt x="32" y="24"/>
                        <a:pt x="29" y="30"/>
                        <a:pt x="17" y="30"/>
                      </a:cubicBezTo>
                      <a:cubicBezTo>
                        <a:pt x="29" y="30"/>
                        <a:pt x="32" y="24"/>
                        <a:pt x="35" y="15"/>
                      </a:cubicBezTo>
                      <a:moveTo>
                        <a:pt x="35" y="14"/>
                      </a:moveTo>
                      <a:cubicBezTo>
                        <a:pt x="35" y="14"/>
                        <a:pt x="35" y="14"/>
                        <a:pt x="35" y="15"/>
                      </a:cubicBezTo>
                      <a:cubicBezTo>
                        <a:pt x="35" y="14"/>
                        <a:pt x="35" y="14"/>
                        <a:pt x="35" y="14"/>
                      </a:cubicBezTo>
                      <a:moveTo>
                        <a:pt x="14" y="0"/>
                      </a:moveTo>
                      <a:cubicBezTo>
                        <a:pt x="14" y="0"/>
                        <a:pt x="14" y="0"/>
                        <a:pt x="14" y="0"/>
                      </a:cubicBezTo>
                      <a:cubicBezTo>
                        <a:pt x="15" y="1"/>
                        <a:pt x="17" y="1"/>
                        <a:pt x="18" y="1"/>
                      </a:cubicBezTo>
                      <a:cubicBezTo>
                        <a:pt x="18" y="1"/>
                        <a:pt x="18" y="1"/>
                        <a:pt x="18" y="1"/>
                      </a:cubicBezTo>
                      <a:cubicBezTo>
                        <a:pt x="24" y="1"/>
                        <a:pt x="31" y="2"/>
                        <a:pt x="34" y="6"/>
                      </a:cubicBezTo>
                      <a:cubicBezTo>
                        <a:pt x="35" y="8"/>
                        <a:pt x="36" y="9"/>
                        <a:pt x="36" y="11"/>
                      </a:cubicBezTo>
                      <a:cubicBezTo>
                        <a:pt x="36" y="9"/>
                        <a:pt x="35" y="8"/>
                        <a:pt x="34" y="6"/>
                      </a:cubicBezTo>
                      <a:cubicBezTo>
                        <a:pt x="31" y="2"/>
                        <a:pt x="24" y="1"/>
                        <a:pt x="18" y="1"/>
                      </a:cubicBezTo>
                      <a:cubicBezTo>
                        <a:pt x="18" y="1"/>
                        <a:pt x="18" y="1"/>
                        <a:pt x="18" y="1"/>
                      </a:cubicBezTo>
                      <a:cubicBezTo>
                        <a:pt x="17" y="1"/>
                        <a:pt x="15" y="1"/>
                        <a:pt x="14" y="0"/>
                      </a:cubicBezTo>
                      <a:cubicBezTo>
                        <a:pt x="14" y="0"/>
                        <a:pt x="14" y="0"/>
                        <a:pt x="14" y="0"/>
                      </a:cubicBezTo>
                      <a:moveTo>
                        <a:pt x="13" y="0"/>
                      </a:moveTo>
                      <a:cubicBezTo>
                        <a:pt x="10" y="0"/>
                        <a:pt x="8" y="1"/>
                        <a:pt x="7" y="1"/>
                      </a:cubicBezTo>
                      <a:cubicBezTo>
                        <a:pt x="3" y="2"/>
                        <a:pt x="2" y="5"/>
                        <a:pt x="1" y="7"/>
                      </a:cubicBezTo>
                      <a:cubicBezTo>
                        <a:pt x="1" y="9"/>
                        <a:pt x="0" y="11"/>
                        <a:pt x="0" y="13"/>
                      </a:cubicBezTo>
                      <a:cubicBezTo>
                        <a:pt x="0" y="11"/>
                        <a:pt x="1" y="9"/>
                        <a:pt x="1" y="7"/>
                      </a:cubicBezTo>
                      <a:cubicBezTo>
                        <a:pt x="2" y="5"/>
                        <a:pt x="3" y="2"/>
                        <a:pt x="7" y="1"/>
                      </a:cubicBezTo>
                      <a:cubicBezTo>
                        <a:pt x="8" y="1"/>
                        <a:pt x="10" y="0"/>
                        <a:pt x="13" y="0"/>
                      </a:cubicBezTo>
                      <a:moveTo>
                        <a:pt x="13" y="0"/>
                      </a:moveTo>
                      <a:cubicBezTo>
                        <a:pt x="13" y="0"/>
                        <a:pt x="13" y="0"/>
                        <a:pt x="13" y="0"/>
                      </a:cubicBezTo>
                      <a:cubicBezTo>
                        <a:pt x="13" y="0"/>
                        <a:pt x="13" y="0"/>
                        <a:pt x="13" y="0"/>
                      </a:cubicBezTo>
                      <a:cubicBezTo>
                        <a:pt x="13" y="0"/>
                        <a:pt x="13" y="0"/>
                        <a:pt x="13" y="0"/>
                      </a:cubicBezTo>
                    </a:path>
                  </a:pathLst>
                </a:custGeom>
                <a:solidFill>
                  <a:srgbClr val="4B4A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55" name="Freeform 31687">
                  <a:extLst>
                    <a:ext uri="{FF2B5EF4-FFF2-40B4-BE49-F238E27FC236}">
                      <a16:creationId xmlns:a16="http://schemas.microsoft.com/office/drawing/2014/main" id="{C029F4C5-AE53-DE1F-CFF9-5839FAB22ED8}"/>
                    </a:ext>
                  </a:extLst>
                </p:cNvPr>
                <p:cNvSpPr>
                  <a:spLocks/>
                </p:cNvSpPr>
                <p:nvPr/>
              </p:nvSpPr>
              <p:spPr bwMode="auto">
                <a:xfrm>
                  <a:off x="512390" y="2216472"/>
                  <a:ext cx="168068" cy="75131"/>
                </a:xfrm>
                <a:custGeom>
                  <a:avLst/>
                  <a:gdLst>
                    <a:gd name="T0" fmla="*/ 11 w 11"/>
                    <a:gd name="T1" fmla="*/ 3 h 7"/>
                    <a:gd name="T2" fmla="*/ 6 w 11"/>
                    <a:gd name="T3" fmla="*/ 7 h 7"/>
                    <a:gd name="T4" fmla="*/ 0 w 11"/>
                    <a:gd name="T5" fmla="*/ 4 h 7"/>
                    <a:gd name="T6" fmla="*/ 5 w 11"/>
                    <a:gd name="T7" fmla="*/ 0 h 7"/>
                    <a:gd name="T8" fmla="*/ 11 w 11"/>
                    <a:gd name="T9" fmla="*/ 3 h 7"/>
                  </a:gdLst>
                  <a:ahLst/>
                  <a:cxnLst>
                    <a:cxn ang="0">
                      <a:pos x="T0" y="T1"/>
                    </a:cxn>
                    <a:cxn ang="0">
                      <a:pos x="T2" y="T3"/>
                    </a:cxn>
                    <a:cxn ang="0">
                      <a:pos x="T4" y="T5"/>
                    </a:cxn>
                    <a:cxn ang="0">
                      <a:pos x="T6" y="T7"/>
                    </a:cxn>
                    <a:cxn ang="0">
                      <a:pos x="T8" y="T9"/>
                    </a:cxn>
                  </a:cxnLst>
                  <a:rect l="0" t="0" r="r" b="b"/>
                  <a:pathLst>
                    <a:path w="11" h="7">
                      <a:moveTo>
                        <a:pt x="11" y="3"/>
                      </a:moveTo>
                      <a:cubicBezTo>
                        <a:pt x="11" y="5"/>
                        <a:pt x="8" y="6"/>
                        <a:pt x="6" y="7"/>
                      </a:cubicBezTo>
                      <a:cubicBezTo>
                        <a:pt x="3" y="7"/>
                        <a:pt x="0" y="6"/>
                        <a:pt x="0" y="4"/>
                      </a:cubicBezTo>
                      <a:cubicBezTo>
                        <a:pt x="0" y="2"/>
                        <a:pt x="2" y="0"/>
                        <a:pt x="5" y="0"/>
                      </a:cubicBezTo>
                      <a:cubicBezTo>
                        <a:pt x="8" y="0"/>
                        <a:pt x="11" y="1"/>
                        <a:pt x="11" y="3"/>
                      </a:cubicBezTo>
                      <a:close/>
                    </a:path>
                  </a:pathLst>
                </a:custGeom>
                <a:solidFill>
                  <a:srgbClr val="FF9D78"/>
                </a:solidFill>
                <a:ln>
                  <a:noFill/>
                </a:ln>
              </p:spPr>
              <p:txBody>
                <a:bodyPr vert="horz" wrap="square" lIns="45720" tIns="22860" rIns="45720" bIns="22860" numCol="1" anchor="t" anchorCtr="0" compatLnSpc="1">
                  <a:prstTxWarp prst="textNoShape">
                    <a:avLst/>
                  </a:prstTxWarp>
                </a:bodyPr>
                <a:lstStyle/>
                <a:p>
                  <a:endParaRPr lang="en-US" sz="900"/>
                </a:p>
              </p:txBody>
            </p:sp>
            <p:grpSp>
              <p:nvGrpSpPr>
                <p:cNvPr id="56" name="Group 55">
                  <a:extLst>
                    <a:ext uri="{FF2B5EF4-FFF2-40B4-BE49-F238E27FC236}">
                      <a16:creationId xmlns:a16="http://schemas.microsoft.com/office/drawing/2014/main" id="{01A9EF61-7BF9-76B8-C720-903CA261CB8D}"/>
                    </a:ext>
                  </a:extLst>
                </p:cNvPr>
                <p:cNvGrpSpPr/>
                <p:nvPr/>
              </p:nvGrpSpPr>
              <p:grpSpPr>
                <a:xfrm>
                  <a:off x="1056893" y="1833312"/>
                  <a:ext cx="194939" cy="292410"/>
                  <a:chOff x="766791" y="7239466"/>
                  <a:chExt cx="549950" cy="824928"/>
                </a:xfrm>
              </p:grpSpPr>
              <p:sp>
                <p:nvSpPr>
                  <p:cNvPr id="66" name="Freeform 31692">
                    <a:extLst>
                      <a:ext uri="{FF2B5EF4-FFF2-40B4-BE49-F238E27FC236}">
                        <a16:creationId xmlns:a16="http://schemas.microsoft.com/office/drawing/2014/main" id="{0A8D6A56-F218-2410-22D6-F487F25D23E0}"/>
                      </a:ext>
                    </a:extLst>
                  </p:cNvPr>
                  <p:cNvSpPr>
                    <a:spLocks/>
                  </p:cNvSpPr>
                  <p:nvPr/>
                </p:nvSpPr>
                <p:spPr bwMode="auto">
                  <a:xfrm>
                    <a:off x="766791" y="7239466"/>
                    <a:ext cx="549950" cy="797437"/>
                  </a:xfrm>
                  <a:custGeom>
                    <a:avLst/>
                    <a:gdLst>
                      <a:gd name="T0" fmla="*/ 1 w 18"/>
                      <a:gd name="T1" fmla="*/ 12 h 25"/>
                      <a:gd name="T2" fmla="*/ 13 w 18"/>
                      <a:gd name="T3" fmla="*/ 2 h 25"/>
                      <a:gd name="T4" fmla="*/ 16 w 18"/>
                      <a:gd name="T5" fmla="*/ 17 h 25"/>
                      <a:gd name="T6" fmla="*/ 6 w 18"/>
                      <a:gd name="T7" fmla="*/ 23 h 25"/>
                      <a:gd name="T8" fmla="*/ 1 w 18"/>
                      <a:gd name="T9" fmla="*/ 12 h 25"/>
                    </a:gdLst>
                    <a:ahLst/>
                    <a:cxnLst>
                      <a:cxn ang="0">
                        <a:pos x="T0" y="T1"/>
                      </a:cxn>
                      <a:cxn ang="0">
                        <a:pos x="T2" y="T3"/>
                      </a:cxn>
                      <a:cxn ang="0">
                        <a:pos x="T4" y="T5"/>
                      </a:cxn>
                      <a:cxn ang="0">
                        <a:pos x="T6" y="T7"/>
                      </a:cxn>
                      <a:cxn ang="0">
                        <a:pos x="T8" y="T9"/>
                      </a:cxn>
                    </a:cxnLst>
                    <a:rect l="0" t="0" r="r" b="b"/>
                    <a:pathLst>
                      <a:path w="18" h="25">
                        <a:moveTo>
                          <a:pt x="1" y="12"/>
                        </a:moveTo>
                        <a:cubicBezTo>
                          <a:pt x="3" y="4"/>
                          <a:pt x="8" y="0"/>
                          <a:pt x="13" y="2"/>
                        </a:cubicBezTo>
                        <a:cubicBezTo>
                          <a:pt x="17" y="3"/>
                          <a:pt x="18" y="10"/>
                          <a:pt x="16" y="17"/>
                        </a:cubicBezTo>
                        <a:cubicBezTo>
                          <a:pt x="14" y="25"/>
                          <a:pt x="11" y="25"/>
                          <a:pt x="6" y="23"/>
                        </a:cubicBezTo>
                        <a:cubicBezTo>
                          <a:pt x="2" y="21"/>
                          <a:pt x="0" y="19"/>
                          <a:pt x="1" y="12"/>
                        </a:cubicBezTo>
                        <a:close/>
                      </a:path>
                    </a:pathLst>
                  </a:custGeom>
                  <a:solidFill>
                    <a:srgbClr val="B96C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67" name="Freeform 31693">
                    <a:extLst>
                      <a:ext uri="{FF2B5EF4-FFF2-40B4-BE49-F238E27FC236}">
                        <a16:creationId xmlns:a16="http://schemas.microsoft.com/office/drawing/2014/main" id="{73B20115-1707-09CF-8481-B523669CED94}"/>
                      </a:ext>
                    </a:extLst>
                  </p:cNvPr>
                  <p:cNvSpPr>
                    <a:spLocks/>
                  </p:cNvSpPr>
                  <p:nvPr/>
                </p:nvSpPr>
                <p:spPr bwMode="auto">
                  <a:xfrm>
                    <a:off x="766791" y="7294463"/>
                    <a:ext cx="549950" cy="769931"/>
                  </a:xfrm>
                  <a:custGeom>
                    <a:avLst/>
                    <a:gdLst>
                      <a:gd name="T0" fmla="*/ 1 w 18"/>
                      <a:gd name="T1" fmla="*/ 12 h 25"/>
                      <a:gd name="T2" fmla="*/ 13 w 18"/>
                      <a:gd name="T3" fmla="*/ 2 h 25"/>
                      <a:gd name="T4" fmla="*/ 16 w 18"/>
                      <a:gd name="T5" fmla="*/ 18 h 25"/>
                      <a:gd name="T6" fmla="*/ 7 w 18"/>
                      <a:gd name="T7" fmla="*/ 23 h 25"/>
                      <a:gd name="T8" fmla="*/ 1 w 18"/>
                      <a:gd name="T9" fmla="*/ 12 h 25"/>
                    </a:gdLst>
                    <a:ahLst/>
                    <a:cxnLst>
                      <a:cxn ang="0">
                        <a:pos x="T0" y="T1"/>
                      </a:cxn>
                      <a:cxn ang="0">
                        <a:pos x="T2" y="T3"/>
                      </a:cxn>
                      <a:cxn ang="0">
                        <a:pos x="T4" y="T5"/>
                      </a:cxn>
                      <a:cxn ang="0">
                        <a:pos x="T6" y="T7"/>
                      </a:cxn>
                      <a:cxn ang="0">
                        <a:pos x="T8" y="T9"/>
                      </a:cxn>
                    </a:cxnLst>
                    <a:rect l="0" t="0" r="r" b="b"/>
                    <a:pathLst>
                      <a:path w="18" h="25">
                        <a:moveTo>
                          <a:pt x="1" y="12"/>
                        </a:moveTo>
                        <a:cubicBezTo>
                          <a:pt x="3" y="5"/>
                          <a:pt x="8" y="0"/>
                          <a:pt x="13" y="2"/>
                        </a:cubicBezTo>
                        <a:cubicBezTo>
                          <a:pt x="17" y="4"/>
                          <a:pt x="18" y="11"/>
                          <a:pt x="16" y="18"/>
                        </a:cubicBezTo>
                        <a:cubicBezTo>
                          <a:pt x="15" y="25"/>
                          <a:pt x="11" y="25"/>
                          <a:pt x="7" y="23"/>
                        </a:cubicBezTo>
                        <a:cubicBezTo>
                          <a:pt x="2" y="22"/>
                          <a:pt x="0" y="20"/>
                          <a:pt x="1" y="12"/>
                        </a:cubicBezTo>
                        <a:close/>
                      </a:path>
                    </a:pathLst>
                  </a:custGeom>
                  <a:solidFill>
                    <a:srgbClr val="FFF8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68" name="Freeform 31697">
                    <a:extLst>
                      <a:ext uri="{FF2B5EF4-FFF2-40B4-BE49-F238E27FC236}">
                        <a16:creationId xmlns:a16="http://schemas.microsoft.com/office/drawing/2014/main" id="{8B252D3F-DF9B-A01B-C51E-D1B6FE0EA8AA}"/>
                      </a:ext>
                    </a:extLst>
                  </p:cNvPr>
                  <p:cNvSpPr>
                    <a:spLocks/>
                  </p:cNvSpPr>
                  <p:nvPr/>
                </p:nvSpPr>
                <p:spPr bwMode="auto">
                  <a:xfrm>
                    <a:off x="849274" y="7541949"/>
                    <a:ext cx="357477" cy="439961"/>
                  </a:xfrm>
                  <a:custGeom>
                    <a:avLst/>
                    <a:gdLst>
                      <a:gd name="T0" fmla="*/ 0 w 11"/>
                      <a:gd name="T1" fmla="*/ 7 h 15"/>
                      <a:gd name="T2" fmla="*/ 6 w 11"/>
                      <a:gd name="T3" fmla="*/ 1 h 15"/>
                      <a:gd name="T4" fmla="*/ 11 w 11"/>
                      <a:gd name="T5" fmla="*/ 8 h 15"/>
                      <a:gd name="T6" fmla="*/ 5 w 11"/>
                      <a:gd name="T7" fmla="*/ 14 h 15"/>
                      <a:gd name="T8" fmla="*/ 0 w 11"/>
                      <a:gd name="T9" fmla="*/ 7 h 15"/>
                    </a:gdLst>
                    <a:ahLst/>
                    <a:cxnLst>
                      <a:cxn ang="0">
                        <a:pos x="T0" y="T1"/>
                      </a:cxn>
                      <a:cxn ang="0">
                        <a:pos x="T2" y="T3"/>
                      </a:cxn>
                      <a:cxn ang="0">
                        <a:pos x="T4" y="T5"/>
                      </a:cxn>
                      <a:cxn ang="0">
                        <a:pos x="T6" y="T7"/>
                      </a:cxn>
                      <a:cxn ang="0">
                        <a:pos x="T8" y="T9"/>
                      </a:cxn>
                    </a:cxnLst>
                    <a:rect l="0" t="0" r="r" b="b"/>
                    <a:pathLst>
                      <a:path w="11" h="15">
                        <a:moveTo>
                          <a:pt x="0" y="7"/>
                        </a:moveTo>
                        <a:cubicBezTo>
                          <a:pt x="0" y="3"/>
                          <a:pt x="3" y="0"/>
                          <a:pt x="6" y="1"/>
                        </a:cubicBezTo>
                        <a:cubicBezTo>
                          <a:pt x="9" y="1"/>
                          <a:pt x="11" y="4"/>
                          <a:pt x="11" y="8"/>
                        </a:cubicBezTo>
                        <a:cubicBezTo>
                          <a:pt x="10" y="12"/>
                          <a:pt x="8" y="15"/>
                          <a:pt x="5" y="14"/>
                        </a:cubicBezTo>
                        <a:cubicBezTo>
                          <a:pt x="2" y="14"/>
                          <a:pt x="0" y="11"/>
                          <a:pt x="0" y="7"/>
                        </a:cubicBezTo>
                        <a:close/>
                      </a:path>
                    </a:pathLst>
                  </a:custGeom>
                  <a:solidFill>
                    <a:srgbClr val="83AD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69" name="Freeform 31698">
                    <a:extLst>
                      <a:ext uri="{FF2B5EF4-FFF2-40B4-BE49-F238E27FC236}">
                        <a16:creationId xmlns:a16="http://schemas.microsoft.com/office/drawing/2014/main" id="{CF43874C-0537-7BC1-4B71-C47C76D6DC3C}"/>
                      </a:ext>
                    </a:extLst>
                  </p:cNvPr>
                  <p:cNvSpPr>
                    <a:spLocks/>
                  </p:cNvSpPr>
                  <p:nvPr/>
                </p:nvSpPr>
                <p:spPr bwMode="auto">
                  <a:xfrm>
                    <a:off x="959265" y="7596943"/>
                    <a:ext cx="109990" cy="109989"/>
                  </a:xfrm>
                  <a:custGeom>
                    <a:avLst/>
                    <a:gdLst>
                      <a:gd name="T0" fmla="*/ 0 w 4"/>
                      <a:gd name="T1" fmla="*/ 2 h 4"/>
                      <a:gd name="T2" fmla="*/ 2 w 4"/>
                      <a:gd name="T3" fmla="*/ 0 h 4"/>
                      <a:gd name="T4" fmla="*/ 4 w 4"/>
                      <a:gd name="T5" fmla="*/ 2 h 4"/>
                      <a:gd name="T6" fmla="*/ 2 w 4"/>
                      <a:gd name="T7" fmla="*/ 4 h 4"/>
                      <a:gd name="T8" fmla="*/ 0 w 4"/>
                      <a:gd name="T9" fmla="*/ 2 h 4"/>
                    </a:gdLst>
                    <a:ahLst/>
                    <a:cxnLst>
                      <a:cxn ang="0">
                        <a:pos x="T0" y="T1"/>
                      </a:cxn>
                      <a:cxn ang="0">
                        <a:pos x="T2" y="T3"/>
                      </a:cxn>
                      <a:cxn ang="0">
                        <a:pos x="T4" y="T5"/>
                      </a:cxn>
                      <a:cxn ang="0">
                        <a:pos x="T6" y="T7"/>
                      </a:cxn>
                      <a:cxn ang="0">
                        <a:pos x="T8" y="T9"/>
                      </a:cxn>
                    </a:cxnLst>
                    <a:rect l="0" t="0" r="r" b="b"/>
                    <a:pathLst>
                      <a:path w="4" h="4">
                        <a:moveTo>
                          <a:pt x="0" y="2"/>
                        </a:moveTo>
                        <a:cubicBezTo>
                          <a:pt x="0" y="1"/>
                          <a:pt x="1" y="0"/>
                          <a:pt x="2" y="0"/>
                        </a:cubicBezTo>
                        <a:cubicBezTo>
                          <a:pt x="3" y="0"/>
                          <a:pt x="4" y="1"/>
                          <a:pt x="4" y="2"/>
                        </a:cubicBezTo>
                        <a:cubicBezTo>
                          <a:pt x="4" y="4"/>
                          <a:pt x="3" y="4"/>
                          <a:pt x="2" y="4"/>
                        </a:cubicBezTo>
                        <a:cubicBezTo>
                          <a:pt x="1" y="4"/>
                          <a:pt x="0" y="3"/>
                          <a:pt x="0" y="2"/>
                        </a:cubicBezTo>
                        <a:close/>
                      </a:path>
                    </a:pathLst>
                  </a:custGeom>
                  <a:solidFill>
                    <a:srgbClr val="AFD1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grpSp>
            <p:grpSp>
              <p:nvGrpSpPr>
                <p:cNvPr id="57" name="Group 56">
                  <a:extLst>
                    <a:ext uri="{FF2B5EF4-FFF2-40B4-BE49-F238E27FC236}">
                      <a16:creationId xmlns:a16="http://schemas.microsoft.com/office/drawing/2014/main" id="{8BEB5E43-76BD-C6C5-F940-B9EB73602061}"/>
                    </a:ext>
                  </a:extLst>
                </p:cNvPr>
                <p:cNvGrpSpPr/>
                <p:nvPr/>
              </p:nvGrpSpPr>
              <p:grpSpPr>
                <a:xfrm>
                  <a:off x="559092" y="1829781"/>
                  <a:ext cx="221682" cy="282665"/>
                  <a:chOff x="-360617" y="7129477"/>
                  <a:chExt cx="659942" cy="797437"/>
                </a:xfrm>
              </p:grpSpPr>
              <p:sp>
                <p:nvSpPr>
                  <p:cNvPr id="62" name="Freeform 31690">
                    <a:extLst>
                      <a:ext uri="{FF2B5EF4-FFF2-40B4-BE49-F238E27FC236}">
                        <a16:creationId xmlns:a16="http://schemas.microsoft.com/office/drawing/2014/main" id="{8DE76B31-E49A-29BB-02D6-48DAAE852EBB}"/>
                      </a:ext>
                    </a:extLst>
                  </p:cNvPr>
                  <p:cNvSpPr>
                    <a:spLocks/>
                  </p:cNvSpPr>
                  <p:nvPr/>
                </p:nvSpPr>
                <p:spPr bwMode="auto">
                  <a:xfrm>
                    <a:off x="-360617" y="7129477"/>
                    <a:ext cx="632453" cy="769931"/>
                  </a:xfrm>
                  <a:custGeom>
                    <a:avLst/>
                    <a:gdLst>
                      <a:gd name="T0" fmla="*/ 2 w 20"/>
                      <a:gd name="T1" fmla="*/ 17 h 25"/>
                      <a:gd name="T2" fmla="*/ 9 w 20"/>
                      <a:gd name="T3" fmla="*/ 2 h 25"/>
                      <a:gd name="T4" fmla="*/ 19 w 20"/>
                      <a:gd name="T5" fmla="*/ 13 h 25"/>
                      <a:gd name="T6" fmla="*/ 11 w 20"/>
                      <a:gd name="T7" fmla="*/ 24 h 25"/>
                      <a:gd name="T8" fmla="*/ 2 w 20"/>
                      <a:gd name="T9" fmla="*/ 17 h 25"/>
                    </a:gdLst>
                    <a:ahLst/>
                    <a:cxnLst>
                      <a:cxn ang="0">
                        <a:pos x="T0" y="T1"/>
                      </a:cxn>
                      <a:cxn ang="0">
                        <a:pos x="T2" y="T3"/>
                      </a:cxn>
                      <a:cxn ang="0">
                        <a:pos x="T4" y="T5"/>
                      </a:cxn>
                      <a:cxn ang="0">
                        <a:pos x="T6" y="T7"/>
                      </a:cxn>
                      <a:cxn ang="0">
                        <a:pos x="T8" y="T9"/>
                      </a:cxn>
                    </a:cxnLst>
                    <a:rect l="0" t="0" r="r" b="b"/>
                    <a:pathLst>
                      <a:path w="20" h="25">
                        <a:moveTo>
                          <a:pt x="2" y="17"/>
                        </a:moveTo>
                        <a:cubicBezTo>
                          <a:pt x="0" y="10"/>
                          <a:pt x="4" y="3"/>
                          <a:pt x="9" y="2"/>
                        </a:cubicBezTo>
                        <a:cubicBezTo>
                          <a:pt x="14" y="0"/>
                          <a:pt x="18" y="6"/>
                          <a:pt x="19" y="13"/>
                        </a:cubicBezTo>
                        <a:cubicBezTo>
                          <a:pt x="20" y="20"/>
                          <a:pt x="17" y="22"/>
                          <a:pt x="11" y="24"/>
                        </a:cubicBezTo>
                        <a:cubicBezTo>
                          <a:pt x="6" y="25"/>
                          <a:pt x="3" y="25"/>
                          <a:pt x="2" y="17"/>
                        </a:cubicBezTo>
                        <a:close/>
                      </a:path>
                    </a:pathLst>
                  </a:custGeom>
                  <a:solidFill>
                    <a:srgbClr val="B96C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63" name="Freeform 31691">
                    <a:extLst>
                      <a:ext uri="{FF2B5EF4-FFF2-40B4-BE49-F238E27FC236}">
                        <a16:creationId xmlns:a16="http://schemas.microsoft.com/office/drawing/2014/main" id="{96EF27B0-CB82-5214-CF95-E66F202AA59F}"/>
                      </a:ext>
                    </a:extLst>
                  </p:cNvPr>
                  <p:cNvSpPr>
                    <a:spLocks/>
                  </p:cNvSpPr>
                  <p:nvPr/>
                </p:nvSpPr>
                <p:spPr bwMode="auto">
                  <a:xfrm>
                    <a:off x="-305621" y="7156983"/>
                    <a:ext cx="604946" cy="769931"/>
                  </a:xfrm>
                  <a:custGeom>
                    <a:avLst/>
                    <a:gdLst>
                      <a:gd name="T0" fmla="*/ 1 w 20"/>
                      <a:gd name="T1" fmla="*/ 17 h 25"/>
                      <a:gd name="T2" fmla="*/ 9 w 20"/>
                      <a:gd name="T3" fmla="*/ 2 h 25"/>
                      <a:gd name="T4" fmla="*/ 19 w 20"/>
                      <a:gd name="T5" fmla="*/ 13 h 25"/>
                      <a:gd name="T6" fmla="*/ 11 w 20"/>
                      <a:gd name="T7" fmla="*/ 24 h 25"/>
                      <a:gd name="T8" fmla="*/ 1 w 20"/>
                      <a:gd name="T9" fmla="*/ 17 h 25"/>
                    </a:gdLst>
                    <a:ahLst/>
                    <a:cxnLst>
                      <a:cxn ang="0">
                        <a:pos x="T0" y="T1"/>
                      </a:cxn>
                      <a:cxn ang="0">
                        <a:pos x="T2" y="T3"/>
                      </a:cxn>
                      <a:cxn ang="0">
                        <a:pos x="T4" y="T5"/>
                      </a:cxn>
                      <a:cxn ang="0">
                        <a:pos x="T6" y="T7"/>
                      </a:cxn>
                      <a:cxn ang="0">
                        <a:pos x="T8" y="T9"/>
                      </a:cxn>
                    </a:cxnLst>
                    <a:rect l="0" t="0" r="r" b="b"/>
                    <a:pathLst>
                      <a:path w="20" h="25">
                        <a:moveTo>
                          <a:pt x="1" y="17"/>
                        </a:moveTo>
                        <a:cubicBezTo>
                          <a:pt x="0" y="10"/>
                          <a:pt x="4" y="3"/>
                          <a:pt x="9" y="2"/>
                        </a:cubicBezTo>
                        <a:cubicBezTo>
                          <a:pt x="14" y="0"/>
                          <a:pt x="18" y="6"/>
                          <a:pt x="19" y="13"/>
                        </a:cubicBezTo>
                        <a:cubicBezTo>
                          <a:pt x="20" y="20"/>
                          <a:pt x="17" y="22"/>
                          <a:pt x="11" y="24"/>
                        </a:cubicBezTo>
                        <a:cubicBezTo>
                          <a:pt x="6" y="25"/>
                          <a:pt x="3" y="25"/>
                          <a:pt x="1" y="17"/>
                        </a:cubicBezTo>
                        <a:close/>
                      </a:path>
                    </a:pathLst>
                  </a:custGeom>
                  <a:solidFill>
                    <a:srgbClr val="FFF8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64" name="Freeform 31696">
                    <a:extLst>
                      <a:ext uri="{FF2B5EF4-FFF2-40B4-BE49-F238E27FC236}">
                        <a16:creationId xmlns:a16="http://schemas.microsoft.com/office/drawing/2014/main" id="{6566523E-9E75-E099-409F-68A480E580CA}"/>
                      </a:ext>
                    </a:extLst>
                  </p:cNvPr>
                  <p:cNvSpPr>
                    <a:spLocks/>
                  </p:cNvSpPr>
                  <p:nvPr/>
                </p:nvSpPr>
                <p:spPr bwMode="auto">
                  <a:xfrm>
                    <a:off x="-168125" y="7431957"/>
                    <a:ext cx="302482" cy="412472"/>
                  </a:xfrm>
                  <a:custGeom>
                    <a:avLst/>
                    <a:gdLst>
                      <a:gd name="T0" fmla="*/ 0 w 10"/>
                      <a:gd name="T1" fmla="*/ 6 h 13"/>
                      <a:gd name="T2" fmla="*/ 5 w 10"/>
                      <a:gd name="T3" fmla="*/ 0 h 13"/>
                      <a:gd name="T4" fmla="*/ 10 w 10"/>
                      <a:gd name="T5" fmla="*/ 7 h 13"/>
                      <a:gd name="T6" fmla="*/ 5 w 10"/>
                      <a:gd name="T7" fmla="*/ 13 h 13"/>
                      <a:gd name="T8" fmla="*/ 0 w 10"/>
                      <a:gd name="T9" fmla="*/ 6 h 13"/>
                    </a:gdLst>
                    <a:ahLst/>
                    <a:cxnLst>
                      <a:cxn ang="0">
                        <a:pos x="T0" y="T1"/>
                      </a:cxn>
                      <a:cxn ang="0">
                        <a:pos x="T2" y="T3"/>
                      </a:cxn>
                      <a:cxn ang="0">
                        <a:pos x="T4" y="T5"/>
                      </a:cxn>
                      <a:cxn ang="0">
                        <a:pos x="T6" y="T7"/>
                      </a:cxn>
                      <a:cxn ang="0">
                        <a:pos x="T8" y="T9"/>
                      </a:cxn>
                    </a:cxnLst>
                    <a:rect l="0" t="0" r="r" b="b"/>
                    <a:pathLst>
                      <a:path w="10" h="13">
                        <a:moveTo>
                          <a:pt x="0" y="6"/>
                        </a:moveTo>
                        <a:cubicBezTo>
                          <a:pt x="0" y="3"/>
                          <a:pt x="2" y="0"/>
                          <a:pt x="5" y="0"/>
                        </a:cubicBezTo>
                        <a:cubicBezTo>
                          <a:pt x="8" y="0"/>
                          <a:pt x="10" y="3"/>
                          <a:pt x="10" y="7"/>
                        </a:cubicBezTo>
                        <a:cubicBezTo>
                          <a:pt x="10" y="10"/>
                          <a:pt x="7" y="13"/>
                          <a:pt x="5" y="13"/>
                        </a:cubicBezTo>
                        <a:cubicBezTo>
                          <a:pt x="2" y="13"/>
                          <a:pt x="0" y="10"/>
                          <a:pt x="0" y="6"/>
                        </a:cubicBezTo>
                        <a:close/>
                      </a:path>
                    </a:pathLst>
                  </a:custGeom>
                  <a:solidFill>
                    <a:srgbClr val="83AD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65" name="Freeform 31699">
                    <a:extLst>
                      <a:ext uri="{FF2B5EF4-FFF2-40B4-BE49-F238E27FC236}">
                        <a16:creationId xmlns:a16="http://schemas.microsoft.com/office/drawing/2014/main" id="{256A9706-00CB-D159-AC25-4DD2E40440C3}"/>
                      </a:ext>
                    </a:extLst>
                  </p:cNvPr>
                  <p:cNvSpPr>
                    <a:spLocks/>
                  </p:cNvSpPr>
                  <p:nvPr/>
                </p:nvSpPr>
                <p:spPr bwMode="auto">
                  <a:xfrm>
                    <a:off x="-113130" y="7459447"/>
                    <a:ext cx="137496" cy="137496"/>
                  </a:xfrm>
                  <a:custGeom>
                    <a:avLst/>
                    <a:gdLst>
                      <a:gd name="T0" fmla="*/ 0 w 4"/>
                      <a:gd name="T1" fmla="*/ 2 h 4"/>
                      <a:gd name="T2" fmla="*/ 2 w 4"/>
                      <a:gd name="T3" fmla="*/ 0 h 4"/>
                      <a:gd name="T4" fmla="*/ 4 w 4"/>
                      <a:gd name="T5" fmla="*/ 2 h 4"/>
                      <a:gd name="T6" fmla="*/ 2 w 4"/>
                      <a:gd name="T7" fmla="*/ 4 h 4"/>
                      <a:gd name="T8" fmla="*/ 0 w 4"/>
                      <a:gd name="T9" fmla="*/ 2 h 4"/>
                    </a:gdLst>
                    <a:ahLst/>
                    <a:cxnLst>
                      <a:cxn ang="0">
                        <a:pos x="T0" y="T1"/>
                      </a:cxn>
                      <a:cxn ang="0">
                        <a:pos x="T2" y="T3"/>
                      </a:cxn>
                      <a:cxn ang="0">
                        <a:pos x="T4" y="T5"/>
                      </a:cxn>
                      <a:cxn ang="0">
                        <a:pos x="T6" y="T7"/>
                      </a:cxn>
                      <a:cxn ang="0">
                        <a:pos x="T8" y="T9"/>
                      </a:cxn>
                    </a:cxnLst>
                    <a:rect l="0" t="0" r="r" b="b"/>
                    <a:pathLst>
                      <a:path w="4" h="4">
                        <a:moveTo>
                          <a:pt x="0" y="2"/>
                        </a:moveTo>
                        <a:cubicBezTo>
                          <a:pt x="0" y="1"/>
                          <a:pt x="1" y="0"/>
                          <a:pt x="2" y="0"/>
                        </a:cubicBezTo>
                        <a:cubicBezTo>
                          <a:pt x="3" y="0"/>
                          <a:pt x="4" y="1"/>
                          <a:pt x="4" y="2"/>
                        </a:cubicBezTo>
                        <a:cubicBezTo>
                          <a:pt x="4" y="4"/>
                          <a:pt x="3" y="4"/>
                          <a:pt x="2" y="4"/>
                        </a:cubicBezTo>
                        <a:cubicBezTo>
                          <a:pt x="1" y="4"/>
                          <a:pt x="0" y="3"/>
                          <a:pt x="0" y="2"/>
                        </a:cubicBezTo>
                        <a:close/>
                      </a:path>
                    </a:pathLst>
                  </a:custGeom>
                  <a:solidFill>
                    <a:srgbClr val="AFD1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grpSp>
            <p:sp>
              <p:nvSpPr>
                <p:cNvPr id="58" name="Freeform 31687">
                  <a:extLst>
                    <a:ext uri="{FF2B5EF4-FFF2-40B4-BE49-F238E27FC236}">
                      <a16:creationId xmlns:a16="http://schemas.microsoft.com/office/drawing/2014/main" id="{F4EC59B4-0E29-C1EF-18A8-BD586D1B4FDD}"/>
                    </a:ext>
                  </a:extLst>
                </p:cNvPr>
                <p:cNvSpPr>
                  <a:spLocks/>
                </p:cNvSpPr>
                <p:nvPr/>
              </p:nvSpPr>
              <p:spPr bwMode="auto">
                <a:xfrm flipH="1">
                  <a:off x="1103702" y="2195323"/>
                  <a:ext cx="200791" cy="64793"/>
                </a:xfrm>
                <a:custGeom>
                  <a:avLst/>
                  <a:gdLst>
                    <a:gd name="T0" fmla="*/ 11 w 11"/>
                    <a:gd name="T1" fmla="*/ 3 h 7"/>
                    <a:gd name="T2" fmla="*/ 6 w 11"/>
                    <a:gd name="T3" fmla="*/ 7 h 7"/>
                    <a:gd name="T4" fmla="*/ 0 w 11"/>
                    <a:gd name="T5" fmla="*/ 4 h 7"/>
                    <a:gd name="T6" fmla="*/ 5 w 11"/>
                    <a:gd name="T7" fmla="*/ 0 h 7"/>
                    <a:gd name="T8" fmla="*/ 11 w 11"/>
                    <a:gd name="T9" fmla="*/ 3 h 7"/>
                  </a:gdLst>
                  <a:ahLst/>
                  <a:cxnLst>
                    <a:cxn ang="0">
                      <a:pos x="T0" y="T1"/>
                    </a:cxn>
                    <a:cxn ang="0">
                      <a:pos x="T2" y="T3"/>
                    </a:cxn>
                    <a:cxn ang="0">
                      <a:pos x="T4" y="T5"/>
                    </a:cxn>
                    <a:cxn ang="0">
                      <a:pos x="T6" y="T7"/>
                    </a:cxn>
                    <a:cxn ang="0">
                      <a:pos x="T8" y="T9"/>
                    </a:cxn>
                  </a:cxnLst>
                  <a:rect l="0" t="0" r="r" b="b"/>
                  <a:pathLst>
                    <a:path w="11" h="7">
                      <a:moveTo>
                        <a:pt x="11" y="3"/>
                      </a:moveTo>
                      <a:cubicBezTo>
                        <a:pt x="11" y="5"/>
                        <a:pt x="8" y="6"/>
                        <a:pt x="6" y="7"/>
                      </a:cubicBezTo>
                      <a:cubicBezTo>
                        <a:pt x="3" y="7"/>
                        <a:pt x="0" y="6"/>
                        <a:pt x="0" y="4"/>
                      </a:cubicBezTo>
                      <a:cubicBezTo>
                        <a:pt x="0" y="2"/>
                        <a:pt x="2" y="0"/>
                        <a:pt x="5" y="0"/>
                      </a:cubicBezTo>
                      <a:cubicBezTo>
                        <a:pt x="8" y="0"/>
                        <a:pt x="11" y="1"/>
                        <a:pt x="11" y="3"/>
                      </a:cubicBezTo>
                      <a:close/>
                    </a:path>
                  </a:pathLst>
                </a:custGeom>
                <a:solidFill>
                  <a:srgbClr val="FF9D78"/>
                </a:solidFill>
                <a:ln>
                  <a:noFill/>
                </a:ln>
              </p:spPr>
              <p:txBody>
                <a:bodyPr vert="horz" wrap="square" lIns="45720" tIns="22860" rIns="45720" bIns="22860" numCol="1" anchor="t" anchorCtr="0" compatLnSpc="1">
                  <a:prstTxWarp prst="textNoShape">
                    <a:avLst/>
                  </a:prstTxWarp>
                </a:bodyPr>
                <a:lstStyle/>
                <a:p>
                  <a:endParaRPr lang="en-US" sz="900"/>
                </a:p>
              </p:txBody>
            </p:sp>
            <p:sp>
              <p:nvSpPr>
                <p:cNvPr id="59" name="Freeform 289">
                  <a:extLst>
                    <a:ext uri="{FF2B5EF4-FFF2-40B4-BE49-F238E27FC236}">
                      <a16:creationId xmlns:a16="http://schemas.microsoft.com/office/drawing/2014/main" id="{2B00BAC0-F87C-3711-9675-13E2D57ABAE2}"/>
                    </a:ext>
                  </a:extLst>
                </p:cNvPr>
                <p:cNvSpPr>
                  <a:spLocks/>
                </p:cNvSpPr>
                <p:nvPr/>
              </p:nvSpPr>
              <p:spPr bwMode="auto">
                <a:xfrm flipH="1">
                  <a:off x="271771" y="1319160"/>
                  <a:ext cx="1364741" cy="710052"/>
                </a:xfrm>
                <a:custGeom>
                  <a:avLst/>
                  <a:gdLst>
                    <a:gd name="connsiteX0" fmla="*/ 649769 w 1364741"/>
                    <a:gd name="connsiteY0" fmla="*/ 0 h 710052"/>
                    <a:gd name="connsiteX1" fmla="*/ 34563 w 1364741"/>
                    <a:gd name="connsiteY1" fmla="*/ 132755 h 710052"/>
                    <a:gd name="connsiteX2" fmla="*/ 0 w 1364741"/>
                    <a:gd name="connsiteY2" fmla="*/ 152901 h 710052"/>
                    <a:gd name="connsiteX3" fmla="*/ 11432 w 1364741"/>
                    <a:gd name="connsiteY3" fmla="*/ 165070 h 710052"/>
                    <a:gd name="connsiteX4" fmla="*/ 71258 w 1364741"/>
                    <a:gd name="connsiteY4" fmla="*/ 212881 h 710052"/>
                    <a:gd name="connsiteX5" fmla="*/ 74150 w 1364741"/>
                    <a:gd name="connsiteY5" fmla="*/ 214518 h 710052"/>
                    <a:gd name="connsiteX6" fmla="*/ 72594 w 1364741"/>
                    <a:gd name="connsiteY6" fmla="*/ 222947 h 710052"/>
                    <a:gd name="connsiteX7" fmla="*/ 122083 w 1364741"/>
                    <a:gd name="connsiteY7" fmla="*/ 688329 h 710052"/>
                    <a:gd name="connsiteX8" fmla="*/ 219463 w 1364741"/>
                    <a:gd name="connsiteY8" fmla="*/ 274678 h 710052"/>
                    <a:gd name="connsiteX9" fmla="*/ 251743 w 1364741"/>
                    <a:gd name="connsiteY9" fmla="*/ 271521 h 710052"/>
                    <a:gd name="connsiteX10" fmla="*/ 268437 w 1364741"/>
                    <a:gd name="connsiteY10" fmla="*/ 267433 h 710052"/>
                    <a:gd name="connsiteX11" fmla="*/ 315785 w 1364741"/>
                    <a:gd name="connsiteY11" fmla="*/ 270728 h 710052"/>
                    <a:gd name="connsiteX12" fmla="*/ 549159 w 1364741"/>
                    <a:gd name="connsiteY12" fmla="*/ 247991 h 710052"/>
                    <a:gd name="connsiteX13" fmla="*/ 599620 w 1364741"/>
                    <a:gd name="connsiteY13" fmla="*/ 233318 h 710052"/>
                    <a:gd name="connsiteX14" fmla="*/ 614726 w 1364741"/>
                    <a:gd name="connsiteY14" fmla="*/ 232121 h 710052"/>
                    <a:gd name="connsiteX15" fmla="*/ 910345 w 1364741"/>
                    <a:gd name="connsiteY15" fmla="*/ 219706 h 710052"/>
                    <a:gd name="connsiteX16" fmla="*/ 1174858 w 1364741"/>
                    <a:gd name="connsiteY16" fmla="*/ 308025 h 710052"/>
                    <a:gd name="connsiteX17" fmla="*/ 1290924 w 1364741"/>
                    <a:gd name="connsiteY17" fmla="*/ 707576 h 710052"/>
                    <a:gd name="connsiteX18" fmla="*/ 1329599 w 1364741"/>
                    <a:gd name="connsiteY18" fmla="*/ 547773 h 710052"/>
                    <a:gd name="connsiteX19" fmla="*/ 1343229 w 1364741"/>
                    <a:gd name="connsiteY19" fmla="*/ 478360 h 710052"/>
                    <a:gd name="connsiteX20" fmla="*/ 1364741 w 1364741"/>
                    <a:gd name="connsiteY20" fmla="*/ 364627 h 710052"/>
                    <a:gd name="connsiteX21" fmla="*/ 1362678 w 1364741"/>
                    <a:gd name="connsiteY21" fmla="*/ 190015 h 710052"/>
                    <a:gd name="connsiteX22" fmla="*/ 1362651 w 1364741"/>
                    <a:gd name="connsiteY22" fmla="*/ 189688 h 710052"/>
                    <a:gd name="connsiteX23" fmla="*/ 1264975 w 1364741"/>
                    <a:gd name="connsiteY23" fmla="*/ 132755 h 710052"/>
                    <a:gd name="connsiteX24" fmla="*/ 649769 w 1364741"/>
                    <a:gd name="connsiteY24" fmla="*/ 0 h 710052"/>
                    <a:gd name="connsiteX0" fmla="*/ 649769 w 1364741"/>
                    <a:gd name="connsiteY0" fmla="*/ 0 h 710052"/>
                    <a:gd name="connsiteX1" fmla="*/ 34563 w 1364741"/>
                    <a:gd name="connsiteY1" fmla="*/ 132755 h 710052"/>
                    <a:gd name="connsiteX2" fmla="*/ 0 w 1364741"/>
                    <a:gd name="connsiteY2" fmla="*/ 152901 h 710052"/>
                    <a:gd name="connsiteX3" fmla="*/ 11432 w 1364741"/>
                    <a:gd name="connsiteY3" fmla="*/ 165070 h 710052"/>
                    <a:gd name="connsiteX4" fmla="*/ 71258 w 1364741"/>
                    <a:gd name="connsiteY4" fmla="*/ 212881 h 710052"/>
                    <a:gd name="connsiteX5" fmla="*/ 74150 w 1364741"/>
                    <a:gd name="connsiteY5" fmla="*/ 214518 h 710052"/>
                    <a:gd name="connsiteX6" fmla="*/ 72594 w 1364741"/>
                    <a:gd name="connsiteY6" fmla="*/ 222947 h 710052"/>
                    <a:gd name="connsiteX7" fmla="*/ 122083 w 1364741"/>
                    <a:gd name="connsiteY7" fmla="*/ 688329 h 710052"/>
                    <a:gd name="connsiteX8" fmla="*/ 219463 w 1364741"/>
                    <a:gd name="connsiteY8" fmla="*/ 274678 h 710052"/>
                    <a:gd name="connsiteX9" fmla="*/ 251743 w 1364741"/>
                    <a:gd name="connsiteY9" fmla="*/ 271521 h 710052"/>
                    <a:gd name="connsiteX10" fmla="*/ 268437 w 1364741"/>
                    <a:gd name="connsiteY10" fmla="*/ 267433 h 710052"/>
                    <a:gd name="connsiteX11" fmla="*/ 315785 w 1364741"/>
                    <a:gd name="connsiteY11" fmla="*/ 270728 h 710052"/>
                    <a:gd name="connsiteX12" fmla="*/ 549159 w 1364741"/>
                    <a:gd name="connsiteY12" fmla="*/ 247991 h 710052"/>
                    <a:gd name="connsiteX13" fmla="*/ 599620 w 1364741"/>
                    <a:gd name="connsiteY13" fmla="*/ 233318 h 710052"/>
                    <a:gd name="connsiteX14" fmla="*/ 614726 w 1364741"/>
                    <a:gd name="connsiteY14" fmla="*/ 232121 h 710052"/>
                    <a:gd name="connsiteX15" fmla="*/ 910345 w 1364741"/>
                    <a:gd name="connsiteY15" fmla="*/ 219706 h 710052"/>
                    <a:gd name="connsiteX16" fmla="*/ 1174858 w 1364741"/>
                    <a:gd name="connsiteY16" fmla="*/ 308025 h 710052"/>
                    <a:gd name="connsiteX17" fmla="*/ 1290924 w 1364741"/>
                    <a:gd name="connsiteY17" fmla="*/ 707576 h 710052"/>
                    <a:gd name="connsiteX18" fmla="*/ 1329599 w 1364741"/>
                    <a:gd name="connsiteY18" fmla="*/ 547773 h 710052"/>
                    <a:gd name="connsiteX19" fmla="*/ 1343229 w 1364741"/>
                    <a:gd name="connsiteY19" fmla="*/ 478360 h 710052"/>
                    <a:gd name="connsiteX20" fmla="*/ 1364741 w 1364741"/>
                    <a:gd name="connsiteY20" fmla="*/ 364627 h 710052"/>
                    <a:gd name="connsiteX21" fmla="*/ 1362678 w 1364741"/>
                    <a:gd name="connsiteY21" fmla="*/ 190015 h 710052"/>
                    <a:gd name="connsiteX22" fmla="*/ 1298256 w 1364741"/>
                    <a:gd name="connsiteY22" fmla="*/ 202567 h 710052"/>
                    <a:gd name="connsiteX23" fmla="*/ 1264975 w 1364741"/>
                    <a:gd name="connsiteY23" fmla="*/ 132755 h 710052"/>
                    <a:gd name="connsiteX24" fmla="*/ 649769 w 1364741"/>
                    <a:gd name="connsiteY24" fmla="*/ 0 h 710052"/>
                    <a:gd name="connsiteX0" fmla="*/ 649769 w 1364741"/>
                    <a:gd name="connsiteY0" fmla="*/ 0 h 710052"/>
                    <a:gd name="connsiteX1" fmla="*/ 34563 w 1364741"/>
                    <a:gd name="connsiteY1" fmla="*/ 132755 h 710052"/>
                    <a:gd name="connsiteX2" fmla="*/ 0 w 1364741"/>
                    <a:gd name="connsiteY2" fmla="*/ 152901 h 710052"/>
                    <a:gd name="connsiteX3" fmla="*/ 11432 w 1364741"/>
                    <a:gd name="connsiteY3" fmla="*/ 165070 h 710052"/>
                    <a:gd name="connsiteX4" fmla="*/ 71258 w 1364741"/>
                    <a:gd name="connsiteY4" fmla="*/ 212881 h 710052"/>
                    <a:gd name="connsiteX5" fmla="*/ 74150 w 1364741"/>
                    <a:gd name="connsiteY5" fmla="*/ 214518 h 710052"/>
                    <a:gd name="connsiteX6" fmla="*/ 72594 w 1364741"/>
                    <a:gd name="connsiteY6" fmla="*/ 222947 h 710052"/>
                    <a:gd name="connsiteX7" fmla="*/ 122083 w 1364741"/>
                    <a:gd name="connsiteY7" fmla="*/ 688329 h 710052"/>
                    <a:gd name="connsiteX8" fmla="*/ 219463 w 1364741"/>
                    <a:gd name="connsiteY8" fmla="*/ 274678 h 710052"/>
                    <a:gd name="connsiteX9" fmla="*/ 251743 w 1364741"/>
                    <a:gd name="connsiteY9" fmla="*/ 271521 h 710052"/>
                    <a:gd name="connsiteX10" fmla="*/ 268437 w 1364741"/>
                    <a:gd name="connsiteY10" fmla="*/ 267433 h 710052"/>
                    <a:gd name="connsiteX11" fmla="*/ 315785 w 1364741"/>
                    <a:gd name="connsiteY11" fmla="*/ 270728 h 710052"/>
                    <a:gd name="connsiteX12" fmla="*/ 549159 w 1364741"/>
                    <a:gd name="connsiteY12" fmla="*/ 247991 h 710052"/>
                    <a:gd name="connsiteX13" fmla="*/ 599620 w 1364741"/>
                    <a:gd name="connsiteY13" fmla="*/ 233318 h 710052"/>
                    <a:gd name="connsiteX14" fmla="*/ 614726 w 1364741"/>
                    <a:gd name="connsiteY14" fmla="*/ 232121 h 710052"/>
                    <a:gd name="connsiteX15" fmla="*/ 910345 w 1364741"/>
                    <a:gd name="connsiteY15" fmla="*/ 219706 h 710052"/>
                    <a:gd name="connsiteX16" fmla="*/ 1174858 w 1364741"/>
                    <a:gd name="connsiteY16" fmla="*/ 308025 h 710052"/>
                    <a:gd name="connsiteX17" fmla="*/ 1290924 w 1364741"/>
                    <a:gd name="connsiteY17" fmla="*/ 707576 h 710052"/>
                    <a:gd name="connsiteX18" fmla="*/ 1329599 w 1364741"/>
                    <a:gd name="connsiteY18" fmla="*/ 547773 h 710052"/>
                    <a:gd name="connsiteX19" fmla="*/ 1343229 w 1364741"/>
                    <a:gd name="connsiteY19" fmla="*/ 478360 h 710052"/>
                    <a:gd name="connsiteX20" fmla="*/ 1364741 w 1364741"/>
                    <a:gd name="connsiteY20" fmla="*/ 364627 h 710052"/>
                    <a:gd name="connsiteX21" fmla="*/ 1298256 w 1364741"/>
                    <a:gd name="connsiteY21" fmla="*/ 202567 h 710052"/>
                    <a:gd name="connsiteX22" fmla="*/ 1264975 w 1364741"/>
                    <a:gd name="connsiteY22" fmla="*/ 132755 h 710052"/>
                    <a:gd name="connsiteX23" fmla="*/ 649769 w 1364741"/>
                    <a:gd name="connsiteY23" fmla="*/ 0 h 710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364741" h="710052">
                      <a:moveTo>
                        <a:pt x="649769" y="0"/>
                      </a:moveTo>
                      <a:cubicBezTo>
                        <a:pt x="421883" y="0"/>
                        <a:pt x="210177" y="48940"/>
                        <a:pt x="34563" y="132755"/>
                      </a:cubicBezTo>
                      <a:lnTo>
                        <a:pt x="0" y="152901"/>
                      </a:lnTo>
                      <a:lnTo>
                        <a:pt x="11432" y="165070"/>
                      </a:lnTo>
                      <a:cubicBezTo>
                        <a:pt x="27936" y="181700"/>
                        <a:pt x="48566" y="198330"/>
                        <a:pt x="71258" y="212881"/>
                      </a:cubicBezTo>
                      <a:lnTo>
                        <a:pt x="74150" y="214518"/>
                      </a:lnTo>
                      <a:lnTo>
                        <a:pt x="72594" y="222947"/>
                      </a:lnTo>
                      <a:cubicBezTo>
                        <a:pt x="50527" y="401941"/>
                        <a:pt x="122083" y="688329"/>
                        <a:pt x="122083" y="688329"/>
                      </a:cubicBezTo>
                      <a:cubicBezTo>
                        <a:pt x="208689" y="553705"/>
                        <a:pt x="219463" y="274678"/>
                        <a:pt x="219463" y="274678"/>
                      </a:cubicBezTo>
                      <a:cubicBezTo>
                        <a:pt x="230272" y="274678"/>
                        <a:pt x="241089" y="273475"/>
                        <a:pt x="251743" y="271521"/>
                      </a:cubicBezTo>
                      <a:lnTo>
                        <a:pt x="268437" y="267433"/>
                      </a:lnTo>
                      <a:lnTo>
                        <a:pt x="315785" y="270728"/>
                      </a:lnTo>
                      <a:cubicBezTo>
                        <a:pt x="393920" y="273716"/>
                        <a:pt x="473086" y="266830"/>
                        <a:pt x="549159" y="247991"/>
                      </a:cubicBezTo>
                      <a:lnTo>
                        <a:pt x="599620" y="233318"/>
                      </a:lnTo>
                      <a:lnTo>
                        <a:pt x="614726" y="232121"/>
                      </a:lnTo>
                      <a:cubicBezTo>
                        <a:pt x="726070" y="223213"/>
                        <a:pt x="840651" y="214525"/>
                        <a:pt x="910345" y="219706"/>
                      </a:cubicBezTo>
                      <a:cubicBezTo>
                        <a:pt x="1049733" y="230067"/>
                        <a:pt x="1109772" y="244475"/>
                        <a:pt x="1174858" y="308025"/>
                      </a:cubicBezTo>
                      <a:cubicBezTo>
                        <a:pt x="1228868" y="519637"/>
                        <a:pt x="1261999" y="683585"/>
                        <a:pt x="1290924" y="707576"/>
                      </a:cubicBezTo>
                      <a:cubicBezTo>
                        <a:pt x="1312618" y="725570"/>
                        <a:pt x="1315578" y="642780"/>
                        <a:pt x="1329599" y="547773"/>
                      </a:cubicBezTo>
                      <a:lnTo>
                        <a:pt x="1343229" y="478360"/>
                      </a:lnTo>
                      <a:lnTo>
                        <a:pt x="1364741" y="364627"/>
                      </a:lnTo>
                      <a:cubicBezTo>
                        <a:pt x="1357246" y="318662"/>
                        <a:pt x="1314884" y="241212"/>
                        <a:pt x="1298256" y="202567"/>
                      </a:cubicBezTo>
                      <a:cubicBezTo>
                        <a:pt x="1265697" y="183589"/>
                        <a:pt x="1297534" y="151733"/>
                        <a:pt x="1264975" y="132755"/>
                      </a:cubicBezTo>
                      <a:cubicBezTo>
                        <a:pt x="1089361" y="48940"/>
                        <a:pt x="877656" y="0"/>
                        <a:pt x="649769" y="0"/>
                      </a:cubicBezTo>
                      <a:close/>
                    </a:path>
                  </a:pathLst>
                </a:custGeom>
                <a:solidFill>
                  <a:srgbClr val="5A4945"/>
                </a:solidFill>
                <a:ln>
                  <a:noFill/>
                </a:ln>
              </p:spPr>
              <p:txBody>
                <a:bodyPr vert="horz" wrap="square" lIns="45720" tIns="22860" rIns="45720" bIns="22860" numCol="1" anchor="t" anchorCtr="0" compatLnSpc="1">
                  <a:prstTxWarp prst="textNoShape">
                    <a:avLst/>
                  </a:prstTxWarp>
                  <a:noAutofit/>
                </a:bodyPr>
                <a:lstStyle/>
                <a:p>
                  <a:endParaRPr lang="en-US" sz="900"/>
                </a:p>
              </p:txBody>
            </p:sp>
            <p:sp>
              <p:nvSpPr>
                <p:cNvPr id="60" name="Freeform 290">
                  <a:extLst>
                    <a:ext uri="{FF2B5EF4-FFF2-40B4-BE49-F238E27FC236}">
                      <a16:creationId xmlns:a16="http://schemas.microsoft.com/office/drawing/2014/main" id="{DB8BC2D9-C58E-26CB-8C17-C7272E27AE09}"/>
                    </a:ext>
                  </a:extLst>
                </p:cNvPr>
                <p:cNvSpPr>
                  <a:spLocks/>
                </p:cNvSpPr>
                <p:nvPr/>
              </p:nvSpPr>
              <p:spPr bwMode="auto">
                <a:xfrm rot="967563" flipH="1">
                  <a:off x="334362" y="934202"/>
                  <a:ext cx="1338436" cy="1121848"/>
                </a:xfrm>
                <a:custGeom>
                  <a:avLst/>
                  <a:gdLst>
                    <a:gd name="connsiteX0" fmla="*/ 822876 w 1503164"/>
                    <a:gd name="connsiteY0" fmla="*/ 26563 h 1259919"/>
                    <a:gd name="connsiteX1" fmla="*/ 781368 w 1503164"/>
                    <a:gd name="connsiteY1" fmla="*/ 17194 h 1259919"/>
                    <a:gd name="connsiteX2" fmla="*/ 587700 w 1503164"/>
                    <a:gd name="connsiteY2" fmla="*/ 68776 h 1259919"/>
                    <a:gd name="connsiteX3" fmla="*/ 432765 w 1503164"/>
                    <a:gd name="connsiteY3" fmla="*/ 0 h 1259919"/>
                    <a:gd name="connsiteX4" fmla="*/ 303653 w 1503164"/>
                    <a:gd name="connsiteY4" fmla="*/ 85970 h 1259919"/>
                    <a:gd name="connsiteX5" fmla="*/ 97073 w 1503164"/>
                    <a:gd name="connsiteY5" fmla="*/ 68776 h 1259919"/>
                    <a:gd name="connsiteX6" fmla="*/ 85347 w 1503164"/>
                    <a:gd name="connsiteY6" fmla="*/ 78853 h 1259919"/>
                    <a:gd name="connsiteX7" fmla="*/ 71906 w 1503164"/>
                    <a:gd name="connsiteY7" fmla="*/ 84951 h 1259919"/>
                    <a:gd name="connsiteX8" fmla="*/ 125810 w 1503164"/>
                    <a:gd name="connsiteY8" fmla="*/ 626120 h 1259919"/>
                    <a:gd name="connsiteX9" fmla="*/ 1160588 w 1503164"/>
                    <a:gd name="connsiteY9" fmla="*/ 652798 h 1259919"/>
                    <a:gd name="connsiteX10" fmla="*/ 1361511 w 1503164"/>
                    <a:gd name="connsiteY10" fmla="*/ 1255902 h 1259919"/>
                    <a:gd name="connsiteX11" fmla="*/ 1394728 w 1503164"/>
                    <a:gd name="connsiteY11" fmla="*/ 507067 h 1259919"/>
                    <a:gd name="connsiteX12" fmla="*/ 1376329 w 1503164"/>
                    <a:gd name="connsiteY12" fmla="*/ 489415 h 1259919"/>
                    <a:gd name="connsiteX13" fmla="*/ 1410754 w 1503164"/>
                    <a:gd name="connsiteY13" fmla="*/ 464331 h 1259919"/>
                    <a:gd name="connsiteX14" fmla="*/ 1433916 w 1503164"/>
                    <a:gd name="connsiteY14" fmla="*/ 416251 h 1259919"/>
                    <a:gd name="connsiteX15" fmla="*/ 1341930 w 1503164"/>
                    <a:gd name="connsiteY15" fmla="*/ 441550 h 1259919"/>
                    <a:gd name="connsiteX16" fmla="*/ 1329783 w 1503164"/>
                    <a:gd name="connsiteY16" fmla="*/ 448271 h 1259919"/>
                    <a:gd name="connsiteX17" fmla="*/ 1301709 w 1503164"/>
                    <a:gd name="connsiteY17" fmla="*/ 430929 h 1259919"/>
                    <a:gd name="connsiteX18" fmla="*/ 1313300 w 1503164"/>
                    <a:gd name="connsiteY18" fmla="*/ 417596 h 1259919"/>
                    <a:gd name="connsiteX19" fmla="*/ 1405008 w 1503164"/>
                    <a:gd name="connsiteY19" fmla="*/ 223382 h 1259919"/>
                    <a:gd name="connsiteX20" fmla="*/ 1267870 w 1503164"/>
                    <a:gd name="connsiteY20" fmla="*/ 368243 h 1259919"/>
                    <a:gd name="connsiteX21" fmla="*/ 1259400 w 1503164"/>
                    <a:gd name="connsiteY21" fmla="*/ 384364 h 1259919"/>
                    <a:gd name="connsiteX22" fmla="*/ 1244665 w 1503164"/>
                    <a:gd name="connsiteY22" fmla="*/ 350945 h 1259919"/>
                    <a:gd name="connsiteX23" fmla="*/ 1151293 w 1503164"/>
                    <a:gd name="connsiteY23" fmla="*/ 261915 h 1259919"/>
                    <a:gd name="connsiteX24" fmla="*/ 1145735 w 1503164"/>
                    <a:gd name="connsiteY24" fmla="*/ 259255 h 1259919"/>
                    <a:gd name="connsiteX25" fmla="*/ 1147926 w 1503164"/>
                    <a:gd name="connsiteY25" fmla="*/ 233865 h 1259919"/>
                    <a:gd name="connsiteX26" fmla="*/ 1000859 w 1503164"/>
                    <a:gd name="connsiteY26" fmla="*/ 111761 h 1259919"/>
                    <a:gd name="connsiteX27" fmla="*/ 884658 w 1503164"/>
                    <a:gd name="connsiteY27" fmla="*/ 120358 h 1259919"/>
                    <a:gd name="connsiteX28" fmla="*/ 822876 w 1503164"/>
                    <a:gd name="connsiteY28" fmla="*/ 26563 h 1259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503164" h="1259919">
                      <a:moveTo>
                        <a:pt x="822876" y="26563"/>
                      </a:moveTo>
                      <a:cubicBezTo>
                        <a:pt x="811225" y="22567"/>
                        <a:pt x="797507" y="19343"/>
                        <a:pt x="781368" y="17194"/>
                      </a:cubicBezTo>
                      <a:cubicBezTo>
                        <a:pt x="652256" y="0"/>
                        <a:pt x="587700" y="68776"/>
                        <a:pt x="587700" y="68776"/>
                      </a:cubicBezTo>
                      <a:cubicBezTo>
                        <a:pt x="587700" y="68776"/>
                        <a:pt x="548966" y="0"/>
                        <a:pt x="432765" y="0"/>
                      </a:cubicBezTo>
                      <a:cubicBezTo>
                        <a:pt x="316564" y="8597"/>
                        <a:pt x="303653" y="85970"/>
                        <a:pt x="303653" y="85970"/>
                      </a:cubicBezTo>
                      <a:cubicBezTo>
                        <a:pt x="303653" y="85970"/>
                        <a:pt x="226185" y="0"/>
                        <a:pt x="97073" y="68776"/>
                      </a:cubicBezTo>
                      <a:lnTo>
                        <a:pt x="85347" y="78853"/>
                      </a:lnTo>
                      <a:lnTo>
                        <a:pt x="71906" y="84951"/>
                      </a:lnTo>
                      <a:cubicBezTo>
                        <a:pt x="6890" y="138271"/>
                        <a:pt x="-72200" y="364491"/>
                        <a:pt x="125810" y="626120"/>
                      </a:cubicBezTo>
                      <a:cubicBezTo>
                        <a:pt x="352106" y="925126"/>
                        <a:pt x="1006657" y="608292"/>
                        <a:pt x="1160588" y="652798"/>
                      </a:cubicBezTo>
                      <a:cubicBezTo>
                        <a:pt x="1328566" y="720830"/>
                        <a:pt x="1270497" y="1210122"/>
                        <a:pt x="1361511" y="1255902"/>
                      </a:cubicBezTo>
                      <a:cubicBezTo>
                        <a:pt x="1436602" y="1311676"/>
                        <a:pt x="1619775" y="772788"/>
                        <a:pt x="1394728" y="507067"/>
                      </a:cubicBezTo>
                      <a:lnTo>
                        <a:pt x="1376329" y="489415"/>
                      </a:lnTo>
                      <a:lnTo>
                        <a:pt x="1410754" y="464331"/>
                      </a:lnTo>
                      <a:cubicBezTo>
                        <a:pt x="1430338" y="446930"/>
                        <a:pt x="1440606" y="429718"/>
                        <a:pt x="1433916" y="416251"/>
                      </a:cubicBezTo>
                      <a:cubicBezTo>
                        <a:pt x="1440070" y="394967"/>
                        <a:pt x="1391769" y="415598"/>
                        <a:pt x="1341930" y="441550"/>
                      </a:cubicBezTo>
                      <a:lnTo>
                        <a:pt x="1329783" y="448271"/>
                      </a:lnTo>
                      <a:lnTo>
                        <a:pt x="1301709" y="430929"/>
                      </a:lnTo>
                      <a:lnTo>
                        <a:pt x="1313300" y="417596"/>
                      </a:lnTo>
                      <a:cubicBezTo>
                        <a:pt x="1377458" y="341547"/>
                        <a:pt x="1453846" y="237502"/>
                        <a:pt x="1405008" y="223382"/>
                      </a:cubicBezTo>
                      <a:cubicBezTo>
                        <a:pt x="1365939" y="212086"/>
                        <a:pt x="1312020" y="288752"/>
                        <a:pt x="1267870" y="368243"/>
                      </a:cubicBezTo>
                      <a:lnTo>
                        <a:pt x="1259400" y="384364"/>
                      </a:lnTo>
                      <a:lnTo>
                        <a:pt x="1244665" y="350945"/>
                      </a:lnTo>
                      <a:cubicBezTo>
                        <a:pt x="1221763" y="313958"/>
                        <a:pt x="1189688" y="284754"/>
                        <a:pt x="1151293" y="261915"/>
                      </a:cubicBezTo>
                      <a:lnTo>
                        <a:pt x="1145735" y="259255"/>
                      </a:lnTo>
                      <a:lnTo>
                        <a:pt x="1147926" y="233865"/>
                      </a:lnTo>
                      <a:cubicBezTo>
                        <a:pt x="1138848" y="176238"/>
                        <a:pt x="1088010" y="124656"/>
                        <a:pt x="1000859" y="111761"/>
                      </a:cubicBezTo>
                      <a:cubicBezTo>
                        <a:pt x="936303" y="103164"/>
                        <a:pt x="884658" y="120358"/>
                        <a:pt x="884658" y="120358"/>
                      </a:cubicBezTo>
                      <a:cubicBezTo>
                        <a:pt x="884658" y="120358"/>
                        <a:pt x="904428" y="54537"/>
                        <a:pt x="822876" y="26563"/>
                      </a:cubicBezTo>
                      <a:close/>
                    </a:path>
                  </a:pathLst>
                </a:custGeom>
                <a:solidFill>
                  <a:srgbClr val="705B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en-US"/>
                </a:p>
              </p:txBody>
            </p:sp>
            <p:sp>
              <p:nvSpPr>
                <p:cNvPr id="61" name="Freeform 133">
                  <a:extLst>
                    <a:ext uri="{FF2B5EF4-FFF2-40B4-BE49-F238E27FC236}">
                      <a16:creationId xmlns:a16="http://schemas.microsoft.com/office/drawing/2014/main" id="{A215AA6A-E5A7-F61B-0E34-850FEA4A45AA}"/>
                    </a:ext>
                  </a:extLst>
                </p:cNvPr>
                <p:cNvSpPr>
                  <a:spLocks/>
                </p:cNvSpPr>
                <p:nvPr/>
              </p:nvSpPr>
              <p:spPr bwMode="auto">
                <a:xfrm>
                  <a:off x="793593" y="2188852"/>
                  <a:ext cx="281550" cy="102382"/>
                </a:xfrm>
                <a:custGeom>
                  <a:avLst/>
                  <a:gdLst>
                    <a:gd name="T0" fmla="*/ 23 w 26"/>
                    <a:gd name="T1" fmla="*/ 2 h 9"/>
                    <a:gd name="T2" fmla="*/ 3 w 26"/>
                    <a:gd name="T3" fmla="*/ 2 h 9"/>
                    <a:gd name="T4" fmla="*/ 13 w 26"/>
                    <a:gd name="T5" fmla="*/ 9 h 9"/>
                    <a:gd name="T6" fmla="*/ 23 w 26"/>
                    <a:gd name="T7" fmla="*/ 2 h 9"/>
                  </a:gdLst>
                  <a:ahLst/>
                  <a:cxnLst>
                    <a:cxn ang="0">
                      <a:pos x="T0" y="T1"/>
                    </a:cxn>
                    <a:cxn ang="0">
                      <a:pos x="T2" y="T3"/>
                    </a:cxn>
                    <a:cxn ang="0">
                      <a:pos x="T4" y="T5"/>
                    </a:cxn>
                    <a:cxn ang="0">
                      <a:pos x="T6" y="T7"/>
                    </a:cxn>
                  </a:cxnLst>
                  <a:rect l="0" t="0" r="r" b="b"/>
                  <a:pathLst>
                    <a:path w="26" h="9">
                      <a:moveTo>
                        <a:pt x="23" y="2"/>
                      </a:moveTo>
                      <a:cubicBezTo>
                        <a:pt x="19" y="0"/>
                        <a:pt x="6" y="0"/>
                        <a:pt x="3" y="2"/>
                      </a:cubicBezTo>
                      <a:cubicBezTo>
                        <a:pt x="0" y="3"/>
                        <a:pt x="10" y="9"/>
                        <a:pt x="13" y="9"/>
                      </a:cubicBezTo>
                      <a:cubicBezTo>
                        <a:pt x="16" y="9"/>
                        <a:pt x="26" y="3"/>
                        <a:pt x="23" y="2"/>
                      </a:cubicBezTo>
                    </a:path>
                  </a:pathLst>
                </a:custGeom>
                <a:solidFill>
                  <a:srgbClr val="ED90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grpSp>
          <p:sp>
            <p:nvSpPr>
              <p:cNvPr id="39" name="Freeform 756">
                <a:extLst>
                  <a:ext uri="{FF2B5EF4-FFF2-40B4-BE49-F238E27FC236}">
                    <a16:creationId xmlns:a16="http://schemas.microsoft.com/office/drawing/2014/main" id="{B9BBA4EC-FE88-1787-2A67-4E1A69A69326}"/>
                  </a:ext>
                </a:extLst>
              </p:cNvPr>
              <p:cNvSpPr>
                <a:spLocks noEditPoints="1"/>
              </p:cNvSpPr>
              <p:nvPr/>
            </p:nvSpPr>
            <p:spPr bwMode="auto">
              <a:xfrm>
                <a:off x="2179637" y="3151648"/>
                <a:ext cx="1776954" cy="872115"/>
              </a:xfrm>
              <a:custGeom>
                <a:avLst/>
                <a:gdLst>
                  <a:gd name="T0" fmla="*/ 51 w 62"/>
                  <a:gd name="T1" fmla="*/ 0 h 26"/>
                  <a:gd name="T2" fmla="*/ 61 w 62"/>
                  <a:gd name="T3" fmla="*/ 2 h 26"/>
                  <a:gd name="T4" fmla="*/ 62 w 62"/>
                  <a:gd name="T5" fmla="*/ 3 h 26"/>
                  <a:gd name="T6" fmla="*/ 62 w 62"/>
                  <a:gd name="T7" fmla="*/ 8 h 26"/>
                  <a:gd name="T8" fmla="*/ 61 w 62"/>
                  <a:gd name="T9" fmla="*/ 10 h 26"/>
                  <a:gd name="T10" fmla="*/ 61 w 62"/>
                  <a:gd name="T11" fmla="*/ 11 h 26"/>
                  <a:gd name="T12" fmla="*/ 58 w 62"/>
                  <a:gd name="T13" fmla="*/ 21 h 26"/>
                  <a:gd name="T14" fmla="*/ 53 w 62"/>
                  <a:gd name="T15" fmla="*/ 25 h 26"/>
                  <a:gd name="T16" fmla="*/ 42 w 62"/>
                  <a:gd name="T17" fmla="*/ 25 h 26"/>
                  <a:gd name="T18" fmla="*/ 37 w 62"/>
                  <a:gd name="T19" fmla="*/ 21 h 26"/>
                  <a:gd name="T20" fmla="*/ 34 w 62"/>
                  <a:gd name="T21" fmla="*/ 15 h 26"/>
                  <a:gd name="T22" fmla="*/ 33 w 62"/>
                  <a:gd name="T23" fmla="*/ 7 h 26"/>
                  <a:gd name="T24" fmla="*/ 31 w 62"/>
                  <a:gd name="T25" fmla="*/ 6 h 26"/>
                  <a:gd name="T26" fmla="*/ 29 w 62"/>
                  <a:gd name="T27" fmla="*/ 7 h 26"/>
                  <a:gd name="T28" fmla="*/ 29 w 62"/>
                  <a:gd name="T29" fmla="*/ 9 h 26"/>
                  <a:gd name="T30" fmla="*/ 25 w 62"/>
                  <a:gd name="T31" fmla="*/ 21 h 26"/>
                  <a:gd name="T32" fmla="*/ 19 w 62"/>
                  <a:gd name="T33" fmla="*/ 25 h 26"/>
                  <a:gd name="T34" fmla="*/ 10 w 62"/>
                  <a:gd name="T35" fmla="*/ 26 h 26"/>
                  <a:gd name="T36" fmla="*/ 4 w 62"/>
                  <a:gd name="T37" fmla="*/ 21 h 26"/>
                  <a:gd name="T38" fmla="*/ 1 w 62"/>
                  <a:gd name="T39" fmla="*/ 11 h 26"/>
                  <a:gd name="T40" fmla="*/ 1 w 62"/>
                  <a:gd name="T41" fmla="*/ 9 h 26"/>
                  <a:gd name="T42" fmla="*/ 0 w 62"/>
                  <a:gd name="T43" fmla="*/ 8 h 26"/>
                  <a:gd name="T44" fmla="*/ 0 w 62"/>
                  <a:gd name="T45" fmla="*/ 3 h 26"/>
                  <a:gd name="T46" fmla="*/ 2 w 62"/>
                  <a:gd name="T47" fmla="*/ 1 h 26"/>
                  <a:gd name="T48" fmla="*/ 10 w 62"/>
                  <a:gd name="T49" fmla="*/ 0 h 26"/>
                  <a:gd name="T50" fmla="*/ 24 w 62"/>
                  <a:gd name="T51" fmla="*/ 1 h 26"/>
                  <a:gd name="T52" fmla="*/ 36 w 62"/>
                  <a:gd name="T53" fmla="*/ 1 h 26"/>
                  <a:gd name="T54" fmla="*/ 46 w 62"/>
                  <a:gd name="T55" fmla="*/ 0 h 26"/>
                  <a:gd name="T56" fmla="*/ 51 w 62"/>
                  <a:gd name="T57" fmla="*/ 0 h 26"/>
                  <a:gd name="T58" fmla="*/ 38 w 62"/>
                  <a:gd name="T59" fmla="*/ 4 h 26"/>
                  <a:gd name="T60" fmla="*/ 35 w 62"/>
                  <a:gd name="T61" fmla="*/ 9 h 26"/>
                  <a:gd name="T62" fmla="*/ 38 w 62"/>
                  <a:gd name="T63" fmla="*/ 20 h 26"/>
                  <a:gd name="T64" fmla="*/ 44 w 62"/>
                  <a:gd name="T65" fmla="*/ 23 h 26"/>
                  <a:gd name="T66" fmla="*/ 53 w 62"/>
                  <a:gd name="T67" fmla="*/ 23 h 26"/>
                  <a:gd name="T68" fmla="*/ 56 w 62"/>
                  <a:gd name="T69" fmla="*/ 21 h 26"/>
                  <a:gd name="T70" fmla="*/ 57 w 62"/>
                  <a:gd name="T71" fmla="*/ 6 h 26"/>
                  <a:gd name="T72" fmla="*/ 55 w 62"/>
                  <a:gd name="T73" fmla="*/ 4 h 26"/>
                  <a:gd name="T74" fmla="*/ 49 w 62"/>
                  <a:gd name="T75" fmla="*/ 3 h 26"/>
                  <a:gd name="T76" fmla="*/ 45 w 62"/>
                  <a:gd name="T77" fmla="*/ 2 h 26"/>
                  <a:gd name="T78" fmla="*/ 38 w 62"/>
                  <a:gd name="T79" fmla="*/ 4 h 26"/>
                  <a:gd name="T80" fmla="*/ 20 w 62"/>
                  <a:gd name="T81" fmla="*/ 23 h 26"/>
                  <a:gd name="T82" fmla="*/ 23 w 62"/>
                  <a:gd name="T83" fmla="*/ 21 h 26"/>
                  <a:gd name="T84" fmla="*/ 27 w 62"/>
                  <a:gd name="T85" fmla="*/ 8 h 26"/>
                  <a:gd name="T86" fmla="*/ 24 w 62"/>
                  <a:gd name="T87" fmla="*/ 4 h 26"/>
                  <a:gd name="T88" fmla="*/ 17 w 62"/>
                  <a:gd name="T89" fmla="*/ 2 h 26"/>
                  <a:gd name="T90" fmla="*/ 8 w 62"/>
                  <a:gd name="T91" fmla="*/ 3 h 26"/>
                  <a:gd name="T92" fmla="*/ 6 w 62"/>
                  <a:gd name="T93" fmla="*/ 5 h 26"/>
                  <a:gd name="T94" fmla="*/ 4 w 62"/>
                  <a:gd name="T95" fmla="*/ 8 h 26"/>
                  <a:gd name="T96" fmla="*/ 5 w 62"/>
                  <a:gd name="T97" fmla="*/ 20 h 26"/>
                  <a:gd name="T98" fmla="*/ 11 w 62"/>
                  <a:gd name="T99" fmla="*/ 24 h 26"/>
                  <a:gd name="T100" fmla="*/ 14 w 62"/>
                  <a:gd name="T101" fmla="*/ 24 h 26"/>
                  <a:gd name="T102" fmla="*/ 20 w 62"/>
                  <a:gd name="T103" fmla="*/ 2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2" h="26">
                    <a:moveTo>
                      <a:pt x="51" y="0"/>
                    </a:moveTo>
                    <a:cubicBezTo>
                      <a:pt x="54" y="0"/>
                      <a:pt x="57" y="1"/>
                      <a:pt x="61" y="2"/>
                    </a:cubicBezTo>
                    <a:cubicBezTo>
                      <a:pt x="61" y="2"/>
                      <a:pt x="62" y="2"/>
                      <a:pt x="62" y="3"/>
                    </a:cubicBezTo>
                    <a:cubicBezTo>
                      <a:pt x="62" y="5"/>
                      <a:pt x="62" y="6"/>
                      <a:pt x="62" y="8"/>
                    </a:cubicBezTo>
                    <a:cubicBezTo>
                      <a:pt x="62" y="9"/>
                      <a:pt x="61" y="9"/>
                      <a:pt x="61" y="10"/>
                    </a:cubicBezTo>
                    <a:cubicBezTo>
                      <a:pt x="61" y="10"/>
                      <a:pt x="61" y="10"/>
                      <a:pt x="61" y="11"/>
                    </a:cubicBezTo>
                    <a:cubicBezTo>
                      <a:pt x="60" y="13"/>
                      <a:pt x="59" y="18"/>
                      <a:pt x="58" y="21"/>
                    </a:cubicBezTo>
                    <a:cubicBezTo>
                      <a:pt x="57" y="24"/>
                      <a:pt x="55" y="25"/>
                      <a:pt x="53" y="25"/>
                    </a:cubicBezTo>
                    <a:cubicBezTo>
                      <a:pt x="49" y="26"/>
                      <a:pt x="46" y="26"/>
                      <a:pt x="42" y="25"/>
                    </a:cubicBezTo>
                    <a:cubicBezTo>
                      <a:pt x="40" y="24"/>
                      <a:pt x="38" y="23"/>
                      <a:pt x="37" y="21"/>
                    </a:cubicBezTo>
                    <a:cubicBezTo>
                      <a:pt x="36" y="19"/>
                      <a:pt x="35" y="17"/>
                      <a:pt x="34" y="15"/>
                    </a:cubicBezTo>
                    <a:cubicBezTo>
                      <a:pt x="34" y="13"/>
                      <a:pt x="33" y="9"/>
                      <a:pt x="33" y="7"/>
                    </a:cubicBezTo>
                    <a:cubicBezTo>
                      <a:pt x="32" y="6"/>
                      <a:pt x="32" y="6"/>
                      <a:pt x="31" y="6"/>
                    </a:cubicBezTo>
                    <a:cubicBezTo>
                      <a:pt x="30" y="6"/>
                      <a:pt x="30" y="6"/>
                      <a:pt x="29" y="7"/>
                    </a:cubicBezTo>
                    <a:cubicBezTo>
                      <a:pt x="29" y="7"/>
                      <a:pt x="29" y="8"/>
                      <a:pt x="29" y="9"/>
                    </a:cubicBezTo>
                    <a:cubicBezTo>
                      <a:pt x="28" y="12"/>
                      <a:pt x="27" y="18"/>
                      <a:pt x="25" y="21"/>
                    </a:cubicBezTo>
                    <a:cubicBezTo>
                      <a:pt x="24" y="23"/>
                      <a:pt x="22" y="24"/>
                      <a:pt x="19" y="25"/>
                    </a:cubicBezTo>
                    <a:cubicBezTo>
                      <a:pt x="16" y="26"/>
                      <a:pt x="14" y="26"/>
                      <a:pt x="10" y="26"/>
                    </a:cubicBezTo>
                    <a:cubicBezTo>
                      <a:pt x="7" y="25"/>
                      <a:pt x="5" y="24"/>
                      <a:pt x="4" y="21"/>
                    </a:cubicBezTo>
                    <a:cubicBezTo>
                      <a:pt x="3" y="18"/>
                      <a:pt x="2" y="14"/>
                      <a:pt x="1" y="11"/>
                    </a:cubicBezTo>
                    <a:cubicBezTo>
                      <a:pt x="1" y="10"/>
                      <a:pt x="1" y="10"/>
                      <a:pt x="1" y="9"/>
                    </a:cubicBezTo>
                    <a:cubicBezTo>
                      <a:pt x="0" y="9"/>
                      <a:pt x="0" y="9"/>
                      <a:pt x="0" y="8"/>
                    </a:cubicBezTo>
                    <a:cubicBezTo>
                      <a:pt x="0" y="7"/>
                      <a:pt x="0" y="5"/>
                      <a:pt x="0" y="3"/>
                    </a:cubicBezTo>
                    <a:cubicBezTo>
                      <a:pt x="0" y="2"/>
                      <a:pt x="0" y="2"/>
                      <a:pt x="2" y="1"/>
                    </a:cubicBezTo>
                    <a:cubicBezTo>
                      <a:pt x="5" y="1"/>
                      <a:pt x="7" y="0"/>
                      <a:pt x="10" y="0"/>
                    </a:cubicBezTo>
                    <a:cubicBezTo>
                      <a:pt x="15" y="0"/>
                      <a:pt x="19" y="0"/>
                      <a:pt x="24" y="1"/>
                    </a:cubicBezTo>
                    <a:cubicBezTo>
                      <a:pt x="28" y="1"/>
                      <a:pt x="32" y="2"/>
                      <a:pt x="36" y="1"/>
                    </a:cubicBezTo>
                    <a:cubicBezTo>
                      <a:pt x="40" y="0"/>
                      <a:pt x="42" y="0"/>
                      <a:pt x="46" y="0"/>
                    </a:cubicBezTo>
                    <a:cubicBezTo>
                      <a:pt x="48" y="0"/>
                      <a:pt x="49" y="0"/>
                      <a:pt x="51" y="0"/>
                    </a:cubicBezTo>
                    <a:moveTo>
                      <a:pt x="38" y="4"/>
                    </a:moveTo>
                    <a:cubicBezTo>
                      <a:pt x="35" y="5"/>
                      <a:pt x="35" y="6"/>
                      <a:pt x="35" y="9"/>
                    </a:cubicBezTo>
                    <a:cubicBezTo>
                      <a:pt x="36" y="12"/>
                      <a:pt x="37" y="17"/>
                      <a:pt x="38" y="20"/>
                    </a:cubicBezTo>
                    <a:cubicBezTo>
                      <a:pt x="40" y="22"/>
                      <a:pt x="41" y="23"/>
                      <a:pt x="44" y="23"/>
                    </a:cubicBezTo>
                    <a:cubicBezTo>
                      <a:pt x="47" y="24"/>
                      <a:pt x="49" y="24"/>
                      <a:pt x="53" y="23"/>
                    </a:cubicBezTo>
                    <a:cubicBezTo>
                      <a:pt x="54" y="23"/>
                      <a:pt x="55" y="22"/>
                      <a:pt x="56" y="21"/>
                    </a:cubicBezTo>
                    <a:cubicBezTo>
                      <a:pt x="58" y="17"/>
                      <a:pt x="58" y="10"/>
                      <a:pt x="57" y="6"/>
                    </a:cubicBezTo>
                    <a:cubicBezTo>
                      <a:pt x="57" y="5"/>
                      <a:pt x="56" y="5"/>
                      <a:pt x="55" y="4"/>
                    </a:cubicBezTo>
                    <a:cubicBezTo>
                      <a:pt x="53" y="3"/>
                      <a:pt x="51" y="3"/>
                      <a:pt x="49" y="3"/>
                    </a:cubicBezTo>
                    <a:cubicBezTo>
                      <a:pt x="48" y="2"/>
                      <a:pt x="46" y="2"/>
                      <a:pt x="45" y="2"/>
                    </a:cubicBezTo>
                    <a:cubicBezTo>
                      <a:pt x="42" y="3"/>
                      <a:pt x="41" y="3"/>
                      <a:pt x="38" y="4"/>
                    </a:cubicBezTo>
                    <a:moveTo>
                      <a:pt x="20" y="23"/>
                    </a:moveTo>
                    <a:cubicBezTo>
                      <a:pt x="21" y="23"/>
                      <a:pt x="22" y="22"/>
                      <a:pt x="23" y="21"/>
                    </a:cubicBezTo>
                    <a:cubicBezTo>
                      <a:pt x="25" y="18"/>
                      <a:pt x="26" y="12"/>
                      <a:pt x="27" y="8"/>
                    </a:cubicBezTo>
                    <a:cubicBezTo>
                      <a:pt x="27" y="6"/>
                      <a:pt x="26" y="5"/>
                      <a:pt x="24" y="4"/>
                    </a:cubicBezTo>
                    <a:cubicBezTo>
                      <a:pt x="22" y="3"/>
                      <a:pt x="20" y="3"/>
                      <a:pt x="17" y="2"/>
                    </a:cubicBezTo>
                    <a:cubicBezTo>
                      <a:pt x="14" y="2"/>
                      <a:pt x="12" y="2"/>
                      <a:pt x="8" y="3"/>
                    </a:cubicBezTo>
                    <a:cubicBezTo>
                      <a:pt x="7" y="4"/>
                      <a:pt x="6" y="4"/>
                      <a:pt x="6" y="5"/>
                    </a:cubicBezTo>
                    <a:cubicBezTo>
                      <a:pt x="4" y="5"/>
                      <a:pt x="4" y="7"/>
                      <a:pt x="4" y="8"/>
                    </a:cubicBezTo>
                    <a:cubicBezTo>
                      <a:pt x="4" y="11"/>
                      <a:pt x="4" y="17"/>
                      <a:pt x="5" y="20"/>
                    </a:cubicBezTo>
                    <a:cubicBezTo>
                      <a:pt x="6" y="22"/>
                      <a:pt x="8" y="23"/>
                      <a:pt x="11" y="24"/>
                    </a:cubicBezTo>
                    <a:cubicBezTo>
                      <a:pt x="12" y="24"/>
                      <a:pt x="13" y="24"/>
                      <a:pt x="14" y="24"/>
                    </a:cubicBezTo>
                    <a:cubicBezTo>
                      <a:pt x="16" y="24"/>
                      <a:pt x="17" y="24"/>
                      <a:pt x="20" y="23"/>
                    </a:cubicBezTo>
                  </a:path>
                </a:pathLst>
              </a:custGeom>
              <a:solidFill>
                <a:srgbClr val="1C1C1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grpSp>
      </p:grpSp>
    </p:spTree>
    <p:extLst>
      <p:ext uri="{BB962C8B-B14F-4D97-AF65-F5344CB8AC3E}">
        <p14:creationId xmlns:p14="http://schemas.microsoft.com/office/powerpoint/2010/main" val="3606468209"/>
      </p:ext>
    </p:extLst>
  </p:cSld>
  <p:clrMapOvr>
    <a:masterClrMapping/>
  </p:clrMapOvr>
  <p:transition spd="slow">
    <p:push/>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100000" fill="hold" grpId="0" nodeType="withEffect">
                                  <p:stCondLst>
                                    <p:cond delay="500"/>
                                  </p:stCondLst>
                                  <p:childTnLst>
                                    <p:set>
                                      <p:cBhvr>
                                        <p:cTn id="6" dur="1" fill="hold">
                                          <p:stCondLst>
                                            <p:cond delay="0"/>
                                          </p:stCondLst>
                                        </p:cTn>
                                        <p:tgtEl>
                                          <p:spTgt spid="11"/>
                                        </p:tgtEl>
                                        <p:attrNameLst>
                                          <p:attrName>style.visibility</p:attrName>
                                        </p:attrNameLst>
                                      </p:cBhvr>
                                      <p:to>
                                        <p:strVal val="visible"/>
                                      </p:to>
                                    </p:set>
                                    <p:anim calcmode="lin" valueType="num">
                                      <p:cBhvr additive="base">
                                        <p:cTn id="7" dur="500" fill="hold"/>
                                        <p:tgtEl>
                                          <p:spTgt spid="11"/>
                                        </p:tgtEl>
                                        <p:attrNameLst>
                                          <p:attrName>ppt_x</p:attrName>
                                        </p:attrNameLst>
                                      </p:cBhvr>
                                      <p:tavLst>
                                        <p:tav tm="0">
                                          <p:val>
                                            <p:strVal val="0-#ppt_w/2"/>
                                          </p:val>
                                        </p:tav>
                                        <p:tav tm="100000">
                                          <p:val>
                                            <p:strVal val="#ppt_x"/>
                                          </p:val>
                                        </p:tav>
                                      </p:tavLst>
                                    </p:anim>
                                    <p:anim calcmode="lin" valueType="num">
                                      <p:cBhvr additive="base">
                                        <p:cTn id="8" dur="500" fill="hold"/>
                                        <p:tgtEl>
                                          <p:spTgt spid="11"/>
                                        </p:tgtEl>
                                        <p:attrNameLst>
                                          <p:attrName>ppt_y</p:attrName>
                                        </p:attrNameLst>
                                      </p:cBhvr>
                                      <p:tavLst>
                                        <p:tav tm="0">
                                          <p:val>
                                            <p:strVal val="#ppt_y"/>
                                          </p:val>
                                        </p:tav>
                                        <p:tav tm="100000">
                                          <p:val>
                                            <p:strVal val="#ppt_y"/>
                                          </p:val>
                                        </p:tav>
                                      </p:tavLst>
                                    </p:anim>
                                  </p:childTnLst>
                                </p:cTn>
                              </p:par>
                              <p:par>
                                <p:cTn id="9" presetID="2" presetClass="entr" presetSubtype="4" decel="100000" fill="hold" nodeType="withEffect">
                                  <p:stCondLst>
                                    <p:cond delay="1250"/>
                                  </p:stCondLst>
                                  <p:childTnLst>
                                    <p:set>
                                      <p:cBhvr>
                                        <p:cTn id="10" dur="1" fill="hold">
                                          <p:stCondLst>
                                            <p:cond delay="0"/>
                                          </p:stCondLst>
                                        </p:cTn>
                                        <p:tgtEl>
                                          <p:spTgt spid="2"/>
                                        </p:tgtEl>
                                        <p:attrNameLst>
                                          <p:attrName>style.visibility</p:attrName>
                                        </p:attrNameLst>
                                      </p:cBhvr>
                                      <p:to>
                                        <p:strVal val="visible"/>
                                      </p:to>
                                    </p:set>
                                    <p:anim calcmode="lin" valueType="num">
                                      <p:cBhvr additive="base">
                                        <p:cTn id="11" dur="750" fill="hold"/>
                                        <p:tgtEl>
                                          <p:spTgt spid="2"/>
                                        </p:tgtEl>
                                        <p:attrNameLst>
                                          <p:attrName>ppt_x</p:attrName>
                                        </p:attrNameLst>
                                      </p:cBhvr>
                                      <p:tavLst>
                                        <p:tav tm="0">
                                          <p:val>
                                            <p:strVal val="#ppt_x"/>
                                          </p:val>
                                        </p:tav>
                                        <p:tav tm="100000">
                                          <p:val>
                                            <p:strVal val="#ppt_x"/>
                                          </p:val>
                                        </p:tav>
                                      </p:tavLst>
                                    </p:anim>
                                    <p:anim calcmode="lin" valueType="num">
                                      <p:cBhvr additive="base">
                                        <p:cTn id="12" dur="750" fill="hold"/>
                                        <p:tgtEl>
                                          <p:spTgt spid="2"/>
                                        </p:tgtEl>
                                        <p:attrNameLst>
                                          <p:attrName>ppt_y</p:attrName>
                                        </p:attrNameLst>
                                      </p:cBhvr>
                                      <p:tavLst>
                                        <p:tav tm="0">
                                          <p:val>
                                            <p:strVal val="1+#ppt_h/2"/>
                                          </p:val>
                                        </p:tav>
                                        <p:tav tm="100000">
                                          <p:val>
                                            <p:strVal val="#ppt_y"/>
                                          </p:val>
                                        </p:tav>
                                      </p:tavLst>
                                    </p:anim>
                                  </p:childTnLst>
                                </p:cTn>
                              </p:par>
                              <p:par>
                                <p:cTn id="13" presetID="2" presetClass="entr" presetSubtype="8" decel="100000" fill="hold" grpId="0" nodeType="withEffect">
                                  <p:stCondLst>
                                    <p:cond delay="250"/>
                                  </p:stCondLst>
                                  <p:childTnLst>
                                    <p:set>
                                      <p:cBhvr>
                                        <p:cTn id="14" dur="1" fill="hold">
                                          <p:stCondLst>
                                            <p:cond delay="0"/>
                                          </p:stCondLst>
                                        </p:cTn>
                                        <p:tgtEl>
                                          <p:spTgt spid="14"/>
                                        </p:tgtEl>
                                        <p:attrNameLst>
                                          <p:attrName>style.visibility</p:attrName>
                                        </p:attrNameLst>
                                      </p:cBhvr>
                                      <p:to>
                                        <p:strVal val="visible"/>
                                      </p:to>
                                    </p:set>
                                    <p:anim calcmode="lin" valueType="num">
                                      <p:cBhvr additive="base">
                                        <p:cTn id="15" dur="500" fill="hold"/>
                                        <p:tgtEl>
                                          <p:spTgt spid="14"/>
                                        </p:tgtEl>
                                        <p:attrNameLst>
                                          <p:attrName>ppt_x</p:attrName>
                                        </p:attrNameLst>
                                      </p:cBhvr>
                                      <p:tavLst>
                                        <p:tav tm="0">
                                          <p:val>
                                            <p:strVal val="0-#ppt_w/2"/>
                                          </p:val>
                                        </p:tav>
                                        <p:tav tm="100000">
                                          <p:val>
                                            <p:strVal val="#ppt_x"/>
                                          </p:val>
                                        </p:tav>
                                      </p:tavLst>
                                    </p:anim>
                                    <p:anim calcmode="lin" valueType="num">
                                      <p:cBhvr additive="base">
                                        <p:cTn id="16" dur="500" fill="hold"/>
                                        <p:tgtEl>
                                          <p:spTgt spid="14"/>
                                        </p:tgtEl>
                                        <p:attrNameLst>
                                          <p:attrName>ppt_y</p:attrName>
                                        </p:attrNameLst>
                                      </p:cBhvr>
                                      <p:tavLst>
                                        <p:tav tm="0">
                                          <p:val>
                                            <p:strVal val="#ppt_y"/>
                                          </p:val>
                                        </p:tav>
                                        <p:tav tm="100000">
                                          <p:val>
                                            <p:strVal val="#ppt_y"/>
                                          </p:val>
                                        </p:tav>
                                      </p:tavLst>
                                    </p:anim>
                                  </p:childTnLst>
                                </p:cTn>
                              </p:par>
                              <p:par>
                                <p:cTn id="17" presetID="2" presetClass="entr" presetSubtype="8" decel="100000" fill="hold" grpId="0" nodeType="withEffect">
                                  <p:stCondLst>
                                    <p:cond delay="1000"/>
                                  </p:stCondLst>
                                  <p:childTnLst>
                                    <p:set>
                                      <p:cBhvr>
                                        <p:cTn id="18" dur="1" fill="hold">
                                          <p:stCondLst>
                                            <p:cond delay="0"/>
                                          </p:stCondLst>
                                        </p:cTn>
                                        <p:tgtEl>
                                          <p:spTgt spid="21"/>
                                        </p:tgtEl>
                                        <p:attrNameLst>
                                          <p:attrName>style.visibility</p:attrName>
                                        </p:attrNameLst>
                                      </p:cBhvr>
                                      <p:to>
                                        <p:strVal val="visible"/>
                                      </p:to>
                                    </p:set>
                                    <p:anim calcmode="lin" valueType="num">
                                      <p:cBhvr additive="base">
                                        <p:cTn id="19" dur="500" fill="hold"/>
                                        <p:tgtEl>
                                          <p:spTgt spid="21"/>
                                        </p:tgtEl>
                                        <p:attrNameLst>
                                          <p:attrName>ppt_x</p:attrName>
                                        </p:attrNameLst>
                                      </p:cBhvr>
                                      <p:tavLst>
                                        <p:tav tm="0">
                                          <p:val>
                                            <p:strVal val="0-#ppt_w/2"/>
                                          </p:val>
                                        </p:tav>
                                        <p:tav tm="100000">
                                          <p:val>
                                            <p:strVal val="#ppt_x"/>
                                          </p:val>
                                        </p:tav>
                                      </p:tavLst>
                                    </p:anim>
                                    <p:anim calcmode="lin" valueType="num">
                                      <p:cBhvr additive="base">
                                        <p:cTn id="20" dur="500" fill="hold"/>
                                        <p:tgtEl>
                                          <p:spTgt spid="21"/>
                                        </p:tgtEl>
                                        <p:attrNameLst>
                                          <p:attrName>ppt_y</p:attrName>
                                        </p:attrNameLst>
                                      </p:cBhvr>
                                      <p:tavLst>
                                        <p:tav tm="0">
                                          <p:val>
                                            <p:strVal val="#ppt_y"/>
                                          </p:val>
                                        </p:tav>
                                        <p:tav tm="100000">
                                          <p:val>
                                            <p:strVal val="#ppt_y"/>
                                          </p:val>
                                        </p:tav>
                                      </p:tavLst>
                                    </p:anim>
                                  </p:childTnLst>
                                </p:cTn>
                              </p:par>
                              <p:par>
                                <p:cTn id="21" presetID="2" presetClass="entr" presetSubtype="4" fill="hold" nodeType="withEffect">
                                  <p:stCondLst>
                                    <p:cond delay="1000"/>
                                  </p:stCondLst>
                                  <p:childTnLst>
                                    <p:set>
                                      <p:cBhvr>
                                        <p:cTn id="22" dur="1" fill="hold">
                                          <p:stCondLst>
                                            <p:cond delay="0"/>
                                          </p:stCondLst>
                                        </p:cTn>
                                        <p:tgtEl>
                                          <p:spTgt spid="145"/>
                                        </p:tgtEl>
                                        <p:attrNameLst>
                                          <p:attrName>style.visibility</p:attrName>
                                        </p:attrNameLst>
                                      </p:cBhvr>
                                      <p:to>
                                        <p:strVal val="visible"/>
                                      </p:to>
                                    </p:set>
                                    <p:anim calcmode="lin" valueType="num">
                                      <p:cBhvr additive="base">
                                        <p:cTn id="23" dur="500" fill="hold"/>
                                        <p:tgtEl>
                                          <p:spTgt spid="145"/>
                                        </p:tgtEl>
                                        <p:attrNameLst>
                                          <p:attrName>ppt_x</p:attrName>
                                        </p:attrNameLst>
                                      </p:cBhvr>
                                      <p:tavLst>
                                        <p:tav tm="0">
                                          <p:val>
                                            <p:strVal val="#ppt_x"/>
                                          </p:val>
                                        </p:tav>
                                        <p:tav tm="100000">
                                          <p:val>
                                            <p:strVal val="#ppt_x"/>
                                          </p:val>
                                        </p:tav>
                                      </p:tavLst>
                                    </p:anim>
                                    <p:anim calcmode="lin" valueType="num">
                                      <p:cBhvr additive="base">
                                        <p:cTn id="24" dur="500" fill="hold"/>
                                        <p:tgtEl>
                                          <p:spTgt spid="14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14" grpId="0"/>
      <p:bldP spid="21" grpId="0"/>
    </p:bld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60" name="Group 159">
            <a:extLst>
              <a:ext uri="{FF2B5EF4-FFF2-40B4-BE49-F238E27FC236}">
                <a16:creationId xmlns:a16="http://schemas.microsoft.com/office/drawing/2014/main" id="{C9DC9D5E-16AB-D5D2-9B40-2CF7CC51A8D4}"/>
              </a:ext>
            </a:extLst>
          </p:cNvPr>
          <p:cNvGrpSpPr/>
          <p:nvPr/>
        </p:nvGrpSpPr>
        <p:grpSpPr>
          <a:xfrm>
            <a:off x="-362370" y="2120631"/>
            <a:ext cx="2924833" cy="4737370"/>
            <a:chOff x="12192000" y="1834592"/>
            <a:chExt cx="2510140" cy="4065689"/>
          </a:xfrm>
        </p:grpSpPr>
        <p:sp>
          <p:nvSpPr>
            <p:cNvPr id="3" name="Freeform 81753">
              <a:extLst>
                <a:ext uri="{FF2B5EF4-FFF2-40B4-BE49-F238E27FC236}">
                  <a16:creationId xmlns:a16="http://schemas.microsoft.com/office/drawing/2014/main" id="{3C40D893-F4A0-828C-44F6-F077A2EE9235}"/>
                </a:ext>
              </a:extLst>
            </p:cNvPr>
            <p:cNvSpPr>
              <a:spLocks/>
            </p:cNvSpPr>
            <p:nvPr/>
          </p:nvSpPr>
          <p:spPr bwMode="auto">
            <a:xfrm flipH="1">
              <a:off x="12809881" y="4749072"/>
              <a:ext cx="897857" cy="1151209"/>
            </a:xfrm>
            <a:custGeom>
              <a:avLst/>
              <a:gdLst>
                <a:gd name="T0" fmla="*/ 0 w 93"/>
                <a:gd name="T1" fmla="*/ 7 h 97"/>
                <a:gd name="T2" fmla="*/ 40 w 93"/>
                <a:gd name="T3" fmla="*/ 46 h 97"/>
                <a:gd name="T4" fmla="*/ 45 w 93"/>
                <a:gd name="T5" fmla="*/ 28 h 97"/>
                <a:gd name="T6" fmla="*/ 59 w 93"/>
                <a:gd name="T7" fmla="*/ 64 h 97"/>
                <a:gd name="T8" fmla="*/ 90 w 93"/>
                <a:gd name="T9" fmla="*/ 97 h 97"/>
                <a:gd name="T10" fmla="*/ 93 w 93"/>
                <a:gd name="T11" fmla="*/ 8 h 97"/>
                <a:gd name="T12" fmla="*/ 93 w 93"/>
                <a:gd name="T13" fmla="*/ 0 h 97"/>
                <a:gd name="T14" fmla="*/ 0 w 93"/>
                <a:gd name="T15" fmla="*/ 0 h 97"/>
                <a:gd name="T16" fmla="*/ 0 w 93"/>
                <a:gd name="T17" fmla="*/ 7 h 97"/>
                <a:gd name="connsiteX0" fmla="*/ 1160 w 10000"/>
                <a:gd name="connsiteY0" fmla="*/ 11943 h 11943"/>
                <a:gd name="connsiteX1" fmla="*/ 4301 w 10000"/>
                <a:gd name="connsiteY1" fmla="*/ 4742 h 11943"/>
                <a:gd name="connsiteX2" fmla="*/ 4839 w 10000"/>
                <a:gd name="connsiteY2" fmla="*/ 2887 h 11943"/>
                <a:gd name="connsiteX3" fmla="*/ 6344 w 10000"/>
                <a:gd name="connsiteY3" fmla="*/ 6598 h 11943"/>
                <a:gd name="connsiteX4" fmla="*/ 9677 w 10000"/>
                <a:gd name="connsiteY4" fmla="*/ 10000 h 11943"/>
                <a:gd name="connsiteX5" fmla="*/ 10000 w 10000"/>
                <a:gd name="connsiteY5" fmla="*/ 825 h 11943"/>
                <a:gd name="connsiteX6" fmla="*/ 10000 w 10000"/>
                <a:gd name="connsiteY6" fmla="*/ 0 h 11943"/>
                <a:gd name="connsiteX7" fmla="*/ 0 w 10000"/>
                <a:gd name="connsiteY7" fmla="*/ 0 h 11943"/>
                <a:gd name="connsiteX8" fmla="*/ 1160 w 10000"/>
                <a:gd name="connsiteY8" fmla="*/ 11943 h 11943"/>
                <a:gd name="connsiteX0" fmla="*/ 1160 w 10000"/>
                <a:gd name="connsiteY0" fmla="*/ 11943 h 11943"/>
                <a:gd name="connsiteX1" fmla="*/ 3774 w 10000"/>
                <a:gd name="connsiteY1" fmla="*/ 11717 h 11943"/>
                <a:gd name="connsiteX2" fmla="*/ 4839 w 10000"/>
                <a:gd name="connsiteY2" fmla="*/ 2887 h 11943"/>
                <a:gd name="connsiteX3" fmla="*/ 6344 w 10000"/>
                <a:gd name="connsiteY3" fmla="*/ 6598 h 11943"/>
                <a:gd name="connsiteX4" fmla="*/ 9677 w 10000"/>
                <a:gd name="connsiteY4" fmla="*/ 10000 h 11943"/>
                <a:gd name="connsiteX5" fmla="*/ 10000 w 10000"/>
                <a:gd name="connsiteY5" fmla="*/ 825 h 11943"/>
                <a:gd name="connsiteX6" fmla="*/ 10000 w 10000"/>
                <a:gd name="connsiteY6" fmla="*/ 0 h 11943"/>
                <a:gd name="connsiteX7" fmla="*/ 0 w 10000"/>
                <a:gd name="connsiteY7" fmla="*/ 0 h 11943"/>
                <a:gd name="connsiteX8" fmla="*/ 1160 w 10000"/>
                <a:gd name="connsiteY8" fmla="*/ 11943 h 11943"/>
                <a:gd name="connsiteX0" fmla="*/ 1160 w 10000"/>
                <a:gd name="connsiteY0" fmla="*/ 11943 h 12158"/>
                <a:gd name="connsiteX1" fmla="*/ 3774 w 10000"/>
                <a:gd name="connsiteY1" fmla="*/ 11717 h 12158"/>
                <a:gd name="connsiteX2" fmla="*/ 4839 w 10000"/>
                <a:gd name="connsiteY2" fmla="*/ 2887 h 12158"/>
                <a:gd name="connsiteX3" fmla="*/ 6344 w 10000"/>
                <a:gd name="connsiteY3" fmla="*/ 12158 h 12158"/>
                <a:gd name="connsiteX4" fmla="*/ 9677 w 10000"/>
                <a:gd name="connsiteY4" fmla="*/ 10000 h 12158"/>
                <a:gd name="connsiteX5" fmla="*/ 10000 w 10000"/>
                <a:gd name="connsiteY5" fmla="*/ 825 h 12158"/>
                <a:gd name="connsiteX6" fmla="*/ 10000 w 10000"/>
                <a:gd name="connsiteY6" fmla="*/ 0 h 12158"/>
                <a:gd name="connsiteX7" fmla="*/ 0 w 10000"/>
                <a:gd name="connsiteY7" fmla="*/ 0 h 12158"/>
                <a:gd name="connsiteX8" fmla="*/ 1160 w 10000"/>
                <a:gd name="connsiteY8" fmla="*/ 11943 h 12158"/>
                <a:gd name="connsiteX0" fmla="*/ 1160 w 10000"/>
                <a:gd name="connsiteY0" fmla="*/ 11943 h 12158"/>
                <a:gd name="connsiteX1" fmla="*/ 3774 w 10000"/>
                <a:gd name="connsiteY1" fmla="*/ 11717 h 12158"/>
                <a:gd name="connsiteX2" fmla="*/ 4839 w 10000"/>
                <a:gd name="connsiteY2" fmla="*/ 2887 h 12158"/>
                <a:gd name="connsiteX3" fmla="*/ 6344 w 10000"/>
                <a:gd name="connsiteY3" fmla="*/ 12158 h 12158"/>
                <a:gd name="connsiteX4" fmla="*/ 9466 w 10000"/>
                <a:gd name="connsiteY4" fmla="*/ 11820 h 12158"/>
                <a:gd name="connsiteX5" fmla="*/ 10000 w 10000"/>
                <a:gd name="connsiteY5" fmla="*/ 825 h 12158"/>
                <a:gd name="connsiteX6" fmla="*/ 10000 w 10000"/>
                <a:gd name="connsiteY6" fmla="*/ 0 h 12158"/>
                <a:gd name="connsiteX7" fmla="*/ 0 w 10000"/>
                <a:gd name="connsiteY7" fmla="*/ 0 h 12158"/>
                <a:gd name="connsiteX8" fmla="*/ 1160 w 10000"/>
                <a:gd name="connsiteY8" fmla="*/ 11943 h 12158"/>
                <a:gd name="connsiteX0" fmla="*/ 1160 w 10000"/>
                <a:gd name="connsiteY0" fmla="*/ 11943 h 12158"/>
                <a:gd name="connsiteX1" fmla="*/ 3774 w 10000"/>
                <a:gd name="connsiteY1" fmla="*/ 11717 h 12158"/>
                <a:gd name="connsiteX2" fmla="*/ 4839 w 10000"/>
                <a:gd name="connsiteY2" fmla="*/ 2887 h 12158"/>
                <a:gd name="connsiteX3" fmla="*/ 6344 w 10000"/>
                <a:gd name="connsiteY3" fmla="*/ 12158 h 12158"/>
                <a:gd name="connsiteX4" fmla="*/ 9466 w 10000"/>
                <a:gd name="connsiteY4" fmla="*/ 12123 h 12158"/>
                <a:gd name="connsiteX5" fmla="*/ 10000 w 10000"/>
                <a:gd name="connsiteY5" fmla="*/ 825 h 12158"/>
                <a:gd name="connsiteX6" fmla="*/ 10000 w 10000"/>
                <a:gd name="connsiteY6" fmla="*/ 0 h 12158"/>
                <a:gd name="connsiteX7" fmla="*/ 0 w 10000"/>
                <a:gd name="connsiteY7" fmla="*/ 0 h 12158"/>
                <a:gd name="connsiteX8" fmla="*/ 1160 w 10000"/>
                <a:gd name="connsiteY8" fmla="*/ 11943 h 12158"/>
                <a:gd name="connsiteX0" fmla="*/ 1160 w 10000"/>
                <a:gd name="connsiteY0" fmla="*/ 11943 h 12158"/>
                <a:gd name="connsiteX1" fmla="*/ 3879 w 10000"/>
                <a:gd name="connsiteY1" fmla="*/ 11919 h 12158"/>
                <a:gd name="connsiteX2" fmla="*/ 4839 w 10000"/>
                <a:gd name="connsiteY2" fmla="*/ 2887 h 12158"/>
                <a:gd name="connsiteX3" fmla="*/ 6344 w 10000"/>
                <a:gd name="connsiteY3" fmla="*/ 12158 h 12158"/>
                <a:gd name="connsiteX4" fmla="*/ 9466 w 10000"/>
                <a:gd name="connsiteY4" fmla="*/ 12123 h 12158"/>
                <a:gd name="connsiteX5" fmla="*/ 10000 w 10000"/>
                <a:gd name="connsiteY5" fmla="*/ 825 h 12158"/>
                <a:gd name="connsiteX6" fmla="*/ 10000 w 10000"/>
                <a:gd name="connsiteY6" fmla="*/ 0 h 12158"/>
                <a:gd name="connsiteX7" fmla="*/ 0 w 10000"/>
                <a:gd name="connsiteY7" fmla="*/ 0 h 12158"/>
                <a:gd name="connsiteX8" fmla="*/ 1160 w 10000"/>
                <a:gd name="connsiteY8" fmla="*/ 11943 h 12158"/>
                <a:gd name="connsiteX0" fmla="*/ 1160 w 10000"/>
                <a:gd name="connsiteY0" fmla="*/ 11943 h 12269"/>
                <a:gd name="connsiteX1" fmla="*/ 3879 w 10000"/>
                <a:gd name="connsiteY1" fmla="*/ 12269 h 12269"/>
                <a:gd name="connsiteX2" fmla="*/ 4839 w 10000"/>
                <a:gd name="connsiteY2" fmla="*/ 2887 h 12269"/>
                <a:gd name="connsiteX3" fmla="*/ 6344 w 10000"/>
                <a:gd name="connsiteY3" fmla="*/ 12158 h 12269"/>
                <a:gd name="connsiteX4" fmla="*/ 9466 w 10000"/>
                <a:gd name="connsiteY4" fmla="*/ 12123 h 12269"/>
                <a:gd name="connsiteX5" fmla="*/ 10000 w 10000"/>
                <a:gd name="connsiteY5" fmla="*/ 825 h 12269"/>
                <a:gd name="connsiteX6" fmla="*/ 10000 w 10000"/>
                <a:gd name="connsiteY6" fmla="*/ 0 h 12269"/>
                <a:gd name="connsiteX7" fmla="*/ 0 w 10000"/>
                <a:gd name="connsiteY7" fmla="*/ 0 h 12269"/>
                <a:gd name="connsiteX8" fmla="*/ 1160 w 10000"/>
                <a:gd name="connsiteY8" fmla="*/ 11943 h 12269"/>
                <a:gd name="connsiteX0" fmla="*/ 1212 w 10000"/>
                <a:gd name="connsiteY0" fmla="*/ 12293 h 12293"/>
                <a:gd name="connsiteX1" fmla="*/ 3879 w 10000"/>
                <a:gd name="connsiteY1" fmla="*/ 12269 h 12293"/>
                <a:gd name="connsiteX2" fmla="*/ 4839 w 10000"/>
                <a:gd name="connsiteY2" fmla="*/ 2887 h 12293"/>
                <a:gd name="connsiteX3" fmla="*/ 6344 w 10000"/>
                <a:gd name="connsiteY3" fmla="*/ 12158 h 12293"/>
                <a:gd name="connsiteX4" fmla="*/ 9466 w 10000"/>
                <a:gd name="connsiteY4" fmla="*/ 12123 h 12293"/>
                <a:gd name="connsiteX5" fmla="*/ 10000 w 10000"/>
                <a:gd name="connsiteY5" fmla="*/ 825 h 12293"/>
                <a:gd name="connsiteX6" fmla="*/ 10000 w 10000"/>
                <a:gd name="connsiteY6" fmla="*/ 0 h 12293"/>
                <a:gd name="connsiteX7" fmla="*/ 0 w 10000"/>
                <a:gd name="connsiteY7" fmla="*/ 0 h 12293"/>
                <a:gd name="connsiteX8" fmla="*/ 1212 w 10000"/>
                <a:gd name="connsiteY8" fmla="*/ 12293 h 12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000" h="12293">
                  <a:moveTo>
                    <a:pt x="1212" y="12293"/>
                  </a:moveTo>
                  <a:lnTo>
                    <a:pt x="3879" y="12269"/>
                  </a:lnTo>
                  <a:lnTo>
                    <a:pt x="4839" y="2887"/>
                  </a:lnTo>
                  <a:lnTo>
                    <a:pt x="6344" y="12158"/>
                  </a:lnTo>
                  <a:lnTo>
                    <a:pt x="9466" y="12123"/>
                  </a:lnTo>
                  <a:cubicBezTo>
                    <a:pt x="9574" y="9065"/>
                    <a:pt x="9892" y="3883"/>
                    <a:pt x="10000" y="825"/>
                  </a:cubicBezTo>
                  <a:lnTo>
                    <a:pt x="10000" y="0"/>
                  </a:lnTo>
                  <a:lnTo>
                    <a:pt x="0" y="0"/>
                  </a:lnTo>
                  <a:lnTo>
                    <a:pt x="1212" y="12293"/>
                  </a:lnTo>
                  <a:close/>
                </a:path>
              </a:pathLst>
            </a:custGeom>
            <a:solidFill>
              <a:srgbClr val="184F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 name="Freeform 81754">
              <a:extLst>
                <a:ext uri="{FF2B5EF4-FFF2-40B4-BE49-F238E27FC236}">
                  <a16:creationId xmlns:a16="http://schemas.microsoft.com/office/drawing/2014/main" id="{AA8710F6-AB79-68C9-04F8-240FF9A2C911}"/>
                </a:ext>
              </a:extLst>
            </p:cNvPr>
            <p:cNvSpPr>
              <a:spLocks/>
            </p:cNvSpPr>
            <p:nvPr/>
          </p:nvSpPr>
          <p:spPr bwMode="auto">
            <a:xfrm flipH="1">
              <a:off x="12809881" y="4749072"/>
              <a:ext cx="897857" cy="936475"/>
            </a:xfrm>
            <a:custGeom>
              <a:avLst/>
              <a:gdLst>
                <a:gd name="T0" fmla="*/ 0 w 93"/>
                <a:gd name="T1" fmla="*/ 7 h 97"/>
                <a:gd name="T2" fmla="*/ 40 w 93"/>
                <a:gd name="T3" fmla="*/ 46 h 97"/>
                <a:gd name="T4" fmla="*/ 45 w 93"/>
                <a:gd name="T5" fmla="*/ 28 h 97"/>
                <a:gd name="T6" fmla="*/ 59 w 93"/>
                <a:gd name="T7" fmla="*/ 64 h 97"/>
                <a:gd name="T8" fmla="*/ 90 w 93"/>
                <a:gd name="T9" fmla="*/ 97 h 97"/>
                <a:gd name="T10" fmla="*/ 93 w 93"/>
                <a:gd name="T11" fmla="*/ 8 h 97"/>
                <a:gd name="T12" fmla="*/ 93 w 93"/>
                <a:gd name="T13" fmla="*/ 0 h 97"/>
                <a:gd name="T14" fmla="*/ 0 w 93"/>
                <a:gd name="T15" fmla="*/ 0 h 97"/>
                <a:gd name="T16" fmla="*/ 0 w 93"/>
                <a:gd name="T17" fmla="*/ 7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3" h="97">
                  <a:moveTo>
                    <a:pt x="0" y="7"/>
                  </a:moveTo>
                  <a:lnTo>
                    <a:pt x="40" y="46"/>
                  </a:lnTo>
                  <a:lnTo>
                    <a:pt x="45" y="28"/>
                  </a:lnTo>
                  <a:lnTo>
                    <a:pt x="59" y="64"/>
                  </a:lnTo>
                  <a:lnTo>
                    <a:pt x="90" y="97"/>
                  </a:lnTo>
                  <a:lnTo>
                    <a:pt x="93" y="8"/>
                  </a:lnTo>
                  <a:lnTo>
                    <a:pt x="93" y="0"/>
                  </a:lnTo>
                  <a:lnTo>
                    <a:pt x="0" y="0"/>
                  </a:lnTo>
                  <a:lnTo>
                    <a:pt x="0" y="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 name="Freeform 81755">
              <a:extLst>
                <a:ext uri="{FF2B5EF4-FFF2-40B4-BE49-F238E27FC236}">
                  <a16:creationId xmlns:a16="http://schemas.microsoft.com/office/drawing/2014/main" id="{341C7DB4-8DC7-9A93-9032-7F47AE709D99}"/>
                </a:ext>
              </a:extLst>
            </p:cNvPr>
            <p:cNvSpPr>
              <a:spLocks/>
            </p:cNvSpPr>
            <p:nvPr/>
          </p:nvSpPr>
          <p:spPr bwMode="auto">
            <a:xfrm flipH="1">
              <a:off x="12809881" y="4749072"/>
              <a:ext cx="897857" cy="77235"/>
            </a:xfrm>
            <a:custGeom>
              <a:avLst/>
              <a:gdLst>
                <a:gd name="T0" fmla="*/ 93 w 93"/>
                <a:gd name="T1" fmla="*/ 8 h 8"/>
                <a:gd name="T2" fmla="*/ 93 w 93"/>
                <a:gd name="T3" fmla="*/ 0 h 8"/>
                <a:gd name="T4" fmla="*/ 0 w 93"/>
                <a:gd name="T5" fmla="*/ 0 h 8"/>
                <a:gd name="T6" fmla="*/ 0 w 93"/>
                <a:gd name="T7" fmla="*/ 3 h 8"/>
                <a:gd name="T8" fmla="*/ 93 w 93"/>
                <a:gd name="T9" fmla="*/ 8 h 8"/>
              </a:gdLst>
              <a:ahLst/>
              <a:cxnLst>
                <a:cxn ang="0">
                  <a:pos x="T0" y="T1"/>
                </a:cxn>
                <a:cxn ang="0">
                  <a:pos x="T2" y="T3"/>
                </a:cxn>
                <a:cxn ang="0">
                  <a:pos x="T4" y="T5"/>
                </a:cxn>
                <a:cxn ang="0">
                  <a:pos x="T6" y="T7"/>
                </a:cxn>
                <a:cxn ang="0">
                  <a:pos x="T8" y="T9"/>
                </a:cxn>
              </a:cxnLst>
              <a:rect l="0" t="0" r="r" b="b"/>
              <a:pathLst>
                <a:path w="93" h="8">
                  <a:moveTo>
                    <a:pt x="93" y="8"/>
                  </a:moveTo>
                  <a:lnTo>
                    <a:pt x="93" y="0"/>
                  </a:lnTo>
                  <a:lnTo>
                    <a:pt x="0" y="0"/>
                  </a:lnTo>
                  <a:lnTo>
                    <a:pt x="0" y="3"/>
                  </a:lnTo>
                  <a:lnTo>
                    <a:pt x="93" y="8"/>
                  </a:lnTo>
                  <a:close/>
                </a:path>
              </a:pathLst>
            </a:custGeom>
            <a:solidFill>
              <a:srgbClr val="0F46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 name="Freeform 81756">
              <a:extLst>
                <a:ext uri="{FF2B5EF4-FFF2-40B4-BE49-F238E27FC236}">
                  <a16:creationId xmlns:a16="http://schemas.microsoft.com/office/drawing/2014/main" id="{FAE27E8D-C734-A03F-02BF-D92AEFB4AC47}"/>
                </a:ext>
              </a:extLst>
            </p:cNvPr>
            <p:cNvSpPr>
              <a:spLocks/>
            </p:cNvSpPr>
            <p:nvPr/>
          </p:nvSpPr>
          <p:spPr bwMode="auto">
            <a:xfrm flipH="1">
              <a:off x="12809881" y="4749072"/>
              <a:ext cx="897857" cy="77235"/>
            </a:xfrm>
            <a:custGeom>
              <a:avLst/>
              <a:gdLst>
                <a:gd name="T0" fmla="*/ 93 w 93"/>
                <a:gd name="T1" fmla="*/ 8 h 8"/>
                <a:gd name="T2" fmla="*/ 93 w 93"/>
                <a:gd name="T3" fmla="*/ 0 h 8"/>
                <a:gd name="T4" fmla="*/ 0 w 93"/>
                <a:gd name="T5" fmla="*/ 0 h 8"/>
                <a:gd name="T6" fmla="*/ 0 w 93"/>
                <a:gd name="T7" fmla="*/ 3 h 8"/>
                <a:gd name="T8" fmla="*/ 93 w 93"/>
                <a:gd name="T9" fmla="*/ 8 h 8"/>
              </a:gdLst>
              <a:ahLst/>
              <a:cxnLst>
                <a:cxn ang="0">
                  <a:pos x="T0" y="T1"/>
                </a:cxn>
                <a:cxn ang="0">
                  <a:pos x="T2" y="T3"/>
                </a:cxn>
                <a:cxn ang="0">
                  <a:pos x="T4" y="T5"/>
                </a:cxn>
                <a:cxn ang="0">
                  <a:pos x="T6" y="T7"/>
                </a:cxn>
                <a:cxn ang="0">
                  <a:pos x="T8" y="T9"/>
                </a:cxn>
              </a:cxnLst>
              <a:rect l="0" t="0" r="r" b="b"/>
              <a:pathLst>
                <a:path w="93" h="8">
                  <a:moveTo>
                    <a:pt x="93" y="8"/>
                  </a:moveTo>
                  <a:lnTo>
                    <a:pt x="93" y="0"/>
                  </a:lnTo>
                  <a:lnTo>
                    <a:pt x="0" y="0"/>
                  </a:lnTo>
                  <a:lnTo>
                    <a:pt x="0" y="3"/>
                  </a:lnTo>
                  <a:lnTo>
                    <a:pt x="93" y="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 name="Freeform 81757">
              <a:extLst>
                <a:ext uri="{FF2B5EF4-FFF2-40B4-BE49-F238E27FC236}">
                  <a16:creationId xmlns:a16="http://schemas.microsoft.com/office/drawing/2014/main" id="{5F9F5A4B-967B-4033-CB91-8B52F67A270D}"/>
                </a:ext>
              </a:extLst>
            </p:cNvPr>
            <p:cNvSpPr>
              <a:spLocks/>
            </p:cNvSpPr>
            <p:nvPr/>
          </p:nvSpPr>
          <p:spPr bwMode="auto">
            <a:xfrm flipH="1">
              <a:off x="13418107" y="4082918"/>
              <a:ext cx="386176" cy="415139"/>
            </a:xfrm>
            <a:custGeom>
              <a:avLst/>
              <a:gdLst>
                <a:gd name="T0" fmla="*/ 31 w 31"/>
                <a:gd name="T1" fmla="*/ 6 h 33"/>
                <a:gd name="T2" fmla="*/ 24 w 31"/>
                <a:gd name="T3" fmla="*/ 22 h 33"/>
                <a:gd name="T4" fmla="*/ 18 w 31"/>
                <a:gd name="T5" fmla="*/ 32 h 33"/>
                <a:gd name="T6" fmla="*/ 0 w 31"/>
                <a:gd name="T7" fmla="*/ 30 h 33"/>
                <a:gd name="T8" fmla="*/ 8 w 31"/>
                <a:gd name="T9" fmla="*/ 0 h 33"/>
                <a:gd name="T10" fmla="*/ 31 w 31"/>
                <a:gd name="T11" fmla="*/ 6 h 33"/>
              </a:gdLst>
              <a:ahLst/>
              <a:cxnLst>
                <a:cxn ang="0">
                  <a:pos x="T0" y="T1"/>
                </a:cxn>
                <a:cxn ang="0">
                  <a:pos x="T2" y="T3"/>
                </a:cxn>
                <a:cxn ang="0">
                  <a:pos x="T4" y="T5"/>
                </a:cxn>
                <a:cxn ang="0">
                  <a:pos x="T6" y="T7"/>
                </a:cxn>
                <a:cxn ang="0">
                  <a:pos x="T8" y="T9"/>
                </a:cxn>
                <a:cxn ang="0">
                  <a:pos x="T10" y="T11"/>
                </a:cxn>
              </a:cxnLst>
              <a:rect l="0" t="0" r="r" b="b"/>
              <a:pathLst>
                <a:path w="31" h="33">
                  <a:moveTo>
                    <a:pt x="31" y="6"/>
                  </a:moveTo>
                  <a:cubicBezTo>
                    <a:pt x="29" y="11"/>
                    <a:pt x="27" y="16"/>
                    <a:pt x="24" y="22"/>
                  </a:cubicBezTo>
                  <a:cubicBezTo>
                    <a:pt x="22" y="26"/>
                    <a:pt x="20" y="29"/>
                    <a:pt x="18" y="32"/>
                  </a:cubicBezTo>
                  <a:cubicBezTo>
                    <a:pt x="13" y="28"/>
                    <a:pt x="5" y="33"/>
                    <a:pt x="0" y="30"/>
                  </a:cubicBezTo>
                  <a:cubicBezTo>
                    <a:pt x="2" y="23"/>
                    <a:pt x="6" y="7"/>
                    <a:pt x="8" y="0"/>
                  </a:cubicBezTo>
                  <a:cubicBezTo>
                    <a:pt x="16" y="2"/>
                    <a:pt x="23" y="4"/>
                    <a:pt x="31" y="6"/>
                  </a:cubicBezTo>
                  <a:close/>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 name="Freeform 81758">
              <a:extLst>
                <a:ext uri="{FF2B5EF4-FFF2-40B4-BE49-F238E27FC236}">
                  <a16:creationId xmlns:a16="http://schemas.microsoft.com/office/drawing/2014/main" id="{D91628F2-6B31-A9B6-1B6B-E55D0EACD843}"/>
                </a:ext>
              </a:extLst>
            </p:cNvPr>
            <p:cNvSpPr>
              <a:spLocks/>
            </p:cNvSpPr>
            <p:nvPr/>
          </p:nvSpPr>
          <p:spPr bwMode="auto">
            <a:xfrm flipH="1">
              <a:off x="13302255" y="3629163"/>
              <a:ext cx="453755" cy="695116"/>
            </a:xfrm>
            <a:custGeom>
              <a:avLst/>
              <a:gdLst>
                <a:gd name="T0" fmla="*/ 33 w 36"/>
                <a:gd name="T1" fmla="*/ 3 h 55"/>
                <a:gd name="T2" fmla="*/ 35 w 36"/>
                <a:gd name="T3" fmla="*/ 12 h 55"/>
                <a:gd name="T4" fmla="*/ 33 w 36"/>
                <a:gd name="T5" fmla="*/ 22 h 55"/>
                <a:gd name="T6" fmla="*/ 23 w 36"/>
                <a:gd name="T7" fmla="*/ 55 h 55"/>
                <a:gd name="T8" fmla="*/ 0 w 36"/>
                <a:gd name="T9" fmla="*/ 48 h 55"/>
                <a:gd name="T10" fmla="*/ 23 w 36"/>
                <a:gd name="T11" fmla="*/ 1 h 55"/>
                <a:gd name="T12" fmla="*/ 30 w 36"/>
                <a:gd name="T13" fmla="*/ 1 h 55"/>
                <a:gd name="T14" fmla="*/ 33 w 36"/>
                <a:gd name="T15" fmla="*/ 3 h 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6" h="55">
                  <a:moveTo>
                    <a:pt x="33" y="3"/>
                  </a:moveTo>
                  <a:cubicBezTo>
                    <a:pt x="35" y="6"/>
                    <a:pt x="36" y="9"/>
                    <a:pt x="35" y="12"/>
                  </a:cubicBezTo>
                  <a:cubicBezTo>
                    <a:pt x="35" y="15"/>
                    <a:pt x="34" y="19"/>
                    <a:pt x="33" y="22"/>
                  </a:cubicBezTo>
                  <a:cubicBezTo>
                    <a:pt x="31" y="35"/>
                    <a:pt x="27" y="46"/>
                    <a:pt x="23" y="55"/>
                  </a:cubicBezTo>
                  <a:cubicBezTo>
                    <a:pt x="14" y="53"/>
                    <a:pt x="9" y="51"/>
                    <a:pt x="0" y="48"/>
                  </a:cubicBezTo>
                  <a:cubicBezTo>
                    <a:pt x="0" y="46"/>
                    <a:pt x="12" y="4"/>
                    <a:pt x="23" y="1"/>
                  </a:cubicBezTo>
                  <a:cubicBezTo>
                    <a:pt x="27" y="0"/>
                    <a:pt x="30" y="1"/>
                    <a:pt x="30" y="1"/>
                  </a:cubicBezTo>
                  <a:cubicBezTo>
                    <a:pt x="31" y="2"/>
                    <a:pt x="32" y="3"/>
                    <a:pt x="33" y="3"/>
                  </a:cubicBezTo>
                  <a:close/>
                </a:path>
              </a:pathLst>
            </a:custGeom>
            <a:solidFill>
              <a:srgbClr val="EE35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 name="Freeform 81759">
              <a:extLst>
                <a:ext uri="{FF2B5EF4-FFF2-40B4-BE49-F238E27FC236}">
                  <a16:creationId xmlns:a16="http://schemas.microsoft.com/office/drawing/2014/main" id="{E711284E-D03A-6FE8-F656-8F39EF7860CA}"/>
                </a:ext>
              </a:extLst>
            </p:cNvPr>
            <p:cNvSpPr>
              <a:spLocks/>
            </p:cNvSpPr>
            <p:nvPr/>
          </p:nvSpPr>
          <p:spPr bwMode="auto">
            <a:xfrm flipH="1">
              <a:off x="12809881" y="3590545"/>
              <a:ext cx="897857" cy="1158527"/>
            </a:xfrm>
            <a:custGeom>
              <a:avLst/>
              <a:gdLst>
                <a:gd name="T0" fmla="*/ 0 w 71"/>
                <a:gd name="T1" fmla="*/ 92 h 92"/>
                <a:gd name="T2" fmla="*/ 71 w 71"/>
                <a:gd name="T3" fmla="*/ 92 h 92"/>
                <a:gd name="T4" fmla="*/ 67 w 71"/>
                <a:gd name="T5" fmla="*/ 22 h 92"/>
                <a:gd name="T6" fmla="*/ 61 w 71"/>
                <a:gd name="T7" fmla="*/ 4 h 92"/>
                <a:gd name="T8" fmla="*/ 57 w 71"/>
                <a:gd name="T9" fmla="*/ 2 h 92"/>
                <a:gd name="T10" fmla="*/ 54 w 71"/>
                <a:gd name="T11" fmla="*/ 1 h 92"/>
                <a:gd name="T12" fmla="*/ 38 w 71"/>
                <a:gd name="T13" fmla="*/ 1 h 92"/>
                <a:gd name="T14" fmla="*/ 20 w 71"/>
                <a:gd name="T15" fmla="*/ 3 h 92"/>
                <a:gd name="T16" fmla="*/ 18 w 71"/>
                <a:gd name="T17" fmla="*/ 4 h 92"/>
                <a:gd name="T18" fmla="*/ 6 w 71"/>
                <a:gd name="T19" fmla="*/ 49 h 92"/>
                <a:gd name="T20" fmla="*/ 4 w 71"/>
                <a:gd name="T21" fmla="*/ 59 h 92"/>
                <a:gd name="T22" fmla="*/ 0 w 71"/>
                <a:gd name="T23" fmla="*/ 92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1" h="92">
                  <a:moveTo>
                    <a:pt x="0" y="92"/>
                  </a:moveTo>
                  <a:cubicBezTo>
                    <a:pt x="24" y="92"/>
                    <a:pt x="48" y="92"/>
                    <a:pt x="71" y="92"/>
                  </a:cubicBezTo>
                  <a:cubicBezTo>
                    <a:pt x="71" y="86"/>
                    <a:pt x="71" y="46"/>
                    <a:pt x="67" y="22"/>
                  </a:cubicBezTo>
                  <a:cubicBezTo>
                    <a:pt x="67" y="12"/>
                    <a:pt x="64" y="5"/>
                    <a:pt x="61" y="4"/>
                  </a:cubicBezTo>
                  <a:cubicBezTo>
                    <a:pt x="59" y="3"/>
                    <a:pt x="57" y="2"/>
                    <a:pt x="57" y="2"/>
                  </a:cubicBezTo>
                  <a:cubicBezTo>
                    <a:pt x="56" y="2"/>
                    <a:pt x="55" y="2"/>
                    <a:pt x="54" y="1"/>
                  </a:cubicBezTo>
                  <a:cubicBezTo>
                    <a:pt x="49" y="1"/>
                    <a:pt x="45" y="0"/>
                    <a:pt x="38" y="1"/>
                  </a:cubicBezTo>
                  <a:cubicBezTo>
                    <a:pt x="31" y="1"/>
                    <a:pt x="25" y="2"/>
                    <a:pt x="20" y="3"/>
                  </a:cubicBezTo>
                  <a:cubicBezTo>
                    <a:pt x="20" y="4"/>
                    <a:pt x="19" y="4"/>
                    <a:pt x="18" y="4"/>
                  </a:cubicBezTo>
                  <a:cubicBezTo>
                    <a:pt x="6" y="49"/>
                    <a:pt x="6" y="49"/>
                    <a:pt x="6" y="49"/>
                  </a:cubicBezTo>
                  <a:cubicBezTo>
                    <a:pt x="5" y="52"/>
                    <a:pt x="5" y="56"/>
                    <a:pt x="4" y="59"/>
                  </a:cubicBezTo>
                  <a:cubicBezTo>
                    <a:pt x="3" y="70"/>
                    <a:pt x="2" y="81"/>
                    <a:pt x="0" y="92"/>
                  </a:cubicBezTo>
                </a:path>
              </a:pathLst>
            </a:custGeom>
            <a:solidFill>
              <a:srgbClr val="EE35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 name="Freeform 81760">
              <a:extLst>
                <a:ext uri="{FF2B5EF4-FFF2-40B4-BE49-F238E27FC236}">
                  <a16:creationId xmlns:a16="http://schemas.microsoft.com/office/drawing/2014/main" id="{5D3C722A-A596-71C7-A912-087206C76278}"/>
                </a:ext>
              </a:extLst>
            </p:cNvPr>
            <p:cNvSpPr>
              <a:spLocks/>
            </p:cNvSpPr>
            <p:nvPr/>
          </p:nvSpPr>
          <p:spPr bwMode="auto">
            <a:xfrm flipH="1">
              <a:off x="12192000" y="3947757"/>
              <a:ext cx="627536" cy="695116"/>
            </a:xfrm>
            <a:custGeom>
              <a:avLst/>
              <a:gdLst>
                <a:gd name="T0" fmla="*/ 16 w 50"/>
                <a:gd name="T1" fmla="*/ 0 h 55"/>
                <a:gd name="T2" fmla="*/ 27 w 50"/>
                <a:gd name="T3" fmla="*/ 13 h 55"/>
                <a:gd name="T4" fmla="*/ 50 w 50"/>
                <a:gd name="T5" fmla="*/ 48 h 55"/>
                <a:gd name="T6" fmla="*/ 36 w 50"/>
                <a:gd name="T7" fmla="*/ 55 h 55"/>
                <a:gd name="T8" fmla="*/ 0 w 50"/>
                <a:gd name="T9" fmla="*/ 17 h 55"/>
                <a:gd name="T10" fmla="*/ 16 w 50"/>
                <a:gd name="T11" fmla="*/ 0 h 55"/>
              </a:gdLst>
              <a:ahLst/>
              <a:cxnLst>
                <a:cxn ang="0">
                  <a:pos x="T0" y="T1"/>
                </a:cxn>
                <a:cxn ang="0">
                  <a:pos x="T2" y="T3"/>
                </a:cxn>
                <a:cxn ang="0">
                  <a:pos x="T4" y="T5"/>
                </a:cxn>
                <a:cxn ang="0">
                  <a:pos x="T6" y="T7"/>
                </a:cxn>
                <a:cxn ang="0">
                  <a:pos x="T8" y="T9"/>
                </a:cxn>
                <a:cxn ang="0">
                  <a:pos x="T10" y="T11"/>
                </a:cxn>
              </a:cxnLst>
              <a:rect l="0" t="0" r="r" b="b"/>
              <a:pathLst>
                <a:path w="50" h="55">
                  <a:moveTo>
                    <a:pt x="16" y="0"/>
                  </a:moveTo>
                  <a:cubicBezTo>
                    <a:pt x="20" y="4"/>
                    <a:pt x="23" y="8"/>
                    <a:pt x="27" y="13"/>
                  </a:cubicBezTo>
                  <a:cubicBezTo>
                    <a:pt x="29" y="18"/>
                    <a:pt x="48" y="44"/>
                    <a:pt x="50" y="48"/>
                  </a:cubicBezTo>
                  <a:cubicBezTo>
                    <a:pt x="43" y="51"/>
                    <a:pt x="43" y="52"/>
                    <a:pt x="36" y="55"/>
                  </a:cubicBezTo>
                  <a:cubicBezTo>
                    <a:pt x="35" y="53"/>
                    <a:pt x="3" y="20"/>
                    <a:pt x="0" y="17"/>
                  </a:cubicBezTo>
                  <a:cubicBezTo>
                    <a:pt x="5" y="11"/>
                    <a:pt x="11" y="6"/>
                    <a:pt x="16" y="0"/>
                  </a:cubicBezTo>
                  <a:close/>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 name="Freeform 81761">
              <a:extLst>
                <a:ext uri="{FF2B5EF4-FFF2-40B4-BE49-F238E27FC236}">
                  <a16:creationId xmlns:a16="http://schemas.microsoft.com/office/drawing/2014/main" id="{B109808D-19F0-A892-6B83-BC661F14AB04}"/>
                </a:ext>
              </a:extLst>
            </p:cNvPr>
            <p:cNvSpPr>
              <a:spLocks/>
            </p:cNvSpPr>
            <p:nvPr/>
          </p:nvSpPr>
          <p:spPr bwMode="auto">
            <a:xfrm flipH="1">
              <a:off x="12491287" y="3629163"/>
              <a:ext cx="646843" cy="646845"/>
            </a:xfrm>
            <a:custGeom>
              <a:avLst/>
              <a:gdLst>
                <a:gd name="T0" fmla="*/ 10 w 51"/>
                <a:gd name="T1" fmla="*/ 1 h 51"/>
                <a:gd name="T2" fmla="*/ 19 w 51"/>
                <a:gd name="T3" fmla="*/ 3 h 51"/>
                <a:gd name="T4" fmla="*/ 27 w 51"/>
                <a:gd name="T5" fmla="*/ 9 h 51"/>
                <a:gd name="T6" fmla="*/ 51 w 51"/>
                <a:gd name="T7" fmla="*/ 35 h 51"/>
                <a:gd name="T8" fmla="*/ 33 w 51"/>
                <a:gd name="T9" fmla="*/ 51 h 51"/>
                <a:gd name="T10" fmla="*/ 3 w 51"/>
                <a:gd name="T11" fmla="*/ 8 h 51"/>
                <a:gd name="T12" fmla="*/ 7 w 51"/>
                <a:gd name="T13" fmla="*/ 2 h 51"/>
                <a:gd name="T14" fmla="*/ 10 w 51"/>
                <a:gd name="T15" fmla="*/ 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1" h="51">
                  <a:moveTo>
                    <a:pt x="10" y="1"/>
                  </a:moveTo>
                  <a:cubicBezTo>
                    <a:pt x="14" y="0"/>
                    <a:pt x="17" y="1"/>
                    <a:pt x="19" y="3"/>
                  </a:cubicBezTo>
                  <a:cubicBezTo>
                    <a:pt x="22" y="5"/>
                    <a:pt x="24" y="7"/>
                    <a:pt x="27" y="9"/>
                  </a:cubicBezTo>
                  <a:cubicBezTo>
                    <a:pt x="37" y="18"/>
                    <a:pt x="44" y="27"/>
                    <a:pt x="51" y="35"/>
                  </a:cubicBezTo>
                  <a:cubicBezTo>
                    <a:pt x="44" y="41"/>
                    <a:pt x="40" y="45"/>
                    <a:pt x="33" y="51"/>
                  </a:cubicBezTo>
                  <a:cubicBezTo>
                    <a:pt x="31" y="50"/>
                    <a:pt x="0" y="18"/>
                    <a:pt x="3" y="8"/>
                  </a:cubicBezTo>
                  <a:cubicBezTo>
                    <a:pt x="5" y="4"/>
                    <a:pt x="7" y="2"/>
                    <a:pt x="7" y="2"/>
                  </a:cubicBezTo>
                  <a:cubicBezTo>
                    <a:pt x="8" y="1"/>
                    <a:pt x="9" y="1"/>
                    <a:pt x="10" y="1"/>
                  </a:cubicBezTo>
                  <a:close/>
                </a:path>
              </a:pathLst>
            </a:custGeom>
            <a:solidFill>
              <a:srgbClr val="EE35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 name="Freeform 81762">
              <a:extLst>
                <a:ext uri="{FF2B5EF4-FFF2-40B4-BE49-F238E27FC236}">
                  <a16:creationId xmlns:a16="http://schemas.microsoft.com/office/drawing/2014/main" id="{B1D9D61B-783F-CC0A-565C-619E44FF4025}"/>
                </a:ext>
              </a:extLst>
            </p:cNvPr>
            <p:cNvSpPr>
              <a:spLocks/>
            </p:cNvSpPr>
            <p:nvPr/>
          </p:nvSpPr>
          <p:spPr bwMode="auto">
            <a:xfrm flipH="1">
              <a:off x="13051241" y="3397458"/>
              <a:ext cx="299285" cy="270323"/>
            </a:xfrm>
            <a:custGeom>
              <a:avLst/>
              <a:gdLst>
                <a:gd name="T0" fmla="*/ 12 w 24"/>
                <a:gd name="T1" fmla="*/ 22 h 22"/>
                <a:gd name="T2" fmla="*/ 24 w 24"/>
                <a:gd name="T3" fmla="*/ 20 h 22"/>
                <a:gd name="T4" fmla="*/ 21 w 24"/>
                <a:gd name="T5" fmla="*/ 16 h 22"/>
                <a:gd name="T6" fmla="*/ 21 w 24"/>
                <a:gd name="T7" fmla="*/ 2 h 22"/>
                <a:gd name="T8" fmla="*/ 7 w 24"/>
                <a:gd name="T9" fmla="*/ 0 h 22"/>
                <a:gd name="T10" fmla="*/ 2 w 24"/>
                <a:gd name="T11" fmla="*/ 18 h 22"/>
                <a:gd name="T12" fmla="*/ 0 w 24"/>
                <a:gd name="T13" fmla="*/ 20 h 22"/>
                <a:gd name="T14" fmla="*/ 12 w 24"/>
                <a:gd name="T15" fmla="*/ 22 h 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 h="22">
                  <a:moveTo>
                    <a:pt x="12" y="22"/>
                  </a:moveTo>
                  <a:cubicBezTo>
                    <a:pt x="16" y="22"/>
                    <a:pt x="20" y="21"/>
                    <a:pt x="24" y="20"/>
                  </a:cubicBezTo>
                  <a:cubicBezTo>
                    <a:pt x="22" y="17"/>
                    <a:pt x="21" y="16"/>
                    <a:pt x="21" y="16"/>
                  </a:cubicBezTo>
                  <a:cubicBezTo>
                    <a:pt x="21" y="2"/>
                    <a:pt x="21" y="2"/>
                    <a:pt x="21" y="2"/>
                  </a:cubicBezTo>
                  <a:cubicBezTo>
                    <a:pt x="7" y="0"/>
                    <a:pt x="7" y="0"/>
                    <a:pt x="7" y="0"/>
                  </a:cubicBezTo>
                  <a:cubicBezTo>
                    <a:pt x="2" y="18"/>
                    <a:pt x="2" y="18"/>
                    <a:pt x="2" y="18"/>
                  </a:cubicBezTo>
                  <a:cubicBezTo>
                    <a:pt x="2" y="19"/>
                    <a:pt x="1" y="19"/>
                    <a:pt x="0" y="20"/>
                  </a:cubicBezTo>
                  <a:cubicBezTo>
                    <a:pt x="4" y="22"/>
                    <a:pt x="8" y="22"/>
                    <a:pt x="12" y="22"/>
                  </a:cubicBezTo>
                  <a:close/>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 name="Freeform 81763">
              <a:extLst>
                <a:ext uri="{FF2B5EF4-FFF2-40B4-BE49-F238E27FC236}">
                  <a16:creationId xmlns:a16="http://schemas.microsoft.com/office/drawing/2014/main" id="{5ECAFBC8-C899-13CE-11B1-56507DC9C10E}"/>
                </a:ext>
              </a:extLst>
            </p:cNvPr>
            <p:cNvSpPr>
              <a:spLocks/>
            </p:cNvSpPr>
            <p:nvPr/>
          </p:nvSpPr>
          <p:spPr bwMode="auto">
            <a:xfrm flipH="1">
              <a:off x="13089858" y="3397458"/>
              <a:ext cx="202742" cy="173779"/>
            </a:xfrm>
            <a:custGeom>
              <a:avLst/>
              <a:gdLst>
                <a:gd name="T0" fmla="*/ 0 w 16"/>
                <a:gd name="T1" fmla="*/ 8 h 14"/>
                <a:gd name="T2" fmla="*/ 16 w 16"/>
                <a:gd name="T3" fmla="*/ 14 h 14"/>
                <a:gd name="T4" fmla="*/ 16 w 16"/>
                <a:gd name="T5" fmla="*/ 2 h 14"/>
                <a:gd name="T6" fmla="*/ 2 w 16"/>
                <a:gd name="T7" fmla="*/ 0 h 14"/>
                <a:gd name="T8" fmla="*/ 0 w 16"/>
                <a:gd name="T9" fmla="*/ 8 h 14"/>
              </a:gdLst>
              <a:ahLst/>
              <a:cxnLst>
                <a:cxn ang="0">
                  <a:pos x="T0" y="T1"/>
                </a:cxn>
                <a:cxn ang="0">
                  <a:pos x="T2" y="T3"/>
                </a:cxn>
                <a:cxn ang="0">
                  <a:pos x="T4" y="T5"/>
                </a:cxn>
                <a:cxn ang="0">
                  <a:pos x="T6" y="T7"/>
                </a:cxn>
                <a:cxn ang="0">
                  <a:pos x="T8" y="T9"/>
                </a:cxn>
              </a:cxnLst>
              <a:rect l="0" t="0" r="r" b="b"/>
              <a:pathLst>
                <a:path w="16" h="14">
                  <a:moveTo>
                    <a:pt x="0" y="8"/>
                  </a:moveTo>
                  <a:cubicBezTo>
                    <a:pt x="4" y="9"/>
                    <a:pt x="10" y="12"/>
                    <a:pt x="16" y="14"/>
                  </a:cubicBezTo>
                  <a:cubicBezTo>
                    <a:pt x="16" y="2"/>
                    <a:pt x="16" y="2"/>
                    <a:pt x="16" y="2"/>
                  </a:cubicBezTo>
                  <a:cubicBezTo>
                    <a:pt x="2" y="0"/>
                    <a:pt x="2" y="0"/>
                    <a:pt x="2" y="0"/>
                  </a:cubicBezTo>
                  <a:lnTo>
                    <a:pt x="0" y="8"/>
                  </a:lnTo>
                  <a:close/>
                </a:path>
              </a:pathLst>
            </a:custGeom>
            <a:solidFill>
              <a:srgbClr val="F4A6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 name="Freeform 81764">
              <a:extLst>
                <a:ext uri="{FF2B5EF4-FFF2-40B4-BE49-F238E27FC236}">
                  <a16:creationId xmlns:a16="http://schemas.microsoft.com/office/drawing/2014/main" id="{8A866C44-2C1C-ED49-D610-3FC2EF40397E}"/>
                </a:ext>
              </a:extLst>
            </p:cNvPr>
            <p:cNvSpPr>
              <a:spLocks/>
            </p:cNvSpPr>
            <p:nvPr/>
          </p:nvSpPr>
          <p:spPr bwMode="auto">
            <a:xfrm flipH="1">
              <a:off x="13669121" y="4160154"/>
              <a:ext cx="1033019" cy="415139"/>
            </a:xfrm>
            <a:custGeom>
              <a:avLst/>
              <a:gdLst>
                <a:gd name="T0" fmla="*/ 79 w 82"/>
                <a:gd name="T1" fmla="*/ 14 h 33"/>
                <a:gd name="T2" fmla="*/ 70 w 82"/>
                <a:gd name="T3" fmla="*/ 11 h 33"/>
                <a:gd name="T4" fmla="*/ 35 w 82"/>
                <a:gd name="T5" fmla="*/ 8 h 33"/>
                <a:gd name="T6" fmla="*/ 23 w 82"/>
                <a:gd name="T7" fmla="*/ 7 h 33"/>
                <a:gd name="T8" fmla="*/ 21 w 82"/>
                <a:gd name="T9" fmla="*/ 4 h 33"/>
                <a:gd name="T10" fmla="*/ 10 w 82"/>
                <a:gd name="T11" fmla="*/ 1 h 33"/>
                <a:gd name="T12" fmla="*/ 9 w 82"/>
                <a:gd name="T13" fmla="*/ 1 h 33"/>
                <a:gd name="T14" fmla="*/ 9 w 82"/>
                <a:gd name="T15" fmla="*/ 2 h 33"/>
                <a:gd name="T16" fmla="*/ 13 w 82"/>
                <a:gd name="T17" fmla="*/ 6 h 33"/>
                <a:gd name="T18" fmla="*/ 1 w 82"/>
                <a:gd name="T19" fmla="*/ 9 h 33"/>
                <a:gd name="T20" fmla="*/ 6 w 82"/>
                <a:gd name="T21" fmla="*/ 11 h 33"/>
                <a:gd name="T22" fmla="*/ 0 w 82"/>
                <a:gd name="T23" fmla="*/ 13 h 33"/>
                <a:gd name="T24" fmla="*/ 5 w 82"/>
                <a:gd name="T25" fmla="*/ 14 h 33"/>
                <a:gd name="T26" fmla="*/ 3 w 82"/>
                <a:gd name="T27" fmla="*/ 16 h 33"/>
                <a:gd name="T28" fmla="*/ 7 w 82"/>
                <a:gd name="T29" fmla="*/ 17 h 33"/>
                <a:gd name="T30" fmla="*/ 11 w 82"/>
                <a:gd name="T31" fmla="*/ 18 h 33"/>
                <a:gd name="T32" fmla="*/ 22 w 82"/>
                <a:gd name="T33" fmla="*/ 19 h 33"/>
                <a:gd name="T34" fmla="*/ 26 w 82"/>
                <a:gd name="T35" fmla="*/ 21 h 33"/>
                <a:gd name="T36" fmla="*/ 29 w 82"/>
                <a:gd name="T37" fmla="*/ 22 h 33"/>
                <a:gd name="T38" fmla="*/ 29 w 82"/>
                <a:gd name="T39" fmla="*/ 22 h 33"/>
                <a:gd name="T40" fmla="*/ 29 w 82"/>
                <a:gd name="T41" fmla="*/ 22 h 33"/>
                <a:gd name="T42" fmla="*/ 77 w 82"/>
                <a:gd name="T43" fmla="*/ 29 h 33"/>
                <a:gd name="T44" fmla="*/ 82 w 82"/>
                <a:gd name="T45" fmla="*/ 22 h 33"/>
                <a:gd name="T46" fmla="*/ 79 w 82"/>
                <a:gd name="T47" fmla="*/ 14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2" h="33">
                  <a:moveTo>
                    <a:pt x="79" y="14"/>
                  </a:moveTo>
                  <a:cubicBezTo>
                    <a:pt x="77" y="11"/>
                    <a:pt x="72" y="11"/>
                    <a:pt x="70" y="11"/>
                  </a:cubicBezTo>
                  <a:cubicBezTo>
                    <a:pt x="63" y="10"/>
                    <a:pt x="50" y="9"/>
                    <a:pt x="35" y="8"/>
                  </a:cubicBezTo>
                  <a:cubicBezTo>
                    <a:pt x="31" y="8"/>
                    <a:pt x="27" y="7"/>
                    <a:pt x="23" y="7"/>
                  </a:cubicBezTo>
                  <a:cubicBezTo>
                    <a:pt x="23" y="6"/>
                    <a:pt x="22" y="5"/>
                    <a:pt x="21" y="4"/>
                  </a:cubicBezTo>
                  <a:cubicBezTo>
                    <a:pt x="17" y="2"/>
                    <a:pt x="13" y="1"/>
                    <a:pt x="10" y="1"/>
                  </a:cubicBezTo>
                  <a:cubicBezTo>
                    <a:pt x="10" y="1"/>
                    <a:pt x="9" y="0"/>
                    <a:pt x="9" y="1"/>
                  </a:cubicBezTo>
                  <a:cubicBezTo>
                    <a:pt x="8" y="1"/>
                    <a:pt x="8" y="2"/>
                    <a:pt x="9" y="2"/>
                  </a:cubicBezTo>
                  <a:cubicBezTo>
                    <a:pt x="9" y="4"/>
                    <a:pt x="13" y="4"/>
                    <a:pt x="13" y="6"/>
                  </a:cubicBezTo>
                  <a:cubicBezTo>
                    <a:pt x="13" y="6"/>
                    <a:pt x="1" y="7"/>
                    <a:pt x="1" y="9"/>
                  </a:cubicBezTo>
                  <a:cubicBezTo>
                    <a:pt x="1" y="10"/>
                    <a:pt x="2" y="11"/>
                    <a:pt x="6" y="11"/>
                  </a:cubicBezTo>
                  <a:cubicBezTo>
                    <a:pt x="6" y="11"/>
                    <a:pt x="0" y="11"/>
                    <a:pt x="0" y="13"/>
                  </a:cubicBezTo>
                  <a:cubicBezTo>
                    <a:pt x="0" y="14"/>
                    <a:pt x="2" y="15"/>
                    <a:pt x="5" y="14"/>
                  </a:cubicBezTo>
                  <a:cubicBezTo>
                    <a:pt x="5" y="14"/>
                    <a:pt x="2" y="15"/>
                    <a:pt x="3" y="16"/>
                  </a:cubicBezTo>
                  <a:cubicBezTo>
                    <a:pt x="3" y="17"/>
                    <a:pt x="7" y="17"/>
                    <a:pt x="7" y="17"/>
                  </a:cubicBezTo>
                  <a:cubicBezTo>
                    <a:pt x="8" y="17"/>
                    <a:pt x="10" y="18"/>
                    <a:pt x="11" y="18"/>
                  </a:cubicBezTo>
                  <a:cubicBezTo>
                    <a:pt x="15" y="19"/>
                    <a:pt x="19" y="20"/>
                    <a:pt x="22" y="19"/>
                  </a:cubicBezTo>
                  <a:cubicBezTo>
                    <a:pt x="23" y="20"/>
                    <a:pt x="25" y="20"/>
                    <a:pt x="26" y="21"/>
                  </a:cubicBezTo>
                  <a:cubicBezTo>
                    <a:pt x="27" y="21"/>
                    <a:pt x="28" y="22"/>
                    <a:pt x="29" y="22"/>
                  </a:cubicBezTo>
                  <a:cubicBezTo>
                    <a:pt x="29" y="22"/>
                    <a:pt x="29" y="22"/>
                    <a:pt x="29" y="22"/>
                  </a:cubicBezTo>
                  <a:cubicBezTo>
                    <a:pt x="29" y="22"/>
                    <a:pt x="29" y="22"/>
                    <a:pt x="29" y="22"/>
                  </a:cubicBezTo>
                  <a:cubicBezTo>
                    <a:pt x="52" y="30"/>
                    <a:pt x="71" y="33"/>
                    <a:pt x="77" y="29"/>
                  </a:cubicBezTo>
                  <a:cubicBezTo>
                    <a:pt x="81" y="25"/>
                    <a:pt x="82" y="22"/>
                    <a:pt x="82" y="22"/>
                  </a:cubicBezTo>
                  <a:cubicBezTo>
                    <a:pt x="82" y="20"/>
                    <a:pt x="82" y="16"/>
                    <a:pt x="79" y="14"/>
                  </a:cubicBezTo>
                  <a:close/>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 name="Freeform 81101">
              <a:extLst>
                <a:ext uri="{FF2B5EF4-FFF2-40B4-BE49-F238E27FC236}">
                  <a16:creationId xmlns:a16="http://schemas.microsoft.com/office/drawing/2014/main" id="{9807D482-1A1C-7E16-EB48-E5125259B918}"/>
                </a:ext>
              </a:extLst>
            </p:cNvPr>
            <p:cNvSpPr>
              <a:spLocks/>
            </p:cNvSpPr>
            <p:nvPr/>
          </p:nvSpPr>
          <p:spPr bwMode="auto">
            <a:xfrm rot="604685" flipH="1">
              <a:off x="12247076" y="3946533"/>
              <a:ext cx="902618" cy="837392"/>
            </a:xfrm>
            <a:custGeom>
              <a:avLst/>
              <a:gdLst>
                <a:gd name="T0" fmla="*/ 67 w 67"/>
                <a:gd name="T1" fmla="*/ 53 h 70"/>
                <a:gd name="T2" fmla="*/ 63 w 67"/>
                <a:gd name="T3" fmla="*/ 44 h 70"/>
                <a:gd name="T4" fmla="*/ 59 w 67"/>
                <a:gd name="T5" fmla="*/ 39 h 70"/>
                <a:gd name="T6" fmla="*/ 46 w 67"/>
                <a:gd name="T7" fmla="*/ 30 h 70"/>
                <a:gd name="T8" fmla="*/ 34 w 67"/>
                <a:gd name="T9" fmla="*/ 20 h 70"/>
                <a:gd name="T10" fmla="*/ 21 w 67"/>
                <a:gd name="T11" fmla="*/ 3 h 70"/>
                <a:gd name="T12" fmla="*/ 18 w 67"/>
                <a:gd name="T13" fmla="*/ 2 h 70"/>
                <a:gd name="T14" fmla="*/ 2 w 67"/>
                <a:gd name="T15" fmla="*/ 1 h 70"/>
                <a:gd name="T16" fmla="*/ 0 w 67"/>
                <a:gd name="T17" fmla="*/ 2 h 70"/>
                <a:gd name="T18" fmla="*/ 1 w 67"/>
                <a:gd name="T19" fmla="*/ 4 h 70"/>
                <a:gd name="T20" fmla="*/ 14 w 67"/>
                <a:gd name="T21" fmla="*/ 6 h 70"/>
                <a:gd name="T22" fmla="*/ 2 w 67"/>
                <a:gd name="T23" fmla="*/ 10 h 70"/>
                <a:gd name="T24" fmla="*/ 1 w 67"/>
                <a:gd name="T25" fmla="*/ 11 h 70"/>
                <a:gd name="T26" fmla="*/ 0 w 67"/>
                <a:gd name="T27" fmla="*/ 13 h 70"/>
                <a:gd name="T28" fmla="*/ 2 w 67"/>
                <a:gd name="T29" fmla="*/ 14 h 70"/>
                <a:gd name="T30" fmla="*/ 2 w 67"/>
                <a:gd name="T31" fmla="*/ 14 h 70"/>
                <a:gd name="T32" fmla="*/ 2 w 67"/>
                <a:gd name="T33" fmla="*/ 15 h 70"/>
                <a:gd name="T34" fmla="*/ 2 w 67"/>
                <a:gd name="T35" fmla="*/ 15 h 70"/>
                <a:gd name="T36" fmla="*/ 1 w 67"/>
                <a:gd name="T37" fmla="*/ 17 h 70"/>
                <a:gd name="T38" fmla="*/ 2 w 67"/>
                <a:gd name="T39" fmla="*/ 18 h 70"/>
                <a:gd name="T40" fmla="*/ 2 w 67"/>
                <a:gd name="T41" fmla="*/ 20 h 70"/>
                <a:gd name="T42" fmla="*/ 4 w 67"/>
                <a:gd name="T43" fmla="*/ 21 h 70"/>
                <a:gd name="T44" fmla="*/ 5 w 67"/>
                <a:gd name="T45" fmla="*/ 21 h 70"/>
                <a:gd name="T46" fmla="*/ 5 w 67"/>
                <a:gd name="T47" fmla="*/ 22 h 70"/>
                <a:gd name="T48" fmla="*/ 7 w 67"/>
                <a:gd name="T49" fmla="*/ 23 h 70"/>
                <a:gd name="T50" fmla="*/ 9 w 67"/>
                <a:gd name="T51" fmla="*/ 23 h 70"/>
                <a:gd name="T52" fmla="*/ 12 w 67"/>
                <a:gd name="T53" fmla="*/ 22 h 70"/>
                <a:gd name="T54" fmla="*/ 19 w 67"/>
                <a:gd name="T55" fmla="*/ 25 h 70"/>
                <a:gd name="T56" fmla="*/ 25 w 67"/>
                <a:gd name="T57" fmla="*/ 29 h 70"/>
                <a:gd name="T58" fmla="*/ 32 w 67"/>
                <a:gd name="T59" fmla="*/ 41 h 70"/>
                <a:gd name="T60" fmla="*/ 33 w 67"/>
                <a:gd name="T61" fmla="*/ 44 h 70"/>
                <a:gd name="T62" fmla="*/ 40 w 67"/>
                <a:gd name="T63" fmla="*/ 60 h 70"/>
                <a:gd name="T64" fmla="*/ 52 w 67"/>
                <a:gd name="T65" fmla="*/ 69 h 70"/>
                <a:gd name="T66" fmla="*/ 52 w 67"/>
                <a:gd name="T67" fmla="*/ 69 h 70"/>
                <a:gd name="T68" fmla="*/ 66 w 67"/>
                <a:gd name="T69" fmla="*/ 62 h 70"/>
                <a:gd name="T70" fmla="*/ 67 w 67"/>
                <a:gd name="T71" fmla="*/ 53 h 70"/>
                <a:gd name="connsiteX0" fmla="*/ 10000 w 10000"/>
                <a:gd name="connsiteY0" fmla="*/ 7488 h 9801"/>
                <a:gd name="connsiteX1" fmla="*/ 9403 w 10000"/>
                <a:gd name="connsiteY1" fmla="*/ 6203 h 9801"/>
                <a:gd name="connsiteX2" fmla="*/ 8806 w 10000"/>
                <a:gd name="connsiteY2" fmla="*/ 5488 h 9801"/>
                <a:gd name="connsiteX3" fmla="*/ 6866 w 10000"/>
                <a:gd name="connsiteY3" fmla="*/ 4203 h 9801"/>
                <a:gd name="connsiteX4" fmla="*/ 5075 w 10000"/>
                <a:gd name="connsiteY4" fmla="*/ 2774 h 9801"/>
                <a:gd name="connsiteX5" fmla="*/ 3134 w 10000"/>
                <a:gd name="connsiteY5" fmla="*/ 346 h 9801"/>
                <a:gd name="connsiteX6" fmla="*/ 2687 w 10000"/>
                <a:gd name="connsiteY6" fmla="*/ 203 h 9801"/>
                <a:gd name="connsiteX7" fmla="*/ 299 w 10000"/>
                <a:gd name="connsiteY7" fmla="*/ 60 h 9801"/>
                <a:gd name="connsiteX8" fmla="*/ 0 w 10000"/>
                <a:gd name="connsiteY8" fmla="*/ 203 h 9801"/>
                <a:gd name="connsiteX9" fmla="*/ 149 w 10000"/>
                <a:gd name="connsiteY9" fmla="*/ 488 h 9801"/>
                <a:gd name="connsiteX10" fmla="*/ 2090 w 10000"/>
                <a:gd name="connsiteY10" fmla="*/ 774 h 9801"/>
                <a:gd name="connsiteX11" fmla="*/ 299 w 10000"/>
                <a:gd name="connsiteY11" fmla="*/ 1346 h 9801"/>
                <a:gd name="connsiteX12" fmla="*/ 149 w 10000"/>
                <a:gd name="connsiteY12" fmla="*/ 1488 h 9801"/>
                <a:gd name="connsiteX13" fmla="*/ 0 w 10000"/>
                <a:gd name="connsiteY13" fmla="*/ 1774 h 9801"/>
                <a:gd name="connsiteX14" fmla="*/ 299 w 10000"/>
                <a:gd name="connsiteY14" fmla="*/ 1917 h 9801"/>
                <a:gd name="connsiteX15" fmla="*/ 299 w 10000"/>
                <a:gd name="connsiteY15" fmla="*/ 1917 h 9801"/>
                <a:gd name="connsiteX16" fmla="*/ 299 w 10000"/>
                <a:gd name="connsiteY16" fmla="*/ 2060 h 9801"/>
                <a:gd name="connsiteX17" fmla="*/ 299 w 10000"/>
                <a:gd name="connsiteY17" fmla="*/ 2060 h 9801"/>
                <a:gd name="connsiteX18" fmla="*/ 149 w 10000"/>
                <a:gd name="connsiteY18" fmla="*/ 2346 h 9801"/>
                <a:gd name="connsiteX19" fmla="*/ 299 w 10000"/>
                <a:gd name="connsiteY19" fmla="*/ 2488 h 9801"/>
                <a:gd name="connsiteX20" fmla="*/ 299 w 10000"/>
                <a:gd name="connsiteY20" fmla="*/ 2774 h 9801"/>
                <a:gd name="connsiteX21" fmla="*/ 597 w 10000"/>
                <a:gd name="connsiteY21" fmla="*/ 2917 h 9801"/>
                <a:gd name="connsiteX22" fmla="*/ 746 w 10000"/>
                <a:gd name="connsiteY22" fmla="*/ 2917 h 9801"/>
                <a:gd name="connsiteX23" fmla="*/ 746 w 10000"/>
                <a:gd name="connsiteY23" fmla="*/ 3060 h 9801"/>
                <a:gd name="connsiteX24" fmla="*/ 1045 w 10000"/>
                <a:gd name="connsiteY24" fmla="*/ 3203 h 9801"/>
                <a:gd name="connsiteX25" fmla="*/ 1343 w 10000"/>
                <a:gd name="connsiteY25" fmla="*/ 3203 h 9801"/>
                <a:gd name="connsiteX26" fmla="*/ 1791 w 10000"/>
                <a:gd name="connsiteY26" fmla="*/ 3060 h 9801"/>
                <a:gd name="connsiteX27" fmla="*/ 2836 w 10000"/>
                <a:gd name="connsiteY27" fmla="*/ 3488 h 9801"/>
                <a:gd name="connsiteX28" fmla="*/ 3731 w 10000"/>
                <a:gd name="connsiteY28" fmla="*/ 4060 h 9801"/>
                <a:gd name="connsiteX29" fmla="*/ 4776 w 10000"/>
                <a:gd name="connsiteY29" fmla="*/ 5774 h 9801"/>
                <a:gd name="connsiteX30" fmla="*/ 5970 w 10000"/>
                <a:gd name="connsiteY30" fmla="*/ 8488 h 9801"/>
                <a:gd name="connsiteX31" fmla="*/ 7761 w 10000"/>
                <a:gd name="connsiteY31" fmla="*/ 9774 h 9801"/>
                <a:gd name="connsiteX32" fmla="*/ 7761 w 10000"/>
                <a:gd name="connsiteY32" fmla="*/ 9774 h 9801"/>
                <a:gd name="connsiteX33" fmla="*/ 9851 w 10000"/>
                <a:gd name="connsiteY33" fmla="*/ 8774 h 9801"/>
                <a:gd name="connsiteX34" fmla="*/ 10000 w 10000"/>
                <a:gd name="connsiteY34" fmla="*/ 7488 h 98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0000" h="9801">
                  <a:moveTo>
                    <a:pt x="10000" y="7488"/>
                  </a:moveTo>
                  <a:cubicBezTo>
                    <a:pt x="9851" y="7060"/>
                    <a:pt x="9701" y="6488"/>
                    <a:pt x="9403" y="6203"/>
                  </a:cubicBezTo>
                  <a:cubicBezTo>
                    <a:pt x="9254" y="5917"/>
                    <a:pt x="8955" y="5631"/>
                    <a:pt x="8806" y="5488"/>
                  </a:cubicBezTo>
                  <a:lnTo>
                    <a:pt x="6866" y="4203"/>
                  </a:lnTo>
                  <a:lnTo>
                    <a:pt x="5075" y="2774"/>
                  </a:lnTo>
                  <a:lnTo>
                    <a:pt x="3134" y="346"/>
                  </a:lnTo>
                  <a:cubicBezTo>
                    <a:pt x="2985" y="203"/>
                    <a:pt x="2836" y="203"/>
                    <a:pt x="2687" y="203"/>
                  </a:cubicBezTo>
                  <a:lnTo>
                    <a:pt x="299" y="60"/>
                  </a:lnTo>
                  <a:cubicBezTo>
                    <a:pt x="149" y="-83"/>
                    <a:pt x="0" y="60"/>
                    <a:pt x="0" y="203"/>
                  </a:cubicBezTo>
                  <a:cubicBezTo>
                    <a:pt x="0" y="346"/>
                    <a:pt x="0" y="488"/>
                    <a:pt x="149" y="488"/>
                  </a:cubicBezTo>
                  <a:lnTo>
                    <a:pt x="2090" y="774"/>
                  </a:lnTo>
                  <a:lnTo>
                    <a:pt x="299" y="1346"/>
                  </a:lnTo>
                  <a:lnTo>
                    <a:pt x="149" y="1488"/>
                  </a:lnTo>
                  <a:cubicBezTo>
                    <a:pt x="0" y="1488"/>
                    <a:pt x="0" y="1631"/>
                    <a:pt x="0" y="1774"/>
                  </a:cubicBezTo>
                  <a:cubicBezTo>
                    <a:pt x="0" y="1917"/>
                    <a:pt x="149" y="2060"/>
                    <a:pt x="299" y="1917"/>
                  </a:cubicBezTo>
                  <a:lnTo>
                    <a:pt x="299" y="1917"/>
                  </a:lnTo>
                  <a:lnTo>
                    <a:pt x="299" y="2060"/>
                  </a:lnTo>
                  <a:lnTo>
                    <a:pt x="299" y="2060"/>
                  </a:lnTo>
                  <a:cubicBezTo>
                    <a:pt x="149" y="2060"/>
                    <a:pt x="0" y="2203"/>
                    <a:pt x="149" y="2346"/>
                  </a:cubicBezTo>
                  <a:cubicBezTo>
                    <a:pt x="149" y="2488"/>
                    <a:pt x="149" y="2488"/>
                    <a:pt x="299" y="2488"/>
                  </a:cubicBezTo>
                  <a:lnTo>
                    <a:pt x="299" y="2774"/>
                  </a:lnTo>
                  <a:cubicBezTo>
                    <a:pt x="299" y="2917"/>
                    <a:pt x="448" y="3060"/>
                    <a:pt x="597" y="2917"/>
                  </a:cubicBezTo>
                  <a:lnTo>
                    <a:pt x="746" y="2917"/>
                  </a:lnTo>
                  <a:lnTo>
                    <a:pt x="746" y="3060"/>
                  </a:lnTo>
                  <a:cubicBezTo>
                    <a:pt x="746" y="3203"/>
                    <a:pt x="896" y="3203"/>
                    <a:pt x="1045" y="3203"/>
                  </a:cubicBezTo>
                  <a:lnTo>
                    <a:pt x="1343" y="3203"/>
                  </a:lnTo>
                  <a:lnTo>
                    <a:pt x="1791" y="3060"/>
                  </a:lnTo>
                  <a:lnTo>
                    <a:pt x="2836" y="3488"/>
                  </a:lnTo>
                  <a:cubicBezTo>
                    <a:pt x="2836" y="3488"/>
                    <a:pt x="3134" y="4203"/>
                    <a:pt x="3731" y="4060"/>
                  </a:cubicBezTo>
                  <a:cubicBezTo>
                    <a:pt x="3731" y="4060"/>
                    <a:pt x="4179" y="4774"/>
                    <a:pt x="4776" y="5774"/>
                  </a:cubicBezTo>
                  <a:cubicBezTo>
                    <a:pt x="5149" y="6512"/>
                    <a:pt x="5473" y="7821"/>
                    <a:pt x="5970" y="8488"/>
                  </a:cubicBezTo>
                  <a:cubicBezTo>
                    <a:pt x="6418" y="9060"/>
                    <a:pt x="6866" y="9488"/>
                    <a:pt x="7761" y="9774"/>
                  </a:cubicBezTo>
                  <a:lnTo>
                    <a:pt x="7761" y="9774"/>
                  </a:lnTo>
                  <a:cubicBezTo>
                    <a:pt x="8657" y="9917"/>
                    <a:pt x="9403" y="9488"/>
                    <a:pt x="9851" y="8774"/>
                  </a:cubicBezTo>
                  <a:cubicBezTo>
                    <a:pt x="10000" y="8346"/>
                    <a:pt x="10000" y="7917"/>
                    <a:pt x="10000" y="7488"/>
                  </a:cubicBezTo>
                  <a:close/>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20" name="Group 19">
              <a:extLst>
                <a:ext uri="{FF2B5EF4-FFF2-40B4-BE49-F238E27FC236}">
                  <a16:creationId xmlns:a16="http://schemas.microsoft.com/office/drawing/2014/main" id="{9162E309-7D8B-4E68-A970-EE1305D0DE84}"/>
                </a:ext>
              </a:extLst>
            </p:cNvPr>
            <p:cNvGrpSpPr/>
            <p:nvPr/>
          </p:nvGrpSpPr>
          <p:grpSpPr>
            <a:xfrm flipH="1">
              <a:off x="13389144" y="4170905"/>
              <a:ext cx="1209378" cy="1717233"/>
              <a:chOff x="-3471496" y="6031768"/>
              <a:chExt cx="2787858" cy="3958568"/>
            </a:xfrm>
          </p:grpSpPr>
          <p:grpSp>
            <p:nvGrpSpPr>
              <p:cNvPr id="55" name="Group 54">
                <a:extLst>
                  <a:ext uri="{FF2B5EF4-FFF2-40B4-BE49-F238E27FC236}">
                    <a16:creationId xmlns:a16="http://schemas.microsoft.com/office/drawing/2014/main" id="{46D0AFC3-DDC9-95B6-D818-D8743FC97123}"/>
                  </a:ext>
                </a:extLst>
              </p:cNvPr>
              <p:cNvGrpSpPr/>
              <p:nvPr/>
            </p:nvGrpSpPr>
            <p:grpSpPr>
              <a:xfrm>
                <a:off x="-3471496" y="6031768"/>
                <a:ext cx="2787858" cy="3958568"/>
                <a:chOff x="11964378" y="6046786"/>
                <a:chExt cx="3506538" cy="4979046"/>
              </a:xfrm>
            </p:grpSpPr>
            <p:grpSp>
              <p:nvGrpSpPr>
                <p:cNvPr id="57" name="Group 56">
                  <a:extLst>
                    <a:ext uri="{FF2B5EF4-FFF2-40B4-BE49-F238E27FC236}">
                      <a16:creationId xmlns:a16="http://schemas.microsoft.com/office/drawing/2014/main" id="{C351FA41-C40F-3461-2709-AE3F83362B9D}"/>
                    </a:ext>
                  </a:extLst>
                </p:cNvPr>
                <p:cNvGrpSpPr/>
                <p:nvPr/>
              </p:nvGrpSpPr>
              <p:grpSpPr>
                <a:xfrm>
                  <a:off x="13686031" y="7836986"/>
                  <a:ext cx="1784885" cy="2530780"/>
                  <a:chOff x="13002206" y="10072851"/>
                  <a:chExt cx="1284898" cy="1821851"/>
                </a:xfrm>
              </p:grpSpPr>
              <p:sp>
                <p:nvSpPr>
                  <p:cNvPr id="71" name="Freeform 4248">
                    <a:extLst>
                      <a:ext uri="{FF2B5EF4-FFF2-40B4-BE49-F238E27FC236}">
                        <a16:creationId xmlns:a16="http://schemas.microsoft.com/office/drawing/2014/main" id="{633FDF14-0418-EE56-581E-7C9B2E1F9B44}"/>
                      </a:ext>
                    </a:extLst>
                  </p:cNvPr>
                  <p:cNvSpPr>
                    <a:spLocks/>
                  </p:cNvSpPr>
                  <p:nvPr/>
                </p:nvSpPr>
                <p:spPr bwMode="auto">
                  <a:xfrm>
                    <a:off x="13098099" y="11281021"/>
                    <a:ext cx="249315" cy="613681"/>
                  </a:xfrm>
                  <a:custGeom>
                    <a:avLst/>
                    <a:gdLst>
                      <a:gd name="T0" fmla="*/ 3 w 15"/>
                      <a:gd name="T1" fmla="*/ 37 h 37"/>
                      <a:gd name="T2" fmla="*/ 3 w 15"/>
                      <a:gd name="T3" fmla="*/ 37 h 37"/>
                      <a:gd name="T4" fmla="*/ 5 w 15"/>
                      <a:gd name="T5" fmla="*/ 35 h 37"/>
                      <a:gd name="T6" fmla="*/ 15 w 15"/>
                      <a:gd name="T7" fmla="*/ 3 h 37"/>
                      <a:gd name="T8" fmla="*/ 14 w 15"/>
                      <a:gd name="T9" fmla="*/ 0 h 37"/>
                      <a:gd name="T10" fmla="*/ 11 w 15"/>
                      <a:gd name="T11" fmla="*/ 1 h 37"/>
                      <a:gd name="T12" fmla="*/ 1 w 15"/>
                      <a:gd name="T13" fmla="*/ 35 h 37"/>
                      <a:gd name="T14" fmla="*/ 3 w 15"/>
                      <a:gd name="T15" fmla="*/ 37 h 3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37">
                        <a:moveTo>
                          <a:pt x="3" y="37"/>
                        </a:moveTo>
                        <a:cubicBezTo>
                          <a:pt x="3" y="37"/>
                          <a:pt x="3" y="37"/>
                          <a:pt x="3" y="37"/>
                        </a:cubicBezTo>
                        <a:cubicBezTo>
                          <a:pt x="4" y="36"/>
                          <a:pt x="5" y="36"/>
                          <a:pt x="5" y="35"/>
                        </a:cubicBezTo>
                        <a:cubicBezTo>
                          <a:pt x="4" y="18"/>
                          <a:pt x="14" y="3"/>
                          <a:pt x="15" y="3"/>
                        </a:cubicBezTo>
                        <a:cubicBezTo>
                          <a:pt x="15" y="2"/>
                          <a:pt x="15" y="1"/>
                          <a:pt x="14" y="0"/>
                        </a:cubicBezTo>
                        <a:cubicBezTo>
                          <a:pt x="13" y="0"/>
                          <a:pt x="12" y="0"/>
                          <a:pt x="11" y="1"/>
                        </a:cubicBezTo>
                        <a:cubicBezTo>
                          <a:pt x="11" y="2"/>
                          <a:pt x="0" y="17"/>
                          <a:pt x="1" y="35"/>
                        </a:cubicBezTo>
                        <a:cubicBezTo>
                          <a:pt x="1" y="36"/>
                          <a:pt x="2" y="37"/>
                          <a:pt x="3" y="37"/>
                        </a:cubicBezTo>
                        <a:close/>
                      </a:path>
                    </a:pathLst>
                  </a:custGeom>
                  <a:solidFill>
                    <a:srgbClr val="4B41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 name="Freeform 4250">
                    <a:extLst>
                      <a:ext uri="{FF2B5EF4-FFF2-40B4-BE49-F238E27FC236}">
                        <a16:creationId xmlns:a16="http://schemas.microsoft.com/office/drawing/2014/main" id="{60957D0A-070F-6746-D5AD-4E8E8260A363}"/>
                      </a:ext>
                    </a:extLst>
                  </p:cNvPr>
                  <p:cNvSpPr>
                    <a:spLocks/>
                  </p:cNvSpPr>
                  <p:nvPr/>
                </p:nvSpPr>
                <p:spPr bwMode="auto">
                  <a:xfrm>
                    <a:off x="13002206" y="10072851"/>
                    <a:ext cx="1284898" cy="1534200"/>
                  </a:xfrm>
                  <a:custGeom>
                    <a:avLst/>
                    <a:gdLst>
                      <a:gd name="T0" fmla="*/ 16 w 76"/>
                      <a:gd name="T1" fmla="*/ 77 h 92"/>
                      <a:gd name="T2" fmla="*/ 76 w 76"/>
                      <a:gd name="T3" fmla="*/ 8 h 92"/>
                      <a:gd name="T4" fmla="*/ 68 w 76"/>
                      <a:gd name="T5" fmla="*/ 2 h 92"/>
                      <a:gd name="T6" fmla="*/ 16 w 76"/>
                      <a:gd name="T7" fmla="*/ 77 h 92"/>
                    </a:gdLst>
                    <a:ahLst/>
                    <a:cxnLst>
                      <a:cxn ang="0">
                        <a:pos x="T0" y="T1"/>
                      </a:cxn>
                      <a:cxn ang="0">
                        <a:pos x="T2" y="T3"/>
                      </a:cxn>
                      <a:cxn ang="0">
                        <a:pos x="T4" y="T5"/>
                      </a:cxn>
                      <a:cxn ang="0">
                        <a:pos x="T6" y="T7"/>
                      </a:cxn>
                    </a:cxnLst>
                    <a:rect l="0" t="0" r="r" b="b"/>
                    <a:pathLst>
                      <a:path w="76" h="92">
                        <a:moveTo>
                          <a:pt x="16" y="77"/>
                        </a:moveTo>
                        <a:cubicBezTo>
                          <a:pt x="16" y="77"/>
                          <a:pt x="61" y="92"/>
                          <a:pt x="76" y="8"/>
                        </a:cubicBezTo>
                        <a:cubicBezTo>
                          <a:pt x="76" y="3"/>
                          <a:pt x="72" y="0"/>
                          <a:pt x="68" y="2"/>
                        </a:cubicBezTo>
                        <a:cubicBezTo>
                          <a:pt x="47" y="11"/>
                          <a:pt x="0" y="36"/>
                          <a:pt x="16" y="77"/>
                        </a:cubicBezTo>
                        <a:close/>
                      </a:path>
                    </a:pathLst>
                  </a:custGeom>
                  <a:solidFill>
                    <a:srgbClr val="4B41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8" name="Group 57">
                  <a:extLst>
                    <a:ext uri="{FF2B5EF4-FFF2-40B4-BE49-F238E27FC236}">
                      <a16:creationId xmlns:a16="http://schemas.microsoft.com/office/drawing/2014/main" id="{7B68AEB8-EFD0-5994-10F1-9AACE5A79885}"/>
                    </a:ext>
                  </a:extLst>
                </p:cNvPr>
                <p:cNvGrpSpPr/>
                <p:nvPr/>
              </p:nvGrpSpPr>
              <p:grpSpPr>
                <a:xfrm>
                  <a:off x="12694160" y="6046786"/>
                  <a:ext cx="1997962" cy="4313066"/>
                  <a:chOff x="12388531" y="9324919"/>
                  <a:chExt cx="1208184" cy="2608147"/>
                </a:xfrm>
              </p:grpSpPr>
              <p:sp>
                <p:nvSpPr>
                  <p:cNvPr id="67" name="Freeform 4249">
                    <a:extLst>
                      <a:ext uri="{FF2B5EF4-FFF2-40B4-BE49-F238E27FC236}">
                        <a16:creationId xmlns:a16="http://schemas.microsoft.com/office/drawing/2014/main" id="{7EC3D429-3FD5-301A-01D7-ADDBA59D7534}"/>
                      </a:ext>
                    </a:extLst>
                  </p:cNvPr>
                  <p:cNvSpPr>
                    <a:spLocks/>
                  </p:cNvSpPr>
                  <p:nvPr/>
                </p:nvSpPr>
                <p:spPr bwMode="auto">
                  <a:xfrm>
                    <a:off x="12983034" y="10839947"/>
                    <a:ext cx="95893" cy="1093119"/>
                  </a:xfrm>
                  <a:custGeom>
                    <a:avLst/>
                    <a:gdLst>
                      <a:gd name="T0" fmla="*/ 3 w 5"/>
                      <a:gd name="T1" fmla="*/ 66 h 66"/>
                      <a:gd name="T2" fmla="*/ 3 w 5"/>
                      <a:gd name="T3" fmla="*/ 66 h 66"/>
                      <a:gd name="T4" fmla="*/ 5 w 5"/>
                      <a:gd name="T5" fmla="*/ 64 h 66"/>
                      <a:gd name="T6" fmla="*/ 4 w 5"/>
                      <a:gd name="T7" fmla="*/ 2 h 66"/>
                      <a:gd name="T8" fmla="*/ 2 w 5"/>
                      <a:gd name="T9" fmla="*/ 0 h 66"/>
                      <a:gd name="T10" fmla="*/ 0 w 5"/>
                      <a:gd name="T11" fmla="*/ 2 h 66"/>
                      <a:gd name="T12" fmla="*/ 1 w 5"/>
                      <a:gd name="T13" fmla="*/ 64 h 66"/>
                      <a:gd name="T14" fmla="*/ 3 w 5"/>
                      <a:gd name="T15" fmla="*/ 66 h 6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66">
                        <a:moveTo>
                          <a:pt x="3" y="66"/>
                        </a:moveTo>
                        <a:cubicBezTo>
                          <a:pt x="3" y="66"/>
                          <a:pt x="3" y="66"/>
                          <a:pt x="3" y="66"/>
                        </a:cubicBezTo>
                        <a:cubicBezTo>
                          <a:pt x="4" y="66"/>
                          <a:pt x="5" y="65"/>
                          <a:pt x="5" y="64"/>
                        </a:cubicBezTo>
                        <a:cubicBezTo>
                          <a:pt x="4" y="2"/>
                          <a:pt x="4" y="2"/>
                          <a:pt x="4" y="2"/>
                        </a:cubicBezTo>
                        <a:cubicBezTo>
                          <a:pt x="4" y="1"/>
                          <a:pt x="3" y="0"/>
                          <a:pt x="2" y="0"/>
                        </a:cubicBezTo>
                        <a:cubicBezTo>
                          <a:pt x="1" y="0"/>
                          <a:pt x="0" y="1"/>
                          <a:pt x="0" y="2"/>
                        </a:cubicBezTo>
                        <a:cubicBezTo>
                          <a:pt x="1" y="64"/>
                          <a:pt x="1" y="64"/>
                          <a:pt x="1" y="64"/>
                        </a:cubicBezTo>
                        <a:cubicBezTo>
                          <a:pt x="1" y="66"/>
                          <a:pt x="2" y="66"/>
                          <a:pt x="3" y="66"/>
                        </a:cubicBezTo>
                        <a:close/>
                      </a:path>
                    </a:pathLst>
                  </a:custGeom>
                  <a:solidFill>
                    <a:srgbClr val="8379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68" name="Group 67">
                    <a:extLst>
                      <a:ext uri="{FF2B5EF4-FFF2-40B4-BE49-F238E27FC236}">
                        <a16:creationId xmlns:a16="http://schemas.microsoft.com/office/drawing/2014/main" id="{2D1C0B99-7068-C2BC-58CA-159873C21696}"/>
                      </a:ext>
                    </a:extLst>
                  </p:cNvPr>
                  <p:cNvGrpSpPr/>
                  <p:nvPr/>
                </p:nvGrpSpPr>
                <p:grpSpPr>
                  <a:xfrm>
                    <a:off x="12388531" y="9324919"/>
                    <a:ext cx="1208184" cy="2013637"/>
                    <a:chOff x="12388531" y="9324919"/>
                    <a:chExt cx="1208184" cy="2013637"/>
                  </a:xfrm>
                </p:grpSpPr>
                <p:sp>
                  <p:nvSpPr>
                    <p:cNvPr id="69" name="Freeform 4252">
                      <a:extLst>
                        <a:ext uri="{FF2B5EF4-FFF2-40B4-BE49-F238E27FC236}">
                          <a16:creationId xmlns:a16="http://schemas.microsoft.com/office/drawing/2014/main" id="{25380420-9494-0398-DD4C-7626CA9903A2}"/>
                        </a:ext>
                      </a:extLst>
                    </p:cNvPr>
                    <p:cNvSpPr>
                      <a:spLocks/>
                    </p:cNvSpPr>
                    <p:nvPr/>
                  </p:nvSpPr>
                  <p:spPr bwMode="auto">
                    <a:xfrm>
                      <a:off x="12388531" y="9324919"/>
                      <a:ext cx="1208184" cy="2013637"/>
                    </a:xfrm>
                    <a:custGeom>
                      <a:avLst/>
                      <a:gdLst>
                        <a:gd name="T0" fmla="*/ 31 w 72"/>
                        <a:gd name="T1" fmla="*/ 114 h 120"/>
                        <a:gd name="T2" fmla="*/ 46 w 72"/>
                        <a:gd name="T3" fmla="*/ 113 h 120"/>
                        <a:gd name="T4" fmla="*/ 38 w 72"/>
                        <a:gd name="T5" fmla="*/ 9 h 120"/>
                        <a:gd name="T6" fmla="*/ 31 w 72"/>
                        <a:gd name="T7" fmla="*/ 114 h 120"/>
                      </a:gdLst>
                      <a:ahLst/>
                      <a:cxnLst>
                        <a:cxn ang="0">
                          <a:pos x="T0" y="T1"/>
                        </a:cxn>
                        <a:cxn ang="0">
                          <a:pos x="T2" y="T3"/>
                        </a:cxn>
                        <a:cxn ang="0">
                          <a:pos x="T4" y="T5"/>
                        </a:cxn>
                        <a:cxn ang="0">
                          <a:pos x="T6" y="T7"/>
                        </a:cxn>
                      </a:cxnLst>
                      <a:rect l="0" t="0" r="r" b="b"/>
                      <a:pathLst>
                        <a:path w="72" h="120">
                          <a:moveTo>
                            <a:pt x="31" y="114"/>
                          </a:moveTo>
                          <a:cubicBezTo>
                            <a:pt x="34" y="120"/>
                            <a:pt x="44" y="119"/>
                            <a:pt x="46" y="113"/>
                          </a:cubicBezTo>
                          <a:cubicBezTo>
                            <a:pt x="55" y="82"/>
                            <a:pt x="72" y="16"/>
                            <a:pt x="38" y="9"/>
                          </a:cubicBezTo>
                          <a:cubicBezTo>
                            <a:pt x="0" y="0"/>
                            <a:pt x="13" y="77"/>
                            <a:pt x="31" y="114"/>
                          </a:cubicBezTo>
                          <a:close/>
                        </a:path>
                      </a:pathLst>
                    </a:custGeom>
                    <a:solidFill>
                      <a:srgbClr val="8379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 name="Freeform 4253">
                      <a:extLst>
                        <a:ext uri="{FF2B5EF4-FFF2-40B4-BE49-F238E27FC236}">
                          <a16:creationId xmlns:a16="http://schemas.microsoft.com/office/drawing/2014/main" id="{D3AD1ECF-8A1A-FD7A-5569-B95929F20299}"/>
                        </a:ext>
                      </a:extLst>
                    </p:cNvPr>
                    <p:cNvSpPr>
                      <a:spLocks/>
                    </p:cNvSpPr>
                    <p:nvPr/>
                  </p:nvSpPr>
                  <p:spPr bwMode="auto">
                    <a:xfrm>
                      <a:off x="12963855" y="9804364"/>
                      <a:ext cx="95893" cy="1495842"/>
                    </a:xfrm>
                    <a:custGeom>
                      <a:avLst/>
                      <a:gdLst>
                        <a:gd name="T0" fmla="*/ 5 w 6"/>
                        <a:gd name="T1" fmla="*/ 90 h 90"/>
                        <a:gd name="T2" fmla="*/ 5 w 6"/>
                        <a:gd name="T3" fmla="*/ 90 h 90"/>
                        <a:gd name="T4" fmla="*/ 6 w 6"/>
                        <a:gd name="T5" fmla="*/ 89 h 90"/>
                        <a:gd name="T6" fmla="*/ 2 w 6"/>
                        <a:gd name="T7" fmla="*/ 1 h 90"/>
                        <a:gd name="T8" fmla="*/ 1 w 6"/>
                        <a:gd name="T9" fmla="*/ 0 h 90"/>
                        <a:gd name="T10" fmla="*/ 0 w 6"/>
                        <a:gd name="T11" fmla="*/ 1 h 90"/>
                        <a:gd name="T12" fmla="*/ 4 w 6"/>
                        <a:gd name="T13" fmla="*/ 89 h 90"/>
                        <a:gd name="T14" fmla="*/ 5 w 6"/>
                        <a:gd name="T15" fmla="*/ 90 h 9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90">
                          <a:moveTo>
                            <a:pt x="5" y="90"/>
                          </a:moveTo>
                          <a:cubicBezTo>
                            <a:pt x="5" y="90"/>
                            <a:pt x="5" y="90"/>
                            <a:pt x="5" y="90"/>
                          </a:cubicBezTo>
                          <a:cubicBezTo>
                            <a:pt x="5" y="90"/>
                            <a:pt x="6" y="89"/>
                            <a:pt x="6" y="89"/>
                          </a:cubicBezTo>
                          <a:cubicBezTo>
                            <a:pt x="2" y="1"/>
                            <a:pt x="2" y="1"/>
                            <a:pt x="2" y="1"/>
                          </a:cubicBezTo>
                          <a:cubicBezTo>
                            <a:pt x="2" y="1"/>
                            <a:pt x="2" y="0"/>
                            <a:pt x="1" y="0"/>
                          </a:cubicBezTo>
                          <a:cubicBezTo>
                            <a:pt x="0" y="0"/>
                            <a:pt x="0" y="1"/>
                            <a:pt x="0" y="1"/>
                          </a:cubicBezTo>
                          <a:cubicBezTo>
                            <a:pt x="4" y="89"/>
                            <a:pt x="4" y="89"/>
                            <a:pt x="4" y="89"/>
                          </a:cubicBezTo>
                          <a:cubicBezTo>
                            <a:pt x="4" y="89"/>
                            <a:pt x="4" y="90"/>
                            <a:pt x="5" y="90"/>
                          </a:cubicBezTo>
                          <a:close/>
                        </a:path>
                      </a:pathLst>
                    </a:custGeom>
                    <a:solidFill>
                      <a:srgbClr val="4B41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grpSp>
              <p:nvGrpSpPr>
                <p:cNvPr id="59" name="Group 58">
                  <a:extLst>
                    <a:ext uri="{FF2B5EF4-FFF2-40B4-BE49-F238E27FC236}">
                      <a16:creationId xmlns:a16="http://schemas.microsoft.com/office/drawing/2014/main" id="{28103381-5AFA-AEAA-7AEA-F95E7FC7E044}"/>
                    </a:ext>
                  </a:extLst>
                </p:cNvPr>
                <p:cNvGrpSpPr/>
                <p:nvPr/>
              </p:nvGrpSpPr>
              <p:grpSpPr>
                <a:xfrm rot="382393">
                  <a:off x="11964378" y="8619935"/>
                  <a:ext cx="1658571" cy="1704006"/>
                  <a:chOff x="11506364" y="10590632"/>
                  <a:chExt cx="1399962" cy="1438313"/>
                </a:xfrm>
              </p:grpSpPr>
              <p:sp>
                <p:nvSpPr>
                  <p:cNvPr id="64" name="Freeform 4245">
                    <a:extLst>
                      <a:ext uri="{FF2B5EF4-FFF2-40B4-BE49-F238E27FC236}">
                        <a16:creationId xmlns:a16="http://schemas.microsoft.com/office/drawing/2014/main" id="{B3FAC28A-5947-E9B3-EA17-4D84830EC541}"/>
                      </a:ext>
                    </a:extLst>
                  </p:cNvPr>
                  <p:cNvSpPr>
                    <a:spLocks/>
                  </p:cNvSpPr>
                  <p:nvPr/>
                </p:nvSpPr>
                <p:spPr bwMode="auto">
                  <a:xfrm>
                    <a:off x="12580304" y="11434443"/>
                    <a:ext cx="326022" cy="517795"/>
                  </a:xfrm>
                  <a:custGeom>
                    <a:avLst/>
                    <a:gdLst>
                      <a:gd name="T0" fmla="*/ 18 w 20"/>
                      <a:gd name="T1" fmla="*/ 31 h 31"/>
                      <a:gd name="T2" fmla="*/ 19 w 20"/>
                      <a:gd name="T3" fmla="*/ 29 h 31"/>
                      <a:gd name="T4" fmla="*/ 3 w 20"/>
                      <a:gd name="T5" fmla="*/ 0 h 31"/>
                      <a:gd name="T6" fmla="*/ 1 w 20"/>
                      <a:gd name="T7" fmla="*/ 1 h 31"/>
                      <a:gd name="T8" fmla="*/ 1 w 20"/>
                      <a:gd name="T9" fmla="*/ 4 h 31"/>
                      <a:gd name="T10" fmla="*/ 9 w 20"/>
                      <a:gd name="T11" fmla="*/ 10 h 31"/>
                      <a:gd name="T12" fmla="*/ 16 w 20"/>
                      <a:gd name="T13" fmla="*/ 29 h 31"/>
                      <a:gd name="T14" fmla="*/ 17 w 20"/>
                      <a:gd name="T15" fmla="*/ 31 h 31"/>
                      <a:gd name="T16" fmla="*/ 18 w 20"/>
                      <a:gd name="T17"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31">
                        <a:moveTo>
                          <a:pt x="18" y="31"/>
                        </a:moveTo>
                        <a:cubicBezTo>
                          <a:pt x="19" y="31"/>
                          <a:pt x="19" y="30"/>
                          <a:pt x="19" y="29"/>
                        </a:cubicBezTo>
                        <a:cubicBezTo>
                          <a:pt x="20" y="9"/>
                          <a:pt x="4" y="1"/>
                          <a:pt x="3" y="0"/>
                        </a:cubicBezTo>
                        <a:cubicBezTo>
                          <a:pt x="2" y="0"/>
                          <a:pt x="1" y="0"/>
                          <a:pt x="1" y="1"/>
                        </a:cubicBezTo>
                        <a:cubicBezTo>
                          <a:pt x="0" y="2"/>
                          <a:pt x="0" y="3"/>
                          <a:pt x="1" y="4"/>
                        </a:cubicBezTo>
                        <a:cubicBezTo>
                          <a:pt x="1" y="4"/>
                          <a:pt x="5" y="6"/>
                          <a:pt x="9" y="10"/>
                        </a:cubicBezTo>
                        <a:cubicBezTo>
                          <a:pt x="13" y="16"/>
                          <a:pt x="16" y="22"/>
                          <a:pt x="16" y="29"/>
                        </a:cubicBezTo>
                        <a:cubicBezTo>
                          <a:pt x="16" y="30"/>
                          <a:pt x="16" y="31"/>
                          <a:pt x="17" y="31"/>
                        </a:cubicBezTo>
                        <a:lnTo>
                          <a:pt x="18" y="31"/>
                        </a:lnTo>
                        <a:close/>
                      </a:path>
                    </a:pathLst>
                  </a:custGeom>
                  <a:solidFill>
                    <a:srgbClr val="8379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 name="Freeform 4251">
                    <a:extLst>
                      <a:ext uri="{FF2B5EF4-FFF2-40B4-BE49-F238E27FC236}">
                        <a16:creationId xmlns:a16="http://schemas.microsoft.com/office/drawing/2014/main" id="{72EB66BE-0E7E-06F2-D296-59BA14232D5D}"/>
                      </a:ext>
                    </a:extLst>
                  </p:cNvPr>
                  <p:cNvSpPr>
                    <a:spLocks/>
                  </p:cNvSpPr>
                  <p:nvPr/>
                </p:nvSpPr>
                <p:spPr bwMode="auto">
                  <a:xfrm>
                    <a:off x="11506364" y="10590632"/>
                    <a:ext cx="1361606" cy="1438313"/>
                  </a:xfrm>
                  <a:custGeom>
                    <a:avLst/>
                    <a:gdLst>
                      <a:gd name="T0" fmla="*/ 76 w 82"/>
                      <a:gd name="T1" fmla="*/ 62 h 87"/>
                      <a:gd name="T2" fmla="*/ 2 w 82"/>
                      <a:gd name="T3" fmla="*/ 9 h 87"/>
                      <a:gd name="T4" fmla="*/ 8 w 82"/>
                      <a:gd name="T5" fmla="*/ 1 h 87"/>
                      <a:gd name="T6" fmla="*/ 76 w 82"/>
                      <a:gd name="T7" fmla="*/ 62 h 87"/>
                    </a:gdLst>
                    <a:ahLst/>
                    <a:cxnLst>
                      <a:cxn ang="0">
                        <a:pos x="T0" y="T1"/>
                      </a:cxn>
                      <a:cxn ang="0">
                        <a:pos x="T2" y="T3"/>
                      </a:cxn>
                      <a:cxn ang="0">
                        <a:pos x="T4" y="T5"/>
                      </a:cxn>
                      <a:cxn ang="0">
                        <a:pos x="T6" y="T7"/>
                      </a:cxn>
                    </a:cxnLst>
                    <a:rect l="0" t="0" r="r" b="b"/>
                    <a:pathLst>
                      <a:path w="82" h="87">
                        <a:moveTo>
                          <a:pt x="76" y="62"/>
                        </a:moveTo>
                        <a:cubicBezTo>
                          <a:pt x="76" y="62"/>
                          <a:pt x="36" y="87"/>
                          <a:pt x="2" y="9"/>
                        </a:cubicBezTo>
                        <a:cubicBezTo>
                          <a:pt x="0" y="5"/>
                          <a:pt x="4" y="0"/>
                          <a:pt x="8" y="1"/>
                        </a:cubicBezTo>
                        <a:cubicBezTo>
                          <a:pt x="30" y="5"/>
                          <a:pt x="82" y="19"/>
                          <a:pt x="76" y="62"/>
                        </a:cubicBezTo>
                        <a:close/>
                      </a:path>
                    </a:pathLst>
                  </a:custGeom>
                  <a:solidFill>
                    <a:srgbClr val="8379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 name="Freeform 4254">
                    <a:extLst>
                      <a:ext uri="{FF2B5EF4-FFF2-40B4-BE49-F238E27FC236}">
                        <a16:creationId xmlns:a16="http://schemas.microsoft.com/office/drawing/2014/main" id="{0C61D1D5-4D05-8676-DD3E-8311978C53E7}"/>
                      </a:ext>
                    </a:extLst>
                  </p:cNvPr>
                  <p:cNvSpPr>
                    <a:spLocks/>
                  </p:cNvSpPr>
                  <p:nvPr/>
                </p:nvSpPr>
                <p:spPr bwMode="auto">
                  <a:xfrm>
                    <a:off x="11947451" y="10935827"/>
                    <a:ext cx="824639" cy="690389"/>
                  </a:xfrm>
                  <a:custGeom>
                    <a:avLst/>
                    <a:gdLst>
                      <a:gd name="T0" fmla="*/ 49 w 50"/>
                      <a:gd name="T1" fmla="*/ 41 h 41"/>
                      <a:gd name="T2" fmla="*/ 50 w 50"/>
                      <a:gd name="T3" fmla="*/ 41 h 41"/>
                      <a:gd name="T4" fmla="*/ 50 w 50"/>
                      <a:gd name="T5" fmla="*/ 40 h 41"/>
                      <a:gd name="T6" fmla="*/ 1 w 50"/>
                      <a:gd name="T7" fmla="*/ 0 h 41"/>
                      <a:gd name="T8" fmla="*/ 0 w 50"/>
                      <a:gd name="T9" fmla="*/ 0 h 41"/>
                      <a:gd name="T10" fmla="*/ 0 w 50"/>
                      <a:gd name="T11" fmla="*/ 2 h 41"/>
                      <a:gd name="T12" fmla="*/ 49 w 50"/>
                      <a:gd name="T13" fmla="*/ 41 h 41"/>
                      <a:gd name="T14" fmla="*/ 49 w 50"/>
                      <a:gd name="T15" fmla="*/ 41 h 4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 h="41">
                        <a:moveTo>
                          <a:pt x="49" y="41"/>
                        </a:moveTo>
                        <a:cubicBezTo>
                          <a:pt x="50" y="41"/>
                          <a:pt x="50" y="41"/>
                          <a:pt x="50" y="41"/>
                        </a:cubicBezTo>
                        <a:cubicBezTo>
                          <a:pt x="50" y="41"/>
                          <a:pt x="50" y="40"/>
                          <a:pt x="50" y="40"/>
                        </a:cubicBezTo>
                        <a:cubicBezTo>
                          <a:pt x="1" y="0"/>
                          <a:pt x="1" y="0"/>
                          <a:pt x="1" y="0"/>
                        </a:cubicBezTo>
                        <a:cubicBezTo>
                          <a:pt x="1" y="0"/>
                          <a:pt x="0" y="0"/>
                          <a:pt x="0" y="0"/>
                        </a:cubicBezTo>
                        <a:cubicBezTo>
                          <a:pt x="0" y="1"/>
                          <a:pt x="0" y="1"/>
                          <a:pt x="0" y="2"/>
                        </a:cubicBezTo>
                        <a:cubicBezTo>
                          <a:pt x="49" y="41"/>
                          <a:pt x="49" y="41"/>
                          <a:pt x="49" y="41"/>
                        </a:cubicBezTo>
                        <a:cubicBezTo>
                          <a:pt x="49" y="41"/>
                          <a:pt x="49" y="41"/>
                          <a:pt x="49" y="41"/>
                        </a:cubicBezTo>
                        <a:close/>
                      </a:path>
                    </a:pathLst>
                  </a:custGeom>
                  <a:solidFill>
                    <a:srgbClr val="4B41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0" name="Group 59">
                  <a:extLst>
                    <a:ext uri="{FF2B5EF4-FFF2-40B4-BE49-F238E27FC236}">
                      <a16:creationId xmlns:a16="http://schemas.microsoft.com/office/drawing/2014/main" id="{DACA1C54-889E-06C9-DD3B-86B2B2F873ED}"/>
                    </a:ext>
                  </a:extLst>
                </p:cNvPr>
                <p:cNvGrpSpPr/>
                <p:nvPr/>
              </p:nvGrpSpPr>
              <p:grpSpPr>
                <a:xfrm>
                  <a:off x="13265290" y="10227467"/>
                  <a:ext cx="877747" cy="798365"/>
                  <a:chOff x="12854791" y="10175948"/>
                  <a:chExt cx="1649264" cy="798365"/>
                </a:xfrm>
              </p:grpSpPr>
              <p:sp>
                <p:nvSpPr>
                  <p:cNvPr id="61" name="Freeform 4255">
                    <a:extLst>
                      <a:ext uri="{FF2B5EF4-FFF2-40B4-BE49-F238E27FC236}">
                        <a16:creationId xmlns:a16="http://schemas.microsoft.com/office/drawing/2014/main" id="{37A9D829-5898-2AAA-6107-742FDF685E8B}"/>
                      </a:ext>
                    </a:extLst>
                  </p:cNvPr>
                  <p:cNvSpPr>
                    <a:spLocks/>
                  </p:cNvSpPr>
                  <p:nvPr/>
                </p:nvSpPr>
                <p:spPr bwMode="auto">
                  <a:xfrm>
                    <a:off x="12854791" y="10175948"/>
                    <a:ext cx="1649264" cy="798365"/>
                  </a:xfrm>
                  <a:custGeom>
                    <a:avLst/>
                    <a:gdLst>
                      <a:gd name="T0" fmla="*/ 0 w 99"/>
                      <a:gd name="T1" fmla="*/ 0 h 65"/>
                      <a:gd name="T2" fmla="*/ 3 w 99"/>
                      <a:gd name="T3" fmla="*/ 13 h 65"/>
                      <a:gd name="T4" fmla="*/ 4 w 99"/>
                      <a:gd name="T5" fmla="*/ 17 h 65"/>
                      <a:gd name="T6" fmla="*/ 6 w 99"/>
                      <a:gd name="T7" fmla="*/ 25 h 65"/>
                      <a:gd name="T8" fmla="*/ 7 w 99"/>
                      <a:gd name="T9" fmla="*/ 29 h 65"/>
                      <a:gd name="T10" fmla="*/ 13 w 99"/>
                      <a:gd name="T11" fmla="*/ 60 h 65"/>
                      <a:gd name="T12" fmla="*/ 20 w 99"/>
                      <a:gd name="T13" fmla="*/ 65 h 65"/>
                      <a:gd name="T14" fmla="*/ 79 w 99"/>
                      <a:gd name="T15" fmla="*/ 65 h 65"/>
                      <a:gd name="T16" fmla="*/ 86 w 99"/>
                      <a:gd name="T17" fmla="*/ 60 h 65"/>
                      <a:gd name="T18" fmla="*/ 93 w 99"/>
                      <a:gd name="T19" fmla="*/ 29 h 65"/>
                      <a:gd name="T20" fmla="*/ 94 w 99"/>
                      <a:gd name="T21" fmla="*/ 25 h 65"/>
                      <a:gd name="T22" fmla="*/ 96 w 99"/>
                      <a:gd name="T23" fmla="*/ 17 h 65"/>
                      <a:gd name="T24" fmla="*/ 97 w 99"/>
                      <a:gd name="T25" fmla="*/ 13 h 65"/>
                      <a:gd name="T26" fmla="*/ 99 w 99"/>
                      <a:gd name="T27" fmla="*/ 0 h 65"/>
                      <a:gd name="T28" fmla="*/ 0 w 99"/>
                      <a:gd name="T29" fmla="*/ 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9" h="65">
                        <a:moveTo>
                          <a:pt x="0" y="0"/>
                        </a:moveTo>
                        <a:cubicBezTo>
                          <a:pt x="3" y="13"/>
                          <a:pt x="3" y="13"/>
                          <a:pt x="3" y="13"/>
                        </a:cubicBezTo>
                        <a:cubicBezTo>
                          <a:pt x="4" y="17"/>
                          <a:pt x="4" y="17"/>
                          <a:pt x="4" y="17"/>
                        </a:cubicBezTo>
                        <a:cubicBezTo>
                          <a:pt x="6" y="25"/>
                          <a:pt x="6" y="25"/>
                          <a:pt x="6" y="25"/>
                        </a:cubicBezTo>
                        <a:cubicBezTo>
                          <a:pt x="7" y="29"/>
                          <a:pt x="7" y="29"/>
                          <a:pt x="7" y="29"/>
                        </a:cubicBezTo>
                        <a:cubicBezTo>
                          <a:pt x="13" y="60"/>
                          <a:pt x="13" y="60"/>
                          <a:pt x="13" y="60"/>
                        </a:cubicBezTo>
                        <a:cubicBezTo>
                          <a:pt x="14" y="63"/>
                          <a:pt x="17" y="65"/>
                          <a:pt x="20" y="65"/>
                        </a:cubicBezTo>
                        <a:cubicBezTo>
                          <a:pt x="79" y="65"/>
                          <a:pt x="79" y="65"/>
                          <a:pt x="79" y="65"/>
                        </a:cubicBezTo>
                        <a:cubicBezTo>
                          <a:pt x="83" y="65"/>
                          <a:pt x="86" y="63"/>
                          <a:pt x="86" y="60"/>
                        </a:cubicBezTo>
                        <a:cubicBezTo>
                          <a:pt x="93" y="29"/>
                          <a:pt x="93" y="29"/>
                          <a:pt x="93" y="29"/>
                        </a:cubicBezTo>
                        <a:cubicBezTo>
                          <a:pt x="94" y="25"/>
                          <a:pt x="94" y="25"/>
                          <a:pt x="94" y="25"/>
                        </a:cubicBezTo>
                        <a:cubicBezTo>
                          <a:pt x="96" y="17"/>
                          <a:pt x="96" y="17"/>
                          <a:pt x="96" y="17"/>
                        </a:cubicBezTo>
                        <a:cubicBezTo>
                          <a:pt x="97" y="13"/>
                          <a:pt x="97" y="13"/>
                          <a:pt x="97" y="13"/>
                        </a:cubicBezTo>
                        <a:cubicBezTo>
                          <a:pt x="99" y="0"/>
                          <a:pt x="99" y="0"/>
                          <a:pt x="99" y="0"/>
                        </a:cubicBezTo>
                        <a:lnTo>
                          <a:pt x="0" y="0"/>
                        </a:lnTo>
                        <a:close/>
                      </a:path>
                    </a:pathLst>
                  </a:custGeom>
                  <a:solidFill>
                    <a:srgbClr val="A0AB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 name="Freeform 4256">
                    <a:extLst>
                      <a:ext uri="{FF2B5EF4-FFF2-40B4-BE49-F238E27FC236}">
                        <a16:creationId xmlns:a16="http://schemas.microsoft.com/office/drawing/2014/main" id="{30A718C5-EE6F-357B-78EB-A3E1B1961A2B}"/>
                      </a:ext>
                    </a:extLst>
                  </p:cNvPr>
                  <p:cNvSpPr>
                    <a:spLocks/>
                  </p:cNvSpPr>
                  <p:nvPr/>
                </p:nvSpPr>
                <p:spPr bwMode="auto">
                  <a:xfrm>
                    <a:off x="12919627" y="10365889"/>
                    <a:ext cx="1572550" cy="76708"/>
                  </a:xfrm>
                  <a:custGeom>
                    <a:avLst/>
                    <a:gdLst>
                      <a:gd name="T0" fmla="*/ 0 w 82"/>
                      <a:gd name="T1" fmla="*/ 0 h 4"/>
                      <a:gd name="T2" fmla="*/ 1 w 82"/>
                      <a:gd name="T3" fmla="*/ 4 h 4"/>
                      <a:gd name="T4" fmla="*/ 81 w 82"/>
                      <a:gd name="T5" fmla="*/ 4 h 4"/>
                      <a:gd name="T6" fmla="*/ 82 w 82"/>
                      <a:gd name="T7" fmla="*/ 0 h 4"/>
                      <a:gd name="T8" fmla="*/ 0 w 82"/>
                      <a:gd name="T9" fmla="*/ 0 h 4"/>
                    </a:gdLst>
                    <a:ahLst/>
                    <a:cxnLst>
                      <a:cxn ang="0">
                        <a:pos x="T0" y="T1"/>
                      </a:cxn>
                      <a:cxn ang="0">
                        <a:pos x="T2" y="T3"/>
                      </a:cxn>
                      <a:cxn ang="0">
                        <a:pos x="T4" y="T5"/>
                      </a:cxn>
                      <a:cxn ang="0">
                        <a:pos x="T6" y="T7"/>
                      </a:cxn>
                      <a:cxn ang="0">
                        <a:pos x="T8" y="T9"/>
                      </a:cxn>
                    </a:cxnLst>
                    <a:rect l="0" t="0" r="r" b="b"/>
                    <a:pathLst>
                      <a:path w="82" h="4">
                        <a:moveTo>
                          <a:pt x="0" y="0"/>
                        </a:moveTo>
                        <a:lnTo>
                          <a:pt x="1" y="4"/>
                        </a:lnTo>
                        <a:lnTo>
                          <a:pt x="81" y="4"/>
                        </a:lnTo>
                        <a:lnTo>
                          <a:pt x="82" y="0"/>
                        </a:lnTo>
                        <a:lnTo>
                          <a:pt x="0" y="0"/>
                        </a:lnTo>
                        <a:close/>
                      </a:path>
                    </a:pathLst>
                  </a:custGeom>
                  <a:solidFill>
                    <a:srgbClr val="8D97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 name="Freeform 4257">
                    <a:extLst>
                      <a:ext uri="{FF2B5EF4-FFF2-40B4-BE49-F238E27FC236}">
                        <a16:creationId xmlns:a16="http://schemas.microsoft.com/office/drawing/2014/main" id="{36E9FA0F-1571-AECD-0BC9-C8B26F55415F}"/>
                      </a:ext>
                    </a:extLst>
                  </p:cNvPr>
                  <p:cNvSpPr>
                    <a:spLocks/>
                  </p:cNvSpPr>
                  <p:nvPr/>
                </p:nvSpPr>
                <p:spPr bwMode="auto">
                  <a:xfrm>
                    <a:off x="12950678" y="10597849"/>
                    <a:ext cx="1476670" cy="57536"/>
                  </a:xfrm>
                  <a:custGeom>
                    <a:avLst/>
                    <a:gdLst>
                      <a:gd name="T0" fmla="*/ 0 w 77"/>
                      <a:gd name="T1" fmla="*/ 0 h 3"/>
                      <a:gd name="T2" fmla="*/ 1 w 77"/>
                      <a:gd name="T3" fmla="*/ 3 h 3"/>
                      <a:gd name="T4" fmla="*/ 76 w 77"/>
                      <a:gd name="T5" fmla="*/ 3 h 3"/>
                      <a:gd name="T6" fmla="*/ 77 w 77"/>
                      <a:gd name="T7" fmla="*/ 0 h 3"/>
                      <a:gd name="T8" fmla="*/ 0 w 77"/>
                      <a:gd name="T9" fmla="*/ 0 h 3"/>
                    </a:gdLst>
                    <a:ahLst/>
                    <a:cxnLst>
                      <a:cxn ang="0">
                        <a:pos x="T0" y="T1"/>
                      </a:cxn>
                      <a:cxn ang="0">
                        <a:pos x="T2" y="T3"/>
                      </a:cxn>
                      <a:cxn ang="0">
                        <a:pos x="T4" y="T5"/>
                      </a:cxn>
                      <a:cxn ang="0">
                        <a:pos x="T6" y="T7"/>
                      </a:cxn>
                      <a:cxn ang="0">
                        <a:pos x="T8" y="T9"/>
                      </a:cxn>
                    </a:cxnLst>
                    <a:rect l="0" t="0" r="r" b="b"/>
                    <a:pathLst>
                      <a:path w="77" h="3">
                        <a:moveTo>
                          <a:pt x="0" y="0"/>
                        </a:moveTo>
                        <a:lnTo>
                          <a:pt x="1" y="3"/>
                        </a:lnTo>
                        <a:lnTo>
                          <a:pt x="76" y="3"/>
                        </a:lnTo>
                        <a:lnTo>
                          <a:pt x="77" y="0"/>
                        </a:lnTo>
                        <a:lnTo>
                          <a:pt x="0" y="0"/>
                        </a:lnTo>
                        <a:close/>
                      </a:path>
                    </a:pathLst>
                  </a:custGeom>
                  <a:solidFill>
                    <a:srgbClr val="8D97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
            <p:nvSpPr>
              <p:cNvPr id="56" name="Freeform 4254">
                <a:extLst>
                  <a:ext uri="{FF2B5EF4-FFF2-40B4-BE49-F238E27FC236}">
                    <a16:creationId xmlns:a16="http://schemas.microsoft.com/office/drawing/2014/main" id="{391BC59D-24FD-04E7-DDB4-29FA29BD162B}"/>
                  </a:ext>
                </a:extLst>
              </p:cNvPr>
              <p:cNvSpPr>
                <a:spLocks/>
              </p:cNvSpPr>
              <p:nvPr/>
            </p:nvSpPr>
            <p:spPr bwMode="auto">
              <a:xfrm rot="382393" flipH="1">
                <a:off x="-1725353" y="7930637"/>
                <a:ext cx="654860" cy="932454"/>
              </a:xfrm>
              <a:custGeom>
                <a:avLst/>
                <a:gdLst>
                  <a:gd name="T0" fmla="*/ 49 w 50"/>
                  <a:gd name="T1" fmla="*/ 41 h 41"/>
                  <a:gd name="T2" fmla="*/ 50 w 50"/>
                  <a:gd name="T3" fmla="*/ 41 h 41"/>
                  <a:gd name="T4" fmla="*/ 50 w 50"/>
                  <a:gd name="T5" fmla="*/ 40 h 41"/>
                  <a:gd name="T6" fmla="*/ 1 w 50"/>
                  <a:gd name="T7" fmla="*/ 0 h 41"/>
                  <a:gd name="T8" fmla="*/ 0 w 50"/>
                  <a:gd name="T9" fmla="*/ 0 h 41"/>
                  <a:gd name="T10" fmla="*/ 0 w 50"/>
                  <a:gd name="T11" fmla="*/ 2 h 41"/>
                  <a:gd name="T12" fmla="*/ 49 w 50"/>
                  <a:gd name="T13" fmla="*/ 41 h 41"/>
                  <a:gd name="T14" fmla="*/ 49 w 50"/>
                  <a:gd name="T15" fmla="*/ 41 h 4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 h="41">
                    <a:moveTo>
                      <a:pt x="49" y="41"/>
                    </a:moveTo>
                    <a:cubicBezTo>
                      <a:pt x="50" y="41"/>
                      <a:pt x="50" y="41"/>
                      <a:pt x="50" y="41"/>
                    </a:cubicBezTo>
                    <a:cubicBezTo>
                      <a:pt x="50" y="41"/>
                      <a:pt x="50" y="40"/>
                      <a:pt x="50" y="40"/>
                    </a:cubicBezTo>
                    <a:cubicBezTo>
                      <a:pt x="1" y="0"/>
                      <a:pt x="1" y="0"/>
                      <a:pt x="1" y="0"/>
                    </a:cubicBezTo>
                    <a:cubicBezTo>
                      <a:pt x="1" y="0"/>
                      <a:pt x="0" y="0"/>
                      <a:pt x="0" y="0"/>
                    </a:cubicBezTo>
                    <a:cubicBezTo>
                      <a:pt x="0" y="1"/>
                      <a:pt x="0" y="1"/>
                      <a:pt x="0" y="2"/>
                    </a:cubicBezTo>
                    <a:cubicBezTo>
                      <a:pt x="49" y="41"/>
                      <a:pt x="49" y="41"/>
                      <a:pt x="49" y="41"/>
                    </a:cubicBezTo>
                    <a:cubicBezTo>
                      <a:pt x="49" y="41"/>
                      <a:pt x="49" y="41"/>
                      <a:pt x="49" y="41"/>
                    </a:cubicBezTo>
                    <a:close/>
                  </a:path>
                </a:pathLst>
              </a:custGeom>
              <a:solidFill>
                <a:srgbClr val="837847"/>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21" name="Group 20">
              <a:extLst>
                <a:ext uri="{FF2B5EF4-FFF2-40B4-BE49-F238E27FC236}">
                  <a16:creationId xmlns:a16="http://schemas.microsoft.com/office/drawing/2014/main" id="{F1B0AF00-22FC-3C25-9427-853E7A8A643B}"/>
                </a:ext>
              </a:extLst>
            </p:cNvPr>
            <p:cNvGrpSpPr/>
            <p:nvPr/>
          </p:nvGrpSpPr>
          <p:grpSpPr>
            <a:xfrm flipH="1">
              <a:off x="12505478" y="1834592"/>
              <a:ext cx="1398758" cy="1650756"/>
              <a:chOff x="1803696" y="1810576"/>
              <a:chExt cx="2482763" cy="2930057"/>
            </a:xfrm>
          </p:grpSpPr>
          <p:grpSp>
            <p:nvGrpSpPr>
              <p:cNvPr id="22" name="Group 21">
                <a:extLst>
                  <a:ext uri="{FF2B5EF4-FFF2-40B4-BE49-F238E27FC236}">
                    <a16:creationId xmlns:a16="http://schemas.microsoft.com/office/drawing/2014/main" id="{948E1447-F0EC-511E-F478-92F8B48C6EC7}"/>
                  </a:ext>
                </a:extLst>
              </p:cNvPr>
              <p:cNvGrpSpPr/>
              <p:nvPr/>
            </p:nvGrpSpPr>
            <p:grpSpPr>
              <a:xfrm>
                <a:off x="1803696" y="1810576"/>
                <a:ext cx="2482763" cy="2930057"/>
                <a:chOff x="142953" y="934202"/>
                <a:chExt cx="1561324" cy="1842612"/>
              </a:xfrm>
            </p:grpSpPr>
            <p:sp>
              <p:nvSpPr>
                <p:cNvPr id="24" name="Freeform 115">
                  <a:extLst>
                    <a:ext uri="{FF2B5EF4-FFF2-40B4-BE49-F238E27FC236}">
                      <a16:creationId xmlns:a16="http://schemas.microsoft.com/office/drawing/2014/main" id="{066A4141-A763-2052-FABC-91B7A32C1497}"/>
                    </a:ext>
                  </a:extLst>
                </p:cNvPr>
                <p:cNvSpPr>
                  <a:spLocks/>
                </p:cNvSpPr>
                <p:nvPr/>
              </p:nvSpPr>
              <p:spPr bwMode="auto">
                <a:xfrm>
                  <a:off x="142953" y="1880972"/>
                  <a:ext cx="345543" cy="473521"/>
                </a:xfrm>
                <a:custGeom>
                  <a:avLst/>
                  <a:gdLst>
                    <a:gd name="T0" fmla="*/ 2 w 32"/>
                    <a:gd name="T1" fmla="*/ 19 h 44"/>
                    <a:gd name="T2" fmla="*/ 20 w 32"/>
                    <a:gd name="T3" fmla="*/ 40 h 44"/>
                    <a:gd name="T4" fmla="*/ 31 w 32"/>
                    <a:gd name="T5" fmla="*/ 20 h 44"/>
                    <a:gd name="T6" fmla="*/ 15 w 32"/>
                    <a:gd name="T7" fmla="*/ 2 h 44"/>
                    <a:gd name="T8" fmla="*/ 2 w 32"/>
                    <a:gd name="T9" fmla="*/ 19 h 44"/>
                  </a:gdLst>
                  <a:ahLst/>
                  <a:cxnLst>
                    <a:cxn ang="0">
                      <a:pos x="T0" y="T1"/>
                    </a:cxn>
                    <a:cxn ang="0">
                      <a:pos x="T2" y="T3"/>
                    </a:cxn>
                    <a:cxn ang="0">
                      <a:pos x="T4" y="T5"/>
                    </a:cxn>
                    <a:cxn ang="0">
                      <a:pos x="T6" y="T7"/>
                    </a:cxn>
                    <a:cxn ang="0">
                      <a:pos x="T8" y="T9"/>
                    </a:cxn>
                  </a:cxnLst>
                  <a:rect l="0" t="0" r="r" b="b"/>
                  <a:pathLst>
                    <a:path w="32" h="44">
                      <a:moveTo>
                        <a:pt x="2" y="19"/>
                      </a:moveTo>
                      <a:cubicBezTo>
                        <a:pt x="3" y="30"/>
                        <a:pt x="12" y="44"/>
                        <a:pt x="20" y="40"/>
                      </a:cubicBezTo>
                      <a:cubicBezTo>
                        <a:pt x="27" y="37"/>
                        <a:pt x="32" y="31"/>
                        <a:pt x="31" y="20"/>
                      </a:cubicBezTo>
                      <a:cubicBezTo>
                        <a:pt x="29" y="9"/>
                        <a:pt x="23" y="4"/>
                        <a:pt x="15" y="2"/>
                      </a:cubicBezTo>
                      <a:cubicBezTo>
                        <a:pt x="5" y="0"/>
                        <a:pt x="0" y="8"/>
                        <a:pt x="2" y="19"/>
                      </a:cubicBezTo>
                    </a:path>
                  </a:pathLst>
                </a:custGeom>
                <a:solidFill>
                  <a:srgbClr val="ED90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25" name="Freeform 116">
                  <a:extLst>
                    <a:ext uri="{FF2B5EF4-FFF2-40B4-BE49-F238E27FC236}">
                      <a16:creationId xmlns:a16="http://schemas.microsoft.com/office/drawing/2014/main" id="{46E94E88-82F8-5FBB-F6AC-DFD993C0DAD4}"/>
                    </a:ext>
                  </a:extLst>
                </p:cNvPr>
                <p:cNvSpPr>
                  <a:spLocks/>
                </p:cNvSpPr>
                <p:nvPr/>
              </p:nvSpPr>
              <p:spPr bwMode="auto">
                <a:xfrm>
                  <a:off x="194144" y="1880972"/>
                  <a:ext cx="140780" cy="102382"/>
                </a:xfrm>
                <a:custGeom>
                  <a:avLst/>
                  <a:gdLst>
                    <a:gd name="T0" fmla="*/ 0 w 14"/>
                    <a:gd name="T1" fmla="*/ 5 h 9"/>
                    <a:gd name="T2" fmla="*/ 14 w 14"/>
                    <a:gd name="T3" fmla="*/ 9 h 9"/>
                    <a:gd name="T4" fmla="*/ 13 w 14"/>
                    <a:gd name="T5" fmla="*/ 2 h 9"/>
                    <a:gd name="T6" fmla="*/ 7 w 14"/>
                    <a:gd name="T7" fmla="*/ 1 h 9"/>
                    <a:gd name="T8" fmla="*/ 0 w 14"/>
                    <a:gd name="T9" fmla="*/ 5 h 9"/>
                  </a:gdLst>
                  <a:ahLst/>
                  <a:cxnLst>
                    <a:cxn ang="0">
                      <a:pos x="T0" y="T1"/>
                    </a:cxn>
                    <a:cxn ang="0">
                      <a:pos x="T2" y="T3"/>
                    </a:cxn>
                    <a:cxn ang="0">
                      <a:pos x="T4" y="T5"/>
                    </a:cxn>
                    <a:cxn ang="0">
                      <a:pos x="T6" y="T7"/>
                    </a:cxn>
                    <a:cxn ang="0">
                      <a:pos x="T8" y="T9"/>
                    </a:cxn>
                  </a:cxnLst>
                  <a:rect l="0" t="0" r="r" b="b"/>
                  <a:pathLst>
                    <a:path w="14" h="9">
                      <a:moveTo>
                        <a:pt x="0" y="5"/>
                      </a:moveTo>
                      <a:cubicBezTo>
                        <a:pt x="2" y="2"/>
                        <a:pt x="12" y="1"/>
                        <a:pt x="14" y="9"/>
                      </a:cubicBezTo>
                      <a:cubicBezTo>
                        <a:pt x="13" y="2"/>
                        <a:pt x="13" y="2"/>
                        <a:pt x="13" y="2"/>
                      </a:cubicBezTo>
                      <a:cubicBezTo>
                        <a:pt x="13" y="2"/>
                        <a:pt x="10" y="0"/>
                        <a:pt x="7" y="1"/>
                      </a:cubicBezTo>
                      <a:cubicBezTo>
                        <a:pt x="2" y="2"/>
                        <a:pt x="0" y="5"/>
                        <a:pt x="0" y="5"/>
                      </a:cubicBezTo>
                      <a:close/>
                    </a:path>
                  </a:pathLst>
                </a:custGeom>
                <a:solidFill>
                  <a:srgbClr val="FCBB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26" name="Freeform 117">
                  <a:extLst>
                    <a:ext uri="{FF2B5EF4-FFF2-40B4-BE49-F238E27FC236}">
                      <a16:creationId xmlns:a16="http://schemas.microsoft.com/office/drawing/2014/main" id="{B631C3B0-0E20-5860-BBD6-A0EF0AFC6B69}"/>
                    </a:ext>
                  </a:extLst>
                </p:cNvPr>
                <p:cNvSpPr>
                  <a:spLocks/>
                </p:cNvSpPr>
                <p:nvPr/>
              </p:nvSpPr>
              <p:spPr bwMode="auto">
                <a:xfrm>
                  <a:off x="1358734" y="1880972"/>
                  <a:ext cx="345543" cy="473521"/>
                </a:xfrm>
                <a:custGeom>
                  <a:avLst/>
                  <a:gdLst>
                    <a:gd name="T0" fmla="*/ 30 w 32"/>
                    <a:gd name="T1" fmla="*/ 19 h 44"/>
                    <a:gd name="T2" fmla="*/ 12 w 32"/>
                    <a:gd name="T3" fmla="*/ 40 h 44"/>
                    <a:gd name="T4" fmla="*/ 2 w 32"/>
                    <a:gd name="T5" fmla="*/ 20 h 44"/>
                    <a:gd name="T6" fmla="*/ 18 w 32"/>
                    <a:gd name="T7" fmla="*/ 2 h 44"/>
                    <a:gd name="T8" fmla="*/ 30 w 32"/>
                    <a:gd name="T9" fmla="*/ 19 h 44"/>
                  </a:gdLst>
                  <a:ahLst/>
                  <a:cxnLst>
                    <a:cxn ang="0">
                      <a:pos x="T0" y="T1"/>
                    </a:cxn>
                    <a:cxn ang="0">
                      <a:pos x="T2" y="T3"/>
                    </a:cxn>
                    <a:cxn ang="0">
                      <a:pos x="T4" y="T5"/>
                    </a:cxn>
                    <a:cxn ang="0">
                      <a:pos x="T6" y="T7"/>
                    </a:cxn>
                    <a:cxn ang="0">
                      <a:pos x="T8" y="T9"/>
                    </a:cxn>
                  </a:cxnLst>
                  <a:rect l="0" t="0" r="r" b="b"/>
                  <a:pathLst>
                    <a:path w="32" h="44">
                      <a:moveTo>
                        <a:pt x="30" y="19"/>
                      </a:moveTo>
                      <a:cubicBezTo>
                        <a:pt x="29" y="30"/>
                        <a:pt x="20" y="44"/>
                        <a:pt x="12" y="40"/>
                      </a:cubicBezTo>
                      <a:cubicBezTo>
                        <a:pt x="6" y="37"/>
                        <a:pt x="0" y="31"/>
                        <a:pt x="2" y="20"/>
                      </a:cubicBezTo>
                      <a:cubicBezTo>
                        <a:pt x="3" y="9"/>
                        <a:pt x="9" y="4"/>
                        <a:pt x="18" y="2"/>
                      </a:cubicBezTo>
                      <a:cubicBezTo>
                        <a:pt x="27" y="0"/>
                        <a:pt x="32" y="8"/>
                        <a:pt x="30" y="19"/>
                      </a:cubicBezTo>
                    </a:path>
                  </a:pathLst>
                </a:custGeom>
                <a:solidFill>
                  <a:srgbClr val="ED90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27" name="Freeform 118">
                  <a:extLst>
                    <a:ext uri="{FF2B5EF4-FFF2-40B4-BE49-F238E27FC236}">
                      <a16:creationId xmlns:a16="http://schemas.microsoft.com/office/drawing/2014/main" id="{46ABFA6D-3FC7-E840-5598-B54D03D01912}"/>
                    </a:ext>
                  </a:extLst>
                </p:cNvPr>
                <p:cNvSpPr>
                  <a:spLocks/>
                </p:cNvSpPr>
                <p:nvPr/>
              </p:nvSpPr>
              <p:spPr bwMode="auto">
                <a:xfrm>
                  <a:off x="1512307" y="1880972"/>
                  <a:ext cx="153573" cy="102382"/>
                </a:xfrm>
                <a:custGeom>
                  <a:avLst/>
                  <a:gdLst>
                    <a:gd name="T0" fmla="*/ 14 w 14"/>
                    <a:gd name="T1" fmla="*/ 5 h 9"/>
                    <a:gd name="T2" fmla="*/ 0 w 14"/>
                    <a:gd name="T3" fmla="*/ 9 h 9"/>
                    <a:gd name="T4" fmla="*/ 1 w 14"/>
                    <a:gd name="T5" fmla="*/ 2 h 9"/>
                    <a:gd name="T6" fmla="*/ 7 w 14"/>
                    <a:gd name="T7" fmla="*/ 1 h 9"/>
                    <a:gd name="T8" fmla="*/ 14 w 14"/>
                    <a:gd name="T9" fmla="*/ 5 h 9"/>
                  </a:gdLst>
                  <a:ahLst/>
                  <a:cxnLst>
                    <a:cxn ang="0">
                      <a:pos x="T0" y="T1"/>
                    </a:cxn>
                    <a:cxn ang="0">
                      <a:pos x="T2" y="T3"/>
                    </a:cxn>
                    <a:cxn ang="0">
                      <a:pos x="T4" y="T5"/>
                    </a:cxn>
                    <a:cxn ang="0">
                      <a:pos x="T6" y="T7"/>
                    </a:cxn>
                    <a:cxn ang="0">
                      <a:pos x="T8" y="T9"/>
                    </a:cxn>
                  </a:cxnLst>
                  <a:rect l="0" t="0" r="r" b="b"/>
                  <a:pathLst>
                    <a:path w="14" h="9">
                      <a:moveTo>
                        <a:pt x="14" y="5"/>
                      </a:moveTo>
                      <a:cubicBezTo>
                        <a:pt x="12" y="2"/>
                        <a:pt x="3" y="1"/>
                        <a:pt x="0" y="9"/>
                      </a:cubicBezTo>
                      <a:cubicBezTo>
                        <a:pt x="1" y="2"/>
                        <a:pt x="1" y="2"/>
                        <a:pt x="1" y="2"/>
                      </a:cubicBezTo>
                      <a:cubicBezTo>
                        <a:pt x="1" y="2"/>
                        <a:pt x="4" y="0"/>
                        <a:pt x="7" y="1"/>
                      </a:cubicBezTo>
                      <a:cubicBezTo>
                        <a:pt x="12" y="2"/>
                        <a:pt x="14" y="5"/>
                        <a:pt x="14" y="5"/>
                      </a:cubicBezTo>
                      <a:close/>
                    </a:path>
                  </a:pathLst>
                </a:custGeom>
                <a:solidFill>
                  <a:srgbClr val="FCBB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28" name="Freeform 119">
                  <a:extLst>
                    <a:ext uri="{FF2B5EF4-FFF2-40B4-BE49-F238E27FC236}">
                      <a16:creationId xmlns:a16="http://schemas.microsoft.com/office/drawing/2014/main" id="{8A095591-14AB-684D-E0F2-0F1CFC76D2F1}"/>
                    </a:ext>
                  </a:extLst>
                </p:cNvPr>
                <p:cNvSpPr>
                  <a:spLocks/>
                </p:cNvSpPr>
                <p:nvPr/>
              </p:nvSpPr>
              <p:spPr bwMode="auto">
                <a:xfrm>
                  <a:off x="334915" y="1113108"/>
                  <a:ext cx="1190194" cy="1241385"/>
                </a:xfrm>
                <a:custGeom>
                  <a:avLst/>
                  <a:gdLst>
                    <a:gd name="T0" fmla="*/ 56 w 111"/>
                    <a:gd name="T1" fmla="*/ 0 h 115"/>
                    <a:gd name="T2" fmla="*/ 111 w 111"/>
                    <a:gd name="T3" fmla="*/ 60 h 115"/>
                    <a:gd name="T4" fmla="*/ 56 w 111"/>
                    <a:gd name="T5" fmla="*/ 115 h 115"/>
                    <a:gd name="T6" fmla="*/ 0 w 111"/>
                    <a:gd name="T7" fmla="*/ 60 h 115"/>
                    <a:gd name="T8" fmla="*/ 56 w 111"/>
                    <a:gd name="T9" fmla="*/ 0 h 115"/>
                  </a:gdLst>
                  <a:ahLst/>
                  <a:cxnLst>
                    <a:cxn ang="0">
                      <a:pos x="T0" y="T1"/>
                    </a:cxn>
                    <a:cxn ang="0">
                      <a:pos x="T2" y="T3"/>
                    </a:cxn>
                    <a:cxn ang="0">
                      <a:pos x="T4" y="T5"/>
                    </a:cxn>
                    <a:cxn ang="0">
                      <a:pos x="T6" y="T7"/>
                    </a:cxn>
                    <a:cxn ang="0">
                      <a:pos x="T8" y="T9"/>
                    </a:cxn>
                  </a:cxnLst>
                  <a:rect l="0" t="0" r="r" b="b"/>
                  <a:pathLst>
                    <a:path w="111" h="115">
                      <a:moveTo>
                        <a:pt x="56" y="0"/>
                      </a:moveTo>
                      <a:cubicBezTo>
                        <a:pt x="86" y="0"/>
                        <a:pt x="111" y="19"/>
                        <a:pt x="111" y="60"/>
                      </a:cubicBezTo>
                      <a:cubicBezTo>
                        <a:pt x="111" y="90"/>
                        <a:pt x="86" y="115"/>
                        <a:pt x="56" y="115"/>
                      </a:cubicBezTo>
                      <a:cubicBezTo>
                        <a:pt x="25" y="115"/>
                        <a:pt x="0" y="90"/>
                        <a:pt x="0" y="60"/>
                      </a:cubicBezTo>
                      <a:cubicBezTo>
                        <a:pt x="0" y="20"/>
                        <a:pt x="25" y="0"/>
                        <a:pt x="56" y="0"/>
                      </a:cubicBezTo>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29" name="Freeform 120">
                  <a:extLst>
                    <a:ext uri="{FF2B5EF4-FFF2-40B4-BE49-F238E27FC236}">
                      <a16:creationId xmlns:a16="http://schemas.microsoft.com/office/drawing/2014/main" id="{E31C958A-D6A2-083C-79FF-A91770AB9B34}"/>
                    </a:ext>
                  </a:extLst>
                </p:cNvPr>
                <p:cNvSpPr>
                  <a:spLocks/>
                </p:cNvSpPr>
                <p:nvPr/>
              </p:nvSpPr>
              <p:spPr bwMode="auto">
                <a:xfrm>
                  <a:off x="360511" y="1484238"/>
                  <a:ext cx="1151797" cy="1292576"/>
                </a:xfrm>
                <a:custGeom>
                  <a:avLst/>
                  <a:gdLst>
                    <a:gd name="T0" fmla="*/ 107 w 107"/>
                    <a:gd name="T1" fmla="*/ 53 h 120"/>
                    <a:gd name="T2" fmla="*/ 53 w 107"/>
                    <a:gd name="T3" fmla="*/ 120 h 120"/>
                    <a:gd name="T4" fmla="*/ 0 w 107"/>
                    <a:gd name="T5" fmla="*/ 53 h 120"/>
                    <a:gd name="T6" fmla="*/ 53 w 107"/>
                    <a:gd name="T7" fmla="*/ 0 h 120"/>
                    <a:gd name="T8" fmla="*/ 107 w 107"/>
                    <a:gd name="T9" fmla="*/ 53 h 120"/>
                  </a:gdLst>
                  <a:ahLst/>
                  <a:cxnLst>
                    <a:cxn ang="0">
                      <a:pos x="T0" y="T1"/>
                    </a:cxn>
                    <a:cxn ang="0">
                      <a:pos x="T2" y="T3"/>
                    </a:cxn>
                    <a:cxn ang="0">
                      <a:pos x="T4" y="T5"/>
                    </a:cxn>
                    <a:cxn ang="0">
                      <a:pos x="T6" y="T7"/>
                    </a:cxn>
                    <a:cxn ang="0">
                      <a:pos x="T8" y="T9"/>
                    </a:cxn>
                  </a:cxnLst>
                  <a:rect l="0" t="0" r="r" b="b"/>
                  <a:pathLst>
                    <a:path w="107" h="120">
                      <a:moveTo>
                        <a:pt x="107" y="53"/>
                      </a:moveTo>
                      <a:cubicBezTo>
                        <a:pt x="107" y="83"/>
                        <a:pt x="88" y="120"/>
                        <a:pt x="53" y="120"/>
                      </a:cubicBezTo>
                      <a:cubicBezTo>
                        <a:pt x="17" y="120"/>
                        <a:pt x="0" y="83"/>
                        <a:pt x="0" y="53"/>
                      </a:cubicBezTo>
                      <a:cubicBezTo>
                        <a:pt x="0" y="24"/>
                        <a:pt x="24" y="0"/>
                        <a:pt x="53" y="0"/>
                      </a:cubicBezTo>
                      <a:cubicBezTo>
                        <a:pt x="83" y="0"/>
                        <a:pt x="107" y="24"/>
                        <a:pt x="107" y="53"/>
                      </a:cubicBezTo>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30" name="Freeform 123">
                  <a:extLst>
                    <a:ext uri="{FF2B5EF4-FFF2-40B4-BE49-F238E27FC236}">
                      <a16:creationId xmlns:a16="http://schemas.microsoft.com/office/drawing/2014/main" id="{EE04CEB9-BCB2-DF96-0EFF-014D4EAB5E02}"/>
                    </a:ext>
                  </a:extLst>
                </p:cNvPr>
                <p:cNvSpPr>
                  <a:spLocks/>
                </p:cNvSpPr>
                <p:nvPr/>
              </p:nvSpPr>
              <p:spPr bwMode="auto">
                <a:xfrm>
                  <a:off x="514083" y="1740193"/>
                  <a:ext cx="243161" cy="89588"/>
                </a:xfrm>
                <a:custGeom>
                  <a:avLst/>
                  <a:gdLst>
                    <a:gd name="T0" fmla="*/ 15 w 23"/>
                    <a:gd name="T1" fmla="*/ 0 h 8"/>
                    <a:gd name="T2" fmla="*/ 0 w 23"/>
                    <a:gd name="T3" fmla="*/ 7 h 8"/>
                    <a:gd name="T4" fmla="*/ 0 w 23"/>
                    <a:gd name="T5" fmla="*/ 8 h 8"/>
                    <a:gd name="T6" fmla="*/ 5 w 23"/>
                    <a:gd name="T7" fmla="*/ 8 h 8"/>
                    <a:gd name="T8" fmla="*/ 15 w 23"/>
                    <a:gd name="T9" fmla="*/ 4 h 8"/>
                    <a:gd name="T10" fmla="*/ 19 w 23"/>
                    <a:gd name="T11" fmla="*/ 5 h 8"/>
                    <a:gd name="T12" fmla="*/ 20 w 23"/>
                    <a:gd name="T13" fmla="*/ 5 h 8"/>
                    <a:gd name="T14" fmla="*/ 22 w 23"/>
                    <a:gd name="T15" fmla="*/ 5 h 8"/>
                    <a:gd name="T16" fmla="*/ 22 w 23"/>
                    <a:gd name="T17" fmla="*/ 4 h 8"/>
                    <a:gd name="T18" fmla="*/ 22 w 23"/>
                    <a:gd name="T19" fmla="*/ 2 h 8"/>
                    <a:gd name="T20" fmla="*/ 22 w 23"/>
                    <a:gd name="T21" fmla="*/ 2 h 8"/>
                    <a:gd name="T22" fmla="*/ 22 w 23"/>
                    <a:gd name="T23" fmla="*/ 2 h 8"/>
                    <a:gd name="T24" fmla="*/ 22 w 23"/>
                    <a:gd name="T25" fmla="*/ 1 h 8"/>
                    <a:gd name="T26" fmla="*/ 22 w 23"/>
                    <a:gd name="T27" fmla="*/ 1 h 8"/>
                    <a:gd name="T28" fmla="*/ 22 w 23"/>
                    <a:gd name="T29" fmla="*/ 1 h 8"/>
                    <a:gd name="T30" fmla="*/ 21 w 23"/>
                    <a:gd name="T31" fmla="*/ 1 h 8"/>
                    <a:gd name="T32" fmla="*/ 15 w 23"/>
                    <a:gd name="T33"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8">
                      <a:moveTo>
                        <a:pt x="15" y="0"/>
                      </a:moveTo>
                      <a:cubicBezTo>
                        <a:pt x="8" y="0"/>
                        <a:pt x="2" y="4"/>
                        <a:pt x="0" y="7"/>
                      </a:cubicBezTo>
                      <a:cubicBezTo>
                        <a:pt x="0" y="8"/>
                        <a:pt x="0" y="8"/>
                        <a:pt x="0" y="8"/>
                      </a:cubicBezTo>
                      <a:cubicBezTo>
                        <a:pt x="1" y="8"/>
                        <a:pt x="3" y="8"/>
                        <a:pt x="5" y="8"/>
                      </a:cubicBezTo>
                      <a:cubicBezTo>
                        <a:pt x="7" y="7"/>
                        <a:pt x="10" y="4"/>
                        <a:pt x="15" y="4"/>
                      </a:cubicBezTo>
                      <a:cubicBezTo>
                        <a:pt x="16" y="4"/>
                        <a:pt x="18" y="4"/>
                        <a:pt x="19" y="5"/>
                      </a:cubicBezTo>
                      <a:cubicBezTo>
                        <a:pt x="20" y="5"/>
                        <a:pt x="20" y="5"/>
                        <a:pt x="20" y="5"/>
                      </a:cubicBezTo>
                      <a:cubicBezTo>
                        <a:pt x="21" y="5"/>
                        <a:pt x="21" y="5"/>
                        <a:pt x="22" y="5"/>
                      </a:cubicBezTo>
                      <a:cubicBezTo>
                        <a:pt x="22" y="5"/>
                        <a:pt x="22" y="4"/>
                        <a:pt x="22" y="4"/>
                      </a:cubicBezTo>
                      <a:cubicBezTo>
                        <a:pt x="23" y="3"/>
                        <a:pt x="23" y="2"/>
                        <a:pt x="22" y="2"/>
                      </a:cubicBezTo>
                      <a:cubicBezTo>
                        <a:pt x="22" y="2"/>
                        <a:pt x="22" y="2"/>
                        <a:pt x="22" y="2"/>
                      </a:cubicBezTo>
                      <a:cubicBezTo>
                        <a:pt x="22" y="2"/>
                        <a:pt x="22" y="2"/>
                        <a:pt x="22" y="2"/>
                      </a:cubicBezTo>
                      <a:cubicBezTo>
                        <a:pt x="22" y="1"/>
                        <a:pt x="22" y="1"/>
                        <a:pt x="22" y="1"/>
                      </a:cubicBezTo>
                      <a:cubicBezTo>
                        <a:pt x="22" y="1"/>
                        <a:pt x="22" y="1"/>
                        <a:pt x="22" y="1"/>
                      </a:cubicBezTo>
                      <a:cubicBezTo>
                        <a:pt x="22" y="1"/>
                        <a:pt x="22" y="1"/>
                        <a:pt x="22" y="1"/>
                      </a:cubicBezTo>
                      <a:cubicBezTo>
                        <a:pt x="21" y="1"/>
                        <a:pt x="21" y="1"/>
                        <a:pt x="21" y="1"/>
                      </a:cubicBezTo>
                      <a:cubicBezTo>
                        <a:pt x="19" y="0"/>
                        <a:pt x="17" y="0"/>
                        <a:pt x="15" y="0"/>
                      </a:cubicBezTo>
                    </a:path>
                  </a:pathLst>
                </a:custGeom>
                <a:solidFill>
                  <a:srgbClr val="D5A8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31" name="Freeform 124">
                  <a:extLst>
                    <a:ext uri="{FF2B5EF4-FFF2-40B4-BE49-F238E27FC236}">
                      <a16:creationId xmlns:a16="http://schemas.microsoft.com/office/drawing/2014/main" id="{2B1B93CF-5176-76A2-F7F1-9CE37E64FCE6}"/>
                    </a:ext>
                  </a:extLst>
                </p:cNvPr>
                <p:cNvSpPr>
                  <a:spLocks/>
                </p:cNvSpPr>
                <p:nvPr/>
              </p:nvSpPr>
              <p:spPr bwMode="auto">
                <a:xfrm>
                  <a:off x="514083" y="1689002"/>
                  <a:ext cx="243161" cy="153573"/>
                </a:xfrm>
                <a:custGeom>
                  <a:avLst/>
                  <a:gdLst>
                    <a:gd name="T0" fmla="*/ 22 w 23"/>
                    <a:gd name="T1" fmla="*/ 8 h 14"/>
                    <a:gd name="T2" fmla="*/ 20 w 23"/>
                    <a:gd name="T3" fmla="*/ 8 h 14"/>
                    <a:gd name="T4" fmla="*/ 4 w 23"/>
                    <a:gd name="T5" fmla="*/ 13 h 14"/>
                    <a:gd name="T6" fmla="*/ 1 w 23"/>
                    <a:gd name="T7" fmla="*/ 13 h 14"/>
                    <a:gd name="T8" fmla="*/ 1 w 23"/>
                    <a:gd name="T9" fmla="*/ 10 h 14"/>
                    <a:gd name="T10" fmla="*/ 22 w 23"/>
                    <a:gd name="T11" fmla="*/ 4 h 14"/>
                    <a:gd name="T12" fmla="*/ 23 w 23"/>
                    <a:gd name="T13" fmla="*/ 7 h 14"/>
                    <a:gd name="T14" fmla="*/ 22 w 23"/>
                    <a:gd name="T15" fmla="*/ 8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14">
                      <a:moveTo>
                        <a:pt x="22" y="8"/>
                      </a:moveTo>
                      <a:cubicBezTo>
                        <a:pt x="22" y="8"/>
                        <a:pt x="21" y="8"/>
                        <a:pt x="20" y="8"/>
                      </a:cubicBezTo>
                      <a:cubicBezTo>
                        <a:pt x="11" y="5"/>
                        <a:pt x="5" y="13"/>
                        <a:pt x="4" y="13"/>
                      </a:cubicBezTo>
                      <a:cubicBezTo>
                        <a:pt x="4" y="14"/>
                        <a:pt x="2" y="14"/>
                        <a:pt x="1" y="13"/>
                      </a:cubicBezTo>
                      <a:cubicBezTo>
                        <a:pt x="0" y="13"/>
                        <a:pt x="0" y="11"/>
                        <a:pt x="1" y="10"/>
                      </a:cubicBezTo>
                      <a:cubicBezTo>
                        <a:pt x="4" y="6"/>
                        <a:pt x="12" y="0"/>
                        <a:pt x="22" y="4"/>
                      </a:cubicBezTo>
                      <a:cubicBezTo>
                        <a:pt x="23" y="4"/>
                        <a:pt x="23" y="6"/>
                        <a:pt x="23" y="7"/>
                      </a:cubicBezTo>
                      <a:cubicBezTo>
                        <a:pt x="23" y="7"/>
                        <a:pt x="23" y="8"/>
                        <a:pt x="22" y="8"/>
                      </a:cubicBezTo>
                      <a:close/>
                    </a:path>
                  </a:pathLst>
                </a:custGeom>
                <a:solidFill>
                  <a:srgbClr val="6F5B56"/>
                </a:solidFill>
                <a:ln>
                  <a:noFill/>
                </a:ln>
              </p:spPr>
              <p:txBody>
                <a:bodyPr vert="horz" wrap="square" lIns="45720" tIns="22860" rIns="45720" bIns="22860" numCol="1" anchor="t" anchorCtr="0" compatLnSpc="1">
                  <a:prstTxWarp prst="textNoShape">
                    <a:avLst/>
                  </a:prstTxWarp>
                </a:bodyPr>
                <a:lstStyle/>
                <a:p>
                  <a:endParaRPr lang="en-US" sz="900"/>
                </a:p>
              </p:txBody>
            </p:sp>
            <p:sp>
              <p:nvSpPr>
                <p:cNvPr id="32" name="Freeform 125">
                  <a:extLst>
                    <a:ext uri="{FF2B5EF4-FFF2-40B4-BE49-F238E27FC236}">
                      <a16:creationId xmlns:a16="http://schemas.microsoft.com/office/drawing/2014/main" id="{9E30D0A4-3815-1988-7C53-0CF7A08C96F8}"/>
                    </a:ext>
                  </a:extLst>
                </p:cNvPr>
                <p:cNvSpPr>
                  <a:spLocks/>
                </p:cNvSpPr>
                <p:nvPr/>
              </p:nvSpPr>
              <p:spPr bwMode="auto">
                <a:xfrm>
                  <a:off x="514083" y="1689002"/>
                  <a:ext cx="243161" cy="140779"/>
                </a:xfrm>
                <a:custGeom>
                  <a:avLst/>
                  <a:gdLst>
                    <a:gd name="T0" fmla="*/ 1 w 23"/>
                    <a:gd name="T1" fmla="*/ 13 h 13"/>
                    <a:gd name="T2" fmla="*/ 2 w 23"/>
                    <a:gd name="T3" fmla="*/ 12 h 13"/>
                    <a:gd name="T4" fmla="*/ 23 w 23"/>
                    <a:gd name="T5" fmla="*/ 5 h 13"/>
                    <a:gd name="T6" fmla="*/ 23 w 23"/>
                    <a:gd name="T7" fmla="*/ 6 h 13"/>
                    <a:gd name="T8" fmla="*/ 22 w 23"/>
                    <a:gd name="T9" fmla="*/ 4 h 13"/>
                    <a:gd name="T10" fmla="*/ 1 w 23"/>
                    <a:gd name="T11" fmla="*/ 10 h 13"/>
                    <a:gd name="T12" fmla="*/ 1 w 23"/>
                    <a:gd name="T13" fmla="*/ 13 h 13"/>
                  </a:gdLst>
                  <a:ahLst/>
                  <a:cxnLst>
                    <a:cxn ang="0">
                      <a:pos x="T0" y="T1"/>
                    </a:cxn>
                    <a:cxn ang="0">
                      <a:pos x="T2" y="T3"/>
                    </a:cxn>
                    <a:cxn ang="0">
                      <a:pos x="T4" y="T5"/>
                    </a:cxn>
                    <a:cxn ang="0">
                      <a:pos x="T6" y="T7"/>
                    </a:cxn>
                    <a:cxn ang="0">
                      <a:pos x="T8" y="T9"/>
                    </a:cxn>
                    <a:cxn ang="0">
                      <a:pos x="T10" y="T11"/>
                    </a:cxn>
                    <a:cxn ang="0">
                      <a:pos x="T12" y="T13"/>
                    </a:cxn>
                  </a:cxnLst>
                  <a:rect l="0" t="0" r="r" b="b"/>
                  <a:pathLst>
                    <a:path w="23" h="13">
                      <a:moveTo>
                        <a:pt x="1" y="13"/>
                      </a:moveTo>
                      <a:cubicBezTo>
                        <a:pt x="1" y="13"/>
                        <a:pt x="1" y="12"/>
                        <a:pt x="2" y="12"/>
                      </a:cubicBezTo>
                      <a:cubicBezTo>
                        <a:pt x="4" y="8"/>
                        <a:pt x="13" y="1"/>
                        <a:pt x="23" y="5"/>
                      </a:cubicBezTo>
                      <a:cubicBezTo>
                        <a:pt x="23" y="5"/>
                        <a:pt x="23" y="5"/>
                        <a:pt x="23" y="6"/>
                      </a:cubicBezTo>
                      <a:cubicBezTo>
                        <a:pt x="23" y="5"/>
                        <a:pt x="22" y="4"/>
                        <a:pt x="22" y="4"/>
                      </a:cubicBezTo>
                      <a:cubicBezTo>
                        <a:pt x="12" y="0"/>
                        <a:pt x="4" y="6"/>
                        <a:pt x="1" y="10"/>
                      </a:cubicBezTo>
                      <a:cubicBezTo>
                        <a:pt x="0" y="11"/>
                        <a:pt x="0" y="13"/>
                        <a:pt x="1" y="13"/>
                      </a:cubicBezTo>
                      <a:close/>
                    </a:path>
                  </a:pathLst>
                </a:custGeom>
                <a:solidFill>
                  <a:srgbClr val="8E7771"/>
                </a:solidFill>
                <a:ln>
                  <a:noFill/>
                </a:ln>
              </p:spPr>
              <p:txBody>
                <a:bodyPr vert="horz" wrap="square" lIns="45720" tIns="22860" rIns="45720" bIns="22860" numCol="1" anchor="t" anchorCtr="0" compatLnSpc="1">
                  <a:prstTxWarp prst="textNoShape">
                    <a:avLst/>
                  </a:prstTxWarp>
                </a:bodyPr>
                <a:lstStyle/>
                <a:p>
                  <a:endParaRPr lang="en-US" sz="900"/>
                </a:p>
              </p:txBody>
            </p:sp>
            <p:sp>
              <p:nvSpPr>
                <p:cNvPr id="33" name="Freeform 126">
                  <a:extLst>
                    <a:ext uri="{FF2B5EF4-FFF2-40B4-BE49-F238E27FC236}">
                      <a16:creationId xmlns:a16="http://schemas.microsoft.com/office/drawing/2014/main" id="{8FE6F005-BAD0-A57A-26F4-1B894DA1CDBD}"/>
                    </a:ext>
                  </a:extLst>
                </p:cNvPr>
                <p:cNvSpPr>
                  <a:spLocks/>
                </p:cNvSpPr>
                <p:nvPr/>
              </p:nvSpPr>
              <p:spPr bwMode="auto">
                <a:xfrm>
                  <a:off x="1064390" y="1740193"/>
                  <a:ext cx="243161" cy="127977"/>
                </a:xfrm>
                <a:custGeom>
                  <a:avLst/>
                  <a:gdLst>
                    <a:gd name="T0" fmla="*/ 8 w 23"/>
                    <a:gd name="T1" fmla="*/ 0 h 11"/>
                    <a:gd name="T2" fmla="*/ 1 w 23"/>
                    <a:gd name="T3" fmla="*/ 1 h 11"/>
                    <a:gd name="T4" fmla="*/ 1 w 23"/>
                    <a:gd name="T5" fmla="*/ 1 h 11"/>
                    <a:gd name="T6" fmla="*/ 1 w 23"/>
                    <a:gd name="T7" fmla="*/ 1 h 11"/>
                    <a:gd name="T8" fmla="*/ 1 w 23"/>
                    <a:gd name="T9" fmla="*/ 1 h 11"/>
                    <a:gd name="T10" fmla="*/ 1 w 23"/>
                    <a:gd name="T11" fmla="*/ 2 h 11"/>
                    <a:gd name="T12" fmla="*/ 0 w 23"/>
                    <a:gd name="T13" fmla="*/ 2 h 11"/>
                    <a:gd name="T14" fmla="*/ 0 w 23"/>
                    <a:gd name="T15" fmla="*/ 2 h 11"/>
                    <a:gd name="T16" fmla="*/ 0 w 23"/>
                    <a:gd name="T17" fmla="*/ 4 h 11"/>
                    <a:gd name="T18" fmla="*/ 1 w 23"/>
                    <a:gd name="T19" fmla="*/ 5 h 11"/>
                    <a:gd name="T20" fmla="*/ 2 w 23"/>
                    <a:gd name="T21" fmla="*/ 5 h 11"/>
                    <a:gd name="T22" fmla="*/ 3 w 23"/>
                    <a:gd name="T23" fmla="*/ 5 h 11"/>
                    <a:gd name="T24" fmla="*/ 8 w 23"/>
                    <a:gd name="T25" fmla="*/ 4 h 11"/>
                    <a:gd name="T26" fmla="*/ 19 w 23"/>
                    <a:gd name="T27" fmla="*/ 10 h 11"/>
                    <a:gd name="T28" fmla="*/ 20 w 23"/>
                    <a:gd name="T29" fmla="*/ 11 h 11"/>
                    <a:gd name="T30" fmla="*/ 21 w 23"/>
                    <a:gd name="T31" fmla="*/ 11 h 11"/>
                    <a:gd name="T32" fmla="*/ 22 w 23"/>
                    <a:gd name="T33" fmla="*/ 10 h 11"/>
                    <a:gd name="T34" fmla="*/ 22 w 23"/>
                    <a:gd name="T35" fmla="*/ 7 h 11"/>
                    <a:gd name="T36" fmla="*/ 8 w 23"/>
                    <a:gd name="T3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3" h="11">
                      <a:moveTo>
                        <a:pt x="8" y="0"/>
                      </a:moveTo>
                      <a:cubicBezTo>
                        <a:pt x="6" y="0"/>
                        <a:pt x="4" y="0"/>
                        <a:pt x="1" y="1"/>
                      </a:cubicBezTo>
                      <a:cubicBezTo>
                        <a:pt x="1" y="1"/>
                        <a:pt x="1" y="1"/>
                        <a:pt x="1" y="1"/>
                      </a:cubicBezTo>
                      <a:cubicBezTo>
                        <a:pt x="1" y="1"/>
                        <a:pt x="1" y="1"/>
                        <a:pt x="1" y="1"/>
                      </a:cubicBezTo>
                      <a:cubicBezTo>
                        <a:pt x="1" y="1"/>
                        <a:pt x="1" y="1"/>
                        <a:pt x="1" y="1"/>
                      </a:cubicBezTo>
                      <a:cubicBezTo>
                        <a:pt x="1" y="2"/>
                        <a:pt x="1" y="2"/>
                        <a:pt x="1" y="2"/>
                      </a:cubicBezTo>
                      <a:cubicBezTo>
                        <a:pt x="0" y="2"/>
                        <a:pt x="0" y="2"/>
                        <a:pt x="0" y="2"/>
                      </a:cubicBezTo>
                      <a:cubicBezTo>
                        <a:pt x="0" y="2"/>
                        <a:pt x="0" y="2"/>
                        <a:pt x="0" y="2"/>
                      </a:cubicBezTo>
                      <a:cubicBezTo>
                        <a:pt x="0" y="3"/>
                        <a:pt x="0" y="3"/>
                        <a:pt x="0" y="4"/>
                      </a:cubicBezTo>
                      <a:cubicBezTo>
                        <a:pt x="0" y="4"/>
                        <a:pt x="1" y="5"/>
                        <a:pt x="1" y="5"/>
                      </a:cubicBezTo>
                      <a:cubicBezTo>
                        <a:pt x="1" y="5"/>
                        <a:pt x="2" y="5"/>
                        <a:pt x="2" y="5"/>
                      </a:cubicBezTo>
                      <a:cubicBezTo>
                        <a:pt x="3" y="5"/>
                        <a:pt x="3" y="5"/>
                        <a:pt x="3" y="5"/>
                      </a:cubicBezTo>
                      <a:cubicBezTo>
                        <a:pt x="5" y="4"/>
                        <a:pt x="6" y="4"/>
                        <a:pt x="8" y="4"/>
                      </a:cubicBezTo>
                      <a:cubicBezTo>
                        <a:pt x="14" y="4"/>
                        <a:pt x="19" y="10"/>
                        <a:pt x="19" y="10"/>
                      </a:cubicBezTo>
                      <a:cubicBezTo>
                        <a:pt x="19" y="10"/>
                        <a:pt x="20" y="11"/>
                        <a:pt x="20" y="11"/>
                      </a:cubicBezTo>
                      <a:cubicBezTo>
                        <a:pt x="20" y="11"/>
                        <a:pt x="21" y="11"/>
                        <a:pt x="21" y="11"/>
                      </a:cubicBezTo>
                      <a:cubicBezTo>
                        <a:pt x="21" y="11"/>
                        <a:pt x="22" y="11"/>
                        <a:pt x="22" y="10"/>
                      </a:cubicBezTo>
                      <a:cubicBezTo>
                        <a:pt x="23" y="10"/>
                        <a:pt x="23" y="8"/>
                        <a:pt x="22" y="7"/>
                      </a:cubicBezTo>
                      <a:cubicBezTo>
                        <a:pt x="20" y="4"/>
                        <a:pt x="15" y="0"/>
                        <a:pt x="8" y="0"/>
                      </a:cubicBezTo>
                    </a:path>
                  </a:pathLst>
                </a:custGeom>
                <a:solidFill>
                  <a:srgbClr val="D5A8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34" name="Freeform 127">
                  <a:extLst>
                    <a:ext uri="{FF2B5EF4-FFF2-40B4-BE49-F238E27FC236}">
                      <a16:creationId xmlns:a16="http://schemas.microsoft.com/office/drawing/2014/main" id="{8CFBB0F2-9230-5621-2C9A-C7AA070856AD}"/>
                    </a:ext>
                  </a:extLst>
                </p:cNvPr>
                <p:cNvSpPr>
                  <a:spLocks/>
                </p:cNvSpPr>
                <p:nvPr/>
              </p:nvSpPr>
              <p:spPr bwMode="auto">
                <a:xfrm>
                  <a:off x="1051588" y="1689002"/>
                  <a:ext cx="255955" cy="153573"/>
                </a:xfrm>
                <a:custGeom>
                  <a:avLst/>
                  <a:gdLst>
                    <a:gd name="T0" fmla="*/ 1 w 24"/>
                    <a:gd name="T1" fmla="*/ 8 h 14"/>
                    <a:gd name="T2" fmla="*/ 4 w 24"/>
                    <a:gd name="T3" fmla="*/ 8 h 14"/>
                    <a:gd name="T4" fmla="*/ 19 w 24"/>
                    <a:gd name="T5" fmla="*/ 13 h 14"/>
                    <a:gd name="T6" fmla="*/ 22 w 24"/>
                    <a:gd name="T7" fmla="*/ 14 h 14"/>
                    <a:gd name="T8" fmla="*/ 23 w 24"/>
                    <a:gd name="T9" fmla="*/ 10 h 14"/>
                    <a:gd name="T10" fmla="*/ 2 w 24"/>
                    <a:gd name="T11" fmla="*/ 4 h 14"/>
                    <a:gd name="T12" fmla="*/ 1 w 24"/>
                    <a:gd name="T13" fmla="*/ 7 h 14"/>
                    <a:gd name="T14" fmla="*/ 1 w 24"/>
                    <a:gd name="T15" fmla="*/ 8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 h="14">
                      <a:moveTo>
                        <a:pt x="1" y="8"/>
                      </a:moveTo>
                      <a:cubicBezTo>
                        <a:pt x="2" y="8"/>
                        <a:pt x="3" y="9"/>
                        <a:pt x="4" y="8"/>
                      </a:cubicBezTo>
                      <a:cubicBezTo>
                        <a:pt x="13" y="5"/>
                        <a:pt x="19" y="13"/>
                        <a:pt x="19" y="13"/>
                      </a:cubicBezTo>
                      <a:cubicBezTo>
                        <a:pt x="20" y="14"/>
                        <a:pt x="21" y="14"/>
                        <a:pt x="22" y="14"/>
                      </a:cubicBezTo>
                      <a:cubicBezTo>
                        <a:pt x="23" y="13"/>
                        <a:pt x="24" y="11"/>
                        <a:pt x="23" y="10"/>
                      </a:cubicBezTo>
                      <a:cubicBezTo>
                        <a:pt x="20" y="7"/>
                        <a:pt x="12" y="0"/>
                        <a:pt x="2" y="4"/>
                      </a:cubicBezTo>
                      <a:cubicBezTo>
                        <a:pt x="1" y="5"/>
                        <a:pt x="0" y="6"/>
                        <a:pt x="1" y="7"/>
                      </a:cubicBezTo>
                      <a:cubicBezTo>
                        <a:pt x="1" y="7"/>
                        <a:pt x="1" y="8"/>
                        <a:pt x="1" y="8"/>
                      </a:cubicBezTo>
                      <a:close/>
                    </a:path>
                  </a:pathLst>
                </a:custGeom>
                <a:solidFill>
                  <a:srgbClr val="6F5B56"/>
                </a:solidFill>
                <a:ln>
                  <a:noFill/>
                </a:ln>
              </p:spPr>
              <p:txBody>
                <a:bodyPr vert="horz" wrap="square" lIns="45720" tIns="22860" rIns="45720" bIns="22860" numCol="1" anchor="t" anchorCtr="0" compatLnSpc="1">
                  <a:prstTxWarp prst="textNoShape">
                    <a:avLst/>
                  </a:prstTxWarp>
                </a:bodyPr>
                <a:lstStyle/>
                <a:p>
                  <a:endParaRPr lang="en-US" sz="900"/>
                </a:p>
              </p:txBody>
            </p:sp>
            <p:sp>
              <p:nvSpPr>
                <p:cNvPr id="35" name="Freeform 128">
                  <a:extLst>
                    <a:ext uri="{FF2B5EF4-FFF2-40B4-BE49-F238E27FC236}">
                      <a16:creationId xmlns:a16="http://schemas.microsoft.com/office/drawing/2014/main" id="{AF76CF7E-DEEB-1DA7-611C-DDE8FEF9770A}"/>
                    </a:ext>
                  </a:extLst>
                </p:cNvPr>
                <p:cNvSpPr>
                  <a:spLocks/>
                </p:cNvSpPr>
                <p:nvPr/>
              </p:nvSpPr>
              <p:spPr bwMode="auto">
                <a:xfrm>
                  <a:off x="1064390" y="1689002"/>
                  <a:ext cx="243161" cy="153573"/>
                </a:xfrm>
                <a:custGeom>
                  <a:avLst/>
                  <a:gdLst>
                    <a:gd name="T0" fmla="*/ 21 w 23"/>
                    <a:gd name="T1" fmla="*/ 14 h 14"/>
                    <a:gd name="T2" fmla="*/ 21 w 23"/>
                    <a:gd name="T3" fmla="*/ 12 h 14"/>
                    <a:gd name="T4" fmla="*/ 0 w 23"/>
                    <a:gd name="T5" fmla="*/ 5 h 14"/>
                    <a:gd name="T6" fmla="*/ 0 w 23"/>
                    <a:gd name="T7" fmla="*/ 6 h 14"/>
                    <a:gd name="T8" fmla="*/ 1 w 23"/>
                    <a:gd name="T9" fmla="*/ 4 h 14"/>
                    <a:gd name="T10" fmla="*/ 22 w 23"/>
                    <a:gd name="T11" fmla="*/ 10 h 14"/>
                    <a:gd name="T12" fmla="*/ 21 w 23"/>
                    <a:gd name="T13" fmla="*/ 14 h 14"/>
                  </a:gdLst>
                  <a:ahLst/>
                  <a:cxnLst>
                    <a:cxn ang="0">
                      <a:pos x="T0" y="T1"/>
                    </a:cxn>
                    <a:cxn ang="0">
                      <a:pos x="T2" y="T3"/>
                    </a:cxn>
                    <a:cxn ang="0">
                      <a:pos x="T4" y="T5"/>
                    </a:cxn>
                    <a:cxn ang="0">
                      <a:pos x="T6" y="T7"/>
                    </a:cxn>
                    <a:cxn ang="0">
                      <a:pos x="T8" y="T9"/>
                    </a:cxn>
                    <a:cxn ang="0">
                      <a:pos x="T10" y="T11"/>
                    </a:cxn>
                    <a:cxn ang="0">
                      <a:pos x="T12" y="T13"/>
                    </a:cxn>
                  </a:cxnLst>
                  <a:rect l="0" t="0" r="r" b="b"/>
                  <a:pathLst>
                    <a:path w="23" h="14">
                      <a:moveTo>
                        <a:pt x="21" y="14"/>
                      </a:moveTo>
                      <a:cubicBezTo>
                        <a:pt x="22" y="13"/>
                        <a:pt x="21" y="12"/>
                        <a:pt x="21" y="12"/>
                      </a:cubicBezTo>
                      <a:cubicBezTo>
                        <a:pt x="18" y="8"/>
                        <a:pt x="10" y="1"/>
                        <a:pt x="0" y="5"/>
                      </a:cubicBezTo>
                      <a:cubicBezTo>
                        <a:pt x="0" y="5"/>
                        <a:pt x="0" y="5"/>
                        <a:pt x="0" y="6"/>
                      </a:cubicBezTo>
                      <a:cubicBezTo>
                        <a:pt x="0" y="5"/>
                        <a:pt x="0" y="4"/>
                        <a:pt x="1" y="4"/>
                      </a:cubicBezTo>
                      <a:cubicBezTo>
                        <a:pt x="11" y="0"/>
                        <a:pt x="19" y="7"/>
                        <a:pt x="22" y="10"/>
                      </a:cubicBezTo>
                      <a:cubicBezTo>
                        <a:pt x="23" y="11"/>
                        <a:pt x="22" y="13"/>
                        <a:pt x="21" y="14"/>
                      </a:cubicBezTo>
                      <a:close/>
                    </a:path>
                  </a:pathLst>
                </a:custGeom>
                <a:solidFill>
                  <a:srgbClr val="8E7771"/>
                </a:solidFill>
                <a:ln>
                  <a:noFill/>
                </a:ln>
              </p:spPr>
              <p:txBody>
                <a:bodyPr vert="horz" wrap="square" lIns="45720" tIns="22860" rIns="45720" bIns="22860" numCol="1" anchor="t" anchorCtr="0" compatLnSpc="1">
                  <a:prstTxWarp prst="textNoShape">
                    <a:avLst/>
                  </a:prstTxWarp>
                </a:bodyPr>
                <a:lstStyle/>
                <a:p>
                  <a:endParaRPr lang="en-US" sz="900"/>
                </a:p>
              </p:txBody>
            </p:sp>
            <p:grpSp>
              <p:nvGrpSpPr>
                <p:cNvPr id="36" name="Group 35">
                  <a:extLst>
                    <a:ext uri="{FF2B5EF4-FFF2-40B4-BE49-F238E27FC236}">
                      <a16:creationId xmlns:a16="http://schemas.microsoft.com/office/drawing/2014/main" id="{3F1FC570-F040-8AA1-1264-DE0AC1E715EF}"/>
                    </a:ext>
                  </a:extLst>
                </p:cNvPr>
                <p:cNvGrpSpPr/>
                <p:nvPr/>
              </p:nvGrpSpPr>
              <p:grpSpPr>
                <a:xfrm>
                  <a:off x="656833" y="2374458"/>
                  <a:ext cx="535036" cy="227394"/>
                  <a:chOff x="4643802" y="5084415"/>
                  <a:chExt cx="511910" cy="217565"/>
                </a:xfrm>
              </p:grpSpPr>
              <p:sp>
                <p:nvSpPr>
                  <p:cNvPr id="53" name="Freeform 134">
                    <a:extLst>
                      <a:ext uri="{FF2B5EF4-FFF2-40B4-BE49-F238E27FC236}">
                        <a16:creationId xmlns:a16="http://schemas.microsoft.com/office/drawing/2014/main" id="{CEE8B9B8-48D3-B976-B102-750F8696CA06}"/>
                      </a:ext>
                    </a:extLst>
                  </p:cNvPr>
                  <p:cNvSpPr>
                    <a:spLocks/>
                  </p:cNvSpPr>
                  <p:nvPr/>
                </p:nvSpPr>
                <p:spPr bwMode="auto">
                  <a:xfrm>
                    <a:off x="4643802" y="5084415"/>
                    <a:ext cx="511910" cy="127977"/>
                  </a:xfrm>
                  <a:custGeom>
                    <a:avLst/>
                    <a:gdLst>
                      <a:gd name="T0" fmla="*/ 6 w 47"/>
                      <a:gd name="T1" fmla="*/ 12 h 12"/>
                      <a:gd name="T2" fmla="*/ 0 w 47"/>
                      <a:gd name="T3" fmla="*/ 0 h 12"/>
                      <a:gd name="T4" fmla="*/ 24 w 47"/>
                      <a:gd name="T5" fmla="*/ 1 h 12"/>
                      <a:gd name="T6" fmla="*/ 47 w 47"/>
                      <a:gd name="T7" fmla="*/ 0 h 12"/>
                      <a:gd name="T8" fmla="*/ 41 w 47"/>
                      <a:gd name="T9" fmla="*/ 12 h 12"/>
                      <a:gd name="T10" fmla="*/ 24 w 47"/>
                      <a:gd name="T11" fmla="*/ 8 h 12"/>
                      <a:gd name="T12" fmla="*/ 6 w 47"/>
                      <a:gd name="T13" fmla="*/ 12 h 12"/>
                    </a:gdLst>
                    <a:ahLst/>
                    <a:cxnLst>
                      <a:cxn ang="0">
                        <a:pos x="T0" y="T1"/>
                      </a:cxn>
                      <a:cxn ang="0">
                        <a:pos x="T2" y="T3"/>
                      </a:cxn>
                      <a:cxn ang="0">
                        <a:pos x="T4" y="T5"/>
                      </a:cxn>
                      <a:cxn ang="0">
                        <a:pos x="T6" y="T7"/>
                      </a:cxn>
                      <a:cxn ang="0">
                        <a:pos x="T8" y="T9"/>
                      </a:cxn>
                      <a:cxn ang="0">
                        <a:pos x="T10" y="T11"/>
                      </a:cxn>
                      <a:cxn ang="0">
                        <a:pos x="T12" y="T13"/>
                      </a:cxn>
                    </a:cxnLst>
                    <a:rect l="0" t="0" r="r" b="b"/>
                    <a:pathLst>
                      <a:path w="47" h="12">
                        <a:moveTo>
                          <a:pt x="6" y="12"/>
                        </a:moveTo>
                        <a:cubicBezTo>
                          <a:pt x="3" y="9"/>
                          <a:pt x="1" y="4"/>
                          <a:pt x="0" y="0"/>
                        </a:cubicBezTo>
                        <a:cubicBezTo>
                          <a:pt x="7" y="1"/>
                          <a:pt x="15" y="1"/>
                          <a:pt x="24" y="1"/>
                        </a:cubicBezTo>
                        <a:cubicBezTo>
                          <a:pt x="32" y="1"/>
                          <a:pt x="40" y="1"/>
                          <a:pt x="47" y="0"/>
                        </a:cubicBezTo>
                        <a:cubicBezTo>
                          <a:pt x="46" y="4"/>
                          <a:pt x="44" y="9"/>
                          <a:pt x="41" y="12"/>
                        </a:cubicBezTo>
                        <a:cubicBezTo>
                          <a:pt x="37" y="9"/>
                          <a:pt x="31" y="8"/>
                          <a:pt x="24" y="8"/>
                        </a:cubicBezTo>
                        <a:cubicBezTo>
                          <a:pt x="16" y="8"/>
                          <a:pt x="10" y="9"/>
                          <a:pt x="6" y="12"/>
                        </a:cubicBezTo>
                        <a:close/>
                      </a:path>
                    </a:pathLst>
                  </a:custGeom>
                  <a:solidFill>
                    <a:srgbClr val="9A32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54" name="Freeform 135">
                    <a:extLst>
                      <a:ext uri="{FF2B5EF4-FFF2-40B4-BE49-F238E27FC236}">
                        <a16:creationId xmlns:a16="http://schemas.microsoft.com/office/drawing/2014/main" id="{9CD96FA4-8254-F13F-28C2-177DDD8B483B}"/>
                      </a:ext>
                    </a:extLst>
                  </p:cNvPr>
                  <p:cNvSpPr>
                    <a:spLocks/>
                  </p:cNvSpPr>
                  <p:nvPr/>
                </p:nvSpPr>
                <p:spPr bwMode="auto">
                  <a:xfrm>
                    <a:off x="4720589" y="5174003"/>
                    <a:ext cx="371138" cy="127977"/>
                  </a:xfrm>
                  <a:custGeom>
                    <a:avLst/>
                    <a:gdLst>
                      <a:gd name="T0" fmla="*/ 18 w 35"/>
                      <a:gd name="T1" fmla="*/ 12 h 12"/>
                      <a:gd name="T2" fmla="*/ 0 w 35"/>
                      <a:gd name="T3" fmla="*/ 4 h 12"/>
                      <a:gd name="T4" fmla="*/ 18 w 35"/>
                      <a:gd name="T5" fmla="*/ 0 h 12"/>
                      <a:gd name="T6" fmla="*/ 35 w 35"/>
                      <a:gd name="T7" fmla="*/ 4 h 12"/>
                      <a:gd name="T8" fmla="*/ 18 w 35"/>
                      <a:gd name="T9" fmla="*/ 12 h 12"/>
                    </a:gdLst>
                    <a:ahLst/>
                    <a:cxnLst>
                      <a:cxn ang="0">
                        <a:pos x="T0" y="T1"/>
                      </a:cxn>
                      <a:cxn ang="0">
                        <a:pos x="T2" y="T3"/>
                      </a:cxn>
                      <a:cxn ang="0">
                        <a:pos x="T4" y="T5"/>
                      </a:cxn>
                      <a:cxn ang="0">
                        <a:pos x="T6" y="T7"/>
                      </a:cxn>
                      <a:cxn ang="0">
                        <a:pos x="T8" y="T9"/>
                      </a:cxn>
                    </a:cxnLst>
                    <a:rect l="0" t="0" r="r" b="b"/>
                    <a:pathLst>
                      <a:path w="35" h="12">
                        <a:moveTo>
                          <a:pt x="18" y="12"/>
                        </a:moveTo>
                        <a:cubicBezTo>
                          <a:pt x="11" y="12"/>
                          <a:pt x="4" y="9"/>
                          <a:pt x="0" y="4"/>
                        </a:cubicBezTo>
                        <a:cubicBezTo>
                          <a:pt x="4" y="1"/>
                          <a:pt x="10" y="0"/>
                          <a:pt x="18" y="0"/>
                        </a:cubicBezTo>
                        <a:cubicBezTo>
                          <a:pt x="25" y="0"/>
                          <a:pt x="31" y="1"/>
                          <a:pt x="35" y="4"/>
                        </a:cubicBezTo>
                        <a:cubicBezTo>
                          <a:pt x="31" y="9"/>
                          <a:pt x="25" y="12"/>
                          <a:pt x="18" y="12"/>
                        </a:cubicBezTo>
                        <a:close/>
                      </a:path>
                    </a:pathLst>
                  </a:custGeom>
                  <a:solidFill>
                    <a:srgbClr val="C455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grpSp>
            <p:sp>
              <p:nvSpPr>
                <p:cNvPr id="37" name="Freeform 159">
                  <a:extLst>
                    <a:ext uri="{FF2B5EF4-FFF2-40B4-BE49-F238E27FC236}">
                      <a16:creationId xmlns:a16="http://schemas.microsoft.com/office/drawing/2014/main" id="{0EEF3B97-126F-E674-A7D7-0392AC2C4E04}"/>
                    </a:ext>
                  </a:extLst>
                </p:cNvPr>
                <p:cNvSpPr>
                  <a:spLocks noEditPoints="1"/>
                </p:cNvSpPr>
                <p:nvPr/>
              </p:nvSpPr>
              <p:spPr bwMode="auto">
                <a:xfrm>
                  <a:off x="437297" y="1868170"/>
                  <a:ext cx="383932" cy="319948"/>
                </a:xfrm>
                <a:custGeom>
                  <a:avLst/>
                  <a:gdLst>
                    <a:gd name="T0" fmla="*/ 17 w 36"/>
                    <a:gd name="T1" fmla="*/ 30 h 30"/>
                    <a:gd name="T2" fmla="*/ 17 w 36"/>
                    <a:gd name="T3" fmla="*/ 30 h 30"/>
                    <a:gd name="T4" fmla="*/ 17 w 36"/>
                    <a:gd name="T5" fmla="*/ 30 h 30"/>
                    <a:gd name="T6" fmla="*/ 17 w 36"/>
                    <a:gd name="T7" fmla="*/ 30 h 30"/>
                    <a:gd name="T8" fmla="*/ 16 w 36"/>
                    <a:gd name="T9" fmla="*/ 30 h 30"/>
                    <a:gd name="T10" fmla="*/ 16 w 36"/>
                    <a:gd name="T11" fmla="*/ 30 h 30"/>
                    <a:gd name="T12" fmla="*/ 16 w 36"/>
                    <a:gd name="T13" fmla="*/ 30 h 30"/>
                    <a:gd name="T14" fmla="*/ 35 w 36"/>
                    <a:gd name="T15" fmla="*/ 15 h 30"/>
                    <a:gd name="T16" fmla="*/ 17 w 36"/>
                    <a:gd name="T17" fmla="*/ 30 h 30"/>
                    <a:gd name="T18" fmla="*/ 35 w 36"/>
                    <a:gd name="T19" fmla="*/ 15 h 30"/>
                    <a:gd name="T20" fmla="*/ 35 w 36"/>
                    <a:gd name="T21" fmla="*/ 14 h 30"/>
                    <a:gd name="T22" fmla="*/ 35 w 36"/>
                    <a:gd name="T23" fmla="*/ 15 h 30"/>
                    <a:gd name="T24" fmla="*/ 35 w 36"/>
                    <a:gd name="T25" fmla="*/ 14 h 30"/>
                    <a:gd name="T26" fmla="*/ 14 w 36"/>
                    <a:gd name="T27" fmla="*/ 0 h 30"/>
                    <a:gd name="T28" fmla="*/ 14 w 36"/>
                    <a:gd name="T29" fmla="*/ 0 h 30"/>
                    <a:gd name="T30" fmla="*/ 18 w 36"/>
                    <a:gd name="T31" fmla="*/ 1 h 30"/>
                    <a:gd name="T32" fmla="*/ 18 w 36"/>
                    <a:gd name="T33" fmla="*/ 1 h 30"/>
                    <a:gd name="T34" fmla="*/ 34 w 36"/>
                    <a:gd name="T35" fmla="*/ 6 h 30"/>
                    <a:gd name="T36" fmla="*/ 36 w 36"/>
                    <a:gd name="T37" fmla="*/ 11 h 30"/>
                    <a:gd name="T38" fmla="*/ 34 w 36"/>
                    <a:gd name="T39" fmla="*/ 6 h 30"/>
                    <a:gd name="T40" fmla="*/ 18 w 36"/>
                    <a:gd name="T41" fmla="*/ 1 h 30"/>
                    <a:gd name="T42" fmla="*/ 18 w 36"/>
                    <a:gd name="T43" fmla="*/ 1 h 30"/>
                    <a:gd name="T44" fmla="*/ 14 w 36"/>
                    <a:gd name="T45" fmla="*/ 0 h 30"/>
                    <a:gd name="T46" fmla="*/ 14 w 36"/>
                    <a:gd name="T47" fmla="*/ 0 h 30"/>
                    <a:gd name="T48" fmla="*/ 13 w 36"/>
                    <a:gd name="T49" fmla="*/ 0 h 30"/>
                    <a:gd name="T50" fmla="*/ 7 w 36"/>
                    <a:gd name="T51" fmla="*/ 1 h 30"/>
                    <a:gd name="T52" fmla="*/ 1 w 36"/>
                    <a:gd name="T53" fmla="*/ 7 h 30"/>
                    <a:gd name="T54" fmla="*/ 0 w 36"/>
                    <a:gd name="T55" fmla="*/ 13 h 30"/>
                    <a:gd name="T56" fmla="*/ 1 w 36"/>
                    <a:gd name="T57" fmla="*/ 7 h 30"/>
                    <a:gd name="T58" fmla="*/ 7 w 36"/>
                    <a:gd name="T59" fmla="*/ 1 h 30"/>
                    <a:gd name="T60" fmla="*/ 13 w 36"/>
                    <a:gd name="T61" fmla="*/ 0 h 30"/>
                    <a:gd name="T62" fmla="*/ 13 w 36"/>
                    <a:gd name="T63" fmla="*/ 0 h 30"/>
                    <a:gd name="T64" fmla="*/ 13 w 36"/>
                    <a:gd name="T65" fmla="*/ 0 h 30"/>
                    <a:gd name="T66" fmla="*/ 13 w 36"/>
                    <a:gd name="T67" fmla="*/ 0 h 30"/>
                    <a:gd name="T68" fmla="*/ 13 w 36"/>
                    <a:gd name="T69"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6" h="30">
                      <a:moveTo>
                        <a:pt x="17" y="30"/>
                      </a:moveTo>
                      <a:cubicBezTo>
                        <a:pt x="17" y="30"/>
                        <a:pt x="17" y="30"/>
                        <a:pt x="17" y="30"/>
                      </a:cubicBezTo>
                      <a:cubicBezTo>
                        <a:pt x="17" y="30"/>
                        <a:pt x="17" y="30"/>
                        <a:pt x="17" y="30"/>
                      </a:cubicBezTo>
                      <a:cubicBezTo>
                        <a:pt x="17" y="30"/>
                        <a:pt x="17" y="30"/>
                        <a:pt x="17" y="30"/>
                      </a:cubicBezTo>
                      <a:moveTo>
                        <a:pt x="16" y="30"/>
                      </a:moveTo>
                      <a:cubicBezTo>
                        <a:pt x="16" y="30"/>
                        <a:pt x="16" y="30"/>
                        <a:pt x="16" y="30"/>
                      </a:cubicBezTo>
                      <a:cubicBezTo>
                        <a:pt x="16" y="30"/>
                        <a:pt x="16" y="30"/>
                        <a:pt x="16" y="30"/>
                      </a:cubicBezTo>
                      <a:moveTo>
                        <a:pt x="35" y="15"/>
                      </a:moveTo>
                      <a:cubicBezTo>
                        <a:pt x="32" y="24"/>
                        <a:pt x="29" y="30"/>
                        <a:pt x="17" y="30"/>
                      </a:cubicBezTo>
                      <a:cubicBezTo>
                        <a:pt x="29" y="30"/>
                        <a:pt x="32" y="24"/>
                        <a:pt x="35" y="15"/>
                      </a:cubicBezTo>
                      <a:moveTo>
                        <a:pt x="35" y="14"/>
                      </a:moveTo>
                      <a:cubicBezTo>
                        <a:pt x="35" y="14"/>
                        <a:pt x="35" y="14"/>
                        <a:pt x="35" y="15"/>
                      </a:cubicBezTo>
                      <a:cubicBezTo>
                        <a:pt x="35" y="14"/>
                        <a:pt x="35" y="14"/>
                        <a:pt x="35" y="14"/>
                      </a:cubicBezTo>
                      <a:moveTo>
                        <a:pt x="14" y="0"/>
                      </a:moveTo>
                      <a:cubicBezTo>
                        <a:pt x="14" y="0"/>
                        <a:pt x="14" y="0"/>
                        <a:pt x="14" y="0"/>
                      </a:cubicBezTo>
                      <a:cubicBezTo>
                        <a:pt x="15" y="1"/>
                        <a:pt x="17" y="1"/>
                        <a:pt x="18" y="1"/>
                      </a:cubicBezTo>
                      <a:cubicBezTo>
                        <a:pt x="18" y="1"/>
                        <a:pt x="18" y="1"/>
                        <a:pt x="18" y="1"/>
                      </a:cubicBezTo>
                      <a:cubicBezTo>
                        <a:pt x="24" y="1"/>
                        <a:pt x="31" y="2"/>
                        <a:pt x="34" y="6"/>
                      </a:cubicBezTo>
                      <a:cubicBezTo>
                        <a:pt x="35" y="8"/>
                        <a:pt x="36" y="9"/>
                        <a:pt x="36" y="11"/>
                      </a:cubicBezTo>
                      <a:cubicBezTo>
                        <a:pt x="36" y="9"/>
                        <a:pt x="35" y="8"/>
                        <a:pt x="34" y="6"/>
                      </a:cubicBezTo>
                      <a:cubicBezTo>
                        <a:pt x="31" y="2"/>
                        <a:pt x="24" y="1"/>
                        <a:pt x="18" y="1"/>
                      </a:cubicBezTo>
                      <a:cubicBezTo>
                        <a:pt x="18" y="1"/>
                        <a:pt x="18" y="1"/>
                        <a:pt x="18" y="1"/>
                      </a:cubicBezTo>
                      <a:cubicBezTo>
                        <a:pt x="17" y="1"/>
                        <a:pt x="15" y="1"/>
                        <a:pt x="14" y="0"/>
                      </a:cubicBezTo>
                      <a:cubicBezTo>
                        <a:pt x="14" y="0"/>
                        <a:pt x="14" y="0"/>
                        <a:pt x="14" y="0"/>
                      </a:cubicBezTo>
                      <a:moveTo>
                        <a:pt x="13" y="0"/>
                      </a:moveTo>
                      <a:cubicBezTo>
                        <a:pt x="10" y="0"/>
                        <a:pt x="8" y="1"/>
                        <a:pt x="7" y="1"/>
                      </a:cubicBezTo>
                      <a:cubicBezTo>
                        <a:pt x="3" y="2"/>
                        <a:pt x="2" y="5"/>
                        <a:pt x="1" y="7"/>
                      </a:cubicBezTo>
                      <a:cubicBezTo>
                        <a:pt x="1" y="9"/>
                        <a:pt x="0" y="11"/>
                        <a:pt x="0" y="13"/>
                      </a:cubicBezTo>
                      <a:cubicBezTo>
                        <a:pt x="0" y="11"/>
                        <a:pt x="1" y="9"/>
                        <a:pt x="1" y="7"/>
                      </a:cubicBezTo>
                      <a:cubicBezTo>
                        <a:pt x="2" y="5"/>
                        <a:pt x="3" y="2"/>
                        <a:pt x="7" y="1"/>
                      </a:cubicBezTo>
                      <a:cubicBezTo>
                        <a:pt x="8" y="1"/>
                        <a:pt x="10" y="0"/>
                        <a:pt x="13" y="0"/>
                      </a:cubicBezTo>
                      <a:moveTo>
                        <a:pt x="13" y="0"/>
                      </a:moveTo>
                      <a:cubicBezTo>
                        <a:pt x="13" y="0"/>
                        <a:pt x="13" y="0"/>
                        <a:pt x="13" y="0"/>
                      </a:cubicBezTo>
                      <a:cubicBezTo>
                        <a:pt x="13" y="0"/>
                        <a:pt x="13" y="0"/>
                        <a:pt x="13" y="0"/>
                      </a:cubicBezTo>
                      <a:cubicBezTo>
                        <a:pt x="13" y="0"/>
                        <a:pt x="13" y="0"/>
                        <a:pt x="13" y="0"/>
                      </a:cubicBezTo>
                    </a:path>
                  </a:pathLst>
                </a:custGeom>
                <a:solidFill>
                  <a:srgbClr val="4B4A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38" name="Freeform 31687">
                  <a:extLst>
                    <a:ext uri="{FF2B5EF4-FFF2-40B4-BE49-F238E27FC236}">
                      <a16:creationId xmlns:a16="http://schemas.microsoft.com/office/drawing/2014/main" id="{6E7E79FC-84C0-DB17-AFD4-8B1C648B8F68}"/>
                    </a:ext>
                  </a:extLst>
                </p:cNvPr>
                <p:cNvSpPr>
                  <a:spLocks/>
                </p:cNvSpPr>
                <p:nvPr/>
              </p:nvSpPr>
              <p:spPr bwMode="auto">
                <a:xfrm>
                  <a:off x="512390" y="2216472"/>
                  <a:ext cx="168068" cy="75131"/>
                </a:xfrm>
                <a:custGeom>
                  <a:avLst/>
                  <a:gdLst>
                    <a:gd name="T0" fmla="*/ 11 w 11"/>
                    <a:gd name="T1" fmla="*/ 3 h 7"/>
                    <a:gd name="T2" fmla="*/ 6 w 11"/>
                    <a:gd name="T3" fmla="*/ 7 h 7"/>
                    <a:gd name="T4" fmla="*/ 0 w 11"/>
                    <a:gd name="T5" fmla="*/ 4 h 7"/>
                    <a:gd name="T6" fmla="*/ 5 w 11"/>
                    <a:gd name="T7" fmla="*/ 0 h 7"/>
                    <a:gd name="T8" fmla="*/ 11 w 11"/>
                    <a:gd name="T9" fmla="*/ 3 h 7"/>
                  </a:gdLst>
                  <a:ahLst/>
                  <a:cxnLst>
                    <a:cxn ang="0">
                      <a:pos x="T0" y="T1"/>
                    </a:cxn>
                    <a:cxn ang="0">
                      <a:pos x="T2" y="T3"/>
                    </a:cxn>
                    <a:cxn ang="0">
                      <a:pos x="T4" y="T5"/>
                    </a:cxn>
                    <a:cxn ang="0">
                      <a:pos x="T6" y="T7"/>
                    </a:cxn>
                    <a:cxn ang="0">
                      <a:pos x="T8" y="T9"/>
                    </a:cxn>
                  </a:cxnLst>
                  <a:rect l="0" t="0" r="r" b="b"/>
                  <a:pathLst>
                    <a:path w="11" h="7">
                      <a:moveTo>
                        <a:pt x="11" y="3"/>
                      </a:moveTo>
                      <a:cubicBezTo>
                        <a:pt x="11" y="5"/>
                        <a:pt x="8" y="6"/>
                        <a:pt x="6" y="7"/>
                      </a:cubicBezTo>
                      <a:cubicBezTo>
                        <a:pt x="3" y="7"/>
                        <a:pt x="0" y="6"/>
                        <a:pt x="0" y="4"/>
                      </a:cubicBezTo>
                      <a:cubicBezTo>
                        <a:pt x="0" y="2"/>
                        <a:pt x="2" y="0"/>
                        <a:pt x="5" y="0"/>
                      </a:cubicBezTo>
                      <a:cubicBezTo>
                        <a:pt x="8" y="0"/>
                        <a:pt x="11" y="1"/>
                        <a:pt x="11" y="3"/>
                      </a:cubicBezTo>
                      <a:close/>
                    </a:path>
                  </a:pathLst>
                </a:custGeom>
                <a:solidFill>
                  <a:srgbClr val="FF9D78"/>
                </a:solidFill>
                <a:ln>
                  <a:noFill/>
                </a:ln>
              </p:spPr>
              <p:txBody>
                <a:bodyPr vert="horz" wrap="square" lIns="45720" tIns="22860" rIns="45720" bIns="22860" numCol="1" anchor="t" anchorCtr="0" compatLnSpc="1">
                  <a:prstTxWarp prst="textNoShape">
                    <a:avLst/>
                  </a:prstTxWarp>
                </a:bodyPr>
                <a:lstStyle/>
                <a:p>
                  <a:endParaRPr lang="en-US" sz="900"/>
                </a:p>
              </p:txBody>
            </p:sp>
            <p:grpSp>
              <p:nvGrpSpPr>
                <p:cNvPr id="39" name="Group 38">
                  <a:extLst>
                    <a:ext uri="{FF2B5EF4-FFF2-40B4-BE49-F238E27FC236}">
                      <a16:creationId xmlns:a16="http://schemas.microsoft.com/office/drawing/2014/main" id="{086EF632-D568-103A-761D-3F6826260E78}"/>
                    </a:ext>
                  </a:extLst>
                </p:cNvPr>
                <p:cNvGrpSpPr/>
                <p:nvPr/>
              </p:nvGrpSpPr>
              <p:grpSpPr>
                <a:xfrm>
                  <a:off x="1056893" y="1833312"/>
                  <a:ext cx="194939" cy="292410"/>
                  <a:chOff x="766791" y="7239466"/>
                  <a:chExt cx="549950" cy="824928"/>
                </a:xfrm>
              </p:grpSpPr>
              <p:sp>
                <p:nvSpPr>
                  <p:cNvPr id="49" name="Freeform 31692">
                    <a:extLst>
                      <a:ext uri="{FF2B5EF4-FFF2-40B4-BE49-F238E27FC236}">
                        <a16:creationId xmlns:a16="http://schemas.microsoft.com/office/drawing/2014/main" id="{0D1C7650-DDCC-A1FC-FC5E-2F7071D6B271}"/>
                      </a:ext>
                    </a:extLst>
                  </p:cNvPr>
                  <p:cNvSpPr>
                    <a:spLocks/>
                  </p:cNvSpPr>
                  <p:nvPr/>
                </p:nvSpPr>
                <p:spPr bwMode="auto">
                  <a:xfrm>
                    <a:off x="766791" y="7239466"/>
                    <a:ext cx="549950" cy="797437"/>
                  </a:xfrm>
                  <a:custGeom>
                    <a:avLst/>
                    <a:gdLst>
                      <a:gd name="T0" fmla="*/ 1 w 18"/>
                      <a:gd name="T1" fmla="*/ 12 h 25"/>
                      <a:gd name="T2" fmla="*/ 13 w 18"/>
                      <a:gd name="T3" fmla="*/ 2 h 25"/>
                      <a:gd name="T4" fmla="*/ 16 w 18"/>
                      <a:gd name="T5" fmla="*/ 17 h 25"/>
                      <a:gd name="T6" fmla="*/ 6 w 18"/>
                      <a:gd name="T7" fmla="*/ 23 h 25"/>
                      <a:gd name="T8" fmla="*/ 1 w 18"/>
                      <a:gd name="T9" fmla="*/ 12 h 25"/>
                    </a:gdLst>
                    <a:ahLst/>
                    <a:cxnLst>
                      <a:cxn ang="0">
                        <a:pos x="T0" y="T1"/>
                      </a:cxn>
                      <a:cxn ang="0">
                        <a:pos x="T2" y="T3"/>
                      </a:cxn>
                      <a:cxn ang="0">
                        <a:pos x="T4" y="T5"/>
                      </a:cxn>
                      <a:cxn ang="0">
                        <a:pos x="T6" y="T7"/>
                      </a:cxn>
                      <a:cxn ang="0">
                        <a:pos x="T8" y="T9"/>
                      </a:cxn>
                    </a:cxnLst>
                    <a:rect l="0" t="0" r="r" b="b"/>
                    <a:pathLst>
                      <a:path w="18" h="25">
                        <a:moveTo>
                          <a:pt x="1" y="12"/>
                        </a:moveTo>
                        <a:cubicBezTo>
                          <a:pt x="3" y="4"/>
                          <a:pt x="8" y="0"/>
                          <a:pt x="13" y="2"/>
                        </a:cubicBezTo>
                        <a:cubicBezTo>
                          <a:pt x="17" y="3"/>
                          <a:pt x="18" y="10"/>
                          <a:pt x="16" y="17"/>
                        </a:cubicBezTo>
                        <a:cubicBezTo>
                          <a:pt x="14" y="25"/>
                          <a:pt x="11" y="25"/>
                          <a:pt x="6" y="23"/>
                        </a:cubicBezTo>
                        <a:cubicBezTo>
                          <a:pt x="2" y="21"/>
                          <a:pt x="0" y="19"/>
                          <a:pt x="1" y="12"/>
                        </a:cubicBezTo>
                        <a:close/>
                      </a:path>
                    </a:pathLst>
                  </a:custGeom>
                  <a:solidFill>
                    <a:srgbClr val="B96C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50" name="Freeform 31693">
                    <a:extLst>
                      <a:ext uri="{FF2B5EF4-FFF2-40B4-BE49-F238E27FC236}">
                        <a16:creationId xmlns:a16="http://schemas.microsoft.com/office/drawing/2014/main" id="{9242813E-9A49-DEE3-5369-4960A9CBDE25}"/>
                      </a:ext>
                    </a:extLst>
                  </p:cNvPr>
                  <p:cNvSpPr>
                    <a:spLocks/>
                  </p:cNvSpPr>
                  <p:nvPr/>
                </p:nvSpPr>
                <p:spPr bwMode="auto">
                  <a:xfrm>
                    <a:off x="766791" y="7294463"/>
                    <a:ext cx="549950" cy="769931"/>
                  </a:xfrm>
                  <a:custGeom>
                    <a:avLst/>
                    <a:gdLst>
                      <a:gd name="T0" fmla="*/ 1 w 18"/>
                      <a:gd name="T1" fmla="*/ 12 h 25"/>
                      <a:gd name="T2" fmla="*/ 13 w 18"/>
                      <a:gd name="T3" fmla="*/ 2 h 25"/>
                      <a:gd name="T4" fmla="*/ 16 w 18"/>
                      <a:gd name="T5" fmla="*/ 18 h 25"/>
                      <a:gd name="T6" fmla="*/ 7 w 18"/>
                      <a:gd name="T7" fmla="*/ 23 h 25"/>
                      <a:gd name="T8" fmla="*/ 1 w 18"/>
                      <a:gd name="T9" fmla="*/ 12 h 25"/>
                    </a:gdLst>
                    <a:ahLst/>
                    <a:cxnLst>
                      <a:cxn ang="0">
                        <a:pos x="T0" y="T1"/>
                      </a:cxn>
                      <a:cxn ang="0">
                        <a:pos x="T2" y="T3"/>
                      </a:cxn>
                      <a:cxn ang="0">
                        <a:pos x="T4" y="T5"/>
                      </a:cxn>
                      <a:cxn ang="0">
                        <a:pos x="T6" y="T7"/>
                      </a:cxn>
                      <a:cxn ang="0">
                        <a:pos x="T8" y="T9"/>
                      </a:cxn>
                    </a:cxnLst>
                    <a:rect l="0" t="0" r="r" b="b"/>
                    <a:pathLst>
                      <a:path w="18" h="25">
                        <a:moveTo>
                          <a:pt x="1" y="12"/>
                        </a:moveTo>
                        <a:cubicBezTo>
                          <a:pt x="3" y="5"/>
                          <a:pt x="8" y="0"/>
                          <a:pt x="13" y="2"/>
                        </a:cubicBezTo>
                        <a:cubicBezTo>
                          <a:pt x="17" y="4"/>
                          <a:pt x="18" y="11"/>
                          <a:pt x="16" y="18"/>
                        </a:cubicBezTo>
                        <a:cubicBezTo>
                          <a:pt x="15" y="25"/>
                          <a:pt x="11" y="25"/>
                          <a:pt x="7" y="23"/>
                        </a:cubicBezTo>
                        <a:cubicBezTo>
                          <a:pt x="2" y="22"/>
                          <a:pt x="0" y="20"/>
                          <a:pt x="1" y="12"/>
                        </a:cubicBezTo>
                        <a:close/>
                      </a:path>
                    </a:pathLst>
                  </a:custGeom>
                  <a:solidFill>
                    <a:srgbClr val="FFF8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51" name="Freeform 31697">
                    <a:extLst>
                      <a:ext uri="{FF2B5EF4-FFF2-40B4-BE49-F238E27FC236}">
                        <a16:creationId xmlns:a16="http://schemas.microsoft.com/office/drawing/2014/main" id="{A9CB2E34-7DE8-906A-7487-EC35237C5171}"/>
                      </a:ext>
                    </a:extLst>
                  </p:cNvPr>
                  <p:cNvSpPr>
                    <a:spLocks/>
                  </p:cNvSpPr>
                  <p:nvPr/>
                </p:nvSpPr>
                <p:spPr bwMode="auto">
                  <a:xfrm>
                    <a:off x="849274" y="7541949"/>
                    <a:ext cx="357477" cy="439961"/>
                  </a:xfrm>
                  <a:custGeom>
                    <a:avLst/>
                    <a:gdLst>
                      <a:gd name="T0" fmla="*/ 0 w 11"/>
                      <a:gd name="T1" fmla="*/ 7 h 15"/>
                      <a:gd name="T2" fmla="*/ 6 w 11"/>
                      <a:gd name="T3" fmla="*/ 1 h 15"/>
                      <a:gd name="T4" fmla="*/ 11 w 11"/>
                      <a:gd name="T5" fmla="*/ 8 h 15"/>
                      <a:gd name="T6" fmla="*/ 5 w 11"/>
                      <a:gd name="T7" fmla="*/ 14 h 15"/>
                      <a:gd name="T8" fmla="*/ 0 w 11"/>
                      <a:gd name="T9" fmla="*/ 7 h 15"/>
                    </a:gdLst>
                    <a:ahLst/>
                    <a:cxnLst>
                      <a:cxn ang="0">
                        <a:pos x="T0" y="T1"/>
                      </a:cxn>
                      <a:cxn ang="0">
                        <a:pos x="T2" y="T3"/>
                      </a:cxn>
                      <a:cxn ang="0">
                        <a:pos x="T4" y="T5"/>
                      </a:cxn>
                      <a:cxn ang="0">
                        <a:pos x="T6" y="T7"/>
                      </a:cxn>
                      <a:cxn ang="0">
                        <a:pos x="T8" y="T9"/>
                      </a:cxn>
                    </a:cxnLst>
                    <a:rect l="0" t="0" r="r" b="b"/>
                    <a:pathLst>
                      <a:path w="11" h="15">
                        <a:moveTo>
                          <a:pt x="0" y="7"/>
                        </a:moveTo>
                        <a:cubicBezTo>
                          <a:pt x="0" y="3"/>
                          <a:pt x="3" y="0"/>
                          <a:pt x="6" y="1"/>
                        </a:cubicBezTo>
                        <a:cubicBezTo>
                          <a:pt x="9" y="1"/>
                          <a:pt x="11" y="4"/>
                          <a:pt x="11" y="8"/>
                        </a:cubicBezTo>
                        <a:cubicBezTo>
                          <a:pt x="10" y="12"/>
                          <a:pt x="8" y="15"/>
                          <a:pt x="5" y="14"/>
                        </a:cubicBezTo>
                        <a:cubicBezTo>
                          <a:pt x="2" y="14"/>
                          <a:pt x="0" y="11"/>
                          <a:pt x="0" y="7"/>
                        </a:cubicBezTo>
                        <a:close/>
                      </a:path>
                    </a:pathLst>
                  </a:custGeom>
                  <a:solidFill>
                    <a:srgbClr val="83AD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52" name="Freeform 31698">
                    <a:extLst>
                      <a:ext uri="{FF2B5EF4-FFF2-40B4-BE49-F238E27FC236}">
                        <a16:creationId xmlns:a16="http://schemas.microsoft.com/office/drawing/2014/main" id="{64B6387B-B0D8-E1FA-540F-21A1E0B6CF06}"/>
                      </a:ext>
                    </a:extLst>
                  </p:cNvPr>
                  <p:cNvSpPr>
                    <a:spLocks/>
                  </p:cNvSpPr>
                  <p:nvPr/>
                </p:nvSpPr>
                <p:spPr bwMode="auto">
                  <a:xfrm>
                    <a:off x="959265" y="7596943"/>
                    <a:ext cx="109990" cy="109989"/>
                  </a:xfrm>
                  <a:custGeom>
                    <a:avLst/>
                    <a:gdLst>
                      <a:gd name="T0" fmla="*/ 0 w 4"/>
                      <a:gd name="T1" fmla="*/ 2 h 4"/>
                      <a:gd name="T2" fmla="*/ 2 w 4"/>
                      <a:gd name="T3" fmla="*/ 0 h 4"/>
                      <a:gd name="T4" fmla="*/ 4 w 4"/>
                      <a:gd name="T5" fmla="*/ 2 h 4"/>
                      <a:gd name="T6" fmla="*/ 2 w 4"/>
                      <a:gd name="T7" fmla="*/ 4 h 4"/>
                      <a:gd name="T8" fmla="*/ 0 w 4"/>
                      <a:gd name="T9" fmla="*/ 2 h 4"/>
                    </a:gdLst>
                    <a:ahLst/>
                    <a:cxnLst>
                      <a:cxn ang="0">
                        <a:pos x="T0" y="T1"/>
                      </a:cxn>
                      <a:cxn ang="0">
                        <a:pos x="T2" y="T3"/>
                      </a:cxn>
                      <a:cxn ang="0">
                        <a:pos x="T4" y="T5"/>
                      </a:cxn>
                      <a:cxn ang="0">
                        <a:pos x="T6" y="T7"/>
                      </a:cxn>
                      <a:cxn ang="0">
                        <a:pos x="T8" y="T9"/>
                      </a:cxn>
                    </a:cxnLst>
                    <a:rect l="0" t="0" r="r" b="b"/>
                    <a:pathLst>
                      <a:path w="4" h="4">
                        <a:moveTo>
                          <a:pt x="0" y="2"/>
                        </a:moveTo>
                        <a:cubicBezTo>
                          <a:pt x="0" y="1"/>
                          <a:pt x="1" y="0"/>
                          <a:pt x="2" y="0"/>
                        </a:cubicBezTo>
                        <a:cubicBezTo>
                          <a:pt x="3" y="0"/>
                          <a:pt x="4" y="1"/>
                          <a:pt x="4" y="2"/>
                        </a:cubicBezTo>
                        <a:cubicBezTo>
                          <a:pt x="4" y="4"/>
                          <a:pt x="3" y="4"/>
                          <a:pt x="2" y="4"/>
                        </a:cubicBezTo>
                        <a:cubicBezTo>
                          <a:pt x="1" y="4"/>
                          <a:pt x="0" y="3"/>
                          <a:pt x="0" y="2"/>
                        </a:cubicBezTo>
                        <a:close/>
                      </a:path>
                    </a:pathLst>
                  </a:custGeom>
                  <a:solidFill>
                    <a:srgbClr val="AFD1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grpSp>
            <p:grpSp>
              <p:nvGrpSpPr>
                <p:cNvPr id="40" name="Group 39">
                  <a:extLst>
                    <a:ext uri="{FF2B5EF4-FFF2-40B4-BE49-F238E27FC236}">
                      <a16:creationId xmlns:a16="http://schemas.microsoft.com/office/drawing/2014/main" id="{0A1C3A16-EC27-8F34-5336-831D5623060D}"/>
                    </a:ext>
                  </a:extLst>
                </p:cNvPr>
                <p:cNvGrpSpPr/>
                <p:nvPr/>
              </p:nvGrpSpPr>
              <p:grpSpPr>
                <a:xfrm>
                  <a:off x="559092" y="1829781"/>
                  <a:ext cx="221682" cy="282665"/>
                  <a:chOff x="-360617" y="7129477"/>
                  <a:chExt cx="659942" cy="797437"/>
                </a:xfrm>
              </p:grpSpPr>
              <p:sp>
                <p:nvSpPr>
                  <p:cNvPr id="45" name="Freeform 31690">
                    <a:extLst>
                      <a:ext uri="{FF2B5EF4-FFF2-40B4-BE49-F238E27FC236}">
                        <a16:creationId xmlns:a16="http://schemas.microsoft.com/office/drawing/2014/main" id="{14106F0A-089C-9572-6191-E8B4551C8D05}"/>
                      </a:ext>
                    </a:extLst>
                  </p:cNvPr>
                  <p:cNvSpPr>
                    <a:spLocks/>
                  </p:cNvSpPr>
                  <p:nvPr/>
                </p:nvSpPr>
                <p:spPr bwMode="auto">
                  <a:xfrm>
                    <a:off x="-360617" y="7129477"/>
                    <a:ext cx="632453" cy="769931"/>
                  </a:xfrm>
                  <a:custGeom>
                    <a:avLst/>
                    <a:gdLst>
                      <a:gd name="T0" fmla="*/ 2 w 20"/>
                      <a:gd name="T1" fmla="*/ 17 h 25"/>
                      <a:gd name="T2" fmla="*/ 9 w 20"/>
                      <a:gd name="T3" fmla="*/ 2 h 25"/>
                      <a:gd name="T4" fmla="*/ 19 w 20"/>
                      <a:gd name="T5" fmla="*/ 13 h 25"/>
                      <a:gd name="T6" fmla="*/ 11 w 20"/>
                      <a:gd name="T7" fmla="*/ 24 h 25"/>
                      <a:gd name="T8" fmla="*/ 2 w 20"/>
                      <a:gd name="T9" fmla="*/ 17 h 25"/>
                    </a:gdLst>
                    <a:ahLst/>
                    <a:cxnLst>
                      <a:cxn ang="0">
                        <a:pos x="T0" y="T1"/>
                      </a:cxn>
                      <a:cxn ang="0">
                        <a:pos x="T2" y="T3"/>
                      </a:cxn>
                      <a:cxn ang="0">
                        <a:pos x="T4" y="T5"/>
                      </a:cxn>
                      <a:cxn ang="0">
                        <a:pos x="T6" y="T7"/>
                      </a:cxn>
                      <a:cxn ang="0">
                        <a:pos x="T8" y="T9"/>
                      </a:cxn>
                    </a:cxnLst>
                    <a:rect l="0" t="0" r="r" b="b"/>
                    <a:pathLst>
                      <a:path w="20" h="25">
                        <a:moveTo>
                          <a:pt x="2" y="17"/>
                        </a:moveTo>
                        <a:cubicBezTo>
                          <a:pt x="0" y="10"/>
                          <a:pt x="4" y="3"/>
                          <a:pt x="9" y="2"/>
                        </a:cubicBezTo>
                        <a:cubicBezTo>
                          <a:pt x="14" y="0"/>
                          <a:pt x="18" y="6"/>
                          <a:pt x="19" y="13"/>
                        </a:cubicBezTo>
                        <a:cubicBezTo>
                          <a:pt x="20" y="20"/>
                          <a:pt x="17" y="22"/>
                          <a:pt x="11" y="24"/>
                        </a:cubicBezTo>
                        <a:cubicBezTo>
                          <a:pt x="6" y="25"/>
                          <a:pt x="3" y="25"/>
                          <a:pt x="2" y="17"/>
                        </a:cubicBezTo>
                        <a:close/>
                      </a:path>
                    </a:pathLst>
                  </a:custGeom>
                  <a:solidFill>
                    <a:srgbClr val="B96C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46" name="Freeform 31691">
                    <a:extLst>
                      <a:ext uri="{FF2B5EF4-FFF2-40B4-BE49-F238E27FC236}">
                        <a16:creationId xmlns:a16="http://schemas.microsoft.com/office/drawing/2014/main" id="{530EA9E5-6575-0B45-F7F9-046D30820068}"/>
                      </a:ext>
                    </a:extLst>
                  </p:cNvPr>
                  <p:cNvSpPr>
                    <a:spLocks/>
                  </p:cNvSpPr>
                  <p:nvPr/>
                </p:nvSpPr>
                <p:spPr bwMode="auto">
                  <a:xfrm>
                    <a:off x="-305621" y="7156983"/>
                    <a:ext cx="604946" cy="769931"/>
                  </a:xfrm>
                  <a:custGeom>
                    <a:avLst/>
                    <a:gdLst>
                      <a:gd name="T0" fmla="*/ 1 w 20"/>
                      <a:gd name="T1" fmla="*/ 17 h 25"/>
                      <a:gd name="T2" fmla="*/ 9 w 20"/>
                      <a:gd name="T3" fmla="*/ 2 h 25"/>
                      <a:gd name="T4" fmla="*/ 19 w 20"/>
                      <a:gd name="T5" fmla="*/ 13 h 25"/>
                      <a:gd name="T6" fmla="*/ 11 w 20"/>
                      <a:gd name="T7" fmla="*/ 24 h 25"/>
                      <a:gd name="T8" fmla="*/ 1 w 20"/>
                      <a:gd name="T9" fmla="*/ 17 h 25"/>
                    </a:gdLst>
                    <a:ahLst/>
                    <a:cxnLst>
                      <a:cxn ang="0">
                        <a:pos x="T0" y="T1"/>
                      </a:cxn>
                      <a:cxn ang="0">
                        <a:pos x="T2" y="T3"/>
                      </a:cxn>
                      <a:cxn ang="0">
                        <a:pos x="T4" y="T5"/>
                      </a:cxn>
                      <a:cxn ang="0">
                        <a:pos x="T6" y="T7"/>
                      </a:cxn>
                      <a:cxn ang="0">
                        <a:pos x="T8" y="T9"/>
                      </a:cxn>
                    </a:cxnLst>
                    <a:rect l="0" t="0" r="r" b="b"/>
                    <a:pathLst>
                      <a:path w="20" h="25">
                        <a:moveTo>
                          <a:pt x="1" y="17"/>
                        </a:moveTo>
                        <a:cubicBezTo>
                          <a:pt x="0" y="10"/>
                          <a:pt x="4" y="3"/>
                          <a:pt x="9" y="2"/>
                        </a:cubicBezTo>
                        <a:cubicBezTo>
                          <a:pt x="14" y="0"/>
                          <a:pt x="18" y="6"/>
                          <a:pt x="19" y="13"/>
                        </a:cubicBezTo>
                        <a:cubicBezTo>
                          <a:pt x="20" y="20"/>
                          <a:pt x="17" y="22"/>
                          <a:pt x="11" y="24"/>
                        </a:cubicBezTo>
                        <a:cubicBezTo>
                          <a:pt x="6" y="25"/>
                          <a:pt x="3" y="25"/>
                          <a:pt x="1" y="17"/>
                        </a:cubicBezTo>
                        <a:close/>
                      </a:path>
                    </a:pathLst>
                  </a:custGeom>
                  <a:solidFill>
                    <a:srgbClr val="FFF8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47" name="Freeform 31696">
                    <a:extLst>
                      <a:ext uri="{FF2B5EF4-FFF2-40B4-BE49-F238E27FC236}">
                        <a16:creationId xmlns:a16="http://schemas.microsoft.com/office/drawing/2014/main" id="{1901761A-EFCB-97CC-689F-239F2365F5CA}"/>
                      </a:ext>
                    </a:extLst>
                  </p:cNvPr>
                  <p:cNvSpPr>
                    <a:spLocks/>
                  </p:cNvSpPr>
                  <p:nvPr/>
                </p:nvSpPr>
                <p:spPr bwMode="auto">
                  <a:xfrm>
                    <a:off x="-168125" y="7431957"/>
                    <a:ext cx="302482" cy="412472"/>
                  </a:xfrm>
                  <a:custGeom>
                    <a:avLst/>
                    <a:gdLst>
                      <a:gd name="T0" fmla="*/ 0 w 10"/>
                      <a:gd name="T1" fmla="*/ 6 h 13"/>
                      <a:gd name="T2" fmla="*/ 5 w 10"/>
                      <a:gd name="T3" fmla="*/ 0 h 13"/>
                      <a:gd name="T4" fmla="*/ 10 w 10"/>
                      <a:gd name="T5" fmla="*/ 7 h 13"/>
                      <a:gd name="T6" fmla="*/ 5 w 10"/>
                      <a:gd name="T7" fmla="*/ 13 h 13"/>
                      <a:gd name="T8" fmla="*/ 0 w 10"/>
                      <a:gd name="T9" fmla="*/ 6 h 13"/>
                    </a:gdLst>
                    <a:ahLst/>
                    <a:cxnLst>
                      <a:cxn ang="0">
                        <a:pos x="T0" y="T1"/>
                      </a:cxn>
                      <a:cxn ang="0">
                        <a:pos x="T2" y="T3"/>
                      </a:cxn>
                      <a:cxn ang="0">
                        <a:pos x="T4" y="T5"/>
                      </a:cxn>
                      <a:cxn ang="0">
                        <a:pos x="T6" y="T7"/>
                      </a:cxn>
                      <a:cxn ang="0">
                        <a:pos x="T8" y="T9"/>
                      </a:cxn>
                    </a:cxnLst>
                    <a:rect l="0" t="0" r="r" b="b"/>
                    <a:pathLst>
                      <a:path w="10" h="13">
                        <a:moveTo>
                          <a:pt x="0" y="6"/>
                        </a:moveTo>
                        <a:cubicBezTo>
                          <a:pt x="0" y="3"/>
                          <a:pt x="2" y="0"/>
                          <a:pt x="5" y="0"/>
                        </a:cubicBezTo>
                        <a:cubicBezTo>
                          <a:pt x="8" y="0"/>
                          <a:pt x="10" y="3"/>
                          <a:pt x="10" y="7"/>
                        </a:cubicBezTo>
                        <a:cubicBezTo>
                          <a:pt x="10" y="10"/>
                          <a:pt x="7" y="13"/>
                          <a:pt x="5" y="13"/>
                        </a:cubicBezTo>
                        <a:cubicBezTo>
                          <a:pt x="2" y="13"/>
                          <a:pt x="0" y="10"/>
                          <a:pt x="0" y="6"/>
                        </a:cubicBezTo>
                        <a:close/>
                      </a:path>
                    </a:pathLst>
                  </a:custGeom>
                  <a:solidFill>
                    <a:srgbClr val="83AD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48" name="Freeform 31699">
                    <a:extLst>
                      <a:ext uri="{FF2B5EF4-FFF2-40B4-BE49-F238E27FC236}">
                        <a16:creationId xmlns:a16="http://schemas.microsoft.com/office/drawing/2014/main" id="{C0865E55-FE9E-208F-C6BA-0AF974167051}"/>
                      </a:ext>
                    </a:extLst>
                  </p:cNvPr>
                  <p:cNvSpPr>
                    <a:spLocks/>
                  </p:cNvSpPr>
                  <p:nvPr/>
                </p:nvSpPr>
                <p:spPr bwMode="auto">
                  <a:xfrm>
                    <a:off x="-113130" y="7459447"/>
                    <a:ext cx="137496" cy="137496"/>
                  </a:xfrm>
                  <a:custGeom>
                    <a:avLst/>
                    <a:gdLst>
                      <a:gd name="T0" fmla="*/ 0 w 4"/>
                      <a:gd name="T1" fmla="*/ 2 h 4"/>
                      <a:gd name="T2" fmla="*/ 2 w 4"/>
                      <a:gd name="T3" fmla="*/ 0 h 4"/>
                      <a:gd name="T4" fmla="*/ 4 w 4"/>
                      <a:gd name="T5" fmla="*/ 2 h 4"/>
                      <a:gd name="T6" fmla="*/ 2 w 4"/>
                      <a:gd name="T7" fmla="*/ 4 h 4"/>
                      <a:gd name="T8" fmla="*/ 0 w 4"/>
                      <a:gd name="T9" fmla="*/ 2 h 4"/>
                    </a:gdLst>
                    <a:ahLst/>
                    <a:cxnLst>
                      <a:cxn ang="0">
                        <a:pos x="T0" y="T1"/>
                      </a:cxn>
                      <a:cxn ang="0">
                        <a:pos x="T2" y="T3"/>
                      </a:cxn>
                      <a:cxn ang="0">
                        <a:pos x="T4" y="T5"/>
                      </a:cxn>
                      <a:cxn ang="0">
                        <a:pos x="T6" y="T7"/>
                      </a:cxn>
                      <a:cxn ang="0">
                        <a:pos x="T8" y="T9"/>
                      </a:cxn>
                    </a:cxnLst>
                    <a:rect l="0" t="0" r="r" b="b"/>
                    <a:pathLst>
                      <a:path w="4" h="4">
                        <a:moveTo>
                          <a:pt x="0" y="2"/>
                        </a:moveTo>
                        <a:cubicBezTo>
                          <a:pt x="0" y="1"/>
                          <a:pt x="1" y="0"/>
                          <a:pt x="2" y="0"/>
                        </a:cubicBezTo>
                        <a:cubicBezTo>
                          <a:pt x="3" y="0"/>
                          <a:pt x="4" y="1"/>
                          <a:pt x="4" y="2"/>
                        </a:cubicBezTo>
                        <a:cubicBezTo>
                          <a:pt x="4" y="4"/>
                          <a:pt x="3" y="4"/>
                          <a:pt x="2" y="4"/>
                        </a:cubicBezTo>
                        <a:cubicBezTo>
                          <a:pt x="1" y="4"/>
                          <a:pt x="0" y="3"/>
                          <a:pt x="0" y="2"/>
                        </a:cubicBezTo>
                        <a:close/>
                      </a:path>
                    </a:pathLst>
                  </a:custGeom>
                  <a:solidFill>
                    <a:srgbClr val="AFD1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grpSp>
            <p:sp>
              <p:nvSpPr>
                <p:cNvPr id="41" name="Freeform 31687">
                  <a:extLst>
                    <a:ext uri="{FF2B5EF4-FFF2-40B4-BE49-F238E27FC236}">
                      <a16:creationId xmlns:a16="http://schemas.microsoft.com/office/drawing/2014/main" id="{3A0D87E7-BEB7-71D0-3ABE-C37E78097BF4}"/>
                    </a:ext>
                  </a:extLst>
                </p:cNvPr>
                <p:cNvSpPr>
                  <a:spLocks/>
                </p:cNvSpPr>
                <p:nvPr/>
              </p:nvSpPr>
              <p:spPr bwMode="auto">
                <a:xfrm flipH="1">
                  <a:off x="1103702" y="2195323"/>
                  <a:ext cx="200791" cy="64793"/>
                </a:xfrm>
                <a:custGeom>
                  <a:avLst/>
                  <a:gdLst>
                    <a:gd name="T0" fmla="*/ 11 w 11"/>
                    <a:gd name="T1" fmla="*/ 3 h 7"/>
                    <a:gd name="T2" fmla="*/ 6 w 11"/>
                    <a:gd name="T3" fmla="*/ 7 h 7"/>
                    <a:gd name="T4" fmla="*/ 0 w 11"/>
                    <a:gd name="T5" fmla="*/ 4 h 7"/>
                    <a:gd name="T6" fmla="*/ 5 w 11"/>
                    <a:gd name="T7" fmla="*/ 0 h 7"/>
                    <a:gd name="T8" fmla="*/ 11 w 11"/>
                    <a:gd name="T9" fmla="*/ 3 h 7"/>
                  </a:gdLst>
                  <a:ahLst/>
                  <a:cxnLst>
                    <a:cxn ang="0">
                      <a:pos x="T0" y="T1"/>
                    </a:cxn>
                    <a:cxn ang="0">
                      <a:pos x="T2" y="T3"/>
                    </a:cxn>
                    <a:cxn ang="0">
                      <a:pos x="T4" y="T5"/>
                    </a:cxn>
                    <a:cxn ang="0">
                      <a:pos x="T6" y="T7"/>
                    </a:cxn>
                    <a:cxn ang="0">
                      <a:pos x="T8" y="T9"/>
                    </a:cxn>
                  </a:cxnLst>
                  <a:rect l="0" t="0" r="r" b="b"/>
                  <a:pathLst>
                    <a:path w="11" h="7">
                      <a:moveTo>
                        <a:pt x="11" y="3"/>
                      </a:moveTo>
                      <a:cubicBezTo>
                        <a:pt x="11" y="5"/>
                        <a:pt x="8" y="6"/>
                        <a:pt x="6" y="7"/>
                      </a:cubicBezTo>
                      <a:cubicBezTo>
                        <a:pt x="3" y="7"/>
                        <a:pt x="0" y="6"/>
                        <a:pt x="0" y="4"/>
                      </a:cubicBezTo>
                      <a:cubicBezTo>
                        <a:pt x="0" y="2"/>
                        <a:pt x="2" y="0"/>
                        <a:pt x="5" y="0"/>
                      </a:cubicBezTo>
                      <a:cubicBezTo>
                        <a:pt x="8" y="0"/>
                        <a:pt x="11" y="1"/>
                        <a:pt x="11" y="3"/>
                      </a:cubicBezTo>
                      <a:close/>
                    </a:path>
                  </a:pathLst>
                </a:custGeom>
                <a:solidFill>
                  <a:srgbClr val="FF9D78"/>
                </a:solidFill>
                <a:ln>
                  <a:noFill/>
                </a:ln>
              </p:spPr>
              <p:txBody>
                <a:bodyPr vert="horz" wrap="square" lIns="45720" tIns="22860" rIns="45720" bIns="22860" numCol="1" anchor="t" anchorCtr="0" compatLnSpc="1">
                  <a:prstTxWarp prst="textNoShape">
                    <a:avLst/>
                  </a:prstTxWarp>
                </a:bodyPr>
                <a:lstStyle/>
                <a:p>
                  <a:endParaRPr lang="en-US" sz="900"/>
                </a:p>
              </p:txBody>
            </p:sp>
            <p:sp>
              <p:nvSpPr>
                <p:cNvPr id="42" name="Freeform 272">
                  <a:extLst>
                    <a:ext uri="{FF2B5EF4-FFF2-40B4-BE49-F238E27FC236}">
                      <a16:creationId xmlns:a16="http://schemas.microsoft.com/office/drawing/2014/main" id="{A5D7B98F-5E4C-145A-0636-B13E357EF473}"/>
                    </a:ext>
                  </a:extLst>
                </p:cNvPr>
                <p:cNvSpPr>
                  <a:spLocks/>
                </p:cNvSpPr>
                <p:nvPr/>
              </p:nvSpPr>
              <p:spPr bwMode="auto">
                <a:xfrm flipH="1">
                  <a:off x="271771" y="1319160"/>
                  <a:ext cx="1364741" cy="710052"/>
                </a:xfrm>
                <a:custGeom>
                  <a:avLst/>
                  <a:gdLst>
                    <a:gd name="connsiteX0" fmla="*/ 649769 w 1364741"/>
                    <a:gd name="connsiteY0" fmla="*/ 0 h 710052"/>
                    <a:gd name="connsiteX1" fmla="*/ 34563 w 1364741"/>
                    <a:gd name="connsiteY1" fmla="*/ 132755 h 710052"/>
                    <a:gd name="connsiteX2" fmla="*/ 0 w 1364741"/>
                    <a:gd name="connsiteY2" fmla="*/ 152901 h 710052"/>
                    <a:gd name="connsiteX3" fmla="*/ 11432 w 1364741"/>
                    <a:gd name="connsiteY3" fmla="*/ 165070 h 710052"/>
                    <a:gd name="connsiteX4" fmla="*/ 71258 w 1364741"/>
                    <a:gd name="connsiteY4" fmla="*/ 212881 h 710052"/>
                    <a:gd name="connsiteX5" fmla="*/ 74150 w 1364741"/>
                    <a:gd name="connsiteY5" fmla="*/ 214518 h 710052"/>
                    <a:gd name="connsiteX6" fmla="*/ 72594 w 1364741"/>
                    <a:gd name="connsiteY6" fmla="*/ 222947 h 710052"/>
                    <a:gd name="connsiteX7" fmla="*/ 122083 w 1364741"/>
                    <a:gd name="connsiteY7" fmla="*/ 688329 h 710052"/>
                    <a:gd name="connsiteX8" fmla="*/ 219463 w 1364741"/>
                    <a:gd name="connsiteY8" fmla="*/ 274678 h 710052"/>
                    <a:gd name="connsiteX9" fmla="*/ 251743 w 1364741"/>
                    <a:gd name="connsiteY9" fmla="*/ 271521 h 710052"/>
                    <a:gd name="connsiteX10" fmla="*/ 268437 w 1364741"/>
                    <a:gd name="connsiteY10" fmla="*/ 267433 h 710052"/>
                    <a:gd name="connsiteX11" fmla="*/ 315785 w 1364741"/>
                    <a:gd name="connsiteY11" fmla="*/ 270728 h 710052"/>
                    <a:gd name="connsiteX12" fmla="*/ 549159 w 1364741"/>
                    <a:gd name="connsiteY12" fmla="*/ 247991 h 710052"/>
                    <a:gd name="connsiteX13" fmla="*/ 599620 w 1364741"/>
                    <a:gd name="connsiteY13" fmla="*/ 233318 h 710052"/>
                    <a:gd name="connsiteX14" fmla="*/ 614726 w 1364741"/>
                    <a:gd name="connsiteY14" fmla="*/ 232121 h 710052"/>
                    <a:gd name="connsiteX15" fmla="*/ 910345 w 1364741"/>
                    <a:gd name="connsiteY15" fmla="*/ 219706 h 710052"/>
                    <a:gd name="connsiteX16" fmla="*/ 1174858 w 1364741"/>
                    <a:gd name="connsiteY16" fmla="*/ 308025 h 710052"/>
                    <a:gd name="connsiteX17" fmla="*/ 1290924 w 1364741"/>
                    <a:gd name="connsiteY17" fmla="*/ 707576 h 710052"/>
                    <a:gd name="connsiteX18" fmla="*/ 1329599 w 1364741"/>
                    <a:gd name="connsiteY18" fmla="*/ 547773 h 710052"/>
                    <a:gd name="connsiteX19" fmla="*/ 1343229 w 1364741"/>
                    <a:gd name="connsiteY19" fmla="*/ 478360 h 710052"/>
                    <a:gd name="connsiteX20" fmla="*/ 1364741 w 1364741"/>
                    <a:gd name="connsiteY20" fmla="*/ 364627 h 710052"/>
                    <a:gd name="connsiteX21" fmla="*/ 1362678 w 1364741"/>
                    <a:gd name="connsiteY21" fmla="*/ 190015 h 710052"/>
                    <a:gd name="connsiteX22" fmla="*/ 1362651 w 1364741"/>
                    <a:gd name="connsiteY22" fmla="*/ 189688 h 710052"/>
                    <a:gd name="connsiteX23" fmla="*/ 1264975 w 1364741"/>
                    <a:gd name="connsiteY23" fmla="*/ 132755 h 710052"/>
                    <a:gd name="connsiteX24" fmla="*/ 649769 w 1364741"/>
                    <a:gd name="connsiteY24" fmla="*/ 0 h 710052"/>
                    <a:gd name="connsiteX0" fmla="*/ 649769 w 1364741"/>
                    <a:gd name="connsiteY0" fmla="*/ 0 h 710052"/>
                    <a:gd name="connsiteX1" fmla="*/ 34563 w 1364741"/>
                    <a:gd name="connsiteY1" fmla="*/ 132755 h 710052"/>
                    <a:gd name="connsiteX2" fmla="*/ 0 w 1364741"/>
                    <a:gd name="connsiteY2" fmla="*/ 152901 h 710052"/>
                    <a:gd name="connsiteX3" fmla="*/ 11432 w 1364741"/>
                    <a:gd name="connsiteY3" fmla="*/ 165070 h 710052"/>
                    <a:gd name="connsiteX4" fmla="*/ 71258 w 1364741"/>
                    <a:gd name="connsiteY4" fmla="*/ 212881 h 710052"/>
                    <a:gd name="connsiteX5" fmla="*/ 74150 w 1364741"/>
                    <a:gd name="connsiteY5" fmla="*/ 214518 h 710052"/>
                    <a:gd name="connsiteX6" fmla="*/ 72594 w 1364741"/>
                    <a:gd name="connsiteY6" fmla="*/ 222947 h 710052"/>
                    <a:gd name="connsiteX7" fmla="*/ 122083 w 1364741"/>
                    <a:gd name="connsiteY7" fmla="*/ 688329 h 710052"/>
                    <a:gd name="connsiteX8" fmla="*/ 219463 w 1364741"/>
                    <a:gd name="connsiteY8" fmla="*/ 274678 h 710052"/>
                    <a:gd name="connsiteX9" fmla="*/ 251743 w 1364741"/>
                    <a:gd name="connsiteY9" fmla="*/ 271521 h 710052"/>
                    <a:gd name="connsiteX10" fmla="*/ 268437 w 1364741"/>
                    <a:gd name="connsiteY10" fmla="*/ 267433 h 710052"/>
                    <a:gd name="connsiteX11" fmla="*/ 315785 w 1364741"/>
                    <a:gd name="connsiteY11" fmla="*/ 270728 h 710052"/>
                    <a:gd name="connsiteX12" fmla="*/ 549159 w 1364741"/>
                    <a:gd name="connsiteY12" fmla="*/ 247991 h 710052"/>
                    <a:gd name="connsiteX13" fmla="*/ 599620 w 1364741"/>
                    <a:gd name="connsiteY13" fmla="*/ 233318 h 710052"/>
                    <a:gd name="connsiteX14" fmla="*/ 614726 w 1364741"/>
                    <a:gd name="connsiteY14" fmla="*/ 232121 h 710052"/>
                    <a:gd name="connsiteX15" fmla="*/ 910345 w 1364741"/>
                    <a:gd name="connsiteY15" fmla="*/ 219706 h 710052"/>
                    <a:gd name="connsiteX16" fmla="*/ 1174858 w 1364741"/>
                    <a:gd name="connsiteY16" fmla="*/ 308025 h 710052"/>
                    <a:gd name="connsiteX17" fmla="*/ 1290924 w 1364741"/>
                    <a:gd name="connsiteY17" fmla="*/ 707576 h 710052"/>
                    <a:gd name="connsiteX18" fmla="*/ 1329599 w 1364741"/>
                    <a:gd name="connsiteY18" fmla="*/ 547773 h 710052"/>
                    <a:gd name="connsiteX19" fmla="*/ 1343229 w 1364741"/>
                    <a:gd name="connsiteY19" fmla="*/ 478360 h 710052"/>
                    <a:gd name="connsiteX20" fmla="*/ 1364741 w 1364741"/>
                    <a:gd name="connsiteY20" fmla="*/ 364627 h 710052"/>
                    <a:gd name="connsiteX21" fmla="*/ 1362678 w 1364741"/>
                    <a:gd name="connsiteY21" fmla="*/ 190015 h 710052"/>
                    <a:gd name="connsiteX22" fmla="*/ 1298256 w 1364741"/>
                    <a:gd name="connsiteY22" fmla="*/ 202567 h 710052"/>
                    <a:gd name="connsiteX23" fmla="*/ 1264975 w 1364741"/>
                    <a:gd name="connsiteY23" fmla="*/ 132755 h 710052"/>
                    <a:gd name="connsiteX24" fmla="*/ 649769 w 1364741"/>
                    <a:gd name="connsiteY24" fmla="*/ 0 h 710052"/>
                    <a:gd name="connsiteX0" fmla="*/ 649769 w 1364741"/>
                    <a:gd name="connsiteY0" fmla="*/ 0 h 710052"/>
                    <a:gd name="connsiteX1" fmla="*/ 34563 w 1364741"/>
                    <a:gd name="connsiteY1" fmla="*/ 132755 h 710052"/>
                    <a:gd name="connsiteX2" fmla="*/ 0 w 1364741"/>
                    <a:gd name="connsiteY2" fmla="*/ 152901 h 710052"/>
                    <a:gd name="connsiteX3" fmla="*/ 11432 w 1364741"/>
                    <a:gd name="connsiteY3" fmla="*/ 165070 h 710052"/>
                    <a:gd name="connsiteX4" fmla="*/ 71258 w 1364741"/>
                    <a:gd name="connsiteY4" fmla="*/ 212881 h 710052"/>
                    <a:gd name="connsiteX5" fmla="*/ 74150 w 1364741"/>
                    <a:gd name="connsiteY5" fmla="*/ 214518 h 710052"/>
                    <a:gd name="connsiteX6" fmla="*/ 72594 w 1364741"/>
                    <a:gd name="connsiteY6" fmla="*/ 222947 h 710052"/>
                    <a:gd name="connsiteX7" fmla="*/ 122083 w 1364741"/>
                    <a:gd name="connsiteY7" fmla="*/ 688329 h 710052"/>
                    <a:gd name="connsiteX8" fmla="*/ 219463 w 1364741"/>
                    <a:gd name="connsiteY8" fmla="*/ 274678 h 710052"/>
                    <a:gd name="connsiteX9" fmla="*/ 251743 w 1364741"/>
                    <a:gd name="connsiteY9" fmla="*/ 271521 h 710052"/>
                    <a:gd name="connsiteX10" fmla="*/ 268437 w 1364741"/>
                    <a:gd name="connsiteY10" fmla="*/ 267433 h 710052"/>
                    <a:gd name="connsiteX11" fmla="*/ 315785 w 1364741"/>
                    <a:gd name="connsiteY11" fmla="*/ 270728 h 710052"/>
                    <a:gd name="connsiteX12" fmla="*/ 549159 w 1364741"/>
                    <a:gd name="connsiteY12" fmla="*/ 247991 h 710052"/>
                    <a:gd name="connsiteX13" fmla="*/ 599620 w 1364741"/>
                    <a:gd name="connsiteY13" fmla="*/ 233318 h 710052"/>
                    <a:gd name="connsiteX14" fmla="*/ 614726 w 1364741"/>
                    <a:gd name="connsiteY14" fmla="*/ 232121 h 710052"/>
                    <a:gd name="connsiteX15" fmla="*/ 910345 w 1364741"/>
                    <a:gd name="connsiteY15" fmla="*/ 219706 h 710052"/>
                    <a:gd name="connsiteX16" fmla="*/ 1174858 w 1364741"/>
                    <a:gd name="connsiteY16" fmla="*/ 308025 h 710052"/>
                    <a:gd name="connsiteX17" fmla="*/ 1290924 w 1364741"/>
                    <a:gd name="connsiteY17" fmla="*/ 707576 h 710052"/>
                    <a:gd name="connsiteX18" fmla="*/ 1329599 w 1364741"/>
                    <a:gd name="connsiteY18" fmla="*/ 547773 h 710052"/>
                    <a:gd name="connsiteX19" fmla="*/ 1343229 w 1364741"/>
                    <a:gd name="connsiteY19" fmla="*/ 478360 h 710052"/>
                    <a:gd name="connsiteX20" fmla="*/ 1364741 w 1364741"/>
                    <a:gd name="connsiteY20" fmla="*/ 364627 h 710052"/>
                    <a:gd name="connsiteX21" fmla="*/ 1298256 w 1364741"/>
                    <a:gd name="connsiteY21" fmla="*/ 202567 h 710052"/>
                    <a:gd name="connsiteX22" fmla="*/ 1264975 w 1364741"/>
                    <a:gd name="connsiteY22" fmla="*/ 132755 h 710052"/>
                    <a:gd name="connsiteX23" fmla="*/ 649769 w 1364741"/>
                    <a:gd name="connsiteY23" fmla="*/ 0 h 710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364741" h="710052">
                      <a:moveTo>
                        <a:pt x="649769" y="0"/>
                      </a:moveTo>
                      <a:cubicBezTo>
                        <a:pt x="421883" y="0"/>
                        <a:pt x="210177" y="48940"/>
                        <a:pt x="34563" y="132755"/>
                      </a:cubicBezTo>
                      <a:lnTo>
                        <a:pt x="0" y="152901"/>
                      </a:lnTo>
                      <a:lnTo>
                        <a:pt x="11432" y="165070"/>
                      </a:lnTo>
                      <a:cubicBezTo>
                        <a:pt x="27936" y="181700"/>
                        <a:pt x="48566" y="198330"/>
                        <a:pt x="71258" y="212881"/>
                      </a:cubicBezTo>
                      <a:lnTo>
                        <a:pt x="74150" y="214518"/>
                      </a:lnTo>
                      <a:lnTo>
                        <a:pt x="72594" y="222947"/>
                      </a:lnTo>
                      <a:cubicBezTo>
                        <a:pt x="50527" y="401941"/>
                        <a:pt x="122083" y="688329"/>
                        <a:pt x="122083" y="688329"/>
                      </a:cubicBezTo>
                      <a:cubicBezTo>
                        <a:pt x="208689" y="553705"/>
                        <a:pt x="219463" y="274678"/>
                        <a:pt x="219463" y="274678"/>
                      </a:cubicBezTo>
                      <a:cubicBezTo>
                        <a:pt x="230272" y="274678"/>
                        <a:pt x="241089" y="273475"/>
                        <a:pt x="251743" y="271521"/>
                      </a:cubicBezTo>
                      <a:lnTo>
                        <a:pt x="268437" y="267433"/>
                      </a:lnTo>
                      <a:lnTo>
                        <a:pt x="315785" y="270728"/>
                      </a:lnTo>
                      <a:cubicBezTo>
                        <a:pt x="393920" y="273716"/>
                        <a:pt x="473086" y="266830"/>
                        <a:pt x="549159" y="247991"/>
                      </a:cubicBezTo>
                      <a:lnTo>
                        <a:pt x="599620" y="233318"/>
                      </a:lnTo>
                      <a:lnTo>
                        <a:pt x="614726" y="232121"/>
                      </a:lnTo>
                      <a:cubicBezTo>
                        <a:pt x="726070" y="223213"/>
                        <a:pt x="840651" y="214525"/>
                        <a:pt x="910345" y="219706"/>
                      </a:cubicBezTo>
                      <a:cubicBezTo>
                        <a:pt x="1049733" y="230067"/>
                        <a:pt x="1109772" y="244475"/>
                        <a:pt x="1174858" y="308025"/>
                      </a:cubicBezTo>
                      <a:cubicBezTo>
                        <a:pt x="1228868" y="519637"/>
                        <a:pt x="1261999" y="683585"/>
                        <a:pt x="1290924" y="707576"/>
                      </a:cubicBezTo>
                      <a:cubicBezTo>
                        <a:pt x="1312618" y="725570"/>
                        <a:pt x="1315578" y="642780"/>
                        <a:pt x="1329599" y="547773"/>
                      </a:cubicBezTo>
                      <a:lnTo>
                        <a:pt x="1343229" y="478360"/>
                      </a:lnTo>
                      <a:lnTo>
                        <a:pt x="1364741" y="364627"/>
                      </a:lnTo>
                      <a:cubicBezTo>
                        <a:pt x="1357246" y="318662"/>
                        <a:pt x="1314884" y="241212"/>
                        <a:pt x="1298256" y="202567"/>
                      </a:cubicBezTo>
                      <a:cubicBezTo>
                        <a:pt x="1265697" y="183589"/>
                        <a:pt x="1297534" y="151733"/>
                        <a:pt x="1264975" y="132755"/>
                      </a:cubicBezTo>
                      <a:cubicBezTo>
                        <a:pt x="1089361" y="48940"/>
                        <a:pt x="877656" y="0"/>
                        <a:pt x="649769" y="0"/>
                      </a:cubicBezTo>
                      <a:close/>
                    </a:path>
                  </a:pathLst>
                </a:custGeom>
                <a:solidFill>
                  <a:srgbClr val="5A4945"/>
                </a:solidFill>
                <a:ln>
                  <a:noFill/>
                </a:ln>
              </p:spPr>
              <p:txBody>
                <a:bodyPr vert="horz" wrap="square" lIns="45720" tIns="22860" rIns="45720" bIns="22860" numCol="1" anchor="t" anchorCtr="0" compatLnSpc="1">
                  <a:prstTxWarp prst="textNoShape">
                    <a:avLst/>
                  </a:prstTxWarp>
                  <a:noAutofit/>
                </a:bodyPr>
                <a:lstStyle/>
                <a:p>
                  <a:endParaRPr lang="en-US" sz="900"/>
                </a:p>
              </p:txBody>
            </p:sp>
            <p:sp>
              <p:nvSpPr>
                <p:cNvPr id="43" name="Freeform 273">
                  <a:extLst>
                    <a:ext uri="{FF2B5EF4-FFF2-40B4-BE49-F238E27FC236}">
                      <a16:creationId xmlns:a16="http://schemas.microsoft.com/office/drawing/2014/main" id="{A27446AE-D755-973B-66AE-C974AD8F5FE7}"/>
                    </a:ext>
                  </a:extLst>
                </p:cNvPr>
                <p:cNvSpPr>
                  <a:spLocks/>
                </p:cNvSpPr>
                <p:nvPr/>
              </p:nvSpPr>
              <p:spPr bwMode="auto">
                <a:xfrm rot="967563" flipH="1">
                  <a:off x="334362" y="934202"/>
                  <a:ext cx="1338436" cy="1121848"/>
                </a:xfrm>
                <a:custGeom>
                  <a:avLst/>
                  <a:gdLst>
                    <a:gd name="connsiteX0" fmla="*/ 822876 w 1503164"/>
                    <a:gd name="connsiteY0" fmla="*/ 26563 h 1259919"/>
                    <a:gd name="connsiteX1" fmla="*/ 781368 w 1503164"/>
                    <a:gd name="connsiteY1" fmla="*/ 17194 h 1259919"/>
                    <a:gd name="connsiteX2" fmla="*/ 587700 w 1503164"/>
                    <a:gd name="connsiteY2" fmla="*/ 68776 h 1259919"/>
                    <a:gd name="connsiteX3" fmla="*/ 432765 w 1503164"/>
                    <a:gd name="connsiteY3" fmla="*/ 0 h 1259919"/>
                    <a:gd name="connsiteX4" fmla="*/ 303653 w 1503164"/>
                    <a:gd name="connsiteY4" fmla="*/ 85970 h 1259919"/>
                    <a:gd name="connsiteX5" fmla="*/ 97073 w 1503164"/>
                    <a:gd name="connsiteY5" fmla="*/ 68776 h 1259919"/>
                    <a:gd name="connsiteX6" fmla="*/ 85347 w 1503164"/>
                    <a:gd name="connsiteY6" fmla="*/ 78853 h 1259919"/>
                    <a:gd name="connsiteX7" fmla="*/ 71906 w 1503164"/>
                    <a:gd name="connsiteY7" fmla="*/ 84951 h 1259919"/>
                    <a:gd name="connsiteX8" fmla="*/ 125810 w 1503164"/>
                    <a:gd name="connsiteY8" fmla="*/ 626120 h 1259919"/>
                    <a:gd name="connsiteX9" fmla="*/ 1160588 w 1503164"/>
                    <a:gd name="connsiteY9" fmla="*/ 652798 h 1259919"/>
                    <a:gd name="connsiteX10" fmla="*/ 1361511 w 1503164"/>
                    <a:gd name="connsiteY10" fmla="*/ 1255902 h 1259919"/>
                    <a:gd name="connsiteX11" fmla="*/ 1394728 w 1503164"/>
                    <a:gd name="connsiteY11" fmla="*/ 507067 h 1259919"/>
                    <a:gd name="connsiteX12" fmla="*/ 1376329 w 1503164"/>
                    <a:gd name="connsiteY12" fmla="*/ 489415 h 1259919"/>
                    <a:gd name="connsiteX13" fmla="*/ 1410754 w 1503164"/>
                    <a:gd name="connsiteY13" fmla="*/ 464331 h 1259919"/>
                    <a:gd name="connsiteX14" fmla="*/ 1433916 w 1503164"/>
                    <a:gd name="connsiteY14" fmla="*/ 416251 h 1259919"/>
                    <a:gd name="connsiteX15" fmla="*/ 1341930 w 1503164"/>
                    <a:gd name="connsiteY15" fmla="*/ 441550 h 1259919"/>
                    <a:gd name="connsiteX16" fmla="*/ 1329783 w 1503164"/>
                    <a:gd name="connsiteY16" fmla="*/ 448271 h 1259919"/>
                    <a:gd name="connsiteX17" fmla="*/ 1301709 w 1503164"/>
                    <a:gd name="connsiteY17" fmla="*/ 430929 h 1259919"/>
                    <a:gd name="connsiteX18" fmla="*/ 1313300 w 1503164"/>
                    <a:gd name="connsiteY18" fmla="*/ 417596 h 1259919"/>
                    <a:gd name="connsiteX19" fmla="*/ 1405008 w 1503164"/>
                    <a:gd name="connsiteY19" fmla="*/ 223382 h 1259919"/>
                    <a:gd name="connsiteX20" fmla="*/ 1267870 w 1503164"/>
                    <a:gd name="connsiteY20" fmla="*/ 368243 h 1259919"/>
                    <a:gd name="connsiteX21" fmla="*/ 1259400 w 1503164"/>
                    <a:gd name="connsiteY21" fmla="*/ 384364 h 1259919"/>
                    <a:gd name="connsiteX22" fmla="*/ 1244665 w 1503164"/>
                    <a:gd name="connsiteY22" fmla="*/ 350945 h 1259919"/>
                    <a:gd name="connsiteX23" fmla="*/ 1151293 w 1503164"/>
                    <a:gd name="connsiteY23" fmla="*/ 261915 h 1259919"/>
                    <a:gd name="connsiteX24" fmla="*/ 1145735 w 1503164"/>
                    <a:gd name="connsiteY24" fmla="*/ 259255 h 1259919"/>
                    <a:gd name="connsiteX25" fmla="*/ 1147926 w 1503164"/>
                    <a:gd name="connsiteY25" fmla="*/ 233865 h 1259919"/>
                    <a:gd name="connsiteX26" fmla="*/ 1000859 w 1503164"/>
                    <a:gd name="connsiteY26" fmla="*/ 111761 h 1259919"/>
                    <a:gd name="connsiteX27" fmla="*/ 884658 w 1503164"/>
                    <a:gd name="connsiteY27" fmla="*/ 120358 h 1259919"/>
                    <a:gd name="connsiteX28" fmla="*/ 822876 w 1503164"/>
                    <a:gd name="connsiteY28" fmla="*/ 26563 h 1259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503164" h="1259919">
                      <a:moveTo>
                        <a:pt x="822876" y="26563"/>
                      </a:moveTo>
                      <a:cubicBezTo>
                        <a:pt x="811225" y="22567"/>
                        <a:pt x="797507" y="19343"/>
                        <a:pt x="781368" y="17194"/>
                      </a:cubicBezTo>
                      <a:cubicBezTo>
                        <a:pt x="652256" y="0"/>
                        <a:pt x="587700" y="68776"/>
                        <a:pt x="587700" y="68776"/>
                      </a:cubicBezTo>
                      <a:cubicBezTo>
                        <a:pt x="587700" y="68776"/>
                        <a:pt x="548966" y="0"/>
                        <a:pt x="432765" y="0"/>
                      </a:cubicBezTo>
                      <a:cubicBezTo>
                        <a:pt x="316564" y="8597"/>
                        <a:pt x="303653" y="85970"/>
                        <a:pt x="303653" y="85970"/>
                      </a:cubicBezTo>
                      <a:cubicBezTo>
                        <a:pt x="303653" y="85970"/>
                        <a:pt x="226185" y="0"/>
                        <a:pt x="97073" y="68776"/>
                      </a:cubicBezTo>
                      <a:lnTo>
                        <a:pt x="85347" y="78853"/>
                      </a:lnTo>
                      <a:lnTo>
                        <a:pt x="71906" y="84951"/>
                      </a:lnTo>
                      <a:cubicBezTo>
                        <a:pt x="6890" y="138271"/>
                        <a:pt x="-72200" y="364491"/>
                        <a:pt x="125810" y="626120"/>
                      </a:cubicBezTo>
                      <a:cubicBezTo>
                        <a:pt x="352106" y="925126"/>
                        <a:pt x="1006657" y="608292"/>
                        <a:pt x="1160588" y="652798"/>
                      </a:cubicBezTo>
                      <a:cubicBezTo>
                        <a:pt x="1328566" y="720830"/>
                        <a:pt x="1270497" y="1210122"/>
                        <a:pt x="1361511" y="1255902"/>
                      </a:cubicBezTo>
                      <a:cubicBezTo>
                        <a:pt x="1436602" y="1311676"/>
                        <a:pt x="1619775" y="772788"/>
                        <a:pt x="1394728" y="507067"/>
                      </a:cubicBezTo>
                      <a:lnTo>
                        <a:pt x="1376329" y="489415"/>
                      </a:lnTo>
                      <a:lnTo>
                        <a:pt x="1410754" y="464331"/>
                      </a:lnTo>
                      <a:cubicBezTo>
                        <a:pt x="1430338" y="446930"/>
                        <a:pt x="1440606" y="429718"/>
                        <a:pt x="1433916" y="416251"/>
                      </a:cubicBezTo>
                      <a:cubicBezTo>
                        <a:pt x="1440070" y="394967"/>
                        <a:pt x="1391769" y="415598"/>
                        <a:pt x="1341930" y="441550"/>
                      </a:cubicBezTo>
                      <a:lnTo>
                        <a:pt x="1329783" y="448271"/>
                      </a:lnTo>
                      <a:lnTo>
                        <a:pt x="1301709" y="430929"/>
                      </a:lnTo>
                      <a:lnTo>
                        <a:pt x="1313300" y="417596"/>
                      </a:lnTo>
                      <a:cubicBezTo>
                        <a:pt x="1377458" y="341547"/>
                        <a:pt x="1453846" y="237502"/>
                        <a:pt x="1405008" y="223382"/>
                      </a:cubicBezTo>
                      <a:cubicBezTo>
                        <a:pt x="1365939" y="212086"/>
                        <a:pt x="1312020" y="288752"/>
                        <a:pt x="1267870" y="368243"/>
                      </a:cubicBezTo>
                      <a:lnTo>
                        <a:pt x="1259400" y="384364"/>
                      </a:lnTo>
                      <a:lnTo>
                        <a:pt x="1244665" y="350945"/>
                      </a:lnTo>
                      <a:cubicBezTo>
                        <a:pt x="1221763" y="313958"/>
                        <a:pt x="1189688" y="284754"/>
                        <a:pt x="1151293" y="261915"/>
                      </a:cubicBezTo>
                      <a:lnTo>
                        <a:pt x="1145735" y="259255"/>
                      </a:lnTo>
                      <a:lnTo>
                        <a:pt x="1147926" y="233865"/>
                      </a:lnTo>
                      <a:cubicBezTo>
                        <a:pt x="1138848" y="176238"/>
                        <a:pt x="1088010" y="124656"/>
                        <a:pt x="1000859" y="111761"/>
                      </a:cubicBezTo>
                      <a:cubicBezTo>
                        <a:pt x="936303" y="103164"/>
                        <a:pt x="884658" y="120358"/>
                        <a:pt x="884658" y="120358"/>
                      </a:cubicBezTo>
                      <a:cubicBezTo>
                        <a:pt x="884658" y="120358"/>
                        <a:pt x="904428" y="54537"/>
                        <a:pt x="822876" y="26563"/>
                      </a:cubicBezTo>
                      <a:close/>
                    </a:path>
                  </a:pathLst>
                </a:custGeom>
                <a:solidFill>
                  <a:srgbClr val="705B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en-US"/>
                </a:p>
              </p:txBody>
            </p:sp>
            <p:sp>
              <p:nvSpPr>
                <p:cNvPr id="44" name="Freeform 133">
                  <a:extLst>
                    <a:ext uri="{FF2B5EF4-FFF2-40B4-BE49-F238E27FC236}">
                      <a16:creationId xmlns:a16="http://schemas.microsoft.com/office/drawing/2014/main" id="{A1828794-0397-1B44-33FC-061483DAF142}"/>
                    </a:ext>
                  </a:extLst>
                </p:cNvPr>
                <p:cNvSpPr>
                  <a:spLocks/>
                </p:cNvSpPr>
                <p:nvPr/>
              </p:nvSpPr>
              <p:spPr bwMode="auto">
                <a:xfrm>
                  <a:off x="793593" y="2188852"/>
                  <a:ext cx="281550" cy="102382"/>
                </a:xfrm>
                <a:custGeom>
                  <a:avLst/>
                  <a:gdLst>
                    <a:gd name="T0" fmla="*/ 23 w 26"/>
                    <a:gd name="T1" fmla="*/ 2 h 9"/>
                    <a:gd name="T2" fmla="*/ 3 w 26"/>
                    <a:gd name="T3" fmla="*/ 2 h 9"/>
                    <a:gd name="T4" fmla="*/ 13 w 26"/>
                    <a:gd name="T5" fmla="*/ 9 h 9"/>
                    <a:gd name="T6" fmla="*/ 23 w 26"/>
                    <a:gd name="T7" fmla="*/ 2 h 9"/>
                  </a:gdLst>
                  <a:ahLst/>
                  <a:cxnLst>
                    <a:cxn ang="0">
                      <a:pos x="T0" y="T1"/>
                    </a:cxn>
                    <a:cxn ang="0">
                      <a:pos x="T2" y="T3"/>
                    </a:cxn>
                    <a:cxn ang="0">
                      <a:pos x="T4" y="T5"/>
                    </a:cxn>
                    <a:cxn ang="0">
                      <a:pos x="T6" y="T7"/>
                    </a:cxn>
                  </a:cxnLst>
                  <a:rect l="0" t="0" r="r" b="b"/>
                  <a:pathLst>
                    <a:path w="26" h="9">
                      <a:moveTo>
                        <a:pt x="23" y="2"/>
                      </a:moveTo>
                      <a:cubicBezTo>
                        <a:pt x="19" y="0"/>
                        <a:pt x="6" y="0"/>
                        <a:pt x="3" y="2"/>
                      </a:cubicBezTo>
                      <a:cubicBezTo>
                        <a:pt x="0" y="3"/>
                        <a:pt x="10" y="9"/>
                        <a:pt x="13" y="9"/>
                      </a:cubicBezTo>
                      <a:cubicBezTo>
                        <a:pt x="16" y="9"/>
                        <a:pt x="26" y="3"/>
                        <a:pt x="23" y="2"/>
                      </a:cubicBezTo>
                    </a:path>
                  </a:pathLst>
                </a:custGeom>
                <a:solidFill>
                  <a:srgbClr val="ED90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grpSp>
          <p:sp>
            <p:nvSpPr>
              <p:cNvPr id="23" name="Freeform 756">
                <a:extLst>
                  <a:ext uri="{FF2B5EF4-FFF2-40B4-BE49-F238E27FC236}">
                    <a16:creationId xmlns:a16="http://schemas.microsoft.com/office/drawing/2014/main" id="{4CDADC1A-9F44-EE67-B7D1-C3C511EB3E84}"/>
                  </a:ext>
                </a:extLst>
              </p:cNvPr>
              <p:cNvSpPr>
                <a:spLocks noEditPoints="1"/>
              </p:cNvSpPr>
              <p:nvPr/>
            </p:nvSpPr>
            <p:spPr bwMode="auto">
              <a:xfrm>
                <a:off x="2179637" y="3151648"/>
                <a:ext cx="1776954" cy="872115"/>
              </a:xfrm>
              <a:custGeom>
                <a:avLst/>
                <a:gdLst>
                  <a:gd name="T0" fmla="*/ 51 w 62"/>
                  <a:gd name="T1" fmla="*/ 0 h 26"/>
                  <a:gd name="T2" fmla="*/ 61 w 62"/>
                  <a:gd name="T3" fmla="*/ 2 h 26"/>
                  <a:gd name="T4" fmla="*/ 62 w 62"/>
                  <a:gd name="T5" fmla="*/ 3 h 26"/>
                  <a:gd name="T6" fmla="*/ 62 w 62"/>
                  <a:gd name="T7" fmla="*/ 8 h 26"/>
                  <a:gd name="T8" fmla="*/ 61 w 62"/>
                  <a:gd name="T9" fmla="*/ 10 h 26"/>
                  <a:gd name="T10" fmla="*/ 61 w 62"/>
                  <a:gd name="T11" fmla="*/ 11 h 26"/>
                  <a:gd name="T12" fmla="*/ 58 w 62"/>
                  <a:gd name="T13" fmla="*/ 21 h 26"/>
                  <a:gd name="T14" fmla="*/ 53 w 62"/>
                  <a:gd name="T15" fmla="*/ 25 h 26"/>
                  <a:gd name="T16" fmla="*/ 42 w 62"/>
                  <a:gd name="T17" fmla="*/ 25 h 26"/>
                  <a:gd name="T18" fmla="*/ 37 w 62"/>
                  <a:gd name="T19" fmla="*/ 21 h 26"/>
                  <a:gd name="T20" fmla="*/ 34 w 62"/>
                  <a:gd name="T21" fmla="*/ 15 h 26"/>
                  <a:gd name="T22" fmla="*/ 33 w 62"/>
                  <a:gd name="T23" fmla="*/ 7 h 26"/>
                  <a:gd name="T24" fmla="*/ 31 w 62"/>
                  <a:gd name="T25" fmla="*/ 6 h 26"/>
                  <a:gd name="T26" fmla="*/ 29 w 62"/>
                  <a:gd name="T27" fmla="*/ 7 h 26"/>
                  <a:gd name="T28" fmla="*/ 29 w 62"/>
                  <a:gd name="T29" fmla="*/ 9 h 26"/>
                  <a:gd name="T30" fmla="*/ 25 w 62"/>
                  <a:gd name="T31" fmla="*/ 21 h 26"/>
                  <a:gd name="T32" fmla="*/ 19 w 62"/>
                  <a:gd name="T33" fmla="*/ 25 h 26"/>
                  <a:gd name="T34" fmla="*/ 10 w 62"/>
                  <a:gd name="T35" fmla="*/ 26 h 26"/>
                  <a:gd name="T36" fmla="*/ 4 w 62"/>
                  <a:gd name="T37" fmla="*/ 21 h 26"/>
                  <a:gd name="T38" fmla="*/ 1 w 62"/>
                  <a:gd name="T39" fmla="*/ 11 h 26"/>
                  <a:gd name="T40" fmla="*/ 1 w 62"/>
                  <a:gd name="T41" fmla="*/ 9 h 26"/>
                  <a:gd name="T42" fmla="*/ 0 w 62"/>
                  <a:gd name="T43" fmla="*/ 8 h 26"/>
                  <a:gd name="T44" fmla="*/ 0 w 62"/>
                  <a:gd name="T45" fmla="*/ 3 h 26"/>
                  <a:gd name="T46" fmla="*/ 2 w 62"/>
                  <a:gd name="T47" fmla="*/ 1 h 26"/>
                  <a:gd name="T48" fmla="*/ 10 w 62"/>
                  <a:gd name="T49" fmla="*/ 0 h 26"/>
                  <a:gd name="T50" fmla="*/ 24 w 62"/>
                  <a:gd name="T51" fmla="*/ 1 h 26"/>
                  <a:gd name="T52" fmla="*/ 36 w 62"/>
                  <a:gd name="T53" fmla="*/ 1 h 26"/>
                  <a:gd name="T54" fmla="*/ 46 w 62"/>
                  <a:gd name="T55" fmla="*/ 0 h 26"/>
                  <a:gd name="T56" fmla="*/ 51 w 62"/>
                  <a:gd name="T57" fmla="*/ 0 h 26"/>
                  <a:gd name="T58" fmla="*/ 38 w 62"/>
                  <a:gd name="T59" fmla="*/ 4 h 26"/>
                  <a:gd name="T60" fmla="*/ 35 w 62"/>
                  <a:gd name="T61" fmla="*/ 9 h 26"/>
                  <a:gd name="T62" fmla="*/ 38 w 62"/>
                  <a:gd name="T63" fmla="*/ 20 h 26"/>
                  <a:gd name="T64" fmla="*/ 44 w 62"/>
                  <a:gd name="T65" fmla="*/ 23 h 26"/>
                  <a:gd name="T66" fmla="*/ 53 w 62"/>
                  <a:gd name="T67" fmla="*/ 23 h 26"/>
                  <a:gd name="T68" fmla="*/ 56 w 62"/>
                  <a:gd name="T69" fmla="*/ 21 h 26"/>
                  <a:gd name="T70" fmla="*/ 57 w 62"/>
                  <a:gd name="T71" fmla="*/ 6 h 26"/>
                  <a:gd name="T72" fmla="*/ 55 w 62"/>
                  <a:gd name="T73" fmla="*/ 4 h 26"/>
                  <a:gd name="T74" fmla="*/ 49 w 62"/>
                  <a:gd name="T75" fmla="*/ 3 h 26"/>
                  <a:gd name="T76" fmla="*/ 45 w 62"/>
                  <a:gd name="T77" fmla="*/ 2 h 26"/>
                  <a:gd name="T78" fmla="*/ 38 w 62"/>
                  <a:gd name="T79" fmla="*/ 4 h 26"/>
                  <a:gd name="T80" fmla="*/ 20 w 62"/>
                  <a:gd name="T81" fmla="*/ 23 h 26"/>
                  <a:gd name="T82" fmla="*/ 23 w 62"/>
                  <a:gd name="T83" fmla="*/ 21 h 26"/>
                  <a:gd name="T84" fmla="*/ 27 w 62"/>
                  <a:gd name="T85" fmla="*/ 8 h 26"/>
                  <a:gd name="T86" fmla="*/ 24 w 62"/>
                  <a:gd name="T87" fmla="*/ 4 h 26"/>
                  <a:gd name="T88" fmla="*/ 17 w 62"/>
                  <a:gd name="T89" fmla="*/ 2 h 26"/>
                  <a:gd name="T90" fmla="*/ 8 w 62"/>
                  <a:gd name="T91" fmla="*/ 3 h 26"/>
                  <a:gd name="T92" fmla="*/ 6 w 62"/>
                  <a:gd name="T93" fmla="*/ 5 h 26"/>
                  <a:gd name="T94" fmla="*/ 4 w 62"/>
                  <a:gd name="T95" fmla="*/ 8 h 26"/>
                  <a:gd name="T96" fmla="*/ 5 w 62"/>
                  <a:gd name="T97" fmla="*/ 20 h 26"/>
                  <a:gd name="T98" fmla="*/ 11 w 62"/>
                  <a:gd name="T99" fmla="*/ 24 h 26"/>
                  <a:gd name="T100" fmla="*/ 14 w 62"/>
                  <a:gd name="T101" fmla="*/ 24 h 26"/>
                  <a:gd name="T102" fmla="*/ 20 w 62"/>
                  <a:gd name="T103" fmla="*/ 2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2" h="26">
                    <a:moveTo>
                      <a:pt x="51" y="0"/>
                    </a:moveTo>
                    <a:cubicBezTo>
                      <a:pt x="54" y="0"/>
                      <a:pt x="57" y="1"/>
                      <a:pt x="61" y="2"/>
                    </a:cubicBezTo>
                    <a:cubicBezTo>
                      <a:pt x="61" y="2"/>
                      <a:pt x="62" y="2"/>
                      <a:pt x="62" y="3"/>
                    </a:cubicBezTo>
                    <a:cubicBezTo>
                      <a:pt x="62" y="5"/>
                      <a:pt x="62" y="6"/>
                      <a:pt x="62" y="8"/>
                    </a:cubicBezTo>
                    <a:cubicBezTo>
                      <a:pt x="62" y="9"/>
                      <a:pt x="61" y="9"/>
                      <a:pt x="61" y="10"/>
                    </a:cubicBezTo>
                    <a:cubicBezTo>
                      <a:pt x="61" y="10"/>
                      <a:pt x="61" y="10"/>
                      <a:pt x="61" y="11"/>
                    </a:cubicBezTo>
                    <a:cubicBezTo>
                      <a:pt x="60" y="13"/>
                      <a:pt x="59" y="18"/>
                      <a:pt x="58" y="21"/>
                    </a:cubicBezTo>
                    <a:cubicBezTo>
                      <a:pt x="57" y="24"/>
                      <a:pt x="55" y="25"/>
                      <a:pt x="53" y="25"/>
                    </a:cubicBezTo>
                    <a:cubicBezTo>
                      <a:pt x="49" y="26"/>
                      <a:pt x="46" y="26"/>
                      <a:pt x="42" y="25"/>
                    </a:cubicBezTo>
                    <a:cubicBezTo>
                      <a:pt x="40" y="24"/>
                      <a:pt x="38" y="23"/>
                      <a:pt x="37" y="21"/>
                    </a:cubicBezTo>
                    <a:cubicBezTo>
                      <a:pt x="36" y="19"/>
                      <a:pt x="35" y="17"/>
                      <a:pt x="34" y="15"/>
                    </a:cubicBezTo>
                    <a:cubicBezTo>
                      <a:pt x="34" y="13"/>
                      <a:pt x="33" y="9"/>
                      <a:pt x="33" y="7"/>
                    </a:cubicBezTo>
                    <a:cubicBezTo>
                      <a:pt x="32" y="6"/>
                      <a:pt x="32" y="6"/>
                      <a:pt x="31" y="6"/>
                    </a:cubicBezTo>
                    <a:cubicBezTo>
                      <a:pt x="30" y="6"/>
                      <a:pt x="30" y="6"/>
                      <a:pt x="29" y="7"/>
                    </a:cubicBezTo>
                    <a:cubicBezTo>
                      <a:pt x="29" y="7"/>
                      <a:pt x="29" y="8"/>
                      <a:pt x="29" y="9"/>
                    </a:cubicBezTo>
                    <a:cubicBezTo>
                      <a:pt x="28" y="12"/>
                      <a:pt x="27" y="18"/>
                      <a:pt x="25" y="21"/>
                    </a:cubicBezTo>
                    <a:cubicBezTo>
                      <a:pt x="24" y="23"/>
                      <a:pt x="22" y="24"/>
                      <a:pt x="19" y="25"/>
                    </a:cubicBezTo>
                    <a:cubicBezTo>
                      <a:pt x="16" y="26"/>
                      <a:pt x="14" y="26"/>
                      <a:pt x="10" y="26"/>
                    </a:cubicBezTo>
                    <a:cubicBezTo>
                      <a:pt x="7" y="25"/>
                      <a:pt x="5" y="24"/>
                      <a:pt x="4" y="21"/>
                    </a:cubicBezTo>
                    <a:cubicBezTo>
                      <a:pt x="3" y="18"/>
                      <a:pt x="2" y="14"/>
                      <a:pt x="1" y="11"/>
                    </a:cubicBezTo>
                    <a:cubicBezTo>
                      <a:pt x="1" y="10"/>
                      <a:pt x="1" y="10"/>
                      <a:pt x="1" y="9"/>
                    </a:cubicBezTo>
                    <a:cubicBezTo>
                      <a:pt x="0" y="9"/>
                      <a:pt x="0" y="9"/>
                      <a:pt x="0" y="8"/>
                    </a:cubicBezTo>
                    <a:cubicBezTo>
                      <a:pt x="0" y="7"/>
                      <a:pt x="0" y="5"/>
                      <a:pt x="0" y="3"/>
                    </a:cubicBezTo>
                    <a:cubicBezTo>
                      <a:pt x="0" y="2"/>
                      <a:pt x="0" y="2"/>
                      <a:pt x="2" y="1"/>
                    </a:cubicBezTo>
                    <a:cubicBezTo>
                      <a:pt x="5" y="1"/>
                      <a:pt x="7" y="0"/>
                      <a:pt x="10" y="0"/>
                    </a:cubicBezTo>
                    <a:cubicBezTo>
                      <a:pt x="15" y="0"/>
                      <a:pt x="19" y="0"/>
                      <a:pt x="24" y="1"/>
                    </a:cubicBezTo>
                    <a:cubicBezTo>
                      <a:pt x="28" y="1"/>
                      <a:pt x="32" y="2"/>
                      <a:pt x="36" y="1"/>
                    </a:cubicBezTo>
                    <a:cubicBezTo>
                      <a:pt x="40" y="0"/>
                      <a:pt x="42" y="0"/>
                      <a:pt x="46" y="0"/>
                    </a:cubicBezTo>
                    <a:cubicBezTo>
                      <a:pt x="48" y="0"/>
                      <a:pt x="49" y="0"/>
                      <a:pt x="51" y="0"/>
                    </a:cubicBezTo>
                    <a:moveTo>
                      <a:pt x="38" y="4"/>
                    </a:moveTo>
                    <a:cubicBezTo>
                      <a:pt x="35" y="5"/>
                      <a:pt x="35" y="6"/>
                      <a:pt x="35" y="9"/>
                    </a:cubicBezTo>
                    <a:cubicBezTo>
                      <a:pt x="36" y="12"/>
                      <a:pt x="37" y="17"/>
                      <a:pt x="38" y="20"/>
                    </a:cubicBezTo>
                    <a:cubicBezTo>
                      <a:pt x="40" y="22"/>
                      <a:pt x="41" y="23"/>
                      <a:pt x="44" y="23"/>
                    </a:cubicBezTo>
                    <a:cubicBezTo>
                      <a:pt x="47" y="24"/>
                      <a:pt x="49" y="24"/>
                      <a:pt x="53" y="23"/>
                    </a:cubicBezTo>
                    <a:cubicBezTo>
                      <a:pt x="54" y="23"/>
                      <a:pt x="55" y="22"/>
                      <a:pt x="56" y="21"/>
                    </a:cubicBezTo>
                    <a:cubicBezTo>
                      <a:pt x="58" y="17"/>
                      <a:pt x="58" y="10"/>
                      <a:pt x="57" y="6"/>
                    </a:cubicBezTo>
                    <a:cubicBezTo>
                      <a:pt x="57" y="5"/>
                      <a:pt x="56" y="5"/>
                      <a:pt x="55" y="4"/>
                    </a:cubicBezTo>
                    <a:cubicBezTo>
                      <a:pt x="53" y="3"/>
                      <a:pt x="51" y="3"/>
                      <a:pt x="49" y="3"/>
                    </a:cubicBezTo>
                    <a:cubicBezTo>
                      <a:pt x="48" y="2"/>
                      <a:pt x="46" y="2"/>
                      <a:pt x="45" y="2"/>
                    </a:cubicBezTo>
                    <a:cubicBezTo>
                      <a:pt x="42" y="3"/>
                      <a:pt x="41" y="3"/>
                      <a:pt x="38" y="4"/>
                    </a:cubicBezTo>
                    <a:moveTo>
                      <a:pt x="20" y="23"/>
                    </a:moveTo>
                    <a:cubicBezTo>
                      <a:pt x="21" y="23"/>
                      <a:pt x="22" y="22"/>
                      <a:pt x="23" y="21"/>
                    </a:cubicBezTo>
                    <a:cubicBezTo>
                      <a:pt x="25" y="18"/>
                      <a:pt x="26" y="12"/>
                      <a:pt x="27" y="8"/>
                    </a:cubicBezTo>
                    <a:cubicBezTo>
                      <a:pt x="27" y="6"/>
                      <a:pt x="26" y="5"/>
                      <a:pt x="24" y="4"/>
                    </a:cubicBezTo>
                    <a:cubicBezTo>
                      <a:pt x="22" y="3"/>
                      <a:pt x="20" y="3"/>
                      <a:pt x="17" y="2"/>
                    </a:cubicBezTo>
                    <a:cubicBezTo>
                      <a:pt x="14" y="2"/>
                      <a:pt x="12" y="2"/>
                      <a:pt x="8" y="3"/>
                    </a:cubicBezTo>
                    <a:cubicBezTo>
                      <a:pt x="7" y="4"/>
                      <a:pt x="6" y="4"/>
                      <a:pt x="6" y="5"/>
                    </a:cubicBezTo>
                    <a:cubicBezTo>
                      <a:pt x="4" y="5"/>
                      <a:pt x="4" y="7"/>
                      <a:pt x="4" y="8"/>
                    </a:cubicBezTo>
                    <a:cubicBezTo>
                      <a:pt x="4" y="11"/>
                      <a:pt x="4" y="17"/>
                      <a:pt x="5" y="20"/>
                    </a:cubicBezTo>
                    <a:cubicBezTo>
                      <a:pt x="6" y="22"/>
                      <a:pt x="8" y="23"/>
                      <a:pt x="11" y="24"/>
                    </a:cubicBezTo>
                    <a:cubicBezTo>
                      <a:pt x="12" y="24"/>
                      <a:pt x="13" y="24"/>
                      <a:pt x="14" y="24"/>
                    </a:cubicBezTo>
                    <a:cubicBezTo>
                      <a:pt x="16" y="24"/>
                      <a:pt x="17" y="24"/>
                      <a:pt x="20" y="23"/>
                    </a:cubicBezTo>
                  </a:path>
                </a:pathLst>
              </a:custGeom>
              <a:solidFill>
                <a:srgbClr val="1C1C1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grpSp>
      </p:grpSp>
      <p:sp>
        <p:nvSpPr>
          <p:cNvPr id="6" name="TextBox 5">
            <a:extLst>
              <a:ext uri="{FF2B5EF4-FFF2-40B4-BE49-F238E27FC236}">
                <a16:creationId xmlns:a16="http://schemas.microsoft.com/office/drawing/2014/main" id="{7FAAFE61-1AF6-9552-D0D2-0F58D3892642}"/>
              </a:ext>
            </a:extLst>
          </p:cNvPr>
          <p:cNvSpPr txBox="1"/>
          <p:nvPr/>
        </p:nvSpPr>
        <p:spPr>
          <a:xfrm>
            <a:off x="2261786" y="606028"/>
            <a:ext cx="9260086" cy="523220"/>
          </a:xfrm>
          <a:prstGeom prst="rect">
            <a:avLst/>
          </a:prstGeom>
          <a:noFill/>
        </p:spPr>
        <p:txBody>
          <a:bodyPr wrap="square" rtlCol="0">
            <a:spAutoFit/>
          </a:bodyPr>
          <a:lstStyle/>
          <a:p>
            <a:pPr algn="ctr"/>
            <a:r>
              <a:rPr lang="en-US" sz="2800" dirty="0">
                <a:solidFill>
                  <a:schemeClr val="bg1">
                    <a:lumMod val="50000"/>
                  </a:schemeClr>
                </a:solidFill>
                <a:latin typeface="Bebas Neue" panose="020B0606020202050201" pitchFamily="34" charset="0"/>
                <a:cs typeface="Calibri"/>
              </a:rPr>
              <a:t>Benefits of Switching to MWF / TTS 2-Hour Class Format</a:t>
            </a:r>
            <a:endParaRPr lang="en-IN" sz="2800" dirty="0">
              <a:solidFill>
                <a:schemeClr val="bg1">
                  <a:lumMod val="50000"/>
                </a:schemeClr>
              </a:solidFill>
              <a:latin typeface="Bebas Neue" panose="020B0606020202050201" pitchFamily="34" charset="0"/>
              <a:cs typeface="Calibri"/>
            </a:endParaRPr>
          </a:p>
        </p:txBody>
      </p:sp>
      <p:sp>
        <p:nvSpPr>
          <p:cNvPr id="7" name="TextBox 6">
            <a:extLst>
              <a:ext uri="{FF2B5EF4-FFF2-40B4-BE49-F238E27FC236}">
                <a16:creationId xmlns:a16="http://schemas.microsoft.com/office/drawing/2014/main" id="{B25336D6-83CD-1789-F48F-B7DA6763F043}"/>
              </a:ext>
            </a:extLst>
          </p:cNvPr>
          <p:cNvSpPr txBox="1"/>
          <p:nvPr/>
        </p:nvSpPr>
        <p:spPr>
          <a:xfrm>
            <a:off x="2261786" y="1605280"/>
            <a:ext cx="4879305" cy="5078313"/>
          </a:xfrm>
          <a:prstGeom prst="rect">
            <a:avLst/>
          </a:prstGeom>
          <a:noFill/>
        </p:spPr>
        <p:txBody>
          <a:bodyPr wrap="square" rtlCol="0">
            <a:spAutoFit/>
          </a:bodyPr>
          <a:lstStyle/>
          <a:p>
            <a:pPr>
              <a:buNone/>
            </a:pPr>
            <a:r>
              <a:rPr lang="en-US" b="1" dirty="0"/>
              <a:t>1. Improved Time Flexibility for Students</a:t>
            </a:r>
          </a:p>
          <a:p>
            <a:pPr>
              <a:buFont typeface="Arial" panose="020B0604020202020204" pitchFamily="34" charset="0"/>
              <a:buChar char="•"/>
            </a:pPr>
            <a:r>
              <a:rPr lang="en-US" dirty="0"/>
              <a:t> Frees up alternate days for self-study, projects, or internships</a:t>
            </a:r>
          </a:p>
          <a:p>
            <a:pPr>
              <a:buFont typeface="Arial" panose="020B0604020202020204" pitchFamily="34" charset="0"/>
              <a:buChar char="•"/>
            </a:pPr>
            <a:r>
              <a:rPr lang="en-US" dirty="0"/>
              <a:t> Reduces burnout from daily academic load</a:t>
            </a:r>
          </a:p>
          <a:p>
            <a:pPr>
              <a:buFont typeface="Arial" panose="020B0604020202020204" pitchFamily="34" charset="0"/>
              <a:buChar char="•"/>
            </a:pPr>
            <a:r>
              <a:rPr lang="en-US" dirty="0"/>
              <a:t> Better time management for working or college-going students</a:t>
            </a:r>
          </a:p>
          <a:p>
            <a:endParaRPr lang="en-IN" dirty="0"/>
          </a:p>
          <a:p>
            <a:pPr>
              <a:buNone/>
            </a:pPr>
            <a:r>
              <a:rPr lang="en-US" b="1" dirty="0"/>
              <a:t>2. Better Learning Absorption</a:t>
            </a:r>
          </a:p>
          <a:p>
            <a:pPr>
              <a:buFont typeface="Arial" panose="020B0604020202020204" pitchFamily="34" charset="0"/>
              <a:buChar char="•"/>
            </a:pPr>
            <a:r>
              <a:rPr lang="en-US" dirty="0"/>
              <a:t> More time between sessions to revise and reflect</a:t>
            </a:r>
          </a:p>
          <a:p>
            <a:pPr>
              <a:buFont typeface="Arial" panose="020B0604020202020204" pitchFamily="34" charset="0"/>
              <a:buChar char="•"/>
            </a:pPr>
            <a:r>
              <a:rPr lang="en-US" dirty="0"/>
              <a:t> Higher retention due to spaced repetition</a:t>
            </a:r>
          </a:p>
          <a:p>
            <a:pPr>
              <a:buFont typeface="Arial" panose="020B0604020202020204" pitchFamily="34" charset="0"/>
              <a:buChar char="•"/>
            </a:pPr>
            <a:r>
              <a:rPr lang="en-US" dirty="0"/>
              <a:t> Encourages deeper engagement with content</a:t>
            </a:r>
          </a:p>
          <a:p>
            <a:endParaRPr lang="en-IN" dirty="0"/>
          </a:p>
          <a:p>
            <a:pPr>
              <a:buNone/>
            </a:pPr>
            <a:r>
              <a:rPr lang="en-US" b="1" dirty="0"/>
              <a:t>3. Optimized Faculty Scheduling</a:t>
            </a:r>
          </a:p>
          <a:p>
            <a:pPr>
              <a:buFont typeface="Arial" panose="020B0604020202020204" pitchFamily="34" charset="0"/>
              <a:buChar char="•"/>
            </a:pPr>
            <a:r>
              <a:rPr lang="en-US" dirty="0"/>
              <a:t> Easier to manage multiple batches or subjects</a:t>
            </a:r>
          </a:p>
          <a:p>
            <a:pPr>
              <a:buFont typeface="Arial" panose="020B0604020202020204" pitchFamily="34" charset="0"/>
              <a:buChar char="•"/>
            </a:pPr>
            <a:r>
              <a:rPr lang="en-US" dirty="0"/>
              <a:t> Reduces faculty fatigue and improves delivery quality</a:t>
            </a:r>
          </a:p>
          <a:p>
            <a:pPr>
              <a:buFont typeface="Arial" panose="020B0604020202020204" pitchFamily="34" charset="0"/>
              <a:buChar char="•"/>
            </a:pPr>
            <a:r>
              <a:rPr lang="en-US" dirty="0"/>
              <a:t> Encourages more focused lesson planning</a:t>
            </a:r>
          </a:p>
          <a:p>
            <a:endParaRPr lang="en-IN" dirty="0"/>
          </a:p>
        </p:txBody>
      </p:sp>
      <p:sp>
        <p:nvSpPr>
          <p:cNvPr id="13" name="TextBox 12">
            <a:extLst>
              <a:ext uri="{FF2B5EF4-FFF2-40B4-BE49-F238E27FC236}">
                <a16:creationId xmlns:a16="http://schemas.microsoft.com/office/drawing/2014/main" id="{009CFD9F-DA67-A4CD-E159-5852DCBD5E5B}"/>
              </a:ext>
            </a:extLst>
          </p:cNvPr>
          <p:cNvSpPr txBox="1"/>
          <p:nvPr/>
        </p:nvSpPr>
        <p:spPr>
          <a:xfrm>
            <a:off x="7255106" y="1605280"/>
            <a:ext cx="4636922" cy="4801314"/>
          </a:xfrm>
          <a:prstGeom prst="rect">
            <a:avLst/>
          </a:prstGeom>
          <a:noFill/>
        </p:spPr>
        <p:txBody>
          <a:bodyPr wrap="square" rtlCol="0">
            <a:spAutoFit/>
          </a:bodyPr>
          <a:lstStyle/>
          <a:p>
            <a:pPr>
              <a:buNone/>
            </a:pPr>
            <a:r>
              <a:rPr lang="en-US" b="1" dirty="0"/>
              <a:t>4. Higher Attendance and Commitment</a:t>
            </a:r>
          </a:p>
          <a:p>
            <a:pPr>
              <a:buFont typeface="Arial" panose="020B0604020202020204" pitchFamily="34" charset="0"/>
              <a:buChar char="•"/>
            </a:pPr>
            <a:r>
              <a:rPr lang="en-US" dirty="0"/>
              <a:t> Less frequent classes lead to fewer dropouts</a:t>
            </a:r>
          </a:p>
          <a:p>
            <a:pPr>
              <a:buFont typeface="Arial" panose="020B0604020202020204" pitchFamily="34" charset="0"/>
              <a:buChar char="•"/>
            </a:pPr>
            <a:r>
              <a:rPr lang="en-US" dirty="0"/>
              <a:t> Flexibility appeals to a wider student base (working professionals, part-time learners)</a:t>
            </a:r>
          </a:p>
          <a:p>
            <a:pPr>
              <a:buFont typeface="Arial" panose="020B0604020202020204" pitchFamily="34" charset="0"/>
              <a:buChar char="•"/>
            </a:pPr>
            <a:r>
              <a:rPr lang="en-US" dirty="0"/>
              <a:t> Increases regular attendance due to manageable schedule</a:t>
            </a:r>
          </a:p>
          <a:p>
            <a:pPr>
              <a:buFont typeface="Arial" panose="020B0604020202020204" pitchFamily="34" charset="0"/>
              <a:buChar char="•"/>
            </a:pPr>
            <a:endParaRPr lang="en-US" dirty="0"/>
          </a:p>
          <a:p>
            <a:pPr>
              <a:buNone/>
            </a:pPr>
            <a:r>
              <a:rPr lang="en-US" b="1" dirty="0"/>
              <a:t>5. Room for Workshops &amp; Guest Sessions</a:t>
            </a:r>
          </a:p>
          <a:p>
            <a:pPr>
              <a:buFont typeface="Arial" panose="020B0604020202020204" pitchFamily="34" charset="0"/>
              <a:buChar char="•"/>
            </a:pPr>
            <a:r>
              <a:rPr lang="en-US" dirty="0"/>
              <a:t> Free alternate days allow integration of value-add sessions</a:t>
            </a:r>
          </a:p>
          <a:p>
            <a:pPr>
              <a:buFont typeface="Arial" panose="020B0604020202020204" pitchFamily="34" charset="0"/>
              <a:buChar char="•"/>
            </a:pPr>
            <a:r>
              <a:rPr lang="en-US" dirty="0"/>
              <a:t> Scope for industry interactions, soft skills training, and portfolio building</a:t>
            </a:r>
          </a:p>
          <a:p>
            <a:pPr>
              <a:buFont typeface="Arial" panose="020B0604020202020204" pitchFamily="34" charset="0"/>
              <a:buChar char="•"/>
            </a:pPr>
            <a:r>
              <a:rPr lang="en-US" dirty="0"/>
              <a:t> Adds versatility to the overall academic experience</a:t>
            </a:r>
          </a:p>
          <a:p>
            <a:pPr>
              <a:buFont typeface="Arial" panose="020B0604020202020204" pitchFamily="34" charset="0"/>
              <a:buChar char="•"/>
            </a:pPr>
            <a:endParaRPr lang="en-US" dirty="0"/>
          </a:p>
          <a:p>
            <a:r>
              <a:rPr lang="en-US" b="1" dirty="0"/>
              <a:t>6. Productive utilization of every Saturday</a:t>
            </a:r>
          </a:p>
          <a:p>
            <a:pPr>
              <a:buFont typeface="Arial" panose="020B0604020202020204" pitchFamily="34" charset="0"/>
              <a:buChar char="•"/>
            </a:pPr>
            <a:endParaRPr lang="en-US" dirty="0"/>
          </a:p>
        </p:txBody>
      </p:sp>
    </p:spTree>
    <p:extLst>
      <p:ext uri="{BB962C8B-B14F-4D97-AF65-F5344CB8AC3E}">
        <p14:creationId xmlns:p14="http://schemas.microsoft.com/office/powerpoint/2010/main" val="333704478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160"/>
                                        </p:tgtEl>
                                        <p:attrNameLst>
                                          <p:attrName>style.visibility</p:attrName>
                                        </p:attrNameLst>
                                      </p:cBhvr>
                                      <p:to>
                                        <p:strVal val="visible"/>
                                      </p:to>
                                    </p:set>
                                    <p:anim calcmode="lin" valueType="num">
                                      <p:cBhvr additive="base">
                                        <p:cTn id="7" dur="500" fill="hold"/>
                                        <p:tgtEl>
                                          <p:spTgt spid="160"/>
                                        </p:tgtEl>
                                        <p:attrNameLst>
                                          <p:attrName>ppt_x</p:attrName>
                                        </p:attrNameLst>
                                      </p:cBhvr>
                                      <p:tavLst>
                                        <p:tav tm="0">
                                          <p:val>
                                            <p:strVal val="0-#ppt_w/2"/>
                                          </p:val>
                                        </p:tav>
                                        <p:tav tm="100000">
                                          <p:val>
                                            <p:strVal val="#ppt_x"/>
                                          </p:val>
                                        </p:tav>
                                      </p:tavLst>
                                    </p:anim>
                                    <p:anim calcmode="lin" valueType="num">
                                      <p:cBhvr additive="base">
                                        <p:cTn id="8" dur="500" fill="hold"/>
                                        <p:tgtEl>
                                          <p:spTgt spid="160"/>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7.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153" name="Group 152">
            <a:extLst>
              <a:ext uri="{FF2B5EF4-FFF2-40B4-BE49-F238E27FC236}">
                <a16:creationId xmlns:a16="http://schemas.microsoft.com/office/drawing/2014/main" id="{701A7259-4F38-4DBF-64C3-80753DCCA897}"/>
              </a:ext>
            </a:extLst>
          </p:cNvPr>
          <p:cNvGrpSpPr/>
          <p:nvPr/>
        </p:nvGrpSpPr>
        <p:grpSpPr>
          <a:xfrm>
            <a:off x="10018865" y="3314700"/>
            <a:ext cx="2721358" cy="3395382"/>
            <a:chOff x="10039223" y="3340100"/>
            <a:chExt cx="2701000" cy="3369982"/>
          </a:xfrm>
        </p:grpSpPr>
        <p:grpSp>
          <p:nvGrpSpPr>
            <p:cNvPr id="7" name="Group 6">
              <a:extLst>
                <a:ext uri="{FF2B5EF4-FFF2-40B4-BE49-F238E27FC236}">
                  <a16:creationId xmlns:a16="http://schemas.microsoft.com/office/drawing/2014/main" id="{1009B3CE-2C1B-2A68-FD25-1E51B3A3839A}"/>
                </a:ext>
              </a:extLst>
            </p:cNvPr>
            <p:cNvGrpSpPr/>
            <p:nvPr/>
          </p:nvGrpSpPr>
          <p:grpSpPr>
            <a:xfrm flipH="1">
              <a:off x="10767607" y="6053380"/>
              <a:ext cx="423947" cy="656702"/>
              <a:chOff x="19038356" y="14423162"/>
              <a:chExt cx="892304" cy="1382196"/>
            </a:xfrm>
          </p:grpSpPr>
          <p:sp>
            <p:nvSpPr>
              <p:cNvPr id="121" name="Freeform 3262">
                <a:extLst>
                  <a:ext uri="{FF2B5EF4-FFF2-40B4-BE49-F238E27FC236}">
                    <a16:creationId xmlns:a16="http://schemas.microsoft.com/office/drawing/2014/main" id="{1432905B-1717-8A87-5C8A-9D2294C4332E}"/>
                  </a:ext>
                </a:extLst>
              </p:cNvPr>
              <p:cNvSpPr>
                <a:spLocks/>
              </p:cNvSpPr>
              <p:nvPr/>
            </p:nvSpPr>
            <p:spPr bwMode="auto">
              <a:xfrm>
                <a:off x="19108337" y="14493148"/>
                <a:ext cx="769826" cy="1312210"/>
              </a:xfrm>
              <a:custGeom>
                <a:avLst/>
                <a:gdLst>
                  <a:gd name="T0" fmla="*/ 39 w 44"/>
                  <a:gd name="T1" fmla="*/ 75 h 75"/>
                  <a:gd name="T2" fmla="*/ 4 w 44"/>
                  <a:gd name="T3" fmla="*/ 75 h 75"/>
                  <a:gd name="T4" fmla="*/ 0 w 44"/>
                  <a:gd name="T5" fmla="*/ 0 h 75"/>
                  <a:gd name="T6" fmla="*/ 44 w 44"/>
                  <a:gd name="T7" fmla="*/ 0 h 75"/>
                  <a:gd name="T8" fmla="*/ 39 w 44"/>
                  <a:gd name="T9" fmla="*/ 75 h 75"/>
                </a:gdLst>
                <a:ahLst/>
                <a:cxnLst>
                  <a:cxn ang="0">
                    <a:pos x="T0" y="T1"/>
                  </a:cxn>
                  <a:cxn ang="0">
                    <a:pos x="T2" y="T3"/>
                  </a:cxn>
                  <a:cxn ang="0">
                    <a:pos x="T4" y="T5"/>
                  </a:cxn>
                  <a:cxn ang="0">
                    <a:pos x="T6" y="T7"/>
                  </a:cxn>
                  <a:cxn ang="0">
                    <a:pos x="T8" y="T9"/>
                  </a:cxn>
                </a:cxnLst>
                <a:rect l="0" t="0" r="r" b="b"/>
                <a:pathLst>
                  <a:path w="44" h="75">
                    <a:moveTo>
                      <a:pt x="39" y="75"/>
                    </a:moveTo>
                    <a:lnTo>
                      <a:pt x="4" y="75"/>
                    </a:lnTo>
                    <a:lnTo>
                      <a:pt x="0" y="0"/>
                    </a:lnTo>
                    <a:lnTo>
                      <a:pt x="44" y="0"/>
                    </a:lnTo>
                    <a:lnTo>
                      <a:pt x="39" y="75"/>
                    </a:lnTo>
                    <a:close/>
                  </a:path>
                </a:pathLst>
              </a:custGeom>
              <a:solidFill>
                <a:srgbClr val="733C3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2" name="Freeform 3263">
                <a:extLst>
                  <a:ext uri="{FF2B5EF4-FFF2-40B4-BE49-F238E27FC236}">
                    <a16:creationId xmlns:a16="http://schemas.microsoft.com/office/drawing/2014/main" id="{C623AB00-8AF3-E9B7-CF55-7138808F8E68}"/>
                  </a:ext>
                </a:extLst>
              </p:cNvPr>
              <p:cNvSpPr>
                <a:spLocks/>
              </p:cNvSpPr>
              <p:nvPr/>
            </p:nvSpPr>
            <p:spPr bwMode="auto">
              <a:xfrm>
                <a:off x="19038356" y="14423162"/>
                <a:ext cx="892304" cy="157468"/>
              </a:xfrm>
              <a:custGeom>
                <a:avLst/>
                <a:gdLst>
                  <a:gd name="T0" fmla="*/ 2 w 51"/>
                  <a:gd name="T1" fmla="*/ 0 h 9"/>
                  <a:gd name="T2" fmla="*/ 0 w 51"/>
                  <a:gd name="T3" fmla="*/ 9 h 9"/>
                  <a:gd name="T4" fmla="*/ 51 w 51"/>
                  <a:gd name="T5" fmla="*/ 9 h 9"/>
                  <a:gd name="T6" fmla="*/ 49 w 51"/>
                  <a:gd name="T7" fmla="*/ 0 h 9"/>
                  <a:gd name="T8" fmla="*/ 2 w 51"/>
                  <a:gd name="T9" fmla="*/ 0 h 9"/>
                </a:gdLst>
                <a:ahLst/>
                <a:cxnLst>
                  <a:cxn ang="0">
                    <a:pos x="T0" y="T1"/>
                  </a:cxn>
                  <a:cxn ang="0">
                    <a:pos x="T2" y="T3"/>
                  </a:cxn>
                  <a:cxn ang="0">
                    <a:pos x="T4" y="T5"/>
                  </a:cxn>
                  <a:cxn ang="0">
                    <a:pos x="T6" y="T7"/>
                  </a:cxn>
                  <a:cxn ang="0">
                    <a:pos x="T8" y="T9"/>
                  </a:cxn>
                </a:cxnLst>
                <a:rect l="0" t="0" r="r" b="b"/>
                <a:pathLst>
                  <a:path w="51" h="9">
                    <a:moveTo>
                      <a:pt x="2" y="0"/>
                    </a:moveTo>
                    <a:lnTo>
                      <a:pt x="0" y="9"/>
                    </a:lnTo>
                    <a:lnTo>
                      <a:pt x="51" y="9"/>
                    </a:lnTo>
                    <a:lnTo>
                      <a:pt x="49" y="0"/>
                    </a:lnTo>
                    <a:lnTo>
                      <a:pt x="2" y="0"/>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8" name="Freeform 80599">
              <a:extLst>
                <a:ext uri="{FF2B5EF4-FFF2-40B4-BE49-F238E27FC236}">
                  <a16:creationId xmlns:a16="http://schemas.microsoft.com/office/drawing/2014/main" id="{57C55972-B6CD-D1AC-35EC-F58EF4E2F44C}"/>
                </a:ext>
              </a:extLst>
            </p:cNvPr>
            <p:cNvSpPr>
              <a:spLocks/>
            </p:cNvSpPr>
            <p:nvPr/>
          </p:nvSpPr>
          <p:spPr bwMode="auto">
            <a:xfrm flipH="1">
              <a:off x="11680268" y="5139543"/>
              <a:ext cx="192103" cy="168090"/>
            </a:xfrm>
            <a:custGeom>
              <a:avLst/>
              <a:gdLst>
                <a:gd name="T0" fmla="*/ 0 w 18"/>
                <a:gd name="T1" fmla="*/ 0 h 16"/>
                <a:gd name="T2" fmla="*/ 18 w 18"/>
                <a:gd name="T3" fmla="*/ 0 h 16"/>
                <a:gd name="T4" fmla="*/ 18 w 18"/>
                <a:gd name="T5" fmla="*/ 10 h 16"/>
                <a:gd name="T6" fmla="*/ 0 w 18"/>
                <a:gd name="T7" fmla="*/ 16 h 16"/>
                <a:gd name="T8" fmla="*/ 0 w 18"/>
                <a:gd name="T9" fmla="*/ 0 h 16"/>
              </a:gdLst>
              <a:ahLst/>
              <a:cxnLst>
                <a:cxn ang="0">
                  <a:pos x="T0" y="T1"/>
                </a:cxn>
                <a:cxn ang="0">
                  <a:pos x="T2" y="T3"/>
                </a:cxn>
                <a:cxn ang="0">
                  <a:pos x="T4" y="T5"/>
                </a:cxn>
                <a:cxn ang="0">
                  <a:pos x="T6" y="T7"/>
                </a:cxn>
                <a:cxn ang="0">
                  <a:pos x="T8" y="T9"/>
                </a:cxn>
              </a:cxnLst>
              <a:rect l="0" t="0" r="r" b="b"/>
              <a:pathLst>
                <a:path w="18" h="16">
                  <a:moveTo>
                    <a:pt x="0" y="0"/>
                  </a:moveTo>
                  <a:cubicBezTo>
                    <a:pt x="18" y="0"/>
                    <a:pt x="18" y="0"/>
                    <a:pt x="18" y="0"/>
                  </a:cubicBezTo>
                  <a:cubicBezTo>
                    <a:pt x="18" y="10"/>
                    <a:pt x="18" y="10"/>
                    <a:pt x="18" y="10"/>
                  </a:cubicBezTo>
                  <a:cubicBezTo>
                    <a:pt x="12" y="11"/>
                    <a:pt x="6" y="14"/>
                    <a:pt x="0" y="16"/>
                  </a:cubicBezTo>
                  <a:lnTo>
                    <a:pt x="0" y="0"/>
                  </a:lnTo>
                  <a:close/>
                </a:path>
              </a:pathLst>
            </a:custGeom>
            <a:solidFill>
              <a:srgbClr val="D9D8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 name="Freeform 80608">
              <a:extLst>
                <a:ext uri="{FF2B5EF4-FFF2-40B4-BE49-F238E27FC236}">
                  <a16:creationId xmlns:a16="http://schemas.microsoft.com/office/drawing/2014/main" id="{0E5D7FB2-EA55-52CB-501D-C4E71E791FBD}"/>
                </a:ext>
              </a:extLst>
            </p:cNvPr>
            <p:cNvSpPr>
              <a:spLocks/>
            </p:cNvSpPr>
            <p:nvPr/>
          </p:nvSpPr>
          <p:spPr bwMode="auto">
            <a:xfrm flipH="1">
              <a:off x="11264046" y="5963985"/>
              <a:ext cx="712381" cy="744399"/>
            </a:xfrm>
            <a:custGeom>
              <a:avLst/>
              <a:gdLst>
                <a:gd name="T0" fmla="*/ 4 w 68"/>
                <a:gd name="T1" fmla="*/ 71 h 71"/>
                <a:gd name="T2" fmla="*/ 30 w 68"/>
                <a:gd name="T3" fmla="*/ 71 h 71"/>
                <a:gd name="T4" fmla="*/ 31 w 68"/>
                <a:gd name="T5" fmla="*/ 39 h 71"/>
                <a:gd name="T6" fmla="*/ 31 w 68"/>
                <a:gd name="T7" fmla="*/ 36 h 71"/>
                <a:gd name="T8" fmla="*/ 32 w 68"/>
                <a:gd name="T9" fmla="*/ 30 h 71"/>
                <a:gd name="T10" fmla="*/ 32 w 68"/>
                <a:gd name="T11" fmla="*/ 29 h 71"/>
                <a:gd name="T12" fmla="*/ 37 w 68"/>
                <a:gd name="T13" fmla="*/ 29 h 71"/>
                <a:gd name="T14" fmla="*/ 37 w 68"/>
                <a:gd name="T15" fmla="*/ 29 h 71"/>
                <a:gd name="T16" fmla="*/ 37 w 68"/>
                <a:gd name="T17" fmla="*/ 30 h 71"/>
                <a:gd name="T18" fmla="*/ 37 w 68"/>
                <a:gd name="T19" fmla="*/ 36 h 71"/>
                <a:gd name="T20" fmla="*/ 37 w 68"/>
                <a:gd name="T21" fmla="*/ 38 h 71"/>
                <a:gd name="T22" fmla="*/ 40 w 68"/>
                <a:gd name="T23" fmla="*/ 60 h 71"/>
                <a:gd name="T24" fmla="*/ 40 w 68"/>
                <a:gd name="T25" fmla="*/ 60 h 71"/>
                <a:gd name="T26" fmla="*/ 41 w 68"/>
                <a:gd name="T27" fmla="*/ 71 h 71"/>
                <a:gd name="T28" fmla="*/ 68 w 68"/>
                <a:gd name="T29" fmla="*/ 71 h 71"/>
                <a:gd name="T30" fmla="*/ 68 w 68"/>
                <a:gd name="T31" fmla="*/ 33 h 71"/>
                <a:gd name="T32" fmla="*/ 67 w 68"/>
                <a:gd name="T33" fmla="*/ 0 h 71"/>
                <a:gd name="T34" fmla="*/ 0 w 68"/>
                <a:gd name="T35" fmla="*/ 0 h 71"/>
                <a:gd name="T36" fmla="*/ 1 w 68"/>
                <a:gd name="T37" fmla="*/ 38 h 71"/>
                <a:gd name="T38" fmla="*/ 4 w 68"/>
                <a:gd name="T39" fmla="*/ 7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8" h="71">
                  <a:moveTo>
                    <a:pt x="4" y="71"/>
                  </a:moveTo>
                  <a:cubicBezTo>
                    <a:pt x="30" y="71"/>
                    <a:pt x="30" y="71"/>
                    <a:pt x="30" y="71"/>
                  </a:cubicBezTo>
                  <a:cubicBezTo>
                    <a:pt x="30" y="62"/>
                    <a:pt x="31" y="42"/>
                    <a:pt x="31" y="39"/>
                  </a:cubicBezTo>
                  <a:cubicBezTo>
                    <a:pt x="31" y="38"/>
                    <a:pt x="31" y="37"/>
                    <a:pt x="31" y="36"/>
                  </a:cubicBezTo>
                  <a:cubicBezTo>
                    <a:pt x="32" y="33"/>
                    <a:pt x="32" y="31"/>
                    <a:pt x="32" y="30"/>
                  </a:cubicBezTo>
                  <a:cubicBezTo>
                    <a:pt x="32" y="29"/>
                    <a:pt x="32" y="29"/>
                    <a:pt x="32" y="29"/>
                  </a:cubicBezTo>
                  <a:cubicBezTo>
                    <a:pt x="37" y="29"/>
                    <a:pt x="37" y="29"/>
                    <a:pt x="37" y="29"/>
                  </a:cubicBezTo>
                  <a:cubicBezTo>
                    <a:pt x="37" y="29"/>
                    <a:pt x="37" y="29"/>
                    <a:pt x="37" y="29"/>
                  </a:cubicBezTo>
                  <a:cubicBezTo>
                    <a:pt x="37" y="29"/>
                    <a:pt x="37" y="30"/>
                    <a:pt x="37" y="30"/>
                  </a:cubicBezTo>
                  <a:cubicBezTo>
                    <a:pt x="37" y="31"/>
                    <a:pt x="37" y="33"/>
                    <a:pt x="37" y="36"/>
                  </a:cubicBezTo>
                  <a:cubicBezTo>
                    <a:pt x="37" y="37"/>
                    <a:pt x="37" y="38"/>
                    <a:pt x="37" y="38"/>
                  </a:cubicBezTo>
                  <a:cubicBezTo>
                    <a:pt x="38" y="44"/>
                    <a:pt x="38" y="51"/>
                    <a:pt x="40" y="60"/>
                  </a:cubicBezTo>
                  <a:cubicBezTo>
                    <a:pt x="40" y="60"/>
                    <a:pt x="40" y="60"/>
                    <a:pt x="40" y="60"/>
                  </a:cubicBezTo>
                  <a:cubicBezTo>
                    <a:pt x="40" y="65"/>
                    <a:pt x="41" y="68"/>
                    <a:pt x="41" y="71"/>
                  </a:cubicBezTo>
                  <a:cubicBezTo>
                    <a:pt x="68" y="71"/>
                    <a:pt x="68" y="71"/>
                    <a:pt x="68" y="71"/>
                  </a:cubicBezTo>
                  <a:cubicBezTo>
                    <a:pt x="68" y="58"/>
                    <a:pt x="68" y="46"/>
                    <a:pt x="68" y="33"/>
                  </a:cubicBezTo>
                  <a:cubicBezTo>
                    <a:pt x="67" y="22"/>
                    <a:pt x="67" y="11"/>
                    <a:pt x="67" y="0"/>
                  </a:cubicBezTo>
                  <a:cubicBezTo>
                    <a:pt x="0" y="0"/>
                    <a:pt x="0" y="0"/>
                    <a:pt x="0" y="0"/>
                  </a:cubicBezTo>
                  <a:cubicBezTo>
                    <a:pt x="0" y="10"/>
                    <a:pt x="1" y="23"/>
                    <a:pt x="1" y="38"/>
                  </a:cubicBezTo>
                  <a:cubicBezTo>
                    <a:pt x="2" y="49"/>
                    <a:pt x="4" y="60"/>
                    <a:pt x="4" y="71"/>
                  </a:cubicBezTo>
                  <a:close/>
                </a:path>
              </a:pathLst>
            </a:custGeom>
            <a:solidFill>
              <a:srgbClr val="184F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 name="Freeform 80609">
              <a:extLst>
                <a:ext uri="{FF2B5EF4-FFF2-40B4-BE49-F238E27FC236}">
                  <a16:creationId xmlns:a16="http://schemas.microsoft.com/office/drawing/2014/main" id="{260737C7-3B67-398C-8CA1-BEF265DE913D}"/>
                </a:ext>
              </a:extLst>
            </p:cNvPr>
            <p:cNvSpPr>
              <a:spLocks/>
            </p:cNvSpPr>
            <p:nvPr/>
          </p:nvSpPr>
          <p:spPr bwMode="auto">
            <a:xfrm flipH="1">
              <a:off x="11264046" y="5955980"/>
              <a:ext cx="712381" cy="80042"/>
            </a:xfrm>
            <a:custGeom>
              <a:avLst/>
              <a:gdLst>
                <a:gd name="T0" fmla="*/ 0 w 89"/>
                <a:gd name="T1" fmla="*/ 2 h 10"/>
                <a:gd name="T2" fmla="*/ 88 w 89"/>
                <a:gd name="T3" fmla="*/ 10 h 10"/>
                <a:gd name="T4" fmla="*/ 89 w 89"/>
                <a:gd name="T5" fmla="*/ 0 h 10"/>
                <a:gd name="T6" fmla="*/ 0 w 89"/>
                <a:gd name="T7" fmla="*/ 0 h 10"/>
                <a:gd name="T8" fmla="*/ 0 w 89"/>
                <a:gd name="T9" fmla="*/ 2 h 10"/>
              </a:gdLst>
              <a:ahLst/>
              <a:cxnLst>
                <a:cxn ang="0">
                  <a:pos x="T0" y="T1"/>
                </a:cxn>
                <a:cxn ang="0">
                  <a:pos x="T2" y="T3"/>
                </a:cxn>
                <a:cxn ang="0">
                  <a:pos x="T4" y="T5"/>
                </a:cxn>
                <a:cxn ang="0">
                  <a:pos x="T6" y="T7"/>
                </a:cxn>
                <a:cxn ang="0">
                  <a:pos x="T8" y="T9"/>
                </a:cxn>
              </a:cxnLst>
              <a:rect l="0" t="0" r="r" b="b"/>
              <a:pathLst>
                <a:path w="89" h="10">
                  <a:moveTo>
                    <a:pt x="0" y="2"/>
                  </a:moveTo>
                  <a:lnTo>
                    <a:pt x="88" y="10"/>
                  </a:lnTo>
                  <a:lnTo>
                    <a:pt x="89" y="0"/>
                  </a:lnTo>
                  <a:lnTo>
                    <a:pt x="0" y="0"/>
                  </a:lnTo>
                  <a:lnTo>
                    <a:pt x="0" y="2"/>
                  </a:lnTo>
                  <a:close/>
                </a:path>
              </a:pathLst>
            </a:custGeom>
            <a:solidFill>
              <a:srgbClr val="0C42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 name="Freeform 80610">
              <a:extLst>
                <a:ext uri="{FF2B5EF4-FFF2-40B4-BE49-F238E27FC236}">
                  <a16:creationId xmlns:a16="http://schemas.microsoft.com/office/drawing/2014/main" id="{14225400-1C24-A876-1685-9182BF6B9807}"/>
                </a:ext>
              </a:extLst>
            </p:cNvPr>
            <p:cNvSpPr>
              <a:spLocks/>
            </p:cNvSpPr>
            <p:nvPr/>
          </p:nvSpPr>
          <p:spPr bwMode="auto">
            <a:xfrm flipH="1">
              <a:off x="11480161" y="6172094"/>
              <a:ext cx="304163" cy="96051"/>
            </a:xfrm>
            <a:custGeom>
              <a:avLst/>
              <a:gdLst>
                <a:gd name="T0" fmla="*/ 0 w 38"/>
                <a:gd name="T1" fmla="*/ 0 h 12"/>
                <a:gd name="T2" fmla="*/ 15 w 38"/>
                <a:gd name="T3" fmla="*/ 5 h 12"/>
                <a:gd name="T4" fmla="*/ 38 w 38"/>
                <a:gd name="T5" fmla="*/ 4 h 12"/>
                <a:gd name="T6" fmla="*/ 24 w 38"/>
                <a:gd name="T7" fmla="*/ 12 h 12"/>
                <a:gd name="T8" fmla="*/ 18 w 38"/>
                <a:gd name="T9" fmla="*/ 12 h 12"/>
                <a:gd name="T10" fmla="*/ 0 w 38"/>
                <a:gd name="T11" fmla="*/ 0 h 12"/>
              </a:gdLst>
              <a:ahLst/>
              <a:cxnLst>
                <a:cxn ang="0">
                  <a:pos x="T0" y="T1"/>
                </a:cxn>
                <a:cxn ang="0">
                  <a:pos x="T2" y="T3"/>
                </a:cxn>
                <a:cxn ang="0">
                  <a:pos x="T4" y="T5"/>
                </a:cxn>
                <a:cxn ang="0">
                  <a:pos x="T6" y="T7"/>
                </a:cxn>
                <a:cxn ang="0">
                  <a:pos x="T8" y="T9"/>
                </a:cxn>
                <a:cxn ang="0">
                  <a:pos x="T10" y="T11"/>
                </a:cxn>
              </a:cxnLst>
              <a:rect l="0" t="0" r="r" b="b"/>
              <a:pathLst>
                <a:path w="38" h="12">
                  <a:moveTo>
                    <a:pt x="0" y="0"/>
                  </a:moveTo>
                  <a:lnTo>
                    <a:pt x="15" y="5"/>
                  </a:lnTo>
                  <a:lnTo>
                    <a:pt x="38" y="4"/>
                  </a:lnTo>
                  <a:lnTo>
                    <a:pt x="24" y="12"/>
                  </a:lnTo>
                  <a:lnTo>
                    <a:pt x="18" y="12"/>
                  </a:lnTo>
                  <a:lnTo>
                    <a:pt x="0" y="0"/>
                  </a:lnTo>
                  <a:close/>
                </a:path>
              </a:pathLst>
            </a:custGeom>
            <a:solidFill>
              <a:srgbClr val="0C42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 name="Freeform 80611">
              <a:extLst>
                <a:ext uri="{FF2B5EF4-FFF2-40B4-BE49-F238E27FC236}">
                  <a16:creationId xmlns:a16="http://schemas.microsoft.com/office/drawing/2014/main" id="{5D554A57-38B2-F467-085A-911A8F9EBE6D}"/>
                </a:ext>
              </a:extLst>
            </p:cNvPr>
            <p:cNvSpPr>
              <a:spLocks/>
            </p:cNvSpPr>
            <p:nvPr/>
          </p:nvSpPr>
          <p:spPr bwMode="auto">
            <a:xfrm flipH="1">
              <a:off x="11808336" y="6004005"/>
              <a:ext cx="136073" cy="424228"/>
            </a:xfrm>
            <a:custGeom>
              <a:avLst/>
              <a:gdLst>
                <a:gd name="T0" fmla="*/ 11 w 13"/>
                <a:gd name="T1" fmla="*/ 4 h 40"/>
                <a:gd name="T2" fmla="*/ 0 w 13"/>
                <a:gd name="T3" fmla="*/ 12 h 40"/>
                <a:gd name="T4" fmla="*/ 6 w 13"/>
                <a:gd name="T5" fmla="*/ 40 h 40"/>
                <a:gd name="T6" fmla="*/ 4 w 13"/>
                <a:gd name="T7" fmla="*/ 17 h 40"/>
                <a:gd name="T8" fmla="*/ 9 w 13"/>
                <a:gd name="T9" fmla="*/ 10 h 40"/>
                <a:gd name="T10" fmla="*/ 11 w 13"/>
                <a:gd name="T11" fmla="*/ 4 h 40"/>
              </a:gdLst>
              <a:ahLst/>
              <a:cxnLst>
                <a:cxn ang="0">
                  <a:pos x="T0" y="T1"/>
                </a:cxn>
                <a:cxn ang="0">
                  <a:pos x="T2" y="T3"/>
                </a:cxn>
                <a:cxn ang="0">
                  <a:pos x="T4" y="T5"/>
                </a:cxn>
                <a:cxn ang="0">
                  <a:pos x="T6" y="T7"/>
                </a:cxn>
                <a:cxn ang="0">
                  <a:pos x="T8" y="T9"/>
                </a:cxn>
                <a:cxn ang="0">
                  <a:pos x="T10" y="T11"/>
                </a:cxn>
              </a:cxnLst>
              <a:rect l="0" t="0" r="r" b="b"/>
              <a:pathLst>
                <a:path w="13" h="40">
                  <a:moveTo>
                    <a:pt x="11" y="4"/>
                  </a:moveTo>
                  <a:cubicBezTo>
                    <a:pt x="8" y="11"/>
                    <a:pt x="0" y="12"/>
                    <a:pt x="0" y="12"/>
                  </a:cubicBezTo>
                  <a:cubicBezTo>
                    <a:pt x="6" y="40"/>
                    <a:pt x="6" y="40"/>
                    <a:pt x="6" y="40"/>
                  </a:cubicBezTo>
                  <a:cubicBezTo>
                    <a:pt x="4" y="17"/>
                    <a:pt x="4" y="17"/>
                    <a:pt x="4" y="17"/>
                  </a:cubicBezTo>
                  <a:cubicBezTo>
                    <a:pt x="4" y="17"/>
                    <a:pt x="7" y="14"/>
                    <a:pt x="9" y="10"/>
                  </a:cubicBezTo>
                  <a:cubicBezTo>
                    <a:pt x="12" y="5"/>
                    <a:pt x="13" y="0"/>
                    <a:pt x="11" y="4"/>
                  </a:cubicBezTo>
                  <a:close/>
                </a:path>
              </a:pathLst>
            </a:custGeom>
            <a:solidFill>
              <a:srgbClr val="0C42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 name="Freeform 80612">
              <a:extLst>
                <a:ext uri="{FF2B5EF4-FFF2-40B4-BE49-F238E27FC236}">
                  <a16:creationId xmlns:a16="http://schemas.microsoft.com/office/drawing/2014/main" id="{6D08E6D4-37EC-93E6-B38F-BF76E92C0760}"/>
                </a:ext>
              </a:extLst>
            </p:cNvPr>
            <p:cNvSpPr>
              <a:spLocks/>
            </p:cNvSpPr>
            <p:nvPr/>
          </p:nvSpPr>
          <p:spPr bwMode="auto">
            <a:xfrm flipH="1">
              <a:off x="11304068" y="5987997"/>
              <a:ext cx="56030" cy="256137"/>
            </a:xfrm>
            <a:custGeom>
              <a:avLst/>
              <a:gdLst>
                <a:gd name="T0" fmla="*/ 5 w 5"/>
                <a:gd name="T1" fmla="*/ 7 h 25"/>
                <a:gd name="T2" fmla="*/ 5 w 5"/>
                <a:gd name="T3" fmla="*/ 1 h 25"/>
                <a:gd name="T4" fmla="*/ 1 w 5"/>
                <a:gd name="T5" fmla="*/ 0 h 25"/>
                <a:gd name="T6" fmla="*/ 0 w 5"/>
                <a:gd name="T7" fmla="*/ 3 h 25"/>
                <a:gd name="T8" fmla="*/ 0 w 5"/>
                <a:gd name="T9" fmla="*/ 9 h 25"/>
                <a:gd name="T10" fmla="*/ 0 w 5"/>
                <a:gd name="T11" fmla="*/ 15 h 25"/>
                <a:gd name="T12" fmla="*/ 1 w 5"/>
                <a:gd name="T13" fmla="*/ 20 h 25"/>
                <a:gd name="T14" fmla="*/ 5 w 5"/>
                <a:gd name="T15" fmla="*/ 25 h 25"/>
                <a:gd name="T16" fmla="*/ 5 w 5"/>
                <a:gd name="T17" fmla="*/ 12 h 25"/>
                <a:gd name="T18" fmla="*/ 5 w 5"/>
                <a:gd name="T19" fmla="*/ 7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25">
                  <a:moveTo>
                    <a:pt x="5" y="7"/>
                  </a:moveTo>
                  <a:cubicBezTo>
                    <a:pt x="5" y="1"/>
                    <a:pt x="5" y="1"/>
                    <a:pt x="5" y="1"/>
                  </a:cubicBezTo>
                  <a:cubicBezTo>
                    <a:pt x="1" y="0"/>
                    <a:pt x="1" y="0"/>
                    <a:pt x="1" y="0"/>
                  </a:cubicBezTo>
                  <a:cubicBezTo>
                    <a:pt x="1" y="0"/>
                    <a:pt x="1" y="2"/>
                    <a:pt x="0" y="3"/>
                  </a:cubicBezTo>
                  <a:cubicBezTo>
                    <a:pt x="0" y="5"/>
                    <a:pt x="0" y="7"/>
                    <a:pt x="0" y="9"/>
                  </a:cubicBezTo>
                  <a:cubicBezTo>
                    <a:pt x="0" y="11"/>
                    <a:pt x="0" y="13"/>
                    <a:pt x="0" y="15"/>
                  </a:cubicBezTo>
                  <a:cubicBezTo>
                    <a:pt x="0" y="17"/>
                    <a:pt x="0" y="19"/>
                    <a:pt x="1" y="20"/>
                  </a:cubicBezTo>
                  <a:cubicBezTo>
                    <a:pt x="2" y="22"/>
                    <a:pt x="4" y="24"/>
                    <a:pt x="5" y="25"/>
                  </a:cubicBezTo>
                  <a:cubicBezTo>
                    <a:pt x="5" y="12"/>
                    <a:pt x="5" y="12"/>
                    <a:pt x="5" y="12"/>
                  </a:cubicBezTo>
                  <a:lnTo>
                    <a:pt x="5" y="7"/>
                  </a:lnTo>
                  <a:close/>
                </a:path>
              </a:pathLst>
            </a:custGeom>
            <a:solidFill>
              <a:srgbClr val="0C42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 name="Freeform 80613">
              <a:extLst>
                <a:ext uri="{FF2B5EF4-FFF2-40B4-BE49-F238E27FC236}">
                  <a16:creationId xmlns:a16="http://schemas.microsoft.com/office/drawing/2014/main" id="{F90F091F-3244-7635-BAB3-4F4BEAA878B9}"/>
                </a:ext>
              </a:extLst>
            </p:cNvPr>
            <p:cNvSpPr>
              <a:spLocks/>
            </p:cNvSpPr>
            <p:nvPr/>
          </p:nvSpPr>
          <p:spPr bwMode="auto">
            <a:xfrm flipH="1">
              <a:off x="11752306" y="5435701"/>
              <a:ext cx="320172" cy="320172"/>
            </a:xfrm>
            <a:custGeom>
              <a:avLst/>
              <a:gdLst>
                <a:gd name="T0" fmla="*/ 30 w 30"/>
                <a:gd name="T1" fmla="*/ 5 h 31"/>
                <a:gd name="T2" fmla="*/ 24 w 30"/>
                <a:gd name="T3" fmla="*/ 20 h 31"/>
                <a:gd name="T4" fmla="*/ 18 w 30"/>
                <a:gd name="T5" fmla="*/ 30 h 31"/>
                <a:gd name="T6" fmla="*/ 0 w 30"/>
                <a:gd name="T7" fmla="*/ 28 h 31"/>
                <a:gd name="T8" fmla="*/ 8 w 30"/>
                <a:gd name="T9" fmla="*/ 0 h 31"/>
                <a:gd name="T10" fmla="*/ 30 w 30"/>
                <a:gd name="T11" fmla="*/ 5 h 31"/>
              </a:gdLst>
              <a:ahLst/>
              <a:cxnLst>
                <a:cxn ang="0">
                  <a:pos x="T0" y="T1"/>
                </a:cxn>
                <a:cxn ang="0">
                  <a:pos x="T2" y="T3"/>
                </a:cxn>
                <a:cxn ang="0">
                  <a:pos x="T4" y="T5"/>
                </a:cxn>
                <a:cxn ang="0">
                  <a:pos x="T6" y="T7"/>
                </a:cxn>
                <a:cxn ang="0">
                  <a:pos x="T8" y="T9"/>
                </a:cxn>
                <a:cxn ang="0">
                  <a:pos x="T10" y="T11"/>
                </a:cxn>
              </a:cxnLst>
              <a:rect l="0" t="0" r="r" b="b"/>
              <a:pathLst>
                <a:path w="30" h="31">
                  <a:moveTo>
                    <a:pt x="30" y="5"/>
                  </a:moveTo>
                  <a:cubicBezTo>
                    <a:pt x="29" y="10"/>
                    <a:pt x="27" y="15"/>
                    <a:pt x="24" y="20"/>
                  </a:cubicBezTo>
                  <a:cubicBezTo>
                    <a:pt x="22" y="24"/>
                    <a:pt x="20" y="27"/>
                    <a:pt x="18" y="30"/>
                  </a:cubicBezTo>
                  <a:cubicBezTo>
                    <a:pt x="12" y="27"/>
                    <a:pt x="5" y="31"/>
                    <a:pt x="0" y="28"/>
                  </a:cubicBezTo>
                  <a:cubicBezTo>
                    <a:pt x="2" y="21"/>
                    <a:pt x="6" y="6"/>
                    <a:pt x="8" y="0"/>
                  </a:cubicBezTo>
                  <a:cubicBezTo>
                    <a:pt x="15" y="1"/>
                    <a:pt x="23" y="3"/>
                    <a:pt x="30" y="5"/>
                  </a:cubicBezTo>
                  <a:close/>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Freeform 80614">
              <a:extLst>
                <a:ext uri="{FF2B5EF4-FFF2-40B4-BE49-F238E27FC236}">
                  <a16:creationId xmlns:a16="http://schemas.microsoft.com/office/drawing/2014/main" id="{C42E3775-7D46-CBC1-7467-0D012AE5747D}"/>
                </a:ext>
              </a:extLst>
            </p:cNvPr>
            <p:cNvSpPr>
              <a:spLocks/>
            </p:cNvSpPr>
            <p:nvPr/>
          </p:nvSpPr>
          <p:spPr bwMode="auto">
            <a:xfrm flipH="1">
              <a:off x="11664260" y="5059500"/>
              <a:ext cx="360192" cy="560300"/>
            </a:xfrm>
            <a:custGeom>
              <a:avLst/>
              <a:gdLst>
                <a:gd name="T0" fmla="*/ 32 w 35"/>
                <a:gd name="T1" fmla="*/ 3 h 54"/>
                <a:gd name="T2" fmla="*/ 34 w 35"/>
                <a:gd name="T3" fmla="*/ 12 h 54"/>
                <a:gd name="T4" fmla="*/ 33 w 35"/>
                <a:gd name="T5" fmla="*/ 21 h 54"/>
                <a:gd name="T6" fmla="*/ 22 w 35"/>
                <a:gd name="T7" fmla="*/ 54 h 54"/>
                <a:gd name="T8" fmla="*/ 0 w 35"/>
                <a:gd name="T9" fmla="*/ 47 h 54"/>
                <a:gd name="T10" fmla="*/ 22 w 35"/>
                <a:gd name="T11" fmla="*/ 1 h 54"/>
                <a:gd name="T12" fmla="*/ 29 w 35"/>
                <a:gd name="T13" fmla="*/ 1 h 54"/>
                <a:gd name="T14" fmla="*/ 32 w 35"/>
                <a:gd name="T15" fmla="*/ 3 h 5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5" h="54">
                  <a:moveTo>
                    <a:pt x="32" y="3"/>
                  </a:moveTo>
                  <a:cubicBezTo>
                    <a:pt x="34" y="6"/>
                    <a:pt x="35" y="9"/>
                    <a:pt x="34" y="12"/>
                  </a:cubicBezTo>
                  <a:cubicBezTo>
                    <a:pt x="34" y="15"/>
                    <a:pt x="33" y="18"/>
                    <a:pt x="33" y="21"/>
                  </a:cubicBezTo>
                  <a:cubicBezTo>
                    <a:pt x="30" y="34"/>
                    <a:pt x="26" y="45"/>
                    <a:pt x="22" y="54"/>
                  </a:cubicBezTo>
                  <a:cubicBezTo>
                    <a:pt x="13" y="51"/>
                    <a:pt x="8" y="50"/>
                    <a:pt x="0" y="47"/>
                  </a:cubicBezTo>
                  <a:cubicBezTo>
                    <a:pt x="0" y="45"/>
                    <a:pt x="12" y="4"/>
                    <a:pt x="22" y="1"/>
                  </a:cubicBezTo>
                  <a:cubicBezTo>
                    <a:pt x="26" y="0"/>
                    <a:pt x="29" y="1"/>
                    <a:pt x="29" y="1"/>
                  </a:cubicBezTo>
                  <a:cubicBezTo>
                    <a:pt x="30" y="2"/>
                    <a:pt x="31" y="3"/>
                    <a:pt x="32" y="3"/>
                  </a:cubicBezTo>
                  <a:close/>
                </a:path>
              </a:pathLst>
            </a:custGeom>
            <a:solidFill>
              <a:srgbClr val="579AD4"/>
            </a:solidFill>
            <a:ln>
              <a:noFill/>
            </a:ln>
          </p:spPr>
          <p:txBody>
            <a:bodyPr vert="horz" wrap="square" lIns="91440" tIns="45720" rIns="91440" bIns="45720" numCol="1" anchor="t" anchorCtr="0" compatLnSpc="1">
              <a:prstTxWarp prst="textNoShape">
                <a:avLst/>
              </a:prstTxWarp>
            </a:bodyPr>
            <a:lstStyle/>
            <a:p>
              <a:endParaRPr lang="en-US"/>
            </a:p>
          </p:txBody>
        </p:sp>
        <p:sp>
          <p:nvSpPr>
            <p:cNvPr id="20" name="Freeform 80615">
              <a:extLst>
                <a:ext uri="{FF2B5EF4-FFF2-40B4-BE49-F238E27FC236}">
                  <a16:creationId xmlns:a16="http://schemas.microsoft.com/office/drawing/2014/main" id="{AEF7EB32-7907-99A8-61C0-7457B8A2FC85}"/>
                </a:ext>
              </a:extLst>
            </p:cNvPr>
            <p:cNvSpPr>
              <a:spLocks/>
            </p:cNvSpPr>
            <p:nvPr/>
          </p:nvSpPr>
          <p:spPr bwMode="auto">
            <a:xfrm flipH="1">
              <a:off x="11264046" y="5027483"/>
              <a:ext cx="720385" cy="928498"/>
            </a:xfrm>
            <a:custGeom>
              <a:avLst/>
              <a:gdLst>
                <a:gd name="T0" fmla="*/ 0 w 69"/>
                <a:gd name="T1" fmla="*/ 89 h 89"/>
                <a:gd name="T2" fmla="*/ 69 w 69"/>
                <a:gd name="T3" fmla="*/ 89 h 89"/>
                <a:gd name="T4" fmla="*/ 65 w 69"/>
                <a:gd name="T5" fmla="*/ 22 h 89"/>
                <a:gd name="T6" fmla="*/ 59 w 69"/>
                <a:gd name="T7" fmla="*/ 4 h 89"/>
                <a:gd name="T8" fmla="*/ 55 w 69"/>
                <a:gd name="T9" fmla="*/ 2 h 89"/>
                <a:gd name="T10" fmla="*/ 52 w 69"/>
                <a:gd name="T11" fmla="*/ 2 h 89"/>
                <a:gd name="T12" fmla="*/ 37 w 69"/>
                <a:gd name="T13" fmla="*/ 1 h 89"/>
                <a:gd name="T14" fmla="*/ 19 w 69"/>
                <a:gd name="T15" fmla="*/ 4 h 89"/>
                <a:gd name="T16" fmla="*/ 18 w 69"/>
                <a:gd name="T17" fmla="*/ 4 h 89"/>
                <a:gd name="T18" fmla="*/ 6 w 69"/>
                <a:gd name="T19" fmla="*/ 48 h 89"/>
                <a:gd name="T20" fmla="*/ 4 w 69"/>
                <a:gd name="T21" fmla="*/ 58 h 89"/>
                <a:gd name="T22" fmla="*/ 0 w 69"/>
                <a:gd name="T23" fmla="*/ 89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9" h="89">
                  <a:moveTo>
                    <a:pt x="0" y="89"/>
                  </a:moveTo>
                  <a:cubicBezTo>
                    <a:pt x="23" y="89"/>
                    <a:pt x="46" y="89"/>
                    <a:pt x="69" y="89"/>
                  </a:cubicBezTo>
                  <a:cubicBezTo>
                    <a:pt x="69" y="84"/>
                    <a:pt x="69" y="45"/>
                    <a:pt x="65" y="22"/>
                  </a:cubicBezTo>
                  <a:cubicBezTo>
                    <a:pt x="65" y="12"/>
                    <a:pt x="62" y="5"/>
                    <a:pt x="59" y="4"/>
                  </a:cubicBezTo>
                  <a:cubicBezTo>
                    <a:pt x="57" y="3"/>
                    <a:pt x="55" y="2"/>
                    <a:pt x="55" y="2"/>
                  </a:cubicBezTo>
                  <a:cubicBezTo>
                    <a:pt x="54" y="2"/>
                    <a:pt x="54" y="2"/>
                    <a:pt x="52" y="2"/>
                  </a:cubicBezTo>
                  <a:cubicBezTo>
                    <a:pt x="48" y="1"/>
                    <a:pt x="44" y="0"/>
                    <a:pt x="37" y="1"/>
                  </a:cubicBezTo>
                  <a:cubicBezTo>
                    <a:pt x="30" y="1"/>
                    <a:pt x="24" y="2"/>
                    <a:pt x="19" y="4"/>
                  </a:cubicBezTo>
                  <a:cubicBezTo>
                    <a:pt x="19" y="4"/>
                    <a:pt x="18" y="4"/>
                    <a:pt x="18" y="4"/>
                  </a:cubicBezTo>
                  <a:cubicBezTo>
                    <a:pt x="6" y="48"/>
                    <a:pt x="6" y="48"/>
                    <a:pt x="6" y="48"/>
                  </a:cubicBezTo>
                  <a:cubicBezTo>
                    <a:pt x="5" y="51"/>
                    <a:pt x="5" y="54"/>
                    <a:pt x="4" y="58"/>
                  </a:cubicBezTo>
                  <a:cubicBezTo>
                    <a:pt x="3" y="68"/>
                    <a:pt x="2" y="79"/>
                    <a:pt x="0" y="89"/>
                  </a:cubicBezTo>
                  <a:close/>
                </a:path>
              </a:pathLst>
            </a:custGeom>
            <a:solidFill>
              <a:srgbClr val="579AD4"/>
            </a:solidFill>
            <a:ln>
              <a:noFill/>
            </a:ln>
          </p:spPr>
          <p:txBody>
            <a:bodyPr vert="horz" wrap="square" lIns="91440" tIns="45720" rIns="91440" bIns="45720" numCol="1" anchor="t" anchorCtr="0" compatLnSpc="1">
              <a:prstTxWarp prst="textNoShape">
                <a:avLst/>
              </a:prstTxWarp>
            </a:bodyPr>
            <a:lstStyle/>
            <a:p>
              <a:endParaRPr lang="en-US"/>
            </a:p>
          </p:txBody>
        </p:sp>
        <p:sp>
          <p:nvSpPr>
            <p:cNvPr id="21" name="Freeform 80617">
              <a:extLst>
                <a:ext uri="{FF2B5EF4-FFF2-40B4-BE49-F238E27FC236}">
                  <a16:creationId xmlns:a16="http://schemas.microsoft.com/office/drawing/2014/main" id="{B1A82E03-FA04-95AA-D64D-1AD37E440175}"/>
                </a:ext>
              </a:extLst>
            </p:cNvPr>
            <p:cNvSpPr>
              <a:spLocks/>
            </p:cNvSpPr>
            <p:nvPr/>
          </p:nvSpPr>
          <p:spPr bwMode="auto">
            <a:xfrm flipH="1">
              <a:off x="10927865" y="5059500"/>
              <a:ext cx="568304" cy="352188"/>
            </a:xfrm>
            <a:custGeom>
              <a:avLst/>
              <a:gdLst>
                <a:gd name="T0" fmla="*/ 3 w 54"/>
                <a:gd name="T1" fmla="*/ 3 h 34"/>
                <a:gd name="T2" fmla="*/ 11 w 54"/>
                <a:gd name="T3" fmla="*/ 0 h 34"/>
                <a:gd name="T4" fmla="*/ 21 w 54"/>
                <a:gd name="T5" fmla="*/ 2 h 34"/>
                <a:gd name="T6" fmla="*/ 54 w 54"/>
                <a:gd name="T7" fmla="*/ 12 h 34"/>
                <a:gd name="T8" fmla="*/ 47 w 54"/>
                <a:gd name="T9" fmla="*/ 34 h 34"/>
                <a:gd name="T10" fmla="*/ 1 w 54"/>
                <a:gd name="T11" fmla="*/ 13 h 34"/>
                <a:gd name="T12" fmla="*/ 1 w 54"/>
                <a:gd name="T13" fmla="*/ 6 h 34"/>
                <a:gd name="T14" fmla="*/ 3 w 54"/>
                <a:gd name="T15" fmla="*/ 3 h 3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34">
                  <a:moveTo>
                    <a:pt x="3" y="3"/>
                  </a:moveTo>
                  <a:cubicBezTo>
                    <a:pt x="5" y="1"/>
                    <a:pt x="8" y="0"/>
                    <a:pt x="11" y="0"/>
                  </a:cubicBezTo>
                  <a:cubicBezTo>
                    <a:pt x="15" y="1"/>
                    <a:pt x="18" y="1"/>
                    <a:pt x="21" y="2"/>
                  </a:cubicBezTo>
                  <a:cubicBezTo>
                    <a:pt x="33" y="4"/>
                    <a:pt x="44" y="8"/>
                    <a:pt x="54" y="12"/>
                  </a:cubicBezTo>
                  <a:cubicBezTo>
                    <a:pt x="51" y="20"/>
                    <a:pt x="49" y="26"/>
                    <a:pt x="47" y="34"/>
                  </a:cubicBezTo>
                  <a:cubicBezTo>
                    <a:pt x="45" y="34"/>
                    <a:pt x="3" y="23"/>
                    <a:pt x="1" y="13"/>
                  </a:cubicBezTo>
                  <a:cubicBezTo>
                    <a:pt x="0" y="9"/>
                    <a:pt x="1" y="6"/>
                    <a:pt x="1" y="6"/>
                  </a:cubicBezTo>
                  <a:cubicBezTo>
                    <a:pt x="1" y="5"/>
                    <a:pt x="2" y="4"/>
                    <a:pt x="3" y="3"/>
                  </a:cubicBezTo>
                  <a:close/>
                </a:path>
              </a:pathLst>
            </a:custGeom>
            <a:solidFill>
              <a:srgbClr val="579AD4"/>
            </a:solidFill>
            <a:ln>
              <a:noFill/>
            </a:ln>
          </p:spPr>
          <p:txBody>
            <a:bodyPr vert="horz" wrap="square" lIns="91440" tIns="45720" rIns="91440" bIns="45720" numCol="1" anchor="t" anchorCtr="0" compatLnSpc="1">
              <a:prstTxWarp prst="textNoShape">
                <a:avLst/>
              </a:prstTxWarp>
            </a:bodyPr>
            <a:lstStyle/>
            <a:p>
              <a:endParaRPr lang="en-US"/>
            </a:p>
          </p:txBody>
        </p:sp>
        <p:sp>
          <p:nvSpPr>
            <p:cNvPr id="22" name="Freeform 80618">
              <a:extLst>
                <a:ext uri="{FF2B5EF4-FFF2-40B4-BE49-F238E27FC236}">
                  <a16:creationId xmlns:a16="http://schemas.microsoft.com/office/drawing/2014/main" id="{9BC3F252-0BDF-C543-3A26-2E2DDD47D0DE}"/>
                </a:ext>
              </a:extLst>
            </p:cNvPr>
            <p:cNvSpPr>
              <a:spLocks/>
            </p:cNvSpPr>
            <p:nvPr/>
          </p:nvSpPr>
          <p:spPr bwMode="auto">
            <a:xfrm flipH="1">
              <a:off x="11464153" y="4859393"/>
              <a:ext cx="240129" cy="224121"/>
            </a:xfrm>
            <a:custGeom>
              <a:avLst/>
              <a:gdLst>
                <a:gd name="T0" fmla="*/ 11 w 23"/>
                <a:gd name="T1" fmla="*/ 22 h 22"/>
                <a:gd name="T2" fmla="*/ 23 w 23"/>
                <a:gd name="T3" fmla="*/ 20 h 22"/>
                <a:gd name="T4" fmla="*/ 21 w 23"/>
                <a:gd name="T5" fmla="*/ 16 h 22"/>
                <a:gd name="T6" fmla="*/ 21 w 23"/>
                <a:gd name="T7" fmla="*/ 2 h 22"/>
                <a:gd name="T8" fmla="*/ 7 w 23"/>
                <a:gd name="T9" fmla="*/ 0 h 22"/>
                <a:gd name="T10" fmla="*/ 2 w 23"/>
                <a:gd name="T11" fmla="*/ 18 h 22"/>
                <a:gd name="T12" fmla="*/ 0 w 23"/>
                <a:gd name="T13" fmla="*/ 20 h 22"/>
                <a:gd name="T14" fmla="*/ 11 w 23"/>
                <a:gd name="T15" fmla="*/ 22 h 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22">
                  <a:moveTo>
                    <a:pt x="11" y="22"/>
                  </a:moveTo>
                  <a:cubicBezTo>
                    <a:pt x="16" y="22"/>
                    <a:pt x="20" y="21"/>
                    <a:pt x="23" y="20"/>
                  </a:cubicBezTo>
                  <a:cubicBezTo>
                    <a:pt x="22" y="18"/>
                    <a:pt x="21" y="16"/>
                    <a:pt x="21" y="16"/>
                  </a:cubicBezTo>
                  <a:cubicBezTo>
                    <a:pt x="21" y="2"/>
                    <a:pt x="21" y="2"/>
                    <a:pt x="21" y="2"/>
                  </a:cubicBezTo>
                  <a:cubicBezTo>
                    <a:pt x="7" y="0"/>
                    <a:pt x="7" y="0"/>
                    <a:pt x="7" y="0"/>
                  </a:cubicBezTo>
                  <a:cubicBezTo>
                    <a:pt x="2" y="18"/>
                    <a:pt x="2" y="18"/>
                    <a:pt x="2" y="18"/>
                  </a:cubicBezTo>
                  <a:cubicBezTo>
                    <a:pt x="2" y="19"/>
                    <a:pt x="1" y="19"/>
                    <a:pt x="0" y="20"/>
                  </a:cubicBezTo>
                  <a:cubicBezTo>
                    <a:pt x="4" y="22"/>
                    <a:pt x="7" y="22"/>
                    <a:pt x="11" y="22"/>
                  </a:cubicBezTo>
                  <a:close/>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 name="Freeform 80619">
              <a:extLst>
                <a:ext uri="{FF2B5EF4-FFF2-40B4-BE49-F238E27FC236}">
                  <a16:creationId xmlns:a16="http://schemas.microsoft.com/office/drawing/2014/main" id="{75394544-CA74-AC12-0F94-23791A38F4FF}"/>
                </a:ext>
              </a:extLst>
            </p:cNvPr>
            <p:cNvSpPr>
              <a:spLocks/>
            </p:cNvSpPr>
            <p:nvPr/>
          </p:nvSpPr>
          <p:spPr bwMode="auto">
            <a:xfrm flipH="1">
              <a:off x="11480161" y="4859393"/>
              <a:ext cx="168090" cy="144077"/>
            </a:xfrm>
            <a:custGeom>
              <a:avLst/>
              <a:gdLst>
                <a:gd name="T0" fmla="*/ 0 w 16"/>
                <a:gd name="T1" fmla="*/ 8 h 14"/>
                <a:gd name="T2" fmla="*/ 16 w 16"/>
                <a:gd name="T3" fmla="*/ 14 h 14"/>
                <a:gd name="T4" fmla="*/ 16 w 16"/>
                <a:gd name="T5" fmla="*/ 2 h 14"/>
                <a:gd name="T6" fmla="*/ 2 w 16"/>
                <a:gd name="T7" fmla="*/ 0 h 14"/>
                <a:gd name="T8" fmla="*/ 0 w 16"/>
                <a:gd name="T9" fmla="*/ 8 h 14"/>
              </a:gdLst>
              <a:ahLst/>
              <a:cxnLst>
                <a:cxn ang="0">
                  <a:pos x="T0" y="T1"/>
                </a:cxn>
                <a:cxn ang="0">
                  <a:pos x="T2" y="T3"/>
                </a:cxn>
                <a:cxn ang="0">
                  <a:pos x="T4" y="T5"/>
                </a:cxn>
                <a:cxn ang="0">
                  <a:pos x="T6" y="T7"/>
                </a:cxn>
                <a:cxn ang="0">
                  <a:pos x="T8" y="T9"/>
                </a:cxn>
              </a:cxnLst>
              <a:rect l="0" t="0" r="r" b="b"/>
              <a:pathLst>
                <a:path w="16" h="14">
                  <a:moveTo>
                    <a:pt x="0" y="8"/>
                  </a:moveTo>
                  <a:cubicBezTo>
                    <a:pt x="3" y="10"/>
                    <a:pt x="10" y="13"/>
                    <a:pt x="16" y="14"/>
                  </a:cubicBezTo>
                  <a:cubicBezTo>
                    <a:pt x="16" y="2"/>
                    <a:pt x="16" y="2"/>
                    <a:pt x="16" y="2"/>
                  </a:cubicBezTo>
                  <a:cubicBezTo>
                    <a:pt x="2" y="0"/>
                    <a:pt x="2" y="0"/>
                    <a:pt x="2" y="0"/>
                  </a:cubicBezTo>
                  <a:lnTo>
                    <a:pt x="0" y="8"/>
                  </a:lnTo>
                  <a:close/>
                </a:path>
              </a:pathLst>
            </a:custGeom>
            <a:solidFill>
              <a:srgbClr val="F4A6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 name="Freeform 582">
              <a:extLst>
                <a:ext uri="{FF2B5EF4-FFF2-40B4-BE49-F238E27FC236}">
                  <a16:creationId xmlns:a16="http://schemas.microsoft.com/office/drawing/2014/main" id="{251E56AD-3098-CED0-C201-A877B40AFBB7}"/>
                </a:ext>
              </a:extLst>
            </p:cNvPr>
            <p:cNvSpPr/>
            <p:nvPr/>
          </p:nvSpPr>
          <p:spPr>
            <a:xfrm rot="2202009" flipH="1">
              <a:off x="12079689" y="5121388"/>
              <a:ext cx="242194" cy="718640"/>
            </a:xfrm>
            <a:custGeom>
              <a:avLst/>
              <a:gdLst>
                <a:gd name="connsiteX0" fmla="*/ 2257103 w 4466690"/>
                <a:gd name="connsiteY0" fmla="*/ 2955 h 8947696"/>
                <a:gd name="connsiteX1" fmla="*/ 3533265 w 4466690"/>
                <a:gd name="connsiteY1" fmla="*/ 716254 h 8947696"/>
                <a:gd name="connsiteX2" fmla="*/ 3576372 w 4466690"/>
                <a:gd name="connsiteY2" fmla="*/ 784498 h 8947696"/>
                <a:gd name="connsiteX3" fmla="*/ 3578557 w 4466690"/>
                <a:gd name="connsiteY3" fmla="*/ 812066 h 8947696"/>
                <a:gd name="connsiteX4" fmla="*/ 3755256 w 4466690"/>
                <a:gd name="connsiteY4" fmla="*/ 2817695 h 8947696"/>
                <a:gd name="connsiteX5" fmla="*/ 4466687 w 4466690"/>
                <a:gd name="connsiteY5" fmla="*/ 6142041 h 8947696"/>
                <a:gd name="connsiteX6" fmla="*/ 3741418 w 4466690"/>
                <a:gd name="connsiteY6" fmla="*/ 8420382 h 8947696"/>
                <a:gd name="connsiteX7" fmla="*/ 1285630 w 4466690"/>
                <a:gd name="connsiteY7" fmla="*/ 8647369 h 8947696"/>
                <a:gd name="connsiteX8" fmla="*/ 328772 w 4466690"/>
                <a:gd name="connsiteY8" fmla="*/ 7482352 h 8947696"/>
                <a:gd name="connsiteX9" fmla="*/ 19395 w 4466690"/>
                <a:gd name="connsiteY9" fmla="*/ 5890194 h 8947696"/>
                <a:gd name="connsiteX10" fmla="*/ 76869 w 4466690"/>
                <a:gd name="connsiteY10" fmla="*/ 4852312 h 8947696"/>
                <a:gd name="connsiteX11" fmla="*/ 931976 w 4466690"/>
                <a:gd name="connsiteY11" fmla="*/ 2489435 h 8947696"/>
                <a:gd name="connsiteX12" fmla="*/ 1488385 w 4466690"/>
                <a:gd name="connsiteY12" fmla="*/ 365330 h 8947696"/>
                <a:gd name="connsiteX13" fmla="*/ 1600994 w 4466690"/>
                <a:gd name="connsiteY13" fmla="*/ 267563 h 8947696"/>
                <a:gd name="connsiteX14" fmla="*/ 1847887 w 4466690"/>
                <a:gd name="connsiteY14" fmla="*/ 113021 h 8947696"/>
                <a:gd name="connsiteX15" fmla="*/ 2257103 w 4466690"/>
                <a:gd name="connsiteY15" fmla="*/ 2955 h 8947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466690" h="8947696">
                  <a:moveTo>
                    <a:pt x="2257103" y="2955"/>
                  </a:moveTo>
                  <a:cubicBezTo>
                    <a:pt x="2734322" y="-31914"/>
                    <a:pt x="3188108" y="243856"/>
                    <a:pt x="3533265" y="716254"/>
                  </a:cubicBezTo>
                  <a:lnTo>
                    <a:pt x="3576372" y="784498"/>
                  </a:lnTo>
                  <a:lnTo>
                    <a:pt x="3578557" y="812066"/>
                  </a:lnTo>
                  <a:cubicBezTo>
                    <a:pt x="3608010" y="1181409"/>
                    <a:pt x="3668664" y="1913619"/>
                    <a:pt x="3755256" y="2817695"/>
                  </a:cubicBezTo>
                  <a:cubicBezTo>
                    <a:pt x="3906810" y="3749395"/>
                    <a:pt x="4468346" y="5208222"/>
                    <a:pt x="4466687" y="6142041"/>
                  </a:cubicBezTo>
                  <a:cubicBezTo>
                    <a:pt x="4446375" y="6955360"/>
                    <a:pt x="4333383" y="7628651"/>
                    <a:pt x="3741418" y="8420382"/>
                  </a:cubicBezTo>
                  <a:cubicBezTo>
                    <a:pt x="3056551" y="9073631"/>
                    <a:pt x="2133609" y="9084578"/>
                    <a:pt x="1285630" y="8647369"/>
                  </a:cubicBezTo>
                  <a:cubicBezTo>
                    <a:pt x="880977" y="8316685"/>
                    <a:pt x="604874" y="7899518"/>
                    <a:pt x="328772" y="7482352"/>
                  </a:cubicBezTo>
                  <a:cubicBezTo>
                    <a:pt x="182507" y="6980651"/>
                    <a:pt x="-55567" y="6338348"/>
                    <a:pt x="19395" y="5890194"/>
                  </a:cubicBezTo>
                  <a:cubicBezTo>
                    <a:pt x="-35478" y="5526574"/>
                    <a:pt x="39709" y="5076875"/>
                    <a:pt x="76869" y="4852312"/>
                  </a:cubicBezTo>
                  <a:lnTo>
                    <a:pt x="931976" y="2489435"/>
                  </a:lnTo>
                  <a:lnTo>
                    <a:pt x="1488385" y="365330"/>
                  </a:lnTo>
                  <a:lnTo>
                    <a:pt x="1600994" y="267563"/>
                  </a:lnTo>
                  <a:cubicBezTo>
                    <a:pt x="1679384" y="206061"/>
                    <a:pt x="1761862" y="154213"/>
                    <a:pt x="1847887" y="113021"/>
                  </a:cubicBezTo>
                  <a:cubicBezTo>
                    <a:pt x="1976923" y="51232"/>
                    <a:pt x="2113939" y="13416"/>
                    <a:pt x="2257103" y="2955"/>
                  </a:cubicBezTo>
                  <a:close/>
                </a:path>
              </a:pathLst>
            </a:custGeom>
            <a:solidFill>
              <a:srgbClr val="FDC6A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Freeform 583">
              <a:extLst>
                <a:ext uri="{FF2B5EF4-FFF2-40B4-BE49-F238E27FC236}">
                  <a16:creationId xmlns:a16="http://schemas.microsoft.com/office/drawing/2014/main" id="{0A7A4223-E08F-48A4-851D-D7F74F9386B2}"/>
                </a:ext>
              </a:extLst>
            </p:cNvPr>
            <p:cNvSpPr/>
            <p:nvPr/>
          </p:nvSpPr>
          <p:spPr>
            <a:xfrm rot="19045055">
              <a:off x="10522482" y="4624118"/>
              <a:ext cx="292747" cy="933798"/>
            </a:xfrm>
            <a:custGeom>
              <a:avLst/>
              <a:gdLst>
                <a:gd name="connsiteX0" fmla="*/ 2257103 w 4466690"/>
                <a:gd name="connsiteY0" fmla="*/ 2955 h 8947696"/>
                <a:gd name="connsiteX1" fmla="*/ 3533265 w 4466690"/>
                <a:gd name="connsiteY1" fmla="*/ 716254 h 8947696"/>
                <a:gd name="connsiteX2" fmla="*/ 3576372 w 4466690"/>
                <a:gd name="connsiteY2" fmla="*/ 784498 h 8947696"/>
                <a:gd name="connsiteX3" fmla="*/ 3578557 w 4466690"/>
                <a:gd name="connsiteY3" fmla="*/ 812066 h 8947696"/>
                <a:gd name="connsiteX4" fmla="*/ 3755256 w 4466690"/>
                <a:gd name="connsiteY4" fmla="*/ 2817695 h 8947696"/>
                <a:gd name="connsiteX5" fmla="*/ 4466687 w 4466690"/>
                <a:gd name="connsiteY5" fmla="*/ 6142041 h 8947696"/>
                <a:gd name="connsiteX6" fmla="*/ 3741418 w 4466690"/>
                <a:gd name="connsiteY6" fmla="*/ 8420382 h 8947696"/>
                <a:gd name="connsiteX7" fmla="*/ 1285630 w 4466690"/>
                <a:gd name="connsiteY7" fmla="*/ 8647369 h 8947696"/>
                <a:gd name="connsiteX8" fmla="*/ 328772 w 4466690"/>
                <a:gd name="connsiteY8" fmla="*/ 7482352 h 8947696"/>
                <a:gd name="connsiteX9" fmla="*/ 19395 w 4466690"/>
                <a:gd name="connsiteY9" fmla="*/ 5890194 h 8947696"/>
                <a:gd name="connsiteX10" fmla="*/ 76869 w 4466690"/>
                <a:gd name="connsiteY10" fmla="*/ 4852312 h 8947696"/>
                <a:gd name="connsiteX11" fmla="*/ 931976 w 4466690"/>
                <a:gd name="connsiteY11" fmla="*/ 2489435 h 8947696"/>
                <a:gd name="connsiteX12" fmla="*/ 1488385 w 4466690"/>
                <a:gd name="connsiteY12" fmla="*/ 365330 h 8947696"/>
                <a:gd name="connsiteX13" fmla="*/ 1600994 w 4466690"/>
                <a:gd name="connsiteY13" fmla="*/ 267563 h 8947696"/>
                <a:gd name="connsiteX14" fmla="*/ 1847887 w 4466690"/>
                <a:gd name="connsiteY14" fmla="*/ 113021 h 8947696"/>
                <a:gd name="connsiteX15" fmla="*/ 2257103 w 4466690"/>
                <a:gd name="connsiteY15" fmla="*/ 2955 h 8947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466690" h="8947696">
                  <a:moveTo>
                    <a:pt x="2257103" y="2955"/>
                  </a:moveTo>
                  <a:cubicBezTo>
                    <a:pt x="2734322" y="-31914"/>
                    <a:pt x="3188108" y="243856"/>
                    <a:pt x="3533265" y="716254"/>
                  </a:cubicBezTo>
                  <a:lnTo>
                    <a:pt x="3576372" y="784498"/>
                  </a:lnTo>
                  <a:lnTo>
                    <a:pt x="3578557" y="812066"/>
                  </a:lnTo>
                  <a:cubicBezTo>
                    <a:pt x="3608010" y="1181409"/>
                    <a:pt x="3668664" y="1913619"/>
                    <a:pt x="3755256" y="2817695"/>
                  </a:cubicBezTo>
                  <a:cubicBezTo>
                    <a:pt x="3906810" y="3749395"/>
                    <a:pt x="4468346" y="5208222"/>
                    <a:pt x="4466687" y="6142041"/>
                  </a:cubicBezTo>
                  <a:cubicBezTo>
                    <a:pt x="4446375" y="6955360"/>
                    <a:pt x="4333383" y="7628651"/>
                    <a:pt x="3741418" y="8420382"/>
                  </a:cubicBezTo>
                  <a:cubicBezTo>
                    <a:pt x="3056551" y="9073631"/>
                    <a:pt x="2133609" y="9084578"/>
                    <a:pt x="1285630" y="8647369"/>
                  </a:cubicBezTo>
                  <a:cubicBezTo>
                    <a:pt x="880977" y="8316685"/>
                    <a:pt x="604874" y="7899518"/>
                    <a:pt x="328772" y="7482352"/>
                  </a:cubicBezTo>
                  <a:cubicBezTo>
                    <a:pt x="182507" y="6980651"/>
                    <a:pt x="-55567" y="6338348"/>
                    <a:pt x="19395" y="5890194"/>
                  </a:cubicBezTo>
                  <a:cubicBezTo>
                    <a:pt x="-35478" y="5526574"/>
                    <a:pt x="39709" y="5076875"/>
                    <a:pt x="76869" y="4852312"/>
                  </a:cubicBezTo>
                  <a:lnTo>
                    <a:pt x="931976" y="2489435"/>
                  </a:lnTo>
                  <a:lnTo>
                    <a:pt x="1488385" y="365330"/>
                  </a:lnTo>
                  <a:lnTo>
                    <a:pt x="1600994" y="267563"/>
                  </a:lnTo>
                  <a:cubicBezTo>
                    <a:pt x="1679384" y="206061"/>
                    <a:pt x="1761862" y="154213"/>
                    <a:pt x="1847887" y="113021"/>
                  </a:cubicBezTo>
                  <a:cubicBezTo>
                    <a:pt x="1976923" y="51232"/>
                    <a:pt x="2113939" y="13416"/>
                    <a:pt x="2257103" y="2955"/>
                  </a:cubicBezTo>
                  <a:close/>
                </a:path>
              </a:pathLst>
            </a:custGeom>
            <a:solidFill>
              <a:srgbClr val="FDCDA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6" name="Group 25">
              <a:extLst>
                <a:ext uri="{FF2B5EF4-FFF2-40B4-BE49-F238E27FC236}">
                  <a16:creationId xmlns:a16="http://schemas.microsoft.com/office/drawing/2014/main" id="{96F6FDA3-AF18-99A8-69F5-A979AAAA3964}"/>
                </a:ext>
              </a:extLst>
            </p:cNvPr>
            <p:cNvGrpSpPr/>
            <p:nvPr/>
          </p:nvGrpSpPr>
          <p:grpSpPr>
            <a:xfrm flipH="1">
              <a:off x="12253970" y="4949180"/>
              <a:ext cx="486253" cy="413707"/>
              <a:chOff x="-3394511" y="2993331"/>
              <a:chExt cx="4088026" cy="3478116"/>
            </a:xfrm>
          </p:grpSpPr>
          <p:sp>
            <p:nvSpPr>
              <p:cNvPr id="115" name="Oval 114">
                <a:extLst>
                  <a:ext uri="{FF2B5EF4-FFF2-40B4-BE49-F238E27FC236}">
                    <a16:creationId xmlns:a16="http://schemas.microsoft.com/office/drawing/2014/main" id="{9A074233-69D3-024D-28F2-CB8AABD6FE16}"/>
                  </a:ext>
                </a:extLst>
              </p:cNvPr>
              <p:cNvSpPr/>
              <p:nvPr/>
            </p:nvSpPr>
            <p:spPr>
              <a:xfrm>
                <a:off x="-1644415" y="4021657"/>
                <a:ext cx="2337930" cy="2449790"/>
              </a:xfrm>
              <a:prstGeom prst="ellipse">
                <a:avLst/>
              </a:prstGeom>
              <a:solidFill>
                <a:srgbClr val="FDC6A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6" name="Group 115">
                <a:extLst>
                  <a:ext uri="{FF2B5EF4-FFF2-40B4-BE49-F238E27FC236}">
                    <a16:creationId xmlns:a16="http://schemas.microsoft.com/office/drawing/2014/main" id="{B77BC0BE-943B-5033-ABCC-CA24DBFC37DD}"/>
                  </a:ext>
                </a:extLst>
              </p:cNvPr>
              <p:cNvGrpSpPr/>
              <p:nvPr/>
            </p:nvGrpSpPr>
            <p:grpSpPr>
              <a:xfrm rot="1196009">
                <a:off x="-3394511" y="2993331"/>
                <a:ext cx="3545855" cy="2928073"/>
                <a:chOff x="-703010" y="9295121"/>
                <a:chExt cx="947952" cy="892304"/>
              </a:xfrm>
            </p:grpSpPr>
            <p:sp>
              <p:nvSpPr>
                <p:cNvPr id="117" name="Freeform 3149">
                  <a:extLst>
                    <a:ext uri="{FF2B5EF4-FFF2-40B4-BE49-F238E27FC236}">
                      <a16:creationId xmlns:a16="http://schemas.microsoft.com/office/drawing/2014/main" id="{4A6F90A3-F89C-BAD7-C135-F03E72AA82FC}"/>
                    </a:ext>
                  </a:extLst>
                </p:cNvPr>
                <p:cNvSpPr>
                  <a:spLocks/>
                </p:cNvSpPr>
                <p:nvPr/>
              </p:nvSpPr>
              <p:spPr bwMode="auto">
                <a:xfrm flipH="1">
                  <a:off x="-703010" y="9295121"/>
                  <a:ext cx="947952" cy="892304"/>
                </a:xfrm>
                <a:custGeom>
                  <a:avLst/>
                  <a:gdLst>
                    <a:gd name="T0" fmla="*/ 0 w 79"/>
                    <a:gd name="T1" fmla="*/ 19 h 59"/>
                    <a:gd name="T2" fmla="*/ 50 w 79"/>
                    <a:gd name="T3" fmla="*/ 5 h 59"/>
                    <a:gd name="T4" fmla="*/ 31 w 79"/>
                    <a:gd name="T5" fmla="*/ 19 h 59"/>
                    <a:gd name="T6" fmla="*/ 73 w 79"/>
                    <a:gd name="T7" fmla="*/ 26 h 59"/>
                    <a:gd name="T8" fmla="*/ 73 w 79"/>
                    <a:gd name="T9" fmla="*/ 30 h 59"/>
                    <a:gd name="T10" fmla="*/ 79 w 79"/>
                    <a:gd name="T11" fmla="*/ 33 h 59"/>
                    <a:gd name="T12" fmla="*/ 69 w 79"/>
                    <a:gd name="T13" fmla="*/ 38 h 59"/>
                    <a:gd name="T14" fmla="*/ 67 w 79"/>
                    <a:gd name="T15" fmla="*/ 43 h 59"/>
                    <a:gd name="T16" fmla="*/ 18 w 79"/>
                    <a:gd name="T17" fmla="*/ 59 h 59"/>
                    <a:gd name="T18" fmla="*/ 0 w 79"/>
                    <a:gd name="T19" fmla="*/ 19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9" h="59">
                      <a:moveTo>
                        <a:pt x="0" y="19"/>
                      </a:moveTo>
                      <a:cubicBezTo>
                        <a:pt x="6" y="10"/>
                        <a:pt x="48" y="0"/>
                        <a:pt x="50" y="5"/>
                      </a:cubicBezTo>
                      <a:cubicBezTo>
                        <a:pt x="51" y="10"/>
                        <a:pt x="31" y="19"/>
                        <a:pt x="31" y="19"/>
                      </a:cubicBezTo>
                      <a:cubicBezTo>
                        <a:pt x="31" y="19"/>
                        <a:pt x="70" y="23"/>
                        <a:pt x="73" y="26"/>
                      </a:cubicBezTo>
                      <a:cubicBezTo>
                        <a:pt x="75" y="28"/>
                        <a:pt x="73" y="30"/>
                        <a:pt x="73" y="30"/>
                      </a:cubicBezTo>
                      <a:cubicBezTo>
                        <a:pt x="73" y="30"/>
                        <a:pt x="79" y="30"/>
                        <a:pt x="79" y="33"/>
                      </a:cubicBezTo>
                      <a:cubicBezTo>
                        <a:pt x="79" y="37"/>
                        <a:pt x="69" y="38"/>
                        <a:pt x="69" y="38"/>
                      </a:cubicBezTo>
                      <a:cubicBezTo>
                        <a:pt x="69" y="38"/>
                        <a:pt x="70" y="40"/>
                        <a:pt x="67" y="43"/>
                      </a:cubicBezTo>
                      <a:cubicBezTo>
                        <a:pt x="63" y="46"/>
                        <a:pt x="18" y="59"/>
                        <a:pt x="18" y="59"/>
                      </a:cubicBezTo>
                      <a:lnTo>
                        <a:pt x="0" y="19"/>
                      </a:lnTo>
                      <a:close/>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8" name="Freeform 3150">
                  <a:extLst>
                    <a:ext uri="{FF2B5EF4-FFF2-40B4-BE49-F238E27FC236}">
                      <a16:creationId xmlns:a16="http://schemas.microsoft.com/office/drawing/2014/main" id="{DC68F28D-3A23-AEA6-FDDA-63C91234E964}"/>
                    </a:ext>
                  </a:extLst>
                </p:cNvPr>
                <p:cNvSpPr>
                  <a:spLocks/>
                </p:cNvSpPr>
                <p:nvPr/>
              </p:nvSpPr>
              <p:spPr bwMode="auto">
                <a:xfrm flipH="1">
                  <a:off x="-133660" y="9509657"/>
                  <a:ext cx="223050" cy="349920"/>
                </a:xfrm>
                <a:custGeom>
                  <a:avLst/>
                  <a:gdLst>
                    <a:gd name="T0" fmla="*/ 1 w 18"/>
                    <a:gd name="T1" fmla="*/ 23 h 23"/>
                    <a:gd name="T2" fmla="*/ 0 w 18"/>
                    <a:gd name="T3" fmla="*/ 22 h 23"/>
                    <a:gd name="T4" fmla="*/ 1 w 18"/>
                    <a:gd name="T5" fmla="*/ 21 h 23"/>
                    <a:gd name="T6" fmla="*/ 17 w 18"/>
                    <a:gd name="T7" fmla="*/ 1 h 23"/>
                    <a:gd name="T8" fmla="*/ 18 w 18"/>
                    <a:gd name="T9" fmla="*/ 0 h 23"/>
                    <a:gd name="T10" fmla="*/ 18 w 18"/>
                    <a:gd name="T11" fmla="*/ 1 h 23"/>
                    <a:gd name="T12" fmla="*/ 1 w 18"/>
                    <a:gd name="T13" fmla="*/ 22 h 23"/>
                    <a:gd name="T14" fmla="*/ 1 w 18"/>
                    <a:gd name="T15" fmla="*/ 23 h 2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23">
                      <a:moveTo>
                        <a:pt x="1" y="23"/>
                      </a:moveTo>
                      <a:cubicBezTo>
                        <a:pt x="1" y="23"/>
                        <a:pt x="1" y="22"/>
                        <a:pt x="0" y="22"/>
                      </a:cubicBezTo>
                      <a:cubicBezTo>
                        <a:pt x="0" y="22"/>
                        <a:pt x="1" y="21"/>
                        <a:pt x="1" y="21"/>
                      </a:cubicBezTo>
                      <a:cubicBezTo>
                        <a:pt x="10" y="18"/>
                        <a:pt x="16" y="10"/>
                        <a:pt x="17" y="1"/>
                      </a:cubicBezTo>
                      <a:cubicBezTo>
                        <a:pt x="17" y="1"/>
                        <a:pt x="17" y="0"/>
                        <a:pt x="18" y="0"/>
                      </a:cubicBezTo>
                      <a:cubicBezTo>
                        <a:pt x="18" y="0"/>
                        <a:pt x="18" y="1"/>
                        <a:pt x="18" y="1"/>
                      </a:cubicBezTo>
                      <a:cubicBezTo>
                        <a:pt x="17" y="11"/>
                        <a:pt x="11" y="20"/>
                        <a:pt x="1" y="22"/>
                      </a:cubicBezTo>
                      <a:lnTo>
                        <a:pt x="1" y="23"/>
                      </a:lnTo>
                      <a:close/>
                    </a:path>
                  </a:pathLst>
                </a:custGeom>
                <a:solidFill>
                  <a:srgbClr val="E5A57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9" name="Freeform 3151">
                  <a:extLst>
                    <a:ext uri="{FF2B5EF4-FFF2-40B4-BE49-F238E27FC236}">
                      <a16:creationId xmlns:a16="http://schemas.microsoft.com/office/drawing/2014/main" id="{92E0FEA7-4AD8-6693-9018-FCFEEF87A7E8}"/>
                    </a:ext>
                  </a:extLst>
                </p:cNvPr>
                <p:cNvSpPr>
                  <a:spLocks/>
                </p:cNvSpPr>
                <p:nvPr/>
              </p:nvSpPr>
              <p:spPr bwMode="auto">
                <a:xfrm flipH="1">
                  <a:off x="-663397" y="9734822"/>
                  <a:ext cx="446094" cy="17501"/>
                </a:xfrm>
                <a:custGeom>
                  <a:avLst/>
                  <a:gdLst>
                    <a:gd name="T0" fmla="*/ 0 w 37"/>
                    <a:gd name="T1" fmla="*/ 1 h 1"/>
                    <a:gd name="T2" fmla="*/ 0 w 37"/>
                    <a:gd name="T3" fmla="*/ 1 h 1"/>
                    <a:gd name="T4" fmla="*/ 0 w 37"/>
                    <a:gd name="T5" fmla="*/ 0 h 1"/>
                    <a:gd name="T6" fmla="*/ 37 w 37"/>
                    <a:gd name="T7" fmla="*/ 0 h 1"/>
                    <a:gd name="T8" fmla="*/ 37 w 37"/>
                    <a:gd name="T9" fmla="*/ 0 h 1"/>
                    <a:gd name="T10" fmla="*/ 37 w 37"/>
                    <a:gd name="T11" fmla="*/ 1 h 1"/>
                    <a:gd name="T12" fmla="*/ 37 w 37"/>
                    <a:gd name="T13" fmla="*/ 1 h 1"/>
                    <a:gd name="T14" fmla="*/ 0 w 37"/>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7" h="1">
                      <a:moveTo>
                        <a:pt x="0" y="1"/>
                      </a:moveTo>
                      <a:cubicBezTo>
                        <a:pt x="0" y="1"/>
                        <a:pt x="0" y="1"/>
                        <a:pt x="0" y="1"/>
                      </a:cubicBezTo>
                      <a:cubicBezTo>
                        <a:pt x="0" y="0"/>
                        <a:pt x="0" y="0"/>
                        <a:pt x="0" y="0"/>
                      </a:cubicBezTo>
                      <a:cubicBezTo>
                        <a:pt x="37" y="0"/>
                        <a:pt x="37" y="0"/>
                        <a:pt x="37" y="0"/>
                      </a:cubicBezTo>
                      <a:cubicBezTo>
                        <a:pt x="37" y="0"/>
                        <a:pt x="37" y="0"/>
                        <a:pt x="37" y="0"/>
                      </a:cubicBezTo>
                      <a:cubicBezTo>
                        <a:pt x="37" y="0"/>
                        <a:pt x="37" y="0"/>
                        <a:pt x="37" y="1"/>
                      </a:cubicBezTo>
                      <a:cubicBezTo>
                        <a:pt x="37" y="1"/>
                        <a:pt x="37" y="1"/>
                        <a:pt x="37" y="1"/>
                      </a:cubicBezTo>
                      <a:cubicBezTo>
                        <a:pt x="0" y="1"/>
                        <a:pt x="0" y="1"/>
                        <a:pt x="0" y="1"/>
                      </a:cubicBezTo>
                      <a:close/>
                    </a:path>
                  </a:pathLst>
                </a:custGeom>
                <a:solidFill>
                  <a:srgbClr val="E5A57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0" name="Freeform 3152">
                  <a:extLst>
                    <a:ext uri="{FF2B5EF4-FFF2-40B4-BE49-F238E27FC236}">
                      <a16:creationId xmlns:a16="http://schemas.microsoft.com/office/drawing/2014/main" id="{2229F89F-1D33-1FC5-6CBE-EC2371D7A52B}"/>
                    </a:ext>
                  </a:extLst>
                </p:cNvPr>
                <p:cNvSpPr>
                  <a:spLocks/>
                </p:cNvSpPr>
                <p:nvPr/>
              </p:nvSpPr>
              <p:spPr bwMode="auto">
                <a:xfrm flipH="1">
                  <a:off x="-621578" y="9807097"/>
                  <a:ext cx="376396" cy="87487"/>
                </a:xfrm>
                <a:custGeom>
                  <a:avLst/>
                  <a:gdLst>
                    <a:gd name="T0" fmla="*/ 1 w 31"/>
                    <a:gd name="T1" fmla="*/ 6 h 6"/>
                    <a:gd name="T2" fmla="*/ 0 w 31"/>
                    <a:gd name="T3" fmla="*/ 6 h 6"/>
                    <a:gd name="T4" fmla="*/ 0 w 31"/>
                    <a:gd name="T5" fmla="*/ 5 h 6"/>
                    <a:gd name="T6" fmla="*/ 30 w 31"/>
                    <a:gd name="T7" fmla="*/ 0 h 6"/>
                    <a:gd name="T8" fmla="*/ 30 w 31"/>
                    <a:gd name="T9" fmla="*/ 1 h 6"/>
                    <a:gd name="T10" fmla="*/ 30 w 31"/>
                    <a:gd name="T11" fmla="*/ 1 h 6"/>
                    <a:gd name="T12" fmla="*/ 1 w 31"/>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31" h="6">
                      <a:moveTo>
                        <a:pt x="1" y="6"/>
                      </a:moveTo>
                      <a:cubicBezTo>
                        <a:pt x="0" y="6"/>
                        <a:pt x="0" y="6"/>
                        <a:pt x="0" y="6"/>
                      </a:cubicBezTo>
                      <a:cubicBezTo>
                        <a:pt x="0" y="5"/>
                        <a:pt x="0" y="5"/>
                        <a:pt x="0" y="5"/>
                      </a:cubicBezTo>
                      <a:cubicBezTo>
                        <a:pt x="30" y="0"/>
                        <a:pt x="30" y="0"/>
                        <a:pt x="30" y="0"/>
                      </a:cubicBezTo>
                      <a:cubicBezTo>
                        <a:pt x="30" y="0"/>
                        <a:pt x="30" y="0"/>
                        <a:pt x="30" y="1"/>
                      </a:cubicBezTo>
                      <a:cubicBezTo>
                        <a:pt x="31" y="1"/>
                        <a:pt x="30" y="1"/>
                        <a:pt x="30" y="1"/>
                      </a:cubicBezTo>
                      <a:cubicBezTo>
                        <a:pt x="1" y="6"/>
                        <a:pt x="1" y="6"/>
                        <a:pt x="1" y="6"/>
                      </a:cubicBezTo>
                      <a:close/>
                    </a:path>
                  </a:pathLst>
                </a:custGeom>
                <a:solidFill>
                  <a:srgbClr val="E5A57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grpSp>
          <p:nvGrpSpPr>
            <p:cNvPr id="27" name="Group 26">
              <a:extLst>
                <a:ext uri="{FF2B5EF4-FFF2-40B4-BE49-F238E27FC236}">
                  <a16:creationId xmlns:a16="http://schemas.microsoft.com/office/drawing/2014/main" id="{4243C656-7211-73CA-B8EB-9D0B588E8A94}"/>
                </a:ext>
              </a:extLst>
            </p:cNvPr>
            <p:cNvGrpSpPr/>
            <p:nvPr/>
          </p:nvGrpSpPr>
          <p:grpSpPr>
            <a:xfrm flipH="1">
              <a:off x="10039223" y="4508143"/>
              <a:ext cx="457660" cy="396176"/>
              <a:chOff x="21932687" y="8873023"/>
              <a:chExt cx="805438" cy="697232"/>
            </a:xfrm>
          </p:grpSpPr>
          <p:sp>
            <p:nvSpPr>
              <p:cNvPr id="113" name="Freeform 429">
                <a:extLst>
                  <a:ext uri="{FF2B5EF4-FFF2-40B4-BE49-F238E27FC236}">
                    <a16:creationId xmlns:a16="http://schemas.microsoft.com/office/drawing/2014/main" id="{55C23780-4860-9DEE-1447-DBCE281FB9ED}"/>
                  </a:ext>
                </a:extLst>
              </p:cNvPr>
              <p:cNvSpPr>
                <a:spLocks/>
              </p:cNvSpPr>
              <p:nvPr/>
            </p:nvSpPr>
            <p:spPr bwMode="auto">
              <a:xfrm>
                <a:off x="21932687" y="8873023"/>
                <a:ext cx="805438" cy="697232"/>
              </a:xfrm>
              <a:custGeom>
                <a:avLst/>
                <a:gdLst>
                  <a:gd name="T0" fmla="*/ 30 w 33"/>
                  <a:gd name="T1" fmla="*/ 8 h 25"/>
                  <a:gd name="T2" fmla="*/ 12 w 33"/>
                  <a:gd name="T3" fmla="*/ 6 h 25"/>
                  <a:gd name="T4" fmla="*/ 4 w 33"/>
                  <a:gd name="T5" fmla="*/ 2 h 25"/>
                  <a:gd name="T6" fmla="*/ 0 w 33"/>
                  <a:gd name="T7" fmla="*/ 17 h 25"/>
                  <a:gd name="T8" fmla="*/ 11 w 33"/>
                  <a:gd name="T9" fmla="*/ 24 h 25"/>
                  <a:gd name="T10" fmla="*/ 17 w 33"/>
                  <a:gd name="T11" fmla="*/ 16 h 25"/>
                  <a:gd name="T12" fmla="*/ 16 w 33"/>
                  <a:gd name="T13" fmla="*/ 11 h 25"/>
                  <a:gd name="T14" fmla="*/ 30 w 33"/>
                  <a:gd name="T15" fmla="*/ 8 h 2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3" h="25">
                    <a:moveTo>
                      <a:pt x="30" y="8"/>
                    </a:moveTo>
                    <a:cubicBezTo>
                      <a:pt x="27" y="5"/>
                      <a:pt x="12" y="6"/>
                      <a:pt x="12" y="6"/>
                    </a:cubicBezTo>
                    <a:cubicBezTo>
                      <a:pt x="12" y="6"/>
                      <a:pt x="7" y="0"/>
                      <a:pt x="4" y="2"/>
                    </a:cubicBezTo>
                    <a:cubicBezTo>
                      <a:pt x="2" y="4"/>
                      <a:pt x="0" y="17"/>
                      <a:pt x="0" y="17"/>
                    </a:cubicBezTo>
                    <a:cubicBezTo>
                      <a:pt x="11" y="24"/>
                      <a:pt x="11" y="24"/>
                      <a:pt x="11" y="24"/>
                    </a:cubicBezTo>
                    <a:cubicBezTo>
                      <a:pt x="22" y="25"/>
                      <a:pt x="17" y="16"/>
                      <a:pt x="17" y="16"/>
                    </a:cubicBezTo>
                    <a:cubicBezTo>
                      <a:pt x="22" y="13"/>
                      <a:pt x="16" y="11"/>
                      <a:pt x="16" y="11"/>
                    </a:cubicBezTo>
                    <a:cubicBezTo>
                      <a:pt x="16" y="11"/>
                      <a:pt x="33" y="10"/>
                      <a:pt x="30" y="8"/>
                    </a:cubicBezTo>
                    <a:close/>
                  </a:path>
                </a:pathLst>
              </a:custGeom>
              <a:solidFill>
                <a:srgbClr val="FDCDA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 name="Freeform 466">
                <a:extLst>
                  <a:ext uri="{FF2B5EF4-FFF2-40B4-BE49-F238E27FC236}">
                    <a16:creationId xmlns:a16="http://schemas.microsoft.com/office/drawing/2014/main" id="{BF84E6AA-E38D-89B2-B7CE-1B4C801C850D}"/>
                  </a:ext>
                </a:extLst>
              </p:cNvPr>
              <p:cNvSpPr>
                <a:spLocks/>
              </p:cNvSpPr>
              <p:nvPr/>
            </p:nvSpPr>
            <p:spPr bwMode="auto">
              <a:xfrm>
                <a:off x="22071546" y="9031496"/>
                <a:ext cx="194421" cy="285235"/>
              </a:xfrm>
              <a:custGeom>
                <a:avLst/>
                <a:gdLst>
                  <a:gd name="T0" fmla="*/ 7 w 8"/>
                  <a:gd name="T1" fmla="*/ 0 h 10"/>
                  <a:gd name="T2" fmla="*/ 8 w 8"/>
                  <a:gd name="T3" fmla="*/ 5 h 10"/>
                  <a:gd name="T4" fmla="*/ 8 w 8"/>
                  <a:gd name="T5" fmla="*/ 8 h 10"/>
                  <a:gd name="T6" fmla="*/ 5 w 8"/>
                  <a:gd name="T7" fmla="*/ 10 h 10"/>
                  <a:gd name="T8" fmla="*/ 3 w 8"/>
                  <a:gd name="T9" fmla="*/ 10 h 10"/>
                  <a:gd name="T10" fmla="*/ 1 w 8"/>
                  <a:gd name="T11" fmla="*/ 8 h 10"/>
                  <a:gd name="T12" fmla="*/ 0 w 8"/>
                  <a:gd name="T13" fmla="*/ 2 h 10"/>
                  <a:gd name="T14" fmla="*/ 0 w 8"/>
                  <a:gd name="T15" fmla="*/ 5 h 10"/>
                  <a:gd name="T16" fmla="*/ 1 w 8"/>
                  <a:gd name="T17" fmla="*/ 7 h 10"/>
                  <a:gd name="T18" fmla="*/ 3 w 8"/>
                  <a:gd name="T19" fmla="*/ 9 h 10"/>
                  <a:gd name="T20" fmla="*/ 5 w 8"/>
                  <a:gd name="T21" fmla="*/ 9 h 10"/>
                  <a:gd name="T22" fmla="*/ 7 w 8"/>
                  <a:gd name="T23" fmla="*/ 7 h 10"/>
                  <a:gd name="T24" fmla="*/ 8 w 8"/>
                  <a:gd name="T25" fmla="*/ 5 h 10"/>
                  <a:gd name="T26" fmla="*/ 7 w 8"/>
                  <a:gd name="T2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 h="10">
                    <a:moveTo>
                      <a:pt x="7" y="0"/>
                    </a:moveTo>
                    <a:cubicBezTo>
                      <a:pt x="8" y="1"/>
                      <a:pt x="8" y="3"/>
                      <a:pt x="8" y="5"/>
                    </a:cubicBezTo>
                    <a:cubicBezTo>
                      <a:pt x="8" y="6"/>
                      <a:pt x="8" y="7"/>
                      <a:pt x="8" y="8"/>
                    </a:cubicBezTo>
                    <a:cubicBezTo>
                      <a:pt x="7" y="9"/>
                      <a:pt x="6" y="9"/>
                      <a:pt x="5" y="10"/>
                    </a:cubicBezTo>
                    <a:cubicBezTo>
                      <a:pt x="5" y="10"/>
                      <a:pt x="4" y="10"/>
                      <a:pt x="3" y="10"/>
                    </a:cubicBezTo>
                    <a:cubicBezTo>
                      <a:pt x="2" y="9"/>
                      <a:pt x="1" y="8"/>
                      <a:pt x="1" y="8"/>
                    </a:cubicBezTo>
                    <a:cubicBezTo>
                      <a:pt x="0" y="6"/>
                      <a:pt x="0" y="4"/>
                      <a:pt x="0" y="2"/>
                    </a:cubicBezTo>
                    <a:cubicBezTo>
                      <a:pt x="0" y="3"/>
                      <a:pt x="0" y="4"/>
                      <a:pt x="0" y="5"/>
                    </a:cubicBezTo>
                    <a:cubicBezTo>
                      <a:pt x="0" y="6"/>
                      <a:pt x="1" y="7"/>
                      <a:pt x="1" y="7"/>
                    </a:cubicBezTo>
                    <a:cubicBezTo>
                      <a:pt x="1" y="8"/>
                      <a:pt x="2" y="9"/>
                      <a:pt x="3" y="9"/>
                    </a:cubicBezTo>
                    <a:cubicBezTo>
                      <a:pt x="4" y="9"/>
                      <a:pt x="5" y="9"/>
                      <a:pt x="5" y="9"/>
                    </a:cubicBezTo>
                    <a:cubicBezTo>
                      <a:pt x="6" y="9"/>
                      <a:pt x="7" y="8"/>
                      <a:pt x="7" y="7"/>
                    </a:cubicBezTo>
                    <a:cubicBezTo>
                      <a:pt x="8" y="7"/>
                      <a:pt x="8" y="6"/>
                      <a:pt x="8" y="5"/>
                    </a:cubicBezTo>
                    <a:cubicBezTo>
                      <a:pt x="8" y="3"/>
                      <a:pt x="8" y="1"/>
                      <a:pt x="7" y="0"/>
                    </a:cubicBezTo>
                    <a:close/>
                  </a:path>
                </a:pathLst>
              </a:custGeom>
              <a:solidFill>
                <a:srgbClr val="F7967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1" name="Group 30">
              <a:extLst>
                <a:ext uri="{FF2B5EF4-FFF2-40B4-BE49-F238E27FC236}">
                  <a16:creationId xmlns:a16="http://schemas.microsoft.com/office/drawing/2014/main" id="{6805EE4E-D3B4-290A-2958-611E169B02F8}"/>
                </a:ext>
              </a:extLst>
            </p:cNvPr>
            <p:cNvGrpSpPr/>
            <p:nvPr/>
          </p:nvGrpSpPr>
          <p:grpSpPr>
            <a:xfrm flipH="1">
              <a:off x="10947141" y="3340100"/>
              <a:ext cx="1341621" cy="1583327"/>
              <a:chOff x="1803696" y="1810576"/>
              <a:chExt cx="2482763" cy="2930057"/>
            </a:xfrm>
          </p:grpSpPr>
          <p:grpSp>
            <p:nvGrpSpPr>
              <p:cNvPr id="32" name="Group 31">
                <a:extLst>
                  <a:ext uri="{FF2B5EF4-FFF2-40B4-BE49-F238E27FC236}">
                    <a16:creationId xmlns:a16="http://schemas.microsoft.com/office/drawing/2014/main" id="{F0A9B481-DF0C-7386-838B-9B9641DFE642}"/>
                  </a:ext>
                </a:extLst>
              </p:cNvPr>
              <p:cNvGrpSpPr/>
              <p:nvPr/>
            </p:nvGrpSpPr>
            <p:grpSpPr>
              <a:xfrm>
                <a:off x="1803696" y="1810576"/>
                <a:ext cx="2482763" cy="2930057"/>
                <a:chOff x="142953" y="934202"/>
                <a:chExt cx="1561324" cy="1842612"/>
              </a:xfrm>
            </p:grpSpPr>
            <p:sp>
              <p:nvSpPr>
                <p:cNvPr id="34" name="Freeform 115">
                  <a:extLst>
                    <a:ext uri="{FF2B5EF4-FFF2-40B4-BE49-F238E27FC236}">
                      <a16:creationId xmlns:a16="http://schemas.microsoft.com/office/drawing/2014/main" id="{C3A7F8D4-0A08-6EDD-D836-8EC6D3BB50C9}"/>
                    </a:ext>
                  </a:extLst>
                </p:cNvPr>
                <p:cNvSpPr>
                  <a:spLocks/>
                </p:cNvSpPr>
                <p:nvPr/>
              </p:nvSpPr>
              <p:spPr bwMode="auto">
                <a:xfrm>
                  <a:off x="142953" y="1880972"/>
                  <a:ext cx="345543" cy="473521"/>
                </a:xfrm>
                <a:custGeom>
                  <a:avLst/>
                  <a:gdLst>
                    <a:gd name="T0" fmla="*/ 2 w 32"/>
                    <a:gd name="T1" fmla="*/ 19 h 44"/>
                    <a:gd name="T2" fmla="*/ 20 w 32"/>
                    <a:gd name="T3" fmla="*/ 40 h 44"/>
                    <a:gd name="T4" fmla="*/ 31 w 32"/>
                    <a:gd name="T5" fmla="*/ 20 h 44"/>
                    <a:gd name="T6" fmla="*/ 15 w 32"/>
                    <a:gd name="T7" fmla="*/ 2 h 44"/>
                    <a:gd name="T8" fmla="*/ 2 w 32"/>
                    <a:gd name="T9" fmla="*/ 19 h 44"/>
                  </a:gdLst>
                  <a:ahLst/>
                  <a:cxnLst>
                    <a:cxn ang="0">
                      <a:pos x="T0" y="T1"/>
                    </a:cxn>
                    <a:cxn ang="0">
                      <a:pos x="T2" y="T3"/>
                    </a:cxn>
                    <a:cxn ang="0">
                      <a:pos x="T4" y="T5"/>
                    </a:cxn>
                    <a:cxn ang="0">
                      <a:pos x="T6" y="T7"/>
                    </a:cxn>
                    <a:cxn ang="0">
                      <a:pos x="T8" y="T9"/>
                    </a:cxn>
                  </a:cxnLst>
                  <a:rect l="0" t="0" r="r" b="b"/>
                  <a:pathLst>
                    <a:path w="32" h="44">
                      <a:moveTo>
                        <a:pt x="2" y="19"/>
                      </a:moveTo>
                      <a:cubicBezTo>
                        <a:pt x="3" y="30"/>
                        <a:pt x="12" y="44"/>
                        <a:pt x="20" y="40"/>
                      </a:cubicBezTo>
                      <a:cubicBezTo>
                        <a:pt x="27" y="37"/>
                        <a:pt x="32" y="31"/>
                        <a:pt x="31" y="20"/>
                      </a:cubicBezTo>
                      <a:cubicBezTo>
                        <a:pt x="29" y="9"/>
                        <a:pt x="23" y="4"/>
                        <a:pt x="15" y="2"/>
                      </a:cubicBezTo>
                      <a:cubicBezTo>
                        <a:pt x="5" y="0"/>
                        <a:pt x="0" y="8"/>
                        <a:pt x="2" y="19"/>
                      </a:cubicBezTo>
                    </a:path>
                  </a:pathLst>
                </a:custGeom>
                <a:solidFill>
                  <a:srgbClr val="ED90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35" name="Freeform 116">
                  <a:extLst>
                    <a:ext uri="{FF2B5EF4-FFF2-40B4-BE49-F238E27FC236}">
                      <a16:creationId xmlns:a16="http://schemas.microsoft.com/office/drawing/2014/main" id="{625AB7CD-516E-73EA-2326-83142FCE35AA}"/>
                    </a:ext>
                  </a:extLst>
                </p:cNvPr>
                <p:cNvSpPr>
                  <a:spLocks/>
                </p:cNvSpPr>
                <p:nvPr/>
              </p:nvSpPr>
              <p:spPr bwMode="auto">
                <a:xfrm>
                  <a:off x="194144" y="1880972"/>
                  <a:ext cx="140780" cy="102382"/>
                </a:xfrm>
                <a:custGeom>
                  <a:avLst/>
                  <a:gdLst>
                    <a:gd name="T0" fmla="*/ 0 w 14"/>
                    <a:gd name="T1" fmla="*/ 5 h 9"/>
                    <a:gd name="T2" fmla="*/ 14 w 14"/>
                    <a:gd name="T3" fmla="*/ 9 h 9"/>
                    <a:gd name="T4" fmla="*/ 13 w 14"/>
                    <a:gd name="T5" fmla="*/ 2 h 9"/>
                    <a:gd name="T6" fmla="*/ 7 w 14"/>
                    <a:gd name="T7" fmla="*/ 1 h 9"/>
                    <a:gd name="T8" fmla="*/ 0 w 14"/>
                    <a:gd name="T9" fmla="*/ 5 h 9"/>
                  </a:gdLst>
                  <a:ahLst/>
                  <a:cxnLst>
                    <a:cxn ang="0">
                      <a:pos x="T0" y="T1"/>
                    </a:cxn>
                    <a:cxn ang="0">
                      <a:pos x="T2" y="T3"/>
                    </a:cxn>
                    <a:cxn ang="0">
                      <a:pos x="T4" y="T5"/>
                    </a:cxn>
                    <a:cxn ang="0">
                      <a:pos x="T6" y="T7"/>
                    </a:cxn>
                    <a:cxn ang="0">
                      <a:pos x="T8" y="T9"/>
                    </a:cxn>
                  </a:cxnLst>
                  <a:rect l="0" t="0" r="r" b="b"/>
                  <a:pathLst>
                    <a:path w="14" h="9">
                      <a:moveTo>
                        <a:pt x="0" y="5"/>
                      </a:moveTo>
                      <a:cubicBezTo>
                        <a:pt x="2" y="2"/>
                        <a:pt x="12" y="1"/>
                        <a:pt x="14" y="9"/>
                      </a:cubicBezTo>
                      <a:cubicBezTo>
                        <a:pt x="13" y="2"/>
                        <a:pt x="13" y="2"/>
                        <a:pt x="13" y="2"/>
                      </a:cubicBezTo>
                      <a:cubicBezTo>
                        <a:pt x="13" y="2"/>
                        <a:pt x="10" y="0"/>
                        <a:pt x="7" y="1"/>
                      </a:cubicBezTo>
                      <a:cubicBezTo>
                        <a:pt x="2" y="2"/>
                        <a:pt x="0" y="5"/>
                        <a:pt x="0" y="5"/>
                      </a:cubicBezTo>
                      <a:close/>
                    </a:path>
                  </a:pathLst>
                </a:custGeom>
                <a:solidFill>
                  <a:srgbClr val="FCBB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36" name="Freeform 117">
                  <a:extLst>
                    <a:ext uri="{FF2B5EF4-FFF2-40B4-BE49-F238E27FC236}">
                      <a16:creationId xmlns:a16="http://schemas.microsoft.com/office/drawing/2014/main" id="{4C097F40-3486-A51D-85E5-8E2411043F14}"/>
                    </a:ext>
                  </a:extLst>
                </p:cNvPr>
                <p:cNvSpPr>
                  <a:spLocks/>
                </p:cNvSpPr>
                <p:nvPr/>
              </p:nvSpPr>
              <p:spPr bwMode="auto">
                <a:xfrm>
                  <a:off x="1358734" y="1880972"/>
                  <a:ext cx="345543" cy="473521"/>
                </a:xfrm>
                <a:custGeom>
                  <a:avLst/>
                  <a:gdLst>
                    <a:gd name="T0" fmla="*/ 30 w 32"/>
                    <a:gd name="T1" fmla="*/ 19 h 44"/>
                    <a:gd name="T2" fmla="*/ 12 w 32"/>
                    <a:gd name="T3" fmla="*/ 40 h 44"/>
                    <a:gd name="T4" fmla="*/ 2 w 32"/>
                    <a:gd name="T5" fmla="*/ 20 h 44"/>
                    <a:gd name="T6" fmla="*/ 18 w 32"/>
                    <a:gd name="T7" fmla="*/ 2 h 44"/>
                    <a:gd name="T8" fmla="*/ 30 w 32"/>
                    <a:gd name="T9" fmla="*/ 19 h 44"/>
                  </a:gdLst>
                  <a:ahLst/>
                  <a:cxnLst>
                    <a:cxn ang="0">
                      <a:pos x="T0" y="T1"/>
                    </a:cxn>
                    <a:cxn ang="0">
                      <a:pos x="T2" y="T3"/>
                    </a:cxn>
                    <a:cxn ang="0">
                      <a:pos x="T4" y="T5"/>
                    </a:cxn>
                    <a:cxn ang="0">
                      <a:pos x="T6" y="T7"/>
                    </a:cxn>
                    <a:cxn ang="0">
                      <a:pos x="T8" y="T9"/>
                    </a:cxn>
                  </a:cxnLst>
                  <a:rect l="0" t="0" r="r" b="b"/>
                  <a:pathLst>
                    <a:path w="32" h="44">
                      <a:moveTo>
                        <a:pt x="30" y="19"/>
                      </a:moveTo>
                      <a:cubicBezTo>
                        <a:pt x="29" y="30"/>
                        <a:pt x="20" y="44"/>
                        <a:pt x="12" y="40"/>
                      </a:cubicBezTo>
                      <a:cubicBezTo>
                        <a:pt x="6" y="37"/>
                        <a:pt x="0" y="31"/>
                        <a:pt x="2" y="20"/>
                      </a:cubicBezTo>
                      <a:cubicBezTo>
                        <a:pt x="3" y="9"/>
                        <a:pt x="9" y="4"/>
                        <a:pt x="18" y="2"/>
                      </a:cubicBezTo>
                      <a:cubicBezTo>
                        <a:pt x="27" y="0"/>
                        <a:pt x="32" y="8"/>
                        <a:pt x="30" y="19"/>
                      </a:cubicBezTo>
                    </a:path>
                  </a:pathLst>
                </a:custGeom>
                <a:solidFill>
                  <a:srgbClr val="ED90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37" name="Freeform 118">
                  <a:extLst>
                    <a:ext uri="{FF2B5EF4-FFF2-40B4-BE49-F238E27FC236}">
                      <a16:creationId xmlns:a16="http://schemas.microsoft.com/office/drawing/2014/main" id="{EDFAA734-C765-64BC-9660-A525F8B980BC}"/>
                    </a:ext>
                  </a:extLst>
                </p:cNvPr>
                <p:cNvSpPr>
                  <a:spLocks/>
                </p:cNvSpPr>
                <p:nvPr/>
              </p:nvSpPr>
              <p:spPr bwMode="auto">
                <a:xfrm>
                  <a:off x="1512307" y="1880972"/>
                  <a:ext cx="153573" cy="102382"/>
                </a:xfrm>
                <a:custGeom>
                  <a:avLst/>
                  <a:gdLst>
                    <a:gd name="T0" fmla="*/ 14 w 14"/>
                    <a:gd name="T1" fmla="*/ 5 h 9"/>
                    <a:gd name="T2" fmla="*/ 0 w 14"/>
                    <a:gd name="T3" fmla="*/ 9 h 9"/>
                    <a:gd name="T4" fmla="*/ 1 w 14"/>
                    <a:gd name="T5" fmla="*/ 2 h 9"/>
                    <a:gd name="T6" fmla="*/ 7 w 14"/>
                    <a:gd name="T7" fmla="*/ 1 h 9"/>
                    <a:gd name="T8" fmla="*/ 14 w 14"/>
                    <a:gd name="T9" fmla="*/ 5 h 9"/>
                  </a:gdLst>
                  <a:ahLst/>
                  <a:cxnLst>
                    <a:cxn ang="0">
                      <a:pos x="T0" y="T1"/>
                    </a:cxn>
                    <a:cxn ang="0">
                      <a:pos x="T2" y="T3"/>
                    </a:cxn>
                    <a:cxn ang="0">
                      <a:pos x="T4" y="T5"/>
                    </a:cxn>
                    <a:cxn ang="0">
                      <a:pos x="T6" y="T7"/>
                    </a:cxn>
                    <a:cxn ang="0">
                      <a:pos x="T8" y="T9"/>
                    </a:cxn>
                  </a:cxnLst>
                  <a:rect l="0" t="0" r="r" b="b"/>
                  <a:pathLst>
                    <a:path w="14" h="9">
                      <a:moveTo>
                        <a:pt x="14" y="5"/>
                      </a:moveTo>
                      <a:cubicBezTo>
                        <a:pt x="12" y="2"/>
                        <a:pt x="3" y="1"/>
                        <a:pt x="0" y="9"/>
                      </a:cubicBezTo>
                      <a:cubicBezTo>
                        <a:pt x="1" y="2"/>
                        <a:pt x="1" y="2"/>
                        <a:pt x="1" y="2"/>
                      </a:cubicBezTo>
                      <a:cubicBezTo>
                        <a:pt x="1" y="2"/>
                        <a:pt x="4" y="0"/>
                        <a:pt x="7" y="1"/>
                      </a:cubicBezTo>
                      <a:cubicBezTo>
                        <a:pt x="12" y="2"/>
                        <a:pt x="14" y="5"/>
                        <a:pt x="14" y="5"/>
                      </a:cubicBezTo>
                      <a:close/>
                    </a:path>
                  </a:pathLst>
                </a:custGeom>
                <a:solidFill>
                  <a:srgbClr val="FCBB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38" name="Freeform 119">
                  <a:extLst>
                    <a:ext uri="{FF2B5EF4-FFF2-40B4-BE49-F238E27FC236}">
                      <a16:creationId xmlns:a16="http://schemas.microsoft.com/office/drawing/2014/main" id="{10E6E06A-D120-0798-9C3C-3A85C5D33DA8}"/>
                    </a:ext>
                  </a:extLst>
                </p:cNvPr>
                <p:cNvSpPr>
                  <a:spLocks/>
                </p:cNvSpPr>
                <p:nvPr/>
              </p:nvSpPr>
              <p:spPr bwMode="auto">
                <a:xfrm>
                  <a:off x="334915" y="1113108"/>
                  <a:ext cx="1190194" cy="1241385"/>
                </a:xfrm>
                <a:custGeom>
                  <a:avLst/>
                  <a:gdLst>
                    <a:gd name="T0" fmla="*/ 56 w 111"/>
                    <a:gd name="T1" fmla="*/ 0 h 115"/>
                    <a:gd name="T2" fmla="*/ 111 w 111"/>
                    <a:gd name="T3" fmla="*/ 60 h 115"/>
                    <a:gd name="T4" fmla="*/ 56 w 111"/>
                    <a:gd name="T5" fmla="*/ 115 h 115"/>
                    <a:gd name="T6" fmla="*/ 0 w 111"/>
                    <a:gd name="T7" fmla="*/ 60 h 115"/>
                    <a:gd name="T8" fmla="*/ 56 w 111"/>
                    <a:gd name="T9" fmla="*/ 0 h 115"/>
                  </a:gdLst>
                  <a:ahLst/>
                  <a:cxnLst>
                    <a:cxn ang="0">
                      <a:pos x="T0" y="T1"/>
                    </a:cxn>
                    <a:cxn ang="0">
                      <a:pos x="T2" y="T3"/>
                    </a:cxn>
                    <a:cxn ang="0">
                      <a:pos x="T4" y="T5"/>
                    </a:cxn>
                    <a:cxn ang="0">
                      <a:pos x="T6" y="T7"/>
                    </a:cxn>
                    <a:cxn ang="0">
                      <a:pos x="T8" y="T9"/>
                    </a:cxn>
                  </a:cxnLst>
                  <a:rect l="0" t="0" r="r" b="b"/>
                  <a:pathLst>
                    <a:path w="111" h="115">
                      <a:moveTo>
                        <a:pt x="56" y="0"/>
                      </a:moveTo>
                      <a:cubicBezTo>
                        <a:pt x="86" y="0"/>
                        <a:pt x="111" y="19"/>
                        <a:pt x="111" y="60"/>
                      </a:cubicBezTo>
                      <a:cubicBezTo>
                        <a:pt x="111" y="90"/>
                        <a:pt x="86" y="115"/>
                        <a:pt x="56" y="115"/>
                      </a:cubicBezTo>
                      <a:cubicBezTo>
                        <a:pt x="25" y="115"/>
                        <a:pt x="0" y="90"/>
                        <a:pt x="0" y="60"/>
                      </a:cubicBezTo>
                      <a:cubicBezTo>
                        <a:pt x="0" y="20"/>
                        <a:pt x="25" y="0"/>
                        <a:pt x="56" y="0"/>
                      </a:cubicBezTo>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39" name="Freeform 120">
                  <a:extLst>
                    <a:ext uri="{FF2B5EF4-FFF2-40B4-BE49-F238E27FC236}">
                      <a16:creationId xmlns:a16="http://schemas.microsoft.com/office/drawing/2014/main" id="{6F2A6468-785F-0D6E-45A4-449666DDDEFC}"/>
                    </a:ext>
                  </a:extLst>
                </p:cNvPr>
                <p:cNvSpPr>
                  <a:spLocks/>
                </p:cNvSpPr>
                <p:nvPr/>
              </p:nvSpPr>
              <p:spPr bwMode="auto">
                <a:xfrm>
                  <a:off x="360511" y="1484238"/>
                  <a:ext cx="1151797" cy="1292576"/>
                </a:xfrm>
                <a:custGeom>
                  <a:avLst/>
                  <a:gdLst>
                    <a:gd name="T0" fmla="*/ 107 w 107"/>
                    <a:gd name="T1" fmla="*/ 53 h 120"/>
                    <a:gd name="T2" fmla="*/ 53 w 107"/>
                    <a:gd name="T3" fmla="*/ 120 h 120"/>
                    <a:gd name="T4" fmla="*/ 0 w 107"/>
                    <a:gd name="T5" fmla="*/ 53 h 120"/>
                    <a:gd name="T6" fmla="*/ 53 w 107"/>
                    <a:gd name="T7" fmla="*/ 0 h 120"/>
                    <a:gd name="T8" fmla="*/ 107 w 107"/>
                    <a:gd name="T9" fmla="*/ 53 h 120"/>
                  </a:gdLst>
                  <a:ahLst/>
                  <a:cxnLst>
                    <a:cxn ang="0">
                      <a:pos x="T0" y="T1"/>
                    </a:cxn>
                    <a:cxn ang="0">
                      <a:pos x="T2" y="T3"/>
                    </a:cxn>
                    <a:cxn ang="0">
                      <a:pos x="T4" y="T5"/>
                    </a:cxn>
                    <a:cxn ang="0">
                      <a:pos x="T6" y="T7"/>
                    </a:cxn>
                    <a:cxn ang="0">
                      <a:pos x="T8" y="T9"/>
                    </a:cxn>
                  </a:cxnLst>
                  <a:rect l="0" t="0" r="r" b="b"/>
                  <a:pathLst>
                    <a:path w="107" h="120">
                      <a:moveTo>
                        <a:pt x="107" y="53"/>
                      </a:moveTo>
                      <a:cubicBezTo>
                        <a:pt x="107" y="83"/>
                        <a:pt x="88" y="120"/>
                        <a:pt x="53" y="120"/>
                      </a:cubicBezTo>
                      <a:cubicBezTo>
                        <a:pt x="17" y="120"/>
                        <a:pt x="0" y="83"/>
                        <a:pt x="0" y="53"/>
                      </a:cubicBezTo>
                      <a:cubicBezTo>
                        <a:pt x="0" y="24"/>
                        <a:pt x="24" y="0"/>
                        <a:pt x="53" y="0"/>
                      </a:cubicBezTo>
                      <a:cubicBezTo>
                        <a:pt x="83" y="0"/>
                        <a:pt x="107" y="24"/>
                        <a:pt x="107" y="53"/>
                      </a:cubicBezTo>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40" name="Freeform 123">
                  <a:extLst>
                    <a:ext uri="{FF2B5EF4-FFF2-40B4-BE49-F238E27FC236}">
                      <a16:creationId xmlns:a16="http://schemas.microsoft.com/office/drawing/2014/main" id="{3E5AA442-4078-A236-1978-98EFF7F45B1E}"/>
                    </a:ext>
                  </a:extLst>
                </p:cNvPr>
                <p:cNvSpPr>
                  <a:spLocks/>
                </p:cNvSpPr>
                <p:nvPr/>
              </p:nvSpPr>
              <p:spPr bwMode="auto">
                <a:xfrm>
                  <a:off x="514083" y="1740193"/>
                  <a:ext cx="243161" cy="89588"/>
                </a:xfrm>
                <a:custGeom>
                  <a:avLst/>
                  <a:gdLst>
                    <a:gd name="T0" fmla="*/ 15 w 23"/>
                    <a:gd name="T1" fmla="*/ 0 h 8"/>
                    <a:gd name="T2" fmla="*/ 0 w 23"/>
                    <a:gd name="T3" fmla="*/ 7 h 8"/>
                    <a:gd name="T4" fmla="*/ 0 w 23"/>
                    <a:gd name="T5" fmla="*/ 8 h 8"/>
                    <a:gd name="T6" fmla="*/ 5 w 23"/>
                    <a:gd name="T7" fmla="*/ 8 h 8"/>
                    <a:gd name="T8" fmla="*/ 15 w 23"/>
                    <a:gd name="T9" fmla="*/ 4 h 8"/>
                    <a:gd name="T10" fmla="*/ 19 w 23"/>
                    <a:gd name="T11" fmla="*/ 5 h 8"/>
                    <a:gd name="T12" fmla="*/ 20 w 23"/>
                    <a:gd name="T13" fmla="*/ 5 h 8"/>
                    <a:gd name="T14" fmla="*/ 22 w 23"/>
                    <a:gd name="T15" fmla="*/ 5 h 8"/>
                    <a:gd name="T16" fmla="*/ 22 w 23"/>
                    <a:gd name="T17" fmla="*/ 4 h 8"/>
                    <a:gd name="T18" fmla="*/ 22 w 23"/>
                    <a:gd name="T19" fmla="*/ 2 h 8"/>
                    <a:gd name="T20" fmla="*/ 22 w 23"/>
                    <a:gd name="T21" fmla="*/ 2 h 8"/>
                    <a:gd name="T22" fmla="*/ 22 w 23"/>
                    <a:gd name="T23" fmla="*/ 2 h 8"/>
                    <a:gd name="T24" fmla="*/ 22 w 23"/>
                    <a:gd name="T25" fmla="*/ 1 h 8"/>
                    <a:gd name="T26" fmla="*/ 22 w 23"/>
                    <a:gd name="T27" fmla="*/ 1 h 8"/>
                    <a:gd name="T28" fmla="*/ 22 w 23"/>
                    <a:gd name="T29" fmla="*/ 1 h 8"/>
                    <a:gd name="T30" fmla="*/ 21 w 23"/>
                    <a:gd name="T31" fmla="*/ 1 h 8"/>
                    <a:gd name="T32" fmla="*/ 15 w 23"/>
                    <a:gd name="T33"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8">
                      <a:moveTo>
                        <a:pt x="15" y="0"/>
                      </a:moveTo>
                      <a:cubicBezTo>
                        <a:pt x="8" y="0"/>
                        <a:pt x="2" y="4"/>
                        <a:pt x="0" y="7"/>
                      </a:cubicBezTo>
                      <a:cubicBezTo>
                        <a:pt x="0" y="8"/>
                        <a:pt x="0" y="8"/>
                        <a:pt x="0" y="8"/>
                      </a:cubicBezTo>
                      <a:cubicBezTo>
                        <a:pt x="1" y="8"/>
                        <a:pt x="3" y="8"/>
                        <a:pt x="5" y="8"/>
                      </a:cubicBezTo>
                      <a:cubicBezTo>
                        <a:pt x="7" y="7"/>
                        <a:pt x="10" y="4"/>
                        <a:pt x="15" y="4"/>
                      </a:cubicBezTo>
                      <a:cubicBezTo>
                        <a:pt x="16" y="4"/>
                        <a:pt x="18" y="4"/>
                        <a:pt x="19" y="5"/>
                      </a:cubicBezTo>
                      <a:cubicBezTo>
                        <a:pt x="20" y="5"/>
                        <a:pt x="20" y="5"/>
                        <a:pt x="20" y="5"/>
                      </a:cubicBezTo>
                      <a:cubicBezTo>
                        <a:pt x="21" y="5"/>
                        <a:pt x="21" y="5"/>
                        <a:pt x="22" y="5"/>
                      </a:cubicBezTo>
                      <a:cubicBezTo>
                        <a:pt x="22" y="5"/>
                        <a:pt x="22" y="4"/>
                        <a:pt x="22" y="4"/>
                      </a:cubicBezTo>
                      <a:cubicBezTo>
                        <a:pt x="23" y="3"/>
                        <a:pt x="23" y="2"/>
                        <a:pt x="22" y="2"/>
                      </a:cubicBezTo>
                      <a:cubicBezTo>
                        <a:pt x="22" y="2"/>
                        <a:pt x="22" y="2"/>
                        <a:pt x="22" y="2"/>
                      </a:cubicBezTo>
                      <a:cubicBezTo>
                        <a:pt x="22" y="2"/>
                        <a:pt x="22" y="2"/>
                        <a:pt x="22" y="2"/>
                      </a:cubicBezTo>
                      <a:cubicBezTo>
                        <a:pt x="22" y="1"/>
                        <a:pt x="22" y="1"/>
                        <a:pt x="22" y="1"/>
                      </a:cubicBezTo>
                      <a:cubicBezTo>
                        <a:pt x="22" y="1"/>
                        <a:pt x="22" y="1"/>
                        <a:pt x="22" y="1"/>
                      </a:cubicBezTo>
                      <a:cubicBezTo>
                        <a:pt x="22" y="1"/>
                        <a:pt x="22" y="1"/>
                        <a:pt x="22" y="1"/>
                      </a:cubicBezTo>
                      <a:cubicBezTo>
                        <a:pt x="21" y="1"/>
                        <a:pt x="21" y="1"/>
                        <a:pt x="21" y="1"/>
                      </a:cubicBezTo>
                      <a:cubicBezTo>
                        <a:pt x="19" y="0"/>
                        <a:pt x="17" y="0"/>
                        <a:pt x="15" y="0"/>
                      </a:cubicBezTo>
                    </a:path>
                  </a:pathLst>
                </a:custGeom>
                <a:solidFill>
                  <a:srgbClr val="D5A8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41" name="Freeform 124">
                  <a:extLst>
                    <a:ext uri="{FF2B5EF4-FFF2-40B4-BE49-F238E27FC236}">
                      <a16:creationId xmlns:a16="http://schemas.microsoft.com/office/drawing/2014/main" id="{E743A0CC-3C1C-FEC3-5AED-10731DD84EB0}"/>
                    </a:ext>
                  </a:extLst>
                </p:cNvPr>
                <p:cNvSpPr>
                  <a:spLocks/>
                </p:cNvSpPr>
                <p:nvPr/>
              </p:nvSpPr>
              <p:spPr bwMode="auto">
                <a:xfrm>
                  <a:off x="514083" y="1689002"/>
                  <a:ext cx="243161" cy="153573"/>
                </a:xfrm>
                <a:custGeom>
                  <a:avLst/>
                  <a:gdLst>
                    <a:gd name="T0" fmla="*/ 22 w 23"/>
                    <a:gd name="T1" fmla="*/ 8 h 14"/>
                    <a:gd name="T2" fmla="*/ 20 w 23"/>
                    <a:gd name="T3" fmla="*/ 8 h 14"/>
                    <a:gd name="T4" fmla="*/ 4 w 23"/>
                    <a:gd name="T5" fmla="*/ 13 h 14"/>
                    <a:gd name="T6" fmla="*/ 1 w 23"/>
                    <a:gd name="T7" fmla="*/ 13 h 14"/>
                    <a:gd name="T8" fmla="*/ 1 w 23"/>
                    <a:gd name="T9" fmla="*/ 10 h 14"/>
                    <a:gd name="T10" fmla="*/ 22 w 23"/>
                    <a:gd name="T11" fmla="*/ 4 h 14"/>
                    <a:gd name="T12" fmla="*/ 23 w 23"/>
                    <a:gd name="T13" fmla="*/ 7 h 14"/>
                    <a:gd name="T14" fmla="*/ 22 w 23"/>
                    <a:gd name="T15" fmla="*/ 8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14">
                      <a:moveTo>
                        <a:pt x="22" y="8"/>
                      </a:moveTo>
                      <a:cubicBezTo>
                        <a:pt x="22" y="8"/>
                        <a:pt x="21" y="8"/>
                        <a:pt x="20" y="8"/>
                      </a:cubicBezTo>
                      <a:cubicBezTo>
                        <a:pt x="11" y="5"/>
                        <a:pt x="5" y="13"/>
                        <a:pt x="4" y="13"/>
                      </a:cubicBezTo>
                      <a:cubicBezTo>
                        <a:pt x="4" y="14"/>
                        <a:pt x="2" y="14"/>
                        <a:pt x="1" y="13"/>
                      </a:cubicBezTo>
                      <a:cubicBezTo>
                        <a:pt x="0" y="13"/>
                        <a:pt x="0" y="11"/>
                        <a:pt x="1" y="10"/>
                      </a:cubicBezTo>
                      <a:cubicBezTo>
                        <a:pt x="4" y="6"/>
                        <a:pt x="12" y="0"/>
                        <a:pt x="22" y="4"/>
                      </a:cubicBezTo>
                      <a:cubicBezTo>
                        <a:pt x="23" y="4"/>
                        <a:pt x="23" y="6"/>
                        <a:pt x="23" y="7"/>
                      </a:cubicBezTo>
                      <a:cubicBezTo>
                        <a:pt x="23" y="7"/>
                        <a:pt x="23" y="8"/>
                        <a:pt x="22" y="8"/>
                      </a:cubicBezTo>
                      <a:close/>
                    </a:path>
                  </a:pathLst>
                </a:custGeom>
                <a:solidFill>
                  <a:srgbClr val="6F5B56"/>
                </a:solidFill>
                <a:ln>
                  <a:noFill/>
                </a:ln>
              </p:spPr>
              <p:txBody>
                <a:bodyPr vert="horz" wrap="square" lIns="45720" tIns="22860" rIns="45720" bIns="22860" numCol="1" anchor="t" anchorCtr="0" compatLnSpc="1">
                  <a:prstTxWarp prst="textNoShape">
                    <a:avLst/>
                  </a:prstTxWarp>
                </a:bodyPr>
                <a:lstStyle/>
                <a:p>
                  <a:endParaRPr lang="en-US" sz="900"/>
                </a:p>
              </p:txBody>
            </p:sp>
            <p:sp>
              <p:nvSpPr>
                <p:cNvPr id="42" name="Freeform 125">
                  <a:extLst>
                    <a:ext uri="{FF2B5EF4-FFF2-40B4-BE49-F238E27FC236}">
                      <a16:creationId xmlns:a16="http://schemas.microsoft.com/office/drawing/2014/main" id="{1391E90A-7DB6-3C26-78EB-90DF908C7B0D}"/>
                    </a:ext>
                  </a:extLst>
                </p:cNvPr>
                <p:cNvSpPr>
                  <a:spLocks/>
                </p:cNvSpPr>
                <p:nvPr/>
              </p:nvSpPr>
              <p:spPr bwMode="auto">
                <a:xfrm>
                  <a:off x="514083" y="1689002"/>
                  <a:ext cx="243161" cy="140779"/>
                </a:xfrm>
                <a:custGeom>
                  <a:avLst/>
                  <a:gdLst>
                    <a:gd name="T0" fmla="*/ 1 w 23"/>
                    <a:gd name="T1" fmla="*/ 13 h 13"/>
                    <a:gd name="T2" fmla="*/ 2 w 23"/>
                    <a:gd name="T3" fmla="*/ 12 h 13"/>
                    <a:gd name="T4" fmla="*/ 23 w 23"/>
                    <a:gd name="T5" fmla="*/ 5 h 13"/>
                    <a:gd name="T6" fmla="*/ 23 w 23"/>
                    <a:gd name="T7" fmla="*/ 6 h 13"/>
                    <a:gd name="T8" fmla="*/ 22 w 23"/>
                    <a:gd name="T9" fmla="*/ 4 h 13"/>
                    <a:gd name="T10" fmla="*/ 1 w 23"/>
                    <a:gd name="T11" fmla="*/ 10 h 13"/>
                    <a:gd name="T12" fmla="*/ 1 w 23"/>
                    <a:gd name="T13" fmla="*/ 13 h 13"/>
                  </a:gdLst>
                  <a:ahLst/>
                  <a:cxnLst>
                    <a:cxn ang="0">
                      <a:pos x="T0" y="T1"/>
                    </a:cxn>
                    <a:cxn ang="0">
                      <a:pos x="T2" y="T3"/>
                    </a:cxn>
                    <a:cxn ang="0">
                      <a:pos x="T4" y="T5"/>
                    </a:cxn>
                    <a:cxn ang="0">
                      <a:pos x="T6" y="T7"/>
                    </a:cxn>
                    <a:cxn ang="0">
                      <a:pos x="T8" y="T9"/>
                    </a:cxn>
                    <a:cxn ang="0">
                      <a:pos x="T10" y="T11"/>
                    </a:cxn>
                    <a:cxn ang="0">
                      <a:pos x="T12" y="T13"/>
                    </a:cxn>
                  </a:cxnLst>
                  <a:rect l="0" t="0" r="r" b="b"/>
                  <a:pathLst>
                    <a:path w="23" h="13">
                      <a:moveTo>
                        <a:pt x="1" y="13"/>
                      </a:moveTo>
                      <a:cubicBezTo>
                        <a:pt x="1" y="13"/>
                        <a:pt x="1" y="12"/>
                        <a:pt x="2" y="12"/>
                      </a:cubicBezTo>
                      <a:cubicBezTo>
                        <a:pt x="4" y="8"/>
                        <a:pt x="13" y="1"/>
                        <a:pt x="23" y="5"/>
                      </a:cubicBezTo>
                      <a:cubicBezTo>
                        <a:pt x="23" y="5"/>
                        <a:pt x="23" y="5"/>
                        <a:pt x="23" y="6"/>
                      </a:cubicBezTo>
                      <a:cubicBezTo>
                        <a:pt x="23" y="5"/>
                        <a:pt x="22" y="4"/>
                        <a:pt x="22" y="4"/>
                      </a:cubicBezTo>
                      <a:cubicBezTo>
                        <a:pt x="12" y="0"/>
                        <a:pt x="4" y="6"/>
                        <a:pt x="1" y="10"/>
                      </a:cubicBezTo>
                      <a:cubicBezTo>
                        <a:pt x="0" y="11"/>
                        <a:pt x="0" y="13"/>
                        <a:pt x="1" y="13"/>
                      </a:cubicBezTo>
                      <a:close/>
                    </a:path>
                  </a:pathLst>
                </a:custGeom>
                <a:solidFill>
                  <a:srgbClr val="8E7771"/>
                </a:solidFill>
                <a:ln>
                  <a:noFill/>
                </a:ln>
              </p:spPr>
              <p:txBody>
                <a:bodyPr vert="horz" wrap="square" lIns="45720" tIns="22860" rIns="45720" bIns="22860" numCol="1" anchor="t" anchorCtr="0" compatLnSpc="1">
                  <a:prstTxWarp prst="textNoShape">
                    <a:avLst/>
                  </a:prstTxWarp>
                </a:bodyPr>
                <a:lstStyle/>
                <a:p>
                  <a:endParaRPr lang="en-US" sz="900"/>
                </a:p>
              </p:txBody>
            </p:sp>
            <p:sp>
              <p:nvSpPr>
                <p:cNvPr id="43" name="Freeform 126">
                  <a:extLst>
                    <a:ext uri="{FF2B5EF4-FFF2-40B4-BE49-F238E27FC236}">
                      <a16:creationId xmlns:a16="http://schemas.microsoft.com/office/drawing/2014/main" id="{3518D32C-1EB4-E8C1-09D4-1BA8C02B673C}"/>
                    </a:ext>
                  </a:extLst>
                </p:cNvPr>
                <p:cNvSpPr>
                  <a:spLocks/>
                </p:cNvSpPr>
                <p:nvPr/>
              </p:nvSpPr>
              <p:spPr bwMode="auto">
                <a:xfrm>
                  <a:off x="1064390" y="1740193"/>
                  <a:ext cx="243161" cy="127977"/>
                </a:xfrm>
                <a:custGeom>
                  <a:avLst/>
                  <a:gdLst>
                    <a:gd name="T0" fmla="*/ 8 w 23"/>
                    <a:gd name="T1" fmla="*/ 0 h 11"/>
                    <a:gd name="T2" fmla="*/ 1 w 23"/>
                    <a:gd name="T3" fmla="*/ 1 h 11"/>
                    <a:gd name="T4" fmla="*/ 1 w 23"/>
                    <a:gd name="T5" fmla="*/ 1 h 11"/>
                    <a:gd name="T6" fmla="*/ 1 w 23"/>
                    <a:gd name="T7" fmla="*/ 1 h 11"/>
                    <a:gd name="T8" fmla="*/ 1 w 23"/>
                    <a:gd name="T9" fmla="*/ 1 h 11"/>
                    <a:gd name="T10" fmla="*/ 1 w 23"/>
                    <a:gd name="T11" fmla="*/ 2 h 11"/>
                    <a:gd name="T12" fmla="*/ 0 w 23"/>
                    <a:gd name="T13" fmla="*/ 2 h 11"/>
                    <a:gd name="T14" fmla="*/ 0 w 23"/>
                    <a:gd name="T15" fmla="*/ 2 h 11"/>
                    <a:gd name="T16" fmla="*/ 0 w 23"/>
                    <a:gd name="T17" fmla="*/ 4 h 11"/>
                    <a:gd name="T18" fmla="*/ 1 w 23"/>
                    <a:gd name="T19" fmla="*/ 5 h 11"/>
                    <a:gd name="T20" fmla="*/ 2 w 23"/>
                    <a:gd name="T21" fmla="*/ 5 h 11"/>
                    <a:gd name="T22" fmla="*/ 3 w 23"/>
                    <a:gd name="T23" fmla="*/ 5 h 11"/>
                    <a:gd name="T24" fmla="*/ 8 w 23"/>
                    <a:gd name="T25" fmla="*/ 4 h 11"/>
                    <a:gd name="T26" fmla="*/ 19 w 23"/>
                    <a:gd name="T27" fmla="*/ 10 h 11"/>
                    <a:gd name="T28" fmla="*/ 20 w 23"/>
                    <a:gd name="T29" fmla="*/ 11 h 11"/>
                    <a:gd name="T30" fmla="*/ 21 w 23"/>
                    <a:gd name="T31" fmla="*/ 11 h 11"/>
                    <a:gd name="T32" fmla="*/ 22 w 23"/>
                    <a:gd name="T33" fmla="*/ 10 h 11"/>
                    <a:gd name="T34" fmla="*/ 22 w 23"/>
                    <a:gd name="T35" fmla="*/ 7 h 11"/>
                    <a:gd name="T36" fmla="*/ 8 w 23"/>
                    <a:gd name="T3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3" h="11">
                      <a:moveTo>
                        <a:pt x="8" y="0"/>
                      </a:moveTo>
                      <a:cubicBezTo>
                        <a:pt x="6" y="0"/>
                        <a:pt x="4" y="0"/>
                        <a:pt x="1" y="1"/>
                      </a:cubicBezTo>
                      <a:cubicBezTo>
                        <a:pt x="1" y="1"/>
                        <a:pt x="1" y="1"/>
                        <a:pt x="1" y="1"/>
                      </a:cubicBezTo>
                      <a:cubicBezTo>
                        <a:pt x="1" y="1"/>
                        <a:pt x="1" y="1"/>
                        <a:pt x="1" y="1"/>
                      </a:cubicBezTo>
                      <a:cubicBezTo>
                        <a:pt x="1" y="1"/>
                        <a:pt x="1" y="1"/>
                        <a:pt x="1" y="1"/>
                      </a:cubicBezTo>
                      <a:cubicBezTo>
                        <a:pt x="1" y="2"/>
                        <a:pt x="1" y="2"/>
                        <a:pt x="1" y="2"/>
                      </a:cubicBezTo>
                      <a:cubicBezTo>
                        <a:pt x="0" y="2"/>
                        <a:pt x="0" y="2"/>
                        <a:pt x="0" y="2"/>
                      </a:cubicBezTo>
                      <a:cubicBezTo>
                        <a:pt x="0" y="2"/>
                        <a:pt x="0" y="2"/>
                        <a:pt x="0" y="2"/>
                      </a:cubicBezTo>
                      <a:cubicBezTo>
                        <a:pt x="0" y="3"/>
                        <a:pt x="0" y="3"/>
                        <a:pt x="0" y="4"/>
                      </a:cubicBezTo>
                      <a:cubicBezTo>
                        <a:pt x="0" y="4"/>
                        <a:pt x="1" y="5"/>
                        <a:pt x="1" y="5"/>
                      </a:cubicBezTo>
                      <a:cubicBezTo>
                        <a:pt x="1" y="5"/>
                        <a:pt x="2" y="5"/>
                        <a:pt x="2" y="5"/>
                      </a:cubicBezTo>
                      <a:cubicBezTo>
                        <a:pt x="3" y="5"/>
                        <a:pt x="3" y="5"/>
                        <a:pt x="3" y="5"/>
                      </a:cubicBezTo>
                      <a:cubicBezTo>
                        <a:pt x="5" y="4"/>
                        <a:pt x="6" y="4"/>
                        <a:pt x="8" y="4"/>
                      </a:cubicBezTo>
                      <a:cubicBezTo>
                        <a:pt x="14" y="4"/>
                        <a:pt x="19" y="10"/>
                        <a:pt x="19" y="10"/>
                      </a:cubicBezTo>
                      <a:cubicBezTo>
                        <a:pt x="19" y="10"/>
                        <a:pt x="20" y="11"/>
                        <a:pt x="20" y="11"/>
                      </a:cubicBezTo>
                      <a:cubicBezTo>
                        <a:pt x="20" y="11"/>
                        <a:pt x="21" y="11"/>
                        <a:pt x="21" y="11"/>
                      </a:cubicBezTo>
                      <a:cubicBezTo>
                        <a:pt x="21" y="11"/>
                        <a:pt x="22" y="11"/>
                        <a:pt x="22" y="10"/>
                      </a:cubicBezTo>
                      <a:cubicBezTo>
                        <a:pt x="23" y="10"/>
                        <a:pt x="23" y="8"/>
                        <a:pt x="22" y="7"/>
                      </a:cubicBezTo>
                      <a:cubicBezTo>
                        <a:pt x="20" y="4"/>
                        <a:pt x="15" y="0"/>
                        <a:pt x="8" y="0"/>
                      </a:cubicBezTo>
                    </a:path>
                  </a:pathLst>
                </a:custGeom>
                <a:solidFill>
                  <a:srgbClr val="D5A8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44" name="Freeform 127">
                  <a:extLst>
                    <a:ext uri="{FF2B5EF4-FFF2-40B4-BE49-F238E27FC236}">
                      <a16:creationId xmlns:a16="http://schemas.microsoft.com/office/drawing/2014/main" id="{4E8C02FD-0D2B-501E-9695-D90FC960DC66}"/>
                    </a:ext>
                  </a:extLst>
                </p:cNvPr>
                <p:cNvSpPr>
                  <a:spLocks/>
                </p:cNvSpPr>
                <p:nvPr/>
              </p:nvSpPr>
              <p:spPr bwMode="auto">
                <a:xfrm>
                  <a:off x="1051588" y="1689002"/>
                  <a:ext cx="255955" cy="153573"/>
                </a:xfrm>
                <a:custGeom>
                  <a:avLst/>
                  <a:gdLst>
                    <a:gd name="T0" fmla="*/ 1 w 24"/>
                    <a:gd name="T1" fmla="*/ 8 h 14"/>
                    <a:gd name="T2" fmla="*/ 4 w 24"/>
                    <a:gd name="T3" fmla="*/ 8 h 14"/>
                    <a:gd name="T4" fmla="*/ 19 w 24"/>
                    <a:gd name="T5" fmla="*/ 13 h 14"/>
                    <a:gd name="T6" fmla="*/ 22 w 24"/>
                    <a:gd name="T7" fmla="*/ 14 h 14"/>
                    <a:gd name="T8" fmla="*/ 23 w 24"/>
                    <a:gd name="T9" fmla="*/ 10 h 14"/>
                    <a:gd name="T10" fmla="*/ 2 w 24"/>
                    <a:gd name="T11" fmla="*/ 4 h 14"/>
                    <a:gd name="T12" fmla="*/ 1 w 24"/>
                    <a:gd name="T13" fmla="*/ 7 h 14"/>
                    <a:gd name="T14" fmla="*/ 1 w 24"/>
                    <a:gd name="T15" fmla="*/ 8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 h="14">
                      <a:moveTo>
                        <a:pt x="1" y="8"/>
                      </a:moveTo>
                      <a:cubicBezTo>
                        <a:pt x="2" y="8"/>
                        <a:pt x="3" y="9"/>
                        <a:pt x="4" y="8"/>
                      </a:cubicBezTo>
                      <a:cubicBezTo>
                        <a:pt x="13" y="5"/>
                        <a:pt x="19" y="13"/>
                        <a:pt x="19" y="13"/>
                      </a:cubicBezTo>
                      <a:cubicBezTo>
                        <a:pt x="20" y="14"/>
                        <a:pt x="21" y="14"/>
                        <a:pt x="22" y="14"/>
                      </a:cubicBezTo>
                      <a:cubicBezTo>
                        <a:pt x="23" y="13"/>
                        <a:pt x="24" y="11"/>
                        <a:pt x="23" y="10"/>
                      </a:cubicBezTo>
                      <a:cubicBezTo>
                        <a:pt x="20" y="7"/>
                        <a:pt x="12" y="0"/>
                        <a:pt x="2" y="4"/>
                      </a:cubicBezTo>
                      <a:cubicBezTo>
                        <a:pt x="1" y="5"/>
                        <a:pt x="0" y="6"/>
                        <a:pt x="1" y="7"/>
                      </a:cubicBezTo>
                      <a:cubicBezTo>
                        <a:pt x="1" y="7"/>
                        <a:pt x="1" y="8"/>
                        <a:pt x="1" y="8"/>
                      </a:cubicBezTo>
                      <a:close/>
                    </a:path>
                  </a:pathLst>
                </a:custGeom>
                <a:solidFill>
                  <a:srgbClr val="6F5B56"/>
                </a:solidFill>
                <a:ln>
                  <a:noFill/>
                </a:ln>
              </p:spPr>
              <p:txBody>
                <a:bodyPr vert="horz" wrap="square" lIns="45720" tIns="22860" rIns="45720" bIns="22860" numCol="1" anchor="t" anchorCtr="0" compatLnSpc="1">
                  <a:prstTxWarp prst="textNoShape">
                    <a:avLst/>
                  </a:prstTxWarp>
                </a:bodyPr>
                <a:lstStyle/>
                <a:p>
                  <a:endParaRPr lang="en-US" sz="900"/>
                </a:p>
              </p:txBody>
            </p:sp>
            <p:sp>
              <p:nvSpPr>
                <p:cNvPr id="45" name="Freeform 128">
                  <a:extLst>
                    <a:ext uri="{FF2B5EF4-FFF2-40B4-BE49-F238E27FC236}">
                      <a16:creationId xmlns:a16="http://schemas.microsoft.com/office/drawing/2014/main" id="{8E570C7F-291F-85ED-A5BF-0260E80612CD}"/>
                    </a:ext>
                  </a:extLst>
                </p:cNvPr>
                <p:cNvSpPr>
                  <a:spLocks/>
                </p:cNvSpPr>
                <p:nvPr/>
              </p:nvSpPr>
              <p:spPr bwMode="auto">
                <a:xfrm>
                  <a:off x="1064390" y="1689002"/>
                  <a:ext cx="243161" cy="153573"/>
                </a:xfrm>
                <a:custGeom>
                  <a:avLst/>
                  <a:gdLst>
                    <a:gd name="T0" fmla="*/ 21 w 23"/>
                    <a:gd name="T1" fmla="*/ 14 h 14"/>
                    <a:gd name="T2" fmla="*/ 21 w 23"/>
                    <a:gd name="T3" fmla="*/ 12 h 14"/>
                    <a:gd name="T4" fmla="*/ 0 w 23"/>
                    <a:gd name="T5" fmla="*/ 5 h 14"/>
                    <a:gd name="T6" fmla="*/ 0 w 23"/>
                    <a:gd name="T7" fmla="*/ 6 h 14"/>
                    <a:gd name="T8" fmla="*/ 1 w 23"/>
                    <a:gd name="T9" fmla="*/ 4 h 14"/>
                    <a:gd name="T10" fmla="*/ 22 w 23"/>
                    <a:gd name="T11" fmla="*/ 10 h 14"/>
                    <a:gd name="T12" fmla="*/ 21 w 23"/>
                    <a:gd name="T13" fmla="*/ 14 h 14"/>
                  </a:gdLst>
                  <a:ahLst/>
                  <a:cxnLst>
                    <a:cxn ang="0">
                      <a:pos x="T0" y="T1"/>
                    </a:cxn>
                    <a:cxn ang="0">
                      <a:pos x="T2" y="T3"/>
                    </a:cxn>
                    <a:cxn ang="0">
                      <a:pos x="T4" y="T5"/>
                    </a:cxn>
                    <a:cxn ang="0">
                      <a:pos x="T6" y="T7"/>
                    </a:cxn>
                    <a:cxn ang="0">
                      <a:pos x="T8" y="T9"/>
                    </a:cxn>
                    <a:cxn ang="0">
                      <a:pos x="T10" y="T11"/>
                    </a:cxn>
                    <a:cxn ang="0">
                      <a:pos x="T12" y="T13"/>
                    </a:cxn>
                  </a:cxnLst>
                  <a:rect l="0" t="0" r="r" b="b"/>
                  <a:pathLst>
                    <a:path w="23" h="14">
                      <a:moveTo>
                        <a:pt x="21" y="14"/>
                      </a:moveTo>
                      <a:cubicBezTo>
                        <a:pt x="22" y="13"/>
                        <a:pt x="21" y="12"/>
                        <a:pt x="21" y="12"/>
                      </a:cubicBezTo>
                      <a:cubicBezTo>
                        <a:pt x="18" y="8"/>
                        <a:pt x="10" y="1"/>
                        <a:pt x="0" y="5"/>
                      </a:cubicBezTo>
                      <a:cubicBezTo>
                        <a:pt x="0" y="5"/>
                        <a:pt x="0" y="5"/>
                        <a:pt x="0" y="6"/>
                      </a:cubicBezTo>
                      <a:cubicBezTo>
                        <a:pt x="0" y="5"/>
                        <a:pt x="0" y="4"/>
                        <a:pt x="1" y="4"/>
                      </a:cubicBezTo>
                      <a:cubicBezTo>
                        <a:pt x="11" y="0"/>
                        <a:pt x="19" y="7"/>
                        <a:pt x="22" y="10"/>
                      </a:cubicBezTo>
                      <a:cubicBezTo>
                        <a:pt x="23" y="11"/>
                        <a:pt x="22" y="13"/>
                        <a:pt x="21" y="14"/>
                      </a:cubicBezTo>
                      <a:close/>
                    </a:path>
                  </a:pathLst>
                </a:custGeom>
                <a:solidFill>
                  <a:srgbClr val="8E7771"/>
                </a:solidFill>
                <a:ln>
                  <a:noFill/>
                </a:ln>
              </p:spPr>
              <p:txBody>
                <a:bodyPr vert="horz" wrap="square" lIns="45720" tIns="22860" rIns="45720" bIns="22860" numCol="1" anchor="t" anchorCtr="0" compatLnSpc="1">
                  <a:prstTxWarp prst="textNoShape">
                    <a:avLst/>
                  </a:prstTxWarp>
                </a:bodyPr>
                <a:lstStyle/>
                <a:p>
                  <a:endParaRPr lang="en-US" sz="900"/>
                </a:p>
              </p:txBody>
            </p:sp>
            <p:grpSp>
              <p:nvGrpSpPr>
                <p:cNvPr id="46" name="Group 45">
                  <a:extLst>
                    <a:ext uri="{FF2B5EF4-FFF2-40B4-BE49-F238E27FC236}">
                      <a16:creationId xmlns:a16="http://schemas.microsoft.com/office/drawing/2014/main" id="{EE00B077-2EE8-C7A3-EB1D-98F21A2624D8}"/>
                    </a:ext>
                  </a:extLst>
                </p:cNvPr>
                <p:cNvGrpSpPr/>
                <p:nvPr/>
              </p:nvGrpSpPr>
              <p:grpSpPr>
                <a:xfrm>
                  <a:off x="656833" y="2374458"/>
                  <a:ext cx="535036" cy="227394"/>
                  <a:chOff x="4643802" y="5084415"/>
                  <a:chExt cx="511910" cy="217565"/>
                </a:xfrm>
              </p:grpSpPr>
              <p:sp>
                <p:nvSpPr>
                  <p:cNvPr id="63" name="Freeform 134">
                    <a:extLst>
                      <a:ext uri="{FF2B5EF4-FFF2-40B4-BE49-F238E27FC236}">
                        <a16:creationId xmlns:a16="http://schemas.microsoft.com/office/drawing/2014/main" id="{453E4960-1337-EF69-C0C3-F2FF75E3BD8C}"/>
                      </a:ext>
                    </a:extLst>
                  </p:cNvPr>
                  <p:cNvSpPr>
                    <a:spLocks/>
                  </p:cNvSpPr>
                  <p:nvPr/>
                </p:nvSpPr>
                <p:spPr bwMode="auto">
                  <a:xfrm>
                    <a:off x="4643802" y="5084415"/>
                    <a:ext cx="511910" cy="127977"/>
                  </a:xfrm>
                  <a:custGeom>
                    <a:avLst/>
                    <a:gdLst>
                      <a:gd name="T0" fmla="*/ 6 w 47"/>
                      <a:gd name="T1" fmla="*/ 12 h 12"/>
                      <a:gd name="T2" fmla="*/ 0 w 47"/>
                      <a:gd name="T3" fmla="*/ 0 h 12"/>
                      <a:gd name="T4" fmla="*/ 24 w 47"/>
                      <a:gd name="T5" fmla="*/ 1 h 12"/>
                      <a:gd name="T6" fmla="*/ 47 w 47"/>
                      <a:gd name="T7" fmla="*/ 0 h 12"/>
                      <a:gd name="T8" fmla="*/ 41 w 47"/>
                      <a:gd name="T9" fmla="*/ 12 h 12"/>
                      <a:gd name="T10" fmla="*/ 24 w 47"/>
                      <a:gd name="T11" fmla="*/ 8 h 12"/>
                      <a:gd name="T12" fmla="*/ 6 w 47"/>
                      <a:gd name="T13" fmla="*/ 12 h 12"/>
                    </a:gdLst>
                    <a:ahLst/>
                    <a:cxnLst>
                      <a:cxn ang="0">
                        <a:pos x="T0" y="T1"/>
                      </a:cxn>
                      <a:cxn ang="0">
                        <a:pos x="T2" y="T3"/>
                      </a:cxn>
                      <a:cxn ang="0">
                        <a:pos x="T4" y="T5"/>
                      </a:cxn>
                      <a:cxn ang="0">
                        <a:pos x="T6" y="T7"/>
                      </a:cxn>
                      <a:cxn ang="0">
                        <a:pos x="T8" y="T9"/>
                      </a:cxn>
                      <a:cxn ang="0">
                        <a:pos x="T10" y="T11"/>
                      </a:cxn>
                      <a:cxn ang="0">
                        <a:pos x="T12" y="T13"/>
                      </a:cxn>
                    </a:cxnLst>
                    <a:rect l="0" t="0" r="r" b="b"/>
                    <a:pathLst>
                      <a:path w="47" h="12">
                        <a:moveTo>
                          <a:pt x="6" y="12"/>
                        </a:moveTo>
                        <a:cubicBezTo>
                          <a:pt x="3" y="9"/>
                          <a:pt x="1" y="4"/>
                          <a:pt x="0" y="0"/>
                        </a:cubicBezTo>
                        <a:cubicBezTo>
                          <a:pt x="7" y="1"/>
                          <a:pt x="15" y="1"/>
                          <a:pt x="24" y="1"/>
                        </a:cubicBezTo>
                        <a:cubicBezTo>
                          <a:pt x="32" y="1"/>
                          <a:pt x="40" y="1"/>
                          <a:pt x="47" y="0"/>
                        </a:cubicBezTo>
                        <a:cubicBezTo>
                          <a:pt x="46" y="4"/>
                          <a:pt x="44" y="9"/>
                          <a:pt x="41" y="12"/>
                        </a:cubicBezTo>
                        <a:cubicBezTo>
                          <a:pt x="37" y="9"/>
                          <a:pt x="31" y="8"/>
                          <a:pt x="24" y="8"/>
                        </a:cubicBezTo>
                        <a:cubicBezTo>
                          <a:pt x="16" y="8"/>
                          <a:pt x="10" y="9"/>
                          <a:pt x="6" y="12"/>
                        </a:cubicBezTo>
                        <a:close/>
                      </a:path>
                    </a:pathLst>
                  </a:custGeom>
                  <a:solidFill>
                    <a:srgbClr val="9A32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64" name="Freeform 135">
                    <a:extLst>
                      <a:ext uri="{FF2B5EF4-FFF2-40B4-BE49-F238E27FC236}">
                        <a16:creationId xmlns:a16="http://schemas.microsoft.com/office/drawing/2014/main" id="{C96A11CE-18F9-AC7F-D8B2-1199A106915F}"/>
                      </a:ext>
                    </a:extLst>
                  </p:cNvPr>
                  <p:cNvSpPr>
                    <a:spLocks/>
                  </p:cNvSpPr>
                  <p:nvPr/>
                </p:nvSpPr>
                <p:spPr bwMode="auto">
                  <a:xfrm>
                    <a:off x="4720589" y="5174003"/>
                    <a:ext cx="371138" cy="127977"/>
                  </a:xfrm>
                  <a:custGeom>
                    <a:avLst/>
                    <a:gdLst>
                      <a:gd name="T0" fmla="*/ 18 w 35"/>
                      <a:gd name="T1" fmla="*/ 12 h 12"/>
                      <a:gd name="T2" fmla="*/ 0 w 35"/>
                      <a:gd name="T3" fmla="*/ 4 h 12"/>
                      <a:gd name="T4" fmla="*/ 18 w 35"/>
                      <a:gd name="T5" fmla="*/ 0 h 12"/>
                      <a:gd name="T6" fmla="*/ 35 w 35"/>
                      <a:gd name="T7" fmla="*/ 4 h 12"/>
                      <a:gd name="T8" fmla="*/ 18 w 35"/>
                      <a:gd name="T9" fmla="*/ 12 h 12"/>
                    </a:gdLst>
                    <a:ahLst/>
                    <a:cxnLst>
                      <a:cxn ang="0">
                        <a:pos x="T0" y="T1"/>
                      </a:cxn>
                      <a:cxn ang="0">
                        <a:pos x="T2" y="T3"/>
                      </a:cxn>
                      <a:cxn ang="0">
                        <a:pos x="T4" y="T5"/>
                      </a:cxn>
                      <a:cxn ang="0">
                        <a:pos x="T6" y="T7"/>
                      </a:cxn>
                      <a:cxn ang="0">
                        <a:pos x="T8" y="T9"/>
                      </a:cxn>
                    </a:cxnLst>
                    <a:rect l="0" t="0" r="r" b="b"/>
                    <a:pathLst>
                      <a:path w="35" h="12">
                        <a:moveTo>
                          <a:pt x="18" y="12"/>
                        </a:moveTo>
                        <a:cubicBezTo>
                          <a:pt x="11" y="12"/>
                          <a:pt x="4" y="9"/>
                          <a:pt x="0" y="4"/>
                        </a:cubicBezTo>
                        <a:cubicBezTo>
                          <a:pt x="4" y="1"/>
                          <a:pt x="10" y="0"/>
                          <a:pt x="18" y="0"/>
                        </a:cubicBezTo>
                        <a:cubicBezTo>
                          <a:pt x="25" y="0"/>
                          <a:pt x="31" y="1"/>
                          <a:pt x="35" y="4"/>
                        </a:cubicBezTo>
                        <a:cubicBezTo>
                          <a:pt x="31" y="9"/>
                          <a:pt x="25" y="12"/>
                          <a:pt x="18" y="12"/>
                        </a:cubicBezTo>
                        <a:close/>
                      </a:path>
                    </a:pathLst>
                  </a:custGeom>
                  <a:solidFill>
                    <a:srgbClr val="C455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grpSp>
            <p:sp>
              <p:nvSpPr>
                <p:cNvPr id="47" name="Freeform 159">
                  <a:extLst>
                    <a:ext uri="{FF2B5EF4-FFF2-40B4-BE49-F238E27FC236}">
                      <a16:creationId xmlns:a16="http://schemas.microsoft.com/office/drawing/2014/main" id="{FF4C964C-5114-390E-C796-3BCCBC4FFDC1}"/>
                    </a:ext>
                  </a:extLst>
                </p:cNvPr>
                <p:cNvSpPr>
                  <a:spLocks noEditPoints="1"/>
                </p:cNvSpPr>
                <p:nvPr/>
              </p:nvSpPr>
              <p:spPr bwMode="auto">
                <a:xfrm>
                  <a:off x="437297" y="1868170"/>
                  <a:ext cx="383932" cy="319948"/>
                </a:xfrm>
                <a:custGeom>
                  <a:avLst/>
                  <a:gdLst>
                    <a:gd name="T0" fmla="*/ 17 w 36"/>
                    <a:gd name="T1" fmla="*/ 30 h 30"/>
                    <a:gd name="T2" fmla="*/ 17 w 36"/>
                    <a:gd name="T3" fmla="*/ 30 h 30"/>
                    <a:gd name="T4" fmla="*/ 17 w 36"/>
                    <a:gd name="T5" fmla="*/ 30 h 30"/>
                    <a:gd name="T6" fmla="*/ 17 w 36"/>
                    <a:gd name="T7" fmla="*/ 30 h 30"/>
                    <a:gd name="T8" fmla="*/ 16 w 36"/>
                    <a:gd name="T9" fmla="*/ 30 h 30"/>
                    <a:gd name="T10" fmla="*/ 16 w 36"/>
                    <a:gd name="T11" fmla="*/ 30 h 30"/>
                    <a:gd name="T12" fmla="*/ 16 w 36"/>
                    <a:gd name="T13" fmla="*/ 30 h 30"/>
                    <a:gd name="T14" fmla="*/ 35 w 36"/>
                    <a:gd name="T15" fmla="*/ 15 h 30"/>
                    <a:gd name="T16" fmla="*/ 17 w 36"/>
                    <a:gd name="T17" fmla="*/ 30 h 30"/>
                    <a:gd name="T18" fmla="*/ 35 w 36"/>
                    <a:gd name="T19" fmla="*/ 15 h 30"/>
                    <a:gd name="T20" fmla="*/ 35 w 36"/>
                    <a:gd name="T21" fmla="*/ 14 h 30"/>
                    <a:gd name="T22" fmla="*/ 35 w 36"/>
                    <a:gd name="T23" fmla="*/ 15 h 30"/>
                    <a:gd name="T24" fmla="*/ 35 w 36"/>
                    <a:gd name="T25" fmla="*/ 14 h 30"/>
                    <a:gd name="T26" fmla="*/ 14 w 36"/>
                    <a:gd name="T27" fmla="*/ 0 h 30"/>
                    <a:gd name="T28" fmla="*/ 14 w 36"/>
                    <a:gd name="T29" fmla="*/ 0 h 30"/>
                    <a:gd name="T30" fmla="*/ 18 w 36"/>
                    <a:gd name="T31" fmla="*/ 1 h 30"/>
                    <a:gd name="T32" fmla="*/ 18 w 36"/>
                    <a:gd name="T33" fmla="*/ 1 h 30"/>
                    <a:gd name="T34" fmla="*/ 34 w 36"/>
                    <a:gd name="T35" fmla="*/ 6 h 30"/>
                    <a:gd name="T36" fmla="*/ 36 w 36"/>
                    <a:gd name="T37" fmla="*/ 11 h 30"/>
                    <a:gd name="T38" fmla="*/ 34 w 36"/>
                    <a:gd name="T39" fmla="*/ 6 h 30"/>
                    <a:gd name="T40" fmla="*/ 18 w 36"/>
                    <a:gd name="T41" fmla="*/ 1 h 30"/>
                    <a:gd name="T42" fmla="*/ 18 w 36"/>
                    <a:gd name="T43" fmla="*/ 1 h 30"/>
                    <a:gd name="T44" fmla="*/ 14 w 36"/>
                    <a:gd name="T45" fmla="*/ 0 h 30"/>
                    <a:gd name="T46" fmla="*/ 14 w 36"/>
                    <a:gd name="T47" fmla="*/ 0 h 30"/>
                    <a:gd name="T48" fmla="*/ 13 w 36"/>
                    <a:gd name="T49" fmla="*/ 0 h 30"/>
                    <a:gd name="T50" fmla="*/ 7 w 36"/>
                    <a:gd name="T51" fmla="*/ 1 h 30"/>
                    <a:gd name="T52" fmla="*/ 1 w 36"/>
                    <a:gd name="T53" fmla="*/ 7 h 30"/>
                    <a:gd name="T54" fmla="*/ 0 w 36"/>
                    <a:gd name="T55" fmla="*/ 13 h 30"/>
                    <a:gd name="T56" fmla="*/ 1 w 36"/>
                    <a:gd name="T57" fmla="*/ 7 h 30"/>
                    <a:gd name="T58" fmla="*/ 7 w 36"/>
                    <a:gd name="T59" fmla="*/ 1 h 30"/>
                    <a:gd name="T60" fmla="*/ 13 w 36"/>
                    <a:gd name="T61" fmla="*/ 0 h 30"/>
                    <a:gd name="T62" fmla="*/ 13 w 36"/>
                    <a:gd name="T63" fmla="*/ 0 h 30"/>
                    <a:gd name="T64" fmla="*/ 13 w 36"/>
                    <a:gd name="T65" fmla="*/ 0 h 30"/>
                    <a:gd name="T66" fmla="*/ 13 w 36"/>
                    <a:gd name="T67" fmla="*/ 0 h 30"/>
                    <a:gd name="T68" fmla="*/ 13 w 36"/>
                    <a:gd name="T69"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6" h="30">
                      <a:moveTo>
                        <a:pt x="17" y="30"/>
                      </a:moveTo>
                      <a:cubicBezTo>
                        <a:pt x="17" y="30"/>
                        <a:pt x="17" y="30"/>
                        <a:pt x="17" y="30"/>
                      </a:cubicBezTo>
                      <a:cubicBezTo>
                        <a:pt x="17" y="30"/>
                        <a:pt x="17" y="30"/>
                        <a:pt x="17" y="30"/>
                      </a:cubicBezTo>
                      <a:cubicBezTo>
                        <a:pt x="17" y="30"/>
                        <a:pt x="17" y="30"/>
                        <a:pt x="17" y="30"/>
                      </a:cubicBezTo>
                      <a:moveTo>
                        <a:pt x="16" y="30"/>
                      </a:moveTo>
                      <a:cubicBezTo>
                        <a:pt x="16" y="30"/>
                        <a:pt x="16" y="30"/>
                        <a:pt x="16" y="30"/>
                      </a:cubicBezTo>
                      <a:cubicBezTo>
                        <a:pt x="16" y="30"/>
                        <a:pt x="16" y="30"/>
                        <a:pt x="16" y="30"/>
                      </a:cubicBezTo>
                      <a:moveTo>
                        <a:pt x="35" y="15"/>
                      </a:moveTo>
                      <a:cubicBezTo>
                        <a:pt x="32" y="24"/>
                        <a:pt x="29" y="30"/>
                        <a:pt x="17" y="30"/>
                      </a:cubicBezTo>
                      <a:cubicBezTo>
                        <a:pt x="29" y="30"/>
                        <a:pt x="32" y="24"/>
                        <a:pt x="35" y="15"/>
                      </a:cubicBezTo>
                      <a:moveTo>
                        <a:pt x="35" y="14"/>
                      </a:moveTo>
                      <a:cubicBezTo>
                        <a:pt x="35" y="14"/>
                        <a:pt x="35" y="14"/>
                        <a:pt x="35" y="15"/>
                      </a:cubicBezTo>
                      <a:cubicBezTo>
                        <a:pt x="35" y="14"/>
                        <a:pt x="35" y="14"/>
                        <a:pt x="35" y="14"/>
                      </a:cubicBezTo>
                      <a:moveTo>
                        <a:pt x="14" y="0"/>
                      </a:moveTo>
                      <a:cubicBezTo>
                        <a:pt x="14" y="0"/>
                        <a:pt x="14" y="0"/>
                        <a:pt x="14" y="0"/>
                      </a:cubicBezTo>
                      <a:cubicBezTo>
                        <a:pt x="15" y="1"/>
                        <a:pt x="17" y="1"/>
                        <a:pt x="18" y="1"/>
                      </a:cubicBezTo>
                      <a:cubicBezTo>
                        <a:pt x="18" y="1"/>
                        <a:pt x="18" y="1"/>
                        <a:pt x="18" y="1"/>
                      </a:cubicBezTo>
                      <a:cubicBezTo>
                        <a:pt x="24" y="1"/>
                        <a:pt x="31" y="2"/>
                        <a:pt x="34" y="6"/>
                      </a:cubicBezTo>
                      <a:cubicBezTo>
                        <a:pt x="35" y="8"/>
                        <a:pt x="36" y="9"/>
                        <a:pt x="36" y="11"/>
                      </a:cubicBezTo>
                      <a:cubicBezTo>
                        <a:pt x="36" y="9"/>
                        <a:pt x="35" y="8"/>
                        <a:pt x="34" y="6"/>
                      </a:cubicBezTo>
                      <a:cubicBezTo>
                        <a:pt x="31" y="2"/>
                        <a:pt x="24" y="1"/>
                        <a:pt x="18" y="1"/>
                      </a:cubicBezTo>
                      <a:cubicBezTo>
                        <a:pt x="18" y="1"/>
                        <a:pt x="18" y="1"/>
                        <a:pt x="18" y="1"/>
                      </a:cubicBezTo>
                      <a:cubicBezTo>
                        <a:pt x="17" y="1"/>
                        <a:pt x="15" y="1"/>
                        <a:pt x="14" y="0"/>
                      </a:cubicBezTo>
                      <a:cubicBezTo>
                        <a:pt x="14" y="0"/>
                        <a:pt x="14" y="0"/>
                        <a:pt x="14" y="0"/>
                      </a:cubicBezTo>
                      <a:moveTo>
                        <a:pt x="13" y="0"/>
                      </a:moveTo>
                      <a:cubicBezTo>
                        <a:pt x="10" y="0"/>
                        <a:pt x="8" y="1"/>
                        <a:pt x="7" y="1"/>
                      </a:cubicBezTo>
                      <a:cubicBezTo>
                        <a:pt x="3" y="2"/>
                        <a:pt x="2" y="5"/>
                        <a:pt x="1" y="7"/>
                      </a:cubicBezTo>
                      <a:cubicBezTo>
                        <a:pt x="1" y="9"/>
                        <a:pt x="0" y="11"/>
                        <a:pt x="0" y="13"/>
                      </a:cubicBezTo>
                      <a:cubicBezTo>
                        <a:pt x="0" y="11"/>
                        <a:pt x="1" y="9"/>
                        <a:pt x="1" y="7"/>
                      </a:cubicBezTo>
                      <a:cubicBezTo>
                        <a:pt x="2" y="5"/>
                        <a:pt x="3" y="2"/>
                        <a:pt x="7" y="1"/>
                      </a:cubicBezTo>
                      <a:cubicBezTo>
                        <a:pt x="8" y="1"/>
                        <a:pt x="10" y="0"/>
                        <a:pt x="13" y="0"/>
                      </a:cubicBezTo>
                      <a:moveTo>
                        <a:pt x="13" y="0"/>
                      </a:moveTo>
                      <a:cubicBezTo>
                        <a:pt x="13" y="0"/>
                        <a:pt x="13" y="0"/>
                        <a:pt x="13" y="0"/>
                      </a:cubicBezTo>
                      <a:cubicBezTo>
                        <a:pt x="13" y="0"/>
                        <a:pt x="13" y="0"/>
                        <a:pt x="13" y="0"/>
                      </a:cubicBezTo>
                      <a:cubicBezTo>
                        <a:pt x="13" y="0"/>
                        <a:pt x="13" y="0"/>
                        <a:pt x="13" y="0"/>
                      </a:cubicBezTo>
                    </a:path>
                  </a:pathLst>
                </a:custGeom>
                <a:solidFill>
                  <a:srgbClr val="4B4A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48" name="Freeform 31687">
                  <a:extLst>
                    <a:ext uri="{FF2B5EF4-FFF2-40B4-BE49-F238E27FC236}">
                      <a16:creationId xmlns:a16="http://schemas.microsoft.com/office/drawing/2014/main" id="{9E15F47A-E30A-C6E8-DC6A-683D174DF8CD}"/>
                    </a:ext>
                  </a:extLst>
                </p:cNvPr>
                <p:cNvSpPr>
                  <a:spLocks/>
                </p:cNvSpPr>
                <p:nvPr/>
              </p:nvSpPr>
              <p:spPr bwMode="auto">
                <a:xfrm>
                  <a:off x="512390" y="2216472"/>
                  <a:ext cx="168068" cy="75131"/>
                </a:xfrm>
                <a:custGeom>
                  <a:avLst/>
                  <a:gdLst>
                    <a:gd name="T0" fmla="*/ 11 w 11"/>
                    <a:gd name="T1" fmla="*/ 3 h 7"/>
                    <a:gd name="T2" fmla="*/ 6 w 11"/>
                    <a:gd name="T3" fmla="*/ 7 h 7"/>
                    <a:gd name="T4" fmla="*/ 0 w 11"/>
                    <a:gd name="T5" fmla="*/ 4 h 7"/>
                    <a:gd name="T6" fmla="*/ 5 w 11"/>
                    <a:gd name="T7" fmla="*/ 0 h 7"/>
                    <a:gd name="T8" fmla="*/ 11 w 11"/>
                    <a:gd name="T9" fmla="*/ 3 h 7"/>
                  </a:gdLst>
                  <a:ahLst/>
                  <a:cxnLst>
                    <a:cxn ang="0">
                      <a:pos x="T0" y="T1"/>
                    </a:cxn>
                    <a:cxn ang="0">
                      <a:pos x="T2" y="T3"/>
                    </a:cxn>
                    <a:cxn ang="0">
                      <a:pos x="T4" y="T5"/>
                    </a:cxn>
                    <a:cxn ang="0">
                      <a:pos x="T6" y="T7"/>
                    </a:cxn>
                    <a:cxn ang="0">
                      <a:pos x="T8" y="T9"/>
                    </a:cxn>
                  </a:cxnLst>
                  <a:rect l="0" t="0" r="r" b="b"/>
                  <a:pathLst>
                    <a:path w="11" h="7">
                      <a:moveTo>
                        <a:pt x="11" y="3"/>
                      </a:moveTo>
                      <a:cubicBezTo>
                        <a:pt x="11" y="5"/>
                        <a:pt x="8" y="6"/>
                        <a:pt x="6" y="7"/>
                      </a:cubicBezTo>
                      <a:cubicBezTo>
                        <a:pt x="3" y="7"/>
                        <a:pt x="0" y="6"/>
                        <a:pt x="0" y="4"/>
                      </a:cubicBezTo>
                      <a:cubicBezTo>
                        <a:pt x="0" y="2"/>
                        <a:pt x="2" y="0"/>
                        <a:pt x="5" y="0"/>
                      </a:cubicBezTo>
                      <a:cubicBezTo>
                        <a:pt x="8" y="0"/>
                        <a:pt x="11" y="1"/>
                        <a:pt x="11" y="3"/>
                      </a:cubicBezTo>
                      <a:close/>
                    </a:path>
                  </a:pathLst>
                </a:custGeom>
                <a:solidFill>
                  <a:srgbClr val="FF9D78"/>
                </a:solidFill>
                <a:ln>
                  <a:noFill/>
                </a:ln>
              </p:spPr>
              <p:txBody>
                <a:bodyPr vert="horz" wrap="square" lIns="45720" tIns="22860" rIns="45720" bIns="22860" numCol="1" anchor="t" anchorCtr="0" compatLnSpc="1">
                  <a:prstTxWarp prst="textNoShape">
                    <a:avLst/>
                  </a:prstTxWarp>
                </a:bodyPr>
                <a:lstStyle/>
                <a:p>
                  <a:endParaRPr lang="en-US" sz="900"/>
                </a:p>
              </p:txBody>
            </p:sp>
            <p:grpSp>
              <p:nvGrpSpPr>
                <p:cNvPr id="49" name="Group 48">
                  <a:extLst>
                    <a:ext uri="{FF2B5EF4-FFF2-40B4-BE49-F238E27FC236}">
                      <a16:creationId xmlns:a16="http://schemas.microsoft.com/office/drawing/2014/main" id="{46C192F2-E50C-A0EC-3EEF-63C4C8E45DD9}"/>
                    </a:ext>
                  </a:extLst>
                </p:cNvPr>
                <p:cNvGrpSpPr/>
                <p:nvPr/>
              </p:nvGrpSpPr>
              <p:grpSpPr>
                <a:xfrm>
                  <a:off x="1056893" y="1833312"/>
                  <a:ext cx="194939" cy="292410"/>
                  <a:chOff x="766791" y="7239466"/>
                  <a:chExt cx="549950" cy="824928"/>
                </a:xfrm>
              </p:grpSpPr>
              <p:sp>
                <p:nvSpPr>
                  <p:cNvPr id="59" name="Freeform 31692">
                    <a:extLst>
                      <a:ext uri="{FF2B5EF4-FFF2-40B4-BE49-F238E27FC236}">
                        <a16:creationId xmlns:a16="http://schemas.microsoft.com/office/drawing/2014/main" id="{9D0A205A-98BE-C0A4-FE3B-96467FB74C2B}"/>
                      </a:ext>
                    </a:extLst>
                  </p:cNvPr>
                  <p:cNvSpPr>
                    <a:spLocks/>
                  </p:cNvSpPr>
                  <p:nvPr/>
                </p:nvSpPr>
                <p:spPr bwMode="auto">
                  <a:xfrm>
                    <a:off x="766791" y="7239466"/>
                    <a:ext cx="549950" cy="797437"/>
                  </a:xfrm>
                  <a:custGeom>
                    <a:avLst/>
                    <a:gdLst>
                      <a:gd name="T0" fmla="*/ 1 w 18"/>
                      <a:gd name="T1" fmla="*/ 12 h 25"/>
                      <a:gd name="T2" fmla="*/ 13 w 18"/>
                      <a:gd name="T3" fmla="*/ 2 h 25"/>
                      <a:gd name="T4" fmla="*/ 16 w 18"/>
                      <a:gd name="T5" fmla="*/ 17 h 25"/>
                      <a:gd name="T6" fmla="*/ 6 w 18"/>
                      <a:gd name="T7" fmla="*/ 23 h 25"/>
                      <a:gd name="T8" fmla="*/ 1 w 18"/>
                      <a:gd name="T9" fmla="*/ 12 h 25"/>
                    </a:gdLst>
                    <a:ahLst/>
                    <a:cxnLst>
                      <a:cxn ang="0">
                        <a:pos x="T0" y="T1"/>
                      </a:cxn>
                      <a:cxn ang="0">
                        <a:pos x="T2" y="T3"/>
                      </a:cxn>
                      <a:cxn ang="0">
                        <a:pos x="T4" y="T5"/>
                      </a:cxn>
                      <a:cxn ang="0">
                        <a:pos x="T6" y="T7"/>
                      </a:cxn>
                      <a:cxn ang="0">
                        <a:pos x="T8" y="T9"/>
                      </a:cxn>
                    </a:cxnLst>
                    <a:rect l="0" t="0" r="r" b="b"/>
                    <a:pathLst>
                      <a:path w="18" h="25">
                        <a:moveTo>
                          <a:pt x="1" y="12"/>
                        </a:moveTo>
                        <a:cubicBezTo>
                          <a:pt x="3" y="4"/>
                          <a:pt x="8" y="0"/>
                          <a:pt x="13" y="2"/>
                        </a:cubicBezTo>
                        <a:cubicBezTo>
                          <a:pt x="17" y="3"/>
                          <a:pt x="18" y="10"/>
                          <a:pt x="16" y="17"/>
                        </a:cubicBezTo>
                        <a:cubicBezTo>
                          <a:pt x="14" y="25"/>
                          <a:pt x="11" y="25"/>
                          <a:pt x="6" y="23"/>
                        </a:cubicBezTo>
                        <a:cubicBezTo>
                          <a:pt x="2" y="21"/>
                          <a:pt x="0" y="19"/>
                          <a:pt x="1" y="12"/>
                        </a:cubicBezTo>
                        <a:close/>
                      </a:path>
                    </a:pathLst>
                  </a:custGeom>
                  <a:solidFill>
                    <a:srgbClr val="B96C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60" name="Freeform 31693">
                    <a:extLst>
                      <a:ext uri="{FF2B5EF4-FFF2-40B4-BE49-F238E27FC236}">
                        <a16:creationId xmlns:a16="http://schemas.microsoft.com/office/drawing/2014/main" id="{AD8A1656-2D3B-2DF5-B2BF-FCBA96F7A547}"/>
                      </a:ext>
                    </a:extLst>
                  </p:cNvPr>
                  <p:cNvSpPr>
                    <a:spLocks/>
                  </p:cNvSpPr>
                  <p:nvPr/>
                </p:nvSpPr>
                <p:spPr bwMode="auto">
                  <a:xfrm>
                    <a:off x="766791" y="7294463"/>
                    <a:ext cx="549950" cy="769931"/>
                  </a:xfrm>
                  <a:custGeom>
                    <a:avLst/>
                    <a:gdLst>
                      <a:gd name="T0" fmla="*/ 1 w 18"/>
                      <a:gd name="T1" fmla="*/ 12 h 25"/>
                      <a:gd name="T2" fmla="*/ 13 w 18"/>
                      <a:gd name="T3" fmla="*/ 2 h 25"/>
                      <a:gd name="T4" fmla="*/ 16 w 18"/>
                      <a:gd name="T5" fmla="*/ 18 h 25"/>
                      <a:gd name="T6" fmla="*/ 7 w 18"/>
                      <a:gd name="T7" fmla="*/ 23 h 25"/>
                      <a:gd name="T8" fmla="*/ 1 w 18"/>
                      <a:gd name="T9" fmla="*/ 12 h 25"/>
                    </a:gdLst>
                    <a:ahLst/>
                    <a:cxnLst>
                      <a:cxn ang="0">
                        <a:pos x="T0" y="T1"/>
                      </a:cxn>
                      <a:cxn ang="0">
                        <a:pos x="T2" y="T3"/>
                      </a:cxn>
                      <a:cxn ang="0">
                        <a:pos x="T4" y="T5"/>
                      </a:cxn>
                      <a:cxn ang="0">
                        <a:pos x="T6" y="T7"/>
                      </a:cxn>
                      <a:cxn ang="0">
                        <a:pos x="T8" y="T9"/>
                      </a:cxn>
                    </a:cxnLst>
                    <a:rect l="0" t="0" r="r" b="b"/>
                    <a:pathLst>
                      <a:path w="18" h="25">
                        <a:moveTo>
                          <a:pt x="1" y="12"/>
                        </a:moveTo>
                        <a:cubicBezTo>
                          <a:pt x="3" y="5"/>
                          <a:pt x="8" y="0"/>
                          <a:pt x="13" y="2"/>
                        </a:cubicBezTo>
                        <a:cubicBezTo>
                          <a:pt x="17" y="4"/>
                          <a:pt x="18" y="11"/>
                          <a:pt x="16" y="18"/>
                        </a:cubicBezTo>
                        <a:cubicBezTo>
                          <a:pt x="15" y="25"/>
                          <a:pt x="11" y="25"/>
                          <a:pt x="7" y="23"/>
                        </a:cubicBezTo>
                        <a:cubicBezTo>
                          <a:pt x="2" y="22"/>
                          <a:pt x="0" y="20"/>
                          <a:pt x="1" y="12"/>
                        </a:cubicBezTo>
                        <a:close/>
                      </a:path>
                    </a:pathLst>
                  </a:custGeom>
                  <a:solidFill>
                    <a:srgbClr val="FFF8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61" name="Freeform 31697">
                    <a:extLst>
                      <a:ext uri="{FF2B5EF4-FFF2-40B4-BE49-F238E27FC236}">
                        <a16:creationId xmlns:a16="http://schemas.microsoft.com/office/drawing/2014/main" id="{0D37F6AF-9A00-6B13-679B-4644E5D36F27}"/>
                      </a:ext>
                    </a:extLst>
                  </p:cNvPr>
                  <p:cNvSpPr>
                    <a:spLocks/>
                  </p:cNvSpPr>
                  <p:nvPr/>
                </p:nvSpPr>
                <p:spPr bwMode="auto">
                  <a:xfrm>
                    <a:off x="849274" y="7541949"/>
                    <a:ext cx="357477" cy="439961"/>
                  </a:xfrm>
                  <a:custGeom>
                    <a:avLst/>
                    <a:gdLst>
                      <a:gd name="T0" fmla="*/ 0 w 11"/>
                      <a:gd name="T1" fmla="*/ 7 h 15"/>
                      <a:gd name="T2" fmla="*/ 6 w 11"/>
                      <a:gd name="T3" fmla="*/ 1 h 15"/>
                      <a:gd name="T4" fmla="*/ 11 w 11"/>
                      <a:gd name="T5" fmla="*/ 8 h 15"/>
                      <a:gd name="T6" fmla="*/ 5 w 11"/>
                      <a:gd name="T7" fmla="*/ 14 h 15"/>
                      <a:gd name="T8" fmla="*/ 0 w 11"/>
                      <a:gd name="T9" fmla="*/ 7 h 15"/>
                    </a:gdLst>
                    <a:ahLst/>
                    <a:cxnLst>
                      <a:cxn ang="0">
                        <a:pos x="T0" y="T1"/>
                      </a:cxn>
                      <a:cxn ang="0">
                        <a:pos x="T2" y="T3"/>
                      </a:cxn>
                      <a:cxn ang="0">
                        <a:pos x="T4" y="T5"/>
                      </a:cxn>
                      <a:cxn ang="0">
                        <a:pos x="T6" y="T7"/>
                      </a:cxn>
                      <a:cxn ang="0">
                        <a:pos x="T8" y="T9"/>
                      </a:cxn>
                    </a:cxnLst>
                    <a:rect l="0" t="0" r="r" b="b"/>
                    <a:pathLst>
                      <a:path w="11" h="15">
                        <a:moveTo>
                          <a:pt x="0" y="7"/>
                        </a:moveTo>
                        <a:cubicBezTo>
                          <a:pt x="0" y="3"/>
                          <a:pt x="3" y="0"/>
                          <a:pt x="6" y="1"/>
                        </a:cubicBezTo>
                        <a:cubicBezTo>
                          <a:pt x="9" y="1"/>
                          <a:pt x="11" y="4"/>
                          <a:pt x="11" y="8"/>
                        </a:cubicBezTo>
                        <a:cubicBezTo>
                          <a:pt x="10" y="12"/>
                          <a:pt x="8" y="15"/>
                          <a:pt x="5" y="14"/>
                        </a:cubicBezTo>
                        <a:cubicBezTo>
                          <a:pt x="2" y="14"/>
                          <a:pt x="0" y="11"/>
                          <a:pt x="0" y="7"/>
                        </a:cubicBezTo>
                        <a:close/>
                      </a:path>
                    </a:pathLst>
                  </a:custGeom>
                  <a:solidFill>
                    <a:srgbClr val="83AD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62" name="Freeform 31698">
                    <a:extLst>
                      <a:ext uri="{FF2B5EF4-FFF2-40B4-BE49-F238E27FC236}">
                        <a16:creationId xmlns:a16="http://schemas.microsoft.com/office/drawing/2014/main" id="{C4926142-58AE-0B2E-1579-E70C7F04C43B}"/>
                      </a:ext>
                    </a:extLst>
                  </p:cNvPr>
                  <p:cNvSpPr>
                    <a:spLocks/>
                  </p:cNvSpPr>
                  <p:nvPr/>
                </p:nvSpPr>
                <p:spPr bwMode="auto">
                  <a:xfrm>
                    <a:off x="959265" y="7596943"/>
                    <a:ext cx="109990" cy="109989"/>
                  </a:xfrm>
                  <a:custGeom>
                    <a:avLst/>
                    <a:gdLst>
                      <a:gd name="T0" fmla="*/ 0 w 4"/>
                      <a:gd name="T1" fmla="*/ 2 h 4"/>
                      <a:gd name="T2" fmla="*/ 2 w 4"/>
                      <a:gd name="T3" fmla="*/ 0 h 4"/>
                      <a:gd name="T4" fmla="*/ 4 w 4"/>
                      <a:gd name="T5" fmla="*/ 2 h 4"/>
                      <a:gd name="T6" fmla="*/ 2 w 4"/>
                      <a:gd name="T7" fmla="*/ 4 h 4"/>
                      <a:gd name="T8" fmla="*/ 0 w 4"/>
                      <a:gd name="T9" fmla="*/ 2 h 4"/>
                    </a:gdLst>
                    <a:ahLst/>
                    <a:cxnLst>
                      <a:cxn ang="0">
                        <a:pos x="T0" y="T1"/>
                      </a:cxn>
                      <a:cxn ang="0">
                        <a:pos x="T2" y="T3"/>
                      </a:cxn>
                      <a:cxn ang="0">
                        <a:pos x="T4" y="T5"/>
                      </a:cxn>
                      <a:cxn ang="0">
                        <a:pos x="T6" y="T7"/>
                      </a:cxn>
                      <a:cxn ang="0">
                        <a:pos x="T8" y="T9"/>
                      </a:cxn>
                    </a:cxnLst>
                    <a:rect l="0" t="0" r="r" b="b"/>
                    <a:pathLst>
                      <a:path w="4" h="4">
                        <a:moveTo>
                          <a:pt x="0" y="2"/>
                        </a:moveTo>
                        <a:cubicBezTo>
                          <a:pt x="0" y="1"/>
                          <a:pt x="1" y="0"/>
                          <a:pt x="2" y="0"/>
                        </a:cubicBezTo>
                        <a:cubicBezTo>
                          <a:pt x="3" y="0"/>
                          <a:pt x="4" y="1"/>
                          <a:pt x="4" y="2"/>
                        </a:cubicBezTo>
                        <a:cubicBezTo>
                          <a:pt x="4" y="4"/>
                          <a:pt x="3" y="4"/>
                          <a:pt x="2" y="4"/>
                        </a:cubicBezTo>
                        <a:cubicBezTo>
                          <a:pt x="1" y="4"/>
                          <a:pt x="0" y="3"/>
                          <a:pt x="0" y="2"/>
                        </a:cubicBezTo>
                        <a:close/>
                      </a:path>
                    </a:pathLst>
                  </a:custGeom>
                  <a:solidFill>
                    <a:srgbClr val="AFD1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grpSp>
            <p:grpSp>
              <p:nvGrpSpPr>
                <p:cNvPr id="50" name="Group 49">
                  <a:extLst>
                    <a:ext uri="{FF2B5EF4-FFF2-40B4-BE49-F238E27FC236}">
                      <a16:creationId xmlns:a16="http://schemas.microsoft.com/office/drawing/2014/main" id="{D88F0C2A-073B-A059-7CBF-96907B198CCF}"/>
                    </a:ext>
                  </a:extLst>
                </p:cNvPr>
                <p:cNvGrpSpPr/>
                <p:nvPr/>
              </p:nvGrpSpPr>
              <p:grpSpPr>
                <a:xfrm>
                  <a:off x="559092" y="1829781"/>
                  <a:ext cx="221682" cy="282665"/>
                  <a:chOff x="-360617" y="7129477"/>
                  <a:chExt cx="659942" cy="797437"/>
                </a:xfrm>
              </p:grpSpPr>
              <p:sp>
                <p:nvSpPr>
                  <p:cNvPr id="55" name="Freeform 31690">
                    <a:extLst>
                      <a:ext uri="{FF2B5EF4-FFF2-40B4-BE49-F238E27FC236}">
                        <a16:creationId xmlns:a16="http://schemas.microsoft.com/office/drawing/2014/main" id="{B8A5A1C1-0FBF-6211-228D-3CEA4BD50907}"/>
                      </a:ext>
                    </a:extLst>
                  </p:cNvPr>
                  <p:cNvSpPr>
                    <a:spLocks/>
                  </p:cNvSpPr>
                  <p:nvPr/>
                </p:nvSpPr>
                <p:spPr bwMode="auto">
                  <a:xfrm>
                    <a:off x="-360617" y="7129477"/>
                    <a:ext cx="632453" cy="769931"/>
                  </a:xfrm>
                  <a:custGeom>
                    <a:avLst/>
                    <a:gdLst>
                      <a:gd name="T0" fmla="*/ 2 w 20"/>
                      <a:gd name="T1" fmla="*/ 17 h 25"/>
                      <a:gd name="T2" fmla="*/ 9 w 20"/>
                      <a:gd name="T3" fmla="*/ 2 h 25"/>
                      <a:gd name="T4" fmla="*/ 19 w 20"/>
                      <a:gd name="T5" fmla="*/ 13 h 25"/>
                      <a:gd name="T6" fmla="*/ 11 w 20"/>
                      <a:gd name="T7" fmla="*/ 24 h 25"/>
                      <a:gd name="T8" fmla="*/ 2 w 20"/>
                      <a:gd name="T9" fmla="*/ 17 h 25"/>
                    </a:gdLst>
                    <a:ahLst/>
                    <a:cxnLst>
                      <a:cxn ang="0">
                        <a:pos x="T0" y="T1"/>
                      </a:cxn>
                      <a:cxn ang="0">
                        <a:pos x="T2" y="T3"/>
                      </a:cxn>
                      <a:cxn ang="0">
                        <a:pos x="T4" y="T5"/>
                      </a:cxn>
                      <a:cxn ang="0">
                        <a:pos x="T6" y="T7"/>
                      </a:cxn>
                      <a:cxn ang="0">
                        <a:pos x="T8" y="T9"/>
                      </a:cxn>
                    </a:cxnLst>
                    <a:rect l="0" t="0" r="r" b="b"/>
                    <a:pathLst>
                      <a:path w="20" h="25">
                        <a:moveTo>
                          <a:pt x="2" y="17"/>
                        </a:moveTo>
                        <a:cubicBezTo>
                          <a:pt x="0" y="10"/>
                          <a:pt x="4" y="3"/>
                          <a:pt x="9" y="2"/>
                        </a:cubicBezTo>
                        <a:cubicBezTo>
                          <a:pt x="14" y="0"/>
                          <a:pt x="18" y="6"/>
                          <a:pt x="19" y="13"/>
                        </a:cubicBezTo>
                        <a:cubicBezTo>
                          <a:pt x="20" y="20"/>
                          <a:pt x="17" y="22"/>
                          <a:pt x="11" y="24"/>
                        </a:cubicBezTo>
                        <a:cubicBezTo>
                          <a:pt x="6" y="25"/>
                          <a:pt x="3" y="25"/>
                          <a:pt x="2" y="17"/>
                        </a:cubicBezTo>
                        <a:close/>
                      </a:path>
                    </a:pathLst>
                  </a:custGeom>
                  <a:solidFill>
                    <a:srgbClr val="B96C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56" name="Freeform 31691">
                    <a:extLst>
                      <a:ext uri="{FF2B5EF4-FFF2-40B4-BE49-F238E27FC236}">
                        <a16:creationId xmlns:a16="http://schemas.microsoft.com/office/drawing/2014/main" id="{9A079031-357F-3399-DF60-8BEA622196E5}"/>
                      </a:ext>
                    </a:extLst>
                  </p:cNvPr>
                  <p:cNvSpPr>
                    <a:spLocks/>
                  </p:cNvSpPr>
                  <p:nvPr/>
                </p:nvSpPr>
                <p:spPr bwMode="auto">
                  <a:xfrm>
                    <a:off x="-305621" y="7156983"/>
                    <a:ext cx="604946" cy="769931"/>
                  </a:xfrm>
                  <a:custGeom>
                    <a:avLst/>
                    <a:gdLst>
                      <a:gd name="T0" fmla="*/ 1 w 20"/>
                      <a:gd name="T1" fmla="*/ 17 h 25"/>
                      <a:gd name="T2" fmla="*/ 9 w 20"/>
                      <a:gd name="T3" fmla="*/ 2 h 25"/>
                      <a:gd name="T4" fmla="*/ 19 w 20"/>
                      <a:gd name="T5" fmla="*/ 13 h 25"/>
                      <a:gd name="T6" fmla="*/ 11 w 20"/>
                      <a:gd name="T7" fmla="*/ 24 h 25"/>
                      <a:gd name="T8" fmla="*/ 1 w 20"/>
                      <a:gd name="T9" fmla="*/ 17 h 25"/>
                    </a:gdLst>
                    <a:ahLst/>
                    <a:cxnLst>
                      <a:cxn ang="0">
                        <a:pos x="T0" y="T1"/>
                      </a:cxn>
                      <a:cxn ang="0">
                        <a:pos x="T2" y="T3"/>
                      </a:cxn>
                      <a:cxn ang="0">
                        <a:pos x="T4" y="T5"/>
                      </a:cxn>
                      <a:cxn ang="0">
                        <a:pos x="T6" y="T7"/>
                      </a:cxn>
                      <a:cxn ang="0">
                        <a:pos x="T8" y="T9"/>
                      </a:cxn>
                    </a:cxnLst>
                    <a:rect l="0" t="0" r="r" b="b"/>
                    <a:pathLst>
                      <a:path w="20" h="25">
                        <a:moveTo>
                          <a:pt x="1" y="17"/>
                        </a:moveTo>
                        <a:cubicBezTo>
                          <a:pt x="0" y="10"/>
                          <a:pt x="4" y="3"/>
                          <a:pt x="9" y="2"/>
                        </a:cubicBezTo>
                        <a:cubicBezTo>
                          <a:pt x="14" y="0"/>
                          <a:pt x="18" y="6"/>
                          <a:pt x="19" y="13"/>
                        </a:cubicBezTo>
                        <a:cubicBezTo>
                          <a:pt x="20" y="20"/>
                          <a:pt x="17" y="22"/>
                          <a:pt x="11" y="24"/>
                        </a:cubicBezTo>
                        <a:cubicBezTo>
                          <a:pt x="6" y="25"/>
                          <a:pt x="3" y="25"/>
                          <a:pt x="1" y="17"/>
                        </a:cubicBezTo>
                        <a:close/>
                      </a:path>
                    </a:pathLst>
                  </a:custGeom>
                  <a:solidFill>
                    <a:srgbClr val="FFF8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57" name="Freeform 31696">
                    <a:extLst>
                      <a:ext uri="{FF2B5EF4-FFF2-40B4-BE49-F238E27FC236}">
                        <a16:creationId xmlns:a16="http://schemas.microsoft.com/office/drawing/2014/main" id="{9F74BA81-E677-E2D5-B5E7-1BFD42F71946}"/>
                      </a:ext>
                    </a:extLst>
                  </p:cNvPr>
                  <p:cNvSpPr>
                    <a:spLocks/>
                  </p:cNvSpPr>
                  <p:nvPr/>
                </p:nvSpPr>
                <p:spPr bwMode="auto">
                  <a:xfrm>
                    <a:off x="-168125" y="7431957"/>
                    <a:ext cx="302482" cy="412472"/>
                  </a:xfrm>
                  <a:custGeom>
                    <a:avLst/>
                    <a:gdLst>
                      <a:gd name="T0" fmla="*/ 0 w 10"/>
                      <a:gd name="T1" fmla="*/ 6 h 13"/>
                      <a:gd name="T2" fmla="*/ 5 w 10"/>
                      <a:gd name="T3" fmla="*/ 0 h 13"/>
                      <a:gd name="T4" fmla="*/ 10 w 10"/>
                      <a:gd name="T5" fmla="*/ 7 h 13"/>
                      <a:gd name="T6" fmla="*/ 5 w 10"/>
                      <a:gd name="T7" fmla="*/ 13 h 13"/>
                      <a:gd name="T8" fmla="*/ 0 w 10"/>
                      <a:gd name="T9" fmla="*/ 6 h 13"/>
                    </a:gdLst>
                    <a:ahLst/>
                    <a:cxnLst>
                      <a:cxn ang="0">
                        <a:pos x="T0" y="T1"/>
                      </a:cxn>
                      <a:cxn ang="0">
                        <a:pos x="T2" y="T3"/>
                      </a:cxn>
                      <a:cxn ang="0">
                        <a:pos x="T4" y="T5"/>
                      </a:cxn>
                      <a:cxn ang="0">
                        <a:pos x="T6" y="T7"/>
                      </a:cxn>
                      <a:cxn ang="0">
                        <a:pos x="T8" y="T9"/>
                      </a:cxn>
                    </a:cxnLst>
                    <a:rect l="0" t="0" r="r" b="b"/>
                    <a:pathLst>
                      <a:path w="10" h="13">
                        <a:moveTo>
                          <a:pt x="0" y="6"/>
                        </a:moveTo>
                        <a:cubicBezTo>
                          <a:pt x="0" y="3"/>
                          <a:pt x="2" y="0"/>
                          <a:pt x="5" y="0"/>
                        </a:cubicBezTo>
                        <a:cubicBezTo>
                          <a:pt x="8" y="0"/>
                          <a:pt x="10" y="3"/>
                          <a:pt x="10" y="7"/>
                        </a:cubicBezTo>
                        <a:cubicBezTo>
                          <a:pt x="10" y="10"/>
                          <a:pt x="7" y="13"/>
                          <a:pt x="5" y="13"/>
                        </a:cubicBezTo>
                        <a:cubicBezTo>
                          <a:pt x="2" y="13"/>
                          <a:pt x="0" y="10"/>
                          <a:pt x="0" y="6"/>
                        </a:cubicBezTo>
                        <a:close/>
                      </a:path>
                    </a:pathLst>
                  </a:custGeom>
                  <a:solidFill>
                    <a:srgbClr val="83AD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58" name="Freeform 31699">
                    <a:extLst>
                      <a:ext uri="{FF2B5EF4-FFF2-40B4-BE49-F238E27FC236}">
                        <a16:creationId xmlns:a16="http://schemas.microsoft.com/office/drawing/2014/main" id="{59B3A55F-4E17-5840-4F0A-E0DB07256B1C}"/>
                      </a:ext>
                    </a:extLst>
                  </p:cNvPr>
                  <p:cNvSpPr>
                    <a:spLocks/>
                  </p:cNvSpPr>
                  <p:nvPr/>
                </p:nvSpPr>
                <p:spPr bwMode="auto">
                  <a:xfrm>
                    <a:off x="-113130" y="7459447"/>
                    <a:ext cx="137496" cy="137496"/>
                  </a:xfrm>
                  <a:custGeom>
                    <a:avLst/>
                    <a:gdLst>
                      <a:gd name="T0" fmla="*/ 0 w 4"/>
                      <a:gd name="T1" fmla="*/ 2 h 4"/>
                      <a:gd name="T2" fmla="*/ 2 w 4"/>
                      <a:gd name="T3" fmla="*/ 0 h 4"/>
                      <a:gd name="T4" fmla="*/ 4 w 4"/>
                      <a:gd name="T5" fmla="*/ 2 h 4"/>
                      <a:gd name="T6" fmla="*/ 2 w 4"/>
                      <a:gd name="T7" fmla="*/ 4 h 4"/>
                      <a:gd name="T8" fmla="*/ 0 w 4"/>
                      <a:gd name="T9" fmla="*/ 2 h 4"/>
                    </a:gdLst>
                    <a:ahLst/>
                    <a:cxnLst>
                      <a:cxn ang="0">
                        <a:pos x="T0" y="T1"/>
                      </a:cxn>
                      <a:cxn ang="0">
                        <a:pos x="T2" y="T3"/>
                      </a:cxn>
                      <a:cxn ang="0">
                        <a:pos x="T4" y="T5"/>
                      </a:cxn>
                      <a:cxn ang="0">
                        <a:pos x="T6" y="T7"/>
                      </a:cxn>
                      <a:cxn ang="0">
                        <a:pos x="T8" y="T9"/>
                      </a:cxn>
                    </a:cxnLst>
                    <a:rect l="0" t="0" r="r" b="b"/>
                    <a:pathLst>
                      <a:path w="4" h="4">
                        <a:moveTo>
                          <a:pt x="0" y="2"/>
                        </a:moveTo>
                        <a:cubicBezTo>
                          <a:pt x="0" y="1"/>
                          <a:pt x="1" y="0"/>
                          <a:pt x="2" y="0"/>
                        </a:cubicBezTo>
                        <a:cubicBezTo>
                          <a:pt x="3" y="0"/>
                          <a:pt x="4" y="1"/>
                          <a:pt x="4" y="2"/>
                        </a:cubicBezTo>
                        <a:cubicBezTo>
                          <a:pt x="4" y="4"/>
                          <a:pt x="3" y="4"/>
                          <a:pt x="2" y="4"/>
                        </a:cubicBezTo>
                        <a:cubicBezTo>
                          <a:pt x="1" y="4"/>
                          <a:pt x="0" y="3"/>
                          <a:pt x="0" y="2"/>
                        </a:cubicBezTo>
                        <a:close/>
                      </a:path>
                    </a:pathLst>
                  </a:custGeom>
                  <a:solidFill>
                    <a:srgbClr val="AFD1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grpSp>
            <p:sp>
              <p:nvSpPr>
                <p:cNvPr id="51" name="Freeform 31687">
                  <a:extLst>
                    <a:ext uri="{FF2B5EF4-FFF2-40B4-BE49-F238E27FC236}">
                      <a16:creationId xmlns:a16="http://schemas.microsoft.com/office/drawing/2014/main" id="{A738D527-3E77-2063-201D-A21F75B58086}"/>
                    </a:ext>
                  </a:extLst>
                </p:cNvPr>
                <p:cNvSpPr>
                  <a:spLocks/>
                </p:cNvSpPr>
                <p:nvPr/>
              </p:nvSpPr>
              <p:spPr bwMode="auto">
                <a:xfrm flipH="1">
                  <a:off x="1103702" y="2195323"/>
                  <a:ext cx="200791" cy="64793"/>
                </a:xfrm>
                <a:custGeom>
                  <a:avLst/>
                  <a:gdLst>
                    <a:gd name="T0" fmla="*/ 11 w 11"/>
                    <a:gd name="T1" fmla="*/ 3 h 7"/>
                    <a:gd name="T2" fmla="*/ 6 w 11"/>
                    <a:gd name="T3" fmla="*/ 7 h 7"/>
                    <a:gd name="T4" fmla="*/ 0 w 11"/>
                    <a:gd name="T5" fmla="*/ 4 h 7"/>
                    <a:gd name="T6" fmla="*/ 5 w 11"/>
                    <a:gd name="T7" fmla="*/ 0 h 7"/>
                    <a:gd name="T8" fmla="*/ 11 w 11"/>
                    <a:gd name="T9" fmla="*/ 3 h 7"/>
                  </a:gdLst>
                  <a:ahLst/>
                  <a:cxnLst>
                    <a:cxn ang="0">
                      <a:pos x="T0" y="T1"/>
                    </a:cxn>
                    <a:cxn ang="0">
                      <a:pos x="T2" y="T3"/>
                    </a:cxn>
                    <a:cxn ang="0">
                      <a:pos x="T4" y="T5"/>
                    </a:cxn>
                    <a:cxn ang="0">
                      <a:pos x="T6" y="T7"/>
                    </a:cxn>
                    <a:cxn ang="0">
                      <a:pos x="T8" y="T9"/>
                    </a:cxn>
                  </a:cxnLst>
                  <a:rect l="0" t="0" r="r" b="b"/>
                  <a:pathLst>
                    <a:path w="11" h="7">
                      <a:moveTo>
                        <a:pt x="11" y="3"/>
                      </a:moveTo>
                      <a:cubicBezTo>
                        <a:pt x="11" y="5"/>
                        <a:pt x="8" y="6"/>
                        <a:pt x="6" y="7"/>
                      </a:cubicBezTo>
                      <a:cubicBezTo>
                        <a:pt x="3" y="7"/>
                        <a:pt x="0" y="6"/>
                        <a:pt x="0" y="4"/>
                      </a:cubicBezTo>
                      <a:cubicBezTo>
                        <a:pt x="0" y="2"/>
                        <a:pt x="2" y="0"/>
                        <a:pt x="5" y="0"/>
                      </a:cubicBezTo>
                      <a:cubicBezTo>
                        <a:pt x="8" y="0"/>
                        <a:pt x="11" y="1"/>
                        <a:pt x="11" y="3"/>
                      </a:cubicBezTo>
                      <a:close/>
                    </a:path>
                  </a:pathLst>
                </a:custGeom>
                <a:solidFill>
                  <a:srgbClr val="FF9D78"/>
                </a:solidFill>
                <a:ln>
                  <a:noFill/>
                </a:ln>
              </p:spPr>
              <p:txBody>
                <a:bodyPr vert="horz" wrap="square" lIns="45720" tIns="22860" rIns="45720" bIns="22860" numCol="1" anchor="t" anchorCtr="0" compatLnSpc="1">
                  <a:prstTxWarp prst="textNoShape">
                    <a:avLst/>
                  </a:prstTxWarp>
                </a:bodyPr>
                <a:lstStyle/>
                <a:p>
                  <a:endParaRPr lang="en-US" sz="900"/>
                </a:p>
              </p:txBody>
            </p:sp>
            <p:sp>
              <p:nvSpPr>
                <p:cNvPr id="52" name="Freeform 199">
                  <a:extLst>
                    <a:ext uri="{FF2B5EF4-FFF2-40B4-BE49-F238E27FC236}">
                      <a16:creationId xmlns:a16="http://schemas.microsoft.com/office/drawing/2014/main" id="{73222681-70B6-9C6A-0954-D509EFA25C4B}"/>
                    </a:ext>
                  </a:extLst>
                </p:cNvPr>
                <p:cNvSpPr>
                  <a:spLocks/>
                </p:cNvSpPr>
                <p:nvPr/>
              </p:nvSpPr>
              <p:spPr bwMode="auto">
                <a:xfrm flipH="1">
                  <a:off x="271771" y="1319160"/>
                  <a:ext cx="1364741" cy="710052"/>
                </a:xfrm>
                <a:custGeom>
                  <a:avLst/>
                  <a:gdLst>
                    <a:gd name="connsiteX0" fmla="*/ 649769 w 1364741"/>
                    <a:gd name="connsiteY0" fmla="*/ 0 h 710052"/>
                    <a:gd name="connsiteX1" fmla="*/ 34563 w 1364741"/>
                    <a:gd name="connsiteY1" fmla="*/ 132755 h 710052"/>
                    <a:gd name="connsiteX2" fmla="*/ 0 w 1364741"/>
                    <a:gd name="connsiteY2" fmla="*/ 152901 h 710052"/>
                    <a:gd name="connsiteX3" fmla="*/ 11432 w 1364741"/>
                    <a:gd name="connsiteY3" fmla="*/ 165070 h 710052"/>
                    <a:gd name="connsiteX4" fmla="*/ 71258 w 1364741"/>
                    <a:gd name="connsiteY4" fmla="*/ 212881 h 710052"/>
                    <a:gd name="connsiteX5" fmla="*/ 74150 w 1364741"/>
                    <a:gd name="connsiteY5" fmla="*/ 214518 h 710052"/>
                    <a:gd name="connsiteX6" fmla="*/ 72594 w 1364741"/>
                    <a:gd name="connsiteY6" fmla="*/ 222947 h 710052"/>
                    <a:gd name="connsiteX7" fmla="*/ 122083 w 1364741"/>
                    <a:gd name="connsiteY7" fmla="*/ 688329 h 710052"/>
                    <a:gd name="connsiteX8" fmla="*/ 219463 w 1364741"/>
                    <a:gd name="connsiteY8" fmla="*/ 274678 h 710052"/>
                    <a:gd name="connsiteX9" fmla="*/ 251743 w 1364741"/>
                    <a:gd name="connsiteY9" fmla="*/ 271521 h 710052"/>
                    <a:gd name="connsiteX10" fmla="*/ 268437 w 1364741"/>
                    <a:gd name="connsiteY10" fmla="*/ 267433 h 710052"/>
                    <a:gd name="connsiteX11" fmla="*/ 315785 w 1364741"/>
                    <a:gd name="connsiteY11" fmla="*/ 270728 h 710052"/>
                    <a:gd name="connsiteX12" fmla="*/ 549159 w 1364741"/>
                    <a:gd name="connsiteY12" fmla="*/ 247991 h 710052"/>
                    <a:gd name="connsiteX13" fmla="*/ 599620 w 1364741"/>
                    <a:gd name="connsiteY13" fmla="*/ 233318 h 710052"/>
                    <a:gd name="connsiteX14" fmla="*/ 614726 w 1364741"/>
                    <a:gd name="connsiteY14" fmla="*/ 232121 h 710052"/>
                    <a:gd name="connsiteX15" fmla="*/ 910345 w 1364741"/>
                    <a:gd name="connsiteY15" fmla="*/ 219706 h 710052"/>
                    <a:gd name="connsiteX16" fmla="*/ 1174858 w 1364741"/>
                    <a:gd name="connsiteY16" fmla="*/ 308025 h 710052"/>
                    <a:gd name="connsiteX17" fmla="*/ 1290924 w 1364741"/>
                    <a:gd name="connsiteY17" fmla="*/ 707576 h 710052"/>
                    <a:gd name="connsiteX18" fmla="*/ 1329599 w 1364741"/>
                    <a:gd name="connsiteY18" fmla="*/ 547773 h 710052"/>
                    <a:gd name="connsiteX19" fmla="*/ 1343229 w 1364741"/>
                    <a:gd name="connsiteY19" fmla="*/ 478360 h 710052"/>
                    <a:gd name="connsiteX20" fmla="*/ 1364741 w 1364741"/>
                    <a:gd name="connsiteY20" fmla="*/ 364627 h 710052"/>
                    <a:gd name="connsiteX21" fmla="*/ 1362678 w 1364741"/>
                    <a:gd name="connsiteY21" fmla="*/ 190015 h 710052"/>
                    <a:gd name="connsiteX22" fmla="*/ 1362651 w 1364741"/>
                    <a:gd name="connsiteY22" fmla="*/ 189688 h 710052"/>
                    <a:gd name="connsiteX23" fmla="*/ 1264975 w 1364741"/>
                    <a:gd name="connsiteY23" fmla="*/ 132755 h 710052"/>
                    <a:gd name="connsiteX24" fmla="*/ 649769 w 1364741"/>
                    <a:gd name="connsiteY24" fmla="*/ 0 h 710052"/>
                    <a:gd name="connsiteX0" fmla="*/ 649769 w 1364741"/>
                    <a:gd name="connsiteY0" fmla="*/ 0 h 710052"/>
                    <a:gd name="connsiteX1" fmla="*/ 34563 w 1364741"/>
                    <a:gd name="connsiteY1" fmla="*/ 132755 h 710052"/>
                    <a:gd name="connsiteX2" fmla="*/ 0 w 1364741"/>
                    <a:gd name="connsiteY2" fmla="*/ 152901 h 710052"/>
                    <a:gd name="connsiteX3" fmla="*/ 11432 w 1364741"/>
                    <a:gd name="connsiteY3" fmla="*/ 165070 h 710052"/>
                    <a:gd name="connsiteX4" fmla="*/ 71258 w 1364741"/>
                    <a:gd name="connsiteY4" fmla="*/ 212881 h 710052"/>
                    <a:gd name="connsiteX5" fmla="*/ 74150 w 1364741"/>
                    <a:gd name="connsiteY5" fmla="*/ 214518 h 710052"/>
                    <a:gd name="connsiteX6" fmla="*/ 72594 w 1364741"/>
                    <a:gd name="connsiteY6" fmla="*/ 222947 h 710052"/>
                    <a:gd name="connsiteX7" fmla="*/ 122083 w 1364741"/>
                    <a:gd name="connsiteY7" fmla="*/ 688329 h 710052"/>
                    <a:gd name="connsiteX8" fmla="*/ 219463 w 1364741"/>
                    <a:gd name="connsiteY8" fmla="*/ 274678 h 710052"/>
                    <a:gd name="connsiteX9" fmla="*/ 251743 w 1364741"/>
                    <a:gd name="connsiteY9" fmla="*/ 271521 h 710052"/>
                    <a:gd name="connsiteX10" fmla="*/ 268437 w 1364741"/>
                    <a:gd name="connsiteY10" fmla="*/ 267433 h 710052"/>
                    <a:gd name="connsiteX11" fmla="*/ 315785 w 1364741"/>
                    <a:gd name="connsiteY11" fmla="*/ 270728 h 710052"/>
                    <a:gd name="connsiteX12" fmla="*/ 549159 w 1364741"/>
                    <a:gd name="connsiteY12" fmla="*/ 247991 h 710052"/>
                    <a:gd name="connsiteX13" fmla="*/ 599620 w 1364741"/>
                    <a:gd name="connsiteY13" fmla="*/ 233318 h 710052"/>
                    <a:gd name="connsiteX14" fmla="*/ 614726 w 1364741"/>
                    <a:gd name="connsiteY14" fmla="*/ 232121 h 710052"/>
                    <a:gd name="connsiteX15" fmla="*/ 910345 w 1364741"/>
                    <a:gd name="connsiteY15" fmla="*/ 219706 h 710052"/>
                    <a:gd name="connsiteX16" fmla="*/ 1174858 w 1364741"/>
                    <a:gd name="connsiteY16" fmla="*/ 308025 h 710052"/>
                    <a:gd name="connsiteX17" fmla="*/ 1290924 w 1364741"/>
                    <a:gd name="connsiteY17" fmla="*/ 707576 h 710052"/>
                    <a:gd name="connsiteX18" fmla="*/ 1329599 w 1364741"/>
                    <a:gd name="connsiteY18" fmla="*/ 547773 h 710052"/>
                    <a:gd name="connsiteX19" fmla="*/ 1343229 w 1364741"/>
                    <a:gd name="connsiteY19" fmla="*/ 478360 h 710052"/>
                    <a:gd name="connsiteX20" fmla="*/ 1364741 w 1364741"/>
                    <a:gd name="connsiteY20" fmla="*/ 364627 h 710052"/>
                    <a:gd name="connsiteX21" fmla="*/ 1362678 w 1364741"/>
                    <a:gd name="connsiteY21" fmla="*/ 190015 h 710052"/>
                    <a:gd name="connsiteX22" fmla="*/ 1298256 w 1364741"/>
                    <a:gd name="connsiteY22" fmla="*/ 202567 h 710052"/>
                    <a:gd name="connsiteX23" fmla="*/ 1264975 w 1364741"/>
                    <a:gd name="connsiteY23" fmla="*/ 132755 h 710052"/>
                    <a:gd name="connsiteX24" fmla="*/ 649769 w 1364741"/>
                    <a:gd name="connsiteY24" fmla="*/ 0 h 710052"/>
                    <a:gd name="connsiteX0" fmla="*/ 649769 w 1364741"/>
                    <a:gd name="connsiteY0" fmla="*/ 0 h 710052"/>
                    <a:gd name="connsiteX1" fmla="*/ 34563 w 1364741"/>
                    <a:gd name="connsiteY1" fmla="*/ 132755 h 710052"/>
                    <a:gd name="connsiteX2" fmla="*/ 0 w 1364741"/>
                    <a:gd name="connsiteY2" fmla="*/ 152901 h 710052"/>
                    <a:gd name="connsiteX3" fmla="*/ 11432 w 1364741"/>
                    <a:gd name="connsiteY3" fmla="*/ 165070 h 710052"/>
                    <a:gd name="connsiteX4" fmla="*/ 71258 w 1364741"/>
                    <a:gd name="connsiteY4" fmla="*/ 212881 h 710052"/>
                    <a:gd name="connsiteX5" fmla="*/ 74150 w 1364741"/>
                    <a:gd name="connsiteY5" fmla="*/ 214518 h 710052"/>
                    <a:gd name="connsiteX6" fmla="*/ 72594 w 1364741"/>
                    <a:gd name="connsiteY6" fmla="*/ 222947 h 710052"/>
                    <a:gd name="connsiteX7" fmla="*/ 122083 w 1364741"/>
                    <a:gd name="connsiteY7" fmla="*/ 688329 h 710052"/>
                    <a:gd name="connsiteX8" fmla="*/ 219463 w 1364741"/>
                    <a:gd name="connsiteY8" fmla="*/ 274678 h 710052"/>
                    <a:gd name="connsiteX9" fmla="*/ 251743 w 1364741"/>
                    <a:gd name="connsiteY9" fmla="*/ 271521 h 710052"/>
                    <a:gd name="connsiteX10" fmla="*/ 268437 w 1364741"/>
                    <a:gd name="connsiteY10" fmla="*/ 267433 h 710052"/>
                    <a:gd name="connsiteX11" fmla="*/ 315785 w 1364741"/>
                    <a:gd name="connsiteY11" fmla="*/ 270728 h 710052"/>
                    <a:gd name="connsiteX12" fmla="*/ 549159 w 1364741"/>
                    <a:gd name="connsiteY12" fmla="*/ 247991 h 710052"/>
                    <a:gd name="connsiteX13" fmla="*/ 599620 w 1364741"/>
                    <a:gd name="connsiteY13" fmla="*/ 233318 h 710052"/>
                    <a:gd name="connsiteX14" fmla="*/ 614726 w 1364741"/>
                    <a:gd name="connsiteY14" fmla="*/ 232121 h 710052"/>
                    <a:gd name="connsiteX15" fmla="*/ 910345 w 1364741"/>
                    <a:gd name="connsiteY15" fmla="*/ 219706 h 710052"/>
                    <a:gd name="connsiteX16" fmla="*/ 1174858 w 1364741"/>
                    <a:gd name="connsiteY16" fmla="*/ 308025 h 710052"/>
                    <a:gd name="connsiteX17" fmla="*/ 1290924 w 1364741"/>
                    <a:gd name="connsiteY17" fmla="*/ 707576 h 710052"/>
                    <a:gd name="connsiteX18" fmla="*/ 1329599 w 1364741"/>
                    <a:gd name="connsiteY18" fmla="*/ 547773 h 710052"/>
                    <a:gd name="connsiteX19" fmla="*/ 1343229 w 1364741"/>
                    <a:gd name="connsiteY19" fmla="*/ 478360 h 710052"/>
                    <a:gd name="connsiteX20" fmla="*/ 1364741 w 1364741"/>
                    <a:gd name="connsiteY20" fmla="*/ 364627 h 710052"/>
                    <a:gd name="connsiteX21" fmla="*/ 1298256 w 1364741"/>
                    <a:gd name="connsiteY21" fmla="*/ 202567 h 710052"/>
                    <a:gd name="connsiteX22" fmla="*/ 1264975 w 1364741"/>
                    <a:gd name="connsiteY22" fmla="*/ 132755 h 710052"/>
                    <a:gd name="connsiteX23" fmla="*/ 649769 w 1364741"/>
                    <a:gd name="connsiteY23" fmla="*/ 0 h 710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364741" h="710052">
                      <a:moveTo>
                        <a:pt x="649769" y="0"/>
                      </a:moveTo>
                      <a:cubicBezTo>
                        <a:pt x="421883" y="0"/>
                        <a:pt x="210177" y="48940"/>
                        <a:pt x="34563" y="132755"/>
                      </a:cubicBezTo>
                      <a:lnTo>
                        <a:pt x="0" y="152901"/>
                      </a:lnTo>
                      <a:lnTo>
                        <a:pt x="11432" y="165070"/>
                      </a:lnTo>
                      <a:cubicBezTo>
                        <a:pt x="27936" y="181700"/>
                        <a:pt x="48566" y="198330"/>
                        <a:pt x="71258" y="212881"/>
                      </a:cubicBezTo>
                      <a:lnTo>
                        <a:pt x="74150" y="214518"/>
                      </a:lnTo>
                      <a:lnTo>
                        <a:pt x="72594" y="222947"/>
                      </a:lnTo>
                      <a:cubicBezTo>
                        <a:pt x="50527" y="401941"/>
                        <a:pt x="122083" y="688329"/>
                        <a:pt x="122083" y="688329"/>
                      </a:cubicBezTo>
                      <a:cubicBezTo>
                        <a:pt x="208689" y="553705"/>
                        <a:pt x="219463" y="274678"/>
                        <a:pt x="219463" y="274678"/>
                      </a:cubicBezTo>
                      <a:cubicBezTo>
                        <a:pt x="230272" y="274678"/>
                        <a:pt x="241089" y="273475"/>
                        <a:pt x="251743" y="271521"/>
                      </a:cubicBezTo>
                      <a:lnTo>
                        <a:pt x="268437" y="267433"/>
                      </a:lnTo>
                      <a:lnTo>
                        <a:pt x="315785" y="270728"/>
                      </a:lnTo>
                      <a:cubicBezTo>
                        <a:pt x="393920" y="273716"/>
                        <a:pt x="473086" y="266830"/>
                        <a:pt x="549159" y="247991"/>
                      </a:cubicBezTo>
                      <a:lnTo>
                        <a:pt x="599620" y="233318"/>
                      </a:lnTo>
                      <a:lnTo>
                        <a:pt x="614726" y="232121"/>
                      </a:lnTo>
                      <a:cubicBezTo>
                        <a:pt x="726070" y="223213"/>
                        <a:pt x="840651" y="214525"/>
                        <a:pt x="910345" y="219706"/>
                      </a:cubicBezTo>
                      <a:cubicBezTo>
                        <a:pt x="1049733" y="230067"/>
                        <a:pt x="1109772" y="244475"/>
                        <a:pt x="1174858" y="308025"/>
                      </a:cubicBezTo>
                      <a:cubicBezTo>
                        <a:pt x="1228868" y="519637"/>
                        <a:pt x="1261999" y="683585"/>
                        <a:pt x="1290924" y="707576"/>
                      </a:cubicBezTo>
                      <a:cubicBezTo>
                        <a:pt x="1312618" y="725570"/>
                        <a:pt x="1315578" y="642780"/>
                        <a:pt x="1329599" y="547773"/>
                      </a:cubicBezTo>
                      <a:lnTo>
                        <a:pt x="1343229" y="478360"/>
                      </a:lnTo>
                      <a:lnTo>
                        <a:pt x="1364741" y="364627"/>
                      </a:lnTo>
                      <a:cubicBezTo>
                        <a:pt x="1357246" y="318662"/>
                        <a:pt x="1314884" y="241212"/>
                        <a:pt x="1298256" y="202567"/>
                      </a:cubicBezTo>
                      <a:cubicBezTo>
                        <a:pt x="1265697" y="183589"/>
                        <a:pt x="1297534" y="151733"/>
                        <a:pt x="1264975" y="132755"/>
                      </a:cubicBezTo>
                      <a:cubicBezTo>
                        <a:pt x="1089361" y="48940"/>
                        <a:pt x="877656" y="0"/>
                        <a:pt x="649769" y="0"/>
                      </a:cubicBezTo>
                      <a:close/>
                    </a:path>
                  </a:pathLst>
                </a:custGeom>
                <a:solidFill>
                  <a:srgbClr val="323B45"/>
                </a:solidFill>
                <a:ln>
                  <a:noFill/>
                </a:ln>
              </p:spPr>
              <p:txBody>
                <a:bodyPr vert="horz" wrap="square" lIns="45720" tIns="22860" rIns="45720" bIns="22860" numCol="1" anchor="t" anchorCtr="0" compatLnSpc="1">
                  <a:prstTxWarp prst="textNoShape">
                    <a:avLst/>
                  </a:prstTxWarp>
                  <a:noAutofit/>
                </a:bodyPr>
                <a:lstStyle/>
                <a:p>
                  <a:endParaRPr lang="en-US" sz="900"/>
                </a:p>
              </p:txBody>
            </p:sp>
            <p:sp>
              <p:nvSpPr>
                <p:cNvPr id="53" name="Freeform 200">
                  <a:extLst>
                    <a:ext uri="{FF2B5EF4-FFF2-40B4-BE49-F238E27FC236}">
                      <a16:creationId xmlns:a16="http://schemas.microsoft.com/office/drawing/2014/main" id="{F18DA778-5642-439F-4278-D7927E252257}"/>
                    </a:ext>
                  </a:extLst>
                </p:cNvPr>
                <p:cNvSpPr>
                  <a:spLocks/>
                </p:cNvSpPr>
                <p:nvPr/>
              </p:nvSpPr>
              <p:spPr bwMode="auto">
                <a:xfrm rot="967563" flipH="1">
                  <a:off x="334362" y="934202"/>
                  <a:ext cx="1338436" cy="1121848"/>
                </a:xfrm>
                <a:custGeom>
                  <a:avLst/>
                  <a:gdLst>
                    <a:gd name="connsiteX0" fmla="*/ 822876 w 1503164"/>
                    <a:gd name="connsiteY0" fmla="*/ 26563 h 1259919"/>
                    <a:gd name="connsiteX1" fmla="*/ 781368 w 1503164"/>
                    <a:gd name="connsiteY1" fmla="*/ 17194 h 1259919"/>
                    <a:gd name="connsiteX2" fmla="*/ 587700 w 1503164"/>
                    <a:gd name="connsiteY2" fmla="*/ 68776 h 1259919"/>
                    <a:gd name="connsiteX3" fmla="*/ 432765 w 1503164"/>
                    <a:gd name="connsiteY3" fmla="*/ 0 h 1259919"/>
                    <a:gd name="connsiteX4" fmla="*/ 303653 w 1503164"/>
                    <a:gd name="connsiteY4" fmla="*/ 85970 h 1259919"/>
                    <a:gd name="connsiteX5" fmla="*/ 97073 w 1503164"/>
                    <a:gd name="connsiteY5" fmla="*/ 68776 h 1259919"/>
                    <a:gd name="connsiteX6" fmla="*/ 85347 w 1503164"/>
                    <a:gd name="connsiteY6" fmla="*/ 78853 h 1259919"/>
                    <a:gd name="connsiteX7" fmla="*/ 71906 w 1503164"/>
                    <a:gd name="connsiteY7" fmla="*/ 84951 h 1259919"/>
                    <a:gd name="connsiteX8" fmla="*/ 125810 w 1503164"/>
                    <a:gd name="connsiteY8" fmla="*/ 626120 h 1259919"/>
                    <a:gd name="connsiteX9" fmla="*/ 1160588 w 1503164"/>
                    <a:gd name="connsiteY9" fmla="*/ 652798 h 1259919"/>
                    <a:gd name="connsiteX10" fmla="*/ 1361511 w 1503164"/>
                    <a:gd name="connsiteY10" fmla="*/ 1255902 h 1259919"/>
                    <a:gd name="connsiteX11" fmla="*/ 1394728 w 1503164"/>
                    <a:gd name="connsiteY11" fmla="*/ 507067 h 1259919"/>
                    <a:gd name="connsiteX12" fmla="*/ 1376329 w 1503164"/>
                    <a:gd name="connsiteY12" fmla="*/ 489415 h 1259919"/>
                    <a:gd name="connsiteX13" fmla="*/ 1410754 w 1503164"/>
                    <a:gd name="connsiteY13" fmla="*/ 464331 h 1259919"/>
                    <a:gd name="connsiteX14" fmla="*/ 1433916 w 1503164"/>
                    <a:gd name="connsiteY14" fmla="*/ 416251 h 1259919"/>
                    <a:gd name="connsiteX15" fmla="*/ 1341930 w 1503164"/>
                    <a:gd name="connsiteY15" fmla="*/ 441550 h 1259919"/>
                    <a:gd name="connsiteX16" fmla="*/ 1329783 w 1503164"/>
                    <a:gd name="connsiteY16" fmla="*/ 448271 h 1259919"/>
                    <a:gd name="connsiteX17" fmla="*/ 1301709 w 1503164"/>
                    <a:gd name="connsiteY17" fmla="*/ 430929 h 1259919"/>
                    <a:gd name="connsiteX18" fmla="*/ 1313300 w 1503164"/>
                    <a:gd name="connsiteY18" fmla="*/ 417596 h 1259919"/>
                    <a:gd name="connsiteX19" fmla="*/ 1405008 w 1503164"/>
                    <a:gd name="connsiteY19" fmla="*/ 223382 h 1259919"/>
                    <a:gd name="connsiteX20" fmla="*/ 1267870 w 1503164"/>
                    <a:gd name="connsiteY20" fmla="*/ 368243 h 1259919"/>
                    <a:gd name="connsiteX21" fmla="*/ 1259400 w 1503164"/>
                    <a:gd name="connsiteY21" fmla="*/ 384364 h 1259919"/>
                    <a:gd name="connsiteX22" fmla="*/ 1244665 w 1503164"/>
                    <a:gd name="connsiteY22" fmla="*/ 350945 h 1259919"/>
                    <a:gd name="connsiteX23" fmla="*/ 1151293 w 1503164"/>
                    <a:gd name="connsiteY23" fmla="*/ 261915 h 1259919"/>
                    <a:gd name="connsiteX24" fmla="*/ 1145735 w 1503164"/>
                    <a:gd name="connsiteY24" fmla="*/ 259255 h 1259919"/>
                    <a:gd name="connsiteX25" fmla="*/ 1147926 w 1503164"/>
                    <a:gd name="connsiteY25" fmla="*/ 233865 h 1259919"/>
                    <a:gd name="connsiteX26" fmla="*/ 1000859 w 1503164"/>
                    <a:gd name="connsiteY26" fmla="*/ 111761 h 1259919"/>
                    <a:gd name="connsiteX27" fmla="*/ 884658 w 1503164"/>
                    <a:gd name="connsiteY27" fmla="*/ 120358 h 1259919"/>
                    <a:gd name="connsiteX28" fmla="*/ 822876 w 1503164"/>
                    <a:gd name="connsiteY28" fmla="*/ 26563 h 1259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503164" h="1259919">
                      <a:moveTo>
                        <a:pt x="822876" y="26563"/>
                      </a:moveTo>
                      <a:cubicBezTo>
                        <a:pt x="811225" y="22567"/>
                        <a:pt x="797507" y="19343"/>
                        <a:pt x="781368" y="17194"/>
                      </a:cubicBezTo>
                      <a:cubicBezTo>
                        <a:pt x="652256" y="0"/>
                        <a:pt x="587700" y="68776"/>
                        <a:pt x="587700" y="68776"/>
                      </a:cubicBezTo>
                      <a:cubicBezTo>
                        <a:pt x="587700" y="68776"/>
                        <a:pt x="548966" y="0"/>
                        <a:pt x="432765" y="0"/>
                      </a:cubicBezTo>
                      <a:cubicBezTo>
                        <a:pt x="316564" y="8597"/>
                        <a:pt x="303653" y="85970"/>
                        <a:pt x="303653" y="85970"/>
                      </a:cubicBezTo>
                      <a:cubicBezTo>
                        <a:pt x="303653" y="85970"/>
                        <a:pt x="226185" y="0"/>
                        <a:pt x="97073" y="68776"/>
                      </a:cubicBezTo>
                      <a:lnTo>
                        <a:pt x="85347" y="78853"/>
                      </a:lnTo>
                      <a:lnTo>
                        <a:pt x="71906" y="84951"/>
                      </a:lnTo>
                      <a:cubicBezTo>
                        <a:pt x="6890" y="138271"/>
                        <a:pt x="-72200" y="364491"/>
                        <a:pt x="125810" y="626120"/>
                      </a:cubicBezTo>
                      <a:cubicBezTo>
                        <a:pt x="352106" y="925126"/>
                        <a:pt x="1006657" y="608292"/>
                        <a:pt x="1160588" y="652798"/>
                      </a:cubicBezTo>
                      <a:cubicBezTo>
                        <a:pt x="1328566" y="720830"/>
                        <a:pt x="1270497" y="1210122"/>
                        <a:pt x="1361511" y="1255902"/>
                      </a:cubicBezTo>
                      <a:cubicBezTo>
                        <a:pt x="1436602" y="1311676"/>
                        <a:pt x="1619775" y="772788"/>
                        <a:pt x="1394728" y="507067"/>
                      </a:cubicBezTo>
                      <a:lnTo>
                        <a:pt x="1376329" y="489415"/>
                      </a:lnTo>
                      <a:lnTo>
                        <a:pt x="1410754" y="464331"/>
                      </a:lnTo>
                      <a:cubicBezTo>
                        <a:pt x="1430338" y="446930"/>
                        <a:pt x="1440606" y="429718"/>
                        <a:pt x="1433916" y="416251"/>
                      </a:cubicBezTo>
                      <a:cubicBezTo>
                        <a:pt x="1440070" y="394967"/>
                        <a:pt x="1391769" y="415598"/>
                        <a:pt x="1341930" y="441550"/>
                      </a:cubicBezTo>
                      <a:lnTo>
                        <a:pt x="1329783" y="448271"/>
                      </a:lnTo>
                      <a:lnTo>
                        <a:pt x="1301709" y="430929"/>
                      </a:lnTo>
                      <a:lnTo>
                        <a:pt x="1313300" y="417596"/>
                      </a:lnTo>
                      <a:cubicBezTo>
                        <a:pt x="1377458" y="341547"/>
                        <a:pt x="1453846" y="237502"/>
                        <a:pt x="1405008" y="223382"/>
                      </a:cubicBezTo>
                      <a:cubicBezTo>
                        <a:pt x="1365939" y="212086"/>
                        <a:pt x="1312020" y="288752"/>
                        <a:pt x="1267870" y="368243"/>
                      </a:cubicBezTo>
                      <a:lnTo>
                        <a:pt x="1259400" y="384364"/>
                      </a:lnTo>
                      <a:lnTo>
                        <a:pt x="1244665" y="350945"/>
                      </a:lnTo>
                      <a:cubicBezTo>
                        <a:pt x="1221763" y="313958"/>
                        <a:pt x="1189688" y="284754"/>
                        <a:pt x="1151293" y="261915"/>
                      </a:cubicBezTo>
                      <a:lnTo>
                        <a:pt x="1145735" y="259255"/>
                      </a:lnTo>
                      <a:lnTo>
                        <a:pt x="1147926" y="233865"/>
                      </a:lnTo>
                      <a:cubicBezTo>
                        <a:pt x="1138848" y="176238"/>
                        <a:pt x="1088010" y="124656"/>
                        <a:pt x="1000859" y="111761"/>
                      </a:cubicBezTo>
                      <a:cubicBezTo>
                        <a:pt x="936303" y="103164"/>
                        <a:pt x="884658" y="120358"/>
                        <a:pt x="884658" y="120358"/>
                      </a:cubicBezTo>
                      <a:cubicBezTo>
                        <a:pt x="884658" y="120358"/>
                        <a:pt x="904428" y="54537"/>
                        <a:pt x="822876" y="26563"/>
                      </a:cubicBezTo>
                      <a:close/>
                    </a:path>
                  </a:pathLst>
                </a:custGeom>
                <a:solidFill>
                  <a:srgbClr val="323B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en-US"/>
                </a:p>
              </p:txBody>
            </p:sp>
            <p:sp>
              <p:nvSpPr>
                <p:cNvPr id="54" name="Freeform 133">
                  <a:extLst>
                    <a:ext uri="{FF2B5EF4-FFF2-40B4-BE49-F238E27FC236}">
                      <a16:creationId xmlns:a16="http://schemas.microsoft.com/office/drawing/2014/main" id="{1E9441D0-8A1A-A03E-5466-C1DAAB3CFCAD}"/>
                    </a:ext>
                  </a:extLst>
                </p:cNvPr>
                <p:cNvSpPr>
                  <a:spLocks/>
                </p:cNvSpPr>
                <p:nvPr/>
              </p:nvSpPr>
              <p:spPr bwMode="auto">
                <a:xfrm>
                  <a:off x="793593" y="2188852"/>
                  <a:ext cx="281550" cy="102382"/>
                </a:xfrm>
                <a:custGeom>
                  <a:avLst/>
                  <a:gdLst>
                    <a:gd name="T0" fmla="*/ 23 w 26"/>
                    <a:gd name="T1" fmla="*/ 2 h 9"/>
                    <a:gd name="T2" fmla="*/ 3 w 26"/>
                    <a:gd name="T3" fmla="*/ 2 h 9"/>
                    <a:gd name="T4" fmla="*/ 13 w 26"/>
                    <a:gd name="T5" fmla="*/ 9 h 9"/>
                    <a:gd name="T6" fmla="*/ 23 w 26"/>
                    <a:gd name="T7" fmla="*/ 2 h 9"/>
                  </a:gdLst>
                  <a:ahLst/>
                  <a:cxnLst>
                    <a:cxn ang="0">
                      <a:pos x="T0" y="T1"/>
                    </a:cxn>
                    <a:cxn ang="0">
                      <a:pos x="T2" y="T3"/>
                    </a:cxn>
                    <a:cxn ang="0">
                      <a:pos x="T4" y="T5"/>
                    </a:cxn>
                    <a:cxn ang="0">
                      <a:pos x="T6" y="T7"/>
                    </a:cxn>
                  </a:cxnLst>
                  <a:rect l="0" t="0" r="r" b="b"/>
                  <a:pathLst>
                    <a:path w="26" h="9">
                      <a:moveTo>
                        <a:pt x="23" y="2"/>
                      </a:moveTo>
                      <a:cubicBezTo>
                        <a:pt x="19" y="0"/>
                        <a:pt x="6" y="0"/>
                        <a:pt x="3" y="2"/>
                      </a:cubicBezTo>
                      <a:cubicBezTo>
                        <a:pt x="0" y="3"/>
                        <a:pt x="10" y="9"/>
                        <a:pt x="13" y="9"/>
                      </a:cubicBezTo>
                      <a:cubicBezTo>
                        <a:pt x="16" y="9"/>
                        <a:pt x="26" y="3"/>
                        <a:pt x="23" y="2"/>
                      </a:cubicBezTo>
                    </a:path>
                  </a:pathLst>
                </a:custGeom>
                <a:solidFill>
                  <a:srgbClr val="ED90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grpSp>
          <p:sp>
            <p:nvSpPr>
              <p:cNvPr id="33" name="Freeform 756">
                <a:extLst>
                  <a:ext uri="{FF2B5EF4-FFF2-40B4-BE49-F238E27FC236}">
                    <a16:creationId xmlns:a16="http://schemas.microsoft.com/office/drawing/2014/main" id="{3F421174-8D19-85E1-E988-519A33C817AE}"/>
                  </a:ext>
                </a:extLst>
              </p:cNvPr>
              <p:cNvSpPr>
                <a:spLocks noEditPoints="1"/>
              </p:cNvSpPr>
              <p:nvPr/>
            </p:nvSpPr>
            <p:spPr bwMode="auto">
              <a:xfrm>
                <a:off x="2179637" y="3151648"/>
                <a:ext cx="1776954" cy="872115"/>
              </a:xfrm>
              <a:custGeom>
                <a:avLst/>
                <a:gdLst>
                  <a:gd name="T0" fmla="*/ 51 w 62"/>
                  <a:gd name="T1" fmla="*/ 0 h 26"/>
                  <a:gd name="T2" fmla="*/ 61 w 62"/>
                  <a:gd name="T3" fmla="*/ 2 h 26"/>
                  <a:gd name="T4" fmla="*/ 62 w 62"/>
                  <a:gd name="T5" fmla="*/ 3 h 26"/>
                  <a:gd name="T6" fmla="*/ 62 w 62"/>
                  <a:gd name="T7" fmla="*/ 8 h 26"/>
                  <a:gd name="T8" fmla="*/ 61 w 62"/>
                  <a:gd name="T9" fmla="*/ 10 h 26"/>
                  <a:gd name="T10" fmla="*/ 61 w 62"/>
                  <a:gd name="T11" fmla="*/ 11 h 26"/>
                  <a:gd name="T12" fmla="*/ 58 w 62"/>
                  <a:gd name="T13" fmla="*/ 21 h 26"/>
                  <a:gd name="T14" fmla="*/ 53 w 62"/>
                  <a:gd name="T15" fmla="*/ 25 h 26"/>
                  <a:gd name="T16" fmla="*/ 42 w 62"/>
                  <a:gd name="T17" fmla="*/ 25 h 26"/>
                  <a:gd name="T18" fmla="*/ 37 w 62"/>
                  <a:gd name="T19" fmla="*/ 21 h 26"/>
                  <a:gd name="T20" fmla="*/ 34 w 62"/>
                  <a:gd name="T21" fmla="*/ 15 h 26"/>
                  <a:gd name="T22" fmla="*/ 33 w 62"/>
                  <a:gd name="T23" fmla="*/ 7 h 26"/>
                  <a:gd name="T24" fmla="*/ 31 w 62"/>
                  <a:gd name="T25" fmla="*/ 6 h 26"/>
                  <a:gd name="T26" fmla="*/ 29 w 62"/>
                  <a:gd name="T27" fmla="*/ 7 h 26"/>
                  <a:gd name="T28" fmla="*/ 29 w 62"/>
                  <a:gd name="T29" fmla="*/ 9 h 26"/>
                  <a:gd name="T30" fmla="*/ 25 w 62"/>
                  <a:gd name="T31" fmla="*/ 21 h 26"/>
                  <a:gd name="T32" fmla="*/ 19 w 62"/>
                  <a:gd name="T33" fmla="*/ 25 h 26"/>
                  <a:gd name="T34" fmla="*/ 10 w 62"/>
                  <a:gd name="T35" fmla="*/ 26 h 26"/>
                  <a:gd name="T36" fmla="*/ 4 w 62"/>
                  <a:gd name="T37" fmla="*/ 21 h 26"/>
                  <a:gd name="T38" fmla="*/ 1 w 62"/>
                  <a:gd name="T39" fmla="*/ 11 h 26"/>
                  <a:gd name="T40" fmla="*/ 1 w 62"/>
                  <a:gd name="T41" fmla="*/ 9 h 26"/>
                  <a:gd name="T42" fmla="*/ 0 w 62"/>
                  <a:gd name="T43" fmla="*/ 8 h 26"/>
                  <a:gd name="T44" fmla="*/ 0 w 62"/>
                  <a:gd name="T45" fmla="*/ 3 h 26"/>
                  <a:gd name="T46" fmla="*/ 2 w 62"/>
                  <a:gd name="T47" fmla="*/ 1 h 26"/>
                  <a:gd name="T48" fmla="*/ 10 w 62"/>
                  <a:gd name="T49" fmla="*/ 0 h 26"/>
                  <a:gd name="T50" fmla="*/ 24 w 62"/>
                  <a:gd name="T51" fmla="*/ 1 h 26"/>
                  <a:gd name="T52" fmla="*/ 36 w 62"/>
                  <a:gd name="T53" fmla="*/ 1 h 26"/>
                  <a:gd name="T54" fmla="*/ 46 w 62"/>
                  <a:gd name="T55" fmla="*/ 0 h 26"/>
                  <a:gd name="T56" fmla="*/ 51 w 62"/>
                  <a:gd name="T57" fmla="*/ 0 h 26"/>
                  <a:gd name="T58" fmla="*/ 38 w 62"/>
                  <a:gd name="T59" fmla="*/ 4 h 26"/>
                  <a:gd name="T60" fmla="*/ 35 w 62"/>
                  <a:gd name="T61" fmla="*/ 9 h 26"/>
                  <a:gd name="T62" fmla="*/ 38 w 62"/>
                  <a:gd name="T63" fmla="*/ 20 h 26"/>
                  <a:gd name="T64" fmla="*/ 44 w 62"/>
                  <a:gd name="T65" fmla="*/ 23 h 26"/>
                  <a:gd name="T66" fmla="*/ 53 w 62"/>
                  <a:gd name="T67" fmla="*/ 23 h 26"/>
                  <a:gd name="T68" fmla="*/ 56 w 62"/>
                  <a:gd name="T69" fmla="*/ 21 h 26"/>
                  <a:gd name="T70" fmla="*/ 57 w 62"/>
                  <a:gd name="T71" fmla="*/ 6 h 26"/>
                  <a:gd name="T72" fmla="*/ 55 w 62"/>
                  <a:gd name="T73" fmla="*/ 4 h 26"/>
                  <a:gd name="T74" fmla="*/ 49 w 62"/>
                  <a:gd name="T75" fmla="*/ 3 h 26"/>
                  <a:gd name="T76" fmla="*/ 45 w 62"/>
                  <a:gd name="T77" fmla="*/ 2 h 26"/>
                  <a:gd name="T78" fmla="*/ 38 w 62"/>
                  <a:gd name="T79" fmla="*/ 4 h 26"/>
                  <a:gd name="T80" fmla="*/ 20 w 62"/>
                  <a:gd name="T81" fmla="*/ 23 h 26"/>
                  <a:gd name="T82" fmla="*/ 23 w 62"/>
                  <a:gd name="T83" fmla="*/ 21 h 26"/>
                  <a:gd name="T84" fmla="*/ 27 w 62"/>
                  <a:gd name="T85" fmla="*/ 8 h 26"/>
                  <a:gd name="T86" fmla="*/ 24 w 62"/>
                  <a:gd name="T87" fmla="*/ 4 h 26"/>
                  <a:gd name="T88" fmla="*/ 17 w 62"/>
                  <a:gd name="T89" fmla="*/ 2 h 26"/>
                  <a:gd name="T90" fmla="*/ 8 w 62"/>
                  <a:gd name="T91" fmla="*/ 3 h 26"/>
                  <a:gd name="T92" fmla="*/ 6 w 62"/>
                  <a:gd name="T93" fmla="*/ 5 h 26"/>
                  <a:gd name="T94" fmla="*/ 4 w 62"/>
                  <a:gd name="T95" fmla="*/ 8 h 26"/>
                  <a:gd name="T96" fmla="*/ 5 w 62"/>
                  <a:gd name="T97" fmla="*/ 20 h 26"/>
                  <a:gd name="T98" fmla="*/ 11 w 62"/>
                  <a:gd name="T99" fmla="*/ 24 h 26"/>
                  <a:gd name="T100" fmla="*/ 14 w 62"/>
                  <a:gd name="T101" fmla="*/ 24 h 26"/>
                  <a:gd name="T102" fmla="*/ 20 w 62"/>
                  <a:gd name="T103" fmla="*/ 2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2" h="26">
                    <a:moveTo>
                      <a:pt x="51" y="0"/>
                    </a:moveTo>
                    <a:cubicBezTo>
                      <a:pt x="54" y="0"/>
                      <a:pt x="57" y="1"/>
                      <a:pt x="61" y="2"/>
                    </a:cubicBezTo>
                    <a:cubicBezTo>
                      <a:pt x="61" y="2"/>
                      <a:pt x="62" y="2"/>
                      <a:pt x="62" y="3"/>
                    </a:cubicBezTo>
                    <a:cubicBezTo>
                      <a:pt x="62" y="5"/>
                      <a:pt x="62" y="6"/>
                      <a:pt x="62" y="8"/>
                    </a:cubicBezTo>
                    <a:cubicBezTo>
                      <a:pt x="62" y="9"/>
                      <a:pt x="61" y="9"/>
                      <a:pt x="61" y="10"/>
                    </a:cubicBezTo>
                    <a:cubicBezTo>
                      <a:pt x="61" y="10"/>
                      <a:pt x="61" y="10"/>
                      <a:pt x="61" y="11"/>
                    </a:cubicBezTo>
                    <a:cubicBezTo>
                      <a:pt x="60" y="13"/>
                      <a:pt x="59" y="18"/>
                      <a:pt x="58" y="21"/>
                    </a:cubicBezTo>
                    <a:cubicBezTo>
                      <a:pt x="57" y="24"/>
                      <a:pt x="55" y="25"/>
                      <a:pt x="53" y="25"/>
                    </a:cubicBezTo>
                    <a:cubicBezTo>
                      <a:pt x="49" y="26"/>
                      <a:pt x="46" y="26"/>
                      <a:pt x="42" y="25"/>
                    </a:cubicBezTo>
                    <a:cubicBezTo>
                      <a:pt x="40" y="24"/>
                      <a:pt x="38" y="23"/>
                      <a:pt x="37" y="21"/>
                    </a:cubicBezTo>
                    <a:cubicBezTo>
                      <a:pt x="36" y="19"/>
                      <a:pt x="35" y="17"/>
                      <a:pt x="34" y="15"/>
                    </a:cubicBezTo>
                    <a:cubicBezTo>
                      <a:pt x="34" y="13"/>
                      <a:pt x="33" y="9"/>
                      <a:pt x="33" y="7"/>
                    </a:cubicBezTo>
                    <a:cubicBezTo>
                      <a:pt x="32" y="6"/>
                      <a:pt x="32" y="6"/>
                      <a:pt x="31" y="6"/>
                    </a:cubicBezTo>
                    <a:cubicBezTo>
                      <a:pt x="30" y="6"/>
                      <a:pt x="30" y="6"/>
                      <a:pt x="29" y="7"/>
                    </a:cubicBezTo>
                    <a:cubicBezTo>
                      <a:pt x="29" y="7"/>
                      <a:pt x="29" y="8"/>
                      <a:pt x="29" y="9"/>
                    </a:cubicBezTo>
                    <a:cubicBezTo>
                      <a:pt x="28" y="12"/>
                      <a:pt x="27" y="18"/>
                      <a:pt x="25" y="21"/>
                    </a:cubicBezTo>
                    <a:cubicBezTo>
                      <a:pt x="24" y="23"/>
                      <a:pt x="22" y="24"/>
                      <a:pt x="19" y="25"/>
                    </a:cubicBezTo>
                    <a:cubicBezTo>
                      <a:pt x="16" y="26"/>
                      <a:pt x="14" y="26"/>
                      <a:pt x="10" y="26"/>
                    </a:cubicBezTo>
                    <a:cubicBezTo>
                      <a:pt x="7" y="25"/>
                      <a:pt x="5" y="24"/>
                      <a:pt x="4" y="21"/>
                    </a:cubicBezTo>
                    <a:cubicBezTo>
                      <a:pt x="3" y="18"/>
                      <a:pt x="2" y="14"/>
                      <a:pt x="1" y="11"/>
                    </a:cubicBezTo>
                    <a:cubicBezTo>
                      <a:pt x="1" y="10"/>
                      <a:pt x="1" y="10"/>
                      <a:pt x="1" y="9"/>
                    </a:cubicBezTo>
                    <a:cubicBezTo>
                      <a:pt x="0" y="9"/>
                      <a:pt x="0" y="9"/>
                      <a:pt x="0" y="8"/>
                    </a:cubicBezTo>
                    <a:cubicBezTo>
                      <a:pt x="0" y="7"/>
                      <a:pt x="0" y="5"/>
                      <a:pt x="0" y="3"/>
                    </a:cubicBezTo>
                    <a:cubicBezTo>
                      <a:pt x="0" y="2"/>
                      <a:pt x="0" y="2"/>
                      <a:pt x="2" y="1"/>
                    </a:cubicBezTo>
                    <a:cubicBezTo>
                      <a:pt x="5" y="1"/>
                      <a:pt x="7" y="0"/>
                      <a:pt x="10" y="0"/>
                    </a:cubicBezTo>
                    <a:cubicBezTo>
                      <a:pt x="15" y="0"/>
                      <a:pt x="19" y="0"/>
                      <a:pt x="24" y="1"/>
                    </a:cubicBezTo>
                    <a:cubicBezTo>
                      <a:pt x="28" y="1"/>
                      <a:pt x="32" y="2"/>
                      <a:pt x="36" y="1"/>
                    </a:cubicBezTo>
                    <a:cubicBezTo>
                      <a:pt x="40" y="0"/>
                      <a:pt x="42" y="0"/>
                      <a:pt x="46" y="0"/>
                    </a:cubicBezTo>
                    <a:cubicBezTo>
                      <a:pt x="48" y="0"/>
                      <a:pt x="49" y="0"/>
                      <a:pt x="51" y="0"/>
                    </a:cubicBezTo>
                    <a:moveTo>
                      <a:pt x="38" y="4"/>
                    </a:moveTo>
                    <a:cubicBezTo>
                      <a:pt x="35" y="5"/>
                      <a:pt x="35" y="6"/>
                      <a:pt x="35" y="9"/>
                    </a:cubicBezTo>
                    <a:cubicBezTo>
                      <a:pt x="36" y="12"/>
                      <a:pt x="37" y="17"/>
                      <a:pt x="38" y="20"/>
                    </a:cubicBezTo>
                    <a:cubicBezTo>
                      <a:pt x="40" y="22"/>
                      <a:pt x="41" y="23"/>
                      <a:pt x="44" y="23"/>
                    </a:cubicBezTo>
                    <a:cubicBezTo>
                      <a:pt x="47" y="24"/>
                      <a:pt x="49" y="24"/>
                      <a:pt x="53" y="23"/>
                    </a:cubicBezTo>
                    <a:cubicBezTo>
                      <a:pt x="54" y="23"/>
                      <a:pt x="55" y="22"/>
                      <a:pt x="56" y="21"/>
                    </a:cubicBezTo>
                    <a:cubicBezTo>
                      <a:pt x="58" y="17"/>
                      <a:pt x="58" y="10"/>
                      <a:pt x="57" y="6"/>
                    </a:cubicBezTo>
                    <a:cubicBezTo>
                      <a:pt x="57" y="5"/>
                      <a:pt x="56" y="5"/>
                      <a:pt x="55" y="4"/>
                    </a:cubicBezTo>
                    <a:cubicBezTo>
                      <a:pt x="53" y="3"/>
                      <a:pt x="51" y="3"/>
                      <a:pt x="49" y="3"/>
                    </a:cubicBezTo>
                    <a:cubicBezTo>
                      <a:pt x="48" y="2"/>
                      <a:pt x="46" y="2"/>
                      <a:pt x="45" y="2"/>
                    </a:cubicBezTo>
                    <a:cubicBezTo>
                      <a:pt x="42" y="3"/>
                      <a:pt x="41" y="3"/>
                      <a:pt x="38" y="4"/>
                    </a:cubicBezTo>
                    <a:moveTo>
                      <a:pt x="20" y="23"/>
                    </a:moveTo>
                    <a:cubicBezTo>
                      <a:pt x="21" y="23"/>
                      <a:pt x="22" y="22"/>
                      <a:pt x="23" y="21"/>
                    </a:cubicBezTo>
                    <a:cubicBezTo>
                      <a:pt x="25" y="18"/>
                      <a:pt x="26" y="12"/>
                      <a:pt x="27" y="8"/>
                    </a:cubicBezTo>
                    <a:cubicBezTo>
                      <a:pt x="27" y="6"/>
                      <a:pt x="26" y="5"/>
                      <a:pt x="24" y="4"/>
                    </a:cubicBezTo>
                    <a:cubicBezTo>
                      <a:pt x="22" y="3"/>
                      <a:pt x="20" y="3"/>
                      <a:pt x="17" y="2"/>
                    </a:cubicBezTo>
                    <a:cubicBezTo>
                      <a:pt x="14" y="2"/>
                      <a:pt x="12" y="2"/>
                      <a:pt x="8" y="3"/>
                    </a:cubicBezTo>
                    <a:cubicBezTo>
                      <a:pt x="7" y="4"/>
                      <a:pt x="6" y="4"/>
                      <a:pt x="6" y="5"/>
                    </a:cubicBezTo>
                    <a:cubicBezTo>
                      <a:pt x="4" y="5"/>
                      <a:pt x="4" y="7"/>
                      <a:pt x="4" y="8"/>
                    </a:cubicBezTo>
                    <a:cubicBezTo>
                      <a:pt x="4" y="11"/>
                      <a:pt x="4" y="17"/>
                      <a:pt x="5" y="20"/>
                    </a:cubicBezTo>
                    <a:cubicBezTo>
                      <a:pt x="6" y="22"/>
                      <a:pt x="8" y="23"/>
                      <a:pt x="11" y="24"/>
                    </a:cubicBezTo>
                    <a:cubicBezTo>
                      <a:pt x="12" y="24"/>
                      <a:pt x="13" y="24"/>
                      <a:pt x="14" y="24"/>
                    </a:cubicBezTo>
                    <a:cubicBezTo>
                      <a:pt x="16" y="24"/>
                      <a:pt x="17" y="24"/>
                      <a:pt x="20" y="23"/>
                    </a:cubicBezTo>
                  </a:path>
                </a:pathLst>
              </a:custGeom>
              <a:solidFill>
                <a:srgbClr val="1C1C1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grpSp>
      </p:grpSp>
      <p:sp>
        <p:nvSpPr>
          <p:cNvPr id="10" name="Text Placeholder 4"/>
          <p:cNvSpPr txBox="1">
            <a:spLocks/>
          </p:cNvSpPr>
          <p:nvPr/>
        </p:nvSpPr>
        <p:spPr>
          <a:xfrm>
            <a:off x="914451" y="644361"/>
            <a:ext cx="3847452" cy="918045"/>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14000"/>
              </a:lnSpc>
              <a:buNone/>
              <a:defRPr/>
            </a:pPr>
            <a:r>
              <a:rPr lang="en-US" dirty="0">
                <a:solidFill>
                  <a:schemeClr val="bg1">
                    <a:lumMod val="50000"/>
                  </a:schemeClr>
                </a:solidFill>
                <a:latin typeface="Bebas Neue" panose="020B0606020202050201" pitchFamily="34" charset="0"/>
                <a:cs typeface="Calibri"/>
              </a:rPr>
              <a:t>ZICA CAREER PROGRAMS</a:t>
            </a:r>
            <a:endParaRPr lang="id-ID" dirty="0">
              <a:solidFill>
                <a:schemeClr val="bg1">
                  <a:lumMod val="50000"/>
                </a:schemeClr>
              </a:solidFill>
              <a:latin typeface="Bebas Neue" panose="020B0606020202050201" pitchFamily="34" charset="0"/>
              <a:cs typeface="Calibri"/>
            </a:endParaRPr>
          </a:p>
        </p:txBody>
      </p:sp>
      <p:sp>
        <p:nvSpPr>
          <p:cNvPr id="11" name="Rectangle 10"/>
          <p:cNvSpPr/>
          <p:nvPr/>
        </p:nvSpPr>
        <p:spPr>
          <a:xfrm>
            <a:off x="1028752" y="1300617"/>
            <a:ext cx="235745" cy="51152"/>
          </a:xfrm>
          <a:prstGeom prst="rect">
            <a:avLst/>
          </a:prstGeom>
          <a:gradFill>
            <a:gsLst>
              <a:gs pos="0">
                <a:schemeClr val="accent1"/>
              </a:gs>
              <a:gs pos="100000">
                <a:schemeClr val="accent5"/>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 name="Text Placeholder 4"/>
          <p:cNvSpPr txBox="1">
            <a:spLocks/>
          </p:cNvSpPr>
          <p:nvPr/>
        </p:nvSpPr>
        <p:spPr>
          <a:xfrm>
            <a:off x="154644" y="2195538"/>
            <a:ext cx="5938043" cy="4303907"/>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14000"/>
              </a:lnSpc>
              <a:spcBef>
                <a:spcPts val="600"/>
              </a:spcBef>
              <a:buNone/>
              <a:defRPr/>
            </a:pPr>
            <a:r>
              <a:rPr lang="en-US" sz="2000" b="1" dirty="0">
                <a:solidFill>
                  <a:schemeClr val="accent5">
                    <a:lumMod val="75000"/>
                  </a:schemeClr>
                </a:solidFill>
                <a:latin typeface="Segoe UI Light" panose="020B0502040204020203" pitchFamily="34" charset="0"/>
                <a:cs typeface="Segoe UI Light" panose="020B0502040204020203" pitchFamily="34" charset="0"/>
              </a:rPr>
              <a:t>PROFESSIONAL CAREER DEVELOPMENT PROGRAMS</a:t>
            </a:r>
            <a:endParaRPr lang="id-ID" sz="2000" b="1" dirty="0">
              <a:solidFill>
                <a:schemeClr val="accent5">
                  <a:lumMod val="75000"/>
                </a:schemeClr>
              </a:solidFill>
              <a:latin typeface="Segoe UI Light" panose="020B0502040204020203" pitchFamily="34" charset="0"/>
              <a:cs typeface="Segoe UI Light" panose="020B0502040204020203" pitchFamily="34" charset="0"/>
            </a:endParaRPr>
          </a:p>
          <a:p>
            <a:pPr marL="0" indent="0">
              <a:lnSpc>
                <a:spcPct val="100000"/>
              </a:lnSpc>
              <a:spcBef>
                <a:spcPts val="600"/>
              </a:spcBef>
              <a:buNone/>
              <a:defRPr/>
            </a:pPr>
            <a:r>
              <a:rPr lang="en-US" sz="2000" dirty="0">
                <a:solidFill>
                  <a:schemeClr val="tx1">
                    <a:lumMod val="75000"/>
                    <a:lumOff val="25000"/>
                  </a:schemeClr>
                </a:solidFill>
                <a:latin typeface="Segoe UI Light" panose="020B0502040204020203" pitchFamily="34" charset="0"/>
                <a:cs typeface="Segoe UI Light" panose="020B0502040204020203" pitchFamily="34" charset="0"/>
              </a:rPr>
              <a:t>PCDP IN ANIMATION &amp; VISUAL EFFECTS</a:t>
            </a:r>
          </a:p>
          <a:p>
            <a:pPr marL="0" indent="0">
              <a:lnSpc>
                <a:spcPct val="100000"/>
              </a:lnSpc>
              <a:spcBef>
                <a:spcPts val="600"/>
              </a:spcBef>
              <a:buNone/>
              <a:defRPr/>
            </a:pPr>
            <a:r>
              <a:rPr lang="en-US" sz="2000" dirty="0">
                <a:solidFill>
                  <a:schemeClr val="tx1">
                    <a:lumMod val="75000"/>
                    <a:lumOff val="25000"/>
                  </a:schemeClr>
                </a:solidFill>
                <a:latin typeface="Segoe UI Light" panose="020B0502040204020203" pitchFamily="34" charset="0"/>
                <a:cs typeface="Segoe UI Light" panose="020B0502040204020203" pitchFamily="34" charset="0"/>
              </a:rPr>
              <a:t>*</a:t>
            </a:r>
            <a:r>
              <a:rPr lang="en-US" sz="2000" b="1" dirty="0">
                <a:solidFill>
                  <a:schemeClr val="tx1">
                    <a:lumMod val="75000"/>
                    <a:lumOff val="25000"/>
                  </a:schemeClr>
                </a:solidFill>
                <a:latin typeface="Segoe UI Light" panose="020B0502040204020203" pitchFamily="34" charset="0"/>
                <a:cs typeface="Segoe UI Light" panose="020B0502040204020203" pitchFamily="34" charset="0"/>
              </a:rPr>
              <a:t>PCDP IN ADVANCED GAME ART &amp; DESIGN</a:t>
            </a:r>
          </a:p>
          <a:p>
            <a:pPr marL="0" indent="0">
              <a:lnSpc>
                <a:spcPct val="150000"/>
              </a:lnSpc>
              <a:spcBef>
                <a:spcPts val="600"/>
              </a:spcBef>
              <a:buNone/>
              <a:defRPr/>
            </a:pPr>
            <a:endParaRPr lang="en-US" sz="2000" b="1" dirty="0">
              <a:solidFill>
                <a:schemeClr val="accent5">
                  <a:lumMod val="75000"/>
                </a:schemeClr>
              </a:solidFill>
              <a:latin typeface="Segoe UI Light" panose="020B0502040204020203" pitchFamily="34" charset="0"/>
              <a:cs typeface="Segoe UI Light" panose="020B0502040204020203" pitchFamily="34" charset="0"/>
            </a:endParaRPr>
          </a:p>
          <a:p>
            <a:pPr marL="0" indent="0">
              <a:lnSpc>
                <a:spcPct val="150000"/>
              </a:lnSpc>
              <a:spcBef>
                <a:spcPts val="600"/>
              </a:spcBef>
              <a:buNone/>
              <a:defRPr/>
            </a:pPr>
            <a:r>
              <a:rPr lang="en-US" sz="2000" b="1" dirty="0">
                <a:solidFill>
                  <a:schemeClr val="accent5">
                    <a:lumMod val="75000"/>
                  </a:schemeClr>
                </a:solidFill>
                <a:latin typeface="Segoe UI Light" panose="020B0502040204020203" pitchFamily="34" charset="0"/>
                <a:cs typeface="Segoe UI Light" panose="020B0502040204020203" pitchFamily="34" charset="0"/>
              </a:rPr>
              <a:t>PROFESSIONAL DEVELOPMENT PROGRAMS</a:t>
            </a:r>
            <a:endParaRPr lang="en-US" sz="2000" dirty="0">
              <a:solidFill>
                <a:schemeClr val="tx1">
                  <a:lumMod val="75000"/>
                  <a:lumOff val="25000"/>
                </a:schemeClr>
              </a:solidFill>
              <a:latin typeface="Segoe UI Light" panose="020B0502040204020203" pitchFamily="34" charset="0"/>
              <a:cs typeface="Segoe UI Light" panose="020B0502040204020203" pitchFamily="34" charset="0"/>
            </a:endParaRPr>
          </a:p>
          <a:p>
            <a:pPr marL="0" indent="0">
              <a:lnSpc>
                <a:spcPct val="100000"/>
              </a:lnSpc>
              <a:spcBef>
                <a:spcPts val="600"/>
              </a:spcBef>
              <a:buNone/>
              <a:defRPr/>
            </a:pPr>
            <a:r>
              <a:rPr lang="en-US" sz="2000" dirty="0">
                <a:solidFill>
                  <a:schemeClr val="tx1">
                    <a:lumMod val="75000"/>
                    <a:lumOff val="25000"/>
                  </a:schemeClr>
                </a:solidFill>
                <a:latin typeface="Segoe UI Light" panose="020B0502040204020203" pitchFamily="34" charset="0"/>
                <a:cs typeface="Segoe UI Light" panose="020B0502040204020203" pitchFamily="34" charset="0"/>
              </a:rPr>
              <a:t>PDP IN 3D </a:t>
            </a:r>
            <a:r>
              <a:rPr lang="id-ID" sz="2000" dirty="0">
                <a:solidFill>
                  <a:schemeClr val="tx1">
                    <a:lumMod val="75000"/>
                    <a:lumOff val="25000"/>
                  </a:schemeClr>
                </a:solidFill>
                <a:latin typeface="Segoe UI Light" panose="020B0502040204020203" pitchFamily="34" charset="0"/>
                <a:cs typeface="Segoe UI Light" panose="020B0502040204020203" pitchFamily="34" charset="0"/>
              </a:rPr>
              <a:t>ANIMATION </a:t>
            </a:r>
            <a:r>
              <a:rPr lang="en-US" sz="2000" dirty="0">
                <a:solidFill>
                  <a:schemeClr val="tx1">
                    <a:lumMod val="75000"/>
                    <a:lumOff val="25000"/>
                  </a:schemeClr>
                </a:solidFill>
                <a:latin typeface="Segoe UI Light" panose="020B0502040204020203" pitchFamily="34" charset="0"/>
                <a:cs typeface="Segoe UI Light" panose="020B0502040204020203" pitchFamily="34" charset="0"/>
              </a:rPr>
              <a:t>VISUAL EFFECTS</a:t>
            </a:r>
          </a:p>
          <a:p>
            <a:pPr marL="0" indent="0">
              <a:lnSpc>
                <a:spcPct val="100000"/>
              </a:lnSpc>
              <a:spcBef>
                <a:spcPts val="600"/>
              </a:spcBef>
              <a:buNone/>
              <a:defRPr/>
            </a:pPr>
            <a:r>
              <a:rPr lang="en-US" sz="2000" dirty="0">
                <a:solidFill>
                  <a:schemeClr val="tx1">
                    <a:lumMod val="75000"/>
                    <a:lumOff val="25000"/>
                  </a:schemeClr>
                </a:solidFill>
                <a:latin typeface="Segoe UI Light" panose="020B0502040204020203" pitchFamily="34" charset="0"/>
                <a:cs typeface="Segoe UI Light" panose="020B0502040204020203" pitchFamily="34" charset="0"/>
              </a:rPr>
              <a:t>PDP IN </a:t>
            </a:r>
            <a:r>
              <a:rPr lang="id-ID" sz="2000" dirty="0">
                <a:solidFill>
                  <a:schemeClr val="tx1">
                    <a:lumMod val="75000"/>
                    <a:lumOff val="25000"/>
                  </a:schemeClr>
                </a:solidFill>
                <a:latin typeface="Segoe UI Light" panose="020B0502040204020203" pitchFamily="34" charset="0"/>
                <a:cs typeface="Segoe UI Light" panose="020B0502040204020203" pitchFamily="34" charset="0"/>
              </a:rPr>
              <a:t>FILM MAKING</a:t>
            </a:r>
            <a:r>
              <a:rPr lang="en-US" sz="2000" dirty="0">
                <a:solidFill>
                  <a:schemeClr val="tx1">
                    <a:lumMod val="75000"/>
                    <a:lumOff val="25000"/>
                  </a:schemeClr>
                </a:solidFill>
                <a:latin typeface="Segoe UI Light" panose="020B0502040204020203" pitchFamily="34" charset="0"/>
                <a:cs typeface="Segoe UI Light" panose="020B0502040204020203" pitchFamily="34" charset="0"/>
              </a:rPr>
              <a:t> VISUAL EFFECTS</a:t>
            </a:r>
          </a:p>
          <a:p>
            <a:pPr marL="0" indent="0">
              <a:lnSpc>
                <a:spcPct val="100000"/>
              </a:lnSpc>
              <a:spcBef>
                <a:spcPts val="600"/>
              </a:spcBef>
              <a:buNone/>
              <a:defRPr/>
            </a:pPr>
            <a:r>
              <a:rPr lang="en-US" sz="2000" dirty="0">
                <a:solidFill>
                  <a:schemeClr val="tx1">
                    <a:lumMod val="75000"/>
                    <a:lumOff val="25000"/>
                  </a:schemeClr>
                </a:solidFill>
                <a:latin typeface="Segoe UI Light" panose="020B0502040204020203" pitchFamily="34" charset="0"/>
                <a:cs typeface="Segoe UI Light" panose="020B0502040204020203" pitchFamily="34" charset="0"/>
              </a:rPr>
              <a:t>*</a:t>
            </a:r>
            <a:r>
              <a:rPr lang="en-US" sz="2000" b="1" dirty="0">
                <a:solidFill>
                  <a:schemeClr val="tx1">
                    <a:lumMod val="75000"/>
                    <a:lumOff val="25000"/>
                  </a:schemeClr>
                </a:solidFill>
                <a:latin typeface="Segoe UI Light" panose="020B0502040204020203" pitchFamily="34" charset="0"/>
                <a:cs typeface="Segoe UI Light" panose="020B0502040204020203" pitchFamily="34" charset="0"/>
              </a:rPr>
              <a:t>PDP IN GAME ART &amp; DESIGN</a:t>
            </a:r>
          </a:p>
          <a:p>
            <a:pPr marL="0" indent="0">
              <a:lnSpc>
                <a:spcPct val="100000"/>
              </a:lnSpc>
              <a:spcBef>
                <a:spcPts val="600"/>
              </a:spcBef>
              <a:buNone/>
              <a:defRPr/>
            </a:pPr>
            <a:r>
              <a:rPr lang="en-US" sz="2000" dirty="0">
                <a:solidFill>
                  <a:schemeClr val="tx1">
                    <a:lumMod val="75000"/>
                    <a:lumOff val="25000"/>
                  </a:schemeClr>
                </a:solidFill>
                <a:latin typeface="Segoe UI Light" panose="020B0502040204020203" pitchFamily="34" charset="0"/>
                <a:cs typeface="Segoe UI Light" panose="020B0502040204020203" pitchFamily="34" charset="0"/>
              </a:rPr>
              <a:t>PDP IN FASHION DESIGN</a:t>
            </a:r>
          </a:p>
          <a:p>
            <a:pPr marL="0" indent="0">
              <a:lnSpc>
                <a:spcPct val="100000"/>
              </a:lnSpc>
              <a:spcBef>
                <a:spcPts val="600"/>
              </a:spcBef>
              <a:buNone/>
              <a:defRPr/>
            </a:pPr>
            <a:r>
              <a:rPr lang="en-US" sz="2000" dirty="0">
                <a:solidFill>
                  <a:schemeClr val="tx1">
                    <a:lumMod val="75000"/>
                    <a:lumOff val="25000"/>
                  </a:schemeClr>
                </a:solidFill>
                <a:latin typeface="Segoe UI Light" panose="020B0502040204020203" pitchFamily="34" charset="0"/>
                <a:cs typeface="Segoe UI Light" panose="020B0502040204020203" pitchFamily="34" charset="0"/>
              </a:rPr>
              <a:t>PDP IN INTERIOR DESIGN</a:t>
            </a:r>
            <a:endParaRPr lang="en-US" sz="2000" dirty="0">
              <a:solidFill>
                <a:schemeClr val="bg1">
                  <a:lumMod val="50000"/>
                </a:schemeClr>
              </a:solidFill>
              <a:latin typeface="Segoe UI Light" panose="020B0502040204020203" pitchFamily="34" charset="0"/>
              <a:cs typeface="Segoe UI Light" panose="020B0502040204020203" pitchFamily="34" charset="0"/>
            </a:endParaRPr>
          </a:p>
        </p:txBody>
      </p:sp>
      <p:sp>
        <p:nvSpPr>
          <p:cNvPr id="9" name="Rectangle 8"/>
          <p:cNvSpPr/>
          <p:nvPr/>
        </p:nvSpPr>
        <p:spPr>
          <a:xfrm>
            <a:off x="-2" y="6710082"/>
            <a:ext cx="12192002" cy="147917"/>
          </a:xfrm>
          <a:prstGeom prst="rect">
            <a:avLst/>
          </a:prstGeom>
          <a:solidFill>
            <a:srgbClr val="666666"/>
          </a:solid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2400" dirty="0">
              <a:latin typeface="Arial"/>
              <a:cs typeface="Arial"/>
            </a:endParaRPr>
          </a:p>
        </p:txBody>
      </p:sp>
      <p:sp>
        <p:nvSpPr>
          <p:cNvPr id="2" name="TextBox 1"/>
          <p:cNvSpPr txBox="1"/>
          <p:nvPr/>
        </p:nvSpPr>
        <p:spPr>
          <a:xfrm>
            <a:off x="6032799" y="1199858"/>
            <a:ext cx="4673301" cy="5512086"/>
          </a:xfrm>
          <a:prstGeom prst="rect">
            <a:avLst/>
          </a:prstGeom>
          <a:noFill/>
        </p:spPr>
        <p:txBody>
          <a:bodyPr wrap="square" rtlCol="0">
            <a:spAutoFit/>
          </a:bodyPr>
          <a:lstStyle/>
          <a:p>
            <a:pPr>
              <a:lnSpc>
                <a:spcPct val="114000"/>
              </a:lnSpc>
              <a:defRPr/>
            </a:pPr>
            <a:r>
              <a:rPr lang="en-US" b="1" dirty="0">
                <a:solidFill>
                  <a:schemeClr val="accent5">
                    <a:lumMod val="75000"/>
                  </a:schemeClr>
                </a:solidFill>
                <a:latin typeface="Segoe UI Light" panose="020B0502040204020203" pitchFamily="34" charset="0"/>
                <a:cs typeface="Segoe UI Light" panose="020B0502040204020203" pitchFamily="34" charset="0"/>
              </a:rPr>
              <a:t>PROFESSIONAL PROGRAMS</a:t>
            </a:r>
            <a:r>
              <a:rPr lang="id-ID" b="1" dirty="0">
                <a:solidFill>
                  <a:schemeClr val="accent5">
                    <a:lumMod val="75000"/>
                  </a:schemeClr>
                </a:solidFill>
                <a:latin typeface="Segoe UI Light" panose="020B0502040204020203" pitchFamily="34" charset="0"/>
                <a:cs typeface="Segoe UI Light" panose="020B0502040204020203" pitchFamily="34" charset="0"/>
              </a:rPr>
              <a:t>:</a:t>
            </a:r>
          </a:p>
          <a:p>
            <a:pPr>
              <a:spcBef>
                <a:spcPts val="1000"/>
              </a:spcBef>
              <a:defRPr/>
            </a:pPr>
            <a:r>
              <a:rPr lang="en-US" sz="2000" dirty="0">
                <a:solidFill>
                  <a:schemeClr val="tx1">
                    <a:lumMod val="75000"/>
                    <a:lumOff val="25000"/>
                  </a:schemeClr>
                </a:solidFill>
                <a:latin typeface="Segoe UI Light" panose="020B0502040204020203" pitchFamily="34" charset="0"/>
                <a:cs typeface="Segoe UI Light" panose="020B0502040204020203" pitchFamily="34" charset="0"/>
              </a:rPr>
              <a:t>PP IN 2D ANIMATION</a:t>
            </a:r>
          </a:p>
          <a:p>
            <a:pPr>
              <a:spcBef>
                <a:spcPts val="1000"/>
              </a:spcBef>
              <a:defRPr/>
            </a:pPr>
            <a:r>
              <a:rPr lang="en-US" sz="2000" dirty="0">
                <a:solidFill>
                  <a:schemeClr val="tx1">
                    <a:lumMod val="75000"/>
                    <a:lumOff val="25000"/>
                  </a:schemeClr>
                </a:solidFill>
                <a:latin typeface="Segoe UI Light" panose="020B0502040204020203" pitchFamily="34" charset="0"/>
                <a:cs typeface="Segoe UI Light" panose="020B0502040204020203" pitchFamily="34" charset="0"/>
              </a:rPr>
              <a:t>PP IN 3D ANIMATION</a:t>
            </a:r>
          </a:p>
          <a:p>
            <a:pPr>
              <a:spcBef>
                <a:spcPts val="1000"/>
              </a:spcBef>
              <a:defRPr/>
            </a:pPr>
            <a:r>
              <a:rPr lang="en-US" sz="2000" dirty="0">
                <a:solidFill>
                  <a:schemeClr val="tx1">
                    <a:lumMod val="75000"/>
                    <a:lumOff val="25000"/>
                  </a:schemeClr>
                </a:solidFill>
                <a:latin typeface="Segoe UI Light" panose="020B0502040204020203" pitchFamily="34" charset="0"/>
                <a:cs typeface="Segoe UI Light" panose="020B0502040204020203" pitchFamily="34" charset="0"/>
              </a:rPr>
              <a:t>PP IN VISUAL EFFECTS</a:t>
            </a:r>
          </a:p>
          <a:p>
            <a:pPr>
              <a:spcBef>
                <a:spcPts val="1000"/>
              </a:spcBef>
              <a:defRPr/>
            </a:pPr>
            <a:r>
              <a:rPr lang="en-US" sz="2000" dirty="0">
                <a:solidFill>
                  <a:schemeClr val="tx1">
                    <a:lumMod val="75000"/>
                    <a:lumOff val="25000"/>
                  </a:schemeClr>
                </a:solidFill>
                <a:latin typeface="Segoe UI Light" panose="020B0502040204020203" pitchFamily="34" charset="0"/>
                <a:cs typeface="Segoe UI Light" panose="020B0502040204020203" pitchFamily="34" charset="0"/>
              </a:rPr>
              <a:t>*</a:t>
            </a:r>
            <a:r>
              <a:rPr lang="en-US" sz="2000" b="1" dirty="0">
                <a:solidFill>
                  <a:schemeClr val="tx1">
                    <a:lumMod val="75000"/>
                    <a:lumOff val="25000"/>
                  </a:schemeClr>
                </a:solidFill>
                <a:latin typeface="Segoe UI Light" panose="020B0502040204020203" pitchFamily="34" charset="0"/>
                <a:cs typeface="Segoe UI Light" panose="020B0502040204020203" pitchFamily="34" charset="0"/>
              </a:rPr>
              <a:t>PP IN GAME ART &amp; DESIGN</a:t>
            </a:r>
          </a:p>
          <a:p>
            <a:pPr>
              <a:spcBef>
                <a:spcPts val="1000"/>
              </a:spcBef>
              <a:defRPr/>
            </a:pPr>
            <a:r>
              <a:rPr lang="en-US" sz="2000" dirty="0">
                <a:solidFill>
                  <a:schemeClr val="tx1">
                    <a:lumMod val="75000"/>
                    <a:lumOff val="25000"/>
                  </a:schemeClr>
                </a:solidFill>
                <a:latin typeface="Segoe UI Light" panose="020B0502040204020203" pitchFamily="34" charset="0"/>
                <a:cs typeface="Segoe UI Light" panose="020B0502040204020203" pitchFamily="34" charset="0"/>
              </a:rPr>
              <a:t>PP IN GRAPHIC DESIGN</a:t>
            </a:r>
          </a:p>
          <a:p>
            <a:pPr>
              <a:spcBef>
                <a:spcPts val="1000"/>
              </a:spcBef>
              <a:defRPr/>
            </a:pPr>
            <a:r>
              <a:rPr lang="en-US" sz="2000" dirty="0">
                <a:solidFill>
                  <a:schemeClr val="tx1">
                    <a:lumMod val="75000"/>
                    <a:lumOff val="25000"/>
                  </a:schemeClr>
                </a:solidFill>
                <a:latin typeface="Segoe UI Light" panose="020B0502040204020203" pitchFamily="34" charset="0"/>
                <a:cs typeface="Segoe UI Light" panose="020B0502040204020203" pitchFamily="34" charset="0"/>
              </a:rPr>
              <a:t>PP IN UI &amp; UX DESIGN</a:t>
            </a:r>
          </a:p>
          <a:p>
            <a:pPr>
              <a:spcBef>
                <a:spcPts val="1000"/>
              </a:spcBef>
              <a:defRPr/>
            </a:pPr>
            <a:r>
              <a:rPr lang="en-US" sz="2000" dirty="0">
                <a:solidFill>
                  <a:schemeClr val="tx1">
                    <a:lumMod val="75000"/>
                    <a:lumOff val="25000"/>
                  </a:schemeClr>
                </a:solidFill>
                <a:latin typeface="Segoe UI Light" panose="020B0502040204020203" pitchFamily="34" charset="0"/>
                <a:cs typeface="Segoe UI Light" panose="020B0502040204020203" pitchFamily="34" charset="0"/>
              </a:rPr>
              <a:t>*</a:t>
            </a:r>
            <a:r>
              <a:rPr lang="en-US" sz="2000" b="1" dirty="0">
                <a:solidFill>
                  <a:schemeClr val="tx1">
                    <a:lumMod val="75000"/>
                    <a:lumOff val="25000"/>
                  </a:schemeClr>
                </a:solidFill>
                <a:latin typeface="Segoe UI Light" panose="020B0502040204020203" pitchFamily="34" charset="0"/>
                <a:cs typeface="Segoe UI Light" panose="020B0502040204020203" pitchFamily="34" charset="0"/>
              </a:rPr>
              <a:t>PP IN DIGITAL DESIGN AND MARKETING</a:t>
            </a:r>
          </a:p>
          <a:p>
            <a:pPr>
              <a:spcBef>
                <a:spcPts val="1000"/>
              </a:spcBef>
              <a:defRPr/>
            </a:pPr>
            <a:r>
              <a:rPr lang="en-IN" sz="2000" b="1" dirty="0">
                <a:solidFill>
                  <a:schemeClr val="tx1">
                    <a:lumMod val="75000"/>
                    <a:lumOff val="25000"/>
                  </a:schemeClr>
                </a:solidFill>
                <a:latin typeface="Segoe UI Light" panose="020B0502040204020203" pitchFamily="34" charset="0"/>
                <a:cs typeface="Segoe UI Light" panose="020B0502040204020203" pitchFamily="34" charset="0"/>
              </a:rPr>
              <a:t>*PP IN VISUAL PROMOTION AND AD DESIGN</a:t>
            </a:r>
            <a:endParaRPr lang="id-ID" sz="2000" b="1" dirty="0">
              <a:solidFill>
                <a:schemeClr val="tx1">
                  <a:lumMod val="75000"/>
                  <a:lumOff val="25000"/>
                </a:schemeClr>
              </a:solidFill>
              <a:latin typeface="Segoe UI Light" panose="020B0502040204020203" pitchFamily="34" charset="0"/>
              <a:cs typeface="Segoe UI Light" panose="020B0502040204020203" pitchFamily="34" charset="0"/>
            </a:endParaRPr>
          </a:p>
          <a:p>
            <a:pPr>
              <a:spcBef>
                <a:spcPts val="1000"/>
              </a:spcBef>
              <a:defRPr/>
            </a:pPr>
            <a:r>
              <a:rPr lang="en-US" sz="2000" dirty="0">
                <a:solidFill>
                  <a:schemeClr val="tx1">
                    <a:lumMod val="75000"/>
                    <a:lumOff val="25000"/>
                  </a:schemeClr>
                </a:solidFill>
                <a:latin typeface="Segoe UI Light" panose="020B0502040204020203" pitchFamily="34" charset="0"/>
                <a:cs typeface="Segoe UI Light" panose="020B0502040204020203" pitchFamily="34" charset="0"/>
              </a:rPr>
              <a:t>PP IN GRAPHIC &amp; WEB DESIGN</a:t>
            </a:r>
          </a:p>
          <a:p>
            <a:pPr>
              <a:spcBef>
                <a:spcPts val="1000"/>
              </a:spcBef>
              <a:defRPr/>
            </a:pPr>
            <a:r>
              <a:rPr lang="en-US" sz="2000" dirty="0">
                <a:solidFill>
                  <a:schemeClr val="tx1">
                    <a:lumMod val="75000"/>
                    <a:lumOff val="25000"/>
                  </a:schemeClr>
                </a:solidFill>
                <a:latin typeface="Segoe UI Light" panose="020B0502040204020203" pitchFamily="34" charset="0"/>
                <a:cs typeface="Segoe UI Light" panose="020B0502040204020203" pitchFamily="34" charset="0"/>
              </a:rPr>
              <a:t>PP IN FASHION DESIGN</a:t>
            </a:r>
          </a:p>
          <a:p>
            <a:pPr>
              <a:spcBef>
                <a:spcPts val="1000"/>
              </a:spcBef>
              <a:defRPr/>
            </a:pPr>
            <a:r>
              <a:rPr lang="en-US" sz="2000" dirty="0">
                <a:solidFill>
                  <a:schemeClr val="tx1">
                    <a:lumMod val="75000"/>
                    <a:lumOff val="25000"/>
                  </a:schemeClr>
                </a:solidFill>
                <a:latin typeface="Segoe UI Light" panose="020B0502040204020203" pitchFamily="34" charset="0"/>
                <a:cs typeface="Segoe UI Light" panose="020B0502040204020203" pitchFamily="34" charset="0"/>
              </a:rPr>
              <a:t>PP IN INTERIOR DESIGN</a:t>
            </a:r>
          </a:p>
        </p:txBody>
      </p:sp>
      <p:pic>
        <p:nvPicPr>
          <p:cNvPr id="3" name="Picture 2" descr="A logo for a company&#10;&#10;Description automatically generated">
            <a:extLst>
              <a:ext uri="{FF2B5EF4-FFF2-40B4-BE49-F238E27FC236}">
                <a16:creationId xmlns:a16="http://schemas.microsoft.com/office/drawing/2014/main" id="{99FE26EB-A531-D73A-EADF-06C4636C2519}"/>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10901418" y="58233"/>
            <a:ext cx="1213200" cy="1213200"/>
          </a:xfrm>
          <a:prstGeom prst="rect">
            <a:avLst/>
          </a:prstGeom>
        </p:spPr>
      </p:pic>
    </p:spTree>
    <p:extLst>
      <p:ext uri="{BB962C8B-B14F-4D97-AF65-F5344CB8AC3E}">
        <p14:creationId xmlns:p14="http://schemas.microsoft.com/office/powerpoint/2010/main" val="719694509"/>
      </p:ext>
    </p:extLst>
  </p:cSld>
  <p:clrMapOvr>
    <a:masterClrMapping/>
  </p:clrMapOvr>
  <p:transition spd="slow">
    <p:push/>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100000" fill="hold" grpId="0" nodeType="withEffect">
                                  <p:stCondLst>
                                    <p:cond delay="0"/>
                                  </p:stCondLst>
                                  <p:childTnLst>
                                    <p:set>
                                      <p:cBhvr>
                                        <p:cTn id="6" dur="1" fill="hold">
                                          <p:stCondLst>
                                            <p:cond delay="0"/>
                                          </p:stCondLst>
                                        </p:cTn>
                                        <p:tgtEl>
                                          <p:spTgt spid="11"/>
                                        </p:tgtEl>
                                        <p:attrNameLst>
                                          <p:attrName>style.visibility</p:attrName>
                                        </p:attrNameLst>
                                      </p:cBhvr>
                                      <p:to>
                                        <p:strVal val="visible"/>
                                      </p:to>
                                    </p:set>
                                    <p:anim calcmode="lin" valueType="num">
                                      <p:cBhvr additive="base">
                                        <p:cTn id="7" dur="500" fill="hold"/>
                                        <p:tgtEl>
                                          <p:spTgt spid="11"/>
                                        </p:tgtEl>
                                        <p:attrNameLst>
                                          <p:attrName>ppt_x</p:attrName>
                                        </p:attrNameLst>
                                      </p:cBhvr>
                                      <p:tavLst>
                                        <p:tav tm="0">
                                          <p:val>
                                            <p:strVal val="0-#ppt_w/2"/>
                                          </p:val>
                                        </p:tav>
                                        <p:tav tm="100000">
                                          <p:val>
                                            <p:strVal val="#ppt_x"/>
                                          </p:val>
                                        </p:tav>
                                      </p:tavLst>
                                    </p:anim>
                                    <p:anim calcmode="lin" valueType="num">
                                      <p:cBhvr additive="base">
                                        <p:cTn id="8" dur="500" fill="hold"/>
                                        <p:tgtEl>
                                          <p:spTgt spid="11"/>
                                        </p:tgtEl>
                                        <p:attrNameLst>
                                          <p:attrName>ppt_y</p:attrName>
                                        </p:attrNameLst>
                                      </p:cBhvr>
                                      <p:tavLst>
                                        <p:tav tm="0">
                                          <p:val>
                                            <p:strVal val="#ppt_y"/>
                                          </p:val>
                                        </p:tav>
                                        <p:tav tm="100000">
                                          <p:val>
                                            <p:strVal val="#ppt_y"/>
                                          </p:val>
                                        </p:tav>
                                      </p:tavLst>
                                    </p:anim>
                                  </p:childTnLst>
                                </p:cTn>
                              </p:par>
                              <p:par>
                                <p:cTn id="9" presetID="2" presetClass="entr" presetSubtype="8" decel="100000" fill="hold" grpId="0" nodeType="withEffect">
                                  <p:stCondLst>
                                    <p:cond delay="0"/>
                                  </p:stCondLst>
                                  <p:childTnLst>
                                    <p:set>
                                      <p:cBhvr>
                                        <p:cTn id="10" dur="1" fill="hold">
                                          <p:stCondLst>
                                            <p:cond delay="0"/>
                                          </p:stCondLst>
                                        </p:cTn>
                                        <p:tgtEl>
                                          <p:spTgt spid="13"/>
                                        </p:tgtEl>
                                        <p:attrNameLst>
                                          <p:attrName>style.visibility</p:attrName>
                                        </p:attrNameLst>
                                      </p:cBhvr>
                                      <p:to>
                                        <p:strVal val="visible"/>
                                      </p:to>
                                    </p:set>
                                    <p:anim calcmode="lin" valueType="num">
                                      <p:cBhvr additive="base">
                                        <p:cTn id="11" dur="500" fill="hold"/>
                                        <p:tgtEl>
                                          <p:spTgt spid="13"/>
                                        </p:tgtEl>
                                        <p:attrNameLst>
                                          <p:attrName>ppt_x</p:attrName>
                                        </p:attrNameLst>
                                      </p:cBhvr>
                                      <p:tavLst>
                                        <p:tav tm="0">
                                          <p:val>
                                            <p:strVal val="0-#ppt_w/2"/>
                                          </p:val>
                                        </p:tav>
                                        <p:tav tm="100000">
                                          <p:val>
                                            <p:strVal val="#ppt_x"/>
                                          </p:val>
                                        </p:tav>
                                      </p:tavLst>
                                    </p:anim>
                                    <p:anim calcmode="lin" valueType="num">
                                      <p:cBhvr additive="base">
                                        <p:cTn id="12" dur="500" fill="hold"/>
                                        <p:tgtEl>
                                          <p:spTgt spid="13"/>
                                        </p:tgtEl>
                                        <p:attrNameLst>
                                          <p:attrName>ppt_y</p:attrName>
                                        </p:attrNameLst>
                                      </p:cBhvr>
                                      <p:tavLst>
                                        <p:tav tm="0">
                                          <p:val>
                                            <p:strVal val="#ppt_y"/>
                                          </p:val>
                                        </p:tav>
                                        <p:tav tm="100000">
                                          <p:val>
                                            <p:strVal val="#ppt_y"/>
                                          </p:val>
                                        </p:tav>
                                      </p:tavLst>
                                    </p:anim>
                                  </p:childTnLst>
                                </p:cTn>
                              </p:par>
                              <p:par>
                                <p:cTn id="13" presetID="2" presetClass="entr" presetSubtype="8" decel="100000" fill="hold" grpId="0" nodeType="withEffect">
                                  <p:stCondLst>
                                    <p:cond delay="250"/>
                                  </p:stCondLst>
                                  <p:childTnLst>
                                    <p:set>
                                      <p:cBhvr>
                                        <p:cTn id="14" dur="1" fill="hold">
                                          <p:stCondLst>
                                            <p:cond delay="0"/>
                                          </p:stCondLst>
                                        </p:cTn>
                                        <p:tgtEl>
                                          <p:spTgt spid="10"/>
                                        </p:tgtEl>
                                        <p:attrNameLst>
                                          <p:attrName>style.visibility</p:attrName>
                                        </p:attrNameLst>
                                      </p:cBhvr>
                                      <p:to>
                                        <p:strVal val="visible"/>
                                      </p:to>
                                    </p:set>
                                    <p:anim calcmode="lin" valueType="num">
                                      <p:cBhvr additive="base">
                                        <p:cTn id="15" dur="500" fill="hold"/>
                                        <p:tgtEl>
                                          <p:spTgt spid="10"/>
                                        </p:tgtEl>
                                        <p:attrNameLst>
                                          <p:attrName>ppt_x</p:attrName>
                                        </p:attrNameLst>
                                      </p:cBhvr>
                                      <p:tavLst>
                                        <p:tav tm="0">
                                          <p:val>
                                            <p:strVal val="0-#ppt_w/2"/>
                                          </p:val>
                                        </p:tav>
                                        <p:tav tm="100000">
                                          <p:val>
                                            <p:strVal val="#ppt_x"/>
                                          </p:val>
                                        </p:tav>
                                      </p:tavLst>
                                    </p:anim>
                                    <p:anim calcmode="lin" valueType="num">
                                      <p:cBhvr additive="base">
                                        <p:cTn id="16" dur="500" fill="hold"/>
                                        <p:tgtEl>
                                          <p:spTgt spid="10"/>
                                        </p:tgtEl>
                                        <p:attrNameLst>
                                          <p:attrName>ppt_y</p:attrName>
                                        </p:attrNameLst>
                                      </p:cBhvr>
                                      <p:tavLst>
                                        <p:tav tm="0">
                                          <p:val>
                                            <p:strVal val="#ppt_y"/>
                                          </p:val>
                                        </p:tav>
                                        <p:tav tm="100000">
                                          <p:val>
                                            <p:strVal val="#ppt_y"/>
                                          </p:val>
                                        </p:tav>
                                      </p:tavLst>
                                    </p:anim>
                                  </p:childTnLst>
                                </p:cTn>
                              </p:par>
                            </p:childTnLst>
                          </p:cTn>
                        </p:par>
                        <p:par>
                          <p:cTn id="17" fill="hold">
                            <p:stCondLst>
                              <p:cond delay="750"/>
                            </p:stCondLst>
                            <p:childTnLst>
                              <p:par>
                                <p:cTn id="18" presetID="2" presetClass="entr" presetSubtype="4" fill="hold" grpId="0" nodeType="afterEffect">
                                  <p:stCondLst>
                                    <p:cond delay="0"/>
                                  </p:stCondLst>
                                  <p:childTnLst>
                                    <p:set>
                                      <p:cBhvr>
                                        <p:cTn id="19" dur="1" fill="hold">
                                          <p:stCondLst>
                                            <p:cond delay="0"/>
                                          </p:stCondLst>
                                        </p:cTn>
                                        <p:tgtEl>
                                          <p:spTgt spid="2"/>
                                        </p:tgtEl>
                                        <p:attrNameLst>
                                          <p:attrName>style.visibility</p:attrName>
                                        </p:attrNameLst>
                                      </p:cBhvr>
                                      <p:to>
                                        <p:strVal val="visible"/>
                                      </p:to>
                                    </p:set>
                                    <p:anim calcmode="lin" valueType="num">
                                      <p:cBhvr additive="base">
                                        <p:cTn id="20" dur="500" fill="hold"/>
                                        <p:tgtEl>
                                          <p:spTgt spid="2"/>
                                        </p:tgtEl>
                                        <p:attrNameLst>
                                          <p:attrName>ppt_x</p:attrName>
                                        </p:attrNameLst>
                                      </p:cBhvr>
                                      <p:tavLst>
                                        <p:tav tm="0">
                                          <p:val>
                                            <p:strVal val="#ppt_x"/>
                                          </p:val>
                                        </p:tav>
                                        <p:tav tm="100000">
                                          <p:val>
                                            <p:strVal val="#ppt_x"/>
                                          </p:val>
                                        </p:tav>
                                      </p:tavLst>
                                    </p:anim>
                                    <p:anim calcmode="lin" valueType="num">
                                      <p:cBhvr additive="base">
                                        <p:cTn id="21" dur="500" fill="hold"/>
                                        <p:tgtEl>
                                          <p:spTgt spid="2"/>
                                        </p:tgtEl>
                                        <p:attrNameLst>
                                          <p:attrName>ppt_y</p:attrName>
                                        </p:attrNameLst>
                                      </p:cBhvr>
                                      <p:tavLst>
                                        <p:tav tm="0">
                                          <p:val>
                                            <p:strVal val="1+#ppt_h/2"/>
                                          </p:val>
                                        </p:tav>
                                        <p:tav tm="100000">
                                          <p:val>
                                            <p:strVal val="#ppt_y"/>
                                          </p:val>
                                        </p:tav>
                                      </p:tavLst>
                                    </p:anim>
                                  </p:childTnLst>
                                </p:cTn>
                              </p:par>
                            </p:childTnLst>
                          </p:cTn>
                        </p:par>
                        <p:par>
                          <p:cTn id="22" fill="hold">
                            <p:stCondLst>
                              <p:cond delay="1250"/>
                            </p:stCondLst>
                            <p:childTnLst>
                              <p:par>
                                <p:cTn id="23" presetID="2" presetClass="entr" presetSubtype="2" fill="hold" nodeType="afterEffect">
                                  <p:stCondLst>
                                    <p:cond delay="0"/>
                                  </p:stCondLst>
                                  <p:childTnLst>
                                    <p:set>
                                      <p:cBhvr>
                                        <p:cTn id="24" dur="1" fill="hold">
                                          <p:stCondLst>
                                            <p:cond delay="0"/>
                                          </p:stCondLst>
                                        </p:cTn>
                                        <p:tgtEl>
                                          <p:spTgt spid="153"/>
                                        </p:tgtEl>
                                        <p:attrNameLst>
                                          <p:attrName>style.visibility</p:attrName>
                                        </p:attrNameLst>
                                      </p:cBhvr>
                                      <p:to>
                                        <p:strVal val="visible"/>
                                      </p:to>
                                    </p:set>
                                    <p:anim calcmode="lin" valueType="num">
                                      <p:cBhvr additive="base">
                                        <p:cTn id="25" dur="500" fill="hold"/>
                                        <p:tgtEl>
                                          <p:spTgt spid="153"/>
                                        </p:tgtEl>
                                        <p:attrNameLst>
                                          <p:attrName>ppt_x</p:attrName>
                                        </p:attrNameLst>
                                      </p:cBhvr>
                                      <p:tavLst>
                                        <p:tav tm="0">
                                          <p:val>
                                            <p:strVal val="1+#ppt_w/2"/>
                                          </p:val>
                                        </p:tav>
                                        <p:tav tm="100000">
                                          <p:val>
                                            <p:strVal val="#ppt_x"/>
                                          </p:val>
                                        </p:tav>
                                      </p:tavLst>
                                    </p:anim>
                                    <p:anim calcmode="lin" valueType="num">
                                      <p:cBhvr additive="base">
                                        <p:cTn id="26" dur="500" fill="hold"/>
                                        <p:tgtEl>
                                          <p:spTgt spid="15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1" grpId="0" animBg="1"/>
      <p:bldP spid="13" grpId="0"/>
      <p:bldP spid="2" grpId="0"/>
    </p:bldLst>
  </p:timing>
</p:sld>
</file>

<file path=ppt/slides/slide48.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10" name="Text Placeholder 4"/>
          <p:cNvSpPr txBox="1">
            <a:spLocks/>
          </p:cNvSpPr>
          <p:nvPr/>
        </p:nvSpPr>
        <p:spPr>
          <a:xfrm>
            <a:off x="3033485" y="470193"/>
            <a:ext cx="5399313" cy="918045"/>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lnSpc>
                <a:spcPct val="114000"/>
              </a:lnSpc>
              <a:buNone/>
              <a:defRPr/>
            </a:pPr>
            <a:r>
              <a:rPr lang="en-US" sz="2500" dirty="0">
                <a:solidFill>
                  <a:schemeClr val="bg1">
                    <a:lumMod val="50000"/>
                  </a:schemeClr>
                </a:solidFill>
                <a:latin typeface="Bebas Neue" panose="020B0606020202050201" pitchFamily="34" charset="0"/>
                <a:cs typeface="Calibri"/>
              </a:rPr>
              <a:t>PCDP IN ANIMATION &amp; VISUAL EFFECTS</a:t>
            </a:r>
            <a:endParaRPr lang="id-ID" sz="2500" dirty="0">
              <a:solidFill>
                <a:schemeClr val="bg1">
                  <a:lumMod val="50000"/>
                </a:schemeClr>
              </a:solidFill>
              <a:latin typeface="Bebas Neue" panose="020B0606020202050201" pitchFamily="34" charset="0"/>
              <a:cs typeface="Calibri"/>
            </a:endParaRPr>
          </a:p>
        </p:txBody>
      </p:sp>
      <p:sp>
        <p:nvSpPr>
          <p:cNvPr id="11" name="Rectangle 10"/>
          <p:cNvSpPr/>
          <p:nvPr/>
        </p:nvSpPr>
        <p:spPr>
          <a:xfrm>
            <a:off x="3439003" y="985695"/>
            <a:ext cx="4572000" cy="45719"/>
          </a:xfrm>
          <a:prstGeom prst="rect">
            <a:avLst/>
          </a:prstGeom>
          <a:gradFill flip="none" rotWithShape="1">
            <a:gsLst>
              <a:gs pos="0">
                <a:schemeClr val="accent1">
                  <a:lumMod val="40000"/>
                  <a:lumOff val="60000"/>
                </a:schemeClr>
              </a:gs>
              <a:gs pos="46000">
                <a:schemeClr val="accent1">
                  <a:lumMod val="95000"/>
                  <a:lumOff val="5000"/>
                </a:schemeClr>
              </a:gs>
              <a:gs pos="100000">
                <a:schemeClr val="accent1">
                  <a:lumMod val="60000"/>
                </a:schemeClr>
              </a:gs>
            </a:gsLst>
            <a:path path="circle">
              <a:fillToRect l="50000" t="130000" r="50000" b="-3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 name="Text Placeholder 4"/>
          <p:cNvSpPr txBox="1">
            <a:spLocks/>
          </p:cNvSpPr>
          <p:nvPr/>
        </p:nvSpPr>
        <p:spPr>
          <a:xfrm>
            <a:off x="496421" y="2116313"/>
            <a:ext cx="5074127" cy="2984780"/>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1800" dirty="0"/>
              <a:t>3 Days a week (MWF / TTS)</a:t>
            </a:r>
          </a:p>
          <a:p>
            <a:r>
              <a:rPr lang="en-US" sz="1800" dirty="0"/>
              <a:t>Everyday 2 Hrs. (Theory – 1 Hr. &amp; Practical 1 Hr.)</a:t>
            </a:r>
          </a:p>
          <a:p>
            <a:r>
              <a:rPr lang="en-US" sz="1800" dirty="0"/>
              <a:t>Duration: 36 Months</a:t>
            </a:r>
          </a:p>
        </p:txBody>
      </p:sp>
      <p:sp>
        <p:nvSpPr>
          <p:cNvPr id="9" name="Text Placeholder 4"/>
          <p:cNvSpPr txBox="1">
            <a:spLocks/>
          </p:cNvSpPr>
          <p:nvPr/>
        </p:nvSpPr>
        <p:spPr>
          <a:xfrm>
            <a:off x="5747657" y="1742388"/>
            <a:ext cx="5936343" cy="3835452"/>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spcAft>
                <a:spcPts val="1200"/>
              </a:spcAft>
              <a:buNone/>
            </a:pPr>
            <a:r>
              <a:rPr lang="en-US" sz="1800" b="1" dirty="0"/>
              <a:t>LEARNING OBJECTIVE: </a:t>
            </a:r>
          </a:p>
          <a:p>
            <a:pPr marL="0" indent="0">
              <a:buNone/>
            </a:pPr>
            <a:r>
              <a:rPr lang="en-IN" sz="2000" dirty="0"/>
              <a:t>The Professional Career Development Program in 3D Animation &amp; Visual Effects is a comprehensive 36-month program designed to equip students with the skills and knowledge required to excel in the dynamic field of animation and visual effects. This program covers a wide range of topics, from fundamental art and design principles to advanced techniques in 3D </a:t>
            </a:r>
            <a:r>
              <a:rPr lang="en-IN" sz="2000" dirty="0" err="1"/>
              <a:t>modeling</a:t>
            </a:r>
            <a:r>
              <a:rPr lang="en-IN" sz="2000" dirty="0"/>
              <a:t>, texturing, rigging, animation, and visual effects. Students will gain hands-on experience with industry-standard software and tools, preparing them for successful careers in the animation and VFX industry.</a:t>
            </a:r>
          </a:p>
        </p:txBody>
      </p:sp>
      <p:sp>
        <p:nvSpPr>
          <p:cNvPr id="14" name="Rectangle 13"/>
          <p:cNvSpPr/>
          <p:nvPr/>
        </p:nvSpPr>
        <p:spPr>
          <a:xfrm>
            <a:off x="-2" y="6707188"/>
            <a:ext cx="12192002" cy="150812"/>
          </a:xfrm>
          <a:prstGeom prst="rect">
            <a:avLst/>
          </a:prstGeom>
          <a:solidFill>
            <a:srgbClr val="666666"/>
          </a:solid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2400" dirty="0">
              <a:latin typeface="Arial"/>
              <a:cs typeface="Arial"/>
            </a:endParaRPr>
          </a:p>
        </p:txBody>
      </p:sp>
      <p:pic>
        <p:nvPicPr>
          <p:cNvPr id="2" name="Picture 1" descr="A logo for a company&#10;&#10;Description automatically generated">
            <a:extLst>
              <a:ext uri="{FF2B5EF4-FFF2-40B4-BE49-F238E27FC236}">
                <a16:creationId xmlns:a16="http://schemas.microsoft.com/office/drawing/2014/main" id="{C1F4AACA-B416-F77E-F0CF-011102E8B486}"/>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10901418" y="58233"/>
            <a:ext cx="1213200" cy="1213200"/>
          </a:xfrm>
          <a:prstGeom prst="rect">
            <a:avLst/>
          </a:prstGeom>
        </p:spPr>
      </p:pic>
      <p:grpSp>
        <p:nvGrpSpPr>
          <p:cNvPr id="3" name="Group 2">
            <a:extLst>
              <a:ext uri="{FF2B5EF4-FFF2-40B4-BE49-F238E27FC236}">
                <a16:creationId xmlns:a16="http://schemas.microsoft.com/office/drawing/2014/main" id="{C8F6D340-3256-BD7F-9995-95AFF7DEC77C}"/>
              </a:ext>
            </a:extLst>
          </p:cNvPr>
          <p:cNvGrpSpPr/>
          <p:nvPr/>
        </p:nvGrpSpPr>
        <p:grpSpPr>
          <a:xfrm>
            <a:off x="508000" y="3227764"/>
            <a:ext cx="3594100" cy="3479424"/>
            <a:chOff x="884237" y="2261272"/>
            <a:chExt cx="10277111" cy="9949199"/>
          </a:xfrm>
        </p:grpSpPr>
        <p:sp>
          <p:nvSpPr>
            <p:cNvPr id="4" name="Freeform 81598">
              <a:extLst>
                <a:ext uri="{FF2B5EF4-FFF2-40B4-BE49-F238E27FC236}">
                  <a16:creationId xmlns:a16="http://schemas.microsoft.com/office/drawing/2014/main" id="{92C429E1-9117-B408-AC6D-30D34E1478C6}"/>
                </a:ext>
              </a:extLst>
            </p:cNvPr>
            <p:cNvSpPr>
              <a:spLocks/>
            </p:cNvSpPr>
            <p:nvPr/>
          </p:nvSpPr>
          <p:spPr bwMode="auto">
            <a:xfrm>
              <a:off x="1719100" y="6258235"/>
              <a:ext cx="6916646" cy="4894407"/>
            </a:xfrm>
            <a:custGeom>
              <a:avLst/>
              <a:gdLst>
                <a:gd name="T0" fmla="*/ 6 w 181"/>
                <a:gd name="T1" fmla="*/ 102 h 128"/>
                <a:gd name="T2" fmla="*/ 39 w 181"/>
                <a:gd name="T3" fmla="*/ 43 h 128"/>
                <a:gd name="T4" fmla="*/ 66 w 181"/>
                <a:gd name="T5" fmla="*/ 30 h 128"/>
                <a:gd name="T6" fmla="*/ 109 w 181"/>
                <a:gd name="T7" fmla="*/ 35 h 128"/>
                <a:gd name="T8" fmla="*/ 119 w 181"/>
                <a:gd name="T9" fmla="*/ 16 h 128"/>
                <a:gd name="T10" fmla="*/ 128 w 181"/>
                <a:gd name="T11" fmla="*/ 0 h 128"/>
                <a:gd name="T12" fmla="*/ 153 w 181"/>
                <a:gd name="T13" fmla="*/ 7 h 128"/>
                <a:gd name="T14" fmla="*/ 140 w 181"/>
                <a:gd name="T15" fmla="*/ 49 h 128"/>
                <a:gd name="T16" fmla="*/ 174 w 181"/>
                <a:gd name="T17" fmla="*/ 76 h 128"/>
                <a:gd name="T18" fmla="*/ 181 w 181"/>
                <a:gd name="T19" fmla="*/ 106 h 128"/>
                <a:gd name="T20" fmla="*/ 177 w 181"/>
                <a:gd name="T21" fmla="*/ 128 h 128"/>
                <a:gd name="T22" fmla="*/ 22 w 181"/>
                <a:gd name="T23" fmla="*/ 128 h 128"/>
                <a:gd name="T24" fmla="*/ 6 w 181"/>
                <a:gd name="T25" fmla="*/ 102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1" h="128">
                  <a:moveTo>
                    <a:pt x="6" y="102"/>
                  </a:moveTo>
                  <a:cubicBezTo>
                    <a:pt x="39" y="43"/>
                    <a:pt x="39" y="43"/>
                    <a:pt x="39" y="43"/>
                  </a:cubicBezTo>
                  <a:cubicBezTo>
                    <a:pt x="46" y="36"/>
                    <a:pt x="56" y="31"/>
                    <a:pt x="66" y="30"/>
                  </a:cubicBezTo>
                  <a:cubicBezTo>
                    <a:pt x="80" y="29"/>
                    <a:pt x="95" y="31"/>
                    <a:pt x="109" y="35"/>
                  </a:cubicBezTo>
                  <a:cubicBezTo>
                    <a:pt x="113" y="29"/>
                    <a:pt x="116" y="22"/>
                    <a:pt x="119" y="16"/>
                  </a:cubicBezTo>
                  <a:cubicBezTo>
                    <a:pt x="120" y="14"/>
                    <a:pt x="127" y="0"/>
                    <a:pt x="128" y="0"/>
                  </a:cubicBezTo>
                  <a:cubicBezTo>
                    <a:pt x="136" y="3"/>
                    <a:pt x="145" y="5"/>
                    <a:pt x="153" y="7"/>
                  </a:cubicBezTo>
                  <a:cubicBezTo>
                    <a:pt x="149" y="21"/>
                    <a:pt x="144" y="35"/>
                    <a:pt x="140" y="49"/>
                  </a:cubicBezTo>
                  <a:cubicBezTo>
                    <a:pt x="153" y="56"/>
                    <a:pt x="166" y="63"/>
                    <a:pt x="174" y="76"/>
                  </a:cubicBezTo>
                  <a:cubicBezTo>
                    <a:pt x="179" y="85"/>
                    <a:pt x="181" y="95"/>
                    <a:pt x="181" y="106"/>
                  </a:cubicBezTo>
                  <a:cubicBezTo>
                    <a:pt x="180" y="113"/>
                    <a:pt x="179" y="121"/>
                    <a:pt x="177" y="128"/>
                  </a:cubicBezTo>
                  <a:cubicBezTo>
                    <a:pt x="22" y="128"/>
                    <a:pt x="22" y="128"/>
                    <a:pt x="22" y="128"/>
                  </a:cubicBezTo>
                  <a:cubicBezTo>
                    <a:pt x="8" y="128"/>
                    <a:pt x="0" y="114"/>
                    <a:pt x="6" y="102"/>
                  </a:cubicBezTo>
                  <a:close/>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5" name="Group 4">
              <a:extLst>
                <a:ext uri="{FF2B5EF4-FFF2-40B4-BE49-F238E27FC236}">
                  <a16:creationId xmlns:a16="http://schemas.microsoft.com/office/drawing/2014/main" id="{8ABD388C-535D-26DD-9A99-73D20338785A}"/>
                </a:ext>
              </a:extLst>
            </p:cNvPr>
            <p:cNvGrpSpPr/>
            <p:nvPr/>
          </p:nvGrpSpPr>
          <p:grpSpPr>
            <a:xfrm>
              <a:off x="884237" y="2261272"/>
              <a:ext cx="3950380" cy="7510702"/>
              <a:chOff x="-3471496" y="6031768"/>
              <a:chExt cx="2787858" cy="5300445"/>
            </a:xfrm>
          </p:grpSpPr>
          <p:grpSp>
            <p:nvGrpSpPr>
              <p:cNvPr id="59" name="Group 58">
                <a:extLst>
                  <a:ext uri="{FF2B5EF4-FFF2-40B4-BE49-F238E27FC236}">
                    <a16:creationId xmlns:a16="http://schemas.microsoft.com/office/drawing/2014/main" id="{72A616D9-4DB4-F04C-BC82-1D3D51BC94E8}"/>
                  </a:ext>
                </a:extLst>
              </p:cNvPr>
              <p:cNvGrpSpPr/>
              <p:nvPr/>
            </p:nvGrpSpPr>
            <p:grpSpPr>
              <a:xfrm>
                <a:off x="-3471496" y="6031768"/>
                <a:ext cx="2787858" cy="5300445"/>
                <a:chOff x="11964378" y="6046786"/>
                <a:chExt cx="3506538" cy="6666845"/>
              </a:xfrm>
            </p:grpSpPr>
            <p:grpSp>
              <p:nvGrpSpPr>
                <p:cNvPr id="61" name="Group 60">
                  <a:extLst>
                    <a:ext uri="{FF2B5EF4-FFF2-40B4-BE49-F238E27FC236}">
                      <a16:creationId xmlns:a16="http://schemas.microsoft.com/office/drawing/2014/main" id="{709E82DE-B2D4-EBDF-77C0-AD472D2D9950}"/>
                    </a:ext>
                  </a:extLst>
                </p:cNvPr>
                <p:cNvGrpSpPr/>
                <p:nvPr/>
              </p:nvGrpSpPr>
              <p:grpSpPr>
                <a:xfrm>
                  <a:off x="13686031" y="7836986"/>
                  <a:ext cx="1784885" cy="2530780"/>
                  <a:chOff x="13002206" y="10072851"/>
                  <a:chExt cx="1284898" cy="1821851"/>
                </a:xfrm>
              </p:grpSpPr>
              <p:sp>
                <p:nvSpPr>
                  <p:cNvPr id="75" name="Freeform 4248">
                    <a:extLst>
                      <a:ext uri="{FF2B5EF4-FFF2-40B4-BE49-F238E27FC236}">
                        <a16:creationId xmlns:a16="http://schemas.microsoft.com/office/drawing/2014/main" id="{5CF08CF0-12A7-6A95-B843-578D32662887}"/>
                      </a:ext>
                    </a:extLst>
                  </p:cNvPr>
                  <p:cNvSpPr>
                    <a:spLocks/>
                  </p:cNvSpPr>
                  <p:nvPr/>
                </p:nvSpPr>
                <p:spPr bwMode="auto">
                  <a:xfrm>
                    <a:off x="13098099" y="11281021"/>
                    <a:ext cx="249315" cy="613681"/>
                  </a:xfrm>
                  <a:custGeom>
                    <a:avLst/>
                    <a:gdLst>
                      <a:gd name="T0" fmla="*/ 3 w 15"/>
                      <a:gd name="T1" fmla="*/ 37 h 37"/>
                      <a:gd name="T2" fmla="*/ 3 w 15"/>
                      <a:gd name="T3" fmla="*/ 37 h 37"/>
                      <a:gd name="T4" fmla="*/ 5 w 15"/>
                      <a:gd name="T5" fmla="*/ 35 h 37"/>
                      <a:gd name="T6" fmla="*/ 15 w 15"/>
                      <a:gd name="T7" fmla="*/ 3 h 37"/>
                      <a:gd name="T8" fmla="*/ 14 w 15"/>
                      <a:gd name="T9" fmla="*/ 0 h 37"/>
                      <a:gd name="T10" fmla="*/ 11 w 15"/>
                      <a:gd name="T11" fmla="*/ 1 h 37"/>
                      <a:gd name="T12" fmla="*/ 1 w 15"/>
                      <a:gd name="T13" fmla="*/ 35 h 37"/>
                      <a:gd name="T14" fmla="*/ 3 w 15"/>
                      <a:gd name="T15" fmla="*/ 37 h 3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37">
                        <a:moveTo>
                          <a:pt x="3" y="37"/>
                        </a:moveTo>
                        <a:cubicBezTo>
                          <a:pt x="3" y="37"/>
                          <a:pt x="3" y="37"/>
                          <a:pt x="3" y="37"/>
                        </a:cubicBezTo>
                        <a:cubicBezTo>
                          <a:pt x="4" y="36"/>
                          <a:pt x="5" y="36"/>
                          <a:pt x="5" y="35"/>
                        </a:cubicBezTo>
                        <a:cubicBezTo>
                          <a:pt x="4" y="18"/>
                          <a:pt x="14" y="3"/>
                          <a:pt x="15" y="3"/>
                        </a:cubicBezTo>
                        <a:cubicBezTo>
                          <a:pt x="15" y="2"/>
                          <a:pt x="15" y="1"/>
                          <a:pt x="14" y="0"/>
                        </a:cubicBezTo>
                        <a:cubicBezTo>
                          <a:pt x="13" y="0"/>
                          <a:pt x="12" y="0"/>
                          <a:pt x="11" y="1"/>
                        </a:cubicBezTo>
                        <a:cubicBezTo>
                          <a:pt x="11" y="2"/>
                          <a:pt x="0" y="17"/>
                          <a:pt x="1" y="35"/>
                        </a:cubicBezTo>
                        <a:cubicBezTo>
                          <a:pt x="1" y="36"/>
                          <a:pt x="2" y="37"/>
                          <a:pt x="3" y="37"/>
                        </a:cubicBezTo>
                        <a:close/>
                      </a:path>
                    </a:pathLst>
                  </a:custGeom>
                  <a:solidFill>
                    <a:srgbClr val="4B41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 name="Freeform 4250">
                    <a:extLst>
                      <a:ext uri="{FF2B5EF4-FFF2-40B4-BE49-F238E27FC236}">
                        <a16:creationId xmlns:a16="http://schemas.microsoft.com/office/drawing/2014/main" id="{8569AD18-6E57-FF44-1586-F81FF456538C}"/>
                      </a:ext>
                    </a:extLst>
                  </p:cNvPr>
                  <p:cNvSpPr>
                    <a:spLocks/>
                  </p:cNvSpPr>
                  <p:nvPr/>
                </p:nvSpPr>
                <p:spPr bwMode="auto">
                  <a:xfrm>
                    <a:off x="13002206" y="10072851"/>
                    <a:ext cx="1284898" cy="1534200"/>
                  </a:xfrm>
                  <a:custGeom>
                    <a:avLst/>
                    <a:gdLst>
                      <a:gd name="T0" fmla="*/ 16 w 76"/>
                      <a:gd name="T1" fmla="*/ 77 h 92"/>
                      <a:gd name="T2" fmla="*/ 76 w 76"/>
                      <a:gd name="T3" fmla="*/ 8 h 92"/>
                      <a:gd name="T4" fmla="*/ 68 w 76"/>
                      <a:gd name="T5" fmla="*/ 2 h 92"/>
                      <a:gd name="T6" fmla="*/ 16 w 76"/>
                      <a:gd name="T7" fmla="*/ 77 h 92"/>
                    </a:gdLst>
                    <a:ahLst/>
                    <a:cxnLst>
                      <a:cxn ang="0">
                        <a:pos x="T0" y="T1"/>
                      </a:cxn>
                      <a:cxn ang="0">
                        <a:pos x="T2" y="T3"/>
                      </a:cxn>
                      <a:cxn ang="0">
                        <a:pos x="T4" y="T5"/>
                      </a:cxn>
                      <a:cxn ang="0">
                        <a:pos x="T6" y="T7"/>
                      </a:cxn>
                    </a:cxnLst>
                    <a:rect l="0" t="0" r="r" b="b"/>
                    <a:pathLst>
                      <a:path w="76" h="92">
                        <a:moveTo>
                          <a:pt x="16" y="77"/>
                        </a:moveTo>
                        <a:cubicBezTo>
                          <a:pt x="16" y="77"/>
                          <a:pt x="61" y="92"/>
                          <a:pt x="76" y="8"/>
                        </a:cubicBezTo>
                        <a:cubicBezTo>
                          <a:pt x="76" y="3"/>
                          <a:pt x="72" y="0"/>
                          <a:pt x="68" y="2"/>
                        </a:cubicBezTo>
                        <a:cubicBezTo>
                          <a:pt x="47" y="11"/>
                          <a:pt x="0" y="36"/>
                          <a:pt x="16" y="77"/>
                        </a:cubicBezTo>
                        <a:close/>
                      </a:path>
                    </a:pathLst>
                  </a:custGeom>
                  <a:solidFill>
                    <a:srgbClr val="4B41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2" name="Group 61">
                  <a:extLst>
                    <a:ext uri="{FF2B5EF4-FFF2-40B4-BE49-F238E27FC236}">
                      <a16:creationId xmlns:a16="http://schemas.microsoft.com/office/drawing/2014/main" id="{727CDCC9-78AD-CF09-9E0A-37B1C8474F58}"/>
                    </a:ext>
                  </a:extLst>
                </p:cNvPr>
                <p:cNvGrpSpPr/>
                <p:nvPr/>
              </p:nvGrpSpPr>
              <p:grpSpPr>
                <a:xfrm>
                  <a:off x="12694160" y="6046786"/>
                  <a:ext cx="1997962" cy="4313066"/>
                  <a:chOff x="12388531" y="9324919"/>
                  <a:chExt cx="1208184" cy="2608147"/>
                </a:xfrm>
              </p:grpSpPr>
              <p:sp>
                <p:nvSpPr>
                  <p:cNvPr id="71" name="Freeform 4249">
                    <a:extLst>
                      <a:ext uri="{FF2B5EF4-FFF2-40B4-BE49-F238E27FC236}">
                        <a16:creationId xmlns:a16="http://schemas.microsoft.com/office/drawing/2014/main" id="{AAAD1ED3-F83E-4440-2725-D8F2F1AA3D07}"/>
                      </a:ext>
                    </a:extLst>
                  </p:cNvPr>
                  <p:cNvSpPr>
                    <a:spLocks/>
                  </p:cNvSpPr>
                  <p:nvPr/>
                </p:nvSpPr>
                <p:spPr bwMode="auto">
                  <a:xfrm>
                    <a:off x="12983034" y="10839947"/>
                    <a:ext cx="95893" cy="1093119"/>
                  </a:xfrm>
                  <a:custGeom>
                    <a:avLst/>
                    <a:gdLst>
                      <a:gd name="T0" fmla="*/ 3 w 5"/>
                      <a:gd name="T1" fmla="*/ 66 h 66"/>
                      <a:gd name="T2" fmla="*/ 3 w 5"/>
                      <a:gd name="T3" fmla="*/ 66 h 66"/>
                      <a:gd name="T4" fmla="*/ 5 w 5"/>
                      <a:gd name="T5" fmla="*/ 64 h 66"/>
                      <a:gd name="T6" fmla="*/ 4 w 5"/>
                      <a:gd name="T7" fmla="*/ 2 h 66"/>
                      <a:gd name="T8" fmla="*/ 2 w 5"/>
                      <a:gd name="T9" fmla="*/ 0 h 66"/>
                      <a:gd name="T10" fmla="*/ 0 w 5"/>
                      <a:gd name="T11" fmla="*/ 2 h 66"/>
                      <a:gd name="T12" fmla="*/ 1 w 5"/>
                      <a:gd name="T13" fmla="*/ 64 h 66"/>
                      <a:gd name="T14" fmla="*/ 3 w 5"/>
                      <a:gd name="T15" fmla="*/ 66 h 6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66">
                        <a:moveTo>
                          <a:pt x="3" y="66"/>
                        </a:moveTo>
                        <a:cubicBezTo>
                          <a:pt x="3" y="66"/>
                          <a:pt x="3" y="66"/>
                          <a:pt x="3" y="66"/>
                        </a:cubicBezTo>
                        <a:cubicBezTo>
                          <a:pt x="4" y="66"/>
                          <a:pt x="5" y="65"/>
                          <a:pt x="5" y="64"/>
                        </a:cubicBezTo>
                        <a:cubicBezTo>
                          <a:pt x="4" y="2"/>
                          <a:pt x="4" y="2"/>
                          <a:pt x="4" y="2"/>
                        </a:cubicBezTo>
                        <a:cubicBezTo>
                          <a:pt x="4" y="1"/>
                          <a:pt x="3" y="0"/>
                          <a:pt x="2" y="0"/>
                        </a:cubicBezTo>
                        <a:cubicBezTo>
                          <a:pt x="1" y="0"/>
                          <a:pt x="0" y="1"/>
                          <a:pt x="0" y="2"/>
                        </a:cubicBezTo>
                        <a:cubicBezTo>
                          <a:pt x="1" y="64"/>
                          <a:pt x="1" y="64"/>
                          <a:pt x="1" y="64"/>
                        </a:cubicBezTo>
                        <a:cubicBezTo>
                          <a:pt x="1" y="66"/>
                          <a:pt x="2" y="66"/>
                          <a:pt x="3" y="66"/>
                        </a:cubicBezTo>
                        <a:close/>
                      </a:path>
                    </a:pathLst>
                  </a:custGeom>
                  <a:solidFill>
                    <a:srgbClr val="8379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72" name="Group 71">
                    <a:extLst>
                      <a:ext uri="{FF2B5EF4-FFF2-40B4-BE49-F238E27FC236}">
                        <a16:creationId xmlns:a16="http://schemas.microsoft.com/office/drawing/2014/main" id="{C9426E31-C61A-DAC1-F4CF-3A1A0AFD77B1}"/>
                      </a:ext>
                    </a:extLst>
                  </p:cNvPr>
                  <p:cNvGrpSpPr/>
                  <p:nvPr/>
                </p:nvGrpSpPr>
                <p:grpSpPr>
                  <a:xfrm>
                    <a:off x="12388531" y="9324919"/>
                    <a:ext cx="1208184" cy="2013637"/>
                    <a:chOff x="12388531" y="9324919"/>
                    <a:chExt cx="1208184" cy="2013637"/>
                  </a:xfrm>
                </p:grpSpPr>
                <p:sp>
                  <p:nvSpPr>
                    <p:cNvPr id="73" name="Freeform 4252">
                      <a:extLst>
                        <a:ext uri="{FF2B5EF4-FFF2-40B4-BE49-F238E27FC236}">
                          <a16:creationId xmlns:a16="http://schemas.microsoft.com/office/drawing/2014/main" id="{4E6FF935-16DB-F412-0351-50B4E14361BC}"/>
                        </a:ext>
                      </a:extLst>
                    </p:cNvPr>
                    <p:cNvSpPr>
                      <a:spLocks/>
                    </p:cNvSpPr>
                    <p:nvPr/>
                  </p:nvSpPr>
                  <p:spPr bwMode="auto">
                    <a:xfrm>
                      <a:off x="12388531" y="9324919"/>
                      <a:ext cx="1208184" cy="2013637"/>
                    </a:xfrm>
                    <a:custGeom>
                      <a:avLst/>
                      <a:gdLst>
                        <a:gd name="T0" fmla="*/ 31 w 72"/>
                        <a:gd name="T1" fmla="*/ 114 h 120"/>
                        <a:gd name="T2" fmla="*/ 46 w 72"/>
                        <a:gd name="T3" fmla="*/ 113 h 120"/>
                        <a:gd name="T4" fmla="*/ 38 w 72"/>
                        <a:gd name="T5" fmla="*/ 9 h 120"/>
                        <a:gd name="T6" fmla="*/ 31 w 72"/>
                        <a:gd name="T7" fmla="*/ 114 h 120"/>
                      </a:gdLst>
                      <a:ahLst/>
                      <a:cxnLst>
                        <a:cxn ang="0">
                          <a:pos x="T0" y="T1"/>
                        </a:cxn>
                        <a:cxn ang="0">
                          <a:pos x="T2" y="T3"/>
                        </a:cxn>
                        <a:cxn ang="0">
                          <a:pos x="T4" y="T5"/>
                        </a:cxn>
                        <a:cxn ang="0">
                          <a:pos x="T6" y="T7"/>
                        </a:cxn>
                      </a:cxnLst>
                      <a:rect l="0" t="0" r="r" b="b"/>
                      <a:pathLst>
                        <a:path w="72" h="120">
                          <a:moveTo>
                            <a:pt x="31" y="114"/>
                          </a:moveTo>
                          <a:cubicBezTo>
                            <a:pt x="34" y="120"/>
                            <a:pt x="44" y="119"/>
                            <a:pt x="46" y="113"/>
                          </a:cubicBezTo>
                          <a:cubicBezTo>
                            <a:pt x="55" y="82"/>
                            <a:pt x="72" y="16"/>
                            <a:pt x="38" y="9"/>
                          </a:cubicBezTo>
                          <a:cubicBezTo>
                            <a:pt x="0" y="0"/>
                            <a:pt x="13" y="77"/>
                            <a:pt x="31" y="114"/>
                          </a:cubicBezTo>
                          <a:close/>
                        </a:path>
                      </a:pathLst>
                    </a:custGeom>
                    <a:solidFill>
                      <a:srgbClr val="8379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 name="Freeform 4253">
                      <a:extLst>
                        <a:ext uri="{FF2B5EF4-FFF2-40B4-BE49-F238E27FC236}">
                          <a16:creationId xmlns:a16="http://schemas.microsoft.com/office/drawing/2014/main" id="{00156F47-9421-8F65-E05F-5F834315910C}"/>
                        </a:ext>
                      </a:extLst>
                    </p:cNvPr>
                    <p:cNvSpPr>
                      <a:spLocks/>
                    </p:cNvSpPr>
                    <p:nvPr/>
                  </p:nvSpPr>
                  <p:spPr bwMode="auto">
                    <a:xfrm>
                      <a:off x="12963855" y="9804364"/>
                      <a:ext cx="95893" cy="1495842"/>
                    </a:xfrm>
                    <a:custGeom>
                      <a:avLst/>
                      <a:gdLst>
                        <a:gd name="T0" fmla="*/ 5 w 6"/>
                        <a:gd name="T1" fmla="*/ 90 h 90"/>
                        <a:gd name="T2" fmla="*/ 5 w 6"/>
                        <a:gd name="T3" fmla="*/ 90 h 90"/>
                        <a:gd name="T4" fmla="*/ 6 w 6"/>
                        <a:gd name="T5" fmla="*/ 89 h 90"/>
                        <a:gd name="T6" fmla="*/ 2 w 6"/>
                        <a:gd name="T7" fmla="*/ 1 h 90"/>
                        <a:gd name="T8" fmla="*/ 1 w 6"/>
                        <a:gd name="T9" fmla="*/ 0 h 90"/>
                        <a:gd name="T10" fmla="*/ 0 w 6"/>
                        <a:gd name="T11" fmla="*/ 1 h 90"/>
                        <a:gd name="T12" fmla="*/ 4 w 6"/>
                        <a:gd name="T13" fmla="*/ 89 h 90"/>
                        <a:gd name="T14" fmla="*/ 5 w 6"/>
                        <a:gd name="T15" fmla="*/ 90 h 9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90">
                          <a:moveTo>
                            <a:pt x="5" y="90"/>
                          </a:moveTo>
                          <a:cubicBezTo>
                            <a:pt x="5" y="90"/>
                            <a:pt x="5" y="90"/>
                            <a:pt x="5" y="90"/>
                          </a:cubicBezTo>
                          <a:cubicBezTo>
                            <a:pt x="5" y="90"/>
                            <a:pt x="6" y="89"/>
                            <a:pt x="6" y="89"/>
                          </a:cubicBezTo>
                          <a:cubicBezTo>
                            <a:pt x="2" y="1"/>
                            <a:pt x="2" y="1"/>
                            <a:pt x="2" y="1"/>
                          </a:cubicBezTo>
                          <a:cubicBezTo>
                            <a:pt x="2" y="1"/>
                            <a:pt x="2" y="0"/>
                            <a:pt x="1" y="0"/>
                          </a:cubicBezTo>
                          <a:cubicBezTo>
                            <a:pt x="0" y="0"/>
                            <a:pt x="0" y="1"/>
                            <a:pt x="0" y="1"/>
                          </a:cubicBezTo>
                          <a:cubicBezTo>
                            <a:pt x="4" y="89"/>
                            <a:pt x="4" y="89"/>
                            <a:pt x="4" y="89"/>
                          </a:cubicBezTo>
                          <a:cubicBezTo>
                            <a:pt x="4" y="89"/>
                            <a:pt x="4" y="90"/>
                            <a:pt x="5" y="90"/>
                          </a:cubicBezTo>
                          <a:close/>
                        </a:path>
                      </a:pathLst>
                    </a:custGeom>
                    <a:solidFill>
                      <a:srgbClr val="4B41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grpSp>
              <p:nvGrpSpPr>
                <p:cNvPr id="63" name="Group 62">
                  <a:extLst>
                    <a:ext uri="{FF2B5EF4-FFF2-40B4-BE49-F238E27FC236}">
                      <a16:creationId xmlns:a16="http://schemas.microsoft.com/office/drawing/2014/main" id="{78096D09-1B39-1547-6700-507C915CCBE6}"/>
                    </a:ext>
                  </a:extLst>
                </p:cNvPr>
                <p:cNvGrpSpPr/>
                <p:nvPr/>
              </p:nvGrpSpPr>
              <p:grpSpPr>
                <a:xfrm rot="382393">
                  <a:off x="11964378" y="8619935"/>
                  <a:ext cx="1658571" cy="1704006"/>
                  <a:chOff x="11506364" y="10590632"/>
                  <a:chExt cx="1399962" cy="1438313"/>
                </a:xfrm>
              </p:grpSpPr>
              <p:sp>
                <p:nvSpPr>
                  <p:cNvPr id="68" name="Freeform 4245">
                    <a:extLst>
                      <a:ext uri="{FF2B5EF4-FFF2-40B4-BE49-F238E27FC236}">
                        <a16:creationId xmlns:a16="http://schemas.microsoft.com/office/drawing/2014/main" id="{2D67DDBB-67A5-0E03-0792-C086EF9F682D}"/>
                      </a:ext>
                    </a:extLst>
                  </p:cNvPr>
                  <p:cNvSpPr>
                    <a:spLocks/>
                  </p:cNvSpPr>
                  <p:nvPr/>
                </p:nvSpPr>
                <p:spPr bwMode="auto">
                  <a:xfrm>
                    <a:off x="12580304" y="11434443"/>
                    <a:ext cx="326022" cy="517795"/>
                  </a:xfrm>
                  <a:custGeom>
                    <a:avLst/>
                    <a:gdLst>
                      <a:gd name="T0" fmla="*/ 18 w 20"/>
                      <a:gd name="T1" fmla="*/ 31 h 31"/>
                      <a:gd name="T2" fmla="*/ 19 w 20"/>
                      <a:gd name="T3" fmla="*/ 29 h 31"/>
                      <a:gd name="T4" fmla="*/ 3 w 20"/>
                      <a:gd name="T5" fmla="*/ 0 h 31"/>
                      <a:gd name="T6" fmla="*/ 1 w 20"/>
                      <a:gd name="T7" fmla="*/ 1 h 31"/>
                      <a:gd name="T8" fmla="*/ 1 w 20"/>
                      <a:gd name="T9" fmla="*/ 4 h 31"/>
                      <a:gd name="T10" fmla="*/ 9 w 20"/>
                      <a:gd name="T11" fmla="*/ 10 h 31"/>
                      <a:gd name="T12" fmla="*/ 16 w 20"/>
                      <a:gd name="T13" fmla="*/ 29 h 31"/>
                      <a:gd name="T14" fmla="*/ 17 w 20"/>
                      <a:gd name="T15" fmla="*/ 31 h 31"/>
                      <a:gd name="T16" fmla="*/ 18 w 20"/>
                      <a:gd name="T17"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31">
                        <a:moveTo>
                          <a:pt x="18" y="31"/>
                        </a:moveTo>
                        <a:cubicBezTo>
                          <a:pt x="19" y="31"/>
                          <a:pt x="19" y="30"/>
                          <a:pt x="19" y="29"/>
                        </a:cubicBezTo>
                        <a:cubicBezTo>
                          <a:pt x="20" y="9"/>
                          <a:pt x="4" y="1"/>
                          <a:pt x="3" y="0"/>
                        </a:cubicBezTo>
                        <a:cubicBezTo>
                          <a:pt x="2" y="0"/>
                          <a:pt x="1" y="0"/>
                          <a:pt x="1" y="1"/>
                        </a:cubicBezTo>
                        <a:cubicBezTo>
                          <a:pt x="0" y="2"/>
                          <a:pt x="0" y="3"/>
                          <a:pt x="1" y="4"/>
                        </a:cubicBezTo>
                        <a:cubicBezTo>
                          <a:pt x="1" y="4"/>
                          <a:pt x="5" y="6"/>
                          <a:pt x="9" y="10"/>
                        </a:cubicBezTo>
                        <a:cubicBezTo>
                          <a:pt x="13" y="16"/>
                          <a:pt x="16" y="22"/>
                          <a:pt x="16" y="29"/>
                        </a:cubicBezTo>
                        <a:cubicBezTo>
                          <a:pt x="16" y="30"/>
                          <a:pt x="16" y="31"/>
                          <a:pt x="17" y="31"/>
                        </a:cubicBezTo>
                        <a:lnTo>
                          <a:pt x="18" y="31"/>
                        </a:lnTo>
                        <a:close/>
                      </a:path>
                    </a:pathLst>
                  </a:custGeom>
                  <a:solidFill>
                    <a:srgbClr val="8379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 name="Freeform 4251">
                    <a:extLst>
                      <a:ext uri="{FF2B5EF4-FFF2-40B4-BE49-F238E27FC236}">
                        <a16:creationId xmlns:a16="http://schemas.microsoft.com/office/drawing/2014/main" id="{A13BED84-88B4-E4AE-4E23-44C9BA5E754F}"/>
                      </a:ext>
                    </a:extLst>
                  </p:cNvPr>
                  <p:cNvSpPr>
                    <a:spLocks/>
                  </p:cNvSpPr>
                  <p:nvPr/>
                </p:nvSpPr>
                <p:spPr bwMode="auto">
                  <a:xfrm>
                    <a:off x="11506364" y="10590632"/>
                    <a:ext cx="1361606" cy="1438313"/>
                  </a:xfrm>
                  <a:custGeom>
                    <a:avLst/>
                    <a:gdLst>
                      <a:gd name="T0" fmla="*/ 76 w 82"/>
                      <a:gd name="T1" fmla="*/ 62 h 87"/>
                      <a:gd name="T2" fmla="*/ 2 w 82"/>
                      <a:gd name="T3" fmla="*/ 9 h 87"/>
                      <a:gd name="T4" fmla="*/ 8 w 82"/>
                      <a:gd name="T5" fmla="*/ 1 h 87"/>
                      <a:gd name="T6" fmla="*/ 76 w 82"/>
                      <a:gd name="T7" fmla="*/ 62 h 87"/>
                    </a:gdLst>
                    <a:ahLst/>
                    <a:cxnLst>
                      <a:cxn ang="0">
                        <a:pos x="T0" y="T1"/>
                      </a:cxn>
                      <a:cxn ang="0">
                        <a:pos x="T2" y="T3"/>
                      </a:cxn>
                      <a:cxn ang="0">
                        <a:pos x="T4" y="T5"/>
                      </a:cxn>
                      <a:cxn ang="0">
                        <a:pos x="T6" y="T7"/>
                      </a:cxn>
                    </a:cxnLst>
                    <a:rect l="0" t="0" r="r" b="b"/>
                    <a:pathLst>
                      <a:path w="82" h="87">
                        <a:moveTo>
                          <a:pt x="76" y="62"/>
                        </a:moveTo>
                        <a:cubicBezTo>
                          <a:pt x="76" y="62"/>
                          <a:pt x="36" y="87"/>
                          <a:pt x="2" y="9"/>
                        </a:cubicBezTo>
                        <a:cubicBezTo>
                          <a:pt x="0" y="5"/>
                          <a:pt x="4" y="0"/>
                          <a:pt x="8" y="1"/>
                        </a:cubicBezTo>
                        <a:cubicBezTo>
                          <a:pt x="30" y="5"/>
                          <a:pt x="82" y="19"/>
                          <a:pt x="76" y="62"/>
                        </a:cubicBezTo>
                        <a:close/>
                      </a:path>
                    </a:pathLst>
                  </a:custGeom>
                  <a:solidFill>
                    <a:srgbClr val="8379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 name="Freeform 4254">
                    <a:extLst>
                      <a:ext uri="{FF2B5EF4-FFF2-40B4-BE49-F238E27FC236}">
                        <a16:creationId xmlns:a16="http://schemas.microsoft.com/office/drawing/2014/main" id="{CE3343C8-1515-D6CF-9ABA-0E6B7FFA67C8}"/>
                      </a:ext>
                    </a:extLst>
                  </p:cNvPr>
                  <p:cNvSpPr>
                    <a:spLocks/>
                  </p:cNvSpPr>
                  <p:nvPr/>
                </p:nvSpPr>
                <p:spPr bwMode="auto">
                  <a:xfrm>
                    <a:off x="11947451" y="10935827"/>
                    <a:ext cx="824639" cy="690389"/>
                  </a:xfrm>
                  <a:custGeom>
                    <a:avLst/>
                    <a:gdLst>
                      <a:gd name="T0" fmla="*/ 49 w 50"/>
                      <a:gd name="T1" fmla="*/ 41 h 41"/>
                      <a:gd name="T2" fmla="*/ 50 w 50"/>
                      <a:gd name="T3" fmla="*/ 41 h 41"/>
                      <a:gd name="T4" fmla="*/ 50 w 50"/>
                      <a:gd name="T5" fmla="*/ 40 h 41"/>
                      <a:gd name="T6" fmla="*/ 1 w 50"/>
                      <a:gd name="T7" fmla="*/ 0 h 41"/>
                      <a:gd name="T8" fmla="*/ 0 w 50"/>
                      <a:gd name="T9" fmla="*/ 0 h 41"/>
                      <a:gd name="T10" fmla="*/ 0 w 50"/>
                      <a:gd name="T11" fmla="*/ 2 h 41"/>
                      <a:gd name="T12" fmla="*/ 49 w 50"/>
                      <a:gd name="T13" fmla="*/ 41 h 41"/>
                      <a:gd name="T14" fmla="*/ 49 w 50"/>
                      <a:gd name="T15" fmla="*/ 41 h 4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 h="41">
                        <a:moveTo>
                          <a:pt x="49" y="41"/>
                        </a:moveTo>
                        <a:cubicBezTo>
                          <a:pt x="50" y="41"/>
                          <a:pt x="50" y="41"/>
                          <a:pt x="50" y="41"/>
                        </a:cubicBezTo>
                        <a:cubicBezTo>
                          <a:pt x="50" y="41"/>
                          <a:pt x="50" y="40"/>
                          <a:pt x="50" y="40"/>
                        </a:cubicBezTo>
                        <a:cubicBezTo>
                          <a:pt x="1" y="0"/>
                          <a:pt x="1" y="0"/>
                          <a:pt x="1" y="0"/>
                        </a:cubicBezTo>
                        <a:cubicBezTo>
                          <a:pt x="1" y="0"/>
                          <a:pt x="0" y="0"/>
                          <a:pt x="0" y="0"/>
                        </a:cubicBezTo>
                        <a:cubicBezTo>
                          <a:pt x="0" y="1"/>
                          <a:pt x="0" y="1"/>
                          <a:pt x="0" y="2"/>
                        </a:cubicBezTo>
                        <a:cubicBezTo>
                          <a:pt x="49" y="41"/>
                          <a:pt x="49" y="41"/>
                          <a:pt x="49" y="41"/>
                        </a:cubicBezTo>
                        <a:cubicBezTo>
                          <a:pt x="49" y="41"/>
                          <a:pt x="49" y="41"/>
                          <a:pt x="49" y="41"/>
                        </a:cubicBezTo>
                        <a:close/>
                      </a:path>
                    </a:pathLst>
                  </a:custGeom>
                  <a:solidFill>
                    <a:srgbClr val="4B41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4" name="Group 63">
                  <a:extLst>
                    <a:ext uri="{FF2B5EF4-FFF2-40B4-BE49-F238E27FC236}">
                      <a16:creationId xmlns:a16="http://schemas.microsoft.com/office/drawing/2014/main" id="{FAE293AE-7FB6-F401-416C-5D3E85E37811}"/>
                    </a:ext>
                  </a:extLst>
                </p:cNvPr>
                <p:cNvGrpSpPr/>
                <p:nvPr/>
              </p:nvGrpSpPr>
              <p:grpSpPr>
                <a:xfrm>
                  <a:off x="13265290" y="10227467"/>
                  <a:ext cx="877747" cy="2486164"/>
                  <a:chOff x="12854791" y="10175948"/>
                  <a:chExt cx="1649264" cy="2486164"/>
                </a:xfrm>
              </p:grpSpPr>
              <p:sp>
                <p:nvSpPr>
                  <p:cNvPr id="65" name="Freeform 4255">
                    <a:extLst>
                      <a:ext uri="{FF2B5EF4-FFF2-40B4-BE49-F238E27FC236}">
                        <a16:creationId xmlns:a16="http://schemas.microsoft.com/office/drawing/2014/main" id="{57842245-F26F-06C5-55CB-7B990F6B6020}"/>
                      </a:ext>
                    </a:extLst>
                  </p:cNvPr>
                  <p:cNvSpPr>
                    <a:spLocks/>
                  </p:cNvSpPr>
                  <p:nvPr/>
                </p:nvSpPr>
                <p:spPr bwMode="auto">
                  <a:xfrm>
                    <a:off x="12854791" y="10175948"/>
                    <a:ext cx="1649264" cy="2486164"/>
                  </a:xfrm>
                  <a:custGeom>
                    <a:avLst/>
                    <a:gdLst>
                      <a:gd name="T0" fmla="*/ 0 w 99"/>
                      <a:gd name="T1" fmla="*/ 0 h 65"/>
                      <a:gd name="T2" fmla="*/ 3 w 99"/>
                      <a:gd name="T3" fmla="*/ 13 h 65"/>
                      <a:gd name="T4" fmla="*/ 4 w 99"/>
                      <a:gd name="T5" fmla="*/ 17 h 65"/>
                      <a:gd name="T6" fmla="*/ 6 w 99"/>
                      <a:gd name="T7" fmla="*/ 25 h 65"/>
                      <a:gd name="T8" fmla="*/ 7 w 99"/>
                      <a:gd name="T9" fmla="*/ 29 h 65"/>
                      <a:gd name="T10" fmla="*/ 13 w 99"/>
                      <a:gd name="T11" fmla="*/ 60 h 65"/>
                      <a:gd name="T12" fmla="*/ 20 w 99"/>
                      <a:gd name="T13" fmla="*/ 65 h 65"/>
                      <a:gd name="T14" fmla="*/ 79 w 99"/>
                      <a:gd name="T15" fmla="*/ 65 h 65"/>
                      <a:gd name="T16" fmla="*/ 86 w 99"/>
                      <a:gd name="T17" fmla="*/ 60 h 65"/>
                      <a:gd name="T18" fmla="*/ 93 w 99"/>
                      <a:gd name="T19" fmla="*/ 29 h 65"/>
                      <a:gd name="T20" fmla="*/ 94 w 99"/>
                      <a:gd name="T21" fmla="*/ 25 h 65"/>
                      <a:gd name="T22" fmla="*/ 96 w 99"/>
                      <a:gd name="T23" fmla="*/ 17 h 65"/>
                      <a:gd name="T24" fmla="*/ 97 w 99"/>
                      <a:gd name="T25" fmla="*/ 13 h 65"/>
                      <a:gd name="T26" fmla="*/ 99 w 99"/>
                      <a:gd name="T27" fmla="*/ 0 h 65"/>
                      <a:gd name="T28" fmla="*/ 0 w 99"/>
                      <a:gd name="T29" fmla="*/ 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9" h="65">
                        <a:moveTo>
                          <a:pt x="0" y="0"/>
                        </a:moveTo>
                        <a:cubicBezTo>
                          <a:pt x="3" y="13"/>
                          <a:pt x="3" y="13"/>
                          <a:pt x="3" y="13"/>
                        </a:cubicBezTo>
                        <a:cubicBezTo>
                          <a:pt x="4" y="17"/>
                          <a:pt x="4" y="17"/>
                          <a:pt x="4" y="17"/>
                        </a:cubicBezTo>
                        <a:cubicBezTo>
                          <a:pt x="6" y="25"/>
                          <a:pt x="6" y="25"/>
                          <a:pt x="6" y="25"/>
                        </a:cubicBezTo>
                        <a:cubicBezTo>
                          <a:pt x="7" y="29"/>
                          <a:pt x="7" y="29"/>
                          <a:pt x="7" y="29"/>
                        </a:cubicBezTo>
                        <a:cubicBezTo>
                          <a:pt x="13" y="60"/>
                          <a:pt x="13" y="60"/>
                          <a:pt x="13" y="60"/>
                        </a:cubicBezTo>
                        <a:cubicBezTo>
                          <a:pt x="14" y="63"/>
                          <a:pt x="17" y="65"/>
                          <a:pt x="20" y="65"/>
                        </a:cubicBezTo>
                        <a:cubicBezTo>
                          <a:pt x="79" y="65"/>
                          <a:pt x="79" y="65"/>
                          <a:pt x="79" y="65"/>
                        </a:cubicBezTo>
                        <a:cubicBezTo>
                          <a:pt x="83" y="65"/>
                          <a:pt x="86" y="63"/>
                          <a:pt x="86" y="60"/>
                        </a:cubicBezTo>
                        <a:cubicBezTo>
                          <a:pt x="93" y="29"/>
                          <a:pt x="93" y="29"/>
                          <a:pt x="93" y="29"/>
                        </a:cubicBezTo>
                        <a:cubicBezTo>
                          <a:pt x="94" y="25"/>
                          <a:pt x="94" y="25"/>
                          <a:pt x="94" y="25"/>
                        </a:cubicBezTo>
                        <a:cubicBezTo>
                          <a:pt x="96" y="17"/>
                          <a:pt x="96" y="17"/>
                          <a:pt x="96" y="17"/>
                        </a:cubicBezTo>
                        <a:cubicBezTo>
                          <a:pt x="97" y="13"/>
                          <a:pt x="97" y="13"/>
                          <a:pt x="97" y="13"/>
                        </a:cubicBezTo>
                        <a:cubicBezTo>
                          <a:pt x="99" y="0"/>
                          <a:pt x="99" y="0"/>
                          <a:pt x="99" y="0"/>
                        </a:cubicBezTo>
                        <a:lnTo>
                          <a:pt x="0" y="0"/>
                        </a:lnTo>
                        <a:close/>
                      </a:path>
                    </a:pathLst>
                  </a:custGeom>
                  <a:solidFill>
                    <a:srgbClr val="A0AB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 name="Freeform 4256">
                    <a:extLst>
                      <a:ext uri="{FF2B5EF4-FFF2-40B4-BE49-F238E27FC236}">
                        <a16:creationId xmlns:a16="http://schemas.microsoft.com/office/drawing/2014/main" id="{047976E9-7BC3-2510-1744-D63C27EDA097}"/>
                      </a:ext>
                    </a:extLst>
                  </p:cNvPr>
                  <p:cNvSpPr>
                    <a:spLocks/>
                  </p:cNvSpPr>
                  <p:nvPr/>
                </p:nvSpPr>
                <p:spPr bwMode="auto">
                  <a:xfrm>
                    <a:off x="12919627" y="10365889"/>
                    <a:ext cx="1572550" cy="76708"/>
                  </a:xfrm>
                  <a:custGeom>
                    <a:avLst/>
                    <a:gdLst>
                      <a:gd name="T0" fmla="*/ 0 w 82"/>
                      <a:gd name="T1" fmla="*/ 0 h 4"/>
                      <a:gd name="T2" fmla="*/ 1 w 82"/>
                      <a:gd name="T3" fmla="*/ 4 h 4"/>
                      <a:gd name="T4" fmla="*/ 81 w 82"/>
                      <a:gd name="T5" fmla="*/ 4 h 4"/>
                      <a:gd name="T6" fmla="*/ 82 w 82"/>
                      <a:gd name="T7" fmla="*/ 0 h 4"/>
                      <a:gd name="T8" fmla="*/ 0 w 82"/>
                      <a:gd name="T9" fmla="*/ 0 h 4"/>
                    </a:gdLst>
                    <a:ahLst/>
                    <a:cxnLst>
                      <a:cxn ang="0">
                        <a:pos x="T0" y="T1"/>
                      </a:cxn>
                      <a:cxn ang="0">
                        <a:pos x="T2" y="T3"/>
                      </a:cxn>
                      <a:cxn ang="0">
                        <a:pos x="T4" y="T5"/>
                      </a:cxn>
                      <a:cxn ang="0">
                        <a:pos x="T6" y="T7"/>
                      </a:cxn>
                      <a:cxn ang="0">
                        <a:pos x="T8" y="T9"/>
                      </a:cxn>
                    </a:cxnLst>
                    <a:rect l="0" t="0" r="r" b="b"/>
                    <a:pathLst>
                      <a:path w="82" h="4">
                        <a:moveTo>
                          <a:pt x="0" y="0"/>
                        </a:moveTo>
                        <a:lnTo>
                          <a:pt x="1" y="4"/>
                        </a:lnTo>
                        <a:lnTo>
                          <a:pt x="81" y="4"/>
                        </a:lnTo>
                        <a:lnTo>
                          <a:pt x="82" y="0"/>
                        </a:lnTo>
                        <a:lnTo>
                          <a:pt x="0" y="0"/>
                        </a:lnTo>
                        <a:close/>
                      </a:path>
                    </a:pathLst>
                  </a:custGeom>
                  <a:solidFill>
                    <a:srgbClr val="8D97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 name="Freeform 4257">
                    <a:extLst>
                      <a:ext uri="{FF2B5EF4-FFF2-40B4-BE49-F238E27FC236}">
                        <a16:creationId xmlns:a16="http://schemas.microsoft.com/office/drawing/2014/main" id="{87A82CDC-3360-063E-F07E-090D66CD0EC4}"/>
                      </a:ext>
                    </a:extLst>
                  </p:cNvPr>
                  <p:cNvSpPr>
                    <a:spLocks/>
                  </p:cNvSpPr>
                  <p:nvPr/>
                </p:nvSpPr>
                <p:spPr bwMode="auto">
                  <a:xfrm>
                    <a:off x="12950678" y="10597849"/>
                    <a:ext cx="1476670" cy="57536"/>
                  </a:xfrm>
                  <a:custGeom>
                    <a:avLst/>
                    <a:gdLst>
                      <a:gd name="T0" fmla="*/ 0 w 77"/>
                      <a:gd name="T1" fmla="*/ 0 h 3"/>
                      <a:gd name="T2" fmla="*/ 1 w 77"/>
                      <a:gd name="T3" fmla="*/ 3 h 3"/>
                      <a:gd name="T4" fmla="*/ 76 w 77"/>
                      <a:gd name="T5" fmla="*/ 3 h 3"/>
                      <a:gd name="T6" fmla="*/ 77 w 77"/>
                      <a:gd name="T7" fmla="*/ 0 h 3"/>
                      <a:gd name="T8" fmla="*/ 0 w 77"/>
                      <a:gd name="T9" fmla="*/ 0 h 3"/>
                    </a:gdLst>
                    <a:ahLst/>
                    <a:cxnLst>
                      <a:cxn ang="0">
                        <a:pos x="T0" y="T1"/>
                      </a:cxn>
                      <a:cxn ang="0">
                        <a:pos x="T2" y="T3"/>
                      </a:cxn>
                      <a:cxn ang="0">
                        <a:pos x="T4" y="T5"/>
                      </a:cxn>
                      <a:cxn ang="0">
                        <a:pos x="T6" y="T7"/>
                      </a:cxn>
                      <a:cxn ang="0">
                        <a:pos x="T8" y="T9"/>
                      </a:cxn>
                    </a:cxnLst>
                    <a:rect l="0" t="0" r="r" b="b"/>
                    <a:pathLst>
                      <a:path w="77" h="3">
                        <a:moveTo>
                          <a:pt x="0" y="0"/>
                        </a:moveTo>
                        <a:lnTo>
                          <a:pt x="1" y="3"/>
                        </a:lnTo>
                        <a:lnTo>
                          <a:pt x="76" y="3"/>
                        </a:lnTo>
                        <a:lnTo>
                          <a:pt x="77" y="0"/>
                        </a:lnTo>
                        <a:lnTo>
                          <a:pt x="0" y="0"/>
                        </a:lnTo>
                        <a:close/>
                      </a:path>
                    </a:pathLst>
                  </a:custGeom>
                  <a:solidFill>
                    <a:srgbClr val="8D97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
            <p:nvSpPr>
              <p:cNvPr id="60" name="Freeform 4254">
                <a:extLst>
                  <a:ext uri="{FF2B5EF4-FFF2-40B4-BE49-F238E27FC236}">
                    <a16:creationId xmlns:a16="http://schemas.microsoft.com/office/drawing/2014/main" id="{12A23335-A9D4-474A-C65A-D99F4E58CB03}"/>
                  </a:ext>
                </a:extLst>
              </p:cNvPr>
              <p:cNvSpPr>
                <a:spLocks/>
              </p:cNvSpPr>
              <p:nvPr/>
            </p:nvSpPr>
            <p:spPr bwMode="auto">
              <a:xfrm rot="382393" flipH="1">
                <a:off x="-1725353" y="7930637"/>
                <a:ext cx="654860" cy="932454"/>
              </a:xfrm>
              <a:custGeom>
                <a:avLst/>
                <a:gdLst>
                  <a:gd name="T0" fmla="*/ 49 w 50"/>
                  <a:gd name="T1" fmla="*/ 41 h 41"/>
                  <a:gd name="T2" fmla="*/ 50 w 50"/>
                  <a:gd name="T3" fmla="*/ 41 h 41"/>
                  <a:gd name="T4" fmla="*/ 50 w 50"/>
                  <a:gd name="T5" fmla="*/ 40 h 41"/>
                  <a:gd name="T6" fmla="*/ 1 w 50"/>
                  <a:gd name="T7" fmla="*/ 0 h 41"/>
                  <a:gd name="T8" fmla="*/ 0 w 50"/>
                  <a:gd name="T9" fmla="*/ 0 h 41"/>
                  <a:gd name="T10" fmla="*/ 0 w 50"/>
                  <a:gd name="T11" fmla="*/ 2 h 41"/>
                  <a:gd name="T12" fmla="*/ 49 w 50"/>
                  <a:gd name="T13" fmla="*/ 41 h 41"/>
                  <a:gd name="T14" fmla="*/ 49 w 50"/>
                  <a:gd name="T15" fmla="*/ 41 h 4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 h="41">
                    <a:moveTo>
                      <a:pt x="49" y="41"/>
                    </a:moveTo>
                    <a:cubicBezTo>
                      <a:pt x="50" y="41"/>
                      <a:pt x="50" y="41"/>
                      <a:pt x="50" y="41"/>
                    </a:cubicBezTo>
                    <a:cubicBezTo>
                      <a:pt x="50" y="41"/>
                      <a:pt x="50" y="40"/>
                      <a:pt x="50" y="40"/>
                    </a:cubicBezTo>
                    <a:cubicBezTo>
                      <a:pt x="1" y="0"/>
                      <a:pt x="1" y="0"/>
                      <a:pt x="1" y="0"/>
                    </a:cubicBezTo>
                    <a:cubicBezTo>
                      <a:pt x="1" y="0"/>
                      <a:pt x="0" y="0"/>
                      <a:pt x="0" y="0"/>
                    </a:cubicBezTo>
                    <a:cubicBezTo>
                      <a:pt x="0" y="1"/>
                      <a:pt x="0" y="1"/>
                      <a:pt x="0" y="2"/>
                    </a:cubicBezTo>
                    <a:cubicBezTo>
                      <a:pt x="49" y="41"/>
                      <a:pt x="49" y="41"/>
                      <a:pt x="49" y="41"/>
                    </a:cubicBezTo>
                    <a:cubicBezTo>
                      <a:pt x="49" y="41"/>
                      <a:pt x="49" y="41"/>
                      <a:pt x="49" y="41"/>
                    </a:cubicBezTo>
                    <a:close/>
                  </a:path>
                </a:pathLst>
              </a:custGeom>
              <a:solidFill>
                <a:srgbClr val="837847"/>
              </a:solidFill>
              <a:ln>
                <a:noFill/>
              </a:ln>
            </p:spPr>
            <p:txBody>
              <a:bodyPr vert="horz" wrap="square" lIns="91440" tIns="45720" rIns="91440" bIns="45720" numCol="1" anchor="t" anchorCtr="0" compatLnSpc="1">
                <a:prstTxWarp prst="textNoShape">
                  <a:avLst/>
                </a:prstTxWarp>
              </a:bodyPr>
              <a:lstStyle/>
              <a:p>
                <a:endParaRPr lang="en-US"/>
              </a:p>
            </p:txBody>
          </p:sp>
        </p:grpSp>
        <p:sp>
          <p:nvSpPr>
            <p:cNvPr id="6" name="Freeform 81599">
              <a:extLst>
                <a:ext uri="{FF2B5EF4-FFF2-40B4-BE49-F238E27FC236}">
                  <a16:creationId xmlns:a16="http://schemas.microsoft.com/office/drawing/2014/main" id="{32CFF268-5951-D034-2ADD-93C6B75A4F77}"/>
                </a:ext>
              </a:extLst>
            </p:cNvPr>
            <p:cNvSpPr>
              <a:spLocks/>
            </p:cNvSpPr>
            <p:nvPr/>
          </p:nvSpPr>
          <p:spPr bwMode="auto">
            <a:xfrm>
              <a:off x="6044966" y="6397884"/>
              <a:ext cx="1465392" cy="1494700"/>
            </a:xfrm>
            <a:custGeom>
              <a:avLst/>
              <a:gdLst>
                <a:gd name="T0" fmla="*/ 28 w 38"/>
                <a:gd name="T1" fmla="*/ 39 h 39"/>
                <a:gd name="T2" fmla="*/ 0 w 38"/>
                <a:gd name="T3" fmla="*/ 24 h 39"/>
                <a:gd name="T4" fmla="*/ 4 w 38"/>
                <a:gd name="T5" fmla="*/ 16 h 39"/>
                <a:gd name="T6" fmla="*/ 13 w 38"/>
                <a:gd name="T7" fmla="*/ 0 h 39"/>
                <a:gd name="T8" fmla="*/ 38 w 38"/>
                <a:gd name="T9" fmla="*/ 7 h 39"/>
                <a:gd name="T10" fmla="*/ 28 w 38"/>
                <a:gd name="T11" fmla="*/ 39 h 39"/>
              </a:gdLst>
              <a:ahLst/>
              <a:cxnLst>
                <a:cxn ang="0">
                  <a:pos x="T0" y="T1"/>
                </a:cxn>
                <a:cxn ang="0">
                  <a:pos x="T2" y="T3"/>
                </a:cxn>
                <a:cxn ang="0">
                  <a:pos x="T4" y="T5"/>
                </a:cxn>
                <a:cxn ang="0">
                  <a:pos x="T6" y="T7"/>
                </a:cxn>
                <a:cxn ang="0">
                  <a:pos x="T8" y="T9"/>
                </a:cxn>
                <a:cxn ang="0">
                  <a:pos x="T10" y="T11"/>
                </a:cxn>
              </a:cxnLst>
              <a:rect l="0" t="0" r="r" b="b"/>
              <a:pathLst>
                <a:path w="38" h="39">
                  <a:moveTo>
                    <a:pt x="28" y="39"/>
                  </a:moveTo>
                  <a:cubicBezTo>
                    <a:pt x="18" y="36"/>
                    <a:pt x="8" y="31"/>
                    <a:pt x="0" y="24"/>
                  </a:cubicBezTo>
                  <a:cubicBezTo>
                    <a:pt x="1" y="21"/>
                    <a:pt x="3" y="19"/>
                    <a:pt x="4" y="16"/>
                  </a:cubicBezTo>
                  <a:cubicBezTo>
                    <a:pt x="5" y="14"/>
                    <a:pt x="12" y="0"/>
                    <a:pt x="13" y="0"/>
                  </a:cubicBezTo>
                  <a:cubicBezTo>
                    <a:pt x="21" y="3"/>
                    <a:pt x="30" y="5"/>
                    <a:pt x="38" y="7"/>
                  </a:cubicBezTo>
                  <a:cubicBezTo>
                    <a:pt x="35" y="18"/>
                    <a:pt x="31" y="29"/>
                    <a:pt x="28" y="39"/>
                  </a:cubicBezTo>
                  <a:close/>
                </a:path>
              </a:pathLst>
            </a:custGeom>
            <a:solidFill>
              <a:srgbClr val="F2A6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 name="Freeform 81600">
              <a:extLst>
                <a:ext uri="{FF2B5EF4-FFF2-40B4-BE49-F238E27FC236}">
                  <a16:creationId xmlns:a16="http://schemas.microsoft.com/office/drawing/2014/main" id="{3E71D3F0-D64C-F2DF-E1C6-83ECCA1B4D35}"/>
                </a:ext>
              </a:extLst>
            </p:cNvPr>
            <p:cNvSpPr>
              <a:spLocks/>
            </p:cNvSpPr>
            <p:nvPr/>
          </p:nvSpPr>
          <p:spPr bwMode="auto">
            <a:xfrm>
              <a:off x="1719100" y="7371933"/>
              <a:ext cx="7063187" cy="3780708"/>
            </a:xfrm>
            <a:custGeom>
              <a:avLst/>
              <a:gdLst>
                <a:gd name="T0" fmla="*/ 174 w 185"/>
                <a:gd name="T1" fmla="*/ 47 h 99"/>
                <a:gd name="T2" fmla="*/ 152 w 185"/>
                <a:gd name="T3" fmla="*/ 27 h 99"/>
                <a:gd name="T4" fmla="*/ 134 w 185"/>
                <a:gd name="T5" fmla="*/ 31 h 99"/>
                <a:gd name="T6" fmla="*/ 94 w 185"/>
                <a:gd name="T7" fmla="*/ 3 h 99"/>
                <a:gd name="T8" fmla="*/ 66 w 185"/>
                <a:gd name="T9" fmla="*/ 1 h 99"/>
                <a:gd name="T10" fmla="*/ 39 w 185"/>
                <a:gd name="T11" fmla="*/ 14 h 99"/>
                <a:gd name="T12" fmla="*/ 6 w 185"/>
                <a:gd name="T13" fmla="*/ 73 h 99"/>
                <a:gd name="T14" fmla="*/ 22 w 185"/>
                <a:gd name="T15" fmla="*/ 99 h 99"/>
                <a:gd name="T16" fmla="*/ 181 w 185"/>
                <a:gd name="T17" fmla="*/ 99 h 99"/>
                <a:gd name="T18" fmla="*/ 184 w 185"/>
                <a:gd name="T19" fmla="*/ 77 h 99"/>
                <a:gd name="T20" fmla="*/ 174 w 185"/>
                <a:gd name="T21" fmla="*/ 47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5" h="99">
                  <a:moveTo>
                    <a:pt x="174" y="47"/>
                  </a:moveTo>
                  <a:cubicBezTo>
                    <a:pt x="169" y="38"/>
                    <a:pt x="161" y="32"/>
                    <a:pt x="152" y="27"/>
                  </a:cubicBezTo>
                  <a:cubicBezTo>
                    <a:pt x="147" y="30"/>
                    <a:pt x="141" y="31"/>
                    <a:pt x="134" y="31"/>
                  </a:cubicBezTo>
                  <a:cubicBezTo>
                    <a:pt x="116" y="31"/>
                    <a:pt x="100" y="19"/>
                    <a:pt x="94" y="3"/>
                  </a:cubicBezTo>
                  <a:cubicBezTo>
                    <a:pt x="84" y="1"/>
                    <a:pt x="75" y="0"/>
                    <a:pt x="66" y="1"/>
                  </a:cubicBezTo>
                  <a:cubicBezTo>
                    <a:pt x="56" y="2"/>
                    <a:pt x="46" y="7"/>
                    <a:pt x="39" y="14"/>
                  </a:cubicBezTo>
                  <a:cubicBezTo>
                    <a:pt x="6" y="73"/>
                    <a:pt x="6" y="73"/>
                    <a:pt x="6" y="73"/>
                  </a:cubicBezTo>
                  <a:cubicBezTo>
                    <a:pt x="0" y="85"/>
                    <a:pt x="8" y="99"/>
                    <a:pt x="22" y="99"/>
                  </a:cubicBezTo>
                  <a:cubicBezTo>
                    <a:pt x="181" y="99"/>
                    <a:pt x="181" y="99"/>
                    <a:pt x="181" y="99"/>
                  </a:cubicBezTo>
                  <a:cubicBezTo>
                    <a:pt x="183" y="92"/>
                    <a:pt x="184" y="84"/>
                    <a:pt x="184" y="77"/>
                  </a:cubicBezTo>
                  <a:cubicBezTo>
                    <a:pt x="185" y="66"/>
                    <a:pt x="179" y="56"/>
                    <a:pt x="174" y="47"/>
                  </a:cubicBezTo>
                  <a:close/>
                </a:path>
              </a:pathLst>
            </a:custGeom>
            <a:solidFill>
              <a:srgbClr val="24B58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 name="Freeform 81673">
              <a:extLst>
                <a:ext uri="{FF2B5EF4-FFF2-40B4-BE49-F238E27FC236}">
                  <a16:creationId xmlns:a16="http://schemas.microsoft.com/office/drawing/2014/main" id="{66317F2C-8EE4-890D-E510-0C08AC40F658}"/>
                </a:ext>
              </a:extLst>
            </p:cNvPr>
            <p:cNvSpPr>
              <a:spLocks/>
            </p:cNvSpPr>
            <p:nvPr/>
          </p:nvSpPr>
          <p:spPr bwMode="auto">
            <a:xfrm>
              <a:off x="2832810" y="9247643"/>
              <a:ext cx="937849" cy="1905011"/>
            </a:xfrm>
            <a:custGeom>
              <a:avLst/>
              <a:gdLst>
                <a:gd name="T0" fmla="*/ 32 w 32"/>
                <a:gd name="T1" fmla="*/ 0 h 65"/>
                <a:gd name="T2" fmla="*/ 21 w 32"/>
                <a:gd name="T3" fmla="*/ 65 h 65"/>
                <a:gd name="T4" fmla="*/ 0 w 32"/>
                <a:gd name="T5" fmla="*/ 65 h 65"/>
                <a:gd name="T6" fmla="*/ 32 w 32"/>
                <a:gd name="T7" fmla="*/ 0 h 65"/>
              </a:gdLst>
              <a:ahLst/>
              <a:cxnLst>
                <a:cxn ang="0">
                  <a:pos x="T0" y="T1"/>
                </a:cxn>
                <a:cxn ang="0">
                  <a:pos x="T2" y="T3"/>
                </a:cxn>
                <a:cxn ang="0">
                  <a:pos x="T4" y="T5"/>
                </a:cxn>
                <a:cxn ang="0">
                  <a:pos x="T6" y="T7"/>
                </a:cxn>
              </a:cxnLst>
              <a:rect l="0" t="0" r="r" b="b"/>
              <a:pathLst>
                <a:path w="32" h="65">
                  <a:moveTo>
                    <a:pt x="32" y="0"/>
                  </a:moveTo>
                  <a:lnTo>
                    <a:pt x="21" y="65"/>
                  </a:lnTo>
                  <a:lnTo>
                    <a:pt x="0" y="65"/>
                  </a:lnTo>
                  <a:lnTo>
                    <a:pt x="32" y="0"/>
                  </a:lnTo>
                  <a:close/>
                </a:path>
              </a:pathLst>
            </a:custGeom>
            <a:solidFill>
              <a:srgbClr val="159E7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 name="Freeform 81674">
              <a:extLst>
                <a:ext uri="{FF2B5EF4-FFF2-40B4-BE49-F238E27FC236}">
                  <a16:creationId xmlns:a16="http://schemas.microsoft.com/office/drawing/2014/main" id="{0F6E002E-23CA-AD04-6B21-972A2416C66F}"/>
                </a:ext>
              </a:extLst>
            </p:cNvPr>
            <p:cNvSpPr>
              <a:spLocks/>
            </p:cNvSpPr>
            <p:nvPr/>
          </p:nvSpPr>
          <p:spPr bwMode="auto">
            <a:xfrm>
              <a:off x="2129422" y="10771651"/>
              <a:ext cx="2139471" cy="1318851"/>
            </a:xfrm>
            <a:custGeom>
              <a:avLst/>
              <a:gdLst>
                <a:gd name="T0" fmla="*/ 32 w 56"/>
                <a:gd name="T1" fmla="*/ 32 h 34"/>
                <a:gd name="T2" fmla="*/ 32 w 56"/>
                <a:gd name="T3" fmla="*/ 31 h 34"/>
                <a:gd name="T4" fmla="*/ 31 w 56"/>
                <a:gd name="T5" fmla="*/ 32 h 34"/>
                <a:gd name="T6" fmla="*/ 31 w 56"/>
                <a:gd name="T7" fmla="*/ 32 h 34"/>
                <a:gd name="T8" fmla="*/ 28 w 56"/>
                <a:gd name="T9" fmla="*/ 34 h 34"/>
                <a:gd name="T10" fmla="*/ 25 w 56"/>
                <a:gd name="T11" fmla="*/ 33 h 34"/>
                <a:gd name="T12" fmla="*/ 23 w 56"/>
                <a:gd name="T13" fmla="*/ 33 h 34"/>
                <a:gd name="T14" fmla="*/ 19 w 56"/>
                <a:gd name="T15" fmla="*/ 31 h 34"/>
                <a:gd name="T16" fmla="*/ 19 w 56"/>
                <a:gd name="T17" fmla="*/ 30 h 34"/>
                <a:gd name="T18" fmla="*/ 17 w 56"/>
                <a:gd name="T19" fmla="*/ 30 h 34"/>
                <a:gd name="T20" fmla="*/ 15 w 56"/>
                <a:gd name="T21" fmla="*/ 29 h 34"/>
                <a:gd name="T22" fmla="*/ 15 w 56"/>
                <a:gd name="T23" fmla="*/ 26 h 34"/>
                <a:gd name="T24" fmla="*/ 15 w 56"/>
                <a:gd name="T25" fmla="*/ 22 h 34"/>
                <a:gd name="T26" fmla="*/ 11 w 56"/>
                <a:gd name="T27" fmla="*/ 19 h 34"/>
                <a:gd name="T28" fmla="*/ 2 w 56"/>
                <a:gd name="T29" fmla="*/ 8 h 34"/>
                <a:gd name="T30" fmla="*/ 30 w 56"/>
                <a:gd name="T31" fmla="*/ 2 h 34"/>
                <a:gd name="T32" fmla="*/ 37 w 56"/>
                <a:gd name="T33" fmla="*/ 4 h 34"/>
                <a:gd name="T34" fmla="*/ 43 w 56"/>
                <a:gd name="T35" fmla="*/ 7 h 34"/>
                <a:gd name="T36" fmla="*/ 47 w 56"/>
                <a:gd name="T37" fmla="*/ 10 h 34"/>
                <a:gd name="T38" fmla="*/ 50 w 56"/>
                <a:gd name="T39" fmla="*/ 17 h 34"/>
                <a:gd name="T40" fmla="*/ 55 w 56"/>
                <a:gd name="T41" fmla="*/ 29 h 34"/>
                <a:gd name="T42" fmla="*/ 53 w 56"/>
                <a:gd name="T43" fmla="*/ 32 h 34"/>
                <a:gd name="T44" fmla="*/ 49 w 56"/>
                <a:gd name="T45" fmla="*/ 30 h 34"/>
                <a:gd name="T46" fmla="*/ 40 w 56"/>
                <a:gd name="T47" fmla="*/ 15 h 34"/>
                <a:gd name="T48" fmla="*/ 38 w 56"/>
                <a:gd name="T49" fmla="*/ 31 h 34"/>
                <a:gd name="T50" fmla="*/ 38 w 56"/>
                <a:gd name="T51" fmla="*/ 32 h 34"/>
                <a:gd name="T52" fmla="*/ 35 w 56"/>
                <a:gd name="T53" fmla="*/ 34 h 34"/>
                <a:gd name="T54" fmla="*/ 32 w 56"/>
                <a:gd name="T55" fmla="*/ 32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6" h="34">
                  <a:moveTo>
                    <a:pt x="32" y="32"/>
                  </a:moveTo>
                  <a:cubicBezTo>
                    <a:pt x="32" y="31"/>
                    <a:pt x="32" y="31"/>
                    <a:pt x="32" y="31"/>
                  </a:cubicBezTo>
                  <a:cubicBezTo>
                    <a:pt x="31" y="32"/>
                    <a:pt x="31" y="32"/>
                    <a:pt x="31" y="32"/>
                  </a:cubicBezTo>
                  <a:cubicBezTo>
                    <a:pt x="31" y="32"/>
                    <a:pt x="31" y="32"/>
                    <a:pt x="31" y="32"/>
                  </a:cubicBezTo>
                  <a:cubicBezTo>
                    <a:pt x="31" y="33"/>
                    <a:pt x="30" y="34"/>
                    <a:pt x="28" y="34"/>
                  </a:cubicBezTo>
                  <a:cubicBezTo>
                    <a:pt x="27" y="34"/>
                    <a:pt x="25" y="34"/>
                    <a:pt x="25" y="33"/>
                  </a:cubicBezTo>
                  <a:cubicBezTo>
                    <a:pt x="24" y="33"/>
                    <a:pt x="23" y="33"/>
                    <a:pt x="23" y="33"/>
                  </a:cubicBezTo>
                  <a:cubicBezTo>
                    <a:pt x="21" y="33"/>
                    <a:pt x="19" y="32"/>
                    <a:pt x="19" y="31"/>
                  </a:cubicBezTo>
                  <a:cubicBezTo>
                    <a:pt x="19" y="30"/>
                    <a:pt x="19" y="30"/>
                    <a:pt x="19" y="30"/>
                  </a:cubicBezTo>
                  <a:cubicBezTo>
                    <a:pt x="19" y="30"/>
                    <a:pt x="18" y="30"/>
                    <a:pt x="17" y="30"/>
                  </a:cubicBezTo>
                  <a:cubicBezTo>
                    <a:pt x="16" y="30"/>
                    <a:pt x="15" y="30"/>
                    <a:pt x="15" y="29"/>
                  </a:cubicBezTo>
                  <a:cubicBezTo>
                    <a:pt x="15" y="26"/>
                    <a:pt x="15" y="26"/>
                    <a:pt x="15" y="26"/>
                  </a:cubicBezTo>
                  <a:cubicBezTo>
                    <a:pt x="15" y="22"/>
                    <a:pt x="15" y="22"/>
                    <a:pt x="15" y="22"/>
                  </a:cubicBezTo>
                  <a:cubicBezTo>
                    <a:pt x="11" y="19"/>
                    <a:pt x="11" y="19"/>
                    <a:pt x="11" y="19"/>
                  </a:cubicBezTo>
                  <a:cubicBezTo>
                    <a:pt x="8" y="16"/>
                    <a:pt x="0" y="12"/>
                    <a:pt x="2" y="8"/>
                  </a:cubicBezTo>
                  <a:cubicBezTo>
                    <a:pt x="4" y="0"/>
                    <a:pt x="22" y="0"/>
                    <a:pt x="30" y="2"/>
                  </a:cubicBezTo>
                  <a:cubicBezTo>
                    <a:pt x="37" y="4"/>
                    <a:pt x="37" y="4"/>
                    <a:pt x="37" y="4"/>
                  </a:cubicBezTo>
                  <a:cubicBezTo>
                    <a:pt x="43" y="7"/>
                    <a:pt x="43" y="7"/>
                    <a:pt x="43" y="7"/>
                  </a:cubicBezTo>
                  <a:cubicBezTo>
                    <a:pt x="45" y="8"/>
                    <a:pt x="46" y="9"/>
                    <a:pt x="47" y="10"/>
                  </a:cubicBezTo>
                  <a:cubicBezTo>
                    <a:pt x="50" y="17"/>
                    <a:pt x="50" y="17"/>
                    <a:pt x="50" y="17"/>
                  </a:cubicBezTo>
                  <a:cubicBezTo>
                    <a:pt x="55" y="29"/>
                    <a:pt x="55" y="29"/>
                    <a:pt x="55" y="29"/>
                  </a:cubicBezTo>
                  <a:cubicBezTo>
                    <a:pt x="56" y="30"/>
                    <a:pt x="55" y="31"/>
                    <a:pt x="53" y="32"/>
                  </a:cubicBezTo>
                  <a:cubicBezTo>
                    <a:pt x="51" y="32"/>
                    <a:pt x="49" y="31"/>
                    <a:pt x="49" y="30"/>
                  </a:cubicBezTo>
                  <a:cubicBezTo>
                    <a:pt x="40" y="15"/>
                    <a:pt x="40" y="15"/>
                    <a:pt x="40" y="15"/>
                  </a:cubicBezTo>
                  <a:cubicBezTo>
                    <a:pt x="38" y="31"/>
                    <a:pt x="38" y="31"/>
                    <a:pt x="38" y="31"/>
                  </a:cubicBezTo>
                  <a:cubicBezTo>
                    <a:pt x="38" y="32"/>
                    <a:pt x="38" y="32"/>
                    <a:pt x="38" y="32"/>
                  </a:cubicBezTo>
                  <a:cubicBezTo>
                    <a:pt x="38" y="33"/>
                    <a:pt x="37" y="34"/>
                    <a:pt x="35" y="34"/>
                  </a:cubicBezTo>
                  <a:cubicBezTo>
                    <a:pt x="33" y="34"/>
                    <a:pt x="32" y="33"/>
                    <a:pt x="32" y="32"/>
                  </a:cubicBezTo>
                  <a:close/>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 name="Freeform 81675">
              <a:extLst>
                <a:ext uri="{FF2B5EF4-FFF2-40B4-BE49-F238E27FC236}">
                  <a16:creationId xmlns:a16="http://schemas.microsoft.com/office/drawing/2014/main" id="{2C09A00E-2CF1-19A7-48CD-DBF16182A12C}"/>
                </a:ext>
              </a:extLst>
            </p:cNvPr>
            <p:cNvSpPr>
              <a:spLocks/>
            </p:cNvSpPr>
            <p:nvPr/>
          </p:nvSpPr>
          <p:spPr bwMode="auto">
            <a:xfrm>
              <a:off x="7522060" y="10156184"/>
              <a:ext cx="498235" cy="996465"/>
            </a:xfrm>
            <a:custGeom>
              <a:avLst/>
              <a:gdLst>
                <a:gd name="T0" fmla="*/ 9 w 17"/>
                <a:gd name="T1" fmla="*/ 0 h 34"/>
                <a:gd name="T2" fmla="*/ 0 w 17"/>
                <a:gd name="T3" fmla="*/ 34 h 34"/>
                <a:gd name="T4" fmla="*/ 17 w 17"/>
                <a:gd name="T5" fmla="*/ 34 h 34"/>
                <a:gd name="T6" fmla="*/ 9 w 17"/>
                <a:gd name="T7" fmla="*/ 0 h 34"/>
              </a:gdLst>
              <a:ahLst/>
              <a:cxnLst>
                <a:cxn ang="0">
                  <a:pos x="T0" y="T1"/>
                </a:cxn>
                <a:cxn ang="0">
                  <a:pos x="T2" y="T3"/>
                </a:cxn>
                <a:cxn ang="0">
                  <a:pos x="T4" y="T5"/>
                </a:cxn>
                <a:cxn ang="0">
                  <a:pos x="T6" y="T7"/>
                </a:cxn>
              </a:cxnLst>
              <a:rect l="0" t="0" r="r" b="b"/>
              <a:pathLst>
                <a:path w="17" h="34">
                  <a:moveTo>
                    <a:pt x="9" y="0"/>
                  </a:moveTo>
                  <a:lnTo>
                    <a:pt x="0" y="34"/>
                  </a:lnTo>
                  <a:lnTo>
                    <a:pt x="17" y="34"/>
                  </a:lnTo>
                  <a:lnTo>
                    <a:pt x="9" y="0"/>
                  </a:lnTo>
                  <a:close/>
                </a:path>
              </a:pathLst>
            </a:custGeom>
            <a:solidFill>
              <a:srgbClr val="159E7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 name="Freeform 81676">
              <a:extLst>
                <a:ext uri="{FF2B5EF4-FFF2-40B4-BE49-F238E27FC236}">
                  <a16:creationId xmlns:a16="http://schemas.microsoft.com/office/drawing/2014/main" id="{E8161AC0-7B74-531B-AF89-F66A1D10A1D5}"/>
                </a:ext>
              </a:extLst>
            </p:cNvPr>
            <p:cNvSpPr>
              <a:spLocks/>
            </p:cNvSpPr>
            <p:nvPr/>
          </p:nvSpPr>
          <p:spPr bwMode="auto">
            <a:xfrm>
              <a:off x="6760056" y="10888881"/>
              <a:ext cx="2110163" cy="1318851"/>
            </a:xfrm>
            <a:custGeom>
              <a:avLst/>
              <a:gdLst>
                <a:gd name="T0" fmla="*/ 24 w 55"/>
                <a:gd name="T1" fmla="*/ 31 h 34"/>
                <a:gd name="T2" fmla="*/ 24 w 55"/>
                <a:gd name="T3" fmla="*/ 31 h 34"/>
                <a:gd name="T4" fmla="*/ 24 w 55"/>
                <a:gd name="T5" fmla="*/ 31 h 34"/>
                <a:gd name="T6" fmla="*/ 24 w 55"/>
                <a:gd name="T7" fmla="*/ 31 h 34"/>
                <a:gd name="T8" fmla="*/ 27 w 55"/>
                <a:gd name="T9" fmla="*/ 34 h 34"/>
                <a:gd name="T10" fmla="*/ 30 w 55"/>
                <a:gd name="T11" fmla="*/ 32 h 34"/>
                <a:gd name="T12" fmla="*/ 33 w 55"/>
                <a:gd name="T13" fmla="*/ 33 h 34"/>
                <a:gd name="T14" fmla="*/ 36 w 55"/>
                <a:gd name="T15" fmla="*/ 30 h 34"/>
                <a:gd name="T16" fmla="*/ 36 w 55"/>
                <a:gd name="T17" fmla="*/ 29 h 34"/>
                <a:gd name="T18" fmla="*/ 38 w 55"/>
                <a:gd name="T19" fmla="*/ 30 h 34"/>
                <a:gd name="T20" fmla="*/ 40 w 55"/>
                <a:gd name="T21" fmla="*/ 28 h 34"/>
                <a:gd name="T22" fmla="*/ 40 w 55"/>
                <a:gd name="T23" fmla="*/ 25 h 34"/>
                <a:gd name="T24" fmla="*/ 41 w 55"/>
                <a:gd name="T25" fmla="*/ 21 h 34"/>
                <a:gd name="T26" fmla="*/ 44 w 55"/>
                <a:gd name="T27" fmla="*/ 18 h 34"/>
                <a:gd name="T28" fmla="*/ 54 w 55"/>
                <a:gd name="T29" fmla="*/ 7 h 34"/>
                <a:gd name="T30" fmla="*/ 26 w 55"/>
                <a:gd name="T31" fmla="*/ 2 h 34"/>
                <a:gd name="T32" fmla="*/ 18 w 55"/>
                <a:gd name="T33" fmla="*/ 4 h 34"/>
                <a:gd name="T34" fmla="*/ 13 w 55"/>
                <a:gd name="T35" fmla="*/ 6 h 34"/>
                <a:gd name="T36" fmla="*/ 9 w 55"/>
                <a:gd name="T37" fmla="*/ 9 h 34"/>
                <a:gd name="T38" fmla="*/ 5 w 55"/>
                <a:gd name="T39" fmla="*/ 17 h 34"/>
                <a:gd name="T40" fmla="*/ 0 w 55"/>
                <a:gd name="T41" fmla="*/ 28 h 34"/>
                <a:gd name="T42" fmla="*/ 2 w 55"/>
                <a:gd name="T43" fmla="*/ 31 h 34"/>
                <a:gd name="T44" fmla="*/ 7 w 55"/>
                <a:gd name="T45" fmla="*/ 29 h 34"/>
                <a:gd name="T46" fmla="*/ 15 w 55"/>
                <a:gd name="T47" fmla="*/ 15 h 34"/>
                <a:gd name="T48" fmla="*/ 17 w 55"/>
                <a:gd name="T49" fmla="*/ 30 h 34"/>
                <a:gd name="T50" fmla="*/ 17 w 55"/>
                <a:gd name="T51" fmla="*/ 31 h 34"/>
                <a:gd name="T52" fmla="*/ 20 w 55"/>
                <a:gd name="T53" fmla="*/ 33 h 34"/>
                <a:gd name="T54" fmla="*/ 24 w 55"/>
                <a:gd name="T55" fmla="*/ 3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5" h="34">
                  <a:moveTo>
                    <a:pt x="24" y="31"/>
                  </a:moveTo>
                  <a:cubicBezTo>
                    <a:pt x="24" y="31"/>
                    <a:pt x="24" y="31"/>
                    <a:pt x="24" y="31"/>
                  </a:cubicBezTo>
                  <a:cubicBezTo>
                    <a:pt x="24" y="31"/>
                    <a:pt x="24" y="31"/>
                    <a:pt x="24" y="31"/>
                  </a:cubicBezTo>
                  <a:cubicBezTo>
                    <a:pt x="24" y="31"/>
                    <a:pt x="24" y="31"/>
                    <a:pt x="24" y="31"/>
                  </a:cubicBezTo>
                  <a:cubicBezTo>
                    <a:pt x="24" y="33"/>
                    <a:pt x="26" y="34"/>
                    <a:pt x="27" y="34"/>
                  </a:cubicBezTo>
                  <a:cubicBezTo>
                    <a:pt x="29" y="34"/>
                    <a:pt x="30" y="33"/>
                    <a:pt x="30" y="32"/>
                  </a:cubicBezTo>
                  <a:cubicBezTo>
                    <a:pt x="31" y="32"/>
                    <a:pt x="32" y="33"/>
                    <a:pt x="33" y="33"/>
                  </a:cubicBezTo>
                  <a:cubicBezTo>
                    <a:pt x="35" y="33"/>
                    <a:pt x="36" y="31"/>
                    <a:pt x="36" y="30"/>
                  </a:cubicBezTo>
                  <a:cubicBezTo>
                    <a:pt x="36" y="29"/>
                    <a:pt x="36" y="29"/>
                    <a:pt x="36" y="29"/>
                  </a:cubicBezTo>
                  <a:cubicBezTo>
                    <a:pt x="37" y="29"/>
                    <a:pt x="37" y="30"/>
                    <a:pt x="38" y="30"/>
                  </a:cubicBezTo>
                  <a:cubicBezTo>
                    <a:pt x="39" y="30"/>
                    <a:pt x="40" y="29"/>
                    <a:pt x="40" y="28"/>
                  </a:cubicBezTo>
                  <a:cubicBezTo>
                    <a:pt x="40" y="25"/>
                    <a:pt x="40" y="25"/>
                    <a:pt x="40" y="25"/>
                  </a:cubicBezTo>
                  <a:cubicBezTo>
                    <a:pt x="41" y="21"/>
                    <a:pt x="41" y="21"/>
                    <a:pt x="41" y="21"/>
                  </a:cubicBezTo>
                  <a:cubicBezTo>
                    <a:pt x="44" y="18"/>
                    <a:pt x="44" y="18"/>
                    <a:pt x="44" y="18"/>
                  </a:cubicBezTo>
                  <a:cubicBezTo>
                    <a:pt x="48" y="15"/>
                    <a:pt x="55" y="11"/>
                    <a:pt x="54" y="7"/>
                  </a:cubicBezTo>
                  <a:cubicBezTo>
                    <a:pt x="51" y="0"/>
                    <a:pt x="34" y="0"/>
                    <a:pt x="26" y="2"/>
                  </a:cubicBezTo>
                  <a:cubicBezTo>
                    <a:pt x="18" y="4"/>
                    <a:pt x="18" y="4"/>
                    <a:pt x="18" y="4"/>
                  </a:cubicBezTo>
                  <a:cubicBezTo>
                    <a:pt x="13" y="6"/>
                    <a:pt x="13" y="6"/>
                    <a:pt x="13" y="6"/>
                  </a:cubicBezTo>
                  <a:cubicBezTo>
                    <a:pt x="11" y="7"/>
                    <a:pt x="9" y="8"/>
                    <a:pt x="9" y="9"/>
                  </a:cubicBezTo>
                  <a:cubicBezTo>
                    <a:pt x="5" y="17"/>
                    <a:pt x="5" y="17"/>
                    <a:pt x="5" y="17"/>
                  </a:cubicBezTo>
                  <a:cubicBezTo>
                    <a:pt x="0" y="28"/>
                    <a:pt x="0" y="28"/>
                    <a:pt x="0" y="28"/>
                  </a:cubicBezTo>
                  <a:cubicBezTo>
                    <a:pt x="0" y="29"/>
                    <a:pt x="1" y="31"/>
                    <a:pt x="2" y="31"/>
                  </a:cubicBezTo>
                  <a:cubicBezTo>
                    <a:pt x="4" y="31"/>
                    <a:pt x="6" y="31"/>
                    <a:pt x="7" y="29"/>
                  </a:cubicBezTo>
                  <a:cubicBezTo>
                    <a:pt x="15" y="15"/>
                    <a:pt x="15" y="15"/>
                    <a:pt x="15" y="15"/>
                  </a:cubicBezTo>
                  <a:cubicBezTo>
                    <a:pt x="17" y="30"/>
                    <a:pt x="17" y="30"/>
                    <a:pt x="17" y="30"/>
                  </a:cubicBezTo>
                  <a:cubicBezTo>
                    <a:pt x="17" y="31"/>
                    <a:pt x="17" y="31"/>
                    <a:pt x="17" y="31"/>
                  </a:cubicBezTo>
                  <a:cubicBezTo>
                    <a:pt x="17" y="33"/>
                    <a:pt x="19" y="34"/>
                    <a:pt x="20" y="33"/>
                  </a:cubicBezTo>
                  <a:cubicBezTo>
                    <a:pt x="22" y="33"/>
                    <a:pt x="24" y="32"/>
                    <a:pt x="24" y="31"/>
                  </a:cubicBezTo>
                  <a:close/>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17" name="Group 16">
              <a:extLst>
                <a:ext uri="{FF2B5EF4-FFF2-40B4-BE49-F238E27FC236}">
                  <a16:creationId xmlns:a16="http://schemas.microsoft.com/office/drawing/2014/main" id="{3DE4E165-B2A7-E82C-E976-7C47878E4F88}"/>
                </a:ext>
              </a:extLst>
            </p:cNvPr>
            <p:cNvGrpSpPr/>
            <p:nvPr/>
          </p:nvGrpSpPr>
          <p:grpSpPr>
            <a:xfrm>
              <a:off x="2844237" y="8582895"/>
              <a:ext cx="7064631" cy="3623272"/>
              <a:chOff x="7668505" y="12372942"/>
              <a:chExt cx="2526780" cy="1295922"/>
            </a:xfrm>
          </p:grpSpPr>
          <p:sp>
            <p:nvSpPr>
              <p:cNvPr id="55" name="Freeform 4222">
                <a:extLst>
                  <a:ext uri="{FF2B5EF4-FFF2-40B4-BE49-F238E27FC236}">
                    <a16:creationId xmlns:a16="http://schemas.microsoft.com/office/drawing/2014/main" id="{30D887A5-9955-E322-84A4-7D5A975E47FC}"/>
                  </a:ext>
                </a:extLst>
              </p:cNvPr>
              <p:cNvSpPr>
                <a:spLocks/>
              </p:cNvSpPr>
              <p:nvPr/>
            </p:nvSpPr>
            <p:spPr bwMode="auto">
              <a:xfrm>
                <a:off x="8195413" y="12372942"/>
                <a:ext cx="1999872" cy="1215918"/>
              </a:xfrm>
              <a:custGeom>
                <a:avLst/>
                <a:gdLst>
                  <a:gd name="T0" fmla="*/ 129 w 143"/>
                  <a:gd name="T1" fmla="*/ 88 h 88"/>
                  <a:gd name="T2" fmla="*/ 5 w 143"/>
                  <a:gd name="T3" fmla="*/ 88 h 88"/>
                  <a:gd name="T4" fmla="*/ 0 w 143"/>
                  <a:gd name="T5" fmla="*/ 83 h 88"/>
                  <a:gd name="T6" fmla="*/ 8 w 143"/>
                  <a:gd name="T7" fmla="*/ 7 h 88"/>
                  <a:gd name="T8" fmla="*/ 14 w 143"/>
                  <a:gd name="T9" fmla="*/ 1 h 88"/>
                  <a:gd name="T10" fmla="*/ 138 w 143"/>
                  <a:gd name="T11" fmla="*/ 0 h 88"/>
                  <a:gd name="T12" fmla="*/ 142 w 143"/>
                  <a:gd name="T13" fmla="*/ 6 h 88"/>
                  <a:gd name="T14" fmla="*/ 134 w 143"/>
                  <a:gd name="T15" fmla="*/ 82 h 88"/>
                  <a:gd name="T16" fmla="*/ 129 w 143"/>
                  <a:gd name="T17" fmla="*/ 8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3" h="88">
                    <a:moveTo>
                      <a:pt x="129" y="88"/>
                    </a:moveTo>
                    <a:cubicBezTo>
                      <a:pt x="5" y="88"/>
                      <a:pt x="5" y="88"/>
                      <a:pt x="5" y="88"/>
                    </a:cubicBezTo>
                    <a:cubicBezTo>
                      <a:pt x="2" y="88"/>
                      <a:pt x="0" y="86"/>
                      <a:pt x="0" y="83"/>
                    </a:cubicBezTo>
                    <a:cubicBezTo>
                      <a:pt x="8" y="7"/>
                      <a:pt x="8" y="7"/>
                      <a:pt x="8" y="7"/>
                    </a:cubicBezTo>
                    <a:cubicBezTo>
                      <a:pt x="8" y="4"/>
                      <a:pt x="11" y="1"/>
                      <a:pt x="14" y="1"/>
                    </a:cubicBezTo>
                    <a:cubicBezTo>
                      <a:pt x="138" y="0"/>
                      <a:pt x="138" y="0"/>
                      <a:pt x="138" y="0"/>
                    </a:cubicBezTo>
                    <a:cubicBezTo>
                      <a:pt x="140" y="0"/>
                      <a:pt x="143" y="3"/>
                      <a:pt x="142" y="6"/>
                    </a:cubicBezTo>
                    <a:cubicBezTo>
                      <a:pt x="134" y="82"/>
                      <a:pt x="134" y="82"/>
                      <a:pt x="134" y="82"/>
                    </a:cubicBezTo>
                    <a:cubicBezTo>
                      <a:pt x="134" y="85"/>
                      <a:pt x="132" y="88"/>
                      <a:pt x="129" y="88"/>
                    </a:cubicBezTo>
                    <a:close/>
                  </a:path>
                </a:pathLst>
              </a:custGeom>
              <a:solidFill>
                <a:srgbClr val="DDD8D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 name="Freeform 4223">
                <a:extLst>
                  <a:ext uri="{FF2B5EF4-FFF2-40B4-BE49-F238E27FC236}">
                    <a16:creationId xmlns:a16="http://schemas.microsoft.com/office/drawing/2014/main" id="{CE163EA6-E9F7-B168-D9A8-EEFD845C849D}"/>
                  </a:ext>
                </a:extLst>
              </p:cNvPr>
              <p:cNvSpPr>
                <a:spLocks/>
              </p:cNvSpPr>
              <p:nvPr/>
            </p:nvSpPr>
            <p:spPr bwMode="auto">
              <a:xfrm>
                <a:off x="8227414" y="12436936"/>
                <a:ext cx="175992" cy="1167929"/>
              </a:xfrm>
              <a:custGeom>
                <a:avLst/>
                <a:gdLst>
                  <a:gd name="T0" fmla="*/ 1 w 12"/>
                  <a:gd name="T1" fmla="*/ 84 h 84"/>
                  <a:gd name="T2" fmla="*/ 1 w 12"/>
                  <a:gd name="T3" fmla="*/ 84 h 84"/>
                  <a:gd name="T4" fmla="*/ 0 w 12"/>
                  <a:gd name="T5" fmla="*/ 83 h 84"/>
                  <a:gd name="T6" fmla="*/ 10 w 12"/>
                  <a:gd name="T7" fmla="*/ 1 h 84"/>
                  <a:gd name="T8" fmla="*/ 11 w 12"/>
                  <a:gd name="T9" fmla="*/ 0 h 84"/>
                  <a:gd name="T10" fmla="*/ 12 w 12"/>
                  <a:gd name="T11" fmla="*/ 2 h 84"/>
                  <a:gd name="T12" fmla="*/ 3 w 12"/>
                  <a:gd name="T13" fmla="*/ 83 h 84"/>
                  <a:gd name="T14" fmla="*/ 1 w 12"/>
                  <a:gd name="T15" fmla="*/ 84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84">
                    <a:moveTo>
                      <a:pt x="1" y="84"/>
                    </a:moveTo>
                    <a:cubicBezTo>
                      <a:pt x="1" y="84"/>
                      <a:pt x="1" y="84"/>
                      <a:pt x="1" y="84"/>
                    </a:cubicBezTo>
                    <a:cubicBezTo>
                      <a:pt x="1" y="84"/>
                      <a:pt x="0" y="84"/>
                      <a:pt x="0" y="83"/>
                    </a:cubicBezTo>
                    <a:cubicBezTo>
                      <a:pt x="10" y="1"/>
                      <a:pt x="10" y="1"/>
                      <a:pt x="10" y="1"/>
                    </a:cubicBezTo>
                    <a:cubicBezTo>
                      <a:pt x="10" y="1"/>
                      <a:pt x="11" y="0"/>
                      <a:pt x="11" y="0"/>
                    </a:cubicBezTo>
                    <a:cubicBezTo>
                      <a:pt x="12" y="0"/>
                      <a:pt x="12" y="1"/>
                      <a:pt x="12" y="2"/>
                    </a:cubicBezTo>
                    <a:cubicBezTo>
                      <a:pt x="3" y="83"/>
                      <a:pt x="3" y="83"/>
                      <a:pt x="3" y="83"/>
                    </a:cubicBezTo>
                    <a:cubicBezTo>
                      <a:pt x="2" y="84"/>
                      <a:pt x="2" y="84"/>
                      <a:pt x="1" y="84"/>
                    </a:cubicBezTo>
                    <a:close/>
                  </a:path>
                </a:pathLst>
              </a:custGeom>
              <a:solidFill>
                <a:srgbClr val="D1CE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 name="Freeform 4224">
                <a:extLst>
                  <a:ext uri="{FF2B5EF4-FFF2-40B4-BE49-F238E27FC236}">
                    <a16:creationId xmlns:a16="http://schemas.microsoft.com/office/drawing/2014/main" id="{B9BD70F0-3433-699C-5E49-6B6C1F083A4C}"/>
                  </a:ext>
                </a:extLst>
              </p:cNvPr>
              <p:cNvSpPr>
                <a:spLocks/>
              </p:cNvSpPr>
              <p:nvPr/>
            </p:nvSpPr>
            <p:spPr bwMode="auto">
              <a:xfrm>
                <a:off x="9075362" y="12820910"/>
                <a:ext cx="319981" cy="319981"/>
              </a:xfrm>
              <a:custGeom>
                <a:avLst/>
                <a:gdLst>
                  <a:gd name="T0" fmla="*/ 0 w 23"/>
                  <a:gd name="T1" fmla="*/ 10 h 22"/>
                  <a:gd name="T2" fmla="*/ 10 w 23"/>
                  <a:gd name="T3" fmla="*/ 22 h 22"/>
                  <a:gd name="T4" fmla="*/ 22 w 23"/>
                  <a:gd name="T5" fmla="*/ 12 h 22"/>
                  <a:gd name="T6" fmla="*/ 12 w 23"/>
                  <a:gd name="T7" fmla="*/ 0 h 22"/>
                  <a:gd name="T8" fmla="*/ 0 w 23"/>
                  <a:gd name="T9" fmla="*/ 10 h 22"/>
                </a:gdLst>
                <a:ahLst/>
                <a:cxnLst>
                  <a:cxn ang="0">
                    <a:pos x="T0" y="T1"/>
                  </a:cxn>
                  <a:cxn ang="0">
                    <a:pos x="T2" y="T3"/>
                  </a:cxn>
                  <a:cxn ang="0">
                    <a:pos x="T4" y="T5"/>
                  </a:cxn>
                  <a:cxn ang="0">
                    <a:pos x="T6" y="T7"/>
                  </a:cxn>
                  <a:cxn ang="0">
                    <a:pos x="T8" y="T9"/>
                  </a:cxn>
                </a:cxnLst>
                <a:rect l="0" t="0" r="r" b="b"/>
                <a:pathLst>
                  <a:path w="23" h="22">
                    <a:moveTo>
                      <a:pt x="0" y="10"/>
                    </a:moveTo>
                    <a:cubicBezTo>
                      <a:pt x="0" y="17"/>
                      <a:pt x="4" y="22"/>
                      <a:pt x="10" y="22"/>
                    </a:cubicBezTo>
                    <a:cubicBezTo>
                      <a:pt x="17" y="22"/>
                      <a:pt x="22" y="18"/>
                      <a:pt x="22" y="12"/>
                    </a:cubicBezTo>
                    <a:cubicBezTo>
                      <a:pt x="23" y="5"/>
                      <a:pt x="18" y="0"/>
                      <a:pt x="12" y="0"/>
                    </a:cubicBezTo>
                    <a:cubicBezTo>
                      <a:pt x="6" y="0"/>
                      <a:pt x="1" y="4"/>
                      <a:pt x="0" y="10"/>
                    </a:cubicBezTo>
                    <a:close/>
                  </a:path>
                </a:pathLst>
              </a:custGeom>
              <a:solidFill>
                <a:srgbClr val="EAE7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 name="Freeform 4226">
                <a:extLst>
                  <a:ext uri="{FF2B5EF4-FFF2-40B4-BE49-F238E27FC236}">
                    <a16:creationId xmlns:a16="http://schemas.microsoft.com/office/drawing/2014/main" id="{7BC9F3C0-BA26-F766-887E-FB5B0E994F77}"/>
                  </a:ext>
                </a:extLst>
              </p:cNvPr>
              <p:cNvSpPr>
                <a:spLocks/>
              </p:cNvSpPr>
              <p:nvPr/>
            </p:nvSpPr>
            <p:spPr bwMode="auto">
              <a:xfrm>
                <a:off x="7668505" y="13463105"/>
                <a:ext cx="2414780" cy="205759"/>
              </a:xfrm>
              <a:custGeom>
                <a:avLst/>
                <a:gdLst>
                  <a:gd name="T0" fmla="*/ 131 w 136"/>
                  <a:gd name="T1" fmla="*/ 14 h 15"/>
                  <a:gd name="T2" fmla="*/ 5 w 136"/>
                  <a:gd name="T3" fmla="*/ 15 h 15"/>
                  <a:gd name="T4" fmla="*/ 1 w 136"/>
                  <a:gd name="T5" fmla="*/ 10 h 15"/>
                  <a:gd name="T6" fmla="*/ 2 w 136"/>
                  <a:gd name="T7" fmla="*/ 1 h 15"/>
                  <a:gd name="T8" fmla="*/ 136 w 136"/>
                  <a:gd name="T9" fmla="*/ 0 h 15"/>
                  <a:gd name="T10" fmla="*/ 135 w 136"/>
                  <a:gd name="T11" fmla="*/ 10 h 15"/>
                  <a:gd name="T12" fmla="*/ 131 w 136"/>
                  <a:gd name="T13" fmla="*/ 14 h 15"/>
                </a:gdLst>
                <a:ahLst/>
                <a:cxnLst>
                  <a:cxn ang="0">
                    <a:pos x="T0" y="T1"/>
                  </a:cxn>
                  <a:cxn ang="0">
                    <a:pos x="T2" y="T3"/>
                  </a:cxn>
                  <a:cxn ang="0">
                    <a:pos x="T4" y="T5"/>
                  </a:cxn>
                  <a:cxn ang="0">
                    <a:pos x="T6" y="T7"/>
                  </a:cxn>
                  <a:cxn ang="0">
                    <a:pos x="T8" y="T9"/>
                  </a:cxn>
                  <a:cxn ang="0">
                    <a:pos x="T10" y="T11"/>
                  </a:cxn>
                  <a:cxn ang="0">
                    <a:pos x="T12" y="T13"/>
                  </a:cxn>
                </a:cxnLst>
                <a:rect l="0" t="0" r="r" b="b"/>
                <a:pathLst>
                  <a:path w="136" h="15">
                    <a:moveTo>
                      <a:pt x="131" y="14"/>
                    </a:moveTo>
                    <a:cubicBezTo>
                      <a:pt x="5" y="15"/>
                      <a:pt x="5" y="15"/>
                      <a:pt x="5" y="15"/>
                    </a:cubicBezTo>
                    <a:cubicBezTo>
                      <a:pt x="2" y="15"/>
                      <a:pt x="0" y="12"/>
                      <a:pt x="1" y="10"/>
                    </a:cubicBezTo>
                    <a:cubicBezTo>
                      <a:pt x="2" y="1"/>
                      <a:pt x="2" y="1"/>
                      <a:pt x="2" y="1"/>
                    </a:cubicBezTo>
                    <a:cubicBezTo>
                      <a:pt x="136" y="0"/>
                      <a:pt x="136" y="0"/>
                      <a:pt x="136" y="0"/>
                    </a:cubicBezTo>
                    <a:cubicBezTo>
                      <a:pt x="135" y="10"/>
                      <a:pt x="135" y="10"/>
                      <a:pt x="135" y="10"/>
                    </a:cubicBezTo>
                    <a:cubicBezTo>
                      <a:pt x="135" y="12"/>
                      <a:pt x="133" y="14"/>
                      <a:pt x="131" y="14"/>
                    </a:cubicBezTo>
                    <a:close/>
                  </a:path>
                </a:pathLst>
              </a:custGeom>
              <a:solidFill>
                <a:srgbClr val="D1CE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8" name="Group 17">
              <a:extLst>
                <a:ext uri="{FF2B5EF4-FFF2-40B4-BE49-F238E27FC236}">
                  <a16:creationId xmlns:a16="http://schemas.microsoft.com/office/drawing/2014/main" id="{FF2AF6F7-F02C-5377-043B-7FABEDF0957F}"/>
                </a:ext>
              </a:extLst>
            </p:cNvPr>
            <p:cNvGrpSpPr/>
            <p:nvPr/>
          </p:nvGrpSpPr>
          <p:grpSpPr>
            <a:xfrm rot="172072">
              <a:off x="9215144" y="9680395"/>
              <a:ext cx="1946204" cy="2530076"/>
              <a:chOff x="6875766" y="3784645"/>
              <a:chExt cx="766859" cy="996921"/>
            </a:xfrm>
          </p:grpSpPr>
          <p:sp>
            <p:nvSpPr>
              <p:cNvPr id="53" name="Freeform 1498">
                <a:extLst>
                  <a:ext uri="{FF2B5EF4-FFF2-40B4-BE49-F238E27FC236}">
                    <a16:creationId xmlns:a16="http://schemas.microsoft.com/office/drawing/2014/main" id="{537601EA-47D1-8F5E-8E1C-071B9DDE2DA7}"/>
                  </a:ext>
                </a:extLst>
              </p:cNvPr>
              <p:cNvSpPr>
                <a:spLocks/>
              </p:cNvSpPr>
              <p:nvPr/>
            </p:nvSpPr>
            <p:spPr bwMode="auto">
              <a:xfrm>
                <a:off x="6963407" y="3938017"/>
                <a:ext cx="602536" cy="843549"/>
              </a:xfrm>
              <a:custGeom>
                <a:avLst/>
                <a:gdLst>
                  <a:gd name="T0" fmla="*/ 55 w 55"/>
                  <a:gd name="T1" fmla="*/ 0 h 77"/>
                  <a:gd name="T2" fmla="*/ 52 w 55"/>
                  <a:gd name="T3" fmla="*/ 73 h 77"/>
                  <a:gd name="T4" fmla="*/ 15 w 55"/>
                  <a:gd name="T5" fmla="*/ 77 h 77"/>
                  <a:gd name="T6" fmla="*/ 0 w 55"/>
                  <a:gd name="T7" fmla="*/ 4 h 77"/>
                  <a:gd name="T8" fmla="*/ 55 w 55"/>
                  <a:gd name="T9" fmla="*/ 0 h 77"/>
                </a:gdLst>
                <a:ahLst/>
                <a:cxnLst>
                  <a:cxn ang="0">
                    <a:pos x="T0" y="T1"/>
                  </a:cxn>
                  <a:cxn ang="0">
                    <a:pos x="T2" y="T3"/>
                  </a:cxn>
                  <a:cxn ang="0">
                    <a:pos x="T4" y="T5"/>
                  </a:cxn>
                  <a:cxn ang="0">
                    <a:pos x="T6" y="T7"/>
                  </a:cxn>
                  <a:cxn ang="0">
                    <a:pos x="T8" y="T9"/>
                  </a:cxn>
                </a:cxnLst>
                <a:rect l="0" t="0" r="r" b="b"/>
                <a:pathLst>
                  <a:path w="55" h="77">
                    <a:moveTo>
                      <a:pt x="55" y="0"/>
                    </a:moveTo>
                    <a:lnTo>
                      <a:pt x="52" y="73"/>
                    </a:lnTo>
                    <a:lnTo>
                      <a:pt x="15" y="77"/>
                    </a:lnTo>
                    <a:lnTo>
                      <a:pt x="0" y="4"/>
                    </a:lnTo>
                    <a:lnTo>
                      <a:pt x="55" y="0"/>
                    </a:lnTo>
                    <a:close/>
                  </a:path>
                </a:pathLst>
              </a:custGeom>
              <a:solidFill>
                <a:srgbClr val="FAE7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 name="Freeform 1499">
                <a:extLst>
                  <a:ext uri="{FF2B5EF4-FFF2-40B4-BE49-F238E27FC236}">
                    <a16:creationId xmlns:a16="http://schemas.microsoft.com/office/drawing/2014/main" id="{7E7C42EE-F7BD-9403-7676-3666BE6CF092}"/>
                  </a:ext>
                </a:extLst>
              </p:cNvPr>
              <p:cNvSpPr>
                <a:spLocks/>
              </p:cNvSpPr>
              <p:nvPr/>
            </p:nvSpPr>
            <p:spPr bwMode="auto">
              <a:xfrm>
                <a:off x="6875766" y="3784645"/>
                <a:ext cx="766859" cy="219103"/>
              </a:xfrm>
              <a:custGeom>
                <a:avLst/>
                <a:gdLst>
                  <a:gd name="T0" fmla="*/ 70 w 70"/>
                  <a:gd name="T1" fmla="*/ 14 h 20"/>
                  <a:gd name="T2" fmla="*/ 2 w 70"/>
                  <a:gd name="T3" fmla="*/ 20 h 20"/>
                  <a:gd name="T4" fmla="*/ 0 w 70"/>
                  <a:gd name="T5" fmla="*/ 12 h 20"/>
                  <a:gd name="T6" fmla="*/ 8 w 70"/>
                  <a:gd name="T7" fmla="*/ 12 h 20"/>
                  <a:gd name="T8" fmla="*/ 6 w 70"/>
                  <a:gd name="T9" fmla="*/ 0 h 20"/>
                  <a:gd name="T10" fmla="*/ 63 w 70"/>
                  <a:gd name="T11" fmla="*/ 3 h 20"/>
                  <a:gd name="T12" fmla="*/ 63 w 70"/>
                  <a:gd name="T13" fmla="*/ 8 h 20"/>
                  <a:gd name="T14" fmla="*/ 69 w 70"/>
                  <a:gd name="T15" fmla="*/ 8 h 20"/>
                  <a:gd name="T16" fmla="*/ 70 w 70"/>
                  <a:gd name="T17" fmla="*/ 14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0" h="20">
                    <a:moveTo>
                      <a:pt x="70" y="14"/>
                    </a:moveTo>
                    <a:lnTo>
                      <a:pt x="2" y="20"/>
                    </a:lnTo>
                    <a:lnTo>
                      <a:pt x="0" y="12"/>
                    </a:lnTo>
                    <a:lnTo>
                      <a:pt x="8" y="12"/>
                    </a:lnTo>
                    <a:lnTo>
                      <a:pt x="6" y="0"/>
                    </a:lnTo>
                    <a:lnTo>
                      <a:pt x="63" y="3"/>
                    </a:lnTo>
                    <a:lnTo>
                      <a:pt x="63" y="8"/>
                    </a:lnTo>
                    <a:lnTo>
                      <a:pt x="69" y="8"/>
                    </a:lnTo>
                    <a:lnTo>
                      <a:pt x="70" y="14"/>
                    </a:lnTo>
                    <a:close/>
                  </a:path>
                </a:pathLst>
              </a:custGeom>
              <a:solidFill>
                <a:srgbClr val="5247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9" name="Group 18">
              <a:extLst>
                <a:ext uri="{FF2B5EF4-FFF2-40B4-BE49-F238E27FC236}">
                  <a16:creationId xmlns:a16="http://schemas.microsoft.com/office/drawing/2014/main" id="{15AC52B0-66CB-45A4-2138-CF8720FA70EA}"/>
                </a:ext>
              </a:extLst>
            </p:cNvPr>
            <p:cNvGrpSpPr/>
            <p:nvPr/>
          </p:nvGrpSpPr>
          <p:grpSpPr>
            <a:xfrm>
              <a:off x="4766705" y="2937421"/>
              <a:ext cx="3954808" cy="4667304"/>
              <a:chOff x="1803696" y="1810576"/>
              <a:chExt cx="2482763" cy="2930057"/>
            </a:xfrm>
          </p:grpSpPr>
          <p:grpSp>
            <p:nvGrpSpPr>
              <p:cNvPr id="20" name="Group 19">
                <a:extLst>
                  <a:ext uri="{FF2B5EF4-FFF2-40B4-BE49-F238E27FC236}">
                    <a16:creationId xmlns:a16="http://schemas.microsoft.com/office/drawing/2014/main" id="{F817797C-0814-5FAF-423E-0AA855D8B611}"/>
                  </a:ext>
                </a:extLst>
              </p:cNvPr>
              <p:cNvGrpSpPr/>
              <p:nvPr/>
            </p:nvGrpSpPr>
            <p:grpSpPr>
              <a:xfrm>
                <a:off x="1803696" y="1810576"/>
                <a:ext cx="2482763" cy="2930057"/>
                <a:chOff x="142953" y="934202"/>
                <a:chExt cx="1561324" cy="1842612"/>
              </a:xfrm>
            </p:grpSpPr>
            <p:sp>
              <p:nvSpPr>
                <p:cNvPr id="22" name="Freeform 115">
                  <a:extLst>
                    <a:ext uri="{FF2B5EF4-FFF2-40B4-BE49-F238E27FC236}">
                      <a16:creationId xmlns:a16="http://schemas.microsoft.com/office/drawing/2014/main" id="{841465D6-AC01-C6F2-3136-3080ECBDAA73}"/>
                    </a:ext>
                  </a:extLst>
                </p:cNvPr>
                <p:cNvSpPr>
                  <a:spLocks/>
                </p:cNvSpPr>
                <p:nvPr/>
              </p:nvSpPr>
              <p:spPr bwMode="auto">
                <a:xfrm>
                  <a:off x="142953" y="1880972"/>
                  <a:ext cx="345543" cy="473521"/>
                </a:xfrm>
                <a:custGeom>
                  <a:avLst/>
                  <a:gdLst>
                    <a:gd name="T0" fmla="*/ 2 w 32"/>
                    <a:gd name="T1" fmla="*/ 19 h 44"/>
                    <a:gd name="T2" fmla="*/ 20 w 32"/>
                    <a:gd name="T3" fmla="*/ 40 h 44"/>
                    <a:gd name="T4" fmla="*/ 31 w 32"/>
                    <a:gd name="T5" fmla="*/ 20 h 44"/>
                    <a:gd name="T6" fmla="*/ 15 w 32"/>
                    <a:gd name="T7" fmla="*/ 2 h 44"/>
                    <a:gd name="T8" fmla="*/ 2 w 32"/>
                    <a:gd name="T9" fmla="*/ 19 h 44"/>
                  </a:gdLst>
                  <a:ahLst/>
                  <a:cxnLst>
                    <a:cxn ang="0">
                      <a:pos x="T0" y="T1"/>
                    </a:cxn>
                    <a:cxn ang="0">
                      <a:pos x="T2" y="T3"/>
                    </a:cxn>
                    <a:cxn ang="0">
                      <a:pos x="T4" y="T5"/>
                    </a:cxn>
                    <a:cxn ang="0">
                      <a:pos x="T6" y="T7"/>
                    </a:cxn>
                    <a:cxn ang="0">
                      <a:pos x="T8" y="T9"/>
                    </a:cxn>
                  </a:cxnLst>
                  <a:rect l="0" t="0" r="r" b="b"/>
                  <a:pathLst>
                    <a:path w="32" h="44">
                      <a:moveTo>
                        <a:pt x="2" y="19"/>
                      </a:moveTo>
                      <a:cubicBezTo>
                        <a:pt x="3" y="30"/>
                        <a:pt x="12" y="44"/>
                        <a:pt x="20" y="40"/>
                      </a:cubicBezTo>
                      <a:cubicBezTo>
                        <a:pt x="27" y="37"/>
                        <a:pt x="32" y="31"/>
                        <a:pt x="31" y="20"/>
                      </a:cubicBezTo>
                      <a:cubicBezTo>
                        <a:pt x="29" y="9"/>
                        <a:pt x="23" y="4"/>
                        <a:pt x="15" y="2"/>
                      </a:cubicBezTo>
                      <a:cubicBezTo>
                        <a:pt x="5" y="0"/>
                        <a:pt x="0" y="8"/>
                        <a:pt x="2" y="19"/>
                      </a:cubicBezTo>
                    </a:path>
                  </a:pathLst>
                </a:custGeom>
                <a:solidFill>
                  <a:srgbClr val="ED90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23" name="Freeform 116">
                  <a:extLst>
                    <a:ext uri="{FF2B5EF4-FFF2-40B4-BE49-F238E27FC236}">
                      <a16:creationId xmlns:a16="http://schemas.microsoft.com/office/drawing/2014/main" id="{BDDCBB31-F19A-BAC9-8DBF-26E990B370A1}"/>
                    </a:ext>
                  </a:extLst>
                </p:cNvPr>
                <p:cNvSpPr>
                  <a:spLocks/>
                </p:cNvSpPr>
                <p:nvPr/>
              </p:nvSpPr>
              <p:spPr bwMode="auto">
                <a:xfrm>
                  <a:off x="194144" y="1880972"/>
                  <a:ext cx="140780" cy="102382"/>
                </a:xfrm>
                <a:custGeom>
                  <a:avLst/>
                  <a:gdLst>
                    <a:gd name="T0" fmla="*/ 0 w 14"/>
                    <a:gd name="T1" fmla="*/ 5 h 9"/>
                    <a:gd name="T2" fmla="*/ 14 w 14"/>
                    <a:gd name="T3" fmla="*/ 9 h 9"/>
                    <a:gd name="T4" fmla="*/ 13 w 14"/>
                    <a:gd name="T5" fmla="*/ 2 h 9"/>
                    <a:gd name="T6" fmla="*/ 7 w 14"/>
                    <a:gd name="T7" fmla="*/ 1 h 9"/>
                    <a:gd name="T8" fmla="*/ 0 w 14"/>
                    <a:gd name="T9" fmla="*/ 5 h 9"/>
                  </a:gdLst>
                  <a:ahLst/>
                  <a:cxnLst>
                    <a:cxn ang="0">
                      <a:pos x="T0" y="T1"/>
                    </a:cxn>
                    <a:cxn ang="0">
                      <a:pos x="T2" y="T3"/>
                    </a:cxn>
                    <a:cxn ang="0">
                      <a:pos x="T4" y="T5"/>
                    </a:cxn>
                    <a:cxn ang="0">
                      <a:pos x="T6" y="T7"/>
                    </a:cxn>
                    <a:cxn ang="0">
                      <a:pos x="T8" y="T9"/>
                    </a:cxn>
                  </a:cxnLst>
                  <a:rect l="0" t="0" r="r" b="b"/>
                  <a:pathLst>
                    <a:path w="14" h="9">
                      <a:moveTo>
                        <a:pt x="0" y="5"/>
                      </a:moveTo>
                      <a:cubicBezTo>
                        <a:pt x="2" y="2"/>
                        <a:pt x="12" y="1"/>
                        <a:pt x="14" y="9"/>
                      </a:cubicBezTo>
                      <a:cubicBezTo>
                        <a:pt x="13" y="2"/>
                        <a:pt x="13" y="2"/>
                        <a:pt x="13" y="2"/>
                      </a:cubicBezTo>
                      <a:cubicBezTo>
                        <a:pt x="13" y="2"/>
                        <a:pt x="10" y="0"/>
                        <a:pt x="7" y="1"/>
                      </a:cubicBezTo>
                      <a:cubicBezTo>
                        <a:pt x="2" y="2"/>
                        <a:pt x="0" y="5"/>
                        <a:pt x="0" y="5"/>
                      </a:cubicBezTo>
                      <a:close/>
                    </a:path>
                  </a:pathLst>
                </a:custGeom>
                <a:solidFill>
                  <a:srgbClr val="FCBB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24" name="Freeform 117">
                  <a:extLst>
                    <a:ext uri="{FF2B5EF4-FFF2-40B4-BE49-F238E27FC236}">
                      <a16:creationId xmlns:a16="http://schemas.microsoft.com/office/drawing/2014/main" id="{04F6F482-605D-F3A8-1B6C-3A8787482F14}"/>
                    </a:ext>
                  </a:extLst>
                </p:cNvPr>
                <p:cNvSpPr>
                  <a:spLocks/>
                </p:cNvSpPr>
                <p:nvPr/>
              </p:nvSpPr>
              <p:spPr bwMode="auto">
                <a:xfrm>
                  <a:off x="1358734" y="1880972"/>
                  <a:ext cx="345543" cy="473521"/>
                </a:xfrm>
                <a:custGeom>
                  <a:avLst/>
                  <a:gdLst>
                    <a:gd name="T0" fmla="*/ 30 w 32"/>
                    <a:gd name="T1" fmla="*/ 19 h 44"/>
                    <a:gd name="T2" fmla="*/ 12 w 32"/>
                    <a:gd name="T3" fmla="*/ 40 h 44"/>
                    <a:gd name="T4" fmla="*/ 2 w 32"/>
                    <a:gd name="T5" fmla="*/ 20 h 44"/>
                    <a:gd name="T6" fmla="*/ 18 w 32"/>
                    <a:gd name="T7" fmla="*/ 2 h 44"/>
                    <a:gd name="T8" fmla="*/ 30 w 32"/>
                    <a:gd name="T9" fmla="*/ 19 h 44"/>
                  </a:gdLst>
                  <a:ahLst/>
                  <a:cxnLst>
                    <a:cxn ang="0">
                      <a:pos x="T0" y="T1"/>
                    </a:cxn>
                    <a:cxn ang="0">
                      <a:pos x="T2" y="T3"/>
                    </a:cxn>
                    <a:cxn ang="0">
                      <a:pos x="T4" y="T5"/>
                    </a:cxn>
                    <a:cxn ang="0">
                      <a:pos x="T6" y="T7"/>
                    </a:cxn>
                    <a:cxn ang="0">
                      <a:pos x="T8" y="T9"/>
                    </a:cxn>
                  </a:cxnLst>
                  <a:rect l="0" t="0" r="r" b="b"/>
                  <a:pathLst>
                    <a:path w="32" h="44">
                      <a:moveTo>
                        <a:pt x="30" y="19"/>
                      </a:moveTo>
                      <a:cubicBezTo>
                        <a:pt x="29" y="30"/>
                        <a:pt x="20" y="44"/>
                        <a:pt x="12" y="40"/>
                      </a:cubicBezTo>
                      <a:cubicBezTo>
                        <a:pt x="6" y="37"/>
                        <a:pt x="0" y="31"/>
                        <a:pt x="2" y="20"/>
                      </a:cubicBezTo>
                      <a:cubicBezTo>
                        <a:pt x="3" y="9"/>
                        <a:pt x="9" y="4"/>
                        <a:pt x="18" y="2"/>
                      </a:cubicBezTo>
                      <a:cubicBezTo>
                        <a:pt x="27" y="0"/>
                        <a:pt x="32" y="8"/>
                        <a:pt x="30" y="19"/>
                      </a:cubicBezTo>
                    </a:path>
                  </a:pathLst>
                </a:custGeom>
                <a:solidFill>
                  <a:srgbClr val="ED90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25" name="Freeform 118">
                  <a:extLst>
                    <a:ext uri="{FF2B5EF4-FFF2-40B4-BE49-F238E27FC236}">
                      <a16:creationId xmlns:a16="http://schemas.microsoft.com/office/drawing/2014/main" id="{8BF5BAEE-394A-943E-E199-14F4A74ADA3A}"/>
                    </a:ext>
                  </a:extLst>
                </p:cNvPr>
                <p:cNvSpPr>
                  <a:spLocks/>
                </p:cNvSpPr>
                <p:nvPr/>
              </p:nvSpPr>
              <p:spPr bwMode="auto">
                <a:xfrm>
                  <a:off x="1512307" y="1880972"/>
                  <a:ext cx="153573" cy="102382"/>
                </a:xfrm>
                <a:custGeom>
                  <a:avLst/>
                  <a:gdLst>
                    <a:gd name="T0" fmla="*/ 14 w 14"/>
                    <a:gd name="T1" fmla="*/ 5 h 9"/>
                    <a:gd name="T2" fmla="*/ 0 w 14"/>
                    <a:gd name="T3" fmla="*/ 9 h 9"/>
                    <a:gd name="T4" fmla="*/ 1 w 14"/>
                    <a:gd name="T5" fmla="*/ 2 h 9"/>
                    <a:gd name="T6" fmla="*/ 7 w 14"/>
                    <a:gd name="T7" fmla="*/ 1 h 9"/>
                    <a:gd name="T8" fmla="*/ 14 w 14"/>
                    <a:gd name="T9" fmla="*/ 5 h 9"/>
                  </a:gdLst>
                  <a:ahLst/>
                  <a:cxnLst>
                    <a:cxn ang="0">
                      <a:pos x="T0" y="T1"/>
                    </a:cxn>
                    <a:cxn ang="0">
                      <a:pos x="T2" y="T3"/>
                    </a:cxn>
                    <a:cxn ang="0">
                      <a:pos x="T4" y="T5"/>
                    </a:cxn>
                    <a:cxn ang="0">
                      <a:pos x="T6" y="T7"/>
                    </a:cxn>
                    <a:cxn ang="0">
                      <a:pos x="T8" y="T9"/>
                    </a:cxn>
                  </a:cxnLst>
                  <a:rect l="0" t="0" r="r" b="b"/>
                  <a:pathLst>
                    <a:path w="14" h="9">
                      <a:moveTo>
                        <a:pt x="14" y="5"/>
                      </a:moveTo>
                      <a:cubicBezTo>
                        <a:pt x="12" y="2"/>
                        <a:pt x="3" y="1"/>
                        <a:pt x="0" y="9"/>
                      </a:cubicBezTo>
                      <a:cubicBezTo>
                        <a:pt x="1" y="2"/>
                        <a:pt x="1" y="2"/>
                        <a:pt x="1" y="2"/>
                      </a:cubicBezTo>
                      <a:cubicBezTo>
                        <a:pt x="1" y="2"/>
                        <a:pt x="4" y="0"/>
                        <a:pt x="7" y="1"/>
                      </a:cubicBezTo>
                      <a:cubicBezTo>
                        <a:pt x="12" y="2"/>
                        <a:pt x="14" y="5"/>
                        <a:pt x="14" y="5"/>
                      </a:cubicBezTo>
                      <a:close/>
                    </a:path>
                  </a:pathLst>
                </a:custGeom>
                <a:solidFill>
                  <a:srgbClr val="FCBB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26" name="Freeform 119">
                  <a:extLst>
                    <a:ext uri="{FF2B5EF4-FFF2-40B4-BE49-F238E27FC236}">
                      <a16:creationId xmlns:a16="http://schemas.microsoft.com/office/drawing/2014/main" id="{60A69EBA-3267-4C80-C6F4-AF38E08DCD50}"/>
                    </a:ext>
                  </a:extLst>
                </p:cNvPr>
                <p:cNvSpPr>
                  <a:spLocks/>
                </p:cNvSpPr>
                <p:nvPr/>
              </p:nvSpPr>
              <p:spPr bwMode="auto">
                <a:xfrm>
                  <a:off x="334915" y="1113108"/>
                  <a:ext cx="1190194" cy="1241385"/>
                </a:xfrm>
                <a:custGeom>
                  <a:avLst/>
                  <a:gdLst>
                    <a:gd name="T0" fmla="*/ 56 w 111"/>
                    <a:gd name="T1" fmla="*/ 0 h 115"/>
                    <a:gd name="T2" fmla="*/ 111 w 111"/>
                    <a:gd name="T3" fmla="*/ 60 h 115"/>
                    <a:gd name="T4" fmla="*/ 56 w 111"/>
                    <a:gd name="T5" fmla="*/ 115 h 115"/>
                    <a:gd name="T6" fmla="*/ 0 w 111"/>
                    <a:gd name="T7" fmla="*/ 60 h 115"/>
                    <a:gd name="T8" fmla="*/ 56 w 111"/>
                    <a:gd name="T9" fmla="*/ 0 h 115"/>
                  </a:gdLst>
                  <a:ahLst/>
                  <a:cxnLst>
                    <a:cxn ang="0">
                      <a:pos x="T0" y="T1"/>
                    </a:cxn>
                    <a:cxn ang="0">
                      <a:pos x="T2" y="T3"/>
                    </a:cxn>
                    <a:cxn ang="0">
                      <a:pos x="T4" y="T5"/>
                    </a:cxn>
                    <a:cxn ang="0">
                      <a:pos x="T6" y="T7"/>
                    </a:cxn>
                    <a:cxn ang="0">
                      <a:pos x="T8" y="T9"/>
                    </a:cxn>
                  </a:cxnLst>
                  <a:rect l="0" t="0" r="r" b="b"/>
                  <a:pathLst>
                    <a:path w="111" h="115">
                      <a:moveTo>
                        <a:pt x="56" y="0"/>
                      </a:moveTo>
                      <a:cubicBezTo>
                        <a:pt x="86" y="0"/>
                        <a:pt x="111" y="19"/>
                        <a:pt x="111" y="60"/>
                      </a:cubicBezTo>
                      <a:cubicBezTo>
                        <a:pt x="111" y="90"/>
                        <a:pt x="86" y="115"/>
                        <a:pt x="56" y="115"/>
                      </a:cubicBezTo>
                      <a:cubicBezTo>
                        <a:pt x="25" y="115"/>
                        <a:pt x="0" y="90"/>
                        <a:pt x="0" y="60"/>
                      </a:cubicBezTo>
                      <a:cubicBezTo>
                        <a:pt x="0" y="20"/>
                        <a:pt x="25" y="0"/>
                        <a:pt x="56" y="0"/>
                      </a:cubicBezTo>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27" name="Freeform 120">
                  <a:extLst>
                    <a:ext uri="{FF2B5EF4-FFF2-40B4-BE49-F238E27FC236}">
                      <a16:creationId xmlns:a16="http://schemas.microsoft.com/office/drawing/2014/main" id="{B2F6CF67-C85D-9094-7C64-DBAEAD6DA371}"/>
                    </a:ext>
                  </a:extLst>
                </p:cNvPr>
                <p:cNvSpPr>
                  <a:spLocks/>
                </p:cNvSpPr>
                <p:nvPr/>
              </p:nvSpPr>
              <p:spPr bwMode="auto">
                <a:xfrm>
                  <a:off x="360511" y="1484238"/>
                  <a:ext cx="1151797" cy="1292576"/>
                </a:xfrm>
                <a:custGeom>
                  <a:avLst/>
                  <a:gdLst>
                    <a:gd name="T0" fmla="*/ 107 w 107"/>
                    <a:gd name="T1" fmla="*/ 53 h 120"/>
                    <a:gd name="T2" fmla="*/ 53 w 107"/>
                    <a:gd name="T3" fmla="*/ 120 h 120"/>
                    <a:gd name="T4" fmla="*/ 0 w 107"/>
                    <a:gd name="T5" fmla="*/ 53 h 120"/>
                    <a:gd name="T6" fmla="*/ 53 w 107"/>
                    <a:gd name="T7" fmla="*/ 0 h 120"/>
                    <a:gd name="T8" fmla="*/ 107 w 107"/>
                    <a:gd name="T9" fmla="*/ 53 h 120"/>
                  </a:gdLst>
                  <a:ahLst/>
                  <a:cxnLst>
                    <a:cxn ang="0">
                      <a:pos x="T0" y="T1"/>
                    </a:cxn>
                    <a:cxn ang="0">
                      <a:pos x="T2" y="T3"/>
                    </a:cxn>
                    <a:cxn ang="0">
                      <a:pos x="T4" y="T5"/>
                    </a:cxn>
                    <a:cxn ang="0">
                      <a:pos x="T6" y="T7"/>
                    </a:cxn>
                    <a:cxn ang="0">
                      <a:pos x="T8" y="T9"/>
                    </a:cxn>
                  </a:cxnLst>
                  <a:rect l="0" t="0" r="r" b="b"/>
                  <a:pathLst>
                    <a:path w="107" h="120">
                      <a:moveTo>
                        <a:pt x="107" y="53"/>
                      </a:moveTo>
                      <a:cubicBezTo>
                        <a:pt x="107" y="83"/>
                        <a:pt x="88" y="120"/>
                        <a:pt x="53" y="120"/>
                      </a:cubicBezTo>
                      <a:cubicBezTo>
                        <a:pt x="17" y="120"/>
                        <a:pt x="0" y="83"/>
                        <a:pt x="0" y="53"/>
                      </a:cubicBezTo>
                      <a:cubicBezTo>
                        <a:pt x="0" y="24"/>
                        <a:pt x="24" y="0"/>
                        <a:pt x="53" y="0"/>
                      </a:cubicBezTo>
                      <a:cubicBezTo>
                        <a:pt x="83" y="0"/>
                        <a:pt x="107" y="24"/>
                        <a:pt x="107" y="53"/>
                      </a:cubicBezTo>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28" name="Freeform 123">
                  <a:extLst>
                    <a:ext uri="{FF2B5EF4-FFF2-40B4-BE49-F238E27FC236}">
                      <a16:creationId xmlns:a16="http://schemas.microsoft.com/office/drawing/2014/main" id="{297DDD11-BE6B-37EA-724A-A4FDD51D8298}"/>
                    </a:ext>
                  </a:extLst>
                </p:cNvPr>
                <p:cNvSpPr>
                  <a:spLocks/>
                </p:cNvSpPr>
                <p:nvPr/>
              </p:nvSpPr>
              <p:spPr bwMode="auto">
                <a:xfrm>
                  <a:off x="514083" y="1740193"/>
                  <a:ext cx="243161" cy="89588"/>
                </a:xfrm>
                <a:custGeom>
                  <a:avLst/>
                  <a:gdLst>
                    <a:gd name="T0" fmla="*/ 15 w 23"/>
                    <a:gd name="T1" fmla="*/ 0 h 8"/>
                    <a:gd name="T2" fmla="*/ 0 w 23"/>
                    <a:gd name="T3" fmla="*/ 7 h 8"/>
                    <a:gd name="T4" fmla="*/ 0 w 23"/>
                    <a:gd name="T5" fmla="*/ 8 h 8"/>
                    <a:gd name="T6" fmla="*/ 5 w 23"/>
                    <a:gd name="T7" fmla="*/ 8 h 8"/>
                    <a:gd name="T8" fmla="*/ 15 w 23"/>
                    <a:gd name="T9" fmla="*/ 4 h 8"/>
                    <a:gd name="T10" fmla="*/ 19 w 23"/>
                    <a:gd name="T11" fmla="*/ 5 h 8"/>
                    <a:gd name="T12" fmla="*/ 20 w 23"/>
                    <a:gd name="T13" fmla="*/ 5 h 8"/>
                    <a:gd name="T14" fmla="*/ 22 w 23"/>
                    <a:gd name="T15" fmla="*/ 5 h 8"/>
                    <a:gd name="T16" fmla="*/ 22 w 23"/>
                    <a:gd name="T17" fmla="*/ 4 h 8"/>
                    <a:gd name="T18" fmla="*/ 22 w 23"/>
                    <a:gd name="T19" fmla="*/ 2 h 8"/>
                    <a:gd name="T20" fmla="*/ 22 w 23"/>
                    <a:gd name="T21" fmla="*/ 2 h 8"/>
                    <a:gd name="T22" fmla="*/ 22 w 23"/>
                    <a:gd name="T23" fmla="*/ 2 h 8"/>
                    <a:gd name="T24" fmla="*/ 22 w 23"/>
                    <a:gd name="T25" fmla="*/ 1 h 8"/>
                    <a:gd name="T26" fmla="*/ 22 w 23"/>
                    <a:gd name="T27" fmla="*/ 1 h 8"/>
                    <a:gd name="T28" fmla="*/ 22 w 23"/>
                    <a:gd name="T29" fmla="*/ 1 h 8"/>
                    <a:gd name="T30" fmla="*/ 21 w 23"/>
                    <a:gd name="T31" fmla="*/ 1 h 8"/>
                    <a:gd name="T32" fmla="*/ 15 w 23"/>
                    <a:gd name="T33"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8">
                      <a:moveTo>
                        <a:pt x="15" y="0"/>
                      </a:moveTo>
                      <a:cubicBezTo>
                        <a:pt x="8" y="0"/>
                        <a:pt x="2" y="4"/>
                        <a:pt x="0" y="7"/>
                      </a:cubicBezTo>
                      <a:cubicBezTo>
                        <a:pt x="0" y="8"/>
                        <a:pt x="0" y="8"/>
                        <a:pt x="0" y="8"/>
                      </a:cubicBezTo>
                      <a:cubicBezTo>
                        <a:pt x="1" y="8"/>
                        <a:pt x="3" y="8"/>
                        <a:pt x="5" y="8"/>
                      </a:cubicBezTo>
                      <a:cubicBezTo>
                        <a:pt x="7" y="7"/>
                        <a:pt x="10" y="4"/>
                        <a:pt x="15" y="4"/>
                      </a:cubicBezTo>
                      <a:cubicBezTo>
                        <a:pt x="16" y="4"/>
                        <a:pt x="18" y="4"/>
                        <a:pt x="19" y="5"/>
                      </a:cubicBezTo>
                      <a:cubicBezTo>
                        <a:pt x="20" y="5"/>
                        <a:pt x="20" y="5"/>
                        <a:pt x="20" y="5"/>
                      </a:cubicBezTo>
                      <a:cubicBezTo>
                        <a:pt x="21" y="5"/>
                        <a:pt x="21" y="5"/>
                        <a:pt x="22" y="5"/>
                      </a:cubicBezTo>
                      <a:cubicBezTo>
                        <a:pt x="22" y="5"/>
                        <a:pt x="22" y="4"/>
                        <a:pt x="22" y="4"/>
                      </a:cubicBezTo>
                      <a:cubicBezTo>
                        <a:pt x="23" y="3"/>
                        <a:pt x="23" y="2"/>
                        <a:pt x="22" y="2"/>
                      </a:cubicBezTo>
                      <a:cubicBezTo>
                        <a:pt x="22" y="2"/>
                        <a:pt x="22" y="2"/>
                        <a:pt x="22" y="2"/>
                      </a:cubicBezTo>
                      <a:cubicBezTo>
                        <a:pt x="22" y="2"/>
                        <a:pt x="22" y="2"/>
                        <a:pt x="22" y="2"/>
                      </a:cubicBezTo>
                      <a:cubicBezTo>
                        <a:pt x="22" y="1"/>
                        <a:pt x="22" y="1"/>
                        <a:pt x="22" y="1"/>
                      </a:cubicBezTo>
                      <a:cubicBezTo>
                        <a:pt x="22" y="1"/>
                        <a:pt x="22" y="1"/>
                        <a:pt x="22" y="1"/>
                      </a:cubicBezTo>
                      <a:cubicBezTo>
                        <a:pt x="22" y="1"/>
                        <a:pt x="22" y="1"/>
                        <a:pt x="22" y="1"/>
                      </a:cubicBezTo>
                      <a:cubicBezTo>
                        <a:pt x="21" y="1"/>
                        <a:pt x="21" y="1"/>
                        <a:pt x="21" y="1"/>
                      </a:cubicBezTo>
                      <a:cubicBezTo>
                        <a:pt x="19" y="0"/>
                        <a:pt x="17" y="0"/>
                        <a:pt x="15" y="0"/>
                      </a:cubicBezTo>
                    </a:path>
                  </a:pathLst>
                </a:custGeom>
                <a:solidFill>
                  <a:srgbClr val="D5A8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29" name="Freeform 124">
                  <a:extLst>
                    <a:ext uri="{FF2B5EF4-FFF2-40B4-BE49-F238E27FC236}">
                      <a16:creationId xmlns:a16="http://schemas.microsoft.com/office/drawing/2014/main" id="{57513ADF-47CF-26B7-3E27-9F77596F66F9}"/>
                    </a:ext>
                  </a:extLst>
                </p:cNvPr>
                <p:cNvSpPr>
                  <a:spLocks/>
                </p:cNvSpPr>
                <p:nvPr/>
              </p:nvSpPr>
              <p:spPr bwMode="auto">
                <a:xfrm>
                  <a:off x="514083" y="1689002"/>
                  <a:ext cx="243161" cy="153573"/>
                </a:xfrm>
                <a:custGeom>
                  <a:avLst/>
                  <a:gdLst>
                    <a:gd name="T0" fmla="*/ 22 w 23"/>
                    <a:gd name="T1" fmla="*/ 8 h 14"/>
                    <a:gd name="T2" fmla="*/ 20 w 23"/>
                    <a:gd name="T3" fmla="*/ 8 h 14"/>
                    <a:gd name="T4" fmla="*/ 4 w 23"/>
                    <a:gd name="T5" fmla="*/ 13 h 14"/>
                    <a:gd name="T6" fmla="*/ 1 w 23"/>
                    <a:gd name="T7" fmla="*/ 13 h 14"/>
                    <a:gd name="T8" fmla="*/ 1 w 23"/>
                    <a:gd name="T9" fmla="*/ 10 h 14"/>
                    <a:gd name="T10" fmla="*/ 22 w 23"/>
                    <a:gd name="T11" fmla="*/ 4 h 14"/>
                    <a:gd name="T12" fmla="*/ 23 w 23"/>
                    <a:gd name="T13" fmla="*/ 7 h 14"/>
                    <a:gd name="T14" fmla="*/ 22 w 23"/>
                    <a:gd name="T15" fmla="*/ 8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14">
                      <a:moveTo>
                        <a:pt x="22" y="8"/>
                      </a:moveTo>
                      <a:cubicBezTo>
                        <a:pt x="22" y="8"/>
                        <a:pt x="21" y="8"/>
                        <a:pt x="20" y="8"/>
                      </a:cubicBezTo>
                      <a:cubicBezTo>
                        <a:pt x="11" y="5"/>
                        <a:pt x="5" y="13"/>
                        <a:pt x="4" y="13"/>
                      </a:cubicBezTo>
                      <a:cubicBezTo>
                        <a:pt x="4" y="14"/>
                        <a:pt x="2" y="14"/>
                        <a:pt x="1" y="13"/>
                      </a:cubicBezTo>
                      <a:cubicBezTo>
                        <a:pt x="0" y="13"/>
                        <a:pt x="0" y="11"/>
                        <a:pt x="1" y="10"/>
                      </a:cubicBezTo>
                      <a:cubicBezTo>
                        <a:pt x="4" y="6"/>
                        <a:pt x="12" y="0"/>
                        <a:pt x="22" y="4"/>
                      </a:cubicBezTo>
                      <a:cubicBezTo>
                        <a:pt x="23" y="4"/>
                        <a:pt x="23" y="6"/>
                        <a:pt x="23" y="7"/>
                      </a:cubicBezTo>
                      <a:cubicBezTo>
                        <a:pt x="23" y="7"/>
                        <a:pt x="23" y="8"/>
                        <a:pt x="22" y="8"/>
                      </a:cubicBezTo>
                      <a:close/>
                    </a:path>
                  </a:pathLst>
                </a:custGeom>
                <a:solidFill>
                  <a:srgbClr val="6F5B56"/>
                </a:solidFill>
                <a:ln>
                  <a:noFill/>
                </a:ln>
              </p:spPr>
              <p:txBody>
                <a:bodyPr vert="horz" wrap="square" lIns="45720" tIns="22860" rIns="45720" bIns="22860" numCol="1" anchor="t" anchorCtr="0" compatLnSpc="1">
                  <a:prstTxWarp prst="textNoShape">
                    <a:avLst/>
                  </a:prstTxWarp>
                </a:bodyPr>
                <a:lstStyle/>
                <a:p>
                  <a:endParaRPr lang="en-US" sz="900"/>
                </a:p>
              </p:txBody>
            </p:sp>
            <p:sp>
              <p:nvSpPr>
                <p:cNvPr id="30" name="Freeform 125">
                  <a:extLst>
                    <a:ext uri="{FF2B5EF4-FFF2-40B4-BE49-F238E27FC236}">
                      <a16:creationId xmlns:a16="http://schemas.microsoft.com/office/drawing/2014/main" id="{3FAB227E-541C-29B0-B0CB-7E651643E6B2}"/>
                    </a:ext>
                  </a:extLst>
                </p:cNvPr>
                <p:cNvSpPr>
                  <a:spLocks/>
                </p:cNvSpPr>
                <p:nvPr/>
              </p:nvSpPr>
              <p:spPr bwMode="auto">
                <a:xfrm>
                  <a:off x="514083" y="1689002"/>
                  <a:ext cx="243161" cy="140779"/>
                </a:xfrm>
                <a:custGeom>
                  <a:avLst/>
                  <a:gdLst>
                    <a:gd name="T0" fmla="*/ 1 w 23"/>
                    <a:gd name="T1" fmla="*/ 13 h 13"/>
                    <a:gd name="T2" fmla="*/ 2 w 23"/>
                    <a:gd name="T3" fmla="*/ 12 h 13"/>
                    <a:gd name="T4" fmla="*/ 23 w 23"/>
                    <a:gd name="T5" fmla="*/ 5 h 13"/>
                    <a:gd name="T6" fmla="*/ 23 w 23"/>
                    <a:gd name="T7" fmla="*/ 6 h 13"/>
                    <a:gd name="T8" fmla="*/ 22 w 23"/>
                    <a:gd name="T9" fmla="*/ 4 h 13"/>
                    <a:gd name="T10" fmla="*/ 1 w 23"/>
                    <a:gd name="T11" fmla="*/ 10 h 13"/>
                    <a:gd name="T12" fmla="*/ 1 w 23"/>
                    <a:gd name="T13" fmla="*/ 13 h 13"/>
                  </a:gdLst>
                  <a:ahLst/>
                  <a:cxnLst>
                    <a:cxn ang="0">
                      <a:pos x="T0" y="T1"/>
                    </a:cxn>
                    <a:cxn ang="0">
                      <a:pos x="T2" y="T3"/>
                    </a:cxn>
                    <a:cxn ang="0">
                      <a:pos x="T4" y="T5"/>
                    </a:cxn>
                    <a:cxn ang="0">
                      <a:pos x="T6" y="T7"/>
                    </a:cxn>
                    <a:cxn ang="0">
                      <a:pos x="T8" y="T9"/>
                    </a:cxn>
                    <a:cxn ang="0">
                      <a:pos x="T10" y="T11"/>
                    </a:cxn>
                    <a:cxn ang="0">
                      <a:pos x="T12" y="T13"/>
                    </a:cxn>
                  </a:cxnLst>
                  <a:rect l="0" t="0" r="r" b="b"/>
                  <a:pathLst>
                    <a:path w="23" h="13">
                      <a:moveTo>
                        <a:pt x="1" y="13"/>
                      </a:moveTo>
                      <a:cubicBezTo>
                        <a:pt x="1" y="13"/>
                        <a:pt x="1" y="12"/>
                        <a:pt x="2" y="12"/>
                      </a:cubicBezTo>
                      <a:cubicBezTo>
                        <a:pt x="4" y="8"/>
                        <a:pt x="13" y="1"/>
                        <a:pt x="23" y="5"/>
                      </a:cubicBezTo>
                      <a:cubicBezTo>
                        <a:pt x="23" y="5"/>
                        <a:pt x="23" y="5"/>
                        <a:pt x="23" y="6"/>
                      </a:cubicBezTo>
                      <a:cubicBezTo>
                        <a:pt x="23" y="5"/>
                        <a:pt x="22" y="4"/>
                        <a:pt x="22" y="4"/>
                      </a:cubicBezTo>
                      <a:cubicBezTo>
                        <a:pt x="12" y="0"/>
                        <a:pt x="4" y="6"/>
                        <a:pt x="1" y="10"/>
                      </a:cubicBezTo>
                      <a:cubicBezTo>
                        <a:pt x="0" y="11"/>
                        <a:pt x="0" y="13"/>
                        <a:pt x="1" y="13"/>
                      </a:cubicBezTo>
                      <a:close/>
                    </a:path>
                  </a:pathLst>
                </a:custGeom>
                <a:solidFill>
                  <a:srgbClr val="8E7771"/>
                </a:solidFill>
                <a:ln>
                  <a:noFill/>
                </a:ln>
              </p:spPr>
              <p:txBody>
                <a:bodyPr vert="horz" wrap="square" lIns="45720" tIns="22860" rIns="45720" bIns="22860" numCol="1" anchor="t" anchorCtr="0" compatLnSpc="1">
                  <a:prstTxWarp prst="textNoShape">
                    <a:avLst/>
                  </a:prstTxWarp>
                </a:bodyPr>
                <a:lstStyle/>
                <a:p>
                  <a:endParaRPr lang="en-US" sz="900"/>
                </a:p>
              </p:txBody>
            </p:sp>
            <p:sp>
              <p:nvSpPr>
                <p:cNvPr id="31" name="Freeform 126">
                  <a:extLst>
                    <a:ext uri="{FF2B5EF4-FFF2-40B4-BE49-F238E27FC236}">
                      <a16:creationId xmlns:a16="http://schemas.microsoft.com/office/drawing/2014/main" id="{5CA1F525-09D3-FACF-A853-1F59AC017627}"/>
                    </a:ext>
                  </a:extLst>
                </p:cNvPr>
                <p:cNvSpPr>
                  <a:spLocks/>
                </p:cNvSpPr>
                <p:nvPr/>
              </p:nvSpPr>
              <p:spPr bwMode="auto">
                <a:xfrm>
                  <a:off x="1064390" y="1740193"/>
                  <a:ext cx="243161" cy="127977"/>
                </a:xfrm>
                <a:custGeom>
                  <a:avLst/>
                  <a:gdLst>
                    <a:gd name="T0" fmla="*/ 8 w 23"/>
                    <a:gd name="T1" fmla="*/ 0 h 11"/>
                    <a:gd name="T2" fmla="*/ 1 w 23"/>
                    <a:gd name="T3" fmla="*/ 1 h 11"/>
                    <a:gd name="T4" fmla="*/ 1 w 23"/>
                    <a:gd name="T5" fmla="*/ 1 h 11"/>
                    <a:gd name="T6" fmla="*/ 1 w 23"/>
                    <a:gd name="T7" fmla="*/ 1 h 11"/>
                    <a:gd name="T8" fmla="*/ 1 w 23"/>
                    <a:gd name="T9" fmla="*/ 1 h 11"/>
                    <a:gd name="T10" fmla="*/ 1 w 23"/>
                    <a:gd name="T11" fmla="*/ 2 h 11"/>
                    <a:gd name="T12" fmla="*/ 0 w 23"/>
                    <a:gd name="T13" fmla="*/ 2 h 11"/>
                    <a:gd name="T14" fmla="*/ 0 w 23"/>
                    <a:gd name="T15" fmla="*/ 2 h 11"/>
                    <a:gd name="T16" fmla="*/ 0 w 23"/>
                    <a:gd name="T17" fmla="*/ 4 h 11"/>
                    <a:gd name="T18" fmla="*/ 1 w 23"/>
                    <a:gd name="T19" fmla="*/ 5 h 11"/>
                    <a:gd name="T20" fmla="*/ 2 w 23"/>
                    <a:gd name="T21" fmla="*/ 5 h 11"/>
                    <a:gd name="T22" fmla="*/ 3 w 23"/>
                    <a:gd name="T23" fmla="*/ 5 h 11"/>
                    <a:gd name="T24" fmla="*/ 8 w 23"/>
                    <a:gd name="T25" fmla="*/ 4 h 11"/>
                    <a:gd name="T26" fmla="*/ 19 w 23"/>
                    <a:gd name="T27" fmla="*/ 10 h 11"/>
                    <a:gd name="T28" fmla="*/ 20 w 23"/>
                    <a:gd name="T29" fmla="*/ 11 h 11"/>
                    <a:gd name="T30" fmla="*/ 21 w 23"/>
                    <a:gd name="T31" fmla="*/ 11 h 11"/>
                    <a:gd name="T32" fmla="*/ 22 w 23"/>
                    <a:gd name="T33" fmla="*/ 10 h 11"/>
                    <a:gd name="T34" fmla="*/ 22 w 23"/>
                    <a:gd name="T35" fmla="*/ 7 h 11"/>
                    <a:gd name="T36" fmla="*/ 8 w 23"/>
                    <a:gd name="T3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3" h="11">
                      <a:moveTo>
                        <a:pt x="8" y="0"/>
                      </a:moveTo>
                      <a:cubicBezTo>
                        <a:pt x="6" y="0"/>
                        <a:pt x="4" y="0"/>
                        <a:pt x="1" y="1"/>
                      </a:cubicBezTo>
                      <a:cubicBezTo>
                        <a:pt x="1" y="1"/>
                        <a:pt x="1" y="1"/>
                        <a:pt x="1" y="1"/>
                      </a:cubicBezTo>
                      <a:cubicBezTo>
                        <a:pt x="1" y="1"/>
                        <a:pt x="1" y="1"/>
                        <a:pt x="1" y="1"/>
                      </a:cubicBezTo>
                      <a:cubicBezTo>
                        <a:pt x="1" y="1"/>
                        <a:pt x="1" y="1"/>
                        <a:pt x="1" y="1"/>
                      </a:cubicBezTo>
                      <a:cubicBezTo>
                        <a:pt x="1" y="2"/>
                        <a:pt x="1" y="2"/>
                        <a:pt x="1" y="2"/>
                      </a:cubicBezTo>
                      <a:cubicBezTo>
                        <a:pt x="0" y="2"/>
                        <a:pt x="0" y="2"/>
                        <a:pt x="0" y="2"/>
                      </a:cubicBezTo>
                      <a:cubicBezTo>
                        <a:pt x="0" y="2"/>
                        <a:pt x="0" y="2"/>
                        <a:pt x="0" y="2"/>
                      </a:cubicBezTo>
                      <a:cubicBezTo>
                        <a:pt x="0" y="3"/>
                        <a:pt x="0" y="3"/>
                        <a:pt x="0" y="4"/>
                      </a:cubicBezTo>
                      <a:cubicBezTo>
                        <a:pt x="0" y="4"/>
                        <a:pt x="1" y="5"/>
                        <a:pt x="1" y="5"/>
                      </a:cubicBezTo>
                      <a:cubicBezTo>
                        <a:pt x="1" y="5"/>
                        <a:pt x="2" y="5"/>
                        <a:pt x="2" y="5"/>
                      </a:cubicBezTo>
                      <a:cubicBezTo>
                        <a:pt x="3" y="5"/>
                        <a:pt x="3" y="5"/>
                        <a:pt x="3" y="5"/>
                      </a:cubicBezTo>
                      <a:cubicBezTo>
                        <a:pt x="5" y="4"/>
                        <a:pt x="6" y="4"/>
                        <a:pt x="8" y="4"/>
                      </a:cubicBezTo>
                      <a:cubicBezTo>
                        <a:pt x="14" y="4"/>
                        <a:pt x="19" y="10"/>
                        <a:pt x="19" y="10"/>
                      </a:cubicBezTo>
                      <a:cubicBezTo>
                        <a:pt x="19" y="10"/>
                        <a:pt x="20" y="11"/>
                        <a:pt x="20" y="11"/>
                      </a:cubicBezTo>
                      <a:cubicBezTo>
                        <a:pt x="20" y="11"/>
                        <a:pt x="21" y="11"/>
                        <a:pt x="21" y="11"/>
                      </a:cubicBezTo>
                      <a:cubicBezTo>
                        <a:pt x="21" y="11"/>
                        <a:pt x="22" y="11"/>
                        <a:pt x="22" y="10"/>
                      </a:cubicBezTo>
                      <a:cubicBezTo>
                        <a:pt x="23" y="10"/>
                        <a:pt x="23" y="8"/>
                        <a:pt x="22" y="7"/>
                      </a:cubicBezTo>
                      <a:cubicBezTo>
                        <a:pt x="20" y="4"/>
                        <a:pt x="15" y="0"/>
                        <a:pt x="8" y="0"/>
                      </a:cubicBezTo>
                    </a:path>
                  </a:pathLst>
                </a:custGeom>
                <a:solidFill>
                  <a:srgbClr val="D5A8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32" name="Freeform 127">
                  <a:extLst>
                    <a:ext uri="{FF2B5EF4-FFF2-40B4-BE49-F238E27FC236}">
                      <a16:creationId xmlns:a16="http://schemas.microsoft.com/office/drawing/2014/main" id="{E2812C19-A285-3F24-66A2-113DE3CF3C08}"/>
                    </a:ext>
                  </a:extLst>
                </p:cNvPr>
                <p:cNvSpPr>
                  <a:spLocks/>
                </p:cNvSpPr>
                <p:nvPr/>
              </p:nvSpPr>
              <p:spPr bwMode="auto">
                <a:xfrm>
                  <a:off x="1051588" y="1689002"/>
                  <a:ext cx="255955" cy="153573"/>
                </a:xfrm>
                <a:custGeom>
                  <a:avLst/>
                  <a:gdLst>
                    <a:gd name="T0" fmla="*/ 1 w 24"/>
                    <a:gd name="T1" fmla="*/ 8 h 14"/>
                    <a:gd name="T2" fmla="*/ 4 w 24"/>
                    <a:gd name="T3" fmla="*/ 8 h 14"/>
                    <a:gd name="T4" fmla="*/ 19 w 24"/>
                    <a:gd name="T5" fmla="*/ 13 h 14"/>
                    <a:gd name="T6" fmla="*/ 22 w 24"/>
                    <a:gd name="T7" fmla="*/ 14 h 14"/>
                    <a:gd name="T8" fmla="*/ 23 w 24"/>
                    <a:gd name="T9" fmla="*/ 10 h 14"/>
                    <a:gd name="T10" fmla="*/ 2 w 24"/>
                    <a:gd name="T11" fmla="*/ 4 h 14"/>
                    <a:gd name="T12" fmla="*/ 1 w 24"/>
                    <a:gd name="T13" fmla="*/ 7 h 14"/>
                    <a:gd name="T14" fmla="*/ 1 w 24"/>
                    <a:gd name="T15" fmla="*/ 8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 h="14">
                      <a:moveTo>
                        <a:pt x="1" y="8"/>
                      </a:moveTo>
                      <a:cubicBezTo>
                        <a:pt x="2" y="8"/>
                        <a:pt x="3" y="9"/>
                        <a:pt x="4" y="8"/>
                      </a:cubicBezTo>
                      <a:cubicBezTo>
                        <a:pt x="13" y="5"/>
                        <a:pt x="19" y="13"/>
                        <a:pt x="19" y="13"/>
                      </a:cubicBezTo>
                      <a:cubicBezTo>
                        <a:pt x="20" y="14"/>
                        <a:pt x="21" y="14"/>
                        <a:pt x="22" y="14"/>
                      </a:cubicBezTo>
                      <a:cubicBezTo>
                        <a:pt x="23" y="13"/>
                        <a:pt x="24" y="11"/>
                        <a:pt x="23" y="10"/>
                      </a:cubicBezTo>
                      <a:cubicBezTo>
                        <a:pt x="20" y="7"/>
                        <a:pt x="12" y="0"/>
                        <a:pt x="2" y="4"/>
                      </a:cubicBezTo>
                      <a:cubicBezTo>
                        <a:pt x="1" y="5"/>
                        <a:pt x="0" y="6"/>
                        <a:pt x="1" y="7"/>
                      </a:cubicBezTo>
                      <a:cubicBezTo>
                        <a:pt x="1" y="7"/>
                        <a:pt x="1" y="8"/>
                        <a:pt x="1" y="8"/>
                      </a:cubicBezTo>
                      <a:close/>
                    </a:path>
                  </a:pathLst>
                </a:custGeom>
                <a:solidFill>
                  <a:srgbClr val="6F5B56"/>
                </a:solidFill>
                <a:ln>
                  <a:noFill/>
                </a:ln>
              </p:spPr>
              <p:txBody>
                <a:bodyPr vert="horz" wrap="square" lIns="45720" tIns="22860" rIns="45720" bIns="22860" numCol="1" anchor="t" anchorCtr="0" compatLnSpc="1">
                  <a:prstTxWarp prst="textNoShape">
                    <a:avLst/>
                  </a:prstTxWarp>
                </a:bodyPr>
                <a:lstStyle/>
                <a:p>
                  <a:endParaRPr lang="en-US" sz="900"/>
                </a:p>
              </p:txBody>
            </p:sp>
            <p:sp>
              <p:nvSpPr>
                <p:cNvPr id="33" name="Freeform 128">
                  <a:extLst>
                    <a:ext uri="{FF2B5EF4-FFF2-40B4-BE49-F238E27FC236}">
                      <a16:creationId xmlns:a16="http://schemas.microsoft.com/office/drawing/2014/main" id="{2771D02C-FED1-7067-9390-89762C386967}"/>
                    </a:ext>
                  </a:extLst>
                </p:cNvPr>
                <p:cNvSpPr>
                  <a:spLocks/>
                </p:cNvSpPr>
                <p:nvPr/>
              </p:nvSpPr>
              <p:spPr bwMode="auto">
                <a:xfrm>
                  <a:off x="1064390" y="1689002"/>
                  <a:ext cx="243161" cy="153573"/>
                </a:xfrm>
                <a:custGeom>
                  <a:avLst/>
                  <a:gdLst>
                    <a:gd name="T0" fmla="*/ 21 w 23"/>
                    <a:gd name="T1" fmla="*/ 14 h 14"/>
                    <a:gd name="T2" fmla="*/ 21 w 23"/>
                    <a:gd name="T3" fmla="*/ 12 h 14"/>
                    <a:gd name="T4" fmla="*/ 0 w 23"/>
                    <a:gd name="T5" fmla="*/ 5 h 14"/>
                    <a:gd name="T6" fmla="*/ 0 w 23"/>
                    <a:gd name="T7" fmla="*/ 6 h 14"/>
                    <a:gd name="T8" fmla="*/ 1 w 23"/>
                    <a:gd name="T9" fmla="*/ 4 h 14"/>
                    <a:gd name="T10" fmla="*/ 22 w 23"/>
                    <a:gd name="T11" fmla="*/ 10 h 14"/>
                    <a:gd name="T12" fmla="*/ 21 w 23"/>
                    <a:gd name="T13" fmla="*/ 14 h 14"/>
                  </a:gdLst>
                  <a:ahLst/>
                  <a:cxnLst>
                    <a:cxn ang="0">
                      <a:pos x="T0" y="T1"/>
                    </a:cxn>
                    <a:cxn ang="0">
                      <a:pos x="T2" y="T3"/>
                    </a:cxn>
                    <a:cxn ang="0">
                      <a:pos x="T4" y="T5"/>
                    </a:cxn>
                    <a:cxn ang="0">
                      <a:pos x="T6" y="T7"/>
                    </a:cxn>
                    <a:cxn ang="0">
                      <a:pos x="T8" y="T9"/>
                    </a:cxn>
                    <a:cxn ang="0">
                      <a:pos x="T10" y="T11"/>
                    </a:cxn>
                    <a:cxn ang="0">
                      <a:pos x="T12" y="T13"/>
                    </a:cxn>
                  </a:cxnLst>
                  <a:rect l="0" t="0" r="r" b="b"/>
                  <a:pathLst>
                    <a:path w="23" h="14">
                      <a:moveTo>
                        <a:pt x="21" y="14"/>
                      </a:moveTo>
                      <a:cubicBezTo>
                        <a:pt x="22" y="13"/>
                        <a:pt x="21" y="12"/>
                        <a:pt x="21" y="12"/>
                      </a:cubicBezTo>
                      <a:cubicBezTo>
                        <a:pt x="18" y="8"/>
                        <a:pt x="10" y="1"/>
                        <a:pt x="0" y="5"/>
                      </a:cubicBezTo>
                      <a:cubicBezTo>
                        <a:pt x="0" y="5"/>
                        <a:pt x="0" y="5"/>
                        <a:pt x="0" y="6"/>
                      </a:cubicBezTo>
                      <a:cubicBezTo>
                        <a:pt x="0" y="5"/>
                        <a:pt x="0" y="4"/>
                        <a:pt x="1" y="4"/>
                      </a:cubicBezTo>
                      <a:cubicBezTo>
                        <a:pt x="11" y="0"/>
                        <a:pt x="19" y="7"/>
                        <a:pt x="22" y="10"/>
                      </a:cubicBezTo>
                      <a:cubicBezTo>
                        <a:pt x="23" y="11"/>
                        <a:pt x="22" y="13"/>
                        <a:pt x="21" y="14"/>
                      </a:cubicBezTo>
                      <a:close/>
                    </a:path>
                  </a:pathLst>
                </a:custGeom>
                <a:solidFill>
                  <a:srgbClr val="8E7771"/>
                </a:solidFill>
                <a:ln>
                  <a:noFill/>
                </a:ln>
              </p:spPr>
              <p:txBody>
                <a:bodyPr vert="horz" wrap="square" lIns="45720" tIns="22860" rIns="45720" bIns="22860" numCol="1" anchor="t" anchorCtr="0" compatLnSpc="1">
                  <a:prstTxWarp prst="textNoShape">
                    <a:avLst/>
                  </a:prstTxWarp>
                </a:bodyPr>
                <a:lstStyle/>
                <a:p>
                  <a:endParaRPr lang="en-US" sz="900"/>
                </a:p>
              </p:txBody>
            </p:sp>
            <p:grpSp>
              <p:nvGrpSpPr>
                <p:cNvPr id="34" name="Group 33">
                  <a:extLst>
                    <a:ext uri="{FF2B5EF4-FFF2-40B4-BE49-F238E27FC236}">
                      <a16:creationId xmlns:a16="http://schemas.microsoft.com/office/drawing/2014/main" id="{29168255-8DE4-4F2F-322A-48D45EB5040A}"/>
                    </a:ext>
                  </a:extLst>
                </p:cNvPr>
                <p:cNvGrpSpPr/>
                <p:nvPr/>
              </p:nvGrpSpPr>
              <p:grpSpPr>
                <a:xfrm>
                  <a:off x="656833" y="2374458"/>
                  <a:ext cx="535036" cy="227394"/>
                  <a:chOff x="4643802" y="5084415"/>
                  <a:chExt cx="511910" cy="217565"/>
                </a:xfrm>
              </p:grpSpPr>
              <p:sp>
                <p:nvSpPr>
                  <p:cNvPr id="51" name="Freeform 134">
                    <a:extLst>
                      <a:ext uri="{FF2B5EF4-FFF2-40B4-BE49-F238E27FC236}">
                        <a16:creationId xmlns:a16="http://schemas.microsoft.com/office/drawing/2014/main" id="{BEB6BA86-397C-2D80-6643-EFF805807E8A}"/>
                      </a:ext>
                    </a:extLst>
                  </p:cNvPr>
                  <p:cNvSpPr>
                    <a:spLocks/>
                  </p:cNvSpPr>
                  <p:nvPr/>
                </p:nvSpPr>
                <p:spPr bwMode="auto">
                  <a:xfrm>
                    <a:off x="4643802" y="5084415"/>
                    <a:ext cx="511910" cy="127977"/>
                  </a:xfrm>
                  <a:custGeom>
                    <a:avLst/>
                    <a:gdLst>
                      <a:gd name="T0" fmla="*/ 6 w 47"/>
                      <a:gd name="T1" fmla="*/ 12 h 12"/>
                      <a:gd name="T2" fmla="*/ 0 w 47"/>
                      <a:gd name="T3" fmla="*/ 0 h 12"/>
                      <a:gd name="T4" fmla="*/ 24 w 47"/>
                      <a:gd name="T5" fmla="*/ 1 h 12"/>
                      <a:gd name="T6" fmla="*/ 47 w 47"/>
                      <a:gd name="T7" fmla="*/ 0 h 12"/>
                      <a:gd name="T8" fmla="*/ 41 w 47"/>
                      <a:gd name="T9" fmla="*/ 12 h 12"/>
                      <a:gd name="T10" fmla="*/ 24 w 47"/>
                      <a:gd name="T11" fmla="*/ 8 h 12"/>
                      <a:gd name="T12" fmla="*/ 6 w 47"/>
                      <a:gd name="T13" fmla="*/ 12 h 12"/>
                    </a:gdLst>
                    <a:ahLst/>
                    <a:cxnLst>
                      <a:cxn ang="0">
                        <a:pos x="T0" y="T1"/>
                      </a:cxn>
                      <a:cxn ang="0">
                        <a:pos x="T2" y="T3"/>
                      </a:cxn>
                      <a:cxn ang="0">
                        <a:pos x="T4" y="T5"/>
                      </a:cxn>
                      <a:cxn ang="0">
                        <a:pos x="T6" y="T7"/>
                      </a:cxn>
                      <a:cxn ang="0">
                        <a:pos x="T8" y="T9"/>
                      </a:cxn>
                      <a:cxn ang="0">
                        <a:pos x="T10" y="T11"/>
                      </a:cxn>
                      <a:cxn ang="0">
                        <a:pos x="T12" y="T13"/>
                      </a:cxn>
                    </a:cxnLst>
                    <a:rect l="0" t="0" r="r" b="b"/>
                    <a:pathLst>
                      <a:path w="47" h="12">
                        <a:moveTo>
                          <a:pt x="6" y="12"/>
                        </a:moveTo>
                        <a:cubicBezTo>
                          <a:pt x="3" y="9"/>
                          <a:pt x="1" y="4"/>
                          <a:pt x="0" y="0"/>
                        </a:cubicBezTo>
                        <a:cubicBezTo>
                          <a:pt x="7" y="1"/>
                          <a:pt x="15" y="1"/>
                          <a:pt x="24" y="1"/>
                        </a:cubicBezTo>
                        <a:cubicBezTo>
                          <a:pt x="32" y="1"/>
                          <a:pt x="40" y="1"/>
                          <a:pt x="47" y="0"/>
                        </a:cubicBezTo>
                        <a:cubicBezTo>
                          <a:pt x="46" y="4"/>
                          <a:pt x="44" y="9"/>
                          <a:pt x="41" y="12"/>
                        </a:cubicBezTo>
                        <a:cubicBezTo>
                          <a:pt x="37" y="9"/>
                          <a:pt x="31" y="8"/>
                          <a:pt x="24" y="8"/>
                        </a:cubicBezTo>
                        <a:cubicBezTo>
                          <a:pt x="16" y="8"/>
                          <a:pt x="10" y="9"/>
                          <a:pt x="6" y="12"/>
                        </a:cubicBezTo>
                        <a:close/>
                      </a:path>
                    </a:pathLst>
                  </a:custGeom>
                  <a:solidFill>
                    <a:srgbClr val="9A32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52" name="Freeform 135">
                    <a:extLst>
                      <a:ext uri="{FF2B5EF4-FFF2-40B4-BE49-F238E27FC236}">
                        <a16:creationId xmlns:a16="http://schemas.microsoft.com/office/drawing/2014/main" id="{4314DE6B-39EF-41BF-4746-C1A3A2A7D633}"/>
                      </a:ext>
                    </a:extLst>
                  </p:cNvPr>
                  <p:cNvSpPr>
                    <a:spLocks/>
                  </p:cNvSpPr>
                  <p:nvPr/>
                </p:nvSpPr>
                <p:spPr bwMode="auto">
                  <a:xfrm>
                    <a:off x="4720589" y="5174003"/>
                    <a:ext cx="371138" cy="127977"/>
                  </a:xfrm>
                  <a:custGeom>
                    <a:avLst/>
                    <a:gdLst>
                      <a:gd name="T0" fmla="*/ 18 w 35"/>
                      <a:gd name="T1" fmla="*/ 12 h 12"/>
                      <a:gd name="T2" fmla="*/ 0 w 35"/>
                      <a:gd name="T3" fmla="*/ 4 h 12"/>
                      <a:gd name="T4" fmla="*/ 18 w 35"/>
                      <a:gd name="T5" fmla="*/ 0 h 12"/>
                      <a:gd name="T6" fmla="*/ 35 w 35"/>
                      <a:gd name="T7" fmla="*/ 4 h 12"/>
                      <a:gd name="T8" fmla="*/ 18 w 35"/>
                      <a:gd name="T9" fmla="*/ 12 h 12"/>
                    </a:gdLst>
                    <a:ahLst/>
                    <a:cxnLst>
                      <a:cxn ang="0">
                        <a:pos x="T0" y="T1"/>
                      </a:cxn>
                      <a:cxn ang="0">
                        <a:pos x="T2" y="T3"/>
                      </a:cxn>
                      <a:cxn ang="0">
                        <a:pos x="T4" y="T5"/>
                      </a:cxn>
                      <a:cxn ang="0">
                        <a:pos x="T6" y="T7"/>
                      </a:cxn>
                      <a:cxn ang="0">
                        <a:pos x="T8" y="T9"/>
                      </a:cxn>
                    </a:cxnLst>
                    <a:rect l="0" t="0" r="r" b="b"/>
                    <a:pathLst>
                      <a:path w="35" h="12">
                        <a:moveTo>
                          <a:pt x="18" y="12"/>
                        </a:moveTo>
                        <a:cubicBezTo>
                          <a:pt x="11" y="12"/>
                          <a:pt x="4" y="9"/>
                          <a:pt x="0" y="4"/>
                        </a:cubicBezTo>
                        <a:cubicBezTo>
                          <a:pt x="4" y="1"/>
                          <a:pt x="10" y="0"/>
                          <a:pt x="18" y="0"/>
                        </a:cubicBezTo>
                        <a:cubicBezTo>
                          <a:pt x="25" y="0"/>
                          <a:pt x="31" y="1"/>
                          <a:pt x="35" y="4"/>
                        </a:cubicBezTo>
                        <a:cubicBezTo>
                          <a:pt x="31" y="9"/>
                          <a:pt x="25" y="12"/>
                          <a:pt x="18" y="12"/>
                        </a:cubicBezTo>
                        <a:close/>
                      </a:path>
                    </a:pathLst>
                  </a:custGeom>
                  <a:solidFill>
                    <a:srgbClr val="C455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grpSp>
            <p:sp>
              <p:nvSpPr>
                <p:cNvPr id="35" name="Freeform 159">
                  <a:extLst>
                    <a:ext uri="{FF2B5EF4-FFF2-40B4-BE49-F238E27FC236}">
                      <a16:creationId xmlns:a16="http://schemas.microsoft.com/office/drawing/2014/main" id="{C77FB06E-E772-5C06-8BC2-04B4A760E632}"/>
                    </a:ext>
                  </a:extLst>
                </p:cNvPr>
                <p:cNvSpPr>
                  <a:spLocks noEditPoints="1"/>
                </p:cNvSpPr>
                <p:nvPr/>
              </p:nvSpPr>
              <p:spPr bwMode="auto">
                <a:xfrm>
                  <a:off x="437297" y="1868170"/>
                  <a:ext cx="383932" cy="319948"/>
                </a:xfrm>
                <a:custGeom>
                  <a:avLst/>
                  <a:gdLst>
                    <a:gd name="T0" fmla="*/ 17 w 36"/>
                    <a:gd name="T1" fmla="*/ 30 h 30"/>
                    <a:gd name="T2" fmla="*/ 17 w 36"/>
                    <a:gd name="T3" fmla="*/ 30 h 30"/>
                    <a:gd name="T4" fmla="*/ 17 w 36"/>
                    <a:gd name="T5" fmla="*/ 30 h 30"/>
                    <a:gd name="T6" fmla="*/ 17 w 36"/>
                    <a:gd name="T7" fmla="*/ 30 h 30"/>
                    <a:gd name="T8" fmla="*/ 16 w 36"/>
                    <a:gd name="T9" fmla="*/ 30 h 30"/>
                    <a:gd name="T10" fmla="*/ 16 w 36"/>
                    <a:gd name="T11" fmla="*/ 30 h 30"/>
                    <a:gd name="T12" fmla="*/ 16 w 36"/>
                    <a:gd name="T13" fmla="*/ 30 h 30"/>
                    <a:gd name="T14" fmla="*/ 35 w 36"/>
                    <a:gd name="T15" fmla="*/ 15 h 30"/>
                    <a:gd name="T16" fmla="*/ 17 w 36"/>
                    <a:gd name="T17" fmla="*/ 30 h 30"/>
                    <a:gd name="T18" fmla="*/ 35 w 36"/>
                    <a:gd name="T19" fmla="*/ 15 h 30"/>
                    <a:gd name="T20" fmla="*/ 35 w 36"/>
                    <a:gd name="T21" fmla="*/ 14 h 30"/>
                    <a:gd name="T22" fmla="*/ 35 w 36"/>
                    <a:gd name="T23" fmla="*/ 15 h 30"/>
                    <a:gd name="T24" fmla="*/ 35 w 36"/>
                    <a:gd name="T25" fmla="*/ 14 h 30"/>
                    <a:gd name="T26" fmla="*/ 14 w 36"/>
                    <a:gd name="T27" fmla="*/ 0 h 30"/>
                    <a:gd name="T28" fmla="*/ 14 w 36"/>
                    <a:gd name="T29" fmla="*/ 0 h 30"/>
                    <a:gd name="T30" fmla="*/ 18 w 36"/>
                    <a:gd name="T31" fmla="*/ 1 h 30"/>
                    <a:gd name="T32" fmla="*/ 18 w 36"/>
                    <a:gd name="T33" fmla="*/ 1 h 30"/>
                    <a:gd name="T34" fmla="*/ 34 w 36"/>
                    <a:gd name="T35" fmla="*/ 6 h 30"/>
                    <a:gd name="T36" fmla="*/ 36 w 36"/>
                    <a:gd name="T37" fmla="*/ 11 h 30"/>
                    <a:gd name="T38" fmla="*/ 34 w 36"/>
                    <a:gd name="T39" fmla="*/ 6 h 30"/>
                    <a:gd name="T40" fmla="*/ 18 w 36"/>
                    <a:gd name="T41" fmla="*/ 1 h 30"/>
                    <a:gd name="T42" fmla="*/ 18 w 36"/>
                    <a:gd name="T43" fmla="*/ 1 h 30"/>
                    <a:gd name="T44" fmla="*/ 14 w 36"/>
                    <a:gd name="T45" fmla="*/ 0 h 30"/>
                    <a:gd name="T46" fmla="*/ 14 w 36"/>
                    <a:gd name="T47" fmla="*/ 0 h 30"/>
                    <a:gd name="T48" fmla="*/ 13 w 36"/>
                    <a:gd name="T49" fmla="*/ 0 h 30"/>
                    <a:gd name="T50" fmla="*/ 7 w 36"/>
                    <a:gd name="T51" fmla="*/ 1 h 30"/>
                    <a:gd name="T52" fmla="*/ 1 w 36"/>
                    <a:gd name="T53" fmla="*/ 7 h 30"/>
                    <a:gd name="T54" fmla="*/ 0 w 36"/>
                    <a:gd name="T55" fmla="*/ 13 h 30"/>
                    <a:gd name="T56" fmla="*/ 1 w 36"/>
                    <a:gd name="T57" fmla="*/ 7 h 30"/>
                    <a:gd name="T58" fmla="*/ 7 w 36"/>
                    <a:gd name="T59" fmla="*/ 1 h 30"/>
                    <a:gd name="T60" fmla="*/ 13 w 36"/>
                    <a:gd name="T61" fmla="*/ 0 h 30"/>
                    <a:gd name="T62" fmla="*/ 13 w 36"/>
                    <a:gd name="T63" fmla="*/ 0 h 30"/>
                    <a:gd name="T64" fmla="*/ 13 w 36"/>
                    <a:gd name="T65" fmla="*/ 0 h 30"/>
                    <a:gd name="T66" fmla="*/ 13 w 36"/>
                    <a:gd name="T67" fmla="*/ 0 h 30"/>
                    <a:gd name="T68" fmla="*/ 13 w 36"/>
                    <a:gd name="T69"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6" h="30">
                      <a:moveTo>
                        <a:pt x="17" y="30"/>
                      </a:moveTo>
                      <a:cubicBezTo>
                        <a:pt x="17" y="30"/>
                        <a:pt x="17" y="30"/>
                        <a:pt x="17" y="30"/>
                      </a:cubicBezTo>
                      <a:cubicBezTo>
                        <a:pt x="17" y="30"/>
                        <a:pt x="17" y="30"/>
                        <a:pt x="17" y="30"/>
                      </a:cubicBezTo>
                      <a:cubicBezTo>
                        <a:pt x="17" y="30"/>
                        <a:pt x="17" y="30"/>
                        <a:pt x="17" y="30"/>
                      </a:cubicBezTo>
                      <a:moveTo>
                        <a:pt x="16" y="30"/>
                      </a:moveTo>
                      <a:cubicBezTo>
                        <a:pt x="16" y="30"/>
                        <a:pt x="16" y="30"/>
                        <a:pt x="16" y="30"/>
                      </a:cubicBezTo>
                      <a:cubicBezTo>
                        <a:pt x="16" y="30"/>
                        <a:pt x="16" y="30"/>
                        <a:pt x="16" y="30"/>
                      </a:cubicBezTo>
                      <a:moveTo>
                        <a:pt x="35" y="15"/>
                      </a:moveTo>
                      <a:cubicBezTo>
                        <a:pt x="32" y="24"/>
                        <a:pt x="29" y="30"/>
                        <a:pt x="17" y="30"/>
                      </a:cubicBezTo>
                      <a:cubicBezTo>
                        <a:pt x="29" y="30"/>
                        <a:pt x="32" y="24"/>
                        <a:pt x="35" y="15"/>
                      </a:cubicBezTo>
                      <a:moveTo>
                        <a:pt x="35" y="14"/>
                      </a:moveTo>
                      <a:cubicBezTo>
                        <a:pt x="35" y="14"/>
                        <a:pt x="35" y="14"/>
                        <a:pt x="35" y="15"/>
                      </a:cubicBezTo>
                      <a:cubicBezTo>
                        <a:pt x="35" y="14"/>
                        <a:pt x="35" y="14"/>
                        <a:pt x="35" y="14"/>
                      </a:cubicBezTo>
                      <a:moveTo>
                        <a:pt x="14" y="0"/>
                      </a:moveTo>
                      <a:cubicBezTo>
                        <a:pt x="14" y="0"/>
                        <a:pt x="14" y="0"/>
                        <a:pt x="14" y="0"/>
                      </a:cubicBezTo>
                      <a:cubicBezTo>
                        <a:pt x="15" y="1"/>
                        <a:pt x="17" y="1"/>
                        <a:pt x="18" y="1"/>
                      </a:cubicBezTo>
                      <a:cubicBezTo>
                        <a:pt x="18" y="1"/>
                        <a:pt x="18" y="1"/>
                        <a:pt x="18" y="1"/>
                      </a:cubicBezTo>
                      <a:cubicBezTo>
                        <a:pt x="24" y="1"/>
                        <a:pt x="31" y="2"/>
                        <a:pt x="34" y="6"/>
                      </a:cubicBezTo>
                      <a:cubicBezTo>
                        <a:pt x="35" y="8"/>
                        <a:pt x="36" y="9"/>
                        <a:pt x="36" y="11"/>
                      </a:cubicBezTo>
                      <a:cubicBezTo>
                        <a:pt x="36" y="9"/>
                        <a:pt x="35" y="8"/>
                        <a:pt x="34" y="6"/>
                      </a:cubicBezTo>
                      <a:cubicBezTo>
                        <a:pt x="31" y="2"/>
                        <a:pt x="24" y="1"/>
                        <a:pt x="18" y="1"/>
                      </a:cubicBezTo>
                      <a:cubicBezTo>
                        <a:pt x="18" y="1"/>
                        <a:pt x="18" y="1"/>
                        <a:pt x="18" y="1"/>
                      </a:cubicBezTo>
                      <a:cubicBezTo>
                        <a:pt x="17" y="1"/>
                        <a:pt x="15" y="1"/>
                        <a:pt x="14" y="0"/>
                      </a:cubicBezTo>
                      <a:cubicBezTo>
                        <a:pt x="14" y="0"/>
                        <a:pt x="14" y="0"/>
                        <a:pt x="14" y="0"/>
                      </a:cubicBezTo>
                      <a:moveTo>
                        <a:pt x="13" y="0"/>
                      </a:moveTo>
                      <a:cubicBezTo>
                        <a:pt x="10" y="0"/>
                        <a:pt x="8" y="1"/>
                        <a:pt x="7" y="1"/>
                      </a:cubicBezTo>
                      <a:cubicBezTo>
                        <a:pt x="3" y="2"/>
                        <a:pt x="2" y="5"/>
                        <a:pt x="1" y="7"/>
                      </a:cubicBezTo>
                      <a:cubicBezTo>
                        <a:pt x="1" y="9"/>
                        <a:pt x="0" y="11"/>
                        <a:pt x="0" y="13"/>
                      </a:cubicBezTo>
                      <a:cubicBezTo>
                        <a:pt x="0" y="11"/>
                        <a:pt x="1" y="9"/>
                        <a:pt x="1" y="7"/>
                      </a:cubicBezTo>
                      <a:cubicBezTo>
                        <a:pt x="2" y="5"/>
                        <a:pt x="3" y="2"/>
                        <a:pt x="7" y="1"/>
                      </a:cubicBezTo>
                      <a:cubicBezTo>
                        <a:pt x="8" y="1"/>
                        <a:pt x="10" y="0"/>
                        <a:pt x="13" y="0"/>
                      </a:cubicBezTo>
                      <a:moveTo>
                        <a:pt x="13" y="0"/>
                      </a:moveTo>
                      <a:cubicBezTo>
                        <a:pt x="13" y="0"/>
                        <a:pt x="13" y="0"/>
                        <a:pt x="13" y="0"/>
                      </a:cubicBezTo>
                      <a:cubicBezTo>
                        <a:pt x="13" y="0"/>
                        <a:pt x="13" y="0"/>
                        <a:pt x="13" y="0"/>
                      </a:cubicBezTo>
                      <a:cubicBezTo>
                        <a:pt x="13" y="0"/>
                        <a:pt x="13" y="0"/>
                        <a:pt x="13" y="0"/>
                      </a:cubicBezTo>
                    </a:path>
                  </a:pathLst>
                </a:custGeom>
                <a:solidFill>
                  <a:srgbClr val="4B4A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36" name="Freeform 31687">
                  <a:extLst>
                    <a:ext uri="{FF2B5EF4-FFF2-40B4-BE49-F238E27FC236}">
                      <a16:creationId xmlns:a16="http://schemas.microsoft.com/office/drawing/2014/main" id="{32264C69-7100-D579-BCFA-2A8748750813}"/>
                    </a:ext>
                  </a:extLst>
                </p:cNvPr>
                <p:cNvSpPr>
                  <a:spLocks/>
                </p:cNvSpPr>
                <p:nvPr/>
              </p:nvSpPr>
              <p:spPr bwMode="auto">
                <a:xfrm>
                  <a:off x="512390" y="2216472"/>
                  <a:ext cx="168068" cy="75131"/>
                </a:xfrm>
                <a:custGeom>
                  <a:avLst/>
                  <a:gdLst>
                    <a:gd name="T0" fmla="*/ 11 w 11"/>
                    <a:gd name="T1" fmla="*/ 3 h 7"/>
                    <a:gd name="T2" fmla="*/ 6 w 11"/>
                    <a:gd name="T3" fmla="*/ 7 h 7"/>
                    <a:gd name="T4" fmla="*/ 0 w 11"/>
                    <a:gd name="T5" fmla="*/ 4 h 7"/>
                    <a:gd name="T6" fmla="*/ 5 w 11"/>
                    <a:gd name="T7" fmla="*/ 0 h 7"/>
                    <a:gd name="T8" fmla="*/ 11 w 11"/>
                    <a:gd name="T9" fmla="*/ 3 h 7"/>
                  </a:gdLst>
                  <a:ahLst/>
                  <a:cxnLst>
                    <a:cxn ang="0">
                      <a:pos x="T0" y="T1"/>
                    </a:cxn>
                    <a:cxn ang="0">
                      <a:pos x="T2" y="T3"/>
                    </a:cxn>
                    <a:cxn ang="0">
                      <a:pos x="T4" y="T5"/>
                    </a:cxn>
                    <a:cxn ang="0">
                      <a:pos x="T6" y="T7"/>
                    </a:cxn>
                    <a:cxn ang="0">
                      <a:pos x="T8" y="T9"/>
                    </a:cxn>
                  </a:cxnLst>
                  <a:rect l="0" t="0" r="r" b="b"/>
                  <a:pathLst>
                    <a:path w="11" h="7">
                      <a:moveTo>
                        <a:pt x="11" y="3"/>
                      </a:moveTo>
                      <a:cubicBezTo>
                        <a:pt x="11" y="5"/>
                        <a:pt x="8" y="6"/>
                        <a:pt x="6" y="7"/>
                      </a:cubicBezTo>
                      <a:cubicBezTo>
                        <a:pt x="3" y="7"/>
                        <a:pt x="0" y="6"/>
                        <a:pt x="0" y="4"/>
                      </a:cubicBezTo>
                      <a:cubicBezTo>
                        <a:pt x="0" y="2"/>
                        <a:pt x="2" y="0"/>
                        <a:pt x="5" y="0"/>
                      </a:cubicBezTo>
                      <a:cubicBezTo>
                        <a:pt x="8" y="0"/>
                        <a:pt x="11" y="1"/>
                        <a:pt x="11" y="3"/>
                      </a:cubicBezTo>
                      <a:close/>
                    </a:path>
                  </a:pathLst>
                </a:custGeom>
                <a:solidFill>
                  <a:srgbClr val="FF9D78"/>
                </a:solidFill>
                <a:ln>
                  <a:noFill/>
                </a:ln>
              </p:spPr>
              <p:txBody>
                <a:bodyPr vert="horz" wrap="square" lIns="45720" tIns="22860" rIns="45720" bIns="22860" numCol="1" anchor="t" anchorCtr="0" compatLnSpc="1">
                  <a:prstTxWarp prst="textNoShape">
                    <a:avLst/>
                  </a:prstTxWarp>
                </a:bodyPr>
                <a:lstStyle/>
                <a:p>
                  <a:endParaRPr lang="en-US" sz="900"/>
                </a:p>
              </p:txBody>
            </p:sp>
            <p:grpSp>
              <p:nvGrpSpPr>
                <p:cNvPr id="37" name="Group 36">
                  <a:extLst>
                    <a:ext uri="{FF2B5EF4-FFF2-40B4-BE49-F238E27FC236}">
                      <a16:creationId xmlns:a16="http://schemas.microsoft.com/office/drawing/2014/main" id="{32AE5879-CBC4-75D1-6D10-16BB66D28EBE}"/>
                    </a:ext>
                  </a:extLst>
                </p:cNvPr>
                <p:cNvGrpSpPr/>
                <p:nvPr/>
              </p:nvGrpSpPr>
              <p:grpSpPr>
                <a:xfrm>
                  <a:off x="1056893" y="1833312"/>
                  <a:ext cx="194939" cy="292410"/>
                  <a:chOff x="766791" y="7239466"/>
                  <a:chExt cx="549950" cy="824928"/>
                </a:xfrm>
              </p:grpSpPr>
              <p:sp>
                <p:nvSpPr>
                  <p:cNvPr id="47" name="Freeform 31692">
                    <a:extLst>
                      <a:ext uri="{FF2B5EF4-FFF2-40B4-BE49-F238E27FC236}">
                        <a16:creationId xmlns:a16="http://schemas.microsoft.com/office/drawing/2014/main" id="{6D88BC58-BDA5-C002-D679-9B061DEDCF2D}"/>
                      </a:ext>
                    </a:extLst>
                  </p:cNvPr>
                  <p:cNvSpPr>
                    <a:spLocks/>
                  </p:cNvSpPr>
                  <p:nvPr/>
                </p:nvSpPr>
                <p:spPr bwMode="auto">
                  <a:xfrm>
                    <a:off x="766791" y="7239466"/>
                    <a:ext cx="549950" cy="797437"/>
                  </a:xfrm>
                  <a:custGeom>
                    <a:avLst/>
                    <a:gdLst>
                      <a:gd name="T0" fmla="*/ 1 w 18"/>
                      <a:gd name="T1" fmla="*/ 12 h 25"/>
                      <a:gd name="T2" fmla="*/ 13 w 18"/>
                      <a:gd name="T3" fmla="*/ 2 h 25"/>
                      <a:gd name="T4" fmla="*/ 16 w 18"/>
                      <a:gd name="T5" fmla="*/ 17 h 25"/>
                      <a:gd name="T6" fmla="*/ 6 w 18"/>
                      <a:gd name="T7" fmla="*/ 23 h 25"/>
                      <a:gd name="T8" fmla="*/ 1 w 18"/>
                      <a:gd name="T9" fmla="*/ 12 h 25"/>
                    </a:gdLst>
                    <a:ahLst/>
                    <a:cxnLst>
                      <a:cxn ang="0">
                        <a:pos x="T0" y="T1"/>
                      </a:cxn>
                      <a:cxn ang="0">
                        <a:pos x="T2" y="T3"/>
                      </a:cxn>
                      <a:cxn ang="0">
                        <a:pos x="T4" y="T5"/>
                      </a:cxn>
                      <a:cxn ang="0">
                        <a:pos x="T6" y="T7"/>
                      </a:cxn>
                      <a:cxn ang="0">
                        <a:pos x="T8" y="T9"/>
                      </a:cxn>
                    </a:cxnLst>
                    <a:rect l="0" t="0" r="r" b="b"/>
                    <a:pathLst>
                      <a:path w="18" h="25">
                        <a:moveTo>
                          <a:pt x="1" y="12"/>
                        </a:moveTo>
                        <a:cubicBezTo>
                          <a:pt x="3" y="4"/>
                          <a:pt x="8" y="0"/>
                          <a:pt x="13" y="2"/>
                        </a:cubicBezTo>
                        <a:cubicBezTo>
                          <a:pt x="17" y="3"/>
                          <a:pt x="18" y="10"/>
                          <a:pt x="16" y="17"/>
                        </a:cubicBezTo>
                        <a:cubicBezTo>
                          <a:pt x="14" y="25"/>
                          <a:pt x="11" y="25"/>
                          <a:pt x="6" y="23"/>
                        </a:cubicBezTo>
                        <a:cubicBezTo>
                          <a:pt x="2" y="21"/>
                          <a:pt x="0" y="19"/>
                          <a:pt x="1" y="12"/>
                        </a:cubicBezTo>
                        <a:close/>
                      </a:path>
                    </a:pathLst>
                  </a:custGeom>
                  <a:solidFill>
                    <a:srgbClr val="B96C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48" name="Freeform 31693">
                    <a:extLst>
                      <a:ext uri="{FF2B5EF4-FFF2-40B4-BE49-F238E27FC236}">
                        <a16:creationId xmlns:a16="http://schemas.microsoft.com/office/drawing/2014/main" id="{FF762B54-FBE3-266D-0E9D-A9B0962AD51C}"/>
                      </a:ext>
                    </a:extLst>
                  </p:cNvPr>
                  <p:cNvSpPr>
                    <a:spLocks/>
                  </p:cNvSpPr>
                  <p:nvPr/>
                </p:nvSpPr>
                <p:spPr bwMode="auto">
                  <a:xfrm>
                    <a:off x="766791" y="7294463"/>
                    <a:ext cx="549950" cy="769931"/>
                  </a:xfrm>
                  <a:custGeom>
                    <a:avLst/>
                    <a:gdLst>
                      <a:gd name="T0" fmla="*/ 1 w 18"/>
                      <a:gd name="T1" fmla="*/ 12 h 25"/>
                      <a:gd name="T2" fmla="*/ 13 w 18"/>
                      <a:gd name="T3" fmla="*/ 2 h 25"/>
                      <a:gd name="T4" fmla="*/ 16 w 18"/>
                      <a:gd name="T5" fmla="*/ 18 h 25"/>
                      <a:gd name="T6" fmla="*/ 7 w 18"/>
                      <a:gd name="T7" fmla="*/ 23 h 25"/>
                      <a:gd name="T8" fmla="*/ 1 w 18"/>
                      <a:gd name="T9" fmla="*/ 12 h 25"/>
                    </a:gdLst>
                    <a:ahLst/>
                    <a:cxnLst>
                      <a:cxn ang="0">
                        <a:pos x="T0" y="T1"/>
                      </a:cxn>
                      <a:cxn ang="0">
                        <a:pos x="T2" y="T3"/>
                      </a:cxn>
                      <a:cxn ang="0">
                        <a:pos x="T4" y="T5"/>
                      </a:cxn>
                      <a:cxn ang="0">
                        <a:pos x="T6" y="T7"/>
                      </a:cxn>
                      <a:cxn ang="0">
                        <a:pos x="T8" y="T9"/>
                      </a:cxn>
                    </a:cxnLst>
                    <a:rect l="0" t="0" r="r" b="b"/>
                    <a:pathLst>
                      <a:path w="18" h="25">
                        <a:moveTo>
                          <a:pt x="1" y="12"/>
                        </a:moveTo>
                        <a:cubicBezTo>
                          <a:pt x="3" y="5"/>
                          <a:pt x="8" y="0"/>
                          <a:pt x="13" y="2"/>
                        </a:cubicBezTo>
                        <a:cubicBezTo>
                          <a:pt x="17" y="4"/>
                          <a:pt x="18" y="11"/>
                          <a:pt x="16" y="18"/>
                        </a:cubicBezTo>
                        <a:cubicBezTo>
                          <a:pt x="15" y="25"/>
                          <a:pt x="11" y="25"/>
                          <a:pt x="7" y="23"/>
                        </a:cubicBezTo>
                        <a:cubicBezTo>
                          <a:pt x="2" y="22"/>
                          <a:pt x="0" y="20"/>
                          <a:pt x="1" y="12"/>
                        </a:cubicBezTo>
                        <a:close/>
                      </a:path>
                    </a:pathLst>
                  </a:custGeom>
                  <a:solidFill>
                    <a:srgbClr val="FFF8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49" name="Freeform 31697">
                    <a:extLst>
                      <a:ext uri="{FF2B5EF4-FFF2-40B4-BE49-F238E27FC236}">
                        <a16:creationId xmlns:a16="http://schemas.microsoft.com/office/drawing/2014/main" id="{CA2F2F3C-3186-F180-453B-2F93BB924081}"/>
                      </a:ext>
                    </a:extLst>
                  </p:cNvPr>
                  <p:cNvSpPr>
                    <a:spLocks/>
                  </p:cNvSpPr>
                  <p:nvPr/>
                </p:nvSpPr>
                <p:spPr bwMode="auto">
                  <a:xfrm>
                    <a:off x="849274" y="7541949"/>
                    <a:ext cx="357477" cy="439961"/>
                  </a:xfrm>
                  <a:custGeom>
                    <a:avLst/>
                    <a:gdLst>
                      <a:gd name="T0" fmla="*/ 0 w 11"/>
                      <a:gd name="T1" fmla="*/ 7 h 15"/>
                      <a:gd name="T2" fmla="*/ 6 w 11"/>
                      <a:gd name="T3" fmla="*/ 1 h 15"/>
                      <a:gd name="T4" fmla="*/ 11 w 11"/>
                      <a:gd name="T5" fmla="*/ 8 h 15"/>
                      <a:gd name="T6" fmla="*/ 5 w 11"/>
                      <a:gd name="T7" fmla="*/ 14 h 15"/>
                      <a:gd name="T8" fmla="*/ 0 w 11"/>
                      <a:gd name="T9" fmla="*/ 7 h 15"/>
                    </a:gdLst>
                    <a:ahLst/>
                    <a:cxnLst>
                      <a:cxn ang="0">
                        <a:pos x="T0" y="T1"/>
                      </a:cxn>
                      <a:cxn ang="0">
                        <a:pos x="T2" y="T3"/>
                      </a:cxn>
                      <a:cxn ang="0">
                        <a:pos x="T4" y="T5"/>
                      </a:cxn>
                      <a:cxn ang="0">
                        <a:pos x="T6" y="T7"/>
                      </a:cxn>
                      <a:cxn ang="0">
                        <a:pos x="T8" y="T9"/>
                      </a:cxn>
                    </a:cxnLst>
                    <a:rect l="0" t="0" r="r" b="b"/>
                    <a:pathLst>
                      <a:path w="11" h="15">
                        <a:moveTo>
                          <a:pt x="0" y="7"/>
                        </a:moveTo>
                        <a:cubicBezTo>
                          <a:pt x="0" y="3"/>
                          <a:pt x="3" y="0"/>
                          <a:pt x="6" y="1"/>
                        </a:cubicBezTo>
                        <a:cubicBezTo>
                          <a:pt x="9" y="1"/>
                          <a:pt x="11" y="4"/>
                          <a:pt x="11" y="8"/>
                        </a:cubicBezTo>
                        <a:cubicBezTo>
                          <a:pt x="10" y="12"/>
                          <a:pt x="8" y="15"/>
                          <a:pt x="5" y="14"/>
                        </a:cubicBezTo>
                        <a:cubicBezTo>
                          <a:pt x="2" y="14"/>
                          <a:pt x="0" y="11"/>
                          <a:pt x="0" y="7"/>
                        </a:cubicBezTo>
                        <a:close/>
                      </a:path>
                    </a:pathLst>
                  </a:custGeom>
                  <a:solidFill>
                    <a:srgbClr val="83AD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50" name="Freeform 31698">
                    <a:extLst>
                      <a:ext uri="{FF2B5EF4-FFF2-40B4-BE49-F238E27FC236}">
                        <a16:creationId xmlns:a16="http://schemas.microsoft.com/office/drawing/2014/main" id="{7A8372AC-4AB6-1000-3FC2-1A9BA9010ADF}"/>
                      </a:ext>
                    </a:extLst>
                  </p:cNvPr>
                  <p:cNvSpPr>
                    <a:spLocks/>
                  </p:cNvSpPr>
                  <p:nvPr/>
                </p:nvSpPr>
                <p:spPr bwMode="auto">
                  <a:xfrm>
                    <a:off x="959265" y="7596943"/>
                    <a:ext cx="109990" cy="109989"/>
                  </a:xfrm>
                  <a:custGeom>
                    <a:avLst/>
                    <a:gdLst>
                      <a:gd name="T0" fmla="*/ 0 w 4"/>
                      <a:gd name="T1" fmla="*/ 2 h 4"/>
                      <a:gd name="T2" fmla="*/ 2 w 4"/>
                      <a:gd name="T3" fmla="*/ 0 h 4"/>
                      <a:gd name="T4" fmla="*/ 4 w 4"/>
                      <a:gd name="T5" fmla="*/ 2 h 4"/>
                      <a:gd name="T6" fmla="*/ 2 w 4"/>
                      <a:gd name="T7" fmla="*/ 4 h 4"/>
                      <a:gd name="T8" fmla="*/ 0 w 4"/>
                      <a:gd name="T9" fmla="*/ 2 h 4"/>
                    </a:gdLst>
                    <a:ahLst/>
                    <a:cxnLst>
                      <a:cxn ang="0">
                        <a:pos x="T0" y="T1"/>
                      </a:cxn>
                      <a:cxn ang="0">
                        <a:pos x="T2" y="T3"/>
                      </a:cxn>
                      <a:cxn ang="0">
                        <a:pos x="T4" y="T5"/>
                      </a:cxn>
                      <a:cxn ang="0">
                        <a:pos x="T6" y="T7"/>
                      </a:cxn>
                      <a:cxn ang="0">
                        <a:pos x="T8" y="T9"/>
                      </a:cxn>
                    </a:cxnLst>
                    <a:rect l="0" t="0" r="r" b="b"/>
                    <a:pathLst>
                      <a:path w="4" h="4">
                        <a:moveTo>
                          <a:pt x="0" y="2"/>
                        </a:moveTo>
                        <a:cubicBezTo>
                          <a:pt x="0" y="1"/>
                          <a:pt x="1" y="0"/>
                          <a:pt x="2" y="0"/>
                        </a:cubicBezTo>
                        <a:cubicBezTo>
                          <a:pt x="3" y="0"/>
                          <a:pt x="4" y="1"/>
                          <a:pt x="4" y="2"/>
                        </a:cubicBezTo>
                        <a:cubicBezTo>
                          <a:pt x="4" y="4"/>
                          <a:pt x="3" y="4"/>
                          <a:pt x="2" y="4"/>
                        </a:cubicBezTo>
                        <a:cubicBezTo>
                          <a:pt x="1" y="4"/>
                          <a:pt x="0" y="3"/>
                          <a:pt x="0" y="2"/>
                        </a:cubicBezTo>
                        <a:close/>
                      </a:path>
                    </a:pathLst>
                  </a:custGeom>
                  <a:solidFill>
                    <a:srgbClr val="AFD1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grpSp>
            <p:grpSp>
              <p:nvGrpSpPr>
                <p:cNvPr id="38" name="Group 37">
                  <a:extLst>
                    <a:ext uri="{FF2B5EF4-FFF2-40B4-BE49-F238E27FC236}">
                      <a16:creationId xmlns:a16="http://schemas.microsoft.com/office/drawing/2014/main" id="{50FF7AAC-816F-61B1-F60F-90E5D9FEED9E}"/>
                    </a:ext>
                  </a:extLst>
                </p:cNvPr>
                <p:cNvGrpSpPr/>
                <p:nvPr/>
              </p:nvGrpSpPr>
              <p:grpSpPr>
                <a:xfrm>
                  <a:off x="559092" y="1829781"/>
                  <a:ext cx="221682" cy="282665"/>
                  <a:chOff x="-360617" y="7129477"/>
                  <a:chExt cx="659942" cy="797437"/>
                </a:xfrm>
              </p:grpSpPr>
              <p:sp>
                <p:nvSpPr>
                  <p:cNvPr id="43" name="Freeform 31690">
                    <a:extLst>
                      <a:ext uri="{FF2B5EF4-FFF2-40B4-BE49-F238E27FC236}">
                        <a16:creationId xmlns:a16="http://schemas.microsoft.com/office/drawing/2014/main" id="{603EA6BB-93C8-555E-EF54-F8B85F25ACB0}"/>
                      </a:ext>
                    </a:extLst>
                  </p:cNvPr>
                  <p:cNvSpPr>
                    <a:spLocks/>
                  </p:cNvSpPr>
                  <p:nvPr/>
                </p:nvSpPr>
                <p:spPr bwMode="auto">
                  <a:xfrm>
                    <a:off x="-360617" y="7129477"/>
                    <a:ext cx="632453" cy="769931"/>
                  </a:xfrm>
                  <a:custGeom>
                    <a:avLst/>
                    <a:gdLst>
                      <a:gd name="T0" fmla="*/ 2 w 20"/>
                      <a:gd name="T1" fmla="*/ 17 h 25"/>
                      <a:gd name="T2" fmla="*/ 9 w 20"/>
                      <a:gd name="T3" fmla="*/ 2 h 25"/>
                      <a:gd name="T4" fmla="*/ 19 w 20"/>
                      <a:gd name="T5" fmla="*/ 13 h 25"/>
                      <a:gd name="T6" fmla="*/ 11 w 20"/>
                      <a:gd name="T7" fmla="*/ 24 h 25"/>
                      <a:gd name="T8" fmla="*/ 2 w 20"/>
                      <a:gd name="T9" fmla="*/ 17 h 25"/>
                    </a:gdLst>
                    <a:ahLst/>
                    <a:cxnLst>
                      <a:cxn ang="0">
                        <a:pos x="T0" y="T1"/>
                      </a:cxn>
                      <a:cxn ang="0">
                        <a:pos x="T2" y="T3"/>
                      </a:cxn>
                      <a:cxn ang="0">
                        <a:pos x="T4" y="T5"/>
                      </a:cxn>
                      <a:cxn ang="0">
                        <a:pos x="T6" y="T7"/>
                      </a:cxn>
                      <a:cxn ang="0">
                        <a:pos x="T8" y="T9"/>
                      </a:cxn>
                    </a:cxnLst>
                    <a:rect l="0" t="0" r="r" b="b"/>
                    <a:pathLst>
                      <a:path w="20" h="25">
                        <a:moveTo>
                          <a:pt x="2" y="17"/>
                        </a:moveTo>
                        <a:cubicBezTo>
                          <a:pt x="0" y="10"/>
                          <a:pt x="4" y="3"/>
                          <a:pt x="9" y="2"/>
                        </a:cubicBezTo>
                        <a:cubicBezTo>
                          <a:pt x="14" y="0"/>
                          <a:pt x="18" y="6"/>
                          <a:pt x="19" y="13"/>
                        </a:cubicBezTo>
                        <a:cubicBezTo>
                          <a:pt x="20" y="20"/>
                          <a:pt x="17" y="22"/>
                          <a:pt x="11" y="24"/>
                        </a:cubicBezTo>
                        <a:cubicBezTo>
                          <a:pt x="6" y="25"/>
                          <a:pt x="3" y="25"/>
                          <a:pt x="2" y="17"/>
                        </a:cubicBezTo>
                        <a:close/>
                      </a:path>
                    </a:pathLst>
                  </a:custGeom>
                  <a:solidFill>
                    <a:srgbClr val="B96C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44" name="Freeform 31691">
                    <a:extLst>
                      <a:ext uri="{FF2B5EF4-FFF2-40B4-BE49-F238E27FC236}">
                        <a16:creationId xmlns:a16="http://schemas.microsoft.com/office/drawing/2014/main" id="{C59034F3-F350-24C0-2065-013C09A10F22}"/>
                      </a:ext>
                    </a:extLst>
                  </p:cNvPr>
                  <p:cNvSpPr>
                    <a:spLocks/>
                  </p:cNvSpPr>
                  <p:nvPr/>
                </p:nvSpPr>
                <p:spPr bwMode="auto">
                  <a:xfrm>
                    <a:off x="-305621" y="7156983"/>
                    <a:ext cx="604946" cy="769931"/>
                  </a:xfrm>
                  <a:custGeom>
                    <a:avLst/>
                    <a:gdLst>
                      <a:gd name="T0" fmla="*/ 1 w 20"/>
                      <a:gd name="T1" fmla="*/ 17 h 25"/>
                      <a:gd name="T2" fmla="*/ 9 w 20"/>
                      <a:gd name="T3" fmla="*/ 2 h 25"/>
                      <a:gd name="T4" fmla="*/ 19 w 20"/>
                      <a:gd name="T5" fmla="*/ 13 h 25"/>
                      <a:gd name="T6" fmla="*/ 11 w 20"/>
                      <a:gd name="T7" fmla="*/ 24 h 25"/>
                      <a:gd name="T8" fmla="*/ 1 w 20"/>
                      <a:gd name="T9" fmla="*/ 17 h 25"/>
                    </a:gdLst>
                    <a:ahLst/>
                    <a:cxnLst>
                      <a:cxn ang="0">
                        <a:pos x="T0" y="T1"/>
                      </a:cxn>
                      <a:cxn ang="0">
                        <a:pos x="T2" y="T3"/>
                      </a:cxn>
                      <a:cxn ang="0">
                        <a:pos x="T4" y="T5"/>
                      </a:cxn>
                      <a:cxn ang="0">
                        <a:pos x="T6" y="T7"/>
                      </a:cxn>
                      <a:cxn ang="0">
                        <a:pos x="T8" y="T9"/>
                      </a:cxn>
                    </a:cxnLst>
                    <a:rect l="0" t="0" r="r" b="b"/>
                    <a:pathLst>
                      <a:path w="20" h="25">
                        <a:moveTo>
                          <a:pt x="1" y="17"/>
                        </a:moveTo>
                        <a:cubicBezTo>
                          <a:pt x="0" y="10"/>
                          <a:pt x="4" y="3"/>
                          <a:pt x="9" y="2"/>
                        </a:cubicBezTo>
                        <a:cubicBezTo>
                          <a:pt x="14" y="0"/>
                          <a:pt x="18" y="6"/>
                          <a:pt x="19" y="13"/>
                        </a:cubicBezTo>
                        <a:cubicBezTo>
                          <a:pt x="20" y="20"/>
                          <a:pt x="17" y="22"/>
                          <a:pt x="11" y="24"/>
                        </a:cubicBezTo>
                        <a:cubicBezTo>
                          <a:pt x="6" y="25"/>
                          <a:pt x="3" y="25"/>
                          <a:pt x="1" y="17"/>
                        </a:cubicBezTo>
                        <a:close/>
                      </a:path>
                    </a:pathLst>
                  </a:custGeom>
                  <a:solidFill>
                    <a:srgbClr val="FFF8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45" name="Freeform 31696">
                    <a:extLst>
                      <a:ext uri="{FF2B5EF4-FFF2-40B4-BE49-F238E27FC236}">
                        <a16:creationId xmlns:a16="http://schemas.microsoft.com/office/drawing/2014/main" id="{19875188-50FB-7176-935A-2280952D1C77}"/>
                      </a:ext>
                    </a:extLst>
                  </p:cNvPr>
                  <p:cNvSpPr>
                    <a:spLocks/>
                  </p:cNvSpPr>
                  <p:nvPr/>
                </p:nvSpPr>
                <p:spPr bwMode="auto">
                  <a:xfrm>
                    <a:off x="-168125" y="7431957"/>
                    <a:ext cx="302482" cy="412472"/>
                  </a:xfrm>
                  <a:custGeom>
                    <a:avLst/>
                    <a:gdLst>
                      <a:gd name="T0" fmla="*/ 0 w 10"/>
                      <a:gd name="T1" fmla="*/ 6 h 13"/>
                      <a:gd name="T2" fmla="*/ 5 w 10"/>
                      <a:gd name="T3" fmla="*/ 0 h 13"/>
                      <a:gd name="T4" fmla="*/ 10 w 10"/>
                      <a:gd name="T5" fmla="*/ 7 h 13"/>
                      <a:gd name="T6" fmla="*/ 5 w 10"/>
                      <a:gd name="T7" fmla="*/ 13 h 13"/>
                      <a:gd name="T8" fmla="*/ 0 w 10"/>
                      <a:gd name="T9" fmla="*/ 6 h 13"/>
                    </a:gdLst>
                    <a:ahLst/>
                    <a:cxnLst>
                      <a:cxn ang="0">
                        <a:pos x="T0" y="T1"/>
                      </a:cxn>
                      <a:cxn ang="0">
                        <a:pos x="T2" y="T3"/>
                      </a:cxn>
                      <a:cxn ang="0">
                        <a:pos x="T4" y="T5"/>
                      </a:cxn>
                      <a:cxn ang="0">
                        <a:pos x="T6" y="T7"/>
                      </a:cxn>
                      <a:cxn ang="0">
                        <a:pos x="T8" y="T9"/>
                      </a:cxn>
                    </a:cxnLst>
                    <a:rect l="0" t="0" r="r" b="b"/>
                    <a:pathLst>
                      <a:path w="10" h="13">
                        <a:moveTo>
                          <a:pt x="0" y="6"/>
                        </a:moveTo>
                        <a:cubicBezTo>
                          <a:pt x="0" y="3"/>
                          <a:pt x="2" y="0"/>
                          <a:pt x="5" y="0"/>
                        </a:cubicBezTo>
                        <a:cubicBezTo>
                          <a:pt x="8" y="0"/>
                          <a:pt x="10" y="3"/>
                          <a:pt x="10" y="7"/>
                        </a:cubicBezTo>
                        <a:cubicBezTo>
                          <a:pt x="10" y="10"/>
                          <a:pt x="7" y="13"/>
                          <a:pt x="5" y="13"/>
                        </a:cubicBezTo>
                        <a:cubicBezTo>
                          <a:pt x="2" y="13"/>
                          <a:pt x="0" y="10"/>
                          <a:pt x="0" y="6"/>
                        </a:cubicBezTo>
                        <a:close/>
                      </a:path>
                    </a:pathLst>
                  </a:custGeom>
                  <a:solidFill>
                    <a:srgbClr val="83AD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46" name="Freeform 31699">
                    <a:extLst>
                      <a:ext uri="{FF2B5EF4-FFF2-40B4-BE49-F238E27FC236}">
                        <a16:creationId xmlns:a16="http://schemas.microsoft.com/office/drawing/2014/main" id="{B65E9651-CF89-04D9-29B8-90F8DEC08D14}"/>
                      </a:ext>
                    </a:extLst>
                  </p:cNvPr>
                  <p:cNvSpPr>
                    <a:spLocks/>
                  </p:cNvSpPr>
                  <p:nvPr/>
                </p:nvSpPr>
                <p:spPr bwMode="auto">
                  <a:xfrm>
                    <a:off x="-113130" y="7459447"/>
                    <a:ext cx="137496" cy="137496"/>
                  </a:xfrm>
                  <a:custGeom>
                    <a:avLst/>
                    <a:gdLst>
                      <a:gd name="T0" fmla="*/ 0 w 4"/>
                      <a:gd name="T1" fmla="*/ 2 h 4"/>
                      <a:gd name="T2" fmla="*/ 2 w 4"/>
                      <a:gd name="T3" fmla="*/ 0 h 4"/>
                      <a:gd name="T4" fmla="*/ 4 w 4"/>
                      <a:gd name="T5" fmla="*/ 2 h 4"/>
                      <a:gd name="T6" fmla="*/ 2 w 4"/>
                      <a:gd name="T7" fmla="*/ 4 h 4"/>
                      <a:gd name="T8" fmla="*/ 0 w 4"/>
                      <a:gd name="T9" fmla="*/ 2 h 4"/>
                    </a:gdLst>
                    <a:ahLst/>
                    <a:cxnLst>
                      <a:cxn ang="0">
                        <a:pos x="T0" y="T1"/>
                      </a:cxn>
                      <a:cxn ang="0">
                        <a:pos x="T2" y="T3"/>
                      </a:cxn>
                      <a:cxn ang="0">
                        <a:pos x="T4" y="T5"/>
                      </a:cxn>
                      <a:cxn ang="0">
                        <a:pos x="T6" y="T7"/>
                      </a:cxn>
                      <a:cxn ang="0">
                        <a:pos x="T8" y="T9"/>
                      </a:cxn>
                    </a:cxnLst>
                    <a:rect l="0" t="0" r="r" b="b"/>
                    <a:pathLst>
                      <a:path w="4" h="4">
                        <a:moveTo>
                          <a:pt x="0" y="2"/>
                        </a:moveTo>
                        <a:cubicBezTo>
                          <a:pt x="0" y="1"/>
                          <a:pt x="1" y="0"/>
                          <a:pt x="2" y="0"/>
                        </a:cubicBezTo>
                        <a:cubicBezTo>
                          <a:pt x="3" y="0"/>
                          <a:pt x="4" y="1"/>
                          <a:pt x="4" y="2"/>
                        </a:cubicBezTo>
                        <a:cubicBezTo>
                          <a:pt x="4" y="4"/>
                          <a:pt x="3" y="4"/>
                          <a:pt x="2" y="4"/>
                        </a:cubicBezTo>
                        <a:cubicBezTo>
                          <a:pt x="1" y="4"/>
                          <a:pt x="0" y="3"/>
                          <a:pt x="0" y="2"/>
                        </a:cubicBezTo>
                        <a:close/>
                      </a:path>
                    </a:pathLst>
                  </a:custGeom>
                  <a:solidFill>
                    <a:srgbClr val="AFD1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grpSp>
            <p:sp>
              <p:nvSpPr>
                <p:cNvPr id="39" name="Freeform 31687">
                  <a:extLst>
                    <a:ext uri="{FF2B5EF4-FFF2-40B4-BE49-F238E27FC236}">
                      <a16:creationId xmlns:a16="http://schemas.microsoft.com/office/drawing/2014/main" id="{13703A2D-235E-0BA4-AD2D-EDDA1784D899}"/>
                    </a:ext>
                  </a:extLst>
                </p:cNvPr>
                <p:cNvSpPr>
                  <a:spLocks/>
                </p:cNvSpPr>
                <p:nvPr/>
              </p:nvSpPr>
              <p:spPr bwMode="auto">
                <a:xfrm flipH="1">
                  <a:off x="1103702" y="2195323"/>
                  <a:ext cx="200791" cy="64793"/>
                </a:xfrm>
                <a:custGeom>
                  <a:avLst/>
                  <a:gdLst>
                    <a:gd name="T0" fmla="*/ 11 w 11"/>
                    <a:gd name="T1" fmla="*/ 3 h 7"/>
                    <a:gd name="T2" fmla="*/ 6 w 11"/>
                    <a:gd name="T3" fmla="*/ 7 h 7"/>
                    <a:gd name="T4" fmla="*/ 0 w 11"/>
                    <a:gd name="T5" fmla="*/ 4 h 7"/>
                    <a:gd name="T6" fmla="*/ 5 w 11"/>
                    <a:gd name="T7" fmla="*/ 0 h 7"/>
                    <a:gd name="T8" fmla="*/ 11 w 11"/>
                    <a:gd name="T9" fmla="*/ 3 h 7"/>
                  </a:gdLst>
                  <a:ahLst/>
                  <a:cxnLst>
                    <a:cxn ang="0">
                      <a:pos x="T0" y="T1"/>
                    </a:cxn>
                    <a:cxn ang="0">
                      <a:pos x="T2" y="T3"/>
                    </a:cxn>
                    <a:cxn ang="0">
                      <a:pos x="T4" y="T5"/>
                    </a:cxn>
                    <a:cxn ang="0">
                      <a:pos x="T6" y="T7"/>
                    </a:cxn>
                    <a:cxn ang="0">
                      <a:pos x="T8" y="T9"/>
                    </a:cxn>
                  </a:cxnLst>
                  <a:rect l="0" t="0" r="r" b="b"/>
                  <a:pathLst>
                    <a:path w="11" h="7">
                      <a:moveTo>
                        <a:pt x="11" y="3"/>
                      </a:moveTo>
                      <a:cubicBezTo>
                        <a:pt x="11" y="5"/>
                        <a:pt x="8" y="6"/>
                        <a:pt x="6" y="7"/>
                      </a:cubicBezTo>
                      <a:cubicBezTo>
                        <a:pt x="3" y="7"/>
                        <a:pt x="0" y="6"/>
                        <a:pt x="0" y="4"/>
                      </a:cubicBezTo>
                      <a:cubicBezTo>
                        <a:pt x="0" y="2"/>
                        <a:pt x="2" y="0"/>
                        <a:pt x="5" y="0"/>
                      </a:cubicBezTo>
                      <a:cubicBezTo>
                        <a:pt x="8" y="0"/>
                        <a:pt x="11" y="1"/>
                        <a:pt x="11" y="3"/>
                      </a:cubicBezTo>
                      <a:close/>
                    </a:path>
                  </a:pathLst>
                </a:custGeom>
                <a:solidFill>
                  <a:srgbClr val="FF9D78"/>
                </a:solidFill>
                <a:ln>
                  <a:noFill/>
                </a:ln>
              </p:spPr>
              <p:txBody>
                <a:bodyPr vert="horz" wrap="square" lIns="45720" tIns="22860" rIns="45720" bIns="22860" numCol="1" anchor="t" anchorCtr="0" compatLnSpc="1">
                  <a:prstTxWarp prst="textNoShape">
                    <a:avLst/>
                  </a:prstTxWarp>
                </a:bodyPr>
                <a:lstStyle/>
                <a:p>
                  <a:endParaRPr lang="en-US" sz="900"/>
                </a:p>
              </p:txBody>
            </p:sp>
            <p:sp>
              <p:nvSpPr>
                <p:cNvPr id="40" name="Freeform 126">
                  <a:extLst>
                    <a:ext uri="{FF2B5EF4-FFF2-40B4-BE49-F238E27FC236}">
                      <a16:creationId xmlns:a16="http://schemas.microsoft.com/office/drawing/2014/main" id="{4B71AF0E-B596-0556-9E12-21FD56A9F0D0}"/>
                    </a:ext>
                  </a:extLst>
                </p:cNvPr>
                <p:cNvSpPr>
                  <a:spLocks/>
                </p:cNvSpPr>
                <p:nvPr/>
              </p:nvSpPr>
              <p:spPr bwMode="auto">
                <a:xfrm flipH="1">
                  <a:off x="271771" y="1319160"/>
                  <a:ext cx="1364741" cy="710052"/>
                </a:xfrm>
                <a:custGeom>
                  <a:avLst/>
                  <a:gdLst>
                    <a:gd name="connsiteX0" fmla="*/ 649769 w 1364741"/>
                    <a:gd name="connsiteY0" fmla="*/ 0 h 710052"/>
                    <a:gd name="connsiteX1" fmla="*/ 34563 w 1364741"/>
                    <a:gd name="connsiteY1" fmla="*/ 132755 h 710052"/>
                    <a:gd name="connsiteX2" fmla="*/ 0 w 1364741"/>
                    <a:gd name="connsiteY2" fmla="*/ 152901 h 710052"/>
                    <a:gd name="connsiteX3" fmla="*/ 11432 w 1364741"/>
                    <a:gd name="connsiteY3" fmla="*/ 165070 h 710052"/>
                    <a:gd name="connsiteX4" fmla="*/ 71258 w 1364741"/>
                    <a:gd name="connsiteY4" fmla="*/ 212881 h 710052"/>
                    <a:gd name="connsiteX5" fmla="*/ 74150 w 1364741"/>
                    <a:gd name="connsiteY5" fmla="*/ 214518 h 710052"/>
                    <a:gd name="connsiteX6" fmla="*/ 72594 w 1364741"/>
                    <a:gd name="connsiteY6" fmla="*/ 222947 h 710052"/>
                    <a:gd name="connsiteX7" fmla="*/ 122083 w 1364741"/>
                    <a:gd name="connsiteY7" fmla="*/ 688329 h 710052"/>
                    <a:gd name="connsiteX8" fmla="*/ 219463 w 1364741"/>
                    <a:gd name="connsiteY8" fmla="*/ 274678 h 710052"/>
                    <a:gd name="connsiteX9" fmla="*/ 251743 w 1364741"/>
                    <a:gd name="connsiteY9" fmla="*/ 271521 h 710052"/>
                    <a:gd name="connsiteX10" fmla="*/ 268437 w 1364741"/>
                    <a:gd name="connsiteY10" fmla="*/ 267433 h 710052"/>
                    <a:gd name="connsiteX11" fmla="*/ 315785 w 1364741"/>
                    <a:gd name="connsiteY11" fmla="*/ 270728 h 710052"/>
                    <a:gd name="connsiteX12" fmla="*/ 549159 w 1364741"/>
                    <a:gd name="connsiteY12" fmla="*/ 247991 h 710052"/>
                    <a:gd name="connsiteX13" fmla="*/ 599620 w 1364741"/>
                    <a:gd name="connsiteY13" fmla="*/ 233318 h 710052"/>
                    <a:gd name="connsiteX14" fmla="*/ 614726 w 1364741"/>
                    <a:gd name="connsiteY14" fmla="*/ 232121 h 710052"/>
                    <a:gd name="connsiteX15" fmla="*/ 910345 w 1364741"/>
                    <a:gd name="connsiteY15" fmla="*/ 219706 h 710052"/>
                    <a:gd name="connsiteX16" fmla="*/ 1174858 w 1364741"/>
                    <a:gd name="connsiteY16" fmla="*/ 308025 h 710052"/>
                    <a:gd name="connsiteX17" fmla="*/ 1290924 w 1364741"/>
                    <a:gd name="connsiteY17" fmla="*/ 707576 h 710052"/>
                    <a:gd name="connsiteX18" fmla="*/ 1329599 w 1364741"/>
                    <a:gd name="connsiteY18" fmla="*/ 547773 h 710052"/>
                    <a:gd name="connsiteX19" fmla="*/ 1343229 w 1364741"/>
                    <a:gd name="connsiteY19" fmla="*/ 478360 h 710052"/>
                    <a:gd name="connsiteX20" fmla="*/ 1364741 w 1364741"/>
                    <a:gd name="connsiteY20" fmla="*/ 364627 h 710052"/>
                    <a:gd name="connsiteX21" fmla="*/ 1362678 w 1364741"/>
                    <a:gd name="connsiteY21" fmla="*/ 190015 h 710052"/>
                    <a:gd name="connsiteX22" fmla="*/ 1362651 w 1364741"/>
                    <a:gd name="connsiteY22" fmla="*/ 189688 h 710052"/>
                    <a:gd name="connsiteX23" fmla="*/ 1264975 w 1364741"/>
                    <a:gd name="connsiteY23" fmla="*/ 132755 h 710052"/>
                    <a:gd name="connsiteX24" fmla="*/ 649769 w 1364741"/>
                    <a:gd name="connsiteY24" fmla="*/ 0 h 710052"/>
                    <a:gd name="connsiteX0" fmla="*/ 649769 w 1364741"/>
                    <a:gd name="connsiteY0" fmla="*/ 0 h 710052"/>
                    <a:gd name="connsiteX1" fmla="*/ 34563 w 1364741"/>
                    <a:gd name="connsiteY1" fmla="*/ 132755 h 710052"/>
                    <a:gd name="connsiteX2" fmla="*/ 0 w 1364741"/>
                    <a:gd name="connsiteY2" fmla="*/ 152901 h 710052"/>
                    <a:gd name="connsiteX3" fmla="*/ 11432 w 1364741"/>
                    <a:gd name="connsiteY3" fmla="*/ 165070 h 710052"/>
                    <a:gd name="connsiteX4" fmla="*/ 71258 w 1364741"/>
                    <a:gd name="connsiteY4" fmla="*/ 212881 h 710052"/>
                    <a:gd name="connsiteX5" fmla="*/ 74150 w 1364741"/>
                    <a:gd name="connsiteY5" fmla="*/ 214518 h 710052"/>
                    <a:gd name="connsiteX6" fmla="*/ 72594 w 1364741"/>
                    <a:gd name="connsiteY6" fmla="*/ 222947 h 710052"/>
                    <a:gd name="connsiteX7" fmla="*/ 122083 w 1364741"/>
                    <a:gd name="connsiteY7" fmla="*/ 688329 h 710052"/>
                    <a:gd name="connsiteX8" fmla="*/ 219463 w 1364741"/>
                    <a:gd name="connsiteY8" fmla="*/ 274678 h 710052"/>
                    <a:gd name="connsiteX9" fmla="*/ 251743 w 1364741"/>
                    <a:gd name="connsiteY9" fmla="*/ 271521 h 710052"/>
                    <a:gd name="connsiteX10" fmla="*/ 268437 w 1364741"/>
                    <a:gd name="connsiteY10" fmla="*/ 267433 h 710052"/>
                    <a:gd name="connsiteX11" fmla="*/ 315785 w 1364741"/>
                    <a:gd name="connsiteY11" fmla="*/ 270728 h 710052"/>
                    <a:gd name="connsiteX12" fmla="*/ 549159 w 1364741"/>
                    <a:gd name="connsiteY12" fmla="*/ 247991 h 710052"/>
                    <a:gd name="connsiteX13" fmla="*/ 599620 w 1364741"/>
                    <a:gd name="connsiteY13" fmla="*/ 233318 h 710052"/>
                    <a:gd name="connsiteX14" fmla="*/ 614726 w 1364741"/>
                    <a:gd name="connsiteY14" fmla="*/ 232121 h 710052"/>
                    <a:gd name="connsiteX15" fmla="*/ 910345 w 1364741"/>
                    <a:gd name="connsiteY15" fmla="*/ 219706 h 710052"/>
                    <a:gd name="connsiteX16" fmla="*/ 1174858 w 1364741"/>
                    <a:gd name="connsiteY16" fmla="*/ 308025 h 710052"/>
                    <a:gd name="connsiteX17" fmla="*/ 1290924 w 1364741"/>
                    <a:gd name="connsiteY17" fmla="*/ 707576 h 710052"/>
                    <a:gd name="connsiteX18" fmla="*/ 1329599 w 1364741"/>
                    <a:gd name="connsiteY18" fmla="*/ 547773 h 710052"/>
                    <a:gd name="connsiteX19" fmla="*/ 1343229 w 1364741"/>
                    <a:gd name="connsiteY19" fmla="*/ 478360 h 710052"/>
                    <a:gd name="connsiteX20" fmla="*/ 1364741 w 1364741"/>
                    <a:gd name="connsiteY20" fmla="*/ 364627 h 710052"/>
                    <a:gd name="connsiteX21" fmla="*/ 1362678 w 1364741"/>
                    <a:gd name="connsiteY21" fmla="*/ 190015 h 710052"/>
                    <a:gd name="connsiteX22" fmla="*/ 1298256 w 1364741"/>
                    <a:gd name="connsiteY22" fmla="*/ 202567 h 710052"/>
                    <a:gd name="connsiteX23" fmla="*/ 1264975 w 1364741"/>
                    <a:gd name="connsiteY23" fmla="*/ 132755 h 710052"/>
                    <a:gd name="connsiteX24" fmla="*/ 649769 w 1364741"/>
                    <a:gd name="connsiteY24" fmla="*/ 0 h 710052"/>
                    <a:gd name="connsiteX0" fmla="*/ 649769 w 1364741"/>
                    <a:gd name="connsiteY0" fmla="*/ 0 h 710052"/>
                    <a:gd name="connsiteX1" fmla="*/ 34563 w 1364741"/>
                    <a:gd name="connsiteY1" fmla="*/ 132755 h 710052"/>
                    <a:gd name="connsiteX2" fmla="*/ 0 w 1364741"/>
                    <a:gd name="connsiteY2" fmla="*/ 152901 h 710052"/>
                    <a:gd name="connsiteX3" fmla="*/ 11432 w 1364741"/>
                    <a:gd name="connsiteY3" fmla="*/ 165070 h 710052"/>
                    <a:gd name="connsiteX4" fmla="*/ 71258 w 1364741"/>
                    <a:gd name="connsiteY4" fmla="*/ 212881 h 710052"/>
                    <a:gd name="connsiteX5" fmla="*/ 74150 w 1364741"/>
                    <a:gd name="connsiteY5" fmla="*/ 214518 h 710052"/>
                    <a:gd name="connsiteX6" fmla="*/ 72594 w 1364741"/>
                    <a:gd name="connsiteY6" fmla="*/ 222947 h 710052"/>
                    <a:gd name="connsiteX7" fmla="*/ 122083 w 1364741"/>
                    <a:gd name="connsiteY7" fmla="*/ 688329 h 710052"/>
                    <a:gd name="connsiteX8" fmla="*/ 219463 w 1364741"/>
                    <a:gd name="connsiteY8" fmla="*/ 274678 h 710052"/>
                    <a:gd name="connsiteX9" fmla="*/ 251743 w 1364741"/>
                    <a:gd name="connsiteY9" fmla="*/ 271521 h 710052"/>
                    <a:gd name="connsiteX10" fmla="*/ 268437 w 1364741"/>
                    <a:gd name="connsiteY10" fmla="*/ 267433 h 710052"/>
                    <a:gd name="connsiteX11" fmla="*/ 315785 w 1364741"/>
                    <a:gd name="connsiteY11" fmla="*/ 270728 h 710052"/>
                    <a:gd name="connsiteX12" fmla="*/ 549159 w 1364741"/>
                    <a:gd name="connsiteY12" fmla="*/ 247991 h 710052"/>
                    <a:gd name="connsiteX13" fmla="*/ 599620 w 1364741"/>
                    <a:gd name="connsiteY13" fmla="*/ 233318 h 710052"/>
                    <a:gd name="connsiteX14" fmla="*/ 614726 w 1364741"/>
                    <a:gd name="connsiteY14" fmla="*/ 232121 h 710052"/>
                    <a:gd name="connsiteX15" fmla="*/ 910345 w 1364741"/>
                    <a:gd name="connsiteY15" fmla="*/ 219706 h 710052"/>
                    <a:gd name="connsiteX16" fmla="*/ 1174858 w 1364741"/>
                    <a:gd name="connsiteY16" fmla="*/ 308025 h 710052"/>
                    <a:gd name="connsiteX17" fmla="*/ 1290924 w 1364741"/>
                    <a:gd name="connsiteY17" fmla="*/ 707576 h 710052"/>
                    <a:gd name="connsiteX18" fmla="*/ 1329599 w 1364741"/>
                    <a:gd name="connsiteY18" fmla="*/ 547773 h 710052"/>
                    <a:gd name="connsiteX19" fmla="*/ 1343229 w 1364741"/>
                    <a:gd name="connsiteY19" fmla="*/ 478360 h 710052"/>
                    <a:gd name="connsiteX20" fmla="*/ 1364741 w 1364741"/>
                    <a:gd name="connsiteY20" fmla="*/ 364627 h 710052"/>
                    <a:gd name="connsiteX21" fmla="*/ 1298256 w 1364741"/>
                    <a:gd name="connsiteY21" fmla="*/ 202567 h 710052"/>
                    <a:gd name="connsiteX22" fmla="*/ 1264975 w 1364741"/>
                    <a:gd name="connsiteY22" fmla="*/ 132755 h 710052"/>
                    <a:gd name="connsiteX23" fmla="*/ 649769 w 1364741"/>
                    <a:gd name="connsiteY23" fmla="*/ 0 h 710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364741" h="710052">
                      <a:moveTo>
                        <a:pt x="649769" y="0"/>
                      </a:moveTo>
                      <a:cubicBezTo>
                        <a:pt x="421883" y="0"/>
                        <a:pt x="210177" y="48940"/>
                        <a:pt x="34563" y="132755"/>
                      </a:cubicBezTo>
                      <a:lnTo>
                        <a:pt x="0" y="152901"/>
                      </a:lnTo>
                      <a:lnTo>
                        <a:pt x="11432" y="165070"/>
                      </a:lnTo>
                      <a:cubicBezTo>
                        <a:pt x="27936" y="181700"/>
                        <a:pt x="48566" y="198330"/>
                        <a:pt x="71258" y="212881"/>
                      </a:cubicBezTo>
                      <a:lnTo>
                        <a:pt x="74150" y="214518"/>
                      </a:lnTo>
                      <a:lnTo>
                        <a:pt x="72594" y="222947"/>
                      </a:lnTo>
                      <a:cubicBezTo>
                        <a:pt x="50527" y="401941"/>
                        <a:pt x="122083" y="688329"/>
                        <a:pt x="122083" y="688329"/>
                      </a:cubicBezTo>
                      <a:cubicBezTo>
                        <a:pt x="208689" y="553705"/>
                        <a:pt x="219463" y="274678"/>
                        <a:pt x="219463" y="274678"/>
                      </a:cubicBezTo>
                      <a:cubicBezTo>
                        <a:pt x="230272" y="274678"/>
                        <a:pt x="241089" y="273475"/>
                        <a:pt x="251743" y="271521"/>
                      </a:cubicBezTo>
                      <a:lnTo>
                        <a:pt x="268437" y="267433"/>
                      </a:lnTo>
                      <a:lnTo>
                        <a:pt x="315785" y="270728"/>
                      </a:lnTo>
                      <a:cubicBezTo>
                        <a:pt x="393920" y="273716"/>
                        <a:pt x="473086" y="266830"/>
                        <a:pt x="549159" y="247991"/>
                      </a:cubicBezTo>
                      <a:lnTo>
                        <a:pt x="599620" y="233318"/>
                      </a:lnTo>
                      <a:lnTo>
                        <a:pt x="614726" y="232121"/>
                      </a:lnTo>
                      <a:cubicBezTo>
                        <a:pt x="726070" y="223213"/>
                        <a:pt x="840651" y="214525"/>
                        <a:pt x="910345" y="219706"/>
                      </a:cubicBezTo>
                      <a:cubicBezTo>
                        <a:pt x="1049733" y="230067"/>
                        <a:pt x="1109772" y="244475"/>
                        <a:pt x="1174858" y="308025"/>
                      </a:cubicBezTo>
                      <a:cubicBezTo>
                        <a:pt x="1228868" y="519637"/>
                        <a:pt x="1261999" y="683585"/>
                        <a:pt x="1290924" y="707576"/>
                      </a:cubicBezTo>
                      <a:cubicBezTo>
                        <a:pt x="1312618" y="725570"/>
                        <a:pt x="1315578" y="642780"/>
                        <a:pt x="1329599" y="547773"/>
                      </a:cubicBezTo>
                      <a:lnTo>
                        <a:pt x="1343229" y="478360"/>
                      </a:lnTo>
                      <a:lnTo>
                        <a:pt x="1364741" y="364627"/>
                      </a:lnTo>
                      <a:cubicBezTo>
                        <a:pt x="1357246" y="318662"/>
                        <a:pt x="1314884" y="241212"/>
                        <a:pt x="1298256" y="202567"/>
                      </a:cubicBezTo>
                      <a:cubicBezTo>
                        <a:pt x="1265697" y="183589"/>
                        <a:pt x="1297534" y="151733"/>
                        <a:pt x="1264975" y="132755"/>
                      </a:cubicBezTo>
                      <a:cubicBezTo>
                        <a:pt x="1089361" y="48940"/>
                        <a:pt x="877656" y="0"/>
                        <a:pt x="649769" y="0"/>
                      </a:cubicBezTo>
                      <a:close/>
                    </a:path>
                  </a:pathLst>
                </a:custGeom>
                <a:solidFill>
                  <a:srgbClr val="323B45"/>
                </a:solidFill>
                <a:ln>
                  <a:noFill/>
                </a:ln>
              </p:spPr>
              <p:txBody>
                <a:bodyPr vert="horz" wrap="square" lIns="45720" tIns="22860" rIns="45720" bIns="22860" numCol="1" anchor="t" anchorCtr="0" compatLnSpc="1">
                  <a:prstTxWarp prst="textNoShape">
                    <a:avLst/>
                  </a:prstTxWarp>
                  <a:noAutofit/>
                </a:bodyPr>
                <a:lstStyle/>
                <a:p>
                  <a:endParaRPr lang="en-US" sz="900"/>
                </a:p>
              </p:txBody>
            </p:sp>
            <p:sp>
              <p:nvSpPr>
                <p:cNvPr id="41" name="Freeform 127">
                  <a:extLst>
                    <a:ext uri="{FF2B5EF4-FFF2-40B4-BE49-F238E27FC236}">
                      <a16:creationId xmlns:a16="http://schemas.microsoft.com/office/drawing/2014/main" id="{7CA9C63F-0340-68AF-55E5-4CCCF200833D}"/>
                    </a:ext>
                  </a:extLst>
                </p:cNvPr>
                <p:cNvSpPr>
                  <a:spLocks/>
                </p:cNvSpPr>
                <p:nvPr/>
              </p:nvSpPr>
              <p:spPr bwMode="auto">
                <a:xfrm rot="967563" flipH="1">
                  <a:off x="334362" y="934202"/>
                  <a:ext cx="1338436" cy="1121848"/>
                </a:xfrm>
                <a:custGeom>
                  <a:avLst/>
                  <a:gdLst>
                    <a:gd name="connsiteX0" fmla="*/ 822876 w 1503164"/>
                    <a:gd name="connsiteY0" fmla="*/ 26563 h 1259919"/>
                    <a:gd name="connsiteX1" fmla="*/ 781368 w 1503164"/>
                    <a:gd name="connsiteY1" fmla="*/ 17194 h 1259919"/>
                    <a:gd name="connsiteX2" fmla="*/ 587700 w 1503164"/>
                    <a:gd name="connsiteY2" fmla="*/ 68776 h 1259919"/>
                    <a:gd name="connsiteX3" fmla="*/ 432765 w 1503164"/>
                    <a:gd name="connsiteY3" fmla="*/ 0 h 1259919"/>
                    <a:gd name="connsiteX4" fmla="*/ 303653 w 1503164"/>
                    <a:gd name="connsiteY4" fmla="*/ 85970 h 1259919"/>
                    <a:gd name="connsiteX5" fmla="*/ 97073 w 1503164"/>
                    <a:gd name="connsiteY5" fmla="*/ 68776 h 1259919"/>
                    <a:gd name="connsiteX6" fmla="*/ 85347 w 1503164"/>
                    <a:gd name="connsiteY6" fmla="*/ 78853 h 1259919"/>
                    <a:gd name="connsiteX7" fmla="*/ 71906 w 1503164"/>
                    <a:gd name="connsiteY7" fmla="*/ 84951 h 1259919"/>
                    <a:gd name="connsiteX8" fmla="*/ 125810 w 1503164"/>
                    <a:gd name="connsiteY8" fmla="*/ 626120 h 1259919"/>
                    <a:gd name="connsiteX9" fmla="*/ 1160588 w 1503164"/>
                    <a:gd name="connsiteY9" fmla="*/ 652798 h 1259919"/>
                    <a:gd name="connsiteX10" fmla="*/ 1361511 w 1503164"/>
                    <a:gd name="connsiteY10" fmla="*/ 1255902 h 1259919"/>
                    <a:gd name="connsiteX11" fmla="*/ 1394728 w 1503164"/>
                    <a:gd name="connsiteY11" fmla="*/ 507067 h 1259919"/>
                    <a:gd name="connsiteX12" fmla="*/ 1376329 w 1503164"/>
                    <a:gd name="connsiteY12" fmla="*/ 489415 h 1259919"/>
                    <a:gd name="connsiteX13" fmla="*/ 1410754 w 1503164"/>
                    <a:gd name="connsiteY13" fmla="*/ 464331 h 1259919"/>
                    <a:gd name="connsiteX14" fmla="*/ 1433916 w 1503164"/>
                    <a:gd name="connsiteY14" fmla="*/ 416251 h 1259919"/>
                    <a:gd name="connsiteX15" fmla="*/ 1341930 w 1503164"/>
                    <a:gd name="connsiteY15" fmla="*/ 441550 h 1259919"/>
                    <a:gd name="connsiteX16" fmla="*/ 1329783 w 1503164"/>
                    <a:gd name="connsiteY16" fmla="*/ 448271 h 1259919"/>
                    <a:gd name="connsiteX17" fmla="*/ 1301709 w 1503164"/>
                    <a:gd name="connsiteY17" fmla="*/ 430929 h 1259919"/>
                    <a:gd name="connsiteX18" fmla="*/ 1313300 w 1503164"/>
                    <a:gd name="connsiteY18" fmla="*/ 417596 h 1259919"/>
                    <a:gd name="connsiteX19" fmla="*/ 1405008 w 1503164"/>
                    <a:gd name="connsiteY19" fmla="*/ 223382 h 1259919"/>
                    <a:gd name="connsiteX20" fmla="*/ 1267870 w 1503164"/>
                    <a:gd name="connsiteY20" fmla="*/ 368243 h 1259919"/>
                    <a:gd name="connsiteX21" fmla="*/ 1259400 w 1503164"/>
                    <a:gd name="connsiteY21" fmla="*/ 384364 h 1259919"/>
                    <a:gd name="connsiteX22" fmla="*/ 1244665 w 1503164"/>
                    <a:gd name="connsiteY22" fmla="*/ 350945 h 1259919"/>
                    <a:gd name="connsiteX23" fmla="*/ 1151293 w 1503164"/>
                    <a:gd name="connsiteY23" fmla="*/ 261915 h 1259919"/>
                    <a:gd name="connsiteX24" fmla="*/ 1145735 w 1503164"/>
                    <a:gd name="connsiteY24" fmla="*/ 259255 h 1259919"/>
                    <a:gd name="connsiteX25" fmla="*/ 1147926 w 1503164"/>
                    <a:gd name="connsiteY25" fmla="*/ 233865 h 1259919"/>
                    <a:gd name="connsiteX26" fmla="*/ 1000859 w 1503164"/>
                    <a:gd name="connsiteY26" fmla="*/ 111761 h 1259919"/>
                    <a:gd name="connsiteX27" fmla="*/ 884658 w 1503164"/>
                    <a:gd name="connsiteY27" fmla="*/ 120358 h 1259919"/>
                    <a:gd name="connsiteX28" fmla="*/ 822876 w 1503164"/>
                    <a:gd name="connsiteY28" fmla="*/ 26563 h 1259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503164" h="1259919">
                      <a:moveTo>
                        <a:pt x="822876" y="26563"/>
                      </a:moveTo>
                      <a:cubicBezTo>
                        <a:pt x="811225" y="22567"/>
                        <a:pt x="797507" y="19343"/>
                        <a:pt x="781368" y="17194"/>
                      </a:cubicBezTo>
                      <a:cubicBezTo>
                        <a:pt x="652256" y="0"/>
                        <a:pt x="587700" y="68776"/>
                        <a:pt x="587700" y="68776"/>
                      </a:cubicBezTo>
                      <a:cubicBezTo>
                        <a:pt x="587700" y="68776"/>
                        <a:pt x="548966" y="0"/>
                        <a:pt x="432765" y="0"/>
                      </a:cubicBezTo>
                      <a:cubicBezTo>
                        <a:pt x="316564" y="8597"/>
                        <a:pt x="303653" y="85970"/>
                        <a:pt x="303653" y="85970"/>
                      </a:cubicBezTo>
                      <a:cubicBezTo>
                        <a:pt x="303653" y="85970"/>
                        <a:pt x="226185" y="0"/>
                        <a:pt x="97073" y="68776"/>
                      </a:cubicBezTo>
                      <a:lnTo>
                        <a:pt x="85347" y="78853"/>
                      </a:lnTo>
                      <a:lnTo>
                        <a:pt x="71906" y="84951"/>
                      </a:lnTo>
                      <a:cubicBezTo>
                        <a:pt x="6890" y="138271"/>
                        <a:pt x="-72200" y="364491"/>
                        <a:pt x="125810" y="626120"/>
                      </a:cubicBezTo>
                      <a:cubicBezTo>
                        <a:pt x="352106" y="925126"/>
                        <a:pt x="1006657" y="608292"/>
                        <a:pt x="1160588" y="652798"/>
                      </a:cubicBezTo>
                      <a:cubicBezTo>
                        <a:pt x="1328566" y="720830"/>
                        <a:pt x="1270497" y="1210122"/>
                        <a:pt x="1361511" y="1255902"/>
                      </a:cubicBezTo>
                      <a:cubicBezTo>
                        <a:pt x="1436602" y="1311676"/>
                        <a:pt x="1619775" y="772788"/>
                        <a:pt x="1394728" y="507067"/>
                      </a:cubicBezTo>
                      <a:lnTo>
                        <a:pt x="1376329" y="489415"/>
                      </a:lnTo>
                      <a:lnTo>
                        <a:pt x="1410754" y="464331"/>
                      </a:lnTo>
                      <a:cubicBezTo>
                        <a:pt x="1430338" y="446930"/>
                        <a:pt x="1440606" y="429718"/>
                        <a:pt x="1433916" y="416251"/>
                      </a:cubicBezTo>
                      <a:cubicBezTo>
                        <a:pt x="1440070" y="394967"/>
                        <a:pt x="1391769" y="415598"/>
                        <a:pt x="1341930" y="441550"/>
                      </a:cubicBezTo>
                      <a:lnTo>
                        <a:pt x="1329783" y="448271"/>
                      </a:lnTo>
                      <a:lnTo>
                        <a:pt x="1301709" y="430929"/>
                      </a:lnTo>
                      <a:lnTo>
                        <a:pt x="1313300" y="417596"/>
                      </a:lnTo>
                      <a:cubicBezTo>
                        <a:pt x="1377458" y="341547"/>
                        <a:pt x="1453846" y="237502"/>
                        <a:pt x="1405008" y="223382"/>
                      </a:cubicBezTo>
                      <a:cubicBezTo>
                        <a:pt x="1365939" y="212086"/>
                        <a:pt x="1312020" y="288752"/>
                        <a:pt x="1267870" y="368243"/>
                      </a:cubicBezTo>
                      <a:lnTo>
                        <a:pt x="1259400" y="384364"/>
                      </a:lnTo>
                      <a:lnTo>
                        <a:pt x="1244665" y="350945"/>
                      </a:lnTo>
                      <a:cubicBezTo>
                        <a:pt x="1221763" y="313958"/>
                        <a:pt x="1189688" y="284754"/>
                        <a:pt x="1151293" y="261915"/>
                      </a:cubicBezTo>
                      <a:lnTo>
                        <a:pt x="1145735" y="259255"/>
                      </a:lnTo>
                      <a:lnTo>
                        <a:pt x="1147926" y="233865"/>
                      </a:lnTo>
                      <a:cubicBezTo>
                        <a:pt x="1138848" y="176238"/>
                        <a:pt x="1088010" y="124656"/>
                        <a:pt x="1000859" y="111761"/>
                      </a:cubicBezTo>
                      <a:cubicBezTo>
                        <a:pt x="936303" y="103164"/>
                        <a:pt x="884658" y="120358"/>
                        <a:pt x="884658" y="120358"/>
                      </a:cubicBezTo>
                      <a:cubicBezTo>
                        <a:pt x="884658" y="120358"/>
                        <a:pt x="904428" y="54537"/>
                        <a:pt x="822876" y="26563"/>
                      </a:cubicBezTo>
                      <a:close/>
                    </a:path>
                  </a:pathLst>
                </a:custGeom>
                <a:solidFill>
                  <a:srgbClr val="323B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en-US"/>
                </a:p>
              </p:txBody>
            </p:sp>
            <p:sp>
              <p:nvSpPr>
                <p:cNvPr id="42" name="Freeform 133">
                  <a:extLst>
                    <a:ext uri="{FF2B5EF4-FFF2-40B4-BE49-F238E27FC236}">
                      <a16:creationId xmlns:a16="http://schemas.microsoft.com/office/drawing/2014/main" id="{4198102A-C150-AD7D-C437-24433FBB231A}"/>
                    </a:ext>
                  </a:extLst>
                </p:cNvPr>
                <p:cNvSpPr>
                  <a:spLocks/>
                </p:cNvSpPr>
                <p:nvPr/>
              </p:nvSpPr>
              <p:spPr bwMode="auto">
                <a:xfrm>
                  <a:off x="793593" y="2188852"/>
                  <a:ext cx="281550" cy="102382"/>
                </a:xfrm>
                <a:custGeom>
                  <a:avLst/>
                  <a:gdLst>
                    <a:gd name="T0" fmla="*/ 23 w 26"/>
                    <a:gd name="T1" fmla="*/ 2 h 9"/>
                    <a:gd name="T2" fmla="*/ 3 w 26"/>
                    <a:gd name="T3" fmla="*/ 2 h 9"/>
                    <a:gd name="T4" fmla="*/ 13 w 26"/>
                    <a:gd name="T5" fmla="*/ 9 h 9"/>
                    <a:gd name="T6" fmla="*/ 23 w 26"/>
                    <a:gd name="T7" fmla="*/ 2 h 9"/>
                  </a:gdLst>
                  <a:ahLst/>
                  <a:cxnLst>
                    <a:cxn ang="0">
                      <a:pos x="T0" y="T1"/>
                    </a:cxn>
                    <a:cxn ang="0">
                      <a:pos x="T2" y="T3"/>
                    </a:cxn>
                    <a:cxn ang="0">
                      <a:pos x="T4" y="T5"/>
                    </a:cxn>
                    <a:cxn ang="0">
                      <a:pos x="T6" y="T7"/>
                    </a:cxn>
                  </a:cxnLst>
                  <a:rect l="0" t="0" r="r" b="b"/>
                  <a:pathLst>
                    <a:path w="26" h="9">
                      <a:moveTo>
                        <a:pt x="23" y="2"/>
                      </a:moveTo>
                      <a:cubicBezTo>
                        <a:pt x="19" y="0"/>
                        <a:pt x="6" y="0"/>
                        <a:pt x="3" y="2"/>
                      </a:cubicBezTo>
                      <a:cubicBezTo>
                        <a:pt x="0" y="3"/>
                        <a:pt x="10" y="9"/>
                        <a:pt x="13" y="9"/>
                      </a:cubicBezTo>
                      <a:cubicBezTo>
                        <a:pt x="16" y="9"/>
                        <a:pt x="26" y="3"/>
                        <a:pt x="23" y="2"/>
                      </a:cubicBezTo>
                    </a:path>
                  </a:pathLst>
                </a:custGeom>
                <a:solidFill>
                  <a:srgbClr val="ED90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grpSp>
          <p:sp>
            <p:nvSpPr>
              <p:cNvPr id="21" name="Freeform 756">
                <a:extLst>
                  <a:ext uri="{FF2B5EF4-FFF2-40B4-BE49-F238E27FC236}">
                    <a16:creationId xmlns:a16="http://schemas.microsoft.com/office/drawing/2014/main" id="{D7E6E446-AEBC-2832-4426-B99C9C33811C}"/>
                  </a:ext>
                </a:extLst>
              </p:cNvPr>
              <p:cNvSpPr>
                <a:spLocks noEditPoints="1"/>
              </p:cNvSpPr>
              <p:nvPr/>
            </p:nvSpPr>
            <p:spPr bwMode="auto">
              <a:xfrm>
                <a:off x="2179637" y="3151648"/>
                <a:ext cx="1776954" cy="872115"/>
              </a:xfrm>
              <a:custGeom>
                <a:avLst/>
                <a:gdLst>
                  <a:gd name="T0" fmla="*/ 51 w 62"/>
                  <a:gd name="T1" fmla="*/ 0 h 26"/>
                  <a:gd name="T2" fmla="*/ 61 w 62"/>
                  <a:gd name="T3" fmla="*/ 2 h 26"/>
                  <a:gd name="T4" fmla="*/ 62 w 62"/>
                  <a:gd name="T5" fmla="*/ 3 h 26"/>
                  <a:gd name="T6" fmla="*/ 62 w 62"/>
                  <a:gd name="T7" fmla="*/ 8 h 26"/>
                  <a:gd name="T8" fmla="*/ 61 w 62"/>
                  <a:gd name="T9" fmla="*/ 10 h 26"/>
                  <a:gd name="T10" fmla="*/ 61 w 62"/>
                  <a:gd name="T11" fmla="*/ 11 h 26"/>
                  <a:gd name="T12" fmla="*/ 58 w 62"/>
                  <a:gd name="T13" fmla="*/ 21 h 26"/>
                  <a:gd name="T14" fmla="*/ 53 w 62"/>
                  <a:gd name="T15" fmla="*/ 25 h 26"/>
                  <a:gd name="T16" fmla="*/ 42 w 62"/>
                  <a:gd name="T17" fmla="*/ 25 h 26"/>
                  <a:gd name="T18" fmla="*/ 37 w 62"/>
                  <a:gd name="T19" fmla="*/ 21 h 26"/>
                  <a:gd name="T20" fmla="*/ 34 w 62"/>
                  <a:gd name="T21" fmla="*/ 15 h 26"/>
                  <a:gd name="T22" fmla="*/ 33 w 62"/>
                  <a:gd name="T23" fmla="*/ 7 h 26"/>
                  <a:gd name="T24" fmla="*/ 31 w 62"/>
                  <a:gd name="T25" fmla="*/ 6 h 26"/>
                  <a:gd name="T26" fmla="*/ 29 w 62"/>
                  <a:gd name="T27" fmla="*/ 7 h 26"/>
                  <a:gd name="T28" fmla="*/ 29 w 62"/>
                  <a:gd name="T29" fmla="*/ 9 h 26"/>
                  <a:gd name="T30" fmla="*/ 25 w 62"/>
                  <a:gd name="T31" fmla="*/ 21 h 26"/>
                  <a:gd name="T32" fmla="*/ 19 w 62"/>
                  <a:gd name="T33" fmla="*/ 25 h 26"/>
                  <a:gd name="T34" fmla="*/ 10 w 62"/>
                  <a:gd name="T35" fmla="*/ 26 h 26"/>
                  <a:gd name="T36" fmla="*/ 4 w 62"/>
                  <a:gd name="T37" fmla="*/ 21 h 26"/>
                  <a:gd name="T38" fmla="*/ 1 w 62"/>
                  <a:gd name="T39" fmla="*/ 11 h 26"/>
                  <a:gd name="T40" fmla="*/ 1 w 62"/>
                  <a:gd name="T41" fmla="*/ 9 h 26"/>
                  <a:gd name="T42" fmla="*/ 0 w 62"/>
                  <a:gd name="T43" fmla="*/ 8 h 26"/>
                  <a:gd name="T44" fmla="*/ 0 w 62"/>
                  <a:gd name="T45" fmla="*/ 3 h 26"/>
                  <a:gd name="T46" fmla="*/ 2 w 62"/>
                  <a:gd name="T47" fmla="*/ 1 h 26"/>
                  <a:gd name="T48" fmla="*/ 10 w 62"/>
                  <a:gd name="T49" fmla="*/ 0 h 26"/>
                  <a:gd name="T50" fmla="*/ 24 w 62"/>
                  <a:gd name="T51" fmla="*/ 1 h 26"/>
                  <a:gd name="T52" fmla="*/ 36 w 62"/>
                  <a:gd name="T53" fmla="*/ 1 h 26"/>
                  <a:gd name="T54" fmla="*/ 46 w 62"/>
                  <a:gd name="T55" fmla="*/ 0 h 26"/>
                  <a:gd name="T56" fmla="*/ 51 w 62"/>
                  <a:gd name="T57" fmla="*/ 0 h 26"/>
                  <a:gd name="T58" fmla="*/ 38 w 62"/>
                  <a:gd name="T59" fmla="*/ 4 h 26"/>
                  <a:gd name="T60" fmla="*/ 35 w 62"/>
                  <a:gd name="T61" fmla="*/ 9 h 26"/>
                  <a:gd name="T62" fmla="*/ 38 w 62"/>
                  <a:gd name="T63" fmla="*/ 20 h 26"/>
                  <a:gd name="T64" fmla="*/ 44 w 62"/>
                  <a:gd name="T65" fmla="*/ 23 h 26"/>
                  <a:gd name="T66" fmla="*/ 53 w 62"/>
                  <a:gd name="T67" fmla="*/ 23 h 26"/>
                  <a:gd name="T68" fmla="*/ 56 w 62"/>
                  <a:gd name="T69" fmla="*/ 21 h 26"/>
                  <a:gd name="T70" fmla="*/ 57 w 62"/>
                  <a:gd name="T71" fmla="*/ 6 h 26"/>
                  <a:gd name="T72" fmla="*/ 55 w 62"/>
                  <a:gd name="T73" fmla="*/ 4 h 26"/>
                  <a:gd name="T74" fmla="*/ 49 w 62"/>
                  <a:gd name="T75" fmla="*/ 3 h 26"/>
                  <a:gd name="T76" fmla="*/ 45 w 62"/>
                  <a:gd name="T77" fmla="*/ 2 h 26"/>
                  <a:gd name="T78" fmla="*/ 38 w 62"/>
                  <a:gd name="T79" fmla="*/ 4 h 26"/>
                  <a:gd name="T80" fmla="*/ 20 w 62"/>
                  <a:gd name="T81" fmla="*/ 23 h 26"/>
                  <a:gd name="T82" fmla="*/ 23 w 62"/>
                  <a:gd name="T83" fmla="*/ 21 h 26"/>
                  <a:gd name="T84" fmla="*/ 27 w 62"/>
                  <a:gd name="T85" fmla="*/ 8 h 26"/>
                  <a:gd name="T86" fmla="*/ 24 w 62"/>
                  <a:gd name="T87" fmla="*/ 4 h 26"/>
                  <a:gd name="T88" fmla="*/ 17 w 62"/>
                  <a:gd name="T89" fmla="*/ 2 h 26"/>
                  <a:gd name="T90" fmla="*/ 8 w 62"/>
                  <a:gd name="T91" fmla="*/ 3 h 26"/>
                  <a:gd name="T92" fmla="*/ 6 w 62"/>
                  <a:gd name="T93" fmla="*/ 5 h 26"/>
                  <a:gd name="T94" fmla="*/ 4 w 62"/>
                  <a:gd name="T95" fmla="*/ 8 h 26"/>
                  <a:gd name="T96" fmla="*/ 5 w 62"/>
                  <a:gd name="T97" fmla="*/ 20 h 26"/>
                  <a:gd name="T98" fmla="*/ 11 w 62"/>
                  <a:gd name="T99" fmla="*/ 24 h 26"/>
                  <a:gd name="T100" fmla="*/ 14 w 62"/>
                  <a:gd name="T101" fmla="*/ 24 h 26"/>
                  <a:gd name="T102" fmla="*/ 20 w 62"/>
                  <a:gd name="T103" fmla="*/ 2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2" h="26">
                    <a:moveTo>
                      <a:pt x="51" y="0"/>
                    </a:moveTo>
                    <a:cubicBezTo>
                      <a:pt x="54" y="0"/>
                      <a:pt x="57" y="1"/>
                      <a:pt x="61" y="2"/>
                    </a:cubicBezTo>
                    <a:cubicBezTo>
                      <a:pt x="61" y="2"/>
                      <a:pt x="62" y="2"/>
                      <a:pt x="62" y="3"/>
                    </a:cubicBezTo>
                    <a:cubicBezTo>
                      <a:pt x="62" y="5"/>
                      <a:pt x="62" y="6"/>
                      <a:pt x="62" y="8"/>
                    </a:cubicBezTo>
                    <a:cubicBezTo>
                      <a:pt x="62" y="9"/>
                      <a:pt x="61" y="9"/>
                      <a:pt x="61" y="10"/>
                    </a:cubicBezTo>
                    <a:cubicBezTo>
                      <a:pt x="61" y="10"/>
                      <a:pt x="61" y="10"/>
                      <a:pt x="61" y="11"/>
                    </a:cubicBezTo>
                    <a:cubicBezTo>
                      <a:pt x="60" y="13"/>
                      <a:pt x="59" y="18"/>
                      <a:pt x="58" y="21"/>
                    </a:cubicBezTo>
                    <a:cubicBezTo>
                      <a:pt x="57" y="24"/>
                      <a:pt x="55" y="25"/>
                      <a:pt x="53" y="25"/>
                    </a:cubicBezTo>
                    <a:cubicBezTo>
                      <a:pt x="49" y="26"/>
                      <a:pt x="46" y="26"/>
                      <a:pt x="42" y="25"/>
                    </a:cubicBezTo>
                    <a:cubicBezTo>
                      <a:pt x="40" y="24"/>
                      <a:pt x="38" y="23"/>
                      <a:pt x="37" y="21"/>
                    </a:cubicBezTo>
                    <a:cubicBezTo>
                      <a:pt x="36" y="19"/>
                      <a:pt x="35" y="17"/>
                      <a:pt x="34" y="15"/>
                    </a:cubicBezTo>
                    <a:cubicBezTo>
                      <a:pt x="34" y="13"/>
                      <a:pt x="33" y="9"/>
                      <a:pt x="33" y="7"/>
                    </a:cubicBezTo>
                    <a:cubicBezTo>
                      <a:pt x="32" y="6"/>
                      <a:pt x="32" y="6"/>
                      <a:pt x="31" y="6"/>
                    </a:cubicBezTo>
                    <a:cubicBezTo>
                      <a:pt x="30" y="6"/>
                      <a:pt x="30" y="6"/>
                      <a:pt x="29" y="7"/>
                    </a:cubicBezTo>
                    <a:cubicBezTo>
                      <a:pt x="29" y="7"/>
                      <a:pt x="29" y="8"/>
                      <a:pt x="29" y="9"/>
                    </a:cubicBezTo>
                    <a:cubicBezTo>
                      <a:pt x="28" y="12"/>
                      <a:pt x="27" y="18"/>
                      <a:pt x="25" y="21"/>
                    </a:cubicBezTo>
                    <a:cubicBezTo>
                      <a:pt x="24" y="23"/>
                      <a:pt x="22" y="24"/>
                      <a:pt x="19" y="25"/>
                    </a:cubicBezTo>
                    <a:cubicBezTo>
                      <a:pt x="16" y="26"/>
                      <a:pt x="14" y="26"/>
                      <a:pt x="10" y="26"/>
                    </a:cubicBezTo>
                    <a:cubicBezTo>
                      <a:pt x="7" y="25"/>
                      <a:pt x="5" y="24"/>
                      <a:pt x="4" y="21"/>
                    </a:cubicBezTo>
                    <a:cubicBezTo>
                      <a:pt x="3" y="18"/>
                      <a:pt x="2" y="14"/>
                      <a:pt x="1" y="11"/>
                    </a:cubicBezTo>
                    <a:cubicBezTo>
                      <a:pt x="1" y="10"/>
                      <a:pt x="1" y="10"/>
                      <a:pt x="1" y="9"/>
                    </a:cubicBezTo>
                    <a:cubicBezTo>
                      <a:pt x="0" y="9"/>
                      <a:pt x="0" y="9"/>
                      <a:pt x="0" y="8"/>
                    </a:cubicBezTo>
                    <a:cubicBezTo>
                      <a:pt x="0" y="7"/>
                      <a:pt x="0" y="5"/>
                      <a:pt x="0" y="3"/>
                    </a:cubicBezTo>
                    <a:cubicBezTo>
                      <a:pt x="0" y="2"/>
                      <a:pt x="0" y="2"/>
                      <a:pt x="2" y="1"/>
                    </a:cubicBezTo>
                    <a:cubicBezTo>
                      <a:pt x="5" y="1"/>
                      <a:pt x="7" y="0"/>
                      <a:pt x="10" y="0"/>
                    </a:cubicBezTo>
                    <a:cubicBezTo>
                      <a:pt x="15" y="0"/>
                      <a:pt x="19" y="0"/>
                      <a:pt x="24" y="1"/>
                    </a:cubicBezTo>
                    <a:cubicBezTo>
                      <a:pt x="28" y="1"/>
                      <a:pt x="32" y="2"/>
                      <a:pt x="36" y="1"/>
                    </a:cubicBezTo>
                    <a:cubicBezTo>
                      <a:pt x="40" y="0"/>
                      <a:pt x="42" y="0"/>
                      <a:pt x="46" y="0"/>
                    </a:cubicBezTo>
                    <a:cubicBezTo>
                      <a:pt x="48" y="0"/>
                      <a:pt x="49" y="0"/>
                      <a:pt x="51" y="0"/>
                    </a:cubicBezTo>
                    <a:moveTo>
                      <a:pt x="38" y="4"/>
                    </a:moveTo>
                    <a:cubicBezTo>
                      <a:pt x="35" y="5"/>
                      <a:pt x="35" y="6"/>
                      <a:pt x="35" y="9"/>
                    </a:cubicBezTo>
                    <a:cubicBezTo>
                      <a:pt x="36" y="12"/>
                      <a:pt x="37" y="17"/>
                      <a:pt x="38" y="20"/>
                    </a:cubicBezTo>
                    <a:cubicBezTo>
                      <a:pt x="40" y="22"/>
                      <a:pt x="41" y="23"/>
                      <a:pt x="44" y="23"/>
                    </a:cubicBezTo>
                    <a:cubicBezTo>
                      <a:pt x="47" y="24"/>
                      <a:pt x="49" y="24"/>
                      <a:pt x="53" y="23"/>
                    </a:cubicBezTo>
                    <a:cubicBezTo>
                      <a:pt x="54" y="23"/>
                      <a:pt x="55" y="22"/>
                      <a:pt x="56" y="21"/>
                    </a:cubicBezTo>
                    <a:cubicBezTo>
                      <a:pt x="58" y="17"/>
                      <a:pt x="58" y="10"/>
                      <a:pt x="57" y="6"/>
                    </a:cubicBezTo>
                    <a:cubicBezTo>
                      <a:pt x="57" y="5"/>
                      <a:pt x="56" y="5"/>
                      <a:pt x="55" y="4"/>
                    </a:cubicBezTo>
                    <a:cubicBezTo>
                      <a:pt x="53" y="3"/>
                      <a:pt x="51" y="3"/>
                      <a:pt x="49" y="3"/>
                    </a:cubicBezTo>
                    <a:cubicBezTo>
                      <a:pt x="48" y="2"/>
                      <a:pt x="46" y="2"/>
                      <a:pt x="45" y="2"/>
                    </a:cubicBezTo>
                    <a:cubicBezTo>
                      <a:pt x="42" y="3"/>
                      <a:pt x="41" y="3"/>
                      <a:pt x="38" y="4"/>
                    </a:cubicBezTo>
                    <a:moveTo>
                      <a:pt x="20" y="23"/>
                    </a:moveTo>
                    <a:cubicBezTo>
                      <a:pt x="21" y="23"/>
                      <a:pt x="22" y="22"/>
                      <a:pt x="23" y="21"/>
                    </a:cubicBezTo>
                    <a:cubicBezTo>
                      <a:pt x="25" y="18"/>
                      <a:pt x="26" y="12"/>
                      <a:pt x="27" y="8"/>
                    </a:cubicBezTo>
                    <a:cubicBezTo>
                      <a:pt x="27" y="6"/>
                      <a:pt x="26" y="5"/>
                      <a:pt x="24" y="4"/>
                    </a:cubicBezTo>
                    <a:cubicBezTo>
                      <a:pt x="22" y="3"/>
                      <a:pt x="20" y="3"/>
                      <a:pt x="17" y="2"/>
                    </a:cubicBezTo>
                    <a:cubicBezTo>
                      <a:pt x="14" y="2"/>
                      <a:pt x="12" y="2"/>
                      <a:pt x="8" y="3"/>
                    </a:cubicBezTo>
                    <a:cubicBezTo>
                      <a:pt x="7" y="4"/>
                      <a:pt x="6" y="4"/>
                      <a:pt x="6" y="5"/>
                    </a:cubicBezTo>
                    <a:cubicBezTo>
                      <a:pt x="4" y="5"/>
                      <a:pt x="4" y="7"/>
                      <a:pt x="4" y="8"/>
                    </a:cubicBezTo>
                    <a:cubicBezTo>
                      <a:pt x="4" y="11"/>
                      <a:pt x="4" y="17"/>
                      <a:pt x="5" y="20"/>
                    </a:cubicBezTo>
                    <a:cubicBezTo>
                      <a:pt x="6" y="22"/>
                      <a:pt x="8" y="23"/>
                      <a:pt x="11" y="24"/>
                    </a:cubicBezTo>
                    <a:cubicBezTo>
                      <a:pt x="12" y="24"/>
                      <a:pt x="13" y="24"/>
                      <a:pt x="14" y="24"/>
                    </a:cubicBezTo>
                    <a:cubicBezTo>
                      <a:pt x="16" y="24"/>
                      <a:pt x="17" y="24"/>
                      <a:pt x="20" y="23"/>
                    </a:cubicBezTo>
                  </a:path>
                </a:pathLst>
              </a:custGeom>
              <a:solidFill>
                <a:srgbClr val="1C1C1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grpSp>
      </p:grpSp>
    </p:spTree>
    <p:extLst>
      <p:ext uri="{BB962C8B-B14F-4D97-AF65-F5344CB8AC3E}">
        <p14:creationId xmlns:p14="http://schemas.microsoft.com/office/powerpoint/2010/main" val="1483883181"/>
      </p:ext>
    </p:extLst>
  </p:cSld>
  <p:clrMapOvr>
    <a:masterClrMapping/>
  </p:clrMapOvr>
  <p:transition spd="slow">
    <p:push/>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100000"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additive="base">
                                        <p:cTn id="7" dur="500" fill="hold"/>
                                        <p:tgtEl>
                                          <p:spTgt spid="10"/>
                                        </p:tgtEl>
                                        <p:attrNameLst>
                                          <p:attrName>ppt_x</p:attrName>
                                        </p:attrNameLst>
                                      </p:cBhvr>
                                      <p:tavLst>
                                        <p:tav tm="0">
                                          <p:val>
                                            <p:strVal val="0-#ppt_w/2"/>
                                          </p:val>
                                        </p:tav>
                                        <p:tav tm="100000">
                                          <p:val>
                                            <p:strVal val="#ppt_x"/>
                                          </p:val>
                                        </p:tav>
                                      </p:tavLst>
                                    </p:anim>
                                    <p:anim calcmode="lin" valueType="num">
                                      <p:cBhvr additive="base">
                                        <p:cTn id="8" dur="500" fill="hold"/>
                                        <p:tgtEl>
                                          <p:spTgt spid="10"/>
                                        </p:tgtEl>
                                        <p:attrNameLst>
                                          <p:attrName>ppt_y</p:attrName>
                                        </p:attrNameLst>
                                      </p:cBhvr>
                                      <p:tavLst>
                                        <p:tav tm="0">
                                          <p:val>
                                            <p:strVal val="#ppt_y"/>
                                          </p:val>
                                        </p:tav>
                                        <p:tav tm="100000">
                                          <p:val>
                                            <p:strVal val="#ppt_y"/>
                                          </p:val>
                                        </p:tav>
                                      </p:tavLst>
                                    </p:anim>
                                  </p:childTnLst>
                                </p:cTn>
                              </p:par>
                              <p:par>
                                <p:cTn id="9" presetID="2" presetClass="entr" presetSubtype="8" decel="100000" fill="hold" grpId="0" nodeType="withEffect">
                                  <p:stCondLst>
                                    <p:cond delay="500"/>
                                  </p:stCondLst>
                                  <p:childTnLst>
                                    <p:set>
                                      <p:cBhvr>
                                        <p:cTn id="10" dur="1" fill="hold">
                                          <p:stCondLst>
                                            <p:cond delay="0"/>
                                          </p:stCondLst>
                                        </p:cTn>
                                        <p:tgtEl>
                                          <p:spTgt spid="11"/>
                                        </p:tgtEl>
                                        <p:attrNameLst>
                                          <p:attrName>style.visibility</p:attrName>
                                        </p:attrNameLst>
                                      </p:cBhvr>
                                      <p:to>
                                        <p:strVal val="visible"/>
                                      </p:to>
                                    </p:set>
                                    <p:anim calcmode="lin" valueType="num">
                                      <p:cBhvr additive="base">
                                        <p:cTn id="11" dur="500" fill="hold"/>
                                        <p:tgtEl>
                                          <p:spTgt spid="11"/>
                                        </p:tgtEl>
                                        <p:attrNameLst>
                                          <p:attrName>ppt_x</p:attrName>
                                        </p:attrNameLst>
                                      </p:cBhvr>
                                      <p:tavLst>
                                        <p:tav tm="0">
                                          <p:val>
                                            <p:strVal val="0-#ppt_w/2"/>
                                          </p:val>
                                        </p:tav>
                                        <p:tav tm="100000">
                                          <p:val>
                                            <p:strVal val="#ppt_x"/>
                                          </p:val>
                                        </p:tav>
                                      </p:tavLst>
                                    </p:anim>
                                    <p:anim calcmode="lin" valueType="num">
                                      <p:cBhvr additive="base">
                                        <p:cTn id="12" dur="500" fill="hold"/>
                                        <p:tgtEl>
                                          <p:spTgt spid="11"/>
                                        </p:tgtEl>
                                        <p:attrNameLst>
                                          <p:attrName>ppt_y</p:attrName>
                                        </p:attrNameLst>
                                      </p:cBhvr>
                                      <p:tavLst>
                                        <p:tav tm="0">
                                          <p:val>
                                            <p:strVal val="#ppt_y"/>
                                          </p:val>
                                        </p:tav>
                                        <p:tav tm="100000">
                                          <p:val>
                                            <p:strVal val="#ppt_y"/>
                                          </p:val>
                                        </p:tav>
                                      </p:tavLst>
                                    </p:anim>
                                  </p:childTnLst>
                                </p:cTn>
                              </p:par>
                              <p:par>
                                <p:cTn id="13" presetID="2" presetClass="entr" presetSubtype="8" decel="100000" fill="hold" grpId="0" nodeType="withEffect">
                                  <p:stCondLst>
                                    <p:cond delay="1000"/>
                                  </p:stCondLst>
                                  <p:childTnLst>
                                    <p:set>
                                      <p:cBhvr>
                                        <p:cTn id="14" dur="1" fill="hold">
                                          <p:stCondLst>
                                            <p:cond delay="0"/>
                                          </p:stCondLst>
                                        </p:cTn>
                                        <p:tgtEl>
                                          <p:spTgt spid="13"/>
                                        </p:tgtEl>
                                        <p:attrNameLst>
                                          <p:attrName>style.visibility</p:attrName>
                                        </p:attrNameLst>
                                      </p:cBhvr>
                                      <p:to>
                                        <p:strVal val="visible"/>
                                      </p:to>
                                    </p:set>
                                    <p:anim calcmode="lin" valueType="num">
                                      <p:cBhvr additive="base">
                                        <p:cTn id="15" dur="500" fill="hold"/>
                                        <p:tgtEl>
                                          <p:spTgt spid="13"/>
                                        </p:tgtEl>
                                        <p:attrNameLst>
                                          <p:attrName>ppt_x</p:attrName>
                                        </p:attrNameLst>
                                      </p:cBhvr>
                                      <p:tavLst>
                                        <p:tav tm="0">
                                          <p:val>
                                            <p:strVal val="0-#ppt_w/2"/>
                                          </p:val>
                                        </p:tav>
                                        <p:tav tm="100000">
                                          <p:val>
                                            <p:strVal val="#ppt_x"/>
                                          </p:val>
                                        </p:tav>
                                      </p:tavLst>
                                    </p:anim>
                                    <p:anim calcmode="lin" valueType="num">
                                      <p:cBhvr additive="base">
                                        <p:cTn id="16" dur="500" fill="hold"/>
                                        <p:tgtEl>
                                          <p:spTgt spid="13"/>
                                        </p:tgtEl>
                                        <p:attrNameLst>
                                          <p:attrName>ppt_y</p:attrName>
                                        </p:attrNameLst>
                                      </p:cBhvr>
                                      <p:tavLst>
                                        <p:tav tm="0">
                                          <p:val>
                                            <p:strVal val="#ppt_y"/>
                                          </p:val>
                                        </p:tav>
                                        <p:tav tm="100000">
                                          <p:val>
                                            <p:strVal val="#ppt_y"/>
                                          </p:val>
                                        </p:tav>
                                      </p:tavLst>
                                    </p:anim>
                                  </p:childTnLst>
                                </p:cTn>
                              </p:par>
                              <p:par>
                                <p:cTn id="17" presetID="2" presetClass="entr" presetSubtype="8" decel="100000" fill="hold" grpId="0" nodeType="withEffect">
                                  <p:stCondLst>
                                    <p:cond delay="1000"/>
                                  </p:stCondLst>
                                  <p:childTnLst>
                                    <p:set>
                                      <p:cBhvr>
                                        <p:cTn id="18" dur="1" fill="hold">
                                          <p:stCondLst>
                                            <p:cond delay="0"/>
                                          </p:stCondLst>
                                        </p:cTn>
                                        <p:tgtEl>
                                          <p:spTgt spid="9"/>
                                        </p:tgtEl>
                                        <p:attrNameLst>
                                          <p:attrName>style.visibility</p:attrName>
                                        </p:attrNameLst>
                                      </p:cBhvr>
                                      <p:to>
                                        <p:strVal val="visible"/>
                                      </p:to>
                                    </p:set>
                                    <p:anim calcmode="lin" valueType="num">
                                      <p:cBhvr additive="base">
                                        <p:cTn id="19" dur="500" fill="hold"/>
                                        <p:tgtEl>
                                          <p:spTgt spid="9"/>
                                        </p:tgtEl>
                                        <p:attrNameLst>
                                          <p:attrName>ppt_x</p:attrName>
                                        </p:attrNameLst>
                                      </p:cBhvr>
                                      <p:tavLst>
                                        <p:tav tm="0">
                                          <p:val>
                                            <p:strVal val="0-#ppt_w/2"/>
                                          </p:val>
                                        </p:tav>
                                        <p:tav tm="100000">
                                          <p:val>
                                            <p:strVal val="#ppt_x"/>
                                          </p:val>
                                        </p:tav>
                                      </p:tavLst>
                                    </p:anim>
                                    <p:anim calcmode="lin" valueType="num">
                                      <p:cBhvr additive="base">
                                        <p:cTn id="20" dur="500" fill="hold"/>
                                        <p:tgtEl>
                                          <p:spTgt spid="9"/>
                                        </p:tgtEl>
                                        <p:attrNameLst>
                                          <p:attrName>ppt_y</p:attrName>
                                        </p:attrNameLst>
                                      </p:cBhvr>
                                      <p:tavLst>
                                        <p:tav tm="0">
                                          <p:val>
                                            <p:strVal val="#ppt_y"/>
                                          </p:val>
                                        </p:tav>
                                        <p:tav tm="100000">
                                          <p:val>
                                            <p:strVal val="#ppt_y"/>
                                          </p:val>
                                        </p:tav>
                                      </p:tavLst>
                                    </p:anim>
                                  </p:childTnLst>
                                </p:cTn>
                              </p:par>
                            </p:childTnLst>
                          </p:cTn>
                        </p:par>
                        <p:par>
                          <p:cTn id="21" fill="hold">
                            <p:stCondLst>
                              <p:cond delay="1500"/>
                            </p:stCondLst>
                            <p:childTnLst>
                              <p:par>
                                <p:cTn id="22" presetID="2" presetClass="entr" presetSubtype="8" fill="hold" nodeType="afterEffect">
                                  <p:stCondLst>
                                    <p:cond delay="0"/>
                                  </p:stCondLst>
                                  <p:childTnLst>
                                    <p:set>
                                      <p:cBhvr>
                                        <p:cTn id="23" dur="1" fill="hold">
                                          <p:stCondLst>
                                            <p:cond delay="0"/>
                                          </p:stCondLst>
                                        </p:cTn>
                                        <p:tgtEl>
                                          <p:spTgt spid="3"/>
                                        </p:tgtEl>
                                        <p:attrNameLst>
                                          <p:attrName>style.visibility</p:attrName>
                                        </p:attrNameLst>
                                      </p:cBhvr>
                                      <p:to>
                                        <p:strVal val="visible"/>
                                      </p:to>
                                    </p:set>
                                    <p:anim calcmode="lin" valueType="num">
                                      <p:cBhvr additive="base">
                                        <p:cTn id="24" dur="500" fill="hold"/>
                                        <p:tgtEl>
                                          <p:spTgt spid="3"/>
                                        </p:tgtEl>
                                        <p:attrNameLst>
                                          <p:attrName>ppt_x</p:attrName>
                                        </p:attrNameLst>
                                      </p:cBhvr>
                                      <p:tavLst>
                                        <p:tav tm="0">
                                          <p:val>
                                            <p:strVal val="0-#ppt_w/2"/>
                                          </p:val>
                                        </p:tav>
                                        <p:tav tm="100000">
                                          <p:val>
                                            <p:strVal val="#ppt_x"/>
                                          </p:val>
                                        </p:tav>
                                      </p:tavLst>
                                    </p:anim>
                                    <p:anim calcmode="lin" valueType="num">
                                      <p:cBhvr additive="base">
                                        <p:cTn id="25" dur="500" fill="hold"/>
                                        <p:tgtEl>
                                          <p:spTgt spid="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1" grpId="0" animBg="1"/>
      <p:bldP spid="13" grpId="0"/>
      <p:bldP spid="9" grpId="0"/>
    </p:bldLst>
  </p:timing>
</p:sld>
</file>

<file path=ppt/slides/slide49.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6" name="Rectangle 25"/>
          <p:cNvSpPr/>
          <p:nvPr/>
        </p:nvSpPr>
        <p:spPr>
          <a:xfrm>
            <a:off x="-2" y="6707188"/>
            <a:ext cx="12192002" cy="150812"/>
          </a:xfrm>
          <a:prstGeom prst="rect">
            <a:avLst/>
          </a:prstGeom>
          <a:solidFill>
            <a:srgbClr val="666666"/>
          </a:solid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2400" dirty="0">
              <a:latin typeface="Arial"/>
              <a:cs typeface="Arial"/>
            </a:endParaRPr>
          </a:p>
        </p:txBody>
      </p:sp>
      <p:graphicFrame>
        <p:nvGraphicFramePr>
          <p:cNvPr id="5" name="Table 4"/>
          <p:cNvGraphicFramePr>
            <a:graphicFrameLocks noGrp="1"/>
          </p:cNvGraphicFramePr>
          <p:nvPr>
            <p:extLst>
              <p:ext uri="{D42A27DB-BD31-4B8C-83A1-F6EECF244321}">
                <p14:modId xmlns:p14="http://schemas.microsoft.com/office/powerpoint/2010/main" val="2285860386"/>
              </p:ext>
            </p:extLst>
          </p:nvPr>
        </p:nvGraphicFramePr>
        <p:xfrm>
          <a:off x="1156540" y="1272121"/>
          <a:ext cx="2796897" cy="4439920"/>
        </p:xfrm>
        <a:graphic>
          <a:graphicData uri="http://schemas.openxmlformats.org/drawingml/2006/table">
            <a:tbl>
              <a:tblPr firstRow="1" bandRow="1">
                <a:tableStyleId>{5C22544A-7EE6-4342-B048-85BDC9FD1C3A}</a:tableStyleId>
              </a:tblPr>
              <a:tblGrid>
                <a:gridCol w="2796897">
                  <a:extLst>
                    <a:ext uri="{9D8B030D-6E8A-4147-A177-3AD203B41FA5}">
                      <a16:colId xmlns:a16="http://schemas.microsoft.com/office/drawing/2014/main" val="20000"/>
                    </a:ext>
                  </a:extLst>
                </a:gridCol>
              </a:tblGrid>
              <a:tr h="370840">
                <a:tc>
                  <a:txBody>
                    <a:bodyPr/>
                    <a:lstStyle/>
                    <a:p>
                      <a:pPr algn="ctr"/>
                      <a:r>
                        <a:rPr lang="en-US" dirty="0"/>
                        <a:t>MODULE – 1 </a:t>
                      </a:r>
                      <a:endParaRPr lang="en-IN" dirty="0"/>
                    </a:p>
                  </a:txBody>
                  <a:tcPr/>
                </a:tc>
                <a:extLst>
                  <a:ext uri="{0D108BD9-81ED-4DB2-BD59-A6C34878D82A}">
                    <a16:rowId xmlns:a16="http://schemas.microsoft.com/office/drawing/2014/main" val="10000"/>
                  </a:ext>
                </a:extLst>
              </a:tr>
              <a:tr h="370840">
                <a:tc>
                  <a:txBody>
                    <a:bodyPr/>
                    <a:lstStyle/>
                    <a:p>
                      <a:pPr marL="285750" lvl="0" indent="-285750">
                        <a:lnSpc>
                          <a:spcPct val="100000"/>
                        </a:lnSpc>
                        <a:spcBef>
                          <a:spcPts val="600"/>
                        </a:spcBef>
                      </a:pPr>
                      <a:r>
                        <a:rPr lang="en-IN" sz="1500" kern="1200" dirty="0">
                          <a:solidFill>
                            <a:schemeClr val="dk1"/>
                          </a:solidFill>
                          <a:latin typeface="+mn-lt"/>
                          <a:ea typeface="+mn-ea"/>
                          <a:cs typeface="+mn-cs"/>
                        </a:rPr>
                        <a:t>History of Animation &amp; VFX</a:t>
                      </a:r>
                    </a:p>
                    <a:p>
                      <a:pPr marL="285750" lvl="0" indent="-285750" algn="l" defTabSz="914400" rtl="0" eaLnBrk="1" latinLnBrk="0" hangingPunct="1">
                        <a:lnSpc>
                          <a:spcPct val="100000"/>
                        </a:lnSpc>
                        <a:spcBef>
                          <a:spcPts val="600"/>
                        </a:spcBef>
                      </a:pPr>
                      <a:r>
                        <a:rPr lang="en-IN" sz="1500" kern="1200" dirty="0">
                          <a:solidFill>
                            <a:schemeClr val="dk1"/>
                          </a:solidFill>
                          <a:latin typeface="+mn-lt"/>
                          <a:ea typeface="+mn-ea"/>
                          <a:cs typeface="+mn-cs"/>
                        </a:rPr>
                        <a:t>Drawing</a:t>
                      </a:r>
                    </a:p>
                    <a:p>
                      <a:pPr marL="285750" lvl="0" indent="-285750" algn="l" defTabSz="914400" rtl="0" eaLnBrk="1" latinLnBrk="0" hangingPunct="1">
                        <a:lnSpc>
                          <a:spcPct val="100000"/>
                        </a:lnSpc>
                        <a:spcBef>
                          <a:spcPts val="600"/>
                        </a:spcBef>
                      </a:pPr>
                      <a:r>
                        <a:rPr lang="en-IN" sz="1500" kern="1200" dirty="0">
                          <a:solidFill>
                            <a:schemeClr val="dk1"/>
                          </a:solidFill>
                          <a:latin typeface="+mn-lt"/>
                          <a:ea typeface="+mn-ea"/>
                          <a:cs typeface="+mn-cs"/>
                        </a:rPr>
                        <a:t>Sketching Techniques</a:t>
                      </a:r>
                    </a:p>
                    <a:p>
                      <a:pPr marL="285750" lvl="0" indent="-285750" algn="l" defTabSz="914400" rtl="0" eaLnBrk="1" latinLnBrk="0" hangingPunct="1">
                        <a:lnSpc>
                          <a:spcPct val="100000"/>
                        </a:lnSpc>
                        <a:spcBef>
                          <a:spcPts val="600"/>
                        </a:spcBef>
                      </a:pPr>
                      <a:r>
                        <a:rPr lang="en-IN" sz="1500" kern="1200" dirty="0" err="1">
                          <a:solidFill>
                            <a:schemeClr val="dk1"/>
                          </a:solidFill>
                          <a:latin typeface="+mn-lt"/>
                          <a:ea typeface="+mn-ea"/>
                          <a:cs typeface="+mn-cs"/>
                        </a:rPr>
                        <a:t>Color</a:t>
                      </a:r>
                      <a:r>
                        <a:rPr lang="en-IN" sz="1500" kern="1200" dirty="0">
                          <a:solidFill>
                            <a:schemeClr val="dk1"/>
                          </a:solidFill>
                          <a:latin typeface="+mn-lt"/>
                          <a:ea typeface="+mn-ea"/>
                          <a:cs typeface="+mn-cs"/>
                        </a:rPr>
                        <a:t> Theory and Painting</a:t>
                      </a:r>
                    </a:p>
                    <a:p>
                      <a:pPr marL="285750" lvl="0" indent="-285750" algn="l" defTabSz="914400" rtl="0" eaLnBrk="1" latinLnBrk="0" hangingPunct="1">
                        <a:lnSpc>
                          <a:spcPct val="100000"/>
                        </a:lnSpc>
                        <a:spcBef>
                          <a:spcPts val="600"/>
                        </a:spcBef>
                      </a:pPr>
                      <a:r>
                        <a:rPr lang="en-IN" sz="1500" kern="1200" dirty="0">
                          <a:solidFill>
                            <a:schemeClr val="dk1"/>
                          </a:solidFill>
                          <a:latin typeface="+mn-lt"/>
                          <a:ea typeface="+mn-ea"/>
                          <a:cs typeface="+mn-cs"/>
                        </a:rPr>
                        <a:t>Storytelling and Scriptwriting</a:t>
                      </a:r>
                    </a:p>
                    <a:p>
                      <a:pPr marL="285750" lvl="0" indent="-285750" algn="l" defTabSz="914400" rtl="0" eaLnBrk="1" latinLnBrk="0" hangingPunct="1">
                        <a:lnSpc>
                          <a:spcPct val="100000"/>
                        </a:lnSpc>
                        <a:spcBef>
                          <a:spcPts val="600"/>
                        </a:spcBef>
                      </a:pPr>
                      <a:r>
                        <a:rPr lang="en-IN" sz="1500" kern="1200" dirty="0">
                          <a:solidFill>
                            <a:schemeClr val="dk1"/>
                          </a:solidFill>
                          <a:latin typeface="+mn-lt"/>
                          <a:ea typeface="+mn-ea"/>
                          <a:cs typeface="+mn-cs"/>
                        </a:rPr>
                        <a:t>Character Design</a:t>
                      </a:r>
                    </a:p>
                    <a:p>
                      <a:pPr marL="285750" lvl="0" indent="-285750" algn="l" defTabSz="914400" rtl="0" eaLnBrk="1" latinLnBrk="0" hangingPunct="1">
                        <a:lnSpc>
                          <a:spcPct val="100000"/>
                        </a:lnSpc>
                        <a:spcBef>
                          <a:spcPts val="600"/>
                        </a:spcBef>
                      </a:pPr>
                      <a:r>
                        <a:rPr lang="en-IN" sz="1500" kern="1200" dirty="0">
                          <a:solidFill>
                            <a:schemeClr val="dk1"/>
                          </a:solidFill>
                          <a:latin typeface="+mn-lt"/>
                          <a:ea typeface="+mn-ea"/>
                          <a:cs typeface="+mn-cs"/>
                        </a:rPr>
                        <a:t>Digital Illustration</a:t>
                      </a:r>
                    </a:p>
                    <a:p>
                      <a:pPr marL="285750" lvl="0" indent="-285750" algn="l" defTabSz="914400" rtl="0" eaLnBrk="1" latinLnBrk="0" hangingPunct="1">
                        <a:lnSpc>
                          <a:spcPct val="100000"/>
                        </a:lnSpc>
                        <a:spcBef>
                          <a:spcPts val="600"/>
                        </a:spcBef>
                      </a:pPr>
                      <a:r>
                        <a:rPr lang="en-IN" sz="1500" kern="1200" dirty="0">
                          <a:solidFill>
                            <a:schemeClr val="dk1"/>
                          </a:solidFill>
                          <a:latin typeface="+mn-lt"/>
                          <a:ea typeface="+mn-ea"/>
                          <a:cs typeface="+mn-cs"/>
                        </a:rPr>
                        <a:t>Storyboarding</a:t>
                      </a:r>
                    </a:p>
                    <a:p>
                      <a:pPr marL="285750" lvl="0" indent="-285750" algn="l" defTabSz="914400" rtl="0" eaLnBrk="1" latinLnBrk="0" hangingPunct="1">
                        <a:lnSpc>
                          <a:spcPct val="100000"/>
                        </a:lnSpc>
                        <a:spcBef>
                          <a:spcPts val="600"/>
                        </a:spcBef>
                      </a:pPr>
                      <a:r>
                        <a:rPr lang="en-IN" sz="1500" kern="1200" dirty="0">
                          <a:solidFill>
                            <a:schemeClr val="dk1"/>
                          </a:solidFill>
                          <a:latin typeface="+mn-lt"/>
                          <a:ea typeface="+mn-ea"/>
                          <a:cs typeface="+mn-cs"/>
                        </a:rPr>
                        <a:t>Computer Graphics </a:t>
                      </a:r>
                    </a:p>
                    <a:p>
                      <a:pPr marL="285750" lvl="0" indent="-285750" algn="l" defTabSz="914400" rtl="0" eaLnBrk="1" latinLnBrk="0" hangingPunct="1">
                        <a:lnSpc>
                          <a:spcPct val="100000"/>
                        </a:lnSpc>
                        <a:spcBef>
                          <a:spcPts val="600"/>
                        </a:spcBef>
                      </a:pPr>
                      <a:r>
                        <a:rPr lang="en-IN" sz="1500" kern="1200" dirty="0">
                          <a:solidFill>
                            <a:schemeClr val="dk1"/>
                          </a:solidFill>
                          <a:latin typeface="+mn-lt"/>
                          <a:ea typeface="+mn-ea"/>
                          <a:cs typeface="+mn-cs"/>
                        </a:rPr>
                        <a:t>Video &amp; Audio Editing </a:t>
                      </a:r>
                    </a:p>
                  </a:txBody>
                  <a:tcPr/>
                </a:tc>
                <a:extLst>
                  <a:ext uri="{0D108BD9-81ED-4DB2-BD59-A6C34878D82A}">
                    <a16:rowId xmlns:a16="http://schemas.microsoft.com/office/drawing/2014/main" val="10001"/>
                  </a:ext>
                </a:extLst>
              </a:tr>
              <a:tr h="370840">
                <a:tc>
                  <a:txBody>
                    <a:bodyPr/>
                    <a:lstStyle/>
                    <a:p>
                      <a:pPr marL="285750" lvl="0" indent="-285750">
                        <a:buFont typeface="Arial" panose="020B0604020202020204" pitchFamily="34" charset="0"/>
                        <a:buChar char="•"/>
                      </a:pPr>
                      <a:r>
                        <a:rPr lang="en-US" sz="1500" kern="1200" dirty="0">
                          <a:solidFill>
                            <a:schemeClr val="dk1"/>
                          </a:solidFill>
                          <a:effectLst/>
                          <a:latin typeface="+mn-lt"/>
                          <a:ea typeface="+mn-ea"/>
                          <a:cs typeface="+mn-cs"/>
                        </a:rPr>
                        <a:t>Photoshop</a:t>
                      </a:r>
                      <a:endParaRPr lang="en-IN" sz="1500" kern="1200" dirty="0">
                        <a:solidFill>
                          <a:schemeClr val="dk1"/>
                        </a:solidFill>
                        <a:effectLst/>
                        <a:latin typeface="+mn-lt"/>
                        <a:ea typeface="+mn-ea"/>
                        <a:cs typeface="+mn-cs"/>
                      </a:endParaRPr>
                    </a:p>
                    <a:p>
                      <a:pPr marL="285750" lvl="0" indent="-285750">
                        <a:buFont typeface="Arial" panose="020B0604020202020204" pitchFamily="34" charset="0"/>
                        <a:buChar char="•"/>
                      </a:pPr>
                      <a:r>
                        <a:rPr lang="en-US" sz="1500" kern="1200" dirty="0">
                          <a:solidFill>
                            <a:schemeClr val="dk1"/>
                          </a:solidFill>
                          <a:effectLst/>
                          <a:latin typeface="+mn-lt"/>
                          <a:ea typeface="+mn-ea"/>
                          <a:cs typeface="+mn-cs"/>
                        </a:rPr>
                        <a:t>Illustrator</a:t>
                      </a:r>
                      <a:endParaRPr lang="en-IN" sz="1500" kern="1200" dirty="0">
                        <a:solidFill>
                          <a:schemeClr val="dk1"/>
                        </a:solidFill>
                        <a:effectLst/>
                        <a:latin typeface="+mn-lt"/>
                        <a:ea typeface="+mn-ea"/>
                        <a:cs typeface="+mn-cs"/>
                      </a:endParaRPr>
                    </a:p>
                    <a:p>
                      <a:pPr marL="285750" lvl="0" indent="-285750">
                        <a:buFont typeface="Arial" panose="020B0604020202020204" pitchFamily="34" charset="0"/>
                        <a:buChar char="•"/>
                      </a:pPr>
                      <a:r>
                        <a:rPr lang="en-US" sz="1500" kern="1200" dirty="0">
                          <a:solidFill>
                            <a:schemeClr val="dk1"/>
                          </a:solidFill>
                          <a:effectLst/>
                          <a:latin typeface="+mn-lt"/>
                          <a:ea typeface="+mn-ea"/>
                          <a:cs typeface="+mn-cs"/>
                        </a:rPr>
                        <a:t>Premiere</a:t>
                      </a:r>
                    </a:p>
                    <a:p>
                      <a:pPr marL="285750" lvl="0" indent="-285750">
                        <a:buFont typeface="Arial" panose="020B0604020202020204" pitchFamily="34" charset="0"/>
                        <a:buChar char="•"/>
                      </a:pPr>
                      <a:r>
                        <a:rPr lang="en-US" sz="1500" kern="1200" dirty="0">
                          <a:solidFill>
                            <a:schemeClr val="dk1"/>
                          </a:solidFill>
                          <a:effectLst/>
                          <a:latin typeface="+mn-lt"/>
                          <a:ea typeface="+mn-ea"/>
                          <a:cs typeface="+mn-cs"/>
                        </a:rPr>
                        <a:t>Audition</a:t>
                      </a:r>
                      <a:endParaRPr lang="en-IN" sz="1500" kern="1200" dirty="0">
                        <a:solidFill>
                          <a:schemeClr val="dk1"/>
                        </a:solidFill>
                        <a:effectLst/>
                        <a:latin typeface="+mn-lt"/>
                        <a:ea typeface="+mn-ea"/>
                        <a:cs typeface="+mn-cs"/>
                      </a:endParaRPr>
                    </a:p>
                  </a:txBody>
                  <a:tcPr/>
                </a:tc>
                <a:extLst>
                  <a:ext uri="{0D108BD9-81ED-4DB2-BD59-A6C34878D82A}">
                    <a16:rowId xmlns:a16="http://schemas.microsoft.com/office/drawing/2014/main" val="10002"/>
                  </a:ext>
                </a:extLst>
              </a:tr>
            </a:tbl>
          </a:graphicData>
        </a:graphic>
      </p:graphicFrame>
      <p:graphicFrame>
        <p:nvGraphicFramePr>
          <p:cNvPr id="12" name="Table 11"/>
          <p:cNvGraphicFramePr>
            <a:graphicFrameLocks noGrp="1"/>
          </p:cNvGraphicFramePr>
          <p:nvPr>
            <p:extLst>
              <p:ext uri="{D42A27DB-BD31-4B8C-83A1-F6EECF244321}">
                <p14:modId xmlns:p14="http://schemas.microsoft.com/office/powerpoint/2010/main" val="4166799923"/>
              </p:ext>
            </p:extLst>
          </p:nvPr>
        </p:nvGraphicFramePr>
        <p:xfrm>
          <a:off x="4397754" y="1272121"/>
          <a:ext cx="2796897" cy="2611120"/>
        </p:xfrm>
        <a:graphic>
          <a:graphicData uri="http://schemas.openxmlformats.org/drawingml/2006/table">
            <a:tbl>
              <a:tblPr firstRow="1" bandRow="1">
                <a:tableStyleId>{5C22544A-7EE6-4342-B048-85BDC9FD1C3A}</a:tableStyleId>
              </a:tblPr>
              <a:tblGrid>
                <a:gridCol w="2796897">
                  <a:extLst>
                    <a:ext uri="{9D8B030D-6E8A-4147-A177-3AD203B41FA5}">
                      <a16:colId xmlns:a16="http://schemas.microsoft.com/office/drawing/2014/main" val="20000"/>
                    </a:ext>
                  </a:extLst>
                </a:gridCol>
              </a:tblGrid>
              <a:tr h="370840">
                <a:tc>
                  <a:txBody>
                    <a:bodyPr/>
                    <a:lstStyle/>
                    <a:p>
                      <a:pPr algn="ctr"/>
                      <a:r>
                        <a:rPr lang="en-US" dirty="0"/>
                        <a:t>MODULE - 2</a:t>
                      </a:r>
                      <a:endParaRPr lang="en-IN" dirty="0"/>
                    </a:p>
                  </a:txBody>
                  <a:tcPr/>
                </a:tc>
                <a:extLst>
                  <a:ext uri="{0D108BD9-81ED-4DB2-BD59-A6C34878D82A}">
                    <a16:rowId xmlns:a16="http://schemas.microsoft.com/office/drawing/2014/main" val="10000"/>
                  </a:ext>
                </a:extLst>
              </a:tr>
              <a:tr h="370840">
                <a:tc>
                  <a:txBody>
                    <a:bodyPr/>
                    <a:lstStyle/>
                    <a:p>
                      <a:pPr marL="285750" lvl="0" indent="-285750" algn="l" defTabSz="914400" rtl="0" eaLnBrk="1" latinLnBrk="0" hangingPunct="1">
                        <a:lnSpc>
                          <a:spcPct val="100000"/>
                        </a:lnSpc>
                        <a:spcBef>
                          <a:spcPts val="600"/>
                        </a:spcBef>
                      </a:pPr>
                      <a:r>
                        <a:rPr lang="en-IN" sz="1500" kern="1200" dirty="0">
                          <a:solidFill>
                            <a:schemeClr val="dk1"/>
                          </a:solidFill>
                          <a:latin typeface="+mn-lt"/>
                          <a:ea typeface="+mn-ea"/>
                          <a:cs typeface="+mn-cs"/>
                        </a:rPr>
                        <a:t>3D Modelling</a:t>
                      </a:r>
                    </a:p>
                    <a:p>
                      <a:pPr marL="285750" lvl="0" indent="-285750" algn="l" defTabSz="914400" rtl="0" eaLnBrk="1" latinLnBrk="0" hangingPunct="1">
                        <a:lnSpc>
                          <a:spcPct val="100000"/>
                        </a:lnSpc>
                        <a:spcBef>
                          <a:spcPts val="600"/>
                        </a:spcBef>
                      </a:pPr>
                      <a:r>
                        <a:rPr lang="en-IN" sz="1500" kern="1200" dirty="0">
                          <a:solidFill>
                            <a:schemeClr val="dk1"/>
                          </a:solidFill>
                          <a:latin typeface="+mn-lt"/>
                          <a:ea typeface="+mn-ea"/>
                          <a:cs typeface="+mn-cs"/>
                        </a:rPr>
                        <a:t>Environmental Modelling</a:t>
                      </a:r>
                    </a:p>
                    <a:p>
                      <a:pPr marL="285750" lvl="0" indent="-285750" algn="l" defTabSz="914400" rtl="0" eaLnBrk="1" latinLnBrk="0" hangingPunct="1">
                        <a:lnSpc>
                          <a:spcPct val="100000"/>
                        </a:lnSpc>
                        <a:spcBef>
                          <a:spcPts val="600"/>
                        </a:spcBef>
                      </a:pPr>
                      <a:r>
                        <a:rPr lang="en-IN" sz="1500" kern="1200" dirty="0">
                          <a:solidFill>
                            <a:schemeClr val="dk1"/>
                          </a:solidFill>
                          <a:latin typeface="+mn-lt"/>
                          <a:ea typeface="+mn-ea"/>
                          <a:cs typeface="+mn-cs"/>
                        </a:rPr>
                        <a:t>Advanced Modelling &amp; Sculpting </a:t>
                      </a:r>
                    </a:p>
                    <a:p>
                      <a:pPr marL="285750" lvl="0" indent="-285750" algn="l" defTabSz="914400" rtl="0" eaLnBrk="1" latinLnBrk="0" hangingPunct="1">
                        <a:lnSpc>
                          <a:spcPct val="100000"/>
                        </a:lnSpc>
                        <a:spcBef>
                          <a:spcPts val="600"/>
                        </a:spcBef>
                      </a:pPr>
                      <a:r>
                        <a:rPr lang="en-IN" sz="1500" kern="1200" dirty="0">
                          <a:solidFill>
                            <a:schemeClr val="dk1"/>
                          </a:solidFill>
                          <a:latin typeface="+mn-lt"/>
                          <a:ea typeface="+mn-ea"/>
                          <a:cs typeface="+mn-cs"/>
                        </a:rPr>
                        <a:t>Advanced Texturing</a:t>
                      </a:r>
                    </a:p>
                  </a:txBody>
                  <a:tcPr/>
                </a:tc>
                <a:extLst>
                  <a:ext uri="{0D108BD9-81ED-4DB2-BD59-A6C34878D82A}">
                    <a16:rowId xmlns:a16="http://schemas.microsoft.com/office/drawing/2014/main" val="10001"/>
                  </a:ext>
                </a:extLst>
              </a:tr>
              <a:tr h="370840">
                <a:tc>
                  <a:txBody>
                    <a:bodyPr/>
                    <a:lstStyle/>
                    <a:p>
                      <a:pPr marL="285750" lvl="0" indent="-285750" algn="l" defTabSz="914400" rtl="0" eaLnBrk="1" latinLnBrk="0" hangingPunct="1">
                        <a:buFont typeface="Arial" panose="020B0604020202020204" pitchFamily="34" charset="0"/>
                        <a:buChar char="•"/>
                      </a:pPr>
                      <a:r>
                        <a:rPr lang="en-IN" sz="1500" kern="1200" dirty="0">
                          <a:solidFill>
                            <a:schemeClr val="dk1"/>
                          </a:solidFill>
                          <a:effectLst/>
                          <a:latin typeface="+mn-lt"/>
                          <a:ea typeface="+mn-ea"/>
                          <a:cs typeface="+mn-cs"/>
                        </a:rPr>
                        <a:t>Maya</a:t>
                      </a:r>
                    </a:p>
                    <a:p>
                      <a:pPr marL="285750" lvl="0" indent="-285750" algn="l" defTabSz="914400" rtl="0" eaLnBrk="1" latinLnBrk="0" hangingPunct="1">
                        <a:buFont typeface="Arial" panose="020B0604020202020204" pitchFamily="34" charset="0"/>
                        <a:buChar char="•"/>
                      </a:pPr>
                      <a:r>
                        <a:rPr lang="en-IN" sz="1500" kern="1200" dirty="0" err="1">
                          <a:solidFill>
                            <a:schemeClr val="dk1"/>
                          </a:solidFill>
                          <a:effectLst/>
                          <a:latin typeface="+mn-lt"/>
                          <a:ea typeface="+mn-ea"/>
                          <a:cs typeface="+mn-cs"/>
                        </a:rPr>
                        <a:t>SpeedTree</a:t>
                      </a:r>
                      <a:endParaRPr lang="en-IN" sz="1500" kern="1200" dirty="0">
                        <a:solidFill>
                          <a:schemeClr val="dk1"/>
                        </a:solidFill>
                        <a:effectLst/>
                        <a:latin typeface="+mn-lt"/>
                        <a:ea typeface="+mn-ea"/>
                        <a:cs typeface="+mn-cs"/>
                      </a:endParaRPr>
                    </a:p>
                    <a:p>
                      <a:pPr marL="285750" lvl="0" indent="-285750" algn="l" defTabSz="914400" rtl="0" eaLnBrk="1" latinLnBrk="0" hangingPunct="1">
                        <a:buFont typeface="Arial" panose="020B0604020202020204" pitchFamily="34" charset="0"/>
                        <a:buChar char="•"/>
                      </a:pPr>
                      <a:r>
                        <a:rPr lang="en-IN" sz="1500" kern="1200" dirty="0">
                          <a:solidFill>
                            <a:schemeClr val="dk1"/>
                          </a:solidFill>
                          <a:effectLst/>
                          <a:latin typeface="+mn-lt"/>
                          <a:ea typeface="+mn-ea"/>
                          <a:cs typeface="+mn-cs"/>
                        </a:rPr>
                        <a:t>Z-Brush</a:t>
                      </a:r>
                    </a:p>
                    <a:p>
                      <a:pPr marL="285750" lvl="0" indent="-285750" algn="l" defTabSz="914400" rtl="0" eaLnBrk="1" latinLnBrk="0" hangingPunct="1">
                        <a:buFont typeface="Arial" panose="020B0604020202020204" pitchFamily="34" charset="0"/>
                        <a:buChar char="•"/>
                      </a:pPr>
                      <a:r>
                        <a:rPr lang="en-IN" sz="1500" kern="1200" dirty="0">
                          <a:solidFill>
                            <a:schemeClr val="dk1"/>
                          </a:solidFill>
                          <a:effectLst/>
                          <a:latin typeface="+mn-lt"/>
                          <a:ea typeface="+mn-ea"/>
                          <a:cs typeface="+mn-cs"/>
                        </a:rPr>
                        <a:t>Substance Designer</a:t>
                      </a:r>
                    </a:p>
                  </a:txBody>
                  <a:tcPr/>
                </a:tc>
                <a:extLst>
                  <a:ext uri="{0D108BD9-81ED-4DB2-BD59-A6C34878D82A}">
                    <a16:rowId xmlns:a16="http://schemas.microsoft.com/office/drawing/2014/main" val="10002"/>
                  </a:ext>
                </a:extLst>
              </a:tr>
            </a:tbl>
          </a:graphicData>
        </a:graphic>
      </p:graphicFrame>
      <p:graphicFrame>
        <p:nvGraphicFramePr>
          <p:cNvPr id="14" name="Table 13"/>
          <p:cNvGraphicFramePr>
            <a:graphicFrameLocks noGrp="1"/>
          </p:cNvGraphicFramePr>
          <p:nvPr>
            <p:extLst>
              <p:ext uri="{D42A27DB-BD31-4B8C-83A1-F6EECF244321}">
                <p14:modId xmlns:p14="http://schemas.microsoft.com/office/powerpoint/2010/main" val="1756159531"/>
              </p:ext>
            </p:extLst>
          </p:nvPr>
        </p:nvGraphicFramePr>
        <p:xfrm>
          <a:off x="7638968" y="1272121"/>
          <a:ext cx="2902032" cy="2915920"/>
        </p:xfrm>
        <a:graphic>
          <a:graphicData uri="http://schemas.openxmlformats.org/drawingml/2006/table">
            <a:tbl>
              <a:tblPr firstRow="1" bandRow="1">
                <a:tableStyleId>{5C22544A-7EE6-4342-B048-85BDC9FD1C3A}</a:tableStyleId>
              </a:tblPr>
              <a:tblGrid>
                <a:gridCol w="2902032">
                  <a:extLst>
                    <a:ext uri="{9D8B030D-6E8A-4147-A177-3AD203B41FA5}">
                      <a16:colId xmlns:a16="http://schemas.microsoft.com/office/drawing/2014/main" val="20000"/>
                    </a:ext>
                  </a:extLst>
                </a:gridCol>
              </a:tblGrid>
              <a:tr h="370840">
                <a:tc>
                  <a:txBody>
                    <a:bodyPr/>
                    <a:lstStyle/>
                    <a:p>
                      <a:pPr algn="ctr"/>
                      <a:r>
                        <a:rPr lang="en-US" dirty="0"/>
                        <a:t>MODULE - 3</a:t>
                      </a:r>
                      <a:endParaRPr lang="en-IN" dirty="0"/>
                    </a:p>
                  </a:txBody>
                  <a:tcPr/>
                </a:tc>
                <a:extLst>
                  <a:ext uri="{0D108BD9-81ED-4DB2-BD59-A6C34878D82A}">
                    <a16:rowId xmlns:a16="http://schemas.microsoft.com/office/drawing/2014/main" val="10000"/>
                  </a:ext>
                </a:extLst>
              </a:tr>
              <a:tr h="370840">
                <a:tc>
                  <a:txBody>
                    <a:bodyPr/>
                    <a:lstStyle/>
                    <a:p>
                      <a:pPr marL="285750" lvl="0" indent="-285750" algn="l" defTabSz="914400" rtl="0" eaLnBrk="1" latinLnBrk="0" hangingPunct="1">
                        <a:lnSpc>
                          <a:spcPct val="100000"/>
                        </a:lnSpc>
                        <a:spcBef>
                          <a:spcPts val="600"/>
                        </a:spcBef>
                      </a:pPr>
                      <a:r>
                        <a:rPr lang="en-IN" sz="1500" kern="1200" dirty="0">
                          <a:solidFill>
                            <a:schemeClr val="dk1"/>
                          </a:solidFill>
                          <a:latin typeface="+mn-lt"/>
                          <a:ea typeface="+mn-ea"/>
                          <a:cs typeface="+mn-cs"/>
                        </a:rPr>
                        <a:t>Advanced Texturing</a:t>
                      </a:r>
                    </a:p>
                    <a:p>
                      <a:pPr marL="285750" lvl="0" indent="-285750" algn="l" defTabSz="914400" rtl="0" eaLnBrk="1" latinLnBrk="0" hangingPunct="1">
                        <a:lnSpc>
                          <a:spcPct val="100000"/>
                        </a:lnSpc>
                        <a:spcBef>
                          <a:spcPts val="600"/>
                        </a:spcBef>
                      </a:pPr>
                      <a:r>
                        <a:rPr lang="en-IN" sz="1500" kern="1200" dirty="0">
                          <a:solidFill>
                            <a:schemeClr val="dk1"/>
                          </a:solidFill>
                          <a:latin typeface="+mn-lt"/>
                          <a:ea typeface="+mn-ea"/>
                          <a:cs typeface="+mn-cs"/>
                        </a:rPr>
                        <a:t>Rendering and Look Development</a:t>
                      </a:r>
                    </a:p>
                    <a:p>
                      <a:pPr marL="285750" lvl="0" indent="-285750" algn="l" defTabSz="914400" rtl="0" eaLnBrk="1" latinLnBrk="0" hangingPunct="1">
                        <a:lnSpc>
                          <a:spcPct val="100000"/>
                        </a:lnSpc>
                        <a:spcBef>
                          <a:spcPts val="600"/>
                        </a:spcBef>
                      </a:pPr>
                      <a:r>
                        <a:rPr lang="en-IN" sz="1500" kern="1200" dirty="0">
                          <a:solidFill>
                            <a:schemeClr val="dk1"/>
                          </a:solidFill>
                          <a:latin typeface="+mn-lt"/>
                          <a:ea typeface="+mn-ea"/>
                          <a:cs typeface="+mn-cs"/>
                        </a:rPr>
                        <a:t>Lighting</a:t>
                      </a:r>
                    </a:p>
                    <a:p>
                      <a:pPr marL="285750" lvl="0" indent="-285750" algn="l" defTabSz="914400" rtl="0" eaLnBrk="1" latinLnBrk="0" hangingPunct="1">
                        <a:lnSpc>
                          <a:spcPct val="100000"/>
                        </a:lnSpc>
                        <a:spcBef>
                          <a:spcPts val="600"/>
                        </a:spcBef>
                      </a:pPr>
                      <a:r>
                        <a:rPr lang="en-IN" sz="1500" kern="1200" dirty="0">
                          <a:solidFill>
                            <a:schemeClr val="dk1"/>
                          </a:solidFill>
                          <a:latin typeface="+mn-lt"/>
                          <a:ea typeface="+mn-ea"/>
                          <a:cs typeface="+mn-cs"/>
                        </a:rPr>
                        <a:t>Rigging</a:t>
                      </a:r>
                    </a:p>
                    <a:p>
                      <a:pPr marL="285750" lvl="0" indent="-285750" algn="l" defTabSz="914400" rtl="0" eaLnBrk="1" latinLnBrk="0" hangingPunct="1">
                        <a:lnSpc>
                          <a:spcPct val="100000"/>
                        </a:lnSpc>
                        <a:spcBef>
                          <a:spcPts val="600"/>
                        </a:spcBef>
                      </a:pPr>
                      <a:r>
                        <a:rPr lang="en-IN" sz="1500" kern="1200" dirty="0">
                          <a:solidFill>
                            <a:schemeClr val="dk1"/>
                          </a:solidFill>
                          <a:latin typeface="+mn-lt"/>
                          <a:ea typeface="+mn-ea"/>
                          <a:cs typeface="+mn-cs"/>
                        </a:rPr>
                        <a:t>3D Character Animation</a:t>
                      </a:r>
                    </a:p>
                  </a:txBody>
                  <a:tcPr/>
                </a:tc>
                <a:extLst>
                  <a:ext uri="{0D108BD9-81ED-4DB2-BD59-A6C34878D82A}">
                    <a16:rowId xmlns:a16="http://schemas.microsoft.com/office/drawing/2014/main" val="10001"/>
                  </a:ext>
                </a:extLst>
              </a:tr>
              <a:tr h="370840">
                <a:tc>
                  <a:txBody>
                    <a:bodyPr/>
                    <a:lstStyle/>
                    <a:p>
                      <a:pPr marL="285750" lvl="0" indent="-285750" algn="l" defTabSz="914400" rtl="0" eaLnBrk="1" latinLnBrk="0" hangingPunct="1">
                        <a:buFont typeface="Arial" panose="020B0604020202020204" pitchFamily="34" charset="0"/>
                        <a:buChar char="•"/>
                      </a:pPr>
                      <a:r>
                        <a:rPr lang="en-IN" sz="1500" kern="1200" dirty="0">
                          <a:solidFill>
                            <a:schemeClr val="dk1"/>
                          </a:solidFill>
                          <a:effectLst/>
                          <a:latin typeface="+mn-lt"/>
                          <a:ea typeface="+mn-ea"/>
                          <a:cs typeface="+mn-cs"/>
                        </a:rPr>
                        <a:t>Substance Painter</a:t>
                      </a:r>
                    </a:p>
                    <a:p>
                      <a:pPr marL="285750" lvl="0" indent="-285750" algn="l" defTabSz="914400" rtl="0" eaLnBrk="1" latinLnBrk="0" hangingPunct="1">
                        <a:buFont typeface="Arial" panose="020B0604020202020204" pitchFamily="34" charset="0"/>
                        <a:buChar char="•"/>
                      </a:pPr>
                      <a:r>
                        <a:rPr lang="en-IN" sz="1500" kern="1200" dirty="0">
                          <a:solidFill>
                            <a:schemeClr val="dk1"/>
                          </a:solidFill>
                          <a:effectLst/>
                          <a:latin typeface="+mn-lt"/>
                          <a:ea typeface="+mn-ea"/>
                          <a:cs typeface="+mn-cs"/>
                        </a:rPr>
                        <a:t>Marmoset </a:t>
                      </a:r>
                      <a:r>
                        <a:rPr lang="en-IN" sz="1500" kern="1200" dirty="0" err="1">
                          <a:solidFill>
                            <a:schemeClr val="dk1"/>
                          </a:solidFill>
                          <a:effectLst/>
                          <a:latin typeface="+mn-lt"/>
                          <a:ea typeface="+mn-ea"/>
                          <a:cs typeface="+mn-cs"/>
                        </a:rPr>
                        <a:t>Toolbag</a:t>
                      </a:r>
                      <a:endParaRPr lang="en-IN" sz="1500" kern="1200" dirty="0">
                        <a:solidFill>
                          <a:schemeClr val="dk1"/>
                        </a:solidFill>
                        <a:effectLst/>
                        <a:latin typeface="+mn-lt"/>
                        <a:ea typeface="+mn-ea"/>
                        <a:cs typeface="+mn-cs"/>
                      </a:endParaRPr>
                    </a:p>
                    <a:p>
                      <a:pPr marL="285750" lvl="0" indent="-285750" algn="l" defTabSz="914400" rtl="0" eaLnBrk="1" latinLnBrk="0" hangingPunct="1">
                        <a:buFont typeface="Arial" panose="020B0604020202020204" pitchFamily="34" charset="0"/>
                        <a:buChar char="•"/>
                      </a:pPr>
                      <a:r>
                        <a:rPr lang="en-IN" sz="1500" kern="1200" dirty="0">
                          <a:solidFill>
                            <a:schemeClr val="dk1"/>
                          </a:solidFill>
                          <a:effectLst/>
                          <a:latin typeface="+mn-lt"/>
                          <a:ea typeface="+mn-ea"/>
                          <a:cs typeface="+mn-cs"/>
                        </a:rPr>
                        <a:t>Maya</a:t>
                      </a:r>
                    </a:p>
                    <a:p>
                      <a:pPr marL="285750" lvl="0" indent="-285750" algn="l" defTabSz="914400" rtl="0" eaLnBrk="1" latinLnBrk="0" hangingPunct="1">
                        <a:buFont typeface="Arial" panose="020B0604020202020204" pitchFamily="34" charset="0"/>
                        <a:buChar char="•"/>
                      </a:pPr>
                      <a:r>
                        <a:rPr lang="en-IN" sz="1500" kern="1200" dirty="0">
                          <a:solidFill>
                            <a:schemeClr val="dk1"/>
                          </a:solidFill>
                          <a:effectLst/>
                          <a:latin typeface="+mn-lt"/>
                          <a:ea typeface="+mn-ea"/>
                          <a:cs typeface="+mn-cs"/>
                        </a:rPr>
                        <a:t>Arnold</a:t>
                      </a:r>
                    </a:p>
                  </a:txBody>
                  <a:tcPr/>
                </a:tc>
                <a:extLst>
                  <a:ext uri="{0D108BD9-81ED-4DB2-BD59-A6C34878D82A}">
                    <a16:rowId xmlns:a16="http://schemas.microsoft.com/office/drawing/2014/main" val="10002"/>
                  </a:ext>
                </a:extLst>
              </a:tr>
            </a:tbl>
          </a:graphicData>
        </a:graphic>
      </p:graphicFrame>
      <p:sp>
        <p:nvSpPr>
          <p:cNvPr id="17" name="Text Placeholder 4"/>
          <p:cNvSpPr txBox="1">
            <a:spLocks/>
          </p:cNvSpPr>
          <p:nvPr/>
        </p:nvSpPr>
        <p:spPr>
          <a:xfrm>
            <a:off x="3033485" y="470193"/>
            <a:ext cx="5399313" cy="918045"/>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lnSpc>
                <a:spcPct val="114000"/>
              </a:lnSpc>
              <a:buNone/>
              <a:defRPr/>
            </a:pPr>
            <a:r>
              <a:rPr lang="en-US" sz="2500" dirty="0">
                <a:solidFill>
                  <a:schemeClr val="bg1">
                    <a:lumMod val="50000"/>
                  </a:schemeClr>
                </a:solidFill>
                <a:latin typeface="Bebas Neue" panose="020B0606020202050201" pitchFamily="34" charset="0"/>
                <a:cs typeface="Calibri"/>
              </a:rPr>
              <a:t>PCDP IN ANIMATION &amp; VISUAL EFFECTS</a:t>
            </a:r>
            <a:endParaRPr lang="id-ID" sz="2500" dirty="0">
              <a:solidFill>
                <a:schemeClr val="bg1">
                  <a:lumMod val="50000"/>
                </a:schemeClr>
              </a:solidFill>
              <a:latin typeface="Bebas Neue" panose="020B0606020202050201" pitchFamily="34" charset="0"/>
              <a:cs typeface="Calibri"/>
            </a:endParaRPr>
          </a:p>
        </p:txBody>
      </p:sp>
      <p:sp>
        <p:nvSpPr>
          <p:cNvPr id="19" name="Rectangle 18"/>
          <p:cNvSpPr/>
          <p:nvPr/>
        </p:nvSpPr>
        <p:spPr>
          <a:xfrm>
            <a:off x="3439003" y="985695"/>
            <a:ext cx="4572000" cy="45719"/>
          </a:xfrm>
          <a:prstGeom prst="rect">
            <a:avLst/>
          </a:prstGeom>
          <a:gradFill flip="none" rotWithShape="1">
            <a:gsLst>
              <a:gs pos="0">
                <a:schemeClr val="accent1">
                  <a:lumMod val="40000"/>
                  <a:lumOff val="60000"/>
                </a:schemeClr>
              </a:gs>
              <a:gs pos="46000">
                <a:schemeClr val="accent1">
                  <a:lumMod val="95000"/>
                  <a:lumOff val="5000"/>
                </a:schemeClr>
              </a:gs>
              <a:gs pos="100000">
                <a:schemeClr val="accent1">
                  <a:lumMod val="60000"/>
                </a:schemeClr>
              </a:gs>
            </a:gsLst>
            <a:path path="circle">
              <a:fillToRect l="50000" t="130000" r="50000" b="-3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pic>
        <p:nvPicPr>
          <p:cNvPr id="2" name="Picture 1" descr="A logo for a company&#10;&#10;Description automatically generated">
            <a:extLst>
              <a:ext uri="{FF2B5EF4-FFF2-40B4-BE49-F238E27FC236}">
                <a16:creationId xmlns:a16="http://schemas.microsoft.com/office/drawing/2014/main" id="{9D8FFE0F-27B9-F334-687E-987C92875AD8}"/>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10901418" y="58233"/>
            <a:ext cx="1213200" cy="1213200"/>
          </a:xfrm>
          <a:prstGeom prst="rect">
            <a:avLst/>
          </a:prstGeom>
        </p:spPr>
      </p:pic>
      <p:grpSp>
        <p:nvGrpSpPr>
          <p:cNvPr id="3" name="Group 2">
            <a:extLst>
              <a:ext uri="{FF2B5EF4-FFF2-40B4-BE49-F238E27FC236}">
                <a16:creationId xmlns:a16="http://schemas.microsoft.com/office/drawing/2014/main" id="{CC96A7A6-00C1-5E61-BACE-C1B960D64012}"/>
              </a:ext>
            </a:extLst>
          </p:cNvPr>
          <p:cNvGrpSpPr/>
          <p:nvPr/>
        </p:nvGrpSpPr>
        <p:grpSpPr>
          <a:xfrm>
            <a:off x="10833100" y="2425700"/>
            <a:ext cx="1414935" cy="4281488"/>
            <a:chOff x="4867343" y="676605"/>
            <a:chExt cx="4067487" cy="12307915"/>
          </a:xfrm>
        </p:grpSpPr>
        <p:sp>
          <p:nvSpPr>
            <p:cNvPr id="4" name="Freeform 335">
              <a:extLst>
                <a:ext uri="{FF2B5EF4-FFF2-40B4-BE49-F238E27FC236}">
                  <a16:creationId xmlns:a16="http://schemas.microsoft.com/office/drawing/2014/main" id="{7F885D95-746D-EDDD-7B48-F16DC4065CAC}"/>
                </a:ext>
              </a:extLst>
            </p:cNvPr>
            <p:cNvSpPr/>
            <p:nvPr/>
          </p:nvSpPr>
          <p:spPr>
            <a:xfrm>
              <a:off x="6146351" y="7759796"/>
              <a:ext cx="1511355" cy="1162032"/>
            </a:xfrm>
            <a:custGeom>
              <a:avLst/>
              <a:gdLst>
                <a:gd name="connsiteX0" fmla="*/ 10108 w 2231524"/>
                <a:gd name="connsiteY0" fmla="*/ 0 h 1015815"/>
                <a:gd name="connsiteX1" fmla="*/ 2221416 w 2231524"/>
                <a:gd name="connsiteY1" fmla="*/ 0 h 1015815"/>
                <a:gd name="connsiteX2" fmla="*/ 2231524 w 2231524"/>
                <a:gd name="connsiteY2" fmla="*/ 83758 h 1015815"/>
                <a:gd name="connsiteX3" fmla="*/ 1115764 w 2231524"/>
                <a:gd name="connsiteY3" fmla="*/ 1015815 h 1015815"/>
                <a:gd name="connsiteX4" fmla="*/ 0 w 2231524"/>
                <a:gd name="connsiteY4" fmla="*/ 83758 h 1015815"/>
                <a:gd name="connsiteX0" fmla="*/ 10108 w 2221473"/>
                <a:gd name="connsiteY0" fmla="*/ 0 h 1015815"/>
                <a:gd name="connsiteX1" fmla="*/ 2221416 w 2221473"/>
                <a:gd name="connsiteY1" fmla="*/ 0 h 1015815"/>
                <a:gd name="connsiteX2" fmla="*/ 2081407 w 2221473"/>
                <a:gd name="connsiteY2" fmla="*/ 116886 h 1015815"/>
                <a:gd name="connsiteX3" fmla="*/ 1115764 w 2221473"/>
                <a:gd name="connsiteY3" fmla="*/ 1015815 h 1015815"/>
                <a:gd name="connsiteX4" fmla="*/ 0 w 2221473"/>
                <a:gd name="connsiteY4" fmla="*/ 83758 h 1015815"/>
                <a:gd name="connsiteX5" fmla="*/ 10108 w 2221473"/>
                <a:gd name="connsiteY5" fmla="*/ 0 h 1015815"/>
                <a:gd name="connsiteX0" fmla="*/ 10108 w 2081407"/>
                <a:gd name="connsiteY0" fmla="*/ 0 h 1015815"/>
                <a:gd name="connsiteX1" fmla="*/ 2021262 w 2081407"/>
                <a:gd name="connsiteY1" fmla="*/ 49692 h 1015815"/>
                <a:gd name="connsiteX2" fmla="*/ 2081407 w 2081407"/>
                <a:gd name="connsiteY2" fmla="*/ 116886 h 1015815"/>
                <a:gd name="connsiteX3" fmla="*/ 1115764 w 2081407"/>
                <a:gd name="connsiteY3" fmla="*/ 1015815 h 1015815"/>
                <a:gd name="connsiteX4" fmla="*/ 0 w 2081407"/>
                <a:gd name="connsiteY4" fmla="*/ 83758 h 1015815"/>
                <a:gd name="connsiteX5" fmla="*/ 10108 w 2081407"/>
                <a:gd name="connsiteY5" fmla="*/ 0 h 1015815"/>
                <a:gd name="connsiteX0" fmla="*/ 285320 w 2081407"/>
                <a:gd name="connsiteY0" fmla="*/ 0 h 1015815"/>
                <a:gd name="connsiteX1" fmla="*/ 2021262 w 2081407"/>
                <a:gd name="connsiteY1" fmla="*/ 49692 h 1015815"/>
                <a:gd name="connsiteX2" fmla="*/ 2081407 w 2081407"/>
                <a:gd name="connsiteY2" fmla="*/ 116886 h 1015815"/>
                <a:gd name="connsiteX3" fmla="*/ 1115764 w 2081407"/>
                <a:gd name="connsiteY3" fmla="*/ 1015815 h 1015815"/>
                <a:gd name="connsiteX4" fmla="*/ 0 w 2081407"/>
                <a:gd name="connsiteY4" fmla="*/ 83758 h 1015815"/>
                <a:gd name="connsiteX5" fmla="*/ 285320 w 2081407"/>
                <a:gd name="connsiteY5" fmla="*/ 0 h 1015815"/>
                <a:gd name="connsiteX0" fmla="*/ 160223 w 1956310"/>
                <a:gd name="connsiteY0" fmla="*/ 0 h 1015815"/>
                <a:gd name="connsiteX1" fmla="*/ 1896165 w 1956310"/>
                <a:gd name="connsiteY1" fmla="*/ 49692 h 1015815"/>
                <a:gd name="connsiteX2" fmla="*/ 1956310 w 1956310"/>
                <a:gd name="connsiteY2" fmla="*/ 116886 h 1015815"/>
                <a:gd name="connsiteX3" fmla="*/ 990667 w 1956310"/>
                <a:gd name="connsiteY3" fmla="*/ 1015815 h 1015815"/>
                <a:gd name="connsiteX4" fmla="*/ 0 w 1956310"/>
                <a:gd name="connsiteY4" fmla="*/ 133450 h 1015815"/>
                <a:gd name="connsiteX5" fmla="*/ 160223 w 1956310"/>
                <a:gd name="connsiteY5" fmla="*/ 0 h 10158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56310" h="1015815">
                  <a:moveTo>
                    <a:pt x="160223" y="0"/>
                  </a:moveTo>
                  <a:lnTo>
                    <a:pt x="1896165" y="49692"/>
                  </a:lnTo>
                  <a:cubicBezTo>
                    <a:pt x="1899534" y="77611"/>
                    <a:pt x="1952941" y="88967"/>
                    <a:pt x="1956310" y="116886"/>
                  </a:cubicBezTo>
                  <a:cubicBezTo>
                    <a:pt x="1956310" y="631647"/>
                    <a:pt x="1606883" y="1015815"/>
                    <a:pt x="990667" y="1015815"/>
                  </a:cubicBezTo>
                  <a:cubicBezTo>
                    <a:pt x="374447" y="1015815"/>
                    <a:pt x="0" y="648211"/>
                    <a:pt x="0" y="133450"/>
                  </a:cubicBezTo>
                  <a:lnTo>
                    <a:pt x="160223" y="0"/>
                  </a:lnTo>
                  <a:close/>
                </a:path>
              </a:pathLst>
            </a:custGeom>
            <a:solidFill>
              <a:srgbClr val="434C6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Freeform 3475">
              <a:extLst>
                <a:ext uri="{FF2B5EF4-FFF2-40B4-BE49-F238E27FC236}">
                  <a16:creationId xmlns:a16="http://schemas.microsoft.com/office/drawing/2014/main" id="{BF98B325-82E7-41A0-45BC-19388592FFFF}"/>
                </a:ext>
              </a:extLst>
            </p:cNvPr>
            <p:cNvSpPr>
              <a:spLocks/>
            </p:cNvSpPr>
            <p:nvPr/>
          </p:nvSpPr>
          <p:spPr bwMode="auto">
            <a:xfrm>
              <a:off x="5366128" y="7284542"/>
              <a:ext cx="144944" cy="69541"/>
            </a:xfrm>
            <a:custGeom>
              <a:avLst/>
              <a:gdLst>
                <a:gd name="T0" fmla="*/ 10 w 10"/>
                <a:gd name="T1" fmla="*/ 3 h 3"/>
                <a:gd name="T2" fmla="*/ 10 w 10"/>
                <a:gd name="T3" fmla="*/ 2 h 3"/>
                <a:gd name="T4" fmla="*/ 10 w 10"/>
                <a:gd name="T5" fmla="*/ 2 h 3"/>
                <a:gd name="T6" fmla="*/ 0 w 10"/>
                <a:gd name="T7" fmla="*/ 0 h 3"/>
                <a:gd name="T8" fmla="*/ 0 w 10"/>
                <a:gd name="T9" fmla="*/ 0 h 3"/>
                <a:gd name="T10" fmla="*/ 0 w 10"/>
                <a:gd name="T11" fmla="*/ 0 h 3"/>
                <a:gd name="T12" fmla="*/ 10 w 10"/>
                <a:gd name="T13" fmla="*/ 2 h 3"/>
                <a:gd name="T14" fmla="*/ 10 w 10"/>
                <a:gd name="T15" fmla="*/ 3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3">
                  <a:moveTo>
                    <a:pt x="10" y="3"/>
                  </a:moveTo>
                  <a:cubicBezTo>
                    <a:pt x="10" y="3"/>
                    <a:pt x="10" y="2"/>
                    <a:pt x="10" y="2"/>
                  </a:cubicBezTo>
                  <a:cubicBezTo>
                    <a:pt x="10" y="2"/>
                    <a:pt x="10" y="2"/>
                    <a:pt x="10" y="2"/>
                  </a:cubicBezTo>
                  <a:cubicBezTo>
                    <a:pt x="0" y="0"/>
                    <a:pt x="0" y="0"/>
                    <a:pt x="0" y="0"/>
                  </a:cubicBezTo>
                  <a:cubicBezTo>
                    <a:pt x="0" y="0"/>
                    <a:pt x="0" y="0"/>
                    <a:pt x="0" y="0"/>
                  </a:cubicBezTo>
                  <a:cubicBezTo>
                    <a:pt x="0" y="0"/>
                    <a:pt x="0" y="0"/>
                    <a:pt x="0" y="0"/>
                  </a:cubicBezTo>
                  <a:cubicBezTo>
                    <a:pt x="10" y="2"/>
                    <a:pt x="10" y="2"/>
                    <a:pt x="10" y="2"/>
                  </a:cubicBezTo>
                  <a:lnTo>
                    <a:pt x="10" y="3"/>
                  </a:lnTo>
                  <a:close/>
                </a:path>
              </a:pathLst>
            </a:custGeom>
            <a:solidFill>
              <a:srgbClr val="2C75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 name="Freeform 5165">
              <a:extLst>
                <a:ext uri="{FF2B5EF4-FFF2-40B4-BE49-F238E27FC236}">
                  <a16:creationId xmlns:a16="http://schemas.microsoft.com/office/drawing/2014/main" id="{80656409-2205-D9E7-922D-615C1EB49458}"/>
                </a:ext>
              </a:extLst>
            </p:cNvPr>
            <p:cNvSpPr>
              <a:spLocks/>
            </p:cNvSpPr>
            <p:nvPr/>
          </p:nvSpPr>
          <p:spPr bwMode="auto">
            <a:xfrm flipH="1">
              <a:off x="6503355" y="11800128"/>
              <a:ext cx="417718" cy="1033189"/>
            </a:xfrm>
            <a:custGeom>
              <a:avLst/>
              <a:gdLst>
                <a:gd name="T0" fmla="*/ 14 w 22"/>
                <a:gd name="T1" fmla="*/ 42 h 47"/>
                <a:gd name="T2" fmla="*/ 22 w 22"/>
                <a:gd name="T3" fmla="*/ 4 h 47"/>
                <a:gd name="T4" fmla="*/ 3 w 22"/>
                <a:gd name="T5" fmla="*/ 4 h 47"/>
                <a:gd name="T6" fmla="*/ 0 w 22"/>
                <a:gd name="T7" fmla="*/ 40 h 47"/>
                <a:gd name="T8" fmla="*/ 14 w 22"/>
                <a:gd name="T9" fmla="*/ 42 h 47"/>
              </a:gdLst>
              <a:ahLst/>
              <a:cxnLst>
                <a:cxn ang="0">
                  <a:pos x="T0" y="T1"/>
                </a:cxn>
                <a:cxn ang="0">
                  <a:pos x="T2" y="T3"/>
                </a:cxn>
                <a:cxn ang="0">
                  <a:pos x="T4" y="T5"/>
                </a:cxn>
                <a:cxn ang="0">
                  <a:pos x="T6" y="T7"/>
                </a:cxn>
                <a:cxn ang="0">
                  <a:pos x="T8" y="T9"/>
                </a:cxn>
              </a:cxnLst>
              <a:rect l="0" t="0" r="r" b="b"/>
              <a:pathLst>
                <a:path w="22" h="47">
                  <a:moveTo>
                    <a:pt x="14" y="42"/>
                  </a:moveTo>
                  <a:cubicBezTo>
                    <a:pt x="22" y="4"/>
                    <a:pt x="22" y="4"/>
                    <a:pt x="22" y="4"/>
                  </a:cubicBezTo>
                  <a:cubicBezTo>
                    <a:pt x="22" y="0"/>
                    <a:pt x="4" y="0"/>
                    <a:pt x="3" y="4"/>
                  </a:cubicBezTo>
                  <a:cubicBezTo>
                    <a:pt x="0" y="40"/>
                    <a:pt x="0" y="40"/>
                    <a:pt x="0" y="40"/>
                  </a:cubicBezTo>
                  <a:cubicBezTo>
                    <a:pt x="0" y="47"/>
                    <a:pt x="13" y="46"/>
                    <a:pt x="14" y="42"/>
                  </a:cubicBezTo>
                  <a:close/>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 name="Freeform 5166">
              <a:extLst>
                <a:ext uri="{FF2B5EF4-FFF2-40B4-BE49-F238E27FC236}">
                  <a16:creationId xmlns:a16="http://schemas.microsoft.com/office/drawing/2014/main" id="{90D3CF56-C1BC-267C-6636-0125BD7E53E1}"/>
                </a:ext>
              </a:extLst>
            </p:cNvPr>
            <p:cNvSpPr>
              <a:spLocks/>
            </p:cNvSpPr>
            <p:nvPr/>
          </p:nvSpPr>
          <p:spPr bwMode="auto">
            <a:xfrm flipH="1">
              <a:off x="6019694" y="8095806"/>
              <a:ext cx="901380" cy="4359529"/>
            </a:xfrm>
            <a:custGeom>
              <a:avLst/>
              <a:gdLst>
                <a:gd name="T0" fmla="*/ 0 w 41"/>
                <a:gd name="T1" fmla="*/ 171 h 173"/>
                <a:gd name="T2" fmla="*/ 16 w 41"/>
                <a:gd name="T3" fmla="*/ 173 h 173"/>
                <a:gd name="T4" fmla="*/ 41 w 41"/>
                <a:gd name="T5" fmla="*/ 7 h 173"/>
                <a:gd name="T6" fmla="*/ 5 w 41"/>
                <a:gd name="T7" fmla="*/ 0 h 173"/>
                <a:gd name="T8" fmla="*/ 0 w 41"/>
                <a:gd name="T9" fmla="*/ 171 h 173"/>
              </a:gdLst>
              <a:ahLst/>
              <a:cxnLst>
                <a:cxn ang="0">
                  <a:pos x="T0" y="T1"/>
                </a:cxn>
                <a:cxn ang="0">
                  <a:pos x="T2" y="T3"/>
                </a:cxn>
                <a:cxn ang="0">
                  <a:pos x="T4" y="T5"/>
                </a:cxn>
                <a:cxn ang="0">
                  <a:pos x="T6" y="T7"/>
                </a:cxn>
                <a:cxn ang="0">
                  <a:pos x="T8" y="T9"/>
                </a:cxn>
              </a:cxnLst>
              <a:rect l="0" t="0" r="r" b="b"/>
              <a:pathLst>
                <a:path w="41" h="173">
                  <a:moveTo>
                    <a:pt x="0" y="171"/>
                  </a:moveTo>
                  <a:lnTo>
                    <a:pt x="16" y="173"/>
                  </a:lnTo>
                  <a:lnTo>
                    <a:pt x="41" y="7"/>
                  </a:lnTo>
                  <a:lnTo>
                    <a:pt x="5" y="0"/>
                  </a:lnTo>
                  <a:lnTo>
                    <a:pt x="0" y="171"/>
                  </a:lnTo>
                  <a:close/>
                </a:path>
              </a:pathLst>
            </a:custGeom>
            <a:solidFill>
              <a:srgbClr val="434C69"/>
            </a:solidFill>
            <a:ln>
              <a:noFill/>
            </a:ln>
          </p:spPr>
          <p:txBody>
            <a:bodyPr vert="horz" wrap="square" lIns="91440" tIns="45720" rIns="91440" bIns="45720" numCol="1" anchor="t" anchorCtr="0" compatLnSpc="1">
              <a:prstTxWarp prst="textNoShape">
                <a:avLst/>
              </a:prstTxWarp>
            </a:bodyPr>
            <a:lstStyle/>
            <a:p>
              <a:endParaRPr lang="en-US"/>
            </a:p>
          </p:txBody>
        </p:sp>
        <p:sp>
          <p:nvSpPr>
            <p:cNvPr id="9" name="Freeform 5169">
              <a:extLst>
                <a:ext uri="{FF2B5EF4-FFF2-40B4-BE49-F238E27FC236}">
                  <a16:creationId xmlns:a16="http://schemas.microsoft.com/office/drawing/2014/main" id="{27982169-A19B-3C6A-AF66-292D8D15FDFA}"/>
                </a:ext>
              </a:extLst>
            </p:cNvPr>
            <p:cNvSpPr>
              <a:spLocks/>
            </p:cNvSpPr>
            <p:nvPr/>
          </p:nvSpPr>
          <p:spPr bwMode="auto">
            <a:xfrm flipH="1">
              <a:off x="6019701" y="12530923"/>
              <a:ext cx="989315" cy="453592"/>
            </a:xfrm>
            <a:custGeom>
              <a:avLst/>
              <a:gdLst>
                <a:gd name="T0" fmla="*/ 52 w 52"/>
                <a:gd name="T1" fmla="*/ 20 h 21"/>
                <a:gd name="T2" fmla="*/ 52 w 52"/>
                <a:gd name="T3" fmla="*/ 20 h 21"/>
                <a:gd name="T4" fmla="*/ 37 w 52"/>
                <a:gd name="T5" fmla="*/ 9 h 21"/>
                <a:gd name="T6" fmla="*/ 27 w 52"/>
                <a:gd name="T7" fmla="*/ 2 h 21"/>
                <a:gd name="T8" fmla="*/ 27 w 52"/>
                <a:gd name="T9" fmla="*/ 2 h 21"/>
                <a:gd name="T10" fmla="*/ 22 w 52"/>
                <a:gd name="T11" fmla="*/ 1 h 21"/>
                <a:gd name="T12" fmla="*/ 15 w 52"/>
                <a:gd name="T13" fmla="*/ 6 h 21"/>
                <a:gd name="T14" fmla="*/ 7 w 52"/>
                <a:gd name="T15" fmla="*/ 5 h 21"/>
                <a:gd name="T16" fmla="*/ 2 w 52"/>
                <a:gd name="T17" fmla="*/ 18 h 21"/>
                <a:gd name="T18" fmla="*/ 7 w 52"/>
                <a:gd name="T19" fmla="*/ 19 h 21"/>
                <a:gd name="T20" fmla="*/ 17 w 52"/>
                <a:gd name="T21" fmla="*/ 20 h 21"/>
                <a:gd name="T22" fmla="*/ 42 w 52"/>
                <a:gd name="T23" fmla="*/ 21 h 21"/>
                <a:gd name="T24" fmla="*/ 52 w 52"/>
                <a:gd name="T25" fmla="*/ 2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2" h="21">
                  <a:moveTo>
                    <a:pt x="52" y="20"/>
                  </a:moveTo>
                  <a:cubicBezTo>
                    <a:pt x="52" y="20"/>
                    <a:pt x="52" y="20"/>
                    <a:pt x="52" y="20"/>
                  </a:cubicBezTo>
                  <a:cubicBezTo>
                    <a:pt x="52" y="13"/>
                    <a:pt x="50" y="9"/>
                    <a:pt x="37" y="9"/>
                  </a:cubicBezTo>
                  <a:cubicBezTo>
                    <a:pt x="32" y="9"/>
                    <a:pt x="28" y="6"/>
                    <a:pt x="27" y="2"/>
                  </a:cubicBezTo>
                  <a:cubicBezTo>
                    <a:pt x="27" y="2"/>
                    <a:pt x="27" y="2"/>
                    <a:pt x="27" y="2"/>
                  </a:cubicBezTo>
                  <a:cubicBezTo>
                    <a:pt x="26" y="0"/>
                    <a:pt x="23" y="0"/>
                    <a:pt x="22" y="1"/>
                  </a:cubicBezTo>
                  <a:cubicBezTo>
                    <a:pt x="20" y="4"/>
                    <a:pt x="18" y="5"/>
                    <a:pt x="15" y="6"/>
                  </a:cubicBezTo>
                  <a:cubicBezTo>
                    <a:pt x="12" y="6"/>
                    <a:pt x="10" y="5"/>
                    <a:pt x="7" y="5"/>
                  </a:cubicBezTo>
                  <a:cubicBezTo>
                    <a:pt x="0" y="5"/>
                    <a:pt x="1" y="14"/>
                    <a:pt x="2" y="18"/>
                  </a:cubicBezTo>
                  <a:cubicBezTo>
                    <a:pt x="2" y="19"/>
                    <a:pt x="6" y="19"/>
                    <a:pt x="7" y="19"/>
                  </a:cubicBezTo>
                  <a:cubicBezTo>
                    <a:pt x="10" y="20"/>
                    <a:pt x="14" y="20"/>
                    <a:pt x="17" y="20"/>
                  </a:cubicBezTo>
                  <a:cubicBezTo>
                    <a:pt x="25" y="21"/>
                    <a:pt x="34" y="21"/>
                    <a:pt x="42" y="21"/>
                  </a:cubicBezTo>
                  <a:cubicBezTo>
                    <a:pt x="45" y="21"/>
                    <a:pt x="49" y="20"/>
                    <a:pt x="52" y="20"/>
                  </a:cubicBezTo>
                  <a:close/>
                </a:path>
              </a:pathLst>
            </a:custGeom>
            <a:solidFill>
              <a:srgbClr val="434043"/>
            </a:solidFill>
            <a:ln>
              <a:noFill/>
            </a:ln>
          </p:spPr>
          <p:txBody>
            <a:bodyPr vert="horz" wrap="square" lIns="91440" tIns="45720" rIns="91440" bIns="45720" numCol="1" anchor="t" anchorCtr="0" compatLnSpc="1">
              <a:prstTxWarp prst="textNoShape">
                <a:avLst/>
              </a:prstTxWarp>
            </a:bodyPr>
            <a:lstStyle/>
            <a:p>
              <a:endParaRPr lang="en-US"/>
            </a:p>
          </p:txBody>
        </p:sp>
        <p:sp>
          <p:nvSpPr>
            <p:cNvPr id="10" name="Freeform 5167">
              <a:extLst>
                <a:ext uri="{FF2B5EF4-FFF2-40B4-BE49-F238E27FC236}">
                  <a16:creationId xmlns:a16="http://schemas.microsoft.com/office/drawing/2014/main" id="{83E99CF7-AC42-50E8-EF67-695CF1AC3CAA}"/>
                </a:ext>
              </a:extLst>
            </p:cNvPr>
            <p:cNvSpPr>
              <a:spLocks/>
            </p:cNvSpPr>
            <p:nvPr/>
          </p:nvSpPr>
          <p:spPr bwMode="auto">
            <a:xfrm flipH="1">
              <a:off x="7472981" y="11724540"/>
              <a:ext cx="373746" cy="1133983"/>
            </a:xfrm>
            <a:custGeom>
              <a:avLst/>
              <a:gdLst>
                <a:gd name="T0" fmla="*/ 13 w 20"/>
                <a:gd name="T1" fmla="*/ 45 h 52"/>
                <a:gd name="T2" fmla="*/ 19 w 20"/>
                <a:gd name="T3" fmla="*/ 4 h 52"/>
                <a:gd name="T4" fmla="*/ 2 w 20"/>
                <a:gd name="T5" fmla="*/ 8 h 52"/>
                <a:gd name="T6" fmla="*/ 0 w 20"/>
                <a:gd name="T7" fmla="*/ 45 h 52"/>
                <a:gd name="T8" fmla="*/ 13 w 20"/>
                <a:gd name="T9" fmla="*/ 45 h 52"/>
              </a:gdLst>
              <a:ahLst/>
              <a:cxnLst>
                <a:cxn ang="0">
                  <a:pos x="T0" y="T1"/>
                </a:cxn>
                <a:cxn ang="0">
                  <a:pos x="T2" y="T3"/>
                </a:cxn>
                <a:cxn ang="0">
                  <a:pos x="T4" y="T5"/>
                </a:cxn>
                <a:cxn ang="0">
                  <a:pos x="T6" y="T7"/>
                </a:cxn>
                <a:cxn ang="0">
                  <a:pos x="T8" y="T9"/>
                </a:cxn>
              </a:cxnLst>
              <a:rect l="0" t="0" r="r" b="b"/>
              <a:pathLst>
                <a:path w="20" h="52">
                  <a:moveTo>
                    <a:pt x="13" y="45"/>
                  </a:moveTo>
                  <a:cubicBezTo>
                    <a:pt x="19" y="4"/>
                    <a:pt x="19" y="4"/>
                    <a:pt x="19" y="4"/>
                  </a:cubicBezTo>
                  <a:cubicBezTo>
                    <a:pt x="20" y="0"/>
                    <a:pt x="3" y="5"/>
                    <a:pt x="2" y="8"/>
                  </a:cubicBezTo>
                  <a:cubicBezTo>
                    <a:pt x="0" y="45"/>
                    <a:pt x="0" y="45"/>
                    <a:pt x="0" y="45"/>
                  </a:cubicBezTo>
                  <a:cubicBezTo>
                    <a:pt x="0" y="52"/>
                    <a:pt x="12" y="49"/>
                    <a:pt x="13" y="45"/>
                  </a:cubicBezTo>
                  <a:close/>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 name="Freeform 5168">
              <a:extLst>
                <a:ext uri="{FF2B5EF4-FFF2-40B4-BE49-F238E27FC236}">
                  <a16:creationId xmlns:a16="http://schemas.microsoft.com/office/drawing/2014/main" id="{647297A4-C067-F7B0-8D2C-5B9BC77E43C5}"/>
                </a:ext>
              </a:extLst>
            </p:cNvPr>
            <p:cNvSpPr>
              <a:spLocks/>
            </p:cNvSpPr>
            <p:nvPr/>
          </p:nvSpPr>
          <p:spPr bwMode="auto">
            <a:xfrm flipH="1">
              <a:off x="6967327" y="8120997"/>
              <a:ext cx="901379" cy="4359529"/>
            </a:xfrm>
            <a:custGeom>
              <a:avLst/>
              <a:gdLst>
                <a:gd name="T0" fmla="*/ 0 w 41"/>
                <a:gd name="T1" fmla="*/ 172 h 173"/>
                <a:gd name="T2" fmla="*/ 16 w 41"/>
                <a:gd name="T3" fmla="*/ 173 h 173"/>
                <a:gd name="T4" fmla="*/ 41 w 41"/>
                <a:gd name="T5" fmla="*/ 7 h 173"/>
                <a:gd name="T6" fmla="*/ 5 w 41"/>
                <a:gd name="T7" fmla="*/ 0 h 173"/>
                <a:gd name="T8" fmla="*/ 0 w 41"/>
                <a:gd name="T9" fmla="*/ 172 h 173"/>
              </a:gdLst>
              <a:ahLst/>
              <a:cxnLst>
                <a:cxn ang="0">
                  <a:pos x="T0" y="T1"/>
                </a:cxn>
                <a:cxn ang="0">
                  <a:pos x="T2" y="T3"/>
                </a:cxn>
                <a:cxn ang="0">
                  <a:pos x="T4" y="T5"/>
                </a:cxn>
                <a:cxn ang="0">
                  <a:pos x="T6" y="T7"/>
                </a:cxn>
                <a:cxn ang="0">
                  <a:pos x="T8" y="T9"/>
                </a:cxn>
              </a:cxnLst>
              <a:rect l="0" t="0" r="r" b="b"/>
              <a:pathLst>
                <a:path w="41" h="173">
                  <a:moveTo>
                    <a:pt x="0" y="172"/>
                  </a:moveTo>
                  <a:lnTo>
                    <a:pt x="16" y="173"/>
                  </a:lnTo>
                  <a:lnTo>
                    <a:pt x="41" y="7"/>
                  </a:lnTo>
                  <a:lnTo>
                    <a:pt x="5" y="0"/>
                  </a:lnTo>
                  <a:lnTo>
                    <a:pt x="0" y="172"/>
                  </a:lnTo>
                  <a:close/>
                </a:path>
              </a:pathLst>
            </a:custGeom>
            <a:solidFill>
              <a:srgbClr val="434C69"/>
            </a:solidFill>
            <a:ln>
              <a:noFill/>
            </a:ln>
          </p:spPr>
          <p:txBody>
            <a:bodyPr vert="horz" wrap="square" lIns="91440" tIns="45720" rIns="91440" bIns="45720" numCol="1" anchor="t" anchorCtr="0" compatLnSpc="1">
              <a:prstTxWarp prst="textNoShape">
                <a:avLst/>
              </a:prstTxWarp>
            </a:bodyPr>
            <a:lstStyle/>
            <a:p>
              <a:endParaRPr lang="en-US"/>
            </a:p>
          </p:txBody>
        </p:sp>
        <p:sp>
          <p:nvSpPr>
            <p:cNvPr id="13" name="Freeform 5170">
              <a:extLst>
                <a:ext uri="{FF2B5EF4-FFF2-40B4-BE49-F238E27FC236}">
                  <a16:creationId xmlns:a16="http://schemas.microsoft.com/office/drawing/2014/main" id="{D63D4A83-AF92-539E-C3EB-ED99DE10CDBC}"/>
                </a:ext>
              </a:extLst>
            </p:cNvPr>
            <p:cNvSpPr>
              <a:spLocks/>
            </p:cNvSpPr>
            <p:nvPr/>
          </p:nvSpPr>
          <p:spPr bwMode="auto">
            <a:xfrm flipH="1">
              <a:off x="7209156" y="12505719"/>
              <a:ext cx="703513" cy="478801"/>
            </a:xfrm>
            <a:custGeom>
              <a:avLst/>
              <a:gdLst>
                <a:gd name="T0" fmla="*/ 2 w 37"/>
                <a:gd name="T1" fmla="*/ 7 h 22"/>
                <a:gd name="T2" fmla="*/ 4 w 37"/>
                <a:gd name="T3" fmla="*/ 7 h 22"/>
                <a:gd name="T4" fmla="*/ 9 w 37"/>
                <a:gd name="T5" fmla="*/ 5 h 22"/>
                <a:gd name="T6" fmla="*/ 15 w 37"/>
                <a:gd name="T7" fmla="*/ 2 h 22"/>
                <a:gd name="T8" fmla="*/ 24 w 37"/>
                <a:gd name="T9" fmla="*/ 3 h 22"/>
                <a:gd name="T10" fmla="*/ 27 w 37"/>
                <a:gd name="T11" fmla="*/ 10 h 22"/>
                <a:gd name="T12" fmla="*/ 28 w 37"/>
                <a:gd name="T13" fmla="*/ 10 h 22"/>
                <a:gd name="T14" fmla="*/ 37 w 37"/>
                <a:gd name="T15" fmla="*/ 21 h 22"/>
                <a:gd name="T16" fmla="*/ 37 w 37"/>
                <a:gd name="T17" fmla="*/ 21 h 22"/>
                <a:gd name="T18" fmla="*/ 19 w 37"/>
                <a:gd name="T19" fmla="*/ 22 h 22"/>
                <a:gd name="T20" fmla="*/ 0 w 37"/>
                <a:gd name="T21" fmla="*/ 21 h 22"/>
                <a:gd name="T22" fmla="*/ 0 w 37"/>
                <a:gd name="T23" fmla="*/ 20 h 22"/>
                <a:gd name="T24" fmla="*/ 2 w 37"/>
                <a:gd name="T25" fmla="*/ 7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7" h="22">
                  <a:moveTo>
                    <a:pt x="2" y="7"/>
                  </a:moveTo>
                  <a:cubicBezTo>
                    <a:pt x="3" y="7"/>
                    <a:pt x="3" y="7"/>
                    <a:pt x="4" y="7"/>
                  </a:cubicBezTo>
                  <a:cubicBezTo>
                    <a:pt x="6" y="7"/>
                    <a:pt x="8" y="6"/>
                    <a:pt x="9" y="5"/>
                  </a:cubicBezTo>
                  <a:cubicBezTo>
                    <a:pt x="11" y="3"/>
                    <a:pt x="12" y="2"/>
                    <a:pt x="15" y="2"/>
                  </a:cubicBezTo>
                  <a:cubicBezTo>
                    <a:pt x="18" y="1"/>
                    <a:pt x="23" y="0"/>
                    <a:pt x="24" y="3"/>
                  </a:cubicBezTo>
                  <a:cubicBezTo>
                    <a:pt x="27" y="10"/>
                    <a:pt x="27" y="10"/>
                    <a:pt x="27" y="10"/>
                  </a:cubicBezTo>
                  <a:cubicBezTo>
                    <a:pt x="28" y="10"/>
                    <a:pt x="28" y="10"/>
                    <a:pt x="28" y="10"/>
                  </a:cubicBezTo>
                  <a:cubicBezTo>
                    <a:pt x="36" y="10"/>
                    <a:pt x="37" y="18"/>
                    <a:pt x="37" y="21"/>
                  </a:cubicBezTo>
                  <a:cubicBezTo>
                    <a:pt x="37" y="21"/>
                    <a:pt x="37" y="21"/>
                    <a:pt x="37" y="21"/>
                  </a:cubicBezTo>
                  <a:cubicBezTo>
                    <a:pt x="36" y="22"/>
                    <a:pt x="28" y="22"/>
                    <a:pt x="19" y="22"/>
                  </a:cubicBezTo>
                  <a:cubicBezTo>
                    <a:pt x="9" y="22"/>
                    <a:pt x="0" y="22"/>
                    <a:pt x="0" y="21"/>
                  </a:cubicBezTo>
                  <a:cubicBezTo>
                    <a:pt x="0" y="21"/>
                    <a:pt x="0" y="21"/>
                    <a:pt x="0" y="20"/>
                  </a:cubicBezTo>
                  <a:cubicBezTo>
                    <a:pt x="0" y="17"/>
                    <a:pt x="0" y="8"/>
                    <a:pt x="2" y="7"/>
                  </a:cubicBezTo>
                  <a:close/>
                </a:path>
              </a:pathLst>
            </a:custGeom>
            <a:solidFill>
              <a:srgbClr val="434043"/>
            </a:solidFill>
            <a:ln>
              <a:noFill/>
            </a:ln>
          </p:spPr>
          <p:txBody>
            <a:bodyPr vert="horz" wrap="square" lIns="91440" tIns="45720" rIns="91440" bIns="45720" numCol="1" anchor="t" anchorCtr="0" compatLnSpc="1">
              <a:prstTxWarp prst="textNoShape">
                <a:avLst/>
              </a:prstTxWarp>
            </a:bodyPr>
            <a:lstStyle/>
            <a:p>
              <a:endParaRPr lang="en-US"/>
            </a:p>
          </p:txBody>
        </p:sp>
        <p:sp>
          <p:nvSpPr>
            <p:cNvPr id="15" name="Freeform 3441">
              <a:extLst>
                <a:ext uri="{FF2B5EF4-FFF2-40B4-BE49-F238E27FC236}">
                  <a16:creationId xmlns:a16="http://schemas.microsoft.com/office/drawing/2014/main" id="{C2D96068-5515-CCF0-6411-4467886FE91C}"/>
                </a:ext>
              </a:extLst>
            </p:cNvPr>
            <p:cNvSpPr>
              <a:spLocks/>
            </p:cNvSpPr>
            <p:nvPr/>
          </p:nvSpPr>
          <p:spPr bwMode="auto">
            <a:xfrm>
              <a:off x="6674135" y="5402525"/>
              <a:ext cx="478883" cy="648293"/>
            </a:xfrm>
            <a:custGeom>
              <a:avLst/>
              <a:gdLst>
                <a:gd name="T0" fmla="*/ 21 w 24"/>
                <a:gd name="T1" fmla="*/ 0 h 33"/>
                <a:gd name="T2" fmla="*/ 12 w 24"/>
                <a:gd name="T3" fmla="*/ 2 h 33"/>
                <a:gd name="T4" fmla="*/ 3 w 24"/>
                <a:gd name="T5" fmla="*/ 1 h 33"/>
                <a:gd name="T6" fmla="*/ 2 w 24"/>
                <a:gd name="T7" fmla="*/ 15 h 33"/>
                <a:gd name="T8" fmla="*/ 2 w 24"/>
                <a:gd name="T9" fmla="*/ 18 h 33"/>
                <a:gd name="T10" fmla="*/ 0 w 24"/>
                <a:gd name="T11" fmla="*/ 24 h 33"/>
                <a:gd name="T12" fmla="*/ 8 w 24"/>
                <a:gd name="T13" fmla="*/ 33 h 33"/>
                <a:gd name="T14" fmla="*/ 24 w 24"/>
                <a:gd name="T15" fmla="*/ 24 h 33"/>
                <a:gd name="T16" fmla="*/ 21 w 24"/>
                <a:gd name="T17"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33">
                  <a:moveTo>
                    <a:pt x="21" y="0"/>
                  </a:moveTo>
                  <a:cubicBezTo>
                    <a:pt x="12" y="2"/>
                    <a:pt x="12" y="2"/>
                    <a:pt x="12" y="2"/>
                  </a:cubicBezTo>
                  <a:cubicBezTo>
                    <a:pt x="3" y="1"/>
                    <a:pt x="3" y="1"/>
                    <a:pt x="3" y="1"/>
                  </a:cubicBezTo>
                  <a:cubicBezTo>
                    <a:pt x="3" y="1"/>
                    <a:pt x="2" y="14"/>
                    <a:pt x="2" y="15"/>
                  </a:cubicBezTo>
                  <a:cubicBezTo>
                    <a:pt x="2" y="16"/>
                    <a:pt x="2" y="17"/>
                    <a:pt x="2" y="18"/>
                  </a:cubicBezTo>
                  <a:cubicBezTo>
                    <a:pt x="2" y="20"/>
                    <a:pt x="1" y="22"/>
                    <a:pt x="0" y="24"/>
                  </a:cubicBezTo>
                  <a:cubicBezTo>
                    <a:pt x="8" y="33"/>
                    <a:pt x="8" y="33"/>
                    <a:pt x="8" y="33"/>
                  </a:cubicBezTo>
                  <a:cubicBezTo>
                    <a:pt x="24" y="24"/>
                    <a:pt x="24" y="24"/>
                    <a:pt x="24" y="24"/>
                  </a:cubicBezTo>
                  <a:cubicBezTo>
                    <a:pt x="23" y="17"/>
                    <a:pt x="20" y="7"/>
                    <a:pt x="21" y="0"/>
                  </a:cubicBezTo>
                  <a:close/>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 name="Freeform 3442">
              <a:extLst>
                <a:ext uri="{FF2B5EF4-FFF2-40B4-BE49-F238E27FC236}">
                  <a16:creationId xmlns:a16="http://schemas.microsoft.com/office/drawing/2014/main" id="{CD7C4E7E-BD68-4721-D851-FB9E3321BA00}"/>
                </a:ext>
              </a:extLst>
            </p:cNvPr>
            <p:cNvSpPr>
              <a:spLocks/>
            </p:cNvSpPr>
            <p:nvPr/>
          </p:nvSpPr>
          <p:spPr bwMode="auto">
            <a:xfrm>
              <a:off x="6674135" y="5402525"/>
              <a:ext cx="410468" cy="491801"/>
            </a:xfrm>
            <a:custGeom>
              <a:avLst/>
              <a:gdLst>
                <a:gd name="T0" fmla="*/ 21 w 21"/>
                <a:gd name="T1" fmla="*/ 7 h 25"/>
                <a:gd name="T2" fmla="*/ 21 w 21"/>
                <a:gd name="T3" fmla="*/ 0 h 25"/>
                <a:gd name="T4" fmla="*/ 12 w 21"/>
                <a:gd name="T5" fmla="*/ 2 h 25"/>
                <a:gd name="T6" fmla="*/ 3 w 21"/>
                <a:gd name="T7" fmla="*/ 1 h 25"/>
                <a:gd name="T8" fmla="*/ 2 w 21"/>
                <a:gd name="T9" fmla="*/ 15 h 25"/>
                <a:gd name="T10" fmla="*/ 2 w 21"/>
                <a:gd name="T11" fmla="*/ 18 h 25"/>
                <a:gd name="T12" fmla="*/ 0 w 21"/>
                <a:gd name="T13" fmla="*/ 24 h 25"/>
                <a:gd name="T14" fmla="*/ 1 w 21"/>
                <a:gd name="T15" fmla="*/ 25 h 25"/>
                <a:gd name="T16" fmla="*/ 21 w 21"/>
                <a:gd name="T17" fmla="*/ 7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25">
                  <a:moveTo>
                    <a:pt x="21" y="7"/>
                  </a:moveTo>
                  <a:cubicBezTo>
                    <a:pt x="21" y="5"/>
                    <a:pt x="21" y="2"/>
                    <a:pt x="21" y="0"/>
                  </a:cubicBezTo>
                  <a:cubicBezTo>
                    <a:pt x="12" y="2"/>
                    <a:pt x="12" y="2"/>
                    <a:pt x="12" y="2"/>
                  </a:cubicBezTo>
                  <a:cubicBezTo>
                    <a:pt x="3" y="1"/>
                    <a:pt x="3" y="1"/>
                    <a:pt x="3" y="1"/>
                  </a:cubicBezTo>
                  <a:cubicBezTo>
                    <a:pt x="3" y="1"/>
                    <a:pt x="2" y="14"/>
                    <a:pt x="2" y="15"/>
                  </a:cubicBezTo>
                  <a:cubicBezTo>
                    <a:pt x="2" y="16"/>
                    <a:pt x="2" y="17"/>
                    <a:pt x="2" y="18"/>
                  </a:cubicBezTo>
                  <a:cubicBezTo>
                    <a:pt x="2" y="20"/>
                    <a:pt x="1" y="22"/>
                    <a:pt x="0" y="24"/>
                  </a:cubicBezTo>
                  <a:cubicBezTo>
                    <a:pt x="1" y="25"/>
                    <a:pt x="1" y="25"/>
                    <a:pt x="1" y="25"/>
                  </a:cubicBezTo>
                  <a:cubicBezTo>
                    <a:pt x="10" y="19"/>
                    <a:pt x="17" y="13"/>
                    <a:pt x="21" y="7"/>
                  </a:cubicBezTo>
                  <a:close/>
                </a:path>
              </a:pathLst>
            </a:custGeom>
            <a:solidFill>
              <a:srgbClr val="CD95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 name="Freeform 3462">
              <a:extLst>
                <a:ext uri="{FF2B5EF4-FFF2-40B4-BE49-F238E27FC236}">
                  <a16:creationId xmlns:a16="http://schemas.microsoft.com/office/drawing/2014/main" id="{6F808F8F-3126-1DC1-CC5B-88AE21D4D4F1}"/>
                </a:ext>
              </a:extLst>
            </p:cNvPr>
            <p:cNvSpPr>
              <a:spLocks/>
            </p:cNvSpPr>
            <p:nvPr/>
          </p:nvSpPr>
          <p:spPr bwMode="auto">
            <a:xfrm>
              <a:off x="5921623" y="5871978"/>
              <a:ext cx="1915518" cy="2548440"/>
            </a:xfrm>
            <a:custGeom>
              <a:avLst/>
              <a:gdLst>
                <a:gd name="T0" fmla="*/ 17 w 96"/>
                <a:gd name="T1" fmla="*/ 75 h 131"/>
                <a:gd name="T2" fmla="*/ 16 w 96"/>
                <a:gd name="T3" fmla="*/ 21 h 131"/>
                <a:gd name="T4" fmla="*/ 13 w 96"/>
                <a:gd name="T5" fmla="*/ 4 h 131"/>
                <a:gd name="T6" fmla="*/ 37 w 96"/>
                <a:gd name="T7" fmla="*/ 0 h 131"/>
                <a:gd name="T8" fmla="*/ 45 w 96"/>
                <a:gd name="T9" fmla="*/ 9 h 131"/>
                <a:gd name="T10" fmla="*/ 61 w 96"/>
                <a:gd name="T11" fmla="*/ 0 h 131"/>
                <a:gd name="T12" fmla="*/ 89 w 96"/>
                <a:gd name="T13" fmla="*/ 3 h 131"/>
                <a:gd name="T14" fmla="*/ 81 w 96"/>
                <a:gd name="T15" fmla="*/ 66 h 131"/>
                <a:gd name="T16" fmla="*/ 96 w 96"/>
                <a:gd name="T17" fmla="*/ 131 h 131"/>
                <a:gd name="T18" fmla="*/ 53 w 96"/>
                <a:gd name="T19" fmla="*/ 131 h 131"/>
                <a:gd name="T20" fmla="*/ 40 w 96"/>
                <a:gd name="T21" fmla="*/ 103 h 131"/>
                <a:gd name="T22" fmla="*/ 27 w 96"/>
                <a:gd name="T23" fmla="*/ 131 h 131"/>
                <a:gd name="T24" fmla="*/ 0 w 96"/>
                <a:gd name="T25" fmla="*/ 131 h 131"/>
                <a:gd name="T26" fmla="*/ 17 w 96"/>
                <a:gd name="T27" fmla="*/ 75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6" h="131">
                  <a:moveTo>
                    <a:pt x="17" y="75"/>
                  </a:moveTo>
                  <a:cubicBezTo>
                    <a:pt x="18" y="57"/>
                    <a:pt x="18" y="39"/>
                    <a:pt x="16" y="21"/>
                  </a:cubicBezTo>
                  <a:cubicBezTo>
                    <a:pt x="13" y="4"/>
                    <a:pt x="13" y="4"/>
                    <a:pt x="13" y="4"/>
                  </a:cubicBezTo>
                  <a:cubicBezTo>
                    <a:pt x="37" y="0"/>
                    <a:pt x="37" y="0"/>
                    <a:pt x="37" y="0"/>
                  </a:cubicBezTo>
                  <a:cubicBezTo>
                    <a:pt x="45" y="9"/>
                    <a:pt x="45" y="9"/>
                    <a:pt x="45" y="9"/>
                  </a:cubicBezTo>
                  <a:cubicBezTo>
                    <a:pt x="61" y="0"/>
                    <a:pt x="61" y="0"/>
                    <a:pt x="61" y="0"/>
                  </a:cubicBezTo>
                  <a:cubicBezTo>
                    <a:pt x="89" y="3"/>
                    <a:pt x="89" y="3"/>
                    <a:pt x="89" y="3"/>
                  </a:cubicBezTo>
                  <a:cubicBezTo>
                    <a:pt x="91" y="24"/>
                    <a:pt x="88" y="46"/>
                    <a:pt x="81" y="66"/>
                  </a:cubicBezTo>
                  <a:cubicBezTo>
                    <a:pt x="96" y="131"/>
                    <a:pt x="96" y="131"/>
                    <a:pt x="96" y="131"/>
                  </a:cubicBezTo>
                  <a:cubicBezTo>
                    <a:pt x="53" y="131"/>
                    <a:pt x="53" y="131"/>
                    <a:pt x="53" y="131"/>
                  </a:cubicBezTo>
                  <a:cubicBezTo>
                    <a:pt x="40" y="103"/>
                    <a:pt x="40" y="103"/>
                    <a:pt x="40" y="103"/>
                  </a:cubicBezTo>
                  <a:cubicBezTo>
                    <a:pt x="27" y="131"/>
                    <a:pt x="27" y="131"/>
                    <a:pt x="27" y="131"/>
                  </a:cubicBezTo>
                  <a:cubicBezTo>
                    <a:pt x="0" y="131"/>
                    <a:pt x="0" y="131"/>
                    <a:pt x="0" y="131"/>
                  </a:cubicBezTo>
                  <a:lnTo>
                    <a:pt x="17" y="75"/>
                  </a:ln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en-US"/>
            </a:p>
          </p:txBody>
        </p:sp>
        <p:sp>
          <p:nvSpPr>
            <p:cNvPr id="20" name="Freeform 3463">
              <a:extLst>
                <a:ext uri="{FF2B5EF4-FFF2-40B4-BE49-F238E27FC236}">
                  <a16:creationId xmlns:a16="http://schemas.microsoft.com/office/drawing/2014/main" id="{66F22DD6-AC7B-9BC3-0EBF-D1A35CEC4877}"/>
                </a:ext>
              </a:extLst>
            </p:cNvPr>
            <p:cNvSpPr>
              <a:spLocks/>
            </p:cNvSpPr>
            <p:nvPr/>
          </p:nvSpPr>
          <p:spPr bwMode="auto">
            <a:xfrm>
              <a:off x="6537312" y="5871978"/>
              <a:ext cx="752529" cy="1341284"/>
            </a:xfrm>
            <a:custGeom>
              <a:avLst/>
              <a:gdLst>
                <a:gd name="T0" fmla="*/ 6 w 38"/>
                <a:gd name="T1" fmla="*/ 53 h 69"/>
                <a:gd name="T2" fmla="*/ 10 w 38"/>
                <a:gd name="T3" fmla="*/ 69 h 69"/>
                <a:gd name="T4" fmla="*/ 20 w 38"/>
                <a:gd name="T5" fmla="*/ 56 h 69"/>
                <a:gd name="T6" fmla="*/ 38 w 38"/>
                <a:gd name="T7" fmla="*/ 1 h 69"/>
                <a:gd name="T8" fmla="*/ 31 w 38"/>
                <a:gd name="T9" fmla="*/ 0 h 69"/>
                <a:gd name="T10" fmla="*/ 15 w 38"/>
                <a:gd name="T11" fmla="*/ 9 h 69"/>
                <a:gd name="T12" fmla="*/ 7 w 38"/>
                <a:gd name="T13" fmla="*/ 0 h 69"/>
                <a:gd name="T14" fmla="*/ 1 w 38"/>
                <a:gd name="T15" fmla="*/ 1 h 69"/>
                <a:gd name="T16" fmla="*/ 6 w 38"/>
                <a:gd name="T17" fmla="*/ 53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69">
                  <a:moveTo>
                    <a:pt x="6" y="53"/>
                  </a:moveTo>
                  <a:cubicBezTo>
                    <a:pt x="7" y="59"/>
                    <a:pt x="9" y="64"/>
                    <a:pt x="10" y="69"/>
                  </a:cubicBezTo>
                  <a:cubicBezTo>
                    <a:pt x="14" y="65"/>
                    <a:pt x="17" y="61"/>
                    <a:pt x="20" y="56"/>
                  </a:cubicBezTo>
                  <a:cubicBezTo>
                    <a:pt x="30" y="39"/>
                    <a:pt x="36" y="20"/>
                    <a:pt x="38" y="1"/>
                  </a:cubicBezTo>
                  <a:cubicBezTo>
                    <a:pt x="31" y="0"/>
                    <a:pt x="31" y="0"/>
                    <a:pt x="31" y="0"/>
                  </a:cubicBezTo>
                  <a:cubicBezTo>
                    <a:pt x="15" y="9"/>
                    <a:pt x="15" y="9"/>
                    <a:pt x="15" y="9"/>
                  </a:cubicBezTo>
                  <a:cubicBezTo>
                    <a:pt x="7" y="0"/>
                    <a:pt x="7" y="0"/>
                    <a:pt x="7" y="0"/>
                  </a:cubicBezTo>
                  <a:cubicBezTo>
                    <a:pt x="1" y="1"/>
                    <a:pt x="1" y="1"/>
                    <a:pt x="1" y="1"/>
                  </a:cubicBezTo>
                  <a:cubicBezTo>
                    <a:pt x="0" y="18"/>
                    <a:pt x="1" y="36"/>
                    <a:pt x="6" y="53"/>
                  </a:cubicBezTo>
                  <a:close/>
                </a:path>
              </a:pathLst>
            </a:custGeom>
            <a:solidFill>
              <a:srgbClr val="F8F0E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 name="Freeform 3464">
              <a:extLst>
                <a:ext uri="{FF2B5EF4-FFF2-40B4-BE49-F238E27FC236}">
                  <a16:creationId xmlns:a16="http://schemas.microsoft.com/office/drawing/2014/main" id="{0C4BE48C-E617-DA18-8B40-DD1230BD175E}"/>
                </a:ext>
              </a:extLst>
            </p:cNvPr>
            <p:cNvSpPr>
              <a:spLocks/>
            </p:cNvSpPr>
            <p:nvPr/>
          </p:nvSpPr>
          <p:spPr bwMode="auto">
            <a:xfrm>
              <a:off x="6537312" y="5871978"/>
              <a:ext cx="752529" cy="357673"/>
            </a:xfrm>
            <a:custGeom>
              <a:avLst/>
              <a:gdLst>
                <a:gd name="T0" fmla="*/ 33 w 33"/>
                <a:gd name="T1" fmla="*/ 1 h 16"/>
                <a:gd name="T2" fmla="*/ 27 w 33"/>
                <a:gd name="T3" fmla="*/ 0 h 16"/>
                <a:gd name="T4" fmla="*/ 13 w 33"/>
                <a:gd name="T5" fmla="*/ 8 h 16"/>
                <a:gd name="T6" fmla="*/ 6 w 33"/>
                <a:gd name="T7" fmla="*/ 0 h 16"/>
                <a:gd name="T8" fmla="*/ 0 w 33"/>
                <a:gd name="T9" fmla="*/ 1 h 16"/>
                <a:gd name="T10" fmla="*/ 5 w 33"/>
                <a:gd name="T11" fmla="*/ 16 h 16"/>
                <a:gd name="T12" fmla="*/ 13 w 33"/>
                <a:gd name="T13" fmla="*/ 9 h 16"/>
                <a:gd name="T14" fmla="*/ 19 w 33"/>
                <a:gd name="T15" fmla="*/ 16 h 16"/>
                <a:gd name="T16" fmla="*/ 33 w 33"/>
                <a:gd name="T17" fmla="*/ 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16">
                  <a:moveTo>
                    <a:pt x="33" y="1"/>
                  </a:moveTo>
                  <a:lnTo>
                    <a:pt x="27" y="0"/>
                  </a:lnTo>
                  <a:lnTo>
                    <a:pt x="13" y="8"/>
                  </a:lnTo>
                  <a:lnTo>
                    <a:pt x="6" y="0"/>
                  </a:lnTo>
                  <a:lnTo>
                    <a:pt x="0" y="1"/>
                  </a:lnTo>
                  <a:lnTo>
                    <a:pt x="5" y="16"/>
                  </a:lnTo>
                  <a:lnTo>
                    <a:pt x="13" y="9"/>
                  </a:lnTo>
                  <a:lnTo>
                    <a:pt x="19" y="16"/>
                  </a:lnTo>
                  <a:lnTo>
                    <a:pt x="33" y="1"/>
                  </a:lnTo>
                  <a:close/>
                </a:path>
              </a:pathLst>
            </a:custGeom>
            <a:solidFill>
              <a:srgbClr val="E3DF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 name="Freeform 3465">
              <a:extLst>
                <a:ext uri="{FF2B5EF4-FFF2-40B4-BE49-F238E27FC236}">
                  <a16:creationId xmlns:a16="http://schemas.microsoft.com/office/drawing/2014/main" id="{E246516B-BCF3-16C4-B2A1-56FB663CD9A7}"/>
                </a:ext>
              </a:extLst>
            </p:cNvPr>
            <p:cNvSpPr>
              <a:spLocks/>
            </p:cNvSpPr>
            <p:nvPr/>
          </p:nvSpPr>
          <p:spPr bwMode="auto">
            <a:xfrm>
              <a:off x="6651338" y="6073168"/>
              <a:ext cx="273645" cy="1140096"/>
            </a:xfrm>
            <a:custGeom>
              <a:avLst/>
              <a:gdLst>
                <a:gd name="T0" fmla="*/ 0 w 14"/>
                <a:gd name="T1" fmla="*/ 43 h 59"/>
                <a:gd name="T2" fmla="*/ 4 w 14"/>
                <a:gd name="T3" fmla="*/ 59 h 59"/>
                <a:gd name="T4" fmla="*/ 14 w 14"/>
                <a:gd name="T5" fmla="*/ 46 h 59"/>
                <a:gd name="T6" fmla="*/ 9 w 14"/>
                <a:gd name="T7" fmla="*/ 11 h 59"/>
                <a:gd name="T8" fmla="*/ 13 w 14"/>
                <a:gd name="T9" fmla="*/ 5 h 59"/>
                <a:gd name="T10" fmla="*/ 9 w 14"/>
                <a:gd name="T11" fmla="*/ 0 h 59"/>
                <a:gd name="T12" fmla="*/ 4 w 14"/>
                <a:gd name="T13" fmla="*/ 5 h 59"/>
                <a:gd name="T14" fmla="*/ 6 w 14"/>
                <a:gd name="T15" fmla="*/ 11 h 59"/>
                <a:gd name="T16" fmla="*/ 0 w 14"/>
                <a:gd name="T17" fmla="*/ 43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59">
                  <a:moveTo>
                    <a:pt x="0" y="43"/>
                  </a:moveTo>
                  <a:cubicBezTo>
                    <a:pt x="1" y="49"/>
                    <a:pt x="3" y="54"/>
                    <a:pt x="4" y="59"/>
                  </a:cubicBezTo>
                  <a:cubicBezTo>
                    <a:pt x="8" y="55"/>
                    <a:pt x="11" y="51"/>
                    <a:pt x="14" y="46"/>
                  </a:cubicBezTo>
                  <a:cubicBezTo>
                    <a:pt x="9" y="11"/>
                    <a:pt x="9" y="11"/>
                    <a:pt x="9" y="11"/>
                  </a:cubicBezTo>
                  <a:cubicBezTo>
                    <a:pt x="13" y="5"/>
                    <a:pt x="13" y="5"/>
                    <a:pt x="13" y="5"/>
                  </a:cubicBezTo>
                  <a:cubicBezTo>
                    <a:pt x="9" y="0"/>
                    <a:pt x="9" y="0"/>
                    <a:pt x="9" y="0"/>
                  </a:cubicBezTo>
                  <a:cubicBezTo>
                    <a:pt x="4" y="5"/>
                    <a:pt x="4" y="5"/>
                    <a:pt x="4" y="5"/>
                  </a:cubicBezTo>
                  <a:cubicBezTo>
                    <a:pt x="6" y="11"/>
                    <a:pt x="6" y="11"/>
                    <a:pt x="6" y="11"/>
                  </a:cubicBezTo>
                  <a:lnTo>
                    <a:pt x="0" y="43"/>
                  </a:lnTo>
                  <a:close/>
                </a:path>
              </a:pathLst>
            </a:custGeom>
            <a:solidFill>
              <a:srgbClr val="4440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 name="Freeform 3473">
              <a:extLst>
                <a:ext uri="{FF2B5EF4-FFF2-40B4-BE49-F238E27FC236}">
                  <a16:creationId xmlns:a16="http://schemas.microsoft.com/office/drawing/2014/main" id="{90A082D8-C900-6D27-2989-44821EC3C666}"/>
                </a:ext>
              </a:extLst>
            </p:cNvPr>
            <p:cNvSpPr>
              <a:spLocks/>
            </p:cNvSpPr>
            <p:nvPr/>
          </p:nvSpPr>
          <p:spPr bwMode="auto">
            <a:xfrm>
              <a:off x="7517884" y="6609681"/>
              <a:ext cx="136823" cy="178841"/>
            </a:xfrm>
            <a:custGeom>
              <a:avLst/>
              <a:gdLst>
                <a:gd name="T0" fmla="*/ 6 w 7"/>
                <a:gd name="T1" fmla="*/ 9 h 9"/>
                <a:gd name="T2" fmla="*/ 6 w 7"/>
                <a:gd name="T3" fmla="*/ 8 h 9"/>
                <a:gd name="T4" fmla="*/ 6 w 7"/>
                <a:gd name="T5" fmla="*/ 8 h 9"/>
                <a:gd name="T6" fmla="*/ 0 w 7"/>
                <a:gd name="T7" fmla="*/ 0 h 9"/>
                <a:gd name="T8" fmla="*/ 0 w 7"/>
                <a:gd name="T9" fmla="*/ 0 h 9"/>
                <a:gd name="T10" fmla="*/ 0 w 7"/>
                <a:gd name="T11" fmla="*/ 0 h 9"/>
                <a:gd name="T12" fmla="*/ 6 w 7"/>
                <a:gd name="T13" fmla="*/ 8 h 9"/>
                <a:gd name="T14" fmla="*/ 6 w 7"/>
                <a:gd name="T15" fmla="*/ 9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9">
                  <a:moveTo>
                    <a:pt x="6" y="9"/>
                  </a:moveTo>
                  <a:cubicBezTo>
                    <a:pt x="6" y="8"/>
                    <a:pt x="6" y="8"/>
                    <a:pt x="6" y="8"/>
                  </a:cubicBezTo>
                  <a:cubicBezTo>
                    <a:pt x="7" y="8"/>
                    <a:pt x="7" y="8"/>
                    <a:pt x="6" y="8"/>
                  </a:cubicBezTo>
                  <a:cubicBezTo>
                    <a:pt x="0" y="0"/>
                    <a:pt x="0" y="0"/>
                    <a:pt x="0" y="0"/>
                  </a:cubicBezTo>
                  <a:cubicBezTo>
                    <a:pt x="0" y="0"/>
                    <a:pt x="0" y="0"/>
                    <a:pt x="0" y="0"/>
                  </a:cubicBezTo>
                  <a:cubicBezTo>
                    <a:pt x="0" y="0"/>
                    <a:pt x="0" y="0"/>
                    <a:pt x="0" y="0"/>
                  </a:cubicBezTo>
                  <a:cubicBezTo>
                    <a:pt x="6" y="8"/>
                    <a:pt x="6" y="8"/>
                    <a:pt x="6" y="8"/>
                  </a:cubicBezTo>
                  <a:lnTo>
                    <a:pt x="6" y="9"/>
                  </a:lnTo>
                  <a:close/>
                </a:path>
              </a:pathLst>
            </a:custGeom>
            <a:solidFill>
              <a:srgbClr val="2C75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24" name="Group 23">
              <a:extLst>
                <a:ext uri="{FF2B5EF4-FFF2-40B4-BE49-F238E27FC236}">
                  <a16:creationId xmlns:a16="http://schemas.microsoft.com/office/drawing/2014/main" id="{99B80F7D-ADEA-17DB-0400-0C0392776B84}"/>
                </a:ext>
              </a:extLst>
            </p:cNvPr>
            <p:cNvGrpSpPr/>
            <p:nvPr/>
          </p:nvGrpSpPr>
          <p:grpSpPr>
            <a:xfrm flipH="1">
              <a:off x="5821086" y="5923691"/>
              <a:ext cx="2397750" cy="1949401"/>
              <a:chOff x="17290375" y="5460471"/>
              <a:chExt cx="2683191" cy="1919877"/>
            </a:xfrm>
          </p:grpSpPr>
          <p:sp>
            <p:nvSpPr>
              <p:cNvPr id="60" name="Freeform 4871">
                <a:extLst>
                  <a:ext uri="{FF2B5EF4-FFF2-40B4-BE49-F238E27FC236}">
                    <a16:creationId xmlns:a16="http://schemas.microsoft.com/office/drawing/2014/main" id="{2A8E72B0-5A1B-FF29-6AF0-18CBE44E42BB}"/>
                  </a:ext>
                </a:extLst>
              </p:cNvPr>
              <p:cNvSpPr>
                <a:spLocks/>
              </p:cNvSpPr>
              <p:nvPr/>
            </p:nvSpPr>
            <p:spPr bwMode="auto">
              <a:xfrm>
                <a:off x="17290375" y="5460471"/>
                <a:ext cx="832719" cy="1919877"/>
              </a:xfrm>
              <a:custGeom>
                <a:avLst/>
                <a:gdLst>
                  <a:gd name="T0" fmla="*/ 27 w 41"/>
                  <a:gd name="T1" fmla="*/ 0 h 96"/>
                  <a:gd name="T2" fmla="*/ 20 w 41"/>
                  <a:gd name="T3" fmla="*/ 9 h 96"/>
                  <a:gd name="T4" fmla="*/ 3 w 41"/>
                  <a:gd name="T5" fmla="*/ 73 h 96"/>
                  <a:gd name="T6" fmla="*/ 40 w 41"/>
                  <a:gd name="T7" fmla="*/ 75 h 96"/>
                  <a:gd name="T8" fmla="*/ 27 w 41"/>
                  <a:gd name="T9" fmla="*/ 0 h 96"/>
                </a:gdLst>
                <a:ahLst/>
                <a:cxnLst>
                  <a:cxn ang="0">
                    <a:pos x="T0" y="T1"/>
                  </a:cxn>
                  <a:cxn ang="0">
                    <a:pos x="T2" y="T3"/>
                  </a:cxn>
                  <a:cxn ang="0">
                    <a:pos x="T4" y="T5"/>
                  </a:cxn>
                  <a:cxn ang="0">
                    <a:pos x="T6" y="T7"/>
                  </a:cxn>
                  <a:cxn ang="0">
                    <a:pos x="T8" y="T9"/>
                  </a:cxn>
                </a:cxnLst>
                <a:rect l="0" t="0" r="r" b="b"/>
                <a:pathLst>
                  <a:path w="41" h="96">
                    <a:moveTo>
                      <a:pt x="27" y="0"/>
                    </a:moveTo>
                    <a:cubicBezTo>
                      <a:pt x="27" y="0"/>
                      <a:pt x="24" y="2"/>
                      <a:pt x="20" y="9"/>
                    </a:cubicBezTo>
                    <a:cubicBezTo>
                      <a:pt x="15" y="16"/>
                      <a:pt x="0" y="53"/>
                      <a:pt x="3" y="73"/>
                    </a:cubicBezTo>
                    <a:cubicBezTo>
                      <a:pt x="7" y="96"/>
                      <a:pt x="38" y="78"/>
                      <a:pt x="40" y="75"/>
                    </a:cubicBezTo>
                    <a:cubicBezTo>
                      <a:pt x="41" y="71"/>
                      <a:pt x="41" y="0"/>
                      <a:pt x="27" y="0"/>
                    </a:cubicBez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 name="Freeform 4889">
                <a:extLst>
                  <a:ext uri="{FF2B5EF4-FFF2-40B4-BE49-F238E27FC236}">
                    <a16:creationId xmlns:a16="http://schemas.microsoft.com/office/drawing/2014/main" id="{00AE8154-3073-0A3D-216A-D295947CFAC3}"/>
                  </a:ext>
                </a:extLst>
              </p:cNvPr>
              <p:cNvSpPr>
                <a:spLocks/>
              </p:cNvSpPr>
              <p:nvPr/>
            </p:nvSpPr>
            <p:spPr bwMode="auto">
              <a:xfrm>
                <a:off x="17683588" y="6246923"/>
                <a:ext cx="647669" cy="439497"/>
              </a:xfrm>
              <a:custGeom>
                <a:avLst/>
                <a:gdLst>
                  <a:gd name="T0" fmla="*/ 32 w 33"/>
                  <a:gd name="T1" fmla="*/ 11 h 22"/>
                  <a:gd name="T2" fmla="*/ 18 w 33"/>
                  <a:gd name="T3" fmla="*/ 1 h 22"/>
                  <a:gd name="T4" fmla="*/ 2 w 33"/>
                  <a:gd name="T5" fmla="*/ 7 h 22"/>
                  <a:gd name="T6" fmla="*/ 15 w 33"/>
                  <a:gd name="T7" fmla="*/ 6 h 22"/>
                  <a:gd name="T8" fmla="*/ 2 w 33"/>
                  <a:gd name="T9" fmla="*/ 15 h 22"/>
                  <a:gd name="T10" fmla="*/ 23 w 33"/>
                  <a:gd name="T11" fmla="*/ 20 h 22"/>
                  <a:gd name="T12" fmla="*/ 32 w 33"/>
                  <a:gd name="T13" fmla="*/ 11 h 22"/>
                </a:gdLst>
                <a:ahLst/>
                <a:cxnLst>
                  <a:cxn ang="0">
                    <a:pos x="T0" y="T1"/>
                  </a:cxn>
                  <a:cxn ang="0">
                    <a:pos x="T2" y="T3"/>
                  </a:cxn>
                  <a:cxn ang="0">
                    <a:pos x="T4" y="T5"/>
                  </a:cxn>
                  <a:cxn ang="0">
                    <a:pos x="T6" y="T7"/>
                  </a:cxn>
                  <a:cxn ang="0">
                    <a:pos x="T8" y="T9"/>
                  </a:cxn>
                  <a:cxn ang="0">
                    <a:pos x="T10" y="T11"/>
                  </a:cxn>
                  <a:cxn ang="0">
                    <a:pos x="T12" y="T13"/>
                  </a:cxn>
                </a:cxnLst>
                <a:rect l="0" t="0" r="r" b="b"/>
                <a:pathLst>
                  <a:path w="33" h="22">
                    <a:moveTo>
                      <a:pt x="32" y="11"/>
                    </a:moveTo>
                    <a:cubicBezTo>
                      <a:pt x="32" y="11"/>
                      <a:pt x="24" y="2"/>
                      <a:pt x="18" y="1"/>
                    </a:cubicBezTo>
                    <a:cubicBezTo>
                      <a:pt x="11" y="0"/>
                      <a:pt x="4" y="4"/>
                      <a:pt x="2" y="7"/>
                    </a:cubicBezTo>
                    <a:cubicBezTo>
                      <a:pt x="0" y="10"/>
                      <a:pt x="9" y="4"/>
                      <a:pt x="15" y="6"/>
                    </a:cubicBezTo>
                    <a:cubicBezTo>
                      <a:pt x="10" y="8"/>
                      <a:pt x="5" y="10"/>
                      <a:pt x="2" y="15"/>
                    </a:cubicBezTo>
                    <a:cubicBezTo>
                      <a:pt x="3" y="18"/>
                      <a:pt x="15" y="22"/>
                      <a:pt x="23" y="20"/>
                    </a:cubicBezTo>
                    <a:cubicBezTo>
                      <a:pt x="31" y="19"/>
                      <a:pt x="33" y="16"/>
                      <a:pt x="32" y="11"/>
                    </a:cubicBezTo>
                    <a:close/>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 name="Freeform 4890">
                <a:extLst>
                  <a:ext uri="{FF2B5EF4-FFF2-40B4-BE49-F238E27FC236}">
                    <a16:creationId xmlns:a16="http://schemas.microsoft.com/office/drawing/2014/main" id="{46289F36-CE26-2DF7-B024-41A878EC1B87}"/>
                  </a:ext>
                </a:extLst>
              </p:cNvPr>
              <p:cNvSpPr>
                <a:spLocks/>
              </p:cNvSpPr>
              <p:nvPr/>
            </p:nvSpPr>
            <p:spPr bwMode="auto">
              <a:xfrm>
                <a:off x="18123085" y="5475348"/>
                <a:ext cx="1850481" cy="1688567"/>
              </a:xfrm>
              <a:custGeom>
                <a:avLst/>
                <a:gdLst>
                  <a:gd name="T0" fmla="*/ 86 w 92"/>
                  <a:gd name="T1" fmla="*/ 74 h 84"/>
                  <a:gd name="T2" fmla="*/ 38 w 92"/>
                  <a:gd name="T3" fmla="*/ 78 h 84"/>
                  <a:gd name="T4" fmla="*/ 0 w 92"/>
                  <a:gd name="T5" fmla="*/ 66 h 84"/>
                  <a:gd name="T6" fmla="*/ 9 w 92"/>
                  <a:gd name="T7" fmla="*/ 48 h 84"/>
                  <a:gd name="T8" fmla="*/ 54 w 92"/>
                  <a:gd name="T9" fmla="*/ 53 h 84"/>
                  <a:gd name="T10" fmla="*/ 61 w 92"/>
                  <a:gd name="T11" fmla="*/ 53 h 84"/>
                  <a:gd name="T12" fmla="*/ 73 w 92"/>
                  <a:gd name="T13" fmla="*/ 0 h 84"/>
                  <a:gd name="T14" fmla="*/ 87 w 92"/>
                  <a:gd name="T15" fmla="*/ 21 h 84"/>
                  <a:gd name="T16" fmla="*/ 86 w 92"/>
                  <a:gd name="T17" fmla="*/ 7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2" h="84">
                    <a:moveTo>
                      <a:pt x="86" y="74"/>
                    </a:moveTo>
                    <a:cubicBezTo>
                      <a:pt x="83" y="80"/>
                      <a:pt x="65" y="84"/>
                      <a:pt x="38" y="78"/>
                    </a:cubicBezTo>
                    <a:cubicBezTo>
                      <a:pt x="27" y="76"/>
                      <a:pt x="14" y="72"/>
                      <a:pt x="0" y="66"/>
                    </a:cubicBezTo>
                    <a:cubicBezTo>
                      <a:pt x="6" y="54"/>
                      <a:pt x="9" y="48"/>
                      <a:pt x="9" y="48"/>
                    </a:cubicBezTo>
                    <a:cubicBezTo>
                      <a:pt x="54" y="53"/>
                      <a:pt x="54" y="53"/>
                      <a:pt x="54" y="53"/>
                    </a:cubicBezTo>
                    <a:cubicBezTo>
                      <a:pt x="61" y="53"/>
                      <a:pt x="61" y="53"/>
                      <a:pt x="61" y="53"/>
                    </a:cubicBezTo>
                    <a:cubicBezTo>
                      <a:pt x="61" y="53"/>
                      <a:pt x="62" y="1"/>
                      <a:pt x="73" y="0"/>
                    </a:cubicBezTo>
                    <a:cubicBezTo>
                      <a:pt x="73" y="0"/>
                      <a:pt x="82" y="4"/>
                      <a:pt x="87" y="21"/>
                    </a:cubicBezTo>
                    <a:cubicBezTo>
                      <a:pt x="92" y="40"/>
                      <a:pt x="91" y="65"/>
                      <a:pt x="86" y="74"/>
                    </a:cubicBez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 name="Freeform 4891">
                <a:extLst>
                  <a:ext uri="{FF2B5EF4-FFF2-40B4-BE49-F238E27FC236}">
                    <a16:creationId xmlns:a16="http://schemas.microsoft.com/office/drawing/2014/main" id="{98636306-48CC-25DF-A775-88456065F3B8}"/>
                  </a:ext>
                </a:extLst>
              </p:cNvPr>
              <p:cNvSpPr>
                <a:spLocks/>
              </p:cNvSpPr>
              <p:nvPr/>
            </p:nvSpPr>
            <p:spPr bwMode="auto">
              <a:xfrm>
                <a:off x="18123085" y="6408836"/>
                <a:ext cx="1156553" cy="601402"/>
              </a:xfrm>
              <a:custGeom>
                <a:avLst/>
                <a:gdLst>
                  <a:gd name="T0" fmla="*/ 58 w 58"/>
                  <a:gd name="T1" fmla="*/ 20 h 30"/>
                  <a:gd name="T2" fmla="*/ 38 w 58"/>
                  <a:gd name="T3" fmla="*/ 30 h 30"/>
                  <a:gd name="T4" fmla="*/ 0 w 58"/>
                  <a:gd name="T5" fmla="*/ 18 h 30"/>
                  <a:gd name="T6" fmla="*/ 9 w 58"/>
                  <a:gd name="T7" fmla="*/ 0 h 30"/>
                  <a:gd name="T8" fmla="*/ 54 w 58"/>
                  <a:gd name="T9" fmla="*/ 5 h 30"/>
                  <a:gd name="T10" fmla="*/ 58 w 58"/>
                  <a:gd name="T11" fmla="*/ 20 h 30"/>
                </a:gdLst>
                <a:ahLst/>
                <a:cxnLst>
                  <a:cxn ang="0">
                    <a:pos x="T0" y="T1"/>
                  </a:cxn>
                  <a:cxn ang="0">
                    <a:pos x="T2" y="T3"/>
                  </a:cxn>
                  <a:cxn ang="0">
                    <a:pos x="T4" y="T5"/>
                  </a:cxn>
                  <a:cxn ang="0">
                    <a:pos x="T6" y="T7"/>
                  </a:cxn>
                  <a:cxn ang="0">
                    <a:pos x="T8" y="T9"/>
                  </a:cxn>
                  <a:cxn ang="0">
                    <a:pos x="T10" y="T11"/>
                  </a:cxn>
                </a:cxnLst>
                <a:rect l="0" t="0" r="r" b="b"/>
                <a:pathLst>
                  <a:path w="58" h="30">
                    <a:moveTo>
                      <a:pt x="58" y="20"/>
                    </a:moveTo>
                    <a:cubicBezTo>
                      <a:pt x="55" y="23"/>
                      <a:pt x="45" y="28"/>
                      <a:pt x="38" y="30"/>
                    </a:cubicBezTo>
                    <a:cubicBezTo>
                      <a:pt x="27" y="28"/>
                      <a:pt x="14" y="24"/>
                      <a:pt x="0" y="18"/>
                    </a:cubicBezTo>
                    <a:cubicBezTo>
                      <a:pt x="6" y="6"/>
                      <a:pt x="9" y="0"/>
                      <a:pt x="9" y="0"/>
                    </a:cubicBezTo>
                    <a:cubicBezTo>
                      <a:pt x="54" y="5"/>
                      <a:pt x="54" y="5"/>
                      <a:pt x="54" y="5"/>
                    </a:cubicBezTo>
                    <a:cubicBezTo>
                      <a:pt x="56" y="10"/>
                      <a:pt x="57" y="16"/>
                      <a:pt x="58" y="20"/>
                    </a:cubicBezTo>
                    <a:close/>
                  </a:path>
                </a:pathLst>
              </a:custGeom>
              <a:solidFill>
                <a:schemeClr val="accent4">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 name="Freeform 4892">
                <a:extLst>
                  <a:ext uri="{FF2B5EF4-FFF2-40B4-BE49-F238E27FC236}">
                    <a16:creationId xmlns:a16="http://schemas.microsoft.com/office/drawing/2014/main" id="{138D27FA-983E-A276-7411-AD931B1C0921}"/>
                  </a:ext>
                </a:extLst>
              </p:cNvPr>
              <p:cNvSpPr>
                <a:spLocks/>
              </p:cNvSpPr>
              <p:nvPr/>
            </p:nvSpPr>
            <p:spPr bwMode="auto">
              <a:xfrm>
                <a:off x="18955804" y="6246923"/>
                <a:ext cx="601402" cy="393230"/>
              </a:xfrm>
              <a:custGeom>
                <a:avLst/>
                <a:gdLst>
                  <a:gd name="T0" fmla="*/ 0 w 30"/>
                  <a:gd name="T1" fmla="*/ 8 h 20"/>
                  <a:gd name="T2" fmla="*/ 18 w 30"/>
                  <a:gd name="T3" fmla="*/ 0 h 20"/>
                  <a:gd name="T4" fmla="*/ 28 w 30"/>
                  <a:gd name="T5" fmla="*/ 13 h 20"/>
                  <a:gd name="T6" fmla="*/ 4 w 30"/>
                  <a:gd name="T7" fmla="*/ 20 h 20"/>
                  <a:gd name="T8" fmla="*/ 0 w 30"/>
                  <a:gd name="T9" fmla="*/ 8 h 20"/>
                </a:gdLst>
                <a:ahLst/>
                <a:cxnLst>
                  <a:cxn ang="0">
                    <a:pos x="T0" y="T1"/>
                  </a:cxn>
                  <a:cxn ang="0">
                    <a:pos x="T2" y="T3"/>
                  </a:cxn>
                  <a:cxn ang="0">
                    <a:pos x="T4" y="T5"/>
                  </a:cxn>
                  <a:cxn ang="0">
                    <a:pos x="T6" y="T7"/>
                  </a:cxn>
                  <a:cxn ang="0">
                    <a:pos x="T8" y="T9"/>
                  </a:cxn>
                </a:cxnLst>
                <a:rect l="0" t="0" r="r" b="b"/>
                <a:pathLst>
                  <a:path w="30" h="20">
                    <a:moveTo>
                      <a:pt x="0" y="8"/>
                    </a:moveTo>
                    <a:cubicBezTo>
                      <a:pt x="0" y="8"/>
                      <a:pt x="12" y="0"/>
                      <a:pt x="18" y="0"/>
                    </a:cubicBezTo>
                    <a:cubicBezTo>
                      <a:pt x="27" y="2"/>
                      <a:pt x="30" y="10"/>
                      <a:pt x="28" y="13"/>
                    </a:cubicBezTo>
                    <a:cubicBezTo>
                      <a:pt x="28" y="15"/>
                      <a:pt x="4" y="20"/>
                      <a:pt x="4" y="20"/>
                    </a:cubicBezTo>
                    <a:lnTo>
                      <a:pt x="0" y="8"/>
                    </a:lnTo>
                    <a:close/>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 name="Freeform 4893">
                <a:extLst>
                  <a:ext uri="{FF2B5EF4-FFF2-40B4-BE49-F238E27FC236}">
                    <a16:creationId xmlns:a16="http://schemas.microsoft.com/office/drawing/2014/main" id="{D00BB8AD-BD10-FB06-92DC-33C3C8B65BB1}"/>
                  </a:ext>
                </a:extLst>
              </p:cNvPr>
              <p:cNvSpPr>
                <a:spLocks/>
              </p:cNvSpPr>
              <p:nvPr/>
            </p:nvSpPr>
            <p:spPr bwMode="auto">
              <a:xfrm>
                <a:off x="17406021" y="6246923"/>
                <a:ext cx="1757956" cy="925236"/>
              </a:xfrm>
              <a:custGeom>
                <a:avLst/>
                <a:gdLst>
                  <a:gd name="T0" fmla="*/ 12 w 88"/>
                  <a:gd name="T1" fmla="*/ 16 h 45"/>
                  <a:gd name="T2" fmla="*/ 1 w 88"/>
                  <a:gd name="T3" fmla="*/ 33 h 45"/>
                  <a:gd name="T4" fmla="*/ 20 w 88"/>
                  <a:gd name="T5" fmla="*/ 44 h 45"/>
                  <a:gd name="T6" fmla="*/ 88 w 88"/>
                  <a:gd name="T7" fmla="*/ 22 h 45"/>
                  <a:gd name="T8" fmla="*/ 79 w 88"/>
                  <a:gd name="T9" fmla="*/ 0 h 45"/>
                  <a:gd name="T10" fmla="*/ 12 w 88"/>
                  <a:gd name="T11" fmla="*/ 16 h 45"/>
                </a:gdLst>
                <a:ahLst/>
                <a:cxnLst>
                  <a:cxn ang="0">
                    <a:pos x="T0" y="T1"/>
                  </a:cxn>
                  <a:cxn ang="0">
                    <a:pos x="T2" y="T3"/>
                  </a:cxn>
                  <a:cxn ang="0">
                    <a:pos x="T4" y="T5"/>
                  </a:cxn>
                  <a:cxn ang="0">
                    <a:pos x="T6" y="T7"/>
                  </a:cxn>
                  <a:cxn ang="0">
                    <a:pos x="T8" y="T9"/>
                  </a:cxn>
                  <a:cxn ang="0">
                    <a:pos x="T10" y="T11"/>
                  </a:cxn>
                </a:cxnLst>
                <a:rect l="0" t="0" r="r" b="b"/>
                <a:pathLst>
                  <a:path w="88" h="45">
                    <a:moveTo>
                      <a:pt x="12" y="16"/>
                    </a:moveTo>
                    <a:cubicBezTo>
                      <a:pt x="4" y="20"/>
                      <a:pt x="0" y="24"/>
                      <a:pt x="1" y="33"/>
                    </a:cubicBezTo>
                    <a:cubicBezTo>
                      <a:pt x="1" y="41"/>
                      <a:pt x="11" y="45"/>
                      <a:pt x="20" y="44"/>
                    </a:cubicBezTo>
                    <a:cubicBezTo>
                      <a:pt x="29" y="43"/>
                      <a:pt x="88" y="22"/>
                      <a:pt x="88" y="22"/>
                    </a:cubicBezTo>
                    <a:cubicBezTo>
                      <a:pt x="79" y="0"/>
                      <a:pt x="79" y="0"/>
                      <a:pt x="79" y="0"/>
                    </a:cubicBezTo>
                    <a:cubicBezTo>
                      <a:pt x="79" y="0"/>
                      <a:pt x="25" y="10"/>
                      <a:pt x="12" y="16"/>
                    </a:cubicBez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5" name="Group 24">
              <a:extLst>
                <a:ext uri="{FF2B5EF4-FFF2-40B4-BE49-F238E27FC236}">
                  <a16:creationId xmlns:a16="http://schemas.microsoft.com/office/drawing/2014/main" id="{13B63900-0577-2785-8AEA-5F0B11BCF9DE}"/>
                </a:ext>
              </a:extLst>
            </p:cNvPr>
            <p:cNvGrpSpPr/>
            <p:nvPr/>
          </p:nvGrpSpPr>
          <p:grpSpPr>
            <a:xfrm>
              <a:off x="4867343" y="676605"/>
              <a:ext cx="4067487" cy="4800280"/>
              <a:chOff x="1803696" y="1810576"/>
              <a:chExt cx="2482763" cy="2930057"/>
            </a:xfrm>
          </p:grpSpPr>
          <p:grpSp>
            <p:nvGrpSpPr>
              <p:cNvPr id="27" name="Group 26">
                <a:extLst>
                  <a:ext uri="{FF2B5EF4-FFF2-40B4-BE49-F238E27FC236}">
                    <a16:creationId xmlns:a16="http://schemas.microsoft.com/office/drawing/2014/main" id="{DB36A5CD-1FBC-1EE7-F42E-C1F25FC6393A}"/>
                  </a:ext>
                </a:extLst>
              </p:cNvPr>
              <p:cNvGrpSpPr/>
              <p:nvPr/>
            </p:nvGrpSpPr>
            <p:grpSpPr>
              <a:xfrm>
                <a:off x="1803696" y="1810576"/>
                <a:ext cx="2482763" cy="2930057"/>
                <a:chOff x="142953" y="934202"/>
                <a:chExt cx="1561324" cy="1842612"/>
              </a:xfrm>
            </p:grpSpPr>
            <p:sp>
              <p:nvSpPr>
                <p:cNvPr id="29" name="Freeform 115">
                  <a:extLst>
                    <a:ext uri="{FF2B5EF4-FFF2-40B4-BE49-F238E27FC236}">
                      <a16:creationId xmlns:a16="http://schemas.microsoft.com/office/drawing/2014/main" id="{636DA16C-015A-5A8A-9A28-223653260FD0}"/>
                    </a:ext>
                  </a:extLst>
                </p:cNvPr>
                <p:cNvSpPr>
                  <a:spLocks/>
                </p:cNvSpPr>
                <p:nvPr/>
              </p:nvSpPr>
              <p:spPr bwMode="auto">
                <a:xfrm>
                  <a:off x="142953" y="1880972"/>
                  <a:ext cx="345543" cy="473521"/>
                </a:xfrm>
                <a:custGeom>
                  <a:avLst/>
                  <a:gdLst>
                    <a:gd name="T0" fmla="*/ 2 w 32"/>
                    <a:gd name="T1" fmla="*/ 19 h 44"/>
                    <a:gd name="T2" fmla="*/ 20 w 32"/>
                    <a:gd name="T3" fmla="*/ 40 h 44"/>
                    <a:gd name="T4" fmla="*/ 31 w 32"/>
                    <a:gd name="T5" fmla="*/ 20 h 44"/>
                    <a:gd name="T6" fmla="*/ 15 w 32"/>
                    <a:gd name="T7" fmla="*/ 2 h 44"/>
                    <a:gd name="T8" fmla="*/ 2 w 32"/>
                    <a:gd name="T9" fmla="*/ 19 h 44"/>
                  </a:gdLst>
                  <a:ahLst/>
                  <a:cxnLst>
                    <a:cxn ang="0">
                      <a:pos x="T0" y="T1"/>
                    </a:cxn>
                    <a:cxn ang="0">
                      <a:pos x="T2" y="T3"/>
                    </a:cxn>
                    <a:cxn ang="0">
                      <a:pos x="T4" y="T5"/>
                    </a:cxn>
                    <a:cxn ang="0">
                      <a:pos x="T6" y="T7"/>
                    </a:cxn>
                    <a:cxn ang="0">
                      <a:pos x="T8" y="T9"/>
                    </a:cxn>
                  </a:cxnLst>
                  <a:rect l="0" t="0" r="r" b="b"/>
                  <a:pathLst>
                    <a:path w="32" h="44">
                      <a:moveTo>
                        <a:pt x="2" y="19"/>
                      </a:moveTo>
                      <a:cubicBezTo>
                        <a:pt x="3" y="30"/>
                        <a:pt x="12" y="44"/>
                        <a:pt x="20" y="40"/>
                      </a:cubicBezTo>
                      <a:cubicBezTo>
                        <a:pt x="27" y="37"/>
                        <a:pt x="32" y="31"/>
                        <a:pt x="31" y="20"/>
                      </a:cubicBezTo>
                      <a:cubicBezTo>
                        <a:pt x="29" y="9"/>
                        <a:pt x="23" y="4"/>
                        <a:pt x="15" y="2"/>
                      </a:cubicBezTo>
                      <a:cubicBezTo>
                        <a:pt x="5" y="0"/>
                        <a:pt x="0" y="8"/>
                        <a:pt x="2" y="19"/>
                      </a:cubicBezTo>
                    </a:path>
                  </a:pathLst>
                </a:custGeom>
                <a:solidFill>
                  <a:srgbClr val="ED90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30" name="Freeform 116">
                  <a:extLst>
                    <a:ext uri="{FF2B5EF4-FFF2-40B4-BE49-F238E27FC236}">
                      <a16:creationId xmlns:a16="http://schemas.microsoft.com/office/drawing/2014/main" id="{F36D243B-0352-BC2F-F26C-FA22A050F5D9}"/>
                    </a:ext>
                  </a:extLst>
                </p:cNvPr>
                <p:cNvSpPr>
                  <a:spLocks/>
                </p:cNvSpPr>
                <p:nvPr/>
              </p:nvSpPr>
              <p:spPr bwMode="auto">
                <a:xfrm>
                  <a:off x="194144" y="1880972"/>
                  <a:ext cx="140780" cy="102382"/>
                </a:xfrm>
                <a:custGeom>
                  <a:avLst/>
                  <a:gdLst>
                    <a:gd name="T0" fmla="*/ 0 w 14"/>
                    <a:gd name="T1" fmla="*/ 5 h 9"/>
                    <a:gd name="T2" fmla="*/ 14 w 14"/>
                    <a:gd name="T3" fmla="*/ 9 h 9"/>
                    <a:gd name="T4" fmla="*/ 13 w 14"/>
                    <a:gd name="T5" fmla="*/ 2 h 9"/>
                    <a:gd name="T6" fmla="*/ 7 w 14"/>
                    <a:gd name="T7" fmla="*/ 1 h 9"/>
                    <a:gd name="T8" fmla="*/ 0 w 14"/>
                    <a:gd name="T9" fmla="*/ 5 h 9"/>
                  </a:gdLst>
                  <a:ahLst/>
                  <a:cxnLst>
                    <a:cxn ang="0">
                      <a:pos x="T0" y="T1"/>
                    </a:cxn>
                    <a:cxn ang="0">
                      <a:pos x="T2" y="T3"/>
                    </a:cxn>
                    <a:cxn ang="0">
                      <a:pos x="T4" y="T5"/>
                    </a:cxn>
                    <a:cxn ang="0">
                      <a:pos x="T6" y="T7"/>
                    </a:cxn>
                    <a:cxn ang="0">
                      <a:pos x="T8" y="T9"/>
                    </a:cxn>
                  </a:cxnLst>
                  <a:rect l="0" t="0" r="r" b="b"/>
                  <a:pathLst>
                    <a:path w="14" h="9">
                      <a:moveTo>
                        <a:pt x="0" y="5"/>
                      </a:moveTo>
                      <a:cubicBezTo>
                        <a:pt x="2" y="2"/>
                        <a:pt x="12" y="1"/>
                        <a:pt x="14" y="9"/>
                      </a:cubicBezTo>
                      <a:cubicBezTo>
                        <a:pt x="13" y="2"/>
                        <a:pt x="13" y="2"/>
                        <a:pt x="13" y="2"/>
                      </a:cubicBezTo>
                      <a:cubicBezTo>
                        <a:pt x="13" y="2"/>
                        <a:pt x="10" y="0"/>
                        <a:pt x="7" y="1"/>
                      </a:cubicBezTo>
                      <a:cubicBezTo>
                        <a:pt x="2" y="2"/>
                        <a:pt x="0" y="5"/>
                        <a:pt x="0" y="5"/>
                      </a:cubicBezTo>
                      <a:close/>
                    </a:path>
                  </a:pathLst>
                </a:custGeom>
                <a:solidFill>
                  <a:srgbClr val="FCBB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31" name="Freeform 117">
                  <a:extLst>
                    <a:ext uri="{FF2B5EF4-FFF2-40B4-BE49-F238E27FC236}">
                      <a16:creationId xmlns:a16="http://schemas.microsoft.com/office/drawing/2014/main" id="{7E47C390-E3E0-43EA-0991-4D52557D66CE}"/>
                    </a:ext>
                  </a:extLst>
                </p:cNvPr>
                <p:cNvSpPr>
                  <a:spLocks/>
                </p:cNvSpPr>
                <p:nvPr/>
              </p:nvSpPr>
              <p:spPr bwMode="auto">
                <a:xfrm>
                  <a:off x="1358734" y="1880972"/>
                  <a:ext cx="345543" cy="473521"/>
                </a:xfrm>
                <a:custGeom>
                  <a:avLst/>
                  <a:gdLst>
                    <a:gd name="T0" fmla="*/ 30 w 32"/>
                    <a:gd name="T1" fmla="*/ 19 h 44"/>
                    <a:gd name="T2" fmla="*/ 12 w 32"/>
                    <a:gd name="T3" fmla="*/ 40 h 44"/>
                    <a:gd name="T4" fmla="*/ 2 w 32"/>
                    <a:gd name="T5" fmla="*/ 20 h 44"/>
                    <a:gd name="T6" fmla="*/ 18 w 32"/>
                    <a:gd name="T7" fmla="*/ 2 h 44"/>
                    <a:gd name="T8" fmla="*/ 30 w 32"/>
                    <a:gd name="T9" fmla="*/ 19 h 44"/>
                  </a:gdLst>
                  <a:ahLst/>
                  <a:cxnLst>
                    <a:cxn ang="0">
                      <a:pos x="T0" y="T1"/>
                    </a:cxn>
                    <a:cxn ang="0">
                      <a:pos x="T2" y="T3"/>
                    </a:cxn>
                    <a:cxn ang="0">
                      <a:pos x="T4" y="T5"/>
                    </a:cxn>
                    <a:cxn ang="0">
                      <a:pos x="T6" y="T7"/>
                    </a:cxn>
                    <a:cxn ang="0">
                      <a:pos x="T8" y="T9"/>
                    </a:cxn>
                  </a:cxnLst>
                  <a:rect l="0" t="0" r="r" b="b"/>
                  <a:pathLst>
                    <a:path w="32" h="44">
                      <a:moveTo>
                        <a:pt x="30" y="19"/>
                      </a:moveTo>
                      <a:cubicBezTo>
                        <a:pt x="29" y="30"/>
                        <a:pt x="20" y="44"/>
                        <a:pt x="12" y="40"/>
                      </a:cubicBezTo>
                      <a:cubicBezTo>
                        <a:pt x="6" y="37"/>
                        <a:pt x="0" y="31"/>
                        <a:pt x="2" y="20"/>
                      </a:cubicBezTo>
                      <a:cubicBezTo>
                        <a:pt x="3" y="9"/>
                        <a:pt x="9" y="4"/>
                        <a:pt x="18" y="2"/>
                      </a:cubicBezTo>
                      <a:cubicBezTo>
                        <a:pt x="27" y="0"/>
                        <a:pt x="32" y="8"/>
                        <a:pt x="30" y="19"/>
                      </a:cubicBezTo>
                    </a:path>
                  </a:pathLst>
                </a:custGeom>
                <a:solidFill>
                  <a:srgbClr val="ED90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32" name="Freeform 118">
                  <a:extLst>
                    <a:ext uri="{FF2B5EF4-FFF2-40B4-BE49-F238E27FC236}">
                      <a16:creationId xmlns:a16="http://schemas.microsoft.com/office/drawing/2014/main" id="{88C5EE04-7279-B7CE-1507-2CC449DE117B}"/>
                    </a:ext>
                  </a:extLst>
                </p:cNvPr>
                <p:cNvSpPr>
                  <a:spLocks/>
                </p:cNvSpPr>
                <p:nvPr/>
              </p:nvSpPr>
              <p:spPr bwMode="auto">
                <a:xfrm>
                  <a:off x="1512307" y="1880972"/>
                  <a:ext cx="153573" cy="102382"/>
                </a:xfrm>
                <a:custGeom>
                  <a:avLst/>
                  <a:gdLst>
                    <a:gd name="T0" fmla="*/ 14 w 14"/>
                    <a:gd name="T1" fmla="*/ 5 h 9"/>
                    <a:gd name="T2" fmla="*/ 0 w 14"/>
                    <a:gd name="T3" fmla="*/ 9 h 9"/>
                    <a:gd name="T4" fmla="*/ 1 w 14"/>
                    <a:gd name="T5" fmla="*/ 2 h 9"/>
                    <a:gd name="T6" fmla="*/ 7 w 14"/>
                    <a:gd name="T7" fmla="*/ 1 h 9"/>
                    <a:gd name="T8" fmla="*/ 14 w 14"/>
                    <a:gd name="T9" fmla="*/ 5 h 9"/>
                  </a:gdLst>
                  <a:ahLst/>
                  <a:cxnLst>
                    <a:cxn ang="0">
                      <a:pos x="T0" y="T1"/>
                    </a:cxn>
                    <a:cxn ang="0">
                      <a:pos x="T2" y="T3"/>
                    </a:cxn>
                    <a:cxn ang="0">
                      <a:pos x="T4" y="T5"/>
                    </a:cxn>
                    <a:cxn ang="0">
                      <a:pos x="T6" y="T7"/>
                    </a:cxn>
                    <a:cxn ang="0">
                      <a:pos x="T8" y="T9"/>
                    </a:cxn>
                  </a:cxnLst>
                  <a:rect l="0" t="0" r="r" b="b"/>
                  <a:pathLst>
                    <a:path w="14" h="9">
                      <a:moveTo>
                        <a:pt x="14" y="5"/>
                      </a:moveTo>
                      <a:cubicBezTo>
                        <a:pt x="12" y="2"/>
                        <a:pt x="3" y="1"/>
                        <a:pt x="0" y="9"/>
                      </a:cubicBezTo>
                      <a:cubicBezTo>
                        <a:pt x="1" y="2"/>
                        <a:pt x="1" y="2"/>
                        <a:pt x="1" y="2"/>
                      </a:cubicBezTo>
                      <a:cubicBezTo>
                        <a:pt x="1" y="2"/>
                        <a:pt x="4" y="0"/>
                        <a:pt x="7" y="1"/>
                      </a:cubicBezTo>
                      <a:cubicBezTo>
                        <a:pt x="12" y="2"/>
                        <a:pt x="14" y="5"/>
                        <a:pt x="14" y="5"/>
                      </a:cubicBezTo>
                      <a:close/>
                    </a:path>
                  </a:pathLst>
                </a:custGeom>
                <a:solidFill>
                  <a:srgbClr val="FCBB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33" name="Freeform 119">
                  <a:extLst>
                    <a:ext uri="{FF2B5EF4-FFF2-40B4-BE49-F238E27FC236}">
                      <a16:creationId xmlns:a16="http://schemas.microsoft.com/office/drawing/2014/main" id="{E829C390-A11B-9351-8B9B-875B45E22F02}"/>
                    </a:ext>
                  </a:extLst>
                </p:cNvPr>
                <p:cNvSpPr>
                  <a:spLocks/>
                </p:cNvSpPr>
                <p:nvPr/>
              </p:nvSpPr>
              <p:spPr bwMode="auto">
                <a:xfrm>
                  <a:off x="334915" y="1113108"/>
                  <a:ext cx="1190194" cy="1241385"/>
                </a:xfrm>
                <a:custGeom>
                  <a:avLst/>
                  <a:gdLst>
                    <a:gd name="T0" fmla="*/ 56 w 111"/>
                    <a:gd name="T1" fmla="*/ 0 h 115"/>
                    <a:gd name="T2" fmla="*/ 111 w 111"/>
                    <a:gd name="T3" fmla="*/ 60 h 115"/>
                    <a:gd name="T4" fmla="*/ 56 w 111"/>
                    <a:gd name="T5" fmla="*/ 115 h 115"/>
                    <a:gd name="T6" fmla="*/ 0 w 111"/>
                    <a:gd name="T7" fmla="*/ 60 h 115"/>
                    <a:gd name="T8" fmla="*/ 56 w 111"/>
                    <a:gd name="T9" fmla="*/ 0 h 115"/>
                  </a:gdLst>
                  <a:ahLst/>
                  <a:cxnLst>
                    <a:cxn ang="0">
                      <a:pos x="T0" y="T1"/>
                    </a:cxn>
                    <a:cxn ang="0">
                      <a:pos x="T2" y="T3"/>
                    </a:cxn>
                    <a:cxn ang="0">
                      <a:pos x="T4" y="T5"/>
                    </a:cxn>
                    <a:cxn ang="0">
                      <a:pos x="T6" y="T7"/>
                    </a:cxn>
                    <a:cxn ang="0">
                      <a:pos x="T8" y="T9"/>
                    </a:cxn>
                  </a:cxnLst>
                  <a:rect l="0" t="0" r="r" b="b"/>
                  <a:pathLst>
                    <a:path w="111" h="115">
                      <a:moveTo>
                        <a:pt x="56" y="0"/>
                      </a:moveTo>
                      <a:cubicBezTo>
                        <a:pt x="86" y="0"/>
                        <a:pt x="111" y="19"/>
                        <a:pt x="111" y="60"/>
                      </a:cubicBezTo>
                      <a:cubicBezTo>
                        <a:pt x="111" y="90"/>
                        <a:pt x="86" y="115"/>
                        <a:pt x="56" y="115"/>
                      </a:cubicBezTo>
                      <a:cubicBezTo>
                        <a:pt x="25" y="115"/>
                        <a:pt x="0" y="90"/>
                        <a:pt x="0" y="60"/>
                      </a:cubicBezTo>
                      <a:cubicBezTo>
                        <a:pt x="0" y="20"/>
                        <a:pt x="25" y="0"/>
                        <a:pt x="56" y="0"/>
                      </a:cubicBezTo>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34" name="Freeform 120">
                  <a:extLst>
                    <a:ext uri="{FF2B5EF4-FFF2-40B4-BE49-F238E27FC236}">
                      <a16:creationId xmlns:a16="http://schemas.microsoft.com/office/drawing/2014/main" id="{C99EACCD-A773-6A9D-B444-D20309C1C508}"/>
                    </a:ext>
                  </a:extLst>
                </p:cNvPr>
                <p:cNvSpPr>
                  <a:spLocks/>
                </p:cNvSpPr>
                <p:nvPr/>
              </p:nvSpPr>
              <p:spPr bwMode="auto">
                <a:xfrm>
                  <a:off x="360511" y="1484238"/>
                  <a:ext cx="1151797" cy="1292576"/>
                </a:xfrm>
                <a:custGeom>
                  <a:avLst/>
                  <a:gdLst>
                    <a:gd name="T0" fmla="*/ 107 w 107"/>
                    <a:gd name="T1" fmla="*/ 53 h 120"/>
                    <a:gd name="T2" fmla="*/ 53 w 107"/>
                    <a:gd name="T3" fmla="*/ 120 h 120"/>
                    <a:gd name="T4" fmla="*/ 0 w 107"/>
                    <a:gd name="T5" fmla="*/ 53 h 120"/>
                    <a:gd name="T6" fmla="*/ 53 w 107"/>
                    <a:gd name="T7" fmla="*/ 0 h 120"/>
                    <a:gd name="T8" fmla="*/ 107 w 107"/>
                    <a:gd name="T9" fmla="*/ 53 h 120"/>
                  </a:gdLst>
                  <a:ahLst/>
                  <a:cxnLst>
                    <a:cxn ang="0">
                      <a:pos x="T0" y="T1"/>
                    </a:cxn>
                    <a:cxn ang="0">
                      <a:pos x="T2" y="T3"/>
                    </a:cxn>
                    <a:cxn ang="0">
                      <a:pos x="T4" y="T5"/>
                    </a:cxn>
                    <a:cxn ang="0">
                      <a:pos x="T6" y="T7"/>
                    </a:cxn>
                    <a:cxn ang="0">
                      <a:pos x="T8" y="T9"/>
                    </a:cxn>
                  </a:cxnLst>
                  <a:rect l="0" t="0" r="r" b="b"/>
                  <a:pathLst>
                    <a:path w="107" h="120">
                      <a:moveTo>
                        <a:pt x="107" y="53"/>
                      </a:moveTo>
                      <a:cubicBezTo>
                        <a:pt x="107" y="83"/>
                        <a:pt x="88" y="120"/>
                        <a:pt x="53" y="120"/>
                      </a:cubicBezTo>
                      <a:cubicBezTo>
                        <a:pt x="17" y="120"/>
                        <a:pt x="0" y="83"/>
                        <a:pt x="0" y="53"/>
                      </a:cubicBezTo>
                      <a:cubicBezTo>
                        <a:pt x="0" y="24"/>
                        <a:pt x="24" y="0"/>
                        <a:pt x="53" y="0"/>
                      </a:cubicBezTo>
                      <a:cubicBezTo>
                        <a:pt x="83" y="0"/>
                        <a:pt x="107" y="24"/>
                        <a:pt x="107" y="53"/>
                      </a:cubicBezTo>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35" name="Freeform 123">
                  <a:extLst>
                    <a:ext uri="{FF2B5EF4-FFF2-40B4-BE49-F238E27FC236}">
                      <a16:creationId xmlns:a16="http://schemas.microsoft.com/office/drawing/2014/main" id="{ADF2E133-162E-488D-7AFE-6AF9426B29C8}"/>
                    </a:ext>
                  </a:extLst>
                </p:cNvPr>
                <p:cNvSpPr>
                  <a:spLocks/>
                </p:cNvSpPr>
                <p:nvPr/>
              </p:nvSpPr>
              <p:spPr bwMode="auto">
                <a:xfrm>
                  <a:off x="514083" y="1740193"/>
                  <a:ext cx="243161" cy="89588"/>
                </a:xfrm>
                <a:custGeom>
                  <a:avLst/>
                  <a:gdLst>
                    <a:gd name="T0" fmla="*/ 15 w 23"/>
                    <a:gd name="T1" fmla="*/ 0 h 8"/>
                    <a:gd name="T2" fmla="*/ 0 w 23"/>
                    <a:gd name="T3" fmla="*/ 7 h 8"/>
                    <a:gd name="T4" fmla="*/ 0 w 23"/>
                    <a:gd name="T5" fmla="*/ 8 h 8"/>
                    <a:gd name="T6" fmla="*/ 5 w 23"/>
                    <a:gd name="T7" fmla="*/ 8 h 8"/>
                    <a:gd name="T8" fmla="*/ 15 w 23"/>
                    <a:gd name="T9" fmla="*/ 4 h 8"/>
                    <a:gd name="T10" fmla="*/ 19 w 23"/>
                    <a:gd name="T11" fmla="*/ 5 h 8"/>
                    <a:gd name="T12" fmla="*/ 20 w 23"/>
                    <a:gd name="T13" fmla="*/ 5 h 8"/>
                    <a:gd name="T14" fmla="*/ 22 w 23"/>
                    <a:gd name="T15" fmla="*/ 5 h 8"/>
                    <a:gd name="T16" fmla="*/ 22 w 23"/>
                    <a:gd name="T17" fmla="*/ 4 h 8"/>
                    <a:gd name="T18" fmla="*/ 22 w 23"/>
                    <a:gd name="T19" fmla="*/ 2 h 8"/>
                    <a:gd name="T20" fmla="*/ 22 w 23"/>
                    <a:gd name="T21" fmla="*/ 2 h 8"/>
                    <a:gd name="T22" fmla="*/ 22 w 23"/>
                    <a:gd name="T23" fmla="*/ 2 h 8"/>
                    <a:gd name="T24" fmla="*/ 22 w 23"/>
                    <a:gd name="T25" fmla="*/ 1 h 8"/>
                    <a:gd name="T26" fmla="*/ 22 w 23"/>
                    <a:gd name="T27" fmla="*/ 1 h 8"/>
                    <a:gd name="T28" fmla="*/ 22 w 23"/>
                    <a:gd name="T29" fmla="*/ 1 h 8"/>
                    <a:gd name="T30" fmla="*/ 21 w 23"/>
                    <a:gd name="T31" fmla="*/ 1 h 8"/>
                    <a:gd name="T32" fmla="*/ 15 w 23"/>
                    <a:gd name="T33"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8">
                      <a:moveTo>
                        <a:pt x="15" y="0"/>
                      </a:moveTo>
                      <a:cubicBezTo>
                        <a:pt x="8" y="0"/>
                        <a:pt x="2" y="4"/>
                        <a:pt x="0" y="7"/>
                      </a:cubicBezTo>
                      <a:cubicBezTo>
                        <a:pt x="0" y="8"/>
                        <a:pt x="0" y="8"/>
                        <a:pt x="0" y="8"/>
                      </a:cubicBezTo>
                      <a:cubicBezTo>
                        <a:pt x="1" y="8"/>
                        <a:pt x="3" y="8"/>
                        <a:pt x="5" y="8"/>
                      </a:cubicBezTo>
                      <a:cubicBezTo>
                        <a:pt x="7" y="7"/>
                        <a:pt x="10" y="4"/>
                        <a:pt x="15" y="4"/>
                      </a:cubicBezTo>
                      <a:cubicBezTo>
                        <a:pt x="16" y="4"/>
                        <a:pt x="18" y="4"/>
                        <a:pt x="19" y="5"/>
                      </a:cubicBezTo>
                      <a:cubicBezTo>
                        <a:pt x="20" y="5"/>
                        <a:pt x="20" y="5"/>
                        <a:pt x="20" y="5"/>
                      </a:cubicBezTo>
                      <a:cubicBezTo>
                        <a:pt x="21" y="5"/>
                        <a:pt x="21" y="5"/>
                        <a:pt x="22" y="5"/>
                      </a:cubicBezTo>
                      <a:cubicBezTo>
                        <a:pt x="22" y="5"/>
                        <a:pt x="22" y="4"/>
                        <a:pt x="22" y="4"/>
                      </a:cubicBezTo>
                      <a:cubicBezTo>
                        <a:pt x="23" y="3"/>
                        <a:pt x="23" y="2"/>
                        <a:pt x="22" y="2"/>
                      </a:cubicBezTo>
                      <a:cubicBezTo>
                        <a:pt x="22" y="2"/>
                        <a:pt x="22" y="2"/>
                        <a:pt x="22" y="2"/>
                      </a:cubicBezTo>
                      <a:cubicBezTo>
                        <a:pt x="22" y="2"/>
                        <a:pt x="22" y="2"/>
                        <a:pt x="22" y="2"/>
                      </a:cubicBezTo>
                      <a:cubicBezTo>
                        <a:pt x="22" y="1"/>
                        <a:pt x="22" y="1"/>
                        <a:pt x="22" y="1"/>
                      </a:cubicBezTo>
                      <a:cubicBezTo>
                        <a:pt x="22" y="1"/>
                        <a:pt x="22" y="1"/>
                        <a:pt x="22" y="1"/>
                      </a:cubicBezTo>
                      <a:cubicBezTo>
                        <a:pt x="22" y="1"/>
                        <a:pt x="22" y="1"/>
                        <a:pt x="22" y="1"/>
                      </a:cubicBezTo>
                      <a:cubicBezTo>
                        <a:pt x="21" y="1"/>
                        <a:pt x="21" y="1"/>
                        <a:pt x="21" y="1"/>
                      </a:cubicBezTo>
                      <a:cubicBezTo>
                        <a:pt x="19" y="0"/>
                        <a:pt x="17" y="0"/>
                        <a:pt x="15" y="0"/>
                      </a:cubicBezTo>
                    </a:path>
                  </a:pathLst>
                </a:custGeom>
                <a:solidFill>
                  <a:srgbClr val="D5A8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36" name="Freeform 124">
                  <a:extLst>
                    <a:ext uri="{FF2B5EF4-FFF2-40B4-BE49-F238E27FC236}">
                      <a16:creationId xmlns:a16="http://schemas.microsoft.com/office/drawing/2014/main" id="{956713EE-93FB-34B6-35F9-80319638A600}"/>
                    </a:ext>
                  </a:extLst>
                </p:cNvPr>
                <p:cNvSpPr>
                  <a:spLocks/>
                </p:cNvSpPr>
                <p:nvPr/>
              </p:nvSpPr>
              <p:spPr bwMode="auto">
                <a:xfrm>
                  <a:off x="514083" y="1689002"/>
                  <a:ext cx="243161" cy="153573"/>
                </a:xfrm>
                <a:custGeom>
                  <a:avLst/>
                  <a:gdLst>
                    <a:gd name="T0" fmla="*/ 22 w 23"/>
                    <a:gd name="T1" fmla="*/ 8 h 14"/>
                    <a:gd name="T2" fmla="*/ 20 w 23"/>
                    <a:gd name="T3" fmla="*/ 8 h 14"/>
                    <a:gd name="T4" fmla="*/ 4 w 23"/>
                    <a:gd name="T5" fmla="*/ 13 h 14"/>
                    <a:gd name="T6" fmla="*/ 1 w 23"/>
                    <a:gd name="T7" fmla="*/ 13 h 14"/>
                    <a:gd name="T8" fmla="*/ 1 w 23"/>
                    <a:gd name="T9" fmla="*/ 10 h 14"/>
                    <a:gd name="T10" fmla="*/ 22 w 23"/>
                    <a:gd name="T11" fmla="*/ 4 h 14"/>
                    <a:gd name="T12" fmla="*/ 23 w 23"/>
                    <a:gd name="T13" fmla="*/ 7 h 14"/>
                    <a:gd name="T14" fmla="*/ 22 w 23"/>
                    <a:gd name="T15" fmla="*/ 8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14">
                      <a:moveTo>
                        <a:pt x="22" y="8"/>
                      </a:moveTo>
                      <a:cubicBezTo>
                        <a:pt x="22" y="8"/>
                        <a:pt x="21" y="8"/>
                        <a:pt x="20" y="8"/>
                      </a:cubicBezTo>
                      <a:cubicBezTo>
                        <a:pt x="11" y="5"/>
                        <a:pt x="5" y="13"/>
                        <a:pt x="4" y="13"/>
                      </a:cubicBezTo>
                      <a:cubicBezTo>
                        <a:pt x="4" y="14"/>
                        <a:pt x="2" y="14"/>
                        <a:pt x="1" y="13"/>
                      </a:cubicBezTo>
                      <a:cubicBezTo>
                        <a:pt x="0" y="13"/>
                        <a:pt x="0" y="11"/>
                        <a:pt x="1" y="10"/>
                      </a:cubicBezTo>
                      <a:cubicBezTo>
                        <a:pt x="4" y="6"/>
                        <a:pt x="12" y="0"/>
                        <a:pt x="22" y="4"/>
                      </a:cubicBezTo>
                      <a:cubicBezTo>
                        <a:pt x="23" y="4"/>
                        <a:pt x="23" y="6"/>
                        <a:pt x="23" y="7"/>
                      </a:cubicBezTo>
                      <a:cubicBezTo>
                        <a:pt x="23" y="7"/>
                        <a:pt x="23" y="8"/>
                        <a:pt x="22" y="8"/>
                      </a:cubicBezTo>
                      <a:close/>
                    </a:path>
                  </a:pathLst>
                </a:custGeom>
                <a:solidFill>
                  <a:srgbClr val="6F5B56"/>
                </a:solidFill>
                <a:ln>
                  <a:noFill/>
                </a:ln>
              </p:spPr>
              <p:txBody>
                <a:bodyPr vert="horz" wrap="square" lIns="45720" tIns="22860" rIns="45720" bIns="22860" numCol="1" anchor="t" anchorCtr="0" compatLnSpc="1">
                  <a:prstTxWarp prst="textNoShape">
                    <a:avLst/>
                  </a:prstTxWarp>
                </a:bodyPr>
                <a:lstStyle/>
                <a:p>
                  <a:endParaRPr lang="en-US" sz="900"/>
                </a:p>
              </p:txBody>
            </p:sp>
            <p:sp>
              <p:nvSpPr>
                <p:cNvPr id="37" name="Freeform 125">
                  <a:extLst>
                    <a:ext uri="{FF2B5EF4-FFF2-40B4-BE49-F238E27FC236}">
                      <a16:creationId xmlns:a16="http://schemas.microsoft.com/office/drawing/2014/main" id="{5E9CE400-6154-0724-C6AE-B6C693B02B46}"/>
                    </a:ext>
                  </a:extLst>
                </p:cNvPr>
                <p:cNvSpPr>
                  <a:spLocks/>
                </p:cNvSpPr>
                <p:nvPr/>
              </p:nvSpPr>
              <p:spPr bwMode="auto">
                <a:xfrm>
                  <a:off x="514083" y="1689002"/>
                  <a:ext cx="243161" cy="140779"/>
                </a:xfrm>
                <a:custGeom>
                  <a:avLst/>
                  <a:gdLst>
                    <a:gd name="T0" fmla="*/ 1 w 23"/>
                    <a:gd name="T1" fmla="*/ 13 h 13"/>
                    <a:gd name="T2" fmla="*/ 2 w 23"/>
                    <a:gd name="T3" fmla="*/ 12 h 13"/>
                    <a:gd name="T4" fmla="*/ 23 w 23"/>
                    <a:gd name="T5" fmla="*/ 5 h 13"/>
                    <a:gd name="T6" fmla="*/ 23 w 23"/>
                    <a:gd name="T7" fmla="*/ 6 h 13"/>
                    <a:gd name="T8" fmla="*/ 22 w 23"/>
                    <a:gd name="T9" fmla="*/ 4 h 13"/>
                    <a:gd name="T10" fmla="*/ 1 w 23"/>
                    <a:gd name="T11" fmla="*/ 10 h 13"/>
                    <a:gd name="T12" fmla="*/ 1 w 23"/>
                    <a:gd name="T13" fmla="*/ 13 h 13"/>
                  </a:gdLst>
                  <a:ahLst/>
                  <a:cxnLst>
                    <a:cxn ang="0">
                      <a:pos x="T0" y="T1"/>
                    </a:cxn>
                    <a:cxn ang="0">
                      <a:pos x="T2" y="T3"/>
                    </a:cxn>
                    <a:cxn ang="0">
                      <a:pos x="T4" y="T5"/>
                    </a:cxn>
                    <a:cxn ang="0">
                      <a:pos x="T6" y="T7"/>
                    </a:cxn>
                    <a:cxn ang="0">
                      <a:pos x="T8" y="T9"/>
                    </a:cxn>
                    <a:cxn ang="0">
                      <a:pos x="T10" y="T11"/>
                    </a:cxn>
                    <a:cxn ang="0">
                      <a:pos x="T12" y="T13"/>
                    </a:cxn>
                  </a:cxnLst>
                  <a:rect l="0" t="0" r="r" b="b"/>
                  <a:pathLst>
                    <a:path w="23" h="13">
                      <a:moveTo>
                        <a:pt x="1" y="13"/>
                      </a:moveTo>
                      <a:cubicBezTo>
                        <a:pt x="1" y="13"/>
                        <a:pt x="1" y="12"/>
                        <a:pt x="2" y="12"/>
                      </a:cubicBezTo>
                      <a:cubicBezTo>
                        <a:pt x="4" y="8"/>
                        <a:pt x="13" y="1"/>
                        <a:pt x="23" y="5"/>
                      </a:cubicBezTo>
                      <a:cubicBezTo>
                        <a:pt x="23" y="5"/>
                        <a:pt x="23" y="5"/>
                        <a:pt x="23" y="6"/>
                      </a:cubicBezTo>
                      <a:cubicBezTo>
                        <a:pt x="23" y="5"/>
                        <a:pt x="22" y="4"/>
                        <a:pt x="22" y="4"/>
                      </a:cubicBezTo>
                      <a:cubicBezTo>
                        <a:pt x="12" y="0"/>
                        <a:pt x="4" y="6"/>
                        <a:pt x="1" y="10"/>
                      </a:cubicBezTo>
                      <a:cubicBezTo>
                        <a:pt x="0" y="11"/>
                        <a:pt x="0" y="13"/>
                        <a:pt x="1" y="13"/>
                      </a:cubicBezTo>
                      <a:close/>
                    </a:path>
                  </a:pathLst>
                </a:custGeom>
                <a:solidFill>
                  <a:srgbClr val="8E7771"/>
                </a:solidFill>
                <a:ln>
                  <a:noFill/>
                </a:ln>
              </p:spPr>
              <p:txBody>
                <a:bodyPr vert="horz" wrap="square" lIns="45720" tIns="22860" rIns="45720" bIns="22860" numCol="1" anchor="t" anchorCtr="0" compatLnSpc="1">
                  <a:prstTxWarp prst="textNoShape">
                    <a:avLst/>
                  </a:prstTxWarp>
                </a:bodyPr>
                <a:lstStyle/>
                <a:p>
                  <a:endParaRPr lang="en-US" sz="900"/>
                </a:p>
              </p:txBody>
            </p:sp>
            <p:sp>
              <p:nvSpPr>
                <p:cNvPr id="38" name="Freeform 126">
                  <a:extLst>
                    <a:ext uri="{FF2B5EF4-FFF2-40B4-BE49-F238E27FC236}">
                      <a16:creationId xmlns:a16="http://schemas.microsoft.com/office/drawing/2014/main" id="{B410D8A3-2150-8320-A28C-423132FA9BBE}"/>
                    </a:ext>
                  </a:extLst>
                </p:cNvPr>
                <p:cNvSpPr>
                  <a:spLocks/>
                </p:cNvSpPr>
                <p:nvPr/>
              </p:nvSpPr>
              <p:spPr bwMode="auto">
                <a:xfrm>
                  <a:off x="1064390" y="1740193"/>
                  <a:ext cx="243161" cy="127977"/>
                </a:xfrm>
                <a:custGeom>
                  <a:avLst/>
                  <a:gdLst>
                    <a:gd name="T0" fmla="*/ 8 w 23"/>
                    <a:gd name="T1" fmla="*/ 0 h 11"/>
                    <a:gd name="T2" fmla="*/ 1 w 23"/>
                    <a:gd name="T3" fmla="*/ 1 h 11"/>
                    <a:gd name="T4" fmla="*/ 1 w 23"/>
                    <a:gd name="T5" fmla="*/ 1 h 11"/>
                    <a:gd name="T6" fmla="*/ 1 w 23"/>
                    <a:gd name="T7" fmla="*/ 1 h 11"/>
                    <a:gd name="T8" fmla="*/ 1 w 23"/>
                    <a:gd name="T9" fmla="*/ 1 h 11"/>
                    <a:gd name="T10" fmla="*/ 1 w 23"/>
                    <a:gd name="T11" fmla="*/ 2 h 11"/>
                    <a:gd name="T12" fmla="*/ 0 w 23"/>
                    <a:gd name="T13" fmla="*/ 2 h 11"/>
                    <a:gd name="T14" fmla="*/ 0 w 23"/>
                    <a:gd name="T15" fmla="*/ 2 h 11"/>
                    <a:gd name="T16" fmla="*/ 0 w 23"/>
                    <a:gd name="T17" fmla="*/ 4 h 11"/>
                    <a:gd name="T18" fmla="*/ 1 w 23"/>
                    <a:gd name="T19" fmla="*/ 5 h 11"/>
                    <a:gd name="T20" fmla="*/ 2 w 23"/>
                    <a:gd name="T21" fmla="*/ 5 h 11"/>
                    <a:gd name="T22" fmla="*/ 3 w 23"/>
                    <a:gd name="T23" fmla="*/ 5 h 11"/>
                    <a:gd name="T24" fmla="*/ 8 w 23"/>
                    <a:gd name="T25" fmla="*/ 4 h 11"/>
                    <a:gd name="T26" fmla="*/ 19 w 23"/>
                    <a:gd name="T27" fmla="*/ 10 h 11"/>
                    <a:gd name="T28" fmla="*/ 20 w 23"/>
                    <a:gd name="T29" fmla="*/ 11 h 11"/>
                    <a:gd name="T30" fmla="*/ 21 w 23"/>
                    <a:gd name="T31" fmla="*/ 11 h 11"/>
                    <a:gd name="T32" fmla="*/ 22 w 23"/>
                    <a:gd name="T33" fmla="*/ 10 h 11"/>
                    <a:gd name="T34" fmla="*/ 22 w 23"/>
                    <a:gd name="T35" fmla="*/ 7 h 11"/>
                    <a:gd name="T36" fmla="*/ 8 w 23"/>
                    <a:gd name="T3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3" h="11">
                      <a:moveTo>
                        <a:pt x="8" y="0"/>
                      </a:moveTo>
                      <a:cubicBezTo>
                        <a:pt x="6" y="0"/>
                        <a:pt x="4" y="0"/>
                        <a:pt x="1" y="1"/>
                      </a:cubicBezTo>
                      <a:cubicBezTo>
                        <a:pt x="1" y="1"/>
                        <a:pt x="1" y="1"/>
                        <a:pt x="1" y="1"/>
                      </a:cubicBezTo>
                      <a:cubicBezTo>
                        <a:pt x="1" y="1"/>
                        <a:pt x="1" y="1"/>
                        <a:pt x="1" y="1"/>
                      </a:cubicBezTo>
                      <a:cubicBezTo>
                        <a:pt x="1" y="1"/>
                        <a:pt x="1" y="1"/>
                        <a:pt x="1" y="1"/>
                      </a:cubicBezTo>
                      <a:cubicBezTo>
                        <a:pt x="1" y="2"/>
                        <a:pt x="1" y="2"/>
                        <a:pt x="1" y="2"/>
                      </a:cubicBezTo>
                      <a:cubicBezTo>
                        <a:pt x="0" y="2"/>
                        <a:pt x="0" y="2"/>
                        <a:pt x="0" y="2"/>
                      </a:cubicBezTo>
                      <a:cubicBezTo>
                        <a:pt x="0" y="2"/>
                        <a:pt x="0" y="2"/>
                        <a:pt x="0" y="2"/>
                      </a:cubicBezTo>
                      <a:cubicBezTo>
                        <a:pt x="0" y="3"/>
                        <a:pt x="0" y="3"/>
                        <a:pt x="0" y="4"/>
                      </a:cubicBezTo>
                      <a:cubicBezTo>
                        <a:pt x="0" y="4"/>
                        <a:pt x="1" y="5"/>
                        <a:pt x="1" y="5"/>
                      </a:cubicBezTo>
                      <a:cubicBezTo>
                        <a:pt x="1" y="5"/>
                        <a:pt x="2" y="5"/>
                        <a:pt x="2" y="5"/>
                      </a:cubicBezTo>
                      <a:cubicBezTo>
                        <a:pt x="3" y="5"/>
                        <a:pt x="3" y="5"/>
                        <a:pt x="3" y="5"/>
                      </a:cubicBezTo>
                      <a:cubicBezTo>
                        <a:pt x="5" y="4"/>
                        <a:pt x="6" y="4"/>
                        <a:pt x="8" y="4"/>
                      </a:cubicBezTo>
                      <a:cubicBezTo>
                        <a:pt x="14" y="4"/>
                        <a:pt x="19" y="10"/>
                        <a:pt x="19" y="10"/>
                      </a:cubicBezTo>
                      <a:cubicBezTo>
                        <a:pt x="19" y="10"/>
                        <a:pt x="20" y="11"/>
                        <a:pt x="20" y="11"/>
                      </a:cubicBezTo>
                      <a:cubicBezTo>
                        <a:pt x="20" y="11"/>
                        <a:pt x="21" y="11"/>
                        <a:pt x="21" y="11"/>
                      </a:cubicBezTo>
                      <a:cubicBezTo>
                        <a:pt x="21" y="11"/>
                        <a:pt x="22" y="11"/>
                        <a:pt x="22" y="10"/>
                      </a:cubicBezTo>
                      <a:cubicBezTo>
                        <a:pt x="23" y="10"/>
                        <a:pt x="23" y="8"/>
                        <a:pt x="22" y="7"/>
                      </a:cubicBezTo>
                      <a:cubicBezTo>
                        <a:pt x="20" y="4"/>
                        <a:pt x="15" y="0"/>
                        <a:pt x="8" y="0"/>
                      </a:cubicBezTo>
                    </a:path>
                  </a:pathLst>
                </a:custGeom>
                <a:solidFill>
                  <a:srgbClr val="D5A8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39" name="Freeform 127">
                  <a:extLst>
                    <a:ext uri="{FF2B5EF4-FFF2-40B4-BE49-F238E27FC236}">
                      <a16:creationId xmlns:a16="http://schemas.microsoft.com/office/drawing/2014/main" id="{0D97F4EB-827F-40BA-D985-C8E7688CD873}"/>
                    </a:ext>
                  </a:extLst>
                </p:cNvPr>
                <p:cNvSpPr>
                  <a:spLocks/>
                </p:cNvSpPr>
                <p:nvPr/>
              </p:nvSpPr>
              <p:spPr bwMode="auto">
                <a:xfrm>
                  <a:off x="1051588" y="1689002"/>
                  <a:ext cx="255955" cy="153573"/>
                </a:xfrm>
                <a:custGeom>
                  <a:avLst/>
                  <a:gdLst>
                    <a:gd name="T0" fmla="*/ 1 w 24"/>
                    <a:gd name="T1" fmla="*/ 8 h 14"/>
                    <a:gd name="T2" fmla="*/ 4 w 24"/>
                    <a:gd name="T3" fmla="*/ 8 h 14"/>
                    <a:gd name="T4" fmla="*/ 19 w 24"/>
                    <a:gd name="T5" fmla="*/ 13 h 14"/>
                    <a:gd name="T6" fmla="*/ 22 w 24"/>
                    <a:gd name="T7" fmla="*/ 14 h 14"/>
                    <a:gd name="T8" fmla="*/ 23 w 24"/>
                    <a:gd name="T9" fmla="*/ 10 h 14"/>
                    <a:gd name="T10" fmla="*/ 2 w 24"/>
                    <a:gd name="T11" fmla="*/ 4 h 14"/>
                    <a:gd name="T12" fmla="*/ 1 w 24"/>
                    <a:gd name="T13" fmla="*/ 7 h 14"/>
                    <a:gd name="T14" fmla="*/ 1 w 24"/>
                    <a:gd name="T15" fmla="*/ 8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 h="14">
                      <a:moveTo>
                        <a:pt x="1" y="8"/>
                      </a:moveTo>
                      <a:cubicBezTo>
                        <a:pt x="2" y="8"/>
                        <a:pt x="3" y="9"/>
                        <a:pt x="4" y="8"/>
                      </a:cubicBezTo>
                      <a:cubicBezTo>
                        <a:pt x="13" y="5"/>
                        <a:pt x="19" y="13"/>
                        <a:pt x="19" y="13"/>
                      </a:cubicBezTo>
                      <a:cubicBezTo>
                        <a:pt x="20" y="14"/>
                        <a:pt x="21" y="14"/>
                        <a:pt x="22" y="14"/>
                      </a:cubicBezTo>
                      <a:cubicBezTo>
                        <a:pt x="23" y="13"/>
                        <a:pt x="24" y="11"/>
                        <a:pt x="23" y="10"/>
                      </a:cubicBezTo>
                      <a:cubicBezTo>
                        <a:pt x="20" y="7"/>
                        <a:pt x="12" y="0"/>
                        <a:pt x="2" y="4"/>
                      </a:cubicBezTo>
                      <a:cubicBezTo>
                        <a:pt x="1" y="5"/>
                        <a:pt x="0" y="6"/>
                        <a:pt x="1" y="7"/>
                      </a:cubicBezTo>
                      <a:cubicBezTo>
                        <a:pt x="1" y="7"/>
                        <a:pt x="1" y="8"/>
                        <a:pt x="1" y="8"/>
                      </a:cubicBezTo>
                      <a:close/>
                    </a:path>
                  </a:pathLst>
                </a:custGeom>
                <a:solidFill>
                  <a:srgbClr val="6F5B56"/>
                </a:solidFill>
                <a:ln>
                  <a:noFill/>
                </a:ln>
              </p:spPr>
              <p:txBody>
                <a:bodyPr vert="horz" wrap="square" lIns="45720" tIns="22860" rIns="45720" bIns="22860" numCol="1" anchor="t" anchorCtr="0" compatLnSpc="1">
                  <a:prstTxWarp prst="textNoShape">
                    <a:avLst/>
                  </a:prstTxWarp>
                </a:bodyPr>
                <a:lstStyle/>
                <a:p>
                  <a:endParaRPr lang="en-US" sz="900"/>
                </a:p>
              </p:txBody>
            </p:sp>
            <p:sp>
              <p:nvSpPr>
                <p:cNvPr id="40" name="Freeform 128">
                  <a:extLst>
                    <a:ext uri="{FF2B5EF4-FFF2-40B4-BE49-F238E27FC236}">
                      <a16:creationId xmlns:a16="http://schemas.microsoft.com/office/drawing/2014/main" id="{3F91EEA4-D796-D70C-F28E-EC1866A33E40}"/>
                    </a:ext>
                  </a:extLst>
                </p:cNvPr>
                <p:cNvSpPr>
                  <a:spLocks/>
                </p:cNvSpPr>
                <p:nvPr/>
              </p:nvSpPr>
              <p:spPr bwMode="auto">
                <a:xfrm>
                  <a:off x="1064390" y="1689002"/>
                  <a:ext cx="243161" cy="153573"/>
                </a:xfrm>
                <a:custGeom>
                  <a:avLst/>
                  <a:gdLst>
                    <a:gd name="T0" fmla="*/ 21 w 23"/>
                    <a:gd name="T1" fmla="*/ 14 h 14"/>
                    <a:gd name="T2" fmla="*/ 21 w 23"/>
                    <a:gd name="T3" fmla="*/ 12 h 14"/>
                    <a:gd name="T4" fmla="*/ 0 w 23"/>
                    <a:gd name="T5" fmla="*/ 5 h 14"/>
                    <a:gd name="T6" fmla="*/ 0 w 23"/>
                    <a:gd name="T7" fmla="*/ 6 h 14"/>
                    <a:gd name="T8" fmla="*/ 1 w 23"/>
                    <a:gd name="T9" fmla="*/ 4 h 14"/>
                    <a:gd name="T10" fmla="*/ 22 w 23"/>
                    <a:gd name="T11" fmla="*/ 10 h 14"/>
                    <a:gd name="T12" fmla="*/ 21 w 23"/>
                    <a:gd name="T13" fmla="*/ 14 h 14"/>
                  </a:gdLst>
                  <a:ahLst/>
                  <a:cxnLst>
                    <a:cxn ang="0">
                      <a:pos x="T0" y="T1"/>
                    </a:cxn>
                    <a:cxn ang="0">
                      <a:pos x="T2" y="T3"/>
                    </a:cxn>
                    <a:cxn ang="0">
                      <a:pos x="T4" y="T5"/>
                    </a:cxn>
                    <a:cxn ang="0">
                      <a:pos x="T6" y="T7"/>
                    </a:cxn>
                    <a:cxn ang="0">
                      <a:pos x="T8" y="T9"/>
                    </a:cxn>
                    <a:cxn ang="0">
                      <a:pos x="T10" y="T11"/>
                    </a:cxn>
                    <a:cxn ang="0">
                      <a:pos x="T12" y="T13"/>
                    </a:cxn>
                  </a:cxnLst>
                  <a:rect l="0" t="0" r="r" b="b"/>
                  <a:pathLst>
                    <a:path w="23" h="14">
                      <a:moveTo>
                        <a:pt x="21" y="14"/>
                      </a:moveTo>
                      <a:cubicBezTo>
                        <a:pt x="22" y="13"/>
                        <a:pt x="21" y="12"/>
                        <a:pt x="21" y="12"/>
                      </a:cubicBezTo>
                      <a:cubicBezTo>
                        <a:pt x="18" y="8"/>
                        <a:pt x="10" y="1"/>
                        <a:pt x="0" y="5"/>
                      </a:cubicBezTo>
                      <a:cubicBezTo>
                        <a:pt x="0" y="5"/>
                        <a:pt x="0" y="5"/>
                        <a:pt x="0" y="6"/>
                      </a:cubicBezTo>
                      <a:cubicBezTo>
                        <a:pt x="0" y="5"/>
                        <a:pt x="0" y="4"/>
                        <a:pt x="1" y="4"/>
                      </a:cubicBezTo>
                      <a:cubicBezTo>
                        <a:pt x="11" y="0"/>
                        <a:pt x="19" y="7"/>
                        <a:pt x="22" y="10"/>
                      </a:cubicBezTo>
                      <a:cubicBezTo>
                        <a:pt x="23" y="11"/>
                        <a:pt x="22" y="13"/>
                        <a:pt x="21" y="14"/>
                      </a:cubicBezTo>
                      <a:close/>
                    </a:path>
                  </a:pathLst>
                </a:custGeom>
                <a:solidFill>
                  <a:srgbClr val="8E7771"/>
                </a:solidFill>
                <a:ln>
                  <a:noFill/>
                </a:ln>
              </p:spPr>
              <p:txBody>
                <a:bodyPr vert="horz" wrap="square" lIns="45720" tIns="22860" rIns="45720" bIns="22860" numCol="1" anchor="t" anchorCtr="0" compatLnSpc="1">
                  <a:prstTxWarp prst="textNoShape">
                    <a:avLst/>
                  </a:prstTxWarp>
                </a:bodyPr>
                <a:lstStyle/>
                <a:p>
                  <a:endParaRPr lang="en-US" sz="900"/>
                </a:p>
              </p:txBody>
            </p:sp>
            <p:grpSp>
              <p:nvGrpSpPr>
                <p:cNvPr id="41" name="Group 40">
                  <a:extLst>
                    <a:ext uri="{FF2B5EF4-FFF2-40B4-BE49-F238E27FC236}">
                      <a16:creationId xmlns:a16="http://schemas.microsoft.com/office/drawing/2014/main" id="{DA5D934A-2649-54F9-41BD-5833C3935E49}"/>
                    </a:ext>
                  </a:extLst>
                </p:cNvPr>
                <p:cNvGrpSpPr/>
                <p:nvPr/>
              </p:nvGrpSpPr>
              <p:grpSpPr>
                <a:xfrm>
                  <a:off x="656833" y="2374458"/>
                  <a:ext cx="535036" cy="227394"/>
                  <a:chOff x="4643802" y="5084415"/>
                  <a:chExt cx="511910" cy="217565"/>
                </a:xfrm>
              </p:grpSpPr>
              <p:sp>
                <p:nvSpPr>
                  <p:cNvPr id="58" name="Freeform 134">
                    <a:extLst>
                      <a:ext uri="{FF2B5EF4-FFF2-40B4-BE49-F238E27FC236}">
                        <a16:creationId xmlns:a16="http://schemas.microsoft.com/office/drawing/2014/main" id="{16E25EC5-CC63-FFAB-DA01-C0B2EFC11EE5}"/>
                      </a:ext>
                    </a:extLst>
                  </p:cNvPr>
                  <p:cNvSpPr>
                    <a:spLocks/>
                  </p:cNvSpPr>
                  <p:nvPr/>
                </p:nvSpPr>
                <p:spPr bwMode="auto">
                  <a:xfrm>
                    <a:off x="4643802" y="5084415"/>
                    <a:ext cx="511910" cy="127977"/>
                  </a:xfrm>
                  <a:custGeom>
                    <a:avLst/>
                    <a:gdLst>
                      <a:gd name="T0" fmla="*/ 6 w 47"/>
                      <a:gd name="T1" fmla="*/ 12 h 12"/>
                      <a:gd name="T2" fmla="*/ 0 w 47"/>
                      <a:gd name="T3" fmla="*/ 0 h 12"/>
                      <a:gd name="T4" fmla="*/ 24 w 47"/>
                      <a:gd name="T5" fmla="*/ 1 h 12"/>
                      <a:gd name="T6" fmla="*/ 47 w 47"/>
                      <a:gd name="T7" fmla="*/ 0 h 12"/>
                      <a:gd name="T8" fmla="*/ 41 w 47"/>
                      <a:gd name="T9" fmla="*/ 12 h 12"/>
                      <a:gd name="T10" fmla="*/ 24 w 47"/>
                      <a:gd name="T11" fmla="*/ 8 h 12"/>
                      <a:gd name="T12" fmla="*/ 6 w 47"/>
                      <a:gd name="T13" fmla="*/ 12 h 12"/>
                    </a:gdLst>
                    <a:ahLst/>
                    <a:cxnLst>
                      <a:cxn ang="0">
                        <a:pos x="T0" y="T1"/>
                      </a:cxn>
                      <a:cxn ang="0">
                        <a:pos x="T2" y="T3"/>
                      </a:cxn>
                      <a:cxn ang="0">
                        <a:pos x="T4" y="T5"/>
                      </a:cxn>
                      <a:cxn ang="0">
                        <a:pos x="T6" y="T7"/>
                      </a:cxn>
                      <a:cxn ang="0">
                        <a:pos x="T8" y="T9"/>
                      </a:cxn>
                      <a:cxn ang="0">
                        <a:pos x="T10" y="T11"/>
                      </a:cxn>
                      <a:cxn ang="0">
                        <a:pos x="T12" y="T13"/>
                      </a:cxn>
                    </a:cxnLst>
                    <a:rect l="0" t="0" r="r" b="b"/>
                    <a:pathLst>
                      <a:path w="47" h="12">
                        <a:moveTo>
                          <a:pt x="6" y="12"/>
                        </a:moveTo>
                        <a:cubicBezTo>
                          <a:pt x="3" y="9"/>
                          <a:pt x="1" y="4"/>
                          <a:pt x="0" y="0"/>
                        </a:cubicBezTo>
                        <a:cubicBezTo>
                          <a:pt x="7" y="1"/>
                          <a:pt x="15" y="1"/>
                          <a:pt x="24" y="1"/>
                        </a:cubicBezTo>
                        <a:cubicBezTo>
                          <a:pt x="32" y="1"/>
                          <a:pt x="40" y="1"/>
                          <a:pt x="47" y="0"/>
                        </a:cubicBezTo>
                        <a:cubicBezTo>
                          <a:pt x="46" y="4"/>
                          <a:pt x="44" y="9"/>
                          <a:pt x="41" y="12"/>
                        </a:cubicBezTo>
                        <a:cubicBezTo>
                          <a:pt x="37" y="9"/>
                          <a:pt x="31" y="8"/>
                          <a:pt x="24" y="8"/>
                        </a:cubicBezTo>
                        <a:cubicBezTo>
                          <a:pt x="16" y="8"/>
                          <a:pt x="10" y="9"/>
                          <a:pt x="6" y="12"/>
                        </a:cubicBezTo>
                        <a:close/>
                      </a:path>
                    </a:pathLst>
                  </a:custGeom>
                  <a:solidFill>
                    <a:srgbClr val="9A32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59" name="Freeform 135">
                    <a:extLst>
                      <a:ext uri="{FF2B5EF4-FFF2-40B4-BE49-F238E27FC236}">
                        <a16:creationId xmlns:a16="http://schemas.microsoft.com/office/drawing/2014/main" id="{BB17FB8B-2D27-601C-6A98-D6ECCD59BB2A}"/>
                      </a:ext>
                    </a:extLst>
                  </p:cNvPr>
                  <p:cNvSpPr>
                    <a:spLocks/>
                  </p:cNvSpPr>
                  <p:nvPr/>
                </p:nvSpPr>
                <p:spPr bwMode="auto">
                  <a:xfrm>
                    <a:off x="4720589" y="5174003"/>
                    <a:ext cx="371138" cy="127977"/>
                  </a:xfrm>
                  <a:custGeom>
                    <a:avLst/>
                    <a:gdLst>
                      <a:gd name="T0" fmla="*/ 18 w 35"/>
                      <a:gd name="T1" fmla="*/ 12 h 12"/>
                      <a:gd name="T2" fmla="*/ 0 w 35"/>
                      <a:gd name="T3" fmla="*/ 4 h 12"/>
                      <a:gd name="T4" fmla="*/ 18 w 35"/>
                      <a:gd name="T5" fmla="*/ 0 h 12"/>
                      <a:gd name="T6" fmla="*/ 35 w 35"/>
                      <a:gd name="T7" fmla="*/ 4 h 12"/>
                      <a:gd name="T8" fmla="*/ 18 w 35"/>
                      <a:gd name="T9" fmla="*/ 12 h 12"/>
                    </a:gdLst>
                    <a:ahLst/>
                    <a:cxnLst>
                      <a:cxn ang="0">
                        <a:pos x="T0" y="T1"/>
                      </a:cxn>
                      <a:cxn ang="0">
                        <a:pos x="T2" y="T3"/>
                      </a:cxn>
                      <a:cxn ang="0">
                        <a:pos x="T4" y="T5"/>
                      </a:cxn>
                      <a:cxn ang="0">
                        <a:pos x="T6" y="T7"/>
                      </a:cxn>
                      <a:cxn ang="0">
                        <a:pos x="T8" y="T9"/>
                      </a:cxn>
                    </a:cxnLst>
                    <a:rect l="0" t="0" r="r" b="b"/>
                    <a:pathLst>
                      <a:path w="35" h="12">
                        <a:moveTo>
                          <a:pt x="18" y="12"/>
                        </a:moveTo>
                        <a:cubicBezTo>
                          <a:pt x="11" y="12"/>
                          <a:pt x="4" y="9"/>
                          <a:pt x="0" y="4"/>
                        </a:cubicBezTo>
                        <a:cubicBezTo>
                          <a:pt x="4" y="1"/>
                          <a:pt x="10" y="0"/>
                          <a:pt x="18" y="0"/>
                        </a:cubicBezTo>
                        <a:cubicBezTo>
                          <a:pt x="25" y="0"/>
                          <a:pt x="31" y="1"/>
                          <a:pt x="35" y="4"/>
                        </a:cubicBezTo>
                        <a:cubicBezTo>
                          <a:pt x="31" y="9"/>
                          <a:pt x="25" y="12"/>
                          <a:pt x="18" y="12"/>
                        </a:cubicBezTo>
                        <a:close/>
                      </a:path>
                    </a:pathLst>
                  </a:custGeom>
                  <a:solidFill>
                    <a:srgbClr val="C455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grpSp>
            <p:sp>
              <p:nvSpPr>
                <p:cNvPr id="42" name="Freeform 159">
                  <a:extLst>
                    <a:ext uri="{FF2B5EF4-FFF2-40B4-BE49-F238E27FC236}">
                      <a16:creationId xmlns:a16="http://schemas.microsoft.com/office/drawing/2014/main" id="{72709B6A-457E-DB48-A2D8-2F83AE8B9FE9}"/>
                    </a:ext>
                  </a:extLst>
                </p:cNvPr>
                <p:cNvSpPr>
                  <a:spLocks noEditPoints="1"/>
                </p:cNvSpPr>
                <p:nvPr/>
              </p:nvSpPr>
              <p:spPr bwMode="auto">
                <a:xfrm>
                  <a:off x="437297" y="1868170"/>
                  <a:ext cx="383932" cy="319948"/>
                </a:xfrm>
                <a:custGeom>
                  <a:avLst/>
                  <a:gdLst>
                    <a:gd name="T0" fmla="*/ 17 w 36"/>
                    <a:gd name="T1" fmla="*/ 30 h 30"/>
                    <a:gd name="T2" fmla="*/ 17 w 36"/>
                    <a:gd name="T3" fmla="*/ 30 h 30"/>
                    <a:gd name="T4" fmla="*/ 17 w 36"/>
                    <a:gd name="T5" fmla="*/ 30 h 30"/>
                    <a:gd name="T6" fmla="*/ 17 w 36"/>
                    <a:gd name="T7" fmla="*/ 30 h 30"/>
                    <a:gd name="T8" fmla="*/ 16 w 36"/>
                    <a:gd name="T9" fmla="*/ 30 h 30"/>
                    <a:gd name="T10" fmla="*/ 16 w 36"/>
                    <a:gd name="T11" fmla="*/ 30 h 30"/>
                    <a:gd name="T12" fmla="*/ 16 w 36"/>
                    <a:gd name="T13" fmla="*/ 30 h 30"/>
                    <a:gd name="T14" fmla="*/ 35 w 36"/>
                    <a:gd name="T15" fmla="*/ 15 h 30"/>
                    <a:gd name="T16" fmla="*/ 17 w 36"/>
                    <a:gd name="T17" fmla="*/ 30 h 30"/>
                    <a:gd name="T18" fmla="*/ 35 w 36"/>
                    <a:gd name="T19" fmla="*/ 15 h 30"/>
                    <a:gd name="T20" fmla="*/ 35 w 36"/>
                    <a:gd name="T21" fmla="*/ 14 h 30"/>
                    <a:gd name="T22" fmla="*/ 35 w 36"/>
                    <a:gd name="T23" fmla="*/ 15 h 30"/>
                    <a:gd name="T24" fmla="*/ 35 w 36"/>
                    <a:gd name="T25" fmla="*/ 14 h 30"/>
                    <a:gd name="T26" fmla="*/ 14 w 36"/>
                    <a:gd name="T27" fmla="*/ 0 h 30"/>
                    <a:gd name="T28" fmla="*/ 14 w 36"/>
                    <a:gd name="T29" fmla="*/ 0 h 30"/>
                    <a:gd name="T30" fmla="*/ 18 w 36"/>
                    <a:gd name="T31" fmla="*/ 1 h 30"/>
                    <a:gd name="T32" fmla="*/ 18 w 36"/>
                    <a:gd name="T33" fmla="*/ 1 h 30"/>
                    <a:gd name="T34" fmla="*/ 34 w 36"/>
                    <a:gd name="T35" fmla="*/ 6 h 30"/>
                    <a:gd name="T36" fmla="*/ 36 w 36"/>
                    <a:gd name="T37" fmla="*/ 11 h 30"/>
                    <a:gd name="T38" fmla="*/ 34 w 36"/>
                    <a:gd name="T39" fmla="*/ 6 h 30"/>
                    <a:gd name="T40" fmla="*/ 18 w 36"/>
                    <a:gd name="T41" fmla="*/ 1 h 30"/>
                    <a:gd name="T42" fmla="*/ 18 w 36"/>
                    <a:gd name="T43" fmla="*/ 1 h 30"/>
                    <a:gd name="T44" fmla="*/ 14 w 36"/>
                    <a:gd name="T45" fmla="*/ 0 h 30"/>
                    <a:gd name="T46" fmla="*/ 14 w 36"/>
                    <a:gd name="T47" fmla="*/ 0 h 30"/>
                    <a:gd name="T48" fmla="*/ 13 w 36"/>
                    <a:gd name="T49" fmla="*/ 0 h 30"/>
                    <a:gd name="T50" fmla="*/ 7 w 36"/>
                    <a:gd name="T51" fmla="*/ 1 h 30"/>
                    <a:gd name="T52" fmla="*/ 1 w 36"/>
                    <a:gd name="T53" fmla="*/ 7 h 30"/>
                    <a:gd name="T54" fmla="*/ 0 w 36"/>
                    <a:gd name="T55" fmla="*/ 13 h 30"/>
                    <a:gd name="T56" fmla="*/ 1 w 36"/>
                    <a:gd name="T57" fmla="*/ 7 h 30"/>
                    <a:gd name="T58" fmla="*/ 7 w 36"/>
                    <a:gd name="T59" fmla="*/ 1 h 30"/>
                    <a:gd name="T60" fmla="*/ 13 w 36"/>
                    <a:gd name="T61" fmla="*/ 0 h 30"/>
                    <a:gd name="T62" fmla="*/ 13 w 36"/>
                    <a:gd name="T63" fmla="*/ 0 h 30"/>
                    <a:gd name="T64" fmla="*/ 13 w 36"/>
                    <a:gd name="T65" fmla="*/ 0 h 30"/>
                    <a:gd name="T66" fmla="*/ 13 w 36"/>
                    <a:gd name="T67" fmla="*/ 0 h 30"/>
                    <a:gd name="T68" fmla="*/ 13 w 36"/>
                    <a:gd name="T69"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6" h="30">
                      <a:moveTo>
                        <a:pt x="17" y="30"/>
                      </a:moveTo>
                      <a:cubicBezTo>
                        <a:pt x="17" y="30"/>
                        <a:pt x="17" y="30"/>
                        <a:pt x="17" y="30"/>
                      </a:cubicBezTo>
                      <a:cubicBezTo>
                        <a:pt x="17" y="30"/>
                        <a:pt x="17" y="30"/>
                        <a:pt x="17" y="30"/>
                      </a:cubicBezTo>
                      <a:cubicBezTo>
                        <a:pt x="17" y="30"/>
                        <a:pt x="17" y="30"/>
                        <a:pt x="17" y="30"/>
                      </a:cubicBezTo>
                      <a:moveTo>
                        <a:pt x="16" y="30"/>
                      </a:moveTo>
                      <a:cubicBezTo>
                        <a:pt x="16" y="30"/>
                        <a:pt x="16" y="30"/>
                        <a:pt x="16" y="30"/>
                      </a:cubicBezTo>
                      <a:cubicBezTo>
                        <a:pt x="16" y="30"/>
                        <a:pt x="16" y="30"/>
                        <a:pt x="16" y="30"/>
                      </a:cubicBezTo>
                      <a:moveTo>
                        <a:pt x="35" y="15"/>
                      </a:moveTo>
                      <a:cubicBezTo>
                        <a:pt x="32" y="24"/>
                        <a:pt x="29" y="30"/>
                        <a:pt x="17" y="30"/>
                      </a:cubicBezTo>
                      <a:cubicBezTo>
                        <a:pt x="29" y="30"/>
                        <a:pt x="32" y="24"/>
                        <a:pt x="35" y="15"/>
                      </a:cubicBezTo>
                      <a:moveTo>
                        <a:pt x="35" y="14"/>
                      </a:moveTo>
                      <a:cubicBezTo>
                        <a:pt x="35" y="14"/>
                        <a:pt x="35" y="14"/>
                        <a:pt x="35" y="15"/>
                      </a:cubicBezTo>
                      <a:cubicBezTo>
                        <a:pt x="35" y="14"/>
                        <a:pt x="35" y="14"/>
                        <a:pt x="35" y="14"/>
                      </a:cubicBezTo>
                      <a:moveTo>
                        <a:pt x="14" y="0"/>
                      </a:moveTo>
                      <a:cubicBezTo>
                        <a:pt x="14" y="0"/>
                        <a:pt x="14" y="0"/>
                        <a:pt x="14" y="0"/>
                      </a:cubicBezTo>
                      <a:cubicBezTo>
                        <a:pt x="15" y="1"/>
                        <a:pt x="17" y="1"/>
                        <a:pt x="18" y="1"/>
                      </a:cubicBezTo>
                      <a:cubicBezTo>
                        <a:pt x="18" y="1"/>
                        <a:pt x="18" y="1"/>
                        <a:pt x="18" y="1"/>
                      </a:cubicBezTo>
                      <a:cubicBezTo>
                        <a:pt x="24" y="1"/>
                        <a:pt x="31" y="2"/>
                        <a:pt x="34" y="6"/>
                      </a:cubicBezTo>
                      <a:cubicBezTo>
                        <a:pt x="35" y="8"/>
                        <a:pt x="36" y="9"/>
                        <a:pt x="36" y="11"/>
                      </a:cubicBezTo>
                      <a:cubicBezTo>
                        <a:pt x="36" y="9"/>
                        <a:pt x="35" y="8"/>
                        <a:pt x="34" y="6"/>
                      </a:cubicBezTo>
                      <a:cubicBezTo>
                        <a:pt x="31" y="2"/>
                        <a:pt x="24" y="1"/>
                        <a:pt x="18" y="1"/>
                      </a:cubicBezTo>
                      <a:cubicBezTo>
                        <a:pt x="18" y="1"/>
                        <a:pt x="18" y="1"/>
                        <a:pt x="18" y="1"/>
                      </a:cubicBezTo>
                      <a:cubicBezTo>
                        <a:pt x="17" y="1"/>
                        <a:pt x="15" y="1"/>
                        <a:pt x="14" y="0"/>
                      </a:cubicBezTo>
                      <a:cubicBezTo>
                        <a:pt x="14" y="0"/>
                        <a:pt x="14" y="0"/>
                        <a:pt x="14" y="0"/>
                      </a:cubicBezTo>
                      <a:moveTo>
                        <a:pt x="13" y="0"/>
                      </a:moveTo>
                      <a:cubicBezTo>
                        <a:pt x="10" y="0"/>
                        <a:pt x="8" y="1"/>
                        <a:pt x="7" y="1"/>
                      </a:cubicBezTo>
                      <a:cubicBezTo>
                        <a:pt x="3" y="2"/>
                        <a:pt x="2" y="5"/>
                        <a:pt x="1" y="7"/>
                      </a:cubicBezTo>
                      <a:cubicBezTo>
                        <a:pt x="1" y="9"/>
                        <a:pt x="0" y="11"/>
                        <a:pt x="0" y="13"/>
                      </a:cubicBezTo>
                      <a:cubicBezTo>
                        <a:pt x="0" y="11"/>
                        <a:pt x="1" y="9"/>
                        <a:pt x="1" y="7"/>
                      </a:cubicBezTo>
                      <a:cubicBezTo>
                        <a:pt x="2" y="5"/>
                        <a:pt x="3" y="2"/>
                        <a:pt x="7" y="1"/>
                      </a:cubicBezTo>
                      <a:cubicBezTo>
                        <a:pt x="8" y="1"/>
                        <a:pt x="10" y="0"/>
                        <a:pt x="13" y="0"/>
                      </a:cubicBezTo>
                      <a:moveTo>
                        <a:pt x="13" y="0"/>
                      </a:moveTo>
                      <a:cubicBezTo>
                        <a:pt x="13" y="0"/>
                        <a:pt x="13" y="0"/>
                        <a:pt x="13" y="0"/>
                      </a:cubicBezTo>
                      <a:cubicBezTo>
                        <a:pt x="13" y="0"/>
                        <a:pt x="13" y="0"/>
                        <a:pt x="13" y="0"/>
                      </a:cubicBezTo>
                      <a:cubicBezTo>
                        <a:pt x="13" y="0"/>
                        <a:pt x="13" y="0"/>
                        <a:pt x="13" y="0"/>
                      </a:cubicBezTo>
                    </a:path>
                  </a:pathLst>
                </a:custGeom>
                <a:solidFill>
                  <a:srgbClr val="4B4A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43" name="Freeform 31687">
                  <a:extLst>
                    <a:ext uri="{FF2B5EF4-FFF2-40B4-BE49-F238E27FC236}">
                      <a16:creationId xmlns:a16="http://schemas.microsoft.com/office/drawing/2014/main" id="{7156EC4D-1BBC-8A23-19CF-0609E1D192A9}"/>
                    </a:ext>
                  </a:extLst>
                </p:cNvPr>
                <p:cNvSpPr>
                  <a:spLocks/>
                </p:cNvSpPr>
                <p:nvPr/>
              </p:nvSpPr>
              <p:spPr bwMode="auto">
                <a:xfrm>
                  <a:off x="512390" y="2216472"/>
                  <a:ext cx="168068" cy="75131"/>
                </a:xfrm>
                <a:custGeom>
                  <a:avLst/>
                  <a:gdLst>
                    <a:gd name="T0" fmla="*/ 11 w 11"/>
                    <a:gd name="T1" fmla="*/ 3 h 7"/>
                    <a:gd name="T2" fmla="*/ 6 w 11"/>
                    <a:gd name="T3" fmla="*/ 7 h 7"/>
                    <a:gd name="T4" fmla="*/ 0 w 11"/>
                    <a:gd name="T5" fmla="*/ 4 h 7"/>
                    <a:gd name="T6" fmla="*/ 5 w 11"/>
                    <a:gd name="T7" fmla="*/ 0 h 7"/>
                    <a:gd name="T8" fmla="*/ 11 w 11"/>
                    <a:gd name="T9" fmla="*/ 3 h 7"/>
                  </a:gdLst>
                  <a:ahLst/>
                  <a:cxnLst>
                    <a:cxn ang="0">
                      <a:pos x="T0" y="T1"/>
                    </a:cxn>
                    <a:cxn ang="0">
                      <a:pos x="T2" y="T3"/>
                    </a:cxn>
                    <a:cxn ang="0">
                      <a:pos x="T4" y="T5"/>
                    </a:cxn>
                    <a:cxn ang="0">
                      <a:pos x="T6" y="T7"/>
                    </a:cxn>
                    <a:cxn ang="0">
                      <a:pos x="T8" y="T9"/>
                    </a:cxn>
                  </a:cxnLst>
                  <a:rect l="0" t="0" r="r" b="b"/>
                  <a:pathLst>
                    <a:path w="11" h="7">
                      <a:moveTo>
                        <a:pt x="11" y="3"/>
                      </a:moveTo>
                      <a:cubicBezTo>
                        <a:pt x="11" y="5"/>
                        <a:pt x="8" y="6"/>
                        <a:pt x="6" y="7"/>
                      </a:cubicBezTo>
                      <a:cubicBezTo>
                        <a:pt x="3" y="7"/>
                        <a:pt x="0" y="6"/>
                        <a:pt x="0" y="4"/>
                      </a:cubicBezTo>
                      <a:cubicBezTo>
                        <a:pt x="0" y="2"/>
                        <a:pt x="2" y="0"/>
                        <a:pt x="5" y="0"/>
                      </a:cubicBezTo>
                      <a:cubicBezTo>
                        <a:pt x="8" y="0"/>
                        <a:pt x="11" y="1"/>
                        <a:pt x="11" y="3"/>
                      </a:cubicBezTo>
                      <a:close/>
                    </a:path>
                  </a:pathLst>
                </a:custGeom>
                <a:solidFill>
                  <a:srgbClr val="FF9D78"/>
                </a:solidFill>
                <a:ln>
                  <a:noFill/>
                </a:ln>
              </p:spPr>
              <p:txBody>
                <a:bodyPr vert="horz" wrap="square" lIns="45720" tIns="22860" rIns="45720" bIns="22860" numCol="1" anchor="t" anchorCtr="0" compatLnSpc="1">
                  <a:prstTxWarp prst="textNoShape">
                    <a:avLst/>
                  </a:prstTxWarp>
                </a:bodyPr>
                <a:lstStyle/>
                <a:p>
                  <a:endParaRPr lang="en-US" sz="900"/>
                </a:p>
              </p:txBody>
            </p:sp>
            <p:grpSp>
              <p:nvGrpSpPr>
                <p:cNvPr id="44" name="Group 43">
                  <a:extLst>
                    <a:ext uri="{FF2B5EF4-FFF2-40B4-BE49-F238E27FC236}">
                      <a16:creationId xmlns:a16="http://schemas.microsoft.com/office/drawing/2014/main" id="{9B6C4D3A-890A-94A5-3C05-E6ACCCA192E8}"/>
                    </a:ext>
                  </a:extLst>
                </p:cNvPr>
                <p:cNvGrpSpPr/>
                <p:nvPr/>
              </p:nvGrpSpPr>
              <p:grpSpPr>
                <a:xfrm>
                  <a:off x="1056893" y="1833312"/>
                  <a:ext cx="194939" cy="292410"/>
                  <a:chOff x="766791" y="7239466"/>
                  <a:chExt cx="549950" cy="824928"/>
                </a:xfrm>
              </p:grpSpPr>
              <p:sp>
                <p:nvSpPr>
                  <p:cNvPr id="54" name="Freeform 31692">
                    <a:extLst>
                      <a:ext uri="{FF2B5EF4-FFF2-40B4-BE49-F238E27FC236}">
                        <a16:creationId xmlns:a16="http://schemas.microsoft.com/office/drawing/2014/main" id="{F8F9DE79-FE99-F6E4-2ADB-CA9B920F076A}"/>
                      </a:ext>
                    </a:extLst>
                  </p:cNvPr>
                  <p:cNvSpPr>
                    <a:spLocks/>
                  </p:cNvSpPr>
                  <p:nvPr/>
                </p:nvSpPr>
                <p:spPr bwMode="auto">
                  <a:xfrm>
                    <a:off x="766791" y="7239466"/>
                    <a:ext cx="549950" cy="797437"/>
                  </a:xfrm>
                  <a:custGeom>
                    <a:avLst/>
                    <a:gdLst>
                      <a:gd name="T0" fmla="*/ 1 w 18"/>
                      <a:gd name="T1" fmla="*/ 12 h 25"/>
                      <a:gd name="T2" fmla="*/ 13 w 18"/>
                      <a:gd name="T3" fmla="*/ 2 h 25"/>
                      <a:gd name="T4" fmla="*/ 16 w 18"/>
                      <a:gd name="T5" fmla="*/ 17 h 25"/>
                      <a:gd name="T6" fmla="*/ 6 w 18"/>
                      <a:gd name="T7" fmla="*/ 23 h 25"/>
                      <a:gd name="T8" fmla="*/ 1 w 18"/>
                      <a:gd name="T9" fmla="*/ 12 h 25"/>
                    </a:gdLst>
                    <a:ahLst/>
                    <a:cxnLst>
                      <a:cxn ang="0">
                        <a:pos x="T0" y="T1"/>
                      </a:cxn>
                      <a:cxn ang="0">
                        <a:pos x="T2" y="T3"/>
                      </a:cxn>
                      <a:cxn ang="0">
                        <a:pos x="T4" y="T5"/>
                      </a:cxn>
                      <a:cxn ang="0">
                        <a:pos x="T6" y="T7"/>
                      </a:cxn>
                      <a:cxn ang="0">
                        <a:pos x="T8" y="T9"/>
                      </a:cxn>
                    </a:cxnLst>
                    <a:rect l="0" t="0" r="r" b="b"/>
                    <a:pathLst>
                      <a:path w="18" h="25">
                        <a:moveTo>
                          <a:pt x="1" y="12"/>
                        </a:moveTo>
                        <a:cubicBezTo>
                          <a:pt x="3" y="4"/>
                          <a:pt x="8" y="0"/>
                          <a:pt x="13" y="2"/>
                        </a:cubicBezTo>
                        <a:cubicBezTo>
                          <a:pt x="17" y="3"/>
                          <a:pt x="18" y="10"/>
                          <a:pt x="16" y="17"/>
                        </a:cubicBezTo>
                        <a:cubicBezTo>
                          <a:pt x="14" y="25"/>
                          <a:pt x="11" y="25"/>
                          <a:pt x="6" y="23"/>
                        </a:cubicBezTo>
                        <a:cubicBezTo>
                          <a:pt x="2" y="21"/>
                          <a:pt x="0" y="19"/>
                          <a:pt x="1" y="12"/>
                        </a:cubicBezTo>
                        <a:close/>
                      </a:path>
                    </a:pathLst>
                  </a:custGeom>
                  <a:solidFill>
                    <a:srgbClr val="B96C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55" name="Freeform 31693">
                    <a:extLst>
                      <a:ext uri="{FF2B5EF4-FFF2-40B4-BE49-F238E27FC236}">
                        <a16:creationId xmlns:a16="http://schemas.microsoft.com/office/drawing/2014/main" id="{E56D6E7E-5044-C2E0-E301-4DE409609490}"/>
                      </a:ext>
                    </a:extLst>
                  </p:cNvPr>
                  <p:cNvSpPr>
                    <a:spLocks/>
                  </p:cNvSpPr>
                  <p:nvPr/>
                </p:nvSpPr>
                <p:spPr bwMode="auto">
                  <a:xfrm>
                    <a:off x="766791" y="7294463"/>
                    <a:ext cx="549950" cy="769931"/>
                  </a:xfrm>
                  <a:custGeom>
                    <a:avLst/>
                    <a:gdLst>
                      <a:gd name="T0" fmla="*/ 1 w 18"/>
                      <a:gd name="T1" fmla="*/ 12 h 25"/>
                      <a:gd name="T2" fmla="*/ 13 w 18"/>
                      <a:gd name="T3" fmla="*/ 2 h 25"/>
                      <a:gd name="T4" fmla="*/ 16 w 18"/>
                      <a:gd name="T5" fmla="*/ 18 h 25"/>
                      <a:gd name="T6" fmla="*/ 7 w 18"/>
                      <a:gd name="T7" fmla="*/ 23 h 25"/>
                      <a:gd name="T8" fmla="*/ 1 w 18"/>
                      <a:gd name="T9" fmla="*/ 12 h 25"/>
                    </a:gdLst>
                    <a:ahLst/>
                    <a:cxnLst>
                      <a:cxn ang="0">
                        <a:pos x="T0" y="T1"/>
                      </a:cxn>
                      <a:cxn ang="0">
                        <a:pos x="T2" y="T3"/>
                      </a:cxn>
                      <a:cxn ang="0">
                        <a:pos x="T4" y="T5"/>
                      </a:cxn>
                      <a:cxn ang="0">
                        <a:pos x="T6" y="T7"/>
                      </a:cxn>
                      <a:cxn ang="0">
                        <a:pos x="T8" y="T9"/>
                      </a:cxn>
                    </a:cxnLst>
                    <a:rect l="0" t="0" r="r" b="b"/>
                    <a:pathLst>
                      <a:path w="18" h="25">
                        <a:moveTo>
                          <a:pt x="1" y="12"/>
                        </a:moveTo>
                        <a:cubicBezTo>
                          <a:pt x="3" y="5"/>
                          <a:pt x="8" y="0"/>
                          <a:pt x="13" y="2"/>
                        </a:cubicBezTo>
                        <a:cubicBezTo>
                          <a:pt x="17" y="4"/>
                          <a:pt x="18" y="11"/>
                          <a:pt x="16" y="18"/>
                        </a:cubicBezTo>
                        <a:cubicBezTo>
                          <a:pt x="15" y="25"/>
                          <a:pt x="11" y="25"/>
                          <a:pt x="7" y="23"/>
                        </a:cubicBezTo>
                        <a:cubicBezTo>
                          <a:pt x="2" y="22"/>
                          <a:pt x="0" y="20"/>
                          <a:pt x="1" y="12"/>
                        </a:cubicBezTo>
                        <a:close/>
                      </a:path>
                    </a:pathLst>
                  </a:custGeom>
                  <a:solidFill>
                    <a:srgbClr val="FFF8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56" name="Freeform 31697">
                    <a:extLst>
                      <a:ext uri="{FF2B5EF4-FFF2-40B4-BE49-F238E27FC236}">
                        <a16:creationId xmlns:a16="http://schemas.microsoft.com/office/drawing/2014/main" id="{870E0C3D-4FA8-A232-8475-BEF5989C2FB6}"/>
                      </a:ext>
                    </a:extLst>
                  </p:cNvPr>
                  <p:cNvSpPr>
                    <a:spLocks/>
                  </p:cNvSpPr>
                  <p:nvPr/>
                </p:nvSpPr>
                <p:spPr bwMode="auto">
                  <a:xfrm>
                    <a:off x="849274" y="7541949"/>
                    <a:ext cx="357477" cy="439961"/>
                  </a:xfrm>
                  <a:custGeom>
                    <a:avLst/>
                    <a:gdLst>
                      <a:gd name="T0" fmla="*/ 0 w 11"/>
                      <a:gd name="T1" fmla="*/ 7 h 15"/>
                      <a:gd name="T2" fmla="*/ 6 w 11"/>
                      <a:gd name="T3" fmla="*/ 1 h 15"/>
                      <a:gd name="T4" fmla="*/ 11 w 11"/>
                      <a:gd name="T5" fmla="*/ 8 h 15"/>
                      <a:gd name="T6" fmla="*/ 5 w 11"/>
                      <a:gd name="T7" fmla="*/ 14 h 15"/>
                      <a:gd name="T8" fmla="*/ 0 w 11"/>
                      <a:gd name="T9" fmla="*/ 7 h 15"/>
                    </a:gdLst>
                    <a:ahLst/>
                    <a:cxnLst>
                      <a:cxn ang="0">
                        <a:pos x="T0" y="T1"/>
                      </a:cxn>
                      <a:cxn ang="0">
                        <a:pos x="T2" y="T3"/>
                      </a:cxn>
                      <a:cxn ang="0">
                        <a:pos x="T4" y="T5"/>
                      </a:cxn>
                      <a:cxn ang="0">
                        <a:pos x="T6" y="T7"/>
                      </a:cxn>
                      <a:cxn ang="0">
                        <a:pos x="T8" y="T9"/>
                      </a:cxn>
                    </a:cxnLst>
                    <a:rect l="0" t="0" r="r" b="b"/>
                    <a:pathLst>
                      <a:path w="11" h="15">
                        <a:moveTo>
                          <a:pt x="0" y="7"/>
                        </a:moveTo>
                        <a:cubicBezTo>
                          <a:pt x="0" y="3"/>
                          <a:pt x="3" y="0"/>
                          <a:pt x="6" y="1"/>
                        </a:cubicBezTo>
                        <a:cubicBezTo>
                          <a:pt x="9" y="1"/>
                          <a:pt x="11" y="4"/>
                          <a:pt x="11" y="8"/>
                        </a:cubicBezTo>
                        <a:cubicBezTo>
                          <a:pt x="10" y="12"/>
                          <a:pt x="8" y="15"/>
                          <a:pt x="5" y="14"/>
                        </a:cubicBezTo>
                        <a:cubicBezTo>
                          <a:pt x="2" y="14"/>
                          <a:pt x="0" y="11"/>
                          <a:pt x="0" y="7"/>
                        </a:cubicBezTo>
                        <a:close/>
                      </a:path>
                    </a:pathLst>
                  </a:custGeom>
                  <a:solidFill>
                    <a:srgbClr val="83AD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57" name="Freeform 31698">
                    <a:extLst>
                      <a:ext uri="{FF2B5EF4-FFF2-40B4-BE49-F238E27FC236}">
                        <a16:creationId xmlns:a16="http://schemas.microsoft.com/office/drawing/2014/main" id="{25D91C31-CEE8-297C-2B5F-A931939777BF}"/>
                      </a:ext>
                    </a:extLst>
                  </p:cNvPr>
                  <p:cNvSpPr>
                    <a:spLocks/>
                  </p:cNvSpPr>
                  <p:nvPr/>
                </p:nvSpPr>
                <p:spPr bwMode="auto">
                  <a:xfrm>
                    <a:off x="959265" y="7596943"/>
                    <a:ext cx="109990" cy="109989"/>
                  </a:xfrm>
                  <a:custGeom>
                    <a:avLst/>
                    <a:gdLst>
                      <a:gd name="T0" fmla="*/ 0 w 4"/>
                      <a:gd name="T1" fmla="*/ 2 h 4"/>
                      <a:gd name="T2" fmla="*/ 2 w 4"/>
                      <a:gd name="T3" fmla="*/ 0 h 4"/>
                      <a:gd name="T4" fmla="*/ 4 w 4"/>
                      <a:gd name="T5" fmla="*/ 2 h 4"/>
                      <a:gd name="T6" fmla="*/ 2 w 4"/>
                      <a:gd name="T7" fmla="*/ 4 h 4"/>
                      <a:gd name="T8" fmla="*/ 0 w 4"/>
                      <a:gd name="T9" fmla="*/ 2 h 4"/>
                    </a:gdLst>
                    <a:ahLst/>
                    <a:cxnLst>
                      <a:cxn ang="0">
                        <a:pos x="T0" y="T1"/>
                      </a:cxn>
                      <a:cxn ang="0">
                        <a:pos x="T2" y="T3"/>
                      </a:cxn>
                      <a:cxn ang="0">
                        <a:pos x="T4" y="T5"/>
                      </a:cxn>
                      <a:cxn ang="0">
                        <a:pos x="T6" y="T7"/>
                      </a:cxn>
                      <a:cxn ang="0">
                        <a:pos x="T8" y="T9"/>
                      </a:cxn>
                    </a:cxnLst>
                    <a:rect l="0" t="0" r="r" b="b"/>
                    <a:pathLst>
                      <a:path w="4" h="4">
                        <a:moveTo>
                          <a:pt x="0" y="2"/>
                        </a:moveTo>
                        <a:cubicBezTo>
                          <a:pt x="0" y="1"/>
                          <a:pt x="1" y="0"/>
                          <a:pt x="2" y="0"/>
                        </a:cubicBezTo>
                        <a:cubicBezTo>
                          <a:pt x="3" y="0"/>
                          <a:pt x="4" y="1"/>
                          <a:pt x="4" y="2"/>
                        </a:cubicBezTo>
                        <a:cubicBezTo>
                          <a:pt x="4" y="4"/>
                          <a:pt x="3" y="4"/>
                          <a:pt x="2" y="4"/>
                        </a:cubicBezTo>
                        <a:cubicBezTo>
                          <a:pt x="1" y="4"/>
                          <a:pt x="0" y="3"/>
                          <a:pt x="0" y="2"/>
                        </a:cubicBezTo>
                        <a:close/>
                      </a:path>
                    </a:pathLst>
                  </a:custGeom>
                  <a:solidFill>
                    <a:srgbClr val="AFD1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grpSp>
            <p:grpSp>
              <p:nvGrpSpPr>
                <p:cNvPr id="45" name="Group 44">
                  <a:extLst>
                    <a:ext uri="{FF2B5EF4-FFF2-40B4-BE49-F238E27FC236}">
                      <a16:creationId xmlns:a16="http://schemas.microsoft.com/office/drawing/2014/main" id="{44CD3912-8966-83FA-69F3-8D23F818AA0D}"/>
                    </a:ext>
                  </a:extLst>
                </p:cNvPr>
                <p:cNvGrpSpPr/>
                <p:nvPr/>
              </p:nvGrpSpPr>
              <p:grpSpPr>
                <a:xfrm>
                  <a:off x="559092" y="1829781"/>
                  <a:ext cx="221682" cy="282665"/>
                  <a:chOff x="-360617" y="7129477"/>
                  <a:chExt cx="659942" cy="797437"/>
                </a:xfrm>
              </p:grpSpPr>
              <p:sp>
                <p:nvSpPr>
                  <p:cNvPr id="50" name="Freeform 31690">
                    <a:extLst>
                      <a:ext uri="{FF2B5EF4-FFF2-40B4-BE49-F238E27FC236}">
                        <a16:creationId xmlns:a16="http://schemas.microsoft.com/office/drawing/2014/main" id="{02A573D6-AD62-25BF-EF62-AEDB80FBE0A0}"/>
                      </a:ext>
                    </a:extLst>
                  </p:cNvPr>
                  <p:cNvSpPr>
                    <a:spLocks/>
                  </p:cNvSpPr>
                  <p:nvPr/>
                </p:nvSpPr>
                <p:spPr bwMode="auto">
                  <a:xfrm>
                    <a:off x="-360617" y="7129477"/>
                    <a:ext cx="632453" cy="769931"/>
                  </a:xfrm>
                  <a:custGeom>
                    <a:avLst/>
                    <a:gdLst>
                      <a:gd name="T0" fmla="*/ 2 w 20"/>
                      <a:gd name="T1" fmla="*/ 17 h 25"/>
                      <a:gd name="T2" fmla="*/ 9 w 20"/>
                      <a:gd name="T3" fmla="*/ 2 h 25"/>
                      <a:gd name="T4" fmla="*/ 19 w 20"/>
                      <a:gd name="T5" fmla="*/ 13 h 25"/>
                      <a:gd name="T6" fmla="*/ 11 w 20"/>
                      <a:gd name="T7" fmla="*/ 24 h 25"/>
                      <a:gd name="T8" fmla="*/ 2 w 20"/>
                      <a:gd name="T9" fmla="*/ 17 h 25"/>
                    </a:gdLst>
                    <a:ahLst/>
                    <a:cxnLst>
                      <a:cxn ang="0">
                        <a:pos x="T0" y="T1"/>
                      </a:cxn>
                      <a:cxn ang="0">
                        <a:pos x="T2" y="T3"/>
                      </a:cxn>
                      <a:cxn ang="0">
                        <a:pos x="T4" y="T5"/>
                      </a:cxn>
                      <a:cxn ang="0">
                        <a:pos x="T6" y="T7"/>
                      </a:cxn>
                      <a:cxn ang="0">
                        <a:pos x="T8" y="T9"/>
                      </a:cxn>
                    </a:cxnLst>
                    <a:rect l="0" t="0" r="r" b="b"/>
                    <a:pathLst>
                      <a:path w="20" h="25">
                        <a:moveTo>
                          <a:pt x="2" y="17"/>
                        </a:moveTo>
                        <a:cubicBezTo>
                          <a:pt x="0" y="10"/>
                          <a:pt x="4" y="3"/>
                          <a:pt x="9" y="2"/>
                        </a:cubicBezTo>
                        <a:cubicBezTo>
                          <a:pt x="14" y="0"/>
                          <a:pt x="18" y="6"/>
                          <a:pt x="19" y="13"/>
                        </a:cubicBezTo>
                        <a:cubicBezTo>
                          <a:pt x="20" y="20"/>
                          <a:pt x="17" y="22"/>
                          <a:pt x="11" y="24"/>
                        </a:cubicBezTo>
                        <a:cubicBezTo>
                          <a:pt x="6" y="25"/>
                          <a:pt x="3" y="25"/>
                          <a:pt x="2" y="17"/>
                        </a:cubicBezTo>
                        <a:close/>
                      </a:path>
                    </a:pathLst>
                  </a:custGeom>
                  <a:solidFill>
                    <a:srgbClr val="B96C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51" name="Freeform 31691">
                    <a:extLst>
                      <a:ext uri="{FF2B5EF4-FFF2-40B4-BE49-F238E27FC236}">
                        <a16:creationId xmlns:a16="http://schemas.microsoft.com/office/drawing/2014/main" id="{200A9DEA-9828-53DD-F3BC-9986586F988B}"/>
                      </a:ext>
                    </a:extLst>
                  </p:cNvPr>
                  <p:cNvSpPr>
                    <a:spLocks/>
                  </p:cNvSpPr>
                  <p:nvPr/>
                </p:nvSpPr>
                <p:spPr bwMode="auto">
                  <a:xfrm>
                    <a:off x="-305621" y="7156983"/>
                    <a:ext cx="604946" cy="769931"/>
                  </a:xfrm>
                  <a:custGeom>
                    <a:avLst/>
                    <a:gdLst>
                      <a:gd name="T0" fmla="*/ 1 w 20"/>
                      <a:gd name="T1" fmla="*/ 17 h 25"/>
                      <a:gd name="T2" fmla="*/ 9 w 20"/>
                      <a:gd name="T3" fmla="*/ 2 h 25"/>
                      <a:gd name="T4" fmla="*/ 19 w 20"/>
                      <a:gd name="T5" fmla="*/ 13 h 25"/>
                      <a:gd name="T6" fmla="*/ 11 w 20"/>
                      <a:gd name="T7" fmla="*/ 24 h 25"/>
                      <a:gd name="T8" fmla="*/ 1 w 20"/>
                      <a:gd name="T9" fmla="*/ 17 h 25"/>
                    </a:gdLst>
                    <a:ahLst/>
                    <a:cxnLst>
                      <a:cxn ang="0">
                        <a:pos x="T0" y="T1"/>
                      </a:cxn>
                      <a:cxn ang="0">
                        <a:pos x="T2" y="T3"/>
                      </a:cxn>
                      <a:cxn ang="0">
                        <a:pos x="T4" y="T5"/>
                      </a:cxn>
                      <a:cxn ang="0">
                        <a:pos x="T6" y="T7"/>
                      </a:cxn>
                      <a:cxn ang="0">
                        <a:pos x="T8" y="T9"/>
                      </a:cxn>
                    </a:cxnLst>
                    <a:rect l="0" t="0" r="r" b="b"/>
                    <a:pathLst>
                      <a:path w="20" h="25">
                        <a:moveTo>
                          <a:pt x="1" y="17"/>
                        </a:moveTo>
                        <a:cubicBezTo>
                          <a:pt x="0" y="10"/>
                          <a:pt x="4" y="3"/>
                          <a:pt x="9" y="2"/>
                        </a:cubicBezTo>
                        <a:cubicBezTo>
                          <a:pt x="14" y="0"/>
                          <a:pt x="18" y="6"/>
                          <a:pt x="19" y="13"/>
                        </a:cubicBezTo>
                        <a:cubicBezTo>
                          <a:pt x="20" y="20"/>
                          <a:pt x="17" y="22"/>
                          <a:pt x="11" y="24"/>
                        </a:cubicBezTo>
                        <a:cubicBezTo>
                          <a:pt x="6" y="25"/>
                          <a:pt x="3" y="25"/>
                          <a:pt x="1" y="17"/>
                        </a:cubicBezTo>
                        <a:close/>
                      </a:path>
                    </a:pathLst>
                  </a:custGeom>
                  <a:solidFill>
                    <a:srgbClr val="FFF8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52" name="Freeform 31696">
                    <a:extLst>
                      <a:ext uri="{FF2B5EF4-FFF2-40B4-BE49-F238E27FC236}">
                        <a16:creationId xmlns:a16="http://schemas.microsoft.com/office/drawing/2014/main" id="{E6D700D6-9221-4801-0AB8-89DCAD2668C9}"/>
                      </a:ext>
                    </a:extLst>
                  </p:cNvPr>
                  <p:cNvSpPr>
                    <a:spLocks/>
                  </p:cNvSpPr>
                  <p:nvPr/>
                </p:nvSpPr>
                <p:spPr bwMode="auto">
                  <a:xfrm>
                    <a:off x="-168125" y="7431957"/>
                    <a:ext cx="302482" cy="412472"/>
                  </a:xfrm>
                  <a:custGeom>
                    <a:avLst/>
                    <a:gdLst>
                      <a:gd name="T0" fmla="*/ 0 w 10"/>
                      <a:gd name="T1" fmla="*/ 6 h 13"/>
                      <a:gd name="T2" fmla="*/ 5 w 10"/>
                      <a:gd name="T3" fmla="*/ 0 h 13"/>
                      <a:gd name="T4" fmla="*/ 10 w 10"/>
                      <a:gd name="T5" fmla="*/ 7 h 13"/>
                      <a:gd name="T6" fmla="*/ 5 w 10"/>
                      <a:gd name="T7" fmla="*/ 13 h 13"/>
                      <a:gd name="T8" fmla="*/ 0 w 10"/>
                      <a:gd name="T9" fmla="*/ 6 h 13"/>
                    </a:gdLst>
                    <a:ahLst/>
                    <a:cxnLst>
                      <a:cxn ang="0">
                        <a:pos x="T0" y="T1"/>
                      </a:cxn>
                      <a:cxn ang="0">
                        <a:pos x="T2" y="T3"/>
                      </a:cxn>
                      <a:cxn ang="0">
                        <a:pos x="T4" y="T5"/>
                      </a:cxn>
                      <a:cxn ang="0">
                        <a:pos x="T6" y="T7"/>
                      </a:cxn>
                      <a:cxn ang="0">
                        <a:pos x="T8" y="T9"/>
                      </a:cxn>
                    </a:cxnLst>
                    <a:rect l="0" t="0" r="r" b="b"/>
                    <a:pathLst>
                      <a:path w="10" h="13">
                        <a:moveTo>
                          <a:pt x="0" y="6"/>
                        </a:moveTo>
                        <a:cubicBezTo>
                          <a:pt x="0" y="3"/>
                          <a:pt x="2" y="0"/>
                          <a:pt x="5" y="0"/>
                        </a:cubicBezTo>
                        <a:cubicBezTo>
                          <a:pt x="8" y="0"/>
                          <a:pt x="10" y="3"/>
                          <a:pt x="10" y="7"/>
                        </a:cubicBezTo>
                        <a:cubicBezTo>
                          <a:pt x="10" y="10"/>
                          <a:pt x="7" y="13"/>
                          <a:pt x="5" y="13"/>
                        </a:cubicBezTo>
                        <a:cubicBezTo>
                          <a:pt x="2" y="13"/>
                          <a:pt x="0" y="10"/>
                          <a:pt x="0" y="6"/>
                        </a:cubicBezTo>
                        <a:close/>
                      </a:path>
                    </a:pathLst>
                  </a:custGeom>
                  <a:solidFill>
                    <a:srgbClr val="83AD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53" name="Freeform 31699">
                    <a:extLst>
                      <a:ext uri="{FF2B5EF4-FFF2-40B4-BE49-F238E27FC236}">
                        <a16:creationId xmlns:a16="http://schemas.microsoft.com/office/drawing/2014/main" id="{B31F4FB4-3946-5C1C-2DC1-E6C6A599F9CF}"/>
                      </a:ext>
                    </a:extLst>
                  </p:cNvPr>
                  <p:cNvSpPr>
                    <a:spLocks/>
                  </p:cNvSpPr>
                  <p:nvPr/>
                </p:nvSpPr>
                <p:spPr bwMode="auto">
                  <a:xfrm>
                    <a:off x="-113130" y="7459447"/>
                    <a:ext cx="137496" cy="137496"/>
                  </a:xfrm>
                  <a:custGeom>
                    <a:avLst/>
                    <a:gdLst>
                      <a:gd name="T0" fmla="*/ 0 w 4"/>
                      <a:gd name="T1" fmla="*/ 2 h 4"/>
                      <a:gd name="T2" fmla="*/ 2 w 4"/>
                      <a:gd name="T3" fmla="*/ 0 h 4"/>
                      <a:gd name="T4" fmla="*/ 4 w 4"/>
                      <a:gd name="T5" fmla="*/ 2 h 4"/>
                      <a:gd name="T6" fmla="*/ 2 w 4"/>
                      <a:gd name="T7" fmla="*/ 4 h 4"/>
                      <a:gd name="T8" fmla="*/ 0 w 4"/>
                      <a:gd name="T9" fmla="*/ 2 h 4"/>
                    </a:gdLst>
                    <a:ahLst/>
                    <a:cxnLst>
                      <a:cxn ang="0">
                        <a:pos x="T0" y="T1"/>
                      </a:cxn>
                      <a:cxn ang="0">
                        <a:pos x="T2" y="T3"/>
                      </a:cxn>
                      <a:cxn ang="0">
                        <a:pos x="T4" y="T5"/>
                      </a:cxn>
                      <a:cxn ang="0">
                        <a:pos x="T6" y="T7"/>
                      </a:cxn>
                      <a:cxn ang="0">
                        <a:pos x="T8" y="T9"/>
                      </a:cxn>
                    </a:cxnLst>
                    <a:rect l="0" t="0" r="r" b="b"/>
                    <a:pathLst>
                      <a:path w="4" h="4">
                        <a:moveTo>
                          <a:pt x="0" y="2"/>
                        </a:moveTo>
                        <a:cubicBezTo>
                          <a:pt x="0" y="1"/>
                          <a:pt x="1" y="0"/>
                          <a:pt x="2" y="0"/>
                        </a:cubicBezTo>
                        <a:cubicBezTo>
                          <a:pt x="3" y="0"/>
                          <a:pt x="4" y="1"/>
                          <a:pt x="4" y="2"/>
                        </a:cubicBezTo>
                        <a:cubicBezTo>
                          <a:pt x="4" y="4"/>
                          <a:pt x="3" y="4"/>
                          <a:pt x="2" y="4"/>
                        </a:cubicBezTo>
                        <a:cubicBezTo>
                          <a:pt x="1" y="4"/>
                          <a:pt x="0" y="3"/>
                          <a:pt x="0" y="2"/>
                        </a:cubicBezTo>
                        <a:close/>
                      </a:path>
                    </a:pathLst>
                  </a:custGeom>
                  <a:solidFill>
                    <a:srgbClr val="AFD1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grpSp>
            <p:sp>
              <p:nvSpPr>
                <p:cNvPr id="46" name="Freeform 31687">
                  <a:extLst>
                    <a:ext uri="{FF2B5EF4-FFF2-40B4-BE49-F238E27FC236}">
                      <a16:creationId xmlns:a16="http://schemas.microsoft.com/office/drawing/2014/main" id="{55563A07-03DA-2010-1D81-06F07C1DFEA8}"/>
                    </a:ext>
                  </a:extLst>
                </p:cNvPr>
                <p:cNvSpPr>
                  <a:spLocks/>
                </p:cNvSpPr>
                <p:nvPr/>
              </p:nvSpPr>
              <p:spPr bwMode="auto">
                <a:xfrm flipH="1">
                  <a:off x="1103702" y="2195323"/>
                  <a:ext cx="200791" cy="64793"/>
                </a:xfrm>
                <a:custGeom>
                  <a:avLst/>
                  <a:gdLst>
                    <a:gd name="T0" fmla="*/ 11 w 11"/>
                    <a:gd name="T1" fmla="*/ 3 h 7"/>
                    <a:gd name="T2" fmla="*/ 6 w 11"/>
                    <a:gd name="T3" fmla="*/ 7 h 7"/>
                    <a:gd name="T4" fmla="*/ 0 w 11"/>
                    <a:gd name="T5" fmla="*/ 4 h 7"/>
                    <a:gd name="T6" fmla="*/ 5 w 11"/>
                    <a:gd name="T7" fmla="*/ 0 h 7"/>
                    <a:gd name="T8" fmla="*/ 11 w 11"/>
                    <a:gd name="T9" fmla="*/ 3 h 7"/>
                  </a:gdLst>
                  <a:ahLst/>
                  <a:cxnLst>
                    <a:cxn ang="0">
                      <a:pos x="T0" y="T1"/>
                    </a:cxn>
                    <a:cxn ang="0">
                      <a:pos x="T2" y="T3"/>
                    </a:cxn>
                    <a:cxn ang="0">
                      <a:pos x="T4" y="T5"/>
                    </a:cxn>
                    <a:cxn ang="0">
                      <a:pos x="T6" y="T7"/>
                    </a:cxn>
                    <a:cxn ang="0">
                      <a:pos x="T8" y="T9"/>
                    </a:cxn>
                  </a:cxnLst>
                  <a:rect l="0" t="0" r="r" b="b"/>
                  <a:pathLst>
                    <a:path w="11" h="7">
                      <a:moveTo>
                        <a:pt x="11" y="3"/>
                      </a:moveTo>
                      <a:cubicBezTo>
                        <a:pt x="11" y="5"/>
                        <a:pt x="8" y="6"/>
                        <a:pt x="6" y="7"/>
                      </a:cubicBezTo>
                      <a:cubicBezTo>
                        <a:pt x="3" y="7"/>
                        <a:pt x="0" y="6"/>
                        <a:pt x="0" y="4"/>
                      </a:cubicBezTo>
                      <a:cubicBezTo>
                        <a:pt x="0" y="2"/>
                        <a:pt x="2" y="0"/>
                        <a:pt x="5" y="0"/>
                      </a:cubicBezTo>
                      <a:cubicBezTo>
                        <a:pt x="8" y="0"/>
                        <a:pt x="11" y="1"/>
                        <a:pt x="11" y="3"/>
                      </a:cubicBezTo>
                      <a:close/>
                    </a:path>
                  </a:pathLst>
                </a:custGeom>
                <a:solidFill>
                  <a:srgbClr val="FF9D78"/>
                </a:solidFill>
                <a:ln>
                  <a:noFill/>
                </a:ln>
              </p:spPr>
              <p:txBody>
                <a:bodyPr vert="horz" wrap="square" lIns="45720" tIns="22860" rIns="45720" bIns="22860" numCol="1" anchor="t" anchorCtr="0" compatLnSpc="1">
                  <a:prstTxWarp prst="textNoShape">
                    <a:avLst/>
                  </a:prstTxWarp>
                </a:bodyPr>
                <a:lstStyle/>
                <a:p>
                  <a:endParaRPr lang="en-US" sz="900"/>
                </a:p>
              </p:txBody>
            </p:sp>
            <p:sp>
              <p:nvSpPr>
                <p:cNvPr id="47" name="Freeform 383">
                  <a:extLst>
                    <a:ext uri="{FF2B5EF4-FFF2-40B4-BE49-F238E27FC236}">
                      <a16:creationId xmlns:a16="http://schemas.microsoft.com/office/drawing/2014/main" id="{41CB7040-D9E0-3C80-2F43-DC0D2738B27C}"/>
                    </a:ext>
                  </a:extLst>
                </p:cNvPr>
                <p:cNvSpPr>
                  <a:spLocks/>
                </p:cNvSpPr>
                <p:nvPr/>
              </p:nvSpPr>
              <p:spPr bwMode="auto">
                <a:xfrm flipH="1">
                  <a:off x="271771" y="1319160"/>
                  <a:ext cx="1364741" cy="710052"/>
                </a:xfrm>
                <a:custGeom>
                  <a:avLst/>
                  <a:gdLst>
                    <a:gd name="connsiteX0" fmla="*/ 649769 w 1364741"/>
                    <a:gd name="connsiteY0" fmla="*/ 0 h 710052"/>
                    <a:gd name="connsiteX1" fmla="*/ 34563 w 1364741"/>
                    <a:gd name="connsiteY1" fmla="*/ 132755 h 710052"/>
                    <a:gd name="connsiteX2" fmla="*/ 0 w 1364741"/>
                    <a:gd name="connsiteY2" fmla="*/ 152901 h 710052"/>
                    <a:gd name="connsiteX3" fmla="*/ 11432 w 1364741"/>
                    <a:gd name="connsiteY3" fmla="*/ 165070 h 710052"/>
                    <a:gd name="connsiteX4" fmla="*/ 71258 w 1364741"/>
                    <a:gd name="connsiteY4" fmla="*/ 212881 h 710052"/>
                    <a:gd name="connsiteX5" fmla="*/ 74150 w 1364741"/>
                    <a:gd name="connsiteY5" fmla="*/ 214518 h 710052"/>
                    <a:gd name="connsiteX6" fmla="*/ 72594 w 1364741"/>
                    <a:gd name="connsiteY6" fmla="*/ 222947 h 710052"/>
                    <a:gd name="connsiteX7" fmla="*/ 122083 w 1364741"/>
                    <a:gd name="connsiteY7" fmla="*/ 688329 h 710052"/>
                    <a:gd name="connsiteX8" fmla="*/ 219463 w 1364741"/>
                    <a:gd name="connsiteY8" fmla="*/ 274678 h 710052"/>
                    <a:gd name="connsiteX9" fmla="*/ 251743 w 1364741"/>
                    <a:gd name="connsiteY9" fmla="*/ 271521 h 710052"/>
                    <a:gd name="connsiteX10" fmla="*/ 268437 w 1364741"/>
                    <a:gd name="connsiteY10" fmla="*/ 267433 h 710052"/>
                    <a:gd name="connsiteX11" fmla="*/ 315785 w 1364741"/>
                    <a:gd name="connsiteY11" fmla="*/ 270728 h 710052"/>
                    <a:gd name="connsiteX12" fmla="*/ 549159 w 1364741"/>
                    <a:gd name="connsiteY12" fmla="*/ 247991 h 710052"/>
                    <a:gd name="connsiteX13" fmla="*/ 599620 w 1364741"/>
                    <a:gd name="connsiteY13" fmla="*/ 233318 h 710052"/>
                    <a:gd name="connsiteX14" fmla="*/ 614726 w 1364741"/>
                    <a:gd name="connsiteY14" fmla="*/ 232121 h 710052"/>
                    <a:gd name="connsiteX15" fmla="*/ 910345 w 1364741"/>
                    <a:gd name="connsiteY15" fmla="*/ 219706 h 710052"/>
                    <a:gd name="connsiteX16" fmla="*/ 1174858 w 1364741"/>
                    <a:gd name="connsiteY16" fmla="*/ 308025 h 710052"/>
                    <a:gd name="connsiteX17" fmla="*/ 1290924 w 1364741"/>
                    <a:gd name="connsiteY17" fmla="*/ 707576 h 710052"/>
                    <a:gd name="connsiteX18" fmla="*/ 1329599 w 1364741"/>
                    <a:gd name="connsiteY18" fmla="*/ 547773 h 710052"/>
                    <a:gd name="connsiteX19" fmla="*/ 1343229 w 1364741"/>
                    <a:gd name="connsiteY19" fmla="*/ 478360 h 710052"/>
                    <a:gd name="connsiteX20" fmla="*/ 1364741 w 1364741"/>
                    <a:gd name="connsiteY20" fmla="*/ 364627 h 710052"/>
                    <a:gd name="connsiteX21" fmla="*/ 1362678 w 1364741"/>
                    <a:gd name="connsiteY21" fmla="*/ 190015 h 710052"/>
                    <a:gd name="connsiteX22" fmla="*/ 1362651 w 1364741"/>
                    <a:gd name="connsiteY22" fmla="*/ 189688 h 710052"/>
                    <a:gd name="connsiteX23" fmla="*/ 1264975 w 1364741"/>
                    <a:gd name="connsiteY23" fmla="*/ 132755 h 710052"/>
                    <a:gd name="connsiteX24" fmla="*/ 649769 w 1364741"/>
                    <a:gd name="connsiteY24" fmla="*/ 0 h 710052"/>
                    <a:gd name="connsiteX0" fmla="*/ 649769 w 1364741"/>
                    <a:gd name="connsiteY0" fmla="*/ 0 h 710052"/>
                    <a:gd name="connsiteX1" fmla="*/ 34563 w 1364741"/>
                    <a:gd name="connsiteY1" fmla="*/ 132755 h 710052"/>
                    <a:gd name="connsiteX2" fmla="*/ 0 w 1364741"/>
                    <a:gd name="connsiteY2" fmla="*/ 152901 h 710052"/>
                    <a:gd name="connsiteX3" fmla="*/ 11432 w 1364741"/>
                    <a:gd name="connsiteY3" fmla="*/ 165070 h 710052"/>
                    <a:gd name="connsiteX4" fmla="*/ 71258 w 1364741"/>
                    <a:gd name="connsiteY4" fmla="*/ 212881 h 710052"/>
                    <a:gd name="connsiteX5" fmla="*/ 74150 w 1364741"/>
                    <a:gd name="connsiteY5" fmla="*/ 214518 h 710052"/>
                    <a:gd name="connsiteX6" fmla="*/ 72594 w 1364741"/>
                    <a:gd name="connsiteY6" fmla="*/ 222947 h 710052"/>
                    <a:gd name="connsiteX7" fmla="*/ 122083 w 1364741"/>
                    <a:gd name="connsiteY7" fmla="*/ 688329 h 710052"/>
                    <a:gd name="connsiteX8" fmla="*/ 219463 w 1364741"/>
                    <a:gd name="connsiteY8" fmla="*/ 274678 h 710052"/>
                    <a:gd name="connsiteX9" fmla="*/ 251743 w 1364741"/>
                    <a:gd name="connsiteY9" fmla="*/ 271521 h 710052"/>
                    <a:gd name="connsiteX10" fmla="*/ 268437 w 1364741"/>
                    <a:gd name="connsiteY10" fmla="*/ 267433 h 710052"/>
                    <a:gd name="connsiteX11" fmla="*/ 315785 w 1364741"/>
                    <a:gd name="connsiteY11" fmla="*/ 270728 h 710052"/>
                    <a:gd name="connsiteX12" fmla="*/ 549159 w 1364741"/>
                    <a:gd name="connsiteY12" fmla="*/ 247991 h 710052"/>
                    <a:gd name="connsiteX13" fmla="*/ 599620 w 1364741"/>
                    <a:gd name="connsiteY13" fmla="*/ 233318 h 710052"/>
                    <a:gd name="connsiteX14" fmla="*/ 614726 w 1364741"/>
                    <a:gd name="connsiteY14" fmla="*/ 232121 h 710052"/>
                    <a:gd name="connsiteX15" fmla="*/ 910345 w 1364741"/>
                    <a:gd name="connsiteY15" fmla="*/ 219706 h 710052"/>
                    <a:gd name="connsiteX16" fmla="*/ 1174858 w 1364741"/>
                    <a:gd name="connsiteY16" fmla="*/ 308025 h 710052"/>
                    <a:gd name="connsiteX17" fmla="*/ 1290924 w 1364741"/>
                    <a:gd name="connsiteY17" fmla="*/ 707576 h 710052"/>
                    <a:gd name="connsiteX18" fmla="*/ 1329599 w 1364741"/>
                    <a:gd name="connsiteY18" fmla="*/ 547773 h 710052"/>
                    <a:gd name="connsiteX19" fmla="*/ 1343229 w 1364741"/>
                    <a:gd name="connsiteY19" fmla="*/ 478360 h 710052"/>
                    <a:gd name="connsiteX20" fmla="*/ 1364741 w 1364741"/>
                    <a:gd name="connsiteY20" fmla="*/ 364627 h 710052"/>
                    <a:gd name="connsiteX21" fmla="*/ 1362678 w 1364741"/>
                    <a:gd name="connsiteY21" fmla="*/ 190015 h 710052"/>
                    <a:gd name="connsiteX22" fmla="*/ 1298256 w 1364741"/>
                    <a:gd name="connsiteY22" fmla="*/ 202567 h 710052"/>
                    <a:gd name="connsiteX23" fmla="*/ 1264975 w 1364741"/>
                    <a:gd name="connsiteY23" fmla="*/ 132755 h 710052"/>
                    <a:gd name="connsiteX24" fmla="*/ 649769 w 1364741"/>
                    <a:gd name="connsiteY24" fmla="*/ 0 h 710052"/>
                    <a:gd name="connsiteX0" fmla="*/ 649769 w 1364741"/>
                    <a:gd name="connsiteY0" fmla="*/ 0 h 710052"/>
                    <a:gd name="connsiteX1" fmla="*/ 34563 w 1364741"/>
                    <a:gd name="connsiteY1" fmla="*/ 132755 h 710052"/>
                    <a:gd name="connsiteX2" fmla="*/ 0 w 1364741"/>
                    <a:gd name="connsiteY2" fmla="*/ 152901 h 710052"/>
                    <a:gd name="connsiteX3" fmla="*/ 11432 w 1364741"/>
                    <a:gd name="connsiteY3" fmla="*/ 165070 h 710052"/>
                    <a:gd name="connsiteX4" fmla="*/ 71258 w 1364741"/>
                    <a:gd name="connsiteY4" fmla="*/ 212881 h 710052"/>
                    <a:gd name="connsiteX5" fmla="*/ 74150 w 1364741"/>
                    <a:gd name="connsiteY5" fmla="*/ 214518 h 710052"/>
                    <a:gd name="connsiteX6" fmla="*/ 72594 w 1364741"/>
                    <a:gd name="connsiteY6" fmla="*/ 222947 h 710052"/>
                    <a:gd name="connsiteX7" fmla="*/ 122083 w 1364741"/>
                    <a:gd name="connsiteY7" fmla="*/ 688329 h 710052"/>
                    <a:gd name="connsiteX8" fmla="*/ 219463 w 1364741"/>
                    <a:gd name="connsiteY8" fmla="*/ 274678 h 710052"/>
                    <a:gd name="connsiteX9" fmla="*/ 251743 w 1364741"/>
                    <a:gd name="connsiteY9" fmla="*/ 271521 h 710052"/>
                    <a:gd name="connsiteX10" fmla="*/ 268437 w 1364741"/>
                    <a:gd name="connsiteY10" fmla="*/ 267433 h 710052"/>
                    <a:gd name="connsiteX11" fmla="*/ 315785 w 1364741"/>
                    <a:gd name="connsiteY11" fmla="*/ 270728 h 710052"/>
                    <a:gd name="connsiteX12" fmla="*/ 549159 w 1364741"/>
                    <a:gd name="connsiteY12" fmla="*/ 247991 h 710052"/>
                    <a:gd name="connsiteX13" fmla="*/ 599620 w 1364741"/>
                    <a:gd name="connsiteY13" fmla="*/ 233318 h 710052"/>
                    <a:gd name="connsiteX14" fmla="*/ 614726 w 1364741"/>
                    <a:gd name="connsiteY14" fmla="*/ 232121 h 710052"/>
                    <a:gd name="connsiteX15" fmla="*/ 910345 w 1364741"/>
                    <a:gd name="connsiteY15" fmla="*/ 219706 h 710052"/>
                    <a:gd name="connsiteX16" fmla="*/ 1174858 w 1364741"/>
                    <a:gd name="connsiteY16" fmla="*/ 308025 h 710052"/>
                    <a:gd name="connsiteX17" fmla="*/ 1290924 w 1364741"/>
                    <a:gd name="connsiteY17" fmla="*/ 707576 h 710052"/>
                    <a:gd name="connsiteX18" fmla="*/ 1329599 w 1364741"/>
                    <a:gd name="connsiteY18" fmla="*/ 547773 h 710052"/>
                    <a:gd name="connsiteX19" fmla="*/ 1343229 w 1364741"/>
                    <a:gd name="connsiteY19" fmla="*/ 478360 h 710052"/>
                    <a:gd name="connsiteX20" fmla="*/ 1364741 w 1364741"/>
                    <a:gd name="connsiteY20" fmla="*/ 364627 h 710052"/>
                    <a:gd name="connsiteX21" fmla="*/ 1298256 w 1364741"/>
                    <a:gd name="connsiteY21" fmla="*/ 202567 h 710052"/>
                    <a:gd name="connsiteX22" fmla="*/ 1264975 w 1364741"/>
                    <a:gd name="connsiteY22" fmla="*/ 132755 h 710052"/>
                    <a:gd name="connsiteX23" fmla="*/ 649769 w 1364741"/>
                    <a:gd name="connsiteY23" fmla="*/ 0 h 710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364741" h="710052">
                      <a:moveTo>
                        <a:pt x="649769" y="0"/>
                      </a:moveTo>
                      <a:cubicBezTo>
                        <a:pt x="421883" y="0"/>
                        <a:pt x="210177" y="48940"/>
                        <a:pt x="34563" y="132755"/>
                      </a:cubicBezTo>
                      <a:lnTo>
                        <a:pt x="0" y="152901"/>
                      </a:lnTo>
                      <a:lnTo>
                        <a:pt x="11432" y="165070"/>
                      </a:lnTo>
                      <a:cubicBezTo>
                        <a:pt x="27936" y="181700"/>
                        <a:pt x="48566" y="198330"/>
                        <a:pt x="71258" y="212881"/>
                      </a:cubicBezTo>
                      <a:lnTo>
                        <a:pt x="74150" y="214518"/>
                      </a:lnTo>
                      <a:lnTo>
                        <a:pt x="72594" y="222947"/>
                      </a:lnTo>
                      <a:cubicBezTo>
                        <a:pt x="50527" y="401941"/>
                        <a:pt x="122083" y="688329"/>
                        <a:pt x="122083" y="688329"/>
                      </a:cubicBezTo>
                      <a:cubicBezTo>
                        <a:pt x="208689" y="553705"/>
                        <a:pt x="219463" y="274678"/>
                        <a:pt x="219463" y="274678"/>
                      </a:cubicBezTo>
                      <a:cubicBezTo>
                        <a:pt x="230272" y="274678"/>
                        <a:pt x="241089" y="273475"/>
                        <a:pt x="251743" y="271521"/>
                      </a:cubicBezTo>
                      <a:lnTo>
                        <a:pt x="268437" y="267433"/>
                      </a:lnTo>
                      <a:lnTo>
                        <a:pt x="315785" y="270728"/>
                      </a:lnTo>
                      <a:cubicBezTo>
                        <a:pt x="393920" y="273716"/>
                        <a:pt x="473086" y="266830"/>
                        <a:pt x="549159" y="247991"/>
                      </a:cubicBezTo>
                      <a:lnTo>
                        <a:pt x="599620" y="233318"/>
                      </a:lnTo>
                      <a:lnTo>
                        <a:pt x="614726" y="232121"/>
                      </a:lnTo>
                      <a:cubicBezTo>
                        <a:pt x="726070" y="223213"/>
                        <a:pt x="840651" y="214525"/>
                        <a:pt x="910345" y="219706"/>
                      </a:cubicBezTo>
                      <a:cubicBezTo>
                        <a:pt x="1049733" y="230067"/>
                        <a:pt x="1109772" y="244475"/>
                        <a:pt x="1174858" y="308025"/>
                      </a:cubicBezTo>
                      <a:cubicBezTo>
                        <a:pt x="1228868" y="519637"/>
                        <a:pt x="1261999" y="683585"/>
                        <a:pt x="1290924" y="707576"/>
                      </a:cubicBezTo>
                      <a:cubicBezTo>
                        <a:pt x="1312618" y="725570"/>
                        <a:pt x="1315578" y="642780"/>
                        <a:pt x="1329599" y="547773"/>
                      </a:cubicBezTo>
                      <a:lnTo>
                        <a:pt x="1343229" y="478360"/>
                      </a:lnTo>
                      <a:lnTo>
                        <a:pt x="1364741" y="364627"/>
                      </a:lnTo>
                      <a:cubicBezTo>
                        <a:pt x="1357246" y="318662"/>
                        <a:pt x="1314884" y="241212"/>
                        <a:pt x="1298256" y="202567"/>
                      </a:cubicBezTo>
                      <a:cubicBezTo>
                        <a:pt x="1265697" y="183589"/>
                        <a:pt x="1297534" y="151733"/>
                        <a:pt x="1264975" y="132755"/>
                      </a:cubicBezTo>
                      <a:cubicBezTo>
                        <a:pt x="1089361" y="48940"/>
                        <a:pt x="877656" y="0"/>
                        <a:pt x="649769" y="0"/>
                      </a:cubicBezTo>
                      <a:close/>
                    </a:path>
                  </a:pathLst>
                </a:custGeom>
                <a:solidFill>
                  <a:srgbClr val="5A4945"/>
                </a:solidFill>
                <a:ln>
                  <a:noFill/>
                </a:ln>
              </p:spPr>
              <p:txBody>
                <a:bodyPr vert="horz" wrap="square" lIns="45720" tIns="22860" rIns="45720" bIns="22860" numCol="1" anchor="t" anchorCtr="0" compatLnSpc="1">
                  <a:prstTxWarp prst="textNoShape">
                    <a:avLst/>
                  </a:prstTxWarp>
                  <a:noAutofit/>
                </a:bodyPr>
                <a:lstStyle/>
                <a:p>
                  <a:endParaRPr lang="en-US" sz="900"/>
                </a:p>
              </p:txBody>
            </p:sp>
            <p:sp>
              <p:nvSpPr>
                <p:cNvPr id="48" name="Freeform 384">
                  <a:extLst>
                    <a:ext uri="{FF2B5EF4-FFF2-40B4-BE49-F238E27FC236}">
                      <a16:creationId xmlns:a16="http://schemas.microsoft.com/office/drawing/2014/main" id="{7DD4DC1E-65B7-2BCE-E851-BF7637D068EB}"/>
                    </a:ext>
                  </a:extLst>
                </p:cNvPr>
                <p:cNvSpPr>
                  <a:spLocks/>
                </p:cNvSpPr>
                <p:nvPr/>
              </p:nvSpPr>
              <p:spPr bwMode="auto">
                <a:xfrm rot="967563" flipH="1">
                  <a:off x="334362" y="934202"/>
                  <a:ext cx="1338436" cy="1121848"/>
                </a:xfrm>
                <a:custGeom>
                  <a:avLst/>
                  <a:gdLst>
                    <a:gd name="connsiteX0" fmla="*/ 822876 w 1503164"/>
                    <a:gd name="connsiteY0" fmla="*/ 26563 h 1259919"/>
                    <a:gd name="connsiteX1" fmla="*/ 781368 w 1503164"/>
                    <a:gd name="connsiteY1" fmla="*/ 17194 h 1259919"/>
                    <a:gd name="connsiteX2" fmla="*/ 587700 w 1503164"/>
                    <a:gd name="connsiteY2" fmla="*/ 68776 h 1259919"/>
                    <a:gd name="connsiteX3" fmla="*/ 432765 w 1503164"/>
                    <a:gd name="connsiteY3" fmla="*/ 0 h 1259919"/>
                    <a:gd name="connsiteX4" fmla="*/ 303653 w 1503164"/>
                    <a:gd name="connsiteY4" fmla="*/ 85970 h 1259919"/>
                    <a:gd name="connsiteX5" fmla="*/ 97073 w 1503164"/>
                    <a:gd name="connsiteY5" fmla="*/ 68776 h 1259919"/>
                    <a:gd name="connsiteX6" fmla="*/ 85347 w 1503164"/>
                    <a:gd name="connsiteY6" fmla="*/ 78853 h 1259919"/>
                    <a:gd name="connsiteX7" fmla="*/ 71906 w 1503164"/>
                    <a:gd name="connsiteY7" fmla="*/ 84951 h 1259919"/>
                    <a:gd name="connsiteX8" fmla="*/ 125810 w 1503164"/>
                    <a:gd name="connsiteY8" fmla="*/ 626120 h 1259919"/>
                    <a:gd name="connsiteX9" fmla="*/ 1160588 w 1503164"/>
                    <a:gd name="connsiteY9" fmla="*/ 652798 h 1259919"/>
                    <a:gd name="connsiteX10" fmla="*/ 1361511 w 1503164"/>
                    <a:gd name="connsiteY10" fmla="*/ 1255902 h 1259919"/>
                    <a:gd name="connsiteX11" fmla="*/ 1394728 w 1503164"/>
                    <a:gd name="connsiteY11" fmla="*/ 507067 h 1259919"/>
                    <a:gd name="connsiteX12" fmla="*/ 1376329 w 1503164"/>
                    <a:gd name="connsiteY12" fmla="*/ 489415 h 1259919"/>
                    <a:gd name="connsiteX13" fmla="*/ 1410754 w 1503164"/>
                    <a:gd name="connsiteY13" fmla="*/ 464331 h 1259919"/>
                    <a:gd name="connsiteX14" fmla="*/ 1433916 w 1503164"/>
                    <a:gd name="connsiteY14" fmla="*/ 416251 h 1259919"/>
                    <a:gd name="connsiteX15" fmla="*/ 1341930 w 1503164"/>
                    <a:gd name="connsiteY15" fmla="*/ 441550 h 1259919"/>
                    <a:gd name="connsiteX16" fmla="*/ 1329783 w 1503164"/>
                    <a:gd name="connsiteY16" fmla="*/ 448271 h 1259919"/>
                    <a:gd name="connsiteX17" fmla="*/ 1301709 w 1503164"/>
                    <a:gd name="connsiteY17" fmla="*/ 430929 h 1259919"/>
                    <a:gd name="connsiteX18" fmla="*/ 1313300 w 1503164"/>
                    <a:gd name="connsiteY18" fmla="*/ 417596 h 1259919"/>
                    <a:gd name="connsiteX19" fmla="*/ 1405008 w 1503164"/>
                    <a:gd name="connsiteY19" fmla="*/ 223382 h 1259919"/>
                    <a:gd name="connsiteX20" fmla="*/ 1267870 w 1503164"/>
                    <a:gd name="connsiteY20" fmla="*/ 368243 h 1259919"/>
                    <a:gd name="connsiteX21" fmla="*/ 1259400 w 1503164"/>
                    <a:gd name="connsiteY21" fmla="*/ 384364 h 1259919"/>
                    <a:gd name="connsiteX22" fmla="*/ 1244665 w 1503164"/>
                    <a:gd name="connsiteY22" fmla="*/ 350945 h 1259919"/>
                    <a:gd name="connsiteX23" fmla="*/ 1151293 w 1503164"/>
                    <a:gd name="connsiteY23" fmla="*/ 261915 h 1259919"/>
                    <a:gd name="connsiteX24" fmla="*/ 1145735 w 1503164"/>
                    <a:gd name="connsiteY24" fmla="*/ 259255 h 1259919"/>
                    <a:gd name="connsiteX25" fmla="*/ 1147926 w 1503164"/>
                    <a:gd name="connsiteY25" fmla="*/ 233865 h 1259919"/>
                    <a:gd name="connsiteX26" fmla="*/ 1000859 w 1503164"/>
                    <a:gd name="connsiteY26" fmla="*/ 111761 h 1259919"/>
                    <a:gd name="connsiteX27" fmla="*/ 884658 w 1503164"/>
                    <a:gd name="connsiteY27" fmla="*/ 120358 h 1259919"/>
                    <a:gd name="connsiteX28" fmla="*/ 822876 w 1503164"/>
                    <a:gd name="connsiteY28" fmla="*/ 26563 h 1259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503164" h="1259919">
                      <a:moveTo>
                        <a:pt x="822876" y="26563"/>
                      </a:moveTo>
                      <a:cubicBezTo>
                        <a:pt x="811225" y="22567"/>
                        <a:pt x="797507" y="19343"/>
                        <a:pt x="781368" y="17194"/>
                      </a:cubicBezTo>
                      <a:cubicBezTo>
                        <a:pt x="652256" y="0"/>
                        <a:pt x="587700" y="68776"/>
                        <a:pt x="587700" y="68776"/>
                      </a:cubicBezTo>
                      <a:cubicBezTo>
                        <a:pt x="587700" y="68776"/>
                        <a:pt x="548966" y="0"/>
                        <a:pt x="432765" y="0"/>
                      </a:cubicBezTo>
                      <a:cubicBezTo>
                        <a:pt x="316564" y="8597"/>
                        <a:pt x="303653" y="85970"/>
                        <a:pt x="303653" y="85970"/>
                      </a:cubicBezTo>
                      <a:cubicBezTo>
                        <a:pt x="303653" y="85970"/>
                        <a:pt x="226185" y="0"/>
                        <a:pt x="97073" y="68776"/>
                      </a:cubicBezTo>
                      <a:lnTo>
                        <a:pt x="85347" y="78853"/>
                      </a:lnTo>
                      <a:lnTo>
                        <a:pt x="71906" y="84951"/>
                      </a:lnTo>
                      <a:cubicBezTo>
                        <a:pt x="6890" y="138271"/>
                        <a:pt x="-72200" y="364491"/>
                        <a:pt x="125810" y="626120"/>
                      </a:cubicBezTo>
                      <a:cubicBezTo>
                        <a:pt x="352106" y="925126"/>
                        <a:pt x="1006657" y="608292"/>
                        <a:pt x="1160588" y="652798"/>
                      </a:cubicBezTo>
                      <a:cubicBezTo>
                        <a:pt x="1328566" y="720830"/>
                        <a:pt x="1270497" y="1210122"/>
                        <a:pt x="1361511" y="1255902"/>
                      </a:cubicBezTo>
                      <a:cubicBezTo>
                        <a:pt x="1436602" y="1311676"/>
                        <a:pt x="1619775" y="772788"/>
                        <a:pt x="1394728" y="507067"/>
                      </a:cubicBezTo>
                      <a:lnTo>
                        <a:pt x="1376329" y="489415"/>
                      </a:lnTo>
                      <a:lnTo>
                        <a:pt x="1410754" y="464331"/>
                      </a:lnTo>
                      <a:cubicBezTo>
                        <a:pt x="1430338" y="446930"/>
                        <a:pt x="1440606" y="429718"/>
                        <a:pt x="1433916" y="416251"/>
                      </a:cubicBezTo>
                      <a:cubicBezTo>
                        <a:pt x="1440070" y="394967"/>
                        <a:pt x="1391769" y="415598"/>
                        <a:pt x="1341930" y="441550"/>
                      </a:cubicBezTo>
                      <a:lnTo>
                        <a:pt x="1329783" y="448271"/>
                      </a:lnTo>
                      <a:lnTo>
                        <a:pt x="1301709" y="430929"/>
                      </a:lnTo>
                      <a:lnTo>
                        <a:pt x="1313300" y="417596"/>
                      </a:lnTo>
                      <a:cubicBezTo>
                        <a:pt x="1377458" y="341547"/>
                        <a:pt x="1453846" y="237502"/>
                        <a:pt x="1405008" y="223382"/>
                      </a:cubicBezTo>
                      <a:cubicBezTo>
                        <a:pt x="1365939" y="212086"/>
                        <a:pt x="1312020" y="288752"/>
                        <a:pt x="1267870" y="368243"/>
                      </a:cubicBezTo>
                      <a:lnTo>
                        <a:pt x="1259400" y="384364"/>
                      </a:lnTo>
                      <a:lnTo>
                        <a:pt x="1244665" y="350945"/>
                      </a:lnTo>
                      <a:cubicBezTo>
                        <a:pt x="1221763" y="313958"/>
                        <a:pt x="1189688" y="284754"/>
                        <a:pt x="1151293" y="261915"/>
                      </a:cubicBezTo>
                      <a:lnTo>
                        <a:pt x="1145735" y="259255"/>
                      </a:lnTo>
                      <a:lnTo>
                        <a:pt x="1147926" y="233865"/>
                      </a:lnTo>
                      <a:cubicBezTo>
                        <a:pt x="1138848" y="176238"/>
                        <a:pt x="1088010" y="124656"/>
                        <a:pt x="1000859" y="111761"/>
                      </a:cubicBezTo>
                      <a:cubicBezTo>
                        <a:pt x="936303" y="103164"/>
                        <a:pt x="884658" y="120358"/>
                        <a:pt x="884658" y="120358"/>
                      </a:cubicBezTo>
                      <a:cubicBezTo>
                        <a:pt x="884658" y="120358"/>
                        <a:pt x="904428" y="54537"/>
                        <a:pt x="822876" y="26563"/>
                      </a:cubicBezTo>
                      <a:close/>
                    </a:path>
                  </a:pathLst>
                </a:custGeom>
                <a:solidFill>
                  <a:srgbClr val="705B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en-US"/>
                </a:p>
              </p:txBody>
            </p:sp>
            <p:sp>
              <p:nvSpPr>
                <p:cNvPr id="49" name="Freeform 133">
                  <a:extLst>
                    <a:ext uri="{FF2B5EF4-FFF2-40B4-BE49-F238E27FC236}">
                      <a16:creationId xmlns:a16="http://schemas.microsoft.com/office/drawing/2014/main" id="{B283CB16-E8E7-74C0-2516-1CB225EDE7E4}"/>
                    </a:ext>
                  </a:extLst>
                </p:cNvPr>
                <p:cNvSpPr>
                  <a:spLocks/>
                </p:cNvSpPr>
                <p:nvPr/>
              </p:nvSpPr>
              <p:spPr bwMode="auto">
                <a:xfrm>
                  <a:off x="793593" y="2188852"/>
                  <a:ext cx="281550" cy="102382"/>
                </a:xfrm>
                <a:custGeom>
                  <a:avLst/>
                  <a:gdLst>
                    <a:gd name="T0" fmla="*/ 23 w 26"/>
                    <a:gd name="T1" fmla="*/ 2 h 9"/>
                    <a:gd name="T2" fmla="*/ 3 w 26"/>
                    <a:gd name="T3" fmla="*/ 2 h 9"/>
                    <a:gd name="T4" fmla="*/ 13 w 26"/>
                    <a:gd name="T5" fmla="*/ 9 h 9"/>
                    <a:gd name="T6" fmla="*/ 23 w 26"/>
                    <a:gd name="T7" fmla="*/ 2 h 9"/>
                  </a:gdLst>
                  <a:ahLst/>
                  <a:cxnLst>
                    <a:cxn ang="0">
                      <a:pos x="T0" y="T1"/>
                    </a:cxn>
                    <a:cxn ang="0">
                      <a:pos x="T2" y="T3"/>
                    </a:cxn>
                    <a:cxn ang="0">
                      <a:pos x="T4" y="T5"/>
                    </a:cxn>
                    <a:cxn ang="0">
                      <a:pos x="T6" y="T7"/>
                    </a:cxn>
                  </a:cxnLst>
                  <a:rect l="0" t="0" r="r" b="b"/>
                  <a:pathLst>
                    <a:path w="26" h="9">
                      <a:moveTo>
                        <a:pt x="23" y="2"/>
                      </a:moveTo>
                      <a:cubicBezTo>
                        <a:pt x="19" y="0"/>
                        <a:pt x="6" y="0"/>
                        <a:pt x="3" y="2"/>
                      </a:cubicBezTo>
                      <a:cubicBezTo>
                        <a:pt x="0" y="3"/>
                        <a:pt x="10" y="9"/>
                        <a:pt x="13" y="9"/>
                      </a:cubicBezTo>
                      <a:cubicBezTo>
                        <a:pt x="16" y="9"/>
                        <a:pt x="26" y="3"/>
                        <a:pt x="23" y="2"/>
                      </a:cubicBezTo>
                    </a:path>
                  </a:pathLst>
                </a:custGeom>
                <a:solidFill>
                  <a:srgbClr val="ED90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grpSp>
          <p:sp>
            <p:nvSpPr>
              <p:cNvPr id="28" name="Freeform 756">
                <a:extLst>
                  <a:ext uri="{FF2B5EF4-FFF2-40B4-BE49-F238E27FC236}">
                    <a16:creationId xmlns:a16="http://schemas.microsoft.com/office/drawing/2014/main" id="{169B1AE0-613C-D75D-141D-F33CC764DDF5}"/>
                  </a:ext>
                </a:extLst>
              </p:cNvPr>
              <p:cNvSpPr>
                <a:spLocks noEditPoints="1"/>
              </p:cNvSpPr>
              <p:nvPr/>
            </p:nvSpPr>
            <p:spPr bwMode="auto">
              <a:xfrm>
                <a:off x="2179637" y="3151648"/>
                <a:ext cx="1776954" cy="872115"/>
              </a:xfrm>
              <a:custGeom>
                <a:avLst/>
                <a:gdLst>
                  <a:gd name="T0" fmla="*/ 51 w 62"/>
                  <a:gd name="T1" fmla="*/ 0 h 26"/>
                  <a:gd name="T2" fmla="*/ 61 w 62"/>
                  <a:gd name="T3" fmla="*/ 2 h 26"/>
                  <a:gd name="T4" fmla="*/ 62 w 62"/>
                  <a:gd name="T5" fmla="*/ 3 h 26"/>
                  <a:gd name="T6" fmla="*/ 62 w 62"/>
                  <a:gd name="T7" fmla="*/ 8 h 26"/>
                  <a:gd name="T8" fmla="*/ 61 w 62"/>
                  <a:gd name="T9" fmla="*/ 10 h 26"/>
                  <a:gd name="T10" fmla="*/ 61 w 62"/>
                  <a:gd name="T11" fmla="*/ 11 h 26"/>
                  <a:gd name="T12" fmla="*/ 58 w 62"/>
                  <a:gd name="T13" fmla="*/ 21 h 26"/>
                  <a:gd name="T14" fmla="*/ 53 w 62"/>
                  <a:gd name="T15" fmla="*/ 25 h 26"/>
                  <a:gd name="T16" fmla="*/ 42 w 62"/>
                  <a:gd name="T17" fmla="*/ 25 h 26"/>
                  <a:gd name="T18" fmla="*/ 37 w 62"/>
                  <a:gd name="T19" fmla="*/ 21 h 26"/>
                  <a:gd name="T20" fmla="*/ 34 w 62"/>
                  <a:gd name="T21" fmla="*/ 15 h 26"/>
                  <a:gd name="T22" fmla="*/ 33 w 62"/>
                  <a:gd name="T23" fmla="*/ 7 h 26"/>
                  <a:gd name="T24" fmla="*/ 31 w 62"/>
                  <a:gd name="T25" fmla="*/ 6 h 26"/>
                  <a:gd name="T26" fmla="*/ 29 w 62"/>
                  <a:gd name="T27" fmla="*/ 7 h 26"/>
                  <a:gd name="T28" fmla="*/ 29 w 62"/>
                  <a:gd name="T29" fmla="*/ 9 h 26"/>
                  <a:gd name="T30" fmla="*/ 25 w 62"/>
                  <a:gd name="T31" fmla="*/ 21 h 26"/>
                  <a:gd name="T32" fmla="*/ 19 w 62"/>
                  <a:gd name="T33" fmla="*/ 25 h 26"/>
                  <a:gd name="T34" fmla="*/ 10 w 62"/>
                  <a:gd name="T35" fmla="*/ 26 h 26"/>
                  <a:gd name="T36" fmla="*/ 4 w 62"/>
                  <a:gd name="T37" fmla="*/ 21 h 26"/>
                  <a:gd name="T38" fmla="*/ 1 w 62"/>
                  <a:gd name="T39" fmla="*/ 11 h 26"/>
                  <a:gd name="T40" fmla="*/ 1 w 62"/>
                  <a:gd name="T41" fmla="*/ 9 h 26"/>
                  <a:gd name="T42" fmla="*/ 0 w 62"/>
                  <a:gd name="T43" fmla="*/ 8 h 26"/>
                  <a:gd name="T44" fmla="*/ 0 w 62"/>
                  <a:gd name="T45" fmla="*/ 3 h 26"/>
                  <a:gd name="T46" fmla="*/ 2 w 62"/>
                  <a:gd name="T47" fmla="*/ 1 h 26"/>
                  <a:gd name="T48" fmla="*/ 10 w 62"/>
                  <a:gd name="T49" fmla="*/ 0 h 26"/>
                  <a:gd name="T50" fmla="*/ 24 w 62"/>
                  <a:gd name="T51" fmla="*/ 1 h 26"/>
                  <a:gd name="T52" fmla="*/ 36 w 62"/>
                  <a:gd name="T53" fmla="*/ 1 h 26"/>
                  <a:gd name="T54" fmla="*/ 46 w 62"/>
                  <a:gd name="T55" fmla="*/ 0 h 26"/>
                  <a:gd name="T56" fmla="*/ 51 w 62"/>
                  <a:gd name="T57" fmla="*/ 0 h 26"/>
                  <a:gd name="T58" fmla="*/ 38 w 62"/>
                  <a:gd name="T59" fmla="*/ 4 h 26"/>
                  <a:gd name="T60" fmla="*/ 35 w 62"/>
                  <a:gd name="T61" fmla="*/ 9 h 26"/>
                  <a:gd name="T62" fmla="*/ 38 w 62"/>
                  <a:gd name="T63" fmla="*/ 20 h 26"/>
                  <a:gd name="T64" fmla="*/ 44 w 62"/>
                  <a:gd name="T65" fmla="*/ 23 h 26"/>
                  <a:gd name="T66" fmla="*/ 53 w 62"/>
                  <a:gd name="T67" fmla="*/ 23 h 26"/>
                  <a:gd name="T68" fmla="*/ 56 w 62"/>
                  <a:gd name="T69" fmla="*/ 21 h 26"/>
                  <a:gd name="T70" fmla="*/ 57 w 62"/>
                  <a:gd name="T71" fmla="*/ 6 h 26"/>
                  <a:gd name="T72" fmla="*/ 55 w 62"/>
                  <a:gd name="T73" fmla="*/ 4 h 26"/>
                  <a:gd name="T74" fmla="*/ 49 w 62"/>
                  <a:gd name="T75" fmla="*/ 3 h 26"/>
                  <a:gd name="T76" fmla="*/ 45 w 62"/>
                  <a:gd name="T77" fmla="*/ 2 h 26"/>
                  <a:gd name="T78" fmla="*/ 38 w 62"/>
                  <a:gd name="T79" fmla="*/ 4 h 26"/>
                  <a:gd name="T80" fmla="*/ 20 w 62"/>
                  <a:gd name="T81" fmla="*/ 23 h 26"/>
                  <a:gd name="T82" fmla="*/ 23 w 62"/>
                  <a:gd name="T83" fmla="*/ 21 h 26"/>
                  <a:gd name="T84" fmla="*/ 27 w 62"/>
                  <a:gd name="T85" fmla="*/ 8 h 26"/>
                  <a:gd name="T86" fmla="*/ 24 w 62"/>
                  <a:gd name="T87" fmla="*/ 4 h 26"/>
                  <a:gd name="T88" fmla="*/ 17 w 62"/>
                  <a:gd name="T89" fmla="*/ 2 h 26"/>
                  <a:gd name="T90" fmla="*/ 8 w 62"/>
                  <a:gd name="T91" fmla="*/ 3 h 26"/>
                  <a:gd name="T92" fmla="*/ 6 w 62"/>
                  <a:gd name="T93" fmla="*/ 5 h 26"/>
                  <a:gd name="T94" fmla="*/ 4 w 62"/>
                  <a:gd name="T95" fmla="*/ 8 h 26"/>
                  <a:gd name="T96" fmla="*/ 5 w 62"/>
                  <a:gd name="T97" fmla="*/ 20 h 26"/>
                  <a:gd name="T98" fmla="*/ 11 w 62"/>
                  <a:gd name="T99" fmla="*/ 24 h 26"/>
                  <a:gd name="T100" fmla="*/ 14 w 62"/>
                  <a:gd name="T101" fmla="*/ 24 h 26"/>
                  <a:gd name="T102" fmla="*/ 20 w 62"/>
                  <a:gd name="T103" fmla="*/ 2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2" h="26">
                    <a:moveTo>
                      <a:pt x="51" y="0"/>
                    </a:moveTo>
                    <a:cubicBezTo>
                      <a:pt x="54" y="0"/>
                      <a:pt x="57" y="1"/>
                      <a:pt x="61" y="2"/>
                    </a:cubicBezTo>
                    <a:cubicBezTo>
                      <a:pt x="61" y="2"/>
                      <a:pt x="62" y="2"/>
                      <a:pt x="62" y="3"/>
                    </a:cubicBezTo>
                    <a:cubicBezTo>
                      <a:pt x="62" y="5"/>
                      <a:pt x="62" y="6"/>
                      <a:pt x="62" y="8"/>
                    </a:cubicBezTo>
                    <a:cubicBezTo>
                      <a:pt x="62" y="9"/>
                      <a:pt x="61" y="9"/>
                      <a:pt x="61" y="10"/>
                    </a:cubicBezTo>
                    <a:cubicBezTo>
                      <a:pt x="61" y="10"/>
                      <a:pt x="61" y="10"/>
                      <a:pt x="61" y="11"/>
                    </a:cubicBezTo>
                    <a:cubicBezTo>
                      <a:pt x="60" y="13"/>
                      <a:pt x="59" y="18"/>
                      <a:pt x="58" y="21"/>
                    </a:cubicBezTo>
                    <a:cubicBezTo>
                      <a:pt x="57" y="24"/>
                      <a:pt x="55" y="25"/>
                      <a:pt x="53" y="25"/>
                    </a:cubicBezTo>
                    <a:cubicBezTo>
                      <a:pt x="49" y="26"/>
                      <a:pt x="46" y="26"/>
                      <a:pt x="42" y="25"/>
                    </a:cubicBezTo>
                    <a:cubicBezTo>
                      <a:pt x="40" y="24"/>
                      <a:pt x="38" y="23"/>
                      <a:pt x="37" y="21"/>
                    </a:cubicBezTo>
                    <a:cubicBezTo>
                      <a:pt x="36" y="19"/>
                      <a:pt x="35" y="17"/>
                      <a:pt x="34" y="15"/>
                    </a:cubicBezTo>
                    <a:cubicBezTo>
                      <a:pt x="34" y="13"/>
                      <a:pt x="33" y="9"/>
                      <a:pt x="33" y="7"/>
                    </a:cubicBezTo>
                    <a:cubicBezTo>
                      <a:pt x="32" y="6"/>
                      <a:pt x="32" y="6"/>
                      <a:pt x="31" y="6"/>
                    </a:cubicBezTo>
                    <a:cubicBezTo>
                      <a:pt x="30" y="6"/>
                      <a:pt x="30" y="6"/>
                      <a:pt x="29" y="7"/>
                    </a:cubicBezTo>
                    <a:cubicBezTo>
                      <a:pt x="29" y="7"/>
                      <a:pt x="29" y="8"/>
                      <a:pt x="29" y="9"/>
                    </a:cubicBezTo>
                    <a:cubicBezTo>
                      <a:pt x="28" y="12"/>
                      <a:pt x="27" y="18"/>
                      <a:pt x="25" y="21"/>
                    </a:cubicBezTo>
                    <a:cubicBezTo>
                      <a:pt x="24" y="23"/>
                      <a:pt x="22" y="24"/>
                      <a:pt x="19" y="25"/>
                    </a:cubicBezTo>
                    <a:cubicBezTo>
                      <a:pt x="16" y="26"/>
                      <a:pt x="14" y="26"/>
                      <a:pt x="10" y="26"/>
                    </a:cubicBezTo>
                    <a:cubicBezTo>
                      <a:pt x="7" y="25"/>
                      <a:pt x="5" y="24"/>
                      <a:pt x="4" y="21"/>
                    </a:cubicBezTo>
                    <a:cubicBezTo>
                      <a:pt x="3" y="18"/>
                      <a:pt x="2" y="14"/>
                      <a:pt x="1" y="11"/>
                    </a:cubicBezTo>
                    <a:cubicBezTo>
                      <a:pt x="1" y="10"/>
                      <a:pt x="1" y="10"/>
                      <a:pt x="1" y="9"/>
                    </a:cubicBezTo>
                    <a:cubicBezTo>
                      <a:pt x="0" y="9"/>
                      <a:pt x="0" y="9"/>
                      <a:pt x="0" y="8"/>
                    </a:cubicBezTo>
                    <a:cubicBezTo>
                      <a:pt x="0" y="7"/>
                      <a:pt x="0" y="5"/>
                      <a:pt x="0" y="3"/>
                    </a:cubicBezTo>
                    <a:cubicBezTo>
                      <a:pt x="0" y="2"/>
                      <a:pt x="0" y="2"/>
                      <a:pt x="2" y="1"/>
                    </a:cubicBezTo>
                    <a:cubicBezTo>
                      <a:pt x="5" y="1"/>
                      <a:pt x="7" y="0"/>
                      <a:pt x="10" y="0"/>
                    </a:cubicBezTo>
                    <a:cubicBezTo>
                      <a:pt x="15" y="0"/>
                      <a:pt x="19" y="0"/>
                      <a:pt x="24" y="1"/>
                    </a:cubicBezTo>
                    <a:cubicBezTo>
                      <a:pt x="28" y="1"/>
                      <a:pt x="32" y="2"/>
                      <a:pt x="36" y="1"/>
                    </a:cubicBezTo>
                    <a:cubicBezTo>
                      <a:pt x="40" y="0"/>
                      <a:pt x="42" y="0"/>
                      <a:pt x="46" y="0"/>
                    </a:cubicBezTo>
                    <a:cubicBezTo>
                      <a:pt x="48" y="0"/>
                      <a:pt x="49" y="0"/>
                      <a:pt x="51" y="0"/>
                    </a:cubicBezTo>
                    <a:moveTo>
                      <a:pt x="38" y="4"/>
                    </a:moveTo>
                    <a:cubicBezTo>
                      <a:pt x="35" y="5"/>
                      <a:pt x="35" y="6"/>
                      <a:pt x="35" y="9"/>
                    </a:cubicBezTo>
                    <a:cubicBezTo>
                      <a:pt x="36" y="12"/>
                      <a:pt x="37" y="17"/>
                      <a:pt x="38" y="20"/>
                    </a:cubicBezTo>
                    <a:cubicBezTo>
                      <a:pt x="40" y="22"/>
                      <a:pt x="41" y="23"/>
                      <a:pt x="44" y="23"/>
                    </a:cubicBezTo>
                    <a:cubicBezTo>
                      <a:pt x="47" y="24"/>
                      <a:pt x="49" y="24"/>
                      <a:pt x="53" y="23"/>
                    </a:cubicBezTo>
                    <a:cubicBezTo>
                      <a:pt x="54" y="23"/>
                      <a:pt x="55" y="22"/>
                      <a:pt x="56" y="21"/>
                    </a:cubicBezTo>
                    <a:cubicBezTo>
                      <a:pt x="58" y="17"/>
                      <a:pt x="58" y="10"/>
                      <a:pt x="57" y="6"/>
                    </a:cubicBezTo>
                    <a:cubicBezTo>
                      <a:pt x="57" y="5"/>
                      <a:pt x="56" y="5"/>
                      <a:pt x="55" y="4"/>
                    </a:cubicBezTo>
                    <a:cubicBezTo>
                      <a:pt x="53" y="3"/>
                      <a:pt x="51" y="3"/>
                      <a:pt x="49" y="3"/>
                    </a:cubicBezTo>
                    <a:cubicBezTo>
                      <a:pt x="48" y="2"/>
                      <a:pt x="46" y="2"/>
                      <a:pt x="45" y="2"/>
                    </a:cubicBezTo>
                    <a:cubicBezTo>
                      <a:pt x="42" y="3"/>
                      <a:pt x="41" y="3"/>
                      <a:pt x="38" y="4"/>
                    </a:cubicBezTo>
                    <a:moveTo>
                      <a:pt x="20" y="23"/>
                    </a:moveTo>
                    <a:cubicBezTo>
                      <a:pt x="21" y="23"/>
                      <a:pt x="22" y="22"/>
                      <a:pt x="23" y="21"/>
                    </a:cubicBezTo>
                    <a:cubicBezTo>
                      <a:pt x="25" y="18"/>
                      <a:pt x="26" y="12"/>
                      <a:pt x="27" y="8"/>
                    </a:cubicBezTo>
                    <a:cubicBezTo>
                      <a:pt x="27" y="6"/>
                      <a:pt x="26" y="5"/>
                      <a:pt x="24" y="4"/>
                    </a:cubicBezTo>
                    <a:cubicBezTo>
                      <a:pt x="22" y="3"/>
                      <a:pt x="20" y="3"/>
                      <a:pt x="17" y="2"/>
                    </a:cubicBezTo>
                    <a:cubicBezTo>
                      <a:pt x="14" y="2"/>
                      <a:pt x="12" y="2"/>
                      <a:pt x="8" y="3"/>
                    </a:cubicBezTo>
                    <a:cubicBezTo>
                      <a:pt x="7" y="4"/>
                      <a:pt x="6" y="4"/>
                      <a:pt x="6" y="5"/>
                    </a:cubicBezTo>
                    <a:cubicBezTo>
                      <a:pt x="4" y="5"/>
                      <a:pt x="4" y="7"/>
                      <a:pt x="4" y="8"/>
                    </a:cubicBezTo>
                    <a:cubicBezTo>
                      <a:pt x="4" y="11"/>
                      <a:pt x="4" y="17"/>
                      <a:pt x="5" y="20"/>
                    </a:cubicBezTo>
                    <a:cubicBezTo>
                      <a:pt x="6" y="22"/>
                      <a:pt x="8" y="23"/>
                      <a:pt x="11" y="24"/>
                    </a:cubicBezTo>
                    <a:cubicBezTo>
                      <a:pt x="12" y="24"/>
                      <a:pt x="13" y="24"/>
                      <a:pt x="14" y="24"/>
                    </a:cubicBezTo>
                    <a:cubicBezTo>
                      <a:pt x="16" y="24"/>
                      <a:pt x="17" y="24"/>
                      <a:pt x="20" y="23"/>
                    </a:cubicBezTo>
                  </a:path>
                </a:pathLst>
              </a:custGeom>
              <a:solidFill>
                <a:srgbClr val="1C1C1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grpSp>
      </p:grpSp>
    </p:spTree>
    <p:extLst>
      <p:ext uri="{BB962C8B-B14F-4D97-AF65-F5344CB8AC3E}">
        <p14:creationId xmlns:p14="http://schemas.microsoft.com/office/powerpoint/2010/main" val="3694105748"/>
      </p:ext>
    </p:extLst>
  </p:cSld>
  <p:clrMapOvr>
    <a:masterClrMapping/>
  </p:clrMapOvr>
  <p:transition spd="slow">
    <p:push/>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100000" fill="hold" grpId="0" nodeType="afterEffect">
                                  <p:stCondLst>
                                    <p:cond delay="0"/>
                                  </p:stCondLst>
                                  <p:childTnLst>
                                    <p:set>
                                      <p:cBhvr>
                                        <p:cTn id="6" dur="1" fill="hold">
                                          <p:stCondLst>
                                            <p:cond delay="0"/>
                                          </p:stCondLst>
                                        </p:cTn>
                                        <p:tgtEl>
                                          <p:spTgt spid="17"/>
                                        </p:tgtEl>
                                        <p:attrNameLst>
                                          <p:attrName>style.visibility</p:attrName>
                                        </p:attrNameLst>
                                      </p:cBhvr>
                                      <p:to>
                                        <p:strVal val="visible"/>
                                      </p:to>
                                    </p:set>
                                    <p:anim calcmode="lin" valueType="num">
                                      <p:cBhvr additive="base">
                                        <p:cTn id="7" dur="500" fill="hold"/>
                                        <p:tgtEl>
                                          <p:spTgt spid="17"/>
                                        </p:tgtEl>
                                        <p:attrNameLst>
                                          <p:attrName>ppt_x</p:attrName>
                                        </p:attrNameLst>
                                      </p:cBhvr>
                                      <p:tavLst>
                                        <p:tav tm="0">
                                          <p:val>
                                            <p:strVal val="0-#ppt_w/2"/>
                                          </p:val>
                                        </p:tav>
                                        <p:tav tm="100000">
                                          <p:val>
                                            <p:strVal val="#ppt_x"/>
                                          </p:val>
                                        </p:tav>
                                      </p:tavLst>
                                    </p:anim>
                                    <p:anim calcmode="lin" valueType="num">
                                      <p:cBhvr additive="base">
                                        <p:cTn id="8" dur="500" fill="hold"/>
                                        <p:tgtEl>
                                          <p:spTgt spid="17"/>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2" presetClass="entr" presetSubtype="4" fill="hold" nodeType="afterEffect">
                                  <p:stCondLst>
                                    <p:cond delay="0"/>
                                  </p:stCondLst>
                                  <p:childTnLst>
                                    <p:set>
                                      <p:cBhvr>
                                        <p:cTn id="11" dur="1" fill="hold">
                                          <p:stCondLst>
                                            <p:cond delay="0"/>
                                          </p:stCondLst>
                                        </p:cTn>
                                        <p:tgtEl>
                                          <p:spTgt spid="5"/>
                                        </p:tgtEl>
                                        <p:attrNameLst>
                                          <p:attrName>style.visibility</p:attrName>
                                        </p:attrNameLst>
                                      </p:cBhvr>
                                      <p:to>
                                        <p:strVal val="visible"/>
                                      </p:to>
                                    </p:set>
                                    <p:anim calcmode="lin" valueType="num">
                                      <p:cBhvr additive="base">
                                        <p:cTn id="12" dur="500" fill="hold"/>
                                        <p:tgtEl>
                                          <p:spTgt spid="5"/>
                                        </p:tgtEl>
                                        <p:attrNameLst>
                                          <p:attrName>ppt_x</p:attrName>
                                        </p:attrNameLst>
                                      </p:cBhvr>
                                      <p:tavLst>
                                        <p:tav tm="0">
                                          <p:val>
                                            <p:strVal val="#ppt_x"/>
                                          </p:val>
                                        </p:tav>
                                        <p:tav tm="100000">
                                          <p:val>
                                            <p:strVal val="#ppt_x"/>
                                          </p:val>
                                        </p:tav>
                                      </p:tavLst>
                                    </p:anim>
                                    <p:anim calcmode="lin" valueType="num">
                                      <p:cBhvr additive="base">
                                        <p:cTn id="13" dur="500" fill="hold"/>
                                        <p:tgtEl>
                                          <p:spTgt spid="5"/>
                                        </p:tgtEl>
                                        <p:attrNameLst>
                                          <p:attrName>ppt_y</p:attrName>
                                        </p:attrNameLst>
                                      </p:cBhvr>
                                      <p:tavLst>
                                        <p:tav tm="0">
                                          <p:val>
                                            <p:strVal val="1+#ppt_h/2"/>
                                          </p:val>
                                        </p:tav>
                                        <p:tav tm="100000">
                                          <p:val>
                                            <p:strVal val="#ppt_y"/>
                                          </p:val>
                                        </p:tav>
                                      </p:tavLst>
                                    </p:anim>
                                  </p:childTnLst>
                                </p:cTn>
                              </p:par>
                            </p:childTnLst>
                          </p:cTn>
                        </p:par>
                        <p:par>
                          <p:cTn id="14" fill="hold">
                            <p:stCondLst>
                              <p:cond delay="1000"/>
                            </p:stCondLst>
                            <p:childTnLst>
                              <p:par>
                                <p:cTn id="15" presetID="2" presetClass="entr" presetSubtype="4" fill="hold" nodeType="afterEffect">
                                  <p:stCondLst>
                                    <p:cond delay="0"/>
                                  </p:stCondLst>
                                  <p:childTnLst>
                                    <p:set>
                                      <p:cBhvr>
                                        <p:cTn id="16" dur="1" fill="hold">
                                          <p:stCondLst>
                                            <p:cond delay="0"/>
                                          </p:stCondLst>
                                        </p:cTn>
                                        <p:tgtEl>
                                          <p:spTgt spid="12"/>
                                        </p:tgtEl>
                                        <p:attrNameLst>
                                          <p:attrName>style.visibility</p:attrName>
                                        </p:attrNameLst>
                                      </p:cBhvr>
                                      <p:to>
                                        <p:strVal val="visible"/>
                                      </p:to>
                                    </p:set>
                                    <p:anim calcmode="lin" valueType="num">
                                      <p:cBhvr additive="base">
                                        <p:cTn id="17" dur="500" fill="hold"/>
                                        <p:tgtEl>
                                          <p:spTgt spid="12"/>
                                        </p:tgtEl>
                                        <p:attrNameLst>
                                          <p:attrName>ppt_x</p:attrName>
                                        </p:attrNameLst>
                                      </p:cBhvr>
                                      <p:tavLst>
                                        <p:tav tm="0">
                                          <p:val>
                                            <p:strVal val="#ppt_x"/>
                                          </p:val>
                                        </p:tav>
                                        <p:tav tm="100000">
                                          <p:val>
                                            <p:strVal val="#ppt_x"/>
                                          </p:val>
                                        </p:tav>
                                      </p:tavLst>
                                    </p:anim>
                                    <p:anim calcmode="lin" valueType="num">
                                      <p:cBhvr additive="base">
                                        <p:cTn id="18" dur="500" fill="hold"/>
                                        <p:tgtEl>
                                          <p:spTgt spid="12"/>
                                        </p:tgtEl>
                                        <p:attrNameLst>
                                          <p:attrName>ppt_y</p:attrName>
                                        </p:attrNameLst>
                                      </p:cBhvr>
                                      <p:tavLst>
                                        <p:tav tm="0">
                                          <p:val>
                                            <p:strVal val="1+#ppt_h/2"/>
                                          </p:val>
                                        </p:tav>
                                        <p:tav tm="100000">
                                          <p:val>
                                            <p:strVal val="#ppt_y"/>
                                          </p:val>
                                        </p:tav>
                                      </p:tavLst>
                                    </p:anim>
                                  </p:childTnLst>
                                </p:cTn>
                              </p:par>
                            </p:childTnLst>
                          </p:cTn>
                        </p:par>
                        <p:par>
                          <p:cTn id="19" fill="hold">
                            <p:stCondLst>
                              <p:cond delay="1500"/>
                            </p:stCondLst>
                            <p:childTnLst>
                              <p:par>
                                <p:cTn id="20" presetID="2" presetClass="entr" presetSubtype="4" fill="hold" nodeType="afterEffect">
                                  <p:stCondLst>
                                    <p:cond delay="0"/>
                                  </p:stCondLst>
                                  <p:childTnLst>
                                    <p:set>
                                      <p:cBhvr>
                                        <p:cTn id="21" dur="1" fill="hold">
                                          <p:stCondLst>
                                            <p:cond delay="0"/>
                                          </p:stCondLst>
                                        </p:cTn>
                                        <p:tgtEl>
                                          <p:spTgt spid="14"/>
                                        </p:tgtEl>
                                        <p:attrNameLst>
                                          <p:attrName>style.visibility</p:attrName>
                                        </p:attrNameLst>
                                      </p:cBhvr>
                                      <p:to>
                                        <p:strVal val="visible"/>
                                      </p:to>
                                    </p:set>
                                    <p:anim calcmode="lin" valueType="num">
                                      <p:cBhvr additive="base">
                                        <p:cTn id="22" dur="500" fill="hold"/>
                                        <p:tgtEl>
                                          <p:spTgt spid="14"/>
                                        </p:tgtEl>
                                        <p:attrNameLst>
                                          <p:attrName>ppt_x</p:attrName>
                                        </p:attrNameLst>
                                      </p:cBhvr>
                                      <p:tavLst>
                                        <p:tav tm="0">
                                          <p:val>
                                            <p:strVal val="#ppt_x"/>
                                          </p:val>
                                        </p:tav>
                                        <p:tav tm="100000">
                                          <p:val>
                                            <p:strVal val="#ppt_x"/>
                                          </p:val>
                                        </p:tav>
                                      </p:tavLst>
                                    </p:anim>
                                    <p:anim calcmode="lin" valueType="num">
                                      <p:cBhvr additive="base">
                                        <p:cTn id="23" dur="500" fill="hold"/>
                                        <p:tgtEl>
                                          <p:spTgt spid="14"/>
                                        </p:tgtEl>
                                        <p:attrNameLst>
                                          <p:attrName>ppt_y</p:attrName>
                                        </p:attrNameLst>
                                      </p:cBhvr>
                                      <p:tavLst>
                                        <p:tav tm="0">
                                          <p:val>
                                            <p:strVal val="1+#ppt_h/2"/>
                                          </p:val>
                                        </p:tav>
                                        <p:tav tm="100000">
                                          <p:val>
                                            <p:strVal val="#ppt_y"/>
                                          </p:val>
                                        </p:tav>
                                      </p:tavLst>
                                    </p:anim>
                                  </p:childTnLst>
                                </p:cTn>
                              </p:par>
                              <p:par>
                                <p:cTn id="24" presetID="2" presetClass="entr" presetSubtype="8" decel="100000" fill="hold" grpId="0" nodeType="withEffect">
                                  <p:stCondLst>
                                    <p:cond delay="500"/>
                                  </p:stCondLst>
                                  <p:childTnLst>
                                    <p:set>
                                      <p:cBhvr>
                                        <p:cTn id="25" dur="1" fill="hold">
                                          <p:stCondLst>
                                            <p:cond delay="0"/>
                                          </p:stCondLst>
                                        </p:cTn>
                                        <p:tgtEl>
                                          <p:spTgt spid="19"/>
                                        </p:tgtEl>
                                        <p:attrNameLst>
                                          <p:attrName>style.visibility</p:attrName>
                                        </p:attrNameLst>
                                      </p:cBhvr>
                                      <p:to>
                                        <p:strVal val="visible"/>
                                      </p:to>
                                    </p:set>
                                    <p:anim calcmode="lin" valueType="num">
                                      <p:cBhvr additive="base">
                                        <p:cTn id="26" dur="500" fill="hold"/>
                                        <p:tgtEl>
                                          <p:spTgt spid="19"/>
                                        </p:tgtEl>
                                        <p:attrNameLst>
                                          <p:attrName>ppt_x</p:attrName>
                                        </p:attrNameLst>
                                      </p:cBhvr>
                                      <p:tavLst>
                                        <p:tav tm="0">
                                          <p:val>
                                            <p:strVal val="0-#ppt_w/2"/>
                                          </p:val>
                                        </p:tav>
                                        <p:tav tm="100000">
                                          <p:val>
                                            <p:strVal val="#ppt_x"/>
                                          </p:val>
                                        </p:tav>
                                      </p:tavLst>
                                    </p:anim>
                                    <p:anim calcmode="lin" valueType="num">
                                      <p:cBhvr additive="base">
                                        <p:cTn id="27" dur="500" fill="hold"/>
                                        <p:tgtEl>
                                          <p:spTgt spid="19"/>
                                        </p:tgtEl>
                                        <p:attrNameLst>
                                          <p:attrName>ppt_y</p:attrName>
                                        </p:attrNameLst>
                                      </p:cBhvr>
                                      <p:tavLst>
                                        <p:tav tm="0">
                                          <p:val>
                                            <p:strVal val="#ppt_y"/>
                                          </p:val>
                                        </p:tav>
                                        <p:tav tm="100000">
                                          <p:val>
                                            <p:strVal val="#ppt_y"/>
                                          </p:val>
                                        </p:tav>
                                      </p:tavLst>
                                    </p:anim>
                                  </p:childTnLst>
                                </p:cTn>
                              </p:par>
                            </p:childTnLst>
                          </p:cTn>
                        </p:par>
                        <p:par>
                          <p:cTn id="28" fill="hold">
                            <p:stCondLst>
                              <p:cond delay="2500"/>
                            </p:stCondLst>
                            <p:childTnLst>
                              <p:par>
                                <p:cTn id="29" presetID="2" presetClass="entr" presetSubtype="2" fill="hold" nodeType="afterEffect">
                                  <p:stCondLst>
                                    <p:cond delay="0"/>
                                  </p:stCondLst>
                                  <p:childTnLst>
                                    <p:set>
                                      <p:cBhvr>
                                        <p:cTn id="30" dur="1" fill="hold">
                                          <p:stCondLst>
                                            <p:cond delay="0"/>
                                          </p:stCondLst>
                                        </p:cTn>
                                        <p:tgtEl>
                                          <p:spTgt spid="3"/>
                                        </p:tgtEl>
                                        <p:attrNameLst>
                                          <p:attrName>style.visibility</p:attrName>
                                        </p:attrNameLst>
                                      </p:cBhvr>
                                      <p:to>
                                        <p:strVal val="visible"/>
                                      </p:to>
                                    </p:set>
                                    <p:anim calcmode="lin" valueType="num">
                                      <p:cBhvr additive="base">
                                        <p:cTn id="31" dur="500" fill="hold"/>
                                        <p:tgtEl>
                                          <p:spTgt spid="3"/>
                                        </p:tgtEl>
                                        <p:attrNameLst>
                                          <p:attrName>ppt_x</p:attrName>
                                        </p:attrNameLst>
                                      </p:cBhvr>
                                      <p:tavLst>
                                        <p:tav tm="0">
                                          <p:val>
                                            <p:strVal val="1+#ppt_w/2"/>
                                          </p:val>
                                        </p:tav>
                                        <p:tav tm="100000">
                                          <p:val>
                                            <p:strVal val="#ppt_x"/>
                                          </p:val>
                                        </p:tav>
                                      </p:tavLst>
                                    </p:anim>
                                    <p:anim calcmode="lin" valueType="num">
                                      <p:cBhvr additive="base">
                                        <p:cTn id="32" dur="500" fill="hold"/>
                                        <p:tgtEl>
                                          <p:spTgt spid="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p:bldP spid="19" grpId="0" animBg="1"/>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43" name="Group 242"/>
          <p:cNvGrpSpPr/>
          <p:nvPr/>
        </p:nvGrpSpPr>
        <p:grpSpPr>
          <a:xfrm>
            <a:off x="1794498" y="3771900"/>
            <a:ext cx="7247031" cy="876573"/>
            <a:chOff x="7529658" y="4965910"/>
            <a:chExt cx="12757829" cy="1884897"/>
          </a:xfrm>
        </p:grpSpPr>
        <p:grpSp>
          <p:nvGrpSpPr>
            <p:cNvPr id="244" name="Group 243"/>
            <p:cNvGrpSpPr/>
            <p:nvPr/>
          </p:nvGrpSpPr>
          <p:grpSpPr>
            <a:xfrm>
              <a:off x="7529658" y="5317948"/>
              <a:ext cx="9054095" cy="1274902"/>
              <a:chOff x="7230481" y="5426466"/>
              <a:chExt cx="9054095" cy="1274902"/>
            </a:xfrm>
          </p:grpSpPr>
          <p:sp>
            <p:nvSpPr>
              <p:cNvPr id="251" name="Freeform 250"/>
              <p:cNvSpPr/>
              <p:nvPr/>
            </p:nvSpPr>
            <p:spPr>
              <a:xfrm>
                <a:off x="7230482" y="5448300"/>
                <a:ext cx="9054094" cy="1253068"/>
              </a:xfrm>
              <a:custGeom>
                <a:avLst/>
                <a:gdLst>
                  <a:gd name="connsiteX0" fmla="*/ 0 w 3200441"/>
                  <a:gd name="connsiteY0" fmla="*/ 0 h 1253068"/>
                  <a:gd name="connsiteX1" fmla="*/ 3200441 w 3200441"/>
                  <a:gd name="connsiteY1" fmla="*/ 0 h 1253068"/>
                  <a:gd name="connsiteX2" fmla="*/ 3200441 w 3200441"/>
                  <a:gd name="connsiteY2" fmla="*/ 1253068 h 1253068"/>
                  <a:gd name="connsiteX3" fmla="*/ 0 w 3200441"/>
                  <a:gd name="connsiteY3" fmla="*/ 1253068 h 1253068"/>
                  <a:gd name="connsiteX4" fmla="*/ 0 w 3200441"/>
                  <a:gd name="connsiteY4" fmla="*/ 0 h 12530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00441" h="1253068">
                    <a:moveTo>
                      <a:pt x="0" y="0"/>
                    </a:moveTo>
                    <a:lnTo>
                      <a:pt x="3200441" y="0"/>
                    </a:lnTo>
                    <a:lnTo>
                      <a:pt x="3200441" y="1253068"/>
                    </a:lnTo>
                    <a:lnTo>
                      <a:pt x="0" y="1253068"/>
                    </a:lnTo>
                    <a:lnTo>
                      <a:pt x="0" y="0"/>
                    </a:ln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sp>
            <p:nvSpPr>
              <p:cNvPr id="252" name="Freeform 251"/>
              <p:cNvSpPr/>
              <p:nvPr/>
            </p:nvSpPr>
            <p:spPr>
              <a:xfrm>
                <a:off x="7230481" y="5426466"/>
                <a:ext cx="9054095" cy="175996"/>
              </a:xfrm>
              <a:custGeom>
                <a:avLst/>
                <a:gdLst>
                  <a:gd name="connsiteX0" fmla="*/ 0 w 3200441"/>
                  <a:gd name="connsiteY0" fmla="*/ 0 h 225134"/>
                  <a:gd name="connsiteX1" fmla="*/ 3200441 w 3200441"/>
                  <a:gd name="connsiteY1" fmla="*/ 0 h 225134"/>
                  <a:gd name="connsiteX2" fmla="*/ 3200441 w 3200441"/>
                  <a:gd name="connsiteY2" fmla="*/ 225134 h 225134"/>
                  <a:gd name="connsiteX3" fmla="*/ 0 w 3200441"/>
                  <a:gd name="connsiteY3" fmla="*/ 225134 h 225134"/>
                </a:gdLst>
                <a:ahLst/>
                <a:cxnLst>
                  <a:cxn ang="0">
                    <a:pos x="connsiteX0" y="connsiteY0"/>
                  </a:cxn>
                  <a:cxn ang="0">
                    <a:pos x="connsiteX1" y="connsiteY1"/>
                  </a:cxn>
                  <a:cxn ang="0">
                    <a:pos x="connsiteX2" y="connsiteY2"/>
                  </a:cxn>
                  <a:cxn ang="0">
                    <a:pos x="connsiteX3" y="connsiteY3"/>
                  </a:cxn>
                </a:cxnLst>
                <a:rect l="l" t="t" r="r" b="b"/>
                <a:pathLst>
                  <a:path w="3200441" h="225134">
                    <a:moveTo>
                      <a:pt x="0" y="0"/>
                    </a:moveTo>
                    <a:lnTo>
                      <a:pt x="3200441" y="0"/>
                    </a:lnTo>
                    <a:lnTo>
                      <a:pt x="3200441" y="225134"/>
                    </a:lnTo>
                    <a:lnTo>
                      <a:pt x="0" y="225134"/>
                    </a:lnTo>
                    <a:close/>
                  </a:path>
                </a:pathLst>
              </a:custGeom>
              <a:solidFill>
                <a:schemeClr val="accent5">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pic>
            <p:nvPicPr>
              <p:cNvPr id="253" name="Picture 252"/>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rot="10800000">
                <a:off x="13817254" y="5442518"/>
                <a:ext cx="2467321" cy="1258850"/>
              </a:xfrm>
              <a:prstGeom prst="rect">
                <a:avLst/>
              </a:prstGeom>
            </p:spPr>
          </p:pic>
          <p:pic>
            <p:nvPicPr>
              <p:cNvPr id="254" name="Picture 253"/>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rot="10800000" flipH="1">
                <a:off x="7252461" y="5442518"/>
                <a:ext cx="1426817" cy="1258850"/>
              </a:xfrm>
              <a:prstGeom prst="rect">
                <a:avLst/>
              </a:prstGeom>
            </p:spPr>
          </p:pic>
        </p:grpSp>
        <p:grpSp>
          <p:nvGrpSpPr>
            <p:cNvPr id="245" name="Group 244"/>
            <p:cNvGrpSpPr/>
            <p:nvPr/>
          </p:nvGrpSpPr>
          <p:grpSpPr>
            <a:xfrm>
              <a:off x="15864768" y="4965910"/>
              <a:ext cx="4422719" cy="1884897"/>
              <a:chOff x="5456236" y="5175768"/>
              <a:chExt cx="6807914" cy="2901432"/>
            </a:xfrm>
          </p:grpSpPr>
          <p:sp>
            <p:nvSpPr>
              <p:cNvPr id="249" name="Rounded Rectangle 248"/>
              <p:cNvSpPr/>
              <p:nvPr/>
            </p:nvSpPr>
            <p:spPr>
              <a:xfrm>
                <a:off x="5456237" y="5211122"/>
                <a:ext cx="6807913" cy="2866078"/>
              </a:xfrm>
              <a:prstGeom prst="roundRect">
                <a:avLst>
                  <a:gd name="adj" fmla="val 50000"/>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sp>
            <p:nvSpPr>
              <p:cNvPr id="250" name="Freeform 249"/>
              <p:cNvSpPr/>
              <p:nvPr/>
            </p:nvSpPr>
            <p:spPr>
              <a:xfrm>
                <a:off x="5456236" y="5175768"/>
                <a:ext cx="6699655" cy="2135039"/>
              </a:xfrm>
              <a:custGeom>
                <a:avLst/>
                <a:gdLst>
                  <a:gd name="connsiteX0" fmla="*/ 1433039 w 6699655"/>
                  <a:gd name="connsiteY0" fmla="*/ 0 h 2135039"/>
                  <a:gd name="connsiteX1" fmla="*/ 5374874 w 6699655"/>
                  <a:gd name="connsiteY1" fmla="*/ 0 h 2135039"/>
                  <a:gd name="connsiteX2" fmla="*/ 6695298 w 6699655"/>
                  <a:gd name="connsiteY2" fmla="*/ 875236 h 2135039"/>
                  <a:gd name="connsiteX3" fmla="*/ 6699655 w 6699655"/>
                  <a:gd name="connsiteY3" fmla="*/ 889273 h 2135039"/>
                  <a:gd name="connsiteX4" fmla="*/ 6639374 w 6699655"/>
                  <a:gd name="connsiteY4" fmla="*/ 790046 h 2135039"/>
                  <a:gd name="connsiteX5" fmla="*/ 5451075 w 6699655"/>
                  <a:gd name="connsiteY5" fmla="*/ 158233 h 2135039"/>
                  <a:gd name="connsiteX6" fmla="*/ 1509240 w 6699655"/>
                  <a:gd name="connsiteY6" fmla="*/ 158233 h 2135039"/>
                  <a:gd name="connsiteX7" fmla="*/ 76201 w 6699655"/>
                  <a:gd name="connsiteY7" fmla="*/ 1591272 h 2135039"/>
                  <a:gd name="connsiteX8" fmla="*/ 105316 w 6699655"/>
                  <a:gd name="connsiteY8" fmla="*/ 1880080 h 2135039"/>
                  <a:gd name="connsiteX9" fmla="*/ 184459 w 6699655"/>
                  <a:gd name="connsiteY9" fmla="*/ 2135039 h 2135039"/>
                  <a:gd name="connsiteX10" fmla="*/ 172960 w 6699655"/>
                  <a:gd name="connsiteY10" fmla="*/ 2116111 h 2135039"/>
                  <a:gd name="connsiteX11" fmla="*/ 0 w 6699655"/>
                  <a:gd name="connsiteY11" fmla="*/ 1433039 h 2135039"/>
                  <a:gd name="connsiteX12" fmla="*/ 1433039 w 6699655"/>
                  <a:gd name="connsiteY12" fmla="*/ 0 h 21350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699655" h="2135039">
                    <a:moveTo>
                      <a:pt x="1433039" y="0"/>
                    </a:moveTo>
                    <a:lnTo>
                      <a:pt x="5374874" y="0"/>
                    </a:lnTo>
                    <a:cubicBezTo>
                      <a:pt x="5968459" y="0"/>
                      <a:pt x="6477751" y="360896"/>
                      <a:pt x="6695298" y="875236"/>
                    </a:cubicBezTo>
                    <a:lnTo>
                      <a:pt x="6699655" y="889273"/>
                    </a:lnTo>
                    <a:lnTo>
                      <a:pt x="6639374" y="790046"/>
                    </a:lnTo>
                    <a:cubicBezTo>
                      <a:pt x="6381846" y="408856"/>
                      <a:pt x="5945729" y="158233"/>
                      <a:pt x="5451075" y="158233"/>
                    </a:cubicBezTo>
                    <a:lnTo>
                      <a:pt x="1509240" y="158233"/>
                    </a:lnTo>
                    <a:cubicBezTo>
                      <a:pt x="717794" y="158233"/>
                      <a:pt x="76201" y="799826"/>
                      <a:pt x="76201" y="1591272"/>
                    </a:cubicBezTo>
                    <a:cubicBezTo>
                      <a:pt x="76201" y="1690203"/>
                      <a:pt x="86226" y="1786792"/>
                      <a:pt x="105316" y="1880080"/>
                    </a:cubicBezTo>
                    <a:lnTo>
                      <a:pt x="184459" y="2135039"/>
                    </a:lnTo>
                    <a:lnTo>
                      <a:pt x="172960" y="2116111"/>
                    </a:lnTo>
                    <a:cubicBezTo>
                      <a:pt x="62656" y="1913059"/>
                      <a:pt x="0" y="1680366"/>
                      <a:pt x="0" y="1433039"/>
                    </a:cubicBezTo>
                    <a:cubicBezTo>
                      <a:pt x="0" y="641593"/>
                      <a:pt x="641593" y="0"/>
                      <a:pt x="1433039" y="0"/>
                    </a:cubicBezTo>
                    <a:close/>
                  </a:path>
                </a:pathLst>
              </a:custGeom>
              <a:solidFill>
                <a:schemeClr val="accent5">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900"/>
              </a:p>
            </p:txBody>
          </p:sp>
        </p:grpSp>
        <p:sp>
          <p:nvSpPr>
            <p:cNvPr id="246" name="TextBox 245"/>
            <p:cNvSpPr txBox="1"/>
            <p:nvPr/>
          </p:nvSpPr>
          <p:spPr bwMode="auto">
            <a:xfrm>
              <a:off x="7876465" y="5576996"/>
              <a:ext cx="7917973" cy="1125081"/>
            </a:xfrm>
            <a:prstGeom prst="rect">
              <a:avLst/>
            </a:prstGeom>
            <a:noFill/>
          </p:spPr>
          <p:txBody>
            <a:bodyPr wrap="square">
              <a:spAutoFit/>
            </a:bodyPr>
            <a:lstStyle/>
            <a:p>
              <a:pPr defTabSz="914217">
                <a:defRPr/>
              </a:pPr>
              <a:r>
                <a:rPr lang="en-US" sz="1400" b="1" dirty="0">
                  <a:solidFill>
                    <a:schemeClr val="bg1"/>
                  </a:solidFill>
                  <a:latin typeface="Segoe Sans"/>
                </a:rPr>
                <a:t>Lack of personal fulfillment</a:t>
              </a:r>
              <a:r>
                <a:rPr lang="en-US" sz="1400" dirty="0">
                  <a:solidFill>
                    <a:schemeClr val="bg1"/>
                  </a:solidFill>
                  <a:latin typeface="Segoe Sans"/>
                </a:rPr>
                <a:t> and inadequate support systems</a:t>
              </a:r>
              <a:endParaRPr lang="id-ID" sz="1400" b="1" dirty="0">
                <a:solidFill>
                  <a:schemeClr val="bg1"/>
                </a:solidFill>
                <a:latin typeface="Lato" pitchFamily="34" charset="0"/>
                <a:ea typeface="Lato" pitchFamily="34" charset="0"/>
                <a:cs typeface="Lato" pitchFamily="34" charset="0"/>
              </a:endParaRPr>
            </a:p>
          </p:txBody>
        </p:sp>
        <p:sp>
          <p:nvSpPr>
            <p:cNvPr id="248" name="TextBox 247"/>
            <p:cNvSpPr txBox="1"/>
            <p:nvPr/>
          </p:nvSpPr>
          <p:spPr bwMode="auto">
            <a:xfrm>
              <a:off x="17069569" y="5527427"/>
              <a:ext cx="2449292" cy="943084"/>
            </a:xfrm>
            <a:prstGeom prst="rect">
              <a:avLst/>
            </a:prstGeom>
            <a:noFill/>
          </p:spPr>
          <p:txBody>
            <a:bodyPr wrap="square">
              <a:spAutoFit/>
            </a:bodyPr>
            <a:lstStyle/>
            <a:p>
              <a:pPr algn="ctr" defTabSz="914217">
                <a:defRPr/>
              </a:pPr>
              <a:r>
                <a:rPr lang="en-IN" sz="2250" b="1" dirty="0">
                  <a:solidFill>
                    <a:schemeClr val="bg1"/>
                  </a:solidFill>
                  <a:latin typeface="Lato" pitchFamily="34" charset="0"/>
                  <a:ea typeface="Lato" pitchFamily="34" charset="0"/>
                  <a:cs typeface="Lato" pitchFamily="34" charset="0"/>
                </a:rPr>
                <a:t>5</a:t>
              </a:r>
              <a:r>
                <a:rPr lang="id-ID" sz="2250" b="1" dirty="0">
                  <a:solidFill>
                    <a:schemeClr val="bg1"/>
                  </a:solidFill>
                  <a:latin typeface="Lato" pitchFamily="34" charset="0"/>
                  <a:ea typeface="Lato" pitchFamily="34" charset="0"/>
                  <a:cs typeface="Lato" pitchFamily="34" charset="0"/>
                </a:rPr>
                <a:t>5%</a:t>
              </a:r>
            </a:p>
          </p:txBody>
        </p:sp>
      </p:grpSp>
      <p:grpSp>
        <p:nvGrpSpPr>
          <p:cNvPr id="255" name="Group 254"/>
          <p:cNvGrpSpPr/>
          <p:nvPr/>
        </p:nvGrpSpPr>
        <p:grpSpPr>
          <a:xfrm>
            <a:off x="1945066" y="609600"/>
            <a:ext cx="7090683" cy="943808"/>
            <a:chOff x="7715201" y="2603710"/>
            <a:chExt cx="12526955" cy="1884897"/>
          </a:xfrm>
        </p:grpSpPr>
        <p:grpSp>
          <p:nvGrpSpPr>
            <p:cNvPr id="256" name="Group 255"/>
            <p:cNvGrpSpPr/>
            <p:nvPr/>
          </p:nvGrpSpPr>
          <p:grpSpPr>
            <a:xfrm>
              <a:off x="7715201" y="2955983"/>
              <a:ext cx="8823222" cy="1274667"/>
              <a:chOff x="7461355" y="5426701"/>
              <a:chExt cx="8823222" cy="1274667"/>
            </a:xfrm>
          </p:grpSpPr>
          <p:sp>
            <p:nvSpPr>
              <p:cNvPr id="263" name="Freeform 262"/>
              <p:cNvSpPr/>
              <p:nvPr/>
            </p:nvSpPr>
            <p:spPr>
              <a:xfrm>
                <a:off x="7461355" y="5448300"/>
                <a:ext cx="8823221" cy="1253068"/>
              </a:xfrm>
              <a:custGeom>
                <a:avLst/>
                <a:gdLst>
                  <a:gd name="connsiteX0" fmla="*/ 0 w 3200441"/>
                  <a:gd name="connsiteY0" fmla="*/ 0 h 1253068"/>
                  <a:gd name="connsiteX1" fmla="*/ 3200441 w 3200441"/>
                  <a:gd name="connsiteY1" fmla="*/ 0 h 1253068"/>
                  <a:gd name="connsiteX2" fmla="*/ 3200441 w 3200441"/>
                  <a:gd name="connsiteY2" fmla="*/ 1253068 h 1253068"/>
                  <a:gd name="connsiteX3" fmla="*/ 0 w 3200441"/>
                  <a:gd name="connsiteY3" fmla="*/ 1253068 h 1253068"/>
                  <a:gd name="connsiteX4" fmla="*/ 0 w 3200441"/>
                  <a:gd name="connsiteY4" fmla="*/ 0 h 12530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00441" h="1253068">
                    <a:moveTo>
                      <a:pt x="0" y="0"/>
                    </a:moveTo>
                    <a:lnTo>
                      <a:pt x="3200441" y="0"/>
                    </a:lnTo>
                    <a:lnTo>
                      <a:pt x="3200441" y="1253068"/>
                    </a:lnTo>
                    <a:lnTo>
                      <a:pt x="0" y="1253068"/>
                    </a:lnTo>
                    <a:lnTo>
                      <a:pt x="0" y="0"/>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sp>
            <p:nvSpPr>
              <p:cNvPr id="277" name="Freeform 276"/>
              <p:cNvSpPr/>
              <p:nvPr/>
            </p:nvSpPr>
            <p:spPr>
              <a:xfrm>
                <a:off x="7503807" y="5461568"/>
                <a:ext cx="8780770" cy="122982"/>
              </a:xfrm>
              <a:custGeom>
                <a:avLst/>
                <a:gdLst>
                  <a:gd name="connsiteX0" fmla="*/ 0 w 3200441"/>
                  <a:gd name="connsiteY0" fmla="*/ 0 h 225134"/>
                  <a:gd name="connsiteX1" fmla="*/ 3200441 w 3200441"/>
                  <a:gd name="connsiteY1" fmla="*/ 0 h 225134"/>
                  <a:gd name="connsiteX2" fmla="*/ 3200441 w 3200441"/>
                  <a:gd name="connsiteY2" fmla="*/ 225134 h 225134"/>
                  <a:gd name="connsiteX3" fmla="*/ 0 w 3200441"/>
                  <a:gd name="connsiteY3" fmla="*/ 225134 h 225134"/>
                </a:gdLst>
                <a:ahLst/>
                <a:cxnLst>
                  <a:cxn ang="0">
                    <a:pos x="connsiteX0" y="connsiteY0"/>
                  </a:cxn>
                  <a:cxn ang="0">
                    <a:pos x="connsiteX1" y="connsiteY1"/>
                  </a:cxn>
                  <a:cxn ang="0">
                    <a:pos x="connsiteX2" y="connsiteY2"/>
                  </a:cxn>
                  <a:cxn ang="0">
                    <a:pos x="connsiteX3" y="connsiteY3"/>
                  </a:cxn>
                </a:cxnLst>
                <a:rect l="l" t="t" r="r" b="b"/>
                <a:pathLst>
                  <a:path w="3200441" h="225134">
                    <a:moveTo>
                      <a:pt x="0" y="0"/>
                    </a:moveTo>
                    <a:lnTo>
                      <a:pt x="3200441" y="0"/>
                    </a:lnTo>
                    <a:lnTo>
                      <a:pt x="3200441" y="225134"/>
                    </a:lnTo>
                    <a:lnTo>
                      <a:pt x="0" y="225134"/>
                    </a:lnTo>
                    <a:close/>
                  </a:path>
                </a:pathLst>
              </a:cu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pic>
            <p:nvPicPr>
              <p:cNvPr id="278" name="Picture 277"/>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rot="10800000">
                <a:off x="13817254" y="5442518"/>
                <a:ext cx="2467321" cy="1258850"/>
              </a:xfrm>
              <a:prstGeom prst="rect">
                <a:avLst/>
              </a:prstGeom>
            </p:spPr>
          </p:pic>
          <p:pic>
            <p:nvPicPr>
              <p:cNvPr id="279" name="Picture 278"/>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rot="10800000" flipH="1">
                <a:off x="7628173" y="5426701"/>
                <a:ext cx="1426817" cy="1258850"/>
              </a:xfrm>
              <a:prstGeom prst="rect">
                <a:avLst/>
              </a:prstGeom>
            </p:spPr>
          </p:pic>
        </p:grpSp>
        <p:grpSp>
          <p:nvGrpSpPr>
            <p:cNvPr id="257" name="Group 256"/>
            <p:cNvGrpSpPr/>
            <p:nvPr/>
          </p:nvGrpSpPr>
          <p:grpSpPr>
            <a:xfrm>
              <a:off x="15819437" y="2603710"/>
              <a:ext cx="4422719" cy="1884897"/>
              <a:chOff x="5456236" y="5175768"/>
              <a:chExt cx="6807914" cy="2901432"/>
            </a:xfrm>
          </p:grpSpPr>
          <p:sp>
            <p:nvSpPr>
              <p:cNvPr id="261" name="Rounded Rectangle 260"/>
              <p:cNvSpPr/>
              <p:nvPr/>
            </p:nvSpPr>
            <p:spPr>
              <a:xfrm>
                <a:off x="5456237" y="5211122"/>
                <a:ext cx="6807913" cy="2866078"/>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sp>
            <p:nvSpPr>
              <p:cNvPr id="262" name="Freeform 261"/>
              <p:cNvSpPr/>
              <p:nvPr/>
            </p:nvSpPr>
            <p:spPr>
              <a:xfrm>
                <a:off x="5456236" y="5175768"/>
                <a:ext cx="6699655" cy="2135039"/>
              </a:xfrm>
              <a:custGeom>
                <a:avLst/>
                <a:gdLst>
                  <a:gd name="connsiteX0" fmla="*/ 1433039 w 6699655"/>
                  <a:gd name="connsiteY0" fmla="*/ 0 h 2135039"/>
                  <a:gd name="connsiteX1" fmla="*/ 5374874 w 6699655"/>
                  <a:gd name="connsiteY1" fmla="*/ 0 h 2135039"/>
                  <a:gd name="connsiteX2" fmla="*/ 6695298 w 6699655"/>
                  <a:gd name="connsiteY2" fmla="*/ 875236 h 2135039"/>
                  <a:gd name="connsiteX3" fmla="*/ 6699655 w 6699655"/>
                  <a:gd name="connsiteY3" fmla="*/ 889273 h 2135039"/>
                  <a:gd name="connsiteX4" fmla="*/ 6639374 w 6699655"/>
                  <a:gd name="connsiteY4" fmla="*/ 790046 h 2135039"/>
                  <a:gd name="connsiteX5" fmla="*/ 5451075 w 6699655"/>
                  <a:gd name="connsiteY5" fmla="*/ 158233 h 2135039"/>
                  <a:gd name="connsiteX6" fmla="*/ 1509240 w 6699655"/>
                  <a:gd name="connsiteY6" fmla="*/ 158233 h 2135039"/>
                  <a:gd name="connsiteX7" fmla="*/ 76201 w 6699655"/>
                  <a:gd name="connsiteY7" fmla="*/ 1591272 h 2135039"/>
                  <a:gd name="connsiteX8" fmla="*/ 105316 w 6699655"/>
                  <a:gd name="connsiteY8" fmla="*/ 1880080 h 2135039"/>
                  <a:gd name="connsiteX9" fmla="*/ 184459 w 6699655"/>
                  <a:gd name="connsiteY9" fmla="*/ 2135039 h 2135039"/>
                  <a:gd name="connsiteX10" fmla="*/ 172960 w 6699655"/>
                  <a:gd name="connsiteY10" fmla="*/ 2116111 h 2135039"/>
                  <a:gd name="connsiteX11" fmla="*/ 0 w 6699655"/>
                  <a:gd name="connsiteY11" fmla="*/ 1433039 h 2135039"/>
                  <a:gd name="connsiteX12" fmla="*/ 1433039 w 6699655"/>
                  <a:gd name="connsiteY12" fmla="*/ 0 h 21350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699655" h="2135039">
                    <a:moveTo>
                      <a:pt x="1433039" y="0"/>
                    </a:moveTo>
                    <a:lnTo>
                      <a:pt x="5374874" y="0"/>
                    </a:lnTo>
                    <a:cubicBezTo>
                      <a:pt x="5968459" y="0"/>
                      <a:pt x="6477751" y="360896"/>
                      <a:pt x="6695298" y="875236"/>
                    </a:cubicBezTo>
                    <a:lnTo>
                      <a:pt x="6699655" y="889273"/>
                    </a:lnTo>
                    <a:lnTo>
                      <a:pt x="6639374" y="790046"/>
                    </a:lnTo>
                    <a:cubicBezTo>
                      <a:pt x="6381846" y="408856"/>
                      <a:pt x="5945729" y="158233"/>
                      <a:pt x="5451075" y="158233"/>
                    </a:cubicBezTo>
                    <a:lnTo>
                      <a:pt x="1509240" y="158233"/>
                    </a:lnTo>
                    <a:cubicBezTo>
                      <a:pt x="717794" y="158233"/>
                      <a:pt x="76201" y="799826"/>
                      <a:pt x="76201" y="1591272"/>
                    </a:cubicBezTo>
                    <a:cubicBezTo>
                      <a:pt x="76201" y="1690203"/>
                      <a:pt x="86226" y="1786792"/>
                      <a:pt x="105316" y="1880080"/>
                    </a:cubicBezTo>
                    <a:lnTo>
                      <a:pt x="184459" y="2135039"/>
                    </a:lnTo>
                    <a:lnTo>
                      <a:pt x="172960" y="2116111"/>
                    </a:lnTo>
                    <a:cubicBezTo>
                      <a:pt x="62656" y="1913059"/>
                      <a:pt x="0" y="1680366"/>
                      <a:pt x="0" y="1433039"/>
                    </a:cubicBezTo>
                    <a:cubicBezTo>
                      <a:pt x="0" y="641593"/>
                      <a:pt x="641593" y="0"/>
                      <a:pt x="1433039" y="0"/>
                    </a:cubicBezTo>
                    <a:close/>
                  </a:path>
                </a:pathLst>
              </a:cu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900"/>
              </a:p>
            </p:txBody>
          </p:sp>
        </p:grpSp>
        <p:sp>
          <p:nvSpPr>
            <p:cNvPr id="258" name="TextBox 257"/>
            <p:cNvSpPr txBox="1"/>
            <p:nvPr/>
          </p:nvSpPr>
          <p:spPr bwMode="auto">
            <a:xfrm>
              <a:off x="8784600" y="3450870"/>
              <a:ext cx="7440505" cy="614667"/>
            </a:xfrm>
            <a:prstGeom prst="rect">
              <a:avLst/>
            </a:prstGeom>
            <a:noFill/>
          </p:spPr>
          <p:txBody>
            <a:bodyPr wrap="square">
              <a:spAutoFit/>
            </a:bodyPr>
            <a:lstStyle/>
            <a:p>
              <a:pPr defTabSz="914217">
                <a:defRPr/>
              </a:pPr>
              <a:r>
                <a:rPr lang="en-US" sz="1400" b="1" dirty="0">
                  <a:solidFill>
                    <a:schemeClr val="bg1"/>
                  </a:solidFill>
                  <a:latin typeface="Segoe Sans"/>
                </a:rPr>
                <a:t>Indian employees</a:t>
              </a:r>
              <a:r>
                <a:rPr lang="en-US" sz="1400" dirty="0">
                  <a:solidFill>
                    <a:schemeClr val="bg1"/>
                  </a:solidFill>
                  <a:latin typeface="Segoe Sans"/>
                </a:rPr>
                <a:t> report being unhappy at work</a:t>
              </a:r>
              <a:endParaRPr lang="id-ID" sz="1400" b="1" dirty="0">
                <a:solidFill>
                  <a:schemeClr val="bg1"/>
                </a:solidFill>
                <a:latin typeface="Lato" pitchFamily="34" charset="0"/>
                <a:ea typeface="Lato" pitchFamily="34" charset="0"/>
                <a:cs typeface="Lato" pitchFamily="34" charset="0"/>
              </a:endParaRPr>
            </a:p>
          </p:txBody>
        </p:sp>
        <p:sp>
          <p:nvSpPr>
            <p:cNvPr id="260" name="TextBox 259"/>
            <p:cNvSpPr txBox="1"/>
            <p:nvPr/>
          </p:nvSpPr>
          <p:spPr bwMode="auto">
            <a:xfrm>
              <a:off x="17027745" y="3007891"/>
              <a:ext cx="2449293" cy="875901"/>
            </a:xfrm>
            <a:prstGeom prst="rect">
              <a:avLst/>
            </a:prstGeom>
            <a:noFill/>
          </p:spPr>
          <p:txBody>
            <a:bodyPr wrap="square">
              <a:spAutoFit/>
            </a:bodyPr>
            <a:lstStyle/>
            <a:p>
              <a:pPr algn="ctr" defTabSz="914217">
                <a:defRPr/>
              </a:pPr>
              <a:r>
                <a:rPr lang="en-IN" sz="2250" b="1" dirty="0">
                  <a:solidFill>
                    <a:schemeClr val="bg1"/>
                  </a:solidFill>
                  <a:latin typeface="Lato" pitchFamily="34" charset="0"/>
                  <a:ea typeface="Lato" pitchFamily="34" charset="0"/>
                  <a:cs typeface="Lato" pitchFamily="34" charset="0"/>
                </a:rPr>
                <a:t>70%</a:t>
              </a:r>
              <a:endParaRPr lang="id-ID" sz="2250" b="1" dirty="0">
                <a:solidFill>
                  <a:schemeClr val="bg1"/>
                </a:solidFill>
                <a:latin typeface="Lato" pitchFamily="34" charset="0"/>
                <a:ea typeface="Lato" pitchFamily="34" charset="0"/>
                <a:cs typeface="Lato" pitchFamily="34" charset="0"/>
              </a:endParaRPr>
            </a:p>
          </p:txBody>
        </p:sp>
      </p:grpSp>
      <p:grpSp>
        <p:nvGrpSpPr>
          <p:cNvPr id="194" name="Group 193"/>
          <p:cNvGrpSpPr/>
          <p:nvPr/>
        </p:nvGrpSpPr>
        <p:grpSpPr>
          <a:xfrm>
            <a:off x="1806983" y="4486015"/>
            <a:ext cx="7245666" cy="929716"/>
            <a:chOff x="7529658" y="4965910"/>
            <a:chExt cx="12757829" cy="1884897"/>
          </a:xfrm>
        </p:grpSpPr>
        <p:grpSp>
          <p:nvGrpSpPr>
            <p:cNvPr id="195" name="Group 194"/>
            <p:cNvGrpSpPr/>
            <p:nvPr/>
          </p:nvGrpSpPr>
          <p:grpSpPr>
            <a:xfrm>
              <a:off x="7529658" y="5317948"/>
              <a:ext cx="9054095" cy="1274902"/>
              <a:chOff x="7230481" y="5426466"/>
              <a:chExt cx="9054095" cy="1274902"/>
            </a:xfrm>
          </p:grpSpPr>
          <p:sp>
            <p:nvSpPr>
              <p:cNvPr id="202" name="Freeform 201"/>
              <p:cNvSpPr/>
              <p:nvPr/>
            </p:nvSpPr>
            <p:spPr>
              <a:xfrm>
                <a:off x="7230482" y="5448300"/>
                <a:ext cx="9054094" cy="1253068"/>
              </a:xfrm>
              <a:custGeom>
                <a:avLst/>
                <a:gdLst>
                  <a:gd name="connsiteX0" fmla="*/ 0 w 3200441"/>
                  <a:gd name="connsiteY0" fmla="*/ 0 h 1253068"/>
                  <a:gd name="connsiteX1" fmla="*/ 3200441 w 3200441"/>
                  <a:gd name="connsiteY1" fmla="*/ 0 h 1253068"/>
                  <a:gd name="connsiteX2" fmla="*/ 3200441 w 3200441"/>
                  <a:gd name="connsiteY2" fmla="*/ 1253068 h 1253068"/>
                  <a:gd name="connsiteX3" fmla="*/ 0 w 3200441"/>
                  <a:gd name="connsiteY3" fmla="*/ 1253068 h 1253068"/>
                  <a:gd name="connsiteX4" fmla="*/ 0 w 3200441"/>
                  <a:gd name="connsiteY4" fmla="*/ 0 h 12530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00441" h="1253068">
                    <a:moveTo>
                      <a:pt x="0" y="0"/>
                    </a:moveTo>
                    <a:lnTo>
                      <a:pt x="3200441" y="0"/>
                    </a:lnTo>
                    <a:lnTo>
                      <a:pt x="3200441" y="1253068"/>
                    </a:lnTo>
                    <a:lnTo>
                      <a:pt x="0" y="1253068"/>
                    </a:lnTo>
                    <a:lnTo>
                      <a:pt x="0" y="0"/>
                    </a:lnTo>
                    <a:close/>
                  </a:path>
                </a:pathLst>
              </a:custGeom>
              <a:solidFill>
                <a:schemeClr val="accent2"/>
              </a:solidFill>
              <a:ln>
                <a:noFill/>
              </a:ln>
            </p:spPr>
            <p:style>
              <a:lnRef idx="0">
                <a:scrgbClr r="0" g="0" b="0"/>
              </a:lnRef>
              <a:fillRef idx="0">
                <a:scrgbClr r="0" g="0" b="0"/>
              </a:fillRef>
              <a:effectRef idx="0">
                <a:scrgbClr r="0" g="0" b="0"/>
              </a:effectRef>
              <a:fontRef idx="minor">
                <a:schemeClr val="lt1"/>
              </a:fontRef>
            </p:style>
            <p:txBody>
              <a:bodyPr rtlCol="0" anchor="ctr"/>
              <a:lstStyle/>
              <a:p>
                <a:pPr algn="ctr"/>
                <a:endParaRPr lang="en-US" sz="900"/>
              </a:p>
            </p:txBody>
          </p:sp>
          <p:sp>
            <p:nvSpPr>
              <p:cNvPr id="203" name="Freeform 202"/>
              <p:cNvSpPr/>
              <p:nvPr/>
            </p:nvSpPr>
            <p:spPr>
              <a:xfrm>
                <a:off x="7230481" y="5426466"/>
                <a:ext cx="9054095" cy="175996"/>
              </a:xfrm>
              <a:custGeom>
                <a:avLst/>
                <a:gdLst>
                  <a:gd name="connsiteX0" fmla="*/ 0 w 3200441"/>
                  <a:gd name="connsiteY0" fmla="*/ 0 h 225134"/>
                  <a:gd name="connsiteX1" fmla="*/ 3200441 w 3200441"/>
                  <a:gd name="connsiteY1" fmla="*/ 0 h 225134"/>
                  <a:gd name="connsiteX2" fmla="*/ 3200441 w 3200441"/>
                  <a:gd name="connsiteY2" fmla="*/ 225134 h 225134"/>
                  <a:gd name="connsiteX3" fmla="*/ 0 w 3200441"/>
                  <a:gd name="connsiteY3" fmla="*/ 225134 h 225134"/>
                </a:gdLst>
                <a:ahLst/>
                <a:cxnLst>
                  <a:cxn ang="0">
                    <a:pos x="connsiteX0" y="connsiteY0"/>
                  </a:cxn>
                  <a:cxn ang="0">
                    <a:pos x="connsiteX1" y="connsiteY1"/>
                  </a:cxn>
                  <a:cxn ang="0">
                    <a:pos x="connsiteX2" y="connsiteY2"/>
                  </a:cxn>
                  <a:cxn ang="0">
                    <a:pos x="connsiteX3" y="connsiteY3"/>
                  </a:cxn>
                </a:cxnLst>
                <a:rect l="l" t="t" r="r" b="b"/>
                <a:pathLst>
                  <a:path w="3200441" h="225134">
                    <a:moveTo>
                      <a:pt x="0" y="0"/>
                    </a:moveTo>
                    <a:lnTo>
                      <a:pt x="3200441" y="0"/>
                    </a:lnTo>
                    <a:lnTo>
                      <a:pt x="3200441" y="225134"/>
                    </a:lnTo>
                    <a:lnTo>
                      <a:pt x="0" y="225134"/>
                    </a:lnTo>
                    <a:close/>
                  </a:path>
                </a:pathLst>
              </a:custGeom>
              <a:gradFill flip="none" rotWithShape="1">
                <a:gsLst>
                  <a:gs pos="0">
                    <a:schemeClr val="accent2">
                      <a:lumMod val="67000"/>
                    </a:schemeClr>
                  </a:gs>
                  <a:gs pos="48000">
                    <a:schemeClr val="accent2">
                      <a:lumMod val="97000"/>
                      <a:lumOff val="3000"/>
                    </a:schemeClr>
                  </a:gs>
                  <a:gs pos="100000">
                    <a:schemeClr val="accent2">
                      <a:lumMod val="60000"/>
                      <a:lumOff val="40000"/>
                    </a:schemeClr>
                  </a:gs>
                </a:gsLst>
                <a:lin ang="16200000" scaled="1"/>
                <a:tileRect/>
              </a:gradFill>
              <a:ln>
                <a:noFill/>
              </a:ln>
            </p:spPr>
            <p:style>
              <a:lnRef idx="0">
                <a:scrgbClr r="0" g="0" b="0"/>
              </a:lnRef>
              <a:fillRef idx="0">
                <a:scrgbClr r="0" g="0" b="0"/>
              </a:fillRef>
              <a:effectRef idx="0">
                <a:scrgbClr r="0" g="0" b="0"/>
              </a:effectRef>
              <a:fontRef idx="minor">
                <a:schemeClr val="lt1"/>
              </a:fontRef>
            </p:style>
            <p:txBody>
              <a:bodyPr rtlCol="0" anchor="ctr"/>
              <a:lstStyle/>
              <a:p>
                <a:pPr algn="ctr"/>
                <a:endParaRPr lang="en-US" sz="900"/>
              </a:p>
            </p:txBody>
          </p:sp>
          <p:pic>
            <p:nvPicPr>
              <p:cNvPr id="224" name="Picture 223"/>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rot="10800000">
                <a:off x="13817254" y="5442518"/>
                <a:ext cx="2467321" cy="1258850"/>
              </a:xfrm>
              <a:prstGeom prst="rect">
                <a:avLst/>
              </a:prstGeom>
            </p:spPr>
          </p:pic>
          <p:pic>
            <p:nvPicPr>
              <p:cNvPr id="225" name="Picture 224"/>
              <p:cNvPicPr>
                <a:picLocks noChangeAspect="1"/>
              </p:cNvPicPr>
              <p:nvPr/>
            </p:nvPicPr>
            <p:blipFill>
              <a:blip r:embed="rId8" cstate="print">
                <a:extLst>
                  <a:ext uri="{28A0092B-C50C-407E-A947-70E740481C1C}">
                    <a14:useLocalDpi xmlns:a14="http://schemas.microsoft.com/office/drawing/2010/main" val="0"/>
                  </a:ext>
                </a:extLst>
              </a:blip>
              <a:stretch>
                <a:fillRect/>
              </a:stretch>
            </p:blipFill>
            <p:spPr>
              <a:xfrm rot="10800000" flipH="1">
                <a:off x="7252461" y="5442518"/>
                <a:ext cx="1426817" cy="1258850"/>
              </a:xfrm>
              <a:prstGeom prst="rect">
                <a:avLst/>
              </a:prstGeom>
            </p:spPr>
          </p:pic>
        </p:grpSp>
        <p:grpSp>
          <p:nvGrpSpPr>
            <p:cNvPr id="196" name="Group 195"/>
            <p:cNvGrpSpPr/>
            <p:nvPr/>
          </p:nvGrpSpPr>
          <p:grpSpPr>
            <a:xfrm>
              <a:off x="15864768" y="4965910"/>
              <a:ext cx="4422719" cy="1884897"/>
              <a:chOff x="5456236" y="5175768"/>
              <a:chExt cx="6807914" cy="2901432"/>
            </a:xfrm>
          </p:grpSpPr>
          <p:sp>
            <p:nvSpPr>
              <p:cNvPr id="200" name="Rounded Rectangle 199"/>
              <p:cNvSpPr/>
              <p:nvPr/>
            </p:nvSpPr>
            <p:spPr>
              <a:xfrm>
                <a:off x="5456237" y="5211122"/>
                <a:ext cx="6807913" cy="2866078"/>
              </a:xfrm>
              <a:prstGeom prst="roundRect">
                <a:avLst>
                  <a:gd name="adj" fmla="val 50000"/>
                </a:avLst>
              </a:prstGeom>
              <a:solidFill>
                <a:schemeClr val="accent2"/>
              </a:solidFill>
              <a:ln>
                <a:noFill/>
              </a:ln>
            </p:spPr>
            <p:style>
              <a:lnRef idx="0">
                <a:scrgbClr r="0" g="0" b="0"/>
              </a:lnRef>
              <a:fillRef idx="0">
                <a:scrgbClr r="0" g="0" b="0"/>
              </a:fillRef>
              <a:effectRef idx="0">
                <a:scrgbClr r="0" g="0" b="0"/>
              </a:effectRef>
              <a:fontRef idx="minor">
                <a:schemeClr val="lt1"/>
              </a:fontRef>
            </p:style>
            <p:txBody>
              <a:bodyPr rtlCol="0" anchor="ctr"/>
              <a:lstStyle/>
              <a:p>
                <a:pPr algn="ctr"/>
                <a:endParaRPr lang="en-US" sz="900"/>
              </a:p>
            </p:txBody>
          </p:sp>
          <p:sp>
            <p:nvSpPr>
              <p:cNvPr id="201" name="Freeform 200"/>
              <p:cNvSpPr/>
              <p:nvPr/>
            </p:nvSpPr>
            <p:spPr>
              <a:xfrm>
                <a:off x="5456236" y="5175768"/>
                <a:ext cx="6699655" cy="2135039"/>
              </a:xfrm>
              <a:custGeom>
                <a:avLst/>
                <a:gdLst>
                  <a:gd name="connsiteX0" fmla="*/ 1433039 w 6699655"/>
                  <a:gd name="connsiteY0" fmla="*/ 0 h 2135039"/>
                  <a:gd name="connsiteX1" fmla="*/ 5374874 w 6699655"/>
                  <a:gd name="connsiteY1" fmla="*/ 0 h 2135039"/>
                  <a:gd name="connsiteX2" fmla="*/ 6695298 w 6699655"/>
                  <a:gd name="connsiteY2" fmla="*/ 875236 h 2135039"/>
                  <a:gd name="connsiteX3" fmla="*/ 6699655 w 6699655"/>
                  <a:gd name="connsiteY3" fmla="*/ 889273 h 2135039"/>
                  <a:gd name="connsiteX4" fmla="*/ 6639374 w 6699655"/>
                  <a:gd name="connsiteY4" fmla="*/ 790046 h 2135039"/>
                  <a:gd name="connsiteX5" fmla="*/ 5451075 w 6699655"/>
                  <a:gd name="connsiteY5" fmla="*/ 158233 h 2135039"/>
                  <a:gd name="connsiteX6" fmla="*/ 1509240 w 6699655"/>
                  <a:gd name="connsiteY6" fmla="*/ 158233 h 2135039"/>
                  <a:gd name="connsiteX7" fmla="*/ 76201 w 6699655"/>
                  <a:gd name="connsiteY7" fmla="*/ 1591272 h 2135039"/>
                  <a:gd name="connsiteX8" fmla="*/ 105316 w 6699655"/>
                  <a:gd name="connsiteY8" fmla="*/ 1880080 h 2135039"/>
                  <a:gd name="connsiteX9" fmla="*/ 184459 w 6699655"/>
                  <a:gd name="connsiteY9" fmla="*/ 2135039 h 2135039"/>
                  <a:gd name="connsiteX10" fmla="*/ 172960 w 6699655"/>
                  <a:gd name="connsiteY10" fmla="*/ 2116111 h 2135039"/>
                  <a:gd name="connsiteX11" fmla="*/ 0 w 6699655"/>
                  <a:gd name="connsiteY11" fmla="*/ 1433039 h 2135039"/>
                  <a:gd name="connsiteX12" fmla="*/ 1433039 w 6699655"/>
                  <a:gd name="connsiteY12" fmla="*/ 0 h 21350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699655" h="2135039">
                    <a:moveTo>
                      <a:pt x="1433039" y="0"/>
                    </a:moveTo>
                    <a:lnTo>
                      <a:pt x="5374874" y="0"/>
                    </a:lnTo>
                    <a:cubicBezTo>
                      <a:pt x="5968459" y="0"/>
                      <a:pt x="6477751" y="360896"/>
                      <a:pt x="6695298" y="875236"/>
                    </a:cubicBezTo>
                    <a:lnTo>
                      <a:pt x="6699655" y="889273"/>
                    </a:lnTo>
                    <a:lnTo>
                      <a:pt x="6639374" y="790046"/>
                    </a:lnTo>
                    <a:cubicBezTo>
                      <a:pt x="6381846" y="408856"/>
                      <a:pt x="5945729" y="158233"/>
                      <a:pt x="5451075" y="158233"/>
                    </a:cubicBezTo>
                    <a:lnTo>
                      <a:pt x="1509240" y="158233"/>
                    </a:lnTo>
                    <a:cubicBezTo>
                      <a:pt x="717794" y="158233"/>
                      <a:pt x="76201" y="799826"/>
                      <a:pt x="76201" y="1591272"/>
                    </a:cubicBezTo>
                    <a:cubicBezTo>
                      <a:pt x="76201" y="1690203"/>
                      <a:pt x="86226" y="1786792"/>
                      <a:pt x="105316" y="1880080"/>
                    </a:cubicBezTo>
                    <a:lnTo>
                      <a:pt x="184459" y="2135039"/>
                    </a:lnTo>
                    <a:lnTo>
                      <a:pt x="172960" y="2116111"/>
                    </a:lnTo>
                    <a:cubicBezTo>
                      <a:pt x="62656" y="1913059"/>
                      <a:pt x="0" y="1680366"/>
                      <a:pt x="0" y="1433039"/>
                    </a:cubicBezTo>
                    <a:cubicBezTo>
                      <a:pt x="0" y="641593"/>
                      <a:pt x="641593" y="0"/>
                      <a:pt x="1433039" y="0"/>
                    </a:cubicBezTo>
                    <a:close/>
                  </a:path>
                </a:pathLst>
              </a:custGeom>
              <a:ln/>
            </p:spPr>
            <p:style>
              <a:lnRef idx="1">
                <a:schemeClr val="accent2"/>
              </a:lnRef>
              <a:fillRef idx="3">
                <a:schemeClr val="accent2"/>
              </a:fillRef>
              <a:effectRef idx="2">
                <a:schemeClr val="accent2"/>
              </a:effectRef>
              <a:fontRef idx="minor">
                <a:schemeClr val="lt1"/>
              </a:fontRef>
            </p:style>
            <p:txBody>
              <a:bodyPr wrap="square" rtlCol="0" anchor="ctr">
                <a:noAutofit/>
              </a:bodyPr>
              <a:lstStyle/>
              <a:p>
                <a:pPr algn="ctr"/>
                <a:endParaRPr lang="en-US" sz="900"/>
              </a:p>
            </p:txBody>
          </p:sp>
        </p:grpSp>
        <p:sp>
          <p:nvSpPr>
            <p:cNvPr id="197" name="TextBox 196"/>
            <p:cNvSpPr txBox="1"/>
            <p:nvPr/>
          </p:nvSpPr>
          <p:spPr bwMode="auto">
            <a:xfrm>
              <a:off x="7880166" y="5500565"/>
              <a:ext cx="8046149" cy="1060771"/>
            </a:xfrm>
            <a:prstGeom prst="rect">
              <a:avLst/>
            </a:prstGeom>
            <a:noFill/>
          </p:spPr>
          <p:txBody>
            <a:bodyPr wrap="square">
              <a:spAutoFit/>
            </a:bodyPr>
            <a:lstStyle/>
            <a:p>
              <a:pPr defTabSz="914217">
                <a:defRPr/>
              </a:pPr>
              <a:r>
                <a:rPr lang="en-US" sz="1400" b="1" dirty="0">
                  <a:solidFill>
                    <a:schemeClr val="bg1"/>
                  </a:solidFill>
                  <a:latin typeface="Segoe Sans"/>
                </a:rPr>
                <a:t>Workplace conflicts, with 63% of employees experiencing difficulties in teamwork</a:t>
              </a:r>
              <a:endParaRPr lang="id-ID" sz="1400" b="1" dirty="0">
                <a:solidFill>
                  <a:schemeClr val="bg1"/>
                </a:solidFill>
                <a:latin typeface="Lato" pitchFamily="34" charset="0"/>
                <a:ea typeface="Lato" pitchFamily="34" charset="0"/>
                <a:cs typeface="Lato" pitchFamily="34" charset="0"/>
              </a:endParaRPr>
            </a:p>
          </p:txBody>
        </p:sp>
        <p:sp>
          <p:nvSpPr>
            <p:cNvPr id="199" name="TextBox 198"/>
            <p:cNvSpPr txBox="1"/>
            <p:nvPr/>
          </p:nvSpPr>
          <p:spPr bwMode="auto">
            <a:xfrm>
              <a:off x="17069570" y="5527426"/>
              <a:ext cx="2449292" cy="889177"/>
            </a:xfrm>
            <a:prstGeom prst="rect">
              <a:avLst/>
            </a:prstGeom>
            <a:noFill/>
          </p:spPr>
          <p:txBody>
            <a:bodyPr wrap="square">
              <a:spAutoFit/>
            </a:bodyPr>
            <a:lstStyle/>
            <a:p>
              <a:pPr algn="ctr" defTabSz="914217">
                <a:defRPr/>
              </a:pPr>
              <a:r>
                <a:rPr lang="en-IN" sz="2250" b="1" dirty="0">
                  <a:solidFill>
                    <a:schemeClr val="bg1"/>
                  </a:solidFill>
                  <a:latin typeface="Lato" pitchFamily="34" charset="0"/>
                  <a:ea typeface="Lato" pitchFamily="34" charset="0"/>
                  <a:cs typeface="Lato" pitchFamily="34" charset="0"/>
                </a:rPr>
                <a:t>63</a:t>
              </a:r>
              <a:r>
                <a:rPr lang="id-ID" sz="2250" b="1" dirty="0">
                  <a:solidFill>
                    <a:schemeClr val="bg1"/>
                  </a:solidFill>
                  <a:latin typeface="Lato" pitchFamily="34" charset="0"/>
                  <a:ea typeface="Lato" pitchFamily="34" charset="0"/>
                  <a:cs typeface="Lato" pitchFamily="34" charset="0"/>
                </a:rPr>
                <a:t>%</a:t>
              </a:r>
            </a:p>
          </p:txBody>
        </p:sp>
      </p:grpSp>
      <p:grpSp>
        <p:nvGrpSpPr>
          <p:cNvPr id="227" name="Group 226"/>
          <p:cNvGrpSpPr/>
          <p:nvPr/>
        </p:nvGrpSpPr>
        <p:grpSpPr>
          <a:xfrm>
            <a:off x="1806983" y="5209914"/>
            <a:ext cx="7256786" cy="978522"/>
            <a:chOff x="7529658" y="4965910"/>
            <a:chExt cx="12757829" cy="1884897"/>
          </a:xfrm>
        </p:grpSpPr>
        <p:grpSp>
          <p:nvGrpSpPr>
            <p:cNvPr id="264" name="Group 263"/>
            <p:cNvGrpSpPr/>
            <p:nvPr/>
          </p:nvGrpSpPr>
          <p:grpSpPr>
            <a:xfrm>
              <a:off x="7529658" y="5317948"/>
              <a:ext cx="9054095" cy="1274902"/>
              <a:chOff x="7230481" y="5426466"/>
              <a:chExt cx="9054095" cy="1274902"/>
            </a:xfrm>
          </p:grpSpPr>
          <p:sp>
            <p:nvSpPr>
              <p:cNvPr id="271" name="Freeform 270"/>
              <p:cNvSpPr/>
              <p:nvPr/>
            </p:nvSpPr>
            <p:spPr>
              <a:xfrm>
                <a:off x="7230482" y="5448300"/>
                <a:ext cx="9054094" cy="1253068"/>
              </a:xfrm>
              <a:custGeom>
                <a:avLst/>
                <a:gdLst>
                  <a:gd name="connsiteX0" fmla="*/ 0 w 3200441"/>
                  <a:gd name="connsiteY0" fmla="*/ 0 h 1253068"/>
                  <a:gd name="connsiteX1" fmla="*/ 3200441 w 3200441"/>
                  <a:gd name="connsiteY1" fmla="*/ 0 h 1253068"/>
                  <a:gd name="connsiteX2" fmla="*/ 3200441 w 3200441"/>
                  <a:gd name="connsiteY2" fmla="*/ 1253068 h 1253068"/>
                  <a:gd name="connsiteX3" fmla="*/ 0 w 3200441"/>
                  <a:gd name="connsiteY3" fmla="*/ 1253068 h 1253068"/>
                  <a:gd name="connsiteX4" fmla="*/ 0 w 3200441"/>
                  <a:gd name="connsiteY4" fmla="*/ 0 h 12530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00441" h="1253068">
                    <a:moveTo>
                      <a:pt x="0" y="0"/>
                    </a:moveTo>
                    <a:lnTo>
                      <a:pt x="3200441" y="0"/>
                    </a:lnTo>
                    <a:lnTo>
                      <a:pt x="3200441" y="1253068"/>
                    </a:lnTo>
                    <a:lnTo>
                      <a:pt x="0" y="1253068"/>
                    </a:lnTo>
                    <a:lnTo>
                      <a:pt x="0" y="0"/>
                    </a:lnTo>
                    <a:close/>
                  </a:path>
                </a:pathLst>
              </a:custGeom>
              <a:solidFill>
                <a:schemeClr val="accent6"/>
              </a:solidFill>
              <a:ln>
                <a:noFill/>
              </a:ln>
            </p:spPr>
            <p:style>
              <a:lnRef idx="0">
                <a:scrgbClr r="0" g="0" b="0"/>
              </a:lnRef>
              <a:fillRef idx="0">
                <a:scrgbClr r="0" g="0" b="0"/>
              </a:fillRef>
              <a:effectRef idx="0">
                <a:scrgbClr r="0" g="0" b="0"/>
              </a:effectRef>
              <a:fontRef idx="minor">
                <a:schemeClr val="lt1"/>
              </a:fontRef>
            </p:style>
            <p:txBody>
              <a:bodyPr rtlCol="0" anchor="ctr"/>
              <a:lstStyle/>
              <a:p>
                <a:pPr algn="ctr"/>
                <a:endParaRPr lang="en-US" sz="900"/>
              </a:p>
            </p:txBody>
          </p:sp>
          <p:sp>
            <p:nvSpPr>
              <p:cNvPr id="272" name="Freeform 271"/>
              <p:cNvSpPr/>
              <p:nvPr/>
            </p:nvSpPr>
            <p:spPr>
              <a:xfrm>
                <a:off x="7230481" y="5426466"/>
                <a:ext cx="9054095" cy="175996"/>
              </a:xfrm>
              <a:custGeom>
                <a:avLst/>
                <a:gdLst>
                  <a:gd name="connsiteX0" fmla="*/ 0 w 3200441"/>
                  <a:gd name="connsiteY0" fmla="*/ 0 h 225134"/>
                  <a:gd name="connsiteX1" fmla="*/ 3200441 w 3200441"/>
                  <a:gd name="connsiteY1" fmla="*/ 0 h 225134"/>
                  <a:gd name="connsiteX2" fmla="*/ 3200441 w 3200441"/>
                  <a:gd name="connsiteY2" fmla="*/ 225134 h 225134"/>
                  <a:gd name="connsiteX3" fmla="*/ 0 w 3200441"/>
                  <a:gd name="connsiteY3" fmla="*/ 225134 h 225134"/>
                </a:gdLst>
                <a:ahLst/>
                <a:cxnLst>
                  <a:cxn ang="0">
                    <a:pos x="connsiteX0" y="connsiteY0"/>
                  </a:cxn>
                  <a:cxn ang="0">
                    <a:pos x="connsiteX1" y="connsiteY1"/>
                  </a:cxn>
                  <a:cxn ang="0">
                    <a:pos x="connsiteX2" y="connsiteY2"/>
                  </a:cxn>
                  <a:cxn ang="0">
                    <a:pos x="connsiteX3" y="connsiteY3"/>
                  </a:cxn>
                </a:cxnLst>
                <a:rect l="l" t="t" r="r" b="b"/>
                <a:pathLst>
                  <a:path w="3200441" h="225134">
                    <a:moveTo>
                      <a:pt x="0" y="0"/>
                    </a:moveTo>
                    <a:lnTo>
                      <a:pt x="3200441" y="0"/>
                    </a:lnTo>
                    <a:lnTo>
                      <a:pt x="3200441" y="225134"/>
                    </a:lnTo>
                    <a:lnTo>
                      <a:pt x="0" y="225134"/>
                    </a:lnTo>
                    <a:close/>
                  </a:path>
                </a:pathLst>
              </a:custGeom>
              <a:ln/>
            </p:spPr>
            <p:style>
              <a:lnRef idx="1">
                <a:schemeClr val="accent6"/>
              </a:lnRef>
              <a:fillRef idx="3">
                <a:schemeClr val="accent6"/>
              </a:fillRef>
              <a:effectRef idx="2">
                <a:schemeClr val="accent6"/>
              </a:effectRef>
              <a:fontRef idx="minor">
                <a:schemeClr val="lt1"/>
              </a:fontRef>
            </p:style>
            <p:txBody>
              <a:bodyPr rtlCol="0" anchor="ctr"/>
              <a:lstStyle/>
              <a:p>
                <a:pPr algn="ctr"/>
                <a:endParaRPr lang="en-US" sz="900"/>
              </a:p>
            </p:txBody>
          </p:sp>
          <p:pic>
            <p:nvPicPr>
              <p:cNvPr id="273" name="Picture 272"/>
              <p:cNvPicPr>
                <a:picLocks noChangeAspect="1"/>
              </p:cNvPicPr>
              <p:nvPr/>
            </p:nvPicPr>
            <p:blipFill>
              <a:blip r:embed="rId9" cstate="print">
                <a:extLst>
                  <a:ext uri="{28A0092B-C50C-407E-A947-70E740481C1C}">
                    <a14:useLocalDpi xmlns:a14="http://schemas.microsoft.com/office/drawing/2010/main" val="0"/>
                  </a:ext>
                </a:extLst>
              </a:blip>
              <a:stretch>
                <a:fillRect/>
              </a:stretch>
            </p:blipFill>
            <p:spPr>
              <a:xfrm rot="10800000">
                <a:off x="13817254" y="5442518"/>
                <a:ext cx="2467321" cy="1258850"/>
              </a:xfrm>
              <a:prstGeom prst="rect">
                <a:avLst/>
              </a:prstGeom>
            </p:spPr>
          </p:pic>
          <p:pic>
            <p:nvPicPr>
              <p:cNvPr id="274" name="Picture 273"/>
              <p:cNvPicPr>
                <a:picLocks noChangeAspect="1"/>
              </p:cNvPicPr>
              <p:nvPr/>
            </p:nvPicPr>
            <p:blipFill>
              <a:blip r:embed="rId10" cstate="print">
                <a:extLst>
                  <a:ext uri="{28A0092B-C50C-407E-A947-70E740481C1C}">
                    <a14:useLocalDpi xmlns:a14="http://schemas.microsoft.com/office/drawing/2010/main" val="0"/>
                  </a:ext>
                </a:extLst>
              </a:blip>
              <a:stretch>
                <a:fillRect/>
              </a:stretch>
            </p:blipFill>
            <p:spPr>
              <a:xfrm rot="10800000" flipH="1">
                <a:off x="7252461" y="5442518"/>
                <a:ext cx="1426817" cy="1258850"/>
              </a:xfrm>
              <a:prstGeom prst="rect">
                <a:avLst/>
              </a:prstGeom>
            </p:spPr>
          </p:pic>
        </p:grpSp>
        <p:grpSp>
          <p:nvGrpSpPr>
            <p:cNvPr id="265" name="Group 264"/>
            <p:cNvGrpSpPr/>
            <p:nvPr/>
          </p:nvGrpSpPr>
          <p:grpSpPr>
            <a:xfrm>
              <a:off x="15864768" y="4965910"/>
              <a:ext cx="4422719" cy="1884897"/>
              <a:chOff x="5456236" y="5175768"/>
              <a:chExt cx="6807914" cy="2901432"/>
            </a:xfrm>
          </p:grpSpPr>
          <p:sp>
            <p:nvSpPr>
              <p:cNvPr id="269" name="Rounded Rectangle 268"/>
              <p:cNvSpPr/>
              <p:nvPr/>
            </p:nvSpPr>
            <p:spPr>
              <a:xfrm>
                <a:off x="5456237" y="5211122"/>
                <a:ext cx="6807913" cy="2866078"/>
              </a:xfrm>
              <a:prstGeom prst="roundRect">
                <a:avLst>
                  <a:gd name="adj" fmla="val 50000"/>
                </a:avLst>
              </a:prstGeom>
              <a:solidFill>
                <a:schemeClr val="accent6"/>
              </a:solidFill>
              <a:ln>
                <a:noFill/>
              </a:ln>
            </p:spPr>
            <p:style>
              <a:lnRef idx="0">
                <a:scrgbClr r="0" g="0" b="0"/>
              </a:lnRef>
              <a:fillRef idx="0">
                <a:scrgbClr r="0" g="0" b="0"/>
              </a:fillRef>
              <a:effectRef idx="0">
                <a:scrgbClr r="0" g="0" b="0"/>
              </a:effectRef>
              <a:fontRef idx="minor">
                <a:schemeClr val="lt1"/>
              </a:fontRef>
            </p:style>
            <p:txBody>
              <a:bodyPr rtlCol="0" anchor="ctr"/>
              <a:lstStyle/>
              <a:p>
                <a:pPr algn="ctr"/>
                <a:endParaRPr lang="en-US" sz="900"/>
              </a:p>
            </p:txBody>
          </p:sp>
          <p:sp>
            <p:nvSpPr>
              <p:cNvPr id="270" name="Freeform 269"/>
              <p:cNvSpPr/>
              <p:nvPr/>
            </p:nvSpPr>
            <p:spPr>
              <a:xfrm>
                <a:off x="5456236" y="5175768"/>
                <a:ext cx="6699655" cy="2135039"/>
              </a:xfrm>
              <a:custGeom>
                <a:avLst/>
                <a:gdLst>
                  <a:gd name="connsiteX0" fmla="*/ 1433039 w 6699655"/>
                  <a:gd name="connsiteY0" fmla="*/ 0 h 2135039"/>
                  <a:gd name="connsiteX1" fmla="*/ 5374874 w 6699655"/>
                  <a:gd name="connsiteY1" fmla="*/ 0 h 2135039"/>
                  <a:gd name="connsiteX2" fmla="*/ 6695298 w 6699655"/>
                  <a:gd name="connsiteY2" fmla="*/ 875236 h 2135039"/>
                  <a:gd name="connsiteX3" fmla="*/ 6699655 w 6699655"/>
                  <a:gd name="connsiteY3" fmla="*/ 889273 h 2135039"/>
                  <a:gd name="connsiteX4" fmla="*/ 6639374 w 6699655"/>
                  <a:gd name="connsiteY4" fmla="*/ 790046 h 2135039"/>
                  <a:gd name="connsiteX5" fmla="*/ 5451075 w 6699655"/>
                  <a:gd name="connsiteY5" fmla="*/ 158233 h 2135039"/>
                  <a:gd name="connsiteX6" fmla="*/ 1509240 w 6699655"/>
                  <a:gd name="connsiteY6" fmla="*/ 158233 h 2135039"/>
                  <a:gd name="connsiteX7" fmla="*/ 76201 w 6699655"/>
                  <a:gd name="connsiteY7" fmla="*/ 1591272 h 2135039"/>
                  <a:gd name="connsiteX8" fmla="*/ 105316 w 6699655"/>
                  <a:gd name="connsiteY8" fmla="*/ 1880080 h 2135039"/>
                  <a:gd name="connsiteX9" fmla="*/ 184459 w 6699655"/>
                  <a:gd name="connsiteY9" fmla="*/ 2135039 h 2135039"/>
                  <a:gd name="connsiteX10" fmla="*/ 172960 w 6699655"/>
                  <a:gd name="connsiteY10" fmla="*/ 2116111 h 2135039"/>
                  <a:gd name="connsiteX11" fmla="*/ 0 w 6699655"/>
                  <a:gd name="connsiteY11" fmla="*/ 1433039 h 2135039"/>
                  <a:gd name="connsiteX12" fmla="*/ 1433039 w 6699655"/>
                  <a:gd name="connsiteY12" fmla="*/ 0 h 21350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699655" h="2135039">
                    <a:moveTo>
                      <a:pt x="1433039" y="0"/>
                    </a:moveTo>
                    <a:lnTo>
                      <a:pt x="5374874" y="0"/>
                    </a:lnTo>
                    <a:cubicBezTo>
                      <a:pt x="5968459" y="0"/>
                      <a:pt x="6477751" y="360896"/>
                      <a:pt x="6695298" y="875236"/>
                    </a:cubicBezTo>
                    <a:lnTo>
                      <a:pt x="6699655" y="889273"/>
                    </a:lnTo>
                    <a:lnTo>
                      <a:pt x="6639374" y="790046"/>
                    </a:lnTo>
                    <a:cubicBezTo>
                      <a:pt x="6381846" y="408856"/>
                      <a:pt x="5945729" y="158233"/>
                      <a:pt x="5451075" y="158233"/>
                    </a:cubicBezTo>
                    <a:lnTo>
                      <a:pt x="1509240" y="158233"/>
                    </a:lnTo>
                    <a:cubicBezTo>
                      <a:pt x="717794" y="158233"/>
                      <a:pt x="76201" y="799826"/>
                      <a:pt x="76201" y="1591272"/>
                    </a:cubicBezTo>
                    <a:cubicBezTo>
                      <a:pt x="76201" y="1690203"/>
                      <a:pt x="86226" y="1786792"/>
                      <a:pt x="105316" y="1880080"/>
                    </a:cubicBezTo>
                    <a:lnTo>
                      <a:pt x="184459" y="2135039"/>
                    </a:lnTo>
                    <a:lnTo>
                      <a:pt x="172960" y="2116111"/>
                    </a:lnTo>
                    <a:cubicBezTo>
                      <a:pt x="62656" y="1913059"/>
                      <a:pt x="0" y="1680366"/>
                      <a:pt x="0" y="1433039"/>
                    </a:cubicBezTo>
                    <a:cubicBezTo>
                      <a:pt x="0" y="641593"/>
                      <a:pt x="641593" y="0"/>
                      <a:pt x="1433039" y="0"/>
                    </a:cubicBezTo>
                    <a:close/>
                  </a:path>
                </a:pathLst>
              </a:custGeom>
              <a:ln/>
            </p:spPr>
            <p:style>
              <a:lnRef idx="1">
                <a:schemeClr val="accent6"/>
              </a:lnRef>
              <a:fillRef idx="3">
                <a:schemeClr val="accent6"/>
              </a:fillRef>
              <a:effectRef idx="2">
                <a:schemeClr val="accent6"/>
              </a:effectRef>
              <a:fontRef idx="minor">
                <a:schemeClr val="lt1"/>
              </a:fontRef>
            </p:style>
            <p:txBody>
              <a:bodyPr wrap="square" rtlCol="0" anchor="ctr">
                <a:noAutofit/>
              </a:bodyPr>
              <a:lstStyle/>
              <a:p>
                <a:pPr algn="ctr"/>
                <a:endParaRPr lang="en-US" sz="900"/>
              </a:p>
            </p:txBody>
          </p:sp>
        </p:grpSp>
        <p:sp>
          <p:nvSpPr>
            <p:cNvPr id="266" name="TextBox 265"/>
            <p:cNvSpPr txBox="1"/>
            <p:nvPr/>
          </p:nvSpPr>
          <p:spPr bwMode="auto">
            <a:xfrm>
              <a:off x="7933242" y="5539541"/>
              <a:ext cx="8011720" cy="1007863"/>
            </a:xfrm>
            <a:prstGeom prst="rect">
              <a:avLst/>
            </a:prstGeom>
            <a:noFill/>
          </p:spPr>
          <p:txBody>
            <a:bodyPr wrap="square">
              <a:spAutoFit/>
            </a:bodyPr>
            <a:lstStyle/>
            <a:p>
              <a:pPr defTabSz="914217">
                <a:defRPr/>
              </a:pPr>
              <a:r>
                <a:rPr lang="en-US" sz="1400" b="1" dirty="0">
                  <a:solidFill>
                    <a:schemeClr val="bg1"/>
                  </a:solidFill>
                  <a:latin typeface="Segoe Sans"/>
                </a:rPr>
                <a:t>Challenges in expressing opinions</a:t>
              </a:r>
              <a:r>
                <a:rPr lang="en-US" sz="1400" dirty="0">
                  <a:solidFill>
                    <a:schemeClr val="bg1"/>
                  </a:solidFill>
                  <a:latin typeface="Segoe Sans"/>
                </a:rPr>
                <a:t>, as 62% struggle to voice their views openly</a:t>
              </a:r>
              <a:endParaRPr lang="id-ID" sz="1400" b="1" dirty="0">
                <a:solidFill>
                  <a:schemeClr val="bg1"/>
                </a:solidFill>
                <a:latin typeface="Lato" pitchFamily="34" charset="0"/>
                <a:ea typeface="Lato" pitchFamily="34" charset="0"/>
                <a:cs typeface="Lato" pitchFamily="34" charset="0"/>
              </a:endParaRPr>
            </a:p>
          </p:txBody>
        </p:sp>
        <p:sp>
          <p:nvSpPr>
            <p:cNvPr id="268" name="TextBox 267"/>
            <p:cNvSpPr txBox="1"/>
            <p:nvPr/>
          </p:nvSpPr>
          <p:spPr bwMode="auto">
            <a:xfrm>
              <a:off x="17069569" y="5527427"/>
              <a:ext cx="2449292" cy="844827"/>
            </a:xfrm>
            <a:prstGeom prst="rect">
              <a:avLst/>
            </a:prstGeom>
            <a:noFill/>
          </p:spPr>
          <p:txBody>
            <a:bodyPr wrap="square">
              <a:spAutoFit/>
            </a:bodyPr>
            <a:lstStyle/>
            <a:p>
              <a:pPr algn="ctr" defTabSz="914217">
                <a:defRPr/>
              </a:pPr>
              <a:r>
                <a:rPr lang="en-IN" sz="2250" b="1" dirty="0">
                  <a:solidFill>
                    <a:schemeClr val="bg1"/>
                  </a:solidFill>
                  <a:latin typeface="Lato" pitchFamily="34" charset="0"/>
                  <a:ea typeface="Lato" pitchFamily="34" charset="0"/>
                  <a:cs typeface="Lato" pitchFamily="34" charset="0"/>
                </a:rPr>
                <a:t>62</a:t>
              </a:r>
              <a:r>
                <a:rPr lang="id-ID" sz="2250" b="1" dirty="0">
                  <a:solidFill>
                    <a:schemeClr val="bg1"/>
                  </a:solidFill>
                  <a:latin typeface="Lato" pitchFamily="34" charset="0"/>
                  <a:ea typeface="Lato" pitchFamily="34" charset="0"/>
                  <a:cs typeface="Lato" pitchFamily="34" charset="0"/>
                </a:rPr>
                <a:t>%</a:t>
              </a:r>
            </a:p>
          </p:txBody>
        </p:sp>
      </p:grpSp>
      <p:grpSp>
        <p:nvGrpSpPr>
          <p:cNvPr id="204" name="Group 203"/>
          <p:cNvGrpSpPr/>
          <p:nvPr/>
        </p:nvGrpSpPr>
        <p:grpSpPr>
          <a:xfrm>
            <a:off x="1824175" y="1323715"/>
            <a:ext cx="7182378" cy="916447"/>
            <a:chOff x="7077003" y="2603710"/>
            <a:chExt cx="13165153" cy="1884897"/>
          </a:xfrm>
        </p:grpSpPr>
        <p:grpSp>
          <p:nvGrpSpPr>
            <p:cNvPr id="205" name="Group 204"/>
            <p:cNvGrpSpPr/>
            <p:nvPr/>
          </p:nvGrpSpPr>
          <p:grpSpPr>
            <a:xfrm>
              <a:off x="7077003" y="2971627"/>
              <a:ext cx="9461419" cy="1259023"/>
              <a:chOff x="6823157" y="5442345"/>
              <a:chExt cx="9461419" cy="1259023"/>
            </a:xfrm>
          </p:grpSpPr>
          <p:sp>
            <p:nvSpPr>
              <p:cNvPr id="212" name="Freeform 211"/>
              <p:cNvSpPr/>
              <p:nvPr/>
            </p:nvSpPr>
            <p:spPr>
              <a:xfrm>
                <a:off x="6823157" y="5448300"/>
                <a:ext cx="9461419" cy="1253068"/>
              </a:xfrm>
              <a:custGeom>
                <a:avLst/>
                <a:gdLst>
                  <a:gd name="connsiteX0" fmla="*/ 0 w 3200441"/>
                  <a:gd name="connsiteY0" fmla="*/ 0 h 1253068"/>
                  <a:gd name="connsiteX1" fmla="*/ 3200441 w 3200441"/>
                  <a:gd name="connsiteY1" fmla="*/ 0 h 1253068"/>
                  <a:gd name="connsiteX2" fmla="*/ 3200441 w 3200441"/>
                  <a:gd name="connsiteY2" fmla="*/ 1253068 h 1253068"/>
                  <a:gd name="connsiteX3" fmla="*/ 0 w 3200441"/>
                  <a:gd name="connsiteY3" fmla="*/ 1253068 h 1253068"/>
                  <a:gd name="connsiteX4" fmla="*/ 0 w 3200441"/>
                  <a:gd name="connsiteY4" fmla="*/ 0 h 12530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00441" h="1253068">
                    <a:moveTo>
                      <a:pt x="0" y="0"/>
                    </a:moveTo>
                    <a:lnTo>
                      <a:pt x="3200441" y="0"/>
                    </a:lnTo>
                    <a:lnTo>
                      <a:pt x="3200441" y="1253068"/>
                    </a:lnTo>
                    <a:lnTo>
                      <a:pt x="0" y="1253068"/>
                    </a:lnTo>
                    <a:lnTo>
                      <a:pt x="0" y="0"/>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sp>
            <p:nvSpPr>
              <p:cNvPr id="213" name="Freeform 212"/>
              <p:cNvSpPr/>
              <p:nvPr/>
            </p:nvSpPr>
            <p:spPr>
              <a:xfrm>
                <a:off x="6823157" y="5461568"/>
                <a:ext cx="9461419" cy="122981"/>
              </a:xfrm>
              <a:custGeom>
                <a:avLst/>
                <a:gdLst>
                  <a:gd name="connsiteX0" fmla="*/ 0 w 3200441"/>
                  <a:gd name="connsiteY0" fmla="*/ 0 h 225134"/>
                  <a:gd name="connsiteX1" fmla="*/ 3200441 w 3200441"/>
                  <a:gd name="connsiteY1" fmla="*/ 0 h 225134"/>
                  <a:gd name="connsiteX2" fmla="*/ 3200441 w 3200441"/>
                  <a:gd name="connsiteY2" fmla="*/ 225134 h 225134"/>
                  <a:gd name="connsiteX3" fmla="*/ 0 w 3200441"/>
                  <a:gd name="connsiteY3" fmla="*/ 225134 h 225134"/>
                </a:gdLst>
                <a:ahLst/>
                <a:cxnLst>
                  <a:cxn ang="0">
                    <a:pos x="connsiteX0" y="connsiteY0"/>
                  </a:cxn>
                  <a:cxn ang="0">
                    <a:pos x="connsiteX1" y="connsiteY1"/>
                  </a:cxn>
                  <a:cxn ang="0">
                    <a:pos x="connsiteX2" y="connsiteY2"/>
                  </a:cxn>
                  <a:cxn ang="0">
                    <a:pos x="connsiteX3" y="connsiteY3"/>
                  </a:cxn>
                </a:cxnLst>
                <a:rect l="l" t="t" r="r" b="b"/>
                <a:pathLst>
                  <a:path w="3200441" h="225134">
                    <a:moveTo>
                      <a:pt x="0" y="0"/>
                    </a:moveTo>
                    <a:lnTo>
                      <a:pt x="3200441" y="0"/>
                    </a:lnTo>
                    <a:lnTo>
                      <a:pt x="3200441" y="225134"/>
                    </a:lnTo>
                    <a:lnTo>
                      <a:pt x="0" y="225134"/>
                    </a:lnTo>
                    <a:close/>
                  </a:path>
                </a:pathLst>
              </a:cu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pic>
            <p:nvPicPr>
              <p:cNvPr id="214" name="Picture 213"/>
              <p:cNvPicPr>
                <a:picLocks noChangeAspect="1"/>
              </p:cNvPicPr>
              <p:nvPr/>
            </p:nvPicPr>
            <p:blipFill>
              <a:blip r:embed="rId11" cstate="print">
                <a:extLst>
                  <a:ext uri="{28A0092B-C50C-407E-A947-70E740481C1C}">
                    <a14:useLocalDpi xmlns:a14="http://schemas.microsoft.com/office/drawing/2010/main" val="0"/>
                  </a:ext>
                </a:extLst>
              </a:blip>
              <a:stretch>
                <a:fillRect/>
              </a:stretch>
            </p:blipFill>
            <p:spPr>
              <a:xfrm rot="10800000">
                <a:off x="13817254" y="5442518"/>
                <a:ext cx="2467321" cy="1258850"/>
              </a:xfrm>
              <a:prstGeom prst="rect">
                <a:avLst/>
              </a:prstGeom>
            </p:spPr>
          </p:pic>
          <p:pic>
            <p:nvPicPr>
              <p:cNvPr id="215" name="Picture 214"/>
              <p:cNvPicPr>
                <a:picLocks noChangeAspect="1"/>
              </p:cNvPicPr>
              <p:nvPr/>
            </p:nvPicPr>
            <p:blipFill>
              <a:blip r:embed="rId12" cstate="print">
                <a:extLst>
                  <a:ext uri="{28A0092B-C50C-407E-A947-70E740481C1C}">
                    <a14:useLocalDpi xmlns:a14="http://schemas.microsoft.com/office/drawing/2010/main" val="0"/>
                  </a:ext>
                </a:extLst>
              </a:blip>
              <a:stretch>
                <a:fillRect/>
              </a:stretch>
            </p:blipFill>
            <p:spPr>
              <a:xfrm rot="10800000" flipH="1">
                <a:off x="6835354" y="5442345"/>
                <a:ext cx="1877642" cy="1258850"/>
              </a:xfrm>
              <a:prstGeom prst="rect">
                <a:avLst/>
              </a:prstGeom>
            </p:spPr>
          </p:pic>
        </p:grpSp>
        <p:grpSp>
          <p:nvGrpSpPr>
            <p:cNvPr id="206" name="Group 205"/>
            <p:cNvGrpSpPr/>
            <p:nvPr/>
          </p:nvGrpSpPr>
          <p:grpSpPr>
            <a:xfrm>
              <a:off x="15819437" y="2603710"/>
              <a:ext cx="4422719" cy="1884897"/>
              <a:chOff x="5456236" y="5175768"/>
              <a:chExt cx="6807914" cy="2901432"/>
            </a:xfrm>
          </p:grpSpPr>
          <p:sp>
            <p:nvSpPr>
              <p:cNvPr id="210" name="Rounded Rectangle 209"/>
              <p:cNvSpPr/>
              <p:nvPr/>
            </p:nvSpPr>
            <p:spPr>
              <a:xfrm>
                <a:off x="5456237" y="5211122"/>
                <a:ext cx="6807913" cy="2866078"/>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sp>
            <p:nvSpPr>
              <p:cNvPr id="211" name="Freeform 210"/>
              <p:cNvSpPr/>
              <p:nvPr/>
            </p:nvSpPr>
            <p:spPr>
              <a:xfrm>
                <a:off x="5456236" y="5175768"/>
                <a:ext cx="6699655" cy="2135039"/>
              </a:xfrm>
              <a:custGeom>
                <a:avLst/>
                <a:gdLst>
                  <a:gd name="connsiteX0" fmla="*/ 1433039 w 6699655"/>
                  <a:gd name="connsiteY0" fmla="*/ 0 h 2135039"/>
                  <a:gd name="connsiteX1" fmla="*/ 5374874 w 6699655"/>
                  <a:gd name="connsiteY1" fmla="*/ 0 h 2135039"/>
                  <a:gd name="connsiteX2" fmla="*/ 6695298 w 6699655"/>
                  <a:gd name="connsiteY2" fmla="*/ 875236 h 2135039"/>
                  <a:gd name="connsiteX3" fmla="*/ 6699655 w 6699655"/>
                  <a:gd name="connsiteY3" fmla="*/ 889273 h 2135039"/>
                  <a:gd name="connsiteX4" fmla="*/ 6639374 w 6699655"/>
                  <a:gd name="connsiteY4" fmla="*/ 790046 h 2135039"/>
                  <a:gd name="connsiteX5" fmla="*/ 5451075 w 6699655"/>
                  <a:gd name="connsiteY5" fmla="*/ 158233 h 2135039"/>
                  <a:gd name="connsiteX6" fmla="*/ 1509240 w 6699655"/>
                  <a:gd name="connsiteY6" fmla="*/ 158233 h 2135039"/>
                  <a:gd name="connsiteX7" fmla="*/ 76201 w 6699655"/>
                  <a:gd name="connsiteY7" fmla="*/ 1591272 h 2135039"/>
                  <a:gd name="connsiteX8" fmla="*/ 105316 w 6699655"/>
                  <a:gd name="connsiteY8" fmla="*/ 1880080 h 2135039"/>
                  <a:gd name="connsiteX9" fmla="*/ 184459 w 6699655"/>
                  <a:gd name="connsiteY9" fmla="*/ 2135039 h 2135039"/>
                  <a:gd name="connsiteX10" fmla="*/ 172960 w 6699655"/>
                  <a:gd name="connsiteY10" fmla="*/ 2116111 h 2135039"/>
                  <a:gd name="connsiteX11" fmla="*/ 0 w 6699655"/>
                  <a:gd name="connsiteY11" fmla="*/ 1433039 h 2135039"/>
                  <a:gd name="connsiteX12" fmla="*/ 1433039 w 6699655"/>
                  <a:gd name="connsiteY12" fmla="*/ 0 h 21350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699655" h="2135039">
                    <a:moveTo>
                      <a:pt x="1433039" y="0"/>
                    </a:moveTo>
                    <a:lnTo>
                      <a:pt x="5374874" y="0"/>
                    </a:lnTo>
                    <a:cubicBezTo>
                      <a:pt x="5968459" y="0"/>
                      <a:pt x="6477751" y="360896"/>
                      <a:pt x="6695298" y="875236"/>
                    </a:cubicBezTo>
                    <a:lnTo>
                      <a:pt x="6699655" y="889273"/>
                    </a:lnTo>
                    <a:lnTo>
                      <a:pt x="6639374" y="790046"/>
                    </a:lnTo>
                    <a:cubicBezTo>
                      <a:pt x="6381846" y="408856"/>
                      <a:pt x="5945729" y="158233"/>
                      <a:pt x="5451075" y="158233"/>
                    </a:cubicBezTo>
                    <a:lnTo>
                      <a:pt x="1509240" y="158233"/>
                    </a:lnTo>
                    <a:cubicBezTo>
                      <a:pt x="717794" y="158233"/>
                      <a:pt x="76201" y="799826"/>
                      <a:pt x="76201" y="1591272"/>
                    </a:cubicBezTo>
                    <a:cubicBezTo>
                      <a:pt x="76201" y="1690203"/>
                      <a:pt x="86226" y="1786792"/>
                      <a:pt x="105316" y="1880080"/>
                    </a:cubicBezTo>
                    <a:lnTo>
                      <a:pt x="184459" y="2135039"/>
                    </a:lnTo>
                    <a:lnTo>
                      <a:pt x="172960" y="2116111"/>
                    </a:lnTo>
                    <a:cubicBezTo>
                      <a:pt x="62656" y="1913059"/>
                      <a:pt x="0" y="1680366"/>
                      <a:pt x="0" y="1433039"/>
                    </a:cubicBezTo>
                    <a:cubicBezTo>
                      <a:pt x="0" y="641593"/>
                      <a:pt x="641593" y="0"/>
                      <a:pt x="1433039" y="0"/>
                    </a:cubicBezTo>
                    <a:close/>
                  </a:path>
                </a:pathLst>
              </a:cu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900"/>
              </a:p>
            </p:txBody>
          </p:sp>
        </p:grpSp>
        <p:sp>
          <p:nvSpPr>
            <p:cNvPr id="207" name="TextBox 206"/>
            <p:cNvSpPr txBox="1"/>
            <p:nvPr/>
          </p:nvSpPr>
          <p:spPr bwMode="auto">
            <a:xfrm>
              <a:off x="8658414" y="3308581"/>
              <a:ext cx="7469453" cy="696319"/>
            </a:xfrm>
            <a:prstGeom prst="rect">
              <a:avLst/>
            </a:prstGeom>
            <a:noFill/>
          </p:spPr>
          <p:txBody>
            <a:bodyPr wrap="square">
              <a:spAutoFit/>
            </a:bodyPr>
            <a:lstStyle/>
            <a:p>
              <a:pPr defTabSz="914217">
                <a:defRPr/>
              </a:pPr>
              <a:r>
                <a:rPr lang="en-US" sz="1600" b="1" dirty="0">
                  <a:solidFill>
                    <a:schemeClr val="bg1"/>
                  </a:solidFill>
                  <a:latin typeface="Segoe Sans"/>
                </a:rPr>
                <a:t>considering quitting</a:t>
              </a:r>
              <a:r>
                <a:rPr lang="en-US" sz="1600" dirty="0">
                  <a:solidFill>
                    <a:schemeClr val="bg1"/>
                  </a:solidFill>
                  <a:latin typeface="Segoe Sans"/>
                </a:rPr>
                <a:t> their current jobs</a:t>
              </a:r>
              <a:endParaRPr lang="id-ID" sz="1600" b="1" dirty="0">
                <a:solidFill>
                  <a:schemeClr val="bg1"/>
                </a:solidFill>
                <a:latin typeface="Lato" pitchFamily="34" charset="0"/>
                <a:ea typeface="Lato" pitchFamily="34" charset="0"/>
                <a:cs typeface="Lato" pitchFamily="34" charset="0"/>
              </a:endParaRPr>
            </a:p>
          </p:txBody>
        </p:sp>
        <p:sp>
          <p:nvSpPr>
            <p:cNvPr id="209" name="TextBox 208"/>
            <p:cNvSpPr txBox="1"/>
            <p:nvPr/>
          </p:nvSpPr>
          <p:spPr bwMode="auto">
            <a:xfrm>
              <a:off x="17027746" y="3068668"/>
              <a:ext cx="2449292" cy="902051"/>
            </a:xfrm>
            <a:prstGeom prst="rect">
              <a:avLst/>
            </a:prstGeom>
            <a:noFill/>
          </p:spPr>
          <p:txBody>
            <a:bodyPr wrap="square">
              <a:spAutoFit/>
            </a:bodyPr>
            <a:lstStyle/>
            <a:p>
              <a:pPr algn="ctr" defTabSz="914217">
                <a:defRPr/>
              </a:pPr>
              <a:r>
                <a:rPr lang="id-ID" sz="2250" b="1" dirty="0">
                  <a:solidFill>
                    <a:schemeClr val="bg1"/>
                  </a:solidFill>
                  <a:latin typeface="Lato" pitchFamily="34" charset="0"/>
                  <a:ea typeface="Lato" pitchFamily="34" charset="0"/>
                  <a:cs typeface="Lato" pitchFamily="34" charset="0"/>
                </a:rPr>
                <a:t>5</a:t>
              </a:r>
              <a:r>
                <a:rPr lang="en-IN" sz="2250" b="1" dirty="0">
                  <a:solidFill>
                    <a:schemeClr val="bg1"/>
                  </a:solidFill>
                  <a:latin typeface="Lato" pitchFamily="34" charset="0"/>
                  <a:ea typeface="Lato" pitchFamily="34" charset="0"/>
                  <a:cs typeface="Lato" pitchFamily="34" charset="0"/>
                </a:rPr>
                <a:t>4</a:t>
              </a:r>
              <a:r>
                <a:rPr lang="id-ID" sz="2250" b="1" dirty="0">
                  <a:solidFill>
                    <a:schemeClr val="bg1"/>
                  </a:solidFill>
                  <a:latin typeface="Lato" pitchFamily="34" charset="0"/>
                  <a:ea typeface="Lato" pitchFamily="34" charset="0"/>
                  <a:cs typeface="Lato" pitchFamily="34" charset="0"/>
                </a:rPr>
                <a:t>%</a:t>
              </a:r>
            </a:p>
          </p:txBody>
        </p:sp>
      </p:grpSp>
      <p:grpSp>
        <p:nvGrpSpPr>
          <p:cNvPr id="216" name="Group 215"/>
          <p:cNvGrpSpPr/>
          <p:nvPr/>
        </p:nvGrpSpPr>
        <p:grpSpPr>
          <a:xfrm>
            <a:off x="1816018" y="2019300"/>
            <a:ext cx="7263387" cy="900575"/>
            <a:chOff x="7456578" y="4965910"/>
            <a:chExt cx="12830909" cy="1884897"/>
          </a:xfrm>
        </p:grpSpPr>
        <p:grpSp>
          <p:nvGrpSpPr>
            <p:cNvPr id="217" name="Group 216"/>
            <p:cNvGrpSpPr/>
            <p:nvPr/>
          </p:nvGrpSpPr>
          <p:grpSpPr>
            <a:xfrm>
              <a:off x="7456578" y="5334000"/>
              <a:ext cx="9127175" cy="1258850"/>
              <a:chOff x="7157401" y="5442518"/>
              <a:chExt cx="9127175" cy="1258850"/>
            </a:xfrm>
          </p:grpSpPr>
          <p:sp>
            <p:nvSpPr>
              <p:cNvPr id="226" name="Freeform 225"/>
              <p:cNvSpPr/>
              <p:nvPr/>
            </p:nvSpPr>
            <p:spPr>
              <a:xfrm>
                <a:off x="7157401" y="5448300"/>
                <a:ext cx="9127175" cy="1253068"/>
              </a:xfrm>
              <a:custGeom>
                <a:avLst/>
                <a:gdLst>
                  <a:gd name="connsiteX0" fmla="*/ 0 w 3200441"/>
                  <a:gd name="connsiteY0" fmla="*/ 0 h 1253068"/>
                  <a:gd name="connsiteX1" fmla="*/ 3200441 w 3200441"/>
                  <a:gd name="connsiteY1" fmla="*/ 0 h 1253068"/>
                  <a:gd name="connsiteX2" fmla="*/ 3200441 w 3200441"/>
                  <a:gd name="connsiteY2" fmla="*/ 1253068 h 1253068"/>
                  <a:gd name="connsiteX3" fmla="*/ 0 w 3200441"/>
                  <a:gd name="connsiteY3" fmla="*/ 1253068 h 1253068"/>
                  <a:gd name="connsiteX4" fmla="*/ 0 w 3200441"/>
                  <a:gd name="connsiteY4" fmla="*/ 0 h 12530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00441" h="1253068">
                    <a:moveTo>
                      <a:pt x="0" y="0"/>
                    </a:moveTo>
                    <a:lnTo>
                      <a:pt x="3200441" y="0"/>
                    </a:lnTo>
                    <a:lnTo>
                      <a:pt x="3200441" y="1253068"/>
                    </a:lnTo>
                    <a:lnTo>
                      <a:pt x="0" y="1253068"/>
                    </a:lnTo>
                    <a:lnTo>
                      <a:pt x="0"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sp>
            <p:nvSpPr>
              <p:cNvPr id="228" name="Freeform 227"/>
              <p:cNvSpPr/>
              <p:nvPr/>
            </p:nvSpPr>
            <p:spPr>
              <a:xfrm>
                <a:off x="7179379" y="5461568"/>
                <a:ext cx="9105197" cy="170444"/>
              </a:xfrm>
              <a:custGeom>
                <a:avLst/>
                <a:gdLst>
                  <a:gd name="connsiteX0" fmla="*/ 0 w 3200441"/>
                  <a:gd name="connsiteY0" fmla="*/ 0 h 225134"/>
                  <a:gd name="connsiteX1" fmla="*/ 3200441 w 3200441"/>
                  <a:gd name="connsiteY1" fmla="*/ 0 h 225134"/>
                  <a:gd name="connsiteX2" fmla="*/ 3200441 w 3200441"/>
                  <a:gd name="connsiteY2" fmla="*/ 225134 h 225134"/>
                  <a:gd name="connsiteX3" fmla="*/ 0 w 3200441"/>
                  <a:gd name="connsiteY3" fmla="*/ 225134 h 225134"/>
                </a:gdLst>
                <a:ahLst/>
                <a:cxnLst>
                  <a:cxn ang="0">
                    <a:pos x="connsiteX0" y="connsiteY0"/>
                  </a:cxn>
                  <a:cxn ang="0">
                    <a:pos x="connsiteX1" y="connsiteY1"/>
                  </a:cxn>
                  <a:cxn ang="0">
                    <a:pos x="connsiteX2" y="connsiteY2"/>
                  </a:cxn>
                  <a:cxn ang="0">
                    <a:pos x="connsiteX3" y="connsiteY3"/>
                  </a:cxn>
                </a:cxnLst>
                <a:rect l="l" t="t" r="r" b="b"/>
                <a:pathLst>
                  <a:path w="3200441" h="225134">
                    <a:moveTo>
                      <a:pt x="0" y="0"/>
                    </a:moveTo>
                    <a:lnTo>
                      <a:pt x="3200441" y="0"/>
                    </a:lnTo>
                    <a:lnTo>
                      <a:pt x="3200441" y="225134"/>
                    </a:lnTo>
                    <a:lnTo>
                      <a:pt x="0" y="225134"/>
                    </a:lnTo>
                    <a:close/>
                  </a:path>
                </a:pathLst>
              </a:custGeom>
              <a:solidFill>
                <a:schemeClr val="accent3">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pic>
            <p:nvPicPr>
              <p:cNvPr id="229" name="Picture 228"/>
              <p:cNvPicPr>
                <a:picLocks noChangeAspect="1"/>
              </p:cNvPicPr>
              <p:nvPr/>
            </p:nvPicPr>
            <p:blipFill>
              <a:blip r:embed="rId13" cstate="print">
                <a:extLst>
                  <a:ext uri="{28A0092B-C50C-407E-A947-70E740481C1C}">
                    <a14:useLocalDpi xmlns:a14="http://schemas.microsoft.com/office/drawing/2010/main" val="0"/>
                  </a:ext>
                </a:extLst>
              </a:blip>
              <a:stretch>
                <a:fillRect/>
              </a:stretch>
            </p:blipFill>
            <p:spPr>
              <a:xfrm rot="10800000">
                <a:off x="13817254" y="5442518"/>
                <a:ext cx="2467321" cy="1258850"/>
              </a:xfrm>
              <a:prstGeom prst="rect">
                <a:avLst/>
              </a:prstGeom>
            </p:spPr>
          </p:pic>
          <p:pic>
            <p:nvPicPr>
              <p:cNvPr id="230" name="Picture 229"/>
              <p:cNvPicPr>
                <a:picLocks noChangeAspect="1"/>
              </p:cNvPicPr>
              <p:nvPr/>
            </p:nvPicPr>
            <p:blipFill>
              <a:blip r:embed="rId14" cstate="print">
                <a:extLst>
                  <a:ext uri="{28A0092B-C50C-407E-A947-70E740481C1C}">
                    <a14:useLocalDpi xmlns:a14="http://schemas.microsoft.com/office/drawing/2010/main" val="0"/>
                  </a:ext>
                </a:extLst>
              </a:blip>
              <a:stretch>
                <a:fillRect/>
              </a:stretch>
            </p:blipFill>
            <p:spPr>
              <a:xfrm rot="10800000" flipH="1">
                <a:off x="7165241" y="5442518"/>
                <a:ext cx="1426817" cy="1258850"/>
              </a:xfrm>
              <a:prstGeom prst="rect">
                <a:avLst/>
              </a:prstGeom>
            </p:spPr>
          </p:pic>
        </p:grpSp>
        <p:grpSp>
          <p:nvGrpSpPr>
            <p:cNvPr id="218" name="Group 217"/>
            <p:cNvGrpSpPr/>
            <p:nvPr/>
          </p:nvGrpSpPr>
          <p:grpSpPr>
            <a:xfrm>
              <a:off x="15864768" y="4965910"/>
              <a:ext cx="4422719" cy="1884897"/>
              <a:chOff x="5456236" y="5175768"/>
              <a:chExt cx="6807914" cy="2901432"/>
            </a:xfrm>
          </p:grpSpPr>
          <p:sp>
            <p:nvSpPr>
              <p:cNvPr id="222" name="Rounded Rectangle 221"/>
              <p:cNvSpPr/>
              <p:nvPr/>
            </p:nvSpPr>
            <p:spPr>
              <a:xfrm>
                <a:off x="5456237" y="5211122"/>
                <a:ext cx="6807913" cy="2866078"/>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sp>
            <p:nvSpPr>
              <p:cNvPr id="223" name="Freeform 222"/>
              <p:cNvSpPr/>
              <p:nvPr/>
            </p:nvSpPr>
            <p:spPr>
              <a:xfrm>
                <a:off x="5456236" y="5175768"/>
                <a:ext cx="6699655" cy="2135039"/>
              </a:xfrm>
              <a:custGeom>
                <a:avLst/>
                <a:gdLst>
                  <a:gd name="connsiteX0" fmla="*/ 1433039 w 6699655"/>
                  <a:gd name="connsiteY0" fmla="*/ 0 h 2135039"/>
                  <a:gd name="connsiteX1" fmla="*/ 5374874 w 6699655"/>
                  <a:gd name="connsiteY1" fmla="*/ 0 h 2135039"/>
                  <a:gd name="connsiteX2" fmla="*/ 6695298 w 6699655"/>
                  <a:gd name="connsiteY2" fmla="*/ 875236 h 2135039"/>
                  <a:gd name="connsiteX3" fmla="*/ 6699655 w 6699655"/>
                  <a:gd name="connsiteY3" fmla="*/ 889273 h 2135039"/>
                  <a:gd name="connsiteX4" fmla="*/ 6639374 w 6699655"/>
                  <a:gd name="connsiteY4" fmla="*/ 790046 h 2135039"/>
                  <a:gd name="connsiteX5" fmla="*/ 5451075 w 6699655"/>
                  <a:gd name="connsiteY5" fmla="*/ 158233 h 2135039"/>
                  <a:gd name="connsiteX6" fmla="*/ 1509240 w 6699655"/>
                  <a:gd name="connsiteY6" fmla="*/ 158233 h 2135039"/>
                  <a:gd name="connsiteX7" fmla="*/ 76201 w 6699655"/>
                  <a:gd name="connsiteY7" fmla="*/ 1591272 h 2135039"/>
                  <a:gd name="connsiteX8" fmla="*/ 105316 w 6699655"/>
                  <a:gd name="connsiteY8" fmla="*/ 1880080 h 2135039"/>
                  <a:gd name="connsiteX9" fmla="*/ 184459 w 6699655"/>
                  <a:gd name="connsiteY9" fmla="*/ 2135039 h 2135039"/>
                  <a:gd name="connsiteX10" fmla="*/ 172960 w 6699655"/>
                  <a:gd name="connsiteY10" fmla="*/ 2116111 h 2135039"/>
                  <a:gd name="connsiteX11" fmla="*/ 0 w 6699655"/>
                  <a:gd name="connsiteY11" fmla="*/ 1433039 h 2135039"/>
                  <a:gd name="connsiteX12" fmla="*/ 1433039 w 6699655"/>
                  <a:gd name="connsiteY12" fmla="*/ 0 h 21350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699655" h="2135039">
                    <a:moveTo>
                      <a:pt x="1433039" y="0"/>
                    </a:moveTo>
                    <a:lnTo>
                      <a:pt x="5374874" y="0"/>
                    </a:lnTo>
                    <a:cubicBezTo>
                      <a:pt x="5968459" y="0"/>
                      <a:pt x="6477751" y="360896"/>
                      <a:pt x="6695298" y="875236"/>
                    </a:cubicBezTo>
                    <a:lnTo>
                      <a:pt x="6699655" y="889273"/>
                    </a:lnTo>
                    <a:lnTo>
                      <a:pt x="6639374" y="790046"/>
                    </a:lnTo>
                    <a:cubicBezTo>
                      <a:pt x="6381846" y="408856"/>
                      <a:pt x="5945729" y="158233"/>
                      <a:pt x="5451075" y="158233"/>
                    </a:cubicBezTo>
                    <a:lnTo>
                      <a:pt x="1509240" y="158233"/>
                    </a:lnTo>
                    <a:cubicBezTo>
                      <a:pt x="717794" y="158233"/>
                      <a:pt x="76201" y="799826"/>
                      <a:pt x="76201" y="1591272"/>
                    </a:cubicBezTo>
                    <a:cubicBezTo>
                      <a:pt x="76201" y="1690203"/>
                      <a:pt x="86226" y="1786792"/>
                      <a:pt x="105316" y="1880080"/>
                    </a:cubicBezTo>
                    <a:lnTo>
                      <a:pt x="184459" y="2135039"/>
                    </a:lnTo>
                    <a:lnTo>
                      <a:pt x="172960" y="2116111"/>
                    </a:lnTo>
                    <a:cubicBezTo>
                      <a:pt x="62656" y="1913059"/>
                      <a:pt x="0" y="1680366"/>
                      <a:pt x="0" y="1433039"/>
                    </a:cubicBezTo>
                    <a:cubicBezTo>
                      <a:pt x="0" y="641593"/>
                      <a:pt x="641593" y="0"/>
                      <a:pt x="1433039" y="0"/>
                    </a:cubicBezTo>
                    <a:close/>
                  </a:path>
                </a:pathLst>
              </a:custGeom>
              <a:solidFill>
                <a:schemeClr val="accent3">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900"/>
              </a:p>
            </p:txBody>
          </p:sp>
        </p:grpSp>
        <p:sp>
          <p:nvSpPr>
            <p:cNvPr id="219" name="TextBox 218"/>
            <p:cNvSpPr txBox="1"/>
            <p:nvPr/>
          </p:nvSpPr>
          <p:spPr bwMode="auto">
            <a:xfrm>
              <a:off x="8089025" y="5596617"/>
              <a:ext cx="7915352" cy="966262"/>
            </a:xfrm>
            <a:prstGeom prst="rect">
              <a:avLst/>
            </a:prstGeom>
            <a:noFill/>
          </p:spPr>
          <p:txBody>
            <a:bodyPr wrap="square">
              <a:spAutoFit/>
            </a:bodyPr>
            <a:lstStyle/>
            <a:p>
              <a:pPr defTabSz="914217">
                <a:defRPr/>
              </a:pPr>
              <a:r>
                <a:rPr lang="en-US" sz="1200" b="1" dirty="0">
                  <a:solidFill>
                    <a:schemeClr val="bg1"/>
                  </a:solidFill>
                  <a:latin typeface="Segoe Sans"/>
                </a:rPr>
                <a:t>Indian employees</a:t>
              </a:r>
              <a:r>
                <a:rPr lang="en-US" sz="1200" dirty="0">
                  <a:solidFill>
                    <a:schemeClr val="bg1"/>
                  </a:solidFill>
                  <a:latin typeface="Segoe Sans"/>
                </a:rPr>
                <a:t> are either "struggling" or "suffering" in their professional lives, with only 14% feeling they are "thriving."</a:t>
              </a:r>
              <a:endParaRPr lang="id-ID" sz="1200" b="1" dirty="0">
                <a:solidFill>
                  <a:schemeClr val="bg1"/>
                </a:solidFill>
                <a:latin typeface="Lato" pitchFamily="34" charset="0"/>
                <a:ea typeface="Lato" pitchFamily="34" charset="0"/>
                <a:cs typeface="Lato" pitchFamily="34" charset="0"/>
              </a:endParaRPr>
            </a:p>
          </p:txBody>
        </p:sp>
        <p:sp>
          <p:nvSpPr>
            <p:cNvPr id="221" name="TextBox 220"/>
            <p:cNvSpPr txBox="1"/>
            <p:nvPr/>
          </p:nvSpPr>
          <p:spPr bwMode="auto">
            <a:xfrm>
              <a:off x="17069568" y="5402814"/>
              <a:ext cx="2449292" cy="917949"/>
            </a:xfrm>
            <a:prstGeom prst="rect">
              <a:avLst/>
            </a:prstGeom>
            <a:noFill/>
          </p:spPr>
          <p:txBody>
            <a:bodyPr wrap="square">
              <a:spAutoFit/>
            </a:bodyPr>
            <a:lstStyle/>
            <a:p>
              <a:pPr algn="ctr" defTabSz="914217">
                <a:defRPr/>
              </a:pPr>
              <a:r>
                <a:rPr lang="en-IN" sz="2250" b="1" dirty="0">
                  <a:solidFill>
                    <a:schemeClr val="bg1"/>
                  </a:solidFill>
                  <a:latin typeface="Lato" pitchFamily="34" charset="0"/>
                  <a:ea typeface="Lato" pitchFamily="34" charset="0"/>
                  <a:cs typeface="Lato" pitchFamily="34" charset="0"/>
                </a:rPr>
                <a:t>86</a:t>
              </a:r>
              <a:r>
                <a:rPr lang="id-ID" sz="2250" b="1" dirty="0">
                  <a:solidFill>
                    <a:schemeClr val="bg1"/>
                  </a:solidFill>
                  <a:latin typeface="Lato" pitchFamily="34" charset="0"/>
                  <a:ea typeface="Lato" pitchFamily="34" charset="0"/>
                  <a:cs typeface="Lato" pitchFamily="34" charset="0"/>
                </a:rPr>
                <a:t>%</a:t>
              </a:r>
            </a:p>
          </p:txBody>
        </p:sp>
      </p:grpSp>
      <p:grpSp>
        <p:nvGrpSpPr>
          <p:cNvPr id="231" name="Group 230"/>
          <p:cNvGrpSpPr/>
          <p:nvPr/>
        </p:nvGrpSpPr>
        <p:grpSpPr>
          <a:xfrm>
            <a:off x="1794498" y="2733415"/>
            <a:ext cx="7289709" cy="854022"/>
            <a:chOff x="7356225" y="2603710"/>
            <a:chExt cx="12885931" cy="1884897"/>
          </a:xfrm>
        </p:grpSpPr>
        <p:grpSp>
          <p:nvGrpSpPr>
            <p:cNvPr id="232" name="Group 231"/>
            <p:cNvGrpSpPr/>
            <p:nvPr/>
          </p:nvGrpSpPr>
          <p:grpSpPr>
            <a:xfrm>
              <a:off x="7356225" y="2958176"/>
              <a:ext cx="9182197" cy="1272474"/>
              <a:chOff x="7102379" y="5428894"/>
              <a:chExt cx="9182197" cy="1272474"/>
            </a:xfrm>
          </p:grpSpPr>
          <p:sp>
            <p:nvSpPr>
              <p:cNvPr id="239" name="Freeform 238"/>
              <p:cNvSpPr/>
              <p:nvPr/>
            </p:nvSpPr>
            <p:spPr>
              <a:xfrm>
                <a:off x="7149807" y="5448300"/>
                <a:ext cx="9134769" cy="1253068"/>
              </a:xfrm>
              <a:custGeom>
                <a:avLst/>
                <a:gdLst>
                  <a:gd name="connsiteX0" fmla="*/ 0 w 3200441"/>
                  <a:gd name="connsiteY0" fmla="*/ 0 h 1253068"/>
                  <a:gd name="connsiteX1" fmla="*/ 3200441 w 3200441"/>
                  <a:gd name="connsiteY1" fmla="*/ 0 h 1253068"/>
                  <a:gd name="connsiteX2" fmla="*/ 3200441 w 3200441"/>
                  <a:gd name="connsiteY2" fmla="*/ 1253068 h 1253068"/>
                  <a:gd name="connsiteX3" fmla="*/ 0 w 3200441"/>
                  <a:gd name="connsiteY3" fmla="*/ 1253068 h 1253068"/>
                  <a:gd name="connsiteX4" fmla="*/ 0 w 3200441"/>
                  <a:gd name="connsiteY4" fmla="*/ 0 h 12530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00441" h="1253068">
                    <a:moveTo>
                      <a:pt x="0" y="0"/>
                    </a:moveTo>
                    <a:lnTo>
                      <a:pt x="3200441" y="0"/>
                    </a:lnTo>
                    <a:lnTo>
                      <a:pt x="3200441" y="1253068"/>
                    </a:lnTo>
                    <a:lnTo>
                      <a:pt x="0" y="1253068"/>
                    </a:lnTo>
                    <a:lnTo>
                      <a:pt x="0" y="0"/>
                    </a:ln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sp>
            <p:nvSpPr>
              <p:cNvPr id="240" name="Freeform 239"/>
              <p:cNvSpPr/>
              <p:nvPr/>
            </p:nvSpPr>
            <p:spPr>
              <a:xfrm>
                <a:off x="7102379" y="5461568"/>
                <a:ext cx="9182197" cy="147408"/>
              </a:xfrm>
              <a:custGeom>
                <a:avLst/>
                <a:gdLst>
                  <a:gd name="connsiteX0" fmla="*/ 0 w 3200441"/>
                  <a:gd name="connsiteY0" fmla="*/ 0 h 225134"/>
                  <a:gd name="connsiteX1" fmla="*/ 3200441 w 3200441"/>
                  <a:gd name="connsiteY1" fmla="*/ 0 h 225134"/>
                  <a:gd name="connsiteX2" fmla="*/ 3200441 w 3200441"/>
                  <a:gd name="connsiteY2" fmla="*/ 225134 h 225134"/>
                  <a:gd name="connsiteX3" fmla="*/ 0 w 3200441"/>
                  <a:gd name="connsiteY3" fmla="*/ 225134 h 225134"/>
                </a:gdLst>
                <a:ahLst/>
                <a:cxnLst>
                  <a:cxn ang="0">
                    <a:pos x="connsiteX0" y="connsiteY0"/>
                  </a:cxn>
                  <a:cxn ang="0">
                    <a:pos x="connsiteX1" y="connsiteY1"/>
                  </a:cxn>
                  <a:cxn ang="0">
                    <a:pos x="connsiteX2" y="connsiteY2"/>
                  </a:cxn>
                  <a:cxn ang="0">
                    <a:pos x="connsiteX3" y="connsiteY3"/>
                  </a:cxn>
                </a:cxnLst>
                <a:rect l="l" t="t" r="r" b="b"/>
                <a:pathLst>
                  <a:path w="3200441" h="225134">
                    <a:moveTo>
                      <a:pt x="0" y="0"/>
                    </a:moveTo>
                    <a:lnTo>
                      <a:pt x="3200441" y="0"/>
                    </a:lnTo>
                    <a:lnTo>
                      <a:pt x="3200441" y="225134"/>
                    </a:lnTo>
                    <a:lnTo>
                      <a:pt x="0" y="225134"/>
                    </a:lnTo>
                    <a:close/>
                  </a:path>
                </a:pathLst>
              </a:custGeom>
              <a:solidFill>
                <a:schemeClr val="accent6">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pic>
            <p:nvPicPr>
              <p:cNvPr id="241" name="Picture 240"/>
              <p:cNvPicPr>
                <a:picLocks noChangeAspect="1"/>
              </p:cNvPicPr>
              <p:nvPr/>
            </p:nvPicPr>
            <p:blipFill>
              <a:blip r:embed="rId15" cstate="print">
                <a:extLst>
                  <a:ext uri="{28A0092B-C50C-407E-A947-70E740481C1C}">
                    <a14:useLocalDpi xmlns:a14="http://schemas.microsoft.com/office/drawing/2010/main" val="0"/>
                  </a:ext>
                </a:extLst>
              </a:blip>
              <a:stretch>
                <a:fillRect/>
              </a:stretch>
            </p:blipFill>
            <p:spPr>
              <a:xfrm rot="10800000">
                <a:off x="13817254" y="5442519"/>
                <a:ext cx="2467321" cy="1258849"/>
              </a:xfrm>
              <a:prstGeom prst="rect">
                <a:avLst/>
              </a:prstGeom>
            </p:spPr>
          </p:pic>
          <p:pic>
            <p:nvPicPr>
              <p:cNvPr id="242" name="Picture 241"/>
              <p:cNvPicPr>
                <a:picLocks noChangeAspect="1"/>
              </p:cNvPicPr>
              <p:nvPr/>
            </p:nvPicPr>
            <p:blipFill>
              <a:blip r:embed="rId16" cstate="print">
                <a:extLst>
                  <a:ext uri="{28A0092B-C50C-407E-A947-70E740481C1C}">
                    <a14:useLocalDpi xmlns:a14="http://schemas.microsoft.com/office/drawing/2010/main" val="0"/>
                  </a:ext>
                </a:extLst>
              </a:blip>
              <a:stretch>
                <a:fillRect/>
              </a:stretch>
            </p:blipFill>
            <p:spPr>
              <a:xfrm rot="10800000" flipH="1">
                <a:off x="7102382" y="5428894"/>
                <a:ext cx="1841975" cy="1258850"/>
              </a:xfrm>
              <a:prstGeom prst="rect">
                <a:avLst/>
              </a:prstGeom>
            </p:spPr>
          </p:pic>
        </p:grpSp>
        <p:grpSp>
          <p:nvGrpSpPr>
            <p:cNvPr id="233" name="Group 232"/>
            <p:cNvGrpSpPr/>
            <p:nvPr/>
          </p:nvGrpSpPr>
          <p:grpSpPr>
            <a:xfrm>
              <a:off x="15819437" y="2603710"/>
              <a:ext cx="4422719" cy="1884897"/>
              <a:chOff x="5456236" y="5175768"/>
              <a:chExt cx="6807914" cy="2901432"/>
            </a:xfrm>
          </p:grpSpPr>
          <p:sp>
            <p:nvSpPr>
              <p:cNvPr id="237" name="Rounded Rectangle 236"/>
              <p:cNvSpPr/>
              <p:nvPr/>
            </p:nvSpPr>
            <p:spPr>
              <a:xfrm>
                <a:off x="5456237" y="5211122"/>
                <a:ext cx="6807913" cy="2866078"/>
              </a:xfrm>
              <a:prstGeom prst="roundRect">
                <a:avLst>
                  <a:gd name="adj" fmla="val 50000"/>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sp>
            <p:nvSpPr>
              <p:cNvPr id="238" name="Freeform 237"/>
              <p:cNvSpPr/>
              <p:nvPr/>
            </p:nvSpPr>
            <p:spPr>
              <a:xfrm>
                <a:off x="5456236" y="5175768"/>
                <a:ext cx="6699655" cy="2135039"/>
              </a:xfrm>
              <a:custGeom>
                <a:avLst/>
                <a:gdLst>
                  <a:gd name="connsiteX0" fmla="*/ 1433039 w 6699655"/>
                  <a:gd name="connsiteY0" fmla="*/ 0 h 2135039"/>
                  <a:gd name="connsiteX1" fmla="*/ 5374874 w 6699655"/>
                  <a:gd name="connsiteY1" fmla="*/ 0 h 2135039"/>
                  <a:gd name="connsiteX2" fmla="*/ 6695298 w 6699655"/>
                  <a:gd name="connsiteY2" fmla="*/ 875236 h 2135039"/>
                  <a:gd name="connsiteX3" fmla="*/ 6699655 w 6699655"/>
                  <a:gd name="connsiteY3" fmla="*/ 889273 h 2135039"/>
                  <a:gd name="connsiteX4" fmla="*/ 6639374 w 6699655"/>
                  <a:gd name="connsiteY4" fmla="*/ 790046 h 2135039"/>
                  <a:gd name="connsiteX5" fmla="*/ 5451075 w 6699655"/>
                  <a:gd name="connsiteY5" fmla="*/ 158233 h 2135039"/>
                  <a:gd name="connsiteX6" fmla="*/ 1509240 w 6699655"/>
                  <a:gd name="connsiteY6" fmla="*/ 158233 h 2135039"/>
                  <a:gd name="connsiteX7" fmla="*/ 76201 w 6699655"/>
                  <a:gd name="connsiteY7" fmla="*/ 1591272 h 2135039"/>
                  <a:gd name="connsiteX8" fmla="*/ 105316 w 6699655"/>
                  <a:gd name="connsiteY8" fmla="*/ 1880080 h 2135039"/>
                  <a:gd name="connsiteX9" fmla="*/ 184459 w 6699655"/>
                  <a:gd name="connsiteY9" fmla="*/ 2135039 h 2135039"/>
                  <a:gd name="connsiteX10" fmla="*/ 172960 w 6699655"/>
                  <a:gd name="connsiteY10" fmla="*/ 2116111 h 2135039"/>
                  <a:gd name="connsiteX11" fmla="*/ 0 w 6699655"/>
                  <a:gd name="connsiteY11" fmla="*/ 1433039 h 2135039"/>
                  <a:gd name="connsiteX12" fmla="*/ 1433039 w 6699655"/>
                  <a:gd name="connsiteY12" fmla="*/ 0 h 21350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699655" h="2135039">
                    <a:moveTo>
                      <a:pt x="1433039" y="0"/>
                    </a:moveTo>
                    <a:lnTo>
                      <a:pt x="5374874" y="0"/>
                    </a:lnTo>
                    <a:cubicBezTo>
                      <a:pt x="5968459" y="0"/>
                      <a:pt x="6477751" y="360896"/>
                      <a:pt x="6695298" y="875236"/>
                    </a:cubicBezTo>
                    <a:lnTo>
                      <a:pt x="6699655" y="889273"/>
                    </a:lnTo>
                    <a:lnTo>
                      <a:pt x="6639374" y="790046"/>
                    </a:lnTo>
                    <a:cubicBezTo>
                      <a:pt x="6381846" y="408856"/>
                      <a:pt x="5945729" y="158233"/>
                      <a:pt x="5451075" y="158233"/>
                    </a:cubicBezTo>
                    <a:lnTo>
                      <a:pt x="1509240" y="158233"/>
                    </a:lnTo>
                    <a:cubicBezTo>
                      <a:pt x="717794" y="158233"/>
                      <a:pt x="76201" y="799826"/>
                      <a:pt x="76201" y="1591272"/>
                    </a:cubicBezTo>
                    <a:cubicBezTo>
                      <a:pt x="76201" y="1690203"/>
                      <a:pt x="86226" y="1786792"/>
                      <a:pt x="105316" y="1880080"/>
                    </a:cubicBezTo>
                    <a:lnTo>
                      <a:pt x="184459" y="2135039"/>
                    </a:lnTo>
                    <a:lnTo>
                      <a:pt x="172960" y="2116111"/>
                    </a:lnTo>
                    <a:cubicBezTo>
                      <a:pt x="62656" y="1913059"/>
                      <a:pt x="0" y="1680366"/>
                      <a:pt x="0" y="1433039"/>
                    </a:cubicBezTo>
                    <a:cubicBezTo>
                      <a:pt x="0" y="641593"/>
                      <a:pt x="641593" y="0"/>
                      <a:pt x="1433039" y="0"/>
                    </a:cubicBezTo>
                    <a:close/>
                  </a:path>
                </a:pathLst>
              </a:custGeom>
              <a:solidFill>
                <a:schemeClr val="accent6">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900"/>
              </a:p>
            </p:txBody>
          </p:sp>
        </p:grpSp>
        <p:sp>
          <p:nvSpPr>
            <p:cNvPr id="234" name="TextBox 233"/>
            <p:cNvSpPr txBox="1"/>
            <p:nvPr/>
          </p:nvSpPr>
          <p:spPr bwMode="auto">
            <a:xfrm>
              <a:off x="7759611" y="3096836"/>
              <a:ext cx="8241896" cy="1154790"/>
            </a:xfrm>
            <a:prstGeom prst="rect">
              <a:avLst/>
            </a:prstGeom>
            <a:noFill/>
          </p:spPr>
          <p:txBody>
            <a:bodyPr wrap="square">
              <a:spAutoFit/>
            </a:bodyPr>
            <a:lstStyle/>
            <a:p>
              <a:pPr defTabSz="914217">
                <a:defRPr/>
              </a:pPr>
              <a:r>
                <a:rPr lang="en-US" sz="1400" b="1" dirty="0">
                  <a:solidFill>
                    <a:schemeClr val="bg1"/>
                  </a:solidFill>
                  <a:latin typeface="Segoe Sans"/>
                </a:rPr>
                <a:t>Millennials</a:t>
              </a:r>
              <a:r>
                <a:rPr lang="en-US" sz="1400" dirty="0">
                  <a:solidFill>
                    <a:schemeClr val="bg1"/>
                  </a:solidFill>
                  <a:latin typeface="Segoe Sans"/>
                </a:rPr>
                <a:t> are contemplating a job change, highlighting generational concerns</a:t>
              </a:r>
              <a:endParaRPr lang="id-ID" sz="1400" b="1" dirty="0">
                <a:solidFill>
                  <a:schemeClr val="bg1"/>
                </a:solidFill>
                <a:latin typeface="Lato" pitchFamily="34" charset="0"/>
                <a:ea typeface="Lato" pitchFamily="34" charset="0"/>
                <a:cs typeface="Lato" pitchFamily="34" charset="0"/>
              </a:endParaRPr>
            </a:p>
          </p:txBody>
        </p:sp>
        <p:sp>
          <p:nvSpPr>
            <p:cNvPr id="236" name="TextBox 235"/>
            <p:cNvSpPr txBox="1"/>
            <p:nvPr/>
          </p:nvSpPr>
          <p:spPr bwMode="auto">
            <a:xfrm>
              <a:off x="17027744" y="3068667"/>
              <a:ext cx="2449293" cy="967987"/>
            </a:xfrm>
            <a:prstGeom prst="rect">
              <a:avLst/>
            </a:prstGeom>
            <a:noFill/>
          </p:spPr>
          <p:txBody>
            <a:bodyPr wrap="square">
              <a:spAutoFit/>
            </a:bodyPr>
            <a:lstStyle/>
            <a:p>
              <a:pPr algn="ctr" defTabSz="914217">
                <a:defRPr/>
              </a:pPr>
              <a:r>
                <a:rPr lang="id-ID" sz="2250" b="1" dirty="0">
                  <a:solidFill>
                    <a:schemeClr val="bg1"/>
                  </a:solidFill>
                  <a:latin typeface="Lato" pitchFamily="34" charset="0"/>
                  <a:ea typeface="Lato" pitchFamily="34" charset="0"/>
                  <a:cs typeface="Lato" pitchFamily="34" charset="0"/>
                </a:rPr>
                <a:t>5</a:t>
              </a:r>
              <a:r>
                <a:rPr lang="en-IN" sz="2250" b="1" dirty="0">
                  <a:solidFill>
                    <a:schemeClr val="bg1"/>
                  </a:solidFill>
                  <a:latin typeface="Lato" pitchFamily="34" charset="0"/>
                  <a:ea typeface="Lato" pitchFamily="34" charset="0"/>
                  <a:cs typeface="Lato" pitchFamily="34" charset="0"/>
                </a:rPr>
                <a:t>9</a:t>
              </a:r>
              <a:r>
                <a:rPr lang="id-ID" sz="2250" b="1" dirty="0">
                  <a:solidFill>
                    <a:schemeClr val="bg1"/>
                  </a:solidFill>
                  <a:latin typeface="Lato" pitchFamily="34" charset="0"/>
                  <a:ea typeface="Lato" pitchFamily="34" charset="0"/>
                  <a:cs typeface="Lato" pitchFamily="34" charset="0"/>
                </a:rPr>
                <a:t>%</a:t>
              </a:r>
            </a:p>
          </p:txBody>
        </p:sp>
      </p:grpSp>
      <p:sp>
        <p:nvSpPr>
          <p:cNvPr id="517" name="TextBox 516"/>
          <p:cNvSpPr txBox="1"/>
          <p:nvPr/>
        </p:nvSpPr>
        <p:spPr>
          <a:xfrm>
            <a:off x="9247286" y="1473082"/>
            <a:ext cx="1865995" cy="1218777"/>
          </a:xfrm>
          <a:prstGeom prst="rect">
            <a:avLst/>
          </a:prstGeom>
          <a:noFill/>
        </p:spPr>
        <p:txBody>
          <a:bodyPr wrap="square" lIns="109710" tIns="54855" rIns="109710" bIns="54855" rtlCol="0">
            <a:spAutoFit/>
          </a:bodyPr>
          <a:lstStyle/>
          <a:p>
            <a:pPr>
              <a:spcAft>
                <a:spcPts val="300"/>
              </a:spcAft>
            </a:pPr>
            <a:r>
              <a:rPr lang="en-US" b="1" dirty="0">
                <a:latin typeface="Segoe Sans"/>
              </a:rPr>
              <a:t>Key Statistics on Job Dissatisfaction in India (2024)</a:t>
            </a:r>
          </a:p>
        </p:txBody>
      </p:sp>
      <p:sp>
        <p:nvSpPr>
          <p:cNvPr id="532" name="TextBox 531"/>
          <p:cNvSpPr txBox="1"/>
          <p:nvPr/>
        </p:nvSpPr>
        <p:spPr>
          <a:xfrm>
            <a:off x="9417446" y="4914029"/>
            <a:ext cx="1865995" cy="941778"/>
          </a:xfrm>
          <a:prstGeom prst="rect">
            <a:avLst/>
          </a:prstGeom>
          <a:noFill/>
        </p:spPr>
        <p:txBody>
          <a:bodyPr wrap="square" lIns="109710" tIns="54855" rIns="109710" bIns="54855" rtlCol="0">
            <a:spAutoFit/>
          </a:bodyPr>
          <a:lstStyle/>
          <a:p>
            <a:pPr>
              <a:spcAft>
                <a:spcPts val="300"/>
              </a:spcAft>
            </a:pPr>
            <a:r>
              <a:rPr lang="en-US" b="1" dirty="0">
                <a:latin typeface="Segoe Sans"/>
              </a:rPr>
              <a:t>Contributing Factors to Job Dissatisfaction</a:t>
            </a:r>
          </a:p>
        </p:txBody>
      </p:sp>
      <p:grpSp>
        <p:nvGrpSpPr>
          <p:cNvPr id="275" name="Group 274"/>
          <p:cNvGrpSpPr/>
          <p:nvPr/>
        </p:nvGrpSpPr>
        <p:grpSpPr>
          <a:xfrm>
            <a:off x="1806983" y="5993941"/>
            <a:ext cx="7268941" cy="817293"/>
            <a:chOff x="7529658" y="4965910"/>
            <a:chExt cx="12757829" cy="1884897"/>
          </a:xfrm>
        </p:grpSpPr>
        <p:grpSp>
          <p:nvGrpSpPr>
            <p:cNvPr id="276" name="Group 275"/>
            <p:cNvGrpSpPr/>
            <p:nvPr/>
          </p:nvGrpSpPr>
          <p:grpSpPr>
            <a:xfrm>
              <a:off x="7529658" y="5317948"/>
              <a:ext cx="9054095" cy="1274902"/>
              <a:chOff x="7230481" y="5426466"/>
              <a:chExt cx="9054095" cy="1274902"/>
            </a:xfrm>
          </p:grpSpPr>
          <p:sp>
            <p:nvSpPr>
              <p:cNvPr id="304" name="Freeform 303"/>
              <p:cNvSpPr/>
              <p:nvPr/>
            </p:nvSpPr>
            <p:spPr>
              <a:xfrm>
                <a:off x="7230482" y="5448300"/>
                <a:ext cx="9054094" cy="1253068"/>
              </a:xfrm>
              <a:custGeom>
                <a:avLst/>
                <a:gdLst>
                  <a:gd name="connsiteX0" fmla="*/ 0 w 3200441"/>
                  <a:gd name="connsiteY0" fmla="*/ 0 h 1253068"/>
                  <a:gd name="connsiteX1" fmla="*/ 3200441 w 3200441"/>
                  <a:gd name="connsiteY1" fmla="*/ 0 h 1253068"/>
                  <a:gd name="connsiteX2" fmla="*/ 3200441 w 3200441"/>
                  <a:gd name="connsiteY2" fmla="*/ 1253068 h 1253068"/>
                  <a:gd name="connsiteX3" fmla="*/ 0 w 3200441"/>
                  <a:gd name="connsiteY3" fmla="*/ 1253068 h 1253068"/>
                  <a:gd name="connsiteX4" fmla="*/ 0 w 3200441"/>
                  <a:gd name="connsiteY4" fmla="*/ 0 h 12530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00441" h="1253068">
                    <a:moveTo>
                      <a:pt x="0" y="0"/>
                    </a:moveTo>
                    <a:lnTo>
                      <a:pt x="3200441" y="0"/>
                    </a:lnTo>
                    <a:lnTo>
                      <a:pt x="3200441" y="1253068"/>
                    </a:lnTo>
                    <a:lnTo>
                      <a:pt x="0" y="1253068"/>
                    </a:lnTo>
                    <a:lnTo>
                      <a:pt x="0" y="0"/>
                    </a:lnTo>
                    <a:close/>
                  </a:path>
                </a:pathLst>
              </a:custGeom>
              <a:solidFill>
                <a:schemeClr val="accent1"/>
              </a:solidFill>
              <a:ln>
                <a:noFill/>
              </a:ln>
            </p:spPr>
            <p:style>
              <a:lnRef idx="0">
                <a:scrgbClr r="0" g="0" b="0"/>
              </a:lnRef>
              <a:fillRef idx="0">
                <a:scrgbClr r="0" g="0" b="0"/>
              </a:fillRef>
              <a:effectRef idx="0">
                <a:scrgbClr r="0" g="0" b="0"/>
              </a:effectRef>
              <a:fontRef idx="minor">
                <a:schemeClr val="lt1"/>
              </a:fontRef>
            </p:style>
            <p:txBody>
              <a:bodyPr rtlCol="0" anchor="ctr"/>
              <a:lstStyle/>
              <a:p>
                <a:pPr algn="ctr"/>
                <a:endParaRPr lang="en-US" sz="900"/>
              </a:p>
            </p:txBody>
          </p:sp>
          <p:sp>
            <p:nvSpPr>
              <p:cNvPr id="305" name="Freeform 304"/>
              <p:cNvSpPr/>
              <p:nvPr/>
            </p:nvSpPr>
            <p:spPr>
              <a:xfrm>
                <a:off x="7230481" y="5426466"/>
                <a:ext cx="9054095" cy="175996"/>
              </a:xfrm>
              <a:custGeom>
                <a:avLst/>
                <a:gdLst>
                  <a:gd name="connsiteX0" fmla="*/ 0 w 3200441"/>
                  <a:gd name="connsiteY0" fmla="*/ 0 h 225134"/>
                  <a:gd name="connsiteX1" fmla="*/ 3200441 w 3200441"/>
                  <a:gd name="connsiteY1" fmla="*/ 0 h 225134"/>
                  <a:gd name="connsiteX2" fmla="*/ 3200441 w 3200441"/>
                  <a:gd name="connsiteY2" fmla="*/ 225134 h 225134"/>
                  <a:gd name="connsiteX3" fmla="*/ 0 w 3200441"/>
                  <a:gd name="connsiteY3" fmla="*/ 225134 h 225134"/>
                </a:gdLst>
                <a:ahLst/>
                <a:cxnLst>
                  <a:cxn ang="0">
                    <a:pos x="connsiteX0" y="connsiteY0"/>
                  </a:cxn>
                  <a:cxn ang="0">
                    <a:pos x="connsiteX1" y="connsiteY1"/>
                  </a:cxn>
                  <a:cxn ang="0">
                    <a:pos x="connsiteX2" y="connsiteY2"/>
                  </a:cxn>
                  <a:cxn ang="0">
                    <a:pos x="connsiteX3" y="connsiteY3"/>
                  </a:cxn>
                </a:cxnLst>
                <a:rect l="l" t="t" r="r" b="b"/>
                <a:pathLst>
                  <a:path w="3200441" h="225134">
                    <a:moveTo>
                      <a:pt x="0" y="0"/>
                    </a:moveTo>
                    <a:lnTo>
                      <a:pt x="3200441" y="0"/>
                    </a:lnTo>
                    <a:lnTo>
                      <a:pt x="3200441" y="225134"/>
                    </a:lnTo>
                    <a:lnTo>
                      <a:pt x="0" y="225134"/>
                    </a:lnTo>
                    <a:close/>
                  </a:path>
                </a:pathLst>
              </a:custGeom>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900"/>
              </a:p>
            </p:txBody>
          </p:sp>
          <p:pic>
            <p:nvPicPr>
              <p:cNvPr id="306" name="Picture 305"/>
              <p:cNvPicPr>
                <a:picLocks noChangeAspect="1"/>
              </p:cNvPicPr>
              <p:nvPr/>
            </p:nvPicPr>
            <p:blipFill>
              <a:blip r:embed="rId17" cstate="print">
                <a:extLst>
                  <a:ext uri="{28A0092B-C50C-407E-A947-70E740481C1C}">
                    <a14:useLocalDpi xmlns:a14="http://schemas.microsoft.com/office/drawing/2010/main" val="0"/>
                  </a:ext>
                </a:extLst>
              </a:blip>
              <a:stretch>
                <a:fillRect/>
              </a:stretch>
            </p:blipFill>
            <p:spPr>
              <a:xfrm rot="10800000">
                <a:off x="13817254" y="5442518"/>
                <a:ext cx="2467321" cy="1258850"/>
              </a:xfrm>
              <a:prstGeom prst="rect">
                <a:avLst/>
              </a:prstGeom>
            </p:spPr>
          </p:pic>
          <p:pic>
            <p:nvPicPr>
              <p:cNvPr id="335" name="Picture 334"/>
              <p:cNvPicPr>
                <a:picLocks noChangeAspect="1"/>
              </p:cNvPicPr>
              <p:nvPr/>
            </p:nvPicPr>
            <p:blipFill>
              <a:blip r:embed="rId18" cstate="print">
                <a:extLst>
                  <a:ext uri="{28A0092B-C50C-407E-A947-70E740481C1C}">
                    <a14:useLocalDpi xmlns:a14="http://schemas.microsoft.com/office/drawing/2010/main" val="0"/>
                  </a:ext>
                </a:extLst>
              </a:blip>
              <a:stretch>
                <a:fillRect/>
              </a:stretch>
            </p:blipFill>
            <p:spPr>
              <a:xfrm rot="10800000" flipH="1">
                <a:off x="7252461" y="5442518"/>
                <a:ext cx="1426817" cy="1258850"/>
              </a:xfrm>
              <a:prstGeom prst="rect">
                <a:avLst/>
              </a:prstGeom>
            </p:spPr>
          </p:pic>
        </p:grpSp>
        <p:grpSp>
          <p:nvGrpSpPr>
            <p:cNvPr id="283" name="Group 282"/>
            <p:cNvGrpSpPr/>
            <p:nvPr/>
          </p:nvGrpSpPr>
          <p:grpSpPr>
            <a:xfrm>
              <a:off x="15864768" y="4965910"/>
              <a:ext cx="4422719" cy="1884897"/>
              <a:chOff x="5456236" y="5175768"/>
              <a:chExt cx="6807914" cy="2901432"/>
            </a:xfrm>
          </p:grpSpPr>
          <p:sp>
            <p:nvSpPr>
              <p:cNvPr id="302" name="Rounded Rectangle 301"/>
              <p:cNvSpPr/>
              <p:nvPr/>
            </p:nvSpPr>
            <p:spPr>
              <a:xfrm>
                <a:off x="5456237" y="5211122"/>
                <a:ext cx="6807913" cy="2866078"/>
              </a:xfrm>
              <a:prstGeom prst="roundRect">
                <a:avLst>
                  <a:gd name="adj" fmla="val 50000"/>
                </a:avLst>
              </a:prstGeom>
              <a:solidFill>
                <a:schemeClr val="accent1"/>
              </a:solidFill>
              <a:ln>
                <a:noFill/>
              </a:ln>
            </p:spPr>
            <p:style>
              <a:lnRef idx="0">
                <a:scrgbClr r="0" g="0" b="0"/>
              </a:lnRef>
              <a:fillRef idx="0">
                <a:scrgbClr r="0" g="0" b="0"/>
              </a:fillRef>
              <a:effectRef idx="0">
                <a:scrgbClr r="0" g="0" b="0"/>
              </a:effectRef>
              <a:fontRef idx="minor">
                <a:schemeClr val="lt1"/>
              </a:fontRef>
            </p:style>
            <p:txBody>
              <a:bodyPr rtlCol="0" anchor="ctr"/>
              <a:lstStyle/>
              <a:p>
                <a:pPr algn="ctr"/>
                <a:endParaRPr lang="en-US" sz="900"/>
              </a:p>
            </p:txBody>
          </p:sp>
          <p:sp>
            <p:nvSpPr>
              <p:cNvPr id="303" name="Freeform 302"/>
              <p:cNvSpPr/>
              <p:nvPr/>
            </p:nvSpPr>
            <p:spPr>
              <a:xfrm>
                <a:off x="5456236" y="5175768"/>
                <a:ext cx="6699655" cy="2135039"/>
              </a:xfrm>
              <a:custGeom>
                <a:avLst/>
                <a:gdLst>
                  <a:gd name="connsiteX0" fmla="*/ 1433039 w 6699655"/>
                  <a:gd name="connsiteY0" fmla="*/ 0 h 2135039"/>
                  <a:gd name="connsiteX1" fmla="*/ 5374874 w 6699655"/>
                  <a:gd name="connsiteY1" fmla="*/ 0 h 2135039"/>
                  <a:gd name="connsiteX2" fmla="*/ 6695298 w 6699655"/>
                  <a:gd name="connsiteY2" fmla="*/ 875236 h 2135039"/>
                  <a:gd name="connsiteX3" fmla="*/ 6699655 w 6699655"/>
                  <a:gd name="connsiteY3" fmla="*/ 889273 h 2135039"/>
                  <a:gd name="connsiteX4" fmla="*/ 6639374 w 6699655"/>
                  <a:gd name="connsiteY4" fmla="*/ 790046 h 2135039"/>
                  <a:gd name="connsiteX5" fmla="*/ 5451075 w 6699655"/>
                  <a:gd name="connsiteY5" fmla="*/ 158233 h 2135039"/>
                  <a:gd name="connsiteX6" fmla="*/ 1509240 w 6699655"/>
                  <a:gd name="connsiteY6" fmla="*/ 158233 h 2135039"/>
                  <a:gd name="connsiteX7" fmla="*/ 76201 w 6699655"/>
                  <a:gd name="connsiteY7" fmla="*/ 1591272 h 2135039"/>
                  <a:gd name="connsiteX8" fmla="*/ 105316 w 6699655"/>
                  <a:gd name="connsiteY8" fmla="*/ 1880080 h 2135039"/>
                  <a:gd name="connsiteX9" fmla="*/ 184459 w 6699655"/>
                  <a:gd name="connsiteY9" fmla="*/ 2135039 h 2135039"/>
                  <a:gd name="connsiteX10" fmla="*/ 172960 w 6699655"/>
                  <a:gd name="connsiteY10" fmla="*/ 2116111 h 2135039"/>
                  <a:gd name="connsiteX11" fmla="*/ 0 w 6699655"/>
                  <a:gd name="connsiteY11" fmla="*/ 1433039 h 2135039"/>
                  <a:gd name="connsiteX12" fmla="*/ 1433039 w 6699655"/>
                  <a:gd name="connsiteY12" fmla="*/ 0 h 21350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699655" h="2135039">
                    <a:moveTo>
                      <a:pt x="1433039" y="0"/>
                    </a:moveTo>
                    <a:lnTo>
                      <a:pt x="5374874" y="0"/>
                    </a:lnTo>
                    <a:cubicBezTo>
                      <a:pt x="5968459" y="0"/>
                      <a:pt x="6477751" y="360896"/>
                      <a:pt x="6695298" y="875236"/>
                    </a:cubicBezTo>
                    <a:lnTo>
                      <a:pt x="6699655" y="889273"/>
                    </a:lnTo>
                    <a:lnTo>
                      <a:pt x="6639374" y="790046"/>
                    </a:lnTo>
                    <a:cubicBezTo>
                      <a:pt x="6381846" y="408856"/>
                      <a:pt x="5945729" y="158233"/>
                      <a:pt x="5451075" y="158233"/>
                    </a:cubicBezTo>
                    <a:lnTo>
                      <a:pt x="1509240" y="158233"/>
                    </a:lnTo>
                    <a:cubicBezTo>
                      <a:pt x="717794" y="158233"/>
                      <a:pt x="76201" y="799826"/>
                      <a:pt x="76201" y="1591272"/>
                    </a:cubicBezTo>
                    <a:cubicBezTo>
                      <a:pt x="76201" y="1690203"/>
                      <a:pt x="86226" y="1786792"/>
                      <a:pt x="105316" y="1880080"/>
                    </a:cubicBezTo>
                    <a:lnTo>
                      <a:pt x="184459" y="2135039"/>
                    </a:lnTo>
                    <a:lnTo>
                      <a:pt x="172960" y="2116111"/>
                    </a:lnTo>
                    <a:cubicBezTo>
                      <a:pt x="62656" y="1913059"/>
                      <a:pt x="0" y="1680366"/>
                      <a:pt x="0" y="1433039"/>
                    </a:cubicBezTo>
                    <a:cubicBezTo>
                      <a:pt x="0" y="641593"/>
                      <a:pt x="641593" y="0"/>
                      <a:pt x="1433039" y="0"/>
                    </a:cubicBezTo>
                    <a:close/>
                  </a:path>
                </a:pathLst>
              </a:custGeom>
              <a:ln/>
            </p:spPr>
            <p:style>
              <a:lnRef idx="1">
                <a:schemeClr val="accent1"/>
              </a:lnRef>
              <a:fillRef idx="3">
                <a:schemeClr val="accent1"/>
              </a:fillRef>
              <a:effectRef idx="2">
                <a:schemeClr val="accent1"/>
              </a:effectRef>
              <a:fontRef idx="minor">
                <a:schemeClr val="lt1"/>
              </a:fontRef>
            </p:style>
            <p:txBody>
              <a:bodyPr wrap="square" rtlCol="0" anchor="ctr">
                <a:noAutofit/>
              </a:bodyPr>
              <a:lstStyle/>
              <a:p>
                <a:pPr algn="ctr"/>
                <a:endParaRPr lang="en-US" sz="900"/>
              </a:p>
            </p:txBody>
          </p:sp>
        </p:grpSp>
        <p:sp>
          <p:nvSpPr>
            <p:cNvPr id="299" name="TextBox 298"/>
            <p:cNvSpPr txBox="1"/>
            <p:nvPr/>
          </p:nvSpPr>
          <p:spPr bwMode="auto">
            <a:xfrm>
              <a:off x="7997838" y="5570616"/>
              <a:ext cx="7938556" cy="1064723"/>
            </a:xfrm>
            <a:prstGeom prst="rect">
              <a:avLst/>
            </a:prstGeom>
            <a:noFill/>
          </p:spPr>
          <p:txBody>
            <a:bodyPr wrap="square">
              <a:spAutoFit/>
            </a:bodyPr>
            <a:lstStyle/>
            <a:p>
              <a:r>
                <a:rPr lang="en-US" sz="1200" b="1" dirty="0">
                  <a:solidFill>
                    <a:schemeClr val="bg1"/>
                  </a:solidFill>
                  <a:latin typeface="Segoe Sans"/>
                </a:rPr>
                <a:t>Mental health concerns</a:t>
              </a:r>
              <a:r>
                <a:rPr lang="en-US" sz="1200" dirty="0">
                  <a:solidFill>
                    <a:schemeClr val="bg1"/>
                  </a:solidFill>
                  <a:latin typeface="Segoe Sans"/>
                </a:rPr>
                <a:t>, particularly among employees under 35, leading to increased consideration of leaving the workforce.</a:t>
              </a:r>
            </a:p>
          </p:txBody>
        </p:sp>
        <p:sp>
          <p:nvSpPr>
            <p:cNvPr id="301" name="TextBox 300"/>
            <p:cNvSpPr txBox="1"/>
            <p:nvPr/>
          </p:nvSpPr>
          <p:spPr bwMode="auto">
            <a:xfrm>
              <a:off x="17069569" y="5527426"/>
              <a:ext cx="2449291" cy="1011488"/>
            </a:xfrm>
            <a:prstGeom prst="rect">
              <a:avLst/>
            </a:prstGeom>
            <a:noFill/>
          </p:spPr>
          <p:txBody>
            <a:bodyPr wrap="square">
              <a:spAutoFit/>
            </a:bodyPr>
            <a:lstStyle/>
            <a:p>
              <a:pPr algn="ctr" defTabSz="914217">
                <a:defRPr/>
              </a:pPr>
              <a:r>
                <a:rPr lang="en-IN" sz="2250" b="1" dirty="0">
                  <a:solidFill>
                    <a:schemeClr val="bg1"/>
                  </a:solidFill>
                  <a:latin typeface="Lato" pitchFamily="34" charset="0"/>
                  <a:ea typeface="Lato" pitchFamily="34" charset="0"/>
                  <a:cs typeface="Lato" pitchFamily="34" charset="0"/>
                </a:rPr>
                <a:t>35</a:t>
              </a:r>
              <a:r>
                <a:rPr lang="id-ID" sz="2250" b="1" dirty="0">
                  <a:solidFill>
                    <a:schemeClr val="bg1"/>
                  </a:solidFill>
                  <a:latin typeface="Lato" pitchFamily="34" charset="0"/>
                  <a:ea typeface="Lato" pitchFamily="34" charset="0"/>
                  <a:cs typeface="Lato" pitchFamily="34" charset="0"/>
                </a:rPr>
                <a:t>%</a:t>
              </a:r>
            </a:p>
          </p:txBody>
        </p:sp>
      </p:grpSp>
      <p:sp>
        <p:nvSpPr>
          <p:cNvPr id="5" name="TextBox 4">
            <a:extLst>
              <a:ext uri="{FF2B5EF4-FFF2-40B4-BE49-F238E27FC236}">
                <a16:creationId xmlns:a16="http://schemas.microsoft.com/office/drawing/2014/main" id="{72CCFD14-6F03-4DEE-1063-7FCAA6435030}"/>
              </a:ext>
            </a:extLst>
          </p:cNvPr>
          <p:cNvSpPr txBox="1"/>
          <p:nvPr/>
        </p:nvSpPr>
        <p:spPr>
          <a:xfrm>
            <a:off x="9010" y="6637344"/>
            <a:ext cx="4066309" cy="276999"/>
          </a:xfrm>
          <a:prstGeom prst="rect">
            <a:avLst/>
          </a:prstGeom>
          <a:noFill/>
        </p:spPr>
        <p:txBody>
          <a:bodyPr wrap="square">
            <a:spAutoFit/>
          </a:bodyPr>
          <a:lstStyle/>
          <a:p>
            <a:pPr algn="ctr"/>
            <a:r>
              <a:rPr lang="en-IN" sz="1200" b="1" dirty="0">
                <a:solidFill>
                  <a:schemeClr val="accent6">
                    <a:lumMod val="75000"/>
                  </a:schemeClr>
                </a:solidFill>
              </a:rPr>
              <a:t>Source: </a:t>
            </a:r>
            <a:r>
              <a:rPr lang="en-IN" sz="1200" dirty="0">
                <a:solidFill>
                  <a:schemeClr val="accent6">
                    <a:lumMod val="75000"/>
                  </a:schemeClr>
                </a:solidFill>
              </a:rPr>
              <a:t>Financial Express, India Today &amp; Hindustan Times</a:t>
            </a:r>
          </a:p>
        </p:txBody>
      </p:sp>
      <p:grpSp>
        <p:nvGrpSpPr>
          <p:cNvPr id="6" name="Group 5">
            <a:extLst>
              <a:ext uri="{FF2B5EF4-FFF2-40B4-BE49-F238E27FC236}">
                <a16:creationId xmlns:a16="http://schemas.microsoft.com/office/drawing/2014/main" id="{E0AF1235-1C43-6AD6-80C1-26DC8FCD84CA}"/>
              </a:ext>
            </a:extLst>
          </p:cNvPr>
          <p:cNvGrpSpPr/>
          <p:nvPr/>
        </p:nvGrpSpPr>
        <p:grpSpPr>
          <a:xfrm>
            <a:off x="295958" y="38301"/>
            <a:ext cx="10380884" cy="601778"/>
            <a:chOff x="1400958" y="4309424"/>
            <a:chExt cx="4236956" cy="1838437"/>
          </a:xfrm>
        </p:grpSpPr>
        <p:sp>
          <p:nvSpPr>
            <p:cNvPr id="7" name="Rounded Rectangle 153">
              <a:extLst>
                <a:ext uri="{FF2B5EF4-FFF2-40B4-BE49-F238E27FC236}">
                  <a16:creationId xmlns:a16="http://schemas.microsoft.com/office/drawing/2014/main" id="{496EA47F-F2C7-F89B-D86B-0EFE782DFD58}"/>
                </a:ext>
              </a:extLst>
            </p:cNvPr>
            <p:cNvSpPr/>
            <p:nvPr/>
          </p:nvSpPr>
          <p:spPr>
            <a:xfrm>
              <a:off x="1400958" y="4355470"/>
              <a:ext cx="4229093" cy="1792391"/>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Freeform 154">
              <a:extLst>
                <a:ext uri="{FF2B5EF4-FFF2-40B4-BE49-F238E27FC236}">
                  <a16:creationId xmlns:a16="http://schemas.microsoft.com/office/drawing/2014/main" id="{E5E132B6-606E-3939-20E5-B5911E9AAFA2}"/>
                </a:ext>
              </a:extLst>
            </p:cNvPr>
            <p:cNvSpPr/>
            <p:nvPr/>
          </p:nvSpPr>
          <p:spPr>
            <a:xfrm>
              <a:off x="1408822" y="4309424"/>
              <a:ext cx="4229092" cy="1570227"/>
            </a:xfrm>
            <a:custGeom>
              <a:avLst/>
              <a:gdLst>
                <a:gd name="connsiteX0" fmla="*/ 298738 w 4229092"/>
                <a:gd name="connsiteY0" fmla="*/ 0 h 1570227"/>
                <a:gd name="connsiteX1" fmla="*/ 3930354 w 4229092"/>
                <a:gd name="connsiteY1" fmla="*/ 0 h 1570227"/>
                <a:gd name="connsiteX2" fmla="*/ 4229092 w 4229092"/>
                <a:gd name="connsiteY2" fmla="*/ 298738 h 1570227"/>
                <a:gd name="connsiteX3" fmla="*/ 4229092 w 4229092"/>
                <a:gd name="connsiteY3" fmla="*/ 1493653 h 1570227"/>
                <a:gd name="connsiteX4" fmla="*/ 4223023 w 4229092"/>
                <a:gd name="connsiteY4" fmla="*/ 1553859 h 1570227"/>
                <a:gd name="connsiteX5" fmla="*/ 4217942 w 4229092"/>
                <a:gd name="connsiteY5" fmla="*/ 1570227 h 1570227"/>
                <a:gd name="connsiteX6" fmla="*/ 4217942 w 4229092"/>
                <a:gd name="connsiteY6" fmla="*/ 480837 h 1570227"/>
                <a:gd name="connsiteX7" fmla="*/ 3919204 w 4229092"/>
                <a:gd name="connsiteY7" fmla="*/ 182099 h 1570227"/>
                <a:gd name="connsiteX8" fmla="*/ 287588 w 4229092"/>
                <a:gd name="connsiteY8" fmla="*/ 182099 h 1570227"/>
                <a:gd name="connsiteX9" fmla="*/ 12326 w 4229092"/>
                <a:gd name="connsiteY9" fmla="*/ 364555 h 1570227"/>
                <a:gd name="connsiteX10" fmla="*/ 0 w 4229092"/>
                <a:gd name="connsiteY10" fmla="*/ 404263 h 1570227"/>
                <a:gd name="connsiteX11" fmla="*/ 0 w 4229092"/>
                <a:gd name="connsiteY11" fmla="*/ 298738 h 1570227"/>
                <a:gd name="connsiteX12" fmla="*/ 298738 w 4229092"/>
                <a:gd name="connsiteY12" fmla="*/ 0 h 1570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229092" h="1570227">
                  <a:moveTo>
                    <a:pt x="298738" y="0"/>
                  </a:moveTo>
                  <a:lnTo>
                    <a:pt x="3930354" y="0"/>
                  </a:lnTo>
                  <a:cubicBezTo>
                    <a:pt x="4095342" y="0"/>
                    <a:pt x="4229092" y="133750"/>
                    <a:pt x="4229092" y="298738"/>
                  </a:cubicBezTo>
                  <a:lnTo>
                    <a:pt x="4229092" y="1493653"/>
                  </a:lnTo>
                  <a:cubicBezTo>
                    <a:pt x="4229092" y="1514277"/>
                    <a:pt x="4227002" y="1534412"/>
                    <a:pt x="4223023" y="1553859"/>
                  </a:cubicBezTo>
                  <a:lnTo>
                    <a:pt x="4217942" y="1570227"/>
                  </a:lnTo>
                  <a:lnTo>
                    <a:pt x="4217942" y="480837"/>
                  </a:lnTo>
                  <a:cubicBezTo>
                    <a:pt x="4217942" y="315849"/>
                    <a:pt x="4084192" y="182099"/>
                    <a:pt x="3919204" y="182099"/>
                  </a:cubicBezTo>
                  <a:lnTo>
                    <a:pt x="287588" y="182099"/>
                  </a:lnTo>
                  <a:cubicBezTo>
                    <a:pt x="163847" y="182099"/>
                    <a:pt x="57677" y="257333"/>
                    <a:pt x="12326" y="364555"/>
                  </a:cubicBezTo>
                  <a:lnTo>
                    <a:pt x="0" y="404263"/>
                  </a:lnTo>
                  <a:lnTo>
                    <a:pt x="0" y="298738"/>
                  </a:lnTo>
                  <a:cubicBezTo>
                    <a:pt x="0" y="133750"/>
                    <a:pt x="133750" y="0"/>
                    <a:pt x="298738" y="0"/>
                  </a:cubicBezTo>
                  <a:close/>
                </a:path>
              </a:pathLst>
            </a:cu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TextBox 8">
              <a:extLst>
                <a:ext uri="{FF2B5EF4-FFF2-40B4-BE49-F238E27FC236}">
                  <a16:creationId xmlns:a16="http://schemas.microsoft.com/office/drawing/2014/main" id="{99967365-CD5D-9D64-AC28-CDF2A75CE48C}"/>
                </a:ext>
              </a:extLst>
            </p:cNvPr>
            <p:cNvSpPr txBox="1"/>
            <p:nvPr/>
          </p:nvSpPr>
          <p:spPr bwMode="auto">
            <a:xfrm>
              <a:off x="1508237" y="4521713"/>
              <a:ext cx="4052855" cy="1363377"/>
            </a:xfrm>
            <a:prstGeom prst="rect">
              <a:avLst/>
            </a:prstGeom>
            <a:noFill/>
          </p:spPr>
          <p:txBody>
            <a:bodyPr wrap="square">
              <a:spAutoFit/>
            </a:bodyPr>
            <a:lstStyle/>
            <a:p>
              <a:pPr algn="ctr"/>
              <a:r>
                <a:rPr lang="en-US" sz="2300" b="1" dirty="0">
                  <a:solidFill>
                    <a:schemeClr val="bg1"/>
                  </a:solidFill>
                </a:rPr>
                <a:t>EMPLOYEE JOB DISSATISFACTION AND ATTRITION TRENDS IN INDIA – 2024</a:t>
              </a:r>
              <a:endParaRPr lang="en-IN" sz="2300" b="1" dirty="0">
                <a:solidFill>
                  <a:schemeClr val="bg1"/>
                </a:solidFill>
              </a:endParaRPr>
            </a:p>
          </p:txBody>
        </p:sp>
      </p:grpSp>
      <p:pic>
        <p:nvPicPr>
          <p:cNvPr id="10" name="Picture 9" descr="A logo for a company&#10;&#10;Description automatically generated">
            <a:extLst>
              <a:ext uri="{FF2B5EF4-FFF2-40B4-BE49-F238E27FC236}">
                <a16:creationId xmlns:a16="http://schemas.microsoft.com/office/drawing/2014/main" id="{86E21503-1691-C8CC-DD67-7DDF33270F7A}"/>
              </a:ext>
            </a:extLst>
          </p:cNvPr>
          <p:cNvPicPr>
            <a:picLocks noChangeAspect="1"/>
          </p:cNvPicPr>
          <p:nvPr/>
        </p:nvPicPr>
        <p:blipFill>
          <a:blip r:embed="rId19" cstate="print">
            <a:extLst>
              <a:ext uri="{28A0092B-C50C-407E-A947-70E740481C1C}">
                <a14:useLocalDpi xmlns:a14="http://schemas.microsoft.com/office/drawing/2010/main" val="0"/>
              </a:ext>
            </a:extLst>
          </a:blip>
          <a:stretch>
            <a:fillRect/>
          </a:stretch>
        </p:blipFill>
        <p:spPr>
          <a:xfrm>
            <a:off x="10716519" y="259882"/>
            <a:ext cx="1213200" cy="1213200"/>
          </a:xfrm>
          <a:prstGeom prst="rect">
            <a:avLst/>
          </a:prstGeom>
        </p:spPr>
      </p:pic>
      <p:cxnSp>
        <p:nvCxnSpPr>
          <p:cNvPr id="12" name="Straight Connector 11">
            <a:extLst>
              <a:ext uri="{FF2B5EF4-FFF2-40B4-BE49-F238E27FC236}">
                <a16:creationId xmlns:a16="http://schemas.microsoft.com/office/drawing/2014/main" id="{E7E50AD4-AB91-5A06-06BA-3182750066EA}"/>
              </a:ext>
            </a:extLst>
          </p:cNvPr>
          <p:cNvCxnSpPr>
            <a:cxnSpLocks/>
          </p:cNvCxnSpPr>
          <p:nvPr/>
        </p:nvCxnSpPr>
        <p:spPr>
          <a:xfrm>
            <a:off x="9247286" y="1154882"/>
            <a:ext cx="0" cy="1970325"/>
          </a:xfrm>
          <a:prstGeom prst="line">
            <a:avLst/>
          </a:prstGeom>
          <a:ln w="28575"/>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0BF12BC8-F93C-750D-DE53-8B76FF2E160C}"/>
              </a:ext>
            </a:extLst>
          </p:cNvPr>
          <p:cNvCxnSpPr>
            <a:cxnSpLocks/>
          </p:cNvCxnSpPr>
          <p:nvPr/>
        </p:nvCxnSpPr>
        <p:spPr>
          <a:xfrm>
            <a:off x="9247286" y="4305231"/>
            <a:ext cx="0" cy="1918536"/>
          </a:xfrm>
          <a:prstGeom prst="line">
            <a:avLst/>
          </a:prstGeom>
          <a:ln w="28575"/>
        </p:spPr>
        <p:style>
          <a:lnRef idx="1">
            <a:schemeClr val="accent1"/>
          </a:lnRef>
          <a:fillRef idx="0">
            <a:schemeClr val="accent1"/>
          </a:fillRef>
          <a:effectRef idx="0">
            <a:schemeClr val="accent1"/>
          </a:effectRef>
          <a:fontRef idx="minor">
            <a:schemeClr val="tx1"/>
          </a:fontRef>
        </p:style>
      </p:cxnSp>
      <p:grpSp>
        <p:nvGrpSpPr>
          <p:cNvPr id="16" name="Group 15">
            <a:extLst>
              <a:ext uri="{FF2B5EF4-FFF2-40B4-BE49-F238E27FC236}">
                <a16:creationId xmlns:a16="http://schemas.microsoft.com/office/drawing/2014/main" id="{8FCBC272-F38B-2994-311E-A84BAFB258A0}"/>
              </a:ext>
            </a:extLst>
          </p:cNvPr>
          <p:cNvGrpSpPr/>
          <p:nvPr/>
        </p:nvGrpSpPr>
        <p:grpSpPr>
          <a:xfrm flipH="1">
            <a:off x="71418" y="712092"/>
            <a:ext cx="2125900" cy="5863782"/>
            <a:chOff x="1070819" y="1355468"/>
            <a:chExt cx="4315748" cy="11903949"/>
          </a:xfrm>
        </p:grpSpPr>
        <p:sp>
          <p:nvSpPr>
            <p:cNvPr id="17" name="Freeform 3732">
              <a:extLst>
                <a:ext uri="{FF2B5EF4-FFF2-40B4-BE49-F238E27FC236}">
                  <a16:creationId xmlns:a16="http://schemas.microsoft.com/office/drawing/2014/main" id="{31B6D466-022A-C0FB-EF63-B8F21FF41AE8}"/>
                </a:ext>
              </a:extLst>
            </p:cNvPr>
            <p:cNvSpPr>
              <a:spLocks/>
            </p:cNvSpPr>
            <p:nvPr/>
          </p:nvSpPr>
          <p:spPr bwMode="auto">
            <a:xfrm flipH="1">
              <a:off x="2322712" y="8063205"/>
              <a:ext cx="638741" cy="4935511"/>
            </a:xfrm>
            <a:custGeom>
              <a:avLst/>
              <a:gdLst>
                <a:gd name="T0" fmla="*/ 40 w 40"/>
                <a:gd name="T1" fmla="*/ 0 h 283"/>
                <a:gd name="T2" fmla="*/ 0 w 40"/>
                <a:gd name="T3" fmla="*/ 16 h 283"/>
                <a:gd name="T4" fmla="*/ 8 w 40"/>
                <a:gd name="T5" fmla="*/ 275 h 283"/>
                <a:gd name="T6" fmla="*/ 23 w 40"/>
                <a:gd name="T7" fmla="*/ 278 h 283"/>
                <a:gd name="T8" fmla="*/ 20 w 40"/>
                <a:gd name="T9" fmla="*/ 273 h 283"/>
                <a:gd name="T10" fmla="*/ 40 w 40"/>
                <a:gd name="T11" fmla="*/ 0 h 283"/>
              </a:gdLst>
              <a:ahLst/>
              <a:cxnLst>
                <a:cxn ang="0">
                  <a:pos x="T0" y="T1"/>
                </a:cxn>
                <a:cxn ang="0">
                  <a:pos x="T2" y="T3"/>
                </a:cxn>
                <a:cxn ang="0">
                  <a:pos x="T4" y="T5"/>
                </a:cxn>
                <a:cxn ang="0">
                  <a:pos x="T6" y="T7"/>
                </a:cxn>
                <a:cxn ang="0">
                  <a:pos x="T8" y="T9"/>
                </a:cxn>
                <a:cxn ang="0">
                  <a:pos x="T10" y="T11"/>
                </a:cxn>
              </a:cxnLst>
              <a:rect l="0" t="0" r="r" b="b"/>
              <a:pathLst>
                <a:path w="40" h="283">
                  <a:moveTo>
                    <a:pt x="40" y="0"/>
                  </a:moveTo>
                  <a:cubicBezTo>
                    <a:pt x="0" y="16"/>
                    <a:pt x="0" y="16"/>
                    <a:pt x="0" y="16"/>
                  </a:cubicBezTo>
                  <a:cubicBezTo>
                    <a:pt x="8" y="275"/>
                    <a:pt x="8" y="275"/>
                    <a:pt x="8" y="275"/>
                  </a:cubicBezTo>
                  <a:cubicBezTo>
                    <a:pt x="8" y="283"/>
                    <a:pt x="22" y="283"/>
                    <a:pt x="23" y="278"/>
                  </a:cubicBezTo>
                  <a:cubicBezTo>
                    <a:pt x="20" y="273"/>
                    <a:pt x="20" y="273"/>
                    <a:pt x="20" y="273"/>
                  </a:cubicBezTo>
                  <a:lnTo>
                    <a:pt x="40" y="0"/>
                  </a:lnTo>
                  <a:close/>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 name="Freeform 3733">
              <a:extLst>
                <a:ext uri="{FF2B5EF4-FFF2-40B4-BE49-F238E27FC236}">
                  <a16:creationId xmlns:a16="http://schemas.microsoft.com/office/drawing/2014/main" id="{FD9F856A-94A0-3E62-B443-DD5776ECF531}"/>
                </a:ext>
              </a:extLst>
            </p:cNvPr>
            <p:cNvSpPr>
              <a:spLocks/>
            </p:cNvSpPr>
            <p:nvPr/>
          </p:nvSpPr>
          <p:spPr bwMode="auto">
            <a:xfrm flipH="1">
              <a:off x="3032244" y="8790381"/>
              <a:ext cx="728216" cy="4357299"/>
            </a:xfrm>
            <a:custGeom>
              <a:avLst/>
              <a:gdLst>
                <a:gd name="T0" fmla="*/ 44 w 44"/>
                <a:gd name="T1" fmla="*/ 10 h 269"/>
                <a:gd name="T2" fmla="*/ 0 w 44"/>
                <a:gd name="T3" fmla="*/ 0 h 269"/>
                <a:gd name="T4" fmla="*/ 8 w 44"/>
                <a:gd name="T5" fmla="*/ 260 h 269"/>
                <a:gd name="T6" fmla="*/ 20 w 44"/>
                <a:gd name="T7" fmla="*/ 263 h 269"/>
                <a:gd name="T8" fmla="*/ 44 w 44"/>
                <a:gd name="T9" fmla="*/ 10 h 269"/>
              </a:gdLst>
              <a:ahLst/>
              <a:cxnLst>
                <a:cxn ang="0">
                  <a:pos x="T0" y="T1"/>
                </a:cxn>
                <a:cxn ang="0">
                  <a:pos x="T2" y="T3"/>
                </a:cxn>
                <a:cxn ang="0">
                  <a:pos x="T4" y="T5"/>
                </a:cxn>
                <a:cxn ang="0">
                  <a:pos x="T6" y="T7"/>
                </a:cxn>
                <a:cxn ang="0">
                  <a:pos x="T8" y="T9"/>
                </a:cxn>
              </a:cxnLst>
              <a:rect l="0" t="0" r="r" b="b"/>
              <a:pathLst>
                <a:path w="44" h="269">
                  <a:moveTo>
                    <a:pt x="44" y="10"/>
                  </a:moveTo>
                  <a:cubicBezTo>
                    <a:pt x="0" y="0"/>
                    <a:pt x="0" y="0"/>
                    <a:pt x="0" y="0"/>
                  </a:cubicBezTo>
                  <a:cubicBezTo>
                    <a:pt x="8" y="260"/>
                    <a:pt x="8" y="260"/>
                    <a:pt x="8" y="260"/>
                  </a:cubicBezTo>
                  <a:cubicBezTo>
                    <a:pt x="9" y="269"/>
                    <a:pt x="19" y="269"/>
                    <a:pt x="20" y="263"/>
                  </a:cubicBezTo>
                  <a:lnTo>
                    <a:pt x="44" y="10"/>
                  </a:lnTo>
                  <a:close/>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Freeform 3734">
              <a:extLst>
                <a:ext uri="{FF2B5EF4-FFF2-40B4-BE49-F238E27FC236}">
                  <a16:creationId xmlns:a16="http://schemas.microsoft.com/office/drawing/2014/main" id="{567554FC-00FF-285A-070D-B768FD789AE1}"/>
                </a:ext>
              </a:extLst>
            </p:cNvPr>
            <p:cNvSpPr>
              <a:spLocks/>
            </p:cNvSpPr>
            <p:nvPr/>
          </p:nvSpPr>
          <p:spPr bwMode="auto">
            <a:xfrm flipH="1">
              <a:off x="2285363" y="7746646"/>
              <a:ext cx="1867207" cy="2591816"/>
            </a:xfrm>
            <a:custGeom>
              <a:avLst/>
              <a:gdLst>
                <a:gd name="T0" fmla="*/ 107 w 115"/>
                <a:gd name="T1" fmla="*/ 131 h 136"/>
                <a:gd name="T2" fmla="*/ 10 w 115"/>
                <a:gd name="T3" fmla="*/ 130 h 136"/>
                <a:gd name="T4" fmla="*/ 29 w 115"/>
                <a:gd name="T5" fmla="*/ 4 h 136"/>
                <a:gd name="T6" fmla="*/ 114 w 115"/>
                <a:gd name="T7" fmla="*/ 5 h 136"/>
                <a:gd name="T8" fmla="*/ 107 w 115"/>
                <a:gd name="T9" fmla="*/ 131 h 136"/>
              </a:gdLst>
              <a:ahLst/>
              <a:cxnLst>
                <a:cxn ang="0">
                  <a:pos x="T0" y="T1"/>
                </a:cxn>
                <a:cxn ang="0">
                  <a:pos x="T2" y="T3"/>
                </a:cxn>
                <a:cxn ang="0">
                  <a:pos x="T4" y="T5"/>
                </a:cxn>
                <a:cxn ang="0">
                  <a:pos x="T6" y="T7"/>
                </a:cxn>
                <a:cxn ang="0">
                  <a:pos x="T8" y="T9"/>
                </a:cxn>
              </a:cxnLst>
              <a:rect l="0" t="0" r="r" b="b"/>
              <a:pathLst>
                <a:path w="115" h="136">
                  <a:moveTo>
                    <a:pt x="107" y="131"/>
                  </a:moveTo>
                  <a:cubicBezTo>
                    <a:pt x="84" y="136"/>
                    <a:pt x="31" y="136"/>
                    <a:pt x="10" y="130"/>
                  </a:cubicBezTo>
                  <a:cubicBezTo>
                    <a:pt x="10" y="130"/>
                    <a:pt x="0" y="25"/>
                    <a:pt x="29" y="4"/>
                  </a:cubicBezTo>
                  <a:cubicBezTo>
                    <a:pt x="59" y="0"/>
                    <a:pt x="84" y="2"/>
                    <a:pt x="114" y="5"/>
                  </a:cubicBezTo>
                  <a:cubicBezTo>
                    <a:pt x="115" y="20"/>
                    <a:pt x="110" y="131"/>
                    <a:pt x="107" y="131"/>
                  </a:cubicBezTo>
                  <a:close/>
                </a:path>
              </a:pathLst>
            </a:custGeom>
            <a:solidFill>
              <a:srgbClr val="142C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 name="Freeform 3735">
              <a:extLst>
                <a:ext uri="{FF2B5EF4-FFF2-40B4-BE49-F238E27FC236}">
                  <a16:creationId xmlns:a16="http://schemas.microsoft.com/office/drawing/2014/main" id="{5E7F1636-5200-D69E-C3B8-5491903DF4EE}"/>
                </a:ext>
              </a:extLst>
            </p:cNvPr>
            <p:cNvSpPr>
              <a:spLocks/>
            </p:cNvSpPr>
            <p:nvPr/>
          </p:nvSpPr>
          <p:spPr bwMode="auto">
            <a:xfrm rot="536018" flipH="1">
              <a:off x="1508035" y="8435944"/>
              <a:ext cx="410788" cy="558626"/>
            </a:xfrm>
            <a:custGeom>
              <a:avLst/>
              <a:gdLst>
                <a:gd name="T0" fmla="*/ 23 w 26"/>
                <a:gd name="T1" fmla="*/ 15 h 34"/>
                <a:gd name="T2" fmla="*/ 26 w 26"/>
                <a:gd name="T3" fmla="*/ 26 h 34"/>
                <a:gd name="T4" fmla="*/ 18 w 26"/>
                <a:gd name="T5" fmla="*/ 34 h 34"/>
                <a:gd name="T6" fmla="*/ 11 w 26"/>
                <a:gd name="T7" fmla="*/ 29 h 34"/>
                <a:gd name="T8" fmla="*/ 8 w 26"/>
                <a:gd name="T9" fmla="*/ 21 h 34"/>
                <a:gd name="T10" fmla="*/ 8 w 26"/>
                <a:gd name="T11" fmla="*/ 1 h 34"/>
                <a:gd name="T12" fmla="*/ 23 w 26"/>
                <a:gd name="T13" fmla="*/ 15 h 34"/>
              </a:gdLst>
              <a:ahLst/>
              <a:cxnLst>
                <a:cxn ang="0">
                  <a:pos x="T0" y="T1"/>
                </a:cxn>
                <a:cxn ang="0">
                  <a:pos x="T2" y="T3"/>
                </a:cxn>
                <a:cxn ang="0">
                  <a:pos x="T4" y="T5"/>
                </a:cxn>
                <a:cxn ang="0">
                  <a:pos x="T6" y="T7"/>
                </a:cxn>
                <a:cxn ang="0">
                  <a:pos x="T8" y="T9"/>
                </a:cxn>
                <a:cxn ang="0">
                  <a:pos x="T10" y="T11"/>
                </a:cxn>
                <a:cxn ang="0">
                  <a:pos x="T12" y="T13"/>
                </a:cxn>
              </a:cxnLst>
              <a:rect l="0" t="0" r="r" b="b"/>
              <a:pathLst>
                <a:path w="26" h="34">
                  <a:moveTo>
                    <a:pt x="23" y="15"/>
                  </a:moveTo>
                  <a:cubicBezTo>
                    <a:pt x="25" y="18"/>
                    <a:pt x="26" y="22"/>
                    <a:pt x="26" y="26"/>
                  </a:cubicBezTo>
                  <a:cubicBezTo>
                    <a:pt x="25" y="30"/>
                    <a:pt x="22" y="34"/>
                    <a:pt x="18" y="34"/>
                  </a:cubicBezTo>
                  <a:cubicBezTo>
                    <a:pt x="15" y="34"/>
                    <a:pt x="12" y="32"/>
                    <a:pt x="11" y="29"/>
                  </a:cubicBezTo>
                  <a:cubicBezTo>
                    <a:pt x="9" y="26"/>
                    <a:pt x="8" y="23"/>
                    <a:pt x="8" y="21"/>
                  </a:cubicBezTo>
                  <a:cubicBezTo>
                    <a:pt x="6" y="16"/>
                    <a:pt x="0" y="2"/>
                    <a:pt x="8" y="1"/>
                  </a:cubicBezTo>
                  <a:cubicBezTo>
                    <a:pt x="14" y="0"/>
                    <a:pt x="21" y="10"/>
                    <a:pt x="23" y="15"/>
                  </a:cubicBezTo>
                  <a:close/>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 name="Freeform 3736">
              <a:extLst>
                <a:ext uri="{FF2B5EF4-FFF2-40B4-BE49-F238E27FC236}">
                  <a16:creationId xmlns:a16="http://schemas.microsoft.com/office/drawing/2014/main" id="{B466F356-DF98-20E4-C76B-44FCA05D220C}"/>
                </a:ext>
              </a:extLst>
            </p:cNvPr>
            <p:cNvSpPr>
              <a:spLocks/>
            </p:cNvSpPr>
            <p:nvPr/>
          </p:nvSpPr>
          <p:spPr bwMode="auto">
            <a:xfrm rot="536018" flipH="1">
              <a:off x="1853805" y="6256969"/>
              <a:ext cx="709539" cy="2383481"/>
            </a:xfrm>
            <a:custGeom>
              <a:avLst/>
              <a:gdLst>
                <a:gd name="T0" fmla="*/ 5 w 44"/>
                <a:gd name="T1" fmla="*/ 34 h 147"/>
                <a:gd name="T2" fmla="*/ 33 w 44"/>
                <a:gd name="T3" fmla="*/ 147 h 147"/>
                <a:gd name="T4" fmla="*/ 44 w 44"/>
                <a:gd name="T5" fmla="*/ 140 h 147"/>
                <a:gd name="T6" fmla="*/ 32 w 44"/>
                <a:gd name="T7" fmla="*/ 0 h 147"/>
                <a:gd name="T8" fmla="*/ 5 w 44"/>
                <a:gd name="T9" fmla="*/ 34 h 147"/>
              </a:gdLst>
              <a:ahLst/>
              <a:cxnLst>
                <a:cxn ang="0">
                  <a:pos x="T0" y="T1"/>
                </a:cxn>
                <a:cxn ang="0">
                  <a:pos x="T2" y="T3"/>
                </a:cxn>
                <a:cxn ang="0">
                  <a:pos x="T4" y="T5"/>
                </a:cxn>
                <a:cxn ang="0">
                  <a:pos x="T6" y="T7"/>
                </a:cxn>
                <a:cxn ang="0">
                  <a:pos x="T8" y="T9"/>
                </a:cxn>
              </a:cxnLst>
              <a:rect l="0" t="0" r="r" b="b"/>
              <a:pathLst>
                <a:path w="44" h="147">
                  <a:moveTo>
                    <a:pt x="5" y="34"/>
                  </a:moveTo>
                  <a:cubicBezTo>
                    <a:pt x="0" y="73"/>
                    <a:pt x="11" y="113"/>
                    <a:pt x="33" y="147"/>
                  </a:cubicBezTo>
                  <a:cubicBezTo>
                    <a:pt x="36" y="144"/>
                    <a:pt x="41" y="142"/>
                    <a:pt x="44" y="140"/>
                  </a:cubicBezTo>
                  <a:cubicBezTo>
                    <a:pt x="30" y="95"/>
                    <a:pt x="26" y="47"/>
                    <a:pt x="32" y="0"/>
                  </a:cubicBezTo>
                  <a:cubicBezTo>
                    <a:pt x="19" y="11"/>
                    <a:pt x="8" y="17"/>
                    <a:pt x="5" y="34"/>
                  </a:cubicBezTo>
                </a:path>
              </a:pathLst>
            </a:custGeom>
            <a:solidFill>
              <a:srgbClr val="D8B2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 name="Freeform 3737">
              <a:extLst>
                <a:ext uri="{FF2B5EF4-FFF2-40B4-BE49-F238E27FC236}">
                  <a16:creationId xmlns:a16="http://schemas.microsoft.com/office/drawing/2014/main" id="{5B51421C-20EA-92A1-5E24-0BA25534B736}"/>
                </a:ext>
              </a:extLst>
            </p:cNvPr>
            <p:cNvSpPr>
              <a:spLocks/>
            </p:cNvSpPr>
            <p:nvPr/>
          </p:nvSpPr>
          <p:spPr bwMode="auto">
            <a:xfrm flipH="1">
              <a:off x="2079965" y="5605239"/>
              <a:ext cx="1997915" cy="2532451"/>
            </a:xfrm>
            <a:custGeom>
              <a:avLst/>
              <a:gdLst>
                <a:gd name="T0" fmla="*/ 27 w 123"/>
                <a:gd name="T1" fmla="*/ 19 h 156"/>
                <a:gd name="T2" fmla="*/ 85 w 123"/>
                <a:gd name="T3" fmla="*/ 8 h 156"/>
                <a:gd name="T4" fmla="*/ 108 w 123"/>
                <a:gd name="T5" fmla="*/ 26 h 156"/>
                <a:gd name="T6" fmla="*/ 122 w 123"/>
                <a:gd name="T7" fmla="*/ 62 h 156"/>
                <a:gd name="T8" fmla="*/ 116 w 123"/>
                <a:gd name="T9" fmla="*/ 82 h 156"/>
                <a:gd name="T10" fmla="*/ 111 w 123"/>
                <a:gd name="T11" fmla="*/ 151 h 156"/>
                <a:gd name="T12" fmla="*/ 25 w 123"/>
                <a:gd name="T13" fmla="*/ 149 h 156"/>
                <a:gd name="T14" fmla="*/ 27 w 123"/>
                <a:gd name="T15" fmla="*/ 19 h 15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3" h="156">
                  <a:moveTo>
                    <a:pt x="27" y="19"/>
                  </a:moveTo>
                  <a:cubicBezTo>
                    <a:pt x="41" y="6"/>
                    <a:pt x="65" y="0"/>
                    <a:pt x="85" y="8"/>
                  </a:cubicBezTo>
                  <a:cubicBezTo>
                    <a:pt x="95" y="12"/>
                    <a:pt x="103" y="18"/>
                    <a:pt x="108" y="26"/>
                  </a:cubicBezTo>
                  <a:cubicBezTo>
                    <a:pt x="114" y="37"/>
                    <a:pt x="121" y="51"/>
                    <a:pt x="122" y="62"/>
                  </a:cubicBezTo>
                  <a:cubicBezTo>
                    <a:pt x="123" y="69"/>
                    <a:pt x="121" y="77"/>
                    <a:pt x="116" y="82"/>
                  </a:cubicBezTo>
                  <a:cubicBezTo>
                    <a:pt x="115" y="106"/>
                    <a:pt x="111" y="145"/>
                    <a:pt x="111" y="151"/>
                  </a:cubicBezTo>
                  <a:cubicBezTo>
                    <a:pt x="110" y="156"/>
                    <a:pt x="26" y="153"/>
                    <a:pt x="25" y="149"/>
                  </a:cubicBezTo>
                  <a:cubicBezTo>
                    <a:pt x="22" y="125"/>
                    <a:pt x="0" y="45"/>
                    <a:pt x="27" y="19"/>
                  </a:cubicBezTo>
                </a:path>
              </a:pathLst>
            </a:custGeom>
            <a:solidFill>
              <a:srgbClr val="D8B2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 name="Freeform 3738">
              <a:extLst>
                <a:ext uri="{FF2B5EF4-FFF2-40B4-BE49-F238E27FC236}">
                  <a16:creationId xmlns:a16="http://schemas.microsoft.com/office/drawing/2014/main" id="{622D9B8B-B72D-B58E-8B1E-6487F8E97162}"/>
                </a:ext>
              </a:extLst>
            </p:cNvPr>
            <p:cNvSpPr>
              <a:spLocks/>
            </p:cNvSpPr>
            <p:nvPr/>
          </p:nvSpPr>
          <p:spPr bwMode="auto">
            <a:xfrm flipH="1">
              <a:off x="2826860" y="5232821"/>
              <a:ext cx="448129" cy="800707"/>
            </a:xfrm>
            <a:custGeom>
              <a:avLst/>
              <a:gdLst>
                <a:gd name="T0" fmla="*/ 27 w 28"/>
                <a:gd name="T1" fmla="*/ 37 h 49"/>
                <a:gd name="T2" fmla="*/ 27 w 28"/>
                <a:gd name="T3" fmla="*/ 12 h 49"/>
                <a:gd name="T4" fmla="*/ 27 w 28"/>
                <a:gd name="T5" fmla="*/ 12 h 49"/>
                <a:gd name="T6" fmla="*/ 0 w 28"/>
                <a:gd name="T7" fmla="*/ 0 h 49"/>
                <a:gd name="T8" fmla="*/ 4 w 28"/>
                <a:gd name="T9" fmla="*/ 29 h 49"/>
                <a:gd name="T10" fmla="*/ 10 w 28"/>
                <a:gd name="T11" fmla="*/ 41 h 49"/>
                <a:gd name="T12" fmla="*/ 27 w 28"/>
                <a:gd name="T13" fmla="*/ 37 h 49"/>
              </a:gdLst>
              <a:ahLst/>
              <a:cxnLst>
                <a:cxn ang="0">
                  <a:pos x="T0" y="T1"/>
                </a:cxn>
                <a:cxn ang="0">
                  <a:pos x="T2" y="T3"/>
                </a:cxn>
                <a:cxn ang="0">
                  <a:pos x="T4" y="T5"/>
                </a:cxn>
                <a:cxn ang="0">
                  <a:pos x="T6" y="T7"/>
                </a:cxn>
                <a:cxn ang="0">
                  <a:pos x="T8" y="T9"/>
                </a:cxn>
                <a:cxn ang="0">
                  <a:pos x="T10" y="T11"/>
                </a:cxn>
                <a:cxn ang="0">
                  <a:pos x="T12" y="T13"/>
                </a:cxn>
              </a:cxnLst>
              <a:rect l="0" t="0" r="r" b="b"/>
              <a:pathLst>
                <a:path w="28" h="49">
                  <a:moveTo>
                    <a:pt x="27" y="37"/>
                  </a:moveTo>
                  <a:cubicBezTo>
                    <a:pt x="28" y="33"/>
                    <a:pt x="28" y="17"/>
                    <a:pt x="27" y="12"/>
                  </a:cubicBezTo>
                  <a:cubicBezTo>
                    <a:pt x="27" y="12"/>
                    <a:pt x="27" y="12"/>
                    <a:pt x="27" y="12"/>
                  </a:cubicBezTo>
                  <a:cubicBezTo>
                    <a:pt x="0" y="0"/>
                    <a:pt x="0" y="0"/>
                    <a:pt x="0" y="0"/>
                  </a:cubicBezTo>
                  <a:cubicBezTo>
                    <a:pt x="1" y="10"/>
                    <a:pt x="2" y="19"/>
                    <a:pt x="4" y="29"/>
                  </a:cubicBezTo>
                  <a:cubicBezTo>
                    <a:pt x="4" y="30"/>
                    <a:pt x="7" y="35"/>
                    <a:pt x="10" y="41"/>
                  </a:cubicBezTo>
                  <a:cubicBezTo>
                    <a:pt x="15" y="49"/>
                    <a:pt x="27" y="46"/>
                    <a:pt x="27" y="37"/>
                  </a:cubicBezTo>
                  <a:close/>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 name="Freeform 3739">
              <a:extLst>
                <a:ext uri="{FF2B5EF4-FFF2-40B4-BE49-F238E27FC236}">
                  <a16:creationId xmlns:a16="http://schemas.microsoft.com/office/drawing/2014/main" id="{A043A78D-33E0-7BE0-1997-4E96FF9E2245}"/>
                </a:ext>
              </a:extLst>
            </p:cNvPr>
            <p:cNvSpPr>
              <a:spLocks/>
            </p:cNvSpPr>
            <p:nvPr/>
          </p:nvSpPr>
          <p:spPr bwMode="auto">
            <a:xfrm flipH="1">
              <a:off x="2826853" y="5270061"/>
              <a:ext cx="410788" cy="540013"/>
            </a:xfrm>
            <a:custGeom>
              <a:avLst/>
              <a:gdLst>
                <a:gd name="T0" fmla="*/ 6 w 25"/>
                <a:gd name="T1" fmla="*/ 3 h 34"/>
                <a:gd name="T2" fmla="*/ 24 w 25"/>
                <a:gd name="T3" fmla="*/ 9 h 34"/>
                <a:gd name="T4" fmla="*/ 24 w 25"/>
                <a:gd name="T5" fmla="*/ 9 h 34"/>
                <a:gd name="T6" fmla="*/ 25 w 25"/>
                <a:gd name="T7" fmla="*/ 22 h 34"/>
                <a:gd name="T8" fmla="*/ 25 w 25"/>
                <a:gd name="T9" fmla="*/ 34 h 34"/>
                <a:gd name="T10" fmla="*/ 16 w 25"/>
                <a:gd name="T11" fmla="*/ 31 h 34"/>
                <a:gd name="T12" fmla="*/ 1 w 25"/>
                <a:gd name="T13" fmla="*/ 13 h 34"/>
                <a:gd name="T14" fmla="*/ 0 w 25"/>
                <a:gd name="T15" fmla="*/ 0 h 34"/>
                <a:gd name="T16" fmla="*/ 6 w 25"/>
                <a:gd name="T17" fmla="*/ 3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34">
                  <a:moveTo>
                    <a:pt x="6" y="3"/>
                  </a:moveTo>
                  <a:cubicBezTo>
                    <a:pt x="13" y="6"/>
                    <a:pt x="24" y="9"/>
                    <a:pt x="24" y="9"/>
                  </a:cubicBezTo>
                  <a:cubicBezTo>
                    <a:pt x="24" y="9"/>
                    <a:pt x="24" y="9"/>
                    <a:pt x="24" y="9"/>
                  </a:cubicBezTo>
                  <a:cubicBezTo>
                    <a:pt x="24" y="12"/>
                    <a:pt x="25" y="16"/>
                    <a:pt x="25" y="22"/>
                  </a:cubicBezTo>
                  <a:cubicBezTo>
                    <a:pt x="25" y="23"/>
                    <a:pt x="25" y="33"/>
                    <a:pt x="25" y="34"/>
                  </a:cubicBezTo>
                  <a:cubicBezTo>
                    <a:pt x="21" y="34"/>
                    <a:pt x="18" y="33"/>
                    <a:pt x="16" y="31"/>
                  </a:cubicBezTo>
                  <a:cubicBezTo>
                    <a:pt x="9" y="28"/>
                    <a:pt x="4" y="21"/>
                    <a:pt x="1" y="13"/>
                  </a:cubicBezTo>
                  <a:cubicBezTo>
                    <a:pt x="0" y="7"/>
                    <a:pt x="0" y="5"/>
                    <a:pt x="0" y="0"/>
                  </a:cubicBezTo>
                  <a:cubicBezTo>
                    <a:pt x="2" y="1"/>
                    <a:pt x="4" y="2"/>
                    <a:pt x="6" y="3"/>
                  </a:cubicBezTo>
                  <a:close/>
                </a:path>
              </a:pathLst>
            </a:custGeom>
            <a:solidFill>
              <a:srgbClr val="F3AE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 name="Freeform 3740">
              <a:extLst>
                <a:ext uri="{FF2B5EF4-FFF2-40B4-BE49-F238E27FC236}">
                  <a16:creationId xmlns:a16="http://schemas.microsoft.com/office/drawing/2014/main" id="{797E3A71-A7D8-AFBA-8B37-BE2167C8E96E}"/>
                </a:ext>
              </a:extLst>
            </p:cNvPr>
            <p:cNvSpPr>
              <a:spLocks/>
            </p:cNvSpPr>
            <p:nvPr/>
          </p:nvSpPr>
          <p:spPr bwMode="auto">
            <a:xfrm flipH="1">
              <a:off x="2266699" y="6927320"/>
              <a:ext cx="1195010" cy="167596"/>
            </a:xfrm>
            <a:custGeom>
              <a:avLst/>
              <a:gdLst>
                <a:gd name="T0" fmla="*/ 0 w 73"/>
                <a:gd name="T1" fmla="*/ 0 h 10"/>
                <a:gd name="T2" fmla="*/ 41 w 73"/>
                <a:gd name="T3" fmla="*/ 10 h 10"/>
                <a:gd name="T4" fmla="*/ 73 w 73"/>
                <a:gd name="T5" fmla="*/ 2 h 10"/>
                <a:gd name="T6" fmla="*/ 41 w 73"/>
                <a:gd name="T7" fmla="*/ 4 h 10"/>
                <a:gd name="T8" fmla="*/ 0 w 73"/>
                <a:gd name="T9" fmla="*/ 0 h 10"/>
              </a:gdLst>
              <a:ahLst/>
              <a:cxnLst>
                <a:cxn ang="0">
                  <a:pos x="T0" y="T1"/>
                </a:cxn>
                <a:cxn ang="0">
                  <a:pos x="T2" y="T3"/>
                </a:cxn>
                <a:cxn ang="0">
                  <a:pos x="T4" y="T5"/>
                </a:cxn>
                <a:cxn ang="0">
                  <a:pos x="T6" y="T7"/>
                </a:cxn>
                <a:cxn ang="0">
                  <a:pos x="T8" y="T9"/>
                </a:cxn>
              </a:cxnLst>
              <a:rect l="0" t="0" r="r" b="b"/>
              <a:pathLst>
                <a:path w="73" h="10">
                  <a:moveTo>
                    <a:pt x="0" y="0"/>
                  </a:moveTo>
                  <a:cubicBezTo>
                    <a:pt x="14" y="6"/>
                    <a:pt x="27" y="10"/>
                    <a:pt x="41" y="10"/>
                  </a:cubicBezTo>
                  <a:cubicBezTo>
                    <a:pt x="51" y="10"/>
                    <a:pt x="62" y="7"/>
                    <a:pt x="73" y="2"/>
                  </a:cubicBezTo>
                  <a:cubicBezTo>
                    <a:pt x="61" y="3"/>
                    <a:pt x="51" y="4"/>
                    <a:pt x="41" y="4"/>
                  </a:cubicBezTo>
                  <a:cubicBezTo>
                    <a:pt x="29" y="4"/>
                    <a:pt x="17" y="3"/>
                    <a:pt x="0" y="0"/>
                  </a:cubicBezTo>
                </a:path>
              </a:pathLst>
            </a:custGeom>
            <a:solidFill>
              <a:srgbClr val="BD9C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 name="Freeform 3741">
              <a:extLst>
                <a:ext uri="{FF2B5EF4-FFF2-40B4-BE49-F238E27FC236}">
                  <a16:creationId xmlns:a16="http://schemas.microsoft.com/office/drawing/2014/main" id="{03BBF342-30B3-8E79-5727-CF7C2A328394}"/>
                </a:ext>
              </a:extLst>
            </p:cNvPr>
            <p:cNvSpPr>
              <a:spLocks/>
            </p:cNvSpPr>
            <p:nvPr/>
          </p:nvSpPr>
          <p:spPr bwMode="auto">
            <a:xfrm flipH="1">
              <a:off x="3125610" y="12961470"/>
              <a:ext cx="522818" cy="223454"/>
            </a:xfrm>
            <a:custGeom>
              <a:avLst/>
              <a:gdLst>
                <a:gd name="T0" fmla="*/ 15 w 32"/>
                <a:gd name="T1" fmla="*/ 0 h 14"/>
                <a:gd name="T2" fmla="*/ 32 w 32"/>
                <a:gd name="T3" fmla="*/ 12 h 14"/>
                <a:gd name="T4" fmla="*/ 30 w 32"/>
                <a:gd name="T5" fmla="*/ 12 h 14"/>
                <a:gd name="T6" fmla="*/ 2 w 32"/>
                <a:gd name="T7" fmla="*/ 13 h 14"/>
                <a:gd name="T8" fmla="*/ 2 w 32"/>
                <a:gd name="T9" fmla="*/ 0 h 14"/>
                <a:gd name="T10" fmla="*/ 6 w 32"/>
                <a:gd name="T11" fmla="*/ 3 h 14"/>
                <a:gd name="T12" fmla="*/ 12 w 32"/>
                <a:gd name="T13" fmla="*/ 0 h 14"/>
                <a:gd name="T14" fmla="*/ 15 w 32"/>
                <a:gd name="T15" fmla="*/ 0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 h="14">
                  <a:moveTo>
                    <a:pt x="15" y="0"/>
                  </a:moveTo>
                  <a:cubicBezTo>
                    <a:pt x="25" y="3"/>
                    <a:pt x="24" y="2"/>
                    <a:pt x="32" y="12"/>
                  </a:cubicBezTo>
                  <a:cubicBezTo>
                    <a:pt x="31" y="12"/>
                    <a:pt x="31" y="12"/>
                    <a:pt x="30" y="12"/>
                  </a:cubicBezTo>
                  <a:cubicBezTo>
                    <a:pt x="21" y="14"/>
                    <a:pt x="11" y="14"/>
                    <a:pt x="2" y="13"/>
                  </a:cubicBezTo>
                  <a:cubicBezTo>
                    <a:pt x="0" y="10"/>
                    <a:pt x="1" y="3"/>
                    <a:pt x="2" y="0"/>
                  </a:cubicBezTo>
                  <a:cubicBezTo>
                    <a:pt x="4" y="0"/>
                    <a:pt x="5" y="4"/>
                    <a:pt x="6" y="3"/>
                  </a:cubicBezTo>
                  <a:cubicBezTo>
                    <a:pt x="8" y="2"/>
                    <a:pt x="10" y="0"/>
                    <a:pt x="12" y="0"/>
                  </a:cubicBezTo>
                  <a:cubicBezTo>
                    <a:pt x="13" y="0"/>
                    <a:pt x="14" y="0"/>
                    <a:pt x="15" y="0"/>
                  </a:cubicBezTo>
                  <a:close/>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 name="Freeform 3742">
              <a:extLst>
                <a:ext uri="{FF2B5EF4-FFF2-40B4-BE49-F238E27FC236}">
                  <a16:creationId xmlns:a16="http://schemas.microsoft.com/office/drawing/2014/main" id="{DCAC28D4-65E8-A111-128E-8E272009AA6B}"/>
                </a:ext>
              </a:extLst>
            </p:cNvPr>
            <p:cNvSpPr>
              <a:spLocks/>
            </p:cNvSpPr>
            <p:nvPr/>
          </p:nvSpPr>
          <p:spPr bwMode="auto">
            <a:xfrm flipH="1">
              <a:off x="3032243" y="12998716"/>
              <a:ext cx="616186" cy="260693"/>
            </a:xfrm>
            <a:custGeom>
              <a:avLst/>
              <a:gdLst>
                <a:gd name="T0" fmla="*/ 29 w 39"/>
                <a:gd name="T1" fmla="*/ 0 h 15"/>
                <a:gd name="T2" fmla="*/ 28 w 39"/>
                <a:gd name="T3" fmla="*/ 0 h 15"/>
                <a:gd name="T4" fmla="*/ 15 w 39"/>
                <a:gd name="T5" fmla="*/ 8 h 15"/>
                <a:gd name="T6" fmla="*/ 0 w 39"/>
                <a:gd name="T7" fmla="*/ 8 h 15"/>
                <a:gd name="T8" fmla="*/ 0 w 39"/>
                <a:gd name="T9" fmla="*/ 12 h 15"/>
                <a:gd name="T10" fmla="*/ 1 w 39"/>
                <a:gd name="T11" fmla="*/ 13 h 15"/>
                <a:gd name="T12" fmla="*/ 20 w 39"/>
                <a:gd name="T13" fmla="*/ 15 h 15"/>
                <a:gd name="T14" fmla="*/ 39 w 39"/>
                <a:gd name="T15" fmla="*/ 13 h 15"/>
                <a:gd name="T16" fmla="*/ 39 w 39"/>
                <a:gd name="T17" fmla="*/ 13 h 15"/>
                <a:gd name="T18" fmla="*/ 29 w 39"/>
                <a:gd name="T1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9" h="15">
                  <a:moveTo>
                    <a:pt x="29" y="0"/>
                  </a:moveTo>
                  <a:cubicBezTo>
                    <a:pt x="28" y="0"/>
                    <a:pt x="28" y="0"/>
                    <a:pt x="28" y="0"/>
                  </a:cubicBezTo>
                  <a:cubicBezTo>
                    <a:pt x="25" y="5"/>
                    <a:pt x="20" y="7"/>
                    <a:pt x="15" y="8"/>
                  </a:cubicBezTo>
                  <a:cubicBezTo>
                    <a:pt x="11" y="9"/>
                    <a:pt x="5" y="10"/>
                    <a:pt x="0" y="8"/>
                  </a:cubicBezTo>
                  <a:cubicBezTo>
                    <a:pt x="0" y="10"/>
                    <a:pt x="0" y="12"/>
                    <a:pt x="0" y="12"/>
                  </a:cubicBezTo>
                  <a:cubicBezTo>
                    <a:pt x="0" y="13"/>
                    <a:pt x="1" y="13"/>
                    <a:pt x="1" y="13"/>
                  </a:cubicBezTo>
                  <a:cubicBezTo>
                    <a:pt x="1" y="14"/>
                    <a:pt x="9" y="15"/>
                    <a:pt x="20" y="15"/>
                  </a:cubicBezTo>
                  <a:cubicBezTo>
                    <a:pt x="30" y="15"/>
                    <a:pt x="38" y="14"/>
                    <a:pt x="39" y="13"/>
                  </a:cubicBezTo>
                  <a:cubicBezTo>
                    <a:pt x="39" y="13"/>
                    <a:pt x="39" y="13"/>
                    <a:pt x="39" y="13"/>
                  </a:cubicBezTo>
                  <a:cubicBezTo>
                    <a:pt x="39" y="10"/>
                    <a:pt x="37" y="0"/>
                    <a:pt x="29" y="0"/>
                  </a:cubicBezTo>
                  <a:close/>
                </a:path>
              </a:pathLst>
            </a:custGeom>
            <a:solidFill>
              <a:srgbClr val="142C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 name="Freeform 3743">
              <a:extLst>
                <a:ext uri="{FF2B5EF4-FFF2-40B4-BE49-F238E27FC236}">
                  <a16:creationId xmlns:a16="http://schemas.microsoft.com/office/drawing/2014/main" id="{0480AF6E-25E8-1793-63E4-2F3B1848D904}"/>
                </a:ext>
              </a:extLst>
            </p:cNvPr>
            <p:cNvSpPr>
              <a:spLocks/>
            </p:cNvSpPr>
            <p:nvPr/>
          </p:nvSpPr>
          <p:spPr bwMode="auto">
            <a:xfrm flipH="1">
              <a:off x="2079979" y="12886993"/>
              <a:ext cx="821569" cy="335178"/>
            </a:xfrm>
            <a:custGeom>
              <a:avLst/>
              <a:gdLst>
                <a:gd name="T0" fmla="*/ 5 w 50"/>
                <a:gd name="T1" fmla="*/ 17 h 20"/>
                <a:gd name="T2" fmla="*/ 50 w 50"/>
                <a:gd name="T3" fmla="*/ 18 h 20"/>
                <a:gd name="T4" fmla="*/ 45 w 50"/>
                <a:gd name="T5" fmla="*/ 13 h 20"/>
                <a:gd name="T6" fmla="*/ 3 w 50"/>
                <a:gd name="T7" fmla="*/ 0 h 20"/>
                <a:gd name="T8" fmla="*/ 2 w 50"/>
                <a:gd name="T9" fmla="*/ 17 h 20"/>
              </a:gdLst>
              <a:ahLst/>
              <a:cxnLst>
                <a:cxn ang="0">
                  <a:pos x="T0" y="T1"/>
                </a:cxn>
                <a:cxn ang="0">
                  <a:pos x="T2" y="T3"/>
                </a:cxn>
                <a:cxn ang="0">
                  <a:pos x="T4" y="T5"/>
                </a:cxn>
                <a:cxn ang="0">
                  <a:pos x="T6" y="T7"/>
                </a:cxn>
                <a:cxn ang="0">
                  <a:pos x="T8" y="T9"/>
                </a:cxn>
              </a:cxnLst>
              <a:rect l="0" t="0" r="r" b="b"/>
              <a:pathLst>
                <a:path w="50" h="20">
                  <a:moveTo>
                    <a:pt x="5" y="17"/>
                  </a:moveTo>
                  <a:cubicBezTo>
                    <a:pt x="20" y="20"/>
                    <a:pt x="35" y="20"/>
                    <a:pt x="50" y="18"/>
                  </a:cubicBezTo>
                  <a:cubicBezTo>
                    <a:pt x="50" y="16"/>
                    <a:pt x="47" y="14"/>
                    <a:pt x="45" y="13"/>
                  </a:cubicBezTo>
                  <a:cubicBezTo>
                    <a:pt x="32" y="6"/>
                    <a:pt x="18" y="2"/>
                    <a:pt x="3" y="0"/>
                  </a:cubicBezTo>
                  <a:cubicBezTo>
                    <a:pt x="2" y="5"/>
                    <a:pt x="0" y="10"/>
                    <a:pt x="2" y="17"/>
                  </a:cubicBezTo>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 name="Freeform 3744">
              <a:extLst>
                <a:ext uri="{FF2B5EF4-FFF2-40B4-BE49-F238E27FC236}">
                  <a16:creationId xmlns:a16="http://schemas.microsoft.com/office/drawing/2014/main" id="{30C9A030-50E1-958F-AF06-56753052D2E1}"/>
                </a:ext>
              </a:extLst>
            </p:cNvPr>
            <p:cNvSpPr>
              <a:spLocks/>
            </p:cNvSpPr>
            <p:nvPr/>
          </p:nvSpPr>
          <p:spPr bwMode="auto">
            <a:xfrm flipH="1">
              <a:off x="2023954" y="12980097"/>
              <a:ext cx="877595" cy="279320"/>
            </a:xfrm>
            <a:custGeom>
              <a:avLst/>
              <a:gdLst>
                <a:gd name="T0" fmla="*/ 33 w 53"/>
                <a:gd name="T1" fmla="*/ 0 h 17"/>
                <a:gd name="T2" fmla="*/ 30 w 53"/>
                <a:gd name="T3" fmla="*/ 11 h 17"/>
                <a:gd name="T4" fmla="*/ 16 w 53"/>
                <a:gd name="T5" fmla="*/ 12 h 17"/>
                <a:gd name="T6" fmla="*/ 4 w 53"/>
                <a:gd name="T7" fmla="*/ 11 h 17"/>
                <a:gd name="T8" fmla="*/ 0 w 53"/>
                <a:gd name="T9" fmla="*/ 10 h 17"/>
                <a:gd name="T10" fmla="*/ 0 w 53"/>
                <a:gd name="T11" fmla="*/ 12 h 17"/>
                <a:gd name="T12" fmla="*/ 5 w 53"/>
                <a:gd name="T13" fmla="*/ 15 h 17"/>
                <a:gd name="T14" fmla="*/ 16 w 53"/>
                <a:gd name="T15" fmla="*/ 16 h 17"/>
                <a:gd name="T16" fmla="*/ 43 w 53"/>
                <a:gd name="T17" fmla="*/ 16 h 17"/>
                <a:gd name="T18" fmla="*/ 53 w 53"/>
                <a:gd name="T19" fmla="*/ 15 h 17"/>
                <a:gd name="T20" fmla="*/ 53 w 53"/>
                <a:gd name="T21" fmla="*/ 15 h 17"/>
                <a:gd name="T22" fmla="*/ 33 w 53"/>
                <a:gd name="T23"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3" h="17">
                  <a:moveTo>
                    <a:pt x="33" y="0"/>
                  </a:moveTo>
                  <a:cubicBezTo>
                    <a:pt x="31" y="4"/>
                    <a:pt x="30" y="7"/>
                    <a:pt x="30" y="11"/>
                  </a:cubicBezTo>
                  <a:cubicBezTo>
                    <a:pt x="25" y="11"/>
                    <a:pt x="21" y="12"/>
                    <a:pt x="16" y="12"/>
                  </a:cubicBezTo>
                  <a:cubicBezTo>
                    <a:pt x="12" y="12"/>
                    <a:pt x="8" y="11"/>
                    <a:pt x="4" y="11"/>
                  </a:cubicBezTo>
                  <a:cubicBezTo>
                    <a:pt x="2" y="11"/>
                    <a:pt x="1" y="10"/>
                    <a:pt x="0" y="10"/>
                  </a:cubicBezTo>
                  <a:cubicBezTo>
                    <a:pt x="0" y="11"/>
                    <a:pt x="0" y="12"/>
                    <a:pt x="0" y="12"/>
                  </a:cubicBezTo>
                  <a:cubicBezTo>
                    <a:pt x="1" y="14"/>
                    <a:pt x="4" y="14"/>
                    <a:pt x="5" y="15"/>
                  </a:cubicBezTo>
                  <a:cubicBezTo>
                    <a:pt x="9" y="15"/>
                    <a:pt x="13" y="15"/>
                    <a:pt x="16" y="16"/>
                  </a:cubicBezTo>
                  <a:cubicBezTo>
                    <a:pt x="25" y="16"/>
                    <a:pt x="34" y="17"/>
                    <a:pt x="43" y="16"/>
                  </a:cubicBezTo>
                  <a:cubicBezTo>
                    <a:pt x="46" y="16"/>
                    <a:pt x="50" y="16"/>
                    <a:pt x="53" y="15"/>
                  </a:cubicBezTo>
                  <a:cubicBezTo>
                    <a:pt x="53" y="15"/>
                    <a:pt x="53" y="15"/>
                    <a:pt x="53" y="15"/>
                  </a:cubicBezTo>
                  <a:cubicBezTo>
                    <a:pt x="52" y="6"/>
                    <a:pt x="34" y="1"/>
                    <a:pt x="33" y="0"/>
                  </a:cubicBezTo>
                  <a:close/>
                </a:path>
              </a:pathLst>
            </a:custGeom>
            <a:solidFill>
              <a:srgbClr val="142C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 name="Freeform 3751">
              <a:extLst>
                <a:ext uri="{FF2B5EF4-FFF2-40B4-BE49-F238E27FC236}">
                  <a16:creationId xmlns:a16="http://schemas.microsoft.com/office/drawing/2014/main" id="{9E265202-CDFA-1BF7-735A-FFE1F17CF05B}"/>
                </a:ext>
              </a:extLst>
            </p:cNvPr>
            <p:cNvSpPr>
              <a:spLocks/>
            </p:cNvSpPr>
            <p:nvPr/>
          </p:nvSpPr>
          <p:spPr bwMode="auto">
            <a:xfrm flipH="1">
              <a:off x="2640125" y="6592141"/>
              <a:ext cx="1624475" cy="1582788"/>
            </a:xfrm>
            <a:custGeom>
              <a:avLst/>
              <a:gdLst>
                <a:gd name="T0" fmla="*/ 45 w 100"/>
                <a:gd name="T1" fmla="*/ 98 h 98"/>
                <a:gd name="T2" fmla="*/ 100 w 100"/>
                <a:gd name="T3" fmla="*/ 50 h 98"/>
                <a:gd name="T4" fmla="*/ 48 w 100"/>
                <a:gd name="T5" fmla="*/ 0 h 98"/>
                <a:gd name="T6" fmla="*/ 0 w 100"/>
                <a:gd name="T7" fmla="*/ 62 h 98"/>
                <a:gd name="T8" fmla="*/ 45 w 100"/>
                <a:gd name="T9" fmla="*/ 98 h 98"/>
              </a:gdLst>
              <a:ahLst/>
              <a:cxnLst>
                <a:cxn ang="0">
                  <a:pos x="T0" y="T1"/>
                </a:cxn>
                <a:cxn ang="0">
                  <a:pos x="T2" y="T3"/>
                </a:cxn>
                <a:cxn ang="0">
                  <a:pos x="T4" y="T5"/>
                </a:cxn>
                <a:cxn ang="0">
                  <a:pos x="T6" y="T7"/>
                </a:cxn>
                <a:cxn ang="0">
                  <a:pos x="T8" y="T9"/>
                </a:cxn>
              </a:cxnLst>
              <a:rect l="0" t="0" r="r" b="b"/>
              <a:pathLst>
                <a:path w="100" h="98">
                  <a:moveTo>
                    <a:pt x="45" y="98"/>
                  </a:moveTo>
                  <a:cubicBezTo>
                    <a:pt x="45" y="98"/>
                    <a:pt x="68" y="67"/>
                    <a:pt x="100" y="50"/>
                  </a:cubicBezTo>
                  <a:cubicBezTo>
                    <a:pt x="48" y="0"/>
                    <a:pt x="48" y="0"/>
                    <a:pt x="48" y="0"/>
                  </a:cubicBezTo>
                  <a:cubicBezTo>
                    <a:pt x="0" y="62"/>
                    <a:pt x="0" y="62"/>
                    <a:pt x="0" y="62"/>
                  </a:cubicBezTo>
                  <a:lnTo>
                    <a:pt x="45" y="98"/>
                  </a:lnTo>
                  <a:close/>
                </a:path>
              </a:pathLst>
            </a:custGeom>
            <a:solidFill>
              <a:srgbClr val="FFE5B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 name="Freeform 3752">
              <a:extLst>
                <a:ext uri="{FF2B5EF4-FFF2-40B4-BE49-F238E27FC236}">
                  <a16:creationId xmlns:a16="http://schemas.microsoft.com/office/drawing/2014/main" id="{2C969C26-2CA2-1B26-161E-2DB463D28E60}"/>
                </a:ext>
              </a:extLst>
            </p:cNvPr>
            <p:cNvSpPr>
              <a:spLocks/>
            </p:cNvSpPr>
            <p:nvPr/>
          </p:nvSpPr>
          <p:spPr bwMode="auto">
            <a:xfrm flipH="1">
              <a:off x="2602777" y="6443179"/>
              <a:ext cx="1773854" cy="1713124"/>
            </a:xfrm>
            <a:custGeom>
              <a:avLst/>
              <a:gdLst>
                <a:gd name="T0" fmla="*/ 46 w 109"/>
                <a:gd name="T1" fmla="*/ 105 h 105"/>
                <a:gd name="T2" fmla="*/ 107 w 109"/>
                <a:gd name="T3" fmla="*/ 49 h 105"/>
                <a:gd name="T4" fmla="*/ 48 w 109"/>
                <a:gd name="T5" fmla="*/ 0 h 105"/>
                <a:gd name="T6" fmla="*/ 0 w 109"/>
                <a:gd name="T7" fmla="*/ 69 h 105"/>
                <a:gd name="T8" fmla="*/ 46 w 109"/>
                <a:gd name="T9" fmla="*/ 105 h 105"/>
              </a:gdLst>
              <a:ahLst/>
              <a:cxnLst>
                <a:cxn ang="0">
                  <a:pos x="T0" y="T1"/>
                </a:cxn>
                <a:cxn ang="0">
                  <a:pos x="T2" y="T3"/>
                </a:cxn>
                <a:cxn ang="0">
                  <a:pos x="T4" y="T5"/>
                </a:cxn>
                <a:cxn ang="0">
                  <a:pos x="T6" y="T7"/>
                </a:cxn>
                <a:cxn ang="0">
                  <a:pos x="T8" y="T9"/>
                </a:cxn>
              </a:cxnLst>
              <a:rect l="0" t="0" r="r" b="b"/>
              <a:pathLst>
                <a:path w="109" h="105">
                  <a:moveTo>
                    <a:pt x="46" y="105"/>
                  </a:moveTo>
                  <a:cubicBezTo>
                    <a:pt x="46" y="105"/>
                    <a:pt x="79" y="68"/>
                    <a:pt x="107" y="49"/>
                  </a:cubicBezTo>
                  <a:cubicBezTo>
                    <a:pt x="109" y="48"/>
                    <a:pt x="48" y="0"/>
                    <a:pt x="48" y="0"/>
                  </a:cubicBezTo>
                  <a:cubicBezTo>
                    <a:pt x="0" y="69"/>
                    <a:pt x="0" y="69"/>
                    <a:pt x="0" y="69"/>
                  </a:cubicBezTo>
                  <a:lnTo>
                    <a:pt x="46" y="105"/>
                  </a:lnTo>
                  <a:close/>
                </a:path>
              </a:pathLst>
            </a:custGeom>
            <a:solidFill>
              <a:srgbClr val="FFF4D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 name="Freeform 3754">
              <a:extLst>
                <a:ext uri="{FF2B5EF4-FFF2-40B4-BE49-F238E27FC236}">
                  <a16:creationId xmlns:a16="http://schemas.microsoft.com/office/drawing/2014/main" id="{EE2A896B-EB93-8384-5B22-D78DAC5C689B}"/>
                </a:ext>
              </a:extLst>
            </p:cNvPr>
            <p:cNvSpPr>
              <a:spLocks/>
            </p:cNvSpPr>
            <p:nvPr/>
          </p:nvSpPr>
          <p:spPr bwMode="auto">
            <a:xfrm flipH="1">
              <a:off x="3387013" y="6014903"/>
              <a:ext cx="1101656" cy="1694511"/>
            </a:xfrm>
            <a:custGeom>
              <a:avLst/>
              <a:gdLst>
                <a:gd name="T0" fmla="*/ 51 w 68"/>
                <a:gd name="T1" fmla="*/ 31 h 105"/>
                <a:gd name="T2" fmla="*/ 29 w 68"/>
                <a:gd name="T3" fmla="*/ 65 h 105"/>
                <a:gd name="T4" fmla="*/ 68 w 68"/>
                <a:gd name="T5" fmla="*/ 92 h 105"/>
                <a:gd name="T6" fmla="*/ 63 w 68"/>
                <a:gd name="T7" fmla="*/ 105 h 105"/>
                <a:gd name="T8" fmla="*/ 0 w 68"/>
                <a:gd name="T9" fmla="*/ 73 h 105"/>
                <a:gd name="T10" fmla="*/ 45 w 68"/>
                <a:gd name="T11" fmla="*/ 2 h 105"/>
                <a:gd name="T12" fmla="*/ 51 w 68"/>
                <a:gd name="T13" fmla="*/ 31 h 105"/>
              </a:gdLst>
              <a:ahLst/>
              <a:cxnLst>
                <a:cxn ang="0">
                  <a:pos x="T0" y="T1"/>
                </a:cxn>
                <a:cxn ang="0">
                  <a:pos x="T2" y="T3"/>
                </a:cxn>
                <a:cxn ang="0">
                  <a:pos x="T4" y="T5"/>
                </a:cxn>
                <a:cxn ang="0">
                  <a:pos x="T6" y="T7"/>
                </a:cxn>
                <a:cxn ang="0">
                  <a:pos x="T8" y="T9"/>
                </a:cxn>
                <a:cxn ang="0">
                  <a:pos x="T10" y="T11"/>
                </a:cxn>
                <a:cxn ang="0">
                  <a:pos x="T12" y="T13"/>
                </a:cxn>
              </a:cxnLst>
              <a:rect l="0" t="0" r="r" b="b"/>
              <a:pathLst>
                <a:path w="68" h="105">
                  <a:moveTo>
                    <a:pt x="51" y="31"/>
                  </a:moveTo>
                  <a:cubicBezTo>
                    <a:pt x="48" y="40"/>
                    <a:pt x="36" y="58"/>
                    <a:pt x="29" y="65"/>
                  </a:cubicBezTo>
                  <a:cubicBezTo>
                    <a:pt x="30" y="64"/>
                    <a:pt x="43" y="73"/>
                    <a:pt x="68" y="92"/>
                  </a:cubicBezTo>
                  <a:cubicBezTo>
                    <a:pt x="68" y="96"/>
                    <a:pt x="64" y="104"/>
                    <a:pt x="63" y="105"/>
                  </a:cubicBezTo>
                  <a:cubicBezTo>
                    <a:pt x="40" y="99"/>
                    <a:pt x="18" y="88"/>
                    <a:pt x="0" y="73"/>
                  </a:cubicBezTo>
                  <a:cubicBezTo>
                    <a:pt x="9" y="50"/>
                    <a:pt x="28" y="21"/>
                    <a:pt x="45" y="2"/>
                  </a:cubicBezTo>
                  <a:cubicBezTo>
                    <a:pt x="47" y="0"/>
                    <a:pt x="53" y="25"/>
                    <a:pt x="51" y="31"/>
                  </a:cubicBezTo>
                  <a:close/>
                </a:path>
              </a:pathLst>
            </a:custGeom>
            <a:solidFill>
              <a:srgbClr val="D8B2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 name="Freeform 3757">
              <a:extLst>
                <a:ext uri="{FF2B5EF4-FFF2-40B4-BE49-F238E27FC236}">
                  <a16:creationId xmlns:a16="http://schemas.microsoft.com/office/drawing/2014/main" id="{038B26D3-EA41-F810-3730-558FB783F1D8}"/>
                </a:ext>
              </a:extLst>
            </p:cNvPr>
            <p:cNvSpPr>
              <a:spLocks/>
            </p:cNvSpPr>
            <p:nvPr/>
          </p:nvSpPr>
          <p:spPr bwMode="auto">
            <a:xfrm rot="2050006" flipH="1">
              <a:off x="3027278" y="4217719"/>
              <a:ext cx="1862815" cy="1761208"/>
            </a:xfrm>
            <a:custGeom>
              <a:avLst/>
              <a:gdLst>
                <a:gd name="T0" fmla="*/ 77 w 89"/>
                <a:gd name="T1" fmla="*/ 17 h 84"/>
                <a:gd name="T2" fmla="*/ 21 w 89"/>
                <a:gd name="T3" fmla="*/ 11 h 84"/>
                <a:gd name="T4" fmla="*/ 11 w 89"/>
                <a:gd name="T5" fmla="*/ 63 h 84"/>
                <a:gd name="T6" fmla="*/ 63 w 89"/>
                <a:gd name="T7" fmla="*/ 73 h 84"/>
                <a:gd name="T8" fmla="*/ 77 w 89"/>
                <a:gd name="T9" fmla="*/ 17 h 84"/>
              </a:gdLst>
              <a:ahLst/>
              <a:cxnLst>
                <a:cxn ang="0">
                  <a:pos x="T0" y="T1"/>
                </a:cxn>
                <a:cxn ang="0">
                  <a:pos x="T2" y="T3"/>
                </a:cxn>
                <a:cxn ang="0">
                  <a:pos x="T4" y="T5"/>
                </a:cxn>
                <a:cxn ang="0">
                  <a:pos x="T6" y="T7"/>
                </a:cxn>
                <a:cxn ang="0">
                  <a:pos x="T8" y="T9"/>
                </a:cxn>
              </a:cxnLst>
              <a:rect l="0" t="0" r="r" b="b"/>
              <a:pathLst>
                <a:path w="89" h="84">
                  <a:moveTo>
                    <a:pt x="77" y="17"/>
                  </a:moveTo>
                  <a:cubicBezTo>
                    <a:pt x="66" y="0"/>
                    <a:pt x="38" y="0"/>
                    <a:pt x="21" y="11"/>
                  </a:cubicBezTo>
                  <a:cubicBezTo>
                    <a:pt x="4" y="23"/>
                    <a:pt x="0" y="46"/>
                    <a:pt x="11" y="63"/>
                  </a:cubicBezTo>
                  <a:cubicBezTo>
                    <a:pt x="23" y="80"/>
                    <a:pt x="46" y="84"/>
                    <a:pt x="63" y="73"/>
                  </a:cubicBezTo>
                  <a:cubicBezTo>
                    <a:pt x="80" y="61"/>
                    <a:pt x="89" y="34"/>
                    <a:pt x="77" y="17"/>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34" name="Group 33">
              <a:extLst>
                <a:ext uri="{FF2B5EF4-FFF2-40B4-BE49-F238E27FC236}">
                  <a16:creationId xmlns:a16="http://schemas.microsoft.com/office/drawing/2014/main" id="{CF58E2C3-0E03-17CD-E534-21E2CF298AED}"/>
                </a:ext>
              </a:extLst>
            </p:cNvPr>
            <p:cNvGrpSpPr/>
            <p:nvPr/>
          </p:nvGrpSpPr>
          <p:grpSpPr>
            <a:xfrm rot="21023063" flipH="1">
              <a:off x="1070819" y="1355468"/>
              <a:ext cx="4315748" cy="4271315"/>
              <a:chOff x="1121788" y="2638272"/>
              <a:chExt cx="2646854" cy="2626796"/>
            </a:xfrm>
          </p:grpSpPr>
          <p:sp>
            <p:nvSpPr>
              <p:cNvPr id="36" name="Freeform 3760">
                <a:extLst>
                  <a:ext uri="{FF2B5EF4-FFF2-40B4-BE49-F238E27FC236}">
                    <a16:creationId xmlns:a16="http://schemas.microsoft.com/office/drawing/2014/main" id="{E9FBBE54-6DC0-59ED-6D1B-5CEC6667D838}"/>
                  </a:ext>
                </a:extLst>
              </p:cNvPr>
              <p:cNvSpPr>
                <a:spLocks/>
              </p:cNvSpPr>
              <p:nvPr/>
            </p:nvSpPr>
            <p:spPr bwMode="auto">
              <a:xfrm>
                <a:off x="1683243" y="2898941"/>
                <a:ext cx="1904939" cy="2366127"/>
              </a:xfrm>
              <a:custGeom>
                <a:avLst/>
                <a:gdLst>
                  <a:gd name="T0" fmla="*/ 54 w 109"/>
                  <a:gd name="T1" fmla="*/ 125 h 135"/>
                  <a:gd name="T2" fmla="*/ 0 w 109"/>
                  <a:gd name="T3" fmla="*/ 56 h 135"/>
                  <a:gd name="T4" fmla="*/ 36 w 109"/>
                  <a:gd name="T5" fmla="*/ 5 h 135"/>
                  <a:gd name="T6" fmla="*/ 103 w 109"/>
                  <a:gd name="T7" fmla="*/ 58 h 135"/>
                  <a:gd name="T8" fmla="*/ 104 w 109"/>
                  <a:gd name="T9" fmla="*/ 59 h 135"/>
                  <a:gd name="T10" fmla="*/ 106 w 109"/>
                  <a:gd name="T11" fmla="*/ 79 h 135"/>
                  <a:gd name="T12" fmla="*/ 54 w 109"/>
                  <a:gd name="T13" fmla="*/ 125 h 135"/>
                </a:gdLst>
                <a:ahLst/>
                <a:cxnLst>
                  <a:cxn ang="0">
                    <a:pos x="T0" y="T1"/>
                  </a:cxn>
                  <a:cxn ang="0">
                    <a:pos x="T2" y="T3"/>
                  </a:cxn>
                  <a:cxn ang="0">
                    <a:pos x="T4" y="T5"/>
                  </a:cxn>
                  <a:cxn ang="0">
                    <a:pos x="T6" y="T7"/>
                  </a:cxn>
                  <a:cxn ang="0">
                    <a:pos x="T8" y="T9"/>
                  </a:cxn>
                  <a:cxn ang="0">
                    <a:pos x="T10" y="T11"/>
                  </a:cxn>
                  <a:cxn ang="0">
                    <a:pos x="T12" y="T13"/>
                  </a:cxn>
                </a:cxnLst>
                <a:rect l="0" t="0" r="r" b="b"/>
                <a:pathLst>
                  <a:path w="109" h="135">
                    <a:moveTo>
                      <a:pt x="54" y="125"/>
                    </a:moveTo>
                    <a:cubicBezTo>
                      <a:pt x="17" y="113"/>
                      <a:pt x="0" y="77"/>
                      <a:pt x="0" y="56"/>
                    </a:cubicBezTo>
                    <a:cubicBezTo>
                      <a:pt x="0" y="34"/>
                      <a:pt x="15" y="10"/>
                      <a:pt x="36" y="5"/>
                    </a:cubicBezTo>
                    <a:cubicBezTo>
                      <a:pt x="57" y="0"/>
                      <a:pt x="93" y="1"/>
                      <a:pt x="103" y="58"/>
                    </a:cubicBezTo>
                    <a:cubicBezTo>
                      <a:pt x="104" y="58"/>
                      <a:pt x="104" y="59"/>
                      <a:pt x="104" y="59"/>
                    </a:cubicBezTo>
                    <a:cubicBezTo>
                      <a:pt x="105" y="66"/>
                      <a:pt x="106" y="73"/>
                      <a:pt x="106" y="79"/>
                    </a:cubicBezTo>
                    <a:cubicBezTo>
                      <a:pt x="109" y="122"/>
                      <a:pt x="87" y="135"/>
                      <a:pt x="54" y="125"/>
                    </a:cubicBezTo>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 name="Freeform 3761">
                <a:extLst>
                  <a:ext uri="{FF2B5EF4-FFF2-40B4-BE49-F238E27FC236}">
                    <a16:creationId xmlns:a16="http://schemas.microsoft.com/office/drawing/2014/main" id="{A8935413-7158-7673-E297-E27AA0BEA786}"/>
                  </a:ext>
                </a:extLst>
              </p:cNvPr>
              <p:cNvSpPr>
                <a:spLocks/>
              </p:cNvSpPr>
              <p:nvPr/>
            </p:nvSpPr>
            <p:spPr bwMode="auto">
              <a:xfrm>
                <a:off x="1121788" y="2979150"/>
                <a:ext cx="1503902" cy="1564046"/>
              </a:xfrm>
              <a:custGeom>
                <a:avLst/>
                <a:gdLst>
                  <a:gd name="T0" fmla="*/ 75 w 86"/>
                  <a:gd name="T1" fmla="*/ 0 h 90"/>
                  <a:gd name="T2" fmla="*/ 32 w 86"/>
                  <a:gd name="T3" fmla="*/ 90 h 90"/>
                  <a:gd name="T4" fmla="*/ 22 w 86"/>
                  <a:gd name="T5" fmla="*/ 26 h 90"/>
                  <a:gd name="T6" fmla="*/ 75 w 86"/>
                  <a:gd name="T7" fmla="*/ 0 h 90"/>
                </a:gdLst>
                <a:ahLst/>
                <a:cxnLst>
                  <a:cxn ang="0">
                    <a:pos x="T0" y="T1"/>
                  </a:cxn>
                  <a:cxn ang="0">
                    <a:pos x="T2" y="T3"/>
                  </a:cxn>
                  <a:cxn ang="0">
                    <a:pos x="T4" y="T5"/>
                  </a:cxn>
                  <a:cxn ang="0">
                    <a:pos x="T6" y="T7"/>
                  </a:cxn>
                </a:cxnLst>
                <a:rect l="0" t="0" r="r" b="b"/>
                <a:pathLst>
                  <a:path w="86" h="90">
                    <a:moveTo>
                      <a:pt x="75" y="0"/>
                    </a:moveTo>
                    <a:cubicBezTo>
                      <a:pt x="75" y="0"/>
                      <a:pt x="86" y="66"/>
                      <a:pt x="32" y="90"/>
                    </a:cubicBezTo>
                    <a:cubicBezTo>
                      <a:pt x="32" y="90"/>
                      <a:pt x="0" y="58"/>
                      <a:pt x="22" y="26"/>
                    </a:cubicBezTo>
                    <a:cubicBezTo>
                      <a:pt x="38" y="1"/>
                      <a:pt x="75" y="0"/>
                      <a:pt x="75" y="0"/>
                    </a:cubicBezTo>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 name="Freeform 3762">
                <a:extLst>
                  <a:ext uri="{FF2B5EF4-FFF2-40B4-BE49-F238E27FC236}">
                    <a16:creationId xmlns:a16="http://schemas.microsoft.com/office/drawing/2014/main" id="{1B595691-4F0F-0AC6-5DB7-63B3827D51EA}"/>
                  </a:ext>
                </a:extLst>
              </p:cNvPr>
              <p:cNvSpPr>
                <a:spLocks/>
              </p:cNvSpPr>
              <p:nvPr/>
            </p:nvSpPr>
            <p:spPr bwMode="auto">
              <a:xfrm>
                <a:off x="2445215" y="2638272"/>
                <a:ext cx="1323427" cy="842182"/>
              </a:xfrm>
              <a:custGeom>
                <a:avLst/>
                <a:gdLst>
                  <a:gd name="T0" fmla="*/ 0 w 76"/>
                  <a:gd name="T1" fmla="*/ 19 h 48"/>
                  <a:gd name="T2" fmla="*/ 52 w 76"/>
                  <a:gd name="T3" fmla="*/ 12 h 48"/>
                  <a:gd name="T4" fmla="*/ 42 w 76"/>
                  <a:gd name="T5" fmla="*/ 42 h 48"/>
                  <a:gd name="T6" fmla="*/ 0 w 76"/>
                  <a:gd name="T7" fmla="*/ 19 h 48"/>
                </a:gdLst>
                <a:ahLst/>
                <a:cxnLst>
                  <a:cxn ang="0">
                    <a:pos x="T0" y="T1"/>
                  </a:cxn>
                  <a:cxn ang="0">
                    <a:pos x="T2" y="T3"/>
                  </a:cxn>
                  <a:cxn ang="0">
                    <a:pos x="T4" y="T5"/>
                  </a:cxn>
                  <a:cxn ang="0">
                    <a:pos x="T6" y="T7"/>
                  </a:cxn>
                </a:cxnLst>
                <a:rect l="0" t="0" r="r" b="b"/>
                <a:pathLst>
                  <a:path w="76" h="48">
                    <a:moveTo>
                      <a:pt x="0" y="19"/>
                    </a:moveTo>
                    <a:cubicBezTo>
                      <a:pt x="0" y="19"/>
                      <a:pt x="28" y="0"/>
                      <a:pt x="52" y="12"/>
                    </a:cubicBezTo>
                    <a:cubicBezTo>
                      <a:pt x="76" y="24"/>
                      <a:pt x="64" y="48"/>
                      <a:pt x="42" y="42"/>
                    </a:cubicBezTo>
                    <a:cubicBezTo>
                      <a:pt x="20" y="37"/>
                      <a:pt x="0" y="19"/>
                      <a:pt x="0" y="19"/>
                    </a:cubicBezTo>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Freeform 3763">
                <a:extLst>
                  <a:ext uri="{FF2B5EF4-FFF2-40B4-BE49-F238E27FC236}">
                    <a16:creationId xmlns:a16="http://schemas.microsoft.com/office/drawing/2014/main" id="{D0002443-D565-F388-D11E-3FDF812AFC0B}"/>
                  </a:ext>
                </a:extLst>
              </p:cNvPr>
              <p:cNvSpPr>
                <a:spLocks/>
              </p:cNvSpPr>
              <p:nvPr/>
            </p:nvSpPr>
            <p:spPr bwMode="auto">
              <a:xfrm>
                <a:off x="2385064" y="2698423"/>
                <a:ext cx="1002599" cy="360936"/>
              </a:xfrm>
              <a:custGeom>
                <a:avLst/>
                <a:gdLst>
                  <a:gd name="T0" fmla="*/ 2 w 58"/>
                  <a:gd name="T1" fmla="*/ 17 h 21"/>
                  <a:gd name="T2" fmla="*/ 30 w 58"/>
                  <a:gd name="T3" fmla="*/ 2 h 21"/>
                  <a:gd name="T4" fmla="*/ 45 w 58"/>
                  <a:gd name="T5" fmla="*/ 4 h 21"/>
                  <a:gd name="T6" fmla="*/ 56 w 58"/>
                  <a:gd name="T7" fmla="*/ 20 h 21"/>
                  <a:gd name="T8" fmla="*/ 58 w 58"/>
                  <a:gd name="T9" fmla="*/ 20 h 21"/>
                  <a:gd name="T10" fmla="*/ 35 w 58"/>
                  <a:gd name="T11" fmla="*/ 0 h 21"/>
                  <a:gd name="T12" fmla="*/ 1 w 58"/>
                  <a:gd name="T13" fmla="*/ 16 h 21"/>
                  <a:gd name="T14" fmla="*/ 2 w 58"/>
                  <a:gd name="T15" fmla="*/ 17 h 2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8" h="21">
                    <a:moveTo>
                      <a:pt x="2" y="17"/>
                    </a:moveTo>
                    <a:cubicBezTo>
                      <a:pt x="9" y="9"/>
                      <a:pt x="19" y="4"/>
                      <a:pt x="30" y="2"/>
                    </a:cubicBezTo>
                    <a:cubicBezTo>
                      <a:pt x="35" y="2"/>
                      <a:pt x="40" y="3"/>
                      <a:pt x="45" y="4"/>
                    </a:cubicBezTo>
                    <a:cubicBezTo>
                      <a:pt x="52" y="6"/>
                      <a:pt x="56" y="12"/>
                      <a:pt x="56" y="20"/>
                    </a:cubicBezTo>
                    <a:cubicBezTo>
                      <a:pt x="56" y="21"/>
                      <a:pt x="58" y="21"/>
                      <a:pt x="58" y="20"/>
                    </a:cubicBezTo>
                    <a:cubicBezTo>
                      <a:pt x="58" y="7"/>
                      <a:pt x="48" y="1"/>
                      <a:pt x="35" y="0"/>
                    </a:cubicBezTo>
                    <a:cubicBezTo>
                      <a:pt x="22" y="0"/>
                      <a:pt x="9" y="6"/>
                      <a:pt x="1" y="16"/>
                    </a:cubicBezTo>
                    <a:cubicBezTo>
                      <a:pt x="0" y="16"/>
                      <a:pt x="1" y="18"/>
                      <a:pt x="2" y="17"/>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 name="Freeform 3764">
                <a:extLst>
                  <a:ext uri="{FF2B5EF4-FFF2-40B4-BE49-F238E27FC236}">
                    <a16:creationId xmlns:a16="http://schemas.microsoft.com/office/drawing/2014/main" id="{1D348BD2-B0EF-A47E-4220-4CF9E32B973B}"/>
                  </a:ext>
                </a:extLst>
              </p:cNvPr>
              <p:cNvSpPr>
                <a:spLocks/>
              </p:cNvSpPr>
              <p:nvPr/>
            </p:nvSpPr>
            <p:spPr bwMode="auto">
              <a:xfrm>
                <a:off x="1262163" y="2979150"/>
                <a:ext cx="1042700" cy="1283319"/>
              </a:xfrm>
              <a:custGeom>
                <a:avLst/>
                <a:gdLst>
                  <a:gd name="T0" fmla="*/ 59 w 60"/>
                  <a:gd name="T1" fmla="*/ 0 h 74"/>
                  <a:gd name="T2" fmla="*/ 27 w 60"/>
                  <a:gd name="T3" fmla="*/ 7 h 74"/>
                  <a:gd name="T4" fmla="*/ 4 w 60"/>
                  <a:gd name="T5" fmla="*/ 27 h 74"/>
                  <a:gd name="T6" fmla="*/ 3 w 60"/>
                  <a:gd name="T7" fmla="*/ 55 h 74"/>
                  <a:gd name="T8" fmla="*/ 25 w 60"/>
                  <a:gd name="T9" fmla="*/ 74 h 74"/>
                  <a:gd name="T10" fmla="*/ 26 w 60"/>
                  <a:gd name="T11" fmla="*/ 72 h 74"/>
                  <a:gd name="T12" fmla="*/ 4 w 60"/>
                  <a:gd name="T13" fmla="*/ 53 h 74"/>
                  <a:gd name="T14" fmla="*/ 6 w 60"/>
                  <a:gd name="T15" fmla="*/ 26 h 74"/>
                  <a:gd name="T16" fmla="*/ 31 w 60"/>
                  <a:gd name="T17" fmla="*/ 8 h 74"/>
                  <a:gd name="T18" fmla="*/ 59 w 60"/>
                  <a:gd name="T19" fmla="*/ 2 h 74"/>
                  <a:gd name="T20" fmla="*/ 59 w 60"/>
                  <a:gd name="T21" fmla="*/ 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0" h="74">
                    <a:moveTo>
                      <a:pt x="59" y="0"/>
                    </a:moveTo>
                    <a:cubicBezTo>
                      <a:pt x="48" y="0"/>
                      <a:pt x="37" y="3"/>
                      <a:pt x="27" y="7"/>
                    </a:cubicBezTo>
                    <a:cubicBezTo>
                      <a:pt x="18" y="12"/>
                      <a:pt x="8" y="18"/>
                      <a:pt x="4" y="27"/>
                    </a:cubicBezTo>
                    <a:cubicBezTo>
                      <a:pt x="0" y="36"/>
                      <a:pt x="0" y="47"/>
                      <a:pt x="3" y="55"/>
                    </a:cubicBezTo>
                    <a:cubicBezTo>
                      <a:pt x="7" y="65"/>
                      <a:pt x="16" y="70"/>
                      <a:pt x="25" y="74"/>
                    </a:cubicBezTo>
                    <a:cubicBezTo>
                      <a:pt x="26" y="74"/>
                      <a:pt x="27" y="72"/>
                      <a:pt x="26" y="72"/>
                    </a:cubicBezTo>
                    <a:cubicBezTo>
                      <a:pt x="17" y="68"/>
                      <a:pt x="8" y="63"/>
                      <a:pt x="4" y="53"/>
                    </a:cubicBezTo>
                    <a:cubicBezTo>
                      <a:pt x="1" y="45"/>
                      <a:pt x="2" y="34"/>
                      <a:pt x="6" y="26"/>
                    </a:cubicBezTo>
                    <a:cubicBezTo>
                      <a:pt x="11" y="17"/>
                      <a:pt x="22" y="11"/>
                      <a:pt x="31" y="8"/>
                    </a:cubicBezTo>
                    <a:cubicBezTo>
                      <a:pt x="40" y="4"/>
                      <a:pt x="49" y="2"/>
                      <a:pt x="59" y="2"/>
                    </a:cubicBezTo>
                    <a:cubicBezTo>
                      <a:pt x="60" y="2"/>
                      <a:pt x="60" y="0"/>
                      <a:pt x="59" y="0"/>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 name="Freeform 3765">
                <a:extLst>
                  <a:ext uri="{FF2B5EF4-FFF2-40B4-BE49-F238E27FC236}">
                    <a16:creationId xmlns:a16="http://schemas.microsoft.com/office/drawing/2014/main" id="{ADEF41CA-076B-3D35-9460-8453640FBB86}"/>
                  </a:ext>
                </a:extLst>
              </p:cNvPr>
              <p:cNvSpPr>
                <a:spLocks/>
              </p:cNvSpPr>
              <p:nvPr/>
            </p:nvSpPr>
            <p:spPr bwMode="auto">
              <a:xfrm>
                <a:off x="3006669" y="4302570"/>
                <a:ext cx="240626" cy="200518"/>
              </a:xfrm>
              <a:custGeom>
                <a:avLst/>
                <a:gdLst>
                  <a:gd name="T0" fmla="*/ 0 w 14"/>
                  <a:gd name="T1" fmla="*/ 2 h 11"/>
                  <a:gd name="T2" fmla="*/ 13 w 14"/>
                  <a:gd name="T3" fmla="*/ 8 h 11"/>
                  <a:gd name="T4" fmla="*/ 12 w 14"/>
                  <a:gd name="T5" fmla="*/ 7 h 11"/>
                  <a:gd name="T6" fmla="*/ 2 w 14"/>
                  <a:gd name="T7" fmla="*/ 1 h 11"/>
                  <a:gd name="T8" fmla="*/ 0 w 14"/>
                  <a:gd name="T9" fmla="*/ 2 h 11"/>
                </a:gdLst>
                <a:ahLst/>
                <a:cxnLst>
                  <a:cxn ang="0">
                    <a:pos x="T0" y="T1"/>
                  </a:cxn>
                  <a:cxn ang="0">
                    <a:pos x="T2" y="T3"/>
                  </a:cxn>
                  <a:cxn ang="0">
                    <a:pos x="T4" y="T5"/>
                  </a:cxn>
                  <a:cxn ang="0">
                    <a:pos x="T6" y="T7"/>
                  </a:cxn>
                  <a:cxn ang="0">
                    <a:pos x="T8" y="T9"/>
                  </a:cxn>
                </a:cxnLst>
                <a:rect l="0" t="0" r="r" b="b"/>
                <a:pathLst>
                  <a:path w="14" h="11">
                    <a:moveTo>
                      <a:pt x="0" y="2"/>
                    </a:moveTo>
                    <a:cubicBezTo>
                      <a:pt x="1" y="8"/>
                      <a:pt x="7" y="11"/>
                      <a:pt x="13" y="8"/>
                    </a:cubicBezTo>
                    <a:cubicBezTo>
                      <a:pt x="14" y="8"/>
                      <a:pt x="13" y="6"/>
                      <a:pt x="12" y="7"/>
                    </a:cubicBezTo>
                    <a:cubicBezTo>
                      <a:pt x="7" y="9"/>
                      <a:pt x="3" y="6"/>
                      <a:pt x="2" y="1"/>
                    </a:cubicBezTo>
                    <a:cubicBezTo>
                      <a:pt x="1" y="0"/>
                      <a:pt x="0" y="0"/>
                      <a:pt x="0" y="2"/>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 name="Freeform 3766">
                <a:extLst>
                  <a:ext uri="{FF2B5EF4-FFF2-40B4-BE49-F238E27FC236}">
                    <a16:creationId xmlns:a16="http://schemas.microsoft.com/office/drawing/2014/main" id="{3DCCC146-D9AB-5A55-2E69-1746695517F3}"/>
                  </a:ext>
                </a:extLst>
              </p:cNvPr>
              <p:cNvSpPr>
                <a:spLocks/>
              </p:cNvSpPr>
              <p:nvPr/>
            </p:nvSpPr>
            <p:spPr bwMode="auto">
              <a:xfrm>
                <a:off x="3227246" y="3660914"/>
                <a:ext cx="120310" cy="200518"/>
              </a:xfrm>
              <a:custGeom>
                <a:avLst/>
                <a:gdLst>
                  <a:gd name="T0" fmla="*/ 2 w 7"/>
                  <a:gd name="T1" fmla="*/ 4 h 12"/>
                  <a:gd name="T2" fmla="*/ 3 w 7"/>
                  <a:gd name="T3" fmla="*/ 9 h 12"/>
                  <a:gd name="T4" fmla="*/ 7 w 7"/>
                  <a:gd name="T5" fmla="*/ 9 h 12"/>
                  <a:gd name="T6" fmla="*/ 5 w 7"/>
                  <a:gd name="T7" fmla="*/ 2 h 12"/>
                  <a:gd name="T8" fmla="*/ 2 w 7"/>
                  <a:gd name="T9" fmla="*/ 4 h 12"/>
                </a:gdLst>
                <a:ahLst/>
                <a:cxnLst>
                  <a:cxn ang="0">
                    <a:pos x="T0" y="T1"/>
                  </a:cxn>
                  <a:cxn ang="0">
                    <a:pos x="T2" y="T3"/>
                  </a:cxn>
                  <a:cxn ang="0">
                    <a:pos x="T4" y="T5"/>
                  </a:cxn>
                  <a:cxn ang="0">
                    <a:pos x="T6" y="T7"/>
                  </a:cxn>
                  <a:cxn ang="0">
                    <a:pos x="T8" y="T9"/>
                  </a:cxn>
                </a:cxnLst>
                <a:rect l="0" t="0" r="r" b="b"/>
                <a:pathLst>
                  <a:path w="7" h="12">
                    <a:moveTo>
                      <a:pt x="2" y="4"/>
                    </a:moveTo>
                    <a:cubicBezTo>
                      <a:pt x="3" y="5"/>
                      <a:pt x="3" y="7"/>
                      <a:pt x="3" y="9"/>
                    </a:cubicBezTo>
                    <a:cubicBezTo>
                      <a:pt x="3" y="12"/>
                      <a:pt x="7" y="12"/>
                      <a:pt x="7" y="9"/>
                    </a:cubicBezTo>
                    <a:cubicBezTo>
                      <a:pt x="7" y="7"/>
                      <a:pt x="6" y="4"/>
                      <a:pt x="5" y="2"/>
                    </a:cubicBezTo>
                    <a:cubicBezTo>
                      <a:pt x="4" y="0"/>
                      <a:pt x="0" y="2"/>
                      <a:pt x="2" y="4"/>
                    </a:cubicBezTo>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 name="Freeform 3767">
                <a:extLst>
                  <a:ext uri="{FF2B5EF4-FFF2-40B4-BE49-F238E27FC236}">
                    <a16:creationId xmlns:a16="http://schemas.microsoft.com/office/drawing/2014/main" id="{42A22322-C2D5-A2FD-0BF6-C4F08DCF0DEB}"/>
                  </a:ext>
                </a:extLst>
              </p:cNvPr>
              <p:cNvSpPr>
                <a:spLocks/>
              </p:cNvSpPr>
              <p:nvPr/>
            </p:nvSpPr>
            <p:spPr bwMode="auto">
              <a:xfrm>
                <a:off x="2665791" y="3801281"/>
                <a:ext cx="120310" cy="180475"/>
              </a:xfrm>
              <a:custGeom>
                <a:avLst/>
                <a:gdLst>
                  <a:gd name="T0" fmla="*/ 1 w 7"/>
                  <a:gd name="T1" fmla="*/ 4 h 11"/>
                  <a:gd name="T2" fmla="*/ 3 w 7"/>
                  <a:gd name="T3" fmla="*/ 9 h 11"/>
                  <a:gd name="T4" fmla="*/ 5 w 7"/>
                  <a:gd name="T5" fmla="*/ 10 h 11"/>
                  <a:gd name="T6" fmla="*/ 7 w 7"/>
                  <a:gd name="T7" fmla="*/ 8 h 11"/>
                  <a:gd name="T8" fmla="*/ 4 w 7"/>
                  <a:gd name="T9" fmla="*/ 2 h 11"/>
                  <a:gd name="T10" fmla="*/ 1 w 7"/>
                  <a:gd name="T11" fmla="*/ 4 h 11"/>
                </a:gdLst>
                <a:ahLst/>
                <a:cxnLst>
                  <a:cxn ang="0">
                    <a:pos x="T0" y="T1"/>
                  </a:cxn>
                  <a:cxn ang="0">
                    <a:pos x="T2" y="T3"/>
                  </a:cxn>
                  <a:cxn ang="0">
                    <a:pos x="T4" y="T5"/>
                  </a:cxn>
                  <a:cxn ang="0">
                    <a:pos x="T6" y="T7"/>
                  </a:cxn>
                  <a:cxn ang="0">
                    <a:pos x="T8" y="T9"/>
                  </a:cxn>
                  <a:cxn ang="0">
                    <a:pos x="T10" y="T11"/>
                  </a:cxn>
                </a:cxnLst>
                <a:rect l="0" t="0" r="r" b="b"/>
                <a:pathLst>
                  <a:path w="7" h="11">
                    <a:moveTo>
                      <a:pt x="1" y="4"/>
                    </a:moveTo>
                    <a:cubicBezTo>
                      <a:pt x="2" y="5"/>
                      <a:pt x="3" y="7"/>
                      <a:pt x="3" y="9"/>
                    </a:cubicBezTo>
                    <a:cubicBezTo>
                      <a:pt x="3" y="10"/>
                      <a:pt x="5" y="11"/>
                      <a:pt x="5" y="10"/>
                    </a:cubicBezTo>
                    <a:cubicBezTo>
                      <a:pt x="7" y="10"/>
                      <a:pt x="7" y="9"/>
                      <a:pt x="7" y="8"/>
                    </a:cubicBezTo>
                    <a:cubicBezTo>
                      <a:pt x="6" y="6"/>
                      <a:pt x="6" y="4"/>
                      <a:pt x="4" y="2"/>
                    </a:cubicBezTo>
                    <a:cubicBezTo>
                      <a:pt x="3" y="0"/>
                      <a:pt x="0" y="1"/>
                      <a:pt x="1" y="4"/>
                    </a:cubicBezTo>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 name="Freeform 3768">
                <a:extLst>
                  <a:ext uri="{FF2B5EF4-FFF2-40B4-BE49-F238E27FC236}">
                    <a16:creationId xmlns:a16="http://schemas.microsoft.com/office/drawing/2014/main" id="{80653CEF-3685-D899-0926-A238D226AF13}"/>
                  </a:ext>
                </a:extLst>
              </p:cNvPr>
              <p:cNvSpPr>
                <a:spLocks/>
              </p:cNvSpPr>
              <p:nvPr/>
            </p:nvSpPr>
            <p:spPr bwMode="auto">
              <a:xfrm>
                <a:off x="2525424" y="3680972"/>
                <a:ext cx="120310" cy="140367"/>
              </a:xfrm>
              <a:custGeom>
                <a:avLst/>
                <a:gdLst>
                  <a:gd name="T0" fmla="*/ 2 w 7"/>
                  <a:gd name="T1" fmla="*/ 7 h 8"/>
                  <a:gd name="T2" fmla="*/ 6 w 7"/>
                  <a:gd name="T3" fmla="*/ 2 h 8"/>
                  <a:gd name="T4" fmla="*/ 6 w 7"/>
                  <a:gd name="T5" fmla="*/ 0 h 8"/>
                  <a:gd name="T6" fmla="*/ 0 w 7"/>
                  <a:gd name="T7" fmla="*/ 7 h 8"/>
                  <a:gd name="T8" fmla="*/ 2 w 7"/>
                  <a:gd name="T9" fmla="*/ 7 h 8"/>
                </a:gdLst>
                <a:ahLst/>
                <a:cxnLst>
                  <a:cxn ang="0">
                    <a:pos x="T0" y="T1"/>
                  </a:cxn>
                  <a:cxn ang="0">
                    <a:pos x="T2" y="T3"/>
                  </a:cxn>
                  <a:cxn ang="0">
                    <a:pos x="T4" y="T5"/>
                  </a:cxn>
                  <a:cxn ang="0">
                    <a:pos x="T6" y="T7"/>
                  </a:cxn>
                  <a:cxn ang="0">
                    <a:pos x="T8" y="T9"/>
                  </a:cxn>
                </a:cxnLst>
                <a:rect l="0" t="0" r="r" b="b"/>
                <a:pathLst>
                  <a:path w="7" h="8">
                    <a:moveTo>
                      <a:pt x="2" y="7"/>
                    </a:moveTo>
                    <a:cubicBezTo>
                      <a:pt x="2" y="5"/>
                      <a:pt x="4" y="3"/>
                      <a:pt x="6" y="2"/>
                    </a:cubicBezTo>
                    <a:cubicBezTo>
                      <a:pt x="7" y="1"/>
                      <a:pt x="7" y="0"/>
                      <a:pt x="6" y="0"/>
                    </a:cubicBezTo>
                    <a:cubicBezTo>
                      <a:pt x="3" y="1"/>
                      <a:pt x="1" y="4"/>
                      <a:pt x="0" y="7"/>
                    </a:cubicBezTo>
                    <a:cubicBezTo>
                      <a:pt x="0" y="8"/>
                      <a:pt x="1" y="8"/>
                      <a:pt x="2" y="7"/>
                    </a:cubicBezTo>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 name="Freeform 3769">
                <a:extLst>
                  <a:ext uri="{FF2B5EF4-FFF2-40B4-BE49-F238E27FC236}">
                    <a16:creationId xmlns:a16="http://schemas.microsoft.com/office/drawing/2014/main" id="{0085DB3F-BA97-C87C-DDD2-4411F2106869}"/>
                  </a:ext>
                </a:extLst>
              </p:cNvPr>
              <p:cNvSpPr>
                <a:spLocks/>
              </p:cNvSpPr>
              <p:nvPr/>
            </p:nvSpPr>
            <p:spPr bwMode="auto">
              <a:xfrm>
                <a:off x="3167087" y="3560655"/>
                <a:ext cx="140367" cy="40101"/>
              </a:xfrm>
              <a:custGeom>
                <a:avLst/>
                <a:gdLst>
                  <a:gd name="T0" fmla="*/ 2 w 8"/>
                  <a:gd name="T1" fmla="*/ 2 h 3"/>
                  <a:gd name="T2" fmla="*/ 7 w 8"/>
                  <a:gd name="T3" fmla="*/ 2 h 3"/>
                  <a:gd name="T4" fmla="*/ 7 w 8"/>
                  <a:gd name="T5" fmla="*/ 1 h 3"/>
                  <a:gd name="T6" fmla="*/ 1 w 8"/>
                  <a:gd name="T7" fmla="*/ 0 h 3"/>
                  <a:gd name="T8" fmla="*/ 2 w 8"/>
                  <a:gd name="T9" fmla="*/ 2 h 3"/>
                </a:gdLst>
                <a:ahLst/>
                <a:cxnLst>
                  <a:cxn ang="0">
                    <a:pos x="T0" y="T1"/>
                  </a:cxn>
                  <a:cxn ang="0">
                    <a:pos x="T2" y="T3"/>
                  </a:cxn>
                  <a:cxn ang="0">
                    <a:pos x="T4" y="T5"/>
                  </a:cxn>
                  <a:cxn ang="0">
                    <a:pos x="T6" y="T7"/>
                  </a:cxn>
                  <a:cxn ang="0">
                    <a:pos x="T8" y="T9"/>
                  </a:cxn>
                </a:cxnLst>
                <a:rect l="0" t="0" r="r" b="b"/>
                <a:pathLst>
                  <a:path w="8" h="3">
                    <a:moveTo>
                      <a:pt x="2" y="2"/>
                    </a:moveTo>
                    <a:cubicBezTo>
                      <a:pt x="3" y="2"/>
                      <a:pt x="5" y="2"/>
                      <a:pt x="7" y="2"/>
                    </a:cubicBezTo>
                    <a:cubicBezTo>
                      <a:pt x="8" y="3"/>
                      <a:pt x="8" y="1"/>
                      <a:pt x="7" y="1"/>
                    </a:cubicBezTo>
                    <a:cubicBezTo>
                      <a:pt x="5" y="0"/>
                      <a:pt x="3" y="0"/>
                      <a:pt x="1" y="0"/>
                    </a:cubicBezTo>
                    <a:cubicBezTo>
                      <a:pt x="0" y="0"/>
                      <a:pt x="0" y="2"/>
                      <a:pt x="2" y="2"/>
                    </a:cubicBezTo>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 name="Freeform 3770">
                <a:extLst>
                  <a:ext uri="{FF2B5EF4-FFF2-40B4-BE49-F238E27FC236}">
                    <a16:creationId xmlns:a16="http://schemas.microsoft.com/office/drawing/2014/main" id="{AD1C1116-D187-55D6-CEC8-CE7B2DA89D24}"/>
                  </a:ext>
                </a:extLst>
              </p:cNvPr>
              <p:cNvSpPr>
                <a:spLocks/>
              </p:cNvSpPr>
              <p:nvPr/>
            </p:nvSpPr>
            <p:spPr bwMode="auto">
              <a:xfrm>
                <a:off x="2385064" y="4102052"/>
                <a:ext cx="541411" cy="421095"/>
              </a:xfrm>
              <a:custGeom>
                <a:avLst/>
                <a:gdLst>
                  <a:gd name="T0" fmla="*/ 31 w 31"/>
                  <a:gd name="T1" fmla="*/ 12 h 24"/>
                  <a:gd name="T2" fmla="*/ 16 w 31"/>
                  <a:gd name="T3" fmla="*/ 23 h 24"/>
                  <a:gd name="T4" fmla="*/ 0 w 31"/>
                  <a:gd name="T5" fmla="*/ 15 h 24"/>
                  <a:gd name="T6" fmla="*/ 15 w 31"/>
                  <a:gd name="T7" fmla="*/ 1 h 24"/>
                  <a:gd name="T8" fmla="*/ 31 w 31"/>
                  <a:gd name="T9" fmla="*/ 12 h 24"/>
                </a:gdLst>
                <a:ahLst/>
                <a:cxnLst>
                  <a:cxn ang="0">
                    <a:pos x="T0" y="T1"/>
                  </a:cxn>
                  <a:cxn ang="0">
                    <a:pos x="T2" y="T3"/>
                  </a:cxn>
                  <a:cxn ang="0">
                    <a:pos x="T4" y="T5"/>
                  </a:cxn>
                  <a:cxn ang="0">
                    <a:pos x="T6" y="T7"/>
                  </a:cxn>
                  <a:cxn ang="0">
                    <a:pos x="T8" y="T9"/>
                  </a:cxn>
                </a:cxnLst>
                <a:rect l="0" t="0" r="r" b="b"/>
                <a:pathLst>
                  <a:path w="31" h="24">
                    <a:moveTo>
                      <a:pt x="31" y="12"/>
                    </a:moveTo>
                    <a:cubicBezTo>
                      <a:pt x="31" y="19"/>
                      <a:pt x="25" y="22"/>
                      <a:pt x="16" y="23"/>
                    </a:cubicBezTo>
                    <a:cubicBezTo>
                      <a:pt x="8" y="24"/>
                      <a:pt x="1" y="21"/>
                      <a:pt x="0" y="15"/>
                    </a:cubicBezTo>
                    <a:cubicBezTo>
                      <a:pt x="0" y="8"/>
                      <a:pt x="6" y="2"/>
                      <a:pt x="15" y="1"/>
                    </a:cubicBezTo>
                    <a:cubicBezTo>
                      <a:pt x="23" y="0"/>
                      <a:pt x="30" y="5"/>
                      <a:pt x="31" y="12"/>
                    </a:cubicBezTo>
                  </a:path>
                </a:pathLst>
              </a:custGeom>
              <a:solidFill>
                <a:srgbClr val="F3B1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 name="Freeform 3771">
                <a:extLst>
                  <a:ext uri="{FF2B5EF4-FFF2-40B4-BE49-F238E27FC236}">
                    <a16:creationId xmlns:a16="http://schemas.microsoft.com/office/drawing/2014/main" id="{D5199590-4925-A8ED-0D25-1838CB937F0A}"/>
                  </a:ext>
                </a:extLst>
              </p:cNvPr>
              <p:cNvSpPr>
                <a:spLocks/>
              </p:cNvSpPr>
              <p:nvPr/>
            </p:nvSpPr>
            <p:spPr bwMode="auto">
              <a:xfrm>
                <a:off x="3367605" y="3921591"/>
                <a:ext cx="160418" cy="360936"/>
              </a:xfrm>
              <a:custGeom>
                <a:avLst/>
                <a:gdLst>
                  <a:gd name="T0" fmla="*/ 10 w 10"/>
                  <a:gd name="T1" fmla="*/ 21 h 21"/>
                  <a:gd name="T2" fmla="*/ 2 w 10"/>
                  <a:gd name="T3" fmla="*/ 16 h 21"/>
                  <a:gd name="T4" fmla="*/ 7 w 10"/>
                  <a:gd name="T5" fmla="*/ 0 h 21"/>
                  <a:gd name="T6" fmla="*/ 8 w 10"/>
                  <a:gd name="T7" fmla="*/ 1 h 21"/>
                  <a:gd name="T8" fmla="*/ 10 w 10"/>
                  <a:gd name="T9" fmla="*/ 21 h 21"/>
                </a:gdLst>
                <a:ahLst/>
                <a:cxnLst>
                  <a:cxn ang="0">
                    <a:pos x="T0" y="T1"/>
                  </a:cxn>
                  <a:cxn ang="0">
                    <a:pos x="T2" y="T3"/>
                  </a:cxn>
                  <a:cxn ang="0">
                    <a:pos x="T4" y="T5"/>
                  </a:cxn>
                  <a:cxn ang="0">
                    <a:pos x="T6" y="T7"/>
                  </a:cxn>
                  <a:cxn ang="0">
                    <a:pos x="T8" y="T9"/>
                  </a:cxn>
                </a:cxnLst>
                <a:rect l="0" t="0" r="r" b="b"/>
                <a:pathLst>
                  <a:path w="10" h="21">
                    <a:moveTo>
                      <a:pt x="10" y="21"/>
                    </a:moveTo>
                    <a:cubicBezTo>
                      <a:pt x="6" y="21"/>
                      <a:pt x="3" y="19"/>
                      <a:pt x="2" y="16"/>
                    </a:cubicBezTo>
                    <a:cubicBezTo>
                      <a:pt x="0" y="10"/>
                      <a:pt x="2" y="4"/>
                      <a:pt x="7" y="0"/>
                    </a:cubicBezTo>
                    <a:cubicBezTo>
                      <a:pt x="8" y="0"/>
                      <a:pt x="8" y="1"/>
                      <a:pt x="8" y="1"/>
                    </a:cubicBezTo>
                    <a:cubicBezTo>
                      <a:pt x="9" y="8"/>
                      <a:pt x="10" y="15"/>
                      <a:pt x="10" y="21"/>
                    </a:cubicBezTo>
                  </a:path>
                </a:pathLst>
              </a:custGeom>
              <a:solidFill>
                <a:srgbClr val="F3B1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 name="Freeform 3772">
                <a:extLst>
                  <a:ext uri="{FF2B5EF4-FFF2-40B4-BE49-F238E27FC236}">
                    <a16:creationId xmlns:a16="http://schemas.microsoft.com/office/drawing/2014/main" id="{A8BBD29B-5C9A-B61B-098D-CFA8F486D380}"/>
                  </a:ext>
                </a:extLst>
              </p:cNvPr>
              <p:cNvSpPr>
                <a:spLocks/>
              </p:cNvSpPr>
              <p:nvPr/>
            </p:nvSpPr>
            <p:spPr bwMode="auto">
              <a:xfrm>
                <a:off x="1442624" y="4122109"/>
                <a:ext cx="721872" cy="922390"/>
              </a:xfrm>
              <a:custGeom>
                <a:avLst/>
                <a:gdLst>
                  <a:gd name="T0" fmla="*/ 41 w 41"/>
                  <a:gd name="T1" fmla="*/ 33 h 52"/>
                  <a:gd name="T2" fmla="*/ 37 w 41"/>
                  <a:gd name="T3" fmla="*/ 43 h 52"/>
                  <a:gd name="T4" fmla="*/ 8 w 41"/>
                  <a:gd name="T5" fmla="*/ 12 h 52"/>
                  <a:gd name="T6" fmla="*/ 31 w 41"/>
                  <a:gd name="T7" fmla="*/ 12 h 52"/>
                  <a:gd name="T8" fmla="*/ 41 w 41"/>
                  <a:gd name="T9" fmla="*/ 33 h 52"/>
                </a:gdLst>
                <a:ahLst/>
                <a:cxnLst>
                  <a:cxn ang="0">
                    <a:pos x="T0" y="T1"/>
                  </a:cxn>
                  <a:cxn ang="0">
                    <a:pos x="T2" y="T3"/>
                  </a:cxn>
                  <a:cxn ang="0">
                    <a:pos x="T4" y="T5"/>
                  </a:cxn>
                  <a:cxn ang="0">
                    <a:pos x="T6" y="T7"/>
                  </a:cxn>
                  <a:cxn ang="0">
                    <a:pos x="T8" y="T9"/>
                  </a:cxn>
                </a:cxnLst>
                <a:rect l="0" t="0" r="r" b="b"/>
                <a:pathLst>
                  <a:path w="41" h="52">
                    <a:moveTo>
                      <a:pt x="41" y="33"/>
                    </a:moveTo>
                    <a:cubicBezTo>
                      <a:pt x="41" y="37"/>
                      <a:pt x="39" y="42"/>
                      <a:pt x="37" y="43"/>
                    </a:cubicBezTo>
                    <a:cubicBezTo>
                      <a:pt x="18" y="52"/>
                      <a:pt x="0" y="23"/>
                      <a:pt x="8" y="12"/>
                    </a:cubicBezTo>
                    <a:cubicBezTo>
                      <a:pt x="16" y="0"/>
                      <a:pt x="31" y="12"/>
                      <a:pt x="31" y="12"/>
                    </a:cubicBezTo>
                    <a:lnTo>
                      <a:pt x="41" y="33"/>
                    </a:lnTo>
                    <a:close/>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 name="Freeform 3773">
                <a:extLst>
                  <a:ext uri="{FF2B5EF4-FFF2-40B4-BE49-F238E27FC236}">
                    <a16:creationId xmlns:a16="http://schemas.microsoft.com/office/drawing/2014/main" id="{F2670AC6-24E3-B064-CC63-61D7B99AEF40}"/>
                  </a:ext>
                </a:extLst>
              </p:cNvPr>
              <p:cNvSpPr>
                <a:spLocks/>
              </p:cNvSpPr>
              <p:nvPr/>
            </p:nvSpPr>
            <p:spPr bwMode="auto">
              <a:xfrm>
                <a:off x="1663200" y="4322628"/>
                <a:ext cx="421094" cy="320828"/>
              </a:xfrm>
              <a:custGeom>
                <a:avLst/>
                <a:gdLst>
                  <a:gd name="T0" fmla="*/ 2 w 24"/>
                  <a:gd name="T1" fmla="*/ 4 h 18"/>
                  <a:gd name="T2" fmla="*/ 22 w 24"/>
                  <a:gd name="T3" fmla="*/ 17 h 18"/>
                  <a:gd name="T4" fmla="*/ 23 w 24"/>
                  <a:gd name="T5" fmla="*/ 16 h 18"/>
                  <a:gd name="T6" fmla="*/ 1 w 24"/>
                  <a:gd name="T7" fmla="*/ 2 h 18"/>
                  <a:gd name="T8" fmla="*/ 2 w 24"/>
                  <a:gd name="T9" fmla="*/ 4 h 18"/>
                </a:gdLst>
                <a:ahLst/>
                <a:cxnLst>
                  <a:cxn ang="0">
                    <a:pos x="T0" y="T1"/>
                  </a:cxn>
                  <a:cxn ang="0">
                    <a:pos x="T2" y="T3"/>
                  </a:cxn>
                  <a:cxn ang="0">
                    <a:pos x="T4" y="T5"/>
                  </a:cxn>
                  <a:cxn ang="0">
                    <a:pos x="T6" y="T7"/>
                  </a:cxn>
                  <a:cxn ang="0">
                    <a:pos x="T8" y="T9"/>
                  </a:cxn>
                </a:cxnLst>
                <a:rect l="0" t="0" r="r" b="b"/>
                <a:pathLst>
                  <a:path w="24" h="18">
                    <a:moveTo>
                      <a:pt x="2" y="4"/>
                    </a:moveTo>
                    <a:cubicBezTo>
                      <a:pt x="11" y="2"/>
                      <a:pt x="17" y="11"/>
                      <a:pt x="22" y="17"/>
                    </a:cubicBezTo>
                    <a:cubicBezTo>
                      <a:pt x="22" y="18"/>
                      <a:pt x="24" y="17"/>
                      <a:pt x="23" y="16"/>
                    </a:cubicBezTo>
                    <a:cubicBezTo>
                      <a:pt x="18" y="9"/>
                      <a:pt x="12" y="0"/>
                      <a:pt x="1" y="2"/>
                    </a:cubicBezTo>
                    <a:cubicBezTo>
                      <a:pt x="0" y="3"/>
                      <a:pt x="1" y="5"/>
                      <a:pt x="2" y="4"/>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 name="Freeform 3774">
                <a:extLst>
                  <a:ext uri="{FF2B5EF4-FFF2-40B4-BE49-F238E27FC236}">
                    <a16:creationId xmlns:a16="http://schemas.microsoft.com/office/drawing/2014/main" id="{3AE32B7D-7F69-13A3-52DE-D70E7FB2308F}"/>
                  </a:ext>
                </a:extLst>
              </p:cNvPr>
              <p:cNvSpPr>
                <a:spLocks/>
              </p:cNvSpPr>
              <p:nvPr/>
            </p:nvSpPr>
            <p:spPr bwMode="auto">
              <a:xfrm>
                <a:off x="1843660" y="4462988"/>
                <a:ext cx="200518" cy="340886"/>
              </a:xfrm>
              <a:custGeom>
                <a:avLst/>
                <a:gdLst>
                  <a:gd name="T0" fmla="*/ 6 w 12"/>
                  <a:gd name="T1" fmla="*/ 1 h 20"/>
                  <a:gd name="T2" fmla="*/ 10 w 12"/>
                  <a:gd name="T3" fmla="*/ 19 h 20"/>
                  <a:gd name="T4" fmla="*/ 10 w 12"/>
                  <a:gd name="T5" fmla="*/ 17 h 20"/>
                  <a:gd name="T6" fmla="*/ 7 w 12"/>
                  <a:gd name="T7" fmla="*/ 2 h 20"/>
                  <a:gd name="T8" fmla="*/ 6 w 12"/>
                  <a:gd name="T9" fmla="*/ 1 h 20"/>
                </a:gdLst>
                <a:ahLst/>
                <a:cxnLst>
                  <a:cxn ang="0">
                    <a:pos x="T0" y="T1"/>
                  </a:cxn>
                  <a:cxn ang="0">
                    <a:pos x="T2" y="T3"/>
                  </a:cxn>
                  <a:cxn ang="0">
                    <a:pos x="T4" y="T5"/>
                  </a:cxn>
                  <a:cxn ang="0">
                    <a:pos x="T6" y="T7"/>
                  </a:cxn>
                  <a:cxn ang="0">
                    <a:pos x="T8" y="T9"/>
                  </a:cxn>
                </a:cxnLst>
                <a:rect l="0" t="0" r="r" b="b"/>
                <a:pathLst>
                  <a:path w="12" h="20">
                    <a:moveTo>
                      <a:pt x="6" y="1"/>
                    </a:moveTo>
                    <a:cubicBezTo>
                      <a:pt x="0" y="7"/>
                      <a:pt x="2" y="16"/>
                      <a:pt x="10" y="19"/>
                    </a:cubicBezTo>
                    <a:cubicBezTo>
                      <a:pt x="11" y="20"/>
                      <a:pt x="12" y="18"/>
                      <a:pt x="10" y="17"/>
                    </a:cubicBezTo>
                    <a:cubicBezTo>
                      <a:pt x="4" y="15"/>
                      <a:pt x="2" y="7"/>
                      <a:pt x="7" y="2"/>
                    </a:cubicBezTo>
                    <a:cubicBezTo>
                      <a:pt x="8" y="1"/>
                      <a:pt x="7" y="0"/>
                      <a:pt x="6" y="1"/>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 name="Freeform 3777">
                <a:extLst>
                  <a:ext uri="{FF2B5EF4-FFF2-40B4-BE49-F238E27FC236}">
                    <a16:creationId xmlns:a16="http://schemas.microsoft.com/office/drawing/2014/main" id="{2565EC9A-9FC2-4D68-3AD3-1138717C062E}"/>
                  </a:ext>
                </a:extLst>
              </p:cNvPr>
              <p:cNvSpPr>
                <a:spLocks/>
              </p:cNvSpPr>
              <p:nvPr/>
            </p:nvSpPr>
            <p:spPr bwMode="auto">
              <a:xfrm>
                <a:off x="2324906" y="3721073"/>
                <a:ext cx="60158" cy="140367"/>
              </a:xfrm>
              <a:custGeom>
                <a:avLst/>
                <a:gdLst>
                  <a:gd name="T0" fmla="*/ 3 w 3"/>
                  <a:gd name="T1" fmla="*/ 0 h 8"/>
                  <a:gd name="T2" fmla="*/ 0 w 3"/>
                  <a:gd name="T3" fmla="*/ 8 h 8"/>
                  <a:gd name="T4" fmla="*/ 3 w 3"/>
                  <a:gd name="T5" fmla="*/ 0 h 8"/>
                </a:gdLst>
                <a:ahLst/>
                <a:cxnLst>
                  <a:cxn ang="0">
                    <a:pos x="T0" y="T1"/>
                  </a:cxn>
                  <a:cxn ang="0">
                    <a:pos x="T2" y="T3"/>
                  </a:cxn>
                  <a:cxn ang="0">
                    <a:pos x="T4" y="T5"/>
                  </a:cxn>
                </a:cxnLst>
                <a:rect l="0" t="0" r="r" b="b"/>
                <a:pathLst>
                  <a:path w="3" h="8">
                    <a:moveTo>
                      <a:pt x="3" y="0"/>
                    </a:moveTo>
                    <a:cubicBezTo>
                      <a:pt x="2" y="2"/>
                      <a:pt x="1" y="5"/>
                      <a:pt x="0" y="8"/>
                    </a:cubicBezTo>
                    <a:cubicBezTo>
                      <a:pt x="1" y="5"/>
                      <a:pt x="2" y="3"/>
                      <a:pt x="3" y="0"/>
                    </a:cubicBezTo>
                  </a:path>
                </a:pathLst>
              </a:custGeom>
              <a:solidFill>
                <a:srgbClr val="3A36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 name="Freeform 3778">
                <a:extLst>
                  <a:ext uri="{FF2B5EF4-FFF2-40B4-BE49-F238E27FC236}">
                    <a16:creationId xmlns:a16="http://schemas.microsoft.com/office/drawing/2014/main" id="{E2122A37-A32A-29C3-8455-0B832A12000F}"/>
                  </a:ext>
                </a:extLst>
              </p:cNvPr>
              <p:cNvSpPr>
                <a:spLocks/>
              </p:cNvSpPr>
              <p:nvPr/>
            </p:nvSpPr>
            <p:spPr bwMode="auto">
              <a:xfrm>
                <a:off x="2665791" y="3821324"/>
                <a:ext cx="120310" cy="160418"/>
              </a:xfrm>
              <a:custGeom>
                <a:avLst/>
                <a:gdLst>
                  <a:gd name="T0" fmla="*/ 3 w 7"/>
                  <a:gd name="T1" fmla="*/ 0 h 9"/>
                  <a:gd name="T2" fmla="*/ 1 w 7"/>
                  <a:gd name="T3" fmla="*/ 3 h 9"/>
                  <a:gd name="T4" fmla="*/ 3 w 7"/>
                  <a:gd name="T5" fmla="*/ 8 h 9"/>
                  <a:gd name="T6" fmla="*/ 5 w 7"/>
                  <a:gd name="T7" fmla="*/ 9 h 9"/>
                  <a:gd name="T8" fmla="*/ 5 w 7"/>
                  <a:gd name="T9" fmla="*/ 9 h 9"/>
                  <a:gd name="T10" fmla="*/ 7 w 7"/>
                  <a:gd name="T11" fmla="*/ 7 h 9"/>
                  <a:gd name="T12" fmla="*/ 4 w 7"/>
                  <a:gd name="T13" fmla="*/ 1 h 9"/>
                  <a:gd name="T14" fmla="*/ 3 w 7"/>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9">
                    <a:moveTo>
                      <a:pt x="3" y="0"/>
                    </a:moveTo>
                    <a:cubicBezTo>
                      <a:pt x="2" y="0"/>
                      <a:pt x="0" y="1"/>
                      <a:pt x="1" y="3"/>
                    </a:cubicBezTo>
                    <a:cubicBezTo>
                      <a:pt x="2" y="4"/>
                      <a:pt x="3" y="6"/>
                      <a:pt x="3" y="8"/>
                    </a:cubicBezTo>
                    <a:cubicBezTo>
                      <a:pt x="3" y="9"/>
                      <a:pt x="4" y="9"/>
                      <a:pt x="5" y="9"/>
                    </a:cubicBezTo>
                    <a:cubicBezTo>
                      <a:pt x="5" y="9"/>
                      <a:pt x="5" y="9"/>
                      <a:pt x="5" y="9"/>
                    </a:cubicBezTo>
                    <a:cubicBezTo>
                      <a:pt x="7" y="9"/>
                      <a:pt x="7" y="8"/>
                      <a:pt x="7" y="7"/>
                    </a:cubicBezTo>
                    <a:cubicBezTo>
                      <a:pt x="6" y="5"/>
                      <a:pt x="6" y="3"/>
                      <a:pt x="4" y="1"/>
                    </a:cubicBezTo>
                    <a:cubicBezTo>
                      <a:pt x="4" y="0"/>
                      <a:pt x="4" y="0"/>
                      <a:pt x="3" y="0"/>
                    </a:cubicBezTo>
                  </a:path>
                </a:pathLst>
              </a:custGeom>
              <a:solidFill>
                <a:srgbClr val="3A36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 name="Freeform 3779">
                <a:extLst>
                  <a:ext uri="{FF2B5EF4-FFF2-40B4-BE49-F238E27FC236}">
                    <a16:creationId xmlns:a16="http://schemas.microsoft.com/office/drawing/2014/main" id="{4EC3571F-F107-AFA9-6621-D299D1A8798C}"/>
                  </a:ext>
                </a:extLst>
              </p:cNvPr>
              <p:cNvSpPr>
                <a:spLocks/>
              </p:cNvSpPr>
              <p:nvPr/>
            </p:nvSpPr>
            <p:spPr bwMode="auto">
              <a:xfrm>
                <a:off x="2525424" y="3680972"/>
                <a:ext cx="120310" cy="140367"/>
              </a:xfrm>
              <a:custGeom>
                <a:avLst/>
                <a:gdLst>
                  <a:gd name="T0" fmla="*/ 6 w 7"/>
                  <a:gd name="T1" fmla="*/ 0 h 8"/>
                  <a:gd name="T2" fmla="*/ 6 w 7"/>
                  <a:gd name="T3" fmla="*/ 0 h 8"/>
                  <a:gd name="T4" fmla="*/ 0 w 7"/>
                  <a:gd name="T5" fmla="*/ 7 h 8"/>
                  <a:gd name="T6" fmla="*/ 1 w 7"/>
                  <a:gd name="T7" fmla="*/ 8 h 8"/>
                  <a:gd name="T8" fmla="*/ 2 w 7"/>
                  <a:gd name="T9" fmla="*/ 7 h 8"/>
                  <a:gd name="T10" fmla="*/ 6 w 7"/>
                  <a:gd name="T11" fmla="*/ 2 h 8"/>
                  <a:gd name="T12" fmla="*/ 6 w 7"/>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7" h="8">
                    <a:moveTo>
                      <a:pt x="6" y="0"/>
                    </a:moveTo>
                    <a:cubicBezTo>
                      <a:pt x="6" y="0"/>
                      <a:pt x="6" y="0"/>
                      <a:pt x="6" y="0"/>
                    </a:cubicBezTo>
                    <a:cubicBezTo>
                      <a:pt x="3" y="1"/>
                      <a:pt x="1" y="4"/>
                      <a:pt x="0" y="7"/>
                    </a:cubicBezTo>
                    <a:cubicBezTo>
                      <a:pt x="0" y="7"/>
                      <a:pt x="0" y="8"/>
                      <a:pt x="1" y="8"/>
                    </a:cubicBezTo>
                    <a:cubicBezTo>
                      <a:pt x="1" y="8"/>
                      <a:pt x="2" y="8"/>
                      <a:pt x="2" y="7"/>
                    </a:cubicBezTo>
                    <a:cubicBezTo>
                      <a:pt x="2" y="5"/>
                      <a:pt x="4" y="3"/>
                      <a:pt x="6" y="2"/>
                    </a:cubicBezTo>
                    <a:cubicBezTo>
                      <a:pt x="7" y="2"/>
                      <a:pt x="7" y="0"/>
                      <a:pt x="6" y="0"/>
                    </a:cubicBezTo>
                  </a:path>
                </a:pathLst>
              </a:custGeom>
              <a:solidFill>
                <a:srgbClr val="3A36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 name="Freeform 3784">
                <a:extLst>
                  <a:ext uri="{FF2B5EF4-FFF2-40B4-BE49-F238E27FC236}">
                    <a16:creationId xmlns:a16="http://schemas.microsoft.com/office/drawing/2014/main" id="{78EB3FF1-70F6-F629-BC3D-8EC76F5F90CC}"/>
                  </a:ext>
                </a:extLst>
              </p:cNvPr>
              <p:cNvSpPr>
                <a:spLocks/>
              </p:cNvSpPr>
              <p:nvPr/>
            </p:nvSpPr>
            <p:spPr bwMode="auto">
              <a:xfrm>
                <a:off x="3247296" y="3299978"/>
                <a:ext cx="280727" cy="100267"/>
              </a:xfrm>
              <a:custGeom>
                <a:avLst/>
                <a:gdLst>
                  <a:gd name="T0" fmla="*/ 14 w 16"/>
                  <a:gd name="T1" fmla="*/ 0 h 5"/>
                  <a:gd name="T2" fmla="*/ 0 w 16"/>
                  <a:gd name="T3" fmla="*/ 5 h 5"/>
                  <a:gd name="T4" fmla="*/ 2 w 16"/>
                  <a:gd name="T5" fmla="*/ 5 h 5"/>
                  <a:gd name="T6" fmla="*/ 4 w 16"/>
                  <a:gd name="T7" fmla="*/ 5 h 5"/>
                  <a:gd name="T8" fmla="*/ 16 w 16"/>
                  <a:gd name="T9" fmla="*/ 0 h 5"/>
                  <a:gd name="T10" fmla="*/ 14 w 16"/>
                  <a:gd name="T11" fmla="*/ 0 h 5"/>
                </a:gdLst>
                <a:ahLst/>
                <a:cxnLst>
                  <a:cxn ang="0">
                    <a:pos x="T0" y="T1"/>
                  </a:cxn>
                  <a:cxn ang="0">
                    <a:pos x="T2" y="T3"/>
                  </a:cxn>
                  <a:cxn ang="0">
                    <a:pos x="T4" y="T5"/>
                  </a:cxn>
                  <a:cxn ang="0">
                    <a:pos x="T6" y="T7"/>
                  </a:cxn>
                  <a:cxn ang="0">
                    <a:pos x="T8" y="T9"/>
                  </a:cxn>
                  <a:cxn ang="0">
                    <a:pos x="T10" y="T11"/>
                  </a:cxn>
                </a:cxnLst>
                <a:rect l="0" t="0" r="r" b="b"/>
                <a:pathLst>
                  <a:path w="16" h="5">
                    <a:moveTo>
                      <a:pt x="14" y="0"/>
                    </a:moveTo>
                    <a:cubicBezTo>
                      <a:pt x="8" y="0"/>
                      <a:pt x="3" y="2"/>
                      <a:pt x="0" y="5"/>
                    </a:cubicBezTo>
                    <a:cubicBezTo>
                      <a:pt x="1" y="5"/>
                      <a:pt x="2" y="5"/>
                      <a:pt x="2" y="5"/>
                    </a:cubicBezTo>
                    <a:cubicBezTo>
                      <a:pt x="3" y="5"/>
                      <a:pt x="4" y="5"/>
                      <a:pt x="4" y="5"/>
                    </a:cubicBezTo>
                    <a:cubicBezTo>
                      <a:pt x="9" y="5"/>
                      <a:pt x="13" y="3"/>
                      <a:pt x="16" y="0"/>
                    </a:cubicBezTo>
                    <a:cubicBezTo>
                      <a:pt x="15" y="0"/>
                      <a:pt x="14" y="0"/>
                      <a:pt x="14" y="0"/>
                    </a:cubicBezTo>
                  </a:path>
                </a:pathLst>
              </a:custGeom>
              <a:solidFill>
                <a:srgbClr val="3A36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 name="Freeform 3785">
                <a:extLst>
                  <a:ext uri="{FF2B5EF4-FFF2-40B4-BE49-F238E27FC236}">
                    <a16:creationId xmlns:a16="http://schemas.microsoft.com/office/drawing/2014/main" id="{60AC838C-5B34-DB5D-79F7-5DC967B966BC}"/>
                  </a:ext>
                </a:extLst>
              </p:cNvPr>
              <p:cNvSpPr>
                <a:spLocks/>
              </p:cNvSpPr>
              <p:nvPr/>
            </p:nvSpPr>
            <p:spPr bwMode="auto">
              <a:xfrm>
                <a:off x="3247296" y="3680972"/>
                <a:ext cx="100267" cy="160418"/>
              </a:xfrm>
              <a:custGeom>
                <a:avLst/>
                <a:gdLst>
                  <a:gd name="T0" fmla="*/ 2 w 6"/>
                  <a:gd name="T1" fmla="*/ 0 h 10"/>
                  <a:gd name="T2" fmla="*/ 1 w 6"/>
                  <a:gd name="T3" fmla="*/ 3 h 10"/>
                  <a:gd name="T4" fmla="*/ 2 w 6"/>
                  <a:gd name="T5" fmla="*/ 8 h 10"/>
                  <a:gd name="T6" fmla="*/ 4 w 6"/>
                  <a:gd name="T7" fmla="*/ 10 h 10"/>
                  <a:gd name="T8" fmla="*/ 6 w 6"/>
                  <a:gd name="T9" fmla="*/ 8 h 10"/>
                  <a:gd name="T10" fmla="*/ 4 w 6"/>
                  <a:gd name="T11" fmla="*/ 1 h 10"/>
                  <a:gd name="T12" fmla="*/ 2 w 6"/>
                  <a:gd name="T13" fmla="*/ 0 h 10"/>
                </a:gdLst>
                <a:ahLst/>
                <a:cxnLst>
                  <a:cxn ang="0">
                    <a:pos x="T0" y="T1"/>
                  </a:cxn>
                  <a:cxn ang="0">
                    <a:pos x="T2" y="T3"/>
                  </a:cxn>
                  <a:cxn ang="0">
                    <a:pos x="T4" y="T5"/>
                  </a:cxn>
                  <a:cxn ang="0">
                    <a:pos x="T6" y="T7"/>
                  </a:cxn>
                  <a:cxn ang="0">
                    <a:pos x="T8" y="T9"/>
                  </a:cxn>
                  <a:cxn ang="0">
                    <a:pos x="T10" y="T11"/>
                  </a:cxn>
                  <a:cxn ang="0">
                    <a:pos x="T12" y="T13"/>
                  </a:cxn>
                </a:cxnLst>
                <a:rect l="0" t="0" r="r" b="b"/>
                <a:pathLst>
                  <a:path w="6" h="10">
                    <a:moveTo>
                      <a:pt x="2" y="0"/>
                    </a:moveTo>
                    <a:cubicBezTo>
                      <a:pt x="1" y="0"/>
                      <a:pt x="0" y="1"/>
                      <a:pt x="1" y="3"/>
                    </a:cubicBezTo>
                    <a:cubicBezTo>
                      <a:pt x="2" y="4"/>
                      <a:pt x="2" y="6"/>
                      <a:pt x="2" y="8"/>
                    </a:cubicBezTo>
                    <a:cubicBezTo>
                      <a:pt x="2" y="10"/>
                      <a:pt x="3" y="10"/>
                      <a:pt x="4" y="10"/>
                    </a:cubicBezTo>
                    <a:cubicBezTo>
                      <a:pt x="5" y="10"/>
                      <a:pt x="6" y="10"/>
                      <a:pt x="6" y="8"/>
                    </a:cubicBezTo>
                    <a:cubicBezTo>
                      <a:pt x="6" y="6"/>
                      <a:pt x="5" y="3"/>
                      <a:pt x="4" y="1"/>
                    </a:cubicBezTo>
                    <a:cubicBezTo>
                      <a:pt x="3" y="0"/>
                      <a:pt x="3" y="0"/>
                      <a:pt x="2" y="0"/>
                    </a:cubicBezTo>
                  </a:path>
                </a:pathLst>
              </a:custGeom>
              <a:solidFill>
                <a:srgbClr val="3A36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 name="Freeform 3786">
                <a:extLst>
                  <a:ext uri="{FF2B5EF4-FFF2-40B4-BE49-F238E27FC236}">
                    <a16:creationId xmlns:a16="http://schemas.microsoft.com/office/drawing/2014/main" id="{ED79966C-EC24-3F68-C971-8C341B740914}"/>
                  </a:ext>
                </a:extLst>
              </p:cNvPr>
              <p:cNvSpPr>
                <a:spLocks/>
              </p:cNvSpPr>
              <p:nvPr/>
            </p:nvSpPr>
            <p:spPr bwMode="auto">
              <a:xfrm>
                <a:off x="3167087" y="3560655"/>
                <a:ext cx="140367" cy="20058"/>
              </a:xfrm>
              <a:custGeom>
                <a:avLst/>
                <a:gdLst>
                  <a:gd name="T0" fmla="*/ 3 w 8"/>
                  <a:gd name="T1" fmla="*/ 0 h 2"/>
                  <a:gd name="T2" fmla="*/ 1 w 8"/>
                  <a:gd name="T3" fmla="*/ 0 h 2"/>
                  <a:gd name="T4" fmla="*/ 1 w 8"/>
                  <a:gd name="T5" fmla="*/ 2 h 2"/>
                  <a:gd name="T6" fmla="*/ 2 w 8"/>
                  <a:gd name="T7" fmla="*/ 2 h 2"/>
                  <a:gd name="T8" fmla="*/ 3 w 8"/>
                  <a:gd name="T9" fmla="*/ 2 h 2"/>
                  <a:gd name="T10" fmla="*/ 7 w 8"/>
                  <a:gd name="T11" fmla="*/ 2 h 2"/>
                  <a:gd name="T12" fmla="*/ 7 w 8"/>
                  <a:gd name="T13" fmla="*/ 2 h 2"/>
                  <a:gd name="T14" fmla="*/ 7 w 8"/>
                  <a:gd name="T15" fmla="*/ 1 h 2"/>
                  <a:gd name="T16" fmla="*/ 3 w 8"/>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2">
                    <a:moveTo>
                      <a:pt x="3" y="0"/>
                    </a:moveTo>
                    <a:cubicBezTo>
                      <a:pt x="3" y="0"/>
                      <a:pt x="2" y="0"/>
                      <a:pt x="1" y="0"/>
                    </a:cubicBezTo>
                    <a:cubicBezTo>
                      <a:pt x="0" y="0"/>
                      <a:pt x="0" y="2"/>
                      <a:pt x="1" y="2"/>
                    </a:cubicBezTo>
                    <a:cubicBezTo>
                      <a:pt x="1" y="2"/>
                      <a:pt x="1" y="2"/>
                      <a:pt x="2" y="2"/>
                    </a:cubicBezTo>
                    <a:cubicBezTo>
                      <a:pt x="2" y="2"/>
                      <a:pt x="3" y="2"/>
                      <a:pt x="3" y="2"/>
                    </a:cubicBezTo>
                    <a:cubicBezTo>
                      <a:pt x="4" y="2"/>
                      <a:pt x="6" y="2"/>
                      <a:pt x="7" y="2"/>
                    </a:cubicBezTo>
                    <a:cubicBezTo>
                      <a:pt x="7" y="2"/>
                      <a:pt x="7" y="2"/>
                      <a:pt x="7" y="2"/>
                    </a:cubicBezTo>
                    <a:cubicBezTo>
                      <a:pt x="8" y="2"/>
                      <a:pt x="8" y="1"/>
                      <a:pt x="7" y="1"/>
                    </a:cubicBezTo>
                    <a:cubicBezTo>
                      <a:pt x="6" y="0"/>
                      <a:pt x="5" y="0"/>
                      <a:pt x="3" y="0"/>
                    </a:cubicBezTo>
                  </a:path>
                </a:pathLst>
              </a:custGeom>
              <a:solidFill>
                <a:srgbClr val="3A36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 name="Freeform 3787">
                <a:extLst>
                  <a:ext uri="{FF2B5EF4-FFF2-40B4-BE49-F238E27FC236}">
                    <a16:creationId xmlns:a16="http://schemas.microsoft.com/office/drawing/2014/main" id="{AF8B7444-CAE1-5732-0D94-E00FB09E5465}"/>
                  </a:ext>
                </a:extLst>
              </p:cNvPr>
              <p:cNvSpPr>
                <a:spLocks/>
              </p:cNvSpPr>
              <p:nvPr/>
            </p:nvSpPr>
            <p:spPr bwMode="auto">
              <a:xfrm>
                <a:off x="3387663" y="3921591"/>
                <a:ext cx="140367" cy="100267"/>
              </a:xfrm>
              <a:custGeom>
                <a:avLst/>
                <a:gdLst>
                  <a:gd name="T0" fmla="*/ 5 w 7"/>
                  <a:gd name="T1" fmla="*/ 0 h 6"/>
                  <a:gd name="T2" fmla="*/ 5 w 7"/>
                  <a:gd name="T3" fmla="*/ 0 h 6"/>
                  <a:gd name="T4" fmla="*/ 0 w 7"/>
                  <a:gd name="T5" fmla="*/ 6 h 6"/>
                  <a:gd name="T6" fmla="*/ 5 w 7"/>
                  <a:gd name="T7" fmla="*/ 6 h 6"/>
                  <a:gd name="T8" fmla="*/ 7 w 7"/>
                  <a:gd name="T9" fmla="*/ 6 h 6"/>
                  <a:gd name="T10" fmla="*/ 6 w 7"/>
                  <a:gd name="T11" fmla="*/ 1 h 6"/>
                  <a:gd name="T12" fmla="*/ 5 w 7"/>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7" h="6">
                    <a:moveTo>
                      <a:pt x="5" y="0"/>
                    </a:moveTo>
                    <a:cubicBezTo>
                      <a:pt x="5" y="0"/>
                      <a:pt x="5" y="0"/>
                      <a:pt x="5" y="0"/>
                    </a:cubicBezTo>
                    <a:cubicBezTo>
                      <a:pt x="3" y="2"/>
                      <a:pt x="1" y="4"/>
                      <a:pt x="0" y="6"/>
                    </a:cubicBezTo>
                    <a:cubicBezTo>
                      <a:pt x="2" y="6"/>
                      <a:pt x="3" y="6"/>
                      <a:pt x="5" y="6"/>
                    </a:cubicBezTo>
                    <a:cubicBezTo>
                      <a:pt x="5" y="6"/>
                      <a:pt x="6" y="6"/>
                      <a:pt x="7" y="6"/>
                    </a:cubicBezTo>
                    <a:cubicBezTo>
                      <a:pt x="6" y="5"/>
                      <a:pt x="6" y="3"/>
                      <a:pt x="6" y="1"/>
                    </a:cubicBezTo>
                    <a:cubicBezTo>
                      <a:pt x="6" y="1"/>
                      <a:pt x="6" y="0"/>
                      <a:pt x="5" y="0"/>
                    </a:cubicBezTo>
                  </a:path>
                </a:pathLst>
              </a:custGeom>
              <a:solidFill>
                <a:srgbClr val="F5BF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 name="Freeform 3791">
                <a:extLst>
                  <a:ext uri="{FF2B5EF4-FFF2-40B4-BE49-F238E27FC236}">
                    <a16:creationId xmlns:a16="http://schemas.microsoft.com/office/drawing/2014/main" id="{141E3E8E-F92B-8E72-B0C8-755B6E290750}"/>
                  </a:ext>
                </a:extLst>
              </p:cNvPr>
              <p:cNvSpPr>
                <a:spLocks/>
              </p:cNvSpPr>
              <p:nvPr/>
            </p:nvSpPr>
            <p:spPr bwMode="auto">
              <a:xfrm>
                <a:off x="3106936" y="3921591"/>
                <a:ext cx="260684" cy="320828"/>
              </a:xfrm>
              <a:custGeom>
                <a:avLst/>
                <a:gdLst>
                  <a:gd name="T0" fmla="*/ 0 w 14"/>
                  <a:gd name="T1" fmla="*/ 2 h 18"/>
                  <a:gd name="T2" fmla="*/ 8 w 14"/>
                  <a:gd name="T3" fmla="*/ 0 h 18"/>
                  <a:gd name="T4" fmla="*/ 12 w 14"/>
                  <a:gd name="T5" fmla="*/ 1 h 18"/>
                  <a:gd name="T6" fmla="*/ 14 w 14"/>
                  <a:gd name="T7" fmla="*/ 5 h 18"/>
                  <a:gd name="T8" fmla="*/ 12 w 14"/>
                  <a:gd name="T9" fmla="*/ 12 h 18"/>
                  <a:gd name="T10" fmla="*/ 7 w 14"/>
                  <a:gd name="T11" fmla="*/ 18 h 18"/>
                </a:gdLst>
                <a:ahLst/>
                <a:cxnLst>
                  <a:cxn ang="0">
                    <a:pos x="T0" y="T1"/>
                  </a:cxn>
                  <a:cxn ang="0">
                    <a:pos x="T2" y="T3"/>
                  </a:cxn>
                  <a:cxn ang="0">
                    <a:pos x="T4" y="T5"/>
                  </a:cxn>
                  <a:cxn ang="0">
                    <a:pos x="T6" y="T7"/>
                  </a:cxn>
                  <a:cxn ang="0">
                    <a:pos x="T8" y="T9"/>
                  </a:cxn>
                  <a:cxn ang="0">
                    <a:pos x="T10" y="T11"/>
                  </a:cxn>
                </a:cxnLst>
                <a:rect l="0" t="0" r="r" b="b"/>
                <a:pathLst>
                  <a:path w="14" h="18">
                    <a:moveTo>
                      <a:pt x="0" y="2"/>
                    </a:moveTo>
                    <a:cubicBezTo>
                      <a:pt x="3" y="1"/>
                      <a:pt x="6" y="0"/>
                      <a:pt x="8" y="0"/>
                    </a:cubicBezTo>
                    <a:cubicBezTo>
                      <a:pt x="10" y="0"/>
                      <a:pt x="11" y="1"/>
                      <a:pt x="12" y="1"/>
                    </a:cubicBezTo>
                    <a:cubicBezTo>
                      <a:pt x="13" y="2"/>
                      <a:pt x="13" y="3"/>
                      <a:pt x="14" y="5"/>
                    </a:cubicBezTo>
                    <a:cubicBezTo>
                      <a:pt x="14" y="7"/>
                      <a:pt x="13" y="10"/>
                      <a:pt x="12" y="12"/>
                    </a:cubicBezTo>
                    <a:cubicBezTo>
                      <a:pt x="11" y="15"/>
                      <a:pt x="9" y="17"/>
                      <a:pt x="7" y="18"/>
                    </a:cubicBezTo>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 name="Freeform 3792">
                <a:extLst>
                  <a:ext uri="{FF2B5EF4-FFF2-40B4-BE49-F238E27FC236}">
                    <a16:creationId xmlns:a16="http://schemas.microsoft.com/office/drawing/2014/main" id="{B7E1AD39-9D8E-5F1A-5D89-91F2EFEAD24D}"/>
                  </a:ext>
                </a:extLst>
              </p:cNvPr>
              <p:cNvSpPr>
                <a:spLocks/>
              </p:cNvSpPr>
              <p:nvPr/>
            </p:nvSpPr>
            <p:spPr bwMode="auto">
              <a:xfrm>
                <a:off x="3086878" y="3861433"/>
                <a:ext cx="300785" cy="401037"/>
              </a:xfrm>
              <a:custGeom>
                <a:avLst/>
                <a:gdLst>
                  <a:gd name="T0" fmla="*/ 2 w 18"/>
                  <a:gd name="T1" fmla="*/ 6 h 23"/>
                  <a:gd name="T2" fmla="*/ 15 w 18"/>
                  <a:gd name="T3" fmla="*/ 9 h 23"/>
                  <a:gd name="T4" fmla="*/ 9 w 18"/>
                  <a:gd name="T5" fmla="*/ 21 h 23"/>
                  <a:gd name="T6" fmla="*/ 10 w 18"/>
                  <a:gd name="T7" fmla="*/ 22 h 23"/>
                  <a:gd name="T8" fmla="*/ 16 w 18"/>
                  <a:gd name="T9" fmla="*/ 7 h 23"/>
                  <a:gd name="T10" fmla="*/ 2 w 18"/>
                  <a:gd name="T11" fmla="*/ 4 h 23"/>
                  <a:gd name="T12" fmla="*/ 2 w 18"/>
                  <a:gd name="T13" fmla="*/ 6 h 23"/>
                </a:gdLst>
                <a:ahLst/>
                <a:cxnLst>
                  <a:cxn ang="0">
                    <a:pos x="T0" y="T1"/>
                  </a:cxn>
                  <a:cxn ang="0">
                    <a:pos x="T2" y="T3"/>
                  </a:cxn>
                  <a:cxn ang="0">
                    <a:pos x="T4" y="T5"/>
                  </a:cxn>
                  <a:cxn ang="0">
                    <a:pos x="T6" y="T7"/>
                  </a:cxn>
                  <a:cxn ang="0">
                    <a:pos x="T8" y="T9"/>
                  </a:cxn>
                  <a:cxn ang="0">
                    <a:pos x="T10" y="T11"/>
                  </a:cxn>
                  <a:cxn ang="0">
                    <a:pos x="T12" y="T13"/>
                  </a:cxn>
                </a:cxnLst>
                <a:rect l="0" t="0" r="r" b="b"/>
                <a:pathLst>
                  <a:path w="18" h="23">
                    <a:moveTo>
                      <a:pt x="2" y="6"/>
                    </a:moveTo>
                    <a:cubicBezTo>
                      <a:pt x="7" y="5"/>
                      <a:pt x="14" y="2"/>
                      <a:pt x="15" y="9"/>
                    </a:cubicBezTo>
                    <a:cubicBezTo>
                      <a:pt x="15" y="14"/>
                      <a:pt x="12" y="18"/>
                      <a:pt x="9" y="21"/>
                    </a:cubicBezTo>
                    <a:cubicBezTo>
                      <a:pt x="8" y="22"/>
                      <a:pt x="9" y="23"/>
                      <a:pt x="10" y="22"/>
                    </a:cubicBezTo>
                    <a:cubicBezTo>
                      <a:pt x="14" y="18"/>
                      <a:pt x="18" y="13"/>
                      <a:pt x="16" y="7"/>
                    </a:cubicBezTo>
                    <a:cubicBezTo>
                      <a:pt x="15" y="0"/>
                      <a:pt x="6" y="3"/>
                      <a:pt x="2" y="4"/>
                    </a:cubicBezTo>
                    <a:cubicBezTo>
                      <a:pt x="0" y="4"/>
                      <a:pt x="1" y="6"/>
                      <a:pt x="2" y="6"/>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35" name="Freeform 3735">
              <a:extLst>
                <a:ext uri="{FF2B5EF4-FFF2-40B4-BE49-F238E27FC236}">
                  <a16:creationId xmlns:a16="http://schemas.microsoft.com/office/drawing/2014/main" id="{74C6E097-317B-0D27-122B-60EBBCF6324B}"/>
                </a:ext>
              </a:extLst>
            </p:cNvPr>
            <p:cNvSpPr>
              <a:spLocks/>
            </p:cNvSpPr>
            <p:nvPr/>
          </p:nvSpPr>
          <p:spPr bwMode="auto">
            <a:xfrm rot="1101382" flipH="1">
              <a:off x="3092042" y="7492732"/>
              <a:ext cx="410788" cy="558626"/>
            </a:xfrm>
            <a:custGeom>
              <a:avLst/>
              <a:gdLst>
                <a:gd name="T0" fmla="*/ 23 w 26"/>
                <a:gd name="T1" fmla="*/ 15 h 34"/>
                <a:gd name="T2" fmla="*/ 26 w 26"/>
                <a:gd name="T3" fmla="*/ 26 h 34"/>
                <a:gd name="T4" fmla="*/ 18 w 26"/>
                <a:gd name="T5" fmla="*/ 34 h 34"/>
                <a:gd name="T6" fmla="*/ 11 w 26"/>
                <a:gd name="T7" fmla="*/ 29 h 34"/>
                <a:gd name="T8" fmla="*/ 8 w 26"/>
                <a:gd name="T9" fmla="*/ 21 h 34"/>
                <a:gd name="T10" fmla="*/ 8 w 26"/>
                <a:gd name="T11" fmla="*/ 1 h 34"/>
                <a:gd name="T12" fmla="*/ 23 w 26"/>
                <a:gd name="T13" fmla="*/ 15 h 34"/>
              </a:gdLst>
              <a:ahLst/>
              <a:cxnLst>
                <a:cxn ang="0">
                  <a:pos x="T0" y="T1"/>
                </a:cxn>
                <a:cxn ang="0">
                  <a:pos x="T2" y="T3"/>
                </a:cxn>
                <a:cxn ang="0">
                  <a:pos x="T4" y="T5"/>
                </a:cxn>
                <a:cxn ang="0">
                  <a:pos x="T6" y="T7"/>
                </a:cxn>
                <a:cxn ang="0">
                  <a:pos x="T8" y="T9"/>
                </a:cxn>
                <a:cxn ang="0">
                  <a:pos x="T10" y="T11"/>
                </a:cxn>
                <a:cxn ang="0">
                  <a:pos x="T12" y="T13"/>
                </a:cxn>
              </a:cxnLst>
              <a:rect l="0" t="0" r="r" b="b"/>
              <a:pathLst>
                <a:path w="26" h="34">
                  <a:moveTo>
                    <a:pt x="23" y="15"/>
                  </a:moveTo>
                  <a:cubicBezTo>
                    <a:pt x="25" y="18"/>
                    <a:pt x="26" y="22"/>
                    <a:pt x="26" y="26"/>
                  </a:cubicBezTo>
                  <a:cubicBezTo>
                    <a:pt x="25" y="30"/>
                    <a:pt x="22" y="34"/>
                    <a:pt x="18" y="34"/>
                  </a:cubicBezTo>
                  <a:cubicBezTo>
                    <a:pt x="15" y="34"/>
                    <a:pt x="12" y="32"/>
                    <a:pt x="11" y="29"/>
                  </a:cubicBezTo>
                  <a:cubicBezTo>
                    <a:pt x="9" y="26"/>
                    <a:pt x="8" y="23"/>
                    <a:pt x="8" y="21"/>
                  </a:cubicBezTo>
                  <a:cubicBezTo>
                    <a:pt x="6" y="16"/>
                    <a:pt x="0" y="2"/>
                    <a:pt x="8" y="1"/>
                  </a:cubicBezTo>
                  <a:cubicBezTo>
                    <a:pt x="14" y="0"/>
                    <a:pt x="21" y="10"/>
                    <a:pt x="23" y="15"/>
                  </a:cubicBezTo>
                  <a:close/>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101226978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517"/>
                                        </p:tgtEl>
                                        <p:attrNameLst>
                                          <p:attrName>style.visibility</p:attrName>
                                        </p:attrNameLst>
                                      </p:cBhvr>
                                      <p:to>
                                        <p:strVal val="visible"/>
                                      </p:to>
                                    </p:set>
                                    <p:animEffect transition="in" filter="fade">
                                      <p:cBhvr>
                                        <p:cTn id="7" dur="500"/>
                                        <p:tgtEl>
                                          <p:spTgt spid="517"/>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532"/>
                                        </p:tgtEl>
                                        <p:attrNameLst>
                                          <p:attrName>style.visibility</p:attrName>
                                        </p:attrNameLst>
                                      </p:cBhvr>
                                      <p:to>
                                        <p:strVal val="visible"/>
                                      </p:to>
                                    </p:set>
                                    <p:animEffect transition="in" filter="fade">
                                      <p:cBhvr>
                                        <p:cTn id="11" dur="500"/>
                                        <p:tgtEl>
                                          <p:spTgt spid="532"/>
                                        </p:tgtEl>
                                      </p:cBhvr>
                                    </p:animEffect>
                                  </p:childTnLst>
                                </p:cTn>
                              </p:par>
                            </p:childTnLst>
                          </p:cTn>
                        </p:par>
                        <p:par>
                          <p:cTn id="12" fill="hold">
                            <p:stCondLst>
                              <p:cond delay="1000"/>
                            </p:stCondLst>
                            <p:childTnLst>
                              <p:par>
                                <p:cTn id="13" presetID="2" presetClass="entr" presetSubtype="4" fill="hold" nodeType="afterEffect">
                                  <p:stCondLst>
                                    <p:cond delay="0"/>
                                  </p:stCondLst>
                                  <p:childTnLst>
                                    <p:set>
                                      <p:cBhvr>
                                        <p:cTn id="14" dur="1" fill="hold">
                                          <p:stCondLst>
                                            <p:cond delay="0"/>
                                          </p:stCondLst>
                                        </p:cTn>
                                        <p:tgtEl>
                                          <p:spTgt spid="255"/>
                                        </p:tgtEl>
                                        <p:attrNameLst>
                                          <p:attrName>style.visibility</p:attrName>
                                        </p:attrNameLst>
                                      </p:cBhvr>
                                      <p:to>
                                        <p:strVal val="visible"/>
                                      </p:to>
                                    </p:set>
                                    <p:anim calcmode="lin" valueType="num">
                                      <p:cBhvr additive="base">
                                        <p:cTn id="15" dur="500" fill="hold"/>
                                        <p:tgtEl>
                                          <p:spTgt spid="255"/>
                                        </p:tgtEl>
                                        <p:attrNameLst>
                                          <p:attrName>ppt_x</p:attrName>
                                        </p:attrNameLst>
                                      </p:cBhvr>
                                      <p:tavLst>
                                        <p:tav tm="0">
                                          <p:val>
                                            <p:strVal val="#ppt_x"/>
                                          </p:val>
                                        </p:tav>
                                        <p:tav tm="100000">
                                          <p:val>
                                            <p:strVal val="#ppt_x"/>
                                          </p:val>
                                        </p:tav>
                                      </p:tavLst>
                                    </p:anim>
                                    <p:anim calcmode="lin" valueType="num">
                                      <p:cBhvr additive="base">
                                        <p:cTn id="16" dur="500" fill="hold"/>
                                        <p:tgtEl>
                                          <p:spTgt spid="255"/>
                                        </p:tgtEl>
                                        <p:attrNameLst>
                                          <p:attrName>ppt_y</p:attrName>
                                        </p:attrNameLst>
                                      </p:cBhvr>
                                      <p:tavLst>
                                        <p:tav tm="0">
                                          <p:val>
                                            <p:strVal val="1+#ppt_h/2"/>
                                          </p:val>
                                        </p:tav>
                                        <p:tav tm="100000">
                                          <p:val>
                                            <p:strVal val="#ppt_y"/>
                                          </p:val>
                                        </p:tav>
                                      </p:tavLst>
                                    </p:anim>
                                  </p:childTnLst>
                                </p:cTn>
                              </p:par>
                            </p:childTnLst>
                          </p:cTn>
                        </p:par>
                        <p:par>
                          <p:cTn id="17" fill="hold">
                            <p:stCondLst>
                              <p:cond delay="1500"/>
                            </p:stCondLst>
                            <p:childTnLst>
                              <p:par>
                                <p:cTn id="18" presetID="2" presetClass="entr" presetSubtype="4" fill="hold" nodeType="afterEffect">
                                  <p:stCondLst>
                                    <p:cond delay="0"/>
                                  </p:stCondLst>
                                  <p:childTnLst>
                                    <p:set>
                                      <p:cBhvr>
                                        <p:cTn id="19" dur="1" fill="hold">
                                          <p:stCondLst>
                                            <p:cond delay="0"/>
                                          </p:stCondLst>
                                        </p:cTn>
                                        <p:tgtEl>
                                          <p:spTgt spid="204"/>
                                        </p:tgtEl>
                                        <p:attrNameLst>
                                          <p:attrName>style.visibility</p:attrName>
                                        </p:attrNameLst>
                                      </p:cBhvr>
                                      <p:to>
                                        <p:strVal val="visible"/>
                                      </p:to>
                                    </p:set>
                                    <p:anim calcmode="lin" valueType="num">
                                      <p:cBhvr additive="base">
                                        <p:cTn id="20" dur="500" fill="hold"/>
                                        <p:tgtEl>
                                          <p:spTgt spid="204"/>
                                        </p:tgtEl>
                                        <p:attrNameLst>
                                          <p:attrName>ppt_x</p:attrName>
                                        </p:attrNameLst>
                                      </p:cBhvr>
                                      <p:tavLst>
                                        <p:tav tm="0">
                                          <p:val>
                                            <p:strVal val="#ppt_x"/>
                                          </p:val>
                                        </p:tav>
                                        <p:tav tm="100000">
                                          <p:val>
                                            <p:strVal val="#ppt_x"/>
                                          </p:val>
                                        </p:tav>
                                      </p:tavLst>
                                    </p:anim>
                                    <p:anim calcmode="lin" valueType="num">
                                      <p:cBhvr additive="base">
                                        <p:cTn id="21" dur="500" fill="hold"/>
                                        <p:tgtEl>
                                          <p:spTgt spid="204"/>
                                        </p:tgtEl>
                                        <p:attrNameLst>
                                          <p:attrName>ppt_y</p:attrName>
                                        </p:attrNameLst>
                                      </p:cBhvr>
                                      <p:tavLst>
                                        <p:tav tm="0">
                                          <p:val>
                                            <p:strVal val="1+#ppt_h/2"/>
                                          </p:val>
                                        </p:tav>
                                        <p:tav tm="100000">
                                          <p:val>
                                            <p:strVal val="#ppt_y"/>
                                          </p:val>
                                        </p:tav>
                                      </p:tavLst>
                                    </p:anim>
                                  </p:childTnLst>
                                </p:cTn>
                              </p:par>
                            </p:childTnLst>
                          </p:cTn>
                        </p:par>
                        <p:par>
                          <p:cTn id="22" fill="hold">
                            <p:stCondLst>
                              <p:cond delay="2000"/>
                            </p:stCondLst>
                            <p:childTnLst>
                              <p:par>
                                <p:cTn id="23" presetID="2" presetClass="entr" presetSubtype="4" fill="hold" nodeType="afterEffect">
                                  <p:stCondLst>
                                    <p:cond delay="0"/>
                                  </p:stCondLst>
                                  <p:childTnLst>
                                    <p:set>
                                      <p:cBhvr>
                                        <p:cTn id="24" dur="1" fill="hold">
                                          <p:stCondLst>
                                            <p:cond delay="0"/>
                                          </p:stCondLst>
                                        </p:cTn>
                                        <p:tgtEl>
                                          <p:spTgt spid="216"/>
                                        </p:tgtEl>
                                        <p:attrNameLst>
                                          <p:attrName>style.visibility</p:attrName>
                                        </p:attrNameLst>
                                      </p:cBhvr>
                                      <p:to>
                                        <p:strVal val="visible"/>
                                      </p:to>
                                    </p:set>
                                    <p:anim calcmode="lin" valueType="num">
                                      <p:cBhvr additive="base">
                                        <p:cTn id="25" dur="500" fill="hold"/>
                                        <p:tgtEl>
                                          <p:spTgt spid="216"/>
                                        </p:tgtEl>
                                        <p:attrNameLst>
                                          <p:attrName>ppt_x</p:attrName>
                                        </p:attrNameLst>
                                      </p:cBhvr>
                                      <p:tavLst>
                                        <p:tav tm="0">
                                          <p:val>
                                            <p:strVal val="#ppt_x"/>
                                          </p:val>
                                        </p:tav>
                                        <p:tav tm="100000">
                                          <p:val>
                                            <p:strVal val="#ppt_x"/>
                                          </p:val>
                                        </p:tav>
                                      </p:tavLst>
                                    </p:anim>
                                    <p:anim calcmode="lin" valueType="num">
                                      <p:cBhvr additive="base">
                                        <p:cTn id="26" dur="500" fill="hold"/>
                                        <p:tgtEl>
                                          <p:spTgt spid="216"/>
                                        </p:tgtEl>
                                        <p:attrNameLst>
                                          <p:attrName>ppt_y</p:attrName>
                                        </p:attrNameLst>
                                      </p:cBhvr>
                                      <p:tavLst>
                                        <p:tav tm="0">
                                          <p:val>
                                            <p:strVal val="1+#ppt_h/2"/>
                                          </p:val>
                                        </p:tav>
                                        <p:tav tm="100000">
                                          <p:val>
                                            <p:strVal val="#ppt_y"/>
                                          </p:val>
                                        </p:tav>
                                      </p:tavLst>
                                    </p:anim>
                                  </p:childTnLst>
                                </p:cTn>
                              </p:par>
                            </p:childTnLst>
                          </p:cTn>
                        </p:par>
                        <p:par>
                          <p:cTn id="27" fill="hold">
                            <p:stCondLst>
                              <p:cond delay="2500"/>
                            </p:stCondLst>
                            <p:childTnLst>
                              <p:par>
                                <p:cTn id="28" presetID="2" presetClass="entr" presetSubtype="4" fill="hold" nodeType="afterEffect">
                                  <p:stCondLst>
                                    <p:cond delay="0"/>
                                  </p:stCondLst>
                                  <p:childTnLst>
                                    <p:set>
                                      <p:cBhvr>
                                        <p:cTn id="29" dur="1" fill="hold">
                                          <p:stCondLst>
                                            <p:cond delay="0"/>
                                          </p:stCondLst>
                                        </p:cTn>
                                        <p:tgtEl>
                                          <p:spTgt spid="231"/>
                                        </p:tgtEl>
                                        <p:attrNameLst>
                                          <p:attrName>style.visibility</p:attrName>
                                        </p:attrNameLst>
                                      </p:cBhvr>
                                      <p:to>
                                        <p:strVal val="visible"/>
                                      </p:to>
                                    </p:set>
                                    <p:anim calcmode="lin" valueType="num">
                                      <p:cBhvr additive="base">
                                        <p:cTn id="30" dur="500" fill="hold"/>
                                        <p:tgtEl>
                                          <p:spTgt spid="231"/>
                                        </p:tgtEl>
                                        <p:attrNameLst>
                                          <p:attrName>ppt_x</p:attrName>
                                        </p:attrNameLst>
                                      </p:cBhvr>
                                      <p:tavLst>
                                        <p:tav tm="0">
                                          <p:val>
                                            <p:strVal val="#ppt_x"/>
                                          </p:val>
                                        </p:tav>
                                        <p:tav tm="100000">
                                          <p:val>
                                            <p:strVal val="#ppt_x"/>
                                          </p:val>
                                        </p:tav>
                                      </p:tavLst>
                                    </p:anim>
                                    <p:anim calcmode="lin" valueType="num">
                                      <p:cBhvr additive="base">
                                        <p:cTn id="31" dur="500" fill="hold"/>
                                        <p:tgtEl>
                                          <p:spTgt spid="231"/>
                                        </p:tgtEl>
                                        <p:attrNameLst>
                                          <p:attrName>ppt_y</p:attrName>
                                        </p:attrNameLst>
                                      </p:cBhvr>
                                      <p:tavLst>
                                        <p:tav tm="0">
                                          <p:val>
                                            <p:strVal val="1+#ppt_h/2"/>
                                          </p:val>
                                        </p:tav>
                                        <p:tav tm="100000">
                                          <p:val>
                                            <p:strVal val="#ppt_y"/>
                                          </p:val>
                                        </p:tav>
                                      </p:tavLst>
                                    </p:anim>
                                  </p:childTnLst>
                                </p:cTn>
                              </p:par>
                            </p:childTnLst>
                          </p:cTn>
                        </p:par>
                        <p:par>
                          <p:cTn id="32" fill="hold">
                            <p:stCondLst>
                              <p:cond delay="3000"/>
                            </p:stCondLst>
                            <p:childTnLst>
                              <p:par>
                                <p:cTn id="33" presetID="2" presetClass="entr" presetSubtype="4" fill="hold" nodeType="afterEffect">
                                  <p:stCondLst>
                                    <p:cond delay="0"/>
                                  </p:stCondLst>
                                  <p:childTnLst>
                                    <p:set>
                                      <p:cBhvr>
                                        <p:cTn id="34" dur="1" fill="hold">
                                          <p:stCondLst>
                                            <p:cond delay="0"/>
                                          </p:stCondLst>
                                        </p:cTn>
                                        <p:tgtEl>
                                          <p:spTgt spid="243"/>
                                        </p:tgtEl>
                                        <p:attrNameLst>
                                          <p:attrName>style.visibility</p:attrName>
                                        </p:attrNameLst>
                                      </p:cBhvr>
                                      <p:to>
                                        <p:strVal val="visible"/>
                                      </p:to>
                                    </p:set>
                                    <p:anim calcmode="lin" valueType="num">
                                      <p:cBhvr additive="base">
                                        <p:cTn id="35" dur="500" fill="hold"/>
                                        <p:tgtEl>
                                          <p:spTgt spid="243"/>
                                        </p:tgtEl>
                                        <p:attrNameLst>
                                          <p:attrName>ppt_x</p:attrName>
                                        </p:attrNameLst>
                                      </p:cBhvr>
                                      <p:tavLst>
                                        <p:tav tm="0">
                                          <p:val>
                                            <p:strVal val="#ppt_x"/>
                                          </p:val>
                                        </p:tav>
                                        <p:tav tm="100000">
                                          <p:val>
                                            <p:strVal val="#ppt_x"/>
                                          </p:val>
                                        </p:tav>
                                      </p:tavLst>
                                    </p:anim>
                                    <p:anim calcmode="lin" valueType="num">
                                      <p:cBhvr additive="base">
                                        <p:cTn id="36" dur="500" fill="hold"/>
                                        <p:tgtEl>
                                          <p:spTgt spid="243"/>
                                        </p:tgtEl>
                                        <p:attrNameLst>
                                          <p:attrName>ppt_y</p:attrName>
                                        </p:attrNameLst>
                                      </p:cBhvr>
                                      <p:tavLst>
                                        <p:tav tm="0">
                                          <p:val>
                                            <p:strVal val="1+#ppt_h/2"/>
                                          </p:val>
                                        </p:tav>
                                        <p:tav tm="100000">
                                          <p:val>
                                            <p:strVal val="#ppt_y"/>
                                          </p:val>
                                        </p:tav>
                                      </p:tavLst>
                                    </p:anim>
                                  </p:childTnLst>
                                </p:cTn>
                              </p:par>
                            </p:childTnLst>
                          </p:cTn>
                        </p:par>
                        <p:par>
                          <p:cTn id="37" fill="hold">
                            <p:stCondLst>
                              <p:cond delay="3500"/>
                            </p:stCondLst>
                            <p:childTnLst>
                              <p:par>
                                <p:cTn id="38" presetID="2" presetClass="entr" presetSubtype="4" fill="hold" nodeType="afterEffect">
                                  <p:stCondLst>
                                    <p:cond delay="0"/>
                                  </p:stCondLst>
                                  <p:childTnLst>
                                    <p:set>
                                      <p:cBhvr>
                                        <p:cTn id="39" dur="1" fill="hold">
                                          <p:stCondLst>
                                            <p:cond delay="0"/>
                                          </p:stCondLst>
                                        </p:cTn>
                                        <p:tgtEl>
                                          <p:spTgt spid="194"/>
                                        </p:tgtEl>
                                        <p:attrNameLst>
                                          <p:attrName>style.visibility</p:attrName>
                                        </p:attrNameLst>
                                      </p:cBhvr>
                                      <p:to>
                                        <p:strVal val="visible"/>
                                      </p:to>
                                    </p:set>
                                    <p:anim calcmode="lin" valueType="num">
                                      <p:cBhvr additive="base">
                                        <p:cTn id="40" dur="500" fill="hold"/>
                                        <p:tgtEl>
                                          <p:spTgt spid="194"/>
                                        </p:tgtEl>
                                        <p:attrNameLst>
                                          <p:attrName>ppt_x</p:attrName>
                                        </p:attrNameLst>
                                      </p:cBhvr>
                                      <p:tavLst>
                                        <p:tav tm="0">
                                          <p:val>
                                            <p:strVal val="#ppt_x"/>
                                          </p:val>
                                        </p:tav>
                                        <p:tav tm="100000">
                                          <p:val>
                                            <p:strVal val="#ppt_x"/>
                                          </p:val>
                                        </p:tav>
                                      </p:tavLst>
                                    </p:anim>
                                    <p:anim calcmode="lin" valueType="num">
                                      <p:cBhvr additive="base">
                                        <p:cTn id="41" dur="500" fill="hold"/>
                                        <p:tgtEl>
                                          <p:spTgt spid="194"/>
                                        </p:tgtEl>
                                        <p:attrNameLst>
                                          <p:attrName>ppt_y</p:attrName>
                                        </p:attrNameLst>
                                      </p:cBhvr>
                                      <p:tavLst>
                                        <p:tav tm="0">
                                          <p:val>
                                            <p:strVal val="1+#ppt_h/2"/>
                                          </p:val>
                                        </p:tav>
                                        <p:tav tm="100000">
                                          <p:val>
                                            <p:strVal val="#ppt_y"/>
                                          </p:val>
                                        </p:tav>
                                      </p:tavLst>
                                    </p:anim>
                                  </p:childTnLst>
                                </p:cTn>
                              </p:par>
                            </p:childTnLst>
                          </p:cTn>
                        </p:par>
                        <p:par>
                          <p:cTn id="42" fill="hold">
                            <p:stCondLst>
                              <p:cond delay="4000"/>
                            </p:stCondLst>
                            <p:childTnLst>
                              <p:par>
                                <p:cTn id="43" presetID="2" presetClass="entr" presetSubtype="4" fill="hold" nodeType="afterEffect">
                                  <p:stCondLst>
                                    <p:cond delay="0"/>
                                  </p:stCondLst>
                                  <p:childTnLst>
                                    <p:set>
                                      <p:cBhvr>
                                        <p:cTn id="44" dur="1" fill="hold">
                                          <p:stCondLst>
                                            <p:cond delay="0"/>
                                          </p:stCondLst>
                                        </p:cTn>
                                        <p:tgtEl>
                                          <p:spTgt spid="227"/>
                                        </p:tgtEl>
                                        <p:attrNameLst>
                                          <p:attrName>style.visibility</p:attrName>
                                        </p:attrNameLst>
                                      </p:cBhvr>
                                      <p:to>
                                        <p:strVal val="visible"/>
                                      </p:to>
                                    </p:set>
                                    <p:anim calcmode="lin" valueType="num">
                                      <p:cBhvr additive="base">
                                        <p:cTn id="45" dur="500" fill="hold"/>
                                        <p:tgtEl>
                                          <p:spTgt spid="227"/>
                                        </p:tgtEl>
                                        <p:attrNameLst>
                                          <p:attrName>ppt_x</p:attrName>
                                        </p:attrNameLst>
                                      </p:cBhvr>
                                      <p:tavLst>
                                        <p:tav tm="0">
                                          <p:val>
                                            <p:strVal val="#ppt_x"/>
                                          </p:val>
                                        </p:tav>
                                        <p:tav tm="100000">
                                          <p:val>
                                            <p:strVal val="#ppt_x"/>
                                          </p:val>
                                        </p:tav>
                                      </p:tavLst>
                                    </p:anim>
                                    <p:anim calcmode="lin" valueType="num">
                                      <p:cBhvr additive="base">
                                        <p:cTn id="46" dur="500" fill="hold"/>
                                        <p:tgtEl>
                                          <p:spTgt spid="227"/>
                                        </p:tgtEl>
                                        <p:attrNameLst>
                                          <p:attrName>ppt_y</p:attrName>
                                        </p:attrNameLst>
                                      </p:cBhvr>
                                      <p:tavLst>
                                        <p:tav tm="0">
                                          <p:val>
                                            <p:strVal val="1+#ppt_h/2"/>
                                          </p:val>
                                        </p:tav>
                                        <p:tav tm="100000">
                                          <p:val>
                                            <p:strVal val="#ppt_y"/>
                                          </p:val>
                                        </p:tav>
                                      </p:tavLst>
                                    </p:anim>
                                  </p:childTnLst>
                                </p:cTn>
                              </p:par>
                            </p:childTnLst>
                          </p:cTn>
                        </p:par>
                        <p:par>
                          <p:cTn id="47" fill="hold">
                            <p:stCondLst>
                              <p:cond delay="4500"/>
                            </p:stCondLst>
                            <p:childTnLst>
                              <p:par>
                                <p:cTn id="48" presetID="2" presetClass="entr" presetSubtype="4" fill="hold" nodeType="afterEffect">
                                  <p:stCondLst>
                                    <p:cond delay="0"/>
                                  </p:stCondLst>
                                  <p:childTnLst>
                                    <p:set>
                                      <p:cBhvr>
                                        <p:cTn id="49" dur="1" fill="hold">
                                          <p:stCondLst>
                                            <p:cond delay="0"/>
                                          </p:stCondLst>
                                        </p:cTn>
                                        <p:tgtEl>
                                          <p:spTgt spid="275"/>
                                        </p:tgtEl>
                                        <p:attrNameLst>
                                          <p:attrName>style.visibility</p:attrName>
                                        </p:attrNameLst>
                                      </p:cBhvr>
                                      <p:to>
                                        <p:strVal val="visible"/>
                                      </p:to>
                                    </p:set>
                                    <p:anim calcmode="lin" valueType="num">
                                      <p:cBhvr additive="base">
                                        <p:cTn id="50" dur="500" fill="hold"/>
                                        <p:tgtEl>
                                          <p:spTgt spid="275"/>
                                        </p:tgtEl>
                                        <p:attrNameLst>
                                          <p:attrName>ppt_x</p:attrName>
                                        </p:attrNameLst>
                                      </p:cBhvr>
                                      <p:tavLst>
                                        <p:tav tm="0">
                                          <p:val>
                                            <p:strVal val="#ppt_x"/>
                                          </p:val>
                                        </p:tav>
                                        <p:tav tm="100000">
                                          <p:val>
                                            <p:strVal val="#ppt_x"/>
                                          </p:val>
                                        </p:tav>
                                      </p:tavLst>
                                    </p:anim>
                                    <p:anim calcmode="lin" valueType="num">
                                      <p:cBhvr additive="base">
                                        <p:cTn id="51" dur="500" fill="hold"/>
                                        <p:tgtEl>
                                          <p:spTgt spid="275"/>
                                        </p:tgtEl>
                                        <p:attrNameLst>
                                          <p:attrName>ppt_y</p:attrName>
                                        </p:attrNameLst>
                                      </p:cBhvr>
                                      <p:tavLst>
                                        <p:tav tm="0">
                                          <p:val>
                                            <p:strVal val="1+#ppt_h/2"/>
                                          </p:val>
                                        </p:tav>
                                        <p:tav tm="100000">
                                          <p:val>
                                            <p:strVal val="#ppt_y"/>
                                          </p:val>
                                        </p:tav>
                                      </p:tavLst>
                                    </p:anim>
                                  </p:childTnLst>
                                </p:cTn>
                              </p:par>
                            </p:childTnLst>
                          </p:cTn>
                        </p:par>
                        <p:par>
                          <p:cTn id="52" fill="hold">
                            <p:stCondLst>
                              <p:cond delay="5000"/>
                            </p:stCondLst>
                            <p:childTnLst>
                              <p:par>
                                <p:cTn id="53" presetID="10" presetClass="entr" presetSubtype="0" fill="hold" nodeType="afterEffect">
                                  <p:stCondLst>
                                    <p:cond delay="0"/>
                                  </p:stCondLst>
                                  <p:childTnLst>
                                    <p:set>
                                      <p:cBhvr>
                                        <p:cTn id="54" dur="1" fill="hold">
                                          <p:stCondLst>
                                            <p:cond delay="0"/>
                                          </p:stCondLst>
                                        </p:cTn>
                                        <p:tgtEl>
                                          <p:spTgt spid="6"/>
                                        </p:tgtEl>
                                        <p:attrNameLst>
                                          <p:attrName>style.visibility</p:attrName>
                                        </p:attrNameLst>
                                      </p:cBhvr>
                                      <p:to>
                                        <p:strVal val="visible"/>
                                      </p:to>
                                    </p:set>
                                    <p:animEffect transition="in" filter="fade">
                                      <p:cBhvr>
                                        <p:cTn id="55" dur="500"/>
                                        <p:tgtEl>
                                          <p:spTgt spid="6"/>
                                        </p:tgtEl>
                                      </p:cBhvr>
                                    </p:animEffect>
                                  </p:childTnLst>
                                </p:cTn>
                              </p:par>
                            </p:childTnLst>
                          </p:cTn>
                        </p:par>
                        <p:par>
                          <p:cTn id="56" fill="hold">
                            <p:stCondLst>
                              <p:cond delay="5500"/>
                            </p:stCondLst>
                            <p:childTnLst>
                              <p:par>
                                <p:cTn id="57" presetID="2" presetClass="entr" presetSubtype="8" fill="hold" nodeType="afterEffect">
                                  <p:stCondLst>
                                    <p:cond delay="0"/>
                                  </p:stCondLst>
                                  <p:childTnLst>
                                    <p:set>
                                      <p:cBhvr>
                                        <p:cTn id="58" dur="1" fill="hold">
                                          <p:stCondLst>
                                            <p:cond delay="0"/>
                                          </p:stCondLst>
                                        </p:cTn>
                                        <p:tgtEl>
                                          <p:spTgt spid="16"/>
                                        </p:tgtEl>
                                        <p:attrNameLst>
                                          <p:attrName>style.visibility</p:attrName>
                                        </p:attrNameLst>
                                      </p:cBhvr>
                                      <p:to>
                                        <p:strVal val="visible"/>
                                      </p:to>
                                    </p:set>
                                    <p:anim calcmode="lin" valueType="num">
                                      <p:cBhvr additive="base">
                                        <p:cTn id="59" dur="500" fill="hold"/>
                                        <p:tgtEl>
                                          <p:spTgt spid="16"/>
                                        </p:tgtEl>
                                        <p:attrNameLst>
                                          <p:attrName>ppt_x</p:attrName>
                                        </p:attrNameLst>
                                      </p:cBhvr>
                                      <p:tavLst>
                                        <p:tav tm="0">
                                          <p:val>
                                            <p:strVal val="0-#ppt_w/2"/>
                                          </p:val>
                                        </p:tav>
                                        <p:tav tm="100000">
                                          <p:val>
                                            <p:strVal val="#ppt_x"/>
                                          </p:val>
                                        </p:tav>
                                      </p:tavLst>
                                    </p:anim>
                                    <p:anim calcmode="lin" valueType="num">
                                      <p:cBhvr additive="base">
                                        <p:cTn id="60" dur="500" fill="hold"/>
                                        <p:tgtEl>
                                          <p:spTgt spid="1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7" grpId="0"/>
      <p:bldP spid="532" grpId="0"/>
    </p:bldLst>
  </p:timing>
</p:sld>
</file>

<file path=ppt/slides/slide50.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6" name="Rectangle 25"/>
          <p:cNvSpPr/>
          <p:nvPr/>
        </p:nvSpPr>
        <p:spPr>
          <a:xfrm>
            <a:off x="-2" y="6707188"/>
            <a:ext cx="12192002" cy="150812"/>
          </a:xfrm>
          <a:prstGeom prst="rect">
            <a:avLst/>
          </a:prstGeom>
          <a:solidFill>
            <a:srgbClr val="666666"/>
          </a:solid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2400" dirty="0">
              <a:latin typeface="Arial"/>
              <a:cs typeface="Arial"/>
            </a:endParaRPr>
          </a:p>
        </p:txBody>
      </p:sp>
      <p:graphicFrame>
        <p:nvGraphicFramePr>
          <p:cNvPr id="5" name="Table 4"/>
          <p:cNvGraphicFramePr>
            <a:graphicFrameLocks noGrp="1"/>
          </p:cNvGraphicFramePr>
          <p:nvPr>
            <p:extLst>
              <p:ext uri="{D42A27DB-BD31-4B8C-83A1-F6EECF244321}">
                <p14:modId xmlns:p14="http://schemas.microsoft.com/office/powerpoint/2010/main" val="999334991"/>
              </p:ext>
            </p:extLst>
          </p:nvPr>
        </p:nvGraphicFramePr>
        <p:xfrm>
          <a:off x="1372021" y="1272121"/>
          <a:ext cx="2581416" cy="3296920"/>
        </p:xfrm>
        <a:graphic>
          <a:graphicData uri="http://schemas.openxmlformats.org/drawingml/2006/table">
            <a:tbl>
              <a:tblPr firstRow="1" bandRow="1">
                <a:tableStyleId>{5C22544A-7EE6-4342-B048-85BDC9FD1C3A}</a:tableStyleId>
              </a:tblPr>
              <a:tblGrid>
                <a:gridCol w="2581416">
                  <a:extLst>
                    <a:ext uri="{9D8B030D-6E8A-4147-A177-3AD203B41FA5}">
                      <a16:colId xmlns:a16="http://schemas.microsoft.com/office/drawing/2014/main" val="20000"/>
                    </a:ext>
                  </a:extLst>
                </a:gridCol>
              </a:tblGrid>
              <a:tr h="370840">
                <a:tc>
                  <a:txBody>
                    <a:bodyPr/>
                    <a:lstStyle/>
                    <a:p>
                      <a:pPr algn="ctr"/>
                      <a:r>
                        <a:rPr lang="en-US" dirty="0"/>
                        <a:t>MODULE - 4</a:t>
                      </a:r>
                      <a:endParaRPr lang="en-IN" dirty="0"/>
                    </a:p>
                  </a:txBody>
                  <a:tcPr/>
                </a:tc>
                <a:extLst>
                  <a:ext uri="{0D108BD9-81ED-4DB2-BD59-A6C34878D82A}">
                    <a16:rowId xmlns:a16="http://schemas.microsoft.com/office/drawing/2014/main" val="10000"/>
                  </a:ext>
                </a:extLst>
              </a:tr>
              <a:tr h="370840">
                <a:tc>
                  <a:txBody>
                    <a:bodyPr/>
                    <a:lstStyle/>
                    <a:p>
                      <a:pPr marL="285750" lvl="0" indent="-285750" algn="l" defTabSz="914400" rtl="0" eaLnBrk="1" latinLnBrk="0" hangingPunct="1">
                        <a:lnSpc>
                          <a:spcPct val="100000"/>
                        </a:lnSpc>
                        <a:spcBef>
                          <a:spcPts val="600"/>
                        </a:spcBef>
                      </a:pPr>
                      <a:r>
                        <a:rPr lang="en-IN" sz="1500" kern="1200" dirty="0">
                          <a:solidFill>
                            <a:schemeClr val="dk1"/>
                          </a:solidFill>
                          <a:latin typeface="+mn-lt"/>
                          <a:ea typeface="+mn-ea"/>
                          <a:cs typeface="+mn-cs"/>
                        </a:rPr>
                        <a:t>Advanced Character Animation</a:t>
                      </a:r>
                    </a:p>
                    <a:p>
                      <a:pPr marL="285750" lvl="0" indent="-285750" algn="l" defTabSz="914400" rtl="0" eaLnBrk="1" latinLnBrk="0" hangingPunct="1">
                        <a:lnSpc>
                          <a:spcPct val="100000"/>
                        </a:lnSpc>
                        <a:spcBef>
                          <a:spcPts val="600"/>
                        </a:spcBef>
                      </a:pPr>
                      <a:r>
                        <a:rPr lang="en-IN" sz="1500" kern="1200" dirty="0">
                          <a:solidFill>
                            <a:schemeClr val="dk1"/>
                          </a:solidFill>
                          <a:latin typeface="+mn-lt"/>
                          <a:ea typeface="+mn-ea"/>
                          <a:cs typeface="+mn-cs"/>
                        </a:rPr>
                        <a:t>Dynamics </a:t>
                      </a:r>
                    </a:p>
                    <a:p>
                      <a:pPr marL="285750" lvl="0" indent="-285750" algn="l" defTabSz="914400" rtl="0" eaLnBrk="1" latinLnBrk="0" hangingPunct="1">
                        <a:lnSpc>
                          <a:spcPct val="100000"/>
                        </a:lnSpc>
                        <a:spcBef>
                          <a:spcPts val="600"/>
                        </a:spcBef>
                      </a:pPr>
                      <a:r>
                        <a:rPr lang="en-IN" sz="1500" kern="1200" dirty="0">
                          <a:solidFill>
                            <a:schemeClr val="dk1"/>
                          </a:solidFill>
                          <a:latin typeface="+mn-lt"/>
                          <a:ea typeface="+mn-ea"/>
                          <a:cs typeface="+mn-cs"/>
                        </a:rPr>
                        <a:t>Cloth Simulation</a:t>
                      </a:r>
                    </a:p>
                    <a:p>
                      <a:pPr marL="285750" lvl="0" indent="-285750" algn="l" defTabSz="914400" rtl="0" eaLnBrk="1" latinLnBrk="0" hangingPunct="1">
                        <a:lnSpc>
                          <a:spcPct val="100000"/>
                        </a:lnSpc>
                        <a:spcBef>
                          <a:spcPts val="600"/>
                        </a:spcBef>
                      </a:pPr>
                      <a:r>
                        <a:rPr lang="en-IN" sz="1500" kern="1200" dirty="0">
                          <a:solidFill>
                            <a:schemeClr val="dk1"/>
                          </a:solidFill>
                          <a:latin typeface="+mn-lt"/>
                          <a:ea typeface="+mn-ea"/>
                          <a:cs typeface="+mn-cs"/>
                        </a:rPr>
                        <a:t>Fluid Simulations</a:t>
                      </a:r>
                    </a:p>
                  </a:txBody>
                  <a:tcPr/>
                </a:tc>
                <a:extLst>
                  <a:ext uri="{0D108BD9-81ED-4DB2-BD59-A6C34878D82A}">
                    <a16:rowId xmlns:a16="http://schemas.microsoft.com/office/drawing/2014/main" val="10001"/>
                  </a:ext>
                </a:extLst>
              </a:tr>
              <a:tr h="370840">
                <a:tc>
                  <a:txBody>
                    <a:bodyPr/>
                    <a:lstStyle/>
                    <a:p>
                      <a:pPr marL="285750" lvl="0" indent="-285750" algn="l" defTabSz="914400" rtl="0" eaLnBrk="1" latinLnBrk="0" hangingPunct="1">
                        <a:buFont typeface="Arial" panose="020B0604020202020204" pitchFamily="34" charset="0"/>
                        <a:buChar char="•"/>
                      </a:pPr>
                      <a:r>
                        <a:rPr lang="en-IN" sz="1500" kern="1200" dirty="0">
                          <a:solidFill>
                            <a:schemeClr val="dk1"/>
                          </a:solidFill>
                          <a:effectLst/>
                          <a:latin typeface="+mn-lt"/>
                          <a:ea typeface="+mn-ea"/>
                          <a:cs typeface="+mn-cs"/>
                        </a:rPr>
                        <a:t>Maya</a:t>
                      </a:r>
                    </a:p>
                    <a:p>
                      <a:pPr marL="285750" lvl="0" indent="-285750" algn="l" defTabSz="914400" rtl="0" eaLnBrk="1" latinLnBrk="0" hangingPunct="1">
                        <a:buFont typeface="Arial" panose="020B0604020202020204" pitchFamily="34" charset="0"/>
                        <a:buChar char="•"/>
                      </a:pPr>
                      <a:r>
                        <a:rPr lang="en-IN" sz="1500" kern="1200" dirty="0" err="1">
                          <a:solidFill>
                            <a:schemeClr val="dk1"/>
                          </a:solidFill>
                          <a:effectLst/>
                          <a:latin typeface="+mn-lt"/>
                          <a:ea typeface="+mn-ea"/>
                          <a:cs typeface="+mn-cs"/>
                        </a:rPr>
                        <a:t>Xgen</a:t>
                      </a:r>
                      <a:endParaRPr lang="en-IN" sz="1500" kern="1200" dirty="0">
                        <a:solidFill>
                          <a:schemeClr val="dk1"/>
                        </a:solidFill>
                        <a:effectLst/>
                        <a:latin typeface="+mn-lt"/>
                        <a:ea typeface="+mn-ea"/>
                        <a:cs typeface="+mn-cs"/>
                      </a:endParaRPr>
                    </a:p>
                    <a:p>
                      <a:pPr marL="285750" lvl="0" indent="-285750" algn="l" defTabSz="914400" rtl="0" eaLnBrk="1" latinLnBrk="0" hangingPunct="1">
                        <a:buFont typeface="Arial" panose="020B0604020202020204" pitchFamily="34" charset="0"/>
                        <a:buChar char="•"/>
                      </a:pPr>
                      <a:r>
                        <a:rPr lang="en-IN" sz="1500" kern="1200" dirty="0">
                          <a:solidFill>
                            <a:schemeClr val="dk1"/>
                          </a:solidFill>
                          <a:effectLst/>
                          <a:latin typeface="+mn-lt"/>
                          <a:ea typeface="+mn-ea"/>
                          <a:cs typeface="+mn-cs"/>
                        </a:rPr>
                        <a:t>Bullet</a:t>
                      </a:r>
                    </a:p>
                    <a:p>
                      <a:pPr marL="285750" lvl="0" indent="-285750" algn="l" defTabSz="914400" rtl="0" eaLnBrk="1" latinLnBrk="0" hangingPunct="1">
                        <a:buFont typeface="Arial" panose="020B0604020202020204" pitchFamily="34" charset="0"/>
                        <a:buChar char="•"/>
                      </a:pPr>
                      <a:r>
                        <a:rPr lang="en-IN" sz="1500" kern="1200" dirty="0">
                          <a:solidFill>
                            <a:schemeClr val="dk1"/>
                          </a:solidFill>
                          <a:effectLst/>
                          <a:latin typeface="+mn-lt"/>
                          <a:ea typeface="+mn-ea"/>
                          <a:cs typeface="+mn-cs"/>
                        </a:rPr>
                        <a:t>Mash</a:t>
                      </a:r>
                    </a:p>
                    <a:p>
                      <a:pPr marL="285750" lvl="0" indent="-285750" algn="l" defTabSz="914400" rtl="0" eaLnBrk="1" latinLnBrk="0" hangingPunct="1">
                        <a:buFont typeface="Arial" panose="020B0604020202020204" pitchFamily="34" charset="0"/>
                        <a:buChar char="•"/>
                      </a:pPr>
                      <a:r>
                        <a:rPr lang="en-IN" sz="1500" kern="1200" dirty="0">
                          <a:solidFill>
                            <a:schemeClr val="dk1"/>
                          </a:solidFill>
                          <a:effectLst/>
                          <a:latin typeface="+mn-lt"/>
                          <a:ea typeface="+mn-ea"/>
                          <a:cs typeface="+mn-cs"/>
                        </a:rPr>
                        <a:t>Marvelous Designer</a:t>
                      </a:r>
                    </a:p>
                    <a:p>
                      <a:pPr marL="285750" lvl="0" indent="-285750" algn="l" defTabSz="914400" rtl="0" eaLnBrk="1" latinLnBrk="0" hangingPunct="1">
                        <a:buFont typeface="Arial" panose="020B0604020202020204" pitchFamily="34" charset="0"/>
                        <a:buChar char="•"/>
                      </a:pPr>
                      <a:r>
                        <a:rPr lang="en-IN" sz="1500" kern="1200" dirty="0">
                          <a:solidFill>
                            <a:schemeClr val="dk1"/>
                          </a:solidFill>
                          <a:effectLst/>
                          <a:latin typeface="+mn-lt"/>
                          <a:ea typeface="+mn-ea"/>
                          <a:cs typeface="+mn-cs"/>
                        </a:rPr>
                        <a:t>Bifrost</a:t>
                      </a:r>
                    </a:p>
                    <a:p>
                      <a:pPr marL="285750" lvl="0" indent="-285750" algn="l" defTabSz="914400" rtl="0" eaLnBrk="1" latinLnBrk="0" hangingPunct="1">
                        <a:buFont typeface="Arial" panose="020B0604020202020204" pitchFamily="34" charset="0"/>
                        <a:buChar char="•"/>
                      </a:pPr>
                      <a:r>
                        <a:rPr lang="en-IN" sz="1500" kern="1200" dirty="0" err="1">
                          <a:solidFill>
                            <a:schemeClr val="dk1"/>
                          </a:solidFill>
                          <a:effectLst/>
                          <a:latin typeface="+mn-lt"/>
                          <a:ea typeface="+mn-ea"/>
                          <a:cs typeface="+mn-cs"/>
                        </a:rPr>
                        <a:t>RealFlow</a:t>
                      </a:r>
                      <a:endParaRPr lang="en-IN" sz="1500" kern="1200" dirty="0">
                        <a:solidFill>
                          <a:schemeClr val="dk1"/>
                        </a:solidFill>
                        <a:effectLst/>
                        <a:latin typeface="+mn-lt"/>
                        <a:ea typeface="+mn-ea"/>
                        <a:cs typeface="+mn-cs"/>
                      </a:endParaRPr>
                    </a:p>
                  </a:txBody>
                  <a:tcPr/>
                </a:tc>
                <a:extLst>
                  <a:ext uri="{0D108BD9-81ED-4DB2-BD59-A6C34878D82A}">
                    <a16:rowId xmlns:a16="http://schemas.microsoft.com/office/drawing/2014/main" val="10002"/>
                  </a:ext>
                </a:extLst>
              </a:tr>
            </a:tbl>
          </a:graphicData>
        </a:graphic>
      </p:graphicFrame>
      <p:graphicFrame>
        <p:nvGraphicFramePr>
          <p:cNvPr id="12" name="Table 11"/>
          <p:cNvGraphicFramePr>
            <a:graphicFrameLocks noGrp="1"/>
          </p:cNvGraphicFramePr>
          <p:nvPr>
            <p:extLst>
              <p:ext uri="{D42A27DB-BD31-4B8C-83A1-F6EECF244321}">
                <p14:modId xmlns:p14="http://schemas.microsoft.com/office/powerpoint/2010/main" val="32101886"/>
              </p:ext>
            </p:extLst>
          </p:nvPr>
        </p:nvGraphicFramePr>
        <p:xfrm>
          <a:off x="4505603" y="1272121"/>
          <a:ext cx="2581200" cy="2306320"/>
        </p:xfrm>
        <a:graphic>
          <a:graphicData uri="http://schemas.openxmlformats.org/drawingml/2006/table">
            <a:tbl>
              <a:tblPr firstRow="1" bandRow="1">
                <a:tableStyleId>{5C22544A-7EE6-4342-B048-85BDC9FD1C3A}</a:tableStyleId>
              </a:tblPr>
              <a:tblGrid>
                <a:gridCol w="2581200">
                  <a:extLst>
                    <a:ext uri="{9D8B030D-6E8A-4147-A177-3AD203B41FA5}">
                      <a16:colId xmlns:a16="http://schemas.microsoft.com/office/drawing/2014/main" val="20000"/>
                    </a:ext>
                  </a:extLst>
                </a:gridCol>
              </a:tblGrid>
              <a:tr h="370840">
                <a:tc>
                  <a:txBody>
                    <a:bodyPr/>
                    <a:lstStyle/>
                    <a:p>
                      <a:pPr algn="ctr"/>
                      <a:r>
                        <a:rPr lang="en-US" dirty="0"/>
                        <a:t>MODULE - 5</a:t>
                      </a:r>
                      <a:endParaRPr lang="en-IN" dirty="0"/>
                    </a:p>
                  </a:txBody>
                  <a:tcPr/>
                </a:tc>
                <a:extLst>
                  <a:ext uri="{0D108BD9-81ED-4DB2-BD59-A6C34878D82A}">
                    <a16:rowId xmlns:a16="http://schemas.microsoft.com/office/drawing/2014/main" val="10000"/>
                  </a:ext>
                </a:extLst>
              </a:tr>
              <a:tr h="370840">
                <a:tc>
                  <a:txBody>
                    <a:bodyPr/>
                    <a:lstStyle/>
                    <a:p>
                      <a:pPr marL="285750" lvl="0" indent="-285750" algn="l" defTabSz="914400" rtl="0" eaLnBrk="1" latinLnBrk="0" hangingPunct="1">
                        <a:lnSpc>
                          <a:spcPct val="100000"/>
                        </a:lnSpc>
                        <a:spcBef>
                          <a:spcPts val="600"/>
                        </a:spcBef>
                      </a:pPr>
                      <a:r>
                        <a:rPr lang="en-IN" sz="1500" kern="1200" dirty="0">
                          <a:solidFill>
                            <a:schemeClr val="dk1"/>
                          </a:solidFill>
                          <a:latin typeface="+mn-lt"/>
                          <a:ea typeface="+mn-ea"/>
                          <a:cs typeface="+mn-cs"/>
                        </a:rPr>
                        <a:t>Digital Compositing - 1 </a:t>
                      </a:r>
                    </a:p>
                    <a:p>
                      <a:pPr marL="285750" lvl="0" indent="-285750" algn="l" defTabSz="914400" rtl="0" eaLnBrk="1" latinLnBrk="0" hangingPunct="1">
                        <a:lnSpc>
                          <a:spcPct val="100000"/>
                        </a:lnSpc>
                        <a:spcBef>
                          <a:spcPts val="600"/>
                        </a:spcBef>
                      </a:pPr>
                      <a:r>
                        <a:rPr lang="en-IN" sz="1500" kern="1200" dirty="0">
                          <a:solidFill>
                            <a:schemeClr val="dk1"/>
                          </a:solidFill>
                          <a:latin typeface="+mn-lt"/>
                          <a:ea typeface="+mn-ea"/>
                          <a:cs typeface="+mn-cs"/>
                        </a:rPr>
                        <a:t>Digital Compositing - 2</a:t>
                      </a:r>
                    </a:p>
                    <a:p>
                      <a:pPr marL="285750" lvl="0" indent="-285750" algn="l" defTabSz="914400" rtl="0" eaLnBrk="1" latinLnBrk="0" hangingPunct="1">
                        <a:lnSpc>
                          <a:spcPct val="100000"/>
                        </a:lnSpc>
                        <a:spcBef>
                          <a:spcPts val="600"/>
                        </a:spcBef>
                      </a:pPr>
                      <a:r>
                        <a:rPr lang="en-IN" sz="1500" kern="1200" dirty="0">
                          <a:solidFill>
                            <a:schemeClr val="dk1"/>
                          </a:solidFill>
                          <a:latin typeface="+mn-lt"/>
                          <a:ea typeface="+mn-ea"/>
                          <a:cs typeface="+mn-cs"/>
                        </a:rPr>
                        <a:t>Advanced Lighting</a:t>
                      </a:r>
                    </a:p>
                  </a:txBody>
                  <a:tcPr/>
                </a:tc>
                <a:extLst>
                  <a:ext uri="{0D108BD9-81ED-4DB2-BD59-A6C34878D82A}">
                    <a16:rowId xmlns:a16="http://schemas.microsoft.com/office/drawing/2014/main" val="10001"/>
                  </a:ext>
                </a:extLst>
              </a:tr>
              <a:tr h="370840">
                <a:tc>
                  <a:txBody>
                    <a:bodyPr/>
                    <a:lstStyle/>
                    <a:p>
                      <a:pPr marL="285750" lvl="0" indent="-285750" algn="l" defTabSz="914400" rtl="0" eaLnBrk="1" latinLnBrk="0" hangingPunct="1">
                        <a:buFont typeface="Arial" panose="020B0604020202020204" pitchFamily="34" charset="0"/>
                        <a:buChar char="•"/>
                      </a:pPr>
                      <a:r>
                        <a:rPr lang="en-IN" sz="1500" kern="1200" dirty="0">
                          <a:solidFill>
                            <a:schemeClr val="dk1"/>
                          </a:solidFill>
                          <a:effectLst/>
                          <a:latin typeface="+mn-lt"/>
                          <a:ea typeface="+mn-ea"/>
                          <a:cs typeface="+mn-cs"/>
                        </a:rPr>
                        <a:t>After Effects</a:t>
                      </a:r>
                    </a:p>
                    <a:p>
                      <a:pPr marL="285750" lvl="0" indent="-285750" algn="l" defTabSz="914400" rtl="0" eaLnBrk="1" latinLnBrk="0" hangingPunct="1">
                        <a:buFont typeface="Arial" panose="020B0604020202020204" pitchFamily="34" charset="0"/>
                        <a:buChar char="•"/>
                      </a:pPr>
                      <a:r>
                        <a:rPr lang="en-IN" sz="1500" kern="1200" dirty="0">
                          <a:solidFill>
                            <a:schemeClr val="dk1"/>
                          </a:solidFill>
                          <a:effectLst/>
                          <a:latin typeface="+mn-lt"/>
                          <a:ea typeface="+mn-ea"/>
                          <a:cs typeface="+mn-cs"/>
                        </a:rPr>
                        <a:t>Nuke</a:t>
                      </a:r>
                    </a:p>
                    <a:p>
                      <a:pPr marL="285750" lvl="0" indent="-285750" algn="l" defTabSz="914400" rtl="0" eaLnBrk="1" latinLnBrk="0" hangingPunct="1">
                        <a:buFont typeface="Arial" panose="020B0604020202020204" pitchFamily="34" charset="0"/>
                        <a:buChar char="•"/>
                      </a:pPr>
                      <a:r>
                        <a:rPr lang="en-IN" sz="1500" kern="1200" dirty="0">
                          <a:solidFill>
                            <a:schemeClr val="dk1"/>
                          </a:solidFill>
                          <a:effectLst/>
                          <a:latin typeface="+mn-lt"/>
                          <a:ea typeface="+mn-ea"/>
                          <a:cs typeface="+mn-cs"/>
                        </a:rPr>
                        <a:t>Maya</a:t>
                      </a:r>
                    </a:p>
                    <a:p>
                      <a:pPr marL="285750" lvl="0" indent="-285750" algn="l" defTabSz="914400" rtl="0" eaLnBrk="1" latinLnBrk="0" hangingPunct="1">
                        <a:buFont typeface="Arial" panose="020B0604020202020204" pitchFamily="34" charset="0"/>
                        <a:buChar char="•"/>
                      </a:pPr>
                      <a:r>
                        <a:rPr lang="en-IN" sz="1500" kern="1200" dirty="0">
                          <a:solidFill>
                            <a:schemeClr val="dk1"/>
                          </a:solidFill>
                          <a:effectLst/>
                          <a:latin typeface="+mn-lt"/>
                          <a:ea typeface="+mn-ea"/>
                          <a:cs typeface="+mn-cs"/>
                        </a:rPr>
                        <a:t>Arnold </a:t>
                      </a:r>
                    </a:p>
                  </a:txBody>
                  <a:tcPr/>
                </a:tc>
                <a:extLst>
                  <a:ext uri="{0D108BD9-81ED-4DB2-BD59-A6C34878D82A}">
                    <a16:rowId xmlns:a16="http://schemas.microsoft.com/office/drawing/2014/main" val="10002"/>
                  </a:ext>
                </a:extLst>
              </a:tr>
            </a:tbl>
          </a:graphicData>
        </a:graphic>
      </p:graphicFrame>
      <p:graphicFrame>
        <p:nvGraphicFramePr>
          <p:cNvPr id="14" name="Table 13"/>
          <p:cNvGraphicFramePr>
            <a:graphicFrameLocks noGrp="1"/>
          </p:cNvGraphicFramePr>
          <p:nvPr>
            <p:extLst>
              <p:ext uri="{D42A27DB-BD31-4B8C-83A1-F6EECF244321}">
                <p14:modId xmlns:p14="http://schemas.microsoft.com/office/powerpoint/2010/main" val="3661700486"/>
              </p:ext>
            </p:extLst>
          </p:nvPr>
        </p:nvGraphicFramePr>
        <p:xfrm>
          <a:off x="7638968" y="1272121"/>
          <a:ext cx="2581200" cy="2077720"/>
        </p:xfrm>
        <a:graphic>
          <a:graphicData uri="http://schemas.openxmlformats.org/drawingml/2006/table">
            <a:tbl>
              <a:tblPr firstRow="1" bandRow="1">
                <a:tableStyleId>{5C22544A-7EE6-4342-B048-85BDC9FD1C3A}</a:tableStyleId>
              </a:tblPr>
              <a:tblGrid>
                <a:gridCol w="2581200">
                  <a:extLst>
                    <a:ext uri="{9D8B030D-6E8A-4147-A177-3AD203B41FA5}">
                      <a16:colId xmlns:a16="http://schemas.microsoft.com/office/drawing/2014/main" val="20000"/>
                    </a:ext>
                  </a:extLst>
                </a:gridCol>
              </a:tblGrid>
              <a:tr h="370840">
                <a:tc>
                  <a:txBody>
                    <a:bodyPr/>
                    <a:lstStyle/>
                    <a:p>
                      <a:pPr algn="ctr"/>
                      <a:r>
                        <a:rPr lang="en-US" dirty="0"/>
                        <a:t>MODULE - 6</a:t>
                      </a:r>
                      <a:endParaRPr lang="en-IN" dirty="0"/>
                    </a:p>
                  </a:txBody>
                  <a:tcPr/>
                </a:tc>
                <a:extLst>
                  <a:ext uri="{0D108BD9-81ED-4DB2-BD59-A6C34878D82A}">
                    <a16:rowId xmlns:a16="http://schemas.microsoft.com/office/drawing/2014/main" val="10000"/>
                  </a:ext>
                </a:extLst>
              </a:tr>
              <a:tr h="370840">
                <a:tc>
                  <a:txBody>
                    <a:bodyPr/>
                    <a:lstStyle/>
                    <a:p>
                      <a:pPr marL="285750" lvl="0" indent="-285750" algn="l" defTabSz="914400" rtl="0" eaLnBrk="1" latinLnBrk="0" hangingPunct="1">
                        <a:lnSpc>
                          <a:spcPct val="100000"/>
                        </a:lnSpc>
                        <a:spcBef>
                          <a:spcPts val="600"/>
                        </a:spcBef>
                      </a:pPr>
                      <a:r>
                        <a:rPr lang="en-US" sz="1500" kern="1200" dirty="0">
                          <a:solidFill>
                            <a:schemeClr val="dk1"/>
                          </a:solidFill>
                          <a:latin typeface="+mn-lt"/>
                          <a:ea typeface="+mn-ea"/>
                          <a:cs typeface="+mn-cs"/>
                        </a:rPr>
                        <a:t>Digital Compositing - 3</a:t>
                      </a:r>
                    </a:p>
                    <a:p>
                      <a:pPr marL="285750" lvl="0" indent="-285750" algn="l" defTabSz="914400" rtl="0" eaLnBrk="1" latinLnBrk="0" hangingPunct="1">
                        <a:lnSpc>
                          <a:spcPct val="100000"/>
                        </a:lnSpc>
                        <a:spcBef>
                          <a:spcPts val="600"/>
                        </a:spcBef>
                      </a:pPr>
                      <a:r>
                        <a:rPr lang="en-US" sz="1500" kern="1200" dirty="0">
                          <a:solidFill>
                            <a:schemeClr val="dk1"/>
                          </a:solidFill>
                          <a:latin typeface="+mn-lt"/>
                          <a:ea typeface="+mn-ea"/>
                          <a:cs typeface="+mn-cs"/>
                        </a:rPr>
                        <a:t>Digital Tracking</a:t>
                      </a:r>
                    </a:p>
                    <a:p>
                      <a:pPr marL="285750" lvl="0" indent="-285750" algn="l" defTabSz="914400" rtl="0" eaLnBrk="1" latinLnBrk="0" hangingPunct="1">
                        <a:lnSpc>
                          <a:spcPct val="100000"/>
                        </a:lnSpc>
                        <a:spcBef>
                          <a:spcPts val="600"/>
                        </a:spcBef>
                      </a:pPr>
                      <a:r>
                        <a:rPr lang="en-US" sz="1500" kern="1200" dirty="0">
                          <a:solidFill>
                            <a:schemeClr val="dk1"/>
                          </a:solidFill>
                          <a:latin typeface="+mn-lt"/>
                          <a:ea typeface="+mn-ea"/>
                          <a:cs typeface="+mn-cs"/>
                        </a:rPr>
                        <a:t>Advanced Effects</a:t>
                      </a:r>
                      <a:endParaRPr lang="en-IN" sz="1500" kern="1200" dirty="0">
                        <a:solidFill>
                          <a:schemeClr val="dk1"/>
                        </a:solidFill>
                        <a:latin typeface="+mn-lt"/>
                        <a:ea typeface="+mn-ea"/>
                        <a:cs typeface="+mn-cs"/>
                      </a:endParaRPr>
                    </a:p>
                  </a:txBody>
                  <a:tcPr/>
                </a:tc>
                <a:extLst>
                  <a:ext uri="{0D108BD9-81ED-4DB2-BD59-A6C34878D82A}">
                    <a16:rowId xmlns:a16="http://schemas.microsoft.com/office/drawing/2014/main" val="10001"/>
                  </a:ext>
                </a:extLst>
              </a:tr>
              <a:tr h="370840">
                <a:tc>
                  <a:txBody>
                    <a:bodyPr/>
                    <a:lstStyle/>
                    <a:p>
                      <a:pPr marL="285750" lvl="0" indent="-285750" algn="l" defTabSz="914400" rtl="0" eaLnBrk="1" latinLnBrk="0" hangingPunct="1">
                        <a:buFont typeface="Arial" panose="020B0604020202020204" pitchFamily="34" charset="0"/>
                        <a:buChar char="•"/>
                      </a:pPr>
                      <a:r>
                        <a:rPr lang="en-US" sz="1500" kern="1200" dirty="0" err="1">
                          <a:solidFill>
                            <a:schemeClr val="dk1"/>
                          </a:solidFill>
                          <a:effectLst/>
                          <a:latin typeface="+mn-lt"/>
                          <a:ea typeface="+mn-ea"/>
                          <a:cs typeface="+mn-cs"/>
                        </a:rPr>
                        <a:t>SilhouetteFX</a:t>
                      </a:r>
                      <a:endParaRPr lang="en-US" sz="1500" kern="1200" dirty="0">
                        <a:solidFill>
                          <a:schemeClr val="dk1"/>
                        </a:solidFill>
                        <a:effectLst/>
                        <a:latin typeface="+mn-lt"/>
                        <a:ea typeface="+mn-ea"/>
                        <a:cs typeface="+mn-cs"/>
                      </a:endParaRPr>
                    </a:p>
                    <a:p>
                      <a:pPr marL="285750" lvl="0" indent="-285750" algn="l" defTabSz="914400" rtl="0" eaLnBrk="1" latinLnBrk="0" hangingPunct="1">
                        <a:buFont typeface="Arial" panose="020B0604020202020204" pitchFamily="34" charset="0"/>
                        <a:buChar char="•"/>
                      </a:pPr>
                      <a:r>
                        <a:rPr lang="en-IN" sz="1500" kern="1200" dirty="0">
                          <a:solidFill>
                            <a:schemeClr val="dk1"/>
                          </a:solidFill>
                          <a:effectLst/>
                          <a:latin typeface="+mn-lt"/>
                          <a:ea typeface="+mn-ea"/>
                          <a:cs typeface="+mn-cs"/>
                        </a:rPr>
                        <a:t>3D Equalizer</a:t>
                      </a:r>
                    </a:p>
                    <a:p>
                      <a:pPr marL="285750" lvl="0" indent="-285750" algn="l" defTabSz="914400" rtl="0" eaLnBrk="1" latinLnBrk="0" hangingPunct="1">
                        <a:buFont typeface="Arial" panose="020B0604020202020204" pitchFamily="34" charset="0"/>
                        <a:buChar char="•"/>
                      </a:pPr>
                      <a:r>
                        <a:rPr lang="en-IN" sz="1500" kern="1200" dirty="0">
                          <a:solidFill>
                            <a:schemeClr val="dk1"/>
                          </a:solidFill>
                          <a:effectLst/>
                          <a:latin typeface="+mn-lt"/>
                          <a:ea typeface="+mn-ea"/>
                          <a:cs typeface="+mn-cs"/>
                        </a:rPr>
                        <a:t>Houdini</a:t>
                      </a:r>
                    </a:p>
                  </a:txBody>
                  <a:tcPr/>
                </a:tc>
                <a:extLst>
                  <a:ext uri="{0D108BD9-81ED-4DB2-BD59-A6C34878D82A}">
                    <a16:rowId xmlns:a16="http://schemas.microsoft.com/office/drawing/2014/main" val="10002"/>
                  </a:ext>
                </a:extLst>
              </a:tr>
            </a:tbl>
          </a:graphicData>
        </a:graphic>
      </p:graphicFrame>
      <p:sp>
        <p:nvSpPr>
          <p:cNvPr id="17" name="Text Placeholder 4"/>
          <p:cNvSpPr txBox="1">
            <a:spLocks/>
          </p:cNvSpPr>
          <p:nvPr/>
        </p:nvSpPr>
        <p:spPr>
          <a:xfrm>
            <a:off x="3033485" y="470193"/>
            <a:ext cx="5399313" cy="918045"/>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lnSpc>
                <a:spcPct val="114000"/>
              </a:lnSpc>
              <a:buNone/>
              <a:defRPr/>
            </a:pPr>
            <a:r>
              <a:rPr lang="en-US" sz="2500" dirty="0">
                <a:solidFill>
                  <a:schemeClr val="bg1">
                    <a:lumMod val="50000"/>
                  </a:schemeClr>
                </a:solidFill>
                <a:latin typeface="Bebas Neue" panose="020B0606020202050201" pitchFamily="34" charset="0"/>
                <a:cs typeface="Calibri"/>
              </a:rPr>
              <a:t>PCDP IN ANIMATION &amp; VISUAL EFFECTS</a:t>
            </a:r>
            <a:endParaRPr lang="id-ID" sz="2500" dirty="0">
              <a:solidFill>
                <a:schemeClr val="bg1">
                  <a:lumMod val="50000"/>
                </a:schemeClr>
              </a:solidFill>
              <a:latin typeface="Bebas Neue" panose="020B0606020202050201" pitchFamily="34" charset="0"/>
              <a:cs typeface="Calibri"/>
            </a:endParaRPr>
          </a:p>
        </p:txBody>
      </p:sp>
      <p:sp>
        <p:nvSpPr>
          <p:cNvPr id="19" name="Rectangle 18"/>
          <p:cNvSpPr/>
          <p:nvPr/>
        </p:nvSpPr>
        <p:spPr>
          <a:xfrm>
            <a:off x="3439003" y="985695"/>
            <a:ext cx="4572000" cy="45719"/>
          </a:xfrm>
          <a:prstGeom prst="rect">
            <a:avLst/>
          </a:prstGeom>
          <a:gradFill flip="none" rotWithShape="1">
            <a:gsLst>
              <a:gs pos="0">
                <a:schemeClr val="accent1">
                  <a:lumMod val="40000"/>
                  <a:lumOff val="60000"/>
                </a:schemeClr>
              </a:gs>
              <a:gs pos="46000">
                <a:schemeClr val="accent1">
                  <a:lumMod val="95000"/>
                  <a:lumOff val="5000"/>
                </a:schemeClr>
              </a:gs>
              <a:gs pos="100000">
                <a:schemeClr val="accent1">
                  <a:lumMod val="60000"/>
                </a:schemeClr>
              </a:gs>
            </a:gsLst>
            <a:path path="circle">
              <a:fillToRect l="50000" t="130000" r="50000" b="-3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pic>
        <p:nvPicPr>
          <p:cNvPr id="2" name="Picture 1" descr="A logo for a company&#10;&#10;Description automatically generated">
            <a:extLst>
              <a:ext uri="{FF2B5EF4-FFF2-40B4-BE49-F238E27FC236}">
                <a16:creationId xmlns:a16="http://schemas.microsoft.com/office/drawing/2014/main" id="{0F30DD05-B665-ECC1-E30D-C37EA8D1C82B}"/>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10901418" y="58233"/>
            <a:ext cx="1213200" cy="1213200"/>
          </a:xfrm>
          <a:prstGeom prst="rect">
            <a:avLst/>
          </a:prstGeom>
        </p:spPr>
      </p:pic>
      <p:grpSp>
        <p:nvGrpSpPr>
          <p:cNvPr id="66" name="Group 65">
            <a:extLst>
              <a:ext uri="{FF2B5EF4-FFF2-40B4-BE49-F238E27FC236}">
                <a16:creationId xmlns:a16="http://schemas.microsoft.com/office/drawing/2014/main" id="{1F287E87-43F0-E20F-CF16-594F3F1595EA}"/>
              </a:ext>
            </a:extLst>
          </p:cNvPr>
          <p:cNvGrpSpPr/>
          <p:nvPr/>
        </p:nvGrpSpPr>
        <p:grpSpPr>
          <a:xfrm>
            <a:off x="10833100" y="2425700"/>
            <a:ext cx="1414935" cy="4281488"/>
            <a:chOff x="4867343" y="676605"/>
            <a:chExt cx="4067487" cy="12307915"/>
          </a:xfrm>
        </p:grpSpPr>
        <p:sp>
          <p:nvSpPr>
            <p:cNvPr id="67" name="Freeform 335">
              <a:extLst>
                <a:ext uri="{FF2B5EF4-FFF2-40B4-BE49-F238E27FC236}">
                  <a16:creationId xmlns:a16="http://schemas.microsoft.com/office/drawing/2014/main" id="{E8506450-CA4F-A18F-8C50-CC154EE649B9}"/>
                </a:ext>
              </a:extLst>
            </p:cNvPr>
            <p:cNvSpPr/>
            <p:nvPr/>
          </p:nvSpPr>
          <p:spPr>
            <a:xfrm>
              <a:off x="6146351" y="7759796"/>
              <a:ext cx="1511355" cy="1162032"/>
            </a:xfrm>
            <a:custGeom>
              <a:avLst/>
              <a:gdLst>
                <a:gd name="connsiteX0" fmla="*/ 10108 w 2231524"/>
                <a:gd name="connsiteY0" fmla="*/ 0 h 1015815"/>
                <a:gd name="connsiteX1" fmla="*/ 2221416 w 2231524"/>
                <a:gd name="connsiteY1" fmla="*/ 0 h 1015815"/>
                <a:gd name="connsiteX2" fmla="*/ 2231524 w 2231524"/>
                <a:gd name="connsiteY2" fmla="*/ 83758 h 1015815"/>
                <a:gd name="connsiteX3" fmla="*/ 1115764 w 2231524"/>
                <a:gd name="connsiteY3" fmla="*/ 1015815 h 1015815"/>
                <a:gd name="connsiteX4" fmla="*/ 0 w 2231524"/>
                <a:gd name="connsiteY4" fmla="*/ 83758 h 1015815"/>
                <a:gd name="connsiteX0" fmla="*/ 10108 w 2221473"/>
                <a:gd name="connsiteY0" fmla="*/ 0 h 1015815"/>
                <a:gd name="connsiteX1" fmla="*/ 2221416 w 2221473"/>
                <a:gd name="connsiteY1" fmla="*/ 0 h 1015815"/>
                <a:gd name="connsiteX2" fmla="*/ 2081407 w 2221473"/>
                <a:gd name="connsiteY2" fmla="*/ 116886 h 1015815"/>
                <a:gd name="connsiteX3" fmla="*/ 1115764 w 2221473"/>
                <a:gd name="connsiteY3" fmla="*/ 1015815 h 1015815"/>
                <a:gd name="connsiteX4" fmla="*/ 0 w 2221473"/>
                <a:gd name="connsiteY4" fmla="*/ 83758 h 1015815"/>
                <a:gd name="connsiteX5" fmla="*/ 10108 w 2221473"/>
                <a:gd name="connsiteY5" fmla="*/ 0 h 1015815"/>
                <a:gd name="connsiteX0" fmla="*/ 10108 w 2081407"/>
                <a:gd name="connsiteY0" fmla="*/ 0 h 1015815"/>
                <a:gd name="connsiteX1" fmla="*/ 2021262 w 2081407"/>
                <a:gd name="connsiteY1" fmla="*/ 49692 h 1015815"/>
                <a:gd name="connsiteX2" fmla="*/ 2081407 w 2081407"/>
                <a:gd name="connsiteY2" fmla="*/ 116886 h 1015815"/>
                <a:gd name="connsiteX3" fmla="*/ 1115764 w 2081407"/>
                <a:gd name="connsiteY3" fmla="*/ 1015815 h 1015815"/>
                <a:gd name="connsiteX4" fmla="*/ 0 w 2081407"/>
                <a:gd name="connsiteY4" fmla="*/ 83758 h 1015815"/>
                <a:gd name="connsiteX5" fmla="*/ 10108 w 2081407"/>
                <a:gd name="connsiteY5" fmla="*/ 0 h 1015815"/>
                <a:gd name="connsiteX0" fmla="*/ 285320 w 2081407"/>
                <a:gd name="connsiteY0" fmla="*/ 0 h 1015815"/>
                <a:gd name="connsiteX1" fmla="*/ 2021262 w 2081407"/>
                <a:gd name="connsiteY1" fmla="*/ 49692 h 1015815"/>
                <a:gd name="connsiteX2" fmla="*/ 2081407 w 2081407"/>
                <a:gd name="connsiteY2" fmla="*/ 116886 h 1015815"/>
                <a:gd name="connsiteX3" fmla="*/ 1115764 w 2081407"/>
                <a:gd name="connsiteY3" fmla="*/ 1015815 h 1015815"/>
                <a:gd name="connsiteX4" fmla="*/ 0 w 2081407"/>
                <a:gd name="connsiteY4" fmla="*/ 83758 h 1015815"/>
                <a:gd name="connsiteX5" fmla="*/ 285320 w 2081407"/>
                <a:gd name="connsiteY5" fmla="*/ 0 h 1015815"/>
                <a:gd name="connsiteX0" fmla="*/ 160223 w 1956310"/>
                <a:gd name="connsiteY0" fmla="*/ 0 h 1015815"/>
                <a:gd name="connsiteX1" fmla="*/ 1896165 w 1956310"/>
                <a:gd name="connsiteY1" fmla="*/ 49692 h 1015815"/>
                <a:gd name="connsiteX2" fmla="*/ 1956310 w 1956310"/>
                <a:gd name="connsiteY2" fmla="*/ 116886 h 1015815"/>
                <a:gd name="connsiteX3" fmla="*/ 990667 w 1956310"/>
                <a:gd name="connsiteY3" fmla="*/ 1015815 h 1015815"/>
                <a:gd name="connsiteX4" fmla="*/ 0 w 1956310"/>
                <a:gd name="connsiteY4" fmla="*/ 133450 h 1015815"/>
                <a:gd name="connsiteX5" fmla="*/ 160223 w 1956310"/>
                <a:gd name="connsiteY5" fmla="*/ 0 h 10158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56310" h="1015815">
                  <a:moveTo>
                    <a:pt x="160223" y="0"/>
                  </a:moveTo>
                  <a:lnTo>
                    <a:pt x="1896165" y="49692"/>
                  </a:lnTo>
                  <a:cubicBezTo>
                    <a:pt x="1899534" y="77611"/>
                    <a:pt x="1952941" y="88967"/>
                    <a:pt x="1956310" y="116886"/>
                  </a:cubicBezTo>
                  <a:cubicBezTo>
                    <a:pt x="1956310" y="631647"/>
                    <a:pt x="1606883" y="1015815"/>
                    <a:pt x="990667" y="1015815"/>
                  </a:cubicBezTo>
                  <a:cubicBezTo>
                    <a:pt x="374447" y="1015815"/>
                    <a:pt x="0" y="648211"/>
                    <a:pt x="0" y="133450"/>
                  </a:cubicBezTo>
                  <a:lnTo>
                    <a:pt x="160223" y="0"/>
                  </a:lnTo>
                  <a:close/>
                </a:path>
              </a:pathLst>
            </a:custGeom>
            <a:solidFill>
              <a:srgbClr val="434C6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 name="Freeform 3475">
              <a:extLst>
                <a:ext uri="{FF2B5EF4-FFF2-40B4-BE49-F238E27FC236}">
                  <a16:creationId xmlns:a16="http://schemas.microsoft.com/office/drawing/2014/main" id="{B1176DAE-388E-6898-FF4E-926908F67F21}"/>
                </a:ext>
              </a:extLst>
            </p:cNvPr>
            <p:cNvSpPr>
              <a:spLocks/>
            </p:cNvSpPr>
            <p:nvPr/>
          </p:nvSpPr>
          <p:spPr bwMode="auto">
            <a:xfrm>
              <a:off x="5366128" y="7284542"/>
              <a:ext cx="144944" cy="69541"/>
            </a:xfrm>
            <a:custGeom>
              <a:avLst/>
              <a:gdLst>
                <a:gd name="T0" fmla="*/ 10 w 10"/>
                <a:gd name="T1" fmla="*/ 3 h 3"/>
                <a:gd name="T2" fmla="*/ 10 w 10"/>
                <a:gd name="T3" fmla="*/ 2 h 3"/>
                <a:gd name="T4" fmla="*/ 10 w 10"/>
                <a:gd name="T5" fmla="*/ 2 h 3"/>
                <a:gd name="T6" fmla="*/ 0 w 10"/>
                <a:gd name="T7" fmla="*/ 0 h 3"/>
                <a:gd name="T8" fmla="*/ 0 w 10"/>
                <a:gd name="T9" fmla="*/ 0 h 3"/>
                <a:gd name="T10" fmla="*/ 0 w 10"/>
                <a:gd name="T11" fmla="*/ 0 h 3"/>
                <a:gd name="T12" fmla="*/ 10 w 10"/>
                <a:gd name="T13" fmla="*/ 2 h 3"/>
                <a:gd name="T14" fmla="*/ 10 w 10"/>
                <a:gd name="T15" fmla="*/ 3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3">
                  <a:moveTo>
                    <a:pt x="10" y="3"/>
                  </a:moveTo>
                  <a:cubicBezTo>
                    <a:pt x="10" y="3"/>
                    <a:pt x="10" y="2"/>
                    <a:pt x="10" y="2"/>
                  </a:cubicBezTo>
                  <a:cubicBezTo>
                    <a:pt x="10" y="2"/>
                    <a:pt x="10" y="2"/>
                    <a:pt x="10" y="2"/>
                  </a:cubicBezTo>
                  <a:cubicBezTo>
                    <a:pt x="0" y="0"/>
                    <a:pt x="0" y="0"/>
                    <a:pt x="0" y="0"/>
                  </a:cubicBezTo>
                  <a:cubicBezTo>
                    <a:pt x="0" y="0"/>
                    <a:pt x="0" y="0"/>
                    <a:pt x="0" y="0"/>
                  </a:cubicBezTo>
                  <a:cubicBezTo>
                    <a:pt x="0" y="0"/>
                    <a:pt x="0" y="0"/>
                    <a:pt x="0" y="0"/>
                  </a:cubicBezTo>
                  <a:cubicBezTo>
                    <a:pt x="10" y="2"/>
                    <a:pt x="10" y="2"/>
                    <a:pt x="10" y="2"/>
                  </a:cubicBezTo>
                  <a:lnTo>
                    <a:pt x="10" y="3"/>
                  </a:lnTo>
                  <a:close/>
                </a:path>
              </a:pathLst>
            </a:custGeom>
            <a:solidFill>
              <a:srgbClr val="2C75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 name="Freeform 5165">
              <a:extLst>
                <a:ext uri="{FF2B5EF4-FFF2-40B4-BE49-F238E27FC236}">
                  <a16:creationId xmlns:a16="http://schemas.microsoft.com/office/drawing/2014/main" id="{EE3F5541-5EAC-4416-9878-418B36A0C10C}"/>
                </a:ext>
              </a:extLst>
            </p:cNvPr>
            <p:cNvSpPr>
              <a:spLocks/>
            </p:cNvSpPr>
            <p:nvPr/>
          </p:nvSpPr>
          <p:spPr bwMode="auto">
            <a:xfrm flipH="1">
              <a:off x="6503355" y="11800128"/>
              <a:ext cx="417718" cy="1033189"/>
            </a:xfrm>
            <a:custGeom>
              <a:avLst/>
              <a:gdLst>
                <a:gd name="T0" fmla="*/ 14 w 22"/>
                <a:gd name="T1" fmla="*/ 42 h 47"/>
                <a:gd name="T2" fmla="*/ 22 w 22"/>
                <a:gd name="T3" fmla="*/ 4 h 47"/>
                <a:gd name="T4" fmla="*/ 3 w 22"/>
                <a:gd name="T5" fmla="*/ 4 h 47"/>
                <a:gd name="T6" fmla="*/ 0 w 22"/>
                <a:gd name="T7" fmla="*/ 40 h 47"/>
                <a:gd name="T8" fmla="*/ 14 w 22"/>
                <a:gd name="T9" fmla="*/ 42 h 47"/>
              </a:gdLst>
              <a:ahLst/>
              <a:cxnLst>
                <a:cxn ang="0">
                  <a:pos x="T0" y="T1"/>
                </a:cxn>
                <a:cxn ang="0">
                  <a:pos x="T2" y="T3"/>
                </a:cxn>
                <a:cxn ang="0">
                  <a:pos x="T4" y="T5"/>
                </a:cxn>
                <a:cxn ang="0">
                  <a:pos x="T6" y="T7"/>
                </a:cxn>
                <a:cxn ang="0">
                  <a:pos x="T8" y="T9"/>
                </a:cxn>
              </a:cxnLst>
              <a:rect l="0" t="0" r="r" b="b"/>
              <a:pathLst>
                <a:path w="22" h="47">
                  <a:moveTo>
                    <a:pt x="14" y="42"/>
                  </a:moveTo>
                  <a:cubicBezTo>
                    <a:pt x="22" y="4"/>
                    <a:pt x="22" y="4"/>
                    <a:pt x="22" y="4"/>
                  </a:cubicBezTo>
                  <a:cubicBezTo>
                    <a:pt x="22" y="0"/>
                    <a:pt x="4" y="0"/>
                    <a:pt x="3" y="4"/>
                  </a:cubicBezTo>
                  <a:cubicBezTo>
                    <a:pt x="0" y="40"/>
                    <a:pt x="0" y="40"/>
                    <a:pt x="0" y="40"/>
                  </a:cubicBezTo>
                  <a:cubicBezTo>
                    <a:pt x="0" y="47"/>
                    <a:pt x="13" y="46"/>
                    <a:pt x="14" y="42"/>
                  </a:cubicBezTo>
                  <a:close/>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 name="Freeform 5166">
              <a:extLst>
                <a:ext uri="{FF2B5EF4-FFF2-40B4-BE49-F238E27FC236}">
                  <a16:creationId xmlns:a16="http://schemas.microsoft.com/office/drawing/2014/main" id="{20EB87D5-A76D-4BCC-0DD1-681DD82903CE}"/>
                </a:ext>
              </a:extLst>
            </p:cNvPr>
            <p:cNvSpPr>
              <a:spLocks/>
            </p:cNvSpPr>
            <p:nvPr/>
          </p:nvSpPr>
          <p:spPr bwMode="auto">
            <a:xfrm flipH="1">
              <a:off x="6019694" y="8095806"/>
              <a:ext cx="901380" cy="4359529"/>
            </a:xfrm>
            <a:custGeom>
              <a:avLst/>
              <a:gdLst>
                <a:gd name="T0" fmla="*/ 0 w 41"/>
                <a:gd name="T1" fmla="*/ 171 h 173"/>
                <a:gd name="T2" fmla="*/ 16 w 41"/>
                <a:gd name="T3" fmla="*/ 173 h 173"/>
                <a:gd name="T4" fmla="*/ 41 w 41"/>
                <a:gd name="T5" fmla="*/ 7 h 173"/>
                <a:gd name="T6" fmla="*/ 5 w 41"/>
                <a:gd name="T7" fmla="*/ 0 h 173"/>
                <a:gd name="T8" fmla="*/ 0 w 41"/>
                <a:gd name="T9" fmla="*/ 171 h 173"/>
              </a:gdLst>
              <a:ahLst/>
              <a:cxnLst>
                <a:cxn ang="0">
                  <a:pos x="T0" y="T1"/>
                </a:cxn>
                <a:cxn ang="0">
                  <a:pos x="T2" y="T3"/>
                </a:cxn>
                <a:cxn ang="0">
                  <a:pos x="T4" y="T5"/>
                </a:cxn>
                <a:cxn ang="0">
                  <a:pos x="T6" y="T7"/>
                </a:cxn>
                <a:cxn ang="0">
                  <a:pos x="T8" y="T9"/>
                </a:cxn>
              </a:cxnLst>
              <a:rect l="0" t="0" r="r" b="b"/>
              <a:pathLst>
                <a:path w="41" h="173">
                  <a:moveTo>
                    <a:pt x="0" y="171"/>
                  </a:moveTo>
                  <a:lnTo>
                    <a:pt x="16" y="173"/>
                  </a:lnTo>
                  <a:lnTo>
                    <a:pt x="41" y="7"/>
                  </a:lnTo>
                  <a:lnTo>
                    <a:pt x="5" y="0"/>
                  </a:lnTo>
                  <a:lnTo>
                    <a:pt x="0" y="171"/>
                  </a:lnTo>
                  <a:close/>
                </a:path>
              </a:pathLst>
            </a:custGeom>
            <a:solidFill>
              <a:srgbClr val="434C69"/>
            </a:solidFill>
            <a:ln>
              <a:noFill/>
            </a:ln>
          </p:spPr>
          <p:txBody>
            <a:bodyPr vert="horz" wrap="square" lIns="91440" tIns="45720" rIns="91440" bIns="45720" numCol="1" anchor="t" anchorCtr="0" compatLnSpc="1">
              <a:prstTxWarp prst="textNoShape">
                <a:avLst/>
              </a:prstTxWarp>
            </a:bodyPr>
            <a:lstStyle/>
            <a:p>
              <a:endParaRPr lang="en-US"/>
            </a:p>
          </p:txBody>
        </p:sp>
        <p:sp>
          <p:nvSpPr>
            <p:cNvPr id="71" name="Freeform 5169">
              <a:extLst>
                <a:ext uri="{FF2B5EF4-FFF2-40B4-BE49-F238E27FC236}">
                  <a16:creationId xmlns:a16="http://schemas.microsoft.com/office/drawing/2014/main" id="{40DEBD63-7B02-B7C4-CC55-F0D125B86FDA}"/>
                </a:ext>
              </a:extLst>
            </p:cNvPr>
            <p:cNvSpPr>
              <a:spLocks/>
            </p:cNvSpPr>
            <p:nvPr/>
          </p:nvSpPr>
          <p:spPr bwMode="auto">
            <a:xfrm flipH="1">
              <a:off x="6019701" y="12530923"/>
              <a:ext cx="989315" cy="453592"/>
            </a:xfrm>
            <a:custGeom>
              <a:avLst/>
              <a:gdLst>
                <a:gd name="T0" fmla="*/ 52 w 52"/>
                <a:gd name="T1" fmla="*/ 20 h 21"/>
                <a:gd name="T2" fmla="*/ 52 w 52"/>
                <a:gd name="T3" fmla="*/ 20 h 21"/>
                <a:gd name="T4" fmla="*/ 37 w 52"/>
                <a:gd name="T5" fmla="*/ 9 h 21"/>
                <a:gd name="T6" fmla="*/ 27 w 52"/>
                <a:gd name="T7" fmla="*/ 2 h 21"/>
                <a:gd name="T8" fmla="*/ 27 w 52"/>
                <a:gd name="T9" fmla="*/ 2 h 21"/>
                <a:gd name="T10" fmla="*/ 22 w 52"/>
                <a:gd name="T11" fmla="*/ 1 h 21"/>
                <a:gd name="T12" fmla="*/ 15 w 52"/>
                <a:gd name="T13" fmla="*/ 6 h 21"/>
                <a:gd name="T14" fmla="*/ 7 w 52"/>
                <a:gd name="T15" fmla="*/ 5 h 21"/>
                <a:gd name="T16" fmla="*/ 2 w 52"/>
                <a:gd name="T17" fmla="*/ 18 h 21"/>
                <a:gd name="T18" fmla="*/ 7 w 52"/>
                <a:gd name="T19" fmla="*/ 19 h 21"/>
                <a:gd name="T20" fmla="*/ 17 w 52"/>
                <a:gd name="T21" fmla="*/ 20 h 21"/>
                <a:gd name="T22" fmla="*/ 42 w 52"/>
                <a:gd name="T23" fmla="*/ 21 h 21"/>
                <a:gd name="T24" fmla="*/ 52 w 52"/>
                <a:gd name="T25" fmla="*/ 2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2" h="21">
                  <a:moveTo>
                    <a:pt x="52" y="20"/>
                  </a:moveTo>
                  <a:cubicBezTo>
                    <a:pt x="52" y="20"/>
                    <a:pt x="52" y="20"/>
                    <a:pt x="52" y="20"/>
                  </a:cubicBezTo>
                  <a:cubicBezTo>
                    <a:pt x="52" y="13"/>
                    <a:pt x="50" y="9"/>
                    <a:pt x="37" y="9"/>
                  </a:cubicBezTo>
                  <a:cubicBezTo>
                    <a:pt x="32" y="9"/>
                    <a:pt x="28" y="6"/>
                    <a:pt x="27" y="2"/>
                  </a:cubicBezTo>
                  <a:cubicBezTo>
                    <a:pt x="27" y="2"/>
                    <a:pt x="27" y="2"/>
                    <a:pt x="27" y="2"/>
                  </a:cubicBezTo>
                  <a:cubicBezTo>
                    <a:pt x="26" y="0"/>
                    <a:pt x="23" y="0"/>
                    <a:pt x="22" y="1"/>
                  </a:cubicBezTo>
                  <a:cubicBezTo>
                    <a:pt x="20" y="4"/>
                    <a:pt x="18" y="5"/>
                    <a:pt x="15" y="6"/>
                  </a:cubicBezTo>
                  <a:cubicBezTo>
                    <a:pt x="12" y="6"/>
                    <a:pt x="10" y="5"/>
                    <a:pt x="7" y="5"/>
                  </a:cubicBezTo>
                  <a:cubicBezTo>
                    <a:pt x="0" y="5"/>
                    <a:pt x="1" y="14"/>
                    <a:pt x="2" y="18"/>
                  </a:cubicBezTo>
                  <a:cubicBezTo>
                    <a:pt x="2" y="19"/>
                    <a:pt x="6" y="19"/>
                    <a:pt x="7" y="19"/>
                  </a:cubicBezTo>
                  <a:cubicBezTo>
                    <a:pt x="10" y="20"/>
                    <a:pt x="14" y="20"/>
                    <a:pt x="17" y="20"/>
                  </a:cubicBezTo>
                  <a:cubicBezTo>
                    <a:pt x="25" y="21"/>
                    <a:pt x="34" y="21"/>
                    <a:pt x="42" y="21"/>
                  </a:cubicBezTo>
                  <a:cubicBezTo>
                    <a:pt x="45" y="21"/>
                    <a:pt x="49" y="20"/>
                    <a:pt x="52" y="20"/>
                  </a:cubicBezTo>
                  <a:close/>
                </a:path>
              </a:pathLst>
            </a:custGeom>
            <a:solidFill>
              <a:srgbClr val="434043"/>
            </a:solidFill>
            <a:ln>
              <a:noFill/>
            </a:ln>
          </p:spPr>
          <p:txBody>
            <a:bodyPr vert="horz" wrap="square" lIns="91440" tIns="45720" rIns="91440" bIns="45720" numCol="1" anchor="t" anchorCtr="0" compatLnSpc="1">
              <a:prstTxWarp prst="textNoShape">
                <a:avLst/>
              </a:prstTxWarp>
            </a:bodyPr>
            <a:lstStyle/>
            <a:p>
              <a:endParaRPr lang="en-US"/>
            </a:p>
          </p:txBody>
        </p:sp>
        <p:sp>
          <p:nvSpPr>
            <p:cNvPr id="72" name="Freeform 5167">
              <a:extLst>
                <a:ext uri="{FF2B5EF4-FFF2-40B4-BE49-F238E27FC236}">
                  <a16:creationId xmlns:a16="http://schemas.microsoft.com/office/drawing/2014/main" id="{F74AF4ED-D6DD-35A6-E8CB-778722E52C26}"/>
                </a:ext>
              </a:extLst>
            </p:cNvPr>
            <p:cNvSpPr>
              <a:spLocks/>
            </p:cNvSpPr>
            <p:nvPr/>
          </p:nvSpPr>
          <p:spPr bwMode="auto">
            <a:xfrm flipH="1">
              <a:off x="7472981" y="11724540"/>
              <a:ext cx="373746" cy="1133983"/>
            </a:xfrm>
            <a:custGeom>
              <a:avLst/>
              <a:gdLst>
                <a:gd name="T0" fmla="*/ 13 w 20"/>
                <a:gd name="T1" fmla="*/ 45 h 52"/>
                <a:gd name="T2" fmla="*/ 19 w 20"/>
                <a:gd name="T3" fmla="*/ 4 h 52"/>
                <a:gd name="T4" fmla="*/ 2 w 20"/>
                <a:gd name="T5" fmla="*/ 8 h 52"/>
                <a:gd name="T6" fmla="*/ 0 w 20"/>
                <a:gd name="T7" fmla="*/ 45 h 52"/>
                <a:gd name="T8" fmla="*/ 13 w 20"/>
                <a:gd name="T9" fmla="*/ 45 h 52"/>
              </a:gdLst>
              <a:ahLst/>
              <a:cxnLst>
                <a:cxn ang="0">
                  <a:pos x="T0" y="T1"/>
                </a:cxn>
                <a:cxn ang="0">
                  <a:pos x="T2" y="T3"/>
                </a:cxn>
                <a:cxn ang="0">
                  <a:pos x="T4" y="T5"/>
                </a:cxn>
                <a:cxn ang="0">
                  <a:pos x="T6" y="T7"/>
                </a:cxn>
                <a:cxn ang="0">
                  <a:pos x="T8" y="T9"/>
                </a:cxn>
              </a:cxnLst>
              <a:rect l="0" t="0" r="r" b="b"/>
              <a:pathLst>
                <a:path w="20" h="52">
                  <a:moveTo>
                    <a:pt x="13" y="45"/>
                  </a:moveTo>
                  <a:cubicBezTo>
                    <a:pt x="19" y="4"/>
                    <a:pt x="19" y="4"/>
                    <a:pt x="19" y="4"/>
                  </a:cubicBezTo>
                  <a:cubicBezTo>
                    <a:pt x="20" y="0"/>
                    <a:pt x="3" y="5"/>
                    <a:pt x="2" y="8"/>
                  </a:cubicBezTo>
                  <a:cubicBezTo>
                    <a:pt x="0" y="45"/>
                    <a:pt x="0" y="45"/>
                    <a:pt x="0" y="45"/>
                  </a:cubicBezTo>
                  <a:cubicBezTo>
                    <a:pt x="0" y="52"/>
                    <a:pt x="12" y="49"/>
                    <a:pt x="13" y="45"/>
                  </a:cubicBezTo>
                  <a:close/>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 name="Freeform 5168">
              <a:extLst>
                <a:ext uri="{FF2B5EF4-FFF2-40B4-BE49-F238E27FC236}">
                  <a16:creationId xmlns:a16="http://schemas.microsoft.com/office/drawing/2014/main" id="{F41E56C0-FF43-03FA-CBE7-BC76A1B2D401}"/>
                </a:ext>
              </a:extLst>
            </p:cNvPr>
            <p:cNvSpPr>
              <a:spLocks/>
            </p:cNvSpPr>
            <p:nvPr/>
          </p:nvSpPr>
          <p:spPr bwMode="auto">
            <a:xfrm flipH="1">
              <a:off x="6967327" y="8120997"/>
              <a:ext cx="901379" cy="4359529"/>
            </a:xfrm>
            <a:custGeom>
              <a:avLst/>
              <a:gdLst>
                <a:gd name="T0" fmla="*/ 0 w 41"/>
                <a:gd name="T1" fmla="*/ 172 h 173"/>
                <a:gd name="T2" fmla="*/ 16 w 41"/>
                <a:gd name="T3" fmla="*/ 173 h 173"/>
                <a:gd name="T4" fmla="*/ 41 w 41"/>
                <a:gd name="T5" fmla="*/ 7 h 173"/>
                <a:gd name="T6" fmla="*/ 5 w 41"/>
                <a:gd name="T7" fmla="*/ 0 h 173"/>
                <a:gd name="T8" fmla="*/ 0 w 41"/>
                <a:gd name="T9" fmla="*/ 172 h 173"/>
              </a:gdLst>
              <a:ahLst/>
              <a:cxnLst>
                <a:cxn ang="0">
                  <a:pos x="T0" y="T1"/>
                </a:cxn>
                <a:cxn ang="0">
                  <a:pos x="T2" y="T3"/>
                </a:cxn>
                <a:cxn ang="0">
                  <a:pos x="T4" y="T5"/>
                </a:cxn>
                <a:cxn ang="0">
                  <a:pos x="T6" y="T7"/>
                </a:cxn>
                <a:cxn ang="0">
                  <a:pos x="T8" y="T9"/>
                </a:cxn>
              </a:cxnLst>
              <a:rect l="0" t="0" r="r" b="b"/>
              <a:pathLst>
                <a:path w="41" h="173">
                  <a:moveTo>
                    <a:pt x="0" y="172"/>
                  </a:moveTo>
                  <a:lnTo>
                    <a:pt x="16" y="173"/>
                  </a:lnTo>
                  <a:lnTo>
                    <a:pt x="41" y="7"/>
                  </a:lnTo>
                  <a:lnTo>
                    <a:pt x="5" y="0"/>
                  </a:lnTo>
                  <a:lnTo>
                    <a:pt x="0" y="172"/>
                  </a:lnTo>
                  <a:close/>
                </a:path>
              </a:pathLst>
            </a:custGeom>
            <a:solidFill>
              <a:srgbClr val="434C69"/>
            </a:solidFill>
            <a:ln>
              <a:noFill/>
            </a:ln>
          </p:spPr>
          <p:txBody>
            <a:bodyPr vert="horz" wrap="square" lIns="91440" tIns="45720" rIns="91440" bIns="45720" numCol="1" anchor="t" anchorCtr="0" compatLnSpc="1">
              <a:prstTxWarp prst="textNoShape">
                <a:avLst/>
              </a:prstTxWarp>
            </a:bodyPr>
            <a:lstStyle/>
            <a:p>
              <a:endParaRPr lang="en-US"/>
            </a:p>
          </p:txBody>
        </p:sp>
        <p:sp>
          <p:nvSpPr>
            <p:cNvPr id="74" name="Freeform 5170">
              <a:extLst>
                <a:ext uri="{FF2B5EF4-FFF2-40B4-BE49-F238E27FC236}">
                  <a16:creationId xmlns:a16="http://schemas.microsoft.com/office/drawing/2014/main" id="{9AAD45FF-79C1-B228-95C8-AC5BDA3D77F4}"/>
                </a:ext>
              </a:extLst>
            </p:cNvPr>
            <p:cNvSpPr>
              <a:spLocks/>
            </p:cNvSpPr>
            <p:nvPr/>
          </p:nvSpPr>
          <p:spPr bwMode="auto">
            <a:xfrm flipH="1">
              <a:off x="7209156" y="12505719"/>
              <a:ext cx="703513" cy="478801"/>
            </a:xfrm>
            <a:custGeom>
              <a:avLst/>
              <a:gdLst>
                <a:gd name="T0" fmla="*/ 2 w 37"/>
                <a:gd name="T1" fmla="*/ 7 h 22"/>
                <a:gd name="T2" fmla="*/ 4 w 37"/>
                <a:gd name="T3" fmla="*/ 7 h 22"/>
                <a:gd name="T4" fmla="*/ 9 w 37"/>
                <a:gd name="T5" fmla="*/ 5 h 22"/>
                <a:gd name="T6" fmla="*/ 15 w 37"/>
                <a:gd name="T7" fmla="*/ 2 h 22"/>
                <a:gd name="T8" fmla="*/ 24 w 37"/>
                <a:gd name="T9" fmla="*/ 3 h 22"/>
                <a:gd name="T10" fmla="*/ 27 w 37"/>
                <a:gd name="T11" fmla="*/ 10 h 22"/>
                <a:gd name="T12" fmla="*/ 28 w 37"/>
                <a:gd name="T13" fmla="*/ 10 h 22"/>
                <a:gd name="T14" fmla="*/ 37 w 37"/>
                <a:gd name="T15" fmla="*/ 21 h 22"/>
                <a:gd name="T16" fmla="*/ 37 w 37"/>
                <a:gd name="T17" fmla="*/ 21 h 22"/>
                <a:gd name="T18" fmla="*/ 19 w 37"/>
                <a:gd name="T19" fmla="*/ 22 h 22"/>
                <a:gd name="T20" fmla="*/ 0 w 37"/>
                <a:gd name="T21" fmla="*/ 21 h 22"/>
                <a:gd name="T22" fmla="*/ 0 w 37"/>
                <a:gd name="T23" fmla="*/ 20 h 22"/>
                <a:gd name="T24" fmla="*/ 2 w 37"/>
                <a:gd name="T25" fmla="*/ 7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7" h="22">
                  <a:moveTo>
                    <a:pt x="2" y="7"/>
                  </a:moveTo>
                  <a:cubicBezTo>
                    <a:pt x="3" y="7"/>
                    <a:pt x="3" y="7"/>
                    <a:pt x="4" y="7"/>
                  </a:cubicBezTo>
                  <a:cubicBezTo>
                    <a:pt x="6" y="7"/>
                    <a:pt x="8" y="6"/>
                    <a:pt x="9" y="5"/>
                  </a:cubicBezTo>
                  <a:cubicBezTo>
                    <a:pt x="11" y="3"/>
                    <a:pt x="12" y="2"/>
                    <a:pt x="15" y="2"/>
                  </a:cubicBezTo>
                  <a:cubicBezTo>
                    <a:pt x="18" y="1"/>
                    <a:pt x="23" y="0"/>
                    <a:pt x="24" y="3"/>
                  </a:cubicBezTo>
                  <a:cubicBezTo>
                    <a:pt x="27" y="10"/>
                    <a:pt x="27" y="10"/>
                    <a:pt x="27" y="10"/>
                  </a:cubicBezTo>
                  <a:cubicBezTo>
                    <a:pt x="28" y="10"/>
                    <a:pt x="28" y="10"/>
                    <a:pt x="28" y="10"/>
                  </a:cubicBezTo>
                  <a:cubicBezTo>
                    <a:pt x="36" y="10"/>
                    <a:pt x="37" y="18"/>
                    <a:pt x="37" y="21"/>
                  </a:cubicBezTo>
                  <a:cubicBezTo>
                    <a:pt x="37" y="21"/>
                    <a:pt x="37" y="21"/>
                    <a:pt x="37" y="21"/>
                  </a:cubicBezTo>
                  <a:cubicBezTo>
                    <a:pt x="36" y="22"/>
                    <a:pt x="28" y="22"/>
                    <a:pt x="19" y="22"/>
                  </a:cubicBezTo>
                  <a:cubicBezTo>
                    <a:pt x="9" y="22"/>
                    <a:pt x="0" y="22"/>
                    <a:pt x="0" y="21"/>
                  </a:cubicBezTo>
                  <a:cubicBezTo>
                    <a:pt x="0" y="21"/>
                    <a:pt x="0" y="21"/>
                    <a:pt x="0" y="20"/>
                  </a:cubicBezTo>
                  <a:cubicBezTo>
                    <a:pt x="0" y="17"/>
                    <a:pt x="0" y="8"/>
                    <a:pt x="2" y="7"/>
                  </a:cubicBezTo>
                  <a:close/>
                </a:path>
              </a:pathLst>
            </a:custGeom>
            <a:solidFill>
              <a:srgbClr val="434043"/>
            </a:solidFill>
            <a:ln>
              <a:noFill/>
            </a:ln>
          </p:spPr>
          <p:txBody>
            <a:bodyPr vert="horz" wrap="square" lIns="91440" tIns="45720" rIns="91440" bIns="45720" numCol="1" anchor="t" anchorCtr="0" compatLnSpc="1">
              <a:prstTxWarp prst="textNoShape">
                <a:avLst/>
              </a:prstTxWarp>
            </a:bodyPr>
            <a:lstStyle/>
            <a:p>
              <a:endParaRPr lang="en-US"/>
            </a:p>
          </p:txBody>
        </p:sp>
        <p:sp>
          <p:nvSpPr>
            <p:cNvPr id="75" name="Freeform 3441">
              <a:extLst>
                <a:ext uri="{FF2B5EF4-FFF2-40B4-BE49-F238E27FC236}">
                  <a16:creationId xmlns:a16="http://schemas.microsoft.com/office/drawing/2014/main" id="{FD494A0F-E254-E1EB-EAE1-56274B78C4C2}"/>
                </a:ext>
              </a:extLst>
            </p:cNvPr>
            <p:cNvSpPr>
              <a:spLocks/>
            </p:cNvSpPr>
            <p:nvPr/>
          </p:nvSpPr>
          <p:spPr bwMode="auto">
            <a:xfrm>
              <a:off x="6674135" y="5402525"/>
              <a:ext cx="478883" cy="648293"/>
            </a:xfrm>
            <a:custGeom>
              <a:avLst/>
              <a:gdLst>
                <a:gd name="T0" fmla="*/ 21 w 24"/>
                <a:gd name="T1" fmla="*/ 0 h 33"/>
                <a:gd name="T2" fmla="*/ 12 w 24"/>
                <a:gd name="T3" fmla="*/ 2 h 33"/>
                <a:gd name="T4" fmla="*/ 3 w 24"/>
                <a:gd name="T5" fmla="*/ 1 h 33"/>
                <a:gd name="T6" fmla="*/ 2 w 24"/>
                <a:gd name="T7" fmla="*/ 15 h 33"/>
                <a:gd name="T8" fmla="*/ 2 w 24"/>
                <a:gd name="T9" fmla="*/ 18 h 33"/>
                <a:gd name="T10" fmla="*/ 0 w 24"/>
                <a:gd name="T11" fmla="*/ 24 h 33"/>
                <a:gd name="T12" fmla="*/ 8 w 24"/>
                <a:gd name="T13" fmla="*/ 33 h 33"/>
                <a:gd name="T14" fmla="*/ 24 w 24"/>
                <a:gd name="T15" fmla="*/ 24 h 33"/>
                <a:gd name="T16" fmla="*/ 21 w 24"/>
                <a:gd name="T17"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33">
                  <a:moveTo>
                    <a:pt x="21" y="0"/>
                  </a:moveTo>
                  <a:cubicBezTo>
                    <a:pt x="12" y="2"/>
                    <a:pt x="12" y="2"/>
                    <a:pt x="12" y="2"/>
                  </a:cubicBezTo>
                  <a:cubicBezTo>
                    <a:pt x="3" y="1"/>
                    <a:pt x="3" y="1"/>
                    <a:pt x="3" y="1"/>
                  </a:cubicBezTo>
                  <a:cubicBezTo>
                    <a:pt x="3" y="1"/>
                    <a:pt x="2" y="14"/>
                    <a:pt x="2" y="15"/>
                  </a:cubicBezTo>
                  <a:cubicBezTo>
                    <a:pt x="2" y="16"/>
                    <a:pt x="2" y="17"/>
                    <a:pt x="2" y="18"/>
                  </a:cubicBezTo>
                  <a:cubicBezTo>
                    <a:pt x="2" y="20"/>
                    <a:pt x="1" y="22"/>
                    <a:pt x="0" y="24"/>
                  </a:cubicBezTo>
                  <a:cubicBezTo>
                    <a:pt x="8" y="33"/>
                    <a:pt x="8" y="33"/>
                    <a:pt x="8" y="33"/>
                  </a:cubicBezTo>
                  <a:cubicBezTo>
                    <a:pt x="24" y="24"/>
                    <a:pt x="24" y="24"/>
                    <a:pt x="24" y="24"/>
                  </a:cubicBezTo>
                  <a:cubicBezTo>
                    <a:pt x="23" y="17"/>
                    <a:pt x="20" y="7"/>
                    <a:pt x="21" y="0"/>
                  </a:cubicBezTo>
                  <a:close/>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 name="Freeform 3442">
              <a:extLst>
                <a:ext uri="{FF2B5EF4-FFF2-40B4-BE49-F238E27FC236}">
                  <a16:creationId xmlns:a16="http://schemas.microsoft.com/office/drawing/2014/main" id="{0FB99A83-202E-3D2B-CAE3-C20357B247F2}"/>
                </a:ext>
              </a:extLst>
            </p:cNvPr>
            <p:cNvSpPr>
              <a:spLocks/>
            </p:cNvSpPr>
            <p:nvPr/>
          </p:nvSpPr>
          <p:spPr bwMode="auto">
            <a:xfrm>
              <a:off x="6674135" y="5402525"/>
              <a:ext cx="410468" cy="491801"/>
            </a:xfrm>
            <a:custGeom>
              <a:avLst/>
              <a:gdLst>
                <a:gd name="T0" fmla="*/ 21 w 21"/>
                <a:gd name="T1" fmla="*/ 7 h 25"/>
                <a:gd name="T2" fmla="*/ 21 w 21"/>
                <a:gd name="T3" fmla="*/ 0 h 25"/>
                <a:gd name="T4" fmla="*/ 12 w 21"/>
                <a:gd name="T5" fmla="*/ 2 h 25"/>
                <a:gd name="T6" fmla="*/ 3 w 21"/>
                <a:gd name="T7" fmla="*/ 1 h 25"/>
                <a:gd name="T8" fmla="*/ 2 w 21"/>
                <a:gd name="T9" fmla="*/ 15 h 25"/>
                <a:gd name="T10" fmla="*/ 2 w 21"/>
                <a:gd name="T11" fmla="*/ 18 h 25"/>
                <a:gd name="T12" fmla="*/ 0 w 21"/>
                <a:gd name="T13" fmla="*/ 24 h 25"/>
                <a:gd name="T14" fmla="*/ 1 w 21"/>
                <a:gd name="T15" fmla="*/ 25 h 25"/>
                <a:gd name="T16" fmla="*/ 21 w 21"/>
                <a:gd name="T17" fmla="*/ 7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25">
                  <a:moveTo>
                    <a:pt x="21" y="7"/>
                  </a:moveTo>
                  <a:cubicBezTo>
                    <a:pt x="21" y="5"/>
                    <a:pt x="21" y="2"/>
                    <a:pt x="21" y="0"/>
                  </a:cubicBezTo>
                  <a:cubicBezTo>
                    <a:pt x="12" y="2"/>
                    <a:pt x="12" y="2"/>
                    <a:pt x="12" y="2"/>
                  </a:cubicBezTo>
                  <a:cubicBezTo>
                    <a:pt x="3" y="1"/>
                    <a:pt x="3" y="1"/>
                    <a:pt x="3" y="1"/>
                  </a:cubicBezTo>
                  <a:cubicBezTo>
                    <a:pt x="3" y="1"/>
                    <a:pt x="2" y="14"/>
                    <a:pt x="2" y="15"/>
                  </a:cubicBezTo>
                  <a:cubicBezTo>
                    <a:pt x="2" y="16"/>
                    <a:pt x="2" y="17"/>
                    <a:pt x="2" y="18"/>
                  </a:cubicBezTo>
                  <a:cubicBezTo>
                    <a:pt x="2" y="20"/>
                    <a:pt x="1" y="22"/>
                    <a:pt x="0" y="24"/>
                  </a:cubicBezTo>
                  <a:cubicBezTo>
                    <a:pt x="1" y="25"/>
                    <a:pt x="1" y="25"/>
                    <a:pt x="1" y="25"/>
                  </a:cubicBezTo>
                  <a:cubicBezTo>
                    <a:pt x="10" y="19"/>
                    <a:pt x="17" y="13"/>
                    <a:pt x="21" y="7"/>
                  </a:cubicBezTo>
                  <a:close/>
                </a:path>
              </a:pathLst>
            </a:custGeom>
            <a:solidFill>
              <a:srgbClr val="CD95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 name="Freeform 3462">
              <a:extLst>
                <a:ext uri="{FF2B5EF4-FFF2-40B4-BE49-F238E27FC236}">
                  <a16:creationId xmlns:a16="http://schemas.microsoft.com/office/drawing/2014/main" id="{0C403B3F-9F47-A868-FBC9-ED94A17B9A7A}"/>
                </a:ext>
              </a:extLst>
            </p:cNvPr>
            <p:cNvSpPr>
              <a:spLocks/>
            </p:cNvSpPr>
            <p:nvPr/>
          </p:nvSpPr>
          <p:spPr bwMode="auto">
            <a:xfrm>
              <a:off x="5921623" y="5871978"/>
              <a:ext cx="1915518" cy="2548440"/>
            </a:xfrm>
            <a:custGeom>
              <a:avLst/>
              <a:gdLst>
                <a:gd name="T0" fmla="*/ 17 w 96"/>
                <a:gd name="T1" fmla="*/ 75 h 131"/>
                <a:gd name="T2" fmla="*/ 16 w 96"/>
                <a:gd name="T3" fmla="*/ 21 h 131"/>
                <a:gd name="T4" fmla="*/ 13 w 96"/>
                <a:gd name="T5" fmla="*/ 4 h 131"/>
                <a:gd name="T6" fmla="*/ 37 w 96"/>
                <a:gd name="T7" fmla="*/ 0 h 131"/>
                <a:gd name="T8" fmla="*/ 45 w 96"/>
                <a:gd name="T9" fmla="*/ 9 h 131"/>
                <a:gd name="T10" fmla="*/ 61 w 96"/>
                <a:gd name="T11" fmla="*/ 0 h 131"/>
                <a:gd name="T12" fmla="*/ 89 w 96"/>
                <a:gd name="T13" fmla="*/ 3 h 131"/>
                <a:gd name="T14" fmla="*/ 81 w 96"/>
                <a:gd name="T15" fmla="*/ 66 h 131"/>
                <a:gd name="T16" fmla="*/ 96 w 96"/>
                <a:gd name="T17" fmla="*/ 131 h 131"/>
                <a:gd name="T18" fmla="*/ 53 w 96"/>
                <a:gd name="T19" fmla="*/ 131 h 131"/>
                <a:gd name="T20" fmla="*/ 40 w 96"/>
                <a:gd name="T21" fmla="*/ 103 h 131"/>
                <a:gd name="T22" fmla="*/ 27 w 96"/>
                <a:gd name="T23" fmla="*/ 131 h 131"/>
                <a:gd name="T24" fmla="*/ 0 w 96"/>
                <a:gd name="T25" fmla="*/ 131 h 131"/>
                <a:gd name="T26" fmla="*/ 17 w 96"/>
                <a:gd name="T27" fmla="*/ 75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6" h="131">
                  <a:moveTo>
                    <a:pt x="17" y="75"/>
                  </a:moveTo>
                  <a:cubicBezTo>
                    <a:pt x="18" y="57"/>
                    <a:pt x="18" y="39"/>
                    <a:pt x="16" y="21"/>
                  </a:cubicBezTo>
                  <a:cubicBezTo>
                    <a:pt x="13" y="4"/>
                    <a:pt x="13" y="4"/>
                    <a:pt x="13" y="4"/>
                  </a:cubicBezTo>
                  <a:cubicBezTo>
                    <a:pt x="37" y="0"/>
                    <a:pt x="37" y="0"/>
                    <a:pt x="37" y="0"/>
                  </a:cubicBezTo>
                  <a:cubicBezTo>
                    <a:pt x="45" y="9"/>
                    <a:pt x="45" y="9"/>
                    <a:pt x="45" y="9"/>
                  </a:cubicBezTo>
                  <a:cubicBezTo>
                    <a:pt x="61" y="0"/>
                    <a:pt x="61" y="0"/>
                    <a:pt x="61" y="0"/>
                  </a:cubicBezTo>
                  <a:cubicBezTo>
                    <a:pt x="89" y="3"/>
                    <a:pt x="89" y="3"/>
                    <a:pt x="89" y="3"/>
                  </a:cubicBezTo>
                  <a:cubicBezTo>
                    <a:pt x="91" y="24"/>
                    <a:pt x="88" y="46"/>
                    <a:pt x="81" y="66"/>
                  </a:cubicBezTo>
                  <a:cubicBezTo>
                    <a:pt x="96" y="131"/>
                    <a:pt x="96" y="131"/>
                    <a:pt x="96" y="131"/>
                  </a:cubicBezTo>
                  <a:cubicBezTo>
                    <a:pt x="53" y="131"/>
                    <a:pt x="53" y="131"/>
                    <a:pt x="53" y="131"/>
                  </a:cubicBezTo>
                  <a:cubicBezTo>
                    <a:pt x="40" y="103"/>
                    <a:pt x="40" y="103"/>
                    <a:pt x="40" y="103"/>
                  </a:cubicBezTo>
                  <a:cubicBezTo>
                    <a:pt x="27" y="131"/>
                    <a:pt x="27" y="131"/>
                    <a:pt x="27" y="131"/>
                  </a:cubicBezTo>
                  <a:cubicBezTo>
                    <a:pt x="0" y="131"/>
                    <a:pt x="0" y="131"/>
                    <a:pt x="0" y="131"/>
                  </a:cubicBezTo>
                  <a:lnTo>
                    <a:pt x="17" y="75"/>
                  </a:ln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en-US"/>
            </a:p>
          </p:txBody>
        </p:sp>
        <p:sp>
          <p:nvSpPr>
            <p:cNvPr id="78" name="Freeform 3463">
              <a:extLst>
                <a:ext uri="{FF2B5EF4-FFF2-40B4-BE49-F238E27FC236}">
                  <a16:creationId xmlns:a16="http://schemas.microsoft.com/office/drawing/2014/main" id="{F6B179D1-895B-FA0C-1BC0-15D4BA17C1FA}"/>
                </a:ext>
              </a:extLst>
            </p:cNvPr>
            <p:cNvSpPr>
              <a:spLocks/>
            </p:cNvSpPr>
            <p:nvPr/>
          </p:nvSpPr>
          <p:spPr bwMode="auto">
            <a:xfrm>
              <a:off x="6537312" y="5871978"/>
              <a:ext cx="752529" cy="1341284"/>
            </a:xfrm>
            <a:custGeom>
              <a:avLst/>
              <a:gdLst>
                <a:gd name="T0" fmla="*/ 6 w 38"/>
                <a:gd name="T1" fmla="*/ 53 h 69"/>
                <a:gd name="T2" fmla="*/ 10 w 38"/>
                <a:gd name="T3" fmla="*/ 69 h 69"/>
                <a:gd name="T4" fmla="*/ 20 w 38"/>
                <a:gd name="T5" fmla="*/ 56 h 69"/>
                <a:gd name="T6" fmla="*/ 38 w 38"/>
                <a:gd name="T7" fmla="*/ 1 h 69"/>
                <a:gd name="T8" fmla="*/ 31 w 38"/>
                <a:gd name="T9" fmla="*/ 0 h 69"/>
                <a:gd name="T10" fmla="*/ 15 w 38"/>
                <a:gd name="T11" fmla="*/ 9 h 69"/>
                <a:gd name="T12" fmla="*/ 7 w 38"/>
                <a:gd name="T13" fmla="*/ 0 h 69"/>
                <a:gd name="T14" fmla="*/ 1 w 38"/>
                <a:gd name="T15" fmla="*/ 1 h 69"/>
                <a:gd name="T16" fmla="*/ 6 w 38"/>
                <a:gd name="T17" fmla="*/ 53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69">
                  <a:moveTo>
                    <a:pt x="6" y="53"/>
                  </a:moveTo>
                  <a:cubicBezTo>
                    <a:pt x="7" y="59"/>
                    <a:pt x="9" y="64"/>
                    <a:pt x="10" y="69"/>
                  </a:cubicBezTo>
                  <a:cubicBezTo>
                    <a:pt x="14" y="65"/>
                    <a:pt x="17" y="61"/>
                    <a:pt x="20" y="56"/>
                  </a:cubicBezTo>
                  <a:cubicBezTo>
                    <a:pt x="30" y="39"/>
                    <a:pt x="36" y="20"/>
                    <a:pt x="38" y="1"/>
                  </a:cubicBezTo>
                  <a:cubicBezTo>
                    <a:pt x="31" y="0"/>
                    <a:pt x="31" y="0"/>
                    <a:pt x="31" y="0"/>
                  </a:cubicBezTo>
                  <a:cubicBezTo>
                    <a:pt x="15" y="9"/>
                    <a:pt x="15" y="9"/>
                    <a:pt x="15" y="9"/>
                  </a:cubicBezTo>
                  <a:cubicBezTo>
                    <a:pt x="7" y="0"/>
                    <a:pt x="7" y="0"/>
                    <a:pt x="7" y="0"/>
                  </a:cubicBezTo>
                  <a:cubicBezTo>
                    <a:pt x="1" y="1"/>
                    <a:pt x="1" y="1"/>
                    <a:pt x="1" y="1"/>
                  </a:cubicBezTo>
                  <a:cubicBezTo>
                    <a:pt x="0" y="18"/>
                    <a:pt x="1" y="36"/>
                    <a:pt x="6" y="53"/>
                  </a:cubicBezTo>
                  <a:close/>
                </a:path>
              </a:pathLst>
            </a:custGeom>
            <a:solidFill>
              <a:srgbClr val="F8F0E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 name="Freeform 3464">
              <a:extLst>
                <a:ext uri="{FF2B5EF4-FFF2-40B4-BE49-F238E27FC236}">
                  <a16:creationId xmlns:a16="http://schemas.microsoft.com/office/drawing/2014/main" id="{C30578B9-F627-6F0C-028B-7B4D828F97DC}"/>
                </a:ext>
              </a:extLst>
            </p:cNvPr>
            <p:cNvSpPr>
              <a:spLocks/>
            </p:cNvSpPr>
            <p:nvPr/>
          </p:nvSpPr>
          <p:spPr bwMode="auto">
            <a:xfrm>
              <a:off x="6537312" y="5871978"/>
              <a:ext cx="752529" cy="357673"/>
            </a:xfrm>
            <a:custGeom>
              <a:avLst/>
              <a:gdLst>
                <a:gd name="T0" fmla="*/ 33 w 33"/>
                <a:gd name="T1" fmla="*/ 1 h 16"/>
                <a:gd name="T2" fmla="*/ 27 w 33"/>
                <a:gd name="T3" fmla="*/ 0 h 16"/>
                <a:gd name="T4" fmla="*/ 13 w 33"/>
                <a:gd name="T5" fmla="*/ 8 h 16"/>
                <a:gd name="T6" fmla="*/ 6 w 33"/>
                <a:gd name="T7" fmla="*/ 0 h 16"/>
                <a:gd name="T8" fmla="*/ 0 w 33"/>
                <a:gd name="T9" fmla="*/ 1 h 16"/>
                <a:gd name="T10" fmla="*/ 5 w 33"/>
                <a:gd name="T11" fmla="*/ 16 h 16"/>
                <a:gd name="T12" fmla="*/ 13 w 33"/>
                <a:gd name="T13" fmla="*/ 9 h 16"/>
                <a:gd name="T14" fmla="*/ 19 w 33"/>
                <a:gd name="T15" fmla="*/ 16 h 16"/>
                <a:gd name="T16" fmla="*/ 33 w 33"/>
                <a:gd name="T17" fmla="*/ 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16">
                  <a:moveTo>
                    <a:pt x="33" y="1"/>
                  </a:moveTo>
                  <a:lnTo>
                    <a:pt x="27" y="0"/>
                  </a:lnTo>
                  <a:lnTo>
                    <a:pt x="13" y="8"/>
                  </a:lnTo>
                  <a:lnTo>
                    <a:pt x="6" y="0"/>
                  </a:lnTo>
                  <a:lnTo>
                    <a:pt x="0" y="1"/>
                  </a:lnTo>
                  <a:lnTo>
                    <a:pt x="5" y="16"/>
                  </a:lnTo>
                  <a:lnTo>
                    <a:pt x="13" y="9"/>
                  </a:lnTo>
                  <a:lnTo>
                    <a:pt x="19" y="16"/>
                  </a:lnTo>
                  <a:lnTo>
                    <a:pt x="33" y="1"/>
                  </a:lnTo>
                  <a:close/>
                </a:path>
              </a:pathLst>
            </a:custGeom>
            <a:solidFill>
              <a:srgbClr val="E3DF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 name="Freeform 3465">
              <a:extLst>
                <a:ext uri="{FF2B5EF4-FFF2-40B4-BE49-F238E27FC236}">
                  <a16:creationId xmlns:a16="http://schemas.microsoft.com/office/drawing/2014/main" id="{D1A0CC89-5356-9DD9-7412-0C900D65A0BB}"/>
                </a:ext>
              </a:extLst>
            </p:cNvPr>
            <p:cNvSpPr>
              <a:spLocks/>
            </p:cNvSpPr>
            <p:nvPr/>
          </p:nvSpPr>
          <p:spPr bwMode="auto">
            <a:xfrm>
              <a:off x="6651338" y="6073168"/>
              <a:ext cx="273645" cy="1140096"/>
            </a:xfrm>
            <a:custGeom>
              <a:avLst/>
              <a:gdLst>
                <a:gd name="T0" fmla="*/ 0 w 14"/>
                <a:gd name="T1" fmla="*/ 43 h 59"/>
                <a:gd name="T2" fmla="*/ 4 w 14"/>
                <a:gd name="T3" fmla="*/ 59 h 59"/>
                <a:gd name="T4" fmla="*/ 14 w 14"/>
                <a:gd name="T5" fmla="*/ 46 h 59"/>
                <a:gd name="T6" fmla="*/ 9 w 14"/>
                <a:gd name="T7" fmla="*/ 11 h 59"/>
                <a:gd name="T8" fmla="*/ 13 w 14"/>
                <a:gd name="T9" fmla="*/ 5 h 59"/>
                <a:gd name="T10" fmla="*/ 9 w 14"/>
                <a:gd name="T11" fmla="*/ 0 h 59"/>
                <a:gd name="T12" fmla="*/ 4 w 14"/>
                <a:gd name="T13" fmla="*/ 5 h 59"/>
                <a:gd name="T14" fmla="*/ 6 w 14"/>
                <a:gd name="T15" fmla="*/ 11 h 59"/>
                <a:gd name="T16" fmla="*/ 0 w 14"/>
                <a:gd name="T17" fmla="*/ 43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59">
                  <a:moveTo>
                    <a:pt x="0" y="43"/>
                  </a:moveTo>
                  <a:cubicBezTo>
                    <a:pt x="1" y="49"/>
                    <a:pt x="3" y="54"/>
                    <a:pt x="4" y="59"/>
                  </a:cubicBezTo>
                  <a:cubicBezTo>
                    <a:pt x="8" y="55"/>
                    <a:pt x="11" y="51"/>
                    <a:pt x="14" y="46"/>
                  </a:cubicBezTo>
                  <a:cubicBezTo>
                    <a:pt x="9" y="11"/>
                    <a:pt x="9" y="11"/>
                    <a:pt x="9" y="11"/>
                  </a:cubicBezTo>
                  <a:cubicBezTo>
                    <a:pt x="13" y="5"/>
                    <a:pt x="13" y="5"/>
                    <a:pt x="13" y="5"/>
                  </a:cubicBezTo>
                  <a:cubicBezTo>
                    <a:pt x="9" y="0"/>
                    <a:pt x="9" y="0"/>
                    <a:pt x="9" y="0"/>
                  </a:cubicBezTo>
                  <a:cubicBezTo>
                    <a:pt x="4" y="5"/>
                    <a:pt x="4" y="5"/>
                    <a:pt x="4" y="5"/>
                  </a:cubicBezTo>
                  <a:cubicBezTo>
                    <a:pt x="6" y="11"/>
                    <a:pt x="6" y="11"/>
                    <a:pt x="6" y="11"/>
                  </a:cubicBezTo>
                  <a:lnTo>
                    <a:pt x="0" y="43"/>
                  </a:lnTo>
                  <a:close/>
                </a:path>
              </a:pathLst>
            </a:custGeom>
            <a:solidFill>
              <a:srgbClr val="4440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 name="Freeform 3473">
              <a:extLst>
                <a:ext uri="{FF2B5EF4-FFF2-40B4-BE49-F238E27FC236}">
                  <a16:creationId xmlns:a16="http://schemas.microsoft.com/office/drawing/2014/main" id="{267297FA-1AEE-96FC-EAED-0449AEE2C44F}"/>
                </a:ext>
              </a:extLst>
            </p:cNvPr>
            <p:cNvSpPr>
              <a:spLocks/>
            </p:cNvSpPr>
            <p:nvPr/>
          </p:nvSpPr>
          <p:spPr bwMode="auto">
            <a:xfrm>
              <a:off x="7517884" y="6609681"/>
              <a:ext cx="136823" cy="178841"/>
            </a:xfrm>
            <a:custGeom>
              <a:avLst/>
              <a:gdLst>
                <a:gd name="T0" fmla="*/ 6 w 7"/>
                <a:gd name="T1" fmla="*/ 9 h 9"/>
                <a:gd name="T2" fmla="*/ 6 w 7"/>
                <a:gd name="T3" fmla="*/ 8 h 9"/>
                <a:gd name="T4" fmla="*/ 6 w 7"/>
                <a:gd name="T5" fmla="*/ 8 h 9"/>
                <a:gd name="T6" fmla="*/ 0 w 7"/>
                <a:gd name="T7" fmla="*/ 0 h 9"/>
                <a:gd name="T8" fmla="*/ 0 w 7"/>
                <a:gd name="T9" fmla="*/ 0 h 9"/>
                <a:gd name="T10" fmla="*/ 0 w 7"/>
                <a:gd name="T11" fmla="*/ 0 h 9"/>
                <a:gd name="T12" fmla="*/ 6 w 7"/>
                <a:gd name="T13" fmla="*/ 8 h 9"/>
                <a:gd name="T14" fmla="*/ 6 w 7"/>
                <a:gd name="T15" fmla="*/ 9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9">
                  <a:moveTo>
                    <a:pt x="6" y="9"/>
                  </a:moveTo>
                  <a:cubicBezTo>
                    <a:pt x="6" y="8"/>
                    <a:pt x="6" y="8"/>
                    <a:pt x="6" y="8"/>
                  </a:cubicBezTo>
                  <a:cubicBezTo>
                    <a:pt x="7" y="8"/>
                    <a:pt x="7" y="8"/>
                    <a:pt x="6" y="8"/>
                  </a:cubicBezTo>
                  <a:cubicBezTo>
                    <a:pt x="0" y="0"/>
                    <a:pt x="0" y="0"/>
                    <a:pt x="0" y="0"/>
                  </a:cubicBezTo>
                  <a:cubicBezTo>
                    <a:pt x="0" y="0"/>
                    <a:pt x="0" y="0"/>
                    <a:pt x="0" y="0"/>
                  </a:cubicBezTo>
                  <a:cubicBezTo>
                    <a:pt x="0" y="0"/>
                    <a:pt x="0" y="0"/>
                    <a:pt x="0" y="0"/>
                  </a:cubicBezTo>
                  <a:cubicBezTo>
                    <a:pt x="6" y="8"/>
                    <a:pt x="6" y="8"/>
                    <a:pt x="6" y="8"/>
                  </a:cubicBezTo>
                  <a:lnTo>
                    <a:pt x="6" y="9"/>
                  </a:lnTo>
                  <a:close/>
                </a:path>
              </a:pathLst>
            </a:custGeom>
            <a:solidFill>
              <a:srgbClr val="2C75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82" name="Group 81">
              <a:extLst>
                <a:ext uri="{FF2B5EF4-FFF2-40B4-BE49-F238E27FC236}">
                  <a16:creationId xmlns:a16="http://schemas.microsoft.com/office/drawing/2014/main" id="{E9D0B986-74A6-E2BD-C9FA-FE52C8A0BA72}"/>
                </a:ext>
              </a:extLst>
            </p:cNvPr>
            <p:cNvGrpSpPr/>
            <p:nvPr/>
          </p:nvGrpSpPr>
          <p:grpSpPr>
            <a:xfrm flipH="1">
              <a:off x="5821086" y="5923691"/>
              <a:ext cx="2397750" cy="1949401"/>
              <a:chOff x="17290375" y="5460471"/>
              <a:chExt cx="2683191" cy="1919877"/>
            </a:xfrm>
          </p:grpSpPr>
          <p:sp>
            <p:nvSpPr>
              <p:cNvPr id="117" name="Freeform 4871">
                <a:extLst>
                  <a:ext uri="{FF2B5EF4-FFF2-40B4-BE49-F238E27FC236}">
                    <a16:creationId xmlns:a16="http://schemas.microsoft.com/office/drawing/2014/main" id="{BD38758F-906C-626A-E586-08792D607366}"/>
                  </a:ext>
                </a:extLst>
              </p:cNvPr>
              <p:cNvSpPr>
                <a:spLocks/>
              </p:cNvSpPr>
              <p:nvPr/>
            </p:nvSpPr>
            <p:spPr bwMode="auto">
              <a:xfrm>
                <a:off x="17290375" y="5460471"/>
                <a:ext cx="832719" cy="1919877"/>
              </a:xfrm>
              <a:custGeom>
                <a:avLst/>
                <a:gdLst>
                  <a:gd name="T0" fmla="*/ 27 w 41"/>
                  <a:gd name="T1" fmla="*/ 0 h 96"/>
                  <a:gd name="T2" fmla="*/ 20 w 41"/>
                  <a:gd name="T3" fmla="*/ 9 h 96"/>
                  <a:gd name="T4" fmla="*/ 3 w 41"/>
                  <a:gd name="T5" fmla="*/ 73 h 96"/>
                  <a:gd name="T6" fmla="*/ 40 w 41"/>
                  <a:gd name="T7" fmla="*/ 75 h 96"/>
                  <a:gd name="T8" fmla="*/ 27 w 41"/>
                  <a:gd name="T9" fmla="*/ 0 h 96"/>
                </a:gdLst>
                <a:ahLst/>
                <a:cxnLst>
                  <a:cxn ang="0">
                    <a:pos x="T0" y="T1"/>
                  </a:cxn>
                  <a:cxn ang="0">
                    <a:pos x="T2" y="T3"/>
                  </a:cxn>
                  <a:cxn ang="0">
                    <a:pos x="T4" y="T5"/>
                  </a:cxn>
                  <a:cxn ang="0">
                    <a:pos x="T6" y="T7"/>
                  </a:cxn>
                  <a:cxn ang="0">
                    <a:pos x="T8" y="T9"/>
                  </a:cxn>
                </a:cxnLst>
                <a:rect l="0" t="0" r="r" b="b"/>
                <a:pathLst>
                  <a:path w="41" h="96">
                    <a:moveTo>
                      <a:pt x="27" y="0"/>
                    </a:moveTo>
                    <a:cubicBezTo>
                      <a:pt x="27" y="0"/>
                      <a:pt x="24" y="2"/>
                      <a:pt x="20" y="9"/>
                    </a:cubicBezTo>
                    <a:cubicBezTo>
                      <a:pt x="15" y="16"/>
                      <a:pt x="0" y="53"/>
                      <a:pt x="3" y="73"/>
                    </a:cubicBezTo>
                    <a:cubicBezTo>
                      <a:pt x="7" y="96"/>
                      <a:pt x="38" y="78"/>
                      <a:pt x="40" y="75"/>
                    </a:cubicBezTo>
                    <a:cubicBezTo>
                      <a:pt x="41" y="71"/>
                      <a:pt x="41" y="0"/>
                      <a:pt x="27" y="0"/>
                    </a:cubicBez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8" name="Freeform 4889">
                <a:extLst>
                  <a:ext uri="{FF2B5EF4-FFF2-40B4-BE49-F238E27FC236}">
                    <a16:creationId xmlns:a16="http://schemas.microsoft.com/office/drawing/2014/main" id="{46E00CAE-EAE5-DA66-E813-85B15D55D8D9}"/>
                  </a:ext>
                </a:extLst>
              </p:cNvPr>
              <p:cNvSpPr>
                <a:spLocks/>
              </p:cNvSpPr>
              <p:nvPr/>
            </p:nvSpPr>
            <p:spPr bwMode="auto">
              <a:xfrm>
                <a:off x="17683588" y="6246923"/>
                <a:ext cx="647669" cy="439497"/>
              </a:xfrm>
              <a:custGeom>
                <a:avLst/>
                <a:gdLst>
                  <a:gd name="T0" fmla="*/ 32 w 33"/>
                  <a:gd name="T1" fmla="*/ 11 h 22"/>
                  <a:gd name="T2" fmla="*/ 18 w 33"/>
                  <a:gd name="T3" fmla="*/ 1 h 22"/>
                  <a:gd name="T4" fmla="*/ 2 w 33"/>
                  <a:gd name="T5" fmla="*/ 7 h 22"/>
                  <a:gd name="T6" fmla="*/ 15 w 33"/>
                  <a:gd name="T7" fmla="*/ 6 h 22"/>
                  <a:gd name="T8" fmla="*/ 2 w 33"/>
                  <a:gd name="T9" fmla="*/ 15 h 22"/>
                  <a:gd name="T10" fmla="*/ 23 w 33"/>
                  <a:gd name="T11" fmla="*/ 20 h 22"/>
                  <a:gd name="T12" fmla="*/ 32 w 33"/>
                  <a:gd name="T13" fmla="*/ 11 h 22"/>
                </a:gdLst>
                <a:ahLst/>
                <a:cxnLst>
                  <a:cxn ang="0">
                    <a:pos x="T0" y="T1"/>
                  </a:cxn>
                  <a:cxn ang="0">
                    <a:pos x="T2" y="T3"/>
                  </a:cxn>
                  <a:cxn ang="0">
                    <a:pos x="T4" y="T5"/>
                  </a:cxn>
                  <a:cxn ang="0">
                    <a:pos x="T6" y="T7"/>
                  </a:cxn>
                  <a:cxn ang="0">
                    <a:pos x="T8" y="T9"/>
                  </a:cxn>
                  <a:cxn ang="0">
                    <a:pos x="T10" y="T11"/>
                  </a:cxn>
                  <a:cxn ang="0">
                    <a:pos x="T12" y="T13"/>
                  </a:cxn>
                </a:cxnLst>
                <a:rect l="0" t="0" r="r" b="b"/>
                <a:pathLst>
                  <a:path w="33" h="22">
                    <a:moveTo>
                      <a:pt x="32" y="11"/>
                    </a:moveTo>
                    <a:cubicBezTo>
                      <a:pt x="32" y="11"/>
                      <a:pt x="24" y="2"/>
                      <a:pt x="18" y="1"/>
                    </a:cubicBezTo>
                    <a:cubicBezTo>
                      <a:pt x="11" y="0"/>
                      <a:pt x="4" y="4"/>
                      <a:pt x="2" y="7"/>
                    </a:cubicBezTo>
                    <a:cubicBezTo>
                      <a:pt x="0" y="10"/>
                      <a:pt x="9" y="4"/>
                      <a:pt x="15" y="6"/>
                    </a:cubicBezTo>
                    <a:cubicBezTo>
                      <a:pt x="10" y="8"/>
                      <a:pt x="5" y="10"/>
                      <a:pt x="2" y="15"/>
                    </a:cubicBezTo>
                    <a:cubicBezTo>
                      <a:pt x="3" y="18"/>
                      <a:pt x="15" y="22"/>
                      <a:pt x="23" y="20"/>
                    </a:cubicBezTo>
                    <a:cubicBezTo>
                      <a:pt x="31" y="19"/>
                      <a:pt x="33" y="16"/>
                      <a:pt x="32" y="11"/>
                    </a:cubicBezTo>
                    <a:close/>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9" name="Freeform 4890">
                <a:extLst>
                  <a:ext uri="{FF2B5EF4-FFF2-40B4-BE49-F238E27FC236}">
                    <a16:creationId xmlns:a16="http://schemas.microsoft.com/office/drawing/2014/main" id="{FB722E1E-6C49-AD9D-2434-12C20E4DE49F}"/>
                  </a:ext>
                </a:extLst>
              </p:cNvPr>
              <p:cNvSpPr>
                <a:spLocks/>
              </p:cNvSpPr>
              <p:nvPr/>
            </p:nvSpPr>
            <p:spPr bwMode="auto">
              <a:xfrm>
                <a:off x="18123085" y="5475348"/>
                <a:ext cx="1850481" cy="1688567"/>
              </a:xfrm>
              <a:custGeom>
                <a:avLst/>
                <a:gdLst>
                  <a:gd name="T0" fmla="*/ 86 w 92"/>
                  <a:gd name="T1" fmla="*/ 74 h 84"/>
                  <a:gd name="T2" fmla="*/ 38 w 92"/>
                  <a:gd name="T3" fmla="*/ 78 h 84"/>
                  <a:gd name="T4" fmla="*/ 0 w 92"/>
                  <a:gd name="T5" fmla="*/ 66 h 84"/>
                  <a:gd name="T6" fmla="*/ 9 w 92"/>
                  <a:gd name="T7" fmla="*/ 48 h 84"/>
                  <a:gd name="T8" fmla="*/ 54 w 92"/>
                  <a:gd name="T9" fmla="*/ 53 h 84"/>
                  <a:gd name="T10" fmla="*/ 61 w 92"/>
                  <a:gd name="T11" fmla="*/ 53 h 84"/>
                  <a:gd name="T12" fmla="*/ 73 w 92"/>
                  <a:gd name="T13" fmla="*/ 0 h 84"/>
                  <a:gd name="T14" fmla="*/ 87 w 92"/>
                  <a:gd name="T15" fmla="*/ 21 h 84"/>
                  <a:gd name="T16" fmla="*/ 86 w 92"/>
                  <a:gd name="T17" fmla="*/ 7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2" h="84">
                    <a:moveTo>
                      <a:pt x="86" y="74"/>
                    </a:moveTo>
                    <a:cubicBezTo>
                      <a:pt x="83" y="80"/>
                      <a:pt x="65" y="84"/>
                      <a:pt x="38" y="78"/>
                    </a:cubicBezTo>
                    <a:cubicBezTo>
                      <a:pt x="27" y="76"/>
                      <a:pt x="14" y="72"/>
                      <a:pt x="0" y="66"/>
                    </a:cubicBezTo>
                    <a:cubicBezTo>
                      <a:pt x="6" y="54"/>
                      <a:pt x="9" y="48"/>
                      <a:pt x="9" y="48"/>
                    </a:cubicBezTo>
                    <a:cubicBezTo>
                      <a:pt x="54" y="53"/>
                      <a:pt x="54" y="53"/>
                      <a:pt x="54" y="53"/>
                    </a:cubicBezTo>
                    <a:cubicBezTo>
                      <a:pt x="61" y="53"/>
                      <a:pt x="61" y="53"/>
                      <a:pt x="61" y="53"/>
                    </a:cubicBezTo>
                    <a:cubicBezTo>
                      <a:pt x="61" y="53"/>
                      <a:pt x="62" y="1"/>
                      <a:pt x="73" y="0"/>
                    </a:cubicBezTo>
                    <a:cubicBezTo>
                      <a:pt x="73" y="0"/>
                      <a:pt x="82" y="4"/>
                      <a:pt x="87" y="21"/>
                    </a:cubicBezTo>
                    <a:cubicBezTo>
                      <a:pt x="92" y="40"/>
                      <a:pt x="91" y="65"/>
                      <a:pt x="86" y="74"/>
                    </a:cubicBez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0" name="Freeform 4891">
                <a:extLst>
                  <a:ext uri="{FF2B5EF4-FFF2-40B4-BE49-F238E27FC236}">
                    <a16:creationId xmlns:a16="http://schemas.microsoft.com/office/drawing/2014/main" id="{5D88DFCA-DD18-3929-796B-35D9BDB7C691}"/>
                  </a:ext>
                </a:extLst>
              </p:cNvPr>
              <p:cNvSpPr>
                <a:spLocks/>
              </p:cNvSpPr>
              <p:nvPr/>
            </p:nvSpPr>
            <p:spPr bwMode="auto">
              <a:xfrm>
                <a:off x="18123085" y="6408836"/>
                <a:ext cx="1156553" cy="601402"/>
              </a:xfrm>
              <a:custGeom>
                <a:avLst/>
                <a:gdLst>
                  <a:gd name="T0" fmla="*/ 58 w 58"/>
                  <a:gd name="T1" fmla="*/ 20 h 30"/>
                  <a:gd name="T2" fmla="*/ 38 w 58"/>
                  <a:gd name="T3" fmla="*/ 30 h 30"/>
                  <a:gd name="T4" fmla="*/ 0 w 58"/>
                  <a:gd name="T5" fmla="*/ 18 h 30"/>
                  <a:gd name="T6" fmla="*/ 9 w 58"/>
                  <a:gd name="T7" fmla="*/ 0 h 30"/>
                  <a:gd name="T8" fmla="*/ 54 w 58"/>
                  <a:gd name="T9" fmla="*/ 5 h 30"/>
                  <a:gd name="T10" fmla="*/ 58 w 58"/>
                  <a:gd name="T11" fmla="*/ 20 h 30"/>
                </a:gdLst>
                <a:ahLst/>
                <a:cxnLst>
                  <a:cxn ang="0">
                    <a:pos x="T0" y="T1"/>
                  </a:cxn>
                  <a:cxn ang="0">
                    <a:pos x="T2" y="T3"/>
                  </a:cxn>
                  <a:cxn ang="0">
                    <a:pos x="T4" y="T5"/>
                  </a:cxn>
                  <a:cxn ang="0">
                    <a:pos x="T6" y="T7"/>
                  </a:cxn>
                  <a:cxn ang="0">
                    <a:pos x="T8" y="T9"/>
                  </a:cxn>
                  <a:cxn ang="0">
                    <a:pos x="T10" y="T11"/>
                  </a:cxn>
                </a:cxnLst>
                <a:rect l="0" t="0" r="r" b="b"/>
                <a:pathLst>
                  <a:path w="58" h="30">
                    <a:moveTo>
                      <a:pt x="58" y="20"/>
                    </a:moveTo>
                    <a:cubicBezTo>
                      <a:pt x="55" y="23"/>
                      <a:pt x="45" y="28"/>
                      <a:pt x="38" y="30"/>
                    </a:cubicBezTo>
                    <a:cubicBezTo>
                      <a:pt x="27" y="28"/>
                      <a:pt x="14" y="24"/>
                      <a:pt x="0" y="18"/>
                    </a:cubicBezTo>
                    <a:cubicBezTo>
                      <a:pt x="6" y="6"/>
                      <a:pt x="9" y="0"/>
                      <a:pt x="9" y="0"/>
                    </a:cubicBezTo>
                    <a:cubicBezTo>
                      <a:pt x="54" y="5"/>
                      <a:pt x="54" y="5"/>
                      <a:pt x="54" y="5"/>
                    </a:cubicBezTo>
                    <a:cubicBezTo>
                      <a:pt x="56" y="10"/>
                      <a:pt x="57" y="16"/>
                      <a:pt x="58" y="20"/>
                    </a:cubicBezTo>
                    <a:close/>
                  </a:path>
                </a:pathLst>
              </a:custGeom>
              <a:solidFill>
                <a:schemeClr val="accent4">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1" name="Freeform 4892">
                <a:extLst>
                  <a:ext uri="{FF2B5EF4-FFF2-40B4-BE49-F238E27FC236}">
                    <a16:creationId xmlns:a16="http://schemas.microsoft.com/office/drawing/2014/main" id="{4132B07D-D438-3804-DF6E-285BC0391263}"/>
                  </a:ext>
                </a:extLst>
              </p:cNvPr>
              <p:cNvSpPr>
                <a:spLocks/>
              </p:cNvSpPr>
              <p:nvPr/>
            </p:nvSpPr>
            <p:spPr bwMode="auto">
              <a:xfrm>
                <a:off x="18955804" y="6246923"/>
                <a:ext cx="601402" cy="393230"/>
              </a:xfrm>
              <a:custGeom>
                <a:avLst/>
                <a:gdLst>
                  <a:gd name="T0" fmla="*/ 0 w 30"/>
                  <a:gd name="T1" fmla="*/ 8 h 20"/>
                  <a:gd name="T2" fmla="*/ 18 w 30"/>
                  <a:gd name="T3" fmla="*/ 0 h 20"/>
                  <a:gd name="T4" fmla="*/ 28 w 30"/>
                  <a:gd name="T5" fmla="*/ 13 h 20"/>
                  <a:gd name="T6" fmla="*/ 4 w 30"/>
                  <a:gd name="T7" fmla="*/ 20 h 20"/>
                  <a:gd name="T8" fmla="*/ 0 w 30"/>
                  <a:gd name="T9" fmla="*/ 8 h 20"/>
                </a:gdLst>
                <a:ahLst/>
                <a:cxnLst>
                  <a:cxn ang="0">
                    <a:pos x="T0" y="T1"/>
                  </a:cxn>
                  <a:cxn ang="0">
                    <a:pos x="T2" y="T3"/>
                  </a:cxn>
                  <a:cxn ang="0">
                    <a:pos x="T4" y="T5"/>
                  </a:cxn>
                  <a:cxn ang="0">
                    <a:pos x="T6" y="T7"/>
                  </a:cxn>
                  <a:cxn ang="0">
                    <a:pos x="T8" y="T9"/>
                  </a:cxn>
                </a:cxnLst>
                <a:rect l="0" t="0" r="r" b="b"/>
                <a:pathLst>
                  <a:path w="30" h="20">
                    <a:moveTo>
                      <a:pt x="0" y="8"/>
                    </a:moveTo>
                    <a:cubicBezTo>
                      <a:pt x="0" y="8"/>
                      <a:pt x="12" y="0"/>
                      <a:pt x="18" y="0"/>
                    </a:cubicBezTo>
                    <a:cubicBezTo>
                      <a:pt x="27" y="2"/>
                      <a:pt x="30" y="10"/>
                      <a:pt x="28" y="13"/>
                    </a:cubicBezTo>
                    <a:cubicBezTo>
                      <a:pt x="28" y="15"/>
                      <a:pt x="4" y="20"/>
                      <a:pt x="4" y="20"/>
                    </a:cubicBezTo>
                    <a:lnTo>
                      <a:pt x="0" y="8"/>
                    </a:lnTo>
                    <a:close/>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2" name="Freeform 4893">
                <a:extLst>
                  <a:ext uri="{FF2B5EF4-FFF2-40B4-BE49-F238E27FC236}">
                    <a16:creationId xmlns:a16="http://schemas.microsoft.com/office/drawing/2014/main" id="{6FBD23FF-6204-5F0F-8567-EEFEE03BAAA9}"/>
                  </a:ext>
                </a:extLst>
              </p:cNvPr>
              <p:cNvSpPr>
                <a:spLocks/>
              </p:cNvSpPr>
              <p:nvPr/>
            </p:nvSpPr>
            <p:spPr bwMode="auto">
              <a:xfrm>
                <a:off x="17406021" y="6246923"/>
                <a:ext cx="1757956" cy="925236"/>
              </a:xfrm>
              <a:custGeom>
                <a:avLst/>
                <a:gdLst>
                  <a:gd name="T0" fmla="*/ 12 w 88"/>
                  <a:gd name="T1" fmla="*/ 16 h 45"/>
                  <a:gd name="T2" fmla="*/ 1 w 88"/>
                  <a:gd name="T3" fmla="*/ 33 h 45"/>
                  <a:gd name="T4" fmla="*/ 20 w 88"/>
                  <a:gd name="T5" fmla="*/ 44 h 45"/>
                  <a:gd name="T6" fmla="*/ 88 w 88"/>
                  <a:gd name="T7" fmla="*/ 22 h 45"/>
                  <a:gd name="T8" fmla="*/ 79 w 88"/>
                  <a:gd name="T9" fmla="*/ 0 h 45"/>
                  <a:gd name="T10" fmla="*/ 12 w 88"/>
                  <a:gd name="T11" fmla="*/ 16 h 45"/>
                </a:gdLst>
                <a:ahLst/>
                <a:cxnLst>
                  <a:cxn ang="0">
                    <a:pos x="T0" y="T1"/>
                  </a:cxn>
                  <a:cxn ang="0">
                    <a:pos x="T2" y="T3"/>
                  </a:cxn>
                  <a:cxn ang="0">
                    <a:pos x="T4" y="T5"/>
                  </a:cxn>
                  <a:cxn ang="0">
                    <a:pos x="T6" y="T7"/>
                  </a:cxn>
                  <a:cxn ang="0">
                    <a:pos x="T8" y="T9"/>
                  </a:cxn>
                  <a:cxn ang="0">
                    <a:pos x="T10" y="T11"/>
                  </a:cxn>
                </a:cxnLst>
                <a:rect l="0" t="0" r="r" b="b"/>
                <a:pathLst>
                  <a:path w="88" h="45">
                    <a:moveTo>
                      <a:pt x="12" y="16"/>
                    </a:moveTo>
                    <a:cubicBezTo>
                      <a:pt x="4" y="20"/>
                      <a:pt x="0" y="24"/>
                      <a:pt x="1" y="33"/>
                    </a:cubicBezTo>
                    <a:cubicBezTo>
                      <a:pt x="1" y="41"/>
                      <a:pt x="11" y="45"/>
                      <a:pt x="20" y="44"/>
                    </a:cubicBezTo>
                    <a:cubicBezTo>
                      <a:pt x="29" y="43"/>
                      <a:pt x="88" y="22"/>
                      <a:pt x="88" y="22"/>
                    </a:cubicBezTo>
                    <a:cubicBezTo>
                      <a:pt x="79" y="0"/>
                      <a:pt x="79" y="0"/>
                      <a:pt x="79" y="0"/>
                    </a:cubicBezTo>
                    <a:cubicBezTo>
                      <a:pt x="79" y="0"/>
                      <a:pt x="25" y="10"/>
                      <a:pt x="12" y="16"/>
                    </a:cubicBez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83" name="Group 82">
              <a:extLst>
                <a:ext uri="{FF2B5EF4-FFF2-40B4-BE49-F238E27FC236}">
                  <a16:creationId xmlns:a16="http://schemas.microsoft.com/office/drawing/2014/main" id="{2AAF50BF-4CA9-10CF-FC64-B6F9D438D8F1}"/>
                </a:ext>
              </a:extLst>
            </p:cNvPr>
            <p:cNvGrpSpPr/>
            <p:nvPr/>
          </p:nvGrpSpPr>
          <p:grpSpPr>
            <a:xfrm>
              <a:off x="4867343" y="676605"/>
              <a:ext cx="4067487" cy="4800280"/>
              <a:chOff x="1803696" y="1810576"/>
              <a:chExt cx="2482763" cy="2930057"/>
            </a:xfrm>
          </p:grpSpPr>
          <p:grpSp>
            <p:nvGrpSpPr>
              <p:cNvPr id="84" name="Group 83">
                <a:extLst>
                  <a:ext uri="{FF2B5EF4-FFF2-40B4-BE49-F238E27FC236}">
                    <a16:creationId xmlns:a16="http://schemas.microsoft.com/office/drawing/2014/main" id="{53B47717-B4FF-BD9C-E84D-33BD5BC594BF}"/>
                  </a:ext>
                </a:extLst>
              </p:cNvPr>
              <p:cNvGrpSpPr/>
              <p:nvPr/>
            </p:nvGrpSpPr>
            <p:grpSpPr>
              <a:xfrm>
                <a:off x="1803696" y="1810576"/>
                <a:ext cx="2482763" cy="2930057"/>
                <a:chOff x="142953" y="934202"/>
                <a:chExt cx="1561324" cy="1842612"/>
              </a:xfrm>
            </p:grpSpPr>
            <p:sp>
              <p:nvSpPr>
                <p:cNvPr id="86" name="Freeform 115">
                  <a:extLst>
                    <a:ext uri="{FF2B5EF4-FFF2-40B4-BE49-F238E27FC236}">
                      <a16:creationId xmlns:a16="http://schemas.microsoft.com/office/drawing/2014/main" id="{25544935-2A1A-35E4-6449-84A65D6309D4}"/>
                    </a:ext>
                  </a:extLst>
                </p:cNvPr>
                <p:cNvSpPr>
                  <a:spLocks/>
                </p:cNvSpPr>
                <p:nvPr/>
              </p:nvSpPr>
              <p:spPr bwMode="auto">
                <a:xfrm>
                  <a:off x="142953" y="1880972"/>
                  <a:ext cx="345543" cy="473521"/>
                </a:xfrm>
                <a:custGeom>
                  <a:avLst/>
                  <a:gdLst>
                    <a:gd name="T0" fmla="*/ 2 w 32"/>
                    <a:gd name="T1" fmla="*/ 19 h 44"/>
                    <a:gd name="T2" fmla="*/ 20 w 32"/>
                    <a:gd name="T3" fmla="*/ 40 h 44"/>
                    <a:gd name="T4" fmla="*/ 31 w 32"/>
                    <a:gd name="T5" fmla="*/ 20 h 44"/>
                    <a:gd name="T6" fmla="*/ 15 w 32"/>
                    <a:gd name="T7" fmla="*/ 2 h 44"/>
                    <a:gd name="T8" fmla="*/ 2 w 32"/>
                    <a:gd name="T9" fmla="*/ 19 h 44"/>
                  </a:gdLst>
                  <a:ahLst/>
                  <a:cxnLst>
                    <a:cxn ang="0">
                      <a:pos x="T0" y="T1"/>
                    </a:cxn>
                    <a:cxn ang="0">
                      <a:pos x="T2" y="T3"/>
                    </a:cxn>
                    <a:cxn ang="0">
                      <a:pos x="T4" y="T5"/>
                    </a:cxn>
                    <a:cxn ang="0">
                      <a:pos x="T6" y="T7"/>
                    </a:cxn>
                    <a:cxn ang="0">
                      <a:pos x="T8" y="T9"/>
                    </a:cxn>
                  </a:cxnLst>
                  <a:rect l="0" t="0" r="r" b="b"/>
                  <a:pathLst>
                    <a:path w="32" h="44">
                      <a:moveTo>
                        <a:pt x="2" y="19"/>
                      </a:moveTo>
                      <a:cubicBezTo>
                        <a:pt x="3" y="30"/>
                        <a:pt x="12" y="44"/>
                        <a:pt x="20" y="40"/>
                      </a:cubicBezTo>
                      <a:cubicBezTo>
                        <a:pt x="27" y="37"/>
                        <a:pt x="32" y="31"/>
                        <a:pt x="31" y="20"/>
                      </a:cubicBezTo>
                      <a:cubicBezTo>
                        <a:pt x="29" y="9"/>
                        <a:pt x="23" y="4"/>
                        <a:pt x="15" y="2"/>
                      </a:cubicBezTo>
                      <a:cubicBezTo>
                        <a:pt x="5" y="0"/>
                        <a:pt x="0" y="8"/>
                        <a:pt x="2" y="19"/>
                      </a:cubicBezTo>
                    </a:path>
                  </a:pathLst>
                </a:custGeom>
                <a:solidFill>
                  <a:srgbClr val="ED90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87" name="Freeform 116">
                  <a:extLst>
                    <a:ext uri="{FF2B5EF4-FFF2-40B4-BE49-F238E27FC236}">
                      <a16:creationId xmlns:a16="http://schemas.microsoft.com/office/drawing/2014/main" id="{74EEAD3B-B907-A853-F0AB-BBA880AD2006}"/>
                    </a:ext>
                  </a:extLst>
                </p:cNvPr>
                <p:cNvSpPr>
                  <a:spLocks/>
                </p:cNvSpPr>
                <p:nvPr/>
              </p:nvSpPr>
              <p:spPr bwMode="auto">
                <a:xfrm>
                  <a:off x="194144" y="1880972"/>
                  <a:ext cx="140780" cy="102382"/>
                </a:xfrm>
                <a:custGeom>
                  <a:avLst/>
                  <a:gdLst>
                    <a:gd name="T0" fmla="*/ 0 w 14"/>
                    <a:gd name="T1" fmla="*/ 5 h 9"/>
                    <a:gd name="T2" fmla="*/ 14 w 14"/>
                    <a:gd name="T3" fmla="*/ 9 h 9"/>
                    <a:gd name="T4" fmla="*/ 13 w 14"/>
                    <a:gd name="T5" fmla="*/ 2 h 9"/>
                    <a:gd name="T6" fmla="*/ 7 w 14"/>
                    <a:gd name="T7" fmla="*/ 1 h 9"/>
                    <a:gd name="T8" fmla="*/ 0 w 14"/>
                    <a:gd name="T9" fmla="*/ 5 h 9"/>
                  </a:gdLst>
                  <a:ahLst/>
                  <a:cxnLst>
                    <a:cxn ang="0">
                      <a:pos x="T0" y="T1"/>
                    </a:cxn>
                    <a:cxn ang="0">
                      <a:pos x="T2" y="T3"/>
                    </a:cxn>
                    <a:cxn ang="0">
                      <a:pos x="T4" y="T5"/>
                    </a:cxn>
                    <a:cxn ang="0">
                      <a:pos x="T6" y="T7"/>
                    </a:cxn>
                    <a:cxn ang="0">
                      <a:pos x="T8" y="T9"/>
                    </a:cxn>
                  </a:cxnLst>
                  <a:rect l="0" t="0" r="r" b="b"/>
                  <a:pathLst>
                    <a:path w="14" h="9">
                      <a:moveTo>
                        <a:pt x="0" y="5"/>
                      </a:moveTo>
                      <a:cubicBezTo>
                        <a:pt x="2" y="2"/>
                        <a:pt x="12" y="1"/>
                        <a:pt x="14" y="9"/>
                      </a:cubicBezTo>
                      <a:cubicBezTo>
                        <a:pt x="13" y="2"/>
                        <a:pt x="13" y="2"/>
                        <a:pt x="13" y="2"/>
                      </a:cubicBezTo>
                      <a:cubicBezTo>
                        <a:pt x="13" y="2"/>
                        <a:pt x="10" y="0"/>
                        <a:pt x="7" y="1"/>
                      </a:cubicBezTo>
                      <a:cubicBezTo>
                        <a:pt x="2" y="2"/>
                        <a:pt x="0" y="5"/>
                        <a:pt x="0" y="5"/>
                      </a:cubicBezTo>
                      <a:close/>
                    </a:path>
                  </a:pathLst>
                </a:custGeom>
                <a:solidFill>
                  <a:srgbClr val="FCBB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88" name="Freeform 117">
                  <a:extLst>
                    <a:ext uri="{FF2B5EF4-FFF2-40B4-BE49-F238E27FC236}">
                      <a16:creationId xmlns:a16="http://schemas.microsoft.com/office/drawing/2014/main" id="{8DC7F5AB-E5AF-A828-87F5-4035EF06B468}"/>
                    </a:ext>
                  </a:extLst>
                </p:cNvPr>
                <p:cNvSpPr>
                  <a:spLocks/>
                </p:cNvSpPr>
                <p:nvPr/>
              </p:nvSpPr>
              <p:spPr bwMode="auto">
                <a:xfrm>
                  <a:off x="1358734" y="1880972"/>
                  <a:ext cx="345543" cy="473521"/>
                </a:xfrm>
                <a:custGeom>
                  <a:avLst/>
                  <a:gdLst>
                    <a:gd name="T0" fmla="*/ 30 w 32"/>
                    <a:gd name="T1" fmla="*/ 19 h 44"/>
                    <a:gd name="T2" fmla="*/ 12 w 32"/>
                    <a:gd name="T3" fmla="*/ 40 h 44"/>
                    <a:gd name="T4" fmla="*/ 2 w 32"/>
                    <a:gd name="T5" fmla="*/ 20 h 44"/>
                    <a:gd name="T6" fmla="*/ 18 w 32"/>
                    <a:gd name="T7" fmla="*/ 2 h 44"/>
                    <a:gd name="T8" fmla="*/ 30 w 32"/>
                    <a:gd name="T9" fmla="*/ 19 h 44"/>
                  </a:gdLst>
                  <a:ahLst/>
                  <a:cxnLst>
                    <a:cxn ang="0">
                      <a:pos x="T0" y="T1"/>
                    </a:cxn>
                    <a:cxn ang="0">
                      <a:pos x="T2" y="T3"/>
                    </a:cxn>
                    <a:cxn ang="0">
                      <a:pos x="T4" y="T5"/>
                    </a:cxn>
                    <a:cxn ang="0">
                      <a:pos x="T6" y="T7"/>
                    </a:cxn>
                    <a:cxn ang="0">
                      <a:pos x="T8" y="T9"/>
                    </a:cxn>
                  </a:cxnLst>
                  <a:rect l="0" t="0" r="r" b="b"/>
                  <a:pathLst>
                    <a:path w="32" h="44">
                      <a:moveTo>
                        <a:pt x="30" y="19"/>
                      </a:moveTo>
                      <a:cubicBezTo>
                        <a:pt x="29" y="30"/>
                        <a:pt x="20" y="44"/>
                        <a:pt x="12" y="40"/>
                      </a:cubicBezTo>
                      <a:cubicBezTo>
                        <a:pt x="6" y="37"/>
                        <a:pt x="0" y="31"/>
                        <a:pt x="2" y="20"/>
                      </a:cubicBezTo>
                      <a:cubicBezTo>
                        <a:pt x="3" y="9"/>
                        <a:pt x="9" y="4"/>
                        <a:pt x="18" y="2"/>
                      </a:cubicBezTo>
                      <a:cubicBezTo>
                        <a:pt x="27" y="0"/>
                        <a:pt x="32" y="8"/>
                        <a:pt x="30" y="19"/>
                      </a:cubicBezTo>
                    </a:path>
                  </a:pathLst>
                </a:custGeom>
                <a:solidFill>
                  <a:srgbClr val="ED90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89" name="Freeform 118">
                  <a:extLst>
                    <a:ext uri="{FF2B5EF4-FFF2-40B4-BE49-F238E27FC236}">
                      <a16:creationId xmlns:a16="http://schemas.microsoft.com/office/drawing/2014/main" id="{F66E9FC6-EE96-46D8-B061-A15636615B5B}"/>
                    </a:ext>
                  </a:extLst>
                </p:cNvPr>
                <p:cNvSpPr>
                  <a:spLocks/>
                </p:cNvSpPr>
                <p:nvPr/>
              </p:nvSpPr>
              <p:spPr bwMode="auto">
                <a:xfrm>
                  <a:off x="1512307" y="1880972"/>
                  <a:ext cx="153573" cy="102382"/>
                </a:xfrm>
                <a:custGeom>
                  <a:avLst/>
                  <a:gdLst>
                    <a:gd name="T0" fmla="*/ 14 w 14"/>
                    <a:gd name="T1" fmla="*/ 5 h 9"/>
                    <a:gd name="T2" fmla="*/ 0 w 14"/>
                    <a:gd name="T3" fmla="*/ 9 h 9"/>
                    <a:gd name="T4" fmla="*/ 1 w 14"/>
                    <a:gd name="T5" fmla="*/ 2 h 9"/>
                    <a:gd name="T6" fmla="*/ 7 w 14"/>
                    <a:gd name="T7" fmla="*/ 1 h 9"/>
                    <a:gd name="T8" fmla="*/ 14 w 14"/>
                    <a:gd name="T9" fmla="*/ 5 h 9"/>
                  </a:gdLst>
                  <a:ahLst/>
                  <a:cxnLst>
                    <a:cxn ang="0">
                      <a:pos x="T0" y="T1"/>
                    </a:cxn>
                    <a:cxn ang="0">
                      <a:pos x="T2" y="T3"/>
                    </a:cxn>
                    <a:cxn ang="0">
                      <a:pos x="T4" y="T5"/>
                    </a:cxn>
                    <a:cxn ang="0">
                      <a:pos x="T6" y="T7"/>
                    </a:cxn>
                    <a:cxn ang="0">
                      <a:pos x="T8" y="T9"/>
                    </a:cxn>
                  </a:cxnLst>
                  <a:rect l="0" t="0" r="r" b="b"/>
                  <a:pathLst>
                    <a:path w="14" h="9">
                      <a:moveTo>
                        <a:pt x="14" y="5"/>
                      </a:moveTo>
                      <a:cubicBezTo>
                        <a:pt x="12" y="2"/>
                        <a:pt x="3" y="1"/>
                        <a:pt x="0" y="9"/>
                      </a:cubicBezTo>
                      <a:cubicBezTo>
                        <a:pt x="1" y="2"/>
                        <a:pt x="1" y="2"/>
                        <a:pt x="1" y="2"/>
                      </a:cubicBezTo>
                      <a:cubicBezTo>
                        <a:pt x="1" y="2"/>
                        <a:pt x="4" y="0"/>
                        <a:pt x="7" y="1"/>
                      </a:cubicBezTo>
                      <a:cubicBezTo>
                        <a:pt x="12" y="2"/>
                        <a:pt x="14" y="5"/>
                        <a:pt x="14" y="5"/>
                      </a:cubicBezTo>
                      <a:close/>
                    </a:path>
                  </a:pathLst>
                </a:custGeom>
                <a:solidFill>
                  <a:srgbClr val="FCBB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90" name="Freeform 119">
                  <a:extLst>
                    <a:ext uri="{FF2B5EF4-FFF2-40B4-BE49-F238E27FC236}">
                      <a16:creationId xmlns:a16="http://schemas.microsoft.com/office/drawing/2014/main" id="{C27297EA-B5A4-5B69-DC94-24EDFCCE2545}"/>
                    </a:ext>
                  </a:extLst>
                </p:cNvPr>
                <p:cNvSpPr>
                  <a:spLocks/>
                </p:cNvSpPr>
                <p:nvPr/>
              </p:nvSpPr>
              <p:spPr bwMode="auto">
                <a:xfrm>
                  <a:off x="334915" y="1113108"/>
                  <a:ext cx="1190194" cy="1241385"/>
                </a:xfrm>
                <a:custGeom>
                  <a:avLst/>
                  <a:gdLst>
                    <a:gd name="T0" fmla="*/ 56 w 111"/>
                    <a:gd name="T1" fmla="*/ 0 h 115"/>
                    <a:gd name="T2" fmla="*/ 111 w 111"/>
                    <a:gd name="T3" fmla="*/ 60 h 115"/>
                    <a:gd name="T4" fmla="*/ 56 w 111"/>
                    <a:gd name="T5" fmla="*/ 115 h 115"/>
                    <a:gd name="T6" fmla="*/ 0 w 111"/>
                    <a:gd name="T7" fmla="*/ 60 h 115"/>
                    <a:gd name="T8" fmla="*/ 56 w 111"/>
                    <a:gd name="T9" fmla="*/ 0 h 115"/>
                  </a:gdLst>
                  <a:ahLst/>
                  <a:cxnLst>
                    <a:cxn ang="0">
                      <a:pos x="T0" y="T1"/>
                    </a:cxn>
                    <a:cxn ang="0">
                      <a:pos x="T2" y="T3"/>
                    </a:cxn>
                    <a:cxn ang="0">
                      <a:pos x="T4" y="T5"/>
                    </a:cxn>
                    <a:cxn ang="0">
                      <a:pos x="T6" y="T7"/>
                    </a:cxn>
                    <a:cxn ang="0">
                      <a:pos x="T8" y="T9"/>
                    </a:cxn>
                  </a:cxnLst>
                  <a:rect l="0" t="0" r="r" b="b"/>
                  <a:pathLst>
                    <a:path w="111" h="115">
                      <a:moveTo>
                        <a:pt x="56" y="0"/>
                      </a:moveTo>
                      <a:cubicBezTo>
                        <a:pt x="86" y="0"/>
                        <a:pt x="111" y="19"/>
                        <a:pt x="111" y="60"/>
                      </a:cubicBezTo>
                      <a:cubicBezTo>
                        <a:pt x="111" y="90"/>
                        <a:pt x="86" y="115"/>
                        <a:pt x="56" y="115"/>
                      </a:cubicBezTo>
                      <a:cubicBezTo>
                        <a:pt x="25" y="115"/>
                        <a:pt x="0" y="90"/>
                        <a:pt x="0" y="60"/>
                      </a:cubicBezTo>
                      <a:cubicBezTo>
                        <a:pt x="0" y="20"/>
                        <a:pt x="25" y="0"/>
                        <a:pt x="56" y="0"/>
                      </a:cubicBezTo>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91" name="Freeform 120">
                  <a:extLst>
                    <a:ext uri="{FF2B5EF4-FFF2-40B4-BE49-F238E27FC236}">
                      <a16:creationId xmlns:a16="http://schemas.microsoft.com/office/drawing/2014/main" id="{388B745B-D2FF-A6CA-B02D-376DB020E85B}"/>
                    </a:ext>
                  </a:extLst>
                </p:cNvPr>
                <p:cNvSpPr>
                  <a:spLocks/>
                </p:cNvSpPr>
                <p:nvPr/>
              </p:nvSpPr>
              <p:spPr bwMode="auto">
                <a:xfrm>
                  <a:off x="360511" y="1484238"/>
                  <a:ext cx="1151797" cy="1292576"/>
                </a:xfrm>
                <a:custGeom>
                  <a:avLst/>
                  <a:gdLst>
                    <a:gd name="T0" fmla="*/ 107 w 107"/>
                    <a:gd name="T1" fmla="*/ 53 h 120"/>
                    <a:gd name="T2" fmla="*/ 53 w 107"/>
                    <a:gd name="T3" fmla="*/ 120 h 120"/>
                    <a:gd name="T4" fmla="*/ 0 w 107"/>
                    <a:gd name="T5" fmla="*/ 53 h 120"/>
                    <a:gd name="T6" fmla="*/ 53 w 107"/>
                    <a:gd name="T7" fmla="*/ 0 h 120"/>
                    <a:gd name="T8" fmla="*/ 107 w 107"/>
                    <a:gd name="T9" fmla="*/ 53 h 120"/>
                  </a:gdLst>
                  <a:ahLst/>
                  <a:cxnLst>
                    <a:cxn ang="0">
                      <a:pos x="T0" y="T1"/>
                    </a:cxn>
                    <a:cxn ang="0">
                      <a:pos x="T2" y="T3"/>
                    </a:cxn>
                    <a:cxn ang="0">
                      <a:pos x="T4" y="T5"/>
                    </a:cxn>
                    <a:cxn ang="0">
                      <a:pos x="T6" y="T7"/>
                    </a:cxn>
                    <a:cxn ang="0">
                      <a:pos x="T8" y="T9"/>
                    </a:cxn>
                  </a:cxnLst>
                  <a:rect l="0" t="0" r="r" b="b"/>
                  <a:pathLst>
                    <a:path w="107" h="120">
                      <a:moveTo>
                        <a:pt x="107" y="53"/>
                      </a:moveTo>
                      <a:cubicBezTo>
                        <a:pt x="107" y="83"/>
                        <a:pt x="88" y="120"/>
                        <a:pt x="53" y="120"/>
                      </a:cubicBezTo>
                      <a:cubicBezTo>
                        <a:pt x="17" y="120"/>
                        <a:pt x="0" y="83"/>
                        <a:pt x="0" y="53"/>
                      </a:cubicBezTo>
                      <a:cubicBezTo>
                        <a:pt x="0" y="24"/>
                        <a:pt x="24" y="0"/>
                        <a:pt x="53" y="0"/>
                      </a:cubicBezTo>
                      <a:cubicBezTo>
                        <a:pt x="83" y="0"/>
                        <a:pt x="107" y="24"/>
                        <a:pt x="107" y="53"/>
                      </a:cubicBezTo>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92" name="Freeform 123">
                  <a:extLst>
                    <a:ext uri="{FF2B5EF4-FFF2-40B4-BE49-F238E27FC236}">
                      <a16:creationId xmlns:a16="http://schemas.microsoft.com/office/drawing/2014/main" id="{23A51063-D0EA-059B-486E-FEEBE9E8903E}"/>
                    </a:ext>
                  </a:extLst>
                </p:cNvPr>
                <p:cNvSpPr>
                  <a:spLocks/>
                </p:cNvSpPr>
                <p:nvPr/>
              </p:nvSpPr>
              <p:spPr bwMode="auto">
                <a:xfrm>
                  <a:off x="514083" y="1740193"/>
                  <a:ext cx="243161" cy="89588"/>
                </a:xfrm>
                <a:custGeom>
                  <a:avLst/>
                  <a:gdLst>
                    <a:gd name="T0" fmla="*/ 15 w 23"/>
                    <a:gd name="T1" fmla="*/ 0 h 8"/>
                    <a:gd name="T2" fmla="*/ 0 w 23"/>
                    <a:gd name="T3" fmla="*/ 7 h 8"/>
                    <a:gd name="T4" fmla="*/ 0 w 23"/>
                    <a:gd name="T5" fmla="*/ 8 h 8"/>
                    <a:gd name="T6" fmla="*/ 5 w 23"/>
                    <a:gd name="T7" fmla="*/ 8 h 8"/>
                    <a:gd name="T8" fmla="*/ 15 w 23"/>
                    <a:gd name="T9" fmla="*/ 4 h 8"/>
                    <a:gd name="T10" fmla="*/ 19 w 23"/>
                    <a:gd name="T11" fmla="*/ 5 h 8"/>
                    <a:gd name="T12" fmla="*/ 20 w 23"/>
                    <a:gd name="T13" fmla="*/ 5 h 8"/>
                    <a:gd name="T14" fmla="*/ 22 w 23"/>
                    <a:gd name="T15" fmla="*/ 5 h 8"/>
                    <a:gd name="T16" fmla="*/ 22 w 23"/>
                    <a:gd name="T17" fmla="*/ 4 h 8"/>
                    <a:gd name="T18" fmla="*/ 22 w 23"/>
                    <a:gd name="T19" fmla="*/ 2 h 8"/>
                    <a:gd name="T20" fmla="*/ 22 w 23"/>
                    <a:gd name="T21" fmla="*/ 2 h 8"/>
                    <a:gd name="T22" fmla="*/ 22 w 23"/>
                    <a:gd name="T23" fmla="*/ 2 h 8"/>
                    <a:gd name="T24" fmla="*/ 22 w 23"/>
                    <a:gd name="T25" fmla="*/ 1 h 8"/>
                    <a:gd name="T26" fmla="*/ 22 w 23"/>
                    <a:gd name="T27" fmla="*/ 1 h 8"/>
                    <a:gd name="T28" fmla="*/ 22 w 23"/>
                    <a:gd name="T29" fmla="*/ 1 h 8"/>
                    <a:gd name="T30" fmla="*/ 21 w 23"/>
                    <a:gd name="T31" fmla="*/ 1 h 8"/>
                    <a:gd name="T32" fmla="*/ 15 w 23"/>
                    <a:gd name="T33"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8">
                      <a:moveTo>
                        <a:pt x="15" y="0"/>
                      </a:moveTo>
                      <a:cubicBezTo>
                        <a:pt x="8" y="0"/>
                        <a:pt x="2" y="4"/>
                        <a:pt x="0" y="7"/>
                      </a:cubicBezTo>
                      <a:cubicBezTo>
                        <a:pt x="0" y="8"/>
                        <a:pt x="0" y="8"/>
                        <a:pt x="0" y="8"/>
                      </a:cubicBezTo>
                      <a:cubicBezTo>
                        <a:pt x="1" y="8"/>
                        <a:pt x="3" y="8"/>
                        <a:pt x="5" y="8"/>
                      </a:cubicBezTo>
                      <a:cubicBezTo>
                        <a:pt x="7" y="7"/>
                        <a:pt x="10" y="4"/>
                        <a:pt x="15" y="4"/>
                      </a:cubicBezTo>
                      <a:cubicBezTo>
                        <a:pt x="16" y="4"/>
                        <a:pt x="18" y="4"/>
                        <a:pt x="19" y="5"/>
                      </a:cubicBezTo>
                      <a:cubicBezTo>
                        <a:pt x="20" y="5"/>
                        <a:pt x="20" y="5"/>
                        <a:pt x="20" y="5"/>
                      </a:cubicBezTo>
                      <a:cubicBezTo>
                        <a:pt x="21" y="5"/>
                        <a:pt x="21" y="5"/>
                        <a:pt x="22" y="5"/>
                      </a:cubicBezTo>
                      <a:cubicBezTo>
                        <a:pt x="22" y="5"/>
                        <a:pt x="22" y="4"/>
                        <a:pt x="22" y="4"/>
                      </a:cubicBezTo>
                      <a:cubicBezTo>
                        <a:pt x="23" y="3"/>
                        <a:pt x="23" y="2"/>
                        <a:pt x="22" y="2"/>
                      </a:cubicBezTo>
                      <a:cubicBezTo>
                        <a:pt x="22" y="2"/>
                        <a:pt x="22" y="2"/>
                        <a:pt x="22" y="2"/>
                      </a:cubicBezTo>
                      <a:cubicBezTo>
                        <a:pt x="22" y="2"/>
                        <a:pt x="22" y="2"/>
                        <a:pt x="22" y="2"/>
                      </a:cubicBezTo>
                      <a:cubicBezTo>
                        <a:pt x="22" y="1"/>
                        <a:pt x="22" y="1"/>
                        <a:pt x="22" y="1"/>
                      </a:cubicBezTo>
                      <a:cubicBezTo>
                        <a:pt x="22" y="1"/>
                        <a:pt x="22" y="1"/>
                        <a:pt x="22" y="1"/>
                      </a:cubicBezTo>
                      <a:cubicBezTo>
                        <a:pt x="22" y="1"/>
                        <a:pt x="22" y="1"/>
                        <a:pt x="22" y="1"/>
                      </a:cubicBezTo>
                      <a:cubicBezTo>
                        <a:pt x="21" y="1"/>
                        <a:pt x="21" y="1"/>
                        <a:pt x="21" y="1"/>
                      </a:cubicBezTo>
                      <a:cubicBezTo>
                        <a:pt x="19" y="0"/>
                        <a:pt x="17" y="0"/>
                        <a:pt x="15" y="0"/>
                      </a:cubicBezTo>
                    </a:path>
                  </a:pathLst>
                </a:custGeom>
                <a:solidFill>
                  <a:srgbClr val="D5A8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93" name="Freeform 124">
                  <a:extLst>
                    <a:ext uri="{FF2B5EF4-FFF2-40B4-BE49-F238E27FC236}">
                      <a16:creationId xmlns:a16="http://schemas.microsoft.com/office/drawing/2014/main" id="{6736B41C-64DB-10CC-1F4F-1FF13C4AA071}"/>
                    </a:ext>
                  </a:extLst>
                </p:cNvPr>
                <p:cNvSpPr>
                  <a:spLocks/>
                </p:cNvSpPr>
                <p:nvPr/>
              </p:nvSpPr>
              <p:spPr bwMode="auto">
                <a:xfrm>
                  <a:off x="514083" y="1689002"/>
                  <a:ext cx="243161" cy="153573"/>
                </a:xfrm>
                <a:custGeom>
                  <a:avLst/>
                  <a:gdLst>
                    <a:gd name="T0" fmla="*/ 22 w 23"/>
                    <a:gd name="T1" fmla="*/ 8 h 14"/>
                    <a:gd name="T2" fmla="*/ 20 w 23"/>
                    <a:gd name="T3" fmla="*/ 8 h 14"/>
                    <a:gd name="T4" fmla="*/ 4 w 23"/>
                    <a:gd name="T5" fmla="*/ 13 h 14"/>
                    <a:gd name="T6" fmla="*/ 1 w 23"/>
                    <a:gd name="T7" fmla="*/ 13 h 14"/>
                    <a:gd name="T8" fmla="*/ 1 w 23"/>
                    <a:gd name="T9" fmla="*/ 10 h 14"/>
                    <a:gd name="T10" fmla="*/ 22 w 23"/>
                    <a:gd name="T11" fmla="*/ 4 h 14"/>
                    <a:gd name="T12" fmla="*/ 23 w 23"/>
                    <a:gd name="T13" fmla="*/ 7 h 14"/>
                    <a:gd name="T14" fmla="*/ 22 w 23"/>
                    <a:gd name="T15" fmla="*/ 8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14">
                      <a:moveTo>
                        <a:pt x="22" y="8"/>
                      </a:moveTo>
                      <a:cubicBezTo>
                        <a:pt x="22" y="8"/>
                        <a:pt x="21" y="8"/>
                        <a:pt x="20" y="8"/>
                      </a:cubicBezTo>
                      <a:cubicBezTo>
                        <a:pt x="11" y="5"/>
                        <a:pt x="5" y="13"/>
                        <a:pt x="4" y="13"/>
                      </a:cubicBezTo>
                      <a:cubicBezTo>
                        <a:pt x="4" y="14"/>
                        <a:pt x="2" y="14"/>
                        <a:pt x="1" y="13"/>
                      </a:cubicBezTo>
                      <a:cubicBezTo>
                        <a:pt x="0" y="13"/>
                        <a:pt x="0" y="11"/>
                        <a:pt x="1" y="10"/>
                      </a:cubicBezTo>
                      <a:cubicBezTo>
                        <a:pt x="4" y="6"/>
                        <a:pt x="12" y="0"/>
                        <a:pt x="22" y="4"/>
                      </a:cubicBezTo>
                      <a:cubicBezTo>
                        <a:pt x="23" y="4"/>
                        <a:pt x="23" y="6"/>
                        <a:pt x="23" y="7"/>
                      </a:cubicBezTo>
                      <a:cubicBezTo>
                        <a:pt x="23" y="7"/>
                        <a:pt x="23" y="8"/>
                        <a:pt x="22" y="8"/>
                      </a:cubicBezTo>
                      <a:close/>
                    </a:path>
                  </a:pathLst>
                </a:custGeom>
                <a:solidFill>
                  <a:srgbClr val="6F5B56"/>
                </a:solidFill>
                <a:ln>
                  <a:noFill/>
                </a:ln>
              </p:spPr>
              <p:txBody>
                <a:bodyPr vert="horz" wrap="square" lIns="45720" tIns="22860" rIns="45720" bIns="22860" numCol="1" anchor="t" anchorCtr="0" compatLnSpc="1">
                  <a:prstTxWarp prst="textNoShape">
                    <a:avLst/>
                  </a:prstTxWarp>
                </a:bodyPr>
                <a:lstStyle/>
                <a:p>
                  <a:endParaRPr lang="en-US" sz="900"/>
                </a:p>
              </p:txBody>
            </p:sp>
            <p:sp>
              <p:nvSpPr>
                <p:cNvPr id="94" name="Freeform 125">
                  <a:extLst>
                    <a:ext uri="{FF2B5EF4-FFF2-40B4-BE49-F238E27FC236}">
                      <a16:creationId xmlns:a16="http://schemas.microsoft.com/office/drawing/2014/main" id="{1CD84E28-58E1-DD1A-DE0B-7AE4569784AD}"/>
                    </a:ext>
                  </a:extLst>
                </p:cNvPr>
                <p:cNvSpPr>
                  <a:spLocks/>
                </p:cNvSpPr>
                <p:nvPr/>
              </p:nvSpPr>
              <p:spPr bwMode="auto">
                <a:xfrm>
                  <a:off x="514083" y="1689002"/>
                  <a:ext cx="243161" cy="140779"/>
                </a:xfrm>
                <a:custGeom>
                  <a:avLst/>
                  <a:gdLst>
                    <a:gd name="T0" fmla="*/ 1 w 23"/>
                    <a:gd name="T1" fmla="*/ 13 h 13"/>
                    <a:gd name="T2" fmla="*/ 2 w 23"/>
                    <a:gd name="T3" fmla="*/ 12 h 13"/>
                    <a:gd name="T4" fmla="*/ 23 w 23"/>
                    <a:gd name="T5" fmla="*/ 5 h 13"/>
                    <a:gd name="T6" fmla="*/ 23 w 23"/>
                    <a:gd name="T7" fmla="*/ 6 h 13"/>
                    <a:gd name="T8" fmla="*/ 22 w 23"/>
                    <a:gd name="T9" fmla="*/ 4 h 13"/>
                    <a:gd name="T10" fmla="*/ 1 w 23"/>
                    <a:gd name="T11" fmla="*/ 10 h 13"/>
                    <a:gd name="T12" fmla="*/ 1 w 23"/>
                    <a:gd name="T13" fmla="*/ 13 h 13"/>
                  </a:gdLst>
                  <a:ahLst/>
                  <a:cxnLst>
                    <a:cxn ang="0">
                      <a:pos x="T0" y="T1"/>
                    </a:cxn>
                    <a:cxn ang="0">
                      <a:pos x="T2" y="T3"/>
                    </a:cxn>
                    <a:cxn ang="0">
                      <a:pos x="T4" y="T5"/>
                    </a:cxn>
                    <a:cxn ang="0">
                      <a:pos x="T6" y="T7"/>
                    </a:cxn>
                    <a:cxn ang="0">
                      <a:pos x="T8" y="T9"/>
                    </a:cxn>
                    <a:cxn ang="0">
                      <a:pos x="T10" y="T11"/>
                    </a:cxn>
                    <a:cxn ang="0">
                      <a:pos x="T12" y="T13"/>
                    </a:cxn>
                  </a:cxnLst>
                  <a:rect l="0" t="0" r="r" b="b"/>
                  <a:pathLst>
                    <a:path w="23" h="13">
                      <a:moveTo>
                        <a:pt x="1" y="13"/>
                      </a:moveTo>
                      <a:cubicBezTo>
                        <a:pt x="1" y="13"/>
                        <a:pt x="1" y="12"/>
                        <a:pt x="2" y="12"/>
                      </a:cubicBezTo>
                      <a:cubicBezTo>
                        <a:pt x="4" y="8"/>
                        <a:pt x="13" y="1"/>
                        <a:pt x="23" y="5"/>
                      </a:cubicBezTo>
                      <a:cubicBezTo>
                        <a:pt x="23" y="5"/>
                        <a:pt x="23" y="5"/>
                        <a:pt x="23" y="6"/>
                      </a:cubicBezTo>
                      <a:cubicBezTo>
                        <a:pt x="23" y="5"/>
                        <a:pt x="22" y="4"/>
                        <a:pt x="22" y="4"/>
                      </a:cubicBezTo>
                      <a:cubicBezTo>
                        <a:pt x="12" y="0"/>
                        <a:pt x="4" y="6"/>
                        <a:pt x="1" y="10"/>
                      </a:cubicBezTo>
                      <a:cubicBezTo>
                        <a:pt x="0" y="11"/>
                        <a:pt x="0" y="13"/>
                        <a:pt x="1" y="13"/>
                      </a:cubicBezTo>
                      <a:close/>
                    </a:path>
                  </a:pathLst>
                </a:custGeom>
                <a:solidFill>
                  <a:srgbClr val="8E7771"/>
                </a:solidFill>
                <a:ln>
                  <a:noFill/>
                </a:ln>
              </p:spPr>
              <p:txBody>
                <a:bodyPr vert="horz" wrap="square" lIns="45720" tIns="22860" rIns="45720" bIns="22860" numCol="1" anchor="t" anchorCtr="0" compatLnSpc="1">
                  <a:prstTxWarp prst="textNoShape">
                    <a:avLst/>
                  </a:prstTxWarp>
                </a:bodyPr>
                <a:lstStyle/>
                <a:p>
                  <a:endParaRPr lang="en-US" sz="900"/>
                </a:p>
              </p:txBody>
            </p:sp>
            <p:sp>
              <p:nvSpPr>
                <p:cNvPr id="95" name="Freeform 126">
                  <a:extLst>
                    <a:ext uri="{FF2B5EF4-FFF2-40B4-BE49-F238E27FC236}">
                      <a16:creationId xmlns:a16="http://schemas.microsoft.com/office/drawing/2014/main" id="{C2734AB7-D79F-96C5-7EC8-8311A2AEA7C7}"/>
                    </a:ext>
                  </a:extLst>
                </p:cNvPr>
                <p:cNvSpPr>
                  <a:spLocks/>
                </p:cNvSpPr>
                <p:nvPr/>
              </p:nvSpPr>
              <p:spPr bwMode="auto">
                <a:xfrm>
                  <a:off x="1064390" y="1740193"/>
                  <a:ext cx="243161" cy="127977"/>
                </a:xfrm>
                <a:custGeom>
                  <a:avLst/>
                  <a:gdLst>
                    <a:gd name="T0" fmla="*/ 8 w 23"/>
                    <a:gd name="T1" fmla="*/ 0 h 11"/>
                    <a:gd name="T2" fmla="*/ 1 w 23"/>
                    <a:gd name="T3" fmla="*/ 1 h 11"/>
                    <a:gd name="T4" fmla="*/ 1 w 23"/>
                    <a:gd name="T5" fmla="*/ 1 h 11"/>
                    <a:gd name="T6" fmla="*/ 1 w 23"/>
                    <a:gd name="T7" fmla="*/ 1 h 11"/>
                    <a:gd name="T8" fmla="*/ 1 w 23"/>
                    <a:gd name="T9" fmla="*/ 1 h 11"/>
                    <a:gd name="T10" fmla="*/ 1 w 23"/>
                    <a:gd name="T11" fmla="*/ 2 h 11"/>
                    <a:gd name="T12" fmla="*/ 0 w 23"/>
                    <a:gd name="T13" fmla="*/ 2 h 11"/>
                    <a:gd name="T14" fmla="*/ 0 w 23"/>
                    <a:gd name="T15" fmla="*/ 2 h 11"/>
                    <a:gd name="T16" fmla="*/ 0 w 23"/>
                    <a:gd name="T17" fmla="*/ 4 h 11"/>
                    <a:gd name="T18" fmla="*/ 1 w 23"/>
                    <a:gd name="T19" fmla="*/ 5 h 11"/>
                    <a:gd name="T20" fmla="*/ 2 w 23"/>
                    <a:gd name="T21" fmla="*/ 5 h 11"/>
                    <a:gd name="T22" fmla="*/ 3 w 23"/>
                    <a:gd name="T23" fmla="*/ 5 h 11"/>
                    <a:gd name="T24" fmla="*/ 8 w 23"/>
                    <a:gd name="T25" fmla="*/ 4 h 11"/>
                    <a:gd name="T26" fmla="*/ 19 w 23"/>
                    <a:gd name="T27" fmla="*/ 10 h 11"/>
                    <a:gd name="T28" fmla="*/ 20 w 23"/>
                    <a:gd name="T29" fmla="*/ 11 h 11"/>
                    <a:gd name="T30" fmla="*/ 21 w 23"/>
                    <a:gd name="T31" fmla="*/ 11 h 11"/>
                    <a:gd name="T32" fmla="*/ 22 w 23"/>
                    <a:gd name="T33" fmla="*/ 10 h 11"/>
                    <a:gd name="T34" fmla="*/ 22 w 23"/>
                    <a:gd name="T35" fmla="*/ 7 h 11"/>
                    <a:gd name="T36" fmla="*/ 8 w 23"/>
                    <a:gd name="T3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3" h="11">
                      <a:moveTo>
                        <a:pt x="8" y="0"/>
                      </a:moveTo>
                      <a:cubicBezTo>
                        <a:pt x="6" y="0"/>
                        <a:pt x="4" y="0"/>
                        <a:pt x="1" y="1"/>
                      </a:cubicBezTo>
                      <a:cubicBezTo>
                        <a:pt x="1" y="1"/>
                        <a:pt x="1" y="1"/>
                        <a:pt x="1" y="1"/>
                      </a:cubicBezTo>
                      <a:cubicBezTo>
                        <a:pt x="1" y="1"/>
                        <a:pt x="1" y="1"/>
                        <a:pt x="1" y="1"/>
                      </a:cubicBezTo>
                      <a:cubicBezTo>
                        <a:pt x="1" y="1"/>
                        <a:pt x="1" y="1"/>
                        <a:pt x="1" y="1"/>
                      </a:cubicBezTo>
                      <a:cubicBezTo>
                        <a:pt x="1" y="2"/>
                        <a:pt x="1" y="2"/>
                        <a:pt x="1" y="2"/>
                      </a:cubicBezTo>
                      <a:cubicBezTo>
                        <a:pt x="0" y="2"/>
                        <a:pt x="0" y="2"/>
                        <a:pt x="0" y="2"/>
                      </a:cubicBezTo>
                      <a:cubicBezTo>
                        <a:pt x="0" y="2"/>
                        <a:pt x="0" y="2"/>
                        <a:pt x="0" y="2"/>
                      </a:cubicBezTo>
                      <a:cubicBezTo>
                        <a:pt x="0" y="3"/>
                        <a:pt x="0" y="3"/>
                        <a:pt x="0" y="4"/>
                      </a:cubicBezTo>
                      <a:cubicBezTo>
                        <a:pt x="0" y="4"/>
                        <a:pt x="1" y="5"/>
                        <a:pt x="1" y="5"/>
                      </a:cubicBezTo>
                      <a:cubicBezTo>
                        <a:pt x="1" y="5"/>
                        <a:pt x="2" y="5"/>
                        <a:pt x="2" y="5"/>
                      </a:cubicBezTo>
                      <a:cubicBezTo>
                        <a:pt x="3" y="5"/>
                        <a:pt x="3" y="5"/>
                        <a:pt x="3" y="5"/>
                      </a:cubicBezTo>
                      <a:cubicBezTo>
                        <a:pt x="5" y="4"/>
                        <a:pt x="6" y="4"/>
                        <a:pt x="8" y="4"/>
                      </a:cubicBezTo>
                      <a:cubicBezTo>
                        <a:pt x="14" y="4"/>
                        <a:pt x="19" y="10"/>
                        <a:pt x="19" y="10"/>
                      </a:cubicBezTo>
                      <a:cubicBezTo>
                        <a:pt x="19" y="10"/>
                        <a:pt x="20" y="11"/>
                        <a:pt x="20" y="11"/>
                      </a:cubicBezTo>
                      <a:cubicBezTo>
                        <a:pt x="20" y="11"/>
                        <a:pt x="21" y="11"/>
                        <a:pt x="21" y="11"/>
                      </a:cubicBezTo>
                      <a:cubicBezTo>
                        <a:pt x="21" y="11"/>
                        <a:pt x="22" y="11"/>
                        <a:pt x="22" y="10"/>
                      </a:cubicBezTo>
                      <a:cubicBezTo>
                        <a:pt x="23" y="10"/>
                        <a:pt x="23" y="8"/>
                        <a:pt x="22" y="7"/>
                      </a:cubicBezTo>
                      <a:cubicBezTo>
                        <a:pt x="20" y="4"/>
                        <a:pt x="15" y="0"/>
                        <a:pt x="8" y="0"/>
                      </a:cubicBezTo>
                    </a:path>
                  </a:pathLst>
                </a:custGeom>
                <a:solidFill>
                  <a:srgbClr val="D5A8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96" name="Freeform 127">
                  <a:extLst>
                    <a:ext uri="{FF2B5EF4-FFF2-40B4-BE49-F238E27FC236}">
                      <a16:creationId xmlns:a16="http://schemas.microsoft.com/office/drawing/2014/main" id="{0DFD2A11-3CC2-3190-9727-79232E005DF9}"/>
                    </a:ext>
                  </a:extLst>
                </p:cNvPr>
                <p:cNvSpPr>
                  <a:spLocks/>
                </p:cNvSpPr>
                <p:nvPr/>
              </p:nvSpPr>
              <p:spPr bwMode="auto">
                <a:xfrm>
                  <a:off x="1051588" y="1689002"/>
                  <a:ext cx="255955" cy="153573"/>
                </a:xfrm>
                <a:custGeom>
                  <a:avLst/>
                  <a:gdLst>
                    <a:gd name="T0" fmla="*/ 1 w 24"/>
                    <a:gd name="T1" fmla="*/ 8 h 14"/>
                    <a:gd name="T2" fmla="*/ 4 w 24"/>
                    <a:gd name="T3" fmla="*/ 8 h 14"/>
                    <a:gd name="T4" fmla="*/ 19 w 24"/>
                    <a:gd name="T5" fmla="*/ 13 h 14"/>
                    <a:gd name="T6" fmla="*/ 22 w 24"/>
                    <a:gd name="T7" fmla="*/ 14 h 14"/>
                    <a:gd name="T8" fmla="*/ 23 w 24"/>
                    <a:gd name="T9" fmla="*/ 10 h 14"/>
                    <a:gd name="T10" fmla="*/ 2 w 24"/>
                    <a:gd name="T11" fmla="*/ 4 h 14"/>
                    <a:gd name="T12" fmla="*/ 1 w 24"/>
                    <a:gd name="T13" fmla="*/ 7 h 14"/>
                    <a:gd name="T14" fmla="*/ 1 w 24"/>
                    <a:gd name="T15" fmla="*/ 8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 h="14">
                      <a:moveTo>
                        <a:pt x="1" y="8"/>
                      </a:moveTo>
                      <a:cubicBezTo>
                        <a:pt x="2" y="8"/>
                        <a:pt x="3" y="9"/>
                        <a:pt x="4" y="8"/>
                      </a:cubicBezTo>
                      <a:cubicBezTo>
                        <a:pt x="13" y="5"/>
                        <a:pt x="19" y="13"/>
                        <a:pt x="19" y="13"/>
                      </a:cubicBezTo>
                      <a:cubicBezTo>
                        <a:pt x="20" y="14"/>
                        <a:pt x="21" y="14"/>
                        <a:pt x="22" y="14"/>
                      </a:cubicBezTo>
                      <a:cubicBezTo>
                        <a:pt x="23" y="13"/>
                        <a:pt x="24" y="11"/>
                        <a:pt x="23" y="10"/>
                      </a:cubicBezTo>
                      <a:cubicBezTo>
                        <a:pt x="20" y="7"/>
                        <a:pt x="12" y="0"/>
                        <a:pt x="2" y="4"/>
                      </a:cubicBezTo>
                      <a:cubicBezTo>
                        <a:pt x="1" y="5"/>
                        <a:pt x="0" y="6"/>
                        <a:pt x="1" y="7"/>
                      </a:cubicBezTo>
                      <a:cubicBezTo>
                        <a:pt x="1" y="7"/>
                        <a:pt x="1" y="8"/>
                        <a:pt x="1" y="8"/>
                      </a:cubicBezTo>
                      <a:close/>
                    </a:path>
                  </a:pathLst>
                </a:custGeom>
                <a:solidFill>
                  <a:srgbClr val="6F5B56"/>
                </a:solidFill>
                <a:ln>
                  <a:noFill/>
                </a:ln>
              </p:spPr>
              <p:txBody>
                <a:bodyPr vert="horz" wrap="square" lIns="45720" tIns="22860" rIns="45720" bIns="22860" numCol="1" anchor="t" anchorCtr="0" compatLnSpc="1">
                  <a:prstTxWarp prst="textNoShape">
                    <a:avLst/>
                  </a:prstTxWarp>
                </a:bodyPr>
                <a:lstStyle/>
                <a:p>
                  <a:endParaRPr lang="en-US" sz="900"/>
                </a:p>
              </p:txBody>
            </p:sp>
            <p:sp>
              <p:nvSpPr>
                <p:cNvPr id="97" name="Freeform 128">
                  <a:extLst>
                    <a:ext uri="{FF2B5EF4-FFF2-40B4-BE49-F238E27FC236}">
                      <a16:creationId xmlns:a16="http://schemas.microsoft.com/office/drawing/2014/main" id="{5453FE6A-CC8B-5769-3A15-648B61C109F3}"/>
                    </a:ext>
                  </a:extLst>
                </p:cNvPr>
                <p:cNvSpPr>
                  <a:spLocks/>
                </p:cNvSpPr>
                <p:nvPr/>
              </p:nvSpPr>
              <p:spPr bwMode="auto">
                <a:xfrm>
                  <a:off x="1064390" y="1689002"/>
                  <a:ext cx="243161" cy="153573"/>
                </a:xfrm>
                <a:custGeom>
                  <a:avLst/>
                  <a:gdLst>
                    <a:gd name="T0" fmla="*/ 21 w 23"/>
                    <a:gd name="T1" fmla="*/ 14 h 14"/>
                    <a:gd name="T2" fmla="*/ 21 w 23"/>
                    <a:gd name="T3" fmla="*/ 12 h 14"/>
                    <a:gd name="T4" fmla="*/ 0 w 23"/>
                    <a:gd name="T5" fmla="*/ 5 h 14"/>
                    <a:gd name="T6" fmla="*/ 0 w 23"/>
                    <a:gd name="T7" fmla="*/ 6 h 14"/>
                    <a:gd name="T8" fmla="*/ 1 w 23"/>
                    <a:gd name="T9" fmla="*/ 4 h 14"/>
                    <a:gd name="T10" fmla="*/ 22 w 23"/>
                    <a:gd name="T11" fmla="*/ 10 h 14"/>
                    <a:gd name="T12" fmla="*/ 21 w 23"/>
                    <a:gd name="T13" fmla="*/ 14 h 14"/>
                  </a:gdLst>
                  <a:ahLst/>
                  <a:cxnLst>
                    <a:cxn ang="0">
                      <a:pos x="T0" y="T1"/>
                    </a:cxn>
                    <a:cxn ang="0">
                      <a:pos x="T2" y="T3"/>
                    </a:cxn>
                    <a:cxn ang="0">
                      <a:pos x="T4" y="T5"/>
                    </a:cxn>
                    <a:cxn ang="0">
                      <a:pos x="T6" y="T7"/>
                    </a:cxn>
                    <a:cxn ang="0">
                      <a:pos x="T8" y="T9"/>
                    </a:cxn>
                    <a:cxn ang="0">
                      <a:pos x="T10" y="T11"/>
                    </a:cxn>
                    <a:cxn ang="0">
                      <a:pos x="T12" y="T13"/>
                    </a:cxn>
                  </a:cxnLst>
                  <a:rect l="0" t="0" r="r" b="b"/>
                  <a:pathLst>
                    <a:path w="23" h="14">
                      <a:moveTo>
                        <a:pt x="21" y="14"/>
                      </a:moveTo>
                      <a:cubicBezTo>
                        <a:pt x="22" y="13"/>
                        <a:pt x="21" y="12"/>
                        <a:pt x="21" y="12"/>
                      </a:cubicBezTo>
                      <a:cubicBezTo>
                        <a:pt x="18" y="8"/>
                        <a:pt x="10" y="1"/>
                        <a:pt x="0" y="5"/>
                      </a:cubicBezTo>
                      <a:cubicBezTo>
                        <a:pt x="0" y="5"/>
                        <a:pt x="0" y="5"/>
                        <a:pt x="0" y="6"/>
                      </a:cubicBezTo>
                      <a:cubicBezTo>
                        <a:pt x="0" y="5"/>
                        <a:pt x="0" y="4"/>
                        <a:pt x="1" y="4"/>
                      </a:cubicBezTo>
                      <a:cubicBezTo>
                        <a:pt x="11" y="0"/>
                        <a:pt x="19" y="7"/>
                        <a:pt x="22" y="10"/>
                      </a:cubicBezTo>
                      <a:cubicBezTo>
                        <a:pt x="23" y="11"/>
                        <a:pt x="22" y="13"/>
                        <a:pt x="21" y="14"/>
                      </a:cubicBezTo>
                      <a:close/>
                    </a:path>
                  </a:pathLst>
                </a:custGeom>
                <a:solidFill>
                  <a:srgbClr val="8E7771"/>
                </a:solidFill>
                <a:ln>
                  <a:noFill/>
                </a:ln>
              </p:spPr>
              <p:txBody>
                <a:bodyPr vert="horz" wrap="square" lIns="45720" tIns="22860" rIns="45720" bIns="22860" numCol="1" anchor="t" anchorCtr="0" compatLnSpc="1">
                  <a:prstTxWarp prst="textNoShape">
                    <a:avLst/>
                  </a:prstTxWarp>
                </a:bodyPr>
                <a:lstStyle/>
                <a:p>
                  <a:endParaRPr lang="en-US" sz="900"/>
                </a:p>
              </p:txBody>
            </p:sp>
            <p:grpSp>
              <p:nvGrpSpPr>
                <p:cNvPr id="98" name="Group 97">
                  <a:extLst>
                    <a:ext uri="{FF2B5EF4-FFF2-40B4-BE49-F238E27FC236}">
                      <a16:creationId xmlns:a16="http://schemas.microsoft.com/office/drawing/2014/main" id="{8E3015E9-DDFF-6295-12C0-8BDD2A1FA750}"/>
                    </a:ext>
                  </a:extLst>
                </p:cNvPr>
                <p:cNvGrpSpPr/>
                <p:nvPr/>
              </p:nvGrpSpPr>
              <p:grpSpPr>
                <a:xfrm>
                  <a:off x="656833" y="2374458"/>
                  <a:ext cx="535036" cy="227394"/>
                  <a:chOff x="4643802" y="5084415"/>
                  <a:chExt cx="511910" cy="217565"/>
                </a:xfrm>
              </p:grpSpPr>
              <p:sp>
                <p:nvSpPr>
                  <p:cNvPr id="115" name="Freeform 134">
                    <a:extLst>
                      <a:ext uri="{FF2B5EF4-FFF2-40B4-BE49-F238E27FC236}">
                        <a16:creationId xmlns:a16="http://schemas.microsoft.com/office/drawing/2014/main" id="{CA6F9269-C28F-3484-32E9-97B00241FFDB}"/>
                      </a:ext>
                    </a:extLst>
                  </p:cNvPr>
                  <p:cNvSpPr>
                    <a:spLocks/>
                  </p:cNvSpPr>
                  <p:nvPr/>
                </p:nvSpPr>
                <p:spPr bwMode="auto">
                  <a:xfrm>
                    <a:off x="4643802" y="5084415"/>
                    <a:ext cx="511910" cy="127977"/>
                  </a:xfrm>
                  <a:custGeom>
                    <a:avLst/>
                    <a:gdLst>
                      <a:gd name="T0" fmla="*/ 6 w 47"/>
                      <a:gd name="T1" fmla="*/ 12 h 12"/>
                      <a:gd name="T2" fmla="*/ 0 w 47"/>
                      <a:gd name="T3" fmla="*/ 0 h 12"/>
                      <a:gd name="T4" fmla="*/ 24 w 47"/>
                      <a:gd name="T5" fmla="*/ 1 h 12"/>
                      <a:gd name="T6" fmla="*/ 47 w 47"/>
                      <a:gd name="T7" fmla="*/ 0 h 12"/>
                      <a:gd name="T8" fmla="*/ 41 w 47"/>
                      <a:gd name="T9" fmla="*/ 12 h 12"/>
                      <a:gd name="T10" fmla="*/ 24 w 47"/>
                      <a:gd name="T11" fmla="*/ 8 h 12"/>
                      <a:gd name="T12" fmla="*/ 6 w 47"/>
                      <a:gd name="T13" fmla="*/ 12 h 12"/>
                    </a:gdLst>
                    <a:ahLst/>
                    <a:cxnLst>
                      <a:cxn ang="0">
                        <a:pos x="T0" y="T1"/>
                      </a:cxn>
                      <a:cxn ang="0">
                        <a:pos x="T2" y="T3"/>
                      </a:cxn>
                      <a:cxn ang="0">
                        <a:pos x="T4" y="T5"/>
                      </a:cxn>
                      <a:cxn ang="0">
                        <a:pos x="T6" y="T7"/>
                      </a:cxn>
                      <a:cxn ang="0">
                        <a:pos x="T8" y="T9"/>
                      </a:cxn>
                      <a:cxn ang="0">
                        <a:pos x="T10" y="T11"/>
                      </a:cxn>
                      <a:cxn ang="0">
                        <a:pos x="T12" y="T13"/>
                      </a:cxn>
                    </a:cxnLst>
                    <a:rect l="0" t="0" r="r" b="b"/>
                    <a:pathLst>
                      <a:path w="47" h="12">
                        <a:moveTo>
                          <a:pt x="6" y="12"/>
                        </a:moveTo>
                        <a:cubicBezTo>
                          <a:pt x="3" y="9"/>
                          <a:pt x="1" y="4"/>
                          <a:pt x="0" y="0"/>
                        </a:cubicBezTo>
                        <a:cubicBezTo>
                          <a:pt x="7" y="1"/>
                          <a:pt x="15" y="1"/>
                          <a:pt x="24" y="1"/>
                        </a:cubicBezTo>
                        <a:cubicBezTo>
                          <a:pt x="32" y="1"/>
                          <a:pt x="40" y="1"/>
                          <a:pt x="47" y="0"/>
                        </a:cubicBezTo>
                        <a:cubicBezTo>
                          <a:pt x="46" y="4"/>
                          <a:pt x="44" y="9"/>
                          <a:pt x="41" y="12"/>
                        </a:cubicBezTo>
                        <a:cubicBezTo>
                          <a:pt x="37" y="9"/>
                          <a:pt x="31" y="8"/>
                          <a:pt x="24" y="8"/>
                        </a:cubicBezTo>
                        <a:cubicBezTo>
                          <a:pt x="16" y="8"/>
                          <a:pt x="10" y="9"/>
                          <a:pt x="6" y="12"/>
                        </a:cubicBezTo>
                        <a:close/>
                      </a:path>
                    </a:pathLst>
                  </a:custGeom>
                  <a:solidFill>
                    <a:srgbClr val="9A32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116" name="Freeform 135">
                    <a:extLst>
                      <a:ext uri="{FF2B5EF4-FFF2-40B4-BE49-F238E27FC236}">
                        <a16:creationId xmlns:a16="http://schemas.microsoft.com/office/drawing/2014/main" id="{760B555A-9F71-AEFA-8C86-875695DA5457}"/>
                      </a:ext>
                    </a:extLst>
                  </p:cNvPr>
                  <p:cNvSpPr>
                    <a:spLocks/>
                  </p:cNvSpPr>
                  <p:nvPr/>
                </p:nvSpPr>
                <p:spPr bwMode="auto">
                  <a:xfrm>
                    <a:off x="4720589" y="5174003"/>
                    <a:ext cx="371138" cy="127977"/>
                  </a:xfrm>
                  <a:custGeom>
                    <a:avLst/>
                    <a:gdLst>
                      <a:gd name="T0" fmla="*/ 18 w 35"/>
                      <a:gd name="T1" fmla="*/ 12 h 12"/>
                      <a:gd name="T2" fmla="*/ 0 w 35"/>
                      <a:gd name="T3" fmla="*/ 4 h 12"/>
                      <a:gd name="T4" fmla="*/ 18 w 35"/>
                      <a:gd name="T5" fmla="*/ 0 h 12"/>
                      <a:gd name="T6" fmla="*/ 35 w 35"/>
                      <a:gd name="T7" fmla="*/ 4 h 12"/>
                      <a:gd name="T8" fmla="*/ 18 w 35"/>
                      <a:gd name="T9" fmla="*/ 12 h 12"/>
                    </a:gdLst>
                    <a:ahLst/>
                    <a:cxnLst>
                      <a:cxn ang="0">
                        <a:pos x="T0" y="T1"/>
                      </a:cxn>
                      <a:cxn ang="0">
                        <a:pos x="T2" y="T3"/>
                      </a:cxn>
                      <a:cxn ang="0">
                        <a:pos x="T4" y="T5"/>
                      </a:cxn>
                      <a:cxn ang="0">
                        <a:pos x="T6" y="T7"/>
                      </a:cxn>
                      <a:cxn ang="0">
                        <a:pos x="T8" y="T9"/>
                      </a:cxn>
                    </a:cxnLst>
                    <a:rect l="0" t="0" r="r" b="b"/>
                    <a:pathLst>
                      <a:path w="35" h="12">
                        <a:moveTo>
                          <a:pt x="18" y="12"/>
                        </a:moveTo>
                        <a:cubicBezTo>
                          <a:pt x="11" y="12"/>
                          <a:pt x="4" y="9"/>
                          <a:pt x="0" y="4"/>
                        </a:cubicBezTo>
                        <a:cubicBezTo>
                          <a:pt x="4" y="1"/>
                          <a:pt x="10" y="0"/>
                          <a:pt x="18" y="0"/>
                        </a:cubicBezTo>
                        <a:cubicBezTo>
                          <a:pt x="25" y="0"/>
                          <a:pt x="31" y="1"/>
                          <a:pt x="35" y="4"/>
                        </a:cubicBezTo>
                        <a:cubicBezTo>
                          <a:pt x="31" y="9"/>
                          <a:pt x="25" y="12"/>
                          <a:pt x="18" y="12"/>
                        </a:cubicBezTo>
                        <a:close/>
                      </a:path>
                    </a:pathLst>
                  </a:custGeom>
                  <a:solidFill>
                    <a:srgbClr val="C455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grpSp>
            <p:sp>
              <p:nvSpPr>
                <p:cNvPr id="99" name="Freeform 159">
                  <a:extLst>
                    <a:ext uri="{FF2B5EF4-FFF2-40B4-BE49-F238E27FC236}">
                      <a16:creationId xmlns:a16="http://schemas.microsoft.com/office/drawing/2014/main" id="{042C8A93-DEF3-23FA-FFBC-695174F8681B}"/>
                    </a:ext>
                  </a:extLst>
                </p:cNvPr>
                <p:cNvSpPr>
                  <a:spLocks noEditPoints="1"/>
                </p:cNvSpPr>
                <p:nvPr/>
              </p:nvSpPr>
              <p:spPr bwMode="auto">
                <a:xfrm>
                  <a:off x="437297" y="1868170"/>
                  <a:ext cx="383932" cy="319948"/>
                </a:xfrm>
                <a:custGeom>
                  <a:avLst/>
                  <a:gdLst>
                    <a:gd name="T0" fmla="*/ 17 w 36"/>
                    <a:gd name="T1" fmla="*/ 30 h 30"/>
                    <a:gd name="T2" fmla="*/ 17 w 36"/>
                    <a:gd name="T3" fmla="*/ 30 h 30"/>
                    <a:gd name="T4" fmla="*/ 17 w 36"/>
                    <a:gd name="T5" fmla="*/ 30 h 30"/>
                    <a:gd name="T6" fmla="*/ 17 w 36"/>
                    <a:gd name="T7" fmla="*/ 30 h 30"/>
                    <a:gd name="T8" fmla="*/ 16 w 36"/>
                    <a:gd name="T9" fmla="*/ 30 h 30"/>
                    <a:gd name="T10" fmla="*/ 16 w 36"/>
                    <a:gd name="T11" fmla="*/ 30 h 30"/>
                    <a:gd name="T12" fmla="*/ 16 w 36"/>
                    <a:gd name="T13" fmla="*/ 30 h 30"/>
                    <a:gd name="T14" fmla="*/ 35 w 36"/>
                    <a:gd name="T15" fmla="*/ 15 h 30"/>
                    <a:gd name="T16" fmla="*/ 17 w 36"/>
                    <a:gd name="T17" fmla="*/ 30 h 30"/>
                    <a:gd name="T18" fmla="*/ 35 w 36"/>
                    <a:gd name="T19" fmla="*/ 15 h 30"/>
                    <a:gd name="T20" fmla="*/ 35 w 36"/>
                    <a:gd name="T21" fmla="*/ 14 h 30"/>
                    <a:gd name="T22" fmla="*/ 35 w 36"/>
                    <a:gd name="T23" fmla="*/ 15 h 30"/>
                    <a:gd name="T24" fmla="*/ 35 w 36"/>
                    <a:gd name="T25" fmla="*/ 14 h 30"/>
                    <a:gd name="T26" fmla="*/ 14 w 36"/>
                    <a:gd name="T27" fmla="*/ 0 h 30"/>
                    <a:gd name="T28" fmla="*/ 14 w 36"/>
                    <a:gd name="T29" fmla="*/ 0 h 30"/>
                    <a:gd name="T30" fmla="*/ 18 w 36"/>
                    <a:gd name="T31" fmla="*/ 1 h 30"/>
                    <a:gd name="T32" fmla="*/ 18 w 36"/>
                    <a:gd name="T33" fmla="*/ 1 h 30"/>
                    <a:gd name="T34" fmla="*/ 34 w 36"/>
                    <a:gd name="T35" fmla="*/ 6 h 30"/>
                    <a:gd name="T36" fmla="*/ 36 w 36"/>
                    <a:gd name="T37" fmla="*/ 11 h 30"/>
                    <a:gd name="T38" fmla="*/ 34 w 36"/>
                    <a:gd name="T39" fmla="*/ 6 h 30"/>
                    <a:gd name="T40" fmla="*/ 18 w 36"/>
                    <a:gd name="T41" fmla="*/ 1 h 30"/>
                    <a:gd name="T42" fmla="*/ 18 w 36"/>
                    <a:gd name="T43" fmla="*/ 1 h 30"/>
                    <a:gd name="T44" fmla="*/ 14 w 36"/>
                    <a:gd name="T45" fmla="*/ 0 h 30"/>
                    <a:gd name="T46" fmla="*/ 14 w 36"/>
                    <a:gd name="T47" fmla="*/ 0 h 30"/>
                    <a:gd name="T48" fmla="*/ 13 w 36"/>
                    <a:gd name="T49" fmla="*/ 0 h 30"/>
                    <a:gd name="T50" fmla="*/ 7 w 36"/>
                    <a:gd name="T51" fmla="*/ 1 h 30"/>
                    <a:gd name="T52" fmla="*/ 1 w 36"/>
                    <a:gd name="T53" fmla="*/ 7 h 30"/>
                    <a:gd name="T54" fmla="*/ 0 w 36"/>
                    <a:gd name="T55" fmla="*/ 13 h 30"/>
                    <a:gd name="T56" fmla="*/ 1 w 36"/>
                    <a:gd name="T57" fmla="*/ 7 h 30"/>
                    <a:gd name="T58" fmla="*/ 7 w 36"/>
                    <a:gd name="T59" fmla="*/ 1 h 30"/>
                    <a:gd name="T60" fmla="*/ 13 w 36"/>
                    <a:gd name="T61" fmla="*/ 0 h 30"/>
                    <a:gd name="T62" fmla="*/ 13 w 36"/>
                    <a:gd name="T63" fmla="*/ 0 h 30"/>
                    <a:gd name="T64" fmla="*/ 13 w 36"/>
                    <a:gd name="T65" fmla="*/ 0 h 30"/>
                    <a:gd name="T66" fmla="*/ 13 w 36"/>
                    <a:gd name="T67" fmla="*/ 0 h 30"/>
                    <a:gd name="T68" fmla="*/ 13 w 36"/>
                    <a:gd name="T69"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6" h="30">
                      <a:moveTo>
                        <a:pt x="17" y="30"/>
                      </a:moveTo>
                      <a:cubicBezTo>
                        <a:pt x="17" y="30"/>
                        <a:pt x="17" y="30"/>
                        <a:pt x="17" y="30"/>
                      </a:cubicBezTo>
                      <a:cubicBezTo>
                        <a:pt x="17" y="30"/>
                        <a:pt x="17" y="30"/>
                        <a:pt x="17" y="30"/>
                      </a:cubicBezTo>
                      <a:cubicBezTo>
                        <a:pt x="17" y="30"/>
                        <a:pt x="17" y="30"/>
                        <a:pt x="17" y="30"/>
                      </a:cubicBezTo>
                      <a:moveTo>
                        <a:pt x="16" y="30"/>
                      </a:moveTo>
                      <a:cubicBezTo>
                        <a:pt x="16" y="30"/>
                        <a:pt x="16" y="30"/>
                        <a:pt x="16" y="30"/>
                      </a:cubicBezTo>
                      <a:cubicBezTo>
                        <a:pt x="16" y="30"/>
                        <a:pt x="16" y="30"/>
                        <a:pt x="16" y="30"/>
                      </a:cubicBezTo>
                      <a:moveTo>
                        <a:pt x="35" y="15"/>
                      </a:moveTo>
                      <a:cubicBezTo>
                        <a:pt x="32" y="24"/>
                        <a:pt x="29" y="30"/>
                        <a:pt x="17" y="30"/>
                      </a:cubicBezTo>
                      <a:cubicBezTo>
                        <a:pt x="29" y="30"/>
                        <a:pt x="32" y="24"/>
                        <a:pt x="35" y="15"/>
                      </a:cubicBezTo>
                      <a:moveTo>
                        <a:pt x="35" y="14"/>
                      </a:moveTo>
                      <a:cubicBezTo>
                        <a:pt x="35" y="14"/>
                        <a:pt x="35" y="14"/>
                        <a:pt x="35" y="15"/>
                      </a:cubicBezTo>
                      <a:cubicBezTo>
                        <a:pt x="35" y="14"/>
                        <a:pt x="35" y="14"/>
                        <a:pt x="35" y="14"/>
                      </a:cubicBezTo>
                      <a:moveTo>
                        <a:pt x="14" y="0"/>
                      </a:moveTo>
                      <a:cubicBezTo>
                        <a:pt x="14" y="0"/>
                        <a:pt x="14" y="0"/>
                        <a:pt x="14" y="0"/>
                      </a:cubicBezTo>
                      <a:cubicBezTo>
                        <a:pt x="15" y="1"/>
                        <a:pt x="17" y="1"/>
                        <a:pt x="18" y="1"/>
                      </a:cubicBezTo>
                      <a:cubicBezTo>
                        <a:pt x="18" y="1"/>
                        <a:pt x="18" y="1"/>
                        <a:pt x="18" y="1"/>
                      </a:cubicBezTo>
                      <a:cubicBezTo>
                        <a:pt x="24" y="1"/>
                        <a:pt x="31" y="2"/>
                        <a:pt x="34" y="6"/>
                      </a:cubicBezTo>
                      <a:cubicBezTo>
                        <a:pt x="35" y="8"/>
                        <a:pt x="36" y="9"/>
                        <a:pt x="36" y="11"/>
                      </a:cubicBezTo>
                      <a:cubicBezTo>
                        <a:pt x="36" y="9"/>
                        <a:pt x="35" y="8"/>
                        <a:pt x="34" y="6"/>
                      </a:cubicBezTo>
                      <a:cubicBezTo>
                        <a:pt x="31" y="2"/>
                        <a:pt x="24" y="1"/>
                        <a:pt x="18" y="1"/>
                      </a:cubicBezTo>
                      <a:cubicBezTo>
                        <a:pt x="18" y="1"/>
                        <a:pt x="18" y="1"/>
                        <a:pt x="18" y="1"/>
                      </a:cubicBezTo>
                      <a:cubicBezTo>
                        <a:pt x="17" y="1"/>
                        <a:pt x="15" y="1"/>
                        <a:pt x="14" y="0"/>
                      </a:cubicBezTo>
                      <a:cubicBezTo>
                        <a:pt x="14" y="0"/>
                        <a:pt x="14" y="0"/>
                        <a:pt x="14" y="0"/>
                      </a:cubicBezTo>
                      <a:moveTo>
                        <a:pt x="13" y="0"/>
                      </a:moveTo>
                      <a:cubicBezTo>
                        <a:pt x="10" y="0"/>
                        <a:pt x="8" y="1"/>
                        <a:pt x="7" y="1"/>
                      </a:cubicBezTo>
                      <a:cubicBezTo>
                        <a:pt x="3" y="2"/>
                        <a:pt x="2" y="5"/>
                        <a:pt x="1" y="7"/>
                      </a:cubicBezTo>
                      <a:cubicBezTo>
                        <a:pt x="1" y="9"/>
                        <a:pt x="0" y="11"/>
                        <a:pt x="0" y="13"/>
                      </a:cubicBezTo>
                      <a:cubicBezTo>
                        <a:pt x="0" y="11"/>
                        <a:pt x="1" y="9"/>
                        <a:pt x="1" y="7"/>
                      </a:cubicBezTo>
                      <a:cubicBezTo>
                        <a:pt x="2" y="5"/>
                        <a:pt x="3" y="2"/>
                        <a:pt x="7" y="1"/>
                      </a:cubicBezTo>
                      <a:cubicBezTo>
                        <a:pt x="8" y="1"/>
                        <a:pt x="10" y="0"/>
                        <a:pt x="13" y="0"/>
                      </a:cubicBezTo>
                      <a:moveTo>
                        <a:pt x="13" y="0"/>
                      </a:moveTo>
                      <a:cubicBezTo>
                        <a:pt x="13" y="0"/>
                        <a:pt x="13" y="0"/>
                        <a:pt x="13" y="0"/>
                      </a:cubicBezTo>
                      <a:cubicBezTo>
                        <a:pt x="13" y="0"/>
                        <a:pt x="13" y="0"/>
                        <a:pt x="13" y="0"/>
                      </a:cubicBezTo>
                      <a:cubicBezTo>
                        <a:pt x="13" y="0"/>
                        <a:pt x="13" y="0"/>
                        <a:pt x="13" y="0"/>
                      </a:cubicBezTo>
                    </a:path>
                  </a:pathLst>
                </a:custGeom>
                <a:solidFill>
                  <a:srgbClr val="4B4A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100" name="Freeform 31687">
                  <a:extLst>
                    <a:ext uri="{FF2B5EF4-FFF2-40B4-BE49-F238E27FC236}">
                      <a16:creationId xmlns:a16="http://schemas.microsoft.com/office/drawing/2014/main" id="{AD2F919B-C4CC-6AA1-77CF-EFB420955734}"/>
                    </a:ext>
                  </a:extLst>
                </p:cNvPr>
                <p:cNvSpPr>
                  <a:spLocks/>
                </p:cNvSpPr>
                <p:nvPr/>
              </p:nvSpPr>
              <p:spPr bwMode="auto">
                <a:xfrm>
                  <a:off x="512390" y="2216472"/>
                  <a:ext cx="168068" cy="75131"/>
                </a:xfrm>
                <a:custGeom>
                  <a:avLst/>
                  <a:gdLst>
                    <a:gd name="T0" fmla="*/ 11 w 11"/>
                    <a:gd name="T1" fmla="*/ 3 h 7"/>
                    <a:gd name="T2" fmla="*/ 6 w 11"/>
                    <a:gd name="T3" fmla="*/ 7 h 7"/>
                    <a:gd name="T4" fmla="*/ 0 w 11"/>
                    <a:gd name="T5" fmla="*/ 4 h 7"/>
                    <a:gd name="T6" fmla="*/ 5 w 11"/>
                    <a:gd name="T7" fmla="*/ 0 h 7"/>
                    <a:gd name="T8" fmla="*/ 11 w 11"/>
                    <a:gd name="T9" fmla="*/ 3 h 7"/>
                  </a:gdLst>
                  <a:ahLst/>
                  <a:cxnLst>
                    <a:cxn ang="0">
                      <a:pos x="T0" y="T1"/>
                    </a:cxn>
                    <a:cxn ang="0">
                      <a:pos x="T2" y="T3"/>
                    </a:cxn>
                    <a:cxn ang="0">
                      <a:pos x="T4" y="T5"/>
                    </a:cxn>
                    <a:cxn ang="0">
                      <a:pos x="T6" y="T7"/>
                    </a:cxn>
                    <a:cxn ang="0">
                      <a:pos x="T8" y="T9"/>
                    </a:cxn>
                  </a:cxnLst>
                  <a:rect l="0" t="0" r="r" b="b"/>
                  <a:pathLst>
                    <a:path w="11" h="7">
                      <a:moveTo>
                        <a:pt x="11" y="3"/>
                      </a:moveTo>
                      <a:cubicBezTo>
                        <a:pt x="11" y="5"/>
                        <a:pt x="8" y="6"/>
                        <a:pt x="6" y="7"/>
                      </a:cubicBezTo>
                      <a:cubicBezTo>
                        <a:pt x="3" y="7"/>
                        <a:pt x="0" y="6"/>
                        <a:pt x="0" y="4"/>
                      </a:cubicBezTo>
                      <a:cubicBezTo>
                        <a:pt x="0" y="2"/>
                        <a:pt x="2" y="0"/>
                        <a:pt x="5" y="0"/>
                      </a:cubicBezTo>
                      <a:cubicBezTo>
                        <a:pt x="8" y="0"/>
                        <a:pt x="11" y="1"/>
                        <a:pt x="11" y="3"/>
                      </a:cubicBezTo>
                      <a:close/>
                    </a:path>
                  </a:pathLst>
                </a:custGeom>
                <a:solidFill>
                  <a:srgbClr val="FF9D78"/>
                </a:solidFill>
                <a:ln>
                  <a:noFill/>
                </a:ln>
              </p:spPr>
              <p:txBody>
                <a:bodyPr vert="horz" wrap="square" lIns="45720" tIns="22860" rIns="45720" bIns="22860" numCol="1" anchor="t" anchorCtr="0" compatLnSpc="1">
                  <a:prstTxWarp prst="textNoShape">
                    <a:avLst/>
                  </a:prstTxWarp>
                </a:bodyPr>
                <a:lstStyle/>
                <a:p>
                  <a:endParaRPr lang="en-US" sz="900"/>
                </a:p>
              </p:txBody>
            </p:sp>
            <p:grpSp>
              <p:nvGrpSpPr>
                <p:cNvPr id="101" name="Group 100">
                  <a:extLst>
                    <a:ext uri="{FF2B5EF4-FFF2-40B4-BE49-F238E27FC236}">
                      <a16:creationId xmlns:a16="http://schemas.microsoft.com/office/drawing/2014/main" id="{470EDF7B-A3B6-AFB4-5903-9C5AD725B1BD}"/>
                    </a:ext>
                  </a:extLst>
                </p:cNvPr>
                <p:cNvGrpSpPr/>
                <p:nvPr/>
              </p:nvGrpSpPr>
              <p:grpSpPr>
                <a:xfrm>
                  <a:off x="1056893" y="1833312"/>
                  <a:ext cx="194939" cy="292410"/>
                  <a:chOff x="766791" y="7239466"/>
                  <a:chExt cx="549950" cy="824928"/>
                </a:xfrm>
              </p:grpSpPr>
              <p:sp>
                <p:nvSpPr>
                  <p:cNvPr id="111" name="Freeform 31692">
                    <a:extLst>
                      <a:ext uri="{FF2B5EF4-FFF2-40B4-BE49-F238E27FC236}">
                        <a16:creationId xmlns:a16="http://schemas.microsoft.com/office/drawing/2014/main" id="{2E69C718-FC5C-1533-EA53-FD7AF03A50F3}"/>
                      </a:ext>
                    </a:extLst>
                  </p:cNvPr>
                  <p:cNvSpPr>
                    <a:spLocks/>
                  </p:cNvSpPr>
                  <p:nvPr/>
                </p:nvSpPr>
                <p:spPr bwMode="auto">
                  <a:xfrm>
                    <a:off x="766791" y="7239466"/>
                    <a:ext cx="549950" cy="797437"/>
                  </a:xfrm>
                  <a:custGeom>
                    <a:avLst/>
                    <a:gdLst>
                      <a:gd name="T0" fmla="*/ 1 w 18"/>
                      <a:gd name="T1" fmla="*/ 12 h 25"/>
                      <a:gd name="T2" fmla="*/ 13 w 18"/>
                      <a:gd name="T3" fmla="*/ 2 h 25"/>
                      <a:gd name="T4" fmla="*/ 16 w 18"/>
                      <a:gd name="T5" fmla="*/ 17 h 25"/>
                      <a:gd name="T6" fmla="*/ 6 w 18"/>
                      <a:gd name="T7" fmla="*/ 23 h 25"/>
                      <a:gd name="T8" fmla="*/ 1 w 18"/>
                      <a:gd name="T9" fmla="*/ 12 h 25"/>
                    </a:gdLst>
                    <a:ahLst/>
                    <a:cxnLst>
                      <a:cxn ang="0">
                        <a:pos x="T0" y="T1"/>
                      </a:cxn>
                      <a:cxn ang="0">
                        <a:pos x="T2" y="T3"/>
                      </a:cxn>
                      <a:cxn ang="0">
                        <a:pos x="T4" y="T5"/>
                      </a:cxn>
                      <a:cxn ang="0">
                        <a:pos x="T6" y="T7"/>
                      </a:cxn>
                      <a:cxn ang="0">
                        <a:pos x="T8" y="T9"/>
                      </a:cxn>
                    </a:cxnLst>
                    <a:rect l="0" t="0" r="r" b="b"/>
                    <a:pathLst>
                      <a:path w="18" h="25">
                        <a:moveTo>
                          <a:pt x="1" y="12"/>
                        </a:moveTo>
                        <a:cubicBezTo>
                          <a:pt x="3" y="4"/>
                          <a:pt x="8" y="0"/>
                          <a:pt x="13" y="2"/>
                        </a:cubicBezTo>
                        <a:cubicBezTo>
                          <a:pt x="17" y="3"/>
                          <a:pt x="18" y="10"/>
                          <a:pt x="16" y="17"/>
                        </a:cubicBezTo>
                        <a:cubicBezTo>
                          <a:pt x="14" y="25"/>
                          <a:pt x="11" y="25"/>
                          <a:pt x="6" y="23"/>
                        </a:cubicBezTo>
                        <a:cubicBezTo>
                          <a:pt x="2" y="21"/>
                          <a:pt x="0" y="19"/>
                          <a:pt x="1" y="12"/>
                        </a:cubicBezTo>
                        <a:close/>
                      </a:path>
                    </a:pathLst>
                  </a:custGeom>
                  <a:solidFill>
                    <a:srgbClr val="B96C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112" name="Freeform 31693">
                    <a:extLst>
                      <a:ext uri="{FF2B5EF4-FFF2-40B4-BE49-F238E27FC236}">
                        <a16:creationId xmlns:a16="http://schemas.microsoft.com/office/drawing/2014/main" id="{AD097C82-52E0-F2DF-6E16-2ADA84252D31}"/>
                      </a:ext>
                    </a:extLst>
                  </p:cNvPr>
                  <p:cNvSpPr>
                    <a:spLocks/>
                  </p:cNvSpPr>
                  <p:nvPr/>
                </p:nvSpPr>
                <p:spPr bwMode="auto">
                  <a:xfrm>
                    <a:off x="766791" y="7294463"/>
                    <a:ext cx="549950" cy="769931"/>
                  </a:xfrm>
                  <a:custGeom>
                    <a:avLst/>
                    <a:gdLst>
                      <a:gd name="T0" fmla="*/ 1 w 18"/>
                      <a:gd name="T1" fmla="*/ 12 h 25"/>
                      <a:gd name="T2" fmla="*/ 13 w 18"/>
                      <a:gd name="T3" fmla="*/ 2 h 25"/>
                      <a:gd name="T4" fmla="*/ 16 w 18"/>
                      <a:gd name="T5" fmla="*/ 18 h 25"/>
                      <a:gd name="T6" fmla="*/ 7 w 18"/>
                      <a:gd name="T7" fmla="*/ 23 h 25"/>
                      <a:gd name="T8" fmla="*/ 1 w 18"/>
                      <a:gd name="T9" fmla="*/ 12 h 25"/>
                    </a:gdLst>
                    <a:ahLst/>
                    <a:cxnLst>
                      <a:cxn ang="0">
                        <a:pos x="T0" y="T1"/>
                      </a:cxn>
                      <a:cxn ang="0">
                        <a:pos x="T2" y="T3"/>
                      </a:cxn>
                      <a:cxn ang="0">
                        <a:pos x="T4" y="T5"/>
                      </a:cxn>
                      <a:cxn ang="0">
                        <a:pos x="T6" y="T7"/>
                      </a:cxn>
                      <a:cxn ang="0">
                        <a:pos x="T8" y="T9"/>
                      </a:cxn>
                    </a:cxnLst>
                    <a:rect l="0" t="0" r="r" b="b"/>
                    <a:pathLst>
                      <a:path w="18" h="25">
                        <a:moveTo>
                          <a:pt x="1" y="12"/>
                        </a:moveTo>
                        <a:cubicBezTo>
                          <a:pt x="3" y="5"/>
                          <a:pt x="8" y="0"/>
                          <a:pt x="13" y="2"/>
                        </a:cubicBezTo>
                        <a:cubicBezTo>
                          <a:pt x="17" y="4"/>
                          <a:pt x="18" y="11"/>
                          <a:pt x="16" y="18"/>
                        </a:cubicBezTo>
                        <a:cubicBezTo>
                          <a:pt x="15" y="25"/>
                          <a:pt x="11" y="25"/>
                          <a:pt x="7" y="23"/>
                        </a:cubicBezTo>
                        <a:cubicBezTo>
                          <a:pt x="2" y="22"/>
                          <a:pt x="0" y="20"/>
                          <a:pt x="1" y="12"/>
                        </a:cubicBezTo>
                        <a:close/>
                      </a:path>
                    </a:pathLst>
                  </a:custGeom>
                  <a:solidFill>
                    <a:srgbClr val="FFF8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113" name="Freeform 31697">
                    <a:extLst>
                      <a:ext uri="{FF2B5EF4-FFF2-40B4-BE49-F238E27FC236}">
                        <a16:creationId xmlns:a16="http://schemas.microsoft.com/office/drawing/2014/main" id="{31BF0DF3-F75D-A7C5-BE3C-9BB59993EB0F}"/>
                      </a:ext>
                    </a:extLst>
                  </p:cNvPr>
                  <p:cNvSpPr>
                    <a:spLocks/>
                  </p:cNvSpPr>
                  <p:nvPr/>
                </p:nvSpPr>
                <p:spPr bwMode="auto">
                  <a:xfrm>
                    <a:off x="849274" y="7541949"/>
                    <a:ext cx="357477" cy="439961"/>
                  </a:xfrm>
                  <a:custGeom>
                    <a:avLst/>
                    <a:gdLst>
                      <a:gd name="T0" fmla="*/ 0 w 11"/>
                      <a:gd name="T1" fmla="*/ 7 h 15"/>
                      <a:gd name="T2" fmla="*/ 6 w 11"/>
                      <a:gd name="T3" fmla="*/ 1 h 15"/>
                      <a:gd name="T4" fmla="*/ 11 w 11"/>
                      <a:gd name="T5" fmla="*/ 8 h 15"/>
                      <a:gd name="T6" fmla="*/ 5 w 11"/>
                      <a:gd name="T7" fmla="*/ 14 h 15"/>
                      <a:gd name="T8" fmla="*/ 0 w 11"/>
                      <a:gd name="T9" fmla="*/ 7 h 15"/>
                    </a:gdLst>
                    <a:ahLst/>
                    <a:cxnLst>
                      <a:cxn ang="0">
                        <a:pos x="T0" y="T1"/>
                      </a:cxn>
                      <a:cxn ang="0">
                        <a:pos x="T2" y="T3"/>
                      </a:cxn>
                      <a:cxn ang="0">
                        <a:pos x="T4" y="T5"/>
                      </a:cxn>
                      <a:cxn ang="0">
                        <a:pos x="T6" y="T7"/>
                      </a:cxn>
                      <a:cxn ang="0">
                        <a:pos x="T8" y="T9"/>
                      </a:cxn>
                    </a:cxnLst>
                    <a:rect l="0" t="0" r="r" b="b"/>
                    <a:pathLst>
                      <a:path w="11" h="15">
                        <a:moveTo>
                          <a:pt x="0" y="7"/>
                        </a:moveTo>
                        <a:cubicBezTo>
                          <a:pt x="0" y="3"/>
                          <a:pt x="3" y="0"/>
                          <a:pt x="6" y="1"/>
                        </a:cubicBezTo>
                        <a:cubicBezTo>
                          <a:pt x="9" y="1"/>
                          <a:pt x="11" y="4"/>
                          <a:pt x="11" y="8"/>
                        </a:cubicBezTo>
                        <a:cubicBezTo>
                          <a:pt x="10" y="12"/>
                          <a:pt x="8" y="15"/>
                          <a:pt x="5" y="14"/>
                        </a:cubicBezTo>
                        <a:cubicBezTo>
                          <a:pt x="2" y="14"/>
                          <a:pt x="0" y="11"/>
                          <a:pt x="0" y="7"/>
                        </a:cubicBezTo>
                        <a:close/>
                      </a:path>
                    </a:pathLst>
                  </a:custGeom>
                  <a:solidFill>
                    <a:srgbClr val="83AD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114" name="Freeform 31698">
                    <a:extLst>
                      <a:ext uri="{FF2B5EF4-FFF2-40B4-BE49-F238E27FC236}">
                        <a16:creationId xmlns:a16="http://schemas.microsoft.com/office/drawing/2014/main" id="{6E93F0FD-E206-B134-2EBE-2574D398648C}"/>
                      </a:ext>
                    </a:extLst>
                  </p:cNvPr>
                  <p:cNvSpPr>
                    <a:spLocks/>
                  </p:cNvSpPr>
                  <p:nvPr/>
                </p:nvSpPr>
                <p:spPr bwMode="auto">
                  <a:xfrm>
                    <a:off x="959265" y="7596943"/>
                    <a:ext cx="109990" cy="109989"/>
                  </a:xfrm>
                  <a:custGeom>
                    <a:avLst/>
                    <a:gdLst>
                      <a:gd name="T0" fmla="*/ 0 w 4"/>
                      <a:gd name="T1" fmla="*/ 2 h 4"/>
                      <a:gd name="T2" fmla="*/ 2 w 4"/>
                      <a:gd name="T3" fmla="*/ 0 h 4"/>
                      <a:gd name="T4" fmla="*/ 4 w 4"/>
                      <a:gd name="T5" fmla="*/ 2 h 4"/>
                      <a:gd name="T6" fmla="*/ 2 w 4"/>
                      <a:gd name="T7" fmla="*/ 4 h 4"/>
                      <a:gd name="T8" fmla="*/ 0 w 4"/>
                      <a:gd name="T9" fmla="*/ 2 h 4"/>
                    </a:gdLst>
                    <a:ahLst/>
                    <a:cxnLst>
                      <a:cxn ang="0">
                        <a:pos x="T0" y="T1"/>
                      </a:cxn>
                      <a:cxn ang="0">
                        <a:pos x="T2" y="T3"/>
                      </a:cxn>
                      <a:cxn ang="0">
                        <a:pos x="T4" y="T5"/>
                      </a:cxn>
                      <a:cxn ang="0">
                        <a:pos x="T6" y="T7"/>
                      </a:cxn>
                      <a:cxn ang="0">
                        <a:pos x="T8" y="T9"/>
                      </a:cxn>
                    </a:cxnLst>
                    <a:rect l="0" t="0" r="r" b="b"/>
                    <a:pathLst>
                      <a:path w="4" h="4">
                        <a:moveTo>
                          <a:pt x="0" y="2"/>
                        </a:moveTo>
                        <a:cubicBezTo>
                          <a:pt x="0" y="1"/>
                          <a:pt x="1" y="0"/>
                          <a:pt x="2" y="0"/>
                        </a:cubicBezTo>
                        <a:cubicBezTo>
                          <a:pt x="3" y="0"/>
                          <a:pt x="4" y="1"/>
                          <a:pt x="4" y="2"/>
                        </a:cubicBezTo>
                        <a:cubicBezTo>
                          <a:pt x="4" y="4"/>
                          <a:pt x="3" y="4"/>
                          <a:pt x="2" y="4"/>
                        </a:cubicBezTo>
                        <a:cubicBezTo>
                          <a:pt x="1" y="4"/>
                          <a:pt x="0" y="3"/>
                          <a:pt x="0" y="2"/>
                        </a:cubicBezTo>
                        <a:close/>
                      </a:path>
                    </a:pathLst>
                  </a:custGeom>
                  <a:solidFill>
                    <a:srgbClr val="AFD1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grpSp>
            <p:grpSp>
              <p:nvGrpSpPr>
                <p:cNvPr id="102" name="Group 101">
                  <a:extLst>
                    <a:ext uri="{FF2B5EF4-FFF2-40B4-BE49-F238E27FC236}">
                      <a16:creationId xmlns:a16="http://schemas.microsoft.com/office/drawing/2014/main" id="{71F9233C-CEA3-879A-2A5E-F38431AE324B}"/>
                    </a:ext>
                  </a:extLst>
                </p:cNvPr>
                <p:cNvGrpSpPr/>
                <p:nvPr/>
              </p:nvGrpSpPr>
              <p:grpSpPr>
                <a:xfrm>
                  <a:off x="559092" y="1829781"/>
                  <a:ext cx="221682" cy="282665"/>
                  <a:chOff x="-360617" y="7129477"/>
                  <a:chExt cx="659942" cy="797437"/>
                </a:xfrm>
              </p:grpSpPr>
              <p:sp>
                <p:nvSpPr>
                  <p:cNvPr id="107" name="Freeform 31690">
                    <a:extLst>
                      <a:ext uri="{FF2B5EF4-FFF2-40B4-BE49-F238E27FC236}">
                        <a16:creationId xmlns:a16="http://schemas.microsoft.com/office/drawing/2014/main" id="{2E1CE64D-F4A7-219E-E55B-96894BF19ADE}"/>
                      </a:ext>
                    </a:extLst>
                  </p:cNvPr>
                  <p:cNvSpPr>
                    <a:spLocks/>
                  </p:cNvSpPr>
                  <p:nvPr/>
                </p:nvSpPr>
                <p:spPr bwMode="auto">
                  <a:xfrm>
                    <a:off x="-360617" y="7129477"/>
                    <a:ext cx="632453" cy="769931"/>
                  </a:xfrm>
                  <a:custGeom>
                    <a:avLst/>
                    <a:gdLst>
                      <a:gd name="T0" fmla="*/ 2 w 20"/>
                      <a:gd name="T1" fmla="*/ 17 h 25"/>
                      <a:gd name="T2" fmla="*/ 9 w 20"/>
                      <a:gd name="T3" fmla="*/ 2 h 25"/>
                      <a:gd name="T4" fmla="*/ 19 w 20"/>
                      <a:gd name="T5" fmla="*/ 13 h 25"/>
                      <a:gd name="T6" fmla="*/ 11 w 20"/>
                      <a:gd name="T7" fmla="*/ 24 h 25"/>
                      <a:gd name="T8" fmla="*/ 2 w 20"/>
                      <a:gd name="T9" fmla="*/ 17 h 25"/>
                    </a:gdLst>
                    <a:ahLst/>
                    <a:cxnLst>
                      <a:cxn ang="0">
                        <a:pos x="T0" y="T1"/>
                      </a:cxn>
                      <a:cxn ang="0">
                        <a:pos x="T2" y="T3"/>
                      </a:cxn>
                      <a:cxn ang="0">
                        <a:pos x="T4" y="T5"/>
                      </a:cxn>
                      <a:cxn ang="0">
                        <a:pos x="T6" y="T7"/>
                      </a:cxn>
                      <a:cxn ang="0">
                        <a:pos x="T8" y="T9"/>
                      </a:cxn>
                    </a:cxnLst>
                    <a:rect l="0" t="0" r="r" b="b"/>
                    <a:pathLst>
                      <a:path w="20" h="25">
                        <a:moveTo>
                          <a:pt x="2" y="17"/>
                        </a:moveTo>
                        <a:cubicBezTo>
                          <a:pt x="0" y="10"/>
                          <a:pt x="4" y="3"/>
                          <a:pt x="9" y="2"/>
                        </a:cubicBezTo>
                        <a:cubicBezTo>
                          <a:pt x="14" y="0"/>
                          <a:pt x="18" y="6"/>
                          <a:pt x="19" y="13"/>
                        </a:cubicBezTo>
                        <a:cubicBezTo>
                          <a:pt x="20" y="20"/>
                          <a:pt x="17" y="22"/>
                          <a:pt x="11" y="24"/>
                        </a:cubicBezTo>
                        <a:cubicBezTo>
                          <a:pt x="6" y="25"/>
                          <a:pt x="3" y="25"/>
                          <a:pt x="2" y="17"/>
                        </a:cubicBezTo>
                        <a:close/>
                      </a:path>
                    </a:pathLst>
                  </a:custGeom>
                  <a:solidFill>
                    <a:srgbClr val="B96C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108" name="Freeform 31691">
                    <a:extLst>
                      <a:ext uri="{FF2B5EF4-FFF2-40B4-BE49-F238E27FC236}">
                        <a16:creationId xmlns:a16="http://schemas.microsoft.com/office/drawing/2014/main" id="{5FABFBEE-82B1-B2C2-8D12-F4EEF1B54D2A}"/>
                      </a:ext>
                    </a:extLst>
                  </p:cNvPr>
                  <p:cNvSpPr>
                    <a:spLocks/>
                  </p:cNvSpPr>
                  <p:nvPr/>
                </p:nvSpPr>
                <p:spPr bwMode="auto">
                  <a:xfrm>
                    <a:off x="-305621" y="7156983"/>
                    <a:ext cx="604946" cy="769931"/>
                  </a:xfrm>
                  <a:custGeom>
                    <a:avLst/>
                    <a:gdLst>
                      <a:gd name="T0" fmla="*/ 1 w 20"/>
                      <a:gd name="T1" fmla="*/ 17 h 25"/>
                      <a:gd name="T2" fmla="*/ 9 w 20"/>
                      <a:gd name="T3" fmla="*/ 2 h 25"/>
                      <a:gd name="T4" fmla="*/ 19 w 20"/>
                      <a:gd name="T5" fmla="*/ 13 h 25"/>
                      <a:gd name="T6" fmla="*/ 11 w 20"/>
                      <a:gd name="T7" fmla="*/ 24 h 25"/>
                      <a:gd name="T8" fmla="*/ 1 w 20"/>
                      <a:gd name="T9" fmla="*/ 17 h 25"/>
                    </a:gdLst>
                    <a:ahLst/>
                    <a:cxnLst>
                      <a:cxn ang="0">
                        <a:pos x="T0" y="T1"/>
                      </a:cxn>
                      <a:cxn ang="0">
                        <a:pos x="T2" y="T3"/>
                      </a:cxn>
                      <a:cxn ang="0">
                        <a:pos x="T4" y="T5"/>
                      </a:cxn>
                      <a:cxn ang="0">
                        <a:pos x="T6" y="T7"/>
                      </a:cxn>
                      <a:cxn ang="0">
                        <a:pos x="T8" y="T9"/>
                      </a:cxn>
                    </a:cxnLst>
                    <a:rect l="0" t="0" r="r" b="b"/>
                    <a:pathLst>
                      <a:path w="20" h="25">
                        <a:moveTo>
                          <a:pt x="1" y="17"/>
                        </a:moveTo>
                        <a:cubicBezTo>
                          <a:pt x="0" y="10"/>
                          <a:pt x="4" y="3"/>
                          <a:pt x="9" y="2"/>
                        </a:cubicBezTo>
                        <a:cubicBezTo>
                          <a:pt x="14" y="0"/>
                          <a:pt x="18" y="6"/>
                          <a:pt x="19" y="13"/>
                        </a:cubicBezTo>
                        <a:cubicBezTo>
                          <a:pt x="20" y="20"/>
                          <a:pt x="17" y="22"/>
                          <a:pt x="11" y="24"/>
                        </a:cubicBezTo>
                        <a:cubicBezTo>
                          <a:pt x="6" y="25"/>
                          <a:pt x="3" y="25"/>
                          <a:pt x="1" y="17"/>
                        </a:cubicBezTo>
                        <a:close/>
                      </a:path>
                    </a:pathLst>
                  </a:custGeom>
                  <a:solidFill>
                    <a:srgbClr val="FFF8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109" name="Freeform 31696">
                    <a:extLst>
                      <a:ext uri="{FF2B5EF4-FFF2-40B4-BE49-F238E27FC236}">
                        <a16:creationId xmlns:a16="http://schemas.microsoft.com/office/drawing/2014/main" id="{EE16ADDA-143F-C83A-A0E7-D710A7D0DBA7}"/>
                      </a:ext>
                    </a:extLst>
                  </p:cNvPr>
                  <p:cNvSpPr>
                    <a:spLocks/>
                  </p:cNvSpPr>
                  <p:nvPr/>
                </p:nvSpPr>
                <p:spPr bwMode="auto">
                  <a:xfrm>
                    <a:off x="-168125" y="7431957"/>
                    <a:ext cx="302482" cy="412472"/>
                  </a:xfrm>
                  <a:custGeom>
                    <a:avLst/>
                    <a:gdLst>
                      <a:gd name="T0" fmla="*/ 0 w 10"/>
                      <a:gd name="T1" fmla="*/ 6 h 13"/>
                      <a:gd name="T2" fmla="*/ 5 w 10"/>
                      <a:gd name="T3" fmla="*/ 0 h 13"/>
                      <a:gd name="T4" fmla="*/ 10 w 10"/>
                      <a:gd name="T5" fmla="*/ 7 h 13"/>
                      <a:gd name="T6" fmla="*/ 5 w 10"/>
                      <a:gd name="T7" fmla="*/ 13 h 13"/>
                      <a:gd name="T8" fmla="*/ 0 w 10"/>
                      <a:gd name="T9" fmla="*/ 6 h 13"/>
                    </a:gdLst>
                    <a:ahLst/>
                    <a:cxnLst>
                      <a:cxn ang="0">
                        <a:pos x="T0" y="T1"/>
                      </a:cxn>
                      <a:cxn ang="0">
                        <a:pos x="T2" y="T3"/>
                      </a:cxn>
                      <a:cxn ang="0">
                        <a:pos x="T4" y="T5"/>
                      </a:cxn>
                      <a:cxn ang="0">
                        <a:pos x="T6" y="T7"/>
                      </a:cxn>
                      <a:cxn ang="0">
                        <a:pos x="T8" y="T9"/>
                      </a:cxn>
                    </a:cxnLst>
                    <a:rect l="0" t="0" r="r" b="b"/>
                    <a:pathLst>
                      <a:path w="10" h="13">
                        <a:moveTo>
                          <a:pt x="0" y="6"/>
                        </a:moveTo>
                        <a:cubicBezTo>
                          <a:pt x="0" y="3"/>
                          <a:pt x="2" y="0"/>
                          <a:pt x="5" y="0"/>
                        </a:cubicBezTo>
                        <a:cubicBezTo>
                          <a:pt x="8" y="0"/>
                          <a:pt x="10" y="3"/>
                          <a:pt x="10" y="7"/>
                        </a:cubicBezTo>
                        <a:cubicBezTo>
                          <a:pt x="10" y="10"/>
                          <a:pt x="7" y="13"/>
                          <a:pt x="5" y="13"/>
                        </a:cubicBezTo>
                        <a:cubicBezTo>
                          <a:pt x="2" y="13"/>
                          <a:pt x="0" y="10"/>
                          <a:pt x="0" y="6"/>
                        </a:cubicBezTo>
                        <a:close/>
                      </a:path>
                    </a:pathLst>
                  </a:custGeom>
                  <a:solidFill>
                    <a:srgbClr val="83AD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110" name="Freeform 31699">
                    <a:extLst>
                      <a:ext uri="{FF2B5EF4-FFF2-40B4-BE49-F238E27FC236}">
                        <a16:creationId xmlns:a16="http://schemas.microsoft.com/office/drawing/2014/main" id="{A1BC1169-FF1F-B4F4-5AF9-D05CC5F8DC90}"/>
                      </a:ext>
                    </a:extLst>
                  </p:cNvPr>
                  <p:cNvSpPr>
                    <a:spLocks/>
                  </p:cNvSpPr>
                  <p:nvPr/>
                </p:nvSpPr>
                <p:spPr bwMode="auto">
                  <a:xfrm>
                    <a:off x="-113130" y="7459447"/>
                    <a:ext cx="137496" cy="137496"/>
                  </a:xfrm>
                  <a:custGeom>
                    <a:avLst/>
                    <a:gdLst>
                      <a:gd name="T0" fmla="*/ 0 w 4"/>
                      <a:gd name="T1" fmla="*/ 2 h 4"/>
                      <a:gd name="T2" fmla="*/ 2 w 4"/>
                      <a:gd name="T3" fmla="*/ 0 h 4"/>
                      <a:gd name="T4" fmla="*/ 4 w 4"/>
                      <a:gd name="T5" fmla="*/ 2 h 4"/>
                      <a:gd name="T6" fmla="*/ 2 w 4"/>
                      <a:gd name="T7" fmla="*/ 4 h 4"/>
                      <a:gd name="T8" fmla="*/ 0 w 4"/>
                      <a:gd name="T9" fmla="*/ 2 h 4"/>
                    </a:gdLst>
                    <a:ahLst/>
                    <a:cxnLst>
                      <a:cxn ang="0">
                        <a:pos x="T0" y="T1"/>
                      </a:cxn>
                      <a:cxn ang="0">
                        <a:pos x="T2" y="T3"/>
                      </a:cxn>
                      <a:cxn ang="0">
                        <a:pos x="T4" y="T5"/>
                      </a:cxn>
                      <a:cxn ang="0">
                        <a:pos x="T6" y="T7"/>
                      </a:cxn>
                      <a:cxn ang="0">
                        <a:pos x="T8" y="T9"/>
                      </a:cxn>
                    </a:cxnLst>
                    <a:rect l="0" t="0" r="r" b="b"/>
                    <a:pathLst>
                      <a:path w="4" h="4">
                        <a:moveTo>
                          <a:pt x="0" y="2"/>
                        </a:moveTo>
                        <a:cubicBezTo>
                          <a:pt x="0" y="1"/>
                          <a:pt x="1" y="0"/>
                          <a:pt x="2" y="0"/>
                        </a:cubicBezTo>
                        <a:cubicBezTo>
                          <a:pt x="3" y="0"/>
                          <a:pt x="4" y="1"/>
                          <a:pt x="4" y="2"/>
                        </a:cubicBezTo>
                        <a:cubicBezTo>
                          <a:pt x="4" y="4"/>
                          <a:pt x="3" y="4"/>
                          <a:pt x="2" y="4"/>
                        </a:cubicBezTo>
                        <a:cubicBezTo>
                          <a:pt x="1" y="4"/>
                          <a:pt x="0" y="3"/>
                          <a:pt x="0" y="2"/>
                        </a:cubicBezTo>
                        <a:close/>
                      </a:path>
                    </a:pathLst>
                  </a:custGeom>
                  <a:solidFill>
                    <a:srgbClr val="AFD1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grpSp>
            <p:sp>
              <p:nvSpPr>
                <p:cNvPr id="103" name="Freeform 31687">
                  <a:extLst>
                    <a:ext uri="{FF2B5EF4-FFF2-40B4-BE49-F238E27FC236}">
                      <a16:creationId xmlns:a16="http://schemas.microsoft.com/office/drawing/2014/main" id="{9CF65D54-67A7-D8F0-943A-397D7C8AD0E2}"/>
                    </a:ext>
                  </a:extLst>
                </p:cNvPr>
                <p:cNvSpPr>
                  <a:spLocks/>
                </p:cNvSpPr>
                <p:nvPr/>
              </p:nvSpPr>
              <p:spPr bwMode="auto">
                <a:xfrm flipH="1">
                  <a:off x="1103702" y="2195323"/>
                  <a:ext cx="200791" cy="64793"/>
                </a:xfrm>
                <a:custGeom>
                  <a:avLst/>
                  <a:gdLst>
                    <a:gd name="T0" fmla="*/ 11 w 11"/>
                    <a:gd name="T1" fmla="*/ 3 h 7"/>
                    <a:gd name="T2" fmla="*/ 6 w 11"/>
                    <a:gd name="T3" fmla="*/ 7 h 7"/>
                    <a:gd name="T4" fmla="*/ 0 w 11"/>
                    <a:gd name="T5" fmla="*/ 4 h 7"/>
                    <a:gd name="T6" fmla="*/ 5 w 11"/>
                    <a:gd name="T7" fmla="*/ 0 h 7"/>
                    <a:gd name="T8" fmla="*/ 11 w 11"/>
                    <a:gd name="T9" fmla="*/ 3 h 7"/>
                  </a:gdLst>
                  <a:ahLst/>
                  <a:cxnLst>
                    <a:cxn ang="0">
                      <a:pos x="T0" y="T1"/>
                    </a:cxn>
                    <a:cxn ang="0">
                      <a:pos x="T2" y="T3"/>
                    </a:cxn>
                    <a:cxn ang="0">
                      <a:pos x="T4" y="T5"/>
                    </a:cxn>
                    <a:cxn ang="0">
                      <a:pos x="T6" y="T7"/>
                    </a:cxn>
                    <a:cxn ang="0">
                      <a:pos x="T8" y="T9"/>
                    </a:cxn>
                  </a:cxnLst>
                  <a:rect l="0" t="0" r="r" b="b"/>
                  <a:pathLst>
                    <a:path w="11" h="7">
                      <a:moveTo>
                        <a:pt x="11" y="3"/>
                      </a:moveTo>
                      <a:cubicBezTo>
                        <a:pt x="11" y="5"/>
                        <a:pt x="8" y="6"/>
                        <a:pt x="6" y="7"/>
                      </a:cubicBezTo>
                      <a:cubicBezTo>
                        <a:pt x="3" y="7"/>
                        <a:pt x="0" y="6"/>
                        <a:pt x="0" y="4"/>
                      </a:cubicBezTo>
                      <a:cubicBezTo>
                        <a:pt x="0" y="2"/>
                        <a:pt x="2" y="0"/>
                        <a:pt x="5" y="0"/>
                      </a:cubicBezTo>
                      <a:cubicBezTo>
                        <a:pt x="8" y="0"/>
                        <a:pt x="11" y="1"/>
                        <a:pt x="11" y="3"/>
                      </a:cubicBezTo>
                      <a:close/>
                    </a:path>
                  </a:pathLst>
                </a:custGeom>
                <a:solidFill>
                  <a:srgbClr val="FF9D78"/>
                </a:solidFill>
                <a:ln>
                  <a:noFill/>
                </a:ln>
              </p:spPr>
              <p:txBody>
                <a:bodyPr vert="horz" wrap="square" lIns="45720" tIns="22860" rIns="45720" bIns="22860" numCol="1" anchor="t" anchorCtr="0" compatLnSpc="1">
                  <a:prstTxWarp prst="textNoShape">
                    <a:avLst/>
                  </a:prstTxWarp>
                </a:bodyPr>
                <a:lstStyle/>
                <a:p>
                  <a:endParaRPr lang="en-US" sz="900"/>
                </a:p>
              </p:txBody>
            </p:sp>
            <p:sp>
              <p:nvSpPr>
                <p:cNvPr id="104" name="Freeform 383">
                  <a:extLst>
                    <a:ext uri="{FF2B5EF4-FFF2-40B4-BE49-F238E27FC236}">
                      <a16:creationId xmlns:a16="http://schemas.microsoft.com/office/drawing/2014/main" id="{865580CC-91AD-39BD-6C7D-4BC85FB68F63}"/>
                    </a:ext>
                  </a:extLst>
                </p:cNvPr>
                <p:cNvSpPr>
                  <a:spLocks/>
                </p:cNvSpPr>
                <p:nvPr/>
              </p:nvSpPr>
              <p:spPr bwMode="auto">
                <a:xfrm flipH="1">
                  <a:off x="271771" y="1319160"/>
                  <a:ext cx="1364741" cy="710052"/>
                </a:xfrm>
                <a:custGeom>
                  <a:avLst/>
                  <a:gdLst>
                    <a:gd name="connsiteX0" fmla="*/ 649769 w 1364741"/>
                    <a:gd name="connsiteY0" fmla="*/ 0 h 710052"/>
                    <a:gd name="connsiteX1" fmla="*/ 34563 w 1364741"/>
                    <a:gd name="connsiteY1" fmla="*/ 132755 h 710052"/>
                    <a:gd name="connsiteX2" fmla="*/ 0 w 1364741"/>
                    <a:gd name="connsiteY2" fmla="*/ 152901 h 710052"/>
                    <a:gd name="connsiteX3" fmla="*/ 11432 w 1364741"/>
                    <a:gd name="connsiteY3" fmla="*/ 165070 h 710052"/>
                    <a:gd name="connsiteX4" fmla="*/ 71258 w 1364741"/>
                    <a:gd name="connsiteY4" fmla="*/ 212881 h 710052"/>
                    <a:gd name="connsiteX5" fmla="*/ 74150 w 1364741"/>
                    <a:gd name="connsiteY5" fmla="*/ 214518 h 710052"/>
                    <a:gd name="connsiteX6" fmla="*/ 72594 w 1364741"/>
                    <a:gd name="connsiteY6" fmla="*/ 222947 h 710052"/>
                    <a:gd name="connsiteX7" fmla="*/ 122083 w 1364741"/>
                    <a:gd name="connsiteY7" fmla="*/ 688329 h 710052"/>
                    <a:gd name="connsiteX8" fmla="*/ 219463 w 1364741"/>
                    <a:gd name="connsiteY8" fmla="*/ 274678 h 710052"/>
                    <a:gd name="connsiteX9" fmla="*/ 251743 w 1364741"/>
                    <a:gd name="connsiteY9" fmla="*/ 271521 h 710052"/>
                    <a:gd name="connsiteX10" fmla="*/ 268437 w 1364741"/>
                    <a:gd name="connsiteY10" fmla="*/ 267433 h 710052"/>
                    <a:gd name="connsiteX11" fmla="*/ 315785 w 1364741"/>
                    <a:gd name="connsiteY11" fmla="*/ 270728 h 710052"/>
                    <a:gd name="connsiteX12" fmla="*/ 549159 w 1364741"/>
                    <a:gd name="connsiteY12" fmla="*/ 247991 h 710052"/>
                    <a:gd name="connsiteX13" fmla="*/ 599620 w 1364741"/>
                    <a:gd name="connsiteY13" fmla="*/ 233318 h 710052"/>
                    <a:gd name="connsiteX14" fmla="*/ 614726 w 1364741"/>
                    <a:gd name="connsiteY14" fmla="*/ 232121 h 710052"/>
                    <a:gd name="connsiteX15" fmla="*/ 910345 w 1364741"/>
                    <a:gd name="connsiteY15" fmla="*/ 219706 h 710052"/>
                    <a:gd name="connsiteX16" fmla="*/ 1174858 w 1364741"/>
                    <a:gd name="connsiteY16" fmla="*/ 308025 h 710052"/>
                    <a:gd name="connsiteX17" fmla="*/ 1290924 w 1364741"/>
                    <a:gd name="connsiteY17" fmla="*/ 707576 h 710052"/>
                    <a:gd name="connsiteX18" fmla="*/ 1329599 w 1364741"/>
                    <a:gd name="connsiteY18" fmla="*/ 547773 h 710052"/>
                    <a:gd name="connsiteX19" fmla="*/ 1343229 w 1364741"/>
                    <a:gd name="connsiteY19" fmla="*/ 478360 h 710052"/>
                    <a:gd name="connsiteX20" fmla="*/ 1364741 w 1364741"/>
                    <a:gd name="connsiteY20" fmla="*/ 364627 h 710052"/>
                    <a:gd name="connsiteX21" fmla="*/ 1362678 w 1364741"/>
                    <a:gd name="connsiteY21" fmla="*/ 190015 h 710052"/>
                    <a:gd name="connsiteX22" fmla="*/ 1362651 w 1364741"/>
                    <a:gd name="connsiteY22" fmla="*/ 189688 h 710052"/>
                    <a:gd name="connsiteX23" fmla="*/ 1264975 w 1364741"/>
                    <a:gd name="connsiteY23" fmla="*/ 132755 h 710052"/>
                    <a:gd name="connsiteX24" fmla="*/ 649769 w 1364741"/>
                    <a:gd name="connsiteY24" fmla="*/ 0 h 710052"/>
                    <a:gd name="connsiteX0" fmla="*/ 649769 w 1364741"/>
                    <a:gd name="connsiteY0" fmla="*/ 0 h 710052"/>
                    <a:gd name="connsiteX1" fmla="*/ 34563 w 1364741"/>
                    <a:gd name="connsiteY1" fmla="*/ 132755 h 710052"/>
                    <a:gd name="connsiteX2" fmla="*/ 0 w 1364741"/>
                    <a:gd name="connsiteY2" fmla="*/ 152901 h 710052"/>
                    <a:gd name="connsiteX3" fmla="*/ 11432 w 1364741"/>
                    <a:gd name="connsiteY3" fmla="*/ 165070 h 710052"/>
                    <a:gd name="connsiteX4" fmla="*/ 71258 w 1364741"/>
                    <a:gd name="connsiteY4" fmla="*/ 212881 h 710052"/>
                    <a:gd name="connsiteX5" fmla="*/ 74150 w 1364741"/>
                    <a:gd name="connsiteY5" fmla="*/ 214518 h 710052"/>
                    <a:gd name="connsiteX6" fmla="*/ 72594 w 1364741"/>
                    <a:gd name="connsiteY6" fmla="*/ 222947 h 710052"/>
                    <a:gd name="connsiteX7" fmla="*/ 122083 w 1364741"/>
                    <a:gd name="connsiteY7" fmla="*/ 688329 h 710052"/>
                    <a:gd name="connsiteX8" fmla="*/ 219463 w 1364741"/>
                    <a:gd name="connsiteY8" fmla="*/ 274678 h 710052"/>
                    <a:gd name="connsiteX9" fmla="*/ 251743 w 1364741"/>
                    <a:gd name="connsiteY9" fmla="*/ 271521 h 710052"/>
                    <a:gd name="connsiteX10" fmla="*/ 268437 w 1364741"/>
                    <a:gd name="connsiteY10" fmla="*/ 267433 h 710052"/>
                    <a:gd name="connsiteX11" fmla="*/ 315785 w 1364741"/>
                    <a:gd name="connsiteY11" fmla="*/ 270728 h 710052"/>
                    <a:gd name="connsiteX12" fmla="*/ 549159 w 1364741"/>
                    <a:gd name="connsiteY12" fmla="*/ 247991 h 710052"/>
                    <a:gd name="connsiteX13" fmla="*/ 599620 w 1364741"/>
                    <a:gd name="connsiteY13" fmla="*/ 233318 h 710052"/>
                    <a:gd name="connsiteX14" fmla="*/ 614726 w 1364741"/>
                    <a:gd name="connsiteY14" fmla="*/ 232121 h 710052"/>
                    <a:gd name="connsiteX15" fmla="*/ 910345 w 1364741"/>
                    <a:gd name="connsiteY15" fmla="*/ 219706 h 710052"/>
                    <a:gd name="connsiteX16" fmla="*/ 1174858 w 1364741"/>
                    <a:gd name="connsiteY16" fmla="*/ 308025 h 710052"/>
                    <a:gd name="connsiteX17" fmla="*/ 1290924 w 1364741"/>
                    <a:gd name="connsiteY17" fmla="*/ 707576 h 710052"/>
                    <a:gd name="connsiteX18" fmla="*/ 1329599 w 1364741"/>
                    <a:gd name="connsiteY18" fmla="*/ 547773 h 710052"/>
                    <a:gd name="connsiteX19" fmla="*/ 1343229 w 1364741"/>
                    <a:gd name="connsiteY19" fmla="*/ 478360 h 710052"/>
                    <a:gd name="connsiteX20" fmla="*/ 1364741 w 1364741"/>
                    <a:gd name="connsiteY20" fmla="*/ 364627 h 710052"/>
                    <a:gd name="connsiteX21" fmla="*/ 1362678 w 1364741"/>
                    <a:gd name="connsiteY21" fmla="*/ 190015 h 710052"/>
                    <a:gd name="connsiteX22" fmla="*/ 1298256 w 1364741"/>
                    <a:gd name="connsiteY22" fmla="*/ 202567 h 710052"/>
                    <a:gd name="connsiteX23" fmla="*/ 1264975 w 1364741"/>
                    <a:gd name="connsiteY23" fmla="*/ 132755 h 710052"/>
                    <a:gd name="connsiteX24" fmla="*/ 649769 w 1364741"/>
                    <a:gd name="connsiteY24" fmla="*/ 0 h 710052"/>
                    <a:gd name="connsiteX0" fmla="*/ 649769 w 1364741"/>
                    <a:gd name="connsiteY0" fmla="*/ 0 h 710052"/>
                    <a:gd name="connsiteX1" fmla="*/ 34563 w 1364741"/>
                    <a:gd name="connsiteY1" fmla="*/ 132755 h 710052"/>
                    <a:gd name="connsiteX2" fmla="*/ 0 w 1364741"/>
                    <a:gd name="connsiteY2" fmla="*/ 152901 h 710052"/>
                    <a:gd name="connsiteX3" fmla="*/ 11432 w 1364741"/>
                    <a:gd name="connsiteY3" fmla="*/ 165070 h 710052"/>
                    <a:gd name="connsiteX4" fmla="*/ 71258 w 1364741"/>
                    <a:gd name="connsiteY4" fmla="*/ 212881 h 710052"/>
                    <a:gd name="connsiteX5" fmla="*/ 74150 w 1364741"/>
                    <a:gd name="connsiteY5" fmla="*/ 214518 h 710052"/>
                    <a:gd name="connsiteX6" fmla="*/ 72594 w 1364741"/>
                    <a:gd name="connsiteY6" fmla="*/ 222947 h 710052"/>
                    <a:gd name="connsiteX7" fmla="*/ 122083 w 1364741"/>
                    <a:gd name="connsiteY7" fmla="*/ 688329 h 710052"/>
                    <a:gd name="connsiteX8" fmla="*/ 219463 w 1364741"/>
                    <a:gd name="connsiteY8" fmla="*/ 274678 h 710052"/>
                    <a:gd name="connsiteX9" fmla="*/ 251743 w 1364741"/>
                    <a:gd name="connsiteY9" fmla="*/ 271521 h 710052"/>
                    <a:gd name="connsiteX10" fmla="*/ 268437 w 1364741"/>
                    <a:gd name="connsiteY10" fmla="*/ 267433 h 710052"/>
                    <a:gd name="connsiteX11" fmla="*/ 315785 w 1364741"/>
                    <a:gd name="connsiteY11" fmla="*/ 270728 h 710052"/>
                    <a:gd name="connsiteX12" fmla="*/ 549159 w 1364741"/>
                    <a:gd name="connsiteY12" fmla="*/ 247991 h 710052"/>
                    <a:gd name="connsiteX13" fmla="*/ 599620 w 1364741"/>
                    <a:gd name="connsiteY13" fmla="*/ 233318 h 710052"/>
                    <a:gd name="connsiteX14" fmla="*/ 614726 w 1364741"/>
                    <a:gd name="connsiteY14" fmla="*/ 232121 h 710052"/>
                    <a:gd name="connsiteX15" fmla="*/ 910345 w 1364741"/>
                    <a:gd name="connsiteY15" fmla="*/ 219706 h 710052"/>
                    <a:gd name="connsiteX16" fmla="*/ 1174858 w 1364741"/>
                    <a:gd name="connsiteY16" fmla="*/ 308025 h 710052"/>
                    <a:gd name="connsiteX17" fmla="*/ 1290924 w 1364741"/>
                    <a:gd name="connsiteY17" fmla="*/ 707576 h 710052"/>
                    <a:gd name="connsiteX18" fmla="*/ 1329599 w 1364741"/>
                    <a:gd name="connsiteY18" fmla="*/ 547773 h 710052"/>
                    <a:gd name="connsiteX19" fmla="*/ 1343229 w 1364741"/>
                    <a:gd name="connsiteY19" fmla="*/ 478360 h 710052"/>
                    <a:gd name="connsiteX20" fmla="*/ 1364741 w 1364741"/>
                    <a:gd name="connsiteY20" fmla="*/ 364627 h 710052"/>
                    <a:gd name="connsiteX21" fmla="*/ 1298256 w 1364741"/>
                    <a:gd name="connsiteY21" fmla="*/ 202567 h 710052"/>
                    <a:gd name="connsiteX22" fmla="*/ 1264975 w 1364741"/>
                    <a:gd name="connsiteY22" fmla="*/ 132755 h 710052"/>
                    <a:gd name="connsiteX23" fmla="*/ 649769 w 1364741"/>
                    <a:gd name="connsiteY23" fmla="*/ 0 h 710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364741" h="710052">
                      <a:moveTo>
                        <a:pt x="649769" y="0"/>
                      </a:moveTo>
                      <a:cubicBezTo>
                        <a:pt x="421883" y="0"/>
                        <a:pt x="210177" y="48940"/>
                        <a:pt x="34563" y="132755"/>
                      </a:cubicBezTo>
                      <a:lnTo>
                        <a:pt x="0" y="152901"/>
                      </a:lnTo>
                      <a:lnTo>
                        <a:pt x="11432" y="165070"/>
                      </a:lnTo>
                      <a:cubicBezTo>
                        <a:pt x="27936" y="181700"/>
                        <a:pt x="48566" y="198330"/>
                        <a:pt x="71258" y="212881"/>
                      </a:cubicBezTo>
                      <a:lnTo>
                        <a:pt x="74150" y="214518"/>
                      </a:lnTo>
                      <a:lnTo>
                        <a:pt x="72594" y="222947"/>
                      </a:lnTo>
                      <a:cubicBezTo>
                        <a:pt x="50527" y="401941"/>
                        <a:pt x="122083" y="688329"/>
                        <a:pt x="122083" y="688329"/>
                      </a:cubicBezTo>
                      <a:cubicBezTo>
                        <a:pt x="208689" y="553705"/>
                        <a:pt x="219463" y="274678"/>
                        <a:pt x="219463" y="274678"/>
                      </a:cubicBezTo>
                      <a:cubicBezTo>
                        <a:pt x="230272" y="274678"/>
                        <a:pt x="241089" y="273475"/>
                        <a:pt x="251743" y="271521"/>
                      </a:cubicBezTo>
                      <a:lnTo>
                        <a:pt x="268437" y="267433"/>
                      </a:lnTo>
                      <a:lnTo>
                        <a:pt x="315785" y="270728"/>
                      </a:lnTo>
                      <a:cubicBezTo>
                        <a:pt x="393920" y="273716"/>
                        <a:pt x="473086" y="266830"/>
                        <a:pt x="549159" y="247991"/>
                      </a:cubicBezTo>
                      <a:lnTo>
                        <a:pt x="599620" y="233318"/>
                      </a:lnTo>
                      <a:lnTo>
                        <a:pt x="614726" y="232121"/>
                      </a:lnTo>
                      <a:cubicBezTo>
                        <a:pt x="726070" y="223213"/>
                        <a:pt x="840651" y="214525"/>
                        <a:pt x="910345" y="219706"/>
                      </a:cubicBezTo>
                      <a:cubicBezTo>
                        <a:pt x="1049733" y="230067"/>
                        <a:pt x="1109772" y="244475"/>
                        <a:pt x="1174858" y="308025"/>
                      </a:cubicBezTo>
                      <a:cubicBezTo>
                        <a:pt x="1228868" y="519637"/>
                        <a:pt x="1261999" y="683585"/>
                        <a:pt x="1290924" y="707576"/>
                      </a:cubicBezTo>
                      <a:cubicBezTo>
                        <a:pt x="1312618" y="725570"/>
                        <a:pt x="1315578" y="642780"/>
                        <a:pt x="1329599" y="547773"/>
                      </a:cubicBezTo>
                      <a:lnTo>
                        <a:pt x="1343229" y="478360"/>
                      </a:lnTo>
                      <a:lnTo>
                        <a:pt x="1364741" y="364627"/>
                      </a:lnTo>
                      <a:cubicBezTo>
                        <a:pt x="1357246" y="318662"/>
                        <a:pt x="1314884" y="241212"/>
                        <a:pt x="1298256" y="202567"/>
                      </a:cubicBezTo>
                      <a:cubicBezTo>
                        <a:pt x="1265697" y="183589"/>
                        <a:pt x="1297534" y="151733"/>
                        <a:pt x="1264975" y="132755"/>
                      </a:cubicBezTo>
                      <a:cubicBezTo>
                        <a:pt x="1089361" y="48940"/>
                        <a:pt x="877656" y="0"/>
                        <a:pt x="649769" y="0"/>
                      </a:cubicBezTo>
                      <a:close/>
                    </a:path>
                  </a:pathLst>
                </a:custGeom>
                <a:solidFill>
                  <a:srgbClr val="5A4945"/>
                </a:solidFill>
                <a:ln>
                  <a:noFill/>
                </a:ln>
              </p:spPr>
              <p:txBody>
                <a:bodyPr vert="horz" wrap="square" lIns="45720" tIns="22860" rIns="45720" bIns="22860" numCol="1" anchor="t" anchorCtr="0" compatLnSpc="1">
                  <a:prstTxWarp prst="textNoShape">
                    <a:avLst/>
                  </a:prstTxWarp>
                  <a:noAutofit/>
                </a:bodyPr>
                <a:lstStyle/>
                <a:p>
                  <a:endParaRPr lang="en-US" sz="900"/>
                </a:p>
              </p:txBody>
            </p:sp>
            <p:sp>
              <p:nvSpPr>
                <p:cNvPr id="105" name="Freeform 384">
                  <a:extLst>
                    <a:ext uri="{FF2B5EF4-FFF2-40B4-BE49-F238E27FC236}">
                      <a16:creationId xmlns:a16="http://schemas.microsoft.com/office/drawing/2014/main" id="{48B98579-E55E-ADE2-974D-365D200B3973}"/>
                    </a:ext>
                  </a:extLst>
                </p:cNvPr>
                <p:cNvSpPr>
                  <a:spLocks/>
                </p:cNvSpPr>
                <p:nvPr/>
              </p:nvSpPr>
              <p:spPr bwMode="auto">
                <a:xfrm rot="967563" flipH="1">
                  <a:off x="334362" y="934202"/>
                  <a:ext cx="1338436" cy="1121848"/>
                </a:xfrm>
                <a:custGeom>
                  <a:avLst/>
                  <a:gdLst>
                    <a:gd name="connsiteX0" fmla="*/ 822876 w 1503164"/>
                    <a:gd name="connsiteY0" fmla="*/ 26563 h 1259919"/>
                    <a:gd name="connsiteX1" fmla="*/ 781368 w 1503164"/>
                    <a:gd name="connsiteY1" fmla="*/ 17194 h 1259919"/>
                    <a:gd name="connsiteX2" fmla="*/ 587700 w 1503164"/>
                    <a:gd name="connsiteY2" fmla="*/ 68776 h 1259919"/>
                    <a:gd name="connsiteX3" fmla="*/ 432765 w 1503164"/>
                    <a:gd name="connsiteY3" fmla="*/ 0 h 1259919"/>
                    <a:gd name="connsiteX4" fmla="*/ 303653 w 1503164"/>
                    <a:gd name="connsiteY4" fmla="*/ 85970 h 1259919"/>
                    <a:gd name="connsiteX5" fmla="*/ 97073 w 1503164"/>
                    <a:gd name="connsiteY5" fmla="*/ 68776 h 1259919"/>
                    <a:gd name="connsiteX6" fmla="*/ 85347 w 1503164"/>
                    <a:gd name="connsiteY6" fmla="*/ 78853 h 1259919"/>
                    <a:gd name="connsiteX7" fmla="*/ 71906 w 1503164"/>
                    <a:gd name="connsiteY7" fmla="*/ 84951 h 1259919"/>
                    <a:gd name="connsiteX8" fmla="*/ 125810 w 1503164"/>
                    <a:gd name="connsiteY8" fmla="*/ 626120 h 1259919"/>
                    <a:gd name="connsiteX9" fmla="*/ 1160588 w 1503164"/>
                    <a:gd name="connsiteY9" fmla="*/ 652798 h 1259919"/>
                    <a:gd name="connsiteX10" fmla="*/ 1361511 w 1503164"/>
                    <a:gd name="connsiteY10" fmla="*/ 1255902 h 1259919"/>
                    <a:gd name="connsiteX11" fmla="*/ 1394728 w 1503164"/>
                    <a:gd name="connsiteY11" fmla="*/ 507067 h 1259919"/>
                    <a:gd name="connsiteX12" fmla="*/ 1376329 w 1503164"/>
                    <a:gd name="connsiteY12" fmla="*/ 489415 h 1259919"/>
                    <a:gd name="connsiteX13" fmla="*/ 1410754 w 1503164"/>
                    <a:gd name="connsiteY13" fmla="*/ 464331 h 1259919"/>
                    <a:gd name="connsiteX14" fmla="*/ 1433916 w 1503164"/>
                    <a:gd name="connsiteY14" fmla="*/ 416251 h 1259919"/>
                    <a:gd name="connsiteX15" fmla="*/ 1341930 w 1503164"/>
                    <a:gd name="connsiteY15" fmla="*/ 441550 h 1259919"/>
                    <a:gd name="connsiteX16" fmla="*/ 1329783 w 1503164"/>
                    <a:gd name="connsiteY16" fmla="*/ 448271 h 1259919"/>
                    <a:gd name="connsiteX17" fmla="*/ 1301709 w 1503164"/>
                    <a:gd name="connsiteY17" fmla="*/ 430929 h 1259919"/>
                    <a:gd name="connsiteX18" fmla="*/ 1313300 w 1503164"/>
                    <a:gd name="connsiteY18" fmla="*/ 417596 h 1259919"/>
                    <a:gd name="connsiteX19" fmla="*/ 1405008 w 1503164"/>
                    <a:gd name="connsiteY19" fmla="*/ 223382 h 1259919"/>
                    <a:gd name="connsiteX20" fmla="*/ 1267870 w 1503164"/>
                    <a:gd name="connsiteY20" fmla="*/ 368243 h 1259919"/>
                    <a:gd name="connsiteX21" fmla="*/ 1259400 w 1503164"/>
                    <a:gd name="connsiteY21" fmla="*/ 384364 h 1259919"/>
                    <a:gd name="connsiteX22" fmla="*/ 1244665 w 1503164"/>
                    <a:gd name="connsiteY22" fmla="*/ 350945 h 1259919"/>
                    <a:gd name="connsiteX23" fmla="*/ 1151293 w 1503164"/>
                    <a:gd name="connsiteY23" fmla="*/ 261915 h 1259919"/>
                    <a:gd name="connsiteX24" fmla="*/ 1145735 w 1503164"/>
                    <a:gd name="connsiteY24" fmla="*/ 259255 h 1259919"/>
                    <a:gd name="connsiteX25" fmla="*/ 1147926 w 1503164"/>
                    <a:gd name="connsiteY25" fmla="*/ 233865 h 1259919"/>
                    <a:gd name="connsiteX26" fmla="*/ 1000859 w 1503164"/>
                    <a:gd name="connsiteY26" fmla="*/ 111761 h 1259919"/>
                    <a:gd name="connsiteX27" fmla="*/ 884658 w 1503164"/>
                    <a:gd name="connsiteY27" fmla="*/ 120358 h 1259919"/>
                    <a:gd name="connsiteX28" fmla="*/ 822876 w 1503164"/>
                    <a:gd name="connsiteY28" fmla="*/ 26563 h 1259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503164" h="1259919">
                      <a:moveTo>
                        <a:pt x="822876" y="26563"/>
                      </a:moveTo>
                      <a:cubicBezTo>
                        <a:pt x="811225" y="22567"/>
                        <a:pt x="797507" y="19343"/>
                        <a:pt x="781368" y="17194"/>
                      </a:cubicBezTo>
                      <a:cubicBezTo>
                        <a:pt x="652256" y="0"/>
                        <a:pt x="587700" y="68776"/>
                        <a:pt x="587700" y="68776"/>
                      </a:cubicBezTo>
                      <a:cubicBezTo>
                        <a:pt x="587700" y="68776"/>
                        <a:pt x="548966" y="0"/>
                        <a:pt x="432765" y="0"/>
                      </a:cubicBezTo>
                      <a:cubicBezTo>
                        <a:pt x="316564" y="8597"/>
                        <a:pt x="303653" y="85970"/>
                        <a:pt x="303653" y="85970"/>
                      </a:cubicBezTo>
                      <a:cubicBezTo>
                        <a:pt x="303653" y="85970"/>
                        <a:pt x="226185" y="0"/>
                        <a:pt x="97073" y="68776"/>
                      </a:cubicBezTo>
                      <a:lnTo>
                        <a:pt x="85347" y="78853"/>
                      </a:lnTo>
                      <a:lnTo>
                        <a:pt x="71906" y="84951"/>
                      </a:lnTo>
                      <a:cubicBezTo>
                        <a:pt x="6890" y="138271"/>
                        <a:pt x="-72200" y="364491"/>
                        <a:pt x="125810" y="626120"/>
                      </a:cubicBezTo>
                      <a:cubicBezTo>
                        <a:pt x="352106" y="925126"/>
                        <a:pt x="1006657" y="608292"/>
                        <a:pt x="1160588" y="652798"/>
                      </a:cubicBezTo>
                      <a:cubicBezTo>
                        <a:pt x="1328566" y="720830"/>
                        <a:pt x="1270497" y="1210122"/>
                        <a:pt x="1361511" y="1255902"/>
                      </a:cubicBezTo>
                      <a:cubicBezTo>
                        <a:pt x="1436602" y="1311676"/>
                        <a:pt x="1619775" y="772788"/>
                        <a:pt x="1394728" y="507067"/>
                      </a:cubicBezTo>
                      <a:lnTo>
                        <a:pt x="1376329" y="489415"/>
                      </a:lnTo>
                      <a:lnTo>
                        <a:pt x="1410754" y="464331"/>
                      </a:lnTo>
                      <a:cubicBezTo>
                        <a:pt x="1430338" y="446930"/>
                        <a:pt x="1440606" y="429718"/>
                        <a:pt x="1433916" y="416251"/>
                      </a:cubicBezTo>
                      <a:cubicBezTo>
                        <a:pt x="1440070" y="394967"/>
                        <a:pt x="1391769" y="415598"/>
                        <a:pt x="1341930" y="441550"/>
                      </a:cubicBezTo>
                      <a:lnTo>
                        <a:pt x="1329783" y="448271"/>
                      </a:lnTo>
                      <a:lnTo>
                        <a:pt x="1301709" y="430929"/>
                      </a:lnTo>
                      <a:lnTo>
                        <a:pt x="1313300" y="417596"/>
                      </a:lnTo>
                      <a:cubicBezTo>
                        <a:pt x="1377458" y="341547"/>
                        <a:pt x="1453846" y="237502"/>
                        <a:pt x="1405008" y="223382"/>
                      </a:cubicBezTo>
                      <a:cubicBezTo>
                        <a:pt x="1365939" y="212086"/>
                        <a:pt x="1312020" y="288752"/>
                        <a:pt x="1267870" y="368243"/>
                      </a:cubicBezTo>
                      <a:lnTo>
                        <a:pt x="1259400" y="384364"/>
                      </a:lnTo>
                      <a:lnTo>
                        <a:pt x="1244665" y="350945"/>
                      </a:lnTo>
                      <a:cubicBezTo>
                        <a:pt x="1221763" y="313958"/>
                        <a:pt x="1189688" y="284754"/>
                        <a:pt x="1151293" y="261915"/>
                      </a:cubicBezTo>
                      <a:lnTo>
                        <a:pt x="1145735" y="259255"/>
                      </a:lnTo>
                      <a:lnTo>
                        <a:pt x="1147926" y="233865"/>
                      </a:lnTo>
                      <a:cubicBezTo>
                        <a:pt x="1138848" y="176238"/>
                        <a:pt x="1088010" y="124656"/>
                        <a:pt x="1000859" y="111761"/>
                      </a:cubicBezTo>
                      <a:cubicBezTo>
                        <a:pt x="936303" y="103164"/>
                        <a:pt x="884658" y="120358"/>
                        <a:pt x="884658" y="120358"/>
                      </a:cubicBezTo>
                      <a:cubicBezTo>
                        <a:pt x="884658" y="120358"/>
                        <a:pt x="904428" y="54537"/>
                        <a:pt x="822876" y="26563"/>
                      </a:cubicBezTo>
                      <a:close/>
                    </a:path>
                  </a:pathLst>
                </a:custGeom>
                <a:solidFill>
                  <a:srgbClr val="705B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en-US"/>
                </a:p>
              </p:txBody>
            </p:sp>
            <p:sp>
              <p:nvSpPr>
                <p:cNvPr id="106" name="Freeform 133">
                  <a:extLst>
                    <a:ext uri="{FF2B5EF4-FFF2-40B4-BE49-F238E27FC236}">
                      <a16:creationId xmlns:a16="http://schemas.microsoft.com/office/drawing/2014/main" id="{565DDC74-CBBE-B334-A4E2-11FB3D547104}"/>
                    </a:ext>
                  </a:extLst>
                </p:cNvPr>
                <p:cNvSpPr>
                  <a:spLocks/>
                </p:cNvSpPr>
                <p:nvPr/>
              </p:nvSpPr>
              <p:spPr bwMode="auto">
                <a:xfrm>
                  <a:off x="793593" y="2188852"/>
                  <a:ext cx="281550" cy="102382"/>
                </a:xfrm>
                <a:custGeom>
                  <a:avLst/>
                  <a:gdLst>
                    <a:gd name="T0" fmla="*/ 23 w 26"/>
                    <a:gd name="T1" fmla="*/ 2 h 9"/>
                    <a:gd name="T2" fmla="*/ 3 w 26"/>
                    <a:gd name="T3" fmla="*/ 2 h 9"/>
                    <a:gd name="T4" fmla="*/ 13 w 26"/>
                    <a:gd name="T5" fmla="*/ 9 h 9"/>
                    <a:gd name="T6" fmla="*/ 23 w 26"/>
                    <a:gd name="T7" fmla="*/ 2 h 9"/>
                  </a:gdLst>
                  <a:ahLst/>
                  <a:cxnLst>
                    <a:cxn ang="0">
                      <a:pos x="T0" y="T1"/>
                    </a:cxn>
                    <a:cxn ang="0">
                      <a:pos x="T2" y="T3"/>
                    </a:cxn>
                    <a:cxn ang="0">
                      <a:pos x="T4" y="T5"/>
                    </a:cxn>
                    <a:cxn ang="0">
                      <a:pos x="T6" y="T7"/>
                    </a:cxn>
                  </a:cxnLst>
                  <a:rect l="0" t="0" r="r" b="b"/>
                  <a:pathLst>
                    <a:path w="26" h="9">
                      <a:moveTo>
                        <a:pt x="23" y="2"/>
                      </a:moveTo>
                      <a:cubicBezTo>
                        <a:pt x="19" y="0"/>
                        <a:pt x="6" y="0"/>
                        <a:pt x="3" y="2"/>
                      </a:cubicBezTo>
                      <a:cubicBezTo>
                        <a:pt x="0" y="3"/>
                        <a:pt x="10" y="9"/>
                        <a:pt x="13" y="9"/>
                      </a:cubicBezTo>
                      <a:cubicBezTo>
                        <a:pt x="16" y="9"/>
                        <a:pt x="26" y="3"/>
                        <a:pt x="23" y="2"/>
                      </a:cubicBezTo>
                    </a:path>
                  </a:pathLst>
                </a:custGeom>
                <a:solidFill>
                  <a:srgbClr val="ED90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grpSp>
          <p:sp>
            <p:nvSpPr>
              <p:cNvPr id="85" name="Freeform 756">
                <a:extLst>
                  <a:ext uri="{FF2B5EF4-FFF2-40B4-BE49-F238E27FC236}">
                    <a16:creationId xmlns:a16="http://schemas.microsoft.com/office/drawing/2014/main" id="{48BE9EB2-915C-CEF7-5D73-26D61BF16D58}"/>
                  </a:ext>
                </a:extLst>
              </p:cNvPr>
              <p:cNvSpPr>
                <a:spLocks noEditPoints="1"/>
              </p:cNvSpPr>
              <p:nvPr/>
            </p:nvSpPr>
            <p:spPr bwMode="auto">
              <a:xfrm>
                <a:off x="2179637" y="3151648"/>
                <a:ext cx="1776954" cy="872115"/>
              </a:xfrm>
              <a:custGeom>
                <a:avLst/>
                <a:gdLst>
                  <a:gd name="T0" fmla="*/ 51 w 62"/>
                  <a:gd name="T1" fmla="*/ 0 h 26"/>
                  <a:gd name="T2" fmla="*/ 61 w 62"/>
                  <a:gd name="T3" fmla="*/ 2 h 26"/>
                  <a:gd name="T4" fmla="*/ 62 w 62"/>
                  <a:gd name="T5" fmla="*/ 3 h 26"/>
                  <a:gd name="T6" fmla="*/ 62 w 62"/>
                  <a:gd name="T7" fmla="*/ 8 h 26"/>
                  <a:gd name="T8" fmla="*/ 61 w 62"/>
                  <a:gd name="T9" fmla="*/ 10 h 26"/>
                  <a:gd name="T10" fmla="*/ 61 w 62"/>
                  <a:gd name="T11" fmla="*/ 11 h 26"/>
                  <a:gd name="T12" fmla="*/ 58 w 62"/>
                  <a:gd name="T13" fmla="*/ 21 h 26"/>
                  <a:gd name="T14" fmla="*/ 53 w 62"/>
                  <a:gd name="T15" fmla="*/ 25 h 26"/>
                  <a:gd name="T16" fmla="*/ 42 w 62"/>
                  <a:gd name="T17" fmla="*/ 25 h 26"/>
                  <a:gd name="T18" fmla="*/ 37 w 62"/>
                  <a:gd name="T19" fmla="*/ 21 h 26"/>
                  <a:gd name="T20" fmla="*/ 34 w 62"/>
                  <a:gd name="T21" fmla="*/ 15 h 26"/>
                  <a:gd name="T22" fmla="*/ 33 w 62"/>
                  <a:gd name="T23" fmla="*/ 7 h 26"/>
                  <a:gd name="T24" fmla="*/ 31 w 62"/>
                  <a:gd name="T25" fmla="*/ 6 h 26"/>
                  <a:gd name="T26" fmla="*/ 29 w 62"/>
                  <a:gd name="T27" fmla="*/ 7 h 26"/>
                  <a:gd name="T28" fmla="*/ 29 w 62"/>
                  <a:gd name="T29" fmla="*/ 9 h 26"/>
                  <a:gd name="T30" fmla="*/ 25 w 62"/>
                  <a:gd name="T31" fmla="*/ 21 h 26"/>
                  <a:gd name="T32" fmla="*/ 19 w 62"/>
                  <a:gd name="T33" fmla="*/ 25 h 26"/>
                  <a:gd name="T34" fmla="*/ 10 w 62"/>
                  <a:gd name="T35" fmla="*/ 26 h 26"/>
                  <a:gd name="T36" fmla="*/ 4 w 62"/>
                  <a:gd name="T37" fmla="*/ 21 h 26"/>
                  <a:gd name="T38" fmla="*/ 1 w 62"/>
                  <a:gd name="T39" fmla="*/ 11 h 26"/>
                  <a:gd name="T40" fmla="*/ 1 w 62"/>
                  <a:gd name="T41" fmla="*/ 9 h 26"/>
                  <a:gd name="T42" fmla="*/ 0 w 62"/>
                  <a:gd name="T43" fmla="*/ 8 h 26"/>
                  <a:gd name="T44" fmla="*/ 0 w 62"/>
                  <a:gd name="T45" fmla="*/ 3 h 26"/>
                  <a:gd name="T46" fmla="*/ 2 w 62"/>
                  <a:gd name="T47" fmla="*/ 1 h 26"/>
                  <a:gd name="T48" fmla="*/ 10 w 62"/>
                  <a:gd name="T49" fmla="*/ 0 h 26"/>
                  <a:gd name="T50" fmla="*/ 24 w 62"/>
                  <a:gd name="T51" fmla="*/ 1 h 26"/>
                  <a:gd name="T52" fmla="*/ 36 w 62"/>
                  <a:gd name="T53" fmla="*/ 1 h 26"/>
                  <a:gd name="T54" fmla="*/ 46 w 62"/>
                  <a:gd name="T55" fmla="*/ 0 h 26"/>
                  <a:gd name="T56" fmla="*/ 51 w 62"/>
                  <a:gd name="T57" fmla="*/ 0 h 26"/>
                  <a:gd name="T58" fmla="*/ 38 w 62"/>
                  <a:gd name="T59" fmla="*/ 4 h 26"/>
                  <a:gd name="T60" fmla="*/ 35 w 62"/>
                  <a:gd name="T61" fmla="*/ 9 h 26"/>
                  <a:gd name="T62" fmla="*/ 38 w 62"/>
                  <a:gd name="T63" fmla="*/ 20 h 26"/>
                  <a:gd name="T64" fmla="*/ 44 w 62"/>
                  <a:gd name="T65" fmla="*/ 23 h 26"/>
                  <a:gd name="T66" fmla="*/ 53 w 62"/>
                  <a:gd name="T67" fmla="*/ 23 h 26"/>
                  <a:gd name="T68" fmla="*/ 56 w 62"/>
                  <a:gd name="T69" fmla="*/ 21 h 26"/>
                  <a:gd name="T70" fmla="*/ 57 w 62"/>
                  <a:gd name="T71" fmla="*/ 6 h 26"/>
                  <a:gd name="T72" fmla="*/ 55 w 62"/>
                  <a:gd name="T73" fmla="*/ 4 h 26"/>
                  <a:gd name="T74" fmla="*/ 49 w 62"/>
                  <a:gd name="T75" fmla="*/ 3 h 26"/>
                  <a:gd name="T76" fmla="*/ 45 w 62"/>
                  <a:gd name="T77" fmla="*/ 2 h 26"/>
                  <a:gd name="T78" fmla="*/ 38 w 62"/>
                  <a:gd name="T79" fmla="*/ 4 h 26"/>
                  <a:gd name="T80" fmla="*/ 20 w 62"/>
                  <a:gd name="T81" fmla="*/ 23 h 26"/>
                  <a:gd name="T82" fmla="*/ 23 w 62"/>
                  <a:gd name="T83" fmla="*/ 21 h 26"/>
                  <a:gd name="T84" fmla="*/ 27 w 62"/>
                  <a:gd name="T85" fmla="*/ 8 h 26"/>
                  <a:gd name="T86" fmla="*/ 24 w 62"/>
                  <a:gd name="T87" fmla="*/ 4 h 26"/>
                  <a:gd name="T88" fmla="*/ 17 w 62"/>
                  <a:gd name="T89" fmla="*/ 2 h 26"/>
                  <a:gd name="T90" fmla="*/ 8 w 62"/>
                  <a:gd name="T91" fmla="*/ 3 h 26"/>
                  <a:gd name="T92" fmla="*/ 6 w 62"/>
                  <a:gd name="T93" fmla="*/ 5 h 26"/>
                  <a:gd name="T94" fmla="*/ 4 w 62"/>
                  <a:gd name="T95" fmla="*/ 8 h 26"/>
                  <a:gd name="T96" fmla="*/ 5 w 62"/>
                  <a:gd name="T97" fmla="*/ 20 h 26"/>
                  <a:gd name="T98" fmla="*/ 11 w 62"/>
                  <a:gd name="T99" fmla="*/ 24 h 26"/>
                  <a:gd name="T100" fmla="*/ 14 w 62"/>
                  <a:gd name="T101" fmla="*/ 24 h 26"/>
                  <a:gd name="T102" fmla="*/ 20 w 62"/>
                  <a:gd name="T103" fmla="*/ 2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2" h="26">
                    <a:moveTo>
                      <a:pt x="51" y="0"/>
                    </a:moveTo>
                    <a:cubicBezTo>
                      <a:pt x="54" y="0"/>
                      <a:pt x="57" y="1"/>
                      <a:pt x="61" y="2"/>
                    </a:cubicBezTo>
                    <a:cubicBezTo>
                      <a:pt x="61" y="2"/>
                      <a:pt x="62" y="2"/>
                      <a:pt x="62" y="3"/>
                    </a:cubicBezTo>
                    <a:cubicBezTo>
                      <a:pt x="62" y="5"/>
                      <a:pt x="62" y="6"/>
                      <a:pt x="62" y="8"/>
                    </a:cubicBezTo>
                    <a:cubicBezTo>
                      <a:pt x="62" y="9"/>
                      <a:pt x="61" y="9"/>
                      <a:pt x="61" y="10"/>
                    </a:cubicBezTo>
                    <a:cubicBezTo>
                      <a:pt x="61" y="10"/>
                      <a:pt x="61" y="10"/>
                      <a:pt x="61" y="11"/>
                    </a:cubicBezTo>
                    <a:cubicBezTo>
                      <a:pt x="60" y="13"/>
                      <a:pt x="59" y="18"/>
                      <a:pt x="58" y="21"/>
                    </a:cubicBezTo>
                    <a:cubicBezTo>
                      <a:pt x="57" y="24"/>
                      <a:pt x="55" y="25"/>
                      <a:pt x="53" y="25"/>
                    </a:cubicBezTo>
                    <a:cubicBezTo>
                      <a:pt x="49" y="26"/>
                      <a:pt x="46" y="26"/>
                      <a:pt x="42" y="25"/>
                    </a:cubicBezTo>
                    <a:cubicBezTo>
                      <a:pt x="40" y="24"/>
                      <a:pt x="38" y="23"/>
                      <a:pt x="37" y="21"/>
                    </a:cubicBezTo>
                    <a:cubicBezTo>
                      <a:pt x="36" y="19"/>
                      <a:pt x="35" y="17"/>
                      <a:pt x="34" y="15"/>
                    </a:cubicBezTo>
                    <a:cubicBezTo>
                      <a:pt x="34" y="13"/>
                      <a:pt x="33" y="9"/>
                      <a:pt x="33" y="7"/>
                    </a:cubicBezTo>
                    <a:cubicBezTo>
                      <a:pt x="32" y="6"/>
                      <a:pt x="32" y="6"/>
                      <a:pt x="31" y="6"/>
                    </a:cubicBezTo>
                    <a:cubicBezTo>
                      <a:pt x="30" y="6"/>
                      <a:pt x="30" y="6"/>
                      <a:pt x="29" y="7"/>
                    </a:cubicBezTo>
                    <a:cubicBezTo>
                      <a:pt x="29" y="7"/>
                      <a:pt x="29" y="8"/>
                      <a:pt x="29" y="9"/>
                    </a:cubicBezTo>
                    <a:cubicBezTo>
                      <a:pt x="28" y="12"/>
                      <a:pt x="27" y="18"/>
                      <a:pt x="25" y="21"/>
                    </a:cubicBezTo>
                    <a:cubicBezTo>
                      <a:pt x="24" y="23"/>
                      <a:pt x="22" y="24"/>
                      <a:pt x="19" y="25"/>
                    </a:cubicBezTo>
                    <a:cubicBezTo>
                      <a:pt x="16" y="26"/>
                      <a:pt x="14" y="26"/>
                      <a:pt x="10" y="26"/>
                    </a:cubicBezTo>
                    <a:cubicBezTo>
                      <a:pt x="7" y="25"/>
                      <a:pt x="5" y="24"/>
                      <a:pt x="4" y="21"/>
                    </a:cubicBezTo>
                    <a:cubicBezTo>
                      <a:pt x="3" y="18"/>
                      <a:pt x="2" y="14"/>
                      <a:pt x="1" y="11"/>
                    </a:cubicBezTo>
                    <a:cubicBezTo>
                      <a:pt x="1" y="10"/>
                      <a:pt x="1" y="10"/>
                      <a:pt x="1" y="9"/>
                    </a:cubicBezTo>
                    <a:cubicBezTo>
                      <a:pt x="0" y="9"/>
                      <a:pt x="0" y="9"/>
                      <a:pt x="0" y="8"/>
                    </a:cubicBezTo>
                    <a:cubicBezTo>
                      <a:pt x="0" y="7"/>
                      <a:pt x="0" y="5"/>
                      <a:pt x="0" y="3"/>
                    </a:cubicBezTo>
                    <a:cubicBezTo>
                      <a:pt x="0" y="2"/>
                      <a:pt x="0" y="2"/>
                      <a:pt x="2" y="1"/>
                    </a:cubicBezTo>
                    <a:cubicBezTo>
                      <a:pt x="5" y="1"/>
                      <a:pt x="7" y="0"/>
                      <a:pt x="10" y="0"/>
                    </a:cubicBezTo>
                    <a:cubicBezTo>
                      <a:pt x="15" y="0"/>
                      <a:pt x="19" y="0"/>
                      <a:pt x="24" y="1"/>
                    </a:cubicBezTo>
                    <a:cubicBezTo>
                      <a:pt x="28" y="1"/>
                      <a:pt x="32" y="2"/>
                      <a:pt x="36" y="1"/>
                    </a:cubicBezTo>
                    <a:cubicBezTo>
                      <a:pt x="40" y="0"/>
                      <a:pt x="42" y="0"/>
                      <a:pt x="46" y="0"/>
                    </a:cubicBezTo>
                    <a:cubicBezTo>
                      <a:pt x="48" y="0"/>
                      <a:pt x="49" y="0"/>
                      <a:pt x="51" y="0"/>
                    </a:cubicBezTo>
                    <a:moveTo>
                      <a:pt x="38" y="4"/>
                    </a:moveTo>
                    <a:cubicBezTo>
                      <a:pt x="35" y="5"/>
                      <a:pt x="35" y="6"/>
                      <a:pt x="35" y="9"/>
                    </a:cubicBezTo>
                    <a:cubicBezTo>
                      <a:pt x="36" y="12"/>
                      <a:pt x="37" y="17"/>
                      <a:pt x="38" y="20"/>
                    </a:cubicBezTo>
                    <a:cubicBezTo>
                      <a:pt x="40" y="22"/>
                      <a:pt x="41" y="23"/>
                      <a:pt x="44" y="23"/>
                    </a:cubicBezTo>
                    <a:cubicBezTo>
                      <a:pt x="47" y="24"/>
                      <a:pt x="49" y="24"/>
                      <a:pt x="53" y="23"/>
                    </a:cubicBezTo>
                    <a:cubicBezTo>
                      <a:pt x="54" y="23"/>
                      <a:pt x="55" y="22"/>
                      <a:pt x="56" y="21"/>
                    </a:cubicBezTo>
                    <a:cubicBezTo>
                      <a:pt x="58" y="17"/>
                      <a:pt x="58" y="10"/>
                      <a:pt x="57" y="6"/>
                    </a:cubicBezTo>
                    <a:cubicBezTo>
                      <a:pt x="57" y="5"/>
                      <a:pt x="56" y="5"/>
                      <a:pt x="55" y="4"/>
                    </a:cubicBezTo>
                    <a:cubicBezTo>
                      <a:pt x="53" y="3"/>
                      <a:pt x="51" y="3"/>
                      <a:pt x="49" y="3"/>
                    </a:cubicBezTo>
                    <a:cubicBezTo>
                      <a:pt x="48" y="2"/>
                      <a:pt x="46" y="2"/>
                      <a:pt x="45" y="2"/>
                    </a:cubicBezTo>
                    <a:cubicBezTo>
                      <a:pt x="42" y="3"/>
                      <a:pt x="41" y="3"/>
                      <a:pt x="38" y="4"/>
                    </a:cubicBezTo>
                    <a:moveTo>
                      <a:pt x="20" y="23"/>
                    </a:moveTo>
                    <a:cubicBezTo>
                      <a:pt x="21" y="23"/>
                      <a:pt x="22" y="22"/>
                      <a:pt x="23" y="21"/>
                    </a:cubicBezTo>
                    <a:cubicBezTo>
                      <a:pt x="25" y="18"/>
                      <a:pt x="26" y="12"/>
                      <a:pt x="27" y="8"/>
                    </a:cubicBezTo>
                    <a:cubicBezTo>
                      <a:pt x="27" y="6"/>
                      <a:pt x="26" y="5"/>
                      <a:pt x="24" y="4"/>
                    </a:cubicBezTo>
                    <a:cubicBezTo>
                      <a:pt x="22" y="3"/>
                      <a:pt x="20" y="3"/>
                      <a:pt x="17" y="2"/>
                    </a:cubicBezTo>
                    <a:cubicBezTo>
                      <a:pt x="14" y="2"/>
                      <a:pt x="12" y="2"/>
                      <a:pt x="8" y="3"/>
                    </a:cubicBezTo>
                    <a:cubicBezTo>
                      <a:pt x="7" y="4"/>
                      <a:pt x="6" y="4"/>
                      <a:pt x="6" y="5"/>
                    </a:cubicBezTo>
                    <a:cubicBezTo>
                      <a:pt x="4" y="5"/>
                      <a:pt x="4" y="7"/>
                      <a:pt x="4" y="8"/>
                    </a:cubicBezTo>
                    <a:cubicBezTo>
                      <a:pt x="4" y="11"/>
                      <a:pt x="4" y="17"/>
                      <a:pt x="5" y="20"/>
                    </a:cubicBezTo>
                    <a:cubicBezTo>
                      <a:pt x="6" y="22"/>
                      <a:pt x="8" y="23"/>
                      <a:pt x="11" y="24"/>
                    </a:cubicBezTo>
                    <a:cubicBezTo>
                      <a:pt x="12" y="24"/>
                      <a:pt x="13" y="24"/>
                      <a:pt x="14" y="24"/>
                    </a:cubicBezTo>
                    <a:cubicBezTo>
                      <a:pt x="16" y="24"/>
                      <a:pt x="17" y="24"/>
                      <a:pt x="20" y="23"/>
                    </a:cubicBezTo>
                  </a:path>
                </a:pathLst>
              </a:custGeom>
              <a:solidFill>
                <a:srgbClr val="1C1C1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grpSp>
      </p:grpSp>
    </p:spTree>
    <p:extLst>
      <p:ext uri="{BB962C8B-B14F-4D97-AF65-F5344CB8AC3E}">
        <p14:creationId xmlns:p14="http://schemas.microsoft.com/office/powerpoint/2010/main" val="2389742109"/>
      </p:ext>
    </p:extLst>
  </p:cSld>
  <p:clrMapOvr>
    <a:masterClrMapping/>
  </p:clrMapOvr>
  <p:transition spd="slow">
    <p:push/>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100000" fill="hold" grpId="0" nodeType="afterEffect">
                                  <p:stCondLst>
                                    <p:cond delay="0"/>
                                  </p:stCondLst>
                                  <p:childTnLst>
                                    <p:set>
                                      <p:cBhvr>
                                        <p:cTn id="6" dur="1" fill="hold">
                                          <p:stCondLst>
                                            <p:cond delay="0"/>
                                          </p:stCondLst>
                                        </p:cTn>
                                        <p:tgtEl>
                                          <p:spTgt spid="17"/>
                                        </p:tgtEl>
                                        <p:attrNameLst>
                                          <p:attrName>style.visibility</p:attrName>
                                        </p:attrNameLst>
                                      </p:cBhvr>
                                      <p:to>
                                        <p:strVal val="visible"/>
                                      </p:to>
                                    </p:set>
                                    <p:anim calcmode="lin" valueType="num">
                                      <p:cBhvr additive="base">
                                        <p:cTn id="7" dur="500" fill="hold"/>
                                        <p:tgtEl>
                                          <p:spTgt spid="17"/>
                                        </p:tgtEl>
                                        <p:attrNameLst>
                                          <p:attrName>ppt_x</p:attrName>
                                        </p:attrNameLst>
                                      </p:cBhvr>
                                      <p:tavLst>
                                        <p:tav tm="0">
                                          <p:val>
                                            <p:strVal val="0-#ppt_w/2"/>
                                          </p:val>
                                        </p:tav>
                                        <p:tav tm="100000">
                                          <p:val>
                                            <p:strVal val="#ppt_x"/>
                                          </p:val>
                                        </p:tav>
                                      </p:tavLst>
                                    </p:anim>
                                    <p:anim calcmode="lin" valueType="num">
                                      <p:cBhvr additive="base">
                                        <p:cTn id="8" dur="500" fill="hold"/>
                                        <p:tgtEl>
                                          <p:spTgt spid="17"/>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2" presetClass="entr" presetSubtype="4" fill="hold" nodeType="afterEffect">
                                  <p:stCondLst>
                                    <p:cond delay="0"/>
                                  </p:stCondLst>
                                  <p:childTnLst>
                                    <p:set>
                                      <p:cBhvr>
                                        <p:cTn id="11" dur="1" fill="hold">
                                          <p:stCondLst>
                                            <p:cond delay="0"/>
                                          </p:stCondLst>
                                        </p:cTn>
                                        <p:tgtEl>
                                          <p:spTgt spid="5"/>
                                        </p:tgtEl>
                                        <p:attrNameLst>
                                          <p:attrName>style.visibility</p:attrName>
                                        </p:attrNameLst>
                                      </p:cBhvr>
                                      <p:to>
                                        <p:strVal val="visible"/>
                                      </p:to>
                                    </p:set>
                                    <p:anim calcmode="lin" valueType="num">
                                      <p:cBhvr additive="base">
                                        <p:cTn id="12" dur="500" fill="hold"/>
                                        <p:tgtEl>
                                          <p:spTgt spid="5"/>
                                        </p:tgtEl>
                                        <p:attrNameLst>
                                          <p:attrName>ppt_x</p:attrName>
                                        </p:attrNameLst>
                                      </p:cBhvr>
                                      <p:tavLst>
                                        <p:tav tm="0">
                                          <p:val>
                                            <p:strVal val="#ppt_x"/>
                                          </p:val>
                                        </p:tav>
                                        <p:tav tm="100000">
                                          <p:val>
                                            <p:strVal val="#ppt_x"/>
                                          </p:val>
                                        </p:tav>
                                      </p:tavLst>
                                    </p:anim>
                                    <p:anim calcmode="lin" valueType="num">
                                      <p:cBhvr additive="base">
                                        <p:cTn id="13" dur="500" fill="hold"/>
                                        <p:tgtEl>
                                          <p:spTgt spid="5"/>
                                        </p:tgtEl>
                                        <p:attrNameLst>
                                          <p:attrName>ppt_y</p:attrName>
                                        </p:attrNameLst>
                                      </p:cBhvr>
                                      <p:tavLst>
                                        <p:tav tm="0">
                                          <p:val>
                                            <p:strVal val="1+#ppt_h/2"/>
                                          </p:val>
                                        </p:tav>
                                        <p:tav tm="100000">
                                          <p:val>
                                            <p:strVal val="#ppt_y"/>
                                          </p:val>
                                        </p:tav>
                                      </p:tavLst>
                                    </p:anim>
                                  </p:childTnLst>
                                </p:cTn>
                              </p:par>
                            </p:childTnLst>
                          </p:cTn>
                        </p:par>
                        <p:par>
                          <p:cTn id="14" fill="hold">
                            <p:stCondLst>
                              <p:cond delay="1000"/>
                            </p:stCondLst>
                            <p:childTnLst>
                              <p:par>
                                <p:cTn id="15" presetID="2" presetClass="entr" presetSubtype="4" fill="hold" nodeType="afterEffect">
                                  <p:stCondLst>
                                    <p:cond delay="0"/>
                                  </p:stCondLst>
                                  <p:childTnLst>
                                    <p:set>
                                      <p:cBhvr>
                                        <p:cTn id="16" dur="1" fill="hold">
                                          <p:stCondLst>
                                            <p:cond delay="0"/>
                                          </p:stCondLst>
                                        </p:cTn>
                                        <p:tgtEl>
                                          <p:spTgt spid="12"/>
                                        </p:tgtEl>
                                        <p:attrNameLst>
                                          <p:attrName>style.visibility</p:attrName>
                                        </p:attrNameLst>
                                      </p:cBhvr>
                                      <p:to>
                                        <p:strVal val="visible"/>
                                      </p:to>
                                    </p:set>
                                    <p:anim calcmode="lin" valueType="num">
                                      <p:cBhvr additive="base">
                                        <p:cTn id="17" dur="500" fill="hold"/>
                                        <p:tgtEl>
                                          <p:spTgt spid="12"/>
                                        </p:tgtEl>
                                        <p:attrNameLst>
                                          <p:attrName>ppt_x</p:attrName>
                                        </p:attrNameLst>
                                      </p:cBhvr>
                                      <p:tavLst>
                                        <p:tav tm="0">
                                          <p:val>
                                            <p:strVal val="#ppt_x"/>
                                          </p:val>
                                        </p:tav>
                                        <p:tav tm="100000">
                                          <p:val>
                                            <p:strVal val="#ppt_x"/>
                                          </p:val>
                                        </p:tav>
                                      </p:tavLst>
                                    </p:anim>
                                    <p:anim calcmode="lin" valueType="num">
                                      <p:cBhvr additive="base">
                                        <p:cTn id="18" dur="500" fill="hold"/>
                                        <p:tgtEl>
                                          <p:spTgt spid="12"/>
                                        </p:tgtEl>
                                        <p:attrNameLst>
                                          <p:attrName>ppt_y</p:attrName>
                                        </p:attrNameLst>
                                      </p:cBhvr>
                                      <p:tavLst>
                                        <p:tav tm="0">
                                          <p:val>
                                            <p:strVal val="1+#ppt_h/2"/>
                                          </p:val>
                                        </p:tav>
                                        <p:tav tm="100000">
                                          <p:val>
                                            <p:strVal val="#ppt_y"/>
                                          </p:val>
                                        </p:tav>
                                      </p:tavLst>
                                    </p:anim>
                                  </p:childTnLst>
                                </p:cTn>
                              </p:par>
                            </p:childTnLst>
                          </p:cTn>
                        </p:par>
                        <p:par>
                          <p:cTn id="19" fill="hold">
                            <p:stCondLst>
                              <p:cond delay="1500"/>
                            </p:stCondLst>
                            <p:childTnLst>
                              <p:par>
                                <p:cTn id="20" presetID="2" presetClass="entr" presetSubtype="4" fill="hold" nodeType="afterEffect">
                                  <p:stCondLst>
                                    <p:cond delay="0"/>
                                  </p:stCondLst>
                                  <p:childTnLst>
                                    <p:set>
                                      <p:cBhvr>
                                        <p:cTn id="21" dur="1" fill="hold">
                                          <p:stCondLst>
                                            <p:cond delay="0"/>
                                          </p:stCondLst>
                                        </p:cTn>
                                        <p:tgtEl>
                                          <p:spTgt spid="14"/>
                                        </p:tgtEl>
                                        <p:attrNameLst>
                                          <p:attrName>style.visibility</p:attrName>
                                        </p:attrNameLst>
                                      </p:cBhvr>
                                      <p:to>
                                        <p:strVal val="visible"/>
                                      </p:to>
                                    </p:set>
                                    <p:anim calcmode="lin" valueType="num">
                                      <p:cBhvr additive="base">
                                        <p:cTn id="22" dur="500" fill="hold"/>
                                        <p:tgtEl>
                                          <p:spTgt spid="14"/>
                                        </p:tgtEl>
                                        <p:attrNameLst>
                                          <p:attrName>ppt_x</p:attrName>
                                        </p:attrNameLst>
                                      </p:cBhvr>
                                      <p:tavLst>
                                        <p:tav tm="0">
                                          <p:val>
                                            <p:strVal val="#ppt_x"/>
                                          </p:val>
                                        </p:tav>
                                        <p:tav tm="100000">
                                          <p:val>
                                            <p:strVal val="#ppt_x"/>
                                          </p:val>
                                        </p:tav>
                                      </p:tavLst>
                                    </p:anim>
                                    <p:anim calcmode="lin" valueType="num">
                                      <p:cBhvr additive="base">
                                        <p:cTn id="23" dur="500" fill="hold"/>
                                        <p:tgtEl>
                                          <p:spTgt spid="14"/>
                                        </p:tgtEl>
                                        <p:attrNameLst>
                                          <p:attrName>ppt_y</p:attrName>
                                        </p:attrNameLst>
                                      </p:cBhvr>
                                      <p:tavLst>
                                        <p:tav tm="0">
                                          <p:val>
                                            <p:strVal val="1+#ppt_h/2"/>
                                          </p:val>
                                        </p:tav>
                                        <p:tav tm="100000">
                                          <p:val>
                                            <p:strVal val="#ppt_y"/>
                                          </p:val>
                                        </p:tav>
                                      </p:tavLst>
                                    </p:anim>
                                  </p:childTnLst>
                                </p:cTn>
                              </p:par>
                              <p:par>
                                <p:cTn id="24" presetID="2" presetClass="entr" presetSubtype="8" decel="100000" fill="hold" grpId="0" nodeType="withEffect">
                                  <p:stCondLst>
                                    <p:cond delay="500"/>
                                  </p:stCondLst>
                                  <p:childTnLst>
                                    <p:set>
                                      <p:cBhvr>
                                        <p:cTn id="25" dur="1" fill="hold">
                                          <p:stCondLst>
                                            <p:cond delay="0"/>
                                          </p:stCondLst>
                                        </p:cTn>
                                        <p:tgtEl>
                                          <p:spTgt spid="19"/>
                                        </p:tgtEl>
                                        <p:attrNameLst>
                                          <p:attrName>style.visibility</p:attrName>
                                        </p:attrNameLst>
                                      </p:cBhvr>
                                      <p:to>
                                        <p:strVal val="visible"/>
                                      </p:to>
                                    </p:set>
                                    <p:anim calcmode="lin" valueType="num">
                                      <p:cBhvr additive="base">
                                        <p:cTn id="26" dur="500" fill="hold"/>
                                        <p:tgtEl>
                                          <p:spTgt spid="19"/>
                                        </p:tgtEl>
                                        <p:attrNameLst>
                                          <p:attrName>ppt_x</p:attrName>
                                        </p:attrNameLst>
                                      </p:cBhvr>
                                      <p:tavLst>
                                        <p:tav tm="0">
                                          <p:val>
                                            <p:strVal val="0-#ppt_w/2"/>
                                          </p:val>
                                        </p:tav>
                                        <p:tav tm="100000">
                                          <p:val>
                                            <p:strVal val="#ppt_x"/>
                                          </p:val>
                                        </p:tav>
                                      </p:tavLst>
                                    </p:anim>
                                    <p:anim calcmode="lin" valueType="num">
                                      <p:cBhvr additive="base">
                                        <p:cTn id="27" dur="500" fill="hold"/>
                                        <p:tgtEl>
                                          <p:spTgt spid="19"/>
                                        </p:tgtEl>
                                        <p:attrNameLst>
                                          <p:attrName>ppt_y</p:attrName>
                                        </p:attrNameLst>
                                      </p:cBhvr>
                                      <p:tavLst>
                                        <p:tav tm="0">
                                          <p:val>
                                            <p:strVal val="#ppt_y"/>
                                          </p:val>
                                        </p:tav>
                                        <p:tav tm="100000">
                                          <p:val>
                                            <p:strVal val="#ppt_y"/>
                                          </p:val>
                                        </p:tav>
                                      </p:tavLst>
                                    </p:anim>
                                  </p:childTnLst>
                                </p:cTn>
                              </p:par>
                            </p:childTnLst>
                          </p:cTn>
                        </p:par>
                        <p:par>
                          <p:cTn id="28" fill="hold">
                            <p:stCondLst>
                              <p:cond delay="2500"/>
                            </p:stCondLst>
                            <p:childTnLst>
                              <p:par>
                                <p:cTn id="29" presetID="2" presetClass="entr" presetSubtype="2" fill="hold" nodeType="afterEffect">
                                  <p:stCondLst>
                                    <p:cond delay="0"/>
                                  </p:stCondLst>
                                  <p:childTnLst>
                                    <p:set>
                                      <p:cBhvr>
                                        <p:cTn id="30" dur="1" fill="hold">
                                          <p:stCondLst>
                                            <p:cond delay="0"/>
                                          </p:stCondLst>
                                        </p:cTn>
                                        <p:tgtEl>
                                          <p:spTgt spid="66"/>
                                        </p:tgtEl>
                                        <p:attrNameLst>
                                          <p:attrName>style.visibility</p:attrName>
                                        </p:attrNameLst>
                                      </p:cBhvr>
                                      <p:to>
                                        <p:strVal val="visible"/>
                                      </p:to>
                                    </p:set>
                                    <p:anim calcmode="lin" valueType="num">
                                      <p:cBhvr additive="base">
                                        <p:cTn id="31" dur="500" fill="hold"/>
                                        <p:tgtEl>
                                          <p:spTgt spid="66"/>
                                        </p:tgtEl>
                                        <p:attrNameLst>
                                          <p:attrName>ppt_x</p:attrName>
                                        </p:attrNameLst>
                                      </p:cBhvr>
                                      <p:tavLst>
                                        <p:tav tm="0">
                                          <p:val>
                                            <p:strVal val="1+#ppt_w/2"/>
                                          </p:val>
                                        </p:tav>
                                        <p:tav tm="100000">
                                          <p:val>
                                            <p:strVal val="#ppt_x"/>
                                          </p:val>
                                        </p:tav>
                                      </p:tavLst>
                                    </p:anim>
                                    <p:anim calcmode="lin" valueType="num">
                                      <p:cBhvr additive="base">
                                        <p:cTn id="32" dur="500" fill="hold"/>
                                        <p:tgtEl>
                                          <p:spTgt spid="6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p:bldP spid="19" grpId="0" animBg="1"/>
    </p:bldLst>
  </p:timing>
</p:sld>
</file>

<file path=ppt/slides/slide5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17" name="Text Placeholder 4"/>
          <p:cNvSpPr txBox="1">
            <a:spLocks/>
          </p:cNvSpPr>
          <p:nvPr/>
        </p:nvSpPr>
        <p:spPr>
          <a:xfrm>
            <a:off x="3033485" y="470193"/>
            <a:ext cx="5399313" cy="918045"/>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lnSpc>
                <a:spcPct val="114000"/>
              </a:lnSpc>
              <a:buNone/>
              <a:defRPr/>
            </a:pPr>
            <a:r>
              <a:rPr lang="en-US" sz="2500" dirty="0">
                <a:solidFill>
                  <a:schemeClr val="bg1">
                    <a:lumMod val="50000"/>
                  </a:schemeClr>
                </a:solidFill>
                <a:latin typeface="Bebas Neue" panose="020B0606020202050201" pitchFamily="34" charset="0"/>
                <a:cs typeface="Calibri"/>
              </a:rPr>
              <a:t>PCDP IN ANIMATION &amp; VISUAL EFFECTS</a:t>
            </a:r>
            <a:endParaRPr lang="id-ID" sz="2500" dirty="0">
              <a:solidFill>
                <a:schemeClr val="bg1">
                  <a:lumMod val="50000"/>
                </a:schemeClr>
              </a:solidFill>
              <a:latin typeface="Bebas Neue" panose="020B0606020202050201" pitchFamily="34" charset="0"/>
              <a:cs typeface="Calibri"/>
            </a:endParaRPr>
          </a:p>
        </p:txBody>
      </p:sp>
      <p:sp>
        <p:nvSpPr>
          <p:cNvPr id="5" name="Content Placeholder 2"/>
          <p:cNvSpPr txBox="1">
            <a:spLocks/>
          </p:cNvSpPr>
          <p:nvPr/>
        </p:nvSpPr>
        <p:spPr>
          <a:xfrm>
            <a:off x="838200" y="1825625"/>
            <a:ext cx="2776401" cy="473822"/>
          </a:xfrm>
          <a:custGeom>
            <a:avLst/>
            <a:gdLst>
              <a:gd name="connsiteX0" fmla="*/ 1454369 w 2908738"/>
              <a:gd name="connsiteY0" fmla="*/ 0 h 2908738"/>
              <a:gd name="connsiteX1" fmla="*/ 2908738 w 2908738"/>
              <a:gd name="connsiteY1" fmla="*/ 1454369 h 2908738"/>
              <a:gd name="connsiteX2" fmla="*/ 1454369 w 2908738"/>
              <a:gd name="connsiteY2" fmla="*/ 2908738 h 2908738"/>
              <a:gd name="connsiteX3" fmla="*/ 0 w 2908738"/>
              <a:gd name="connsiteY3" fmla="*/ 1454369 h 2908738"/>
            </a:gdLst>
            <a:ahLst/>
            <a:cxnLst>
              <a:cxn ang="0">
                <a:pos x="connsiteX0" y="connsiteY0"/>
              </a:cxn>
              <a:cxn ang="0">
                <a:pos x="connsiteX1" y="connsiteY1"/>
              </a:cxn>
              <a:cxn ang="0">
                <a:pos x="connsiteX2" y="connsiteY2"/>
              </a:cxn>
              <a:cxn ang="0">
                <a:pos x="connsiteX3" y="connsiteY3"/>
              </a:cxn>
            </a:cxnLst>
            <a:rect l="l" t="t" r="r" b="b"/>
            <a:pathLst>
              <a:path w="2908738" h="2908738">
                <a:moveTo>
                  <a:pt x="1454369" y="0"/>
                </a:moveTo>
                <a:lnTo>
                  <a:pt x="2908738" y="1454369"/>
                </a:lnTo>
                <a:lnTo>
                  <a:pt x="1454369" y="2908738"/>
                </a:lnTo>
                <a:lnTo>
                  <a:pt x="0" y="1454369"/>
                </a:lnTo>
                <a:close/>
              </a:path>
            </a:pathLst>
          </a:custGeom>
        </p:spPr>
        <p:txBody>
          <a:bodyPr vert="horz" wrap="square" lIns="91440" tIns="45720" rIns="91440" bIns="45720" rtlCol="0">
            <a:normAutofit/>
          </a:bodyPr>
          <a:lstStyle>
            <a:lvl1pPr marL="0" indent="0" algn="l" defTabSz="914400" rtl="0" eaLnBrk="1" latinLnBrk="0" hangingPunct="1">
              <a:lnSpc>
                <a:spcPct val="120000"/>
              </a:lnSpc>
              <a:spcBef>
                <a:spcPts val="1000"/>
              </a:spcBef>
              <a:buClr>
                <a:schemeClr val="tx1"/>
              </a:buClr>
              <a:buFont typeface="Arial" panose="020B0604020202020204" pitchFamily="34" charset="0"/>
              <a:buNone/>
              <a:defRPr sz="2000" kern="1200" cap="all" baseline="0">
                <a:solidFill>
                  <a:schemeClr val="tx1">
                    <a:lumMod val="50000"/>
                    <a:lumOff val="50000"/>
                  </a:schemeClr>
                </a:solidFill>
                <a:effectLst/>
                <a:latin typeface="+mn-lt"/>
                <a:ea typeface="+mn-ea"/>
                <a:cs typeface="+mn-cs"/>
              </a:defRPr>
            </a:lvl1pPr>
            <a:lvl2pPr marL="685800" indent="-228600" algn="l" defTabSz="914400" rtl="0" eaLnBrk="1" latinLnBrk="0" hangingPunct="1">
              <a:lnSpc>
                <a:spcPct val="120000"/>
              </a:lnSpc>
              <a:spcBef>
                <a:spcPts val="500"/>
              </a:spcBef>
              <a:buClr>
                <a:schemeClr val="tx1"/>
              </a:buClr>
              <a:buFont typeface="Arial" panose="020B0604020202020204" pitchFamily="34" charset="0"/>
              <a:buChar char="•"/>
              <a:defRPr sz="1800" kern="1200" cap="all" baseline="0">
                <a:solidFill>
                  <a:schemeClr val="tx1"/>
                </a:solidFill>
                <a:effectLst/>
                <a:latin typeface="+mn-lt"/>
                <a:ea typeface="+mn-ea"/>
                <a:cs typeface="+mn-cs"/>
              </a:defRPr>
            </a:lvl2pPr>
            <a:lvl3pPr marL="1143000" indent="-228600" algn="l" defTabSz="914400" rtl="0" eaLnBrk="1" latinLnBrk="0" hangingPunct="1">
              <a:lnSpc>
                <a:spcPct val="120000"/>
              </a:lnSpc>
              <a:spcBef>
                <a:spcPts val="500"/>
              </a:spcBef>
              <a:buClr>
                <a:schemeClr val="tx1"/>
              </a:buClr>
              <a:buFont typeface="Arial" panose="020B0604020202020204" pitchFamily="34" charset="0"/>
              <a:buChar char="•"/>
              <a:defRPr sz="1600" kern="1200" cap="all" baseline="0">
                <a:solidFill>
                  <a:schemeClr val="tx1"/>
                </a:solidFill>
                <a:effectLst/>
                <a:latin typeface="+mn-lt"/>
                <a:ea typeface="+mn-ea"/>
                <a:cs typeface="+mn-cs"/>
              </a:defRPr>
            </a:lvl3pPr>
            <a:lvl4pPr marL="1600200" indent="-228600" algn="l" defTabSz="914400" rtl="0" eaLnBrk="1" latinLnBrk="0" hangingPunct="1">
              <a:lnSpc>
                <a:spcPct val="120000"/>
              </a:lnSpc>
              <a:spcBef>
                <a:spcPts val="500"/>
              </a:spcBef>
              <a:buClr>
                <a:schemeClr val="tx1"/>
              </a:buClr>
              <a:buFont typeface="Arial" panose="020B0604020202020204" pitchFamily="34" charset="0"/>
              <a:buChar char="•"/>
              <a:defRPr sz="1400" kern="1200" cap="all" baseline="0">
                <a:solidFill>
                  <a:schemeClr val="tx1"/>
                </a:solidFill>
                <a:effectLst/>
                <a:latin typeface="+mn-lt"/>
                <a:ea typeface="+mn-ea"/>
                <a:cs typeface="+mn-cs"/>
              </a:defRPr>
            </a:lvl4pPr>
            <a:lvl5pPr marL="2057400" indent="-228600" algn="l" defTabSz="914400" rtl="0" eaLnBrk="1" latinLnBrk="0" hangingPunct="1">
              <a:lnSpc>
                <a:spcPct val="120000"/>
              </a:lnSpc>
              <a:spcBef>
                <a:spcPts val="500"/>
              </a:spcBef>
              <a:buClr>
                <a:schemeClr val="tx1"/>
              </a:buClr>
              <a:buFont typeface="Arial" panose="020B0604020202020204" pitchFamily="34" charset="0"/>
              <a:buChar char="•"/>
              <a:defRPr sz="1400" kern="1200" cap="all" baseline="0">
                <a:solidFill>
                  <a:schemeClr val="tx1"/>
                </a:solidFill>
                <a:effectLst/>
                <a:latin typeface="+mn-lt"/>
                <a:ea typeface="+mn-ea"/>
                <a:cs typeface="+mn-cs"/>
              </a:defRPr>
            </a:lvl5pPr>
            <a:lvl6pPr marL="2514600" indent="-228600" algn="l" defTabSz="914400" rtl="0" eaLnBrk="1" latinLnBrk="0" hangingPunct="1">
              <a:lnSpc>
                <a:spcPct val="120000"/>
              </a:lnSpc>
              <a:spcBef>
                <a:spcPts val="500"/>
              </a:spcBef>
              <a:buClr>
                <a:schemeClr val="tx1"/>
              </a:buClr>
              <a:buFont typeface="Arial" panose="020B0604020202020204" pitchFamily="34" charset="0"/>
              <a:buChar char="•"/>
              <a:defRPr sz="1400" kern="1200" cap="all" baseline="0">
                <a:solidFill>
                  <a:schemeClr val="tx1"/>
                </a:solidFill>
                <a:effectLst/>
                <a:latin typeface="+mn-lt"/>
                <a:ea typeface="+mn-ea"/>
                <a:cs typeface="+mn-cs"/>
              </a:defRPr>
            </a:lvl6pPr>
            <a:lvl7pPr marL="2971800" indent="-228600" algn="l" defTabSz="914400" rtl="0" eaLnBrk="1" latinLnBrk="0" hangingPunct="1">
              <a:lnSpc>
                <a:spcPct val="120000"/>
              </a:lnSpc>
              <a:spcBef>
                <a:spcPts val="500"/>
              </a:spcBef>
              <a:buClr>
                <a:schemeClr val="tx1"/>
              </a:buClr>
              <a:buFont typeface="Arial" panose="020B0604020202020204" pitchFamily="34" charset="0"/>
              <a:buChar char="•"/>
              <a:defRPr sz="1400" kern="1200" cap="all" baseline="0">
                <a:solidFill>
                  <a:schemeClr val="tx1"/>
                </a:solidFill>
                <a:effectLst/>
                <a:latin typeface="+mn-lt"/>
                <a:ea typeface="+mn-ea"/>
                <a:cs typeface="+mn-cs"/>
              </a:defRPr>
            </a:lvl7pPr>
            <a:lvl8pPr marL="3429000" indent="-228600" algn="l" defTabSz="914400" rtl="0" eaLnBrk="1" latinLnBrk="0" hangingPunct="1">
              <a:lnSpc>
                <a:spcPct val="120000"/>
              </a:lnSpc>
              <a:spcBef>
                <a:spcPts val="500"/>
              </a:spcBef>
              <a:buClr>
                <a:schemeClr val="tx1"/>
              </a:buClr>
              <a:buFont typeface="Arial" panose="020B0604020202020204" pitchFamily="34" charset="0"/>
              <a:buChar char="•"/>
              <a:defRPr sz="1400" kern="1200" cap="all" baseline="0">
                <a:solidFill>
                  <a:schemeClr val="tx1"/>
                </a:solidFill>
                <a:effectLst/>
                <a:latin typeface="+mn-lt"/>
                <a:ea typeface="+mn-ea"/>
                <a:cs typeface="+mn-cs"/>
              </a:defRPr>
            </a:lvl8pPr>
            <a:lvl9pPr marL="3886200" indent="-228600" algn="l" defTabSz="914400" rtl="0" eaLnBrk="1" latinLnBrk="0" hangingPunct="1">
              <a:lnSpc>
                <a:spcPct val="120000"/>
              </a:lnSpc>
              <a:spcBef>
                <a:spcPts val="500"/>
              </a:spcBef>
              <a:buClr>
                <a:schemeClr val="tx1"/>
              </a:buClr>
              <a:buFont typeface="Arial" panose="020B0604020202020204" pitchFamily="34" charset="0"/>
              <a:buChar char="•"/>
              <a:defRPr sz="1400" kern="1200" cap="all" baseline="0">
                <a:solidFill>
                  <a:schemeClr val="tx1"/>
                </a:solidFill>
                <a:effectLst/>
                <a:latin typeface="+mn-lt"/>
                <a:ea typeface="+mn-ea"/>
                <a:cs typeface="+mn-cs"/>
              </a:defRPr>
            </a:lvl9pPr>
          </a:lstStyle>
          <a:p>
            <a:r>
              <a:rPr lang="en-US" sz="1800" b="1" dirty="0">
                <a:solidFill>
                  <a:schemeClr val="tx1"/>
                </a:solidFill>
              </a:rPr>
              <a:t>LEARNING OUTCOME:</a:t>
            </a:r>
            <a:endParaRPr lang="en-IN" sz="1600" dirty="0">
              <a:solidFill>
                <a:schemeClr val="tx1"/>
              </a:solidFill>
            </a:endParaRPr>
          </a:p>
        </p:txBody>
      </p:sp>
      <p:sp>
        <p:nvSpPr>
          <p:cNvPr id="6" name="TextBox 5"/>
          <p:cNvSpPr txBox="1"/>
          <p:nvPr/>
        </p:nvSpPr>
        <p:spPr>
          <a:xfrm>
            <a:off x="838200" y="2525596"/>
            <a:ext cx="4917141" cy="3371692"/>
          </a:xfrm>
          <a:prstGeom prst="rect">
            <a:avLst/>
          </a:prstGeom>
          <a:noFill/>
        </p:spPr>
        <p:txBody>
          <a:bodyPr wrap="square" rtlCol="0">
            <a:spAutoFit/>
          </a:bodyPr>
          <a:lstStyle/>
          <a:p>
            <a:pPr>
              <a:lnSpc>
                <a:spcPct val="150000"/>
              </a:lnSpc>
            </a:pPr>
            <a:r>
              <a:rPr lang="en-IN" dirty="0"/>
              <a:t>Certified PCDP3DAV program student will emerge as highly skilled professionals ready to take on various roles in the animation and visual effects industry. They will possess - Strong Artistic Skills, Technical Expertise, Creative Storytelling, Problem-Solving Abilities. They will develop a diverse and impressive portfolio showcasing their work across various projects and assignments.</a:t>
            </a:r>
          </a:p>
        </p:txBody>
      </p:sp>
      <p:sp>
        <p:nvSpPr>
          <p:cNvPr id="7" name="Content Placeholder 2"/>
          <p:cNvSpPr txBox="1">
            <a:spLocks/>
          </p:cNvSpPr>
          <p:nvPr/>
        </p:nvSpPr>
        <p:spPr>
          <a:xfrm>
            <a:off x="6140824" y="1825625"/>
            <a:ext cx="3904130" cy="473822"/>
          </a:xfrm>
          <a:prstGeom prst="rect">
            <a:avLst/>
          </a:prstGeom>
        </p:spPr>
        <p:txBody>
          <a:bodyPr vert="horz" lIns="91440" tIns="45720" rIns="91440" bIns="45720" rtlCol="0">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Font typeface="Arial" panose="020B0604020202020204" pitchFamily="34" charset="0"/>
              <a:buNone/>
            </a:pPr>
            <a:r>
              <a:rPr lang="en-US" sz="1800" b="1" dirty="0"/>
              <a:t>PLACEMENT OPPORTUNITIES</a:t>
            </a:r>
            <a:endParaRPr lang="en-IN" sz="1600" dirty="0"/>
          </a:p>
        </p:txBody>
      </p:sp>
      <p:sp>
        <p:nvSpPr>
          <p:cNvPr id="8" name="TextBox 7"/>
          <p:cNvSpPr txBox="1"/>
          <p:nvPr/>
        </p:nvSpPr>
        <p:spPr>
          <a:xfrm>
            <a:off x="6248403" y="2520460"/>
            <a:ext cx="2465295" cy="3046988"/>
          </a:xfrm>
          <a:prstGeom prst="rect">
            <a:avLst/>
          </a:prstGeom>
          <a:noFill/>
        </p:spPr>
        <p:txBody>
          <a:bodyPr wrap="square" rtlCol="0">
            <a:spAutoFit/>
          </a:bodyPr>
          <a:lstStyle/>
          <a:p>
            <a:pPr marL="285750" indent="-285750">
              <a:lnSpc>
                <a:spcPct val="150000"/>
              </a:lnSpc>
              <a:buFont typeface="Arial" panose="020B0604020202020204" pitchFamily="34" charset="0"/>
              <a:buChar char="•"/>
            </a:pPr>
            <a:r>
              <a:rPr lang="en-US" sz="1600" dirty="0"/>
              <a:t>Product Designer</a:t>
            </a:r>
          </a:p>
          <a:p>
            <a:pPr marL="285750" indent="-285750">
              <a:lnSpc>
                <a:spcPct val="150000"/>
              </a:lnSpc>
              <a:buFont typeface="Arial" panose="020B0604020202020204" pitchFamily="34" charset="0"/>
              <a:buChar char="•"/>
            </a:pPr>
            <a:r>
              <a:rPr lang="en-IN" sz="1600" dirty="0"/>
              <a:t>Texture Artist </a:t>
            </a:r>
            <a:endParaRPr lang="en-US" sz="1600" dirty="0"/>
          </a:p>
          <a:p>
            <a:pPr marL="285750" indent="-285750">
              <a:lnSpc>
                <a:spcPct val="150000"/>
              </a:lnSpc>
              <a:buFont typeface="Arial" panose="020B0604020202020204" pitchFamily="34" charset="0"/>
              <a:buChar char="•"/>
            </a:pPr>
            <a:r>
              <a:rPr lang="en-IN" sz="1600" dirty="0"/>
              <a:t>Lighting Technician </a:t>
            </a:r>
          </a:p>
          <a:p>
            <a:pPr marL="285750" indent="-285750">
              <a:lnSpc>
                <a:spcPct val="150000"/>
              </a:lnSpc>
              <a:buFont typeface="Arial" panose="020B0604020202020204" pitchFamily="34" charset="0"/>
              <a:buChar char="•"/>
            </a:pPr>
            <a:r>
              <a:rPr lang="en-IN" sz="1600" dirty="0"/>
              <a:t>Character Rigger </a:t>
            </a:r>
            <a:endParaRPr lang="en-US" sz="1600" dirty="0"/>
          </a:p>
          <a:p>
            <a:pPr marL="285750" indent="-285750">
              <a:lnSpc>
                <a:spcPct val="150000"/>
              </a:lnSpc>
              <a:buFont typeface="Arial" panose="020B0604020202020204" pitchFamily="34" charset="0"/>
              <a:buChar char="•"/>
            </a:pPr>
            <a:r>
              <a:rPr lang="en-IN" sz="1600" dirty="0"/>
              <a:t>Character Animator</a:t>
            </a:r>
          </a:p>
          <a:p>
            <a:pPr marL="285750" indent="-285750">
              <a:lnSpc>
                <a:spcPct val="150000"/>
              </a:lnSpc>
              <a:buFont typeface="Arial" panose="020B0604020202020204" pitchFamily="34" charset="0"/>
              <a:buChar char="•"/>
            </a:pPr>
            <a:r>
              <a:rPr lang="en-IN" sz="1600" dirty="0"/>
              <a:t>Roto Artist</a:t>
            </a:r>
          </a:p>
          <a:p>
            <a:pPr marL="285750" indent="-285750">
              <a:lnSpc>
                <a:spcPct val="150000"/>
              </a:lnSpc>
              <a:buFont typeface="Arial" panose="020B0604020202020204" pitchFamily="34" charset="0"/>
              <a:buChar char="•"/>
            </a:pPr>
            <a:r>
              <a:rPr lang="en-IN" sz="1600" dirty="0"/>
              <a:t>Matchmover</a:t>
            </a:r>
          </a:p>
          <a:p>
            <a:pPr marL="285750" indent="-285750">
              <a:lnSpc>
                <a:spcPct val="150000"/>
              </a:lnSpc>
              <a:buFont typeface="Arial" panose="020B0604020202020204" pitchFamily="34" charset="0"/>
              <a:buChar char="•"/>
            </a:pPr>
            <a:r>
              <a:rPr lang="en-IN" sz="1600" dirty="0"/>
              <a:t>Matte Painter</a:t>
            </a:r>
          </a:p>
        </p:txBody>
      </p:sp>
      <p:sp>
        <p:nvSpPr>
          <p:cNvPr id="9" name="TextBox 8"/>
          <p:cNvSpPr txBox="1"/>
          <p:nvPr/>
        </p:nvSpPr>
        <p:spPr>
          <a:xfrm>
            <a:off x="9139026" y="2525596"/>
            <a:ext cx="2667001" cy="3046988"/>
          </a:xfrm>
          <a:prstGeom prst="rect">
            <a:avLst/>
          </a:prstGeom>
          <a:noFill/>
        </p:spPr>
        <p:txBody>
          <a:bodyPr wrap="square" rtlCol="0">
            <a:spAutoFit/>
          </a:bodyPr>
          <a:lstStyle/>
          <a:p>
            <a:pPr marL="285750" indent="-285750">
              <a:lnSpc>
                <a:spcPct val="150000"/>
              </a:lnSpc>
              <a:buFont typeface="Arial" panose="020B0604020202020204" pitchFamily="34" charset="0"/>
              <a:buChar char="•"/>
            </a:pPr>
            <a:r>
              <a:rPr lang="en-IN" sz="1600" dirty="0"/>
              <a:t>Pipeline TD</a:t>
            </a:r>
          </a:p>
          <a:p>
            <a:pPr marL="285750" indent="-285750">
              <a:lnSpc>
                <a:spcPct val="150000"/>
              </a:lnSpc>
              <a:buFont typeface="Arial" panose="020B0604020202020204" pitchFamily="34" charset="0"/>
              <a:buChar char="•"/>
            </a:pPr>
            <a:r>
              <a:rPr lang="en-IN" sz="1600" dirty="0"/>
              <a:t>VFX Producer</a:t>
            </a:r>
          </a:p>
          <a:p>
            <a:pPr marL="285750" indent="-285750">
              <a:lnSpc>
                <a:spcPct val="150000"/>
              </a:lnSpc>
              <a:buFont typeface="Arial" panose="020B0604020202020204" pitchFamily="34" charset="0"/>
              <a:buChar char="•"/>
            </a:pPr>
            <a:r>
              <a:rPr lang="en-IN" sz="1600" dirty="0"/>
              <a:t>CG Supervisor</a:t>
            </a:r>
          </a:p>
          <a:p>
            <a:pPr marL="285750" indent="-285750">
              <a:lnSpc>
                <a:spcPct val="150000"/>
              </a:lnSpc>
              <a:buFont typeface="Arial" panose="020B0604020202020204" pitchFamily="34" charset="0"/>
              <a:buChar char="•"/>
            </a:pPr>
            <a:r>
              <a:rPr lang="en-IN" sz="1600" dirty="0"/>
              <a:t>VFX Supervisor</a:t>
            </a:r>
          </a:p>
          <a:p>
            <a:pPr marL="285750" indent="-285750">
              <a:lnSpc>
                <a:spcPct val="150000"/>
              </a:lnSpc>
              <a:buFont typeface="Arial" panose="020B0604020202020204" pitchFamily="34" charset="0"/>
              <a:buChar char="•"/>
            </a:pPr>
            <a:r>
              <a:rPr lang="en-IN" sz="1600" dirty="0"/>
              <a:t>Compositing Artist </a:t>
            </a:r>
          </a:p>
          <a:p>
            <a:pPr marL="285750" indent="-285750">
              <a:lnSpc>
                <a:spcPct val="150000"/>
              </a:lnSpc>
              <a:buFont typeface="Arial" panose="020B0604020202020204" pitchFamily="34" charset="0"/>
              <a:buChar char="•"/>
            </a:pPr>
            <a:r>
              <a:rPr lang="en-IN" sz="1600" dirty="0"/>
              <a:t>Effects Animator</a:t>
            </a:r>
          </a:p>
          <a:p>
            <a:pPr marL="285750" indent="-285750">
              <a:lnSpc>
                <a:spcPct val="150000"/>
              </a:lnSpc>
              <a:buFont typeface="Arial" panose="020B0604020202020204" pitchFamily="34" charset="0"/>
              <a:buChar char="•"/>
            </a:pPr>
            <a:r>
              <a:rPr lang="en-IN" sz="1600" dirty="0"/>
              <a:t>Render Wrangler</a:t>
            </a:r>
          </a:p>
          <a:p>
            <a:pPr marL="285750" indent="-285750">
              <a:lnSpc>
                <a:spcPct val="150000"/>
              </a:lnSpc>
              <a:buFont typeface="Arial" panose="020B0604020202020204" pitchFamily="34" charset="0"/>
              <a:buChar char="•"/>
            </a:pPr>
            <a:r>
              <a:rPr lang="en-US" sz="1600" dirty="0"/>
              <a:t>Tracking Artist</a:t>
            </a:r>
            <a:endParaRPr lang="en-IN" sz="1600" dirty="0"/>
          </a:p>
        </p:txBody>
      </p:sp>
      <p:sp>
        <p:nvSpPr>
          <p:cNvPr id="10" name="Rectangle 9"/>
          <p:cNvSpPr/>
          <p:nvPr/>
        </p:nvSpPr>
        <p:spPr>
          <a:xfrm>
            <a:off x="-2" y="6707188"/>
            <a:ext cx="12192002" cy="150812"/>
          </a:xfrm>
          <a:prstGeom prst="rect">
            <a:avLst/>
          </a:prstGeom>
          <a:solidFill>
            <a:srgbClr val="666666"/>
          </a:solid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2400" dirty="0">
              <a:latin typeface="Arial"/>
              <a:cs typeface="Arial"/>
            </a:endParaRPr>
          </a:p>
        </p:txBody>
      </p:sp>
      <p:sp>
        <p:nvSpPr>
          <p:cNvPr id="12" name="Rectangle 11"/>
          <p:cNvSpPr/>
          <p:nvPr/>
        </p:nvSpPr>
        <p:spPr>
          <a:xfrm>
            <a:off x="3197703" y="985695"/>
            <a:ext cx="5029200" cy="45719"/>
          </a:xfrm>
          <a:prstGeom prst="rect">
            <a:avLst/>
          </a:prstGeom>
          <a:gradFill flip="none" rotWithShape="1">
            <a:gsLst>
              <a:gs pos="0">
                <a:schemeClr val="accent1">
                  <a:lumMod val="40000"/>
                  <a:lumOff val="60000"/>
                </a:schemeClr>
              </a:gs>
              <a:gs pos="46000">
                <a:schemeClr val="accent1">
                  <a:lumMod val="95000"/>
                  <a:lumOff val="5000"/>
                </a:schemeClr>
              </a:gs>
              <a:gs pos="100000">
                <a:schemeClr val="accent1">
                  <a:lumMod val="60000"/>
                </a:schemeClr>
              </a:gs>
            </a:gsLst>
            <a:path path="circle">
              <a:fillToRect l="50000" t="130000" r="50000" b="-3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pic>
        <p:nvPicPr>
          <p:cNvPr id="2" name="Picture 1" descr="A logo for a company&#10;&#10;Description automatically generated">
            <a:extLst>
              <a:ext uri="{FF2B5EF4-FFF2-40B4-BE49-F238E27FC236}">
                <a16:creationId xmlns:a16="http://schemas.microsoft.com/office/drawing/2014/main" id="{45948EA3-E18B-DD52-0F4D-CACE762A00BF}"/>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10901418" y="58233"/>
            <a:ext cx="1213200" cy="1213200"/>
          </a:xfrm>
          <a:prstGeom prst="rect">
            <a:avLst/>
          </a:prstGeom>
        </p:spPr>
      </p:pic>
      <p:grpSp>
        <p:nvGrpSpPr>
          <p:cNvPr id="68" name="Group 67">
            <a:extLst>
              <a:ext uri="{FF2B5EF4-FFF2-40B4-BE49-F238E27FC236}">
                <a16:creationId xmlns:a16="http://schemas.microsoft.com/office/drawing/2014/main" id="{3D773101-3FA6-101E-4F97-434C66FA0CDA}"/>
              </a:ext>
            </a:extLst>
          </p:cNvPr>
          <p:cNvGrpSpPr/>
          <p:nvPr/>
        </p:nvGrpSpPr>
        <p:grpSpPr>
          <a:xfrm>
            <a:off x="10833100" y="2425700"/>
            <a:ext cx="1414935" cy="4281488"/>
            <a:chOff x="4867343" y="676605"/>
            <a:chExt cx="4067487" cy="12307915"/>
          </a:xfrm>
        </p:grpSpPr>
        <p:sp>
          <p:nvSpPr>
            <p:cNvPr id="69" name="Freeform 335">
              <a:extLst>
                <a:ext uri="{FF2B5EF4-FFF2-40B4-BE49-F238E27FC236}">
                  <a16:creationId xmlns:a16="http://schemas.microsoft.com/office/drawing/2014/main" id="{9F7C1FFF-6AC3-4989-41EE-A20B4DCEF7CB}"/>
                </a:ext>
              </a:extLst>
            </p:cNvPr>
            <p:cNvSpPr/>
            <p:nvPr/>
          </p:nvSpPr>
          <p:spPr>
            <a:xfrm>
              <a:off x="6146351" y="7759796"/>
              <a:ext cx="1511355" cy="1162032"/>
            </a:xfrm>
            <a:custGeom>
              <a:avLst/>
              <a:gdLst>
                <a:gd name="connsiteX0" fmla="*/ 10108 w 2231524"/>
                <a:gd name="connsiteY0" fmla="*/ 0 h 1015815"/>
                <a:gd name="connsiteX1" fmla="*/ 2221416 w 2231524"/>
                <a:gd name="connsiteY1" fmla="*/ 0 h 1015815"/>
                <a:gd name="connsiteX2" fmla="*/ 2231524 w 2231524"/>
                <a:gd name="connsiteY2" fmla="*/ 83758 h 1015815"/>
                <a:gd name="connsiteX3" fmla="*/ 1115764 w 2231524"/>
                <a:gd name="connsiteY3" fmla="*/ 1015815 h 1015815"/>
                <a:gd name="connsiteX4" fmla="*/ 0 w 2231524"/>
                <a:gd name="connsiteY4" fmla="*/ 83758 h 1015815"/>
                <a:gd name="connsiteX0" fmla="*/ 10108 w 2221473"/>
                <a:gd name="connsiteY0" fmla="*/ 0 h 1015815"/>
                <a:gd name="connsiteX1" fmla="*/ 2221416 w 2221473"/>
                <a:gd name="connsiteY1" fmla="*/ 0 h 1015815"/>
                <a:gd name="connsiteX2" fmla="*/ 2081407 w 2221473"/>
                <a:gd name="connsiteY2" fmla="*/ 116886 h 1015815"/>
                <a:gd name="connsiteX3" fmla="*/ 1115764 w 2221473"/>
                <a:gd name="connsiteY3" fmla="*/ 1015815 h 1015815"/>
                <a:gd name="connsiteX4" fmla="*/ 0 w 2221473"/>
                <a:gd name="connsiteY4" fmla="*/ 83758 h 1015815"/>
                <a:gd name="connsiteX5" fmla="*/ 10108 w 2221473"/>
                <a:gd name="connsiteY5" fmla="*/ 0 h 1015815"/>
                <a:gd name="connsiteX0" fmla="*/ 10108 w 2081407"/>
                <a:gd name="connsiteY0" fmla="*/ 0 h 1015815"/>
                <a:gd name="connsiteX1" fmla="*/ 2021262 w 2081407"/>
                <a:gd name="connsiteY1" fmla="*/ 49692 h 1015815"/>
                <a:gd name="connsiteX2" fmla="*/ 2081407 w 2081407"/>
                <a:gd name="connsiteY2" fmla="*/ 116886 h 1015815"/>
                <a:gd name="connsiteX3" fmla="*/ 1115764 w 2081407"/>
                <a:gd name="connsiteY3" fmla="*/ 1015815 h 1015815"/>
                <a:gd name="connsiteX4" fmla="*/ 0 w 2081407"/>
                <a:gd name="connsiteY4" fmla="*/ 83758 h 1015815"/>
                <a:gd name="connsiteX5" fmla="*/ 10108 w 2081407"/>
                <a:gd name="connsiteY5" fmla="*/ 0 h 1015815"/>
                <a:gd name="connsiteX0" fmla="*/ 285320 w 2081407"/>
                <a:gd name="connsiteY0" fmla="*/ 0 h 1015815"/>
                <a:gd name="connsiteX1" fmla="*/ 2021262 w 2081407"/>
                <a:gd name="connsiteY1" fmla="*/ 49692 h 1015815"/>
                <a:gd name="connsiteX2" fmla="*/ 2081407 w 2081407"/>
                <a:gd name="connsiteY2" fmla="*/ 116886 h 1015815"/>
                <a:gd name="connsiteX3" fmla="*/ 1115764 w 2081407"/>
                <a:gd name="connsiteY3" fmla="*/ 1015815 h 1015815"/>
                <a:gd name="connsiteX4" fmla="*/ 0 w 2081407"/>
                <a:gd name="connsiteY4" fmla="*/ 83758 h 1015815"/>
                <a:gd name="connsiteX5" fmla="*/ 285320 w 2081407"/>
                <a:gd name="connsiteY5" fmla="*/ 0 h 1015815"/>
                <a:gd name="connsiteX0" fmla="*/ 160223 w 1956310"/>
                <a:gd name="connsiteY0" fmla="*/ 0 h 1015815"/>
                <a:gd name="connsiteX1" fmla="*/ 1896165 w 1956310"/>
                <a:gd name="connsiteY1" fmla="*/ 49692 h 1015815"/>
                <a:gd name="connsiteX2" fmla="*/ 1956310 w 1956310"/>
                <a:gd name="connsiteY2" fmla="*/ 116886 h 1015815"/>
                <a:gd name="connsiteX3" fmla="*/ 990667 w 1956310"/>
                <a:gd name="connsiteY3" fmla="*/ 1015815 h 1015815"/>
                <a:gd name="connsiteX4" fmla="*/ 0 w 1956310"/>
                <a:gd name="connsiteY4" fmla="*/ 133450 h 1015815"/>
                <a:gd name="connsiteX5" fmla="*/ 160223 w 1956310"/>
                <a:gd name="connsiteY5" fmla="*/ 0 h 10158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56310" h="1015815">
                  <a:moveTo>
                    <a:pt x="160223" y="0"/>
                  </a:moveTo>
                  <a:lnTo>
                    <a:pt x="1896165" y="49692"/>
                  </a:lnTo>
                  <a:cubicBezTo>
                    <a:pt x="1899534" y="77611"/>
                    <a:pt x="1952941" y="88967"/>
                    <a:pt x="1956310" y="116886"/>
                  </a:cubicBezTo>
                  <a:cubicBezTo>
                    <a:pt x="1956310" y="631647"/>
                    <a:pt x="1606883" y="1015815"/>
                    <a:pt x="990667" y="1015815"/>
                  </a:cubicBezTo>
                  <a:cubicBezTo>
                    <a:pt x="374447" y="1015815"/>
                    <a:pt x="0" y="648211"/>
                    <a:pt x="0" y="133450"/>
                  </a:cubicBezTo>
                  <a:lnTo>
                    <a:pt x="160223" y="0"/>
                  </a:lnTo>
                  <a:close/>
                </a:path>
              </a:pathLst>
            </a:custGeom>
            <a:solidFill>
              <a:srgbClr val="434C6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 name="Freeform 3475">
              <a:extLst>
                <a:ext uri="{FF2B5EF4-FFF2-40B4-BE49-F238E27FC236}">
                  <a16:creationId xmlns:a16="http://schemas.microsoft.com/office/drawing/2014/main" id="{2D1986F8-5048-9234-5425-D6B087BA86A0}"/>
                </a:ext>
              </a:extLst>
            </p:cNvPr>
            <p:cNvSpPr>
              <a:spLocks/>
            </p:cNvSpPr>
            <p:nvPr/>
          </p:nvSpPr>
          <p:spPr bwMode="auto">
            <a:xfrm>
              <a:off x="5366128" y="7284542"/>
              <a:ext cx="144944" cy="69541"/>
            </a:xfrm>
            <a:custGeom>
              <a:avLst/>
              <a:gdLst>
                <a:gd name="T0" fmla="*/ 10 w 10"/>
                <a:gd name="T1" fmla="*/ 3 h 3"/>
                <a:gd name="T2" fmla="*/ 10 w 10"/>
                <a:gd name="T3" fmla="*/ 2 h 3"/>
                <a:gd name="T4" fmla="*/ 10 w 10"/>
                <a:gd name="T5" fmla="*/ 2 h 3"/>
                <a:gd name="T6" fmla="*/ 0 w 10"/>
                <a:gd name="T7" fmla="*/ 0 h 3"/>
                <a:gd name="T8" fmla="*/ 0 w 10"/>
                <a:gd name="T9" fmla="*/ 0 h 3"/>
                <a:gd name="T10" fmla="*/ 0 w 10"/>
                <a:gd name="T11" fmla="*/ 0 h 3"/>
                <a:gd name="T12" fmla="*/ 10 w 10"/>
                <a:gd name="T13" fmla="*/ 2 h 3"/>
                <a:gd name="T14" fmla="*/ 10 w 10"/>
                <a:gd name="T15" fmla="*/ 3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3">
                  <a:moveTo>
                    <a:pt x="10" y="3"/>
                  </a:moveTo>
                  <a:cubicBezTo>
                    <a:pt x="10" y="3"/>
                    <a:pt x="10" y="2"/>
                    <a:pt x="10" y="2"/>
                  </a:cubicBezTo>
                  <a:cubicBezTo>
                    <a:pt x="10" y="2"/>
                    <a:pt x="10" y="2"/>
                    <a:pt x="10" y="2"/>
                  </a:cubicBezTo>
                  <a:cubicBezTo>
                    <a:pt x="0" y="0"/>
                    <a:pt x="0" y="0"/>
                    <a:pt x="0" y="0"/>
                  </a:cubicBezTo>
                  <a:cubicBezTo>
                    <a:pt x="0" y="0"/>
                    <a:pt x="0" y="0"/>
                    <a:pt x="0" y="0"/>
                  </a:cubicBezTo>
                  <a:cubicBezTo>
                    <a:pt x="0" y="0"/>
                    <a:pt x="0" y="0"/>
                    <a:pt x="0" y="0"/>
                  </a:cubicBezTo>
                  <a:cubicBezTo>
                    <a:pt x="10" y="2"/>
                    <a:pt x="10" y="2"/>
                    <a:pt x="10" y="2"/>
                  </a:cubicBezTo>
                  <a:lnTo>
                    <a:pt x="10" y="3"/>
                  </a:lnTo>
                  <a:close/>
                </a:path>
              </a:pathLst>
            </a:custGeom>
            <a:solidFill>
              <a:srgbClr val="2C75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 name="Freeform 5165">
              <a:extLst>
                <a:ext uri="{FF2B5EF4-FFF2-40B4-BE49-F238E27FC236}">
                  <a16:creationId xmlns:a16="http://schemas.microsoft.com/office/drawing/2014/main" id="{1FDE7E34-E024-C2F8-4512-DAA67BFC9679}"/>
                </a:ext>
              </a:extLst>
            </p:cNvPr>
            <p:cNvSpPr>
              <a:spLocks/>
            </p:cNvSpPr>
            <p:nvPr/>
          </p:nvSpPr>
          <p:spPr bwMode="auto">
            <a:xfrm flipH="1">
              <a:off x="6503355" y="11800128"/>
              <a:ext cx="417718" cy="1033189"/>
            </a:xfrm>
            <a:custGeom>
              <a:avLst/>
              <a:gdLst>
                <a:gd name="T0" fmla="*/ 14 w 22"/>
                <a:gd name="T1" fmla="*/ 42 h 47"/>
                <a:gd name="T2" fmla="*/ 22 w 22"/>
                <a:gd name="T3" fmla="*/ 4 h 47"/>
                <a:gd name="T4" fmla="*/ 3 w 22"/>
                <a:gd name="T5" fmla="*/ 4 h 47"/>
                <a:gd name="T6" fmla="*/ 0 w 22"/>
                <a:gd name="T7" fmla="*/ 40 h 47"/>
                <a:gd name="T8" fmla="*/ 14 w 22"/>
                <a:gd name="T9" fmla="*/ 42 h 47"/>
              </a:gdLst>
              <a:ahLst/>
              <a:cxnLst>
                <a:cxn ang="0">
                  <a:pos x="T0" y="T1"/>
                </a:cxn>
                <a:cxn ang="0">
                  <a:pos x="T2" y="T3"/>
                </a:cxn>
                <a:cxn ang="0">
                  <a:pos x="T4" y="T5"/>
                </a:cxn>
                <a:cxn ang="0">
                  <a:pos x="T6" y="T7"/>
                </a:cxn>
                <a:cxn ang="0">
                  <a:pos x="T8" y="T9"/>
                </a:cxn>
              </a:cxnLst>
              <a:rect l="0" t="0" r="r" b="b"/>
              <a:pathLst>
                <a:path w="22" h="47">
                  <a:moveTo>
                    <a:pt x="14" y="42"/>
                  </a:moveTo>
                  <a:cubicBezTo>
                    <a:pt x="22" y="4"/>
                    <a:pt x="22" y="4"/>
                    <a:pt x="22" y="4"/>
                  </a:cubicBezTo>
                  <a:cubicBezTo>
                    <a:pt x="22" y="0"/>
                    <a:pt x="4" y="0"/>
                    <a:pt x="3" y="4"/>
                  </a:cubicBezTo>
                  <a:cubicBezTo>
                    <a:pt x="0" y="40"/>
                    <a:pt x="0" y="40"/>
                    <a:pt x="0" y="40"/>
                  </a:cubicBezTo>
                  <a:cubicBezTo>
                    <a:pt x="0" y="47"/>
                    <a:pt x="13" y="46"/>
                    <a:pt x="14" y="42"/>
                  </a:cubicBezTo>
                  <a:close/>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 name="Freeform 5166">
              <a:extLst>
                <a:ext uri="{FF2B5EF4-FFF2-40B4-BE49-F238E27FC236}">
                  <a16:creationId xmlns:a16="http://schemas.microsoft.com/office/drawing/2014/main" id="{581194A7-C8FF-31FD-4318-02EEEF0780B9}"/>
                </a:ext>
              </a:extLst>
            </p:cNvPr>
            <p:cNvSpPr>
              <a:spLocks/>
            </p:cNvSpPr>
            <p:nvPr/>
          </p:nvSpPr>
          <p:spPr bwMode="auto">
            <a:xfrm flipH="1">
              <a:off x="6019694" y="8095806"/>
              <a:ext cx="901380" cy="4359529"/>
            </a:xfrm>
            <a:custGeom>
              <a:avLst/>
              <a:gdLst>
                <a:gd name="T0" fmla="*/ 0 w 41"/>
                <a:gd name="T1" fmla="*/ 171 h 173"/>
                <a:gd name="T2" fmla="*/ 16 w 41"/>
                <a:gd name="T3" fmla="*/ 173 h 173"/>
                <a:gd name="T4" fmla="*/ 41 w 41"/>
                <a:gd name="T5" fmla="*/ 7 h 173"/>
                <a:gd name="T6" fmla="*/ 5 w 41"/>
                <a:gd name="T7" fmla="*/ 0 h 173"/>
                <a:gd name="T8" fmla="*/ 0 w 41"/>
                <a:gd name="T9" fmla="*/ 171 h 173"/>
              </a:gdLst>
              <a:ahLst/>
              <a:cxnLst>
                <a:cxn ang="0">
                  <a:pos x="T0" y="T1"/>
                </a:cxn>
                <a:cxn ang="0">
                  <a:pos x="T2" y="T3"/>
                </a:cxn>
                <a:cxn ang="0">
                  <a:pos x="T4" y="T5"/>
                </a:cxn>
                <a:cxn ang="0">
                  <a:pos x="T6" y="T7"/>
                </a:cxn>
                <a:cxn ang="0">
                  <a:pos x="T8" y="T9"/>
                </a:cxn>
              </a:cxnLst>
              <a:rect l="0" t="0" r="r" b="b"/>
              <a:pathLst>
                <a:path w="41" h="173">
                  <a:moveTo>
                    <a:pt x="0" y="171"/>
                  </a:moveTo>
                  <a:lnTo>
                    <a:pt x="16" y="173"/>
                  </a:lnTo>
                  <a:lnTo>
                    <a:pt x="41" y="7"/>
                  </a:lnTo>
                  <a:lnTo>
                    <a:pt x="5" y="0"/>
                  </a:lnTo>
                  <a:lnTo>
                    <a:pt x="0" y="171"/>
                  </a:lnTo>
                  <a:close/>
                </a:path>
              </a:pathLst>
            </a:custGeom>
            <a:solidFill>
              <a:srgbClr val="434C69"/>
            </a:solidFill>
            <a:ln>
              <a:noFill/>
            </a:ln>
          </p:spPr>
          <p:txBody>
            <a:bodyPr vert="horz" wrap="square" lIns="91440" tIns="45720" rIns="91440" bIns="45720" numCol="1" anchor="t" anchorCtr="0" compatLnSpc="1">
              <a:prstTxWarp prst="textNoShape">
                <a:avLst/>
              </a:prstTxWarp>
            </a:bodyPr>
            <a:lstStyle/>
            <a:p>
              <a:endParaRPr lang="en-US"/>
            </a:p>
          </p:txBody>
        </p:sp>
        <p:sp>
          <p:nvSpPr>
            <p:cNvPr id="73" name="Freeform 5169">
              <a:extLst>
                <a:ext uri="{FF2B5EF4-FFF2-40B4-BE49-F238E27FC236}">
                  <a16:creationId xmlns:a16="http://schemas.microsoft.com/office/drawing/2014/main" id="{8FD55BFD-0B6F-3B26-2CF0-5B73A9D459C3}"/>
                </a:ext>
              </a:extLst>
            </p:cNvPr>
            <p:cNvSpPr>
              <a:spLocks/>
            </p:cNvSpPr>
            <p:nvPr/>
          </p:nvSpPr>
          <p:spPr bwMode="auto">
            <a:xfrm flipH="1">
              <a:off x="6019701" y="12530923"/>
              <a:ext cx="989315" cy="453592"/>
            </a:xfrm>
            <a:custGeom>
              <a:avLst/>
              <a:gdLst>
                <a:gd name="T0" fmla="*/ 52 w 52"/>
                <a:gd name="T1" fmla="*/ 20 h 21"/>
                <a:gd name="T2" fmla="*/ 52 w 52"/>
                <a:gd name="T3" fmla="*/ 20 h 21"/>
                <a:gd name="T4" fmla="*/ 37 w 52"/>
                <a:gd name="T5" fmla="*/ 9 h 21"/>
                <a:gd name="T6" fmla="*/ 27 w 52"/>
                <a:gd name="T7" fmla="*/ 2 h 21"/>
                <a:gd name="T8" fmla="*/ 27 w 52"/>
                <a:gd name="T9" fmla="*/ 2 h 21"/>
                <a:gd name="T10" fmla="*/ 22 w 52"/>
                <a:gd name="T11" fmla="*/ 1 h 21"/>
                <a:gd name="T12" fmla="*/ 15 w 52"/>
                <a:gd name="T13" fmla="*/ 6 h 21"/>
                <a:gd name="T14" fmla="*/ 7 w 52"/>
                <a:gd name="T15" fmla="*/ 5 h 21"/>
                <a:gd name="T16" fmla="*/ 2 w 52"/>
                <a:gd name="T17" fmla="*/ 18 h 21"/>
                <a:gd name="T18" fmla="*/ 7 w 52"/>
                <a:gd name="T19" fmla="*/ 19 h 21"/>
                <a:gd name="T20" fmla="*/ 17 w 52"/>
                <a:gd name="T21" fmla="*/ 20 h 21"/>
                <a:gd name="T22" fmla="*/ 42 w 52"/>
                <a:gd name="T23" fmla="*/ 21 h 21"/>
                <a:gd name="T24" fmla="*/ 52 w 52"/>
                <a:gd name="T25" fmla="*/ 2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2" h="21">
                  <a:moveTo>
                    <a:pt x="52" y="20"/>
                  </a:moveTo>
                  <a:cubicBezTo>
                    <a:pt x="52" y="20"/>
                    <a:pt x="52" y="20"/>
                    <a:pt x="52" y="20"/>
                  </a:cubicBezTo>
                  <a:cubicBezTo>
                    <a:pt x="52" y="13"/>
                    <a:pt x="50" y="9"/>
                    <a:pt x="37" y="9"/>
                  </a:cubicBezTo>
                  <a:cubicBezTo>
                    <a:pt x="32" y="9"/>
                    <a:pt x="28" y="6"/>
                    <a:pt x="27" y="2"/>
                  </a:cubicBezTo>
                  <a:cubicBezTo>
                    <a:pt x="27" y="2"/>
                    <a:pt x="27" y="2"/>
                    <a:pt x="27" y="2"/>
                  </a:cubicBezTo>
                  <a:cubicBezTo>
                    <a:pt x="26" y="0"/>
                    <a:pt x="23" y="0"/>
                    <a:pt x="22" y="1"/>
                  </a:cubicBezTo>
                  <a:cubicBezTo>
                    <a:pt x="20" y="4"/>
                    <a:pt x="18" y="5"/>
                    <a:pt x="15" y="6"/>
                  </a:cubicBezTo>
                  <a:cubicBezTo>
                    <a:pt x="12" y="6"/>
                    <a:pt x="10" y="5"/>
                    <a:pt x="7" y="5"/>
                  </a:cubicBezTo>
                  <a:cubicBezTo>
                    <a:pt x="0" y="5"/>
                    <a:pt x="1" y="14"/>
                    <a:pt x="2" y="18"/>
                  </a:cubicBezTo>
                  <a:cubicBezTo>
                    <a:pt x="2" y="19"/>
                    <a:pt x="6" y="19"/>
                    <a:pt x="7" y="19"/>
                  </a:cubicBezTo>
                  <a:cubicBezTo>
                    <a:pt x="10" y="20"/>
                    <a:pt x="14" y="20"/>
                    <a:pt x="17" y="20"/>
                  </a:cubicBezTo>
                  <a:cubicBezTo>
                    <a:pt x="25" y="21"/>
                    <a:pt x="34" y="21"/>
                    <a:pt x="42" y="21"/>
                  </a:cubicBezTo>
                  <a:cubicBezTo>
                    <a:pt x="45" y="21"/>
                    <a:pt x="49" y="20"/>
                    <a:pt x="52" y="20"/>
                  </a:cubicBezTo>
                  <a:close/>
                </a:path>
              </a:pathLst>
            </a:custGeom>
            <a:solidFill>
              <a:srgbClr val="434043"/>
            </a:solidFill>
            <a:ln>
              <a:noFill/>
            </a:ln>
          </p:spPr>
          <p:txBody>
            <a:bodyPr vert="horz" wrap="square" lIns="91440" tIns="45720" rIns="91440" bIns="45720" numCol="1" anchor="t" anchorCtr="0" compatLnSpc="1">
              <a:prstTxWarp prst="textNoShape">
                <a:avLst/>
              </a:prstTxWarp>
            </a:bodyPr>
            <a:lstStyle/>
            <a:p>
              <a:endParaRPr lang="en-US"/>
            </a:p>
          </p:txBody>
        </p:sp>
        <p:sp>
          <p:nvSpPr>
            <p:cNvPr id="74" name="Freeform 5167">
              <a:extLst>
                <a:ext uri="{FF2B5EF4-FFF2-40B4-BE49-F238E27FC236}">
                  <a16:creationId xmlns:a16="http://schemas.microsoft.com/office/drawing/2014/main" id="{FBEABC65-69FB-BE73-0FDF-80FBF70A6EF2}"/>
                </a:ext>
              </a:extLst>
            </p:cNvPr>
            <p:cNvSpPr>
              <a:spLocks/>
            </p:cNvSpPr>
            <p:nvPr/>
          </p:nvSpPr>
          <p:spPr bwMode="auto">
            <a:xfrm flipH="1">
              <a:off x="7472981" y="11724540"/>
              <a:ext cx="373746" cy="1133983"/>
            </a:xfrm>
            <a:custGeom>
              <a:avLst/>
              <a:gdLst>
                <a:gd name="T0" fmla="*/ 13 w 20"/>
                <a:gd name="T1" fmla="*/ 45 h 52"/>
                <a:gd name="T2" fmla="*/ 19 w 20"/>
                <a:gd name="T3" fmla="*/ 4 h 52"/>
                <a:gd name="T4" fmla="*/ 2 w 20"/>
                <a:gd name="T5" fmla="*/ 8 h 52"/>
                <a:gd name="T6" fmla="*/ 0 w 20"/>
                <a:gd name="T7" fmla="*/ 45 h 52"/>
                <a:gd name="T8" fmla="*/ 13 w 20"/>
                <a:gd name="T9" fmla="*/ 45 h 52"/>
              </a:gdLst>
              <a:ahLst/>
              <a:cxnLst>
                <a:cxn ang="0">
                  <a:pos x="T0" y="T1"/>
                </a:cxn>
                <a:cxn ang="0">
                  <a:pos x="T2" y="T3"/>
                </a:cxn>
                <a:cxn ang="0">
                  <a:pos x="T4" y="T5"/>
                </a:cxn>
                <a:cxn ang="0">
                  <a:pos x="T6" y="T7"/>
                </a:cxn>
                <a:cxn ang="0">
                  <a:pos x="T8" y="T9"/>
                </a:cxn>
              </a:cxnLst>
              <a:rect l="0" t="0" r="r" b="b"/>
              <a:pathLst>
                <a:path w="20" h="52">
                  <a:moveTo>
                    <a:pt x="13" y="45"/>
                  </a:moveTo>
                  <a:cubicBezTo>
                    <a:pt x="19" y="4"/>
                    <a:pt x="19" y="4"/>
                    <a:pt x="19" y="4"/>
                  </a:cubicBezTo>
                  <a:cubicBezTo>
                    <a:pt x="20" y="0"/>
                    <a:pt x="3" y="5"/>
                    <a:pt x="2" y="8"/>
                  </a:cubicBezTo>
                  <a:cubicBezTo>
                    <a:pt x="0" y="45"/>
                    <a:pt x="0" y="45"/>
                    <a:pt x="0" y="45"/>
                  </a:cubicBezTo>
                  <a:cubicBezTo>
                    <a:pt x="0" y="52"/>
                    <a:pt x="12" y="49"/>
                    <a:pt x="13" y="45"/>
                  </a:cubicBezTo>
                  <a:close/>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 name="Freeform 5168">
              <a:extLst>
                <a:ext uri="{FF2B5EF4-FFF2-40B4-BE49-F238E27FC236}">
                  <a16:creationId xmlns:a16="http://schemas.microsoft.com/office/drawing/2014/main" id="{8E6C77D1-4522-5894-1010-7738F47A4B63}"/>
                </a:ext>
              </a:extLst>
            </p:cNvPr>
            <p:cNvSpPr>
              <a:spLocks/>
            </p:cNvSpPr>
            <p:nvPr/>
          </p:nvSpPr>
          <p:spPr bwMode="auto">
            <a:xfrm flipH="1">
              <a:off x="6967327" y="8120997"/>
              <a:ext cx="901379" cy="4359529"/>
            </a:xfrm>
            <a:custGeom>
              <a:avLst/>
              <a:gdLst>
                <a:gd name="T0" fmla="*/ 0 w 41"/>
                <a:gd name="T1" fmla="*/ 172 h 173"/>
                <a:gd name="T2" fmla="*/ 16 w 41"/>
                <a:gd name="T3" fmla="*/ 173 h 173"/>
                <a:gd name="T4" fmla="*/ 41 w 41"/>
                <a:gd name="T5" fmla="*/ 7 h 173"/>
                <a:gd name="T6" fmla="*/ 5 w 41"/>
                <a:gd name="T7" fmla="*/ 0 h 173"/>
                <a:gd name="T8" fmla="*/ 0 w 41"/>
                <a:gd name="T9" fmla="*/ 172 h 173"/>
              </a:gdLst>
              <a:ahLst/>
              <a:cxnLst>
                <a:cxn ang="0">
                  <a:pos x="T0" y="T1"/>
                </a:cxn>
                <a:cxn ang="0">
                  <a:pos x="T2" y="T3"/>
                </a:cxn>
                <a:cxn ang="0">
                  <a:pos x="T4" y="T5"/>
                </a:cxn>
                <a:cxn ang="0">
                  <a:pos x="T6" y="T7"/>
                </a:cxn>
                <a:cxn ang="0">
                  <a:pos x="T8" y="T9"/>
                </a:cxn>
              </a:cxnLst>
              <a:rect l="0" t="0" r="r" b="b"/>
              <a:pathLst>
                <a:path w="41" h="173">
                  <a:moveTo>
                    <a:pt x="0" y="172"/>
                  </a:moveTo>
                  <a:lnTo>
                    <a:pt x="16" y="173"/>
                  </a:lnTo>
                  <a:lnTo>
                    <a:pt x="41" y="7"/>
                  </a:lnTo>
                  <a:lnTo>
                    <a:pt x="5" y="0"/>
                  </a:lnTo>
                  <a:lnTo>
                    <a:pt x="0" y="172"/>
                  </a:lnTo>
                  <a:close/>
                </a:path>
              </a:pathLst>
            </a:custGeom>
            <a:solidFill>
              <a:srgbClr val="434C69"/>
            </a:solidFill>
            <a:ln>
              <a:noFill/>
            </a:ln>
          </p:spPr>
          <p:txBody>
            <a:bodyPr vert="horz" wrap="square" lIns="91440" tIns="45720" rIns="91440" bIns="45720" numCol="1" anchor="t" anchorCtr="0" compatLnSpc="1">
              <a:prstTxWarp prst="textNoShape">
                <a:avLst/>
              </a:prstTxWarp>
            </a:bodyPr>
            <a:lstStyle/>
            <a:p>
              <a:endParaRPr lang="en-US"/>
            </a:p>
          </p:txBody>
        </p:sp>
        <p:sp>
          <p:nvSpPr>
            <p:cNvPr id="76" name="Freeform 5170">
              <a:extLst>
                <a:ext uri="{FF2B5EF4-FFF2-40B4-BE49-F238E27FC236}">
                  <a16:creationId xmlns:a16="http://schemas.microsoft.com/office/drawing/2014/main" id="{B0E03E41-9364-DBF5-29DC-072D99147D86}"/>
                </a:ext>
              </a:extLst>
            </p:cNvPr>
            <p:cNvSpPr>
              <a:spLocks/>
            </p:cNvSpPr>
            <p:nvPr/>
          </p:nvSpPr>
          <p:spPr bwMode="auto">
            <a:xfrm flipH="1">
              <a:off x="7209156" y="12505719"/>
              <a:ext cx="703513" cy="478801"/>
            </a:xfrm>
            <a:custGeom>
              <a:avLst/>
              <a:gdLst>
                <a:gd name="T0" fmla="*/ 2 w 37"/>
                <a:gd name="T1" fmla="*/ 7 h 22"/>
                <a:gd name="T2" fmla="*/ 4 w 37"/>
                <a:gd name="T3" fmla="*/ 7 h 22"/>
                <a:gd name="T4" fmla="*/ 9 w 37"/>
                <a:gd name="T5" fmla="*/ 5 h 22"/>
                <a:gd name="T6" fmla="*/ 15 w 37"/>
                <a:gd name="T7" fmla="*/ 2 h 22"/>
                <a:gd name="T8" fmla="*/ 24 w 37"/>
                <a:gd name="T9" fmla="*/ 3 h 22"/>
                <a:gd name="T10" fmla="*/ 27 w 37"/>
                <a:gd name="T11" fmla="*/ 10 h 22"/>
                <a:gd name="T12" fmla="*/ 28 w 37"/>
                <a:gd name="T13" fmla="*/ 10 h 22"/>
                <a:gd name="T14" fmla="*/ 37 w 37"/>
                <a:gd name="T15" fmla="*/ 21 h 22"/>
                <a:gd name="T16" fmla="*/ 37 w 37"/>
                <a:gd name="T17" fmla="*/ 21 h 22"/>
                <a:gd name="T18" fmla="*/ 19 w 37"/>
                <a:gd name="T19" fmla="*/ 22 h 22"/>
                <a:gd name="T20" fmla="*/ 0 w 37"/>
                <a:gd name="T21" fmla="*/ 21 h 22"/>
                <a:gd name="T22" fmla="*/ 0 w 37"/>
                <a:gd name="T23" fmla="*/ 20 h 22"/>
                <a:gd name="T24" fmla="*/ 2 w 37"/>
                <a:gd name="T25" fmla="*/ 7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7" h="22">
                  <a:moveTo>
                    <a:pt x="2" y="7"/>
                  </a:moveTo>
                  <a:cubicBezTo>
                    <a:pt x="3" y="7"/>
                    <a:pt x="3" y="7"/>
                    <a:pt x="4" y="7"/>
                  </a:cubicBezTo>
                  <a:cubicBezTo>
                    <a:pt x="6" y="7"/>
                    <a:pt x="8" y="6"/>
                    <a:pt x="9" y="5"/>
                  </a:cubicBezTo>
                  <a:cubicBezTo>
                    <a:pt x="11" y="3"/>
                    <a:pt x="12" y="2"/>
                    <a:pt x="15" y="2"/>
                  </a:cubicBezTo>
                  <a:cubicBezTo>
                    <a:pt x="18" y="1"/>
                    <a:pt x="23" y="0"/>
                    <a:pt x="24" y="3"/>
                  </a:cubicBezTo>
                  <a:cubicBezTo>
                    <a:pt x="27" y="10"/>
                    <a:pt x="27" y="10"/>
                    <a:pt x="27" y="10"/>
                  </a:cubicBezTo>
                  <a:cubicBezTo>
                    <a:pt x="28" y="10"/>
                    <a:pt x="28" y="10"/>
                    <a:pt x="28" y="10"/>
                  </a:cubicBezTo>
                  <a:cubicBezTo>
                    <a:pt x="36" y="10"/>
                    <a:pt x="37" y="18"/>
                    <a:pt x="37" y="21"/>
                  </a:cubicBezTo>
                  <a:cubicBezTo>
                    <a:pt x="37" y="21"/>
                    <a:pt x="37" y="21"/>
                    <a:pt x="37" y="21"/>
                  </a:cubicBezTo>
                  <a:cubicBezTo>
                    <a:pt x="36" y="22"/>
                    <a:pt x="28" y="22"/>
                    <a:pt x="19" y="22"/>
                  </a:cubicBezTo>
                  <a:cubicBezTo>
                    <a:pt x="9" y="22"/>
                    <a:pt x="0" y="22"/>
                    <a:pt x="0" y="21"/>
                  </a:cubicBezTo>
                  <a:cubicBezTo>
                    <a:pt x="0" y="21"/>
                    <a:pt x="0" y="21"/>
                    <a:pt x="0" y="20"/>
                  </a:cubicBezTo>
                  <a:cubicBezTo>
                    <a:pt x="0" y="17"/>
                    <a:pt x="0" y="8"/>
                    <a:pt x="2" y="7"/>
                  </a:cubicBezTo>
                  <a:close/>
                </a:path>
              </a:pathLst>
            </a:custGeom>
            <a:solidFill>
              <a:srgbClr val="434043"/>
            </a:solidFill>
            <a:ln>
              <a:noFill/>
            </a:ln>
          </p:spPr>
          <p:txBody>
            <a:bodyPr vert="horz" wrap="square" lIns="91440" tIns="45720" rIns="91440" bIns="45720" numCol="1" anchor="t" anchorCtr="0" compatLnSpc="1">
              <a:prstTxWarp prst="textNoShape">
                <a:avLst/>
              </a:prstTxWarp>
            </a:bodyPr>
            <a:lstStyle/>
            <a:p>
              <a:endParaRPr lang="en-US"/>
            </a:p>
          </p:txBody>
        </p:sp>
        <p:sp>
          <p:nvSpPr>
            <p:cNvPr id="77" name="Freeform 3441">
              <a:extLst>
                <a:ext uri="{FF2B5EF4-FFF2-40B4-BE49-F238E27FC236}">
                  <a16:creationId xmlns:a16="http://schemas.microsoft.com/office/drawing/2014/main" id="{5422236A-BD5F-CE24-B0BC-F410BBADB1CA}"/>
                </a:ext>
              </a:extLst>
            </p:cNvPr>
            <p:cNvSpPr>
              <a:spLocks/>
            </p:cNvSpPr>
            <p:nvPr/>
          </p:nvSpPr>
          <p:spPr bwMode="auto">
            <a:xfrm>
              <a:off x="6674135" y="5402525"/>
              <a:ext cx="478883" cy="648293"/>
            </a:xfrm>
            <a:custGeom>
              <a:avLst/>
              <a:gdLst>
                <a:gd name="T0" fmla="*/ 21 w 24"/>
                <a:gd name="T1" fmla="*/ 0 h 33"/>
                <a:gd name="T2" fmla="*/ 12 w 24"/>
                <a:gd name="T3" fmla="*/ 2 h 33"/>
                <a:gd name="T4" fmla="*/ 3 w 24"/>
                <a:gd name="T5" fmla="*/ 1 h 33"/>
                <a:gd name="T6" fmla="*/ 2 w 24"/>
                <a:gd name="T7" fmla="*/ 15 h 33"/>
                <a:gd name="T8" fmla="*/ 2 w 24"/>
                <a:gd name="T9" fmla="*/ 18 h 33"/>
                <a:gd name="T10" fmla="*/ 0 w 24"/>
                <a:gd name="T11" fmla="*/ 24 h 33"/>
                <a:gd name="T12" fmla="*/ 8 w 24"/>
                <a:gd name="T13" fmla="*/ 33 h 33"/>
                <a:gd name="T14" fmla="*/ 24 w 24"/>
                <a:gd name="T15" fmla="*/ 24 h 33"/>
                <a:gd name="T16" fmla="*/ 21 w 24"/>
                <a:gd name="T17"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33">
                  <a:moveTo>
                    <a:pt x="21" y="0"/>
                  </a:moveTo>
                  <a:cubicBezTo>
                    <a:pt x="12" y="2"/>
                    <a:pt x="12" y="2"/>
                    <a:pt x="12" y="2"/>
                  </a:cubicBezTo>
                  <a:cubicBezTo>
                    <a:pt x="3" y="1"/>
                    <a:pt x="3" y="1"/>
                    <a:pt x="3" y="1"/>
                  </a:cubicBezTo>
                  <a:cubicBezTo>
                    <a:pt x="3" y="1"/>
                    <a:pt x="2" y="14"/>
                    <a:pt x="2" y="15"/>
                  </a:cubicBezTo>
                  <a:cubicBezTo>
                    <a:pt x="2" y="16"/>
                    <a:pt x="2" y="17"/>
                    <a:pt x="2" y="18"/>
                  </a:cubicBezTo>
                  <a:cubicBezTo>
                    <a:pt x="2" y="20"/>
                    <a:pt x="1" y="22"/>
                    <a:pt x="0" y="24"/>
                  </a:cubicBezTo>
                  <a:cubicBezTo>
                    <a:pt x="8" y="33"/>
                    <a:pt x="8" y="33"/>
                    <a:pt x="8" y="33"/>
                  </a:cubicBezTo>
                  <a:cubicBezTo>
                    <a:pt x="24" y="24"/>
                    <a:pt x="24" y="24"/>
                    <a:pt x="24" y="24"/>
                  </a:cubicBezTo>
                  <a:cubicBezTo>
                    <a:pt x="23" y="17"/>
                    <a:pt x="20" y="7"/>
                    <a:pt x="21" y="0"/>
                  </a:cubicBezTo>
                  <a:close/>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 name="Freeform 3442">
              <a:extLst>
                <a:ext uri="{FF2B5EF4-FFF2-40B4-BE49-F238E27FC236}">
                  <a16:creationId xmlns:a16="http://schemas.microsoft.com/office/drawing/2014/main" id="{9EB82317-D9E8-EB36-376E-70FD4CB95A49}"/>
                </a:ext>
              </a:extLst>
            </p:cNvPr>
            <p:cNvSpPr>
              <a:spLocks/>
            </p:cNvSpPr>
            <p:nvPr/>
          </p:nvSpPr>
          <p:spPr bwMode="auto">
            <a:xfrm>
              <a:off x="6674135" y="5402525"/>
              <a:ext cx="410468" cy="491801"/>
            </a:xfrm>
            <a:custGeom>
              <a:avLst/>
              <a:gdLst>
                <a:gd name="T0" fmla="*/ 21 w 21"/>
                <a:gd name="T1" fmla="*/ 7 h 25"/>
                <a:gd name="T2" fmla="*/ 21 w 21"/>
                <a:gd name="T3" fmla="*/ 0 h 25"/>
                <a:gd name="T4" fmla="*/ 12 w 21"/>
                <a:gd name="T5" fmla="*/ 2 h 25"/>
                <a:gd name="T6" fmla="*/ 3 w 21"/>
                <a:gd name="T7" fmla="*/ 1 h 25"/>
                <a:gd name="T8" fmla="*/ 2 w 21"/>
                <a:gd name="T9" fmla="*/ 15 h 25"/>
                <a:gd name="T10" fmla="*/ 2 w 21"/>
                <a:gd name="T11" fmla="*/ 18 h 25"/>
                <a:gd name="T12" fmla="*/ 0 w 21"/>
                <a:gd name="T13" fmla="*/ 24 h 25"/>
                <a:gd name="T14" fmla="*/ 1 w 21"/>
                <a:gd name="T15" fmla="*/ 25 h 25"/>
                <a:gd name="T16" fmla="*/ 21 w 21"/>
                <a:gd name="T17" fmla="*/ 7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25">
                  <a:moveTo>
                    <a:pt x="21" y="7"/>
                  </a:moveTo>
                  <a:cubicBezTo>
                    <a:pt x="21" y="5"/>
                    <a:pt x="21" y="2"/>
                    <a:pt x="21" y="0"/>
                  </a:cubicBezTo>
                  <a:cubicBezTo>
                    <a:pt x="12" y="2"/>
                    <a:pt x="12" y="2"/>
                    <a:pt x="12" y="2"/>
                  </a:cubicBezTo>
                  <a:cubicBezTo>
                    <a:pt x="3" y="1"/>
                    <a:pt x="3" y="1"/>
                    <a:pt x="3" y="1"/>
                  </a:cubicBezTo>
                  <a:cubicBezTo>
                    <a:pt x="3" y="1"/>
                    <a:pt x="2" y="14"/>
                    <a:pt x="2" y="15"/>
                  </a:cubicBezTo>
                  <a:cubicBezTo>
                    <a:pt x="2" y="16"/>
                    <a:pt x="2" y="17"/>
                    <a:pt x="2" y="18"/>
                  </a:cubicBezTo>
                  <a:cubicBezTo>
                    <a:pt x="2" y="20"/>
                    <a:pt x="1" y="22"/>
                    <a:pt x="0" y="24"/>
                  </a:cubicBezTo>
                  <a:cubicBezTo>
                    <a:pt x="1" y="25"/>
                    <a:pt x="1" y="25"/>
                    <a:pt x="1" y="25"/>
                  </a:cubicBezTo>
                  <a:cubicBezTo>
                    <a:pt x="10" y="19"/>
                    <a:pt x="17" y="13"/>
                    <a:pt x="21" y="7"/>
                  </a:cubicBezTo>
                  <a:close/>
                </a:path>
              </a:pathLst>
            </a:custGeom>
            <a:solidFill>
              <a:srgbClr val="CD95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 name="Freeform 3462">
              <a:extLst>
                <a:ext uri="{FF2B5EF4-FFF2-40B4-BE49-F238E27FC236}">
                  <a16:creationId xmlns:a16="http://schemas.microsoft.com/office/drawing/2014/main" id="{454E700E-6462-5CF2-69A4-A0E057765E5E}"/>
                </a:ext>
              </a:extLst>
            </p:cNvPr>
            <p:cNvSpPr>
              <a:spLocks/>
            </p:cNvSpPr>
            <p:nvPr/>
          </p:nvSpPr>
          <p:spPr bwMode="auto">
            <a:xfrm>
              <a:off x="5921623" y="5871978"/>
              <a:ext cx="1915518" cy="2548440"/>
            </a:xfrm>
            <a:custGeom>
              <a:avLst/>
              <a:gdLst>
                <a:gd name="T0" fmla="*/ 17 w 96"/>
                <a:gd name="T1" fmla="*/ 75 h 131"/>
                <a:gd name="T2" fmla="*/ 16 w 96"/>
                <a:gd name="T3" fmla="*/ 21 h 131"/>
                <a:gd name="T4" fmla="*/ 13 w 96"/>
                <a:gd name="T5" fmla="*/ 4 h 131"/>
                <a:gd name="T6" fmla="*/ 37 w 96"/>
                <a:gd name="T7" fmla="*/ 0 h 131"/>
                <a:gd name="T8" fmla="*/ 45 w 96"/>
                <a:gd name="T9" fmla="*/ 9 h 131"/>
                <a:gd name="T10" fmla="*/ 61 w 96"/>
                <a:gd name="T11" fmla="*/ 0 h 131"/>
                <a:gd name="T12" fmla="*/ 89 w 96"/>
                <a:gd name="T13" fmla="*/ 3 h 131"/>
                <a:gd name="T14" fmla="*/ 81 w 96"/>
                <a:gd name="T15" fmla="*/ 66 h 131"/>
                <a:gd name="T16" fmla="*/ 96 w 96"/>
                <a:gd name="T17" fmla="*/ 131 h 131"/>
                <a:gd name="T18" fmla="*/ 53 w 96"/>
                <a:gd name="T19" fmla="*/ 131 h 131"/>
                <a:gd name="T20" fmla="*/ 40 w 96"/>
                <a:gd name="T21" fmla="*/ 103 h 131"/>
                <a:gd name="T22" fmla="*/ 27 w 96"/>
                <a:gd name="T23" fmla="*/ 131 h 131"/>
                <a:gd name="T24" fmla="*/ 0 w 96"/>
                <a:gd name="T25" fmla="*/ 131 h 131"/>
                <a:gd name="T26" fmla="*/ 17 w 96"/>
                <a:gd name="T27" fmla="*/ 75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6" h="131">
                  <a:moveTo>
                    <a:pt x="17" y="75"/>
                  </a:moveTo>
                  <a:cubicBezTo>
                    <a:pt x="18" y="57"/>
                    <a:pt x="18" y="39"/>
                    <a:pt x="16" y="21"/>
                  </a:cubicBezTo>
                  <a:cubicBezTo>
                    <a:pt x="13" y="4"/>
                    <a:pt x="13" y="4"/>
                    <a:pt x="13" y="4"/>
                  </a:cubicBezTo>
                  <a:cubicBezTo>
                    <a:pt x="37" y="0"/>
                    <a:pt x="37" y="0"/>
                    <a:pt x="37" y="0"/>
                  </a:cubicBezTo>
                  <a:cubicBezTo>
                    <a:pt x="45" y="9"/>
                    <a:pt x="45" y="9"/>
                    <a:pt x="45" y="9"/>
                  </a:cubicBezTo>
                  <a:cubicBezTo>
                    <a:pt x="61" y="0"/>
                    <a:pt x="61" y="0"/>
                    <a:pt x="61" y="0"/>
                  </a:cubicBezTo>
                  <a:cubicBezTo>
                    <a:pt x="89" y="3"/>
                    <a:pt x="89" y="3"/>
                    <a:pt x="89" y="3"/>
                  </a:cubicBezTo>
                  <a:cubicBezTo>
                    <a:pt x="91" y="24"/>
                    <a:pt x="88" y="46"/>
                    <a:pt x="81" y="66"/>
                  </a:cubicBezTo>
                  <a:cubicBezTo>
                    <a:pt x="96" y="131"/>
                    <a:pt x="96" y="131"/>
                    <a:pt x="96" y="131"/>
                  </a:cubicBezTo>
                  <a:cubicBezTo>
                    <a:pt x="53" y="131"/>
                    <a:pt x="53" y="131"/>
                    <a:pt x="53" y="131"/>
                  </a:cubicBezTo>
                  <a:cubicBezTo>
                    <a:pt x="40" y="103"/>
                    <a:pt x="40" y="103"/>
                    <a:pt x="40" y="103"/>
                  </a:cubicBezTo>
                  <a:cubicBezTo>
                    <a:pt x="27" y="131"/>
                    <a:pt x="27" y="131"/>
                    <a:pt x="27" y="131"/>
                  </a:cubicBezTo>
                  <a:cubicBezTo>
                    <a:pt x="0" y="131"/>
                    <a:pt x="0" y="131"/>
                    <a:pt x="0" y="131"/>
                  </a:cubicBezTo>
                  <a:lnTo>
                    <a:pt x="17" y="75"/>
                  </a:ln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en-US"/>
            </a:p>
          </p:txBody>
        </p:sp>
        <p:sp>
          <p:nvSpPr>
            <p:cNvPr id="80" name="Freeform 3463">
              <a:extLst>
                <a:ext uri="{FF2B5EF4-FFF2-40B4-BE49-F238E27FC236}">
                  <a16:creationId xmlns:a16="http://schemas.microsoft.com/office/drawing/2014/main" id="{12CDADF7-D6CD-A203-7826-353F38AB5BBD}"/>
                </a:ext>
              </a:extLst>
            </p:cNvPr>
            <p:cNvSpPr>
              <a:spLocks/>
            </p:cNvSpPr>
            <p:nvPr/>
          </p:nvSpPr>
          <p:spPr bwMode="auto">
            <a:xfrm>
              <a:off x="6537312" y="5871978"/>
              <a:ext cx="752529" cy="1341284"/>
            </a:xfrm>
            <a:custGeom>
              <a:avLst/>
              <a:gdLst>
                <a:gd name="T0" fmla="*/ 6 w 38"/>
                <a:gd name="T1" fmla="*/ 53 h 69"/>
                <a:gd name="T2" fmla="*/ 10 w 38"/>
                <a:gd name="T3" fmla="*/ 69 h 69"/>
                <a:gd name="T4" fmla="*/ 20 w 38"/>
                <a:gd name="T5" fmla="*/ 56 h 69"/>
                <a:gd name="T6" fmla="*/ 38 w 38"/>
                <a:gd name="T7" fmla="*/ 1 h 69"/>
                <a:gd name="T8" fmla="*/ 31 w 38"/>
                <a:gd name="T9" fmla="*/ 0 h 69"/>
                <a:gd name="T10" fmla="*/ 15 w 38"/>
                <a:gd name="T11" fmla="*/ 9 h 69"/>
                <a:gd name="T12" fmla="*/ 7 w 38"/>
                <a:gd name="T13" fmla="*/ 0 h 69"/>
                <a:gd name="T14" fmla="*/ 1 w 38"/>
                <a:gd name="T15" fmla="*/ 1 h 69"/>
                <a:gd name="T16" fmla="*/ 6 w 38"/>
                <a:gd name="T17" fmla="*/ 53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69">
                  <a:moveTo>
                    <a:pt x="6" y="53"/>
                  </a:moveTo>
                  <a:cubicBezTo>
                    <a:pt x="7" y="59"/>
                    <a:pt x="9" y="64"/>
                    <a:pt x="10" y="69"/>
                  </a:cubicBezTo>
                  <a:cubicBezTo>
                    <a:pt x="14" y="65"/>
                    <a:pt x="17" y="61"/>
                    <a:pt x="20" y="56"/>
                  </a:cubicBezTo>
                  <a:cubicBezTo>
                    <a:pt x="30" y="39"/>
                    <a:pt x="36" y="20"/>
                    <a:pt x="38" y="1"/>
                  </a:cubicBezTo>
                  <a:cubicBezTo>
                    <a:pt x="31" y="0"/>
                    <a:pt x="31" y="0"/>
                    <a:pt x="31" y="0"/>
                  </a:cubicBezTo>
                  <a:cubicBezTo>
                    <a:pt x="15" y="9"/>
                    <a:pt x="15" y="9"/>
                    <a:pt x="15" y="9"/>
                  </a:cubicBezTo>
                  <a:cubicBezTo>
                    <a:pt x="7" y="0"/>
                    <a:pt x="7" y="0"/>
                    <a:pt x="7" y="0"/>
                  </a:cubicBezTo>
                  <a:cubicBezTo>
                    <a:pt x="1" y="1"/>
                    <a:pt x="1" y="1"/>
                    <a:pt x="1" y="1"/>
                  </a:cubicBezTo>
                  <a:cubicBezTo>
                    <a:pt x="0" y="18"/>
                    <a:pt x="1" y="36"/>
                    <a:pt x="6" y="53"/>
                  </a:cubicBezTo>
                  <a:close/>
                </a:path>
              </a:pathLst>
            </a:custGeom>
            <a:solidFill>
              <a:srgbClr val="F8F0E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 name="Freeform 3464">
              <a:extLst>
                <a:ext uri="{FF2B5EF4-FFF2-40B4-BE49-F238E27FC236}">
                  <a16:creationId xmlns:a16="http://schemas.microsoft.com/office/drawing/2014/main" id="{C627AC5B-D0DD-A66D-6687-E1C35D1C0D0C}"/>
                </a:ext>
              </a:extLst>
            </p:cNvPr>
            <p:cNvSpPr>
              <a:spLocks/>
            </p:cNvSpPr>
            <p:nvPr/>
          </p:nvSpPr>
          <p:spPr bwMode="auto">
            <a:xfrm>
              <a:off x="6537312" y="5871978"/>
              <a:ext cx="752529" cy="357673"/>
            </a:xfrm>
            <a:custGeom>
              <a:avLst/>
              <a:gdLst>
                <a:gd name="T0" fmla="*/ 33 w 33"/>
                <a:gd name="T1" fmla="*/ 1 h 16"/>
                <a:gd name="T2" fmla="*/ 27 w 33"/>
                <a:gd name="T3" fmla="*/ 0 h 16"/>
                <a:gd name="T4" fmla="*/ 13 w 33"/>
                <a:gd name="T5" fmla="*/ 8 h 16"/>
                <a:gd name="T6" fmla="*/ 6 w 33"/>
                <a:gd name="T7" fmla="*/ 0 h 16"/>
                <a:gd name="T8" fmla="*/ 0 w 33"/>
                <a:gd name="T9" fmla="*/ 1 h 16"/>
                <a:gd name="T10" fmla="*/ 5 w 33"/>
                <a:gd name="T11" fmla="*/ 16 h 16"/>
                <a:gd name="T12" fmla="*/ 13 w 33"/>
                <a:gd name="T13" fmla="*/ 9 h 16"/>
                <a:gd name="T14" fmla="*/ 19 w 33"/>
                <a:gd name="T15" fmla="*/ 16 h 16"/>
                <a:gd name="T16" fmla="*/ 33 w 33"/>
                <a:gd name="T17" fmla="*/ 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16">
                  <a:moveTo>
                    <a:pt x="33" y="1"/>
                  </a:moveTo>
                  <a:lnTo>
                    <a:pt x="27" y="0"/>
                  </a:lnTo>
                  <a:lnTo>
                    <a:pt x="13" y="8"/>
                  </a:lnTo>
                  <a:lnTo>
                    <a:pt x="6" y="0"/>
                  </a:lnTo>
                  <a:lnTo>
                    <a:pt x="0" y="1"/>
                  </a:lnTo>
                  <a:lnTo>
                    <a:pt x="5" y="16"/>
                  </a:lnTo>
                  <a:lnTo>
                    <a:pt x="13" y="9"/>
                  </a:lnTo>
                  <a:lnTo>
                    <a:pt x="19" y="16"/>
                  </a:lnTo>
                  <a:lnTo>
                    <a:pt x="33" y="1"/>
                  </a:lnTo>
                  <a:close/>
                </a:path>
              </a:pathLst>
            </a:custGeom>
            <a:solidFill>
              <a:srgbClr val="E3DF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2" name="Freeform 3465">
              <a:extLst>
                <a:ext uri="{FF2B5EF4-FFF2-40B4-BE49-F238E27FC236}">
                  <a16:creationId xmlns:a16="http://schemas.microsoft.com/office/drawing/2014/main" id="{26E702C3-02F0-7F96-7033-E4DB78F05C50}"/>
                </a:ext>
              </a:extLst>
            </p:cNvPr>
            <p:cNvSpPr>
              <a:spLocks/>
            </p:cNvSpPr>
            <p:nvPr/>
          </p:nvSpPr>
          <p:spPr bwMode="auto">
            <a:xfrm>
              <a:off x="6651338" y="6073168"/>
              <a:ext cx="273645" cy="1140096"/>
            </a:xfrm>
            <a:custGeom>
              <a:avLst/>
              <a:gdLst>
                <a:gd name="T0" fmla="*/ 0 w 14"/>
                <a:gd name="T1" fmla="*/ 43 h 59"/>
                <a:gd name="T2" fmla="*/ 4 w 14"/>
                <a:gd name="T3" fmla="*/ 59 h 59"/>
                <a:gd name="T4" fmla="*/ 14 w 14"/>
                <a:gd name="T5" fmla="*/ 46 h 59"/>
                <a:gd name="T6" fmla="*/ 9 w 14"/>
                <a:gd name="T7" fmla="*/ 11 h 59"/>
                <a:gd name="T8" fmla="*/ 13 w 14"/>
                <a:gd name="T9" fmla="*/ 5 h 59"/>
                <a:gd name="T10" fmla="*/ 9 w 14"/>
                <a:gd name="T11" fmla="*/ 0 h 59"/>
                <a:gd name="T12" fmla="*/ 4 w 14"/>
                <a:gd name="T13" fmla="*/ 5 h 59"/>
                <a:gd name="T14" fmla="*/ 6 w 14"/>
                <a:gd name="T15" fmla="*/ 11 h 59"/>
                <a:gd name="T16" fmla="*/ 0 w 14"/>
                <a:gd name="T17" fmla="*/ 43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59">
                  <a:moveTo>
                    <a:pt x="0" y="43"/>
                  </a:moveTo>
                  <a:cubicBezTo>
                    <a:pt x="1" y="49"/>
                    <a:pt x="3" y="54"/>
                    <a:pt x="4" y="59"/>
                  </a:cubicBezTo>
                  <a:cubicBezTo>
                    <a:pt x="8" y="55"/>
                    <a:pt x="11" y="51"/>
                    <a:pt x="14" y="46"/>
                  </a:cubicBezTo>
                  <a:cubicBezTo>
                    <a:pt x="9" y="11"/>
                    <a:pt x="9" y="11"/>
                    <a:pt x="9" y="11"/>
                  </a:cubicBezTo>
                  <a:cubicBezTo>
                    <a:pt x="13" y="5"/>
                    <a:pt x="13" y="5"/>
                    <a:pt x="13" y="5"/>
                  </a:cubicBezTo>
                  <a:cubicBezTo>
                    <a:pt x="9" y="0"/>
                    <a:pt x="9" y="0"/>
                    <a:pt x="9" y="0"/>
                  </a:cubicBezTo>
                  <a:cubicBezTo>
                    <a:pt x="4" y="5"/>
                    <a:pt x="4" y="5"/>
                    <a:pt x="4" y="5"/>
                  </a:cubicBezTo>
                  <a:cubicBezTo>
                    <a:pt x="6" y="11"/>
                    <a:pt x="6" y="11"/>
                    <a:pt x="6" y="11"/>
                  </a:cubicBezTo>
                  <a:lnTo>
                    <a:pt x="0" y="43"/>
                  </a:lnTo>
                  <a:close/>
                </a:path>
              </a:pathLst>
            </a:custGeom>
            <a:solidFill>
              <a:srgbClr val="4440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3" name="Freeform 3473">
              <a:extLst>
                <a:ext uri="{FF2B5EF4-FFF2-40B4-BE49-F238E27FC236}">
                  <a16:creationId xmlns:a16="http://schemas.microsoft.com/office/drawing/2014/main" id="{A9B51564-023C-00EF-A3D3-4F37EC9DBE7F}"/>
                </a:ext>
              </a:extLst>
            </p:cNvPr>
            <p:cNvSpPr>
              <a:spLocks/>
            </p:cNvSpPr>
            <p:nvPr/>
          </p:nvSpPr>
          <p:spPr bwMode="auto">
            <a:xfrm>
              <a:off x="7517884" y="6609681"/>
              <a:ext cx="136823" cy="178841"/>
            </a:xfrm>
            <a:custGeom>
              <a:avLst/>
              <a:gdLst>
                <a:gd name="T0" fmla="*/ 6 w 7"/>
                <a:gd name="T1" fmla="*/ 9 h 9"/>
                <a:gd name="T2" fmla="*/ 6 w 7"/>
                <a:gd name="T3" fmla="*/ 8 h 9"/>
                <a:gd name="T4" fmla="*/ 6 w 7"/>
                <a:gd name="T5" fmla="*/ 8 h 9"/>
                <a:gd name="T6" fmla="*/ 0 w 7"/>
                <a:gd name="T7" fmla="*/ 0 h 9"/>
                <a:gd name="T8" fmla="*/ 0 w 7"/>
                <a:gd name="T9" fmla="*/ 0 h 9"/>
                <a:gd name="T10" fmla="*/ 0 w 7"/>
                <a:gd name="T11" fmla="*/ 0 h 9"/>
                <a:gd name="T12" fmla="*/ 6 w 7"/>
                <a:gd name="T13" fmla="*/ 8 h 9"/>
                <a:gd name="T14" fmla="*/ 6 w 7"/>
                <a:gd name="T15" fmla="*/ 9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9">
                  <a:moveTo>
                    <a:pt x="6" y="9"/>
                  </a:moveTo>
                  <a:cubicBezTo>
                    <a:pt x="6" y="8"/>
                    <a:pt x="6" y="8"/>
                    <a:pt x="6" y="8"/>
                  </a:cubicBezTo>
                  <a:cubicBezTo>
                    <a:pt x="7" y="8"/>
                    <a:pt x="7" y="8"/>
                    <a:pt x="6" y="8"/>
                  </a:cubicBezTo>
                  <a:cubicBezTo>
                    <a:pt x="0" y="0"/>
                    <a:pt x="0" y="0"/>
                    <a:pt x="0" y="0"/>
                  </a:cubicBezTo>
                  <a:cubicBezTo>
                    <a:pt x="0" y="0"/>
                    <a:pt x="0" y="0"/>
                    <a:pt x="0" y="0"/>
                  </a:cubicBezTo>
                  <a:cubicBezTo>
                    <a:pt x="0" y="0"/>
                    <a:pt x="0" y="0"/>
                    <a:pt x="0" y="0"/>
                  </a:cubicBezTo>
                  <a:cubicBezTo>
                    <a:pt x="6" y="8"/>
                    <a:pt x="6" y="8"/>
                    <a:pt x="6" y="8"/>
                  </a:cubicBezTo>
                  <a:lnTo>
                    <a:pt x="6" y="9"/>
                  </a:lnTo>
                  <a:close/>
                </a:path>
              </a:pathLst>
            </a:custGeom>
            <a:solidFill>
              <a:srgbClr val="2C75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84" name="Group 83">
              <a:extLst>
                <a:ext uri="{FF2B5EF4-FFF2-40B4-BE49-F238E27FC236}">
                  <a16:creationId xmlns:a16="http://schemas.microsoft.com/office/drawing/2014/main" id="{5E1AE828-72A4-A68F-B550-738C83FBBACB}"/>
                </a:ext>
              </a:extLst>
            </p:cNvPr>
            <p:cNvGrpSpPr/>
            <p:nvPr/>
          </p:nvGrpSpPr>
          <p:grpSpPr>
            <a:xfrm flipH="1">
              <a:off x="5821086" y="5923691"/>
              <a:ext cx="2397750" cy="1949401"/>
              <a:chOff x="17290375" y="5460471"/>
              <a:chExt cx="2683191" cy="1919877"/>
            </a:xfrm>
          </p:grpSpPr>
          <p:sp>
            <p:nvSpPr>
              <p:cNvPr id="119" name="Freeform 4871">
                <a:extLst>
                  <a:ext uri="{FF2B5EF4-FFF2-40B4-BE49-F238E27FC236}">
                    <a16:creationId xmlns:a16="http://schemas.microsoft.com/office/drawing/2014/main" id="{133E7CEF-4DA0-8D5C-419A-EFDF69B857F2}"/>
                  </a:ext>
                </a:extLst>
              </p:cNvPr>
              <p:cNvSpPr>
                <a:spLocks/>
              </p:cNvSpPr>
              <p:nvPr/>
            </p:nvSpPr>
            <p:spPr bwMode="auto">
              <a:xfrm>
                <a:off x="17290375" y="5460471"/>
                <a:ext cx="832719" cy="1919877"/>
              </a:xfrm>
              <a:custGeom>
                <a:avLst/>
                <a:gdLst>
                  <a:gd name="T0" fmla="*/ 27 w 41"/>
                  <a:gd name="T1" fmla="*/ 0 h 96"/>
                  <a:gd name="T2" fmla="*/ 20 w 41"/>
                  <a:gd name="T3" fmla="*/ 9 h 96"/>
                  <a:gd name="T4" fmla="*/ 3 w 41"/>
                  <a:gd name="T5" fmla="*/ 73 h 96"/>
                  <a:gd name="T6" fmla="*/ 40 w 41"/>
                  <a:gd name="T7" fmla="*/ 75 h 96"/>
                  <a:gd name="T8" fmla="*/ 27 w 41"/>
                  <a:gd name="T9" fmla="*/ 0 h 96"/>
                </a:gdLst>
                <a:ahLst/>
                <a:cxnLst>
                  <a:cxn ang="0">
                    <a:pos x="T0" y="T1"/>
                  </a:cxn>
                  <a:cxn ang="0">
                    <a:pos x="T2" y="T3"/>
                  </a:cxn>
                  <a:cxn ang="0">
                    <a:pos x="T4" y="T5"/>
                  </a:cxn>
                  <a:cxn ang="0">
                    <a:pos x="T6" y="T7"/>
                  </a:cxn>
                  <a:cxn ang="0">
                    <a:pos x="T8" y="T9"/>
                  </a:cxn>
                </a:cxnLst>
                <a:rect l="0" t="0" r="r" b="b"/>
                <a:pathLst>
                  <a:path w="41" h="96">
                    <a:moveTo>
                      <a:pt x="27" y="0"/>
                    </a:moveTo>
                    <a:cubicBezTo>
                      <a:pt x="27" y="0"/>
                      <a:pt x="24" y="2"/>
                      <a:pt x="20" y="9"/>
                    </a:cubicBezTo>
                    <a:cubicBezTo>
                      <a:pt x="15" y="16"/>
                      <a:pt x="0" y="53"/>
                      <a:pt x="3" y="73"/>
                    </a:cubicBezTo>
                    <a:cubicBezTo>
                      <a:pt x="7" y="96"/>
                      <a:pt x="38" y="78"/>
                      <a:pt x="40" y="75"/>
                    </a:cubicBezTo>
                    <a:cubicBezTo>
                      <a:pt x="41" y="71"/>
                      <a:pt x="41" y="0"/>
                      <a:pt x="27" y="0"/>
                    </a:cubicBez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0" name="Freeform 4889">
                <a:extLst>
                  <a:ext uri="{FF2B5EF4-FFF2-40B4-BE49-F238E27FC236}">
                    <a16:creationId xmlns:a16="http://schemas.microsoft.com/office/drawing/2014/main" id="{9AAFEFEF-8961-69D2-E378-D5E086B01CFB}"/>
                  </a:ext>
                </a:extLst>
              </p:cNvPr>
              <p:cNvSpPr>
                <a:spLocks/>
              </p:cNvSpPr>
              <p:nvPr/>
            </p:nvSpPr>
            <p:spPr bwMode="auto">
              <a:xfrm>
                <a:off x="17683588" y="6246923"/>
                <a:ext cx="647669" cy="439497"/>
              </a:xfrm>
              <a:custGeom>
                <a:avLst/>
                <a:gdLst>
                  <a:gd name="T0" fmla="*/ 32 w 33"/>
                  <a:gd name="T1" fmla="*/ 11 h 22"/>
                  <a:gd name="T2" fmla="*/ 18 w 33"/>
                  <a:gd name="T3" fmla="*/ 1 h 22"/>
                  <a:gd name="T4" fmla="*/ 2 w 33"/>
                  <a:gd name="T5" fmla="*/ 7 h 22"/>
                  <a:gd name="T6" fmla="*/ 15 w 33"/>
                  <a:gd name="T7" fmla="*/ 6 h 22"/>
                  <a:gd name="T8" fmla="*/ 2 w 33"/>
                  <a:gd name="T9" fmla="*/ 15 h 22"/>
                  <a:gd name="T10" fmla="*/ 23 w 33"/>
                  <a:gd name="T11" fmla="*/ 20 h 22"/>
                  <a:gd name="T12" fmla="*/ 32 w 33"/>
                  <a:gd name="T13" fmla="*/ 11 h 22"/>
                </a:gdLst>
                <a:ahLst/>
                <a:cxnLst>
                  <a:cxn ang="0">
                    <a:pos x="T0" y="T1"/>
                  </a:cxn>
                  <a:cxn ang="0">
                    <a:pos x="T2" y="T3"/>
                  </a:cxn>
                  <a:cxn ang="0">
                    <a:pos x="T4" y="T5"/>
                  </a:cxn>
                  <a:cxn ang="0">
                    <a:pos x="T6" y="T7"/>
                  </a:cxn>
                  <a:cxn ang="0">
                    <a:pos x="T8" y="T9"/>
                  </a:cxn>
                  <a:cxn ang="0">
                    <a:pos x="T10" y="T11"/>
                  </a:cxn>
                  <a:cxn ang="0">
                    <a:pos x="T12" y="T13"/>
                  </a:cxn>
                </a:cxnLst>
                <a:rect l="0" t="0" r="r" b="b"/>
                <a:pathLst>
                  <a:path w="33" h="22">
                    <a:moveTo>
                      <a:pt x="32" y="11"/>
                    </a:moveTo>
                    <a:cubicBezTo>
                      <a:pt x="32" y="11"/>
                      <a:pt x="24" y="2"/>
                      <a:pt x="18" y="1"/>
                    </a:cubicBezTo>
                    <a:cubicBezTo>
                      <a:pt x="11" y="0"/>
                      <a:pt x="4" y="4"/>
                      <a:pt x="2" y="7"/>
                    </a:cubicBezTo>
                    <a:cubicBezTo>
                      <a:pt x="0" y="10"/>
                      <a:pt x="9" y="4"/>
                      <a:pt x="15" y="6"/>
                    </a:cubicBezTo>
                    <a:cubicBezTo>
                      <a:pt x="10" y="8"/>
                      <a:pt x="5" y="10"/>
                      <a:pt x="2" y="15"/>
                    </a:cubicBezTo>
                    <a:cubicBezTo>
                      <a:pt x="3" y="18"/>
                      <a:pt x="15" y="22"/>
                      <a:pt x="23" y="20"/>
                    </a:cubicBezTo>
                    <a:cubicBezTo>
                      <a:pt x="31" y="19"/>
                      <a:pt x="33" y="16"/>
                      <a:pt x="32" y="11"/>
                    </a:cubicBezTo>
                    <a:close/>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1" name="Freeform 4890">
                <a:extLst>
                  <a:ext uri="{FF2B5EF4-FFF2-40B4-BE49-F238E27FC236}">
                    <a16:creationId xmlns:a16="http://schemas.microsoft.com/office/drawing/2014/main" id="{3F8EC885-BE8F-060F-8DBB-EE84B2D7AC41}"/>
                  </a:ext>
                </a:extLst>
              </p:cNvPr>
              <p:cNvSpPr>
                <a:spLocks/>
              </p:cNvSpPr>
              <p:nvPr/>
            </p:nvSpPr>
            <p:spPr bwMode="auto">
              <a:xfrm>
                <a:off x="18123085" y="5475348"/>
                <a:ext cx="1850481" cy="1688567"/>
              </a:xfrm>
              <a:custGeom>
                <a:avLst/>
                <a:gdLst>
                  <a:gd name="T0" fmla="*/ 86 w 92"/>
                  <a:gd name="T1" fmla="*/ 74 h 84"/>
                  <a:gd name="T2" fmla="*/ 38 w 92"/>
                  <a:gd name="T3" fmla="*/ 78 h 84"/>
                  <a:gd name="T4" fmla="*/ 0 w 92"/>
                  <a:gd name="T5" fmla="*/ 66 h 84"/>
                  <a:gd name="T6" fmla="*/ 9 w 92"/>
                  <a:gd name="T7" fmla="*/ 48 h 84"/>
                  <a:gd name="T8" fmla="*/ 54 w 92"/>
                  <a:gd name="T9" fmla="*/ 53 h 84"/>
                  <a:gd name="T10" fmla="*/ 61 w 92"/>
                  <a:gd name="T11" fmla="*/ 53 h 84"/>
                  <a:gd name="T12" fmla="*/ 73 w 92"/>
                  <a:gd name="T13" fmla="*/ 0 h 84"/>
                  <a:gd name="T14" fmla="*/ 87 w 92"/>
                  <a:gd name="T15" fmla="*/ 21 h 84"/>
                  <a:gd name="T16" fmla="*/ 86 w 92"/>
                  <a:gd name="T17" fmla="*/ 7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2" h="84">
                    <a:moveTo>
                      <a:pt x="86" y="74"/>
                    </a:moveTo>
                    <a:cubicBezTo>
                      <a:pt x="83" y="80"/>
                      <a:pt x="65" y="84"/>
                      <a:pt x="38" y="78"/>
                    </a:cubicBezTo>
                    <a:cubicBezTo>
                      <a:pt x="27" y="76"/>
                      <a:pt x="14" y="72"/>
                      <a:pt x="0" y="66"/>
                    </a:cubicBezTo>
                    <a:cubicBezTo>
                      <a:pt x="6" y="54"/>
                      <a:pt x="9" y="48"/>
                      <a:pt x="9" y="48"/>
                    </a:cubicBezTo>
                    <a:cubicBezTo>
                      <a:pt x="54" y="53"/>
                      <a:pt x="54" y="53"/>
                      <a:pt x="54" y="53"/>
                    </a:cubicBezTo>
                    <a:cubicBezTo>
                      <a:pt x="61" y="53"/>
                      <a:pt x="61" y="53"/>
                      <a:pt x="61" y="53"/>
                    </a:cubicBezTo>
                    <a:cubicBezTo>
                      <a:pt x="61" y="53"/>
                      <a:pt x="62" y="1"/>
                      <a:pt x="73" y="0"/>
                    </a:cubicBezTo>
                    <a:cubicBezTo>
                      <a:pt x="73" y="0"/>
                      <a:pt x="82" y="4"/>
                      <a:pt x="87" y="21"/>
                    </a:cubicBezTo>
                    <a:cubicBezTo>
                      <a:pt x="92" y="40"/>
                      <a:pt x="91" y="65"/>
                      <a:pt x="86" y="74"/>
                    </a:cubicBez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2" name="Freeform 4891">
                <a:extLst>
                  <a:ext uri="{FF2B5EF4-FFF2-40B4-BE49-F238E27FC236}">
                    <a16:creationId xmlns:a16="http://schemas.microsoft.com/office/drawing/2014/main" id="{B6A39A0E-9344-F067-20F2-19033A2E6C33}"/>
                  </a:ext>
                </a:extLst>
              </p:cNvPr>
              <p:cNvSpPr>
                <a:spLocks/>
              </p:cNvSpPr>
              <p:nvPr/>
            </p:nvSpPr>
            <p:spPr bwMode="auto">
              <a:xfrm>
                <a:off x="18123085" y="6408836"/>
                <a:ext cx="1156553" cy="601402"/>
              </a:xfrm>
              <a:custGeom>
                <a:avLst/>
                <a:gdLst>
                  <a:gd name="T0" fmla="*/ 58 w 58"/>
                  <a:gd name="T1" fmla="*/ 20 h 30"/>
                  <a:gd name="T2" fmla="*/ 38 w 58"/>
                  <a:gd name="T3" fmla="*/ 30 h 30"/>
                  <a:gd name="T4" fmla="*/ 0 w 58"/>
                  <a:gd name="T5" fmla="*/ 18 h 30"/>
                  <a:gd name="T6" fmla="*/ 9 w 58"/>
                  <a:gd name="T7" fmla="*/ 0 h 30"/>
                  <a:gd name="T8" fmla="*/ 54 w 58"/>
                  <a:gd name="T9" fmla="*/ 5 h 30"/>
                  <a:gd name="T10" fmla="*/ 58 w 58"/>
                  <a:gd name="T11" fmla="*/ 20 h 30"/>
                </a:gdLst>
                <a:ahLst/>
                <a:cxnLst>
                  <a:cxn ang="0">
                    <a:pos x="T0" y="T1"/>
                  </a:cxn>
                  <a:cxn ang="0">
                    <a:pos x="T2" y="T3"/>
                  </a:cxn>
                  <a:cxn ang="0">
                    <a:pos x="T4" y="T5"/>
                  </a:cxn>
                  <a:cxn ang="0">
                    <a:pos x="T6" y="T7"/>
                  </a:cxn>
                  <a:cxn ang="0">
                    <a:pos x="T8" y="T9"/>
                  </a:cxn>
                  <a:cxn ang="0">
                    <a:pos x="T10" y="T11"/>
                  </a:cxn>
                </a:cxnLst>
                <a:rect l="0" t="0" r="r" b="b"/>
                <a:pathLst>
                  <a:path w="58" h="30">
                    <a:moveTo>
                      <a:pt x="58" y="20"/>
                    </a:moveTo>
                    <a:cubicBezTo>
                      <a:pt x="55" y="23"/>
                      <a:pt x="45" y="28"/>
                      <a:pt x="38" y="30"/>
                    </a:cubicBezTo>
                    <a:cubicBezTo>
                      <a:pt x="27" y="28"/>
                      <a:pt x="14" y="24"/>
                      <a:pt x="0" y="18"/>
                    </a:cubicBezTo>
                    <a:cubicBezTo>
                      <a:pt x="6" y="6"/>
                      <a:pt x="9" y="0"/>
                      <a:pt x="9" y="0"/>
                    </a:cubicBezTo>
                    <a:cubicBezTo>
                      <a:pt x="54" y="5"/>
                      <a:pt x="54" y="5"/>
                      <a:pt x="54" y="5"/>
                    </a:cubicBezTo>
                    <a:cubicBezTo>
                      <a:pt x="56" y="10"/>
                      <a:pt x="57" y="16"/>
                      <a:pt x="58" y="20"/>
                    </a:cubicBezTo>
                    <a:close/>
                  </a:path>
                </a:pathLst>
              </a:custGeom>
              <a:solidFill>
                <a:schemeClr val="accent4">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 name="Freeform 4892">
                <a:extLst>
                  <a:ext uri="{FF2B5EF4-FFF2-40B4-BE49-F238E27FC236}">
                    <a16:creationId xmlns:a16="http://schemas.microsoft.com/office/drawing/2014/main" id="{79C0CDF2-5A8E-5CBE-DFD2-D039C197A155}"/>
                  </a:ext>
                </a:extLst>
              </p:cNvPr>
              <p:cNvSpPr>
                <a:spLocks/>
              </p:cNvSpPr>
              <p:nvPr/>
            </p:nvSpPr>
            <p:spPr bwMode="auto">
              <a:xfrm>
                <a:off x="18955804" y="6246923"/>
                <a:ext cx="601402" cy="393230"/>
              </a:xfrm>
              <a:custGeom>
                <a:avLst/>
                <a:gdLst>
                  <a:gd name="T0" fmla="*/ 0 w 30"/>
                  <a:gd name="T1" fmla="*/ 8 h 20"/>
                  <a:gd name="T2" fmla="*/ 18 w 30"/>
                  <a:gd name="T3" fmla="*/ 0 h 20"/>
                  <a:gd name="T4" fmla="*/ 28 w 30"/>
                  <a:gd name="T5" fmla="*/ 13 h 20"/>
                  <a:gd name="T6" fmla="*/ 4 w 30"/>
                  <a:gd name="T7" fmla="*/ 20 h 20"/>
                  <a:gd name="T8" fmla="*/ 0 w 30"/>
                  <a:gd name="T9" fmla="*/ 8 h 20"/>
                </a:gdLst>
                <a:ahLst/>
                <a:cxnLst>
                  <a:cxn ang="0">
                    <a:pos x="T0" y="T1"/>
                  </a:cxn>
                  <a:cxn ang="0">
                    <a:pos x="T2" y="T3"/>
                  </a:cxn>
                  <a:cxn ang="0">
                    <a:pos x="T4" y="T5"/>
                  </a:cxn>
                  <a:cxn ang="0">
                    <a:pos x="T6" y="T7"/>
                  </a:cxn>
                  <a:cxn ang="0">
                    <a:pos x="T8" y="T9"/>
                  </a:cxn>
                </a:cxnLst>
                <a:rect l="0" t="0" r="r" b="b"/>
                <a:pathLst>
                  <a:path w="30" h="20">
                    <a:moveTo>
                      <a:pt x="0" y="8"/>
                    </a:moveTo>
                    <a:cubicBezTo>
                      <a:pt x="0" y="8"/>
                      <a:pt x="12" y="0"/>
                      <a:pt x="18" y="0"/>
                    </a:cubicBezTo>
                    <a:cubicBezTo>
                      <a:pt x="27" y="2"/>
                      <a:pt x="30" y="10"/>
                      <a:pt x="28" y="13"/>
                    </a:cubicBezTo>
                    <a:cubicBezTo>
                      <a:pt x="28" y="15"/>
                      <a:pt x="4" y="20"/>
                      <a:pt x="4" y="20"/>
                    </a:cubicBezTo>
                    <a:lnTo>
                      <a:pt x="0" y="8"/>
                    </a:lnTo>
                    <a:close/>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 name="Freeform 4893">
                <a:extLst>
                  <a:ext uri="{FF2B5EF4-FFF2-40B4-BE49-F238E27FC236}">
                    <a16:creationId xmlns:a16="http://schemas.microsoft.com/office/drawing/2014/main" id="{AB0D48F0-1349-1CAE-407E-138DEF3BA8AF}"/>
                  </a:ext>
                </a:extLst>
              </p:cNvPr>
              <p:cNvSpPr>
                <a:spLocks/>
              </p:cNvSpPr>
              <p:nvPr/>
            </p:nvSpPr>
            <p:spPr bwMode="auto">
              <a:xfrm>
                <a:off x="17406021" y="6246923"/>
                <a:ext cx="1757956" cy="925236"/>
              </a:xfrm>
              <a:custGeom>
                <a:avLst/>
                <a:gdLst>
                  <a:gd name="T0" fmla="*/ 12 w 88"/>
                  <a:gd name="T1" fmla="*/ 16 h 45"/>
                  <a:gd name="T2" fmla="*/ 1 w 88"/>
                  <a:gd name="T3" fmla="*/ 33 h 45"/>
                  <a:gd name="T4" fmla="*/ 20 w 88"/>
                  <a:gd name="T5" fmla="*/ 44 h 45"/>
                  <a:gd name="T6" fmla="*/ 88 w 88"/>
                  <a:gd name="T7" fmla="*/ 22 h 45"/>
                  <a:gd name="T8" fmla="*/ 79 w 88"/>
                  <a:gd name="T9" fmla="*/ 0 h 45"/>
                  <a:gd name="T10" fmla="*/ 12 w 88"/>
                  <a:gd name="T11" fmla="*/ 16 h 45"/>
                </a:gdLst>
                <a:ahLst/>
                <a:cxnLst>
                  <a:cxn ang="0">
                    <a:pos x="T0" y="T1"/>
                  </a:cxn>
                  <a:cxn ang="0">
                    <a:pos x="T2" y="T3"/>
                  </a:cxn>
                  <a:cxn ang="0">
                    <a:pos x="T4" y="T5"/>
                  </a:cxn>
                  <a:cxn ang="0">
                    <a:pos x="T6" y="T7"/>
                  </a:cxn>
                  <a:cxn ang="0">
                    <a:pos x="T8" y="T9"/>
                  </a:cxn>
                  <a:cxn ang="0">
                    <a:pos x="T10" y="T11"/>
                  </a:cxn>
                </a:cxnLst>
                <a:rect l="0" t="0" r="r" b="b"/>
                <a:pathLst>
                  <a:path w="88" h="45">
                    <a:moveTo>
                      <a:pt x="12" y="16"/>
                    </a:moveTo>
                    <a:cubicBezTo>
                      <a:pt x="4" y="20"/>
                      <a:pt x="0" y="24"/>
                      <a:pt x="1" y="33"/>
                    </a:cubicBezTo>
                    <a:cubicBezTo>
                      <a:pt x="1" y="41"/>
                      <a:pt x="11" y="45"/>
                      <a:pt x="20" y="44"/>
                    </a:cubicBezTo>
                    <a:cubicBezTo>
                      <a:pt x="29" y="43"/>
                      <a:pt x="88" y="22"/>
                      <a:pt x="88" y="22"/>
                    </a:cubicBezTo>
                    <a:cubicBezTo>
                      <a:pt x="79" y="0"/>
                      <a:pt x="79" y="0"/>
                      <a:pt x="79" y="0"/>
                    </a:cubicBezTo>
                    <a:cubicBezTo>
                      <a:pt x="79" y="0"/>
                      <a:pt x="25" y="10"/>
                      <a:pt x="12" y="16"/>
                    </a:cubicBez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85" name="Group 84">
              <a:extLst>
                <a:ext uri="{FF2B5EF4-FFF2-40B4-BE49-F238E27FC236}">
                  <a16:creationId xmlns:a16="http://schemas.microsoft.com/office/drawing/2014/main" id="{E36C50AC-66C2-2E6F-C9DC-62EE9EE31706}"/>
                </a:ext>
              </a:extLst>
            </p:cNvPr>
            <p:cNvGrpSpPr/>
            <p:nvPr/>
          </p:nvGrpSpPr>
          <p:grpSpPr>
            <a:xfrm>
              <a:off x="4867343" y="676605"/>
              <a:ext cx="4067487" cy="4800280"/>
              <a:chOff x="1803696" y="1810576"/>
              <a:chExt cx="2482763" cy="2930057"/>
            </a:xfrm>
          </p:grpSpPr>
          <p:grpSp>
            <p:nvGrpSpPr>
              <p:cNvPr id="86" name="Group 85">
                <a:extLst>
                  <a:ext uri="{FF2B5EF4-FFF2-40B4-BE49-F238E27FC236}">
                    <a16:creationId xmlns:a16="http://schemas.microsoft.com/office/drawing/2014/main" id="{77942AB1-9F87-46E9-D8E7-BB15C7CF7E7A}"/>
                  </a:ext>
                </a:extLst>
              </p:cNvPr>
              <p:cNvGrpSpPr/>
              <p:nvPr/>
            </p:nvGrpSpPr>
            <p:grpSpPr>
              <a:xfrm>
                <a:off x="1803696" y="1810576"/>
                <a:ext cx="2482763" cy="2930057"/>
                <a:chOff x="142953" y="934202"/>
                <a:chExt cx="1561324" cy="1842612"/>
              </a:xfrm>
            </p:grpSpPr>
            <p:sp>
              <p:nvSpPr>
                <p:cNvPr id="88" name="Freeform 115">
                  <a:extLst>
                    <a:ext uri="{FF2B5EF4-FFF2-40B4-BE49-F238E27FC236}">
                      <a16:creationId xmlns:a16="http://schemas.microsoft.com/office/drawing/2014/main" id="{E6088610-2BEB-6206-7764-0D6EB9074F4D}"/>
                    </a:ext>
                  </a:extLst>
                </p:cNvPr>
                <p:cNvSpPr>
                  <a:spLocks/>
                </p:cNvSpPr>
                <p:nvPr/>
              </p:nvSpPr>
              <p:spPr bwMode="auto">
                <a:xfrm>
                  <a:off x="142953" y="1880972"/>
                  <a:ext cx="345543" cy="473521"/>
                </a:xfrm>
                <a:custGeom>
                  <a:avLst/>
                  <a:gdLst>
                    <a:gd name="T0" fmla="*/ 2 w 32"/>
                    <a:gd name="T1" fmla="*/ 19 h 44"/>
                    <a:gd name="T2" fmla="*/ 20 w 32"/>
                    <a:gd name="T3" fmla="*/ 40 h 44"/>
                    <a:gd name="T4" fmla="*/ 31 w 32"/>
                    <a:gd name="T5" fmla="*/ 20 h 44"/>
                    <a:gd name="T6" fmla="*/ 15 w 32"/>
                    <a:gd name="T7" fmla="*/ 2 h 44"/>
                    <a:gd name="T8" fmla="*/ 2 w 32"/>
                    <a:gd name="T9" fmla="*/ 19 h 44"/>
                  </a:gdLst>
                  <a:ahLst/>
                  <a:cxnLst>
                    <a:cxn ang="0">
                      <a:pos x="T0" y="T1"/>
                    </a:cxn>
                    <a:cxn ang="0">
                      <a:pos x="T2" y="T3"/>
                    </a:cxn>
                    <a:cxn ang="0">
                      <a:pos x="T4" y="T5"/>
                    </a:cxn>
                    <a:cxn ang="0">
                      <a:pos x="T6" y="T7"/>
                    </a:cxn>
                    <a:cxn ang="0">
                      <a:pos x="T8" y="T9"/>
                    </a:cxn>
                  </a:cxnLst>
                  <a:rect l="0" t="0" r="r" b="b"/>
                  <a:pathLst>
                    <a:path w="32" h="44">
                      <a:moveTo>
                        <a:pt x="2" y="19"/>
                      </a:moveTo>
                      <a:cubicBezTo>
                        <a:pt x="3" y="30"/>
                        <a:pt x="12" y="44"/>
                        <a:pt x="20" y="40"/>
                      </a:cubicBezTo>
                      <a:cubicBezTo>
                        <a:pt x="27" y="37"/>
                        <a:pt x="32" y="31"/>
                        <a:pt x="31" y="20"/>
                      </a:cubicBezTo>
                      <a:cubicBezTo>
                        <a:pt x="29" y="9"/>
                        <a:pt x="23" y="4"/>
                        <a:pt x="15" y="2"/>
                      </a:cubicBezTo>
                      <a:cubicBezTo>
                        <a:pt x="5" y="0"/>
                        <a:pt x="0" y="8"/>
                        <a:pt x="2" y="19"/>
                      </a:cubicBezTo>
                    </a:path>
                  </a:pathLst>
                </a:custGeom>
                <a:solidFill>
                  <a:srgbClr val="ED90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89" name="Freeform 116">
                  <a:extLst>
                    <a:ext uri="{FF2B5EF4-FFF2-40B4-BE49-F238E27FC236}">
                      <a16:creationId xmlns:a16="http://schemas.microsoft.com/office/drawing/2014/main" id="{DE3833E7-0164-20D2-F8C4-CE9841908FE2}"/>
                    </a:ext>
                  </a:extLst>
                </p:cNvPr>
                <p:cNvSpPr>
                  <a:spLocks/>
                </p:cNvSpPr>
                <p:nvPr/>
              </p:nvSpPr>
              <p:spPr bwMode="auto">
                <a:xfrm>
                  <a:off x="194144" y="1880972"/>
                  <a:ext cx="140780" cy="102382"/>
                </a:xfrm>
                <a:custGeom>
                  <a:avLst/>
                  <a:gdLst>
                    <a:gd name="T0" fmla="*/ 0 w 14"/>
                    <a:gd name="T1" fmla="*/ 5 h 9"/>
                    <a:gd name="T2" fmla="*/ 14 w 14"/>
                    <a:gd name="T3" fmla="*/ 9 h 9"/>
                    <a:gd name="T4" fmla="*/ 13 w 14"/>
                    <a:gd name="T5" fmla="*/ 2 h 9"/>
                    <a:gd name="T6" fmla="*/ 7 w 14"/>
                    <a:gd name="T7" fmla="*/ 1 h 9"/>
                    <a:gd name="T8" fmla="*/ 0 w 14"/>
                    <a:gd name="T9" fmla="*/ 5 h 9"/>
                  </a:gdLst>
                  <a:ahLst/>
                  <a:cxnLst>
                    <a:cxn ang="0">
                      <a:pos x="T0" y="T1"/>
                    </a:cxn>
                    <a:cxn ang="0">
                      <a:pos x="T2" y="T3"/>
                    </a:cxn>
                    <a:cxn ang="0">
                      <a:pos x="T4" y="T5"/>
                    </a:cxn>
                    <a:cxn ang="0">
                      <a:pos x="T6" y="T7"/>
                    </a:cxn>
                    <a:cxn ang="0">
                      <a:pos x="T8" y="T9"/>
                    </a:cxn>
                  </a:cxnLst>
                  <a:rect l="0" t="0" r="r" b="b"/>
                  <a:pathLst>
                    <a:path w="14" h="9">
                      <a:moveTo>
                        <a:pt x="0" y="5"/>
                      </a:moveTo>
                      <a:cubicBezTo>
                        <a:pt x="2" y="2"/>
                        <a:pt x="12" y="1"/>
                        <a:pt x="14" y="9"/>
                      </a:cubicBezTo>
                      <a:cubicBezTo>
                        <a:pt x="13" y="2"/>
                        <a:pt x="13" y="2"/>
                        <a:pt x="13" y="2"/>
                      </a:cubicBezTo>
                      <a:cubicBezTo>
                        <a:pt x="13" y="2"/>
                        <a:pt x="10" y="0"/>
                        <a:pt x="7" y="1"/>
                      </a:cubicBezTo>
                      <a:cubicBezTo>
                        <a:pt x="2" y="2"/>
                        <a:pt x="0" y="5"/>
                        <a:pt x="0" y="5"/>
                      </a:cubicBezTo>
                      <a:close/>
                    </a:path>
                  </a:pathLst>
                </a:custGeom>
                <a:solidFill>
                  <a:srgbClr val="FCBB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90" name="Freeform 117">
                  <a:extLst>
                    <a:ext uri="{FF2B5EF4-FFF2-40B4-BE49-F238E27FC236}">
                      <a16:creationId xmlns:a16="http://schemas.microsoft.com/office/drawing/2014/main" id="{FE023805-2BA7-3A37-FF83-C27ACC7D3028}"/>
                    </a:ext>
                  </a:extLst>
                </p:cNvPr>
                <p:cNvSpPr>
                  <a:spLocks/>
                </p:cNvSpPr>
                <p:nvPr/>
              </p:nvSpPr>
              <p:spPr bwMode="auto">
                <a:xfrm>
                  <a:off x="1358734" y="1880972"/>
                  <a:ext cx="345543" cy="473521"/>
                </a:xfrm>
                <a:custGeom>
                  <a:avLst/>
                  <a:gdLst>
                    <a:gd name="T0" fmla="*/ 30 w 32"/>
                    <a:gd name="T1" fmla="*/ 19 h 44"/>
                    <a:gd name="T2" fmla="*/ 12 w 32"/>
                    <a:gd name="T3" fmla="*/ 40 h 44"/>
                    <a:gd name="T4" fmla="*/ 2 w 32"/>
                    <a:gd name="T5" fmla="*/ 20 h 44"/>
                    <a:gd name="T6" fmla="*/ 18 w 32"/>
                    <a:gd name="T7" fmla="*/ 2 h 44"/>
                    <a:gd name="T8" fmla="*/ 30 w 32"/>
                    <a:gd name="T9" fmla="*/ 19 h 44"/>
                  </a:gdLst>
                  <a:ahLst/>
                  <a:cxnLst>
                    <a:cxn ang="0">
                      <a:pos x="T0" y="T1"/>
                    </a:cxn>
                    <a:cxn ang="0">
                      <a:pos x="T2" y="T3"/>
                    </a:cxn>
                    <a:cxn ang="0">
                      <a:pos x="T4" y="T5"/>
                    </a:cxn>
                    <a:cxn ang="0">
                      <a:pos x="T6" y="T7"/>
                    </a:cxn>
                    <a:cxn ang="0">
                      <a:pos x="T8" y="T9"/>
                    </a:cxn>
                  </a:cxnLst>
                  <a:rect l="0" t="0" r="r" b="b"/>
                  <a:pathLst>
                    <a:path w="32" h="44">
                      <a:moveTo>
                        <a:pt x="30" y="19"/>
                      </a:moveTo>
                      <a:cubicBezTo>
                        <a:pt x="29" y="30"/>
                        <a:pt x="20" y="44"/>
                        <a:pt x="12" y="40"/>
                      </a:cubicBezTo>
                      <a:cubicBezTo>
                        <a:pt x="6" y="37"/>
                        <a:pt x="0" y="31"/>
                        <a:pt x="2" y="20"/>
                      </a:cubicBezTo>
                      <a:cubicBezTo>
                        <a:pt x="3" y="9"/>
                        <a:pt x="9" y="4"/>
                        <a:pt x="18" y="2"/>
                      </a:cubicBezTo>
                      <a:cubicBezTo>
                        <a:pt x="27" y="0"/>
                        <a:pt x="32" y="8"/>
                        <a:pt x="30" y="19"/>
                      </a:cubicBezTo>
                    </a:path>
                  </a:pathLst>
                </a:custGeom>
                <a:solidFill>
                  <a:srgbClr val="ED90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91" name="Freeform 118">
                  <a:extLst>
                    <a:ext uri="{FF2B5EF4-FFF2-40B4-BE49-F238E27FC236}">
                      <a16:creationId xmlns:a16="http://schemas.microsoft.com/office/drawing/2014/main" id="{493F4AD6-099A-38CD-AB0A-456F5D074F51}"/>
                    </a:ext>
                  </a:extLst>
                </p:cNvPr>
                <p:cNvSpPr>
                  <a:spLocks/>
                </p:cNvSpPr>
                <p:nvPr/>
              </p:nvSpPr>
              <p:spPr bwMode="auto">
                <a:xfrm>
                  <a:off x="1512307" y="1880972"/>
                  <a:ext cx="153573" cy="102382"/>
                </a:xfrm>
                <a:custGeom>
                  <a:avLst/>
                  <a:gdLst>
                    <a:gd name="T0" fmla="*/ 14 w 14"/>
                    <a:gd name="T1" fmla="*/ 5 h 9"/>
                    <a:gd name="T2" fmla="*/ 0 w 14"/>
                    <a:gd name="T3" fmla="*/ 9 h 9"/>
                    <a:gd name="T4" fmla="*/ 1 w 14"/>
                    <a:gd name="T5" fmla="*/ 2 h 9"/>
                    <a:gd name="T6" fmla="*/ 7 w 14"/>
                    <a:gd name="T7" fmla="*/ 1 h 9"/>
                    <a:gd name="T8" fmla="*/ 14 w 14"/>
                    <a:gd name="T9" fmla="*/ 5 h 9"/>
                  </a:gdLst>
                  <a:ahLst/>
                  <a:cxnLst>
                    <a:cxn ang="0">
                      <a:pos x="T0" y="T1"/>
                    </a:cxn>
                    <a:cxn ang="0">
                      <a:pos x="T2" y="T3"/>
                    </a:cxn>
                    <a:cxn ang="0">
                      <a:pos x="T4" y="T5"/>
                    </a:cxn>
                    <a:cxn ang="0">
                      <a:pos x="T6" y="T7"/>
                    </a:cxn>
                    <a:cxn ang="0">
                      <a:pos x="T8" y="T9"/>
                    </a:cxn>
                  </a:cxnLst>
                  <a:rect l="0" t="0" r="r" b="b"/>
                  <a:pathLst>
                    <a:path w="14" h="9">
                      <a:moveTo>
                        <a:pt x="14" y="5"/>
                      </a:moveTo>
                      <a:cubicBezTo>
                        <a:pt x="12" y="2"/>
                        <a:pt x="3" y="1"/>
                        <a:pt x="0" y="9"/>
                      </a:cubicBezTo>
                      <a:cubicBezTo>
                        <a:pt x="1" y="2"/>
                        <a:pt x="1" y="2"/>
                        <a:pt x="1" y="2"/>
                      </a:cubicBezTo>
                      <a:cubicBezTo>
                        <a:pt x="1" y="2"/>
                        <a:pt x="4" y="0"/>
                        <a:pt x="7" y="1"/>
                      </a:cubicBezTo>
                      <a:cubicBezTo>
                        <a:pt x="12" y="2"/>
                        <a:pt x="14" y="5"/>
                        <a:pt x="14" y="5"/>
                      </a:cubicBezTo>
                      <a:close/>
                    </a:path>
                  </a:pathLst>
                </a:custGeom>
                <a:solidFill>
                  <a:srgbClr val="FCBB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92" name="Freeform 119">
                  <a:extLst>
                    <a:ext uri="{FF2B5EF4-FFF2-40B4-BE49-F238E27FC236}">
                      <a16:creationId xmlns:a16="http://schemas.microsoft.com/office/drawing/2014/main" id="{C2EBB98B-E564-2F9E-1686-9CC8C7DF64C3}"/>
                    </a:ext>
                  </a:extLst>
                </p:cNvPr>
                <p:cNvSpPr>
                  <a:spLocks/>
                </p:cNvSpPr>
                <p:nvPr/>
              </p:nvSpPr>
              <p:spPr bwMode="auto">
                <a:xfrm>
                  <a:off x="334915" y="1113108"/>
                  <a:ext cx="1190194" cy="1241385"/>
                </a:xfrm>
                <a:custGeom>
                  <a:avLst/>
                  <a:gdLst>
                    <a:gd name="T0" fmla="*/ 56 w 111"/>
                    <a:gd name="T1" fmla="*/ 0 h 115"/>
                    <a:gd name="T2" fmla="*/ 111 w 111"/>
                    <a:gd name="T3" fmla="*/ 60 h 115"/>
                    <a:gd name="T4" fmla="*/ 56 w 111"/>
                    <a:gd name="T5" fmla="*/ 115 h 115"/>
                    <a:gd name="T6" fmla="*/ 0 w 111"/>
                    <a:gd name="T7" fmla="*/ 60 h 115"/>
                    <a:gd name="T8" fmla="*/ 56 w 111"/>
                    <a:gd name="T9" fmla="*/ 0 h 115"/>
                  </a:gdLst>
                  <a:ahLst/>
                  <a:cxnLst>
                    <a:cxn ang="0">
                      <a:pos x="T0" y="T1"/>
                    </a:cxn>
                    <a:cxn ang="0">
                      <a:pos x="T2" y="T3"/>
                    </a:cxn>
                    <a:cxn ang="0">
                      <a:pos x="T4" y="T5"/>
                    </a:cxn>
                    <a:cxn ang="0">
                      <a:pos x="T6" y="T7"/>
                    </a:cxn>
                    <a:cxn ang="0">
                      <a:pos x="T8" y="T9"/>
                    </a:cxn>
                  </a:cxnLst>
                  <a:rect l="0" t="0" r="r" b="b"/>
                  <a:pathLst>
                    <a:path w="111" h="115">
                      <a:moveTo>
                        <a:pt x="56" y="0"/>
                      </a:moveTo>
                      <a:cubicBezTo>
                        <a:pt x="86" y="0"/>
                        <a:pt x="111" y="19"/>
                        <a:pt x="111" y="60"/>
                      </a:cubicBezTo>
                      <a:cubicBezTo>
                        <a:pt x="111" y="90"/>
                        <a:pt x="86" y="115"/>
                        <a:pt x="56" y="115"/>
                      </a:cubicBezTo>
                      <a:cubicBezTo>
                        <a:pt x="25" y="115"/>
                        <a:pt x="0" y="90"/>
                        <a:pt x="0" y="60"/>
                      </a:cubicBezTo>
                      <a:cubicBezTo>
                        <a:pt x="0" y="20"/>
                        <a:pt x="25" y="0"/>
                        <a:pt x="56" y="0"/>
                      </a:cubicBezTo>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93" name="Freeform 120">
                  <a:extLst>
                    <a:ext uri="{FF2B5EF4-FFF2-40B4-BE49-F238E27FC236}">
                      <a16:creationId xmlns:a16="http://schemas.microsoft.com/office/drawing/2014/main" id="{E2D87E98-E705-90AC-4855-F730A506D36A}"/>
                    </a:ext>
                  </a:extLst>
                </p:cNvPr>
                <p:cNvSpPr>
                  <a:spLocks/>
                </p:cNvSpPr>
                <p:nvPr/>
              </p:nvSpPr>
              <p:spPr bwMode="auto">
                <a:xfrm>
                  <a:off x="360511" y="1484238"/>
                  <a:ext cx="1151797" cy="1292576"/>
                </a:xfrm>
                <a:custGeom>
                  <a:avLst/>
                  <a:gdLst>
                    <a:gd name="T0" fmla="*/ 107 w 107"/>
                    <a:gd name="T1" fmla="*/ 53 h 120"/>
                    <a:gd name="T2" fmla="*/ 53 w 107"/>
                    <a:gd name="T3" fmla="*/ 120 h 120"/>
                    <a:gd name="T4" fmla="*/ 0 w 107"/>
                    <a:gd name="T5" fmla="*/ 53 h 120"/>
                    <a:gd name="T6" fmla="*/ 53 w 107"/>
                    <a:gd name="T7" fmla="*/ 0 h 120"/>
                    <a:gd name="T8" fmla="*/ 107 w 107"/>
                    <a:gd name="T9" fmla="*/ 53 h 120"/>
                  </a:gdLst>
                  <a:ahLst/>
                  <a:cxnLst>
                    <a:cxn ang="0">
                      <a:pos x="T0" y="T1"/>
                    </a:cxn>
                    <a:cxn ang="0">
                      <a:pos x="T2" y="T3"/>
                    </a:cxn>
                    <a:cxn ang="0">
                      <a:pos x="T4" y="T5"/>
                    </a:cxn>
                    <a:cxn ang="0">
                      <a:pos x="T6" y="T7"/>
                    </a:cxn>
                    <a:cxn ang="0">
                      <a:pos x="T8" y="T9"/>
                    </a:cxn>
                  </a:cxnLst>
                  <a:rect l="0" t="0" r="r" b="b"/>
                  <a:pathLst>
                    <a:path w="107" h="120">
                      <a:moveTo>
                        <a:pt x="107" y="53"/>
                      </a:moveTo>
                      <a:cubicBezTo>
                        <a:pt x="107" y="83"/>
                        <a:pt x="88" y="120"/>
                        <a:pt x="53" y="120"/>
                      </a:cubicBezTo>
                      <a:cubicBezTo>
                        <a:pt x="17" y="120"/>
                        <a:pt x="0" y="83"/>
                        <a:pt x="0" y="53"/>
                      </a:cubicBezTo>
                      <a:cubicBezTo>
                        <a:pt x="0" y="24"/>
                        <a:pt x="24" y="0"/>
                        <a:pt x="53" y="0"/>
                      </a:cubicBezTo>
                      <a:cubicBezTo>
                        <a:pt x="83" y="0"/>
                        <a:pt x="107" y="24"/>
                        <a:pt x="107" y="53"/>
                      </a:cubicBezTo>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94" name="Freeform 123">
                  <a:extLst>
                    <a:ext uri="{FF2B5EF4-FFF2-40B4-BE49-F238E27FC236}">
                      <a16:creationId xmlns:a16="http://schemas.microsoft.com/office/drawing/2014/main" id="{43561584-0E70-912E-7856-77DAF08ADC8F}"/>
                    </a:ext>
                  </a:extLst>
                </p:cNvPr>
                <p:cNvSpPr>
                  <a:spLocks/>
                </p:cNvSpPr>
                <p:nvPr/>
              </p:nvSpPr>
              <p:spPr bwMode="auto">
                <a:xfrm>
                  <a:off x="514083" y="1740193"/>
                  <a:ext cx="243161" cy="89588"/>
                </a:xfrm>
                <a:custGeom>
                  <a:avLst/>
                  <a:gdLst>
                    <a:gd name="T0" fmla="*/ 15 w 23"/>
                    <a:gd name="T1" fmla="*/ 0 h 8"/>
                    <a:gd name="T2" fmla="*/ 0 w 23"/>
                    <a:gd name="T3" fmla="*/ 7 h 8"/>
                    <a:gd name="T4" fmla="*/ 0 w 23"/>
                    <a:gd name="T5" fmla="*/ 8 h 8"/>
                    <a:gd name="T6" fmla="*/ 5 w 23"/>
                    <a:gd name="T7" fmla="*/ 8 h 8"/>
                    <a:gd name="T8" fmla="*/ 15 w 23"/>
                    <a:gd name="T9" fmla="*/ 4 h 8"/>
                    <a:gd name="T10" fmla="*/ 19 w 23"/>
                    <a:gd name="T11" fmla="*/ 5 h 8"/>
                    <a:gd name="T12" fmla="*/ 20 w 23"/>
                    <a:gd name="T13" fmla="*/ 5 h 8"/>
                    <a:gd name="T14" fmla="*/ 22 w 23"/>
                    <a:gd name="T15" fmla="*/ 5 h 8"/>
                    <a:gd name="T16" fmla="*/ 22 w 23"/>
                    <a:gd name="T17" fmla="*/ 4 h 8"/>
                    <a:gd name="T18" fmla="*/ 22 w 23"/>
                    <a:gd name="T19" fmla="*/ 2 h 8"/>
                    <a:gd name="T20" fmla="*/ 22 w 23"/>
                    <a:gd name="T21" fmla="*/ 2 h 8"/>
                    <a:gd name="T22" fmla="*/ 22 w 23"/>
                    <a:gd name="T23" fmla="*/ 2 h 8"/>
                    <a:gd name="T24" fmla="*/ 22 w 23"/>
                    <a:gd name="T25" fmla="*/ 1 h 8"/>
                    <a:gd name="T26" fmla="*/ 22 w 23"/>
                    <a:gd name="T27" fmla="*/ 1 h 8"/>
                    <a:gd name="T28" fmla="*/ 22 w 23"/>
                    <a:gd name="T29" fmla="*/ 1 h 8"/>
                    <a:gd name="T30" fmla="*/ 21 w 23"/>
                    <a:gd name="T31" fmla="*/ 1 h 8"/>
                    <a:gd name="T32" fmla="*/ 15 w 23"/>
                    <a:gd name="T33"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8">
                      <a:moveTo>
                        <a:pt x="15" y="0"/>
                      </a:moveTo>
                      <a:cubicBezTo>
                        <a:pt x="8" y="0"/>
                        <a:pt x="2" y="4"/>
                        <a:pt x="0" y="7"/>
                      </a:cubicBezTo>
                      <a:cubicBezTo>
                        <a:pt x="0" y="8"/>
                        <a:pt x="0" y="8"/>
                        <a:pt x="0" y="8"/>
                      </a:cubicBezTo>
                      <a:cubicBezTo>
                        <a:pt x="1" y="8"/>
                        <a:pt x="3" y="8"/>
                        <a:pt x="5" y="8"/>
                      </a:cubicBezTo>
                      <a:cubicBezTo>
                        <a:pt x="7" y="7"/>
                        <a:pt x="10" y="4"/>
                        <a:pt x="15" y="4"/>
                      </a:cubicBezTo>
                      <a:cubicBezTo>
                        <a:pt x="16" y="4"/>
                        <a:pt x="18" y="4"/>
                        <a:pt x="19" y="5"/>
                      </a:cubicBezTo>
                      <a:cubicBezTo>
                        <a:pt x="20" y="5"/>
                        <a:pt x="20" y="5"/>
                        <a:pt x="20" y="5"/>
                      </a:cubicBezTo>
                      <a:cubicBezTo>
                        <a:pt x="21" y="5"/>
                        <a:pt x="21" y="5"/>
                        <a:pt x="22" y="5"/>
                      </a:cubicBezTo>
                      <a:cubicBezTo>
                        <a:pt x="22" y="5"/>
                        <a:pt x="22" y="4"/>
                        <a:pt x="22" y="4"/>
                      </a:cubicBezTo>
                      <a:cubicBezTo>
                        <a:pt x="23" y="3"/>
                        <a:pt x="23" y="2"/>
                        <a:pt x="22" y="2"/>
                      </a:cubicBezTo>
                      <a:cubicBezTo>
                        <a:pt x="22" y="2"/>
                        <a:pt x="22" y="2"/>
                        <a:pt x="22" y="2"/>
                      </a:cubicBezTo>
                      <a:cubicBezTo>
                        <a:pt x="22" y="2"/>
                        <a:pt x="22" y="2"/>
                        <a:pt x="22" y="2"/>
                      </a:cubicBezTo>
                      <a:cubicBezTo>
                        <a:pt x="22" y="1"/>
                        <a:pt x="22" y="1"/>
                        <a:pt x="22" y="1"/>
                      </a:cubicBezTo>
                      <a:cubicBezTo>
                        <a:pt x="22" y="1"/>
                        <a:pt x="22" y="1"/>
                        <a:pt x="22" y="1"/>
                      </a:cubicBezTo>
                      <a:cubicBezTo>
                        <a:pt x="22" y="1"/>
                        <a:pt x="22" y="1"/>
                        <a:pt x="22" y="1"/>
                      </a:cubicBezTo>
                      <a:cubicBezTo>
                        <a:pt x="21" y="1"/>
                        <a:pt x="21" y="1"/>
                        <a:pt x="21" y="1"/>
                      </a:cubicBezTo>
                      <a:cubicBezTo>
                        <a:pt x="19" y="0"/>
                        <a:pt x="17" y="0"/>
                        <a:pt x="15" y="0"/>
                      </a:cubicBezTo>
                    </a:path>
                  </a:pathLst>
                </a:custGeom>
                <a:solidFill>
                  <a:srgbClr val="D5A8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95" name="Freeform 124">
                  <a:extLst>
                    <a:ext uri="{FF2B5EF4-FFF2-40B4-BE49-F238E27FC236}">
                      <a16:creationId xmlns:a16="http://schemas.microsoft.com/office/drawing/2014/main" id="{853ED3AF-9673-2711-F35F-E788E14C1327}"/>
                    </a:ext>
                  </a:extLst>
                </p:cNvPr>
                <p:cNvSpPr>
                  <a:spLocks/>
                </p:cNvSpPr>
                <p:nvPr/>
              </p:nvSpPr>
              <p:spPr bwMode="auto">
                <a:xfrm>
                  <a:off x="514083" y="1689002"/>
                  <a:ext cx="243161" cy="153573"/>
                </a:xfrm>
                <a:custGeom>
                  <a:avLst/>
                  <a:gdLst>
                    <a:gd name="T0" fmla="*/ 22 w 23"/>
                    <a:gd name="T1" fmla="*/ 8 h 14"/>
                    <a:gd name="T2" fmla="*/ 20 w 23"/>
                    <a:gd name="T3" fmla="*/ 8 h 14"/>
                    <a:gd name="T4" fmla="*/ 4 w 23"/>
                    <a:gd name="T5" fmla="*/ 13 h 14"/>
                    <a:gd name="T6" fmla="*/ 1 w 23"/>
                    <a:gd name="T7" fmla="*/ 13 h 14"/>
                    <a:gd name="T8" fmla="*/ 1 w 23"/>
                    <a:gd name="T9" fmla="*/ 10 h 14"/>
                    <a:gd name="T10" fmla="*/ 22 w 23"/>
                    <a:gd name="T11" fmla="*/ 4 h 14"/>
                    <a:gd name="T12" fmla="*/ 23 w 23"/>
                    <a:gd name="T13" fmla="*/ 7 h 14"/>
                    <a:gd name="T14" fmla="*/ 22 w 23"/>
                    <a:gd name="T15" fmla="*/ 8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14">
                      <a:moveTo>
                        <a:pt x="22" y="8"/>
                      </a:moveTo>
                      <a:cubicBezTo>
                        <a:pt x="22" y="8"/>
                        <a:pt x="21" y="8"/>
                        <a:pt x="20" y="8"/>
                      </a:cubicBezTo>
                      <a:cubicBezTo>
                        <a:pt x="11" y="5"/>
                        <a:pt x="5" y="13"/>
                        <a:pt x="4" y="13"/>
                      </a:cubicBezTo>
                      <a:cubicBezTo>
                        <a:pt x="4" y="14"/>
                        <a:pt x="2" y="14"/>
                        <a:pt x="1" y="13"/>
                      </a:cubicBezTo>
                      <a:cubicBezTo>
                        <a:pt x="0" y="13"/>
                        <a:pt x="0" y="11"/>
                        <a:pt x="1" y="10"/>
                      </a:cubicBezTo>
                      <a:cubicBezTo>
                        <a:pt x="4" y="6"/>
                        <a:pt x="12" y="0"/>
                        <a:pt x="22" y="4"/>
                      </a:cubicBezTo>
                      <a:cubicBezTo>
                        <a:pt x="23" y="4"/>
                        <a:pt x="23" y="6"/>
                        <a:pt x="23" y="7"/>
                      </a:cubicBezTo>
                      <a:cubicBezTo>
                        <a:pt x="23" y="7"/>
                        <a:pt x="23" y="8"/>
                        <a:pt x="22" y="8"/>
                      </a:cubicBezTo>
                      <a:close/>
                    </a:path>
                  </a:pathLst>
                </a:custGeom>
                <a:solidFill>
                  <a:srgbClr val="6F5B56"/>
                </a:solidFill>
                <a:ln>
                  <a:noFill/>
                </a:ln>
              </p:spPr>
              <p:txBody>
                <a:bodyPr vert="horz" wrap="square" lIns="45720" tIns="22860" rIns="45720" bIns="22860" numCol="1" anchor="t" anchorCtr="0" compatLnSpc="1">
                  <a:prstTxWarp prst="textNoShape">
                    <a:avLst/>
                  </a:prstTxWarp>
                </a:bodyPr>
                <a:lstStyle/>
                <a:p>
                  <a:endParaRPr lang="en-US" sz="900"/>
                </a:p>
              </p:txBody>
            </p:sp>
            <p:sp>
              <p:nvSpPr>
                <p:cNvPr id="96" name="Freeform 125">
                  <a:extLst>
                    <a:ext uri="{FF2B5EF4-FFF2-40B4-BE49-F238E27FC236}">
                      <a16:creationId xmlns:a16="http://schemas.microsoft.com/office/drawing/2014/main" id="{1049AC30-34BF-362E-3BBE-9CB7090ABDBD}"/>
                    </a:ext>
                  </a:extLst>
                </p:cNvPr>
                <p:cNvSpPr>
                  <a:spLocks/>
                </p:cNvSpPr>
                <p:nvPr/>
              </p:nvSpPr>
              <p:spPr bwMode="auto">
                <a:xfrm>
                  <a:off x="514083" y="1689002"/>
                  <a:ext cx="243161" cy="140779"/>
                </a:xfrm>
                <a:custGeom>
                  <a:avLst/>
                  <a:gdLst>
                    <a:gd name="T0" fmla="*/ 1 w 23"/>
                    <a:gd name="T1" fmla="*/ 13 h 13"/>
                    <a:gd name="T2" fmla="*/ 2 w 23"/>
                    <a:gd name="T3" fmla="*/ 12 h 13"/>
                    <a:gd name="T4" fmla="*/ 23 w 23"/>
                    <a:gd name="T5" fmla="*/ 5 h 13"/>
                    <a:gd name="T6" fmla="*/ 23 w 23"/>
                    <a:gd name="T7" fmla="*/ 6 h 13"/>
                    <a:gd name="T8" fmla="*/ 22 w 23"/>
                    <a:gd name="T9" fmla="*/ 4 h 13"/>
                    <a:gd name="T10" fmla="*/ 1 w 23"/>
                    <a:gd name="T11" fmla="*/ 10 h 13"/>
                    <a:gd name="T12" fmla="*/ 1 w 23"/>
                    <a:gd name="T13" fmla="*/ 13 h 13"/>
                  </a:gdLst>
                  <a:ahLst/>
                  <a:cxnLst>
                    <a:cxn ang="0">
                      <a:pos x="T0" y="T1"/>
                    </a:cxn>
                    <a:cxn ang="0">
                      <a:pos x="T2" y="T3"/>
                    </a:cxn>
                    <a:cxn ang="0">
                      <a:pos x="T4" y="T5"/>
                    </a:cxn>
                    <a:cxn ang="0">
                      <a:pos x="T6" y="T7"/>
                    </a:cxn>
                    <a:cxn ang="0">
                      <a:pos x="T8" y="T9"/>
                    </a:cxn>
                    <a:cxn ang="0">
                      <a:pos x="T10" y="T11"/>
                    </a:cxn>
                    <a:cxn ang="0">
                      <a:pos x="T12" y="T13"/>
                    </a:cxn>
                  </a:cxnLst>
                  <a:rect l="0" t="0" r="r" b="b"/>
                  <a:pathLst>
                    <a:path w="23" h="13">
                      <a:moveTo>
                        <a:pt x="1" y="13"/>
                      </a:moveTo>
                      <a:cubicBezTo>
                        <a:pt x="1" y="13"/>
                        <a:pt x="1" y="12"/>
                        <a:pt x="2" y="12"/>
                      </a:cubicBezTo>
                      <a:cubicBezTo>
                        <a:pt x="4" y="8"/>
                        <a:pt x="13" y="1"/>
                        <a:pt x="23" y="5"/>
                      </a:cubicBezTo>
                      <a:cubicBezTo>
                        <a:pt x="23" y="5"/>
                        <a:pt x="23" y="5"/>
                        <a:pt x="23" y="6"/>
                      </a:cubicBezTo>
                      <a:cubicBezTo>
                        <a:pt x="23" y="5"/>
                        <a:pt x="22" y="4"/>
                        <a:pt x="22" y="4"/>
                      </a:cubicBezTo>
                      <a:cubicBezTo>
                        <a:pt x="12" y="0"/>
                        <a:pt x="4" y="6"/>
                        <a:pt x="1" y="10"/>
                      </a:cubicBezTo>
                      <a:cubicBezTo>
                        <a:pt x="0" y="11"/>
                        <a:pt x="0" y="13"/>
                        <a:pt x="1" y="13"/>
                      </a:cubicBezTo>
                      <a:close/>
                    </a:path>
                  </a:pathLst>
                </a:custGeom>
                <a:solidFill>
                  <a:srgbClr val="8E7771"/>
                </a:solidFill>
                <a:ln>
                  <a:noFill/>
                </a:ln>
              </p:spPr>
              <p:txBody>
                <a:bodyPr vert="horz" wrap="square" lIns="45720" tIns="22860" rIns="45720" bIns="22860" numCol="1" anchor="t" anchorCtr="0" compatLnSpc="1">
                  <a:prstTxWarp prst="textNoShape">
                    <a:avLst/>
                  </a:prstTxWarp>
                </a:bodyPr>
                <a:lstStyle/>
                <a:p>
                  <a:endParaRPr lang="en-US" sz="900"/>
                </a:p>
              </p:txBody>
            </p:sp>
            <p:sp>
              <p:nvSpPr>
                <p:cNvPr id="97" name="Freeform 126">
                  <a:extLst>
                    <a:ext uri="{FF2B5EF4-FFF2-40B4-BE49-F238E27FC236}">
                      <a16:creationId xmlns:a16="http://schemas.microsoft.com/office/drawing/2014/main" id="{D9817A9E-A7D2-7BCA-8045-D782AEC7D990}"/>
                    </a:ext>
                  </a:extLst>
                </p:cNvPr>
                <p:cNvSpPr>
                  <a:spLocks/>
                </p:cNvSpPr>
                <p:nvPr/>
              </p:nvSpPr>
              <p:spPr bwMode="auto">
                <a:xfrm>
                  <a:off x="1064390" y="1740193"/>
                  <a:ext cx="243161" cy="127977"/>
                </a:xfrm>
                <a:custGeom>
                  <a:avLst/>
                  <a:gdLst>
                    <a:gd name="T0" fmla="*/ 8 w 23"/>
                    <a:gd name="T1" fmla="*/ 0 h 11"/>
                    <a:gd name="T2" fmla="*/ 1 w 23"/>
                    <a:gd name="T3" fmla="*/ 1 h 11"/>
                    <a:gd name="T4" fmla="*/ 1 w 23"/>
                    <a:gd name="T5" fmla="*/ 1 h 11"/>
                    <a:gd name="T6" fmla="*/ 1 w 23"/>
                    <a:gd name="T7" fmla="*/ 1 h 11"/>
                    <a:gd name="T8" fmla="*/ 1 w 23"/>
                    <a:gd name="T9" fmla="*/ 1 h 11"/>
                    <a:gd name="T10" fmla="*/ 1 w 23"/>
                    <a:gd name="T11" fmla="*/ 2 h 11"/>
                    <a:gd name="T12" fmla="*/ 0 w 23"/>
                    <a:gd name="T13" fmla="*/ 2 h 11"/>
                    <a:gd name="T14" fmla="*/ 0 w 23"/>
                    <a:gd name="T15" fmla="*/ 2 h 11"/>
                    <a:gd name="T16" fmla="*/ 0 w 23"/>
                    <a:gd name="T17" fmla="*/ 4 h 11"/>
                    <a:gd name="T18" fmla="*/ 1 w 23"/>
                    <a:gd name="T19" fmla="*/ 5 h 11"/>
                    <a:gd name="T20" fmla="*/ 2 w 23"/>
                    <a:gd name="T21" fmla="*/ 5 h 11"/>
                    <a:gd name="T22" fmla="*/ 3 w 23"/>
                    <a:gd name="T23" fmla="*/ 5 h 11"/>
                    <a:gd name="T24" fmla="*/ 8 w 23"/>
                    <a:gd name="T25" fmla="*/ 4 h 11"/>
                    <a:gd name="T26" fmla="*/ 19 w 23"/>
                    <a:gd name="T27" fmla="*/ 10 h 11"/>
                    <a:gd name="T28" fmla="*/ 20 w 23"/>
                    <a:gd name="T29" fmla="*/ 11 h 11"/>
                    <a:gd name="T30" fmla="*/ 21 w 23"/>
                    <a:gd name="T31" fmla="*/ 11 h 11"/>
                    <a:gd name="T32" fmla="*/ 22 w 23"/>
                    <a:gd name="T33" fmla="*/ 10 h 11"/>
                    <a:gd name="T34" fmla="*/ 22 w 23"/>
                    <a:gd name="T35" fmla="*/ 7 h 11"/>
                    <a:gd name="T36" fmla="*/ 8 w 23"/>
                    <a:gd name="T3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3" h="11">
                      <a:moveTo>
                        <a:pt x="8" y="0"/>
                      </a:moveTo>
                      <a:cubicBezTo>
                        <a:pt x="6" y="0"/>
                        <a:pt x="4" y="0"/>
                        <a:pt x="1" y="1"/>
                      </a:cubicBezTo>
                      <a:cubicBezTo>
                        <a:pt x="1" y="1"/>
                        <a:pt x="1" y="1"/>
                        <a:pt x="1" y="1"/>
                      </a:cubicBezTo>
                      <a:cubicBezTo>
                        <a:pt x="1" y="1"/>
                        <a:pt x="1" y="1"/>
                        <a:pt x="1" y="1"/>
                      </a:cubicBezTo>
                      <a:cubicBezTo>
                        <a:pt x="1" y="1"/>
                        <a:pt x="1" y="1"/>
                        <a:pt x="1" y="1"/>
                      </a:cubicBezTo>
                      <a:cubicBezTo>
                        <a:pt x="1" y="2"/>
                        <a:pt x="1" y="2"/>
                        <a:pt x="1" y="2"/>
                      </a:cubicBezTo>
                      <a:cubicBezTo>
                        <a:pt x="0" y="2"/>
                        <a:pt x="0" y="2"/>
                        <a:pt x="0" y="2"/>
                      </a:cubicBezTo>
                      <a:cubicBezTo>
                        <a:pt x="0" y="2"/>
                        <a:pt x="0" y="2"/>
                        <a:pt x="0" y="2"/>
                      </a:cubicBezTo>
                      <a:cubicBezTo>
                        <a:pt x="0" y="3"/>
                        <a:pt x="0" y="3"/>
                        <a:pt x="0" y="4"/>
                      </a:cubicBezTo>
                      <a:cubicBezTo>
                        <a:pt x="0" y="4"/>
                        <a:pt x="1" y="5"/>
                        <a:pt x="1" y="5"/>
                      </a:cubicBezTo>
                      <a:cubicBezTo>
                        <a:pt x="1" y="5"/>
                        <a:pt x="2" y="5"/>
                        <a:pt x="2" y="5"/>
                      </a:cubicBezTo>
                      <a:cubicBezTo>
                        <a:pt x="3" y="5"/>
                        <a:pt x="3" y="5"/>
                        <a:pt x="3" y="5"/>
                      </a:cubicBezTo>
                      <a:cubicBezTo>
                        <a:pt x="5" y="4"/>
                        <a:pt x="6" y="4"/>
                        <a:pt x="8" y="4"/>
                      </a:cubicBezTo>
                      <a:cubicBezTo>
                        <a:pt x="14" y="4"/>
                        <a:pt x="19" y="10"/>
                        <a:pt x="19" y="10"/>
                      </a:cubicBezTo>
                      <a:cubicBezTo>
                        <a:pt x="19" y="10"/>
                        <a:pt x="20" y="11"/>
                        <a:pt x="20" y="11"/>
                      </a:cubicBezTo>
                      <a:cubicBezTo>
                        <a:pt x="20" y="11"/>
                        <a:pt x="21" y="11"/>
                        <a:pt x="21" y="11"/>
                      </a:cubicBezTo>
                      <a:cubicBezTo>
                        <a:pt x="21" y="11"/>
                        <a:pt x="22" y="11"/>
                        <a:pt x="22" y="10"/>
                      </a:cubicBezTo>
                      <a:cubicBezTo>
                        <a:pt x="23" y="10"/>
                        <a:pt x="23" y="8"/>
                        <a:pt x="22" y="7"/>
                      </a:cubicBezTo>
                      <a:cubicBezTo>
                        <a:pt x="20" y="4"/>
                        <a:pt x="15" y="0"/>
                        <a:pt x="8" y="0"/>
                      </a:cubicBezTo>
                    </a:path>
                  </a:pathLst>
                </a:custGeom>
                <a:solidFill>
                  <a:srgbClr val="D5A8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98" name="Freeform 127">
                  <a:extLst>
                    <a:ext uri="{FF2B5EF4-FFF2-40B4-BE49-F238E27FC236}">
                      <a16:creationId xmlns:a16="http://schemas.microsoft.com/office/drawing/2014/main" id="{E1411A0C-5A15-1924-3A5E-63C23970B611}"/>
                    </a:ext>
                  </a:extLst>
                </p:cNvPr>
                <p:cNvSpPr>
                  <a:spLocks/>
                </p:cNvSpPr>
                <p:nvPr/>
              </p:nvSpPr>
              <p:spPr bwMode="auto">
                <a:xfrm>
                  <a:off x="1051588" y="1689002"/>
                  <a:ext cx="255955" cy="153573"/>
                </a:xfrm>
                <a:custGeom>
                  <a:avLst/>
                  <a:gdLst>
                    <a:gd name="T0" fmla="*/ 1 w 24"/>
                    <a:gd name="T1" fmla="*/ 8 h 14"/>
                    <a:gd name="T2" fmla="*/ 4 w 24"/>
                    <a:gd name="T3" fmla="*/ 8 h 14"/>
                    <a:gd name="T4" fmla="*/ 19 w 24"/>
                    <a:gd name="T5" fmla="*/ 13 h 14"/>
                    <a:gd name="T6" fmla="*/ 22 w 24"/>
                    <a:gd name="T7" fmla="*/ 14 h 14"/>
                    <a:gd name="T8" fmla="*/ 23 w 24"/>
                    <a:gd name="T9" fmla="*/ 10 h 14"/>
                    <a:gd name="T10" fmla="*/ 2 w 24"/>
                    <a:gd name="T11" fmla="*/ 4 h 14"/>
                    <a:gd name="T12" fmla="*/ 1 w 24"/>
                    <a:gd name="T13" fmla="*/ 7 h 14"/>
                    <a:gd name="T14" fmla="*/ 1 w 24"/>
                    <a:gd name="T15" fmla="*/ 8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 h="14">
                      <a:moveTo>
                        <a:pt x="1" y="8"/>
                      </a:moveTo>
                      <a:cubicBezTo>
                        <a:pt x="2" y="8"/>
                        <a:pt x="3" y="9"/>
                        <a:pt x="4" y="8"/>
                      </a:cubicBezTo>
                      <a:cubicBezTo>
                        <a:pt x="13" y="5"/>
                        <a:pt x="19" y="13"/>
                        <a:pt x="19" y="13"/>
                      </a:cubicBezTo>
                      <a:cubicBezTo>
                        <a:pt x="20" y="14"/>
                        <a:pt x="21" y="14"/>
                        <a:pt x="22" y="14"/>
                      </a:cubicBezTo>
                      <a:cubicBezTo>
                        <a:pt x="23" y="13"/>
                        <a:pt x="24" y="11"/>
                        <a:pt x="23" y="10"/>
                      </a:cubicBezTo>
                      <a:cubicBezTo>
                        <a:pt x="20" y="7"/>
                        <a:pt x="12" y="0"/>
                        <a:pt x="2" y="4"/>
                      </a:cubicBezTo>
                      <a:cubicBezTo>
                        <a:pt x="1" y="5"/>
                        <a:pt x="0" y="6"/>
                        <a:pt x="1" y="7"/>
                      </a:cubicBezTo>
                      <a:cubicBezTo>
                        <a:pt x="1" y="7"/>
                        <a:pt x="1" y="8"/>
                        <a:pt x="1" y="8"/>
                      </a:cubicBezTo>
                      <a:close/>
                    </a:path>
                  </a:pathLst>
                </a:custGeom>
                <a:solidFill>
                  <a:srgbClr val="6F5B56"/>
                </a:solidFill>
                <a:ln>
                  <a:noFill/>
                </a:ln>
              </p:spPr>
              <p:txBody>
                <a:bodyPr vert="horz" wrap="square" lIns="45720" tIns="22860" rIns="45720" bIns="22860" numCol="1" anchor="t" anchorCtr="0" compatLnSpc="1">
                  <a:prstTxWarp prst="textNoShape">
                    <a:avLst/>
                  </a:prstTxWarp>
                </a:bodyPr>
                <a:lstStyle/>
                <a:p>
                  <a:endParaRPr lang="en-US" sz="900"/>
                </a:p>
              </p:txBody>
            </p:sp>
            <p:sp>
              <p:nvSpPr>
                <p:cNvPr id="99" name="Freeform 128">
                  <a:extLst>
                    <a:ext uri="{FF2B5EF4-FFF2-40B4-BE49-F238E27FC236}">
                      <a16:creationId xmlns:a16="http://schemas.microsoft.com/office/drawing/2014/main" id="{1F11D963-0BE3-606F-409B-5C5DC4F3AC7F}"/>
                    </a:ext>
                  </a:extLst>
                </p:cNvPr>
                <p:cNvSpPr>
                  <a:spLocks/>
                </p:cNvSpPr>
                <p:nvPr/>
              </p:nvSpPr>
              <p:spPr bwMode="auto">
                <a:xfrm>
                  <a:off x="1064390" y="1689002"/>
                  <a:ext cx="243161" cy="153573"/>
                </a:xfrm>
                <a:custGeom>
                  <a:avLst/>
                  <a:gdLst>
                    <a:gd name="T0" fmla="*/ 21 w 23"/>
                    <a:gd name="T1" fmla="*/ 14 h 14"/>
                    <a:gd name="T2" fmla="*/ 21 w 23"/>
                    <a:gd name="T3" fmla="*/ 12 h 14"/>
                    <a:gd name="T4" fmla="*/ 0 w 23"/>
                    <a:gd name="T5" fmla="*/ 5 h 14"/>
                    <a:gd name="T6" fmla="*/ 0 w 23"/>
                    <a:gd name="T7" fmla="*/ 6 h 14"/>
                    <a:gd name="T8" fmla="*/ 1 w 23"/>
                    <a:gd name="T9" fmla="*/ 4 h 14"/>
                    <a:gd name="T10" fmla="*/ 22 w 23"/>
                    <a:gd name="T11" fmla="*/ 10 h 14"/>
                    <a:gd name="T12" fmla="*/ 21 w 23"/>
                    <a:gd name="T13" fmla="*/ 14 h 14"/>
                  </a:gdLst>
                  <a:ahLst/>
                  <a:cxnLst>
                    <a:cxn ang="0">
                      <a:pos x="T0" y="T1"/>
                    </a:cxn>
                    <a:cxn ang="0">
                      <a:pos x="T2" y="T3"/>
                    </a:cxn>
                    <a:cxn ang="0">
                      <a:pos x="T4" y="T5"/>
                    </a:cxn>
                    <a:cxn ang="0">
                      <a:pos x="T6" y="T7"/>
                    </a:cxn>
                    <a:cxn ang="0">
                      <a:pos x="T8" y="T9"/>
                    </a:cxn>
                    <a:cxn ang="0">
                      <a:pos x="T10" y="T11"/>
                    </a:cxn>
                    <a:cxn ang="0">
                      <a:pos x="T12" y="T13"/>
                    </a:cxn>
                  </a:cxnLst>
                  <a:rect l="0" t="0" r="r" b="b"/>
                  <a:pathLst>
                    <a:path w="23" h="14">
                      <a:moveTo>
                        <a:pt x="21" y="14"/>
                      </a:moveTo>
                      <a:cubicBezTo>
                        <a:pt x="22" y="13"/>
                        <a:pt x="21" y="12"/>
                        <a:pt x="21" y="12"/>
                      </a:cubicBezTo>
                      <a:cubicBezTo>
                        <a:pt x="18" y="8"/>
                        <a:pt x="10" y="1"/>
                        <a:pt x="0" y="5"/>
                      </a:cubicBezTo>
                      <a:cubicBezTo>
                        <a:pt x="0" y="5"/>
                        <a:pt x="0" y="5"/>
                        <a:pt x="0" y="6"/>
                      </a:cubicBezTo>
                      <a:cubicBezTo>
                        <a:pt x="0" y="5"/>
                        <a:pt x="0" y="4"/>
                        <a:pt x="1" y="4"/>
                      </a:cubicBezTo>
                      <a:cubicBezTo>
                        <a:pt x="11" y="0"/>
                        <a:pt x="19" y="7"/>
                        <a:pt x="22" y="10"/>
                      </a:cubicBezTo>
                      <a:cubicBezTo>
                        <a:pt x="23" y="11"/>
                        <a:pt x="22" y="13"/>
                        <a:pt x="21" y="14"/>
                      </a:cubicBezTo>
                      <a:close/>
                    </a:path>
                  </a:pathLst>
                </a:custGeom>
                <a:solidFill>
                  <a:srgbClr val="8E7771"/>
                </a:solidFill>
                <a:ln>
                  <a:noFill/>
                </a:ln>
              </p:spPr>
              <p:txBody>
                <a:bodyPr vert="horz" wrap="square" lIns="45720" tIns="22860" rIns="45720" bIns="22860" numCol="1" anchor="t" anchorCtr="0" compatLnSpc="1">
                  <a:prstTxWarp prst="textNoShape">
                    <a:avLst/>
                  </a:prstTxWarp>
                </a:bodyPr>
                <a:lstStyle/>
                <a:p>
                  <a:endParaRPr lang="en-US" sz="900"/>
                </a:p>
              </p:txBody>
            </p:sp>
            <p:grpSp>
              <p:nvGrpSpPr>
                <p:cNvPr id="100" name="Group 99">
                  <a:extLst>
                    <a:ext uri="{FF2B5EF4-FFF2-40B4-BE49-F238E27FC236}">
                      <a16:creationId xmlns:a16="http://schemas.microsoft.com/office/drawing/2014/main" id="{B5AF272E-C89C-AE67-F2F1-AF3AEFBC15E3}"/>
                    </a:ext>
                  </a:extLst>
                </p:cNvPr>
                <p:cNvGrpSpPr/>
                <p:nvPr/>
              </p:nvGrpSpPr>
              <p:grpSpPr>
                <a:xfrm>
                  <a:off x="656833" y="2374458"/>
                  <a:ext cx="535036" cy="227394"/>
                  <a:chOff x="4643802" y="5084415"/>
                  <a:chExt cx="511910" cy="217565"/>
                </a:xfrm>
              </p:grpSpPr>
              <p:sp>
                <p:nvSpPr>
                  <p:cNvPr id="117" name="Freeform 134">
                    <a:extLst>
                      <a:ext uri="{FF2B5EF4-FFF2-40B4-BE49-F238E27FC236}">
                        <a16:creationId xmlns:a16="http://schemas.microsoft.com/office/drawing/2014/main" id="{F0E0BD0F-904F-FD22-6F5F-DD46D082E7CC}"/>
                      </a:ext>
                    </a:extLst>
                  </p:cNvPr>
                  <p:cNvSpPr>
                    <a:spLocks/>
                  </p:cNvSpPr>
                  <p:nvPr/>
                </p:nvSpPr>
                <p:spPr bwMode="auto">
                  <a:xfrm>
                    <a:off x="4643802" y="5084415"/>
                    <a:ext cx="511910" cy="127977"/>
                  </a:xfrm>
                  <a:custGeom>
                    <a:avLst/>
                    <a:gdLst>
                      <a:gd name="T0" fmla="*/ 6 w 47"/>
                      <a:gd name="T1" fmla="*/ 12 h 12"/>
                      <a:gd name="T2" fmla="*/ 0 w 47"/>
                      <a:gd name="T3" fmla="*/ 0 h 12"/>
                      <a:gd name="T4" fmla="*/ 24 w 47"/>
                      <a:gd name="T5" fmla="*/ 1 h 12"/>
                      <a:gd name="T6" fmla="*/ 47 w 47"/>
                      <a:gd name="T7" fmla="*/ 0 h 12"/>
                      <a:gd name="T8" fmla="*/ 41 w 47"/>
                      <a:gd name="T9" fmla="*/ 12 h 12"/>
                      <a:gd name="T10" fmla="*/ 24 w 47"/>
                      <a:gd name="T11" fmla="*/ 8 h 12"/>
                      <a:gd name="T12" fmla="*/ 6 w 47"/>
                      <a:gd name="T13" fmla="*/ 12 h 12"/>
                    </a:gdLst>
                    <a:ahLst/>
                    <a:cxnLst>
                      <a:cxn ang="0">
                        <a:pos x="T0" y="T1"/>
                      </a:cxn>
                      <a:cxn ang="0">
                        <a:pos x="T2" y="T3"/>
                      </a:cxn>
                      <a:cxn ang="0">
                        <a:pos x="T4" y="T5"/>
                      </a:cxn>
                      <a:cxn ang="0">
                        <a:pos x="T6" y="T7"/>
                      </a:cxn>
                      <a:cxn ang="0">
                        <a:pos x="T8" y="T9"/>
                      </a:cxn>
                      <a:cxn ang="0">
                        <a:pos x="T10" y="T11"/>
                      </a:cxn>
                      <a:cxn ang="0">
                        <a:pos x="T12" y="T13"/>
                      </a:cxn>
                    </a:cxnLst>
                    <a:rect l="0" t="0" r="r" b="b"/>
                    <a:pathLst>
                      <a:path w="47" h="12">
                        <a:moveTo>
                          <a:pt x="6" y="12"/>
                        </a:moveTo>
                        <a:cubicBezTo>
                          <a:pt x="3" y="9"/>
                          <a:pt x="1" y="4"/>
                          <a:pt x="0" y="0"/>
                        </a:cubicBezTo>
                        <a:cubicBezTo>
                          <a:pt x="7" y="1"/>
                          <a:pt x="15" y="1"/>
                          <a:pt x="24" y="1"/>
                        </a:cubicBezTo>
                        <a:cubicBezTo>
                          <a:pt x="32" y="1"/>
                          <a:pt x="40" y="1"/>
                          <a:pt x="47" y="0"/>
                        </a:cubicBezTo>
                        <a:cubicBezTo>
                          <a:pt x="46" y="4"/>
                          <a:pt x="44" y="9"/>
                          <a:pt x="41" y="12"/>
                        </a:cubicBezTo>
                        <a:cubicBezTo>
                          <a:pt x="37" y="9"/>
                          <a:pt x="31" y="8"/>
                          <a:pt x="24" y="8"/>
                        </a:cubicBezTo>
                        <a:cubicBezTo>
                          <a:pt x="16" y="8"/>
                          <a:pt x="10" y="9"/>
                          <a:pt x="6" y="12"/>
                        </a:cubicBezTo>
                        <a:close/>
                      </a:path>
                    </a:pathLst>
                  </a:custGeom>
                  <a:solidFill>
                    <a:srgbClr val="9A32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118" name="Freeform 135">
                    <a:extLst>
                      <a:ext uri="{FF2B5EF4-FFF2-40B4-BE49-F238E27FC236}">
                        <a16:creationId xmlns:a16="http://schemas.microsoft.com/office/drawing/2014/main" id="{D45ED694-4303-C1D9-4838-A40AA9AC86BD}"/>
                      </a:ext>
                    </a:extLst>
                  </p:cNvPr>
                  <p:cNvSpPr>
                    <a:spLocks/>
                  </p:cNvSpPr>
                  <p:nvPr/>
                </p:nvSpPr>
                <p:spPr bwMode="auto">
                  <a:xfrm>
                    <a:off x="4720589" y="5174003"/>
                    <a:ext cx="371138" cy="127977"/>
                  </a:xfrm>
                  <a:custGeom>
                    <a:avLst/>
                    <a:gdLst>
                      <a:gd name="T0" fmla="*/ 18 w 35"/>
                      <a:gd name="T1" fmla="*/ 12 h 12"/>
                      <a:gd name="T2" fmla="*/ 0 w 35"/>
                      <a:gd name="T3" fmla="*/ 4 h 12"/>
                      <a:gd name="T4" fmla="*/ 18 w 35"/>
                      <a:gd name="T5" fmla="*/ 0 h 12"/>
                      <a:gd name="T6" fmla="*/ 35 w 35"/>
                      <a:gd name="T7" fmla="*/ 4 h 12"/>
                      <a:gd name="T8" fmla="*/ 18 w 35"/>
                      <a:gd name="T9" fmla="*/ 12 h 12"/>
                    </a:gdLst>
                    <a:ahLst/>
                    <a:cxnLst>
                      <a:cxn ang="0">
                        <a:pos x="T0" y="T1"/>
                      </a:cxn>
                      <a:cxn ang="0">
                        <a:pos x="T2" y="T3"/>
                      </a:cxn>
                      <a:cxn ang="0">
                        <a:pos x="T4" y="T5"/>
                      </a:cxn>
                      <a:cxn ang="0">
                        <a:pos x="T6" y="T7"/>
                      </a:cxn>
                      <a:cxn ang="0">
                        <a:pos x="T8" y="T9"/>
                      </a:cxn>
                    </a:cxnLst>
                    <a:rect l="0" t="0" r="r" b="b"/>
                    <a:pathLst>
                      <a:path w="35" h="12">
                        <a:moveTo>
                          <a:pt x="18" y="12"/>
                        </a:moveTo>
                        <a:cubicBezTo>
                          <a:pt x="11" y="12"/>
                          <a:pt x="4" y="9"/>
                          <a:pt x="0" y="4"/>
                        </a:cubicBezTo>
                        <a:cubicBezTo>
                          <a:pt x="4" y="1"/>
                          <a:pt x="10" y="0"/>
                          <a:pt x="18" y="0"/>
                        </a:cubicBezTo>
                        <a:cubicBezTo>
                          <a:pt x="25" y="0"/>
                          <a:pt x="31" y="1"/>
                          <a:pt x="35" y="4"/>
                        </a:cubicBezTo>
                        <a:cubicBezTo>
                          <a:pt x="31" y="9"/>
                          <a:pt x="25" y="12"/>
                          <a:pt x="18" y="12"/>
                        </a:cubicBezTo>
                        <a:close/>
                      </a:path>
                    </a:pathLst>
                  </a:custGeom>
                  <a:solidFill>
                    <a:srgbClr val="C455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grpSp>
            <p:sp>
              <p:nvSpPr>
                <p:cNvPr id="101" name="Freeform 159">
                  <a:extLst>
                    <a:ext uri="{FF2B5EF4-FFF2-40B4-BE49-F238E27FC236}">
                      <a16:creationId xmlns:a16="http://schemas.microsoft.com/office/drawing/2014/main" id="{D28CD548-DB33-F6D9-063B-50A0D3806FD6}"/>
                    </a:ext>
                  </a:extLst>
                </p:cNvPr>
                <p:cNvSpPr>
                  <a:spLocks noEditPoints="1"/>
                </p:cNvSpPr>
                <p:nvPr/>
              </p:nvSpPr>
              <p:spPr bwMode="auto">
                <a:xfrm>
                  <a:off x="437297" y="1868170"/>
                  <a:ext cx="383932" cy="319948"/>
                </a:xfrm>
                <a:custGeom>
                  <a:avLst/>
                  <a:gdLst>
                    <a:gd name="T0" fmla="*/ 17 w 36"/>
                    <a:gd name="T1" fmla="*/ 30 h 30"/>
                    <a:gd name="T2" fmla="*/ 17 w 36"/>
                    <a:gd name="T3" fmla="*/ 30 h 30"/>
                    <a:gd name="T4" fmla="*/ 17 w 36"/>
                    <a:gd name="T5" fmla="*/ 30 h 30"/>
                    <a:gd name="T6" fmla="*/ 17 w 36"/>
                    <a:gd name="T7" fmla="*/ 30 h 30"/>
                    <a:gd name="T8" fmla="*/ 16 w 36"/>
                    <a:gd name="T9" fmla="*/ 30 h 30"/>
                    <a:gd name="T10" fmla="*/ 16 w 36"/>
                    <a:gd name="T11" fmla="*/ 30 h 30"/>
                    <a:gd name="T12" fmla="*/ 16 w 36"/>
                    <a:gd name="T13" fmla="*/ 30 h 30"/>
                    <a:gd name="T14" fmla="*/ 35 w 36"/>
                    <a:gd name="T15" fmla="*/ 15 h 30"/>
                    <a:gd name="T16" fmla="*/ 17 w 36"/>
                    <a:gd name="T17" fmla="*/ 30 h 30"/>
                    <a:gd name="T18" fmla="*/ 35 w 36"/>
                    <a:gd name="T19" fmla="*/ 15 h 30"/>
                    <a:gd name="T20" fmla="*/ 35 w 36"/>
                    <a:gd name="T21" fmla="*/ 14 h 30"/>
                    <a:gd name="T22" fmla="*/ 35 w 36"/>
                    <a:gd name="T23" fmla="*/ 15 h 30"/>
                    <a:gd name="T24" fmla="*/ 35 w 36"/>
                    <a:gd name="T25" fmla="*/ 14 h 30"/>
                    <a:gd name="T26" fmla="*/ 14 w 36"/>
                    <a:gd name="T27" fmla="*/ 0 h 30"/>
                    <a:gd name="T28" fmla="*/ 14 w 36"/>
                    <a:gd name="T29" fmla="*/ 0 h 30"/>
                    <a:gd name="T30" fmla="*/ 18 w 36"/>
                    <a:gd name="T31" fmla="*/ 1 h 30"/>
                    <a:gd name="T32" fmla="*/ 18 w 36"/>
                    <a:gd name="T33" fmla="*/ 1 h 30"/>
                    <a:gd name="T34" fmla="*/ 34 w 36"/>
                    <a:gd name="T35" fmla="*/ 6 h 30"/>
                    <a:gd name="T36" fmla="*/ 36 w 36"/>
                    <a:gd name="T37" fmla="*/ 11 h 30"/>
                    <a:gd name="T38" fmla="*/ 34 w 36"/>
                    <a:gd name="T39" fmla="*/ 6 h 30"/>
                    <a:gd name="T40" fmla="*/ 18 w 36"/>
                    <a:gd name="T41" fmla="*/ 1 h 30"/>
                    <a:gd name="T42" fmla="*/ 18 w 36"/>
                    <a:gd name="T43" fmla="*/ 1 h 30"/>
                    <a:gd name="T44" fmla="*/ 14 w 36"/>
                    <a:gd name="T45" fmla="*/ 0 h 30"/>
                    <a:gd name="T46" fmla="*/ 14 w 36"/>
                    <a:gd name="T47" fmla="*/ 0 h 30"/>
                    <a:gd name="T48" fmla="*/ 13 w 36"/>
                    <a:gd name="T49" fmla="*/ 0 h 30"/>
                    <a:gd name="T50" fmla="*/ 7 w 36"/>
                    <a:gd name="T51" fmla="*/ 1 h 30"/>
                    <a:gd name="T52" fmla="*/ 1 w 36"/>
                    <a:gd name="T53" fmla="*/ 7 h 30"/>
                    <a:gd name="T54" fmla="*/ 0 w 36"/>
                    <a:gd name="T55" fmla="*/ 13 h 30"/>
                    <a:gd name="T56" fmla="*/ 1 w 36"/>
                    <a:gd name="T57" fmla="*/ 7 h 30"/>
                    <a:gd name="T58" fmla="*/ 7 w 36"/>
                    <a:gd name="T59" fmla="*/ 1 h 30"/>
                    <a:gd name="T60" fmla="*/ 13 w 36"/>
                    <a:gd name="T61" fmla="*/ 0 h 30"/>
                    <a:gd name="T62" fmla="*/ 13 w 36"/>
                    <a:gd name="T63" fmla="*/ 0 h 30"/>
                    <a:gd name="T64" fmla="*/ 13 w 36"/>
                    <a:gd name="T65" fmla="*/ 0 h 30"/>
                    <a:gd name="T66" fmla="*/ 13 w 36"/>
                    <a:gd name="T67" fmla="*/ 0 h 30"/>
                    <a:gd name="T68" fmla="*/ 13 w 36"/>
                    <a:gd name="T69"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6" h="30">
                      <a:moveTo>
                        <a:pt x="17" y="30"/>
                      </a:moveTo>
                      <a:cubicBezTo>
                        <a:pt x="17" y="30"/>
                        <a:pt x="17" y="30"/>
                        <a:pt x="17" y="30"/>
                      </a:cubicBezTo>
                      <a:cubicBezTo>
                        <a:pt x="17" y="30"/>
                        <a:pt x="17" y="30"/>
                        <a:pt x="17" y="30"/>
                      </a:cubicBezTo>
                      <a:cubicBezTo>
                        <a:pt x="17" y="30"/>
                        <a:pt x="17" y="30"/>
                        <a:pt x="17" y="30"/>
                      </a:cubicBezTo>
                      <a:moveTo>
                        <a:pt x="16" y="30"/>
                      </a:moveTo>
                      <a:cubicBezTo>
                        <a:pt x="16" y="30"/>
                        <a:pt x="16" y="30"/>
                        <a:pt x="16" y="30"/>
                      </a:cubicBezTo>
                      <a:cubicBezTo>
                        <a:pt x="16" y="30"/>
                        <a:pt x="16" y="30"/>
                        <a:pt x="16" y="30"/>
                      </a:cubicBezTo>
                      <a:moveTo>
                        <a:pt x="35" y="15"/>
                      </a:moveTo>
                      <a:cubicBezTo>
                        <a:pt x="32" y="24"/>
                        <a:pt x="29" y="30"/>
                        <a:pt x="17" y="30"/>
                      </a:cubicBezTo>
                      <a:cubicBezTo>
                        <a:pt x="29" y="30"/>
                        <a:pt x="32" y="24"/>
                        <a:pt x="35" y="15"/>
                      </a:cubicBezTo>
                      <a:moveTo>
                        <a:pt x="35" y="14"/>
                      </a:moveTo>
                      <a:cubicBezTo>
                        <a:pt x="35" y="14"/>
                        <a:pt x="35" y="14"/>
                        <a:pt x="35" y="15"/>
                      </a:cubicBezTo>
                      <a:cubicBezTo>
                        <a:pt x="35" y="14"/>
                        <a:pt x="35" y="14"/>
                        <a:pt x="35" y="14"/>
                      </a:cubicBezTo>
                      <a:moveTo>
                        <a:pt x="14" y="0"/>
                      </a:moveTo>
                      <a:cubicBezTo>
                        <a:pt x="14" y="0"/>
                        <a:pt x="14" y="0"/>
                        <a:pt x="14" y="0"/>
                      </a:cubicBezTo>
                      <a:cubicBezTo>
                        <a:pt x="15" y="1"/>
                        <a:pt x="17" y="1"/>
                        <a:pt x="18" y="1"/>
                      </a:cubicBezTo>
                      <a:cubicBezTo>
                        <a:pt x="18" y="1"/>
                        <a:pt x="18" y="1"/>
                        <a:pt x="18" y="1"/>
                      </a:cubicBezTo>
                      <a:cubicBezTo>
                        <a:pt x="24" y="1"/>
                        <a:pt x="31" y="2"/>
                        <a:pt x="34" y="6"/>
                      </a:cubicBezTo>
                      <a:cubicBezTo>
                        <a:pt x="35" y="8"/>
                        <a:pt x="36" y="9"/>
                        <a:pt x="36" y="11"/>
                      </a:cubicBezTo>
                      <a:cubicBezTo>
                        <a:pt x="36" y="9"/>
                        <a:pt x="35" y="8"/>
                        <a:pt x="34" y="6"/>
                      </a:cubicBezTo>
                      <a:cubicBezTo>
                        <a:pt x="31" y="2"/>
                        <a:pt x="24" y="1"/>
                        <a:pt x="18" y="1"/>
                      </a:cubicBezTo>
                      <a:cubicBezTo>
                        <a:pt x="18" y="1"/>
                        <a:pt x="18" y="1"/>
                        <a:pt x="18" y="1"/>
                      </a:cubicBezTo>
                      <a:cubicBezTo>
                        <a:pt x="17" y="1"/>
                        <a:pt x="15" y="1"/>
                        <a:pt x="14" y="0"/>
                      </a:cubicBezTo>
                      <a:cubicBezTo>
                        <a:pt x="14" y="0"/>
                        <a:pt x="14" y="0"/>
                        <a:pt x="14" y="0"/>
                      </a:cubicBezTo>
                      <a:moveTo>
                        <a:pt x="13" y="0"/>
                      </a:moveTo>
                      <a:cubicBezTo>
                        <a:pt x="10" y="0"/>
                        <a:pt x="8" y="1"/>
                        <a:pt x="7" y="1"/>
                      </a:cubicBezTo>
                      <a:cubicBezTo>
                        <a:pt x="3" y="2"/>
                        <a:pt x="2" y="5"/>
                        <a:pt x="1" y="7"/>
                      </a:cubicBezTo>
                      <a:cubicBezTo>
                        <a:pt x="1" y="9"/>
                        <a:pt x="0" y="11"/>
                        <a:pt x="0" y="13"/>
                      </a:cubicBezTo>
                      <a:cubicBezTo>
                        <a:pt x="0" y="11"/>
                        <a:pt x="1" y="9"/>
                        <a:pt x="1" y="7"/>
                      </a:cubicBezTo>
                      <a:cubicBezTo>
                        <a:pt x="2" y="5"/>
                        <a:pt x="3" y="2"/>
                        <a:pt x="7" y="1"/>
                      </a:cubicBezTo>
                      <a:cubicBezTo>
                        <a:pt x="8" y="1"/>
                        <a:pt x="10" y="0"/>
                        <a:pt x="13" y="0"/>
                      </a:cubicBezTo>
                      <a:moveTo>
                        <a:pt x="13" y="0"/>
                      </a:moveTo>
                      <a:cubicBezTo>
                        <a:pt x="13" y="0"/>
                        <a:pt x="13" y="0"/>
                        <a:pt x="13" y="0"/>
                      </a:cubicBezTo>
                      <a:cubicBezTo>
                        <a:pt x="13" y="0"/>
                        <a:pt x="13" y="0"/>
                        <a:pt x="13" y="0"/>
                      </a:cubicBezTo>
                      <a:cubicBezTo>
                        <a:pt x="13" y="0"/>
                        <a:pt x="13" y="0"/>
                        <a:pt x="13" y="0"/>
                      </a:cubicBezTo>
                    </a:path>
                  </a:pathLst>
                </a:custGeom>
                <a:solidFill>
                  <a:srgbClr val="4B4A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102" name="Freeform 31687">
                  <a:extLst>
                    <a:ext uri="{FF2B5EF4-FFF2-40B4-BE49-F238E27FC236}">
                      <a16:creationId xmlns:a16="http://schemas.microsoft.com/office/drawing/2014/main" id="{CE2295FA-15EE-D52B-4DDE-7B5314F29A3C}"/>
                    </a:ext>
                  </a:extLst>
                </p:cNvPr>
                <p:cNvSpPr>
                  <a:spLocks/>
                </p:cNvSpPr>
                <p:nvPr/>
              </p:nvSpPr>
              <p:spPr bwMode="auto">
                <a:xfrm>
                  <a:off x="512390" y="2216472"/>
                  <a:ext cx="168068" cy="75131"/>
                </a:xfrm>
                <a:custGeom>
                  <a:avLst/>
                  <a:gdLst>
                    <a:gd name="T0" fmla="*/ 11 w 11"/>
                    <a:gd name="T1" fmla="*/ 3 h 7"/>
                    <a:gd name="T2" fmla="*/ 6 w 11"/>
                    <a:gd name="T3" fmla="*/ 7 h 7"/>
                    <a:gd name="T4" fmla="*/ 0 w 11"/>
                    <a:gd name="T5" fmla="*/ 4 h 7"/>
                    <a:gd name="T6" fmla="*/ 5 w 11"/>
                    <a:gd name="T7" fmla="*/ 0 h 7"/>
                    <a:gd name="T8" fmla="*/ 11 w 11"/>
                    <a:gd name="T9" fmla="*/ 3 h 7"/>
                  </a:gdLst>
                  <a:ahLst/>
                  <a:cxnLst>
                    <a:cxn ang="0">
                      <a:pos x="T0" y="T1"/>
                    </a:cxn>
                    <a:cxn ang="0">
                      <a:pos x="T2" y="T3"/>
                    </a:cxn>
                    <a:cxn ang="0">
                      <a:pos x="T4" y="T5"/>
                    </a:cxn>
                    <a:cxn ang="0">
                      <a:pos x="T6" y="T7"/>
                    </a:cxn>
                    <a:cxn ang="0">
                      <a:pos x="T8" y="T9"/>
                    </a:cxn>
                  </a:cxnLst>
                  <a:rect l="0" t="0" r="r" b="b"/>
                  <a:pathLst>
                    <a:path w="11" h="7">
                      <a:moveTo>
                        <a:pt x="11" y="3"/>
                      </a:moveTo>
                      <a:cubicBezTo>
                        <a:pt x="11" y="5"/>
                        <a:pt x="8" y="6"/>
                        <a:pt x="6" y="7"/>
                      </a:cubicBezTo>
                      <a:cubicBezTo>
                        <a:pt x="3" y="7"/>
                        <a:pt x="0" y="6"/>
                        <a:pt x="0" y="4"/>
                      </a:cubicBezTo>
                      <a:cubicBezTo>
                        <a:pt x="0" y="2"/>
                        <a:pt x="2" y="0"/>
                        <a:pt x="5" y="0"/>
                      </a:cubicBezTo>
                      <a:cubicBezTo>
                        <a:pt x="8" y="0"/>
                        <a:pt x="11" y="1"/>
                        <a:pt x="11" y="3"/>
                      </a:cubicBezTo>
                      <a:close/>
                    </a:path>
                  </a:pathLst>
                </a:custGeom>
                <a:solidFill>
                  <a:srgbClr val="FF9D78"/>
                </a:solidFill>
                <a:ln>
                  <a:noFill/>
                </a:ln>
              </p:spPr>
              <p:txBody>
                <a:bodyPr vert="horz" wrap="square" lIns="45720" tIns="22860" rIns="45720" bIns="22860" numCol="1" anchor="t" anchorCtr="0" compatLnSpc="1">
                  <a:prstTxWarp prst="textNoShape">
                    <a:avLst/>
                  </a:prstTxWarp>
                </a:bodyPr>
                <a:lstStyle/>
                <a:p>
                  <a:endParaRPr lang="en-US" sz="900"/>
                </a:p>
              </p:txBody>
            </p:sp>
            <p:grpSp>
              <p:nvGrpSpPr>
                <p:cNvPr id="103" name="Group 102">
                  <a:extLst>
                    <a:ext uri="{FF2B5EF4-FFF2-40B4-BE49-F238E27FC236}">
                      <a16:creationId xmlns:a16="http://schemas.microsoft.com/office/drawing/2014/main" id="{14031B3E-9576-8591-2633-F0C49EAB5FD2}"/>
                    </a:ext>
                  </a:extLst>
                </p:cNvPr>
                <p:cNvGrpSpPr/>
                <p:nvPr/>
              </p:nvGrpSpPr>
              <p:grpSpPr>
                <a:xfrm>
                  <a:off x="1056893" y="1833312"/>
                  <a:ext cx="194939" cy="292410"/>
                  <a:chOff x="766791" y="7239466"/>
                  <a:chExt cx="549950" cy="824928"/>
                </a:xfrm>
              </p:grpSpPr>
              <p:sp>
                <p:nvSpPr>
                  <p:cNvPr id="113" name="Freeform 31692">
                    <a:extLst>
                      <a:ext uri="{FF2B5EF4-FFF2-40B4-BE49-F238E27FC236}">
                        <a16:creationId xmlns:a16="http://schemas.microsoft.com/office/drawing/2014/main" id="{D50B958A-3023-62D8-77FA-9C1B63F29010}"/>
                      </a:ext>
                    </a:extLst>
                  </p:cNvPr>
                  <p:cNvSpPr>
                    <a:spLocks/>
                  </p:cNvSpPr>
                  <p:nvPr/>
                </p:nvSpPr>
                <p:spPr bwMode="auto">
                  <a:xfrm>
                    <a:off x="766791" y="7239466"/>
                    <a:ext cx="549950" cy="797437"/>
                  </a:xfrm>
                  <a:custGeom>
                    <a:avLst/>
                    <a:gdLst>
                      <a:gd name="T0" fmla="*/ 1 w 18"/>
                      <a:gd name="T1" fmla="*/ 12 h 25"/>
                      <a:gd name="T2" fmla="*/ 13 w 18"/>
                      <a:gd name="T3" fmla="*/ 2 h 25"/>
                      <a:gd name="T4" fmla="*/ 16 w 18"/>
                      <a:gd name="T5" fmla="*/ 17 h 25"/>
                      <a:gd name="T6" fmla="*/ 6 w 18"/>
                      <a:gd name="T7" fmla="*/ 23 h 25"/>
                      <a:gd name="T8" fmla="*/ 1 w 18"/>
                      <a:gd name="T9" fmla="*/ 12 h 25"/>
                    </a:gdLst>
                    <a:ahLst/>
                    <a:cxnLst>
                      <a:cxn ang="0">
                        <a:pos x="T0" y="T1"/>
                      </a:cxn>
                      <a:cxn ang="0">
                        <a:pos x="T2" y="T3"/>
                      </a:cxn>
                      <a:cxn ang="0">
                        <a:pos x="T4" y="T5"/>
                      </a:cxn>
                      <a:cxn ang="0">
                        <a:pos x="T6" y="T7"/>
                      </a:cxn>
                      <a:cxn ang="0">
                        <a:pos x="T8" y="T9"/>
                      </a:cxn>
                    </a:cxnLst>
                    <a:rect l="0" t="0" r="r" b="b"/>
                    <a:pathLst>
                      <a:path w="18" h="25">
                        <a:moveTo>
                          <a:pt x="1" y="12"/>
                        </a:moveTo>
                        <a:cubicBezTo>
                          <a:pt x="3" y="4"/>
                          <a:pt x="8" y="0"/>
                          <a:pt x="13" y="2"/>
                        </a:cubicBezTo>
                        <a:cubicBezTo>
                          <a:pt x="17" y="3"/>
                          <a:pt x="18" y="10"/>
                          <a:pt x="16" y="17"/>
                        </a:cubicBezTo>
                        <a:cubicBezTo>
                          <a:pt x="14" y="25"/>
                          <a:pt x="11" y="25"/>
                          <a:pt x="6" y="23"/>
                        </a:cubicBezTo>
                        <a:cubicBezTo>
                          <a:pt x="2" y="21"/>
                          <a:pt x="0" y="19"/>
                          <a:pt x="1" y="12"/>
                        </a:cubicBezTo>
                        <a:close/>
                      </a:path>
                    </a:pathLst>
                  </a:custGeom>
                  <a:solidFill>
                    <a:srgbClr val="B96C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114" name="Freeform 31693">
                    <a:extLst>
                      <a:ext uri="{FF2B5EF4-FFF2-40B4-BE49-F238E27FC236}">
                        <a16:creationId xmlns:a16="http://schemas.microsoft.com/office/drawing/2014/main" id="{413970CC-5A82-D4DB-2171-481D949B25A6}"/>
                      </a:ext>
                    </a:extLst>
                  </p:cNvPr>
                  <p:cNvSpPr>
                    <a:spLocks/>
                  </p:cNvSpPr>
                  <p:nvPr/>
                </p:nvSpPr>
                <p:spPr bwMode="auto">
                  <a:xfrm>
                    <a:off x="766791" y="7294463"/>
                    <a:ext cx="549950" cy="769931"/>
                  </a:xfrm>
                  <a:custGeom>
                    <a:avLst/>
                    <a:gdLst>
                      <a:gd name="T0" fmla="*/ 1 w 18"/>
                      <a:gd name="T1" fmla="*/ 12 h 25"/>
                      <a:gd name="T2" fmla="*/ 13 w 18"/>
                      <a:gd name="T3" fmla="*/ 2 h 25"/>
                      <a:gd name="T4" fmla="*/ 16 w 18"/>
                      <a:gd name="T5" fmla="*/ 18 h 25"/>
                      <a:gd name="T6" fmla="*/ 7 w 18"/>
                      <a:gd name="T7" fmla="*/ 23 h 25"/>
                      <a:gd name="T8" fmla="*/ 1 w 18"/>
                      <a:gd name="T9" fmla="*/ 12 h 25"/>
                    </a:gdLst>
                    <a:ahLst/>
                    <a:cxnLst>
                      <a:cxn ang="0">
                        <a:pos x="T0" y="T1"/>
                      </a:cxn>
                      <a:cxn ang="0">
                        <a:pos x="T2" y="T3"/>
                      </a:cxn>
                      <a:cxn ang="0">
                        <a:pos x="T4" y="T5"/>
                      </a:cxn>
                      <a:cxn ang="0">
                        <a:pos x="T6" y="T7"/>
                      </a:cxn>
                      <a:cxn ang="0">
                        <a:pos x="T8" y="T9"/>
                      </a:cxn>
                    </a:cxnLst>
                    <a:rect l="0" t="0" r="r" b="b"/>
                    <a:pathLst>
                      <a:path w="18" h="25">
                        <a:moveTo>
                          <a:pt x="1" y="12"/>
                        </a:moveTo>
                        <a:cubicBezTo>
                          <a:pt x="3" y="5"/>
                          <a:pt x="8" y="0"/>
                          <a:pt x="13" y="2"/>
                        </a:cubicBezTo>
                        <a:cubicBezTo>
                          <a:pt x="17" y="4"/>
                          <a:pt x="18" y="11"/>
                          <a:pt x="16" y="18"/>
                        </a:cubicBezTo>
                        <a:cubicBezTo>
                          <a:pt x="15" y="25"/>
                          <a:pt x="11" y="25"/>
                          <a:pt x="7" y="23"/>
                        </a:cubicBezTo>
                        <a:cubicBezTo>
                          <a:pt x="2" y="22"/>
                          <a:pt x="0" y="20"/>
                          <a:pt x="1" y="12"/>
                        </a:cubicBezTo>
                        <a:close/>
                      </a:path>
                    </a:pathLst>
                  </a:custGeom>
                  <a:solidFill>
                    <a:srgbClr val="FFF8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115" name="Freeform 31697">
                    <a:extLst>
                      <a:ext uri="{FF2B5EF4-FFF2-40B4-BE49-F238E27FC236}">
                        <a16:creationId xmlns:a16="http://schemas.microsoft.com/office/drawing/2014/main" id="{DF8F5149-62C3-34E0-8796-A0C84696BC03}"/>
                      </a:ext>
                    </a:extLst>
                  </p:cNvPr>
                  <p:cNvSpPr>
                    <a:spLocks/>
                  </p:cNvSpPr>
                  <p:nvPr/>
                </p:nvSpPr>
                <p:spPr bwMode="auto">
                  <a:xfrm>
                    <a:off x="849274" y="7541949"/>
                    <a:ext cx="357477" cy="439961"/>
                  </a:xfrm>
                  <a:custGeom>
                    <a:avLst/>
                    <a:gdLst>
                      <a:gd name="T0" fmla="*/ 0 w 11"/>
                      <a:gd name="T1" fmla="*/ 7 h 15"/>
                      <a:gd name="T2" fmla="*/ 6 w 11"/>
                      <a:gd name="T3" fmla="*/ 1 h 15"/>
                      <a:gd name="T4" fmla="*/ 11 w 11"/>
                      <a:gd name="T5" fmla="*/ 8 h 15"/>
                      <a:gd name="T6" fmla="*/ 5 w 11"/>
                      <a:gd name="T7" fmla="*/ 14 h 15"/>
                      <a:gd name="T8" fmla="*/ 0 w 11"/>
                      <a:gd name="T9" fmla="*/ 7 h 15"/>
                    </a:gdLst>
                    <a:ahLst/>
                    <a:cxnLst>
                      <a:cxn ang="0">
                        <a:pos x="T0" y="T1"/>
                      </a:cxn>
                      <a:cxn ang="0">
                        <a:pos x="T2" y="T3"/>
                      </a:cxn>
                      <a:cxn ang="0">
                        <a:pos x="T4" y="T5"/>
                      </a:cxn>
                      <a:cxn ang="0">
                        <a:pos x="T6" y="T7"/>
                      </a:cxn>
                      <a:cxn ang="0">
                        <a:pos x="T8" y="T9"/>
                      </a:cxn>
                    </a:cxnLst>
                    <a:rect l="0" t="0" r="r" b="b"/>
                    <a:pathLst>
                      <a:path w="11" h="15">
                        <a:moveTo>
                          <a:pt x="0" y="7"/>
                        </a:moveTo>
                        <a:cubicBezTo>
                          <a:pt x="0" y="3"/>
                          <a:pt x="3" y="0"/>
                          <a:pt x="6" y="1"/>
                        </a:cubicBezTo>
                        <a:cubicBezTo>
                          <a:pt x="9" y="1"/>
                          <a:pt x="11" y="4"/>
                          <a:pt x="11" y="8"/>
                        </a:cubicBezTo>
                        <a:cubicBezTo>
                          <a:pt x="10" y="12"/>
                          <a:pt x="8" y="15"/>
                          <a:pt x="5" y="14"/>
                        </a:cubicBezTo>
                        <a:cubicBezTo>
                          <a:pt x="2" y="14"/>
                          <a:pt x="0" y="11"/>
                          <a:pt x="0" y="7"/>
                        </a:cubicBezTo>
                        <a:close/>
                      </a:path>
                    </a:pathLst>
                  </a:custGeom>
                  <a:solidFill>
                    <a:srgbClr val="83AD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116" name="Freeform 31698">
                    <a:extLst>
                      <a:ext uri="{FF2B5EF4-FFF2-40B4-BE49-F238E27FC236}">
                        <a16:creationId xmlns:a16="http://schemas.microsoft.com/office/drawing/2014/main" id="{46B46279-D63D-D821-1521-96C7F14B3AB1}"/>
                      </a:ext>
                    </a:extLst>
                  </p:cNvPr>
                  <p:cNvSpPr>
                    <a:spLocks/>
                  </p:cNvSpPr>
                  <p:nvPr/>
                </p:nvSpPr>
                <p:spPr bwMode="auto">
                  <a:xfrm>
                    <a:off x="959265" y="7596943"/>
                    <a:ext cx="109990" cy="109989"/>
                  </a:xfrm>
                  <a:custGeom>
                    <a:avLst/>
                    <a:gdLst>
                      <a:gd name="T0" fmla="*/ 0 w 4"/>
                      <a:gd name="T1" fmla="*/ 2 h 4"/>
                      <a:gd name="T2" fmla="*/ 2 w 4"/>
                      <a:gd name="T3" fmla="*/ 0 h 4"/>
                      <a:gd name="T4" fmla="*/ 4 w 4"/>
                      <a:gd name="T5" fmla="*/ 2 h 4"/>
                      <a:gd name="T6" fmla="*/ 2 w 4"/>
                      <a:gd name="T7" fmla="*/ 4 h 4"/>
                      <a:gd name="T8" fmla="*/ 0 w 4"/>
                      <a:gd name="T9" fmla="*/ 2 h 4"/>
                    </a:gdLst>
                    <a:ahLst/>
                    <a:cxnLst>
                      <a:cxn ang="0">
                        <a:pos x="T0" y="T1"/>
                      </a:cxn>
                      <a:cxn ang="0">
                        <a:pos x="T2" y="T3"/>
                      </a:cxn>
                      <a:cxn ang="0">
                        <a:pos x="T4" y="T5"/>
                      </a:cxn>
                      <a:cxn ang="0">
                        <a:pos x="T6" y="T7"/>
                      </a:cxn>
                      <a:cxn ang="0">
                        <a:pos x="T8" y="T9"/>
                      </a:cxn>
                    </a:cxnLst>
                    <a:rect l="0" t="0" r="r" b="b"/>
                    <a:pathLst>
                      <a:path w="4" h="4">
                        <a:moveTo>
                          <a:pt x="0" y="2"/>
                        </a:moveTo>
                        <a:cubicBezTo>
                          <a:pt x="0" y="1"/>
                          <a:pt x="1" y="0"/>
                          <a:pt x="2" y="0"/>
                        </a:cubicBezTo>
                        <a:cubicBezTo>
                          <a:pt x="3" y="0"/>
                          <a:pt x="4" y="1"/>
                          <a:pt x="4" y="2"/>
                        </a:cubicBezTo>
                        <a:cubicBezTo>
                          <a:pt x="4" y="4"/>
                          <a:pt x="3" y="4"/>
                          <a:pt x="2" y="4"/>
                        </a:cubicBezTo>
                        <a:cubicBezTo>
                          <a:pt x="1" y="4"/>
                          <a:pt x="0" y="3"/>
                          <a:pt x="0" y="2"/>
                        </a:cubicBezTo>
                        <a:close/>
                      </a:path>
                    </a:pathLst>
                  </a:custGeom>
                  <a:solidFill>
                    <a:srgbClr val="AFD1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grpSp>
            <p:grpSp>
              <p:nvGrpSpPr>
                <p:cNvPr id="104" name="Group 103">
                  <a:extLst>
                    <a:ext uri="{FF2B5EF4-FFF2-40B4-BE49-F238E27FC236}">
                      <a16:creationId xmlns:a16="http://schemas.microsoft.com/office/drawing/2014/main" id="{510B9062-7A1B-D7F1-EA8E-EEA34B50912F}"/>
                    </a:ext>
                  </a:extLst>
                </p:cNvPr>
                <p:cNvGrpSpPr/>
                <p:nvPr/>
              </p:nvGrpSpPr>
              <p:grpSpPr>
                <a:xfrm>
                  <a:off x="559092" y="1829781"/>
                  <a:ext cx="221682" cy="282665"/>
                  <a:chOff x="-360617" y="7129477"/>
                  <a:chExt cx="659942" cy="797437"/>
                </a:xfrm>
              </p:grpSpPr>
              <p:sp>
                <p:nvSpPr>
                  <p:cNvPr id="109" name="Freeform 31690">
                    <a:extLst>
                      <a:ext uri="{FF2B5EF4-FFF2-40B4-BE49-F238E27FC236}">
                        <a16:creationId xmlns:a16="http://schemas.microsoft.com/office/drawing/2014/main" id="{25A14F97-DC7A-095C-0D88-6EA6DD3AFB9F}"/>
                      </a:ext>
                    </a:extLst>
                  </p:cNvPr>
                  <p:cNvSpPr>
                    <a:spLocks/>
                  </p:cNvSpPr>
                  <p:nvPr/>
                </p:nvSpPr>
                <p:spPr bwMode="auto">
                  <a:xfrm>
                    <a:off x="-360617" y="7129477"/>
                    <a:ext cx="632453" cy="769931"/>
                  </a:xfrm>
                  <a:custGeom>
                    <a:avLst/>
                    <a:gdLst>
                      <a:gd name="T0" fmla="*/ 2 w 20"/>
                      <a:gd name="T1" fmla="*/ 17 h 25"/>
                      <a:gd name="T2" fmla="*/ 9 w 20"/>
                      <a:gd name="T3" fmla="*/ 2 h 25"/>
                      <a:gd name="T4" fmla="*/ 19 w 20"/>
                      <a:gd name="T5" fmla="*/ 13 h 25"/>
                      <a:gd name="T6" fmla="*/ 11 w 20"/>
                      <a:gd name="T7" fmla="*/ 24 h 25"/>
                      <a:gd name="T8" fmla="*/ 2 w 20"/>
                      <a:gd name="T9" fmla="*/ 17 h 25"/>
                    </a:gdLst>
                    <a:ahLst/>
                    <a:cxnLst>
                      <a:cxn ang="0">
                        <a:pos x="T0" y="T1"/>
                      </a:cxn>
                      <a:cxn ang="0">
                        <a:pos x="T2" y="T3"/>
                      </a:cxn>
                      <a:cxn ang="0">
                        <a:pos x="T4" y="T5"/>
                      </a:cxn>
                      <a:cxn ang="0">
                        <a:pos x="T6" y="T7"/>
                      </a:cxn>
                      <a:cxn ang="0">
                        <a:pos x="T8" y="T9"/>
                      </a:cxn>
                    </a:cxnLst>
                    <a:rect l="0" t="0" r="r" b="b"/>
                    <a:pathLst>
                      <a:path w="20" h="25">
                        <a:moveTo>
                          <a:pt x="2" y="17"/>
                        </a:moveTo>
                        <a:cubicBezTo>
                          <a:pt x="0" y="10"/>
                          <a:pt x="4" y="3"/>
                          <a:pt x="9" y="2"/>
                        </a:cubicBezTo>
                        <a:cubicBezTo>
                          <a:pt x="14" y="0"/>
                          <a:pt x="18" y="6"/>
                          <a:pt x="19" y="13"/>
                        </a:cubicBezTo>
                        <a:cubicBezTo>
                          <a:pt x="20" y="20"/>
                          <a:pt x="17" y="22"/>
                          <a:pt x="11" y="24"/>
                        </a:cubicBezTo>
                        <a:cubicBezTo>
                          <a:pt x="6" y="25"/>
                          <a:pt x="3" y="25"/>
                          <a:pt x="2" y="17"/>
                        </a:cubicBezTo>
                        <a:close/>
                      </a:path>
                    </a:pathLst>
                  </a:custGeom>
                  <a:solidFill>
                    <a:srgbClr val="B96C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110" name="Freeform 31691">
                    <a:extLst>
                      <a:ext uri="{FF2B5EF4-FFF2-40B4-BE49-F238E27FC236}">
                        <a16:creationId xmlns:a16="http://schemas.microsoft.com/office/drawing/2014/main" id="{316C7CFF-2EE4-41CE-912B-42313B0EFF9D}"/>
                      </a:ext>
                    </a:extLst>
                  </p:cNvPr>
                  <p:cNvSpPr>
                    <a:spLocks/>
                  </p:cNvSpPr>
                  <p:nvPr/>
                </p:nvSpPr>
                <p:spPr bwMode="auto">
                  <a:xfrm>
                    <a:off x="-305621" y="7156983"/>
                    <a:ext cx="604946" cy="769931"/>
                  </a:xfrm>
                  <a:custGeom>
                    <a:avLst/>
                    <a:gdLst>
                      <a:gd name="T0" fmla="*/ 1 w 20"/>
                      <a:gd name="T1" fmla="*/ 17 h 25"/>
                      <a:gd name="T2" fmla="*/ 9 w 20"/>
                      <a:gd name="T3" fmla="*/ 2 h 25"/>
                      <a:gd name="T4" fmla="*/ 19 w 20"/>
                      <a:gd name="T5" fmla="*/ 13 h 25"/>
                      <a:gd name="T6" fmla="*/ 11 w 20"/>
                      <a:gd name="T7" fmla="*/ 24 h 25"/>
                      <a:gd name="T8" fmla="*/ 1 w 20"/>
                      <a:gd name="T9" fmla="*/ 17 h 25"/>
                    </a:gdLst>
                    <a:ahLst/>
                    <a:cxnLst>
                      <a:cxn ang="0">
                        <a:pos x="T0" y="T1"/>
                      </a:cxn>
                      <a:cxn ang="0">
                        <a:pos x="T2" y="T3"/>
                      </a:cxn>
                      <a:cxn ang="0">
                        <a:pos x="T4" y="T5"/>
                      </a:cxn>
                      <a:cxn ang="0">
                        <a:pos x="T6" y="T7"/>
                      </a:cxn>
                      <a:cxn ang="0">
                        <a:pos x="T8" y="T9"/>
                      </a:cxn>
                    </a:cxnLst>
                    <a:rect l="0" t="0" r="r" b="b"/>
                    <a:pathLst>
                      <a:path w="20" h="25">
                        <a:moveTo>
                          <a:pt x="1" y="17"/>
                        </a:moveTo>
                        <a:cubicBezTo>
                          <a:pt x="0" y="10"/>
                          <a:pt x="4" y="3"/>
                          <a:pt x="9" y="2"/>
                        </a:cubicBezTo>
                        <a:cubicBezTo>
                          <a:pt x="14" y="0"/>
                          <a:pt x="18" y="6"/>
                          <a:pt x="19" y="13"/>
                        </a:cubicBezTo>
                        <a:cubicBezTo>
                          <a:pt x="20" y="20"/>
                          <a:pt x="17" y="22"/>
                          <a:pt x="11" y="24"/>
                        </a:cubicBezTo>
                        <a:cubicBezTo>
                          <a:pt x="6" y="25"/>
                          <a:pt x="3" y="25"/>
                          <a:pt x="1" y="17"/>
                        </a:cubicBezTo>
                        <a:close/>
                      </a:path>
                    </a:pathLst>
                  </a:custGeom>
                  <a:solidFill>
                    <a:srgbClr val="FFF8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111" name="Freeform 31696">
                    <a:extLst>
                      <a:ext uri="{FF2B5EF4-FFF2-40B4-BE49-F238E27FC236}">
                        <a16:creationId xmlns:a16="http://schemas.microsoft.com/office/drawing/2014/main" id="{0780870A-5F9B-D67F-D914-B1E3B7456836}"/>
                      </a:ext>
                    </a:extLst>
                  </p:cNvPr>
                  <p:cNvSpPr>
                    <a:spLocks/>
                  </p:cNvSpPr>
                  <p:nvPr/>
                </p:nvSpPr>
                <p:spPr bwMode="auto">
                  <a:xfrm>
                    <a:off x="-168125" y="7431957"/>
                    <a:ext cx="302482" cy="412472"/>
                  </a:xfrm>
                  <a:custGeom>
                    <a:avLst/>
                    <a:gdLst>
                      <a:gd name="T0" fmla="*/ 0 w 10"/>
                      <a:gd name="T1" fmla="*/ 6 h 13"/>
                      <a:gd name="T2" fmla="*/ 5 w 10"/>
                      <a:gd name="T3" fmla="*/ 0 h 13"/>
                      <a:gd name="T4" fmla="*/ 10 w 10"/>
                      <a:gd name="T5" fmla="*/ 7 h 13"/>
                      <a:gd name="T6" fmla="*/ 5 w 10"/>
                      <a:gd name="T7" fmla="*/ 13 h 13"/>
                      <a:gd name="T8" fmla="*/ 0 w 10"/>
                      <a:gd name="T9" fmla="*/ 6 h 13"/>
                    </a:gdLst>
                    <a:ahLst/>
                    <a:cxnLst>
                      <a:cxn ang="0">
                        <a:pos x="T0" y="T1"/>
                      </a:cxn>
                      <a:cxn ang="0">
                        <a:pos x="T2" y="T3"/>
                      </a:cxn>
                      <a:cxn ang="0">
                        <a:pos x="T4" y="T5"/>
                      </a:cxn>
                      <a:cxn ang="0">
                        <a:pos x="T6" y="T7"/>
                      </a:cxn>
                      <a:cxn ang="0">
                        <a:pos x="T8" y="T9"/>
                      </a:cxn>
                    </a:cxnLst>
                    <a:rect l="0" t="0" r="r" b="b"/>
                    <a:pathLst>
                      <a:path w="10" h="13">
                        <a:moveTo>
                          <a:pt x="0" y="6"/>
                        </a:moveTo>
                        <a:cubicBezTo>
                          <a:pt x="0" y="3"/>
                          <a:pt x="2" y="0"/>
                          <a:pt x="5" y="0"/>
                        </a:cubicBezTo>
                        <a:cubicBezTo>
                          <a:pt x="8" y="0"/>
                          <a:pt x="10" y="3"/>
                          <a:pt x="10" y="7"/>
                        </a:cubicBezTo>
                        <a:cubicBezTo>
                          <a:pt x="10" y="10"/>
                          <a:pt x="7" y="13"/>
                          <a:pt x="5" y="13"/>
                        </a:cubicBezTo>
                        <a:cubicBezTo>
                          <a:pt x="2" y="13"/>
                          <a:pt x="0" y="10"/>
                          <a:pt x="0" y="6"/>
                        </a:cubicBezTo>
                        <a:close/>
                      </a:path>
                    </a:pathLst>
                  </a:custGeom>
                  <a:solidFill>
                    <a:srgbClr val="83AD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112" name="Freeform 31699">
                    <a:extLst>
                      <a:ext uri="{FF2B5EF4-FFF2-40B4-BE49-F238E27FC236}">
                        <a16:creationId xmlns:a16="http://schemas.microsoft.com/office/drawing/2014/main" id="{7E6F6DB7-B958-1C04-FCFE-9B57E8D2AE9F}"/>
                      </a:ext>
                    </a:extLst>
                  </p:cNvPr>
                  <p:cNvSpPr>
                    <a:spLocks/>
                  </p:cNvSpPr>
                  <p:nvPr/>
                </p:nvSpPr>
                <p:spPr bwMode="auto">
                  <a:xfrm>
                    <a:off x="-113130" y="7459447"/>
                    <a:ext cx="137496" cy="137496"/>
                  </a:xfrm>
                  <a:custGeom>
                    <a:avLst/>
                    <a:gdLst>
                      <a:gd name="T0" fmla="*/ 0 w 4"/>
                      <a:gd name="T1" fmla="*/ 2 h 4"/>
                      <a:gd name="T2" fmla="*/ 2 w 4"/>
                      <a:gd name="T3" fmla="*/ 0 h 4"/>
                      <a:gd name="T4" fmla="*/ 4 w 4"/>
                      <a:gd name="T5" fmla="*/ 2 h 4"/>
                      <a:gd name="T6" fmla="*/ 2 w 4"/>
                      <a:gd name="T7" fmla="*/ 4 h 4"/>
                      <a:gd name="T8" fmla="*/ 0 w 4"/>
                      <a:gd name="T9" fmla="*/ 2 h 4"/>
                    </a:gdLst>
                    <a:ahLst/>
                    <a:cxnLst>
                      <a:cxn ang="0">
                        <a:pos x="T0" y="T1"/>
                      </a:cxn>
                      <a:cxn ang="0">
                        <a:pos x="T2" y="T3"/>
                      </a:cxn>
                      <a:cxn ang="0">
                        <a:pos x="T4" y="T5"/>
                      </a:cxn>
                      <a:cxn ang="0">
                        <a:pos x="T6" y="T7"/>
                      </a:cxn>
                      <a:cxn ang="0">
                        <a:pos x="T8" y="T9"/>
                      </a:cxn>
                    </a:cxnLst>
                    <a:rect l="0" t="0" r="r" b="b"/>
                    <a:pathLst>
                      <a:path w="4" h="4">
                        <a:moveTo>
                          <a:pt x="0" y="2"/>
                        </a:moveTo>
                        <a:cubicBezTo>
                          <a:pt x="0" y="1"/>
                          <a:pt x="1" y="0"/>
                          <a:pt x="2" y="0"/>
                        </a:cubicBezTo>
                        <a:cubicBezTo>
                          <a:pt x="3" y="0"/>
                          <a:pt x="4" y="1"/>
                          <a:pt x="4" y="2"/>
                        </a:cubicBezTo>
                        <a:cubicBezTo>
                          <a:pt x="4" y="4"/>
                          <a:pt x="3" y="4"/>
                          <a:pt x="2" y="4"/>
                        </a:cubicBezTo>
                        <a:cubicBezTo>
                          <a:pt x="1" y="4"/>
                          <a:pt x="0" y="3"/>
                          <a:pt x="0" y="2"/>
                        </a:cubicBezTo>
                        <a:close/>
                      </a:path>
                    </a:pathLst>
                  </a:custGeom>
                  <a:solidFill>
                    <a:srgbClr val="AFD1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grpSp>
            <p:sp>
              <p:nvSpPr>
                <p:cNvPr id="105" name="Freeform 31687">
                  <a:extLst>
                    <a:ext uri="{FF2B5EF4-FFF2-40B4-BE49-F238E27FC236}">
                      <a16:creationId xmlns:a16="http://schemas.microsoft.com/office/drawing/2014/main" id="{AA3682B6-7E35-8016-3D32-F304559A374D}"/>
                    </a:ext>
                  </a:extLst>
                </p:cNvPr>
                <p:cNvSpPr>
                  <a:spLocks/>
                </p:cNvSpPr>
                <p:nvPr/>
              </p:nvSpPr>
              <p:spPr bwMode="auto">
                <a:xfrm flipH="1">
                  <a:off x="1103702" y="2195323"/>
                  <a:ext cx="200791" cy="64793"/>
                </a:xfrm>
                <a:custGeom>
                  <a:avLst/>
                  <a:gdLst>
                    <a:gd name="T0" fmla="*/ 11 w 11"/>
                    <a:gd name="T1" fmla="*/ 3 h 7"/>
                    <a:gd name="T2" fmla="*/ 6 w 11"/>
                    <a:gd name="T3" fmla="*/ 7 h 7"/>
                    <a:gd name="T4" fmla="*/ 0 w 11"/>
                    <a:gd name="T5" fmla="*/ 4 h 7"/>
                    <a:gd name="T6" fmla="*/ 5 w 11"/>
                    <a:gd name="T7" fmla="*/ 0 h 7"/>
                    <a:gd name="T8" fmla="*/ 11 w 11"/>
                    <a:gd name="T9" fmla="*/ 3 h 7"/>
                  </a:gdLst>
                  <a:ahLst/>
                  <a:cxnLst>
                    <a:cxn ang="0">
                      <a:pos x="T0" y="T1"/>
                    </a:cxn>
                    <a:cxn ang="0">
                      <a:pos x="T2" y="T3"/>
                    </a:cxn>
                    <a:cxn ang="0">
                      <a:pos x="T4" y="T5"/>
                    </a:cxn>
                    <a:cxn ang="0">
                      <a:pos x="T6" y="T7"/>
                    </a:cxn>
                    <a:cxn ang="0">
                      <a:pos x="T8" y="T9"/>
                    </a:cxn>
                  </a:cxnLst>
                  <a:rect l="0" t="0" r="r" b="b"/>
                  <a:pathLst>
                    <a:path w="11" h="7">
                      <a:moveTo>
                        <a:pt x="11" y="3"/>
                      </a:moveTo>
                      <a:cubicBezTo>
                        <a:pt x="11" y="5"/>
                        <a:pt x="8" y="6"/>
                        <a:pt x="6" y="7"/>
                      </a:cubicBezTo>
                      <a:cubicBezTo>
                        <a:pt x="3" y="7"/>
                        <a:pt x="0" y="6"/>
                        <a:pt x="0" y="4"/>
                      </a:cubicBezTo>
                      <a:cubicBezTo>
                        <a:pt x="0" y="2"/>
                        <a:pt x="2" y="0"/>
                        <a:pt x="5" y="0"/>
                      </a:cubicBezTo>
                      <a:cubicBezTo>
                        <a:pt x="8" y="0"/>
                        <a:pt x="11" y="1"/>
                        <a:pt x="11" y="3"/>
                      </a:cubicBezTo>
                      <a:close/>
                    </a:path>
                  </a:pathLst>
                </a:custGeom>
                <a:solidFill>
                  <a:srgbClr val="FF9D78"/>
                </a:solidFill>
                <a:ln>
                  <a:noFill/>
                </a:ln>
              </p:spPr>
              <p:txBody>
                <a:bodyPr vert="horz" wrap="square" lIns="45720" tIns="22860" rIns="45720" bIns="22860" numCol="1" anchor="t" anchorCtr="0" compatLnSpc="1">
                  <a:prstTxWarp prst="textNoShape">
                    <a:avLst/>
                  </a:prstTxWarp>
                </a:bodyPr>
                <a:lstStyle/>
                <a:p>
                  <a:endParaRPr lang="en-US" sz="900"/>
                </a:p>
              </p:txBody>
            </p:sp>
            <p:sp>
              <p:nvSpPr>
                <p:cNvPr id="106" name="Freeform 383">
                  <a:extLst>
                    <a:ext uri="{FF2B5EF4-FFF2-40B4-BE49-F238E27FC236}">
                      <a16:creationId xmlns:a16="http://schemas.microsoft.com/office/drawing/2014/main" id="{357A3CCF-AE7A-1165-3B63-370DDFE6D5B8}"/>
                    </a:ext>
                  </a:extLst>
                </p:cNvPr>
                <p:cNvSpPr>
                  <a:spLocks/>
                </p:cNvSpPr>
                <p:nvPr/>
              </p:nvSpPr>
              <p:spPr bwMode="auto">
                <a:xfrm flipH="1">
                  <a:off x="271771" y="1319160"/>
                  <a:ext cx="1364741" cy="710052"/>
                </a:xfrm>
                <a:custGeom>
                  <a:avLst/>
                  <a:gdLst>
                    <a:gd name="connsiteX0" fmla="*/ 649769 w 1364741"/>
                    <a:gd name="connsiteY0" fmla="*/ 0 h 710052"/>
                    <a:gd name="connsiteX1" fmla="*/ 34563 w 1364741"/>
                    <a:gd name="connsiteY1" fmla="*/ 132755 h 710052"/>
                    <a:gd name="connsiteX2" fmla="*/ 0 w 1364741"/>
                    <a:gd name="connsiteY2" fmla="*/ 152901 h 710052"/>
                    <a:gd name="connsiteX3" fmla="*/ 11432 w 1364741"/>
                    <a:gd name="connsiteY3" fmla="*/ 165070 h 710052"/>
                    <a:gd name="connsiteX4" fmla="*/ 71258 w 1364741"/>
                    <a:gd name="connsiteY4" fmla="*/ 212881 h 710052"/>
                    <a:gd name="connsiteX5" fmla="*/ 74150 w 1364741"/>
                    <a:gd name="connsiteY5" fmla="*/ 214518 h 710052"/>
                    <a:gd name="connsiteX6" fmla="*/ 72594 w 1364741"/>
                    <a:gd name="connsiteY6" fmla="*/ 222947 h 710052"/>
                    <a:gd name="connsiteX7" fmla="*/ 122083 w 1364741"/>
                    <a:gd name="connsiteY7" fmla="*/ 688329 h 710052"/>
                    <a:gd name="connsiteX8" fmla="*/ 219463 w 1364741"/>
                    <a:gd name="connsiteY8" fmla="*/ 274678 h 710052"/>
                    <a:gd name="connsiteX9" fmla="*/ 251743 w 1364741"/>
                    <a:gd name="connsiteY9" fmla="*/ 271521 h 710052"/>
                    <a:gd name="connsiteX10" fmla="*/ 268437 w 1364741"/>
                    <a:gd name="connsiteY10" fmla="*/ 267433 h 710052"/>
                    <a:gd name="connsiteX11" fmla="*/ 315785 w 1364741"/>
                    <a:gd name="connsiteY11" fmla="*/ 270728 h 710052"/>
                    <a:gd name="connsiteX12" fmla="*/ 549159 w 1364741"/>
                    <a:gd name="connsiteY12" fmla="*/ 247991 h 710052"/>
                    <a:gd name="connsiteX13" fmla="*/ 599620 w 1364741"/>
                    <a:gd name="connsiteY13" fmla="*/ 233318 h 710052"/>
                    <a:gd name="connsiteX14" fmla="*/ 614726 w 1364741"/>
                    <a:gd name="connsiteY14" fmla="*/ 232121 h 710052"/>
                    <a:gd name="connsiteX15" fmla="*/ 910345 w 1364741"/>
                    <a:gd name="connsiteY15" fmla="*/ 219706 h 710052"/>
                    <a:gd name="connsiteX16" fmla="*/ 1174858 w 1364741"/>
                    <a:gd name="connsiteY16" fmla="*/ 308025 h 710052"/>
                    <a:gd name="connsiteX17" fmla="*/ 1290924 w 1364741"/>
                    <a:gd name="connsiteY17" fmla="*/ 707576 h 710052"/>
                    <a:gd name="connsiteX18" fmla="*/ 1329599 w 1364741"/>
                    <a:gd name="connsiteY18" fmla="*/ 547773 h 710052"/>
                    <a:gd name="connsiteX19" fmla="*/ 1343229 w 1364741"/>
                    <a:gd name="connsiteY19" fmla="*/ 478360 h 710052"/>
                    <a:gd name="connsiteX20" fmla="*/ 1364741 w 1364741"/>
                    <a:gd name="connsiteY20" fmla="*/ 364627 h 710052"/>
                    <a:gd name="connsiteX21" fmla="*/ 1362678 w 1364741"/>
                    <a:gd name="connsiteY21" fmla="*/ 190015 h 710052"/>
                    <a:gd name="connsiteX22" fmla="*/ 1362651 w 1364741"/>
                    <a:gd name="connsiteY22" fmla="*/ 189688 h 710052"/>
                    <a:gd name="connsiteX23" fmla="*/ 1264975 w 1364741"/>
                    <a:gd name="connsiteY23" fmla="*/ 132755 h 710052"/>
                    <a:gd name="connsiteX24" fmla="*/ 649769 w 1364741"/>
                    <a:gd name="connsiteY24" fmla="*/ 0 h 710052"/>
                    <a:gd name="connsiteX0" fmla="*/ 649769 w 1364741"/>
                    <a:gd name="connsiteY0" fmla="*/ 0 h 710052"/>
                    <a:gd name="connsiteX1" fmla="*/ 34563 w 1364741"/>
                    <a:gd name="connsiteY1" fmla="*/ 132755 h 710052"/>
                    <a:gd name="connsiteX2" fmla="*/ 0 w 1364741"/>
                    <a:gd name="connsiteY2" fmla="*/ 152901 h 710052"/>
                    <a:gd name="connsiteX3" fmla="*/ 11432 w 1364741"/>
                    <a:gd name="connsiteY3" fmla="*/ 165070 h 710052"/>
                    <a:gd name="connsiteX4" fmla="*/ 71258 w 1364741"/>
                    <a:gd name="connsiteY4" fmla="*/ 212881 h 710052"/>
                    <a:gd name="connsiteX5" fmla="*/ 74150 w 1364741"/>
                    <a:gd name="connsiteY5" fmla="*/ 214518 h 710052"/>
                    <a:gd name="connsiteX6" fmla="*/ 72594 w 1364741"/>
                    <a:gd name="connsiteY6" fmla="*/ 222947 h 710052"/>
                    <a:gd name="connsiteX7" fmla="*/ 122083 w 1364741"/>
                    <a:gd name="connsiteY7" fmla="*/ 688329 h 710052"/>
                    <a:gd name="connsiteX8" fmla="*/ 219463 w 1364741"/>
                    <a:gd name="connsiteY8" fmla="*/ 274678 h 710052"/>
                    <a:gd name="connsiteX9" fmla="*/ 251743 w 1364741"/>
                    <a:gd name="connsiteY9" fmla="*/ 271521 h 710052"/>
                    <a:gd name="connsiteX10" fmla="*/ 268437 w 1364741"/>
                    <a:gd name="connsiteY10" fmla="*/ 267433 h 710052"/>
                    <a:gd name="connsiteX11" fmla="*/ 315785 w 1364741"/>
                    <a:gd name="connsiteY11" fmla="*/ 270728 h 710052"/>
                    <a:gd name="connsiteX12" fmla="*/ 549159 w 1364741"/>
                    <a:gd name="connsiteY12" fmla="*/ 247991 h 710052"/>
                    <a:gd name="connsiteX13" fmla="*/ 599620 w 1364741"/>
                    <a:gd name="connsiteY13" fmla="*/ 233318 h 710052"/>
                    <a:gd name="connsiteX14" fmla="*/ 614726 w 1364741"/>
                    <a:gd name="connsiteY14" fmla="*/ 232121 h 710052"/>
                    <a:gd name="connsiteX15" fmla="*/ 910345 w 1364741"/>
                    <a:gd name="connsiteY15" fmla="*/ 219706 h 710052"/>
                    <a:gd name="connsiteX16" fmla="*/ 1174858 w 1364741"/>
                    <a:gd name="connsiteY16" fmla="*/ 308025 h 710052"/>
                    <a:gd name="connsiteX17" fmla="*/ 1290924 w 1364741"/>
                    <a:gd name="connsiteY17" fmla="*/ 707576 h 710052"/>
                    <a:gd name="connsiteX18" fmla="*/ 1329599 w 1364741"/>
                    <a:gd name="connsiteY18" fmla="*/ 547773 h 710052"/>
                    <a:gd name="connsiteX19" fmla="*/ 1343229 w 1364741"/>
                    <a:gd name="connsiteY19" fmla="*/ 478360 h 710052"/>
                    <a:gd name="connsiteX20" fmla="*/ 1364741 w 1364741"/>
                    <a:gd name="connsiteY20" fmla="*/ 364627 h 710052"/>
                    <a:gd name="connsiteX21" fmla="*/ 1362678 w 1364741"/>
                    <a:gd name="connsiteY21" fmla="*/ 190015 h 710052"/>
                    <a:gd name="connsiteX22" fmla="*/ 1298256 w 1364741"/>
                    <a:gd name="connsiteY22" fmla="*/ 202567 h 710052"/>
                    <a:gd name="connsiteX23" fmla="*/ 1264975 w 1364741"/>
                    <a:gd name="connsiteY23" fmla="*/ 132755 h 710052"/>
                    <a:gd name="connsiteX24" fmla="*/ 649769 w 1364741"/>
                    <a:gd name="connsiteY24" fmla="*/ 0 h 710052"/>
                    <a:gd name="connsiteX0" fmla="*/ 649769 w 1364741"/>
                    <a:gd name="connsiteY0" fmla="*/ 0 h 710052"/>
                    <a:gd name="connsiteX1" fmla="*/ 34563 w 1364741"/>
                    <a:gd name="connsiteY1" fmla="*/ 132755 h 710052"/>
                    <a:gd name="connsiteX2" fmla="*/ 0 w 1364741"/>
                    <a:gd name="connsiteY2" fmla="*/ 152901 h 710052"/>
                    <a:gd name="connsiteX3" fmla="*/ 11432 w 1364741"/>
                    <a:gd name="connsiteY3" fmla="*/ 165070 h 710052"/>
                    <a:gd name="connsiteX4" fmla="*/ 71258 w 1364741"/>
                    <a:gd name="connsiteY4" fmla="*/ 212881 h 710052"/>
                    <a:gd name="connsiteX5" fmla="*/ 74150 w 1364741"/>
                    <a:gd name="connsiteY5" fmla="*/ 214518 h 710052"/>
                    <a:gd name="connsiteX6" fmla="*/ 72594 w 1364741"/>
                    <a:gd name="connsiteY6" fmla="*/ 222947 h 710052"/>
                    <a:gd name="connsiteX7" fmla="*/ 122083 w 1364741"/>
                    <a:gd name="connsiteY7" fmla="*/ 688329 h 710052"/>
                    <a:gd name="connsiteX8" fmla="*/ 219463 w 1364741"/>
                    <a:gd name="connsiteY8" fmla="*/ 274678 h 710052"/>
                    <a:gd name="connsiteX9" fmla="*/ 251743 w 1364741"/>
                    <a:gd name="connsiteY9" fmla="*/ 271521 h 710052"/>
                    <a:gd name="connsiteX10" fmla="*/ 268437 w 1364741"/>
                    <a:gd name="connsiteY10" fmla="*/ 267433 h 710052"/>
                    <a:gd name="connsiteX11" fmla="*/ 315785 w 1364741"/>
                    <a:gd name="connsiteY11" fmla="*/ 270728 h 710052"/>
                    <a:gd name="connsiteX12" fmla="*/ 549159 w 1364741"/>
                    <a:gd name="connsiteY12" fmla="*/ 247991 h 710052"/>
                    <a:gd name="connsiteX13" fmla="*/ 599620 w 1364741"/>
                    <a:gd name="connsiteY13" fmla="*/ 233318 h 710052"/>
                    <a:gd name="connsiteX14" fmla="*/ 614726 w 1364741"/>
                    <a:gd name="connsiteY14" fmla="*/ 232121 h 710052"/>
                    <a:gd name="connsiteX15" fmla="*/ 910345 w 1364741"/>
                    <a:gd name="connsiteY15" fmla="*/ 219706 h 710052"/>
                    <a:gd name="connsiteX16" fmla="*/ 1174858 w 1364741"/>
                    <a:gd name="connsiteY16" fmla="*/ 308025 h 710052"/>
                    <a:gd name="connsiteX17" fmla="*/ 1290924 w 1364741"/>
                    <a:gd name="connsiteY17" fmla="*/ 707576 h 710052"/>
                    <a:gd name="connsiteX18" fmla="*/ 1329599 w 1364741"/>
                    <a:gd name="connsiteY18" fmla="*/ 547773 h 710052"/>
                    <a:gd name="connsiteX19" fmla="*/ 1343229 w 1364741"/>
                    <a:gd name="connsiteY19" fmla="*/ 478360 h 710052"/>
                    <a:gd name="connsiteX20" fmla="*/ 1364741 w 1364741"/>
                    <a:gd name="connsiteY20" fmla="*/ 364627 h 710052"/>
                    <a:gd name="connsiteX21" fmla="*/ 1298256 w 1364741"/>
                    <a:gd name="connsiteY21" fmla="*/ 202567 h 710052"/>
                    <a:gd name="connsiteX22" fmla="*/ 1264975 w 1364741"/>
                    <a:gd name="connsiteY22" fmla="*/ 132755 h 710052"/>
                    <a:gd name="connsiteX23" fmla="*/ 649769 w 1364741"/>
                    <a:gd name="connsiteY23" fmla="*/ 0 h 710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364741" h="710052">
                      <a:moveTo>
                        <a:pt x="649769" y="0"/>
                      </a:moveTo>
                      <a:cubicBezTo>
                        <a:pt x="421883" y="0"/>
                        <a:pt x="210177" y="48940"/>
                        <a:pt x="34563" y="132755"/>
                      </a:cubicBezTo>
                      <a:lnTo>
                        <a:pt x="0" y="152901"/>
                      </a:lnTo>
                      <a:lnTo>
                        <a:pt x="11432" y="165070"/>
                      </a:lnTo>
                      <a:cubicBezTo>
                        <a:pt x="27936" y="181700"/>
                        <a:pt x="48566" y="198330"/>
                        <a:pt x="71258" y="212881"/>
                      </a:cubicBezTo>
                      <a:lnTo>
                        <a:pt x="74150" y="214518"/>
                      </a:lnTo>
                      <a:lnTo>
                        <a:pt x="72594" y="222947"/>
                      </a:lnTo>
                      <a:cubicBezTo>
                        <a:pt x="50527" y="401941"/>
                        <a:pt x="122083" y="688329"/>
                        <a:pt x="122083" y="688329"/>
                      </a:cubicBezTo>
                      <a:cubicBezTo>
                        <a:pt x="208689" y="553705"/>
                        <a:pt x="219463" y="274678"/>
                        <a:pt x="219463" y="274678"/>
                      </a:cubicBezTo>
                      <a:cubicBezTo>
                        <a:pt x="230272" y="274678"/>
                        <a:pt x="241089" y="273475"/>
                        <a:pt x="251743" y="271521"/>
                      </a:cubicBezTo>
                      <a:lnTo>
                        <a:pt x="268437" y="267433"/>
                      </a:lnTo>
                      <a:lnTo>
                        <a:pt x="315785" y="270728"/>
                      </a:lnTo>
                      <a:cubicBezTo>
                        <a:pt x="393920" y="273716"/>
                        <a:pt x="473086" y="266830"/>
                        <a:pt x="549159" y="247991"/>
                      </a:cubicBezTo>
                      <a:lnTo>
                        <a:pt x="599620" y="233318"/>
                      </a:lnTo>
                      <a:lnTo>
                        <a:pt x="614726" y="232121"/>
                      </a:lnTo>
                      <a:cubicBezTo>
                        <a:pt x="726070" y="223213"/>
                        <a:pt x="840651" y="214525"/>
                        <a:pt x="910345" y="219706"/>
                      </a:cubicBezTo>
                      <a:cubicBezTo>
                        <a:pt x="1049733" y="230067"/>
                        <a:pt x="1109772" y="244475"/>
                        <a:pt x="1174858" y="308025"/>
                      </a:cubicBezTo>
                      <a:cubicBezTo>
                        <a:pt x="1228868" y="519637"/>
                        <a:pt x="1261999" y="683585"/>
                        <a:pt x="1290924" y="707576"/>
                      </a:cubicBezTo>
                      <a:cubicBezTo>
                        <a:pt x="1312618" y="725570"/>
                        <a:pt x="1315578" y="642780"/>
                        <a:pt x="1329599" y="547773"/>
                      </a:cubicBezTo>
                      <a:lnTo>
                        <a:pt x="1343229" y="478360"/>
                      </a:lnTo>
                      <a:lnTo>
                        <a:pt x="1364741" y="364627"/>
                      </a:lnTo>
                      <a:cubicBezTo>
                        <a:pt x="1357246" y="318662"/>
                        <a:pt x="1314884" y="241212"/>
                        <a:pt x="1298256" y="202567"/>
                      </a:cubicBezTo>
                      <a:cubicBezTo>
                        <a:pt x="1265697" y="183589"/>
                        <a:pt x="1297534" y="151733"/>
                        <a:pt x="1264975" y="132755"/>
                      </a:cubicBezTo>
                      <a:cubicBezTo>
                        <a:pt x="1089361" y="48940"/>
                        <a:pt x="877656" y="0"/>
                        <a:pt x="649769" y="0"/>
                      </a:cubicBezTo>
                      <a:close/>
                    </a:path>
                  </a:pathLst>
                </a:custGeom>
                <a:solidFill>
                  <a:srgbClr val="5A4945"/>
                </a:solidFill>
                <a:ln>
                  <a:noFill/>
                </a:ln>
              </p:spPr>
              <p:txBody>
                <a:bodyPr vert="horz" wrap="square" lIns="45720" tIns="22860" rIns="45720" bIns="22860" numCol="1" anchor="t" anchorCtr="0" compatLnSpc="1">
                  <a:prstTxWarp prst="textNoShape">
                    <a:avLst/>
                  </a:prstTxWarp>
                  <a:noAutofit/>
                </a:bodyPr>
                <a:lstStyle/>
                <a:p>
                  <a:endParaRPr lang="en-US" sz="900"/>
                </a:p>
              </p:txBody>
            </p:sp>
            <p:sp>
              <p:nvSpPr>
                <p:cNvPr id="107" name="Freeform 384">
                  <a:extLst>
                    <a:ext uri="{FF2B5EF4-FFF2-40B4-BE49-F238E27FC236}">
                      <a16:creationId xmlns:a16="http://schemas.microsoft.com/office/drawing/2014/main" id="{9CAA6537-33F3-707D-672E-4BAA56BBB047}"/>
                    </a:ext>
                  </a:extLst>
                </p:cNvPr>
                <p:cNvSpPr>
                  <a:spLocks/>
                </p:cNvSpPr>
                <p:nvPr/>
              </p:nvSpPr>
              <p:spPr bwMode="auto">
                <a:xfrm rot="967563" flipH="1">
                  <a:off x="334362" y="934202"/>
                  <a:ext cx="1338436" cy="1121848"/>
                </a:xfrm>
                <a:custGeom>
                  <a:avLst/>
                  <a:gdLst>
                    <a:gd name="connsiteX0" fmla="*/ 822876 w 1503164"/>
                    <a:gd name="connsiteY0" fmla="*/ 26563 h 1259919"/>
                    <a:gd name="connsiteX1" fmla="*/ 781368 w 1503164"/>
                    <a:gd name="connsiteY1" fmla="*/ 17194 h 1259919"/>
                    <a:gd name="connsiteX2" fmla="*/ 587700 w 1503164"/>
                    <a:gd name="connsiteY2" fmla="*/ 68776 h 1259919"/>
                    <a:gd name="connsiteX3" fmla="*/ 432765 w 1503164"/>
                    <a:gd name="connsiteY3" fmla="*/ 0 h 1259919"/>
                    <a:gd name="connsiteX4" fmla="*/ 303653 w 1503164"/>
                    <a:gd name="connsiteY4" fmla="*/ 85970 h 1259919"/>
                    <a:gd name="connsiteX5" fmla="*/ 97073 w 1503164"/>
                    <a:gd name="connsiteY5" fmla="*/ 68776 h 1259919"/>
                    <a:gd name="connsiteX6" fmla="*/ 85347 w 1503164"/>
                    <a:gd name="connsiteY6" fmla="*/ 78853 h 1259919"/>
                    <a:gd name="connsiteX7" fmla="*/ 71906 w 1503164"/>
                    <a:gd name="connsiteY7" fmla="*/ 84951 h 1259919"/>
                    <a:gd name="connsiteX8" fmla="*/ 125810 w 1503164"/>
                    <a:gd name="connsiteY8" fmla="*/ 626120 h 1259919"/>
                    <a:gd name="connsiteX9" fmla="*/ 1160588 w 1503164"/>
                    <a:gd name="connsiteY9" fmla="*/ 652798 h 1259919"/>
                    <a:gd name="connsiteX10" fmla="*/ 1361511 w 1503164"/>
                    <a:gd name="connsiteY10" fmla="*/ 1255902 h 1259919"/>
                    <a:gd name="connsiteX11" fmla="*/ 1394728 w 1503164"/>
                    <a:gd name="connsiteY11" fmla="*/ 507067 h 1259919"/>
                    <a:gd name="connsiteX12" fmla="*/ 1376329 w 1503164"/>
                    <a:gd name="connsiteY12" fmla="*/ 489415 h 1259919"/>
                    <a:gd name="connsiteX13" fmla="*/ 1410754 w 1503164"/>
                    <a:gd name="connsiteY13" fmla="*/ 464331 h 1259919"/>
                    <a:gd name="connsiteX14" fmla="*/ 1433916 w 1503164"/>
                    <a:gd name="connsiteY14" fmla="*/ 416251 h 1259919"/>
                    <a:gd name="connsiteX15" fmla="*/ 1341930 w 1503164"/>
                    <a:gd name="connsiteY15" fmla="*/ 441550 h 1259919"/>
                    <a:gd name="connsiteX16" fmla="*/ 1329783 w 1503164"/>
                    <a:gd name="connsiteY16" fmla="*/ 448271 h 1259919"/>
                    <a:gd name="connsiteX17" fmla="*/ 1301709 w 1503164"/>
                    <a:gd name="connsiteY17" fmla="*/ 430929 h 1259919"/>
                    <a:gd name="connsiteX18" fmla="*/ 1313300 w 1503164"/>
                    <a:gd name="connsiteY18" fmla="*/ 417596 h 1259919"/>
                    <a:gd name="connsiteX19" fmla="*/ 1405008 w 1503164"/>
                    <a:gd name="connsiteY19" fmla="*/ 223382 h 1259919"/>
                    <a:gd name="connsiteX20" fmla="*/ 1267870 w 1503164"/>
                    <a:gd name="connsiteY20" fmla="*/ 368243 h 1259919"/>
                    <a:gd name="connsiteX21" fmla="*/ 1259400 w 1503164"/>
                    <a:gd name="connsiteY21" fmla="*/ 384364 h 1259919"/>
                    <a:gd name="connsiteX22" fmla="*/ 1244665 w 1503164"/>
                    <a:gd name="connsiteY22" fmla="*/ 350945 h 1259919"/>
                    <a:gd name="connsiteX23" fmla="*/ 1151293 w 1503164"/>
                    <a:gd name="connsiteY23" fmla="*/ 261915 h 1259919"/>
                    <a:gd name="connsiteX24" fmla="*/ 1145735 w 1503164"/>
                    <a:gd name="connsiteY24" fmla="*/ 259255 h 1259919"/>
                    <a:gd name="connsiteX25" fmla="*/ 1147926 w 1503164"/>
                    <a:gd name="connsiteY25" fmla="*/ 233865 h 1259919"/>
                    <a:gd name="connsiteX26" fmla="*/ 1000859 w 1503164"/>
                    <a:gd name="connsiteY26" fmla="*/ 111761 h 1259919"/>
                    <a:gd name="connsiteX27" fmla="*/ 884658 w 1503164"/>
                    <a:gd name="connsiteY27" fmla="*/ 120358 h 1259919"/>
                    <a:gd name="connsiteX28" fmla="*/ 822876 w 1503164"/>
                    <a:gd name="connsiteY28" fmla="*/ 26563 h 1259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503164" h="1259919">
                      <a:moveTo>
                        <a:pt x="822876" y="26563"/>
                      </a:moveTo>
                      <a:cubicBezTo>
                        <a:pt x="811225" y="22567"/>
                        <a:pt x="797507" y="19343"/>
                        <a:pt x="781368" y="17194"/>
                      </a:cubicBezTo>
                      <a:cubicBezTo>
                        <a:pt x="652256" y="0"/>
                        <a:pt x="587700" y="68776"/>
                        <a:pt x="587700" y="68776"/>
                      </a:cubicBezTo>
                      <a:cubicBezTo>
                        <a:pt x="587700" y="68776"/>
                        <a:pt x="548966" y="0"/>
                        <a:pt x="432765" y="0"/>
                      </a:cubicBezTo>
                      <a:cubicBezTo>
                        <a:pt x="316564" y="8597"/>
                        <a:pt x="303653" y="85970"/>
                        <a:pt x="303653" y="85970"/>
                      </a:cubicBezTo>
                      <a:cubicBezTo>
                        <a:pt x="303653" y="85970"/>
                        <a:pt x="226185" y="0"/>
                        <a:pt x="97073" y="68776"/>
                      </a:cubicBezTo>
                      <a:lnTo>
                        <a:pt x="85347" y="78853"/>
                      </a:lnTo>
                      <a:lnTo>
                        <a:pt x="71906" y="84951"/>
                      </a:lnTo>
                      <a:cubicBezTo>
                        <a:pt x="6890" y="138271"/>
                        <a:pt x="-72200" y="364491"/>
                        <a:pt x="125810" y="626120"/>
                      </a:cubicBezTo>
                      <a:cubicBezTo>
                        <a:pt x="352106" y="925126"/>
                        <a:pt x="1006657" y="608292"/>
                        <a:pt x="1160588" y="652798"/>
                      </a:cubicBezTo>
                      <a:cubicBezTo>
                        <a:pt x="1328566" y="720830"/>
                        <a:pt x="1270497" y="1210122"/>
                        <a:pt x="1361511" y="1255902"/>
                      </a:cubicBezTo>
                      <a:cubicBezTo>
                        <a:pt x="1436602" y="1311676"/>
                        <a:pt x="1619775" y="772788"/>
                        <a:pt x="1394728" y="507067"/>
                      </a:cubicBezTo>
                      <a:lnTo>
                        <a:pt x="1376329" y="489415"/>
                      </a:lnTo>
                      <a:lnTo>
                        <a:pt x="1410754" y="464331"/>
                      </a:lnTo>
                      <a:cubicBezTo>
                        <a:pt x="1430338" y="446930"/>
                        <a:pt x="1440606" y="429718"/>
                        <a:pt x="1433916" y="416251"/>
                      </a:cubicBezTo>
                      <a:cubicBezTo>
                        <a:pt x="1440070" y="394967"/>
                        <a:pt x="1391769" y="415598"/>
                        <a:pt x="1341930" y="441550"/>
                      </a:cubicBezTo>
                      <a:lnTo>
                        <a:pt x="1329783" y="448271"/>
                      </a:lnTo>
                      <a:lnTo>
                        <a:pt x="1301709" y="430929"/>
                      </a:lnTo>
                      <a:lnTo>
                        <a:pt x="1313300" y="417596"/>
                      </a:lnTo>
                      <a:cubicBezTo>
                        <a:pt x="1377458" y="341547"/>
                        <a:pt x="1453846" y="237502"/>
                        <a:pt x="1405008" y="223382"/>
                      </a:cubicBezTo>
                      <a:cubicBezTo>
                        <a:pt x="1365939" y="212086"/>
                        <a:pt x="1312020" y="288752"/>
                        <a:pt x="1267870" y="368243"/>
                      </a:cubicBezTo>
                      <a:lnTo>
                        <a:pt x="1259400" y="384364"/>
                      </a:lnTo>
                      <a:lnTo>
                        <a:pt x="1244665" y="350945"/>
                      </a:lnTo>
                      <a:cubicBezTo>
                        <a:pt x="1221763" y="313958"/>
                        <a:pt x="1189688" y="284754"/>
                        <a:pt x="1151293" y="261915"/>
                      </a:cubicBezTo>
                      <a:lnTo>
                        <a:pt x="1145735" y="259255"/>
                      </a:lnTo>
                      <a:lnTo>
                        <a:pt x="1147926" y="233865"/>
                      </a:lnTo>
                      <a:cubicBezTo>
                        <a:pt x="1138848" y="176238"/>
                        <a:pt x="1088010" y="124656"/>
                        <a:pt x="1000859" y="111761"/>
                      </a:cubicBezTo>
                      <a:cubicBezTo>
                        <a:pt x="936303" y="103164"/>
                        <a:pt x="884658" y="120358"/>
                        <a:pt x="884658" y="120358"/>
                      </a:cubicBezTo>
                      <a:cubicBezTo>
                        <a:pt x="884658" y="120358"/>
                        <a:pt x="904428" y="54537"/>
                        <a:pt x="822876" y="26563"/>
                      </a:cubicBezTo>
                      <a:close/>
                    </a:path>
                  </a:pathLst>
                </a:custGeom>
                <a:solidFill>
                  <a:srgbClr val="705B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en-US"/>
                </a:p>
              </p:txBody>
            </p:sp>
            <p:sp>
              <p:nvSpPr>
                <p:cNvPr id="108" name="Freeform 133">
                  <a:extLst>
                    <a:ext uri="{FF2B5EF4-FFF2-40B4-BE49-F238E27FC236}">
                      <a16:creationId xmlns:a16="http://schemas.microsoft.com/office/drawing/2014/main" id="{1550524C-2E11-29DE-3301-8420373D9472}"/>
                    </a:ext>
                  </a:extLst>
                </p:cNvPr>
                <p:cNvSpPr>
                  <a:spLocks/>
                </p:cNvSpPr>
                <p:nvPr/>
              </p:nvSpPr>
              <p:spPr bwMode="auto">
                <a:xfrm>
                  <a:off x="793593" y="2188852"/>
                  <a:ext cx="281550" cy="102382"/>
                </a:xfrm>
                <a:custGeom>
                  <a:avLst/>
                  <a:gdLst>
                    <a:gd name="T0" fmla="*/ 23 w 26"/>
                    <a:gd name="T1" fmla="*/ 2 h 9"/>
                    <a:gd name="T2" fmla="*/ 3 w 26"/>
                    <a:gd name="T3" fmla="*/ 2 h 9"/>
                    <a:gd name="T4" fmla="*/ 13 w 26"/>
                    <a:gd name="T5" fmla="*/ 9 h 9"/>
                    <a:gd name="T6" fmla="*/ 23 w 26"/>
                    <a:gd name="T7" fmla="*/ 2 h 9"/>
                  </a:gdLst>
                  <a:ahLst/>
                  <a:cxnLst>
                    <a:cxn ang="0">
                      <a:pos x="T0" y="T1"/>
                    </a:cxn>
                    <a:cxn ang="0">
                      <a:pos x="T2" y="T3"/>
                    </a:cxn>
                    <a:cxn ang="0">
                      <a:pos x="T4" y="T5"/>
                    </a:cxn>
                    <a:cxn ang="0">
                      <a:pos x="T6" y="T7"/>
                    </a:cxn>
                  </a:cxnLst>
                  <a:rect l="0" t="0" r="r" b="b"/>
                  <a:pathLst>
                    <a:path w="26" h="9">
                      <a:moveTo>
                        <a:pt x="23" y="2"/>
                      </a:moveTo>
                      <a:cubicBezTo>
                        <a:pt x="19" y="0"/>
                        <a:pt x="6" y="0"/>
                        <a:pt x="3" y="2"/>
                      </a:cubicBezTo>
                      <a:cubicBezTo>
                        <a:pt x="0" y="3"/>
                        <a:pt x="10" y="9"/>
                        <a:pt x="13" y="9"/>
                      </a:cubicBezTo>
                      <a:cubicBezTo>
                        <a:pt x="16" y="9"/>
                        <a:pt x="26" y="3"/>
                        <a:pt x="23" y="2"/>
                      </a:cubicBezTo>
                    </a:path>
                  </a:pathLst>
                </a:custGeom>
                <a:solidFill>
                  <a:srgbClr val="ED90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grpSp>
          <p:sp>
            <p:nvSpPr>
              <p:cNvPr id="87" name="Freeform 756">
                <a:extLst>
                  <a:ext uri="{FF2B5EF4-FFF2-40B4-BE49-F238E27FC236}">
                    <a16:creationId xmlns:a16="http://schemas.microsoft.com/office/drawing/2014/main" id="{4BD8EFE3-DCF0-4E72-A2FE-8AA9FF42C4D2}"/>
                  </a:ext>
                </a:extLst>
              </p:cNvPr>
              <p:cNvSpPr>
                <a:spLocks noEditPoints="1"/>
              </p:cNvSpPr>
              <p:nvPr/>
            </p:nvSpPr>
            <p:spPr bwMode="auto">
              <a:xfrm>
                <a:off x="2179637" y="3151648"/>
                <a:ext cx="1776954" cy="872115"/>
              </a:xfrm>
              <a:custGeom>
                <a:avLst/>
                <a:gdLst>
                  <a:gd name="T0" fmla="*/ 51 w 62"/>
                  <a:gd name="T1" fmla="*/ 0 h 26"/>
                  <a:gd name="T2" fmla="*/ 61 w 62"/>
                  <a:gd name="T3" fmla="*/ 2 h 26"/>
                  <a:gd name="T4" fmla="*/ 62 w 62"/>
                  <a:gd name="T5" fmla="*/ 3 h 26"/>
                  <a:gd name="T6" fmla="*/ 62 w 62"/>
                  <a:gd name="T7" fmla="*/ 8 h 26"/>
                  <a:gd name="T8" fmla="*/ 61 w 62"/>
                  <a:gd name="T9" fmla="*/ 10 h 26"/>
                  <a:gd name="T10" fmla="*/ 61 w 62"/>
                  <a:gd name="T11" fmla="*/ 11 h 26"/>
                  <a:gd name="T12" fmla="*/ 58 w 62"/>
                  <a:gd name="T13" fmla="*/ 21 h 26"/>
                  <a:gd name="T14" fmla="*/ 53 w 62"/>
                  <a:gd name="T15" fmla="*/ 25 h 26"/>
                  <a:gd name="T16" fmla="*/ 42 w 62"/>
                  <a:gd name="T17" fmla="*/ 25 h 26"/>
                  <a:gd name="T18" fmla="*/ 37 w 62"/>
                  <a:gd name="T19" fmla="*/ 21 h 26"/>
                  <a:gd name="T20" fmla="*/ 34 w 62"/>
                  <a:gd name="T21" fmla="*/ 15 h 26"/>
                  <a:gd name="T22" fmla="*/ 33 w 62"/>
                  <a:gd name="T23" fmla="*/ 7 h 26"/>
                  <a:gd name="T24" fmla="*/ 31 w 62"/>
                  <a:gd name="T25" fmla="*/ 6 h 26"/>
                  <a:gd name="T26" fmla="*/ 29 w 62"/>
                  <a:gd name="T27" fmla="*/ 7 h 26"/>
                  <a:gd name="T28" fmla="*/ 29 w 62"/>
                  <a:gd name="T29" fmla="*/ 9 h 26"/>
                  <a:gd name="T30" fmla="*/ 25 w 62"/>
                  <a:gd name="T31" fmla="*/ 21 h 26"/>
                  <a:gd name="T32" fmla="*/ 19 w 62"/>
                  <a:gd name="T33" fmla="*/ 25 h 26"/>
                  <a:gd name="T34" fmla="*/ 10 w 62"/>
                  <a:gd name="T35" fmla="*/ 26 h 26"/>
                  <a:gd name="T36" fmla="*/ 4 w 62"/>
                  <a:gd name="T37" fmla="*/ 21 h 26"/>
                  <a:gd name="T38" fmla="*/ 1 w 62"/>
                  <a:gd name="T39" fmla="*/ 11 h 26"/>
                  <a:gd name="T40" fmla="*/ 1 w 62"/>
                  <a:gd name="T41" fmla="*/ 9 h 26"/>
                  <a:gd name="T42" fmla="*/ 0 w 62"/>
                  <a:gd name="T43" fmla="*/ 8 h 26"/>
                  <a:gd name="T44" fmla="*/ 0 w 62"/>
                  <a:gd name="T45" fmla="*/ 3 h 26"/>
                  <a:gd name="T46" fmla="*/ 2 w 62"/>
                  <a:gd name="T47" fmla="*/ 1 h 26"/>
                  <a:gd name="T48" fmla="*/ 10 w 62"/>
                  <a:gd name="T49" fmla="*/ 0 h 26"/>
                  <a:gd name="T50" fmla="*/ 24 w 62"/>
                  <a:gd name="T51" fmla="*/ 1 h 26"/>
                  <a:gd name="T52" fmla="*/ 36 w 62"/>
                  <a:gd name="T53" fmla="*/ 1 h 26"/>
                  <a:gd name="T54" fmla="*/ 46 w 62"/>
                  <a:gd name="T55" fmla="*/ 0 h 26"/>
                  <a:gd name="T56" fmla="*/ 51 w 62"/>
                  <a:gd name="T57" fmla="*/ 0 h 26"/>
                  <a:gd name="T58" fmla="*/ 38 w 62"/>
                  <a:gd name="T59" fmla="*/ 4 h 26"/>
                  <a:gd name="T60" fmla="*/ 35 w 62"/>
                  <a:gd name="T61" fmla="*/ 9 h 26"/>
                  <a:gd name="T62" fmla="*/ 38 w 62"/>
                  <a:gd name="T63" fmla="*/ 20 h 26"/>
                  <a:gd name="T64" fmla="*/ 44 w 62"/>
                  <a:gd name="T65" fmla="*/ 23 h 26"/>
                  <a:gd name="T66" fmla="*/ 53 w 62"/>
                  <a:gd name="T67" fmla="*/ 23 h 26"/>
                  <a:gd name="T68" fmla="*/ 56 w 62"/>
                  <a:gd name="T69" fmla="*/ 21 h 26"/>
                  <a:gd name="T70" fmla="*/ 57 w 62"/>
                  <a:gd name="T71" fmla="*/ 6 h 26"/>
                  <a:gd name="T72" fmla="*/ 55 w 62"/>
                  <a:gd name="T73" fmla="*/ 4 h 26"/>
                  <a:gd name="T74" fmla="*/ 49 w 62"/>
                  <a:gd name="T75" fmla="*/ 3 h 26"/>
                  <a:gd name="T76" fmla="*/ 45 w 62"/>
                  <a:gd name="T77" fmla="*/ 2 h 26"/>
                  <a:gd name="T78" fmla="*/ 38 w 62"/>
                  <a:gd name="T79" fmla="*/ 4 h 26"/>
                  <a:gd name="T80" fmla="*/ 20 w 62"/>
                  <a:gd name="T81" fmla="*/ 23 h 26"/>
                  <a:gd name="T82" fmla="*/ 23 w 62"/>
                  <a:gd name="T83" fmla="*/ 21 h 26"/>
                  <a:gd name="T84" fmla="*/ 27 w 62"/>
                  <a:gd name="T85" fmla="*/ 8 h 26"/>
                  <a:gd name="T86" fmla="*/ 24 w 62"/>
                  <a:gd name="T87" fmla="*/ 4 h 26"/>
                  <a:gd name="T88" fmla="*/ 17 w 62"/>
                  <a:gd name="T89" fmla="*/ 2 h 26"/>
                  <a:gd name="T90" fmla="*/ 8 w 62"/>
                  <a:gd name="T91" fmla="*/ 3 h 26"/>
                  <a:gd name="T92" fmla="*/ 6 w 62"/>
                  <a:gd name="T93" fmla="*/ 5 h 26"/>
                  <a:gd name="T94" fmla="*/ 4 w 62"/>
                  <a:gd name="T95" fmla="*/ 8 h 26"/>
                  <a:gd name="T96" fmla="*/ 5 w 62"/>
                  <a:gd name="T97" fmla="*/ 20 h 26"/>
                  <a:gd name="T98" fmla="*/ 11 w 62"/>
                  <a:gd name="T99" fmla="*/ 24 h 26"/>
                  <a:gd name="T100" fmla="*/ 14 w 62"/>
                  <a:gd name="T101" fmla="*/ 24 h 26"/>
                  <a:gd name="T102" fmla="*/ 20 w 62"/>
                  <a:gd name="T103" fmla="*/ 2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2" h="26">
                    <a:moveTo>
                      <a:pt x="51" y="0"/>
                    </a:moveTo>
                    <a:cubicBezTo>
                      <a:pt x="54" y="0"/>
                      <a:pt x="57" y="1"/>
                      <a:pt x="61" y="2"/>
                    </a:cubicBezTo>
                    <a:cubicBezTo>
                      <a:pt x="61" y="2"/>
                      <a:pt x="62" y="2"/>
                      <a:pt x="62" y="3"/>
                    </a:cubicBezTo>
                    <a:cubicBezTo>
                      <a:pt x="62" y="5"/>
                      <a:pt x="62" y="6"/>
                      <a:pt x="62" y="8"/>
                    </a:cubicBezTo>
                    <a:cubicBezTo>
                      <a:pt x="62" y="9"/>
                      <a:pt x="61" y="9"/>
                      <a:pt x="61" y="10"/>
                    </a:cubicBezTo>
                    <a:cubicBezTo>
                      <a:pt x="61" y="10"/>
                      <a:pt x="61" y="10"/>
                      <a:pt x="61" y="11"/>
                    </a:cubicBezTo>
                    <a:cubicBezTo>
                      <a:pt x="60" y="13"/>
                      <a:pt x="59" y="18"/>
                      <a:pt x="58" y="21"/>
                    </a:cubicBezTo>
                    <a:cubicBezTo>
                      <a:pt x="57" y="24"/>
                      <a:pt x="55" y="25"/>
                      <a:pt x="53" y="25"/>
                    </a:cubicBezTo>
                    <a:cubicBezTo>
                      <a:pt x="49" y="26"/>
                      <a:pt x="46" y="26"/>
                      <a:pt x="42" y="25"/>
                    </a:cubicBezTo>
                    <a:cubicBezTo>
                      <a:pt x="40" y="24"/>
                      <a:pt x="38" y="23"/>
                      <a:pt x="37" y="21"/>
                    </a:cubicBezTo>
                    <a:cubicBezTo>
                      <a:pt x="36" y="19"/>
                      <a:pt x="35" y="17"/>
                      <a:pt x="34" y="15"/>
                    </a:cubicBezTo>
                    <a:cubicBezTo>
                      <a:pt x="34" y="13"/>
                      <a:pt x="33" y="9"/>
                      <a:pt x="33" y="7"/>
                    </a:cubicBezTo>
                    <a:cubicBezTo>
                      <a:pt x="32" y="6"/>
                      <a:pt x="32" y="6"/>
                      <a:pt x="31" y="6"/>
                    </a:cubicBezTo>
                    <a:cubicBezTo>
                      <a:pt x="30" y="6"/>
                      <a:pt x="30" y="6"/>
                      <a:pt x="29" y="7"/>
                    </a:cubicBezTo>
                    <a:cubicBezTo>
                      <a:pt x="29" y="7"/>
                      <a:pt x="29" y="8"/>
                      <a:pt x="29" y="9"/>
                    </a:cubicBezTo>
                    <a:cubicBezTo>
                      <a:pt x="28" y="12"/>
                      <a:pt x="27" y="18"/>
                      <a:pt x="25" y="21"/>
                    </a:cubicBezTo>
                    <a:cubicBezTo>
                      <a:pt x="24" y="23"/>
                      <a:pt x="22" y="24"/>
                      <a:pt x="19" y="25"/>
                    </a:cubicBezTo>
                    <a:cubicBezTo>
                      <a:pt x="16" y="26"/>
                      <a:pt x="14" y="26"/>
                      <a:pt x="10" y="26"/>
                    </a:cubicBezTo>
                    <a:cubicBezTo>
                      <a:pt x="7" y="25"/>
                      <a:pt x="5" y="24"/>
                      <a:pt x="4" y="21"/>
                    </a:cubicBezTo>
                    <a:cubicBezTo>
                      <a:pt x="3" y="18"/>
                      <a:pt x="2" y="14"/>
                      <a:pt x="1" y="11"/>
                    </a:cubicBezTo>
                    <a:cubicBezTo>
                      <a:pt x="1" y="10"/>
                      <a:pt x="1" y="10"/>
                      <a:pt x="1" y="9"/>
                    </a:cubicBezTo>
                    <a:cubicBezTo>
                      <a:pt x="0" y="9"/>
                      <a:pt x="0" y="9"/>
                      <a:pt x="0" y="8"/>
                    </a:cubicBezTo>
                    <a:cubicBezTo>
                      <a:pt x="0" y="7"/>
                      <a:pt x="0" y="5"/>
                      <a:pt x="0" y="3"/>
                    </a:cubicBezTo>
                    <a:cubicBezTo>
                      <a:pt x="0" y="2"/>
                      <a:pt x="0" y="2"/>
                      <a:pt x="2" y="1"/>
                    </a:cubicBezTo>
                    <a:cubicBezTo>
                      <a:pt x="5" y="1"/>
                      <a:pt x="7" y="0"/>
                      <a:pt x="10" y="0"/>
                    </a:cubicBezTo>
                    <a:cubicBezTo>
                      <a:pt x="15" y="0"/>
                      <a:pt x="19" y="0"/>
                      <a:pt x="24" y="1"/>
                    </a:cubicBezTo>
                    <a:cubicBezTo>
                      <a:pt x="28" y="1"/>
                      <a:pt x="32" y="2"/>
                      <a:pt x="36" y="1"/>
                    </a:cubicBezTo>
                    <a:cubicBezTo>
                      <a:pt x="40" y="0"/>
                      <a:pt x="42" y="0"/>
                      <a:pt x="46" y="0"/>
                    </a:cubicBezTo>
                    <a:cubicBezTo>
                      <a:pt x="48" y="0"/>
                      <a:pt x="49" y="0"/>
                      <a:pt x="51" y="0"/>
                    </a:cubicBezTo>
                    <a:moveTo>
                      <a:pt x="38" y="4"/>
                    </a:moveTo>
                    <a:cubicBezTo>
                      <a:pt x="35" y="5"/>
                      <a:pt x="35" y="6"/>
                      <a:pt x="35" y="9"/>
                    </a:cubicBezTo>
                    <a:cubicBezTo>
                      <a:pt x="36" y="12"/>
                      <a:pt x="37" y="17"/>
                      <a:pt x="38" y="20"/>
                    </a:cubicBezTo>
                    <a:cubicBezTo>
                      <a:pt x="40" y="22"/>
                      <a:pt x="41" y="23"/>
                      <a:pt x="44" y="23"/>
                    </a:cubicBezTo>
                    <a:cubicBezTo>
                      <a:pt x="47" y="24"/>
                      <a:pt x="49" y="24"/>
                      <a:pt x="53" y="23"/>
                    </a:cubicBezTo>
                    <a:cubicBezTo>
                      <a:pt x="54" y="23"/>
                      <a:pt x="55" y="22"/>
                      <a:pt x="56" y="21"/>
                    </a:cubicBezTo>
                    <a:cubicBezTo>
                      <a:pt x="58" y="17"/>
                      <a:pt x="58" y="10"/>
                      <a:pt x="57" y="6"/>
                    </a:cubicBezTo>
                    <a:cubicBezTo>
                      <a:pt x="57" y="5"/>
                      <a:pt x="56" y="5"/>
                      <a:pt x="55" y="4"/>
                    </a:cubicBezTo>
                    <a:cubicBezTo>
                      <a:pt x="53" y="3"/>
                      <a:pt x="51" y="3"/>
                      <a:pt x="49" y="3"/>
                    </a:cubicBezTo>
                    <a:cubicBezTo>
                      <a:pt x="48" y="2"/>
                      <a:pt x="46" y="2"/>
                      <a:pt x="45" y="2"/>
                    </a:cubicBezTo>
                    <a:cubicBezTo>
                      <a:pt x="42" y="3"/>
                      <a:pt x="41" y="3"/>
                      <a:pt x="38" y="4"/>
                    </a:cubicBezTo>
                    <a:moveTo>
                      <a:pt x="20" y="23"/>
                    </a:moveTo>
                    <a:cubicBezTo>
                      <a:pt x="21" y="23"/>
                      <a:pt x="22" y="22"/>
                      <a:pt x="23" y="21"/>
                    </a:cubicBezTo>
                    <a:cubicBezTo>
                      <a:pt x="25" y="18"/>
                      <a:pt x="26" y="12"/>
                      <a:pt x="27" y="8"/>
                    </a:cubicBezTo>
                    <a:cubicBezTo>
                      <a:pt x="27" y="6"/>
                      <a:pt x="26" y="5"/>
                      <a:pt x="24" y="4"/>
                    </a:cubicBezTo>
                    <a:cubicBezTo>
                      <a:pt x="22" y="3"/>
                      <a:pt x="20" y="3"/>
                      <a:pt x="17" y="2"/>
                    </a:cubicBezTo>
                    <a:cubicBezTo>
                      <a:pt x="14" y="2"/>
                      <a:pt x="12" y="2"/>
                      <a:pt x="8" y="3"/>
                    </a:cubicBezTo>
                    <a:cubicBezTo>
                      <a:pt x="7" y="4"/>
                      <a:pt x="6" y="4"/>
                      <a:pt x="6" y="5"/>
                    </a:cubicBezTo>
                    <a:cubicBezTo>
                      <a:pt x="4" y="5"/>
                      <a:pt x="4" y="7"/>
                      <a:pt x="4" y="8"/>
                    </a:cubicBezTo>
                    <a:cubicBezTo>
                      <a:pt x="4" y="11"/>
                      <a:pt x="4" y="17"/>
                      <a:pt x="5" y="20"/>
                    </a:cubicBezTo>
                    <a:cubicBezTo>
                      <a:pt x="6" y="22"/>
                      <a:pt x="8" y="23"/>
                      <a:pt x="11" y="24"/>
                    </a:cubicBezTo>
                    <a:cubicBezTo>
                      <a:pt x="12" y="24"/>
                      <a:pt x="13" y="24"/>
                      <a:pt x="14" y="24"/>
                    </a:cubicBezTo>
                    <a:cubicBezTo>
                      <a:pt x="16" y="24"/>
                      <a:pt x="17" y="24"/>
                      <a:pt x="20" y="23"/>
                    </a:cubicBezTo>
                  </a:path>
                </a:pathLst>
              </a:custGeom>
              <a:solidFill>
                <a:srgbClr val="1C1C1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grpSp>
      </p:grpSp>
    </p:spTree>
    <p:extLst>
      <p:ext uri="{BB962C8B-B14F-4D97-AF65-F5344CB8AC3E}">
        <p14:creationId xmlns:p14="http://schemas.microsoft.com/office/powerpoint/2010/main" val="2062430383"/>
      </p:ext>
    </p:extLst>
  </p:cSld>
  <p:clrMapOvr>
    <a:masterClrMapping/>
  </p:clrMapOvr>
  <p:transition spd="slow">
    <p:push/>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100000" fill="hold" grpId="0" nodeType="afterEffect">
                                  <p:stCondLst>
                                    <p:cond delay="0"/>
                                  </p:stCondLst>
                                  <p:childTnLst>
                                    <p:set>
                                      <p:cBhvr>
                                        <p:cTn id="6" dur="1" fill="hold">
                                          <p:stCondLst>
                                            <p:cond delay="0"/>
                                          </p:stCondLst>
                                        </p:cTn>
                                        <p:tgtEl>
                                          <p:spTgt spid="17"/>
                                        </p:tgtEl>
                                        <p:attrNameLst>
                                          <p:attrName>style.visibility</p:attrName>
                                        </p:attrNameLst>
                                      </p:cBhvr>
                                      <p:to>
                                        <p:strVal val="visible"/>
                                      </p:to>
                                    </p:set>
                                    <p:anim calcmode="lin" valueType="num">
                                      <p:cBhvr additive="base">
                                        <p:cTn id="7" dur="500" fill="hold"/>
                                        <p:tgtEl>
                                          <p:spTgt spid="17"/>
                                        </p:tgtEl>
                                        <p:attrNameLst>
                                          <p:attrName>ppt_x</p:attrName>
                                        </p:attrNameLst>
                                      </p:cBhvr>
                                      <p:tavLst>
                                        <p:tav tm="0">
                                          <p:val>
                                            <p:strVal val="0-#ppt_w/2"/>
                                          </p:val>
                                        </p:tav>
                                        <p:tav tm="100000">
                                          <p:val>
                                            <p:strVal val="#ppt_x"/>
                                          </p:val>
                                        </p:tav>
                                      </p:tavLst>
                                    </p:anim>
                                    <p:anim calcmode="lin" valueType="num">
                                      <p:cBhvr additive="base">
                                        <p:cTn id="8" dur="500" fill="hold"/>
                                        <p:tgtEl>
                                          <p:spTgt spid="17"/>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2" presetClass="entr" presetSubtype="4" fill="hold" grpId="0" nodeType="afterEffect">
                                  <p:stCondLst>
                                    <p:cond delay="0"/>
                                  </p:stCondLst>
                                  <p:childTnLst>
                                    <p:set>
                                      <p:cBhvr>
                                        <p:cTn id="11" dur="1" fill="hold">
                                          <p:stCondLst>
                                            <p:cond delay="0"/>
                                          </p:stCondLst>
                                        </p:cTn>
                                        <p:tgtEl>
                                          <p:spTgt spid="5"/>
                                        </p:tgtEl>
                                        <p:attrNameLst>
                                          <p:attrName>style.visibility</p:attrName>
                                        </p:attrNameLst>
                                      </p:cBhvr>
                                      <p:to>
                                        <p:strVal val="visible"/>
                                      </p:to>
                                    </p:set>
                                    <p:anim calcmode="lin" valueType="num">
                                      <p:cBhvr additive="base">
                                        <p:cTn id="12" dur="500" fill="hold"/>
                                        <p:tgtEl>
                                          <p:spTgt spid="5"/>
                                        </p:tgtEl>
                                        <p:attrNameLst>
                                          <p:attrName>ppt_x</p:attrName>
                                        </p:attrNameLst>
                                      </p:cBhvr>
                                      <p:tavLst>
                                        <p:tav tm="0">
                                          <p:val>
                                            <p:strVal val="#ppt_x"/>
                                          </p:val>
                                        </p:tav>
                                        <p:tav tm="100000">
                                          <p:val>
                                            <p:strVal val="#ppt_x"/>
                                          </p:val>
                                        </p:tav>
                                      </p:tavLst>
                                    </p:anim>
                                    <p:anim calcmode="lin" valueType="num">
                                      <p:cBhvr additive="base">
                                        <p:cTn id="13" dur="500" fill="hold"/>
                                        <p:tgtEl>
                                          <p:spTgt spid="5"/>
                                        </p:tgtEl>
                                        <p:attrNameLst>
                                          <p:attrName>ppt_y</p:attrName>
                                        </p:attrNameLst>
                                      </p:cBhvr>
                                      <p:tavLst>
                                        <p:tav tm="0">
                                          <p:val>
                                            <p:strVal val="1+#ppt_h/2"/>
                                          </p:val>
                                        </p:tav>
                                        <p:tav tm="100000">
                                          <p:val>
                                            <p:strVal val="#ppt_y"/>
                                          </p:val>
                                        </p:tav>
                                      </p:tavLst>
                                    </p:anim>
                                  </p:childTnLst>
                                </p:cTn>
                              </p:par>
                            </p:childTnLst>
                          </p:cTn>
                        </p:par>
                        <p:par>
                          <p:cTn id="14" fill="hold">
                            <p:stCondLst>
                              <p:cond delay="1000"/>
                            </p:stCondLst>
                            <p:childTnLst>
                              <p:par>
                                <p:cTn id="15" presetID="2" presetClass="entr" presetSubtype="4" fill="hold" grpId="0" nodeType="afterEffect">
                                  <p:stCondLst>
                                    <p:cond delay="0"/>
                                  </p:stCondLst>
                                  <p:childTnLst>
                                    <p:set>
                                      <p:cBhvr>
                                        <p:cTn id="16" dur="1" fill="hold">
                                          <p:stCondLst>
                                            <p:cond delay="0"/>
                                          </p:stCondLst>
                                        </p:cTn>
                                        <p:tgtEl>
                                          <p:spTgt spid="6"/>
                                        </p:tgtEl>
                                        <p:attrNameLst>
                                          <p:attrName>style.visibility</p:attrName>
                                        </p:attrNameLst>
                                      </p:cBhvr>
                                      <p:to>
                                        <p:strVal val="visible"/>
                                      </p:to>
                                    </p:set>
                                    <p:anim calcmode="lin" valueType="num">
                                      <p:cBhvr additive="base">
                                        <p:cTn id="17" dur="500" fill="hold"/>
                                        <p:tgtEl>
                                          <p:spTgt spid="6"/>
                                        </p:tgtEl>
                                        <p:attrNameLst>
                                          <p:attrName>ppt_x</p:attrName>
                                        </p:attrNameLst>
                                      </p:cBhvr>
                                      <p:tavLst>
                                        <p:tav tm="0">
                                          <p:val>
                                            <p:strVal val="#ppt_x"/>
                                          </p:val>
                                        </p:tav>
                                        <p:tav tm="100000">
                                          <p:val>
                                            <p:strVal val="#ppt_x"/>
                                          </p:val>
                                        </p:tav>
                                      </p:tavLst>
                                    </p:anim>
                                    <p:anim calcmode="lin" valueType="num">
                                      <p:cBhvr additive="base">
                                        <p:cTn id="18" dur="500" fill="hold"/>
                                        <p:tgtEl>
                                          <p:spTgt spid="6"/>
                                        </p:tgtEl>
                                        <p:attrNameLst>
                                          <p:attrName>ppt_y</p:attrName>
                                        </p:attrNameLst>
                                      </p:cBhvr>
                                      <p:tavLst>
                                        <p:tav tm="0">
                                          <p:val>
                                            <p:strVal val="1+#ppt_h/2"/>
                                          </p:val>
                                        </p:tav>
                                        <p:tav tm="100000">
                                          <p:val>
                                            <p:strVal val="#ppt_y"/>
                                          </p:val>
                                        </p:tav>
                                      </p:tavLst>
                                    </p:anim>
                                  </p:childTnLst>
                                </p:cTn>
                              </p:par>
                            </p:childTnLst>
                          </p:cTn>
                        </p:par>
                        <p:par>
                          <p:cTn id="19" fill="hold">
                            <p:stCondLst>
                              <p:cond delay="1500"/>
                            </p:stCondLst>
                            <p:childTnLst>
                              <p:par>
                                <p:cTn id="20" presetID="2" presetClass="entr" presetSubtype="4" fill="hold" grpId="0" nodeType="afterEffect">
                                  <p:stCondLst>
                                    <p:cond delay="0"/>
                                  </p:stCondLst>
                                  <p:childTnLst>
                                    <p:set>
                                      <p:cBhvr>
                                        <p:cTn id="21" dur="1" fill="hold">
                                          <p:stCondLst>
                                            <p:cond delay="0"/>
                                          </p:stCondLst>
                                        </p:cTn>
                                        <p:tgtEl>
                                          <p:spTgt spid="7"/>
                                        </p:tgtEl>
                                        <p:attrNameLst>
                                          <p:attrName>style.visibility</p:attrName>
                                        </p:attrNameLst>
                                      </p:cBhvr>
                                      <p:to>
                                        <p:strVal val="visible"/>
                                      </p:to>
                                    </p:set>
                                    <p:anim calcmode="lin" valueType="num">
                                      <p:cBhvr additive="base">
                                        <p:cTn id="22" dur="500" fill="hold"/>
                                        <p:tgtEl>
                                          <p:spTgt spid="7"/>
                                        </p:tgtEl>
                                        <p:attrNameLst>
                                          <p:attrName>ppt_x</p:attrName>
                                        </p:attrNameLst>
                                      </p:cBhvr>
                                      <p:tavLst>
                                        <p:tav tm="0">
                                          <p:val>
                                            <p:strVal val="#ppt_x"/>
                                          </p:val>
                                        </p:tav>
                                        <p:tav tm="100000">
                                          <p:val>
                                            <p:strVal val="#ppt_x"/>
                                          </p:val>
                                        </p:tav>
                                      </p:tavLst>
                                    </p:anim>
                                    <p:anim calcmode="lin" valueType="num">
                                      <p:cBhvr additive="base">
                                        <p:cTn id="23" dur="500" fill="hold"/>
                                        <p:tgtEl>
                                          <p:spTgt spid="7"/>
                                        </p:tgtEl>
                                        <p:attrNameLst>
                                          <p:attrName>ppt_y</p:attrName>
                                        </p:attrNameLst>
                                      </p:cBhvr>
                                      <p:tavLst>
                                        <p:tav tm="0">
                                          <p:val>
                                            <p:strVal val="1+#ppt_h/2"/>
                                          </p:val>
                                        </p:tav>
                                        <p:tav tm="100000">
                                          <p:val>
                                            <p:strVal val="#ppt_y"/>
                                          </p:val>
                                        </p:tav>
                                      </p:tavLst>
                                    </p:anim>
                                  </p:childTnLst>
                                </p:cTn>
                              </p:par>
                            </p:childTnLst>
                          </p:cTn>
                        </p:par>
                        <p:par>
                          <p:cTn id="24" fill="hold">
                            <p:stCondLst>
                              <p:cond delay="2000"/>
                            </p:stCondLst>
                            <p:childTnLst>
                              <p:par>
                                <p:cTn id="25" presetID="2" presetClass="entr" presetSubtype="4" fill="hold" grpId="0" nodeType="afterEffect">
                                  <p:stCondLst>
                                    <p:cond delay="0"/>
                                  </p:stCondLst>
                                  <p:childTnLst>
                                    <p:set>
                                      <p:cBhvr>
                                        <p:cTn id="26" dur="1" fill="hold">
                                          <p:stCondLst>
                                            <p:cond delay="0"/>
                                          </p:stCondLst>
                                        </p:cTn>
                                        <p:tgtEl>
                                          <p:spTgt spid="8"/>
                                        </p:tgtEl>
                                        <p:attrNameLst>
                                          <p:attrName>style.visibility</p:attrName>
                                        </p:attrNameLst>
                                      </p:cBhvr>
                                      <p:to>
                                        <p:strVal val="visible"/>
                                      </p:to>
                                    </p:set>
                                    <p:anim calcmode="lin" valueType="num">
                                      <p:cBhvr additive="base">
                                        <p:cTn id="27" dur="500" fill="hold"/>
                                        <p:tgtEl>
                                          <p:spTgt spid="8"/>
                                        </p:tgtEl>
                                        <p:attrNameLst>
                                          <p:attrName>ppt_x</p:attrName>
                                        </p:attrNameLst>
                                      </p:cBhvr>
                                      <p:tavLst>
                                        <p:tav tm="0">
                                          <p:val>
                                            <p:strVal val="#ppt_x"/>
                                          </p:val>
                                        </p:tav>
                                        <p:tav tm="100000">
                                          <p:val>
                                            <p:strVal val="#ppt_x"/>
                                          </p:val>
                                        </p:tav>
                                      </p:tavLst>
                                    </p:anim>
                                    <p:anim calcmode="lin" valueType="num">
                                      <p:cBhvr additive="base">
                                        <p:cTn id="28" dur="500" fill="hold"/>
                                        <p:tgtEl>
                                          <p:spTgt spid="8"/>
                                        </p:tgtEl>
                                        <p:attrNameLst>
                                          <p:attrName>ppt_y</p:attrName>
                                        </p:attrNameLst>
                                      </p:cBhvr>
                                      <p:tavLst>
                                        <p:tav tm="0">
                                          <p:val>
                                            <p:strVal val="1+#ppt_h/2"/>
                                          </p:val>
                                        </p:tav>
                                        <p:tav tm="100000">
                                          <p:val>
                                            <p:strVal val="#ppt_y"/>
                                          </p:val>
                                        </p:tav>
                                      </p:tavLst>
                                    </p:anim>
                                  </p:childTnLst>
                                </p:cTn>
                              </p:par>
                            </p:childTnLst>
                          </p:cTn>
                        </p:par>
                        <p:par>
                          <p:cTn id="29" fill="hold">
                            <p:stCondLst>
                              <p:cond delay="2500"/>
                            </p:stCondLst>
                            <p:childTnLst>
                              <p:par>
                                <p:cTn id="30" presetID="2" presetClass="entr" presetSubtype="4" fill="hold" grpId="0" nodeType="afterEffect">
                                  <p:stCondLst>
                                    <p:cond delay="0"/>
                                  </p:stCondLst>
                                  <p:childTnLst>
                                    <p:set>
                                      <p:cBhvr>
                                        <p:cTn id="31" dur="1" fill="hold">
                                          <p:stCondLst>
                                            <p:cond delay="0"/>
                                          </p:stCondLst>
                                        </p:cTn>
                                        <p:tgtEl>
                                          <p:spTgt spid="9"/>
                                        </p:tgtEl>
                                        <p:attrNameLst>
                                          <p:attrName>style.visibility</p:attrName>
                                        </p:attrNameLst>
                                      </p:cBhvr>
                                      <p:to>
                                        <p:strVal val="visible"/>
                                      </p:to>
                                    </p:set>
                                    <p:anim calcmode="lin" valueType="num">
                                      <p:cBhvr additive="base">
                                        <p:cTn id="32" dur="500" fill="hold"/>
                                        <p:tgtEl>
                                          <p:spTgt spid="9"/>
                                        </p:tgtEl>
                                        <p:attrNameLst>
                                          <p:attrName>ppt_x</p:attrName>
                                        </p:attrNameLst>
                                      </p:cBhvr>
                                      <p:tavLst>
                                        <p:tav tm="0">
                                          <p:val>
                                            <p:strVal val="#ppt_x"/>
                                          </p:val>
                                        </p:tav>
                                        <p:tav tm="100000">
                                          <p:val>
                                            <p:strVal val="#ppt_x"/>
                                          </p:val>
                                        </p:tav>
                                      </p:tavLst>
                                    </p:anim>
                                    <p:anim calcmode="lin" valueType="num">
                                      <p:cBhvr additive="base">
                                        <p:cTn id="33" dur="500" fill="hold"/>
                                        <p:tgtEl>
                                          <p:spTgt spid="9"/>
                                        </p:tgtEl>
                                        <p:attrNameLst>
                                          <p:attrName>ppt_y</p:attrName>
                                        </p:attrNameLst>
                                      </p:cBhvr>
                                      <p:tavLst>
                                        <p:tav tm="0">
                                          <p:val>
                                            <p:strVal val="1+#ppt_h/2"/>
                                          </p:val>
                                        </p:tav>
                                        <p:tav tm="100000">
                                          <p:val>
                                            <p:strVal val="#ppt_y"/>
                                          </p:val>
                                        </p:tav>
                                      </p:tavLst>
                                    </p:anim>
                                  </p:childTnLst>
                                </p:cTn>
                              </p:par>
                              <p:par>
                                <p:cTn id="34" presetID="2" presetClass="entr" presetSubtype="8" decel="100000" fill="hold" grpId="0" nodeType="withEffect">
                                  <p:stCondLst>
                                    <p:cond delay="500"/>
                                  </p:stCondLst>
                                  <p:childTnLst>
                                    <p:set>
                                      <p:cBhvr>
                                        <p:cTn id="35" dur="1" fill="hold">
                                          <p:stCondLst>
                                            <p:cond delay="0"/>
                                          </p:stCondLst>
                                        </p:cTn>
                                        <p:tgtEl>
                                          <p:spTgt spid="12"/>
                                        </p:tgtEl>
                                        <p:attrNameLst>
                                          <p:attrName>style.visibility</p:attrName>
                                        </p:attrNameLst>
                                      </p:cBhvr>
                                      <p:to>
                                        <p:strVal val="visible"/>
                                      </p:to>
                                    </p:set>
                                    <p:anim calcmode="lin" valueType="num">
                                      <p:cBhvr additive="base">
                                        <p:cTn id="36" dur="500" fill="hold"/>
                                        <p:tgtEl>
                                          <p:spTgt spid="12"/>
                                        </p:tgtEl>
                                        <p:attrNameLst>
                                          <p:attrName>ppt_x</p:attrName>
                                        </p:attrNameLst>
                                      </p:cBhvr>
                                      <p:tavLst>
                                        <p:tav tm="0">
                                          <p:val>
                                            <p:strVal val="0-#ppt_w/2"/>
                                          </p:val>
                                        </p:tav>
                                        <p:tav tm="100000">
                                          <p:val>
                                            <p:strVal val="#ppt_x"/>
                                          </p:val>
                                        </p:tav>
                                      </p:tavLst>
                                    </p:anim>
                                    <p:anim calcmode="lin" valueType="num">
                                      <p:cBhvr additive="base">
                                        <p:cTn id="37" dur="500" fill="hold"/>
                                        <p:tgtEl>
                                          <p:spTgt spid="12"/>
                                        </p:tgtEl>
                                        <p:attrNameLst>
                                          <p:attrName>ppt_y</p:attrName>
                                        </p:attrNameLst>
                                      </p:cBhvr>
                                      <p:tavLst>
                                        <p:tav tm="0">
                                          <p:val>
                                            <p:strVal val="#ppt_y"/>
                                          </p:val>
                                        </p:tav>
                                        <p:tav tm="100000">
                                          <p:val>
                                            <p:strVal val="#ppt_y"/>
                                          </p:val>
                                        </p:tav>
                                      </p:tavLst>
                                    </p:anim>
                                  </p:childTnLst>
                                </p:cTn>
                              </p:par>
                            </p:childTnLst>
                          </p:cTn>
                        </p:par>
                        <p:par>
                          <p:cTn id="38" fill="hold">
                            <p:stCondLst>
                              <p:cond delay="3500"/>
                            </p:stCondLst>
                            <p:childTnLst>
                              <p:par>
                                <p:cTn id="39" presetID="2" presetClass="entr" presetSubtype="2" fill="hold" nodeType="afterEffect">
                                  <p:stCondLst>
                                    <p:cond delay="0"/>
                                  </p:stCondLst>
                                  <p:childTnLst>
                                    <p:set>
                                      <p:cBhvr>
                                        <p:cTn id="40" dur="1" fill="hold">
                                          <p:stCondLst>
                                            <p:cond delay="0"/>
                                          </p:stCondLst>
                                        </p:cTn>
                                        <p:tgtEl>
                                          <p:spTgt spid="68"/>
                                        </p:tgtEl>
                                        <p:attrNameLst>
                                          <p:attrName>style.visibility</p:attrName>
                                        </p:attrNameLst>
                                      </p:cBhvr>
                                      <p:to>
                                        <p:strVal val="visible"/>
                                      </p:to>
                                    </p:set>
                                    <p:anim calcmode="lin" valueType="num">
                                      <p:cBhvr additive="base">
                                        <p:cTn id="41" dur="500" fill="hold"/>
                                        <p:tgtEl>
                                          <p:spTgt spid="68"/>
                                        </p:tgtEl>
                                        <p:attrNameLst>
                                          <p:attrName>ppt_x</p:attrName>
                                        </p:attrNameLst>
                                      </p:cBhvr>
                                      <p:tavLst>
                                        <p:tav tm="0">
                                          <p:val>
                                            <p:strVal val="1+#ppt_w/2"/>
                                          </p:val>
                                        </p:tav>
                                        <p:tav tm="100000">
                                          <p:val>
                                            <p:strVal val="#ppt_x"/>
                                          </p:val>
                                        </p:tav>
                                      </p:tavLst>
                                    </p:anim>
                                    <p:anim calcmode="lin" valueType="num">
                                      <p:cBhvr additive="base">
                                        <p:cTn id="42" dur="500" fill="hold"/>
                                        <p:tgtEl>
                                          <p:spTgt spid="6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p:bldP spid="5" grpId="0"/>
      <p:bldP spid="6" grpId="0"/>
      <p:bldP spid="7" grpId="0"/>
      <p:bldP spid="8" grpId="0"/>
      <p:bldP spid="9" grpId="0"/>
      <p:bldP spid="12" grpId="0" animBg="1"/>
    </p:bldLst>
  </p:timing>
</p:sld>
</file>

<file path=ppt/slides/slide52.xml><?xml version="1.0" encoding="utf-8"?>
<p:sld xmlns:a="http://schemas.openxmlformats.org/drawingml/2006/main" xmlns:r="http://schemas.openxmlformats.org/officeDocument/2006/relationships" xmlns:p="http://schemas.openxmlformats.org/presentationml/2006/main" showMasterSp="0">
  <p:cSld>
    <p:spTree>
      <p:nvGrpSpPr>
        <p:cNvPr id="1" name="">
          <a:extLst>
            <a:ext uri="{FF2B5EF4-FFF2-40B4-BE49-F238E27FC236}">
              <a16:creationId xmlns:a16="http://schemas.microsoft.com/office/drawing/2014/main" id="{477D5AC7-351E-950D-7CCD-8F6F6424BEA4}"/>
            </a:ext>
          </a:extLst>
        </p:cNvPr>
        <p:cNvGrpSpPr/>
        <p:nvPr/>
      </p:nvGrpSpPr>
      <p:grpSpPr>
        <a:xfrm>
          <a:off x="0" y="0"/>
          <a:ext cx="0" cy="0"/>
          <a:chOff x="0" y="0"/>
          <a:chExt cx="0" cy="0"/>
        </a:xfrm>
      </p:grpSpPr>
      <p:sp>
        <p:nvSpPr>
          <p:cNvPr id="10" name="Text Placeholder 4">
            <a:extLst>
              <a:ext uri="{FF2B5EF4-FFF2-40B4-BE49-F238E27FC236}">
                <a16:creationId xmlns:a16="http://schemas.microsoft.com/office/drawing/2014/main" id="{42DD638D-5DA7-772A-9C6C-243C8A307E38}"/>
              </a:ext>
            </a:extLst>
          </p:cNvPr>
          <p:cNvSpPr txBox="1">
            <a:spLocks/>
          </p:cNvSpPr>
          <p:nvPr/>
        </p:nvSpPr>
        <p:spPr>
          <a:xfrm>
            <a:off x="3033485" y="470193"/>
            <a:ext cx="5399313" cy="918045"/>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lnSpc>
                <a:spcPct val="114000"/>
              </a:lnSpc>
              <a:buNone/>
              <a:defRPr/>
            </a:pPr>
            <a:r>
              <a:rPr lang="en-US" sz="2500" dirty="0">
                <a:solidFill>
                  <a:schemeClr val="bg1">
                    <a:lumMod val="50000"/>
                  </a:schemeClr>
                </a:solidFill>
                <a:latin typeface="Bebas Neue" panose="020B0606020202050201" pitchFamily="34" charset="0"/>
                <a:cs typeface="Calibri"/>
              </a:rPr>
              <a:t>PCDP IN ADVANCED GAME ART &amp; </a:t>
            </a:r>
            <a:r>
              <a:rPr lang="en-US" sz="2500" dirty="0" err="1">
                <a:solidFill>
                  <a:schemeClr val="bg1">
                    <a:lumMod val="50000"/>
                  </a:schemeClr>
                </a:solidFill>
                <a:latin typeface="Bebas Neue" panose="020B0606020202050201" pitchFamily="34" charset="0"/>
                <a:cs typeface="Calibri"/>
              </a:rPr>
              <a:t>dESIGN</a:t>
            </a:r>
            <a:endParaRPr lang="id-ID" sz="2500" dirty="0">
              <a:solidFill>
                <a:schemeClr val="bg1">
                  <a:lumMod val="50000"/>
                </a:schemeClr>
              </a:solidFill>
              <a:latin typeface="Bebas Neue" panose="020B0606020202050201" pitchFamily="34" charset="0"/>
              <a:cs typeface="Calibri"/>
            </a:endParaRPr>
          </a:p>
        </p:txBody>
      </p:sp>
      <p:sp>
        <p:nvSpPr>
          <p:cNvPr id="11" name="Rectangle 10">
            <a:extLst>
              <a:ext uri="{FF2B5EF4-FFF2-40B4-BE49-F238E27FC236}">
                <a16:creationId xmlns:a16="http://schemas.microsoft.com/office/drawing/2014/main" id="{341251F1-47FF-A953-5957-86164F865EA2}"/>
              </a:ext>
            </a:extLst>
          </p:cNvPr>
          <p:cNvSpPr/>
          <p:nvPr/>
        </p:nvSpPr>
        <p:spPr>
          <a:xfrm>
            <a:off x="3439003" y="985695"/>
            <a:ext cx="4572000" cy="45719"/>
          </a:xfrm>
          <a:prstGeom prst="rect">
            <a:avLst/>
          </a:prstGeom>
          <a:gradFill flip="none" rotWithShape="1">
            <a:gsLst>
              <a:gs pos="0">
                <a:schemeClr val="accent1">
                  <a:lumMod val="40000"/>
                  <a:lumOff val="60000"/>
                </a:schemeClr>
              </a:gs>
              <a:gs pos="46000">
                <a:schemeClr val="accent1">
                  <a:lumMod val="95000"/>
                  <a:lumOff val="5000"/>
                </a:schemeClr>
              </a:gs>
              <a:gs pos="100000">
                <a:schemeClr val="accent1">
                  <a:lumMod val="60000"/>
                </a:schemeClr>
              </a:gs>
            </a:gsLst>
            <a:path path="circle">
              <a:fillToRect l="50000" t="130000" r="50000" b="-3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 name="Text Placeholder 4">
            <a:extLst>
              <a:ext uri="{FF2B5EF4-FFF2-40B4-BE49-F238E27FC236}">
                <a16:creationId xmlns:a16="http://schemas.microsoft.com/office/drawing/2014/main" id="{0CF233A2-E8D6-37FE-131F-4A6F9470632B}"/>
              </a:ext>
            </a:extLst>
          </p:cNvPr>
          <p:cNvSpPr txBox="1">
            <a:spLocks/>
          </p:cNvSpPr>
          <p:nvPr/>
        </p:nvSpPr>
        <p:spPr>
          <a:xfrm>
            <a:off x="496421" y="2116313"/>
            <a:ext cx="5074127" cy="2984780"/>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1800" dirty="0"/>
              <a:t>3 Days a week (MWF / TTS)</a:t>
            </a:r>
          </a:p>
          <a:p>
            <a:r>
              <a:rPr lang="en-US" sz="1800" dirty="0"/>
              <a:t>Everyday 2 Hrs. (Theory – 1 Hr. &amp; Practical 1 Hr.)</a:t>
            </a:r>
          </a:p>
          <a:p>
            <a:r>
              <a:rPr lang="en-US" sz="1800" dirty="0"/>
              <a:t>Duration: 36 Months</a:t>
            </a:r>
          </a:p>
        </p:txBody>
      </p:sp>
      <p:sp>
        <p:nvSpPr>
          <p:cNvPr id="9" name="Text Placeholder 4">
            <a:extLst>
              <a:ext uri="{FF2B5EF4-FFF2-40B4-BE49-F238E27FC236}">
                <a16:creationId xmlns:a16="http://schemas.microsoft.com/office/drawing/2014/main" id="{967025A0-9BB4-58D6-240E-A1A3A8C2D437}"/>
              </a:ext>
            </a:extLst>
          </p:cNvPr>
          <p:cNvSpPr txBox="1">
            <a:spLocks/>
          </p:cNvSpPr>
          <p:nvPr/>
        </p:nvSpPr>
        <p:spPr>
          <a:xfrm>
            <a:off x="5747657" y="1742388"/>
            <a:ext cx="5936343" cy="3835452"/>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spcAft>
                <a:spcPts val="1200"/>
              </a:spcAft>
              <a:buNone/>
            </a:pPr>
            <a:r>
              <a:rPr lang="en-US" sz="1800" b="1" dirty="0"/>
              <a:t>LEARNING OBJECTIVE: </a:t>
            </a:r>
          </a:p>
          <a:p>
            <a:pPr marL="0" indent="0">
              <a:buNone/>
            </a:pPr>
            <a:r>
              <a:rPr lang="en-IN" sz="2000" dirty="0"/>
              <a:t>The Professional Career Development Program in Game Art &amp; Design (PCDPAGAD) is an extensive 36-month program designed to provide students with the essential skills and knowledge required to excel in the game art and design industry. This program covers a wide range of topics, from fundamental drawing and design principles to advanced techniques in 3D </a:t>
            </a:r>
            <a:r>
              <a:rPr lang="en-IN" sz="2000" dirty="0" err="1"/>
              <a:t>modeling</a:t>
            </a:r>
            <a:r>
              <a:rPr lang="en-IN" sz="2000" dirty="0"/>
              <a:t>, texturing, rigging, animation, and game art &amp; design. Students will gain hands-on experience with industry-standard software and tools, preparing them for successful careers in game art and design.</a:t>
            </a:r>
          </a:p>
        </p:txBody>
      </p:sp>
      <p:sp>
        <p:nvSpPr>
          <p:cNvPr id="14" name="Rectangle 13">
            <a:extLst>
              <a:ext uri="{FF2B5EF4-FFF2-40B4-BE49-F238E27FC236}">
                <a16:creationId xmlns:a16="http://schemas.microsoft.com/office/drawing/2014/main" id="{46BE3666-248C-3603-094B-48E8A4B78FFE}"/>
              </a:ext>
            </a:extLst>
          </p:cNvPr>
          <p:cNvSpPr/>
          <p:nvPr/>
        </p:nvSpPr>
        <p:spPr>
          <a:xfrm>
            <a:off x="-2" y="6707188"/>
            <a:ext cx="12192002" cy="150812"/>
          </a:xfrm>
          <a:prstGeom prst="rect">
            <a:avLst/>
          </a:prstGeom>
          <a:solidFill>
            <a:srgbClr val="666666"/>
          </a:solid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2400" dirty="0">
              <a:latin typeface="Arial"/>
              <a:cs typeface="Arial"/>
            </a:endParaRPr>
          </a:p>
        </p:txBody>
      </p:sp>
      <p:pic>
        <p:nvPicPr>
          <p:cNvPr id="2" name="Picture 1" descr="A logo for a company&#10;&#10;Description automatically generated">
            <a:extLst>
              <a:ext uri="{FF2B5EF4-FFF2-40B4-BE49-F238E27FC236}">
                <a16:creationId xmlns:a16="http://schemas.microsoft.com/office/drawing/2014/main" id="{64499D44-C02E-8DB0-0C84-3E8E1F428317}"/>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10901418" y="58233"/>
            <a:ext cx="1213200" cy="1213200"/>
          </a:xfrm>
          <a:prstGeom prst="rect">
            <a:avLst/>
          </a:prstGeom>
        </p:spPr>
      </p:pic>
      <p:grpSp>
        <p:nvGrpSpPr>
          <p:cNvPr id="3" name="Group 2">
            <a:extLst>
              <a:ext uri="{FF2B5EF4-FFF2-40B4-BE49-F238E27FC236}">
                <a16:creationId xmlns:a16="http://schemas.microsoft.com/office/drawing/2014/main" id="{151FB3F2-EF9A-E975-0446-A09EFB95033B}"/>
              </a:ext>
            </a:extLst>
          </p:cNvPr>
          <p:cNvGrpSpPr/>
          <p:nvPr/>
        </p:nvGrpSpPr>
        <p:grpSpPr>
          <a:xfrm>
            <a:off x="508000" y="3227764"/>
            <a:ext cx="3594100" cy="3479424"/>
            <a:chOff x="884237" y="2261272"/>
            <a:chExt cx="10277111" cy="9949199"/>
          </a:xfrm>
        </p:grpSpPr>
        <p:sp>
          <p:nvSpPr>
            <p:cNvPr id="4" name="Freeform 81598">
              <a:extLst>
                <a:ext uri="{FF2B5EF4-FFF2-40B4-BE49-F238E27FC236}">
                  <a16:creationId xmlns:a16="http://schemas.microsoft.com/office/drawing/2014/main" id="{70109B4E-20AA-D1D5-EE0E-720394099154}"/>
                </a:ext>
              </a:extLst>
            </p:cNvPr>
            <p:cNvSpPr>
              <a:spLocks/>
            </p:cNvSpPr>
            <p:nvPr/>
          </p:nvSpPr>
          <p:spPr bwMode="auto">
            <a:xfrm>
              <a:off x="1719100" y="6258235"/>
              <a:ext cx="6916646" cy="4894407"/>
            </a:xfrm>
            <a:custGeom>
              <a:avLst/>
              <a:gdLst>
                <a:gd name="T0" fmla="*/ 6 w 181"/>
                <a:gd name="T1" fmla="*/ 102 h 128"/>
                <a:gd name="T2" fmla="*/ 39 w 181"/>
                <a:gd name="T3" fmla="*/ 43 h 128"/>
                <a:gd name="T4" fmla="*/ 66 w 181"/>
                <a:gd name="T5" fmla="*/ 30 h 128"/>
                <a:gd name="T6" fmla="*/ 109 w 181"/>
                <a:gd name="T7" fmla="*/ 35 h 128"/>
                <a:gd name="T8" fmla="*/ 119 w 181"/>
                <a:gd name="T9" fmla="*/ 16 h 128"/>
                <a:gd name="T10" fmla="*/ 128 w 181"/>
                <a:gd name="T11" fmla="*/ 0 h 128"/>
                <a:gd name="T12" fmla="*/ 153 w 181"/>
                <a:gd name="T13" fmla="*/ 7 h 128"/>
                <a:gd name="T14" fmla="*/ 140 w 181"/>
                <a:gd name="T15" fmla="*/ 49 h 128"/>
                <a:gd name="T16" fmla="*/ 174 w 181"/>
                <a:gd name="T17" fmla="*/ 76 h 128"/>
                <a:gd name="T18" fmla="*/ 181 w 181"/>
                <a:gd name="T19" fmla="*/ 106 h 128"/>
                <a:gd name="T20" fmla="*/ 177 w 181"/>
                <a:gd name="T21" fmla="*/ 128 h 128"/>
                <a:gd name="T22" fmla="*/ 22 w 181"/>
                <a:gd name="T23" fmla="*/ 128 h 128"/>
                <a:gd name="T24" fmla="*/ 6 w 181"/>
                <a:gd name="T25" fmla="*/ 102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1" h="128">
                  <a:moveTo>
                    <a:pt x="6" y="102"/>
                  </a:moveTo>
                  <a:cubicBezTo>
                    <a:pt x="39" y="43"/>
                    <a:pt x="39" y="43"/>
                    <a:pt x="39" y="43"/>
                  </a:cubicBezTo>
                  <a:cubicBezTo>
                    <a:pt x="46" y="36"/>
                    <a:pt x="56" y="31"/>
                    <a:pt x="66" y="30"/>
                  </a:cubicBezTo>
                  <a:cubicBezTo>
                    <a:pt x="80" y="29"/>
                    <a:pt x="95" y="31"/>
                    <a:pt x="109" y="35"/>
                  </a:cubicBezTo>
                  <a:cubicBezTo>
                    <a:pt x="113" y="29"/>
                    <a:pt x="116" y="22"/>
                    <a:pt x="119" y="16"/>
                  </a:cubicBezTo>
                  <a:cubicBezTo>
                    <a:pt x="120" y="14"/>
                    <a:pt x="127" y="0"/>
                    <a:pt x="128" y="0"/>
                  </a:cubicBezTo>
                  <a:cubicBezTo>
                    <a:pt x="136" y="3"/>
                    <a:pt x="145" y="5"/>
                    <a:pt x="153" y="7"/>
                  </a:cubicBezTo>
                  <a:cubicBezTo>
                    <a:pt x="149" y="21"/>
                    <a:pt x="144" y="35"/>
                    <a:pt x="140" y="49"/>
                  </a:cubicBezTo>
                  <a:cubicBezTo>
                    <a:pt x="153" y="56"/>
                    <a:pt x="166" y="63"/>
                    <a:pt x="174" y="76"/>
                  </a:cubicBezTo>
                  <a:cubicBezTo>
                    <a:pt x="179" y="85"/>
                    <a:pt x="181" y="95"/>
                    <a:pt x="181" y="106"/>
                  </a:cubicBezTo>
                  <a:cubicBezTo>
                    <a:pt x="180" y="113"/>
                    <a:pt x="179" y="121"/>
                    <a:pt x="177" y="128"/>
                  </a:cubicBezTo>
                  <a:cubicBezTo>
                    <a:pt x="22" y="128"/>
                    <a:pt x="22" y="128"/>
                    <a:pt x="22" y="128"/>
                  </a:cubicBezTo>
                  <a:cubicBezTo>
                    <a:pt x="8" y="128"/>
                    <a:pt x="0" y="114"/>
                    <a:pt x="6" y="102"/>
                  </a:cubicBezTo>
                  <a:close/>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5" name="Group 4">
              <a:extLst>
                <a:ext uri="{FF2B5EF4-FFF2-40B4-BE49-F238E27FC236}">
                  <a16:creationId xmlns:a16="http://schemas.microsoft.com/office/drawing/2014/main" id="{48D4CD22-36DC-65CC-EFAC-39F11F25B68C}"/>
                </a:ext>
              </a:extLst>
            </p:cNvPr>
            <p:cNvGrpSpPr/>
            <p:nvPr/>
          </p:nvGrpSpPr>
          <p:grpSpPr>
            <a:xfrm>
              <a:off x="884237" y="2261272"/>
              <a:ext cx="3950380" cy="7510702"/>
              <a:chOff x="-3471496" y="6031768"/>
              <a:chExt cx="2787858" cy="5300445"/>
            </a:xfrm>
          </p:grpSpPr>
          <p:grpSp>
            <p:nvGrpSpPr>
              <p:cNvPr id="59" name="Group 58">
                <a:extLst>
                  <a:ext uri="{FF2B5EF4-FFF2-40B4-BE49-F238E27FC236}">
                    <a16:creationId xmlns:a16="http://schemas.microsoft.com/office/drawing/2014/main" id="{C230D36B-B842-4BB4-EAF1-BF4480992CB6}"/>
                  </a:ext>
                </a:extLst>
              </p:cNvPr>
              <p:cNvGrpSpPr/>
              <p:nvPr/>
            </p:nvGrpSpPr>
            <p:grpSpPr>
              <a:xfrm>
                <a:off x="-3471496" y="6031768"/>
                <a:ext cx="2787858" cy="5300445"/>
                <a:chOff x="11964378" y="6046786"/>
                <a:chExt cx="3506538" cy="6666845"/>
              </a:xfrm>
            </p:grpSpPr>
            <p:grpSp>
              <p:nvGrpSpPr>
                <p:cNvPr id="61" name="Group 60">
                  <a:extLst>
                    <a:ext uri="{FF2B5EF4-FFF2-40B4-BE49-F238E27FC236}">
                      <a16:creationId xmlns:a16="http://schemas.microsoft.com/office/drawing/2014/main" id="{78477401-67C3-9C89-A9AF-8551051AB674}"/>
                    </a:ext>
                  </a:extLst>
                </p:cNvPr>
                <p:cNvGrpSpPr/>
                <p:nvPr/>
              </p:nvGrpSpPr>
              <p:grpSpPr>
                <a:xfrm>
                  <a:off x="13686031" y="7836986"/>
                  <a:ext cx="1784885" cy="2530780"/>
                  <a:chOff x="13002206" y="10072851"/>
                  <a:chExt cx="1284898" cy="1821851"/>
                </a:xfrm>
              </p:grpSpPr>
              <p:sp>
                <p:nvSpPr>
                  <p:cNvPr id="75" name="Freeform 4248">
                    <a:extLst>
                      <a:ext uri="{FF2B5EF4-FFF2-40B4-BE49-F238E27FC236}">
                        <a16:creationId xmlns:a16="http://schemas.microsoft.com/office/drawing/2014/main" id="{25FA6EDA-8D7C-9669-2013-8EB86D3489EE}"/>
                      </a:ext>
                    </a:extLst>
                  </p:cNvPr>
                  <p:cNvSpPr>
                    <a:spLocks/>
                  </p:cNvSpPr>
                  <p:nvPr/>
                </p:nvSpPr>
                <p:spPr bwMode="auto">
                  <a:xfrm>
                    <a:off x="13098099" y="11281021"/>
                    <a:ext cx="249315" cy="613681"/>
                  </a:xfrm>
                  <a:custGeom>
                    <a:avLst/>
                    <a:gdLst>
                      <a:gd name="T0" fmla="*/ 3 w 15"/>
                      <a:gd name="T1" fmla="*/ 37 h 37"/>
                      <a:gd name="T2" fmla="*/ 3 w 15"/>
                      <a:gd name="T3" fmla="*/ 37 h 37"/>
                      <a:gd name="T4" fmla="*/ 5 w 15"/>
                      <a:gd name="T5" fmla="*/ 35 h 37"/>
                      <a:gd name="T6" fmla="*/ 15 w 15"/>
                      <a:gd name="T7" fmla="*/ 3 h 37"/>
                      <a:gd name="T8" fmla="*/ 14 w 15"/>
                      <a:gd name="T9" fmla="*/ 0 h 37"/>
                      <a:gd name="T10" fmla="*/ 11 w 15"/>
                      <a:gd name="T11" fmla="*/ 1 h 37"/>
                      <a:gd name="T12" fmla="*/ 1 w 15"/>
                      <a:gd name="T13" fmla="*/ 35 h 37"/>
                      <a:gd name="T14" fmla="*/ 3 w 15"/>
                      <a:gd name="T15" fmla="*/ 37 h 3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37">
                        <a:moveTo>
                          <a:pt x="3" y="37"/>
                        </a:moveTo>
                        <a:cubicBezTo>
                          <a:pt x="3" y="37"/>
                          <a:pt x="3" y="37"/>
                          <a:pt x="3" y="37"/>
                        </a:cubicBezTo>
                        <a:cubicBezTo>
                          <a:pt x="4" y="36"/>
                          <a:pt x="5" y="36"/>
                          <a:pt x="5" y="35"/>
                        </a:cubicBezTo>
                        <a:cubicBezTo>
                          <a:pt x="4" y="18"/>
                          <a:pt x="14" y="3"/>
                          <a:pt x="15" y="3"/>
                        </a:cubicBezTo>
                        <a:cubicBezTo>
                          <a:pt x="15" y="2"/>
                          <a:pt x="15" y="1"/>
                          <a:pt x="14" y="0"/>
                        </a:cubicBezTo>
                        <a:cubicBezTo>
                          <a:pt x="13" y="0"/>
                          <a:pt x="12" y="0"/>
                          <a:pt x="11" y="1"/>
                        </a:cubicBezTo>
                        <a:cubicBezTo>
                          <a:pt x="11" y="2"/>
                          <a:pt x="0" y="17"/>
                          <a:pt x="1" y="35"/>
                        </a:cubicBezTo>
                        <a:cubicBezTo>
                          <a:pt x="1" y="36"/>
                          <a:pt x="2" y="37"/>
                          <a:pt x="3" y="37"/>
                        </a:cubicBezTo>
                        <a:close/>
                      </a:path>
                    </a:pathLst>
                  </a:custGeom>
                  <a:solidFill>
                    <a:srgbClr val="4B41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 name="Freeform 4250">
                    <a:extLst>
                      <a:ext uri="{FF2B5EF4-FFF2-40B4-BE49-F238E27FC236}">
                        <a16:creationId xmlns:a16="http://schemas.microsoft.com/office/drawing/2014/main" id="{857E0112-47CB-9A87-82C2-F31AE6AF819D}"/>
                      </a:ext>
                    </a:extLst>
                  </p:cNvPr>
                  <p:cNvSpPr>
                    <a:spLocks/>
                  </p:cNvSpPr>
                  <p:nvPr/>
                </p:nvSpPr>
                <p:spPr bwMode="auto">
                  <a:xfrm>
                    <a:off x="13002206" y="10072851"/>
                    <a:ext cx="1284898" cy="1534200"/>
                  </a:xfrm>
                  <a:custGeom>
                    <a:avLst/>
                    <a:gdLst>
                      <a:gd name="T0" fmla="*/ 16 w 76"/>
                      <a:gd name="T1" fmla="*/ 77 h 92"/>
                      <a:gd name="T2" fmla="*/ 76 w 76"/>
                      <a:gd name="T3" fmla="*/ 8 h 92"/>
                      <a:gd name="T4" fmla="*/ 68 w 76"/>
                      <a:gd name="T5" fmla="*/ 2 h 92"/>
                      <a:gd name="T6" fmla="*/ 16 w 76"/>
                      <a:gd name="T7" fmla="*/ 77 h 92"/>
                    </a:gdLst>
                    <a:ahLst/>
                    <a:cxnLst>
                      <a:cxn ang="0">
                        <a:pos x="T0" y="T1"/>
                      </a:cxn>
                      <a:cxn ang="0">
                        <a:pos x="T2" y="T3"/>
                      </a:cxn>
                      <a:cxn ang="0">
                        <a:pos x="T4" y="T5"/>
                      </a:cxn>
                      <a:cxn ang="0">
                        <a:pos x="T6" y="T7"/>
                      </a:cxn>
                    </a:cxnLst>
                    <a:rect l="0" t="0" r="r" b="b"/>
                    <a:pathLst>
                      <a:path w="76" h="92">
                        <a:moveTo>
                          <a:pt x="16" y="77"/>
                        </a:moveTo>
                        <a:cubicBezTo>
                          <a:pt x="16" y="77"/>
                          <a:pt x="61" y="92"/>
                          <a:pt x="76" y="8"/>
                        </a:cubicBezTo>
                        <a:cubicBezTo>
                          <a:pt x="76" y="3"/>
                          <a:pt x="72" y="0"/>
                          <a:pt x="68" y="2"/>
                        </a:cubicBezTo>
                        <a:cubicBezTo>
                          <a:pt x="47" y="11"/>
                          <a:pt x="0" y="36"/>
                          <a:pt x="16" y="77"/>
                        </a:cubicBezTo>
                        <a:close/>
                      </a:path>
                    </a:pathLst>
                  </a:custGeom>
                  <a:solidFill>
                    <a:srgbClr val="4B41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2" name="Group 61">
                  <a:extLst>
                    <a:ext uri="{FF2B5EF4-FFF2-40B4-BE49-F238E27FC236}">
                      <a16:creationId xmlns:a16="http://schemas.microsoft.com/office/drawing/2014/main" id="{5360A9C7-5EC3-5137-CDEC-88B2492ABD01}"/>
                    </a:ext>
                  </a:extLst>
                </p:cNvPr>
                <p:cNvGrpSpPr/>
                <p:nvPr/>
              </p:nvGrpSpPr>
              <p:grpSpPr>
                <a:xfrm>
                  <a:off x="12694160" y="6046786"/>
                  <a:ext cx="1997962" cy="4313066"/>
                  <a:chOff x="12388531" y="9324919"/>
                  <a:chExt cx="1208184" cy="2608147"/>
                </a:xfrm>
              </p:grpSpPr>
              <p:sp>
                <p:nvSpPr>
                  <p:cNvPr id="71" name="Freeform 4249">
                    <a:extLst>
                      <a:ext uri="{FF2B5EF4-FFF2-40B4-BE49-F238E27FC236}">
                        <a16:creationId xmlns:a16="http://schemas.microsoft.com/office/drawing/2014/main" id="{880561BC-378E-79C0-5745-5D2BAD6AA66E}"/>
                      </a:ext>
                    </a:extLst>
                  </p:cNvPr>
                  <p:cNvSpPr>
                    <a:spLocks/>
                  </p:cNvSpPr>
                  <p:nvPr/>
                </p:nvSpPr>
                <p:spPr bwMode="auto">
                  <a:xfrm>
                    <a:off x="12983034" y="10839947"/>
                    <a:ext cx="95893" cy="1093119"/>
                  </a:xfrm>
                  <a:custGeom>
                    <a:avLst/>
                    <a:gdLst>
                      <a:gd name="T0" fmla="*/ 3 w 5"/>
                      <a:gd name="T1" fmla="*/ 66 h 66"/>
                      <a:gd name="T2" fmla="*/ 3 w 5"/>
                      <a:gd name="T3" fmla="*/ 66 h 66"/>
                      <a:gd name="T4" fmla="*/ 5 w 5"/>
                      <a:gd name="T5" fmla="*/ 64 h 66"/>
                      <a:gd name="T6" fmla="*/ 4 w 5"/>
                      <a:gd name="T7" fmla="*/ 2 h 66"/>
                      <a:gd name="T8" fmla="*/ 2 w 5"/>
                      <a:gd name="T9" fmla="*/ 0 h 66"/>
                      <a:gd name="T10" fmla="*/ 0 w 5"/>
                      <a:gd name="T11" fmla="*/ 2 h 66"/>
                      <a:gd name="T12" fmla="*/ 1 w 5"/>
                      <a:gd name="T13" fmla="*/ 64 h 66"/>
                      <a:gd name="T14" fmla="*/ 3 w 5"/>
                      <a:gd name="T15" fmla="*/ 66 h 6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66">
                        <a:moveTo>
                          <a:pt x="3" y="66"/>
                        </a:moveTo>
                        <a:cubicBezTo>
                          <a:pt x="3" y="66"/>
                          <a:pt x="3" y="66"/>
                          <a:pt x="3" y="66"/>
                        </a:cubicBezTo>
                        <a:cubicBezTo>
                          <a:pt x="4" y="66"/>
                          <a:pt x="5" y="65"/>
                          <a:pt x="5" y="64"/>
                        </a:cubicBezTo>
                        <a:cubicBezTo>
                          <a:pt x="4" y="2"/>
                          <a:pt x="4" y="2"/>
                          <a:pt x="4" y="2"/>
                        </a:cubicBezTo>
                        <a:cubicBezTo>
                          <a:pt x="4" y="1"/>
                          <a:pt x="3" y="0"/>
                          <a:pt x="2" y="0"/>
                        </a:cubicBezTo>
                        <a:cubicBezTo>
                          <a:pt x="1" y="0"/>
                          <a:pt x="0" y="1"/>
                          <a:pt x="0" y="2"/>
                        </a:cubicBezTo>
                        <a:cubicBezTo>
                          <a:pt x="1" y="64"/>
                          <a:pt x="1" y="64"/>
                          <a:pt x="1" y="64"/>
                        </a:cubicBezTo>
                        <a:cubicBezTo>
                          <a:pt x="1" y="66"/>
                          <a:pt x="2" y="66"/>
                          <a:pt x="3" y="66"/>
                        </a:cubicBezTo>
                        <a:close/>
                      </a:path>
                    </a:pathLst>
                  </a:custGeom>
                  <a:solidFill>
                    <a:srgbClr val="8379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72" name="Group 71">
                    <a:extLst>
                      <a:ext uri="{FF2B5EF4-FFF2-40B4-BE49-F238E27FC236}">
                        <a16:creationId xmlns:a16="http://schemas.microsoft.com/office/drawing/2014/main" id="{D073C572-9E1F-3BAF-D143-7BD9DCB13F44}"/>
                      </a:ext>
                    </a:extLst>
                  </p:cNvPr>
                  <p:cNvGrpSpPr/>
                  <p:nvPr/>
                </p:nvGrpSpPr>
                <p:grpSpPr>
                  <a:xfrm>
                    <a:off x="12388531" y="9324919"/>
                    <a:ext cx="1208184" cy="2013637"/>
                    <a:chOff x="12388531" y="9324919"/>
                    <a:chExt cx="1208184" cy="2013637"/>
                  </a:xfrm>
                </p:grpSpPr>
                <p:sp>
                  <p:nvSpPr>
                    <p:cNvPr id="73" name="Freeform 4252">
                      <a:extLst>
                        <a:ext uri="{FF2B5EF4-FFF2-40B4-BE49-F238E27FC236}">
                          <a16:creationId xmlns:a16="http://schemas.microsoft.com/office/drawing/2014/main" id="{5FC8E8AD-2ECC-109A-1237-E4BC8046E90F}"/>
                        </a:ext>
                      </a:extLst>
                    </p:cNvPr>
                    <p:cNvSpPr>
                      <a:spLocks/>
                    </p:cNvSpPr>
                    <p:nvPr/>
                  </p:nvSpPr>
                  <p:spPr bwMode="auto">
                    <a:xfrm>
                      <a:off x="12388531" y="9324919"/>
                      <a:ext cx="1208184" cy="2013637"/>
                    </a:xfrm>
                    <a:custGeom>
                      <a:avLst/>
                      <a:gdLst>
                        <a:gd name="T0" fmla="*/ 31 w 72"/>
                        <a:gd name="T1" fmla="*/ 114 h 120"/>
                        <a:gd name="T2" fmla="*/ 46 w 72"/>
                        <a:gd name="T3" fmla="*/ 113 h 120"/>
                        <a:gd name="T4" fmla="*/ 38 w 72"/>
                        <a:gd name="T5" fmla="*/ 9 h 120"/>
                        <a:gd name="T6" fmla="*/ 31 w 72"/>
                        <a:gd name="T7" fmla="*/ 114 h 120"/>
                      </a:gdLst>
                      <a:ahLst/>
                      <a:cxnLst>
                        <a:cxn ang="0">
                          <a:pos x="T0" y="T1"/>
                        </a:cxn>
                        <a:cxn ang="0">
                          <a:pos x="T2" y="T3"/>
                        </a:cxn>
                        <a:cxn ang="0">
                          <a:pos x="T4" y="T5"/>
                        </a:cxn>
                        <a:cxn ang="0">
                          <a:pos x="T6" y="T7"/>
                        </a:cxn>
                      </a:cxnLst>
                      <a:rect l="0" t="0" r="r" b="b"/>
                      <a:pathLst>
                        <a:path w="72" h="120">
                          <a:moveTo>
                            <a:pt x="31" y="114"/>
                          </a:moveTo>
                          <a:cubicBezTo>
                            <a:pt x="34" y="120"/>
                            <a:pt x="44" y="119"/>
                            <a:pt x="46" y="113"/>
                          </a:cubicBezTo>
                          <a:cubicBezTo>
                            <a:pt x="55" y="82"/>
                            <a:pt x="72" y="16"/>
                            <a:pt x="38" y="9"/>
                          </a:cubicBezTo>
                          <a:cubicBezTo>
                            <a:pt x="0" y="0"/>
                            <a:pt x="13" y="77"/>
                            <a:pt x="31" y="114"/>
                          </a:cubicBezTo>
                          <a:close/>
                        </a:path>
                      </a:pathLst>
                    </a:custGeom>
                    <a:solidFill>
                      <a:srgbClr val="8379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 name="Freeform 4253">
                      <a:extLst>
                        <a:ext uri="{FF2B5EF4-FFF2-40B4-BE49-F238E27FC236}">
                          <a16:creationId xmlns:a16="http://schemas.microsoft.com/office/drawing/2014/main" id="{35A8A479-F00C-0E92-E4A7-9EB711DE6AE1}"/>
                        </a:ext>
                      </a:extLst>
                    </p:cNvPr>
                    <p:cNvSpPr>
                      <a:spLocks/>
                    </p:cNvSpPr>
                    <p:nvPr/>
                  </p:nvSpPr>
                  <p:spPr bwMode="auto">
                    <a:xfrm>
                      <a:off x="12963855" y="9804364"/>
                      <a:ext cx="95893" cy="1495842"/>
                    </a:xfrm>
                    <a:custGeom>
                      <a:avLst/>
                      <a:gdLst>
                        <a:gd name="T0" fmla="*/ 5 w 6"/>
                        <a:gd name="T1" fmla="*/ 90 h 90"/>
                        <a:gd name="T2" fmla="*/ 5 w 6"/>
                        <a:gd name="T3" fmla="*/ 90 h 90"/>
                        <a:gd name="T4" fmla="*/ 6 w 6"/>
                        <a:gd name="T5" fmla="*/ 89 h 90"/>
                        <a:gd name="T6" fmla="*/ 2 w 6"/>
                        <a:gd name="T7" fmla="*/ 1 h 90"/>
                        <a:gd name="T8" fmla="*/ 1 w 6"/>
                        <a:gd name="T9" fmla="*/ 0 h 90"/>
                        <a:gd name="T10" fmla="*/ 0 w 6"/>
                        <a:gd name="T11" fmla="*/ 1 h 90"/>
                        <a:gd name="T12" fmla="*/ 4 w 6"/>
                        <a:gd name="T13" fmla="*/ 89 h 90"/>
                        <a:gd name="T14" fmla="*/ 5 w 6"/>
                        <a:gd name="T15" fmla="*/ 90 h 9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90">
                          <a:moveTo>
                            <a:pt x="5" y="90"/>
                          </a:moveTo>
                          <a:cubicBezTo>
                            <a:pt x="5" y="90"/>
                            <a:pt x="5" y="90"/>
                            <a:pt x="5" y="90"/>
                          </a:cubicBezTo>
                          <a:cubicBezTo>
                            <a:pt x="5" y="90"/>
                            <a:pt x="6" y="89"/>
                            <a:pt x="6" y="89"/>
                          </a:cubicBezTo>
                          <a:cubicBezTo>
                            <a:pt x="2" y="1"/>
                            <a:pt x="2" y="1"/>
                            <a:pt x="2" y="1"/>
                          </a:cubicBezTo>
                          <a:cubicBezTo>
                            <a:pt x="2" y="1"/>
                            <a:pt x="2" y="0"/>
                            <a:pt x="1" y="0"/>
                          </a:cubicBezTo>
                          <a:cubicBezTo>
                            <a:pt x="0" y="0"/>
                            <a:pt x="0" y="1"/>
                            <a:pt x="0" y="1"/>
                          </a:cubicBezTo>
                          <a:cubicBezTo>
                            <a:pt x="4" y="89"/>
                            <a:pt x="4" y="89"/>
                            <a:pt x="4" y="89"/>
                          </a:cubicBezTo>
                          <a:cubicBezTo>
                            <a:pt x="4" y="89"/>
                            <a:pt x="4" y="90"/>
                            <a:pt x="5" y="90"/>
                          </a:cubicBezTo>
                          <a:close/>
                        </a:path>
                      </a:pathLst>
                    </a:custGeom>
                    <a:solidFill>
                      <a:srgbClr val="4B41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grpSp>
              <p:nvGrpSpPr>
                <p:cNvPr id="63" name="Group 62">
                  <a:extLst>
                    <a:ext uri="{FF2B5EF4-FFF2-40B4-BE49-F238E27FC236}">
                      <a16:creationId xmlns:a16="http://schemas.microsoft.com/office/drawing/2014/main" id="{61129BC7-2151-37FE-CE53-8E10CAB7C448}"/>
                    </a:ext>
                  </a:extLst>
                </p:cNvPr>
                <p:cNvGrpSpPr/>
                <p:nvPr/>
              </p:nvGrpSpPr>
              <p:grpSpPr>
                <a:xfrm rot="382393">
                  <a:off x="11964378" y="8619935"/>
                  <a:ext cx="1658571" cy="1704006"/>
                  <a:chOff x="11506364" y="10590632"/>
                  <a:chExt cx="1399962" cy="1438313"/>
                </a:xfrm>
              </p:grpSpPr>
              <p:sp>
                <p:nvSpPr>
                  <p:cNvPr id="68" name="Freeform 4245">
                    <a:extLst>
                      <a:ext uri="{FF2B5EF4-FFF2-40B4-BE49-F238E27FC236}">
                        <a16:creationId xmlns:a16="http://schemas.microsoft.com/office/drawing/2014/main" id="{3ADB42CC-F730-51DC-4188-95863F75954C}"/>
                      </a:ext>
                    </a:extLst>
                  </p:cNvPr>
                  <p:cNvSpPr>
                    <a:spLocks/>
                  </p:cNvSpPr>
                  <p:nvPr/>
                </p:nvSpPr>
                <p:spPr bwMode="auto">
                  <a:xfrm>
                    <a:off x="12580304" y="11434443"/>
                    <a:ext cx="326022" cy="517795"/>
                  </a:xfrm>
                  <a:custGeom>
                    <a:avLst/>
                    <a:gdLst>
                      <a:gd name="T0" fmla="*/ 18 w 20"/>
                      <a:gd name="T1" fmla="*/ 31 h 31"/>
                      <a:gd name="T2" fmla="*/ 19 w 20"/>
                      <a:gd name="T3" fmla="*/ 29 h 31"/>
                      <a:gd name="T4" fmla="*/ 3 w 20"/>
                      <a:gd name="T5" fmla="*/ 0 h 31"/>
                      <a:gd name="T6" fmla="*/ 1 w 20"/>
                      <a:gd name="T7" fmla="*/ 1 h 31"/>
                      <a:gd name="T8" fmla="*/ 1 w 20"/>
                      <a:gd name="T9" fmla="*/ 4 h 31"/>
                      <a:gd name="T10" fmla="*/ 9 w 20"/>
                      <a:gd name="T11" fmla="*/ 10 h 31"/>
                      <a:gd name="T12" fmla="*/ 16 w 20"/>
                      <a:gd name="T13" fmla="*/ 29 h 31"/>
                      <a:gd name="T14" fmla="*/ 17 w 20"/>
                      <a:gd name="T15" fmla="*/ 31 h 31"/>
                      <a:gd name="T16" fmla="*/ 18 w 20"/>
                      <a:gd name="T17"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31">
                        <a:moveTo>
                          <a:pt x="18" y="31"/>
                        </a:moveTo>
                        <a:cubicBezTo>
                          <a:pt x="19" y="31"/>
                          <a:pt x="19" y="30"/>
                          <a:pt x="19" y="29"/>
                        </a:cubicBezTo>
                        <a:cubicBezTo>
                          <a:pt x="20" y="9"/>
                          <a:pt x="4" y="1"/>
                          <a:pt x="3" y="0"/>
                        </a:cubicBezTo>
                        <a:cubicBezTo>
                          <a:pt x="2" y="0"/>
                          <a:pt x="1" y="0"/>
                          <a:pt x="1" y="1"/>
                        </a:cubicBezTo>
                        <a:cubicBezTo>
                          <a:pt x="0" y="2"/>
                          <a:pt x="0" y="3"/>
                          <a:pt x="1" y="4"/>
                        </a:cubicBezTo>
                        <a:cubicBezTo>
                          <a:pt x="1" y="4"/>
                          <a:pt x="5" y="6"/>
                          <a:pt x="9" y="10"/>
                        </a:cubicBezTo>
                        <a:cubicBezTo>
                          <a:pt x="13" y="16"/>
                          <a:pt x="16" y="22"/>
                          <a:pt x="16" y="29"/>
                        </a:cubicBezTo>
                        <a:cubicBezTo>
                          <a:pt x="16" y="30"/>
                          <a:pt x="16" y="31"/>
                          <a:pt x="17" y="31"/>
                        </a:cubicBezTo>
                        <a:lnTo>
                          <a:pt x="18" y="31"/>
                        </a:lnTo>
                        <a:close/>
                      </a:path>
                    </a:pathLst>
                  </a:custGeom>
                  <a:solidFill>
                    <a:srgbClr val="8379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 name="Freeform 4251">
                    <a:extLst>
                      <a:ext uri="{FF2B5EF4-FFF2-40B4-BE49-F238E27FC236}">
                        <a16:creationId xmlns:a16="http://schemas.microsoft.com/office/drawing/2014/main" id="{4E1A273F-B94B-ADE5-0FDA-5F1E008B2100}"/>
                      </a:ext>
                    </a:extLst>
                  </p:cNvPr>
                  <p:cNvSpPr>
                    <a:spLocks/>
                  </p:cNvSpPr>
                  <p:nvPr/>
                </p:nvSpPr>
                <p:spPr bwMode="auto">
                  <a:xfrm>
                    <a:off x="11506364" y="10590632"/>
                    <a:ext cx="1361606" cy="1438313"/>
                  </a:xfrm>
                  <a:custGeom>
                    <a:avLst/>
                    <a:gdLst>
                      <a:gd name="T0" fmla="*/ 76 w 82"/>
                      <a:gd name="T1" fmla="*/ 62 h 87"/>
                      <a:gd name="T2" fmla="*/ 2 w 82"/>
                      <a:gd name="T3" fmla="*/ 9 h 87"/>
                      <a:gd name="T4" fmla="*/ 8 w 82"/>
                      <a:gd name="T5" fmla="*/ 1 h 87"/>
                      <a:gd name="T6" fmla="*/ 76 w 82"/>
                      <a:gd name="T7" fmla="*/ 62 h 87"/>
                    </a:gdLst>
                    <a:ahLst/>
                    <a:cxnLst>
                      <a:cxn ang="0">
                        <a:pos x="T0" y="T1"/>
                      </a:cxn>
                      <a:cxn ang="0">
                        <a:pos x="T2" y="T3"/>
                      </a:cxn>
                      <a:cxn ang="0">
                        <a:pos x="T4" y="T5"/>
                      </a:cxn>
                      <a:cxn ang="0">
                        <a:pos x="T6" y="T7"/>
                      </a:cxn>
                    </a:cxnLst>
                    <a:rect l="0" t="0" r="r" b="b"/>
                    <a:pathLst>
                      <a:path w="82" h="87">
                        <a:moveTo>
                          <a:pt x="76" y="62"/>
                        </a:moveTo>
                        <a:cubicBezTo>
                          <a:pt x="76" y="62"/>
                          <a:pt x="36" y="87"/>
                          <a:pt x="2" y="9"/>
                        </a:cubicBezTo>
                        <a:cubicBezTo>
                          <a:pt x="0" y="5"/>
                          <a:pt x="4" y="0"/>
                          <a:pt x="8" y="1"/>
                        </a:cubicBezTo>
                        <a:cubicBezTo>
                          <a:pt x="30" y="5"/>
                          <a:pt x="82" y="19"/>
                          <a:pt x="76" y="62"/>
                        </a:cubicBezTo>
                        <a:close/>
                      </a:path>
                    </a:pathLst>
                  </a:custGeom>
                  <a:solidFill>
                    <a:srgbClr val="8379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 name="Freeform 4254">
                    <a:extLst>
                      <a:ext uri="{FF2B5EF4-FFF2-40B4-BE49-F238E27FC236}">
                        <a16:creationId xmlns:a16="http://schemas.microsoft.com/office/drawing/2014/main" id="{95FBF9F8-CB0C-55A5-E762-7ACC73B9FCE8}"/>
                      </a:ext>
                    </a:extLst>
                  </p:cNvPr>
                  <p:cNvSpPr>
                    <a:spLocks/>
                  </p:cNvSpPr>
                  <p:nvPr/>
                </p:nvSpPr>
                <p:spPr bwMode="auto">
                  <a:xfrm>
                    <a:off x="11947451" y="10935827"/>
                    <a:ext cx="824639" cy="690389"/>
                  </a:xfrm>
                  <a:custGeom>
                    <a:avLst/>
                    <a:gdLst>
                      <a:gd name="T0" fmla="*/ 49 w 50"/>
                      <a:gd name="T1" fmla="*/ 41 h 41"/>
                      <a:gd name="T2" fmla="*/ 50 w 50"/>
                      <a:gd name="T3" fmla="*/ 41 h 41"/>
                      <a:gd name="T4" fmla="*/ 50 w 50"/>
                      <a:gd name="T5" fmla="*/ 40 h 41"/>
                      <a:gd name="T6" fmla="*/ 1 w 50"/>
                      <a:gd name="T7" fmla="*/ 0 h 41"/>
                      <a:gd name="T8" fmla="*/ 0 w 50"/>
                      <a:gd name="T9" fmla="*/ 0 h 41"/>
                      <a:gd name="T10" fmla="*/ 0 w 50"/>
                      <a:gd name="T11" fmla="*/ 2 h 41"/>
                      <a:gd name="T12" fmla="*/ 49 w 50"/>
                      <a:gd name="T13" fmla="*/ 41 h 41"/>
                      <a:gd name="T14" fmla="*/ 49 w 50"/>
                      <a:gd name="T15" fmla="*/ 41 h 4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 h="41">
                        <a:moveTo>
                          <a:pt x="49" y="41"/>
                        </a:moveTo>
                        <a:cubicBezTo>
                          <a:pt x="50" y="41"/>
                          <a:pt x="50" y="41"/>
                          <a:pt x="50" y="41"/>
                        </a:cubicBezTo>
                        <a:cubicBezTo>
                          <a:pt x="50" y="41"/>
                          <a:pt x="50" y="40"/>
                          <a:pt x="50" y="40"/>
                        </a:cubicBezTo>
                        <a:cubicBezTo>
                          <a:pt x="1" y="0"/>
                          <a:pt x="1" y="0"/>
                          <a:pt x="1" y="0"/>
                        </a:cubicBezTo>
                        <a:cubicBezTo>
                          <a:pt x="1" y="0"/>
                          <a:pt x="0" y="0"/>
                          <a:pt x="0" y="0"/>
                        </a:cubicBezTo>
                        <a:cubicBezTo>
                          <a:pt x="0" y="1"/>
                          <a:pt x="0" y="1"/>
                          <a:pt x="0" y="2"/>
                        </a:cubicBezTo>
                        <a:cubicBezTo>
                          <a:pt x="49" y="41"/>
                          <a:pt x="49" y="41"/>
                          <a:pt x="49" y="41"/>
                        </a:cubicBezTo>
                        <a:cubicBezTo>
                          <a:pt x="49" y="41"/>
                          <a:pt x="49" y="41"/>
                          <a:pt x="49" y="41"/>
                        </a:cubicBezTo>
                        <a:close/>
                      </a:path>
                    </a:pathLst>
                  </a:custGeom>
                  <a:solidFill>
                    <a:srgbClr val="4B41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4" name="Group 63">
                  <a:extLst>
                    <a:ext uri="{FF2B5EF4-FFF2-40B4-BE49-F238E27FC236}">
                      <a16:creationId xmlns:a16="http://schemas.microsoft.com/office/drawing/2014/main" id="{D185756B-1E3D-8F76-18B5-1B2005D7D680}"/>
                    </a:ext>
                  </a:extLst>
                </p:cNvPr>
                <p:cNvGrpSpPr/>
                <p:nvPr/>
              </p:nvGrpSpPr>
              <p:grpSpPr>
                <a:xfrm>
                  <a:off x="13265290" y="10227467"/>
                  <a:ext cx="877747" cy="2486164"/>
                  <a:chOff x="12854791" y="10175948"/>
                  <a:chExt cx="1649264" cy="2486164"/>
                </a:xfrm>
              </p:grpSpPr>
              <p:sp>
                <p:nvSpPr>
                  <p:cNvPr id="65" name="Freeform 4255">
                    <a:extLst>
                      <a:ext uri="{FF2B5EF4-FFF2-40B4-BE49-F238E27FC236}">
                        <a16:creationId xmlns:a16="http://schemas.microsoft.com/office/drawing/2014/main" id="{1FCAE8A8-476A-BE86-971B-E1E26E65BFB8}"/>
                      </a:ext>
                    </a:extLst>
                  </p:cNvPr>
                  <p:cNvSpPr>
                    <a:spLocks/>
                  </p:cNvSpPr>
                  <p:nvPr/>
                </p:nvSpPr>
                <p:spPr bwMode="auto">
                  <a:xfrm>
                    <a:off x="12854791" y="10175948"/>
                    <a:ext cx="1649264" cy="2486164"/>
                  </a:xfrm>
                  <a:custGeom>
                    <a:avLst/>
                    <a:gdLst>
                      <a:gd name="T0" fmla="*/ 0 w 99"/>
                      <a:gd name="T1" fmla="*/ 0 h 65"/>
                      <a:gd name="T2" fmla="*/ 3 w 99"/>
                      <a:gd name="T3" fmla="*/ 13 h 65"/>
                      <a:gd name="T4" fmla="*/ 4 w 99"/>
                      <a:gd name="T5" fmla="*/ 17 h 65"/>
                      <a:gd name="T6" fmla="*/ 6 w 99"/>
                      <a:gd name="T7" fmla="*/ 25 h 65"/>
                      <a:gd name="T8" fmla="*/ 7 w 99"/>
                      <a:gd name="T9" fmla="*/ 29 h 65"/>
                      <a:gd name="T10" fmla="*/ 13 w 99"/>
                      <a:gd name="T11" fmla="*/ 60 h 65"/>
                      <a:gd name="T12" fmla="*/ 20 w 99"/>
                      <a:gd name="T13" fmla="*/ 65 h 65"/>
                      <a:gd name="T14" fmla="*/ 79 w 99"/>
                      <a:gd name="T15" fmla="*/ 65 h 65"/>
                      <a:gd name="T16" fmla="*/ 86 w 99"/>
                      <a:gd name="T17" fmla="*/ 60 h 65"/>
                      <a:gd name="T18" fmla="*/ 93 w 99"/>
                      <a:gd name="T19" fmla="*/ 29 h 65"/>
                      <a:gd name="T20" fmla="*/ 94 w 99"/>
                      <a:gd name="T21" fmla="*/ 25 h 65"/>
                      <a:gd name="T22" fmla="*/ 96 w 99"/>
                      <a:gd name="T23" fmla="*/ 17 h 65"/>
                      <a:gd name="T24" fmla="*/ 97 w 99"/>
                      <a:gd name="T25" fmla="*/ 13 h 65"/>
                      <a:gd name="T26" fmla="*/ 99 w 99"/>
                      <a:gd name="T27" fmla="*/ 0 h 65"/>
                      <a:gd name="T28" fmla="*/ 0 w 99"/>
                      <a:gd name="T29" fmla="*/ 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9" h="65">
                        <a:moveTo>
                          <a:pt x="0" y="0"/>
                        </a:moveTo>
                        <a:cubicBezTo>
                          <a:pt x="3" y="13"/>
                          <a:pt x="3" y="13"/>
                          <a:pt x="3" y="13"/>
                        </a:cubicBezTo>
                        <a:cubicBezTo>
                          <a:pt x="4" y="17"/>
                          <a:pt x="4" y="17"/>
                          <a:pt x="4" y="17"/>
                        </a:cubicBezTo>
                        <a:cubicBezTo>
                          <a:pt x="6" y="25"/>
                          <a:pt x="6" y="25"/>
                          <a:pt x="6" y="25"/>
                        </a:cubicBezTo>
                        <a:cubicBezTo>
                          <a:pt x="7" y="29"/>
                          <a:pt x="7" y="29"/>
                          <a:pt x="7" y="29"/>
                        </a:cubicBezTo>
                        <a:cubicBezTo>
                          <a:pt x="13" y="60"/>
                          <a:pt x="13" y="60"/>
                          <a:pt x="13" y="60"/>
                        </a:cubicBezTo>
                        <a:cubicBezTo>
                          <a:pt x="14" y="63"/>
                          <a:pt x="17" y="65"/>
                          <a:pt x="20" y="65"/>
                        </a:cubicBezTo>
                        <a:cubicBezTo>
                          <a:pt x="79" y="65"/>
                          <a:pt x="79" y="65"/>
                          <a:pt x="79" y="65"/>
                        </a:cubicBezTo>
                        <a:cubicBezTo>
                          <a:pt x="83" y="65"/>
                          <a:pt x="86" y="63"/>
                          <a:pt x="86" y="60"/>
                        </a:cubicBezTo>
                        <a:cubicBezTo>
                          <a:pt x="93" y="29"/>
                          <a:pt x="93" y="29"/>
                          <a:pt x="93" y="29"/>
                        </a:cubicBezTo>
                        <a:cubicBezTo>
                          <a:pt x="94" y="25"/>
                          <a:pt x="94" y="25"/>
                          <a:pt x="94" y="25"/>
                        </a:cubicBezTo>
                        <a:cubicBezTo>
                          <a:pt x="96" y="17"/>
                          <a:pt x="96" y="17"/>
                          <a:pt x="96" y="17"/>
                        </a:cubicBezTo>
                        <a:cubicBezTo>
                          <a:pt x="97" y="13"/>
                          <a:pt x="97" y="13"/>
                          <a:pt x="97" y="13"/>
                        </a:cubicBezTo>
                        <a:cubicBezTo>
                          <a:pt x="99" y="0"/>
                          <a:pt x="99" y="0"/>
                          <a:pt x="99" y="0"/>
                        </a:cubicBezTo>
                        <a:lnTo>
                          <a:pt x="0" y="0"/>
                        </a:lnTo>
                        <a:close/>
                      </a:path>
                    </a:pathLst>
                  </a:custGeom>
                  <a:solidFill>
                    <a:srgbClr val="A0AB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 name="Freeform 4256">
                    <a:extLst>
                      <a:ext uri="{FF2B5EF4-FFF2-40B4-BE49-F238E27FC236}">
                        <a16:creationId xmlns:a16="http://schemas.microsoft.com/office/drawing/2014/main" id="{9E972F14-AF14-F88D-B9A9-61A0B0954C27}"/>
                      </a:ext>
                    </a:extLst>
                  </p:cNvPr>
                  <p:cNvSpPr>
                    <a:spLocks/>
                  </p:cNvSpPr>
                  <p:nvPr/>
                </p:nvSpPr>
                <p:spPr bwMode="auto">
                  <a:xfrm>
                    <a:off x="12919627" y="10365889"/>
                    <a:ext cx="1572550" cy="76708"/>
                  </a:xfrm>
                  <a:custGeom>
                    <a:avLst/>
                    <a:gdLst>
                      <a:gd name="T0" fmla="*/ 0 w 82"/>
                      <a:gd name="T1" fmla="*/ 0 h 4"/>
                      <a:gd name="T2" fmla="*/ 1 w 82"/>
                      <a:gd name="T3" fmla="*/ 4 h 4"/>
                      <a:gd name="T4" fmla="*/ 81 w 82"/>
                      <a:gd name="T5" fmla="*/ 4 h 4"/>
                      <a:gd name="T6" fmla="*/ 82 w 82"/>
                      <a:gd name="T7" fmla="*/ 0 h 4"/>
                      <a:gd name="T8" fmla="*/ 0 w 82"/>
                      <a:gd name="T9" fmla="*/ 0 h 4"/>
                    </a:gdLst>
                    <a:ahLst/>
                    <a:cxnLst>
                      <a:cxn ang="0">
                        <a:pos x="T0" y="T1"/>
                      </a:cxn>
                      <a:cxn ang="0">
                        <a:pos x="T2" y="T3"/>
                      </a:cxn>
                      <a:cxn ang="0">
                        <a:pos x="T4" y="T5"/>
                      </a:cxn>
                      <a:cxn ang="0">
                        <a:pos x="T6" y="T7"/>
                      </a:cxn>
                      <a:cxn ang="0">
                        <a:pos x="T8" y="T9"/>
                      </a:cxn>
                    </a:cxnLst>
                    <a:rect l="0" t="0" r="r" b="b"/>
                    <a:pathLst>
                      <a:path w="82" h="4">
                        <a:moveTo>
                          <a:pt x="0" y="0"/>
                        </a:moveTo>
                        <a:lnTo>
                          <a:pt x="1" y="4"/>
                        </a:lnTo>
                        <a:lnTo>
                          <a:pt x="81" y="4"/>
                        </a:lnTo>
                        <a:lnTo>
                          <a:pt x="82" y="0"/>
                        </a:lnTo>
                        <a:lnTo>
                          <a:pt x="0" y="0"/>
                        </a:lnTo>
                        <a:close/>
                      </a:path>
                    </a:pathLst>
                  </a:custGeom>
                  <a:solidFill>
                    <a:srgbClr val="8D97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 name="Freeform 4257">
                    <a:extLst>
                      <a:ext uri="{FF2B5EF4-FFF2-40B4-BE49-F238E27FC236}">
                        <a16:creationId xmlns:a16="http://schemas.microsoft.com/office/drawing/2014/main" id="{31EAE7EE-DCF0-3007-3DBC-FCF9171A6D62}"/>
                      </a:ext>
                    </a:extLst>
                  </p:cNvPr>
                  <p:cNvSpPr>
                    <a:spLocks/>
                  </p:cNvSpPr>
                  <p:nvPr/>
                </p:nvSpPr>
                <p:spPr bwMode="auto">
                  <a:xfrm>
                    <a:off x="12950678" y="10597849"/>
                    <a:ext cx="1476670" cy="57536"/>
                  </a:xfrm>
                  <a:custGeom>
                    <a:avLst/>
                    <a:gdLst>
                      <a:gd name="T0" fmla="*/ 0 w 77"/>
                      <a:gd name="T1" fmla="*/ 0 h 3"/>
                      <a:gd name="T2" fmla="*/ 1 w 77"/>
                      <a:gd name="T3" fmla="*/ 3 h 3"/>
                      <a:gd name="T4" fmla="*/ 76 w 77"/>
                      <a:gd name="T5" fmla="*/ 3 h 3"/>
                      <a:gd name="T6" fmla="*/ 77 w 77"/>
                      <a:gd name="T7" fmla="*/ 0 h 3"/>
                      <a:gd name="T8" fmla="*/ 0 w 77"/>
                      <a:gd name="T9" fmla="*/ 0 h 3"/>
                    </a:gdLst>
                    <a:ahLst/>
                    <a:cxnLst>
                      <a:cxn ang="0">
                        <a:pos x="T0" y="T1"/>
                      </a:cxn>
                      <a:cxn ang="0">
                        <a:pos x="T2" y="T3"/>
                      </a:cxn>
                      <a:cxn ang="0">
                        <a:pos x="T4" y="T5"/>
                      </a:cxn>
                      <a:cxn ang="0">
                        <a:pos x="T6" y="T7"/>
                      </a:cxn>
                      <a:cxn ang="0">
                        <a:pos x="T8" y="T9"/>
                      </a:cxn>
                    </a:cxnLst>
                    <a:rect l="0" t="0" r="r" b="b"/>
                    <a:pathLst>
                      <a:path w="77" h="3">
                        <a:moveTo>
                          <a:pt x="0" y="0"/>
                        </a:moveTo>
                        <a:lnTo>
                          <a:pt x="1" y="3"/>
                        </a:lnTo>
                        <a:lnTo>
                          <a:pt x="76" y="3"/>
                        </a:lnTo>
                        <a:lnTo>
                          <a:pt x="77" y="0"/>
                        </a:lnTo>
                        <a:lnTo>
                          <a:pt x="0" y="0"/>
                        </a:lnTo>
                        <a:close/>
                      </a:path>
                    </a:pathLst>
                  </a:custGeom>
                  <a:solidFill>
                    <a:srgbClr val="8D97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
            <p:nvSpPr>
              <p:cNvPr id="60" name="Freeform 4254">
                <a:extLst>
                  <a:ext uri="{FF2B5EF4-FFF2-40B4-BE49-F238E27FC236}">
                    <a16:creationId xmlns:a16="http://schemas.microsoft.com/office/drawing/2014/main" id="{752BB4F4-8C91-59E4-F363-C60710023928}"/>
                  </a:ext>
                </a:extLst>
              </p:cNvPr>
              <p:cNvSpPr>
                <a:spLocks/>
              </p:cNvSpPr>
              <p:nvPr/>
            </p:nvSpPr>
            <p:spPr bwMode="auto">
              <a:xfrm rot="382393" flipH="1">
                <a:off x="-1725353" y="7930637"/>
                <a:ext cx="654860" cy="932454"/>
              </a:xfrm>
              <a:custGeom>
                <a:avLst/>
                <a:gdLst>
                  <a:gd name="T0" fmla="*/ 49 w 50"/>
                  <a:gd name="T1" fmla="*/ 41 h 41"/>
                  <a:gd name="T2" fmla="*/ 50 w 50"/>
                  <a:gd name="T3" fmla="*/ 41 h 41"/>
                  <a:gd name="T4" fmla="*/ 50 w 50"/>
                  <a:gd name="T5" fmla="*/ 40 h 41"/>
                  <a:gd name="T6" fmla="*/ 1 w 50"/>
                  <a:gd name="T7" fmla="*/ 0 h 41"/>
                  <a:gd name="T8" fmla="*/ 0 w 50"/>
                  <a:gd name="T9" fmla="*/ 0 h 41"/>
                  <a:gd name="T10" fmla="*/ 0 w 50"/>
                  <a:gd name="T11" fmla="*/ 2 h 41"/>
                  <a:gd name="T12" fmla="*/ 49 w 50"/>
                  <a:gd name="T13" fmla="*/ 41 h 41"/>
                  <a:gd name="T14" fmla="*/ 49 w 50"/>
                  <a:gd name="T15" fmla="*/ 41 h 4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 h="41">
                    <a:moveTo>
                      <a:pt x="49" y="41"/>
                    </a:moveTo>
                    <a:cubicBezTo>
                      <a:pt x="50" y="41"/>
                      <a:pt x="50" y="41"/>
                      <a:pt x="50" y="41"/>
                    </a:cubicBezTo>
                    <a:cubicBezTo>
                      <a:pt x="50" y="41"/>
                      <a:pt x="50" y="40"/>
                      <a:pt x="50" y="40"/>
                    </a:cubicBezTo>
                    <a:cubicBezTo>
                      <a:pt x="1" y="0"/>
                      <a:pt x="1" y="0"/>
                      <a:pt x="1" y="0"/>
                    </a:cubicBezTo>
                    <a:cubicBezTo>
                      <a:pt x="1" y="0"/>
                      <a:pt x="0" y="0"/>
                      <a:pt x="0" y="0"/>
                    </a:cubicBezTo>
                    <a:cubicBezTo>
                      <a:pt x="0" y="1"/>
                      <a:pt x="0" y="1"/>
                      <a:pt x="0" y="2"/>
                    </a:cubicBezTo>
                    <a:cubicBezTo>
                      <a:pt x="49" y="41"/>
                      <a:pt x="49" y="41"/>
                      <a:pt x="49" y="41"/>
                    </a:cubicBezTo>
                    <a:cubicBezTo>
                      <a:pt x="49" y="41"/>
                      <a:pt x="49" y="41"/>
                      <a:pt x="49" y="41"/>
                    </a:cubicBezTo>
                    <a:close/>
                  </a:path>
                </a:pathLst>
              </a:custGeom>
              <a:solidFill>
                <a:srgbClr val="837847"/>
              </a:solidFill>
              <a:ln>
                <a:noFill/>
              </a:ln>
            </p:spPr>
            <p:txBody>
              <a:bodyPr vert="horz" wrap="square" lIns="91440" tIns="45720" rIns="91440" bIns="45720" numCol="1" anchor="t" anchorCtr="0" compatLnSpc="1">
                <a:prstTxWarp prst="textNoShape">
                  <a:avLst/>
                </a:prstTxWarp>
              </a:bodyPr>
              <a:lstStyle/>
              <a:p>
                <a:endParaRPr lang="en-US"/>
              </a:p>
            </p:txBody>
          </p:sp>
        </p:grpSp>
        <p:sp>
          <p:nvSpPr>
            <p:cNvPr id="6" name="Freeform 81599">
              <a:extLst>
                <a:ext uri="{FF2B5EF4-FFF2-40B4-BE49-F238E27FC236}">
                  <a16:creationId xmlns:a16="http://schemas.microsoft.com/office/drawing/2014/main" id="{037F8899-2804-AA5C-1223-D5A49BCC99A9}"/>
                </a:ext>
              </a:extLst>
            </p:cNvPr>
            <p:cNvSpPr>
              <a:spLocks/>
            </p:cNvSpPr>
            <p:nvPr/>
          </p:nvSpPr>
          <p:spPr bwMode="auto">
            <a:xfrm>
              <a:off x="6044966" y="6397884"/>
              <a:ext cx="1465392" cy="1494700"/>
            </a:xfrm>
            <a:custGeom>
              <a:avLst/>
              <a:gdLst>
                <a:gd name="T0" fmla="*/ 28 w 38"/>
                <a:gd name="T1" fmla="*/ 39 h 39"/>
                <a:gd name="T2" fmla="*/ 0 w 38"/>
                <a:gd name="T3" fmla="*/ 24 h 39"/>
                <a:gd name="T4" fmla="*/ 4 w 38"/>
                <a:gd name="T5" fmla="*/ 16 h 39"/>
                <a:gd name="T6" fmla="*/ 13 w 38"/>
                <a:gd name="T7" fmla="*/ 0 h 39"/>
                <a:gd name="T8" fmla="*/ 38 w 38"/>
                <a:gd name="T9" fmla="*/ 7 h 39"/>
                <a:gd name="T10" fmla="*/ 28 w 38"/>
                <a:gd name="T11" fmla="*/ 39 h 39"/>
              </a:gdLst>
              <a:ahLst/>
              <a:cxnLst>
                <a:cxn ang="0">
                  <a:pos x="T0" y="T1"/>
                </a:cxn>
                <a:cxn ang="0">
                  <a:pos x="T2" y="T3"/>
                </a:cxn>
                <a:cxn ang="0">
                  <a:pos x="T4" y="T5"/>
                </a:cxn>
                <a:cxn ang="0">
                  <a:pos x="T6" y="T7"/>
                </a:cxn>
                <a:cxn ang="0">
                  <a:pos x="T8" y="T9"/>
                </a:cxn>
                <a:cxn ang="0">
                  <a:pos x="T10" y="T11"/>
                </a:cxn>
              </a:cxnLst>
              <a:rect l="0" t="0" r="r" b="b"/>
              <a:pathLst>
                <a:path w="38" h="39">
                  <a:moveTo>
                    <a:pt x="28" y="39"/>
                  </a:moveTo>
                  <a:cubicBezTo>
                    <a:pt x="18" y="36"/>
                    <a:pt x="8" y="31"/>
                    <a:pt x="0" y="24"/>
                  </a:cubicBezTo>
                  <a:cubicBezTo>
                    <a:pt x="1" y="21"/>
                    <a:pt x="3" y="19"/>
                    <a:pt x="4" y="16"/>
                  </a:cubicBezTo>
                  <a:cubicBezTo>
                    <a:pt x="5" y="14"/>
                    <a:pt x="12" y="0"/>
                    <a:pt x="13" y="0"/>
                  </a:cubicBezTo>
                  <a:cubicBezTo>
                    <a:pt x="21" y="3"/>
                    <a:pt x="30" y="5"/>
                    <a:pt x="38" y="7"/>
                  </a:cubicBezTo>
                  <a:cubicBezTo>
                    <a:pt x="35" y="18"/>
                    <a:pt x="31" y="29"/>
                    <a:pt x="28" y="39"/>
                  </a:cubicBezTo>
                  <a:close/>
                </a:path>
              </a:pathLst>
            </a:custGeom>
            <a:solidFill>
              <a:srgbClr val="F2A6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 name="Freeform 81600">
              <a:extLst>
                <a:ext uri="{FF2B5EF4-FFF2-40B4-BE49-F238E27FC236}">
                  <a16:creationId xmlns:a16="http://schemas.microsoft.com/office/drawing/2014/main" id="{589DDB05-88F6-82A6-210D-84EE332F3956}"/>
                </a:ext>
              </a:extLst>
            </p:cNvPr>
            <p:cNvSpPr>
              <a:spLocks/>
            </p:cNvSpPr>
            <p:nvPr/>
          </p:nvSpPr>
          <p:spPr bwMode="auto">
            <a:xfrm>
              <a:off x="1719100" y="7371933"/>
              <a:ext cx="7063187" cy="3780708"/>
            </a:xfrm>
            <a:custGeom>
              <a:avLst/>
              <a:gdLst>
                <a:gd name="T0" fmla="*/ 174 w 185"/>
                <a:gd name="T1" fmla="*/ 47 h 99"/>
                <a:gd name="T2" fmla="*/ 152 w 185"/>
                <a:gd name="T3" fmla="*/ 27 h 99"/>
                <a:gd name="T4" fmla="*/ 134 w 185"/>
                <a:gd name="T5" fmla="*/ 31 h 99"/>
                <a:gd name="T6" fmla="*/ 94 w 185"/>
                <a:gd name="T7" fmla="*/ 3 h 99"/>
                <a:gd name="T8" fmla="*/ 66 w 185"/>
                <a:gd name="T9" fmla="*/ 1 h 99"/>
                <a:gd name="T10" fmla="*/ 39 w 185"/>
                <a:gd name="T11" fmla="*/ 14 h 99"/>
                <a:gd name="T12" fmla="*/ 6 w 185"/>
                <a:gd name="T13" fmla="*/ 73 h 99"/>
                <a:gd name="T14" fmla="*/ 22 w 185"/>
                <a:gd name="T15" fmla="*/ 99 h 99"/>
                <a:gd name="T16" fmla="*/ 181 w 185"/>
                <a:gd name="T17" fmla="*/ 99 h 99"/>
                <a:gd name="T18" fmla="*/ 184 w 185"/>
                <a:gd name="T19" fmla="*/ 77 h 99"/>
                <a:gd name="T20" fmla="*/ 174 w 185"/>
                <a:gd name="T21" fmla="*/ 47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5" h="99">
                  <a:moveTo>
                    <a:pt x="174" y="47"/>
                  </a:moveTo>
                  <a:cubicBezTo>
                    <a:pt x="169" y="38"/>
                    <a:pt x="161" y="32"/>
                    <a:pt x="152" y="27"/>
                  </a:cubicBezTo>
                  <a:cubicBezTo>
                    <a:pt x="147" y="30"/>
                    <a:pt x="141" y="31"/>
                    <a:pt x="134" y="31"/>
                  </a:cubicBezTo>
                  <a:cubicBezTo>
                    <a:pt x="116" y="31"/>
                    <a:pt x="100" y="19"/>
                    <a:pt x="94" y="3"/>
                  </a:cubicBezTo>
                  <a:cubicBezTo>
                    <a:pt x="84" y="1"/>
                    <a:pt x="75" y="0"/>
                    <a:pt x="66" y="1"/>
                  </a:cubicBezTo>
                  <a:cubicBezTo>
                    <a:pt x="56" y="2"/>
                    <a:pt x="46" y="7"/>
                    <a:pt x="39" y="14"/>
                  </a:cubicBezTo>
                  <a:cubicBezTo>
                    <a:pt x="6" y="73"/>
                    <a:pt x="6" y="73"/>
                    <a:pt x="6" y="73"/>
                  </a:cubicBezTo>
                  <a:cubicBezTo>
                    <a:pt x="0" y="85"/>
                    <a:pt x="8" y="99"/>
                    <a:pt x="22" y="99"/>
                  </a:cubicBezTo>
                  <a:cubicBezTo>
                    <a:pt x="181" y="99"/>
                    <a:pt x="181" y="99"/>
                    <a:pt x="181" y="99"/>
                  </a:cubicBezTo>
                  <a:cubicBezTo>
                    <a:pt x="183" y="92"/>
                    <a:pt x="184" y="84"/>
                    <a:pt x="184" y="77"/>
                  </a:cubicBezTo>
                  <a:cubicBezTo>
                    <a:pt x="185" y="66"/>
                    <a:pt x="179" y="56"/>
                    <a:pt x="174" y="47"/>
                  </a:cubicBezTo>
                  <a:close/>
                </a:path>
              </a:pathLst>
            </a:custGeom>
            <a:solidFill>
              <a:srgbClr val="24B58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 name="Freeform 81673">
              <a:extLst>
                <a:ext uri="{FF2B5EF4-FFF2-40B4-BE49-F238E27FC236}">
                  <a16:creationId xmlns:a16="http://schemas.microsoft.com/office/drawing/2014/main" id="{13F57EFC-4644-D53F-C722-703D0F83B661}"/>
                </a:ext>
              </a:extLst>
            </p:cNvPr>
            <p:cNvSpPr>
              <a:spLocks/>
            </p:cNvSpPr>
            <p:nvPr/>
          </p:nvSpPr>
          <p:spPr bwMode="auto">
            <a:xfrm>
              <a:off x="2832810" y="9247643"/>
              <a:ext cx="937849" cy="1905011"/>
            </a:xfrm>
            <a:custGeom>
              <a:avLst/>
              <a:gdLst>
                <a:gd name="T0" fmla="*/ 32 w 32"/>
                <a:gd name="T1" fmla="*/ 0 h 65"/>
                <a:gd name="T2" fmla="*/ 21 w 32"/>
                <a:gd name="T3" fmla="*/ 65 h 65"/>
                <a:gd name="T4" fmla="*/ 0 w 32"/>
                <a:gd name="T5" fmla="*/ 65 h 65"/>
                <a:gd name="T6" fmla="*/ 32 w 32"/>
                <a:gd name="T7" fmla="*/ 0 h 65"/>
              </a:gdLst>
              <a:ahLst/>
              <a:cxnLst>
                <a:cxn ang="0">
                  <a:pos x="T0" y="T1"/>
                </a:cxn>
                <a:cxn ang="0">
                  <a:pos x="T2" y="T3"/>
                </a:cxn>
                <a:cxn ang="0">
                  <a:pos x="T4" y="T5"/>
                </a:cxn>
                <a:cxn ang="0">
                  <a:pos x="T6" y="T7"/>
                </a:cxn>
              </a:cxnLst>
              <a:rect l="0" t="0" r="r" b="b"/>
              <a:pathLst>
                <a:path w="32" h="65">
                  <a:moveTo>
                    <a:pt x="32" y="0"/>
                  </a:moveTo>
                  <a:lnTo>
                    <a:pt x="21" y="65"/>
                  </a:lnTo>
                  <a:lnTo>
                    <a:pt x="0" y="65"/>
                  </a:lnTo>
                  <a:lnTo>
                    <a:pt x="32" y="0"/>
                  </a:lnTo>
                  <a:close/>
                </a:path>
              </a:pathLst>
            </a:custGeom>
            <a:solidFill>
              <a:srgbClr val="159E7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 name="Freeform 81674">
              <a:extLst>
                <a:ext uri="{FF2B5EF4-FFF2-40B4-BE49-F238E27FC236}">
                  <a16:creationId xmlns:a16="http://schemas.microsoft.com/office/drawing/2014/main" id="{E75054BA-E48B-CA54-6535-3B33A30DCFA8}"/>
                </a:ext>
              </a:extLst>
            </p:cNvPr>
            <p:cNvSpPr>
              <a:spLocks/>
            </p:cNvSpPr>
            <p:nvPr/>
          </p:nvSpPr>
          <p:spPr bwMode="auto">
            <a:xfrm>
              <a:off x="2129422" y="10771651"/>
              <a:ext cx="2139471" cy="1318851"/>
            </a:xfrm>
            <a:custGeom>
              <a:avLst/>
              <a:gdLst>
                <a:gd name="T0" fmla="*/ 32 w 56"/>
                <a:gd name="T1" fmla="*/ 32 h 34"/>
                <a:gd name="T2" fmla="*/ 32 w 56"/>
                <a:gd name="T3" fmla="*/ 31 h 34"/>
                <a:gd name="T4" fmla="*/ 31 w 56"/>
                <a:gd name="T5" fmla="*/ 32 h 34"/>
                <a:gd name="T6" fmla="*/ 31 w 56"/>
                <a:gd name="T7" fmla="*/ 32 h 34"/>
                <a:gd name="T8" fmla="*/ 28 w 56"/>
                <a:gd name="T9" fmla="*/ 34 h 34"/>
                <a:gd name="T10" fmla="*/ 25 w 56"/>
                <a:gd name="T11" fmla="*/ 33 h 34"/>
                <a:gd name="T12" fmla="*/ 23 w 56"/>
                <a:gd name="T13" fmla="*/ 33 h 34"/>
                <a:gd name="T14" fmla="*/ 19 w 56"/>
                <a:gd name="T15" fmla="*/ 31 h 34"/>
                <a:gd name="T16" fmla="*/ 19 w 56"/>
                <a:gd name="T17" fmla="*/ 30 h 34"/>
                <a:gd name="T18" fmla="*/ 17 w 56"/>
                <a:gd name="T19" fmla="*/ 30 h 34"/>
                <a:gd name="T20" fmla="*/ 15 w 56"/>
                <a:gd name="T21" fmla="*/ 29 h 34"/>
                <a:gd name="T22" fmla="*/ 15 w 56"/>
                <a:gd name="T23" fmla="*/ 26 h 34"/>
                <a:gd name="T24" fmla="*/ 15 w 56"/>
                <a:gd name="T25" fmla="*/ 22 h 34"/>
                <a:gd name="T26" fmla="*/ 11 w 56"/>
                <a:gd name="T27" fmla="*/ 19 h 34"/>
                <a:gd name="T28" fmla="*/ 2 w 56"/>
                <a:gd name="T29" fmla="*/ 8 h 34"/>
                <a:gd name="T30" fmla="*/ 30 w 56"/>
                <a:gd name="T31" fmla="*/ 2 h 34"/>
                <a:gd name="T32" fmla="*/ 37 w 56"/>
                <a:gd name="T33" fmla="*/ 4 h 34"/>
                <a:gd name="T34" fmla="*/ 43 w 56"/>
                <a:gd name="T35" fmla="*/ 7 h 34"/>
                <a:gd name="T36" fmla="*/ 47 w 56"/>
                <a:gd name="T37" fmla="*/ 10 h 34"/>
                <a:gd name="T38" fmla="*/ 50 w 56"/>
                <a:gd name="T39" fmla="*/ 17 h 34"/>
                <a:gd name="T40" fmla="*/ 55 w 56"/>
                <a:gd name="T41" fmla="*/ 29 h 34"/>
                <a:gd name="T42" fmla="*/ 53 w 56"/>
                <a:gd name="T43" fmla="*/ 32 h 34"/>
                <a:gd name="T44" fmla="*/ 49 w 56"/>
                <a:gd name="T45" fmla="*/ 30 h 34"/>
                <a:gd name="T46" fmla="*/ 40 w 56"/>
                <a:gd name="T47" fmla="*/ 15 h 34"/>
                <a:gd name="T48" fmla="*/ 38 w 56"/>
                <a:gd name="T49" fmla="*/ 31 h 34"/>
                <a:gd name="T50" fmla="*/ 38 w 56"/>
                <a:gd name="T51" fmla="*/ 32 h 34"/>
                <a:gd name="T52" fmla="*/ 35 w 56"/>
                <a:gd name="T53" fmla="*/ 34 h 34"/>
                <a:gd name="T54" fmla="*/ 32 w 56"/>
                <a:gd name="T55" fmla="*/ 32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6" h="34">
                  <a:moveTo>
                    <a:pt x="32" y="32"/>
                  </a:moveTo>
                  <a:cubicBezTo>
                    <a:pt x="32" y="31"/>
                    <a:pt x="32" y="31"/>
                    <a:pt x="32" y="31"/>
                  </a:cubicBezTo>
                  <a:cubicBezTo>
                    <a:pt x="31" y="32"/>
                    <a:pt x="31" y="32"/>
                    <a:pt x="31" y="32"/>
                  </a:cubicBezTo>
                  <a:cubicBezTo>
                    <a:pt x="31" y="32"/>
                    <a:pt x="31" y="32"/>
                    <a:pt x="31" y="32"/>
                  </a:cubicBezTo>
                  <a:cubicBezTo>
                    <a:pt x="31" y="33"/>
                    <a:pt x="30" y="34"/>
                    <a:pt x="28" y="34"/>
                  </a:cubicBezTo>
                  <a:cubicBezTo>
                    <a:pt x="27" y="34"/>
                    <a:pt x="25" y="34"/>
                    <a:pt x="25" y="33"/>
                  </a:cubicBezTo>
                  <a:cubicBezTo>
                    <a:pt x="24" y="33"/>
                    <a:pt x="23" y="33"/>
                    <a:pt x="23" y="33"/>
                  </a:cubicBezTo>
                  <a:cubicBezTo>
                    <a:pt x="21" y="33"/>
                    <a:pt x="19" y="32"/>
                    <a:pt x="19" y="31"/>
                  </a:cubicBezTo>
                  <a:cubicBezTo>
                    <a:pt x="19" y="30"/>
                    <a:pt x="19" y="30"/>
                    <a:pt x="19" y="30"/>
                  </a:cubicBezTo>
                  <a:cubicBezTo>
                    <a:pt x="19" y="30"/>
                    <a:pt x="18" y="30"/>
                    <a:pt x="17" y="30"/>
                  </a:cubicBezTo>
                  <a:cubicBezTo>
                    <a:pt x="16" y="30"/>
                    <a:pt x="15" y="30"/>
                    <a:pt x="15" y="29"/>
                  </a:cubicBezTo>
                  <a:cubicBezTo>
                    <a:pt x="15" y="26"/>
                    <a:pt x="15" y="26"/>
                    <a:pt x="15" y="26"/>
                  </a:cubicBezTo>
                  <a:cubicBezTo>
                    <a:pt x="15" y="22"/>
                    <a:pt x="15" y="22"/>
                    <a:pt x="15" y="22"/>
                  </a:cubicBezTo>
                  <a:cubicBezTo>
                    <a:pt x="11" y="19"/>
                    <a:pt x="11" y="19"/>
                    <a:pt x="11" y="19"/>
                  </a:cubicBezTo>
                  <a:cubicBezTo>
                    <a:pt x="8" y="16"/>
                    <a:pt x="0" y="12"/>
                    <a:pt x="2" y="8"/>
                  </a:cubicBezTo>
                  <a:cubicBezTo>
                    <a:pt x="4" y="0"/>
                    <a:pt x="22" y="0"/>
                    <a:pt x="30" y="2"/>
                  </a:cubicBezTo>
                  <a:cubicBezTo>
                    <a:pt x="37" y="4"/>
                    <a:pt x="37" y="4"/>
                    <a:pt x="37" y="4"/>
                  </a:cubicBezTo>
                  <a:cubicBezTo>
                    <a:pt x="43" y="7"/>
                    <a:pt x="43" y="7"/>
                    <a:pt x="43" y="7"/>
                  </a:cubicBezTo>
                  <a:cubicBezTo>
                    <a:pt x="45" y="8"/>
                    <a:pt x="46" y="9"/>
                    <a:pt x="47" y="10"/>
                  </a:cubicBezTo>
                  <a:cubicBezTo>
                    <a:pt x="50" y="17"/>
                    <a:pt x="50" y="17"/>
                    <a:pt x="50" y="17"/>
                  </a:cubicBezTo>
                  <a:cubicBezTo>
                    <a:pt x="55" y="29"/>
                    <a:pt x="55" y="29"/>
                    <a:pt x="55" y="29"/>
                  </a:cubicBezTo>
                  <a:cubicBezTo>
                    <a:pt x="56" y="30"/>
                    <a:pt x="55" y="31"/>
                    <a:pt x="53" y="32"/>
                  </a:cubicBezTo>
                  <a:cubicBezTo>
                    <a:pt x="51" y="32"/>
                    <a:pt x="49" y="31"/>
                    <a:pt x="49" y="30"/>
                  </a:cubicBezTo>
                  <a:cubicBezTo>
                    <a:pt x="40" y="15"/>
                    <a:pt x="40" y="15"/>
                    <a:pt x="40" y="15"/>
                  </a:cubicBezTo>
                  <a:cubicBezTo>
                    <a:pt x="38" y="31"/>
                    <a:pt x="38" y="31"/>
                    <a:pt x="38" y="31"/>
                  </a:cubicBezTo>
                  <a:cubicBezTo>
                    <a:pt x="38" y="32"/>
                    <a:pt x="38" y="32"/>
                    <a:pt x="38" y="32"/>
                  </a:cubicBezTo>
                  <a:cubicBezTo>
                    <a:pt x="38" y="33"/>
                    <a:pt x="37" y="34"/>
                    <a:pt x="35" y="34"/>
                  </a:cubicBezTo>
                  <a:cubicBezTo>
                    <a:pt x="33" y="34"/>
                    <a:pt x="32" y="33"/>
                    <a:pt x="32" y="32"/>
                  </a:cubicBezTo>
                  <a:close/>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 name="Freeform 81675">
              <a:extLst>
                <a:ext uri="{FF2B5EF4-FFF2-40B4-BE49-F238E27FC236}">
                  <a16:creationId xmlns:a16="http://schemas.microsoft.com/office/drawing/2014/main" id="{9954AD27-0F11-E763-5E00-66B07293DDC4}"/>
                </a:ext>
              </a:extLst>
            </p:cNvPr>
            <p:cNvSpPr>
              <a:spLocks/>
            </p:cNvSpPr>
            <p:nvPr/>
          </p:nvSpPr>
          <p:spPr bwMode="auto">
            <a:xfrm>
              <a:off x="7522060" y="10156184"/>
              <a:ext cx="498235" cy="996465"/>
            </a:xfrm>
            <a:custGeom>
              <a:avLst/>
              <a:gdLst>
                <a:gd name="T0" fmla="*/ 9 w 17"/>
                <a:gd name="T1" fmla="*/ 0 h 34"/>
                <a:gd name="T2" fmla="*/ 0 w 17"/>
                <a:gd name="T3" fmla="*/ 34 h 34"/>
                <a:gd name="T4" fmla="*/ 17 w 17"/>
                <a:gd name="T5" fmla="*/ 34 h 34"/>
                <a:gd name="T6" fmla="*/ 9 w 17"/>
                <a:gd name="T7" fmla="*/ 0 h 34"/>
              </a:gdLst>
              <a:ahLst/>
              <a:cxnLst>
                <a:cxn ang="0">
                  <a:pos x="T0" y="T1"/>
                </a:cxn>
                <a:cxn ang="0">
                  <a:pos x="T2" y="T3"/>
                </a:cxn>
                <a:cxn ang="0">
                  <a:pos x="T4" y="T5"/>
                </a:cxn>
                <a:cxn ang="0">
                  <a:pos x="T6" y="T7"/>
                </a:cxn>
              </a:cxnLst>
              <a:rect l="0" t="0" r="r" b="b"/>
              <a:pathLst>
                <a:path w="17" h="34">
                  <a:moveTo>
                    <a:pt x="9" y="0"/>
                  </a:moveTo>
                  <a:lnTo>
                    <a:pt x="0" y="34"/>
                  </a:lnTo>
                  <a:lnTo>
                    <a:pt x="17" y="34"/>
                  </a:lnTo>
                  <a:lnTo>
                    <a:pt x="9" y="0"/>
                  </a:lnTo>
                  <a:close/>
                </a:path>
              </a:pathLst>
            </a:custGeom>
            <a:solidFill>
              <a:srgbClr val="159E7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 name="Freeform 81676">
              <a:extLst>
                <a:ext uri="{FF2B5EF4-FFF2-40B4-BE49-F238E27FC236}">
                  <a16:creationId xmlns:a16="http://schemas.microsoft.com/office/drawing/2014/main" id="{BC3C5C64-7736-C593-0087-5A84CB8A09EE}"/>
                </a:ext>
              </a:extLst>
            </p:cNvPr>
            <p:cNvSpPr>
              <a:spLocks/>
            </p:cNvSpPr>
            <p:nvPr/>
          </p:nvSpPr>
          <p:spPr bwMode="auto">
            <a:xfrm>
              <a:off x="6760056" y="10888881"/>
              <a:ext cx="2110163" cy="1318851"/>
            </a:xfrm>
            <a:custGeom>
              <a:avLst/>
              <a:gdLst>
                <a:gd name="T0" fmla="*/ 24 w 55"/>
                <a:gd name="T1" fmla="*/ 31 h 34"/>
                <a:gd name="T2" fmla="*/ 24 w 55"/>
                <a:gd name="T3" fmla="*/ 31 h 34"/>
                <a:gd name="T4" fmla="*/ 24 w 55"/>
                <a:gd name="T5" fmla="*/ 31 h 34"/>
                <a:gd name="T6" fmla="*/ 24 w 55"/>
                <a:gd name="T7" fmla="*/ 31 h 34"/>
                <a:gd name="T8" fmla="*/ 27 w 55"/>
                <a:gd name="T9" fmla="*/ 34 h 34"/>
                <a:gd name="T10" fmla="*/ 30 w 55"/>
                <a:gd name="T11" fmla="*/ 32 h 34"/>
                <a:gd name="T12" fmla="*/ 33 w 55"/>
                <a:gd name="T13" fmla="*/ 33 h 34"/>
                <a:gd name="T14" fmla="*/ 36 w 55"/>
                <a:gd name="T15" fmla="*/ 30 h 34"/>
                <a:gd name="T16" fmla="*/ 36 w 55"/>
                <a:gd name="T17" fmla="*/ 29 h 34"/>
                <a:gd name="T18" fmla="*/ 38 w 55"/>
                <a:gd name="T19" fmla="*/ 30 h 34"/>
                <a:gd name="T20" fmla="*/ 40 w 55"/>
                <a:gd name="T21" fmla="*/ 28 h 34"/>
                <a:gd name="T22" fmla="*/ 40 w 55"/>
                <a:gd name="T23" fmla="*/ 25 h 34"/>
                <a:gd name="T24" fmla="*/ 41 w 55"/>
                <a:gd name="T25" fmla="*/ 21 h 34"/>
                <a:gd name="T26" fmla="*/ 44 w 55"/>
                <a:gd name="T27" fmla="*/ 18 h 34"/>
                <a:gd name="T28" fmla="*/ 54 w 55"/>
                <a:gd name="T29" fmla="*/ 7 h 34"/>
                <a:gd name="T30" fmla="*/ 26 w 55"/>
                <a:gd name="T31" fmla="*/ 2 h 34"/>
                <a:gd name="T32" fmla="*/ 18 w 55"/>
                <a:gd name="T33" fmla="*/ 4 h 34"/>
                <a:gd name="T34" fmla="*/ 13 w 55"/>
                <a:gd name="T35" fmla="*/ 6 h 34"/>
                <a:gd name="T36" fmla="*/ 9 w 55"/>
                <a:gd name="T37" fmla="*/ 9 h 34"/>
                <a:gd name="T38" fmla="*/ 5 w 55"/>
                <a:gd name="T39" fmla="*/ 17 h 34"/>
                <a:gd name="T40" fmla="*/ 0 w 55"/>
                <a:gd name="T41" fmla="*/ 28 h 34"/>
                <a:gd name="T42" fmla="*/ 2 w 55"/>
                <a:gd name="T43" fmla="*/ 31 h 34"/>
                <a:gd name="T44" fmla="*/ 7 w 55"/>
                <a:gd name="T45" fmla="*/ 29 h 34"/>
                <a:gd name="T46" fmla="*/ 15 w 55"/>
                <a:gd name="T47" fmla="*/ 15 h 34"/>
                <a:gd name="T48" fmla="*/ 17 w 55"/>
                <a:gd name="T49" fmla="*/ 30 h 34"/>
                <a:gd name="T50" fmla="*/ 17 w 55"/>
                <a:gd name="T51" fmla="*/ 31 h 34"/>
                <a:gd name="T52" fmla="*/ 20 w 55"/>
                <a:gd name="T53" fmla="*/ 33 h 34"/>
                <a:gd name="T54" fmla="*/ 24 w 55"/>
                <a:gd name="T55" fmla="*/ 3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5" h="34">
                  <a:moveTo>
                    <a:pt x="24" y="31"/>
                  </a:moveTo>
                  <a:cubicBezTo>
                    <a:pt x="24" y="31"/>
                    <a:pt x="24" y="31"/>
                    <a:pt x="24" y="31"/>
                  </a:cubicBezTo>
                  <a:cubicBezTo>
                    <a:pt x="24" y="31"/>
                    <a:pt x="24" y="31"/>
                    <a:pt x="24" y="31"/>
                  </a:cubicBezTo>
                  <a:cubicBezTo>
                    <a:pt x="24" y="31"/>
                    <a:pt x="24" y="31"/>
                    <a:pt x="24" y="31"/>
                  </a:cubicBezTo>
                  <a:cubicBezTo>
                    <a:pt x="24" y="33"/>
                    <a:pt x="26" y="34"/>
                    <a:pt x="27" y="34"/>
                  </a:cubicBezTo>
                  <a:cubicBezTo>
                    <a:pt x="29" y="34"/>
                    <a:pt x="30" y="33"/>
                    <a:pt x="30" y="32"/>
                  </a:cubicBezTo>
                  <a:cubicBezTo>
                    <a:pt x="31" y="32"/>
                    <a:pt x="32" y="33"/>
                    <a:pt x="33" y="33"/>
                  </a:cubicBezTo>
                  <a:cubicBezTo>
                    <a:pt x="35" y="33"/>
                    <a:pt x="36" y="31"/>
                    <a:pt x="36" y="30"/>
                  </a:cubicBezTo>
                  <a:cubicBezTo>
                    <a:pt x="36" y="29"/>
                    <a:pt x="36" y="29"/>
                    <a:pt x="36" y="29"/>
                  </a:cubicBezTo>
                  <a:cubicBezTo>
                    <a:pt x="37" y="29"/>
                    <a:pt x="37" y="30"/>
                    <a:pt x="38" y="30"/>
                  </a:cubicBezTo>
                  <a:cubicBezTo>
                    <a:pt x="39" y="30"/>
                    <a:pt x="40" y="29"/>
                    <a:pt x="40" y="28"/>
                  </a:cubicBezTo>
                  <a:cubicBezTo>
                    <a:pt x="40" y="25"/>
                    <a:pt x="40" y="25"/>
                    <a:pt x="40" y="25"/>
                  </a:cubicBezTo>
                  <a:cubicBezTo>
                    <a:pt x="41" y="21"/>
                    <a:pt x="41" y="21"/>
                    <a:pt x="41" y="21"/>
                  </a:cubicBezTo>
                  <a:cubicBezTo>
                    <a:pt x="44" y="18"/>
                    <a:pt x="44" y="18"/>
                    <a:pt x="44" y="18"/>
                  </a:cubicBezTo>
                  <a:cubicBezTo>
                    <a:pt x="48" y="15"/>
                    <a:pt x="55" y="11"/>
                    <a:pt x="54" y="7"/>
                  </a:cubicBezTo>
                  <a:cubicBezTo>
                    <a:pt x="51" y="0"/>
                    <a:pt x="34" y="0"/>
                    <a:pt x="26" y="2"/>
                  </a:cubicBezTo>
                  <a:cubicBezTo>
                    <a:pt x="18" y="4"/>
                    <a:pt x="18" y="4"/>
                    <a:pt x="18" y="4"/>
                  </a:cubicBezTo>
                  <a:cubicBezTo>
                    <a:pt x="13" y="6"/>
                    <a:pt x="13" y="6"/>
                    <a:pt x="13" y="6"/>
                  </a:cubicBezTo>
                  <a:cubicBezTo>
                    <a:pt x="11" y="7"/>
                    <a:pt x="9" y="8"/>
                    <a:pt x="9" y="9"/>
                  </a:cubicBezTo>
                  <a:cubicBezTo>
                    <a:pt x="5" y="17"/>
                    <a:pt x="5" y="17"/>
                    <a:pt x="5" y="17"/>
                  </a:cubicBezTo>
                  <a:cubicBezTo>
                    <a:pt x="0" y="28"/>
                    <a:pt x="0" y="28"/>
                    <a:pt x="0" y="28"/>
                  </a:cubicBezTo>
                  <a:cubicBezTo>
                    <a:pt x="0" y="29"/>
                    <a:pt x="1" y="31"/>
                    <a:pt x="2" y="31"/>
                  </a:cubicBezTo>
                  <a:cubicBezTo>
                    <a:pt x="4" y="31"/>
                    <a:pt x="6" y="31"/>
                    <a:pt x="7" y="29"/>
                  </a:cubicBezTo>
                  <a:cubicBezTo>
                    <a:pt x="15" y="15"/>
                    <a:pt x="15" y="15"/>
                    <a:pt x="15" y="15"/>
                  </a:cubicBezTo>
                  <a:cubicBezTo>
                    <a:pt x="17" y="30"/>
                    <a:pt x="17" y="30"/>
                    <a:pt x="17" y="30"/>
                  </a:cubicBezTo>
                  <a:cubicBezTo>
                    <a:pt x="17" y="31"/>
                    <a:pt x="17" y="31"/>
                    <a:pt x="17" y="31"/>
                  </a:cubicBezTo>
                  <a:cubicBezTo>
                    <a:pt x="17" y="33"/>
                    <a:pt x="19" y="34"/>
                    <a:pt x="20" y="33"/>
                  </a:cubicBezTo>
                  <a:cubicBezTo>
                    <a:pt x="22" y="33"/>
                    <a:pt x="24" y="32"/>
                    <a:pt x="24" y="31"/>
                  </a:cubicBezTo>
                  <a:close/>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17" name="Group 16">
              <a:extLst>
                <a:ext uri="{FF2B5EF4-FFF2-40B4-BE49-F238E27FC236}">
                  <a16:creationId xmlns:a16="http://schemas.microsoft.com/office/drawing/2014/main" id="{AAFCBDA0-5288-2868-F11D-2D31609E7190}"/>
                </a:ext>
              </a:extLst>
            </p:cNvPr>
            <p:cNvGrpSpPr/>
            <p:nvPr/>
          </p:nvGrpSpPr>
          <p:grpSpPr>
            <a:xfrm>
              <a:off x="2844237" y="8582895"/>
              <a:ext cx="7064631" cy="3623272"/>
              <a:chOff x="7668505" y="12372942"/>
              <a:chExt cx="2526780" cy="1295922"/>
            </a:xfrm>
          </p:grpSpPr>
          <p:sp>
            <p:nvSpPr>
              <p:cNvPr id="55" name="Freeform 4222">
                <a:extLst>
                  <a:ext uri="{FF2B5EF4-FFF2-40B4-BE49-F238E27FC236}">
                    <a16:creationId xmlns:a16="http://schemas.microsoft.com/office/drawing/2014/main" id="{79B8274E-46B5-3340-A6BD-4108FDD88E8C}"/>
                  </a:ext>
                </a:extLst>
              </p:cNvPr>
              <p:cNvSpPr>
                <a:spLocks/>
              </p:cNvSpPr>
              <p:nvPr/>
            </p:nvSpPr>
            <p:spPr bwMode="auto">
              <a:xfrm>
                <a:off x="8195413" y="12372942"/>
                <a:ext cx="1999872" cy="1215918"/>
              </a:xfrm>
              <a:custGeom>
                <a:avLst/>
                <a:gdLst>
                  <a:gd name="T0" fmla="*/ 129 w 143"/>
                  <a:gd name="T1" fmla="*/ 88 h 88"/>
                  <a:gd name="T2" fmla="*/ 5 w 143"/>
                  <a:gd name="T3" fmla="*/ 88 h 88"/>
                  <a:gd name="T4" fmla="*/ 0 w 143"/>
                  <a:gd name="T5" fmla="*/ 83 h 88"/>
                  <a:gd name="T6" fmla="*/ 8 w 143"/>
                  <a:gd name="T7" fmla="*/ 7 h 88"/>
                  <a:gd name="T8" fmla="*/ 14 w 143"/>
                  <a:gd name="T9" fmla="*/ 1 h 88"/>
                  <a:gd name="T10" fmla="*/ 138 w 143"/>
                  <a:gd name="T11" fmla="*/ 0 h 88"/>
                  <a:gd name="T12" fmla="*/ 142 w 143"/>
                  <a:gd name="T13" fmla="*/ 6 h 88"/>
                  <a:gd name="T14" fmla="*/ 134 w 143"/>
                  <a:gd name="T15" fmla="*/ 82 h 88"/>
                  <a:gd name="T16" fmla="*/ 129 w 143"/>
                  <a:gd name="T17" fmla="*/ 8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3" h="88">
                    <a:moveTo>
                      <a:pt x="129" y="88"/>
                    </a:moveTo>
                    <a:cubicBezTo>
                      <a:pt x="5" y="88"/>
                      <a:pt x="5" y="88"/>
                      <a:pt x="5" y="88"/>
                    </a:cubicBezTo>
                    <a:cubicBezTo>
                      <a:pt x="2" y="88"/>
                      <a:pt x="0" y="86"/>
                      <a:pt x="0" y="83"/>
                    </a:cubicBezTo>
                    <a:cubicBezTo>
                      <a:pt x="8" y="7"/>
                      <a:pt x="8" y="7"/>
                      <a:pt x="8" y="7"/>
                    </a:cubicBezTo>
                    <a:cubicBezTo>
                      <a:pt x="8" y="4"/>
                      <a:pt x="11" y="1"/>
                      <a:pt x="14" y="1"/>
                    </a:cubicBezTo>
                    <a:cubicBezTo>
                      <a:pt x="138" y="0"/>
                      <a:pt x="138" y="0"/>
                      <a:pt x="138" y="0"/>
                    </a:cubicBezTo>
                    <a:cubicBezTo>
                      <a:pt x="140" y="0"/>
                      <a:pt x="143" y="3"/>
                      <a:pt x="142" y="6"/>
                    </a:cubicBezTo>
                    <a:cubicBezTo>
                      <a:pt x="134" y="82"/>
                      <a:pt x="134" y="82"/>
                      <a:pt x="134" y="82"/>
                    </a:cubicBezTo>
                    <a:cubicBezTo>
                      <a:pt x="134" y="85"/>
                      <a:pt x="132" y="88"/>
                      <a:pt x="129" y="88"/>
                    </a:cubicBezTo>
                    <a:close/>
                  </a:path>
                </a:pathLst>
              </a:custGeom>
              <a:solidFill>
                <a:srgbClr val="DDD8D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 name="Freeform 4223">
                <a:extLst>
                  <a:ext uri="{FF2B5EF4-FFF2-40B4-BE49-F238E27FC236}">
                    <a16:creationId xmlns:a16="http://schemas.microsoft.com/office/drawing/2014/main" id="{383D89B3-6CB8-578B-543C-018DC1411168}"/>
                  </a:ext>
                </a:extLst>
              </p:cNvPr>
              <p:cNvSpPr>
                <a:spLocks/>
              </p:cNvSpPr>
              <p:nvPr/>
            </p:nvSpPr>
            <p:spPr bwMode="auto">
              <a:xfrm>
                <a:off x="8227414" y="12436936"/>
                <a:ext cx="175992" cy="1167929"/>
              </a:xfrm>
              <a:custGeom>
                <a:avLst/>
                <a:gdLst>
                  <a:gd name="T0" fmla="*/ 1 w 12"/>
                  <a:gd name="T1" fmla="*/ 84 h 84"/>
                  <a:gd name="T2" fmla="*/ 1 w 12"/>
                  <a:gd name="T3" fmla="*/ 84 h 84"/>
                  <a:gd name="T4" fmla="*/ 0 w 12"/>
                  <a:gd name="T5" fmla="*/ 83 h 84"/>
                  <a:gd name="T6" fmla="*/ 10 w 12"/>
                  <a:gd name="T7" fmla="*/ 1 h 84"/>
                  <a:gd name="T8" fmla="*/ 11 w 12"/>
                  <a:gd name="T9" fmla="*/ 0 h 84"/>
                  <a:gd name="T10" fmla="*/ 12 w 12"/>
                  <a:gd name="T11" fmla="*/ 2 h 84"/>
                  <a:gd name="T12" fmla="*/ 3 w 12"/>
                  <a:gd name="T13" fmla="*/ 83 h 84"/>
                  <a:gd name="T14" fmla="*/ 1 w 12"/>
                  <a:gd name="T15" fmla="*/ 84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84">
                    <a:moveTo>
                      <a:pt x="1" y="84"/>
                    </a:moveTo>
                    <a:cubicBezTo>
                      <a:pt x="1" y="84"/>
                      <a:pt x="1" y="84"/>
                      <a:pt x="1" y="84"/>
                    </a:cubicBezTo>
                    <a:cubicBezTo>
                      <a:pt x="1" y="84"/>
                      <a:pt x="0" y="84"/>
                      <a:pt x="0" y="83"/>
                    </a:cubicBezTo>
                    <a:cubicBezTo>
                      <a:pt x="10" y="1"/>
                      <a:pt x="10" y="1"/>
                      <a:pt x="10" y="1"/>
                    </a:cubicBezTo>
                    <a:cubicBezTo>
                      <a:pt x="10" y="1"/>
                      <a:pt x="11" y="0"/>
                      <a:pt x="11" y="0"/>
                    </a:cubicBezTo>
                    <a:cubicBezTo>
                      <a:pt x="12" y="0"/>
                      <a:pt x="12" y="1"/>
                      <a:pt x="12" y="2"/>
                    </a:cubicBezTo>
                    <a:cubicBezTo>
                      <a:pt x="3" y="83"/>
                      <a:pt x="3" y="83"/>
                      <a:pt x="3" y="83"/>
                    </a:cubicBezTo>
                    <a:cubicBezTo>
                      <a:pt x="2" y="84"/>
                      <a:pt x="2" y="84"/>
                      <a:pt x="1" y="84"/>
                    </a:cubicBezTo>
                    <a:close/>
                  </a:path>
                </a:pathLst>
              </a:custGeom>
              <a:solidFill>
                <a:srgbClr val="D1CE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 name="Freeform 4224">
                <a:extLst>
                  <a:ext uri="{FF2B5EF4-FFF2-40B4-BE49-F238E27FC236}">
                    <a16:creationId xmlns:a16="http://schemas.microsoft.com/office/drawing/2014/main" id="{36A5BF23-4510-F542-4064-4FBF27400614}"/>
                  </a:ext>
                </a:extLst>
              </p:cNvPr>
              <p:cNvSpPr>
                <a:spLocks/>
              </p:cNvSpPr>
              <p:nvPr/>
            </p:nvSpPr>
            <p:spPr bwMode="auto">
              <a:xfrm>
                <a:off x="9075362" y="12820910"/>
                <a:ext cx="319981" cy="319981"/>
              </a:xfrm>
              <a:custGeom>
                <a:avLst/>
                <a:gdLst>
                  <a:gd name="T0" fmla="*/ 0 w 23"/>
                  <a:gd name="T1" fmla="*/ 10 h 22"/>
                  <a:gd name="T2" fmla="*/ 10 w 23"/>
                  <a:gd name="T3" fmla="*/ 22 h 22"/>
                  <a:gd name="T4" fmla="*/ 22 w 23"/>
                  <a:gd name="T5" fmla="*/ 12 h 22"/>
                  <a:gd name="T6" fmla="*/ 12 w 23"/>
                  <a:gd name="T7" fmla="*/ 0 h 22"/>
                  <a:gd name="T8" fmla="*/ 0 w 23"/>
                  <a:gd name="T9" fmla="*/ 10 h 22"/>
                </a:gdLst>
                <a:ahLst/>
                <a:cxnLst>
                  <a:cxn ang="0">
                    <a:pos x="T0" y="T1"/>
                  </a:cxn>
                  <a:cxn ang="0">
                    <a:pos x="T2" y="T3"/>
                  </a:cxn>
                  <a:cxn ang="0">
                    <a:pos x="T4" y="T5"/>
                  </a:cxn>
                  <a:cxn ang="0">
                    <a:pos x="T6" y="T7"/>
                  </a:cxn>
                  <a:cxn ang="0">
                    <a:pos x="T8" y="T9"/>
                  </a:cxn>
                </a:cxnLst>
                <a:rect l="0" t="0" r="r" b="b"/>
                <a:pathLst>
                  <a:path w="23" h="22">
                    <a:moveTo>
                      <a:pt x="0" y="10"/>
                    </a:moveTo>
                    <a:cubicBezTo>
                      <a:pt x="0" y="17"/>
                      <a:pt x="4" y="22"/>
                      <a:pt x="10" y="22"/>
                    </a:cubicBezTo>
                    <a:cubicBezTo>
                      <a:pt x="17" y="22"/>
                      <a:pt x="22" y="18"/>
                      <a:pt x="22" y="12"/>
                    </a:cubicBezTo>
                    <a:cubicBezTo>
                      <a:pt x="23" y="5"/>
                      <a:pt x="18" y="0"/>
                      <a:pt x="12" y="0"/>
                    </a:cubicBezTo>
                    <a:cubicBezTo>
                      <a:pt x="6" y="0"/>
                      <a:pt x="1" y="4"/>
                      <a:pt x="0" y="10"/>
                    </a:cubicBezTo>
                    <a:close/>
                  </a:path>
                </a:pathLst>
              </a:custGeom>
              <a:solidFill>
                <a:srgbClr val="EAE7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 name="Freeform 4226">
                <a:extLst>
                  <a:ext uri="{FF2B5EF4-FFF2-40B4-BE49-F238E27FC236}">
                    <a16:creationId xmlns:a16="http://schemas.microsoft.com/office/drawing/2014/main" id="{9E1D0454-CC9F-8E4A-76A2-DB969C50D73E}"/>
                  </a:ext>
                </a:extLst>
              </p:cNvPr>
              <p:cNvSpPr>
                <a:spLocks/>
              </p:cNvSpPr>
              <p:nvPr/>
            </p:nvSpPr>
            <p:spPr bwMode="auto">
              <a:xfrm>
                <a:off x="7668505" y="13463105"/>
                <a:ext cx="2414780" cy="205759"/>
              </a:xfrm>
              <a:custGeom>
                <a:avLst/>
                <a:gdLst>
                  <a:gd name="T0" fmla="*/ 131 w 136"/>
                  <a:gd name="T1" fmla="*/ 14 h 15"/>
                  <a:gd name="T2" fmla="*/ 5 w 136"/>
                  <a:gd name="T3" fmla="*/ 15 h 15"/>
                  <a:gd name="T4" fmla="*/ 1 w 136"/>
                  <a:gd name="T5" fmla="*/ 10 h 15"/>
                  <a:gd name="T6" fmla="*/ 2 w 136"/>
                  <a:gd name="T7" fmla="*/ 1 h 15"/>
                  <a:gd name="T8" fmla="*/ 136 w 136"/>
                  <a:gd name="T9" fmla="*/ 0 h 15"/>
                  <a:gd name="T10" fmla="*/ 135 w 136"/>
                  <a:gd name="T11" fmla="*/ 10 h 15"/>
                  <a:gd name="T12" fmla="*/ 131 w 136"/>
                  <a:gd name="T13" fmla="*/ 14 h 15"/>
                </a:gdLst>
                <a:ahLst/>
                <a:cxnLst>
                  <a:cxn ang="0">
                    <a:pos x="T0" y="T1"/>
                  </a:cxn>
                  <a:cxn ang="0">
                    <a:pos x="T2" y="T3"/>
                  </a:cxn>
                  <a:cxn ang="0">
                    <a:pos x="T4" y="T5"/>
                  </a:cxn>
                  <a:cxn ang="0">
                    <a:pos x="T6" y="T7"/>
                  </a:cxn>
                  <a:cxn ang="0">
                    <a:pos x="T8" y="T9"/>
                  </a:cxn>
                  <a:cxn ang="0">
                    <a:pos x="T10" y="T11"/>
                  </a:cxn>
                  <a:cxn ang="0">
                    <a:pos x="T12" y="T13"/>
                  </a:cxn>
                </a:cxnLst>
                <a:rect l="0" t="0" r="r" b="b"/>
                <a:pathLst>
                  <a:path w="136" h="15">
                    <a:moveTo>
                      <a:pt x="131" y="14"/>
                    </a:moveTo>
                    <a:cubicBezTo>
                      <a:pt x="5" y="15"/>
                      <a:pt x="5" y="15"/>
                      <a:pt x="5" y="15"/>
                    </a:cubicBezTo>
                    <a:cubicBezTo>
                      <a:pt x="2" y="15"/>
                      <a:pt x="0" y="12"/>
                      <a:pt x="1" y="10"/>
                    </a:cubicBezTo>
                    <a:cubicBezTo>
                      <a:pt x="2" y="1"/>
                      <a:pt x="2" y="1"/>
                      <a:pt x="2" y="1"/>
                    </a:cubicBezTo>
                    <a:cubicBezTo>
                      <a:pt x="136" y="0"/>
                      <a:pt x="136" y="0"/>
                      <a:pt x="136" y="0"/>
                    </a:cubicBezTo>
                    <a:cubicBezTo>
                      <a:pt x="135" y="10"/>
                      <a:pt x="135" y="10"/>
                      <a:pt x="135" y="10"/>
                    </a:cubicBezTo>
                    <a:cubicBezTo>
                      <a:pt x="135" y="12"/>
                      <a:pt x="133" y="14"/>
                      <a:pt x="131" y="14"/>
                    </a:cubicBezTo>
                    <a:close/>
                  </a:path>
                </a:pathLst>
              </a:custGeom>
              <a:solidFill>
                <a:srgbClr val="D1CE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8" name="Group 17">
              <a:extLst>
                <a:ext uri="{FF2B5EF4-FFF2-40B4-BE49-F238E27FC236}">
                  <a16:creationId xmlns:a16="http://schemas.microsoft.com/office/drawing/2014/main" id="{43436725-5BB8-4CCD-0E47-C32B779BB2ED}"/>
                </a:ext>
              </a:extLst>
            </p:cNvPr>
            <p:cNvGrpSpPr/>
            <p:nvPr/>
          </p:nvGrpSpPr>
          <p:grpSpPr>
            <a:xfrm rot="172072">
              <a:off x="9215144" y="9680395"/>
              <a:ext cx="1946204" cy="2530076"/>
              <a:chOff x="6875766" y="3784645"/>
              <a:chExt cx="766859" cy="996921"/>
            </a:xfrm>
          </p:grpSpPr>
          <p:sp>
            <p:nvSpPr>
              <p:cNvPr id="53" name="Freeform 1498">
                <a:extLst>
                  <a:ext uri="{FF2B5EF4-FFF2-40B4-BE49-F238E27FC236}">
                    <a16:creationId xmlns:a16="http://schemas.microsoft.com/office/drawing/2014/main" id="{341E1761-04DB-A94B-16F6-484C09F0FB95}"/>
                  </a:ext>
                </a:extLst>
              </p:cNvPr>
              <p:cNvSpPr>
                <a:spLocks/>
              </p:cNvSpPr>
              <p:nvPr/>
            </p:nvSpPr>
            <p:spPr bwMode="auto">
              <a:xfrm>
                <a:off x="6963407" y="3938017"/>
                <a:ext cx="602536" cy="843549"/>
              </a:xfrm>
              <a:custGeom>
                <a:avLst/>
                <a:gdLst>
                  <a:gd name="T0" fmla="*/ 55 w 55"/>
                  <a:gd name="T1" fmla="*/ 0 h 77"/>
                  <a:gd name="T2" fmla="*/ 52 w 55"/>
                  <a:gd name="T3" fmla="*/ 73 h 77"/>
                  <a:gd name="T4" fmla="*/ 15 w 55"/>
                  <a:gd name="T5" fmla="*/ 77 h 77"/>
                  <a:gd name="T6" fmla="*/ 0 w 55"/>
                  <a:gd name="T7" fmla="*/ 4 h 77"/>
                  <a:gd name="T8" fmla="*/ 55 w 55"/>
                  <a:gd name="T9" fmla="*/ 0 h 77"/>
                </a:gdLst>
                <a:ahLst/>
                <a:cxnLst>
                  <a:cxn ang="0">
                    <a:pos x="T0" y="T1"/>
                  </a:cxn>
                  <a:cxn ang="0">
                    <a:pos x="T2" y="T3"/>
                  </a:cxn>
                  <a:cxn ang="0">
                    <a:pos x="T4" y="T5"/>
                  </a:cxn>
                  <a:cxn ang="0">
                    <a:pos x="T6" y="T7"/>
                  </a:cxn>
                  <a:cxn ang="0">
                    <a:pos x="T8" y="T9"/>
                  </a:cxn>
                </a:cxnLst>
                <a:rect l="0" t="0" r="r" b="b"/>
                <a:pathLst>
                  <a:path w="55" h="77">
                    <a:moveTo>
                      <a:pt x="55" y="0"/>
                    </a:moveTo>
                    <a:lnTo>
                      <a:pt x="52" y="73"/>
                    </a:lnTo>
                    <a:lnTo>
                      <a:pt x="15" y="77"/>
                    </a:lnTo>
                    <a:lnTo>
                      <a:pt x="0" y="4"/>
                    </a:lnTo>
                    <a:lnTo>
                      <a:pt x="55" y="0"/>
                    </a:lnTo>
                    <a:close/>
                  </a:path>
                </a:pathLst>
              </a:custGeom>
              <a:solidFill>
                <a:srgbClr val="FAE7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 name="Freeform 1499">
                <a:extLst>
                  <a:ext uri="{FF2B5EF4-FFF2-40B4-BE49-F238E27FC236}">
                    <a16:creationId xmlns:a16="http://schemas.microsoft.com/office/drawing/2014/main" id="{070BE1CA-BA76-168B-C8C9-DF6FD9A07A65}"/>
                  </a:ext>
                </a:extLst>
              </p:cNvPr>
              <p:cNvSpPr>
                <a:spLocks/>
              </p:cNvSpPr>
              <p:nvPr/>
            </p:nvSpPr>
            <p:spPr bwMode="auto">
              <a:xfrm>
                <a:off x="6875766" y="3784645"/>
                <a:ext cx="766859" cy="219103"/>
              </a:xfrm>
              <a:custGeom>
                <a:avLst/>
                <a:gdLst>
                  <a:gd name="T0" fmla="*/ 70 w 70"/>
                  <a:gd name="T1" fmla="*/ 14 h 20"/>
                  <a:gd name="T2" fmla="*/ 2 w 70"/>
                  <a:gd name="T3" fmla="*/ 20 h 20"/>
                  <a:gd name="T4" fmla="*/ 0 w 70"/>
                  <a:gd name="T5" fmla="*/ 12 h 20"/>
                  <a:gd name="T6" fmla="*/ 8 w 70"/>
                  <a:gd name="T7" fmla="*/ 12 h 20"/>
                  <a:gd name="T8" fmla="*/ 6 w 70"/>
                  <a:gd name="T9" fmla="*/ 0 h 20"/>
                  <a:gd name="T10" fmla="*/ 63 w 70"/>
                  <a:gd name="T11" fmla="*/ 3 h 20"/>
                  <a:gd name="T12" fmla="*/ 63 w 70"/>
                  <a:gd name="T13" fmla="*/ 8 h 20"/>
                  <a:gd name="T14" fmla="*/ 69 w 70"/>
                  <a:gd name="T15" fmla="*/ 8 h 20"/>
                  <a:gd name="T16" fmla="*/ 70 w 70"/>
                  <a:gd name="T17" fmla="*/ 14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0" h="20">
                    <a:moveTo>
                      <a:pt x="70" y="14"/>
                    </a:moveTo>
                    <a:lnTo>
                      <a:pt x="2" y="20"/>
                    </a:lnTo>
                    <a:lnTo>
                      <a:pt x="0" y="12"/>
                    </a:lnTo>
                    <a:lnTo>
                      <a:pt x="8" y="12"/>
                    </a:lnTo>
                    <a:lnTo>
                      <a:pt x="6" y="0"/>
                    </a:lnTo>
                    <a:lnTo>
                      <a:pt x="63" y="3"/>
                    </a:lnTo>
                    <a:lnTo>
                      <a:pt x="63" y="8"/>
                    </a:lnTo>
                    <a:lnTo>
                      <a:pt x="69" y="8"/>
                    </a:lnTo>
                    <a:lnTo>
                      <a:pt x="70" y="14"/>
                    </a:lnTo>
                    <a:close/>
                  </a:path>
                </a:pathLst>
              </a:custGeom>
              <a:solidFill>
                <a:srgbClr val="5247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9" name="Group 18">
              <a:extLst>
                <a:ext uri="{FF2B5EF4-FFF2-40B4-BE49-F238E27FC236}">
                  <a16:creationId xmlns:a16="http://schemas.microsoft.com/office/drawing/2014/main" id="{90F75E74-610F-438B-B4FB-811DC0C8C5D1}"/>
                </a:ext>
              </a:extLst>
            </p:cNvPr>
            <p:cNvGrpSpPr/>
            <p:nvPr/>
          </p:nvGrpSpPr>
          <p:grpSpPr>
            <a:xfrm>
              <a:off x="4766705" y="2937421"/>
              <a:ext cx="3954808" cy="4667304"/>
              <a:chOff x="1803696" y="1810576"/>
              <a:chExt cx="2482763" cy="2930057"/>
            </a:xfrm>
          </p:grpSpPr>
          <p:grpSp>
            <p:nvGrpSpPr>
              <p:cNvPr id="20" name="Group 19">
                <a:extLst>
                  <a:ext uri="{FF2B5EF4-FFF2-40B4-BE49-F238E27FC236}">
                    <a16:creationId xmlns:a16="http://schemas.microsoft.com/office/drawing/2014/main" id="{BFE87A04-F908-0683-8372-9E66D366BD14}"/>
                  </a:ext>
                </a:extLst>
              </p:cNvPr>
              <p:cNvGrpSpPr/>
              <p:nvPr/>
            </p:nvGrpSpPr>
            <p:grpSpPr>
              <a:xfrm>
                <a:off x="1803696" y="1810576"/>
                <a:ext cx="2482763" cy="2930057"/>
                <a:chOff x="142953" y="934202"/>
                <a:chExt cx="1561324" cy="1842612"/>
              </a:xfrm>
            </p:grpSpPr>
            <p:sp>
              <p:nvSpPr>
                <p:cNvPr id="22" name="Freeform 115">
                  <a:extLst>
                    <a:ext uri="{FF2B5EF4-FFF2-40B4-BE49-F238E27FC236}">
                      <a16:creationId xmlns:a16="http://schemas.microsoft.com/office/drawing/2014/main" id="{38F9A907-BB78-6BDF-096A-8E6A0A9FF667}"/>
                    </a:ext>
                  </a:extLst>
                </p:cNvPr>
                <p:cNvSpPr>
                  <a:spLocks/>
                </p:cNvSpPr>
                <p:nvPr/>
              </p:nvSpPr>
              <p:spPr bwMode="auto">
                <a:xfrm>
                  <a:off x="142953" y="1880972"/>
                  <a:ext cx="345543" cy="473521"/>
                </a:xfrm>
                <a:custGeom>
                  <a:avLst/>
                  <a:gdLst>
                    <a:gd name="T0" fmla="*/ 2 w 32"/>
                    <a:gd name="T1" fmla="*/ 19 h 44"/>
                    <a:gd name="T2" fmla="*/ 20 w 32"/>
                    <a:gd name="T3" fmla="*/ 40 h 44"/>
                    <a:gd name="T4" fmla="*/ 31 w 32"/>
                    <a:gd name="T5" fmla="*/ 20 h 44"/>
                    <a:gd name="T6" fmla="*/ 15 w 32"/>
                    <a:gd name="T7" fmla="*/ 2 h 44"/>
                    <a:gd name="T8" fmla="*/ 2 w 32"/>
                    <a:gd name="T9" fmla="*/ 19 h 44"/>
                  </a:gdLst>
                  <a:ahLst/>
                  <a:cxnLst>
                    <a:cxn ang="0">
                      <a:pos x="T0" y="T1"/>
                    </a:cxn>
                    <a:cxn ang="0">
                      <a:pos x="T2" y="T3"/>
                    </a:cxn>
                    <a:cxn ang="0">
                      <a:pos x="T4" y="T5"/>
                    </a:cxn>
                    <a:cxn ang="0">
                      <a:pos x="T6" y="T7"/>
                    </a:cxn>
                    <a:cxn ang="0">
                      <a:pos x="T8" y="T9"/>
                    </a:cxn>
                  </a:cxnLst>
                  <a:rect l="0" t="0" r="r" b="b"/>
                  <a:pathLst>
                    <a:path w="32" h="44">
                      <a:moveTo>
                        <a:pt x="2" y="19"/>
                      </a:moveTo>
                      <a:cubicBezTo>
                        <a:pt x="3" y="30"/>
                        <a:pt x="12" y="44"/>
                        <a:pt x="20" y="40"/>
                      </a:cubicBezTo>
                      <a:cubicBezTo>
                        <a:pt x="27" y="37"/>
                        <a:pt x="32" y="31"/>
                        <a:pt x="31" y="20"/>
                      </a:cubicBezTo>
                      <a:cubicBezTo>
                        <a:pt x="29" y="9"/>
                        <a:pt x="23" y="4"/>
                        <a:pt x="15" y="2"/>
                      </a:cubicBezTo>
                      <a:cubicBezTo>
                        <a:pt x="5" y="0"/>
                        <a:pt x="0" y="8"/>
                        <a:pt x="2" y="19"/>
                      </a:cubicBezTo>
                    </a:path>
                  </a:pathLst>
                </a:custGeom>
                <a:solidFill>
                  <a:srgbClr val="ED90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23" name="Freeform 116">
                  <a:extLst>
                    <a:ext uri="{FF2B5EF4-FFF2-40B4-BE49-F238E27FC236}">
                      <a16:creationId xmlns:a16="http://schemas.microsoft.com/office/drawing/2014/main" id="{1D06FBE3-0817-B152-F0BC-960B3851EADF}"/>
                    </a:ext>
                  </a:extLst>
                </p:cNvPr>
                <p:cNvSpPr>
                  <a:spLocks/>
                </p:cNvSpPr>
                <p:nvPr/>
              </p:nvSpPr>
              <p:spPr bwMode="auto">
                <a:xfrm>
                  <a:off x="194144" y="1880972"/>
                  <a:ext cx="140780" cy="102382"/>
                </a:xfrm>
                <a:custGeom>
                  <a:avLst/>
                  <a:gdLst>
                    <a:gd name="T0" fmla="*/ 0 w 14"/>
                    <a:gd name="T1" fmla="*/ 5 h 9"/>
                    <a:gd name="T2" fmla="*/ 14 w 14"/>
                    <a:gd name="T3" fmla="*/ 9 h 9"/>
                    <a:gd name="T4" fmla="*/ 13 w 14"/>
                    <a:gd name="T5" fmla="*/ 2 h 9"/>
                    <a:gd name="T6" fmla="*/ 7 w 14"/>
                    <a:gd name="T7" fmla="*/ 1 h 9"/>
                    <a:gd name="T8" fmla="*/ 0 w 14"/>
                    <a:gd name="T9" fmla="*/ 5 h 9"/>
                  </a:gdLst>
                  <a:ahLst/>
                  <a:cxnLst>
                    <a:cxn ang="0">
                      <a:pos x="T0" y="T1"/>
                    </a:cxn>
                    <a:cxn ang="0">
                      <a:pos x="T2" y="T3"/>
                    </a:cxn>
                    <a:cxn ang="0">
                      <a:pos x="T4" y="T5"/>
                    </a:cxn>
                    <a:cxn ang="0">
                      <a:pos x="T6" y="T7"/>
                    </a:cxn>
                    <a:cxn ang="0">
                      <a:pos x="T8" y="T9"/>
                    </a:cxn>
                  </a:cxnLst>
                  <a:rect l="0" t="0" r="r" b="b"/>
                  <a:pathLst>
                    <a:path w="14" h="9">
                      <a:moveTo>
                        <a:pt x="0" y="5"/>
                      </a:moveTo>
                      <a:cubicBezTo>
                        <a:pt x="2" y="2"/>
                        <a:pt x="12" y="1"/>
                        <a:pt x="14" y="9"/>
                      </a:cubicBezTo>
                      <a:cubicBezTo>
                        <a:pt x="13" y="2"/>
                        <a:pt x="13" y="2"/>
                        <a:pt x="13" y="2"/>
                      </a:cubicBezTo>
                      <a:cubicBezTo>
                        <a:pt x="13" y="2"/>
                        <a:pt x="10" y="0"/>
                        <a:pt x="7" y="1"/>
                      </a:cubicBezTo>
                      <a:cubicBezTo>
                        <a:pt x="2" y="2"/>
                        <a:pt x="0" y="5"/>
                        <a:pt x="0" y="5"/>
                      </a:cubicBezTo>
                      <a:close/>
                    </a:path>
                  </a:pathLst>
                </a:custGeom>
                <a:solidFill>
                  <a:srgbClr val="FCBB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24" name="Freeform 117">
                  <a:extLst>
                    <a:ext uri="{FF2B5EF4-FFF2-40B4-BE49-F238E27FC236}">
                      <a16:creationId xmlns:a16="http://schemas.microsoft.com/office/drawing/2014/main" id="{67FB47A5-3C96-3B01-24FD-9FF546E964A4}"/>
                    </a:ext>
                  </a:extLst>
                </p:cNvPr>
                <p:cNvSpPr>
                  <a:spLocks/>
                </p:cNvSpPr>
                <p:nvPr/>
              </p:nvSpPr>
              <p:spPr bwMode="auto">
                <a:xfrm>
                  <a:off x="1358734" y="1880972"/>
                  <a:ext cx="345543" cy="473521"/>
                </a:xfrm>
                <a:custGeom>
                  <a:avLst/>
                  <a:gdLst>
                    <a:gd name="T0" fmla="*/ 30 w 32"/>
                    <a:gd name="T1" fmla="*/ 19 h 44"/>
                    <a:gd name="T2" fmla="*/ 12 w 32"/>
                    <a:gd name="T3" fmla="*/ 40 h 44"/>
                    <a:gd name="T4" fmla="*/ 2 w 32"/>
                    <a:gd name="T5" fmla="*/ 20 h 44"/>
                    <a:gd name="T6" fmla="*/ 18 w 32"/>
                    <a:gd name="T7" fmla="*/ 2 h 44"/>
                    <a:gd name="T8" fmla="*/ 30 w 32"/>
                    <a:gd name="T9" fmla="*/ 19 h 44"/>
                  </a:gdLst>
                  <a:ahLst/>
                  <a:cxnLst>
                    <a:cxn ang="0">
                      <a:pos x="T0" y="T1"/>
                    </a:cxn>
                    <a:cxn ang="0">
                      <a:pos x="T2" y="T3"/>
                    </a:cxn>
                    <a:cxn ang="0">
                      <a:pos x="T4" y="T5"/>
                    </a:cxn>
                    <a:cxn ang="0">
                      <a:pos x="T6" y="T7"/>
                    </a:cxn>
                    <a:cxn ang="0">
                      <a:pos x="T8" y="T9"/>
                    </a:cxn>
                  </a:cxnLst>
                  <a:rect l="0" t="0" r="r" b="b"/>
                  <a:pathLst>
                    <a:path w="32" h="44">
                      <a:moveTo>
                        <a:pt x="30" y="19"/>
                      </a:moveTo>
                      <a:cubicBezTo>
                        <a:pt x="29" y="30"/>
                        <a:pt x="20" y="44"/>
                        <a:pt x="12" y="40"/>
                      </a:cubicBezTo>
                      <a:cubicBezTo>
                        <a:pt x="6" y="37"/>
                        <a:pt x="0" y="31"/>
                        <a:pt x="2" y="20"/>
                      </a:cubicBezTo>
                      <a:cubicBezTo>
                        <a:pt x="3" y="9"/>
                        <a:pt x="9" y="4"/>
                        <a:pt x="18" y="2"/>
                      </a:cubicBezTo>
                      <a:cubicBezTo>
                        <a:pt x="27" y="0"/>
                        <a:pt x="32" y="8"/>
                        <a:pt x="30" y="19"/>
                      </a:cubicBezTo>
                    </a:path>
                  </a:pathLst>
                </a:custGeom>
                <a:solidFill>
                  <a:srgbClr val="ED90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25" name="Freeform 118">
                  <a:extLst>
                    <a:ext uri="{FF2B5EF4-FFF2-40B4-BE49-F238E27FC236}">
                      <a16:creationId xmlns:a16="http://schemas.microsoft.com/office/drawing/2014/main" id="{EF648CC5-F2FA-7856-4CCD-653F79E56B8E}"/>
                    </a:ext>
                  </a:extLst>
                </p:cNvPr>
                <p:cNvSpPr>
                  <a:spLocks/>
                </p:cNvSpPr>
                <p:nvPr/>
              </p:nvSpPr>
              <p:spPr bwMode="auto">
                <a:xfrm>
                  <a:off x="1512307" y="1880972"/>
                  <a:ext cx="153573" cy="102382"/>
                </a:xfrm>
                <a:custGeom>
                  <a:avLst/>
                  <a:gdLst>
                    <a:gd name="T0" fmla="*/ 14 w 14"/>
                    <a:gd name="T1" fmla="*/ 5 h 9"/>
                    <a:gd name="T2" fmla="*/ 0 w 14"/>
                    <a:gd name="T3" fmla="*/ 9 h 9"/>
                    <a:gd name="T4" fmla="*/ 1 w 14"/>
                    <a:gd name="T5" fmla="*/ 2 h 9"/>
                    <a:gd name="T6" fmla="*/ 7 w 14"/>
                    <a:gd name="T7" fmla="*/ 1 h 9"/>
                    <a:gd name="T8" fmla="*/ 14 w 14"/>
                    <a:gd name="T9" fmla="*/ 5 h 9"/>
                  </a:gdLst>
                  <a:ahLst/>
                  <a:cxnLst>
                    <a:cxn ang="0">
                      <a:pos x="T0" y="T1"/>
                    </a:cxn>
                    <a:cxn ang="0">
                      <a:pos x="T2" y="T3"/>
                    </a:cxn>
                    <a:cxn ang="0">
                      <a:pos x="T4" y="T5"/>
                    </a:cxn>
                    <a:cxn ang="0">
                      <a:pos x="T6" y="T7"/>
                    </a:cxn>
                    <a:cxn ang="0">
                      <a:pos x="T8" y="T9"/>
                    </a:cxn>
                  </a:cxnLst>
                  <a:rect l="0" t="0" r="r" b="b"/>
                  <a:pathLst>
                    <a:path w="14" h="9">
                      <a:moveTo>
                        <a:pt x="14" y="5"/>
                      </a:moveTo>
                      <a:cubicBezTo>
                        <a:pt x="12" y="2"/>
                        <a:pt x="3" y="1"/>
                        <a:pt x="0" y="9"/>
                      </a:cubicBezTo>
                      <a:cubicBezTo>
                        <a:pt x="1" y="2"/>
                        <a:pt x="1" y="2"/>
                        <a:pt x="1" y="2"/>
                      </a:cubicBezTo>
                      <a:cubicBezTo>
                        <a:pt x="1" y="2"/>
                        <a:pt x="4" y="0"/>
                        <a:pt x="7" y="1"/>
                      </a:cubicBezTo>
                      <a:cubicBezTo>
                        <a:pt x="12" y="2"/>
                        <a:pt x="14" y="5"/>
                        <a:pt x="14" y="5"/>
                      </a:cubicBezTo>
                      <a:close/>
                    </a:path>
                  </a:pathLst>
                </a:custGeom>
                <a:solidFill>
                  <a:srgbClr val="FCBB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26" name="Freeform 119">
                  <a:extLst>
                    <a:ext uri="{FF2B5EF4-FFF2-40B4-BE49-F238E27FC236}">
                      <a16:creationId xmlns:a16="http://schemas.microsoft.com/office/drawing/2014/main" id="{D3EDD9A2-986C-A602-14C8-A6E093D67028}"/>
                    </a:ext>
                  </a:extLst>
                </p:cNvPr>
                <p:cNvSpPr>
                  <a:spLocks/>
                </p:cNvSpPr>
                <p:nvPr/>
              </p:nvSpPr>
              <p:spPr bwMode="auto">
                <a:xfrm>
                  <a:off x="334915" y="1113108"/>
                  <a:ext cx="1190194" cy="1241385"/>
                </a:xfrm>
                <a:custGeom>
                  <a:avLst/>
                  <a:gdLst>
                    <a:gd name="T0" fmla="*/ 56 w 111"/>
                    <a:gd name="T1" fmla="*/ 0 h 115"/>
                    <a:gd name="T2" fmla="*/ 111 w 111"/>
                    <a:gd name="T3" fmla="*/ 60 h 115"/>
                    <a:gd name="T4" fmla="*/ 56 w 111"/>
                    <a:gd name="T5" fmla="*/ 115 h 115"/>
                    <a:gd name="T6" fmla="*/ 0 w 111"/>
                    <a:gd name="T7" fmla="*/ 60 h 115"/>
                    <a:gd name="T8" fmla="*/ 56 w 111"/>
                    <a:gd name="T9" fmla="*/ 0 h 115"/>
                  </a:gdLst>
                  <a:ahLst/>
                  <a:cxnLst>
                    <a:cxn ang="0">
                      <a:pos x="T0" y="T1"/>
                    </a:cxn>
                    <a:cxn ang="0">
                      <a:pos x="T2" y="T3"/>
                    </a:cxn>
                    <a:cxn ang="0">
                      <a:pos x="T4" y="T5"/>
                    </a:cxn>
                    <a:cxn ang="0">
                      <a:pos x="T6" y="T7"/>
                    </a:cxn>
                    <a:cxn ang="0">
                      <a:pos x="T8" y="T9"/>
                    </a:cxn>
                  </a:cxnLst>
                  <a:rect l="0" t="0" r="r" b="b"/>
                  <a:pathLst>
                    <a:path w="111" h="115">
                      <a:moveTo>
                        <a:pt x="56" y="0"/>
                      </a:moveTo>
                      <a:cubicBezTo>
                        <a:pt x="86" y="0"/>
                        <a:pt x="111" y="19"/>
                        <a:pt x="111" y="60"/>
                      </a:cubicBezTo>
                      <a:cubicBezTo>
                        <a:pt x="111" y="90"/>
                        <a:pt x="86" y="115"/>
                        <a:pt x="56" y="115"/>
                      </a:cubicBezTo>
                      <a:cubicBezTo>
                        <a:pt x="25" y="115"/>
                        <a:pt x="0" y="90"/>
                        <a:pt x="0" y="60"/>
                      </a:cubicBezTo>
                      <a:cubicBezTo>
                        <a:pt x="0" y="20"/>
                        <a:pt x="25" y="0"/>
                        <a:pt x="56" y="0"/>
                      </a:cubicBezTo>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27" name="Freeform 120">
                  <a:extLst>
                    <a:ext uri="{FF2B5EF4-FFF2-40B4-BE49-F238E27FC236}">
                      <a16:creationId xmlns:a16="http://schemas.microsoft.com/office/drawing/2014/main" id="{39EB8638-711D-D305-6EAE-3EACB8B6EE8A}"/>
                    </a:ext>
                  </a:extLst>
                </p:cNvPr>
                <p:cNvSpPr>
                  <a:spLocks/>
                </p:cNvSpPr>
                <p:nvPr/>
              </p:nvSpPr>
              <p:spPr bwMode="auto">
                <a:xfrm>
                  <a:off x="360511" y="1484238"/>
                  <a:ext cx="1151797" cy="1292576"/>
                </a:xfrm>
                <a:custGeom>
                  <a:avLst/>
                  <a:gdLst>
                    <a:gd name="T0" fmla="*/ 107 w 107"/>
                    <a:gd name="T1" fmla="*/ 53 h 120"/>
                    <a:gd name="T2" fmla="*/ 53 w 107"/>
                    <a:gd name="T3" fmla="*/ 120 h 120"/>
                    <a:gd name="T4" fmla="*/ 0 w 107"/>
                    <a:gd name="T5" fmla="*/ 53 h 120"/>
                    <a:gd name="T6" fmla="*/ 53 w 107"/>
                    <a:gd name="T7" fmla="*/ 0 h 120"/>
                    <a:gd name="T8" fmla="*/ 107 w 107"/>
                    <a:gd name="T9" fmla="*/ 53 h 120"/>
                  </a:gdLst>
                  <a:ahLst/>
                  <a:cxnLst>
                    <a:cxn ang="0">
                      <a:pos x="T0" y="T1"/>
                    </a:cxn>
                    <a:cxn ang="0">
                      <a:pos x="T2" y="T3"/>
                    </a:cxn>
                    <a:cxn ang="0">
                      <a:pos x="T4" y="T5"/>
                    </a:cxn>
                    <a:cxn ang="0">
                      <a:pos x="T6" y="T7"/>
                    </a:cxn>
                    <a:cxn ang="0">
                      <a:pos x="T8" y="T9"/>
                    </a:cxn>
                  </a:cxnLst>
                  <a:rect l="0" t="0" r="r" b="b"/>
                  <a:pathLst>
                    <a:path w="107" h="120">
                      <a:moveTo>
                        <a:pt x="107" y="53"/>
                      </a:moveTo>
                      <a:cubicBezTo>
                        <a:pt x="107" y="83"/>
                        <a:pt x="88" y="120"/>
                        <a:pt x="53" y="120"/>
                      </a:cubicBezTo>
                      <a:cubicBezTo>
                        <a:pt x="17" y="120"/>
                        <a:pt x="0" y="83"/>
                        <a:pt x="0" y="53"/>
                      </a:cubicBezTo>
                      <a:cubicBezTo>
                        <a:pt x="0" y="24"/>
                        <a:pt x="24" y="0"/>
                        <a:pt x="53" y="0"/>
                      </a:cubicBezTo>
                      <a:cubicBezTo>
                        <a:pt x="83" y="0"/>
                        <a:pt x="107" y="24"/>
                        <a:pt x="107" y="53"/>
                      </a:cubicBezTo>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28" name="Freeform 123">
                  <a:extLst>
                    <a:ext uri="{FF2B5EF4-FFF2-40B4-BE49-F238E27FC236}">
                      <a16:creationId xmlns:a16="http://schemas.microsoft.com/office/drawing/2014/main" id="{B10814FD-5FEE-46FD-A0C5-4859A5462E8D}"/>
                    </a:ext>
                  </a:extLst>
                </p:cNvPr>
                <p:cNvSpPr>
                  <a:spLocks/>
                </p:cNvSpPr>
                <p:nvPr/>
              </p:nvSpPr>
              <p:spPr bwMode="auto">
                <a:xfrm>
                  <a:off x="514083" y="1740193"/>
                  <a:ext cx="243161" cy="89588"/>
                </a:xfrm>
                <a:custGeom>
                  <a:avLst/>
                  <a:gdLst>
                    <a:gd name="T0" fmla="*/ 15 w 23"/>
                    <a:gd name="T1" fmla="*/ 0 h 8"/>
                    <a:gd name="T2" fmla="*/ 0 w 23"/>
                    <a:gd name="T3" fmla="*/ 7 h 8"/>
                    <a:gd name="T4" fmla="*/ 0 w 23"/>
                    <a:gd name="T5" fmla="*/ 8 h 8"/>
                    <a:gd name="T6" fmla="*/ 5 w 23"/>
                    <a:gd name="T7" fmla="*/ 8 h 8"/>
                    <a:gd name="T8" fmla="*/ 15 w 23"/>
                    <a:gd name="T9" fmla="*/ 4 h 8"/>
                    <a:gd name="T10" fmla="*/ 19 w 23"/>
                    <a:gd name="T11" fmla="*/ 5 h 8"/>
                    <a:gd name="T12" fmla="*/ 20 w 23"/>
                    <a:gd name="T13" fmla="*/ 5 h 8"/>
                    <a:gd name="T14" fmla="*/ 22 w 23"/>
                    <a:gd name="T15" fmla="*/ 5 h 8"/>
                    <a:gd name="T16" fmla="*/ 22 w 23"/>
                    <a:gd name="T17" fmla="*/ 4 h 8"/>
                    <a:gd name="T18" fmla="*/ 22 w 23"/>
                    <a:gd name="T19" fmla="*/ 2 h 8"/>
                    <a:gd name="T20" fmla="*/ 22 w 23"/>
                    <a:gd name="T21" fmla="*/ 2 h 8"/>
                    <a:gd name="T22" fmla="*/ 22 w 23"/>
                    <a:gd name="T23" fmla="*/ 2 h 8"/>
                    <a:gd name="T24" fmla="*/ 22 w 23"/>
                    <a:gd name="T25" fmla="*/ 1 h 8"/>
                    <a:gd name="T26" fmla="*/ 22 w 23"/>
                    <a:gd name="T27" fmla="*/ 1 h 8"/>
                    <a:gd name="T28" fmla="*/ 22 w 23"/>
                    <a:gd name="T29" fmla="*/ 1 h 8"/>
                    <a:gd name="T30" fmla="*/ 21 w 23"/>
                    <a:gd name="T31" fmla="*/ 1 h 8"/>
                    <a:gd name="T32" fmla="*/ 15 w 23"/>
                    <a:gd name="T33"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8">
                      <a:moveTo>
                        <a:pt x="15" y="0"/>
                      </a:moveTo>
                      <a:cubicBezTo>
                        <a:pt x="8" y="0"/>
                        <a:pt x="2" y="4"/>
                        <a:pt x="0" y="7"/>
                      </a:cubicBezTo>
                      <a:cubicBezTo>
                        <a:pt x="0" y="8"/>
                        <a:pt x="0" y="8"/>
                        <a:pt x="0" y="8"/>
                      </a:cubicBezTo>
                      <a:cubicBezTo>
                        <a:pt x="1" y="8"/>
                        <a:pt x="3" y="8"/>
                        <a:pt x="5" y="8"/>
                      </a:cubicBezTo>
                      <a:cubicBezTo>
                        <a:pt x="7" y="7"/>
                        <a:pt x="10" y="4"/>
                        <a:pt x="15" y="4"/>
                      </a:cubicBezTo>
                      <a:cubicBezTo>
                        <a:pt x="16" y="4"/>
                        <a:pt x="18" y="4"/>
                        <a:pt x="19" y="5"/>
                      </a:cubicBezTo>
                      <a:cubicBezTo>
                        <a:pt x="20" y="5"/>
                        <a:pt x="20" y="5"/>
                        <a:pt x="20" y="5"/>
                      </a:cubicBezTo>
                      <a:cubicBezTo>
                        <a:pt x="21" y="5"/>
                        <a:pt x="21" y="5"/>
                        <a:pt x="22" y="5"/>
                      </a:cubicBezTo>
                      <a:cubicBezTo>
                        <a:pt x="22" y="5"/>
                        <a:pt x="22" y="4"/>
                        <a:pt x="22" y="4"/>
                      </a:cubicBezTo>
                      <a:cubicBezTo>
                        <a:pt x="23" y="3"/>
                        <a:pt x="23" y="2"/>
                        <a:pt x="22" y="2"/>
                      </a:cubicBezTo>
                      <a:cubicBezTo>
                        <a:pt x="22" y="2"/>
                        <a:pt x="22" y="2"/>
                        <a:pt x="22" y="2"/>
                      </a:cubicBezTo>
                      <a:cubicBezTo>
                        <a:pt x="22" y="2"/>
                        <a:pt x="22" y="2"/>
                        <a:pt x="22" y="2"/>
                      </a:cubicBezTo>
                      <a:cubicBezTo>
                        <a:pt x="22" y="1"/>
                        <a:pt x="22" y="1"/>
                        <a:pt x="22" y="1"/>
                      </a:cubicBezTo>
                      <a:cubicBezTo>
                        <a:pt x="22" y="1"/>
                        <a:pt x="22" y="1"/>
                        <a:pt x="22" y="1"/>
                      </a:cubicBezTo>
                      <a:cubicBezTo>
                        <a:pt x="22" y="1"/>
                        <a:pt x="22" y="1"/>
                        <a:pt x="22" y="1"/>
                      </a:cubicBezTo>
                      <a:cubicBezTo>
                        <a:pt x="21" y="1"/>
                        <a:pt x="21" y="1"/>
                        <a:pt x="21" y="1"/>
                      </a:cubicBezTo>
                      <a:cubicBezTo>
                        <a:pt x="19" y="0"/>
                        <a:pt x="17" y="0"/>
                        <a:pt x="15" y="0"/>
                      </a:cubicBezTo>
                    </a:path>
                  </a:pathLst>
                </a:custGeom>
                <a:solidFill>
                  <a:srgbClr val="D5A8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29" name="Freeform 124">
                  <a:extLst>
                    <a:ext uri="{FF2B5EF4-FFF2-40B4-BE49-F238E27FC236}">
                      <a16:creationId xmlns:a16="http://schemas.microsoft.com/office/drawing/2014/main" id="{33094D92-A0C6-EDA5-AD39-94638A6F80F4}"/>
                    </a:ext>
                  </a:extLst>
                </p:cNvPr>
                <p:cNvSpPr>
                  <a:spLocks/>
                </p:cNvSpPr>
                <p:nvPr/>
              </p:nvSpPr>
              <p:spPr bwMode="auto">
                <a:xfrm>
                  <a:off x="514083" y="1689002"/>
                  <a:ext cx="243161" cy="153573"/>
                </a:xfrm>
                <a:custGeom>
                  <a:avLst/>
                  <a:gdLst>
                    <a:gd name="T0" fmla="*/ 22 w 23"/>
                    <a:gd name="T1" fmla="*/ 8 h 14"/>
                    <a:gd name="T2" fmla="*/ 20 w 23"/>
                    <a:gd name="T3" fmla="*/ 8 h 14"/>
                    <a:gd name="T4" fmla="*/ 4 w 23"/>
                    <a:gd name="T5" fmla="*/ 13 h 14"/>
                    <a:gd name="T6" fmla="*/ 1 w 23"/>
                    <a:gd name="T7" fmla="*/ 13 h 14"/>
                    <a:gd name="T8" fmla="*/ 1 w 23"/>
                    <a:gd name="T9" fmla="*/ 10 h 14"/>
                    <a:gd name="T10" fmla="*/ 22 w 23"/>
                    <a:gd name="T11" fmla="*/ 4 h 14"/>
                    <a:gd name="T12" fmla="*/ 23 w 23"/>
                    <a:gd name="T13" fmla="*/ 7 h 14"/>
                    <a:gd name="T14" fmla="*/ 22 w 23"/>
                    <a:gd name="T15" fmla="*/ 8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14">
                      <a:moveTo>
                        <a:pt x="22" y="8"/>
                      </a:moveTo>
                      <a:cubicBezTo>
                        <a:pt x="22" y="8"/>
                        <a:pt x="21" y="8"/>
                        <a:pt x="20" y="8"/>
                      </a:cubicBezTo>
                      <a:cubicBezTo>
                        <a:pt x="11" y="5"/>
                        <a:pt x="5" y="13"/>
                        <a:pt x="4" y="13"/>
                      </a:cubicBezTo>
                      <a:cubicBezTo>
                        <a:pt x="4" y="14"/>
                        <a:pt x="2" y="14"/>
                        <a:pt x="1" y="13"/>
                      </a:cubicBezTo>
                      <a:cubicBezTo>
                        <a:pt x="0" y="13"/>
                        <a:pt x="0" y="11"/>
                        <a:pt x="1" y="10"/>
                      </a:cubicBezTo>
                      <a:cubicBezTo>
                        <a:pt x="4" y="6"/>
                        <a:pt x="12" y="0"/>
                        <a:pt x="22" y="4"/>
                      </a:cubicBezTo>
                      <a:cubicBezTo>
                        <a:pt x="23" y="4"/>
                        <a:pt x="23" y="6"/>
                        <a:pt x="23" y="7"/>
                      </a:cubicBezTo>
                      <a:cubicBezTo>
                        <a:pt x="23" y="7"/>
                        <a:pt x="23" y="8"/>
                        <a:pt x="22" y="8"/>
                      </a:cubicBezTo>
                      <a:close/>
                    </a:path>
                  </a:pathLst>
                </a:custGeom>
                <a:solidFill>
                  <a:srgbClr val="6F5B56"/>
                </a:solidFill>
                <a:ln>
                  <a:noFill/>
                </a:ln>
              </p:spPr>
              <p:txBody>
                <a:bodyPr vert="horz" wrap="square" lIns="45720" tIns="22860" rIns="45720" bIns="22860" numCol="1" anchor="t" anchorCtr="0" compatLnSpc="1">
                  <a:prstTxWarp prst="textNoShape">
                    <a:avLst/>
                  </a:prstTxWarp>
                </a:bodyPr>
                <a:lstStyle/>
                <a:p>
                  <a:endParaRPr lang="en-US" sz="900"/>
                </a:p>
              </p:txBody>
            </p:sp>
            <p:sp>
              <p:nvSpPr>
                <p:cNvPr id="30" name="Freeform 125">
                  <a:extLst>
                    <a:ext uri="{FF2B5EF4-FFF2-40B4-BE49-F238E27FC236}">
                      <a16:creationId xmlns:a16="http://schemas.microsoft.com/office/drawing/2014/main" id="{C28DB63E-AE0D-FC33-DE8C-27B255E4912F}"/>
                    </a:ext>
                  </a:extLst>
                </p:cNvPr>
                <p:cNvSpPr>
                  <a:spLocks/>
                </p:cNvSpPr>
                <p:nvPr/>
              </p:nvSpPr>
              <p:spPr bwMode="auto">
                <a:xfrm>
                  <a:off x="514083" y="1689002"/>
                  <a:ext cx="243161" cy="140779"/>
                </a:xfrm>
                <a:custGeom>
                  <a:avLst/>
                  <a:gdLst>
                    <a:gd name="T0" fmla="*/ 1 w 23"/>
                    <a:gd name="T1" fmla="*/ 13 h 13"/>
                    <a:gd name="T2" fmla="*/ 2 w 23"/>
                    <a:gd name="T3" fmla="*/ 12 h 13"/>
                    <a:gd name="T4" fmla="*/ 23 w 23"/>
                    <a:gd name="T5" fmla="*/ 5 h 13"/>
                    <a:gd name="T6" fmla="*/ 23 w 23"/>
                    <a:gd name="T7" fmla="*/ 6 h 13"/>
                    <a:gd name="T8" fmla="*/ 22 w 23"/>
                    <a:gd name="T9" fmla="*/ 4 h 13"/>
                    <a:gd name="T10" fmla="*/ 1 w 23"/>
                    <a:gd name="T11" fmla="*/ 10 h 13"/>
                    <a:gd name="T12" fmla="*/ 1 w 23"/>
                    <a:gd name="T13" fmla="*/ 13 h 13"/>
                  </a:gdLst>
                  <a:ahLst/>
                  <a:cxnLst>
                    <a:cxn ang="0">
                      <a:pos x="T0" y="T1"/>
                    </a:cxn>
                    <a:cxn ang="0">
                      <a:pos x="T2" y="T3"/>
                    </a:cxn>
                    <a:cxn ang="0">
                      <a:pos x="T4" y="T5"/>
                    </a:cxn>
                    <a:cxn ang="0">
                      <a:pos x="T6" y="T7"/>
                    </a:cxn>
                    <a:cxn ang="0">
                      <a:pos x="T8" y="T9"/>
                    </a:cxn>
                    <a:cxn ang="0">
                      <a:pos x="T10" y="T11"/>
                    </a:cxn>
                    <a:cxn ang="0">
                      <a:pos x="T12" y="T13"/>
                    </a:cxn>
                  </a:cxnLst>
                  <a:rect l="0" t="0" r="r" b="b"/>
                  <a:pathLst>
                    <a:path w="23" h="13">
                      <a:moveTo>
                        <a:pt x="1" y="13"/>
                      </a:moveTo>
                      <a:cubicBezTo>
                        <a:pt x="1" y="13"/>
                        <a:pt x="1" y="12"/>
                        <a:pt x="2" y="12"/>
                      </a:cubicBezTo>
                      <a:cubicBezTo>
                        <a:pt x="4" y="8"/>
                        <a:pt x="13" y="1"/>
                        <a:pt x="23" y="5"/>
                      </a:cubicBezTo>
                      <a:cubicBezTo>
                        <a:pt x="23" y="5"/>
                        <a:pt x="23" y="5"/>
                        <a:pt x="23" y="6"/>
                      </a:cubicBezTo>
                      <a:cubicBezTo>
                        <a:pt x="23" y="5"/>
                        <a:pt x="22" y="4"/>
                        <a:pt x="22" y="4"/>
                      </a:cubicBezTo>
                      <a:cubicBezTo>
                        <a:pt x="12" y="0"/>
                        <a:pt x="4" y="6"/>
                        <a:pt x="1" y="10"/>
                      </a:cubicBezTo>
                      <a:cubicBezTo>
                        <a:pt x="0" y="11"/>
                        <a:pt x="0" y="13"/>
                        <a:pt x="1" y="13"/>
                      </a:cubicBezTo>
                      <a:close/>
                    </a:path>
                  </a:pathLst>
                </a:custGeom>
                <a:solidFill>
                  <a:srgbClr val="8E7771"/>
                </a:solidFill>
                <a:ln>
                  <a:noFill/>
                </a:ln>
              </p:spPr>
              <p:txBody>
                <a:bodyPr vert="horz" wrap="square" lIns="45720" tIns="22860" rIns="45720" bIns="22860" numCol="1" anchor="t" anchorCtr="0" compatLnSpc="1">
                  <a:prstTxWarp prst="textNoShape">
                    <a:avLst/>
                  </a:prstTxWarp>
                </a:bodyPr>
                <a:lstStyle/>
                <a:p>
                  <a:endParaRPr lang="en-US" sz="900"/>
                </a:p>
              </p:txBody>
            </p:sp>
            <p:sp>
              <p:nvSpPr>
                <p:cNvPr id="31" name="Freeform 126">
                  <a:extLst>
                    <a:ext uri="{FF2B5EF4-FFF2-40B4-BE49-F238E27FC236}">
                      <a16:creationId xmlns:a16="http://schemas.microsoft.com/office/drawing/2014/main" id="{96DF6BD8-BA0C-1AC8-B58A-194ADCC7DFD6}"/>
                    </a:ext>
                  </a:extLst>
                </p:cNvPr>
                <p:cNvSpPr>
                  <a:spLocks/>
                </p:cNvSpPr>
                <p:nvPr/>
              </p:nvSpPr>
              <p:spPr bwMode="auto">
                <a:xfrm>
                  <a:off x="1064390" y="1740193"/>
                  <a:ext cx="243161" cy="127977"/>
                </a:xfrm>
                <a:custGeom>
                  <a:avLst/>
                  <a:gdLst>
                    <a:gd name="T0" fmla="*/ 8 w 23"/>
                    <a:gd name="T1" fmla="*/ 0 h 11"/>
                    <a:gd name="T2" fmla="*/ 1 w 23"/>
                    <a:gd name="T3" fmla="*/ 1 h 11"/>
                    <a:gd name="T4" fmla="*/ 1 w 23"/>
                    <a:gd name="T5" fmla="*/ 1 h 11"/>
                    <a:gd name="T6" fmla="*/ 1 w 23"/>
                    <a:gd name="T7" fmla="*/ 1 h 11"/>
                    <a:gd name="T8" fmla="*/ 1 w 23"/>
                    <a:gd name="T9" fmla="*/ 1 h 11"/>
                    <a:gd name="T10" fmla="*/ 1 w 23"/>
                    <a:gd name="T11" fmla="*/ 2 h 11"/>
                    <a:gd name="T12" fmla="*/ 0 w 23"/>
                    <a:gd name="T13" fmla="*/ 2 h 11"/>
                    <a:gd name="T14" fmla="*/ 0 w 23"/>
                    <a:gd name="T15" fmla="*/ 2 h 11"/>
                    <a:gd name="T16" fmla="*/ 0 w 23"/>
                    <a:gd name="T17" fmla="*/ 4 h 11"/>
                    <a:gd name="T18" fmla="*/ 1 w 23"/>
                    <a:gd name="T19" fmla="*/ 5 h 11"/>
                    <a:gd name="T20" fmla="*/ 2 w 23"/>
                    <a:gd name="T21" fmla="*/ 5 h 11"/>
                    <a:gd name="T22" fmla="*/ 3 w 23"/>
                    <a:gd name="T23" fmla="*/ 5 h 11"/>
                    <a:gd name="T24" fmla="*/ 8 w 23"/>
                    <a:gd name="T25" fmla="*/ 4 h 11"/>
                    <a:gd name="T26" fmla="*/ 19 w 23"/>
                    <a:gd name="T27" fmla="*/ 10 h 11"/>
                    <a:gd name="T28" fmla="*/ 20 w 23"/>
                    <a:gd name="T29" fmla="*/ 11 h 11"/>
                    <a:gd name="T30" fmla="*/ 21 w 23"/>
                    <a:gd name="T31" fmla="*/ 11 h 11"/>
                    <a:gd name="T32" fmla="*/ 22 w 23"/>
                    <a:gd name="T33" fmla="*/ 10 h 11"/>
                    <a:gd name="T34" fmla="*/ 22 w 23"/>
                    <a:gd name="T35" fmla="*/ 7 h 11"/>
                    <a:gd name="T36" fmla="*/ 8 w 23"/>
                    <a:gd name="T3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3" h="11">
                      <a:moveTo>
                        <a:pt x="8" y="0"/>
                      </a:moveTo>
                      <a:cubicBezTo>
                        <a:pt x="6" y="0"/>
                        <a:pt x="4" y="0"/>
                        <a:pt x="1" y="1"/>
                      </a:cubicBezTo>
                      <a:cubicBezTo>
                        <a:pt x="1" y="1"/>
                        <a:pt x="1" y="1"/>
                        <a:pt x="1" y="1"/>
                      </a:cubicBezTo>
                      <a:cubicBezTo>
                        <a:pt x="1" y="1"/>
                        <a:pt x="1" y="1"/>
                        <a:pt x="1" y="1"/>
                      </a:cubicBezTo>
                      <a:cubicBezTo>
                        <a:pt x="1" y="1"/>
                        <a:pt x="1" y="1"/>
                        <a:pt x="1" y="1"/>
                      </a:cubicBezTo>
                      <a:cubicBezTo>
                        <a:pt x="1" y="2"/>
                        <a:pt x="1" y="2"/>
                        <a:pt x="1" y="2"/>
                      </a:cubicBezTo>
                      <a:cubicBezTo>
                        <a:pt x="0" y="2"/>
                        <a:pt x="0" y="2"/>
                        <a:pt x="0" y="2"/>
                      </a:cubicBezTo>
                      <a:cubicBezTo>
                        <a:pt x="0" y="2"/>
                        <a:pt x="0" y="2"/>
                        <a:pt x="0" y="2"/>
                      </a:cubicBezTo>
                      <a:cubicBezTo>
                        <a:pt x="0" y="3"/>
                        <a:pt x="0" y="3"/>
                        <a:pt x="0" y="4"/>
                      </a:cubicBezTo>
                      <a:cubicBezTo>
                        <a:pt x="0" y="4"/>
                        <a:pt x="1" y="5"/>
                        <a:pt x="1" y="5"/>
                      </a:cubicBezTo>
                      <a:cubicBezTo>
                        <a:pt x="1" y="5"/>
                        <a:pt x="2" y="5"/>
                        <a:pt x="2" y="5"/>
                      </a:cubicBezTo>
                      <a:cubicBezTo>
                        <a:pt x="3" y="5"/>
                        <a:pt x="3" y="5"/>
                        <a:pt x="3" y="5"/>
                      </a:cubicBezTo>
                      <a:cubicBezTo>
                        <a:pt x="5" y="4"/>
                        <a:pt x="6" y="4"/>
                        <a:pt x="8" y="4"/>
                      </a:cubicBezTo>
                      <a:cubicBezTo>
                        <a:pt x="14" y="4"/>
                        <a:pt x="19" y="10"/>
                        <a:pt x="19" y="10"/>
                      </a:cubicBezTo>
                      <a:cubicBezTo>
                        <a:pt x="19" y="10"/>
                        <a:pt x="20" y="11"/>
                        <a:pt x="20" y="11"/>
                      </a:cubicBezTo>
                      <a:cubicBezTo>
                        <a:pt x="20" y="11"/>
                        <a:pt x="21" y="11"/>
                        <a:pt x="21" y="11"/>
                      </a:cubicBezTo>
                      <a:cubicBezTo>
                        <a:pt x="21" y="11"/>
                        <a:pt x="22" y="11"/>
                        <a:pt x="22" y="10"/>
                      </a:cubicBezTo>
                      <a:cubicBezTo>
                        <a:pt x="23" y="10"/>
                        <a:pt x="23" y="8"/>
                        <a:pt x="22" y="7"/>
                      </a:cubicBezTo>
                      <a:cubicBezTo>
                        <a:pt x="20" y="4"/>
                        <a:pt x="15" y="0"/>
                        <a:pt x="8" y="0"/>
                      </a:cubicBezTo>
                    </a:path>
                  </a:pathLst>
                </a:custGeom>
                <a:solidFill>
                  <a:srgbClr val="D5A8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32" name="Freeform 127">
                  <a:extLst>
                    <a:ext uri="{FF2B5EF4-FFF2-40B4-BE49-F238E27FC236}">
                      <a16:creationId xmlns:a16="http://schemas.microsoft.com/office/drawing/2014/main" id="{072F354D-E7A4-0F89-3123-8A42B9248BD3}"/>
                    </a:ext>
                  </a:extLst>
                </p:cNvPr>
                <p:cNvSpPr>
                  <a:spLocks/>
                </p:cNvSpPr>
                <p:nvPr/>
              </p:nvSpPr>
              <p:spPr bwMode="auto">
                <a:xfrm>
                  <a:off x="1051588" y="1689002"/>
                  <a:ext cx="255955" cy="153573"/>
                </a:xfrm>
                <a:custGeom>
                  <a:avLst/>
                  <a:gdLst>
                    <a:gd name="T0" fmla="*/ 1 w 24"/>
                    <a:gd name="T1" fmla="*/ 8 h 14"/>
                    <a:gd name="T2" fmla="*/ 4 w 24"/>
                    <a:gd name="T3" fmla="*/ 8 h 14"/>
                    <a:gd name="T4" fmla="*/ 19 w 24"/>
                    <a:gd name="T5" fmla="*/ 13 h 14"/>
                    <a:gd name="T6" fmla="*/ 22 w 24"/>
                    <a:gd name="T7" fmla="*/ 14 h 14"/>
                    <a:gd name="T8" fmla="*/ 23 w 24"/>
                    <a:gd name="T9" fmla="*/ 10 h 14"/>
                    <a:gd name="T10" fmla="*/ 2 w 24"/>
                    <a:gd name="T11" fmla="*/ 4 h 14"/>
                    <a:gd name="T12" fmla="*/ 1 w 24"/>
                    <a:gd name="T13" fmla="*/ 7 h 14"/>
                    <a:gd name="T14" fmla="*/ 1 w 24"/>
                    <a:gd name="T15" fmla="*/ 8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 h="14">
                      <a:moveTo>
                        <a:pt x="1" y="8"/>
                      </a:moveTo>
                      <a:cubicBezTo>
                        <a:pt x="2" y="8"/>
                        <a:pt x="3" y="9"/>
                        <a:pt x="4" y="8"/>
                      </a:cubicBezTo>
                      <a:cubicBezTo>
                        <a:pt x="13" y="5"/>
                        <a:pt x="19" y="13"/>
                        <a:pt x="19" y="13"/>
                      </a:cubicBezTo>
                      <a:cubicBezTo>
                        <a:pt x="20" y="14"/>
                        <a:pt x="21" y="14"/>
                        <a:pt x="22" y="14"/>
                      </a:cubicBezTo>
                      <a:cubicBezTo>
                        <a:pt x="23" y="13"/>
                        <a:pt x="24" y="11"/>
                        <a:pt x="23" y="10"/>
                      </a:cubicBezTo>
                      <a:cubicBezTo>
                        <a:pt x="20" y="7"/>
                        <a:pt x="12" y="0"/>
                        <a:pt x="2" y="4"/>
                      </a:cubicBezTo>
                      <a:cubicBezTo>
                        <a:pt x="1" y="5"/>
                        <a:pt x="0" y="6"/>
                        <a:pt x="1" y="7"/>
                      </a:cubicBezTo>
                      <a:cubicBezTo>
                        <a:pt x="1" y="7"/>
                        <a:pt x="1" y="8"/>
                        <a:pt x="1" y="8"/>
                      </a:cubicBezTo>
                      <a:close/>
                    </a:path>
                  </a:pathLst>
                </a:custGeom>
                <a:solidFill>
                  <a:srgbClr val="6F5B56"/>
                </a:solidFill>
                <a:ln>
                  <a:noFill/>
                </a:ln>
              </p:spPr>
              <p:txBody>
                <a:bodyPr vert="horz" wrap="square" lIns="45720" tIns="22860" rIns="45720" bIns="22860" numCol="1" anchor="t" anchorCtr="0" compatLnSpc="1">
                  <a:prstTxWarp prst="textNoShape">
                    <a:avLst/>
                  </a:prstTxWarp>
                </a:bodyPr>
                <a:lstStyle/>
                <a:p>
                  <a:endParaRPr lang="en-US" sz="900"/>
                </a:p>
              </p:txBody>
            </p:sp>
            <p:sp>
              <p:nvSpPr>
                <p:cNvPr id="33" name="Freeform 128">
                  <a:extLst>
                    <a:ext uri="{FF2B5EF4-FFF2-40B4-BE49-F238E27FC236}">
                      <a16:creationId xmlns:a16="http://schemas.microsoft.com/office/drawing/2014/main" id="{ED98D678-D734-E960-C8D3-5B9B2DFADC60}"/>
                    </a:ext>
                  </a:extLst>
                </p:cNvPr>
                <p:cNvSpPr>
                  <a:spLocks/>
                </p:cNvSpPr>
                <p:nvPr/>
              </p:nvSpPr>
              <p:spPr bwMode="auto">
                <a:xfrm>
                  <a:off x="1064390" y="1689002"/>
                  <a:ext cx="243161" cy="153573"/>
                </a:xfrm>
                <a:custGeom>
                  <a:avLst/>
                  <a:gdLst>
                    <a:gd name="T0" fmla="*/ 21 w 23"/>
                    <a:gd name="T1" fmla="*/ 14 h 14"/>
                    <a:gd name="T2" fmla="*/ 21 w 23"/>
                    <a:gd name="T3" fmla="*/ 12 h 14"/>
                    <a:gd name="T4" fmla="*/ 0 w 23"/>
                    <a:gd name="T5" fmla="*/ 5 h 14"/>
                    <a:gd name="T6" fmla="*/ 0 w 23"/>
                    <a:gd name="T7" fmla="*/ 6 h 14"/>
                    <a:gd name="T8" fmla="*/ 1 w 23"/>
                    <a:gd name="T9" fmla="*/ 4 h 14"/>
                    <a:gd name="T10" fmla="*/ 22 w 23"/>
                    <a:gd name="T11" fmla="*/ 10 h 14"/>
                    <a:gd name="T12" fmla="*/ 21 w 23"/>
                    <a:gd name="T13" fmla="*/ 14 h 14"/>
                  </a:gdLst>
                  <a:ahLst/>
                  <a:cxnLst>
                    <a:cxn ang="0">
                      <a:pos x="T0" y="T1"/>
                    </a:cxn>
                    <a:cxn ang="0">
                      <a:pos x="T2" y="T3"/>
                    </a:cxn>
                    <a:cxn ang="0">
                      <a:pos x="T4" y="T5"/>
                    </a:cxn>
                    <a:cxn ang="0">
                      <a:pos x="T6" y="T7"/>
                    </a:cxn>
                    <a:cxn ang="0">
                      <a:pos x="T8" y="T9"/>
                    </a:cxn>
                    <a:cxn ang="0">
                      <a:pos x="T10" y="T11"/>
                    </a:cxn>
                    <a:cxn ang="0">
                      <a:pos x="T12" y="T13"/>
                    </a:cxn>
                  </a:cxnLst>
                  <a:rect l="0" t="0" r="r" b="b"/>
                  <a:pathLst>
                    <a:path w="23" h="14">
                      <a:moveTo>
                        <a:pt x="21" y="14"/>
                      </a:moveTo>
                      <a:cubicBezTo>
                        <a:pt x="22" y="13"/>
                        <a:pt x="21" y="12"/>
                        <a:pt x="21" y="12"/>
                      </a:cubicBezTo>
                      <a:cubicBezTo>
                        <a:pt x="18" y="8"/>
                        <a:pt x="10" y="1"/>
                        <a:pt x="0" y="5"/>
                      </a:cubicBezTo>
                      <a:cubicBezTo>
                        <a:pt x="0" y="5"/>
                        <a:pt x="0" y="5"/>
                        <a:pt x="0" y="6"/>
                      </a:cubicBezTo>
                      <a:cubicBezTo>
                        <a:pt x="0" y="5"/>
                        <a:pt x="0" y="4"/>
                        <a:pt x="1" y="4"/>
                      </a:cubicBezTo>
                      <a:cubicBezTo>
                        <a:pt x="11" y="0"/>
                        <a:pt x="19" y="7"/>
                        <a:pt x="22" y="10"/>
                      </a:cubicBezTo>
                      <a:cubicBezTo>
                        <a:pt x="23" y="11"/>
                        <a:pt x="22" y="13"/>
                        <a:pt x="21" y="14"/>
                      </a:cubicBezTo>
                      <a:close/>
                    </a:path>
                  </a:pathLst>
                </a:custGeom>
                <a:solidFill>
                  <a:srgbClr val="8E7771"/>
                </a:solidFill>
                <a:ln>
                  <a:noFill/>
                </a:ln>
              </p:spPr>
              <p:txBody>
                <a:bodyPr vert="horz" wrap="square" lIns="45720" tIns="22860" rIns="45720" bIns="22860" numCol="1" anchor="t" anchorCtr="0" compatLnSpc="1">
                  <a:prstTxWarp prst="textNoShape">
                    <a:avLst/>
                  </a:prstTxWarp>
                </a:bodyPr>
                <a:lstStyle/>
                <a:p>
                  <a:endParaRPr lang="en-US" sz="900"/>
                </a:p>
              </p:txBody>
            </p:sp>
            <p:grpSp>
              <p:nvGrpSpPr>
                <p:cNvPr id="34" name="Group 33">
                  <a:extLst>
                    <a:ext uri="{FF2B5EF4-FFF2-40B4-BE49-F238E27FC236}">
                      <a16:creationId xmlns:a16="http://schemas.microsoft.com/office/drawing/2014/main" id="{45052288-8D49-EEBA-218B-C89E591ADFEA}"/>
                    </a:ext>
                  </a:extLst>
                </p:cNvPr>
                <p:cNvGrpSpPr/>
                <p:nvPr/>
              </p:nvGrpSpPr>
              <p:grpSpPr>
                <a:xfrm>
                  <a:off x="656833" y="2374458"/>
                  <a:ext cx="535036" cy="227394"/>
                  <a:chOff x="4643802" y="5084415"/>
                  <a:chExt cx="511910" cy="217565"/>
                </a:xfrm>
              </p:grpSpPr>
              <p:sp>
                <p:nvSpPr>
                  <p:cNvPr id="51" name="Freeform 134">
                    <a:extLst>
                      <a:ext uri="{FF2B5EF4-FFF2-40B4-BE49-F238E27FC236}">
                        <a16:creationId xmlns:a16="http://schemas.microsoft.com/office/drawing/2014/main" id="{3BDC9C66-22C4-E89A-11E6-47E93D927FC7}"/>
                      </a:ext>
                    </a:extLst>
                  </p:cNvPr>
                  <p:cNvSpPr>
                    <a:spLocks/>
                  </p:cNvSpPr>
                  <p:nvPr/>
                </p:nvSpPr>
                <p:spPr bwMode="auto">
                  <a:xfrm>
                    <a:off x="4643802" y="5084415"/>
                    <a:ext cx="511910" cy="127977"/>
                  </a:xfrm>
                  <a:custGeom>
                    <a:avLst/>
                    <a:gdLst>
                      <a:gd name="T0" fmla="*/ 6 w 47"/>
                      <a:gd name="T1" fmla="*/ 12 h 12"/>
                      <a:gd name="T2" fmla="*/ 0 w 47"/>
                      <a:gd name="T3" fmla="*/ 0 h 12"/>
                      <a:gd name="T4" fmla="*/ 24 w 47"/>
                      <a:gd name="T5" fmla="*/ 1 h 12"/>
                      <a:gd name="T6" fmla="*/ 47 w 47"/>
                      <a:gd name="T7" fmla="*/ 0 h 12"/>
                      <a:gd name="T8" fmla="*/ 41 w 47"/>
                      <a:gd name="T9" fmla="*/ 12 h 12"/>
                      <a:gd name="T10" fmla="*/ 24 w 47"/>
                      <a:gd name="T11" fmla="*/ 8 h 12"/>
                      <a:gd name="T12" fmla="*/ 6 w 47"/>
                      <a:gd name="T13" fmla="*/ 12 h 12"/>
                    </a:gdLst>
                    <a:ahLst/>
                    <a:cxnLst>
                      <a:cxn ang="0">
                        <a:pos x="T0" y="T1"/>
                      </a:cxn>
                      <a:cxn ang="0">
                        <a:pos x="T2" y="T3"/>
                      </a:cxn>
                      <a:cxn ang="0">
                        <a:pos x="T4" y="T5"/>
                      </a:cxn>
                      <a:cxn ang="0">
                        <a:pos x="T6" y="T7"/>
                      </a:cxn>
                      <a:cxn ang="0">
                        <a:pos x="T8" y="T9"/>
                      </a:cxn>
                      <a:cxn ang="0">
                        <a:pos x="T10" y="T11"/>
                      </a:cxn>
                      <a:cxn ang="0">
                        <a:pos x="T12" y="T13"/>
                      </a:cxn>
                    </a:cxnLst>
                    <a:rect l="0" t="0" r="r" b="b"/>
                    <a:pathLst>
                      <a:path w="47" h="12">
                        <a:moveTo>
                          <a:pt x="6" y="12"/>
                        </a:moveTo>
                        <a:cubicBezTo>
                          <a:pt x="3" y="9"/>
                          <a:pt x="1" y="4"/>
                          <a:pt x="0" y="0"/>
                        </a:cubicBezTo>
                        <a:cubicBezTo>
                          <a:pt x="7" y="1"/>
                          <a:pt x="15" y="1"/>
                          <a:pt x="24" y="1"/>
                        </a:cubicBezTo>
                        <a:cubicBezTo>
                          <a:pt x="32" y="1"/>
                          <a:pt x="40" y="1"/>
                          <a:pt x="47" y="0"/>
                        </a:cubicBezTo>
                        <a:cubicBezTo>
                          <a:pt x="46" y="4"/>
                          <a:pt x="44" y="9"/>
                          <a:pt x="41" y="12"/>
                        </a:cubicBezTo>
                        <a:cubicBezTo>
                          <a:pt x="37" y="9"/>
                          <a:pt x="31" y="8"/>
                          <a:pt x="24" y="8"/>
                        </a:cubicBezTo>
                        <a:cubicBezTo>
                          <a:pt x="16" y="8"/>
                          <a:pt x="10" y="9"/>
                          <a:pt x="6" y="12"/>
                        </a:cubicBezTo>
                        <a:close/>
                      </a:path>
                    </a:pathLst>
                  </a:custGeom>
                  <a:solidFill>
                    <a:srgbClr val="9A32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52" name="Freeform 135">
                    <a:extLst>
                      <a:ext uri="{FF2B5EF4-FFF2-40B4-BE49-F238E27FC236}">
                        <a16:creationId xmlns:a16="http://schemas.microsoft.com/office/drawing/2014/main" id="{2A424098-1862-B01D-6500-DD04C623F383}"/>
                      </a:ext>
                    </a:extLst>
                  </p:cNvPr>
                  <p:cNvSpPr>
                    <a:spLocks/>
                  </p:cNvSpPr>
                  <p:nvPr/>
                </p:nvSpPr>
                <p:spPr bwMode="auto">
                  <a:xfrm>
                    <a:off x="4720589" y="5174003"/>
                    <a:ext cx="371138" cy="127977"/>
                  </a:xfrm>
                  <a:custGeom>
                    <a:avLst/>
                    <a:gdLst>
                      <a:gd name="T0" fmla="*/ 18 w 35"/>
                      <a:gd name="T1" fmla="*/ 12 h 12"/>
                      <a:gd name="T2" fmla="*/ 0 w 35"/>
                      <a:gd name="T3" fmla="*/ 4 h 12"/>
                      <a:gd name="T4" fmla="*/ 18 w 35"/>
                      <a:gd name="T5" fmla="*/ 0 h 12"/>
                      <a:gd name="T6" fmla="*/ 35 w 35"/>
                      <a:gd name="T7" fmla="*/ 4 h 12"/>
                      <a:gd name="T8" fmla="*/ 18 w 35"/>
                      <a:gd name="T9" fmla="*/ 12 h 12"/>
                    </a:gdLst>
                    <a:ahLst/>
                    <a:cxnLst>
                      <a:cxn ang="0">
                        <a:pos x="T0" y="T1"/>
                      </a:cxn>
                      <a:cxn ang="0">
                        <a:pos x="T2" y="T3"/>
                      </a:cxn>
                      <a:cxn ang="0">
                        <a:pos x="T4" y="T5"/>
                      </a:cxn>
                      <a:cxn ang="0">
                        <a:pos x="T6" y="T7"/>
                      </a:cxn>
                      <a:cxn ang="0">
                        <a:pos x="T8" y="T9"/>
                      </a:cxn>
                    </a:cxnLst>
                    <a:rect l="0" t="0" r="r" b="b"/>
                    <a:pathLst>
                      <a:path w="35" h="12">
                        <a:moveTo>
                          <a:pt x="18" y="12"/>
                        </a:moveTo>
                        <a:cubicBezTo>
                          <a:pt x="11" y="12"/>
                          <a:pt x="4" y="9"/>
                          <a:pt x="0" y="4"/>
                        </a:cubicBezTo>
                        <a:cubicBezTo>
                          <a:pt x="4" y="1"/>
                          <a:pt x="10" y="0"/>
                          <a:pt x="18" y="0"/>
                        </a:cubicBezTo>
                        <a:cubicBezTo>
                          <a:pt x="25" y="0"/>
                          <a:pt x="31" y="1"/>
                          <a:pt x="35" y="4"/>
                        </a:cubicBezTo>
                        <a:cubicBezTo>
                          <a:pt x="31" y="9"/>
                          <a:pt x="25" y="12"/>
                          <a:pt x="18" y="12"/>
                        </a:cubicBezTo>
                        <a:close/>
                      </a:path>
                    </a:pathLst>
                  </a:custGeom>
                  <a:solidFill>
                    <a:srgbClr val="C455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grpSp>
            <p:sp>
              <p:nvSpPr>
                <p:cNvPr id="35" name="Freeform 159">
                  <a:extLst>
                    <a:ext uri="{FF2B5EF4-FFF2-40B4-BE49-F238E27FC236}">
                      <a16:creationId xmlns:a16="http://schemas.microsoft.com/office/drawing/2014/main" id="{2C2C6317-54C9-6550-B677-C9160A480BB7}"/>
                    </a:ext>
                  </a:extLst>
                </p:cNvPr>
                <p:cNvSpPr>
                  <a:spLocks noEditPoints="1"/>
                </p:cNvSpPr>
                <p:nvPr/>
              </p:nvSpPr>
              <p:spPr bwMode="auto">
                <a:xfrm>
                  <a:off x="437297" y="1868170"/>
                  <a:ext cx="383932" cy="319948"/>
                </a:xfrm>
                <a:custGeom>
                  <a:avLst/>
                  <a:gdLst>
                    <a:gd name="T0" fmla="*/ 17 w 36"/>
                    <a:gd name="T1" fmla="*/ 30 h 30"/>
                    <a:gd name="T2" fmla="*/ 17 w 36"/>
                    <a:gd name="T3" fmla="*/ 30 h 30"/>
                    <a:gd name="T4" fmla="*/ 17 w 36"/>
                    <a:gd name="T5" fmla="*/ 30 h 30"/>
                    <a:gd name="T6" fmla="*/ 17 w 36"/>
                    <a:gd name="T7" fmla="*/ 30 h 30"/>
                    <a:gd name="T8" fmla="*/ 16 w 36"/>
                    <a:gd name="T9" fmla="*/ 30 h 30"/>
                    <a:gd name="T10" fmla="*/ 16 w 36"/>
                    <a:gd name="T11" fmla="*/ 30 h 30"/>
                    <a:gd name="T12" fmla="*/ 16 w 36"/>
                    <a:gd name="T13" fmla="*/ 30 h 30"/>
                    <a:gd name="T14" fmla="*/ 35 w 36"/>
                    <a:gd name="T15" fmla="*/ 15 h 30"/>
                    <a:gd name="T16" fmla="*/ 17 w 36"/>
                    <a:gd name="T17" fmla="*/ 30 h 30"/>
                    <a:gd name="T18" fmla="*/ 35 w 36"/>
                    <a:gd name="T19" fmla="*/ 15 h 30"/>
                    <a:gd name="T20" fmla="*/ 35 w 36"/>
                    <a:gd name="T21" fmla="*/ 14 h 30"/>
                    <a:gd name="T22" fmla="*/ 35 w 36"/>
                    <a:gd name="T23" fmla="*/ 15 h 30"/>
                    <a:gd name="T24" fmla="*/ 35 w 36"/>
                    <a:gd name="T25" fmla="*/ 14 h 30"/>
                    <a:gd name="T26" fmla="*/ 14 w 36"/>
                    <a:gd name="T27" fmla="*/ 0 h 30"/>
                    <a:gd name="T28" fmla="*/ 14 w 36"/>
                    <a:gd name="T29" fmla="*/ 0 h 30"/>
                    <a:gd name="T30" fmla="*/ 18 w 36"/>
                    <a:gd name="T31" fmla="*/ 1 h 30"/>
                    <a:gd name="T32" fmla="*/ 18 w 36"/>
                    <a:gd name="T33" fmla="*/ 1 h 30"/>
                    <a:gd name="T34" fmla="*/ 34 w 36"/>
                    <a:gd name="T35" fmla="*/ 6 h 30"/>
                    <a:gd name="T36" fmla="*/ 36 w 36"/>
                    <a:gd name="T37" fmla="*/ 11 h 30"/>
                    <a:gd name="T38" fmla="*/ 34 w 36"/>
                    <a:gd name="T39" fmla="*/ 6 h 30"/>
                    <a:gd name="T40" fmla="*/ 18 w 36"/>
                    <a:gd name="T41" fmla="*/ 1 h 30"/>
                    <a:gd name="T42" fmla="*/ 18 w 36"/>
                    <a:gd name="T43" fmla="*/ 1 h 30"/>
                    <a:gd name="T44" fmla="*/ 14 w 36"/>
                    <a:gd name="T45" fmla="*/ 0 h 30"/>
                    <a:gd name="T46" fmla="*/ 14 w 36"/>
                    <a:gd name="T47" fmla="*/ 0 h 30"/>
                    <a:gd name="T48" fmla="*/ 13 w 36"/>
                    <a:gd name="T49" fmla="*/ 0 h 30"/>
                    <a:gd name="T50" fmla="*/ 7 w 36"/>
                    <a:gd name="T51" fmla="*/ 1 h 30"/>
                    <a:gd name="T52" fmla="*/ 1 w 36"/>
                    <a:gd name="T53" fmla="*/ 7 h 30"/>
                    <a:gd name="T54" fmla="*/ 0 w 36"/>
                    <a:gd name="T55" fmla="*/ 13 h 30"/>
                    <a:gd name="T56" fmla="*/ 1 w 36"/>
                    <a:gd name="T57" fmla="*/ 7 h 30"/>
                    <a:gd name="T58" fmla="*/ 7 w 36"/>
                    <a:gd name="T59" fmla="*/ 1 h 30"/>
                    <a:gd name="T60" fmla="*/ 13 w 36"/>
                    <a:gd name="T61" fmla="*/ 0 h 30"/>
                    <a:gd name="T62" fmla="*/ 13 w 36"/>
                    <a:gd name="T63" fmla="*/ 0 h 30"/>
                    <a:gd name="T64" fmla="*/ 13 w 36"/>
                    <a:gd name="T65" fmla="*/ 0 h 30"/>
                    <a:gd name="T66" fmla="*/ 13 w 36"/>
                    <a:gd name="T67" fmla="*/ 0 h 30"/>
                    <a:gd name="T68" fmla="*/ 13 w 36"/>
                    <a:gd name="T69"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6" h="30">
                      <a:moveTo>
                        <a:pt x="17" y="30"/>
                      </a:moveTo>
                      <a:cubicBezTo>
                        <a:pt x="17" y="30"/>
                        <a:pt x="17" y="30"/>
                        <a:pt x="17" y="30"/>
                      </a:cubicBezTo>
                      <a:cubicBezTo>
                        <a:pt x="17" y="30"/>
                        <a:pt x="17" y="30"/>
                        <a:pt x="17" y="30"/>
                      </a:cubicBezTo>
                      <a:cubicBezTo>
                        <a:pt x="17" y="30"/>
                        <a:pt x="17" y="30"/>
                        <a:pt x="17" y="30"/>
                      </a:cubicBezTo>
                      <a:moveTo>
                        <a:pt x="16" y="30"/>
                      </a:moveTo>
                      <a:cubicBezTo>
                        <a:pt x="16" y="30"/>
                        <a:pt x="16" y="30"/>
                        <a:pt x="16" y="30"/>
                      </a:cubicBezTo>
                      <a:cubicBezTo>
                        <a:pt x="16" y="30"/>
                        <a:pt x="16" y="30"/>
                        <a:pt x="16" y="30"/>
                      </a:cubicBezTo>
                      <a:moveTo>
                        <a:pt x="35" y="15"/>
                      </a:moveTo>
                      <a:cubicBezTo>
                        <a:pt x="32" y="24"/>
                        <a:pt x="29" y="30"/>
                        <a:pt x="17" y="30"/>
                      </a:cubicBezTo>
                      <a:cubicBezTo>
                        <a:pt x="29" y="30"/>
                        <a:pt x="32" y="24"/>
                        <a:pt x="35" y="15"/>
                      </a:cubicBezTo>
                      <a:moveTo>
                        <a:pt x="35" y="14"/>
                      </a:moveTo>
                      <a:cubicBezTo>
                        <a:pt x="35" y="14"/>
                        <a:pt x="35" y="14"/>
                        <a:pt x="35" y="15"/>
                      </a:cubicBezTo>
                      <a:cubicBezTo>
                        <a:pt x="35" y="14"/>
                        <a:pt x="35" y="14"/>
                        <a:pt x="35" y="14"/>
                      </a:cubicBezTo>
                      <a:moveTo>
                        <a:pt x="14" y="0"/>
                      </a:moveTo>
                      <a:cubicBezTo>
                        <a:pt x="14" y="0"/>
                        <a:pt x="14" y="0"/>
                        <a:pt x="14" y="0"/>
                      </a:cubicBezTo>
                      <a:cubicBezTo>
                        <a:pt x="15" y="1"/>
                        <a:pt x="17" y="1"/>
                        <a:pt x="18" y="1"/>
                      </a:cubicBezTo>
                      <a:cubicBezTo>
                        <a:pt x="18" y="1"/>
                        <a:pt x="18" y="1"/>
                        <a:pt x="18" y="1"/>
                      </a:cubicBezTo>
                      <a:cubicBezTo>
                        <a:pt x="24" y="1"/>
                        <a:pt x="31" y="2"/>
                        <a:pt x="34" y="6"/>
                      </a:cubicBezTo>
                      <a:cubicBezTo>
                        <a:pt x="35" y="8"/>
                        <a:pt x="36" y="9"/>
                        <a:pt x="36" y="11"/>
                      </a:cubicBezTo>
                      <a:cubicBezTo>
                        <a:pt x="36" y="9"/>
                        <a:pt x="35" y="8"/>
                        <a:pt x="34" y="6"/>
                      </a:cubicBezTo>
                      <a:cubicBezTo>
                        <a:pt x="31" y="2"/>
                        <a:pt x="24" y="1"/>
                        <a:pt x="18" y="1"/>
                      </a:cubicBezTo>
                      <a:cubicBezTo>
                        <a:pt x="18" y="1"/>
                        <a:pt x="18" y="1"/>
                        <a:pt x="18" y="1"/>
                      </a:cubicBezTo>
                      <a:cubicBezTo>
                        <a:pt x="17" y="1"/>
                        <a:pt x="15" y="1"/>
                        <a:pt x="14" y="0"/>
                      </a:cubicBezTo>
                      <a:cubicBezTo>
                        <a:pt x="14" y="0"/>
                        <a:pt x="14" y="0"/>
                        <a:pt x="14" y="0"/>
                      </a:cubicBezTo>
                      <a:moveTo>
                        <a:pt x="13" y="0"/>
                      </a:moveTo>
                      <a:cubicBezTo>
                        <a:pt x="10" y="0"/>
                        <a:pt x="8" y="1"/>
                        <a:pt x="7" y="1"/>
                      </a:cubicBezTo>
                      <a:cubicBezTo>
                        <a:pt x="3" y="2"/>
                        <a:pt x="2" y="5"/>
                        <a:pt x="1" y="7"/>
                      </a:cubicBezTo>
                      <a:cubicBezTo>
                        <a:pt x="1" y="9"/>
                        <a:pt x="0" y="11"/>
                        <a:pt x="0" y="13"/>
                      </a:cubicBezTo>
                      <a:cubicBezTo>
                        <a:pt x="0" y="11"/>
                        <a:pt x="1" y="9"/>
                        <a:pt x="1" y="7"/>
                      </a:cubicBezTo>
                      <a:cubicBezTo>
                        <a:pt x="2" y="5"/>
                        <a:pt x="3" y="2"/>
                        <a:pt x="7" y="1"/>
                      </a:cubicBezTo>
                      <a:cubicBezTo>
                        <a:pt x="8" y="1"/>
                        <a:pt x="10" y="0"/>
                        <a:pt x="13" y="0"/>
                      </a:cubicBezTo>
                      <a:moveTo>
                        <a:pt x="13" y="0"/>
                      </a:moveTo>
                      <a:cubicBezTo>
                        <a:pt x="13" y="0"/>
                        <a:pt x="13" y="0"/>
                        <a:pt x="13" y="0"/>
                      </a:cubicBezTo>
                      <a:cubicBezTo>
                        <a:pt x="13" y="0"/>
                        <a:pt x="13" y="0"/>
                        <a:pt x="13" y="0"/>
                      </a:cubicBezTo>
                      <a:cubicBezTo>
                        <a:pt x="13" y="0"/>
                        <a:pt x="13" y="0"/>
                        <a:pt x="13" y="0"/>
                      </a:cubicBezTo>
                    </a:path>
                  </a:pathLst>
                </a:custGeom>
                <a:solidFill>
                  <a:srgbClr val="4B4A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36" name="Freeform 31687">
                  <a:extLst>
                    <a:ext uri="{FF2B5EF4-FFF2-40B4-BE49-F238E27FC236}">
                      <a16:creationId xmlns:a16="http://schemas.microsoft.com/office/drawing/2014/main" id="{1249FF8F-4B84-4824-15C1-3C4769C4BBFF}"/>
                    </a:ext>
                  </a:extLst>
                </p:cNvPr>
                <p:cNvSpPr>
                  <a:spLocks/>
                </p:cNvSpPr>
                <p:nvPr/>
              </p:nvSpPr>
              <p:spPr bwMode="auto">
                <a:xfrm>
                  <a:off x="512390" y="2216472"/>
                  <a:ext cx="168068" cy="75131"/>
                </a:xfrm>
                <a:custGeom>
                  <a:avLst/>
                  <a:gdLst>
                    <a:gd name="T0" fmla="*/ 11 w 11"/>
                    <a:gd name="T1" fmla="*/ 3 h 7"/>
                    <a:gd name="T2" fmla="*/ 6 w 11"/>
                    <a:gd name="T3" fmla="*/ 7 h 7"/>
                    <a:gd name="T4" fmla="*/ 0 w 11"/>
                    <a:gd name="T5" fmla="*/ 4 h 7"/>
                    <a:gd name="T6" fmla="*/ 5 w 11"/>
                    <a:gd name="T7" fmla="*/ 0 h 7"/>
                    <a:gd name="T8" fmla="*/ 11 w 11"/>
                    <a:gd name="T9" fmla="*/ 3 h 7"/>
                  </a:gdLst>
                  <a:ahLst/>
                  <a:cxnLst>
                    <a:cxn ang="0">
                      <a:pos x="T0" y="T1"/>
                    </a:cxn>
                    <a:cxn ang="0">
                      <a:pos x="T2" y="T3"/>
                    </a:cxn>
                    <a:cxn ang="0">
                      <a:pos x="T4" y="T5"/>
                    </a:cxn>
                    <a:cxn ang="0">
                      <a:pos x="T6" y="T7"/>
                    </a:cxn>
                    <a:cxn ang="0">
                      <a:pos x="T8" y="T9"/>
                    </a:cxn>
                  </a:cxnLst>
                  <a:rect l="0" t="0" r="r" b="b"/>
                  <a:pathLst>
                    <a:path w="11" h="7">
                      <a:moveTo>
                        <a:pt x="11" y="3"/>
                      </a:moveTo>
                      <a:cubicBezTo>
                        <a:pt x="11" y="5"/>
                        <a:pt x="8" y="6"/>
                        <a:pt x="6" y="7"/>
                      </a:cubicBezTo>
                      <a:cubicBezTo>
                        <a:pt x="3" y="7"/>
                        <a:pt x="0" y="6"/>
                        <a:pt x="0" y="4"/>
                      </a:cubicBezTo>
                      <a:cubicBezTo>
                        <a:pt x="0" y="2"/>
                        <a:pt x="2" y="0"/>
                        <a:pt x="5" y="0"/>
                      </a:cubicBezTo>
                      <a:cubicBezTo>
                        <a:pt x="8" y="0"/>
                        <a:pt x="11" y="1"/>
                        <a:pt x="11" y="3"/>
                      </a:cubicBezTo>
                      <a:close/>
                    </a:path>
                  </a:pathLst>
                </a:custGeom>
                <a:solidFill>
                  <a:srgbClr val="FF9D78"/>
                </a:solidFill>
                <a:ln>
                  <a:noFill/>
                </a:ln>
              </p:spPr>
              <p:txBody>
                <a:bodyPr vert="horz" wrap="square" lIns="45720" tIns="22860" rIns="45720" bIns="22860" numCol="1" anchor="t" anchorCtr="0" compatLnSpc="1">
                  <a:prstTxWarp prst="textNoShape">
                    <a:avLst/>
                  </a:prstTxWarp>
                </a:bodyPr>
                <a:lstStyle/>
                <a:p>
                  <a:endParaRPr lang="en-US" sz="900"/>
                </a:p>
              </p:txBody>
            </p:sp>
            <p:grpSp>
              <p:nvGrpSpPr>
                <p:cNvPr id="37" name="Group 36">
                  <a:extLst>
                    <a:ext uri="{FF2B5EF4-FFF2-40B4-BE49-F238E27FC236}">
                      <a16:creationId xmlns:a16="http://schemas.microsoft.com/office/drawing/2014/main" id="{7E323775-78B1-1787-5638-2A3163C2B47C}"/>
                    </a:ext>
                  </a:extLst>
                </p:cNvPr>
                <p:cNvGrpSpPr/>
                <p:nvPr/>
              </p:nvGrpSpPr>
              <p:grpSpPr>
                <a:xfrm>
                  <a:off x="1056893" y="1833312"/>
                  <a:ext cx="194939" cy="292410"/>
                  <a:chOff x="766791" y="7239466"/>
                  <a:chExt cx="549950" cy="824928"/>
                </a:xfrm>
              </p:grpSpPr>
              <p:sp>
                <p:nvSpPr>
                  <p:cNvPr id="47" name="Freeform 31692">
                    <a:extLst>
                      <a:ext uri="{FF2B5EF4-FFF2-40B4-BE49-F238E27FC236}">
                        <a16:creationId xmlns:a16="http://schemas.microsoft.com/office/drawing/2014/main" id="{9820A00C-B33B-EB7B-5874-49F603CD283B}"/>
                      </a:ext>
                    </a:extLst>
                  </p:cNvPr>
                  <p:cNvSpPr>
                    <a:spLocks/>
                  </p:cNvSpPr>
                  <p:nvPr/>
                </p:nvSpPr>
                <p:spPr bwMode="auto">
                  <a:xfrm>
                    <a:off x="766791" y="7239466"/>
                    <a:ext cx="549950" cy="797437"/>
                  </a:xfrm>
                  <a:custGeom>
                    <a:avLst/>
                    <a:gdLst>
                      <a:gd name="T0" fmla="*/ 1 w 18"/>
                      <a:gd name="T1" fmla="*/ 12 h 25"/>
                      <a:gd name="T2" fmla="*/ 13 w 18"/>
                      <a:gd name="T3" fmla="*/ 2 h 25"/>
                      <a:gd name="T4" fmla="*/ 16 w 18"/>
                      <a:gd name="T5" fmla="*/ 17 h 25"/>
                      <a:gd name="T6" fmla="*/ 6 w 18"/>
                      <a:gd name="T7" fmla="*/ 23 h 25"/>
                      <a:gd name="T8" fmla="*/ 1 w 18"/>
                      <a:gd name="T9" fmla="*/ 12 h 25"/>
                    </a:gdLst>
                    <a:ahLst/>
                    <a:cxnLst>
                      <a:cxn ang="0">
                        <a:pos x="T0" y="T1"/>
                      </a:cxn>
                      <a:cxn ang="0">
                        <a:pos x="T2" y="T3"/>
                      </a:cxn>
                      <a:cxn ang="0">
                        <a:pos x="T4" y="T5"/>
                      </a:cxn>
                      <a:cxn ang="0">
                        <a:pos x="T6" y="T7"/>
                      </a:cxn>
                      <a:cxn ang="0">
                        <a:pos x="T8" y="T9"/>
                      </a:cxn>
                    </a:cxnLst>
                    <a:rect l="0" t="0" r="r" b="b"/>
                    <a:pathLst>
                      <a:path w="18" h="25">
                        <a:moveTo>
                          <a:pt x="1" y="12"/>
                        </a:moveTo>
                        <a:cubicBezTo>
                          <a:pt x="3" y="4"/>
                          <a:pt x="8" y="0"/>
                          <a:pt x="13" y="2"/>
                        </a:cubicBezTo>
                        <a:cubicBezTo>
                          <a:pt x="17" y="3"/>
                          <a:pt x="18" y="10"/>
                          <a:pt x="16" y="17"/>
                        </a:cubicBezTo>
                        <a:cubicBezTo>
                          <a:pt x="14" y="25"/>
                          <a:pt x="11" y="25"/>
                          <a:pt x="6" y="23"/>
                        </a:cubicBezTo>
                        <a:cubicBezTo>
                          <a:pt x="2" y="21"/>
                          <a:pt x="0" y="19"/>
                          <a:pt x="1" y="12"/>
                        </a:cubicBezTo>
                        <a:close/>
                      </a:path>
                    </a:pathLst>
                  </a:custGeom>
                  <a:solidFill>
                    <a:srgbClr val="B96C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48" name="Freeform 31693">
                    <a:extLst>
                      <a:ext uri="{FF2B5EF4-FFF2-40B4-BE49-F238E27FC236}">
                        <a16:creationId xmlns:a16="http://schemas.microsoft.com/office/drawing/2014/main" id="{D13238F4-A392-51AA-E655-A6D3012BAA87}"/>
                      </a:ext>
                    </a:extLst>
                  </p:cNvPr>
                  <p:cNvSpPr>
                    <a:spLocks/>
                  </p:cNvSpPr>
                  <p:nvPr/>
                </p:nvSpPr>
                <p:spPr bwMode="auto">
                  <a:xfrm>
                    <a:off x="766791" y="7294463"/>
                    <a:ext cx="549950" cy="769931"/>
                  </a:xfrm>
                  <a:custGeom>
                    <a:avLst/>
                    <a:gdLst>
                      <a:gd name="T0" fmla="*/ 1 w 18"/>
                      <a:gd name="T1" fmla="*/ 12 h 25"/>
                      <a:gd name="T2" fmla="*/ 13 w 18"/>
                      <a:gd name="T3" fmla="*/ 2 h 25"/>
                      <a:gd name="T4" fmla="*/ 16 w 18"/>
                      <a:gd name="T5" fmla="*/ 18 h 25"/>
                      <a:gd name="T6" fmla="*/ 7 w 18"/>
                      <a:gd name="T7" fmla="*/ 23 h 25"/>
                      <a:gd name="T8" fmla="*/ 1 w 18"/>
                      <a:gd name="T9" fmla="*/ 12 h 25"/>
                    </a:gdLst>
                    <a:ahLst/>
                    <a:cxnLst>
                      <a:cxn ang="0">
                        <a:pos x="T0" y="T1"/>
                      </a:cxn>
                      <a:cxn ang="0">
                        <a:pos x="T2" y="T3"/>
                      </a:cxn>
                      <a:cxn ang="0">
                        <a:pos x="T4" y="T5"/>
                      </a:cxn>
                      <a:cxn ang="0">
                        <a:pos x="T6" y="T7"/>
                      </a:cxn>
                      <a:cxn ang="0">
                        <a:pos x="T8" y="T9"/>
                      </a:cxn>
                    </a:cxnLst>
                    <a:rect l="0" t="0" r="r" b="b"/>
                    <a:pathLst>
                      <a:path w="18" h="25">
                        <a:moveTo>
                          <a:pt x="1" y="12"/>
                        </a:moveTo>
                        <a:cubicBezTo>
                          <a:pt x="3" y="5"/>
                          <a:pt x="8" y="0"/>
                          <a:pt x="13" y="2"/>
                        </a:cubicBezTo>
                        <a:cubicBezTo>
                          <a:pt x="17" y="4"/>
                          <a:pt x="18" y="11"/>
                          <a:pt x="16" y="18"/>
                        </a:cubicBezTo>
                        <a:cubicBezTo>
                          <a:pt x="15" y="25"/>
                          <a:pt x="11" y="25"/>
                          <a:pt x="7" y="23"/>
                        </a:cubicBezTo>
                        <a:cubicBezTo>
                          <a:pt x="2" y="22"/>
                          <a:pt x="0" y="20"/>
                          <a:pt x="1" y="12"/>
                        </a:cubicBezTo>
                        <a:close/>
                      </a:path>
                    </a:pathLst>
                  </a:custGeom>
                  <a:solidFill>
                    <a:srgbClr val="FFF8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49" name="Freeform 31697">
                    <a:extLst>
                      <a:ext uri="{FF2B5EF4-FFF2-40B4-BE49-F238E27FC236}">
                        <a16:creationId xmlns:a16="http://schemas.microsoft.com/office/drawing/2014/main" id="{F2938779-DCFB-F592-B3CF-6683590AEB0B}"/>
                      </a:ext>
                    </a:extLst>
                  </p:cNvPr>
                  <p:cNvSpPr>
                    <a:spLocks/>
                  </p:cNvSpPr>
                  <p:nvPr/>
                </p:nvSpPr>
                <p:spPr bwMode="auto">
                  <a:xfrm>
                    <a:off x="849274" y="7541949"/>
                    <a:ext cx="357477" cy="439961"/>
                  </a:xfrm>
                  <a:custGeom>
                    <a:avLst/>
                    <a:gdLst>
                      <a:gd name="T0" fmla="*/ 0 w 11"/>
                      <a:gd name="T1" fmla="*/ 7 h 15"/>
                      <a:gd name="T2" fmla="*/ 6 w 11"/>
                      <a:gd name="T3" fmla="*/ 1 h 15"/>
                      <a:gd name="T4" fmla="*/ 11 w 11"/>
                      <a:gd name="T5" fmla="*/ 8 h 15"/>
                      <a:gd name="T6" fmla="*/ 5 w 11"/>
                      <a:gd name="T7" fmla="*/ 14 h 15"/>
                      <a:gd name="T8" fmla="*/ 0 w 11"/>
                      <a:gd name="T9" fmla="*/ 7 h 15"/>
                    </a:gdLst>
                    <a:ahLst/>
                    <a:cxnLst>
                      <a:cxn ang="0">
                        <a:pos x="T0" y="T1"/>
                      </a:cxn>
                      <a:cxn ang="0">
                        <a:pos x="T2" y="T3"/>
                      </a:cxn>
                      <a:cxn ang="0">
                        <a:pos x="T4" y="T5"/>
                      </a:cxn>
                      <a:cxn ang="0">
                        <a:pos x="T6" y="T7"/>
                      </a:cxn>
                      <a:cxn ang="0">
                        <a:pos x="T8" y="T9"/>
                      </a:cxn>
                    </a:cxnLst>
                    <a:rect l="0" t="0" r="r" b="b"/>
                    <a:pathLst>
                      <a:path w="11" h="15">
                        <a:moveTo>
                          <a:pt x="0" y="7"/>
                        </a:moveTo>
                        <a:cubicBezTo>
                          <a:pt x="0" y="3"/>
                          <a:pt x="3" y="0"/>
                          <a:pt x="6" y="1"/>
                        </a:cubicBezTo>
                        <a:cubicBezTo>
                          <a:pt x="9" y="1"/>
                          <a:pt x="11" y="4"/>
                          <a:pt x="11" y="8"/>
                        </a:cubicBezTo>
                        <a:cubicBezTo>
                          <a:pt x="10" y="12"/>
                          <a:pt x="8" y="15"/>
                          <a:pt x="5" y="14"/>
                        </a:cubicBezTo>
                        <a:cubicBezTo>
                          <a:pt x="2" y="14"/>
                          <a:pt x="0" y="11"/>
                          <a:pt x="0" y="7"/>
                        </a:cubicBezTo>
                        <a:close/>
                      </a:path>
                    </a:pathLst>
                  </a:custGeom>
                  <a:solidFill>
                    <a:srgbClr val="83AD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50" name="Freeform 31698">
                    <a:extLst>
                      <a:ext uri="{FF2B5EF4-FFF2-40B4-BE49-F238E27FC236}">
                        <a16:creationId xmlns:a16="http://schemas.microsoft.com/office/drawing/2014/main" id="{E84C43CF-496B-D3AC-1A30-AD4CCE85E21A}"/>
                      </a:ext>
                    </a:extLst>
                  </p:cNvPr>
                  <p:cNvSpPr>
                    <a:spLocks/>
                  </p:cNvSpPr>
                  <p:nvPr/>
                </p:nvSpPr>
                <p:spPr bwMode="auto">
                  <a:xfrm>
                    <a:off x="959265" y="7596943"/>
                    <a:ext cx="109990" cy="109989"/>
                  </a:xfrm>
                  <a:custGeom>
                    <a:avLst/>
                    <a:gdLst>
                      <a:gd name="T0" fmla="*/ 0 w 4"/>
                      <a:gd name="T1" fmla="*/ 2 h 4"/>
                      <a:gd name="T2" fmla="*/ 2 w 4"/>
                      <a:gd name="T3" fmla="*/ 0 h 4"/>
                      <a:gd name="T4" fmla="*/ 4 w 4"/>
                      <a:gd name="T5" fmla="*/ 2 h 4"/>
                      <a:gd name="T6" fmla="*/ 2 w 4"/>
                      <a:gd name="T7" fmla="*/ 4 h 4"/>
                      <a:gd name="T8" fmla="*/ 0 w 4"/>
                      <a:gd name="T9" fmla="*/ 2 h 4"/>
                    </a:gdLst>
                    <a:ahLst/>
                    <a:cxnLst>
                      <a:cxn ang="0">
                        <a:pos x="T0" y="T1"/>
                      </a:cxn>
                      <a:cxn ang="0">
                        <a:pos x="T2" y="T3"/>
                      </a:cxn>
                      <a:cxn ang="0">
                        <a:pos x="T4" y="T5"/>
                      </a:cxn>
                      <a:cxn ang="0">
                        <a:pos x="T6" y="T7"/>
                      </a:cxn>
                      <a:cxn ang="0">
                        <a:pos x="T8" y="T9"/>
                      </a:cxn>
                    </a:cxnLst>
                    <a:rect l="0" t="0" r="r" b="b"/>
                    <a:pathLst>
                      <a:path w="4" h="4">
                        <a:moveTo>
                          <a:pt x="0" y="2"/>
                        </a:moveTo>
                        <a:cubicBezTo>
                          <a:pt x="0" y="1"/>
                          <a:pt x="1" y="0"/>
                          <a:pt x="2" y="0"/>
                        </a:cubicBezTo>
                        <a:cubicBezTo>
                          <a:pt x="3" y="0"/>
                          <a:pt x="4" y="1"/>
                          <a:pt x="4" y="2"/>
                        </a:cubicBezTo>
                        <a:cubicBezTo>
                          <a:pt x="4" y="4"/>
                          <a:pt x="3" y="4"/>
                          <a:pt x="2" y="4"/>
                        </a:cubicBezTo>
                        <a:cubicBezTo>
                          <a:pt x="1" y="4"/>
                          <a:pt x="0" y="3"/>
                          <a:pt x="0" y="2"/>
                        </a:cubicBezTo>
                        <a:close/>
                      </a:path>
                    </a:pathLst>
                  </a:custGeom>
                  <a:solidFill>
                    <a:srgbClr val="AFD1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grpSp>
            <p:grpSp>
              <p:nvGrpSpPr>
                <p:cNvPr id="38" name="Group 37">
                  <a:extLst>
                    <a:ext uri="{FF2B5EF4-FFF2-40B4-BE49-F238E27FC236}">
                      <a16:creationId xmlns:a16="http://schemas.microsoft.com/office/drawing/2014/main" id="{A071F915-0C96-1259-E36A-01181FC7B286}"/>
                    </a:ext>
                  </a:extLst>
                </p:cNvPr>
                <p:cNvGrpSpPr/>
                <p:nvPr/>
              </p:nvGrpSpPr>
              <p:grpSpPr>
                <a:xfrm>
                  <a:off x="559092" y="1829781"/>
                  <a:ext cx="221682" cy="282665"/>
                  <a:chOff x="-360617" y="7129477"/>
                  <a:chExt cx="659942" cy="797437"/>
                </a:xfrm>
              </p:grpSpPr>
              <p:sp>
                <p:nvSpPr>
                  <p:cNvPr id="43" name="Freeform 31690">
                    <a:extLst>
                      <a:ext uri="{FF2B5EF4-FFF2-40B4-BE49-F238E27FC236}">
                        <a16:creationId xmlns:a16="http://schemas.microsoft.com/office/drawing/2014/main" id="{2390377C-9BE2-952A-3AC7-5FA2933B3130}"/>
                      </a:ext>
                    </a:extLst>
                  </p:cNvPr>
                  <p:cNvSpPr>
                    <a:spLocks/>
                  </p:cNvSpPr>
                  <p:nvPr/>
                </p:nvSpPr>
                <p:spPr bwMode="auto">
                  <a:xfrm>
                    <a:off x="-360617" y="7129477"/>
                    <a:ext cx="632453" cy="769931"/>
                  </a:xfrm>
                  <a:custGeom>
                    <a:avLst/>
                    <a:gdLst>
                      <a:gd name="T0" fmla="*/ 2 w 20"/>
                      <a:gd name="T1" fmla="*/ 17 h 25"/>
                      <a:gd name="T2" fmla="*/ 9 w 20"/>
                      <a:gd name="T3" fmla="*/ 2 h 25"/>
                      <a:gd name="T4" fmla="*/ 19 w 20"/>
                      <a:gd name="T5" fmla="*/ 13 h 25"/>
                      <a:gd name="T6" fmla="*/ 11 w 20"/>
                      <a:gd name="T7" fmla="*/ 24 h 25"/>
                      <a:gd name="T8" fmla="*/ 2 w 20"/>
                      <a:gd name="T9" fmla="*/ 17 h 25"/>
                    </a:gdLst>
                    <a:ahLst/>
                    <a:cxnLst>
                      <a:cxn ang="0">
                        <a:pos x="T0" y="T1"/>
                      </a:cxn>
                      <a:cxn ang="0">
                        <a:pos x="T2" y="T3"/>
                      </a:cxn>
                      <a:cxn ang="0">
                        <a:pos x="T4" y="T5"/>
                      </a:cxn>
                      <a:cxn ang="0">
                        <a:pos x="T6" y="T7"/>
                      </a:cxn>
                      <a:cxn ang="0">
                        <a:pos x="T8" y="T9"/>
                      </a:cxn>
                    </a:cxnLst>
                    <a:rect l="0" t="0" r="r" b="b"/>
                    <a:pathLst>
                      <a:path w="20" h="25">
                        <a:moveTo>
                          <a:pt x="2" y="17"/>
                        </a:moveTo>
                        <a:cubicBezTo>
                          <a:pt x="0" y="10"/>
                          <a:pt x="4" y="3"/>
                          <a:pt x="9" y="2"/>
                        </a:cubicBezTo>
                        <a:cubicBezTo>
                          <a:pt x="14" y="0"/>
                          <a:pt x="18" y="6"/>
                          <a:pt x="19" y="13"/>
                        </a:cubicBezTo>
                        <a:cubicBezTo>
                          <a:pt x="20" y="20"/>
                          <a:pt x="17" y="22"/>
                          <a:pt x="11" y="24"/>
                        </a:cubicBezTo>
                        <a:cubicBezTo>
                          <a:pt x="6" y="25"/>
                          <a:pt x="3" y="25"/>
                          <a:pt x="2" y="17"/>
                        </a:cubicBezTo>
                        <a:close/>
                      </a:path>
                    </a:pathLst>
                  </a:custGeom>
                  <a:solidFill>
                    <a:srgbClr val="B96C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44" name="Freeform 31691">
                    <a:extLst>
                      <a:ext uri="{FF2B5EF4-FFF2-40B4-BE49-F238E27FC236}">
                        <a16:creationId xmlns:a16="http://schemas.microsoft.com/office/drawing/2014/main" id="{505AF938-DC76-9A12-BBC2-E996FB796276}"/>
                      </a:ext>
                    </a:extLst>
                  </p:cNvPr>
                  <p:cNvSpPr>
                    <a:spLocks/>
                  </p:cNvSpPr>
                  <p:nvPr/>
                </p:nvSpPr>
                <p:spPr bwMode="auto">
                  <a:xfrm>
                    <a:off x="-305621" y="7156983"/>
                    <a:ext cx="604946" cy="769931"/>
                  </a:xfrm>
                  <a:custGeom>
                    <a:avLst/>
                    <a:gdLst>
                      <a:gd name="T0" fmla="*/ 1 w 20"/>
                      <a:gd name="T1" fmla="*/ 17 h 25"/>
                      <a:gd name="T2" fmla="*/ 9 w 20"/>
                      <a:gd name="T3" fmla="*/ 2 h 25"/>
                      <a:gd name="T4" fmla="*/ 19 w 20"/>
                      <a:gd name="T5" fmla="*/ 13 h 25"/>
                      <a:gd name="T6" fmla="*/ 11 w 20"/>
                      <a:gd name="T7" fmla="*/ 24 h 25"/>
                      <a:gd name="T8" fmla="*/ 1 w 20"/>
                      <a:gd name="T9" fmla="*/ 17 h 25"/>
                    </a:gdLst>
                    <a:ahLst/>
                    <a:cxnLst>
                      <a:cxn ang="0">
                        <a:pos x="T0" y="T1"/>
                      </a:cxn>
                      <a:cxn ang="0">
                        <a:pos x="T2" y="T3"/>
                      </a:cxn>
                      <a:cxn ang="0">
                        <a:pos x="T4" y="T5"/>
                      </a:cxn>
                      <a:cxn ang="0">
                        <a:pos x="T6" y="T7"/>
                      </a:cxn>
                      <a:cxn ang="0">
                        <a:pos x="T8" y="T9"/>
                      </a:cxn>
                    </a:cxnLst>
                    <a:rect l="0" t="0" r="r" b="b"/>
                    <a:pathLst>
                      <a:path w="20" h="25">
                        <a:moveTo>
                          <a:pt x="1" y="17"/>
                        </a:moveTo>
                        <a:cubicBezTo>
                          <a:pt x="0" y="10"/>
                          <a:pt x="4" y="3"/>
                          <a:pt x="9" y="2"/>
                        </a:cubicBezTo>
                        <a:cubicBezTo>
                          <a:pt x="14" y="0"/>
                          <a:pt x="18" y="6"/>
                          <a:pt x="19" y="13"/>
                        </a:cubicBezTo>
                        <a:cubicBezTo>
                          <a:pt x="20" y="20"/>
                          <a:pt x="17" y="22"/>
                          <a:pt x="11" y="24"/>
                        </a:cubicBezTo>
                        <a:cubicBezTo>
                          <a:pt x="6" y="25"/>
                          <a:pt x="3" y="25"/>
                          <a:pt x="1" y="17"/>
                        </a:cubicBezTo>
                        <a:close/>
                      </a:path>
                    </a:pathLst>
                  </a:custGeom>
                  <a:solidFill>
                    <a:srgbClr val="FFF8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45" name="Freeform 31696">
                    <a:extLst>
                      <a:ext uri="{FF2B5EF4-FFF2-40B4-BE49-F238E27FC236}">
                        <a16:creationId xmlns:a16="http://schemas.microsoft.com/office/drawing/2014/main" id="{92455172-5FB5-AB87-AAAF-8C058921C994}"/>
                      </a:ext>
                    </a:extLst>
                  </p:cNvPr>
                  <p:cNvSpPr>
                    <a:spLocks/>
                  </p:cNvSpPr>
                  <p:nvPr/>
                </p:nvSpPr>
                <p:spPr bwMode="auto">
                  <a:xfrm>
                    <a:off x="-168125" y="7431957"/>
                    <a:ext cx="302482" cy="412472"/>
                  </a:xfrm>
                  <a:custGeom>
                    <a:avLst/>
                    <a:gdLst>
                      <a:gd name="T0" fmla="*/ 0 w 10"/>
                      <a:gd name="T1" fmla="*/ 6 h 13"/>
                      <a:gd name="T2" fmla="*/ 5 w 10"/>
                      <a:gd name="T3" fmla="*/ 0 h 13"/>
                      <a:gd name="T4" fmla="*/ 10 w 10"/>
                      <a:gd name="T5" fmla="*/ 7 h 13"/>
                      <a:gd name="T6" fmla="*/ 5 w 10"/>
                      <a:gd name="T7" fmla="*/ 13 h 13"/>
                      <a:gd name="T8" fmla="*/ 0 w 10"/>
                      <a:gd name="T9" fmla="*/ 6 h 13"/>
                    </a:gdLst>
                    <a:ahLst/>
                    <a:cxnLst>
                      <a:cxn ang="0">
                        <a:pos x="T0" y="T1"/>
                      </a:cxn>
                      <a:cxn ang="0">
                        <a:pos x="T2" y="T3"/>
                      </a:cxn>
                      <a:cxn ang="0">
                        <a:pos x="T4" y="T5"/>
                      </a:cxn>
                      <a:cxn ang="0">
                        <a:pos x="T6" y="T7"/>
                      </a:cxn>
                      <a:cxn ang="0">
                        <a:pos x="T8" y="T9"/>
                      </a:cxn>
                    </a:cxnLst>
                    <a:rect l="0" t="0" r="r" b="b"/>
                    <a:pathLst>
                      <a:path w="10" h="13">
                        <a:moveTo>
                          <a:pt x="0" y="6"/>
                        </a:moveTo>
                        <a:cubicBezTo>
                          <a:pt x="0" y="3"/>
                          <a:pt x="2" y="0"/>
                          <a:pt x="5" y="0"/>
                        </a:cubicBezTo>
                        <a:cubicBezTo>
                          <a:pt x="8" y="0"/>
                          <a:pt x="10" y="3"/>
                          <a:pt x="10" y="7"/>
                        </a:cubicBezTo>
                        <a:cubicBezTo>
                          <a:pt x="10" y="10"/>
                          <a:pt x="7" y="13"/>
                          <a:pt x="5" y="13"/>
                        </a:cubicBezTo>
                        <a:cubicBezTo>
                          <a:pt x="2" y="13"/>
                          <a:pt x="0" y="10"/>
                          <a:pt x="0" y="6"/>
                        </a:cubicBezTo>
                        <a:close/>
                      </a:path>
                    </a:pathLst>
                  </a:custGeom>
                  <a:solidFill>
                    <a:srgbClr val="83AD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46" name="Freeform 31699">
                    <a:extLst>
                      <a:ext uri="{FF2B5EF4-FFF2-40B4-BE49-F238E27FC236}">
                        <a16:creationId xmlns:a16="http://schemas.microsoft.com/office/drawing/2014/main" id="{50792FF7-D84A-2177-9175-2CC7552446A2}"/>
                      </a:ext>
                    </a:extLst>
                  </p:cNvPr>
                  <p:cNvSpPr>
                    <a:spLocks/>
                  </p:cNvSpPr>
                  <p:nvPr/>
                </p:nvSpPr>
                <p:spPr bwMode="auto">
                  <a:xfrm>
                    <a:off x="-113130" y="7459447"/>
                    <a:ext cx="137496" cy="137496"/>
                  </a:xfrm>
                  <a:custGeom>
                    <a:avLst/>
                    <a:gdLst>
                      <a:gd name="T0" fmla="*/ 0 w 4"/>
                      <a:gd name="T1" fmla="*/ 2 h 4"/>
                      <a:gd name="T2" fmla="*/ 2 w 4"/>
                      <a:gd name="T3" fmla="*/ 0 h 4"/>
                      <a:gd name="T4" fmla="*/ 4 w 4"/>
                      <a:gd name="T5" fmla="*/ 2 h 4"/>
                      <a:gd name="T6" fmla="*/ 2 w 4"/>
                      <a:gd name="T7" fmla="*/ 4 h 4"/>
                      <a:gd name="T8" fmla="*/ 0 w 4"/>
                      <a:gd name="T9" fmla="*/ 2 h 4"/>
                    </a:gdLst>
                    <a:ahLst/>
                    <a:cxnLst>
                      <a:cxn ang="0">
                        <a:pos x="T0" y="T1"/>
                      </a:cxn>
                      <a:cxn ang="0">
                        <a:pos x="T2" y="T3"/>
                      </a:cxn>
                      <a:cxn ang="0">
                        <a:pos x="T4" y="T5"/>
                      </a:cxn>
                      <a:cxn ang="0">
                        <a:pos x="T6" y="T7"/>
                      </a:cxn>
                      <a:cxn ang="0">
                        <a:pos x="T8" y="T9"/>
                      </a:cxn>
                    </a:cxnLst>
                    <a:rect l="0" t="0" r="r" b="b"/>
                    <a:pathLst>
                      <a:path w="4" h="4">
                        <a:moveTo>
                          <a:pt x="0" y="2"/>
                        </a:moveTo>
                        <a:cubicBezTo>
                          <a:pt x="0" y="1"/>
                          <a:pt x="1" y="0"/>
                          <a:pt x="2" y="0"/>
                        </a:cubicBezTo>
                        <a:cubicBezTo>
                          <a:pt x="3" y="0"/>
                          <a:pt x="4" y="1"/>
                          <a:pt x="4" y="2"/>
                        </a:cubicBezTo>
                        <a:cubicBezTo>
                          <a:pt x="4" y="4"/>
                          <a:pt x="3" y="4"/>
                          <a:pt x="2" y="4"/>
                        </a:cubicBezTo>
                        <a:cubicBezTo>
                          <a:pt x="1" y="4"/>
                          <a:pt x="0" y="3"/>
                          <a:pt x="0" y="2"/>
                        </a:cubicBezTo>
                        <a:close/>
                      </a:path>
                    </a:pathLst>
                  </a:custGeom>
                  <a:solidFill>
                    <a:srgbClr val="AFD1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grpSp>
            <p:sp>
              <p:nvSpPr>
                <p:cNvPr id="39" name="Freeform 31687">
                  <a:extLst>
                    <a:ext uri="{FF2B5EF4-FFF2-40B4-BE49-F238E27FC236}">
                      <a16:creationId xmlns:a16="http://schemas.microsoft.com/office/drawing/2014/main" id="{6403FEA5-2CDB-D7F4-F8A7-9998683B9122}"/>
                    </a:ext>
                  </a:extLst>
                </p:cNvPr>
                <p:cNvSpPr>
                  <a:spLocks/>
                </p:cNvSpPr>
                <p:nvPr/>
              </p:nvSpPr>
              <p:spPr bwMode="auto">
                <a:xfrm flipH="1">
                  <a:off x="1103702" y="2195323"/>
                  <a:ext cx="200791" cy="64793"/>
                </a:xfrm>
                <a:custGeom>
                  <a:avLst/>
                  <a:gdLst>
                    <a:gd name="T0" fmla="*/ 11 w 11"/>
                    <a:gd name="T1" fmla="*/ 3 h 7"/>
                    <a:gd name="T2" fmla="*/ 6 w 11"/>
                    <a:gd name="T3" fmla="*/ 7 h 7"/>
                    <a:gd name="T4" fmla="*/ 0 w 11"/>
                    <a:gd name="T5" fmla="*/ 4 h 7"/>
                    <a:gd name="T6" fmla="*/ 5 w 11"/>
                    <a:gd name="T7" fmla="*/ 0 h 7"/>
                    <a:gd name="T8" fmla="*/ 11 w 11"/>
                    <a:gd name="T9" fmla="*/ 3 h 7"/>
                  </a:gdLst>
                  <a:ahLst/>
                  <a:cxnLst>
                    <a:cxn ang="0">
                      <a:pos x="T0" y="T1"/>
                    </a:cxn>
                    <a:cxn ang="0">
                      <a:pos x="T2" y="T3"/>
                    </a:cxn>
                    <a:cxn ang="0">
                      <a:pos x="T4" y="T5"/>
                    </a:cxn>
                    <a:cxn ang="0">
                      <a:pos x="T6" y="T7"/>
                    </a:cxn>
                    <a:cxn ang="0">
                      <a:pos x="T8" y="T9"/>
                    </a:cxn>
                  </a:cxnLst>
                  <a:rect l="0" t="0" r="r" b="b"/>
                  <a:pathLst>
                    <a:path w="11" h="7">
                      <a:moveTo>
                        <a:pt x="11" y="3"/>
                      </a:moveTo>
                      <a:cubicBezTo>
                        <a:pt x="11" y="5"/>
                        <a:pt x="8" y="6"/>
                        <a:pt x="6" y="7"/>
                      </a:cubicBezTo>
                      <a:cubicBezTo>
                        <a:pt x="3" y="7"/>
                        <a:pt x="0" y="6"/>
                        <a:pt x="0" y="4"/>
                      </a:cubicBezTo>
                      <a:cubicBezTo>
                        <a:pt x="0" y="2"/>
                        <a:pt x="2" y="0"/>
                        <a:pt x="5" y="0"/>
                      </a:cubicBezTo>
                      <a:cubicBezTo>
                        <a:pt x="8" y="0"/>
                        <a:pt x="11" y="1"/>
                        <a:pt x="11" y="3"/>
                      </a:cubicBezTo>
                      <a:close/>
                    </a:path>
                  </a:pathLst>
                </a:custGeom>
                <a:solidFill>
                  <a:srgbClr val="FF9D78"/>
                </a:solidFill>
                <a:ln>
                  <a:noFill/>
                </a:ln>
              </p:spPr>
              <p:txBody>
                <a:bodyPr vert="horz" wrap="square" lIns="45720" tIns="22860" rIns="45720" bIns="22860" numCol="1" anchor="t" anchorCtr="0" compatLnSpc="1">
                  <a:prstTxWarp prst="textNoShape">
                    <a:avLst/>
                  </a:prstTxWarp>
                </a:bodyPr>
                <a:lstStyle/>
                <a:p>
                  <a:endParaRPr lang="en-US" sz="900"/>
                </a:p>
              </p:txBody>
            </p:sp>
            <p:sp>
              <p:nvSpPr>
                <p:cNvPr id="40" name="Freeform 126">
                  <a:extLst>
                    <a:ext uri="{FF2B5EF4-FFF2-40B4-BE49-F238E27FC236}">
                      <a16:creationId xmlns:a16="http://schemas.microsoft.com/office/drawing/2014/main" id="{43BFA92F-AF01-CD19-8B3E-3F786331BFC5}"/>
                    </a:ext>
                  </a:extLst>
                </p:cNvPr>
                <p:cNvSpPr>
                  <a:spLocks/>
                </p:cNvSpPr>
                <p:nvPr/>
              </p:nvSpPr>
              <p:spPr bwMode="auto">
                <a:xfrm flipH="1">
                  <a:off x="271771" y="1319160"/>
                  <a:ext cx="1364741" cy="710052"/>
                </a:xfrm>
                <a:custGeom>
                  <a:avLst/>
                  <a:gdLst>
                    <a:gd name="connsiteX0" fmla="*/ 649769 w 1364741"/>
                    <a:gd name="connsiteY0" fmla="*/ 0 h 710052"/>
                    <a:gd name="connsiteX1" fmla="*/ 34563 w 1364741"/>
                    <a:gd name="connsiteY1" fmla="*/ 132755 h 710052"/>
                    <a:gd name="connsiteX2" fmla="*/ 0 w 1364741"/>
                    <a:gd name="connsiteY2" fmla="*/ 152901 h 710052"/>
                    <a:gd name="connsiteX3" fmla="*/ 11432 w 1364741"/>
                    <a:gd name="connsiteY3" fmla="*/ 165070 h 710052"/>
                    <a:gd name="connsiteX4" fmla="*/ 71258 w 1364741"/>
                    <a:gd name="connsiteY4" fmla="*/ 212881 h 710052"/>
                    <a:gd name="connsiteX5" fmla="*/ 74150 w 1364741"/>
                    <a:gd name="connsiteY5" fmla="*/ 214518 h 710052"/>
                    <a:gd name="connsiteX6" fmla="*/ 72594 w 1364741"/>
                    <a:gd name="connsiteY6" fmla="*/ 222947 h 710052"/>
                    <a:gd name="connsiteX7" fmla="*/ 122083 w 1364741"/>
                    <a:gd name="connsiteY7" fmla="*/ 688329 h 710052"/>
                    <a:gd name="connsiteX8" fmla="*/ 219463 w 1364741"/>
                    <a:gd name="connsiteY8" fmla="*/ 274678 h 710052"/>
                    <a:gd name="connsiteX9" fmla="*/ 251743 w 1364741"/>
                    <a:gd name="connsiteY9" fmla="*/ 271521 h 710052"/>
                    <a:gd name="connsiteX10" fmla="*/ 268437 w 1364741"/>
                    <a:gd name="connsiteY10" fmla="*/ 267433 h 710052"/>
                    <a:gd name="connsiteX11" fmla="*/ 315785 w 1364741"/>
                    <a:gd name="connsiteY11" fmla="*/ 270728 h 710052"/>
                    <a:gd name="connsiteX12" fmla="*/ 549159 w 1364741"/>
                    <a:gd name="connsiteY12" fmla="*/ 247991 h 710052"/>
                    <a:gd name="connsiteX13" fmla="*/ 599620 w 1364741"/>
                    <a:gd name="connsiteY13" fmla="*/ 233318 h 710052"/>
                    <a:gd name="connsiteX14" fmla="*/ 614726 w 1364741"/>
                    <a:gd name="connsiteY14" fmla="*/ 232121 h 710052"/>
                    <a:gd name="connsiteX15" fmla="*/ 910345 w 1364741"/>
                    <a:gd name="connsiteY15" fmla="*/ 219706 h 710052"/>
                    <a:gd name="connsiteX16" fmla="*/ 1174858 w 1364741"/>
                    <a:gd name="connsiteY16" fmla="*/ 308025 h 710052"/>
                    <a:gd name="connsiteX17" fmla="*/ 1290924 w 1364741"/>
                    <a:gd name="connsiteY17" fmla="*/ 707576 h 710052"/>
                    <a:gd name="connsiteX18" fmla="*/ 1329599 w 1364741"/>
                    <a:gd name="connsiteY18" fmla="*/ 547773 h 710052"/>
                    <a:gd name="connsiteX19" fmla="*/ 1343229 w 1364741"/>
                    <a:gd name="connsiteY19" fmla="*/ 478360 h 710052"/>
                    <a:gd name="connsiteX20" fmla="*/ 1364741 w 1364741"/>
                    <a:gd name="connsiteY20" fmla="*/ 364627 h 710052"/>
                    <a:gd name="connsiteX21" fmla="*/ 1362678 w 1364741"/>
                    <a:gd name="connsiteY21" fmla="*/ 190015 h 710052"/>
                    <a:gd name="connsiteX22" fmla="*/ 1362651 w 1364741"/>
                    <a:gd name="connsiteY22" fmla="*/ 189688 h 710052"/>
                    <a:gd name="connsiteX23" fmla="*/ 1264975 w 1364741"/>
                    <a:gd name="connsiteY23" fmla="*/ 132755 h 710052"/>
                    <a:gd name="connsiteX24" fmla="*/ 649769 w 1364741"/>
                    <a:gd name="connsiteY24" fmla="*/ 0 h 710052"/>
                    <a:gd name="connsiteX0" fmla="*/ 649769 w 1364741"/>
                    <a:gd name="connsiteY0" fmla="*/ 0 h 710052"/>
                    <a:gd name="connsiteX1" fmla="*/ 34563 w 1364741"/>
                    <a:gd name="connsiteY1" fmla="*/ 132755 h 710052"/>
                    <a:gd name="connsiteX2" fmla="*/ 0 w 1364741"/>
                    <a:gd name="connsiteY2" fmla="*/ 152901 h 710052"/>
                    <a:gd name="connsiteX3" fmla="*/ 11432 w 1364741"/>
                    <a:gd name="connsiteY3" fmla="*/ 165070 h 710052"/>
                    <a:gd name="connsiteX4" fmla="*/ 71258 w 1364741"/>
                    <a:gd name="connsiteY4" fmla="*/ 212881 h 710052"/>
                    <a:gd name="connsiteX5" fmla="*/ 74150 w 1364741"/>
                    <a:gd name="connsiteY5" fmla="*/ 214518 h 710052"/>
                    <a:gd name="connsiteX6" fmla="*/ 72594 w 1364741"/>
                    <a:gd name="connsiteY6" fmla="*/ 222947 h 710052"/>
                    <a:gd name="connsiteX7" fmla="*/ 122083 w 1364741"/>
                    <a:gd name="connsiteY7" fmla="*/ 688329 h 710052"/>
                    <a:gd name="connsiteX8" fmla="*/ 219463 w 1364741"/>
                    <a:gd name="connsiteY8" fmla="*/ 274678 h 710052"/>
                    <a:gd name="connsiteX9" fmla="*/ 251743 w 1364741"/>
                    <a:gd name="connsiteY9" fmla="*/ 271521 h 710052"/>
                    <a:gd name="connsiteX10" fmla="*/ 268437 w 1364741"/>
                    <a:gd name="connsiteY10" fmla="*/ 267433 h 710052"/>
                    <a:gd name="connsiteX11" fmla="*/ 315785 w 1364741"/>
                    <a:gd name="connsiteY11" fmla="*/ 270728 h 710052"/>
                    <a:gd name="connsiteX12" fmla="*/ 549159 w 1364741"/>
                    <a:gd name="connsiteY12" fmla="*/ 247991 h 710052"/>
                    <a:gd name="connsiteX13" fmla="*/ 599620 w 1364741"/>
                    <a:gd name="connsiteY13" fmla="*/ 233318 h 710052"/>
                    <a:gd name="connsiteX14" fmla="*/ 614726 w 1364741"/>
                    <a:gd name="connsiteY14" fmla="*/ 232121 h 710052"/>
                    <a:gd name="connsiteX15" fmla="*/ 910345 w 1364741"/>
                    <a:gd name="connsiteY15" fmla="*/ 219706 h 710052"/>
                    <a:gd name="connsiteX16" fmla="*/ 1174858 w 1364741"/>
                    <a:gd name="connsiteY16" fmla="*/ 308025 h 710052"/>
                    <a:gd name="connsiteX17" fmla="*/ 1290924 w 1364741"/>
                    <a:gd name="connsiteY17" fmla="*/ 707576 h 710052"/>
                    <a:gd name="connsiteX18" fmla="*/ 1329599 w 1364741"/>
                    <a:gd name="connsiteY18" fmla="*/ 547773 h 710052"/>
                    <a:gd name="connsiteX19" fmla="*/ 1343229 w 1364741"/>
                    <a:gd name="connsiteY19" fmla="*/ 478360 h 710052"/>
                    <a:gd name="connsiteX20" fmla="*/ 1364741 w 1364741"/>
                    <a:gd name="connsiteY20" fmla="*/ 364627 h 710052"/>
                    <a:gd name="connsiteX21" fmla="*/ 1362678 w 1364741"/>
                    <a:gd name="connsiteY21" fmla="*/ 190015 h 710052"/>
                    <a:gd name="connsiteX22" fmla="*/ 1298256 w 1364741"/>
                    <a:gd name="connsiteY22" fmla="*/ 202567 h 710052"/>
                    <a:gd name="connsiteX23" fmla="*/ 1264975 w 1364741"/>
                    <a:gd name="connsiteY23" fmla="*/ 132755 h 710052"/>
                    <a:gd name="connsiteX24" fmla="*/ 649769 w 1364741"/>
                    <a:gd name="connsiteY24" fmla="*/ 0 h 710052"/>
                    <a:gd name="connsiteX0" fmla="*/ 649769 w 1364741"/>
                    <a:gd name="connsiteY0" fmla="*/ 0 h 710052"/>
                    <a:gd name="connsiteX1" fmla="*/ 34563 w 1364741"/>
                    <a:gd name="connsiteY1" fmla="*/ 132755 h 710052"/>
                    <a:gd name="connsiteX2" fmla="*/ 0 w 1364741"/>
                    <a:gd name="connsiteY2" fmla="*/ 152901 h 710052"/>
                    <a:gd name="connsiteX3" fmla="*/ 11432 w 1364741"/>
                    <a:gd name="connsiteY3" fmla="*/ 165070 h 710052"/>
                    <a:gd name="connsiteX4" fmla="*/ 71258 w 1364741"/>
                    <a:gd name="connsiteY4" fmla="*/ 212881 h 710052"/>
                    <a:gd name="connsiteX5" fmla="*/ 74150 w 1364741"/>
                    <a:gd name="connsiteY5" fmla="*/ 214518 h 710052"/>
                    <a:gd name="connsiteX6" fmla="*/ 72594 w 1364741"/>
                    <a:gd name="connsiteY6" fmla="*/ 222947 h 710052"/>
                    <a:gd name="connsiteX7" fmla="*/ 122083 w 1364741"/>
                    <a:gd name="connsiteY7" fmla="*/ 688329 h 710052"/>
                    <a:gd name="connsiteX8" fmla="*/ 219463 w 1364741"/>
                    <a:gd name="connsiteY8" fmla="*/ 274678 h 710052"/>
                    <a:gd name="connsiteX9" fmla="*/ 251743 w 1364741"/>
                    <a:gd name="connsiteY9" fmla="*/ 271521 h 710052"/>
                    <a:gd name="connsiteX10" fmla="*/ 268437 w 1364741"/>
                    <a:gd name="connsiteY10" fmla="*/ 267433 h 710052"/>
                    <a:gd name="connsiteX11" fmla="*/ 315785 w 1364741"/>
                    <a:gd name="connsiteY11" fmla="*/ 270728 h 710052"/>
                    <a:gd name="connsiteX12" fmla="*/ 549159 w 1364741"/>
                    <a:gd name="connsiteY12" fmla="*/ 247991 h 710052"/>
                    <a:gd name="connsiteX13" fmla="*/ 599620 w 1364741"/>
                    <a:gd name="connsiteY13" fmla="*/ 233318 h 710052"/>
                    <a:gd name="connsiteX14" fmla="*/ 614726 w 1364741"/>
                    <a:gd name="connsiteY14" fmla="*/ 232121 h 710052"/>
                    <a:gd name="connsiteX15" fmla="*/ 910345 w 1364741"/>
                    <a:gd name="connsiteY15" fmla="*/ 219706 h 710052"/>
                    <a:gd name="connsiteX16" fmla="*/ 1174858 w 1364741"/>
                    <a:gd name="connsiteY16" fmla="*/ 308025 h 710052"/>
                    <a:gd name="connsiteX17" fmla="*/ 1290924 w 1364741"/>
                    <a:gd name="connsiteY17" fmla="*/ 707576 h 710052"/>
                    <a:gd name="connsiteX18" fmla="*/ 1329599 w 1364741"/>
                    <a:gd name="connsiteY18" fmla="*/ 547773 h 710052"/>
                    <a:gd name="connsiteX19" fmla="*/ 1343229 w 1364741"/>
                    <a:gd name="connsiteY19" fmla="*/ 478360 h 710052"/>
                    <a:gd name="connsiteX20" fmla="*/ 1364741 w 1364741"/>
                    <a:gd name="connsiteY20" fmla="*/ 364627 h 710052"/>
                    <a:gd name="connsiteX21" fmla="*/ 1298256 w 1364741"/>
                    <a:gd name="connsiteY21" fmla="*/ 202567 h 710052"/>
                    <a:gd name="connsiteX22" fmla="*/ 1264975 w 1364741"/>
                    <a:gd name="connsiteY22" fmla="*/ 132755 h 710052"/>
                    <a:gd name="connsiteX23" fmla="*/ 649769 w 1364741"/>
                    <a:gd name="connsiteY23" fmla="*/ 0 h 710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364741" h="710052">
                      <a:moveTo>
                        <a:pt x="649769" y="0"/>
                      </a:moveTo>
                      <a:cubicBezTo>
                        <a:pt x="421883" y="0"/>
                        <a:pt x="210177" y="48940"/>
                        <a:pt x="34563" y="132755"/>
                      </a:cubicBezTo>
                      <a:lnTo>
                        <a:pt x="0" y="152901"/>
                      </a:lnTo>
                      <a:lnTo>
                        <a:pt x="11432" y="165070"/>
                      </a:lnTo>
                      <a:cubicBezTo>
                        <a:pt x="27936" y="181700"/>
                        <a:pt x="48566" y="198330"/>
                        <a:pt x="71258" y="212881"/>
                      </a:cubicBezTo>
                      <a:lnTo>
                        <a:pt x="74150" y="214518"/>
                      </a:lnTo>
                      <a:lnTo>
                        <a:pt x="72594" y="222947"/>
                      </a:lnTo>
                      <a:cubicBezTo>
                        <a:pt x="50527" y="401941"/>
                        <a:pt x="122083" y="688329"/>
                        <a:pt x="122083" y="688329"/>
                      </a:cubicBezTo>
                      <a:cubicBezTo>
                        <a:pt x="208689" y="553705"/>
                        <a:pt x="219463" y="274678"/>
                        <a:pt x="219463" y="274678"/>
                      </a:cubicBezTo>
                      <a:cubicBezTo>
                        <a:pt x="230272" y="274678"/>
                        <a:pt x="241089" y="273475"/>
                        <a:pt x="251743" y="271521"/>
                      </a:cubicBezTo>
                      <a:lnTo>
                        <a:pt x="268437" y="267433"/>
                      </a:lnTo>
                      <a:lnTo>
                        <a:pt x="315785" y="270728"/>
                      </a:lnTo>
                      <a:cubicBezTo>
                        <a:pt x="393920" y="273716"/>
                        <a:pt x="473086" y="266830"/>
                        <a:pt x="549159" y="247991"/>
                      </a:cubicBezTo>
                      <a:lnTo>
                        <a:pt x="599620" y="233318"/>
                      </a:lnTo>
                      <a:lnTo>
                        <a:pt x="614726" y="232121"/>
                      </a:lnTo>
                      <a:cubicBezTo>
                        <a:pt x="726070" y="223213"/>
                        <a:pt x="840651" y="214525"/>
                        <a:pt x="910345" y="219706"/>
                      </a:cubicBezTo>
                      <a:cubicBezTo>
                        <a:pt x="1049733" y="230067"/>
                        <a:pt x="1109772" y="244475"/>
                        <a:pt x="1174858" y="308025"/>
                      </a:cubicBezTo>
                      <a:cubicBezTo>
                        <a:pt x="1228868" y="519637"/>
                        <a:pt x="1261999" y="683585"/>
                        <a:pt x="1290924" y="707576"/>
                      </a:cubicBezTo>
                      <a:cubicBezTo>
                        <a:pt x="1312618" y="725570"/>
                        <a:pt x="1315578" y="642780"/>
                        <a:pt x="1329599" y="547773"/>
                      </a:cubicBezTo>
                      <a:lnTo>
                        <a:pt x="1343229" y="478360"/>
                      </a:lnTo>
                      <a:lnTo>
                        <a:pt x="1364741" y="364627"/>
                      </a:lnTo>
                      <a:cubicBezTo>
                        <a:pt x="1357246" y="318662"/>
                        <a:pt x="1314884" y="241212"/>
                        <a:pt x="1298256" y="202567"/>
                      </a:cubicBezTo>
                      <a:cubicBezTo>
                        <a:pt x="1265697" y="183589"/>
                        <a:pt x="1297534" y="151733"/>
                        <a:pt x="1264975" y="132755"/>
                      </a:cubicBezTo>
                      <a:cubicBezTo>
                        <a:pt x="1089361" y="48940"/>
                        <a:pt x="877656" y="0"/>
                        <a:pt x="649769" y="0"/>
                      </a:cubicBezTo>
                      <a:close/>
                    </a:path>
                  </a:pathLst>
                </a:custGeom>
                <a:solidFill>
                  <a:srgbClr val="323B45"/>
                </a:solidFill>
                <a:ln>
                  <a:noFill/>
                </a:ln>
              </p:spPr>
              <p:txBody>
                <a:bodyPr vert="horz" wrap="square" lIns="45720" tIns="22860" rIns="45720" bIns="22860" numCol="1" anchor="t" anchorCtr="0" compatLnSpc="1">
                  <a:prstTxWarp prst="textNoShape">
                    <a:avLst/>
                  </a:prstTxWarp>
                  <a:noAutofit/>
                </a:bodyPr>
                <a:lstStyle/>
                <a:p>
                  <a:endParaRPr lang="en-US" sz="900"/>
                </a:p>
              </p:txBody>
            </p:sp>
            <p:sp>
              <p:nvSpPr>
                <p:cNvPr id="41" name="Freeform 127">
                  <a:extLst>
                    <a:ext uri="{FF2B5EF4-FFF2-40B4-BE49-F238E27FC236}">
                      <a16:creationId xmlns:a16="http://schemas.microsoft.com/office/drawing/2014/main" id="{62A1DB0C-32E2-BC9A-90B1-FF10C0E23EA3}"/>
                    </a:ext>
                  </a:extLst>
                </p:cNvPr>
                <p:cNvSpPr>
                  <a:spLocks/>
                </p:cNvSpPr>
                <p:nvPr/>
              </p:nvSpPr>
              <p:spPr bwMode="auto">
                <a:xfrm rot="967563" flipH="1">
                  <a:off x="334362" y="934202"/>
                  <a:ext cx="1338436" cy="1121848"/>
                </a:xfrm>
                <a:custGeom>
                  <a:avLst/>
                  <a:gdLst>
                    <a:gd name="connsiteX0" fmla="*/ 822876 w 1503164"/>
                    <a:gd name="connsiteY0" fmla="*/ 26563 h 1259919"/>
                    <a:gd name="connsiteX1" fmla="*/ 781368 w 1503164"/>
                    <a:gd name="connsiteY1" fmla="*/ 17194 h 1259919"/>
                    <a:gd name="connsiteX2" fmla="*/ 587700 w 1503164"/>
                    <a:gd name="connsiteY2" fmla="*/ 68776 h 1259919"/>
                    <a:gd name="connsiteX3" fmla="*/ 432765 w 1503164"/>
                    <a:gd name="connsiteY3" fmla="*/ 0 h 1259919"/>
                    <a:gd name="connsiteX4" fmla="*/ 303653 w 1503164"/>
                    <a:gd name="connsiteY4" fmla="*/ 85970 h 1259919"/>
                    <a:gd name="connsiteX5" fmla="*/ 97073 w 1503164"/>
                    <a:gd name="connsiteY5" fmla="*/ 68776 h 1259919"/>
                    <a:gd name="connsiteX6" fmla="*/ 85347 w 1503164"/>
                    <a:gd name="connsiteY6" fmla="*/ 78853 h 1259919"/>
                    <a:gd name="connsiteX7" fmla="*/ 71906 w 1503164"/>
                    <a:gd name="connsiteY7" fmla="*/ 84951 h 1259919"/>
                    <a:gd name="connsiteX8" fmla="*/ 125810 w 1503164"/>
                    <a:gd name="connsiteY8" fmla="*/ 626120 h 1259919"/>
                    <a:gd name="connsiteX9" fmla="*/ 1160588 w 1503164"/>
                    <a:gd name="connsiteY9" fmla="*/ 652798 h 1259919"/>
                    <a:gd name="connsiteX10" fmla="*/ 1361511 w 1503164"/>
                    <a:gd name="connsiteY10" fmla="*/ 1255902 h 1259919"/>
                    <a:gd name="connsiteX11" fmla="*/ 1394728 w 1503164"/>
                    <a:gd name="connsiteY11" fmla="*/ 507067 h 1259919"/>
                    <a:gd name="connsiteX12" fmla="*/ 1376329 w 1503164"/>
                    <a:gd name="connsiteY12" fmla="*/ 489415 h 1259919"/>
                    <a:gd name="connsiteX13" fmla="*/ 1410754 w 1503164"/>
                    <a:gd name="connsiteY13" fmla="*/ 464331 h 1259919"/>
                    <a:gd name="connsiteX14" fmla="*/ 1433916 w 1503164"/>
                    <a:gd name="connsiteY14" fmla="*/ 416251 h 1259919"/>
                    <a:gd name="connsiteX15" fmla="*/ 1341930 w 1503164"/>
                    <a:gd name="connsiteY15" fmla="*/ 441550 h 1259919"/>
                    <a:gd name="connsiteX16" fmla="*/ 1329783 w 1503164"/>
                    <a:gd name="connsiteY16" fmla="*/ 448271 h 1259919"/>
                    <a:gd name="connsiteX17" fmla="*/ 1301709 w 1503164"/>
                    <a:gd name="connsiteY17" fmla="*/ 430929 h 1259919"/>
                    <a:gd name="connsiteX18" fmla="*/ 1313300 w 1503164"/>
                    <a:gd name="connsiteY18" fmla="*/ 417596 h 1259919"/>
                    <a:gd name="connsiteX19" fmla="*/ 1405008 w 1503164"/>
                    <a:gd name="connsiteY19" fmla="*/ 223382 h 1259919"/>
                    <a:gd name="connsiteX20" fmla="*/ 1267870 w 1503164"/>
                    <a:gd name="connsiteY20" fmla="*/ 368243 h 1259919"/>
                    <a:gd name="connsiteX21" fmla="*/ 1259400 w 1503164"/>
                    <a:gd name="connsiteY21" fmla="*/ 384364 h 1259919"/>
                    <a:gd name="connsiteX22" fmla="*/ 1244665 w 1503164"/>
                    <a:gd name="connsiteY22" fmla="*/ 350945 h 1259919"/>
                    <a:gd name="connsiteX23" fmla="*/ 1151293 w 1503164"/>
                    <a:gd name="connsiteY23" fmla="*/ 261915 h 1259919"/>
                    <a:gd name="connsiteX24" fmla="*/ 1145735 w 1503164"/>
                    <a:gd name="connsiteY24" fmla="*/ 259255 h 1259919"/>
                    <a:gd name="connsiteX25" fmla="*/ 1147926 w 1503164"/>
                    <a:gd name="connsiteY25" fmla="*/ 233865 h 1259919"/>
                    <a:gd name="connsiteX26" fmla="*/ 1000859 w 1503164"/>
                    <a:gd name="connsiteY26" fmla="*/ 111761 h 1259919"/>
                    <a:gd name="connsiteX27" fmla="*/ 884658 w 1503164"/>
                    <a:gd name="connsiteY27" fmla="*/ 120358 h 1259919"/>
                    <a:gd name="connsiteX28" fmla="*/ 822876 w 1503164"/>
                    <a:gd name="connsiteY28" fmla="*/ 26563 h 1259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503164" h="1259919">
                      <a:moveTo>
                        <a:pt x="822876" y="26563"/>
                      </a:moveTo>
                      <a:cubicBezTo>
                        <a:pt x="811225" y="22567"/>
                        <a:pt x="797507" y="19343"/>
                        <a:pt x="781368" y="17194"/>
                      </a:cubicBezTo>
                      <a:cubicBezTo>
                        <a:pt x="652256" y="0"/>
                        <a:pt x="587700" y="68776"/>
                        <a:pt x="587700" y="68776"/>
                      </a:cubicBezTo>
                      <a:cubicBezTo>
                        <a:pt x="587700" y="68776"/>
                        <a:pt x="548966" y="0"/>
                        <a:pt x="432765" y="0"/>
                      </a:cubicBezTo>
                      <a:cubicBezTo>
                        <a:pt x="316564" y="8597"/>
                        <a:pt x="303653" y="85970"/>
                        <a:pt x="303653" y="85970"/>
                      </a:cubicBezTo>
                      <a:cubicBezTo>
                        <a:pt x="303653" y="85970"/>
                        <a:pt x="226185" y="0"/>
                        <a:pt x="97073" y="68776"/>
                      </a:cubicBezTo>
                      <a:lnTo>
                        <a:pt x="85347" y="78853"/>
                      </a:lnTo>
                      <a:lnTo>
                        <a:pt x="71906" y="84951"/>
                      </a:lnTo>
                      <a:cubicBezTo>
                        <a:pt x="6890" y="138271"/>
                        <a:pt x="-72200" y="364491"/>
                        <a:pt x="125810" y="626120"/>
                      </a:cubicBezTo>
                      <a:cubicBezTo>
                        <a:pt x="352106" y="925126"/>
                        <a:pt x="1006657" y="608292"/>
                        <a:pt x="1160588" y="652798"/>
                      </a:cubicBezTo>
                      <a:cubicBezTo>
                        <a:pt x="1328566" y="720830"/>
                        <a:pt x="1270497" y="1210122"/>
                        <a:pt x="1361511" y="1255902"/>
                      </a:cubicBezTo>
                      <a:cubicBezTo>
                        <a:pt x="1436602" y="1311676"/>
                        <a:pt x="1619775" y="772788"/>
                        <a:pt x="1394728" y="507067"/>
                      </a:cubicBezTo>
                      <a:lnTo>
                        <a:pt x="1376329" y="489415"/>
                      </a:lnTo>
                      <a:lnTo>
                        <a:pt x="1410754" y="464331"/>
                      </a:lnTo>
                      <a:cubicBezTo>
                        <a:pt x="1430338" y="446930"/>
                        <a:pt x="1440606" y="429718"/>
                        <a:pt x="1433916" y="416251"/>
                      </a:cubicBezTo>
                      <a:cubicBezTo>
                        <a:pt x="1440070" y="394967"/>
                        <a:pt x="1391769" y="415598"/>
                        <a:pt x="1341930" y="441550"/>
                      </a:cubicBezTo>
                      <a:lnTo>
                        <a:pt x="1329783" y="448271"/>
                      </a:lnTo>
                      <a:lnTo>
                        <a:pt x="1301709" y="430929"/>
                      </a:lnTo>
                      <a:lnTo>
                        <a:pt x="1313300" y="417596"/>
                      </a:lnTo>
                      <a:cubicBezTo>
                        <a:pt x="1377458" y="341547"/>
                        <a:pt x="1453846" y="237502"/>
                        <a:pt x="1405008" y="223382"/>
                      </a:cubicBezTo>
                      <a:cubicBezTo>
                        <a:pt x="1365939" y="212086"/>
                        <a:pt x="1312020" y="288752"/>
                        <a:pt x="1267870" y="368243"/>
                      </a:cubicBezTo>
                      <a:lnTo>
                        <a:pt x="1259400" y="384364"/>
                      </a:lnTo>
                      <a:lnTo>
                        <a:pt x="1244665" y="350945"/>
                      </a:lnTo>
                      <a:cubicBezTo>
                        <a:pt x="1221763" y="313958"/>
                        <a:pt x="1189688" y="284754"/>
                        <a:pt x="1151293" y="261915"/>
                      </a:cubicBezTo>
                      <a:lnTo>
                        <a:pt x="1145735" y="259255"/>
                      </a:lnTo>
                      <a:lnTo>
                        <a:pt x="1147926" y="233865"/>
                      </a:lnTo>
                      <a:cubicBezTo>
                        <a:pt x="1138848" y="176238"/>
                        <a:pt x="1088010" y="124656"/>
                        <a:pt x="1000859" y="111761"/>
                      </a:cubicBezTo>
                      <a:cubicBezTo>
                        <a:pt x="936303" y="103164"/>
                        <a:pt x="884658" y="120358"/>
                        <a:pt x="884658" y="120358"/>
                      </a:cubicBezTo>
                      <a:cubicBezTo>
                        <a:pt x="884658" y="120358"/>
                        <a:pt x="904428" y="54537"/>
                        <a:pt x="822876" y="26563"/>
                      </a:cubicBezTo>
                      <a:close/>
                    </a:path>
                  </a:pathLst>
                </a:custGeom>
                <a:solidFill>
                  <a:srgbClr val="323B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en-US"/>
                </a:p>
              </p:txBody>
            </p:sp>
            <p:sp>
              <p:nvSpPr>
                <p:cNvPr id="42" name="Freeform 133">
                  <a:extLst>
                    <a:ext uri="{FF2B5EF4-FFF2-40B4-BE49-F238E27FC236}">
                      <a16:creationId xmlns:a16="http://schemas.microsoft.com/office/drawing/2014/main" id="{FAC37C99-89FE-C784-6D6E-3BAE6757189D}"/>
                    </a:ext>
                  </a:extLst>
                </p:cNvPr>
                <p:cNvSpPr>
                  <a:spLocks/>
                </p:cNvSpPr>
                <p:nvPr/>
              </p:nvSpPr>
              <p:spPr bwMode="auto">
                <a:xfrm>
                  <a:off x="793593" y="2188852"/>
                  <a:ext cx="281550" cy="102382"/>
                </a:xfrm>
                <a:custGeom>
                  <a:avLst/>
                  <a:gdLst>
                    <a:gd name="T0" fmla="*/ 23 w 26"/>
                    <a:gd name="T1" fmla="*/ 2 h 9"/>
                    <a:gd name="T2" fmla="*/ 3 w 26"/>
                    <a:gd name="T3" fmla="*/ 2 h 9"/>
                    <a:gd name="T4" fmla="*/ 13 w 26"/>
                    <a:gd name="T5" fmla="*/ 9 h 9"/>
                    <a:gd name="T6" fmla="*/ 23 w 26"/>
                    <a:gd name="T7" fmla="*/ 2 h 9"/>
                  </a:gdLst>
                  <a:ahLst/>
                  <a:cxnLst>
                    <a:cxn ang="0">
                      <a:pos x="T0" y="T1"/>
                    </a:cxn>
                    <a:cxn ang="0">
                      <a:pos x="T2" y="T3"/>
                    </a:cxn>
                    <a:cxn ang="0">
                      <a:pos x="T4" y="T5"/>
                    </a:cxn>
                    <a:cxn ang="0">
                      <a:pos x="T6" y="T7"/>
                    </a:cxn>
                  </a:cxnLst>
                  <a:rect l="0" t="0" r="r" b="b"/>
                  <a:pathLst>
                    <a:path w="26" h="9">
                      <a:moveTo>
                        <a:pt x="23" y="2"/>
                      </a:moveTo>
                      <a:cubicBezTo>
                        <a:pt x="19" y="0"/>
                        <a:pt x="6" y="0"/>
                        <a:pt x="3" y="2"/>
                      </a:cubicBezTo>
                      <a:cubicBezTo>
                        <a:pt x="0" y="3"/>
                        <a:pt x="10" y="9"/>
                        <a:pt x="13" y="9"/>
                      </a:cubicBezTo>
                      <a:cubicBezTo>
                        <a:pt x="16" y="9"/>
                        <a:pt x="26" y="3"/>
                        <a:pt x="23" y="2"/>
                      </a:cubicBezTo>
                    </a:path>
                  </a:pathLst>
                </a:custGeom>
                <a:solidFill>
                  <a:srgbClr val="ED90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grpSp>
          <p:sp>
            <p:nvSpPr>
              <p:cNvPr id="21" name="Freeform 756">
                <a:extLst>
                  <a:ext uri="{FF2B5EF4-FFF2-40B4-BE49-F238E27FC236}">
                    <a16:creationId xmlns:a16="http://schemas.microsoft.com/office/drawing/2014/main" id="{0434A120-29CA-777E-BCD9-A3BE3240DD82}"/>
                  </a:ext>
                </a:extLst>
              </p:cNvPr>
              <p:cNvSpPr>
                <a:spLocks noEditPoints="1"/>
              </p:cNvSpPr>
              <p:nvPr/>
            </p:nvSpPr>
            <p:spPr bwMode="auto">
              <a:xfrm>
                <a:off x="2179637" y="3151648"/>
                <a:ext cx="1776954" cy="872115"/>
              </a:xfrm>
              <a:custGeom>
                <a:avLst/>
                <a:gdLst>
                  <a:gd name="T0" fmla="*/ 51 w 62"/>
                  <a:gd name="T1" fmla="*/ 0 h 26"/>
                  <a:gd name="T2" fmla="*/ 61 w 62"/>
                  <a:gd name="T3" fmla="*/ 2 h 26"/>
                  <a:gd name="T4" fmla="*/ 62 w 62"/>
                  <a:gd name="T5" fmla="*/ 3 h 26"/>
                  <a:gd name="T6" fmla="*/ 62 w 62"/>
                  <a:gd name="T7" fmla="*/ 8 h 26"/>
                  <a:gd name="T8" fmla="*/ 61 w 62"/>
                  <a:gd name="T9" fmla="*/ 10 h 26"/>
                  <a:gd name="T10" fmla="*/ 61 w 62"/>
                  <a:gd name="T11" fmla="*/ 11 h 26"/>
                  <a:gd name="T12" fmla="*/ 58 w 62"/>
                  <a:gd name="T13" fmla="*/ 21 h 26"/>
                  <a:gd name="T14" fmla="*/ 53 w 62"/>
                  <a:gd name="T15" fmla="*/ 25 h 26"/>
                  <a:gd name="T16" fmla="*/ 42 w 62"/>
                  <a:gd name="T17" fmla="*/ 25 h 26"/>
                  <a:gd name="T18" fmla="*/ 37 w 62"/>
                  <a:gd name="T19" fmla="*/ 21 h 26"/>
                  <a:gd name="T20" fmla="*/ 34 w 62"/>
                  <a:gd name="T21" fmla="*/ 15 h 26"/>
                  <a:gd name="T22" fmla="*/ 33 w 62"/>
                  <a:gd name="T23" fmla="*/ 7 h 26"/>
                  <a:gd name="T24" fmla="*/ 31 w 62"/>
                  <a:gd name="T25" fmla="*/ 6 h 26"/>
                  <a:gd name="T26" fmla="*/ 29 w 62"/>
                  <a:gd name="T27" fmla="*/ 7 h 26"/>
                  <a:gd name="T28" fmla="*/ 29 w 62"/>
                  <a:gd name="T29" fmla="*/ 9 h 26"/>
                  <a:gd name="T30" fmla="*/ 25 w 62"/>
                  <a:gd name="T31" fmla="*/ 21 h 26"/>
                  <a:gd name="T32" fmla="*/ 19 w 62"/>
                  <a:gd name="T33" fmla="*/ 25 h 26"/>
                  <a:gd name="T34" fmla="*/ 10 w 62"/>
                  <a:gd name="T35" fmla="*/ 26 h 26"/>
                  <a:gd name="T36" fmla="*/ 4 w 62"/>
                  <a:gd name="T37" fmla="*/ 21 h 26"/>
                  <a:gd name="T38" fmla="*/ 1 w 62"/>
                  <a:gd name="T39" fmla="*/ 11 h 26"/>
                  <a:gd name="T40" fmla="*/ 1 w 62"/>
                  <a:gd name="T41" fmla="*/ 9 h 26"/>
                  <a:gd name="T42" fmla="*/ 0 w 62"/>
                  <a:gd name="T43" fmla="*/ 8 h 26"/>
                  <a:gd name="T44" fmla="*/ 0 w 62"/>
                  <a:gd name="T45" fmla="*/ 3 h 26"/>
                  <a:gd name="T46" fmla="*/ 2 w 62"/>
                  <a:gd name="T47" fmla="*/ 1 h 26"/>
                  <a:gd name="T48" fmla="*/ 10 w 62"/>
                  <a:gd name="T49" fmla="*/ 0 h 26"/>
                  <a:gd name="T50" fmla="*/ 24 w 62"/>
                  <a:gd name="T51" fmla="*/ 1 h 26"/>
                  <a:gd name="T52" fmla="*/ 36 w 62"/>
                  <a:gd name="T53" fmla="*/ 1 h 26"/>
                  <a:gd name="T54" fmla="*/ 46 w 62"/>
                  <a:gd name="T55" fmla="*/ 0 h 26"/>
                  <a:gd name="T56" fmla="*/ 51 w 62"/>
                  <a:gd name="T57" fmla="*/ 0 h 26"/>
                  <a:gd name="T58" fmla="*/ 38 w 62"/>
                  <a:gd name="T59" fmla="*/ 4 h 26"/>
                  <a:gd name="T60" fmla="*/ 35 w 62"/>
                  <a:gd name="T61" fmla="*/ 9 h 26"/>
                  <a:gd name="T62" fmla="*/ 38 w 62"/>
                  <a:gd name="T63" fmla="*/ 20 h 26"/>
                  <a:gd name="T64" fmla="*/ 44 w 62"/>
                  <a:gd name="T65" fmla="*/ 23 h 26"/>
                  <a:gd name="T66" fmla="*/ 53 w 62"/>
                  <a:gd name="T67" fmla="*/ 23 h 26"/>
                  <a:gd name="T68" fmla="*/ 56 w 62"/>
                  <a:gd name="T69" fmla="*/ 21 h 26"/>
                  <a:gd name="T70" fmla="*/ 57 w 62"/>
                  <a:gd name="T71" fmla="*/ 6 h 26"/>
                  <a:gd name="T72" fmla="*/ 55 w 62"/>
                  <a:gd name="T73" fmla="*/ 4 h 26"/>
                  <a:gd name="T74" fmla="*/ 49 w 62"/>
                  <a:gd name="T75" fmla="*/ 3 h 26"/>
                  <a:gd name="T76" fmla="*/ 45 w 62"/>
                  <a:gd name="T77" fmla="*/ 2 h 26"/>
                  <a:gd name="T78" fmla="*/ 38 w 62"/>
                  <a:gd name="T79" fmla="*/ 4 h 26"/>
                  <a:gd name="T80" fmla="*/ 20 w 62"/>
                  <a:gd name="T81" fmla="*/ 23 h 26"/>
                  <a:gd name="T82" fmla="*/ 23 w 62"/>
                  <a:gd name="T83" fmla="*/ 21 h 26"/>
                  <a:gd name="T84" fmla="*/ 27 w 62"/>
                  <a:gd name="T85" fmla="*/ 8 h 26"/>
                  <a:gd name="T86" fmla="*/ 24 w 62"/>
                  <a:gd name="T87" fmla="*/ 4 h 26"/>
                  <a:gd name="T88" fmla="*/ 17 w 62"/>
                  <a:gd name="T89" fmla="*/ 2 h 26"/>
                  <a:gd name="T90" fmla="*/ 8 w 62"/>
                  <a:gd name="T91" fmla="*/ 3 h 26"/>
                  <a:gd name="T92" fmla="*/ 6 w 62"/>
                  <a:gd name="T93" fmla="*/ 5 h 26"/>
                  <a:gd name="T94" fmla="*/ 4 w 62"/>
                  <a:gd name="T95" fmla="*/ 8 h 26"/>
                  <a:gd name="T96" fmla="*/ 5 w 62"/>
                  <a:gd name="T97" fmla="*/ 20 h 26"/>
                  <a:gd name="T98" fmla="*/ 11 w 62"/>
                  <a:gd name="T99" fmla="*/ 24 h 26"/>
                  <a:gd name="T100" fmla="*/ 14 w 62"/>
                  <a:gd name="T101" fmla="*/ 24 h 26"/>
                  <a:gd name="T102" fmla="*/ 20 w 62"/>
                  <a:gd name="T103" fmla="*/ 2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2" h="26">
                    <a:moveTo>
                      <a:pt x="51" y="0"/>
                    </a:moveTo>
                    <a:cubicBezTo>
                      <a:pt x="54" y="0"/>
                      <a:pt x="57" y="1"/>
                      <a:pt x="61" y="2"/>
                    </a:cubicBezTo>
                    <a:cubicBezTo>
                      <a:pt x="61" y="2"/>
                      <a:pt x="62" y="2"/>
                      <a:pt x="62" y="3"/>
                    </a:cubicBezTo>
                    <a:cubicBezTo>
                      <a:pt x="62" y="5"/>
                      <a:pt x="62" y="6"/>
                      <a:pt x="62" y="8"/>
                    </a:cubicBezTo>
                    <a:cubicBezTo>
                      <a:pt x="62" y="9"/>
                      <a:pt x="61" y="9"/>
                      <a:pt x="61" y="10"/>
                    </a:cubicBezTo>
                    <a:cubicBezTo>
                      <a:pt x="61" y="10"/>
                      <a:pt x="61" y="10"/>
                      <a:pt x="61" y="11"/>
                    </a:cubicBezTo>
                    <a:cubicBezTo>
                      <a:pt x="60" y="13"/>
                      <a:pt x="59" y="18"/>
                      <a:pt x="58" y="21"/>
                    </a:cubicBezTo>
                    <a:cubicBezTo>
                      <a:pt x="57" y="24"/>
                      <a:pt x="55" y="25"/>
                      <a:pt x="53" y="25"/>
                    </a:cubicBezTo>
                    <a:cubicBezTo>
                      <a:pt x="49" y="26"/>
                      <a:pt x="46" y="26"/>
                      <a:pt x="42" y="25"/>
                    </a:cubicBezTo>
                    <a:cubicBezTo>
                      <a:pt x="40" y="24"/>
                      <a:pt x="38" y="23"/>
                      <a:pt x="37" y="21"/>
                    </a:cubicBezTo>
                    <a:cubicBezTo>
                      <a:pt x="36" y="19"/>
                      <a:pt x="35" y="17"/>
                      <a:pt x="34" y="15"/>
                    </a:cubicBezTo>
                    <a:cubicBezTo>
                      <a:pt x="34" y="13"/>
                      <a:pt x="33" y="9"/>
                      <a:pt x="33" y="7"/>
                    </a:cubicBezTo>
                    <a:cubicBezTo>
                      <a:pt x="32" y="6"/>
                      <a:pt x="32" y="6"/>
                      <a:pt x="31" y="6"/>
                    </a:cubicBezTo>
                    <a:cubicBezTo>
                      <a:pt x="30" y="6"/>
                      <a:pt x="30" y="6"/>
                      <a:pt x="29" y="7"/>
                    </a:cubicBezTo>
                    <a:cubicBezTo>
                      <a:pt x="29" y="7"/>
                      <a:pt x="29" y="8"/>
                      <a:pt x="29" y="9"/>
                    </a:cubicBezTo>
                    <a:cubicBezTo>
                      <a:pt x="28" y="12"/>
                      <a:pt x="27" y="18"/>
                      <a:pt x="25" y="21"/>
                    </a:cubicBezTo>
                    <a:cubicBezTo>
                      <a:pt x="24" y="23"/>
                      <a:pt x="22" y="24"/>
                      <a:pt x="19" y="25"/>
                    </a:cubicBezTo>
                    <a:cubicBezTo>
                      <a:pt x="16" y="26"/>
                      <a:pt x="14" y="26"/>
                      <a:pt x="10" y="26"/>
                    </a:cubicBezTo>
                    <a:cubicBezTo>
                      <a:pt x="7" y="25"/>
                      <a:pt x="5" y="24"/>
                      <a:pt x="4" y="21"/>
                    </a:cubicBezTo>
                    <a:cubicBezTo>
                      <a:pt x="3" y="18"/>
                      <a:pt x="2" y="14"/>
                      <a:pt x="1" y="11"/>
                    </a:cubicBezTo>
                    <a:cubicBezTo>
                      <a:pt x="1" y="10"/>
                      <a:pt x="1" y="10"/>
                      <a:pt x="1" y="9"/>
                    </a:cubicBezTo>
                    <a:cubicBezTo>
                      <a:pt x="0" y="9"/>
                      <a:pt x="0" y="9"/>
                      <a:pt x="0" y="8"/>
                    </a:cubicBezTo>
                    <a:cubicBezTo>
                      <a:pt x="0" y="7"/>
                      <a:pt x="0" y="5"/>
                      <a:pt x="0" y="3"/>
                    </a:cubicBezTo>
                    <a:cubicBezTo>
                      <a:pt x="0" y="2"/>
                      <a:pt x="0" y="2"/>
                      <a:pt x="2" y="1"/>
                    </a:cubicBezTo>
                    <a:cubicBezTo>
                      <a:pt x="5" y="1"/>
                      <a:pt x="7" y="0"/>
                      <a:pt x="10" y="0"/>
                    </a:cubicBezTo>
                    <a:cubicBezTo>
                      <a:pt x="15" y="0"/>
                      <a:pt x="19" y="0"/>
                      <a:pt x="24" y="1"/>
                    </a:cubicBezTo>
                    <a:cubicBezTo>
                      <a:pt x="28" y="1"/>
                      <a:pt x="32" y="2"/>
                      <a:pt x="36" y="1"/>
                    </a:cubicBezTo>
                    <a:cubicBezTo>
                      <a:pt x="40" y="0"/>
                      <a:pt x="42" y="0"/>
                      <a:pt x="46" y="0"/>
                    </a:cubicBezTo>
                    <a:cubicBezTo>
                      <a:pt x="48" y="0"/>
                      <a:pt x="49" y="0"/>
                      <a:pt x="51" y="0"/>
                    </a:cubicBezTo>
                    <a:moveTo>
                      <a:pt x="38" y="4"/>
                    </a:moveTo>
                    <a:cubicBezTo>
                      <a:pt x="35" y="5"/>
                      <a:pt x="35" y="6"/>
                      <a:pt x="35" y="9"/>
                    </a:cubicBezTo>
                    <a:cubicBezTo>
                      <a:pt x="36" y="12"/>
                      <a:pt x="37" y="17"/>
                      <a:pt x="38" y="20"/>
                    </a:cubicBezTo>
                    <a:cubicBezTo>
                      <a:pt x="40" y="22"/>
                      <a:pt x="41" y="23"/>
                      <a:pt x="44" y="23"/>
                    </a:cubicBezTo>
                    <a:cubicBezTo>
                      <a:pt x="47" y="24"/>
                      <a:pt x="49" y="24"/>
                      <a:pt x="53" y="23"/>
                    </a:cubicBezTo>
                    <a:cubicBezTo>
                      <a:pt x="54" y="23"/>
                      <a:pt x="55" y="22"/>
                      <a:pt x="56" y="21"/>
                    </a:cubicBezTo>
                    <a:cubicBezTo>
                      <a:pt x="58" y="17"/>
                      <a:pt x="58" y="10"/>
                      <a:pt x="57" y="6"/>
                    </a:cubicBezTo>
                    <a:cubicBezTo>
                      <a:pt x="57" y="5"/>
                      <a:pt x="56" y="5"/>
                      <a:pt x="55" y="4"/>
                    </a:cubicBezTo>
                    <a:cubicBezTo>
                      <a:pt x="53" y="3"/>
                      <a:pt x="51" y="3"/>
                      <a:pt x="49" y="3"/>
                    </a:cubicBezTo>
                    <a:cubicBezTo>
                      <a:pt x="48" y="2"/>
                      <a:pt x="46" y="2"/>
                      <a:pt x="45" y="2"/>
                    </a:cubicBezTo>
                    <a:cubicBezTo>
                      <a:pt x="42" y="3"/>
                      <a:pt x="41" y="3"/>
                      <a:pt x="38" y="4"/>
                    </a:cubicBezTo>
                    <a:moveTo>
                      <a:pt x="20" y="23"/>
                    </a:moveTo>
                    <a:cubicBezTo>
                      <a:pt x="21" y="23"/>
                      <a:pt x="22" y="22"/>
                      <a:pt x="23" y="21"/>
                    </a:cubicBezTo>
                    <a:cubicBezTo>
                      <a:pt x="25" y="18"/>
                      <a:pt x="26" y="12"/>
                      <a:pt x="27" y="8"/>
                    </a:cubicBezTo>
                    <a:cubicBezTo>
                      <a:pt x="27" y="6"/>
                      <a:pt x="26" y="5"/>
                      <a:pt x="24" y="4"/>
                    </a:cubicBezTo>
                    <a:cubicBezTo>
                      <a:pt x="22" y="3"/>
                      <a:pt x="20" y="3"/>
                      <a:pt x="17" y="2"/>
                    </a:cubicBezTo>
                    <a:cubicBezTo>
                      <a:pt x="14" y="2"/>
                      <a:pt x="12" y="2"/>
                      <a:pt x="8" y="3"/>
                    </a:cubicBezTo>
                    <a:cubicBezTo>
                      <a:pt x="7" y="4"/>
                      <a:pt x="6" y="4"/>
                      <a:pt x="6" y="5"/>
                    </a:cubicBezTo>
                    <a:cubicBezTo>
                      <a:pt x="4" y="5"/>
                      <a:pt x="4" y="7"/>
                      <a:pt x="4" y="8"/>
                    </a:cubicBezTo>
                    <a:cubicBezTo>
                      <a:pt x="4" y="11"/>
                      <a:pt x="4" y="17"/>
                      <a:pt x="5" y="20"/>
                    </a:cubicBezTo>
                    <a:cubicBezTo>
                      <a:pt x="6" y="22"/>
                      <a:pt x="8" y="23"/>
                      <a:pt x="11" y="24"/>
                    </a:cubicBezTo>
                    <a:cubicBezTo>
                      <a:pt x="12" y="24"/>
                      <a:pt x="13" y="24"/>
                      <a:pt x="14" y="24"/>
                    </a:cubicBezTo>
                    <a:cubicBezTo>
                      <a:pt x="16" y="24"/>
                      <a:pt x="17" y="24"/>
                      <a:pt x="20" y="23"/>
                    </a:cubicBezTo>
                  </a:path>
                </a:pathLst>
              </a:custGeom>
              <a:solidFill>
                <a:srgbClr val="1C1C1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grpSp>
      </p:grpSp>
    </p:spTree>
    <p:extLst>
      <p:ext uri="{BB962C8B-B14F-4D97-AF65-F5344CB8AC3E}">
        <p14:creationId xmlns:p14="http://schemas.microsoft.com/office/powerpoint/2010/main" val="3674749441"/>
      </p:ext>
    </p:extLst>
  </p:cSld>
  <p:clrMapOvr>
    <a:masterClrMapping/>
  </p:clrMapOvr>
  <p:transition spd="slow">
    <p:push/>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100000"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additive="base">
                                        <p:cTn id="7" dur="500" fill="hold"/>
                                        <p:tgtEl>
                                          <p:spTgt spid="10"/>
                                        </p:tgtEl>
                                        <p:attrNameLst>
                                          <p:attrName>ppt_x</p:attrName>
                                        </p:attrNameLst>
                                      </p:cBhvr>
                                      <p:tavLst>
                                        <p:tav tm="0">
                                          <p:val>
                                            <p:strVal val="0-#ppt_w/2"/>
                                          </p:val>
                                        </p:tav>
                                        <p:tav tm="100000">
                                          <p:val>
                                            <p:strVal val="#ppt_x"/>
                                          </p:val>
                                        </p:tav>
                                      </p:tavLst>
                                    </p:anim>
                                    <p:anim calcmode="lin" valueType="num">
                                      <p:cBhvr additive="base">
                                        <p:cTn id="8" dur="500" fill="hold"/>
                                        <p:tgtEl>
                                          <p:spTgt spid="10"/>
                                        </p:tgtEl>
                                        <p:attrNameLst>
                                          <p:attrName>ppt_y</p:attrName>
                                        </p:attrNameLst>
                                      </p:cBhvr>
                                      <p:tavLst>
                                        <p:tav tm="0">
                                          <p:val>
                                            <p:strVal val="#ppt_y"/>
                                          </p:val>
                                        </p:tav>
                                        <p:tav tm="100000">
                                          <p:val>
                                            <p:strVal val="#ppt_y"/>
                                          </p:val>
                                        </p:tav>
                                      </p:tavLst>
                                    </p:anim>
                                  </p:childTnLst>
                                </p:cTn>
                              </p:par>
                              <p:par>
                                <p:cTn id="9" presetID="2" presetClass="entr" presetSubtype="8" decel="100000" fill="hold" grpId="0" nodeType="withEffect">
                                  <p:stCondLst>
                                    <p:cond delay="500"/>
                                  </p:stCondLst>
                                  <p:childTnLst>
                                    <p:set>
                                      <p:cBhvr>
                                        <p:cTn id="10" dur="1" fill="hold">
                                          <p:stCondLst>
                                            <p:cond delay="0"/>
                                          </p:stCondLst>
                                        </p:cTn>
                                        <p:tgtEl>
                                          <p:spTgt spid="11"/>
                                        </p:tgtEl>
                                        <p:attrNameLst>
                                          <p:attrName>style.visibility</p:attrName>
                                        </p:attrNameLst>
                                      </p:cBhvr>
                                      <p:to>
                                        <p:strVal val="visible"/>
                                      </p:to>
                                    </p:set>
                                    <p:anim calcmode="lin" valueType="num">
                                      <p:cBhvr additive="base">
                                        <p:cTn id="11" dur="500" fill="hold"/>
                                        <p:tgtEl>
                                          <p:spTgt spid="11"/>
                                        </p:tgtEl>
                                        <p:attrNameLst>
                                          <p:attrName>ppt_x</p:attrName>
                                        </p:attrNameLst>
                                      </p:cBhvr>
                                      <p:tavLst>
                                        <p:tav tm="0">
                                          <p:val>
                                            <p:strVal val="0-#ppt_w/2"/>
                                          </p:val>
                                        </p:tav>
                                        <p:tav tm="100000">
                                          <p:val>
                                            <p:strVal val="#ppt_x"/>
                                          </p:val>
                                        </p:tav>
                                      </p:tavLst>
                                    </p:anim>
                                    <p:anim calcmode="lin" valueType="num">
                                      <p:cBhvr additive="base">
                                        <p:cTn id="12" dur="500" fill="hold"/>
                                        <p:tgtEl>
                                          <p:spTgt spid="11"/>
                                        </p:tgtEl>
                                        <p:attrNameLst>
                                          <p:attrName>ppt_y</p:attrName>
                                        </p:attrNameLst>
                                      </p:cBhvr>
                                      <p:tavLst>
                                        <p:tav tm="0">
                                          <p:val>
                                            <p:strVal val="#ppt_y"/>
                                          </p:val>
                                        </p:tav>
                                        <p:tav tm="100000">
                                          <p:val>
                                            <p:strVal val="#ppt_y"/>
                                          </p:val>
                                        </p:tav>
                                      </p:tavLst>
                                    </p:anim>
                                  </p:childTnLst>
                                </p:cTn>
                              </p:par>
                              <p:par>
                                <p:cTn id="13" presetID="2" presetClass="entr" presetSubtype="8" decel="100000" fill="hold" grpId="0" nodeType="withEffect">
                                  <p:stCondLst>
                                    <p:cond delay="1000"/>
                                  </p:stCondLst>
                                  <p:childTnLst>
                                    <p:set>
                                      <p:cBhvr>
                                        <p:cTn id="14" dur="1" fill="hold">
                                          <p:stCondLst>
                                            <p:cond delay="0"/>
                                          </p:stCondLst>
                                        </p:cTn>
                                        <p:tgtEl>
                                          <p:spTgt spid="13"/>
                                        </p:tgtEl>
                                        <p:attrNameLst>
                                          <p:attrName>style.visibility</p:attrName>
                                        </p:attrNameLst>
                                      </p:cBhvr>
                                      <p:to>
                                        <p:strVal val="visible"/>
                                      </p:to>
                                    </p:set>
                                    <p:anim calcmode="lin" valueType="num">
                                      <p:cBhvr additive="base">
                                        <p:cTn id="15" dur="500" fill="hold"/>
                                        <p:tgtEl>
                                          <p:spTgt spid="13"/>
                                        </p:tgtEl>
                                        <p:attrNameLst>
                                          <p:attrName>ppt_x</p:attrName>
                                        </p:attrNameLst>
                                      </p:cBhvr>
                                      <p:tavLst>
                                        <p:tav tm="0">
                                          <p:val>
                                            <p:strVal val="0-#ppt_w/2"/>
                                          </p:val>
                                        </p:tav>
                                        <p:tav tm="100000">
                                          <p:val>
                                            <p:strVal val="#ppt_x"/>
                                          </p:val>
                                        </p:tav>
                                      </p:tavLst>
                                    </p:anim>
                                    <p:anim calcmode="lin" valueType="num">
                                      <p:cBhvr additive="base">
                                        <p:cTn id="16" dur="500" fill="hold"/>
                                        <p:tgtEl>
                                          <p:spTgt spid="13"/>
                                        </p:tgtEl>
                                        <p:attrNameLst>
                                          <p:attrName>ppt_y</p:attrName>
                                        </p:attrNameLst>
                                      </p:cBhvr>
                                      <p:tavLst>
                                        <p:tav tm="0">
                                          <p:val>
                                            <p:strVal val="#ppt_y"/>
                                          </p:val>
                                        </p:tav>
                                        <p:tav tm="100000">
                                          <p:val>
                                            <p:strVal val="#ppt_y"/>
                                          </p:val>
                                        </p:tav>
                                      </p:tavLst>
                                    </p:anim>
                                  </p:childTnLst>
                                </p:cTn>
                              </p:par>
                              <p:par>
                                <p:cTn id="17" presetID="2" presetClass="entr" presetSubtype="8" decel="100000" fill="hold" grpId="0" nodeType="withEffect">
                                  <p:stCondLst>
                                    <p:cond delay="1000"/>
                                  </p:stCondLst>
                                  <p:childTnLst>
                                    <p:set>
                                      <p:cBhvr>
                                        <p:cTn id="18" dur="1" fill="hold">
                                          <p:stCondLst>
                                            <p:cond delay="0"/>
                                          </p:stCondLst>
                                        </p:cTn>
                                        <p:tgtEl>
                                          <p:spTgt spid="9"/>
                                        </p:tgtEl>
                                        <p:attrNameLst>
                                          <p:attrName>style.visibility</p:attrName>
                                        </p:attrNameLst>
                                      </p:cBhvr>
                                      <p:to>
                                        <p:strVal val="visible"/>
                                      </p:to>
                                    </p:set>
                                    <p:anim calcmode="lin" valueType="num">
                                      <p:cBhvr additive="base">
                                        <p:cTn id="19" dur="500" fill="hold"/>
                                        <p:tgtEl>
                                          <p:spTgt spid="9"/>
                                        </p:tgtEl>
                                        <p:attrNameLst>
                                          <p:attrName>ppt_x</p:attrName>
                                        </p:attrNameLst>
                                      </p:cBhvr>
                                      <p:tavLst>
                                        <p:tav tm="0">
                                          <p:val>
                                            <p:strVal val="0-#ppt_w/2"/>
                                          </p:val>
                                        </p:tav>
                                        <p:tav tm="100000">
                                          <p:val>
                                            <p:strVal val="#ppt_x"/>
                                          </p:val>
                                        </p:tav>
                                      </p:tavLst>
                                    </p:anim>
                                    <p:anim calcmode="lin" valueType="num">
                                      <p:cBhvr additive="base">
                                        <p:cTn id="20" dur="500" fill="hold"/>
                                        <p:tgtEl>
                                          <p:spTgt spid="9"/>
                                        </p:tgtEl>
                                        <p:attrNameLst>
                                          <p:attrName>ppt_y</p:attrName>
                                        </p:attrNameLst>
                                      </p:cBhvr>
                                      <p:tavLst>
                                        <p:tav tm="0">
                                          <p:val>
                                            <p:strVal val="#ppt_y"/>
                                          </p:val>
                                        </p:tav>
                                        <p:tav tm="100000">
                                          <p:val>
                                            <p:strVal val="#ppt_y"/>
                                          </p:val>
                                        </p:tav>
                                      </p:tavLst>
                                    </p:anim>
                                  </p:childTnLst>
                                </p:cTn>
                              </p:par>
                            </p:childTnLst>
                          </p:cTn>
                        </p:par>
                        <p:par>
                          <p:cTn id="21" fill="hold">
                            <p:stCondLst>
                              <p:cond delay="1500"/>
                            </p:stCondLst>
                            <p:childTnLst>
                              <p:par>
                                <p:cTn id="22" presetID="2" presetClass="entr" presetSubtype="8" fill="hold" nodeType="afterEffect">
                                  <p:stCondLst>
                                    <p:cond delay="0"/>
                                  </p:stCondLst>
                                  <p:childTnLst>
                                    <p:set>
                                      <p:cBhvr>
                                        <p:cTn id="23" dur="1" fill="hold">
                                          <p:stCondLst>
                                            <p:cond delay="0"/>
                                          </p:stCondLst>
                                        </p:cTn>
                                        <p:tgtEl>
                                          <p:spTgt spid="3"/>
                                        </p:tgtEl>
                                        <p:attrNameLst>
                                          <p:attrName>style.visibility</p:attrName>
                                        </p:attrNameLst>
                                      </p:cBhvr>
                                      <p:to>
                                        <p:strVal val="visible"/>
                                      </p:to>
                                    </p:set>
                                    <p:anim calcmode="lin" valueType="num">
                                      <p:cBhvr additive="base">
                                        <p:cTn id="24" dur="500" fill="hold"/>
                                        <p:tgtEl>
                                          <p:spTgt spid="3"/>
                                        </p:tgtEl>
                                        <p:attrNameLst>
                                          <p:attrName>ppt_x</p:attrName>
                                        </p:attrNameLst>
                                      </p:cBhvr>
                                      <p:tavLst>
                                        <p:tav tm="0">
                                          <p:val>
                                            <p:strVal val="0-#ppt_w/2"/>
                                          </p:val>
                                        </p:tav>
                                        <p:tav tm="100000">
                                          <p:val>
                                            <p:strVal val="#ppt_x"/>
                                          </p:val>
                                        </p:tav>
                                      </p:tavLst>
                                    </p:anim>
                                    <p:anim calcmode="lin" valueType="num">
                                      <p:cBhvr additive="base">
                                        <p:cTn id="25" dur="500" fill="hold"/>
                                        <p:tgtEl>
                                          <p:spTgt spid="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1" grpId="0" animBg="1"/>
      <p:bldP spid="13" grpId="0"/>
      <p:bldP spid="9" grpId="0"/>
    </p:bldLst>
  </p:timing>
</p:sld>
</file>

<file path=ppt/slides/slide53.xml><?xml version="1.0" encoding="utf-8"?>
<p:sld xmlns:a="http://schemas.openxmlformats.org/drawingml/2006/main" xmlns:r="http://schemas.openxmlformats.org/officeDocument/2006/relationships" xmlns:p="http://schemas.openxmlformats.org/presentationml/2006/main" showMasterSp="0">
  <p:cSld>
    <p:spTree>
      <p:nvGrpSpPr>
        <p:cNvPr id="1" name="">
          <a:extLst>
            <a:ext uri="{FF2B5EF4-FFF2-40B4-BE49-F238E27FC236}">
              <a16:creationId xmlns:a16="http://schemas.microsoft.com/office/drawing/2014/main" id="{3C045110-46BC-DE29-5327-1A92EDDB88F4}"/>
            </a:ext>
          </a:extLst>
        </p:cNvPr>
        <p:cNvGrpSpPr/>
        <p:nvPr/>
      </p:nvGrpSpPr>
      <p:grpSpPr>
        <a:xfrm>
          <a:off x="0" y="0"/>
          <a:ext cx="0" cy="0"/>
          <a:chOff x="0" y="0"/>
          <a:chExt cx="0" cy="0"/>
        </a:xfrm>
      </p:grpSpPr>
      <p:sp>
        <p:nvSpPr>
          <p:cNvPr id="26" name="Rectangle 25">
            <a:extLst>
              <a:ext uri="{FF2B5EF4-FFF2-40B4-BE49-F238E27FC236}">
                <a16:creationId xmlns:a16="http://schemas.microsoft.com/office/drawing/2014/main" id="{773EC3D2-1BAF-853A-1FB0-EF3108130A54}"/>
              </a:ext>
            </a:extLst>
          </p:cNvPr>
          <p:cNvSpPr/>
          <p:nvPr/>
        </p:nvSpPr>
        <p:spPr>
          <a:xfrm>
            <a:off x="-2" y="6707188"/>
            <a:ext cx="12192002" cy="150812"/>
          </a:xfrm>
          <a:prstGeom prst="rect">
            <a:avLst/>
          </a:prstGeom>
          <a:solidFill>
            <a:srgbClr val="666666"/>
          </a:solid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2400" dirty="0">
              <a:latin typeface="Arial"/>
              <a:cs typeface="Arial"/>
            </a:endParaRPr>
          </a:p>
        </p:txBody>
      </p:sp>
      <p:graphicFrame>
        <p:nvGraphicFramePr>
          <p:cNvPr id="5" name="Table 4">
            <a:extLst>
              <a:ext uri="{FF2B5EF4-FFF2-40B4-BE49-F238E27FC236}">
                <a16:creationId xmlns:a16="http://schemas.microsoft.com/office/drawing/2014/main" id="{FCE1048C-D297-CD50-B567-B3F3CD24D3DA}"/>
              </a:ext>
            </a:extLst>
          </p:cNvPr>
          <p:cNvGraphicFramePr>
            <a:graphicFrameLocks noGrp="1"/>
          </p:cNvGraphicFramePr>
          <p:nvPr>
            <p:extLst>
              <p:ext uri="{D42A27DB-BD31-4B8C-83A1-F6EECF244321}">
                <p14:modId xmlns:p14="http://schemas.microsoft.com/office/powerpoint/2010/main" val="2255717643"/>
              </p:ext>
            </p:extLst>
          </p:nvPr>
        </p:nvGraphicFramePr>
        <p:xfrm>
          <a:off x="1156540" y="1272121"/>
          <a:ext cx="2796897" cy="4516120"/>
        </p:xfrm>
        <a:graphic>
          <a:graphicData uri="http://schemas.openxmlformats.org/drawingml/2006/table">
            <a:tbl>
              <a:tblPr firstRow="1" bandRow="1">
                <a:tableStyleId>{5C22544A-7EE6-4342-B048-85BDC9FD1C3A}</a:tableStyleId>
              </a:tblPr>
              <a:tblGrid>
                <a:gridCol w="2796897">
                  <a:extLst>
                    <a:ext uri="{9D8B030D-6E8A-4147-A177-3AD203B41FA5}">
                      <a16:colId xmlns:a16="http://schemas.microsoft.com/office/drawing/2014/main" val="20000"/>
                    </a:ext>
                  </a:extLst>
                </a:gridCol>
              </a:tblGrid>
              <a:tr h="370840">
                <a:tc>
                  <a:txBody>
                    <a:bodyPr/>
                    <a:lstStyle/>
                    <a:p>
                      <a:pPr algn="ctr"/>
                      <a:r>
                        <a:rPr lang="en-US" dirty="0"/>
                        <a:t>MODULE – 1 </a:t>
                      </a:r>
                      <a:endParaRPr lang="en-IN" dirty="0"/>
                    </a:p>
                  </a:txBody>
                  <a:tcPr/>
                </a:tc>
                <a:extLst>
                  <a:ext uri="{0D108BD9-81ED-4DB2-BD59-A6C34878D82A}">
                    <a16:rowId xmlns:a16="http://schemas.microsoft.com/office/drawing/2014/main" val="10000"/>
                  </a:ext>
                </a:extLst>
              </a:tr>
              <a:tr h="370840">
                <a:tc>
                  <a:txBody>
                    <a:bodyPr/>
                    <a:lstStyle/>
                    <a:p>
                      <a:pPr marL="285750" lvl="0" indent="-285750" algn="l" defTabSz="914400" rtl="0" eaLnBrk="1" latinLnBrk="0" hangingPunct="1">
                        <a:lnSpc>
                          <a:spcPct val="100000"/>
                        </a:lnSpc>
                        <a:spcBef>
                          <a:spcPts val="600"/>
                        </a:spcBef>
                      </a:pPr>
                      <a:r>
                        <a:rPr lang="en-IN" sz="1500" kern="1200" dirty="0">
                          <a:solidFill>
                            <a:schemeClr val="dk1"/>
                          </a:solidFill>
                          <a:latin typeface="+mn-lt"/>
                          <a:ea typeface="+mn-ea"/>
                          <a:cs typeface="+mn-cs"/>
                        </a:rPr>
                        <a:t>History of Gaming</a:t>
                      </a:r>
                    </a:p>
                    <a:p>
                      <a:pPr marL="285750" lvl="0" indent="-285750" algn="l" defTabSz="914400" rtl="0" eaLnBrk="1" latinLnBrk="0" hangingPunct="1">
                        <a:lnSpc>
                          <a:spcPct val="100000"/>
                        </a:lnSpc>
                        <a:spcBef>
                          <a:spcPts val="600"/>
                        </a:spcBef>
                      </a:pPr>
                      <a:r>
                        <a:rPr lang="en-IN" sz="1500" kern="1200" dirty="0">
                          <a:solidFill>
                            <a:schemeClr val="dk1"/>
                          </a:solidFill>
                          <a:latin typeface="+mn-lt"/>
                          <a:ea typeface="+mn-ea"/>
                          <a:cs typeface="+mn-cs"/>
                        </a:rPr>
                        <a:t>Game Design Theory</a:t>
                      </a:r>
                    </a:p>
                    <a:p>
                      <a:pPr marL="285750" lvl="0" indent="-285750" algn="l" defTabSz="914400" rtl="0" eaLnBrk="1" latinLnBrk="0" hangingPunct="1">
                        <a:lnSpc>
                          <a:spcPct val="100000"/>
                        </a:lnSpc>
                        <a:spcBef>
                          <a:spcPts val="600"/>
                        </a:spcBef>
                      </a:pPr>
                      <a:r>
                        <a:rPr lang="en-IN" sz="1500" kern="1200" dirty="0">
                          <a:solidFill>
                            <a:schemeClr val="dk1"/>
                          </a:solidFill>
                          <a:latin typeface="+mn-lt"/>
                          <a:ea typeface="+mn-ea"/>
                          <a:cs typeface="+mn-cs"/>
                        </a:rPr>
                        <a:t>Drawing Basics &amp; Perspective</a:t>
                      </a:r>
                    </a:p>
                    <a:p>
                      <a:pPr marL="285750" lvl="0" indent="-285750" algn="l" defTabSz="914400" rtl="0" eaLnBrk="1" latinLnBrk="0" hangingPunct="1">
                        <a:lnSpc>
                          <a:spcPct val="100000"/>
                        </a:lnSpc>
                        <a:spcBef>
                          <a:spcPts val="600"/>
                        </a:spcBef>
                      </a:pPr>
                      <a:r>
                        <a:rPr lang="en-IN" sz="1500" kern="1200" dirty="0">
                          <a:solidFill>
                            <a:schemeClr val="dk1"/>
                          </a:solidFill>
                          <a:latin typeface="+mn-lt"/>
                          <a:ea typeface="+mn-ea"/>
                          <a:cs typeface="+mn-cs"/>
                        </a:rPr>
                        <a:t>Props Design</a:t>
                      </a:r>
                    </a:p>
                    <a:p>
                      <a:pPr marL="285750" lvl="0" indent="-285750" algn="l" defTabSz="914400" rtl="0" eaLnBrk="1" latinLnBrk="0" hangingPunct="1">
                        <a:lnSpc>
                          <a:spcPct val="100000"/>
                        </a:lnSpc>
                        <a:spcBef>
                          <a:spcPts val="600"/>
                        </a:spcBef>
                      </a:pPr>
                      <a:r>
                        <a:rPr lang="en-IN" sz="1500" kern="1200" dirty="0">
                          <a:solidFill>
                            <a:schemeClr val="dk1"/>
                          </a:solidFill>
                          <a:latin typeface="+mn-lt"/>
                          <a:ea typeface="+mn-ea"/>
                          <a:cs typeface="+mn-cs"/>
                        </a:rPr>
                        <a:t>Advanced Drawing </a:t>
                      </a:r>
                    </a:p>
                    <a:p>
                      <a:pPr marL="285750" lvl="0" indent="-285750" algn="l" defTabSz="914400" rtl="0" eaLnBrk="1" latinLnBrk="0" hangingPunct="1">
                        <a:lnSpc>
                          <a:spcPct val="100000"/>
                        </a:lnSpc>
                        <a:spcBef>
                          <a:spcPts val="600"/>
                        </a:spcBef>
                      </a:pPr>
                      <a:r>
                        <a:rPr lang="en-IN" sz="1500" kern="1200" dirty="0">
                          <a:solidFill>
                            <a:schemeClr val="dk1"/>
                          </a:solidFill>
                          <a:latin typeface="+mn-lt"/>
                          <a:ea typeface="+mn-ea"/>
                          <a:cs typeface="+mn-cs"/>
                        </a:rPr>
                        <a:t>Character Anatomy</a:t>
                      </a:r>
                    </a:p>
                    <a:p>
                      <a:pPr marL="285750" lvl="0" indent="-285750" algn="l" defTabSz="914400" rtl="0" eaLnBrk="1" latinLnBrk="0" hangingPunct="1">
                        <a:lnSpc>
                          <a:spcPct val="100000"/>
                        </a:lnSpc>
                        <a:spcBef>
                          <a:spcPts val="600"/>
                        </a:spcBef>
                      </a:pPr>
                      <a:r>
                        <a:rPr lang="en-IN" sz="1500" kern="1200" dirty="0">
                          <a:solidFill>
                            <a:schemeClr val="dk1"/>
                          </a:solidFill>
                          <a:latin typeface="+mn-lt"/>
                          <a:ea typeface="+mn-ea"/>
                          <a:cs typeface="+mn-cs"/>
                        </a:rPr>
                        <a:t>Digital Painting Techniques using </a:t>
                      </a:r>
                    </a:p>
                    <a:p>
                      <a:pPr marL="285750" lvl="0" indent="-285750" algn="l" defTabSz="914400" rtl="0" eaLnBrk="1" latinLnBrk="0" hangingPunct="1">
                        <a:lnSpc>
                          <a:spcPct val="100000"/>
                        </a:lnSpc>
                        <a:spcBef>
                          <a:spcPts val="600"/>
                        </a:spcBef>
                      </a:pPr>
                      <a:r>
                        <a:rPr lang="en-IN" sz="1500" kern="1200" dirty="0">
                          <a:solidFill>
                            <a:schemeClr val="dk1"/>
                          </a:solidFill>
                          <a:latin typeface="+mn-lt"/>
                          <a:ea typeface="+mn-ea"/>
                          <a:cs typeface="+mn-cs"/>
                        </a:rPr>
                        <a:t>UI/UX Design using </a:t>
                      </a:r>
                    </a:p>
                    <a:p>
                      <a:pPr marL="285750" lvl="0" indent="-285750" algn="l" defTabSz="914400" rtl="0" eaLnBrk="1" latinLnBrk="0" hangingPunct="1">
                        <a:lnSpc>
                          <a:spcPct val="100000"/>
                        </a:lnSpc>
                        <a:spcBef>
                          <a:spcPts val="600"/>
                        </a:spcBef>
                      </a:pPr>
                      <a:r>
                        <a:rPr lang="en-IN" sz="1500" kern="1200" dirty="0">
                          <a:solidFill>
                            <a:schemeClr val="dk1"/>
                          </a:solidFill>
                          <a:latin typeface="+mn-lt"/>
                          <a:ea typeface="+mn-ea"/>
                          <a:cs typeface="+mn-cs"/>
                        </a:rPr>
                        <a:t>Prototyping</a:t>
                      </a:r>
                    </a:p>
                    <a:p>
                      <a:pPr marL="285750" lvl="0" indent="-285750" algn="l" defTabSz="914400" rtl="0" eaLnBrk="1" latinLnBrk="0" hangingPunct="1">
                        <a:lnSpc>
                          <a:spcPct val="100000"/>
                        </a:lnSpc>
                        <a:spcBef>
                          <a:spcPts val="600"/>
                        </a:spcBef>
                      </a:pPr>
                      <a:r>
                        <a:rPr lang="en-IN" sz="1500" kern="1200" dirty="0">
                          <a:solidFill>
                            <a:schemeClr val="dk1"/>
                          </a:solidFill>
                          <a:latin typeface="+mn-lt"/>
                          <a:ea typeface="+mn-ea"/>
                          <a:cs typeface="+mn-cs"/>
                        </a:rPr>
                        <a:t>2D Assets Design for Games </a:t>
                      </a:r>
                    </a:p>
                    <a:p>
                      <a:pPr marL="285750" lvl="0" indent="-285750" algn="l" defTabSz="914400" rtl="0" eaLnBrk="1" latinLnBrk="0" hangingPunct="1">
                        <a:lnSpc>
                          <a:spcPct val="100000"/>
                        </a:lnSpc>
                        <a:spcBef>
                          <a:spcPts val="600"/>
                        </a:spcBef>
                      </a:pPr>
                      <a:r>
                        <a:rPr lang="en-IN" sz="1500" kern="1200" dirty="0">
                          <a:solidFill>
                            <a:schemeClr val="dk1"/>
                          </a:solidFill>
                          <a:latin typeface="+mn-lt"/>
                          <a:ea typeface="+mn-ea"/>
                          <a:cs typeface="+mn-cs"/>
                        </a:rPr>
                        <a:t>2D Character Design</a:t>
                      </a:r>
                    </a:p>
                  </a:txBody>
                  <a:tcPr/>
                </a:tc>
                <a:extLst>
                  <a:ext uri="{0D108BD9-81ED-4DB2-BD59-A6C34878D82A}">
                    <a16:rowId xmlns:a16="http://schemas.microsoft.com/office/drawing/2014/main" val="10001"/>
                  </a:ext>
                </a:extLst>
              </a:tr>
              <a:tr h="0">
                <a:tc>
                  <a:txBody>
                    <a:bodyPr/>
                    <a:lstStyle/>
                    <a:p>
                      <a:pPr marL="285750" lvl="0" indent="-285750" algn="l" defTabSz="914400" rtl="0" eaLnBrk="1" latinLnBrk="0" hangingPunct="1">
                        <a:buFont typeface="Arial" panose="020B0604020202020204" pitchFamily="34" charset="0"/>
                        <a:buChar char="•"/>
                      </a:pPr>
                      <a:r>
                        <a:rPr lang="en-IN" sz="1500" kern="1200" dirty="0">
                          <a:solidFill>
                            <a:schemeClr val="dk1"/>
                          </a:solidFill>
                          <a:effectLst/>
                          <a:latin typeface="+mn-lt"/>
                          <a:ea typeface="+mn-ea"/>
                          <a:cs typeface="+mn-cs"/>
                        </a:rPr>
                        <a:t>Photoshop</a:t>
                      </a:r>
                    </a:p>
                    <a:p>
                      <a:pPr marL="285750" lvl="0" indent="-285750" algn="l" defTabSz="914400" rtl="0" eaLnBrk="1" latinLnBrk="0" hangingPunct="1">
                        <a:buFont typeface="Arial" panose="020B0604020202020204" pitchFamily="34" charset="0"/>
                        <a:buChar char="•"/>
                      </a:pPr>
                      <a:r>
                        <a:rPr lang="en-IN" sz="1500" kern="1200" dirty="0">
                          <a:solidFill>
                            <a:schemeClr val="dk1"/>
                          </a:solidFill>
                          <a:effectLst/>
                          <a:latin typeface="+mn-lt"/>
                          <a:ea typeface="+mn-ea"/>
                          <a:cs typeface="+mn-cs"/>
                        </a:rPr>
                        <a:t>XD</a:t>
                      </a:r>
                    </a:p>
                    <a:p>
                      <a:pPr marL="285750" lvl="0" indent="-285750" algn="l" defTabSz="914400" rtl="0" eaLnBrk="1" latinLnBrk="0" hangingPunct="1">
                        <a:buFont typeface="Arial" panose="020B0604020202020204" pitchFamily="34" charset="0"/>
                        <a:buChar char="•"/>
                      </a:pPr>
                      <a:r>
                        <a:rPr lang="en-IN" sz="1500" kern="1200" dirty="0">
                          <a:solidFill>
                            <a:schemeClr val="dk1"/>
                          </a:solidFill>
                          <a:effectLst/>
                          <a:latin typeface="+mn-lt"/>
                          <a:ea typeface="+mn-ea"/>
                          <a:cs typeface="+mn-cs"/>
                        </a:rPr>
                        <a:t>Illustrator</a:t>
                      </a:r>
                    </a:p>
                  </a:txBody>
                  <a:tcPr/>
                </a:tc>
                <a:extLst>
                  <a:ext uri="{0D108BD9-81ED-4DB2-BD59-A6C34878D82A}">
                    <a16:rowId xmlns:a16="http://schemas.microsoft.com/office/drawing/2014/main" val="10002"/>
                  </a:ext>
                </a:extLst>
              </a:tr>
            </a:tbl>
          </a:graphicData>
        </a:graphic>
      </p:graphicFrame>
      <p:graphicFrame>
        <p:nvGraphicFramePr>
          <p:cNvPr id="12" name="Table 11">
            <a:extLst>
              <a:ext uri="{FF2B5EF4-FFF2-40B4-BE49-F238E27FC236}">
                <a16:creationId xmlns:a16="http://schemas.microsoft.com/office/drawing/2014/main" id="{3A9ED510-F103-92C7-E3C8-1453C0945BDB}"/>
              </a:ext>
            </a:extLst>
          </p:cNvPr>
          <p:cNvGraphicFramePr>
            <a:graphicFrameLocks noGrp="1"/>
          </p:cNvGraphicFramePr>
          <p:nvPr>
            <p:extLst>
              <p:ext uri="{D42A27DB-BD31-4B8C-83A1-F6EECF244321}">
                <p14:modId xmlns:p14="http://schemas.microsoft.com/office/powerpoint/2010/main" val="1451490328"/>
              </p:ext>
            </p:extLst>
          </p:nvPr>
        </p:nvGraphicFramePr>
        <p:xfrm>
          <a:off x="4397754" y="1272121"/>
          <a:ext cx="2796897" cy="2915920"/>
        </p:xfrm>
        <a:graphic>
          <a:graphicData uri="http://schemas.openxmlformats.org/drawingml/2006/table">
            <a:tbl>
              <a:tblPr firstRow="1" bandRow="1">
                <a:tableStyleId>{5C22544A-7EE6-4342-B048-85BDC9FD1C3A}</a:tableStyleId>
              </a:tblPr>
              <a:tblGrid>
                <a:gridCol w="2796897">
                  <a:extLst>
                    <a:ext uri="{9D8B030D-6E8A-4147-A177-3AD203B41FA5}">
                      <a16:colId xmlns:a16="http://schemas.microsoft.com/office/drawing/2014/main" val="20000"/>
                    </a:ext>
                  </a:extLst>
                </a:gridCol>
              </a:tblGrid>
              <a:tr h="370840">
                <a:tc>
                  <a:txBody>
                    <a:bodyPr/>
                    <a:lstStyle/>
                    <a:p>
                      <a:pPr algn="ctr"/>
                      <a:r>
                        <a:rPr lang="en-US" dirty="0"/>
                        <a:t>MODULE - 2</a:t>
                      </a:r>
                      <a:endParaRPr lang="en-IN" dirty="0"/>
                    </a:p>
                  </a:txBody>
                  <a:tcPr/>
                </a:tc>
                <a:extLst>
                  <a:ext uri="{0D108BD9-81ED-4DB2-BD59-A6C34878D82A}">
                    <a16:rowId xmlns:a16="http://schemas.microsoft.com/office/drawing/2014/main" val="10000"/>
                  </a:ext>
                </a:extLst>
              </a:tr>
              <a:tr h="370840">
                <a:tc>
                  <a:txBody>
                    <a:bodyPr/>
                    <a:lstStyle/>
                    <a:p>
                      <a:pPr marL="285750" lvl="0" indent="-285750" algn="l" defTabSz="914400" rtl="0" eaLnBrk="1" latinLnBrk="0" hangingPunct="1">
                        <a:lnSpc>
                          <a:spcPct val="100000"/>
                        </a:lnSpc>
                        <a:spcBef>
                          <a:spcPts val="600"/>
                        </a:spcBef>
                      </a:pPr>
                      <a:r>
                        <a:rPr lang="en-IN" sz="1500" kern="1200" dirty="0">
                          <a:solidFill>
                            <a:schemeClr val="dk1"/>
                          </a:solidFill>
                          <a:latin typeface="+mn-lt"/>
                          <a:ea typeface="+mn-ea"/>
                          <a:cs typeface="+mn-cs"/>
                        </a:rPr>
                        <a:t>Fundamentals of Photography</a:t>
                      </a:r>
                    </a:p>
                    <a:p>
                      <a:pPr marL="285750" lvl="0" indent="-285750" algn="l" defTabSz="914400" rtl="0" eaLnBrk="1" latinLnBrk="0" hangingPunct="1">
                        <a:lnSpc>
                          <a:spcPct val="100000"/>
                        </a:lnSpc>
                        <a:spcBef>
                          <a:spcPts val="600"/>
                        </a:spcBef>
                      </a:pPr>
                      <a:r>
                        <a:rPr lang="en-IN" sz="1500" kern="1200" dirty="0">
                          <a:solidFill>
                            <a:schemeClr val="dk1"/>
                          </a:solidFill>
                          <a:latin typeface="+mn-lt"/>
                          <a:ea typeface="+mn-ea"/>
                          <a:cs typeface="+mn-cs"/>
                        </a:rPr>
                        <a:t>Game Logo Design</a:t>
                      </a:r>
                    </a:p>
                    <a:p>
                      <a:pPr marL="285750" lvl="0" indent="-285750" algn="l" defTabSz="914400" rtl="0" eaLnBrk="1" latinLnBrk="0" hangingPunct="1">
                        <a:lnSpc>
                          <a:spcPct val="100000"/>
                        </a:lnSpc>
                        <a:spcBef>
                          <a:spcPts val="600"/>
                        </a:spcBef>
                      </a:pPr>
                      <a:r>
                        <a:rPr lang="en-IN" sz="1500" kern="1200" dirty="0">
                          <a:solidFill>
                            <a:schemeClr val="dk1"/>
                          </a:solidFill>
                          <a:latin typeface="+mn-lt"/>
                          <a:ea typeface="+mn-ea"/>
                          <a:cs typeface="+mn-cs"/>
                        </a:rPr>
                        <a:t>Game Play Poster Design</a:t>
                      </a:r>
                    </a:p>
                    <a:p>
                      <a:pPr marL="285750" lvl="0" indent="-285750" algn="l" defTabSz="914400" rtl="0" eaLnBrk="1" latinLnBrk="0" hangingPunct="1">
                        <a:lnSpc>
                          <a:spcPct val="100000"/>
                        </a:lnSpc>
                        <a:spcBef>
                          <a:spcPts val="600"/>
                        </a:spcBef>
                      </a:pPr>
                      <a:r>
                        <a:rPr lang="en-IN" sz="1500" kern="1200" dirty="0">
                          <a:solidFill>
                            <a:schemeClr val="dk1"/>
                          </a:solidFill>
                          <a:latin typeface="+mn-lt"/>
                          <a:ea typeface="+mn-ea"/>
                          <a:cs typeface="+mn-cs"/>
                        </a:rPr>
                        <a:t>Digital Compositing – 1</a:t>
                      </a:r>
                    </a:p>
                    <a:p>
                      <a:pPr marL="285750" lvl="0" indent="-285750" algn="l" defTabSz="914400" rtl="0" eaLnBrk="1" latinLnBrk="0" hangingPunct="1">
                        <a:lnSpc>
                          <a:spcPct val="100000"/>
                        </a:lnSpc>
                        <a:spcBef>
                          <a:spcPts val="600"/>
                        </a:spcBef>
                      </a:pPr>
                      <a:r>
                        <a:rPr lang="en-IN" sz="1500" kern="1200" dirty="0">
                          <a:solidFill>
                            <a:schemeClr val="dk1"/>
                          </a:solidFill>
                          <a:latin typeface="+mn-lt"/>
                          <a:ea typeface="+mn-ea"/>
                          <a:cs typeface="+mn-cs"/>
                        </a:rPr>
                        <a:t>Digital Compositing – 2</a:t>
                      </a:r>
                    </a:p>
                  </a:txBody>
                  <a:tcPr/>
                </a:tc>
                <a:extLst>
                  <a:ext uri="{0D108BD9-81ED-4DB2-BD59-A6C34878D82A}">
                    <a16:rowId xmlns:a16="http://schemas.microsoft.com/office/drawing/2014/main" val="10001"/>
                  </a:ext>
                </a:extLst>
              </a:tr>
              <a:tr h="370840">
                <a:tc>
                  <a:txBody>
                    <a:bodyPr/>
                    <a:lstStyle/>
                    <a:p>
                      <a:pPr marL="285750" lvl="0" indent="-285750" algn="l" defTabSz="914400" rtl="0" eaLnBrk="1" latinLnBrk="0" hangingPunct="1">
                        <a:buFont typeface="Arial" panose="020B0604020202020204" pitchFamily="34" charset="0"/>
                        <a:buChar char="•"/>
                      </a:pPr>
                      <a:r>
                        <a:rPr lang="en-IN" sz="1500" kern="1200" dirty="0">
                          <a:solidFill>
                            <a:schemeClr val="dk1"/>
                          </a:solidFill>
                          <a:effectLst/>
                          <a:latin typeface="+mn-lt"/>
                          <a:ea typeface="+mn-ea"/>
                          <a:cs typeface="+mn-cs"/>
                        </a:rPr>
                        <a:t>Illustrator</a:t>
                      </a:r>
                    </a:p>
                    <a:p>
                      <a:pPr marL="285750" lvl="0" indent="-285750" algn="l" defTabSz="914400" rtl="0" eaLnBrk="1" latinLnBrk="0" hangingPunct="1">
                        <a:buFont typeface="Arial" panose="020B0604020202020204" pitchFamily="34" charset="0"/>
                        <a:buChar char="•"/>
                      </a:pPr>
                      <a:r>
                        <a:rPr lang="en-IN" sz="1500" kern="1200" dirty="0">
                          <a:solidFill>
                            <a:schemeClr val="dk1"/>
                          </a:solidFill>
                          <a:effectLst/>
                          <a:latin typeface="+mn-lt"/>
                          <a:ea typeface="+mn-ea"/>
                          <a:cs typeface="+mn-cs"/>
                        </a:rPr>
                        <a:t>Photoshop</a:t>
                      </a:r>
                    </a:p>
                    <a:p>
                      <a:pPr marL="285750" lvl="0" indent="-285750" algn="l" defTabSz="914400" rtl="0" eaLnBrk="1" latinLnBrk="0" hangingPunct="1">
                        <a:buFont typeface="Arial" panose="020B0604020202020204" pitchFamily="34" charset="0"/>
                        <a:buChar char="•"/>
                      </a:pPr>
                      <a:r>
                        <a:rPr lang="en-IN" sz="1500" kern="1200" dirty="0">
                          <a:solidFill>
                            <a:schemeClr val="dk1"/>
                          </a:solidFill>
                          <a:effectLst/>
                          <a:latin typeface="+mn-lt"/>
                          <a:ea typeface="+mn-ea"/>
                          <a:cs typeface="+mn-cs"/>
                        </a:rPr>
                        <a:t>After Effects</a:t>
                      </a:r>
                    </a:p>
                    <a:p>
                      <a:pPr marL="285750" lvl="0" indent="-285750" algn="l" defTabSz="914400" rtl="0" eaLnBrk="1" latinLnBrk="0" hangingPunct="1">
                        <a:buFont typeface="Arial" panose="020B0604020202020204" pitchFamily="34" charset="0"/>
                        <a:buChar char="•"/>
                      </a:pPr>
                      <a:r>
                        <a:rPr lang="en-IN" sz="1500" kern="1200" dirty="0">
                          <a:solidFill>
                            <a:schemeClr val="dk1"/>
                          </a:solidFill>
                          <a:effectLst/>
                          <a:latin typeface="+mn-lt"/>
                          <a:ea typeface="+mn-ea"/>
                          <a:cs typeface="+mn-cs"/>
                        </a:rPr>
                        <a:t>Nuke</a:t>
                      </a:r>
                    </a:p>
                  </a:txBody>
                  <a:tcPr/>
                </a:tc>
                <a:extLst>
                  <a:ext uri="{0D108BD9-81ED-4DB2-BD59-A6C34878D82A}">
                    <a16:rowId xmlns:a16="http://schemas.microsoft.com/office/drawing/2014/main" val="10002"/>
                  </a:ext>
                </a:extLst>
              </a:tr>
            </a:tbl>
          </a:graphicData>
        </a:graphic>
      </p:graphicFrame>
      <p:graphicFrame>
        <p:nvGraphicFramePr>
          <p:cNvPr id="14" name="Table 13">
            <a:extLst>
              <a:ext uri="{FF2B5EF4-FFF2-40B4-BE49-F238E27FC236}">
                <a16:creationId xmlns:a16="http://schemas.microsoft.com/office/drawing/2014/main" id="{2C58C311-6240-D413-4CE5-BFA1CC3D791D}"/>
              </a:ext>
            </a:extLst>
          </p:cNvPr>
          <p:cNvGraphicFramePr>
            <a:graphicFrameLocks noGrp="1"/>
          </p:cNvGraphicFramePr>
          <p:nvPr>
            <p:extLst>
              <p:ext uri="{D42A27DB-BD31-4B8C-83A1-F6EECF244321}">
                <p14:modId xmlns:p14="http://schemas.microsoft.com/office/powerpoint/2010/main" val="1731754327"/>
              </p:ext>
            </p:extLst>
          </p:nvPr>
        </p:nvGraphicFramePr>
        <p:xfrm>
          <a:off x="7638968" y="1272121"/>
          <a:ext cx="2902032" cy="2763520"/>
        </p:xfrm>
        <a:graphic>
          <a:graphicData uri="http://schemas.openxmlformats.org/drawingml/2006/table">
            <a:tbl>
              <a:tblPr firstRow="1" bandRow="1">
                <a:tableStyleId>{5C22544A-7EE6-4342-B048-85BDC9FD1C3A}</a:tableStyleId>
              </a:tblPr>
              <a:tblGrid>
                <a:gridCol w="2902032">
                  <a:extLst>
                    <a:ext uri="{9D8B030D-6E8A-4147-A177-3AD203B41FA5}">
                      <a16:colId xmlns:a16="http://schemas.microsoft.com/office/drawing/2014/main" val="20000"/>
                    </a:ext>
                  </a:extLst>
                </a:gridCol>
              </a:tblGrid>
              <a:tr h="370840">
                <a:tc>
                  <a:txBody>
                    <a:bodyPr/>
                    <a:lstStyle/>
                    <a:p>
                      <a:pPr algn="ctr"/>
                      <a:r>
                        <a:rPr lang="en-US" dirty="0"/>
                        <a:t>MODULE - 3</a:t>
                      </a:r>
                      <a:endParaRPr lang="en-IN" dirty="0"/>
                    </a:p>
                  </a:txBody>
                  <a:tcPr/>
                </a:tc>
                <a:extLst>
                  <a:ext uri="{0D108BD9-81ED-4DB2-BD59-A6C34878D82A}">
                    <a16:rowId xmlns:a16="http://schemas.microsoft.com/office/drawing/2014/main" val="10000"/>
                  </a:ext>
                </a:extLst>
              </a:tr>
              <a:tr h="370840">
                <a:tc>
                  <a:txBody>
                    <a:bodyPr/>
                    <a:lstStyle/>
                    <a:p>
                      <a:pPr marL="285750" lvl="0" indent="-285750" algn="l" defTabSz="914400" rtl="0" eaLnBrk="1" latinLnBrk="0" hangingPunct="1">
                        <a:lnSpc>
                          <a:spcPct val="100000"/>
                        </a:lnSpc>
                        <a:spcBef>
                          <a:spcPts val="600"/>
                        </a:spcBef>
                      </a:pPr>
                      <a:r>
                        <a:rPr lang="en-IN" sz="1500" kern="1200" dirty="0" err="1">
                          <a:solidFill>
                            <a:schemeClr val="dk1"/>
                          </a:solidFill>
                          <a:latin typeface="+mn-lt"/>
                          <a:ea typeface="+mn-ea"/>
                          <a:cs typeface="+mn-cs"/>
                        </a:rPr>
                        <a:t>Modeling</a:t>
                      </a:r>
                      <a:r>
                        <a:rPr lang="en-IN" sz="1500" kern="1200" dirty="0">
                          <a:solidFill>
                            <a:schemeClr val="dk1"/>
                          </a:solidFill>
                          <a:latin typeface="+mn-lt"/>
                          <a:ea typeface="+mn-ea"/>
                          <a:cs typeface="+mn-cs"/>
                        </a:rPr>
                        <a:t> </a:t>
                      </a:r>
                    </a:p>
                    <a:p>
                      <a:pPr marL="285750" lvl="0" indent="-285750" algn="l" defTabSz="914400" rtl="0" eaLnBrk="1" latinLnBrk="0" hangingPunct="1">
                        <a:lnSpc>
                          <a:spcPct val="100000"/>
                        </a:lnSpc>
                        <a:spcBef>
                          <a:spcPts val="600"/>
                        </a:spcBef>
                      </a:pPr>
                      <a:r>
                        <a:rPr lang="en-IN" sz="1500" kern="1200" dirty="0">
                          <a:solidFill>
                            <a:schemeClr val="dk1"/>
                          </a:solidFill>
                          <a:latin typeface="+mn-lt"/>
                          <a:ea typeface="+mn-ea"/>
                          <a:cs typeface="+mn-cs"/>
                        </a:rPr>
                        <a:t>Texturing </a:t>
                      </a:r>
                    </a:p>
                    <a:p>
                      <a:pPr marL="285750" lvl="0" indent="-285750" algn="l" defTabSz="914400" rtl="0" eaLnBrk="1" latinLnBrk="0" hangingPunct="1">
                        <a:lnSpc>
                          <a:spcPct val="100000"/>
                        </a:lnSpc>
                        <a:spcBef>
                          <a:spcPts val="600"/>
                        </a:spcBef>
                      </a:pPr>
                      <a:r>
                        <a:rPr lang="en-IN" sz="1500" kern="1200" dirty="0">
                          <a:solidFill>
                            <a:schemeClr val="dk1"/>
                          </a:solidFill>
                          <a:latin typeface="+mn-lt"/>
                          <a:ea typeface="+mn-ea"/>
                          <a:cs typeface="+mn-cs"/>
                        </a:rPr>
                        <a:t>Advance Texturing</a:t>
                      </a:r>
                    </a:p>
                    <a:p>
                      <a:pPr marL="285750" lvl="0" indent="-285750" algn="l" defTabSz="914400" rtl="0" eaLnBrk="1" latinLnBrk="0" hangingPunct="1">
                        <a:lnSpc>
                          <a:spcPct val="100000"/>
                        </a:lnSpc>
                        <a:spcBef>
                          <a:spcPts val="600"/>
                        </a:spcBef>
                      </a:pPr>
                      <a:r>
                        <a:rPr lang="en-IN" sz="1500" kern="1200" dirty="0">
                          <a:solidFill>
                            <a:schemeClr val="dk1"/>
                          </a:solidFill>
                          <a:latin typeface="+mn-lt"/>
                          <a:ea typeface="+mn-ea"/>
                          <a:cs typeface="+mn-cs"/>
                        </a:rPr>
                        <a:t>Environment Design</a:t>
                      </a:r>
                    </a:p>
                    <a:p>
                      <a:pPr marL="285750" lvl="0" indent="-285750" algn="l" defTabSz="914400" rtl="0" eaLnBrk="1" latinLnBrk="0" hangingPunct="1">
                        <a:lnSpc>
                          <a:spcPct val="100000"/>
                        </a:lnSpc>
                        <a:spcBef>
                          <a:spcPts val="600"/>
                        </a:spcBef>
                      </a:pPr>
                      <a:r>
                        <a:rPr lang="en-IN" sz="1500" kern="1200" dirty="0">
                          <a:solidFill>
                            <a:schemeClr val="dk1"/>
                          </a:solidFill>
                          <a:latin typeface="+mn-lt"/>
                          <a:ea typeface="+mn-ea"/>
                          <a:cs typeface="+mn-cs"/>
                        </a:rPr>
                        <a:t>Asset Creation</a:t>
                      </a:r>
                    </a:p>
                    <a:p>
                      <a:pPr marL="285750" lvl="0" indent="-285750" algn="l" defTabSz="914400" rtl="0" eaLnBrk="1" latinLnBrk="0" hangingPunct="1">
                        <a:lnSpc>
                          <a:spcPct val="100000"/>
                        </a:lnSpc>
                        <a:spcBef>
                          <a:spcPts val="600"/>
                        </a:spcBef>
                      </a:pPr>
                      <a:r>
                        <a:rPr lang="en-IN" sz="1500" kern="1200" dirty="0">
                          <a:solidFill>
                            <a:schemeClr val="dk1"/>
                          </a:solidFill>
                          <a:latin typeface="+mn-lt"/>
                          <a:ea typeface="+mn-ea"/>
                          <a:cs typeface="+mn-cs"/>
                        </a:rPr>
                        <a:t>Adv Character </a:t>
                      </a:r>
                      <a:r>
                        <a:rPr lang="en-IN" sz="1500" kern="1200" dirty="0" err="1">
                          <a:solidFill>
                            <a:schemeClr val="dk1"/>
                          </a:solidFill>
                          <a:latin typeface="+mn-lt"/>
                          <a:ea typeface="+mn-ea"/>
                          <a:cs typeface="+mn-cs"/>
                        </a:rPr>
                        <a:t>Modeling</a:t>
                      </a:r>
                      <a:endParaRPr lang="en-IN" sz="1500" kern="1200" dirty="0">
                        <a:solidFill>
                          <a:schemeClr val="dk1"/>
                        </a:solidFill>
                        <a:latin typeface="+mn-lt"/>
                        <a:ea typeface="+mn-ea"/>
                        <a:cs typeface="+mn-cs"/>
                      </a:endParaRPr>
                    </a:p>
                  </a:txBody>
                  <a:tcPr/>
                </a:tc>
                <a:extLst>
                  <a:ext uri="{0D108BD9-81ED-4DB2-BD59-A6C34878D82A}">
                    <a16:rowId xmlns:a16="http://schemas.microsoft.com/office/drawing/2014/main" val="10001"/>
                  </a:ext>
                </a:extLst>
              </a:tr>
              <a:tr h="370840">
                <a:tc>
                  <a:txBody>
                    <a:bodyPr/>
                    <a:lstStyle/>
                    <a:p>
                      <a:pPr marL="285750" lvl="0" indent="-285750" algn="l" defTabSz="914400" rtl="0" eaLnBrk="1" latinLnBrk="0" hangingPunct="1">
                        <a:buFont typeface="Arial" panose="020B0604020202020204" pitchFamily="34" charset="0"/>
                        <a:buChar char="•"/>
                      </a:pPr>
                      <a:r>
                        <a:rPr lang="en-IN" sz="1500" kern="1200" dirty="0">
                          <a:solidFill>
                            <a:schemeClr val="dk1"/>
                          </a:solidFill>
                          <a:effectLst/>
                          <a:latin typeface="+mn-lt"/>
                          <a:ea typeface="+mn-ea"/>
                          <a:cs typeface="+mn-cs"/>
                        </a:rPr>
                        <a:t>Blender</a:t>
                      </a:r>
                    </a:p>
                    <a:p>
                      <a:pPr marL="285750" lvl="0" indent="-285750" algn="l" defTabSz="914400" rtl="0" eaLnBrk="1" latinLnBrk="0" hangingPunct="1">
                        <a:buFont typeface="Arial" panose="020B0604020202020204" pitchFamily="34" charset="0"/>
                        <a:buChar char="•"/>
                      </a:pPr>
                      <a:r>
                        <a:rPr lang="en-IN" sz="1500" kern="1200" dirty="0">
                          <a:solidFill>
                            <a:schemeClr val="dk1"/>
                          </a:solidFill>
                          <a:effectLst/>
                          <a:latin typeface="+mn-lt"/>
                          <a:ea typeface="+mn-ea"/>
                          <a:cs typeface="+mn-cs"/>
                        </a:rPr>
                        <a:t>Unreal</a:t>
                      </a:r>
                    </a:p>
                  </a:txBody>
                  <a:tcPr/>
                </a:tc>
                <a:extLst>
                  <a:ext uri="{0D108BD9-81ED-4DB2-BD59-A6C34878D82A}">
                    <a16:rowId xmlns:a16="http://schemas.microsoft.com/office/drawing/2014/main" val="10002"/>
                  </a:ext>
                </a:extLst>
              </a:tr>
            </a:tbl>
          </a:graphicData>
        </a:graphic>
      </p:graphicFrame>
      <p:sp>
        <p:nvSpPr>
          <p:cNvPr id="17" name="Text Placeholder 4">
            <a:extLst>
              <a:ext uri="{FF2B5EF4-FFF2-40B4-BE49-F238E27FC236}">
                <a16:creationId xmlns:a16="http://schemas.microsoft.com/office/drawing/2014/main" id="{819C2695-C495-B733-D44E-D9CB2004622B}"/>
              </a:ext>
            </a:extLst>
          </p:cNvPr>
          <p:cNvSpPr txBox="1">
            <a:spLocks/>
          </p:cNvSpPr>
          <p:nvPr/>
        </p:nvSpPr>
        <p:spPr>
          <a:xfrm>
            <a:off x="3033485" y="470193"/>
            <a:ext cx="5399313" cy="918045"/>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lnSpc>
                <a:spcPct val="114000"/>
              </a:lnSpc>
              <a:buNone/>
              <a:defRPr/>
            </a:pPr>
            <a:r>
              <a:rPr lang="en-US" sz="2500" dirty="0">
                <a:solidFill>
                  <a:schemeClr val="bg1">
                    <a:lumMod val="50000"/>
                  </a:schemeClr>
                </a:solidFill>
                <a:latin typeface="Bebas Neue" panose="020B0606020202050201" pitchFamily="34" charset="0"/>
                <a:cs typeface="Calibri"/>
              </a:rPr>
              <a:t>PCDP IN ADVANCED GAME ART &amp; </a:t>
            </a:r>
            <a:r>
              <a:rPr lang="en-US" sz="2500" dirty="0" err="1">
                <a:solidFill>
                  <a:schemeClr val="bg1">
                    <a:lumMod val="50000"/>
                  </a:schemeClr>
                </a:solidFill>
                <a:latin typeface="Bebas Neue" panose="020B0606020202050201" pitchFamily="34" charset="0"/>
                <a:cs typeface="Calibri"/>
              </a:rPr>
              <a:t>dESIGN</a:t>
            </a:r>
            <a:endParaRPr lang="id-ID" sz="2500" dirty="0">
              <a:solidFill>
                <a:schemeClr val="bg1">
                  <a:lumMod val="50000"/>
                </a:schemeClr>
              </a:solidFill>
              <a:latin typeface="Bebas Neue" panose="020B0606020202050201" pitchFamily="34" charset="0"/>
              <a:cs typeface="Calibri"/>
            </a:endParaRPr>
          </a:p>
        </p:txBody>
      </p:sp>
      <p:sp>
        <p:nvSpPr>
          <p:cNvPr id="19" name="Rectangle 18">
            <a:extLst>
              <a:ext uri="{FF2B5EF4-FFF2-40B4-BE49-F238E27FC236}">
                <a16:creationId xmlns:a16="http://schemas.microsoft.com/office/drawing/2014/main" id="{7E76D764-B372-CDE2-E447-343B8B106E90}"/>
              </a:ext>
            </a:extLst>
          </p:cNvPr>
          <p:cNvSpPr/>
          <p:nvPr/>
        </p:nvSpPr>
        <p:spPr>
          <a:xfrm>
            <a:off x="3439003" y="985695"/>
            <a:ext cx="4572000" cy="45719"/>
          </a:xfrm>
          <a:prstGeom prst="rect">
            <a:avLst/>
          </a:prstGeom>
          <a:gradFill flip="none" rotWithShape="1">
            <a:gsLst>
              <a:gs pos="0">
                <a:schemeClr val="accent1">
                  <a:lumMod val="40000"/>
                  <a:lumOff val="60000"/>
                </a:schemeClr>
              </a:gs>
              <a:gs pos="46000">
                <a:schemeClr val="accent1">
                  <a:lumMod val="95000"/>
                  <a:lumOff val="5000"/>
                </a:schemeClr>
              </a:gs>
              <a:gs pos="100000">
                <a:schemeClr val="accent1">
                  <a:lumMod val="60000"/>
                </a:schemeClr>
              </a:gs>
            </a:gsLst>
            <a:path path="circle">
              <a:fillToRect l="50000" t="130000" r="50000" b="-3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pic>
        <p:nvPicPr>
          <p:cNvPr id="2" name="Picture 1" descr="A logo for a company&#10;&#10;Description automatically generated">
            <a:extLst>
              <a:ext uri="{FF2B5EF4-FFF2-40B4-BE49-F238E27FC236}">
                <a16:creationId xmlns:a16="http://schemas.microsoft.com/office/drawing/2014/main" id="{BA115D73-BFE8-36FD-ECBC-C80F88079633}"/>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10901418" y="58233"/>
            <a:ext cx="1213200" cy="1213200"/>
          </a:xfrm>
          <a:prstGeom prst="rect">
            <a:avLst/>
          </a:prstGeom>
        </p:spPr>
      </p:pic>
      <p:grpSp>
        <p:nvGrpSpPr>
          <p:cNvPr id="66" name="Group 65">
            <a:extLst>
              <a:ext uri="{FF2B5EF4-FFF2-40B4-BE49-F238E27FC236}">
                <a16:creationId xmlns:a16="http://schemas.microsoft.com/office/drawing/2014/main" id="{D4F83768-D55E-92B3-5884-49C2700713C6}"/>
              </a:ext>
            </a:extLst>
          </p:cNvPr>
          <p:cNvGrpSpPr/>
          <p:nvPr/>
        </p:nvGrpSpPr>
        <p:grpSpPr>
          <a:xfrm>
            <a:off x="10833100" y="2425700"/>
            <a:ext cx="1414935" cy="4281488"/>
            <a:chOff x="4867343" y="676605"/>
            <a:chExt cx="4067487" cy="12307915"/>
          </a:xfrm>
        </p:grpSpPr>
        <p:sp>
          <p:nvSpPr>
            <p:cNvPr id="67" name="Freeform 335">
              <a:extLst>
                <a:ext uri="{FF2B5EF4-FFF2-40B4-BE49-F238E27FC236}">
                  <a16:creationId xmlns:a16="http://schemas.microsoft.com/office/drawing/2014/main" id="{0FB12E8F-74D2-C6C5-32B4-B60F9FA4A46B}"/>
                </a:ext>
              </a:extLst>
            </p:cNvPr>
            <p:cNvSpPr/>
            <p:nvPr/>
          </p:nvSpPr>
          <p:spPr>
            <a:xfrm>
              <a:off x="6146351" y="7759796"/>
              <a:ext cx="1511355" cy="1162032"/>
            </a:xfrm>
            <a:custGeom>
              <a:avLst/>
              <a:gdLst>
                <a:gd name="connsiteX0" fmla="*/ 10108 w 2231524"/>
                <a:gd name="connsiteY0" fmla="*/ 0 h 1015815"/>
                <a:gd name="connsiteX1" fmla="*/ 2221416 w 2231524"/>
                <a:gd name="connsiteY1" fmla="*/ 0 h 1015815"/>
                <a:gd name="connsiteX2" fmla="*/ 2231524 w 2231524"/>
                <a:gd name="connsiteY2" fmla="*/ 83758 h 1015815"/>
                <a:gd name="connsiteX3" fmla="*/ 1115764 w 2231524"/>
                <a:gd name="connsiteY3" fmla="*/ 1015815 h 1015815"/>
                <a:gd name="connsiteX4" fmla="*/ 0 w 2231524"/>
                <a:gd name="connsiteY4" fmla="*/ 83758 h 1015815"/>
                <a:gd name="connsiteX0" fmla="*/ 10108 w 2221473"/>
                <a:gd name="connsiteY0" fmla="*/ 0 h 1015815"/>
                <a:gd name="connsiteX1" fmla="*/ 2221416 w 2221473"/>
                <a:gd name="connsiteY1" fmla="*/ 0 h 1015815"/>
                <a:gd name="connsiteX2" fmla="*/ 2081407 w 2221473"/>
                <a:gd name="connsiteY2" fmla="*/ 116886 h 1015815"/>
                <a:gd name="connsiteX3" fmla="*/ 1115764 w 2221473"/>
                <a:gd name="connsiteY3" fmla="*/ 1015815 h 1015815"/>
                <a:gd name="connsiteX4" fmla="*/ 0 w 2221473"/>
                <a:gd name="connsiteY4" fmla="*/ 83758 h 1015815"/>
                <a:gd name="connsiteX5" fmla="*/ 10108 w 2221473"/>
                <a:gd name="connsiteY5" fmla="*/ 0 h 1015815"/>
                <a:gd name="connsiteX0" fmla="*/ 10108 w 2081407"/>
                <a:gd name="connsiteY0" fmla="*/ 0 h 1015815"/>
                <a:gd name="connsiteX1" fmla="*/ 2021262 w 2081407"/>
                <a:gd name="connsiteY1" fmla="*/ 49692 h 1015815"/>
                <a:gd name="connsiteX2" fmla="*/ 2081407 w 2081407"/>
                <a:gd name="connsiteY2" fmla="*/ 116886 h 1015815"/>
                <a:gd name="connsiteX3" fmla="*/ 1115764 w 2081407"/>
                <a:gd name="connsiteY3" fmla="*/ 1015815 h 1015815"/>
                <a:gd name="connsiteX4" fmla="*/ 0 w 2081407"/>
                <a:gd name="connsiteY4" fmla="*/ 83758 h 1015815"/>
                <a:gd name="connsiteX5" fmla="*/ 10108 w 2081407"/>
                <a:gd name="connsiteY5" fmla="*/ 0 h 1015815"/>
                <a:gd name="connsiteX0" fmla="*/ 285320 w 2081407"/>
                <a:gd name="connsiteY0" fmla="*/ 0 h 1015815"/>
                <a:gd name="connsiteX1" fmla="*/ 2021262 w 2081407"/>
                <a:gd name="connsiteY1" fmla="*/ 49692 h 1015815"/>
                <a:gd name="connsiteX2" fmla="*/ 2081407 w 2081407"/>
                <a:gd name="connsiteY2" fmla="*/ 116886 h 1015815"/>
                <a:gd name="connsiteX3" fmla="*/ 1115764 w 2081407"/>
                <a:gd name="connsiteY3" fmla="*/ 1015815 h 1015815"/>
                <a:gd name="connsiteX4" fmla="*/ 0 w 2081407"/>
                <a:gd name="connsiteY4" fmla="*/ 83758 h 1015815"/>
                <a:gd name="connsiteX5" fmla="*/ 285320 w 2081407"/>
                <a:gd name="connsiteY5" fmla="*/ 0 h 1015815"/>
                <a:gd name="connsiteX0" fmla="*/ 160223 w 1956310"/>
                <a:gd name="connsiteY0" fmla="*/ 0 h 1015815"/>
                <a:gd name="connsiteX1" fmla="*/ 1896165 w 1956310"/>
                <a:gd name="connsiteY1" fmla="*/ 49692 h 1015815"/>
                <a:gd name="connsiteX2" fmla="*/ 1956310 w 1956310"/>
                <a:gd name="connsiteY2" fmla="*/ 116886 h 1015815"/>
                <a:gd name="connsiteX3" fmla="*/ 990667 w 1956310"/>
                <a:gd name="connsiteY3" fmla="*/ 1015815 h 1015815"/>
                <a:gd name="connsiteX4" fmla="*/ 0 w 1956310"/>
                <a:gd name="connsiteY4" fmla="*/ 133450 h 1015815"/>
                <a:gd name="connsiteX5" fmla="*/ 160223 w 1956310"/>
                <a:gd name="connsiteY5" fmla="*/ 0 h 10158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56310" h="1015815">
                  <a:moveTo>
                    <a:pt x="160223" y="0"/>
                  </a:moveTo>
                  <a:lnTo>
                    <a:pt x="1896165" y="49692"/>
                  </a:lnTo>
                  <a:cubicBezTo>
                    <a:pt x="1899534" y="77611"/>
                    <a:pt x="1952941" y="88967"/>
                    <a:pt x="1956310" y="116886"/>
                  </a:cubicBezTo>
                  <a:cubicBezTo>
                    <a:pt x="1956310" y="631647"/>
                    <a:pt x="1606883" y="1015815"/>
                    <a:pt x="990667" y="1015815"/>
                  </a:cubicBezTo>
                  <a:cubicBezTo>
                    <a:pt x="374447" y="1015815"/>
                    <a:pt x="0" y="648211"/>
                    <a:pt x="0" y="133450"/>
                  </a:cubicBezTo>
                  <a:lnTo>
                    <a:pt x="160223" y="0"/>
                  </a:lnTo>
                  <a:close/>
                </a:path>
              </a:pathLst>
            </a:custGeom>
            <a:solidFill>
              <a:srgbClr val="434C6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 name="Freeform 3475">
              <a:extLst>
                <a:ext uri="{FF2B5EF4-FFF2-40B4-BE49-F238E27FC236}">
                  <a16:creationId xmlns:a16="http://schemas.microsoft.com/office/drawing/2014/main" id="{F0C76CBD-629B-8D6D-7932-D6B76EB06BA1}"/>
                </a:ext>
              </a:extLst>
            </p:cNvPr>
            <p:cNvSpPr>
              <a:spLocks/>
            </p:cNvSpPr>
            <p:nvPr/>
          </p:nvSpPr>
          <p:spPr bwMode="auto">
            <a:xfrm>
              <a:off x="5366128" y="7284542"/>
              <a:ext cx="144944" cy="69541"/>
            </a:xfrm>
            <a:custGeom>
              <a:avLst/>
              <a:gdLst>
                <a:gd name="T0" fmla="*/ 10 w 10"/>
                <a:gd name="T1" fmla="*/ 3 h 3"/>
                <a:gd name="T2" fmla="*/ 10 w 10"/>
                <a:gd name="T3" fmla="*/ 2 h 3"/>
                <a:gd name="T4" fmla="*/ 10 w 10"/>
                <a:gd name="T5" fmla="*/ 2 h 3"/>
                <a:gd name="T6" fmla="*/ 0 w 10"/>
                <a:gd name="T7" fmla="*/ 0 h 3"/>
                <a:gd name="T8" fmla="*/ 0 w 10"/>
                <a:gd name="T9" fmla="*/ 0 h 3"/>
                <a:gd name="T10" fmla="*/ 0 w 10"/>
                <a:gd name="T11" fmla="*/ 0 h 3"/>
                <a:gd name="T12" fmla="*/ 10 w 10"/>
                <a:gd name="T13" fmla="*/ 2 h 3"/>
                <a:gd name="T14" fmla="*/ 10 w 10"/>
                <a:gd name="T15" fmla="*/ 3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3">
                  <a:moveTo>
                    <a:pt x="10" y="3"/>
                  </a:moveTo>
                  <a:cubicBezTo>
                    <a:pt x="10" y="3"/>
                    <a:pt x="10" y="2"/>
                    <a:pt x="10" y="2"/>
                  </a:cubicBezTo>
                  <a:cubicBezTo>
                    <a:pt x="10" y="2"/>
                    <a:pt x="10" y="2"/>
                    <a:pt x="10" y="2"/>
                  </a:cubicBezTo>
                  <a:cubicBezTo>
                    <a:pt x="0" y="0"/>
                    <a:pt x="0" y="0"/>
                    <a:pt x="0" y="0"/>
                  </a:cubicBezTo>
                  <a:cubicBezTo>
                    <a:pt x="0" y="0"/>
                    <a:pt x="0" y="0"/>
                    <a:pt x="0" y="0"/>
                  </a:cubicBezTo>
                  <a:cubicBezTo>
                    <a:pt x="0" y="0"/>
                    <a:pt x="0" y="0"/>
                    <a:pt x="0" y="0"/>
                  </a:cubicBezTo>
                  <a:cubicBezTo>
                    <a:pt x="10" y="2"/>
                    <a:pt x="10" y="2"/>
                    <a:pt x="10" y="2"/>
                  </a:cubicBezTo>
                  <a:lnTo>
                    <a:pt x="10" y="3"/>
                  </a:lnTo>
                  <a:close/>
                </a:path>
              </a:pathLst>
            </a:custGeom>
            <a:solidFill>
              <a:srgbClr val="2C75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 name="Freeform 5165">
              <a:extLst>
                <a:ext uri="{FF2B5EF4-FFF2-40B4-BE49-F238E27FC236}">
                  <a16:creationId xmlns:a16="http://schemas.microsoft.com/office/drawing/2014/main" id="{6099D00D-9DFF-B22E-04B3-008C47EB3B8A}"/>
                </a:ext>
              </a:extLst>
            </p:cNvPr>
            <p:cNvSpPr>
              <a:spLocks/>
            </p:cNvSpPr>
            <p:nvPr/>
          </p:nvSpPr>
          <p:spPr bwMode="auto">
            <a:xfrm flipH="1">
              <a:off x="6503355" y="11800128"/>
              <a:ext cx="417718" cy="1033189"/>
            </a:xfrm>
            <a:custGeom>
              <a:avLst/>
              <a:gdLst>
                <a:gd name="T0" fmla="*/ 14 w 22"/>
                <a:gd name="T1" fmla="*/ 42 h 47"/>
                <a:gd name="T2" fmla="*/ 22 w 22"/>
                <a:gd name="T3" fmla="*/ 4 h 47"/>
                <a:gd name="T4" fmla="*/ 3 w 22"/>
                <a:gd name="T5" fmla="*/ 4 h 47"/>
                <a:gd name="T6" fmla="*/ 0 w 22"/>
                <a:gd name="T7" fmla="*/ 40 h 47"/>
                <a:gd name="T8" fmla="*/ 14 w 22"/>
                <a:gd name="T9" fmla="*/ 42 h 47"/>
              </a:gdLst>
              <a:ahLst/>
              <a:cxnLst>
                <a:cxn ang="0">
                  <a:pos x="T0" y="T1"/>
                </a:cxn>
                <a:cxn ang="0">
                  <a:pos x="T2" y="T3"/>
                </a:cxn>
                <a:cxn ang="0">
                  <a:pos x="T4" y="T5"/>
                </a:cxn>
                <a:cxn ang="0">
                  <a:pos x="T6" y="T7"/>
                </a:cxn>
                <a:cxn ang="0">
                  <a:pos x="T8" y="T9"/>
                </a:cxn>
              </a:cxnLst>
              <a:rect l="0" t="0" r="r" b="b"/>
              <a:pathLst>
                <a:path w="22" h="47">
                  <a:moveTo>
                    <a:pt x="14" y="42"/>
                  </a:moveTo>
                  <a:cubicBezTo>
                    <a:pt x="22" y="4"/>
                    <a:pt x="22" y="4"/>
                    <a:pt x="22" y="4"/>
                  </a:cubicBezTo>
                  <a:cubicBezTo>
                    <a:pt x="22" y="0"/>
                    <a:pt x="4" y="0"/>
                    <a:pt x="3" y="4"/>
                  </a:cubicBezTo>
                  <a:cubicBezTo>
                    <a:pt x="0" y="40"/>
                    <a:pt x="0" y="40"/>
                    <a:pt x="0" y="40"/>
                  </a:cubicBezTo>
                  <a:cubicBezTo>
                    <a:pt x="0" y="47"/>
                    <a:pt x="13" y="46"/>
                    <a:pt x="14" y="42"/>
                  </a:cubicBezTo>
                  <a:close/>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 name="Freeform 5166">
              <a:extLst>
                <a:ext uri="{FF2B5EF4-FFF2-40B4-BE49-F238E27FC236}">
                  <a16:creationId xmlns:a16="http://schemas.microsoft.com/office/drawing/2014/main" id="{8DA4A5F4-842A-0539-78D5-8D49B191E30B}"/>
                </a:ext>
              </a:extLst>
            </p:cNvPr>
            <p:cNvSpPr>
              <a:spLocks/>
            </p:cNvSpPr>
            <p:nvPr/>
          </p:nvSpPr>
          <p:spPr bwMode="auto">
            <a:xfrm flipH="1">
              <a:off x="6019694" y="8095806"/>
              <a:ext cx="901380" cy="4359529"/>
            </a:xfrm>
            <a:custGeom>
              <a:avLst/>
              <a:gdLst>
                <a:gd name="T0" fmla="*/ 0 w 41"/>
                <a:gd name="T1" fmla="*/ 171 h 173"/>
                <a:gd name="T2" fmla="*/ 16 w 41"/>
                <a:gd name="T3" fmla="*/ 173 h 173"/>
                <a:gd name="T4" fmla="*/ 41 w 41"/>
                <a:gd name="T5" fmla="*/ 7 h 173"/>
                <a:gd name="T6" fmla="*/ 5 w 41"/>
                <a:gd name="T7" fmla="*/ 0 h 173"/>
                <a:gd name="T8" fmla="*/ 0 w 41"/>
                <a:gd name="T9" fmla="*/ 171 h 173"/>
              </a:gdLst>
              <a:ahLst/>
              <a:cxnLst>
                <a:cxn ang="0">
                  <a:pos x="T0" y="T1"/>
                </a:cxn>
                <a:cxn ang="0">
                  <a:pos x="T2" y="T3"/>
                </a:cxn>
                <a:cxn ang="0">
                  <a:pos x="T4" y="T5"/>
                </a:cxn>
                <a:cxn ang="0">
                  <a:pos x="T6" y="T7"/>
                </a:cxn>
                <a:cxn ang="0">
                  <a:pos x="T8" y="T9"/>
                </a:cxn>
              </a:cxnLst>
              <a:rect l="0" t="0" r="r" b="b"/>
              <a:pathLst>
                <a:path w="41" h="173">
                  <a:moveTo>
                    <a:pt x="0" y="171"/>
                  </a:moveTo>
                  <a:lnTo>
                    <a:pt x="16" y="173"/>
                  </a:lnTo>
                  <a:lnTo>
                    <a:pt x="41" y="7"/>
                  </a:lnTo>
                  <a:lnTo>
                    <a:pt x="5" y="0"/>
                  </a:lnTo>
                  <a:lnTo>
                    <a:pt x="0" y="171"/>
                  </a:lnTo>
                  <a:close/>
                </a:path>
              </a:pathLst>
            </a:custGeom>
            <a:solidFill>
              <a:srgbClr val="434C69"/>
            </a:solidFill>
            <a:ln>
              <a:noFill/>
            </a:ln>
          </p:spPr>
          <p:txBody>
            <a:bodyPr vert="horz" wrap="square" lIns="91440" tIns="45720" rIns="91440" bIns="45720" numCol="1" anchor="t" anchorCtr="0" compatLnSpc="1">
              <a:prstTxWarp prst="textNoShape">
                <a:avLst/>
              </a:prstTxWarp>
            </a:bodyPr>
            <a:lstStyle/>
            <a:p>
              <a:endParaRPr lang="en-US"/>
            </a:p>
          </p:txBody>
        </p:sp>
        <p:sp>
          <p:nvSpPr>
            <p:cNvPr id="71" name="Freeform 5169">
              <a:extLst>
                <a:ext uri="{FF2B5EF4-FFF2-40B4-BE49-F238E27FC236}">
                  <a16:creationId xmlns:a16="http://schemas.microsoft.com/office/drawing/2014/main" id="{513A9901-39ED-F207-6259-D4D206B769FC}"/>
                </a:ext>
              </a:extLst>
            </p:cNvPr>
            <p:cNvSpPr>
              <a:spLocks/>
            </p:cNvSpPr>
            <p:nvPr/>
          </p:nvSpPr>
          <p:spPr bwMode="auto">
            <a:xfrm flipH="1">
              <a:off x="6019701" y="12530923"/>
              <a:ext cx="989315" cy="453592"/>
            </a:xfrm>
            <a:custGeom>
              <a:avLst/>
              <a:gdLst>
                <a:gd name="T0" fmla="*/ 52 w 52"/>
                <a:gd name="T1" fmla="*/ 20 h 21"/>
                <a:gd name="T2" fmla="*/ 52 w 52"/>
                <a:gd name="T3" fmla="*/ 20 h 21"/>
                <a:gd name="T4" fmla="*/ 37 w 52"/>
                <a:gd name="T5" fmla="*/ 9 h 21"/>
                <a:gd name="T6" fmla="*/ 27 w 52"/>
                <a:gd name="T7" fmla="*/ 2 h 21"/>
                <a:gd name="T8" fmla="*/ 27 w 52"/>
                <a:gd name="T9" fmla="*/ 2 h 21"/>
                <a:gd name="T10" fmla="*/ 22 w 52"/>
                <a:gd name="T11" fmla="*/ 1 h 21"/>
                <a:gd name="T12" fmla="*/ 15 w 52"/>
                <a:gd name="T13" fmla="*/ 6 h 21"/>
                <a:gd name="T14" fmla="*/ 7 w 52"/>
                <a:gd name="T15" fmla="*/ 5 h 21"/>
                <a:gd name="T16" fmla="*/ 2 w 52"/>
                <a:gd name="T17" fmla="*/ 18 h 21"/>
                <a:gd name="T18" fmla="*/ 7 w 52"/>
                <a:gd name="T19" fmla="*/ 19 h 21"/>
                <a:gd name="T20" fmla="*/ 17 w 52"/>
                <a:gd name="T21" fmla="*/ 20 h 21"/>
                <a:gd name="T22" fmla="*/ 42 w 52"/>
                <a:gd name="T23" fmla="*/ 21 h 21"/>
                <a:gd name="T24" fmla="*/ 52 w 52"/>
                <a:gd name="T25" fmla="*/ 2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2" h="21">
                  <a:moveTo>
                    <a:pt x="52" y="20"/>
                  </a:moveTo>
                  <a:cubicBezTo>
                    <a:pt x="52" y="20"/>
                    <a:pt x="52" y="20"/>
                    <a:pt x="52" y="20"/>
                  </a:cubicBezTo>
                  <a:cubicBezTo>
                    <a:pt x="52" y="13"/>
                    <a:pt x="50" y="9"/>
                    <a:pt x="37" y="9"/>
                  </a:cubicBezTo>
                  <a:cubicBezTo>
                    <a:pt x="32" y="9"/>
                    <a:pt x="28" y="6"/>
                    <a:pt x="27" y="2"/>
                  </a:cubicBezTo>
                  <a:cubicBezTo>
                    <a:pt x="27" y="2"/>
                    <a:pt x="27" y="2"/>
                    <a:pt x="27" y="2"/>
                  </a:cubicBezTo>
                  <a:cubicBezTo>
                    <a:pt x="26" y="0"/>
                    <a:pt x="23" y="0"/>
                    <a:pt x="22" y="1"/>
                  </a:cubicBezTo>
                  <a:cubicBezTo>
                    <a:pt x="20" y="4"/>
                    <a:pt x="18" y="5"/>
                    <a:pt x="15" y="6"/>
                  </a:cubicBezTo>
                  <a:cubicBezTo>
                    <a:pt x="12" y="6"/>
                    <a:pt x="10" y="5"/>
                    <a:pt x="7" y="5"/>
                  </a:cubicBezTo>
                  <a:cubicBezTo>
                    <a:pt x="0" y="5"/>
                    <a:pt x="1" y="14"/>
                    <a:pt x="2" y="18"/>
                  </a:cubicBezTo>
                  <a:cubicBezTo>
                    <a:pt x="2" y="19"/>
                    <a:pt x="6" y="19"/>
                    <a:pt x="7" y="19"/>
                  </a:cubicBezTo>
                  <a:cubicBezTo>
                    <a:pt x="10" y="20"/>
                    <a:pt x="14" y="20"/>
                    <a:pt x="17" y="20"/>
                  </a:cubicBezTo>
                  <a:cubicBezTo>
                    <a:pt x="25" y="21"/>
                    <a:pt x="34" y="21"/>
                    <a:pt x="42" y="21"/>
                  </a:cubicBezTo>
                  <a:cubicBezTo>
                    <a:pt x="45" y="21"/>
                    <a:pt x="49" y="20"/>
                    <a:pt x="52" y="20"/>
                  </a:cubicBezTo>
                  <a:close/>
                </a:path>
              </a:pathLst>
            </a:custGeom>
            <a:solidFill>
              <a:srgbClr val="434043"/>
            </a:solidFill>
            <a:ln>
              <a:noFill/>
            </a:ln>
          </p:spPr>
          <p:txBody>
            <a:bodyPr vert="horz" wrap="square" lIns="91440" tIns="45720" rIns="91440" bIns="45720" numCol="1" anchor="t" anchorCtr="0" compatLnSpc="1">
              <a:prstTxWarp prst="textNoShape">
                <a:avLst/>
              </a:prstTxWarp>
            </a:bodyPr>
            <a:lstStyle/>
            <a:p>
              <a:endParaRPr lang="en-US"/>
            </a:p>
          </p:txBody>
        </p:sp>
        <p:sp>
          <p:nvSpPr>
            <p:cNvPr id="72" name="Freeform 5167">
              <a:extLst>
                <a:ext uri="{FF2B5EF4-FFF2-40B4-BE49-F238E27FC236}">
                  <a16:creationId xmlns:a16="http://schemas.microsoft.com/office/drawing/2014/main" id="{16CE5F63-E006-BA5E-FE38-2CB4BA6A39BA}"/>
                </a:ext>
              </a:extLst>
            </p:cNvPr>
            <p:cNvSpPr>
              <a:spLocks/>
            </p:cNvSpPr>
            <p:nvPr/>
          </p:nvSpPr>
          <p:spPr bwMode="auto">
            <a:xfrm flipH="1">
              <a:off x="7472981" y="11724540"/>
              <a:ext cx="373746" cy="1133983"/>
            </a:xfrm>
            <a:custGeom>
              <a:avLst/>
              <a:gdLst>
                <a:gd name="T0" fmla="*/ 13 w 20"/>
                <a:gd name="T1" fmla="*/ 45 h 52"/>
                <a:gd name="T2" fmla="*/ 19 w 20"/>
                <a:gd name="T3" fmla="*/ 4 h 52"/>
                <a:gd name="T4" fmla="*/ 2 w 20"/>
                <a:gd name="T5" fmla="*/ 8 h 52"/>
                <a:gd name="T6" fmla="*/ 0 w 20"/>
                <a:gd name="T7" fmla="*/ 45 h 52"/>
                <a:gd name="T8" fmla="*/ 13 w 20"/>
                <a:gd name="T9" fmla="*/ 45 h 52"/>
              </a:gdLst>
              <a:ahLst/>
              <a:cxnLst>
                <a:cxn ang="0">
                  <a:pos x="T0" y="T1"/>
                </a:cxn>
                <a:cxn ang="0">
                  <a:pos x="T2" y="T3"/>
                </a:cxn>
                <a:cxn ang="0">
                  <a:pos x="T4" y="T5"/>
                </a:cxn>
                <a:cxn ang="0">
                  <a:pos x="T6" y="T7"/>
                </a:cxn>
                <a:cxn ang="0">
                  <a:pos x="T8" y="T9"/>
                </a:cxn>
              </a:cxnLst>
              <a:rect l="0" t="0" r="r" b="b"/>
              <a:pathLst>
                <a:path w="20" h="52">
                  <a:moveTo>
                    <a:pt x="13" y="45"/>
                  </a:moveTo>
                  <a:cubicBezTo>
                    <a:pt x="19" y="4"/>
                    <a:pt x="19" y="4"/>
                    <a:pt x="19" y="4"/>
                  </a:cubicBezTo>
                  <a:cubicBezTo>
                    <a:pt x="20" y="0"/>
                    <a:pt x="3" y="5"/>
                    <a:pt x="2" y="8"/>
                  </a:cubicBezTo>
                  <a:cubicBezTo>
                    <a:pt x="0" y="45"/>
                    <a:pt x="0" y="45"/>
                    <a:pt x="0" y="45"/>
                  </a:cubicBezTo>
                  <a:cubicBezTo>
                    <a:pt x="0" y="52"/>
                    <a:pt x="12" y="49"/>
                    <a:pt x="13" y="45"/>
                  </a:cubicBezTo>
                  <a:close/>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 name="Freeform 5168">
              <a:extLst>
                <a:ext uri="{FF2B5EF4-FFF2-40B4-BE49-F238E27FC236}">
                  <a16:creationId xmlns:a16="http://schemas.microsoft.com/office/drawing/2014/main" id="{B4A44DF2-845C-B592-B039-8604AC5CFDE3}"/>
                </a:ext>
              </a:extLst>
            </p:cNvPr>
            <p:cNvSpPr>
              <a:spLocks/>
            </p:cNvSpPr>
            <p:nvPr/>
          </p:nvSpPr>
          <p:spPr bwMode="auto">
            <a:xfrm flipH="1">
              <a:off x="6967327" y="8120997"/>
              <a:ext cx="901379" cy="4359529"/>
            </a:xfrm>
            <a:custGeom>
              <a:avLst/>
              <a:gdLst>
                <a:gd name="T0" fmla="*/ 0 w 41"/>
                <a:gd name="T1" fmla="*/ 172 h 173"/>
                <a:gd name="T2" fmla="*/ 16 w 41"/>
                <a:gd name="T3" fmla="*/ 173 h 173"/>
                <a:gd name="T4" fmla="*/ 41 w 41"/>
                <a:gd name="T5" fmla="*/ 7 h 173"/>
                <a:gd name="T6" fmla="*/ 5 w 41"/>
                <a:gd name="T7" fmla="*/ 0 h 173"/>
                <a:gd name="T8" fmla="*/ 0 w 41"/>
                <a:gd name="T9" fmla="*/ 172 h 173"/>
              </a:gdLst>
              <a:ahLst/>
              <a:cxnLst>
                <a:cxn ang="0">
                  <a:pos x="T0" y="T1"/>
                </a:cxn>
                <a:cxn ang="0">
                  <a:pos x="T2" y="T3"/>
                </a:cxn>
                <a:cxn ang="0">
                  <a:pos x="T4" y="T5"/>
                </a:cxn>
                <a:cxn ang="0">
                  <a:pos x="T6" y="T7"/>
                </a:cxn>
                <a:cxn ang="0">
                  <a:pos x="T8" y="T9"/>
                </a:cxn>
              </a:cxnLst>
              <a:rect l="0" t="0" r="r" b="b"/>
              <a:pathLst>
                <a:path w="41" h="173">
                  <a:moveTo>
                    <a:pt x="0" y="172"/>
                  </a:moveTo>
                  <a:lnTo>
                    <a:pt x="16" y="173"/>
                  </a:lnTo>
                  <a:lnTo>
                    <a:pt x="41" y="7"/>
                  </a:lnTo>
                  <a:lnTo>
                    <a:pt x="5" y="0"/>
                  </a:lnTo>
                  <a:lnTo>
                    <a:pt x="0" y="172"/>
                  </a:lnTo>
                  <a:close/>
                </a:path>
              </a:pathLst>
            </a:custGeom>
            <a:solidFill>
              <a:srgbClr val="434C69"/>
            </a:solidFill>
            <a:ln>
              <a:noFill/>
            </a:ln>
          </p:spPr>
          <p:txBody>
            <a:bodyPr vert="horz" wrap="square" lIns="91440" tIns="45720" rIns="91440" bIns="45720" numCol="1" anchor="t" anchorCtr="0" compatLnSpc="1">
              <a:prstTxWarp prst="textNoShape">
                <a:avLst/>
              </a:prstTxWarp>
            </a:bodyPr>
            <a:lstStyle/>
            <a:p>
              <a:endParaRPr lang="en-US"/>
            </a:p>
          </p:txBody>
        </p:sp>
        <p:sp>
          <p:nvSpPr>
            <p:cNvPr id="74" name="Freeform 5170">
              <a:extLst>
                <a:ext uri="{FF2B5EF4-FFF2-40B4-BE49-F238E27FC236}">
                  <a16:creationId xmlns:a16="http://schemas.microsoft.com/office/drawing/2014/main" id="{96FFC27C-C1D8-6013-054C-F4268CFAB3E0}"/>
                </a:ext>
              </a:extLst>
            </p:cNvPr>
            <p:cNvSpPr>
              <a:spLocks/>
            </p:cNvSpPr>
            <p:nvPr/>
          </p:nvSpPr>
          <p:spPr bwMode="auto">
            <a:xfrm flipH="1">
              <a:off x="7209156" y="12505719"/>
              <a:ext cx="703513" cy="478801"/>
            </a:xfrm>
            <a:custGeom>
              <a:avLst/>
              <a:gdLst>
                <a:gd name="T0" fmla="*/ 2 w 37"/>
                <a:gd name="T1" fmla="*/ 7 h 22"/>
                <a:gd name="T2" fmla="*/ 4 w 37"/>
                <a:gd name="T3" fmla="*/ 7 h 22"/>
                <a:gd name="T4" fmla="*/ 9 w 37"/>
                <a:gd name="T5" fmla="*/ 5 h 22"/>
                <a:gd name="T6" fmla="*/ 15 w 37"/>
                <a:gd name="T7" fmla="*/ 2 h 22"/>
                <a:gd name="T8" fmla="*/ 24 w 37"/>
                <a:gd name="T9" fmla="*/ 3 h 22"/>
                <a:gd name="T10" fmla="*/ 27 w 37"/>
                <a:gd name="T11" fmla="*/ 10 h 22"/>
                <a:gd name="T12" fmla="*/ 28 w 37"/>
                <a:gd name="T13" fmla="*/ 10 h 22"/>
                <a:gd name="T14" fmla="*/ 37 w 37"/>
                <a:gd name="T15" fmla="*/ 21 h 22"/>
                <a:gd name="T16" fmla="*/ 37 w 37"/>
                <a:gd name="T17" fmla="*/ 21 h 22"/>
                <a:gd name="T18" fmla="*/ 19 w 37"/>
                <a:gd name="T19" fmla="*/ 22 h 22"/>
                <a:gd name="T20" fmla="*/ 0 w 37"/>
                <a:gd name="T21" fmla="*/ 21 h 22"/>
                <a:gd name="T22" fmla="*/ 0 w 37"/>
                <a:gd name="T23" fmla="*/ 20 h 22"/>
                <a:gd name="T24" fmla="*/ 2 w 37"/>
                <a:gd name="T25" fmla="*/ 7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7" h="22">
                  <a:moveTo>
                    <a:pt x="2" y="7"/>
                  </a:moveTo>
                  <a:cubicBezTo>
                    <a:pt x="3" y="7"/>
                    <a:pt x="3" y="7"/>
                    <a:pt x="4" y="7"/>
                  </a:cubicBezTo>
                  <a:cubicBezTo>
                    <a:pt x="6" y="7"/>
                    <a:pt x="8" y="6"/>
                    <a:pt x="9" y="5"/>
                  </a:cubicBezTo>
                  <a:cubicBezTo>
                    <a:pt x="11" y="3"/>
                    <a:pt x="12" y="2"/>
                    <a:pt x="15" y="2"/>
                  </a:cubicBezTo>
                  <a:cubicBezTo>
                    <a:pt x="18" y="1"/>
                    <a:pt x="23" y="0"/>
                    <a:pt x="24" y="3"/>
                  </a:cubicBezTo>
                  <a:cubicBezTo>
                    <a:pt x="27" y="10"/>
                    <a:pt x="27" y="10"/>
                    <a:pt x="27" y="10"/>
                  </a:cubicBezTo>
                  <a:cubicBezTo>
                    <a:pt x="28" y="10"/>
                    <a:pt x="28" y="10"/>
                    <a:pt x="28" y="10"/>
                  </a:cubicBezTo>
                  <a:cubicBezTo>
                    <a:pt x="36" y="10"/>
                    <a:pt x="37" y="18"/>
                    <a:pt x="37" y="21"/>
                  </a:cubicBezTo>
                  <a:cubicBezTo>
                    <a:pt x="37" y="21"/>
                    <a:pt x="37" y="21"/>
                    <a:pt x="37" y="21"/>
                  </a:cubicBezTo>
                  <a:cubicBezTo>
                    <a:pt x="36" y="22"/>
                    <a:pt x="28" y="22"/>
                    <a:pt x="19" y="22"/>
                  </a:cubicBezTo>
                  <a:cubicBezTo>
                    <a:pt x="9" y="22"/>
                    <a:pt x="0" y="22"/>
                    <a:pt x="0" y="21"/>
                  </a:cubicBezTo>
                  <a:cubicBezTo>
                    <a:pt x="0" y="21"/>
                    <a:pt x="0" y="21"/>
                    <a:pt x="0" y="20"/>
                  </a:cubicBezTo>
                  <a:cubicBezTo>
                    <a:pt x="0" y="17"/>
                    <a:pt x="0" y="8"/>
                    <a:pt x="2" y="7"/>
                  </a:cubicBezTo>
                  <a:close/>
                </a:path>
              </a:pathLst>
            </a:custGeom>
            <a:solidFill>
              <a:srgbClr val="434043"/>
            </a:solidFill>
            <a:ln>
              <a:noFill/>
            </a:ln>
          </p:spPr>
          <p:txBody>
            <a:bodyPr vert="horz" wrap="square" lIns="91440" tIns="45720" rIns="91440" bIns="45720" numCol="1" anchor="t" anchorCtr="0" compatLnSpc="1">
              <a:prstTxWarp prst="textNoShape">
                <a:avLst/>
              </a:prstTxWarp>
            </a:bodyPr>
            <a:lstStyle/>
            <a:p>
              <a:endParaRPr lang="en-US"/>
            </a:p>
          </p:txBody>
        </p:sp>
        <p:sp>
          <p:nvSpPr>
            <p:cNvPr id="75" name="Freeform 3441">
              <a:extLst>
                <a:ext uri="{FF2B5EF4-FFF2-40B4-BE49-F238E27FC236}">
                  <a16:creationId xmlns:a16="http://schemas.microsoft.com/office/drawing/2014/main" id="{0EBB6352-B42E-1B04-EDAD-C7F00EB16A66}"/>
                </a:ext>
              </a:extLst>
            </p:cNvPr>
            <p:cNvSpPr>
              <a:spLocks/>
            </p:cNvSpPr>
            <p:nvPr/>
          </p:nvSpPr>
          <p:spPr bwMode="auto">
            <a:xfrm>
              <a:off x="6674135" y="5402525"/>
              <a:ext cx="478883" cy="648293"/>
            </a:xfrm>
            <a:custGeom>
              <a:avLst/>
              <a:gdLst>
                <a:gd name="T0" fmla="*/ 21 w 24"/>
                <a:gd name="T1" fmla="*/ 0 h 33"/>
                <a:gd name="T2" fmla="*/ 12 w 24"/>
                <a:gd name="T3" fmla="*/ 2 h 33"/>
                <a:gd name="T4" fmla="*/ 3 w 24"/>
                <a:gd name="T5" fmla="*/ 1 h 33"/>
                <a:gd name="T6" fmla="*/ 2 w 24"/>
                <a:gd name="T7" fmla="*/ 15 h 33"/>
                <a:gd name="T8" fmla="*/ 2 w 24"/>
                <a:gd name="T9" fmla="*/ 18 h 33"/>
                <a:gd name="T10" fmla="*/ 0 w 24"/>
                <a:gd name="T11" fmla="*/ 24 h 33"/>
                <a:gd name="T12" fmla="*/ 8 w 24"/>
                <a:gd name="T13" fmla="*/ 33 h 33"/>
                <a:gd name="T14" fmla="*/ 24 w 24"/>
                <a:gd name="T15" fmla="*/ 24 h 33"/>
                <a:gd name="T16" fmla="*/ 21 w 24"/>
                <a:gd name="T17"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33">
                  <a:moveTo>
                    <a:pt x="21" y="0"/>
                  </a:moveTo>
                  <a:cubicBezTo>
                    <a:pt x="12" y="2"/>
                    <a:pt x="12" y="2"/>
                    <a:pt x="12" y="2"/>
                  </a:cubicBezTo>
                  <a:cubicBezTo>
                    <a:pt x="3" y="1"/>
                    <a:pt x="3" y="1"/>
                    <a:pt x="3" y="1"/>
                  </a:cubicBezTo>
                  <a:cubicBezTo>
                    <a:pt x="3" y="1"/>
                    <a:pt x="2" y="14"/>
                    <a:pt x="2" y="15"/>
                  </a:cubicBezTo>
                  <a:cubicBezTo>
                    <a:pt x="2" y="16"/>
                    <a:pt x="2" y="17"/>
                    <a:pt x="2" y="18"/>
                  </a:cubicBezTo>
                  <a:cubicBezTo>
                    <a:pt x="2" y="20"/>
                    <a:pt x="1" y="22"/>
                    <a:pt x="0" y="24"/>
                  </a:cubicBezTo>
                  <a:cubicBezTo>
                    <a:pt x="8" y="33"/>
                    <a:pt x="8" y="33"/>
                    <a:pt x="8" y="33"/>
                  </a:cubicBezTo>
                  <a:cubicBezTo>
                    <a:pt x="24" y="24"/>
                    <a:pt x="24" y="24"/>
                    <a:pt x="24" y="24"/>
                  </a:cubicBezTo>
                  <a:cubicBezTo>
                    <a:pt x="23" y="17"/>
                    <a:pt x="20" y="7"/>
                    <a:pt x="21" y="0"/>
                  </a:cubicBezTo>
                  <a:close/>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 name="Freeform 3442">
              <a:extLst>
                <a:ext uri="{FF2B5EF4-FFF2-40B4-BE49-F238E27FC236}">
                  <a16:creationId xmlns:a16="http://schemas.microsoft.com/office/drawing/2014/main" id="{E6CD790F-9339-BBE4-E6F0-164EAD2A8485}"/>
                </a:ext>
              </a:extLst>
            </p:cNvPr>
            <p:cNvSpPr>
              <a:spLocks/>
            </p:cNvSpPr>
            <p:nvPr/>
          </p:nvSpPr>
          <p:spPr bwMode="auto">
            <a:xfrm>
              <a:off x="6674135" y="5402525"/>
              <a:ext cx="410468" cy="491801"/>
            </a:xfrm>
            <a:custGeom>
              <a:avLst/>
              <a:gdLst>
                <a:gd name="T0" fmla="*/ 21 w 21"/>
                <a:gd name="T1" fmla="*/ 7 h 25"/>
                <a:gd name="T2" fmla="*/ 21 w 21"/>
                <a:gd name="T3" fmla="*/ 0 h 25"/>
                <a:gd name="T4" fmla="*/ 12 w 21"/>
                <a:gd name="T5" fmla="*/ 2 h 25"/>
                <a:gd name="T6" fmla="*/ 3 w 21"/>
                <a:gd name="T7" fmla="*/ 1 h 25"/>
                <a:gd name="T8" fmla="*/ 2 w 21"/>
                <a:gd name="T9" fmla="*/ 15 h 25"/>
                <a:gd name="T10" fmla="*/ 2 w 21"/>
                <a:gd name="T11" fmla="*/ 18 h 25"/>
                <a:gd name="T12" fmla="*/ 0 w 21"/>
                <a:gd name="T13" fmla="*/ 24 h 25"/>
                <a:gd name="T14" fmla="*/ 1 w 21"/>
                <a:gd name="T15" fmla="*/ 25 h 25"/>
                <a:gd name="T16" fmla="*/ 21 w 21"/>
                <a:gd name="T17" fmla="*/ 7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25">
                  <a:moveTo>
                    <a:pt x="21" y="7"/>
                  </a:moveTo>
                  <a:cubicBezTo>
                    <a:pt x="21" y="5"/>
                    <a:pt x="21" y="2"/>
                    <a:pt x="21" y="0"/>
                  </a:cubicBezTo>
                  <a:cubicBezTo>
                    <a:pt x="12" y="2"/>
                    <a:pt x="12" y="2"/>
                    <a:pt x="12" y="2"/>
                  </a:cubicBezTo>
                  <a:cubicBezTo>
                    <a:pt x="3" y="1"/>
                    <a:pt x="3" y="1"/>
                    <a:pt x="3" y="1"/>
                  </a:cubicBezTo>
                  <a:cubicBezTo>
                    <a:pt x="3" y="1"/>
                    <a:pt x="2" y="14"/>
                    <a:pt x="2" y="15"/>
                  </a:cubicBezTo>
                  <a:cubicBezTo>
                    <a:pt x="2" y="16"/>
                    <a:pt x="2" y="17"/>
                    <a:pt x="2" y="18"/>
                  </a:cubicBezTo>
                  <a:cubicBezTo>
                    <a:pt x="2" y="20"/>
                    <a:pt x="1" y="22"/>
                    <a:pt x="0" y="24"/>
                  </a:cubicBezTo>
                  <a:cubicBezTo>
                    <a:pt x="1" y="25"/>
                    <a:pt x="1" y="25"/>
                    <a:pt x="1" y="25"/>
                  </a:cubicBezTo>
                  <a:cubicBezTo>
                    <a:pt x="10" y="19"/>
                    <a:pt x="17" y="13"/>
                    <a:pt x="21" y="7"/>
                  </a:cubicBezTo>
                  <a:close/>
                </a:path>
              </a:pathLst>
            </a:custGeom>
            <a:solidFill>
              <a:srgbClr val="CD95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 name="Freeform 3462">
              <a:extLst>
                <a:ext uri="{FF2B5EF4-FFF2-40B4-BE49-F238E27FC236}">
                  <a16:creationId xmlns:a16="http://schemas.microsoft.com/office/drawing/2014/main" id="{EAF3D32A-F137-FF3F-FD98-F7671F766F53}"/>
                </a:ext>
              </a:extLst>
            </p:cNvPr>
            <p:cNvSpPr>
              <a:spLocks/>
            </p:cNvSpPr>
            <p:nvPr/>
          </p:nvSpPr>
          <p:spPr bwMode="auto">
            <a:xfrm>
              <a:off x="5921623" y="5871978"/>
              <a:ext cx="1915518" cy="2548440"/>
            </a:xfrm>
            <a:custGeom>
              <a:avLst/>
              <a:gdLst>
                <a:gd name="T0" fmla="*/ 17 w 96"/>
                <a:gd name="T1" fmla="*/ 75 h 131"/>
                <a:gd name="T2" fmla="*/ 16 w 96"/>
                <a:gd name="T3" fmla="*/ 21 h 131"/>
                <a:gd name="T4" fmla="*/ 13 w 96"/>
                <a:gd name="T5" fmla="*/ 4 h 131"/>
                <a:gd name="T6" fmla="*/ 37 w 96"/>
                <a:gd name="T7" fmla="*/ 0 h 131"/>
                <a:gd name="T8" fmla="*/ 45 w 96"/>
                <a:gd name="T9" fmla="*/ 9 h 131"/>
                <a:gd name="T10" fmla="*/ 61 w 96"/>
                <a:gd name="T11" fmla="*/ 0 h 131"/>
                <a:gd name="T12" fmla="*/ 89 w 96"/>
                <a:gd name="T13" fmla="*/ 3 h 131"/>
                <a:gd name="T14" fmla="*/ 81 w 96"/>
                <a:gd name="T15" fmla="*/ 66 h 131"/>
                <a:gd name="T16" fmla="*/ 96 w 96"/>
                <a:gd name="T17" fmla="*/ 131 h 131"/>
                <a:gd name="T18" fmla="*/ 53 w 96"/>
                <a:gd name="T19" fmla="*/ 131 h 131"/>
                <a:gd name="T20" fmla="*/ 40 w 96"/>
                <a:gd name="T21" fmla="*/ 103 h 131"/>
                <a:gd name="T22" fmla="*/ 27 w 96"/>
                <a:gd name="T23" fmla="*/ 131 h 131"/>
                <a:gd name="T24" fmla="*/ 0 w 96"/>
                <a:gd name="T25" fmla="*/ 131 h 131"/>
                <a:gd name="T26" fmla="*/ 17 w 96"/>
                <a:gd name="T27" fmla="*/ 75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6" h="131">
                  <a:moveTo>
                    <a:pt x="17" y="75"/>
                  </a:moveTo>
                  <a:cubicBezTo>
                    <a:pt x="18" y="57"/>
                    <a:pt x="18" y="39"/>
                    <a:pt x="16" y="21"/>
                  </a:cubicBezTo>
                  <a:cubicBezTo>
                    <a:pt x="13" y="4"/>
                    <a:pt x="13" y="4"/>
                    <a:pt x="13" y="4"/>
                  </a:cubicBezTo>
                  <a:cubicBezTo>
                    <a:pt x="37" y="0"/>
                    <a:pt x="37" y="0"/>
                    <a:pt x="37" y="0"/>
                  </a:cubicBezTo>
                  <a:cubicBezTo>
                    <a:pt x="45" y="9"/>
                    <a:pt x="45" y="9"/>
                    <a:pt x="45" y="9"/>
                  </a:cubicBezTo>
                  <a:cubicBezTo>
                    <a:pt x="61" y="0"/>
                    <a:pt x="61" y="0"/>
                    <a:pt x="61" y="0"/>
                  </a:cubicBezTo>
                  <a:cubicBezTo>
                    <a:pt x="89" y="3"/>
                    <a:pt x="89" y="3"/>
                    <a:pt x="89" y="3"/>
                  </a:cubicBezTo>
                  <a:cubicBezTo>
                    <a:pt x="91" y="24"/>
                    <a:pt x="88" y="46"/>
                    <a:pt x="81" y="66"/>
                  </a:cubicBezTo>
                  <a:cubicBezTo>
                    <a:pt x="96" y="131"/>
                    <a:pt x="96" y="131"/>
                    <a:pt x="96" y="131"/>
                  </a:cubicBezTo>
                  <a:cubicBezTo>
                    <a:pt x="53" y="131"/>
                    <a:pt x="53" y="131"/>
                    <a:pt x="53" y="131"/>
                  </a:cubicBezTo>
                  <a:cubicBezTo>
                    <a:pt x="40" y="103"/>
                    <a:pt x="40" y="103"/>
                    <a:pt x="40" y="103"/>
                  </a:cubicBezTo>
                  <a:cubicBezTo>
                    <a:pt x="27" y="131"/>
                    <a:pt x="27" y="131"/>
                    <a:pt x="27" y="131"/>
                  </a:cubicBezTo>
                  <a:cubicBezTo>
                    <a:pt x="0" y="131"/>
                    <a:pt x="0" y="131"/>
                    <a:pt x="0" y="131"/>
                  </a:cubicBezTo>
                  <a:lnTo>
                    <a:pt x="17" y="75"/>
                  </a:ln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en-US"/>
            </a:p>
          </p:txBody>
        </p:sp>
        <p:sp>
          <p:nvSpPr>
            <p:cNvPr id="78" name="Freeform 3463">
              <a:extLst>
                <a:ext uri="{FF2B5EF4-FFF2-40B4-BE49-F238E27FC236}">
                  <a16:creationId xmlns:a16="http://schemas.microsoft.com/office/drawing/2014/main" id="{13967342-08B0-DF95-B6BA-284FC9625E7C}"/>
                </a:ext>
              </a:extLst>
            </p:cNvPr>
            <p:cNvSpPr>
              <a:spLocks/>
            </p:cNvSpPr>
            <p:nvPr/>
          </p:nvSpPr>
          <p:spPr bwMode="auto">
            <a:xfrm>
              <a:off x="6537312" y="5871978"/>
              <a:ext cx="752529" cy="1341284"/>
            </a:xfrm>
            <a:custGeom>
              <a:avLst/>
              <a:gdLst>
                <a:gd name="T0" fmla="*/ 6 w 38"/>
                <a:gd name="T1" fmla="*/ 53 h 69"/>
                <a:gd name="T2" fmla="*/ 10 w 38"/>
                <a:gd name="T3" fmla="*/ 69 h 69"/>
                <a:gd name="T4" fmla="*/ 20 w 38"/>
                <a:gd name="T5" fmla="*/ 56 h 69"/>
                <a:gd name="T6" fmla="*/ 38 w 38"/>
                <a:gd name="T7" fmla="*/ 1 h 69"/>
                <a:gd name="T8" fmla="*/ 31 w 38"/>
                <a:gd name="T9" fmla="*/ 0 h 69"/>
                <a:gd name="T10" fmla="*/ 15 w 38"/>
                <a:gd name="T11" fmla="*/ 9 h 69"/>
                <a:gd name="T12" fmla="*/ 7 w 38"/>
                <a:gd name="T13" fmla="*/ 0 h 69"/>
                <a:gd name="T14" fmla="*/ 1 w 38"/>
                <a:gd name="T15" fmla="*/ 1 h 69"/>
                <a:gd name="T16" fmla="*/ 6 w 38"/>
                <a:gd name="T17" fmla="*/ 53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69">
                  <a:moveTo>
                    <a:pt x="6" y="53"/>
                  </a:moveTo>
                  <a:cubicBezTo>
                    <a:pt x="7" y="59"/>
                    <a:pt x="9" y="64"/>
                    <a:pt x="10" y="69"/>
                  </a:cubicBezTo>
                  <a:cubicBezTo>
                    <a:pt x="14" y="65"/>
                    <a:pt x="17" y="61"/>
                    <a:pt x="20" y="56"/>
                  </a:cubicBezTo>
                  <a:cubicBezTo>
                    <a:pt x="30" y="39"/>
                    <a:pt x="36" y="20"/>
                    <a:pt x="38" y="1"/>
                  </a:cubicBezTo>
                  <a:cubicBezTo>
                    <a:pt x="31" y="0"/>
                    <a:pt x="31" y="0"/>
                    <a:pt x="31" y="0"/>
                  </a:cubicBezTo>
                  <a:cubicBezTo>
                    <a:pt x="15" y="9"/>
                    <a:pt x="15" y="9"/>
                    <a:pt x="15" y="9"/>
                  </a:cubicBezTo>
                  <a:cubicBezTo>
                    <a:pt x="7" y="0"/>
                    <a:pt x="7" y="0"/>
                    <a:pt x="7" y="0"/>
                  </a:cubicBezTo>
                  <a:cubicBezTo>
                    <a:pt x="1" y="1"/>
                    <a:pt x="1" y="1"/>
                    <a:pt x="1" y="1"/>
                  </a:cubicBezTo>
                  <a:cubicBezTo>
                    <a:pt x="0" y="18"/>
                    <a:pt x="1" y="36"/>
                    <a:pt x="6" y="53"/>
                  </a:cubicBezTo>
                  <a:close/>
                </a:path>
              </a:pathLst>
            </a:custGeom>
            <a:solidFill>
              <a:srgbClr val="F8F0E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 name="Freeform 3464">
              <a:extLst>
                <a:ext uri="{FF2B5EF4-FFF2-40B4-BE49-F238E27FC236}">
                  <a16:creationId xmlns:a16="http://schemas.microsoft.com/office/drawing/2014/main" id="{5ABAEC79-A435-12A1-94C9-1698A0885F68}"/>
                </a:ext>
              </a:extLst>
            </p:cNvPr>
            <p:cNvSpPr>
              <a:spLocks/>
            </p:cNvSpPr>
            <p:nvPr/>
          </p:nvSpPr>
          <p:spPr bwMode="auto">
            <a:xfrm>
              <a:off x="6537312" y="5871978"/>
              <a:ext cx="752529" cy="357673"/>
            </a:xfrm>
            <a:custGeom>
              <a:avLst/>
              <a:gdLst>
                <a:gd name="T0" fmla="*/ 33 w 33"/>
                <a:gd name="T1" fmla="*/ 1 h 16"/>
                <a:gd name="T2" fmla="*/ 27 w 33"/>
                <a:gd name="T3" fmla="*/ 0 h 16"/>
                <a:gd name="T4" fmla="*/ 13 w 33"/>
                <a:gd name="T5" fmla="*/ 8 h 16"/>
                <a:gd name="T6" fmla="*/ 6 w 33"/>
                <a:gd name="T7" fmla="*/ 0 h 16"/>
                <a:gd name="T8" fmla="*/ 0 w 33"/>
                <a:gd name="T9" fmla="*/ 1 h 16"/>
                <a:gd name="T10" fmla="*/ 5 w 33"/>
                <a:gd name="T11" fmla="*/ 16 h 16"/>
                <a:gd name="T12" fmla="*/ 13 w 33"/>
                <a:gd name="T13" fmla="*/ 9 h 16"/>
                <a:gd name="T14" fmla="*/ 19 w 33"/>
                <a:gd name="T15" fmla="*/ 16 h 16"/>
                <a:gd name="T16" fmla="*/ 33 w 33"/>
                <a:gd name="T17" fmla="*/ 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16">
                  <a:moveTo>
                    <a:pt x="33" y="1"/>
                  </a:moveTo>
                  <a:lnTo>
                    <a:pt x="27" y="0"/>
                  </a:lnTo>
                  <a:lnTo>
                    <a:pt x="13" y="8"/>
                  </a:lnTo>
                  <a:lnTo>
                    <a:pt x="6" y="0"/>
                  </a:lnTo>
                  <a:lnTo>
                    <a:pt x="0" y="1"/>
                  </a:lnTo>
                  <a:lnTo>
                    <a:pt x="5" y="16"/>
                  </a:lnTo>
                  <a:lnTo>
                    <a:pt x="13" y="9"/>
                  </a:lnTo>
                  <a:lnTo>
                    <a:pt x="19" y="16"/>
                  </a:lnTo>
                  <a:lnTo>
                    <a:pt x="33" y="1"/>
                  </a:lnTo>
                  <a:close/>
                </a:path>
              </a:pathLst>
            </a:custGeom>
            <a:solidFill>
              <a:srgbClr val="E3DF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 name="Freeform 3465">
              <a:extLst>
                <a:ext uri="{FF2B5EF4-FFF2-40B4-BE49-F238E27FC236}">
                  <a16:creationId xmlns:a16="http://schemas.microsoft.com/office/drawing/2014/main" id="{0E81C550-01FC-0ADA-110A-920D0FE1419E}"/>
                </a:ext>
              </a:extLst>
            </p:cNvPr>
            <p:cNvSpPr>
              <a:spLocks/>
            </p:cNvSpPr>
            <p:nvPr/>
          </p:nvSpPr>
          <p:spPr bwMode="auto">
            <a:xfrm>
              <a:off x="6651338" y="6073168"/>
              <a:ext cx="273645" cy="1140096"/>
            </a:xfrm>
            <a:custGeom>
              <a:avLst/>
              <a:gdLst>
                <a:gd name="T0" fmla="*/ 0 w 14"/>
                <a:gd name="T1" fmla="*/ 43 h 59"/>
                <a:gd name="T2" fmla="*/ 4 w 14"/>
                <a:gd name="T3" fmla="*/ 59 h 59"/>
                <a:gd name="T4" fmla="*/ 14 w 14"/>
                <a:gd name="T5" fmla="*/ 46 h 59"/>
                <a:gd name="T6" fmla="*/ 9 w 14"/>
                <a:gd name="T7" fmla="*/ 11 h 59"/>
                <a:gd name="T8" fmla="*/ 13 w 14"/>
                <a:gd name="T9" fmla="*/ 5 h 59"/>
                <a:gd name="T10" fmla="*/ 9 w 14"/>
                <a:gd name="T11" fmla="*/ 0 h 59"/>
                <a:gd name="T12" fmla="*/ 4 w 14"/>
                <a:gd name="T13" fmla="*/ 5 h 59"/>
                <a:gd name="T14" fmla="*/ 6 w 14"/>
                <a:gd name="T15" fmla="*/ 11 h 59"/>
                <a:gd name="T16" fmla="*/ 0 w 14"/>
                <a:gd name="T17" fmla="*/ 43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59">
                  <a:moveTo>
                    <a:pt x="0" y="43"/>
                  </a:moveTo>
                  <a:cubicBezTo>
                    <a:pt x="1" y="49"/>
                    <a:pt x="3" y="54"/>
                    <a:pt x="4" y="59"/>
                  </a:cubicBezTo>
                  <a:cubicBezTo>
                    <a:pt x="8" y="55"/>
                    <a:pt x="11" y="51"/>
                    <a:pt x="14" y="46"/>
                  </a:cubicBezTo>
                  <a:cubicBezTo>
                    <a:pt x="9" y="11"/>
                    <a:pt x="9" y="11"/>
                    <a:pt x="9" y="11"/>
                  </a:cubicBezTo>
                  <a:cubicBezTo>
                    <a:pt x="13" y="5"/>
                    <a:pt x="13" y="5"/>
                    <a:pt x="13" y="5"/>
                  </a:cubicBezTo>
                  <a:cubicBezTo>
                    <a:pt x="9" y="0"/>
                    <a:pt x="9" y="0"/>
                    <a:pt x="9" y="0"/>
                  </a:cubicBezTo>
                  <a:cubicBezTo>
                    <a:pt x="4" y="5"/>
                    <a:pt x="4" y="5"/>
                    <a:pt x="4" y="5"/>
                  </a:cubicBezTo>
                  <a:cubicBezTo>
                    <a:pt x="6" y="11"/>
                    <a:pt x="6" y="11"/>
                    <a:pt x="6" y="11"/>
                  </a:cubicBezTo>
                  <a:lnTo>
                    <a:pt x="0" y="43"/>
                  </a:lnTo>
                  <a:close/>
                </a:path>
              </a:pathLst>
            </a:custGeom>
            <a:solidFill>
              <a:srgbClr val="4440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 name="Freeform 3473">
              <a:extLst>
                <a:ext uri="{FF2B5EF4-FFF2-40B4-BE49-F238E27FC236}">
                  <a16:creationId xmlns:a16="http://schemas.microsoft.com/office/drawing/2014/main" id="{0D13A1EA-93B4-A069-7BBE-214F4485726C}"/>
                </a:ext>
              </a:extLst>
            </p:cNvPr>
            <p:cNvSpPr>
              <a:spLocks/>
            </p:cNvSpPr>
            <p:nvPr/>
          </p:nvSpPr>
          <p:spPr bwMode="auto">
            <a:xfrm>
              <a:off x="7517884" y="6609681"/>
              <a:ext cx="136823" cy="178841"/>
            </a:xfrm>
            <a:custGeom>
              <a:avLst/>
              <a:gdLst>
                <a:gd name="T0" fmla="*/ 6 w 7"/>
                <a:gd name="T1" fmla="*/ 9 h 9"/>
                <a:gd name="T2" fmla="*/ 6 w 7"/>
                <a:gd name="T3" fmla="*/ 8 h 9"/>
                <a:gd name="T4" fmla="*/ 6 w 7"/>
                <a:gd name="T5" fmla="*/ 8 h 9"/>
                <a:gd name="T6" fmla="*/ 0 w 7"/>
                <a:gd name="T7" fmla="*/ 0 h 9"/>
                <a:gd name="T8" fmla="*/ 0 w 7"/>
                <a:gd name="T9" fmla="*/ 0 h 9"/>
                <a:gd name="T10" fmla="*/ 0 w 7"/>
                <a:gd name="T11" fmla="*/ 0 h 9"/>
                <a:gd name="T12" fmla="*/ 6 w 7"/>
                <a:gd name="T13" fmla="*/ 8 h 9"/>
                <a:gd name="T14" fmla="*/ 6 w 7"/>
                <a:gd name="T15" fmla="*/ 9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9">
                  <a:moveTo>
                    <a:pt x="6" y="9"/>
                  </a:moveTo>
                  <a:cubicBezTo>
                    <a:pt x="6" y="8"/>
                    <a:pt x="6" y="8"/>
                    <a:pt x="6" y="8"/>
                  </a:cubicBezTo>
                  <a:cubicBezTo>
                    <a:pt x="7" y="8"/>
                    <a:pt x="7" y="8"/>
                    <a:pt x="6" y="8"/>
                  </a:cubicBezTo>
                  <a:cubicBezTo>
                    <a:pt x="0" y="0"/>
                    <a:pt x="0" y="0"/>
                    <a:pt x="0" y="0"/>
                  </a:cubicBezTo>
                  <a:cubicBezTo>
                    <a:pt x="0" y="0"/>
                    <a:pt x="0" y="0"/>
                    <a:pt x="0" y="0"/>
                  </a:cubicBezTo>
                  <a:cubicBezTo>
                    <a:pt x="0" y="0"/>
                    <a:pt x="0" y="0"/>
                    <a:pt x="0" y="0"/>
                  </a:cubicBezTo>
                  <a:cubicBezTo>
                    <a:pt x="6" y="8"/>
                    <a:pt x="6" y="8"/>
                    <a:pt x="6" y="8"/>
                  </a:cubicBezTo>
                  <a:lnTo>
                    <a:pt x="6" y="9"/>
                  </a:lnTo>
                  <a:close/>
                </a:path>
              </a:pathLst>
            </a:custGeom>
            <a:solidFill>
              <a:srgbClr val="2C75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82" name="Group 81">
              <a:extLst>
                <a:ext uri="{FF2B5EF4-FFF2-40B4-BE49-F238E27FC236}">
                  <a16:creationId xmlns:a16="http://schemas.microsoft.com/office/drawing/2014/main" id="{E7746F57-7652-E739-5746-6218D0A6B499}"/>
                </a:ext>
              </a:extLst>
            </p:cNvPr>
            <p:cNvGrpSpPr/>
            <p:nvPr/>
          </p:nvGrpSpPr>
          <p:grpSpPr>
            <a:xfrm flipH="1">
              <a:off x="5821086" y="5923691"/>
              <a:ext cx="2397750" cy="1949401"/>
              <a:chOff x="17290375" y="5460471"/>
              <a:chExt cx="2683191" cy="1919877"/>
            </a:xfrm>
          </p:grpSpPr>
          <p:sp>
            <p:nvSpPr>
              <p:cNvPr id="117" name="Freeform 4871">
                <a:extLst>
                  <a:ext uri="{FF2B5EF4-FFF2-40B4-BE49-F238E27FC236}">
                    <a16:creationId xmlns:a16="http://schemas.microsoft.com/office/drawing/2014/main" id="{CBD43CA9-0433-3D13-71B9-54ED4408D6E1}"/>
                  </a:ext>
                </a:extLst>
              </p:cNvPr>
              <p:cNvSpPr>
                <a:spLocks/>
              </p:cNvSpPr>
              <p:nvPr/>
            </p:nvSpPr>
            <p:spPr bwMode="auto">
              <a:xfrm>
                <a:off x="17290375" y="5460471"/>
                <a:ext cx="832719" cy="1919877"/>
              </a:xfrm>
              <a:custGeom>
                <a:avLst/>
                <a:gdLst>
                  <a:gd name="T0" fmla="*/ 27 w 41"/>
                  <a:gd name="T1" fmla="*/ 0 h 96"/>
                  <a:gd name="T2" fmla="*/ 20 w 41"/>
                  <a:gd name="T3" fmla="*/ 9 h 96"/>
                  <a:gd name="T4" fmla="*/ 3 w 41"/>
                  <a:gd name="T5" fmla="*/ 73 h 96"/>
                  <a:gd name="T6" fmla="*/ 40 w 41"/>
                  <a:gd name="T7" fmla="*/ 75 h 96"/>
                  <a:gd name="T8" fmla="*/ 27 w 41"/>
                  <a:gd name="T9" fmla="*/ 0 h 96"/>
                </a:gdLst>
                <a:ahLst/>
                <a:cxnLst>
                  <a:cxn ang="0">
                    <a:pos x="T0" y="T1"/>
                  </a:cxn>
                  <a:cxn ang="0">
                    <a:pos x="T2" y="T3"/>
                  </a:cxn>
                  <a:cxn ang="0">
                    <a:pos x="T4" y="T5"/>
                  </a:cxn>
                  <a:cxn ang="0">
                    <a:pos x="T6" y="T7"/>
                  </a:cxn>
                  <a:cxn ang="0">
                    <a:pos x="T8" y="T9"/>
                  </a:cxn>
                </a:cxnLst>
                <a:rect l="0" t="0" r="r" b="b"/>
                <a:pathLst>
                  <a:path w="41" h="96">
                    <a:moveTo>
                      <a:pt x="27" y="0"/>
                    </a:moveTo>
                    <a:cubicBezTo>
                      <a:pt x="27" y="0"/>
                      <a:pt x="24" y="2"/>
                      <a:pt x="20" y="9"/>
                    </a:cubicBezTo>
                    <a:cubicBezTo>
                      <a:pt x="15" y="16"/>
                      <a:pt x="0" y="53"/>
                      <a:pt x="3" y="73"/>
                    </a:cubicBezTo>
                    <a:cubicBezTo>
                      <a:pt x="7" y="96"/>
                      <a:pt x="38" y="78"/>
                      <a:pt x="40" y="75"/>
                    </a:cubicBezTo>
                    <a:cubicBezTo>
                      <a:pt x="41" y="71"/>
                      <a:pt x="41" y="0"/>
                      <a:pt x="27" y="0"/>
                    </a:cubicBez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8" name="Freeform 4889">
                <a:extLst>
                  <a:ext uri="{FF2B5EF4-FFF2-40B4-BE49-F238E27FC236}">
                    <a16:creationId xmlns:a16="http://schemas.microsoft.com/office/drawing/2014/main" id="{094C513D-C70D-A78F-D103-DDAF4C25ABBB}"/>
                  </a:ext>
                </a:extLst>
              </p:cNvPr>
              <p:cNvSpPr>
                <a:spLocks/>
              </p:cNvSpPr>
              <p:nvPr/>
            </p:nvSpPr>
            <p:spPr bwMode="auto">
              <a:xfrm>
                <a:off x="17683588" y="6246923"/>
                <a:ext cx="647669" cy="439497"/>
              </a:xfrm>
              <a:custGeom>
                <a:avLst/>
                <a:gdLst>
                  <a:gd name="T0" fmla="*/ 32 w 33"/>
                  <a:gd name="T1" fmla="*/ 11 h 22"/>
                  <a:gd name="T2" fmla="*/ 18 w 33"/>
                  <a:gd name="T3" fmla="*/ 1 h 22"/>
                  <a:gd name="T4" fmla="*/ 2 w 33"/>
                  <a:gd name="T5" fmla="*/ 7 h 22"/>
                  <a:gd name="T6" fmla="*/ 15 w 33"/>
                  <a:gd name="T7" fmla="*/ 6 h 22"/>
                  <a:gd name="T8" fmla="*/ 2 w 33"/>
                  <a:gd name="T9" fmla="*/ 15 h 22"/>
                  <a:gd name="T10" fmla="*/ 23 w 33"/>
                  <a:gd name="T11" fmla="*/ 20 h 22"/>
                  <a:gd name="T12" fmla="*/ 32 w 33"/>
                  <a:gd name="T13" fmla="*/ 11 h 22"/>
                </a:gdLst>
                <a:ahLst/>
                <a:cxnLst>
                  <a:cxn ang="0">
                    <a:pos x="T0" y="T1"/>
                  </a:cxn>
                  <a:cxn ang="0">
                    <a:pos x="T2" y="T3"/>
                  </a:cxn>
                  <a:cxn ang="0">
                    <a:pos x="T4" y="T5"/>
                  </a:cxn>
                  <a:cxn ang="0">
                    <a:pos x="T6" y="T7"/>
                  </a:cxn>
                  <a:cxn ang="0">
                    <a:pos x="T8" y="T9"/>
                  </a:cxn>
                  <a:cxn ang="0">
                    <a:pos x="T10" y="T11"/>
                  </a:cxn>
                  <a:cxn ang="0">
                    <a:pos x="T12" y="T13"/>
                  </a:cxn>
                </a:cxnLst>
                <a:rect l="0" t="0" r="r" b="b"/>
                <a:pathLst>
                  <a:path w="33" h="22">
                    <a:moveTo>
                      <a:pt x="32" y="11"/>
                    </a:moveTo>
                    <a:cubicBezTo>
                      <a:pt x="32" y="11"/>
                      <a:pt x="24" y="2"/>
                      <a:pt x="18" y="1"/>
                    </a:cubicBezTo>
                    <a:cubicBezTo>
                      <a:pt x="11" y="0"/>
                      <a:pt x="4" y="4"/>
                      <a:pt x="2" y="7"/>
                    </a:cubicBezTo>
                    <a:cubicBezTo>
                      <a:pt x="0" y="10"/>
                      <a:pt x="9" y="4"/>
                      <a:pt x="15" y="6"/>
                    </a:cubicBezTo>
                    <a:cubicBezTo>
                      <a:pt x="10" y="8"/>
                      <a:pt x="5" y="10"/>
                      <a:pt x="2" y="15"/>
                    </a:cubicBezTo>
                    <a:cubicBezTo>
                      <a:pt x="3" y="18"/>
                      <a:pt x="15" y="22"/>
                      <a:pt x="23" y="20"/>
                    </a:cubicBezTo>
                    <a:cubicBezTo>
                      <a:pt x="31" y="19"/>
                      <a:pt x="33" y="16"/>
                      <a:pt x="32" y="11"/>
                    </a:cubicBezTo>
                    <a:close/>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9" name="Freeform 4890">
                <a:extLst>
                  <a:ext uri="{FF2B5EF4-FFF2-40B4-BE49-F238E27FC236}">
                    <a16:creationId xmlns:a16="http://schemas.microsoft.com/office/drawing/2014/main" id="{DC4DEC1E-F2E4-9387-81F4-E38AD6337278}"/>
                  </a:ext>
                </a:extLst>
              </p:cNvPr>
              <p:cNvSpPr>
                <a:spLocks/>
              </p:cNvSpPr>
              <p:nvPr/>
            </p:nvSpPr>
            <p:spPr bwMode="auto">
              <a:xfrm>
                <a:off x="18123085" y="5475348"/>
                <a:ext cx="1850481" cy="1688567"/>
              </a:xfrm>
              <a:custGeom>
                <a:avLst/>
                <a:gdLst>
                  <a:gd name="T0" fmla="*/ 86 w 92"/>
                  <a:gd name="T1" fmla="*/ 74 h 84"/>
                  <a:gd name="T2" fmla="*/ 38 w 92"/>
                  <a:gd name="T3" fmla="*/ 78 h 84"/>
                  <a:gd name="T4" fmla="*/ 0 w 92"/>
                  <a:gd name="T5" fmla="*/ 66 h 84"/>
                  <a:gd name="T6" fmla="*/ 9 w 92"/>
                  <a:gd name="T7" fmla="*/ 48 h 84"/>
                  <a:gd name="T8" fmla="*/ 54 w 92"/>
                  <a:gd name="T9" fmla="*/ 53 h 84"/>
                  <a:gd name="T10" fmla="*/ 61 w 92"/>
                  <a:gd name="T11" fmla="*/ 53 h 84"/>
                  <a:gd name="T12" fmla="*/ 73 w 92"/>
                  <a:gd name="T13" fmla="*/ 0 h 84"/>
                  <a:gd name="T14" fmla="*/ 87 w 92"/>
                  <a:gd name="T15" fmla="*/ 21 h 84"/>
                  <a:gd name="T16" fmla="*/ 86 w 92"/>
                  <a:gd name="T17" fmla="*/ 7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2" h="84">
                    <a:moveTo>
                      <a:pt x="86" y="74"/>
                    </a:moveTo>
                    <a:cubicBezTo>
                      <a:pt x="83" y="80"/>
                      <a:pt x="65" y="84"/>
                      <a:pt x="38" y="78"/>
                    </a:cubicBezTo>
                    <a:cubicBezTo>
                      <a:pt x="27" y="76"/>
                      <a:pt x="14" y="72"/>
                      <a:pt x="0" y="66"/>
                    </a:cubicBezTo>
                    <a:cubicBezTo>
                      <a:pt x="6" y="54"/>
                      <a:pt x="9" y="48"/>
                      <a:pt x="9" y="48"/>
                    </a:cubicBezTo>
                    <a:cubicBezTo>
                      <a:pt x="54" y="53"/>
                      <a:pt x="54" y="53"/>
                      <a:pt x="54" y="53"/>
                    </a:cubicBezTo>
                    <a:cubicBezTo>
                      <a:pt x="61" y="53"/>
                      <a:pt x="61" y="53"/>
                      <a:pt x="61" y="53"/>
                    </a:cubicBezTo>
                    <a:cubicBezTo>
                      <a:pt x="61" y="53"/>
                      <a:pt x="62" y="1"/>
                      <a:pt x="73" y="0"/>
                    </a:cubicBezTo>
                    <a:cubicBezTo>
                      <a:pt x="73" y="0"/>
                      <a:pt x="82" y="4"/>
                      <a:pt x="87" y="21"/>
                    </a:cubicBezTo>
                    <a:cubicBezTo>
                      <a:pt x="92" y="40"/>
                      <a:pt x="91" y="65"/>
                      <a:pt x="86" y="74"/>
                    </a:cubicBez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0" name="Freeform 4891">
                <a:extLst>
                  <a:ext uri="{FF2B5EF4-FFF2-40B4-BE49-F238E27FC236}">
                    <a16:creationId xmlns:a16="http://schemas.microsoft.com/office/drawing/2014/main" id="{1483A813-5835-71B8-1E9B-474010E641E0}"/>
                  </a:ext>
                </a:extLst>
              </p:cNvPr>
              <p:cNvSpPr>
                <a:spLocks/>
              </p:cNvSpPr>
              <p:nvPr/>
            </p:nvSpPr>
            <p:spPr bwMode="auto">
              <a:xfrm>
                <a:off x="18123085" y="6408836"/>
                <a:ext cx="1156553" cy="601402"/>
              </a:xfrm>
              <a:custGeom>
                <a:avLst/>
                <a:gdLst>
                  <a:gd name="T0" fmla="*/ 58 w 58"/>
                  <a:gd name="T1" fmla="*/ 20 h 30"/>
                  <a:gd name="T2" fmla="*/ 38 w 58"/>
                  <a:gd name="T3" fmla="*/ 30 h 30"/>
                  <a:gd name="T4" fmla="*/ 0 w 58"/>
                  <a:gd name="T5" fmla="*/ 18 h 30"/>
                  <a:gd name="T6" fmla="*/ 9 w 58"/>
                  <a:gd name="T7" fmla="*/ 0 h 30"/>
                  <a:gd name="T8" fmla="*/ 54 w 58"/>
                  <a:gd name="T9" fmla="*/ 5 h 30"/>
                  <a:gd name="T10" fmla="*/ 58 w 58"/>
                  <a:gd name="T11" fmla="*/ 20 h 30"/>
                </a:gdLst>
                <a:ahLst/>
                <a:cxnLst>
                  <a:cxn ang="0">
                    <a:pos x="T0" y="T1"/>
                  </a:cxn>
                  <a:cxn ang="0">
                    <a:pos x="T2" y="T3"/>
                  </a:cxn>
                  <a:cxn ang="0">
                    <a:pos x="T4" y="T5"/>
                  </a:cxn>
                  <a:cxn ang="0">
                    <a:pos x="T6" y="T7"/>
                  </a:cxn>
                  <a:cxn ang="0">
                    <a:pos x="T8" y="T9"/>
                  </a:cxn>
                  <a:cxn ang="0">
                    <a:pos x="T10" y="T11"/>
                  </a:cxn>
                </a:cxnLst>
                <a:rect l="0" t="0" r="r" b="b"/>
                <a:pathLst>
                  <a:path w="58" h="30">
                    <a:moveTo>
                      <a:pt x="58" y="20"/>
                    </a:moveTo>
                    <a:cubicBezTo>
                      <a:pt x="55" y="23"/>
                      <a:pt x="45" y="28"/>
                      <a:pt x="38" y="30"/>
                    </a:cubicBezTo>
                    <a:cubicBezTo>
                      <a:pt x="27" y="28"/>
                      <a:pt x="14" y="24"/>
                      <a:pt x="0" y="18"/>
                    </a:cubicBezTo>
                    <a:cubicBezTo>
                      <a:pt x="6" y="6"/>
                      <a:pt x="9" y="0"/>
                      <a:pt x="9" y="0"/>
                    </a:cubicBezTo>
                    <a:cubicBezTo>
                      <a:pt x="54" y="5"/>
                      <a:pt x="54" y="5"/>
                      <a:pt x="54" y="5"/>
                    </a:cubicBezTo>
                    <a:cubicBezTo>
                      <a:pt x="56" y="10"/>
                      <a:pt x="57" y="16"/>
                      <a:pt x="58" y="20"/>
                    </a:cubicBezTo>
                    <a:close/>
                  </a:path>
                </a:pathLst>
              </a:custGeom>
              <a:solidFill>
                <a:schemeClr val="accent4">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1" name="Freeform 4892">
                <a:extLst>
                  <a:ext uri="{FF2B5EF4-FFF2-40B4-BE49-F238E27FC236}">
                    <a16:creationId xmlns:a16="http://schemas.microsoft.com/office/drawing/2014/main" id="{0ABA05D6-E74A-CA89-3697-3B5AB4A412F4}"/>
                  </a:ext>
                </a:extLst>
              </p:cNvPr>
              <p:cNvSpPr>
                <a:spLocks/>
              </p:cNvSpPr>
              <p:nvPr/>
            </p:nvSpPr>
            <p:spPr bwMode="auto">
              <a:xfrm>
                <a:off x="18955804" y="6246923"/>
                <a:ext cx="601402" cy="393230"/>
              </a:xfrm>
              <a:custGeom>
                <a:avLst/>
                <a:gdLst>
                  <a:gd name="T0" fmla="*/ 0 w 30"/>
                  <a:gd name="T1" fmla="*/ 8 h 20"/>
                  <a:gd name="T2" fmla="*/ 18 w 30"/>
                  <a:gd name="T3" fmla="*/ 0 h 20"/>
                  <a:gd name="T4" fmla="*/ 28 w 30"/>
                  <a:gd name="T5" fmla="*/ 13 h 20"/>
                  <a:gd name="T6" fmla="*/ 4 w 30"/>
                  <a:gd name="T7" fmla="*/ 20 h 20"/>
                  <a:gd name="T8" fmla="*/ 0 w 30"/>
                  <a:gd name="T9" fmla="*/ 8 h 20"/>
                </a:gdLst>
                <a:ahLst/>
                <a:cxnLst>
                  <a:cxn ang="0">
                    <a:pos x="T0" y="T1"/>
                  </a:cxn>
                  <a:cxn ang="0">
                    <a:pos x="T2" y="T3"/>
                  </a:cxn>
                  <a:cxn ang="0">
                    <a:pos x="T4" y="T5"/>
                  </a:cxn>
                  <a:cxn ang="0">
                    <a:pos x="T6" y="T7"/>
                  </a:cxn>
                  <a:cxn ang="0">
                    <a:pos x="T8" y="T9"/>
                  </a:cxn>
                </a:cxnLst>
                <a:rect l="0" t="0" r="r" b="b"/>
                <a:pathLst>
                  <a:path w="30" h="20">
                    <a:moveTo>
                      <a:pt x="0" y="8"/>
                    </a:moveTo>
                    <a:cubicBezTo>
                      <a:pt x="0" y="8"/>
                      <a:pt x="12" y="0"/>
                      <a:pt x="18" y="0"/>
                    </a:cubicBezTo>
                    <a:cubicBezTo>
                      <a:pt x="27" y="2"/>
                      <a:pt x="30" y="10"/>
                      <a:pt x="28" y="13"/>
                    </a:cubicBezTo>
                    <a:cubicBezTo>
                      <a:pt x="28" y="15"/>
                      <a:pt x="4" y="20"/>
                      <a:pt x="4" y="20"/>
                    </a:cubicBezTo>
                    <a:lnTo>
                      <a:pt x="0" y="8"/>
                    </a:lnTo>
                    <a:close/>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2" name="Freeform 4893">
                <a:extLst>
                  <a:ext uri="{FF2B5EF4-FFF2-40B4-BE49-F238E27FC236}">
                    <a16:creationId xmlns:a16="http://schemas.microsoft.com/office/drawing/2014/main" id="{84BA174E-B1AC-9A41-F40F-3B0BE430FDEE}"/>
                  </a:ext>
                </a:extLst>
              </p:cNvPr>
              <p:cNvSpPr>
                <a:spLocks/>
              </p:cNvSpPr>
              <p:nvPr/>
            </p:nvSpPr>
            <p:spPr bwMode="auto">
              <a:xfrm>
                <a:off x="17406021" y="6246923"/>
                <a:ext cx="1757956" cy="925236"/>
              </a:xfrm>
              <a:custGeom>
                <a:avLst/>
                <a:gdLst>
                  <a:gd name="T0" fmla="*/ 12 w 88"/>
                  <a:gd name="T1" fmla="*/ 16 h 45"/>
                  <a:gd name="T2" fmla="*/ 1 w 88"/>
                  <a:gd name="T3" fmla="*/ 33 h 45"/>
                  <a:gd name="T4" fmla="*/ 20 w 88"/>
                  <a:gd name="T5" fmla="*/ 44 h 45"/>
                  <a:gd name="T6" fmla="*/ 88 w 88"/>
                  <a:gd name="T7" fmla="*/ 22 h 45"/>
                  <a:gd name="T8" fmla="*/ 79 w 88"/>
                  <a:gd name="T9" fmla="*/ 0 h 45"/>
                  <a:gd name="T10" fmla="*/ 12 w 88"/>
                  <a:gd name="T11" fmla="*/ 16 h 45"/>
                </a:gdLst>
                <a:ahLst/>
                <a:cxnLst>
                  <a:cxn ang="0">
                    <a:pos x="T0" y="T1"/>
                  </a:cxn>
                  <a:cxn ang="0">
                    <a:pos x="T2" y="T3"/>
                  </a:cxn>
                  <a:cxn ang="0">
                    <a:pos x="T4" y="T5"/>
                  </a:cxn>
                  <a:cxn ang="0">
                    <a:pos x="T6" y="T7"/>
                  </a:cxn>
                  <a:cxn ang="0">
                    <a:pos x="T8" y="T9"/>
                  </a:cxn>
                  <a:cxn ang="0">
                    <a:pos x="T10" y="T11"/>
                  </a:cxn>
                </a:cxnLst>
                <a:rect l="0" t="0" r="r" b="b"/>
                <a:pathLst>
                  <a:path w="88" h="45">
                    <a:moveTo>
                      <a:pt x="12" y="16"/>
                    </a:moveTo>
                    <a:cubicBezTo>
                      <a:pt x="4" y="20"/>
                      <a:pt x="0" y="24"/>
                      <a:pt x="1" y="33"/>
                    </a:cubicBezTo>
                    <a:cubicBezTo>
                      <a:pt x="1" y="41"/>
                      <a:pt x="11" y="45"/>
                      <a:pt x="20" y="44"/>
                    </a:cubicBezTo>
                    <a:cubicBezTo>
                      <a:pt x="29" y="43"/>
                      <a:pt x="88" y="22"/>
                      <a:pt x="88" y="22"/>
                    </a:cubicBezTo>
                    <a:cubicBezTo>
                      <a:pt x="79" y="0"/>
                      <a:pt x="79" y="0"/>
                      <a:pt x="79" y="0"/>
                    </a:cubicBezTo>
                    <a:cubicBezTo>
                      <a:pt x="79" y="0"/>
                      <a:pt x="25" y="10"/>
                      <a:pt x="12" y="16"/>
                    </a:cubicBez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83" name="Group 82">
              <a:extLst>
                <a:ext uri="{FF2B5EF4-FFF2-40B4-BE49-F238E27FC236}">
                  <a16:creationId xmlns:a16="http://schemas.microsoft.com/office/drawing/2014/main" id="{1867703C-6980-D214-2B65-81569C8EE104}"/>
                </a:ext>
              </a:extLst>
            </p:cNvPr>
            <p:cNvGrpSpPr/>
            <p:nvPr/>
          </p:nvGrpSpPr>
          <p:grpSpPr>
            <a:xfrm>
              <a:off x="4867343" y="676605"/>
              <a:ext cx="4067487" cy="4800280"/>
              <a:chOff x="1803696" y="1810576"/>
              <a:chExt cx="2482763" cy="2930057"/>
            </a:xfrm>
          </p:grpSpPr>
          <p:grpSp>
            <p:nvGrpSpPr>
              <p:cNvPr id="84" name="Group 83">
                <a:extLst>
                  <a:ext uri="{FF2B5EF4-FFF2-40B4-BE49-F238E27FC236}">
                    <a16:creationId xmlns:a16="http://schemas.microsoft.com/office/drawing/2014/main" id="{0567BEEA-5779-54B2-3110-E68A309FCFCC}"/>
                  </a:ext>
                </a:extLst>
              </p:cNvPr>
              <p:cNvGrpSpPr/>
              <p:nvPr/>
            </p:nvGrpSpPr>
            <p:grpSpPr>
              <a:xfrm>
                <a:off x="1803696" y="1810576"/>
                <a:ext cx="2482763" cy="2930057"/>
                <a:chOff x="142953" y="934202"/>
                <a:chExt cx="1561324" cy="1842612"/>
              </a:xfrm>
            </p:grpSpPr>
            <p:sp>
              <p:nvSpPr>
                <p:cNvPr id="86" name="Freeform 115">
                  <a:extLst>
                    <a:ext uri="{FF2B5EF4-FFF2-40B4-BE49-F238E27FC236}">
                      <a16:creationId xmlns:a16="http://schemas.microsoft.com/office/drawing/2014/main" id="{90ED1D9E-A04B-D9BC-9C62-5B1F7A0BF661}"/>
                    </a:ext>
                  </a:extLst>
                </p:cNvPr>
                <p:cNvSpPr>
                  <a:spLocks/>
                </p:cNvSpPr>
                <p:nvPr/>
              </p:nvSpPr>
              <p:spPr bwMode="auto">
                <a:xfrm>
                  <a:off x="142953" y="1880972"/>
                  <a:ext cx="345543" cy="473521"/>
                </a:xfrm>
                <a:custGeom>
                  <a:avLst/>
                  <a:gdLst>
                    <a:gd name="T0" fmla="*/ 2 w 32"/>
                    <a:gd name="T1" fmla="*/ 19 h 44"/>
                    <a:gd name="T2" fmla="*/ 20 w 32"/>
                    <a:gd name="T3" fmla="*/ 40 h 44"/>
                    <a:gd name="T4" fmla="*/ 31 w 32"/>
                    <a:gd name="T5" fmla="*/ 20 h 44"/>
                    <a:gd name="T6" fmla="*/ 15 w 32"/>
                    <a:gd name="T7" fmla="*/ 2 h 44"/>
                    <a:gd name="T8" fmla="*/ 2 w 32"/>
                    <a:gd name="T9" fmla="*/ 19 h 44"/>
                  </a:gdLst>
                  <a:ahLst/>
                  <a:cxnLst>
                    <a:cxn ang="0">
                      <a:pos x="T0" y="T1"/>
                    </a:cxn>
                    <a:cxn ang="0">
                      <a:pos x="T2" y="T3"/>
                    </a:cxn>
                    <a:cxn ang="0">
                      <a:pos x="T4" y="T5"/>
                    </a:cxn>
                    <a:cxn ang="0">
                      <a:pos x="T6" y="T7"/>
                    </a:cxn>
                    <a:cxn ang="0">
                      <a:pos x="T8" y="T9"/>
                    </a:cxn>
                  </a:cxnLst>
                  <a:rect l="0" t="0" r="r" b="b"/>
                  <a:pathLst>
                    <a:path w="32" h="44">
                      <a:moveTo>
                        <a:pt x="2" y="19"/>
                      </a:moveTo>
                      <a:cubicBezTo>
                        <a:pt x="3" y="30"/>
                        <a:pt x="12" y="44"/>
                        <a:pt x="20" y="40"/>
                      </a:cubicBezTo>
                      <a:cubicBezTo>
                        <a:pt x="27" y="37"/>
                        <a:pt x="32" y="31"/>
                        <a:pt x="31" y="20"/>
                      </a:cubicBezTo>
                      <a:cubicBezTo>
                        <a:pt x="29" y="9"/>
                        <a:pt x="23" y="4"/>
                        <a:pt x="15" y="2"/>
                      </a:cubicBezTo>
                      <a:cubicBezTo>
                        <a:pt x="5" y="0"/>
                        <a:pt x="0" y="8"/>
                        <a:pt x="2" y="19"/>
                      </a:cubicBezTo>
                    </a:path>
                  </a:pathLst>
                </a:custGeom>
                <a:solidFill>
                  <a:srgbClr val="ED90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87" name="Freeform 116">
                  <a:extLst>
                    <a:ext uri="{FF2B5EF4-FFF2-40B4-BE49-F238E27FC236}">
                      <a16:creationId xmlns:a16="http://schemas.microsoft.com/office/drawing/2014/main" id="{568FDE70-86D6-D21F-7BD4-5EA5E8039AB5}"/>
                    </a:ext>
                  </a:extLst>
                </p:cNvPr>
                <p:cNvSpPr>
                  <a:spLocks/>
                </p:cNvSpPr>
                <p:nvPr/>
              </p:nvSpPr>
              <p:spPr bwMode="auto">
                <a:xfrm>
                  <a:off x="194144" y="1880972"/>
                  <a:ext cx="140780" cy="102382"/>
                </a:xfrm>
                <a:custGeom>
                  <a:avLst/>
                  <a:gdLst>
                    <a:gd name="T0" fmla="*/ 0 w 14"/>
                    <a:gd name="T1" fmla="*/ 5 h 9"/>
                    <a:gd name="T2" fmla="*/ 14 w 14"/>
                    <a:gd name="T3" fmla="*/ 9 h 9"/>
                    <a:gd name="T4" fmla="*/ 13 w 14"/>
                    <a:gd name="T5" fmla="*/ 2 h 9"/>
                    <a:gd name="T6" fmla="*/ 7 w 14"/>
                    <a:gd name="T7" fmla="*/ 1 h 9"/>
                    <a:gd name="T8" fmla="*/ 0 w 14"/>
                    <a:gd name="T9" fmla="*/ 5 h 9"/>
                  </a:gdLst>
                  <a:ahLst/>
                  <a:cxnLst>
                    <a:cxn ang="0">
                      <a:pos x="T0" y="T1"/>
                    </a:cxn>
                    <a:cxn ang="0">
                      <a:pos x="T2" y="T3"/>
                    </a:cxn>
                    <a:cxn ang="0">
                      <a:pos x="T4" y="T5"/>
                    </a:cxn>
                    <a:cxn ang="0">
                      <a:pos x="T6" y="T7"/>
                    </a:cxn>
                    <a:cxn ang="0">
                      <a:pos x="T8" y="T9"/>
                    </a:cxn>
                  </a:cxnLst>
                  <a:rect l="0" t="0" r="r" b="b"/>
                  <a:pathLst>
                    <a:path w="14" h="9">
                      <a:moveTo>
                        <a:pt x="0" y="5"/>
                      </a:moveTo>
                      <a:cubicBezTo>
                        <a:pt x="2" y="2"/>
                        <a:pt x="12" y="1"/>
                        <a:pt x="14" y="9"/>
                      </a:cubicBezTo>
                      <a:cubicBezTo>
                        <a:pt x="13" y="2"/>
                        <a:pt x="13" y="2"/>
                        <a:pt x="13" y="2"/>
                      </a:cubicBezTo>
                      <a:cubicBezTo>
                        <a:pt x="13" y="2"/>
                        <a:pt x="10" y="0"/>
                        <a:pt x="7" y="1"/>
                      </a:cubicBezTo>
                      <a:cubicBezTo>
                        <a:pt x="2" y="2"/>
                        <a:pt x="0" y="5"/>
                        <a:pt x="0" y="5"/>
                      </a:cubicBezTo>
                      <a:close/>
                    </a:path>
                  </a:pathLst>
                </a:custGeom>
                <a:solidFill>
                  <a:srgbClr val="FCBB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88" name="Freeform 117">
                  <a:extLst>
                    <a:ext uri="{FF2B5EF4-FFF2-40B4-BE49-F238E27FC236}">
                      <a16:creationId xmlns:a16="http://schemas.microsoft.com/office/drawing/2014/main" id="{7D10044D-20C9-457F-EAEF-B6F665A73B05}"/>
                    </a:ext>
                  </a:extLst>
                </p:cNvPr>
                <p:cNvSpPr>
                  <a:spLocks/>
                </p:cNvSpPr>
                <p:nvPr/>
              </p:nvSpPr>
              <p:spPr bwMode="auto">
                <a:xfrm>
                  <a:off x="1358734" y="1880972"/>
                  <a:ext cx="345543" cy="473521"/>
                </a:xfrm>
                <a:custGeom>
                  <a:avLst/>
                  <a:gdLst>
                    <a:gd name="T0" fmla="*/ 30 w 32"/>
                    <a:gd name="T1" fmla="*/ 19 h 44"/>
                    <a:gd name="T2" fmla="*/ 12 w 32"/>
                    <a:gd name="T3" fmla="*/ 40 h 44"/>
                    <a:gd name="T4" fmla="*/ 2 w 32"/>
                    <a:gd name="T5" fmla="*/ 20 h 44"/>
                    <a:gd name="T6" fmla="*/ 18 w 32"/>
                    <a:gd name="T7" fmla="*/ 2 h 44"/>
                    <a:gd name="T8" fmla="*/ 30 w 32"/>
                    <a:gd name="T9" fmla="*/ 19 h 44"/>
                  </a:gdLst>
                  <a:ahLst/>
                  <a:cxnLst>
                    <a:cxn ang="0">
                      <a:pos x="T0" y="T1"/>
                    </a:cxn>
                    <a:cxn ang="0">
                      <a:pos x="T2" y="T3"/>
                    </a:cxn>
                    <a:cxn ang="0">
                      <a:pos x="T4" y="T5"/>
                    </a:cxn>
                    <a:cxn ang="0">
                      <a:pos x="T6" y="T7"/>
                    </a:cxn>
                    <a:cxn ang="0">
                      <a:pos x="T8" y="T9"/>
                    </a:cxn>
                  </a:cxnLst>
                  <a:rect l="0" t="0" r="r" b="b"/>
                  <a:pathLst>
                    <a:path w="32" h="44">
                      <a:moveTo>
                        <a:pt x="30" y="19"/>
                      </a:moveTo>
                      <a:cubicBezTo>
                        <a:pt x="29" y="30"/>
                        <a:pt x="20" y="44"/>
                        <a:pt x="12" y="40"/>
                      </a:cubicBezTo>
                      <a:cubicBezTo>
                        <a:pt x="6" y="37"/>
                        <a:pt x="0" y="31"/>
                        <a:pt x="2" y="20"/>
                      </a:cubicBezTo>
                      <a:cubicBezTo>
                        <a:pt x="3" y="9"/>
                        <a:pt x="9" y="4"/>
                        <a:pt x="18" y="2"/>
                      </a:cubicBezTo>
                      <a:cubicBezTo>
                        <a:pt x="27" y="0"/>
                        <a:pt x="32" y="8"/>
                        <a:pt x="30" y="19"/>
                      </a:cubicBezTo>
                    </a:path>
                  </a:pathLst>
                </a:custGeom>
                <a:solidFill>
                  <a:srgbClr val="ED90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89" name="Freeform 118">
                  <a:extLst>
                    <a:ext uri="{FF2B5EF4-FFF2-40B4-BE49-F238E27FC236}">
                      <a16:creationId xmlns:a16="http://schemas.microsoft.com/office/drawing/2014/main" id="{2A136CEA-DA8A-998D-DF36-72F20A0A15E0}"/>
                    </a:ext>
                  </a:extLst>
                </p:cNvPr>
                <p:cNvSpPr>
                  <a:spLocks/>
                </p:cNvSpPr>
                <p:nvPr/>
              </p:nvSpPr>
              <p:spPr bwMode="auto">
                <a:xfrm>
                  <a:off x="1512307" y="1880972"/>
                  <a:ext cx="153573" cy="102382"/>
                </a:xfrm>
                <a:custGeom>
                  <a:avLst/>
                  <a:gdLst>
                    <a:gd name="T0" fmla="*/ 14 w 14"/>
                    <a:gd name="T1" fmla="*/ 5 h 9"/>
                    <a:gd name="T2" fmla="*/ 0 w 14"/>
                    <a:gd name="T3" fmla="*/ 9 h 9"/>
                    <a:gd name="T4" fmla="*/ 1 w 14"/>
                    <a:gd name="T5" fmla="*/ 2 h 9"/>
                    <a:gd name="T6" fmla="*/ 7 w 14"/>
                    <a:gd name="T7" fmla="*/ 1 h 9"/>
                    <a:gd name="T8" fmla="*/ 14 w 14"/>
                    <a:gd name="T9" fmla="*/ 5 h 9"/>
                  </a:gdLst>
                  <a:ahLst/>
                  <a:cxnLst>
                    <a:cxn ang="0">
                      <a:pos x="T0" y="T1"/>
                    </a:cxn>
                    <a:cxn ang="0">
                      <a:pos x="T2" y="T3"/>
                    </a:cxn>
                    <a:cxn ang="0">
                      <a:pos x="T4" y="T5"/>
                    </a:cxn>
                    <a:cxn ang="0">
                      <a:pos x="T6" y="T7"/>
                    </a:cxn>
                    <a:cxn ang="0">
                      <a:pos x="T8" y="T9"/>
                    </a:cxn>
                  </a:cxnLst>
                  <a:rect l="0" t="0" r="r" b="b"/>
                  <a:pathLst>
                    <a:path w="14" h="9">
                      <a:moveTo>
                        <a:pt x="14" y="5"/>
                      </a:moveTo>
                      <a:cubicBezTo>
                        <a:pt x="12" y="2"/>
                        <a:pt x="3" y="1"/>
                        <a:pt x="0" y="9"/>
                      </a:cubicBezTo>
                      <a:cubicBezTo>
                        <a:pt x="1" y="2"/>
                        <a:pt x="1" y="2"/>
                        <a:pt x="1" y="2"/>
                      </a:cubicBezTo>
                      <a:cubicBezTo>
                        <a:pt x="1" y="2"/>
                        <a:pt x="4" y="0"/>
                        <a:pt x="7" y="1"/>
                      </a:cubicBezTo>
                      <a:cubicBezTo>
                        <a:pt x="12" y="2"/>
                        <a:pt x="14" y="5"/>
                        <a:pt x="14" y="5"/>
                      </a:cubicBezTo>
                      <a:close/>
                    </a:path>
                  </a:pathLst>
                </a:custGeom>
                <a:solidFill>
                  <a:srgbClr val="FCBB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90" name="Freeform 119">
                  <a:extLst>
                    <a:ext uri="{FF2B5EF4-FFF2-40B4-BE49-F238E27FC236}">
                      <a16:creationId xmlns:a16="http://schemas.microsoft.com/office/drawing/2014/main" id="{E2E0093F-AA3B-5DE4-6994-83EA2A331A78}"/>
                    </a:ext>
                  </a:extLst>
                </p:cNvPr>
                <p:cNvSpPr>
                  <a:spLocks/>
                </p:cNvSpPr>
                <p:nvPr/>
              </p:nvSpPr>
              <p:spPr bwMode="auto">
                <a:xfrm>
                  <a:off x="334915" y="1113108"/>
                  <a:ext cx="1190194" cy="1241385"/>
                </a:xfrm>
                <a:custGeom>
                  <a:avLst/>
                  <a:gdLst>
                    <a:gd name="T0" fmla="*/ 56 w 111"/>
                    <a:gd name="T1" fmla="*/ 0 h 115"/>
                    <a:gd name="T2" fmla="*/ 111 w 111"/>
                    <a:gd name="T3" fmla="*/ 60 h 115"/>
                    <a:gd name="T4" fmla="*/ 56 w 111"/>
                    <a:gd name="T5" fmla="*/ 115 h 115"/>
                    <a:gd name="T6" fmla="*/ 0 w 111"/>
                    <a:gd name="T7" fmla="*/ 60 h 115"/>
                    <a:gd name="T8" fmla="*/ 56 w 111"/>
                    <a:gd name="T9" fmla="*/ 0 h 115"/>
                  </a:gdLst>
                  <a:ahLst/>
                  <a:cxnLst>
                    <a:cxn ang="0">
                      <a:pos x="T0" y="T1"/>
                    </a:cxn>
                    <a:cxn ang="0">
                      <a:pos x="T2" y="T3"/>
                    </a:cxn>
                    <a:cxn ang="0">
                      <a:pos x="T4" y="T5"/>
                    </a:cxn>
                    <a:cxn ang="0">
                      <a:pos x="T6" y="T7"/>
                    </a:cxn>
                    <a:cxn ang="0">
                      <a:pos x="T8" y="T9"/>
                    </a:cxn>
                  </a:cxnLst>
                  <a:rect l="0" t="0" r="r" b="b"/>
                  <a:pathLst>
                    <a:path w="111" h="115">
                      <a:moveTo>
                        <a:pt x="56" y="0"/>
                      </a:moveTo>
                      <a:cubicBezTo>
                        <a:pt x="86" y="0"/>
                        <a:pt x="111" y="19"/>
                        <a:pt x="111" y="60"/>
                      </a:cubicBezTo>
                      <a:cubicBezTo>
                        <a:pt x="111" y="90"/>
                        <a:pt x="86" y="115"/>
                        <a:pt x="56" y="115"/>
                      </a:cubicBezTo>
                      <a:cubicBezTo>
                        <a:pt x="25" y="115"/>
                        <a:pt x="0" y="90"/>
                        <a:pt x="0" y="60"/>
                      </a:cubicBezTo>
                      <a:cubicBezTo>
                        <a:pt x="0" y="20"/>
                        <a:pt x="25" y="0"/>
                        <a:pt x="56" y="0"/>
                      </a:cubicBezTo>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91" name="Freeform 120">
                  <a:extLst>
                    <a:ext uri="{FF2B5EF4-FFF2-40B4-BE49-F238E27FC236}">
                      <a16:creationId xmlns:a16="http://schemas.microsoft.com/office/drawing/2014/main" id="{F10E24C8-410D-40B6-AA48-9E7819C15BB5}"/>
                    </a:ext>
                  </a:extLst>
                </p:cNvPr>
                <p:cNvSpPr>
                  <a:spLocks/>
                </p:cNvSpPr>
                <p:nvPr/>
              </p:nvSpPr>
              <p:spPr bwMode="auto">
                <a:xfrm>
                  <a:off x="360511" y="1484238"/>
                  <a:ext cx="1151797" cy="1292576"/>
                </a:xfrm>
                <a:custGeom>
                  <a:avLst/>
                  <a:gdLst>
                    <a:gd name="T0" fmla="*/ 107 w 107"/>
                    <a:gd name="T1" fmla="*/ 53 h 120"/>
                    <a:gd name="T2" fmla="*/ 53 w 107"/>
                    <a:gd name="T3" fmla="*/ 120 h 120"/>
                    <a:gd name="T4" fmla="*/ 0 w 107"/>
                    <a:gd name="T5" fmla="*/ 53 h 120"/>
                    <a:gd name="T6" fmla="*/ 53 w 107"/>
                    <a:gd name="T7" fmla="*/ 0 h 120"/>
                    <a:gd name="T8" fmla="*/ 107 w 107"/>
                    <a:gd name="T9" fmla="*/ 53 h 120"/>
                  </a:gdLst>
                  <a:ahLst/>
                  <a:cxnLst>
                    <a:cxn ang="0">
                      <a:pos x="T0" y="T1"/>
                    </a:cxn>
                    <a:cxn ang="0">
                      <a:pos x="T2" y="T3"/>
                    </a:cxn>
                    <a:cxn ang="0">
                      <a:pos x="T4" y="T5"/>
                    </a:cxn>
                    <a:cxn ang="0">
                      <a:pos x="T6" y="T7"/>
                    </a:cxn>
                    <a:cxn ang="0">
                      <a:pos x="T8" y="T9"/>
                    </a:cxn>
                  </a:cxnLst>
                  <a:rect l="0" t="0" r="r" b="b"/>
                  <a:pathLst>
                    <a:path w="107" h="120">
                      <a:moveTo>
                        <a:pt x="107" y="53"/>
                      </a:moveTo>
                      <a:cubicBezTo>
                        <a:pt x="107" y="83"/>
                        <a:pt x="88" y="120"/>
                        <a:pt x="53" y="120"/>
                      </a:cubicBezTo>
                      <a:cubicBezTo>
                        <a:pt x="17" y="120"/>
                        <a:pt x="0" y="83"/>
                        <a:pt x="0" y="53"/>
                      </a:cubicBezTo>
                      <a:cubicBezTo>
                        <a:pt x="0" y="24"/>
                        <a:pt x="24" y="0"/>
                        <a:pt x="53" y="0"/>
                      </a:cubicBezTo>
                      <a:cubicBezTo>
                        <a:pt x="83" y="0"/>
                        <a:pt x="107" y="24"/>
                        <a:pt x="107" y="53"/>
                      </a:cubicBezTo>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92" name="Freeform 123">
                  <a:extLst>
                    <a:ext uri="{FF2B5EF4-FFF2-40B4-BE49-F238E27FC236}">
                      <a16:creationId xmlns:a16="http://schemas.microsoft.com/office/drawing/2014/main" id="{AA18F6AB-5012-D7A7-40A7-E9851B8550CC}"/>
                    </a:ext>
                  </a:extLst>
                </p:cNvPr>
                <p:cNvSpPr>
                  <a:spLocks/>
                </p:cNvSpPr>
                <p:nvPr/>
              </p:nvSpPr>
              <p:spPr bwMode="auto">
                <a:xfrm>
                  <a:off x="514083" y="1740193"/>
                  <a:ext cx="243161" cy="89588"/>
                </a:xfrm>
                <a:custGeom>
                  <a:avLst/>
                  <a:gdLst>
                    <a:gd name="T0" fmla="*/ 15 w 23"/>
                    <a:gd name="T1" fmla="*/ 0 h 8"/>
                    <a:gd name="T2" fmla="*/ 0 w 23"/>
                    <a:gd name="T3" fmla="*/ 7 h 8"/>
                    <a:gd name="T4" fmla="*/ 0 w 23"/>
                    <a:gd name="T5" fmla="*/ 8 h 8"/>
                    <a:gd name="T6" fmla="*/ 5 w 23"/>
                    <a:gd name="T7" fmla="*/ 8 h 8"/>
                    <a:gd name="T8" fmla="*/ 15 w 23"/>
                    <a:gd name="T9" fmla="*/ 4 h 8"/>
                    <a:gd name="T10" fmla="*/ 19 w 23"/>
                    <a:gd name="T11" fmla="*/ 5 h 8"/>
                    <a:gd name="T12" fmla="*/ 20 w 23"/>
                    <a:gd name="T13" fmla="*/ 5 h 8"/>
                    <a:gd name="T14" fmla="*/ 22 w 23"/>
                    <a:gd name="T15" fmla="*/ 5 h 8"/>
                    <a:gd name="T16" fmla="*/ 22 w 23"/>
                    <a:gd name="T17" fmla="*/ 4 h 8"/>
                    <a:gd name="T18" fmla="*/ 22 w 23"/>
                    <a:gd name="T19" fmla="*/ 2 h 8"/>
                    <a:gd name="T20" fmla="*/ 22 w 23"/>
                    <a:gd name="T21" fmla="*/ 2 h 8"/>
                    <a:gd name="T22" fmla="*/ 22 w 23"/>
                    <a:gd name="T23" fmla="*/ 2 h 8"/>
                    <a:gd name="T24" fmla="*/ 22 w 23"/>
                    <a:gd name="T25" fmla="*/ 1 h 8"/>
                    <a:gd name="T26" fmla="*/ 22 w 23"/>
                    <a:gd name="T27" fmla="*/ 1 h 8"/>
                    <a:gd name="T28" fmla="*/ 22 w 23"/>
                    <a:gd name="T29" fmla="*/ 1 h 8"/>
                    <a:gd name="T30" fmla="*/ 21 w 23"/>
                    <a:gd name="T31" fmla="*/ 1 h 8"/>
                    <a:gd name="T32" fmla="*/ 15 w 23"/>
                    <a:gd name="T33"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8">
                      <a:moveTo>
                        <a:pt x="15" y="0"/>
                      </a:moveTo>
                      <a:cubicBezTo>
                        <a:pt x="8" y="0"/>
                        <a:pt x="2" y="4"/>
                        <a:pt x="0" y="7"/>
                      </a:cubicBezTo>
                      <a:cubicBezTo>
                        <a:pt x="0" y="8"/>
                        <a:pt x="0" y="8"/>
                        <a:pt x="0" y="8"/>
                      </a:cubicBezTo>
                      <a:cubicBezTo>
                        <a:pt x="1" y="8"/>
                        <a:pt x="3" y="8"/>
                        <a:pt x="5" y="8"/>
                      </a:cubicBezTo>
                      <a:cubicBezTo>
                        <a:pt x="7" y="7"/>
                        <a:pt x="10" y="4"/>
                        <a:pt x="15" y="4"/>
                      </a:cubicBezTo>
                      <a:cubicBezTo>
                        <a:pt x="16" y="4"/>
                        <a:pt x="18" y="4"/>
                        <a:pt x="19" y="5"/>
                      </a:cubicBezTo>
                      <a:cubicBezTo>
                        <a:pt x="20" y="5"/>
                        <a:pt x="20" y="5"/>
                        <a:pt x="20" y="5"/>
                      </a:cubicBezTo>
                      <a:cubicBezTo>
                        <a:pt x="21" y="5"/>
                        <a:pt x="21" y="5"/>
                        <a:pt x="22" y="5"/>
                      </a:cubicBezTo>
                      <a:cubicBezTo>
                        <a:pt x="22" y="5"/>
                        <a:pt x="22" y="4"/>
                        <a:pt x="22" y="4"/>
                      </a:cubicBezTo>
                      <a:cubicBezTo>
                        <a:pt x="23" y="3"/>
                        <a:pt x="23" y="2"/>
                        <a:pt x="22" y="2"/>
                      </a:cubicBezTo>
                      <a:cubicBezTo>
                        <a:pt x="22" y="2"/>
                        <a:pt x="22" y="2"/>
                        <a:pt x="22" y="2"/>
                      </a:cubicBezTo>
                      <a:cubicBezTo>
                        <a:pt x="22" y="2"/>
                        <a:pt x="22" y="2"/>
                        <a:pt x="22" y="2"/>
                      </a:cubicBezTo>
                      <a:cubicBezTo>
                        <a:pt x="22" y="1"/>
                        <a:pt x="22" y="1"/>
                        <a:pt x="22" y="1"/>
                      </a:cubicBezTo>
                      <a:cubicBezTo>
                        <a:pt x="22" y="1"/>
                        <a:pt x="22" y="1"/>
                        <a:pt x="22" y="1"/>
                      </a:cubicBezTo>
                      <a:cubicBezTo>
                        <a:pt x="22" y="1"/>
                        <a:pt x="22" y="1"/>
                        <a:pt x="22" y="1"/>
                      </a:cubicBezTo>
                      <a:cubicBezTo>
                        <a:pt x="21" y="1"/>
                        <a:pt x="21" y="1"/>
                        <a:pt x="21" y="1"/>
                      </a:cubicBezTo>
                      <a:cubicBezTo>
                        <a:pt x="19" y="0"/>
                        <a:pt x="17" y="0"/>
                        <a:pt x="15" y="0"/>
                      </a:cubicBezTo>
                    </a:path>
                  </a:pathLst>
                </a:custGeom>
                <a:solidFill>
                  <a:srgbClr val="D5A8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93" name="Freeform 124">
                  <a:extLst>
                    <a:ext uri="{FF2B5EF4-FFF2-40B4-BE49-F238E27FC236}">
                      <a16:creationId xmlns:a16="http://schemas.microsoft.com/office/drawing/2014/main" id="{5F421508-BE28-DF6E-2269-E1659017D691}"/>
                    </a:ext>
                  </a:extLst>
                </p:cNvPr>
                <p:cNvSpPr>
                  <a:spLocks/>
                </p:cNvSpPr>
                <p:nvPr/>
              </p:nvSpPr>
              <p:spPr bwMode="auto">
                <a:xfrm>
                  <a:off x="514083" y="1689002"/>
                  <a:ext cx="243161" cy="153573"/>
                </a:xfrm>
                <a:custGeom>
                  <a:avLst/>
                  <a:gdLst>
                    <a:gd name="T0" fmla="*/ 22 w 23"/>
                    <a:gd name="T1" fmla="*/ 8 h 14"/>
                    <a:gd name="T2" fmla="*/ 20 w 23"/>
                    <a:gd name="T3" fmla="*/ 8 h 14"/>
                    <a:gd name="T4" fmla="*/ 4 w 23"/>
                    <a:gd name="T5" fmla="*/ 13 h 14"/>
                    <a:gd name="T6" fmla="*/ 1 w 23"/>
                    <a:gd name="T7" fmla="*/ 13 h 14"/>
                    <a:gd name="T8" fmla="*/ 1 w 23"/>
                    <a:gd name="T9" fmla="*/ 10 h 14"/>
                    <a:gd name="T10" fmla="*/ 22 w 23"/>
                    <a:gd name="T11" fmla="*/ 4 h 14"/>
                    <a:gd name="T12" fmla="*/ 23 w 23"/>
                    <a:gd name="T13" fmla="*/ 7 h 14"/>
                    <a:gd name="T14" fmla="*/ 22 w 23"/>
                    <a:gd name="T15" fmla="*/ 8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14">
                      <a:moveTo>
                        <a:pt x="22" y="8"/>
                      </a:moveTo>
                      <a:cubicBezTo>
                        <a:pt x="22" y="8"/>
                        <a:pt x="21" y="8"/>
                        <a:pt x="20" y="8"/>
                      </a:cubicBezTo>
                      <a:cubicBezTo>
                        <a:pt x="11" y="5"/>
                        <a:pt x="5" y="13"/>
                        <a:pt x="4" y="13"/>
                      </a:cubicBezTo>
                      <a:cubicBezTo>
                        <a:pt x="4" y="14"/>
                        <a:pt x="2" y="14"/>
                        <a:pt x="1" y="13"/>
                      </a:cubicBezTo>
                      <a:cubicBezTo>
                        <a:pt x="0" y="13"/>
                        <a:pt x="0" y="11"/>
                        <a:pt x="1" y="10"/>
                      </a:cubicBezTo>
                      <a:cubicBezTo>
                        <a:pt x="4" y="6"/>
                        <a:pt x="12" y="0"/>
                        <a:pt x="22" y="4"/>
                      </a:cubicBezTo>
                      <a:cubicBezTo>
                        <a:pt x="23" y="4"/>
                        <a:pt x="23" y="6"/>
                        <a:pt x="23" y="7"/>
                      </a:cubicBezTo>
                      <a:cubicBezTo>
                        <a:pt x="23" y="7"/>
                        <a:pt x="23" y="8"/>
                        <a:pt x="22" y="8"/>
                      </a:cubicBezTo>
                      <a:close/>
                    </a:path>
                  </a:pathLst>
                </a:custGeom>
                <a:solidFill>
                  <a:srgbClr val="6F5B56"/>
                </a:solidFill>
                <a:ln>
                  <a:noFill/>
                </a:ln>
              </p:spPr>
              <p:txBody>
                <a:bodyPr vert="horz" wrap="square" lIns="45720" tIns="22860" rIns="45720" bIns="22860" numCol="1" anchor="t" anchorCtr="0" compatLnSpc="1">
                  <a:prstTxWarp prst="textNoShape">
                    <a:avLst/>
                  </a:prstTxWarp>
                </a:bodyPr>
                <a:lstStyle/>
                <a:p>
                  <a:endParaRPr lang="en-US" sz="900"/>
                </a:p>
              </p:txBody>
            </p:sp>
            <p:sp>
              <p:nvSpPr>
                <p:cNvPr id="94" name="Freeform 125">
                  <a:extLst>
                    <a:ext uri="{FF2B5EF4-FFF2-40B4-BE49-F238E27FC236}">
                      <a16:creationId xmlns:a16="http://schemas.microsoft.com/office/drawing/2014/main" id="{8B7ADAEE-3057-0538-17C8-641913CFAA5C}"/>
                    </a:ext>
                  </a:extLst>
                </p:cNvPr>
                <p:cNvSpPr>
                  <a:spLocks/>
                </p:cNvSpPr>
                <p:nvPr/>
              </p:nvSpPr>
              <p:spPr bwMode="auto">
                <a:xfrm>
                  <a:off x="514083" y="1689002"/>
                  <a:ext cx="243161" cy="140779"/>
                </a:xfrm>
                <a:custGeom>
                  <a:avLst/>
                  <a:gdLst>
                    <a:gd name="T0" fmla="*/ 1 w 23"/>
                    <a:gd name="T1" fmla="*/ 13 h 13"/>
                    <a:gd name="T2" fmla="*/ 2 w 23"/>
                    <a:gd name="T3" fmla="*/ 12 h 13"/>
                    <a:gd name="T4" fmla="*/ 23 w 23"/>
                    <a:gd name="T5" fmla="*/ 5 h 13"/>
                    <a:gd name="T6" fmla="*/ 23 w 23"/>
                    <a:gd name="T7" fmla="*/ 6 h 13"/>
                    <a:gd name="T8" fmla="*/ 22 w 23"/>
                    <a:gd name="T9" fmla="*/ 4 h 13"/>
                    <a:gd name="T10" fmla="*/ 1 w 23"/>
                    <a:gd name="T11" fmla="*/ 10 h 13"/>
                    <a:gd name="T12" fmla="*/ 1 w 23"/>
                    <a:gd name="T13" fmla="*/ 13 h 13"/>
                  </a:gdLst>
                  <a:ahLst/>
                  <a:cxnLst>
                    <a:cxn ang="0">
                      <a:pos x="T0" y="T1"/>
                    </a:cxn>
                    <a:cxn ang="0">
                      <a:pos x="T2" y="T3"/>
                    </a:cxn>
                    <a:cxn ang="0">
                      <a:pos x="T4" y="T5"/>
                    </a:cxn>
                    <a:cxn ang="0">
                      <a:pos x="T6" y="T7"/>
                    </a:cxn>
                    <a:cxn ang="0">
                      <a:pos x="T8" y="T9"/>
                    </a:cxn>
                    <a:cxn ang="0">
                      <a:pos x="T10" y="T11"/>
                    </a:cxn>
                    <a:cxn ang="0">
                      <a:pos x="T12" y="T13"/>
                    </a:cxn>
                  </a:cxnLst>
                  <a:rect l="0" t="0" r="r" b="b"/>
                  <a:pathLst>
                    <a:path w="23" h="13">
                      <a:moveTo>
                        <a:pt x="1" y="13"/>
                      </a:moveTo>
                      <a:cubicBezTo>
                        <a:pt x="1" y="13"/>
                        <a:pt x="1" y="12"/>
                        <a:pt x="2" y="12"/>
                      </a:cubicBezTo>
                      <a:cubicBezTo>
                        <a:pt x="4" y="8"/>
                        <a:pt x="13" y="1"/>
                        <a:pt x="23" y="5"/>
                      </a:cubicBezTo>
                      <a:cubicBezTo>
                        <a:pt x="23" y="5"/>
                        <a:pt x="23" y="5"/>
                        <a:pt x="23" y="6"/>
                      </a:cubicBezTo>
                      <a:cubicBezTo>
                        <a:pt x="23" y="5"/>
                        <a:pt x="22" y="4"/>
                        <a:pt x="22" y="4"/>
                      </a:cubicBezTo>
                      <a:cubicBezTo>
                        <a:pt x="12" y="0"/>
                        <a:pt x="4" y="6"/>
                        <a:pt x="1" y="10"/>
                      </a:cubicBezTo>
                      <a:cubicBezTo>
                        <a:pt x="0" y="11"/>
                        <a:pt x="0" y="13"/>
                        <a:pt x="1" y="13"/>
                      </a:cubicBezTo>
                      <a:close/>
                    </a:path>
                  </a:pathLst>
                </a:custGeom>
                <a:solidFill>
                  <a:srgbClr val="8E7771"/>
                </a:solidFill>
                <a:ln>
                  <a:noFill/>
                </a:ln>
              </p:spPr>
              <p:txBody>
                <a:bodyPr vert="horz" wrap="square" lIns="45720" tIns="22860" rIns="45720" bIns="22860" numCol="1" anchor="t" anchorCtr="0" compatLnSpc="1">
                  <a:prstTxWarp prst="textNoShape">
                    <a:avLst/>
                  </a:prstTxWarp>
                </a:bodyPr>
                <a:lstStyle/>
                <a:p>
                  <a:endParaRPr lang="en-US" sz="900"/>
                </a:p>
              </p:txBody>
            </p:sp>
            <p:sp>
              <p:nvSpPr>
                <p:cNvPr id="95" name="Freeform 126">
                  <a:extLst>
                    <a:ext uri="{FF2B5EF4-FFF2-40B4-BE49-F238E27FC236}">
                      <a16:creationId xmlns:a16="http://schemas.microsoft.com/office/drawing/2014/main" id="{279E7F5F-63F2-015E-A935-96778A80DBE7}"/>
                    </a:ext>
                  </a:extLst>
                </p:cNvPr>
                <p:cNvSpPr>
                  <a:spLocks/>
                </p:cNvSpPr>
                <p:nvPr/>
              </p:nvSpPr>
              <p:spPr bwMode="auto">
                <a:xfrm>
                  <a:off x="1064390" y="1740193"/>
                  <a:ext cx="243161" cy="127977"/>
                </a:xfrm>
                <a:custGeom>
                  <a:avLst/>
                  <a:gdLst>
                    <a:gd name="T0" fmla="*/ 8 w 23"/>
                    <a:gd name="T1" fmla="*/ 0 h 11"/>
                    <a:gd name="T2" fmla="*/ 1 w 23"/>
                    <a:gd name="T3" fmla="*/ 1 h 11"/>
                    <a:gd name="T4" fmla="*/ 1 w 23"/>
                    <a:gd name="T5" fmla="*/ 1 h 11"/>
                    <a:gd name="T6" fmla="*/ 1 w 23"/>
                    <a:gd name="T7" fmla="*/ 1 h 11"/>
                    <a:gd name="T8" fmla="*/ 1 w 23"/>
                    <a:gd name="T9" fmla="*/ 1 h 11"/>
                    <a:gd name="T10" fmla="*/ 1 w 23"/>
                    <a:gd name="T11" fmla="*/ 2 h 11"/>
                    <a:gd name="T12" fmla="*/ 0 w 23"/>
                    <a:gd name="T13" fmla="*/ 2 h 11"/>
                    <a:gd name="T14" fmla="*/ 0 w 23"/>
                    <a:gd name="T15" fmla="*/ 2 h 11"/>
                    <a:gd name="T16" fmla="*/ 0 w 23"/>
                    <a:gd name="T17" fmla="*/ 4 h 11"/>
                    <a:gd name="T18" fmla="*/ 1 w 23"/>
                    <a:gd name="T19" fmla="*/ 5 h 11"/>
                    <a:gd name="T20" fmla="*/ 2 w 23"/>
                    <a:gd name="T21" fmla="*/ 5 h 11"/>
                    <a:gd name="T22" fmla="*/ 3 w 23"/>
                    <a:gd name="T23" fmla="*/ 5 h 11"/>
                    <a:gd name="T24" fmla="*/ 8 w 23"/>
                    <a:gd name="T25" fmla="*/ 4 h 11"/>
                    <a:gd name="T26" fmla="*/ 19 w 23"/>
                    <a:gd name="T27" fmla="*/ 10 h 11"/>
                    <a:gd name="T28" fmla="*/ 20 w 23"/>
                    <a:gd name="T29" fmla="*/ 11 h 11"/>
                    <a:gd name="T30" fmla="*/ 21 w 23"/>
                    <a:gd name="T31" fmla="*/ 11 h 11"/>
                    <a:gd name="T32" fmla="*/ 22 w 23"/>
                    <a:gd name="T33" fmla="*/ 10 h 11"/>
                    <a:gd name="T34" fmla="*/ 22 w 23"/>
                    <a:gd name="T35" fmla="*/ 7 h 11"/>
                    <a:gd name="T36" fmla="*/ 8 w 23"/>
                    <a:gd name="T3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3" h="11">
                      <a:moveTo>
                        <a:pt x="8" y="0"/>
                      </a:moveTo>
                      <a:cubicBezTo>
                        <a:pt x="6" y="0"/>
                        <a:pt x="4" y="0"/>
                        <a:pt x="1" y="1"/>
                      </a:cubicBezTo>
                      <a:cubicBezTo>
                        <a:pt x="1" y="1"/>
                        <a:pt x="1" y="1"/>
                        <a:pt x="1" y="1"/>
                      </a:cubicBezTo>
                      <a:cubicBezTo>
                        <a:pt x="1" y="1"/>
                        <a:pt x="1" y="1"/>
                        <a:pt x="1" y="1"/>
                      </a:cubicBezTo>
                      <a:cubicBezTo>
                        <a:pt x="1" y="1"/>
                        <a:pt x="1" y="1"/>
                        <a:pt x="1" y="1"/>
                      </a:cubicBezTo>
                      <a:cubicBezTo>
                        <a:pt x="1" y="2"/>
                        <a:pt x="1" y="2"/>
                        <a:pt x="1" y="2"/>
                      </a:cubicBezTo>
                      <a:cubicBezTo>
                        <a:pt x="0" y="2"/>
                        <a:pt x="0" y="2"/>
                        <a:pt x="0" y="2"/>
                      </a:cubicBezTo>
                      <a:cubicBezTo>
                        <a:pt x="0" y="2"/>
                        <a:pt x="0" y="2"/>
                        <a:pt x="0" y="2"/>
                      </a:cubicBezTo>
                      <a:cubicBezTo>
                        <a:pt x="0" y="3"/>
                        <a:pt x="0" y="3"/>
                        <a:pt x="0" y="4"/>
                      </a:cubicBezTo>
                      <a:cubicBezTo>
                        <a:pt x="0" y="4"/>
                        <a:pt x="1" y="5"/>
                        <a:pt x="1" y="5"/>
                      </a:cubicBezTo>
                      <a:cubicBezTo>
                        <a:pt x="1" y="5"/>
                        <a:pt x="2" y="5"/>
                        <a:pt x="2" y="5"/>
                      </a:cubicBezTo>
                      <a:cubicBezTo>
                        <a:pt x="3" y="5"/>
                        <a:pt x="3" y="5"/>
                        <a:pt x="3" y="5"/>
                      </a:cubicBezTo>
                      <a:cubicBezTo>
                        <a:pt x="5" y="4"/>
                        <a:pt x="6" y="4"/>
                        <a:pt x="8" y="4"/>
                      </a:cubicBezTo>
                      <a:cubicBezTo>
                        <a:pt x="14" y="4"/>
                        <a:pt x="19" y="10"/>
                        <a:pt x="19" y="10"/>
                      </a:cubicBezTo>
                      <a:cubicBezTo>
                        <a:pt x="19" y="10"/>
                        <a:pt x="20" y="11"/>
                        <a:pt x="20" y="11"/>
                      </a:cubicBezTo>
                      <a:cubicBezTo>
                        <a:pt x="20" y="11"/>
                        <a:pt x="21" y="11"/>
                        <a:pt x="21" y="11"/>
                      </a:cubicBezTo>
                      <a:cubicBezTo>
                        <a:pt x="21" y="11"/>
                        <a:pt x="22" y="11"/>
                        <a:pt x="22" y="10"/>
                      </a:cubicBezTo>
                      <a:cubicBezTo>
                        <a:pt x="23" y="10"/>
                        <a:pt x="23" y="8"/>
                        <a:pt x="22" y="7"/>
                      </a:cubicBezTo>
                      <a:cubicBezTo>
                        <a:pt x="20" y="4"/>
                        <a:pt x="15" y="0"/>
                        <a:pt x="8" y="0"/>
                      </a:cubicBezTo>
                    </a:path>
                  </a:pathLst>
                </a:custGeom>
                <a:solidFill>
                  <a:srgbClr val="D5A8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96" name="Freeform 127">
                  <a:extLst>
                    <a:ext uri="{FF2B5EF4-FFF2-40B4-BE49-F238E27FC236}">
                      <a16:creationId xmlns:a16="http://schemas.microsoft.com/office/drawing/2014/main" id="{B0E90715-B93E-554E-3436-CC41891FD544}"/>
                    </a:ext>
                  </a:extLst>
                </p:cNvPr>
                <p:cNvSpPr>
                  <a:spLocks/>
                </p:cNvSpPr>
                <p:nvPr/>
              </p:nvSpPr>
              <p:spPr bwMode="auto">
                <a:xfrm>
                  <a:off x="1051588" y="1689002"/>
                  <a:ext cx="255955" cy="153573"/>
                </a:xfrm>
                <a:custGeom>
                  <a:avLst/>
                  <a:gdLst>
                    <a:gd name="T0" fmla="*/ 1 w 24"/>
                    <a:gd name="T1" fmla="*/ 8 h 14"/>
                    <a:gd name="T2" fmla="*/ 4 w 24"/>
                    <a:gd name="T3" fmla="*/ 8 h 14"/>
                    <a:gd name="T4" fmla="*/ 19 w 24"/>
                    <a:gd name="T5" fmla="*/ 13 h 14"/>
                    <a:gd name="T6" fmla="*/ 22 w 24"/>
                    <a:gd name="T7" fmla="*/ 14 h 14"/>
                    <a:gd name="T8" fmla="*/ 23 w 24"/>
                    <a:gd name="T9" fmla="*/ 10 h 14"/>
                    <a:gd name="T10" fmla="*/ 2 w 24"/>
                    <a:gd name="T11" fmla="*/ 4 h 14"/>
                    <a:gd name="T12" fmla="*/ 1 w 24"/>
                    <a:gd name="T13" fmla="*/ 7 h 14"/>
                    <a:gd name="T14" fmla="*/ 1 w 24"/>
                    <a:gd name="T15" fmla="*/ 8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 h="14">
                      <a:moveTo>
                        <a:pt x="1" y="8"/>
                      </a:moveTo>
                      <a:cubicBezTo>
                        <a:pt x="2" y="8"/>
                        <a:pt x="3" y="9"/>
                        <a:pt x="4" y="8"/>
                      </a:cubicBezTo>
                      <a:cubicBezTo>
                        <a:pt x="13" y="5"/>
                        <a:pt x="19" y="13"/>
                        <a:pt x="19" y="13"/>
                      </a:cubicBezTo>
                      <a:cubicBezTo>
                        <a:pt x="20" y="14"/>
                        <a:pt x="21" y="14"/>
                        <a:pt x="22" y="14"/>
                      </a:cubicBezTo>
                      <a:cubicBezTo>
                        <a:pt x="23" y="13"/>
                        <a:pt x="24" y="11"/>
                        <a:pt x="23" y="10"/>
                      </a:cubicBezTo>
                      <a:cubicBezTo>
                        <a:pt x="20" y="7"/>
                        <a:pt x="12" y="0"/>
                        <a:pt x="2" y="4"/>
                      </a:cubicBezTo>
                      <a:cubicBezTo>
                        <a:pt x="1" y="5"/>
                        <a:pt x="0" y="6"/>
                        <a:pt x="1" y="7"/>
                      </a:cubicBezTo>
                      <a:cubicBezTo>
                        <a:pt x="1" y="7"/>
                        <a:pt x="1" y="8"/>
                        <a:pt x="1" y="8"/>
                      </a:cubicBezTo>
                      <a:close/>
                    </a:path>
                  </a:pathLst>
                </a:custGeom>
                <a:solidFill>
                  <a:srgbClr val="6F5B56"/>
                </a:solidFill>
                <a:ln>
                  <a:noFill/>
                </a:ln>
              </p:spPr>
              <p:txBody>
                <a:bodyPr vert="horz" wrap="square" lIns="45720" tIns="22860" rIns="45720" bIns="22860" numCol="1" anchor="t" anchorCtr="0" compatLnSpc="1">
                  <a:prstTxWarp prst="textNoShape">
                    <a:avLst/>
                  </a:prstTxWarp>
                </a:bodyPr>
                <a:lstStyle/>
                <a:p>
                  <a:endParaRPr lang="en-US" sz="900"/>
                </a:p>
              </p:txBody>
            </p:sp>
            <p:sp>
              <p:nvSpPr>
                <p:cNvPr id="97" name="Freeform 128">
                  <a:extLst>
                    <a:ext uri="{FF2B5EF4-FFF2-40B4-BE49-F238E27FC236}">
                      <a16:creationId xmlns:a16="http://schemas.microsoft.com/office/drawing/2014/main" id="{3B232AFC-C2F3-0B22-5FBF-6BB9859429C5}"/>
                    </a:ext>
                  </a:extLst>
                </p:cNvPr>
                <p:cNvSpPr>
                  <a:spLocks/>
                </p:cNvSpPr>
                <p:nvPr/>
              </p:nvSpPr>
              <p:spPr bwMode="auto">
                <a:xfrm>
                  <a:off x="1064390" y="1689002"/>
                  <a:ext cx="243161" cy="153573"/>
                </a:xfrm>
                <a:custGeom>
                  <a:avLst/>
                  <a:gdLst>
                    <a:gd name="T0" fmla="*/ 21 w 23"/>
                    <a:gd name="T1" fmla="*/ 14 h 14"/>
                    <a:gd name="T2" fmla="*/ 21 w 23"/>
                    <a:gd name="T3" fmla="*/ 12 h 14"/>
                    <a:gd name="T4" fmla="*/ 0 w 23"/>
                    <a:gd name="T5" fmla="*/ 5 h 14"/>
                    <a:gd name="T6" fmla="*/ 0 w 23"/>
                    <a:gd name="T7" fmla="*/ 6 h 14"/>
                    <a:gd name="T8" fmla="*/ 1 w 23"/>
                    <a:gd name="T9" fmla="*/ 4 h 14"/>
                    <a:gd name="T10" fmla="*/ 22 w 23"/>
                    <a:gd name="T11" fmla="*/ 10 h 14"/>
                    <a:gd name="T12" fmla="*/ 21 w 23"/>
                    <a:gd name="T13" fmla="*/ 14 h 14"/>
                  </a:gdLst>
                  <a:ahLst/>
                  <a:cxnLst>
                    <a:cxn ang="0">
                      <a:pos x="T0" y="T1"/>
                    </a:cxn>
                    <a:cxn ang="0">
                      <a:pos x="T2" y="T3"/>
                    </a:cxn>
                    <a:cxn ang="0">
                      <a:pos x="T4" y="T5"/>
                    </a:cxn>
                    <a:cxn ang="0">
                      <a:pos x="T6" y="T7"/>
                    </a:cxn>
                    <a:cxn ang="0">
                      <a:pos x="T8" y="T9"/>
                    </a:cxn>
                    <a:cxn ang="0">
                      <a:pos x="T10" y="T11"/>
                    </a:cxn>
                    <a:cxn ang="0">
                      <a:pos x="T12" y="T13"/>
                    </a:cxn>
                  </a:cxnLst>
                  <a:rect l="0" t="0" r="r" b="b"/>
                  <a:pathLst>
                    <a:path w="23" h="14">
                      <a:moveTo>
                        <a:pt x="21" y="14"/>
                      </a:moveTo>
                      <a:cubicBezTo>
                        <a:pt x="22" y="13"/>
                        <a:pt x="21" y="12"/>
                        <a:pt x="21" y="12"/>
                      </a:cubicBezTo>
                      <a:cubicBezTo>
                        <a:pt x="18" y="8"/>
                        <a:pt x="10" y="1"/>
                        <a:pt x="0" y="5"/>
                      </a:cubicBezTo>
                      <a:cubicBezTo>
                        <a:pt x="0" y="5"/>
                        <a:pt x="0" y="5"/>
                        <a:pt x="0" y="6"/>
                      </a:cubicBezTo>
                      <a:cubicBezTo>
                        <a:pt x="0" y="5"/>
                        <a:pt x="0" y="4"/>
                        <a:pt x="1" y="4"/>
                      </a:cubicBezTo>
                      <a:cubicBezTo>
                        <a:pt x="11" y="0"/>
                        <a:pt x="19" y="7"/>
                        <a:pt x="22" y="10"/>
                      </a:cubicBezTo>
                      <a:cubicBezTo>
                        <a:pt x="23" y="11"/>
                        <a:pt x="22" y="13"/>
                        <a:pt x="21" y="14"/>
                      </a:cubicBezTo>
                      <a:close/>
                    </a:path>
                  </a:pathLst>
                </a:custGeom>
                <a:solidFill>
                  <a:srgbClr val="8E7771"/>
                </a:solidFill>
                <a:ln>
                  <a:noFill/>
                </a:ln>
              </p:spPr>
              <p:txBody>
                <a:bodyPr vert="horz" wrap="square" lIns="45720" tIns="22860" rIns="45720" bIns="22860" numCol="1" anchor="t" anchorCtr="0" compatLnSpc="1">
                  <a:prstTxWarp prst="textNoShape">
                    <a:avLst/>
                  </a:prstTxWarp>
                </a:bodyPr>
                <a:lstStyle/>
                <a:p>
                  <a:endParaRPr lang="en-US" sz="900"/>
                </a:p>
              </p:txBody>
            </p:sp>
            <p:grpSp>
              <p:nvGrpSpPr>
                <p:cNvPr id="98" name="Group 97">
                  <a:extLst>
                    <a:ext uri="{FF2B5EF4-FFF2-40B4-BE49-F238E27FC236}">
                      <a16:creationId xmlns:a16="http://schemas.microsoft.com/office/drawing/2014/main" id="{D0A39F46-2D67-2553-3091-F874DB56B5F7}"/>
                    </a:ext>
                  </a:extLst>
                </p:cNvPr>
                <p:cNvGrpSpPr/>
                <p:nvPr/>
              </p:nvGrpSpPr>
              <p:grpSpPr>
                <a:xfrm>
                  <a:off x="656833" y="2374458"/>
                  <a:ext cx="535036" cy="227394"/>
                  <a:chOff x="4643802" y="5084415"/>
                  <a:chExt cx="511910" cy="217565"/>
                </a:xfrm>
              </p:grpSpPr>
              <p:sp>
                <p:nvSpPr>
                  <p:cNvPr id="115" name="Freeform 134">
                    <a:extLst>
                      <a:ext uri="{FF2B5EF4-FFF2-40B4-BE49-F238E27FC236}">
                        <a16:creationId xmlns:a16="http://schemas.microsoft.com/office/drawing/2014/main" id="{C8768BE5-7896-8130-9F4B-5D9D863D8089}"/>
                      </a:ext>
                    </a:extLst>
                  </p:cNvPr>
                  <p:cNvSpPr>
                    <a:spLocks/>
                  </p:cNvSpPr>
                  <p:nvPr/>
                </p:nvSpPr>
                <p:spPr bwMode="auto">
                  <a:xfrm>
                    <a:off x="4643802" y="5084415"/>
                    <a:ext cx="511910" cy="127977"/>
                  </a:xfrm>
                  <a:custGeom>
                    <a:avLst/>
                    <a:gdLst>
                      <a:gd name="T0" fmla="*/ 6 w 47"/>
                      <a:gd name="T1" fmla="*/ 12 h 12"/>
                      <a:gd name="T2" fmla="*/ 0 w 47"/>
                      <a:gd name="T3" fmla="*/ 0 h 12"/>
                      <a:gd name="T4" fmla="*/ 24 w 47"/>
                      <a:gd name="T5" fmla="*/ 1 h 12"/>
                      <a:gd name="T6" fmla="*/ 47 w 47"/>
                      <a:gd name="T7" fmla="*/ 0 h 12"/>
                      <a:gd name="T8" fmla="*/ 41 w 47"/>
                      <a:gd name="T9" fmla="*/ 12 h 12"/>
                      <a:gd name="T10" fmla="*/ 24 w 47"/>
                      <a:gd name="T11" fmla="*/ 8 h 12"/>
                      <a:gd name="T12" fmla="*/ 6 w 47"/>
                      <a:gd name="T13" fmla="*/ 12 h 12"/>
                    </a:gdLst>
                    <a:ahLst/>
                    <a:cxnLst>
                      <a:cxn ang="0">
                        <a:pos x="T0" y="T1"/>
                      </a:cxn>
                      <a:cxn ang="0">
                        <a:pos x="T2" y="T3"/>
                      </a:cxn>
                      <a:cxn ang="0">
                        <a:pos x="T4" y="T5"/>
                      </a:cxn>
                      <a:cxn ang="0">
                        <a:pos x="T6" y="T7"/>
                      </a:cxn>
                      <a:cxn ang="0">
                        <a:pos x="T8" y="T9"/>
                      </a:cxn>
                      <a:cxn ang="0">
                        <a:pos x="T10" y="T11"/>
                      </a:cxn>
                      <a:cxn ang="0">
                        <a:pos x="T12" y="T13"/>
                      </a:cxn>
                    </a:cxnLst>
                    <a:rect l="0" t="0" r="r" b="b"/>
                    <a:pathLst>
                      <a:path w="47" h="12">
                        <a:moveTo>
                          <a:pt x="6" y="12"/>
                        </a:moveTo>
                        <a:cubicBezTo>
                          <a:pt x="3" y="9"/>
                          <a:pt x="1" y="4"/>
                          <a:pt x="0" y="0"/>
                        </a:cubicBezTo>
                        <a:cubicBezTo>
                          <a:pt x="7" y="1"/>
                          <a:pt x="15" y="1"/>
                          <a:pt x="24" y="1"/>
                        </a:cubicBezTo>
                        <a:cubicBezTo>
                          <a:pt x="32" y="1"/>
                          <a:pt x="40" y="1"/>
                          <a:pt x="47" y="0"/>
                        </a:cubicBezTo>
                        <a:cubicBezTo>
                          <a:pt x="46" y="4"/>
                          <a:pt x="44" y="9"/>
                          <a:pt x="41" y="12"/>
                        </a:cubicBezTo>
                        <a:cubicBezTo>
                          <a:pt x="37" y="9"/>
                          <a:pt x="31" y="8"/>
                          <a:pt x="24" y="8"/>
                        </a:cubicBezTo>
                        <a:cubicBezTo>
                          <a:pt x="16" y="8"/>
                          <a:pt x="10" y="9"/>
                          <a:pt x="6" y="12"/>
                        </a:cubicBezTo>
                        <a:close/>
                      </a:path>
                    </a:pathLst>
                  </a:custGeom>
                  <a:solidFill>
                    <a:srgbClr val="9A32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116" name="Freeform 135">
                    <a:extLst>
                      <a:ext uri="{FF2B5EF4-FFF2-40B4-BE49-F238E27FC236}">
                        <a16:creationId xmlns:a16="http://schemas.microsoft.com/office/drawing/2014/main" id="{A076D945-DB6C-EE80-6D57-56D8515DE032}"/>
                      </a:ext>
                    </a:extLst>
                  </p:cNvPr>
                  <p:cNvSpPr>
                    <a:spLocks/>
                  </p:cNvSpPr>
                  <p:nvPr/>
                </p:nvSpPr>
                <p:spPr bwMode="auto">
                  <a:xfrm>
                    <a:off x="4720589" y="5174003"/>
                    <a:ext cx="371138" cy="127977"/>
                  </a:xfrm>
                  <a:custGeom>
                    <a:avLst/>
                    <a:gdLst>
                      <a:gd name="T0" fmla="*/ 18 w 35"/>
                      <a:gd name="T1" fmla="*/ 12 h 12"/>
                      <a:gd name="T2" fmla="*/ 0 w 35"/>
                      <a:gd name="T3" fmla="*/ 4 h 12"/>
                      <a:gd name="T4" fmla="*/ 18 w 35"/>
                      <a:gd name="T5" fmla="*/ 0 h 12"/>
                      <a:gd name="T6" fmla="*/ 35 w 35"/>
                      <a:gd name="T7" fmla="*/ 4 h 12"/>
                      <a:gd name="T8" fmla="*/ 18 w 35"/>
                      <a:gd name="T9" fmla="*/ 12 h 12"/>
                    </a:gdLst>
                    <a:ahLst/>
                    <a:cxnLst>
                      <a:cxn ang="0">
                        <a:pos x="T0" y="T1"/>
                      </a:cxn>
                      <a:cxn ang="0">
                        <a:pos x="T2" y="T3"/>
                      </a:cxn>
                      <a:cxn ang="0">
                        <a:pos x="T4" y="T5"/>
                      </a:cxn>
                      <a:cxn ang="0">
                        <a:pos x="T6" y="T7"/>
                      </a:cxn>
                      <a:cxn ang="0">
                        <a:pos x="T8" y="T9"/>
                      </a:cxn>
                    </a:cxnLst>
                    <a:rect l="0" t="0" r="r" b="b"/>
                    <a:pathLst>
                      <a:path w="35" h="12">
                        <a:moveTo>
                          <a:pt x="18" y="12"/>
                        </a:moveTo>
                        <a:cubicBezTo>
                          <a:pt x="11" y="12"/>
                          <a:pt x="4" y="9"/>
                          <a:pt x="0" y="4"/>
                        </a:cubicBezTo>
                        <a:cubicBezTo>
                          <a:pt x="4" y="1"/>
                          <a:pt x="10" y="0"/>
                          <a:pt x="18" y="0"/>
                        </a:cubicBezTo>
                        <a:cubicBezTo>
                          <a:pt x="25" y="0"/>
                          <a:pt x="31" y="1"/>
                          <a:pt x="35" y="4"/>
                        </a:cubicBezTo>
                        <a:cubicBezTo>
                          <a:pt x="31" y="9"/>
                          <a:pt x="25" y="12"/>
                          <a:pt x="18" y="12"/>
                        </a:cubicBezTo>
                        <a:close/>
                      </a:path>
                    </a:pathLst>
                  </a:custGeom>
                  <a:solidFill>
                    <a:srgbClr val="C455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grpSp>
            <p:sp>
              <p:nvSpPr>
                <p:cNvPr id="99" name="Freeform 159">
                  <a:extLst>
                    <a:ext uri="{FF2B5EF4-FFF2-40B4-BE49-F238E27FC236}">
                      <a16:creationId xmlns:a16="http://schemas.microsoft.com/office/drawing/2014/main" id="{1B54598D-0B01-E614-860A-C448DAC84C36}"/>
                    </a:ext>
                  </a:extLst>
                </p:cNvPr>
                <p:cNvSpPr>
                  <a:spLocks noEditPoints="1"/>
                </p:cNvSpPr>
                <p:nvPr/>
              </p:nvSpPr>
              <p:spPr bwMode="auto">
                <a:xfrm>
                  <a:off x="437297" y="1868170"/>
                  <a:ext cx="383932" cy="319948"/>
                </a:xfrm>
                <a:custGeom>
                  <a:avLst/>
                  <a:gdLst>
                    <a:gd name="T0" fmla="*/ 17 w 36"/>
                    <a:gd name="T1" fmla="*/ 30 h 30"/>
                    <a:gd name="T2" fmla="*/ 17 w 36"/>
                    <a:gd name="T3" fmla="*/ 30 h 30"/>
                    <a:gd name="T4" fmla="*/ 17 w 36"/>
                    <a:gd name="T5" fmla="*/ 30 h 30"/>
                    <a:gd name="T6" fmla="*/ 17 w 36"/>
                    <a:gd name="T7" fmla="*/ 30 h 30"/>
                    <a:gd name="T8" fmla="*/ 16 w 36"/>
                    <a:gd name="T9" fmla="*/ 30 h 30"/>
                    <a:gd name="T10" fmla="*/ 16 w 36"/>
                    <a:gd name="T11" fmla="*/ 30 h 30"/>
                    <a:gd name="T12" fmla="*/ 16 w 36"/>
                    <a:gd name="T13" fmla="*/ 30 h 30"/>
                    <a:gd name="T14" fmla="*/ 35 w 36"/>
                    <a:gd name="T15" fmla="*/ 15 h 30"/>
                    <a:gd name="T16" fmla="*/ 17 w 36"/>
                    <a:gd name="T17" fmla="*/ 30 h 30"/>
                    <a:gd name="T18" fmla="*/ 35 w 36"/>
                    <a:gd name="T19" fmla="*/ 15 h 30"/>
                    <a:gd name="T20" fmla="*/ 35 w 36"/>
                    <a:gd name="T21" fmla="*/ 14 h 30"/>
                    <a:gd name="T22" fmla="*/ 35 w 36"/>
                    <a:gd name="T23" fmla="*/ 15 h 30"/>
                    <a:gd name="T24" fmla="*/ 35 w 36"/>
                    <a:gd name="T25" fmla="*/ 14 h 30"/>
                    <a:gd name="T26" fmla="*/ 14 w 36"/>
                    <a:gd name="T27" fmla="*/ 0 h 30"/>
                    <a:gd name="T28" fmla="*/ 14 w 36"/>
                    <a:gd name="T29" fmla="*/ 0 h 30"/>
                    <a:gd name="T30" fmla="*/ 18 w 36"/>
                    <a:gd name="T31" fmla="*/ 1 h 30"/>
                    <a:gd name="T32" fmla="*/ 18 w 36"/>
                    <a:gd name="T33" fmla="*/ 1 h 30"/>
                    <a:gd name="T34" fmla="*/ 34 w 36"/>
                    <a:gd name="T35" fmla="*/ 6 h 30"/>
                    <a:gd name="T36" fmla="*/ 36 w 36"/>
                    <a:gd name="T37" fmla="*/ 11 h 30"/>
                    <a:gd name="T38" fmla="*/ 34 w 36"/>
                    <a:gd name="T39" fmla="*/ 6 h 30"/>
                    <a:gd name="T40" fmla="*/ 18 w 36"/>
                    <a:gd name="T41" fmla="*/ 1 h 30"/>
                    <a:gd name="T42" fmla="*/ 18 w 36"/>
                    <a:gd name="T43" fmla="*/ 1 h 30"/>
                    <a:gd name="T44" fmla="*/ 14 w 36"/>
                    <a:gd name="T45" fmla="*/ 0 h 30"/>
                    <a:gd name="T46" fmla="*/ 14 w 36"/>
                    <a:gd name="T47" fmla="*/ 0 h 30"/>
                    <a:gd name="T48" fmla="*/ 13 w 36"/>
                    <a:gd name="T49" fmla="*/ 0 h 30"/>
                    <a:gd name="T50" fmla="*/ 7 w 36"/>
                    <a:gd name="T51" fmla="*/ 1 h 30"/>
                    <a:gd name="T52" fmla="*/ 1 w 36"/>
                    <a:gd name="T53" fmla="*/ 7 h 30"/>
                    <a:gd name="T54" fmla="*/ 0 w 36"/>
                    <a:gd name="T55" fmla="*/ 13 h 30"/>
                    <a:gd name="T56" fmla="*/ 1 w 36"/>
                    <a:gd name="T57" fmla="*/ 7 h 30"/>
                    <a:gd name="T58" fmla="*/ 7 w 36"/>
                    <a:gd name="T59" fmla="*/ 1 h 30"/>
                    <a:gd name="T60" fmla="*/ 13 w 36"/>
                    <a:gd name="T61" fmla="*/ 0 h 30"/>
                    <a:gd name="T62" fmla="*/ 13 w 36"/>
                    <a:gd name="T63" fmla="*/ 0 h 30"/>
                    <a:gd name="T64" fmla="*/ 13 w 36"/>
                    <a:gd name="T65" fmla="*/ 0 h 30"/>
                    <a:gd name="T66" fmla="*/ 13 w 36"/>
                    <a:gd name="T67" fmla="*/ 0 h 30"/>
                    <a:gd name="T68" fmla="*/ 13 w 36"/>
                    <a:gd name="T69"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6" h="30">
                      <a:moveTo>
                        <a:pt x="17" y="30"/>
                      </a:moveTo>
                      <a:cubicBezTo>
                        <a:pt x="17" y="30"/>
                        <a:pt x="17" y="30"/>
                        <a:pt x="17" y="30"/>
                      </a:cubicBezTo>
                      <a:cubicBezTo>
                        <a:pt x="17" y="30"/>
                        <a:pt x="17" y="30"/>
                        <a:pt x="17" y="30"/>
                      </a:cubicBezTo>
                      <a:cubicBezTo>
                        <a:pt x="17" y="30"/>
                        <a:pt x="17" y="30"/>
                        <a:pt x="17" y="30"/>
                      </a:cubicBezTo>
                      <a:moveTo>
                        <a:pt x="16" y="30"/>
                      </a:moveTo>
                      <a:cubicBezTo>
                        <a:pt x="16" y="30"/>
                        <a:pt x="16" y="30"/>
                        <a:pt x="16" y="30"/>
                      </a:cubicBezTo>
                      <a:cubicBezTo>
                        <a:pt x="16" y="30"/>
                        <a:pt x="16" y="30"/>
                        <a:pt x="16" y="30"/>
                      </a:cubicBezTo>
                      <a:moveTo>
                        <a:pt x="35" y="15"/>
                      </a:moveTo>
                      <a:cubicBezTo>
                        <a:pt x="32" y="24"/>
                        <a:pt x="29" y="30"/>
                        <a:pt x="17" y="30"/>
                      </a:cubicBezTo>
                      <a:cubicBezTo>
                        <a:pt x="29" y="30"/>
                        <a:pt x="32" y="24"/>
                        <a:pt x="35" y="15"/>
                      </a:cubicBezTo>
                      <a:moveTo>
                        <a:pt x="35" y="14"/>
                      </a:moveTo>
                      <a:cubicBezTo>
                        <a:pt x="35" y="14"/>
                        <a:pt x="35" y="14"/>
                        <a:pt x="35" y="15"/>
                      </a:cubicBezTo>
                      <a:cubicBezTo>
                        <a:pt x="35" y="14"/>
                        <a:pt x="35" y="14"/>
                        <a:pt x="35" y="14"/>
                      </a:cubicBezTo>
                      <a:moveTo>
                        <a:pt x="14" y="0"/>
                      </a:moveTo>
                      <a:cubicBezTo>
                        <a:pt x="14" y="0"/>
                        <a:pt x="14" y="0"/>
                        <a:pt x="14" y="0"/>
                      </a:cubicBezTo>
                      <a:cubicBezTo>
                        <a:pt x="15" y="1"/>
                        <a:pt x="17" y="1"/>
                        <a:pt x="18" y="1"/>
                      </a:cubicBezTo>
                      <a:cubicBezTo>
                        <a:pt x="18" y="1"/>
                        <a:pt x="18" y="1"/>
                        <a:pt x="18" y="1"/>
                      </a:cubicBezTo>
                      <a:cubicBezTo>
                        <a:pt x="24" y="1"/>
                        <a:pt x="31" y="2"/>
                        <a:pt x="34" y="6"/>
                      </a:cubicBezTo>
                      <a:cubicBezTo>
                        <a:pt x="35" y="8"/>
                        <a:pt x="36" y="9"/>
                        <a:pt x="36" y="11"/>
                      </a:cubicBezTo>
                      <a:cubicBezTo>
                        <a:pt x="36" y="9"/>
                        <a:pt x="35" y="8"/>
                        <a:pt x="34" y="6"/>
                      </a:cubicBezTo>
                      <a:cubicBezTo>
                        <a:pt x="31" y="2"/>
                        <a:pt x="24" y="1"/>
                        <a:pt x="18" y="1"/>
                      </a:cubicBezTo>
                      <a:cubicBezTo>
                        <a:pt x="18" y="1"/>
                        <a:pt x="18" y="1"/>
                        <a:pt x="18" y="1"/>
                      </a:cubicBezTo>
                      <a:cubicBezTo>
                        <a:pt x="17" y="1"/>
                        <a:pt x="15" y="1"/>
                        <a:pt x="14" y="0"/>
                      </a:cubicBezTo>
                      <a:cubicBezTo>
                        <a:pt x="14" y="0"/>
                        <a:pt x="14" y="0"/>
                        <a:pt x="14" y="0"/>
                      </a:cubicBezTo>
                      <a:moveTo>
                        <a:pt x="13" y="0"/>
                      </a:moveTo>
                      <a:cubicBezTo>
                        <a:pt x="10" y="0"/>
                        <a:pt x="8" y="1"/>
                        <a:pt x="7" y="1"/>
                      </a:cubicBezTo>
                      <a:cubicBezTo>
                        <a:pt x="3" y="2"/>
                        <a:pt x="2" y="5"/>
                        <a:pt x="1" y="7"/>
                      </a:cubicBezTo>
                      <a:cubicBezTo>
                        <a:pt x="1" y="9"/>
                        <a:pt x="0" y="11"/>
                        <a:pt x="0" y="13"/>
                      </a:cubicBezTo>
                      <a:cubicBezTo>
                        <a:pt x="0" y="11"/>
                        <a:pt x="1" y="9"/>
                        <a:pt x="1" y="7"/>
                      </a:cubicBezTo>
                      <a:cubicBezTo>
                        <a:pt x="2" y="5"/>
                        <a:pt x="3" y="2"/>
                        <a:pt x="7" y="1"/>
                      </a:cubicBezTo>
                      <a:cubicBezTo>
                        <a:pt x="8" y="1"/>
                        <a:pt x="10" y="0"/>
                        <a:pt x="13" y="0"/>
                      </a:cubicBezTo>
                      <a:moveTo>
                        <a:pt x="13" y="0"/>
                      </a:moveTo>
                      <a:cubicBezTo>
                        <a:pt x="13" y="0"/>
                        <a:pt x="13" y="0"/>
                        <a:pt x="13" y="0"/>
                      </a:cubicBezTo>
                      <a:cubicBezTo>
                        <a:pt x="13" y="0"/>
                        <a:pt x="13" y="0"/>
                        <a:pt x="13" y="0"/>
                      </a:cubicBezTo>
                      <a:cubicBezTo>
                        <a:pt x="13" y="0"/>
                        <a:pt x="13" y="0"/>
                        <a:pt x="13" y="0"/>
                      </a:cubicBezTo>
                    </a:path>
                  </a:pathLst>
                </a:custGeom>
                <a:solidFill>
                  <a:srgbClr val="4B4A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100" name="Freeform 31687">
                  <a:extLst>
                    <a:ext uri="{FF2B5EF4-FFF2-40B4-BE49-F238E27FC236}">
                      <a16:creationId xmlns:a16="http://schemas.microsoft.com/office/drawing/2014/main" id="{52261598-4279-022B-42AE-F3584C0DE5E6}"/>
                    </a:ext>
                  </a:extLst>
                </p:cNvPr>
                <p:cNvSpPr>
                  <a:spLocks/>
                </p:cNvSpPr>
                <p:nvPr/>
              </p:nvSpPr>
              <p:spPr bwMode="auto">
                <a:xfrm>
                  <a:off x="512390" y="2216472"/>
                  <a:ext cx="168068" cy="75131"/>
                </a:xfrm>
                <a:custGeom>
                  <a:avLst/>
                  <a:gdLst>
                    <a:gd name="T0" fmla="*/ 11 w 11"/>
                    <a:gd name="T1" fmla="*/ 3 h 7"/>
                    <a:gd name="T2" fmla="*/ 6 w 11"/>
                    <a:gd name="T3" fmla="*/ 7 h 7"/>
                    <a:gd name="T4" fmla="*/ 0 w 11"/>
                    <a:gd name="T5" fmla="*/ 4 h 7"/>
                    <a:gd name="T6" fmla="*/ 5 w 11"/>
                    <a:gd name="T7" fmla="*/ 0 h 7"/>
                    <a:gd name="T8" fmla="*/ 11 w 11"/>
                    <a:gd name="T9" fmla="*/ 3 h 7"/>
                  </a:gdLst>
                  <a:ahLst/>
                  <a:cxnLst>
                    <a:cxn ang="0">
                      <a:pos x="T0" y="T1"/>
                    </a:cxn>
                    <a:cxn ang="0">
                      <a:pos x="T2" y="T3"/>
                    </a:cxn>
                    <a:cxn ang="0">
                      <a:pos x="T4" y="T5"/>
                    </a:cxn>
                    <a:cxn ang="0">
                      <a:pos x="T6" y="T7"/>
                    </a:cxn>
                    <a:cxn ang="0">
                      <a:pos x="T8" y="T9"/>
                    </a:cxn>
                  </a:cxnLst>
                  <a:rect l="0" t="0" r="r" b="b"/>
                  <a:pathLst>
                    <a:path w="11" h="7">
                      <a:moveTo>
                        <a:pt x="11" y="3"/>
                      </a:moveTo>
                      <a:cubicBezTo>
                        <a:pt x="11" y="5"/>
                        <a:pt x="8" y="6"/>
                        <a:pt x="6" y="7"/>
                      </a:cubicBezTo>
                      <a:cubicBezTo>
                        <a:pt x="3" y="7"/>
                        <a:pt x="0" y="6"/>
                        <a:pt x="0" y="4"/>
                      </a:cubicBezTo>
                      <a:cubicBezTo>
                        <a:pt x="0" y="2"/>
                        <a:pt x="2" y="0"/>
                        <a:pt x="5" y="0"/>
                      </a:cubicBezTo>
                      <a:cubicBezTo>
                        <a:pt x="8" y="0"/>
                        <a:pt x="11" y="1"/>
                        <a:pt x="11" y="3"/>
                      </a:cubicBezTo>
                      <a:close/>
                    </a:path>
                  </a:pathLst>
                </a:custGeom>
                <a:solidFill>
                  <a:srgbClr val="FF9D78"/>
                </a:solidFill>
                <a:ln>
                  <a:noFill/>
                </a:ln>
              </p:spPr>
              <p:txBody>
                <a:bodyPr vert="horz" wrap="square" lIns="45720" tIns="22860" rIns="45720" bIns="22860" numCol="1" anchor="t" anchorCtr="0" compatLnSpc="1">
                  <a:prstTxWarp prst="textNoShape">
                    <a:avLst/>
                  </a:prstTxWarp>
                </a:bodyPr>
                <a:lstStyle/>
                <a:p>
                  <a:endParaRPr lang="en-US" sz="900"/>
                </a:p>
              </p:txBody>
            </p:sp>
            <p:grpSp>
              <p:nvGrpSpPr>
                <p:cNvPr id="101" name="Group 100">
                  <a:extLst>
                    <a:ext uri="{FF2B5EF4-FFF2-40B4-BE49-F238E27FC236}">
                      <a16:creationId xmlns:a16="http://schemas.microsoft.com/office/drawing/2014/main" id="{3BC69D5C-CB30-5A43-DE29-33A15D16988C}"/>
                    </a:ext>
                  </a:extLst>
                </p:cNvPr>
                <p:cNvGrpSpPr/>
                <p:nvPr/>
              </p:nvGrpSpPr>
              <p:grpSpPr>
                <a:xfrm>
                  <a:off x="1056893" y="1833312"/>
                  <a:ext cx="194939" cy="292410"/>
                  <a:chOff x="766791" y="7239466"/>
                  <a:chExt cx="549950" cy="824928"/>
                </a:xfrm>
              </p:grpSpPr>
              <p:sp>
                <p:nvSpPr>
                  <p:cNvPr id="111" name="Freeform 31692">
                    <a:extLst>
                      <a:ext uri="{FF2B5EF4-FFF2-40B4-BE49-F238E27FC236}">
                        <a16:creationId xmlns:a16="http://schemas.microsoft.com/office/drawing/2014/main" id="{D67F4469-8C87-A05D-B7E8-25BABF0DA469}"/>
                      </a:ext>
                    </a:extLst>
                  </p:cNvPr>
                  <p:cNvSpPr>
                    <a:spLocks/>
                  </p:cNvSpPr>
                  <p:nvPr/>
                </p:nvSpPr>
                <p:spPr bwMode="auto">
                  <a:xfrm>
                    <a:off x="766791" y="7239466"/>
                    <a:ext cx="549950" cy="797437"/>
                  </a:xfrm>
                  <a:custGeom>
                    <a:avLst/>
                    <a:gdLst>
                      <a:gd name="T0" fmla="*/ 1 w 18"/>
                      <a:gd name="T1" fmla="*/ 12 h 25"/>
                      <a:gd name="T2" fmla="*/ 13 w 18"/>
                      <a:gd name="T3" fmla="*/ 2 h 25"/>
                      <a:gd name="T4" fmla="*/ 16 w 18"/>
                      <a:gd name="T5" fmla="*/ 17 h 25"/>
                      <a:gd name="T6" fmla="*/ 6 w 18"/>
                      <a:gd name="T7" fmla="*/ 23 h 25"/>
                      <a:gd name="T8" fmla="*/ 1 w 18"/>
                      <a:gd name="T9" fmla="*/ 12 h 25"/>
                    </a:gdLst>
                    <a:ahLst/>
                    <a:cxnLst>
                      <a:cxn ang="0">
                        <a:pos x="T0" y="T1"/>
                      </a:cxn>
                      <a:cxn ang="0">
                        <a:pos x="T2" y="T3"/>
                      </a:cxn>
                      <a:cxn ang="0">
                        <a:pos x="T4" y="T5"/>
                      </a:cxn>
                      <a:cxn ang="0">
                        <a:pos x="T6" y="T7"/>
                      </a:cxn>
                      <a:cxn ang="0">
                        <a:pos x="T8" y="T9"/>
                      </a:cxn>
                    </a:cxnLst>
                    <a:rect l="0" t="0" r="r" b="b"/>
                    <a:pathLst>
                      <a:path w="18" h="25">
                        <a:moveTo>
                          <a:pt x="1" y="12"/>
                        </a:moveTo>
                        <a:cubicBezTo>
                          <a:pt x="3" y="4"/>
                          <a:pt x="8" y="0"/>
                          <a:pt x="13" y="2"/>
                        </a:cubicBezTo>
                        <a:cubicBezTo>
                          <a:pt x="17" y="3"/>
                          <a:pt x="18" y="10"/>
                          <a:pt x="16" y="17"/>
                        </a:cubicBezTo>
                        <a:cubicBezTo>
                          <a:pt x="14" y="25"/>
                          <a:pt x="11" y="25"/>
                          <a:pt x="6" y="23"/>
                        </a:cubicBezTo>
                        <a:cubicBezTo>
                          <a:pt x="2" y="21"/>
                          <a:pt x="0" y="19"/>
                          <a:pt x="1" y="12"/>
                        </a:cubicBezTo>
                        <a:close/>
                      </a:path>
                    </a:pathLst>
                  </a:custGeom>
                  <a:solidFill>
                    <a:srgbClr val="B96C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112" name="Freeform 31693">
                    <a:extLst>
                      <a:ext uri="{FF2B5EF4-FFF2-40B4-BE49-F238E27FC236}">
                        <a16:creationId xmlns:a16="http://schemas.microsoft.com/office/drawing/2014/main" id="{C4589372-DBC2-BB3E-8FDB-1D2277C40FC4}"/>
                      </a:ext>
                    </a:extLst>
                  </p:cNvPr>
                  <p:cNvSpPr>
                    <a:spLocks/>
                  </p:cNvSpPr>
                  <p:nvPr/>
                </p:nvSpPr>
                <p:spPr bwMode="auto">
                  <a:xfrm>
                    <a:off x="766791" y="7294463"/>
                    <a:ext cx="549950" cy="769931"/>
                  </a:xfrm>
                  <a:custGeom>
                    <a:avLst/>
                    <a:gdLst>
                      <a:gd name="T0" fmla="*/ 1 w 18"/>
                      <a:gd name="T1" fmla="*/ 12 h 25"/>
                      <a:gd name="T2" fmla="*/ 13 w 18"/>
                      <a:gd name="T3" fmla="*/ 2 h 25"/>
                      <a:gd name="T4" fmla="*/ 16 w 18"/>
                      <a:gd name="T5" fmla="*/ 18 h 25"/>
                      <a:gd name="T6" fmla="*/ 7 w 18"/>
                      <a:gd name="T7" fmla="*/ 23 h 25"/>
                      <a:gd name="T8" fmla="*/ 1 w 18"/>
                      <a:gd name="T9" fmla="*/ 12 h 25"/>
                    </a:gdLst>
                    <a:ahLst/>
                    <a:cxnLst>
                      <a:cxn ang="0">
                        <a:pos x="T0" y="T1"/>
                      </a:cxn>
                      <a:cxn ang="0">
                        <a:pos x="T2" y="T3"/>
                      </a:cxn>
                      <a:cxn ang="0">
                        <a:pos x="T4" y="T5"/>
                      </a:cxn>
                      <a:cxn ang="0">
                        <a:pos x="T6" y="T7"/>
                      </a:cxn>
                      <a:cxn ang="0">
                        <a:pos x="T8" y="T9"/>
                      </a:cxn>
                    </a:cxnLst>
                    <a:rect l="0" t="0" r="r" b="b"/>
                    <a:pathLst>
                      <a:path w="18" h="25">
                        <a:moveTo>
                          <a:pt x="1" y="12"/>
                        </a:moveTo>
                        <a:cubicBezTo>
                          <a:pt x="3" y="5"/>
                          <a:pt x="8" y="0"/>
                          <a:pt x="13" y="2"/>
                        </a:cubicBezTo>
                        <a:cubicBezTo>
                          <a:pt x="17" y="4"/>
                          <a:pt x="18" y="11"/>
                          <a:pt x="16" y="18"/>
                        </a:cubicBezTo>
                        <a:cubicBezTo>
                          <a:pt x="15" y="25"/>
                          <a:pt x="11" y="25"/>
                          <a:pt x="7" y="23"/>
                        </a:cubicBezTo>
                        <a:cubicBezTo>
                          <a:pt x="2" y="22"/>
                          <a:pt x="0" y="20"/>
                          <a:pt x="1" y="12"/>
                        </a:cubicBezTo>
                        <a:close/>
                      </a:path>
                    </a:pathLst>
                  </a:custGeom>
                  <a:solidFill>
                    <a:srgbClr val="FFF8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113" name="Freeform 31697">
                    <a:extLst>
                      <a:ext uri="{FF2B5EF4-FFF2-40B4-BE49-F238E27FC236}">
                        <a16:creationId xmlns:a16="http://schemas.microsoft.com/office/drawing/2014/main" id="{6964A974-D135-DE8F-6B6F-EFCD43FF5596}"/>
                      </a:ext>
                    </a:extLst>
                  </p:cNvPr>
                  <p:cNvSpPr>
                    <a:spLocks/>
                  </p:cNvSpPr>
                  <p:nvPr/>
                </p:nvSpPr>
                <p:spPr bwMode="auto">
                  <a:xfrm>
                    <a:off x="849274" y="7541949"/>
                    <a:ext cx="357477" cy="439961"/>
                  </a:xfrm>
                  <a:custGeom>
                    <a:avLst/>
                    <a:gdLst>
                      <a:gd name="T0" fmla="*/ 0 w 11"/>
                      <a:gd name="T1" fmla="*/ 7 h 15"/>
                      <a:gd name="T2" fmla="*/ 6 w 11"/>
                      <a:gd name="T3" fmla="*/ 1 h 15"/>
                      <a:gd name="T4" fmla="*/ 11 w 11"/>
                      <a:gd name="T5" fmla="*/ 8 h 15"/>
                      <a:gd name="T6" fmla="*/ 5 w 11"/>
                      <a:gd name="T7" fmla="*/ 14 h 15"/>
                      <a:gd name="T8" fmla="*/ 0 w 11"/>
                      <a:gd name="T9" fmla="*/ 7 h 15"/>
                    </a:gdLst>
                    <a:ahLst/>
                    <a:cxnLst>
                      <a:cxn ang="0">
                        <a:pos x="T0" y="T1"/>
                      </a:cxn>
                      <a:cxn ang="0">
                        <a:pos x="T2" y="T3"/>
                      </a:cxn>
                      <a:cxn ang="0">
                        <a:pos x="T4" y="T5"/>
                      </a:cxn>
                      <a:cxn ang="0">
                        <a:pos x="T6" y="T7"/>
                      </a:cxn>
                      <a:cxn ang="0">
                        <a:pos x="T8" y="T9"/>
                      </a:cxn>
                    </a:cxnLst>
                    <a:rect l="0" t="0" r="r" b="b"/>
                    <a:pathLst>
                      <a:path w="11" h="15">
                        <a:moveTo>
                          <a:pt x="0" y="7"/>
                        </a:moveTo>
                        <a:cubicBezTo>
                          <a:pt x="0" y="3"/>
                          <a:pt x="3" y="0"/>
                          <a:pt x="6" y="1"/>
                        </a:cubicBezTo>
                        <a:cubicBezTo>
                          <a:pt x="9" y="1"/>
                          <a:pt x="11" y="4"/>
                          <a:pt x="11" y="8"/>
                        </a:cubicBezTo>
                        <a:cubicBezTo>
                          <a:pt x="10" y="12"/>
                          <a:pt x="8" y="15"/>
                          <a:pt x="5" y="14"/>
                        </a:cubicBezTo>
                        <a:cubicBezTo>
                          <a:pt x="2" y="14"/>
                          <a:pt x="0" y="11"/>
                          <a:pt x="0" y="7"/>
                        </a:cubicBezTo>
                        <a:close/>
                      </a:path>
                    </a:pathLst>
                  </a:custGeom>
                  <a:solidFill>
                    <a:srgbClr val="83AD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114" name="Freeform 31698">
                    <a:extLst>
                      <a:ext uri="{FF2B5EF4-FFF2-40B4-BE49-F238E27FC236}">
                        <a16:creationId xmlns:a16="http://schemas.microsoft.com/office/drawing/2014/main" id="{CA5CD742-0729-63A0-3770-3354E50A4D22}"/>
                      </a:ext>
                    </a:extLst>
                  </p:cNvPr>
                  <p:cNvSpPr>
                    <a:spLocks/>
                  </p:cNvSpPr>
                  <p:nvPr/>
                </p:nvSpPr>
                <p:spPr bwMode="auto">
                  <a:xfrm>
                    <a:off x="959265" y="7596943"/>
                    <a:ext cx="109990" cy="109989"/>
                  </a:xfrm>
                  <a:custGeom>
                    <a:avLst/>
                    <a:gdLst>
                      <a:gd name="T0" fmla="*/ 0 w 4"/>
                      <a:gd name="T1" fmla="*/ 2 h 4"/>
                      <a:gd name="T2" fmla="*/ 2 w 4"/>
                      <a:gd name="T3" fmla="*/ 0 h 4"/>
                      <a:gd name="T4" fmla="*/ 4 w 4"/>
                      <a:gd name="T5" fmla="*/ 2 h 4"/>
                      <a:gd name="T6" fmla="*/ 2 w 4"/>
                      <a:gd name="T7" fmla="*/ 4 h 4"/>
                      <a:gd name="T8" fmla="*/ 0 w 4"/>
                      <a:gd name="T9" fmla="*/ 2 h 4"/>
                    </a:gdLst>
                    <a:ahLst/>
                    <a:cxnLst>
                      <a:cxn ang="0">
                        <a:pos x="T0" y="T1"/>
                      </a:cxn>
                      <a:cxn ang="0">
                        <a:pos x="T2" y="T3"/>
                      </a:cxn>
                      <a:cxn ang="0">
                        <a:pos x="T4" y="T5"/>
                      </a:cxn>
                      <a:cxn ang="0">
                        <a:pos x="T6" y="T7"/>
                      </a:cxn>
                      <a:cxn ang="0">
                        <a:pos x="T8" y="T9"/>
                      </a:cxn>
                    </a:cxnLst>
                    <a:rect l="0" t="0" r="r" b="b"/>
                    <a:pathLst>
                      <a:path w="4" h="4">
                        <a:moveTo>
                          <a:pt x="0" y="2"/>
                        </a:moveTo>
                        <a:cubicBezTo>
                          <a:pt x="0" y="1"/>
                          <a:pt x="1" y="0"/>
                          <a:pt x="2" y="0"/>
                        </a:cubicBezTo>
                        <a:cubicBezTo>
                          <a:pt x="3" y="0"/>
                          <a:pt x="4" y="1"/>
                          <a:pt x="4" y="2"/>
                        </a:cubicBezTo>
                        <a:cubicBezTo>
                          <a:pt x="4" y="4"/>
                          <a:pt x="3" y="4"/>
                          <a:pt x="2" y="4"/>
                        </a:cubicBezTo>
                        <a:cubicBezTo>
                          <a:pt x="1" y="4"/>
                          <a:pt x="0" y="3"/>
                          <a:pt x="0" y="2"/>
                        </a:cubicBezTo>
                        <a:close/>
                      </a:path>
                    </a:pathLst>
                  </a:custGeom>
                  <a:solidFill>
                    <a:srgbClr val="AFD1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grpSp>
            <p:grpSp>
              <p:nvGrpSpPr>
                <p:cNvPr id="102" name="Group 101">
                  <a:extLst>
                    <a:ext uri="{FF2B5EF4-FFF2-40B4-BE49-F238E27FC236}">
                      <a16:creationId xmlns:a16="http://schemas.microsoft.com/office/drawing/2014/main" id="{77BED5B9-881E-2377-C3D3-AADA44D372C6}"/>
                    </a:ext>
                  </a:extLst>
                </p:cNvPr>
                <p:cNvGrpSpPr/>
                <p:nvPr/>
              </p:nvGrpSpPr>
              <p:grpSpPr>
                <a:xfrm>
                  <a:off x="559092" y="1829781"/>
                  <a:ext cx="221682" cy="282665"/>
                  <a:chOff x="-360617" y="7129477"/>
                  <a:chExt cx="659942" cy="797437"/>
                </a:xfrm>
              </p:grpSpPr>
              <p:sp>
                <p:nvSpPr>
                  <p:cNvPr id="107" name="Freeform 31690">
                    <a:extLst>
                      <a:ext uri="{FF2B5EF4-FFF2-40B4-BE49-F238E27FC236}">
                        <a16:creationId xmlns:a16="http://schemas.microsoft.com/office/drawing/2014/main" id="{F4895475-9D68-5506-F903-B6B0DB0B4A5E}"/>
                      </a:ext>
                    </a:extLst>
                  </p:cNvPr>
                  <p:cNvSpPr>
                    <a:spLocks/>
                  </p:cNvSpPr>
                  <p:nvPr/>
                </p:nvSpPr>
                <p:spPr bwMode="auto">
                  <a:xfrm>
                    <a:off x="-360617" y="7129477"/>
                    <a:ext cx="632453" cy="769931"/>
                  </a:xfrm>
                  <a:custGeom>
                    <a:avLst/>
                    <a:gdLst>
                      <a:gd name="T0" fmla="*/ 2 w 20"/>
                      <a:gd name="T1" fmla="*/ 17 h 25"/>
                      <a:gd name="T2" fmla="*/ 9 w 20"/>
                      <a:gd name="T3" fmla="*/ 2 h 25"/>
                      <a:gd name="T4" fmla="*/ 19 w 20"/>
                      <a:gd name="T5" fmla="*/ 13 h 25"/>
                      <a:gd name="T6" fmla="*/ 11 w 20"/>
                      <a:gd name="T7" fmla="*/ 24 h 25"/>
                      <a:gd name="T8" fmla="*/ 2 w 20"/>
                      <a:gd name="T9" fmla="*/ 17 h 25"/>
                    </a:gdLst>
                    <a:ahLst/>
                    <a:cxnLst>
                      <a:cxn ang="0">
                        <a:pos x="T0" y="T1"/>
                      </a:cxn>
                      <a:cxn ang="0">
                        <a:pos x="T2" y="T3"/>
                      </a:cxn>
                      <a:cxn ang="0">
                        <a:pos x="T4" y="T5"/>
                      </a:cxn>
                      <a:cxn ang="0">
                        <a:pos x="T6" y="T7"/>
                      </a:cxn>
                      <a:cxn ang="0">
                        <a:pos x="T8" y="T9"/>
                      </a:cxn>
                    </a:cxnLst>
                    <a:rect l="0" t="0" r="r" b="b"/>
                    <a:pathLst>
                      <a:path w="20" h="25">
                        <a:moveTo>
                          <a:pt x="2" y="17"/>
                        </a:moveTo>
                        <a:cubicBezTo>
                          <a:pt x="0" y="10"/>
                          <a:pt x="4" y="3"/>
                          <a:pt x="9" y="2"/>
                        </a:cubicBezTo>
                        <a:cubicBezTo>
                          <a:pt x="14" y="0"/>
                          <a:pt x="18" y="6"/>
                          <a:pt x="19" y="13"/>
                        </a:cubicBezTo>
                        <a:cubicBezTo>
                          <a:pt x="20" y="20"/>
                          <a:pt x="17" y="22"/>
                          <a:pt x="11" y="24"/>
                        </a:cubicBezTo>
                        <a:cubicBezTo>
                          <a:pt x="6" y="25"/>
                          <a:pt x="3" y="25"/>
                          <a:pt x="2" y="17"/>
                        </a:cubicBezTo>
                        <a:close/>
                      </a:path>
                    </a:pathLst>
                  </a:custGeom>
                  <a:solidFill>
                    <a:srgbClr val="B96C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108" name="Freeform 31691">
                    <a:extLst>
                      <a:ext uri="{FF2B5EF4-FFF2-40B4-BE49-F238E27FC236}">
                        <a16:creationId xmlns:a16="http://schemas.microsoft.com/office/drawing/2014/main" id="{3B71D388-BA4F-D6C0-B586-A9B93784214C}"/>
                      </a:ext>
                    </a:extLst>
                  </p:cNvPr>
                  <p:cNvSpPr>
                    <a:spLocks/>
                  </p:cNvSpPr>
                  <p:nvPr/>
                </p:nvSpPr>
                <p:spPr bwMode="auto">
                  <a:xfrm>
                    <a:off x="-305621" y="7156983"/>
                    <a:ext cx="604946" cy="769931"/>
                  </a:xfrm>
                  <a:custGeom>
                    <a:avLst/>
                    <a:gdLst>
                      <a:gd name="T0" fmla="*/ 1 w 20"/>
                      <a:gd name="T1" fmla="*/ 17 h 25"/>
                      <a:gd name="T2" fmla="*/ 9 w 20"/>
                      <a:gd name="T3" fmla="*/ 2 h 25"/>
                      <a:gd name="T4" fmla="*/ 19 w 20"/>
                      <a:gd name="T5" fmla="*/ 13 h 25"/>
                      <a:gd name="T6" fmla="*/ 11 w 20"/>
                      <a:gd name="T7" fmla="*/ 24 h 25"/>
                      <a:gd name="T8" fmla="*/ 1 w 20"/>
                      <a:gd name="T9" fmla="*/ 17 h 25"/>
                    </a:gdLst>
                    <a:ahLst/>
                    <a:cxnLst>
                      <a:cxn ang="0">
                        <a:pos x="T0" y="T1"/>
                      </a:cxn>
                      <a:cxn ang="0">
                        <a:pos x="T2" y="T3"/>
                      </a:cxn>
                      <a:cxn ang="0">
                        <a:pos x="T4" y="T5"/>
                      </a:cxn>
                      <a:cxn ang="0">
                        <a:pos x="T6" y="T7"/>
                      </a:cxn>
                      <a:cxn ang="0">
                        <a:pos x="T8" y="T9"/>
                      </a:cxn>
                    </a:cxnLst>
                    <a:rect l="0" t="0" r="r" b="b"/>
                    <a:pathLst>
                      <a:path w="20" h="25">
                        <a:moveTo>
                          <a:pt x="1" y="17"/>
                        </a:moveTo>
                        <a:cubicBezTo>
                          <a:pt x="0" y="10"/>
                          <a:pt x="4" y="3"/>
                          <a:pt x="9" y="2"/>
                        </a:cubicBezTo>
                        <a:cubicBezTo>
                          <a:pt x="14" y="0"/>
                          <a:pt x="18" y="6"/>
                          <a:pt x="19" y="13"/>
                        </a:cubicBezTo>
                        <a:cubicBezTo>
                          <a:pt x="20" y="20"/>
                          <a:pt x="17" y="22"/>
                          <a:pt x="11" y="24"/>
                        </a:cubicBezTo>
                        <a:cubicBezTo>
                          <a:pt x="6" y="25"/>
                          <a:pt x="3" y="25"/>
                          <a:pt x="1" y="17"/>
                        </a:cubicBezTo>
                        <a:close/>
                      </a:path>
                    </a:pathLst>
                  </a:custGeom>
                  <a:solidFill>
                    <a:srgbClr val="FFF8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109" name="Freeform 31696">
                    <a:extLst>
                      <a:ext uri="{FF2B5EF4-FFF2-40B4-BE49-F238E27FC236}">
                        <a16:creationId xmlns:a16="http://schemas.microsoft.com/office/drawing/2014/main" id="{B50117B1-C926-F138-ADE0-6DB8F00BAC72}"/>
                      </a:ext>
                    </a:extLst>
                  </p:cNvPr>
                  <p:cNvSpPr>
                    <a:spLocks/>
                  </p:cNvSpPr>
                  <p:nvPr/>
                </p:nvSpPr>
                <p:spPr bwMode="auto">
                  <a:xfrm>
                    <a:off x="-168125" y="7431957"/>
                    <a:ext cx="302482" cy="412472"/>
                  </a:xfrm>
                  <a:custGeom>
                    <a:avLst/>
                    <a:gdLst>
                      <a:gd name="T0" fmla="*/ 0 w 10"/>
                      <a:gd name="T1" fmla="*/ 6 h 13"/>
                      <a:gd name="T2" fmla="*/ 5 w 10"/>
                      <a:gd name="T3" fmla="*/ 0 h 13"/>
                      <a:gd name="T4" fmla="*/ 10 w 10"/>
                      <a:gd name="T5" fmla="*/ 7 h 13"/>
                      <a:gd name="T6" fmla="*/ 5 w 10"/>
                      <a:gd name="T7" fmla="*/ 13 h 13"/>
                      <a:gd name="T8" fmla="*/ 0 w 10"/>
                      <a:gd name="T9" fmla="*/ 6 h 13"/>
                    </a:gdLst>
                    <a:ahLst/>
                    <a:cxnLst>
                      <a:cxn ang="0">
                        <a:pos x="T0" y="T1"/>
                      </a:cxn>
                      <a:cxn ang="0">
                        <a:pos x="T2" y="T3"/>
                      </a:cxn>
                      <a:cxn ang="0">
                        <a:pos x="T4" y="T5"/>
                      </a:cxn>
                      <a:cxn ang="0">
                        <a:pos x="T6" y="T7"/>
                      </a:cxn>
                      <a:cxn ang="0">
                        <a:pos x="T8" y="T9"/>
                      </a:cxn>
                    </a:cxnLst>
                    <a:rect l="0" t="0" r="r" b="b"/>
                    <a:pathLst>
                      <a:path w="10" h="13">
                        <a:moveTo>
                          <a:pt x="0" y="6"/>
                        </a:moveTo>
                        <a:cubicBezTo>
                          <a:pt x="0" y="3"/>
                          <a:pt x="2" y="0"/>
                          <a:pt x="5" y="0"/>
                        </a:cubicBezTo>
                        <a:cubicBezTo>
                          <a:pt x="8" y="0"/>
                          <a:pt x="10" y="3"/>
                          <a:pt x="10" y="7"/>
                        </a:cubicBezTo>
                        <a:cubicBezTo>
                          <a:pt x="10" y="10"/>
                          <a:pt x="7" y="13"/>
                          <a:pt x="5" y="13"/>
                        </a:cubicBezTo>
                        <a:cubicBezTo>
                          <a:pt x="2" y="13"/>
                          <a:pt x="0" y="10"/>
                          <a:pt x="0" y="6"/>
                        </a:cubicBezTo>
                        <a:close/>
                      </a:path>
                    </a:pathLst>
                  </a:custGeom>
                  <a:solidFill>
                    <a:srgbClr val="83AD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110" name="Freeform 31699">
                    <a:extLst>
                      <a:ext uri="{FF2B5EF4-FFF2-40B4-BE49-F238E27FC236}">
                        <a16:creationId xmlns:a16="http://schemas.microsoft.com/office/drawing/2014/main" id="{A7C96A14-6CCC-8EA2-DF71-B3851EE2FC58}"/>
                      </a:ext>
                    </a:extLst>
                  </p:cNvPr>
                  <p:cNvSpPr>
                    <a:spLocks/>
                  </p:cNvSpPr>
                  <p:nvPr/>
                </p:nvSpPr>
                <p:spPr bwMode="auto">
                  <a:xfrm>
                    <a:off x="-113130" y="7459447"/>
                    <a:ext cx="137496" cy="137496"/>
                  </a:xfrm>
                  <a:custGeom>
                    <a:avLst/>
                    <a:gdLst>
                      <a:gd name="T0" fmla="*/ 0 w 4"/>
                      <a:gd name="T1" fmla="*/ 2 h 4"/>
                      <a:gd name="T2" fmla="*/ 2 w 4"/>
                      <a:gd name="T3" fmla="*/ 0 h 4"/>
                      <a:gd name="T4" fmla="*/ 4 w 4"/>
                      <a:gd name="T5" fmla="*/ 2 h 4"/>
                      <a:gd name="T6" fmla="*/ 2 w 4"/>
                      <a:gd name="T7" fmla="*/ 4 h 4"/>
                      <a:gd name="T8" fmla="*/ 0 w 4"/>
                      <a:gd name="T9" fmla="*/ 2 h 4"/>
                    </a:gdLst>
                    <a:ahLst/>
                    <a:cxnLst>
                      <a:cxn ang="0">
                        <a:pos x="T0" y="T1"/>
                      </a:cxn>
                      <a:cxn ang="0">
                        <a:pos x="T2" y="T3"/>
                      </a:cxn>
                      <a:cxn ang="0">
                        <a:pos x="T4" y="T5"/>
                      </a:cxn>
                      <a:cxn ang="0">
                        <a:pos x="T6" y="T7"/>
                      </a:cxn>
                      <a:cxn ang="0">
                        <a:pos x="T8" y="T9"/>
                      </a:cxn>
                    </a:cxnLst>
                    <a:rect l="0" t="0" r="r" b="b"/>
                    <a:pathLst>
                      <a:path w="4" h="4">
                        <a:moveTo>
                          <a:pt x="0" y="2"/>
                        </a:moveTo>
                        <a:cubicBezTo>
                          <a:pt x="0" y="1"/>
                          <a:pt x="1" y="0"/>
                          <a:pt x="2" y="0"/>
                        </a:cubicBezTo>
                        <a:cubicBezTo>
                          <a:pt x="3" y="0"/>
                          <a:pt x="4" y="1"/>
                          <a:pt x="4" y="2"/>
                        </a:cubicBezTo>
                        <a:cubicBezTo>
                          <a:pt x="4" y="4"/>
                          <a:pt x="3" y="4"/>
                          <a:pt x="2" y="4"/>
                        </a:cubicBezTo>
                        <a:cubicBezTo>
                          <a:pt x="1" y="4"/>
                          <a:pt x="0" y="3"/>
                          <a:pt x="0" y="2"/>
                        </a:cubicBezTo>
                        <a:close/>
                      </a:path>
                    </a:pathLst>
                  </a:custGeom>
                  <a:solidFill>
                    <a:srgbClr val="AFD1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grpSp>
            <p:sp>
              <p:nvSpPr>
                <p:cNvPr id="103" name="Freeform 31687">
                  <a:extLst>
                    <a:ext uri="{FF2B5EF4-FFF2-40B4-BE49-F238E27FC236}">
                      <a16:creationId xmlns:a16="http://schemas.microsoft.com/office/drawing/2014/main" id="{3ABA1AA5-9A4A-1453-93D4-DA488872E100}"/>
                    </a:ext>
                  </a:extLst>
                </p:cNvPr>
                <p:cNvSpPr>
                  <a:spLocks/>
                </p:cNvSpPr>
                <p:nvPr/>
              </p:nvSpPr>
              <p:spPr bwMode="auto">
                <a:xfrm flipH="1">
                  <a:off x="1103702" y="2195323"/>
                  <a:ext cx="200791" cy="64793"/>
                </a:xfrm>
                <a:custGeom>
                  <a:avLst/>
                  <a:gdLst>
                    <a:gd name="T0" fmla="*/ 11 w 11"/>
                    <a:gd name="T1" fmla="*/ 3 h 7"/>
                    <a:gd name="T2" fmla="*/ 6 w 11"/>
                    <a:gd name="T3" fmla="*/ 7 h 7"/>
                    <a:gd name="T4" fmla="*/ 0 w 11"/>
                    <a:gd name="T5" fmla="*/ 4 h 7"/>
                    <a:gd name="T6" fmla="*/ 5 w 11"/>
                    <a:gd name="T7" fmla="*/ 0 h 7"/>
                    <a:gd name="T8" fmla="*/ 11 w 11"/>
                    <a:gd name="T9" fmla="*/ 3 h 7"/>
                  </a:gdLst>
                  <a:ahLst/>
                  <a:cxnLst>
                    <a:cxn ang="0">
                      <a:pos x="T0" y="T1"/>
                    </a:cxn>
                    <a:cxn ang="0">
                      <a:pos x="T2" y="T3"/>
                    </a:cxn>
                    <a:cxn ang="0">
                      <a:pos x="T4" y="T5"/>
                    </a:cxn>
                    <a:cxn ang="0">
                      <a:pos x="T6" y="T7"/>
                    </a:cxn>
                    <a:cxn ang="0">
                      <a:pos x="T8" y="T9"/>
                    </a:cxn>
                  </a:cxnLst>
                  <a:rect l="0" t="0" r="r" b="b"/>
                  <a:pathLst>
                    <a:path w="11" h="7">
                      <a:moveTo>
                        <a:pt x="11" y="3"/>
                      </a:moveTo>
                      <a:cubicBezTo>
                        <a:pt x="11" y="5"/>
                        <a:pt x="8" y="6"/>
                        <a:pt x="6" y="7"/>
                      </a:cubicBezTo>
                      <a:cubicBezTo>
                        <a:pt x="3" y="7"/>
                        <a:pt x="0" y="6"/>
                        <a:pt x="0" y="4"/>
                      </a:cubicBezTo>
                      <a:cubicBezTo>
                        <a:pt x="0" y="2"/>
                        <a:pt x="2" y="0"/>
                        <a:pt x="5" y="0"/>
                      </a:cubicBezTo>
                      <a:cubicBezTo>
                        <a:pt x="8" y="0"/>
                        <a:pt x="11" y="1"/>
                        <a:pt x="11" y="3"/>
                      </a:cubicBezTo>
                      <a:close/>
                    </a:path>
                  </a:pathLst>
                </a:custGeom>
                <a:solidFill>
                  <a:srgbClr val="FF9D78"/>
                </a:solidFill>
                <a:ln>
                  <a:noFill/>
                </a:ln>
              </p:spPr>
              <p:txBody>
                <a:bodyPr vert="horz" wrap="square" lIns="45720" tIns="22860" rIns="45720" bIns="22860" numCol="1" anchor="t" anchorCtr="0" compatLnSpc="1">
                  <a:prstTxWarp prst="textNoShape">
                    <a:avLst/>
                  </a:prstTxWarp>
                </a:bodyPr>
                <a:lstStyle/>
                <a:p>
                  <a:endParaRPr lang="en-US" sz="900"/>
                </a:p>
              </p:txBody>
            </p:sp>
            <p:sp>
              <p:nvSpPr>
                <p:cNvPr id="104" name="Freeform 383">
                  <a:extLst>
                    <a:ext uri="{FF2B5EF4-FFF2-40B4-BE49-F238E27FC236}">
                      <a16:creationId xmlns:a16="http://schemas.microsoft.com/office/drawing/2014/main" id="{96C1A296-2A2D-8834-71FE-4DCFF77F7700}"/>
                    </a:ext>
                  </a:extLst>
                </p:cNvPr>
                <p:cNvSpPr>
                  <a:spLocks/>
                </p:cNvSpPr>
                <p:nvPr/>
              </p:nvSpPr>
              <p:spPr bwMode="auto">
                <a:xfrm flipH="1">
                  <a:off x="271771" y="1319160"/>
                  <a:ext cx="1364741" cy="710052"/>
                </a:xfrm>
                <a:custGeom>
                  <a:avLst/>
                  <a:gdLst>
                    <a:gd name="connsiteX0" fmla="*/ 649769 w 1364741"/>
                    <a:gd name="connsiteY0" fmla="*/ 0 h 710052"/>
                    <a:gd name="connsiteX1" fmla="*/ 34563 w 1364741"/>
                    <a:gd name="connsiteY1" fmla="*/ 132755 h 710052"/>
                    <a:gd name="connsiteX2" fmla="*/ 0 w 1364741"/>
                    <a:gd name="connsiteY2" fmla="*/ 152901 h 710052"/>
                    <a:gd name="connsiteX3" fmla="*/ 11432 w 1364741"/>
                    <a:gd name="connsiteY3" fmla="*/ 165070 h 710052"/>
                    <a:gd name="connsiteX4" fmla="*/ 71258 w 1364741"/>
                    <a:gd name="connsiteY4" fmla="*/ 212881 h 710052"/>
                    <a:gd name="connsiteX5" fmla="*/ 74150 w 1364741"/>
                    <a:gd name="connsiteY5" fmla="*/ 214518 h 710052"/>
                    <a:gd name="connsiteX6" fmla="*/ 72594 w 1364741"/>
                    <a:gd name="connsiteY6" fmla="*/ 222947 h 710052"/>
                    <a:gd name="connsiteX7" fmla="*/ 122083 w 1364741"/>
                    <a:gd name="connsiteY7" fmla="*/ 688329 h 710052"/>
                    <a:gd name="connsiteX8" fmla="*/ 219463 w 1364741"/>
                    <a:gd name="connsiteY8" fmla="*/ 274678 h 710052"/>
                    <a:gd name="connsiteX9" fmla="*/ 251743 w 1364741"/>
                    <a:gd name="connsiteY9" fmla="*/ 271521 h 710052"/>
                    <a:gd name="connsiteX10" fmla="*/ 268437 w 1364741"/>
                    <a:gd name="connsiteY10" fmla="*/ 267433 h 710052"/>
                    <a:gd name="connsiteX11" fmla="*/ 315785 w 1364741"/>
                    <a:gd name="connsiteY11" fmla="*/ 270728 h 710052"/>
                    <a:gd name="connsiteX12" fmla="*/ 549159 w 1364741"/>
                    <a:gd name="connsiteY12" fmla="*/ 247991 h 710052"/>
                    <a:gd name="connsiteX13" fmla="*/ 599620 w 1364741"/>
                    <a:gd name="connsiteY13" fmla="*/ 233318 h 710052"/>
                    <a:gd name="connsiteX14" fmla="*/ 614726 w 1364741"/>
                    <a:gd name="connsiteY14" fmla="*/ 232121 h 710052"/>
                    <a:gd name="connsiteX15" fmla="*/ 910345 w 1364741"/>
                    <a:gd name="connsiteY15" fmla="*/ 219706 h 710052"/>
                    <a:gd name="connsiteX16" fmla="*/ 1174858 w 1364741"/>
                    <a:gd name="connsiteY16" fmla="*/ 308025 h 710052"/>
                    <a:gd name="connsiteX17" fmla="*/ 1290924 w 1364741"/>
                    <a:gd name="connsiteY17" fmla="*/ 707576 h 710052"/>
                    <a:gd name="connsiteX18" fmla="*/ 1329599 w 1364741"/>
                    <a:gd name="connsiteY18" fmla="*/ 547773 h 710052"/>
                    <a:gd name="connsiteX19" fmla="*/ 1343229 w 1364741"/>
                    <a:gd name="connsiteY19" fmla="*/ 478360 h 710052"/>
                    <a:gd name="connsiteX20" fmla="*/ 1364741 w 1364741"/>
                    <a:gd name="connsiteY20" fmla="*/ 364627 h 710052"/>
                    <a:gd name="connsiteX21" fmla="*/ 1362678 w 1364741"/>
                    <a:gd name="connsiteY21" fmla="*/ 190015 h 710052"/>
                    <a:gd name="connsiteX22" fmla="*/ 1362651 w 1364741"/>
                    <a:gd name="connsiteY22" fmla="*/ 189688 h 710052"/>
                    <a:gd name="connsiteX23" fmla="*/ 1264975 w 1364741"/>
                    <a:gd name="connsiteY23" fmla="*/ 132755 h 710052"/>
                    <a:gd name="connsiteX24" fmla="*/ 649769 w 1364741"/>
                    <a:gd name="connsiteY24" fmla="*/ 0 h 710052"/>
                    <a:gd name="connsiteX0" fmla="*/ 649769 w 1364741"/>
                    <a:gd name="connsiteY0" fmla="*/ 0 h 710052"/>
                    <a:gd name="connsiteX1" fmla="*/ 34563 w 1364741"/>
                    <a:gd name="connsiteY1" fmla="*/ 132755 h 710052"/>
                    <a:gd name="connsiteX2" fmla="*/ 0 w 1364741"/>
                    <a:gd name="connsiteY2" fmla="*/ 152901 h 710052"/>
                    <a:gd name="connsiteX3" fmla="*/ 11432 w 1364741"/>
                    <a:gd name="connsiteY3" fmla="*/ 165070 h 710052"/>
                    <a:gd name="connsiteX4" fmla="*/ 71258 w 1364741"/>
                    <a:gd name="connsiteY4" fmla="*/ 212881 h 710052"/>
                    <a:gd name="connsiteX5" fmla="*/ 74150 w 1364741"/>
                    <a:gd name="connsiteY5" fmla="*/ 214518 h 710052"/>
                    <a:gd name="connsiteX6" fmla="*/ 72594 w 1364741"/>
                    <a:gd name="connsiteY6" fmla="*/ 222947 h 710052"/>
                    <a:gd name="connsiteX7" fmla="*/ 122083 w 1364741"/>
                    <a:gd name="connsiteY7" fmla="*/ 688329 h 710052"/>
                    <a:gd name="connsiteX8" fmla="*/ 219463 w 1364741"/>
                    <a:gd name="connsiteY8" fmla="*/ 274678 h 710052"/>
                    <a:gd name="connsiteX9" fmla="*/ 251743 w 1364741"/>
                    <a:gd name="connsiteY9" fmla="*/ 271521 h 710052"/>
                    <a:gd name="connsiteX10" fmla="*/ 268437 w 1364741"/>
                    <a:gd name="connsiteY10" fmla="*/ 267433 h 710052"/>
                    <a:gd name="connsiteX11" fmla="*/ 315785 w 1364741"/>
                    <a:gd name="connsiteY11" fmla="*/ 270728 h 710052"/>
                    <a:gd name="connsiteX12" fmla="*/ 549159 w 1364741"/>
                    <a:gd name="connsiteY12" fmla="*/ 247991 h 710052"/>
                    <a:gd name="connsiteX13" fmla="*/ 599620 w 1364741"/>
                    <a:gd name="connsiteY13" fmla="*/ 233318 h 710052"/>
                    <a:gd name="connsiteX14" fmla="*/ 614726 w 1364741"/>
                    <a:gd name="connsiteY14" fmla="*/ 232121 h 710052"/>
                    <a:gd name="connsiteX15" fmla="*/ 910345 w 1364741"/>
                    <a:gd name="connsiteY15" fmla="*/ 219706 h 710052"/>
                    <a:gd name="connsiteX16" fmla="*/ 1174858 w 1364741"/>
                    <a:gd name="connsiteY16" fmla="*/ 308025 h 710052"/>
                    <a:gd name="connsiteX17" fmla="*/ 1290924 w 1364741"/>
                    <a:gd name="connsiteY17" fmla="*/ 707576 h 710052"/>
                    <a:gd name="connsiteX18" fmla="*/ 1329599 w 1364741"/>
                    <a:gd name="connsiteY18" fmla="*/ 547773 h 710052"/>
                    <a:gd name="connsiteX19" fmla="*/ 1343229 w 1364741"/>
                    <a:gd name="connsiteY19" fmla="*/ 478360 h 710052"/>
                    <a:gd name="connsiteX20" fmla="*/ 1364741 w 1364741"/>
                    <a:gd name="connsiteY20" fmla="*/ 364627 h 710052"/>
                    <a:gd name="connsiteX21" fmla="*/ 1362678 w 1364741"/>
                    <a:gd name="connsiteY21" fmla="*/ 190015 h 710052"/>
                    <a:gd name="connsiteX22" fmla="*/ 1298256 w 1364741"/>
                    <a:gd name="connsiteY22" fmla="*/ 202567 h 710052"/>
                    <a:gd name="connsiteX23" fmla="*/ 1264975 w 1364741"/>
                    <a:gd name="connsiteY23" fmla="*/ 132755 h 710052"/>
                    <a:gd name="connsiteX24" fmla="*/ 649769 w 1364741"/>
                    <a:gd name="connsiteY24" fmla="*/ 0 h 710052"/>
                    <a:gd name="connsiteX0" fmla="*/ 649769 w 1364741"/>
                    <a:gd name="connsiteY0" fmla="*/ 0 h 710052"/>
                    <a:gd name="connsiteX1" fmla="*/ 34563 w 1364741"/>
                    <a:gd name="connsiteY1" fmla="*/ 132755 h 710052"/>
                    <a:gd name="connsiteX2" fmla="*/ 0 w 1364741"/>
                    <a:gd name="connsiteY2" fmla="*/ 152901 h 710052"/>
                    <a:gd name="connsiteX3" fmla="*/ 11432 w 1364741"/>
                    <a:gd name="connsiteY3" fmla="*/ 165070 h 710052"/>
                    <a:gd name="connsiteX4" fmla="*/ 71258 w 1364741"/>
                    <a:gd name="connsiteY4" fmla="*/ 212881 h 710052"/>
                    <a:gd name="connsiteX5" fmla="*/ 74150 w 1364741"/>
                    <a:gd name="connsiteY5" fmla="*/ 214518 h 710052"/>
                    <a:gd name="connsiteX6" fmla="*/ 72594 w 1364741"/>
                    <a:gd name="connsiteY6" fmla="*/ 222947 h 710052"/>
                    <a:gd name="connsiteX7" fmla="*/ 122083 w 1364741"/>
                    <a:gd name="connsiteY7" fmla="*/ 688329 h 710052"/>
                    <a:gd name="connsiteX8" fmla="*/ 219463 w 1364741"/>
                    <a:gd name="connsiteY8" fmla="*/ 274678 h 710052"/>
                    <a:gd name="connsiteX9" fmla="*/ 251743 w 1364741"/>
                    <a:gd name="connsiteY9" fmla="*/ 271521 h 710052"/>
                    <a:gd name="connsiteX10" fmla="*/ 268437 w 1364741"/>
                    <a:gd name="connsiteY10" fmla="*/ 267433 h 710052"/>
                    <a:gd name="connsiteX11" fmla="*/ 315785 w 1364741"/>
                    <a:gd name="connsiteY11" fmla="*/ 270728 h 710052"/>
                    <a:gd name="connsiteX12" fmla="*/ 549159 w 1364741"/>
                    <a:gd name="connsiteY12" fmla="*/ 247991 h 710052"/>
                    <a:gd name="connsiteX13" fmla="*/ 599620 w 1364741"/>
                    <a:gd name="connsiteY13" fmla="*/ 233318 h 710052"/>
                    <a:gd name="connsiteX14" fmla="*/ 614726 w 1364741"/>
                    <a:gd name="connsiteY14" fmla="*/ 232121 h 710052"/>
                    <a:gd name="connsiteX15" fmla="*/ 910345 w 1364741"/>
                    <a:gd name="connsiteY15" fmla="*/ 219706 h 710052"/>
                    <a:gd name="connsiteX16" fmla="*/ 1174858 w 1364741"/>
                    <a:gd name="connsiteY16" fmla="*/ 308025 h 710052"/>
                    <a:gd name="connsiteX17" fmla="*/ 1290924 w 1364741"/>
                    <a:gd name="connsiteY17" fmla="*/ 707576 h 710052"/>
                    <a:gd name="connsiteX18" fmla="*/ 1329599 w 1364741"/>
                    <a:gd name="connsiteY18" fmla="*/ 547773 h 710052"/>
                    <a:gd name="connsiteX19" fmla="*/ 1343229 w 1364741"/>
                    <a:gd name="connsiteY19" fmla="*/ 478360 h 710052"/>
                    <a:gd name="connsiteX20" fmla="*/ 1364741 w 1364741"/>
                    <a:gd name="connsiteY20" fmla="*/ 364627 h 710052"/>
                    <a:gd name="connsiteX21" fmla="*/ 1298256 w 1364741"/>
                    <a:gd name="connsiteY21" fmla="*/ 202567 h 710052"/>
                    <a:gd name="connsiteX22" fmla="*/ 1264975 w 1364741"/>
                    <a:gd name="connsiteY22" fmla="*/ 132755 h 710052"/>
                    <a:gd name="connsiteX23" fmla="*/ 649769 w 1364741"/>
                    <a:gd name="connsiteY23" fmla="*/ 0 h 710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364741" h="710052">
                      <a:moveTo>
                        <a:pt x="649769" y="0"/>
                      </a:moveTo>
                      <a:cubicBezTo>
                        <a:pt x="421883" y="0"/>
                        <a:pt x="210177" y="48940"/>
                        <a:pt x="34563" y="132755"/>
                      </a:cubicBezTo>
                      <a:lnTo>
                        <a:pt x="0" y="152901"/>
                      </a:lnTo>
                      <a:lnTo>
                        <a:pt x="11432" y="165070"/>
                      </a:lnTo>
                      <a:cubicBezTo>
                        <a:pt x="27936" y="181700"/>
                        <a:pt x="48566" y="198330"/>
                        <a:pt x="71258" y="212881"/>
                      </a:cubicBezTo>
                      <a:lnTo>
                        <a:pt x="74150" y="214518"/>
                      </a:lnTo>
                      <a:lnTo>
                        <a:pt x="72594" y="222947"/>
                      </a:lnTo>
                      <a:cubicBezTo>
                        <a:pt x="50527" y="401941"/>
                        <a:pt x="122083" y="688329"/>
                        <a:pt x="122083" y="688329"/>
                      </a:cubicBezTo>
                      <a:cubicBezTo>
                        <a:pt x="208689" y="553705"/>
                        <a:pt x="219463" y="274678"/>
                        <a:pt x="219463" y="274678"/>
                      </a:cubicBezTo>
                      <a:cubicBezTo>
                        <a:pt x="230272" y="274678"/>
                        <a:pt x="241089" y="273475"/>
                        <a:pt x="251743" y="271521"/>
                      </a:cubicBezTo>
                      <a:lnTo>
                        <a:pt x="268437" y="267433"/>
                      </a:lnTo>
                      <a:lnTo>
                        <a:pt x="315785" y="270728"/>
                      </a:lnTo>
                      <a:cubicBezTo>
                        <a:pt x="393920" y="273716"/>
                        <a:pt x="473086" y="266830"/>
                        <a:pt x="549159" y="247991"/>
                      </a:cubicBezTo>
                      <a:lnTo>
                        <a:pt x="599620" y="233318"/>
                      </a:lnTo>
                      <a:lnTo>
                        <a:pt x="614726" y="232121"/>
                      </a:lnTo>
                      <a:cubicBezTo>
                        <a:pt x="726070" y="223213"/>
                        <a:pt x="840651" y="214525"/>
                        <a:pt x="910345" y="219706"/>
                      </a:cubicBezTo>
                      <a:cubicBezTo>
                        <a:pt x="1049733" y="230067"/>
                        <a:pt x="1109772" y="244475"/>
                        <a:pt x="1174858" y="308025"/>
                      </a:cubicBezTo>
                      <a:cubicBezTo>
                        <a:pt x="1228868" y="519637"/>
                        <a:pt x="1261999" y="683585"/>
                        <a:pt x="1290924" y="707576"/>
                      </a:cubicBezTo>
                      <a:cubicBezTo>
                        <a:pt x="1312618" y="725570"/>
                        <a:pt x="1315578" y="642780"/>
                        <a:pt x="1329599" y="547773"/>
                      </a:cubicBezTo>
                      <a:lnTo>
                        <a:pt x="1343229" y="478360"/>
                      </a:lnTo>
                      <a:lnTo>
                        <a:pt x="1364741" y="364627"/>
                      </a:lnTo>
                      <a:cubicBezTo>
                        <a:pt x="1357246" y="318662"/>
                        <a:pt x="1314884" y="241212"/>
                        <a:pt x="1298256" y="202567"/>
                      </a:cubicBezTo>
                      <a:cubicBezTo>
                        <a:pt x="1265697" y="183589"/>
                        <a:pt x="1297534" y="151733"/>
                        <a:pt x="1264975" y="132755"/>
                      </a:cubicBezTo>
                      <a:cubicBezTo>
                        <a:pt x="1089361" y="48940"/>
                        <a:pt x="877656" y="0"/>
                        <a:pt x="649769" y="0"/>
                      </a:cubicBezTo>
                      <a:close/>
                    </a:path>
                  </a:pathLst>
                </a:custGeom>
                <a:solidFill>
                  <a:srgbClr val="5A4945"/>
                </a:solidFill>
                <a:ln>
                  <a:noFill/>
                </a:ln>
              </p:spPr>
              <p:txBody>
                <a:bodyPr vert="horz" wrap="square" lIns="45720" tIns="22860" rIns="45720" bIns="22860" numCol="1" anchor="t" anchorCtr="0" compatLnSpc="1">
                  <a:prstTxWarp prst="textNoShape">
                    <a:avLst/>
                  </a:prstTxWarp>
                  <a:noAutofit/>
                </a:bodyPr>
                <a:lstStyle/>
                <a:p>
                  <a:endParaRPr lang="en-US" sz="900"/>
                </a:p>
              </p:txBody>
            </p:sp>
            <p:sp>
              <p:nvSpPr>
                <p:cNvPr id="105" name="Freeform 384">
                  <a:extLst>
                    <a:ext uri="{FF2B5EF4-FFF2-40B4-BE49-F238E27FC236}">
                      <a16:creationId xmlns:a16="http://schemas.microsoft.com/office/drawing/2014/main" id="{4ECC83F5-5ECB-9886-A8EC-FCC72FB04AAD}"/>
                    </a:ext>
                  </a:extLst>
                </p:cNvPr>
                <p:cNvSpPr>
                  <a:spLocks/>
                </p:cNvSpPr>
                <p:nvPr/>
              </p:nvSpPr>
              <p:spPr bwMode="auto">
                <a:xfrm rot="967563" flipH="1">
                  <a:off x="334362" y="934202"/>
                  <a:ext cx="1338436" cy="1121848"/>
                </a:xfrm>
                <a:custGeom>
                  <a:avLst/>
                  <a:gdLst>
                    <a:gd name="connsiteX0" fmla="*/ 822876 w 1503164"/>
                    <a:gd name="connsiteY0" fmla="*/ 26563 h 1259919"/>
                    <a:gd name="connsiteX1" fmla="*/ 781368 w 1503164"/>
                    <a:gd name="connsiteY1" fmla="*/ 17194 h 1259919"/>
                    <a:gd name="connsiteX2" fmla="*/ 587700 w 1503164"/>
                    <a:gd name="connsiteY2" fmla="*/ 68776 h 1259919"/>
                    <a:gd name="connsiteX3" fmla="*/ 432765 w 1503164"/>
                    <a:gd name="connsiteY3" fmla="*/ 0 h 1259919"/>
                    <a:gd name="connsiteX4" fmla="*/ 303653 w 1503164"/>
                    <a:gd name="connsiteY4" fmla="*/ 85970 h 1259919"/>
                    <a:gd name="connsiteX5" fmla="*/ 97073 w 1503164"/>
                    <a:gd name="connsiteY5" fmla="*/ 68776 h 1259919"/>
                    <a:gd name="connsiteX6" fmla="*/ 85347 w 1503164"/>
                    <a:gd name="connsiteY6" fmla="*/ 78853 h 1259919"/>
                    <a:gd name="connsiteX7" fmla="*/ 71906 w 1503164"/>
                    <a:gd name="connsiteY7" fmla="*/ 84951 h 1259919"/>
                    <a:gd name="connsiteX8" fmla="*/ 125810 w 1503164"/>
                    <a:gd name="connsiteY8" fmla="*/ 626120 h 1259919"/>
                    <a:gd name="connsiteX9" fmla="*/ 1160588 w 1503164"/>
                    <a:gd name="connsiteY9" fmla="*/ 652798 h 1259919"/>
                    <a:gd name="connsiteX10" fmla="*/ 1361511 w 1503164"/>
                    <a:gd name="connsiteY10" fmla="*/ 1255902 h 1259919"/>
                    <a:gd name="connsiteX11" fmla="*/ 1394728 w 1503164"/>
                    <a:gd name="connsiteY11" fmla="*/ 507067 h 1259919"/>
                    <a:gd name="connsiteX12" fmla="*/ 1376329 w 1503164"/>
                    <a:gd name="connsiteY12" fmla="*/ 489415 h 1259919"/>
                    <a:gd name="connsiteX13" fmla="*/ 1410754 w 1503164"/>
                    <a:gd name="connsiteY13" fmla="*/ 464331 h 1259919"/>
                    <a:gd name="connsiteX14" fmla="*/ 1433916 w 1503164"/>
                    <a:gd name="connsiteY14" fmla="*/ 416251 h 1259919"/>
                    <a:gd name="connsiteX15" fmla="*/ 1341930 w 1503164"/>
                    <a:gd name="connsiteY15" fmla="*/ 441550 h 1259919"/>
                    <a:gd name="connsiteX16" fmla="*/ 1329783 w 1503164"/>
                    <a:gd name="connsiteY16" fmla="*/ 448271 h 1259919"/>
                    <a:gd name="connsiteX17" fmla="*/ 1301709 w 1503164"/>
                    <a:gd name="connsiteY17" fmla="*/ 430929 h 1259919"/>
                    <a:gd name="connsiteX18" fmla="*/ 1313300 w 1503164"/>
                    <a:gd name="connsiteY18" fmla="*/ 417596 h 1259919"/>
                    <a:gd name="connsiteX19" fmla="*/ 1405008 w 1503164"/>
                    <a:gd name="connsiteY19" fmla="*/ 223382 h 1259919"/>
                    <a:gd name="connsiteX20" fmla="*/ 1267870 w 1503164"/>
                    <a:gd name="connsiteY20" fmla="*/ 368243 h 1259919"/>
                    <a:gd name="connsiteX21" fmla="*/ 1259400 w 1503164"/>
                    <a:gd name="connsiteY21" fmla="*/ 384364 h 1259919"/>
                    <a:gd name="connsiteX22" fmla="*/ 1244665 w 1503164"/>
                    <a:gd name="connsiteY22" fmla="*/ 350945 h 1259919"/>
                    <a:gd name="connsiteX23" fmla="*/ 1151293 w 1503164"/>
                    <a:gd name="connsiteY23" fmla="*/ 261915 h 1259919"/>
                    <a:gd name="connsiteX24" fmla="*/ 1145735 w 1503164"/>
                    <a:gd name="connsiteY24" fmla="*/ 259255 h 1259919"/>
                    <a:gd name="connsiteX25" fmla="*/ 1147926 w 1503164"/>
                    <a:gd name="connsiteY25" fmla="*/ 233865 h 1259919"/>
                    <a:gd name="connsiteX26" fmla="*/ 1000859 w 1503164"/>
                    <a:gd name="connsiteY26" fmla="*/ 111761 h 1259919"/>
                    <a:gd name="connsiteX27" fmla="*/ 884658 w 1503164"/>
                    <a:gd name="connsiteY27" fmla="*/ 120358 h 1259919"/>
                    <a:gd name="connsiteX28" fmla="*/ 822876 w 1503164"/>
                    <a:gd name="connsiteY28" fmla="*/ 26563 h 1259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503164" h="1259919">
                      <a:moveTo>
                        <a:pt x="822876" y="26563"/>
                      </a:moveTo>
                      <a:cubicBezTo>
                        <a:pt x="811225" y="22567"/>
                        <a:pt x="797507" y="19343"/>
                        <a:pt x="781368" y="17194"/>
                      </a:cubicBezTo>
                      <a:cubicBezTo>
                        <a:pt x="652256" y="0"/>
                        <a:pt x="587700" y="68776"/>
                        <a:pt x="587700" y="68776"/>
                      </a:cubicBezTo>
                      <a:cubicBezTo>
                        <a:pt x="587700" y="68776"/>
                        <a:pt x="548966" y="0"/>
                        <a:pt x="432765" y="0"/>
                      </a:cubicBezTo>
                      <a:cubicBezTo>
                        <a:pt x="316564" y="8597"/>
                        <a:pt x="303653" y="85970"/>
                        <a:pt x="303653" y="85970"/>
                      </a:cubicBezTo>
                      <a:cubicBezTo>
                        <a:pt x="303653" y="85970"/>
                        <a:pt x="226185" y="0"/>
                        <a:pt x="97073" y="68776"/>
                      </a:cubicBezTo>
                      <a:lnTo>
                        <a:pt x="85347" y="78853"/>
                      </a:lnTo>
                      <a:lnTo>
                        <a:pt x="71906" y="84951"/>
                      </a:lnTo>
                      <a:cubicBezTo>
                        <a:pt x="6890" y="138271"/>
                        <a:pt x="-72200" y="364491"/>
                        <a:pt x="125810" y="626120"/>
                      </a:cubicBezTo>
                      <a:cubicBezTo>
                        <a:pt x="352106" y="925126"/>
                        <a:pt x="1006657" y="608292"/>
                        <a:pt x="1160588" y="652798"/>
                      </a:cubicBezTo>
                      <a:cubicBezTo>
                        <a:pt x="1328566" y="720830"/>
                        <a:pt x="1270497" y="1210122"/>
                        <a:pt x="1361511" y="1255902"/>
                      </a:cubicBezTo>
                      <a:cubicBezTo>
                        <a:pt x="1436602" y="1311676"/>
                        <a:pt x="1619775" y="772788"/>
                        <a:pt x="1394728" y="507067"/>
                      </a:cubicBezTo>
                      <a:lnTo>
                        <a:pt x="1376329" y="489415"/>
                      </a:lnTo>
                      <a:lnTo>
                        <a:pt x="1410754" y="464331"/>
                      </a:lnTo>
                      <a:cubicBezTo>
                        <a:pt x="1430338" y="446930"/>
                        <a:pt x="1440606" y="429718"/>
                        <a:pt x="1433916" y="416251"/>
                      </a:cubicBezTo>
                      <a:cubicBezTo>
                        <a:pt x="1440070" y="394967"/>
                        <a:pt x="1391769" y="415598"/>
                        <a:pt x="1341930" y="441550"/>
                      </a:cubicBezTo>
                      <a:lnTo>
                        <a:pt x="1329783" y="448271"/>
                      </a:lnTo>
                      <a:lnTo>
                        <a:pt x="1301709" y="430929"/>
                      </a:lnTo>
                      <a:lnTo>
                        <a:pt x="1313300" y="417596"/>
                      </a:lnTo>
                      <a:cubicBezTo>
                        <a:pt x="1377458" y="341547"/>
                        <a:pt x="1453846" y="237502"/>
                        <a:pt x="1405008" y="223382"/>
                      </a:cubicBezTo>
                      <a:cubicBezTo>
                        <a:pt x="1365939" y="212086"/>
                        <a:pt x="1312020" y="288752"/>
                        <a:pt x="1267870" y="368243"/>
                      </a:cubicBezTo>
                      <a:lnTo>
                        <a:pt x="1259400" y="384364"/>
                      </a:lnTo>
                      <a:lnTo>
                        <a:pt x="1244665" y="350945"/>
                      </a:lnTo>
                      <a:cubicBezTo>
                        <a:pt x="1221763" y="313958"/>
                        <a:pt x="1189688" y="284754"/>
                        <a:pt x="1151293" y="261915"/>
                      </a:cubicBezTo>
                      <a:lnTo>
                        <a:pt x="1145735" y="259255"/>
                      </a:lnTo>
                      <a:lnTo>
                        <a:pt x="1147926" y="233865"/>
                      </a:lnTo>
                      <a:cubicBezTo>
                        <a:pt x="1138848" y="176238"/>
                        <a:pt x="1088010" y="124656"/>
                        <a:pt x="1000859" y="111761"/>
                      </a:cubicBezTo>
                      <a:cubicBezTo>
                        <a:pt x="936303" y="103164"/>
                        <a:pt x="884658" y="120358"/>
                        <a:pt x="884658" y="120358"/>
                      </a:cubicBezTo>
                      <a:cubicBezTo>
                        <a:pt x="884658" y="120358"/>
                        <a:pt x="904428" y="54537"/>
                        <a:pt x="822876" y="26563"/>
                      </a:cubicBezTo>
                      <a:close/>
                    </a:path>
                  </a:pathLst>
                </a:custGeom>
                <a:solidFill>
                  <a:srgbClr val="705B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en-US"/>
                </a:p>
              </p:txBody>
            </p:sp>
            <p:sp>
              <p:nvSpPr>
                <p:cNvPr id="106" name="Freeform 133">
                  <a:extLst>
                    <a:ext uri="{FF2B5EF4-FFF2-40B4-BE49-F238E27FC236}">
                      <a16:creationId xmlns:a16="http://schemas.microsoft.com/office/drawing/2014/main" id="{326A6A68-7BB3-E4C9-CE17-E4D0F1FC9414}"/>
                    </a:ext>
                  </a:extLst>
                </p:cNvPr>
                <p:cNvSpPr>
                  <a:spLocks/>
                </p:cNvSpPr>
                <p:nvPr/>
              </p:nvSpPr>
              <p:spPr bwMode="auto">
                <a:xfrm>
                  <a:off x="793593" y="2188852"/>
                  <a:ext cx="281550" cy="102382"/>
                </a:xfrm>
                <a:custGeom>
                  <a:avLst/>
                  <a:gdLst>
                    <a:gd name="T0" fmla="*/ 23 w 26"/>
                    <a:gd name="T1" fmla="*/ 2 h 9"/>
                    <a:gd name="T2" fmla="*/ 3 w 26"/>
                    <a:gd name="T3" fmla="*/ 2 h 9"/>
                    <a:gd name="T4" fmla="*/ 13 w 26"/>
                    <a:gd name="T5" fmla="*/ 9 h 9"/>
                    <a:gd name="T6" fmla="*/ 23 w 26"/>
                    <a:gd name="T7" fmla="*/ 2 h 9"/>
                  </a:gdLst>
                  <a:ahLst/>
                  <a:cxnLst>
                    <a:cxn ang="0">
                      <a:pos x="T0" y="T1"/>
                    </a:cxn>
                    <a:cxn ang="0">
                      <a:pos x="T2" y="T3"/>
                    </a:cxn>
                    <a:cxn ang="0">
                      <a:pos x="T4" y="T5"/>
                    </a:cxn>
                    <a:cxn ang="0">
                      <a:pos x="T6" y="T7"/>
                    </a:cxn>
                  </a:cxnLst>
                  <a:rect l="0" t="0" r="r" b="b"/>
                  <a:pathLst>
                    <a:path w="26" h="9">
                      <a:moveTo>
                        <a:pt x="23" y="2"/>
                      </a:moveTo>
                      <a:cubicBezTo>
                        <a:pt x="19" y="0"/>
                        <a:pt x="6" y="0"/>
                        <a:pt x="3" y="2"/>
                      </a:cubicBezTo>
                      <a:cubicBezTo>
                        <a:pt x="0" y="3"/>
                        <a:pt x="10" y="9"/>
                        <a:pt x="13" y="9"/>
                      </a:cubicBezTo>
                      <a:cubicBezTo>
                        <a:pt x="16" y="9"/>
                        <a:pt x="26" y="3"/>
                        <a:pt x="23" y="2"/>
                      </a:cubicBezTo>
                    </a:path>
                  </a:pathLst>
                </a:custGeom>
                <a:solidFill>
                  <a:srgbClr val="ED90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grpSp>
          <p:sp>
            <p:nvSpPr>
              <p:cNvPr id="85" name="Freeform 756">
                <a:extLst>
                  <a:ext uri="{FF2B5EF4-FFF2-40B4-BE49-F238E27FC236}">
                    <a16:creationId xmlns:a16="http://schemas.microsoft.com/office/drawing/2014/main" id="{68D96D96-CC89-95C9-10DD-A3FFB68F42CB}"/>
                  </a:ext>
                </a:extLst>
              </p:cNvPr>
              <p:cNvSpPr>
                <a:spLocks noEditPoints="1"/>
              </p:cNvSpPr>
              <p:nvPr/>
            </p:nvSpPr>
            <p:spPr bwMode="auto">
              <a:xfrm>
                <a:off x="2179637" y="3151648"/>
                <a:ext cx="1776954" cy="872115"/>
              </a:xfrm>
              <a:custGeom>
                <a:avLst/>
                <a:gdLst>
                  <a:gd name="T0" fmla="*/ 51 w 62"/>
                  <a:gd name="T1" fmla="*/ 0 h 26"/>
                  <a:gd name="T2" fmla="*/ 61 w 62"/>
                  <a:gd name="T3" fmla="*/ 2 h 26"/>
                  <a:gd name="T4" fmla="*/ 62 w 62"/>
                  <a:gd name="T5" fmla="*/ 3 h 26"/>
                  <a:gd name="T6" fmla="*/ 62 w 62"/>
                  <a:gd name="T7" fmla="*/ 8 h 26"/>
                  <a:gd name="T8" fmla="*/ 61 w 62"/>
                  <a:gd name="T9" fmla="*/ 10 h 26"/>
                  <a:gd name="T10" fmla="*/ 61 w 62"/>
                  <a:gd name="T11" fmla="*/ 11 h 26"/>
                  <a:gd name="T12" fmla="*/ 58 w 62"/>
                  <a:gd name="T13" fmla="*/ 21 h 26"/>
                  <a:gd name="T14" fmla="*/ 53 w 62"/>
                  <a:gd name="T15" fmla="*/ 25 h 26"/>
                  <a:gd name="T16" fmla="*/ 42 w 62"/>
                  <a:gd name="T17" fmla="*/ 25 h 26"/>
                  <a:gd name="T18" fmla="*/ 37 w 62"/>
                  <a:gd name="T19" fmla="*/ 21 h 26"/>
                  <a:gd name="T20" fmla="*/ 34 w 62"/>
                  <a:gd name="T21" fmla="*/ 15 h 26"/>
                  <a:gd name="T22" fmla="*/ 33 w 62"/>
                  <a:gd name="T23" fmla="*/ 7 h 26"/>
                  <a:gd name="T24" fmla="*/ 31 w 62"/>
                  <a:gd name="T25" fmla="*/ 6 h 26"/>
                  <a:gd name="T26" fmla="*/ 29 w 62"/>
                  <a:gd name="T27" fmla="*/ 7 h 26"/>
                  <a:gd name="T28" fmla="*/ 29 w 62"/>
                  <a:gd name="T29" fmla="*/ 9 h 26"/>
                  <a:gd name="T30" fmla="*/ 25 w 62"/>
                  <a:gd name="T31" fmla="*/ 21 h 26"/>
                  <a:gd name="T32" fmla="*/ 19 w 62"/>
                  <a:gd name="T33" fmla="*/ 25 h 26"/>
                  <a:gd name="T34" fmla="*/ 10 w 62"/>
                  <a:gd name="T35" fmla="*/ 26 h 26"/>
                  <a:gd name="T36" fmla="*/ 4 w 62"/>
                  <a:gd name="T37" fmla="*/ 21 h 26"/>
                  <a:gd name="T38" fmla="*/ 1 w 62"/>
                  <a:gd name="T39" fmla="*/ 11 h 26"/>
                  <a:gd name="T40" fmla="*/ 1 w 62"/>
                  <a:gd name="T41" fmla="*/ 9 h 26"/>
                  <a:gd name="T42" fmla="*/ 0 w 62"/>
                  <a:gd name="T43" fmla="*/ 8 h 26"/>
                  <a:gd name="T44" fmla="*/ 0 w 62"/>
                  <a:gd name="T45" fmla="*/ 3 h 26"/>
                  <a:gd name="T46" fmla="*/ 2 w 62"/>
                  <a:gd name="T47" fmla="*/ 1 h 26"/>
                  <a:gd name="T48" fmla="*/ 10 w 62"/>
                  <a:gd name="T49" fmla="*/ 0 h 26"/>
                  <a:gd name="T50" fmla="*/ 24 w 62"/>
                  <a:gd name="T51" fmla="*/ 1 h 26"/>
                  <a:gd name="T52" fmla="*/ 36 w 62"/>
                  <a:gd name="T53" fmla="*/ 1 h 26"/>
                  <a:gd name="T54" fmla="*/ 46 w 62"/>
                  <a:gd name="T55" fmla="*/ 0 h 26"/>
                  <a:gd name="T56" fmla="*/ 51 w 62"/>
                  <a:gd name="T57" fmla="*/ 0 h 26"/>
                  <a:gd name="T58" fmla="*/ 38 w 62"/>
                  <a:gd name="T59" fmla="*/ 4 h 26"/>
                  <a:gd name="T60" fmla="*/ 35 w 62"/>
                  <a:gd name="T61" fmla="*/ 9 h 26"/>
                  <a:gd name="T62" fmla="*/ 38 w 62"/>
                  <a:gd name="T63" fmla="*/ 20 h 26"/>
                  <a:gd name="T64" fmla="*/ 44 w 62"/>
                  <a:gd name="T65" fmla="*/ 23 h 26"/>
                  <a:gd name="T66" fmla="*/ 53 w 62"/>
                  <a:gd name="T67" fmla="*/ 23 h 26"/>
                  <a:gd name="T68" fmla="*/ 56 w 62"/>
                  <a:gd name="T69" fmla="*/ 21 h 26"/>
                  <a:gd name="T70" fmla="*/ 57 w 62"/>
                  <a:gd name="T71" fmla="*/ 6 h 26"/>
                  <a:gd name="T72" fmla="*/ 55 w 62"/>
                  <a:gd name="T73" fmla="*/ 4 h 26"/>
                  <a:gd name="T74" fmla="*/ 49 w 62"/>
                  <a:gd name="T75" fmla="*/ 3 h 26"/>
                  <a:gd name="T76" fmla="*/ 45 w 62"/>
                  <a:gd name="T77" fmla="*/ 2 h 26"/>
                  <a:gd name="T78" fmla="*/ 38 w 62"/>
                  <a:gd name="T79" fmla="*/ 4 h 26"/>
                  <a:gd name="T80" fmla="*/ 20 w 62"/>
                  <a:gd name="T81" fmla="*/ 23 h 26"/>
                  <a:gd name="T82" fmla="*/ 23 w 62"/>
                  <a:gd name="T83" fmla="*/ 21 h 26"/>
                  <a:gd name="T84" fmla="*/ 27 w 62"/>
                  <a:gd name="T85" fmla="*/ 8 h 26"/>
                  <a:gd name="T86" fmla="*/ 24 w 62"/>
                  <a:gd name="T87" fmla="*/ 4 h 26"/>
                  <a:gd name="T88" fmla="*/ 17 w 62"/>
                  <a:gd name="T89" fmla="*/ 2 h 26"/>
                  <a:gd name="T90" fmla="*/ 8 w 62"/>
                  <a:gd name="T91" fmla="*/ 3 h 26"/>
                  <a:gd name="T92" fmla="*/ 6 w 62"/>
                  <a:gd name="T93" fmla="*/ 5 h 26"/>
                  <a:gd name="T94" fmla="*/ 4 w 62"/>
                  <a:gd name="T95" fmla="*/ 8 h 26"/>
                  <a:gd name="T96" fmla="*/ 5 w 62"/>
                  <a:gd name="T97" fmla="*/ 20 h 26"/>
                  <a:gd name="T98" fmla="*/ 11 w 62"/>
                  <a:gd name="T99" fmla="*/ 24 h 26"/>
                  <a:gd name="T100" fmla="*/ 14 w 62"/>
                  <a:gd name="T101" fmla="*/ 24 h 26"/>
                  <a:gd name="T102" fmla="*/ 20 w 62"/>
                  <a:gd name="T103" fmla="*/ 2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2" h="26">
                    <a:moveTo>
                      <a:pt x="51" y="0"/>
                    </a:moveTo>
                    <a:cubicBezTo>
                      <a:pt x="54" y="0"/>
                      <a:pt x="57" y="1"/>
                      <a:pt x="61" y="2"/>
                    </a:cubicBezTo>
                    <a:cubicBezTo>
                      <a:pt x="61" y="2"/>
                      <a:pt x="62" y="2"/>
                      <a:pt x="62" y="3"/>
                    </a:cubicBezTo>
                    <a:cubicBezTo>
                      <a:pt x="62" y="5"/>
                      <a:pt x="62" y="6"/>
                      <a:pt x="62" y="8"/>
                    </a:cubicBezTo>
                    <a:cubicBezTo>
                      <a:pt x="62" y="9"/>
                      <a:pt x="61" y="9"/>
                      <a:pt x="61" y="10"/>
                    </a:cubicBezTo>
                    <a:cubicBezTo>
                      <a:pt x="61" y="10"/>
                      <a:pt x="61" y="10"/>
                      <a:pt x="61" y="11"/>
                    </a:cubicBezTo>
                    <a:cubicBezTo>
                      <a:pt x="60" y="13"/>
                      <a:pt x="59" y="18"/>
                      <a:pt x="58" y="21"/>
                    </a:cubicBezTo>
                    <a:cubicBezTo>
                      <a:pt x="57" y="24"/>
                      <a:pt x="55" y="25"/>
                      <a:pt x="53" y="25"/>
                    </a:cubicBezTo>
                    <a:cubicBezTo>
                      <a:pt x="49" y="26"/>
                      <a:pt x="46" y="26"/>
                      <a:pt x="42" y="25"/>
                    </a:cubicBezTo>
                    <a:cubicBezTo>
                      <a:pt x="40" y="24"/>
                      <a:pt x="38" y="23"/>
                      <a:pt x="37" y="21"/>
                    </a:cubicBezTo>
                    <a:cubicBezTo>
                      <a:pt x="36" y="19"/>
                      <a:pt x="35" y="17"/>
                      <a:pt x="34" y="15"/>
                    </a:cubicBezTo>
                    <a:cubicBezTo>
                      <a:pt x="34" y="13"/>
                      <a:pt x="33" y="9"/>
                      <a:pt x="33" y="7"/>
                    </a:cubicBezTo>
                    <a:cubicBezTo>
                      <a:pt x="32" y="6"/>
                      <a:pt x="32" y="6"/>
                      <a:pt x="31" y="6"/>
                    </a:cubicBezTo>
                    <a:cubicBezTo>
                      <a:pt x="30" y="6"/>
                      <a:pt x="30" y="6"/>
                      <a:pt x="29" y="7"/>
                    </a:cubicBezTo>
                    <a:cubicBezTo>
                      <a:pt x="29" y="7"/>
                      <a:pt x="29" y="8"/>
                      <a:pt x="29" y="9"/>
                    </a:cubicBezTo>
                    <a:cubicBezTo>
                      <a:pt x="28" y="12"/>
                      <a:pt x="27" y="18"/>
                      <a:pt x="25" y="21"/>
                    </a:cubicBezTo>
                    <a:cubicBezTo>
                      <a:pt x="24" y="23"/>
                      <a:pt x="22" y="24"/>
                      <a:pt x="19" y="25"/>
                    </a:cubicBezTo>
                    <a:cubicBezTo>
                      <a:pt x="16" y="26"/>
                      <a:pt x="14" y="26"/>
                      <a:pt x="10" y="26"/>
                    </a:cubicBezTo>
                    <a:cubicBezTo>
                      <a:pt x="7" y="25"/>
                      <a:pt x="5" y="24"/>
                      <a:pt x="4" y="21"/>
                    </a:cubicBezTo>
                    <a:cubicBezTo>
                      <a:pt x="3" y="18"/>
                      <a:pt x="2" y="14"/>
                      <a:pt x="1" y="11"/>
                    </a:cubicBezTo>
                    <a:cubicBezTo>
                      <a:pt x="1" y="10"/>
                      <a:pt x="1" y="10"/>
                      <a:pt x="1" y="9"/>
                    </a:cubicBezTo>
                    <a:cubicBezTo>
                      <a:pt x="0" y="9"/>
                      <a:pt x="0" y="9"/>
                      <a:pt x="0" y="8"/>
                    </a:cubicBezTo>
                    <a:cubicBezTo>
                      <a:pt x="0" y="7"/>
                      <a:pt x="0" y="5"/>
                      <a:pt x="0" y="3"/>
                    </a:cubicBezTo>
                    <a:cubicBezTo>
                      <a:pt x="0" y="2"/>
                      <a:pt x="0" y="2"/>
                      <a:pt x="2" y="1"/>
                    </a:cubicBezTo>
                    <a:cubicBezTo>
                      <a:pt x="5" y="1"/>
                      <a:pt x="7" y="0"/>
                      <a:pt x="10" y="0"/>
                    </a:cubicBezTo>
                    <a:cubicBezTo>
                      <a:pt x="15" y="0"/>
                      <a:pt x="19" y="0"/>
                      <a:pt x="24" y="1"/>
                    </a:cubicBezTo>
                    <a:cubicBezTo>
                      <a:pt x="28" y="1"/>
                      <a:pt x="32" y="2"/>
                      <a:pt x="36" y="1"/>
                    </a:cubicBezTo>
                    <a:cubicBezTo>
                      <a:pt x="40" y="0"/>
                      <a:pt x="42" y="0"/>
                      <a:pt x="46" y="0"/>
                    </a:cubicBezTo>
                    <a:cubicBezTo>
                      <a:pt x="48" y="0"/>
                      <a:pt x="49" y="0"/>
                      <a:pt x="51" y="0"/>
                    </a:cubicBezTo>
                    <a:moveTo>
                      <a:pt x="38" y="4"/>
                    </a:moveTo>
                    <a:cubicBezTo>
                      <a:pt x="35" y="5"/>
                      <a:pt x="35" y="6"/>
                      <a:pt x="35" y="9"/>
                    </a:cubicBezTo>
                    <a:cubicBezTo>
                      <a:pt x="36" y="12"/>
                      <a:pt x="37" y="17"/>
                      <a:pt x="38" y="20"/>
                    </a:cubicBezTo>
                    <a:cubicBezTo>
                      <a:pt x="40" y="22"/>
                      <a:pt x="41" y="23"/>
                      <a:pt x="44" y="23"/>
                    </a:cubicBezTo>
                    <a:cubicBezTo>
                      <a:pt x="47" y="24"/>
                      <a:pt x="49" y="24"/>
                      <a:pt x="53" y="23"/>
                    </a:cubicBezTo>
                    <a:cubicBezTo>
                      <a:pt x="54" y="23"/>
                      <a:pt x="55" y="22"/>
                      <a:pt x="56" y="21"/>
                    </a:cubicBezTo>
                    <a:cubicBezTo>
                      <a:pt x="58" y="17"/>
                      <a:pt x="58" y="10"/>
                      <a:pt x="57" y="6"/>
                    </a:cubicBezTo>
                    <a:cubicBezTo>
                      <a:pt x="57" y="5"/>
                      <a:pt x="56" y="5"/>
                      <a:pt x="55" y="4"/>
                    </a:cubicBezTo>
                    <a:cubicBezTo>
                      <a:pt x="53" y="3"/>
                      <a:pt x="51" y="3"/>
                      <a:pt x="49" y="3"/>
                    </a:cubicBezTo>
                    <a:cubicBezTo>
                      <a:pt x="48" y="2"/>
                      <a:pt x="46" y="2"/>
                      <a:pt x="45" y="2"/>
                    </a:cubicBezTo>
                    <a:cubicBezTo>
                      <a:pt x="42" y="3"/>
                      <a:pt x="41" y="3"/>
                      <a:pt x="38" y="4"/>
                    </a:cubicBezTo>
                    <a:moveTo>
                      <a:pt x="20" y="23"/>
                    </a:moveTo>
                    <a:cubicBezTo>
                      <a:pt x="21" y="23"/>
                      <a:pt x="22" y="22"/>
                      <a:pt x="23" y="21"/>
                    </a:cubicBezTo>
                    <a:cubicBezTo>
                      <a:pt x="25" y="18"/>
                      <a:pt x="26" y="12"/>
                      <a:pt x="27" y="8"/>
                    </a:cubicBezTo>
                    <a:cubicBezTo>
                      <a:pt x="27" y="6"/>
                      <a:pt x="26" y="5"/>
                      <a:pt x="24" y="4"/>
                    </a:cubicBezTo>
                    <a:cubicBezTo>
                      <a:pt x="22" y="3"/>
                      <a:pt x="20" y="3"/>
                      <a:pt x="17" y="2"/>
                    </a:cubicBezTo>
                    <a:cubicBezTo>
                      <a:pt x="14" y="2"/>
                      <a:pt x="12" y="2"/>
                      <a:pt x="8" y="3"/>
                    </a:cubicBezTo>
                    <a:cubicBezTo>
                      <a:pt x="7" y="4"/>
                      <a:pt x="6" y="4"/>
                      <a:pt x="6" y="5"/>
                    </a:cubicBezTo>
                    <a:cubicBezTo>
                      <a:pt x="4" y="5"/>
                      <a:pt x="4" y="7"/>
                      <a:pt x="4" y="8"/>
                    </a:cubicBezTo>
                    <a:cubicBezTo>
                      <a:pt x="4" y="11"/>
                      <a:pt x="4" y="17"/>
                      <a:pt x="5" y="20"/>
                    </a:cubicBezTo>
                    <a:cubicBezTo>
                      <a:pt x="6" y="22"/>
                      <a:pt x="8" y="23"/>
                      <a:pt x="11" y="24"/>
                    </a:cubicBezTo>
                    <a:cubicBezTo>
                      <a:pt x="12" y="24"/>
                      <a:pt x="13" y="24"/>
                      <a:pt x="14" y="24"/>
                    </a:cubicBezTo>
                    <a:cubicBezTo>
                      <a:pt x="16" y="24"/>
                      <a:pt x="17" y="24"/>
                      <a:pt x="20" y="23"/>
                    </a:cubicBezTo>
                  </a:path>
                </a:pathLst>
              </a:custGeom>
              <a:solidFill>
                <a:srgbClr val="1C1C1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grpSp>
      </p:grpSp>
    </p:spTree>
    <p:extLst>
      <p:ext uri="{BB962C8B-B14F-4D97-AF65-F5344CB8AC3E}">
        <p14:creationId xmlns:p14="http://schemas.microsoft.com/office/powerpoint/2010/main" val="460679847"/>
      </p:ext>
    </p:extLst>
  </p:cSld>
  <p:clrMapOvr>
    <a:masterClrMapping/>
  </p:clrMapOvr>
  <p:transition spd="slow">
    <p:push/>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100000" fill="hold" grpId="0" nodeType="afterEffect">
                                  <p:stCondLst>
                                    <p:cond delay="0"/>
                                  </p:stCondLst>
                                  <p:childTnLst>
                                    <p:set>
                                      <p:cBhvr>
                                        <p:cTn id="6" dur="1" fill="hold">
                                          <p:stCondLst>
                                            <p:cond delay="0"/>
                                          </p:stCondLst>
                                        </p:cTn>
                                        <p:tgtEl>
                                          <p:spTgt spid="17"/>
                                        </p:tgtEl>
                                        <p:attrNameLst>
                                          <p:attrName>style.visibility</p:attrName>
                                        </p:attrNameLst>
                                      </p:cBhvr>
                                      <p:to>
                                        <p:strVal val="visible"/>
                                      </p:to>
                                    </p:set>
                                    <p:anim calcmode="lin" valueType="num">
                                      <p:cBhvr additive="base">
                                        <p:cTn id="7" dur="500" fill="hold"/>
                                        <p:tgtEl>
                                          <p:spTgt spid="17"/>
                                        </p:tgtEl>
                                        <p:attrNameLst>
                                          <p:attrName>ppt_x</p:attrName>
                                        </p:attrNameLst>
                                      </p:cBhvr>
                                      <p:tavLst>
                                        <p:tav tm="0">
                                          <p:val>
                                            <p:strVal val="0-#ppt_w/2"/>
                                          </p:val>
                                        </p:tav>
                                        <p:tav tm="100000">
                                          <p:val>
                                            <p:strVal val="#ppt_x"/>
                                          </p:val>
                                        </p:tav>
                                      </p:tavLst>
                                    </p:anim>
                                    <p:anim calcmode="lin" valueType="num">
                                      <p:cBhvr additive="base">
                                        <p:cTn id="8" dur="500" fill="hold"/>
                                        <p:tgtEl>
                                          <p:spTgt spid="17"/>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2" presetClass="entr" presetSubtype="4" fill="hold" nodeType="afterEffect">
                                  <p:stCondLst>
                                    <p:cond delay="0"/>
                                  </p:stCondLst>
                                  <p:childTnLst>
                                    <p:set>
                                      <p:cBhvr>
                                        <p:cTn id="11" dur="1" fill="hold">
                                          <p:stCondLst>
                                            <p:cond delay="0"/>
                                          </p:stCondLst>
                                        </p:cTn>
                                        <p:tgtEl>
                                          <p:spTgt spid="5"/>
                                        </p:tgtEl>
                                        <p:attrNameLst>
                                          <p:attrName>style.visibility</p:attrName>
                                        </p:attrNameLst>
                                      </p:cBhvr>
                                      <p:to>
                                        <p:strVal val="visible"/>
                                      </p:to>
                                    </p:set>
                                    <p:anim calcmode="lin" valueType="num">
                                      <p:cBhvr additive="base">
                                        <p:cTn id="12" dur="500" fill="hold"/>
                                        <p:tgtEl>
                                          <p:spTgt spid="5"/>
                                        </p:tgtEl>
                                        <p:attrNameLst>
                                          <p:attrName>ppt_x</p:attrName>
                                        </p:attrNameLst>
                                      </p:cBhvr>
                                      <p:tavLst>
                                        <p:tav tm="0">
                                          <p:val>
                                            <p:strVal val="#ppt_x"/>
                                          </p:val>
                                        </p:tav>
                                        <p:tav tm="100000">
                                          <p:val>
                                            <p:strVal val="#ppt_x"/>
                                          </p:val>
                                        </p:tav>
                                      </p:tavLst>
                                    </p:anim>
                                    <p:anim calcmode="lin" valueType="num">
                                      <p:cBhvr additive="base">
                                        <p:cTn id="13" dur="500" fill="hold"/>
                                        <p:tgtEl>
                                          <p:spTgt spid="5"/>
                                        </p:tgtEl>
                                        <p:attrNameLst>
                                          <p:attrName>ppt_y</p:attrName>
                                        </p:attrNameLst>
                                      </p:cBhvr>
                                      <p:tavLst>
                                        <p:tav tm="0">
                                          <p:val>
                                            <p:strVal val="1+#ppt_h/2"/>
                                          </p:val>
                                        </p:tav>
                                        <p:tav tm="100000">
                                          <p:val>
                                            <p:strVal val="#ppt_y"/>
                                          </p:val>
                                        </p:tav>
                                      </p:tavLst>
                                    </p:anim>
                                  </p:childTnLst>
                                </p:cTn>
                              </p:par>
                            </p:childTnLst>
                          </p:cTn>
                        </p:par>
                        <p:par>
                          <p:cTn id="14" fill="hold">
                            <p:stCondLst>
                              <p:cond delay="1000"/>
                            </p:stCondLst>
                            <p:childTnLst>
                              <p:par>
                                <p:cTn id="15" presetID="2" presetClass="entr" presetSubtype="4" fill="hold" nodeType="afterEffect">
                                  <p:stCondLst>
                                    <p:cond delay="0"/>
                                  </p:stCondLst>
                                  <p:childTnLst>
                                    <p:set>
                                      <p:cBhvr>
                                        <p:cTn id="16" dur="1" fill="hold">
                                          <p:stCondLst>
                                            <p:cond delay="0"/>
                                          </p:stCondLst>
                                        </p:cTn>
                                        <p:tgtEl>
                                          <p:spTgt spid="12"/>
                                        </p:tgtEl>
                                        <p:attrNameLst>
                                          <p:attrName>style.visibility</p:attrName>
                                        </p:attrNameLst>
                                      </p:cBhvr>
                                      <p:to>
                                        <p:strVal val="visible"/>
                                      </p:to>
                                    </p:set>
                                    <p:anim calcmode="lin" valueType="num">
                                      <p:cBhvr additive="base">
                                        <p:cTn id="17" dur="500" fill="hold"/>
                                        <p:tgtEl>
                                          <p:spTgt spid="12"/>
                                        </p:tgtEl>
                                        <p:attrNameLst>
                                          <p:attrName>ppt_x</p:attrName>
                                        </p:attrNameLst>
                                      </p:cBhvr>
                                      <p:tavLst>
                                        <p:tav tm="0">
                                          <p:val>
                                            <p:strVal val="#ppt_x"/>
                                          </p:val>
                                        </p:tav>
                                        <p:tav tm="100000">
                                          <p:val>
                                            <p:strVal val="#ppt_x"/>
                                          </p:val>
                                        </p:tav>
                                      </p:tavLst>
                                    </p:anim>
                                    <p:anim calcmode="lin" valueType="num">
                                      <p:cBhvr additive="base">
                                        <p:cTn id="18" dur="500" fill="hold"/>
                                        <p:tgtEl>
                                          <p:spTgt spid="12"/>
                                        </p:tgtEl>
                                        <p:attrNameLst>
                                          <p:attrName>ppt_y</p:attrName>
                                        </p:attrNameLst>
                                      </p:cBhvr>
                                      <p:tavLst>
                                        <p:tav tm="0">
                                          <p:val>
                                            <p:strVal val="1+#ppt_h/2"/>
                                          </p:val>
                                        </p:tav>
                                        <p:tav tm="100000">
                                          <p:val>
                                            <p:strVal val="#ppt_y"/>
                                          </p:val>
                                        </p:tav>
                                      </p:tavLst>
                                    </p:anim>
                                  </p:childTnLst>
                                </p:cTn>
                              </p:par>
                            </p:childTnLst>
                          </p:cTn>
                        </p:par>
                        <p:par>
                          <p:cTn id="19" fill="hold">
                            <p:stCondLst>
                              <p:cond delay="1500"/>
                            </p:stCondLst>
                            <p:childTnLst>
                              <p:par>
                                <p:cTn id="20" presetID="2" presetClass="entr" presetSubtype="4" fill="hold" nodeType="afterEffect">
                                  <p:stCondLst>
                                    <p:cond delay="0"/>
                                  </p:stCondLst>
                                  <p:childTnLst>
                                    <p:set>
                                      <p:cBhvr>
                                        <p:cTn id="21" dur="1" fill="hold">
                                          <p:stCondLst>
                                            <p:cond delay="0"/>
                                          </p:stCondLst>
                                        </p:cTn>
                                        <p:tgtEl>
                                          <p:spTgt spid="14"/>
                                        </p:tgtEl>
                                        <p:attrNameLst>
                                          <p:attrName>style.visibility</p:attrName>
                                        </p:attrNameLst>
                                      </p:cBhvr>
                                      <p:to>
                                        <p:strVal val="visible"/>
                                      </p:to>
                                    </p:set>
                                    <p:anim calcmode="lin" valueType="num">
                                      <p:cBhvr additive="base">
                                        <p:cTn id="22" dur="500" fill="hold"/>
                                        <p:tgtEl>
                                          <p:spTgt spid="14"/>
                                        </p:tgtEl>
                                        <p:attrNameLst>
                                          <p:attrName>ppt_x</p:attrName>
                                        </p:attrNameLst>
                                      </p:cBhvr>
                                      <p:tavLst>
                                        <p:tav tm="0">
                                          <p:val>
                                            <p:strVal val="#ppt_x"/>
                                          </p:val>
                                        </p:tav>
                                        <p:tav tm="100000">
                                          <p:val>
                                            <p:strVal val="#ppt_x"/>
                                          </p:val>
                                        </p:tav>
                                      </p:tavLst>
                                    </p:anim>
                                    <p:anim calcmode="lin" valueType="num">
                                      <p:cBhvr additive="base">
                                        <p:cTn id="23" dur="500" fill="hold"/>
                                        <p:tgtEl>
                                          <p:spTgt spid="14"/>
                                        </p:tgtEl>
                                        <p:attrNameLst>
                                          <p:attrName>ppt_y</p:attrName>
                                        </p:attrNameLst>
                                      </p:cBhvr>
                                      <p:tavLst>
                                        <p:tav tm="0">
                                          <p:val>
                                            <p:strVal val="1+#ppt_h/2"/>
                                          </p:val>
                                        </p:tav>
                                        <p:tav tm="100000">
                                          <p:val>
                                            <p:strVal val="#ppt_y"/>
                                          </p:val>
                                        </p:tav>
                                      </p:tavLst>
                                    </p:anim>
                                  </p:childTnLst>
                                </p:cTn>
                              </p:par>
                              <p:par>
                                <p:cTn id="24" presetID="2" presetClass="entr" presetSubtype="8" decel="100000" fill="hold" grpId="0" nodeType="withEffect">
                                  <p:stCondLst>
                                    <p:cond delay="500"/>
                                  </p:stCondLst>
                                  <p:childTnLst>
                                    <p:set>
                                      <p:cBhvr>
                                        <p:cTn id="25" dur="1" fill="hold">
                                          <p:stCondLst>
                                            <p:cond delay="0"/>
                                          </p:stCondLst>
                                        </p:cTn>
                                        <p:tgtEl>
                                          <p:spTgt spid="19"/>
                                        </p:tgtEl>
                                        <p:attrNameLst>
                                          <p:attrName>style.visibility</p:attrName>
                                        </p:attrNameLst>
                                      </p:cBhvr>
                                      <p:to>
                                        <p:strVal val="visible"/>
                                      </p:to>
                                    </p:set>
                                    <p:anim calcmode="lin" valueType="num">
                                      <p:cBhvr additive="base">
                                        <p:cTn id="26" dur="500" fill="hold"/>
                                        <p:tgtEl>
                                          <p:spTgt spid="19"/>
                                        </p:tgtEl>
                                        <p:attrNameLst>
                                          <p:attrName>ppt_x</p:attrName>
                                        </p:attrNameLst>
                                      </p:cBhvr>
                                      <p:tavLst>
                                        <p:tav tm="0">
                                          <p:val>
                                            <p:strVal val="0-#ppt_w/2"/>
                                          </p:val>
                                        </p:tav>
                                        <p:tav tm="100000">
                                          <p:val>
                                            <p:strVal val="#ppt_x"/>
                                          </p:val>
                                        </p:tav>
                                      </p:tavLst>
                                    </p:anim>
                                    <p:anim calcmode="lin" valueType="num">
                                      <p:cBhvr additive="base">
                                        <p:cTn id="27" dur="500" fill="hold"/>
                                        <p:tgtEl>
                                          <p:spTgt spid="19"/>
                                        </p:tgtEl>
                                        <p:attrNameLst>
                                          <p:attrName>ppt_y</p:attrName>
                                        </p:attrNameLst>
                                      </p:cBhvr>
                                      <p:tavLst>
                                        <p:tav tm="0">
                                          <p:val>
                                            <p:strVal val="#ppt_y"/>
                                          </p:val>
                                        </p:tav>
                                        <p:tav tm="100000">
                                          <p:val>
                                            <p:strVal val="#ppt_y"/>
                                          </p:val>
                                        </p:tav>
                                      </p:tavLst>
                                    </p:anim>
                                  </p:childTnLst>
                                </p:cTn>
                              </p:par>
                            </p:childTnLst>
                          </p:cTn>
                        </p:par>
                        <p:par>
                          <p:cTn id="28" fill="hold">
                            <p:stCondLst>
                              <p:cond delay="2500"/>
                            </p:stCondLst>
                            <p:childTnLst>
                              <p:par>
                                <p:cTn id="29" presetID="2" presetClass="entr" presetSubtype="2" fill="hold" nodeType="afterEffect">
                                  <p:stCondLst>
                                    <p:cond delay="0"/>
                                  </p:stCondLst>
                                  <p:childTnLst>
                                    <p:set>
                                      <p:cBhvr>
                                        <p:cTn id="30" dur="1" fill="hold">
                                          <p:stCondLst>
                                            <p:cond delay="0"/>
                                          </p:stCondLst>
                                        </p:cTn>
                                        <p:tgtEl>
                                          <p:spTgt spid="66"/>
                                        </p:tgtEl>
                                        <p:attrNameLst>
                                          <p:attrName>style.visibility</p:attrName>
                                        </p:attrNameLst>
                                      </p:cBhvr>
                                      <p:to>
                                        <p:strVal val="visible"/>
                                      </p:to>
                                    </p:set>
                                    <p:anim calcmode="lin" valueType="num">
                                      <p:cBhvr additive="base">
                                        <p:cTn id="31" dur="500" fill="hold"/>
                                        <p:tgtEl>
                                          <p:spTgt spid="66"/>
                                        </p:tgtEl>
                                        <p:attrNameLst>
                                          <p:attrName>ppt_x</p:attrName>
                                        </p:attrNameLst>
                                      </p:cBhvr>
                                      <p:tavLst>
                                        <p:tav tm="0">
                                          <p:val>
                                            <p:strVal val="1+#ppt_w/2"/>
                                          </p:val>
                                        </p:tav>
                                        <p:tav tm="100000">
                                          <p:val>
                                            <p:strVal val="#ppt_x"/>
                                          </p:val>
                                        </p:tav>
                                      </p:tavLst>
                                    </p:anim>
                                    <p:anim calcmode="lin" valueType="num">
                                      <p:cBhvr additive="base">
                                        <p:cTn id="32" dur="500" fill="hold"/>
                                        <p:tgtEl>
                                          <p:spTgt spid="6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p:bldP spid="19" grpId="0" animBg="1"/>
    </p:bldLst>
  </p:timing>
</p:sld>
</file>

<file path=ppt/slides/slide54.xml><?xml version="1.0" encoding="utf-8"?>
<p:sld xmlns:a="http://schemas.openxmlformats.org/drawingml/2006/main" xmlns:r="http://schemas.openxmlformats.org/officeDocument/2006/relationships" xmlns:p="http://schemas.openxmlformats.org/presentationml/2006/main" showMasterSp="0">
  <p:cSld>
    <p:spTree>
      <p:nvGrpSpPr>
        <p:cNvPr id="1" name="">
          <a:extLst>
            <a:ext uri="{FF2B5EF4-FFF2-40B4-BE49-F238E27FC236}">
              <a16:creationId xmlns:a16="http://schemas.microsoft.com/office/drawing/2014/main" id="{3013F631-062D-9008-9C0A-81F3E19496F2}"/>
            </a:ext>
          </a:extLst>
        </p:cNvPr>
        <p:cNvGrpSpPr/>
        <p:nvPr/>
      </p:nvGrpSpPr>
      <p:grpSpPr>
        <a:xfrm>
          <a:off x="0" y="0"/>
          <a:ext cx="0" cy="0"/>
          <a:chOff x="0" y="0"/>
          <a:chExt cx="0" cy="0"/>
        </a:xfrm>
      </p:grpSpPr>
      <p:sp>
        <p:nvSpPr>
          <p:cNvPr id="26" name="Rectangle 25">
            <a:extLst>
              <a:ext uri="{FF2B5EF4-FFF2-40B4-BE49-F238E27FC236}">
                <a16:creationId xmlns:a16="http://schemas.microsoft.com/office/drawing/2014/main" id="{E6AF0DAF-ED2D-18EF-B66E-92958928706B}"/>
              </a:ext>
            </a:extLst>
          </p:cNvPr>
          <p:cNvSpPr/>
          <p:nvPr/>
        </p:nvSpPr>
        <p:spPr>
          <a:xfrm>
            <a:off x="-2" y="6707188"/>
            <a:ext cx="12192002" cy="150812"/>
          </a:xfrm>
          <a:prstGeom prst="rect">
            <a:avLst/>
          </a:prstGeom>
          <a:solidFill>
            <a:srgbClr val="666666"/>
          </a:solid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2400" dirty="0">
              <a:latin typeface="Arial"/>
              <a:cs typeface="Arial"/>
            </a:endParaRPr>
          </a:p>
        </p:txBody>
      </p:sp>
      <p:graphicFrame>
        <p:nvGraphicFramePr>
          <p:cNvPr id="5" name="Table 4">
            <a:extLst>
              <a:ext uri="{FF2B5EF4-FFF2-40B4-BE49-F238E27FC236}">
                <a16:creationId xmlns:a16="http://schemas.microsoft.com/office/drawing/2014/main" id="{461EB871-5F0D-38B1-B772-E786C6E3A4BD}"/>
              </a:ext>
            </a:extLst>
          </p:cNvPr>
          <p:cNvGraphicFramePr>
            <a:graphicFrameLocks noGrp="1"/>
          </p:cNvGraphicFramePr>
          <p:nvPr>
            <p:extLst>
              <p:ext uri="{D42A27DB-BD31-4B8C-83A1-F6EECF244321}">
                <p14:modId xmlns:p14="http://schemas.microsoft.com/office/powerpoint/2010/main" val="897833842"/>
              </p:ext>
            </p:extLst>
          </p:nvPr>
        </p:nvGraphicFramePr>
        <p:xfrm>
          <a:off x="1372021" y="1272121"/>
          <a:ext cx="2581416" cy="1849120"/>
        </p:xfrm>
        <a:graphic>
          <a:graphicData uri="http://schemas.openxmlformats.org/drawingml/2006/table">
            <a:tbl>
              <a:tblPr firstRow="1" bandRow="1">
                <a:tableStyleId>{5C22544A-7EE6-4342-B048-85BDC9FD1C3A}</a:tableStyleId>
              </a:tblPr>
              <a:tblGrid>
                <a:gridCol w="2581416">
                  <a:extLst>
                    <a:ext uri="{9D8B030D-6E8A-4147-A177-3AD203B41FA5}">
                      <a16:colId xmlns:a16="http://schemas.microsoft.com/office/drawing/2014/main" val="20000"/>
                    </a:ext>
                  </a:extLst>
                </a:gridCol>
              </a:tblGrid>
              <a:tr h="370840">
                <a:tc>
                  <a:txBody>
                    <a:bodyPr/>
                    <a:lstStyle/>
                    <a:p>
                      <a:pPr algn="ctr"/>
                      <a:r>
                        <a:rPr lang="en-US" dirty="0"/>
                        <a:t>MODULE - 4</a:t>
                      </a:r>
                      <a:endParaRPr lang="en-IN" dirty="0"/>
                    </a:p>
                  </a:txBody>
                  <a:tcPr/>
                </a:tc>
                <a:extLst>
                  <a:ext uri="{0D108BD9-81ED-4DB2-BD59-A6C34878D82A}">
                    <a16:rowId xmlns:a16="http://schemas.microsoft.com/office/drawing/2014/main" val="10000"/>
                  </a:ext>
                </a:extLst>
              </a:tr>
              <a:tr h="370840">
                <a:tc>
                  <a:txBody>
                    <a:bodyPr/>
                    <a:lstStyle/>
                    <a:p>
                      <a:pPr marL="285750" lvl="0" indent="-285750" algn="l" defTabSz="914400" rtl="0" eaLnBrk="1" latinLnBrk="0" hangingPunct="1">
                        <a:lnSpc>
                          <a:spcPct val="100000"/>
                        </a:lnSpc>
                        <a:spcBef>
                          <a:spcPts val="600"/>
                        </a:spcBef>
                      </a:pPr>
                      <a:r>
                        <a:rPr lang="en-IN" sz="1500" kern="1200" dirty="0">
                          <a:solidFill>
                            <a:schemeClr val="dk1"/>
                          </a:solidFill>
                          <a:latin typeface="+mn-lt"/>
                          <a:ea typeface="+mn-ea"/>
                          <a:cs typeface="+mn-cs"/>
                        </a:rPr>
                        <a:t>Rigging &amp; Skinning</a:t>
                      </a:r>
                    </a:p>
                    <a:p>
                      <a:pPr marL="285750" lvl="0" indent="-285750" algn="l" defTabSz="914400" rtl="0" eaLnBrk="1" latinLnBrk="0" hangingPunct="1">
                        <a:lnSpc>
                          <a:spcPct val="100000"/>
                        </a:lnSpc>
                        <a:spcBef>
                          <a:spcPts val="600"/>
                        </a:spcBef>
                      </a:pPr>
                      <a:r>
                        <a:rPr lang="en-IN" sz="1500" kern="1200" dirty="0">
                          <a:solidFill>
                            <a:schemeClr val="dk1"/>
                          </a:solidFill>
                          <a:latin typeface="+mn-lt"/>
                          <a:ea typeface="+mn-ea"/>
                          <a:cs typeface="+mn-cs"/>
                        </a:rPr>
                        <a:t>Adv. Rigging</a:t>
                      </a:r>
                    </a:p>
                    <a:p>
                      <a:pPr marL="285750" lvl="0" indent="-285750" algn="l" defTabSz="914400" rtl="0" eaLnBrk="1" latinLnBrk="0" hangingPunct="1">
                        <a:lnSpc>
                          <a:spcPct val="100000"/>
                        </a:lnSpc>
                        <a:spcBef>
                          <a:spcPts val="600"/>
                        </a:spcBef>
                      </a:pPr>
                      <a:r>
                        <a:rPr lang="en-IN" sz="1500" kern="1200" dirty="0">
                          <a:solidFill>
                            <a:schemeClr val="dk1"/>
                          </a:solidFill>
                          <a:latin typeface="+mn-lt"/>
                          <a:ea typeface="+mn-ea"/>
                          <a:cs typeface="+mn-cs"/>
                        </a:rPr>
                        <a:t>Animation</a:t>
                      </a:r>
                    </a:p>
                  </a:txBody>
                  <a:tcPr/>
                </a:tc>
                <a:extLst>
                  <a:ext uri="{0D108BD9-81ED-4DB2-BD59-A6C34878D82A}">
                    <a16:rowId xmlns:a16="http://schemas.microsoft.com/office/drawing/2014/main" val="10001"/>
                  </a:ext>
                </a:extLst>
              </a:tr>
              <a:tr h="370840">
                <a:tc>
                  <a:txBody>
                    <a:bodyPr/>
                    <a:lstStyle/>
                    <a:p>
                      <a:pPr marL="285750" lvl="0" indent="-285750" algn="l" defTabSz="914400" rtl="0" eaLnBrk="1" latinLnBrk="0" hangingPunct="1">
                        <a:buFont typeface="Arial" panose="020B0604020202020204" pitchFamily="34" charset="0"/>
                        <a:buChar char="•"/>
                      </a:pPr>
                      <a:r>
                        <a:rPr lang="en-IN" sz="1500" kern="1200" dirty="0">
                          <a:solidFill>
                            <a:schemeClr val="dk1"/>
                          </a:solidFill>
                          <a:effectLst/>
                          <a:latin typeface="+mn-lt"/>
                          <a:ea typeface="+mn-ea"/>
                          <a:cs typeface="+mn-cs"/>
                        </a:rPr>
                        <a:t>Blender</a:t>
                      </a:r>
                    </a:p>
                    <a:p>
                      <a:pPr marL="285750" lvl="0" indent="-285750" algn="l" defTabSz="914400" rtl="0" eaLnBrk="1" latinLnBrk="0" hangingPunct="1">
                        <a:buFont typeface="Arial" panose="020B0604020202020204" pitchFamily="34" charset="0"/>
                        <a:buChar char="•"/>
                      </a:pPr>
                      <a:r>
                        <a:rPr lang="en-IN" sz="1500" kern="1200" dirty="0">
                          <a:solidFill>
                            <a:schemeClr val="dk1"/>
                          </a:solidFill>
                          <a:effectLst/>
                          <a:latin typeface="+mn-lt"/>
                          <a:ea typeface="+mn-ea"/>
                          <a:cs typeface="+mn-cs"/>
                        </a:rPr>
                        <a:t>Unreal</a:t>
                      </a:r>
                    </a:p>
                  </a:txBody>
                  <a:tcPr/>
                </a:tc>
                <a:extLst>
                  <a:ext uri="{0D108BD9-81ED-4DB2-BD59-A6C34878D82A}">
                    <a16:rowId xmlns:a16="http://schemas.microsoft.com/office/drawing/2014/main" val="10002"/>
                  </a:ext>
                </a:extLst>
              </a:tr>
            </a:tbl>
          </a:graphicData>
        </a:graphic>
      </p:graphicFrame>
      <p:graphicFrame>
        <p:nvGraphicFramePr>
          <p:cNvPr id="12" name="Table 11">
            <a:extLst>
              <a:ext uri="{FF2B5EF4-FFF2-40B4-BE49-F238E27FC236}">
                <a16:creationId xmlns:a16="http://schemas.microsoft.com/office/drawing/2014/main" id="{0E9D5BEB-975E-A549-9813-13D8BF18F736}"/>
              </a:ext>
            </a:extLst>
          </p:cNvPr>
          <p:cNvGraphicFramePr>
            <a:graphicFrameLocks noGrp="1"/>
          </p:cNvGraphicFramePr>
          <p:nvPr>
            <p:extLst>
              <p:ext uri="{D42A27DB-BD31-4B8C-83A1-F6EECF244321}">
                <p14:modId xmlns:p14="http://schemas.microsoft.com/office/powerpoint/2010/main" val="1128024463"/>
              </p:ext>
            </p:extLst>
          </p:nvPr>
        </p:nvGraphicFramePr>
        <p:xfrm>
          <a:off x="4505603" y="1272121"/>
          <a:ext cx="2581200" cy="2153920"/>
        </p:xfrm>
        <a:graphic>
          <a:graphicData uri="http://schemas.openxmlformats.org/drawingml/2006/table">
            <a:tbl>
              <a:tblPr firstRow="1" bandRow="1">
                <a:tableStyleId>{5C22544A-7EE6-4342-B048-85BDC9FD1C3A}</a:tableStyleId>
              </a:tblPr>
              <a:tblGrid>
                <a:gridCol w="2581200">
                  <a:extLst>
                    <a:ext uri="{9D8B030D-6E8A-4147-A177-3AD203B41FA5}">
                      <a16:colId xmlns:a16="http://schemas.microsoft.com/office/drawing/2014/main" val="20000"/>
                    </a:ext>
                  </a:extLst>
                </a:gridCol>
              </a:tblGrid>
              <a:tr h="370840">
                <a:tc>
                  <a:txBody>
                    <a:bodyPr/>
                    <a:lstStyle/>
                    <a:p>
                      <a:pPr algn="ctr"/>
                      <a:r>
                        <a:rPr lang="en-US" dirty="0"/>
                        <a:t>MODULE - 5</a:t>
                      </a:r>
                      <a:endParaRPr lang="en-IN" dirty="0"/>
                    </a:p>
                  </a:txBody>
                  <a:tcPr/>
                </a:tc>
                <a:extLst>
                  <a:ext uri="{0D108BD9-81ED-4DB2-BD59-A6C34878D82A}">
                    <a16:rowId xmlns:a16="http://schemas.microsoft.com/office/drawing/2014/main" val="10000"/>
                  </a:ext>
                </a:extLst>
              </a:tr>
              <a:tr h="370840">
                <a:tc>
                  <a:txBody>
                    <a:bodyPr/>
                    <a:lstStyle/>
                    <a:p>
                      <a:pPr marL="285750" lvl="0" indent="-285750" algn="l" defTabSz="914400" rtl="0" eaLnBrk="1" latinLnBrk="0" hangingPunct="1">
                        <a:lnSpc>
                          <a:spcPct val="100000"/>
                        </a:lnSpc>
                        <a:spcBef>
                          <a:spcPts val="600"/>
                        </a:spcBef>
                      </a:pPr>
                      <a:r>
                        <a:rPr lang="en-IN" sz="1500" kern="1200" dirty="0">
                          <a:solidFill>
                            <a:schemeClr val="dk1"/>
                          </a:solidFill>
                          <a:latin typeface="+mn-lt"/>
                          <a:ea typeface="+mn-ea"/>
                          <a:cs typeface="+mn-cs"/>
                        </a:rPr>
                        <a:t>Advanced Lighting</a:t>
                      </a:r>
                    </a:p>
                    <a:p>
                      <a:pPr marL="285750" lvl="0" indent="-285750" algn="l" defTabSz="914400" rtl="0" eaLnBrk="1" latinLnBrk="0" hangingPunct="1">
                        <a:lnSpc>
                          <a:spcPct val="100000"/>
                        </a:lnSpc>
                        <a:spcBef>
                          <a:spcPts val="600"/>
                        </a:spcBef>
                      </a:pPr>
                      <a:r>
                        <a:rPr lang="en-IN" sz="1500" kern="1200" dirty="0">
                          <a:solidFill>
                            <a:schemeClr val="dk1"/>
                          </a:solidFill>
                          <a:latin typeface="+mn-lt"/>
                          <a:ea typeface="+mn-ea"/>
                          <a:cs typeface="+mn-cs"/>
                        </a:rPr>
                        <a:t>Dynamics</a:t>
                      </a:r>
                    </a:p>
                    <a:p>
                      <a:pPr marL="285750" lvl="0" indent="-285750" algn="l" defTabSz="914400" rtl="0" eaLnBrk="1" latinLnBrk="0" hangingPunct="1">
                        <a:lnSpc>
                          <a:spcPct val="100000"/>
                        </a:lnSpc>
                        <a:spcBef>
                          <a:spcPts val="600"/>
                        </a:spcBef>
                      </a:pPr>
                      <a:r>
                        <a:rPr lang="en-IN" sz="1500" kern="1200" dirty="0">
                          <a:solidFill>
                            <a:schemeClr val="dk1"/>
                          </a:solidFill>
                          <a:latin typeface="+mn-lt"/>
                          <a:ea typeface="+mn-ea"/>
                          <a:cs typeface="+mn-cs"/>
                        </a:rPr>
                        <a:t>Complex particles</a:t>
                      </a:r>
                    </a:p>
                    <a:p>
                      <a:pPr marL="285750" lvl="0" indent="-285750" algn="l" defTabSz="914400" rtl="0" eaLnBrk="1" latinLnBrk="0" hangingPunct="1">
                        <a:lnSpc>
                          <a:spcPct val="100000"/>
                        </a:lnSpc>
                        <a:spcBef>
                          <a:spcPts val="600"/>
                        </a:spcBef>
                      </a:pPr>
                      <a:r>
                        <a:rPr lang="en-IN" sz="1500" kern="1200" dirty="0">
                          <a:solidFill>
                            <a:schemeClr val="dk1"/>
                          </a:solidFill>
                          <a:latin typeface="+mn-lt"/>
                          <a:ea typeface="+mn-ea"/>
                          <a:cs typeface="+mn-cs"/>
                        </a:rPr>
                        <a:t>Basic Blue print creation</a:t>
                      </a:r>
                    </a:p>
                  </a:txBody>
                  <a:tcPr/>
                </a:tc>
                <a:extLst>
                  <a:ext uri="{0D108BD9-81ED-4DB2-BD59-A6C34878D82A}">
                    <a16:rowId xmlns:a16="http://schemas.microsoft.com/office/drawing/2014/main" val="10001"/>
                  </a:ext>
                </a:extLst>
              </a:tr>
              <a:tr h="370840">
                <a:tc>
                  <a:txBody>
                    <a:bodyPr/>
                    <a:lstStyle/>
                    <a:p>
                      <a:pPr marL="285750" lvl="0" indent="-285750" algn="l" defTabSz="914400" rtl="0" eaLnBrk="1" latinLnBrk="0" hangingPunct="1">
                        <a:buFont typeface="Arial" panose="020B0604020202020204" pitchFamily="34" charset="0"/>
                        <a:buChar char="•"/>
                      </a:pPr>
                      <a:r>
                        <a:rPr lang="en-IN" sz="1500" kern="1200" dirty="0">
                          <a:solidFill>
                            <a:schemeClr val="dk1"/>
                          </a:solidFill>
                          <a:effectLst/>
                          <a:latin typeface="+mn-lt"/>
                          <a:ea typeface="+mn-ea"/>
                          <a:cs typeface="+mn-cs"/>
                        </a:rPr>
                        <a:t>Unreal</a:t>
                      </a:r>
                    </a:p>
                    <a:p>
                      <a:pPr marL="285750" lvl="0" indent="-285750" algn="l" defTabSz="914400" rtl="0" eaLnBrk="1" latinLnBrk="0" hangingPunct="1">
                        <a:buFont typeface="Arial" panose="020B0604020202020204" pitchFamily="34" charset="0"/>
                        <a:buChar char="•"/>
                      </a:pPr>
                      <a:r>
                        <a:rPr lang="en-IN" sz="1500" kern="1200" dirty="0">
                          <a:solidFill>
                            <a:schemeClr val="dk1"/>
                          </a:solidFill>
                          <a:effectLst/>
                          <a:latin typeface="+mn-lt"/>
                          <a:ea typeface="+mn-ea"/>
                          <a:cs typeface="+mn-cs"/>
                        </a:rPr>
                        <a:t>Niagara Particles</a:t>
                      </a:r>
                    </a:p>
                  </a:txBody>
                  <a:tcPr/>
                </a:tc>
                <a:extLst>
                  <a:ext uri="{0D108BD9-81ED-4DB2-BD59-A6C34878D82A}">
                    <a16:rowId xmlns:a16="http://schemas.microsoft.com/office/drawing/2014/main" val="10002"/>
                  </a:ext>
                </a:extLst>
              </a:tr>
            </a:tbl>
          </a:graphicData>
        </a:graphic>
      </p:graphicFrame>
      <p:graphicFrame>
        <p:nvGraphicFramePr>
          <p:cNvPr id="14" name="Table 13">
            <a:extLst>
              <a:ext uri="{FF2B5EF4-FFF2-40B4-BE49-F238E27FC236}">
                <a16:creationId xmlns:a16="http://schemas.microsoft.com/office/drawing/2014/main" id="{6F3B704F-49B5-5DAD-87AF-B1129BDC6BAB}"/>
              </a:ext>
            </a:extLst>
          </p:cNvPr>
          <p:cNvGraphicFramePr>
            <a:graphicFrameLocks noGrp="1"/>
          </p:cNvGraphicFramePr>
          <p:nvPr>
            <p:extLst>
              <p:ext uri="{D42A27DB-BD31-4B8C-83A1-F6EECF244321}">
                <p14:modId xmlns:p14="http://schemas.microsoft.com/office/powerpoint/2010/main" val="3808896601"/>
              </p:ext>
            </p:extLst>
          </p:nvPr>
        </p:nvGraphicFramePr>
        <p:xfrm>
          <a:off x="7638968" y="1272121"/>
          <a:ext cx="2581200" cy="1366520"/>
        </p:xfrm>
        <a:graphic>
          <a:graphicData uri="http://schemas.openxmlformats.org/drawingml/2006/table">
            <a:tbl>
              <a:tblPr firstRow="1" bandRow="1">
                <a:tableStyleId>{5C22544A-7EE6-4342-B048-85BDC9FD1C3A}</a:tableStyleId>
              </a:tblPr>
              <a:tblGrid>
                <a:gridCol w="2581200">
                  <a:extLst>
                    <a:ext uri="{9D8B030D-6E8A-4147-A177-3AD203B41FA5}">
                      <a16:colId xmlns:a16="http://schemas.microsoft.com/office/drawing/2014/main" val="20000"/>
                    </a:ext>
                  </a:extLst>
                </a:gridCol>
              </a:tblGrid>
              <a:tr h="370840">
                <a:tc>
                  <a:txBody>
                    <a:bodyPr/>
                    <a:lstStyle/>
                    <a:p>
                      <a:pPr algn="ctr"/>
                      <a:r>
                        <a:rPr lang="en-US" dirty="0"/>
                        <a:t>MODULE - 6</a:t>
                      </a:r>
                      <a:endParaRPr lang="en-IN" dirty="0"/>
                    </a:p>
                  </a:txBody>
                  <a:tcPr/>
                </a:tc>
                <a:extLst>
                  <a:ext uri="{0D108BD9-81ED-4DB2-BD59-A6C34878D82A}">
                    <a16:rowId xmlns:a16="http://schemas.microsoft.com/office/drawing/2014/main" val="10000"/>
                  </a:ext>
                </a:extLst>
              </a:tr>
              <a:tr h="370840">
                <a:tc>
                  <a:txBody>
                    <a:bodyPr/>
                    <a:lstStyle/>
                    <a:p>
                      <a:pPr marL="285750" lvl="0" indent="-285750" algn="l" defTabSz="914400" rtl="0" eaLnBrk="1" latinLnBrk="0" hangingPunct="1">
                        <a:lnSpc>
                          <a:spcPct val="100000"/>
                        </a:lnSpc>
                        <a:spcBef>
                          <a:spcPts val="600"/>
                        </a:spcBef>
                      </a:pPr>
                      <a:r>
                        <a:rPr lang="en-IN" sz="1500" kern="1200" dirty="0">
                          <a:solidFill>
                            <a:schemeClr val="dk1"/>
                          </a:solidFill>
                          <a:latin typeface="+mn-lt"/>
                          <a:ea typeface="+mn-ea"/>
                          <a:cs typeface="+mn-cs"/>
                        </a:rPr>
                        <a:t>Animation</a:t>
                      </a:r>
                    </a:p>
                    <a:p>
                      <a:pPr marL="285750" lvl="0" indent="-285750" algn="l" defTabSz="914400" rtl="0" eaLnBrk="1" latinLnBrk="0" hangingPunct="1">
                        <a:lnSpc>
                          <a:spcPct val="100000"/>
                        </a:lnSpc>
                        <a:spcBef>
                          <a:spcPts val="600"/>
                        </a:spcBef>
                      </a:pPr>
                      <a:r>
                        <a:rPr lang="en-IN" sz="1500" kern="1200" dirty="0">
                          <a:solidFill>
                            <a:schemeClr val="dk1"/>
                          </a:solidFill>
                          <a:latin typeface="+mn-lt"/>
                          <a:ea typeface="+mn-ea"/>
                          <a:cs typeface="+mn-cs"/>
                        </a:rPr>
                        <a:t>Advanced Blueprint</a:t>
                      </a:r>
                    </a:p>
                  </a:txBody>
                  <a:tcPr/>
                </a:tc>
                <a:extLst>
                  <a:ext uri="{0D108BD9-81ED-4DB2-BD59-A6C34878D82A}">
                    <a16:rowId xmlns:a16="http://schemas.microsoft.com/office/drawing/2014/main" val="10001"/>
                  </a:ext>
                </a:extLst>
              </a:tr>
              <a:tr h="370840">
                <a:tc>
                  <a:txBody>
                    <a:bodyPr/>
                    <a:lstStyle/>
                    <a:p>
                      <a:pPr marL="285750" lvl="0" indent="-285750" algn="l" defTabSz="914400" rtl="0" eaLnBrk="1" latinLnBrk="0" hangingPunct="1">
                        <a:buFont typeface="Arial" panose="020B0604020202020204" pitchFamily="34" charset="0"/>
                        <a:buChar char="•"/>
                      </a:pPr>
                      <a:r>
                        <a:rPr lang="en-IN" sz="1500" kern="1200" dirty="0">
                          <a:solidFill>
                            <a:schemeClr val="dk1"/>
                          </a:solidFill>
                          <a:effectLst/>
                          <a:latin typeface="+mn-lt"/>
                          <a:ea typeface="+mn-ea"/>
                          <a:cs typeface="+mn-cs"/>
                        </a:rPr>
                        <a:t>Unreal</a:t>
                      </a:r>
                    </a:p>
                  </a:txBody>
                  <a:tcPr/>
                </a:tc>
                <a:extLst>
                  <a:ext uri="{0D108BD9-81ED-4DB2-BD59-A6C34878D82A}">
                    <a16:rowId xmlns:a16="http://schemas.microsoft.com/office/drawing/2014/main" val="10002"/>
                  </a:ext>
                </a:extLst>
              </a:tr>
            </a:tbl>
          </a:graphicData>
        </a:graphic>
      </p:graphicFrame>
      <p:sp>
        <p:nvSpPr>
          <p:cNvPr id="17" name="Text Placeholder 4">
            <a:extLst>
              <a:ext uri="{FF2B5EF4-FFF2-40B4-BE49-F238E27FC236}">
                <a16:creationId xmlns:a16="http://schemas.microsoft.com/office/drawing/2014/main" id="{C978D44D-F255-E886-107E-C9914390C634}"/>
              </a:ext>
            </a:extLst>
          </p:cNvPr>
          <p:cNvSpPr txBox="1">
            <a:spLocks/>
          </p:cNvSpPr>
          <p:nvPr/>
        </p:nvSpPr>
        <p:spPr>
          <a:xfrm>
            <a:off x="3033485" y="470193"/>
            <a:ext cx="5399313" cy="918045"/>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lnSpc>
                <a:spcPct val="114000"/>
              </a:lnSpc>
              <a:buNone/>
              <a:defRPr/>
            </a:pPr>
            <a:r>
              <a:rPr lang="en-US" sz="2500" dirty="0">
                <a:solidFill>
                  <a:schemeClr val="bg1">
                    <a:lumMod val="50000"/>
                  </a:schemeClr>
                </a:solidFill>
                <a:latin typeface="Bebas Neue" panose="020B0606020202050201" pitchFamily="34" charset="0"/>
                <a:cs typeface="Calibri"/>
              </a:rPr>
              <a:t>PCDP IN ADVANCED GAME ART &amp; </a:t>
            </a:r>
            <a:r>
              <a:rPr lang="en-US" sz="2500" dirty="0" err="1">
                <a:solidFill>
                  <a:schemeClr val="bg1">
                    <a:lumMod val="50000"/>
                  </a:schemeClr>
                </a:solidFill>
                <a:latin typeface="Bebas Neue" panose="020B0606020202050201" pitchFamily="34" charset="0"/>
                <a:cs typeface="Calibri"/>
              </a:rPr>
              <a:t>dESIGN</a:t>
            </a:r>
            <a:endParaRPr lang="id-ID" sz="2500" dirty="0">
              <a:solidFill>
                <a:schemeClr val="bg1">
                  <a:lumMod val="50000"/>
                </a:schemeClr>
              </a:solidFill>
              <a:latin typeface="Bebas Neue" panose="020B0606020202050201" pitchFamily="34" charset="0"/>
              <a:cs typeface="Calibri"/>
            </a:endParaRPr>
          </a:p>
        </p:txBody>
      </p:sp>
      <p:sp>
        <p:nvSpPr>
          <p:cNvPr id="19" name="Rectangle 18">
            <a:extLst>
              <a:ext uri="{FF2B5EF4-FFF2-40B4-BE49-F238E27FC236}">
                <a16:creationId xmlns:a16="http://schemas.microsoft.com/office/drawing/2014/main" id="{4E153A4E-BD68-232A-5686-7DD9B967F76B}"/>
              </a:ext>
            </a:extLst>
          </p:cNvPr>
          <p:cNvSpPr/>
          <p:nvPr/>
        </p:nvSpPr>
        <p:spPr>
          <a:xfrm>
            <a:off x="3439003" y="985695"/>
            <a:ext cx="4572000" cy="45719"/>
          </a:xfrm>
          <a:prstGeom prst="rect">
            <a:avLst/>
          </a:prstGeom>
          <a:gradFill flip="none" rotWithShape="1">
            <a:gsLst>
              <a:gs pos="0">
                <a:schemeClr val="accent1">
                  <a:lumMod val="40000"/>
                  <a:lumOff val="60000"/>
                </a:schemeClr>
              </a:gs>
              <a:gs pos="46000">
                <a:schemeClr val="accent1">
                  <a:lumMod val="95000"/>
                  <a:lumOff val="5000"/>
                </a:schemeClr>
              </a:gs>
              <a:gs pos="100000">
                <a:schemeClr val="accent1">
                  <a:lumMod val="60000"/>
                </a:schemeClr>
              </a:gs>
            </a:gsLst>
            <a:path path="circle">
              <a:fillToRect l="50000" t="130000" r="50000" b="-3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pic>
        <p:nvPicPr>
          <p:cNvPr id="2" name="Picture 1" descr="A logo for a company&#10;&#10;Description automatically generated">
            <a:extLst>
              <a:ext uri="{FF2B5EF4-FFF2-40B4-BE49-F238E27FC236}">
                <a16:creationId xmlns:a16="http://schemas.microsoft.com/office/drawing/2014/main" id="{9E281B8E-A670-05A2-02F9-19FC5E160AD1}"/>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10901418" y="58233"/>
            <a:ext cx="1213200" cy="1213200"/>
          </a:xfrm>
          <a:prstGeom prst="rect">
            <a:avLst/>
          </a:prstGeom>
        </p:spPr>
      </p:pic>
      <p:grpSp>
        <p:nvGrpSpPr>
          <p:cNvPr id="66" name="Group 65">
            <a:extLst>
              <a:ext uri="{FF2B5EF4-FFF2-40B4-BE49-F238E27FC236}">
                <a16:creationId xmlns:a16="http://schemas.microsoft.com/office/drawing/2014/main" id="{A158C7A4-58A2-77DB-A8DF-A13D83F7F2BD}"/>
              </a:ext>
            </a:extLst>
          </p:cNvPr>
          <p:cNvGrpSpPr/>
          <p:nvPr/>
        </p:nvGrpSpPr>
        <p:grpSpPr>
          <a:xfrm>
            <a:off x="10833100" y="2425700"/>
            <a:ext cx="1414935" cy="4281488"/>
            <a:chOff x="4867343" y="676605"/>
            <a:chExt cx="4067487" cy="12307915"/>
          </a:xfrm>
        </p:grpSpPr>
        <p:sp>
          <p:nvSpPr>
            <p:cNvPr id="67" name="Freeform 335">
              <a:extLst>
                <a:ext uri="{FF2B5EF4-FFF2-40B4-BE49-F238E27FC236}">
                  <a16:creationId xmlns:a16="http://schemas.microsoft.com/office/drawing/2014/main" id="{5CDDD01B-E800-5E21-FB64-66E002D26820}"/>
                </a:ext>
              </a:extLst>
            </p:cNvPr>
            <p:cNvSpPr/>
            <p:nvPr/>
          </p:nvSpPr>
          <p:spPr>
            <a:xfrm>
              <a:off x="6146351" y="7759796"/>
              <a:ext cx="1511355" cy="1162032"/>
            </a:xfrm>
            <a:custGeom>
              <a:avLst/>
              <a:gdLst>
                <a:gd name="connsiteX0" fmla="*/ 10108 w 2231524"/>
                <a:gd name="connsiteY0" fmla="*/ 0 h 1015815"/>
                <a:gd name="connsiteX1" fmla="*/ 2221416 w 2231524"/>
                <a:gd name="connsiteY1" fmla="*/ 0 h 1015815"/>
                <a:gd name="connsiteX2" fmla="*/ 2231524 w 2231524"/>
                <a:gd name="connsiteY2" fmla="*/ 83758 h 1015815"/>
                <a:gd name="connsiteX3" fmla="*/ 1115764 w 2231524"/>
                <a:gd name="connsiteY3" fmla="*/ 1015815 h 1015815"/>
                <a:gd name="connsiteX4" fmla="*/ 0 w 2231524"/>
                <a:gd name="connsiteY4" fmla="*/ 83758 h 1015815"/>
                <a:gd name="connsiteX0" fmla="*/ 10108 w 2221473"/>
                <a:gd name="connsiteY0" fmla="*/ 0 h 1015815"/>
                <a:gd name="connsiteX1" fmla="*/ 2221416 w 2221473"/>
                <a:gd name="connsiteY1" fmla="*/ 0 h 1015815"/>
                <a:gd name="connsiteX2" fmla="*/ 2081407 w 2221473"/>
                <a:gd name="connsiteY2" fmla="*/ 116886 h 1015815"/>
                <a:gd name="connsiteX3" fmla="*/ 1115764 w 2221473"/>
                <a:gd name="connsiteY3" fmla="*/ 1015815 h 1015815"/>
                <a:gd name="connsiteX4" fmla="*/ 0 w 2221473"/>
                <a:gd name="connsiteY4" fmla="*/ 83758 h 1015815"/>
                <a:gd name="connsiteX5" fmla="*/ 10108 w 2221473"/>
                <a:gd name="connsiteY5" fmla="*/ 0 h 1015815"/>
                <a:gd name="connsiteX0" fmla="*/ 10108 w 2081407"/>
                <a:gd name="connsiteY0" fmla="*/ 0 h 1015815"/>
                <a:gd name="connsiteX1" fmla="*/ 2021262 w 2081407"/>
                <a:gd name="connsiteY1" fmla="*/ 49692 h 1015815"/>
                <a:gd name="connsiteX2" fmla="*/ 2081407 w 2081407"/>
                <a:gd name="connsiteY2" fmla="*/ 116886 h 1015815"/>
                <a:gd name="connsiteX3" fmla="*/ 1115764 w 2081407"/>
                <a:gd name="connsiteY3" fmla="*/ 1015815 h 1015815"/>
                <a:gd name="connsiteX4" fmla="*/ 0 w 2081407"/>
                <a:gd name="connsiteY4" fmla="*/ 83758 h 1015815"/>
                <a:gd name="connsiteX5" fmla="*/ 10108 w 2081407"/>
                <a:gd name="connsiteY5" fmla="*/ 0 h 1015815"/>
                <a:gd name="connsiteX0" fmla="*/ 285320 w 2081407"/>
                <a:gd name="connsiteY0" fmla="*/ 0 h 1015815"/>
                <a:gd name="connsiteX1" fmla="*/ 2021262 w 2081407"/>
                <a:gd name="connsiteY1" fmla="*/ 49692 h 1015815"/>
                <a:gd name="connsiteX2" fmla="*/ 2081407 w 2081407"/>
                <a:gd name="connsiteY2" fmla="*/ 116886 h 1015815"/>
                <a:gd name="connsiteX3" fmla="*/ 1115764 w 2081407"/>
                <a:gd name="connsiteY3" fmla="*/ 1015815 h 1015815"/>
                <a:gd name="connsiteX4" fmla="*/ 0 w 2081407"/>
                <a:gd name="connsiteY4" fmla="*/ 83758 h 1015815"/>
                <a:gd name="connsiteX5" fmla="*/ 285320 w 2081407"/>
                <a:gd name="connsiteY5" fmla="*/ 0 h 1015815"/>
                <a:gd name="connsiteX0" fmla="*/ 160223 w 1956310"/>
                <a:gd name="connsiteY0" fmla="*/ 0 h 1015815"/>
                <a:gd name="connsiteX1" fmla="*/ 1896165 w 1956310"/>
                <a:gd name="connsiteY1" fmla="*/ 49692 h 1015815"/>
                <a:gd name="connsiteX2" fmla="*/ 1956310 w 1956310"/>
                <a:gd name="connsiteY2" fmla="*/ 116886 h 1015815"/>
                <a:gd name="connsiteX3" fmla="*/ 990667 w 1956310"/>
                <a:gd name="connsiteY3" fmla="*/ 1015815 h 1015815"/>
                <a:gd name="connsiteX4" fmla="*/ 0 w 1956310"/>
                <a:gd name="connsiteY4" fmla="*/ 133450 h 1015815"/>
                <a:gd name="connsiteX5" fmla="*/ 160223 w 1956310"/>
                <a:gd name="connsiteY5" fmla="*/ 0 h 10158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56310" h="1015815">
                  <a:moveTo>
                    <a:pt x="160223" y="0"/>
                  </a:moveTo>
                  <a:lnTo>
                    <a:pt x="1896165" y="49692"/>
                  </a:lnTo>
                  <a:cubicBezTo>
                    <a:pt x="1899534" y="77611"/>
                    <a:pt x="1952941" y="88967"/>
                    <a:pt x="1956310" y="116886"/>
                  </a:cubicBezTo>
                  <a:cubicBezTo>
                    <a:pt x="1956310" y="631647"/>
                    <a:pt x="1606883" y="1015815"/>
                    <a:pt x="990667" y="1015815"/>
                  </a:cubicBezTo>
                  <a:cubicBezTo>
                    <a:pt x="374447" y="1015815"/>
                    <a:pt x="0" y="648211"/>
                    <a:pt x="0" y="133450"/>
                  </a:cubicBezTo>
                  <a:lnTo>
                    <a:pt x="160223" y="0"/>
                  </a:lnTo>
                  <a:close/>
                </a:path>
              </a:pathLst>
            </a:custGeom>
            <a:solidFill>
              <a:srgbClr val="434C6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 name="Freeform 3475">
              <a:extLst>
                <a:ext uri="{FF2B5EF4-FFF2-40B4-BE49-F238E27FC236}">
                  <a16:creationId xmlns:a16="http://schemas.microsoft.com/office/drawing/2014/main" id="{1C27482D-7611-E82E-9A9E-0CB6AF6AC3CF}"/>
                </a:ext>
              </a:extLst>
            </p:cNvPr>
            <p:cNvSpPr>
              <a:spLocks/>
            </p:cNvSpPr>
            <p:nvPr/>
          </p:nvSpPr>
          <p:spPr bwMode="auto">
            <a:xfrm>
              <a:off x="5366128" y="7284542"/>
              <a:ext cx="144944" cy="69541"/>
            </a:xfrm>
            <a:custGeom>
              <a:avLst/>
              <a:gdLst>
                <a:gd name="T0" fmla="*/ 10 w 10"/>
                <a:gd name="T1" fmla="*/ 3 h 3"/>
                <a:gd name="T2" fmla="*/ 10 w 10"/>
                <a:gd name="T3" fmla="*/ 2 h 3"/>
                <a:gd name="T4" fmla="*/ 10 w 10"/>
                <a:gd name="T5" fmla="*/ 2 h 3"/>
                <a:gd name="T6" fmla="*/ 0 w 10"/>
                <a:gd name="T7" fmla="*/ 0 h 3"/>
                <a:gd name="T8" fmla="*/ 0 w 10"/>
                <a:gd name="T9" fmla="*/ 0 h 3"/>
                <a:gd name="T10" fmla="*/ 0 w 10"/>
                <a:gd name="T11" fmla="*/ 0 h 3"/>
                <a:gd name="T12" fmla="*/ 10 w 10"/>
                <a:gd name="T13" fmla="*/ 2 h 3"/>
                <a:gd name="T14" fmla="*/ 10 w 10"/>
                <a:gd name="T15" fmla="*/ 3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3">
                  <a:moveTo>
                    <a:pt x="10" y="3"/>
                  </a:moveTo>
                  <a:cubicBezTo>
                    <a:pt x="10" y="3"/>
                    <a:pt x="10" y="2"/>
                    <a:pt x="10" y="2"/>
                  </a:cubicBezTo>
                  <a:cubicBezTo>
                    <a:pt x="10" y="2"/>
                    <a:pt x="10" y="2"/>
                    <a:pt x="10" y="2"/>
                  </a:cubicBezTo>
                  <a:cubicBezTo>
                    <a:pt x="0" y="0"/>
                    <a:pt x="0" y="0"/>
                    <a:pt x="0" y="0"/>
                  </a:cubicBezTo>
                  <a:cubicBezTo>
                    <a:pt x="0" y="0"/>
                    <a:pt x="0" y="0"/>
                    <a:pt x="0" y="0"/>
                  </a:cubicBezTo>
                  <a:cubicBezTo>
                    <a:pt x="0" y="0"/>
                    <a:pt x="0" y="0"/>
                    <a:pt x="0" y="0"/>
                  </a:cubicBezTo>
                  <a:cubicBezTo>
                    <a:pt x="10" y="2"/>
                    <a:pt x="10" y="2"/>
                    <a:pt x="10" y="2"/>
                  </a:cubicBezTo>
                  <a:lnTo>
                    <a:pt x="10" y="3"/>
                  </a:lnTo>
                  <a:close/>
                </a:path>
              </a:pathLst>
            </a:custGeom>
            <a:solidFill>
              <a:srgbClr val="2C75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 name="Freeform 5165">
              <a:extLst>
                <a:ext uri="{FF2B5EF4-FFF2-40B4-BE49-F238E27FC236}">
                  <a16:creationId xmlns:a16="http://schemas.microsoft.com/office/drawing/2014/main" id="{EECCAA73-971D-0804-DE39-E5DDB9DBFD60}"/>
                </a:ext>
              </a:extLst>
            </p:cNvPr>
            <p:cNvSpPr>
              <a:spLocks/>
            </p:cNvSpPr>
            <p:nvPr/>
          </p:nvSpPr>
          <p:spPr bwMode="auto">
            <a:xfrm flipH="1">
              <a:off x="6503355" y="11800128"/>
              <a:ext cx="417718" cy="1033189"/>
            </a:xfrm>
            <a:custGeom>
              <a:avLst/>
              <a:gdLst>
                <a:gd name="T0" fmla="*/ 14 w 22"/>
                <a:gd name="T1" fmla="*/ 42 h 47"/>
                <a:gd name="T2" fmla="*/ 22 w 22"/>
                <a:gd name="T3" fmla="*/ 4 h 47"/>
                <a:gd name="T4" fmla="*/ 3 w 22"/>
                <a:gd name="T5" fmla="*/ 4 h 47"/>
                <a:gd name="T6" fmla="*/ 0 w 22"/>
                <a:gd name="T7" fmla="*/ 40 h 47"/>
                <a:gd name="T8" fmla="*/ 14 w 22"/>
                <a:gd name="T9" fmla="*/ 42 h 47"/>
              </a:gdLst>
              <a:ahLst/>
              <a:cxnLst>
                <a:cxn ang="0">
                  <a:pos x="T0" y="T1"/>
                </a:cxn>
                <a:cxn ang="0">
                  <a:pos x="T2" y="T3"/>
                </a:cxn>
                <a:cxn ang="0">
                  <a:pos x="T4" y="T5"/>
                </a:cxn>
                <a:cxn ang="0">
                  <a:pos x="T6" y="T7"/>
                </a:cxn>
                <a:cxn ang="0">
                  <a:pos x="T8" y="T9"/>
                </a:cxn>
              </a:cxnLst>
              <a:rect l="0" t="0" r="r" b="b"/>
              <a:pathLst>
                <a:path w="22" h="47">
                  <a:moveTo>
                    <a:pt x="14" y="42"/>
                  </a:moveTo>
                  <a:cubicBezTo>
                    <a:pt x="22" y="4"/>
                    <a:pt x="22" y="4"/>
                    <a:pt x="22" y="4"/>
                  </a:cubicBezTo>
                  <a:cubicBezTo>
                    <a:pt x="22" y="0"/>
                    <a:pt x="4" y="0"/>
                    <a:pt x="3" y="4"/>
                  </a:cubicBezTo>
                  <a:cubicBezTo>
                    <a:pt x="0" y="40"/>
                    <a:pt x="0" y="40"/>
                    <a:pt x="0" y="40"/>
                  </a:cubicBezTo>
                  <a:cubicBezTo>
                    <a:pt x="0" y="47"/>
                    <a:pt x="13" y="46"/>
                    <a:pt x="14" y="42"/>
                  </a:cubicBezTo>
                  <a:close/>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 name="Freeform 5166">
              <a:extLst>
                <a:ext uri="{FF2B5EF4-FFF2-40B4-BE49-F238E27FC236}">
                  <a16:creationId xmlns:a16="http://schemas.microsoft.com/office/drawing/2014/main" id="{98EB0B9C-499F-1DD8-638F-21EB408B807E}"/>
                </a:ext>
              </a:extLst>
            </p:cNvPr>
            <p:cNvSpPr>
              <a:spLocks/>
            </p:cNvSpPr>
            <p:nvPr/>
          </p:nvSpPr>
          <p:spPr bwMode="auto">
            <a:xfrm flipH="1">
              <a:off x="6019694" y="8095806"/>
              <a:ext cx="901380" cy="4359529"/>
            </a:xfrm>
            <a:custGeom>
              <a:avLst/>
              <a:gdLst>
                <a:gd name="T0" fmla="*/ 0 w 41"/>
                <a:gd name="T1" fmla="*/ 171 h 173"/>
                <a:gd name="T2" fmla="*/ 16 w 41"/>
                <a:gd name="T3" fmla="*/ 173 h 173"/>
                <a:gd name="T4" fmla="*/ 41 w 41"/>
                <a:gd name="T5" fmla="*/ 7 h 173"/>
                <a:gd name="T6" fmla="*/ 5 w 41"/>
                <a:gd name="T7" fmla="*/ 0 h 173"/>
                <a:gd name="T8" fmla="*/ 0 w 41"/>
                <a:gd name="T9" fmla="*/ 171 h 173"/>
              </a:gdLst>
              <a:ahLst/>
              <a:cxnLst>
                <a:cxn ang="0">
                  <a:pos x="T0" y="T1"/>
                </a:cxn>
                <a:cxn ang="0">
                  <a:pos x="T2" y="T3"/>
                </a:cxn>
                <a:cxn ang="0">
                  <a:pos x="T4" y="T5"/>
                </a:cxn>
                <a:cxn ang="0">
                  <a:pos x="T6" y="T7"/>
                </a:cxn>
                <a:cxn ang="0">
                  <a:pos x="T8" y="T9"/>
                </a:cxn>
              </a:cxnLst>
              <a:rect l="0" t="0" r="r" b="b"/>
              <a:pathLst>
                <a:path w="41" h="173">
                  <a:moveTo>
                    <a:pt x="0" y="171"/>
                  </a:moveTo>
                  <a:lnTo>
                    <a:pt x="16" y="173"/>
                  </a:lnTo>
                  <a:lnTo>
                    <a:pt x="41" y="7"/>
                  </a:lnTo>
                  <a:lnTo>
                    <a:pt x="5" y="0"/>
                  </a:lnTo>
                  <a:lnTo>
                    <a:pt x="0" y="171"/>
                  </a:lnTo>
                  <a:close/>
                </a:path>
              </a:pathLst>
            </a:custGeom>
            <a:solidFill>
              <a:srgbClr val="434C69"/>
            </a:solidFill>
            <a:ln>
              <a:noFill/>
            </a:ln>
          </p:spPr>
          <p:txBody>
            <a:bodyPr vert="horz" wrap="square" lIns="91440" tIns="45720" rIns="91440" bIns="45720" numCol="1" anchor="t" anchorCtr="0" compatLnSpc="1">
              <a:prstTxWarp prst="textNoShape">
                <a:avLst/>
              </a:prstTxWarp>
            </a:bodyPr>
            <a:lstStyle/>
            <a:p>
              <a:endParaRPr lang="en-US"/>
            </a:p>
          </p:txBody>
        </p:sp>
        <p:sp>
          <p:nvSpPr>
            <p:cNvPr id="71" name="Freeform 5169">
              <a:extLst>
                <a:ext uri="{FF2B5EF4-FFF2-40B4-BE49-F238E27FC236}">
                  <a16:creationId xmlns:a16="http://schemas.microsoft.com/office/drawing/2014/main" id="{6F05C568-2CB6-5490-7195-EDB284ADA343}"/>
                </a:ext>
              </a:extLst>
            </p:cNvPr>
            <p:cNvSpPr>
              <a:spLocks/>
            </p:cNvSpPr>
            <p:nvPr/>
          </p:nvSpPr>
          <p:spPr bwMode="auto">
            <a:xfrm flipH="1">
              <a:off x="6019701" y="12530923"/>
              <a:ext cx="989315" cy="453592"/>
            </a:xfrm>
            <a:custGeom>
              <a:avLst/>
              <a:gdLst>
                <a:gd name="T0" fmla="*/ 52 w 52"/>
                <a:gd name="T1" fmla="*/ 20 h 21"/>
                <a:gd name="T2" fmla="*/ 52 w 52"/>
                <a:gd name="T3" fmla="*/ 20 h 21"/>
                <a:gd name="T4" fmla="*/ 37 w 52"/>
                <a:gd name="T5" fmla="*/ 9 h 21"/>
                <a:gd name="T6" fmla="*/ 27 w 52"/>
                <a:gd name="T7" fmla="*/ 2 h 21"/>
                <a:gd name="T8" fmla="*/ 27 w 52"/>
                <a:gd name="T9" fmla="*/ 2 h 21"/>
                <a:gd name="T10" fmla="*/ 22 w 52"/>
                <a:gd name="T11" fmla="*/ 1 h 21"/>
                <a:gd name="T12" fmla="*/ 15 w 52"/>
                <a:gd name="T13" fmla="*/ 6 h 21"/>
                <a:gd name="T14" fmla="*/ 7 w 52"/>
                <a:gd name="T15" fmla="*/ 5 h 21"/>
                <a:gd name="T16" fmla="*/ 2 w 52"/>
                <a:gd name="T17" fmla="*/ 18 h 21"/>
                <a:gd name="T18" fmla="*/ 7 w 52"/>
                <a:gd name="T19" fmla="*/ 19 h 21"/>
                <a:gd name="T20" fmla="*/ 17 w 52"/>
                <a:gd name="T21" fmla="*/ 20 h 21"/>
                <a:gd name="T22" fmla="*/ 42 w 52"/>
                <a:gd name="T23" fmla="*/ 21 h 21"/>
                <a:gd name="T24" fmla="*/ 52 w 52"/>
                <a:gd name="T25" fmla="*/ 2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2" h="21">
                  <a:moveTo>
                    <a:pt x="52" y="20"/>
                  </a:moveTo>
                  <a:cubicBezTo>
                    <a:pt x="52" y="20"/>
                    <a:pt x="52" y="20"/>
                    <a:pt x="52" y="20"/>
                  </a:cubicBezTo>
                  <a:cubicBezTo>
                    <a:pt x="52" y="13"/>
                    <a:pt x="50" y="9"/>
                    <a:pt x="37" y="9"/>
                  </a:cubicBezTo>
                  <a:cubicBezTo>
                    <a:pt x="32" y="9"/>
                    <a:pt x="28" y="6"/>
                    <a:pt x="27" y="2"/>
                  </a:cubicBezTo>
                  <a:cubicBezTo>
                    <a:pt x="27" y="2"/>
                    <a:pt x="27" y="2"/>
                    <a:pt x="27" y="2"/>
                  </a:cubicBezTo>
                  <a:cubicBezTo>
                    <a:pt x="26" y="0"/>
                    <a:pt x="23" y="0"/>
                    <a:pt x="22" y="1"/>
                  </a:cubicBezTo>
                  <a:cubicBezTo>
                    <a:pt x="20" y="4"/>
                    <a:pt x="18" y="5"/>
                    <a:pt x="15" y="6"/>
                  </a:cubicBezTo>
                  <a:cubicBezTo>
                    <a:pt x="12" y="6"/>
                    <a:pt x="10" y="5"/>
                    <a:pt x="7" y="5"/>
                  </a:cubicBezTo>
                  <a:cubicBezTo>
                    <a:pt x="0" y="5"/>
                    <a:pt x="1" y="14"/>
                    <a:pt x="2" y="18"/>
                  </a:cubicBezTo>
                  <a:cubicBezTo>
                    <a:pt x="2" y="19"/>
                    <a:pt x="6" y="19"/>
                    <a:pt x="7" y="19"/>
                  </a:cubicBezTo>
                  <a:cubicBezTo>
                    <a:pt x="10" y="20"/>
                    <a:pt x="14" y="20"/>
                    <a:pt x="17" y="20"/>
                  </a:cubicBezTo>
                  <a:cubicBezTo>
                    <a:pt x="25" y="21"/>
                    <a:pt x="34" y="21"/>
                    <a:pt x="42" y="21"/>
                  </a:cubicBezTo>
                  <a:cubicBezTo>
                    <a:pt x="45" y="21"/>
                    <a:pt x="49" y="20"/>
                    <a:pt x="52" y="20"/>
                  </a:cubicBezTo>
                  <a:close/>
                </a:path>
              </a:pathLst>
            </a:custGeom>
            <a:solidFill>
              <a:srgbClr val="434043"/>
            </a:solidFill>
            <a:ln>
              <a:noFill/>
            </a:ln>
          </p:spPr>
          <p:txBody>
            <a:bodyPr vert="horz" wrap="square" lIns="91440" tIns="45720" rIns="91440" bIns="45720" numCol="1" anchor="t" anchorCtr="0" compatLnSpc="1">
              <a:prstTxWarp prst="textNoShape">
                <a:avLst/>
              </a:prstTxWarp>
            </a:bodyPr>
            <a:lstStyle/>
            <a:p>
              <a:endParaRPr lang="en-US"/>
            </a:p>
          </p:txBody>
        </p:sp>
        <p:sp>
          <p:nvSpPr>
            <p:cNvPr id="72" name="Freeform 5167">
              <a:extLst>
                <a:ext uri="{FF2B5EF4-FFF2-40B4-BE49-F238E27FC236}">
                  <a16:creationId xmlns:a16="http://schemas.microsoft.com/office/drawing/2014/main" id="{14E16A19-BC9C-3280-8368-7368E472CF16}"/>
                </a:ext>
              </a:extLst>
            </p:cNvPr>
            <p:cNvSpPr>
              <a:spLocks/>
            </p:cNvSpPr>
            <p:nvPr/>
          </p:nvSpPr>
          <p:spPr bwMode="auto">
            <a:xfrm flipH="1">
              <a:off x="7472981" y="11724540"/>
              <a:ext cx="373746" cy="1133983"/>
            </a:xfrm>
            <a:custGeom>
              <a:avLst/>
              <a:gdLst>
                <a:gd name="T0" fmla="*/ 13 w 20"/>
                <a:gd name="T1" fmla="*/ 45 h 52"/>
                <a:gd name="T2" fmla="*/ 19 w 20"/>
                <a:gd name="T3" fmla="*/ 4 h 52"/>
                <a:gd name="T4" fmla="*/ 2 w 20"/>
                <a:gd name="T5" fmla="*/ 8 h 52"/>
                <a:gd name="T6" fmla="*/ 0 w 20"/>
                <a:gd name="T7" fmla="*/ 45 h 52"/>
                <a:gd name="T8" fmla="*/ 13 w 20"/>
                <a:gd name="T9" fmla="*/ 45 h 52"/>
              </a:gdLst>
              <a:ahLst/>
              <a:cxnLst>
                <a:cxn ang="0">
                  <a:pos x="T0" y="T1"/>
                </a:cxn>
                <a:cxn ang="0">
                  <a:pos x="T2" y="T3"/>
                </a:cxn>
                <a:cxn ang="0">
                  <a:pos x="T4" y="T5"/>
                </a:cxn>
                <a:cxn ang="0">
                  <a:pos x="T6" y="T7"/>
                </a:cxn>
                <a:cxn ang="0">
                  <a:pos x="T8" y="T9"/>
                </a:cxn>
              </a:cxnLst>
              <a:rect l="0" t="0" r="r" b="b"/>
              <a:pathLst>
                <a:path w="20" h="52">
                  <a:moveTo>
                    <a:pt x="13" y="45"/>
                  </a:moveTo>
                  <a:cubicBezTo>
                    <a:pt x="19" y="4"/>
                    <a:pt x="19" y="4"/>
                    <a:pt x="19" y="4"/>
                  </a:cubicBezTo>
                  <a:cubicBezTo>
                    <a:pt x="20" y="0"/>
                    <a:pt x="3" y="5"/>
                    <a:pt x="2" y="8"/>
                  </a:cubicBezTo>
                  <a:cubicBezTo>
                    <a:pt x="0" y="45"/>
                    <a:pt x="0" y="45"/>
                    <a:pt x="0" y="45"/>
                  </a:cubicBezTo>
                  <a:cubicBezTo>
                    <a:pt x="0" y="52"/>
                    <a:pt x="12" y="49"/>
                    <a:pt x="13" y="45"/>
                  </a:cubicBezTo>
                  <a:close/>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 name="Freeform 5168">
              <a:extLst>
                <a:ext uri="{FF2B5EF4-FFF2-40B4-BE49-F238E27FC236}">
                  <a16:creationId xmlns:a16="http://schemas.microsoft.com/office/drawing/2014/main" id="{CD43976C-9570-1F04-4845-162473A7F08F}"/>
                </a:ext>
              </a:extLst>
            </p:cNvPr>
            <p:cNvSpPr>
              <a:spLocks/>
            </p:cNvSpPr>
            <p:nvPr/>
          </p:nvSpPr>
          <p:spPr bwMode="auto">
            <a:xfrm flipH="1">
              <a:off x="6967327" y="8120997"/>
              <a:ext cx="901379" cy="4359529"/>
            </a:xfrm>
            <a:custGeom>
              <a:avLst/>
              <a:gdLst>
                <a:gd name="T0" fmla="*/ 0 w 41"/>
                <a:gd name="T1" fmla="*/ 172 h 173"/>
                <a:gd name="T2" fmla="*/ 16 w 41"/>
                <a:gd name="T3" fmla="*/ 173 h 173"/>
                <a:gd name="T4" fmla="*/ 41 w 41"/>
                <a:gd name="T5" fmla="*/ 7 h 173"/>
                <a:gd name="T6" fmla="*/ 5 w 41"/>
                <a:gd name="T7" fmla="*/ 0 h 173"/>
                <a:gd name="T8" fmla="*/ 0 w 41"/>
                <a:gd name="T9" fmla="*/ 172 h 173"/>
              </a:gdLst>
              <a:ahLst/>
              <a:cxnLst>
                <a:cxn ang="0">
                  <a:pos x="T0" y="T1"/>
                </a:cxn>
                <a:cxn ang="0">
                  <a:pos x="T2" y="T3"/>
                </a:cxn>
                <a:cxn ang="0">
                  <a:pos x="T4" y="T5"/>
                </a:cxn>
                <a:cxn ang="0">
                  <a:pos x="T6" y="T7"/>
                </a:cxn>
                <a:cxn ang="0">
                  <a:pos x="T8" y="T9"/>
                </a:cxn>
              </a:cxnLst>
              <a:rect l="0" t="0" r="r" b="b"/>
              <a:pathLst>
                <a:path w="41" h="173">
                  <a:moveTo>
                    <a:pt x="0" y="172"/>
                  </a:moveTo>
                  <a:lnTo>
                    <a:pt x="16" y="173"/>
                  </a:lnTo>
                  <a:lnTo>
                    <a:pt x="41" y="7"/>
                  </a:lnTo>
                  <a:lnTo>
                    <a:pt x="5" y="0"/>
                  </a:lnTo>
                  <a:lnTo>
                    <a:pt x="0" y="172"/>
                  </a:lnTo>
                  <a:close/>
                </a:path>
              </a:pathLst>
            </a:custGeom>
            <a:solidFill>
              <a:srgbClr val="434C69"/>
            </a:solidFill>
            <a:ln>
              <a:noFill/>
            </a:ln>
          </p:spPr>
          <p:txBody>
            <a:bodyPr vert="horz" wrap="square" lIns="91440" tIns="45720" rIns="91440" bIns="45720" numCol="1" anchor="t" anchorCtr="0" compatLnSpc="1">
              <a:prstTxWarp prst="textNoShape">
                <a:avLst/>
              </a:prstTxWarp>
            </a:bodyPr>
            <a:lstStyle/>
            <a:p>
              <a:endParaRPr lang="en-US"/>
            </a:p>
          </p:txBody>
        </p:sp>
        <p:sp>
          <p:nvSpPr>
            <p:cNvPr id="74" name="Freeform 5170">
              <a:extLst>
                <a:ext uri="{FF2B5EF4-FFF2-40B4-BE49-F238E27FC236}">
                  <a16:creationId xmlns:a16="http://schemas.microsoft.com/office/drawing/2014/main" id="{A5E13FC7-1405-A784-51BC-C3F5E5F72320}"/>
                </a:ext>
              </a:extLst>
            </p:cNvPr>
            <p:cNvSpPr>
              <a:spLocks/>
            </p:cNvSpPr>
            <p:nvPr/>
          </p:nvSpPr>
          <p:spPr bwMode="auto">
            <a:xfrm flipH="1">
              <a:off x="7209156" y="12505719"/>
              <a:ext cx="703513" cy="478801"/>
            </a:xfrm>
            <a:custGeom>
              <a:avLst/>
              <a:gdLst>
                <a:gd name="T0" fmla="*/ 2 w 37"/>
                <a:gd name="T1" fmla="*/ 7 h 22"/>
                <a:gd name="T2" fmla="*/ 4 w 37"/>
                <a:gd name="T3" fmla="*/ 7 h 22"/>
                <a:gd name="T4" fmla="*/ 9 w 37"/>
                <a:gd name="T5" fmla="*/ 5 h 22"/>
                <a:gd name="T6" fmla="*/ 15 w 37"/>
                <a:gd name="T7" fmla="*/ 2 h 22"/>
                <a:gd name="T8" fmla="*/ 24 w 37"/>
                <a:gd name="T9" fmla="*/ 3 h 22"/>
                <a:gd name="T10" fmla="*/ 27 w 37"/>
                <a:gd name="T11" fmla="*/ 10 h 22"/>
                <a:gd name="T12" fmla="*/ 28 w 37"/>
                <a:gd name="T13" fmla="*/ 10 h 22"/>
                <a:gd name="T14" fmla="*/ 37 w 37"/>
                <a:gd name="T15" fmla="*/ 21 h 22"/>
                <a:gd name="T16" fmla="*/ 37 w 37"/>
                <a:gd name="T17" fmla="*/ 21 h 22"/>
                <a:gd name="T18" fmla="*/ 19 w 37"/>
                <a:gd name="T19" fmla="*/ 22 h 22"/>
                <a:gd name="T20" fmla="*/ 0 w 37"/>
                <a:gd name="T21" fmla="*/ 21 h 22"/>
                <a:gd name="T22" fmla="*/ 0 w 37"/>
                <a:gd name="T23" fmla="*/ 20 h 22"/>
                <a:gd name="T24" fmla="*/ 2 w 37"/>
                <a:gd name="T25" fmla="*/ 7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7" h="22">
                  <a:moveTo>
                    <a:pt x="2" y="7"/>
                  </a:moveTo>
                  <a:cubicBezTo>
                    <a:pt x="3" y="7"/>
                    <a:pt x="3" y="7"/>
                    <a:pt x="4" y="7"/>
                  </a:cubicBezTo>
                  <a:cubicBezTo>
                    <a:pt x="6" y="7"/>
                    <a:pt x="8" y="6"/>
                    <a:pt x="9" y="5"/>
                  </a:cubicBezTo>
                  <a:cubicBezTo>
                    <a:pt x="11" y="3"/>
                    <a:pt x="12" y="2"/>
                    <a:pt x="15" y="2"/>
                  </a:cubicBezTo>
                  <a:cubicBezTo>
                    <a:pt x="18" y="1"/>
                    <a:pt x="23" y="0"/>
                    <a:pt x="24" y="3"/>
                  </a:cubicBezTo>
                  <a:cubicBezTo>
                    <a:pt x="27" y="10"/>
                    <a:pt x="27" y="10"/>
                    <a:pt x="27" y="10"/>
                  </a:cubicBezTo>
                  <a:cubicBezTo>
                    <a:pt x="28" y="10"/>
                    <a:pt x="28" y="10"/>
                    <a:pt x="28" y="10"/>
                  </a:cubicBezTo>
                  <a:cubicBezTo>
                    <a:pt x="36" y="10"/>
                    <a:pt x="37" y="18"/>
                    <a:pt x="37" y="21"/>
                  </a:cubicBezTo>
                  <a:cubicBezTo>
                    <a:pt x="37" y="21"/>
                    <a:pt x="37" y="21"/>
                    <a:pt x="37" y="21"/>
                  </a:cubicBezTo>
                  <a:cubicBezTo>
                    <a:pt x="36" y="22"/>
                    <a:pt x="28" y="22"/>
                    <a:pt x="19" y="22"/>
                  </a:cubicBezTo>
                  <a:cubicBezTo>
                    <a:pt x="9" y="22"/>
                    <a:pt x="0" y="22"/>
                    <a:pt x="0" y="21"/>
                  </a:cubicBezTo>
                  <a:cubicBezTo>
                    <a:pt x="0" y="21"/>
                    <a:pt x="0" y="21"/>
                    <a:pt x="0" y="20"/>
                  </a:cubicBezTo>
                  <a:cubicBezTo>
                    <a:pt x="0" y="17"/>
                    <a:pt x="0" y="8"/>
                    <a:pt x="2" y="7"/>
                  </a:cubicBezTo>
                  <a:close/>
                </a:path>
              </a:pathLst>
            </a:custGeom>
            <a:solidFill>
              <a:srgbClr val="434043"/>
            </a:solidFill>
            <a:ln>
              <a:noFill/>
            </a:ln>
          </p:spPr>
          <p:txBody>
            <a:bodyPr vert="horz" wrap="square" lIns="91440" tIns="45720" rIns="91440" bIns="45720" numCol="1" anchor="t" anchorCtr="0" compatLnSpc="1">
              <a:prstTxWarp prst="textNoShape">
                <a:avLst/>
              </a:prstTxWarp>
            </a:bodyPr>
            <a:lstStyle/>
            <a:p>
              <a:endParaRPr lang="en-US"/>
            </a:p>
          </p:txBody>
        </p:sp>
        <p:sp>
          <p:nvSpPr>
            <p:cNvPr id="75" name="Freeform 3441">
              <a:extLst>
                <a:ext uri="{FF2B5EF4-FFF2-40B4-BE49-F238E27FC236}">
                  <a16:creationId xmlns:a16="http://schemas.microsoft.com/office/drawing/2014/main" id="{DACC8268-ECBC-52F3-BC61-EA8E65B7F1B6}"/>
                </a:ext>
              </a:extLst>
            </p:cNvPr>
            <p:cNvSpPr>
              <a:spLocks/>
            </p:cNvSpPr>
            <p:nvPr/>
          </p:nvSpPr>
          <p:spPr bwMode="auto">
            <a:xfrm>
              <a:off x="6674135" y="5402525"/>
              <a:ext cx="478883" cy="648293"/>
            </a:xfrm>
            <a:custGeom>
              <a:avLst/>
              <a:gdLst>
                <a:gd name="T0" fmla="*/ 21 w 24"/>
                <a:gd name="T1" fmla="*/ 0 h 33"/>
                <a:gd name="T2" fmla="*/ 12 w 24"/>
                <a:gd name="T3" fmla="*/ 2 h 33"/>
                <a:gd name="T4" fmla="*/ 3 w 24"/>
                <a:gd name="T5" fmla="*/ 1 h 33"/>
                <a:gd name="T6" fmla="*/ 2 w 24"/>
                <a:gd name="T7" fmla="*/ 15 h 33"/>
                <a:gd name="T8" fmla="*/ 2 w 24"/>
                <a:gd name="T9" fmla="*/ 18 h 33"/>
                <a:gd name="T10" fmla="*/ 0 w 24"/>
                <a:gd name="T11" fmla="*/ 24 h 33"/>
                <a:gd name="T12" fmla="*/ 8 w 24"/>
                <a:gd name="T13" fmla="*/ 33 h 33"/>
                <a:gd name="T14" fmla="*/ 24 w 24"/>
                <a:gd name="T15" fmla="*/ 24 h 33"/>
                <a:gd name="T16" fmla="*/ 21 w 24"/>
                <a:gd name="T17"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33">
                  <a:moveTo>
                    <a:pt x="21" y="0"/>
                  </a:moveTo>
                  <a:cubicBezTo>
                    <a:pt x="12" y="2"/>
                    <a:pt x="12" y="2"/>
                    <a:pt x="12" y="2"/>
                  </a:cubicBezTo>
                  <a:cubicBezTo>
                    <a:pt x="3" y="1"/>
                    <a:pt x="3" y="1"/>
                    <a:pt x="3" y="1"/>
                  </a:cubicBezTo>
                  <a:cubicBezTo>
                    <a:pt x="3" y="1"/>
                    <a:pt x="2" y="14"/>
                    <a:pt x="2" y="15"/>
                  </a:cubicBezTo>
                  <a:cubicBezTo>
                    <a:pt x="2" y="16"/>
                    <a:pt x="2" y="17"/>
                    <a:pt x="2" y="18"/>
                  </a:cubicBezTo>
                  <a:cubicBezTo>
                    <a:pt x="2" y="20"/>
                    <a:pt x="1" y="22"/>
                    <a:pt x="0" y="24"/>
                  </a:cubicBezTo>
                  <a:cubicBezTo>
                    <a:pt x="8" y="33"/>
                    <a:pt x="8" y="33"/>
                    <a:pt x="8" y="33"/>
                  </a:cubicBezTo>
                  <a:cubicBezTo>
                    <a:pt x="24" y="24"/>
                    <a:pt x="24" y="24"/>
                    <a:pt x="24" y="24"/>
                  </a:cubicBezTo>
                  <a:cubicBezTo>
                    <a:pt x="23" y="17"/>
                    <a:pt x="20" y="7"/>
                    <a:pt x="21" y="0"/>
                  </a:cubicBezTo>
                  <a:close/>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 name="Freeform 3442">
              <a:extLst>
                <a:ext uri="{FF2B5EF4-FFF2-40B4-BE49-F238E27FC236}">
                  <a16:creationId xmlns:a16="http://schemas.microsoft.com/office/drawing/2014/main" id="{D05DA333-B1FE-F4AD-1CFE-D5F3FA555FF4}"/>
                </a:ext>
              </a:extLst>
            </p:cNvPr>
            <p:cNvSpPr>
              <a:spLocks/>
            </p:cNvSpPr>
            <p:nvPr/>
          </p:nvSpPr>
          <p:spPr bwMode="auto">
            <a:xfrm>
              <a:off x="6674135" y="5402525"/>
              <a:ext cx="410468" cy="491801"/>
            </a:xfrm>
            <a:custGeom>
              <a:avLst/>
              <a:gdLst>
                <a:gd name="T0" fmla="*/ 21 w 21"/>
                <a:gd name="T1" fmla="*/ 7 h 25"/>
                <a:gd name="T2" fmla="*/ 21 w 21"/>
                <a:gd name="T3" fmla="*/ 0 h 25"/>
                <a:gd name="T4" fmla="*/ 12 w 21"/>
                <a:gd name="T5" fmla="*/ 2 h 25"/>
                <a:gd name="T6" fmla="*/ 3 w 21"/>
                <a:gd name="T7" fmla="*/ 1 h 25"/>
                <a:gd name="T8" fmla="*/ 2 w 21"/>
                <a:gd name="T9" fmla="*/ 15 h 25"/>
                <a:gd name="T10" fmla="*/ 2 w 21"/>
                <a:gd name="T11" fmla="*/ 18 h 25"/>
                <a:gd name="T12" fmla="*/ 0 w 21"/>
                <a:gd name="T13" fmla="*/ 24 h 25"/>
                <a:gd name="T14" fmla="*/ 1 w 21"/>
                <a:gd name="T15" fmla="*/ 25 h 25"/>
                <a:gd name="T16" fmla="*/ 21 w 21"/>
                <a:gd name="T17" fmla="*/ 7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25">
                  <a:moveTo>
                    <a:pt x="21" y="7"/>
                  </a:moveTo>
                  <a:cubicBezTo>
                    <a:pt x="21" y="5"/>
                    <a:pt x="21" y="2"/>
                    <a:pt x="21" y="0"/>
                  </a:cubicBezTo>
                  <a:cubicBezTo>
                    <a:pt x="12" y="2"/>
                    <a:pt x="12" y="2"/>
                    <a:pt x="12" y="2"/>
                  </a:cubicBezTo>
                  <a:cubicBezTo>
                    <a:pt x="3" y="1"/>
                    <a:pt x="3" y="1"/>
                    <a:pt x="3" y="1"/>
                  </a:cubicBezTo>
                  <a:cubicBezTo>
                    <a:pt x="3" y="1"/>
                    <a:pt x="2" y="14"/>
                    <a:pt x="2" y="15"/>
                  </a:cubicBezTo>
                  <a:cubicBezTo>
                    <a:pt x="2" y="16"/>
                    <a:pt x="2" y="17"/>
                    <a:pt x="2" y="18"/>
                  </a:cubicBezTo>
                  <a:cubicBezTo>
                    <a:pt x="2" y="20"/>
                    <a:pt x="1" y="22"/>
                    <a:pt x="0" y="24"/>
                  </a:cubicBezTo>
                  <a:cubicBezTo>
                    <a:pt x="1" y="25"/>
                    <a:pt x="1" y="25"/>
                    <a:pt x="1" y="25"/>
                  </a:cubicBezTo>
                  <a:cubicBezTo>
                    <a:pt x="10" y="19"/>
                    <a:pt x="17" y="13"/>
                    <a:pt x="21" y="7"/>
                  </a:cubicBezTo>
                  <a:close/>
                </a:path>
              </a:pathLst>
            </a:custGeom>
            <a:solidFill>
              <a:srgbClr val="CD95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 name="Freeform 3462">
              <a:extLst>
                <a:ext uri="{FF2B5EF4-FFF2-40B4-BE49-F238E27FC236}">
                  <a16:creationId xmlns:a16="http://schemas.microsoft.com/office/drawing/2014/main" id="{38AE21E1-F76C-0EDB-BF45-19B1D50EF198}"/>
                </a:ext>
              </a:extLst>
            </p:cNvPr>
            <p:cNvSpPr>
              <a:spLocks/>
            </p:cNvSpPr>
            <p:nvPr/>
          </p:nvSpPr>
          <p:spPr bwMode="auto">
            <a:xfrm>
              <a:off x="5921623" y="5871978"/>
              <a:ext cx="1915518" cy="2548440"/>
            </a:xfrm>
            <a:custGeom>
              <a:avLst/>
              <a:gdLst>
                <a:gd name="T0" fmla="*/ 17 w 96"/>
                <a:gd name="T1" fmla="*/ 75 h 131"/>
                <a:gd name="T2" fmla="*/ 16 w 96"/>
                <a:gd name="T3" fmla="*/ 21 h 131"/>
                <a:gd name="T4" fmla="*/ 13 w 96"/>
                <a:gd name="T5" fmla="*/ 4 h 131"/>
                <a:gd name="T6" fmla="*/ 37 w 96"/>
                <a:gd name="T7" fmla="*/ 0 h 131"/>
                <a:gd name="T8" fmla="*/ 45 w 96"/>
                <a:gd name="T9" fmla="*/ 9 h 131"/>
                <a:gd name="T10" fmla="*/ 61 w 96"/>
                <a:gd name="T11" fmla="*/ 0 h 131"/>
                <a:gd name="T12" fmla="*/ 89 w 96"/>
                <a:gd name="T13" fmla="*/ 3 h 131"/>
                <a:gd name="T14" fmla="*/ 81 w 96"/>
                <a:gd name="T15" fmla="*/ 66 h 131"/>
                <a:gd name="T16" fmla="*/ 96 w 96"/>
                <a:gd name="T17" fmla="*/ 131 h 131"/>
                <a:gd name="T18" fmla="*/ 53 w 96"/>
                <a:gd name="T19" fmla="*/ 131 h 131"/>
                <a:gd name="T20" fmla="*/ 40 w 96"/>
                <a:gd name="T21" fmla="*/ 103 h 131"/>
                <a:gd name="T22" fmla="*/ 27 w 96"/>
                <a:gd name="T23" fmla="*/ 131 h 131"/>
                <a:gd name="T24" fmla="*/ 0 w 96"/>
                <a:gd name="T25" fmla="*/ 131 h 131"/>
                <a:gd name="T26" fmla="*/ 17 w 96"/>
                <a:gd name="T27" fmla="*/ 75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6" h="131">
                  <a:moveTo>
                    <a:pt x="17" y="75"/>
                  </a:moveTo>
                  <a:cubicBezTo>
                    <a:pt x="18" y="57"/>
                    <a:pt x="18" y="39"/>
                    <a:pt x="16" y="21"/>
                  </a:cubicBezTo>
                  <a:cubicBezTo>
                    <a:pt x="13" y="4"/>
                    <a:pt x="13" y="4"/>
                    <a:pt x="13" y="4"/>
                  </a:cubicBezTo>
                  <a:cubicBezTo>
                    <a:pt x="37" y="0"/>
                    <a:pt x="37" y="0"/>
                    <a:pt x="37" y="0"/>
                  </a:cubicBezTo>
                  <a:cubicBezTo>
                    <a:pt x="45" y="9"/>
                    <a:pt x="45" y="9"/>
                    <a:pt x="45" y="9"/>
                  </a:cubicBezTo>
                  <a:cubicBezTo>
                    <a:pt x="61" y="0"/>
                    <a:pt x="61" y="0"/>
                    <a:pt x="61" y="0"/>
                  </a:cubicBezTo>
                  <a:cubicBezTo>
                    <a:pt x="89" y="3"/>
                    <a:pt x="89" y="3"/>
                    <a:pt x="89" y="3"/>
                  </a:cubicBezTo>
                  <a:cubicBezTo>
                    <a:pt x="91" y="24"/>
                    <a:pt x="88" y="46"/>
                    <a:pt x="81" y="66"/>
                  </a:cubicBezTo>
                  <a:cubicBezTo>
                    <a:pt x="96" y="131"/>
                    <a:pt x="96" y="131"/>
                    <a:pt x="96" y="131"/>
                  </a:cubicBezTo>
                  <a:cubicBezTo>
                    <a:pt x="53" y="131"/>
                    <a:pt x="53" y="131"/>
                    <a:pt x="53" y="131"/>
                  </a:cubicBezTo>
                  <a:cubicBezTo>
                    <a:pt x="40" y="103"/>
                    <a:pt x="40" y="103"/>
                    <a:pt x="40" y="103"/>
                  </a:cubicBezTo>
                  <a:cubicBezTo>
                    <a:pt x="27" y="131"/>
                    <a:pt x="27" y="131"/>
                    <a:pt x="27" y="131"/>
                  </a:cubicBezTo>
                  <a:cubicBezTo>
                    <a:pt x="0" y="131"/>
                    <a:pt x="0" y="131"/>
                    <a:pt x="0" y="131"/>
                  </a:cubicBezTo>
                  <a:lnTo>
                    <a:pt x="17" y="75"/>
                  </a:ln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en-US"/>
            </a:p>
          </p:txBody>
        </p:sp>
        <p:sp>
          <p:nvSpPr>
            <p:cNvPr id="78" name="Freeform 3463">
              <a:extLst>
                <a:ext uri="{FF2B5EF4-FFF2-40B4-BE49-F238E27FC236}">
                  <a16:creationId xmlns:a16="http://schemas.microsoft.com/office/drawing/2014/main" id="{0C02C5A1-3255-74F9-7CF8-E878EF6C3D53}"/>
                </a:ext>
              </a:extLst>
            </p:cNvPr>
            <p:cNvSpPr>
              <a:spLocks/>
            </p:cNvSpPr>
            <p:nvPr/>
          </p:nvSpPr>
          <p:spPr bwMode="auto">
            <a:xfrm>
              <a:off x="6537312" y="5871978"/>
              <a:ext cx="752529" cy="1341284"/>
            </a:xfrm>
            <a:custGeom>
              <a:avLst/>
              <a:gdLst>
                <a:gd name="T0" fmla="*/ 6 w 38"/>
                <a:gd name="T1" fmla="*/ 53 h 69"/>
                <a:gd name="T2" fmla="*/ 10 w 38"/>
                <a:gd name="T3" fmla="*/ 69 h 69"/>
                <a:gd name="T4" fmla="*/ 20 w 38"/>
                <a:gd name="T5" fmla="*/ 56 h 69"/>
                <a:gd name="T6" fmla="*/ 38 w 38"/>
                <a:gd name="T7" fmla="*/ 1 h 69"/>
                <a:gd name="T8" fmla="*/ 31 w 38"/>
                <a:gd name="T9" fmla="*/ 0 h 69"/>
                <a:gd name="T10" fmla="*/ 15 w 38"/>
                <a:gd name="T11" fmla="*/ 9 h 69"/>
                <a:gd name="T12" fmla="*/ 7 w 38"/>
                <a:gd name="T13" fmla="*/ 0 h 69"/>
                <a:gd name="T14" fmla="*/ 1 w 38"/>
                <a:gd name="T15" fmla="*/ 1 h 69"/>
                <a:gd name="T16" fmla="*/ 6 w 38"/>
                <a:gd name="T17" fmla="*/ 53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69">
                  <a:moveTo>
                    <a:pt x="6" y="53"/>
                  </a:moveTo>
                  <a:cubicBezTo>
                    <a:pt x="7" y="59"/>
                    <a:pt x="9" y="64"/>
                    <a:pt x="10" y="69"/>
                  </a:cubicBezTo>
                  <a:cubicBezTo>
                    <a:pt x="14" y="65"/>
                    <a:pt x="17" y="61"/>
                    <a:pt x="20" y="56"/>
                  </a:cubicBezTo>
                  <a:cubicBezTo>
                    <a:pt x="30" y="39"/>
                    <a:pt x="36" y="20"/>
                    <a:pt x="38" y="1"/>
                  </a:cubicBezTo>
                  <a:cubicBezTo>
                    <a:pt x="31" y="0"/>
                    <a:pt x="31" y="0"/>
                    <a:pt x="31" y="0"/>
                  </a:cubicBezTo>
                  <a:cubicBezTo>
                    <a:pt x="15" y="9"/>
                    <a:pt x="15" y="9"/>
                    <a:pt x="15" y="9"/>
                  </a:cubicBezTo>
                  <a:cubicBezTo>
                    <a:pt x="7" y="0"/>
                    <a:pt x="7" y="0"/>
                    <a:pt x="7" y="0"/>
                  </a:cubicBezTo>
                  <a:cubicBezTo>
                    <a:pt x="1" y="1"/>
                    <a:pt x="1" y="1"/>
                    <a:pt x="1" y="1"/>
                  </a:cubicBezTo>
                  <a:cubicBezTo>
                    <a:pt x="0" y="18"/>
                    <a:pt x="1" y="36"/>
                    <a:pt x="6" y="53"/>
                  </a:cubicBezTo>
                  <a:close/>
                </a:path>
              </a:pathLst>
            </a:custGeom>
            <a:solidFill>
              <a:srgbClr val="F8F0E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 name="Freeform 3464">
              <a:extLst>
                <a:ext uri="{FF2B5EF4-FFF2-40B4-BE49-F238E27FC236}">
                  <a16:creationId xmlns:a16="http://schemas.microsoft.com/office/drawing/2014/main" id="{BF68F304-39E4-43D1-8FB4-999382D8F913}"/>
                </a:ext>
              </a:extLst>
            </p:cNvPr>
            <p:cNvSpPr>
              <a:spLocks/>
            </p:cNvSpPr>
            <p:nvPr/>
          </p:nvSpPr>
          <p:spPr bwMode="auto">
            <a:xfrm>
              <a:off x="6537312" y="5871978"/>
              <a:ext cx="752529" cy="357673"/>
            </a:xfrm>
            <a:custGeom>
              <a:avLst/>
              <a:gdLst>
                <a:gd name="T0" fmla="*/ 33 w 33"/>
                <a:gd name="T1" fmla="*/ 1 h 16"/>
                <a:gd name="T2" fmla="*/ 27 w 33"/>
                <a:gd name="T3" fmla="*/ 0 h 16"/>
                <a:gd name="T4" fmla="*/ 13 w 33"/>
                <a:gd name="T5" fmla="*/ 8 h 16"/>
                <a:gd name="T6" fmla="*/ 6 w 33"/>
                <a:gd name="T7" fmla="*/ 0 h 16"/>
                <a:gd name="T8" fmla="*/ 0 w 33"/>
                <a:gd name="T9" fmla="*/ 1 h 16"/>
                <a:gd name="T10" fmla="*/ 5 w 33"/>
                <a:gd name="T11" fmla="*/ 16 h 16"/>
                <a:gd name="T12" fmla="*/ 13 w 33"/>
                <a:gd name="T13" fmla="*/ 9 h 16"/>
                <a:gd name="T14" fmla="*/ 19 w 33"/>
                <a:gd name="T15" fmla="*/ 16 h 16"/>
                <a:gd name="T16" fmla="*/ 33 w 33"/>
                <a:gd name="T17" fmla="*/ 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16">
                  <a:moveTo>
                    <a:pt x="33" y="1"/>
                  </a:moveTo>
                  <a:lnTo>
                    <a:pt x="27" y="0"/>
                  </a:lnTo>
                  <a:lnTo>
                    <a:pt x="13" y="8"/>
                  </a:lnTo>
                  <a:lnTo>
                    <a:pt x="6" y="0"/>
                  </a:lnTo>
                  <a:lnTo>
                    <a:pt x="0" y="1"/>
                  </a:lnTo>
                  <a:lnTo>
                    <a:pt x="5" y="16"/>
                  </a:lnTo>
                  <a:lnTo>
                    <a:pt x="13" y="9"/>
                  </a:lnTo>
                  <a:lnTo>
                    <a:pt x="19" y="16"/>
                  </a:lnTo>
                  <a:lnTo>
                    <a:pt x="33" y="1"/>
                  </a:lnTo>
                  <a:close/>
                </a:path>
              </a:pathLst>
            </a:custGeom>
            <a:solidFill>
              <a:srgbClr val="E3DF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 name="Freeform 3465">
              <a:extLst>
                <a:ext uri="{FF2B5EF4-FFF2-40B4-BE49-F238E27FC236}">
                  <a16:creationId xmlns:a16="http://schemas.microsoft.com/office/drawing/2014/main" id="{4F87BCAB-D3E7-9E5C-FB93-7466B85497C2}"/>
                </a:ext>
              </a:extLst>
            </p:cNvPr>
            <p:cNvSpPr>
              <a:spLocks/>
            </p:cNvSpPr>
            <p:nvPr/>
          </p:nvSpPr>
          <p:spPr bwMode="auto">
            <a:xfrm>
              <a:off x="6651338" y="6073168"/>
              <a:ext cx="273645" cy="1140096"/>
            </a:xfrm>
            <a:custGeom>
              <a:avLst/>
              <a:gdLst>
                <a:gd name="T0" fmla="*/ 0 w 14"/>
                <a:gd name="T1" fmla="*/ 43 h 59"/>
                <a:gd name="T2" fmla="*/ 4 w 14"/>
                <a:gd name="T3" fmla="*/ 59 h 59"/>
                <a:gd name="T4" fmla="*/ 14 w 14"/>
                <a:gd name="T5" fmla="*/ 46 h 59"/>
                <a:gd name="T6" fmla="*/ 9 w 14"/>
                <a:gd name="T7" fmla="*/ 11 h 59"/>
                <a:gd name="T8" fmla="*/ 13 w 14"/>
                <a:gd name="T9" fmla="*/ 5 h 59"/>
                <a:gd name="T10" fmla="*/ 9 w 14"/>
                <a:gd name="T11" fmla="*/ 0 h 59"/>
                <a:gd name="T12" fmla="*/ 4 w 14"/>
                <a:gd name="T13" fmla="*/ 5 h 59"/>
                <a:gd name="T14" fmla="*/ 6 w 14"/>
                <a:gd name="T15" fmla="*/ 11 h 59"/>
                <a:gd name="T16" fmla="*/ 0 w 14"/>
                <a:gd name="T17" fmla="*/ 43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59">
                  <a:moveTo>
                    <a:pt x="0" y="43"/>
                  </a:moveTo>
                  <a:cubicBezTo>
                    <a:pt x="1" y="49"/>
                    <a:pt x="3" y="54"/>
                    <a:pt x="4" y="59"/>
                  </a:cubicBezTo>
                  <a:cubicBezTo>
                    <a:pt x="8" y="55"/>
                    <a:pt x="11" y="51"/>
                    <a:pt x="14" y="46"/>
                  </a:cubicBezTo>
                  <a:cubicBezTo>
                    <a:pt x="9" y="11"/>
                    <a:pt x="9" y="11"/>
                    <a:pt x="9" y="11"/>
                  </a:cubicBezTo>
                  <a:cubicBezTo>
                    <a:pt x="13" y="5"/>
                    <a:pt x="13" y="5"/>
                    <a:pt x="13" y="5"/>
                  </a:cubicBezTo>
                  <a:cubicBezTo>
                    <a:pt x="9" y="0"/>
                    <a:pt x="9" y="0"/>
                    <a:pt x="9" y="0"/>
                  </a:cubicBezTo>
                  <a:cubicBezTo>
                    <a:pt x="4" y="5"/>
                    <a:pt x="4" y="5"/>
                    <a:pt x="4" y="5"/>
                  </a:cubicBezTo>
                  <a:cubicBezTo>
                    <a:pt x="6" y="11"/>
                    <a:pt x="6" y="11"/>
                    <a:pt x="6" y="11"/>
                  </a:cubicBezTo>
                  <a:lnTo>
                    <a:pt x="0" y="43"/>
                  </a:lnTo>
                  <a:close/>
                </a:path>
              </a:pathLst>
            </a:custGeom>
            <a:solidFill>
              <a:srgbClr val="4440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 name="Freeform 3473">
              <a:extLst>
                <a:ext uri="{FF2B5EF4-FFF2-40B4-BE49-F238E27FC236}">
                  <a16:creationId xmlns:a16="http://schemas.microsoft.com/office/drawing/2014/main" id="{CF965AA9-AED6-509B-1288-D66BDC02E418}"/>
                </a:ext>
              </a:extLst>
            </p:cNvPr>
            <p:cNvSpPr>
              <a:spLocks/>
            </p:cNvSpPr>
            <p:nvPr/>
          </p:nvSpPr>
          <p:spPr bwMode="auto">
            <a:xfrm>
              <a:off x="7517884" y="6609681"/>
              <a:ext cx="136823" cy="178841"/>
            </a:xfrm>
            <a:custGeom>
              <a:avLst/>
              <a:gdLst>
                <a:gd name="T0" fmla="*/ 6 w 7"/>
                <a:gd name="T1" fmla="*/ 9 h 9"/>
                <a:gd name="T2" fmla="*/ 6 w 7"/>
                <a:gd name="T3" fmla="*/ 8 h 9"/>
                <a:gd name="T4" fmla="*/ 6 w 7"/>
                <a:gd name="T5" fmla="*/ 8 h 9"/>
                <a:gd name="T6" fmla="*/ 0 w 7"/>
                <a:gd name="T7" fmla="*/ 0 h 9"/>
                <a:gd name="T8" fmla="*/ 0 w 7"/>
                <a:gd name="T9" fmla="*/ 0 h 9"/>
                <a:gd name="T10" fmla="*/ 0 w 7"/>
                <a:gd name="T11" fmla="*/ 0 h 9"/>
                <a:gd name="T12" fmla="*/ 6 w 7"/>
                <a:gd name="T13" fmla="*/ 8 h 9"/>
                <a:gd name="T14" fmla="*/ 6 w 7"/>
                <a:gd name="T15" fmla="*/ 9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9">
                  <a:moveTo>
                    <a:pt x="6" y="9"/>
                  </a:moveTo>
                  <a:cubicBezTo>
                    <a:pt x="6" y="8"/>
                    <a:pt x="6" y="8"/>
                    <a:pt x="6" y="8"/>
                  </a:cubicBezTo>
                  <a:cubicBezTo>
                    <a:pt x="7" y="8"/>
                    <a:pt x="7" y="8"/>
                    <a:pt x="6" y="8"/>
                  </a:cubicBezTo>
                  <a:cubicBezTo>
                    <a:pt x="0" y="0"/>
                    <a:pt x="0" y="0"/>
                    <a:pt x="0" y="0"/>
                  </a:cubicBezTo>
                  <a:cubicBezTo>
                    <a:pt x="0" y="0"/>
                    <a:pt x="0" y="0"/>
                    <a:pt x="0" y="0"/>
                  </a:cubicBezTo>
                  <a:cubicBezTo>
                    <a:pt x="0" y="0"/>
                    <a:pt x="0" y="0"/>
                    <a:pt x="0" y="0"/>
                  </a:cubicBezTo>
                  <a:cubicBezTo>
                    <a:pt x="6" y="8"/>
                    <a:pt x="6" y="8"/>
                    <a:pt x="6" y="8"/>
                  </a:cubicBezTo>
                  <a:lnTo>
                    <a:pt x="6" y="9"/>
                  </a:lnTo>
                  <a:close/>
                </a:path>
              </a:pathLst>
            </a:custGeom>
            <a:solidFill>
              <a:srgbClr val="2C75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82" name="Group 81">
              <a:extLst>
                <a:ext uri="{FF2B5EF4-FFF2-40B4-BE49-F238E27FC236}">
                  <a16:creationId xmlns:a16="http://schemas.microsoft.com/office/drawing/2014/main" id="{552AFF31-B67B-07BC-CBBE-3E4EB16534C8}"/>
                </a:ext>
              </a:extLst>
            </p:cNvPr>
            <p:cNvGrpSpPr/>
            <p:nvPr/>
          </p:nvGrpSpPr>
          <p:grpSpPr>
            <a:xfrm flipH="1">
              <a:off x="5821086" y="5923691"/>
              <a:ext cx="2397750" cy="1949401"/>
              <a:chOff x="17290375" y="5460471"/>
              <a:chExt cx="2683191" cy="1919877"/>
            </a:xfrm>
          </p:grpSpPr>
          <p:sp>
            <p:nvSpPr>
              <p:cNvPr id="117" name="Freeform 4871">
                <a:extLst>
                  <a:ext uri="{FF2B5EF4-FFF2-40B4-BE49-F238E27FC236}">
                    <a16:creationId xmlns:a16="http://schemas.microsoft.com/office/drawing/2014/main" id="{C1FC0FA8-8C50-06EF-577D-8C2CD6195B34}"/>
                  </a:ext>
                </a:extLst>
              </p:cNvPr>
              <p:cNvSpPr>
                <a:spLocks/>
              </p:cNvSpPr>
              <p:nvPr/>
            </p:nvSpPr>
            <p:spPr bwMode="auto">
              <a:xfrm>
                <a:off x="17290375" y="5460471"/>
                <a:ext cx="832719" cy="1919877"/>
              </a:xfrm>
              <a:custGeom>
                <a:avLst/>
                <a:gdLst>
                  <a:gd name="T0" fmla="*/ 27 w 41"/>
                  <a:gd name="T1" fmla="*/ 0 h 96"/>
                  <a:gd name="T2" fmla="*/ 20 w 41"/>
                  <a:gd name="T3" fmla="*/ 9 h 96"/>
                  <a:gd name="T4" fmla="*/ 3 w 41"/>
                  <a:gd name="T5" fmla="*/ 73 h 96"/>
                  <a:gd name="T6" fmla="*/ 40 w 41"/>
                  <a:gd name="T7" fmla="*/ 75 h 96"/>
                  <a:gd name="T8" fmla="*/ 27 w 41"/>
                  <a:gd name="T9" fmla="*/ 0 h 96"/>
                </a:gdLst>
                <a:ahLst/>
                <a:cxnLst>
                  <a:cxn ang="0">
                    <a:pos x="T0" y="T1"/>
                  </a:cxn>
                  <a:cxn ang="0">
                    <a:pos x="T2" y="T3"/>
                  </a:cxn>
                  <a:cxn ang="0">
                    <a:pos x="T4" y="T5"/>
                  </a:cxn>
                  <a:cxn ang="0">
                    <a:pos x="T6" y="T7"/>
                  </a:cxn>
                  <a:cxn ang="0">
                    <a:pos x="T8" y="T9"/>
                  </a:cxn>
                </a:cxnLst>
                <a:rect l="0" t="0" r="r" b="b"/>
                <a:pathLst>
                  <a:path w="41" h="96">
                    <a:moveTo>
                      <a:pt x="27" y="0"/>
                    </a:moveTo>
                    <a:cubicBezTo>
                      <a:pt x="27" y="0"/>
                      <a:pt x="24" y="2"/>
                      <a:pt x="20" y="9"/>
                    </a:cubicBezTo>
                    <a:cubicBezTo>
                      <a:pt x="15" y="16"/>
                      <a:pt x="0" y="53"/>
                      <a:pt x="3" y="73"/>
                    </a:cubicBezTo>
                    <a:cubicBezTo>
                      <a:pt x="7" y="96"/>
                      <a:pt x="38" y="78"/>
                      <a:pt x="40" y="75"/>
                    </a:cubicBezTo>
                    <a:cubicBezTo>
                      <a:pt x="41" y="71"/>
                      <a:pt x="41" y="0"/>
                      <a:pt x="27" y="0"/>
                    </a:cubicBez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8" name="Freeform 4889">
                <a:extLst>
                  <a:ext uri="{FF2B5EF4-FFF2-40B4-BE49-F238E27FC236}">
                    <a16:creationId xmlns:a16="http://schemas.microsoft.com/office/drawing/2014/main" id="{165F38DD-5D53-4D8B-D1FD-024AF1970FEA}"/>
                  </a:ext>
                </a:extLst>
              </p:cNvPr>
              <p:cNvSpPr>
                <a:spLocks/>
              </p:cNvSpPr>
              <p:nvPr/>
            </p:nvSpPr>
            <p:spPr bwMode="auto">
              <a:xfrm>
                <a:off x="17683588" y="6246923"/>
                <a:ext cx="647669" cy="439497"/>
              </a:xfrm>
              <a:custGeom>
                <a:avLst/>
                <a:gdLst>
                  <a:gd name="T0" fmla="*/ 32 w 33"/>
                  <a:gd name="T1" fmla="*/ 11 h 22"/>
                  <a:gd name="T2" fmla="*/ 18 w 33"/>
                  <a:gd name="T3" fmla="*/ 1 h 22"/>
                  <a:gd name="T4" fmla="*/ 2 w 33"/>
                  <a:gd name="T5" fmla="*/ 7 h 22"/>
                  <a:gd name="T6" fmla="*/ 15 w 33"/>
                  <a:gd name="T7" fmla="*/ 6 h 22"/>
                  <a:gd name="T8" fmla="*/ 2 w 33"/>
                  <a:gd name="T9" fmla="*/ 15 h 22"/>
                  <a:gd name="T10" fmla="*/ 23 w 33"/>
                  <a:gd name="T11" fmla="*/ 20 h 22"/>
                  <a:gd name="T12" fmla="*/ 32 w 33"/>
                  <a:gd name="T13" fmla="*/ 11 h 22"/>
                </a:gdLst>
                <a:ahLst/>
                <a:cxnLst>
                  <a:cxn ang="0">
                    <a:pos x="T0" y="T1"/>
                  </a:cxn>
                  <a:cxn ang="0">
                    <a:pos x="T2" y="T3"/>
                  </a:cxn>
                  <a:cxn ang="0">
                    <a:pos x="T4" y="T5"/>
                  </a:cxn>
                  <a:cxn ang="0">
                    <a:pos x="T6" y="T7"/>
                  </a:cxn>
                  <a:cxn ang="0">
                    <a:pos x="T8" y="T9"/>
                  </a:cxn>
                  <a:cxn ang="0">
                    <a:pos x="T10" y="T11"/>
                  </a:cxn>
                  <a:cxn ang="0">
                    <a:pos x="T12" y="T13"/>
                  </a:cxn>
                </a:cxnLst>
                <a:rect l="0" t="0" r="r" b="b"/>
                <a:pathLst>
                  <a:path w="33" h="22">
                    <a:moveTo>
                      <a:pt x="32" y="11"/>
                    </a:moveTo>
                    <a:cubicBezTo>
                      <a:pt x="32" y="11"/>
                      <a:pt x="24" y="2"/>
                      <a:pt x="18" y="1"/>
                    </a:cubicBezTo>
                    <a:cubicBezTo>
                      <a:pt x="11" y="0"/>
                      <a:pt x="4" y="4"/>
                      <a:pt x="2" y="7"/>
                    </a:cubicBezTo>
                    <a:cubicBezTo>
                      <a:pt x="0" y="10"/>
                      <a:pt x="9" y="4"/>
                      <a:pt x="15" y="6"/>
                    </a:cubicBezTo>
                    <a:cubicBezTo>
                      <a:pt x="10" y="8"/>
                      <a:pt x="5" y="10"/>
                      <a:pt x="2" y="15"/>
                    </a:cubicBezTo>
                    <a:cubicBezTo>
                      <a:pt x="3" y="18"/>
                      <a:pt x="15" y="22"/>
                      <a:pt x="23" y="20"/>
                    </a:cubicBezTo>
                    <a:cubicBezTo>
                      <a:pt x="31" y="19"/>
                      <a:pt x="33" y="16"/>
                      <a:pt x="32" y="11"/>
                    </a:cubicBezTo>
                    <a:close/>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9" name="Freeform 4890">
                <a:extLst>
                  <a:ext uri="{FF2B5EF4-FFF2-40B4-BE49-F238E27FC236}">
                    <a16:creationId xmlns:a16="http://schemas.microsoft.com/office/drawing/2014/main" id="{928B215A-C806-89AF-F83A-A6CB6DED6D2D}"/>
                  </a:ext>
                </a:extLst>
              </p:cNvPr>
              <p:cNvSpPr>
                <a:spLocks/>
              </p:cNvSpPr>
              <p:nvPr/>
            </p:nvSpPr>
            <p:spPr bwMode="auto">
              <a:xfrm>
                <a:off x="18123085" y="5475348"/>
                <a:ext cx="1850481" cy="1688567"/>
              </a:xfrm>
              <a:custGeom>
                <a:avLst/>
                <a:gdLst>
                  <a:gd name="T0" fmla="*/ 86 w 92"/>
                  <a:gd name="T1" fmla="*/ 74 h 84"/>
                  <a:gd name="T2" fmla="*/ 38 w 92"/>
                  <a:gd name="T3" fmla="*/ 78 h 84"/>
                  <a:gd name="T4" fmla="*/ 0 w 92"/>
                  <a:gd name="T5" fmla="*/ 66 h 84"/>
                  <a:gd name="T6" fmla="*/ 9 w 92"/>
                  <a:gd name="T7" fmla="*/ 48 h 84"/>
                  <a:gd name="T8" fmla="*/ 54 w 92"/>
                  <a:gd name="T9" fmla="*/ 53 h 84"/>
                  <a:gd name="T10" fmla="*/ 61 w 92"/>
                  <a:gd name="T11" fmla="*/ 53 h 84"/>
                  <a:gd name="T12" fmla="*/ 73 w 92"/>
                  <a:gd name="T13" fmla="*/ 0 h 84"/>
                  <a:gd name="T14" fmla="*/ 87 w 92"/>
                  <a:gd name="T15" fmla="*/ 21 h 84"/>
                  <a:gd name="T16" fmla="*/ 86 w 92"/>
                  <a:gd name="T17" fmla="*/ 7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2" h="84">
                    <a:moveTo>
                      <a:pt x="86" y="74"/>
                    </a:moveTo>
                    <a:cubicBezTo>
                      <a:pt x="83" y="80"/>
                      <a:pt x="65" y="84"/>
                      <a:pt x="38" y="78"/>
                    </a:cubicBezTo>
                    <a:cubicBezTo>
                      <a:pt x="27" y="76"/>
                      <a:pt x="14" y="72"/>
                      <a:pt x="0" y="66"/>
                    </a:cubicBezTo>
                    <a:cubicBezTo>
                      <a:pt x="6" y="54"/>
                      <a:pt x="9" y="48"/>
                      <a:pt x="9" y="48"/>
                    </a:cubicBezTo>
                    <a:cubicBezTo>
                      <a:pt x="54" y="53"/>
                      <a:pt x="54" y="53"/>
                      <a:pt x="54" y="53"/>
                    </a:cubicBezTo>
                    <a:cubicBezTo>
                      <a:pt x="61" y="53"/>
                      <a:pt x="61" y="53"/>
                      <a:pt x="61" y="53"/>
                    </a:cubicBezTo>
                    <a:cubicBezTo>
                      <a:pt x="61" y="53"/>
                      <a:pt x="62" y="1"/>
                      <a:pt x="73" y="0"/>
                    </a:cubicBezTo>
                    <a:cubicBezTo>
                      <a:pt x="73" y="0"/>
                      <a:pt x="82" y="4"/>
                      <a:pt x="87" y="21"/>
                    </a:cubicBezTo>
                    <a:cubicBezTo>
                      <a:pt x="92" y="40"/>
                      <a:pt x="91" y="65"/>
                      <a:pt x="86" y="74"/>
                    </a:cubicBez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0" name="Freeform 4891">
                <a:extLst>
                  <a:ext uri="{FF2B5EF4-FFF2-40B4-BE49-F238E27FC236}">
                    <a16:creationId xmlns:a16="http://schemas.microsoft.com/office/drawing/2014/main" id="{1AE60CCC-8CA8-DD09-4A43-28B2D9067AD8}"/>
                  </a:ext>
                </a:extLst>
              </p:cNvPr>
              <p:cNvSpPr>
                <a:spLocks/>
              </p:cNvSpPr>
              <p:nvPr/>
            </p:nvSpPr>
            <p:spPr bwMode="auto">
              <a:xfrm>
                <a:off x="18123085" y="6408836"/>
                <a:ext cx="1156553" cy="601402"/>
              </a:xfrm>
              <a:custGeom>
                <a:avLst/>
                <a:gdLst>
                  <a:gd name="T0" fmla="*/ 58 w 58"/>
                  <a:gd name="T1" fmla="*/ 20 h 30"/>
                  <a:gd name="T2" fmla="*/ 38 w 58"/>
                  <a:gd name="T3" fmla="*/ 30 h 30"/>
                  <a:gd name="T4" fmla="*/ 0 w 58"/>
                  <a:gd name="T5" fmla="*/ 18 h 30"/>
                  <a:gd name="T6" fmla="*/ 9 w 58"/>
                  <a:gd name="T7" fmla="*/ 0 h 30"/>
                  <a:gd name="T8" fmla="*/ 54 w 58"/>
                  <a:gd name="T9" fmla="*/ 5 h 30"/>
                  <a:gd name="T10" fmla="*/ 58 w 58"/>
                  <a:gd name="T11" fmla="*/ 20 h 30"/>
                </a:gdLst>
                <a:ahLst/>
                <a:cxnLst>
                  <a:cxn ang="0">
                    <a:pos x="T0" y="T1"/>
                  </a:cxn>
                  <a:cxn ang="0">
                    <a:pos x="T2" y="T3"/>
                  </a:cxn>
                  <a:cxn ang="0">
                    <a:pos x="T4" y="T5"/>
                  </a:cxn>
                  <a:cxn ang="0">
                    <a:pos x="T6" y="T7"/>
                  </a:cxn>
                  <a:cxn ang="0">
                    <a:pos x="T8" y="T9"/>
                  </a:cxn>
                  <a:cxn ang="0">
                    <a:pos x="T10" y="T11"/>
                  </a:cxn>
                </a:cxnLst>
                <a:rect l="0" t="0" r="r" b="b"/>
                <a:pathLst>
                  <a:path w="58" h="30">
                    <a:moveTo>
                      <a:pt x="58" y="20"/>
                    </a:moveTo>
                    <a:cubicBezTo>
                      <a:pt x="55" y="23"/>
                      <a:pt x="45" y="28"/>
                      <a:pt x="38" y="30"/>
                    </a:cubicBezTo>
                    <a:cubicBezTo>
                      <a:pt x="27" y="28"/>
                      <a:pt x="14" y="24"/>
                      <a:pt x="0" y="18"/>
                    </a:cubicBezTo>
                    <a:cubicBezTo>
                      <a:pt x="6" y="6"/>
                      <a:pt x="9" y="0"/>
                      <a:pt x="9" y="0"/>
                    </a:cubicBezTo>
                    <a:cubicBezTo>
                      <a:pt x="54" y="5"/>
                      <a:pt x="54" y="5"/>
                      <a:pt x="54" y="5"/>
                    </a:cubicBezTo>
                    <a:cubicBezTo>
                      <a:pt x="56" y="10"/>
                      <a:pt x="57" y="16"/>
                      <a:pt x="58" y="20"/>
                    </a:cubicBezTo>
                    <a:close/>
                  </a:path>
                </a:pathLst>
              </a:custGeom>
              <a:solidFill>
                <a:schemeClr val="accent4">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1" name="Freeform 4892">
                <a:extLst>
                  <a:ext uri="{FF2B5EF4-FFF2-40B4-BE49-F238E27FC236}">
                    <a16:creationId xmlns:a16="http://schemas.microsoft.com/office/drawing/2014/main" id="{37131864-3312-E2B4-C9D8-03F8B55E80C6}"/>
                  </a:ext>
                </a:extLst>
              </p:cNvPr>
              <p:cNvSpPr>
                <a:spLocks/>
              </p:cNvSpPr>
              <p:nvPr/>
            </p:nvSpPr>
            <p:spPr bwMode="auto">
              <a:xfrm>
                <a:off x="18955804" y="6246923"/>
                <a:ext cx="601402" cy="393230"/>
              </a:xfrm>
              <a:custGeom>
                <a:avLst/>
                <a:gdLst>
                  <a:gd name="T0" fmla="*/ 0 w 30"/>
                  <a:gd name="T1" fmla="*/ 8 h 20"/>
                  <a:gd name="T2" fmla="*/ 18 w 30"/>
                  <a:gd name="T3" fmla="*/ 0 h 20"/>
                  <a:gd name="T4" fmla="*/ 28 w 30"/>
                  <a:gd name="T5" fmla="*/ 13 h 20"/>
                  <a:gd name="T6" fmla="*/ 4 w 30"/>
                  <a:gd name="T7" fmla="*/ 20 h 20"/>
                  <a:gd name="T8" fmla="*/ 0 w 30"/>
                  <a:gd name="T9" fmla="*/ 8 h 20"/>
                </a:gdLst>
                <a:ahLst/>
                <a:cxnLst>
                  <a:cxn ang="0">
                    <a:pos x="T0" y="T1"/>
                  </a:cxn>
                  <a:cxn ang="0">
                    <a:pos x="T2" y="T3"/>
                  </a:cxn>
                  <a:cxn ang="0">
                    <a:pos x="T4" y="T5"/>
                  </a:cxn>
                  <a:cxn ang="0">
                    <a:pos x="T6" y="T7"/>
                  </a:cxn>
                  <a:cxn ang="0">
                    <a:pos x="T8" y="T9"/>
                  </a:cxn>
                </a:cxnLst>
                <a:rect l="0" t="0" r="r" b="b"/>
                <a:pathLst>
                  <a:path w="30" h="20">
                    <a:moveTo>
                      <a:pt x="0" y="8"/>
                    </a:moveTo>
                    <a:cubicBezTo>
                      <a:pt x="0" y="8"/>
                      <a:pt x="12" y="0"/>
                      <a:pt x="18" y="0"/>
                    </a:cubicBezTo>
                    <a:cubicBezTo>
                      <a:pt x="27" y="2"/>
                      <a:pt x="30" y="10"/>
                      <a:pt x="28" y="13"/>
                    </a:cubicBezTo>
                    <a:cubicBezTo>
                      <a:pt x="28" y="15"/>
                      <a:pt x="4" y="20"/>
                      <a:pt x="4" y="20"/>
                    </a:cubicBezTo>
                    <a:lnTo>
                      <a:pt x="0" y="8"/>
                    </a:lnTo>
                    <a:close/>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2" name="Freeform 4893">
                <a:extLst>
                  <a:ext uri="{FF2B5EF4-FFF2-40B4-BE49-F238E27FC236}">
                    <a16:creationId xmlns:a16="http://schemas.microsoft.com/office/drawing/2014/main" id="{EDD2F3D6-BEBD-D7F7-DA68-1B6F3268F657}"/>
                  </a:ext>
                </a:extLst>
              </p:cNvPr>
              <p:cNvSpPr>
                <a:spLocks/>
              </p:cNvSpPr>
              <p:nvPr/>
            </p:nvSpPr>
            <p:spPr bwMode="auto">
              <a:xfrm>
                <a:off x="17406021" y="6246923"/>
                <a:ext cx="1757956" cy="925236"/>
              </a:xfrm>
              <a:custGeom>
                <a:avLst/>
                <a:gdLst>
                  <a:gd name="T0" fmla="*/ 12 w 88"/>
                  <a:gd name="T1" fmla="*/ 16 h 45"/>
                  <a:gd name="T2" fmla="*/ 1 w 88"/>
                  <a:gd name="T3" fmla="*/ 33 h 45"/>
                  <a:gd name="T4" fmla="*/ 20 w 88"/>
                  <a:gd name="T5" fmla="*/ 44 h 45"/>
                  <a:gd name="T6" fmla="*/ 88 w 88"/>
                  <a:gd name="T7" fmla="*/ 22 h 45"/>
                  <a:gd name="T8" fmla="*/ 79 w 88"/>
                  <a:gd name="T9" fmla="*/ 0 h 45"/>
                  <a:gd name="T10" fmla="*/ 12 w 88"/>
                  <a:gd name="T11" fmla="*/ 16 h 45"/>
                </a:gdLst>
                <a:ahLst/>
                <a:cxnLst>
                  <a:cxn ang="0">
                    <a:pos x="T0" y="T1"/>
                  </a:cxn>
                  <a:cxn ang="0">
                    <a:pos x="T2" y="T3"/>
                  </a:cxn>
                  <a:cxn ang="0">
                    <a:pos x="T4" y="T5"/>
                  </a:cxn>
                  <a:cxn ang="0">
                    <a:pos x="T6" y="T7"/>
                  </a:cxn>
                  <a:cxn ang="0">
                    <a:pos x="T8" y="T9"/>
                  </a:cxn>
                  <a:cxn ang="0">
                    <a:pos x="T10" y="T11"/>
                  </a:cxn>
                </a:cxnLst>
                <a:rect l="0" t="0" r="r" b="b"/>
                <a:pathLst>
                  <a:path w="88" h="45">
                    <a:moveTo>
                      <a:pt x="12" y="16"/>
                    </a:moveTo>
                    <a:cubicBezTo>
                      <a:pt x="4" y="20"/>
                      <a:pt x="0" y="24"/>
                      <a:pt x="1" y="33"/>
                    </a:cubicBezTo>
                    <a:cubicBezTo>
                      <a:pt x="1" y="41"/>
                      <a:pt x="11" y="45"/>
                      <a:pt x="20" y="44"/>
                    </a:cubicBezTo>
                    <a:cubicBezTo>
                      <a:pt x="29" y="43"/>
                      <a:pt x="88" y="22"/>
                      <a:pt x="88" y="22"/>
                    </a:cubicBezTo>
                    <a:cubicBezTo>
                      <a:pt x="79" y="0"/>
                      <a:pt x="79" y="0"/>
                      <a:pt x="79" y="0"/>
                    </a:cubicBezTo>
                    <a:cubicBezTo>
                      <a:pt x="79" y="0"/>
                      <a:pt x="25" y="10"/>
                      <a:pt x="12" y="16"/>
                    </a:cubicBez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83" name="Group 82">
              <a:extLst>
                <a:ext uri="{FF2B5EF4-FFF2-40B4-BE49-F238E27FC236}">
                  <a16:creationId xmlns:a16="http://schemas.microsoft.com/office/drawing/2014/main" id="{8AE21CEB-380C-BE88-9A10-4A233A52839F}"/>
                </a:ext>
              </a:extLst>
            </p:cNvPr>
            <p:cNvGrpSpPr/>
            <p:nvPr/>
          </p:nvGrpSpPr>
          <p:grpSpPr>
            <a:xfrm>
              <a:off x="4867343" y="676605"/>
              <a:ext cx="4067487" cy="4800280"/>
              <a:chOff x="1803696" y="1810576"/>
              <a:chExt cx="2482763" cy="2930057"/>
            </a:xfrm>
          </p:grpSpPr>
          <p:grpSp>
            <p:nvGrpSpPr>
              <p:cNvPr id="84" name="Group 83">
                <a:extLst>
                  <a:ext uri="{FF2B5EF4-FFF2-40B4-BE49-F238E27FC236}">
                    <a16:creationId xmlns:a16="http://schemas.microsoft.com/office/drawing/2014/main" id="{93DB9D31-A0A0-78CD-DE1C-74CD4655082C}"/>
                  </a:ext>
                </a:extLst>
              </p:cNvPr>
              <p:cNvGrpSpPr/>
              <p:nvPr/>
            </p:nvGrpSpPr>
            <p:grpSpPr>
              <a:xfrm>
                <a:off x="1803696" y="1810576"/>
                <a:ext cx="2482763" cy="2930057"/>
                <a:chOff x="142953" y="934202"/>
                <a:chExt cx="1561324" cy="1842612"/>
              </a:xfrm>
            </p:grpSpPr>
            <p:sp>
              <p:nvSpPr>
                <p:cNvPr id="86" name="Freeform 115">
                  <a:extLst>
                    <a:ext uri="{FF2B5EF4-FFF2-40B4-BE49-F238E27FC236}">
                      <a16:creationId xmlns:a16="http://schemas.microsoft.com/office/drawing/2014/main" id="{9B9ABCBC-EE2B-37FF-BCA9-3AF43DEF6946}"/>
                    </a:ext>
                  </a:extLst>
                </p:cNvPr>
                <p:cNvSpPr>
                  <a:spLocks/>
                </p:cNvSpPr>
                <p:nvPr/>
              </p:nvSpPr>
              <p:spPr bwMode="auto">
                <a:xfrm>
                  <a:off x="142953" y="1880972"/>
                  <a:ext cx="345543" cy="473521"/>
                </a:xfrm>
                <a:custGeom>
                  <a:avLst/>
                  <a:gdLst>
                    <a:gd name="T0" fmla="*/ 2 w 32"/>
                    <a:gd name="T1" fmla="*/ 19 h 44"/>
                    <a:gd name="T2" fmla="*/ 20 w 32"/>
                    <a:gd name="T3" fmla="*/ 40 h 44"/>
                    <a:gd name="T4" fmla="*/ 31 w 32"/>
                    <a:gd name="T5" fmla="*/ 20 h 44"/>
                    <a:gd name="T6" fmla="*/ 15 w 32"/>
                    <a:gd name="T7" fmla="*/ 2 h 44"/>
                    <a:gd name="T8" fmla="*/ 2 w 32"/>
                    <a:gd name="T9" fmla="*/ 19 h 44"/>
                  </a:gdLst>
                  <a:ahLst/>
                  <a:cxnLst>
                    <a:cxn ang="0">
                      <a:pos x="T0" y="T1"/>
                    </a:cxn>
                    <a:cxn ang="0">
                      <a:pos x="T2" y="T3"/>
                    </a:cxn>
                    <a:cxn ang="0">
                      <a:pos x="T4" y="T5"/>
                    </a:cxn>
                    <a:cxn ang="0">
                      <a:pos x="T6" y="T7"/>
                    </a:cxn>
                    <a:cxn ang="0">
                      <a:pos x="T8" y="T9"/>
                    </a:cxn>
                  </a:cxnLst>
                  <a:rect l="0" t="0" r="r" b="b"/>
                  <a:pathLst>
                    <a:path w="32" h="44">
                      <a:moveTo>
                        <a:pt x="2" y="19"/>
                      </a:moveTo>
                      <a:cubicBezTo>
                        <a:pt x="3" y="30"/>
                        <a:pt x="12" y="44"/>
                        <a:pt x="20" y="40"/>
                      </a:cubicBezTo>
                      <a:cubicBezTo>
                        <a:pt x="27" y="37"/>
                        <a:pt x="32" y="31"/>
                        <a:pt x="31" y="20"/>
                      </a:cubicBezTo>
                      <a:cubicBezTo>
                        <a:pt x="29" y="9"/>
                        <a:pt x="23" y="4"/>
                        <a:pt x="15" y="2"/>
                      </a:cubicBezTo>
                      <a:cubicBezTo>
                        <a:pt x="5" y="0"/>
                        <a:pt x="0" y="8"/>
                        <a:pt x="2" y="19"/>
                      </a:cubicBezTo>
                    </a:path>
                  </a:pathLst>
                </a:custGeom>
                <a:solidFill>
                  <a:srgbClr val="ED90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87" name="Freeform 116">
                  <a:extLst>
                    <a:ext uri="{FF2B5EF4-FFF2-40B4-BE49-F238E27FC236}">
                      <a16:creationId xmlns:a16="http://schemas.microsoft.com/office/drawing/2014/main" id="{62A6A7B8-6039-1F4F-FE73-F1D82FE3CEBE}"/>
                    </a:ext>
                  </a:extLst>
                </p:cNvPr>
                <p:cNvSpPr>
                  <a:spLocks/>
                </p:cNvSpPr>
                <p:nvPr/>
              </p:nvSpPr>
              <p:spPr bwMode="auto">
                <a:xfrm>
                  <a:off x="194144" y="1880972"/>
                  <a:ext cx="140780" cy="102382"/>
                </a:xfrm>
                <a:custGeom>
                  <a:avLst/>
                  <a:gdLst>
                    <a:gd name="T0" fmla="*/ 0 w 14"/>
                    <a:gd name="T1" fmla="*/ 5 h 9"/>
                    <a:gd name="T2" fmla="*/ 14 w 14"/>
                    <a:gd name="T3" fmla="*/ 9 h 9"/>
                    <a:gd name="T4" fmla="*/ 13 w 14"/>
                    <a:gd name="T5" fmla="*/ 2 h 9"/>
                    <a:gd name="T6" fmla="*/ 7 w 14"/>
                    <a:gd name="T7" fmla="*/ 1 h 9"/>
                    <a:gd name="T8" fmla="*/ 0 w 14"/>
                    <a:gd name="T9" fmla="*/ 5 h 9"/>
                  </a:gdLst>
                  <a:ahLst/>
                  <a:cxnLst>
                    <a:cxn ang="0">
                      <a:pos x="T0" y="T1"/>
                    </a:cxn>
                    <a:cxn ang="0">
                      <a:pos x="T2" y="T3"/>
                    </a:cxn>
                    <a:cxn ang="0">
                      <a:pos x="T4" y="T5"/>
                    </a:cxn>
                    <a:cxn ang="0">
                      <a:pos x="T6" y="T7"/>
                    </a:cxn>
                    <a:cxn ang="0">
                      <a:pos x="T8" y="T9"/>
                    </a:cxn>
                  </a:cxnLst>
                  <a:rect l="0" t="0" r="r" b="b"/>
                  <a:pathLst>
                    <a:path w="14" h="9">
                      <a:moveTo>
                        <a:pt x="0" y="5"/>
                      </a:moveTo>
                      <a:cubicBezTo>
                        <a:pt x="2" y="2"/>
                        <a:pt x="12" y="1"/>
                        <a:pt x="14" y="9"/>
                      </a:cubicBezTo>
                      <a:cubicBezTo>
                        <a:pt x="13" y="2"/>
                        <a:pt x="13" y="2"/>
                        <a:pt x="13" y="2"/>
                      </a:cubicBezTo>
                      <a:cubicBezTo>
                        <a:pt x="13" y="2"/>
                        <a:pt x="10" y="0"/>
                        <a:pt x="7" y="1"/>
                      </a:cubicBezTo>
                      <a:cubicBezTo>
                        <a:pt x="2" y="2"/>
                        <a:pt x="0" y="5"/>
                        <a:pt x="0" y="5"/>
                      </a:cubicBezTo>
                      <a:close/>
                    </a:path>
                  </a:pathLst>
                </a:custGeom>
                <a:solidFill>
                  <a:srgbClr val="FCBB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88" name="Freeform 117">
                  <a:extLst>
                    <a:ext uri="{FF2B5EF4-FFF2-40B4-BE49-F238E27FC236}">
                      <a16:creationId xmlns:a16="http://schemas.microsoft.com/office/drawing/2014/main" id="{F52DD1EF-8B2C-28C6-93C3-5FFA589BD75C}"/>
                    </a:ext>
                  </a:extLst>
                </p:cNvPr>
                <p:cNvSpPr>
                  <a:spLocks/>
                </p:cNvSpPr>
                <p:nvPr/>
              </p:nvSpPr>
              <p:spPr bwMode="auto">
                <a:xfrm>
                  <a:off x="1358734" y="1880972"/>
                  <a:ext cx="345543" cy="473521"/>
                </a:xfrm>
                <a:custGeom>
                  <a:avLst/>
                  <a:gdLst>
                    <a:gd name="T0" fmla="*/ 30 w 32"/>
                    <a:gd name="T1" fmla="*/ 19 h 44"/>
                    <a:gd name="T2" fmla="*/ 12 w 32"/>
                    <a:gd name="T3" fmla="*/ 40 h 44"/>
                    <a:gd name="T4" fmla="*/ 2 w 32"/>
                    <a:gd name="T5" fmla="*/ 20 h 44"/>
                    <a:gd name="T6" fmla="*/ 18 w 32"/>
                    <a:gd name="T7" fmla="*/ 2 h 44"/>
                    <a:gd name="T8" fmla="*/ 30 w 32"/>
                    <a:gd name="T9" fmla="*/ 19 h 44"/>
                  </a:gdLst>
                  <a:ahLst/>
                  <a:cxnLst>
                    <a:cxn ang="0">
                      <a:pos x="T0" y="T1"/>
                    </a:cxn>
                    <a:cxn ang="0">
                      <a:pos x="T2" y="T3"/>
                    </a:cxn>
                    <a:cxn ang="0">
                      <a:pos x="T4" y="T5"/>
                    </a:cxn>
                    <a:cxn ang="0">
                      <a:pos x="T6" y="T7"/>
                    </a:cxn>
                    <a:cxn ang="0">
                      <a:pos x="T8" y="T9"/>
                    </a:cxn>
                  </a:cxnLst>
                  <a:rect l="0" t="0" r="r" b="b"/>
                  <a:pathLst>
                    <a:path w="32" h="44">
                      <a:moveTo>
                        <a:pt x="30" y="19"/>
                      </a:moveTo>
                      <a:cubicBezTo>
                        <a:pt x="29" y="30"/>
                        <a:pt x="20" y="44"/>
                        <a:pt x="12" y="40"/>
                      </a:cubicBezTo>
                      <a:cubicBezTo>
                        <a:pt x="6" y="37"/>
                        <a:pt x="0" y="31"/>
                        <a:pt x="2" y="20"/>
                      </a:cubicBezTo>
                      <a:cubicBezTo>
                        <a:pt x="3" y="9"/>
                        <a:pt x="9" y="4"/>
                        <a:pt x="18" y="2"/>
                      </a:cubicBezTo>
                      <a:cubicBezTo>
                        <a:pt x="27" y="0"/>
                        <a:pt x="32" y="8"/>
                        <a:pt x="30" y="19"/>
                      </a:cubicBezTo>
                    </a:path>
                  </a:pathLst>
                </a:custGeom>
                <a:solidFill>
                  <a:srgbClr val="ED90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89" name="Freeform 118">
                  <a:extLst>
                    <a:ext uri="{FF2B5EF4-FFF2-40B4-BE49-F238E27FC236}">
                      <a16:creationId xmlns:a16="http://schemas.microsoft.com/office/drawing/2014/main" id="{F8F88392-E31E-F40C-2F6E-F4687BF20B4F}"/>
                    </a:ext>
                  </a:extLst>
                </p:cNvPr>
                <p:cNvSpPr>
                  <a:spLocks/>
                </p:cNvSpPr>
                <p:nvPr/>
              </p:nvSpPr>
              <p:spPr bwMode="auto">
                <a:xfrm>
                  <a:off x="1512307" y="1880972"/>
                  <a:ext cx="153573" cy="102382"/>
                </a:xfrm>
                <a:custGeom>
                  <a:avLst/>
                  <a:gdLst>
                    <a:gd name="T0" fmla="*/ 14 w 14"/>
                    <a:gd name="T1" fmla="*/ 5 h 9"/>
                    <a:gd name="T2" fmla="*/ 0 w 14"/>
                    <a:gd name="T3" fmla="*/ 9 h 9"/>
                    <a:gd name="T4" fmla="*/ 1 w 14"/>
                    <a:gd name="T5" fmla="*/ 2 h 9"/>
                    <a:gd name="T6" fmla="*/ 7 w 14"/>
                    <a:gd name="T7" fmla="*/ 1 h 9"/>
                    <a:gd name="T8" fmla="*/ 14 w 14"/>
                    <a:gd name="T9" fmla="*/ 5 h 9"/>
                  </a:gdLst>
                  <a:ahLst/>
                  <a:cxnLst>
                    <a:cxn ang="0">
                      <a:pos x="T0" y="T1"/>
                    </a:cxn>
                    <a:cxn ang="0">
                      <a:pos x="T2" y="T3"/>
                    </a:cxn>
                    <a:cxn ang="0">
                      <a:pos x="T4" y="T5"/>
                    </a:cxn>
                    <a:cxn ang="0">
                      <a:pos x="T6" y="T7"/>
                    </a:cxn>
                    <a:cxn ang="0">
                      <a:pos x="T8" y="T9"/>
                    </a:cxn>
                  </a:cxnLst>
                  <a:rect l="0" t="0" r="r" b="b"/>
                  <a:pathLst>
                    <a:path w="14" h="9">
                      <a:moveTo>
                        <a:pt x="14" y="5"/>
                      </a:moveTo>
                      <a:cubicBezTo>
                        <a:pt x="12" y="2"/>
                        <a:pt x="3" y="1"/>
                        <a:pt x="0" y="9"/>
                      </a:cubicBezTo>
                      <a:cubicBezTo>
                        <a:pt x="1" y="2"/>
                        <a:pt x="1" y="2"/>
                        <a:pt x="1" y="2"/>
                      </a:cubicBezTo>
                      <a:cubicBezTo>
                        <a:pt x="1" y="2"/>
                        <a:pt x="4" y="0"/>
                        <a:pt x="7" y="1"/>
                      </a:cubicBezTo>
                      <a:cubicBezTo>
                        <a:pt x="12" y="2"/>
                        <a:pt x="14" y="5"/>
                        <a:pt x="14" y="5"/>
                      </a:cubicBezTo>
                      <a:close/>
                    </a:path>
                  </a:pathLst>
                </a:custGeom>
                <a:solidFill>
                  <a:srgbClr val="FCBB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90" name="Freeform 119">
                  <a:extLst>
                    <a:ext uri="{FF2B5EF4-FFF2-40B4-BE49-F238E27FC236}">
                      <a16:creationId xmlns:a16="http://schemas.microsoft.com/office/drawing/2014/main" id="{1D0F3728-C429-85A0-7603-F02A8813B408}"/>
                    </a:ext>
                  </a:extLst>
                </p:cNvPr>
                <p:cNvSpPr>
                  <a:spLocks/>
                </p:cNvSpPr>
                <p:nvPr/>
              </p:nvSpPr>
              <p:spPr bwMode="auto">
                <a:xfrm>
                  <a:off x="334915" y="1113108"/>
                  <a:ext cx="1190194" cy="1241385"/>
                </a:xfrm>
                <a:custGeom>
                  <a:avLst/>
                  <a:gdLst>
                    <a:gd name="T0" fmla="*/ 56 w 111"/>
                    <a:gd name="T1" fmla="*/ 0 h 115"/>
                    <a:gd name="T2" fmla="*/ 111 w 111"/>
                    <a:gd name="T3" fmla="*/ 60 h 115"/>
                    <a:gd name="T4" fmla="*/ 56 w 111"/>
                    <a:gd name="T5" fmla="*/ 115 h 115"/>
                    <a:gd name="T6" fmla="*/ 0 w 111"/>
                    <a:gd name="T7" fmla="*/ 60 h 115"/>
                    <a:gd name="T8" fmla="*/ 56 w 111"/>
                    <a:gd name="T9" fmla="*/ 0 h 115"/>
                  </a:gdLst>
                  <a:ahLst/>
                  <a:cxnLst>
                    <a:cxn ang="0">
                      <a:pos x="T0" y="T1"/>
                    </a:cxn>
                    <a:cxn ang="0">
                      <a:pos x="T2" y="T3"/>
                    </a:cxn>
                    <a:cxn ang="0">
                      <a:pos x="T4" y="T5"/>
                    </a:cxn>
                    <a:cxn ang="0">
                      <a:pos x="T6" y="T7"/>
                    </a:cxn>
                    <a:cxn ang="0">
                      <a:pos x="T8" y="T9"/>
                    </a:cxn>
                  </a:cxnLst>
                  <a:rect l="0" t="0" r="r" b="b"/>
                  <a:pathLst>
                    <a:path w="111" h="115">
                      <a:moveTo>
                        <a:pt x="56" y="0"/>
                      </a:moveTo>
                      <a:cubicBezTo>
                        <a:pt x="86" y="0"/>
                        <a:pt x="111" y="19"/>
                        <a:pt x="111" y="60"/>
                      </a:cubicBezTo>
                      <a:cubicBezTo>
                        <a:pt x="111" y="90"/>
                        <a:pt x="86" y="115"/>
                        <a:pt x="56" y="115"/>
                      </a:cubicBezTo>
                      <a:cubicBezTo>
                        <a:pt x="25" y="115"/>
                        <a:pt x="0" y="90"/>
                        <a:pt x="0" y="60"/>
                      </a:cubicBezTo>
                      <a:cubicBezTo>
                        <a:pt x="0" y="20"/>
                        <a:pt x="25" y="0"/>
                        <a:pt x="56" y="0"/>
                      </a:cubicBezTo>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91" name="Freeform 120">
                  <a:extLst>
                    <a:ext uri="{FF2B5EF4-FFF2-40B4-BE49-F238E27FC236}">
                      <a16:creationId xmlns:a16="http://schemas.microsoft.com/office/drawing/2014/main" id="{529AFA1A-FB6D-4026-7931-8EE0F9245BA2}"/>
                    </a:ext>
                  </a:extLst>
                </p:cNvPr>
                <p:cNvSpPr>
                  <a:spLocks/>
                </p:cNvSpPr>
                <p:nvPr/>
              </p:nvSpPr>
              <p:spPr bwMode="auto">
                <a:xfrm>
                  <a:off x="360511" y="1484238"/>
                  <a:ext cx="1151797" cy="1292576"/>
                </a:xfrm>
                <a:custGeom>
                  <a:avLst/>
                  <a:gdLst>
                    <a:gd name="T0" fmla="*/ 107 w 107"/>
                    <a:gd name="T1" fmla="*/ 53 h 120"/>
                    <a:gd name="T2" fmla="*/ 53 w 107"/>
                    <a:gd name="T3" fmla="*/ 120 h 120"/>
                    <a:gd name="T4" fmla="*/ 0 w 107"/>
                    <a:gd name="T5" fmla="*/ 53 h 120"/>
                    <a:gd name="T6" fmla="*/ 53 w 107"/>
                    <a:gd name="T7" fmla="*/ 0 h 120"/>
                    <a:gd name="T8" fmla="*/ 107 w 107"/>
                    <a:gd name="T9" fmla="*/ 53 h 120"/>
                  </a:gdLst>
                  <a:ahLst/>
                  <a:cxnLst>
                    <a:cxn ang="0">
                      <a:pos x="T0" y="T1"/>
                    </a:cxn>
                    <a:cxn ang="0">
                      <a:pos x="T2" y="T3"/>
                    </a:cxn>
                    <a:cxn ang="0">
                      <a:pos x="T4" y="T5"/>
                    </a:cxn>
                    <a:cxn ang="0">
                      <a:pos x="T6" y="T7"/>
                    </a:cxn>
                    <a:cxn ang="0">
                      <a:pos x="T8" y="T9"/>
                    </a:cxn>
                  </a:cxnLst>
                  <a:rect l="0" t="0" r="r" b="b"/>
                  <a:pathLst>
                    <a:path w="107" h="120">
                      <a:moveTo>
                        <a:pt x="107" y="53"/>
                      </a:moveTo>
                      <a:cubicBezTo>
                        <a:pt x="107" y="83"/>
                        <a:pt x="88" y="120"/>
                        <a:pt x="53" y="120"/>
                      </a:cubicBezTo>
                      <a:cubicBezTo>
                        <a:pt x="17" y="120"/>
                        <a:pt x="0" y="83"/>
                        <a:pt x="0" y="53"/>
                      </a:cubicBezTo>
                      <a:cubicBezTo>
                        <a:pt x="0" y="24"/>
                        <a:pt x="24" y="0"/>
                        <a:pt x="53" y="0"/>
                      </a:cubicBezTo>
                      <a:cubicBezTo>
                        <a:pt x="83" y="0"/>
                        <a:pt x="107" y="24"/>
                        <a:pt x="107" y="53"/>
                      </a:cubicBezTo>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92" name="Freeform 123">
                  <a:extLst>
                    <a:ext uri="{FF2B5EF4-FFF2-40B4-BE49-F238E27FC236}">
                      <a16:creationId xmlns:a16="http://schemas.microsoft.com/office/drawing/2014/main" id="{B0CC0793-DF85-E754-B1CE-7314A228B0C2}"/>
                    </a:ext>
                  </a:extLst>
                </p:cNvPr>
                <p:cNvSpPr>
                  <a:spLocks/>
                </p:cNvSpPr>
                <p:nvPr/>
              </p:nvSpPr>
              <p:spPr bwMode="auto">
                <a:xfrm>
                  <a:off x="514083" y="1740193"/>
                  <a:ext cx="243161" cy="89588"/>
                </a:xfrm>
                <a:custGeom>
                  <a:avLst/>
                  <a:gdLst>
                    <a:gd name="T0" fmla="*/ 15 w 23"/>
                    <a:gd name="T1" fmla="*/ 0 h 8"/>
                    <a:gd name="T2" fmla="*/ 0 w 23"/>
                    <a:gd name="T3" fmla="*/ 7 h 8"/>
                    <a:gd name="T4" fmla="*/ 0 w 23"/>
                    <a:gd name="T5" fmla="*/ 8 h 8"/>
                    <a:gd name="T6" fmla="*/ 5 w 23"/>
                    <a:gd name="T7" fmla="*/ 8 h 8"/>
                    <a:gd name="T8" fmla="*/ 15 w 23"/>
                    <a:gd name="T9" fmla="*/ 4 h 8"/>
                    <a:gd name="T10" fmla="*/ 19 w 23"/>
                    <a:gd name="T11" fmla="*/ 5 h 8"/>
                    <a:gd name="T12" fmla="*/ 20 w 23"/>
                    <a:gd name="T13" fmla="*/ 5 h 8"/>
                    <a:gd name="T14" fmla="*/ 22 w 23"/>
                    <a:gd name="T15" fmla="*/ 5 h 8"/>
                    <a:gd name="T16" fmla="*/ 22 w 23"/>
                    <a:gd name="T17" fmla="*/ 4 h 8"/>
                    <a:gd name="T18" fmla="*/ 22 w 23"/>
                    <a:gd name="T19" fmla="*/ 2 h 8"/>
                    <a:gd name="T20" fmla="*/ 22 w 23"/>
                    <a:gd name="T21" fmla="*/ 2 h 8"/>
                    <a:gd name="T22" fmla="*/ 22 w 23"/>
                    <a:gd name="T23" fmla="*/ 2 h 8"/>
                    <a:gd name="T24" fmla="*/ 22 w 23"/>
                    <a:gd name="T25" fmla="*/ 1 h 8"/>
                    <a:gd name="T26" fmla="*/ 22 w 23"/>
                    <a:gd name="T27" fmla="*/ 1 h 8"/>
                    <a:gd name="T28" fmla="*/ 22 w 23"/>
                    <a:gd name="T29" fmla="*/ 1 h 8"/>
                    <a:gd name="T30" fmla="*/ 21 w 23"/>
                    <a:gd name="T31" fmla="*/ 1 h 8"/>
                    <a:gd name="T32" fmla="*/ 15 w 23"/>
                    <a:gd name="T33"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8">
                      <a:moveTo>
                        <a:pt x="15" y="0"/>
                      </a:moveTo>
                      <a:cubicBezTo>
                        <a:pt x="8" y="0"/>
                        <a:pt x="2" y="4"/>
                        <a:pt x="0" y="7"/>
                      </a:cubicBezTo>
                      <a:cubicBezTo>
                        <a:pt x="0" y="8"/>
                        <a:pt x="0" y="8"/>
                        <a:pt x="0" y="8"/>
                      </a:cubicBezTo>
                      <a:cubicBezTo>
                        <a:pt x="1" y="8"/>
                        <a:pt x="3" y="8"/>
                        <a:pt x="5" y="8"/>
                      </a:cubicBezTo>
                      <a:cubicBezTo>
                        <a:pt x="7" y="7"/>
                        <a:pt x="10" y="4"/>
                        <a:pt x="15" y="4"/>
                      </a:cubicBezTo>
                      <a:cubicBezTo>
                        <a:pt x="16" y="4"/>
                        <a:pt x="18" y="4"/>
                        <a:pt x="19" y="5"/>
                      </a:cubicBezTo>
                      <a:cubicBezTo>
                        <a:pt x="20" y="5"/>
                        <a:pt x="20" y="5"/>
                        <a:pt x="20" y="5"/>
                      </a:cubicBezTo>
                      <a:cubicBezTo>
                        <a:pt x="21" y="5"/>
                        <a:pt x="21" y="5"/>
                        <a:pt x="22" y="5"/>
                      </a:cubicBezTo>
                      <a:cubicBezTo>
                        <a:pt x="22" y="5"/>
                        <a:pt x="22" y="4"/>
                        <a:pt x="22" y="4"/>
                      </a:cubicBezTo>
                      <a:cubicBezTo>
                        <a:pt x="23" y="3"/>
                        <a:pt x="23" y="2"/>
                        <a:pt x="22" y="2"/>
                      </a:cubicBezTo>
                      <a:cubicBezTo>
                        <a:pt x="22" y="2"/>
                        <a:pt x="22" y="2"/>
                        <a:pt x="22" y="2"/>
                      </a:cubicBezTo>
                      <a:cubicBezTo>
                        <a:pt x="22" y="2"/>
                        <a:pt x="22" y="2"/>
                        <a:pt x="22" y="2"/>
                      </a:cubicBezTo>
                      <a:cubicBezTo>
                        <a:pt x="22" y="1"/>
                        <a:pt x="22" y="1"/>
                        <a:pt x="22" y="1"/>
                      </a:cubicBezTo>
                      <a:cubicBezTo>
                        <a:pt x="22" y="1"/>
                        <a:pt x="22" y="1"/>
                        <a:pt x="22" y="1"/>
                      </a:cubicBezTo>
                      <a:cubicBezTo>
                        <a:pt x="22" y="1"/>
                        <a:pt x="22" y="1"/>
                        <a:pt x="22" y="1"/>
                      </a:cubicBezTo>
                      <a:cubicBezTo>
                        <a:pt x="21" y="1"/>
                        <a:pt x="21" y="1"/>
                        <a:pt x="21" y="1"/>
                      </a:cubicBezTo>
                      <a:cubicBezTo>
                        <a:pt x="19" y="0"/>
                        <a:pt x="17" y="0"/>
                        <a:pt x="15" y="0"/>
                      </a:cubicBezTo>
                    </a:path>
                  </a:pathLst>
                </a:custGeom>
                <a:solidFill>
                  <a:srgbClr val="D5A8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93" name="Freeform 124">
                  <a:extLst>
                    <a:ext uri="{FF2B5EF4-FFF2-40B4-BE49-F238E27FC236}">
                      <a16:creationId xmlns:a16="http://schemas.microsoft.com/office/drawing/2014/main" id="{0F0F7132-110D-C953-A2E9-478B27C3B304}"/>
                    </a:ext>
                  </a:extLst>
                </p:cNvPr>
                <p:cNvSpPr>
                  <a:spLocks/>
                </p:cNvSpPr>
                <p:nvPr/>
              </p:nvSpPr>
              <p:spPr bwMode="auto">
                <a:xfrm>
                  <a:off x="514083" y="1689002"/>
                  <a:ext cx="243161" cy="153573"/>
                </a:xfrm>
                <a:custGeom>
                  <a:avLst/>
                  <a:gdLst>
                    <a:gd name="T0" fmla="*/ 22 w 23"/>
                    <a:gd name="T1" fmla="*/ 8 h 14"/>
                    <a:gd name="T2" fmla="*/ 20 w 23"/>
                    <a:gd name="T3" fmla="*/ 8 h 14"/>
                    <a:gd name="T4" fmla="*/ 4 w 23"/>
                    <a:gd name="T5" fmla="*/ 13 h 14"/>
                    <a:gd name="T6" fmla="*/ 1 w 23"/>
                    <a:gd name="T7" fmla="*/ 13 h 14"/>
                    <a:gd name="T8" fmla="*/ 1 w 23"/>
                    <a:gd name="T9" fmla="*/ 10 h 14"/>
                    <a:gd name="T10" fmla="*/ 22 w 23"/>
                    <a:gd name="T11" fmla="*/ 4 h 14"/>
                    <a:gd name="T12" fmla="*/ 23 w 23"/>
                    <a:gd name="T13" fmla="*/ 7 h 14"/>
                    <a:gd name="T14" fmla="*/ 22 w 23"/>
                    <a:gd name="T15" fmla="*/ 8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14">
                      <a:moveTo>
                        <a:pt x="22" y="8"/>
                      </a:moveTo>
                      <a:cubicBezTo>
                        <a:pt x="22" y="8"/>
                        <a:pt x="21" y="8"/>
                        <a:pt x="20" y="8"/>
                      </a:cubicBezTo>
                      <a:cubicBezTo>
                        <a:pt x="11" y="5"/>
                        <a:pt x="5" y="13"/>
                        <a:pt x="4" y="13"/>
                      </a:cubicBezTo>
                      <a:cubicBezTo>
                        <a:pt x="4" y="14"/>
                        <a:pt x="2" y="14"/>
                        <a:pt x="1" y="13"/>
                      </a:cubicBezTo>
                      <a:cubicBezTo>
                        <a:pt x="0" y="13"/>
                        <a:pt x="0" y="11"/>
                        <a:pt x="1" y="10"/>
                      </a:cubicBezTo>
                      <a:cubicBezTo>
                        <a:pt x="4" y="6"/>
                        <a:pt x="12" y="0"/>
                        <a:pt x="22" y="4"/>
                      </a:cubicBezTo>
                      <a:cubicBezTo>
                        <a:pt x="23" y="4"/>
                        <a:pt x="23" y="6"/>
                        <a:pt x="23" y="7"/>
                      </a:cubicBezTo>
                      <a:cubicBezTo>
                        <a:pt x="23" y="7"/>
                        <a:pt x="23" y="8"/>
                        <a:pt x="22" y="8"/>
                      </a:cubicBezTo>
                      <a:close/>
                    </a:path>
                  </a:pathLst>
                </a:custGeom>
                <a:solidFill>
                  <a:srgbClr val="6F5B56"/>
                </a:solidFill>
                <a:ln>
                  <a:noFill/>
                </a:ln>
              </p:spPr>
              <p:txBody>
                <a:bodyPr vert="horz" wrap="square" lIns="45720" tIns="22860" rIns="45720" bIns="22860" numCol="1" anchor="t" anchorCtr="0" compatLnSpc="1">
                  <a:prstTxWarp prst="textNoShape">
                    <a:avLst/>
                  </a:prstTxWarp>
                </a:bodyPr>
                <a:lstStyle/>
                <a:p>
                  <a:endParaRPr lang="en-US" sz="900"/>
                </a:p>
              </p:txBody>
            </p:sp>
            <p:sp>
              <p:nvSpPr>
                <p:cNvPr id="94" name="Freeform 125">
                  <a:extLst>
                    <a:ext uri="{FF2B5EF4-FFF2-40B4-BE49-F238E27FC236}">
                      <a16:creationId xmlns:a16="http://schemas.microsoft.com/office/drawing/2014/main" id="{02736916-C223-CDA8-7B7F-3CA515AECBE6}"/>
                    </a:ext>
                  </a:extLst>
                </p:cNvPr>
                <p:cNvSpPr>
                  <a:spLocks/>
                </p:cNvSpPr>
                <p:nvPr/>
              </p:nvSpPr>
              <p:spPr bwMode="auto">
                <a:xfrm>
                  <a:off x="514083" y="1689002"/>
                  <a:ext cx="243161" cy="140779"/>
                </a:xfrm>
                <a:custGeom>
                  <a:avLst/>
                  <a:gdLst>
                    <a:gd name="T0" fmla="*/ 1 w 23"/>
                    <a:gd name="T1" fmla="*/ 13 h 13"/>
                    <a:gd name="T2" fmla="*/ 2 w 23"/>
                    <a:gd name="T3" fmla="*/ 12 h 13"/>
                    <a:gd name="T4" fmla="*/ 23 w 23"/>
                    <a:gd name="T5" fmla="*/ 5 h 13"/>
                    <a:gd name="T6" fmla="*/ 23 w 23"/>
                    <a:gd name="T7" fmla="*/ 6 h 13"/>
                    <a:gd name="T8" fmla="*/ 22 w 23"/>
                    <a:gd name="T9" fmla="*/ 4 h 13"/>
                    <a:gd name="T10" fmla="*/ 1 w 23"/>
                    <a:gd name="T11" fmla="*/ 10 h 13"/>
                    <a:gd name="T12" fmla="*/ 1 w 23"/>
                    <a:gd name="T13" fmla="*/ 13 h 13"/>
                  </a:gdLst>
                  <a:ahLst/>
                  <a:cxnLst>
                    <a:cxn ang="0">
                      <a:pos x="T0" y="T1"/>
                    </a:cxn>
                    <a:cxn ang="0">
                      <a:pos x="T2" y="T3"/>
                    </a:cxn>
                    <a:cxn ang="0">
                      <a:pos x="T4" y="T5"/>
                    </a:cxn>
                    <a:cxn ang="0">
                      <a:pos x="T6" y="T7"/>
                    </a:cxn>
                    <a:cxn ang="0">
                      <a:pos x="T8" y="T9"/>
                    </a:cxn>
                    <a:cxn ang="0">
                      <a:pos x="T10" y="T11"/>
                    </a:cxn>
                    <a:cxn ang="0">
                      <a:pos x="T12" y="T13"/>
                    </a:cxn>
                  </a:cxnLst>
                  <a:rect l="0" t="0" r="r" b="b"/>
                  <a:pathLst>
                    <a:path w="23" h="13">
                      <a:moveTo>
                        <a:pt x="1" y="13"/>
                      </a:moveTo>
                      <a:cubicBezTo>
                        <a:pt x="1" y="13"/>
                        <a:pt x="1" y="12"/>
                        <a:pt x="2" y="12"/>
                      </a:cubicBezTo>
                      <a:cubicBezTo>
                        <a:pt x="4" y="8"/>
                        <a:pt x="13" y="1"/>
                        <a:pt x="23" y="5"/>
                      </a:cubicBezTo>
                      <a:cubicBezTo>
                        <a:pt x="23" y="5"/>
                        <a:pt x="23" y="5"/>
                        <a:pt x="23" y="6"/>
                      </a:cubicBezTo>
                      <a:cubicBezTo>
                        <a:pt x="23" y="5"/>
                        <a:pt x="22" y="4"/>
                        <a:pt x="22" y="4"/>
                      </a:cubicBezTo>
                      <a:cubicBezTo>
                        <a:pt x="12" y="0"/>
                        <a:pt x="4" y="6"/>
                        <a:pt x="1" y="10"/>
                      </a:cubicBezTo>
                      <a:cubicBezTo>
                        <a:pt x="0" y="11"/>
                        <a:pt x="0" y="13"/>
                        <a:pt x="1" y="13"/>
                      </a:cubicBezTo>
                      <a:close/>
                    </a:path>
                  </a:pathLst>
                </a:custGeom>
                <a:solidFill>
                  <a:srgbClr val="8E7771"/>
                </a:solidFill>
                <a:ln>
                  <a:noFill/>
                </a:ln>
              </p:spPr>
              <p:txBody>
                <a:bodyPr vert="horz" wrap="square" lIns="45720" tIns="22860" rIns="45720" bIns="22860" numCol="1" anchor="t" anchorCtr="0" compatLnSpc="1">
                  <a:prstTxWarp prst="textNoShape">
                    <a:avLst/>
                  </a:prstTxWarp>
                </a:bodyPr>
                <a:lstStyle/>
                <a:p>
                  <a:endParaRPr lang="en-US" sz="900"/>
                </a:p>
              </p:txBody>
            </p:sp>
            <p:sp>
              <p:nvSpPr>
                <p:cNvPr id="95" name="Freeform 126">
                  <a:extLst>
                    <a:ext uri="{FF2B5EF4-FFF2-40B4-BE49-F238E27FC236}">
                      <a16:creationId xmlns:a16="http://schemas.microsoft.com/office/drawing/2014/main" id="{97426AA5-0F9E-DBBF-D251-62877C837DE8}"/>
                    </a:ext>
                  </a:extLst>
                </p:cNvPr>
                <p:cNvSpPr>
                  <a:spLocks/>
                </p:cNvSpPr>
                <p:nvPr/>
              </p:nvSpPr>
              <p:spPr bwMode="auto">
                <a:xfrm>
                  <a:off x="1064390" y="1740193"/>
                  <a:ext cx="243161" cy="127977"/>
                </a:xfrm>
                <a:custGeom>
                  <a:avLst/>
                  <a:gdLst>
                    <a:gd name="T0" fmla="*/ 8 w 23"/>
                    <a:gd name="T1" fmla="*/ 0 h 11"/>
                    <a:gd name="T2" fmla="*/ 1 w 23"/>
                    <a:gd name="T3" fmla="*/ 1 h 11"/>
                    <a:gd name="T4" fmla="*/ 1 w 23"/>
                    <a:gd name="T5" fmla="*/ 1 h 11"/>
                    <a:gd name="T6" fmla="*/ 1 w 23"/>
                    <a:gd name="T7" fmla="*/ 1 h 11"/>
                    <a:gd name="T8" fmla="*/ 1 w 23"/>
                    <a:gd name="T9" fmla="*/ 1 h 11"/>
                    <a:gd name="T10" fmla="*/ 1 w 23"/>
                    <a:gd name="T11" fmla="*/ 2 h 11"/>
                    <a:gd name="T12" fmla="*/ 0 w 23"/>
                    <a:gd name="T13" fmla="*/ 2 h 11"/>
                    <a:gd name="T14" fmla="*/ 0 w 23"/>
                    <a:gd name="T15" fmla="*/ 2 h 11"/>
                    <a:gd name="T16" fmla="*/ 0 w 23"/>
                    <a:gd name="T17" fmla="*/ 4 h 11"/>
                    <a:gd name="T18" fmla="*/ 1 w 23"/>
                    <a:gd name="T19" fmla="*/ 5 h 11"/>
                    <a:gd name="T20" fmla="*/ 2 w 23"/>
                    <a:gd name="T21" fmla="*/ 5 h 11"/>
                    <a:gd name="T22" fmla="*/ 3 w 23"/>
                    <a:gd name="T23" fmla="*/ 5 h 11"/>
                    <a:gd name="T24" fmla="*/ 8 w 23"/>
                    <a:gd name="T25" fmla="*/ 4 h 11"/>
                    <a:gd name="T26" fmla="*/ 19 w 23"/>
                    <a:gd name="T27" fmla="*/ 10 h 11"/>
                    <a:gd name="T28" fmla="*/ 20 w 23"/>
                    <a:gd name="T29" fmla="*/ 11 h 11"/>
                    <a:gd name="T30" fmla="*/ 21 w 23"/>
                    <a:gd name="T31" fmla="*/ 11 h 11"/>
                    <a:gd name="T32" fmla="*/ 22 w 23"/>
                    <a:gd name="T33" fmla="*/ 10 h 11"/>
                    <a:gd name="T34" fmla="*/ 22 w 23"/>
                    <a:gd name="T35" fmla="*/ 7 h 11"/>
                    <a:gd name="T36" fmla="*/ 8 w 23"/>
                    <a:gd name="T3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3" h="11">
                      <a:moveTo>
                        <a:pt x="8" y="0"/>
                      </a:moveTo>
                      <a:cubicBezTo>
                        <a:pt x="6" y="0"/>
                        <a:pt x="4" y="0"/>
                        <a:pt x="1" y="1"/>
                      </a:cubicBezTo>
                      <a:cubicBezTo>
                        <a:pt x="1" y="1"/>
                        <a:pt x="1" y="1"/>
                        <a:pt x="1" y="1"/>
                      </a:cubicBezTo>
                      <a:cubicBezTo>
                        <a:pt x="1" y="1"/>
                        <a:pt x="1" y="1"/>
                        <a:pt x="1" y="1"/>
                      </a:cubicBezTo>
                      <a:cubicBezTo>
                        <a:pt x="1" y="1"/>
                        <a:pt x="1" y="1"/>
                        <a:pt x="1" y="1"/>
                      </a:cubicBezTo>
                      <a:cubicBezTo>
                        <a:pt x="1" y="2"/>
                        <a:pt x="1" y="2"/>
                        <a:pt x="1" y="2"/>
                      </a:cubicBezTo>
                      <a:cubicBezTo>
                        <a:pt x="0" y="2"/>
                        <a:pt x="0" y="2"/>
                        <a:pt x="0" y="2"/>
                      </a:cubicBezTo>
                      <a:cubicBezTo>
                        <a:pt x="0" y="2"/>
                        <a:pt x="0" y="2"/>
                        <a:pt x="0" y="2"/>
                      </a:cubicBezTo>
                      <a:cubicBezTo>
                        <a:pt x="0" y="3"/>
                        <a:pt x="0" y="3"/>
                        <a:pt x="0" y="4"/>
                      </a:cubicBezTo>
                      <a:cubicBezTo>
                        <a:pt x="0" y="4"/>
                        <a:pt x="1" y="5"/>
                        <a:pt x="1" y="5"/>
                      </a:cubicBezTo>
                      <a:cubicBezTo>
                        <a:pt x="1" y="5"/>
                        <a:pt x="2" y="5"/>
                        <a:pt x="2" y="5"/>
                      </a:cubicBezTo>
                      <a:cubicBezTo>
                        <a:pt x="3" y="5"/>
                        <a:pt x="3" y="5"/>
                        <a:pt x="3" y="5"/>
                      </a:cubicBezTo>
                      <a:cubicBezTo>
                        <a:pt x="5" y="4"/>
                        <a:pt x="6" y="4"/>
                        <a:pt x="8" y="4"/>
                      </a:cubicBezTo>
                      <a:cubicBezTo>
                        <a:pt x="14" y="4"/>
                        <a:pt x="19" y="10"/>
                        <a:pt x="19" y="10"/>
                      </a:cubicBezTo>
                      <a:cubicBezTo>
                        <a:pt x="19" y="10"/>
                        <a:pt x="20" y="11"/>
                        <a:pt x="20" y="11"/>
                      </a:cubicBezTo>
                      <a:cubicBezTo>
                        <a:pt x="20" y="11"/>
                        <a:pt x="21" y="11"/>
                        <a:pt x="21" y="11"/>
                      </a:cubicBezTo>
                      <a:cubicBezTo>
                        <a:pt x="21" y="11"/>
                        <a:pt x="22" y="11"/>
                        <a:pt x="22" y="10"/>
                      </a:cubicBezTo>
                      <a:cubicBezTo>
                        <a:pt x="23" y="10"/>
                        <a:pt x="23" y="8"/>
                        <a:pt x="22" y="7"/>
                      </a:cubicBezTo>
                      <a:cubicBezTo>
                        <a:pt x="20" y="4"/>
                        <a:pt x="15" y="0"/>
                        <a:pt x="8" y="0"/>
                      </a:cubicBezTo>
                    </a:path>
                  </a:pathLst>
                </a:custGeom>
                <a:solidFill>
                  <a:srgbClr val="D5A8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96" name="Freeform 127">
                  <a:extLst>
                    <a:ext uri="{FF2B5EF4-FFF2-40B4-BE49-F238E27FC236}">
                      <a16:creationId xmlns:a16="http://schemas.microsoft.com/office/drawing/2014/main" id="{4406C862-85A3-2BA0-C921-BE6442F03742}"/>
                    </a:ext>
                  </a:extLst>
                </p:cNvPr>
                <p:cNvSpPr>
                  <a:spLocks/>
                </p:cNvSpPr>
                <p:nvPr/>
              </p:nvSpPr>
              <p:spPr bwMode="auto">
                <a:xfrm>
                  <a:off x="1051588" y="1689002"/>
                  <a:ext cx="255955" cy="153573"/>
                </a:xfrm>
                <a:custGeom>
                  <a:avLst/>
                  <a:gdLst>
                    <a:gd name="T0" fmla="*/ 1 w 24"/>
                    <a:gd name="T1" fmla="*/ 8 h 14"/>
                    <a:gd name="T2" fmla="*/ 4 w 24"/>
                    <a:gd name="T3" fmla="*/ 8 h 14"/>
                    <a:gd name="T4" fmla="*/ 19 w 24"/>
                    <a:gd name="T5" fmla="*/ 13 h 14"/>
                    <a:gd name="T6" fmla="*/ 22 w 24"/>
                    <a:gd name="T7" fmla="*/ 14 h 14"/>
                    <a:gd name="T8" fmla="*/ 23 w 24"/>
                    <a:gd name="T9" fmla="*/ 10 h 14"/>
                    <a:gd name="T10" fmla="*/ 2 w 24"/>
                    <a:gd name="T11" fmla="*/ 4 h 14"/>
                    <a:gd name="T12" fmla="*/ 1 w 24"/>
                    <a:gd name="T13" fmla="*/ 7 h 14"/>
                    <a:gd name="T14" fmla="*/ 1 w 24"/>
                    <a:gd name="T15" fmla="*/ 8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 h="14">
                      <a:moveTo>
                        <a:pt x="1" y="8"/>
                      </a:moveTo>
                      <a:cubicBezTo>
                        <a:pt x="2" y="8"/>
                        <a:pt x="3" y="9"/>
                        <a:pt x="4" y="8"/>
                      </a:cubicBezTo>
                      <a:cubicBezTo>
                        <a:pt x="13" y="5"/>
                        <a:pt x="19" y="13"/>
                        <a:pt x="19" y="13"/>
                      </a:cubicBezTo>
                      <a:cubicBezTo>
                        <a:pt x="20" y="14"/>
                        <a:pt x="21" y="14"/>
                        <a:pt x="22" y="14"/>
                      </a:cubicBezTo>
                      <a:cubicBezTo>
                        <a:pt x="23" y="13"/>
                        <a:pt x="24" y="11"/>
                        <a:pt x="23" y="10"/>
                      </a:cubicBezTo>
                      <a:cubicBezTo>
                        <a:pt x="20" y="7"/>
                        <a:pt x="12" y="0"/>
                        <a:pt x="2" y="4"/>
                      </a:cubicBezTo>
                      <a:cubicBezTo>
                        <a:pt x="1" y="5"/>
                        <a:pt x="0" y="6"/>
                        <a:pt x="1" y="7"/>
                      </a:cubicBezTo>
                      <a:cubicBezTo>
                        <a:pt x="1" y="7"/>
                        <a:pt x="1" y="8"/>
                        <a:pt x="1" y="8"/>
                      </a:cubicBezTo>
                      <a:close/>
                    </a:path>
                  </a:pathLst>
                </a:custGeom>
                <a:solidFill>
                  <a:srgbClr val="6F5B56"/>
                </a:solidFill>
                <a:ln>
                  <a:noFill/>
                </a:ln>
              </p:spPr>
              <p:txBody>
                <a:bodyPr vert="horz" wrap="square" lIns="45720" tIns="22860" rIns="45720" bIns="22860" numCol="1" anchor="t" anchorCtr="0" compatLnSpc="1">
                  <a:prstTxWarp prst="textNoShape">
                    <a:avLst/>
                  </a:prstTxWarp>
                </a:bodyPr>
                <a:lstStyle/>
                <a:p>
                  <a:endParaRPr lang="en-US" sz="900"/>
                </a:p>
              </p:txBody>
            </p:sp>
            <p:sp>
              <p:nvSpPr>
                <p:cNvPr id="97" name="Freeform 128">
                  <a:extLst>
                    <a:ext uri="{FF2B5EF4-FFF2-40B4-BE49-F238E27FC236}">
                      <a16:creationId xmlns:a16="http://schemas.microsoft.com/office/drawing/2014/main" id="{1C9CC2C6-E3B7-4994-43A4-3743D420F459}"/>
                    </a:ext>
                  </a:extLst>
                </p:cNvPr>
                <p:cNvSpPr>
                  <a:spLocks/>
                </p:cNvSpPr>
                <p:nvPr/>
              </p:nvSpPr>
              <p:spPr bwMode="auto">
                <a:xfrm>
                  <a:off x="1064390" y="1689002"/>
                  <a:ext cx="243161" cy="153573"/>
                </a:xfrm>
                <a:custGeom>
                  <a:avLst/>
                  <a:gdLst>
                    <a:gd name="T0" fmla="*/ 21 w 23"/>
                    <a:gd name="T1" fmla="*/ 14 h 14"/>
                    <a:gd name="T2" fmla="*/ 21 w 23"/>
                    <a:gd name="T3" fmla="*/ 12 h 14"/>
                    <a:gd name="T4" fmla="*/ 0 w 23"/>
                    <a:gd name="T5" fmla="*/ 5 h 14"/>
                    <a:gd name="T6" fmla="*/ 0 w 23"/>
                    <a:gd name="T7" fmla="*/ 6 h 14"/>
                    <a:gd name="T8" fmla="*/ 1 w 23"/>
                    <a:gd name="T9" fmla="*/ 4 h 14"/>
                    <a:gd name="T10" fmla="*/ 22 w 23"/>
                    <a:gd name="T11" fmla="*/ 10 h 14"/>
                    <a:gd name="T12" fmla="*/ 21 w 23"/>
                    <a:gd name="T13" fmla="*/ 14 h 14"/>
                  </a:gdLst>
                  <a:ahLst/>
                  <a:cxnLst>
                    <a:cxn ang="0">
                      <a:pos x="T0" y="T1"/>
                    </a:cxn>
                    <a:cxn ang="0">
                      <a:pos x="T2" y="T3"/>
                    </a:cxn>
                    <a:cxn ang="0">
                      <a:pos x="T4" y="T5"/>
                    </a:cxn>
                    <a:cxn ang="0">
                      <a:pos x="T6" y="T7"/>
                    </a:cxn>
                    <a:cxn ang="0">
                      <a:pos x="T8" y="T9"/>
                    </a:cxn>
                    <a:cxn ang="0">
                      <a:pos x="T10" y="T11"/>
                    </a:cxn>
                    <a:cxn ang="0">
                      <a:pos x="T12" y="T13"/>
                    </a:cxn>
                  </a:cxnLst>
                  <a:rect l="0" t="0" r="r" b="b"/>
                  <a:pathLst>
                    <a:path w="23" h="14">
                      <a:moveTo>
                        <a:pt x="21" y="14"/>
                      </a:moveTo>
                      <a:cubicBezTo>
                        <a:pt x="22" y="13"/>
                        <a:pt x="21" y="12"/>
                        <a:pt x="21" y="12"/>
                      </a:cubicBezTo>
                      <a:cubicBezTo>
                        <a:pt x="18" y="8"/>
                        <a:pt x="10" y="1"/>
                        <a:pt x="0" y="5"/>
                      </a:cubicBezTo>
                      <a:cubicBezTo>
                        <a:pt x="0" y="5"/>
                        <a:pt x="0" y="5"/>
                        <a:pt x="0" y="6"/>
                      </a:cubicBezTo>
                      <a:cubicBezTo>
                        <a:pt x="0" y="5"/>
                        <a:pt x="0" y="4"/>
                        <a:pt x="1" y="4"/>
                      </a:cubicBezTo>
                      <a:cubicBezTo>
                        <a:pt x="11" y="0"/>
                        <a:pt x="19" y="7"/>
                        <a:pt x="22" y="10"/>
                      </a:cubicBezTo>
                      <a:cubicBezTo>
                        <a:pt x="23" y="11"/>
                        <a:pt x="22" y="13"/>
                        <a:pt x="21" y="14"/>
                      </a:cubicBezTo>
                      <a:close/>
                    </a:path>
                  </a:pathLst>
                </a:custGeom>
                <a:solidFill>
                  <a:srgbClr val="8E7771"/>
                </a:solidFill>
                <a:ln>
                  <a:noFill/>
                </a:ln>
              </p:spPr>
              <p:txBody>
                <a:bodyPr vert="horz" wrap="square" lIns="45720" tIns="22860" rIns="45720" bIns="22860" numCol="1" anchor="t" anchorCtr="0" compatLnSpc="1">
                  <a:prstTxWarp prst="textNoShape">
                    <a:avLst/>
                  </a:prstTxWarp>
                </a:bodyPr>
                <a:lstStyle/>
                <a:p>
                  <a:endParaRPr lang="en-US" sz="900"/>
                </a:p>
              </p:txBody>
            </p:sp>
            <p:grpSp>
              <p:nvGrpSpPr>
                <p:cNvPr id="98" name="Group 97">
                  <a:extLst>
                    <a:ext uri="{FF2B5EF4-FFF2-40B4-BE49-F238E27FC236}">
                      <a16:creationId xmlns:a16="http://schemas.microsoft.com/office/drawing/2014/main" id="{D010F483-76BA-BC20-0FA2-7E0C4ED999EF}"/>
                    </a:ext>
                  </a:extLst>
                </p:cNvPr>
                <p:cNvGrpSpPr/>
                <p:nvPr/>
              </p:nvGrpSpPr>
              <p:grpSpPr>
                <a:xfrm>
                  <a:off x="656833" y="2374458"/>
                  <a:ext cx="535036" cy="227394"/>
                  <a:chOff x="4643802" y="5084415"/>
                  <a:chExt cx="511910" cy="217565"/>
                </a:xfrm>
              </p:grpSpPr>
              <p:sp>
                <p:nvSpPr>
                  <p:cNvPr id="115" name="Freeform 134">
                    <a:extLst>
                      <a:ext uri="{FF2B5EF4-FFF2-40B4-BE49-F238E27FC236}">
                        <a16:creationId xmlns:a16="http://schemas.microsoft.com/office/drawing/2014/main" id="{CA1759EB-9A77-0C49-2AB3-C31777AC07CC}"/>
                      </a:ext>
                    </a:extLst>
                  </p:cNvPr>
                  <p:cNvSpPr>
                    <a:spLocks/>
                  </p:cNvSpPr>
                  <p:nvPr/>
                </p:nvSpPr>
                <p:spPr bwMode="auto">
                  <a:xfrm>
                    <a:off x="4643802" y="5084415"/>
                    <a:ext cx="511910" cy="127977"/>
                  </a:xfrm>
                  <a:custGeom>
                    <a:avLst/>
                    <a:gdLst>
                      <a:gd name="T0" fmla="*/ 6 w 47"/>
                      <a:gd name="T1" fmla="*/ 12 h 12"/>
                      <a:gd name="T2" fmla="*/ 0 w 47"/>
                      <a:gd name="T3" fmla="*/ 0 h 12"/>
                      <a:gd name="T4" fmla="*/ 24 w 47"/>
                      <a:gd name="T5" fmla="*/ 1 h 12"/>
                      <a:gd name="T6" fmla="*/ 47 w 47"/>
                      <a:gd name="T7" fmla="*/ 0 h 12"/>
                      <a:gd name="T8" fmla="*/ 41 w 47"/>
                      <a:gd name="T9" fmla="*/ 12 h 12"/>
                      <a:gd name="T10" fmla="*/ 24 w 47"/>
                      <a:gd name="T11" fmla="*/ 8 h 12"/>
                      <a:gd name="T12" fmla="*/ 6 w 47"/>
                      <a:gd name="T13" fmla="*/ 12 h 12"/>
                    </a:gdLst>
                    <a:ahLst/>
                    <a:cxnLst>
                      <a:cxn ang="0">
                        <a:pos x="T0" y="T1"/>
                      </a:cxn>
                      <a:cxn ang="0">
                        <a:pos x="T2" y="T3"/>
                      </a:cxn>
                      <a:cxn ang="0">
                        <a:pos x="T4" y="T5"/>
                      </a:cxn>
                      <a:cxn ang="0">
                        <a:pos x="T6" y="T7"/>
                      </a:cxn>
                      <a:cxn ang="0">
                        <a:pos x="T8" y="T9"/>
                      </a:cxn>
                      <a:cxn ang="0">
                        <a:pos x="T10" y="T11"/>
                      </a:cxn>
                      <a:cxn ang="0">
                        <a:pos x="T12" y="T13"/>
                      </a:cxn>
                    </a:cxnLst>
                    <a:rect l="0" t="0" r="r" b="b"/>
                    <a:pathLst>
                      <a:path w="47" h="12">
                        <a:moveTo>
                          <a:pt x="6" y="12"/>
                        </a:moveTo>
                        <a:cubicBezTo>
                          <a:pt x="3" y="9"/>
                          <a:pt x="1" y="4"/>
                          <a:pt x="0" y="0"/>
                        </a:cubicBezTo>
                        <a:cubicBezTo>
                          <a:pt x="7" y="1"/>
                          <a:pt x="15" y="1"/>
                          <a:pt x="24" y="1"/>
                        </a:cubicBezTo>
                        <a:cubicBezTo>
                          <a:pt x="32" y="1"/>
                          <a:pt x="40" y="1"/>
                          <a:pt x="47" y="0"/>
                        </a:cubicBezTo>
                        <a:cubicBezTo>
                          <a:pt x="46" y="4"/>
                          <a:pt x="44" y="9"/>
                          <a:pt x="41" y="12"/>
                        </a:cubicBezTo>
                        <a:cubicBezTo>
                          <a:pt x="37" y="9"/>
                          <a:pt x="31" y="8"/>
                          <a:pt x="24" y="8"/>
                        </a:cubicBezTo>
                        <a:cubicBezTo>
                          <a:pt x="16" y="8"/>
                          <a:pt x="10" y="9"/>
                          <a:pt x="6" y="12"/>
                        </a:cubicBezTo>
                        <a:close/>
                      </a:path>
                    </a:pathLst>
                  </a:custGeom>
                  <a:solidFill>
                    <a:srgbClr val="9A32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116" name="Freeform 135">
                    <a:extLst>
                      <a:ext uri="{FF2B5EF4-FFF2-40B4-BE49-F238E27FC236}">
                        <a16:creationId xmlns:a16="http://schemas.microsoft.com/office/drawing/2014/main" id="{AB45D374-019F-1C3C-05F7-04B823FBB599}"/>
                      </a:ext>
                    </a:extLst>
                  </p:cNvPr>
                  <p:cNvSpPr>
                    <a:spLocks/>
                  </p:cNvSpPr>
                  <p:nvPr/>
                </p:nvSpPr>
                <p:spPr bwMode="auto">
                  <a:xfrm>
                    <a:off x="4720589" y="5174003"/>
                    <a:ext cx="371138" cy="127977"/>
                  </a:xfrm>
                  <a:custGeom>
                    <a:avLst/>
                    <a:gdLst>
                      <a:gd name="T0" fmla="*/ 18 w 35"/>
                      <a:gd name="T1" fmla="*/ 12 h 12"/>
                      <a:gd name="T2" fmla="*/ 0 w 35"/>
                      <a:gd name="T3" fmla="*/ 4 h 12"/>
                      <a:gd name="T4" fmla="*/ 18 w 35"/>
                      <a:gd name="T5" fmla="*/ 0 h 12"/>
                      <a:gd name="T6" fmla="*/ 35 w 35"/>
                      <a:gd name="T7" fmla="*/ 4 h 12"/>
                      <a:gd name="T8" fmla="*/ 18 w 35"/>
                      <a:gd name="T9" fmla="*/ 12 h 12"/>
                    </a:gdLst>
                    <a:ahLst/>
                    <a:cxnLst>
                      <a:cxn ang="0">
                        <a:pos x="T0" y="T1"/>
                      </a:cxn>
                      <a:cxn ang="0">
                        <a:pos x="T2" y="T3"/>
                      </a:cxn>
                      <a:cxn ang="0">
                        <a:pos x="T4" y="T5"/>
                      </a:cxn>
                      <a:cxn ang="0">
                        <a:pos x="T6" y="T7"/>
                      </a:cxn>
                      <a:cxn ang="0">
                        <a:pos x="T8" y="T9"/>
                      </a:cxn>
                    </a:cxnLst>
                    <a:rect l="0" t="0" r="r" b="b"/>
                    <a:pathLst>
                      <a:path w="35" h="12">
                        <a:moveTo>
                          <a:pt x="18" y="12"/>
                        </a:moveTo>
                        <a:cubicBezTo>
                          <a:pt x="11" y="12"/>
                          <a:pt x="4" y="9"/>
                          <a:pt x="0" y="4"/>
                        </a:cubicBezTo>
                        <a:cubicBezTo>
                          <a:pt x="4" y="1"/>
                          <a:pt x="10" y="0"/>
                          <a:pt x="18" y="0"/>
                        </a:cubicBezTo>
                        <a:cubicBezTo>
                          <a:pt x="25" y="0"/>
                          <a:pt x="31" y="1"/>
                          <a:pt x="35" y="4"/>
                        </a:cubicBezTo>
                        <a:cubicBezTo>
                          <a:pt x="31" y="9"/>
                          <a:pt x="25" y="12"/>
                          <a:pt x="18" y="12"/>
                        </a:cubicBezTo>
                        <a:close/>
                      </a:path>
                    </a:pathLst>
                  </a:custGeom>
                  <a:solidFill>
                    <a:srgbClr val="C455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grpSp>
            <p:sp>
              <p:nvSpPr>
                <p:cNvPr id="99" name="Freeform 159">
                  <a:extLst>
                    <a:ext uri="{FF2B5EF4-FFF2-40B4-BE49-F238E27FC236}">
                      <a16:creationId xmlns:a16="http://schemas.microsoft.com/office/drawing/2014/main" id="{4EFEDB3F-3220-5B99-0B8E-881BA640D8D8}"/>
                    </a:ext>
                  </a:extLst>
                </p:cNvPr>
                <p:cNvSpPr>
                  <a:spLocks noEditPoints="1"/>
                </p:cNvSpPr>
                <p:nvPr/>
              </p:nvSpPr>
              <p:spPr bwMode="auto">
                <a:xfrm>
                  <a:off x="437297" y="1868170"/>
                  <a:ext cx="383932" cy="319948"/>
                </a:xfrm>
                <a:custGeom>
                  <a:avLst/>
                  <a:gdLst>
                    <a:gd name="T0" fmla="*/ 17 w 36"/>
                    <a:gd name="T1" fmla="*/ 30 h 30"/>
                    <a:gd name="T2" fmla="*/ 17 w 36"/>
                    <a:gd name="T3" fmla="*/ 30 h 30"/>
                    <a:gd name="T4" fmla="*/ 17 w 36"/>
                    <a:gd name="T5" fmla="*/ 30 h 30"/>
                    <a:gd name="T6" fmla="*/ 17 w 36"/>
                    <a:gd name="T7" fmla="*/ 30 h 30"/>
                    <a:gd name="T8" fmla="*/ 16 w 36"/>
                    <a:gd name="T9" fmla="*/ 30 h 30"/>
                    <a:gd name="T10" fmla="*/ 16 w 36"/>
                    <a:gd name="T11" fmla="*/ 30 h 30"/>
                    <a:gd name="T12" fmla="*/ 16 w 36"/>
                    <a:gd name="T13" fmla="*/ 30 h 30"/>
                    <a:gd name="T14" fmla="*/ 35 w 36"/>
                    <a:gd name="T15" fmla="*/ 15 h 30"/>
                    <a:gd name="T16" fmla="*/ 17 w 36"/>
                    <a:gd name="T17" fmla="*/ 30 h 30"/>
                    <a:gd name="T18" fmla="*/ 35 w 36"/>
                    <a:gd name="T19" fmla="*/ 15 h 30"/>
                    <a:gd name="T20" fmla="*/ 35 w 36"/>
                    <a:gd name="T21" fmla="*/ 14 h 30"/>
                    <a:gd name="T22" fmla="*/ 35 w 36"/>
                    <a:gd name="T23" fmla="*/ 15 h 30"/>
                    <a:gd name="T24" fmla="*/ 35 w 36"/>
                    <a:gd name="T25" fmla="*/ 14 h 30"/>
                    <a:gd name="T26" fmla="*/ 14 w 36"/>
                    <a:gd name="T27" fmla="*/ 0 h 30"/>
                    <a:gd name="T28" fmla="*/ 14 w 36"/>
                    <a:gd name="T29" fmla="*/ 0 h 30"/>
                    <a:gd name="T30" fmla="*/ 18 w 36"/>
                    <a:gd name="T31" fmla="*/ 1 h 30"/>
                    <a:gd name="T32" fmla="*/ 18 w 36"/>
                    <a:gd name="T33" fmla="*/ 1 h 30"/>
                    <a:gd name="T34" fmla="*/ 34 w 36"/>
                    <a:gd name="T35" fmla="*/ 6 h 30"/>
                    <a:gd name="T36" fmla="*/ 36 w 36"/>
                    <a:gd name="T37" fmla="*/ 11 h 30"/>
                    <a:gd name="T38" fmla="*/ 34 w 36"/>
                    <a:gd name="T39" fmla="*/ 6 h 30"/>
                    <a:gd name="T40" fmla="*/ 18 w 36"/>
                    <a:gd name="T41" fmla="*/ 1 h 30"/>
                    <a:gd name="T42" fmla="*/ 18 w 36"/>
                    <a:gd name="T43" fmla="*/ 1 h 30"/>
                    <a:gd name="T44" fmla="*/ 14 w 36"/>
                    <a:gd name="T45" fmla="*/ 0 h 30"/>
                    <a:gd name="T46" fmla="*/ 14 w 36"/>
                    <a:gd name="T47" fmla="*/ 0 h 30"/>
                    <a:gd name="T48" fmla="*/ 13 w 36"/>
                    <a:gd name="T49" fmla="*/ 0 h 30"/>
                    <a:gd name="T50" fmla="*/ 7 w 36"/>
                    <a:gd name="T51" fmla="*/ 1 h 30"/>
                    <a:gd name="T52" fmla="*/ 1 w 36"/>
                    <a:gd name="T53" fmla="*/ 7 h 30"/>
                    <a:gd name="T54" fmla="*/ 0 w 36"/>
                    <a:gd name="T55" fmla="*/ 13 h 30"/>
                    <a:gd name="T56" fmla="*/ 1 w 36"/>
                    <a:gd name="T57" fmla="*/ 7 h 30"/>
                    <a:gd name="T58" fmla="*/ 7 w 36"/>
                    <a:gd name="T59" fmla="*/ 1 h 30"/>
                    <a:gd name="T60" fmla="*/ 13 w 36"/>
                    <a:gd name="T61" fmla="*/ 0 h 30"/>
                    <a:gd name="T62" fmla="*/ 13 w 36"/>
                    <a:gd name="T63" fmla="*/ 0 h 30"/>
                    <a:gd name="T64" fmla="*/ 13 w 36"/>
                    <a:gd name="T65" fmla="*/ 0 h 30"/>
                    <a:gd name="T66" fmla="*/ 13 w 36"/>
                    <a:gd name="T67" fmla="*/ 0 h 30"/>
                    <a:gd name="T68" fmla="*/ 13 w 36"/>
                    <a:gd name="T69"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6" h="30">
                      <a:moveTo>
                        <a:pt x="17" y="30"/>
                      </a:moveTo>
                      <a:cubicBezTo>
                        <a:pt x="17" y="30"/>
                        <a:pt x="17" y="30"/>
                        <a:pt x="17" y="30"/>
                      </a:cubicBezTo>
                      <a:cubicBezTo>
                        <a:pt x="17" y="30"/>
                        <a:pt x="17" y="30"/>
                        <a:pt x="17" y="30"/>
                      </a:cubicBezTo>
                      <a:cubicBezTo>
                        <a:pt x="17" y="30"/>
                        <a:pt x="17" y="30"/>
                        <a:pt x="17" y="30"/>
                      </a:cubicBezTo>
                      <a:moveTo>
                        <a:pt x="16" y="30"/>
                      </a:moveTo>
                      <a:cubicBezTo>
                        <a:pt x="16" y="30"/>
                        <a:pt x="16" y="30"/>
                        <a:pt x="16" y="30"/>
                      </a:cubicBezTo>
                      <a:cubicBezTo>
                        <a:pt x="16" y="30"/>
                        <a:pt x="16" y="30"/>
                        <a:pt x="16" y="30"/>
                      </a:cubicBezTo>
                      <a:moveTo>
                        <a:pt x="35" y="15"/>
                      </a:moveTo>
                      <a:cubicBezTo>
                        <a:pt x="32" y="24"/>
                        <a:pt x="29" y="30"/>
                        <a:pt x="17" y="30"/>
                      </a:cubicBezTo>
                      <a:cubicBezTo>
                        <a:pt x="29" y="30"/>
                        <a:pt x="32" y="24"/>
                        <a:pt x="35" y="15"/>
                      </a:cubicBezTo>
                      <a:moveTo>
                        <a:pt x="35" y="14"/>
                      </a:moveTo>
                      <a:cubicBezTo>
                        <a:pt x="35" y="14"/>
                        <a:pt x="35" y="14"/>
                        <a:pt x="35" y="15"/>
                      </a:cubicBezTo>
                      <a:cubicBezTo>
                        <a:pt x="35" y="14"/>
                        <a:pt x="35" y="14"/>
                        <a:pt x="35" y="14"/>
                      </a:cubicBezTo>
                      <a:moveTo>
                        <a:pt x="14" y="0"/>
                      </a:moveTo>
                      <a:cubicBezTo>
                        <a:pt x="14" y="0"/>
                        <a:pt x="14" y="0"/>
                        <a:pt x="14" y="0"/>
                      </a:cubicBezTo>
                      <a:cubicBezTo>
                        <a:pt x="15" y="1"/>
                        <a:pt x="17" y="1"/>
                        <a:pt x="18" y="1"/>
                      </a:cubicBezTo>
                      <a:cubicBezTo>
                        <a:pt x="18" y="1"/>
                        <a:pt x="18" y="1"/>
                        <a:pt x="18" y="1"/>
                      </a:cubicBezTo>
                      <a:cubicBezTo>
                        <a:pt x="24" y="1"/>
                        <a:pt x="31" y="2"/>
                        <a:pt x="34" y="6"/>
                      </a:cubicBezTo>
                      <a:cubicBezTo>
                        <a:pt x="35" y="8"/>
                        <a:pt x="36" y="9"/>
                        <a:pt x="36" y="11"/>
                      </a:cubicBezTo>
                      <a:cubicBezTo>
                        <a:pt x="36" y="9"/>
                        <a:pt x="35" y="8"/>
                        <a:pt x="34" y="6"/>
                      </a:cubicBezTo>
                      <a:cubicBezTo>
                        <a:pt x="31" y="2"/>
                        <a:pt x="24" y="1"/>
                        <a:pt x="18" y="1"/>
                      </a:cubicBezTo>
                      <a:cubicBezTo>
                        <a:pt x="18" y="1"/>
                        <a:pt x="18" y="1"/>
                        <a:pt x="18" y="1"/>
                      </a:cubicBezTo>
                      <a:cubicBezTo>
                        <a:pt x="17" y="1"/>
                        <a:pt x="15" y="1"/>
                        <a:pt x="14" y="0"/>
                      </a:cubicBezTo>
                      <a:cubicBezTo>
                        <a:pt x="14" y="0"/>
                        <a:pt x="14" y="0"/>
                        <a:pt x="14" y="0"/>
                      </a:cubicBezTo>
                      <a:moveTo>
                        <a:pt x="13" y="0"/>
                      </a:moveTo>
                      <a:cubicBezTo>
                        <a:pt x="10" y="0"/>
                        <a:pt x="8" y="1"/>
                        <a:pt x="7" y="1"/>
                      </a:cubicBezTo>
                      <a:cubicBezTo>
                        <a:pt x="3" y="2"/>
                        <a:pt x="2" y="5"/>
                        <a:pt x="1" y="7"/>
                      </a:cubicBezTo>
                      <a:cubicBezTo>
                        <a:pt x="1" y="9"/>
                        <a:pt x="0" y="11"/>
                        <a:pt x="0" y="13"/>
                      </a:cubicBezTo>
                      <a:cubicBezTo>
                        <a:pt x="0" y="11"/>
                        <a:pt x="1" y="9"/>
                        <a:pt x="1" y="7"/>
                      </a:cubicBezTo>
                      <a:cubicBezTo>
                        <a:pt x="2" y="5"/>
                        <a:pt x="3" y="2"/>
                        <a:pt x="7" y="1"/>
                      </a:cubicBezTo>
                      <a:cubicBezTo>
                        <a:pt x="8" y="1"/>
                        <a:pt x="10" y="0"/>
                        <a:pt x="13" y="0"/>
                      </a:cubicBezTo>
                      <a:moveTo>
                        <a:pt x="13" y="0"/>
                      </a:moveTo>
                      <a:cubicBezTo>
                        <a:pt x="13" y="0"/>
                        <a:pt x="13" y="0"/>
                        <a:pt x="13" y="0"/>
                      </a:cubicBezTo>
                      <a:cubicBezTo>
                        <a:pt x="13" y="0"/>
                        <a:pt x="13" y="0"/>
                        <a:pt x="13" y="0"/>
                      </a:cubicBezTo>
                      <a:cubicBezTo>
                        <a:pt x="13" y="0"/>
                        <a:pt x="13" y="0"/>
                        <a:pt x="13" y="0"/>
                      </a:cubicBezTo>
                    </a:path>
                  </a:pathLst>
                </a:custGeom>
                <a:solidFill>
                  <a:srgbClr val="4B4A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100" name="Freeform 31687">
                  <a:extLst>
                    <a:ext uri="{FF2B5EF4-FFF2-40B4-BE49-F238E27FC236}">
                      <a16:creationId xmlns:a16="http://schemas.microsoft.com/office/drawing/2014/main" id="{D4153362-F0DB-6C79-D209-B74BF0F993B8}"/>
                    </a:ext>
                  </a:extLst>
                </p:cNvPr>
                <p:cNvSpPr>
                  <a:spLocks/>
                </p:cNvSpPr>
                <p:nvPr/>
              </p:nvSpPr>
              <p:spPr bwMode="auto">
                <a:xfrm>
                  <a:off x="512390" y="2216472"/>
                  <a:ext cx="168068" cy="75131"/>
                </a:xfrm>
                <a:custGeom>
                  <a:avLst/>
                  <a:gdLst>
                    <a:gd name="T0" fmla="*/ 11 w 11"/>
                    <a:gd name="T1" fmla="*/ 3 h 7"/>
                    <a:gd name="T2" fmla="*/ 6 w 11"/>
                    <a:gd name="T3" fmla="*/ 7 h 7"/>
                    <a:gd name="T4" fmla="*/ 0 w 11"/>
                    <a:gd name="T5" fmla="*/ 4 h 7"/>
                    <a:gd name="T6" fmla="*/ 5 w 11"/>
                    <a:gd name="T7" fmla="*/ 0 h 7"/>
                    <a:gd name="T8" fmla="*/ 11 w 11"/>
                    <a:gd name="T9" fmla="*/ 3 h 7"/>
                  </a:gdLst>
                  <a:ahLst/>
                  <a:cxnLst>
                    <a:cxn ang="0">
                      <a:pos x="T0" y="T1"/>
                    </a:cxn>
                    <a:cxn ang="0">
                      <a:pos x="T2" y="T3"/>
                    </a:cxn>
                    <a:cxn ang="0">
                      <a:pos x="T4" y="T5"/>
                    </a:cxn>
                    <a:cxn ang="0">
                      <a:pos x="T6" y="T7"/>
                    </a:cxn>
                    <a:cxn ang="0">
                      <a:pos x="T8" y="T9"/>
                    </a:cxn>
                  </a:cxnLst>
                  <a:rect l="0" t="0" r="r" b="b"/>
                  <a:pathLst>
                    <a:path w="11" h="7">
                      <a:moveTo>
                        <a:pt x="11" y="3"/>
                      </a:moveTo>
                      <a:cubicBezTo>
                        <a:pt x="11" y="5"/>
                        <a:pt x="8" y="6"/>
                        <a:pt x="6" y="7"/>
                      </a:cubicBezTo>
                      <a:cubicBezTo>
                        <a:pt x="3" y="7"/>
                        <a:pt x="0" y="6"/>
                        <a:pt x="0" y="4"/>
                      </a:cubicBezTo>
                      <a:cubicBezTo>
                        <a:pt x="0" y="2"/>
                        <a:pt x="2" y="0"/>
                        <a:pt x="5" y="0"/>
                      </a:cubicBezTo>
                      <a:cubicBezTo>
                        <a:pt x="8" y="0"/>
                        <a:pt x="11" y="1"/>
                        <a:pt x="11" y="3"/>
                      </a:cubicBezTo>
                      <a:close/>
                    </a:path>
                  </a:pathLst>
                </a:custGeom>
                <a:solidFill>
                  <a:srgbClr val="FF9D78"/>
                </a:solidFill>
                <a:ln>
                  <a:noFill/>
                </a:ln>
              </p:spPr>
              <p:txBody>
                <a:bodyPr vert="horz" wrap="square" lIns="45720" tIns="22860" rIns="45720" bIns="22860" numCol="1" anchor="t" anchorCtr="0" compatLnSpc="1">
                  <a:prstTxWarp prst="textNoShape">
                    <a:avLst/>
                  </a:prstTxWarp>
                </a:bodyPr>
                <a:lstStyle/>
                <a:p>
                  <a:endParaRPr lang="en-US" sz="900"/>
                </a:p>
              </p:txBody>
            </p:sp>
            <p:grpSp>
              <p:nvGrpSpPr>
                <p:cNvPr id="101" name="Group 100">
                  <a:extLst>
                    <a:ext uri="{FF2B5EF4-FFF2-40B4-BE49-F238E27FC236}">
                      <a16:creationId xmlns:a16="http://schemas.microsoft.com/office/drawing/2014/main" id="{65025D4E-AFF0-2124-6B34-4DF2986539F9}"/>
                    </a:ext>
                  </a:extLst>
                </p:cNvPr>
                <p:cNvGrpSpPr/>
                <p:nvPr/>
              </p:nvGrpSpPr>
              <p:grpSpPr>
                <a:xfrm>
                  <a:off x="1056893" y="1833312"/>
                  <a:ext cx="194939" cy="292410"/>
                  <a:chOff x="766791" y="7239466"/>
                  <a:chExt cx="549950" cy="824928"/>
                </a:xfrm>
              </p:grpSpPr>
              <p:sp>
                <p:nvSpPr>
                  <p:cNvPr id="111" name="Freeform 31692">
                    <a:extLst>
                      <a:ext uri="{FF2B5EF4-FFF2-40B4-BE49-F238E27FC236}">
                        <a16:creationId xmlns:a16="http://schemas.microsoft.com/office/drawing/2014/main" id="{8E5190A0-3563-19D3-78F3-755BC2AFFC82}"/>
                      </a:ext>
                    </a:extLst>
                  </p:cNvPr>
                  <p:cNvSpPr>
                    <a:spLocks/>
                  </p:cNvSpPr>
                  <p:nvPr/>
                </p:nvSpPr>
                <p:spPr bwMode="auto">
                  <a:xfrm>
                    <a:off x="766791" y="7239466"/>
                    <a:ext cx="549950" cy="797437"/>
                  </a:xfrm>
                  <a:custGeom>
                    <a:avLst/>
                    <a:gdLst>
                      <a:gd name="T0" fmla="*/ 1 w 18"/>
                      <a:gd name="T1" fmla="*/ 12 h 25"/>
                      <a:gd name="T2" fmla="*/ 13 w 18"/>
                      <a:gd name="T3" fmla="*/ 2 h 25"/>
                      <a:gd name="T4" fmla="*/ 16 w 18"/>
                      <a:gd name="T5" fmla="*/ 17 h 25"/>
                      <a:gd name="T6" fmla="*/ 6 w 18"/>
                      <a:gd name="T7" fmla="*/ 23 h 25"/>
                      <a:gd name="T8" fmla="*/ 1 w 18"/>
                      <a:gd name="T9" fmla="*/ 12 h 25"/>
                    </a:gdLst>
                    <a:ahLst/>
                    <a:cxnLst>
                      <a:cxn ang="0">
                        <a:pos x="T0" y="T1"/>
                      </a:cxn>
                      <a:cxn ang="0">
                        <a:pos x="T2" y="T3"/>
                      </a:cxn>
                      <a:cxn ang="0">
                        <a:pos x="T4" y="T5"/>
                      </a:cxn>
                      <a:cxn ang="0">
                        <a:pos x="T6" y="T7"/>
                      </a:cxn>
                      <a:cxn ang="0">
                        <a:pos x="T8" y="T9"/>
                      </a:cxn>
                    </a:cxnLst>
                    <a:rect l="0" t="0" r="r" b="b"/>
                    <a:pathLst>
                      <a:path w="18" h="25">
                        <a:moveTo>
                          <a:pt x="1" y="12"/>
                        </a:moveTo>
                        <a:cubicBezTo>
                          <a:pt x="3" y="4"/>
                          <a:pt x="8" y="0"/>
                          <a:pt x="13" y="2"/>
                        </a:cubicBezTo>
                        <a:cubicBezTo>
                          <a:pt x="17" y="3"/>
                          <a:pt x="18" y="10"/>
                          <a:pt x="16" y="17"/>
                        </a:cubicBezTo>
                        <a:cubicBezTo>
                          <a:pt x="14" y="25"/>
                          <a:pt x="11" y="25"/>
                          <a:pt x="6" y="23"/>
                        </a:cubicBezTo>
                        <a:cubicBezTo>
                          <a:pt x="2" y="21"/>
                          <a:pt x="0" y="19"/>
                          <a:pt x="1" y="12"/>
                        </a:cubicBezTo>
                        <a:close/>
                      </a:path>
                    </a:pathLst>
                  </a:custGeom>
                  <a:solidFill>
                    <a:srgbClr val="B96C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112" name="Freeform 31693">
                    <a:extLst>
                      <a:ext uri="{FF2B5EF4-FFF2-40B4-BE49-F238E27FC236}">
                        <a16:creationId xmlns:a16="http://schemas.microsoft.com/office/drawing/2014/main" id="{FA4387F3-F3EB-C6B0-8AA2-1AA3B6A181DE}"/>
                      </a:ext>
                    </a:extLst>
                  </p:cNvPr>
                  <p:cNvSpPr>
                    <a:spLocks/>
                  </p:cNvSpPr>
                  <p:nvPr/>
                </p:nvSpPr>
                <p:spPr bwMode="auto">
                  <a:xfrm>
                    <a:off x="766791" y="7294463"/>
                    <a:ext cx="549950" cy="769931"/>
                  </a:xfrm>
                  <a:custGeom>
                    <a:avLst/>
                    <a:gdLst>
                      <a:gd name="T0" fmla="*/ 1 w 18"/>
                      <a:gd name="T1" fmla="*/ 12 h 25"/>
                      <a:gd name="T2" fmla="*/ 13 w 18"/>
                      <a:gd name="T3" fmla="*/ 2 h 25"/>
                      <a:gd name="T4" fmla="*/ 16 w 18"/>
                      <a:gd name="T5" fmla="*/ 18 h 25"/>
                      <a:gd name="T6" fmla="*/ 7 w 18"/>
                      <a:gd name="T7" fmla="*/ 23 h 25"/>
                      <a:gd name="T8" fmla="*/ 1 w 18"/>
                      <a:gd name="T9" fmla="*/ 12 h 25"/>
                    </a:gdLst>
                    <a:ahLst/>
                    <a:cxnLst>
                      <a:cxn ang="0">
                        <a:pos x="T0" y="T1"/>
                      </a:cxn>
                      <a:cxn ang="0">
                        <a:pos x="T2" y="T3"/>
                      </a:cxn>
                      <a:cxn ang="0">
                        <a:pos x="T4" y="T5"/>
                      </a:cxn>
                      <a:cxn ang="0">
                        <a:pos x="T6" y="T7"/>
                      </a:cxn>
                      <a:cxn ang="0">
                        <a:pos x="T8" y="T9"/>
                      </a:cxn>
                    </a:cxnLst>
                    <a:rect l="0" t="0" r="r" b="b"/>
                    <a:pathLst>
                      <a:path w="18" h="25">
                        <a:moveTo>
                          <a:pt x="1" y="12"/>
                        </a:moveTo>
                        <a:cubicBezTo>
                          <a:pt x="3" y="5"/>
                          <a:pt x="8" y="0"/>
                          <a:pt x="13" y="2"/>
                        </a:cubicBezTo>
                        <a:cubicBezTo>
                          <a:pt x="17" y="4"/>
                          <a:pt x="18" y="11"/>
                          <a:pt x="16" y="18"/>
                        </a:cubicBezTo>
                        <a:cubicBezTo>
                          <a:pt x="15" y="25"/>
                          <a:pt x="11" y="25"/>
                          <a:pt x="7" y="23"/>
                        </a:cubicBezTo>
                        <a:cubicBezTo>
                          <a:pt x="2" y="22"/>
                          <a:pt x="0" y="20"/>
                          <a:pt x="1" y="12"/>
                        </a:cubicBezTo>
                        <a:close/>
                      </a:path>
                    </a:pathLst>
                  </a:custGeom>
                  <a:solidFill>
                    <a:srgbClr val="FFF8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113" name="Freeform 31697">
                    <a:extLst>
                      <a:ext uri="{FF2B5EF4-FFF2-40B4-BE49-F238E27FC236}">
                        <a16:creationId xmlns:a16="http://schemas.microsoft.com/office/drawing/2014/main" id="{A9EB2838-7DAA-7370-2E64-F4CB57C47F85}"/>
                      </a:ext>
                    </a:extLst>
                  </p:cNvPr>
                  <p:cNvSpPr>
                    <a:spLocks/>
                  </p:cNvSpPr>
                  <p:nvPr/>
                </p:nvSpPr>
                <p:spPr bwMode="auto">
                  <a:xfrm>
                    <a:off x="849274" y="7541949"/>
                    <a:ext cx="357477" cy="439961"/>
                  </a:xfrm>
                  <a:custGeom>
                    <a:avLst/>
                    <a:gdLst>
                      <a:gd name="T0" fmla="*/ 0 w 11"/>
                      <a:gd name="T1" fmla="*/ 7 h 15"/>
                      <a:gd name="T2" fmla="*/ 6 w 11"/>
                      <a:gd name="T3" fmla="*/ 1 h 15"/>
                      <a:gd name="T4" fmla="*/ 11 w 11"/>
                      <a:gd name="T5" fmla="*/ 8 h 15"/>
                      <a:gd name="T6" fmla="*/ 5 w 11"/>
                      <a:gd name="T7" fmla="*/ 14 h 15"/>
                      <a:gd name="T8" fmla="*/ 0 w 11"/>
                      <a:gd name="T9" fmla="*/ 7 h 15"/>
                    </a:gdLst>
                    <a:ahLst/>
                    <a:cxnLst>
                      <a:cxn ang="0">
                        <a:pos x="T0" y="T1"/>
                      </a:cxn>
                      <a:cxn ang="0">
                        <a:pos x="T2" y="T3"/>
                      </a:cxn>
                      <a:cxn ang="0">
                        <a:pos x="T4" y="T5"/>
                      </a:cxn>
                      <a:cxn ang="0">
                        <a:pos x="T6" y="T7"/>
                      </a:cxn>
                      <a:cxn ang="0">
                        <a:pos x="T8" y="T9"/>
                      </a:cxn>
                    </a:cxnLst>
                    <a:rect l="0" t="0" r="r" b="b"/>
                    <a:pathLst>
                      <a:path w="11" h="15">
                        <a:moveTo>
                          <a:pt x="0" y="7"/>
                        </a:moveTo>
                        <a:cubicBezTo>
                          <a:pt x="0" y="3"/>
                          <a:pt x="3" y="0"/>
                          <a:pt x="6" y="1"/>
                        </a:cubicBezTo>
                        <a:cubicBezTo>
                          <a:pt x="9" y="1"/>
                          <a:pt x="11" y="4"/>
                          <a:pt x="11" y="8"/>
                        </a:cubicBezTo>
                        <a:cubicBezTo>
                          <a:pt x="10" y="12"/>
                          <a:pt x="8" y="15"/>
                          <a:pt x="5" y="14"/>
                        </a:cubicBezTo>
                        <a:cubicBezTo>
                          <a:pt x="2" y="14"/>
                          <a:pt x="0" y="11"/>
                          <a:pt x="0" y="7"/>
                        </a:cubicBezTo>
                        <a:close/>
                      </a:path>
                    </a:pathLst>
                  </a:custGeom>
                  <a:solidFill>
                    <a:srgbClr val="83AD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114" name="Freeform 31698">
                    <a:extLst>
                      <a:ext uri="{FF2B5EF4-FFF2-40B4-BE49-F238E27FC236}">
                        <a16:creationId xmlns:a16="http://schemas.microsoft.com/office/drawing/2014/main" id="{F3129B0F-29D0-851B-813C-ADC4D1F24D7D}"/>
                      </a:ext>
                    </a:extLst>
                  </p:cNvPr>
                  <p:cNvSpPr>
                    <a:spLocks/>
                  </p:cNvSpPr>
                  <p:nvPr/>
                </p:nvSpPr>
                <p:spPr bwMode="auto">
                  <a:xfrm>
                    <a:off x="959265" y="7596943"/>
                    <a:ext cx="109990" cy="109989"/>
                  </a:xfrm>
                  <a:custGeom>
                    <a:avLst/>
                    <a:gdLst>
                      <a:gd name="T0" fmla="*/ 0 w 4"/>
                      <a:gd name="T1" fmla="*/ 2 h 4"/>
                      <a:gd name="T2" fmla="*/ 2 w 4"/>
                      <a:gd name="T3" fmla="*/ 0 h 4"/>
                      <a:gd name="T4" fmla="*/ 4 w 4"/>
                      <a:gd name="T5" fmla="*/ 2 h 4"/>
                      <a:gd name="T6" fmla="*/ 2 w 4"/>
                      <a:gd name="T7" fmla="*/ 4 h 4"/>
                      <a:gd name="T8" fmla="*/ 0 w 4"/>
                      <a:gd name="T9" fmla="*/ 2 h 4"/>
                    </a:gdLst>
                    <a:ahLst/>
                    <a:cxnLst>
                      <a:cxn ang="0">
                        <a:pos x="T0" y="T1"/>
                      </a:cxn>
                      <a:cxn ang="0">
                        <a:pos x="T2" y="T3"/>
                      </a:cxn>
                      <a:cxn ang="0">
                        <a:pos x="T4" y="T5"/>
                      </a:cxn>
                      <a:cxn ang="0">
                        <a:pos x="T6" y="T7"/>
                      </a:cxn>
                      <a:cxn ang="0">
                        <a:pos x="T8" y="T9"/>
                      </a:cxn>
                    </a:cxnLst>
                    <a:rect l="0" t="0" r="r" b="b"/>
                    <a:pathLst>
                      <a:path w="4" h="4">
                        <a:moveTo>
                          <a:pt x="0" y="2"/>
                        </a:moveTo>
                        <a:cubicBezTo>
                          <a:pt x="0" y="1"/>
                          <a:pt x="1" y="0"/>
                          <a:pt x="2" y="0"/>
                        </a:cubicBezTo>
                        <a:cubicBezTo>
                          <a:pt x="3" y="0"/>
                          <a:pt x="4" y="1"/>
                          <a:pt x="4" y="2"/>
                        </a:cubicBezTo>
                        <a:cubicBezTo>
                          <a:pt x="4" y="4"/>
                          <a:pt x="3" y="4"/>
                          <a:pt x="2" y="4"/>
                        </a:cubicBezTo>
                        <a:cubicBezTo>
                          <a:pt x="1" y="4"/>
                          <a:pt x="0" y="3"/>
                          <a:pt x="0" y="2"/>
                        </a:cubicBezTo>
                        <a:close/>
                      </a:path>
                    </a:pathLst>
                  </a:custGeom>
                  <a:solidFill>
                    <a:srgbClr val="AFD1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grpSp>
            <p:grpSp>
              <p:nvGrpSpPr>
                <p:cNvPr id="102" name="Group 101">
                  <a:extLst>
                    <a:ext uri="{FF2B5EF4-FFF2-40B4-BE49-F238E27FC236}">
                      <a16:creationId xmlns:a16="http://schemas.microsoft.com/office/drawing/2014/main" id="{66537751-D99F-74DD-1872-83D1F4243C09}"/>
                    </a:ext>
                  </a:extLst>
                </p:cNvPr>
                <p:cNvGrpSpPr/>
                <p:nvPr/>
              </p:nvGrpSpPr>
              <p:grpSpPr>
                <a:xfrm>
                  <a:off x="559092" y="1829781"/>
                  <a:ext cx="221682" cy="282665"/>
                  <a:chOff x="-360617" y="7129477"/>
                  <a:chExt cx="659942" cy="797437"/>
                </a:xfrm>
              </p:grpSpPr>
              <p:sp>
                <p:nvSpPr>
                  <p:cNvPr id="107" name="Freeform 31690">
                    <a:extLst>
                      <a:ext uri="{FF2B5EF4-FFF2-40B4-BE49-F238E27FC236}">
                        <a16:creationId xmlns:a16="http://schemas.microsoft.com/office/drawing/2014/main" id="{20C8FA8C-A130-9DAB-C8FC-8552DCAD73A7}"/>
                      </a:ext>
                    </a:extLst>
                  </p:cNvPr>
                  <p:cNvSpPr>
                    <a:spLocks/>
                  </p:cNvSpPr>
                  <p:nvPr/>
                </p:nvSpPr>
                <p:spPr bwMode="auto">
                  <a:xfrm>
                    <a:off x="-360617" y="7129477"/>
                    <a:ext cx="632453" cy="769931"/>
                  </a:xfrm>
                  <a:custGeom>
                    <a:avLst/>
                    <a:gdLst>
                      <a:gd name="T0" fmla="*/ 2 w 20"/>
                      <a:gd name="T1" fmla="*/ 17 h 25"/>
                      <a:gd name="T2" fmla="*/ 9 w 20"/>
                      <a:gd name="T3" fmla="*/ 2 h 25"/>
                      <a:gd name="T4" fmla="*/ 19 w 20"/>
                      <a:gd name="T5" fmla="*/ 13 h 25"/>
                      <a:gd name="T6" fmla="*/ 11 w 20"/>
                      <a:gd name="T7" fmla="*/ 24 h 25"/>
                      <a:gd name="T8" fmla="*/ 2 w 20"/>
                      <a:gd name="T9" fmla="*/ 17 h 25"/>
                    </a:gdLst>
                    <a:ahLst/>
                    <a:cxnLst>
                      <a:cxn ang="0">
                        <a:pos x="T0" y="T1"/>
                      </a:cxn>
                      <a:cxn ang="0">
                        <a:pos x="T2" y="T3"/>
                      </a:cxn>
                      <a:cxn ang="0">
                        <a:pos x="T4" y="T5"/>
                      </a:cxn>
                      <a:cxn ang="0">
                        <a:pos x="T6" y="T7"/>
                      </a:cxn>
                      <a:cxn ang="0">
                        <a:pos x="T8" y="T9"/>
                      </a:cxn>
                    </a:cxnLst>
                    <a:rect l="0" t="0" r="r" b="b"/>
                    <a:pathLst>
                      <a:path w="20" h="25">
                        <a:moveTo>
                          <a:pt x="2" y="17"/>
                        </a:moveTo>
                        <a:cubicBezTo>
                          <a:pt x="0" y="10"/>
                          <a:pt x="4" y="3"/>
                          <a:pt x="9" y="2"/>
                        </a:cubicBezTo>
                        <a:cubicBezTo>
                          <a:pt x="14" y="0"/>
                          <a:pt x="18" y="6"/>
                          <a:pt x="19" y="13"/>
                        </a:cubicBezTo>
                        <a:cubicBezTo>
                          <a:pt x="20" y="20"/>
                          <a:pt x="17" y="22"/>
                          <a:pt x="11" y="24"/>
                        </a:cubicBezTo>
                        <a:cubicBezTo>
                          <a:pt x="6" y="25"/>
                          <a:pt x="3" y="25"/>
                          <a:pt x="2" y="17"/>
                        </a:cubicBezTo>
                        <a:close/>
                      </a:path>
                    </a:pathLst>
                  </a:custGeom>
                  <a:solidFill>
                    <a:srgbClr val="B96C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108" name="Freeform 31691">
                    <a:extLst>
                      <a:ext uri="{FF2B5EF4-FFF2-40B4-BE49-F238E27FC236}">
                        <a16:creationId xmlns:a16="http://schemas.microsoft.com/office/drawing/2014/main" id="{5131155E-94BF-2D7A-9778-6F8BE53E77C1}"/>
                      </a:ext>
                    </a:extLst>
                  </p:cNvPr>
                  <p:cNvSpPr>
                    <a:spLocks/>
                  </p:cNvSpPr>
                  <p:nvPr/>
                </p:nvSpPr>
                <p:spPr bwMode="auto">
                  <a:xfrm>
                    <a:off x="-305621" y="7156983"/>
                    <a:ext cx="604946" cy="769931"/>
                  </a:xfrm>
                  <a:custGeom>
                    <a:avLst/>
                    <a:gdLst>
                      <a:gd name="T0" fmla="*/ 1 w 20"/>
                      <a:gd name="T1" fmla="*/ 17 h 25"/>
                      <a:gd name="T2" fmla="*/ 9 w 20"/>
                      <a:gd name="T3" fmla="*/ 2 h 25"/>
                      <a:gd name="T4" fmla="*/ 19 w 20"/>
                      <a:gd name="T5" fmla="*/ 13 h 25"/>
                      <a:gd name="T6" fmla="*/ 11 w 20"/>
                      <a:gd name="T7" fmla="*/ 24 h 25"/>
                      <a:gd name="T8" fmla="*/ 1 w 20"/>
                      <a:gd name="T9" fmla="*/ 17 h 25"/>
                    </a:gdLst>
                    <a:ahLst/>
                    <a:cxnLst>
                      <a:cxn ang="0">
                        <a:pos x="T0" y="T1"/>
                      </a:cxn>
                      <a:cxn ang="0">
                        <a:pos x="T2" y="T3"/>
                      </a:cxn>
                      <a:cxn ang="0">
                        <a:pos x="T4" y="T5"/>
                      </a:cxn>
                      <a:cxn ang="0">
                        <a:pos x="T6" y="T7"/>
                      </a:cxn>
                      <a:cxn ang="0">
                        <a:pos x="T8" y="T9"/>
                      </a:cxn>
                    </a:cxnLst>
                    <a:rect l="0" t="0" r="r" b="b"/>
                    <a:pathLst>
                      <a:path w="20" h="25">
                        <a:moveTo>
                          <a:pt x="1" y="17"/>
                        </a:moveTo>
                        <a:cubicBezTo>
                          <a:pt x="0" y="10"/>
                          <a:pt x="4" y="3"/>
                          <a:pt x="9" y="2"/>
                        </a:cubicBezTo>
                        <a:cubicBezTo>
                          <a:pt x="14" y="0"/>
                          <a:pt x="18" y="6"/>
                          <a:pt x="19" y="13"/>
                        </a:cubicBezTo>
                        <a:cubicBezTo>
                          <a:pt x="20" y="20"/>
                          <a:pt x="17" y="22"/>
                          <a:pt x="11" y="24"/>
                        </a:cubicBezTo>
                        <a:cubicBezTo>
                          <a:pt x="6" y="25"/>
                          <a:pt x="3" y="25"/>
                          <a:pt x="1" y="17"/>
                        </a:cubicBezTo>
                        <a:close/>
                      </a:path>
                    </a:pathLst>
                  </a:custGeom>
                  <a:solidFill>
                    <a:srgbClr val="FFF8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109" name="Freeform 31696">
                    <a:extLst>
                      <a:ext uri="{FF2B5EF4-FFF2-40B4-BE49-F238E27FC236}">
                        <a16:creationId xmlns:a16="http://schemas.microsoft.com/office/drawing/2014/main" id="{69A23D77-66A7-B33E-5D01-88E59BC027E4}"/>
                      </a:ext>
                    </a:extLst>
                  </p:cNvPr>
                  <p:cNvSpPr>
                    <a:spLocks/>
                  </p:cNvSpPr>
                  <p:nvPr/>
                </p:nvSpPr>
                <p:spPr bwMode="auto">
                  <a:xfrm>
                    <a:off x="-168125" y="7431957"/>
                    <a:ext cx="302482" cy="412472"/>
                  </a:xfrm>
                  <a:custGeom>
                    <a:avLst/>
                    <a:gdLst>
                      <a:gd name="T0" fmla="*/ 0 w 10"/>
                      <a:gd name="T1" fmla="*/ 6 h 13"/>
                      <a:gd name="T2" fmla="*/ 5 w 10"/>
                      <a:gd name="T3" fmla="*/ 0 h 13"/>
                      <a:gd name="T4" fmla="*/ 10 w 10"/>
                      <a:gd name="T5" fmla="*/ 7 h 13"/>
                      <a:gd name="T6" fmla="*/ 5 w 10"/>
                      <a:gd name="T7" fmla="*/ 13 h 13"/>
                      <a:gd name="T8" fmla="*/ 0 w 10"/>
                      <a:gd name="T9" fmla="*/ 6 h 13"/>
                    </a:gdLst>
                    <a:ahLst/>
                    <a:cxnLst>
                      <a:cxn ang="0">
                        <a:pos x="T0" y="T1"/>
                      </a:cxn>
                      <a:cxn ang="0">
                        <a:pos x="T2" y="T3"/>
                      </a:cxn>
                      <a:cxn ang="0">
                        <a:pos x="T4" y="T5"/>
                      </a:cxn>
                      <a:cxn ang="0">
                        <a:pos x="T6" y="T7"/>
                      </a:cxn>
                      <a:cxn ang="0">
                        <a:pos x="T8" y="T9"/>
                      </a:cxn>
                    </a:cxnLst>
                    <a:rect l="0" t="0" r="r" b="b"/>
                    <a:pathLst>
                      <a:path w="10" h="13">
                        <a:moveTo>
                          <a:pt x="0" y="6"/>
                        </a:moveTo>
                        <a:cubicBezTo>
                          <a:pt x="0" y="3"/>
                          <a:pt x="2" y="0"/>
                          <a:pt x="5" y="0"/>
                        </a:cubicBezTo>
                        <a:cubicBezTo>
                          <a:pt x="8" y="0"/>
                          <a:pt x="10" y="3"/>
                          <a:pt x="10" y="7"/>
                        </a:cubicBezTo>
                        <a:cubicBezTo>
                          <a:pt x="10" y="10"/>
                          <a:pt x="7" y="13"/>
                          <a:pt x="5" y="13"/>
                        </a:cubicBezTo>
                        <a:cubicBezTo>
                          <a:pt x="2" y="13"/>
                          <a:pt x="0" y="10"/>
                          <a:pt x="0" y="6"/>
                        </a:cubicBezTo>
                        <a:close/>
                      </a:path>
                    </a:pathLst>
                  </a:custGeom>
                  <a:solidFill>
                    <a:srgbClr val="83AD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110" name="Freeform 31699">
                    <a:extLst>
                      <a:ext uri="{FF2B5EF4-FFF2-40B4-BE49-F238E27FC236}">
                        <a16:creationId xmlns:a16="http://schemas.microsoft.com/office/drawing/2014/main" id="{2F13E872-939B-3BBE-0A31-FE6B8B32F220}"/>
                      </a:ext>
                    </a:extLst>
                  </p:cNvPr>
                  <p:cNvSpPr>
                    <a:spLocks/>
                  </p:cNvSpPr>
                  <p:nvPr/>
                </p:nvSpPr>
                <p:spPr bwMode="auto">
                  <a:xfrm>
                    <a:off x="-113130" y="7459447"/>
                    <a:ext cx="137496" cy="137496"/>
                  </a:xfrm>
                  <a:custGeom>
                    <a:avLst/>
                    <a:gdLst>
                      <a:gd name="T0" fmla="*/ 0 w 4"/>
                      <a:gd name="T1" fmla="*/ 2 h 4"/>
                      <a:gd name="T2" fmla="*/ 2 w 4"/>
                      <a:gd name="T3" fmla="*/ 0 h 4"/>
                      <a:gd name="T4" fmla="*/ 4 w 4"/>
                      <a:gd name="T5" fmla="*/ 2 h 4"/>
                      <a:gd name="T6" fmla="*/ 2 w 4"/>
                      <a:gd name="T7" fmla="*/ 4 h 4"/>
                      <a:gd name="T8" fmla="*/ 0 w 4"/>
                      <a:gd name="T9" fmla="*/ 2 h 4"/>
                    </a:gdLst>
                    <a:ahLst/>
                    <a:cxnLst>
                      <a:cxn ang="0">
                        <a:pos x="T0" y="T1"/>
                      </a:cxn>
                      <a:cxn ang="0">
                        <a:pos x="T2" y="T3"/>
                      </a:cxn>
                      <a:cxn ang="0">
                        <a:pos x="T4" y="T5"/>
                      </a:cxn>
                      <a:cxn ang="0">
                        <a:pos x="T6" y="T7"/>
                      </a:cxn>
                      <a:cxn ang="0">
                        <a:pos x="T8" y="T9"/>
                      </a:cxn>
                    </a:cxnLst>
                    <a:rect l="0" t="0" r="r" b="b"/>
                    <a:pathLst>
                      <a:path w="4" h="4">
                        <a:moveTo>
                          <a:pt x="0" y="2"/>
                        </a:moveTo>
                        <a:cubicBezTo>
                          <a:pt x="0" y="1"/>
                          <a:pt x="1" y="0"/>
                          <a:pt x="2" y="0"/>
                        </a:cubicBezTo>
                        <a:cubicBezTo>
                          <a:pt x="3" y="0"/>
                          <a:pt x="4" y="1"/>
                          <a:pt x="4" y="2"/>
                        </a:cubicBezTo>
                        <a:cubicBezTo>
                          <a:pt x="4" y="4"/>
                          <a:pt x="3" y="4"/>
                          <a:pt x="2" y="4"/>
                        </a:cubicBezTo>
                        <a:cubicBezTo>
                          <a:pt x="1" y="4"/>
                          <a:pt x="0" y="3"/>
                          <a:pt x="0" y="2"/>
                        </a:cubicBezTo>
                        <a:close/>
                      </a:path>
                    </a:pathLst>
                  </a:custGeom>
                  <a:solidFill>
                    <a:srgbClr val="AFD1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grpSp>
            <p:sp>
              <p:nvSpPr>
                <p:cNvPr id="103" name="Freeform 31687">
                  <a:extLst>
                    <a:ext uri="{FF2B5EF4-FFF2-40B4-BE49-F238E27FC236}">
                      <a16:creationId xmlns:a16="http://schemas.microsoft.com/office/drawing/2014/main" id="{9AC9F9AF-7B98-EF35-3E38-FD809D3FBFD5}"/>
                    </a:ext>
                  </a:extLst>
                </p:cNvPr>
                <p:cNvSpPr>
                  <a:spLocks/>
                </p:cNvSpPr>
                <p:nvPr/>
              </p:nvSpPr>
              <p:spPr bwMode="auto">
                <a:xfrm flipH="1">
                  <a:off x="1103702" y="2195323"/>
                  <a:ext cx="200791" cy="64793"/>
                </a:xfrm>
                <a:custGeom>
                  <a:avLst/>
                  <a:gdLst>
                    <a:gd name="T0" fmla="*/ 11 w 11"/>
                    <a:gd name="T1" fmla="*/ 3 h 7"/>
                    <a:gd name="T2" fmla="*/ 6 w 11"/>
                    <a:gd name="T3" fmla="*/ 7 h 7"/>
                    <a:gd name="T4" fmla="*/ 0 w 11"/>
                    <a:gd name="T5" fmla="*/ 4 h 7"/>
                    <a:gd name="T6" fmla="*/ 5 w 11"/>
                    <a:gd name="T7" fmla="*/ 0 h 7"/>
                    <a:gd name="T8" fmla="*/ 11 w 11"/>
                    <a:gd name="T9" fmla="*/ 3 h 7"/>
                  </a:gdLst>
                  <a:ahLst/>
                  <a:cxnLst>
                    <a:cxn ang="0">
                      <a:pos x="T0" y="T1"/>
                    </a:cxn>
                    <a:cxn ang="0">
                      <a:pos x="T2" y="T3"/>
                    </a:cxn>
                    <a:cxn ang="0">
                      <a:pos x="T4" y="T5"/>
                    </a:cxn>
                    <a:cxn ang="0">
                      <a:pos x="T6" y="T7"/>
                    </a:cxn>
                    <a:cxn ang="0">
                      <a:pos x="T8" y="T9"/>
                    </a:cxn>
                  </a:cxnLst>
                  <a:rect l="0" t="0" r="r" b="b"/>
                  <a:pathLst>
                    <a:path w="11" h="7">
                      <a:moveTo>
                        <a:pt x="11" y="3"/>
                      </a:moveTo>
                      <a:cubicBezTo>
                        <a:pt x="11" y="5"/>
                        <a:pt x="8" y="6"/>
                        <a:pt x="6" y="7"/>
                      </a:cubicBezTo>
                      <a:cubicBezTo>
                        <a:pt x="3" y="7"/>
                        <a:pt x="0" y="6"/>
                        <a:pt x="0" y="4"/>
                      </a:cubicBezTo>
                      <a:cubicBezTo>
                        <a:pt x="0" y="2"/>
                        <a:pt x="2" y="0"/>
                        <a:pt x="5" y="0"/>
                      </a:cubicBezTo>
                      <a:cubicBezTo>
                        <a:pt x="8" y="0"/>
                        <a:pt x="11" y="1"/>
                        <a:pt x="11" y="3"/>
                      </a:cubicBezTo>
                      <a:close/>
                    </a:path>
                  </a:pathLst>
                </a:custGeom>
                <a:solidFill>
                  <a:srgbClr val="FF9D78"/>
                </a:solidFill>
                <a:ln>
                  <a:noFill/>
                </a:ln>
              </p:spPr>
              <p:txBody>
                <a:bodyPr vert="horz" wrap="square" lIns="45720" tIns="22860" rIns="45720" bIns="22860" numCol="1" anchor="t" anchorCtr="0" compatLnSpc="1">
                  <a:prstTxWarp prst="textNoShape">
                    <a:avLst/>
                  </a:prstTxWarp>
                </a:bodyPr>
                <a:lstStyle/>
                <a:p>
                  <a:endParaRPr lang="en-US" sz="900"/>
                </a:p>
              </p:txBody>
            </p:sp>
            <p:sp>
              <p:nvSpPr>
                <p:cNvPr id="104" name="Freeform 383">
                  <a:extLst>
                    <a:ext uri="{FF2B5EF4-FFF2-40B4-BE49-F238E27FC236}">
                      <a16:creationId xmlns:a16="http://schemas.microsoft.com/office/drawing/2014/main" id="{63A30DC3-BBBD-63D8-7E15-456F46E77287}"/>
                    </a:ext>
                  </a:extLst>
                </p:cNvPr>
                <p:cNvSpPr>
                  <a:spLocks/>
                </p:cNvSpPr>
                <p:nvPr/>
              </p:nvSpPr>
              <p:spPr bwMode="auto">
                <a:xfrm flipH="1">
                  <a:off x="271771" y="1319160"/>
                  <a:ext cx="1364741" cy="710052"/>
                </a:xfrm>
                <a:custGeom>
                  <a:avLst/>
                  <a:gdLst>
                    <a:gd name="connsiteX0" fmla="*/ 649769 w 1364741"/>
                    <a:gd name="connsiteY0" fmla="*/ 0 h 710052"/>
                    <a:gd name="connsiteX1" fmla="*/ 34563 w 1364741"/>
                    <a:gd name="connsiteY1" fmla="*/ 132755 h 710052"/>
                    <a:gd name="connsiteX2" fmla="*/ 0 w 1364741"/>
                    <a:gd name="connsiteY2" fmla="*/ 152901 h 710052"/>
                    <a:gd name="connsiteX3" fmla="*/ 11432 w 1364741"/>
                    <a:gd name="connsiteY3" fmla="*/ 165070 h 710052"/>
                    <a:gd name="connsiteX4" fmla="*/ 71258 w 1364741"/>
                    <a:gd name="connsiteY4" fmla="*/ 212881 h 710052"/>
                    <a:gd name="connsiteX5" fmla="*/ 74150 w 1364741"/>
                    <a:gd name="connsiteY5" fmla="*/ 214518 h 710052"/>
                    <a:gd name="connsiteX6" fmla="*/ 72594 w 1364741"/>
                    <a:gd name="connsiteY6" fmla="*/ 222947 h 710052"/>
                    <a:gd name="connsiteX7" fmla="*/ 122083 w 1364741"/>
                    <a:gd name="connsiteY7" fmla="*/ 688329 h 710052"/>
                    <a:gd name="connsiteX8" fmla="*/ 219463 w 1364741"/>
                    <a:gd name="connsiteY8" fmla="*/ 274678 h 710052"/>
                    <a:gd name="connsiteX9" fmla="*/ 251743 w 1364741"/>
                    <a:gd name="connsiteY9" fmla="*/ 271521 h 710052"/>
                    <a:gd name="connsiteX10" fmla="*/ 268437 w 1364741"/>
                    <a:gd name="connsiteY10" fmla="*/ 267433 h 710052"/>
                    <a:gd name="connsiteX11" fmla="*/ 315785 w 1364741"/>
                    <a:gd name="connsiteY11" fmla="*/ 270728 h 710052"/>
                    <a:gd name="connsiteX12" fmla="*/ 549159 w 1364741"/>
                    <a:gd name="connsiteY12" fmla="*/ 247991 h 710052"/>
                    <a:gd name="connsiteX13" fmla="*/ 599620 w 1364741"/>
                    <a:gd name="connsiteY13" fmla="*/ 233318 h 710052"/>
                    <a:gd name="connsiteX14" fmla="*/ 614726 w 1364741"/>
                    <a:gd name="connsiteY14" fmla="*/ 232121 h 710052"/>
                    <a:gd name="connsiteX15" fmla="*/ 910345 w 1364741"/>
                    <a:gd name="connsiteY15" fmla="*/ 219706 h 710052"/>
                    <a:gd name="connsiteX16" fmla="*/ 1174858 w 1364741"/>
                    <a:gd name="connsiteY16" fmla="*/ 308025 h 710052"/>
                    <a:gd name="connsiteX17" fmla="*/ 1290924 w 1364741"/>
                    <a:gd name="connsiteY17" fmla="*/ 707576 h 710052"/>
                    <a:gd name="connsiteX18" fmla="*/ 1329599 w 1364741"/>
                    <a:gd name="connsiteY18" fmla="*/ 547773 h 710052"/>
                    <a:gd name="connsiteX19" fmla="*/ 1343229 w 1364741"/>
                    <a:gd name="connsiteY19" fmla="*/ 478360 h 710052"/>
                    <a:gd name="connsiteX20" fmla="*/ 1364741 w 1364741"/>
                    <a:gd name="connsiteY20" fmla="*/ 364627 h 710052"/>
                    <a:gd name="connsiteX21" fmla="*/ 1362678 w 1364741"/>
                    <a:gd name="connsiteY21" fmla="*/ 190015 h 710052"/>
                    <a:gd name="connsiteX22" fmla="*/ 1362651 w 1364741"/>
                    <a:gd name="connsiteY22" fmla="*/ 189688 h 710052"/>
                    <a:gd name="connsiteX23" fmla="*/ 1264975 w 1364741"/>
                    <a:gd name="connsiteY23" fmla="*/ 132755 h 710052"/>
                    <a:gd name="connsiteX24" fmla="*/ 649769 w 1364741"/>
                    <a:gd name="connsiteY24" fmla="*/ 0 h 710052"/>
                    <a:gd name="connsiteX0" fmla="*/ 649769 w 1364741"/>
                    <a:gd name="connsiteY0" fmla="*/ 0 h 710052"/>
                    <a:gd name="connsiteX1" fmla="*/ 34563 w 1364741"/>
                    <a:gd name="connsiteY1" fmla="*/ 132755 h 710052"/>
                    <a:gd name="connsiteX2" fmla="*/ 0 w 1364741"/>
                    <a:gd name="connsiteY2" fmla="*/ 152901 h 710052"/>
                    <a:gd name="connsiteX3" fmla="*/ 11432 w 1364741"/>
                    <a:gd name="connsiteY3" fmla="*/ 165070 h 710052"/>
                    <a:gd name="connsiteX4" fmla="*/ 71258 w 1364741"/>
                    <a:gd name="connsiteY4" fmla="*/ 212881 h 710052"/>
                    <a:gd name="connsiteX5" fmla="*/ 74150 w 1364741"/>
                    <a:gd name="connsiteY5" fmla="*/ 214518 h 710052"/>
                    <a:gd name="connsiteX6" fmla="*/ 72594 w 1364741"/>
                    <a:gd name="connsiteY6" fmla="*/ 222947 h 710052"/>
                    <a:gd name="connsiteX7" fmla="*/ 122083 w 1364741"/>
                    <a:gd name="connsiteY7" fmla="*/ 688329 h 710052"/>
                    <a:gd name="connsiteX8" fmla="*/ 219463 w 1364741"/>
                    <a:gd name="connsiteY8" fmla="*/ 274678 h 710052"/>
                    <a:gd name="connsiteX9" fmla="*/ 251743 w 1364741"/>
                    <a:gd name="connsiteY9" fmla="*/ 271521 h 710052"/>
                    <a:gd name="connsiteX10" fmla="*/ 268437 w 1364741"/>
                    <a:gd name="connsiteY10" fmla="*/ 267433 h 710052"/>
                    <a:gd name="connsiteX11" fmla="*/ 315785 w 1364741"/>
                    <a:gd name="connsiteY11" fmla="*/ 270728 h 710052"/>
                    <a:gd name="connsiteX12" fmla="*/ 549159 w 1364741"/>
                    <a:gd name="connsiteY12" fmla="*/ 247991 h 710052"/>
                    <a:gd name="connsiteX13" fmla="*/ 599620 w 1364741"/>
                    <a:gd name="connsiteY13" fmla="*/ 233318 h 710052"/>
                    <a:gd name="connsiteX14" fmla="*/ 614726 w 1364741"/>
                    <a:gd name="connsiteY14" fmla="*/ 232121 h 710052"/>
                    <a:gd name="connsiteX15" fmla="*/ 910345 w 1364741"/>
                    <a:gd name="connsiteY15" fmla="*/ 219706 h 710052"/>
                    <a:gd name="connsiteX16" fmla="*/ 1174858 w 1364741"/>
                    <a:gd name="connsiteY16" fmla="*/ 308025 h 710052"/>
                    <a:gd name="connsiteX17" fmla="*/ 1290924 w 1364741"/>
                    <a:gd name="connsiteY17" fmla="*/ 707576 h 710052"/>
                    <a:gd name="connsiteX18" fmla="*/ 1329599 w 1364741"/>
                    <a:gd name="connsiteY18" fmla="*/ 547773 h 710052"/>
                    <a:gd name="connsiteX19" fmla="*/ 1343229 w 1364741"/>
                    <a:gd name="connsiteY19" fmla="*/ 478360 h 710052"/>
                    <a:gd name="connsiteX20" fmla="*/ 1364741 w 1364741"/>
                    <a:gd name="connsiteY20" fmla="*/ 364627 h 710052"/>
                    <a:gd name="connsiteX21" fmla="*/ 1362678 w 1364741"/>
                    <a:gd name="connsiteY21" fmla="*/ 190015 h 710052"/>
                    <a:gd name="connsiteX22" fmla="*/ 1298256 w 1364741"/>
                    <a:gd name="connsiteY22" fmla="*/ 202567 h 710052"/>
                    <a:gd name="connsiteX23" fmla="*/ 1264975 w 1364741"/>
                    <a:gd name="connsiteY23" fmla="*/ 132755 h 710052"/>
                    <a:gd name="connsiteX24" fmla="*/ 649769 w 1364741"/>
                    <a:gd name="connsiteY24" fmla="*/ 0 h 710052"/>
                    <a:gd name="connsiteX0" fmla="*/ 649769 w 1364741"/>
                    <a:gd name="connsiteY0" fmla="*/ 0 h 710052"/>
                    <a:gd name="connsiteX1" fmla="*/ 34563 w 1364741"/>
                    <a:gd name="connsiteY1" fmla="*/ 132755 h 710052"/>
                    <a:gd name="connsiteX2" fmla="*/ 0 w 1364741"/>
                    <a:gd name="connsiteY2" fmla="*/ 152901 h 710052"/>
                    <a:gd name="connsiteX3" fmla="*/ 11432 w 1364741"/>
                    <a:gd name="connsiteY3" fmla="*/ 165070 h 710052"/>
                    <a:gd name="connsiteX4" fmla="*/ 71258 w 1364741"/>
                    <a:gd name="connsiteY4" fmla="*/ 212881 h 710052"/>
                    <a:gd name="connsiteX5" fmla="*/ 74150 w 1364741"/>
                    <a:gd name="connsiteY5" fmla="*/ 214518 h 710052"/>
                    <a:gd name="connsiteX6" fmla="*/ 72594 w 1364741"/>
                    <a:gd name="connsiteY6" fmla="*/ 222947 h 710052"/>
                    <a:gd name="connsiteX7" fmla="*/ 122083 w 1364741"/>
                    <a:gd name="connsiteY7" fmla="*/ 688329 h 710052"/>
                    <a:gd name="connsiteX8" fmla="*/ 219463 w 1364741"/>
                    <a:gd name="connsiteY8" fmla="*/ 274678 h 710052"/>
                    <a:gd name="connsiteX9" fmla="*/ 251743 w 1364741"/>
                    <a:gd name="connsiteY9" fmla="*/ 271521 h 710052"/>
                    <a:gd name="connsiteX10" fmla="*/ 268437 w 1364741"/>
                    <a:gd name="connsiteY10" fmla="*/ 267433 h 710052"/>
                    <a:gd name="connsiteX11" fmla="*/ 315785 w 1364741"/>
                    <a:gd name="connsiteY11" fmla="*/ 270728 h 710052"/>
                    <a:gd name="connsiteX12" fmla="*/ 549159 w 1364741"/>
                    <a:gd name="connsiteY12" fmla="*/ 247991 h 710052"/>
                    <a:gd name="connsiteX13" fmla="*/ 599620 w 1364741"/>
                    <a:gd name="connsiteY13" fmla="*/ 233318 h 710052"/>
                    <a:gd name="connsiteX14" fmla="*/ 614726 w 1364741"/>
                    <a:gd name="connsiteY14" fmla="*/ 232121 h 710052"/>
                    <a:gd name="connsiteX15" fmla="*/ 910345 w 1364741"/>
                    <a:gd name="connsiteY15" fmla="*/ 219706 h 710052"/>
                    <a:gd name="connsiteX16" fmla="*/ 1174858 w 1364741"/>
                    <a:gd name="connsiteY16" fmla="*/ 308025 h 710052"/>
                    <a:gd name="connsiteX17" fmla="*/ 1290924 w 1364741"/>
                    <a:gd name="connsiteY17" fmla="*/ 707576 h 710052"/>
                    <a:gd name="connsiteX18" fmla="*/ 1329599 w 1364741"/>
                    <a:gd name="connsiteY18" fmla="*/ 547773 h 710052"/>
                    <a:gd name="connsiteX19" fmla="*/ 1343229 w 1364741"/>
                    <a:gd name="connsiteY19" fmla="*/ 478360 h 710052"/>
                    <a:gd name="connsiteX20" fmla="*/ 1364741 w 1364741"/>
                    <a:gd name="connsiteY20" fmla="*/ 364627 h 710052"/>
                    <a:gd name="connsiteX21" fmla="*/ 1298256 w 1364741"/>
                    <a:gd name="connsiteY21" fmla="*/ 202567 h 710052"/>
                    <a:gd name="connsiteX22" fmla="*/ 1264975 w 1364741"/>
                    <a:gd name="connsiteY22" fmla="*/ 132755 h 710052"/>
                    <a:gd name="connsiteX23" fmla="*/ 649769 w 1364741"/>
                    <a:gd name="connsiteY23" fmla="*/ 0 h 710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364741" h="710052">
                      <a:moveTo>
                        <a:pt x="649769" y="0"/>
                      </a:moveTo>
                      <a:cubicBezTo>
                        <a:pt x="421883" y="0"/>
                        <a:pt x="210177" y="48940"/>
                        <a:pt x="34563" y="132755"/>
                      </a:cubicBezTo>
                      <a:lnTo>
                        <a:pt x="0" y="152901"/>
                      </a:lnTo>
                      <a:lnTo>
                        <a:pt x="11432" y="165070"/>
                      </a:lnTo>
                      <a:cubicBezTo>
                        <a:pt x="27936" y="181700"/>
                        <a:pt x="48566" y="198330"/>
                        <a:pt x="71258" y="212881"/>
                      </a:cubicBezTo>
                      <a:lnTo>
                        <a:pt x="74150" y="214518"/>
                      </a:lnTo>
                      <a:lnTo>
                        <a:pt x="72594" y="222947"/>
                      </a:lnTo>
                      <a:cubicBezTo>
                        <a:pt x="50527" y="401941"/>
                        <a:pt x="122083" y="688329"/>
                        <a:pt x="122083" y="688329"/>
                      </a:cubicBezTo>
                      <a:cubicBezTo>
                        <a:pt x="208689" y="553705"/>
                        <a:pt x="219463" y="274678"/>
                        <a:pt x="219463" y="274678"/>
                      </a:cubicBezTo>
                      <a:cubicBezTo>
                        <a:pt x="230272" y="274678"/>
                        <a:pt x="241089" y="273475"/>
                        <a:pt x="251743" y="271521"/>
                      </a:cubicBezTo>
                      <a:lnTo>
                        <a:pt x="268437" y="267433"/>
                      </a:lnTo>
                      <a:lnTo>
                        <a:pt x="315785" y="270728"/>
                      </a:lnTo>
                      <a:cubicBezTo>
                        <a:pt x="393920" y="273716"/>
                        <a:pt x="473086" y="266830"/>
                        <a:pt x="549159" y="247991"/>
                      </a:cubicBezTo>
                      <a:lnTo>
                        <a:pt x="599620" y="233318"/>
                      </a:lnTo>
                      <a:lnTo>
                        <a:pt x="614726" y="232121"/>
                      </a:lnTo>
                      <a:cubicBezTo>
                        <a:pt x="726070" y="223213"/>
                        <a:pt x="840651" y="214525"/>
                        <a:pt x="910345" y="219706"/>
                      </a:cubicBezTo>
                      <a:cubicBezTo>
                        <a:pt x="1049733" y="230067"/>
                        <a:pt x="1109772" y="244475"/>
                        <a:pt x="1174858" y="308025"/>
                      </a:cubicBezTo>
                      <a:cubicBezTo>
                        <a:pt x="1228868" y="519637"/>
                        <a:pt x="1261999" y="683585"/>
                        <a:pt x="1290924" y="707576"/>
                      </a:cubicBezTo>
                      <a:cubicBezTo>
                        <a:pt x="1312618" y="725570"/>
                        <a:pt x="1315578" y="642780"/>
                        <a:pt x="1329599" y="547773"/>
                      </a:cubicBezTo>
                      <a:lnTo>
                        <a:pt x="1343229" y="478360"/>
                      </a:lnTo>
                      <a:lnTo>
                        <a:pt x="1364741" y="364627"/>
                      </a:lnTo>
                      <a:cubicBezTo>
                        <a:pt x="1357246" y="318662"/>
                        <a:pt x="1314884" y="241212"/>
                        <a:pt x="1298256" y="202567"/>
                      </a:cubicBezTo>
                      <a:cubicBezTo>
                        <a:pt x="1265697" y="183589"/>
                        <a:pt x="1297534" y="151733"/>
                        <a:pt x="1264975" y="132755"/>
                      </a:cubicBezTo>
                      <a:cubicBezTo>
                        <a:pt x="1089361" y="48940"/>
                        <a:pt x="877656" y="0"/>
                        <a:pt x="649769" y="0"/>
                      </a:cubicBezTo>
                      <a:close/>
                    </a:path>
                  </a:pathLst>
                </a:custGeom>
                <a:solidFill>
                  <a:srgbClr val="5A4945"/>
                </a:solidFill>
                <a:ln>
                  <a:noFill/>
                </a:ln>
              </p:spPr>
              <p:txBody>
                <a:bodyPr vert="horz" wrap="square" lIns="45720" tIns="22860" rIns="45720" bIns="22860" numCol="1" anchor="t" anchorCtr="0" compatLnSpc="1">
                  <a:prstTxWarp prst="textNoShape">
                    <a:avLst/>
                  </a:prstTxWarp>
                  <a:noAutofit/>
                </a:bodyPr>
                <a:lstStyle/>
                <a:p>
                  <a:endParaRPr lang="en-US" sz="900"/>
                </a:p>
              </p:txBody>
            </p:sp>
            <p:sp>
              <p:nvSpPr>
                <p:cNvPr id="105" name="Freeform 384">
                  <a:extLst>
                    <a:ext uri="{FF2B5EF4-FFF2-40B4-BE49-F238E27FC236}">
                      <a16:creationId xmlns:a16="http://schemas.microsoft.com/office/drawing/2014/main" id="{4737A67D-24D2-C8B3-50C3-5C1991D3759D}"/>
                    </a:ext>
                  </a:extLst>
                </p:cNvPr>
                <p:cNvSpPr>
                  <a:spLocks/>
                </p:cNvSpPr>
                <p:nvPr/>
              </p:nvSpPr>
              <p:spPr bwMode="auto">
                <a:xfrm rot="967563" flipH="1">
                  <a:off x="334362" y="934202"/>
                  <a:ext cx="1338436" cy="1121848"/>
                </a:xfrm>
                <a:custGeom>
                  <a:avLst/>
                  <a:gdLst>
                    <a:gd name="connsiteX0" fmla="*/ 822876 w 1503164"/>
                    <a:gd name="connsiteY0" fmla="*/ 26563 h 1259919"/>
                    <a:gd name="connsiteX1" fmla="*/ 781368 w 1503164"/>
                    <a:gd name="connsiteY1" fmla="*/ 17194 h 1259919"/>
                    <a:gd name="connsiteX2" fmla="*/ 587700 w 1503164"/>
                    <a:gd name="connsiteY2" fmla="*/ 68776 h 1259919"/>
                    <a:gd name="connsiteX3" fmla="*/ 432765 w 1503164"/>
                    <a:gd name="connsiteY3" fmla="*/ 0 h 1259919"/>
                    <a:gd name="connsiteX4" fmla="*/ 303653 w 1503164"/>
                    <a:gd name="connsiteY4" fmla="*/ 85970 h 1259919"/>
                    <a:gd name="connsiteX5" fmla="*/ 97073 w 1503164"/>
                    <a:gd name="connsiteY5" fmla="*/ 68776 h 1259919"/>
                    <a:gd name="connsiteX6" fmla="*/ 85347 w 1503164"/>
                    <a:gd name="connsiteY6" fmla="*/ 78853 h 1259919"/>
                    <a:gd name="connsiteX7" fmla="*/ 71906 w 1503164"/>
                    <a:gd name="connsiteY7" fmla="*/ 84951 h 1259919"/>
                    <a:gd name="connsiteX8" fmla="*/ 125810 w 1503164"/>
                    <a:gd name="connsiteY8" fmla="*/ 626120 h 1259919"/>
                    <a:gd name="connsiteX9" fmla="*/ 1160588 w 1503164"/>
                    <a:gd name="connsiteY9" fmla="*/ 652798 h 1259919"/>
                    <a:gd name="connsiteX10" fmla="*/ 1361511 w 1503164"/>
                    <a:gd name="connsiteY10" fmla="*/ 1255902 h 1259919"/>
                    <a:gd name="connsiteX11" fmla="*/ 1394728 w 1503164"/>
                    <a:gd name="connsiteY11" fmla="*/ 507067 h 1259919"/>
                    <a:gd name="connsiteX12" fmla="*/ 1376329 w 1503164"/>
                    <a:gd name="connsiteY12" fmla="*/ 489415 h 1259919"/>
                    <a:gd name="connsiteX13" fmla="*/ 1410754 w 1503164"/>
                    <a:gd name="connsiteY13" fmla="*/ 464331 h 1259919"/>
                    <a:gd name="connsiteX14" fmla="*/ 1433916 w 1503164"/>
                    <a:gd name="connsiteY14" fmla="*/ 416251 h 1259919"/>
                    <a:gd name="connsiteX15" fmla="*/ 1341930 w 1503164"/>
                    <a:gd name="connsiteY15" fmla="*/ 441550 h 1259919"/>
                    <a:gd name="connsiteX16" fmla="*/ 1329783 w 1503164"/>
                    <a:gd name="connsiteY16" fmla="*/ 448271 h 1259919"/>
                    <a:gd name="connsiteX17" fmla="*/ 1301709 w 1503164"/>
                    <a:gd name="connsiteY17" fmla="*/ 430929 h 1259919"/>
                    <a:gd name="connsiteX18" fmla="*/ 1313300 w 1503164"/>
                    <a:gd name="connsiteY18" fmla="*/ 417596 h 1259919"/>
                    <a:gd name="connsiteX19" fmla="*/ 1405008 w 1503164"/>
                    <a:gd name="connsiteY19" fmla="*/ 223382 h 1259919"/>
                    <a:gd name="connsiteX20" fmla="*/ 1267870 w 1503164"/>
                    <a:gd name="connsiteY20" fmla="*/ 368243 h 1259919"/>
                    <a:gd name="connsiteX21" fmla="*/ 1259400 w 1503164"/>
                    <a:gd name="connsiteY21" fmla="*/ 384364 h 1259919"/>
                    <a:gd name="connsiteX22" fmla="*/ 1244665 w 1503164"/>
                    <a:gd name="connsiteY22" fmla="*/ 350945 h 1259919"/>
                    <a:gd name="connsiteX23" fmla="*/ 1151293 w 1503164"/>
                    <a:gd name="connsiteY23" fmla="*/ 261915 h 1259919"/>
                    <a:gd name="connsiteX24" fmla="*/ 1145735 w 1503164"/>
                    <a:gd name="connsiteY24" fmla="*/ 259255 h 1259919"/>
                    <a:gd name="connsiteX25" fmla="*/ 1147926 w 1503164"/>
                    <a:gd name="connsiteY25" fmla="*/ 233865 h 1259919"/>
                    <a:gd name="connsiteX26" fmla="*/ 1000859 w 1503164"/>
                    <a:gd name="connsiteY26" fmla="*/ 111761 h 1259919"/>
                    <a:gd name="connsiteX27" fmla="*/ 884658 w 1503164"/>
                    <a:gd name="connsiteY27" fmla="*/ 120358 h 1259919"/>
                    <a:gd name="connsiteX28" fmla="*/ 822876 w 1503164"/>
                    <a:gd name="connsiteY28" fmla="*/ 26563 h 1259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503164" h="1259919">
                      <a:moveTo>
                        <a:pt x="822876" y="26563"/>
                      </a:moveTo>
                      <a:cubicBezTo>
                        <a:pt x="811225" y="22567"/>
                        <a:pt x="797507" y="19343"/>
                        <a:pt x="781368" y="17194"/>
                      </a:cubicBezTo>
                      <a:cubicBezTo>
                        <a:pt x="652256" y="0"/>
                        <a:pt x="587700" y="68776"/>
                        <a:pt x="587700" y="68776"/>
                      </a:cubicBezTo>
                      <a:cubicBezTo>
                        <a:pt x="587700" y="68776"/>
                        <a:pt x="548966" y="0"/>
                        <a:pt x="432765" y="0"/>
                      </a:cubicBezTo>
                      <a:cubicBezTo>
                        <a:pt x="316564" y="8597"/>
                        <a:pt x="303653" y="85970"/>
                        <a:pt x="303653" y="85970"/>
                      </a:cubicBezTo>
                      <a:cubicBezTo>
                        <a:pt x="303653" y="85970"/>
                        <a:pt x="226185" y="0"/>
                        <a:pt x="97073" y="68776"/>
                      </a:cubicBezTo>
                      <a:lnTo>
                        <a:pt x="85347" y="78853"/>
                      </a:lnTo>
                      <a:lnTo>
                        <a:pt x="71906" y="84951"/>
                      </a:lnTo>
                      <a:cubicBezTo>
                        <a:pt x="6890" y="138271"/>
                        <a:pt x="-72200" y="364491"/>
                        <a:pt x="125810" y="626120"/>
                      </a:cubicBezTo>
                      <a:cubicBezTo>
                        <a:pt x="352106" y="925126"/>
                        <a:pt x="1006657" y="608292"/>
                        <a:pt x="1160588" y="652798"/>
                      </a:cubicBezTo>
                      <a:cubicBezTo>
                        <a:pt x="1328566" y="720830"/>
                        <a:pt x="1270497" y="1210122"/>
                        <a:pt x="1361511" y="1255902"/>
                      </a:cubicBezTo>
                      <a:cubicBezTo>
                        <a:pt x="1436602" y="1311676"/>
                        <a:pt x="1619775" y="772788"/>
                        <a:pt x="1394728" y="507067"/>
                      </a:cubicBezTo>
                      <a:lnTo>
                        <a:pt x="1376329" y="489415"/>
                      </a:lnTo>
                      <a:lnTo>
                        <a:pt x="1410754" y="464331"/>
                      </a:lnTo>
                      <a:cubicBezTo>
                        <a:pt x="1430338" y="446930"/>
                        <a:pt x="1440606" y="429718"/>
                        <a:pt x="1433916" y="416251"/>
                      </a:cubicBezTo>
                      <a:cubicBezTo>
                        <a:pt x="1440070" y="394967"/>
                        <a:pt x="1391769" y="415598"/>
                        <a:pt x="1341930" y="441550"/>
                      </a:cubicBezTo>
                      <a:lnTo>
                        <a:pt x="1329783" y="448271"/>
                      </a:lnTo>
                      <a:lnTo>
                        <a:pt x="1301709" y="430929"/>
                      </a:lnTo>
                      <a:lnTo>
                        <a:pt x="1313300" y="417596"/>
                      </a:lnTo>
                      <a:cubicBezTo>
                        <a:pt x="1377458" y="341547"/>
                        <a:pt x="1453846" y="237502"/>
                        <a:pt x="1405008" y="223382"/>
                      </a:cubicBezTo>
                      <a:cubicBezTo>
                        <a:pt x="1365939" y="212086"/>
                        <a:pt x="1312020" y="288752"/>
                        <a:pt x="1267870" y="368243"/>
                      </a:cubicBezTo>
                      <a:lnTo>
                        <a:pt x="1259400" y="384364"/>
                      </a:lnTo>
                      <a:lnTo>
                        <a:pt x="1244665" y="350945"/>
                      </a:lnTo>
                      <a:cubicBezTo>
                        <a:pt x="1221763" y="313958"/>
                        <a:pt x="1189688" y="284754"/>
                        <a:pt x="1151293" y="261915"/>
                      </a:cubicBezTo>
                      <a:lnTo>
                        <a:pt x="1145735" y="259255"/>
                      </a:lnTo>
                      <a:lnTo>
                        <a:pt x="1147926" y="233865"/>
                      </a:lnTo>
                      <a:cubicBezTo>
                        <a:pt x="1138848" y="176238"/>
                        <a:pt x="1088010" y="124656"/>
                        <a:pt x="1000859" y="111761"/>
                      </a:cubicBezTo>
                      <a:cubicBezTo>
                        <a:pt x="936303" y="103164"/>
                        <a:pt x="884658" y="120358"/>
                        <a:pt x="884658" y="120358"/>
                      </a:cubicBezTo>
                      <a:cubicBezTo>
                        <a:pt x="884658" y="120358"/>
                        <a:pt x="904428" y="54537"/>
                        <a:pt x="822876" y="26563"/>
                      </a:cubicBezTo>
                      <a:close/>
                    </a:path>
                  </a:pathLst>
                </a:custGeom>
                <a:solidFill>
                  <a:srgbClr val="705B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en-US"/>
                </a:p>
              </p:txBody>
            </p:sp>
            <p:sp>
              <p:nvSpPr>
                <p:cNvPr id="106" name="Freeform 133">
                  <a:extLst>
                    <a:ext uri="{FF2B5EF4-FFF2-40B4-BE49-F238E27FC236}">
                      <a16:creationId xmlns:a16="http://schemas.microsoft.com/office/drawing/2014/main" id="{8BA7BF93-D88A-F32A-68EF-058F3D4032C5}"/>
                    </a:ext>
                  </a:extLst>
                </p:cNvPr>
                <p:cNvSpPr>
                  <a:spLocks/>
                </p:cNvSpPr>
                <p:nvPr/>
              </p:nvSpPr>
              <p:spPr bwMode="auto">
                <a:xfrm>
                  <a:off x="793593" y="2188852"/>
                  <a:ext cx="281550" cy="102382"/>
                </a:xfrm>
                <a:custGeom>
                  <a:avLst/>
                  <a:gdLst>
                    <a:gd name="T0" fmla="*/ 23 w 26"/>
                    <a:gd name="T1" fmla="*/ 2 h 9"/>
                    <a:gd name="T2" fmla="*/ 3 w 26"/>
                    <a:gd name="T3" fmla="*/ 2 h 9"/>
                    <a:gd name="T4" fmla="*/ 13 w 26"/>
                    <a:gd name="T5" fmla="*/ 9 h 9"/>
                    <a:gd name="T6" fmla="*/ 23 w 26"/>
                    <a:gd name="T7" fmla="*/ 2 h 9"/>
                  </a:gdLst>
                  <a:ahLst/>
                  <a:cxnLst>
                    <a:cxn ang="0">
                      <a:pos x="T0" y="T1"/>
                    </a:cxn>
                    <a:cxn ang="0">
                      <a:pos x="T2" y="T3"/>
                    </a:cxn>
                    <a:cxn ang="0">
                      <a:pos x="T4" y="T5"/>
                    </a:cxn>
                    <a:cxn ang="0">
                      <a:pos x="T6" y="T7"/>
                    </a:cxn>
                  </a:cxnLst>
                  <a:rect l="0" t="0" r="r" b="b"/>
                  <a:pathLst>
                    <a:path w="26" h="9">
                      <a:moveTo>
                        <a:pt x="23" y="2"/>
                      </a:moveTo>
                      <a:cubicBezTo>
                        <a:pt x="19" y="0"/>
                        <a:pt x="6" y="0"/>
                        <a:pt x="3" y="2"/>
                      </a:cubicBezTo>
                      <a:cubicBezTo>
                        <a:pt x="0" y="3"/>
                        <a:pt x="10" y="9"/>
                        <a:pt x="13" y="9"/>
                      </a:cubicBezTo>
                      <a:cubicBezTo>
                        <a:pt x="16" y="9"/>
                        <a:pt x="26" y="3"/>
                        <a:pt x="23" y="2"/>
                      </a:cubicBezTo>
                    </a:path>
                  </a:pathLst>
                </a:custGeom>
                <a:solidFill>
                  <a:srgbClr val="ED90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grpSp>
          <p:sp>
            <p:nvSpPr>
              <p:cNvPr id="85" name="Freeform 756">
                <a:extLst>
                  <a:ext uri="{FF2B5EF4-FFF2-40B4-BE49-F238E27FC236}">
                    <a16:creationId xmlns:a16="http://schemas.microsoft.com/office/drawing/2014/main" id="{701A0946-7844-E23A-566E-6155442EEE55}"/>
                  </a:ext>
                </a:extLst>
              </p:cNvPr>
              <p:cNvSpPr>
                <a:spLocks noEditPoints="1"/>
              </p:cNvSpPr>
              <p:nvPr/>
            </p:nvSpPr>
            <p:spPr bwMode="auto">
              <a:xfrm>
                <a:off x="2179637" y="3151648"/>
                <a:ext cx="1776954" cy="872115"/>
              </a:xfrm>
              <a:custGeom>
                <a:avLst/>
                <a:gdLst>
                  <a:gd name="T0" fmla="*/ 51 w 62"/>
                  <a:gd name="T1" fmla="*/ 0 h 26"/>
                  <a:gd name="T2" fmla="*/ 61 w 62"/>
                  <a:gd name="T3" fmla="*/ 2 h 26"/>
                  <a:gd name="T4" fmla="*/ 62 w 62"/>
                  <a:gd name="T5" fmla="*/ 3 h 26"/>
                  <a:gd name="T6" fmla="*/ 62 w 62"/>
                  <a:gd name="T7" fmla="*/ 8 h 26"/>
                  <a:gd name="T8" fmla="*/ 61 w 62"/>
                  <a:gd name="T9" fmla="*/ 10 h 26"/>
                  <a:gd name="T10" fmla="*/ 61 w 62"/>
                  <a:gd name="T11" fmla="*/ 11 h 26"/>
                  <a:gd name="T12" fmla="*/ 58 w 62"/>
                  <a:gd name="T13" fmla="*/ 21 h 26"/>
                  <a:gd name="T14" fmla="*/ 53 w 62"/>
                  <a:gd name="T15" fmla="*/ 25 h 26"/>
                  <a:gd name="T16" fmla="*/ 42 w 62"/>
                  <a:gd name="T17" fmla="*/ 25 h 26"/>
                  <a:gd name="T18" fmla="*/ 37 w 62"/>
                  <a:gd name="T19" fmla="*/ 21 h 26"/>
                  <a:gd name="T20" fmla="*/ 34 w 62"/>
                  <a:gd name="T21" fmla="*/ 15 h 26"/>
                  <a:gd name="T22" fmla="*/ 33 w 62"/>
                  <a:gd name="T23" fmla="*/ 7 h 26"/>
                  <a:gd name="T24" fmla="*/ 31 w 62"/>
                  <a:gd name="T25" fmla="*/ 6 h 26"/>
                  <a:gd name="T26" fmla="*/ 29 w 62"/>
                  <a:gd name="T27" fmla="*/ 7 h 26"/>
                  <a:gd name="T28" fmla="*/ 29 w 62"/>
                  <a:gd name="T29" fmla="*/ 9 h 26"/>
                  <a:gd name="T30" fmla="*/ 25 w 62"/>
                  <a:gd name="T31" fmla="*/ 21 h 26"/>
                  <a:gd name="T32" fmla="*/ 19 w 62"/>
                  <a:gd name="T33" fmla="*/ 25 h 26"/>
                  <a:gd name="T34" fmla="*/ 10 w 62"/>
                  <a:gd name="T35" fmla="*/ 26 h 26"/>
                  <a:gd name="T36" fmla="*/ 4 w 62"/>
                  <a:gd name="T37" fmla="*/ 21 h 26"/>
                  <a:gd name="T38" fmla="*/ 1 w 62"/>
                  <a:gd name="T39" fmla="*/ 11 h 26"/>
                  <a:gd name="T40" fmla="*/ 1 w 62"/>
                  <a:gd name="T41" fmla="*/ 9 h 26"/>
                  <a:gd name="T42" fmla="*/ 0 w 62"/>
                  <a:gd name="T43" fmla="*/ 8 h 26"/>
                  <a:gd name="T44" fmla="*/ 0 w 62"/>
                  <a:gd name="T45" fmla="*/ 3 h 26"/>
                  <a:gd name="T46" fmla="*/ 2 w 62"/>
                  <a:gd name="T47" fmla="*/ 1 h 26"/>
                  <a:gd name="T48" fmla="*/ 10 w 62"/>
                  <a:gd name="T49" fmla="*/ 0 h 26"/>
                  <a:gd name="T50" fmla="*/ 24 w 62"/>
                  <a:gd name="T51" fmla="*/ 1 h 26"/>
                  <a:gd name="T52" fmla="*/ 36 w 62"/>
                  <a:gd name="T53" fmla="*/ 1 h 26"/>
                  <a:gd name="T54" fmla="*/ 46 w 62"/>
                  <a:gd name="T55" fmla="*/ 0 h 26"/>
                  <a:gd name="T56" fmla="*/ 51 w 62"/>
                  <a:gd name="T57" fmla="*/ 0 h 26"/>
                  <a:gd name="T58" fmla="*/ 38 w 62"/>
                  <a:gd name="T59" fmla="*/ 4 h 26"/>
                  <a:gd name="T60" fmla="*/ 35 w 62"/>
                  <a:gd name="T61" fmla="*/ 9 h 26"/>
                  <a:gd name="T62" fmla="*/ 38 w 62"/>
                  <a:gd name="T63" fmla="*/ 20 h 26"/>
                  <a:gd name="T64" fmla="*/ 44 w 62"/>
                  <a:gd name="T65" fmla="*/ 23 h 26"/>
                  <a:gd name="T66" fmla="*/ 53 w 62"/>
                  <a:gd name="T67" fmla="*/ 23 h 26"/>
                  <a:gd name="T68" fmla="*/ 56 w 62"/>
                  <a:gd name="T69" fmla="*/ 21 h 26"/>
                  <a:gd name="T70" fmla="*/ 57 w 62"/>
                  <a:gd name="T71" fmla="*/ 6 h 26"/>
                  <a:gd name="T72" fmla="*/ 55 w 62"/>
                  <a:gd name="T73" fmla="*/ 4 h 26"/>
                  <a:gd name="T74" fmla="*/ 49 w 62"/>
                  <a:gd name="T75" fmla="*/ 3 h 26"/>
                  <a:gd name="T76" fmla="*/ 45 w 62"/>
                  <a:gd name="T77" fmla="*/ 2 h 26"/>
                  <a:gd name="T78" fmla="*/ 38 w 62"/>
                  <a:gd name="T79" fmla="*/ 4 h 26"/>
                  <a:gd name="T80" fmla="*/ 20 w 62"/>
                  <a:gd name="T81" fmla="*/ 23 h 26"/>
                  <a:gd name="T82" fmla="*/ 23 w 62"/>
                  <a:gd name="T83" fmla="*/ 21 h 26"/>
                  <a:gd name="T84" fmla="*/ 27 w 62"/>
                  <a:gd name="T85" fmla="*/ 8 h 26"/>
                  <a:gd name="T86" fmla="*/ 24 w 62"/>
                  <a:gd name="T87" fmla="*/ 4 h 26"/>
                  <a:gd name="T88" fmla="*/ 17 w 62"/>
                  <a:gd name="T89" fmla="*/ 2 h 26"/>
                  <a:gd name="T90" fmla="*/ 8 w 62"/>
                  <a:gd name="T91" fmla="*/ 3 h 26"/>
                  <a:gd name="T92" fmla="*/ 6 w 62"/>
                  <a:gd name="T93" fmla="*/ 5 h 26"/>
                  <a:gd name="T94" fmla="*/ 4 w 62"/>
                  <a:gd name="T95" fmla="*/ 8 h 26"/>
                  <a:gd name="T96" fmla="*/ 5 w 62"/>
                  <a:gd name="T97" fmla="*/ 20 h 26"/>
                  <a:gd name="T98" fmla="*/ 11 w 62"/>
                  <a:gd name="T99" fmla="*/ 24 h 26"/>
                  <a:gd name="T100" fmla="*/ 14 w 62"/>
                  <a:gd name="T101" fmla="*/ 24 h 26"/>
                  <a:gd name="T102" fmla="*/ 20 w 62"/>
                  <a:gd name="T103" fmla="*/ 2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2" h="26">
                    <a:moveTo>
                      <a:pt x="51" y="0"/>
                    </a:moveTo>
                    <a:cubicBezTo>
                      <a:pt x="54" y="0"/>
                      <a:pt x="57" y="1"/>
                      <a:pt x="61" y="2"/>
                    </a:cubicBezTo>
                    <a:cubicBezTo>
                      <a:pt x="61" y="2"/>
                      <a:pt x="62" y="2"/>
                      <a:pt x="62" y="3"/>
                    </a:cubicBezTo>
                    <a:cubicBezTo>
                      <a:pt x="62" y="5"/>
                      <a:pt x="62" y="6"/>
                      <a:pt x="62" y="8"/>
                    </a:cubicBezTo>
                    <a:cubicBezTo>
                      <a:pt x="62" y="9"/>
                      <a:pt x="61" y="9"/>
                      <a:pt x="61" y="10"/>
                    </a:cubicBezTo>
                    <a:cubicBezTo>
                      <a:pt x="61" y="10"/>
                      <a:pt x="61" y="10"/>
                      <a:pt x="61" y="11"/>
                    </a:cubicBezTo>
                    <a:cubicBezTo>
                      <a:pt x="60" y="13"/>
                      <a:pt x="59" y="18"/>
                      <a:pt x="58" y="21"/>
                    </a:cubicBezTo>
                    <a:cubicBezTo>
                      <a:pt x="57" y="24"/>
                      <a:pt x="55" y="25"/>
                      <a:pt x="53" y="25"/>
                    </a:cubicBezTo>
                    <a:cubicBezTo>
                      <a:pt x="49" y="26"/>
                      <a:pt x="46" y="26"/>
                      <a:pt x="42" y="25"/>
                    </a:cubicBezTo>
                    <a:cubicBezTo>
                      <a:pt x="40" y="24"/>
                      <a:pt x="38" y="23"/>
                      <a:pt x="37" y="21"/>
                    </a:cubicBezTo>
                    <a:cubicBezTo>
                      <a:pt x="36" y="19"/>
                      <a:pt x="35" y="17"/>
                      <a:pt x="34" y="15"/>
                    </a:cubicBezTo>
                    <a:cubicBezTo>
                      <a:pt x="34" y="13"/>
                      <a:pt x="33" y="9"/>
                      <a:pt x="33" y="7"/>
                    </a:cubicBezTo>
                    <a:cubicBezTo>
                      <a:pt x="32" y="6"/>
                      <a:pt x="32" y="6"/>
                      <a:pt x="31" y="6"/>
                    </a:cubicBezTo>
                    <a:cubicBezTo>
                      <a:pt x="30" y="6"/>
                      <a:pt x="30" y="6"/>
                      <a:pt x="29" y="7"/>
                    </a:cubicBezTo>
                    <a:cubicBezTo>
                      <a:pt x="29" y="7"/>
                      <a:pt x="29" y="8"/>
                      <a:pt x="29" y="9"/>
                    </a:cubicBezTo>
                    <a:cubicBezTo>
                      <a:pt x="28" y="12"/>
                      <a:pt x="27" y="18"/>
                      <a:pt x="25" y="21"/>
                    </a:cubicBezTo>
                    <a:cubicBezTo>
                      <a:pt x="24" y="23"/>
                      <a:pt x="22" y="24"/>
                      <a:pt x="19" y="25"/>
                    </a:cubicBezTo>
                    <a:cubicBezTo>
                      <a:pt x="16" y="26"/>
                      <a:pt x="14" y="26"/>
                      <a:pt x="10" y="26"/>
                    </a:cubicBezTo>
                    <a:cubicBezTo>
                      <a:pt x="7" y="25"/>
                      <a:pt x="5" y="24"/>
                      <a:pt x="4" y="21"/>
                    </a:cubicBezTo>
                    <a:cubicBezTo>
                      <a:pt x="3" y="18"/>
                      <a:pt x="2" y="14"/>
                      <a:pt x="1" y="11"/>
                    </a:cubicBezTo>
                    <a:cubicBezTo>
                      <a:pt x="1" y="10"/>
                      <a:pt x="1" y="10"/>
                      <a:pt x="1" y="9"/>
                    </a:cubicBezTo>
                    <a:cubicBezTo>
                      <a:pt x="0" y="9"/>
                      <a:pt x="0" y="9"/>
                      <a:pt x="0" y="8"/>
                    </a:cubicBezTo>
                    <a:cubicBezTo>
                      <a:pt x="0" y="7"/>
                      <a:pt x="0" y="5"/>
                      <a:pt x="0" y="3"/>
                    </a:cubicBezTo>
                    <a:cubicBezTo>
                      <a:pt x="0" y="2"/>
                      <a:pt x="0" y="2"/>
                      <a:pt x="2" y="1"/>
                    </a:cubicBezTo>
                    <a:cubicBezTo>
                      <a:pt x="5" y="1"/>
                      <a:pt x="7" y="0"/>
                      <a:pt x="10" y="0"/>
                    </a:cubicBezTo>
                    <a:cubicBezTo>
                      <a:pt x="15" y="0"/>
                      <a:pt x="19" y="0"/>
                      <a:pt x="24" y="1"/>
                    </a:cubicBezTo>
                    <a:cubicBezTo>
                      <a:pt x="28" y="1"/>
                      <a:pt x="32" y="2"/>
                      <a:pt x="36" y="1"/>
                    </a:cubicBezTo>
                    <a:cubicBezTo>
                      <a:pt x="40" y="0"/>
                      <a:pt x="42" y="0"/>
                      <a:pt x="46" y="0"/>
                    </a:cubicBezTo>
                    <a:cubicBezTo>
                      <a:pt x="48" y="0"/>
                      <a:pt x="49" y="0"/>
                      <a:pt x="51" y="0"/>
                    </a:cubicBezTo>
                    <a:moveTo>
                      <a:pt x="38" y="4"/>
                    </a:moveTo>
                    <a:cubicBezTo>
                      <a:pt x="35" y="5"/>
                      <a:pt x="35" y="6"/>
                      <a:pt x="35" y="9"/>
                    </a:cubicBezTo>
                    <a:cubicBezTo>
                      <a:pt x="36" y="12"/>
                      <a:pt x="37" y="17"/>
                      <a:pt x="38" y="20"/>
                    </a:cubicBezTo>
                    <a:cubicBezTo>
                      <a:pt x="40" y="22"/>
                      <a:pt x="41" y="23"/>
                      <a:pt x="44" y="23"/>
                    </a:cubicBezTo>
                    <a:cubicBezTo>
                      <a:pt x="47" y="24"/>
                      <a:pt x="49" y="24"/>
                      <a:pt x="53" y="23"/>
                    </a:cubicBezTo>
                    <a:cubicBezTo>
                      <a:pt x="54" y="23"/>
                      <a:pt x="55" y="22"/>
                      <a:pt x="56" y="21"/>
                    </a:cubicBezTo>
                    <a:cubicBezTo>
                      <a:pt x="58" y="17"/>
                      <a:pt x="58" y="10"/>
                      <a:pt x="57" y="6"/>
                    </a:cubicBezTo>
                    <a:cubicBezTo>
                      <a:pt x="57" y="5"/>
                      <a:pt x="56" y="5"/>
                      <a:pt x="55" y="4"/>
                    </a:cubicBezTo>
                    <a:cubicBezTo>
                      <a:pt x="53" y="3"/>
                      <a:pt x="51" y="3"/>
                      <a:pt x="49" y="3"/>
                    </a:cubicBezTo>
                    <a:cubicBezTo>
                      <a:pt x="48" y="2"/>
                      <a:pt x="46" y="2"/>
                      <a:pt x="45" y="2"/>
                    </a:cubicBezTo>
                    <a:cubicBezTo>
                      <a:pt x="42" y="3"/>
                      <a:pt x="41" y="3"/>
                      <a:pt x="38" y="4"/>
                    </a:cubicBezTo>
                    <a:moveTo>
                      <a:pt x="20" y="23"/>
                    </a:moveTo>
                    <a:cubicBezTo>
                      <a:pt x="21" y="23"/>
                      <a:pt x="22" y="22"/>
                      <a:pt x="23" y="21"/>
                    </a:cubicBezTo>
                    <a:cubicBezTo>
                      <a:pt x="25" y="18"/>
                      <a:pt x="26" y="12"/>
                      <a:pt x="27" y="8"/>
                    </a:cubicBezTo>
                    <a:cubicBezTo>
                      <a:pt x="27" y="6"/>
                      <a:pt x="26" y="5"/>
                      <a:pt x="24" y="4"/>
                    </a:cubicBezTo>
                    <a:cubicBezTo>
                      <a:pt x="22" y="3"/>
                      <a:pt x="20" y="3"/>
                      <a:pt x="17" y="2"/>
                    </a:cubicBezTo>
                    <a:cubicBezTo>
                      <a:pt x="14" y="2"/>
                      <a:pt x="12" y="2"/>
                      <a:pt x="8" y="3"/>
                    </a:cubicBezTo>
                    <a:cubicBezTo>
                      <a:pt x="7" y="4"/>
                      <a:pt x="6" y="4"/>
                      <a:pt x="6" y="5"/>
                    </a:cubicBezTo>
                    <a:cubicBezTo>
                      <a:pt x="4" y="5"/>
                      <a:pt x="4" y="7"/>
                      <a:pt x="4" y="8"/>
                    </a:cubicBezTo>
                    <a:cubicBezTo>
                      <a:pt x="4" y="11"/>
                      <a:pt x="4" y="17"/>
                      <a:pt x="5" y="20"/>
                    </a:cubicBezTo>
                    <a:cubicBezTo>
                      <a:pt x="6" y="22"/>
                      <a:pt x="8" y="23"/>
                      <a:pt x="11" y="24"/>
                    </a:cubicBezTo>
                    <a:cubicBezTo>
                      <a:pt x="12" y="24"/>
                      <a:pt x="13" y="24"/>
                      <a:pt x="14" y="24"/>
                    </a:cubicBezTo>
                    <a:cubicBezTo>
                      <a:pt x="16" y="24"/>
                      <a:pt x="17" y="24"/>
                      <a:pt x="20" y="23"/>
                    </a:cubicBezTo>
                  </a:path>
                </a:pathLst>
              </a:custGeom>
              <a:solidFill>
                <a:srgbClr val="1C1C1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grpSp>
      </p:grpSp>
    </p:spTree>
    <p:extLst>
      <p:ext uri="{BB962C8B-B14F-4D97-AF65-F5344CB8AC3E}">
        <p14:creationId xmlns:p14="http://schemas.microsoft.com/office/powerpoint/2010/main" val="4262140130"/>
      </p:ext>
    </p:extLst>
  </p:cSld>
  <p:clrMapOvr>
    <a:masterClrMapping/>
  </p:clrMapOvr>
  <p:transition spd="slow">
    <p:push/>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100000" fill="hold" grpId="0" nodeType="afterEffect">
                                  <p:stCondLst>
                                    <p:cond delay="0"/>
                                  </p:stCondLst>
                                  <p:childTnLst>
                                    <p:set>
                                      <p:cBhvr>
                                        <p:cTn id="6" dur="1" fill="hold">
                                          <p:stCondLst>
                                            <p:cond delay="0"/>
                                          </p:stCondLst>
                                        </p:cTn>
                                        <p:tgtEl>
                                          <p:spTgt spid="17"/>
                                        </p:tgtEl>
                                        <p:attrNameLst>
                                          <p:attrName>style.visibility</p:attrName>
                                        </p:attrNameLst>
                                      </p:cBhvr>
                                      <p:to>
                                        <p:strVal val="visible"/>
                                      </p:to>
                                    </p:set>
                                    <p:anim calcmode="lin" valueType="num">
                                      <p:cBhvr additive="base">
                                        <p:cTn id="7" dur="500" fill="hold"/>
                                        <p:tgtEl>
                                          <p:spTgt spid="17"/>
                                        </p:tgtEl>
                                        <p:attrNameLst>
                                          <p:attrName>ppt_x</p:attrName>
                                        </p:attrNameLst>
                                      </p:cBhvr>
                                      <p:tavLst>
                                        <p:tav tm="0">
                                          <p:val>
                                            <p:strVal val="0-#ppt_w/2"/>
                                          </p:val>
                                        </p:tav>
                                        <p:tav tm="100000">
                                          <p:val>
                                            <p:strVal val="#ppt_x"/>
                                          </p:val>
                                        </p:tav>
                                      </p:tavLst>
                                    </p:anim>
                                    <p:anim calcmode="lin" valueType="num">
                                      <p:cBhvr additive="base">
                                        <p:cTn id="8" dur="500" fill="hold"/>
                                        <p:tgtEl>
                                          <p:spTgt spid="17"/>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2" presetClass="entr" presetSubtype="4" fill="hold" nodeType="afterEffect">
                                  <p:stCondLst>
                                    <p:cond delay="0"/>
                                  </p:stCondLst>
                                  <p:childTnLst>
                                    <p:set>
                                      <p:cBhvr>
                                        <p:cTn id="11" dur="1" fill="hold">
                                          <p:stCondLst>
                                            <p:cond delay="0"/>
                                          </p:stCondLst>
                                        </p:cTn>
                                        <p:tgtEl>
                                          <p:spTgt spid="5"/>
                                        </p:tgtEl>
                                        <p:attrNameLst>
                                          <p:attrName>style.visibility</p:attrName>
                                        </p:attrNameLst>
                                      </p:cBhvr>
                                      <p:to>
                                        <p:strVal val="visible"/>
                                      </p:to>
                                    </p:set>
                                    <p:anim calcmode="lin" valueType="num">
                                      <p:cBhvr additive="base">
                                        <p:cTn id="12" dur="500" fill="hold"/>
                                        <p:tgtEl>
                                          <p:spTgt spid="5"/>
                                        </p:tgtEl>
                                        <p:attrNameLst>
                                          <p:attrName>ppt_x</p:attrName>
                                        </p:attrNameLst>
                                      </p:cBhvr>
                                      <p:tavLst>
                                        <p:tav tm="0">
                                          <p:val>
                                            <p:strVal val="#ppt_x"/>
                                          </p:val>
                                        </p:tav>
                                        <p:tav tm="100000">
                                          <p:val>
                                            <p:strVal val="#ppt_x"/>
                                          </p:val>
                                        </p:tav>
                                      </p:tavLst>
                                    </p:anim>
                                    <p:anim calcmode="lin" valueType="num">
                                      <p:cBhvr additive="base">
                                        <p:cTn id="13" dur="500" fill="hold"/>
                                        <p:tgtEl>
                                          <p:spTgt spid="5"/>
                                        </p:tgtEl>
                                        <p:attrNameLst>
                                          <p:attrName>ppt_y</p:attrName>
                                        </p:attrNameLst>
                                      </p:cBhvr>
                                      <p:tavLst>
                                        <p:tav tm="0">
                                          <p:val>
                                            <p:strVal val="1+#ppt_h/2"/>
                                          </p:val>
                                        </p:tav>
                                        <p:tav tm="100000">
                                          <p:val>
                                            <p:strVal val="#ppt_y"/>
                                          </p:val>
                                        </p:tav>
                                      </p:tavLst>
                                    </p:anim>
                                  </p:childTnLst>
                                </p:cTn>
                              </p:par>
                            </p:childTnLst>
                          </p:cTn>
                        </p:par>
                        <p:par>
                          <p:cTn id="14" fill="hold">
                            <p:stCondLst>
                              <p:cond delay="1000"/>
                            </p:stCondLst>
                            <p:childTnLst>
                              <p:par>
                                <p:cTn id="15" presetID="2" presetClass="entr" presetSubtype="4" fill="hold" nodeType="afterEffect">
                                  <p:stCondLst>
                                    <p:cond delay="0"/>
                                  </p:stCondLst>
                                  <p:childTnLst>
                                    <p:set>
                                      <p:cBhvr>
                                        <p:cTn id="16" dur="1" fill="hold">
                                          <p:stCondLst>
                                            <p:cond delay="0"/>
                                          </p:stCondLst>
                                        </p:cTn>
                                        <p:tgtEl>
                                          <p:spTgt spid="12"/>
                                        </p:tgtEl>
                                        <p:attrNameLst>
                                          <p:attrName>style.visibility</p:attrName>
                                        </p:attrNameLst>
                                      </p:cBhvr>
                                      <p:to>
                                        <p:strVal val="visible"/>
                                      </p:to>
                                    </p:set>
                                    <p:anim calcmode="lin" valueType="num">
                                      <p:cBhvr additive="base">
                                        <p:cTn id="17" dur="500" fill="hold"/>
                                        <p:tgtEl>
                                          <p:spTgt spid="12"/>
                                        </p:tgtEl>
                                        <p:attrNameLst>
                                          <p:attrName>ppt_x</p:attrName>
                                        </p:attrNameLst>
                                      </p:cBhvr>
                                      <p:tavLst>
                                        <p:tav tm="0">
                                          <p:val>
                                            <p:strVal val="#ppt_x"/>
                                          </p:val>
                                        </p:tav>
                                        <p:tav tm="100000">
                                          <p:val>
                                            <p:strVal val="#ppt_x"/>
                                          </p:val>
                                        </p:tav>
                                      </p:tavLst>
                                    </p:anim>
                                    <p:anim calcmode="lin" valueType="num">
                                      <p:cBhvr additive="base">
                                        <p:cTn id="18" dur="500" fill="hold"/>
                                        <p:tgtEl>
                                          <p:spTgt spid="12"/>
                                        </p:tgtEl>
                                        <p:attrNameLst>
                                          <p:attrName>ppt_y</p:attrName>
                                        </p:attrNameLst>
                                      </p:cBhvr>
                                      <p:tavLst>
                                        <p:tav tm="0">
                                          <p:val>
                                            <p:strVal val="1+#ppt_h/2"/>
                                          </p:val>
                                        </p:tav>
                                        <p:tav tm="100000">
                                          <p:val>
                                            <p:strVal val="#ppt_y"/>
                                          </p:val>
                                        </p:tav>
                                      </p:tavLst>
                                    </p:anim>
                                  </p:childTnLst>
                                </p:cTn>
                              </p:par>
                            </p:childTnLst>
                          </p:cTn>
                        </p:par>
                        <p:par>
                          <p:cTn id="19" fill="hold">
                            <p:stCondLst>
                              <p:cond delay="1500"/>
                            </p:stCondLst>
                            <p:childTnLst>
                              <p:par>
                                <p:cTn id="20" presetID="2" presetClass="entr" presetSubtype="4" fill="hold" nodeType="afterEffect">
                                  <p:stCondLst>
                                    <p:cond delay="0"/>
                                  </p:stCondLst>
                                  <p:childTnLst>
                                    <p:set>
                                      <p:cBhvr>
                                        <p:cTn id="21" dur="1" fill="hold">
                                          <p:stCondLst>
                                            <p:cond delay="0"/>
                                          </p:stCondLst>
                                        </p:cTn>
                                        <p:tgtEl>
                                          <p:spTgt spid="14"/>
                                        </p:tgtEl>
                                        <p:attrNameLst>
                                          <p:attrName>style.visibility</p:attrName>
                                        </p:attrNameLst>
                                      </p:cBhvr>
                                      <p:to>
                                        <p:strVal val="visible"/>
                                      </p:to>
                                    </p:set>
                                    <p:anim calcmode="lin" valueType="num">
                                      <p:cBhvr additive="base">
                                        <p:cTn id="22" dur="500" fill="hold"/>
                                        <p:tgtEl>
                                          <p:spTgt spid="14"/>
                                        </p:tgtEl>
                                        <p:attrNameLst>
                                          <p:attrName>ppt_x</p:attrName>
                                        </p:attrNameLst>
                                      </p:cBhvr>
                                      <p:tavLst>
                                        <p:tav tm="0">
                                          <p:val>
                                            <p:strVal val="#ppt_x"/>
                                          </p:val>
                                        </p:tav>
                                        <p:tav tm="100000">
                                          <p:val>
                                            <p:strVal val="#ppt_x"/>
                                          </p:val>
                                        </p:tav>
                                      </p:tavLst>
                                    </p:anim>
                                    <p:anim calcmode="lin" valueType="num">
                                      <p:cBhvr additive="base">
                                        <p:cTn id="23" dur="500" fill="hold"/>
                                        <p:tgtEl>
                                          <p:spTgt spid="14"/>
                                        </p:tgtEl>
                                        <p:attrNameLst>
                                          <p:attrName>ppt_y</p:attrName>
                                        </p:attrNameLst>
                                      </p:cBhvr>
                                      <p:tavLst>
                                        <p:tav tm="0">
                                          <p:val>
                                            <p:strVal val="1+#ppt_h/2"/>
                                          </p:val>
                                        </p:tav>
                                        <p:tav tm="100000">
                                          <p:val>
                                            <p:strVal val="#ppt_y"/>
                                          </p:val>
                                        </p:tav>
                                      </p:tavLst>
                                    </p:anim>
                                  </p:childTnLst>
                                </p:cTn>
                              </p:par>
                              <p:par>
                                <p:cTn id="24" presetID="2" presetClass="entr" presetSubtype="8" decel="100000" fill="hold" grpId="0" nodeType="withEffect">
                                  <p:stCondLst>
                                    <p:cond delay="500"/>
                                  </p:stCondLst>
                                  <p:childTnLst>
                                    <p:set>
                                      <p:cBhvr>
                                        <p:cTn id="25" dur="1" fill="hold">
                                          <p:stCondLst>
                                            <p:cond delay="0"/>
                                          </p:stCondLst>
                                        </p:cTn>
                                        <p:tgtEl>
                                          <p:spTgt spid="19"/>
                                        </p:tgtEl>
                                        <p:attrNameLst>
                                          <p:attrName>style.visibility</p:attrName>
                                        </p:attrNameLst>
                                      </p:cBhvr>
                                      <p:to>
                                        <p:strVal val="visible"/>
                                      </p:to>
                                    </p:set>
                                    <p:anim calcmode="lin" valueType="num">
                                      <p:cBhvr additive="base">
                                        <p:cTn id="26" dur="500" fill="hold"/>
                                        <p:tgtEl>
                                          <p:spTgt spid="19"/>
                                        </p:tgtEl>
                                        <p:attrNameLst>
                                          <p:attrName>ppt_x</p:attrName>
                                        </p:attrNameLst>
                                      </p:cBhvr>
                                      <p:tavLst>
                                        <p:tav tm="0">
                                          <p:val>
                                            <p:strVal val="0-#ppt_w/2"/>
                                          </p:val>
                                        </p:tav>
                                        <p:tav tm="100000">
                                          <p:val>
                                            <p:strVal val="#ppt_x"/>
                                          </p:val>
                                        </p:tav>
                                      </p:tavLst>
                                    </p:anim>
                                    <p:anim calcmode="lin" valueType="num">
                                      <p:cBhvr additive="base">
                                        <p:cTn id="27" dur="500" fill="hold"/>
                                        <p:tgtEl>
                                          <p:spTgt spid="19"/>
                                        </p:tgtEl>
                                        <p:attrNameLst>
                                          <p:attrName>ppt_y</p:attrName>
                                        </p:attrNameLst>
                                      </p:cBhvr>
                                      <p:tavLst>
                                        <p:tav tm="0">
                                          <p:val>
                                            <p:strVal val="#ppt_y"/>
                                          </p:val>
                                        </p:tav>
                                        <p:tav tm="100000">
                                          <p:val>
                                            <p:strVal val="#ppt_y"/>
                                          </p:val>
                                        </p:tav>
                                      </p:tavLst>
                                    </p:anim>
                                  </p:childTnLst>
                                </p:cTn>
                              </p:par>
                            </p:childTnLst>
                          </p:cTn>
                        </p:par>
                        <p:par>
                          <p:cTn id="28" fill="hold">
                            <p:stCondLst>
                              <p:cond delay="2500"/>
                            </p:stCondLst>
                            <p:childTnLst>
                              <p:par>
                                <p:cTn id="29" presetID="2" presetClass="entr" presetSubtype="2" fill="hold" nodeType="afterEffect">
                                  <p:stCondLst>
                                    <p:cond delay="0"/>
                                  </p:stCondLst>
                                  <p:childTnLst>
                                    <p:set>
                                      <p:cBhvr>
                                        <p:cTn id="30" dur="1" fill="hold">
                                          <p:stCondLst>
                                            <p:cond delay="0"/>
                                          </p:stCondLst>
                                        </p:cTn>
                                        <p:tgtEl>
                                          <p:spTgt spid="66"/>
                                        </p:tgtEl>
                                        <p:attrNameLst>
                                          <p:attrName>style.visibility</p:attrName>
                                        </p:attrNameLst>
                                      </p:cBhvr>
                                      <p:to>
                                        <p:strVal val="visible"/>
                                      </p:to>
                                    </p:set>
                                    <p:anim calcmode="lin" valueType="num">
                                      <p:cBhvr additive="base">
                                        <p:cTn id="31" dur="500" fill="hold"/>
                                        <p:tgtEl>
                                          <p:spTgt spid="66"/>
                                        </p:tgtEl>
                                        <p:attrNameLst>
                                          <p:attrName>ppt_x</p:attrName>
                                        </p:attrNameLst>
                                      </p:cBhvr>
                                      <p:tavLst>
                                        <p:tav tm="0">
                                          <p:val>
                                            <p:strVal val="1+#ppt_w/2"/>
                                          </p:val>
                                        </p:tav>
                                        <p:tav tm="100000">
                                          <p:val>
                                            <p:strVal val="#ppt_x"/>
                                          </p:val>
                                        </p:tav>
                                      </p:tavLst>
                                    </p:anim>
                                    <p:anim calcmode="lin" valueType="num">
                                      <p:cBhvr additive="base">
                                        <p:cTn id="32" dur="500" fill="hold"/>
                                        <p:tgtEl>
                                          <p:spTgt spid="6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p:bldP spid="19" grpId="0" animBg="1"/>
    </p:bldLst>
  </p:timing>
</p:sld>
</file>

<file path=ppt/slides/slide55.xml><?xml version="1.0" encoding="utf-8"?>
<p:sld xmlns:a="http://schemas.openxmlformats.org/drawingml/2006/main" xmlns:r="http://schemas.openxmlformats.org/officeDocument/2006/relationships" xmlns:p="http://schemas.openxmlformats.org/presentationml/2006/main" showMasterSp="0">
  <p:cSld>
    <p:spTree>
      <p:nvGrpSpPr>
        <p:cNvPr id="1" name="">
          <a:extLst>
            <a:ext uri="{FF2B5EF4-FFF2-40B4-BE49-F238E27FC236}">
              <a16:creationId xmlns:a16="http://schemas.microsoft.com/office/drawing/2014/main" id="{105CE6FC-48E0-2662-1C65-796B39BE350E}"/>
            </a:ext>
          </a:extLst>
        </p:cNvPr>
        <p:cNvGrpSpPr/>
        <p:nvPr/>
      </p:nvGrpSpPr>
      <p:grpSpPr>
        <a:xfrm>
          <a:off x="0" y="0"/>
          <a:ext cx="0" cy="0"/>
          <a:chOff x="0" y="0"/>
          <a:chExt cx="0" cy="0"/>
        </a:xfrm>
      </p:grpSpPr>
      <p:sp>
        <p:nvSpPr>
          <p:cNvPr id="17" name="Text Placeholder 4">
            <a:extLst>
              <a:ext uri="{FF2B5EF4-FFF2-40B4-BE49-F238E27FC236}">
                <a16:creationId xmlns:a16="http://schemas.microsoft.com/office/drawing/2014/main" id="{96D6F675-AC28-34AC-5588-45850628BBED}"/>
              </a:ext>
            </a:extLst>
          </p:cNvPr>
          <p:cNvSpPr txBox="1">
            <a:spLocks/>
          </p:cNvSpPr>
          <p:nvPr/>
        </p:nvSpPr>
        <p:spPr>
          <a:xfrm>
            <a:off x="3033485" y="470193"/>
            <a:ext cx="5399313" cy="918045"/>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lnSpc>
                <a:spcPct val="114000"/>
              </a:lnSpc>
              <a:buNone/>
              <a:defRPr/>
            </a:pPr>
            <a:r>
              <a:rPr lang="en-US" sz="2500" dirty="0">
                <a:solidFill>
                  <a:schemeClr val="bg1">
                    <a:lumMod val="50000"/>
                  </a:schemeClr>
                </a:solidFill>
                <a:latin typeface="Bebas Neue" panose="020B0606020202050201" pitchFamily="34" charset="0"/>
                <a:cs typeface="Calibri"/>
              </a:rPr>
              <a:t>PCDP IN ADVANCED GAME ART &amp; </a:t>
            </a:r>
            <a:r>
              <a:rPr lang="en-US" sz="2500" dirty="0" err="1">
                <a:solidFill>
                  <a:schemeClr val="bg1">
                    <a:lumMod val="50000"/>
                  </a:schemeClr>
                </a:solidFill>
                <a:latin typeface="Bebas Neue" panose="020B0606020202050201" pitchFamily="34" charset="0"/>
                <a:cs typeface="Calibri"/>
              </a:rPr>
              <a:t>dESIGN</a:t>
            </a:r>
            <a:endParaRPr lang="id-ID" sz="2500" dirty="0">
              <a:solidFill>
                <a:schemeClr val="bg1">
                  <a:lumMod val="50000"/>
                </a:schemeClr>
              </a:solidFill>
              <a:latin typeface="Bebas Neue" panose="020B0606020202050201" pitchFamily="34" charset="0"/>
              <a:cs typeface="Calibri"/>
            </a:endParaRPr>
          </a:p>
        </p:txBody>
      </p:sp>
      <p:sp>
        <p:nvSpPr>
          <p:cNvPr id="5" name="Content Placeholder 2">
            <a:extLst>
              <a:ext uri="{FF2B5EF4-FFF2-40B4-BE49-F238E27FC236}">
                <a16:creationId xmlns:a16="http://schemas.microsoft.com/office/drawing/2014/main" id="{E693AD34-D643-3D56-81A3-C4DA745C8C53}"/>
              </a:ext>
            </a:extLst>
          </p:cNvPr>
          <p:cNvSpPr txBox="1">
            <a:spLocks/>
          </p:cNvSpPr>
          <p:nvPr/>
        </p:nvSpPr>
        <p:spPr>
          <a:xfrm>
            <a:off x="838200" y="1510665"/>
            <a:ext cx="2776401" cy="473822"/>
          </a:xfrm>
          <a:custGeom>
            <a:avLst/>
            <a:gdLst>
              <a:gd name="connsiteX0" fmla="*/ 1454369 w 2908738"/>
              <a:gd name="connsiteY0" fmla="*/ 0 h 2908738"/>
              <a:gd name="connsiteX1" fmla="*/ 2908738 w 2908738"/>
              <a:gd name="connsiteY1" fmla="*/ 1454369 h 2908738"/>
              <a:gd name="connsiteX2" fmla="*/ 1454369 w 2908738"/>
              <a:gd name="connsiteY2" fmla="*/ 2908738 h 2908738"/>
              <a:gd name="connsiteX3" fmla="*/ 0 w 2908738"/>
              <a:gd name="connsiteY3" fmla="*/ 1454369 h 2908738"/>
            </a:gdLst>
            <a:ahLst/>
            <a:cxnLst>
              <a:cxn ang="0">
                <a:pos x="connsiteX0" y="connsiteY0"/>
              </a:cxn>
              <a:cxn ang="0">
                <a:pos x="connsiteX1" y="connsiteY1"/>
              </a:cxn>
              <a:cxn ang="0">
                <a:pos x="connsiteX2" y="connsiteY2"/>
              </a:cxn>
              <a:cxn ang="0">
                <a:pos x="connsiteX3" y="connsiteY3"/>
              </a:cxn>
            </a:cxnLst>
            <a:rect l="l" t="t" r="r" b="b"/>
            <a:pathLst>
              <a:path w="2908738" h="2908738">
                <a:moveTo>
                  <a:pt x="1454369" y="0"/>
                </a:moveTo>
                <a:lnTo>
                  <a:pt x="2908738" y="1454369"/>
                </a:lnTo>
                <a:lnTo>
                  <a:pt x="1454369" y="2908738"/>
                </a:lnTo>
                <a:lnTo>
                  <a:pt x="0" y="1454369"/>
                </a:lnTo>
                <a:close/>
              </a:path>
            </a:pathLst>
          </a:custGeom>
        </p:spPr>
        <p:txBody>
          <a:bodyPr vert="horz" wrap="square" lIns="91440" tIns="45720" rIns="91440" bIns="45720" rtlCol="0">
            <a:normAutofit/>
          </a:bodyPr>
          <a:lstStyle>
            <a:lvl1pPr marL="0" indent="0" algn="l" defTabSz="914400" rtl="0" eaLnBrk="1" latinLnBrk="0" hangingPunct="1">
              <a:lnSpc>
                <a:spcPct val="120000"/>
              </a:lnSpc>
              <a:spcBef>
                <a:spcPts val="1000"/>
              </a:spcBef>
              <a:buClr>
                <a:schemeClr val="tx1"/>
              </a:buClr>
              <a:buFont typeface="Arial" panose="020B0604020202020204" pitchFamily="34" charset="0"/>
              <a:buNone/>
              <a:defRPr sz="2000" kern="1200" cap="all" baseline="0">
                <a:solidFill>
                  <a:schemeClr val="tx1">
                    <a:lumMod val="50000"/>
                    <a:lumOff val="50000"/>
                  </a:schemeClr>
                </a:solidFill>
                <a:effectLst/>
                <a:latin typeface="+mn-lt"/>
                <a:ea typeface="+mn-ea"/>
                <a:cs typeface="+mn-cs"/>
              </a:defRPr>
            </a:lvl1pPr>
            <a:lvl2pPr marL="685800" indent="-228600" algn="l" defTabSz="914400" rtl="0" eaLnBrk="1" latinLnBrk="0" hangingPunct="1">
              <a:lnSpc>
                <a:spcPct val="120000"/>
              </a:lnSpc>
              <a:spcBef>
                <a:spcPts val="500"/>
              </a:spcBef>
              <a:buClr>
                <a:schemeClr val="tx1"/>
              </a:buClr>
              <a:buFont typeface="Arial" panose="020B0604020202020204" pitchFamily="34" charset="0"/>
              <a:buChar char="•"/>
              <a:defRPr sz="1800" kern="1200" cap="all" baseline="0">
                <a:solidFill>
                  <a:schemeClr val="tx1"/>
                </a:solidFill>
                <a:effectLst/>
                <a:latin typeface="+mn-lt"/>
                <a:ea typeface="+mn-ea"/>
                <a:cs typeface="+mn-cs"/>
              </a:defRPr>
            </a:lvl2pPr>
            <a:lvl3pPr marL="1143000" indent="-228600" algn="l" defTabSz="914400" rtl="0" eaLnBrk="1" latinLnBrk="0" hangingPunct="1">
              <a:lnSpc>
                <a:spcPct val="120000"/>
              </a:lnSpc>
              <a:spcBef>
                <a:spcPts val="500"/>
              </a:spcBef>
              <a:buClr>
                <a:schemeClr val="tx1"/>
              </a:buClr>
              <a:buFont typeface="Arial" panose="020B0604020202020204" pitchFamily="34" charset="0"/>
              <a:buChar char="•"/>
              <a:defRPr sz="1600" kern="1200" cap="all" baseline="0">
                <a:solidFill>
                  <a:schemeClr val="tx1"/>
                </a:solidFill>
                <a:effectLst/>
                <a:latin typeface="+mn-lt"/>
                <a:ea typeface="+mn-ea"/>
                <a:cs typeface="+mn-cs"/>
              </a:defRPr>
            </a:lvl3pPr>
            <a:lvl4pPr marL="1600200" indent="-228600" algn="l" defTabSz="914400" rtl="0" eaLnBrk="1" latinLnBrk="0" hangingPunct="1">
              <a:lnSpc>
                <a:spcPct val="120000"/>
              </a:lnSpc>
              <a:spcBef>
                <a:spcPts val="500"/>
              </a:spcBef>
              <a:buClr>
                <a:schemeClr val="tx1"/>
              </a:buClr>
              <a:buFont typeface="Arial" panose="020B0604020202020204" pitchFamily="34" charset="0"/>
              <a:buChar char="•"/>
              <a:defRPr sz="1400" kern="1200" cap="all" baseline="0">
                <a:solidFill>
                  <a:schemeClr val="tx1"/>
                </a:solidFill>
                <a:effectLst/>
                <a:latin typeface="+mn-lt"/>
                <a:ea typeface="+mn-ea"/>
                <a:cs typeface="+mn-cs"/>
              </a:defRPr>
            </a:lvl4pPr>
            <a:lvl5pPr marL="2057400" indent="-228600" algn="l" defTabSz="914400" rtl="0" eaLnBrk="1" latinLnBrk="0" hangingPunct="1">
              <a:lnSpc>
                <a:spcPct val="120000"/>
              </a:lnSpc>
              <a:spcBef>
                <a:spcPts val="500"/>
              </a:spcBef>
              <a:buClr>
                <a:schemeClr val="tx1"/>
              </a:buClr>
              <a:buFont typeface="Arial" panose="020B0604020202020204" pitchFamily="34" charset="0"/>
              <a:buChar char="•"/>
              <a:defRPr sz="1400" kern="1200" cap="all" baseline="0">
                <a:solidFill>
                  <a:schemeClr val="tx1"/>
                </a:solidFill>
                <a:effectLst/>
                <a:latin typeface="+mn-lt"/>
                <a:ea typeface="+mn-ea"/>
                <a:cs typeface="+mn-cs"/>
              </a:defRPr>
            </a:lvl5pPr>
            <a:lvl6pPr marL="2514600" indent="-228600" algn="l" defTabSz="914400" rtl="0" eaLnBrk="1" latinLnBrk="0" hangingPunct="1">
              <a:lnSpc>
                <a:spcPct val="120000"/>
              </a:lnSpc>
              <a:spcBef>
                <a:spcPts val="500"/>
              </a:spcBef>
              <a:buClr>
                <a:schemeClr val="tx1"/>
              </a:buClr>
              <a:buFont typeface="Arial" panose="020B0604020202020204" pitchFamily="34" charset="0"/>
              <a:buChar char="•"/>
              <a:defRPr sz="1400" kern="1200" cap="all" baseline="0">
                <a:solidFill>
                  <a:schemeClr val="tx1"/>
                </a:solidFill>
                <a:effectLst/>
                <a:latin typeface="+mn-lt"/>
                <a:ea typeface="+mn-ea"/>
                <a:cs typeface="+mn-cs"/>
              </a:defRPr>
            </a:lvl6pPr>
            <a:lvl7pPr marL="2971800" indent="-228600" algn="l" defTabSz="914400" rtl="0" eaLnBrk="1" latinLnBrk="0" hangingPunct="1">
              <a:lnSpc>
                <a:spcPct val="120000"/>
              </a:lnSpc>
              <a:spcBef>
                <a:spcPts val="500"/>
              </a:spcBef>
              <a:buClr>
                <a:schemeClr val="tx1"/>
              </a:buClr>
              <a:buFont typeface="Arial" panose="020B0604020202020204" pitchFamily="34" charset="0"/>
              <a:buChar char="•"/>
              <a:defRPr sz="1400" kern="1200" cap="all" baseline="0">
                <a:solidFill>
                  <a:schemeClr val="tx1"/>
                </a:solidFill>
                <a:effectLst/>
                <a:latin typeface="+mn-lt"/>
                <a:ea typeface="+mn-ea"/>
                <a:cs typeface="+mn-cs"/>
              </a:defRPr>
            </a:lvl7pPr>
            <a:lvl8pPr marL="3429000" indent="-228600" algn="l" defTabSz="914400" rtl="0" eaLnBrk="1" latinLnBrk="0" hangingPunct="1">
              <a:lnSpc>
                <a:spcPct val="120000"/>
              </a:lnSpc>
              <a:spcBef>
                <a:spcPts val="500"/>
              </a:spcBef>
              <a:buClr>
                <a:schemeClr val="tx1"/>
              </a:buClr>
              <a:buFont typeface="Arial" panose="020B0604020202020204" pitchFamily="34" charset="0"/>
              <a:buChar char="•"/>
              <a:defRPr sz="1400" kern="1200" cap="all" baseline="0">
                <a:solidFill>
                  <a:schemeClr val="tx1"/>
                </a:solidFill>
                <a:effectLst/>
                <a:latin typeface="+mn-lt"/>
                <a:ea typeface="+mn-ea"/>
                <a:cs typeface="+mn-cs"/>
              </a:defRPr>
            </a:lvl8pPr>
            <a:lvl9pPr marL="3886200" indent="-228600" algn="l" defTabSz="914400" rtl="0" eaLnBrk="1" latinLnBrk="0" hangingPunct="1">
              <a:lnSpc>
                <a:spcPct val="120000"/>
              </a:lnSpc>
              <a:spcBef>
                <a:spcPts val="500"/>
              </a:spcBef>
              <a:buClr>
                <a:schemeClr val="tx1"/>
              </a:buClr>
              <a:buFont typeface="Arial" panose="020B0604020202020204" pitchFamily="34" charset="0"/>
              <a:buChar char="•"/>
              <a:defRPr sz="1400" kern="1200" cap="all" baseline="0">
                <a:solidFill>
                  <a:schemeClr val="tx1"/>
                </a:solidFill>
                <a:effectLst/>
                <a:latin typeface="+mn-lt"/>
                <a:ea typeface="+mn-ea"/>
                <a:cs typeface="+mn-cs"/>
              </a:defRPr>
            </a:lvl9pPr>
          </a:lstStyle>
          <a:p>
            <a:r>
              <a:rPr lang="en-US" sz="1800" b="1" dirty="0">
                <a:solidFill>
                  <a:schemeClr val="tx1"/>
                </a:solidFill>
              </a:rPr>
              <a:t>LEARNING OUTCOME:</a:t>
            </a:r>
            <a:endParaRPr lang="en-IN" sz="1600" dirty="0">
              <a:solidFill>
                <a:schemeClr val="tx1"/>
              </a:solidFill>
            </a:endParaRPr>
          </a:p>
        </p:txBody>
      </p:sp>
      <p:sp>
        <p:nvSpPr>
          <p:cNvPr id="6" name="TextBox 5">
            <a:extLst>
              <a:ext uri="{FF2B5EF4-FFF2-40B4-BE49-F238E27FC236}">
                <a16:creationId xmlns:a16="http://schemas.microsoft.com/office/drawing/2014/main" id="{FBEDA9D2-EB1C-1B2F-FBAC-8756E778C321}"/>
              </a:ext>
            </a:extLst>
          </p:cNvPr>
          <p:cNvSpPr txBox="1"/>
          <p:nvPr/>
        </p:nvSpPr>
        <p:spPr>
          <a:xfrm>
            <a:off x="838200" y="2210636"/>
            <a:ext cx="4917141" cy="4202689"/>
          </a:xfrm>
          <a:prstGeom prst="rect">
            <a:avLst/>
          </a:prstGeom>
          <a:noFill/>
        </p:spPr>
        <p:txBody>
          <a:bodyPr wrap="square" rtlCol="0">
            <a:spAutoFit/>
          </a:bodyPr>
          <a:lstStyle/>
          <a:p>
            <a:pPr>
              <a:lnSpc>
                <a:spcPct val="150000"/>
              </a:lnSpc>
            </a:pPr>
            <a:r>
              <a:rPr lang="en-US" dirty="0"/>
              <a:t>The Professional Certificate in Game Art &amp; Design (PCDPGAD) will emerge as highly skilled professionals ready to excel in the game art and design industry. With a deep understanding of game design principles and UI/UX design, they will be adept at creating compelling game assets, characters, and environments. Their problem-solving abilities and professional portfolios will showcase their capability to tackle complex challenges and produce high-quality work.</a:t>
            </a:r>
            <a:endParaRPr lang="en-IN" dirty="0"/>
          </a:p>
        </p:txBody>
      </p:sp>
      <p:sp>
        <p:nvSpPr>
          <p:cNvPr id="7" name="Content Placeholder 2">
            <a:extLst>
              <a:ext uri="{FF2B5EF4-FFF2-40B4-BE49-F238E27FC236}">
                <a16:creationId xmlns:a16="http://schemas.microsoft.com/office/drawing/2014/main" id="{F78CBB76-E011-9A63-6C05-44C96154AA1E}"/>
              </a:ext>
            </a:extLst>
          </p:cNvPr>
          <p:cNvSpPr txBox="1">
            <a:spLocks/>
          </p:cNvSpPr>
          <p:nvPr/>
        </p:nvSpPr>
        <p:spPr>
          <a:xfrm>
            <a:off x="6140824" y="1510665"/>
            <a:ext cx="3904130" cy="473822"/>
          </a:xfrm>
          <a:prstGeom prst="rect">
            <a:avLst/>
          </a:prstGeom>
        </p:spPr>
        <p:txBody>
          <a:bodyPr vert="horz" lIns="91440" tIns="45720" rIns="91440" bIns="45720" rtlCol="0">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Font typeface="Arial" panose="020B0604020202020204" pitchFamily="34" charset="0"/>
              <a:buNone/>
            </a:pPr>
            <a:r>
              <a:rPr lang="en-US" sz="1800" b="1" dirty="0"/>
              <a:t>PLACEMENT OPPORTUNITIES</a:t>
            </a:r>
            <a:endParaRPr lang="en-IN" sz="1600" dirty="0"/>
          </a:p>
        </p:txBody>
      </p:sp>
      <p:sp>
        <p:nvSpPr>
          <p:cNvPr id="8" name="TextBox 7">
            <a:extLst>
              <a:ext uri="{FF2B5EF4-FFF2-40B4-BE49-F238E27FC236}">
                <a16:creationId xmlns:a16="http://schemas.microsoft.com/office/drawing/2014/main" id="{E91C6E60-A8C5-1773-5D79-6937105A2C02}"/>
              </a:ext>
            </a:extLst>
          </p:cNvPr>
          <p:cNvSpPr txBox="1"/>
          <p:nvPr/>
        </p:nvSpPr>
        <p:spPr>
          <a:xfrm>
            <a:off x="6248403" y="2205500"/>
            <a:ext cx="2465295" cy="3745962"/>
          </a:xfrm>
          <a:prstGeom prst="rect">
            <a:avLst/>
          </a:prstGeom>
          <a:noFill/>
        </p:spPr>
        <p:txBody>
          <a:bodyPr wrap="square" rtlCol="0">
            <a:spAutoFit/>
          </a:bodyPr>
          <a:lstStyle/>
          <a:p>
            <a:pPr marL="285750" lvl="0" indent="-285750">
              <a:lnSpc>
                <a:spcPct val="150000"/>
              </a:lnSpc>
              <a:buFont typeface="Arial" panose="020B0604020202020204" pitchFamily="34" charset="0"/>
              <a:buChar char="•"/>
            </a:pPr>
            <a:r>
              <a:rPr lang="en-IN" sz="1600" dirty="0"/>
              <a:t>Game Artist</a:t>
            </a:r>
          </a:p>
          <a:p>
            <a:pPr marL="285750" lvl="0" indent="-285750">
              <a:lnSpc>
                <a:spcPct val="150000"/>
              </a:lnSpc>
              <a:buFont typeface="Arial" panose="020B0604020202020204" pitchFamily="34" charset="0"/>
              <a:buChar char="•"/>
            </a:pPr>
            <a:r>
              <a:rPr lang="en-IN" sz="1600" dirty="0"/>
              <a:t>Game Designer</a:t>
            </a:r>
          </a:p>
          <a:p>
            <a:pPr marL="285750" lvl="0" indent="-285750">
              <a:lnSpc>
                <a:spcPct val="150000"/>
              </a:lnSpc>
              <a:buFont typeface="Arial" panose="020B0604020202020204" pitchFamily="34" charset="0"/>
              <a:buChar char="•"/>
            </a:pPr>
            <a:r>
              <a:rPr lang="en-IN" sz="1600" dirty="0"/>
              <a:t>Illustrator for Games</a:t>
            </a:r>
          </a:p>
          <a:p>
            <a:pPr marL="285750" lvl="0" indent="-285750">
              <a:lnSpc>
                <a:spcPct val="150000"/>
              </a:lnSpc>
              <a:buFont typeface="Arial" panose="020B0604020202020204" pitchFamily="34" charset="0"/>
              <a:buChar char="•"/>
            </a:pPr>
            <a:r>
              <a:rPr lang="en-IN" sz="1600" dirty="0"/>
              <a:t>Concept Artist</a:t>
            </a:r>
          </a:p>
          <a:p>
            <a:pPr marL="285750" lvl="0" indent="-285750">
              <a:lnSpc>
                <a:spcPct val="150000"/>
              </a:lnSpc>
              <a:buFont typeface="Arial" panose="020B0604020202020204" pitchFamily="34" charset="0"/>
              <a:buChar char="•"/>
            </a:pPr>
            <a:r>
              <a:rPr lang="en-IN" sz="1600" dirty="0"/>
              <a:t>Character Designer</a:t>
            </a:r>
          </a:p>
          <a:p>
            <a:pPr marL="285750" lvl="0" indent="-285750">
              <a:lnSpc>
                <a:spcPct val="150000"/>
              </a:lnSpc>
              <a:buFont typeface="Arial" panose="020B0604020202020204" pitchFamily="34" charset="0"/>
              <a:buChar char="•"/>
            </a:pPr>
            <a:r>
              <a:rPr lang="en-IN" sz="1600" dirty="0"/>
              <a:t>Environment Artist</a:t>
            </a:r>
          </a:p>
          <a:p>
            <a:pPr marL="285750" lvl="0" indent="-285750">
              <a:lnSpc>
                <a:spcPct val="150000"/>
              </a:lnSpc>
              <a:buFont typeface="Arial" panose="020B0604020202020204" pitchFamily="34" charset="0"/>
              <a:buChar char="•"/>
            </a:pPr>
            <a:r>
              <a:rPr lang="en-IN" sz="1600" dirty="0"/>
              <a:t>3D Modeler </a:t>
            </a:r>
          </a:p>
          <a:p>
            <a:pPr marL="285750" lvl="0" indent="-285750">
              <a:lnSpc>
                <a:spcPct val="150000"/>
              </a:lnSpc>
              <a:buFont typeface="Arial" panose="020B0604020202020204" pitchFamily="34" charset="0"/>
              <a:buChar char="•"/>
            </a:pPr>
            <a:r>
              <a:rPr lang="en-IN" sz="1600" dirty="0"/>
              <a:t>Texture Artist</a:t>
            </a:r>
          </a:p>
          <a:p>
            <a:pPr marL="285750" lvl="0" indent="-285750">
              <a:lnSpc>
                <a:spcPct val="150000"/>
              </a:lnSpc>
              <a:buFont typeface="Arial" panose="020B0604020202020204" pitchFamily="34" charset="0"/>
              <a:buChar char="•"/>
            </a:pPr>
            <a:r>
              <a:rPr lang="en-IN" sz="1600" dirty="0"/>
              <a:t>Lighting Artist</a:t>
            </a:r>
          </a:p>
          <a:p>
            <a:pPr marL="285750" lvl="0" indent="-285750">
              <a:lnSpc>
                <a:spcPct val="150000"/>
              </a:lnSpc>
              <a:buFont typeface="Arial" panose="020B0604020202020204" pitchFamily="34" charset="0"/>
              <a:buChar char="•"/>
            </a:pPr>
            <a:r>
              <a:rPr lang="en-IN" sz="1600" dirty="0"/>
              <a:t>Look Development Artist</a:t>
            </a:r>
          </a:p>
        </p:txBody>
      </p:sp>
      <p:sp>
        <p:nvSpPr>
          <p:cNvPr id="9" name="TextBox 8">
            <a:extLst>
              <a:ext uri="{FF2B5EF4-FFF2-40B4-BE49-F238E27FC236}">
                <a16:creationId xmlns:a16="http://schemas.microsoft.com/office/drawing/2014/main" id="{9BA0E6B3-10B2-9033-85C2-6D25B9B14628}"/>
              </a:ext>
            </a:extLst>
          </p:cNvPr>
          <p:cNvSpPr txBox="1"/>
          <p:nvPr/>
        </p:nvSpPr>
        <p:spPr>
          <a:xfrm>
            <a:off x="8732626" y="2210636"/>
            <a:ext cx="2667001" cy="3376630"/>
          </a:xfrm>
          <a:prstGeom prst="rect">
            <a:avLst/>
          </a:prstGeom>
          <a:noFill/>
        </p:spPr>
        <p:txBody>
          <a:bodyPr wrap="square" rtlCol="0">
            <a:spAutoFit/>
          </a:bodyPr>
          <a:lstStyle/>
          <a:p>
            <a:pPr marL="285750" indent="-285750">
              <a:lnSpc>
                <a:spcPct val="150000"/>
              </a:lnSpc>
              <a:buFont typeface="Arial" panose="020B0604020202020204" pitchFamily="34" charset="0"/>
              <a:buChar char="•"/>
            </a:pPr>
            <a:r>
              <a:rPr lang="en-IN" sz="1600" dirty="0"/>
              <a:t>Character Animator</a:t>
            </a:r>
          </a:p>
          <a:p>
            <a:pPr marL="285750" indent="-285750">
              <a:lnSpc>
                <a:spcPct val="150000"/>
              </a:lnSpc>
              <a:buFont typeface="Arial" panose="020B0604020202020204" pitchFamily="34" charset="0"/>
              <a:buChar char="•"/>
            </a:pPr>
            <a:r>
              <a:rPr lang="en-IN" sz="1600" dirty="0"/>
              <a:t>Rigging Artist</a:t>
            </a:r>
          </a:p>
          <a:p>
            <a:pPr marL="285750" indent="-285750">
              <a:lnSpc>
                <a:spcPct val="150000"/>
              </a:lnSpc>
              <a:buFont typeface="Arial" panose="020B0604020202020204" pitchFamily="34" charset="0"/>
              <a:buChar char="•"/>
            </a:pPr>
            <a:r>
              <a:rPr lang="en-IN" sz="1600" dirty="0"/>
              <a:t>Technical Animator</a:t>
            </a:r>
          </a:p>
          <a:p>
            <a:pPr marL="285750" indent="-285750">
              <a:lnSpc>
                <a:spcPct val="150000"/>
              </a:lnSpc>
              <a:buFont typeface="Arial" panose="020B0604020202020204" pitchFamily="34" charset="0"/>
              <a:buChar char="•"/>
            </a:pPr>
            <a:r>
              <a:rPr lang="en-IN" sz="1600" dirty="0"/>
              <a:t>Compositing Artist</a:t>
            </a:r>
          </a:p>
          <a:p>
            <a:pPr marL="285750" indent="-285750">
              <a:lnSpc>
                <a:spcPct val="150000"/>
              </a:lnSpc>
              <a:buFont typeface="Arial" panose="020B0604020202020204" pitchFamily="34" charset="0"/>
              <a:buChar char="•"/>
            </a:pPr>
            <a:r>
              <a:rPr lang="en-IN" sz="1600" dirty="0"/>
              <a:t>Game UI Designer</a:t>
            </a:r>
          </a:p>
          <a:p>
            <a:pPr marL="285750" indent="-285750">
              <a:lnSpc>
                <a:spcPct val="150000"/>
              </a:lnSpc>
              <a:buFont typeface="Arial" panose="020B0604020202020204" pitchFamily="34" charset="0"/>
              <a:buChar char="•"/>
            </a:pPr>
            <a:r>
              <a:rPr lang="en-IN" sz="1600" dirty="0"/>
              <a:t>Game Logo</a:t>
            </a:r>
          </a:p>
          <a:p>
            <a:pPr marL="285750" indent="-285750">
              <a:lnSpc>
                <a:spcPct val="150000"/>
              </a:lnSpc>
              <a:buFont typeface="Arial" panose="020B0604020202020204" pitchFamily="34" charset="0"/>
              <a:buChar char="•"/>
            </a:pPr>
            <a:r>
              <a:rPr lang="en-IN" sz="1600" dirty="0"/>
              <a:t>Promotional Design Artist</a:t>
            </a:r>
          </a:p>
          <a:p>
            <a:pPr marL="285750" indent="-285750">
              <a:lnSpc>
                <a:spcPct val="150000"/>
              </a:lnSpc>
              <a:buFont typeface="Arial" panose="020B0604020202020204" pitchFamily="34" charset="0"/>
              <a:buChar char="•"/>
            </a:pPr>
            <a:r>
              <a:rPr lang="en-IN" sz="1600" dirty="0"/>
              <a:t>Level Designer</a:t>
            </a:r>
          </a:p>
          <a:p>
            <a:pPr marL="285750" indent="-285750">
              <a:lnSpc>
                <a:spcPct val="150000"/>
              </a:lnSpc>
              <a:buFont typeface="Arial" panose="020B0604020202020204" pitchFamily="34" charset="0"/>
              <a:buChar char="•"/>
            </a:pPr>
            <a:r>
              <a:rPr lang="en-IN" sz="1600" dirty="0"/>
              <a:t>Prototype Designer</a:t>
            </a:r>
          </a:p>
        </p:txBody>
      </p:sp>
      <p:sp>
        <p:nvSpPr>
          <p:cNvPr id="10" name="Rectangle 9">
            <a:extLst>
              <a:ext uri="{FF2B5EF4-FFF2-40B4-BE49-F238E27FC236}">
                <a16:creationId xmlns:a16="http://schemas.microsoft.com/office/drawing/2014/main" id="{0852005A-3123-BD08-6599-185052F050FB}"/>
              </a:ext>
            </a:extLst>
          </p:cNvPr>
          <p:cNvSpPr/>
          <p:nvPr/>
        </p:nvSpPr>
        <p:spPr>
          <a:xfrm>
            <a:off x="-2" y="6707188"/>
            <a:ext cx="12192002" cy="150812"/>
          </a:xfrm>
          <a:prstGeom prst="rect">
            <a:avLst/>
          </a:prstGeom>
          <a:solidFill>
            <a:srgbClr val="666666"/>
          </a:solid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2400" dirty="0">
              <a:latin typeface="Arial"/>
              <a:cs typeface="Arial"/>
            </a:endParaRPr>
          </a:p>
        </p:txBody>
      </p:sp>
      <p:sp>
        <p:nvSpPr>
          <p:cNvPr id="12" name="Rectangle 11">
            <a:extLst>
              <a:ext uri="{FF2B5EF4-FFF2-40B4-BE49-F238E27FC236}">
                <a16:creationId xmlns:a16="http://schemas.microsoft.com/office/drawing/2014/main" id="{4570D6F0-CB4F-36D7-7F4D-195FC10B32BE}"/>
              </a:ext>
            </a:extLst>
          </p:cNvPr>
          <p:cNvSpPr/>
          <p:nvPr/>
        </p:nvSpPr>
        <p:spPr>
          <a:xfrm>
            <a:off x="3197703" y="985695"/>
            <a:ext cx="5029200" cy="45719"/>
          </a:xfrm>
          <a:prstGeom prst="rect">
            <a:avLst/>
          </a:prstGeom>
          <a:gradFill flip="none" rotWithShape="1">
            <a:gsLst>
              <a:gs pos="0">
                <a:schemeClr val="accent1">
                  <a:lumMod val="40000"/>
                  <a:lumOff val="60000"/>
                </a:schemeClr>
              </a:gs>
              <a:gs pos="46000">
                <a:schemeClr val="accent1">
                  <a:lumMod val="95000"/>
                  <a:lumOff val="5000"/>
                </a:schemeClr>
              </a:gs>
              <a:gs pos="100000">
                <a:schemeClr val="accent1">
                  <a:lumMod val="60000"/>
                </a:schemeClr>
              </a:gs>
            </a:gsLst>
            <a:path path="circle">
              <a:fillToRect l="50000" t="130000" r="50000" b="-3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pic>
        <p:nvPicPr>
          <p:cNvPr id="2" name="Picture 1" descr="A logo for a company&#10;&#10;Description automatically generated">
            <a:extLst>
              <a:ext uri="{FF2B5EF4-FFF2-40B4-BE49-F238E27FC236}">
                <a16:creationId xmlns:a16="http://schemas.microsoft.com/office/drawing/2014/main" id="{5F587682-3EAC-4D5E-0038-917D0D3B17E0}"/>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10901418" y="58233"/>
            <a:ext cx="1213200" cy="1213200"/>
          </a:xfrm>
          <a:prstGeom prst="rect">
            <a:avLst/>
          </a:prstGeom>
        </p:spPr>
      </p:pic>
      <p:grpSp>
        <p:nvGrpSpPr>
          <p:cNvPr id="68" name="Group 67">
            <a:extLst>
              <a:ext uri="{FF2B5EF4-FFF2-40B4-BE49-F238E27FC236}">
                <a16:creationId xmlns:a16="http://schemas.microsoft.com/office/drawing/2014/main" id="{A9BB171C-C7B0-F9C2-49D5-4044EE0A5AC4}"/>
              </a:ext>
            </a:extLst>
          </p:cNvPr>
          <p:cNvGrpSpPr/>
          <p:nvPr/>
        </p:nvGrpSpPr>
        <p:grpSpPr>
          <a:xfrm>
            <a:off x="10833100" y="2425700"/>
            <a:ext cx="1414935" cy="4281488"/>
            <a:chOff x="4867343" y="676605"/>
            <a:chExt cx="4067487" cy="12307915"/>
          </a:xfrm>
        </p:grpSpPr>
        <p:sp>
          <p:nvSpPr>
            <p:cNvPr id="69" name="Freeform 335">
              <a:extLst>
                <a:ext uri="{FF2B5EF4-FFF2-40B4-BE49-F238E27FC236}">
                  <a16:creationId xmlns:a16="http://schemas.microsoft.com/office/drawing/2014/main" id="{0D017E50-4A2F-F33C-8B47-45571AEA88A5}"/>
                </a:ext>
              </a:extLst>
            </p:cNvPr>
            <p:cNvSpPr/>
            <p:nvPr/>
          </p:nvSpPr>
          <p:spPr>
            <a:xfrm>
              <a:off x="6146351" y="7759796"/>
              <a:ext cx="1511355" cy="1162032"/>
            </a:xfrm>
            <a:custGeom>
              <a:avLst/>
              <a:gdLst>
                <a:gd name="connsiteX0" fmla="*/ 10108 w 2231524"/>
                <a:gd name="connsiteY0" fmla="*/ 0 h 1015815"/>
                <a:gd name="connsiteX1" fmla="*/ 2221416 w 2231524"/>
                <a:gd name="connsiteY1" fmla="*/ 0 h 1015815"/>
                <a:gd name="connsiteX2" fmla="*/ 2231524 w 2231524"/>
                <a:gd name="connsiteY2" fmla="*/ 83758 h 1015815"/>
                <a:gd name="connsiteX3" fmla="*/ 1115764 w 2231524"/>
                <a:gd name="connsiteY3" fmla="*/ 1015815 h 1015815"/>
                <a:gd name="connsiteX4" fmla="*/ 0 w 2231524"/>
                <a:gd name="connsiteY4" fmla="*/ 83758 h 1015815"/>
                <a:gd name="connsiteX0" fmla="*/ 10108 w 2221473"/>
                <a:gd name="connsiteY0" fmla="*/ 0 h 1015815"/>
                <a:gd name="connsiteX1" fmla="*/ 2221416 w 2221473"/>
                <a:gd name="connsiteY1" fmla="*/ 0 h 1015815"/>
                <a:gd name="connsiteX2" fmla="*/ 2081407 w 2221473"/>
                <a:gd name="connsiteY2" fmla="*/ 116886 h 1015815"/>
                <a:gd name="connsiteX3" fmla="*/ 1115764 w 2221473"/>
                <a:gd name="connsiteY3" fmla="*/ 1015815 h 1015815"/>
                <a:gd name="connsiteX4" fmla="*/ 0 w 2221473"/>
                <a:gd name="connsiteY4" fmla="*/ 83758 h 1015815"/>
                <a:gd name="connsiteX5" fmla="*/ 10108 w 2221473"/>
                <a:gd name="connsiteY5" fmla="*/ 0 h 1015815"/>
                <a:gd name="connsiteX0" fmla="*/ 10108 w 2081407"/>
                <a:gd name="connsiteY0" fmla="*/ 0 h 1015815"/>
                <a:gd name="connsiteX1" fmla="*/ 2021262 w 2081407"/>
                <a:gd name="connsiteY1" fmla="*/ 49692 h 1015815"/>
                <a:gd name="connsiteX2" fmla="*/ 2081407 w 2081407"/>
                <a:gd name="connsiteY2" fmla="*/ 116886 h 1015815"/>
                <a:gd name="connsiteX3" fmla="*/ 1115764 w 2081407"/>
                <a:gd name="connsiteY3" fmla="*/ 1015815 h 1015815"/>
                <a:gd name="connsiteX4" fmla="*/ 0 w 2081407"/>
                <a:gd name="connsiteY4" fmla="*/ 83758 h 1015815"/>
                <a:gd name="connsiteX5" fmla="*/ 10108 w 2081407"/>
                <a:gd name="connsiteY5" fmla="*/ 0 h 1015815"/>
                <a:gd name="connsiteX0" fmla="*/ 285320 w 2081407"/>
                <a:gd name="connsiteY0" fmla="*/ 0 h 1015815"/>
                <a:gd name="connsiteX1" fmla="*/ 2021262 w 2081407"/>
                <a:gd name="connsiteY1" fmla="*/ 49692 h 1015815"/>
                <a:gd name="connsiteX2" fmla="*/ 2081407 w 2081407"/>
                <a:gd name="connsiteY2" fmla="*/ 116886 h 1015815"/>
                <a:gd name="connsiteX3" fmla="*/ 1115764 w 2081407"/>
                <a:gd name="connsiteY3" fmla="*/ 1015815 h 1015815"/>
                <a:gd name="connsiteX4" fmla="*/ 0 w 2081407"/>
                <a:gd name="connsiteY4" fmla="*/ 83758 h 1015815"/>
                <a:gd name="connsiteX5" fmla="*/ 285320 w 2081407"/>
                <a:gd name="connsiteY5" fmla="*/ 0 h 1015815"/>
                <a:gd name="connsiteX0" fmla="*/ 160223 w 1956310"/>
                <a:gd name="connsiteY0" fmla="*/ 0 h 1015815"/>
                <a:gd name="connsiteX1" fmla="*/ 1896165 w 1956310"/>
                <a:gd name="connsiteY1" fmla="*/ 49692 h 1015815"/>
                <a:gd name="connsiteX2" fmla="*/ 1956310 w 1956310"/>
                <a:gd name="connsiteY2" fmla="*/ 116886 h 1015815"/>
                <a:gd name="connsiteX3" fmla="*/ 990667 w 1956310"/>
                <a:gd name="connsiteY3" fmla="*/ 1015815 h 1015815"/>
                <a:gd name="connsiteX4" fmla="*/ 0 w 1956310"/>
                <a:gd name="connsiteY4" fmla="*/ 133450 h 1015815"/>
                <a:gd name="connsiteX5" fmla="*/ 160223 w 1956310"/>
                <a:gd name="connsiteY5" fmla="*/ 0 h 10158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56310" h="1015815">
                  <a:moveTo>
                    <a:pt x="160223" y="0"/>
                  </a:moveTo>
                  <a:lnTo>
                    <a:pt x="1896165" y="49692"/>
                  </a:lnTo>
                  <a:cubicBezTo>
                    <a:pt x="1899534" y="77611"/>
                    <a:pt x="1952941" y="88967"/>
                    <a:pt x="1956310" y="116886"/>
                  </a:cubicBezTo>
                  <a:cubicBezTo>
                    <a:pt x="1956310" y="631647"/>
                    <a:pt x="1606883" y="1015815"/>
                    <a:pt x="990667" y="1015815"/>
                  </a:cubicBezTo>
                  <a:cubicBezTo>
                    <a:pt x="374447" y="1015815"/>
                    <a:pt x="0" y="648211"/>
                    <a:pt x="0" y="133450"/>
                  </a:cubicBezTo>
                  <a:lnTo>
                    <a:pt x="160223" y="0"/>
                  </a:lnTo>
                  <a:close/>
                </a:path>
              </a:pathLst>
            </a:custGeom>
            <a:solidFill>
              <a:srgbClr val="434C6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 name="Freeform 3475">
              <a:extLst>
                <a:ext uri="{FF2B5EF4-FFF2-40B4-BE49-F238E27FC236}">
                  <a16:creationId xmlns:a16="http://schemas.microsoft.com/office/drawing/2014/main" id="{2C6B8E7A-1323-C5F2-4342-1D7830A78ECC}"/>
                </a:ext>
              </a:extLst>
            </p:cNvPr>
            <p:cNvSpPr>
              <a:spLocks/>
            </p:cNvSpPr>
            <p:nvPr/>
          </p:nvSpPr>
          <p:spPr bwMode="auto">
            <a:xfrm>
              <a:off x="5366128" y="7284542"/>
              <a:ext cx="144944" cy="69541"/>
            </a:xfrm>
            <a:custGeom>
              <a:avLst/>
              <a:gdLst>
                <a:gd name="T0" fmla="*/ 10 w 10"/>
                <a:gd name="T1" fmla="*/ 3 h 3"/>
                <a:gd name="T2" fmla="*/ 10 w 10"/>
                <a:gd name="T3" fmla="*/ 2 h 3"/>
                <a:gd name="T4" fmla="*/ 10 w 10"/>
                <a:gd name="T5" fmla="*/ 2 h 3"/>
                <a:gd name="T6" fmla="*/ 0 w 10"/>
                <a:gd name="T7" fmla="*/ 0 h 3"/>
                <a:gd name="T8" fmla="*/ 0 w 10"/>
                <a:gd name="T9" fmla="*/ 0 h 3"/>
                <a:gd name="T10" fmla="*/ 0 w 10"/>
                <a:gd name="T11" fmla="*/ 0 h 3"/>
                <a:gd name="T12" fmla="*/ 10 w 10"/>
                <a:gd name="T13" fmla="*/ 2 h 3"/>
                <a:gd name="T14" fmla="*/ 10 w 10"/>
                <a:gd name="T15" fmla="*/ 3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3">
                  <a:moveTo>
                    <a:pt x="10" y="3"/>
                  </a:moveTo>
                  <a:cubicBezTo>
                    <a:pt x="10" y="3"/>
                    <a:pt x="10" y="2"/>
                    <a:pt x="10" y="2"/>
                  </a:cubicBezTo>
                  <a:cubicBezTo>
                    <a:pt x="10" y="2"/>
                    <a:pt x="10" y="2"/>
                    <a:pt x="10" y="2"/>
                  </a:cubicBezTo>
                  <a:cubicBezTo>
                    <a:pt x="0" y="0"/>
                    <a:pt x="0" y="0"/>
                    <a:pt x="0" y="0"/>
                  </a:cubicBezTo>
                  <a:cubicBezTo>
                    <a:pt x="0" y="0"/>
                    <a:pt x="0" y="0"/>
                    <a:pt x="0" y="0"/>
                  </a:cubicBezTo>
                  <a:cubicBezTo>
                    <a:pt x="0" y="0"/>
                    <a:pt x="0" y="0"/>
                    <a:pt x="0" y="0"/>
                  </a:cubicBezTo>
                  <a:cubicBezTo>
                    <a:pt x="10" y="2"/>
                    <a:pt x="10" y="2"/>
                    <a:pt x="10" y="2"/>
                  </a:cubicBezTo>
                  <a:lnTo>
                    <a:pt x="10" y="3"/>
                  </a:lnTo>
                  <a:close/>
                </a:path>
              </a:pathLst>
            </a:custGeom>
            <a:solidFill>
              <a:srgbClr val="2C75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 name="Freeform 5165">
              <a:extLst>
                <a:ext uri="{FF2B5EF4-FFF2-40B4-BE49-F238E27FC236}">
                  <a16:creationId xmlns:a16="http://schemas.microsoft.com/office/drawing/2014/main" id="{6D8AFE48-2384-CA1B-C4B0-7E4E4D6909A0}"/>
                </a:ext>
              </a:extLst>
            </p:cNvPr>
            <p:cNvSpPr>
              <a:spLocks/>
            </p:cNvSpPr>
            <p:nvPr/>
          </p:nvSpPr>
          <p:spPr bwMode="auto">
            <a:xfrm flipH="1">
              <a:off x="6503355" y="11800128"/>
              <a:ext cx="417718" cy="1033189"/>
            </a:xfrm>
            <a:custGeom>
              <a:avLst/>
              <a:gdLst>
                <a:gd name="T0" fmla="*/ 14 w 22"/>
                <a:gd name="T1" fmla="*/ 42 h 47"/>
                <a:gd name="T2" fmla="*/ 22 w 22"/>
                <a:gd name="T3" fmla="*/ 4 h 47"/>
                <a:gd name="T4" fmla="*/ 3 w 22"/>
                <a:gd name="T5" fmla="*/ 4 h 47"/>
                <a:gd name="T6" fmla="*/ 0 w 22"/>
                <a:gd name="T7" fmla="*/ 40 h 47"/>
                <a:gd name="T8" fmla="*/ 14 w 22"/>
                <a:gd name="T9" fmla="*/ 42 h 47"/>
              </a:gdLst>
              <a:ahLst/>
              <a:cxnLst>
                <a:cxn ang="0">
                  <a:pos x="T0" y="T1"/>
                </a:cxn>
                <a:cxn ang="0">
                  <a:pos x="T2" y="T3"/>
                </a:cxn>
                <a:cxn ang="0">
                  <a:pos x="T4" y="T5"/>
                </a:cxn>
                <a:cxn ang="0">
                  <a:pos x="T6" y="T7"/>
                </a:cxn>
                <a:cxn ang="0">
                  <a:pos x="T8" y="T9"/>
                </a:cxn>
              </a:cxnLst>
              <a:rect l="0" t="0" r="r" b="b"/>
              <a:pathLst>
                <a:path w="22" h="47">
                  <a:moveTo>
                    <a:pt x="14" y="42"/>
                  </a:moveTo>
                  <a:cubicBezTo>
                    <a:pt x="22" y="4"/>
                    <a:pt x="22" y="4"/>
                    <a:pt x="22" y="4"/>
                  </a:cubicBezTo>
                  <a:cubicBezTo>
                    <a:pt x="22" y="0"/>
                    <a:pt x="4" y="0"/>
                    <a:pt x="3" y="4"/>
                  </a:cubicBezTo>
                  <a:cubicBezTo>
                    <a:pt x="0" y="40"/>
                    <a:pt x="0" y="40"/>
                    <a:pt x="0" y="40"/>
                  </a:cubicBezTo>
                  <a:cubicBezTo>
                    <a:pt x="0" y="47"/>
                    <a:pt x="13" y="46"/>
                    <a:pt x="14" y="42"/>
                  </a:cubicBezTo>
                  <a:close/>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 name="Freeform 5166">
              <a:extLst>
                <a:ext uri="{FF2B5EF4-FFF2-40B4-BE49-F238E27FC236}">
                  <a16:creationId xmlns:a16="http://schemas.microsoft.com/office/drawing/2014/main" id="{7435B554-3CF9-3E60-8D6F-2A2D8E8A13EF}"/>
                </a:ext>
              </a:extLst>
            </p:cNvPr>
            <p:cNvSpPr>
              <a:spLocks/>
            </p:cNvSpPr>
            <p:nvPr/>
          </p:nvSpPr>
          <p:spPr bwMode="auto">
            <a:xfrm flipH="1">
              <a:off x="6019694" y="8095806"/>
              <a:ext cx="901380" cy="4359529"/>
            </a:xfrm>
            <a:custGeom>
              <a:avLst/>
              <a:gdLst>
                <a:gd name="T0" fmla="*/ 0 w 41"/>
                <a:gd name="T1" fmla="*/ 171 h 173"/>
                <a:gd name="T2" fmla="*/ 16 w 41"/>
                <a:gd name="T3" fmla="*/ 173 h 173"/>
                <a:gd name="T4" fmla="*/ 41 w 41"/>
                <a:gd name="T5" fmla="*/ 7 h 173"/>
                <a:gd name="T6" fmla="*/ 5 w 41"/>
                <a:gd name="T7" fmla="*/ 0 h 173"/>
                <a:gd name="T8" fmla="*/ 0 w 41"/>
                <a:gd name="T9" fmla="*/ 171 h 173"/>
              </a:gdLst>
              <a:ahLst/>
              <a:cxnLst>
                <a:cxn ang="0">
                  <a:pos x="T0" y="T1"/>
                </a:cxn>
                <a:cxn ang="0">
                  <a:pos x="T2" y="T3"/>
                </a:cxn>
                <a:cxn ang="0">
                  <a:pos x="T4" y="T5"/>
                </a:cxn>
                <a:cxn ang="0">
                  <a:pos x="T6" y="T7"/>
                </a:cxn>
                <a:cxn ang="0">
                  <a:pos x="T8" y="T9"/>
                </a:cxn>
              </a:cxnLst>
              <a:rect l="0" t="0" r="r" b="b"/>
              <a:pathLst>
                <a:path w="41" h="173">
                  <a:moveTo>
                    <a:pt x="0" y="171"/>
                  </a:moveTo>
                  <a:lnTo>
                    <a:pt x="16" y="173"/>
                  </a:lnTo>
                  <a:lnTo>
                    <a:pt x="41" y="7"/>
                  </a:lnTo>
                  <a:lnTo>
                    <a:pt x="5" y="0"/>
                  </a:lnTo>
                  <a:lnTo>
                    <a:pt x="0" y="171"/>
                  </a:lnTo>
                  <a:close/>
                </a:path>
              </a:pathLst>
            </a:custGeom>
            <a:solidFill>
              <a:srgbClr val="434C69"/>
            </a:solidFill>
            <a:ln>
              <a:noFill/>
            </a:ln>
          </p:spPr>
          <p:txBody>
            <a:bodyPr vert="horz" wrap="square" lIns="91440" tIns="45720" rIns="91440" bIns="45720" numCol="1" anchor="t" anchorCtr="0" compatLnSpc="1">
              <a:prstTxWarp prst="textNoShape">
                <a:avLst/>
              </a:prstTxWarp>
            </a:bodyPr>
            <a:lstStyle/>
            <a:p>
              <a:endParaRPr lang="en-US"/>
            </a:p>
          </p:txBody>
        </p:sp>
        <p:sp>
          <p:nvSpPr>
            <p:cNvPr id="73" name="Freeform 5169">
              <a:extLst>
                <a:ext uri="{FF2B5EF4-FFF2-40B4-BE49-F238E27FC236}">
                  <a16:creationId xmlns:a16="http://schemas.microsoft.com/office/drawing/2014/main" id="{DDB5F190-8681-16EA-FC53-2C7C462ED2A0}"/>
                </a:ext>
              </a:extLst>
            </p:cNvPr>
            <p:cNvSpPr>
              <a:spLocks/>
            </p:cNvSpPr>
            <p:nvPr/>
          </p:nvSpPr>
          <p:spPr bwMode="auto">
            <a:xfrm flipH="1">
              <a:off x="6019701" y="12530923"/>
              <a:ext cx="989315" cy="453592"/>
            </a:xfrm>
            <a:custGeom>
              <a:avLst/>
              <a:gdLst>
                <a:gd name="T0" fmla="*/ 52 w 52"/>
                <a:gd name="T1" fmla="*/ 20 h 21"/>
                <a:gd name="T2" fmla="*/ 52 w 52"/>
                <a:gd name="T3" fmla="*/ 20 h 21"/>
                <a:gd name="T4" fmla="*/ 37 w 52"/>
                <a:gd name="T5" fmla="*/ 9 h 21"/>
                <a:gd name="T6" fmla="*/ 27 w 52"/>
                <a:gd name="T7" fmla="*/ 2 h 21"/>
                <a:gd name="T8" fmla="*/ 27 w 52"/>
                <a:gd name="T9" fmla="*/ 2 h 21"/>
                <a:gd name="T10" fmla="*/ 22 w 52"/>
                <a:gd name="T11" fmla="*/ 1 h 21"/>
                <a:gd name="T12" fmla="*/ 15 w 52"/>
                <a:gd name="T13" fmla="*/ 6 h 21"/>
                <a:gd name="T14" fmla="*/ 7 w 52"/>
                <a:gd name="T15" fmla="*/ 5 h 21"/>
                <a:gd name="T16" fmla="*/ 2 w 52"/>
                <a:gd name="T17" fmla="*/ 18 h 21"/>
                <a:gd name="T18" fmla="*/ 7 w 52"/>
                <a:gd name="T19" fmla="*/ 19 h 21"/>
                <a:gd name="T20" fmla="*/ 17 w 52"/>
                <a:gd name="T21" fmla="*/ 20 h 21"/>
                <a:gd name="T22" fmla="*/ 42 w 52"/>
                <a:gd name="T23" fmla="*/ 21 h 21"/>
                <a:gd name="T24" fmla="*/ 52 w 52"/>
                <a:gd name="T25" fmla="*/ 2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2" h="21">
                  <a:moveTo>
                    <a:pt x="52" y="20"/>
                  </a:moveTo>
                  <a:cubicBezTo>
                    <a:pt x="52" y="20"/>
                    <a:pt x="52" y="20"/>
                    <a:pt x="52" y="20"/>
                  </a:cubicBezTo>
                  <a:cubicBezTo>
                    <a:pt x="52" y="13"/>
                    <a:pt x="50" y="9"/>
                    <a:pt x="37" y="9"/>
                  </a:cubicBezTo>
                  <a:cubicBezTo>
                    <a:pt x="32" y="9"/>
                    <a:pt x="28" y="6"/>
                    <a:pt x="27" y="2"/>
                  </a:cubicBezTo>
                  <a:cubicBezTo>
                    <a:pt x="27" y="2"/>
                    <a:pt x="27" y="2"/>
                    <a:pt x="27" y="2"/>
                  </a:cubicBezTo>
                  <a:cubicBezTo>
                    <a:pt x="26" y="0"/>
                    <a:pt x="23" y="0"/>
                    <a:pt x="22" y="1"/>
                  </a:cubicBezTo>
                  <a:cubicBezTo>
                    <a:pt x="20" y="4"/>
                    <a:pt x="18" y="5"/>
                    <a:pt x="15" y="6"/>
                  </a:cubicBezTo>
                  <a:cubicBezTo>
                    <a:pt x="12" y="6"/>
                    <a:pt x="10" y="5"/>
                    <a:pt x="7" y="5"/>
                  </a:cubicBezTo>
                  <a:cubicBezTo>
                    <a:pt x="0" y="5"/>
                    <a:pt x="1" y="14"/>
                    <a:pt x="2" y="18"/>
                  </a:cubicBezTo>
                  <a:cubicBezTo>
                    <a:pt x="2" y="19"/>
                    <a:pt x="6" y="19"/>
                    <a:pt x="7" y="19"/>
                  </a:cubicBezTo>
                  <a:cubicBezTo>
                    <a:pt x="10" y="20"/>
                    <a:pt x="14" y="20"/>
                    <a:pt x="17" y="20"/>
                  </a:cubicBezTo>
                  <a:cubicBezTo>
                    <a:pt x="25" y="21"/>
                    <a:pt x="34" y="21"/>
                    <a:pt x="42" y="21"/>
                  </a:cubicBezTo>
                  <a:cubicBezTo>
                    <a:pt x="45" y="21"/>
                    <a:pt x="49" y="20"/>
                    <a:pt x="52" y="20"/>
                  </a:cubicBezTo>
                  <a:close/>
                </a:path>
              </a:pathLst>
            </a:custGeom>
            <a:solidFill>
              <a:srgbClr val="434043"/>
            </a:solidFill>
            <a:ln>
              <a:noFill/>
            </a:ln>
          </p:spPr>
          <p:txBody>
            <a:bodyPr vert="horz" wrap="square" lIns="91440" tIns="45720" rIns="91440" bIns="45720" numCol="1" anchor="t" anchorCtr="0" compatLnSpc="1">
              <a:prstTxWarp prst="textNoShape">
                <a:avLst/>
              </a:prstTxWarp>
            </a:bodyPr>
            <a:lstStyle/>
            <a:p>
              <a:endParaRPr lang="en-US"/>
            </a:p>
          </p:txBody>
        </p:sp>
        <p:sp>
          <p:nvSpPr>
            <p:cNvPr id="74" name="Freeform 5167">
              <a:extLst>
                <a:ext uri="{FF2B5EF4-FFF2-40B4-BE49-F238E27FC236}">
                  <a16:creationId xmlns:a16="http://schemas.microsoft.com/office/drawing/2014/main" id="{4D1D671C-D948-BBF9-31A6-660C87D94887}"/>
                </a:ext>
              </a:extLst>
            </p:cNvPr>
            <p:cNvSpPr>
              <a:spLocks/>
            </p:cNvSpPr>
            <p:nvPr/>
          </p:nvSpPr>
          <p:spPr bwMode="auto">
            <a:xfrm flipH="1">
              <a:off x="7472981" y="11724540"/>
              <a:ext cx="373746" cy="1133983"/>
            </a:xfrm>
            <a:custGeom>
              <a:avLst/>
              <a:gdLst>
                <a:gd name="T0" fmla="*/ 13 w 20"/>
                <a:gd name="T1" fmla="*/ 45 h 52"/>
                <a:gd name="T2" fmla="*/ 19 w 20"/>
                <a:gd name="T3" fmla="*/ 4 h 52"/>
                <a:gd name="T4" fmla="*/ 2 w 20"/>
                <a:gd name="T5" fmla="*/ 8 h 52"/>
                <a:gd name="T6" fmla="*/ 0 w 20"/>
                <a:gd name="T7" fmla="*/ 45 h 52"/>
                <a:gd name="T8" fmla="*/ 13 w 20"/>
                <a:gd name="T9" fmla="*/ 45 h 52"/>
              </a:gdLst>
              <a:ahLst/>
              <a:cxnLst>
                <a:cxn ang="0">
                  <a:pos x="T0" y="T1"/>
                </a:cxn>
                <a:cxn ang="0">
                  <a:pos x="T2" y="T3"/>
                </a:cxn>
                <a:cxn ang="0">
                  <a:pos x="T4" y="T5"/>
                </a:cxn>
                <a:cxn ang="0">
                  <a:pos x="T6" y="T7"/>
                </a:cxn>
                <a:cxn ang="0">
                  <a:pos x="T8" y="T9"/>
                </a:cxn>
              </a:cxnLst>
              <a:rect l="0" t="0" r="r" b="b"/>
              <a:pathLst>
                <a:path w="20" h="52">
                  <a:moveTo>
                    <a:pt x="13" y="45"/>
                  </a:moveTo>
                  <a:cubicBezTo>
                    <a:pt x="19" y="4"/>
                    <a:pt x="19" y="4"/>
                    <a:pt x="19" y="4"/>
                  </a:cubicBezTo>
                  <a:cubicBezTo>
                    <a:pt x="20" y="0"/>
                    <a:pt x="3" y="5"/>
                    <a:pt x="2" y="8"/>
                  </a:cubicBezTo>
                  <a:cubicBezTo>
                    <a:pt x="0" y="45"/>
                    <a:pt x="0" y="45"/>
                    <a:pt x="0" y="45"/>
                  </a:cubicBezTo>
                  <a:cubicBezTo>
                    <a:pt x="0" y="52"/>
                    <a:pt x="12" y="49"/>
                    <a:pt x="13" y="45"/>
                  </a:cubicBezTo>
                  <a:close/>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 name="Freeform 5168">
              <a:extLst>
                <a:ext uri="{FF2B5EF4-FFF2-40B4-BE49-F238E27FC236}">
                  <a16:creationId xmlns:a16="http://schemas.microsoft.com/office/drawing/2014/main" id="{D7A71558-2C48-FA70-05B8-B243F57D7B8B}"/>
                </a:ext>
              </a:extLst>
            </p:cNvPr>
            <p:cNvSpPr>
              <a:spLocks/>
            </p:cNvSpPr>
            <p:nvPr/>
          </p:nvSpPr>
          <p:spPr bwMode="auto">
            <a:xfrm flipH="1">
              <a:off x="6967327" y="8120997"/>
              <a:ext cx="901379" cy="4359529"/>
            </a:xfrm>
            <a:custGeom>
              <a:avLst/>
              <a:gdLst>
                <a:gd name="T0" fmla="*/ 0 w 41"/>
                <a:gd name="T1" fmla="*/ 172 h 173"/>
                <a:gd name="T2" fmla="*/ 16 w 41"/>
                <a:gd name="T3" fmla="*/ 173 h 173"/>
                <a:gd name="T4" fmla="*/ 41 w 41"/>
                <a:gd name="T5" fmla="*/ 7 h 173"/>
                <a:gd name="T6" fmla="*/ 5 w 41"/>
                <a:gd name="T7" fmla="*/ 0 h 173"/>
                <a:gd name="T8" fmla="*/ 0 w 41"/>
                <a:gd name="T9" fmla="*/ 172 h 173"/>
              </a:gdLst>
              <a:ahLst/>
              <a:cxnLst>
                <a:cxn ang="0">
                  <a:pos x="T0" y="T1"/>
                </a:cxn>
                <a:cxn ang="0">
                  <a:pos x="T2" y="T3"/>
                </a:cxn>
                <a:cxn ang="0">
                  <a:pos x="T4" y="T5"/>
                </a:cxn>
                <a:cxn ang="0">
                  <a:pos x="T6" y="T7"/>
                </a:cxn>
                <a:cxn ang="0">
                  <a:pos x="T8" y="T9"/>
                </a:cxn>
              </a:cxnLst>
              <a:rect l="0" t="0" r="r" b="b"/>
              <a:pathLst>
                <a:path w="41" h="173">
                  <a:moveTo>
                    <a:pt x="0" y="172"/>
                  </a:moveTo>
                  <a:lnTo>
                    <a:pt x="16" y="173"/>
                  </a:lnTo>
                  <a:lnTo>
                    <a:pt x="41" y="7"/>
                  </a:lnTo>
                  <a:lnTo>
                    <a:pt x="5" y="0"/>
                  </a:lnTo>
                  <a:lnTo>
                    <a:pt x="0" y="172"/>
                  </a:lnTo>
                  <a:close/>
                </a:path>
              </a:pathLst>
            </a:custGeom>
            <a:solidFill>
              <a:srgbClr val="434C69"/>
            </a:solidFill>
            <a:ln>
              <a:noFill/>
            </a:ln>
          </p:spPr>
          <p:txBody>
            <a:bodyPr vert="horz" wrap="square" lIns="91440" tIns="45720" rIns="91440" bIns="45720" numCol="1" anchor="t" anchorCtr="0" compatLnSpc="1">
              <a:prstTxWarp prst="textNoShape">
                <a:avLst/>
              </a:prstTxWarp>
            </a:bodyPr>
            <a:lstStyle/>
            <a:p>
              <a:endParaRPr lang="en-US"/>
            </a:p>
          </p:txBody>
        </p:sp>
        <p:sp>
          <p:nvSpPr>
            <p:cNvPr id="76" name="Freeform 5170">
              <a:extLst>
                <a:ext uri="{FF2B5EF4-FFF2-40B4-BE49-F238E27FC236}">
                  <a16:creationId xmlns:a16="http://schemas.microsoft.com/office/drawing/2014/main" id="{8B2F7586-1CFD-185E-46E8-96587ED5B0DA}"/>
                </a:ext>
              </a:extLst>
            </p:cNvPr>
            <p:cNvSpPr>
              <a:spLocks/>
            </p:cNvSpPr>
            <p:nvPr/>
          </p:nvSpPr>
          <p:spPr bwMode="auto">
            <a:xfrm flipH="1">
              <a:off x="7209156" y="12505719"/>
              <a:ext cx="703513" cy="478801"/>
            </a:xfrm>
            <a:custGeom>
              <a:avLst/>
              <a:gdLst>
                <a:gd name="T0" fmla="*/ 2 w 37"/>
                <a:gd name="T1" fmla="*/ 7 h 22"/>
                <a:gd name="T2" fmla="*/ 4 w 37"/>
                <a:gd name="T3" fmla="*/ 7 h 22"/>
                <a:gd name="T4" fmla="*/ 9 w 37"/>
                <a:gd name="T5" fmla="*/ 5 h 22"/>
                <a:gd name="T6" fmla="*/ 15 w 37"/>
                <a:gd name="T7" fmla="*/ 2 h 22"/>
                <a:gd name="T8" fmla="*/ 24 w 37"/>
                <a:gd name="T9" fmla="*/ 3 h 22"/>
                <a:gd name="T10" fmla="*/ 27 w 37"/>
                <a:gd name="T11" fmla="*/ 10 h 22"/>
                <a:gd name="T12" fmla="*/ 28 w 37"/>
                <a:gd name="T13" fmla="*/ 10 h 22"/>
                <a:gd name="T14" fmla="*/ 37 w 37"/>
                <a:gd name="T15" fmla="*/ 21 h 22"/>
                <a:gd name="T16" fmla="*/ 37 w 37"/>
                <a:gd name="T17" fmla="*/ 21 h 22"/>
                <a:gd name="T18" fmla="*/ 19 w 37"/>
                <a:gd name="T19" fmla="*/ 22 h 22"/>
                <a:gd name="T20" fmla="*/ 0 w 37"/>
                <a:gd name="T21" fmla="*/ 21 h 22"/>
                <a:gd name="T22" fmla="*/ 0 w 37"/>
                <a:gd name="T23" fmla="*/ 20 h 22"/>
                <a:gd name="T24" fmla="*/ 2 w 37"/>
                <a:gd name="T25" fmla="*/ 7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7" h="22">
                  <a:moveTo>
                    <a:pt x="2" y="7"/>
                  </a:moveTo>
                  <a:cubicBezTo>
                    <a:pt x="3" y="7"/>
                    <a:pt x="3" y="7"/>
                    <a:pt x="4" y="7"/>
                  </a:cubicBezTo>
                  <a:cubicBezTo>
                    <a:pt x="6" y="7"/>
                    <a:pt x="8" y="6"/>
                    <a:pt x="9" y="5"/>
                  </a:cubicBezTo>
                  <a:cubicBezTo>
                    <a:pt x="11" y="3"/>
                    <a:pt x="12" y="2"/>
                    <a:pt x="15" y="2"/>
                  </a:cubicBezTo>
                  <a:cubicBezTo>
                    <a:pt x="18" y="1"/>
                    <a:pt x="23" y="0"/>
                    <a:pt x="24" y="3"/>
                  </a:cubicBezTo>
                  <a:cubicBezTo>
                    <a:pt x="27" y="10"/>
                    <a:pt x="27" y="10"/>
                    <a:pt x="27" y="10"/>
                  </a:cubicBezTo>
                  <a:cubicBezTo>
                    <a:pt x="28" y="10"/>
                    <a:pt x="28" y="10"/>
                    <a:pt x="28" y="10"/>
                  </a:cubicBezTo>
                  <a:cubicBezTo>
                    <a:pt x="36" y="10"/>
                    <a:pt x="37" y="18"/>
                    <a:pt x="37" y="21"/>
                  </a:cubicBezTo>
                  <a:cubicBezTo>
                    <a:pt x="37" y="21"/>
                    <a:pt x="37" y="21"/>
                    <a:pt x="37" y="21"/>
                  </a:cubicBezTo>
                  <a:cubicBezTo>
                    <a:pt x="36" y="22"/>
                    <a:pt x="28" y="22"/>
                    <a:pt x="19" y="22"/>
                  </a:cubicBezTo>
                  <a:cubicBezTo>
                    <a:pt x="9" y="22"/>
                    <a:pt x="0" y="22"/>
                    <a:pt x="0" y="21"/>
                  </a:cubicBezTo>
                  <a:cubicBezTo>
                    <a:pt x="0" y="21"/>
                    <a:pt x="0" y="21"/>
                    <a:pt x="0" y="20"/>
                  </a:cubicBezTo>
                  <a:cubicBezTo>
                    <a:pt x="0" y="17"/>
                    <a:pt x="0" y="8"/>
                    <a:pt x="2" y="7"/>
                  </a:cubicBezTo>
                  <a:close/>
                </a:path>
              </a:pathLst>
            </a:custGeom>
            <a:solidFill>
              <a:srgbClr val="434043"/>
            </a:solidFill>
            <a:ln>
              <a:noFill/>
            </a:ln>
          </p:spPr>
          <p:txBody>
            <a:bodyPr vert="horz" wrap="square" lIns="91440" tIns="45720" rIns="91440" bIns="45720" numCol="1" anchor="t" anchorCtr="0" compatLnSpc="1">
              <a:prstTxWarp prst="textNoShape">
                <a:avLst/>
              </a:prstTxWarp>
            </a:bodyPr>
            <a:lstStyle/>
            <a:p>
              <a:endParaRPr lang="en-US"/>
            </a:p>
          </p:txBody>
        </p:sp>
        <p:sp>
          <p:nvSpPr>
            <p:cNvPr id="77" name="Freeform 3441">
              <a:extLst>
                <a:ext uri="{FF2B5EF4-FFF2-40B4-BE49-F238E27FC236}">
                  <a16:creationId xmlns:a16="http://schemas.microsoft.com/office/drawing/2014/main" id="{5E33C223-6CB8-19B4-12E4-720E9780DC90}"/>
                </a:ext>
              </a:extLst>
            </p:cNvPr>
            <p:cNvSpPr>
              <a:spLocks/>
            </p:cNvSpPr>
            <p:nvPr/>
          </p:nvSpPr>
          <p:spPr bwMode="auto">
            <a:xfrm>
              <a:off x="6674135" y="5402525"/>
              <a:ext cx="478883" cy="648293"/>
            </a:xfrm>
            <a:custGeom>
              <a:avLst/>
              <a:gdLst>
                <a:gd name="T0" fmla="*/ 21 w 24"/>
                <a:gd name="T1" fmla="*/ 0 h 33"/>
                <a:gd name="T2" fmla="*/ 12 w 24"/>
                <a:gd name="T3" fmla="*/ 2 h 33"/>
                <a:gd name="T4" fmla="*/ 3 w 24"/>
                <a:gd name="T5" fmla="*/ 1 h 33"/>
                <a:gd name="T6" fmla="*/ 2 w 24"/>
                <a:gd name="T7" fmla="*/ 15 h 33"/>
                <a:gd name="T8" fmla="*/ 2 w 24"/>
                <a:gd name="T9" fmla="*/ 18 h 33"/>
                <a:gd name="T10" fmla="*/ 0 w 24"/>
                <a:gd name="T11" fmla="*/ 24 h 33"/>
                <a:gd name="T12" fmla="*/ 8 w 24"/>
                <a:gd name="T13" fmla="*/ 33 h 33"/>
                <a:gd name="T14" fmla="*/ 24 w 24"/>
                <a:gd name="T15" fmla="*/ 24 h 33"/>
                <a:gd name="T16" fmla="*/ 21 w 24"/>
                <a:gd name="T17"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33">
                  <a:moveTo>
                    <a:pt x="21" y="0"/>
                  </a:moveTo>
                  <a:cubicBezTo>
                    <a:pt x="12" y="2"/>
                    <a:pt x="12" y="2"/>
                    <a:pt x="12" y="2"/>
                  </a:cubicBezTo>
                  <a:cubicBezTo>
                    <a:pt x="3" y="1"/>
                    <a:pt x="3" y="1"/>
                    <a:pt x="3" y="1"/>
                  </a:cubicBezTo>
                  <a:cubicBezTo>
                    <a:pt x="3" y="1"/>
                    <a:pt x="2" y="14"/>
                    <a:pt x="2" y="15"/>
                  </a:cubicBezTo>
                  <a:cubicBezTo>
                    <a:pt x="2" y="16"/>
                    <a:pt x="2" y="17"/>
                    <a:pt x="2" y="18"/>
                  </a:cubicBezTo>
                  <a:cubicBezTo>
                    <a:pt x="2" y="20"/>
                    <a:pt x="1" y="22"/>
                    <a:pt x="0" y="24"/>
                  </a:cubicBezTo>
                  <a:cubicBezTo>
                    <a:pt x="8" y="33"/>
                    <a:pt x="8" y="33"/>
                    <a:pt x="8" y="33"/>
                  </a:cubicBezTo>
                  <a:cubicBezTo>
                    <a:pt x="24" y="24"/>
                    <a:pt x="24" y="24"/>
                    <a:pt x="24" y="24"/>
                  </a:cubicBezTo>
                  <a:cubicBezTo>
                    <a:pt x="23" y="17"/>
                    <a:pt x="20" y="7"/>
                    <a:pt x="21" y="0"/>
                  </a:cubicBezTo>
                  <a:close/>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 name="Freeform 3442">
              <a:extLst>
                <a:ext uri="{FF2B5EF4-FFF2-40B4-BE49-F238E27FC236}">
                  <a16:creationId xmlns:a16="http://schemas.microsoft.com/office/drawing/2014/main" id="{DD81FE74-FA44-A1AA-7AD3-9A3A99D86D1B}"/>
                </a:ext>
              </a:extLst>
            </p:cNvPr>
            <p:cNvSpPr>
              <a:spLocks/>
            </p:cNvSpPr>
            <p:nvPr/>
          </p:nvSpPr>
          <p:spPr bwMode="auto">
            <a:xfrm>
              <a:off x="6674135" y="5402525"/>
              <a:ext cx="410468" cy="491801"/>
            </a:xfrm>
            <a:custGeom>
              <a:avLst/>
              <a:gdLst>
                <a:gd name="T0" fmla="*/ 21 w 21"/>
                <a:gd name="T1" fmla="*/ 7 h 25"/>
                <a:gd name="T2" fmla="*/ 21 w 21"/>
                <a:gd name="T3" fmla="*/ 0 h 25"/>
                <a:gd name="T4" fmla="*/ 12 w 21"/>
                <a:gd name="T5" fmla="*/ 2 h 25"/>
                <a:gd name="T6" fmla="*/ 3 w 21"/>
                <a:gd name="T7" fmla="*/ 1 h 25"/>
                <a:gd name="T8" fmla="*/ 2 w 21"/>
                <a:gd name="T9" fmla="*/ 15 h 25"/>
                <a:gd name="T10" fmla="*/ 2 w 21"/>
                <a:gd name="T11" fmla="*/ 18 h 25"/>
                <a:gd name="T12" fmla="*/ 0 w 21"/>
                <a:gd name="T13" fmla="*/ 24 h 25"/>
                <a:gd name="T14" fmla="*/ 1 w 21"/>
                <a:gd name="T15" fmla="*/ 25 h 25"/>
                <a:gd name="T16" fmla="*/ 21 w 21"/>
                <a:gd name="T17" fmla="*/ 7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25">
                  <a:moveTo>
                    <a:pt x="21" y="7"/>
                  </a:moveTo>
                  <a:cubicBezTo>
                    <a:pt x="21" y="5"/>
                    <a:pt x="21" y="2"/>
                    <a:pt x="21" y="0"/>
                  </a:cubicBezTo>
                  <a:cubicBezTo>
                    <a:pt x="12" y="2"/>
                    <a:pt x="12" y="2"/>
                    <a:pt x="12" y="2"/>
                  </a:cubicBezTo>
                  <a:cubicBezTo>
                    <a:pt x="3" y="1"/>
                    <a:pt x="3" y="1"/>
                    <a:pt x="3" y="1"/>
                  </a:cubicBezTo>
                  <a:cubicBezTo>
                    <a:pt x="3" y="1"/>
                    <a:pt x="2" y="14"/>
                    <a:pt x="2" y="15"/>
                  </a:cubicBezTo>
                  <a:cubicBezTo>
                    <a:pt x="2" y="16"/>
                    <a:pt x="2" y="17"/>
                    <a:pt x="2" y="18"/>
                  </a:cubicBezTo>
                  <a:cubicBezTo>
                    <a:pt x="2" y="20"/>
                    <a:pt x="1" y="22"/>
                    <a:pt x="0" y="24"/>
                  </a:cubicBezTo>
                  <a:cubicBezTo>
                    <a:pt x="1" y="25"/>
                    <a:pt x="1" y="25"/>
                    <a:pt x="1" y="25"/>
                  </a:cubicBezTo>
                  <a:cubicBezTo>
                    <a:pt x="10" y="19"/>
                    <a:pt x="17" y="13"/>
                    <a:pt x="21" y="7"/>
                  </a:cubicBezTo>
                  <a:close/>
                </a:path>
              </a:pathLst>
            </a:custGeom>
            <a:solidFill>
              <a:srgbClr val="CD95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 name="Freeform 3462">
              <a:extLst>
                <a:ext uri="{FF2B5EF4-FFF2-40B4-BE49-F238E27FC236}">
                  <a16:creationId xmlns:a16="http://schemas.microsoft.com/office/drawing/2014/main" id="{28960DE9-0AB6-AFF6-1F21-33707C007F0B}"/>
                </a:ext>
              </a:extLst>
            </p:cNvPr>
            <p:cNvSpPr>
              <a:spLocks/>
            </p:cNvSpPr>
            <p:nvPr/>
          </p:nvSpPr>
          <p:spPr bwMode="auto">
            <a:xfrm>
              <a:off x="5921623" y="5871978"/>
              <a:ext cx="1915518" cy="2548440"/>
            </a:xfrm>
            <a:custGeom>
              <a:avLst/>
              <a:gdLst>
                <a:gd name="T0" fmla="*/ 17 w 96"/>
                <a:gd name="T1" fmla="*/ 75 h 131"/>
                <a:gd name="T2" fmla="*/ 16 w 96"/>
                <a:gd name="T3" fmla="*/ 21 h 131"/>
                <a:gd name="T4" fmla="*/ 13 w 96"/>
                <a:gd name="T5" fmla="*/ 4 h 131"/>
                <a:gd name="T6" fmla="*/ 37 w 96"/>
                <a:gd name="T7" fmla="*/ 0 h 131"/>
                <a:gd name="T8" fmla="*/ 45 w 96"/>
                <a:gd name="T9" fmla="*/ 9 h 131"/>
                <a:gd name="T10" fmla="*/ 61 w 96"/>
                <a:gd name="T11" fmla="*/ 0 h 131"/>
                <a:gd name="T12" fmla="*/ 89 w 96"/>
                <a:gd name="T13" fmla="*/ 3 h 131"/>
                <a:gd name="T14" fmla="*/ 81 w 96"/>
                <a:gd name="T15" fmla="*/ 66 h 131"/>
                <a:gd name="T16" fmla="*/ 96 w 96"/>
                <a:gd name="T17" fmla="*/ 131 h 131"/>
                <a:gd name="T18" fmla="*/ 53 w 96"/>
                <a:gd name="T19" fmla="*/ 131 h 131"/>
                <a:gd name="T20" fmla="*/ 40 w 96"/>
                <a:gd name="T21" fmla="*/ 103 h 131"/>
                <a:gd name="T22" fmla="*/ 27 w 96"/>
                <a:gd name="T23" fmla="*/ 131 h 131"/>
                <a:gd name="T24" fmla="*/ 0 w 96"/>
                <a:gd name="T25" fmla="*/ 131 h 131"/>
                <a:gd name="T26" fmla="*/ 17 w 96"/>
                <a:gd name="T27" fmla="*/ 75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6" h="131">
                  <a:moveTo>
                    <a:pt x="17" y="75"/>
                  </a:moveTo>
                  <a:cubicBezTo>
                    <a:pt x="18" y="57"/>
                    <a:pt x="18" y="39"/>
                    <a:pt x="16" y="21"/>
                  </a:cubicBezTo>
                  <a:cubicBezTo>
                    <a:pt x="13" y="4"/>
                    <a:pt x="13" y="4"/>
                    <a:pt x="13" y="4"/>
                  </a:cubicBezTo>
                  <a:cubicBezTo>
                    <a:pt x="37" y="0"/>
                    <a:pt x="37" y="0"/>
                    <a:pt x="37" y="0"/>
                  </a:cubicBezTo>
                  <a:cubicBezTo>
                    <a:pt x="45" y="9"/>
                    <a:pt x="45" y="9"/>
                    <a:pt x="45" y="9"/>
                  </a:cubicBezTo>
                  <a:cubicBezTo>
                    <a:pt x="61" y="0"/>
                    <a:pt x="61" y="0"/>
                    <a:pt x="61" y="0"/>
                  </a:cubicBezTo>
                  <a:cubicBezTo>
                    <a:pt x="89" y="3"/>
                    <a:pt x="89" y="3"/>
                    <a:pt x="89" y="3"/>
                  </a:cubicBezTo>
                  <a:cubicBezTo>
                    <a:pt x="91" y="24"/>
                    <a:pt x="88" y="46"/>
                    <a:pt x="81" y="66"/>
                  </a:cubicBezTo>
                  <a:cubicBezTo>
                    <a:pt x="96" y="131"/>
                    <a:pt x="96" y="131"/>
                    <a:pt x="96" y="131"/>
                  </a:cubicBezTo>
                  <a:cubicBezTo>
                    <a:pt x="53" y="131"/>
                    <a:pt x="53" y="131"/>
                    <a:pt x="53" y="131"/>
                  </a:cubicBezTo>
                  <a:cubicBezTo>
                    <a:pt x="40" y="103"/>
                    <a:pt x="40" y="103"/>
                    <a:pt x="40" y="103"/>
                  </a:cubicBezTo>
                  <a:cubicBezTo>
                    <a:pt x="27" y="131"/>
                    <a:pt x="27" y="131"/>
                    <a:pt x="27" y="131"/>
                  </a:cubicBezTo>
                  <a:cubicBezTo>
                    <a:pt x="0" y="131"/>
                    <a:pt x="0" y="131"/>
                    <a:pt x="0" y="131"/>
                  </a:cubicBezTo>
                  <a:lnTo>
                    <a:pt x="17" y="75"/>
                  </a:ln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en-US"/>
            </a:p>
          </p:txBody>
        </p:sp>
        <p:sp>
          <p:nvSpPr>
            <p:cNvPr id="80" name="Freeform 3463">
              <a:extLst>
                <a:ext uri="{FF2B5EF4-FFF2-40B4-BE49-F238E27FC236}">
                  <a16:creationId xmlns:a16="http://schemas.microsoft.com/office/drawing/2014/main" id="{314C453B-F5BD-EB34-A699-A6FF089FC1E3}"/>
                </a:ext>
              </a:extLst>
            </p:cNvPr>
            <p:cNvSpPr>
              <a:spLocks/>
            </p:cNvSpPr>
            <p:nvPr/>
          </p:nvSpPr>
          <p:spPr bwMode="auto">
            <a:xfrm>
              <a:off x="6537312" y="5871978"/>
              <a:ext cx="752529" cy="1341284"/>
            </a:xfrm>
            <a:custGeom>
              <a:avLst/>
              <a:gdLst>
                <a:gd name="T0" fmla="*/ 6 w 38"/>
                <a:gd name="T1" fmla="*/ 53 h 69"/>
                <a:gd name="T2" fmla="*/ 10 w 38"/>
                <a:gd name="T3" fmla="*/ 69 h 69"/>
                <a:gd name="T4" fmla="*/ 20 w 38"/>
                <a:gd name="T5" fmla="*/ 56 h 69"/>
                <a:gd name="T6" fmla="*/ 38 w 38"/>
                <a:gd name="T7" fmla="*/ 1 h 69"/>
                <a:gd name="T8" fmla="*/ 31 w 38"/>
                <a:gd name="T9" fmla="*/ 0 h 69"/>
                <a:gd name="T10" fmla="*/ 15 w 38"/>
                <a:gd name="T11" fmla="*/ 9 h 69"/>
                <a:gd name="T12" fmla="*/ 7 w 38"/>
                <a:gd name="T13" fmla="*/ 0 h 69"/>
                <a:gd name="T14" fmla="*/ 1 w 38"/>
                <a:gd name="T15" fmla="*/ 1 h 69"/>
                <a:gd name="T16" fmla="*/ 6 w 38"/>
                <a:gd name="T17" fmla="*/ 53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69">
                  <a:moveTo>
                    <a:pt x="6" y="53"/>
                  </a:moveTo>
                  <a:cubicBezTo>
                    <a:pt x="7" y="59"/>
                    <a:pt x="9" y="64"/>
                    <a:pt x="10" y="69"/>
                  </a:cubicBezTo>
                  <a:cubicBezTo>
                    <a:pt x="14" y="65"/>
                    <a:pt x="17" y="61"/>
                    <a:pt x="20" y="56"/>
                  </a:cubicBezTo>
                  <a:cubicBezTo>
                    <a:pt x="30" y="39"/>
                    <a:pt x="36" y="20"/>
                    <a:pt x="38" y="1"/>
                  </a:cubicBezTo>
                  <a:cubicBezTo>
                    <a:pt x="31" y="0"/>
                    <a:pt x="31" y="0"/>
                    <a:pt x="31" y="0"/>
                  </a:cubicBezTo>
                  <a:cubicBezTo>
                    <a:pt x="15" y="9"/>
                    <a:pt x="15" y="9"/>
                    <a:pt x="15" y="9"/>
                  </a:cubicBezTo>
                  <a:cubicBezTo>
                    <a:pt x="7" y="0"/>
                    <a:pt x="7" y="0"/>
                    <a:pt x="7" y="0"/>
                  </a:cubicBezTo>
                  <a:cubicBezTo>
                    <a:pt x="1" y="1"/>
                    <a:pt x="1" y="1"/>
                    <a:pt x="1" y="1"/>
                  </a:cubicBezTo>
                  <a:cubicBezTo>
                    <a:pt x="0" y="18"/>
                    <a:pt x="1" y="36"/>
                    <a:pt x="6" y="53"/>
                  </a:cubicBezTo>
                  <a:close/>
                </a:path>
              </a:pathLst>
            </a:custGeom>
            <a:solidFill>
              <a:srgbClr val="F8F0E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 name="Freeform 3464">
              <a:extLst>
                <a:ext uri="{FF2B5EF4-FFF2-40B4-BE49-F238E27FC236}">
                  <a16:creationId xmlns:a16="http://schemas.microsoft.com/office/drawing/2014/main" id="{CE2B3338-9E59-7362-0C6F-D60F17EF7B59}"/>
                </a:ext>
              </a:extLst>
            </p:cNvPr>
            <p:cNvSpPr>
              <a:spLocks/>
            </p:cNvSpPr>
            <p:nvPr/>
          </p:nvSpPr>
          <p:spPr bwMode="auto">
            <a:xfrm>
              <a:off x="6537312" y="5871978"/>
              <a:ext cx="752529" cy="357673"/>
            </a:xfrm>
            <a:custGeom>
              <a:avLst/>
              <a:gdLst>
                <a:gd name="T0" fmla="*/ 33 w 33"/>
                <a:gd name="T1" fmla="*/ 1 h 16"/>
                <a:gd name="T2" fmla="*/ 27 w 33"/>
                <a:gd name="T3" fmla="*/ 0 h 16"/>
                <a:gd name="T4" fmla="*/ 13 w 33"/>
                <a:gd name="T5" fmla="*/ 8 h 16"/>
                <a:gd name="T6" fmla="*/ 6 w 33"/>
                <a:gd name="T7" fmla="*/ 0 h 16"/>
                <a:gd name="T8" fmla="*/ 0 w 33"/>
                <a:gd name="T9" fmla="*/ 1 h 16"/>
                <a:gd name="T10" fmla="*/ 5 w 33"/>
                <a:gd name="T11" fmla="*/ 16 h 16"/>
                <a:gd name="T12" fmla="*/ 13 w 33"/>
                <a:gd name="T13" fmla="*/ 9 h 16"/>
                <a:gd name="T14" fmla="*/ 19 w 33"/>
                <a:gd name="T15" fmla="*/ 16 h 16"/>
                <a:gd name="T16" fmla="*/ 33 w 33"/>
                <a:gd name="T17" fmla="*/ 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16">
                  <a:moveTo>
                    <a:pt x="33" y="1"/>
                  </a:moveTo>
                  <a:lnTo>
                    <a:pt x="27" y="0"/>
                  </a:lnTo>
                  <a:lnTo>
                    <a:pt x="13" y="8"/>
                  </a:lnTo>
                  <a:lnTo>
                    <a:pt x="6" y="0"/>
                  </a:lnTo>
                  <a:lnTo>
                    <a:pt x="0" y="1"/>
                  </a:lnTo>
                  <a:lnTo>
                    <a:pt x="5" y="16"/>
                  </a:lnTo>
                  <a:lnTo>
                    <a:pt x="13" y="9"/>
                  </a:lnTo>
                  <a:lnTo>
                    <a:pt x="19" y="16"/>
                  </a:lnTo>
                  <a:lnTo>
                    <a:pt x="33" y="1"/>
                  </a:lnTo>
                  <a:close/>
                </a:path>
              </a:pathLst>
            </a:custGeom>
            <a:solidFill>
              <a:srgbClr val="E3DF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2" name="Freeform 3465">
              <a:extLst>
                <a:ext uri="{FF2B5EF4-FFF2-40B4-BE49-F238E27FC236}">
                  <a16:creationId xmlns:a16="http://schemas.microsoft.com/office/drawing/2014/main" id="{61FC6A1D-6DF0-5CE3-8655-82A38AAC455B}"/>
                </a:ext>
              </a:extLst>
            </p:cNvPr>
            <p:cNvSpPr>
              <a:spLocks/>
            </p:cNvSpPr>
            <p:nvPr/>
          </p:nvSpPr>
          <p:spPr bwMode="auto">
            <a:xfrm>
              <a:off x="6651338" y="6073168"/>
              <a:ext cx="273645" cy="1140096"/>
            </a:xfrm>
            <a:custGeom>
              <a:avLst/>
              <a:gdLst>
                <a:gd name="T0" fmla="*/ 0 w 14"/>
                <a:gd name="T1" fmla="*/ 43 h 59"/>
                <a:gd name="T2" fmla="*/ 4 w 14"/>
                <a:gd name="T3" fmla="*/ 59 h 59"/>
                <a:gd name="T4" fmla="*/ 14 w 14"/>
                <a:gd name="T5" fmla="*/ 46 h 59"/>
                <a:gd name="T6" fmla="*/ 9 w 14"/>
                <a:gd name="T7" fmla="*/ 11 h 59"/>
                <a:gd name="T8" fmla="*/ 13 w 14"/>
                <a:gd name="T9" fmla="*/ 5 h 59"/>
                <a:gd name="T10" fmla="*/ 9 w 14"/>
                <a:gd name="T11" fmla="*/ 0 h 59"/>
                <a:gd name="T12" fmla="*/ 4 w 14"/>
                <a:gd name="T13" fmla="*/ 5 h 59"/>
                <a:gd name="T14" fmla="*/ 6 w 14"/>
                <a:gd name="T15" fmla="*/ 11 h 59"/>
                <a:gd name="T16" fmla="*/ 0 w 14"/>
                <a:gd name="T17" fmla="*/ 43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59">
                  <a:moveTo>
                    <a:pt x="0" y="43"/>
                  </a:moveTo>
                  <a:cubicBezTo>
                    <a:pt x="1" y="49"/>
                    <a:pt x="3" y="54"/>
                    <a:pt x="4" y="59"/>
                  </a:cubicBezTo>
                  <a:cubicBezTo>
                    <a:pt x="8" y="55"/>
                    <a:pt x="11" y="51"/>
                    <a:pt x="14" y="46"/>
                  </a:cubicBezTo>
                  <a:cubicBezTo>
                    <a:pt x="9" y="11"/>
                    <a:pt x="9" y="11"/>
                    <a:pt x="9" y="11"/>
                  </a:cubicBezTo>
                  <a:cubicBezTo>
                    <a:pt x="13" y="5"/>
                    <a:pt x="13" y="5"/>
                    <a:pt x="13" y="5"/>
                  </a:cubicBezTo>
                  <a:cubicBezTo>
                    <a:pt x="9" y="0"/>
                    <a:pt x="9" y="0"/>
                    <a:pt x="9" y="0"/>
                  </a:cubicBezTo>
                  <a:cubicBezTo>
                    <a:pt x="4" y="5"/>
                    <a:pt x="4" y="5"/>
                    <a:pt x="4" y="5"/>
                  </a:cubicBezTo>
                  <a:cubicBezTo>
                    <a:pt x="6" y="11"/>
                    <a:pt x="6" y="11"/>
                    <a:pt x="6" y="11"/>
                  </a:cubicBezTo>
                  <a:lnTo>
                    <a:pt x="0" y="43"/>
                  </a:lnTo>
                  <a:close/>
                </a:path>
              </a:pathLst>
            </a:custGeom>
            <a:solidFill>
              <a:srgbClr val="4440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3" name="Freeform 3473">
              <a:extLst>
                <a:ext uri="{FF2B5EF4-FFF2-40B4-BE49-F238E27FC236}">
                  <a16:creationId xmlns:a16="http://schemas.microsoft.com/office/drawing/2014/main" id="{B944BFC9-CAAB-E273-2DD7-2878CB32C5AD}"/>
                </a:ext>
              </a:extLst>
            </p:cNvPr>
            <p:cNvSpPr>
              <a:spLocks/>
            </p:cNvSpPr>
            <p:nvPr/>
          </p:nvSpPr>
          <p:spPr bwMode="auto">
            <a:xfrm>
              <a:off x="7517884" y="6609681"/>
              <a:ext cx="136823" cy="178841"/>
            </a:xfrm>
            <a:custGeom>
              <a:avLst/>
              <a:gdLst>
                <a:gd name="T0" fmla="*/ 6 w 7"/>
                <a:gd name="T1" fmla="*/ 9 h 9"/>
                <a:gd name="T2" fmla="*/ 6 w 7"/>
                <a:gd name="T3" fmla="*/ 8 h 9"/>
                <a:gd name="T4" fmla="*/ 6 w 7"/>
                <a:gd name="T5" fmla="*/ 8 h 9"/>
                <a:gd name="T6" fmla="*/ 0 w 7"/>
                <a:gd name="T7" fmla="*/ 0 h 9"/>
                <a:gd name="T8" fmla="*/ 0 w 7"/>
                <a:gd name="T9" fmla="*/ 0 h 9"/>
                <a:gd name="T10" fmla="*/ 0 w 7"/>
                <a:gd name="T11" fmla="*/ 0 h 9"/>
                <a:gd name="T12" fmla="*/ 6 w 7"/>
                <a:gd name="T13" fmla="*/ 8 h 9"/>
                <a:gd name="T14" fmla="*/ 6 w 7"/>
                <a:gd name="T15" fmla="*/ 9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9">
                  <a:moveTo>
                    <a:pt x="6" y="9"/>
                  </a:moveTo>
                  <a:cubicBezTo>
                    <a:pt x="6" y="8"/>
                    <a:pt x="6" y="8"/>
                    <a:pt x="6" y="8"/>
                  </a:cubicBezTo>
                  <a:cubicBezTo>
                    <a:pt x="7" y="8"/>
                    <a:pt x="7" y="8"/>
                    <a:pt x="6" y="8"/>
                  </a:cubicBezTo>
                  <a:cubicBezTo>
                    <a:pt x="0" y="0"/>
                    <a:pt x="0" y="0"/>
                    <a:pt x="0" y="0"/>
                  </a:cubicBezTo>
                  <a:cubicBezTo>
                    <a:pt x="0" y="0"/>
                    <a:pt x="0" y="0"/>
                    <a:pt x="0" y="0"/>
                  </a:cubicBezTo>
                  <a:cubicBezTo>
                    <a:pt x="0" y="0"/>
                    <a:pt x="0" y="0"/>
                    <a:pt x="0" y="0"/>
                  </a:cubicBezTo>
                  <a:cubicBezTo>
                    <a:pt x="6" y="8"/>
                    <a:pt x="6" y="8"/>
                    <a:pt x="6" y="8"/>
                  </a:cubicBezTo>
                  <a:lnTo>
                    <a:pt x="6" y="9"/>
                  </a:lnTo>
                  <a:close/>
                </a:path>
              </a:pathLst>
            </a:custGeom>
            <a:solidFill>
              <a:srgbClr val="2C75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84" name="Group 83">
              <a:extLst>
                <a:ext uri="{FF2B5EF4-FFF2-40B4-BE49-F238E27FC236}">
                  <a16:creationId xmlns:a16="http://schemas.microsoft.com/office/drawing/2014/main" id="{FA9AD7D0-3EE1-C436-BD50-0ADF02F704EB}"/>
                </a:ext>
              </a:extLst>
            </p:cNvPr>
            <p:cNvGrpSpPr/>
            <p:nvPr/>
          </p:nvGrpSpPr>
          <p:grpSpPr>
            <a:xfrm flipH="1">
              <a:off x="5821086" y="5923691"/>
              <a:ext cx="2397750" cy="1949401"/>
              <a:chOff x="17290375" y="5460471"/>
              <a:chExt cx="2683191" cy="1919877"/>
            </a:xfrm>
          </p:grpSpPr>
          <p:sp>
            <p:nvSpPr>
              <p:cNvPr id="119" name="Freeform 4871">
                <a:extLst>
                  <a:ext uri="{FF2B5EF4-FFF2-40B4-BE49-F238E27FC236}">
                    <a16:creationId xmlns:a16="http://schemas.microsoft.com/office/drawing/2014/main" id="{E5D8EFBA-EEA0-5982-D169-A132FF253DA5}"/>
                  </a:ext>
                </a:extLst>
              </p:cNvPr>
              <p:cNvSpPr>
                <a:spLocks/>
              </p:cNvSpPr>
              <p:nvPr/>
            </p:nvSpPr>
            <p:spPr bwMode="auto">
              <a:xfrm>
                <a:off x="17290375" y="5460471"/>
                <a:ext cx="832719" cy="1919877"/>
              </a:xfrm>
              <a:custGeom>
                <a:avLst/>
                <a:gdLst>
                  <a:gd name="T0" fmla="*/ 27 w 41"/>
                  <a:gd name="T1" fmla="*/ 0 h 96"/>
                  <a:gd name="T2" fmla="*/ 20 w 41"/>
                  <a:gd name="T3" fmla="*/ 9 h 96"/>
                  <a:gd name="T4" fmla="*/ 3 w 41"/>
                  <a:gd name="T5" fmla="*/ 73 h 96"/>
                  <a:gd name="T6" fmla="*/ 40 w 41"/>
                  <a:gd name="T7" fmla="*/ 75 h 96"/>
                  <a:gd name="T8" fmla="*/ 27 w 41"/>
                  <a:gd name="T9" fmla="*/ 0 h 96"/>
                </a:gdLst>
                <a:ahLst/>
                <a:cxnLst>
                  <a:cxn ang="0">
                    <a:pos x="T0" y="T1"/>
                  </a:cxn>
                  <a:cxn ang="0">
                    <a:pos x="T2" y="T3"/>
                  </a:cxn>
                  <a:cxn ang="0">
                    <a:pos x="T4" y="T5"/>
                  </a:cxn>
                  <a:cxn ang="0">
                    <a:pos x="T6" y="T7"/>
                  </a:cxn>
                  <a:cxn ang="0">
                    <a:pos x="T8" y="T9"/>
                  </a:cxn>
                </a:cxnLst>
                <a:rect l="0" t="0" r="r" b="b"/>
                <a:pathLst>
                  <a:path w="41" h="96">
                    <a:moveTo>
                      <a:pt x="27" y="0"/>
                    </a:moveTo>
                    <a:cubicBezTo>
                      <a:pt x="27" y="0"/>
                      <a:pt x="24" y="2"/>
                      <a:pt x="20" y="9"/>
                    </a:cubicBezTo>
                    <a:cubicBezTo>
                      <a:pt x="15" y="16"/>
                      <a:pt x="0" y="53"/>
                      <a:pt x="3" y="73"/>
                    </a:cubicBezTo>
                    <a:cubicBezTo>
                      <a:pt x="7" y="96"/>
                      <a:pt x="38" y="78"/>
                      <a:pt x="40" y="75"/>
                    </a:cubicBezTo>
                    <a:cubicBezTo>
                      <a:pt x="41" y="71"/>
                      <a:pt x="41" y="0"/>
                      <a:pt x="27" y="0"/>
                    </a:cubicBez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0" name="Freeform 4889">
                <a:extLst>
                  <a:ext uri="{FF2B5EF4-FFF2-40B4-BE49-F238E27FC236}">
                    <a16:creationId xmlns:a16="http://schemas.microsoft.com/office/drawing/2014/main" id="{6514A7B4-28B6-D1B7-653F-A1583E1E489B}"/>
                  </a:ext>
                </a:extLst>
              </p:cNvPr>
              <p:cNvSpPr>
                <a:spLocks/>
              </p:cNvSpPr>
              <p:nvPr/>
            </p:nvSpPr>
            <p:spPr bwMode="auto">
              <a:xfrm>
                <a:off x="17683588" y="6246923"/>
                <a:ext cx="647669" cy="439497"/>
              </a:xfrm>
              <a:custGeom>
                <a:avLst/>
                <a:gdLst>
                  <a:gd name="T0" fmla="*/ 32 w 33"/>
                  <a:gd name="T1" fmla="*/ 11 h 22"/>
                  <a:gd name="T2" fmla="*/ 18 w 33"/>
                  <a:gd name="T3" fmla="*/ 1 h 22"/>
                  <a:gd name="T4" fmla="*/ 2 w 33"/>
                  <a:gd name="T5" fmla="*/ 7 h 22"/>
                  <a:gd name="T6" fmla="*/ 15 w 33"/>
                  <a:gd name="T7" fmla="*/ 6 h 22"/>
                  <a:gd name="T8" fmla="*/ 2 w 33"/>
                  <a:gd name="T9" fmla="*/ 15 h 22"/>
                  <a:gd name="T10" fmla="*/ 23 w 33"/>
                  <a:gd name="T11" fmla="*/ 20 h 22"/>
                  <a:gd name="T12" fmla="*/ 32 w 33"/>
                  <a:gd name="T13" fmla="*/ 11 h 22"/>
                </a:gdLst>
                <a:ahLst/>
                <a:cxnLst>
                  <a:cxn ang="0">
                    <a:pos x="T0" y="T1"/>
                  </a:cxn>
                  <a:cxn ang="0">
                    <a:pos x="T2" y="T3"/>
                  </a:cxn>
                  <a:cxn ang="0">
                    <a:pos x="T4" y="T5"/>
                  </a:cxn>
                  <a:cxn ang="0">
                    <a:pos x="T6" y="T7"/>
                  </a:cxn>
                  <a:cxn ang="0">
                    <a:pos x="T8" y="T9"/>
                  </a:cxn>
                  <a:cxn ang="0">
                    <a:pos x="T10" y="T11"/>
                  </a:cxn>
                  <a:cxn ang="0">
                    <a:pos x="T12" y="T13"/>
                  </a:cxn>
                </a:cxnLst>
                <a:rect l="0" t="0" r="r" b="b"/>
                <a:pathLst>
                  <a:path w="33" h="22">
                    <a:moveTo>
                      <a:pt x="32" y="11"/>
                    </a:moveTo>
                    <a:cubicBezTo>
                      <a:pt x="32" y="11"/>
                      <a:pt x="24" y="2"/>
                      <a:pt x="18" y="1"/>
                    </a:cubicBezTo>
                    <a:cubicBezTo>
                      <a:pt x="11" y="0"/>
                      <a:pt x="4" y="4"/>
                      <a:pt x="2" y="7"/>
                    </a:cubicBezTo>
                    <a:cubicBezTo>
                      <a:pt x="0" y="10"/>
                      <a:pt x="9" y="4"/>
                      <a:pt x="15" y="6"/>
                    </a:cubicBezTo>
                    <a:cubicBezTo>
                      <a:pt x="10" y="8"/>
                      <a:pt x="5" y="10"/>
                      <a:pt x="2" y="15"/>
                    </a:cubicBezTo>
                    <a:cubicBezTo>
                      <a:pt x="3" y="18"/>
                      <a:pt x="15" y="22"/>
                      <a:pt x="23" y="20"/>
                    </a:cubicBezTo>
                    <a:cubicBezTo>
                      <a:pt x="31" y="19"/>
                      <a:pt x="33" y="16"/>
                      <a:pt x="32" y="11"/>
                    </a:cubicBezTo>
                    <a:close/>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1" name="Freeform 4890">
                <a:extLst>
                  <a:ext uri="{FF2B5EF4-FFF2-40B4-BE49-F238E27FC236}">
                    <a16:creationId xmlns:a16="http://schemas.microsoft.com/office/drawing/2014/main" id="{4CF58A4C-A8EB-25F6-E69B-986274B7F75D}"/>
                  </a:ext>
                </a:extLst>
              </p:cNvPr>
              <p:cNvSpPr>
                <a:spLocks/>
              </p:cNvSpPr>
              <p:nvPr/>
            </p:nvSpPr>
            <p:spPr bwMode="auto">
              <a:xfrm>
                <a:off x="18123085" y="5475348"/>
                <a:ext cx="1850481" cy="1688567"/>
              </a:xfrm>
              <a:custGeom>
                <a:avLst/>
                <a:gdLst>
                  <a:gd name="T0" fmla="*/ 86 w 92"/>
                  <a:gd name="T1" fmla="*/ 74 h 84"/>
                  <a:gd name="T2" fmla="*/ 38 w 92"/>
                  <a:gd name="T3" fmla="*/ 78 h 84"/>
                  <a:gd name="T4" fmla="*/ 0 w 92"/>
                  <a:gd name="T5" fmla="*/ 66 h 84"/>
                  <a:gd name="T6" fmla="*/ 9 w 92"/>
                  <a:gd name="T7" fmla="*/ 48 h 84"/>
                  <a:gd name="T8" fmla="*/ 54 w 92"/>
                  <a:gd name="T9" fmla="*/ 53 h 84"/>
                  <a:gd name="T10" fmla="*/ 61 w 92"/>
                  <a:gd name="T11" fmla="*/ 53 h 84"/>
                  <a:gd name="T12" fmla="*/ 73 w 92"/>
                  <a:gd name="T13" fmla="*/ 0 h 84"/>
                  <a:gd name="T14" fmla="*/ 87 w 92"/>
                  <a:gd name="T15" fmla="*/ 21 h 84"/>
                  <a:gd name="T16" fmla="*/ 86 w 92"/>
                  <a:gd name="T17" fmla="*/ 7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2" h="84">
                    <a:moveTo>
                      <a:pt x="86" y="74"/>
                    </a:moveTo>
                    <a:cubicBezTo>
                      <a:pt x="83" y="80"/>
                      <a:pt x="65" y="84"/>
                      <a:pt x="38" y="78"/>
                    </a:cubicBezTo>
                    <a:cubicBezTo>
                      <a:pt x="27" y="76"/>
                      <a:pt x="14" y="72"/>
                      <a:pt x="0" y="66"/>
                    </a:cubicBezTo>
                    <a:cubicBezTo>
                      <a:pt x="6" y="54"/>
                      <a:pt x="9" y="48"/>
                      <a:pt x="9" y="48"/>
                    </a:cubicBezTo>
                    <a:cubicBezTo>
                      <a:pt x="54" y="53"/>
                      <a:pt x="54" y="53"/>
                      <a:pt x="54" y="53"/>
                    </a:cubicBezTo>
                    <a:cubicBezTo>
                      <a:pt x="61" y="53"/>
                      <a:pt x="61" y="53"/>
                      <a:pt x="61" y="53"/>
                    </a:cubicBezTo>
                    <a:cubicBezTo>
                      <a:pt x="61" y="53"/>
                      <a:pt x="62" y="1"/>
                      <a:pt x="73" y="0"/>
                    </a:cubicBezTo>
                    <a:cubicBezTo>
                      <a:pt x="73" y="0"/>
                      <a:pt x="82" y="4"/>
                      <a:pt x="87" y="21"/>
                    </a:cubicBezTo>
                    <a:cubicBezTo>
                      <a:pt x="92" y="40"/>
                      <a:pt x="91" y="65"/>
                      <a:pt x="86" y="74"/>
                    </a:cubicBez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2" name="Freeform 4891">
                <a:extLst>
                  <a:ext uri="{FF2B5EF4-FFF2-40B4-BE49-F238E27FC236}">
                    <a16:creationId xmlns:a16="http://schemas.microsoft.com/office/drawing/2014/main" id="{59B75EDD-5E3A-6A6B-C175-6ED056B873AC}"/>
                  </a:ext>
                </a:extLst>
              </p:cNvPr>
              <p:cNvSpPr>
                <a:spLocks/>
              </p:cNvSpPr>
              <p:nvPr/>
            </p:nvSpPr>
            <p:spPr bwMode="auto">
              <a:xfrm>
                <a:off x="18123085" y="6408836"/>
                <a:ext cx="1156553" cy="601402"/>
              </a:xfrm>
              <a:custGeom>
                <a:avLst/>
                <a:gdLst>
                  <a:gd name="T0" fmla="*/ 58 w 58"/>
                  <a:gd name="T1" fmla="*/ 20 h 30"/>
                  <a:gd name="T2" fmla="*/ 38 w 58"/>
                  <a:gd name="T3" fmla="*/ 30 h 30"/>
                  <a:gd name="T4" fmla="*/ 0 w 58"/>
                  <a:gd name="T5" fmla="*/ 18 h 30"/>
                  <a:gd name="T6" fmla="*/ 9 w 58"/>
                  <a:gd name="T7" fmla="*/ 0 h 30"/>
                  <a:gd name="T8" fmla="*/ 54 w 58"/>
                  <a:gd name="T9" fmla="*/ 5 h 30"/>
                  <a:gd name="T10" fmla="*/ 58 w 58"/>
                  <a:gd name="T11" fmla="*/ 20 h 30"/>
                </a:gdLst>
                <a:ahLst/>
                <a:cxnLst>
                  <a:cxn ang="0">
                    <a:pos x="T0" y="T1"/>
                  </a:cxn>
                  <a:cxn ang="0">
                    <a:pos x="T2" y="T3"/>
                  </a:cxn>
                  <a:cxn ang="0">
                    <a:pos x="T4" y="T5"/>
                  </a:cxn>
                  <a:cxn ang="0">
                    <a:pos x="T6" y="T7"/>
                  </a:cxn>
                  <a:cxn ang="0">
                    <a:pos x="T8" y="T9"/>
                  </a:cxn>
                  <a:cxn ang="0">
                    <a:pos x="T10" y="T11"/>
                  </a:cxn>
                </a:cxnLst>
                <a:rect l="0" t="0" r="r" b="b"/>
                <a:pathLst>
                  <a:path w="58" h="30">
                    <a:moveTo>
                      <a:pt x="58" y="20"/>
                    </a:moveTo>
                    <a:cubicBezTo>
                      <a:pt x="55" y="23"/>
                      <a:pt x="45" y="28"/>
                      <a:pt x="38" y="30"/>
                    </a:cubicBezTo>
                    <a:cubicBezTo>
                      <a:pt x="27" y="28"/>
                      <a:pt x="14" y="24"/>
                      <a:pt x="0" y="18"/>
                    </a:cubicBezTo>
                    <a:cubicBezTo>
                      <a:pt x="6" y="6"/>
                      <a:pt x="9" y="0"/>
                      <a:pt x="9" y="0"/>
                    </a:cubicBezTo>
                    <a:cubicBezTo>
                      <a:pt x="54" y="5"/>
                      <a:pt x="54" y="5"/>
                      <a:pt x="54" y="5"/>
                    </a:cubicBezTo>
                    <a:cubicBezTo>
                      <a:pt x="56" y="10"/>
                      <a:pt x="57" y="16"/>
                      <a:pt x="58" y="20"/>
                    </a:cubicBezTo>
                    <a:close/>
                  </a:path>
                </a:pathLst>
              </a:custGeom>
              <a:solidFill>
                <a:schemeClr val="accent4">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 name="Freeform 4892">
                <a:extLst>
                  <a:ext uri="{FF2B5EF4-FFF2-40B4-BE49-F238E27FC236}">
                    <a16:creationId xmlns:a16="http://schemas.microsoft.com/office/drawing/2014/main" id="{3A5B39A2-ACDA-4757-A3BF-E847427EEAD1}"/>
                  </a:ext>
                </a:extLst>
              </p:cNvPr>
              <p:cNvSpPr>
                <a:spLocks/>
              </p:cNvSpPr>
              <p:nvPr/>
            </p:nvSpPr>
            <p:spPr bwMode="auto">
              <a:xfrm>
                <a:off x="18955804" y="6246923"/>
                <a:ext cx="601402" cy="393230"/>
              </a:xfrm>
              <a:custGeom>
                <a:avLst/>
                <a:gdLst>
                  <a:gd name="T0" fmla="*/ 0 w 30"/>
                  <a:gd name="T1" fmla="*/ 8 h 20"/>
                  <a:gd name="T2" fmla="*/ 18 w 30"/>
                  <a:gd name="T3" fmla="*/ 0 h 20"/>
                  <a:gd name="T4" fmla="*/ 28 w 30"/>
                  <a:gd name="T5" fmla="*/ 13 h 20"/>
                  <a:gd name="T6" fmla="*/ 4 w 30"/>
                  <a:gd name="T7" fmla="*/ 20 h 20"/>
                  <a:gd name="T8" fmla="*/ 0 w 30"/>
                  <a:gd name="T9" fmla="*/ 8 h 20"/>
                </a:gdLst>
                <a:ahLst/>
                <a:cxnLst>
                  <a:cxn ang="0">
                    <a:pos x="T0" y="T1"/>
                  </a:cxn>
                  <a:cxn ang="0">
                    <a:pos x="T2" y="T3"/>
                  </a:cxn>
                  <a:cxn ang="0">
                    <a:pos x="T4" y="T5"/>
                  </a:cxn>
                  <a:cxn ang="0">
                    <a:pos x="T6" y="T7"/>
                  </a:cxn>
                  <a:cxn ang="0">
                    <a:pos x="T8" y="T9"/>
                  </a:cxn>
                </a:cxnLst>
                <a:rect l="0" t="0" r="r" b="b"/>
                <a:pathLst>
                  <a:path w="30" h="20">
                    <a:moveTo>
                      <a:pt x="0" y="8"/>
                    </a:moveTo>
                    <a:cubicBezTo>
                      <a:pt x="0" y="8"/>
                      <a:pt x="12" y="0"/>
                      <a:pt x="18" y="0"/>
                    </a:cubicBezTo>
                    <a:cubicBezTo>
                      <a:pt x="27" y="2"/>
                      <a:pt x="30" y="10"/>
                      <a:pt x="28" y="13"/>
                    </a:cubicBezTo>
                    <a:cubicBezTo>
                      <a:pt x="28" y="15"/>
                      <a:pt x="4" y="20"/>
                      <a:pt x="4" y="20"/>
                    </a:cubicBezTo>
                    <a:lnTo>
                      <a:pt x="0" y="8"/>
                    </a:lnTo>
                    <a:close/>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 name="Freeform 4893">
                <a:extLst>
                  <a:ext uri="{FF2B5EF4-FFF2-40B4-BE49-F238E27FC236}">
                    <a16:creationId xmlns:a16="http://schemas.microsoft.com/office/drawing/2014/main" id="{E13BC01C-0796-DE6D-9546-270BCA299878}"/>
                  </a:ext>
                </a:extLst>
              </p:cNvPr>
              <p:cNvSpPr>
                <a:spLocks/>
              </p:cNvSpPr>
              <p:nvPr/>
            </p:nvSpPr>
            <p:spPr bwMode="auto">
              <a:xfrm>
                <a:off x="17406021" y="6246923"/>
                <a:ext cx="1757956" cy="925236"/>
              </a:xfrm>
              <a:custGeom>
                <a:avLst/>
                <a:gdLst>
                  <a:gd name="T0" fmla="*/ 12 w 88"/>
                  <a:gd name="T1" fmla="*/ 16 h 45"/>
                  <a:gd name="T2" fmla="*/ 1 w 88"/>
                  <a:gd name="T3" fmla="*/ 33 h 45"/>
                  <a:gd name="T4" fmla="*/ 20 w 88"/>
                  <a:gd name="T5" fmla="*/ 44 h 45"/>
                  <a:gd name="T6" fmla="*/ 88 w 88"/>
                  <a:gd name="T7" fmla="*/ 22 h 45"/>
                  <a:gd name="T8" fmla="*/ 79 w 88"/>
                  <a:gd name="T9" fmla="*/ 0 h 45"/>
                  <a:gd name="T10" fmla="*/ 12 w 88"/>
                  <a:gd name="T11" fmla="*/ 16 h 45"/>
                </a:gdLst>
                <a:ahLst/>
                <a:cxnLst>
                  <a:cxn ang="0">
                    <a:pos x="T0" y="T1"/>
                  </a:cxn>
                  <a:cxn ang="0">
                    <a:pos x="T2" y="T3"/>
                  </a:cxn>
                  <a:cxn ang="0">
                    <a:pos x="T4" y="T5"/>
                  </a:cxn>
                  <a:cxn ang="0">
                    <a:pos x="T6" y="T7"/>
                  </a:cxn>
                  <a:cxn ang="0">
                    <a:pos x="T8" y="T9"/>
                  </a:cxn>
                  <a:cxn ang="0">
                    <a:pos x="T10" y="T11"/>
                  </a:cxn>
                </a:cxnLst>
                <a:rect l="0" t="0" r="r" b="b"/>
                <a:pathLst>
                  <a:path w="88" h="45">
                    <a:moveTo>
                      <a:pt x="12" y="16"/>
                    </a:moveTo>
                    <a:cubicBezTo>
                      <a:pt x="4" y="20"/>
                      <a:pt x="0" y="24"/>
                      <a:pt x="1" y="33"/>
                    </a:cubicBezTo>
                    <a:cubicBezTo>
                      <a:pt x="1" y="41"/>
                      <a:pt x="11" y="45"/>
                      <a:pt x="20" y="44"/>
                    </a:cubicBezTo>
                    <a:cubicBezTo>
                      <a:pt x="29" y="43"/>
                      <a:pt x="88" y="22"/>
                      <a:pt x="88" y="22"/>
                    </a:cubicBezTo>
                    <a:cubicBezTo>
                      <a:pt x="79" y="0"/>
                      <a:pt x="79" y="0"/>
                      <a:pt x="79" y="0"/>
                    </a:cubicBezTo>
                    <a:cubicBezTo>
                      <a:pt x="79" y="0"/>
                      <a:pt x="25" y="10"/>
                      <a:pt x="12" y="16"/>
                    </a:cubicBez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85" name="Group 84">
              <a:extLst>
                <a:ext uri="{FF2B5EF4-FFF2-40B4-BE49-F238E27FC236}">
                  <a16:creationId xmlns:a16="http://schemas.microsoft.com/office/drawing/2014/main" id="{B34F4A87-9989-1A78-0BFA-A626282F83DE}"/>
                </a:ext>
              </a:extLst>
            </p:cNvPr>
            <p:cNvGrpSpPr/>
            <p:nvPr/>
          </p:nvGrpSpPr>
          <p:grpSpPr>
            <a:xfrm>
              <a:off x="4867343" y="676605"/>
              <a:ext cx="4067487" cy="4800280"/>
              <a:chOff x="1803696" y="1810576"/>
              <a:chExt cx="2482763" cy="2930057"/>
            </a:xfrm>
          </p:grpSpPr>
          <p:grpSp>
            <p:nvGrpSpPr>
              <p:cNvPr id="86" name="Group 85">
                <a:extLst>
                  <a:ext uri="{FF2B5EF4-FFF2-40B4-BE49-F238E27FC236}">
                    <a16:creationId xmlns:a16="http://schemas.microsoft.com/office/drawing/2014/main" id="{DBEB6E3D-A0DE-68B9-335C-52F7524E2874}"/>
                  </a:ext>
                </a:extLst>
              </p:cNvPr>
              <p:cNvGrpSpPr/>
              <p:nvPr/>
            </p:nvGrpSpPr>
            <p:grpSpPr>
              <a:xfrm>
                <a:off x="1803696" y="1810576"/>
                <a:ext cx="2482763" cy="2930057"/>
                <a:chOff x="142953" y="934202"/>
                <a:chExt cx="1561324" cy="1842612"/>
              </a:xfrm>
            </p:grpSpPr>
            <p:sp>
              <p:nvSpPr>
                <p:cNvPr id="88" name="Freeform 115">
                  <a:extLst>
                    <a:ext uri="{FF2B5EF4-FFF2-40B4-BE49-F238E27FC236}">
                      <a16:creationId xmlns:a16="http://schemas.microsoft.com/office/drawing/2014/main" id="{B9D63368-7717-6438-E582-34049413679A}"/>
                    </a:ext>
                  </a:extLst>
                </p:cNvPr>
                <p:cNvSpPr>
                  <a:spLocks/>
                </p:cNvSpPr>
                <p:nvPr/>
              </p:nvSpPr>
              <p:spPr bwMode="auto">
                <a:xfrm>
                  <a:off x="142953" y="1880972"/>
                  <a:ext cx="345543" cy="473521"/>
                </a:xfrm>
                <a:custGeom>
                  <a:avLst/>
                  <a:gdLst>
                    <a:gd name="T0" fmla="*/ 2 w 32"/>
                    <a:gd name="T1" fmla="*/ 19 h 44"/>
                    <a:gd name="T2" fmla="*/ 20 w 32"/>
                    <a:gd name="T3" fmla="*/ 40 h 44"/>
                    <a:gd name="T4" fmla="*/ 31 w 32"/>
                    <a:gd name="T5" fmla="*/ 20 h 44"/>
                    <a:gd name="T6" fmla="*/ 15 w 32"/>
                    <a:gd name="T7" fmla="*/ 2 h 44"/>
                    <a:gd name="T8" fmla="*/ 2 w 32"/>
                    <a:gd name="T9" fmla="*/ 19 h 44"/>
                  </a:gdLst>
                  <a:ahLst/>
                  <a:cxnLst>
                    <a:cxn ang="0">
                      <a:pos x="T0" y="T1"/>
                    </a:cxn>
                    <a:cxn ang="0">
                      <a:pos x="T2" y="T3"/>
                    </a:cxn>
                    <a:cxn ang="0">
                      <a:pos x="T4" y="T5"/>
                    </a:cxn>
                    <a:cxn ang="0">
                      <a:pos x="T6" y="T7"/>
                    </a:cxn>
                    <a:cxn ang="0">
                      <a:pos x="T8" y="T9"/>
                    </a:cxn>
                  </a:cxnLst>
                  <a:rect l="0" t="0" r="r" b="b"/>
                  <a:pathLst>
                    <a:path w="32" h="44">
                      <a:moveTo>
                        <a:pt x="2" y="19"/>
                      </a:moveTo>
                      <a:cubicBezTo>
                        <a:pt x="3" y="30"/>
                        <a:pt x="12" y="44"/>
                        <a:pt x="20" y="40"/>
                      </a:cubicBezTo>
                      <a:cubicBezTo>
                        <a:pt x="27" y="37"/>
                        <a:pt x="32" y="31"/>
                        <a:pt x="31" y="20"/>
                      </a:cubicBezTo>
                      <a:cubicBezTo>
                        <a:pt x="29" y="9"/>
                        <a:pt x="23" y="4"/>
                        <a:pt x="15" y="2"/>
                      </a:cubicBezTo>
                      <a:cubicBezTo>
                        <a:pt x="5" y="0"/>
                        <a:pt x="0" y="8"/>
                        <a:pt x="2" y="19"/>
                      </a:cubicBezTo>
                    </a:path>
                  </a:pathLst>
                </a:custGeom>
                <a:solidFill>
                  <a:srgbClr val="ED90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89" name="Freeform 116">
                  <a:extLst>
                    <a:ext uri="{FF2B5EF4-FFF2-40B4-BE49-F238E27FC236}">
                      <a16:creationId xmlns:a16="http://schemas.microsoft.com/office/drawing/2014/main" id="{440118A8-28C7-4F2E-39BD-6F3DB875C9DC}"/>
                    </a:ext>
                  </a:extLst>
                </p:cNvPr>
                <p:cNvSpPr>
                  <a:spLocks/>
                </p:cNvSpPr>
                <p:nvPr/>
              </p:nvSpPr>
              <p:spPr bwMode="auto">
                <a:xfrm>
                  <a:off x="194144" y="1880972"/>
                  <a:ext cx="140780" cy="102382"/>
                </a:xfrm>
                <a:custGeom>
                  <a:avLst/>
                  <a:gdLst>
                    <a:gd name="T0" fmla="*/ 0 w 14"/>
                    <a:gd name="T1" fmla="*/ 5 h 9"/>
                    <a:gd name="T2" fmla="*/ 14 w 14"/>
                    <a:gd name="T3" fmla="*/ 9 h 9"/>
                    <a:gd name="T4" fmla="*/ 13 w 14"/>
                    <a:gd name="T5" fmla="*/ 2 h 9"/>
                    <a:gd name="T6" fmla="*/ 7 w 14"/>
                    <a:gd name="T7" fmla="*/ 1 h 9"/>
                    <a:gd name="T8" fmla="*/ 0 w 14"/>
                    <a:gd name="T9" fmla="*/ 5 h 9"/>
                  </a:gdLst>
                  <a:ahLst/>
                  <a:cxnLst>
                    <a:cxn ang="0">
                      <a:pos x="T0" y="T1"/>
                    </a:cxn>
                    <a:cxn ang="0">
                      <a:pos x="T2" y="T3"/>
                    </a:cxn>
                    <a:cxn ang="0">
                      <a:pos x="T4" y="T5"/>
                    </a:cxn>
                    <a:cxn ang="0">
                      <a:pos x="T6" y="T7"/>
                    </a:cxn>
                    <a:cxn ang="0">
                      <a:pos x="T8" y="T9"/>
                    </a:cxn>
                  </a:cxnLst>
                  <a:rect l="0" t="0" r="r" b="b"/>
                  <a:pathLst>
                    <a:path w="14" h="9">
                      <a:moveTo>
                        <a:pt x="0" y="5"/>
                      </a:moveTo>
                      <a:cubicBezTo>
                        <a:pt x="2" y="2"/>
                        <a:pt x="12" y="1"/>
                        <a:pt x="14" y="9"/>
                      </a:cubicBezTo>
                      <a:cubicBezTo>
                        <a:pt x="13" y="2"/>
                        <a:pt x="13" y="2"/>
                        <a:pt x="13" y="2"/>
                      </a:cubicBezTo>
                      <a:cubicBezTo>
                        <a:pt x="13" y="2"/>
                        <a:pt x="10" y="0"/>
                        <a:pt x="7" y="1"/>
                      </a:cubicBezTo>
                      <a:cubicBezTo>
                        <a:pt x="2" y="2"/>
                        <a:pt x="0" y="5"/>
                        <a:pt x="0" y="5"/>
                      </a:cubicBezTo>
                      <a:close/>
                    </a:path>
                  </a:pathLst>
                </a:custGeom>
                <a:solidFill>
                  <a:srgbClr val="FCBB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90" name="Freeform 117">
                  <a:extLst>
                    <a:ext uri="{FF2B5EF4-FFF2-40B4-BE49-F238E27FC236}">
                      <a16:creationId xmlns:a16="http://schemas.microsoft.com/office/drawing/2014/main" id="{E29D0311-7088-B29C-7D43-4142EFE2BB8C}"/>
                    </a:ext>
                  </a:extLst>
                </p:cNvPr>
                <p:cNvSpPr>
                  <a:spLocks/>
                </p:cNvSpPr>
                <p:nvPr/>
              </p:nvSpPr>
              <p:spPr bwMode="auto">
                <a:xfrm>
                  <a:off x="1358734" y="1880972"/>
                  <a:ext cx="345543" cy="473521"/>
                </a:xfrm>
                <a:custGeom>
                  <a:avLst/>
                  <a:gdLst>
                    <a:gd name="T0" fmla="*/ 30 w 32"/>
                    <a:gd name="T1" fmla="*/ 19 h 44"/>
                    <a:gd name="T2" fmla="*/ 12 w 32"/>
                    <a:gd name="T3" fmla="*/ 40 h 44"/>
                    <a:gd name="T4" fmla="*/ 2 w 32"/>
                    <a:gd name="T5" fmla="*/ 20 h 44"/>
                    <a:gd name="T6" fmla="*/ 18 w 32"/>
                    <a:gd name="T7" fmla="*/ 2 h 44"/>
                    <a:gd name="T8" fmla="*/ 30 w 32"/>
                    <a:gd name="T9" fmla="*/ 19 h 44"/>
                  </a:gdLst>
                  <a:ahLst/>
                  <a:cxnLst>
                    <a:cxn ang="0">
                      <a:pos x="T0" y="T1"/>
                    </a:cxn>
                    <a:cxn ang="0">
                      <a:pos x="T2" y="T3"/>
                    </a:cxn>
                    <a:cxn ang="0">
                      <a:pos x="T4" y="T5"/>
                    </a:cxn>
                    <a:cxn ang="0">
                      <a:pos x="T6" y="T7"/>
                    </a:cxn>
                    <a:cxn ang="0">
                      <a:pos x="T8" y="T9"/>
                    </a:cxn>
                  </a:cxnLst>
                  <a:rect l="0" t="0" r="r" b="b"/>
                  <a:pathLst>
                    <a:path w="32" h="44">
                      <a:moveTo>
                        <a:pt x="30" y="19"/>
                      </a:moveTo>
                      <a:cubicBezTo>
                        <a:pt x="29" y="30"/>
                        <a:pt x="20" y="44"/>
                        <a:pt x="12" y="40"/>
                      </a:cubicBezTo>
                      <a:cubicBezTo>
                        <a:pt x="6" y="37"/>
                        <a:pt x="0" y="31"/>
                        <a:pt x="2" y="20"/>
                      </a:cubicBezTo>
                      <a:cubicBezTo>
                        <a:pt x="3" y="9"/>
                        <a:pt x="9" y="4"/>
                        <a:pt x="18" y="2"/>
                      </a:cubicBezTo>
                      <a:cubicBezTo>
                        <a:pt x="27" y="0"/>
                        <a:pt x="32" y="8"/>
                        <a:pt x="30" y="19"/>
                      </a:cubicBezTo>
                    </a:path>
                  </a:pathLst>
                </a:custGeom>
                <a:solidFill>
                  <a:srgbClr val="ED90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91" name="Freeform 118">
                  <a:extLst>
                    <a:ext uri="{FF2B5EF4-FFF2-40B4-BE49-F238E27FC236}">
                      <a16:creationId xmlns:a16="http://schemas.microsoft.com/office/drawing/2014/main" id="{B0C51FA6-1C9A-EA27-A9BD-176DCBC4BD71}"/>
                    </a:ext>
                  </a:extLst>
                </p:cNvPr>
                <p:cNvSpPr>
                  <a:spLocks/>
                </p:cNvSpPr>
                <p:nvPr/>
              </p:nvSpPr>
              <p:spPr bwMode="auto">
                <a:xfrm>
                  <a:off x="1512307" y="1880972"/>
                  <a:ext cx="153573" cy="102382"/>
                </a:xfrm>
                <a:custGeom>
                  <a:avLst/>
                  <a:gdLst>
                    <a:gd name="T0" fmla="*/ 14 w 14"/>
                    <a:gd name="T1" fmla="*/ 5 h 9"/>
                    <a:gd name="T2" fmla="*/ 0 w 14"/>
                    <a:gd name="T3" fmla="*/ 9 h 9"/>
                    <a:gd name="T4" fmla="*/ 1 w 14"/>
                    <a:gd name="T5" fmla="*/ 2 h 9"/>
                    <a:gd name="T6" fmla="*/ 7 w 14"/>
                    <a:gd name="T7" fmla="*/ 1 h 9"/>
                    <a:gd name="T8" fmla="*/ 14 w 14"/>
                    <a:gd name="T9" fmla="*/ 5 h 9"/>
                  </a:gdLst>
                  <a:ahLst/>
                  <a:cxnLst>
                    <a:cxn ang="0">
                      <a:pos x="T0" y="T1"/>
                    </a:cxn>
                    <a:cxn ang="0">
                      <a:pos x="T2" y="T3"/>
                    </a:cxn>
                    <a:cxn ang="0">
                      <a:pos x="T4" y="T5"/>
                    </a:cxn>
                    <a:cxn ang="0">
                      <a:pos x="T6" y="T7"/>
                    </a:cxn>
                    <a:cxn ang="0">
                      <a:pos x="T8" y="T9"/>
                    </a:cxn>
                  </a:cxnLst>
                  <a:rect l="0" t="0" r="r" b="b"/>
                  <a:pathLst>
                    <a:path w="14" h="9">
                      <a:moveTo>
                        <a:pt x="14" y="5"/>
                      </a:moveTo>
                      <a:cubicBezTo>
                        <a:pt x="12" y="2"/>
                        <a:pt x="3" y="1"/>
                        <a:pt x="0" y="9"/>
                      </a:cubicBezTo>
                      <a:cubicBezTo>
                        <a:pt x="1" y="2"/>
                        <a:pt x="1" y="2"/>
                        <a:pt x="1" y="2"/>
                      </a:cubicBezTo>
                      <a:cubicBezTo>
                        <a:pt x="1" y="2"/>
                        <a:pt x="4" y="0"/>
                        <a:pt x="7" y="1"/>
                      </a:cubicBezTo>
                      <a:cubicBezTo>
                        <a:pt x="12" y="2"/>
                        <a:pt x="14" y="5"/>
                        <a:pt x="14" y="5"/>
                      </a:cubicBezTo>
                      <a:close/>
                    </a:path>
                  </a:pathLst>
                </a:custGeom>
                <a:solidFill>
                  <a:srgbClr val="FCBB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92" name="Freeform 119">
                  <a:extLst>
                    <a:ext uri="{FF2B5EF4-FFF2-40B4-BE49-F238E27FC236}">
                      <a16:creationId xmlns:a16="http://schemas.microsoft.com/office/drawing/2014/main" id="{A9E0C4E7-F1FB-1CE2-DCD1-2C625A3D4E68}"/>
                    </a:ext>
                  </a:extLst>
                </p:cNvPr>
                <p:cNvSpPr>
                  <a:spLocks/>
                </p:cNvSpPr>
                <p:nvPr/>
              </p:nvSpPr>
              <p:spPr bwMode="auto">
                <a:xfrm>
                  <a:off x="334915" y="1113108"/>
                  <a:ext cx="1190194" cy="1241385"/>
                </a:xfrm>
                <a:custGeom>
                  <a:avLst/>
                  <a:gdLst>
                    <a:gd name="T0" fmla="*/ 56 w 111"/>
                    <a:gd name="T1" fmla="*/ 0 h 115"/>
                    <a:gd name="T2" fmla="*/ 111 w 111"/>
                    <a:gd name="T3" fmla="*/ 60 h 115"/>
                    <a:gd name="T4" fmla="*/ 56 w 111"/>
                    <a:gd name="T5" fmla="*/ 115 h 115"/>
                    <a:gd name="T6" fmla="*/ 0 w 111"/>
                    <a:gd name="T7" fmla="*/ 60 h 115"/>
                    <a:gd name="T8" fmla="*/ 56 w 111"/>
                    <a:gd name="T9" fmla="*/ 0 h 115"/>
                  </a:gdLst>
                  <a:ahLst/>
                  <a:cxnLst>
                    <a:cxn ang="0">
                      <a:pos x="T0" y="T1"/>
                    </a:cxn>
                    <a:cxn ang="0">
                      <a:pos x="T2" y="T3"/>
                    </a:cxn>
                    <a:cxn ang="0">
                      <a:pos x="T4" y="T5"/>
                    </a:cxn>
                    <a:cxn ang="0">
                      <a:pos x="T6" y="T7"/>
                    </a:cxn>
                    <a:cxn ang="0">
                      <a:pos x="T8" y="T9"/>
                    </a:cxn>
                  </a:cxnLst>
                  <a:rect l="0" t="0" r="r" b="b"/>
                  <a:pathLst>
                    <a:path w="111" h="115">
                      <a:moveTo>
                        <a:pt x="56" y="0"/>
                      </a:moveTo>
                      <a:cubicBezTo>
                        <a:pt x="86" y="0"/>
                        <a:pt x="111" y="19"/>
                        <a:pt x="111" y="60"/>
                      </a:cubicBezTo>
                      <a:cubicBezTo>
                        <a:pt x="111" y="90"/>
                        <a:pt x="86" y="115"/>
                        <a:pt x="56" y="115"/>
                      </a:cubicBezTo>
                      <a:cubicBezTo>
                        <a:pt x="25" y="115"/>
                        <a:pt x="0" y="90"/>
                        <a:pt x="0" y="60"/>
                      </a:cubicBezTo>
                      <a:cubicBezTo>
                        <a:pt x="0" y="20"/>
                        <a:pt x="25" y="0"/>
                        <a:pt x="56" y="0"/>
                      </a:cubicBezTo>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93" name="Freeform 120">
                  <a:extLst>
                    <a:ext uri="{FF2B5EF4-FFF2-40B4-BE49-F238E27FC236}">
                      <a16:creationId xmlns:a16="http://schemas.microsoft.com/office/drawing/2014/main" id="{BCC94E0A-3E4B-452D-5532-1122C3587356}"/>
                    </a:ext>
                  </a:extLst>
                </p:cNvPr>
                <p:cNvSpPr>
                  <a:spLocks/>
                </p:cNvSpPr>
                <p:nvPr/>
              </p:nvSpPr>
              <p:spPr bwMode="auto">
                <a:xfrm>
                  <a:off x="360511" y="1484238"/>
                  <a:ext cx="1151797" cy="1292576"/>
                </a:xfrm>
                <a:custGeom>
                  <a:avLst/>
                  <a:gdLst>
                    <a:gd name="T0" fmla="*/ 107 w 107"/>
                    <a:gd name="T1" fmla="*/ 53 h 120"/>
                    <a:gd name="T2" fmla="*/ 53 w 107"/>
                    <a:gd name="T3" fmla="*/ 120 h 120"/>
                    <a:gd name="T4" fmla="*/ 0 w 107"/>
                    <a:gd name="T5" fmla="*/ 53 h 120"/>
                    <a:gd name="T6" fmla="*/ 53 w 107"/>
                    <a:gd name="T7" fmla="*/ 0 h 120"/>
                    <a:gd name="T8" fmla="*/ 107 w 107"/>
                    <a:gd name="T9" fmla="*/ 53 h 120"/>
                  </a:gdLst>
                  <a:ahLst/>
                  <a:cxnLst>
                    <a:cxn ang="0">
                      <a:pos x="T0" y="T1"/>
                    </a:cxn>
                    <a:cxn ang="0">
                      <a:pos x="T2" y="T3"/>
                    </a:cxn>
                    <a:cxn ang="0">
                      <a:pos x="T4" y="T5"/>
                    </a:cxn>
                    <a:cxn ang="0">
                      <a:pos x="T6" y="T7"/>
                    </a:cxn>
                    <a:cxn ang="0">
                      <a:pos x="T8" y="T9"/>
                    </a:cxn>
                  </a:cxnLst>
                  <a:rect l="0" t="0" r="r" b="b"/>
                  <a:pathLst>
                    <a:path w="107" h="120">
                      <a:moveTo>
                        <a:pt x="107" y="53"/>
                      </a:moveTo>
                      <a:cubicBezTo>
                        <a:pt x="107" y="83"/>
                        <a:pt x="88" y="120"/>
                        <a:pt x="53" y="120"/>
                      </a:cubicBezTo>
                      <a:cubicBezTo>
                        <a:pt x="17" y="120"/>
                        <a:pt x="0" y="83"/>
                        <a:pt x="0" y="53"/>
                      </a:cubicBezTo>
                      <a:cubicBezTo>
                        <a:pt x="0" y="24"/>
                        <a:pt x="24" y="0"/>
                        <a:pt x="53" y="0"/>
                      </a:cubicBezTo>
                      <a:cubicBezTo>
                        <a:pt x="83" y="0"/>
                        <a:pt x="107" y="24"/>
                        <a:pt x="107" y="53"/>
                      </a:cubicBezTo>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94" name="Freeform 123">
                  <a:extLst>
                    <a:ext uri="{FF2B5EF4-FFF2-40B4-BE49-F238E27FC236}">
                      <a16:creationId xmlns:a16="http://schemas.microsoft.com/office/drawing/2014/main" id="{6CA6AF9C-D192-F911-0B87-541DF4E78988}"/>
                    </a:ext>
                  </a:extLst>
                </p:cNvPr>
                <p:cNvSpPr>
                  <a:spLocks/>
                </p:cNvSpPr>
                <p:nvPr/>
              </p:nvSpPr>
              <p:spPr bwMode="auto">
                <a:xfrm>
                  <a:off x="514083" y="1740193"/>
                  <a:ext cx="243161" cy="89588"/>
                </a:xfrm>
                <a:custGeom>
                  <a:avLst/>
                  <a:gdLst>
                    <a:gd name="T0" fmla="*/ 15 w 23"/>
                    <a:gd name="T1" fmla="*/ 0 h 8"/>
                    <a:gd name="T2" fmla="*/ 0 w 23"/>
                    <a:gd name="T3" fmla="*/ 7 h 8"/>
                    <a:gd name="T4" fmla="*/ 0 w 23"/>
                    <a:gd name="T5" fmla="*/ 8 h 8"/>
                    <a:gd name="T6" fmla="*/ 5 w 23"/>
                    <a:gd name="T7" fmla="*/ 8 h 8"/>
                    <a:gd name="T8" fmla="*/ 15 w 23"/>
                    <a:gd name="T9" fmla="*/ 4 h 8"/>
                    <a:gd name="T10" fmla="*/ 19 w 23"/>
                    <a:gd name="T11" fmla="*/ 5 h 8"/>
                    <a:gd name="T12" fmla="*/ 20 w 23"/>
                    <a:gd name="T13" fmla="*/ 5 h 8"/>
                    <a:gd name="T14" fmla="*/ 22 w 23"/>
                    <a:gd name="T15" fmla="*/ 5 h 8"/>
                    <a:gd name="T16" fmla="*/ 22 w 23"/>
                    <a:gd name="T17" fmla="*/ 4 h 8"/>
                    <a:gd name="T18" fmla="*/ 22 w 23"/>
                    <a:gd name="T19" fmla="*/ 2 h 8"/>
                    <a:gd name="T20" fmla="*/ 22 w 23"/>
                    <a:gd name="T21" fmla="*/ 2 h 8"/>
                    <a:gd name="T22" fmla="*/ 22 w 23"/>
                    <a:gd name="T23" fmla="*/ 2 h 8"/>
                    <a:gd name="T24" fmla="*/ 22 w 23"/>
                    <a:gd name="T25" fmla="*/ 1 h 8"/>
                    <a:gd name="T26" fmla="*/ 22 w 23"/>
                    <a:gd name="T27" fmla="*/ 1 h 8"/>
                    <a:gd name="T28" fmla="*/ 22 w 23"/>
                    <a:gd name="T29" fmla="*/ 1 h 8"/>
                    <a:gd name="T30" fmla="*/ 21 w 23"/>
                    <a:gd name="T31" fmla="*/ 1 h 8"/>
                    <a:gd name="T32" fmla="*/ 15 w 23"/>
                    <a:gd name="T33"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8">
                      <a:moveTo>
                        <a:pt x="15" y="0"/>
                      </a:moveTo>
                      <a:cubicBezTo>
                        <a:pt x="8" y="0"/>
                        <a:pt x="2" y="4"/>
                        <a:pt x="0" y="7"/>
                      </a:cubicBezTo>
                      <a:cubicBezTo>
                        <a:pt x="0" y="8"/>
                        <a:pt x="0" y="8"/>
                        <a:pt x="0" y="8"/>
                      </a:cubicBezTo>
                      <a:cubicBezTo>
                        <a:pt x="1" y="8"/>
                        <a:pt x="3" y="8"/>
                        <a:pt x="5" y="8"/>
                      </a:cubicBezTo>
                      <a:cubicBezTo>
                        <a:pt x="7" y="7"/>
                        <a:pt x="10" y="4"/>
                        <a:pt x="15" y="4"/>
                      </a:cubicBezTo>
                      <a:cubicBezTo>
                        <a:pt x="16" y="4"/>
                        <a:pt x="18" y="4"/>
                        <a:pt x="19" y="5"/>
                      </a:cubicBezTo>
                      <a:cubicBezTo>
                        <a:pt x="20" y="5"/>
                        <a:pt x="20" y="5"/>
                        <a:pt x="20" y="5"/>
                      </a:cubicBezTo>
                      <a:cubicBezTo>
                        <a:pt x="21" y="5"/>
                        <a:pt x="21" y="5"/>
                        <a:pt x="22" y="5"/>
                      </a:cubicBezTo>
                      <a:cubicBezTo>
                        <a:pt x="22" y="5"/>
                        <a:pt x="22" y="4"/>
                        <a:pt x="22" y="4"/>
                      </a:cubicBezTo>
                      <a:cubicBezTo>
                        <a:pt x="23" y="3"/>
                        <a:pt x="23" y="2"/>
                        <a:pt x="22" y="2"/>
                      </a:cubicBezTo>
                      <a:cubicBezTo>
                        <a:pt x="22" y="2"/>
                        <a:pt x="22" y="2"/>
                        <a:pt x="22" y="2"/>
                      </a:cubicBezTo>
                      <a:cubicBezTo>
                        <a:pt x="22" y="2"/>
                        <a:pt x="22" y="2"/>
                        <a:pt x="22" y="2"/>
                      </a:cubicBezTo>
                      <a:cubicBezTo>
                        <a:pt x="22" y="1"/>
                        <a:pt x="22" y="1"/>
                        <a:pt x="22" y="1"/>
                      </a:cubicBezTo>
                      <a:cubicBezTo>
                        <a:pt x="22" y="1"/>
                        <a:pt x="22" y="1"/>
                        <a:pt x="22" y="1"/>
                      </a:cubicBezTo>
                      <a:cubicBezTo>
                        <a:pt x="22" y="1"/>
                        <a:pt x="22" y="1"/>
                        <a:pt x="22" y="1"/>
                      </a:cubicBezTo>
                      <a:cubicBezTo>
                        <a:pt x="21" y="1"/>
                        <a:pt x="21" y="1"/>
                        <a:pt x="21" y="1"/>
                      </a:cubicBezTo>
                      <a:cubicBezTo>
                        <a:pt x="19" y="0"/>
                        <a:pt x="17" y="0"/>
                        <a:pt x="15" y="0"/>
                      </a:cubicBezTo>
                    </a:path>
                  </a:pathLst>
                </a:custGeom>
                <a:solidFill>
                  <a:srgbClr val="D5A8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95" name="Freeform 124">
                  <a:extLst>
                    <a:ext uri="{FF2B5EF4-FFF2-40B4-BE49-F238E27FC236}">
                      <a16:creationId xmlns:a16="http://schemas.microsoft.com/office/drawing/2014/main" id="{DF612B6D-738C-08C5-8B74-72C5264ACEF8}"/>
                    </a:ext>
                  </a:extLst>
                </p:cNvPr>
                <p:cNvSpPr>
                  <a:spLocks/>
                </p:cNvSpPr>
                <p:nvPr/>
              </p:nvSpPr>
              <p:spPr bwMode="auto">
                <a:xfrm>
                  <a:off x="514083" y="1689002"/>
                  <a:ext cx="243161" cy="153573"/>
                </a:xfrm>
                <a:custGeom>
                  <a:avLst/>
                  <a:gdLst>
                    <a:gd name="T0" fmla="*/ 22 w 23"/>
                    <a:gd name="T1" fmla="*/ 8 h 14"/>
                    <a:gd name="T2" fmla="*/ 20 w 23"/>
                    <a:gd name="T3" fmla="*/ 8 h 14"/>
                    <a:gd name="T4" fmla="*/ 4 w 23"/>
                    <a:gd name="T5" fmla="*/ 13 h 14"/>
                    <a:gd name="T6" fmla="*/ 1 w 23"/>
                    <a:gd name="T7" fmla="*/ 13 h 14"/>
                    <a:gd name="T8" fmla="*/ 1 w 23"/>
                    <a:gd name="T9" fmla="*/ 10 h 14"/>
                    <a:gd name="T10" fmla="*/ 22 w 23"/>
                    <a:gd name="T11" fmla="*/ 4 h 14"/>
                    <a:gd name="T12" fmla="*/ 23 w 23"/>
                    <a:gd name="T13" fmla="*/ 7 h 14"/>
                    <a:gd name="T14" fmla="*/ 22 w 23"/>
                    <a:gd name="T15" fmla="*/ 8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14">
                      <a:moveTo>
                        <a:pt x="22" y="8"/>
                      </a:moveTo>
                      <a:cubicBezTo>
                        <a:pt x="22" y="8"/>
                        <a:pt x="21" y="8"/>
                        <a:pt x="20" y="8"/>
                      </a:cubicBezTo>
                      <a:cubicBezTo>
                        <a:pt x="11" y="5"/>
                        <a:pt x="5" y="13"/>
                        <a:pt x="4" y="13"/>
                      </a:cubicBezTo>
                      <a:cubicBezTo>
                        <a:pt x="4" y="14"/>
                        <a:pt x="2" y="14"/>
                        <a:pt x="1" y="13"/>
                      </a:cubicBezTo>
                      <a:cubicBezTo>
                        <a:pt x="0" y="13"/>
                        <a:pt x="0" y="11"/>
                        <a:pt x="1" y="10"/>
                      </a:cubicBezTo>
                      <a:cubicBezTo>
                        <a:pt x="4" y="6"/>
                        <a:pt x="12" y="0"/>
                        <a:pt x="22" y="4"/>
                      </a:cubicBezTo>
                      <a:cubicBezTo>
                        <a:pt x="23" y="4"/>
                        <a:pt x="23" y="6"/>
                        <a:pt x="23" y="7"/>
                      </a:cubicBezTo>
                      <a:cubicBezTo>
                        <a:pt x="23" y="7"/>
                        <a:pt x="23" y="8"/>
                        <a:pt x="22" y="8"/>
                      </a:cubicBezTo>
                      <a:close/>
                    </a:path>
                  </a:pathLst>
                </a:custGeom>
                <a:solidFill>
                  <a:srgbClr val="6F5B56"/>
                </a:solidFill>
                <a:ln>
                  <a:noFill/>
                </a:ln>
              </p:spPr>
              <p:txBody>
                <a:bodyPr vert="horz" wrap="square" lIns="45720" tIns="22860" rIns="45720" bIns="22860" numCol="1" anchor="t" anchorCtr="0" compatLnSpc="1">
                  <a:prstTxWarp prst="textNoShape">
                    <a:avLst/>
                  </a:prstTxWarp>
                </a:bodyPr>
                <a:lstStyle/>
                <a:p>
                  <a:endParaRPr lang="en-US" sz="900"/>
                </a:p>
              </p:txBody>
            </p:sp>
            <p:sp>
              <p:nvSpPr>
                <p:cNvPr id="96" name="Freeform 125">
                  <a:extLst>
                    <a:ext uri="{FF2B5EF4-FFF2-40B4-BE49-F238E27FC236}">
                      <a16:creationId xmlns:a16="http://schemas.microsoft.com/office/drawing/2014/main" id="{FA509952-348B-74BE-CDCB-CCC4DB775008}"/>
                    </a:ext>
                  </a:extLst>
                </p:cNvPr>
                <p:cNvSpPr>
                  <a:spLocks/>
                </p:cNvSpPr>
                <p:nvPr/>
              </p:nvSpPr>
              <p:spPr bwMode="auto">
                <a:xfrm>
                  <a:off x="514083" y="1689002"/>
                  <a:ext cx="243161" cy="140779"/>
                </a:xfrm>
                <a:custGeom>
                  <a:avLst/>
                  <a:gdLst>
                    <a:gd name="T0" fmla="*/ 1 w 23"/>
                    <a:gd name="T1" fmla="*/ 13 h 13"/>
                    <a:gd name="T2" fmla="*/ 2 w 23"/>
                    <a:gd name="T3" fmla="*/ 12 h 13"/>
                    <a:gd name="T4" fmla="*/ 23 w 23"/>
                    <a:gd name="T5" fmla="*/ 5 h 13"/>
                    <a:gd name="T6" fmla="*/ 23 w 23"/>
                    <a:gd name="T7" fmla="*/ 6 h 13"/>
                    <a:gd name="T8" fmla="*/ 22 w 23"/>
                    <a:gd name="T9" fmla="*/ 4 h 13"/>
                    <a:gd name="T10" fmla="*/ 1 w 23"/>
                    <a:gd name="T11" fmla="*/ 10 h 13"/>
                    <a:gd name="T12" fmla="*/ 1 w 23"/>
                    <a:gd name="T13" fmla="*/ 13 h 13"/>
                  </a:gdLst>
                  <a:ahLst/>
                  <a:cxnLst>
                    <a:cxn ang="0">
                      <a:pos x="T0" y="T1"/>
                    </a:cxn>
                    <a:cxn ang="0">
                      <a:pos x="T2" y="T3"/>
                    </a:cxn>
                    <a:cxn ang="0">
                      <a:pos x="T4" y="T5"/>
                    </a:cxn>
                    <a:cxn ang="0">
                      <a:pos x="T6" y="T7"/>
                    </a:cxn>
                    <a:cxn ang="0">
                      <a:pos x="T8" y="T9"/>
                    </a:cxn>
                    <a:cxn ang="0">
                      <a:pos x="T10" y="T11"/>
                    </a:cxn>
                    <a:cxn ang="0">
                      <a:pos x="T12" y="T13"/>
                    </a:cxn>
                  </a:cxnLst>
                  <a:rect l="0" t="0" r="r" b="b"/>
                  <a:pathLst>
                    <a:path w="23" h="13">
                      <a:moveTo>
                        <a:pt x="1" y="13"/>
                      </a:moveTo>
                      <a:cubicBezTo>
                        <a:pt x="1" y="13"/>
                        <a:pt x="1" y="12"/>
                        <a:pt x="2" y="12"/>
                      </a:cubicBezTo>
                      <a:cubicBezTo>
                        <a:pt x="4" y="8"/>
                        <a:pt x="13" y="1"/>
                        <a:pt x="23" y="5"/>
                      </a:cubicBezTo>
                      <a:cubicBezTo>
                        <a:pt x="23" y="5"/>
                        <a:pt x="23" y="5"/>
                        <a:pt x="23" y="6"/>
                      </a:cubicBezTo>
                      <a:cubicBezTo>
                        <a:pt x="23" y="5"/>
                        <a:pt x="22" y="4"/>
                        <a:pt x="22" y="4"/>
                      </a:cubicBezTo>
                      <a:cubicBezTo>
                        <a:pt x="12" y="0"/>
                        <a:pt x="4" y="6"/>
                        <a:pt x="1" y="10"/>
                      </a:cubicBezTo>
                      <a:cubicBezTo>
                        <a:pt x="0" y="11"/>
                        <a:pt x="0" y="13"/>
                        <a:pt x="1" y="13"/>
                      </a:cubicBezTo>
                      <a:close/>
                    </a:path>
                  </a:pathLst>
                </a:custGeom>
                <a:solidFill>
                  <a:srgbClr val="8E7771"/>
                </a:solidFill>
                <a:ln>
                  <a:noFill/>
                </a:ln>
              </p:spPr>
              <p:txBody>
                <a:bodyPr vert="horz" wrap="square" lIns="45720" tIns="22860" rIns="45720" bIns="22860" numCol="1" anchor="t" anchorCtr="0" compatLnSpc="1">
                  <a:prstTxWarp prst="textNoShape">
                    <a:avLst/>
                  </a:prstTxWarp>
                </a:bodyPr>
                <a:lstStyle/>
                <a:p>
                  <a:endParaRPr lang="en-US" sz="900"/>
                </a:p>
              </p:txBody>
            </p:sp>
            <p:sp>
              <p:nvSpPr>
                <p:cNvPr id="97" name="Freeform 126">
                  <a:extLst>
                    <a:ext uri="{FF2B5EF4-FFF2-40B4-BE49-F238E27FC236}">
                      <a16:creationId xmlns:a16="http://schemas.microsoft.com/office/drawing/2014/main" id="{19F48575-CA50-A45D-848E-CB2CB2D7476E}"/>
                    </a:ext>
                  </a:extLst>
                </p:cNvPr>
                <p:cNvSpPr>
                  <a:spLocks/>
                </p:cNvSpPr>
                <p:nvPr/>
              </p:nvSpPr>
              <p:spPr bwMode="auto">
                <a:xfrm>
                  <a:off x="1064390" y="1740193"/>
                  <a:ext cx="243161" cy="127977"/>
                </a:xfrm>
                <a:custGeom>
                  <a:avLst/>
                  <a:gdLst>
                    <a:gd name="T0" fmla="*/ 8 w 23"/>
                    <a:gd name="T1" fmla="*/ 0 h 11"/>
                    <a:gd name="T2" fmla="*/ 1 w 23"/>
                    <a:gd name="T3" fmla="*/ 1 h 11"/>
                    <a:gd name="T4" fmla="*/ 1 w 23"/>
                    <a:gd name="T5" fmla="*/ 1 h 11"/>
                    <a:gd name="T6" fmla="*/ 1 w 23"/>
                    <a:gd name="T7" fmla="*/ 1 h 11"/>
                    <a:gd name="T8" fmla="*/ 1 w 23"/>
                    <a:gd name="T9" fmla="*/ 1 h 11"/>
                    <a:gd name="T10" fmla="*/ 1 w 23"/>
                    <a:gd name="T11" fmla="*/ 2 h 11"/>
                    <a:gd name="T12" fmla="*/ 0 w 23"/>
                    <a:gd name="T13" fmla="*/ 2 h 11"/>
                    <a:gd name="T14" fmla="*/ 0 w 23"/>
                    <a:gd name="T15" fmla="*/ 2 h 11"/>
                    <a:gd name="T16" fmla="*/ 0 w 23"/>
                    <a:gd name="T17" fmla="*/ 4 h 11"/>
                    <a:gd name="T18" fmla="*/ 1 w 23"/>
                    <a:gd name="T19" fmla="*/ 5 h 11"/>
                    <a:gd name="T20" fmla="*/ 2 w 23"/>
                    <a:gd name="T21" fmla="*/ 5 h 11"/>
                    <a:gd name="T22" fmla="*/ 3 w 23"/>
                    <a:gd name="T23" fmla="*/ 5 h 11"/>
                    <a:gd name="T24" fmla="*/ 8 w 23"/>
                    <a:gd name="T25" fmla="*/ 4 h 11"/>
                    <a:gd name="T26" fmla="*/ 19 w 23"/>
                    <a:gd name="T27" fmla="*/ 10 h 11"/>
                    <a:gd name="T28" fmla="*/ 20 w 23"/>
                    <a:gd name="T29" fmla="*/ 11 h 11"/>
                    <a:gd name="T30" fmla="*/ 21 w 23"/>
                    <a:gd name="T31" fmla="*/ 11 h 11"/>
                    <a:gd name="T32" fmla="*/ 22 w 23"/>
                    <a:gd name="T33" fmla="*/ 10 h 11"/>
                    <a:gd name="T34" fmla="*/ 22 w 23"/>
                    <a:gd name="T35" fmla="*/ 7 h 11"/>
                    <a:gd name="T36" fmla="*/ 8 w 23"/>
                    <a:gd name="T3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3" h="11">
                      <a:moveTo>
                        <a:pt x="8" y="0"/>
                      </a:moveTo>
                      <a:cubicBezTo>
                        <a:pt x="6" y="0"/>
                        <a:pt x="4" y="0"/>
                        <a:pt x="1" y="1"/>
                      </a:cubicBezTo>
                      <a:cubicBezTo>
                        <a:pt x="1" y="1"/>
                        <a:pt x="1" y="1"/>
                        <a:pt x="1" y="1"/>
                      </a:cubicBezTo>
                      <a:cubicBezTo>
                        <a:pt x="1" y="1"/>
                        <a:pt x="1" y="1"/>
                        <a:pt x="1" y="1"/>
                      </a:cubicBezTo>
                      <a:cubicBezTo>
                        <a:pt x="1" y="1"/>
                        <a:pt x="1" y="1"/>
                        <a:pt x="1" y="1"/>
                      </a:cubicBezTo>
                      <a:cubicBezTo>
                        <a:pt x="1" y="2"/>
                        <a:pt x="1" y="2"/>
                        <a:pt x="1" y="2"/>
                      </a:cubicBezTo>
                      <a:cubicBezTo>
                        <a:pt x="0" y="2"/>
                        <a:pt x="0" y="2"/>
                        <a:pt x="0" y="2"/>
                      </a:cubicBezTo>
                      <a:cubicBezTo>
                        <a:pt x="0" y="2"/>
                        <a:pt x="0" y="2"/>
                        <a:pt x="0" y="2"/>
                      </a:cubicBezTo>
                      <a:cubicBezTo>
                        <a:pt x="0" y="3"/>
                        <a:pt x="0" y="3"/>
                        <a:pt x="0" y="4"/>
                      </a:cubicBezTo>
                      <a:cubicBezTo>
                        <a:pt x="0" y="4"/>
                        <a:pt x="1" y="5"/>
                        <a:pt x="1" y="5"/>
                      </a:cubicBezTo>
                      <a:cubicBezTo>
                        <a:pt x="1" y="5"/>
                        <a:pt x="2" y="5"/>
                        <a:pt x="2" y="5"/>
                      </a:cubicBezTo>
                      <a:cubicBezTo>
                        <a:pt x="3" y="5"/>
                        <a:pt x="3" y="5"/>
                        <a:pt x="3" y="5"/>
                      </a:cubicBezTo>
                      <a:cubicBezTo>
                        <a:pt x="5" y="4"/>
                        <a:pt x="6" y="4"/>
                        <a:pt x="8" y="4"/>
                      </a:cubicBezTo>
                      <a:cubicBezTo>
                        <a:pt x="14" y="4"/>
                        <a:pt x="19" y="10"/>
                        <a:pt x="19" y="10"/>
                      </a:cubicBezTo>
                      <a:cubicBezTo>
                        <a:pt x="19" y="10"/>
                        <a:pt x="20" y="11"/>
                        <a:pt x="20" y="11"/>
                      </a:cubicBezTo>
                      <a:cubicBezTo>
                        <a:pt x="20" y="11"/>
                        <a:pt x="21" y="11"/>
                        <a:pt x="21" y="11"/>
                      </a:cubicBezTo>
                      <a:cubicBezTo>
                        <a:pt x="21" y="11"/>
                        <a:pt x="22" y="11"/>
                        <a:pt x="22" y="10"/>
                      </a:cubicBezTo>
                      <a:cubicBezTo>
                        <a:pt x="23" y="10"/>
                        <a:pt x="23" y="8"/>
                        <a:pt x="22" y="7"/>
                      </a:cubicBezTo>
                      <a:cubicBezTo>
                        <a:pt x="20" y="4"/>
                        <a:pt x="15" y="0"/>
                        <a:pt x="8" y="0"/>
                      </a:cubicBezTo>
                    </a:path>
                  </a:pathLst>
                </a:custGeom>
                <a:solidFill>
                  <a:srgbClr val="D5A8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98" name="Freeform 127">
                  <a:extLst>
                    <a:ext uri="{FF2B5EF4-FFF2-40B4-BE49-F238E27FC236}">
                      <a16:creationId xmlns:a16="http://schemas.microsoft.com/office/drawing/2014/main" id="{6C21E39F-6C83-6565-B122-943C3E411295}"/>
                    </a:ext>
                  </a:extLst>
                </p:cNvPr>
                <p:cNvSpPr>
                  <a:spLocks/>
                </p:cNvSpPr>
                <p:nvPr/>
              </p:nvSpPr>
              <p:spPr bwMode="auto">
                <a:xfrm>
                  <a:off x="1051588" y="1689002"/>
                  <a:ext cx="255955" cy="153573"/>
                </a:xfrm>
                <a:custGeom>
                  <a:avLst/>
                  <a:gdLst>
                    <a:gd name="T0" fmla="*/ 1 w 24"/>
                    <a:gd name="T1" fmla="*/ 8 h 14"/>
                    <a:gd name="T2" fmla="*/ 4 w 24"/>
                    <a:gd name="T3" fmla="*/ 8 h 14"/>
                    <a:gd name="T4" fmla="*/ 19 w 24"/>
                    <a:gd name="T5" fmla="*/ 13 h 14"/>
                    <a:gd name="T6" fmla="*/ 22 w 24"/>
                    <a:gd name="T7" fmla="*/ 14 h 14"/>
                    <a:gd name="T8" fmla="*/ 23 w 24"/>
                    <a:gd name="T9" fmla="*/ 10 h 14"/>
                    <a:gd name="T10" fmla="*/ 2 w 24"/>
                    <a:gd name="T11" fmla="*/ 4 h 14"/>
                    <a:gd name="T12" fmla="*/ 1 w 24"/>
                    <a:gd name="T13" fmla="*/ 7 h 14"/>
                    <a:gd name="T14" fmla="*/ 1 w 24"/>
                    <a:gd name="T15" fmla="*/ 8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 h="14">
                      <a:moveTo>
                        <a:pt x="1" y="8"/>
                      </a:moveTo>
                      <a:cubicBezTo>
                        <a:pt x="2" y="8"/>
                        <a:pt x="3" y="9"/>
                        <a:pt x="4" y="8"/>
                      </a:cubicBezTo>
                      <a:cubicBezTo>
                        <a:pt x="13" y="5"/>
                        <a:pt x="19" y="13"/>
                        <a:pt x="19" y="13"/>
                      </a:cubicBezTo>
                      <a:cubicBezTo>
                        <a:pt x="20" y="14"/>
                        <a:pt x="21" y="14"/>
                        <a:pt x="22" y="14"/>
                      </a:cubicBezTo>
                      <a:cubicBezTo>
                        <a:pt x="23" y="13"/>
                        <a:pt x="24" y="11"/>
                        <a:pt x="23" y="10"/>
                      </a:cubicBezTo>
                      <a:cubicBezTo>
                        <a:pt x="20" y="7"/>
                        <a:pt x="12" y="0"/>
                        <a:pt x="2" y="4"/>
                      </a:cubicBezTo>
                      <a:cubicBezTo>
                        <a:pt x="1" y="5"/>
                        <a:pt x="0" y="6"/>
                        <a:pt x="1" y="7"/>
                      </a:cubicBezTo>
                      <a:cubicBezTo>
                        <a:pt x="1" y="7"/>
                        <a:pt x="1" y="8"/>
                        <a:pt x="1" y="8"/>
                      </a:cubicBezTo>
                      <a:close/>
                    </a:path>
                  </a:pathLst>
                </a:custGeom>
                <a:solidFill>
                  <a:srgbClr val="6F5B56"/>
                </a:solidFill>
                <a:ln>
                  <a:noFill/>
                </a:ln>
              </p:spPr>
              <p:txBody>
                <a:bodyPr vert="horz" wrap="square" lIns="45720" tIns="22860" rIns="45720" bIns="22860" numCol="1" anchor="t" anchorCtr="0" compatLnSpc="1">
                  <a:prstTxWarp prst="textNoShape">
                    <a:avLst/>
                  </a:prstTxWarp>
                </a:bodyPr>
                <a:lstStyle/>
                <a:p>
                  <a:endParaRPr lang="en-US" sz="900"/>
                </a:p>
              </p:txBody>
            </p:sp>
            <p:sp>
              <p:nvSpPr>
                <p:cNvPr id="99" name="Freeform 128">
                  <a:extLst>
                    <a:ext uri="{FF2B5EF4-FFF2-40B4-BE49-F238E27FC236}">
                      <a16:creationId xmlns:a16="http://schemas.microsoft.com/office/drawing/2014/main" id="{36B4BC9A-AD3E-8D49-FB03-DF8099F7903F}"/>
                    </a:ext>
                  </a:extLst>
                </p:cNvPr>
                <p:cNvSpPr>
                  <a:spLocks/>
                </p:cNvSpPr>
                <p:nvPr/>
              </p:nvSpPr>
              <p:spPr bwMode="auto">
                <a:xfrm>
                  <a:off x="1064390" y="1689002"/>
                  <a:ext cx="243161" cy="153573"/>
                </a:xfrm>
                <a:custGeom>
                  <a:avLst/>
                  <a:gdLst>
                    <a:gd name="T0" fmla="*/ 21 w 23"/>
                    <a:gd name="T1" fmla="*/ 14 h 14"/>
                    <a:gd name="T2" fmla="*/ 21 w 23"/>
                    <a:gd name="T3" fmla="*/ 12 h 14"/>
                    <a:gd name="T4" fmla="*/ 0 w 23"/>
                    <a:gd name="T5" fmla="*/ 5 h 14"/>
                    <a:gd name="T6" fmla="*/ 0 w 23"/>
                    <a:gd name="T7" fmla="*/ 6 h 14"/>
                    <a:gd name="T8" fmla="*/ 1 w 23"/>
                    <a:gd name="T9" fmla="*/ 4 h 14"/>
                    <a:gd name="T10" fmla="*/ 22 w 23"/>
                    <a:gd name="T11" fmla="*/ 10 h 14"/>
                    <a:gd name="T12" fmla="*/ 21 w 23"/>
                    <a:gd name="T13" fmla="*/ 14 h 14"/>
                  </a:gdLst>
                  <a:ahLst/>
                  <a:cxnLst>
                    <a:cxn ang="0">
                      <a:pos x="T0" y="T1"/>
                    </a:cxn>
                    <a:cxn ang="0">
                      <a:pos x="T2" y="T3"/>
                    </a:cxn>
                    <a:cxn ang="0">
                      <a:pos x="T4" y="T5"/>
                    </a:cxn>
                    <a:cxn ang="0">
                      <a:pos x="T6" y="T7"/>
                    </a:cxn>
                    <a:cxn ang="0">
                      <a:pos x="T8" y="T9"/>
                    </a:cxn>
                    <a:cxn ang="0">
                      <a:pos x="T10" y="T11"/>
                    </a:cxn>
                    <a:cxn ang="0">
                      <a:pos x="T12" y="T13"/>
                    </a:cxn>
                  </a:cxnLst>
                  <a:rect l="0" t="0" r="r" b="b"/>
                  <a:pathLst>
                    <a:path w="23" h="14">
                      <a:moveTo>
                        <a:pt x="21" y="14"/>
                      </a:moveTo>
                      <a:cubicBezTo>
                        <a:pt x="22" y="13"/>
                        <a:pt x="21" y="12"/>
                        <a:pt x="21" y="12"/>
                      </a:cubicBezTo>
                      <a:cubicBezTo>
                        <a:pt x="18" y="8"/>
                        <a:pt x="10" y="1"/>
                        <a:pt x="0" y="5"/>
                      </a:cubicBezTo>
                      <a:cubicBezTo>
                        <a:pt x="0" y="5"/>
                        <a:pt x="0" y="5"/>
                        <a:pt x="0" y="6"/>
                      </a:cubicBezTo>
                      <a:cubicBezTo>
                        <a:pt x="0" y="5"/>
                        <a:pt x="0" y="4"/>
                        <a:pt x="1" y="4"/>
                      </a:cubicBezTo>
                      <a:cubicBezTo>
                        <a:pt x="11" y="0"/>
                        <a:pt x="19" y="7"/>
                        <a:pt x="22" y="10"/>
                      </a:cubicBezTo>
                      <a:cubicBezTo>
                        <a:pt x="23" y="11"/>
                        <a:pt x="22" y="13"/>
                        <a:pt x="21" y="14"/>
                      </a:cubicBezTo>
                      <a:close/>
                    </a:path>
                  </a:pathLst>
                </a:custGeom>
                <a:solidFill>
                  <a:srgbClr val="8E7771"/>
                </a:solidFill>
                <a:ln>
                  <a:noFill/>
                </a:ln>
              </p:spPr>
              <p:txBody>
                <a:bodyPr vert="horz" wrap="square" lIns="45720" tIns="22860" rIns="45720" bIns="22860" numCol="1" anchor="t" anchorCtr="0" compatLnSpc="1">
                  <a:prstTxWarp prst="textNoShape">
                    <a:avLst/>
                  </a:prstTxWarp>
                </a:bodyPr>
                <a:lstStyle/>
                <a:p>
                  <a:endParaRPr lang="en-US" sz="900"/>
                </a:p>
              </p:txBody>
            </p:sp>
            <p:grpSp>
              <p:nvGrpSpPr>
                <p:cNvPr id="100" name="Group 99">
                  <a:extLst>
                    <a:ext uri="{FF2B5EF4-FFF2-40B4-BE49-F238E27FC236}">
                      <a16:creationId xmlns:a16="http://schemas.microsoft.com/office/drawing/2014/main" id="{27AE3683-89D0-89B1-F8C4-B116403B4D90}"/>
                    </a:ext>
                  </a:extLst>
                </p:cNvPr>
                <p:cNvGrpSpPr/>
                <p:nvPr/>
              </p:nvGrpSpPr>
              <p:grpSpPr>
                <a:xfrm>
                  <a:off x="656833" y="2374458"/>
                  <a:ext cx="535036" cy="227394"/>
                  <a:chOff x="4643802" y="5084415"/>
                  <a:chExt cx="511910" cy="217565"/>
                </a:xfrm>
              </p:grpSpPr>
              <p:sp>
                <p:nvSpPr>
                  <p:cNvPr id="117" name="Freeform 134">
                    <a:extLst>
                      <a:ext uri="{FF2B5EF4-FFF2-40B4-BE49-F238E27FC236}">
                        <a16:creationId xmlns:a16="http://schemas.microsoft.com/office/drawing/2014/main" id="{36657C42-8065-0180-9D4C-EC805B08E58B}"/>
                      </a:ext>
                    </a:extLst>
                  </p:cNvPr>
                  <p:cNvSpPr>
                    <a:spLocks/>
                  </p:cNvSpPr>
                  <p:nvPr/>
                </p:nvSpPr>
                <p:spPr bwMode="auto">
                  <a:xfrm>
                    <a:off x="4643802" y="5084415"/>
                    <a:ext cx="511910" cy="127977"/>
                  </a:xfrm>
                  <a:custGeom>
                    <a:avLst/>
                    <a:gdLst>
                      <a:gd name="T0" fmla="*/ 6 w 47"/>
                      <a:gd name="T1" fmla="*/ 12 h 12"/>
                      <a:gd name="T2" fmla="*/ 0 w 47"/>
                      <a:gd name="T3" fmla="*/ 0 h 12"/>
                      <a:gd name="T4" fmla="*/ 24 w 47"/>
                      <a:gd name="T5" fmla="*/ 1 h 12"/>
                      <a:gd name="T6" fmla="*/ 47 w 47"/>
                      <a:gd name="T7" fmla="*/ 0 h 12"/>
                      <a:gd name="T8" fmla="*/ 41 w 47"/>
                      <a:gd name="T9" fmla="*/ 12 h 12"/>
                      <a:gd name="T10" fmla="*/ 24 w 47"/>
                      <a:gd name="T11" fmla="*/ 8 h 12"/>
                      <a:gd name="T12" fmla="*/ 6 w 47"/>
                      <a:gd name="T13" fmla="*/ 12 h 12"/>
                    </a:gdLst>
                    <a:ahLst/>
                    <a:cxnLst>
                      <a:cxn ang="0">
                        <a:pos x="T0" y="T1"/>
                      </a:cxn>
                      <a:cxn ang="0">
                        <a:pos x="T2" y="T3"/>
                      </a:cxn>
                      <a:cxn ang="0">
                        <a:pos x="T4" y="T5"/>
                      </a:cxn>
                      <a:cxn ang="0">
                        <a:pos x="T6" y="T7"/>
                      </a:cxn>
                      <a:cxn ang="0">
                        <a:pos x="T8" y="T9"/>
                      </a:cxn>
                      <a:cxn ang="0">
                        <a:pos x="T10" y="T11"/>
                      </a:cxn>
                      <a:cxn ang="0">
                        <a:pos x="T12" y="T13"/>
                      </a:cxn>
                    </a:cxnLst>
                    <a:rect l="0" t="0" r="r" b="b"/>
                    <a:pathLst>
                      <a:path w="47" h="12">
                        <a:moveTo>
                          <a:pt x="6" y="12"/>
                        </a:moveTo>
                        <a:cubicBezTo>
                          <a:pt x="3" y="9"/>
                          <a:pt x="1" y="4"/>
                          <a:pt x="0" y="0"/>
                        </a:cubicBezTo>
                        <a:cubicBezTo>
                          <a:pt x="7" y="1"/>
                          <a:pt x="15" y="1"/>
                          <a:pt x="24" y="1"/>
                        </a:cubicBezTo>
                        <a:cubicBezTo>
                          <a:pt x="32" y="1"/>
                          <a:pt x="40" y="1"/>
                          <a:pt x="47" y="0"/>
                        </a:cubicBezTo>
                        <a:cubicBezTo>
                          <a:pt x="46" y="4"/>
                          <a:pt x="44" y="9"/>
                          <a:pt x="41" y="12"/>
                        </a:cubicBezTo>
                        <a:cubicBezTo>
                          <a:pt x="37" y="9"/>
                          <a:pt x="31" y="8"/>
                          <a:pt x="24" y="8"/>
                        </a:cubicBezTo>
                        <a:cubicBezTo>
                          <a:pt x="16" y="8"/>
                          <a:pt x="10" y="9"/>
                          <a:pt x="6" y="12"/>
                        </a:cubicBezTo>
                        <a:close/>
                      </a:path>
                    </a:pathLst>
                  </a:custGeom>
                  <a:solidFill>
                    <a:srgbClr val="9A32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118" name="Freeform 135">
                    <a:extLst>
                      <a:ext uri="{FF2B5EF4-FFF2-40B4-BE49-F238E27FC236}">
                        <a16:creationId xmlns:a16="http://schemas.microsoft.com/office/drawing/2014/main" id="{696608B8-531C-A443-4308-3DA08C2825E9}"/>
                      </a:ext>
                    </a:extLst>
                  </p:cNvPr>
                  <p:cNvSpPr>
                    <a:spLocks/>
                  </p:cNvSpPr>
                  <p:nvPr/>
                </p:nvSpPr>
                <p:spPr bwMode="auto">
                  <a:xfrm>
                    <a:off x="4720589" y="5174003"/>
                    <a:ext cx="371138" cy="127977"/>
                  </a:xfrm>
                  <a:custGeom>
                    <a:avLst/>
                    <a:gdLst>
                      <a:gd name="T0" fmla="*/ 18 w 35"/>
                      <a:gd name="T1" fmla="*/ 12 h 12"/>
                      <a:gd name="T2" fmla="*/ 0 w 35"/>
                      <a:gd name="T3" fmla="*/ 4 h 12"/>
                      <a:gd name="T4" fmla="*/ 18 w 35"/>
                      <a:gd name="T5" fmla="*/ 0 h 12"/>
                      <a:gd name="T6" fmla="*/ 35 w 35"/>
                      <a:gd name="T7" fmla="*/ 4 h 12"/>
                      <a:gd name="T8" fmla="*/ 18 w 35"/>
                      <a:gd name="T9" fmla="*/ 12 h 12"/>
                    </a:gdLst>
                    <a:ahLst/>
                    <a:cxnLst>
                      <a:cxn ang="0">
                        <a:pos x="T0" y="T1"/>
                      </a:cxn>
                      <a:cxn ang="0">
                        <a:pos x="T2" y="T3"/>
                      </a:cxn>
                      <a:cxn ang="0">
                        <a:pos x="T4" y="T5"/>
                      </a:cxn>
                      <a:cxn ang="0">
                        <a:pos x="T6" y="T7"/>
                      </a:cxn>
                      <a:cxn ang="0">
                        <a:pos x="T8" y="T9"/>
                      </a:cxn>
                    </a:cxnLst>
                    <a:rect l="0" t="0" r="r" b="b"/>
                    <a:pathLst>
                      <a:path w="35" h="12">
                        <a:moveTo>
                          <a:pt x="18" y="12"/>
                        </a:moveTo>
                        <a:cubicBezTo>
                          <a:pt x="11" y="12"/>
                          <a:pt x="4" y="9"/>
                          <a:pt x="0" y="4"/>
                        </a:cubicBezTo>
                        <a:cubicBezTo>
                          <a:pt x="4" y="1"/>
                          <a:pt x="10" y="0"/>
                          <a:pt x="18" y="0"/>
                        </a:cubicBezTo>
                        <a:cubicBezTo>
                          <a:pt x="25" y="0"/>
                          <a:pt x="31" y="1"/>
                          <a:pt x="35" y="4"/>
                        </a:cubicBezTo>
                        <a:cubicBezTo>
                          <a:pt x="31" y="9"/>
                          <a:pt x="25" y="12"/>
                          <a:pt x="18" y="12"/>
                        </a:cubicBezTo>
                        <a:close/>
                      </a:path>
                    </a:pathLst>
                  </a:custGeom>
                  <a:solidFill>
                    <a:srgbClr val="C455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grpSp>
            <p:sp>
              <p:nvSpPr>
                <p:cNvPr id="101" name="Freeform 159">
                  <a:extLst>
                    <a:ext uri="{FF2B5EF4-FFF2-40B4-BE49-F238E27FC236}">
                      <a16:creationId xmlns:a16="http://schemas.microsoft.com/office/drawing/2014/main" id="{31DC2CEB-E56D-58E7-52D4-A1DA484D4C1D}"/>
                    </a:ext>
                  </a:extLst>
                </p:cNvPr>
                <p:cNvSpPr>
                  <a:spLocks noEditPoints="1"/>
                </p:cNvSpPr>
                <p:nvPr/>
              </p:nvSpPr>
              <p:spPr bwMode="auto">
                <a:xfrm>
                  <a:off x="437297" y="1868170"/>
                  <a:ext cx="383932" cy="319948"/>
                </a:xfrm>
                <a:custGeom>
                  <a:avLst/>
                  <a:gdLst>
                    <a:gd name="T0" fmla="*/ 17 w 36"/>
                    <a:gd name="T1" fmla="*/ 30 h 30"/>
                    <a:gd name="T2" fmla="*/ 17 w 36"/>
                    <a:gd name="T3" fmla="*/ 30 h 30"/>
                    <a:gd name="T4" fmla="*/ 17 w 36"/>
                    <a:gd name="T5" fmla="*/ 30 h 30"/>
                    <a:gd name="T6" fmla="*/ 17 w 36"/>
                    <a:gd name="T7" fmla="*/ 30 h 30"/>
                    <a:gd name="T8" fmla="*/ 16 w 36"/>
                    <a:gd name="T9" fmla="*/ 30 h 30"/>
                    <a:gd name="T10" fmla="*/ 16 w 36"/>
                    <a:gd name="T11" fmla="*/ 30 h 30"/>
                    <a:gd name="T12" fmla="*/ 16 w 36"/>
                    <a:gd name="T13" fmla="*/ 30 h 30"/>
                    <a:gd name="T14" fmla="*/ 35 w 36"/>
                    <a:gd name="T15" fmla="*/ 15 h 30"/>
                    <a:gd name="T16" fmla="*/ 17 w 36"/>
                    <a:gd name="T17" fmla="*/ 30 h 30"/>
                    <a:gd name="T18" fmla="*/ 35 w 36"/>
                    <a:gd name="T19" fmla="*/ 15 h 30"/>
                    <a:gd name="T20" fmla="*/ 35 w 36"/>
                    <a:gd name="T21" fmla="*/ 14 h 30"/>
                    <a:gd name="T22" fmla="*/ 35 w 36"/>
                    <a:gd name="T23" fmla="*/ 15 h 30"/>
                    <a:gd name="T24" fmla="*/ 35 w 36"/>
                    <a:gd name="T25" fmla="*/ 14 h 30"/>
                    <a:gd name="T26" fmla="*/ 14 w 36"/>
                    <a:gd name="T27" fmla="*/ 0 h 30"/>
                    <a:gd name="T28" fmla="*/ 14 w 36"/>
                    <a:gd name="T29" fmla="*/ 0 h 30"/>
                    <a:gd name="T30" fmla="*/ 18 w 36"/>
                    <a:gd name="T31" fmla="*/ 1 h 30"/>
                    <a:gd name="T32" fmla="*/ 18 w 36"/>
                    <a:gd name="T33" fmla="*/ 1 h 30"/>
                    <a:gd name="T34" fmla="*/ 34 w 36"/>
                    <a:gd name="T35" fmla="*/ 6 h 30"/>
                    <a:gd name="T36" fmla="*/ 36 w 36"/>
                    <a:gd name="T37" fmla="*/ 11 h 30"/>
                    <a:gd name="T38" fmla="*/ 34 w 36"/>
                    <a:gd name="T39" fmla="*/ 6 h 30"/>
                    <a:gd name="T40" fmla="*/ 18 w 36"/>
                    <a:gd name="T41" fmla="*/ 1 h 30"/>
                    <a:gd name="T42" fmla="*/ 18 w 36"/>
                    <a:gd name="T43" fmla="*/ 1 h 30"/>
                    <a:gd name="T44" fmla="*/ 14 w 36"/>
                    <a:gd name="T45" fmla="*/ 0 h 30"/>
                    <a:gd name="T46" fmla="*/ 14 w 36"/>
                    <a:gd name="T47" fmla="*/ 0 h 30"/>
                    <a:gd name="T48" fmla="*/ 13 w 36"/>
                    <a:gd name="T49" fmla="*/ 0 h 30"/>
                    <a:gd name="T50" fmla="*/ 7 w 36"/>
                    <a:gd name="T51" fmla="*/ 1 h 30"/>
                    <a:gd name="T52" fmla="*/ 1 w 36"/>
                    <a:gd name="T53" fmla="*/ 7 h 30"/>
                    <a:gd name="T54" fmla="*/ 0 w 36"/>
                    <a:gd name="T55" fmla="*/ 13 h 30"/>
                    <a:gd name="T56" fmla="*/ 1 w 36"/>
                    <a:gd name="T57" fmla="*/ 7 h 30"/>
                    <a:gd name="T58" fmla="*/ 7 w 36"/>
                    <a:gd name="T59" fmla="*/ 1 h 30"/>
                    <a:gd name="T60" fmla="*/ 13 w 36"/>
                    <a:gd name="T61" fmla="*/ 0 h 30"/>
                    <a:gd name="T62" fmla="*/ 13 w 36"/>
                    <a:gd name="T63" fmla="*/ 0 h 30"/>
                    <a:gd name="T64" fmla="*/ 13 w 36"/>
                    <a:gd name="T65" fmla="*/ 0 h 30"/>
                    <a:gd name="T66" fmla="*/ 13 w 36"/>
                    <a:gd name="T67" fmla="*/ 0 h 30"/>
                    <a:gd name="T68" fmla="*/ 13 w 36"/>
                    <a:gd name="T69"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6" h="30">
                      <a:moveTo>
                        <a:pt x="17" y="30"/>
                      </a:moveTo>
                      <a:cubicBezTo>
                        <a:pt x="17" y="30"/>
                        <a:pt x="17" y="30"/>
                        <a:pt x="17" y="30"/>
                      </a:cubicBezTo>
                      <a:cubicBezTo>
                        <a:pt x="17" y="30"/>
                        <a:pt x="17" y="30"/>
                        <a:pt x="17" y="30"/>
                      </a:cubicBezTo>
                      <a:cubicBezTo>
                        <a:pt x="17" y="30"/>
                        <a:pt x="17" y="30"/>
                        <a:pt x="17" y="30"/>
                      </a:cubicBezTo>
                      <a:moveTo>
                        <a:pt x="16" y="30"/>
                      </a:moveTo>
                      <a:cubicBezTo>
                        <a:pt x="16" y="30"/>
                        <a:pt x="16" y="30"/>
                        <a:pt x="16" y="30"/>
                      </a:cubicBezTo>
                      <a:cubicBezTo>
                        <a:pt x="16" y="30"/>
                        <a:pt x="16" y="30"/>
                        <a:pt x="16" y="30"/>
                      </a:cubicBezTo>
                      <a:moveTo>
                        <a:pt x="35" y="15"/>
                      </a:moveTo>
                      <a:cubicBezTo>
                        <a:pt x="32" y="24"/>
                        <a:pt x="29" y="30"/>
                        <a:pt x="17" y="30"/>
                      </a:cubicBezTo>
                      <a:cubicBezTo>
                        <a:pt x="29" y="30"/>
                        <a:pt x="32" y="24"/>
                        <a:pt x="35" y="15"/>
                      </a:cubicBezTo>
                      <a:moveTo>
                        <a:pt x="35" y="14"/>
                      </a:moveTo>
                      <a:cubicBezTo>
                        <a:pt x="35" y="14"/>
                        <a:pt x="35" y="14"/>
                        <a:pt x="35" y="15"/>
                      </a:cubicBezTo>
                      <a:cubicBezTo>
                        <a:pt x="35" y="14"/>
                        <a:pt x="35" y="14"/>
                        <a:pt x="35" y="14"/>
                      </a:cubicBezTo>
                      <a:moveTo>
                        <a:pt x="14" y="0"/>
                      </a:moveTo>
                      <a:cubicBezTo>
                        <a:pt x="14" y="0"/>
                        <a:pt x="14" y="0"/>
                        <a:pt x="14" y="0"/>
                      </a:cubicBezTo>
                      <a:cubicBezTo>
                        <a:pt x="15" y="1"/>
                        <a:pt x="17" y="1"/>
                        <a:pt x="18" y="1"/>
                      </a:cubicBezTo>
                      <a:cubicBezTo>
                        <a:pt x="18" y="1"/>
                        <a:pt x="18" y="1"/>
                        <a:pt x="18" y="1"/>
                      </a:cubicBezTo>
                      <a:cubicBezTo>
                        <a:pt x="24" y="1"/>
                        <a:pt x="31" y="2"/>
                        <a:pt x="34" y="6"/>
                      </a:cubicBezTo>
                      <a:cubicBezTo>
                        <a:pt x="35" y="8"/>
                        <a:pt x="36" y="9"/>
                        <a:pt x="36" y="11"/>
                      </a:cubicBezTo>
                      <a:cubicBezTo>
                        <a:pt x="36" y="9"/>
                        <a:pt x="35" y="8"/>
                        <a:pt x="34" y="6"/>
                      </a:cubicBezTo>
                      <a:cubicBezTo>
                        <a:pt x="31" y="2"/>
                        <a:pt x="24" y="1"/>
                        <a:pt x="18" y="1"/>
                      </a:cubicBezTo>
                      <a:cubicBezTo>
                        <a:pt x="18" y="1"/>
                        <a:pt x="18" y="1"/>
                        <a:pt x="18" y="1"/>
                      </a:cubicBezTo>
                      <a:cubicBezTo>
                        <a:pt x="17" y="1"/>
                        <a:pt x="15" y="1"/>
                        <a:pt x="14" y="0"/>
                      </a:cubicBezTo>
                      <a:cubicBezTo>
                        <a:pt x="14" y="0"/>
                        <a:pt x="14" y="0"/>
                        <a:pt x="14" y="0"/>
                      </a:cubicBezTo>
                      <a:moveTo>
                        <a:pt x="13" y="0"/>
                      </a:moveTo>
                      <a:cubicBezTo>
                        <a:pt x="10" y="0"/>
                        <a:pt x="8" y="1"/>
                        <a:pt x="7" y="1"/>
                      </a:cubicBezTo>
                      <a:cubicBezTo>
                        <a:pt x="3" y="2"/>
                        <a:pt x="2" y="5"/>
                        <a:pt x="1" y="7"/>
                      </a:cubicBezTo>
                      <a:cubicBezTo>
                        <a:pt x="1" y="9"/>
                        <a:pt x="0" y="11"/>
                        <a:pt x="0" y="13"/>
                      </a:cubicBezTo>
                      <a:cubicBezTo>
                        <a:pt x="0" y="11"/>
                        <a:pt x="1" y="9"/>
                        <a:pt x="1" y="7"/>
                      </a:cubicBezTo>
                      <a:cubicBezTo>
                        <a:pt x="2" y="5"/>
                        <a:pt x="3" y="2"/>
                        <a:pt x="7" y="1"/>
                      </a:cubicBezTo>
                      <a:cubicBezTo>
                        <a:pt x="8" y="1"/>
                        <a:pt x="10" y="0"/>
                        <a:pt x="13" y="0"/>
                      </a:cubicBezTo>
                      <a:moveTo>
                        <a:pt x="13" y="0"/>
                      </a:moveTo>
                      <a:cubicBezTo>
                        <a:pt x="13" y="0"/>
                        <a:pt x="13" y="0"/>
                        <a:pt x="13" y="0"/>
                      </a:cubicBezTo>
                      <a:cubicBezTo>
                        <a:pt x="13" y="0"/>
                        <a:pt x="13" y="0"/>
                        <a:pt x="13" y="0"/>
                      </a:cubicBezTo>
                      <a:cubicBezTo>
                        <a:pt x="13" y="0"/>
                        <a:pt x="13" y="0"/>
                        <a:pt x="13" y="0"/>
                      </a:cubicBezTo>
                    </a:path>
                  </a:pathLst>
                </a:custGeom>
                <a:solidFill>
                  <a:srgbClr val="4B4A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102" name="Freeform 31687">
                  <a:extLst>
                    <a:ext uri="{FF2B5EF4-FFF2-40B4-BE49-F238E27FC236}">
                      <a16:creationId xmlns:a16="http://schemas.microsoft.com/office/drawing/2014/main" id="{95366108-3D3D-9496-7717-629A8978A343}"/>
                    </a:ext>
                  </a:extLst>
                </p:cNvPr>
                <p:cNvSpPr>
                  <a:spLocks/>
                </p:cNvSpPr>
                <p:nvPr/>
              </p:nvSpPr>
              <p:spPr bwMode="auto">
                <a:xfrm>
                  <a:off x="512390" y="2216472"/>
                  <a:ext cx="168068" cy="75131"/>
                </a:xfrm>
                <a:custGeom>
                  <a:avLst/>
                  <a:gdLst>
                    <a:gd name="T0" fmla="*/ 11 w 11"/>
                    <a:gd name="T1" fmla="*/ 3 h 7"/>
                    <a:gd name="T2" fmla="*/ 6 w 11"/>
                    <a:gd name="T3" fmla="*/ 7 h 7"/>
                    <a:gd name="T4" fmla="*/ 0 w 11"/>
                    <a:gd name="T5" fmla="*/ 4 h 7"/>
                    <a:gd name="T6" fmla="*/ 5 w 11"/>
                    <a:gd name="T7" fmla="*/ 0 h 7"/>
                    <a:gd name="T8" fmla="*/ 11 w 11"/>
                    <a:gd name="T9" fmla="*/ 3 h 7"/>
                  </a:gdLst>
                  <a:ahLst/>
                  <a:cxnLst>
                    <a:cxn ang="0">
                      <a:pos x="T0" y="T1"/>
                    </a:cxn>
                    <a:cxn ang="0">
                      <a:pos x="T2" y="T3"/>
                    </a:cxn>
                    <a:cxn ang="0">
                      <a:pos x="T4" y="T5"/>
                    </a:cxn>
                    <a:cxn ang="0">
                      <a:pos x="T6" y="T7"/>
                    </a:cxn>
                    <a:cxn ang="0">
                      <a:pos x="T8" y="T9"/>
                    </a:cxn>
                  </a:cxnLst>
                  <a:rect l="0" t="0" r="r" b="b"/>
                  <a:pathLst>
                    <a:path w="11" h="7">
                      <a:moveTo>
                        <a:pt x="11" y="3"/>
                      </a:moveTo>
                      <a:cubicBezTo>
                        <a:pt x="11" y="5"/>
                        <a:pt x="8" y="6"/>
                        <a:pt x="6" y="7"/>
                      </a:cubicBezTo>
                      <a:cubicBezTo>
                        <a:pt x="3" y="7"/>
                        <a:pt x="0" y="6"/>
                        <a:pt x="0" y="4"/>
                      </a:cubicBezTo>
                      <a:cubicBezTo>
                        <a:pt x="0" y="2"/>
                        <a:pt x="2" y="0"/>
                        <a:pt x="5" y="0"/>
                      </a:cubicBezTo>
                      <a:cubicBezTo>
                        <a:pt x="8" y="0"/>
                        <a:pt x="11" y="1"/>
                        <a:pt x="11" y="3"/>
                      </a:cubicBezTo>
                      <a:close/>
                    </a:path>
                  </a:pathLst>
                </a:custGeom>
                <a:solidFill>
                  <a:srgbClr val="FF9D78"/>
                </a:solidFill>
                <a:ln>
                  <a:noFill/>
                </a:ln>
              </p:spPr>
              <p:txBody>
                <a:bodyPr vert="horz" wrap="square" lIns="45720" tIns="22860" rIns="45720" bIns="22860" numCol="1" anchor="t" anchorCtr="0" compatLnSpc="1">
                  <a:prstTxWarp prst="textNoShape">
                    <a:avLst/>
                  </a:prstTxWarp>
                </a:bodyPr>
                <a:lstStyle/>
                <a:p>
                  <a:endParaRPr lang="en-US" sz="900"/>
                </a:p>
              </p:txBody>
            </p:sp>
            <p:grpSp>
              <p:nvGrpSpPr>
                <p:cNvPr id="103" name="Group 102">
                  <a:extLst>
                    <a:ext uri="{FF2B5EF4-FFF2-40B4-BE49-F238E27FC236}">
                      <a16:creationId xmlns:a16="http://schemas.microsoft.com/office/drawing/2014/main" id="{7726B833-93E6-CD04-5A7C-5577DEC7C129}"/>
                    </a:ext>
                  </a:extLst>
                </p:cNvPr>
                <p:cNvGrpSpPr/>
                <p:nvPr/>
              </p:nvGrpSpPr>
              <p:grpSpPr>
                <a:xfrm>
                  <a:off x="1056893" y="1833312"/>
                  <a:ext cx="194939" cy="292410"/>
                  <a:chOff x="766791" y="7239466"/>
                  <a:chExt cx="549950" cy="824928"/>
                </a:xfrm>
              </p:grpSpPr>
              <p:sp>
                <p:nvSpPr>
                  <p:cNvPr id="113" name="Freeform 31692">
                    <a:extLst>
                      <a:ext uri="{FF2B5EF4-FFF2-40B4-BE49-F238E27FC236}">
                        <a16:creationId xmlns:a16="http://schemas.microsoft.com/office/drawing/2014/main" id="{31ACD2A7-5883-DE40-98E2-D3E4FCA37EC5}"/>
                      </a:ext>
                    </a:extLst>
                  </p:cNvPr>
                  <p:cNvSpPr>
                    <a:spLocks/>
                  </p:cNvSpPr>
                  <p:nvPr/>
                </p:nvSpPr>
                <p:spPr bwMode="auto">
                  <a:xfrm>
                    <a:off x="766791" y="7239466"/>
                    <a:ext cx="549950" cy="797437"/>
                  </a:xfrm>
                  <a:custGeom>
                    <a:avLst/>
                    <a:gdLst>
                      <a:gd name="T0" fmla="*/ 1 w 18"/>
                      <a:gd name="T1" fmla="*/ 12 h 25"/>
                      <a:gd name="T2" fmla="*/ 13 w 18"/>
                      <a:gd name="T3" fmla="*/ 2 h 25"/>
                      <a:gd name="T4" fmla="*/ 16 w 18"/>
                      <a:gd name="T5" fmla="*/ 17 h 25"/>
                      <a:gd name="T6" fmla="*/ 6 w 18"/>
                      <a:gd name="T7" fmla="*/ 23 h 25"/>
                      <a:gd name="T8" fmla="*/ 1 w 18"/>
                      <a:gd name="T9" fmla="*/ 12 h 25"/>
                    </a:gdLst>
                    <a:ahLst/>
                    <a:cxnLst>
                      <a:cxn ang="0">
                        <a:pos x="T0" y="T1"/>
                      </a:cxn>
                      <a:cxn ang="0">
                        <a:pos x="T2" y="T3"/>
                      </a:cxn>
                      <a:cxn ang="0">
                        <a:pos x="T4" y="T5"/>
                      </a:cxn>
                      <a:cxn ang="0">
                        <a:pos x="T6" y="T7"/>
                      </a:cxn>
                      <a:cxn ang="0">
                        <a:pos x="T8" y="T9"/>
                      </a:cxn>
                    </a:cxnLst>
                    <a:rect l="0" t="0" r="r" b="b"/>
                    <a:pathLst>
                      <a:path w="18" h="25">
                        <a:moveTo>
                          <a:pt x="1" y="12"/>
                        </a:moveTo>
                        <a:cubicBezTo>
                          <a:pt x="3" y="4"/>
                          <a:pt x="8" y="0"/>
                          <a:pt x="13" y="2"/>
                        </a:cubicBezTo>
                        <a:cubicBezTo>
                          <a:pt x="17" y="3"/>
                          <a:pt x="18" y="10"/>
                          <a:pt x="16" y="17"/>
                        </a:cubicBezTo>
                        <a:cubicBezTo>
                          <a:pt x="14" y="25"/>
                          <a:pt x="11" y="25"/>
                          <a:pt x="6" y="23"/>
                        </a:cubicBezTo>
                        <a:cubicBezTo>
                          <a:pt x="2" y="21"/>
                          <a:pt x="0" y="19"/>
                          <a:pt x="1" y="12"/>
                        </a:cubicBezTo>
                        <a:close/>
                      </a:path>
                    </a:pathLst>
                  </a:custGeom>
                  <a:solidFill>
                    <a:srgbClr val="B96C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114" name="Freeform 31693">
                    <a:extLst>
                      <a:ext uri="{FF2B5EF4-FFF2-40B4-BE49-F238E27FC236}">
                        <a16:creationId xmlns:a16="http://schemas.microsoft.com/office/drawing/2014/main" id="{26C72411-FF84-9103-53A8-0C3DE6F5C588}"/>
                      </a:ext>
                    </a:extLst>
                  </p:cNvPr>
                  <p:cNvSpPr>
                    <a:spLocks/>
                  </p:cNvSpPr>
                  <p:nvPr/>
                </p:nvSpPr>
                <p:spPr bwMode="auto">
                  <a:xfrm>
                    <a:off x="766791" y="7294463"/>
                    <a:ext cx="549950" cy="769931"/>
                  </a:xfrm>
                  <a:custGeom>
                    <a:avLst/>
                    <a:gdLst>
                      <a:gd name="T0" fmla="*/ 1 w 18"/>
                      <a:gd name="T1" fmla="*/ 12 h 25"/>
                      <a:gd name="T2" fmla="*/ 13 w 18"/>
                      <a:gd name="T3" fmla="*/ 2 h 25"/>
                      <a:gd name="T4" fmla="*/ 16 w 18"/>
                      <a:gd name="T5" fmla="*/ 18 h 25"/>
                      <a:gd name="T6" fmla="*/ 7 w 18"/>
                      <a:gd name="T7" fmla="*/ 23 h 25"/>
                      <a:gd name="T8" fmla="*/ 1 w 18"/>
                      <a:gd name="T9" fmla="*/ 12 h 25"/>
                    </a:gdLst>
                    <a:ahLst/>
                    <a:cxnLst>
                      <a:cxn ang="0">
                        <a:pos x="T0" y="T1"/>
                      </a:cxn>
                      <a:cxn ang="0">
                        <a:pos x="T2" y="T3"/>
                      </a:cxn>
                      <a:cxn ang="0">
                        <a:pos x="T4" y="T5"/>
                      </a:cxn>
                      <a:cxn ang="0">
                        <a:pos x="T6" y="T7"/>
                      </a:cxn>
                      <a:cxn ang="0">
                        <a:pos x="T8" y="T9"/>
                      </a:cxn>
                    </a:cxnLst>
                    <a:rect l="0" t="0" r="r" b="b"/>
                    <a:pathLst>
                      <a:path w="18" h="25">
                        <a:moveTo>
                          <a:pt x="1" y="12"/>
                        </a:moveTo>
                        <a:cubicBezTo>
                          <a:pt x="3" y="5"/>
                          <a:pt x="8" y="0"/>
                          <a:pt x="13" y="2"/>
                        </a:cubicBezTo>
                        <a:cubicBezTo>
                          <a:pt x="17" y="4"/>
                          <a:pt x="18" y="11"/>
                          <a:pt x="16" y="18"/>
                        </a:cubicBezTo>
                        <a:cubicBezTo>
                          <a:pt x="15" y="25"/>
                          <a:pt x="11" y="25"/>
                          <a:pt x="7" y="23"/>
                        </a:cubicBezTo>
                        <a:cubicBezTo>
                          <a:pt x="2" y="22"/>
                          <a:pt x="0" y="20"/>
                          <a:pt x="1" y="12"/>
                        </a:cubicBezTo>
                        <a:close/>
                      </a:path>
                    </a:pathLst>
                  </a:custGeom>
                  <a:solidFill>
                    <a:srgbClr val="FFF8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115" name="Freeform 31697">
                    <a:extLst>
                      <a:ext uri="{FF2B5EF4-FFF2-40B4-BE49-F238E27FC236}">
                        <a16:creationId xmlns:a16="http://schemas.microsoft.com/office/drawing/2014/main" id="{013FF4A1-24AF-58F3-9B9F-E339908BCF23}"/>
                      </a:ext>
                    </a:extLst>
                  </p:cNvPr>
                  <p:cNvSpPr>
                    <a:spLocks/>
                  </p:cNvSpPr>
                  <p:nvPr/>
                </p:nvSpPr>
                <p:spPr bwMode="auto">
                  <a:xfrm>
                    <a:off x="849274" y="7541949"/>
                    <a:ext cx="357477" cy="439961"/>
                  </a:xfrm>
                  <a:custGeom>
                    <a:avLst/>
                    <a:gdLst>
                      <a:gd name="T0" fmla="*/ 0 w 11"/>
                      <a:gd name="T1" fmla="*/ 7 h 15"/>
                      <a:gd name="T2" fmla="*/ 6 w 11"/>
                      <a:gd name="T3" fmla="*/ 1 h 15"/>
                      <a:gd name="T4" fmla="*/ 11 w 11"/>
                      <a:gd name="T5" fmla="*/ 8 h 15"/>
                      <a:gd name="T6" fmla="*/ 5 w 11"/>
                      <a:gd name="T7" fmla="*/ 14 h 15"/>
                      <a:gd name="T8" fmla="*/ 0 w 11"/>
                      <a:gd name="T9" fmla="*/ 7 h 15"/>
                    </a:gdLst>
                    <a:ahLst/>
                    <a:cxnLst>
                      <a:cxn ang="0">
                        <a:pos x="T0" y="T1"/>
                      </a:cxn>
                      <a:cxn ang="0">
                        <a:pos x="T2" y="T3"/>
                      </a:cxn>
                      <a:cxn ang="0">
                        <a:pos x="T4" y="T5"/>
                      </a:cxn>
                      <a:cxn ang="0">
                        <a:pos x="T6" y="T7"/>
                      </a:cxn>
                      <a:cxn ang="0">
                        <a:pos x="T8" y="T9"/>
                      </a:cxn>
                    </a:cxnLst>
                    <a:rect l="0" t="0" r="r" b="b"/>
                    <a:pathLst>
                      <a:path w="11" h="15">
                        <a:moveTo>
                          <a:pt x="0" y="7"/>
                        </a:moveTo>
                        <a:cubicBezTo>
                          <a:pt x="0" y="3"/>
                          <a:pt x="3" y="0"/>
                          <a:pt x="6" y="1"/>
                        </a:cubicBezTo>
                        <a:cubicBezTo>
                          <a:pt x="9" y="1"/>
                          <a:pt x="11" y="4"/>
                          <a:pt x="11" y="8"/>
                        </a:cubicBezTo>
                        <a:cubicBezTo>
                          <a:pt x="10" y="12"/>
                          <a:pt x="8" y="15"/>
                          <a:pt x="5" y="14"/>
                        </a:cubicBezTo>
                        <a:cubicBezTo>
                          <a:pt x="2" y="14"/>
                          <a:pt x="0" y="11"/>
                          <a:pt x="0" y="7"/>
                        </a:cubicBezTo>
                        <a:close/>
                      </a:path>
                    </a:pathLst>
                  </a:custGeom>
                  <a:solidFill>
                    <a:srgbClr val="83AD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116" name="Freeform 31698">
                    <a:extLst>
                      <a:ext uri="{FF2B5EF4-FFF2-40B4-BE49-F238E27FC236}">
                        <a16:creationId xmlns:a16="http://schemas.microsoft.com/office/drawing/2014/main" id="{C53451E5-6C81-6CEC-FB7A-0DDDABAA7273}"/>
                      </a:ext>
                    </a:extLst>
                  </p:cNvPr>
                  <p:cNvSpPr>
                    <a:spLocks/>
                  </p:cNvSpPr>
                  <p:nvPr/>
                </p:nvSpPr>
                <p:spPr bwMode="auto">
                  <a:xfrm>
                    <a:off x="959265" y="7596943"/>
                    <a:ext cx="109990" cy="109989"/>
                  </a:xfrm>
                  <a:custGeom>
                    <a:avLst/>
                    <a:gdLst>
                      <a:gd name="T0" fmla="*/ 0 w 4"/>
                      <a:gd name="T1" fmla="*/ 2 h 4"/>
                      <a:gd name="T2" fmla="*/ 2 w 4"/>
                      <a:gd name="T3" fmla="*/ 0 h 4"/>
                      <a:gd name="T4" fmla="*/ 4 w 4"/>
                      <a:gd name="T5" fmla="*/ 2 h 4"/>
                      <a:gd name="T6" fmla="*/ 2 w 4"/>
                      <a:gd name="T7" fmla="*/ 4 h 4"/>
                      <a:gd name="T8" fmla="*/ 0 w 4"/>
                      <a:gd name="T9" fmla="*/ 2 h 4"/>
                    </a:gdLst>
                    <a:ahLst/>
                    <a:cxnLst>
                      <a:cxn ang="0">
                        <a:pos x="T0" y="T1"/>
                      </a:cxn>
                      <a:cxn ang="0">
                        <a:pos x="T2" y="T3"/>
                      </a:cxn>
                      <a:cxn ang="0">
                        <a:pos x="T4" y="T5"/>
                      </a:cxn>
                      <a:cxn ang="0">
                        <a:pos x="T6" y="T7"/>
                      </a:cxn>
                      <a:cxn ang="0">
                        <a:pos x="T8" y="T9"/>
                      </a:cxn>
                    </a:cxnLst>
                    <a:rect l="0" t="0" r="r" b="b"/>
                    <a:pathLst>
                      <a:path w="4" h="4">
                        <a:moveTo>
                          <a:pt x="0" y="2"/>
                        </a:moveTo>
                        <a:cubicBezTo>
                          <a:pt x="0" y="1"/>
                          <a:pt x="1" y="0"/>
                          <a:pt x="2" y="0"/>
                        </a:cubicBezTo>
                        <a:cubicBezTo>
                          <a:pt x="3" y="0"/>
                          <a:pt x="4" y="1"/>
                          <a:pt x="4" y="2"/>
                        </a:cubicBezTo>
                        <a:cubicBezTo>
                          <a:pt x="4" y="4"/>
                          <a:pt x="3" y="4"/>
                          <a:pt x="2" y="4"/>
                        </a:cubicBezTo>
                        <a:cubicBezTo>
                          <a:pt x="1" y="4"/>
                          <a:pt x="0" y="3"/>
                          <a:pt x="0" y="2"/>
                        </a:cubicBezTo>
                        <a:close/>
                      </a:path>
                    </a:pathLst>
                  </a:custGeom>
                  <a:solidFill>
                    <a:srgbClr val="AFD1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grpSp>
            <p:grpSp>
              <p:nvGrpSpPr>
                <p:cNvPr id="104" name="Group 103">
                  <a:extLst>
                    <a:ext uri="{FF2B5EF4-FFF2-40B4-BE49-F238E27FC236}">
                      <a16:creationId xmlns:a16="http://schemas.microsoft.com/office/drawing/2014/main" id="{B92B9484-FC1D-D458-BF9A-DEE777742224}"/>
                    </a:ext>
                  </a:extLst>
                </p:cNvPr>
                <p:cNvGrpSpPr/>
                <p:nvPr/>
              </p:nvGrpSpPr>
              <p:grpSpPr>
                <a:xfrm>
                  <a:off x="559092" y="1829781"/>
                  <a:ext cx="221682" cy="282665"/>
                  <a:chOff x="-360617" y="7129477"/>
                  <a:chExt cx="659942" cy="797437"/>
                </a:xfrm>
              </p:grpSpPr>
              <p:sp>
                <p:nvSpPr>
                  <p:cNvPr id="109" name="Freeform 31690">
                    <a:extLst>
                      <a:ext uri="{FF2B5EF4-FFF2-40B4-BE49-F238E27FC236}">
                        <a16:creationId xmlns:a16="http://schemas.microsoft.com/office/drawing/2014/main" id="{6C1CA024-4074-C614-D5AC-CE5A7A786F96}"/>
                      </a:ext>
                    </a:extLst>
                  </p:cNvPr>
                  <p:cNvSpPr>
                    <a:spLocks/>
                  </p:cNvSpPr>
                  <p:nvPr/>
                </p:nvSpPr>
                <p:spPr bwMode="auto">
                  <a:xfrm>
                    <a:off x="-360617" y="7129477"/>
                    <a:ext cx="632453" cy="769931"/>
                  </a:xfrm>
                  <a:custGeom>
                    <a:avLst/>
                    <a:gdLst>
                      <a:gd name="T0" fmla="*/ 2 w 20"/>
                      <a:gd name="T1" fmla="*/ 17 h 25"/>
                      <a:gd name="T2" fmla="*/ 9 w 20"/>
                      <a:gd name="T3" fmla="*/ 2 h 25"/>
                      <a:gd name="T4" fmla="*/ 19 w 20"/>
                      <a:gd name="T5" fmla="*/ 13 h 25"/>
                      <a:gd name="T6" fmla="*/ 11 w 20"/>
                      <a:gd name="T7" fmla="*/ 24 h 25"/>
                      <a:gd name="T8" fmla="*/ 2 w 20"/>
                      <a:gd name="T9" fmla="*/ 17 h 25"/>
                    </a:gdLst>
                    <a:ahLst/>
                    <a:cxnLst>
                      <a:cxn ang="0">
                        <a:pos x="T0" y="T1"/>
                      </a:cxn>
                      <a:cxn ang="0">
                        <a:pos x="T2" y="T3"/>
                      </a:cxn>
                      <a:cxn ang="0">
                        <a:pos x="T4" y="T5"/>
                      </a:cxn>
                      <a:cxn ang="0">
                        <a:pos x="T6" y="T7"/>
                      </a:cxn>
                      <a:cxn ang="0">
                        <a:pos x="T8" y="T9"/>
                      </a:cxn>
                    </a:cxnLst>
                    <a:rect l="0" t="0" r="r" b="b"/>
                    <a:pathLst>
                      <a:path w="20" h="25">
                        <a:moveTo>
                          <a:pt x="2" y="17"/>
                        </a:moveTo>
                        <a:cubicBezTo>
                          <a:pt x="0" y="10"/>
                          <a:pt x="4" y="3"/>
                          <a:pt x="9" y="2"/>
                        </a:cubicBezTo>
                        <a:cubicBezTo>
                          <a:pt x="14" y="0"/>
                          <a:pt x="18" y="6"/>
                          <a:pt x="19" y="13"/>
                        </a:cubicBezTo>
                        <a:cubicBezTo>
                          <a:pt x="20" y="20"/>
                          <a:pt x="17" y="22"/>
                          <a:pt x="11" y="24"/>
                        </a:cubicBezTo>
                        <a:cubicBezTo>
                          <a:pt x="6" y="25"/>
                          <a:pt x="3" y="25"/>
                          <a:pt x="2" y="17"/>
                        </a:cubicBezTo>
                        <a:close/>
                      </a:path>
                    </a:pathLst>
                  </a:custGeom>
                  <a:solidFill>
                    <a:srgbClr val="B96C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110" name="Freeform 31691">
                    <a:extLst>
                      <a:ext uri="{FF2B5EF4-FFF2-40B4-BE49-F238E27FC236}">
                        <a16:creationId xmlns:a16="http://schemas.microsoft.com/office/drawing/2014/main" id="{03FC11DD-24BF-B9BF-D4D8-330573002C29}"/>
                      </a:ext>
                    </a:extLst>
                  </p:cNvPr>
                  <p:cNvSpPr>
                    <a:spLocks/>
                  </p:cNvSpPr>
                  <p:nvPr/>
                </p:nvSpPr>
                <p:spPr bwMode="auto">
                  <a:xfrm>
                    <a:off x="-305621" y="7156983"/>
                    <a:ext cx="604946" cy="769931"/>
                  </a:xfrm>
                  <a:custGeom>
                    <a:avLst/>
                    <a:gdLst>
                      <a:gd name="T0" fmla="*/ 1 w 20"/>
                      <a:gd name="T1" fmla="*/ 17 h 25"/>
                      <a:gd name="T2" fmla="*/ 9 w 20"/>
                      <a:gd name="T3" fmla="*/ 2 h 25"/>
                      <a:gd name="T4" fmla="*/ 19 w 20"/>
                      <a:gd name="T5" fmla="*/ 13 h 25"/>
                      <a:gd name="T6" fmla="*/ 11 w 20"/>
                      <a:gd name="T7" fmla="*/ 24 h 25"/>
                      <a:gd name="T8" fmla="*/ 1 w 20"/>
                      <a:gd name="T9" fmla="*/ 17 h 25"/>
                    </a:gdLst>
                    <a:ahLst/>
                    <a:cxnLst>
                      <a:cxn ang="0">
                        <a:pos x="T0" y="T1"/>
                      </a:cxn>
                      <a:cxn ang="0">
                        <a:pos x="T2" y="T3"/>
                      </a:cxn>
                      <a:cxn ang="0">
                        <a:pos x="T4" y="T5"/>
                      </a:cxn>
                      <a:cxn ang="0">
                        <a:pos x="T6" y="T7"/>
                      </a:cxn>
                      <a:cxn ang="0">
                        <a:pos x="T8" y="T9"/>
                      </a:cxn>
                    </a:cxnLst>
                    <a:rect l="0" t="0" r="r" b="b"/>
                    <a:pathLst>
                      <a:path w="20" h="25">
                        <a:moveTo>
                          <a:pt x="1" y="17"/>
                        </a:moveTo>
                        <a:cubicBezTo>
                          <a:pt x="0" y="10"/>
                          <a:pt x="4" y="3"/>
                          <a:pt x="9" y="2"/>
                        </a:cubicBezTo>
                        <a:cubicBezTo>
                          <a:pt x="14" y="0"/>
                          <a:pt x="18" y="6"/>
                          <a:pt x="19" y="13"/>
                        </a:cubicBezTo>
                        <a:cubicBezTo>
                          <a:pt x="20" y="20"/>
                          <a:pt x="17" y="22"/>
                          <a:pt x="11" y="24"/>
                        </a:cubicBezTo>
                        <a:cubicBezTo>
                          <a:pt x="6" y="25"/>
                          <a:pt x="3" y="25"/>
                          <a:pt x="1" y="17"/>
                        </a:cubicBezTo>
                        <a:close/>
                      </a:path>
                    </a:pathLst>
                  </a:custGeom>
                  <a:solidFill>
                    <a:srgbClr val="FFF8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111" name="Freeform 31696">
                    <a:extLst>
                      <a:ext uri="{FF2B5EF4-FFF2-40B4-BE49-F238E27FC236}">
                        <a16:creationId xmlns:a16="http://schemas.microsoft.com/office/drawing/2014/main" id="{CBA1A376-FBF1-AC9C-7B9D-3F9F82621CF1}"/>
                      </a:ext>
                    </a:extLst>
                  </p:cNvPr>
                  <p:cNvSpPr>
                    <a:spLocks/>
                  </p:cNvSpPr>
                  <p:nvPr/>
                </p:nvSpPr>
                <p:spPr bwMode="auto">
                  <a:xfrm>
                    <a:off x="-168125" y="7431957"/>
                    <a:ext cx="302482" cy="412472"/>
                  </a:xfrm>
                  <a:custGeom>
                    <a:avLst/>
                    <a:gdLst>
                      <a:gd name="T0" fmla="*/ 0 w 10"/>
                      <a:gd name="T1" fmla="*/ 6 h 13"/>
                      <a:gd name="T2" fmla="*/ 5 w 10"/>
                      <a:gd name="T3" fmla="*/ 0 h 13"/>
                      <a:gd name="T4" fmla="*/ 10 w 10"/>
                      <a:gd name="T5" fmla="*/ 7 h 13"/>
                      <a:gd name="T6" fmla="*/ 5 w 10"/>
                      <a:gd name="T7" fmla="*/ 13 h 13"/>
                      <a:gd name="T8" fmla="*/ 0 w 10"/>
                      <a:gd name="T9" fmla="*/ 6 h 13"/>
                    </a:gdLst>
                    <a:ahLst/>
                    <a:cxnLst>
                      <a:cxn ang="0">
                        <a:pos x="T0" y="T1"/>
                      </a:cxn>
                      <a:cxn ang="0">
                        <a:pos x="T2" y="T3"/>
                      </a:cxn>
                      <a:cxn ang="0">
                        <a:pos x="T4" y="T5"/>
                      </a:cxn>
                      <a:cxn ang="0">
                        <a:pos x="T6" y="T7"/>
                      </a:cxn>
                      <a:cxn ang="0">
                        <a:pos x="T8" y="T9"/>
                      </a:cxn>
                    </a:cxnLst>
                    <a:rect l="0" t="0" r="r" b="b"/>
                    <a:pathLst>
                      <a:path w="10" h="13">
                        <a:moveTo>
                          <a:pt x="0" y="6"/>
                        </a:moveTo>
                        <a:cubicBezTo>
                          <a:pt x="0" y="3"/>
                          <a:pt x="2" y="0"/>
                          <a:pt x="5" y="0"/>
                        </a:cubicBezTo>
                        <a:cubicBezTo>
                          <a:pt x="8" y="0"/>
                          <a:pt x="10" y="3"/>
                          <a:pt x="10" y="7"/>
                        </a:cubicBezTo>
                        <a:cubicBezTo>
                          <a:pt x="10" y="10"/>
                          <a:pt x="7" y="13"/>
                          <a:pt x="5" y="13"/>
                        </a:cubicBezTo>
                        <a:cubicBezTo>
                          <a:pt x="2" y="13"/>
                          <a:pt x="0" y="10"/>
                          <a:pt x="0" y="6"/>
                        </a:cubicBezTo>
                        <a:close/>
                      </a:path>
                    </a:pathLst>
                  </a:custGeom>
                  <a:solidFill>
                    <a:srgbClr val="83AD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112" name="Freeform 31699">
                    <a:extLst>
                      <a:ext uri="{FF2B5EF4-FFF2-40B4-BE49-F238E27FC236}">
                        <a16:creationId xmlns:a16="http://schemas.microsoft.com/office/drawing/2014/main" id="{4D930751-9AA1-6DC7-AB75-D2B5D24E5BC7}"/>
                      </a:ext>
                    </a:extLst>
                  </p:cNvPr>
                  <p:cNvSpPr>
                    <a:spLocks/>
                  </p:cNvSpPr>
                  <p:nvPr/>
                </p:nvSpPr>
                <p:spPr bwMode="auto">
                  <a:xfrm>
                    <a:off x="-113130" y="7459447"/>
                    <a:ext cx="137496" cy="137496"/>
                  </a:xfrm>
                  <a:custGeom>
                    <a:avLst/>
                    <a:gdLst>
                      <a:gd name="T0" fmla="*/ 0 w 4"/>
                      <a:gd name="T1" fmla="*/ 2 h 4"/>
                      <a:gd name="T2" fmla="*/ 2 w 4"/>
                      <a:gd name="T3" fmla="*/ 0 h 4"/>
                      <a:gd name="T4" fmla="*/ 4 w 4"/>
                      <a:gd name="T5" fmla="*/ 2 h 4"/>
                      <a:gd name="T6" fmla="*/ 2 w 4"/>
                      <a:gd name="T7" fmla="*/ 4 h 4"/>
                      <a:gd name="T8" fmla="*/ 0 w 4"/>
                      <a:gd name="T9" fmla="*/ 2 h 4"/>
                    </a:gdLst>
                    <a:ahLst/>
                    <a:cxnLst>
                      <a:cxn ang="0">
                        <a:pos x="T0" y="T1"/>
                      </a:cxn>
                      <a:cxn ang="0">
                        <a:pos x="T2" y="T3"/>
                      </a:cxn>
                      <a:cxn ang="0">
                        <a:pos x="T4" y="T5"/>
                      </a:cxn>
                      <a:cxn ang="0">
                        <a:pos x="T6" y="T7"/>
                      </a:cxn>
                      <a:cxn ang="0">
                        <a:pos x="T8" y="T9"/>
                      </a:cxn>
                    </a:cxnLst>
                    <a:rect l="0" t="0" r="r" b="b"/>
                    <a:pathLst>
                      <a:path w="4" h="4">
                        <a:moveTo>
                          <a:pt x="0" y="2"/>
                        </a:moveTo>
                        <a:cubicBezTo>
                          <a:pt x="0" y="1"/>
                          <a:pt x="1" y="0"/>
                          <a:pt x="2" y="0"/>
                        </a:cubicBezTo>
                        <a:cubicBezTo>
                          <a:pt x="3" y="0"/>
                          <a:pt x="4" y="1"/>
                          <a:pt x="4" y="2"/>
                        </a:cubicBezTo>
                        <a:cubicBezTo>
                          <a:pt x="4" y="4"/>
                          <a:pt x="3" y="4"/>
                          <a:pt x="2" y="4"/>
                        </a:cubicBezTo>
                        <a:cubicBezTo>
                          <a:pt x="1" y="4"/>
                          <a:pt x="0" y="3"/>
                          <a:pt x="0" y="2"/>
                        </a:cubicBezTo>
                        <a:close/>
                      </a:path>
                    </a:pathLst>
                  </a:custGeom>
                  <a:solidFill>
                    <a:srgbClr val="AFD1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grpSp>
            <p:sp>
              <p:nvSpPr>
                <p:cNvPr id="105" name="Freeform 31687">
                  <a:extLst>
                    <a:ext uri="{FF2B5EF4-FFF2-40B4-BE49-F238E27FC236}">
                      <a16:creationId xmlns:a16="http://schemas.microsoft.com/office/drawing/2014/main" id="{ED3A0731-2017-ECBF-D4F5-A2B32EF34973}"/>
                    </a:ext>
                  </a:extLst>
                </p:cNvPr>
                <p:cNvSpPr>
                  <a:spLocks/>
                </p:cNvSpPr>
                <p:nvPr/>
              </p:nvSpPr>
              <p:spPr bwMode="auto">
                <a:xfrm flipH="1">
                  <a:off x="1103702" y="2195323"/>
                  <a:ext cx="200791" cy="64793"/>
                </a:xfrm>
                <a:custGeom>
                  <a:avLst/>
                  <a:gdLst>
                    <a:gd name="T0" fmla="*/ 11 w 11"/>
                    <a:gd name="T1" fmla="*/ 3 h 7"/>
                    <a:gd name="T2" fmla="*/ 6 w 11"/>
                    <a:gd name="T3" fmla="*/ 7 h 7"/>
                    <a:gd name="T4" fmla="*/ 0 w 11"/>
                    <a:gd name="T5" fmla="*/ 4 h 7"/>
                    <a:gd name="T6" fmla="*/ 5 w 11"/>
                    <a:gd name="T7" fmla="*/ 0 h 7"/>
                    <a:gd name="T8" fmla="*/ 11 w 11"/>
                    <a:gd name="T9" fmla="*/ 3 h 7"/>
                  </a:gdLst>
                  <a:ahLst/>
                  <a:cxnLst>
                    <a:cxn ang="0">
                      <a:pos x="T0" y="T1"/>
                    </a:cxn>
                    <a:cxn ang="0">
                      <a:pos x="T2" y="T3"/>
                    </a:cxn>
                    <a:cxn ang="0">
                      <a:pos x="T4" y="T5"/>
                    </a:cxn>
                    <a:cxn ang="0">
                      <a:pos x="T6" y="T7"/>
                    </a:cxn>
                    <a:cxn ang="0">
                      <a:pos x="T8" y="T9"/>
                    </a:cxn>
                  </a:cxnLst>
                  <a:rect l="0" t="0" r="r" b="b"/>
                  <a:pathLst>
                    <a:path w="11" h="7">
                      <a:moveTo>
                        <a:pt x="11" y="3"/>
                      </a:moveTo>
                      <a:cubicBezTo>
                        <a:pt x="11" y="5"/>
                        <a:pt x="8" y="6"/>
                        <a:pt x="6" y="7"/>
                      </a:cubicBezTo>
                      <a:cubicBezTo>
                        <a:pt x="3" y="7"/>
                        <a:pt x="0" y="6"/>
                        <a:pt x="0" y="4"/>
                      </a:cubicBezTo>
                      <a:cubicBezTo>
                        <a:pt x="0" y="2"/>
                        <a:pt x="2" y="0"/>
                        <a:pt x="5" y="0"/>
                      </a:cubicBezTo>
                      <a:cubicBezTo>
                        <a:pt x="8" y="0"/>
                        <a:pt x="11" y="1"/>
                        <a:pt x="11" y="3"/>
                      </a:cubicBezTo>
                      <a:close/>
                    </a:path>
                  </a:pathLst>
                </a:custGeom>
                <a:solidFill>
                  <a:srgbClr val="FF9D78"/>
                </a:solidFill>
                <a:ln>
                  <a:noFill/>
                </a:ln>
              </p:spPr>
              <p:txBody>
                <a:bodyPr vert="horz" wrap="square" lIns="45720" tIns="22860" rIns="45720" bIns="22860" numCol="1" anchor="t" anchorCtr="0" compatLnSpc="1">
                  <a:prstTxWarp prst="textNoShape">
                    <a:avLst/>
                  </a:prstTxWarp>
                </a:bodyPr>
                <a:lstStyle/>
                <a:p>
                  <a:endParaRPr lang="en-US" sz="900"/>
                </a:p>
              </p:txBody>
            </p:sp>
            <p:sp>
              <p:nvSpPr>
                <p:cNvPr id="106" name="Freeform 383">
                  <a:extLst>
                    <a:ext uri="{FF2B5EF4-FFF2-40B4-BE49-F238E27FC236}">
                      <a16:creationId xmlns:a16="http://schemas.microsoft.com/office/drawing/2014/main" id="{4C244EEE-84C1-E554-60C9-2A827B3BAC08}"/>
                    </a:ext>
                  </a:extLst>
                </p:cNvPr>
                <p:cNvSpPr>
                  <a:spLocks/>
                </p:cNvSpPr>
                <p:nvPr/>
              </p:nvSpPr>
              <p:spPr bwMode="auto">
                <a:xfrm flipH="1">
                  <a:off x="271771" y="1319160"/>
                  <a:ext cx="1364741" cy="710052"/>
                </a:xfrm>
                <a:custGeom>
                  <a:avLst/>
                  <a:gdLst>
                    <a:gd name="connsiteX0" fmla="*/ 649769 w 1364741"/>
                    <a:gd name="connsiteY0" fmla="*/ 0 h 710052"/>
                    <a:gd name="connsiteX1" fmla="*/ 34563 w 1364741"/>
                    <a:gd name="connsiteY1" fmla="*/ 132755 h 710052"/>
                    <a:gd name="connsiteX2" fmla="*/ 0 w 1364741"/>
                    <a:gd name="connsiteY2" fmla="*/ 152901 h 710052"/>
                    <a:gd name="connsiteX3" fmla="*/ 11432 w 1364741"/>
                    <a:gd name="connsiteY3" fmla="*/ 165070 h 710052"/>
                    <a:gd name="connsiteX4" fmla="*/ 71258 w 1364741"/>
                    <a:gd name="connsiteY4" fmla="*/ 212881 h 710052"/>
                    <a:gd name="connsiteX5" fmla="*/ 74150 w 1364741"/>
                    <a:gd name="connsiteY5" fmla="*/ 214518 h 710052"/>
                    <a:gd name="connsiteX6" fmla="*/ 72594 w 1364741"/>
                    <a:gd name="connsiteY6" fmla="*/ 222947 h 710052"/>
                    <a:gd name="connsiteX7" fmla="*/ 122083 w 1364741"/>
                    <a:gd name="connsiteY7" fmla="*/ 688329 h 710052"/>
                    <a:gd name="connsiteX8" fmla="*/ 219463 w 1364741"/>
                    <a:gd name="connsiteY8" fmla="*/ 274678 h 710052"/>
                    <a:gd name="connsiteX9" fmla="*/ 251743 w 1364741"/>
                    <a:gd name="connsiteY9" fmla="*/ 271521 h 710052"/>
                    <a:gd name="connsiteX10" fmla="*/ 268437 w 1364741"/>
                    <a:gd name="connsiteY10" fmla="*/ 267433 h 710052"/>
                    <a:gd name="connsiteX11" fmla="*/ 315785 w 1364741"/>
                    <a:gd name="connsiteY11" fmla="*/ 270728 h 710052"/>
                    <a:gd name="connsiteX12" fmla="*/ 549159 w 1364741"/>
                    <a:gd name="connsiteY12" fmla="*/ 247991 h 710052"/>
                    <a:gd name="connsiteX13" fmla="*/ 599620 w 1364741"/>
                    <a:gd name="connsiteY13" fmla="*/ 233318 h 710052"/>
                    <a:gd name="connsiteX14" fmla="*/ 614726 w 1364741"/>
                    <a:gd name="connsiteY14" fmla="*/ 232121 h 710052"/>
                    <a:gd name="connsiteX15" fmla="*/ 910345 w 1364741"/>
                    <a:gd name="connsiteY15" fmla="*/ 219706 h 710052"/>
                    <a:gd name="connsiteX16" fmla="*/ 1174858 w 1364741"/>
                    <a:gd name="connsiteY16" fmla="*/ 308025 h 710052"/>
                    <a:gd name="connsiteX17" fmla="*/ 1290924 w 1364741"/>
                    <a:gd name="connsiteY17" fmla="*/ 707576 h 710052"/>
                    <a:gd name="connsiteX18" fmla="*/ 1329599 w 1364741"/>
                    <a:gd name="connsiteY18" fmla="*/ 547773 h 710052"/>
                    <a:gd name="connsiteX19" fmla="*/ 1343229 w 1364741"/>
                    <a:gd name="connsiteY19" fmla="*/ 478360 h 710052"/>
                    <a:gd name="connsiteX20" fmla="*/ 1364741 w 1364741"/>
                    <a:gd name="connsiteY20" fmla="*/ 364627 h 710052"/>
                    <a:gd name="connsiteX21" fmla="*/ 1362678 w 1364741"/>
                    <a:gd name="connsiteY21" fmla="*/ 190015 h 710052"/>
                    <a:gd name="connsiteX22" fmla="*/ 1362651 w 1364741"/>
                    <a:gd name="connsiteY22" fmla="*/ 189688 h 710052"/>
                    <a:gd name="connsiteX23" fmla="*/ 1264975 w 1364741"/>
                    <a:gd name="connsiteY23" fmla="*/ 132755 h 710052"/>
                    <a:gd name="connsiteX24" fmla="*/ 649769 w 1364741"/>
                    <a:gd name="connsiteY24" fmla="*/ 0 h 710052"/>
                    <a:gd name="connsiteX0" fmla="*/ 649769 w 1364741"/>
                    <a:gd name="connsiteY0" fmla="*/ 0 h 710052"/>
                    <a:gd name="connsiteX1" fmla="*/ 34563 w 1364741"/>
                    <a:gd name="connsiteY1" fmla="*/ 132755 h 710052"/>
                    <a:gd name="connsiteX2" fmla="*/ 0 w 1364741"/>
                    <a:gd name="connsiteY2" fmla="*/ 152901 h 710052"/>
                    <a:gd name="connsiteX3" fmla="*/ 11432 w 1364741"/>
                    <a:gd name="connsiteY3" fmla="*/ 165070 h 710052"/>
                    <a:gd name="connsiteX4" fmla="*/ 71258 w 1364741"/>
                    <a:gd name="connsiteY4" fmla="*/ 212881 h 710052"/>
                    <a:gd name="connsiteX5" fmla="*/ 74150 w 1364741"/>
                    <a:gd name="connsiteY5" fmla="*/ 214518 h 710052"/>
                    <a:gd name="connsiteX6" fmla="*/ 72594 w 1364741"/>
                    <a:gd name="connsiteY6" fmla="*/ 222947 h 710052"/>
                    <a:gd name="connsiteX7" fmla="*/ 122083 w 1364741"/>
                    <a:gd name="connsiteY7" fmla="*/ 688329 h 710052"/>
                    <a:gd name="connsiteX8" fmla="*/ 219463 w 1364741"/>
                    <a:gd name="connsiteY8" fmla="*/ 274678 h 710052"/>
                    <a:gd name="connsiteX9" fmla="*/ 251743 w 1364741"/>
                    <a:gd name="connsiteY9" fmla="*/ 271521 h 710052"/>
                    <a:gd name="connsiteX10" fmla="*/ 268437 w 1364741"/>
                    <a:gd name="connsiteY10" fmla="*/ 267433 h 710052"/>
                    <a:gd name="connsiteX11" fmla="*/ 315785 w 1364741"/>
                    <a:gd name="connsiteY11" fmla="*/ 270728 h 710052"/>
                    <a:gd name="connsiteX12" fmla="*/ 549159 w 1364741"/>
                    <a:gd name="connsiteY12" fmla="*/ 247991 h 710052"/>
                    <a:gd name="connsiteX13" fmla="*/ 599620 w 1364741"/>
                    <a:gd name="connsiteY13" fmla="*/ 233318 h 710052"/>
                    <a:gd name="connsiteX14" fmla="*/ 614726 w 1364741"/>
                    <a:gd name="connsiteY14" fmla="*/ 232121 h 710052"/>
                    <a:gd name="connsiteX15" fmla="*/ 910345 w 1364741"/>
                    <a:gd name="connsiteY15" fmla="*/ 219706 h 710052"/>
                    <a:gd name="connsiteX16" fmla="*/ 1174858 w 1364741"/>
                    <a:gd name="connsiteY16" fmla="*/ 308025 h 710052"/>
                    <a:gd name="connsiteX17" fmla="*/ 1290924 w 1364741"/>
                    <a:gd name="connsiteY17" fmla="*/ 707576 h 710052"/>
                    <a:gd name="connsiteX18" fmla="*/ 1329599 w 1364741"/>
                    <a:gd name="connsiteY18" fmla="*/ 547773 h 710052"/>
                    <a:gd name="connsiteX19" fmla="*/ 1343229 w 1364741"/>
                    <a:gd name="connsiteY19" fmla="*/ 478360 h 710052"/>
                    <a:gd name="connsiteX20" fmla="*/ 1364741 w 1364741"/>
                    <a:gd name="connsiteY20" fmla="*/ 364627 h 710052"/>
                    <a:gd name="connsiteX21" fmla="*/ 1362678 w 1364741"/>
                    <a:gd name="connsiteY21" fmla="*/ 190015 h 710052"/>
                    <a:gd name="connsiteX22" fmla="*/ 1298256 w 1364741"/>
                    <a:gd name="connsiteY22" fmla="*/ 202567 h 710052"/>
                    <a:gd name="connsiteX23" fmla="*/ 1264975 w 1364741"/>
                    <a:gd name="connsiteY23" fmla="*/ 132755 h 710052"/>
                    <a:gd name="connsiteX24" fmla="*/ 649769 w 1364741"/>
                    <a:gd name="connsiteY24" fmla="*/ 0 h 710052"/>
                    <a:gd name="connsiteX0" fmla="*/ 649769 w 1364741"/>
                    <a:gd name="connsiteY0" fmla="*/ 0 h 710052"/>
                    <a:gd name="connsiteX1" fmla="*/ 34563 w 1364741"/>
                    <a:gd name="connsiteY1" fmla="*/ 132755 h 710052"/>
                    <a:gd name="connsiteX2" fmla="*/ 0 w 1364741"/>
                    <a:gd name="connsiteY2" fmla="*/ 152901 h 710052"/>
                    <a:gd name="connsiteX3" fmla="*/ 11432 w 1364741"/>
                    <a:gd name="connsiteY3" fmla="*/ 165070 h 710052"/>
                    <a:gd name="connsiteX4" fmla="*/ 71258 w 1364741"/>
                    <a:gd name="connsiteY4" fmla="*/ 212881 h 710052"/>
                    <a:gd name="connsiteX5" fmla="*/ 74150 w 1364741"/>
                    <a:gd name="connsiteY5" fmla="*/ 214518 h 710052"/>
                    <a:gd name="connsiteX6" fmla="*/ 72594 w 1364741"/>
                    <a:gd name="connsiteY6" fmla="*/ 222947 h 710052"/>
                    <a:gd name="connsiteX7" fmla="*/ 122083 w 1364741"/>
                    <a:gd name="connsiteY7" fmla="*/ 688329 h 710052"/>
                    <a:gd name="connsiteX8" fmla="*/ 219463 w 1364741"/>
                    <a:gd name="connsiteY8" fmla="*/ 274678 h 710052"/>
                    <a:gd name="connsiteX9" fmla="*/ 251743 w 1364741"/>
                    <a:gd name="connsiteY9" fmla="*/ 271521 h 710052"/>
                    <a:gd name="connsiteX10" fmla="*/ 268437 w 1364741"/>
                    <a:gd name="connsiteY10" fmla="*/ 267433 h 710052"/>
                    <a:gd name="connsiteX11" fmla="*/ 315785 w 1364741"/>
                    <a:gd name="connsiteY11" fmla="*/ 270728 h 710052"/>
                    <a:gd name="connsiteX12" fmla="*/ 549159 w 1364741"/>
                    <a:gd name="connsiteY12" fmla="*/ 247991 h 710052"/>
                    <a:gd name="connsiteX13" fmla="*/ 599620 w 1364741"/>
                    <a:gd name="connsiteY13" fmla="*/ 233318 h 710052"/>
                    <a:gd name="connsiteX14" fmla="*/ 614726 w 1364741"/>
                    <a:gd name="connsiteY14" fmla="*/ 232121 h 710052"/>
                    <a:gd name="connsiteX15" fmla="*/ 910345 w 1364741"/>
                    <a:gd name="connsiteY15" fmla="*/ 219706 h 710052"/>
                    <a:gd name="connsiteX16" fmla="*/ 1174858 w 1364741"/>
                    <a:gd name="connsiteY16" fmla="*/ 308025 h 710052"/>
                    <a:gd name="connsiteX17" fmla="*/ 1290924 w 1364741"/>
                    <a:gd name="connsiteY17" fmla="*/ 707576 h 710052"/>
                    <a:gd name="connsiteX18" fmla="*/ 1329599 w 1364741"/>
                    <a:gd name="connsiteY18" fmla="*/ 547773 h 710052"/>
                    <a:gd name="connsiteX19" fmla="*/ 1343229 w 1364741"/>
                    <a:gd name="connsiteY19" fmla="*/ 478360 h 710052"/>
                    <a:gd name="connsiteX20" fmla="*/ 1364741 w 1364741"/>
                    <a:gd name="connsiteY20" fmla="*/ 364627 h 710052"/>
                    <a:gd name="connsiteX21" fmla="*/ 1298256 w 1364741"/>
                    <a:gd name="connsiteY21" fmla="*/ 202567 h 710052"/>
                    <a:gd name="connsiteX22" fmla="*/ 1264975 w 1364741"/>
                    <a:gd name="connsiteY22" fmla="*/ 132755 h 710052"/>
                    <a:gd name="connsiteX23" fmla="*/ 649769 w 1364741"/>
                    <a:gd name="connsiteY23" fmla="*/ 0 h 710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364741" h="710052">
                      <a:moveTo>
                        <a:pt x="649769" y="0"/>
                      </a:moveTo>
                      <a:cubicBezTo>
                        <a:pt x="421883" y="0"/>
                        <a:pt x="210177" y="48940"/>
                        <a:pt x="34563" y="132755"/>
                      </a:cubicBezTo>
                      <a:lnTo>
                        <a:pt x="0" y="152901"/>
                      </a:lnTo>
                      <a:lnTo>
                        <a:pt x="11432" y="165070"/>
                      </a:lnTo>
                      <a:cubicBezTo>
                        <a:pt x="27936" y="181700"/>
                        <a:pt x="48566" y="198330"/>
                        <a:pt x="71258" y="212881"/>
                      </a:cubicBezTo>
                      <a:lnTo>
                        <a:pt x="74150" y="214518"/>
                      </a:lnTo>
                      <a:lnTo>
                        <a:pt x="72594" y="222947"/>
                      </a:lnTo>
                      <a:cubicBezTo>
                        <a:pt x="50527" y="401941"/>
                        <a:pt x="122083" y="688329"/>
                        <a:pt x="122083" y="688329"/>
                      </a:cubicBezTo>
                      <a:cubicBezTo>
                        <a:pt x="208689" y="553705"/>
                        <a:pt x="219463" y="274678"/>
                        <a:pt x="219463" y="274678"/>
                      </a:cubicBezTo>
                      <a:cubicBezTo>
                        <a:pt x="230272" y="274678"/>
                        <a:pt x="241089" y="273475"/>
                        <a:pt x="251743" y="271521"/>
                      </a:cubicBezTo>
                      <a:lnTo>
                        <a:pt x="268437" y="267433"/>
                      </a:lnTo>
                      <a:lnTo>
                        <a:pt x="315785" y="270728"/>
                      </a:lnTo>
                      <a:cubicBezTo>
                        <a:pt x="393920" y="273716"/>
                        <a:pt x="473086" y="266830"/>
                        <a:pt x="549159" y="247991"/>
                      </a:cubicBezTo>
                      <a:lnTo>
                        <a:pt x="599620" y="233318"/>
                      </a:lnTo>
                      <a:lnTo>
                        <a:pt x="614726" y="232121"/>
                      </a:lnTo>
                      <a:cubicBezTo>
                        <a:pt x="726070" y="223213"/>
                        <a:pt x="840651" y="214525"/>
                        <a:pt x="910345" y="219706"/>
                      </a:cubicBezTo>
                      <a:cubicBezTo>
                        <a:pt x="1049733" y="230067"/>
                        <a:pt x="1109772" y="244475"/>
                        <a:pt x="1174858" y="308025"/>
                      </a:cubicBezTo>
                      <a:cubicBezTo>
                        <a:pt x="1228868" y="519637"/>
                        <a:pt x="1261999" y="683585"/>
                        <a:pt x="1290924" y="707576"/>
                      </a:cubicBezTo>
                      <a:cubicBezTo>
                        <a:pt x="1312618" y="725570"/>
                        <a:pt x="1315578" y="642780"/>
                        <a:pt x="1329599" y="547773"/>
                      </a:cubicBezTo>
                      <a:lnTo>
                        <a:pt x="1343229" y="478360"/>
                      </a:lnTo>
                      <a:lnTo>
                        <a:pt x="1364741" y="364627"/>
                      </a:lnTo>
                      <a:cubicBezTo>
                        <a:pt x="1357246" y="318662"/>
                        <a:pt x="1314884" y="241212"/>
                        <a:pt x="1298256" y="202567"/>
                      </a:cubicBezTo>
                      <a:cubicBezTo>
                        <a:pt x="1265697" y="183589"/>
                        <a:pt x="1297534" y="151733"/>
                        <a:pt x="1264975" y="132755"/>
                      </a:cubicBezTo>
                      <a:cubicBezTo>
                        <a:pt x="1089361" y="48940"/>
                        <a:pt x="877656" y="0"/>
                        <a:pt x="649769" y="0"/>
                      </a:cubicBezTo>
                      <a:close/>
                    </a:path>
                  </a:pathLst>
                </a:custGeom>
                <a:solidFill>
                  <a:srgbClr val="5A4945"/>
                </a:solidFill>
                <a:ln>
                  <a:noFill/>
                </a:ln>
              </p:spPr>
              <p:txBody>
                <a:bodyPr vert="horz" wrap="square" lIns="45720" tIns="22860" rIns="45720" bIns="22860" numCol="1" anchor="t" anchorCtr="0" compatLnSpc="1">
                  <a:prstTxWarp prst="textNoShape">
                    <a:avLst/>
                  </a:prstTxWarp>
                  <a:noAutofit/>
                </a:bodyPr>
                <a:lstStyle/>
                <a:p>
                  <a:endParaRPr lang="en-US" sz="900"/>
                </a:p>
              </p:txBody>
            </p:sp>
            <p:sp>
              <p:nvSpPr>
                <p:cNvPr id="107" name="Freeform 384">
                  <a:extLst>
                    <a:ext uri="{FF2B5EF4-FFF2-40B4-BE49-F238E27FC236}">
                      <a16:creationId xmlns:a16="http://schemas.microsoft.com/office/drawing/2014/main" id="{6D9769F5-266D-BE3C-E354-5F847B1C7333}"/>
                    </a:ext>
                  </a:extLst>
                </p:cNvPr>
                <p:cNvSpPr>
                  <a:spLocks/>
                </p:cNvSpPr>
                <p:nvPr/>
              </p:nvSpPr>
              <p:spPr bwMode="auto">
                <a:xfrm rot="967563" flipH="1">
                  <a:off x="334362" y="934202"/>
                  <a:ext cx="1338436" cy="1121848"/>
                </a:xfrm>
                <a:custGeom>
                  <a:avLst/>
                  <a:gdLst>
                    <a:gd name="connsiteX0" fmla="*/ 822876 w 1503164"/>
                    <a:gd name="connsiteY0" fmla="*/ 26563 h 1259919"/>
                    <a:gd name="connsiteX1" fmla="*/ 781368 w 1503164"/>
                    <a:gd name="connsiteY1" fmla="*/ 17194 h 1259919"/>
                    <a:gd name="connsiteX2" fmla="*/ 587700 w 1503164"/>
                    <a:gd name="connsiteY2" fmla="*/ 68776 h 1259919"/>
                    <a:gd name="connsiteX3" fmla="*/ 432765 w 1503164"/>
                    <a:gd name="connsiteY3" fmla="*/ 0 h 1259919"/>
                    <a:gd name="connsiteX4" fmla="*/ 303653 w 1503164"/>
                    <a:gd name="connsiteY4" fmla="*/ 85970 h 1259919"/>
                    <a:gd name="connsiteX5" fmla="*/ 97073 w 1503164"/>
                    <a:gd name="connsiteY5" fmla="*/ 68776 h 1259919"/>
                    <a:gd name="connsiteX6" fmla="*/ 85347 w 1503164"/>
                    <a:gd name="connsiteY6" fmla="*/ 78853 h 1259919"/>
                    <a:gd name="connsiteX7" fmla="*/ 71906 w 1503164"/>
                    <a:gd name="connsiteY7" fmla="*/ 84951 h 1259919"/>
                    <a:gd name="connsiteX8" fmla="*/ 125810 w 1503164"/>
                    <a:gd name="connsiteY8" fmla="*/ 626120 h 1259919"/>
                    <a:gd name="connsiteX9" fmla="*/ 1160588 w 1503164"/>
                    <a:gd name="connsiteY9" fmla="*/ 652798 h 1259919"/>
                    <a:gd name="connsiteX10" fmla="*/ 1361511 w 1503164"/>
                    <a:gd name="connsiteY10" fmla="*/ 1255902 h 1259919"/>
                    <a:gd name="connsiteX11" fmla="*/ 1394728 w 1503164"/>
                    <a:gd name="connsiteY11" fmla="*/ 507067 h 1259919"/>
                    <a:gd name="connsiteX12" fmla="*/ 1376329 w 1503164"/>
                    <a:gd name="connsiteY12" fmla="*/ 489415 h 1259919"/>
                    <a:gd name="connsiteX13" fmla="*/ 1410754 w 1503164"/>
                    <a:gd name="connsiteY13" fmla="*/ 464331 h 1259919"/>
                    <a:gd name="connsiteX14" fmla="*/ 1433916 w 1503164"/>
                    <a:gd name="connsiteY14" fmla="*/ 416251 h 1259919"/>
                    <a:gd name="connsiteX15" fmla="*/ 1341930 w 1503164"/>
                    <a:gd name="connsiteY15" fmla="*/ 441550 h 1259919"/>
                    <a:gd name="connsiteX16" fmla="*/ 1329783 w 1503164"/>
                    <a:gd name="connsiteY16" fmla="*/ 448271 h 1259919"/>
                    <a:gd name="connsiteX17" fmla="*/ 1301709 w 1503164"/>
                    <a:gd name="connsiteY17" fmla="*/ 430929 h 1259919"/>
                    <a:gd name="connsiteX18" fmla="*/ 1313300 w 1503164"/>
                    <a:gd name="connsiteY18" fmla="*/ 417596 h 1259919"/>
                    <a:gd name="connsiteX19" fmla="*/ 1405008 w 1503164"/>
                    <a:gd name="connsiteY19" fmla="*/ 223382 h 1259919"/>
                    <a:gd name="connsiteX20" fmla="*/ 1267870 w 1503164"/>
                    <a:gd name="connsiteY20" fmla="*/ 368243 h 1259919"/>
                    <a:gd name="connsiteX21" fmla="*/ 1259400 w 1503164"/>
                    <a:gd name="connsiteY21" fmla="*/ 384364 h 1259919"/>
                    <a:gd name="connsiteX22" fmla="*/ 1244665 w 1503164"/>
                    <a:gd name="connsiteY22" fmla="*/ 350945 h 1259919"/>
                    <a:gd name="connsiteX23" fmla="*/ 1151293 w 1503164"/>
                    <a:gd name="connsiteY23" fmla="*/ 261915 h 1259919"/>
                    <a:gd name="connsiteX24" fmla="*/ 1145735 w 1503164"/>
                    <a:gd name="connsiteY24" fmla="*/ 259255 h 1259919"/>
                    <a:gd name="connsiteX25" fmla="*/ 1147926 w 1503164"/>
                    <a:gd name="connsiteY25" fmla="*/ 233865 h 1259919"/>
                    <a:gd name="connsiteX26" fmla="*/ 1000859 w 1503164"/>
                    <a:gd name="connsiteY26" fmla="*/ 111761 h 1259919"/>
                    <a:gd name="connsiteX27" fmla="*/ 884658 w 1503164"/>
                    <a:gd name="connsiteY27" fmla="*/ 120358 h 1259919"/>
                    <a:gd name="connsiteX28" fmla="*/ 822876 w 1503164"/>
                    <a:gd name="connsiteY28" fmla="*/ 26563 h 1259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503164" h="1259919">
                      <a:moveTo>
                        <a:pt x="822876" y="26563"/>
                      </a:moveTo>
                      <a:cubicBezTo>
                        <a:pt x="811225" y="22567"/>
                        <a:pt x="797507" y="19343"/>
                        <a:pt x="781368" y="17194"/>
                      </a:cubicBezTo>
                      <a:cubicBezTo>
                        <a:pt x="652256" y="0"/>
                        <a:pt x="587700" y="68776"/>
                        <a:pt x="587700" y="68776"/>
                      </a:cubicBezTo>
                      <a:cubicBezTo>
                        <a:pt x="587700" y="68776"/>
                        <a:pt x="548966" y="0"/>
                        <a:pt x="432765" y="0"/>
                      </a:cubicBezTo>
                      <a:cubicBezTo>
                        <a:pt x="316564" y="8597"/>
                        <a:pt x="303653" y="85970"/>
                        <a:pt x="303653" y="85970"/>
                      </a:cubicBezTo>
                      <a:cubicBezTo>
                        <a:pt x="303653" y="85970"/>
                        <a:pt x="226185" y="0"/>
                        <a:pt x="97073" y="68776"/>
                      </a:cubicBezTo>
                      <a:lnTo>
                        <a:pt x="85347" y="78853"/>
                      </a:lnTo>
                      <a:lnTo>
                        <a:pt x="71906" y="84951"/>
                      </a:lnTo>
                      <a:cubicBezTo>
                        <a:pt x="6890" y="138271"/>
                        <a:pt x="-72200" y="364491"/>
                        <a:pt x="125810" y="626120"/>
                      </a:cubicBezTo>
                      <a:cubicBezTo>
                        <a:pt x="352106" y="925126"/>
                        <a:pt x="1006657" y="608292"/>
                        <a:pt x="1160588" y="652798"/>
                      </a:cubicBezTo>
                      <a:cubicBezTo>
                        <a:pt x="1328566" y="720830"/>
                        <a:pt x="1270497" y="1210122"/>
                        <a:pt x="1361511" y="1255902"/>
                      </a:cubicBezTo>
                      <a:cubicBezTo>
                        <a:pt x="1436602" y="1311676"/>
                        <a:pt x="1619775" y="772788"/>
                        <a:pt x="1394728" y="507067"/>
                      </a:cubicBezTo>
                      <a:lnTo>
                        <a:pt x="1376329" y="489415"/>
                      </a:lnTo>
                      <a:lnTo>
                        <a:pt x="1410754" y="464331"/>
                      </a:lnTo>
                      <a:cubicBezTo>
                        <a:pt x="1430338" y="446930"/>
                        <a:pt x="1440606" y="429718"/>
                        <a:pt x="1433916" y="416251"/>
                      </a:cubicBezTo>
                      <a:cubicBezTo>
                        <a:pt x="1440070" y="394967"/>
                        <a:pt x="1391769" y="415598"/>
                        <a:pt x="1341930" y="441550"/>
                      </a:cubicBezTo>
                      <a:lnTo>
                        <a:pt x="1329783" y="448271"/>
                      </a:lnTo>
                      <a:lnTo>
                        <a:pt x="1301709" y="430929"/>
                      </a:lnTo>
                      <a:lnTo>
                        <a:pt x="1313300" y="417596"/>
                      </a:lnTo>
                      <a:cubicBezTo>
                        <a:pt x="1377458" y="341547"/>
                        <a:pt x="1453846" y="237502"/>
                        <a:pt x="1405008" y="223382"/>
                      </a:cubicBezTo>
                      <a:cubicBezTo>
                        <a:pt x="1365939" y="212086"/>
                        <a:pt x="1312020" y="288752"/>
                        <a:pt x="1267870" y="368243"/>
                      </a:cubicBezTo>
                      <a:lnTo>
                        <a:pt x="1259400" y="384364"/>
                      </a:lnTo>
                      <a:lnTo>
                        <a:pt x="1244665" y="350945"/>
                      </a:lnTo>
                      <a:cubicBezTo>
                        <a:pt x="1221763" y="313958"/>
                        <a:pt x="1189688" y="284754"/>
                        <a:pt x="1151293" y="261915"/>
                      </a:cubicBezTo>
                      <a:lnTo>
                        <a:pt x="1145735" y="259255"/>
                      </a:lnTo>
                      <a:lnTo>
                        <a:pt x="1147926" y="233865"/>
                      </a:lnTo>
                      <a:cubicBezTo>
                        <a:pt x="1138848" y="176238"/>
                        <a:pt x="1088010" y="124656"/>
                        <a:pt x="1000859" y="111761"/>
                      </a:cubicBezTo>
                      <a:cubicBezTo>
                        <a:pt x="936303" y="103164"/>
                        <a:pt x="884658" y="120358"/>
                        <a:pt x="884658" y="120358"/>
                      </a:cubicBezTo>
                      <a:cubicBezTo>
                        <a:pt x="884658" y="120358"/>
                        <a:pt x="904428" y="54537"/>
                        <a:pt x="822876" y="26563"/>
                      </a:cubicBezTo>
                      <a:close/>
                    </a:path>
                  </a:pathLst>
                </a:custGeom>
                <a:solidFill>
                  <a:srgbClr val="705B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en-US"/>
                </a:p>
              </p:txBody>
            </p:sp>
            <p:sp>
              <p:nvSpPr>
                <p:cNvPr id="108" name="Freeform 133">
                  <a:extLst>
                    <a:ext uri="{FF2B5EF4-FFF2-40B4-BE49-F238E27FC236}">
                      <a16:creationId xmlns:a16="http://schemas.microsoft.com/office/drawing/2014/main" id="{FAF682E4-8AAA-8784-C617-597D7ED4A769}"/>
                    </a:ext>
                  </a:extLst>
                </p:cNvPr>
                <p:cNvSpPr>
                  <a:spLocks/>
                </p:cNvSpPr>
                <p:nvPr/>
              </p:nvSpPr>
              <p:spPr bwMode="auto">
                <a:xfrm>
                  <a:off x="793593" y="2188852"/>
                  <a:ext cx="281550" cy="102382"/>
                </a:xfrm>
                <a:custGeom>
                  <a:avLst/>
                  <a:gdLst>
                    <a:gd name="T0" fmla="*/ 23 w 26"/>
                    <a:gd name="T1" fmla="*/ 2 h 9"/>
                    <a:gd name="T2" fmla="*/ 3 w 26"/>
                    <a:gd name="T3" fmla="*/ 2 h 9"/>
                    <a:gd name="T4" fmla="*/ 13 w 26"/>
                    <a:gd name="T5" fmla="*/ 9 h 9"/>
                    <a:gd name="T6" fmla="*/ 23 w 26"/>
                    <a:gd name="T7" fmla="*/ 2 h 9"/>
                  </a:gdLst>
                  <a:ahLst/>
                  <a:cxnLst>
                    <a:cxn ang="0">
                      <a:pos x="T0" y="T1"/>
                    </a:cxn>
                    <a:cxn ang="0">
                      <a:pos x="T2" y="T3"/>
                    </a:cxn>
                    <a:cxn ang="0">
                      <a:pos x="T4" y="T5"/>
                    </a:cxn>
                    <a:cxn ang="0">
                      <a:pos x="T6" y="T7"/>
                    </a:cxn>
                  </a:cxnLst>
                  <a:rect l="0" t="0" r="r" b="b"/>
                  <a:pathLst>
                    <a:path w="26" h="9">
                      <a:moveTo>
                        <a:pt x="23" y="2"/>
                      </a:moveTo>
                      <a:cubicBezTo>
                        <a:pt x="19" y="0"/>
                        <a:pt x="6" y="0"/>
                        <a:pt x="3" y="2"/>
                      </a:cubicBezTo>
                      <a:cubicBezTo>
                        <a:pt x="0" y="3"/>
                        <a:pt x="10" y="9"/>
                        <a:pt x="13" y="9"/>
                      </a:cubicBezTo>
                      <a:cubicBezTo>
                        <a:pt x="16" y="9"/>
                        <a:pt x="26" y="3"/>
                        <a:pt x="23" y="2"/>
                      </a:cubicBezTo>
                    </a:path>
                  </a:pathLst>
                </a:custGeom>
                <a:solidFill>
                  <a:srgbClr val="ED90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grpSp>
          <p:sp>
            <p:nvSpPr>
              <p:cNvPr id="87" name="Freeform 756">
                <a:extLst>
                  <a:ext uri="{FF2B5EF4-FFF2-40B4-BE49-F238E27FC236}">
                    <a16:creationId xmlns:a16="http://schemas.microsoft.com/office/drawing/2014/main" id="{EF717F07-EB3E-B270-FB07-6ADFDFBA1DB0}"/>
                  </a:ext>
                </a:extLst>
              </p:cNvPr>
              <p:cNvSpPr>
                <a:spLocks noEditPoints="1"/>
              </p:cNvSpPr>
              <p:nvPr/>
            </p:nvSpPr>
            <p:spPr bwMode="auto">
              <a:xfrm>
                <a:off x="2179637" y="3151648"/>
                <a:ext cx="1776954" cy="872115"/>
              </a:xfrm>
              <a:custGeom>
                <a:avLst/>
                <a:gdLst>
                  <a:gd name="T0" fmla="*/ 51 w 62"/>
                  <a:gd name="T1" fmla="*/ 0 h 26"/>
                  <a:gd name="T2" fmla="*/ 61 w 62"/>
                  <a:gd name="T3" fmla="*/ 2 h 26"/>
                  <a:gd name="T4" fmla="*/ 62 w 62"/>
                  <a:gd name="T5" fmla="*/ 3 h 26"/>
                  <a:gd name="T6" fmla="*/ 62 w 62"/>
                  <a:gd name="T7" fmla="*/ 8 h 26"/>
                  <a:gd name="T8" fmla="*/ 61 w 62"/>
                  <a:gd name="T9" fmla="*/ 10 h 26"/>
                  <a:gd name="T10" fmla="*/ 61 w 62"/>
                  <a:gd name="T11" fmla="*/ 11 h 26"/>
                  <a:gd name="T12" fmla="*/ 58 w 62"/>
                  <a:gd name="T13" fmla="*/ 21 h 26"/>
                  <a:gd name="T14" fmla="*/ 53 w 62"/>
                  <a:gd name="T15" fmla="*/ 25 h 26"/>
                  <a:gd name="T16" fmla="*/ 42 w 62"/>
                  <a:gd name="T17" fmla="*/ 25 h 26"/>
                  <a:gd name="T18" fmla="*/ 37 w 62"/>
                  <a:gd name="T19" fmla="*/ 21 h 26"/>
                  <a:gd name="T20" fmla="*/ 34 w 62"/>
                  <a:gd name="T21" fmla="*/ 15 h 26"/>
                  <a:gd name="T22" fmla="*/ 33 w 62"/>
                  <a:gd name="T23" fmla="*/ 7 h 26"/>
                  <a:gd name="T24" fmla="*/ 31 w 62"/>
                  <a:gd name="T25" fmla="*/ 6 h 26"/>
                  <a:gd name="T26" fmla="*/ 29 w 62"/>
                  <a:gd name="T27" fmla="*/ 7 h 26"/>
                  <a:gd name="T28" fmla="*/ 29 w 62"/>
                  <a:gd name="T29" fmla="*/ 9 h 26"/>
                  <a:gd name="T30" fmla="*/ 25 w 62"/>
                  <a:gd name="T31" fmla="*/ 21 h 26"/>
                  <a:gd name="T32" fmla="*/ 19 w 62"/>
                  <a:gd name="T33" fmla="*/ 25 h 26"/>
                  <a:gd name="T34" fmla="*/ 10 w 62"/>
                  <a:gd name="T35" fmla="*/ 26 h 26"/>
                  <a:gd name="T36" fmla="*/ 4 w 62"/>
                  <a:gd name="T37" fmla="*/ 21 h 26"/>
                  <a:gd name="T38" fmla="*/ 1 w 62"/>
                  <a:gd name="T39" fmla="*/ 11 h 26"/>
                  <a:gd name="T40" fmla="*/ 1 w 62"/>
                  <a:gd name="T41" fmla="*/ 9 h 26"/>
                  <a:gd name="T42" fmla="*/ 0 w 62"/>
                  <a:gd name="T43" fmla="*/ 8 h 26"/>
                  <a:gd name="T44" fmla="*/ 0 w 62"/>
                  <a:gd name="T45" fmla="*/ 3 h 26"/>
                  <a:gd name="T46" fmla="*/ 2 w 62"/>
                  <a:gd name="T47" fmla="*/ 1 h 26"/>
                  <a:gd name="T48" fmla="*/ 10 w 62"/>
                  <a:gd name="T49" fmla="*/ 0 h 26"/>
                  <a:gd name="T50" fmla="*/ 24 w 62"/>
                  <a:gd name="T51" fmla="*/ 1 h 26"/>
                  <a:gd name="T52" fmla="*/ 36 w 62"/>
                  <a:gd name="T53" fmla="*/ 1 h 26"/>
                  <a:gd name="T54" fmla="*/ 46 w 62"/>
                  <a:gd name="T55" fmla="*/ 0 h 26"/>
                  <a:gd name="T56" fmla="*/ 51 w 62"/>
                  <a:gd name="T57" fmla="*/ 0 h 26"/>
                  <a:gd name="T58" fmla="*/ 38 w 62"/>
                  <a:gd name="T59" fmla="*/ 4 h 26"/>
                  <a:gd name="T60" fmla="*/ 35 w 62"/>
                  <a:gd name="T61" fmla="*/ 9 h 26"/>
                  <a:gd name="T62" fmla="*/ 38 w 62"/>
                  <a:gd name="T63" fmla="*/ 20 h 26"/>
                  <a:gd name="T64" fmla="*/ 44 w 62"/>
                  <a:gd name="T65" fmla="*/ 23 h 26"/>
                  <a:gd name="T66" fmla="*/ 53 w 62"/>
                  <a:gd name="T67" fmla="*/ 23 h 26"/>
                  <a:gd name="T68" fmla="*/ 56 w 62"/>
                  <a:gd name="T69" fmla="*/ 21 h 26"/>
                  <a:gd name="T70" fmla="*/ 57 w 62"/>
                  <a:gd name="T71" fmla="*/ 6 h 26"/>
                  <a:gd name="T72" fmla="*/ 55 w 62"/>
                  <a:gd name="T73" fmla="*/ 4 h 26"/>
                  <a:gd name="T74" fmla="*/ 49 w 62"/>
                  <a:gd name="T75" fmla="*/ 3 h 26"/>
                  <a:gd name="T76" fmla="*/ 45 w 62"/>
                  <a:gd name="T77" fmla="*/ 2 h 26"/>
                  <a:gd name="T78" fmla="*/ 38 w 62"/>
                  <a:gd name="T79" fmla="*/ 4 h 26"/>
                  <a:gd name="T80" fmla="*/ 20 w 62"/>
                  <a:gd name="T81" fmla="*/ 23 h 26"/>
                  <a:gd name="T82" fmla="*/ 23 w 62"/>
                  <a:gd name="T83" fmla="*/ 21 h 26"/>
                  <a:gd name="T84" fmla="*/ 27 w 62"/>
                  <a:gd name="T85" fmla="*/ 8 h 26"/>
                  <a:gd name="T86" fmla="*/ 24 w 62"/>
                  <a:gd name="T87" fmla="*/ 4 h 26"/>
                  <a:gd name="T88" fmla="*/ 17 w 62"/>
                  <a:gd name="T89" fmla="*/ 2 h 26"/>
                  <a:gd name="T90" fmla="*/ 8 w 62"/>
                  <a:gd name="T91" fmla="*/ 3 h 26"/>
                  <a:gd name="T92" fmla="*/ 6 w 62"/>
                  <a:gd name="T93" fmla="*/ 5 h 26"/>
                  <a:gd name="T94" fmla="*/ 4 w 62"/>
                  <a:gd name="T95" fmla="*/ 8 h 26"/>
                  <a:gd name="T96" fmla="*/ 5 w 62"/>
                  <a:gd name="T97" fmla="*/ 20 h 26"/>
                  <a:gd name="T98" fmla="*/ 11 w 62"/>
                  <a:gd name="T99" fmla="*/ 24 h 26"/>
                  <a:gd name="T100" fmla="*/ 14 w 62"/>
                  <a:gd name="T101" fmla="*/ 24 h 26"/>
                  <a:gd name="T102" fmla="*/ 20 w 62"/>
                  <a:gd name="T103" fmla="*/ 2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2" h="26">
                    <a:moveTo>
                      <a:pt x="51" y="0"/>
                    </a:moveTo>
                    <a:cubicBezTo>
                      <a:pt x="54" y="0"/>
                      <a:pt x="57" y="1"/>
                      <a:pt x="61" y="2"/>
                    </a:cubicBezTo>
                    <a:cubicBezTo>
                      <a:pt x="61" y="2"/>
                      <a:pt x="62" y="2"/>
                      <a:pt x="62" y="3"/>
                    </a:cubicBezTo>
                    <a:cubicBezTo>
                      <a:pt x="62" y="5"/>
                      <a:pt x="62" y="6"/>
                      <a:pt x="62" y="8"/>
                    </a:cubicBezTo>
                    <a:cubicBezTo>
                      <a:pt x="62" y="9"/>
                      <a:pt x="61" y="9"/>
                      <a:pt x="61" y="10"/>
                    </a:cubicBezTo>
                    <a:cubicBezTo>
                      <a:pt x="61" y="10"/>
                      <a:pt x="61" y="10"/>
                      <a:pt x="61" y="11"/>
                    </a:cubicBezTo>
                    <a:cubicBezTo>
                      <a:pt x="60" y="13"/>
                      <a:pt x="59" y="18"/>
                      <a:pt x="58" y="21"/>
                    </a:cubicBezTo>
                    <a:cubicBezTo>
                      <a:pt x="57" y="24"/>
                      <a:pt x="55" y="25"/>
                      <a:pt x="53" y="25"/>
                    </a:cubicBezTo>
                    <a:cubicBezTo>
                      <a:pt x="49" y="26"/>
                      <a:pt x="46" y="26"/>
                      <a:pt x="42" y="25"/>
                    </a:cubicBezTo>
                    <a:cubicBezTo>
                      <a:pt x="40" y="24"/>
                      <a:pt x="38" y="23"/>
                      <a:pt x="37" y="21"/>
                    </a:cubicBezTo>
                    <a:cubicBezTo>
                      <a:pt x="36" y="19"/>
                      <a:pt x="35" y="17"/>
                      <a:pt x="34" y="15"/>
                    </a:cubicBezTo>
                    <a:cubicBezTo>
                      <a:pt x="34" y="13"/>
                      <a:pt x="33" y="9"/>
                      <a:pt x="33" y="7"/>
                    </a:cubicBezTo>
                    <a:cubicBezTo>
                      <a:pt x="32" y="6"/>
                      <a:pt x="32" y="6"/>
                      <a:pt x="31" y="6"/>
                    </a:cubicBezTo>
                    <a:cubicBezTo>
                      <a:pt x="30" y="6"/>
                      <a:pt x="30" y="6"/>
                      <a:pt x="29" y="7"/>
                    </a:cubicBezTo>
                    <a:cubicBezTo>
                      <a:pt x="29" y="7"/>
                      <a:pt x="29" y="8"/>
                      <a:pt x="29" y="9"/>
                    </a:cubicBezTo>
                    <a:cubicBezTo>
                      <a:pt x="28" y="12"/>
                      <a:pt x="27" y="18"/>
                      <a:pt x="25" y="21"/>
                    </a:cubicBezTo>
                    <a:cubicBezTo>
                      <a:pt x="24" y="23"/>
                      <a:pt x="22" y="24"/>
                      <a:pt x="19" y="25"/>
                    </a:cubicBezTo>
                    <a:cubicBezTo>
                      <a:pt x="16" y="26"/>
                      <a:pt x="14" y="26"/>
                      <a:pt x="10" y="26"/>
                    </a:cubicBezTo>
                    <a:cubicBezTo>
                      <a:pt x="7" y="25"/>
                      <a:pt x="5" y="24"/>
                      <a:pt x="4" y="21"/>
                    </a:cubicBezTo>
                    <a:cubicBezTo>
                      <a:pt x="3" y="18"/>
                      <a:pt x="2" y="14"/>
                      <a:pt x="1" y="11"/>
                    </a:cubicBezTo>
                    <a:cubicBezTo>
                      <a:pt x="1" y="10"/>
                      <a:pt x="1" y="10"/>
                      <a:pt x="1" y="9"/>
                    </a:cubicBezTo>
                    <a:cubicBezTo>
                      <a:pt x="0" y="9"/>
                      <a:pt x="0" y="9"/>
                      <a:pt x="0" y="8"/>
                    </a:cubicBezTo>
                    <a:cubicBezTo>
                      <a:pt x="0" y="7"/>
                      <a:pt x="0" y="5"/>
                      <a:pt x="0" y="3"/>
                    </a:cubicBezTo>
                    <a:cubicBezTo>
                      <a:pt x="0" y="2"/>
                      <a:pt x="0" y="2"/>
                      <a:pt x="2" y="1"/>
                    </a:cubicBezTo>
                    <a:cubicBezTo>
                      <a:pt x="5" y="1"/>
                      <a:pt x="7" y="0"/>
                      <a:pt x="10" y="0"/>
                    </a:cubicBezTo>
                    <a:cubicBezTo>
                      <a:pt x="15" y="0"/>
                      <a:pt x="19" y="0"/>
                      <a:pt x="24" y="1"/>
                    </a:cubicBezTo>
                    <a:cubicBezTo>
                      <a:pt x="28" y="1"/>
                      <a:pt x="32" y="2"/>
                      <a:pt x="36" y="1"/>
                    </a:cubicBezTo>
                    <a:cubicBezTo>
                      <a:pt x="40" y="0"/>
                      <a:pt x="42" y="0"/>
                      <a:pt x="46" y="0"/>
                    </a:cubicBezTo>
                    <a:cubicBezTo>
                      <a:pt x="48" y="0"/>
                      <a:pt x="49" y="0"/>
                      <a:pt x="51" y="0"/>
                    </a:cubicBezTo>
                    <a:moveTo>
                      <a:pt x="38" y="4"/>
                    </a:moveTo>
                    <a:cubicBezTo>
                      <a:pt x="35" y="5"/>
                      <a:pt x="35" y="6"/>
                      <a:pt x="35" y="9"/>
                    </a:cubicBezTo>
                    <a:cubicBezTo>
                      <a:pt x="36" y="12"/>
                      <a:pt x="37" y="17"/>
                      <a:pt x="38" y="20"/>
                    </a:cubicBezTo>
                    <a:cubicBezTo>
                      <a:pt x="40" y="22"/>
                      <a:pt x="41" y="23"/>
                      <a:pt x="44" y="23"/>
                    </a:cubicBezTo>
                    <a:cubicBezTo>
                      <a:pt x="47" y="24"/>
                      <a:pt x="49" y="24"/>
                      <a:pt x="53" y="23"/>
                    </a:cubicBezTo>
                    <a:cubicBezTo>
                      <a:pt x="54" y="23"/>
                      <a:pt x="55" y="22"/>
                      <a:pt x="56" y="21"/>
                    </a:cubicBezTo>
                    <a:cubicBezTo>
                      <a:pt x="58" y="17"/>
                      <a:pt x="58" y="10"/>
                      <a:pt x="57" y="6"/>
                    </a:cubicBezTo>
                    <a:cubicBezTo>
                      <a:pt x="57" y="5"/>
                      <a:pt x="56" y="5"/>
                      <a:pt x="55" y="4"/>
                    </a:cubicBezTo>
                    <a:cubicBezTo>
                      <a:pt x="53" y="3"/>
                      <a:pt x="51" y="3"/>
                      <a:pt x="49" y="3"/>
                    </a:cubicBezTo>
                    <a:cubicBezTo>
                      <a:pt x="48" y="2"/>
                      <a:pt x="46" y="2"/>
                      <a:pt x="45" y="2"/>
                    </a:cubicBezTo>
                    <a:cubicBezTo>
                      <a:pt x="42" y="3"/>
                      <a:pt x="41" y="3"/>
                      <a:pt x="38" y="4"/>
                    </a:cubicBezTo>
                    <a:moveTo>
                      <a:pt x="20" y="23"/>
                    </a:moveTo>
                    <a:cubicBezTo>
                      <a:pt x="21" y="23"/>
                      <a:pt x="22" y="22"/>
                      <a:pt x="23" y="21"/>
                    </a:cubicBezTo>
                    <a:cubicBezTo>
                      <a:pt x="25" y="18"/>
                      <a:pt x="26" y="12"/>
                      <a:pt x="27" y="8"/>
                    </a:cubicBezTo>
                    <a:cubicBezTo>
                      <a:pt x="27" y="6"/>
                      <a:pt x="26" y="5"/>
                      <a:pt x="24" y="4"/>
                    </a:cubicBezTo>
                    <a:cubicBezTo>
                      <a:pt x="22" y="3"/>
                      <a:pt x="20" y="3"/>
                      <a:pt x="17" y="2"/>
                    </a:cubicBezTo>
                    <a:cubicBezTo>
                      <a:pt x="14" y="2"/>
                      <a:pt x="12" y="2"/>
                      <a:pt x="8" y="3"/>
                    </a:cubicBezTo>
                    <a:cubicBezTo>
                      <a:pt x="7" y="4"/>
                      <a:pt x="6" y="4"/>
                      <a:pt x="6" y="5"/>
                    </a:cubicBezTo>
                    <a:cubicBezTo>
                      <a:pt x="4" y="5"/>
                      <a:pt x="4" y="7"/>
                      <a:pt x="4" y="8"/>
                    </a:cubicBezTo>
                    <a:cubicBezTo>
                      <a:pt x="4" y="11"/>
                      <a:pt x="4" y="17"/>
                      <a:pt x="5" y="20"/>
                    </a:cubicBezTo>
                    <a:cubicBezTo>
                      <a:pt x="6" y="22"/>
                      <a:pt x="8" y="23"/>
                      <a:pt x="11" y="24"/>
                    </a:cubicBezTo>
                    <a:cubicBezTo>
                      <a:pt x="12" y="24"/>
                      <a:pt x="13" y="24"/>
                      <a:pt x="14" y="24"/>
                    </a:cubicBezTo>
                    <a:cubicBezTo>
                      <a:pt x="16" y="24"/>
                      <a:pt x="17" y="24"/>
                      <a:pt x="20" y="23"/>
                    </a:cubicBezTo>
                  </a:path>
                </a:pathLst>
              </a:custGeom>
              <a:solidFill>
                <a:srgbClr val="1C1C1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grpSp>
      </p:grpSp>
    </p:spTree>
    <p:extLst>
      <p:ext uri="{BB962C8B-B14F-4D97-AF65-F5344CB8AC3E}">
        <p14:creationId xmlns:p14="http://schemas.microsoft.com/office/powerpoint/2010/main" val="2782460580"/>
      </p:ext>
    </p:extLst>
  </p:cSld>
  <p:clrMapOvr>
    <a:masterClrMapping/>
  </p:clrMapOvr>
  <p:transition spd="slow">
    <p:push/>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100000" fill="hold" grpId="0" nodeType="afterEffect">
                                  <p:stCondLst>
                                    <p:cond delay="0"/>
                                  </p:stCondLst>
                                  <p:childTnLst>
                                    <p:set>
                                      <p:cBhvr>
                                        <p:cTn id="6" dur="1" fill="hold">
                                          <p:stCondLst>
                                            <p:cond delay="0"/>
                                          </p:stCondLst>
                                        </p:cTn>
                                        <p:tgtEl>
                                          <p:spTgt spid="17"/>
                                        </p:tgtEl>
                                        <p:attrNameLst>
                                          <p:attrName>style.visibility</p:attrName>
                                        </p:attrNameLst>
                                      </p:cBhvr>
                                      <p:to>
                                        <p:strVal val="visible"/>
                                      </p:to>
                                    </p:set>
                                    <p:anim calcmode="lin" valueType="num">
                                      <p:cBhvr additive="base">
                                        <p:cTn id="7" dur="500" fill="hold"/>
                                        <p:tgtEl>
                                          <p:spTgt spid="17"/>
                                        </p:tgtEl>
                                        <p:attrNameLst>
                                          <p:attrName>ppt_x</p:attrName>
                                        </p:attrNameLst>
                                      </p:cBhvr>
                                      <p:tavLst>
                                        <p:tav tm="0">
                                          <p:val>
                                            <p:strVal val="0-#ppt_w/2"/>
                                          </p:val>
                                        </p:tav>
                                        <p:tav tm="100000">
                                          <p:val>
                                            <p:strVal val="#ppt_x"/>
                                          </p:val>
                                        </p:tav>
                                      </p:tavLst>
                                    </p:anim>
                                    <p:anim calcmode="lin" valueType="num">
                                      <p:cBhvr additive="base">
                                        <p:cTn id="8" dur="500" fill="hold"/>
                                        <p:tgtEl>
                                          <p:spTgt spid="17"/>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2" presetClass="entr" presetSubtype="4" fill="hold" grpId="0" nodeType="afterEffect">
                                  <p:stCondLst>
                                    <p:cond delay="0"/>
                                  </p:stCondLst>
                                  <p:childTnLst>
                                    <p:set>
                                      <p:cBhvr>
                                        <p:cTn id="11" dur="1" fill="hold">
                                          <p:stCondLst>
                                            <p:cond delay="0"/>
                                          </p:stCondLst>
                                        </p:cTn>
                                        <p:tgtEl>
                                          <p:spTgt spid="5"/>
                                        </p:tgtEl>
                                        <p:attrNameLst>
                                          <p:attrName>style.visibility</p:attrName>
                                        </p:attrNameLst>
                                      </p:cBhvr>
                                      <p:to>
                                        <p:strVal val="visible"/>
                                      </p:to>
                                    </p:set>
                                    <p:anim calcmode="lin" valueType="num">
                                      <p:cBhvr additive="base">
                                        <p:cTn id="12" dur="500" fill="hold"/>
                                        <p:tgtEl>
                                          <p:spTgt spid="5"/>
                                        </p:tgtEl>
                                        <p:attrNameLst>
                                          <p:attrName>ppt_x</p:attrName>
                                        </p:attrNameLst>
                                      </p:cBhvr>
                                      <p:tavLst>
                                        <p:tav tm="0">
                                          <p:val>
                                            <p:strVal val="#ppt_x"/>
                                          </p:val>
                                        </p:tav>
                                        <p:tav tm="100000">
                                          <p:val>
                                            <p:strVal val="#ppt_x"/>
                                          </p:val>
                                        </p:tav>
                                      </p:tavLst>
                                    </p:anim>
                                    <p:anim calcmode="lin" valueType="num">
                                      <p:cBhvr additive="base">
                                        <p:cTn id="13" dur="500" fill="hold"/>
                                        <p:tgtEl>
                                          <p:spTgt spid="5"/>
                                        </p:tgtEl>
                                        <p:attrNameLst>
                                          <p:attrName>ppt_y</p:attrName>
                                        </p:attrNameLst>
                                      </p:cBhvr>
                                      <p:tavLst>
                                        <p:tav tm="0">
                                          <p:val>
                                            <p:strVal val="1+#ppt_h/2"/>
                                          </p:val>
                                        </p:tav>
                                        <p:tav tm="100000">
                                          <p:val>
                                            <p:strVal val="#ppt_y"/>
                                          </p:val>
                                        </p:tav>
                                      </p:tavLst>
                                    </p:anim>
                                  </p:childTnLst>
                                </p:cTn>
                              </p:par>
                            </p:childTnLst>
                          </p:cTn>
                        </p:par>
                        <p:par>
                          <p:cTn id="14" fill="hold">
                            <p:stCondLst>
                              <p:cond delay="1000"/>
                            </p:stCondLst>
                            <p:childTnLst>
                              <p:par>
                                <p:cTn id="15" presetID="2" presetClass="entr" presetSubtype="4" fill="hold" grpId="0" nodeType="afterEffect">
                                  <p:stCondLst>
                                    <p:cond delay="0"/>
                                  </p:stCondLst>
                                  <p:childTnLst>
                                    <p:set>
                                      <p:cBhvr>
                                        <p:cTn id="16" dur="1" fill="hold">
                                          <p:stCondLst>
                                            <p:cond delay="0"/>
                                          </p:stCondLst>
                                        </p:cTn>
                                        <p:tgtEl>
                                          <p:spTgt spid="6"/>
                                        </p:tgtEl>
                                        <p:attrNameLst>
                                          <p:attrName>style.visibility</p:attrName>
                                        </p:attrNameLst>
                                      </p:cBhvr>
                                      <p:to>
                                        <p:strVal val="visible"/>
                                      </p:to>
                                    </p:set>
                                    <p:anim calcmode="lin" valueType="num">
                                      <p:cBhvr additive="base">
                                        <p:cTn id="17" dur="500" fill="hold"/>
                                        <p:tgtEl>
                                          <p:spTgt spid="6"/>
                                        </p:tgtEl>
                                        <p:attrNameLst>
                                          <p:attrName>ppt_x</p:attrName>
                                        </p:attrNameLst>
                                      </p:cBhvr>
                                      <p:tavLst>
                                        <p:tav tm="0">
                                          <p:val>
                                            <p:strVal val="#ppt_x"/>
                                          </p:val>
                                        </p:tav>
                                        <p:tav tm="100000">
                                          <p:val>
                                            <p:strVal val="#ppt_x"/>
                                          </p:val>
                                        </p:tav>
                                      </p:tavLst>
                                    </p:anim>
                                    <p:anim calcmode="lin" valueType="num">
                                      <p:cBhvr additive="base">
                                        <p:cTn id="18" dur="500" fill="hold"/>
                                        <p:tgtEl>
                                          <p:spTgt spid="6"/>
                                        </p:tgtEl>
                                        <p:attrNameLst>
                                          <p:attrName>ppt_y</p:attrName>
                                        </p:attrNameLst>
                                      </p:cBhvr>
                                      <p:tavLst>
                                        <p:tav tm="0">
                                          <p:val>
                                            <p:strVal val="1+#ppt_h/2"/>
                                          </p:val>
                                        </p:tav>
                                        <p:tav tm="100000">
                                          <p:val>
                                            <p:strVal val="#ppt_y"/>
                                          </p:val>
                                        </p:tav>
                                      </p:tavLst>
                                    </p:anim>
                                  </p:childTnLst>
                                </p:cTn>
                              </p:par>
                            </p:childTnLst>
                          </p:cTn>
                        </p:par>
                        <p:par>
                          <p:cTn id="19" fill="hold">
                            <p:stCondLst>
                              <p:cond delay="1500"/>
                            </p:stCondLst>
                            <p:childTnLst>
                              <p:par>
                                <p:cTn id="20" presetID="2" presetClass="entr" presetSubtype="4" fill="hold" grpId="0" nodeType="afterEffect">
                                  <p:stCondLst>
                                    <p:cond delay="0"/>
                                  </p:stCondLst>
                                  <p:childTnLst>
                                    <p:set>
                                      <p:cBhvr>
                                        <p:cTn id="21" dur="1" fill="hold">
                                          <p:stCondLst>
                                            <p:cond delay="0"/>
                                          </p:stCondLst>
                                        </p:cTn>
                                        <p:tgtEl>
                                          <p:spTgt spid="7"/>
                                        </p:tgtEl>
                                        <p:attrNameLst>
                                          <p:attrName>style.visibility</p:attrName>
                                        </p:attrNameLst>
                                      </p:cBhvr>
                                      <p:to>
                                        <p:strVal val="visible"/>
                                      </p:to>
                                    </p:set>
                                    <p:anim calcmode="lin" valueType="num">
                                      <p:cBhvr additive="base">
                                        <p:cTn id="22" dur="500" fill="hold"/>
                                        <p:tgtEl>
                                          <p:spTgt spid="7"/>
                                        </p:tgtEl>
                                        <p:attrNameLst>
                                          <p:attrName>ppt_x</p:attrName>
                                        </p:attrNameLst>
                                      </p:cBhvr>
                                      <p:tavLst>
                                        <p:tav tm="0">
                                          <p:val>
                                            <p:strVal val="#ppt_x"/>
                                          </p:val>
                                        </p:tav>
                                        <p:tav tm="100000">
                                          <p:val>
                                            <p:strVal val="#ppt_x"/>
                                          </p:val>
                                        </p:tav>
                                      </p:tavLst>
                                    </p:anim>
                                    <p:anim calcmode="lin" valueType="num">
                                      <p:cBhvr additive="base">
                                        <p:cTn id="23" dur="500" fill="hold"/>
                                        <p:tgtEl>
                                          <p:spTgt spid="7"/>
                                        </p:tgtEl>
                                        <p:attrNameLst>
                                          <p:attrName>ppt_y</p:attrName>
                                        </p:attrNameLst>
                                      </p:cBhvr>
                                      <p:tavLst>
                                        <p:tav tm="0">
                                          <p:val>
                                            <p:strVal val="1+#ppt_h/2"/>
                                          </p:val>
                                        </p:tav>
                                        <p:tav tm="100000">
                                          <p:val>
                                            <p:strVal val="#ppt_y"/>
                                          </p:val>
                                        </p:tav>
                                      </p:tavLst>
                                    </p:anim>
                                  </p:childTnLst>
                                </p:cTn>
                              </p:par>
                            </p:childTnLst>
                          </p:cTn>
                        </p:par>
                        <p:par>
                          <p:cTn id="24" fill="hold">
                            <p:stCondLst>
                              <p:cond delay="2000"/>
                            </p:stCondLst>
                            <p:childTnLst>
                              <p:par>
                                <p:cTn id="25" presetID="2" presetClass="entr" presetSubtype="4" fill="hold" grpId="0" nodeType="afterEffect">
                                  <p:stCondLst>
                                    <p:cond delay="0"/>
                                  </p:stCondLst>
                                  <p:childTnLst>
                                    <p:set>
                                      <p:cBhvr>
                                        <p:cTn id="26" dur="1" fill="hold">
                                          <p:stCondLst>
                                            <p:cond delay="0"/>
                                          </p:stCondLst>
                                        </p:cTn>
                                        <p:tgtEl>
                                          <p:spTgt spid="8"/>
                                        </p:tgtEl>
                                        <p:attrNameLst>
                                          <p:attrName>style.visibility</p:attrName>
                                        </p:attrNameLst>
                                      </p:cBhvr>
                                      <p:to>
                                        <p:strVal val="visible"/>
                                      </p:to>
                                    </p:set>
                                    <p:anim calcmode="lin" valueType="num">
                                      <p:cBhvr additive="base">
                                        <p:cTn id="27" dur="500" fill="hold"/>
                                        <p:tgtEl>
                                          <p:spTgt spid="8"/>
                                        </p:tgtEl>
                                        <p:attrNameLst>
                                          <p:attrName>ppt_x</p:attrName>
                                        </p:attrNameLst>
                                      </p:cBhvr>
                                      <p:tavLst>
                                        <p:tav tm="0">
                                          <p:val>
                                            <p:strVal val="#ppt_x"/>
                                          </p:val>
                                        </p:tav>
                                        <p:tav tm="100000">
                                          <p:val>
                                            <p:strVal val="#ppt_x"/>
                                          </p:val>
                                        </p:tav>
                                      </p:tavLst>
                                    </p:anim>
                                    <p:anim calcmode="lin" valueType="num">
                                      <p:cBhvr additive="base">
                                        <p:cTn id="28" dur="500" fill="hold"/>
                                        <p:tgtEl>
                                          <p:spTgt spid="8"/>
                                        </p:tgtEl>
                                        <p:attrNameLst>
                                          <p:attrName>ppt_y</p:attrName>
                                        </p:attrNameLst>
                                      </p:cBhvr>
                                      <p:tavLst>
                                        <p:tav tm="0">
                                          <p:val>
                                            <p:strVal val="1+#ppt_h/2"/>
                                          </p:val>
                                        </p:tav>
                                        <p:tav tm="100000">
                                          <p:val>
                                            <p:strVal val="#ppt_y"/>
                                          </p:val>
                                        </p:tav>
                                      </p:tavLst>
                                    </p:anim>
                                  </p:childTnLst>
                                </p:cTn>
                              </p:par>
                            </p:childTnLst>
                          </p:cTn>
                        </p:par>
                        <p:par>
                          <p:cTn id="29" fill="hold">
                            <p:stCondLst>
                              <p:cond delay="2500"/>
                            </p:stCondLst>
                            <p:childTnLst>
                              <p:par>
                                <p:cTn id="30" presetID="2" presetClass="entr" presetSubtype="4" fill="hold" grpId="0" nodeType="afterEffect">
                                  <p:stCondLst>
                                    <p:cond delay="0"/>
                                  </p:stCondLst>
                                  <p:childTnLst>
                                    <p:set>
                                      <p:cBhvr>
                                        <p:cTn id="31" dur="1" fill="hold">
                                          <p:stCondLst>
                                            <p:cond delay="0"/>
                                          </p:stCondLst>
                                        </p:cTn>
                                        <p:tgtEl>
                                          <p:spTgt spid="9"/>
                                        </p:tgtEl>
                                        <p:attrNameLst>
                                          <p:attrName>style.visibility</p:attrName>
                                        </p:attrNameLst>
                                      </p:cBhvr>
                                      <p:to>
                                        <p:strVal val="visible"/>
                                      </p:to>
                                    </p:set>
                                    <p:anim calcmode="lin" valueType="num">
                                      <p:cBhvr additive="base">
                                        <p:cTn id="32" dur="500" fill="hold"/>
                                        <p:tgtEl>
                                          <p:spTgt spid="9"/>
                                        </p:tgtEl>
                                        <p:attrNameLst>
                                          <p:attrName>ppt_x</p:attrName>
                                        </p:attrNameLst>
                                      </p:cBhvr>
                                      <p:tavLst>
                                        <p:tav tm="0">
                                          <p:val>
                                            <p:strVal val="#ppt_x"/>
                                          </p:val>
                                        </p:tav>
                                        <p:tav tm="100000">
                                          <p:val>
                                            <p:strVal val="#ppt_x"/>
                                          </p:val>
                                        </p:tav>
                                      </p:tavLst>
                                    </p:anim>
                                    <p:anim calcmode="lin" valueType="num">
                                      <p:cBhvr additive="base">
                                        <p:cTn id="33" dur="500" fill="hold"/>
                                        <p:tgtEl>
                                          <p:spTgt spid="9"/>
                                        </p:tgtEl>
                                        <p:attrNameLst>
                                          <p:attrName>ppt_y</p:attrName>
                                        </p:attrNameLst>
                                      </p:cBhvr>
                                      <p:tavLst>
                                        <p:tav tm="0">
                                          <p:val>
                                            <p:strVal val="1+#ppt_h/2"/>
                                          </p:val>
                                        </p:tav>
                                        <p:tav tm="100000">
                                          <p:val>
                                            <p:strVal val="#ppt_y"/>
                                          </p:val>
                                        </p:tav>
                                      </p:tavLst>
                                    </p:anim>
                                  </p:childTnLst>
                                </p:cTn>
                              </p:par>
                              <p:par>
                                <p:cTn id="34" presetID="2" presetClass="entr" presetSubtype="8" decel="100000" fill="hold" grpId="0" nodeType="withEffect">
                                  <p:stCondLst>
                                    <p:cond delay="500"/>
                                  </p:stCondLst>
                                  <p:childTnLst>
                                    <p:set>
                                      <p:cBhvr>
                                        <p:cTn id="35" dur="1" fill="hold">
                                          <p:stCondLst>
                                            <p:cond delay="0"/>
                                          </p:stCondLst>
                                        </p:cTn>
                                        <p:tgtEl>
                                          <p:spTgt spid="12"/>
                                        </p:tgtEl>
                                        <p:attrNameLst>
                                          <p:attrName>style.visibility</p:attrName>
                                        </p:attrNameLst>
                                      </p:cBhvr>
                                      <p:to>
                                        <p:strVal val="visible"/>
                                      </p:to>
                                    </p:set>
                                    <p:anim calcmode="lin" valueType="num">
                                      <p:cBhvr additive="base">
                                        <p:cTn id="36" dur="500" fill="hold"/>
                                        <p:tgtEl>
                                          <p:spTgt spid="12"/>
                                        </p:tgtEl>
                                        <p:attrNameLst>
                                          <p:attrName>ppt_x</p:attrName>
                                        </p:attrNameLst>
                                      </p:cBhvr>
                                      <p:tavLst>
                                        <p:tav tm="0">
                                          <p:val>
                                            <p:strVal val="0-#ppt_w/2"/>
                                          </p:val>
                                        </p:tav>
                                        <p:tav tm="100000">
                                          <p:val>
                                            <p:strVal val="#ppt_x"/>
                                          </p:val>
                                        </p:tav>
                                      </p:tavLst>
                                    </p:anim>
                                    <p:anim calcmode="lin" valueType="num">
                                      <p:cBhvr additive="base">
                                        <p:cTn id="37" dur="500" fill="hold"/>
                                        <p:tgtEl>
                                          <p:spTgt spid="12"/>
                                        </p:tgtEl>
                                        <p:attrNameLst>
                                          <p:attrName>ppt_y</p:attrName>
                                        </p:attrNameLst>
                                      </p:cBhvr>
                                      <p:tavLst>
                                        <p:tav tm="0">
                                          <p:val>
                                            <p:strVal val="#ppt_y"/>
                                          </p:val>
                                        </p:tav>
                                        <p:tav tm="100000">
                                          <p:val>
                                            <p:strVal val="#ppt_y"/>
                                          </p:val>
                                        </p:tav>
                                      </p:tavLst>
                                    </p:anim>
                                  </p:childTnLst>
                                </p:cTn>
                              </p:par>
                            </p:childTnLst>
                          </p:cTn>
                        </p:par>
                        <p:par>
                          <p:cTn id="38" fill="hold">
                            <p:stCondLst>
                              <p:cond delay="3500"/>
                            </p:stCondLst>
                            <p:childTnLst>
                              <p:par>
                                <p:cTn id="39" presetID="2" presetClass="entr" presetSubtype="2" fill="hold" nodeType="afterEffect">
                                  <p:stCondLst>
                                    <p:cond delay="0"/>
                                  </p:stCondLst>
                                  <p:childTnLst>
                                    <p:set>
                                      <p:cBhvr>
                                        <p:cTn id="40" dur="1" fill="hold">
                                          <p:stCondLst>
                                            <p:cond delay="0"/>
                                          </p:stCondLst>
                                        </p:cTn>
                                        <p:tgtEl>
                                          <p:spTgt spid="68"/>
                                        </p:tgtEl>
                                        <p:attrNameLst>
                                          <p:attrName>style.visibility</p:attrName>
                                        </p:attrNameLst>
                                      </p:cBhvr>
                                      <p:to>
                                        <p:strVal val="visible"/>
                                      </p:to>
                                    </p:set>
                                    <p:anim calcmode="lin" valueType="num">
                                      <p:cBhvr additive="base">
                                        <p:cTn id="41" dur="500" fill="hold"/>
                                        <p:tgtEl>
                                          <p:spTgt spid="68"/>
                                        </p:tgtEl>
                                        <p:attrNameLst>
                                          <p:attrName>ppt_x</p:attrName>
                                        </p:attrNameLst>
                                      </p:cBhvr>
                                      <p:tavLst>
                                        <p:tav tm="0">
                                          <p:val>
                                            <p:strVal val="1+#ppt_w/2"/>
                                          </p:val>
                                        </p:tav>
                                        <p:tav tm="100000">
                                          <p:val>
                                            <p:strVal val="#ppt_x"/>
                                          </p:val>
                                        </p:tav>
                                      </p:tavLst>
                                    </p:anim>
                                    <p:anim calcmode="lin" valueType="num">
                                      <p:cBhvr additive="base">
                                        <p:cTn id="42" dur="500" fill="hold"/>
                                        <p:tgtEl>
                                          <p:spTgt spid="6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p:bldP spid="5" grpId="0"/>
      <p:bldP spid="6" grpId="0"/>
      <p:bldP spid="7" grpId="0"/>
      <p:bldP spid="8" grpId="0"/>
      <p:bldP spid="9" grpId="0"/>
      <p:bldP spid="12" grpId="0" animBg="1"/>
    </p:bldLst>
  </p:timing>
</p:sld>
</file>

<file path=ppt/slides/slide56.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10" name="Text Placeholder 4"/>
          <p:cNvSpPr txBox="1">
            <a:spLocks/>
          </p:cNvSpPr>
          <p:nvPr/>
        </p:nvSpPr>
        <p:spPr>
          <a:xfrm>
            <a:off x="3033485" y="470193"/>
            <a:ext cx="5399313" cy="918045"/>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lnSpc>
                <a:spcPct val="114000"/>
              </a:lnSpc>
              <a:buNone/>
              <a:defRPr/>
            </a:pPr>
            <a:r>
              <a:rPr lang="en-US" sz="2500" dirty="0">
                <a:solidFill>
                  <a:schemeClr val="bg1">
                    <a:lumMod val="50000"/>
                  </a:schemeClr>
                </a:solidFill>
                <a:latin typeface="Bebas Neue" panose="020B0606020202050201" pitchFamily="34" charset="0"/>
                <a:cs typeface="Calibri"/>
              </a:rPr>
              <a:t>PDP IN 3D ANIMATION &amp; VISUAL EFFECTS</a:t>
            </a:r>
            <a:endParaRPr lang="id-ID" sz="2500" dirty="0">
              <a:solidFill>
                <a:schemeClr val="bg1">
                  <a:lumMod val="50000"/>
                </a:schemeClr>
              </a:solidFill>
              <a:latin typeface="Bebas Neue" panose="020B0606020202050201" pitchFamily="34" charset="0"/>
              <a:cs typeface="Calibri"/>
            </a:endParaRPr>
          </a:p>
        </p:txBody>
      </p:sp>
      <p:sp>
        <p:nvSpPr>
          <p:cNvPr id="11" name="Rectangle 10"/>
          <p:cNvSpPr/>
          <p:nvPr/>
        </p:nvSpPr>
        <p:spPr>
          <a:xfrm>
            <a:off x="3439003" y="985695"/>
            <a:ext cx="4572000" cy="45719"/>
          </a:xfrm>
          <a:prstGeom prst="rect">
            <a:avLst/>
          </a:prstGeom>
          <a:gradFill flip="none" rotWithShape="1">
            <a:gsLst>
              <a:gs pos="0">
                <a:schemeClr val="accent1">
                  <a:lumMod val="40000"/>
                  <a:lumOff val="60000"/>
                </a:schemeClr>
              </a:gs>
              <a:gs pos="46000">
                <a:schemeClr val="accent1">
                  <a:lumMod val="95000"/>
                  <a:lumOff val="5000"/>
                </a:schemeClr>
              </a:gs>
              <a:gs pos="100000">
                <a:schemeClr val="accent1">
                  <a:lumMod val="60000"/>
                </a:schemeClr>
              </a:gs>
            </a:gsLst>
            <a:path path="circle">
              <a:fillToRect l="50000" t="130000" r="50000" b="-3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 name="Text Placeholder 4"/>
          <p:cNvSpPr txBox="1">
            <a:spLocks/>
          </p:cNvSpPr>
          <p:nvPr/>
        </p:nvSpPr>
        <p:spPr>
          <a:xfrm>
            <a:off x="496421" y="2116313"/>
            <a:ext cx="5074127" cy="2984780"/>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1800" dirty="0"/>
              <a:t>3 Days a week (MWF / TTS)</a:t>
            </a:r>
          </a:p>
          <a:p>
            <a:r>
              <a:rPr lang="en-US" sz="1800" dirty="0"/>
              <a:t>Everyday 2 Hrs. (Theory – 1 Hr. &amp; Practical 1 Hr.)</a:t>
            </a:r>
          </a:p>
          <a:p>
            <a:r>
              <a:rPr lang="en-US" sz="1800" dirty="0"/>
              <a:t>Duration: 27 Months</a:t>
            </a:r>
          </a:p>
        </p:txBody>
      </p:sp>
      <p:sp>
        <p:nvSpPr>
          <p:cNvPr id="9" name="Text Placeholder 4"/>
          <p:cNvSpPr txBox="1">
            <a:spLocks/>
          </p:cNvSpPr>
          <p:nvPr/>
        </p:nvSpPr>
        <p:spPr>
          <a:xfrm>
            <a:off x="5747657" y="1742388"/>
            <a:ext cx="5936343" cy="4472492"/>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spcAft>
                <a:spcPts val="1200"/>
              </a:spcAft>
              <a:buNone/>
            </a:pPr>
            <a:r>
              <a:rPr lang="en-US" sz="1800" b="1" dirty="0"/>
              <a:t>LEARNING OBJECTIVE: </a:t>
            </a:r>
          </a:p>
          <a:p>
            <a:pPr marL="0" indent="0">
              <a:buNone/>
            </a:pPr>
            <a:r>
              <a:rPr lang="en-IN" sz="1800" dirty="0"/>
              <a:t>The Professional Development Program in 3D Animation &amp; Visual Effects (PDP3DAV) is an intensive program designed to provide students with the skills and knowledge required to excel in the dynamic field of animation and visual effects. This program covers a wide range of topics, from fundamental art and design principles to advanced techniques in 3D </a:t>
            </a:r>
            <a:r>
              <a:rPr lang="en-IN" sz="1800" dirty="0" err="1"/>
              <a:t>modeling</a:t>
            </a:r>
            <a:r>
              <a:rPr lang="en-IN" sz="1800" dirty="0"/>
              <a:t>, texturing, rigging, animation, and visual effects. There will be one elective specialisation on the following topics,</a:t>
            </a:r>
          </a:p>
          <a:p>
            <a:pPr marL="285750" indent="-285750"/>
            <a:r>
              <a:rPr lang="en-US" sz="1600" dirty="0"/>
              <a:t>Character Modeling</a:t>
            </a:r>
          </a:p>
          <a:p>
            <a:pPr marL="285750" indent="-285750"/>
            <a:r>
              <a:rPr lang="en-US" sz="1600" dirty="0"/>
              <a:t>Lighting &amp; Shading</a:t>
            </a:r>
          </a:p>
          <a:p>
            <a:pPr marL="285750" indent="-285750"/>
            <a:r>
              <a:rPr lang="en-US" sz="1600" dirty="0"/>
              <a:t>3D Character Animation</a:t>
            </a:r>
          </a:p>
          <a:p>
            <a:pPr marL="285750" indent="-285750"/>
            <a:r>
              <a:rPr lang="en-US" sz="1600" dirty="0"/>
              <a:t>Visual Effects</a:t>
            </a:r>
          </a:p>
        </p:txBody>
      </p:sp>
      <p:sp>
        <p:nvSpPr>
          <p:cNvPr id="14" name="Rectangle 13"/>
          <p:cNvSpPr/>
          <p:nvPr/>
        </p:nvSpPr>
        <p:spPr>
          <a:xfrm>
            <a:off x="-2" y="6707188"/>
            <a:ext cx="12192002" cy="150812"/>
          </a:xfrm>
          <a:prstGeom prst="rect">
            <a:avLst/>
          </a:prstGeom>
          <a:solidFill>
            <a:srgbClr val="666666"/>
          </a:solid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2400" dirty="0">
              <a:latin typeface="Arial"/>
              <a:cs typeface="Arial"/>
            </a:endParaRPr>
          </a:p>
        </p:txBody>
      </p:sp>
      <p:pic>
        <p:nvPicPr>
          <p:cNvPr id="2" name="Picture 1" descr="A logo for a company&#10;&#10;Description automatically generated">
            <a:extLst>
              <a:ext uri="{FF2B5EF4-FFF2-40B4-BE49-F238E27FC236}">
                <a16:creationId xmlns:a16="http://schemas.microsoft.com/office/drawing/2014/main" id="{04F5CD57-10EB-6664-9D4A-394EDBF1383E}"/>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10901418" y="58233"/>
            <a:ext cx="1213200" cy="1213200"/>
          </a:xfrm>
          <a:prstGeom prst="rect">
            <a:avLst/>
          </a:prstGeom>
        </p:spPr>
      </p:pic>
      <p:grpSp>
        <p:nvGrpSpPr>
          <p:cNvPr id="3" name="Group 2">
            <a:extLst>
              <a:ext uri="{FF2B5EF4-FFF2-40B4-BE49-F238E27FC236}">
                <a16:creationId xmlns:a16="http://schemas.microsoft.com/office/drawing/2014/main" id="{6E500082-3A5B-8CEB-7B40-5EA1661B4EAA}"/>
              </a:ext>
            </a:extLst>
          </p:cNvPr>
          <p:cNvGrpSpPr/>
          <p:nvPr/>
        </p:nvGrpSpPr>
        <p:grpSpPr>
          <a:xfrm>
            <a:off x="508000" y="3227764"/>
            <a:ext cx="3594100" cy="3479424"/>
            <a:chOff x="884237" y="2261272"/>
            <a:chExt cx="10277111" cy="9949199"/>
          </a:xfrm>
        </p:grpSpPr>
        <p:sp>
          <p:nvSpPr>
            <p:cNvPr id="4" name="Freeform 81598">
              <a:extLst>
                <a:ext uri="{FF2B5EF4-FFF2-40B4-BE49-F238E27FC236}">
                  <a16:creationId xmlns:a16="http://schemas.microsoft.com/office/drawing/2014/main" id="{FA463E5A-E3AC-D9D8-AC70-6363F2A86D50}"/>
                </a:ext>
              </a:extLst>
            </p:cNvPr>
            <p:cNvSpPr>
              <a:spLocks/>
            </p:cNvSpPr>
            <p:nvPr/>
          </p:nvSpPr>
          <p:spPr bwMode="auto">
            <a:xfrm>
              <a:off x="1719100" y="6258235"/>
              <a:ext cx="6916646" cy="4894407"/>
            </a:xfrm>
            <a:custGeom>
              <a:avLst/>
              <a:gdLst>
                <a:gd name="T0" fmla="*/ 6 w 181"/>
                <a:gd name="T1" fmla="*/ 102 h 128"/>
                <a:gd name="T2" fmla="*/ 39 w 181"/>
                <a:gd name="T3" fmla="*/ 43 h 128"/>
                <a:gd name="T4" fmla="*/ 66 w 181"/>
                <a:gd name="T5" fmla="*/ 30 h 128"/>
                <a:gd name="T6" fmla="*/ 109 w 181"/>
                <a:gd name="T7" fmla="*/ 35 h 128"/>
                <a:gd name="T8" fmla="*/ 119 w 181"/>
                <a:gd name="T9" fmla="*/ 16 h 128"/>
                <a:gd name="T10" fmla="*/ 128 w 181"/>
                <a:gd name="T11" fmla="*/ 0 h 128"/>
                <a:gd name="T12" fmla="*/ 153 w 181"/>
                <a:gd name="T13" fmla="*/ 7 h 128"/>
                <a:gd name="T14" fmla="*/ 140 w 181"/>
                <a:gd name="T15" fmla="*/ 49 h 128"/>
                <a:gd name="T16" fmla="*/ 174 w 181"/>
                <a:gd name="T17" fmla="*/ 76 h 128"/>
                <a:gd name="T18" fmla="*/ 181 w 181"/>
                <a:gd name="T19" fmla="*/ 106 h 128"/>
                <a:gd name="T20" fmla="*/ 177 w 181"/>
                <a:gd name="T21" fmla="*/ 128 h 128"/>
                <a:gd name="T22" fmla="*/ 22 w 181"/>
                <a:gd name="T23" fmla="*/ 128 h 128"/>
                <a:gd name="T24" fmla="*/ 6 w 181"/>
                <a:gd name="T25" fmla="*/ 102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1" h="128">
                  <a:moveTo>
                    <a:pt x="6" y="102"/>
                  </a:moveTo>
                  <a:cubicBezTo>
                    <a:pt x="39" y="43"/>
                    <a:pt x="39" y="43"/>
                    <a:pt x="39" y="43"/>
                  </a:cubicBezTo>
                  <a:cubicBezTo>
                    <a:pt x="46" y="36"/>
                    <a:pt x="56" y="31"/>
                    <a:pt x="66" y="30"/>
                  </a:cubicBezTo>
                  <a:cubicBezTo>
                    <a:pt x="80" y="29"/>
                    <a:pt x="95" y="31"/>
                    <a:pt x="109" y="35"/>
                  </a:cubicBezTo>
                  <a:cubicBezTo>
                    <a:pt x="113" y="29"/>
                    <a:pt x="116" y="22"/>
                    <a:pt x="119" y="16"/>
                  </a:cubicBezTo>
                  <a:cubicBezTo>
                    <a:pt x="120" y="14"/>
                    <a:pt x="127" y="0"/>
                    <a:pt x="128" y="0"/>
                  </a:cubicBezTo>
                  <a:cubicBezTo>
                    <a:pt x="136" y="3"/>
                    <a:pt x="145" y="5"/>
                    <a:pt x="153" y="7"/>
                  </a:cubicBezTo>
                  <a:cubicBezTo>
                    <a:pt x="149" y="21"/>
                    <a:pt x="144" y="35"/>
                    <a:pt x="140" y="49"/>
                  </a:cubicBezTo>
                  <a:cubicBezTo>
                    <a:pt x="153" y="56"/>
                    <a:pt x="166" y="63"/>
                    <a:pt x="174" y="76"/>
                  </a:cubicBezTo>
                  <a:cubicBezTo>
                    <a:pt x="179" y="85"/>
                    <a:pt x="181" y="95"/>
                    <a:pt x="181" y="106"/>
                  </a:cubicBezTo>
                  <a:cubicBezTo>
                    <a:pt x="180" y="113"/>
                    <a:pt x="179" y="121"/>
                    <a:pt x="177" y="128"/>
                  </a:cubicBezTo>
                  <a:cubicBezTo>
                    <a:pt x="22" y="128"/>
                    <a:pt x="22" y="128"/>
                    <a:pt x="22" y="128"/>
                  </a:cubicBezTo>
                  <a:cubicBezTo>
                    <a:pt x="8" y="128"/>
                    <a:pt x="0" y="114"/>
                    <a:pt x="6" y="102"/>
                  </a:cubicBezTo>
                  <a:close/>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5" name="Group 4">
              <a:extLst>
                <a:ext uri="{FF2B5EF4-FFF2-40B4-BE49-F238E27FC236}">
                  <a16:creationId xmlns:a16="http://schemas.microsoft.com/office/drawing/2014/main" id="{CCDD601E-CA3A-D231-B4B2-120F387C25E3}"/>
                </a:ext>
              </a:extLst>
            </p:cNvPr>
            <p:cNvGrpSpPr/>
            <p:nvPr/>
          </p:nvGrpSpPr>
          <p:grpSpPr>
            <a:xfrm>
              <a:off x="884237" y="2261272"/>
              <a:ext cx="3950380" cy="7510702"/>
              <a:chOff x="-3471496" y="6031768"/>
              <a:chExt cx="2787858" cy="5300445"/>
            </a:xfrm>
          </p:grpSpPr>
          <p:grpSp>
            <p:nvGrpSpPr>
              <p:cNvPr id="59" name="Group 58">
                <a:extLst>
                  <a:ext uri="{FF2B5EF4-FFF2-40B4-BE49-F238E27FC236}">
                    <a16:creationId xmlns:a16="http://schemas.microsoft.com/office/drawing/2014/main" id="{46A9FA9B-F217-6611-19AB-674594603DE5}"/>
                  </a:ext>
                </a:extLst>
              </p:cNvPr>
              <p:cNvGrpSpPr/>
              <p:nvPr/>
            </p:nvGrpSpPr>
            <p:grpSpPr>
              <a:xfrm>
                <a:off x="-3471496" y="6031768"/>
                <a:ext cx="2787858" cy="5300445"/>
                <a:chOff x="11964378" y="6046786"/>
                <a:chExt cx="3506538" cy="6666845"/>
              </a:xfrm>
            </p:grpSpPr>
            <p:grpSp>
              <p:nvGrpSpPr>
                <p:cNvPr id="61" name="Group 60">
                  <a:extLst>
                    <a:ext uri="{FF2B5EF4-FFF2-40B4-BE49-F238E27FC236}">
                      <a16:creationId xmlns:a16="http://schemas.microsoft.com/office/drawing/2014/main" id="{CE2A59A3-F4E7-9810-9C11-4F72C1629B45}"/>
                    </a:ext>
                  </a:extLst>
                </p:cNvPr>
                <p:cNvGrpSpPr/>
                <p:nvPr/>
              </p:nvGrpSpPr>
              <p:grpSpPr>
                <a:xfrm>
                  <a:off x="13686031" y="7836986"/>
                  <a:ext cx="1784885" cy="2530780"/>
                  <a:chOff x="13002206" y="10072851"/>
                  <a:chExt cx="1284898" cy="1821851"/>
                </a:xfrm>
              </p:grpSpPr>
              <p:sp>
                <p:nvSpPr>
                  <p:cNvPr id="75" name="Freeform 4248">
                    <a:extLst>
                      <a:ext uri="{FF2B5EF4-FFF2-40B4-BE49-F238E27FC236}">
                        <a16:creationId xmlns:a16="http://schemas.microsoft.com/office/drawing/2014/main" id="{36869067-4794-E957-6C68-53600F3A3EB8}"/>
                      </a:ext>
                    </a:extLst>
                  </p:cNvPr>
                  <p:cNvSpPr>
                    <a:spLocks/>
                  </p:cNvSpPr>
                  <p:nvPr/>
                </p:nvSpPr>
                <p:spPr bwMode="auto">
                  <a:xfrm>
                    <a:off x="13098099" y="11281021"/>
                    <a:ext cx="249315" cy="613681"/>
                  </a:xfrm>
                  <a:custGeom>
                    <a:avLst/>
                    <a:gdLst>
                      <a:gd name="T0" fmla="*/ 3 w 15"/>
                      <a:gd name="T1" fmla="*/ 37 h 37"/>
                      <a:gd name="T2" fmla="*/ 3 w 15"/>
                      <a:gd name="T3" fmla="*/ 37 h 37"/>
                      <a:gd name="T4" fmla="*/ 5 w 15"/>
                      <a:gd name="T5" fmla="*/ 35 h 37"/>
                      <a:gd name="T6" fmla="*/ 15 w 15"/>
                      <a:gd name="T7" fmla="*/ 3 h 37"/>
                      <a:gd name="T8" fmla="*/ 14 w 15"/>
                      <a:gd name="T9" fmla="*/ 0 h 37"/>
                      <a:gd name="T10" fmla="*/ 11 w 15"/>
                      <a:gd name="T11" fmla="*/ 1 h 37"/>
                      <a:gd name="T12" fmla="*/ 1 w 15"/>
                      <a:gd name="T13" fmla="*/ 35 h 37"/>
                      <a:gd name="T14" fmla="*/ 3 w 15"/>
                      <a:gd name="T15" fmla="*/ 37 h 3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37">
                        <a:moveTo>
                          <a:pt x="3" y="37"/>
                        </a:moveTo>
                        <a:cubicBezTo>
                          <a:pt x="3" y="37"/>
                          <a:pt x="3" y="37"/>
                          <a:pt x="3" y="37"/>
                        </a:cubicBezTo>
                        <a:cubicBezTo>
                          <a:pt x="4" y="36"/>
                          <a:pt x="5" y="36"/>
                          <a:pt x="5" y="35"/>
                        </a:cubicBezTo>
                        <a:cubicBezTo>
                          <a:pt x="4" y="18"/>
                          <a:pt x="14" y="3"/>
                          <a:pt x="15" y="3"/>
                        </a:cubicBezTo>
                        <a:cubicBezTo>
                          <a:pt x="15" y="2"/>
                          <a:pt x="15" y="1"/>
                          <a:pt x="14" y="0"/>
                        </a:cubicBezTo>
                        <a:cubicBezTo>
                          <a:pt x="13" y="0"/>
                          <a:pt x="12" y="0"/>
                          <a:pt x="11" y="1"/>
                        </a:cubicBezTo>
                        <a:cubicBezTo>
                          <a:pt x="11" y="2"/>
                          <a:pt x="0" y="17"/>
                          <a:pt x="1" y="35"/>
                        </a:cubicBezTo>
                        <a:cubicBezTo>
                          <a:pt x="1" y="36"/>
                          <a:pt x="2" y="37"/>
                          <a:pt x="3" y="37"/>
                        </a:cubicBezTo>
                        <a:close/>
                      </a:path>
                    </a:pathLst>
                  </a:custGeom>
                  <a:solidFill>
                    <a:srgbClr val="4B41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 name="Freeform 4250">
                    <a:extLst>
                      <a:ext uri="{FF2B5EF4-FFF2-40B4-BE49-F238E27FC236}">
                        <a16:creationId xmlns:a16="http://schemas.microsoft.com/office/drawing/2014/main" id="{4E71A133-2E24-ADBB-CCD4-B9E000AEB7F0}"/>
                      </a:ext>
                    </a:extLst>
                  </p:cNvPr>
                  <p:cNvSpPr>
                    <a:spLocks/>
                  </p:cNvSpPr>
                  <p:nvPr/>
                </p:nvSpPr>
                <p:spPr bwMode="auto">
                  <a:xfrm>
                    <a:off x="13002206" y="10072851"/>
                    <a:ext cx="1284898" cy="1534200"/>
                  </a:xfrm>
                  <a:custGeom>
                    <a:avLst/>
                    <a:gdLst>
                      <a:gd name="T0" fmla="*/ 16 w 76"/>
                      <a:gd name="T1" fmla="*/ 77 h 92"/>
                      <a:gd name="T2" fmla="*/ 76 w 76"/>
                      <a:gd name="T3" fmla="*/ 8 h 92"/>
                      <a:gd name="T4" fmla="*/ 68 w 76"/>
                      <a:gd name="T5" fmla="*/ 2 h 92"/>
                      <a:gd name="T6" fmla="*/ 16 w 76"/>
                      <a:gd name="T7" fmla="*/ 77 h 92"/>
                    </a:gdLst>
                    <a:ahLst/>
                    <a:cxnLst>
                      <a:cxn ang="0">
                        <a:pos x="T0" y="T1"/>
                      </a:cxn>
                      <a:cxn ang="0">
                        <a:pos x="T2" y="T3"/>
                      </a:cxn>
                      <a:cxn ang="0">
                        <a:pos x="T4" y="T5"/>
                      </a:cxn>
                      <a:cxn ang="0">
                        <a:pos x="T6" y="T7"/>
                      </a:cxn>
                    </a:cxnLst>
                    <a:rect l="0" t="0" r="r" b="b"/>
                    <a:pathLst>
                      <a:path w="76" h="92">
                        <a:moveTo>
                          <a:pt x="16" y="77"/>
                        </a:moveTo>
                        <a:cubicBezTo>
                          <a:pt x="16" y="77"/>
                          <a:pt x="61" y="92"/>
                          <a:pt x="76" y="8"/>
                        </a:cubicBezTo>
                        <a:cubicBezTo>
                          <a:pt x="76" y="3"/>
                          <a:pt x="72" y="0"/>
                          <a:pt x="68" y="2"/>
                        </a:cubicBezTo>
                        <a:cubicBezTo>
                          <a:pt x="47" y="11"/>
                          <a:pt x="0" y="36"/>
                          <a:pt x="16" y="77"/>
                        </a:cubicBezTo>
                        <a:close/>
                      </a:path>
                    </a:pathLst>
                  </a:custGeom>
                  <a:solidFill>
                    <a:srgbClr val="4B41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2" name="Group 61">
                  <a:extLst>
                    <a:ext uri="{FF2B5EF4-FFF2-40B4-BE49-F238E27FC236}">
                      <a16:creationId xmlns:a16="http://schemas.microsoft.com/office/drawing/2014/main" id="{F9D676EC-7965-6FEA-9FEA-8F95843D86FD}"/>
                    </a:ext>
                  </a:extLst>
                </p:cNvPr>
                <p:cNvGrpSpPr/>
                <p:nvPr/>
              </p:nvGrpSpPr>
              <p:grpSpPr>
                <a:xfrm>
                  <a:off x="12694160" y="6046786"/>
                  <a:ext cx="1997962" cy="4313066"/>
                  <a:chOff x="12388531" y="9324919"/>
                  <a:chExt cx="1208184" cy="2608147"/>
                </a:xfrm>
              </p:grpSpPr>
              <p:sp>
                <p:nvSpPr>
                  <p:cNvPr id="71" name="Freeform 4249">
                    <a:extLst>
                      <a:ext uri="{FF2B5EF4-FFF2-40B4-BE49-F238E27FC236}">
                        <a16:creationId xmlns:a16="http://schemas.microsoft.com/office/drawing/2014/main" id="{1E8329CF-2910-EE39-D443-502F5885C427}"/>
                      </a:ext>
                    </a:extLst>
                  </p:cNvPr>
                  <p:cNvSpPr>
                    <a:spLocks/>
                  </p:cNvSpPr>
                  <p:nvPr/>
                </p:nvSpPr>
                <p:spPr bwMode="auto">
                  <a:xfrm>
                    <a:off x="12983034" y="10839947"/>
                    <a:ext cx="95893" cy="1093119"/>
                  </a:xfrm>
                  <a:custGeom>
                    <a:avLst/>
                    <a:gdLst>
                      <a:gd name="T0" fmla="*/ 3 w 5"/>
                      <a:gd name="T1" fmla="*/ 66 h 66"/>
                      <a:gd name="T2" fmla="*/ 3 w 5"/>
                      <a:gd name="T3" fmla="*/ 66 h 66"/>
                      <a:gd name="T4" fmla="*/ 5 w 5"/>
                      <a:gd name="T5" fmla="*/ 64 h 66"/>
                      <a:gd name="T6" fmla="*/ 4 w 5"/>
                      <a:gd name="T7" fmla="*/ 2 h 66"/>
                      <a:gd name="T8" fmla="*/ 2 w 5"/>
                      <a:gd name="T9" fmla="*/ 0 h 66"/>
                      <a:gd name="T10" fmla="*/ 0 w 5"/>
                      <a:gd name="T11" fmla="*/ 2 h 66"/>
                      <a:gd name="T12" fmla="*/ 1 w 5"/>
                      <a:gd name="T13" fmla="*/ 64 h 66"/>
                      <a:gd name="T14" fmla="*/ 3 w 5"/>
                      <a:gd name="T15" fmla="*/ 66 h 6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66">
                        <a:moveTo>
                          <a:pt x="3" y="66"/>
                        </a:moveTo>
                        <a:cubicBezTo>
                          <a:pt x="3" y="66"/>
                          <a:pt x="3" y="66"/>
                          <a:pt x="3" y="66"/>
                        </a:cubicBezTo>
                        <a:cubicBezTo>
                          <a:pt x="4" y="66"/>
                          <a:pt x="5" y="65"/>
                          <a:pt x="5" y="64"/>
                        </a:cubicBezTo>
                        <a:cubicBezTo>
                          <a:pt x="4" y="2"/>
                          <a:pt x="4" y="2"/>
                          <a:pt x="4" y="2"/>
                        </a:cubicBezTo>
                        <a:cubicBezTo>
                          <a:pt x="4" y="1"/>
                          <a:pt x="3" y="0"/>
                          <a:pt x="2" y="0"/>
                        </a:cubicBezTo>
                        <a:cubicBezTo>
                          <a:pt x="1" y="0"/>
                          <a:pt x="0" y="1"/>
                          <a:pt x="0" y="2"/>
                        </a:cubicBezTo>
                        <a:cubicBezTo>
                          <a:pt x="1" y="64"/>
                          <a:pt x="1" y="64"/>
                          <a:pt x="1" y="64"/>
                        </a:cubicBezTo>
                        <a:cubicBezTo>
                          <a:pt x="1" y="66"/>
                          <a:pt x="2" y="66"/>
                          <a:pt x="3" y="66"/>
                        </a:cubicBezTo>
                        <a:close/>
                      </a:path>
                    </a:pathLst>
                  </a:custGeom>
                  <a:solidFill>
                    <a:srgbClr val="8379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72" name="Group 71">
                    <a:extLst>
                      <a:ext uri="{FF2B5EF4-FFF2-40B4-BE49-F238E27FC236}">
                        <a16:creationId xmlns:a16="http://schemas.microsoft.com/office/drawing/2014/main" id="{D0F6CBE0-7DE1-161E-7B16-81A1BEE89646}"/>
                      </a:ext>
                    </a:extLst>
                  </p:cNvPr>
                  <p:cNvGrpSpPr/>
                  <p:nvPr/>
                </p:nvGrpSpPr>
                <p:grpSpPr>
                  <a:xfrm>
                    <a:off x="12388531" y="9324919"/>
                    <a:ext cx="1208184" cy="2013637"/>
                    <a:chOff x="12388531" y="9324919"/>
                    <a:chExt cx="1208184" cy="2013637"/>
                  </a:xfrm>
                </p:grpSpPr>
                <p:sp>
                  <p:nvSpPr>
                    <p:cNvPr id="73" name="Freeform 4252">
                      <a:extLst>
                        <a:ext uri="{FF2B5EF4-FFF2-40B4-BE49-F238E27FC236}">
                          <a16:creationId xmlns:a16="http://schemas.microsoft.com/office/drawing/2014/main" id="{5230B2AA-7270-DED1-E95B-86F72B4E15CB}"/>
                        </a:ext>
                      </a:extLst>
                    </p:cNvPr>
                    <p:cNvSpPr>
                      <a:spLocks/>
                    </p:cNvSpPr>
                    <p:nvPr/>
                  </p:nvSpPr>
                  <p:spPr bwMode="auto">
                    <a:xfrm>
                      <a:off x="12388531" y="9324919"/>
                      <a:ext cx="1208184" cy="2013637"/>
                    </a:xfrm>
                    <a:custGeom>
                      <a:avLst/>
                      <a:gdLst>
                        <a:gd name="T0" fmla="*/ 31 w 72"/>
                        <a:gd name="T1" fmla="*/ 114 h 120"/>
                        <a:gd name="T2" fmla="*/ 46 w 72"/>
                        <a:gd name="T3" fmla="*/ 113 h 120"/>
                        <a:gd name="T4" fmla="*/ 38 w 72"/>
                        <a:gd name="T5" fmla="*/ 9 h 120"/>
                        <a:gd name="T6" fmla="*/ 31 w 72"/>
                        <a:gd name="T7" fmla="*/ 114 h 120"/>
                      </a:gdLst>
                      <a:ahLst/>
                      <a:cxnLst>
                        <a:cxn ang="0">
                          <a:pos x="T0" y="T1"/>
                        </a:cxn>
                        <a:cxn ang="0">
                          <a:pos x="T2" y="T3"/>
                        </a:cxn>
                        <a:cxn ang="0">
                          <a:pos x="T4" y="T5"/>
                        </a:cxn>
                        <a:cxn ang="0">
                          <a:pos x="T6" y="T7"/>
                        </a:cxn>
                      </a:cxnLst>
                      <a:rect l="0" t="0" r="r" b="b"/>
                      <a:pathLst>
                        <a:path w="72" h="120">
                          <a:moveTo>
                            <a:pt x="31" y="114"/>
                          </a:moveTo>
                          <a:cubicBezTo>
                            <a:pt x="34" y="120"/>
                            <a:pt x="44" y="119"/>
                            <a:pt x="46" y="113"/>
                          </a:cubicBezTo>
                          <a:cubicBezTo>
                            <a:pt x="55" y="82"/>
                            <a:pt x="72" y="16"/>
                            <a:pt x="38" y="9"/>
                          </a:cubicBezTo>
                          <a:cubicBezTo>
                            <a:pt x="0" y="0"/>
                            <a:pt x="13" y="77"/>
                            <a:pt x="31" y="114"/>
                          </a:cubicBezTo>
                          <a:close/>
                        </a:path>
                      </a:pathLst>
                    </a:custGeom>
                    <a:solidFill>
                      <a:srgbClr val="8379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 name="Freeform 4253">
                      <a:extLst>
                        <a:ext uri="{FF2B5EF4-FFF2-40B4-BE49-F238E27FC236}">
                          <a16:creationId xmlns:a16="http://schemas.microsoft.com/office/drawing/2014/main" id="{4716D621-8F63-8E25-AB26-5FED745DDF3C}"/>
                        </a:ext>
                      </a:extLst>
                    </p:cNvPr>
                    <p:cNvSpPr>
                      <a:spLocks/>
                    </p:cNvSpPr>
                    <p:nvPr/>
                  </p:nvSpPr>
                  <p:spPr bwMode="auto">
                    <a:xfrm>
                      <a:off x="12963855" y="9804364"/>
                      <a:ext cx="95893" cy="1495842"/>
                    </a:xfrm>
                    <a:custGeom>
                      <a:avLst/>
                      <a:gdLst>
                        <a:gd name="T0" fmla="*/ 5 w 6"/>
                        <a:gd name="T1" fmla="*/ 90 h 90"/>
                        <a:gd name="T2" fmla="*/ 5 w 6"/>
                        <a:gd name="T3" fmla="*/ 90 h 90"/>
                        <a:gd name="T4" fmla="*/ 6 w 6"/>
                        <a:gd name="T5" fmla="*/ 89 h 90"/>
                        <a:gd name="T6" fmla="*/ 2 w 6"/>
                        <a:gd name="T7" fmla="*/ 1 h 90"/>
                        <a:gd name="T8" fmla="*/ 1 w 6"/>
                        <a:gd name="T9" fmla="*/ 0 h 90"/>
                        <a:gd name="T10" fmla="*/ 0 w 6"/>
                        <a:gd name="T11" fmla="*/ 1 h 90"/>
                        <a:gd name="T12" fmla="*/ 4 w 6"/>
                        <a:gd name="T13" fmla="*/ 89 h 90"/>
                        <a:gd name="T14" fmla="*/ 5 w 6"/>
                        <a:gd name="T15" fmla="*/ 90 h 9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90">
                          <a:moveTo>
                            <a:pt x="5" y="90"/>
                          </a:moveTo>
                          <a:cubicBezTo>
                            <a:pt x="5" y="90"/>
                            <a:pt x="5" y="90"/>
                            <a:pt x="5" y="90"/>
                          </a:cubicBezTo>
                          <a:cubicBezTo>
                            <a:pt x="5" y="90"/>
                            <a:pt x="6" y="89"/>
                            <a:pt x="6" y="89"/>
                          </a:cubicBezTo>
                          <a:cubicBezTo>
                            <a:pt x="2" y="1"/>
                            <a:pt x="2" y="1"/>
                            <a:pt x="2" y="1"/>
                          </a:cubicBezTo>
                          <a:cubicBezTo>
                            <a:pt x="2" y="1"/>
                            <a:pt x="2" y="0"/>
                            <a:pt x="1" y="0"/>
                          </a:cubicBezTo>
                          <a:cubicBezTo>
                            <a:pt x="0" y="0"/>
                            <a:pt x="0" y="1"/>
                            <a:pt x="0" y="1"/>
                          </a:cubicBezTo>
                          <a:cubicBezTo>
                            <a:pt x="4" y="89"/>
                            <a:pt x="4" y="89"/>
                            <a:pt x="4" y="89"/>
                          </a:cubicBezTo>
                          <a:cubicBezTo>
                            <a:pt x="4" y="89"/>
                            <a:pt x="4" y="90"/>
                            <a:pt x="5" y="90"/>
                          </a:cubicBezTo>
                          <a:close/>
                        </a:path>
                      </a:pathLst>
                    </a:custGeom>
                    <a:solidFill>
                      <a:srgbClr val="4B41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grpSp>
              <p:nvGrpSpPr>
                <p:cNvPr id="63" name="Group 62">
                  <a:extLst>
                    <a:ext uri="{FF2B5EF4-FFF2-40B4-BE49-F238E27FC236}">
                      <a16:creationId xmlns:a16="http://schemas.microsoft.com/office/drawing/2014/main" id="{547655B0-1F1A-54EF-DA53-E874F71BEDF7}"/>
                    </a:ext>
                  </a:extLst>
                </p:cNvPr>
                <p:cNvGrpSpPr/>
                <p:nvPr/>
              </p:nvGrpSpPr>
              <p:grpSpPr>
                <a:xfrm rot="382393">
                  <a:off x="11964378" y="8619935"/>
                  <a:ext cx="1658571" cy="1704006"/>
                  <a:chOff x="11506364" y="10590632"/>
                  <a:chExt cx="1399962" cy="1438313"/>
                </a:xfrm>
              </p:grpSpPr>
              <p:sp>
                <p:nvSpPr>
                  <p:cNvPr id="68" name="Freeform 4245">
                    <a:extLst>
                      <a:ext uri="{FF2B5EF4-FFF2-40B4-BE49-F238E27FC236}">
                        <a16:creationId xmlns:a16="http://schemas.microsoft.com/office/drawing/2014/main" id="{B63C2752-5695-DD33-83B1-25D98E3E32B3}"/>
                      </a:ext>
                    </a:extLst>
                  </p:cNvPr>
                  <p:cNvSpPr>
                    <a:spLocks/>
                  </p:cNvSpPr>
                  <p:nvPr/>
                </p:nvSpPr>
                <p:spPr bwMode="auto">
                  <a:xfrm>
                    <a:off x="12580304" y="11434443"/>
                    <a:ext cx="326022" cy="517795"/>
                  </a:xfrm>
                  <a:custGeom>
                    <a:avLst/>
                    <a:gdLst>
                      <a:gd name="T0" fmla="*/ 18 w 20"/>
                      <a:gd name="T1" fmla="*/ 31 h 31"/>
                      <a:gd name="T2" fmla="*/ 19 w 20"/>
                      <a:gd name="T3" fmla="*/ 29 h 31"/>
                      <a:gd name="T4" fmla="*/ 3 w 20"/>
                      <a:gd name="T5" fmla="*/ 0 h 31"/>
                      <a:gd name="T6" fmla="*/ 1 w 20"/>
                      <a:gd name="T7" fmla="*/ 1 h 31"/>
                      <a:gd name="T8" fmla="*/ 1 w 20"/>
                      <a:gd name="T9" fmla="*/ 4 h 31"/>
                      <a:gd name="T10" fmla="*/ 9 w 20"/>
                      <a:gd name="T11" fmla="*/ 10 h 31"/>
                      <a:gd name="T12" fmla="*/ 16 w 20"/>
                      <a:gd name="T13" fmla="*/ 29 h 31"/>
                      <a:gd name="T14" fmla="*/ 17 w 20"/>
                      <a:gd name="T15" fmla="*/ 31 h 31"/>
                      <a:gd name="T16" fmla="*/ 18 w 20"/>
                      <a:gd name="T17"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31">
                        <a:moveTo>
                          <a:pt x="18" y="31"/>
                        </a:moveTo>
                        <a:cubicBezTo>
                          <a:pt x="19" y="31"/>
                          <a:pt x="19" y="30"/>
                          <a:pt x="19" y="29"/>
                        </a:cubicBezTo>
                        <a:cubicBezTo>
                          <a:pt x="20" y="9"/>
                          <a:pt x="4" y="1"/>
                          <a:pt x="3" y="0"/>
                        </a:cubicBezTo>
                        <a:cubicBezTo>
                          <a:pt x="2" y="0"/>
                          <a:pt x="1" y="0"/>
                          <a:pt x="1" y="1"/>
                        </a:cubicBezTo>
                        <a:cubicBezTo>
                          <a:pt x="0" y="2"/>
                          <a:pt x="0" y="3"/>
                          <a:pt x="1" y="4"/>
                        </a:cubicBezTo>
                        <a:cubicBezTo>
                          <a:pt x="1" y="4"/>
                          <a:pt x="5" y="6"/>
                          <a:pt x="9" y="10"/>
                        </a:cubicBezTo>
                        <a:cubicBezTo>
                          <a:pt x="13" y="16"/>
                          <a:pt x="16" y="22"/>
                          <a:pt x="16" y="29"/>
                        </a:cubicBezTo>
                        <a:cubicBezTo>
                          <a:pt x="16" y="30"/>
                          <a:pt x="16" y="31"/>
                          <a:pt x="17" y="31"/>
                        </a:cubicBezTo>
                        <a:lnTo>
                          <a:pt x="18" y="31"/>
                        </a:lnTo>
                        <a:close/>
                      </a:path>
                    </a:pathLst>
                  </a:custGeom>
                  <a:solidFill>
                    <a:srgbClr val="8379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 name="Freeform 4251">
                    <a:extLst>
                      <a:ext uri="{FF2B5EF4-FFF2-40B4-BE49-F238E27FC236}">
                        <a16:creationId xmlns:a16="http://schemas.microsoft.com/office/drawing/2014/main" id="{A3BBF61C-735F-4DC9-86BB-419666FAD1F9}"/>
                      </a:ext>
                    </a:extLst>
                  </p:cNvPr>
                  <p:cNvSpPr>
                    <a:spLocks/>
                  </p:cNvSpPr>
                  <p:nvPr/>
                </p:nvSpPr>
                <p:spPr bwMode="auto">
                  <a:xfrm>
                    <a:off x="11506364" y="10590632"/>
                    <a:ext cx="1361606" cy="1438313"/>
                  </a:xfrm>
                  <a:custGeom>
                    <a:avLst/>
                    <a:gdLst>
                      <a:gd name="T0" fmla="*/ 76 w 82"/>
                      <a:gd name="T1" fmla="*/ 62 h 87"/>
                      <a:gd name="T2" fmla="*/ 2 w 82"/>
                      <a:gd name="T3" fmla="*/ 9 h 87"/>
                      <a:gd name="T4" fmla="*/ 8 w 82"/>
                      <a:gd name="T5" fmla="*/ 1 h 87"/>
                      <a:gd name="T6" fmla="*/ 76 w 82"/>
                      <a:gd name="T7" fmla="*/ 62 h 87"/>
                    </a:gdLst>
                    <a:ahLst/>
                    <a:cxnLst>
                      <a:cxn ang="0">
                        <a:pos x="T0" y="T1"/>
                      </a:cxn>
                      <a:cxn ang="0">
                        <a:pos x="T2" y="T3"/>
                      </a:cxn>
                      <a:cxn ang="0">
                        <a:pos x="T4" y="T5"/>
                      </a:cxn>
                      <a:cxn ang="0">
                        <a:pos x="T6" y="T7"/>
                      </a:cxn>
                    </a:cxnLst>
                    <a:rect l="0" t="0" r="r" b="b"/>
                    <a:pathLst>
                      <a:path w="82" h="87">
                        <a:moveTo>
                          <a:pt x="76" y="62"/>
                        </a:moveTo>
                        <a:cubicBezTo>
                          <a:pt x="76" y="62"/>
                          <a:pt x="36" y="87"/>
                          <a:pt x="2" y="9"/>
                        </a:cubicBezTo>
                        <a:cubicBezTo>
                          <a:pt x="0" y="5"/>
                          <a:pt x="4" y="0"/>
                          <a:pt x="8" y="1"/>
                        </a:cubicBezTo>
                        <a:cubicBezTo>
                          <a:pt x="30" y="5"/>
                          <a:pt x="82" y="19"/>
                          <a:pt x="76" y="62"/>
                        </a:cubicBezTo>
                        <a:close/>
                      </a:path>
                    </a:pathLst>
                  </a:custGeom>
                  <a:solidFill>
                    <a:srgbClr val="8379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 name="Freeform 4254">
                    <a:extLst>
                      <a:ext uri="{FF2B5EF4-FFF2-40B4-BE49-F238E27FC236}">
                        <a16:creationId xmlns:a16="http://schemas.microsoft.com/office/drawing/2014/main" id="{8067E373-83CB-617C-728A-B61A68CF5A26}"/>
                      </a:ext>
                    </a:extLst>
                  </p:cNvPr>
                  <p:cNvSpPr>
                    <a:spLocks/>
                  </p:cNvSpPr>
                  <p:nvPr/>
                </p:nvSpPr>
                <p:spPr bwMode="auto">
                  <a:xfrm>
                    <a:off x="11947451" y="10935827"/>
                    <a:ext cx="824639" cy="690389"/>
                  </a:xfrm>
                  <a:custGeom>
                    <a:avLst/>
                    <a:gdLst>
                      <a:gd name="T0" fmla="*/ 49 w 50"/>
                      <a:gd name="T1" fmla="*/ 41 h 41"/>
                      <a:gd name="T2" fmla="*/ 50 w 50"/>
                      <a:gd name="T3" fmla="*/ 41 h 41"/>
                      <a:gd name="T4" fmla="*/ 50 w 50"/>
                      <a:gd name="T5" fmla="*/ 40 h 41"/>
                      <a:gd name="T6" fmla="*/ 1 w 50"/>
                      <a:gd name="T7" fmla="*/ 0 h 41"/>
                      <a:gd name="T8" fmla="*/ 0 w 50"/>
                      <a:gd name="T9" fmla="*/ 0 h 41"/>
                      <a:gd name="T10" fmla="*/ 0 w 50"/>
                      <a:gd name="T11" fmla="*/ 2 h 41"/>
                      <a:gd name="T12" fmla="*/ 49 w 50"/>
                      <a:gd name="T13" fmla="*/ 41 h 41"/>
                      <a:gd name="T14" fmla="*/ 49 w 50"/>
                      <a:gd name="T15" fmla="*/ 41 h 4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 h="41">
                        <a:moveTo>
                          <a:pt x="49" y="41"/>
                        </a:moveTo>
                        <a:cubicBezTo>
                          <a:pt x="50" y="41"/>
                          <a:pt x="50" y="41"/>
                          <a:pt x="50" y="41"/>
                        </a:cubicBezTo>
                        <a:cubicBezTo>
                          <a:pt x="50" y="41"/>
                          <a:pt x="50" y="40"/>
                          <a:pt x="50" y="40"/>
                        </a:cubicBezTo>
                        <a:cubicBezTo>
                          <a:pt x="1" y="0"/>
                          <a:pt x="1" y="0"/>
                          <a:pt x="1" y="0"/>
                        </a:cubicBezTo>
                        <a:cubicBezTo>
                          <a:pt x="1" y="0"/>
                          <a:pt x="0" y="0"/>
                          <a:pt x="0" y="0"/>
                        </a:cubicBezTo>
                        <a:cubicBezTo>
                          <a:pt x="0" y="1"/>
                          <a:pt x="0" y="1"/>
                          <a:pt x="0" y="2"/>
                        </a:cubicBezTo>
                        <a:cubicBezTo>
                          <a:pt x="49" y="41"/>
                          <a:pt x="49" y="41"/>
                          <a:pt x="49" y="41"/>
                        </a:cubicBezTo>
                        <a:cubicBezTo>
                          <a:pt x="49" y="41"/>
                          <a:pt x="49" y="41"/>
                          <a:pt x="49" y="41"/>
                        </a:cubicBezTo>
                        <a:close/>
                      </a:path>
                    </a:pathLst>
                  </a:custGeom>
                  <a:solidFill>
                    <a:srgbClr val="4B41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4" name="Group 63">
                  <a:extLst>
                    <a:ext uri="{FF2B5EF4-FFF2-40B4-BE49-F238E27FC236}">
                      <a16:creationId xmlns:a16="http://schemas.microsoft.com/office/drawing/2014/main" id="{D1216EF2-34FA-B0B3-3924-422FA599722A}"/>
                    </a:ext>
                  </a:extLst>
                </p:cNvPr>
                <p:cNvGrpSpPr/>
                <p:nvPr/>
              </p:nvGrpSpPr>
              <p:grpSpPr>
                <a:xfrm>
                  <a:off x="13265290" y="10227467"/>
                  <a:ext cx="877747" cy="2486164"/>
                  <a:chOff x="12854791" y="10175948"/>
                  <a:chExt cx="1649264" cy="2486164"/>
                </a:xfrm>
              </p:grpSpPr>
              <p:sp>
                <p:nvSpPr>
                  <p:cNvPr id="65" name="Freeform 4255">
                    <a:extLst>
                      <a:ext uri="{FF2B5EF4-FFF2-40B4-BE49-F238E27FC236}">
                        <a16:creationId xmlns:a16="http://schemas.microsoft.com/office/drawing/2014/main" id="{A90FB2CB-AC95-D6C3-DD3D-6B24BE8DD278}"/>
                      </a:ext>
                    </a:extLst>
                  </p:cNvPr>
                  <p:cNvSpPr>
                    <a:spLocks/>
                  </p:cNvSpPr>
                  <p:nvPr/>
                </p:nvSpPr>
                <p:spPr bwMode="auto">
                  <a:xfrm>
                    <a:off x="12854791" y="10175948"/>
                    <a:ext cx="1649264" cy="2486164"/>
                  </a:xfrm>
                  <a:custGeom>
                    <a:avLst/>
                    <a:gdLst>
                      <a:gd name="T0" fmla="*/ 0 w 99"/>
                      <a:gd name="T1" fmla="*/ 0 h 65"/>
                      <a:gd name="T2" fmla="*/ 3 w 99"/>
                      <a:gd name="T3" fmla="*/ 13 h 65"/>
                      <a:gd name="T4" fmla="*/ 4 w 99"/>
                      <a:gd name="T5" fmla="*/ 17 h 65"/>
                      <a:gd name="T6" fmla="*/ 6 w 99"/>
                      <a:gd name="T7" fmla="*/ 25 h 65"/>
                      <a:gd name="T8" fmla="*/ 7 w 99"/>
                      <a:gd name="T9" fmla="*/ 29 h 65"/>
                      <a:gd name="T10" fmla="*/ 13 w 99"/>
                      <a:gd name="T11" fmla="*/ 60 h 65"/>
                      <a:gd name="T12" fmla="*/ 20 w 99"/>
                      <a:gd name="T13" fmla="*/ 65 h 65"/>
                      <a:gd name="T14" fmla="*/ 79 w 99"/>
                      <a:gd name="T15" fmla="*/ 65 h 65"/>
                      <a:gd name="T16" fmla="*/ 86 w 99"/>
                      <a:gd name="T17" fmla="*/ 60 h 65"/>
                      <a:gd name="T18" fmla="*/ 93 w 99"/>
                      <a:gd name="T19" fmla="*/ 29 h 65"/>
                      <a:gd name="T20" fmla="*/ 94 w 99"/>
                      <a:gd name="T21" fmla="*/ 25 h 65"/>
                      <a:gd name="T22" fmla="*/ 96 w 99"/>
                      <a:gd name="T23" fmla="*/ 17 h 65"/>
                      <a:gd name="T24" fmla="*/ 97 w 99"/>
                      <a:gd name="T25" fmla="*/ 13 h 65"/>
                      <a:gd name="T26" fmla="*/ 99 w 99"/>
                      <a:gd name="T27" fmla="*/ 0 h 65"/>
                      <a:gd name="T28" fmla="*/ 0 w 99"/>
                      <a:gd name="T29" fmla="*/ 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9" h="65">
                        <a:moveTo>
                          <a:pt x="0" y="0"/>
                        </a:moveTo>
                        <a:cubicBezTo>
                          <a:pt x="3" y="13"/>
                          <a:pt x="3" y="13"/>
                          <a:pt x="3" y="13"/>
                        </a:cubicBezTo>
                        <a:cubicBezTo>
                          <a:pt x="4" y="17"/>
                          <a:pt x="4" y="17"/>
                          <a:pt x="4" y="17"/>
                        </a:cubicBezTo>
                        <a:cubicBezTo>
                          <a:pt x="6" y="25"/>
                          <a:pt x="6" y="25"/>
                          <a:pt x="6" y="25"/>
                        </a:cubicBezTo>
                        <a:cubicBezTo>
                          <a:pt x="7" y="29"/>
                          <a:pt x="7" y="29"/>
                          <a:pt x="7" y="29"/>
                        </a:cubicBezTo>
                        <a:cubicBezTo>
                          <a:pt x="13" y="60"/>
                          <a:pt x="13" y="60"/>
                          <a:pt x="13" y="60"/>
                        </a:cubicBezTo>
                        <a:cubicBezTo>
                          <a:pt x="14" y="63"/>
                          <a:pt x="17" y="65"/>
                          <a:pt x="20" y="65"/>
                        </a:cubicBezTo>
                        <a:cubicBezTo>
                          <a:pt x="79" y="65"/>
                          <a:pt x="79" y="65"/>
                          <a:pt x="79" y="65"/>
                        </a:cubicBezTo>
                        <a:cubicBezTo>
                          <a:pt x="83" y="65"/>
                          <a:pt x="86" y="63"/>
                          <a:pt x="86" y="60"/>
                        </a:cubicBezTo>
                        <a:cubicBezTo>
                          <a:pt x="93" y="29"/>
                          <a:pt x="93" y="29"/>
                          <a:pt x="93" y="29"/>
                        </a:cubicBezTo>
                        <a:cubicBezTo>
                          <a:pt x="94" y="25"/>
                          <a:pt x="94" y="25"/>
                          <a:pt x="94" y="25"/>
                        </a:cubicBezTo>
                        <a:cubicBezTo>
                          <a:pt x="96" y="17"/>
                          <a:pt x="96" y="17"/>
                          <a:pt x="96" y="17"/>
                        </a:cubicBezTo>
                        <a:cubicBezTo>
                          <a:pt x="97" y="13"/>
                          <a:pt x="97" y="13"/>
                          <a:pt x="97" y="13"/>
                        </a:cubicBezTo>
                        <a:cubicBezTo>
                          <a:pt x="99" y="0"/>
                          <a:pt x="99" y="0"/>
                          <a:pt x="99" y="0"/>
                        </a:cubicBezTo>
                        <a:lnTo>
                          <a:pt x="0" y="0"/>
                        </a:lnTo>
                        <a:close/>
                      </a:path>
                    </a:pathLst>
                  </a:custGeom>
                  <a:solidFill>
                    <a:srgbClr val="A0AB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 name="Freeform 4256">
                    <a:extLst>
                      <a:ext uri="{FF2B5EF4-FFF2-40B4-BE49-F238E27FC236}">
                        <a16:creationId xmlns:a16="http://schemas.microsoft.com/office/drawing/2014/main" id="{F7D243CB-0780-B038-49D9-1FAD8D45F440}"/>
                      </a:ext>
                    </a:extLst>
                  </p:cNvPr>
                  <p:cNvSpPr>
                    <a:spLocks/>
                  </p:cNvSpPr>
                  <p:nvPr/>
                </p:nvSpPr>
                <p:spPr bwMode="auto">
                  <a:xfrm>
                    <a:off x="12919627" y="10365889"/>
                    <a:ext cx="1572550" cy="76708"/>
                  </a:xfrm>
                  <a:custGeom>
                    <a:avLst/>
                    <a:gdLst>
                      <a:gd name="T0" fmla="*/ 0 w 82"/>
                      <a:gd name="T1" fmla="*/ 0 h 4"/>
                      <a:gd name="T2" fmla="*/ 1 w 82"/>
                      <a:gd name="T3" fmla="*/ 4 h 4"/>
                      <a:gd name="T4" fmla="*/ 81 w 82"/>
                      <a:gd name="T5" fmla="*/ 4 h 4"/>
                      <a:gd name="T6" fmla="*/ 82 w 82"/>
                      <a:gd name="T7" fmla="*/ 0 h 4"/>
                      <a:gd name="T8" fmla="*/ 0 w 82"/>
                      <a:gd name="T9" fmla="*/ 0 h 4"/>
                    </a:gdLst>
                    <a:ahLst/>
                    <a:cxnLst>
                      <a:cxn ang="0">
                        <a:pos x="T0" y="T1"/>
                      </a:cxn>
                      <a:cxn ang="0">
                        <a:pos x="T2" y="T3"/>
                      </a:cxn>
                      <a:cxn ang="0">
                        <a:pos x="T4" y="T5"/>
                      </a:cxn>
                      <a:cxn ang="0">
                        <a:pos x="T6" y="T7"/>
                      </a:cxn>
                      <a:cxn ang="0">
                        <a:pos x="T8" y="T9"/>
                      </a:cxn>
                    </a:cxnLst>
                    <a:rect l="0" t="0" r="r" b="b"/>
                    <a:pathLst>
                      <a:path w="82" h="4">
                        <a:moveTo>
                          <a:pt x="0" y="0"/>
                        </a:moveTo>
                        <a:lnTo>
                          <a:pt x="1" y="4"/>
                        </a:lnTo>
                        <a:lnTo>
                          <a:pt x="81" y="4"/>
                        </a:lnTo>
                        <a:lnTo>
                          <a:pt x="82" y="0"/>
                        </a:lnTo>
                        <a:lnTo>
                          <a:pt x="0" y="0"/>
                        </a:lnTo>
                        <a:close/>
                      </a:path>
                    </a:pathLst>
                  </a:custGeom>
                  <a:solidFill>
                    <a:srgbClr val="8D97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 name="Freeform 4257">
                    <a:extLst>
                      <a:ext uri="{FF2B5EF4-FFF2-40B4-BE49-F238E27FC236}">
                        <a16:creationId xmlns:a16="http://schemas.microsoft.com/office/drawing/2014/main" id="{941E918A-4E74-9221-7C51-8FC3FA3A94D0}"/>
                      </a:ext>
                    </a:extLst>
                  </p:cNvPr>
                  <p:cNvSpPr>
                    <a:spLocks/>
                  </p:cNvSpPr>
                  <p:nvPr/>
                </p:nvSpPr>
                <p:spPr bwMode="auto">
                  <a:xfrm>
                    <a:off x="12950678" y="10597849"/>
                    <a:ext cx="1476670" cy="57536"/>
                  </a:xfrm>
                  <a:custGeom>
                    <a:avLst/>
                    <a:gdLst>
                      <a:gd name="T0" fmla="*/ 0 w 77"/>
                      <a:gd name="T1" fmla="*/ 0 h 3"/>
                      <a:gd name="T2" fmla="*/ 1 w 77"/>
                      <a:gd name="T3" fmla="*/ 3 h 3"/>
                      <a:gd name="T4" fmla="*/ 76 w 77"/>
                      <a:gd name="T5" fmla="*/ 3 h 3"/>
                      <a:gd name="T6" fmla="*/ 77 w 77"/>
                      <a:gd name="T7" fmla="*/ 0 h 3"/>
                      <a:gd name="T8" fmla="*/ 0 w 77"/>
                      <a:gd name="T9" fmla="*/ 0 h 3"/>
                    </a:gdLst>
                    <a:ahLst/>
                    <a:cxnLst>
                      <a:cxn ang="0">
                        <a:pos x="T0" y="T1"/>
                      </a:cxn>
                      <a:cxn ang="0">
                        <a:pos x="T2" y="T3"/>
                      </a:cxn>
                      <a:cxn ang="0">
                        <a:pos x="T4" y="T5"/>
                      </a:cxn>
                      <a:cxn ang="0">
                        <a:pos x="T6" y="T7"/>
                      </a:cxn>
                      <a:cxn ang="0">
                        <a:pos x="T8" y="T9"/>
                      </a:cxn>
                    </a:cxnLst>
                    <a:rect l="0" t="0" r="r" b="b"/>
                    <a:pathLst>
                      <a:path w="77" h="3">
                        <a:moveTo>
                          <a:pt x="0" y="0"/>
                        </a:moveTo>
                        <a:lnTo>
                          <a:pt x="1" y="3"/>
                        </a:lnTo>
                        <a:lnTo>
                          <a:pt x="76" y="3"/>
                        </a:lnTo>
                        <a:lnTo>
                          <a:pt x="77" y="0"/>
                        </a:lnTo>
                        <a:lnTo>
                          <a:pt x="0" y="0"/>
                        </a:lnTo>
                        <a:close/>
                      </a:path>
                    </a:pathLst>
                  </a:custGeom>
                  <a:solidFill>
                    <a:srgbClr val="8D97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
            <p:nvSpPr>
              <p:cNvPr id="60" name="Freeform 4254">
                <a:extLst>
                  <a:ext uri="{FF2B5EF4-FFF2-40B4-BE49-F238E27FC236}">
                    <a16:creationId xmlns:a16="http://schemas.microsoft.com/office/drawing/2014/main" id="{D2A0B87F-C368-982D-132A-B4A261CB3ECD}"/>
                  </a:ext>
                </a:extLst>
              </p:cNvPr>
              <p:cNvSpPr>
                <a:spLocks/>
              </p:cNvSpPr>
              <p:nvPr/>
            </p:nvSpPr>
            <p:spPr bwMode="auto">
              <a:xfrm rot="382393" flipH="1">
                <a:off x="-1725353" y="7930637"/>
                <a:ext cx="654860" cy="932454"/>
              </a:xfrm>
              <a:custGeom>
                <a:avLst/>
                <a:gdLst>
                  <a:gd name="T0" fmla="*/ 49 w 50"/>
                  <a:gd name="T1" fmla="*/ 41 h 41"/>
                  <a:gd name="T2" fmla="*/ 50 w 50"/>
                  <a:gd name="T3" fmla="*/ 41 h 41"/>
                  <a:gd name="T4" fmla="*/ 50 w 50"/>
                  <a:gd name="T5" fmla="*/ 40 h 41"/>
                  <a:gd name="T6" fmla="*/ 1 w 50"/>
                  <a:gd name="T7" fmla="*/ 0 h 41"/>
                  <a:gd name="T8" fmla="*/ 0 w 50"/>
                  <a:gd name="T9" fmla="*/ 0 h 41"/>
                  <a:gd name="T10" fmla="*/ 0 w 50"/>
                  <a:gd name="T11" fmla="*/ 2 h 41"/>
                  <a:gd name="T12" fmla="*/ 49 w 50"/>
                  <a:gd name="T13" fmla="*/ 41 h 41"/>
                  <a:gd name="T14" fmla="*/ 49 w 50"/>
                  <a:gd name="T15" fmla="*/ 41 h 4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 h="41">
                    <a:moveTo>
                      <a:pt x="49" y="41"/>
                    </a:moveTo>
                    <a:cubicBezTo>
                      <a:pt x="50" y="41"/>
                      <a:pt x="50" y="41"/>
                      <a:pt x="50" y="41"/>
                    </a:cubicBezTo>
                    <a:cubicBezTo>
                      <a:pt x="50" y="41"/>
                      <a:pt x="50" y="40"/>
                      <a:pt x="50" y="40"/>
                    </a:cubicBezTo>
                    <a:cubicBezTo>
                      <a:pt x="1" y="0"/>
                      <a:pt x="1" y="0"/>
                      <a:pt x="1" y="0"/>
                    </a:cubicBezTo>
                    <a:cubicBezTo>
                      <a:pt x="1" y="0"/>
                      <a:pt x="0" y="0"/>
                      <a:pt x="0" y="0"/>
                    </a:cubicBezTo>
                    <a:cubicBezTo>
                      <a:pt x="0" y="1"/>
                      <a:pt x="0" y="1"/>
                      <a:pt x="0" y="2"/>
                    </a:cubicBezTo>
                    <a:cubicBezTo>
                      <a:pt x="49" y="41"/>
                      <a:pt x="49" y="41"/>
                      <a:pt x="49" y="41"/>
                    </a:cubicBezTo>
                    <a:cubicBezTo>
                      <a:pt x="49" y="41"/>
                      <a:pt x="49" y="41"/>
                      <a:pt x="49" y="41"/>
                    </a:cubicBezTo>
                    <a:close/>
                  </a:path>
                </a:pathLst>
              </a:custGeom>
              <a:solidFill>
                <a:srgbClr val="837847"/>
              </a:solidFill>
              <a:ln>
                <a:noFill/>
              </a:ln>
            </p:spPr>
            <p:txBody>
              <a:bodyPr vert="horz" wrap="square" lIns="91440" tIns="45720" rIns="91440" bIns="45720" numCol="1" anchor="t" anchorCtr="0" compatLnSpc="1">
                <a:prstTxWarp prst="textNoShape">
                  <a:avLst/>
                </a:prstTxWarp>
              </a:bodyPr>
              <a:lstStyle/>
              <a:p>
                <a:endParaRPr lang="en-US"/>
              </a:p>
            </p:txBody>
          </p:sp>
        </p:grpSp>
        <p:sp>
          <p:nvSpPr>
            <p:cNvPr id="6" name="Freeform 81599">
              <a:extLst>
                <a:ext uri="{FF2B5EF4-FFF2-40B4-BE49-F238E27FC236}">
                  <a16:creationId xmlns:a16="http://schemas.microsoft.com/office/drawing/2014/main" id="{E75FAF42-84A8-DDC4-DB33-C62B944CFEE1}"/>
                </a:ext>
              </a:extLst>
            </p:cNvPr>
            <p:cNvSpPr>
              <a:spLocks/>
            </p:cNvSpPr>
            <p:nvPr/>
          </p:nvSpPr>
          <p:spPr bwMode="auto">
            <a:xfrm>
              <a:off x="6044966" y="6397884"/>
              <a:ext cx="1465392" cy="1494700"/>
            </a:xfrm>
            <a:custGeom>
              <a:avLst/>
              <a:gdLst>
                <a:gd name="T0" fmla="*/ 28 w 38"/>
                <a:gd name="T1" fmla="*/ 39 h 39"/>
                <a:gd name="T2" fmla="*/ 0 w 38"/>
                <a:gd name="T3" fmla="*/ 24 h 39"/>
                <a:gd name="T4" fmla="*/ 4 w 38"/>
                <a:gd name="T5" fmla="*/ 16 h 39"/>
                <a:gd name="T6" fmla="*/ 13 w 38"/>
                <a:gd name="T7" fmla="*/ 0 h 39"/>
                <a:gd name="T8" fmla="*/ 38 w 38"/>
                <a:gd name="T9" fmla="*/ 7 h 39"/>
                <a:gd name="T10" fmla="*/ 28 w 38"/>
                <a:gd name="T11" fmla="*/ 39 h 39"/>
              </a:gdLst>
              <a:ahLst/>
              <a:cxnLst>
                <a:cxn ang="0">
                  <a:pos x="T0" y="T1"/>
                </a:cxn>
                <a:cxn ang="0">
                  <a:pos x="T2" y="T3"/>
                </a:cxn>
                <a:cxn ang="0">
                  <a:pos x="T4" y="T5"/>
                </a:cxn>
                <a:cxn ang="0">
                  <a:pos x="T6" y="T7"/>
                </a:cxn>
                <a:cxn ang="0">
                  <a:pos x="T8" y="T9"/>
                </a:cxn>
                <a:cxn ang="0">
                  <a:pos x="T10" y="T11"/>
                </a:cxn>
              </a:cxnLst>
              <a:rect l="0" t="0" r="r" b="b"/>
              <a:pathLst>
                <a:path w="38" h="39">
                  <a:moveTo>
                    <a:pt x="28" y="39"/>
                  </a:moveTo>
                  <a:cubicBezTo>
                    <a:pt x="18" y="36"/>
                    <a:pt x="8" y="31"/>
                    <a:pt x="0" y="24"/>
                  </a:cubicBezTo>
                  <a:cubicBezTo>
                    <a:pt x="1" y="21"/>
                    <a:pt x="3" y="19"/>
                    <a:pt x="4" y="16"/>
                  </a:cubicBezTo>
                  <a:cubicBezTo>
                    <a:pt x="5" y="14"/>
                    <a:pt x="12" y="0"/>
                    <a:pt x="13" y="0"/>
                  </a:cubicBezTo>
                  <a:cubicBezTo>
                    <a:pt x="21" y="3"/>
                    <a:pt x="30" y="5"/>
                    <a:pt x="38" y="7"/>
                  </a:cubicBezTo>
                  <a:cubicBezTo>
                    <a:pt x="35" y="18"/>
                    <a:pt x="31" y="29"/>
                    <a:pt x="28" y="39"/>
                  </a:cubicBezTo>
                  <a:close/>
                </a:path>
              </a:pathLst>
            </a:custGeom>
            <a:solidFill>
              <a:srgbClr val="F2A6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 name="Freeform 81600">
              <a:extLst>
                <a:ext uri="{FF2B5EF4-FFF2-40B4-BE49-F238E27FC236}">
                  <a16:creationId xmlns:a16="http://schemas.microsoft.com/office/drawing/2014/main" id="{E823D21F-2B3B-489D-52DC-188A7D4AD05D}"/>
                </a:ext>
              </a:extLst>
            </p:cNvPr>
            <p:cNvSpPr>
              <a:spLocks/>
            </p:cNvSpPr>
            <p:nvPr/>
          </p:nvSpPr>
          <p:spPr bwMode="auto">
            <a:xfrm>
              <a:off x="1719100" y="7371933"/>
              <a:ext cx="7063187" cy="3780708"/>
            </a:xfrm>
            <a:custGeom>
              <a:avLst/>
              <a:gdLst>
                <a:gd name="T0" fmla="*/ 174 w 185"/>
                <a:gd name="T1" fmla="*/ 47 h 99"/>
                <a:gd name="T2" fmla="*/ 152 w 185"/>
                <a:gd name="T3" fmla="*/ 27 h 99"/>
                <a:gd name="T4" fmla="*/ 134 w 185"/>
                <a:gd name="T5" fmla="*/ 31 h 99"/>
                <a:gd name="T6" fmla="*/ 94 w 185"/>
                <a:gd name="T7" fmla="*/ 3 h 99"/>
                <a:gd name="T8" fmla="*/ 66 w 185"/>
                <a:gd name="T9" fmla="*/ 1 h 99"/>
                <a:gd name="T10" fmla="*/ 39 w 185"/>
                <a:gd name="T11" fmla="*/ 14 h 99"/>
                <a:gd name="T12" fmla="*/ 6 w 185"/>
                <a:gd name="T13" fmla="*/ 73 h 99"/>
                <a:gd name="T14" fmla="*/ 22 w 185"/>
                <a:gd name="T15" fmla="*/ 99 h 99"/>
                <a:gd name="T16" fmla="*/ 181 w 185"/>
                <a:gd name="T17" fmla="*/ 99 h 99"/>
                <a:gd name="T18" fmla="*/ 184 w 185"/>
                <a:gd name="T19" fmla="*/ 77 h 99"/>
                <a:gd name="T20" fmla="*/ 174 w 185"/>
                <a:gd name="T21" fmla="*/ 47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5" h="99">
                  <a:moveTo>
                    <a:pt x="174" y="47"/>
                  </a:moveTo>
                  <a:cubicBezTo>
                    <a:pt x="169" y="38"/>
                    <a:pt x="161" y="32"/>
                    <a:pt x="152" y="27"/>
                  </a:cubicBezTo>
                  <a:cubicBezTo>
                    <a:pt x="147" y="30"/>
                    <a:pt x="141" y="31"/>
                    <a:pt x="134" y="31"/>
                  </a:cubicBezTo>
                  <a:cubicBezTo>
                    <a:pt x="116" y="31"/>
                    <a:pt x="100" y="19"/>
                    <a:pt x="94" y="3"/>
                  </a:cubicBezTo>
                  <a:cubicBezTo>
                    <a:pt x="84" y="1"/>
                    <a:pt x="75" y="0"/>
                    <a:pt x="66" y="1"/>
                  </a:cubicBezTo>
                  <a:cubicBezTo>
                    <a:pt x="56" y="2"/>
                    <a:pt x="46" y="7"/>
                    <a:pt x="39" y="14"/>
                  </a:cubicBezTo>
                  <a:cubicBezTo>
                    <a:pt x="6" y="73"/>
                    <a:pt x="6" y="73"/>
                    <a:pt x="6" y="73"/>
                  </a:cubicBezTo>
                  <a:cubicBezTo>
                    <a:pt x="0" y="85"/>
                    <a:pt x="8" y="99"/>
                    <a:pt x="22" y="99"/>
                  </a:cubicBezTo>
                  <a:cubicBezTo>
                    <a:pt x="181" y="99"/>
                    <a:pt x="181" y="99"/>
                    <a:pt x="181" y="99"/>
                  </a:cubicBezTo>
                  <a:cubicBezTo>
                    <a:pt x="183" y="92"/>
                    <a:pt x="184" y="84"/>
                    <a:pt x="184" y="77"/>
                  </a:cubicBezTo>
                  <a:cubicBezTo>
                    <a:pt x="185" y="66"/>
                    <a:pt x="179" y="56"/>
                    <a:pt x="174" y="47"/>
                  </a:cubicBezTo>
                  <a:close/>
                </a:path>
              </a:pathLst>
            </a:custGeom>
            <a:solidFill>
              <a:srgbClr val="24B58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 name="Freeform 81673">
              <a:extLst>
                <a:ext uri="{FF2B5EF4-FFF2-40B4-BE49-F238E27FC236}">
                  <a16:creationId xmlns:a16="http://schemas.microsoft.com/office/drawing/2014/main" id="{2C84446F-4E91-948A-DDD4-CF3861096E0A}"/>
                </a:ext>
              </a:extLst>
            </p:cNvPr>
            <p:cNvSpPr>
              <a:spLocks/>
            </p:cNvSpPr>
            <p:nvPr/>
          </p:nvSpPr>
          <p:spPr bwMode="auto">
            <a:xfrm>
              <a:off x="2832810" y="9247643"/>
              <a:ext cx="937849" cy="1905011"/>
            </a:xfrm>
            <a:custGeom>
              <a:avLst/>
              <a:gdLst>
                <a:gd name="T0" fmla="*/ 32 w 32"/>
                <a:gd name="T1" fmla="*/ 0 h 65"/>
                <a:gd name="T2" fmla="*/ 21 w 32"/>
                <a:gd name="T3" fmla="*/ 65 h 65"/>
                <a:gd name="T4" fmla="*/ 0 w 32"/>
                <a:gd name="T5" fmla="*/ 65 h 65"/>
                <a:gd name="T6" fmla="*/ 32 w 32"/>
                <a:gd name="T7" fmla="*/ 0 h 65"/>
              </a:gdLst>
              <a:ahLst/>
              <a:cxnLst>
                <a:cxn ang="0">
                  <a:pos x="T0" y="T1"/>
                </a:cxn>
                <a:cxn ang="0">
                  <a:pos x="T2" y="T3"/>
                </a:cxn>
                <a:cxn ang="0">
                  <a:pos x="T4" y="T5"/>
                </a:cxn>
                <a:cxn ang="0">
                  <a:pos x="T6" y="T7"/>
                </a:cxn>
              </a:cxnLst>
              <a:rect l="0" t="0" r="r" b="b"/>
              <a:pathLst>
                <a:path w="32" h="65">
                  <a:moveTo>
                    <a:pt x="32" y="0"/>
                  </a:moveTo>
                  <a:lnTo>
                    <a:pt x="21" y="65"/>
                  </a:lnTo>
                  <a:lnTo>
                    <a:pt x="0" y="65"/>
                  </a:lnTo>
                  <a:lnTo>
                    <a:pt x="32" y="0"/>
                  </a:lnTo>
                  <a:close/>
                </a:path>
              </a:pathLst>
            </a:custGeom>
            <a:solidFill>
              <a:srgbClr val="159E7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 name="Freeform 81674">
              <a:extLst>
                <a:ext uri="{FF2B5EF4-FFF2-40B4-BE49-F238E27FC236}">
                  <a16:creationId xmlns:a16="http://schemas.microsoft.com/office/drawing/2014/main" id="{9EA632D6-2456-C7CC-4D47-FEA8B4DB43AE}"/>
                </a:ext>
              </a:extLst>
            </p:cNvPr>
            <p:cNvSpPr>
              <a:spLocks/>
            </p:cNvSpPr>
            <p:nvPr/>
          </p:nvSpPr>
          <p:spPr bwMode="auto">
            <a:xfrm>
              <a:off x="2129422" y="10771651"/>
              <a:ext cx="2139471" cy="1318851"/>
            </a:xfrm>
            <a:custGeom>
              <a:avLst/>
              <a:gdLst>
                <a:gd name="T0" fmla="*/ 32 w 56"/>
                <a:gd name="T1" fmla="*/ 32 h 34"/>
                <a:gd name="T2" fmla="*/ 32 w 56"/>
                <a:gd name="T3" fmla="*/ 31 h 34"/>
                <a:gd name="T4" fmla="*/ 31 w 56"/>
                <a:gd name="T5" fmla="*/ 32 h 34"/>
                <a:gd name="T6" fmla="*/ 31 w 56"/>
                <a:gd name="T7" fmla="*/ 32 h 34"/>
                <a:gd name="T8" fmla="*/ 28 w 56"/>
                <a:gd name="T9" fmla="*/ 34 h 34"/>
                <a:gd name="T10" fmla="*/ 25 w 56"/>
                <a:gd name="T11" fmla="*/ 33 h 34"/>
                <a:gd name="T12" fmla="*/ 23 w 56"/>
                <a:gd name="T13" fmla="*/ 33 h 34"/>
                <a:gd name="T14" fmla="*/ 19 w 56"/>
                <a:gd name="T15" fmla="*/ 31 h 34"/>
                <a:gd name="T16" fmla="*/ 19 w 56"/>
                <a:gd name="T17" fmla="*/ 30 h 34"/>
                <a:gd name="T18" fmla="*/ 17 w 56"/>
                <a:gd name="T19" fmla="*/ 30 h 34"/>
                <a:gd name="T20" fmla="*/ 15 w 56"/>
                <a:gd name="T21" fmla="*/ 29 h 34"/>
                <a:gd name="T22" fmla="*/ 15 w 56"/>
                <a:gd name="T23" fmla="*/ 26 h 34"/>
                <a:gd name="T24" fmla="*/ 15 w 56"/>
                <a:gd name="T25" fmla="*/ 22 h 34"/>
                <a:gd name="T26" fmla="*/ 11 w 56"/>
                <a:gd name="T27" fmla="*/ 19 h 34"/>
                <a:gd name="T28" fmla="*/ 2 w 56"/>
                <a:gd name="T29" fmla="*/ 8 h 34"/>
                <a:gd name="T30" fmla="*/ 30 w 56"/>
                <a:gd name="T31" fmla="*/ 2 h 34"/>
                <a:gd name="T32" fmla="*/ 37 w 56"/>
                <a:gd name="T33" fmla="*/ 4 h 34"/>
                <a:gd name="T34" fmla="*/ 43 w 56"/>
                <a:gd name="T35" fmla="*/ 7 h 34"/>
                <a:gd name="T36" fmla="*/ 47 w 56"/>
                <a:gd name="T37" fmla="*/ 10 h 34"/>
                <a:gd name="T38" fmla="*/ 50 w 56"/>
                <a:gd name="T39" fmla="*/ 17 h 34"/>
                <a:gd name="T40" fmla="*/ 55 w 56"/>
                <a:gd name="T41" fmla="*/ 29 h 34"/>
                <a:gd name="T42" fmla="*/ 53 w 56"/>
                <a:gd name="T43" fmla="*/ 32 h 34"/>
                <a:gd name="T44" fmla="*/ 49 w 56"/>
                <a:gd name="T45" fmla="*/ 30 h 34"/>
                <a:gd name="T46" fmla="*/ 40 w 56"/>
                <a:gd name="T47" fmla="*/ 15 h 34"/>
                <a:gd name="T48" fmla="*/ 38 w 56"/>
                <a:gd name="T49" fmla="*/ 31 h 34"/>
                <a:gd name="T50" fmla="*/ 38 w 56"/>
                <a:gd name="T51" fmla="*/ 32 h 34"/>
                <a:gd name="T52" fmla="*/ 35 w 56"/>
                <a:gd name="T53" fmla="*/ 34 h 34"/>
                <a:gd name="T54" fmla="*/ 32 w 56"/>
                <a:gd name="T55" fmla="*/ 32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6" h="34">
                  <a:moveTo>
                    <a:pt x="32" y="32"/>
                  </a:moveTo>
                  <a:cubicBezTo>
                    <a:pt x="32" y="31"/>
                    <a:pt x="32" y="31"/>
                    <a:pt x="32" y="31"/>
                  </a:cubicBezTo>
                  <a:cubicBezTo>
                    <a:pt x="31" y="32"/>
                    <a:pt x="31" y="32"/>
                    <a:pt x="31" y="32"/>
                  </a:cubicBezTo>
                  <a:cubicBezTo>
                    <a:pt x="31" y="32"/>
                    <a:pt x="31" y="32"/>
                    <a:pt x="31" y="32"/>
                  </a:cubicBezTo>
                  <a:cubicBezTo>
                    <a:pt x="31" y="33"/>
                    <a:pt x="30" y="34"/>
                    <a:pt x="28" y="34"/>
                  </a:cubicBezTo>
                  <a:cubicBezTo>
                    <a:pt x="27" y="34"/>
                    <a:pt x="25" y="34"/>
                    <a:pt x="25" y="33"/>
                  </a:cubicBezTo>
                  <a:cubicBezTo>
                    <a:pt x="24" y="33"/>
                    <a:pt x="23" y="33"/>
                    <a:pt x="23" y="33"/>
                  </a:cubicBezTo>
                  <a:cubicBezTo>
                    <a:pt x="21" y="33"/>
                    <a:pt x="19" y="32"/>
                    <a:pt x="19" y="31"/>
                  </a:cubicBezTo>
                  <a:cubicBezTo>
                    <a:pt x="19" y="30"/>
                    <a:pt x="19" y="30"/>
                    <a:pt x="19" y="30"/>
                  </a:cubicBezTo>
                  <a:cubicBezTo>
                    <a:pt x="19" y="30"/>
                    <a:pt x="18" y="30"/>
                    <a:pt x="17" y="30"/>
                  </a:cubicBezTo>
                  <a:cubicBezTo>
                    <a:pt x="16" y="30"/>
                    <a:pt x="15" y="30"/>
                    <a:pt x="15" y="29"/>
                  </a:cubicBezTo>
                  <a:cubicBezTo>
                    <a:pt x="15" y="26"/>
                    <a:pt x="15" y="26"/>
                    <a:pt x="15" y="26"/>
                  </a:cubicBezTo>
                  <a:cubicBezTo>
                    <a:pt x="15" y="22"/>
                    <a:pt x="15" y="22"/>
                    <a:pt x="15" y="22"/>
                  </a:cubicBezTo>
                  <a:cubicBezTo>
                    <a:pt x="11" y="19"/>
                    <a:pt x="11" y="19"/>
                    <a:pt x="11" y="19"/>
                  </a:cubicBezTo>
                  <a:cubicBezTo>
                    <a:pt x="8" y="16"/>
                    <a:pt x="0" y="12"/>
                    <a:pt x="2" y="8"/>
                  </a:cubicBezTo>
                  <a:cubicBezTo>
                    <a:pt x="4" y="0"/>
                    <a:pt x="22" y="0"/>
                    <a:pt x="30" y="2"/>
                  </a:cubicBezTo>
                  <a:cubicBezTo>
                    <a:pt x="37" y="4"/>
                    <a:pt x="37" y="4"/>
                    <a:pt x="37" y="4"/>
                  </a:cubicBezTo>
                  <a:cubicBezTo>
                    <a:pt x="43" y="7"/>
                    <a:pt x="43" y="7"/>
                    <a:pt x="43" y="7"/>
                  </a:cubicBezTo>
                  <a:cubicBezTo>
                    <a:pt x="45" y="8"/>
                    <a:pt x="46" y="9"/>
                    <a:pt x="47" y="10"/>
                  </a:cubicBezTo>
                  <a:cubicBezTo>
                    <a:pt x="50" y="17"/>
                    <a:pt x="50" y="17"/>
                    <a:pt x="50" y="17"/>
                  </a:cubicBezTo>
                  <a:cubicBezTo>
                    <a:pt x="55" y="29"/>
                    <a:pt x="55" y="29"/>
                    <a:pt x="55" y="29"/>
                  </a:cubicBezTo>
                  <a:cubicBezTo>
                    <a:pt x="56" y="30"/>
                    <a:pt x="55" y="31"/>
                    <a:pt x="53" y="32"/>
                  </a:cubicBezTo>
                  <a:cubicBezTo>
                    <a:pt x="51" y="32"/>
                    <a:pt x="49" y="31"/>
                    <a:pt x="49" y="30"/>
                  </a:cubicBezTo>
                  <a:cubicBezTo>
                    <a:pt x="40" y="15"/>
                    <a:pt x="40" y="15"/>
                    <a:pt x="40" y="15"/>
                  </a:cubicBezTo>
                  <a:cubicBezTo>
                    <a:pt x="38" y="31"/>
                    <a:pt x="38" y="31"/>
                    <a:pt x="38" y="31"/>
                  </a:cubicBezTo>
                  <a:cubicBezTo>
                    <a:pt x="38" y="32"/>
                    <a:pt x="38" y="32"/>
                    <a:pt x="38" y="32"/>
                  </a:cubicBezTo>
                  <a:cubicBezTo>
                    <a:pt x="38" y="33"/>
                    <a:pt x="37" y="34"/>
                    <a:pt x="35" y="34"/>
                  </a:cubicBezTo>
                  <a:cubicBezTo>
                    <a:pt x="33" y="34"/>
                    <a:pt x="32" y="33"/>
                    <a:pt x="32" y="32"/>
                  </a:cubicBezTo>
                  <a:close/>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 name="Freeform 81675">
              <a:extLst>
                <a:ext uri="{FF2B5EF4-FFF2-40B4-BE49-F238E27FC236}">
                  <a16:creationId xmlns:a16="http://schemas.microsoft.com/office/drawing/2014/main" id="{F5B8FC34-9320-5F77-2919-F3262327D8E5}"/>
                </a:ext>
              </a:extLst>
            </p:cNvPr>
            <p:cNvSpPr>
              <a:spLocks/>
            </p:cNvSpPr>
            <p:nvPr/>
          </p:nvSpPr>
          <p:spPr bwMode="auto">
            <a:xfrm>
              <a:off x="7522060" y="10156184"/>
              <a:ext cx="498235" cy="996465"/>
            </a:xfrm>
            <a:custGeom>
              <a:avLst/>
              <a:gdLst>
                <a:gd name="T0" fmla="*/ 9 w 17"/>
                <a:gd name="T1" fmla="*/ 0 h 34"/>
                <a:gd name="T2" fmla="*/ 0 w 17"/>
                <a:gd name="T3" fmla="*/ 34 h 34"/>
                <a:gd name="T4" fmla="*/ 17 w 17"/>
                <a:gd name="T5" fmla="*/ 34 h 34"/>
                <a:gd name="T6" fmla="*/ 9 w 17"/>
                <a:gd name="T7" fmla="*/ 0 h 34"/>
              </a:gdLst>
              <a:ahLst/>
              <a:cxnLst>
                <a:cxn ang="0">
                  <a:pos x="T0" y="T1"/>
                </a:cxn>
                <a:cxn ang="0">
                  <a:pos x="T2" y="T3"/>
                </a:cxn>
                <a:cxn ang="0">
                  <a:pos x="T4" y="T5"/>
                </a:cxn>
                <a:cxn ang="0">
                  <a:pos x="T6" y="T7"/>
                </a:cxn>
              </a:cxnLst>
              <a:rect l="0" t="0" r="r" b="b"/>
              <a:pathLst>
                <a:path w="17" h="34">
                  <a:moveTo>
                    <a:pt x="9" y="0"/>
                  </a:moveTo>
                  <a:lnTo>
                    <a:pt x="0" y="34"/>
                  </a:lnTo>
                  <a:lnTo>
                    <a:pt x="17" y="34"/>
                  </a:lnTo>
                  <a:lnTo>
                    <a:pt x="9" y="0"/>
                  </a:lnTo>
                  <a:close/>
                </a:path>
              </a:pathLst>
            </a:custGeom>
            <a:solidFill>
              <a:srgbClr val="159E7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 name="Freeform 81676">
              <a:extLst>
                <a:ext uri="{FF2B5EF4-FFF2-40B4-BE49-F238E27FC236}">
                  <a16:creationId xmlns:a16="http://schemas.microsoft.com/office/drawing/2014/main" id="{2B0FDEC9-9C3D-2E78-4C79-48F8743D99F6}"/>
                </a:ext>
              </a:extLst>
            </p:cNvPr>
            <p:cNvSpPr>
              <a:spLocks/>
            </p:cNvSpPr>
            <p:nvPr/>
          </p:nvSpPr>
          <p:spPr bwMode="auto">
            <a:xfrm>
              <a:off x="6760056" y="10888881"/>
              <a:ext cx="2110163" cy="1318851"/>
            </a:xfrm>
            <a:custGeom>
              <a:avLst/>
              <a:gdLst>
                <a:gd name="T0" fmla="*/ 24 w 55"/>
                <a:gd name="T1" fmla="*/ 31 h 34"/>
                <a:gd name="T2" fmla="*/ 24 w 55"/>
                <a:gd name="T3" fmla="*/ 31 h 34"/>
                <a:gd name="T4" fmla="*/ 24 w 55"/>
                <a:gd name="T5" fmla="*/ 31 h 34"/>
                <a:gd name="T6" fmla="*/ 24 w 55"/>
                <a:gd name="T7" fmla="*/ 31 h 34"/>
                <a:gd name="T8" fmla="*/ 27 w 55"/>
                <a:gd name="T9" fmla="*/ 34 h 34"/>
                <a:gd name="T10" fmla="*/ 30 w 55"/>
                <a:gd name="T11" fmla="*/ 32 h 34"/>
                <a:gd name="T12" fmla="*/ 33 w 55"/>
                <a:gd name="T13" fmla="*/ 33 h 34"/>
                <a:gd name="T14" fmla="*/ 36 w 55"/>
                <a:gd name="T15" fmla="*/ 30 h 34"/>
                <a:gd name="T16" fmla="*/ 36 w 55"/>
                <a:gd name="T17" fmla="*/ 29 h 34"/>
                <a:gd name="T18" fmla="*/ 38 w 55"/>
                <a:gd name="T19" fmla="*/ 30 h 34"/>
                <a:gd name="T20" fmla="*/ 40 w 55"/>
                <a:gd name="T21" fmla="*/ 28 h 34"/>
                <a:gd name="T22" fmla="*/ 40 w 55"/>
                <a:gd name="T23" fmla="*/ 25 h 34"/>
                <a:gd name="T24" fmla="*/ 41 w 55"/>
                <a:gd name="T25" fmla="*/ 21 h 34"/>
                <a:gd name="T26" fmla="*/ 44 w 55"/>
                <a:gd name="T27" fmla="*/ 18 h 34"/>
                <a:gd name="T28" fmla="*/ 54 w 55"/>
                <a:gd name="T29" fmla="*/ 7 h 34"/>
                <a:gd name="T30" fmla="*/ 26 w 55"/>
                <a:gd name="T31" fmla="*/ 2 h 34"/>
                <a:gd name="T32" fmla="*/ 18 w 55"/>
                <a:gd name="T33" fmla="*/ 4 h 34"/>
                <a:gd name="T34" fmla="*/ 13 w 55"/>
                <a:gd name="T35" fmla="*/ 6 h 34"/>
                <a:gd name="T36" fmla="*/ 9 w 55"/>
                <a:gd name="T37" fmla="*/ 9 h 34"/>
                <a:gd name="T38" fmla="*/ 5 w 55"/>
                <a:gd name="T39" fmla="*/ 17 h 34"/>
                <a:gd name="T40" fmla="*/ 0 w 55"/>
                <a:gd name="T41" fmla="*/ 28 h 34"/>
                <a:gd name="T42" fmla="*/ 2 w 55"/>
                <a:gd name="T43" fmla="*/ 31 h 34"/>
                <a:gd name="T44" fmla="*/ 7 w 55"/>
                <a:gd name="T45" fmla="*/ 29 h 34"/>
                <a:gd name="T46" fmla="*/ 15 w 55"/>
                <a:gd name="T47" fmla="*/ 15 h 34"/>
                <a:gd name="T48" fmla="*/ 17 w 55"/>
                <a:gd name="T49" fmla="*/ 30 h 34"/>
                <a:gd name="T50" fmla="*/ 17 w 55"/>
                <a:gd name="T51" fmla="*/ 31 h 34"/>
                <a:gd name="T52" fmla="*/ 20 w 55"/>
                <a:gd name="T53" fmla="*/ 33 h 34"/>
                <a:gd name="T54" fmla="*/ 24 w 55"/>
                <a:gd name="T55" fmla="*/ 3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5" h="34">
                  <a:moveTo>
                    <a:pt x="24" y="31"/>
                  </a:moveTo>
                  <a:cubicBezTo>
                    <a:pt x="24" y="31"/>
                    <a:pt x="24" y="31"/>
                    <a:pt x="24" y="31"/>
                  </a:cubicBezTo>
                  <a:cubicBezTo>
                    <a:pt x="24" y="31"/>
                    <a:pt x="24" y="31"/>
                    <a:pt x="24" y="31"/>
                  </a:cubicBezTo>
                  <a:cubicBezTo>
                    <a:pt x="24" y="31"/>
                    <a:pt x="24" y="31"/>
                    <a:pt x="24" y="31"/>
                  </a:cubicBezTo>
                  <a:cubicBezTo>
                    <a:pt x="24" y="33"/>
                    <a:pt x="26" y="34"/>
                    <a:pt x="27" y="34"/>
                  </a:cubicBezTo>
                  <a:cubicBezTo>
                    <a:pt x="29" y="34"/>
                    <a:pt x="30" y="33"/>
                    <a:pt x="30" y="32"/>
                  </a:cubicBezTo>
                  <a:cubicBezTo>
                    <a:pt x="31" y="32"/>
                    <a:pt x="32" y="33"/>
                    <a:pt x="33" y="33"/>
                  </a:cubicBezTo>
                  <a:cubicBezTo>
                    <a:pt x="35" y="33"/>
                    <a:pt x="36" y="31"/>
                    <a:pt x="36" y="30"/>
                  </a:cubicBezTo>
                  <a:cubicBezTo>
                    <a:pt x="36" y="29"/>
                    <a:pt x="36" y="29"/>
                    <a:pt x="36" y="29"/>
                  </a:cubicBezTo>
                  <a:cubicBezTo>
                    <a:pt x="37" y="29"/>
                    <a:pt x="37" y="30"/>
                    <a:pt x="38" y="30"/>
                  </a:cubicBezTo>
                  <a:cubicBezTo>
                    <a:pt x="39" y="30"/>
                    <a:pt x="40" y="29"/>
                    <a:pt x="40" y="28"/>
                  </a:cubicBezTo>
                  <a:cubicBezTo>
                    <a:pt x="40" y="25"/>
                    <a:pt x="40" y="25"/>
                    <a:pt x="40" y="25"/>
                  </a:cubicBezTo>
                  <a:cubicBezTo>
                    <a:pt x="41" y="21"/>
                    <a:pt x="41" y="21"/>
                    <a:pt x="41" y="21"/>
                  </a:cubicBezTo>
                  <a:cubicBezTo>
                    <a:pt x="44" y="18"/>
                    <a:pt x="44" y="18"/>
                    <a:pt x="44" y="18"/>
                  </a:cubicBezTo>
                  <a:cubicBezTo>
                    <a:pt x="48" y="15"/>
                    <a:pt x="55" y="11"/>
                    <a:pt x="54" y="7"/>
                  </a:cubicBezTo>
                  <a:cubicBezTo>
                    <a:pt x="51" y="0"/>
                    <a:pt x="34" y="0"/>
                    <a:pt x="26" y="2"/>
                  </a:cubicBezTo>
                  <a:cubicBezTo>
                    <a:pt x="18" y="4"/>
                    <a:pt x="18" y="4"/>
                    <a:pt x="18" y="4"/>
                  </a:cubicBezTo>
                  <a:cubicBezTo>
                    <a:pt x="13" y="6"/>
                    <a:pt x="13" y="6"/>
                    <a:pt x="13" y="6"/>
                  </a:cubicBezTo>
                  <a:cubicBezTo>
                    <a:pt x="11" y="7"/>
                    <a:pt x="9" y="8"/>
                    <a:pt x="9" y="9"/>
                  </a:cubicBezTo>
                  <a:cubicBezTo>
                    <a:pt x="5" y="17"/>
                    <a:pt x="5" y="17"/>
                    <a:pt x="5" y="17"/>
                  </a:cubicBezTo>
                  <a:cubicBezTo>
                    <a:pt x="0" y="28"/>
                    <a:pt x="0" y="28"/>
                    <a:pt x="0" y="28"/>
                  </a:cubicBezTo>
                  <a:cubicBezTo>
                    <a:pt x="0" y="29"/>
                    <a:pt x="1" y="31"/>
                    <a:pt x="2" y="31"/>
                  </a:cubicBezTo>
                  <a:cubicBezTo>
                    <a:pt x="4" y="31"/>
                    <a:pt x="6" y="31"/>
                    <a:pt x="7" y="29"/>
                  </a:cubicBezTo>
                  <a:cubicBezTo>
                    <a:pt x="15" y="15"/>
                    <a:pt x="15" y="15"/>
                    <a:pt x="15" y="15"/>
                  </a:cubicBezTo>
                  <a:cubicBezTo>
                    <a:pt x="17" y="30"/>
                    <a:pt x="17" y="30"/>
                    <a:pt x="17" y="30"/>
                  </a:cubicBezTo>
                  <a:cubicBezTo>
                    <a:pt x="17" y="31"/>
                    <a:pt x="17" y="31"/>
                    <a:pt x="17" y="31"/>
                  </a:cubicBezTo>
                  <a:cubicBezTo>
                    <a:pt x="17" y="33"/>
                    <a:pt x="19" y="34"/>
                    <a:pt x="20" y="33"/>
                  </a:cubicBezTo>
                  <a:cubicBezTo>
                    <a:pt x="22" y="33"/>
                    <a:pt x="24" y="32"/>
                    <a:pt x="24" y="31"/>
                  </a:cubicBezTo>
                  <a:close/>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17" name="Group 16">
              <a:extLst>
                <a:ext uri="{FF2B5EF4-FFF2-40B4-BE49-F238E27FC236}">
                  <a16:creationId xmlns:a16="http://schemas.microsoft.com/office/drawing/2014/main" id="{46C66C8D-0A80-C787-8A82-245F9AE4F97E}"/>
                </a:ext>
              </a:extLst>
            </p:cNvPr>
            <p:cNvGrpSpPr/>
            <p:nvPr/>
          </p:nvGrpSpPr>
          <p:grpSpPr>
            <a:xfrm>
              <a:off x="2844237" y="8582895"/>
              <a:ext cx="7064631" cy="3623272"/>
              <a:chOff x="7668505" y="12372942"/>
              <a:chExt cx="2526780" cy="1295922"/>
            </a:xfrm>
          </p:grpSpPr>
          <p:sp>
            <p:nvSpPr>
              <p:cNvPr id="55" name="Freeform 4222">
                <a:extLst>
                  <a:ext uri="{FF2B5EF4-FFF2-40B4-BE49-F238E27FC236}">
                    <a16:creationId xmlns:a16="http://schemas.microsoft.com/office/drawing/2014/main" id="{B7881309-CA03-D9F5-F932-26C623028CF5}"/>
                  </a:ext>
                </a:extLst>
              </p:cNvPr>
              <p:cNvSpPr>
                <a:spLocks/>
              </p:cNvSpPr>
              <p:nvPr/>
            </p:nvSpPr>
            <p:spPr bwMode="auto">
              <a:xfrm>
                <a:off x="8195413" y="12372942"/>
                <a:ext cx="1999872" cy="1215918"/>
              </a:xfrm>
              <a:custGeom>
                <a:avLst/>
                <a:gdLst>
                  <a:gd name="T0" fmla="*/ 129 w 143"/>
                  <a:gd name="T1" fmla="*/ 88 h 88"/>
                  <a:gd name="T2" fmla="*/ 5 w 143"/>
                  <a:gd name="T3" fmla="*/ 88 h 88"/>
                  <a:gd name="T4" fmla="*/ 0 w 143"/>
                  <a:gd name="T5" fmla="*/ 83 h 88"/>
                  <a:gd name="T6" fmla="*/ 8 w 143"/>
                  <a:gd name="T7" fmla="*/ 7 h 88"/>
                  <a:gd name="T8" fmla="*/ 14 w 143"/>
                  <a:gd name="T9" fmla="*/ 1 h 88"/>
                  <a:gd name="T10" fmla="*/ 138 w 143"/>
                  <a:gd name="T11" fmla="*/ 0 h 88"/>
                  <a:gd name="T12" fmla="*/ 142 w 143"/>
                  <a:gd name="T13" fmla="*/ 6 h 88"/>
                  <a:gd name="T14" fmla="*/ 134 w 143"/>
                  <a:gd name="T15" fmla="*/ 82 h 88"/>
                  <a:gd name="T16" fmla="*/ 129 w 143"/>
                  <a:gd name="T17" fmla="*/ 8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3" h="88">
                    <a:moveTo>
                      <a:pt x="129" y="88"/>
                    </a:moveTo>
                    <a:cubicBezTo>
                      <a:pt x="5" y="88"/>
                      <a:pt x="5" y="88"/>
                      <a:pt x="5" y="88"/>
                    </a:cubicBezTo>
                    <a:cubicBezTo>
                      <a:pt x="2" y="88"/>
                      <a:pt x="0" y="86"/>
                      <a:pt x="0" y="83"/>
                    </a:cubicBezTo>
                    <a:cubicBezTo>
                      <a:pt x="8" y="7"/>
                      <a:pt x="8" y="7"/>
                      <a:pt x="8" y="7"/>
                    </a:cubicBezTo>
                    <a:cubicBezTo>
                      <a:pt x="8" y="4"/>
                      <a:pt x="11" y="1"/>
                      <a:pt x="14" y="1"/>
                    </a:cubicBezTo>
                    <a:cubicBezTo>
                      <a:pt x="138" y="0"/>
                      <a:pt x="138" y="0"/>
                      <a:pt x="138" y="0"/>
                    </a:cubicBezTo>
                    <a:cubicBezTo>
                      <a:pt x="140" y="0"/>
                      <a:pt x="143" y="3"/>
                      <a:pt x="142" y="6"/>
                    </a:cubicBezTo>
                    <a:cubicBezTo>
                      <a:pt x="134" y="82"/>
                      <a:pt x="134" y="82"/>
                      <a:pt x="134" y="82"/>
                    </a:cubicBezTo>
                    <a:cubicBezTo>
                      <a:pt x="134" y="85"/>
                      <a:pt x="132" y="88"/>
                      <a:pt x="129" y="88"/>
                    </a:cubicBezTo>
                    <a:close/>
                  </a:path>
                </a:pathLst>
              </a:custGeom>
              <a:solidFill>
                <a:srgbClr val="DDD8D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 name="Freeform 4223">
                <a:extLst>
                  <a:ext uri="{FF2B5EF4-FFF2-40B4-BE49-F238E27FC236}">
                    <a16:creationId xmlns:a16="http://schemas.microsoft.com/office/drawing/2014/main" id="{EFE2498B-A08E-1CF3-62CC-0C1B22BAE4A3}"/>
                  </a:ext>
                </a:extLst>
              </p:cNvPr>
              <p:cNvSpPr>
                <a:spLocks/>
              </p:cNvSpPr>
              <p:nvPr/>
            </p:nvSpPr>
            <p:spPr bwMode="auto">
              <a:xfrm>
                <a:off x="8227414" y="12436936"/>
                <a:ext cx="175992" cy="1167929"/>
              </a:xfrm>
              <a:custGeom>
                <a:avLst/>
                <a:gdLst>
                  <a:gd name="T0" fmla="*/ 1 w 12"/>
                  <a:gd name="T1" fmla="*/ 84 h 84"/>
                  <a:gd name="T2" fmla="*/ 1 w 12"/>
                  <a:gd name="T3" fmla="*/ 84 h 84"/>
                  <a:gd name="T4" fmla="*/ 0 w 12"/>
                  <a:gd name="T5" fmla="*/ 83 h 84"/>
                  <a:gd name="T6" fmla="*/ 10 w 12"/>
                  <a:gd name="T7" fmla="*/ 1 h 84"/>
                  <a:gd name="T8" fmla="*/ 11 w 12"/>
                  <a:gd name="T9" fmla="*/ 0 h 84"/>
                  <a:gd name="T10" fmla="*/ 12 w 12"/>
                  <a:gd name="T11" fmla="*/ 2 h 84"/>
                  <a:gd name="T12" fmla="*/ 3 w 12"/>
                  <a:gd name="T13" fmla="*/ 83 h 84"/>
                  <a:gd name="T14" fmla="*/ 1 w 12"/>
                  <a:gd name="T15" fmla="*/ 84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84">
                    <a:moveTo>
                      <a:pt x="1" y="84"/>
                    </a:moveTo>
                    <a:cubicBezTo>
                      <a:pt x="1" y="84"/>
                      <a:pt x="1" y="84"/>
                      <a:pt x="1" y="84"/>
                    </a:cubicBezTo>
                    <a:cubicBezTo>
                      <a:pt x="1" y="84"/>
                      <a:pt x="0" y="84"/>
                      <a:pt x="0" y="83"/>
                    </a:cubicBezTo>
                    <a:cubicBezTo>
                      <a:pt x="10" y="1"/>
                      <a:pt x="10" y="1"/>
                      <a:pt x="10" y="1"/>
                    </a:cubicBezTo>
                    <a:cubicBezTo>
                      <a:pt x="10" y="1"/>
                      <a:pt x="11" y="0"/>
                      <a:pt x="11" y="0"/>
                    </a:cubicBezTo>
                    <a:cubicBezTo>
                      <a:pt x="12" y="0"/>
                      <a:pt x="12" y="1"/>
                      <a:pt x="12" y="2"/>
                    </a:cubicBezTo>
                    <a:cubicBezTo>
                      <a:pt x="3" y="83"/>
                      <a:pt x="3" y="83"/>
                      <a:pt x="3" y="83"/>
                    </a:cubicBezTo>
                    <a:cubicBezTo>
                      <a:pt x="2" y="84"/>
                      <a:pt x="2" y="84"/>
                      <a:pt x="1" y="84"/>
                    </a:cubicBezTo>
                    <a:close/>
                  </a:path>
                </a:pathLst>
              </a:custGeom>
              <a:solidFill>
                <a:srgbClr val="D1CE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 name="Freeform 4224">
                <a:extLst>
                  <a:ext uri="{FF2B5EF4-FFF2-40B4-BE49-F238E27FC236}">
                    <a16:creationId xmlns:a16="http://schemas.microsoft.com/office/drawing/2014/main" id="{570E5D73-0463-099B-4837-498A1743E099}"/>
                  </a:ext>
                </a:extLst>
              </p:cNvPr>
              <p:cNvSpPr>
                <a:spLocks/>
              </p:cNvSpPr>
              <p:nvPr/>
            </p:nvSpPr>
            <p:spPr bwMode="auto">
              <a:xfrm>
                <a:off x="9075362" y="12820910"/>
                <a:ext cx="319981" cy="319981"/>
              </a:xfrm>
              <a:custGeom>
                <a:avLst/>
                <a:gdLst>
                  <a:gd name="T0" fmla="*/ 0 w 23"/>
                  <a:gd name="T1" fmla="*/ 10 h 22"/>
                  <a:gd name="T2" fmla="*/ 10 w 23"/>
                  <a:gd name="T3" fmla="*/ 22 h 22"/>
                  <a:gd name="T4" fmla="*/ 22 w 23"/>
                  <a:gd name="T5" fmla="*/ 12 h 22"/>
                  <a:gd name="T6" fmla="*/ 12 w 23"/>
                  <a:gd name="T7" fmla="*/ 0 h 22"/>
                  <a:gd name="T8" fmla="*/ 0 w 23"/>
                  <a:gd name="T9" fmla="*/ 10 h 22"/>
                </a:gdLst>
                <a:ahLst/>
                <a:cxnLst>
                  <a:cxn ang="0">
                    <a:pos x="T0" y="T1"/>
                  </a:cxn>
                  <a:cxn ang="0">
                    <a:pos x="T2" y="T3"/>
                  </a:cxn>
                  <a:cxn ang="0">
                    <a:pos x="T4" y="T5"/>
                  </a:cxn>
                  <a:cxn ang="0">
                    <a:pos x="T6" y="T7"/>
                  </a:cxn>
                  <a:cxn ang="0">
                    <a:pos x="T8" y="T9"/>
                  </a:cxn>
                </a:cxnLst>
                <a:rect l="0" t="0" r="r" b="b"/>
                <a:pathLst>
                  <a:path w="23" h="22">
                    <a:moveTo>
                      <a:pt x="0" y="10"/>
                    </a:moveTo>
                    <a:cubicBezTo>
                      <a:pt x="0" y="17"/>
                      <a:pt x="4" y="22"/>
                      <a:pt x="10" y="22"/>
                    </a:cubicBezTo>
                    <a:cubicBezTo>
                      <a:pt x="17" y="22"/>
                      <a:pt x="22" y="18"/>
                      <a:pt x="22" y="12"/>
                    </a:cubicBezTo>
                    <a:cubicBezTo>
                      <a:pt x="23" y="5"/>
                      <a:pt x="18" y="0"/>
                      <a:pt x="12" y="0"/>
                    </a:cubicBezTo>
                    <a:cubicBezTo>
                      <a:pt x="6" y="0"/>
                      <a:pt x="1" y="4"/>
                      <a:pt x="0" y="10"/>
                    </a:cubicBezTo>
                    <a:close/>
                  </a:path>
                </a:pathLst>
              </a:custGeom>
              <a:solidFill>
                <a:srgbClr val="EAE7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 name="Freeform 4226">
                <a:extLst>
                  <a:ext uri="{FF2B5EF4-FFF2-40B4-BE49-F238E27FC236}">
                    <a16:creationId xmlns:a16="http://schemas.microsoft.com/office/drawing/2014/main" id="{575C7873-9D34-8A58-D018-AEB4B2DEA698}"/>
                  </a:ext>
                </a:extLst>
              </p:cNvPr>
              <p:cNvSpPr>
                <a:spLocks/>
              </p:cNvSpPr>
              <p:nvPr/>
            </p:nvSpPr>
            <p:spPr bwMode="auto">
              <a:xfrm>
                <a:off x="7668505" y="13463105"/>
                <a:ext cx="2414780" cy="205759"/>
              </a:xfrm>
              <a:custGeom>
                <a:avLst/>
                <a:gdLst>
                  <a:gd name="T0" fmla="*/ 131 w 136"/>
                  <a:gd name="T1" fmla="*/ 14 h 15"/>
                  <a:gd name="T2" fmla="*/ 5 w 136"/>
                  <a:gd name="T3" fmla="*/ 15 h 15"/>
                  <a:gd name="T4" fmla="*/ 1 w 136"/>
                  <a:gd name="T5" fmla="*/ 10 h 15"/>
                  <a:gd name="T6" fmla="*/ 2 w 136"/>
                  <a:gd name="T7" fmla="*/ 1 h 15"/>
                  <a:gd name="T8" fmla="*/ 136 w 136"/>
                  <a:gd name="T9" fmla="*/ 0 h 15"/>
                  <a:gd name="T10" fmla="*/ 135 w 136"/>
                  <a:gd name="T11" fmla="*/ 10 h 15"/>
                  <a:gd name="T12" fmla="*/ 131 w 136"/>
                  <a:gd name="T13" fmla="*/ 14 h 15"/>
                </a:gdLst>
                <a:ahLst/>
                <a:cxnLst>
                  <a:cxn ang="0">
                    <a:pos x="T0" y="T1"/>
                  </a:cxn>
                  <a:cxn ang="0">
                    <a:pos x="T2" y="T3"/>
                  </a:cxn>
                  <a:cxn ang="0">
                    <a:pos x="T4" y="T5"/>
                  </a:cxn>
                  <a:cxn ang="0">
                    <a:pos x="T6" y="T7"/>
                  </a:cxn>
                  <a:cxn ang="0">
                    <a:pos x="T8" y="T9"/>
                  </a:cxn>
                  <a:cxn ang="0">
                    <a:pos x="T10" y="T11"/>
                  </a:cxn>
                  <a:cxn ang="0">
                    <a:pos x="T12" y="T13"/>
                  </a:cxn>
                </a:cxnLst>
                <a:rect l="0" t="0" r="r" b="b"/>
                <a:pathLst>
                  <a:path w="136" h="15">
                    <a:moveTo>
                      <a:pt x="131" y="14"/>
                    </a:moveTo>
                    <a:cubicBezTo>
                      <a:pt x="5" y="15"/>
                      <a:pt x="5" y="15"/>
                      <a:pt x="5" y="15"/>
                    </a:cubicBezTo>
                    <a:cubicBezTo>
                      <a:pt x="2" y="15"/>
                      <a:pt x="0" y="12"/>
                      <a:pt x="1" y="10"/>
                    </a:cubicBezTo>
                    <a:cubicBezTo>
                      <a:pt x="2" y="1"/>
                      <a:pt x="2" y="1"/>
                      <a:pt x="2" y="1"/>
                    </a:cubicBezTo>
                    <a:cubicBezTo>
                      <a:pt x="136" y="0"/>
                      <a:pt x="136" y="0"/>
                      <a:pt x="136" y="0"/>
                    </a:cubicBezTo>
                    <a:cubicBezTo>
                      <a:pt x="135" y="10"/>
                      <a:pt x="135" y="10"/>
                      <a:pt x="135" y="10"/>
                    </a:cubicBezTo>
                    <a:cubicBezTo>
                      <a:pt x="135" y="12"/>
                      <a:pt x="133" y="14"/>
                      <a:pt x="131" y="14"/>
                    </a:cubicBezTo>
                    <a:close/>
                  </a:path>
                </a:pathLst>
              </a:custGeom>
              <a:solidFill>
                <a:srgbClr val="D1CE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8" name="Group 17">
              <a:extLst>
                <a:ext uri="{FF2B5EF4-FFF2-40B4-BE49-F238E27FC236}">
                  <a16:creationId xmlns:a16="http://schemas.microsoft.com/office/drawing/2014/main" id="{E2C1A0BB-DDA4-C1AD-B4D2-6872658E733B}"/>
                </a:ext>
              </a:extLst>
            </p:cNvPr>
            <p:cNvGrpSpPr/>
            <p:nvPr/>
          </p:nvGrpSpPr>
          <p:grpSpPr>
            <a:xfrm rot="172072">
              <a:off x="9215144" y="9680395"/>
              <a:ext cx="1946204" cy="2530076"/>
              <a:chOff x="6875766" y="3784645"/>
              <a:chExt cx="766859" cy="996921"/>
            </a:xfrm>
          </p:grpSpPr>
          <p:sp>
            <p:nvSpPr>
              <p:cNvPr id="53" name="Freeform 1498">
                <a:extLst>
                  <a:ext uri="{FF2B5EF4-FFF2-40B4-BE49-F238E27FC236}">
                    <a16:creationId xmlns:a16="http://schemas.microsoft.com/office/drawing/2014/main" id="{6A1136CC-74E7-AA01-8185-3F6CC5FDB1D9}"/>
                  </a:ext>
                </a:extLst>
              </p:cNvPr>
              <p:cNvSpPr>
                <a:spLocks/>
              </p:cNvSpPr>
              <p:nvPr/>
            </p:nvSpPr>
            <p:spPr bwMode="auto">
              <a:xfrm>
                <a:off x="6963407" y="3938017"/>
                <a:ext cx="602536" cy="843549"/>
              </a:xfrm>
              <a:custGeom>
                <a:avLst/>
                <a:gdLst>
                  <a:gd name="T0" fmla="*/ 55 w 55"/>
                  <a:gd name="T1" fmla="*/ 0 h 77"/>
                  <a:gd name="T2" fmla="*/ 52 w 55"/>
                  <a:gd name="T3" fmla="*/ 73 h 77"/>
                  <a:gd name="T4" fmla="*/ 15 w 55"/>
                  <a:gd name="T5" fmla="*/ 77 h 77"/>
                  <a:gd name="T6" fmla="*/ 0 w 55"/>
                  <a:gd name="T7" fmla="*/ 4 h 77"/>
                  <a:gd name="T8" fmla="*/ 55 w 55"/>
                  <a:gd name="T9" fmla="*/ 0 h 77"/>
                </a:gdLst>
                <a:ahLst/>
                <a:cxnLst>
                  <a:cxn ang="0">
                    <a:pos x="T0" y="T1"/>
                  </a:cxn>
                  <a:cxn ang="0">
                    <a:pos x="T2" y="T3"/>
                  </a:cxn>
                  <a:cxn ang="0">
                    <a:pos x="T4" y="T5"/>
                  </a:cxn>
                  <a:cxn ang="0">
                    <a:pos x="T6" y="T7"/>
                  </a:cxn>
                  <a:cxn ang="0">
                    <a:pos x="T8" y="T9"/>
                  </a:cxn>
                </a:cxnLst>
                <a:rect l="0" t="0" r="r" b="b"/>
                <a:pathLst>
                  <a:path w="55" h="77">
                    <a:moveTo>
                      <a:pt x="55" y="0"/>
                    </a:moveTo>
                    <a:lnTo>
                      <a:pt x="52" y="73"/>
                    </a:lnTo>
                    <a:lnTo>
                      <a:pt x="15" y="77"/>
                    </a:lnTo>
                    <a:lnTo>
                      <a:pt x="0" y="4"/>
                    </a:lnTo>
                    <a:lnTo>
                      <a:pt x="55" y="0"/>
                    </a:lnTo>
                    <a:close/>
                  </a:path>
                </a:pathLst>
              </a:custGeom>
              <a:solidFill>
                <a:srgbClr val="FAE7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 name="Freeform 1499">
                <a:extLst>
                  <a:ext uri="{FF2B5EF4-FFF2-40B4-BE49-F238E27FC236}">
                    <a16:creationId xmlns:a16="http://schemas.microsoft.com/office/drawing/2014/main" id="{3EB5E8F8-7578-2F42-1E5C-F6FFC05CF853}"/>
                  </a:ext>
                </a:extLst>
              </p:cNvPr>
              <p:cNvSpPr>
                <a:spLocks/>
              </p:cNvSpPr>
              <p:nvPr/>
            </p:nvSpPr>
            <p:spPr bwMode="auto">
              <a:xfrm>
                <a:off x="6875766" y="3784645"/>
                <a:ext cx="766859" cy="219103"/>
              </a:xfrm>
              <a:custGeom>
                <a:avLst/>
                <a:gdLst>
                  <a:gd name="T0" fmla="*/ 70 w 70"/>
                  <a:gd name="T1" fmla="*/ 14 h 20"/>
                  <a:gd name="T2" fmla="*/ 2 w 70"/>
                  <a:gd name="T3" fmla="*/ 20 h 20"/>
                  <a:gd name="T4" fmla="*/ 0 w 70"/>
                  <a:gd name="T5" fmla="*/ 12 h 20"/>
                  <a:gd name="T6" fmla="*/ 8 w 70"/>
                  <a:gd name="T7" fmla="*/ 12 h 20"/>
                  <a:gd name="T8" fmla="*/ 6 w 70"/>
                  <a:gd name="T9" fmla="*/ 0 h 20"/>
                  <a:gd name="T10" fmla="*/ 63 w 70"/>
                  <a:gd name="T11" fmla="*/ 3 h 20"/>
                  <a:gd name="T12" fmla="*/ 63 w 70"/>
                  <a:gd name="T13" fmla="*/ 8 h 20"/>
                  <a:gd name="T14" fmla="*/ 69 w 70"/>
                  <a:gd name="T15" fmla="*/ 8 h 20"/>
                  <a:gd name="T16" fmla="*/ 70 w 70"/>
                  <a:gd name="T17" fmla="*/ 14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0" h="20">
                    <a:moveTo>
                      <a:pt x="70" y="14"/>
                    </a:moveTo>
                    <a:lnTo>
                      <a:pt x="2" y="20"/>
                    </a:lnTo>
                    <a:lnTo>
                      <a:pt x="0" y="12"/>
                    </a:lnTo>
                    <a:lnTo>
                      <a:pt x="8" y="12"/>
                    </a:lnTo>
                    <a:lnTo>
                      <a:pt x="6" y="0"/>
                    </a:lnTo>
                    <a:lnTo>
                      <a:pt x="63" y="3"/>
                    </a:lnTo>
                    <a:lnTo>
                      <a:pt x="63" y="8"/>
                    </a:lnTo>
                    <a:lnTo>
                      <a:pt x="69" y="8"/>
                    </a:lnTo>
                    <a:lnTo>
                      <a:pt x="70" y="14"/>
                    </a:lnTo>
                    <a:close/>
                  </a:path>
                </a:pathLst>
              </a:custGeom>
              <a:solidFill>
                <a:srgbClr val="5247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9" name="Group 18">
              <a:extLst>
                <a:ext uri="{FF2B5EF4-FFF2-40B4-BE49-F238E27FC236}">
                  <a16:creationId xmlns:a16="http://schemas.microsoft.com/office/drawing/2014/main" id="{363DE4BD-0FAA-1C08-3372-0608AB9ABD63}"/>
                </a:ext>
              </a:extLst>
            </p:cNvPr>
            <p:cNvGrpSpPr/>
            <p:nvPr/>
          </p:nvGrpSpPr>
          <p:grpSpPr>
            <a:xfrm>
              <a:off x="4766705" y="2937421"/>
              <a:ext cx="3954808" cy="4667304"/>
              <a:chOff x="1803696" y="1810576"/>
              <a:chExt cx="2482763" cy="2930057"/>
            </a:xfrm>
          </p:grpSpPr>
          <p:grpSp>
            <p:nvGrpSpPr>
              <p:cNvPr id="20" name="Group 19">
                <a:extLst>
                  <a:ext uri="{FF2B5EF4-FFF2-40B4-BE49-F238E27FC236}">
                    <a16:creationId xmlns:a16="http://schemas.microsoft.com/office/drawing/2014/main" id="{F94144C6-323B-BF9B-7F29-E7E9F5CF19B4}"/>
                  </a:ext>
                </a:extLst>
              </p:cNvPr>
              <p:cNvGrpSpPr/>
              <p:nvPr/>
            </p:nvGrpSpPr>
            <p:grpSpPr>
              <a:xfrm>
                <a:off x="1803696" y="1810576"/>
                <a:ext cx="2482763" cy="2930057"/>
                <a:chOff x="142953" y="934202"/>
                <a:chExt cx="1561324" cy="1842612"/>
              </a:xfrm>
            </p:grpSpPr>
            <p:sp>
              <p:nvSpPr>
                <p:cNvPr id="22" name="Freeform 115">
                  <a:extLst>
                    <a:ext uri="{FF2B5EF4-FFF2-40B4-BE49-F238E27FC236}">
                      <a16:creationId xmlns:a16="http://schemas.microsoft.com/office/drawing/2014/main" id="{7D9D2D37-5F24-ACDB-48BD-450FCFF13D61}"/>
                    </a:ext>
                  </a:extLst>
                </p:cNvPr>
                <p:cNvSpPr>
                  <a:spLocks/>
                </p:cNvSpPr>
                <p:nvPr/>
              </p:nvSpPr>
              <p:spPr bwMode="auto">
                <a:xfrm>
                  <a:off x="142953" y="1880972"/>
                  <a:ext cx="345543" cy="473521"/>
                </a:xfrm>
                <a:custGeom>
                  <a:avLst/>
                  <a:gdLst>
                    <a:gd name="T0" fmla="*/ 2 w 32"/>
                    <a:gd name="T1" fmla="*/ 19 h 44"/>
                    <a:gd name="T2" fmla="*/ 20 w 32"/>
                    <a:gd name="T3" fmla="*/ 40 h 44"/>
                    <a:gd name="T4" fmla="*/ 31 w 32"/>
                    <a:gd name="T5" fmla="*/ 20 h 44"/>
                    <a:gd name="T6" fmla="*/ 15 w 32"/>
                    <a:gd name="T7" fmla="*/ 2 h 44"/>
                    <a:gd name="T8" fmla="*/ 2 w 32"/>
                    <a:gd name="T9" fmla="*/ 19 h 44"/>
                  </a:gdLst>
                  <a:ahLst/>
                  <a:cxnLst>
                    <a:cxn ang="0">
                      <a:pos x="T0" y="T1"/>
                    </a:cxn>
                    <a:cxn ang="0">
                      <a:pos x="T2" y="T3"/>
                    </a:cxn>
                    <a:cxn ang="0">
                      <a:pos x="T4" y="T5"/>
                    </a:cxn>
                    <a:cxn ang="0">
                      <a:pos x="T6" y="T7"/>
                    </a:cxn>
                    <a:cxn ang="0">
                      <a:pos x="T8" y="T9"/>
                    </a:cxn>
                  </a:cxnLst>
                  <a:rect l="0" t="0" r="r" b="b"/>
                  <a:pathLst>
                    <a:path w="32" h="44">
                      <a:moveTo>
                        <a:pt x="2" y="19"/>
                      </a:moveTo>
                      <a:cubicBezTo>
                        <a:pt x="3" y="30"/>
                        <a:pt x="12" y="44"/>
                        <a:pt x="20" y="40"/>
                      </a:cubicBezTo>
                      <a:cubicBezTo>
                        <a:pt x="27" y="37"/>
                        <a:pt x="32" y="31"/>
                        <a:pt x="31" y="20"/>
                      </a:cubicBezTo>
                      <a:cubicBezTo>
                        <a:pt x="29" y="9"/>
                        <a:pt x="23" y="4"/>
                        <a:pt x="15" y="2"/>
                      </a:cubicBezTo>
                      <a:cubicBezTo>
                        <a:pt x="5" y="0"/>
                        <a:pt x="0" y="8"/>
                        <a:pt x="2" y="19"/>
                      </a:cubicBezTo>
                    </a:path>
                  </a:pathLst>
                </a:custGeom>
                <a:solidFill>
                  <a:srgbClr val="ED90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23" name="Freeform 116">
                  <a:extLst>
                    <a:ext uri="{FF2B5EF4-FFF2-40B4-BE49-F238E27FC236}">
                      <a16:creationId xmlns:a16="http://schemas.microsoft.com/office/drawing/2014/main" id="{A08CEC91-7D73-CC35-7D71-AF54B59CA2AE}"/>
                    </a:ext>
                  </a:extLst>
                </p:cNvPr>
                <p:cNvSpPr>
                  <a:spLocks/>
                </p:cNvSpPr>
                <p:nvPr/>
              </p:nvSpPr>
              <p:spPr bwMode="auto">
                <a:xfrm>
                  <a:off x="194144" y="1880972"/>
                  <a:ext cx="140780" cy="102382"/>
                </a:xfrm>
                <a:custGeom>
                  <a:avLst/>
                  <a:gdLst>
                    <a:gd name="T0" fmla="*/ 0 w 14"/>
                    <a:gd name="T1" fmla="*/ 5 h 9"/>
                    <a:gd name="T2" fmla="*/ 14 w 14"/>
                    <a:gd name="T3" fmla="*/ 9 h 9"/>
                    <a:gd name="T4" fmla="*/ 13 w 14"/>
                    <a:gd name="T5" fmla="*/ 2 h 9"/>
                    <a:gd name="T6" fmla="*/ 7 w 14"/>
                    <a:gd name="T7" fmla="*/ 1 h 9"/>
                    <a:gd name="T8" fmla="*/ 0 w 14"/>
                    <a:gd name="T9" fmla="*/ 5 h 9"/>
                  </a:gdLst>
                  <a:ahLst/>
                  <a:cxnLst>
                    <a:cxn ang="0">
                      <a:pos x="T0" y="T1"/>
                    </a:cxn>
                    <a:cxn ang="0">
                      <a:pos x="T2" y="T3"/>
                    </a:cxn>
                    <a:cxn ang="0">
                      <a:pos x="T4" y="T5"/>
                    </a:cxn>
                    <a:cxn ang="0">
                      <a:pos x="T6" y="T7"/>
                    </a:cxn>
                    <a:cxn ang="0">
                      <a:pos x="T8" y="T9"/>
                    </a:cxn>
                  </a:cxnLst>
                  <a:rect l="0" t="0" r="r" b="b"/>
                  <a:pathLst>
                    <a:path w="14" h="9">
                      <a:moveTo>
                        <a:pt x="0" y="5"/>
                      </a:moveTo>
                      <a:cubicBezTo>
                        <a:pt x="2" y="2"/>
                        <a:pt x="12" y="1"/>
                        <a:pt x="14" y="9"/>
                      </a:cubicBezTo>
                      <a:cubicBezTo>
                        <a:pt x="13" y="2"/>
                        <a:pt x="13" y="2"/>
                        <a:pt x="13" y="2"/>
                      </a:cubicBezTo>
                      <a:cubicBezTo>
                        <a:pt x="13" y="2"/>
                        <a:pt x="10" y="0"/>
                        <a:pt x="7" y="1"/>
                      </a:cubicBezTo>
                      <a:cubicBezTo>
                        <a:pt x="2" y="2"/>
                        <a:pt x="0" y="5"/>
                        <a:pt x="0" y="5"/>
                      </a:cubicBezTo>
                      <a:close/>
                    </a:path>
                  </a:pathLst>
                </a:custGeom>
                <a:solidFill>
                  <a:srgbClr val="FCBB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24" name="Freeform 117">
                  <a:extLst>
                    <a:ext uri="{FF2B5EF4-FFF2-40B4-BE49-F238E27FC236}">
                      <a16:creationId xmlns:a16="http://schemas.microsoft.com/office/drawing/2014/main" id="{D379504D-2C51-2B66-D47D-95998AB7556B}"/>
                    </a:ext>
                  </a:extLst>
                </p:cNvPr>
                <p:cNvSpPr>
                  <a:spLocks/>
                </p:cNvSpPr>
                <p:nvPr/>
              </p:nvSpPr>
              <p:spPr bwMode="auto">
                <a:xfrm>
                  <a:off x="1358734" y="1880972"/>
                  <a:ext cx="345543" cy="473521"/>
                </a:xfrm>
                <a:custGeom>
                  <a:avLst/>
                  <a:gdLst>
                    <a:gd name="T0" fmla="*/ 30 w 32"/>
                    <a:gd name="T1" fmla="*/ 19 h 44"/>
                    <a:gd name="T2" fmla="*/ 12 w 32"/>
                    <a:gd name="T3" fmla="*/ 40 h 44"/>
                    <a:gd name="T4" fmla="*/ 2 w 32"/>
                    <a:gd name="T5" fmla="*/ 20 h 44"/>
                    <a:gd name="T6" fmla="*/ 18 w 32"/>
                    <a:gd name="T7" fmla="*/ 2 h 44"/>
                    <a:gd name="T8" fmla="*/ 30 w 32"/>
                    <a:gd name="T9" fmla="*/ 19 h 44"/>
                  </a:gdLst>
                  <a:ahLst/>
                  <a:cxnLst>
                    <a:cxn ang="0">
                      <a:pos x="T0" y="T1"/>
                    </a:cxn>
                    <a:cxn ang="0">
                      <a:pos x="T2" y="T3"/>
                    </a:cxn>
                    <a:cxn ang="0">
                      <a:pos x="T4" y="T5"/>
                    </a:cxn>
                    <a:cxn ang="0">
                      <a:pos x="T6" y="T7"/>
                    </a:cxn>
                    <a:cxn ang="0">
                      <a:pos x="T8" y="T9"/>
                    </a:cxn>
                  </a:cxnLst>
                  <a:rect l="0" t="0" r="r" b="b"/>
                  <a:pathLst>
                    <a:path w="32" h="44">
                      <a:moveTo>
                        <a:pt x="30" y="19"/>
                      </a:moveTo>
                      <a:cubicBezTo>
                        <a:pt x="29" y="30"/>
                        <a:pt x="20" y="44"/>
                        <a:pt x="12" y="40"/>
                      </a:cubicBezTo>
                      <a:cubicBezTo>
                        <a:pt x="6" y="37"/>
                        <a:pt x="0" y="31"/>
                        <a:pt x="2" y="20"/>
                      </a:cubicBezTo>
                      <a:cubicBezTo>
                        <a:pt x="3" y="9"/>
                        <a:pt x="9" y="4"/>
                        <a:pt x="18" y="2"/>
                      </a:cubicBezTo>
                      <a:cubicBezTo>
                        <a:pt x="27" y="0"/>
                        <a:pt x="32" y="8"/>
                        <a:pt x="30" y="19"/>
                      </a:cubicBezTo>
                    </a:path>
                  </a:pathLst>
                </a:custGeom>
                <a:solidFill>
                  <a:srgbClr val="ED90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25" name="Freeform 118">
                  <a:extLst>
                    <a:ext uri="{FF2B5EF4-FFF2-40B4-BE49-F238E27FC236}">
                      <a16:creationId xmlns:a16="http://schemas.microsoft.com/office/drawing/2014/main" id="{74203042-FECD-016A-3BFC-D1C0658F64E4}"/>
                    </a:ext>
                  </a:extLst>
                </p:cNvPr>
                <p:cNvSpPr>
                  <a:spLocks/>
                </p:cNvSpPr>
                <p:nvPr/>
              </p:nvSpPr>
              <p:spPr bwMode="auto">
                <a:xfrm>
                  <a:off x="1512307" y="1880972"/>
                  <a:ext cx="153573" cy="102382"/>
                </a:xfrm>
                <a:custGeom>
                  <a:avLst/>
                  <a:gdLst>
                    <a:gd name="T0" fmla="*/ 14 w 14"/>
                    <a:gd name="T1" fmla="*/ 5 h 9"/>
                    <a:gd name="T2" fmla="*/ 0 w 14"/>
                    <a:gd name="T3" fmla="*/ 9 h 9"/>
                    <a:gd name="T4" fmla="*/ 1 w 14"/>
                    <a:gd name="T5" fmla="*/ 2 h 9"/>
                    <a:gd name="T6" fmla="*/ 7 w 14"/>
                    <a:gd name="T7" fmla="*/ 1 h 9"/>
                    <a:gd name="T8" fmla="*/ 14 w 14"/>
                    <a:gd name="T9" fmla="*/ 5 h 9"/>
                  </a:gdLst>
                  <a:ahLst/>
                  <a:cxnLst>
                    <a:cxn ang="0">
                      <a:pos x="T0" y="T1"/>
                    </a:cxn>
                    <a:cxn ang="0">
                      <a:pos x="T2" y="T3"/>
                    </a:cxn>
                    <a:cxn ang="0">
                      <a:pos x="T4" y="T5"/>
                    </a:cxn>
                    <a:cxn ang="0">
                      <a:pos x="T6" y="T7"/>
                    </a:cxn>
                    <a:cxn ang="0">
                      <a:pos x="T8" y="T9"/>
                    </a:cxn>
                  </a:cxnLst>
                  <a:rect l="0" t="0" r="r" b="b"/>
                  <a:pathLst>
                    <a:path w="14" h="9">
                      <a:moveTo>
                        <a:pt x="14" y="5"/>
                      </a:moveTo>
                      <a:cubicBezTo>
                        <a:pt x="12" y="2"/>
                        <a:pt x="3" y="1"/>
                        <a:pt x="0" y="9"/>
                      </a:cubicBezTo>
                      <a:cubicBezTo>
                        <a:pt x="1" y="2"/>
                        <a:pt x="1" y="2"/>
                        <a:pt x="1" y="2"/>
                      </a:cubicBezTo>
                      <a:cubicBezTo>
                        <a:pt x="1" y="2"/>
                        <a:pt x="4" y="0"/>
                        <a:pt x="7" y="1"/>
                      </a:cubicBezTo>
                      <a:cubicBezTo>
                        <a:pt x="12" y="2"/>
                        <a:pt x="14" y="5"/>
                        <a:pt x="14" y="5"/>
                      </a:cubicBezTo>
                      <a:close/>
                    </a:path>
                  </a:pathLst>
                </a:custGeom>
                <a:solidFill>
                  <a:srgbClr val="FCBB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26" name="Freeform 119">
                  <a:extLst>
                    <a:ext uri="{FF2B5EF4-FFF2-40B4-BE49-F238E27FC236}">
                      <a16:creationId xmlns:a16="http://schemas.microsoft.com/office/drawing/2014/main" id="{B2C417B7-4D10-94FF-06EB-B5205B422AD9}"/>
                    </a:ext>
                  </a:extLst>
                </p:cNvPr>
                <p:cNvSpPr>
                  <a:spLocks/>
                </p:cNvSpPr>
                <p:nvPr/>
              </p:nvSpPr>
              <p:spPr bwMode="auto">
                <a:xfrm>
                  <a:off x="334915" y="1113108"/>
                  <a:ext cx="1190194" cy="1241385"/>
                </a:xfrm>
                <a:custGeom>
                  <a:avLst/>
                  <a:gdLst>
                    <a:gd name="T0" fmla="*/ 56 w 111"/>
                    <a:gd name="T1" fmla="*/ 0 h 115"/>
                    <a:gd name="T2" fmla="*/ 111 w 111"/>
                    <a:gd name="T3" fmla="*/ 60 h 115"/>
                    <a:gd name="T4" fmla="*/ 56 w 111"/>
                    <a:gd name="T5" fmla="*/ 115 h 115"/>
                    <a:gd name="T6" fmla="*/ 0 w 111"/>
                    <a:gd name="T7" fmla="*/ 60 h 115"/>
                    <a:gd name="T8" fmla="*/ 56 w 111"/>
                    <a:gd name="T9" fmla="*/ 0 h 115"/>
                  </a:gdLst>
                  <a:ahLst/>
                  <a:cxnLst>
                    <a:cxn ang="0">
                      <a:pos x="T0" y="T1"/>
                    </a:cxn>
                    <a:cxn ang="0">
                      <a:pos x="T2" y="T3"/>
                    </a:cxn>
                    <a:cxn ang="0">
                      <a:pos x="T4" y="T5"/>
                    </a:cxn>
                    <a:cxn ang="0">
                      <a:pos x="T6" y="T7"/>
                    </a:cxn>
                    <a:cxn ang="0">
                      <a:pos x="T8" y="T9"/>
                    </a:cxn>
                  </a:cxnLst>
                  <a:rect l="0" t="0" r="r" b="b"/>
                  <a:pathLst>
                    <a:path w="111" h="115">
                      <a:moveTo>
                        <a:pt x="56" y="0"/>
                      </a:moveTo>
                      <a:cubicBezTo>
                        <a:pt x="86" y="0"/>
                        <a:pt x="111" y="19"/>
                        <a:pt x="111" y="60"/>
                      </a:cubicBezTo>
                      <a:cubicBezTo>
                        <a:pt x="111" y="90"/>
                        <a:pt x="86" y="115"/>
                        <a:pt x="56" y="115"/>
                      </a:cubicBezTo>
                      <a:cubicBezTo>
                        <a:pt x="25" y="115"/>
                        <a:pt x="0" y="90"/>
                        <a:pt x="0" y="60"/>
                      </a:cubicBezTo>
                      <a:cubicBezTo>
                        <a:pt x="0" y="20"/>
                        <a:pt x="25" y="0"/>
                        <a:pt x="56" y="0"/>
                      </a:cubicBezTo>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27" name="Freeform 120">
                  <a:extLst>
                    <a:ext uri="{FF2B5EF4-FFF2-40B4-BE49-F238E27FC236}">
                      <a16:creationId xmlns:a16="http://schemas.microsoft.com/office/drawing/2014/main" id="{BC710DC9-48DF-55FE-75B0-33E1A27C6B6F}"/>
                    </a:ext>
                  </a:extLst>
                </p:cNvPr>
                <p:cNvSpPr>
                  <a:spLocks/>
                </p:cNvSpPr>
                <p:nvPr/>
              </p:nvSpPr>
              <p:spPr bwMode="auto">
                <a:xfrm>
                  <a:off x="360511" y="1484238"/>
                  <a:ext cx="1151797" cy="1292576"/>
                </a:xfrm>
                <a:custGeom>
                  <a:avLst/>
                  <a:gdLst>
                    <a:gd name="T0" fmla="*/ 107 w 107"/>
                    <a:gd name="T1" fmla="*/ 53 h 120"/>
                    <a:gd name="T2" fmla="*/ 53 w 107"/>
                    <a:gd name="T3" fmla="*/ 120 h 120"/>
                    <a:gd name="T4" fmla="*/ 0 w 107"/>
                    <a:gd name="T5" fmla="*/ 53 h 120"/>
                    <a:gd name="T6" fmla="*/ 53 w 107"/>
                    <a:gd name="T7" fmla="*/ 0 h 120"/>
                    <a:gd name="T8" fmla="*/ 107 w 107"/>
                    <a:gd name="T9" fmla="*/ 53 h 120"/>
                  </a:gdLst>
                  <a:ahLst/>
                  <a:cxnLst>
                    <a:cxn ang="0">
                      <a:pos x="T0" y="T1"/>
                    </a:cxn>
                    <a:cxn ang="0">
                      <a:pos x="T2" y="T3"/>
                    </a:cxn>
                    <a:cxn ang="0">
                      <a:pos x="T4" y="T5"/>
                    </a:cxn>
                    <a:cxn ang="0">
                      <a:pos x="T6" y="T7"/>
                    </a:cxn>
                    <a:cxn ang="0">
                      <a:pos x="T8" y="T9"/>
                    </a:cxn>
                  </a:cxnLst>
                  <a:rect l="0" t="0" r="r" b="b"/>
                  <a:pathLst>
                    <a:path w="107" h="120">
                      <a:moveTo>
                        <a:pt x="107" y="53"/>
                      </a:moveTo>
                      <a:cubicBezTo>
                        <a:pt x="107" y="83"/>
                        <a:pt x="88" y="120"/>
                        <a:pt x="53" y="120"/>
                      </a:cubicBezTo>
                      <a:cubicBezTo>
                        <a:pt x="17" y="120"/>
                        <a:pt x="0" y="83"/>
                        <a:pt x="0" y="53"/>
                      </a:cubicBezTo>
                      <a:cubicBezTo>
                        <a:pt x="0" y="24"/>
                        <a:pt x="24" y="0"/>
                        <a:pt x="53" y="0"/>
                      </a:cubicBezTo>
                      <a:cubicBezTo>
                        <a:pt x="83" y="0"/>
                        <a:pt x="107" y="24"/>
                        <a:pt x="107" y="53"/>
                      </a:cubicBezTo>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28" name="Freeform 123">
                  <a:extLst>
                    <a:ext uri="{FF2B5EF4-FFF2-40B4-BE49-F238E27FC236}">
                      <a16:creationId xmlns:a16="http://schemas.microsoft.com/office/drawing/2014/main" id="{2FA49BB0-3013-2E9D-FE38-35F0F251C6A5}"/>
                    </a:ext>
                  </a:extLst>
                </p:cNvPr>
                <p:cNvSpPr>
                  <a:spLocks/>
                </p:cNvSpPr>
                <p:nvPr/>
              </p:nvSpPr>
              <p:spPr bwMode="auto">
                <a:xfrm>
                  <a:off x="514083" y="1740193"/>
                  <a:ext cx="243161" cy="89588"/>
                </a:xfrm>
                <a:custGeom>
                  <a:avLst/>
                  <a:gdLst>
                    <a:gd name="T0" fmla="*/ 15 w 23"/>
                    <a:gd name="T1" fmla="*/ 0 h 8"/>
                    <a:gd name="T2" fmla="*/ 0 w 23"/>
                    <a:gd name="T3" fmla="*/ 7 h 8"/>
                    <a:gd name="T4" fmla="*/ 0 w 23"/>
                    <a:gd name="T5" fmla="*/ 8 h 8"/>
                    <a:gd name="T6" fmla="*/ 5 w 23"/>
                    <a:gd name="T7" fmla="*/ 8 h 8"/>
                    <a:gd name="T8" fmla="*/ 15 w 23"/>
                    <a:gd name="T9" fmla="*/ 4 h 8"/>
                    <a:gd name="T10" fmla="*/ 19 w 23"/>
                    <a:gd name="T11" fmla="*/ 5 h 8"/>
                    <a:gd name="T12" fmla="*/ 20 w 23"/>
                    <a:gd name="T13" fmla="*/ 5 h 8"/>
                    <a:gd name="T14" fmla="*/ 22 w 23"/>
                    <a:gd name="T15" fmla="*/ 5 h 8"/>
                    <a:gd name="T16" fmla="*/ 22 w 23"/>
                    <a:gd name="T17" fmla="*/ 4 h 8"/>
                    <a:gd name="T18" fmla="*/ 22 w 23"/>
                    <a:gd name="T19" fmla="*/ 2 h 8"/>
                    <a:gd name="T20" fmla="*/ 22 w 23"/>
                    <a:gd name="T21" fmla="*/ 2 h 8"/>
                    <a:gd name="T22" fmla="*/ 22 w 23"/>
                    <a:gd name="T23" fmla="*/ 2 h 8"/>
                    <a:gd name="T24" fmla="*/ 22 w 23"/>
                    <a:gd name="T25" fmla="*/ 1 h 8"/>
                    <a:gd name="T26" fmla="*/ 22 w 23"/>
                    <a:gd name="T27" fmla="*/ 1 h 8"/>
                    <a:gd name="T28" fmla="*/ 22 w 23"/>
                    <a:gd name="T29" fmla="*/ 1 h 8"/>
                    <a:gd name="T30" fmla="*/ 21 w 23"/>
                    <a:gd name="T31" fmla="*/ 1 h 8"/>
                    <a:gd name="T32" fmla="*/ 15 w 23"/>
                    <a:gd name="T33"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8">
                      <a:moveTo>
                        <a:pt x="15" y="0"/>
                      </a:moveTo>
                      <a:cubicBezTo>
                        <a:pt x="8" y="0"/>
                        <a:pt x="2" y="4"/>
                        <a:pt x="0" y="7"/>
                      </a:cubicBezTo>
                      <a:cubicBezTo>
                        <a:pt x="0" y="8"/>
                        <a:pt x="0" y="8"/>
                        <a:pt x="0" y="8"/>
                      </a:cubicBezTo>
                      <a:cubicBezTo>
                        <a:pt x="1" y="8"/>
                        <a:pt x="3" y="8"/>
                        <a:pt x="5" y="8"/>
                      </a:cubicBezTo>
                      <a:cubicBezTo>
                        <a:pt x="7" y="7"/>
                        <a:pt x="10" y="4"/>
                        <a:pt x="15" y="4"/>
                      </a:cubicBezTo>
                      <a:cubicBezTo>
                        <a:pt x="16" y="4"/>
                        <a:pt x="18" y="4"/>
                        <a:pt x="19" y="5"/>
                      </a:cubicBezTo>
                      <a:cubicBezTo>
                        <a:pt x="20" y="5"/>
                        <a:pt x="20" y="5"/>
                        <a:pt x="20" y="5"/>
                      </a:cubicBezTo>
                      <a:cubicBezTo>
                        <a:pt x="21" y="5"/>
                        <a:pt x="21" y="5"/>
                        <a:pt x="22" y="5"/>
                      </a:cubicBezTo>
                      <a:cubicBezTo>
                        <a:pt x="22" y="5"/>
                        <a:pt x="22" y="4"/>
                        <a:pt x="22" y="4"/>
                      </a:cubicBezTo>
                      <a:cubicBezTo>
                        <a:pt x="23" y="3"/>
                        <a:pt x="23" y="2"/>
                        <a:pt x="22" y="2"/>
                      </a:cubicBezTo>
                      <a:cubicBezTo>
                        <a:pt x="22" y="2"/>
                        <a:pt x="22" y="2"/>
                        <a:pt x="22" y="2"/>
                      </a:cubicBezTo>
                      <a:cubicBezTo>
                        <a:pt x="22" y="2"/>
                        <a:pt x="22" y="2"/>
                        <a:pt x="22" y="2"/>
                      </a:cubicBezTo>
                      <a:cubicBezTo>
                        <a:pt x="22" y="1"/>
                        <a:pt x="22" y="1"/>
                        <a:pt x="22" y="1"/>
                      </a:cubicBezTo>
                      <a:cubicBezTo>
                        <a:pt x="22" y="1"/>
                        <a:pt x="22" y="1"/>
                        <a:pt x="22" y="1"/>
                      </a:cubicBezTo>
                      <a:cubicBezTo>
                        <a:pt x="22" y="1"/>
                        <a:pt x="22" y="1"/>
                        <a:pt x="22" y="1"/>
                      </a:cubicBezTo>
                      <a:cubicBezTo>
                        <a:pt x="21" y="1"/>
                        <a:pt x="21" y="1"/>
                        <a:pt x="21" y="1"/>
                      </a:cubicBezTo>
                      <a:cubicBezTo>
                        <a:pt x="19" y="0"/>
                        <a:pt x="17" y="0"/>
                        <a:pt x="15" y="0"/>
                      </a:cubicBezTo>
                    </a:path>
                  </a:pathLst>
                </a:custGeom>
                <a:solidFill>
                  <a:srgbClr val="D5A8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29" name="Freeform 124">
                  <a:extLst>
                    <a:ext uri="{FF2B5EF4-FFF2-40B4-BE49-F238E27FC236}">
                      <a16:creationId xmlns:a16="http://schemas.microsoft.com/office/drawing/2014/main" id="{E53C2072-0956-C4F9-9803-4B28DDE014B9}"/>
                    </a:ext>
                  </a:extLst>
                </p:cNvPr>
                <p:cNvSpPr>
                  <a:spLocks/>
                </p:cNvSpPr>
                <p:nvPr/>
              </p:nvSpPr>
              <p:spPr bwMode="auto">
                <a:xfrm>
                  <a:off x="514083" y="1689002"/>
                  <a:ext cx="243161" cy="153573"/>
                </a:xfrm>
                <a:custGeom>
                  <a:avLst/>
                  <a:gdLst>
                    <a:gd name="T0" fmla="*/ 22 w 23"/>
                    <a:gd name="T1" fmla="*/ 8 h 14"/>
                    <a:gd name="T2" fmla="*/ 20 w 23"/>
                    <a:gd name="T3" fmla="*/ 8 h 14"/>
                    <a:gd name="T4" fmla="*/ 4 w 23"/>
                    <a:gd name="T5" fmla="*/ 13 h 14"/>
                    <a:gd name="T6" fmla="*/ 1 w 23"/>
                    <a:gd name="T7" fmla="*/ 13 h 14"/>
                    <a:gd name="T8" fmla="*/ 1 w 23"/>
                    <a:gd name="T9" fmla="*/ 10 h 14"/>
                    <a:gd name="T10" fmla="*/ 22 w 23"/>
                    <a:gd name="T11" fmla="*/ 4 h 14"/>
                    <a:gd name="T12" fmla="*/ 23 w 23"/>
                    <a:gd name="T13" fmla="*/ 7 h 14"/>
                    <a:gd name="T14" fmla="*/ 22 w 23"/>
                    <a:gd name="T15" fmla="*/ 8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14">
                      <a:moveTo>
                        <a:pt x="22" y="8"/>
                      </a:moveTo>
                      <a:cubicBezTo>
                        <a:pt x="22" y="8"/>
                        <a:pt x="21" y="8"/>
                        <a:pt x="20" y="8"/>
                      </a:cubicBezTo>
                      <a:cubicBezTo>
                        <a:pt x="11" y="5"/>
                        <a:pt x="5" y="13"/>
                        <a:pt x="4" y="13"/>
                      </a:cubicBezTo>
                      <a:cubicBezTo>
                        <a:pt x="4" y="14"/>
                        <a:pt x="2" y="14"/>
                        <a:pt x="1" y="13"/>
                      </a:cubicBezTo>
                      <a:cubicBezTo>
                        <a:pt x="0" y="13"/>
                        <a:pt x="0" y="11"/>
                        <a:pt x="1" y="10"/>
                      </a:cubicBezTo>
                      <a:cubicBezTo>
                        <a:pt x="4" y="6"/>
                        <a:pt x="12" y="0"/>
                        <a:pt x="22" y="4"/>
                      </a:cubicBezTo>
                      <a:cubicBezTo>
                        <a:pt x="23" y="4"/>
                        <a:pt x="23" y="6"/>
                        <a:pt x="23" y="7"/>
                      </a:cubicBezTo>
                      <a:cubicBezTo>
                        <a:pt x="23" y="7"/>
                        <a:pt x="23" y="8"/>
                        <a:pt x="22" y="8"/>
                      </a:cubicBezTo>
                      <a:close/>
                    </a:path>
                  </a:pathLst>
                </a:custGeom>
                <a:solidFill>
                  <a:srgbClr val="6F5B56"/>
                </a:solidFill>
                <a:ln>
                  <a:noFill/>
                </a:ln>
              </p:spPr>
              <p:txBody>
                <a:bodyPr vert="horz" wrap="square" lIns="45720" tIns="22860" rIns="45720" bIns="22860" numCol="1" anchor="t" anchorCtr="0" compatLnSpc="1">
                  <a:prstTxWarp prst="textNoShape">
                    <a:avLst/>
                  </a:prstTxWarp>
                </a:bodyPr>
                <a:lstStyle/>
                <a:p>
                  <a:endParaRPr lang="en-US" sz="900"/>
                </a:p>
              </p:txBody>
            </p:sp>
            <p:sp>
              <p:nvSpPr>
                <p:cNvPr id="30" name="Freeform 125">
                  <a:extLst>
                    <a:ext uri="{FF2B5EF4-FFF2-40B4-BE49-F238E27FC236}">
                      <a16:creationId xmlns:a16="http://schemas.microsoft.com/office/drawing/2014/main" id="{95108548-1603-53B8-CE72-4DF43FBDE51D}"/>
                    </a:ext>
                  </a:extLst>
                </p:cNvPr>
                <p:cNvSpPr>
                  <a:spLocks/>
                </p:cNvSpPr>
                <p:nvPr/>
              </p:nvSpPr>
              <p:spPr bwMode="auto">
                <a:xfrm>
                  <a:off x="514083" y="1689002"/>
                  <a:ext cx="243161" cy="140779"/>
                </a:xfrm>
                <a:custGeom>
                  <a:avLst/>
                  <a:gdLst>
                    <a:gd name="T0" fmla="*/ 1 w 23"/>
                    <a:gd name="T1" fmla="*/ 13 h 13"/>
                    <a:gd name="T2" fmla="*/ 2 w 23"/>
                    <a:gd name="T3" fmla="*/ 12 h 13"/>
                    <a:gd name="T4" fmla="*/ 23 w 23"/>
                    <a:gd name="T5" fmla="*/ 5 h 13"/>
                    <a:gd name="T6" fmla="*/ 23 w 23"/>
                    <a:gd name="T7" fmla="*/ 6 h 13"/>
                    <a:gd name="T8" fmla="*/ 22 w 23"/>
                    <a:gd name="T9" fmla="*/ 4 h 13"/>
                    <a:gd name="T10" fmla="*/ 1 w 23"/>
                    <a:gd name="T11" fmla="*/ 10 h 13"/>
                    <a:gd name="T12" fmla="*/ 1 w 23"/>
                    <a:gd name="T13" fmla="*/ 13 h 13"/>
                  </a:gdLst>
                  <a:ahLst/>
                  <a:cxnLst>
                    <a:cxn ang="0">
                      <a:pos x="T0" y="T1"/>
                    </a:cxn>
                    <a:cxn ang="0">
                      <a:pos x="T2" y="T3"/>
                    </a:cxn>
                    <a:cxn ang="0">
                      <a:pos x="T4" y="T5"/>
                    </a:cxn>
                    <a:cxn ang="0">
                      <a:pos x="T6" y="T7"/>
                    </a:cxn>
                    <a:cxn ang="0">
                      <a:pos x="T8" y="T9"/>
                    </a:cxn>
                    <a:cxn ang="0">
                      <a:pos x="T10" y="T11"/>
                    </a:cxn>
                    <a:cxn ang="0">
                      <a:pos x="T12" y="T13"/>
                    </a:cxn>
                  </a:cxnLst>
                  <a:rect l="0" t="0" r="r" b="b"/>
                  <a:pathLst>
                    <a:path w="23" h="13">
                      <a:moveTo>
                        <a:pt x="1" y="13"/>
                      </a:moveTo>
                      <a:cubicBezTo>
                        <a:pt x="1" y="13"/>
                        <a:pt x="1" y="12"/>
                        <a:pt x="2" y="12"/>
                      </a:cubicBezTo>
                      <a:cubicBezTo>
                        <a:pt x="4" y="8"/>
                        <a:pt x="13" y="1"/>
                        <a:pt x="23" y="5"/>
                      </a:cubicBezTo>
                      <a:cubicBezTo>
                        <a:pt x="23" y="5"/>
                        <a:pt x="23" y="5"/>
                        <a:pt x="23" y="6"/>
                      </a:cubicBezTo>
                      <a:cubicBezTo>
                        <a:pt x="23" y="5"/>
                        <a:pt x="22" y="4"/>
                        <a:pt x="22" y="4"/>
                      </a:cubicBezTo>
                      <a:cubicBezTo>
                        <a:pt x="12" y="0"/>
                        <a:pt x="4" y="6"/>
                        <a:pt x="1" y="10"/>
                      </a:cubicBezTo>
                      <a:cubicBezTo>
                        <a:pt x="0" y="11"/>
                        <a:pt x="0" y="13"/>
                        <a:pt x="1" y="13"/>
                      </a:cubicBezTo>
                      <a:close/>
                    </a:path>
                  </a:pathLst>
                </a:custGeom>
                <a:solidFill>
                  <a:srgbClr val="8E7771"/>
                </a:solidFill>
                <a:ln>
                  <a:noFill/>
                </a:ln>
              </p:spPr>
              <p:txBody>
                <a:bodyPr vert="horz" wrap="square" lIns="45720" tIns="22860" rIns="45720" bIns="22860" numCol="1" anchor="t" anchorCtr="0" compatLnSpc="1">
                  <a:prstTxWarp prst="textNoShape">
                    <a:avLst/>
                  </a:prstTxWarp>
                </a:bodyPr>
                <a:lstStyle/>
                <a:p>
                  <a:endParaRPr lang="en-US" sz="900"/>
                </a:p>
              </p:txBody>
            </p:sp>
            <p:sp>
              <p:nvSpPr>
                <p:cNvPr id="31" name="Freeform 126">
                  <a:extLst>
                    <a:ext uri="{FF2B5EF4-FFF2-40B4-BE49-F238E27FC236}">
                      <a16:creationId xmlns:a16="http://schemas.microsoft.com/office/drawing/2014/main" id="{5FF5EF37-40B8-74C6-9C49-D3A20B429F35}"/>
                    </a:ext>
                  </a:extLst>
                </p:cNvPr>
                <p:cNvSpPr>
                  <a:spLocks/>
                </p:cNvSpPr>
                <p:nvPr/>
              </p:nvSpPr>
              <p:spPr bwMode="auto">
                <a:xfrm>
                  <a:off x="1064390" y="1740193"/>
                  <a:ext cx="243161" cy="127977"/>
                </a:xfrm>
                <a:custGeom>
                  <a:avLst/>
                  <a:gdLst>
                    <a:gd name="T0" fmla="*/ 8 w 23"/>
                    <a:gd name="T1" fmla="*/ 0 h 11"/>
                    <a:gd name="T2" fmla="*/ 1 w 23"/>
                    <a:gd name="T3" fmla="*/ 1 h 11"/>
                    <a:gd name="T4" fmla="*/ 1 w 23"/>
                    <a:gd name="T5" fmla="*/ 1 h 11"/>
                    <a:gd name="T6" fmla="*/ 1 w 23"/>
                    <a:gd name="T7" fmla="*/ 1 h 11"/>
                    <a:gd name="T8" fmla="*/ 1 w 23"/>
                    <a:gd name="T9" fmla="*/ 1 h 11"/>
                    <a:gd name="T10" fmla="*/ 1 w 23"/>
                    <a:gd name="T11" fmla="*/ 2 h 11"/>
                    <a:gd name="T12" fmla="*/ 0 w 23"/>
                    <a:gd name="T13" fmla="*/ 2 h 11"/>
                    <a:gd name="T14" fmla="*/ 0 w 23"/>
                    <a:gd name="T15" fmla="*/ 2 h 11"/>
                    <a:gd name="T16" fmla="*/ 0 w 23"/>
                    <a:gd name="T17" fmla="*/ 4 h 11"/>
                    <a:gd name="T18" fmla="*/ 1 w 23"/>
                    <a:gd name="T19" fmla="*/ 5 h 11"/>
                    <a:gd name="T20" fmla="*/ 2 w 23"/>
                    <a:gd name="T21" fmla="*/ 5 h 11"/>
                    <a:gd name="T22" fmla="*/ 3 w 23"/>
                    <a:gd name="T23" fmla="*/ 5 h 11"/>
                    <a:gd name="T24" fmla="*/ 8 w 23"/>
                    <a:gd name="T25" fmla="*/ 4 h 11"/>
                    <a:gd name="T26" fmla="*/ 19 w 23"/>
                    <a:gd name="T27" fmla="*/ 10 h 11"/>
                    <a:gd name="T28" fmla="*/ 20 w 23"/>
                    <a:gd name="T29" fmla="*/ 11 h 11"/>
                    <a:gd name="T30" fmla="*/ 21 w 23"/>
                    <a:gd name="T31" fmla="*/ 11 h 11"/>
                    <a:gd name="T32" fmla="*/ 22 w 23"/>
                    <a:gd name="T33" fmla="*/ 10 h 11"/>
                    <a:gd name="T34" fmla="*/ 22 w 23"/>
                    <a:gd name="T35" fmla="*/ 7 h 11"/>
                    <a:gd name="T36" fmla="*/ 8 w 23"/>
                    <a:gd name="T3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3" h="11">
                      <a:moveTo>
                        <a:pt x="8" y="0"/>
                      </a:moveTo>
                      <a:cubicBezTo>
                        <a:pt x="6" y="0"/>
                        <a:pt x="4" y="0"/>
                        <a:pt x="1" y="1"/>
                      </a:cubicBezTo>
                      <a:cubicBezTo>
                        <a:pt x="1" y="1"/>
                        <a:pt x="1" y="1"/>
                        <a:pt x="1" y="1"/>
                      </a:cubicBezTo>
                      <a:cubicBezTo>
                        <a:pt x="1" y="1"/>
                        <a:pt x="1" y="1"/>
                        <a:pt x="1" y="1"/>
                      </a:cubicBezTo>
                      <a:cubicBezTo>
                        <a:pt x="1" y="1"/>
                        <a:pt x="1" y="1"/>
                        <a:pt x="1" y="1"/>
                      </a:cubicBezTo>
                      <a:cubicBezTo>
                        <a:pt x="1" y="2"/>
                        <a:pt x="1" y="2"/>
                        <a:pt x="1" y="2"/>
                      </a:cubicBezTo>
                      <a:cubicBezTo>
                        <a:pt x="0" y="2"/>
                        <a:pt x="0" y="2"/>
                        <a:pt x="0" y="2"/>
                      </a:cubicBezTo>
                      <a:cubicBezTo>
                        <a:pt x="0" y="2"/>
                        <a:pt x="0" y="2"/>
                        <a:pt x="0" y="2"/>
                      </a:cubicBezTo>
                      <a:cubicBezTo>
                        <a:pt x="0" y="3"/>
                        <a:pt x="0" y="3"/>
                        <a:pt x="0" y="4"/>
                      </a:cubicBezTo>
                      <a:cubicBezTo>
                        <a:pt x="0" y="4"/>
                        <a:pt x="1" y="5"/>
                        <a:pt x="1" y="5"/>
                      </a:cubicBezTo>
                      <a:cubicBezTo>
                        <a:pt x="1" y="5"/>
                        <a:pt x="2" y="5"/>
                        <a:pt x="2" y="5"/>
                      </a:cubicBezTo>
                      <a:cubicBezTo>
                        <a:pt x="3" y="5"/>
                        <a:pt x="3" y="5"/>
                        <a:pt x="3" y="5"/>
                      </a:cubicBezTo>
                      <a:cubicBezTo>
                        <a:pt x="5" y="4"/>
                        <a:pt x="6" y="4"/>
                        <a:pt x="8" y="4"/>
                      </a:cubicBezTo>
                      <a:cubicBezTo>
                        <a:pt x="14" y="4"/>
                        <a:pt x="19" y="10"/>
                        <a:pt x="19" y="10"/>
                      </a:cubicBezTo>
                      <a:cubicBezTo>
                        <a:pt x="19" y="10"/>
                        <a:pt x="20" y="11"/>
                        <a:pt x="20" y="11"/>
                      </a:cubicBezTo>
                      <a:cubicBezTo>
                        <a:pt x="20" y="11"/>
                        <a:pt x="21" y="11"/>
                        <a:pt x="21" y="11"/>
                      </a:cubicBezTo>
                      <a:cubicBezTo>
                        <a:pt x="21" y="11"/>
                        <a:pt x="22" y="11"/>
                        <a:pt x="22" y="10"/>
                      </a:cubicBezTo>
                      <a:cubicBezTo>
                        <a:pt x="23" y="10"/>
                        <a:pt x="23" y="8"/>
                        <a:pt x="22" y="7"/>
                      </a:cubicBezTo>
                      <a:cubicBezTo>
                        <a:pt x="20" y="4"/>
                        <a:pt x="15" y="0"/>
                        <a:pt x="8" y="0"/>
                      </a:cubicBezTo>
                    </a:path>
                  </a:pathLst>
                </a:custGeom>
                <a:solidFill>
                  <a:srgbClr val="D5A8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32" name="Freeform 127">
                  <a:extLst>
                    <a:ext uri="{FF2B5EF4-FFF2-40B4-BE49-F238E27FC236}">
                      <a16:creationId xmlns:a16="http://schemas.microsoft.com/office/drawing/2014/main" id="{EC27F1FC-813E-CBEA-BDB1-4B2178845E55}"/>
                    </a:ext>
                  </a:extLst>
                </p:cNvPr>
                <p:cNvSpPr>
                  <a:spLocks/>
                </p:cNvSpPr>
                <p:nvPr/>
              </p:nvSpPr>
              <p:spPr bwMode="auto">
                <a:xfrm>
                  <a:off x="1051588" y="1689002"/>
                  <a:ext cx="255955" cy="153573"/>
                </a:xfrm>
                <a:custGeom>
                  <a:avLst/>
                  <a:gdLst>
                    <a:gd name="T0" fmla="*/ 1 w 24"/>
                    <a:gd name="T1" fmla="*/ 8 h 14"/>
                    <a:gd name="T2" fmla="*/ 4 w 24"/>
                    <a:gd name="T3" fmla="*/ 8 h 14"/>
                    <a:gd name="T4" fmla="*/ 19 w 24"/>
                    <a:gd name="T5" fmla="*/ 13 h 14"/>
                    <a:gd name="T6" fmla="*/ 22 w 24"/>
                    <a:gd name="T7" fmla="*/ 14 h 14"/>
                    <a:gd name="T8" fmla="*/ 23 w 24"/>
                    <a:gd name="T9" fmla="*/ 10 h 14"/>
                    <a:gd name="T10" fmla="*/ 2 w 24"/>
                    <a:gd name="T11" fmla="*/ 4 h 14"/>
                    <a:gd name="T12" fmla="*/ 1 w 24"/>
                    <a:gd name="T13" fmla="*/ 7 h 14"/>
                    <a:gd name="T14" fmla="*/ 1 w 24"/>
                    <a:gd name="T15" fmla="*/ 8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 h="14">
                      <a:moveTo>
                        <a:pt x="1" y="8"/>
                      </a:moveTo>
                      <a:cubicBezTo>
                        <a:pt x="2" y="8"/>
                        <a:pt x="3" y="9"/>
                        <a:pt x="4" y="8"/>
                      </a:cubicBezTo>
                      <a:cubicBezTo>
                        <a:pt x="13" y="5"/>
                        <a:pt x="19" y="13"/>
                        <a:pt x="19" y="13"/>
                      </a:cubicBezTo>
                      <a:cubicBezTo>
                        <a:pt x="20" y="14"/>
                        <a:pt x="21" y="14"/>
                        <a:pt x="22" y="14"/>
                      </a:cubicBezTo>
                      <a:cubicBezTo>
                        <a:pt x="23" y="13"/>
                        <a:pt x="24" y="11"/>
                        <a:pt x="23" y="10"/>
                      </a:cubicBezTo>
                      <a:cubicBezTo>
                        <a:pt x="20" y="7"/>
                        <a:pt x="12" y="0"/>
                        <a:pt x="2" y="4"/>
                      </a:cubicBezTo>
                      <a:cubicBezTo>
                        <a:pt x="1" y="5"/>
                        <a:pt x="0" y="6"/>
                        <a:pt x="1" y="7"/>
                      </a:cubicBezTo>
                      <a:cubicBezTo>
                        <a:pt x="1" y="7"/>
                        <a:pt x="1" y="8"/>
                        <a:pt x="1" y="8"/>
                      </a:cubicBezTo>
                      <a:close/>
                    </a:path>
                  </a:pathLst>
                </a:custGeom>
                <a:solidFill>
                  <a:srgbClr val="6F5B56"/>
                </a:solidFill>
                <a:ln>
                  <a:noFill/>
                </a:ln>
              </p:spPr>
              <p:txBody>
                <a:bodyPr vert="horz" wrap="square" lIns="45720" tIns="22860" rIns="45720" bIns="22860" numCol="1" anchor="t" anchorCtr="0" compatLnSpc="1">
                  <a:prstTxWarp prst="textNoShape">
                    <a:avLst/>
                  </a:prstTxWarp>
                </a:bodyPr>
                <a:lstStyle/>
                <a:p>
                  <a:endParaRPr lang="en-US" sz="900"/>
                </a:p>
              </p:txBody>
            </p:sp>
            <p:sp>
              <p:nvSpPr>
                <p:cNvPr id="33" name="Freeform 128">
                  <a:extLst>
                    <a:ext uri="{FF2B5EF4-FFF2-40B4-BE49-F238E27FC236}">
                      <a16:creationId xmlns:a16="http://schemas.microsoft.com/office/drawing/2014/main" id="{04F1EFA3-A988-0938-FE59-EE823BF9E09C}"/>
                    </a:ext>
                  </a:extLst>
                </p:cNvPr>
                <p:cNvSpPr>
                  <a:spLocks/>
                </p:cNvSpPr>
                <p:nvPr/>
              </p:nvSpPr>
              <p:spPr bwMode="auto">
                <a:xfrm>
                  <a:off x="1064390" y="1689002"/>
                  <a:ext cx="243161" cy="153573"/>
                </a:xfrm>
                <a:custGeom>
                  <a:avLst/>
                  <a:gdLst>
                    <a:gd name="T0" fmla="*/ 21 w 23"/>
                    <a:gd name="T1" fmla="*/ 14 h 14"/>
                    <a:gd name="T2" fmla="*/ 21 w 23"/>
                    <a:gd name="T3" fmla="*/ 12 h 14"/>
                    <a:gd name="T4" fmla="*/ 0 w 23"/>
                    <a:gd name="T5" fmla="*/ 5 h 14"/>
                    <a:gd name="T6" fmla="*/ 0 w 23"/>
                    <a:gd name="T7" fmla="*/ 6 h 14"/>
                    <a:gd name="T8" fmla="*/ 1 w 23"/>
                    <a:gd name="T9" fmla="*/ 4 h 14"/>
                    <a:gd name="T10" fmla="*/ 22 w 23"/>
                    <a:gd name="T11" fmla="*/ 10 h 14"/>
                    <a:gd name="T12" fmla="*/ 21 w 23"/>
                    <a:gd name="T13" fmla="*/ 14 h 14"/>
                  </a:gdLst>
                  <a:ahLst/>
                  <a:cxnLst>
                    <a:cxn ang="0">
                      <a:pos x="T0" y="T1"/>
                    </a:cxn>
                    <a:cxn ang="0">
                      <a:pos x="T2" y="T3"/>
                    </a:cxn>
                    <a:cxn ang="0">
                      <a:pos x="T4" y="T5"/>
                    </a:cxn>
                    <a:cxn ang="0">
                      <a:pos x="T6" y="T7"/>
                    </a:cxn>
                    <a:cxn ang="0">
                      <a:pos x="T8" y="T9"/>
                    </a:cxn>
                    <a:cxn ang="0">
                      <a:pos x="T10" y="T11"/>
                    </a:cxn>
                    <a:cxn ang="0">
                      <a:pos x="T12" y="T13"/>
                    </a:cxn>
                  </a:cxnLst>
                  <a:rect l="0" t="0" r="r" b="b"/>
                  <a:pathLst>
                    <a:path w="23" h="14">
                      <a:moveTo>
                        <a:pt x="21" y="14"/>
                      </a:moveTo>
                      <a:cubicBezTo>
                        <a:pt x="22" y="13"/>
                        <a:pt x="21" y="12"/>
                        <a:pt x="21" y="12"/>
                      </a:cubicBezTo>
                      <a:cubicBezTo>
                        <a:pt x="18" y="8"/>
                        <a:pt x="10" y="1"/>
                        <a:pt x="0" y="5"/>
                      </a:cubicBezTo>
                      <a:cubicBezTo>
                        <a:pt x="0" y="5"/>
                        <a:pt x="0" y="5"/>
                        <a:pt x="0" y="6"/>
                      </a:cubicBezTo>
                      <a:cubicBezTo>
                        <a:pt x="0" y="5"/>
                        <a:pt x="0" y="4"/>
                        <a:pt x="1" y="4"/>
                      </a:cubicBezTo>
                      <a:cubicBezTo>
                        <a:pt x="11" y="0"/>
                        <a:pt x="19" y="7"/>
                        <a:pt x="22" y="10"/>
                      </a:cubicBezTo>
                      <a:cubicBezTo>
                        <a:pt x="23" y="11"/>
                        <a:pt x="22" y="13"/>
                        <a:pt x="21" y="14"/>
                      </a:cubicBezTo>
                      <a:close/>
                    </a:path>
                  </a:pathLst>
                </a:custGeom>
                <a:solidFill>
                  <a:srgbClr val="8E7771"/>
                </a:solidFill>
                <a:ln>
                  <a:noFill/>
                </a:ln>
              </p:spPr>
              <p:txBody>
                <a:bodyPr vert="horz" wrap="square" lIns="45720" tIns="22860" rIns="45720" bIns="22860" numCol="1" anchor="t" anchorCtr="0" compatLnSpc="1">
                  <a:prstTxWarp prst="textNoShape">
                    <a:avLst/>
                  </a:prstTxWarp>
                </a:bodyPr>
                <a:lstStyle/>
                <a:p>
                  <a:endParaRPr lang="en-US" sz="900"/>
                </a:p>
              </p:txBody>
            </p:sp>
            <p:grpSp>
              <p:nvGrpSpPr>
                <p:cNvPr id="34" name="Group 33">
                  <a:extLst>
                    <a:ext uri="{FF2B5EF4-FFF2-40B4-BE49-F238E27FC236}">
                      <a16:creationId xmlns:a16="http://schemas.microsoft.com/office/drawing/2014/main" id="{494A7E6E-650B-DE72-E7CA-9E24D2B7304F}"/>
                    </a:ext>
                  </a:extLst>
                </p:cNvPr>
                <p:cNvGrpSpPr/>
                <p:nvPr/>
              </p:nvGrpSpPr>
              <p:grpSpPr>
                <a:xfrm>
                  <a:off x="656833" y="2374458"/>
                  <a:ext cx="535036" cy="227394"/>
                  <a:chOff x="4643802" y="5084415"/>
                  <a:chExt cx="511910" cy="217565"/>
                </a:xfrm>
              </p:grpSpPr>
              <p:sp>
                <p:nvSpPr>
                  <p:cNvPr id="51" name="Freeform 134">
                    <a:extLst>
                      <a:ext uri="{FF2B5EF4-FFF2-40B4-BE49-F238E27FC236}">
                        <a16:creationId xmlns:a16="http://schemas.microsoft.com/office/drawing/2014/main" id="{19A232E7-1526-C891-0BBB-39B3117E75CA}"/>
                      </a:ext>
                    </a:extLst>
                  </p:cNvPr>
                  <p:cNvSpPr>
                    <a:spLocks/>
                  </p:cNvSpPr>
                  <p:nvPr/>
                </p:nvSpPr>
                <p:spPr bwMode="auto">
                  <a:xfrm>
                    <a:off x="4643802" y="5084415"/>
                    <a:ext cx="511910" cy="127977"/>
                  </a:xfrm>
                  <a:custGeom>
                    <a:avLst/>
                    <a:gdLst>
                      <a:gd name="T0" fmla="*/ 6 w 47"/>
                      <a:gd name="T1" fmla="*/ 12 h 12"/>
                      <a:gd name="T2" fmla="*/ 0 w 47"/>
                      <a:gd name="T3" fmla="*/ 0 h 12"/>
                      <a:gd name="T4" fmla="*/ 24 w 47"/>
                      <a:gd name="T5" fmla="*/ 1 h 12"/>
                      <a:gd name="T6" fmla="*/ 47 w 47"/>
                      <a:gd name="T7" fmla="*/ 0 h 12"/>
                      <a:gd name="T8" fmla="*/ 41 w 47"/>
                      <a:gd name="T9" fmla="*/ 12 h 12"/>
                      <a:gd name="T10" fmla="*/ 24 w 47"/>
                      <a:gd name="T11" fmla="*/ 8 h 12"/>
                      <a:gd name="T12" fmla="*/ 6 w 47"/>
                      <a:gd name="T13" fmla="*/ 12 h 12"/>
                    </a:gdLst>
                    <a:ahLst/>
                    <a:cxnLst>
                      <a:cxn ang="0">
                        <a:pos x="T0" y="T1"/>
                      </a:cxn>
                      <a:cxn ang="0">
                        <a:pos x="T2" y="T3"/>
                      </a:cxn>
                      <a:cxn ang="0">
                        <a:pos x="T4" y="T5"/>
                      </a:cxn>
                      <a:cxn ang="0">
                        <a:pos x="T6" y="T7"/>
                      </a:cxn>
                      <a:cxn ang="0">
                        <a:pos x="T8" y="T9"/>
                      </a:cxn>
                      <a:cxn ang="0">
                        <a:pos x="T10" y="T11"/>
                      </a:cxn>
                      <a:cxn ang="0">
                        <a:pos x="T12" y="T13"/>
                      </a:cxn>
                    </a:cxnLst>
                    <a:rect l="0" t="0" r="r" b="b"/>
                    <a:pathLst>
                      <a:path w="47" h="12">
                        <a:moveTo>
                          <a:pt x="6" y="12"/>
                        </a:moveTo>
                        <a:cubicBezTo>
                          <a:pt x="3" y="9"/>
                          <a:pt x="1" y="4"/>
                          <a:pt x="0" y="0"/>
                        </a:cubicBezTo>
                        <a:cubicBezTo>
                          <a:pt x="7" y="1"/>
                          <a:pt x="15" y="1"/>
                          <a:pt x="24" y="1"/>
                        </a:cubicBezTo>
                        <a:cubicBezTo>
                          <a:pt x="32" y="1"/>
                          <a:pt x="40" y="1"/>
                          <a:pt x="47" y="0"/>
                        </a:cubicBezTo>
                        <a:cubicBezTo>
                          <a:pt x="46" y="4"/>
                          <a:pt x="44" y="9"/>
                          <a:pt x="41" y="12"/>
                        </a:cubicBezTo>
                        <a:cubicBezTo>
                          <a:pt x="37" y="9"/>
                          <a:pt x="31" y="8"/>
                          <a:pt x="24" y="8"/>
                        </a:cubicBezTo>
                        <a:cubicBezTo>
                          <a:pt x="16" y="8"/>
                          <a:pt x="10" y="9"/>
                          <a:pt x="6" y="12"/>
                        </a:cubicBezTo>
                        <a:close/>
                      </a:path>
                    </a:pathLst>
                  </a:custGeom>
                  <a:solidFill>
                    <a:srgbClr val="9A32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52" name="Freeform 135">
                    <a:extLst>
                      <a:ext uri="{FF2B5EF4-FFF2-40B4-BE49-F238E27FC236}">
                        <a16:creationId xmlns:a16="http://schemas.microsoft.com/office/drawing/2014/main" id="{75AA67BB-8A6F-F846-A364-7ACEA7C99AFD}"/>
                      </a:ext>
                    </a:extLst>
                  </p:cNvPr>
                  <p:cNvSpPr>
                    <a:spLocks/>
                  </p:cNvSpPr>
                  <p:nvPr/>
                </p:nvSpPr>
                <p:spPr bwMode="auto">
                  <a:xfrm>
                    <a:off x="4720589" y="5174003"/>
                    <a:ext cx="371138" cy="127977"/>
                  </a:xfrm>
                  <a:custGeom>
                    <a:avLst/>
                    <a:gdLst>
                      <a:gd name="T0" fmla="*/ 18 w 35"/>
                      <a:gd name="T1" fmla="*/ 12 h 12"/>
                      <a:gd name="T2" fmla="*/ 0 w 35"/>
                      <a:gd name="T3" fmla="*/ 4 h 12"/>
                      <a:gd name="T4" fmla="*/ 18 w 35"/>
                      <a:gd name="T5" fmla="*/ 0 h 12"/>
                      <a:gd name="T6" fmla="*/ 35 w 35"/>
                      <a:gd name="T7" fmla="*/ 4 h 12"/>
                      <a:gd name="T8" fmla="*/ 18 w 35"/>
                      <a:gd name="T9" fmla="*/ 12 h 12"/>
                    </a:gdLst>
                    <a:ahLst/>
                    <a:cxnLst>
                      <a:cxn ang="0">
                        <a:pos x="T0" y="T1"/>
                      </a:cxn>
                      <a:cxn ang="0">
                        <a:pos x="T2" y="T3"/>
                      </a:cxn>
                      <a:cxn ang="0">
                        <a:pos x="T4" y="T5"/>
                      </a:cxn>
                      <a:cxn ang="0">
                        <a:pos x="T6" y="T7"/>
                      </a:cxn>
                      <a:cxn ang="0">
                        <a:pos x="T8" y="T9"/>
                      </a:cxn>
                    </a:cxnLst>
                    <a:rect l="0" t="0" r="r" b="b"/>
                    <a:pathLst>
                      <a:path w="35" h="12">
                        <a:moveTo>
                          <a:pt x="18" y="12"/>
                        </a:moveTo>
                        <a:cubicBezTo>
                          <a:pt x="11" y="12"/>
                          <a:pt x="4" y="9"/>
                          <a:pt x="0" y="4"/>
                        </a:cubicBezTo>
                        <a:cubicBezTo>
                          <a:pt x="4" y="1"/>
                          <a:pt x="10" y="0"/>
                          <a:pt x="18" y="0"/>
                        </a:cubicBezTo>
                        <a:cubicBezTo>
                          <a:pt x="25" y="0"/>
                          <a:pt x="31" y="1"/>
                          <a:pt x="35" y="4"/>
                        </a:cubicBezTo>
                        <a:cubicBezTo>
                          <a:pt x="31" y="9"/>
                          <a:pt x="25" y="12"/>
                          <a:pt x="18" y="12"/>
                        </a:cubicBezTo>
                        <a:close/>
                      </a:path>
                    </a:pathLst>
                  </a:custGeom>
                  <a:solidFill>
                    <a:srgbClr val="C455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grpSp>
            <p:sp>
              <p:nvSpPr>
                <p:cNvPr id="35" name="Freeform 159">
                  <a:extLst>
                    <a:ext uri="{FF2B5EF4-FFF2-40B4-BE49-F238E27FC236}">
                      <a16:creationId xmlns:a16="http://schemas.microsoft.com/office/drawing/2014/main" id="{AAEFC5E2-89CD-ABCD-5F7C-3126443ABF29}"/>
                    </a:ext>
                  </a:extLst>
                </p:cNvPr>
                <p:cNvSpPr>
                  <a:spLocks noEditPoints="1"/>
                </p:cNvSpPr>
                <p:nvPr/>
              </p:nvSpPr>
              <p:spPr bwMode="auto">
                <a:xfrm>
                  <a:off x="437297" y="1868170"/>
                  <a:ext cx="383932" cy="319948"/>
                </a:xfrm>
                <a:custGeom>
                  <a:avLst/>
                  <a:gdLst>
                    <a:gd name="T0" fmla="*/ 17 w 36"/>
                    <a:gd name="T1" fmla="*/ 30 h 30"/>
                    <a:gd name="T2" fmla="*/ 17 w 36"/>
                    <a:gd name="T3" fmla="*/ 30 h 30"/>
                    <a:gd name="T4" fmla="*/ 17 w 36"/>
                    <a:gd name="T5" fmla="*/ 30 h 30"/>
                    <a:gd name="T6" fmla="*/ 17 w 36"/>
                    <a:gd name="T7" fmla="*/ 30 h 30"/>
                    <a:gd name="T8" fmla="*/ 16 w 36"/>
                    <a:gd name="T9" fmla="*/ 30 h 30"/>
                    <a:gd name="T10" fmla="*/ 16 w 36"/>
                    <a:gd name="T11" fmla="*/ 30 h 30"/>
                    <a:gd name="T12" fmla="*/ 16 w 36"/>
                    <a:gd name="T13" fmla="*/ 30 h 30"/>
                    <a:gd name="T14" fmla="*/ 35 w 36"/>
                    <a:gd name="T15" fmla="*/ 15 h 30"/>
                    <a:gd name="T16" fmla="*/ 17 w 36"/>
                    <a:gd name="T17" fmla="*/ 30 h 30"/>
                    <a:gd name="T18" fmla="*/ 35 w 36"/>
                    <a:gd name="T19" fmla="*/ 15 h 30"/>
                    <a:gd name="T20" fmla="*/ 35 w 36"/>
                    <a:gd name="T21" fmla="*/ 14 h 30"/>
                    <a:gd name="T22" fmla="*/ 35 w 36"/>
                    <a:gd name="T23" fmla="*/ 15 h 30"/>
                    <a:gd name="T24" fmla="*/ 35 w 36"/>
                    <a:gd name="T25" fmla="*/ 14 h 30"/>
                    <a:gd name="T26" fmla="*/ 14 w 36"/>
                    <a:gd name="T27" fmla="*/ 0 h 30"/>
                    <a:gd name="T28" fmla="*/ 14 w 36"/>
                    <a:gd name="T29" fmla="*/ 0 h 30"/>
                    <a:gd name="T30" fmla="*/ 18 w 36"/>
                    <a:gd name="T31" fmla="*/ 1 h 30"/>
                    <a:gd name="T32" fmla="*/ 18 w 36"/>
                    <a:gd name="T33" fmla="*/ 1 h 30"/>
                    <a:gd name="T34" fmla="*/ 34 w 36"/>
                    <a:gd name="T35" fmla="*/ 6 h 30"/>
                    <a:gd name="T36" fmla="*/ 36 w 36"/>
                    <a:gd name="T37" fmla="*/ 11 h 30"/>
                    <a:gd name="T38" fmla="*/ 34 w 36"/>
                    <a:gd name="T39" fmla="*/ 6 h 30"/>
                    <a:gd name="T40" fmla="*/ 18 w 36"/>
                    <a:gd name="T41" fmla="*/ 1 h 30"/>
                    <a:gd name="T42" fmla="*/ 18 w 36"/>
                    <a:gd name="T43" fmla="*/ 1 h 30"/>
                    <a:gd name="T44" fmla="*/ 14 w 36"/>
                    <a:gd name="T45" fmla="*/ 0 h 30"/>
                    <a:gd name="T46" fmla="*/ 14 w 36"/>
                    <a:gd name="T47" fmla="*/ 0 h 30"/>
                    <a:gd name="T48" fmla="*/ 13 w 36"/>
                    <a:gd name="T49" fmla="*/ 0 h 30"/>
                    <a:gd name="T50" fmla="*/ 7 w 36"/>
                    <a:gd name="T51" fmla="*/ 1 h 30"/>
                    <a:gd name="T52" fmla="*/ 1 w 36"/>
                    <a:gd name="T53" fmla="*/ 7 h 30"/>
                    <a:gd name="T54" fmla="*/ 0 w 36"/>
                    <a:gd name="T55" fmla="*/ 13 h 30"/>
                    <a:gd name="T56" fmla="*/ 1 w 36"/>
                    <a:gd name="T57" fmla="*/ 7 h 30"/>
                    <a:gd name="T58" fmla="*/ 7 w 36"/>
                    <a:gd name="T59" fmla="*/ 1 h 30"/>
                    <a:gd name="T60" fmla="*/ 13 w 36"/>
                    <a:gd name="T61" fmla="*/ 0 h 30"/>
                    <a:gd name="T62" fmla="*/ 13 w 36"/>
                    <a:gd name="T63" fmla="*/ 0 h 30"/>
                    <a:gd name="T64" fmla="*/ 13 w 36"/>
                    <a:gd name="T65" fmla="*/ 0 h 30"/>
                    <a:gd name="T66" fmla="*/ 13 w 36"/>
                    <a:gd name="T67" fmla="*/ 0 h 30"/>
                    <a:gd name="T68" fmla="*/ 13 w 36"/>
                    <a:gd name="T69"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6" h="30">
                      <a:moveTo>
                        <a:pt x="17" y="30"/>
                      </a:moveTo>
                      <a:cubicBezTo>
                        <a:pt x="17" y="30"/>
                        <a:pt x="17" y="30"/>
                        <a:pt x="17" y="30"/>
                      </a:cubicBezTo>
                      <a:cubicBezTo>
                        <a:pt x="17" y="30"/>
                        <a:pt x="17" y="30"/>
                        <a:pt x="17" y="30"/>
                      </a:cubicBezTo>
                      <a:cubicBezTo>
                        <a:pt x="17" y="30"/>
                        <a:pt x="17" y="30"/>
                        <a:pt x="17" y="30"/>
                      </a:cubicBezTo>
                      <a:moveTo>
                        <a:pt x="16" y="30"/>
                      </a:moveTo>
                      <a:cubicBezTo>
                        <a:pt x="16" y="30"/>
                        <a:pt x="16" y="30"/>
                        <a:pt x="16" y="30"/>
                      </a:cubicBezTo>
                      <a:cubicBezTo>
                        <a:pt x="16" y="30"/>
                        <a:pt x="16" y="30"/>
                        <a:pt x="16" y="30"/>
                      </a:cubicBezTo>
                      <a:moveTo>
                        <a:pt x="35" y="15"/>
                      </a:moveTo>
                      <a:cubicBezTo>
                        <a:pt x="32" y="24"/>
                        <a:pt x="29" y="30"/>
                        <a:pt x="17" y="30"/>
                      </a:cubicBezTo>
                      <a:cubicBezTo>
                        <a:pt x="29" y="30"/>
                        <a:pt x="32" y="24"/>
                        <a:pt x="35" y="15"/>
                      </a:cubicBezTo>
                      <a:moveTo>
                        <a:pt x="35" y="14"/>
                      </a:moveTo>
                      <a:cubicBezTo>
                        <a:pt x="35" y="14"/>
                        <a:pt x="35" y="14"/>
                        <a:pt x="35" y="15"/>
                      </a:cubicBezTo>
                      <a:cubicBezTo>
                        <a:pt x="35" y="14"/>
                        <a:pt x="35" y="14"/>
                        <a:pt x="35" y="14"/>
                      </a:cubicBezTo>
                      <a:moveTo>
                        <a:pt x="14" y="0"/>
                      </a:moveTo>
                      <a:cubicBezTo>
                        <a:pt x="14" y="0"/>
                        <a:pt x="14" y="0"/>
                        <a:pt x="14" y="0"/>
                      </a:cubicBezTo>
                      <a:cubicBezTo>
                        <a:pt x="15" y="1"/>
                        <a:pt x="17" y="1"/>
                        <a:pt x="18" y="1"/>
                      </a:cubicBezTo>
                      <a:cubicBezTo>
                        <a:pt x="18" y="1"/>
                        <a:pt x="18" y="1"/>
                        <a:pt x="18" y="1"/>
                      </a:cubicBezTo>
                      <a:cubicBezTo>
                        <a:pt x="24" y="1"/>
                        <a:pt x="31" y="2"/>
                        <a:pt x="34" y="6"/>
                      </a:cubicBezTo>
                      <a:cubicBezTo>
                        <a:pt x="35" y="8"/>
                        <a:pt x="36" y="9"/>
                        <a:pt x="36" y="11"/>
                      </a:cubicBezTo>
                      <a:cubicBezTo>
                        <a:pt x="36" y="9"/>
                        <a:pt x="35" y="8"/>
                        <a:pt x="34" y="6"/>
                      </a:cubicBezTo>
                      <a:cubicBezTo>
                        <a:pt x="31" y="2"/>
                        <a:pt x="24" y="1"/>
                        <a:pt x="18" y="1"/>
                      </a:cubicBezTo>
                      <a:cubicBezTo>
                        <a:pt x="18" y="1"/>
                        <a:pt x="18" y="1"/>
                        <a:pt x="18" y="1"/>
                      </a:cubicBezTo>
                      <a:cubicBezTo>
                        <a:pt x="17" y="1"/>
                        <a:pt x="15" y="1"/>
                        <a:pt x="14" y="0"/>
                      </a:cubicBezTo>
                      <a:cubicBezTo>
                        <a:pt x="14" y="0"/>
                        <a:pt x="14" y="0"/>
                        <a:pt x="14" y="0"/>
                      </a:cubicBezTo>
                      <a:moveTo>
                        <a:pt x="13" y="0"/>
                      </a:moveTo>
                      <a:cubicBezTo>
                        <a:pt x="10" y="0"/>
                        <a:pt x="8" y="1"/>
                        <a:pt x="7" y="1"/>
                      </a:cubicBezTo>
                      <a:cubicBezTo>
                        <a:pt x="3" y="2"/>
                        <a:pt x="2" y="5"/>
                        <a:pt x="1" y="7"/>
                      </a:cubicBezTo>
                      <a:cubicBezTo>
                        <a:pt x="1" y="9"/>
                        <a:pt x="0" y="11"/>
                        <a:pt x="0" y="13"/>
                      </a:cubicBezTo>
                      <a:cubicBezTo>
                        <a:pt x="0" y="11"/>
                        <a:pt x="1" y="9"/>
                        <a:pt x="1" y="7"/>
                      </a:cubicBezTo>
                      <a:cubicBezTo>
                        <a:pt x="2" y="5"/>
                        <a:pt x="3" y="2"/>
                        <a:pt x="7" y="1"/>
                      </a:cubicBezTo>
                      <a:cubicBezTo>
                        <a:pt x="8" y="1"/>
                        <a:pt x="10" y="0"/>
                        <a:pt x="13" y="0"/>
                      </a:cubicBezTo>
                      <a:moveTo>
                        <a:pt x="13" y="0"/>
                      </a:moveTo>
                      <a:cubicBezTo>
                        <a:pt x="13" y="0"/>
                        <a:pt x="13" y="0"/>
                        <a:pt x="13" y="0"/>
                      </a:cubicBezTo>
                      <a:cubicBezTo>
                        <a:pt x="13" y="0"/>
                        <a:pt x="13" y="0"/>
                        <a:pt x="13" y="0"/>
                      </a:cubicBezTo>
                      <a:cubicBezTo>
                        <a:pt x="13" y="0"/>
                        <a:pt x="13" y="0"/>
                        <a:pt x="13" y="0"/>
                      </a:cubicBezTo>
                    </a:path>
                  </a:pathLst>
                </a:custGeom>
                <a:solidFill>
                  <a:srgbClr val="4B4A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36" name="Freeform 31687">
                  <a:extLst>
                    <a:ext uri="{FF2B5EF4-FFF2-40B4-BE49-F238E27FC236}">
                      <a16:creationId xmlns:a16="http://schemas.microsoft.com/office/drawing/2014/main" id="{FA4AF5DB-61FC-0171-7658-8C3BA6695ABD}"/>
                    </a:ext>
                  </a:extLst>
                </p:cNvPr>
                <p:cNvSpPr>
                  <a:spLocks/>
                </p:cNvSpPr>
                <p:nvPr/>
              </p:nvSpPr>
              <p:spPr bwMode="auto">
                <a:xfrm>
                  <a:off x="512390" y="2216472"/>
                  <a:ext cx="168068" cy="75131"/>
                </a:xfrm>
                <a:custGeom>
                  <a:avLst/>
                  <a:gdLst>
                    <a:gd name="T0" fmla="*/ 11 w 11"/>
                    <a:gd name="T1" fmla="*/ 3 h 7"/>
                    <a:gd name="T2" fmla="*/ 6 w 11"/>
                    <a:gd name="T3" fmla="*/ 7 h 7"/>
                    <a:gd name="T4" fmla="*/ 0 w 11"/>
                    <a:gd name="T5" fmla="*/ 4 h 7"/>
                    <a:gd name="T6" fmla="*/ 5 w 11"/>
                    <a:gd name="T7" fmla="*/ 0 h 7"/>
                    <a:gd name="T8" fmla="*/ 11 w 11"/>
                    <a:gd name="T9" fmla="*/ 3 h 7"/>
                  </a:gdLst>
                  <a:ahLst/>
                  <a:cxnLst>
                    <a:cxn ang="0">
                      <a:pos x="T0" y="T1"/>
                    </a:cxn>
                    <a:cxn ang="0">
                      <a:pos x="T2" y="T3"/>
                    </a:cxn>
                    <a:cxn ang="0">
                      <a:pos x="T4" y="T5"/>
                    </a:cxn>
                    <a:cxn ang="0">
                      <a:pos x="T6" y="T7"/>
                    </a:cxn>
                    <a:cxn ang="0">
                      <a:pos x="T8" y="T9"/>
                    </a:cxn>
                  </a:cxnLst>
                  <a:rect l="0" t="0" r="r" b="b"/>
                  <a:pathLst>
                    <a:path w="11" h="7">
                      <a:moveTo>
                        <a:pt x="11" y="3"/>
                      </a:moveTo>
                      <a:cubicBezTo>
                        <a:pt x="11" y="5"/>
                        <a:pt x="8" y="6"/>
                        <a:pt x="6" y="7"/>
                      </a:cubicBezTo>
                      <a:cubicBezTo>
                        <a:pt x="3" y="7"/>
                        <a:pt x="0" y="6"/>
                        <a:pt x="0" y="4"/>
                      </a:cubicBezTo>
                      <a:cubicBezTo>
                        <a:pt x="0" y="2"/>
                        <a:pt x="2" y="0"/>
                        <a:pt x="5" y="0"/>
                      </a:cubicBezTo>
                      <a:cubicBezTo>
                        <a:pt x="8" y="0"/>
                        <a:pt x="11" y="1"/>
                        <a:pt x="11" y="3"/>
                      </a:cubicBezTo>
                      <a:close/>
                    </a:path>
                  </a:pathLst>
                </a:custGeom>
                <a:solidFill>
                  <a:srgbClr val="FF9D78"/>
                </a:solidFill>
                <a:ln>
                  <a:noFill/>
                </a:ln>
              </p:spPr>
              <p:txBody>
                <a:bodyPr vert="horz" wrap="square" lIns="45720" tIns="22860" rIns="45720" bIns="22860" numCol="1" anchor="t" anchorCtr="0" compatLnSpc="1">
                  <a:prstTxWarp prst="textNoShape">
                    <a:avLst/>
                  </a:prstTxWarp>
                </a:bodyPr>
                <a:lstStyle/>
                <a:p>
                  <a:endParaRPr lang="en-US" sz="900"/>
                </a:p>
              </p:txBody>
            </p:sp>
            <p:grpSp>
              <p:nvGrpSpPr>
                <p:cNvPr id="37" name="Group 36">
                  <a:extLst>
                    <a:ext uri="{FF2B5EF4-FFF2-40B4-BE49-F238E27FC236}">
                      <a16:creationId xmlns:a16="http://schemas.microsoft.com/office/drawing/2014/main" id="{22848B67-EBFE-E2C9-AA5C-6313E185B468}"/>
                    </a:ext>
                  </a:extLst>
                </p:cNvPr>
                <p:cNvGrpSpPr/>
                <p:nvPr/>
              </p:nvGrpSpPr>
              <p:grpSpPr>
                <a:xfrm>
                  <a:off x="1056893" y="1833312"/>
                  <a:ext cx="194939" cy="292410"/>
                  <a:chOff x="766791" y="7239466"/>
                  <a:chExt cx="549950" cy="824928"/>
                </a:xfrm>
              </p:grpSpPr>
              <p:sp>
                <p:nvSpPr>
                  <p:cNvPr id="47" name="Freeform 31692">
                    <a:extLst>
                      <a:ext uri="{FF2B5EF4-FFF2-40B4-BE49-F238E27FC236}">
                        <a16:creationId xmlns:a16="http://schemas.microsoft.com/office/drawing/2014/main" id="{D6782518-C997-F25E-6700-8AA5290AE140}"/>
                      </a:ext>
                    </a:extLst>
                  </p:cNvPr>
                  <p:cNvSpPr>
                    <a:spLocks/>
                  </p:cNvSpPr>
                  <p:nvPr/>
                </p:nvSpPr>
                <p:spPr bwMode="auto">
                  <a:xfrm>
                    <a:off x="766791" y="7239466"/>
                    <a:ext cx="549950" cy="797437"/>
                  </a:xfrm>
                  <a:custGeom>
                    <a:avLst/>
                    <a:gdLst>
                      <a:gd name="T0" fmla="*/ 1 w 18"/>
                      <a:gd name="T1" fmla="*/ 12 h 25"/>
                      <a:gd name="T2" fmla="*/ 13 w 18"/>
                      <a:gd name="T3" fmla="*/ 2 h 25"/>
                      <a:gd name="T4" fmla="*/ 16 w 18"/>
                      <a:gd name="T5" fmla="*/ 17 h 25"/>
                      <a:gd name="T6" fmla="*/ 6 w 18"/>
                      <a:gd name="T7" fmla="*/ 23 h 25"/>
                      <a:gd name="T8" fmla="*/ 1 w 18"/>
                      <a:gd name="T9" fmla="*/ 12 h 25"/>
                    </a:gdLst>
                    <a:ahLst/>
                    <a:cxnLst>
                      <a:cxn ang="0">
                        <a:pos x="T0" y="T1"/>
                      </a:cxn>
                      <a:cxn ang="0">
                        <a:pos x="T2" y="T3"/>
                      </a:cxn>
                      <a:cxn ang="0">
                        <a:pos x="T4" y="T5"/>
                      </a:cxn>
                      <a:cxn ang="0">
                        <a:pos x="T6" y="T7"/>
                      </a:cxn>
                      <a:cxn ang="0">
                        <a:pos x="T8" y="T9"/>
                      </a:cxn>
                    </a:cxnLst>
                    <a:rect l="0" t="0" r="r" b="b"/>
                    <a:pathLst>
                      <a:path w="18" h="25">
                        <a:moveTo>
                          <a:pt x="1" y="12"/>
                        </a:moveTo>
                        <a:cubicBezTo>
                          <a:pt x="3" y="4"/>
                          <a:pt x="8" y="0"/>
                          <a:pt x="13" y="2"/>
                        </a:cubicBezTo>
                        <a:cubicBezTo>
                          <a:pt x="17" y="3"/>
                          <a:pt x="18" y="10"/>
                          <a:pt x="16" y="17"/>
                        </a:cubicBezTo>
                        <a:cubicBezTo>
                          <a:pt x="14" y="25"/>
                          <a:pt x="11" y="25"/>
                          <a:pt x="6" y="23"/>
                        </a:cubicBezTo>
                        <a:cubicBezTo>
                          <a:pt x="2" y="21"/>
                          <a:pt x="0" y="19"/>
                          <a:pt x="1" y="12"/>
                        </a:cubicBezTo>
                        <a:close/>
                      </a:path>
                    </a:pathLst>
                  </a:custGeom>
                  <a:solidFill>
                    <a:srgbClr val="B96C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48" name="Freeform 31693">
                    <a:extLst>
                      <a:ext uri="{FF2B5EF4-FFF2-40B4-BE49-F238E27FC236}">
                        <a16:creationId xmlns:a16="http://schemas.microsoft.com/office/drawing/2014/main" id="{D327C450-120A-43CA-635B-3E13D360B487}"/>
                      </a:ext>
                    </a:extLst>
                  </p:cNvPr>
                  <p:cNvSpPr>
                    <a:spLocks/>
                  </p:cNvSpPr>
                  <p:nvPr/>
                </p:nvSpPr>
                <p:spPr bwMode="auto">
                  <a:xfrm>
                    <a:off x="766791" y="7294463"/>
                    <a:ext cx="549950" cy="769931"/>
                  </a:xfrm>
                  <a:custGeom>
                    <a:avLst/>
                    <a:gdLst>
                      <a:gd name="T0" fmla="*/ 1 w 18"/>
                      <a:gd name="T1" fmla="*/ 12 h 25"/>
                      <a:gd name="T2" fmla="*/ 13 w 18"/>
                      <a:gd name="T3" fmla="*/ 2 h 25"/>
                      <a:gd name="T4" fmla="*/ 16 w 18"/>
                      <a:gd name="T5" fmla="*/ 18 h 25"/>
                      <a:gd name="T6" fmla="*/ 7 w 18"/>
                      <a:gd name="T7" fmla="*/ 23 h 25"/>
                      <a:gd name="T8" fmla="*/ 1 w 18"/>
                      <a:gd name="T9" fmla="*/ 12 h 25"/>
                    </a:gdLst>
                    <a:ahLst/>
                    <a:cxnLst>
                      <a:cxn ang="0">
                        <a:pos x="T0" y="T1"/>
                      </a:cxn>
                      <a:cxn ang="0">
                        <a:pos x="T2" y="T3"/>
                      </a:cxn>
                      <a:cxn ang="0">
                        <a:pos x="T4" y="T5"/>
                      </a:cxn>
                      <a:cxn ang="0">
                        <a:pos x="T6" y="T7"/>
                      </a:cxn>
                      <a:cxn ang="0">
                        <a:pos x="T8" y="T9"/>
                      </a:cxn>
                    </a:cxnLst>
                    <a:rect l="0" t="0" r="r" b="b"/>
                    <a:pathLst>
                      <a:path w="18" h="25">
                        <a:moveTo>
                          <a:pt x="1" y="12"/>
                        </a:moveTo>
                        <a:cubicBezTo>
                          <a:pt x="3" y="5"/>
                          <a:pt x="8" y="0"/>
                          <a:pt x="13" y="2"/>
                        </a:cubicBezTo>
                        <a:cubicBezTo>
                          <a:pt x="17" y="4"/>
                          <a:pt x="18" y="11"/>
                          <a:pt x="16" y="18"/>
                        </a:cubicBezTo>
                        <a:cubicBezTo>
                          <a:pt x="15" y="25"/>
                          <a:pt x="11" y="25"/>
                          <a:pt x="7" y="23"/>
                        </a:cubicBezTo>
                        <a:cubicBezTo>
                          <a:pt x="2" y="22"/>
                          <a:pt x="0" y="20"/>
                          <a:pt x="1" y="12"/>
                        </a:cubicBezTo>
                        <a:close/>
                      </a:path>
                    </a:pathLst>
                  </a:custGeom>
                  <a:solidFill>
                    <a:srgbClr val="FFF8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49" name="Freeform 31697">
                    <a:extLst>
                      <a:ext uri="{FF2B5EF4-FFF2-40B4-BE49-F238E27FC236}">
                        <a16:creationId xmlns:a16="http://schemas.microsoft.com/office/drawing/2014/main" id="{B8BDD914-D5AF-1D6C-103A-1BC092A7C038}"/>
                      </a:ext>
                    </a:extLst>
                  </p:cNvPr>
                  <p:cNvSpPr>
                    <a:spLocks/>
                  </p:cNvSpPr>
                  <p:nvPr/>
                </p:nvSpPr>
                <p:spPr bwMode="auto">
                  <a:xfrm>
                    <a:off x="849274" y="7541949"/>
                    <a:ext cx="357477" cy="439961"/>
                  </a:xfrm>
                  <a:custGeom>
                    <a:avLst/>
                    <a:gdLst>
                      <a:gd name="T0" fmla="*/ 0 w 11"/>
                      <a:gd name="T1" fmla="*/ 7 h 15"/>
                      <a:gd name="T2" fmla="*/ 6 w 11"/>
                      <a:gd name="T3" fmla="*/ 1 h 15"/>
                      <a:gd name="T4" fmla="*/ 11 w 11"/>
                      <a:gd name="T5" fmla="*/ 8 h 15"/>
                      <a:gd name="T6" fmla="*/ 5 w 11"/>
                      <a:gd name="T7" fmla="*/ 14 h 15"/>
                      <a:gd name="T8" fmla="*/ 0 w 11"/>
                      <a:gd name="T9" fmla="*/ 7 h 15"/>
                    </a:gdLst>
                    <a:ahLst/>
                    <a:cxnLst>
                      <a:cxn ang="0">
                        <a:pos x="T0" y="T1"/>
                      </a:cxn>
                      <a:cxn ang="0">
                        <a:pos x="T2" y="T3"/>
                      </a:cxn>
                      <a:cxn ang="0">
                        <a:pos x="T4" y="T5"/>
                      </a:cxn>
                      <a:cxn ang="0">
                        <a:pos x="T6" y="T7"/>
                      </a:cxn>
                      <a:cxn ang="0">
                        <a:pos x="T8" y="T9"/>
                      </a:cxn>
                    </a:cxnLst>
                    <a:rect l="0" t="0" r="r" b="b"/>
                    <a:pathLst>
                      <a:path w="11" h="15">
                        <a:moveTo>
                          <a:pt x="0" y="7"/>
                        </a:moveTo>
                        <a:cubicBezTo>
                          <a:pt x="0" y="3"/>
                          <a:pt x="3" y="0"/>
                          <a:pt x="6" y="1"/>
                        </a:cubicBezTo>
                        <a:cubicBezTo>
                          <a:pt x="9" y="1"/>
                          <a:pt x="11" y="4"/>
                          <a:pt x="11" y="8"/>
                        </a:cubicBezTo>
                        <a:cubicBezTo>
                          <a:pt x="10" y="12"/>
                          <a:pt x="8" y="15"/>
                          <a:pt x="5" y="14"/>
                        </a:cubicBezTo>
                        <a:cubicBezTo>
                          <a:pt x="2" y="14"/>
                          <a:pt x="0" y="11"/>
                          <a:pt x="0" y="7"/>
                        </a:cubicBezTo>
                        <a:close/>
                      </a:path>
                    </a:pathLst>
                  </a:custGeom>
                  <a:solidFill>
                    <a:srgbClr val="83AD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50" name="Freeform 31698">
                    <a:extLst>
                      <a:ext uri="{FF2B5EF4-FFF2-40B4-BE49-F238E27FC236}">
                        <a16:creationId xmlns:a16="http://schemas.microsoft.com/office/drawing/2014/main" id="{74DABB45-1A11-45DE-EEA4-54CC2E6BE896}"/>
                      </a:ext>
                    </a:extLst>
                  </p:cNvPr>
                  <p:cNvSpPr>
                    <a:spLocks/>
                  </p:cNvSpPr>
                  <p:nvPr/>
                </p:nvSpPr>
                <p:spPr bwMode="auto">
                  <a:xfrm>
                    <a:off x="959265" y="7596943"/>
                    <a:ext cx="109990" cy="109989"/>
                  </a:xfrm>
                  <a:custGeom>
                    <a:avLst/>
                    <a:gdLst>
                      <a:gd name="T0" fmla="*/ 0 w 4"/>
                      <a:gd name="T1" fmla="*/ 2 h 4"/>
                      <a:gd name="T2" fmla="*/ 2 w 4"/>
                      <a:gd name="T3" fmla="*/ 0 h 4"/>
                      <a:gd name="T4" fmla="*/ 4 w 4"/>
                      <a:gd name="T5" fmla="*/ 2 h 4"/>
                      <a:gd name="T6" fmla="*/ 2 w 4"/>
                      <a:gd name="T7" fmla="*/ 4 h 4"/>
                      <a:gd name="T8" fmla="*/ 0 w 4"/>
                      <a:gd name="T9" fmla="*/ 2 h 4"/>
                    </a:gdLst>
                    <a:ahLst/>
                    <a:cxnLst>
                      <a:cxn ang="0">
                        <a:pos x="T0" y="T1"/>
                      </a:cxn>
                      <a:cxn ang="0">
                        <a:pos x="T2" y="T3"/>
                      </a:cxn>
                      <a:cxn ang="0">
                        <a:pos x="T4" y="T5"/>
                      </a:cxn>
                      <a:cxn ang="0">
                        <a:pos x="T6" y="T7"/>
                      </a:cxn>
                      <a:cxn ang="0">
                        <a:pos x="T8" y="T9"/>
                      </a:cxn>
                    </a:cxnLst>
                    <a:rect l="0" t="0" r="r" b="b"/>
                    <a:pathLst>
                      <a:path w="4" h="4">
                        <a:moveTo>
                          <a:pt x="0" y="2"/>
                        </a:moveTo>
                        <a:cubicBezTo>
                          <a:pt x="0" y="1"/>
                          <a:pt x="1" y="0"/>
                          <a:pt x="2" y="0"/>
                        </a:cubicBezTo>
                        <a:cubicBezTo>
                          <a:pt x="3" y="0"/>
                          <a:pt x="4" y="1"/>
                          <a:pt x="4" y="2"/>
                        </a:cubicBezTo>
                        <a:cubicBezTo>
                          <a:pt x="4" y="4"/>
                          <a:pt x="3" y="4"/>
                          <a:pt x="2" y="4"/>
                        </a:cubicBezTo>
                        <a:cubicBezTo>
                          <a:pt x="1" y="4"/>
                          <a:pt x="0" y="3"/>
                          <a:pt x="0" y="2"/>
                        </a:cubicBezTo>
                        <a:close/>
                      </a:path>
                    </a:pathLst>
                  </a:custGeom>
                  <a:solidFill>
                    <a:srgbClr val="AFD1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grpSp>
            <p:grpSp>
              <p:nvGrpSpPr>
                <p:cNvPr id="38" name="Group 37">
                  <a:extLst>
                    <a:ext uri="{FF2B5EF4-FFF2-40B4-BE49-F238E27FC236}">
                      <a16:creationId xmlns:a16="http://schemas.microsoft.com/office/drawing/2014/main" id="{206CA85E-02A2-97B2-6044-24DDF11E2C2D}"/>
                    </a:ext>
                  </a:extLst>
                </p:cNvPr>
                <p:cNvGrpSpPr/>
                <p:nvPr/>
              </p:nvGrpSpPr>
              <p:grpSpPr>
                <a:xfrm>
                  <a:off x="559092" y="1829781"/>
                  <a:ext cx="221682" cy="282665"/>
                  <a:chOff x="-360617" y="7129477"/>
                  <a:chExt cx="659942" cy="797437"/>
                </a:xfrm>
              </p:grpSpPr>
              <p:sp>
                <p:nvSpPr>
                  <p:cNvPr id="43" name="Freeform 31690">
                    <a:extLst>
                      <a:ext uri="{FF2B5EF4-FFF2-40B4-BE49-F238E27FC236}">
                        <a16:creationId xmlns:a16="http://schemas.microsoft.com/office/drawing/2014/main" id="{1F255936-5DE9-0CEC-8095-6DDA76D84572}"/>
                      </a:ext>
                    </a:extLst>
                  </p:cNvPr>
                  <p:cNvSpPr>
                    <a:spLocks/>
                  </p:cNvSpPr>
                  <p:nvPr/>
                </p:nvSpPr>
                <p:spPr bwMode="auto">
                  <a:xfrm>
                    <a:off x="-360617" y="7129477"/>
                    <a:ext cx="632453" cy="769931"/>
                  </a:xfrm>
                  <a:custGeom>
                    <a:avLst/>
                    <a:gdLst>
                      <a:gd name="T0" fmla="*/ 2 w 20"/>
                      <a:gd name="T1" fmla="*/ 17 h 25"/>
                      <a:gd name="T2" fmla="*/ 9 w 20"/>
                      <a:gd name="T3" fmla="*/ 2 h 25"/>
                      <a:gd name="T4" fmla="*/ 19 w 20"/>
                      <a:gd name="T5" fmla="*/ 13 h 25"/>
                      <a:gd name="T6" fmla="*/ 11 w 20"/>
                      <a:gd name="T7" fmla="*/ 24 h 25"/>
                      <a:gd name="T8" fmla="*/ 2 w 20"/>
                      <a:gd name="T9" fmla="*/ 17 h 25"/>
                    </a:gdLst>
                    <a:ahLst/>
                    <a:cxnLst>
                      <a:cxn ang="0">
                        <a:pos x="T0" y="T1"/>
                      </a:cxn>
                      <a:cxn ang="0">
                        <a:pos x="T2" y="T3"/>
                      </a:cxn>
                      <a:cxn ang="0">
                        <a:pos x="T4" y="T5"/>
                      </a:cxn>
                      <a:cxn ang="0">
                        <a:pos x="T6" y="T7"/>
                      </a:cxn>
                      <a:cxn ang="0">
                        <a:pos x="T8" y="T9"/>
                      </a:cxn>
                    </a:cxnLst>
                    <a:rect l="0" t="0" r="r" b="b"/>
                    <a:pathLst>
                      <a:path w="20" h="25">
                        <a:moveTo>
                          <a:pt x="2" y="17"/>
                        </a:moveTo>
                        <a:cubicBezTo>
                          <a:pt x="0" y="10"/>
                          <a:pt x="4" y="3"/>
                          <a:pt x="9" y="2"/>
                        </a:cubicBezTo>
                        <a:cubicBezTo>
                          <a:pt x="14" y="0"/>
                          <a:pt x="18" y="6"/>
                          <a:pt x="19" y="13"/>
                        </a:cubicBezTo>
                        <a:cubicBezTo>
                          <a:pt x="20" y="20"/>
                          <a:pt x="17" y="22"/>
                          <a:pt x="11" y="24"/>
                        </a:cubicBezTo>
                        <a:cubicBezTo>
                          <a:pt x="6" y="25"/>
                          <a:pt x="3" y="25"/>
                          <a:pt x="2" y="17"/>
                        </a:cubicBezTo>
                        <a:close/>
                      </a:path>
                    </a:pathLst>
                  </a:custGeom>
                  <a:solidFill>
                    <a:srgbClr val="B96C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44" name="Freeform 31691">
                    <a:extLst>
                      <a:ext uri="{FF2B5EF4-FFF2-40B4-BE49-F238E27FC236}">
                        <a16:creationId xmlns:a16="http://schemas.microsoft.com/office/drawing/2014/main" id="{D754B66E-2432-0B30-EF07-84906B6694B4}"/>
                      </a:ext>
                    </a:extLst>
                  </p:cNvPr>
                  <p:cNvSpPr>
                    <a:spLocks/>
                  </p:cNvSpPr>
                  <p:nvPr/>
                </p:nvSpPr>
                <p:spPr bwMode="auto">
                  <a:xfrm>
                    <a:off x="-305621" y="7156983"/>
                    <a:ext cx="604946" cy="769931"/>
                  </a:xfrm>
                  <a:custGeom>
                    <a:avLst/>
                    <a:gdLst>
                      <a:gd name="T0" fmla="*/ 1 w 20"/>
                      <a:gd name="T1" fmla="*/ 17 h 25"/>
                      <a:gd name="T2" fmla="*/ 9 w 20"/>
                      <a:gd name="T3" fmla="*/ 2 h 25"/>
                      <a:gd name="T4" fmla="*/ 19 w 20"/>
                      <a:gd name="T5" fmla="*/ 13 h 25"/>
                      <a:gd name="T6" fmla="*/ 11 w 20"/>
                      <a:gd name="T7" fmla="*/ 24 h 25"/>
                      <a:gd name="T8" fmla="*/ 1 w 20"/>
                      <a:gd name="T9" fmla="*/ 17 h 25"/>
                    </a:gdLst>
                    <a:ahLst/>
                    <a:cxnLst>
                      <a:cxn ang="0">
                        <a:pos x="T0" y="T1"/>
                      </a:cxn>
                      <a:cxn ang="0">
                        <a:pos x="T2" y="T3"/>
                      </a:cxn>
                      <a:cxn ang="0">
                        <a:pos x="T4" y="T5"/>
                      </a:cxn>
                      <a:cxn ang="0">
                        <a:pos x="T6" y="T7"/>
                      </a:cxn>
                      <a:cxn ang="0">
                        <a:pos x="T8" y="T9"/>
                      </a:cxn>
                    </a:cxnLst>
                    <a:rect l="0" t="0" r="r" b="b"/>
                    <a:pathLst>
                      <a:path w="20" h="25">
                        <a:moveTo>
                          <a:pt x="1" y="17"/>
                        </a:moveTo>
                        <a:cubicBezTo>
                          <a:pt x="0" y="10"/>
                          <a:pt x="4" y="3"/>
                          <a:pt x="9" y="2"/>
                        </a:cubicBezTo>
                        <a:cubicBezTo>
                          <a:pt x="14" y="0"/>
                          <a:pt x="18" y="6"/>
                          <a:pt x="19" y="13"/>
                        </a:cubicBezTo>
                        <a:cubicBezTo>
                          <a:pt x="20" y="20"/>
                          <a:pt x="17" y="22"/>
                          <a:pt x="11" y="24"/>
                        </a:cubicBezTo>
                        <a:cubicBezTo>
                          <a:pt x="6" y="25"/>
                          <a:pt x="3" y="25"/>
                          <a:pt x="1" y="17"/>
                        </a:cubicBezTo>
                        <a:close/>
                      </a:path>
                    </a:pathLst>
                  </a:custGeom>
                  <a:solidFill>
                    <a:srgbClr val="FFF8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45" name="Freeform 31696">
                    <a:extLst>
                      <a:ext uri="{FF2B5EF4-FFF2-40B4-BE49-F238E27FC236}">
                        <a16:creationId xmlns:a16="http://schemas.microsoft.com/office/drawing/2014/main" id="{1BAEA890-8675-4DF1-72DC-7D16F4A2FDBE}"/>
                      </a:ext>
                    </a:extLst>
                  </p:cNvPr>
                  <p:cNvSpPr>
                    <a:spLocks/>
                  </p:cNvSpPr>
                  <p:nvPr/>
                </p:nvSpPr>
                <p:spPr bwMode="auto">
                  <a:xfrm>
                    <a:off x="-168125" y="7431957"/>
                    <a:ext cx="302482" cy="412472"/>
                  </a:xfrm>
                  <a:custGeom>
                    <a:avLst/>
                    <a:gdLst>
                      <a:gd name="T0" fmla="*/ 0 w 10"/>
                      <a:gd name="T1" fmla="*/ 6 h 13"/>
                      <a:gd name="T2" fmla="*/ 5 w 10"/>
                      <a:gd name="T3" fmla="*/ 0 h 13"/>
                      <a:gd name="T4" fmla="*/ 10 w 10"/>
                      <a:gd name="T5" fmla="*/ 7 h 13"/>
                      <a:gd name="T6" fmla="*/ 5 w 10"/>
                      <a:gd name="T7" fmla="*/ 13 h 13"/>
                      <a:gd name="T8" fmla="*/ 0 w 10"/>
                      <a:gd name="T9" fmla="*/ 6 h 13"/>
                    </a:gdLst>
                    <a:ahLst/>
                    <a:cxnLst>
                      <a:cxn ang="0">
                        <a:pos x="T0" y="T1"/>
                      </a:cxn>
                      <a:cxn ang="0">
                        <a:pos x="T2" y="T3"/>
                      </a:cxn>
                      <a:cxn ang="0">
                        <a:pos x="T4" y="T5"/>
                      </a:cxn>
                      <a:cxn ang="0">
                        <a:pos x="T6" y="T7"/>
                      </a:cxn>
                      <a:cxn ang="0">
                        <a:pos x="T8" y="T9"/>
                      </a:cxn>
                    </a:cxnLst>
                    <a:rect l="0" t="0" r="r" b="b"/>
                    <a:pathLst>
                      <a:path w="10" h="13">
                        <a:moveTo>
                          <a:pt x="0" y="6"/>
                        </a:moveTo>
                        <a:cubicBezTo>
                          <a:pt x="0" y="3"/>
                          <a:pt x="2" y="0"/>
                          <a:pt x="5" y="0"/>
                        </a:cubicBezTo>
                        <a:cubicBezTo>
                          <a:pt x="8" y="0"/>
                          <a:pt x="10" y="3"/>
                          <a:pt x="10" y="7"/>
                        </a:cubicBezTo>
                        <a:cubicBezTo>
                          <a:pt x="10" y="10"/>
                          <a:pt x="7" y="13"/>
                          <a:pt x="5" y="13"/>
                        </a:cubicBezTo>
                        <a:cubicBezTo>
                          <a:pt x="2" y="13"/>
                          <a:pt x="0" y="10"/>
                          <a:pt x="0" y="6"/>
                        </a:cubicBezTo>
                        <a:close/>
                      </a:path>
                    </a:pathLst>
                  </a:custGeom>
                  <a:solidFill>
                    <a:srgbClr val="83AD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46" name="Freeform 31699">
                    <a:extLst>
                      <a:ext uri="{FF2B5EF4-FFF2-40B4-BE49-F238E27FC236}">
                        <a16:creationId xmlns:a16="http://schemas.microsoft.com/office/drawing/2014/main" id="{38C01417-9DAC-A7E4-A798-EB69DF173C51}"/>
                      </a:ext>
                    </a:extLst>
                  </p:cNvPr>
                  <p:cNvSpPr>
                    <a:spLocks/>
                  </p:cNvSpPr>
                  <p:nvPr/>
                </p:nvSpPr>
                <p:spPr bwMode="auto">
                  <a:xfrm>
                    <a:off x="-113130" y="7459447"/>
                    <a:ext cx="137496" cy="137496"/>
                  </a:xfrm>
                  <a:custGeom>
                    <a:avLst/>
                    <a:gdLst>
                      <a:gd name="T0" fmla="*/ 0 w 4"/>
                      <a:gd name="T1" fmla="*/ 2 h 4"/>
                      <a:gd name="T2" fmla="*/ 2 w 4"/>
                      <a:gd name="T3" fmla="*/ 0 h 4"/>
                      <a:gd name="T4" fmla="*/ 4 w 4"/>
                      <a:gd name="T5" fmla="*/ 2 h 4"/>
                      <a:gd name="T6" fmla="*/ 2 w 4"/>
                      <a:gd name="T7" fmla="*/ 4 h 4"/>
                      <a:gd name="T8" fmla="*/ 0 w 4"/>
                      <a:gd name="T9" fmla="*/ 2 h 4"/>
                    </a:gdLst>
                    <a:ahLst/>
                    <a:cxnLst>
                      <a:cxn ang="0">
                        <a:pos x="T0" y="T1"/>
                      </a:cxn>
                      <a:cxn ang="0">
                        <a:pos x="T2" y="T3"/>
                      </a:cxn>
                      <a:cxn ang="0">
                        <a:pos x="T4" y="T5"/>
                      </a:cxn>
                      <a:cxn ang="0">
                        <a:pos x="T6" y="T7"/>
                      </a:cxn>
                      <a:cxn ang="0">
                        <a:pos x="T8" y="T9"/>
                      </a:cxn>
                    </a:cxnLst>
                    <a:rect l="0" t="0" r="r" b="b"/>
                    <a:pathLst>
                      <a:path w="4" h="4">
                        <a:moveTo>
                          <a:pt x="0" y="2"/>
                        </a:moveTo>
                        <a:cubicBezTo>
                          <a:pt x="0" y="1"/>
                          <a:pt x="1" y="0"/>
                          <a:pt x="2" y="0"/>
                        </a:cubicBezTo>
                        <a:cubicBezTo>
                          <a:pt x="3" y="0"/>
                          <a:pt x="4" y="1"/>
                          <a:pt x="4" y="2"/>
                        </a:cubicBezTo>
                        <a:cubicBezTo>
                          <a:pt x="4" y="4"/>
                          <a:pt x="3" y="4"/>
                          <a:pt x="2" y="4"/>
                        </a:cubicBezTo>
                        <a:cubicBezTo>
                          <a:pt x="1" y="4"/>
                          <a:pt x="0" y="3"/>
                          <a:pt x="0" y="2"/>
                        </a:cubicBezTo>
                        <a:close/>
                      </a:path>
                    </a:pathLst>
                  </a:custGeom>
                  <a:solidFill>
                    <a:srgbClr val="AFD1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grpSp>
            <p:sp>
              <p:nvSpPr>
                <p:cNvPr id="39" name="Freeform 31687">
                  <a:extLst>
                    <a:ext uri="{FF2B5EF4-FFF2-40B4-BE49-F238E27FC236}">
                      <a16:creationId xmlns:a16="http://schemas.microsoft.com/office/drawing/2014/main" id="{922C792F-3314-38C7-9597-902FCE56C0B7}"/>
                    </a:ext>
                  </a:extLst>
                </p:cNvPr>
                <p:cNvSpPr>
                  <a:spLocks/>
                </p:cNvSpPr>
                <p:nvPr/>
              </p:nvSpPr>
              <p:spPr bwMode="auto">
                <a:xfrm flipH="1">
                  <a:off x="1103702" y="2195323"/>
                  <a:ext cx="200791" cy="64793"/>
                </a:xfrm>
                <a:custGeom>
                  <a:avLst/>
                  <a:gdLst>
                    <a:gd name="T0" fmla="*/ 11 w 11"/>
                    <a:gd name="T1" fmla="*/ 3 h 7"/>
                    <a:gd name="T2" fmla="*/ 6 w 11"/>
                    <a:gd name="T3" fmla="*/ 7 h 7"/>
                    <a:gd name="T4" fmla="*/ 0 w 11"/>
                    <a:gd name="T5" fmla="*/ 4 h 7"/>
                    <a:gd name="T6" fmla="*/ 5 w 11"/>
                    <a:gd name="T7" fmla="*/ 0 h 7"/>
                    <a:gd name="T8" fmla="*/ 11 w 11"/>
                    <a:gd name="T9" fmla="*/ 3 h 7"/>
                  </a:gdLst>
                  <a:ahLst/>
                  <a:cxnLst>
                    <a:cxn ang="0">
                      <a:pos x="T0" y="T1"/>
                    </a:cxn>
                    <a:cxn ang="0">
                      <a:pos x="T2" y="T3"/>
                    </a:cxn>
                    <a:cxn ang="0">
                      <a:pos x="T4" y="T5"/>
                    </a:cxn>
                    <a:cxn ang="0">
                      <a:pos x="T6" y="T7"/>
                    </a:cxn>
                    <a:cxn ang="0">
                      <a:pos x="T8" y="T9"/>
                    </a:cxn>
                  </a:cxnLst>
                  <a:rect l="0" t="0" r="r" b="b"/>
                  <a:pathLst>
                    <a:path w="11" h="7">
                      <a:moveTo>
                        <a:pt x="11" y="3"/>
                      </a:moveTo>
                      <a:cubicBezTo>
                        <a:pt x="11" y="5"/>
                        <a:pt x="8" y="6"/>
                        <a:pt x="6" y="7"/>
                      </a:cubicBezTo>
                      <a:cubicBezTo>
                        <a:pt x="3" y="7"/>
                        <a:pt x="0" y="6"/>
                        <a:pt x="0" y="4"/>
                      </a:cubicBezTo>
                      <a:cubicBezTo>
                        <a:pt x="0" y="2"/>
                        <a:pt x="2" y="0"/>
                        <a:pt x="5" y="0"/>
                      </a:cubicBezTo>
                      <a:cubicBezTo>
                        <a:pt x="8" y="0"/>
                        <a:pt x="11" y="1"/>
                        <a:pt x="11" y="3"/>
                      </a:cubicBezTo>
                      <a:close/>
                    </a:path>
                  </a:pathLst>
                </a:custGeom>
                <a:solidFill>
                  <a:srgbClr val="FF9D78"/>
                </a:solidFill>
                <a:ln>
                  <a:noFill/>
                </a:ln>
              </p:spPr>
              <p:txBody>
                <a:bodyPr vert="horz" wrap="square" lIns="45720" tIns="22860" rIns="45720" bIns="22860" numCol="1" anchor="t" anchorCtr="0" compatLnSpc="1">
                  <a:prstTxWarp prst="textNoShape">
                    <a:avLst/>
                  </a:prstTxWarp>
                </a:bodyPr>
                <a:lstStyle/>
                <a:p>
                  <a:endParaRPr lang="en-US" sz="900"/>
                </a:p>
              </p:txBody>
            </p:sp>
            <p:sp>
              <p:nvSpPr>
                <p:cNvPr id="40" name="Freeform 126">
                  <a:extLst>
                    <a:ext uri="{FF2B5EF4-FFF2-40B4-BE49-F238E27FC236}">
                      <a16:creationId xmlns:a16="http://schemas.microsoft.com/office/drawing/2014/main" id="{80D46B17-1BFB-0337-B83A-BE2DD09D61D4}"/>
                    </a:ext>
                  </a:extLst>
                </p:cNvPr>
                <p:cNvSpPr>
                  <a:spLocks/>
                </p:cNvSpPr>
                <p:nvPr/>
              </p:nvSpPr>
              <p:spPr bwMode="auto">
                <a:xfrm flipH="1">
                  <a:off x="271771" y="1319160"/>
                  <a:ext cx="1364741" cy="710052"/>
                </a:xfrm>
                <a:custGeom>
                  <a:avLst/>
                  <a:gdLst>
                    <a:gd name="connsiteX0" fmla="*/ 649769 w 1364741"/>
                    <a:gd name="connsiteY0" fmla="*/ 0 h 710052"/>
                    <a:gd name="connsiteX1" fmla="*/ 34563 w 1364741"/>
                    <a:gd name="connsiteY1" fmla="*/ 132755 h 710052"/>
                    <a:gd name="connsiteX2" fmla="*/ 0 w 1364741"/>
                    <a:gd name="connsiteY2" fmla="*/ 152901 h 710052"/>
                    <a:gd name="connsiteX3" fmla="*/ 11432 w 1364741"/>
                    <a:gd name="connsiteY3" fmla="*/ 165070 h 710052"/>
                    <a:gd name="connsiteX4" fmla="*/ 71258 w 1364741"/>
                    <a:gd name="connsiteY4" fmla="*/ 212881 h 710052"/>
                    <a:gd name="connsiteX5" fmla="*/ 74150 w 1364741"/>
                    <a:gd name="connsiteY5" fmla="*/ 214518 h 710052"/>
                    <a:gd name="connsiteX6" fmla="*/ 72594 w 1364741"/>
                    <a:gd name="connsiteY6" fmla="*/ 222947 h 710052"/>
                    <a:gd name="connsiteX7" fmla="*/ 122083 w 1364741"/>
                    <a:gd name="connsiteY7" fmla="*/ 688329 h 710052"/>
                    <a:gd name="connsiteX8" fmla="*/ 219463 w 1364741"/>
                    <a:gd name="connsiteY8" fmla="*/ 274678 h 710052"/>
                    <a:gd name="connsiteX9" fmla="*/ 251743 w 1364741"/>
                    <a:gd name="connsiteY9" fmla="*/ 271521 h 710052"/>
                    <a:gd name="connsiteX10" fmla="*/ 268437 w 1364741"/>
                    <a:gd name="connsiteY10" fmla="*/ 267433 h 710052"/>
                    <a:gd name="connsiteX11" fmla="*/ 315785 w 1364741"/>
                    <a:gd name="connsiteY11" fmla="*/ 270728 h 710052"/>
                    <a:gd name="connsiteX12" fmla="*/ 549159 w 1364741"/>
                    <a:gd name="connsiteY12" fmla="*/ 247991 h 710052"/>
                    <a:gd name="connsiteX13" fmla="*/ 599620 w 1364741"/>
                    <a:gd name="connsiteY13" fmla="*/ 233318 h 710052"/>
                    <a:gd name="connsiteX14" fmla="*/ 614726 w 1364741"/>
                    <a:gd name="connsiteY14" fmla="*/ 232121 h 710052"/>
                    <a:gd name="connsiteX15" fmla="*/ 910345 w 1364741"/>
                    <a:gd name="connsiteY15" fmla="*/ 219706 h 710052"/>
                    <a:gd name="connsiteX16" fmla="*/ 1174858 w 1364741"/>
                    <a:gd name="connsiteY16" fmla="*/ 308025 h 710052"/>
                    <a:gd name="connsiteX17" fmla="*/ 1290924 w 1364741"/>
                    <a:gd name="connsiteY17" fmla="*/ 707576 h 710052"/>
                    <a:gd name="connsiteX18" fmla="*/ 1329599 w 1364741"/>
                    <a:gd name="connsiteY18" fmla="*/ 547773 h 710052"/>
                    <a:gd name="connsiteX19" fmla="*/ 1343229 w 1364741"/>
                    <a:gd name="connsiteY19" fmla="*/ 478360 h 710052"/>
                    <a:gd name="connsiteX20" fmla="*/ 1364741 w 1364741"/>
                    <a:gd name="connsiteY20" fmla="*/ 364627 h 710052"/>
                    <a:gd name="connsiteX21" fmla="*/ 1362678 w 1364741"/>
                    <a:gd name="connsiteY21" fmla="*/ 190015 h 710052"/>
                    <a:gd name="connsiteX22" fmla="*/ 1362651 w 1364741"/>
                    <a:gd name="connsiteY22" fmla="*/ 189688 h 710052"/>
                    <a:gd name="connsiteX23" fmla="*/ 1264975 w 1364741"/>
                    <a:gd name="connsiteY23" fmla="*/ 132755 h 710052"/>
                    <a:gd name="connsiteX24" fmla="*/ 649769 w 1364741"/>
                    <a:gd name="connsiteY24" fmla="*/ 0 h 710052"/>
                    <a:gd name="connsiteX0" fmla="*/ 649769 w 1364741"/>
                    <a:gd name="connsiteY0" fmla="*/ 0 h 710052"/>
                    <a:gd name="connsiteX1" fmla="*/ 34563 w 1364741"/>
                    <a:gd name="connsiteY1" fmla="*/ 132755 h 710052"/>
                    <a:gd name="connsiteX2" fmla="*/ 0 w 1364741"/>
                    <a:gd name="connsiteY2" fmla="*/ 152901 h 710052"/>
                    <a:gd name="connsiteX3" fmla="*/ 11432 w 1364741"/>
                    <a:gd name="connsiteY3" fmla="*/ 165070 h 710052"/>
                    <a:gd name="connsiteX4" fmla="*/ 71258 w 1364741"/>
                    <a:gd name="connsiteY4" fmla="*/ 212881 h 710052"/>
                    <a:gd name="connsiteX5" fmla="*/ 74150 w 1364741"/>
                    <a:gd name="connsiteY5" fmla="*/ 214518 h 710052"/>
                    <a:gd name="connsiteX6" fmla="*/ 72594 w 1364741"/>
                    <a:gd name="connsiteY6" fmla="*/ 222947 h 710052"/>
                    <a:gd name="connsiteX7" fmla="*/ 122083 w 1364741"/>
                    <a:gd name="connsiteY7" fmla="*/ 688329 h 710052"/>
                    <a:gd name="connsiteX8" fmla="*/ 219463 w 1364741"/>
                    <a:gd name="connsiteY8" fmla="*/ 274678 h 710052"/>
                    <a:gd name="connsiteX9" fmla="*/ 251743 w 1364741"/>
                    <a:gd name="connsiteY9" fmla="*/ 271521 h 710052"/>
                    <a:gd name="connsiteX10" fmla="*/ 268437 w 1364741"/>
                    <a:gd name="connsiteY10" fmla="*/ 267433 h 710052"/>
                    <a:gd name="connsiteX11" fmla="*/ 315785 w 1364741"/>
                    <a:gd name="connsiteY11" fmla="*/ 270728 h 710052"/>
                    <a:gd name="connsiteX12" fmla="*/ 549159 w 1364741"/>
                    <a:gd name="connsiteY12" fmla="*/ 247991 h 710052"/>
                    <a:gd name="connsiteX13" fmla="*/ 599620 w 1364741"/>
                    <a:gd name="connsiteY13" fmla="*/ 233318 h 710052"/>
                    <a:gd name="connsiteX14" fmla="*/ 614726 w 1364741"/>
                    <a:gd name="connsiteY14" fmla="*/ 232121 h 710052"/>
                    <a:gd name="connsiteX15" fmla="*/ 910345 w 1364741"/>
                    <a:gd name="connsiteY15" fmla="*/ 219706 h 710052"/>
                    <a:gd name="connsiteX16" fmla="*/ 1174858 w 1364741"/>
                    <a:gd name="connsiteY16" fmla="*/ 308025 h 710052"/>
                    <a:gd name="connsiteX17" fmla="*/ 1290924 w 1364741"/>
                    <a:gd name="connsiteY17" fmla="*/ 707576 h 710052"/>
                    <a:gd name="connsiteX18" fmla="*/ 1329599 w 1364741"/>
                    <a:gd name="connsiteY18" fmla="*/ 547773 h 710052"/>
                    <a:gd name="connsiteX19" fmla="*/ 1343229 w 1364741"/>
                    <a:gd name="connsiteY19" fmla="*/ 478360 h 710052"/>
                    <a:gd name="connsiteX20" fmla="*/ 1364741 w 1364741"/>
                    <a:gd name="connsiteY20" fmla="*/ 364627 h 710052"/>
                    <a:gd name="connsiteX21" fmla="*/ 1362678 w 1364741"/>
                    <a:gd name="connsiteY21" fmla="*/ 190015 h 710052"/>
                    <a:gd name="connsiteX22" fmla="*/ 1298256 w 1364741"/>
                    <a:gd name="connsiteY22" fmla="*/ 202567 h 710052"/>
                    <a:gd name="connsiteX23" fmla="*/ 1264975 w 1364741"/>
                    <a:gd name="connsiteY23" fmla="*/ 132755 h 710052"/>
                    <a:gd name="connsiteX24" fmla="*/ 649769 w 1364741"/>
                    <a:gd name="connsiteY24" fmla="*/ 0 h 710052"/>
                    <a:gd name="connsiteX0" fmla="*/ 649769 w 1364741"/>
                    <a:gd name="connsiteY0" fmla="*/ 0 h 710052"/>
                    <a:gd name="connsiteX1" fmla="*/ 34563 w 1364741"/>
                    <a:gd name="connsiteY1" fmla="*/ 132755 h 710052"/>
                    <a:gd name="connsiteX2" fmla="*/ 0 w 1364741"/>
                    <a:gd name="connsiteY2" fmla="*/ 152901 h 710052"/>
                    <a:gd name="connsiteX3" fmla="*/ 11432 w 1364741"/>
                    <a:gd name="connsiteY3" fmla="*/ 165070 h 710052"/>
                    <a:gd name="connsiteX4" fmla="*/ 71258 w 1364741"/>
                    <a:gd name="connsiteY4" fmla="*/ 212881 h 710052"/>
                    <a:gd name="connsiteX5" fmla="*/ 74150 w 1364741"/>
                    <a:gd name="connsiteY5" fmla="*/ 214518 h 710052"/>
                    <a:gd name="connsiteX6" fmla="*/ 72594 w 1364741"/>
                    <a:gd name="connsiteY6" fmla="*/ 222947 h 710052"/>
                    <a:gd name="connsiteX7" fmla="*/ 122083 w 1364741"/>
                    <a:gd name="connsiteY7" fmla="*/ 688329 h 710052"/>
                    <a:gd name="connsiteX8" fmla="*/ 219463 w 1364741"/>
                    <a:gd name="connsiteY8" fmla="*/ 274678 h 710052"/>
                    <a:gd name="connsiteX9" fmla="*/ 251743 w 1364741"/>
                    <a:gd name="connsiteY9" fmla="*/ 271521 h 710052"/>
                    <a:gd name="connsiteX10" fmla="*/ 268437 w 1364741"/>
                    <a:gd name="connsiteY10" fmla="*/ 267433 h 710052"/>
                    <a:gd name="connsiteX11" fmla="*/ 315785 w 1364741"/>
                    <a:gd name="connsiteY11" fmla="*/ 270728 h 710052"/>
                    <a:gd name="connsiteX12" fmla="*/ 549159 w 1364741"/>
                    <a:gd name="connsiteY12" fmla="*/ 247991 h 710052"/>
                    <a:gd name="connsiteX13" fmla="*/ 599620 w 1364741"/>
                    <a:gd name="connsiteY13" fmla="*/ 233318 h 710052"/>
                    <a:gd name="connsiteX14" fmla="*/ 614726 w 1364741"/>
                    <a:gd name="connsiteY14" fmla="*/ 232121 h 710052"/>
                    <a:gd name="connsiteX15" fmla="*/ 910345 w 1364741"/>
                    <a:gd name="connsiteY15" fmla="*/ 219706 h 710052"/>
                    <a:gd name="connsiteX16" fmla="*/ 1174858 w 1364741"/>
                    <a:gd name="connsiteY16" fmla="*/ 308025 h 710052"/>
                    <a:gd name="connsiteX17" fmla="*/ 1290924 w 1364741"/>
                    <a:gd name="connsiteY17" fmla="*/ 707576 h 710052"/>
                    <a:gd name="connsiteX18" fmla="*/ 1329599 w 1364741"/>
                    <a:gd name="connsiteY18" fmla="*/ 547773 h 710052"/>
                    <a:gd name="connsiteX19" fmla="*/ 1343229 w 1364741"/>
                    <a:gd name="connsiteY19" fmla="*/ 478360 h 710052"/>
                    <a:gd name="connsiteX20" fmla="*/ 1364741 w 1364741"/>
                    <a:gd name="connsiteY20" fmla="*/ 364627 h 710052"/>
                    <a:gd name="connsiteX21" fmla="*/ 1298256 w 1364741"/>
                    <a:gd name="connsiteY21" fmla="*/ 202567 h 710052"/>
                    <a:gd name="connsiteX22" fmla="*/ 1264975 w 1364741"/>
                    <a:gd name="connsiteY22" fmla="*/ 132755 h 710052"/>
                    <a:gd name="connsiteX23" fmla="*/ 649769 w 1364741"/>
                    <a:gd name="connsiteY23" fmla="*/ 0 h 710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364741" h="710052">
                      <a:moveTo>
                        <a:pt x="649769" y="0"/>
                      </a:moveTo>
                      <a:cubicBezTo>
                        <a:pt x="421883" y="0"/>
                        <a:pt x="210177" y="48940"/>
                        <a:pt x="34563" y="132755"/>
                      </a:cubicBezTo>
                      <a:lnTo>
                        <a:pt x="0" y="152901"/>
                      </a:lnTo>
                      <a:lnTo>
                        <a:pt x="11432" y="165070"/>
                      </a:lnTo>
                      <a:cubicBezTo>
                        <a:pt x="27936" y="181700"/>
                        <a:pt x="48566" y="198330"/>
                        <a:pt x="71258" y="212881"/>
                      </a:cubicBezTo>
                      <a:lnTo>
                        <a:pt x="74150" y="214518"/>
                      </a:lnTo>
                      <a:lnTo>
                        <a:pt x="72594" y="222947"/>
                      </a:lnTo>
                      <a:cubicBezTo>
                        <a:pt x="50527" y="401941"/>
                        <a:pt x="122083" y="688329"/>
                        <a:pt x="122083" y="688329"/>
                      </a:cubicBezTo>
                      <a:cubicBezTo>
                        <a:pt x="208689" y="553705"/>
                        <a:pt x="219463" y="274678"/>
                        <a:pt x="219463" y="274678"/>
                      </a:cubicBezTo>
                      <a:cubicBezTo>
                        <a:pt x="230272" y="274678"/>
                        <a:pt x="241089" y="273475"/>
                        <a:pt x="251743" y="271521"/>
                      </a:cubicBezTo>
                      <a:lnTo>
                        <a:pt x="268437" y="267433"/>
                      </a:lnTo>
                      <a:lnTo>
                        <a:pt x="315785" y="270728"/>
                      </a:lnTo>
                      <a:cubicBezTo>
                        <a:pt x="393920" y="273716"/>
                        <a:pt x="473086" y="266830"/>
                        <a:pt x="549159" y="247991"/>
                      </a:cubicBezTo>
                      <a:lnTo>
                        <a:pt x="599620" y="233318"/>
                      </a:lnTo>
                      <a:lnTo>
                        <a:pt x="614726" y="232121"/>
                      </a:lnTo>
                      <a:cubicBezTo>
                        <a:pt x="726070" y="223213"/>
                        <a:pt x="840651" y="214525"/>
                        <a:pt x="910345" y="219706"/>
                      </a:cubicBezTo>
                      <a:cubicBezTo>
                        <a:pt x="1049733" y="230067"/>
                        <a:pt x="1109772" y="244475"/>
                        <a:pt x="1174858" y="308025"/>
                      </a:cubicBezTo>
                      <a:cubicBezTo>
                        <a:pt x="1228868" y="519637"/>
                        <a:pt x="1261999" y="683585"/>
                        <a:pt x="1290924" y="707576"/>
                      </a:cubicBezTo>
                      <a:cubicBezTo>
                        <a:pt x="1312618" y="725570"/>
                        <a:pt x="1315578" y="642780"/>
                        <a:pt x="1329599" y="547773"/>
                      </a:cubicBezTo>
                      <a:lnTo>
                        <a:pt x="1343229" y="478360"/>
                      </a:lnTo>
                      <a:lnTo>
                        <a:pt x="1364741" y="364627"/>
                      </a:lnTo>
                      <a:cubicBezTo>
                        <a:pt x="1357246" y="318662"/>
                        <a:pt x="1314884" y="241212"/>
                        <a:pt x="1298256" y="202567"/>
                      </a:cubicBezTo>
                      <a:cubicBezTo>
                        <a:pt x="1265697" y="183589"/>
                        <a:pt x="1297534" y="151733"/>
                        <a:pt x="1264975" y="132755"/>
                      </a:cubicBezTo>
                      <a:cubicBezTo>
                        <a:pt x="1089361" y="48940"/>
                        <a:pt x="877656" y="0"/>
                        <a:pt x="649769" y="0"/>
                      </a:cubicBezTo>
                      <a:close/>
                    </a:path>
                  </a:pathLst>
                </a:custGeom>
                <a:solidFill>
                  <a:srgbClr val="323B45"/>
                </a:solidFill>
                <a:ln>
                  <a:noFill/>
                </a:ln>
              </p:spPr>
              <p:txBody>
                <a:bodyPr vert="horz" wrap="square" lIns="45720" tIns="22860" rIns="45720" bIns="22860" numCol="1" anchor="t" anchorCtr="0" compatLnSpc="1">
                  <a:prstTxWarp prst="textNoShape">
                    <a:avLst/>
                  </a:prstTxWarp>
                  <a:noAutofit/>
                </a:bodyPr>
                <a:lstStyle/>
                <a:p>
                  <a:endParaRPr lang="en-US" sz="900"/>
                </a:p>
              </p:txBody>
            </p:sp>
            <p:sp>
              <p:nvSpPr>
                <p:cNvPr id="41" name="Freeform 127">
                  <a:extLst>
                    <a:ext uri="{FF2B5EF4-FFF2-40B4-BE49-F238E27FC236}">
                      <a16:creationId xmlns:a16="http://schemas.microsoft.com/office/drawing/2014/main" id="{827F6ACF-FA6F-39E7-915B-857BE2F04C87}"/>
                    </a:ext>
                  </a:extLst>
                </p:cNvPr>
                <p:cNvSpPr>
                  <a:spLocks/>
                </p:cNvSpPr>
                <p:nvPr/>
              </p:nvSpPr>
              <p:spPr bwMode="auto">
                <a:xfrm rot="967563" flipH="1">
                  <a:off x="334362" y="934202"/>
                  <a:ext cx="1338436" cy="1121848"/>
                </a:xfrm>
                <a:custGeom>
                  <a:avLst/>
                  <a:gdLst>
                    <a:gd name="connsiteX0" fmla="*/ 822876 w 1503164"/>
                    <a:gd name="connsiteY0" fmla="*/ 26563 h 1259919"/>
                    <a:gd name="connsiteX1" fmla="*/ 781368 w 1503164"/>
                    <a:gd name="connsiteY1" fmla="*/ 17194 h 1259919"/>
                    <a:gd name="connsiteX2" fmla="*/ 587700 w 1503164"/>
                    <a:gd name="connsiteY2" fmla="*/ 68776 h 1259919"/>
                    <a:gd name="connsiteX3" fmla="*/ 432765 w 1503164"/>
                    <a:gd name="connsiteY3" fmla="*/ 0 h 1259919"/>
                    <a:gd name="connsiteX4" fmla="*/ 303653 w 1503164"/>
                    <a:gd name="connsiteY4" fmla="*/ 85970 h 1259919"/>
                    <a:gd name="connsiteX5" fmla="*/ 97073 w 1503164"/>
                    <a:gd name="connsiteY5" fmla="*/ 68776 h 1259919"/>
                    <a:gd name="connsiteX6" fmla="*/ 85347 w 1503164"/>
                    <a:gd name="connsiteY6" fmla="*/ 78853 h 1259919"/>
                    <a:gd name="connsiteX7" fmla="*/ 71906 w 1503164"/>
                    <a:gd name="connsiteY7" fmla="*/ 84951 h 1259919"/>
                    <a:gd name="connsiteX8" fmla="*/ 125810 w 1503164"/>
                    <a:gd name="connsiteY8" fmla="*/ 626120 h 1259919"/>
                    <a:gd name="connsiteX9" fmla="*/ 1160588 w 1503164"/>
                    <a:gd name="connsiteY9" fmla="*/ 652798 h 1259919"/>
                    <a:gd name="connsiteX10" fmla="*/ 1361511 w 1503164"/>
                    <a:gd name="connsiteY10" fmla="*/ 1255902 h 1259919"/>
                    <a:gd name="connsiteX11" fmla="*/ 1394728 w 1503164"/>
                    <a:gd name="connsiteY11" fmla="*/ 507067 h 1259919"/>
                    <a:gd name="connsiteX12" fmla="*/ 1376329 w 1503164"/>
                    <a:gd name="connsiteY12" fmla="*/ 489415 h 1259919"/>
                    <a:gd name="connsiteX13" fmla="*/ 1410754 w 1503164"/>
                    <a:gd name="connsiteY13" fmla="*/ 464331 h 1259919"/>
                    <a:gd name="connsiteX14" fmla="*/ 1433916 w 1503164"/>
                    <a:gd name="connsiteY14" fmla="*/ 416251 h 1259919"/>
                    <a:gd name="connsiteX15" fmla="*/ 1341930 w 1503164"/>
                    <a:gd name="connsiteY15" fmla="*/ 441550 h 1259919"/>
                    <a:gd name="connsiteX16" fmla="*/ 1329783 w 1503164"/>
                    <a:gd name="connsiteY16" fmla="*/ 448271 h 1259919"/>
                    <a:gd name="connsiteX17" fmla="*/ 1301709 w 1503164"/>
                    <a:gd name="connsiteY17" fmla="*/ 430929 h 1259919"/>
                    <a:gd name="connsiteX18" fmla="*/ 1313300 w 1503164"/>
                    <a:gd name="connsiteY18" fmla="*/ 417596 h 1259919"/>
                    <a:gd name="connsiteX19" fmla="*/ 1405008 w 1503164"/>
                    <a:gd name="connsiteY19" fmla="*/ 223382 h 1259919"/>
                    <a:gd name="connsiteX20" fmla="*/ 1267870 w 1503164"/>
                    <a:gd name="connsiteY20" fmla="*/ 368243 h 1259919"/>
                    <a:gd name="connsiteX21" fmla="*/ 1259400 w 1503164"/>
                    <a:gd name="connsiteY21" fmla="*/ 384364 h 1259919"/>
                    <a:gd name="connsiteX22" fmla="*/ 1244665 w 1503164"/>
                    <a:gd name="connsiteY22" fmla="*/ 350945 h 1259919"/>
                    <a:gd name="connsiteX23" fmla="*/ 1151293 w 1503164"/>
                    <a:gd name="connsiteY23" fmla="*/ 261915 h 1259919"/>
                    <a:gd name="connsiteX24" fmla="*/ 1145735 w 1503164"/>
                    <a:gd name="connsiteY24" fmla="*/ 259255 h 1259919"/>
                    <a:gd name="connsiteX25" fmla="*/ 1147926 w 1503164"/>
                    <a:gd name="connsiteY25" fmla="*/ 233865 h 1259919"/>
                    <a:gd name="connsiteX26" fmla="*/ 1000859 w 1503164"/>
                    <a:gd name="connsiteY26" fmla="*/ 111761 h 1259919"/>
                    <a:gd name="connsiteX27" fmla="*/ 884658 w 1503164"/>
                    <a:gd name="connsiteY27" fmla="*/ 120358 h 1259919"/>
                    <a:gd name="connsiteX28" fmla="*/ 822876 w 1503164"/>
                    <a:gd name="connsiteY28" fmla="*/ 26563 h 1259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503164" h="1259919">
                      <a:moveTo>
                        <a:pt x="822876" y="26563"/>
                      </a:moveTo>
                      <a:cubicBezTo>
                        <a:pt x="811225" y="22567"/>
                        <a:pt x="797507" y="19343"/>
                        <a:pt x="781368" y="17194"/>
                      </a:cubicBezTo>
                      <a:cubicBezTo>
                        <a:pt x="652256" y="0"/>
                        <a:pt x="587700" y="68776"/>
                        <a:pt x="587700" y="68776"/>
                      </a:cubicBezTo>
                      <a:cubicBezTo>
                        <a:pt x="587700" y="68776"/>
                        <a:pt x="548966" y="0"/>
                        <a:pt x="432765" y="0"/>
                      </a:cubicBezTo>
                      <a:cubicBezTo>
                        <a:pt x="316564" y="8597"/>
                        <a:pt x="303653" y="85970"/>
                        <a:pt x="303653" y="85970"/>
                      </a:cubicBezTo>
                      <a:cubicBezTo>
                        <a:pt x="303653" y="85970"/>
                        <a:pt x="226185" y="0"/>
                        <a:pt x="97073" y="68776"/>
                      </a:cubicBezTo>
                      <a:lnTo>
                        <a:pt x="85347" y="78853"/>
                      </a:lnTo>
                      <a:lnTo>
                        <a:pt x="71906" y="84951"/>
                      </a:lnTo>
                      <a:cubicBezTo>
                        <a:pt x="6890" y="138271"/>
                        <a:pt x="-72200" y="364491"/>
                        <a:pt x="125810" y="626120"/>
                      </a:cubicBezTo>
                      <a:cubicBezTo>
                        <a:pt x="352106" y="925126"/>
                        <a:pt x="1006657" y="608292"/>
                        <a:pt x="1160588" y="652798"/>
                      </a:cubicBezTo>
                      <a:cubicBezTo>
                        <a:pt x="1328566" y="720830"/>
                        <a:pt x="1270497" y="1210122"/>
                        <a:pt x="1361511" y="1255902"/>
                      </a:cubicBezTo>
                      <a:cubicBezTo>
                        <a:pt x="1436602" y="1311676"/>
                        <a:pt x="1619775" y="772788"/>
                        <a:pt x="1394728" y="507067"/>
                      </a:cubicBezTo>
                      <a:lnTo>
                        <a:pt x="1376329" y="489415"/>
                      </a:lnTo>
                      <a:lnTo>
                        <a:pt x="1410754" y="464331"/>
                      </a:lnTo>
                      <a:cubicBezTo>
                        <a:pt x="1430338" y="446930"/>
                        <a:pt x="1440606" y="429718"/>
                        <a:pt x="1433916" y="416251"/>
                      </a:cubicBezTo>
                      <a:cubicBezTo>
                        <a:pt x="1440070" y="394967"/>
                        <a:pt x="1391769" y="415598"/>
                        <a:pt x="1341930" y="441550"/>
                      </a:cubicBezTo>
                      <a:lnTo>
                        <a:pt x="1329783" y="448271"/>
                      </a:lnTo>
                      <a:lnTo>
                        <a:pt x="1301709" y="430929"/>
                      </a:lnTo>
                      <a:lnTo>
                        <a:pt x="1313300" y="417596"/>
                      </a:lnTo>
                      <a:cubicBezTo>
                        <a:pt x="1377458" y="341547"/>
                        <a:pt x="1453846" y="237502"/>
                        <a:pt x="1405008" y="223382"/>
                      </a:cubicBezTo>
                      <a:cubicBezTo>
                        <a:pt x="1365939" y="212086"/>
                        <a:pt x="1312020" y="288752"/>
                        <a:pt x="1267870" y="368243"/>
                      </a:cubicBezTo>
                      <a:lnTo>
                        <a:pt x="1259400" y="384364"/>
                      </a:lnTo>
                      <a:lnTo>
                        <a:pt x="1244665" y="350945"/>
                      </a:lnTo>
                      <a:cubicBezTo>
                        <a:pt x="1221763" y="313958"/>
                        <a:pt x="1189688" y="284754"/>
                        <a:pt x="1151293" y="261915"/>
                      </a:cubicBezTo>
                      <a:lnTo>
                        <a:pt x="1145735" y="259255"/>
                      </a:lnTo>
                      <a:lnTo>
                        <a:pt x="1147926" y="233865"/>
                      </a:lnTo>
                      <a:cubicBezTo>
                        <a:pt x="1138848" y="176238"/>
                        <a:pt x="1088010" y="124656"/>
                        <a:pt x="1000859" y="111761"/>
                      </a:cubicBezTo>
                      <a:cubicBezTo>
                        <a:pt x="936303" y="103164"/>
                        <a:pt x="884658" y="120358"/>
                        <a:pt x="884658" y="120358"/>
                      </a:cubicBezTo>
                      <a:cubicBezTo>
                        <a:pt x="884658" y="120358"/>
                        <a:pt x="904428" y="54537"/>
                        <a:pt x="822876" y="26563"/>
                      </a:cubicBezTo>
                      <a:close/>
                    </a:path>
                  </a:pathLst>
                </a:custGeom>
                <a:solidFill>
                  <a:srgbClr val="323B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en-US"/>
                </a:p>
              </p:txBody>
            </p:sp>
            <p:sp>
              <p:nvSpPr>
                <p:cNvPr id="42" name="Freeform 133">
                  <a:extLst>
                    <a:ext uri="{FF2B5EF4-FFF2-40B4-BE49-F238E27FC236}">
                      <a16:creationId xmlns:a16="http://schemas.microsoft.com/office/drawing/2014/main" id="{D2F2AAC8-30E1-213F-E957-0546E10EE715}"/>
                    </a:ext>
                  </a:extLst>
                </p:cNvPr>
                <p:cNvSpPr>
                  <a:spLocks/>
                </p:cNvSpPr>
                <p:nvPr/>
              </p:nvSpPr>
              <p:spPr bwMode="auto">
                <a:xfrm>
                  <a:off x="793593" y="2188852"/>
                  <a:ext cx="281550" cy="102382"/>
                </a:xfrm>
                <a:custGeom>
                  <a:avLst/>
                  <a:gdLst>
                    <a:gd name="T0" fmla="*/ 23 w 26"/>
                    <a:gd name="T1" fmla="*/ 2 h 9"/>
                    <a:gd name="T2" fmla="*/ 3 w 26"/>
                    <a:gd name="T3" fmla="*/ 2 h 9"/>
                    <a:gd name="T4" fmla="*/ 13 w 26"/>
                    <a:gd name="T5" fmla="*/ 9 h 9"/>
                    <a:gd name="T6" fmla="*/ 23 w 26"/>
                    <a:gd name="T7" fmla="*/ 2 h 9"/>
                  </a:gdLst>
                  <a:ahLst/>
                  <a:cxnLst>
                    <a:cxn ang="0">
                      <a:pos x="T0" y="T1"/>
                    </a:cxn>
                    <a:cxn ang="0">
                      <a:pos x="T2" y="T3"/>
                    </a:cxn>
                    <a:cxn ang="0">
                      <a:pos x="T4" y="T5"/>
                    </a:cxn>
                    <a:cxn ang="0">
                      <a:pos x="T6" y="T7"/>
                    </a:cxn>
                  </a:cxnLst>
                  <a:rect l="0" t="0" r="r" b="b"/>
                  <a:pathLst>
                    <a:path w="26" h="9">
                      <a:moveTo>
                        <a:pt x="23" y="2"/>
                      </a:moveTo>
                      <a:cubicBezTo>
                        <a:pt x="19" y="0"/>
                        <a:pt x="6" y="0"/>
                        <a:pt x="3" y="2"/>
                      </a:cubicBezTo>
                      <a:cubicBezTo>
                        <a:pt x="0" y="3"/>
                        <a:pt x="10" y="9"/>
                        <a:pt x="13" y="9"/>
                      </a:cubicBezTo>
                      <a:cubicBezTo>
                        <a:pt x="16" y="9"/>
                        <a:pt x="26" y="3"/>
                        <a:pt x="23" y="2"/>
                      </a:cubicBezTo>
                    </a:path>
                  </a:pathLst>
                </a:custGeom>
                <a:solidFill>
                  <a:srgbClr val="ED90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grpSp>
          <p:sp>
            <p:nvSpPr>
              <p:cNvPr id="21" name="Freeform 756">
                <a:extLst>
                  <a:ext uri="{FF2B5EF4-FFF2-40B4-BE49-F238E27FC236}">
                    <a16:creationId xmlns:a16="http://schemas.microsoft.com/office/drawing/2014/main" id="{AF3A9014-F566-919B-CD57-63CFCF2B5C1F}"/>
                  </a:ext>
                </a:extLst>
              </p:cNvPr>
              <p:cNvSpPr>
                <a:spLocks noEditPoints="1"/>
              </p:cNvSpPr>
              <p:nvPr/>
            </p:nvSpPr>
            <p:spPr bwMode="auto">
              <a:xfrm>
                <a:off x="2179637" y="3151648"/>
                <a:ext cx="1776954" cy="872115"/>
              </a:xfrm>
              <a:custGeom>
                <a:avLst/>
                <a:gdLst>
                  <a:gd name="T0" fmla="*/ 51 w 62"/>
                  <a:gd name="T1" fmla="*/ 0 h 26"/>
                  <a:gd name="T2" fmla="*/ 61 w 62"/>
                  <a:gd name="T3" fmla="*/ 2 h 26"/>
                  <a:gd name="T4" fmla="*/ 62 w 62"/>
                  <a:gd name="T5" fmla="*/ 3 h 26"/>
                  <a:gd name="T6" fmla="*/ 62 w 62"/>
                  <a:gd name="T7" fmla="*/ 8 h 26"/>
                  <a:gd name="T8" fmla="*/ 61 w 62"/>
                  <a:gd name="T9" fmla="*/ 10 h 26"/>
                  <a:gd name="T10" fmla="*/ 61 w 62"/>
                  <a:gd name="T11" fmla="*/ 11 h 26"/>
                  <a:gd name="T12" fmla="*/ 58 w 62"/>
                  <a:gd name="T13" fmla="*/ 21 h 26"/>
                  <a:gd name="T14" fmla="*/ 53 w 62"/>
                  <a:gd name="T15" fmla="*/ 25 h 26"/>
                  <a:gd name="T16" fmla="*/ 42 w 62"/>
                  <a:gd name="T17" fmla="*/ 25 h 26"/>
                  <a:gd name="T18" fmla="*/ 37 w 62"/>
                  <a:gd name="T19" fmla="*/ 21 h 26"/>
                  <a:gd name="T20" fmla="*/ 34 w 62"/>
                  <a:gd name="T21" fmla="*/ 15 h 26"/>
                  <a:gd name="T22" fmla="*/ 33 w 62"/>
                  <a:gd name="T23" fmla="*/ 7 h 26"/>
                  <a:gd name="T24" fmla="*/ 31 w 62"/>
                  <a:gd name="T25" fmla="*/ 6 h 26"/>
                  <a:gd name="T26" fmla="*/ 29 w 62"/>
                  <a:gd name="T27" fmla="*/ 7 h 26"/>
                  <a:gd name="T28" fmla="*/ 29 w 62"/>
                  <a:gd name="T29" fmla="*/ 9 h 26"/>
                  <a:gd name="T30" fmla="*/ 25 w 62"/>
                  <a:gd name="T31" fmla="*/ 21 h 26"/>
                  <a:gd name="T32" fmla="*/ 19 w 62"/>
                  <a:gd name="T33" fmla="*/ 25 h 26"/>
                  <a:gd name="T34" fmla="*/ 10 w 62"/>
                  <a:gd name="T35" fmla="*/ 26 h 26"/>
                  <a:gd name="T36" fmla="*/ 4 w 62"/>
                  <a:gd name="T37" fmla="*/ 21 h 26"/>
                  <a:gd name="T38" fmla="*/ 1 w 62"/>
                  <a:gd name="T39" fmla="*/ 11 h 26"/>
                  <a:gd name="T40" fmla="*/ 1 w 62"/>
                  <a:gd name="T41" fmla="*/ 9 h 26"/>
                  <a:gd name="T42" fmla="*/ 0 w 62"/>
                  <a:gd name="T43" fmla="*/ 8 h 26"/>
                  <a:gd name="T44" fmla="*/ 0 w 62"/>
                  <a:gd name="T45" fmla="*/ 3 h 26"/>
                  <a:gd name="T46" fmla="*/ 2 w 62"/>
                  <a:gd name="T47" fmla="*/ 1 h 26"/>
                  <a:gd name="T48" fmla="*/ 10 w 62"/>
                  <a:gd name="T49" fmla="*/ 0 h 26"/>
                  <a:gd name="T50" fmla="*/ 24 w 62"/>
                  <a:gd name="T51" fmla="*/ 1 h 26"/>
                  <a:gd name="T52" fmla="*/ 36 w 62"/>
                  <a:gd name="T53" fmla="*/ 1 h 26"/>
                  <a:gd name="T54" fmla="*/ 46 w 62"/>
                  <a:gd name="T55" fmla="*/ 0 h 26"/>
                  <a:gd name="T56" fmla="*/ 51 w 62"/>
                  <a:gd name="T57" fmla="*/ 0 h 26"/>
                  <a:gd name="T58" fmla="*/ 38 w 62"/>
                  <a:gd name="T59" fmla="*/ 4 h 26"/>
                  <a:gd name="T60" fmla="*/ 35 w 62"/>
                  <a:gd name="T61" fmla="*/ 9 h 26"/>
                  <a:gd name="T62" fmla="*/ 38 w 62"/>
                  <a:gd name="T63" fmla="*/ 20 h 26"/>
                  <a:gd name="T64" fmla="*/ 44 w 62"/>
                  <a:gd name="T65" fmla="*/ 23 h 26"/>
                  <a:gd name="T66" fmla="*/ 53 w 62"/>
                  <a:gd name="T67" fmla="*/ 23 h 26"/>
                  <a:gd name="T68" fmla="*/ 56 w 62"/>
                  <a:gd name="T69" fmla="*/ 21 h 26"/>
                  <a:gd name="T70" fmla="*/ 57 w 62"/>
                  <a:gd name="T71" fmla="*/ 6 h 26"/>
                  <a:gd name="T72" fmla="*/ 55 w 62"/>
                  <a:gd name="T73" fmla="*/ 4 h 26"/>
                  <a:gd name="T74" fmla="*/ 49 w 62"/>
                  <a:gd name="T75" fmla="*/ 3 h 26"/>
                  <a:gd name="T76" fmla="*/ 45 w 62"/>
                  <a:gd name="T77" fmla="*/ 2 h 26"/>
                  <a:gd name="T78" fmla="*/ 38 w 62"/>
                  <a:gd name="T79" fmla="*/ 4 h 26"/>
                  <a:gd name="T80" fmla="*/ 20 w 62"/>
                  <a:gd name="T81" fmla="*/ 23 h 26"/>
                  <a:gd name="T82" fmla="*/ 23 w 62"/>
                  <a:gd name="T83" fmla="*/ 21 h 26"/>
                  <a:gd name="T84" fmla="*/ 27 w 62"/>
                  <a:gd name="T85" fmla="*/ 8 h 26"/>
                  <a:gd name="T86" fmla="*/ 24 w 62"/>
                  <a:gd name="T87" fmla="*/ 4 h 26"/>
                  <a:gd name="T88" fmla="*/ 17 w 62"/>
                  <a:gd name="T89" fmla="*/ 2 h 26"/>
                  <a:gd name="T90" fmla="*/ 8 w 62"/>
                  <a:gd name="T91" fmla="*/ 3 h 26"/>
                  <a:gd name="T92" fmla="*/ 6 w 62"/>
                  <a:gd name="T93" fmla="*/ 5 h 26"/>
                  <a:gd name="T94" fmla="*/ 4 w 62"/>
                  <a:gd name="T95" fmla="*/ 8 h 26"/>
                  <a:gd name="T96" fmla="*/ 5 w 62"/>
                  <a:gd name="T97" fmla="*/ 20 h 26"/>
                  <a:gd name="T98" fmla="*/ 11 w 62"/>
                  <a:gd name="T99" fmla="*/ 24 h 26"/>
                  <a:gd name="T100" fmla="*/ 14 w 62"/>
                  <a:gd name="T101" fmla="*/ 24 h 26"/>
                  <a:gd name="T102" fmla="*/ 20 w 62"/>
                  <a:gd name="T103" fmla="*/ 2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2" h="26">
                    <a:moveTo>
                      <a:pt x="51" y="0"/>
                    </a:moveTo>
                    <a:cubicBezTo>
                      <a:pt x="54" y="0"/>
                      <a:pt x="57" y="1"/>
                      <a:pt x="61" y="2"/>
                    </a:cubicBezTo>
                    <a:cubicBezTo>
                      <a:pt x="61" y="2"/>
                      <a:pt x="62" y="2"/>
                      <a:pt x="62" y="3"/>
                    </a:cubicBezTo>
                    <a:cubicBezTo>
                      <a:pt x="62" y="5"/>
                      <a:pt x="62" y="6"/>
                      <a:pt x="62" y="8"/>
                    </a:cubicBezTo>
                    <a:cubicBezTo>
                      <a:pt x="62" y="9"/>
                      <a:pt x="61" y="9"/>
                      <a:pt x="61" y="10"/>
                    </a:cubicBezTo>
                    <a:cubicBezTo>
                      <a:pt x="61" y="10"/>
                      <a:pt x="61" y="10"/>
                      <a:pt x="61" y="11"/>
                    </a:cubicBezTo>
                    <a:cubicBezTo>
                      <a:pt x="60" y="13"/>
                      <a:pt x="59" y="18"/>
                      <a:pt x="58" y="21"/>
                    </a:cubicBezTo>
                    <a:cubicBezTo>
                      <a:pt x="57" y="24"/>
                      <a:pt x="55" y="25"/>
                      <a:pt x="53" y="25"/>
                    </a:cubicBezTo>
                    <a:cubicBezTo>
                      <a:pt x="49" y="26"/>
                      <a:pt x="46" y="26"/>
                      <a:pt x="42" y="25"/>
                    </a:cubicBezTo>
                    <a:cubicBezTo>
                      <a:pt x="40" y="24"/>
                      <a:pt x="38" y="23"/>
                      <a:pt x="37" y="21"/>
                    </a:cubicBezTo>
                    <a:cubicBezTo>
                      <a:pt x="36" y="19"/>
                      <a:pt x="35" y="17"/>
                      <a:pt x="34" y="15"/>
                    </a:cubicBezTo>
                    <a:cubicBezTo>
                      <a:pt x="34" y="13"/>
                      <a:pt x="33" y="9"/>
                      <a:pt x="33" y="7"/>
                    </a:cubicBezTo>
                    <a:cubicBezTo>
                      <a:pt x="32" y="6"/>
                      <a:pt x="32" y="6"/>
                      <a:pt x="31" y="6"/>
                    </a:cubicBezTo>
                    <a:cubicBezTo>
                      <a:pt x="30" y="6"/>
                      <a:pt x="30" y="6"/>
                      <a:pt x="29" y="7"/>
                    </a:cubicBezTo>
                    <a:cubicBezTo>
                      <a:pt x="29" y="7"/>
                      <a:pt x="29" y="8"/>
                      <a:pt x="29" y="9"/>
                    </a:cubicBezTo>
                    <a:cubicBezTo>
                      <a:pt x="28" y="12"/>
                      <a:pt x="27" y="18"/>
                      <a:pt x="25" y="21"/>
                    </a:cubicBezTo>
                    <a:cubicBezTo>
                      <a:pt x="24" y="23"/>
                      <a:pt x="22" y="24"/>
                      <a:pt x="19" y="25"/>
                    </a:cubicBezTo>
                    <a:cubicBezTo>
                      <a:pt x="16" y="26"/>
                      <a:pt x="14" y="26"/>
                      <a:pt x="10" y="26"/>
                    </a:cubicBezTo>
                    <a:cubicBezTo>
                      <a:pt x="7" y="25"/>
                      <a:pt x="5" y="24"/>
                      <a:pt x="4" y="21"/>
                    </a:cubicBezTo>
                    <a:cubicBezTo>
                      <a:pt x="3" y="18"/>
                      <a:pt x="2" y="14"/>
                      <a:pt x="1" y="11"/>
                    </a:cubicBezTo>
                    <a:cubicBezTo>
                      <a:pt x="1" y="10"/>
                      <a:pt x="1" y="10"/>
                      <a:pt x="1" y="9"/>
                    </a:cubicBezTo>
                    <a:cubicBezTo>
                      <a:pt x="0" y="9"/>
                      <a:pt x="0" y="9"/>
                      <a:pt x="0" y="8"/>
                    </a:cubicBezTo>
                    <a:cubicBezTo>
                      <a:pt x="0" y="7"/>
                      <a:pt x="0" y="5"/>
                      <a:pt x="0" y="3"/>
                    </a:cubicBezTo>
                    <a:cubicBezTo>
                      <a:pt x="0" y="2"/>
                      <a:pt x="0" y="2"/>
                      <a:pt x="2" y="1"/>
                    </a:cubicBezTo>
                    <a:cubicBezTo>
                      <a:pt x="5" y="1"/>
                      <a:pt x="7" y="0"/>
                      <a:pt x="10" y="0"/>
                    </a:cubicBezTo>
                    <a:cubicBezTo>
                      <a:pt x="15" y="0"/>
                      <a:pt x="19" y="0"/>
                      <a:pt x="24" y="1"/>
                    </a:cubicBezTo>
                    <a:cubicBezTo>
                      <a:pt x="28" y="1"/>
                      <a:pt x="32" y="2"/>
                      <a:pt x="36" y="1"/>
                    </a:cubicBezTo>
                    <a:cubicBezTo>
                      <a:pt x="40" y="0"/>
                      <a:pt x="42" y="0"/>
                      <a:pt x="46" y="0"/>
                    </a:cubicBezTo>
                    <a:cubicBezTo>
                      <a:pt x="48" y="0"/>
                      <a:pt x="49" y="0"/>
                      <a:pt x="51" y="0"/>
                    </a:cubicBezTo>
                    <a:moveTo>
                      <a:pt x="38" y="4"/>
                    </a:moveTo>
                    <a:cubicBezTo>
                      <a:pt x="35" y="5"/>
                      <a:pt x="35" y="6"/>
                      <a:pt x="35" y="9"/>
                    </a:cubicBezTo>
                    <a:cubicBezTo>
                      <a:pt x="36" y="12"/>
                      <a:pt x="37" y="17"/>
                      <a:pt x="38" y="20"/>
                    </a:cubicBezTo>
                    <a:cubicBezTo>
                      <a:pt x="40" y="22"/>
                      <a:pt x="41" y="23"/>
                      <a:pt x="44" y="23"/>
                    </a:cubicBezTo>
                    <a:cubicBezTo>
                      <a:pt x="47" y="24"/>
                      <a:pt x="49" y="24"/>
                      <a:pt x="53" y="23"/>
                    </a:cubicBezTo>
                    <a:cubicBezTo>
                      <a:pt x="54" y="23"/>
                      <a:pt x="55" y="22"/>
                      <a:pt x="56" y="21"/>
                    </a:cubicBezTo>
                    <a:cubicBezTo>
                      <a:pt x="58" y="17"/>
                      <a:pt x="58" y="10"/>
                      <a:pt x="57" y="6"/>
                    </a:cubicBezTo>
                    <a:cubicBezTo>
                      <a:pt x="57" y="5"/>
                      <a:pt x="56" y="5"/>
                      <a:pt x="55" y="4"/>
                    </a:cubicBezTo>
                    <a:cubicBezTo>
                      <a:pt x="53" y="3"/>
                      <a:pt x="51" y="3"/>
                      <a:pt x="49" y="3"/>
                    </a:cubicBezTo>
                    <a:cubicBezTo>
                      <a:pt x="48" y="2"/>
                      <a:pt x="46" y="2"/>
                      <a:pt x="45" y="2"/>
                    </a:cubicBezTo>
                    <a:cubicBezTo>
                      <a:pt x="42" y="3"/>
                      <a:pt x="41" y="3"/>
                      <a:pt x="38" y="4"/>
                    </a:cubicBezTo>
                    <a:moveTo>
                      <a:pt x="20" y="23"/>
                    </a:moveTo>
                    <a:cubicBezTo>
                      <a:pt x="21" y="23"/>
                      <a:pt x="22" y="22"/>
                      <a:pt x="23" y="21"/>
                    </a:cubicBezTo>
                    <a:cubicBezTo>
                      <a:pt x="25" y="18"/>
                      <a:pt x="26" y="12"/>
                      <a:pt x="27" y="8"/>
                    </a:cubicBezTo>
                    <a:cubicBezTo>
                      <a:pt x="27" y="6"/>
                      <a:pt x="26" y="5"/>
                      <a:pt x="24" y="4"/>
                    </a:cubicBezTo>
                    <a:cubicBezTo>
                      <a:pt x="22" y="3"/>
                      <a:pt x="20" y="3"/>
                      <a:pt x="17" y="2"/>
                    </a:cubicBezTo>
                    <a:cubicBezTo>
                      <a:pt x="14" y="2"/>
                      <a:pt x="12" y="2"/>
                      <a:pt x="8" y="3"/>
                    </a:cubicBezTo>
                    <a:cubicBezTo>
                      <a:pt x="7" y="4"/>
                      <a:pt x="6" y="4"/>
                      <a:pt x="6" y="5"/>
                    </a:cubicBezTo>
                    <a:cubicBezTo>
                      <a:pt x="4" y="5"/>
                      <a:pt x="4" y="7"/>
                      <a:pt x="4" y="8"/>
                    </a:cubicBezTo>
                    <a:cubicBezTo>
                      <a:pt x="4" y="11"/>
                      <a:pt x="4" y="17"/>
                      <a:pt x="5" y="20"/>
                    </a:cubicBezTo>
                    <a:cubicBezTo>
                      <a:pt x="6" y="22"/>
                      <a:pt x="8" y="23"/>
                      <a:pt x="11" y="24"/>
                    </a:cubicBezTo>
                    <a:cubicBezTo>
                      <a:pt x="12" y="24"/>
                      <a:pt x="13" y="24"/>
                      <a:pt x="14" y="24"/>
                    </a:cubicBezTo>
                    <a:cubicBezTo>
                      <a:pt x="16" y="24"/>
                      <a:pt x="17" y="24"/>
                      <a:pt x="20" y="23"/>
                    </a:cubicBezTo>
                  </a:path>
                </a:pathLst>
              </a:custGeom>
              <a:solidFill>
                <a:srgbClr val="1C1C1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grpSp>
      </p:grpSp>
    </p:spTree>
    <p:extLst>
      <p:ext uri="{BB962C8B-B14F-4D97-AF65-F5344CB8AC3E}">
        <p14:creationId xmlns:p14="http://schemas.microsoft.com/office/powerpoint/2010/main" val="2557846565"/>
      </p:ext>
    </p:extLst>
  </p:cSld>
  <p:clrMapOvr>
    <a:masterClrMapping/>
  </p:clrMapOvr>
  <p:transition spd="slow">
    <p:push/>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100000"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additive="base">
                                        <p:cTn id="7" dur="500" fill="hold"/>
                                        <p:tgtEl>
                                          <p:spTgt spid="10"/>
                                        </p:tgtEl>
                                        <p:attrNameLst>
                                          <p:attrName>ppt_x</p:attrName>
                                        </p:attrNameLst>
                                      </p:cBhvr>
                                      <p:tavLst>
                                        <p:tav tm="0">
                                          <p:val>
                                            <p:strVal val="0-#ppt_w/2"/>
                                          </p:val>
                                        </p:tav>
                                        <p:tav tm="100000">
                                          <p:val>
                                            <p:strVal val="#ppt_x"/>
                                          </p:val>
                                        </p:tav>
                                      </p:tavLst>
                                    </p:anim>
                                    <p:anim calcmode="lin" valueType="num">
                                      <p:cBhvr additive="base">
                                        <p:cTn id="8" dur="500" fill="hold"/>
                                        <p:tgtEl>
                                          <p:spTgt spid="10"/>
                                        </p:tgtEl>
                                        <p:attrNameLst>
                                          <p:attrName>ppt_y</p:attrName>
                                        </p:attrNameLst>
                                      </p:cBhvr>
                                      <p:tavLst>
                                        <p:tav tm="0">
                                          <p:val>
                                            <p:strVal val="#ppt_y"/>
                                          </p:val>
                                        </p:tav>
                                        <p:tav tm="100000">
                                          <p:val>
                                            <p:strVal val="#ppt_y"/>
                                          </p:val>
                                        </p:tav>
                                      </p:tavLst>
                                    </p:anim>
                                  </p:childTnLst>
                                </p:cTn>
                              </p:par>
                              <p:par>
                                <p:cTn id="9" presetID="2" presetClass="entr" presetSubtype="8" decel="100000" fill="hold" grpId="0" nodeType="withEffect">
                                  <p:stCondLst>
                                    <p:cond delay="500"/>
                                  </p:stCondLst>
                                  <p:childTnLst>
                                    <p:set>
                                      <p:cBhvr>
                                        <p:cTn id="10" dur="1" fill="hold">
                                          <p:stCondLst>
                                            <p:cond delay="0"/>
                                          </p:stCondLst>
                                        </p:cTn>
                                        <p:tgtEl>
                                          <p:spTgt spid="11"/>
                                        </p:tgtEl>
                                        <p:attrNameLst>
                                          <p:attrName>style.visibility</p:attrName>
                                        </p:attrNameLst>
                                      </p:cBhvr>
                                      <p:to>
                                        <p:strVal val="visible"/>
                                      </p:to>
                                    </p:set>
                                    <p:anim calcmode="lin" valueType="num">
                                      <p:cBhvr additive="base">
                                        <p:cTn id="11" dur="500" fill="hold"/>
                                        <p:tgtEl>
                                          <p:spTgt spid="11"/>
                                        </p:tgtEl>
                                        <p:attrNameLst>
                                          <p:attrName>ppt_x</p:attrName>
                                        </p:attrNameLst>
                                      </p:cBhvr>
                                      <p:tavLst>
                                        <p:tav tm="0">
                                          <p:val>
                                            <p:strVal val="0-#ppt_w/2"/>
                                          </p:val>
                                        </p:tav>
                                        <p:tav tm="100000">
                                          <p:val>
                                            <p:strVal val="#ppt_x"/>
                                          </p:val>
                                        </p:tav>
                                      </p:tavLst>
                                    </p:anim>
                                    <p:anim calcmode="lin" valueType="num">
                                      <p:cBhvr additive="base">
                                        <p:cTn id="12" dur="500" fill="hold"/>
                                        <p:tgtEl>
                                          <p:spTgt spid="11"/>
                                        </p:tgtEl>
                                        <p:attrNameLst>
                                          <p:attrName>ppt_y</p:attrName>
                                        </p:attrNameLst>
                                      </p:cBhvr>
                                      <p:tavLst>
                                        <p:tav tm="0">
                                          <p:val>
                                            <p:strVal val="#ppt_y"/>
                                          </p:val>
                                        </p:tav>
                                        <p:tav tm="100000">
                                          <p:val>
                                            <p:strVal val="#ppt_y"/>
                                          </p:val>
                                        </p:tav>
                                      </p:tavLst>
                                    </p:anim>
                                  </p:childTnLst>
                                </p:cTn>
                              </p:par>
                              <p:par>
                                <p:cTn id="13" presetID="2" presetClass="entr" presetSubtype="8" decel="100000" fill="hold" grpId="0" nodeType="withEffect">
                                  <p:stCondLst>
                                    <p:cond delay="1000"/>
                                  </p:stCondLst>
                                  <p:childTnLst>
                                    <p:set>
                                      <p:cBhvr>
                                        <p:cTn id="14" dur="1" fill="hold">
                                          <p:stCondLst>
                                            <p:cond delay="0"/>
                                          </p:stCondLst>
                                        </p:cTn>
                                        <p:tgtEl>
                                          <p:spTgt spid="13"/>
                                        </p:tgtEl>
                                        <p:attrNameLst>
                                          <p:attrName>style.visibility</p:attrName>
                                        </p:attrNameLst>
                                      </p:cBhvr>
                                      <p:to>
                                        <p:strVal val="visible"/>
                                      </p:to>
                                    </p:set>
                                    <p:anim calcmode="lin" valueType="num">
                                      <p:cBhvr additive="base">
                                        <p:cTn id="15" dur="500" fill="hold"/>
                                        <p:tgtEl>
                                          <p:spTgt spid="13"/>
                                        </p:tgtEl>
                                        <p:attrNameLst>
                                          <p:attrName>ppt_x</p:attrName>
                                        </p:attrNameLst>
                                      </p:cBhvr>
                                      <p:tavLst>
                                        <p:tav tm="0">
                                          <p:val>
                                            <p:strVal val="0-#ppt_w/2"/>
                                          </p:val>
                                        </p:tav>
                                        <p:tav tm="100000">
                                          <p:val>
                                            <p:strVal val="#ppt_x"/>
                                          </p:val>
                                        </p:tav>
                                      </p:tavLst>
                                    </p:anim>
                                    <p:anim calcmode="lin" valueType="num">
                                      <p:cBhvr additive="base">
                                        <p:cTn id="16" dur="500" fill="hold"/>
                                        <p:tgtEl>
                                          <p:spTgt spid="13"/>
                                        </p:tgtEl>
                                        <p:attrNameLst>
                                          <p:attrName>ppt_y</p:attrName>
                                        </p:attrNameLst>
                                      </p:cBhvr>
                                      <p:tavLst>
                                        <p:tav tm="0">
                                          <p:val>
                                            <p:strVal val="#ppt_y"/>
                                          </p:val>
                                        </p:tav>
                                        <p:tav tm="100000">
                                          <p:val>
                                            <p:strVal val="#ppt_y"/>
                                          </p:val>
                                        </p:tav>
                                      </p:tavLst>
                                    </p:anim>
                                  </p:childTnLst>
                                </p:cTn>
                              </p:par>
                              <p:par>
                                <p:cTn id="17" presetID="2" presetClass="entr" presetSubtype="8" decel="100000" fill="hold" grpId="0" nodeType="withEffect">
                                  <p:stCondLst>
                                    <p:cond delay="1000"/>
                                  </p:stCondLst>
                                  <p:childTnLst>
                                    <p:set>
                                      <p:cBhvr>
                                        <p:cTn id="18" dur="1" fill="hold">
                                          <p:stCondLst>
                                            <p:cond delay="0"/>
                                          </p:stCondLst>
                                        </p:cTn>
                                        <p:tgtEl>
                                          <p:spTgt spid="9"/>
                                        </p:tgtEl>
                                        <p:attrNameLst>
                                          <p:attrName>style.visibility</p:attrName>
                                        </p:attrNameLst>
                                      </p:cBhvr>
                                      <p:to>
                                        <p:strVal val="visible"/>
                                      </p:to>
                                    </p:set>
                                    <p:anim calcmode="lin" valueType="num">
                                      <p:cBhvr additive="base">
                                        <p:cTn id="19" dur="500" fill="hold"/>
                                        <p:tgtEl>
                                          <p:spTgt spid="9"/>
                                        </p:tgtEl>
                                        <p:attrNameLst>
                                          <p:attrName>ppt_x</p:attrName>
                                        </p:attrNameLst>
                                      </p:cBhvr>
                                      <p:tavLst>
                                        <p:tav tm="0">
                                          <p:val>
                                            <p:strVal val="0-#ppt_w/2"/>
                                          </p:val>
                                        </p:tav>
                                        <p:tav tm="100000">
                                          <p:val>
                                            <p:strVal val="#ppt_x"/>
                                          </p:val>
                                        </p:tav>
                                      </p:tavLst>
                                    </p:anim>
                                    <p:anim calcmode="lin" valueType="num">
                                      <p:cBhvr additive="base">
                                        <p:cTn id="20" dur="500" fill="hold"/>
                                        <p:tgtEl>
                                          <p:spTgt spid="9"/>
                                        </p:tgtEl>
                                        <p:attrNameLst>
                                          <p:attrName>ppt_y</p:attrName>
                                        </p:attrNameLst>
                                      </p:cBhvr>
                                      <p:tavLst>
                                        <p:tav tm="0">
                                          <p:val>
                                            <p:strVal val="#ppt_y"/>
                                          </p:val>
                                        </p:tav>
                                        <p:tav tm="100000">
                                          <p:val>
                                            <p:strVal val="#ppt_y"/>
                                          </p:val>
                                        </p:tav>
                                      </p:tavLst>
                                    </p:anim>
                                  </p:childTnLst>
                                </p:cTn>
                              </p:par>
                            </p:childTnLst>
                          </p:cTn>
                        </p:par>
                        <p:par>
                          <p:cTn id="21" fill="hold">
                            <p:stCondLst>
                              <p:cond delay="1500"/>
                            </p:stCondLst>
                            <p:childTnLst>
                              <p:par>
                                <p:cTn id="22" presetID="2" presetClass="entr" presetSubtype="8" fill="hold" nodeType="afterEffect">
                                  <p:stCondLst>
                                    <p:cond delay="0"/>
                                  </p:stCondLst>
                                  <p:childTnLst>
                                    <p:set>
                                      <p:cBhvr>
                                        <p:cTn id="23" dur="1" fill="hold">
                                          <p:stCondLst>
                                            <p:cond delay="0"/>
                                          </p:stCondLst>
                                        </p:cTn>
                                        <p:tgtEl>
                                          <p:spTgt spid="3"/>
                                        </p:tgtEl>
                                        <p:attrNameLst>
                                          <p:attrName>style.visibility</p:attrName>
                                        </p:attrNameLst>
                                      </p:cBhvr>
                                      <p:to>
                                        <p:strVal val="visible"/>
                                      </p:to>
                                    </p:set>
                                    <p:anim calcmode="lin" valueType="num">
                                      <p:cBhvr additive="base">
                                        <p:cTn id="24" dur="500" fill="hold"/>
                                        <p:tgtEl>
                                          <p:spTgt spid="3"/>
                                        </p:tgtEl>
                                        <p:attrNameLst>
                                          <p:attrName>ppt_x</p:attrName>
                                        </p:attrNameLst>
                                      </p:cBhvr>
                                      <p:tavLst>
                                        <p:tav tm="0">
                                          <p:val>
                                            <p:strVal val="0-#ppt_w/2"/>
                                          </p:val>
                                        </p:tav>
                                        <p:tav tm="100000">
                                          <p:val>
                                            <p:strVal val="#ppt_x"/>
                                          </p:val>
                                        </p:tav>
                                      </p:tavLst>
                                    </p:anim>
                                    <p:anim calcmode="lin" valueType="num">
                                      <p:cBhvr additive="base">
                                        <p:cTn id="25" dur="500" fill="hold"/>
                                        <p:tgtEl>
                                          <p:spTgt spid="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1" grpId="0" animBg="1"/>
      <p:bldP spid="13" grpId="0"/>
      <p:bldP spid="9" grpId="0"/>
    </p:bldLst>
  </p:timing>
</p:sld>
</file>

<file path=ppt/slides/slide57.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6" name="Rectangle 25"/>
          <p:cNvSpPr/>
          <p:nvPr/>
        </p:nvSpPr>
        <p:spPr>
          <a:xfrm>
            <a:off x="-2" y="6707188"/>
            <a:ext cx="12192002" cy="150812"/>
          </a:xfrm>
          <a:prstGeom prst="rect">
            <a:avLst/>
          </a:prstGeom>
          <a:solidFill>
            <a:srgbClr val="666666"/>
          </a:solid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2400" dirty="0">
              <a:latin typeface="Arial"/>
              <a:cs typeface="Arial"/>
            </a:endParaRPr>
          </a:p>
        </p:txBody>
      </p:sp>
      <p:graphicFrame>
        <p:nvGraphicFramePr>
          <p:cNvPr id="5" name="Table 4"/>
          <p:cNvGraphicFramePr>
            <a:graphicFrameLocks noGrp="1"/>
          </p:cNvGraphicFramePr>
          <p:nvPr>
            <p:extLst>
              <p:ext uri="{D42A27DB-BD31-4B8C-83A1-F6EECF244321}">
                <p14:modId xmlns:p14="http://schemas.microsoft.com/office/powerpoint/2010/main" val="1659586201"/>
              </p:ext>
            </p:extLst>
          </p:nvPr>
        </p:nvGraphicFramePr>
        <p:xfrm>
          <a:off x="188685" y="1444841"/>
          <a:ext cx="2148115" cy="4439920"/>
        </p:xfrm>
        <a:graphic>
          <a:graphicData uri="http://schemas.openxmlformats.org/drawingml/2006/table">
            <a:tbl>
              <a:tblPr firstRow="1" bandRow="1">
                <a:tableStyleId>{5C22544A-7EE6-4342-B048-85BDC9FD1C3A}</a:tableStyleId>
              </a:tblPr>
              <a:tblGrid>
                <a:gridCol w="2148115">
                  <a:extLst>
                    <a:ext uri="{9D8B030D-6E8A-4147-A177-3AD203B41FA5}">
                      <a16:colId xmlns:a16="http://schemas.microsoft.com/office/drawing/2014/main" val="20000"/>
                    </a:ext>
                  </a:extLst>
                </a:gridCol>
              </a:tblGrid>
              <a:tr h="370840">
                <a:tc>
                  <a:txBody>
                    <a:bodyPr/>
                    <a:lstStyle/>
                    <a:p>
                      <a:pPr algn="ctr"/>
                      <a:r>
                        <a:rPr lang="en-US" dirty="0"/>
                        <a:t>MODULE - 1</a:t>
                      </a:r>
                      <a:endParaRPr lang="en-IN" dirty="0"/>
                    </a:p>
                  </a:txBody>
                  <a:tcPr/>
                </a:tc>
                <a:extLst>
                  <a:ext uri="{0D108BD9-81ED-4DB2-BD59-A6C34878D82A}">
                    <a16:rowId xmlns:a16="http://schemas.microsoft.com/office/drawing/2014/main" val="10000"/>
                  </a:ext>
                </a:extLst>
              </a:tr>
              <a:tr h="370840">
                <a:tc>
                  <a:txBody>
                    <a:bodyPr/>
                    <a:lstStyle/>
                    <a:p>
                      <a:pPr marL="285750" lvl="0" indent="-285750" algn="l" defTabSz="914400" rtl="0" eaLnBrk="1" latinLnBrk="0" hangingPunct="1">
                        <a:lnSpc>
                          <a:spcPct val="100000"/>
                        </a:lnSpc>
                        <a:spcBef>
                          <a:spcPts val="600"/>
                        </a:spcBef>
                      </a:pPr>
                      <a:r>
                        <a:rPr lang="en-IN" sz="1500" kern="1200" dirty="0">
                          <a:solidFill>
                            <a:schemeClr val="dk1"/>
                          </a:solidFill>
                          <a:latin typeface="+mn-lt"/>
                          <a:ea typeface="+mn-ea"/>
                          <a:cs typeface="+mn-cs"/>
                        </a:rPr>
                        <a:t>History of Animation, VFX</a:t>
                      </a:r>
                    </a:p>
                    <a:p>
                      <a:pPr marL="285750" lvl="0" indent="-285750" algn="l" defTabSz="914400" rtl="0" eaLnBrk="1" latinLnBrk="0" hangingPunct="1">
                        <a:lnSpc>
                          <a:spcPct val="100000"/>
                        </a:lnSpc>
                        <a:spcBef>
                          <a:spcPts val="600"/>
                        </a:spcBef>
                      </a:pPr>
                      <a:r>
                        <a:rPr lang="en-IN" sz="1500" kern="1200" dirty="0">
                          <a:solidFill>
                            <a:schemeClr val="dk1"/>
                          </a:solidFill>
                          <a:latin typeface="+mn-lt"/>
                          <a:ea typeface="+mn-ea"/>
                          <a:cs typeface="+mn-cs"/>
                        </a:rPr>
                        <a:t>Drawing Basics</a:t>
                      </a:r>
                    </a:p>
                    <a:p>
                      <a:pPr marL="285750" lvl="0" indent="-285750" algn="l" defTabSz="914400" rtl="0" eaLnBrk="1" latinLnBrk="0" hangingPunct="1">
                        <a:lnSpc>
                          <a:spcPct val="100000"/>
                        </a:lnSpc>
                        <a:spcBef>
                          <a:spcPts val="600"/>
                        </a:spcBef>
                      </a:pPr>
                      <a:r>
                        <a:rPr lang="en-IN" sz="1500" kern="1200" dirty="0">
                          <a:solidFill>
                            <a:schemeClr val="dk1"/>
                          </a:solidFill>
                          <a:latin typeface="+mn-lt"/>
                          <a:ea typeface="+mn-ea"/>
                          <a:cs typeface="+mn-cs"/>
                        </a:rPr>
                        <a:t>Sketching Techniques</a:t>
                      </a:r>
                    </a:p>
                    <a:p>
                      <a:pPr marL="285750" lvl="0" indent="-285750" algn="l" defTabSz="914400" rtl="0" eaLnBrk="1" latinLnBrk="0" hangingPunct="1">
                        <a:lnSpc>
                          <a:spcPct val="100000"/>
                        </a:lnSpc>
                        <a:spcBef>
                          <a:spcPts val="600"/>
                        </a:spcBef>
                      </a:pPr>
                      <a:r>
                        <a:rPr lang="en-IN" sz="1500" kern="1200" dirty="0" err="1">
                          <a:solidFill>
                            <a:schemeClr val="dk1"/>
                          </a:solidFill>
                          <a:latin typeface="+mn-lt"/>
                          <a:ea typeface="+mn-ea"/>
                          <a:cs typeface="+mn-cs"/>
                        </a:rPr>
                        <a:t>Color</a:t>
                      </a:r>
                      <a:r>
                        <a:rPr lang="en-IN" sz="1500" kern="1200" dirty="0">
                          <a:solidFill>
                            <a:schemeClr val="dk1"/>
                          </a:solidFill>
                          <a:latin typeface="+mn-lt"/>
                          <a:ea typeface="+mn-ea"/>
                          <a:cs typeface="+mn-cs"/>
                        </a:rPr>
                        <a:t> Theory</a:t>
                      </a:r>
                    </a:p>
                    <a:p>
                      <a:pPr marL="285750" lvl="0" indent="-285750" algn="l" defTabSz="914400" rtl="0" eaLnBrk="1" latinLnBrk="0" hangingPunct="1">
                        <a:lnSpc>
                          <a:spcPct val="100000"/>
                        </a:lnSpc>
                        <a:spcBef>
                          <a:spcPts val="600"/>
                        </a:spcBef>
                      </a:pPr>
                      <a:r>
                        <a:rPr lang="en-IN" sz="1500" kern="1200" dirty="0">
                          <a:solidFill>
                            <a:schemeClr val="dk1"/>
                          </a:solidFill>
                          <a:latin typeface="+mn-lt"/>
                          <a:ea typeface="+mn-ea"/>
                          <a:cs typeface="+mn-cs"/>
                        </a:rPr>
                        <a:t>Scriptwriting</a:t>
                      </a:r>
                    </a:p>
                    <a:p>
                      <a:pPr marL="285750" lvl="0" indent="-285750" algn="l" defTabSz="914400" rtl="0" eaLnBrk="1" latinLnBrk="0" hangingPunct="1">
                        <a:lnSpc>
                          <a:spcPct val="100000"/>
                        </a:lnSpc>
                        <a:spcBef>
                          <a:spcPts val="600"/>
                        </a:spcBef>
                      </a:pPr>
                      <a:r>
                        <a:rPr lang="en-IN" sz="1500" kern="1200" dirty="0">
                          <a:solidFill>
                            <a:schemeClr val="dk1"/>
                          </a:solidFill>
                          <a:latin typeface="+mn-lt"/>
                          <a:ea typeface="+mn-ea"/>
                          <a:cs typeface="+mn-cs"/>
                        </a:rPr>
                        <a:t>Character Design</a:t>
                      </a:r>
                    </a:p>
                    <a:p>
                      <a:pPr marL="285750" lvl="0" indent="-285750" algn="l" defTabSz="914400" rtl="0" eaLnBrk="1" latinLnBrk="0" hangingPunct="1">
                        <a:lnSpc>
                          <a:spcPct val="100000"/>
                        </a:lnSpc>
                        <a:spcBef>
                          <a:spcPts val="600"/>
                        </a:spcBef>
                      </a:pPr>
                      <a:r>
                        <a:rPr lang="en-IN" sz="1500" kern="1200" dirty="0">
                          <a:solidFill>
                            <a:schemeClr val="dk1"/>
                          </a:solidFill>
                          <a:latin typeface="+mn-lt"/>
                          <a:ea typeface="+mn-ea"/>
                          <a:cs typeface="+mn-cs"/>
                        </a:rPr>
                        <a:t>Digital Illustration </a:t>
                      </a:r>
                    </a:p>
                    <a:p>
                      <a:pPr marL="285750" lvl="0" indent="-285750" algn="l" defTabSz="914400" rtl="0" eaLnBrk="1" latinLnBrk="0" hangingPunct="1">
                        <a:lnSpc>
                          <a:spcPct val="100000"/>
                        </a:lnSpc>
                        <a:spcBef>
                          <a:spcPts val="600"/>
                        </a:spcBef>
                      </a:pPr>
                      <a:r>
                        <a:rPr lang="en-IN" sz="1500" kern="1200" dirty="0">
                          <a:solidFill>
                            <a:schemeClr val="dk1"/>
                          </a:solidFill>
                          <a:latin typeface="+mn-lt"/>
                          <a:ea typeface="+mn-ea"/>
                          <a:cs typeface="+mn-cs"/>
                        </a:rPr>
                        <a:t>Storyboarding</a:t>
                      </a:r>
                    </a:p>
                    <a:p>
                      <a:pPr marL="285750" lvl="0" indent="-285750" algn="l" defTabSz="914400" rtl="0" eaLnBrk="1" latinLnBrk="0" hangingPunct="1">
                        <a:lnSpc>
                          <a:spcPct val="100000"/>
                        </a:lnSpc>
                        <a:spcBef>
                          <a:spcPts val="600"/>
                        </a:spcBef>
                      </a:pPr>
                      <a:r>
                        <a:rPr lang="en-IN" sz="1500" kern="1200" dirty="0">
                          <a:solidFill>
                            <a:schemeClr val="dk1"/>
                          </a:solidFill>
                          <a:latin typeface="+mn-lt"/>
                          <a:ea typeface="+mn-ea"/>
                          <a:cs typeface="+mn-cs"/>
                        </a:rPr>
                        <a:t>Computer Graphics</a:t>
                      </a:r>
                    </a:p>
                    <a:p>
                      <a:pPr marL="285750" lvl="0" indent="-285750" algn="l" defTabSz="914400" rtl="0" eaLnBrk="1" latinLnBrk="0" hangingPunct="1">
                        <a:lnSpc>
                          <a:spcPct val="100000"/>
                        </a:lnSpc>
                        <a:spcBef>
                          <a:spcPts val="600"/>
                        </a:spcBef>
                      </a:pPr>
                      <a:r>
                        <a:rPr lang="en-IN" sz="1500" kern="1200" dirty="0">
                          <a:solidFill>
                            <a:schemeClr val="dk1"/>
                          </a:solidFill>
                          <a:latin typeface="+mn-lt"/>
                          <a:ea typeface="+mn-ea"/>
                          <a:cs typeface="+mn-cs"/>
                        </a:rPr>
                        <a:t>Video &amp; Audio Editing </a:t>
                      </a:r>
                    </a:p>
                  </a:txBody>
                  <a:tcPr/>
                </a:tc>
                <a:extLst>
                  <a:ext uri="{0D108BD9-81ED-4DB2-BD59-A6C34878D82A}">
                    <a16:rowId xmlns:a16="http://schemas.microsoft.com/office/drawing/2014/main" val="10001"/>
                  </a:ext>
                </a:extLst>
              </a:tr>
              <a:tr h="370840">
                <a:tc>
                  <a:txBody>
                    <a:bodyPr/>
                    <a:lstStyle/>
                    <a:p>
                      <a:pPr marL="285750" lvl="0" indent="-285750" algn="l" defTabSz="914400" rtl="0" eaLnBrk="1" latinLnBrk="0" hangingPunct="1">
                        <a:buFont typeface="Arial" panose="020B0604020202020204" pitchFamily="34" charset="0"/>
                        <a:buChar char="•"/>
                      </a:pPr>
                      <a:r>
                        <a:rPr lang="en-US" sz="1500" kern="1200" dirty="0">
                          <a:solidFill>
                            <a:schemeClr val="dk1"/>
                          </a:solidFill>
                          <a:effectLst/>
                          <a:latin typeface="+mn-lt"/>
                          <a:ea typeface="+mn-ea"/>
                          <a:cs typeface="+mn-cs"/>
                        </a:rPr>
                        <a:t>Photoshop</a:t>
                      </a:r>
                      <a:endParaRPr lang="en-IN" sz="1500" kern="1200" dirty="0">
                        <a:solidFill>
                          <a:schemeClr val="dk1"/>
                        </a:solidFill>
                        <a:effectLst/>
                        <a:latin typeface="+mn-lt"/>
                        <a:ea typeface="+mn-ea"/>
                        <a:cs typeface="+mn-cs"/>
                      </a:endParaRPr>
                    </a:p>
                    <a:p>
                      <a:pPr marL="285750" lvl="0" indent="-285750" algn="l" defTabSz="914400" rtl="0" eaLnBrk="1" latinLnBrk="0" hangingPunct="1">
                        <a:buFont typeface="Arial" panose="020B0604020202020204" pitchFamily="34" charset="0"/>
                        <a:buChar char="•"/>
                      </a:pPr>
                      <a:r>
                        <a:rPr lang="en-US" sz="1500" kern="1200" dirty="0">
                          <a:solidFill>
                            <a:schemeClr val="dk1"/>
                          </a:solidFill>
                          <a:effectLst/>
                          <a:latin typeface="+mn-lt"/>
                          <a:ea typeface="+mn-ea"/>
                          <a:cs typeface="+mn-cs"/>
                        </a:rPr>
                        <a:t>Illustrator</a:t>
                      </a:r>
                      <a:endParaRPr lang="en-IN" sz="1500" kern="1200" dirty="0">
                        <a:solidFill>
                          <a:schemeClr val="dk1"/>
                        </a:solidFill>
                        <a:effectLst/>
                        <a:latin typeface="+mn-lt"/>
                        <a:ea typeface="+mn-ea"/>
                        <a:cs typeface="+mn-cs"/>
                      </a:endParaRPr>
                    </a:p>
                    <a:p>
                      <a:pPr marL="285750" lvl="0" indent="-285750" algn="l" defTabSz="914400" rtl="0" eaLnBrk="1" latinLnBrk="0" hangingPunct="1">
                        <a:buFont typeface="Arial" panose="020B0604020202020204" pitchFamily="34" charset="0"/>
                        <a:buChar char="•"/>
                      </a:pPr>
                      <a:r>
                        <a:rPr lang="en-IN" sz="1500" kern="1200" dirty="0">
                          <a:solidFill>
                            <a:schemeClr val="dk1"/>
                          </a:solidFill>
                          <a:effectLst/>
                          <a:latin typeface="+mn-lt"/>
                          <a:ea typeface="+mn-ea"/>
                          <a:cs typeface="+mn-cs"/>
                        </a:rPr>
                        <a:t>Premiere</a:t>
                      </a:r>
                    </a:p>
                    <a:p>
                      <a:pPr marL="285750" lvl="0" indent="-285750" algn="l" defTabSz="914400" rtl="0" eaLnBrk="1" latinLnBrk="0" hangingPunct="1">
                        <a:buFont typeface="Arial" panose="020B0604020202020204" pitchFamily="34" charset="0"/>
                        <a:buChar char="•"/>
                      </a:pPr>
                      <a:r>
                        <a:rPr lang="en-IN" sz="1500" kern="1200" dirty="0">
                          <a:solidFill>
                            <a:schemeClr val="dk1"/>
                          </a:solidFill>
                          <a:effectLst/>
                          <a:latin typeface="+mn-lt"/>
                          <a:ea typeface="+mn-ea"/>
                          <a:cs typeface="+mn-cs"/>
                        </a:rPr>
                        <a:t>Audition</a:t>
                      </a:r>
                    </a:p>
                  </a:txBody>
                  <a:tcPr/>
                </a:tc>
                <a:extLst>
                  <a:ext uri="{0D108BD9-81ED-4DB2-BD59-A6C34878D82A}">
                    <a16:rowId xmlns:a16="http://schemas.microsoft.com/office/drawing/2014/main" val="10002"/>
                  </a:ext>
                </a:extLst>
              </a:tr>
            </a:tbl>
          </a:graphicData>
        </a:graphic>
      </p:graphicFrame>
      <p:graphicFrame>
        <p:nvGraphicFramePr>
          <p:cNvPr id="12" name="Table 11"/>
          <p:cNvGraphicFramePr>
            <a:graphicFrameLocks noGrp="1"/>
          </p:cNvGraphicFramePr>
          <p:nvPr>
            <p:extLst>
              <p:ext uri="{D42A27DB-BD31-4B8C-83A1-F6EECF244321}">
                <p14:modId xmlns:p14="http://schemas.microsoft.com/office/powerpoint/2010/main" val="2786736628"/>
              </p:ext>
            </p:extLst>
          </p:nvPr>
        </p:nvGraphicFramePr>
        <p:xfrm>
          <a:off x="2596021" y="1444841"/>
          <a:ext cx="2148115" cy="2915920"/>
        </p:xfrm>
        <a:graphic>
          <a:graphicData uri="http://schemas.openxmlformats.org/drawingml/2006/table">
            <a:tbl>
              <a:tblPr firstRow="1" bandRow="1">
                <a:tableStyleId>{5C22544A-7EE6-4342-B048-85BDC9FD1C3A}</a:tableStyleId>
              </a:tblPr>
              <a:tblGrid>
                <a:gridCol w="2148115">
                  <a:extLst>
                    <a:ext uri="{9D8B030D-6E8A-4147-A177-3AD203B41FA5}">
                      <a16:colId xmlns:a16="http://schemas.microsoft.com/office/drawing/2014/main" val="20000"/>
                    </a:ext>
                  </a:extLst>
                </a:gridCol>
              </a:tblGrid>
              <a:tr h="370840">
                <a:tc>
                  <a:txBody>
                    <a:bodyPr/>
                    <a:lstStyle/>
                    <a:p>
                      <a:pPr algn="ctr"/>
                      <a:r>
                        <a:rPr lang="en-US" dirty="0"/>
                        <a:t>MODULE - 2</a:t>
                      </a:r>
                      <a:endParaRPr lang="en-IN" dirty="0"/>
                    </a:p>
                  </a:txBody>
                  <a:tcPr/>
                </a:tc>
                <a:extLst>
                  <a:ext uri="{0D108BD9-81ED-4DB2-BD59-A6C34878D82A}">
                    <a16:rowId xmlns:a16="http://schemas.microsoft.com/office/drawing/2014/main" val="10000"/>
                  </a:ext>
                </a:extLst>
              </a:tr>
              <a:tr h="370840">
                <a:tc>
                  <a:txBody>
                    <a:bodyPr/>
                    <a:lstStyle/>
                    <a:p>
                      <a:pPr marL="285750" lvl="0" indent="-285750" algn="l" defTabSz="914400" rtl="0" eaLnBrk="1" latinLnBrk="0" hangingPunct="1">
                        <a:lnSpc>
                          <a:spcPct val="100000"/>
                        </a:lnSpc>
                        <a:spcBef>
                          <a:spcPts val="600"/>
                        </a:spcBef>
                      </a:pPr>
                      <a:r>
                        <a:rPr lang="en-IN" sz="1500" kern="1200" dirty="0">
                          <a:solidFill>
                            <a:schemeClr val="dk1"/>
                          </a:solidFill>
                          <a:latin typeface="+mn-lt"/>
                          <a:ea typeface="+mn-ea"/>
                          <a:cs typeface="+mn-cs"/>
                        </a:rPr>
                        <a:t>3D </a:t>
                      </a:r>
                      <a:r>
                        <a:rPr lang="en-IN" sz="1500" kern="1200" dirty="0" err="1">
                          <a:solidFill>
                            <a:schemeClr val="dk1"/>
                          </a:solidFill>
                          <a:latin typeface="+mn-lt"/>
                          <a:ea typeface="+mn-ea"/>
                          <a:cs typeface="+mn-cs"/>
                        </a:rPr>
                        <a:t>Modeling</a:t>
                      </a:r>
                      <a:r>
                        <a:rPr lang="en-IN" sz="1500" kern="1200" dirty="0">
                          <a:solidFill>
                            <a:schemeClr val="dk1"/>
                          </a:solidFill>
                          <a:latin typeface="+mn-lt"/>
                          <a:ea typeface="+mn-ea"/>
                          <a:cs typeface="+mn-cs"/>
                        </a:rPr>
                        <a:t> using Maya</a:t>
                      </a:r>
                    </a:p>
                    <a:p>
                      <a:pPr marL="285750" lvl="0" indent="-285750" algn="l" defTabSz="914400" rtl="0" eaLnBrk="1" latinLnBrk="0" hangingPunct="1">
                        <a:lnSpc>
                          <a:spcPct val="100000"/>
                        </a:lnSpc>
                        <a:spcBef>
                          <a:spcPts val="600"/>
                        </a:spcBef>
                      </a:pPr>
                      <a:r>
                        <a:rPr lang="en-IN" sz="1500" kern="1200" dirty="0">
                          <a:solidFill>
                            <a:schemeClr val="dk1"/>
                          </a:solidFill>
                          <a:latin typeface="+mn-lt"/>
                          <a:ea typeface="+mn-ea"/>
                          <a:cs typeface="+mn-cs"/>
                        </a:rPr>
                        <a:t>Environmental </a:t>
                      </a:r>
                      <a:r>
                        <a:rPr lang="en-IN" sz="1500" kern="1200" dirty="0" err="1">
                          <a:solidFill>
                            <a:schemeClr val="dk1"/>
                          </a:solidFill>
                          <a:latin typeface="+mn-lt"/>
                          <a:ea typeface="+mn-ea"/>
                          <a:cs typeface="+mn-cs"/>
                        </a:rPr>
                        <a:t>Modeling</a:t>
                      </a:r>
                      <a:r>
                        <a:rPr lang="en-IN" sz="1500" kern="1200" dirty="0">
                          <a:solidFill>
                            <a:schemeClr val="dk1"/>
                          </a:solidFill>
                          <a:latin typeface="+mn-lt"/>
                          <a:ea typeface="+mn-ea"/>
                          <a:cs typeface="+mn-cs"/>
                        </a:rPr>
                        <a:t> </a:t>
                      </a:r>
                    </a:p>
                    <a:p>
                      <a:pPr marL="285750" lvl="0" indent="-285750" algn="l" defTabSz="914400" rtl="0" eaLnBrk="1" latinLnBrk="0" hangingPunct="1">
                        <a:lnSpc>
                          <a:spcPct val="100000"/>
                        </a:lnSpc>
                        <a:spcBef>
                          <a:spcPts val="600"/>
                        </a:spcBef>
                      </a:pPr>
                      <a:r>
                        <a:rPr lang="en-IN" sz="1500" kern="1200" dirty="0">
                          <a:solidFill>
                            <a:schemeClr val="dk1"/>
                          </a:solidFill>
                          <a:latin typeface="+mn-lt"/>
                          <a:ea typeface="+mn-ea"/>
                          <a:cs typeface="+mn-cs"/>
                        </a:rPr>
                        <a:t>Advanced Texturing </a:t>
                      </a:r>
                    </a:p>
                    <a:p>
                      <a:pPr marL="285750" lvl="0" indent="-285750" algn="l" defTabSz="914400" rtl="0" eaLnBrk="1" latinLnBrk="0" hangingPunct="1">
                        <a:lnSpc>
                          <a:spcPct val="100000"/>
                        </a:lnSpc>
                        <a:spcBef>
                          <a:spcPts val="600"/>
                        </a:spcBef>
                      </a:pPr>
                      <a:r>
                        <a:rPr lang="en-US" sz="1500" kern="1200" dirty="0">
                          <a:solidFill>
                            <a:schemeClr val="dk1"/>
                          </a:solidFill>
                          <a:latin typeface="+mn-lt"/>
                          <a:ea typeface="+mn-ea"/>
                          <a:cs typeface="+mn-cs"/>
                        </a:rPr>
                        <a:t>Rendering</a:t>
                      </a:r>
                    </a:p>
                    <a:p>
                      <a:pPr marL="285750" lvl="0" indent="-285750" algn="l" defTabSz="914400" rtl="0" eaLnBrk="1" latinLnBrk="0" hangingPunct="1">
                        <a:lnSpc>
                          <a:spcPct val="100000"/>
                        </a:lnSpc>
                        <a:spcBef>
                          <a:spcPts val="600"/>
                        </a:spcBef>
                      </a:pPr>
                      <a:r>
                        <a:rPr lang="en-US" sz="1500" kern="1200" dirty="0">
                          <a:solidFill>
                            <a:schemeClr val="dk1"/>
                          </a:solidFill>
                          <a:latin typeface="+mn-lt"/>
                          <a:ea typeface="+mn-ea"/>
                          <a:cs typeface="+mn-cs"/>
                        </a:rPr>
                        <a:t>Look development</a:t>
                      </a:r>
                      <a:endParaRPr lang="en-IN" sz="1500" kern="1200" dirty="0">
                        <a:solidFill>
                          <a:schemeClr val="dk1"/>
                        </a:solidFill>
                        <a:latin typeface="+mn-lt"/>
                        <a:ea typeface="+mn-ea"/>
                        <a:cs typeface="+mn-cs"/>
                      </a:endParaRPr>
                    </a:p>
                  </a:txBody>
                  <a:tcPr/>
                </a:tc>
                <a:extLst>
                  <a:ext uri="{0D108BD9-81ED-4DB2-BD59-A6C34878D82A}">
                    <a16:rowId xmlns:a16="http://schemas.microsoft.com/office/drawing/2014/main" val="10001"/>
                  </a:ext>
                </a:extLst>
              </a:tr>
              <a:tr h="370840">
                <a:tc>
                  <a:txBody>
                    <a:bodyPr/>
                    <a:lstStyle/>
                    <a:p>
                      <a:pPr marL="285750" lvl="0" indent="-285750" algn="l" defTabSz="914400" rtl="0" eaLnBrk="1" latinLnBrk="0" hangingPunct="1">
                        <a:buFont typeface="Arial" panose="020B0604020202020204" pitchFamily="34" charset="0"/>
                        <a:buChar char="•"/>
                      </a:pPr>
                      <a:r>
                        <a:rPr lang="en-IN" sz="1500" kern="1200" dirty="0">
                          <a:solidFill>
                            <a:schemeClr val="dk1"/>
                          </a:solidFill>
                          <a:effectLst/>
                          <a:latin typeface="+mn-lt"/>
                          <a:ea typeface="+mn-ea"/>
                          <a:cs typeface="+mn-cs"/>
                        </a:rPr>
                        <a:t>Maya</a:t>
                      </a:r>
                    </a:p>
                    <a:p>
                      <a:pPr marL="285750" lvl="0" indent="-285750" algn="l" defTabSz="914400" rtl="0" eaLnBrk="1" latinLnBrk="0" hangingPunct="1">
                        <a:buFont typeface="Arial" panose="020B0604020202020204" pitchFamily="34" charset="0"/>
                        <a:buChar char="•"/>
                      </a:pPr>
                      <a:r>
                        <a:rPr lang="en-IN" sz="1500" kern="1200" dirty="0" err="1">
                          <a:solidFill>
                            <a:schemeClr val="dk1"/>
                          </a:solidFill>
                          <a:effectLst/>
                          <a:latin typeface="+mn-lt"/>
                          <a:ea typeface="+mn-ea"/>
                          <a:cs typeface="+mn-cs"/>
                        </a:rPr>
                        <a:t>SpeedTree</a:t>
                      </a:r>
                      <a:endParaRPr lang="en-IN" sz="1500" kern="1200" dirty="0">
                        <a:solidFill>
                          <a:schemeClr val="dk1"/>
                        </a:solidFill>
                        <a:effectLst/>
                        <a:latin typeface="+mn-lt"/>
                        <a:ea typeface="+mn-ea"/>
                        <a:cs typeface="+mn-cs"/>
                      </a:endParaRPr>
                    </a:p>
                    <a:p>
                      <a:pPr marL="285750" lvl="0" indent="-285750" algn="l" defTabSz="914400" rtl="0" eaLnBrk="1" latinLnBrk="0" hangingPunct="1">
                        <a:buFont typeface="Arial" panose="020B0604020202020204" pitchFamily="34" charset="0"/>
                        <a:buChar char="•"/>
                      </a:pPr>
                      <a:r>
                        <a:rPr lang="en-IN" sz="1500" kern="1200" dirty="0">
                          <a:solidFill>
                            <a:schemeClr val="dk1"/>
                          </a:solidFill>
                          <a:effectLst/>
                          <a:latin typeface="+mn-lt"/>
                          <a:ea typeface="+mn-ea"/>
                          <a:cs typeface="+mn-cs"/>
                        </a:rPr>
                        <a:t>Substance Painter</a:t>
                      </a:r>
                    </a:p>
                    <a:p>
                      <a:pPr marL="285750" lvl="0" indent="-285750" algn="l" defTabSz="914400" rtl="0" eaLnBrk="1" latinLnBrk="0" hangingPunct="1">
                        <a:buFont typeface="Arial" panose="020B0604020202020204" pitchFamily="34" charset="0"/>
                        <a:buChar char="•"/>
                      </a:pPr>
                      <a:r>
                        <a:rPr lang="en-IN" sz="1500" kern="1200" dirty="0">
                          <a:solidFill>
                            <a:schemeClr val="dk1"/>
                          </a:solidFill>
                          <a:effectLst/>
                          <a:latin typeface="+mn-lt"/>
                          <a:ea typeface="+mn-ea"/>
                          <a:cs typeface="+mn-cs"/>
                        </a:rPr>
                        <a:t>Marmoset </a:t>
                      </a:r>
                      <a:r>
                        <a:rPr lang="en-IN" sz="1500" kern="1200" dirty="0" err="1">
                          <a:solidFill>
                            <a:schemeClr val="dk1"/>
                          </a:solidFill>
                          <a:effectLst/>
                          <a:latin typeface="+mn-lt"/>
                          <a:ea typeface="+mn-ea"/>
                          <a:cs typeface="+mn-cs"/>
                        </a:rPr>
                        <a:t>Toolbag</a:t>
                      </a:r>
                      <a:endParaRPr lang="en-IN" sz="1500" kern="1200" dirty="0">
                        <a:solidFill>
                          <a:schemeClr val="dk1"/>
                        </a:solidFill>
                        <a:effectLst/>
                        <a:latin typeface="+mn-lt"/>
                        <a:ea typeface="+mn-ea"/>
                        <a:cs typeface="+mn-cs"/>
                      </a:endParaRPr>
                    </a:p>
                  </a:txBody>
                  <a:tcPr/>
                </a:tc>
                <a:extLst>
                  <a:ext uri="{0D108BD9-81ED-4DB2-BD59-A6C34878D82A}">
                    <a16:rowId xmlns:a16="http://schemas.microsoft.com/office/drawing/2014/main" val="10002"/>
                  </a:ext>
                </a:extLst>
              </a:tr>
            </a:tbl>
          </a:graphicData>
        </a:graphic>
      </p:graphicFrame>
      <p:graphicFrame>
        <p:nvGraphicFramePr>
          <p:cNvPr id="14" name="Table 13"/>
          <p:cNvGraphicFramePr>
            <a:graphicFrameLocks noGrp="1"/>
          </p:cNvGraphicFramePr>
          <p:nvPr>
            <p:extLst>
              <p:ext uri="{D42A27DB-BD31-4B8C-83A1-F6EECF244321}">
                <p14:modId xmlns:p14="http://schemas.microsoft.com/office/powerpoint/2010/main" val="840528074"/>
              </p:ext>
            </p:extLst>
          </p:nvPr>
        </p:nvGraphicFramePr>
        <p:xfrm>
          <a:off x="5003357" y="1444841"/>
          <a:ext cx="2148115" cy="3144520"/>
        </p:xfrm>
        <a:graphic>
          <a:graphicData uri="http://schemas.openxmlformats.org/drawingml/2006/table">
            <a:tbl>
              <a:tblPr firstRow="1" bandRow="1">
                <a:tableStyleId>{5C22544A-7EE6-4342-B048-85BDC9FD1C3A}</a:tableStyleId>
              </a:tblPr>
              <a:tblGrid>
                <a:gridCol w="2148115">
                  <a:extLst>
                    <a:ext uri="{9D8B030D-6E8A-4147-A177-3AD203B41FA5}">
                      <a16:colId xmlns:a16="http://schemas.microsoft.com/office/drawing/2014/main" val="20000"/>
                    </a:ext>
                  </a:extLst>
                </a:gridCol>
              </a:tblGrid>
              <a:tr h="370840">
                <a:tc>
                  <a:txBody>
                    <a:bodyPr/>
                    <a:lstStyle/>
                    <a:p>
                      <a:pPr algn="ctr"/>
                      <a:r>
                        <a:rPr lang="en-US" dirty="0"/>
                        <a:t>MODULE - 3</a:t>
                      </a:r>
                      <a:endParaRPr lang="en-IN" dirty="0"/>
                    </a:p>
                  </a:txBody>
                  <a:tcPr/>
                </a:tc>
                <a:extLst>
                  <a:ext uri="{0D108BD9-81ED-4DB2-BD59-A6C34878D82A}">
                    <a16:rowId xmlns:a16="http://schemas.microsoft.com/office/drawing/2014/main" val="10000"/>
                  </a:ext>
                </a:extLst>
              </a:tr>
              <a:tr h="370840">
                <a:tc>
                  <a:txBody>
                    <a:bodyPr/>
                    <a:lstStyle/>
                    <a:p>
                      <a:pPr marL="285750" lvl="0" indent="-285750" algn="l" defTabSz="914400" rtl="0" eaLnBrk="1" latinLnBrk="0" hangingPunct="1">
                        <a:lnSpc>
                          <a:spcPct val="100000"/>
                        </a:lnSpc>
                        <a:spcBef>
                          <a:spcPts val="600"/>
                        </a:spcBef>
                      </a:pPr>
                      <a:r>
                        <a:rPr lang="en-IN" sz="1500" kern="1200" dirty="0">
                          <a:solidFill>
                            <a:schemeClr val="dk1"/>
                          </a:solidFill>
                          <a:latin typeface="+mn-lt"/>
                          <a:ea typeface="+mn-ea"/>
                          <a:cs typeface="+mn-cs"/>
                        </a:rPr>
                        <a:t>Lighting Techniques </a:t>
                      </a:r>
                    </a:p>
                    <a:p>
                      <a:pPr marL="285750" lvl="0" indent="-285750" algn="l" defTabSz="914400" rtl="0" eaLnBrk="1" latinLnBrk="0" hangingPunct="1">
                        <a:lnSpc>
                          <a:spcPct val="100000"/>
                        </a:lnSpc>
                        <a:spcBef>
                          <a:spcPts val="600"/>
                        </a:spcBef>
                      </a:pPr>
                      <a:r>
                        <a:rPr lang="en-IN" sz="1500" kern="1200" dirty="0">
                          <a:solidFill>
                            <a:schemeClr val="dk1"/>
                          </a:solidFill>
                          <a:latin typeface="+mn-lt"/>
                          <a:ea typeface="+mn-ea"/>
                          <a:cs typeface="+mn-cs"/>
                        </a:rPr>
                        <a:t>Rigging Techniques </a:t>
                      </a:r>
                    </a:p>
                    <a:p>
                      <a:pPr marL="285750" lvl="0" indent="-285750" algn="l" defTabSz="914400" rtl="0" eaLnBrk="1" latinLnBrk="0" hangingPunct="1">
                        <a:lnSpc>
                          <a:spcPct val="100000"/>
                        </a:lnSpc>
                        <a:spcBef>
                          <a:spcPts val="600"/>
                        </a:spcBef>
                      </a:pPr>
                      <a:r>
                        <a:rPr lang="en-IN" sz="1500" kern="1200" dirty="0">
                          <a:solidFill>
                            <a:schemeClr val="dk1"/>
                          </a:solidFill>
                          <a:latin typeface="+mn-lt"/>
                          <a:ea typeface="+mn-ea"/>
                          <a:cs typeface="+mn-cs"/>
                        </a:rPr>
                        <a:t>3D Character Animation</a:t>
                      </a:r>
                    </a:p>
                    <a:p>
                      <a:pPr marL="285750" lvl="0" indent="-285750" algn="l" defTabSz="914400" rtl="0" eaLnBrk="1" latinLnBrk="0" hangingPunct="1">
                        <a:lnSpc>
                          <a:spcPct val="100000"/>
                        </a:lnSpc>
                        <a:spcBef>
                          <a:spcPts val="600"/>
                        </a:spcBef>
                      </a:pPr>
                      <a:r>
                        <a:rPr lang="en-IN" sz="1500" kern="1200" dirty="0">
                          <a:solidFill>
                            <a:schemeClr val="dk1"/>
                          </a:solidFill>
                          <a:latin typeface="+mn-lt"/>
                          <a:ea typeface="+mn-ea"/>
                          <a:cs typeface="+mn-cs"/>
                        </a:rPr>
                        <a:t>Dynamics </a:t>
                      </a:r>
                    </a:p>
                    <a:p>
                      <a:pPr marL="285750" lvl="0" indent="-285750" algn="l" defTabSz="914400" rtl="0" eaLnBrk="1" latinLnBrk="0" hangingPunct="1">
                        <a:lnSpc>
                          <a:spcPct val="100000"/>
                        </a:lnSpc>
                        <a:spcBef>
                          <a:spcPts val="600"/>
                        </a:spcBef>
                      </a:pPr>
                      <a:r>
                        <a:rPr lang="en-IN" sz="1500" kern="1200" dirty="0">
                          <a:solidFill>
                            <a:schemeClr val="dk1"/>
                          </a:solidFill>
                          <a:latin typeface="+mn-lt"/>
                          <a:ea typeface="+mn-ea"/>
                          <a:cs typeface="+mn-cs"/>
                        </a:rPr>
                        <a:t>Motion Graphics</a:t>
                      </a:r>
                    </a:p>
                  </a:txBody>
                  <a:tcPr/>
                </a:tc>
                <a:extLst>
                  <a:ext uri="{0D108BD9-81ED-4DB2-BD59-A6C34878D82A}">
                    <a16:rowId xmlns:a16="http://schemas.microsoft.com/office/drawing/2014/main" val="10001"/>
                  </a:ext>
                </a:extLst>
              </a:tr>
              <a:tr h="370840">
                <a:tc>
                  <a:txBody>
                    <a:bodyPr/>
                    <a:lstStyle/>
                    <a:p>
                      <a:pPr marL="285750" lvl="0" indent="-285750" algn="l" defTabSz="914400" rtl="0" eaLnBrk="1" latinLnBrk="0" hangingPunct="1">
                        <a:buFont typeface="Arial" panose="020B0604020202020204" pitchFamily="34" charset="0"/>
                        <a:buChar char="•"/>
                      </a:pPr>
                      <a:r>
                        <a:rPr lang="en-IN" sz="1500" kern="1200" dirty="0">
                          <a:solidFill>
                            <a:schemeClr val="dk1"/>
                          </a:solidFill>
                          <a:effectLst/>
                          <a:latin typeface="+mn-lt"/>
                          <a:ea typeface="+mn-ea"/>
                          <a:cs typeface="+mn-cs"/>
                        </a:rPr>
                        <a:t>Maya</a:t>
                      </a:r>
                    </a:p>
                    <a:p>
                      <a:pPr marL="285750" lvl="0" indent="-285750" algn="l" defTabSz="914400" rtl="0" eaLnBrk="1" latinLnBrk="0" hangingPunct="1">
                        <a:buFont typeface="Arial" panose="020B0604020202020204" pitchFamily="34" charset="0"/>
                        <a:buChar char="•"/>
                      </a:pPr>
                      <a:r>
                        <a:rPr lang="en-IN" sz="1500" kern="1200" dirty="0">
                          <a:solidFill>
                            <a:schemeClr val="dk1"/>
                          </a:solidFill>
                          <a:effectLst/>
                          <a:latin typeface="+mn-lt"/>
                          <a:ea typeface="+mn-ea"/>
                          <a:cs typeface="+mn-cs"/>
                        </a:rPr>
                        <a:t>Arnold</a:t>
                      </a:r>
                    </a:p>
                    <a:p>
                      <a:pPr marL="285750" lvl="0" indent="-285750" algn="l" defTabSz="914400" rtl="0" eaLnBrk="1" latinLnBrk="0" hangingPunct="1">
                        <a:buFont typeface="Arial" panose="020B0604020202020204" pitchFamily="34" charset="0"/>
                        <a:buChar char="•"/>
                      </a:pPr>
                      <a:r>
                        <a:rPr lang="en-IN" sz="1500" kern="1200" dirty="0" err="1">
                          <a:solidFill>
                            <a:schemeClr val="dk1"/>
                          </a:solidFill>
                          <a:effectLst/>
                          <a:latin typeface="+mn-lt"/>
                          <a:ea typeface="+mn-ea"/>
                          <a:cs typeface="+mn-cs"/>
                        </a:rPr>
                        <a:t>Xgen</a:t>
                      </a:r>
                      <a:endParaRPr lang="en-IN" sz="1500" kern="1200" dirty="0">
                        <a:solidFill>
                          <a:schemeClr val="dk1"/>
                        </a:solidFill>
                        <a:effectLst/>
                        <a:latin typeface="+mn-lt"/>
                        <a:ea typeface="+mn-ea"/>
                        <a:cs typeface="+mn-cs"/>
                      </a:endParaRPr>
                    </a:p>
                    <a:p>
                      <a:pPr marL="285750" lvl="0" indent="-285750" algn="l" defTabSz="914400" rtl="0" eaLnBrk="1" latinLnBrk="0" hangingPunct="1">
                        <a:buFont typeface="Arial" panose="020B0604020202020204" pitchFamily="34" charset="0"/>
                        <a:buChar char="•"/>
                      </a:pPr>
                      <a:r>
                        <a:rPr lang="en-IN" sz="1500" kern="1200" dirty="0">
                          <a:solidFill>
                            <a:schemeClr val="dk1"/>
                          </a:solidFill>
                          <a:effectLst/>
                          <a:latin typeface="+mn-lt"/>
                          <a:ea typeface="+mn-ea"/>
                          <a:cs typeface="+mn-cs"/>
                        </a:rPr>
                        <a:t>Bullet</a:t>
                      </a:r>
                    </a:p>
                    <a:p>
                      <a:pPr marL="285750" lvl="0" indent="-285750" algn="l" defTabSz="914400" rtl="0" eaLnBrk="1" latinLnBrk="0" hangingPunct="1">
                        <a:buFont typeface="Arial" panose="020B0604020202020204" pitchFamily="34" charset="0"/>
                        <a:buChar char="•"/>
                      </a:pPr>
                      <a:r>
                        <a:rPr lang="en-IN" sz="1500" kern="1200" dirty="0">
                          <a:solidFill>
                            <a:schemeClr val="dk1"/>
                          </a:solidFill>
                          <a:effectLst/>
                          <a:latin typeface="+mn-lt"/>
                          <a:ea typeface="+mn-ea"/>
                          <a:cs typeface="+mn-cs"/>
                        </a:rPr>
                        <a:t>MASH</a:t>
                      </a:r>
                    </a:p>
                  </a:txBody>
                  <a:tcPr/>
                </a:tc>
                <a:extLst>
                  <a:ext uri="{0D108BD9-81ED-4DB2-BD59-A6C34878D82A}">
                    <a16:rowId xmlns:a16="http://schemas.microsoft.com/office/drawing/2014/main" val="10002"/>
                  </a:ext>
                </a:extLst>
              </a:tr>
            </a:tbl>
          </a:graphicData>
        </a:graphic>
      </p:graphicFrame>
      <p:graphicFrame>
        <p:nvGraphicFramePr>
          <p:cNvPr id="15" name="Table 14"/>
          <p:cNvGraphicFramePr>
            <a:graphicFrameLocks noGrp="1"/>
          </p:cNvGraphicFramePr>
          <p:nvPr>
            <p:extLst>
              <p:ext uri="{D42A27DB-BD31-4B8C-83A1-F6EECF244321}">
                <p14:modId xmlns:p14="http://schemas.microsoft.com/office/powerpoint/2010/main" val="782660291"/>
              </p:ext>
            </p:extLst>
          </p:nvPr>
        </p:nvGraphicFramePr>
        <p:xfrm>
          <a:off x="7410693" y="1444841"/>
          <a:ext cx="2148115" cy="2959519"/>
        </p:xfrm>
        <a:graphic>
          <a:graphicData uri="http://schemas.openxmlformats.org/drawingml/2006/table">
            <a:tbl>
              <a:tblPr firstRow="1" bandRow="1">
                <a:tableStyleId>{5C22544A-7EE6-4342-B048-85BDC9FD1C3A}</a:tableStyleId>
              </a:tblPr>
              <a:tblGrid>
                <a:gridCol w="2148115">
                  <a:extLst>
                    <a:ext uri="{9D8B030D-6E8A-4147-A177-3AD203B41FA5}">
                      <a16:colId xmlns:a16="http://schemas.microsoft.com/office/drawing/2014/main" val="20000"/>
                    </a:ext>
                  </a:extLst>
                </a:gridCol>
              </a:tblGrid>
              <a:tr h="355614">
                <a:tc>
                  <a:txBody>
                    <a:bodyPr/>
                    <a:lstStyle/>
                    <a:p>
                      <a:pPr algn="ctr"/>
                      <a:r>
                        <a:rPr lang="en-US" dirty="0"/>
                        <a:t>MODULE - 4</a:t>
                      </a:r>
                      <a:endParaRPr lang="en-IN" dirty="0"/>
                    </a:p>
                  </a:txBody>
                  <a:tcPr/>
                </a:tc>
                <a:extLst>
                  <a:ext uri="{0D108BD9-81ED-4DB2-BD59-A6C34878D82A}">
                    <a16:rowId xmlns:a16="http://schemas.microsoft.com/office/drawing/2014/main" val="10000"/>
                  </a:ext>
                </a:extLst>
              </a:tr>
              <a:tr h="1359319">
                <a:tc>
                  <a:txBody>
                    <a:bodyPr/>
                    <a:lstStyle/>
                    <a:p>
                      <a:pPr marL="285750" lvl="0" indent="-285750" algn="l" defTabSz="914400" rtl="0" eaLnBrk="1" latinLnBrk="0" hangingPunct="1">
                        <a:lnSpc>
                          <a:spcPct val="100000"/>
                        </a:lnSpc>
                        <a:spcBef>
                          <a:spcPts val="600"/>
                        </a:spcBef>
                      </a:pPr>
                      <a:r>
                        <a:rPr lang="en-IN" sz="1500" kern="1200" dirty="0">
                          <a:solidFill>
                            <a:schemeClr val="dk1"/>
                          </a:solidFill>
                          <a:latin typeface="+mn-lt"/>
                          <a:ea typeface="+mn-ea"/>
                          <a:cs typeface="+mn-cs"/>
                        </a:rPr>
                        <a:t>Advanced Dynamics </a:t>
                      </a:r>
                    </a:p>
                    <a:p>
                      <a:pPr marL="285750" lvl="0" indent="-285750" algn="l" defTabSz="914400" rtl="0" eaLnBrk="1" latinLnBrk="0" hangingPunct="1">
                        <a:lnSpc>
                          <a:spcPct val="100000"/>
                        </a:lnSpc>
                        <a:spcBef>
                          <a:spcPts val="600"/>
                        </a:spcBef>
                      </a:pPr>
                      <a:r>
                        <a:rPr lang="en-IN" sz="1500" kern="1200" dirty="0">
                          <a:solidFill>
                            <a:schemeClr val="dk1"/>
                          </a:solidFill>
                          <a:latin typeface="+mn-lt"/>
                          <a:ea typeface="+mn-ea"/>
                          <a:cs typeface="+mn-cs"/>
                        </a:rPr>
                        <a:t>Fire Simulation</a:t>
                      </a:r>
                    </a:p>
                    <a:p>
                      <a:pPr marL="285750" lvl="0" indent="-285750" algn="l" defTabSz="914400" rtl="0" eaLnBrk="1" latinLnBrk="0" hangingPunct="1">
                        <a:lnSpc>
                          <a:spcPct val="100000"/>
                        </a:lnSpc>
                        <a:spcBef>
                          <a:spcPts val="600"/>
                        </a:spcBef>
                      </a:pPr>
                      <a:r>
                        <a:rPr lang="en-IN" sz="1500" kern="1200" dirty="0">
                          <a:solidFill>
                            <a:schemeClr val="dk1"/>
                          </a:solidFill>
                          <a:latin typeface="+mn-lt"/>
                          <a:ea typeface="+mn-ea"/>
                          <a:cs typeface="+mn-cs"/>
                        </a:rPr>
                        <a:t>Smoke Simulations</a:t>
                      </a:r>
                    </a:p>
                    <a:p>
                      <a:pPr marL="285750" lvl="0" indent="-285750" algn="l" defTabSz="914400" rtl="0" eaLnBrk="1" latinLnBrk="0" hangingPunct="1">
                        <a:lnSpc>
                          <a:spcPct val="100000"/>
                        </a:lnSpc>
                        <a:spcBef>
                          <a:spcPts val="600"/>
                        </a:spcBef>
                      </a:pPr>
                      <a:r>
                        <a:rPr lang="en-IN" sz="1500" kern="1200" dirty="0">
                          <a:solidFill>
                            <a:schemeClr val="dk1"/>
                          </a:solidFill>
                          <a:latin typeface="+mn-lt"/>
                          <a:ea typeface="+mn-ea"/>
                          <a:cs typeface="+mn-cs"/>
                        </a:rPr>
                        <a:t>Digital Compositing </a:t>
                      </a:r>
                    </a:p>
                  </a:txBody>
                  <a:tcPr/>
                </a:tc>
                <a:extLst>
                  <a:ext uri="{0D108BD9-81ED-4DB2-BD59-A6C34878D82A}">
                    <a16:rowId xmlns:a16="http://schemas.microsoft.com/office/drawing/2014/main" val="10001"/>
                  </a:ext>
                </a:extLst>
              </a:tr>
              <a:tr h="355614">
                <a:tc>
                  <a:txBody>
                    <a:bodyPr/>
                    <a:lstStyle/>
                    <a:p>
                      <a:pPr marL="285750" lvl="0" indent="-285750" algn="l" defTabSz="914400" rtl="0" eaLnBrk="1" latinLnBrk="0" hangingPunct="1">
                        <a:buFont typeface="Arial" panose="020B0604020202020204" pitchFamily="34" charset="0"/>
                        <a:buChar char="•"/>
                      </a:pPr>
                      <a:r>
                        <a:rPr lang="en-IN" sz="1500" kern="1200" dirty="0">
                          <a:solidFill>
                            <a:schemeClr val="dk1"/>
                          </a:solidFill>
                          <a:effectLst/>
                          <a:latin typeface="+mn-lt"/>
                          <a:ea typeface="+mn-ea"/>
                          <a:cs typeface="+mn-cs"/>
                        </a:rPr>
                        <a:t>Bifrost</a:t>
                      </a:r>
                    </a:p>
                    <a:p>
                      <a:pPr marL="285750" lvl="0" indent="-285750" algn="l" defTabSz="914400" rtl="0" eaLnBrk="1" latinLnBrk="0" hangingPunct="1">
                        <a:buFont typeface="Arial" panose="020B0604020202020204" pitchFamily="34" charset="0"/>
                        <a:buChar char="•"/>
                      </a:pPr>
                      <a:r>
                        <a:rPr lang="en-IN" sz="1500" kern="1200" dirty="0" err="1">
                          <a:solidFill>
                            <a:schemeClr val="dk1"/>
                          </a:solidFill>
                          <a:effectLst/>
                          <a:latin typeface="+mn-lt"/>
                          <a:ea typeface="+mn-ea"/>
                          <a:cs typeface="+mn-cs"/>
                        </a:rPr>
                        <a:t>RealFlow</a:t>
                      </a:r>
                      <a:endParaRPr lang="en-IN" sz="1500" kern="1200" dirty="0">
                        <a:solidFill>
                          <a:schemeClr val="dk1"/>
                        </a:solidFill>
                        <a:effectLst/>
                        <a:latin typeface="+mn-lt"/>
                        <a:ea typeface="+mn-ea"/>
                        <a:cs typeface="+mn-cs"/>
                      </a:endParaRPr>
                    </a:p>
                    <a:p>
                      <a:pPr marL="285750" lvl="0" indent="-285750" algn="l" defTabSz="914400" rtl="0" eaLnBrk="1" latinLnBrk="0" hangingPunct="1">
                        <a:buFont typeface="Arial" panose="020B0604020202020204" pitchFamily="34" charset="0"/>
                        <a:buChar char="•"/>
                      </a:pPr>
                      <a:r>
                        <a:rPr lang="en-IN" sz="1500" kern="1200" dirty="0" err="1">
                          <a:solidFill>
                            <a:schemeClr val="dk1"/>
                          </a:solidFill>
                          <a:effectLst/>
                          <a:latin typeface="+mn-lt"/>
                          <a:ea typeface="+mn-ea"/>
                          <a:cs typeface="+mn-cs"/>
                        </a:rPr>
                        <a:t>FumeFX</a:t>
                      </a:r>
                      <a:endParaRPr lang="en-IN" sz="1500" kern="1200" dirty="0">
                        <a:solidFill>
                          <a:schemeClr val="dk1"/>
                        </a:solidFill>
                        <a:effectLst/>
                        <a:latin typeface="+mn-lt"/>
                        <a:ea typeface="+mn-ea"/>
                        <a:cs typeface="+mn-cs"/>
                      </a:endParaRPr>
                    </a:p>
                    <a:p>
                      <a:pPr marL="285750" lvl="0" indent="-285750" algn="l" defTabSz="914400" rtl="0" eaLnBrk="1" latinLnBrk="0" hangingPunct="1">
                        <a:buFont typeface="Arial" panose="020B0604020202020204" pitchFamily="34" charset="0"/>
                        <a:buChar char="•"/>
                      </a:pPr>
                      <a:r>
                        <a:rPr lang="en-IN" sz="1500" kern="1200" dirty="0">
                          <a:solidFill>
                            <a:schemeClr val="dk1"/>
                          </a:solidFill>
                          <a:effectLst/>
                          <a:latin typeface="+mn-lt"/>
                          <a:ea typeface="+mn-ea"/>
                          <a:cs typeface="+mn-cs"/>
                        </a:rPr>
                        <a:t>After Effects</a:t>
                      </a:r>
                    </a:p>
                    <a:p>
                      <a:pPr marL="285750" lvl="0" indent="-285750" algn="l" defTabSz="914400" rtl="0" eaLnBrk="1" latinLnBrk="0" hangingPunct="1">
                        <a:buFont typeface="Arial" panose="020B0604020202020204" pitchFamily="34" charset="0"/>
                        <a:buChar char="•"/>
                      </a:pPr>
                      <a:r>
                        <a:rPr lang="en-IN" sz="1500" kern="1200" dirty="0">
                          <a:solidFill>
                            <a:schemeClr val="dk1"/>
                          </a:solidFill>
                          <a:effectLst/>
                          <a:latin typeface="+mn-lt"/>
                          <a:ea typeface="+mn-ea"/>
                          <a:cs typeface="+mn-cs"/>
                        </a:rPr>
                        <a:t>Nuke</a:t>
                      </a:r>
                    </a:p>
                  </a:txBody>
                  <a:tcPr/>
                </a:tc>
                <a:extLst>
                  <a:ext uri="{0D108BD9-81ED-4DB2-BD59-A6C34878D82A}">
                    <a16:rowId xmlns:a16="http://schemas.microsoft.com/office/drawing/2014/main" val="10002"/>
                  </a:ext>
                </a:extLst>
              </a:tr>
            </a:tbl>
          </a:graphicData>
        </a:graphic>
      </p:graphicFrame>
      <p:graphicFrame>
        <p:nvGraphicFramePr>
          <p:cNvPr id="16" name="Table 15"/>
          <p:cNvGraphicFramePr>
            <a:graphicFrameLocks noGrp="1"/>
          </p:cNvGraphicFramePr>
          <p:nvPr>
            <p:extLst>
              <p:ext uri="{D42A27DB-BD31-4B8C-83A1-F6EECF244321}">
                <p14:modId xmlns:p14="http://schemas.microsoft.com/office/powerpoint/2010/main" val="1887409383"/>
              </p:ext>
            </p:extLst>
          </p:nvPr>
        </p:nvGraphicFramePr>
        <p:xfrm>
          <a:off x="9818030" y="1444841"/>
          <a:ext cx="2148115" cy="4207922"/>
        </p:xfrm>
        <a:graphic>
          <a:graphicData uri="http://schemas.openxmlformats.org/drawingml/2006/table">
            <a:tbl>
              <a:tblPr firstRow="1" bandRow="1">
                <a:tableStyleId>{5C22544A-7EE6-4342-B048-85BDC9FD1C3A}</a:tableStyleId>
              </a:tblPr>
              <a:tblGrid>
                <a:gridCol w="2148115">
                  <a:extLst>
                    <a:ext uri="{9D8B030D-6E8A-4147-A177-3AD203B41FA5}">
                      <a16:colId xmlns:a16="http://schemas.microsoft.com/office/drawing/2014/main" val="20000"/>
                    </a:ext>
                  </a:extLst>
                </a:gridCol>
              </a:tblGrid>
              <a:tr h="519842">
                <a:tc>
                  <a:txBody>
                    <a:bodyPr/>
                    <a:lstStyle/>
                    <a:p>
                      <a:pPr algn="ctr"/>
                      <a:r>
                        <a:rPr lang="en-US" dirty="0"/>
                        <a:t>MODULE - 5</a:t>
                      </a:r>
                      <a:endParaRPr lang="en-IN" dirty="0"/>
                    </a:p>
                  </a:txBody>
                  <a:tcPr/>
                </a:tc>
                <a:extLst>
                  <a:ext uri="{0D108BD9-81ED-4DB2-BD59-A6C34878D82A}">
                    <a16:rowId xmlns:a16="http://schemas.microsoft.com/office/drawing/2014/main" val="10000"/>
                  </a:ext>
                </a:extLst>
              </a:tr>
              <a:tr h="875897">
                <a:tc>
                  <a:txBody>
                    <a:bodyPr/>
                    <a:lstStyle/>
                    <a:p>
                      <a:pPr marL="285750" lvl="0" indent="-285750" algn="l" defTabSz="914400" rtl="0" eaLnBrk="1" latinLnBrk="0" hangingPunct="1">
                        <a:lnSpc>
                          <a:spcPct val="100000"/>
                        </a:lnSpc>
                        <a:spcBef>
                          <a:spcPts val="600"/>
                        </a:spcBef>
                      </a:pPr>
                      <a:r>
                        <a:rPr lang="en-US" sz="1500" kern="1200" dirty="0" err="1">
                          <a:solidFill>
                            <a:schemeClr val="dk1"/>
                          </a:solidFill>
                          <a:latin typeface="+mn-lt"/>
                          <a:ea typeface="+mn-ea"/>
                          <a:cs typeface="+mn-cs"/>
                        </a:rPr>
                        <a:t>Specialisation</a:t>
                      </a:r>
                      <a:r>
                        <a:rPr lang="en-US" sz="1500" kern="1200" dirty="0">
                          <a:solidFill>
                            <a:schemeClr val="dk1"/>
                          </a:solidFill>
                          <a:latin typeface="+mn-lt"/>
                          <a:ea typeface="+mn-ea"/>
                          <a:cs typeface="+mn-cs"/>
                        </a:rPr>
                        <a:t> (Anyone)</a:t>
                      </a:r>
                    </a:p>
                    <a:p>
                      <a:pPr marL="285750" lvl="0" indent="-285750" algn="l" defTabSz="914400" rtl="0" eaLnBrk="1" latinLnBrk="0" hangingPunct="1">
                        <a:lnSpc>
                          <a:spcPct val="100000"/>
                        </a:lnSpc>
                        <a:spcBef>
                          <a:spcPts val="600"/>
                        </a:spcBef>
                        <a:buFont typeface="Arial" panose="020B0604020202020204" pitchFamily="34" charset="0"/>
                        <a:buChar char="•"/>
                      </a:pPr>
                      <a:r>
                        <a:rPr lang="en-US" sz="1500" kern="1200" dirty="0">
                          <a:solidFill>
                            <a:schemeClr val="dk1"/>
                          </a:solidFill>
                          <a:latin typeface="+mn-lt"/>
                          <a:ea typeface="+mn-ea"/>
                          <a:cs typeface="+mn-cs"/>
                        </a:rPr>
                        <a:t>Character Modeling </a:t>
                      </a:r>
                      <a:endParaRPr lang="en-IN" sz="1500" kern="1200" dirty="0">
                        <a:solidFill>
                          <a:schemeClr val="dk1"/>
                        </a:solidFill>
                        <a:latin typeface="+mn-lt"/>
                        <a:ea typeface="+mn-ea"/>
                        <a:cs typeface="+mn-cs"/>
                      </a:endParaRPr>
                    </a:p>
                    <a:p>
                      <a:pPr marL="285750" lvl="0" indent="-285750" algn="l" defTabSz="914400" rtl="0" eaLnBrk="1" latinLnBrk="0" hangingPunct="1">
                        <a:lnSpc>
                          <a:spcPct val="100000"/>
                        </a:lnSpc>
                        <a:spcBef>
                          <a:spcPts val="600"/>
                        </a:spcBef>
                        <a:buFont typeface="Arial" panose="020B0604020202020204" pitchFamily="34" charset="0"/>
                        <a:buChar char="•"/>
                      </a:pPr>
                      <a:r>
                        <a:rPr lang="en-US" sz="1500" kern="1200" dirty="0">
                          <a:solidFill>
                            <a:schemeClr val="dk1"/>
                          </a:solidFill>
                          <a:latin typeface="+mn-lt"/>
                          <a:ea typeface="+mn-ea"/>
                          <a:cs typeface="+mn-cs"/>
                        </a:rPr>
                        <a:t>Lighting and Shading</a:t>
                      </a:r>
                      <a:endParaRPr lang="en-IN" sz="1500" kern="1200" dirty="0">
                        <a:solidFill>
                          <a:schemeClr val="dk1"/>
                        </a:solidFill>
                        <a:latin typeface="+mn-lt"/>
                        <a:ea typeface="+mn-ea"/>
                        <a:cs typeface="+mn-cs"/>
                      </a:endParaRPr>
                    </a:p>
                    <a:p>
                      <a:pPr marL="285750" lvl="0" indent="-285750" algn="l" defTabSz="914400" rtl="0" eaLnBrk="1" latinLnBrk="0" hangingPunct="1">
                        <a:lnSpc>
                          <a:spcPct val="100000"/>
                        </a:lnSpc>
                        <a:spcBef>
                          <a:spcPts val="600"/>
                        </a:spcBef>
                        <a:buFont typeface="Arial" panose="020B0604020202020204" pitchFamily="34" charset="0"/>
                        <a:buChar char="•"/>
                      </a:pPr>
                      <a:r>
                        <a:rPr lang="en-US" sz="1500" kern="1200" dirty="0">
                          <a:solidFill>
                            <a:schemeClr val="dk1"/>
                          </a:solidFill>
                          <a:latin typeface="+mn-lt"/>
                          <a:ea typeface="+mn-ea"/>
                          <a:cs typeface="+mn-cs"/>
                        </a:rPr>
                        <a:t>Character Animation</a:t>
                      </a:r>
                      <a:endParaRPr lang="en-IN" sz="1500" kern="1200" dirty="0">
                        <a:solidFill>
                          <a:schemeClr val="dk1"/>
                        </a:solidFill>
                        <a:latin typeface="+mn-lt"/>
                        <a:ea typeface="+mn-ea"/>
                        <a:cs typeface="+mn-cs"/>
                      </a:endParaRPr>
                    </a:p>
                    <a:p>
                      <a:pPr marL="285750" lvl="0" indent="-285750" algn="l" defTabSz="914400" rtl="0" eaLnBrk="1" latinLnBrk="0" hangingPunct="1">
                        <a:lnSpc>
                          <a:spcPct val="100000"/>
                        </a:lnSpc>
                        <a:spcBef>
                          <a:spcPts val="600"/>
                        </a:spcBef>
                        <a:buFont typeface="Arial" panose="020B0604020202020204" pitchFamily="34" charset="0"/>
                        <a:buChar char="•"/>
                      </a:pPr>
                      <a:r>
                        <a:rPr lang="en-US" sz="1500" kern="1200" dirty="0">
                          <a:solidFill>
                            <a:schemeClr val="dk1"/>
                          </a:solidFill>
                          <a:latin typeface="+mn-lt"/>
                          <a:ea typeface="+mn-ea"/>
                          <a:cs typeface="+mn-cs"/>
                        </a:rPr>
                        <a:t>Visual Effects</a:t>
                      </a:r>
                      <a:endParaRPr lang="en-IN" sz="1500" kern="1200" dirty="0">
                        <a:solidFill>
                          <a:schemeClr val="dk1"/>
                        </a:solidFill>
                        <a:latin typeface="+mn-lt"/>
                        <a:ea typeface="+mn-ea"/>
                        <a:cs typeface="+mn-cs"/>
                      </a:endParaRPr>
                    </a:p>
                  </a:txBody>
                  <a:tcPr/>
                </a:tc>
                <a:extLst>
                  <a:ext uri="{0D108BD9-81ED-4DB2-BD59-A6C34878D82A}">
                    <a16:rowId xmlns:a16="http://schemas.microsoft.com/office/drawing/2014/main" val="10001"/>
                  </a:ext>
                </a:extLst>
              </a:tr>
              <a:tr h="519842">
                <a:tc>
                  <a:txBody>
                    <a:bodyPr/>
                    <a:lstStyle/>
                    <a:p>
                      <a:pPr marL="285750" lvl="0" indent="-285750" algn="l" defTabSz="914400" rtl="0" eaLnBrk="1" latinLnBrk="0" hangingPunct="1">
                        <a:buFont typeface="Arial" panose="020B0604020202020204" pitchFamily="34" charset="0"/>
                        <a:buChar char="•"/>
                      </a:pPr>
                      <a:r>
                        <a:rPr lang="en-IN" sz="1500" kern="1200" dirty="0">
                          <a:solidFill>
                            <a:schemeClr val="dk1"/>
                          </a:solidFill>
                          <a:effectLst/>
                          <a:latin typeface="+mn-lt"/>
                          <a:ea typeface="+mn-ea"/>
                          <a:cs typeface="+mn-cs"/>
                        </a:rPr>
                        <a:t>Z-Brush</a:t>
                      </a:r>
                    </a:p>
                    <a:p>
                      <a:pPr marL="285750" lvl="0" indent="-285750" algn="l" defTabSz="914400" rtl="0" eaLnBrk="1" latinLnBrk="0" hangingPunct="1">
                        <a:buFont typeface="Arial" panose="020B0604020202020204" pitchFamily="34" charset="0"/>
                        <a:buChar char="•"/>
                      </a:pPr>
                      <a:r>
                        <a:rPr lang="en-IN" sz="1500" kern="1200" dirty="0">
                          <a:solidFill>
                            <a:schemeClr val="dk1"/>
                          </a:solidFill>
                          <a:effectLst/>
                          <a:latin typeface="+mn-lt"/>
                          <a:ea typeface="+mn-ea"/>
                          <a:cs typeface="+mn-cs"/>
                        </a:rPr>
                        <a:t>Substance Painter</a:t>
                      </a:r>
                    </a:p>
                    <a:p>
                      <a:pPr marL="285750" lvl="0" indent="-285750" algn="l" defTabSz="914400" rtl="0" eaLnBrk="1" latinLnBrk="0" hangingPunct="1">
                        <a:buFont typeface="Arial" panose="020B0604020202020204" pitchFamily="34" charset="0"/>
                        <a:buChar char="•"/>
                      </a:pPr>
                      <a:r>
                        <a:rPr lang="en-IN" sz="1500" kern="1200" dirty="0">
                          <a:solidFill>
                            <a:schemeClr val="dk1"/>
                          </a:solidFill>
                          <a:effectLst/>
                          <a:latin typeface="+mn-lt"/>
                          <a:ea typeface="+mn-ea"/>
                          <a:cs typeface="+mn-cs"/>
                        </a:rPr>
                        <a:t>Maya</a:t>
                      </a:r>
                    </a:p>
                    <a:p>
                      <a:pPr marL="285750" lvl="0" indent="-285750" algn="l" defTabSz="914400" rtl="0" eaLnBrk="1" latinLnBrk="0" hangingPunct="1">
                        <a:buFont typeface="Arial" panose="020B0604020202020204" pitchFamily="34" charset="0"/>
                        <a:buChar char="•"/>
                      </a:pPr>
                      <a:r>
                        <a:rPr lang="en-IN" sz="1500" kern="1200" dirty="0">
                          <a:solidFill>
                            <a:schemeClr val="dk1"/>
                          </a:solidFill>
                          <a:effectLst/>
                          <a:latin typeface="+mn-lt"/>
                          <a:ea typeface="+mn-ea"/>
                          <a:cs typeface="+mn-cs"/>
                        </a:rPr>
                        <a:t>Arnold</a:t>
                      </a:r>
                    </a:p>
                    <a:p>
                      <a:pPr marL="285750" lvl="0" indent="-285750" algn="l" defTabSz="914400" rtl="0" eaLnBrk="1" latinLnBrk="0" hangingPunct="1">
                        <a:buFont typeface="Arial" panose="020B0604020202020204" pitchFamily="34" charset="0"/>
                        <a:buChar char="•"/>
                      </a:pPr>
                      <a:r>
                        <a:rPr lang="en-IN" sz="1500" kern="1200" dirty="0">
                          <a:solidFill>
                            <a:schemeClr val="dk1"/>
                          </a:solidFill>
                          <a:effectLst/>
                          <a:latin typeface="+mn-lt"/>
                          <a:ea typeface="+mn-ea"/>
                          <a:cs typeface="+mn-cs"/>
                        </a:rPr>
                        <a:t>Nuke</a:t>
                      </a:r>
                    </a:p>
                    <a:p>
                      <a:pPr marL="285750" lvl="0" indent="-285750" algn="l" defTabSz="914400" rtl="0" eaLnBrk="1" latinLnBrk="0" hangingPunct="1">
                        <a:buFont typeface="Arial" panose="020B0604020202020204" pitchFamily="34" charset="0"/>
                        <a:buChar char="•"/>
                      </a:pPr>
                      <a:r>
                        <a:rPr lang="en-IN" sz="1500" kern="1200" dirty="0" err="1">
                          <a:solidFill>
                            <a:schemeClr val="dk1"/>
                          </a:solidFill>
                          <a:effectLst/>
                          <a:latin typeface="+mn-lt"/>
                          <a:ea typeface="+mn-ea"/>
                          <a:cs typeface="+mn-cs"/>
                        </a:rPr>
                        <a:t>SilhouetteFX</a:t>
                      </a:r>
                      <a:endParaRPr lang="en-IN" sz="1500" kern="1200" dirty="0">
                        <a:solidFill>
                          <a:schemeClr val="dk1"/>
                        </a:solidFill>
                        <a:effectLst/>
                        <a:latin typeface="+mn-lt"/>
                        <a:ea typeface="+mn-ea"/>
                        <a:cs typeface="+mn-cs"/>
                      </a:endParaRPr>
                    </a:p>
                    <a:p>
                      <a:pPr marL="285750" lvl="0" indent="-285750" algn="l" defTabSz="914400" rtl="0" eaLnBrk="1" latinLnBrk="0" hangingPunct="1">
                        <a:buFont typeface="Arial" panose="020B0604020202020204" pitchFamily="34" charset="0"/>
                        <a:buChar char="•"/>
                      </a:pPr>
                      <a:r>
                        <a:rPr lang="en-IN" sz="1500" kern="1200" dirty="0">
                          <a:solidFill>
                            <a:schemeClr val="dk1"/>
                          </a:solidFill>
                          <a:effectLst/>
                          <a:latin typeface="+mn-lt"/>
                          <a:ea typeface="+mn-ea"/>
                          <a:cs typeface="+mn-cs"/>
                        </a:rPr>
                        <a:t>3D Equalizer,</a:t>
                      </a:r>
                    </a:p>
                    <a:p>
                      <a:pPr marL="285750" lvl="0" indent="-285750" algn="l" defTabSz="914400" rtl="0" eaLnBrk="1" latinLnBrk="0" hangingPunct="1">
                        <a:buFont typeface="Arial" panose="020B0604020202020204" pitchFamily="34" charset="0"/>
                        <a:buChar char="•"/>
                      </a:pPr>
                      <a:r>
                        <a:rPr lang="en-IN" sz="1500" kern="1200" dirty="0" err="1">
                          <a:solidFill>
                            <a:schemeClr val="dk1"/>
                          </a:solidFill>
                          <a:effectLst/>
                          <a:latin typeface="+mn-lt"/>
                          <a:ea typeface="+mn-ea"/>
                          <a:cs typeface="+mn-cs"/>
                        </a:rPr>
                        <a:t>Trapcode</a:t>
                      </a:r>
                      <a:endParaRPr lang="en-IN" sz="1500" kern="1200" dirty="0">
                        <a:solidFill>
                          <a:schemeClr val="dk1"/>
                        </a:solidFill>
                        <a:effectLst/>
                        <a:latin typeface="+mn-lt"/>
                        <a:ea typeface="+mn-ea"/>
                        <a:cs typeface="+mn-cs"/>
                      </a:endParaRPr>
                    </a:p>
                    <a:p>
                      <a:pPr marL="285750" lvl="0" indent="-285750" algn="l" defTabSz="914400" rtl="0" eaLnBrk="1" latinLnBrk="0" hangingPunct="1">
                        <a:buFont typeface="Arial" panose="020B0604020202020204" pitchFamily="34" charset="0"/>
                        <a:buChar char="•"/>
                      </a:pPr>
                      <a:r>
                        <a:rPr lang="en-IN" sz="1500" kern="1200" dirty="0">
                          <a:solidFill>
                            <a:schemeClr val="dk1"/>
                          </a:solidFill>
                          <a:effectLst/>
                          <a:latin typeface="+mn-lt"/>
                          <a:ea typeface="+mn-ea"/>
                          <a:cs typeface="+mn-cs"/>
                        </a:rPr>
                        <a:t>Red Giant</a:t>
                      </a:r>
                    </a:p>
                  </a:txBody>
                  <a:tcPr/>
                </a:tc>
                <a:extLst>
                  <a:ext uri="{0D108BD9-81ED-4DB2-BD59-A6C34878D82A}">
                    <a16:rowId xmlns:a16="http://schemas.microsoft.com/office/drawing/2014/main" val="10002"/>
                  </a:ext>
                </a:extLst>
              </a:tr>
            </a:tbl>
          </a:graphicData>
        </a:graphic>
      </p:graphicFrame>
      <p:sp>
        <p:nvSpPr>
          <p:cNvPr id="17" name="Text Placeholder 4"/>
          <p:cNvSpPr txBox="1">
            <a:spLocks/>
          </p:cNvSpPr>
          <p:nvPr/>
        </p:nvSpPr>
        <p:spPr>
          <a:xfrm>
            <a:off x="3033485" y="470193"/>
            <a:ext cx="5399313" cy="918045"/>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lnSpc>
                <a:spcPct val="114000"/>
              </a:lnSpc>
              <a:buNone/>
              <a:defRPr/>
            </a:pPr>
            <a:r>
              <a:rPr lang="en-US" sz="2500" dirty="0">
                <a:solidFill>
                  <a:schemeClr val="bg1">
                    <a:lumMod val="50000"/>
                  </a:schemeClr>
                </a:solidFill>
                <a:latin typeface="Bebas Neue" panose="020B0606020202050201" pitchFamily="34" charset="0"/>
                <a:cs typeface="Calibri"/>
              </a:rPr>
              <a:t>PDP IN 3D ANIMATION VISUAL EFFECTS</a:t>
            </a:r>
            <a:endParaRPr lang="id-ID" sz="2500" dirty="0">
              <a:solidFill>
                <a:schemeClr val="bg1">
                  <a:lumMod val="50000"/>
                </a:schemeClr>
              </a:solidFill>
              <a:latin typeface="Bebas Neue" panose="020B0606020202050201" pitchFamily="34" charset="0"/>
              <a:cs typeface="Calibri"/>
            </a:endParaRPr>
          </a:p>
        </p:txBody>
      </p:sp>
      <p:sp>
        <p:nvSpPr>
          <p:cNvPr id="19" name="Rectangle 18"/>
          <p:cNvSpPr/>
          <p:nvPr/>
        </p:nvSpPr>
        <p:spPr>
          <a:xfrm>
            <a:off x="3439003" y="985695"/>
            <a:ext cx="4572000" cy="45719"/>
          </a:xfrm>
          <a:prstGeom prst="rect">
            <a:avLst/>
          </a:prstGeom>
          <a:gradFill flip="none" rotWithShape="1">
            <a:gsLst>
              <a:gs pos="0">
                <a:schemeClr val="accent1">
                  <a:lumMod val="40000"/>
                  <a:lumOff val="60000"/>
                </a:schemeClr>
              </a:gs>
              <a:gs pos="46000">
                <a:schemeClr val="accent1">
                  <a:lumMod val="95000"/>
                  <a:lumOff val="5000"/>
                </a:schemeClr>
              </a:gs>
              <a:gs pos="100000">
                <a:schemeClr val="accent1">
                  <a:lumMod val="60000"/>
                </a:schemeClr>
              </a:gs>
            </a:gsLst>
            <a:path path="circle">
              <a:fillToRect l="50000" t="130000" r="50000" b="-3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pic>
        <p:nvPicPr>
          <p:cNvPr id="3" name="Picture 2" descr="A logo for a company&#10;&#10;Description automatically generated">
            <a:extLst>
              <a:ext uri="{FF2B5EF4-FFF2-40B4-BE49-F238E27FC236}">
                <a16:creationId xmlns:a16="http://schemas.microsoft.com/office/drawing/2014/main" id="{1613B804-3357-D797-B1C4-784E9A955F8A}"/>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10901418" y="58233"/>
            <a:ext cx="1213200" cy="1213200"/>
          </a:xfrm>
          <a:prstGeom prst="rect">
            <a:avLst/>
          </a:prstGeom>
        </p:spPr>
      </p:pic>
    </p:spTree>
    <p:extLst>
      <p:ext uri="{BB962C8B-B14F-4D97-AF65-F5344CB8AC3E}">
        <p14:creationId xmlns:p14="http://schemas.microsoft.com/office/powerpoint/2010/main" val="797508400"/>
      </p:ext>
    </p:extLst>
  </p:cSld>
  <p:clrMapOvr>
    <a:masterClrMapping/>
  </p:clrMapOvr>
  <p:transition spd="slow">
    <p:push/>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100000" fill="hold" grpId="0" nodeType="afterEffect">
                                  <p:stCondLst>
                                    <p:cond delay="0"/>
                                  </p:stCondLst>
                                  <p:childTnLst>
                                    <p:set>
                                      <p:cBhvr>
                                        <p:cTn id="6" dur="1" fill="hold">
                                          <p:stCondLst>
                                            <p:cond delay="0"/>
                                          </p:stCondLst>
                                        </p:cTn>
                                        <p:tgtEl>
                                          <p:spTgt spid="17"/>
                                        </p:tgtEl>
                                        <p:attrNameLst>
                                          <p:attrName>style.visibility</p:attrName>
                                        </p:attrNameLst>
                                      </p:cBhvr>
                                      <p:to>
                                        <p:strVal val="visible"/>
                                      </p:to>
                                    </p:set>
                                    <p:anim calcmode="lin" valueType="num">
                                      <p:cBhvr additive="base">
                                        <p:cTn id="7" dur="500" fill="hold"/>
                                        <p:tgtEl>
                                          <p:spTgt spid="17"/>
                                        </p:tgtEl>
                                        <p:attrNameLst>
                                          <p:attrName>ppt_x</p:attrName>
                                        </p:attrNameLst>
                                      </p:cBhvr>
                                      <p:tavLst>
                                        <p:tav tm="0">
                                          <p:val>
                                            <p:strVal val="0-#ppt_w/2"/>
                                          </p:val>
                                        </p:tav>
                                        <p:tav tm="100000">
                                          <p:val>
                                            <p:strVal val="#ppt_x"/>
                                          </p:val>
                                        </p:tav>
                                      </p:tavLst>
                                    </p:anim>
                                    <p:anim calcmode="lin" valueType="num">
                                      <p:cBhvr additive="base">
                                        <p:cTn id="8" dur="500" fill="hold"/>
                                        <p:tgtEl>
                                          <p:spTgt spid="17"/>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2" presetClass="entr" presetSubtype="4" fill="hold" nodeType="afterEffect">
                                  <p:stCondLst>
                                    <p:cond delay="0"/>
                                  </p:stCondLst>
                                  <p:childTnLst>
                                    <p:set>
                                      <p:cBhvr>
                                        <p:cTn id="11" dur="1" fill="hold">
                                          <p:stCondLst>
                                            <p:cond delay="0"/>
                                          </p:stCondLst>
                                        </p:cTn>
                                        <p:tgtEl>
                                          <p:spTgt spid="5"/>
                                        </p:tgtEl>
                                        <p:attrNameLst>
                                          <p:attrName>style.visibility</p:attrName>
                                        </p:attrNameLst>
                                      </p:cBhvr>
                                      <p:to>
                                        <p:strVal val="visible"/>
                                      </p:to>
                                    </p:set>
                                    <p:anim calcmode="lin" valueType="num">
                                      <p:cBhvr additive="base">
                                        <p:cTn id="12" dur="500" fill="hold"/>
                                        <p:tgtEl>
                                          <p:spTgt spid="5"/>
                                        </p:tgtEl>
                                        <p:attrNameLst>
                                          <p:attrName>ppt_x</p:attrName>
                                        </p:attrNameLst>
                                      </p:cBhvr>
                                      <p:tavLst>
                                        <p:tav tm="0">
                                          <p:val>
                                            <p:strVal val="#ppt_x"/>
                                          </p:val>
                                        </p:tav>
                                        <p:tav tm="100000">
                                          <p:val>
                                            <p:strVal val="#ppt_x"/>
                                          </p:val>
                                        </p:tav>
                                      </p:tavLst>
                                    </p:anim>
                                    <p:anim calcmode="lin" valueType="num">
                                      <p:cBhvr additive="base">
                                        <p:cTn id="13" dur="500" fill="hold"/>
                                        <p:tgtEl>
                                          <p:spTgt spid="5"/>
                                        </p:tgtEl>
                                        <p:attrNameLst>
                                          <p:attrName>ppt_y</p:attrName>
                                        </p:attrNameLst>
                                      </p:cBhvr>
                                      <p:tavLst>
                                        <p:tav tm="0">
                                          <p:val>
                                            <p:strVal val="1+#ppt_h/2"/>
                                          </p:val>
                                        </p:tav>
                                        <p:tav tm="100000">
                                          <p:val>
                                            <p:strVal val="#ppt_y"/>
                                          </p:val>
                                        </p:tav>
                                      </p:tavLst>
                                    </p:anim>
                                  </p:childTnLst>
                                </p:cTn>
                              </p:par>
                            </p:childTnLst>
                          </p:cTn>
                        </p:par>
                        <p:par>
                          <p:cTn id="14" fill="hold">
                            <p:stCondLst>
                              <p:cond delay="1000"/>
                            </p:stCondLst>
                            <p:childTnLst>
                              <p:par>
                                <p:cTn id="15" presetID="2" presetClass="entr" presetSubtype="4" fill="hold" nodeType="afterEffect">
                                  <p:stCondLst>
                                    <p:cond delay="0"/>
                                  </p:stCondLst>
                                  <p:childTnLst>
                                    <p:set>
                                      <p:cBhvr>
                                        <p:cTn id="16" dur="1" fill="hold">
                                          <p:stCondLst>
                                            <p:cond delay="0"/>
                                          </p:stCondLst>
                                        </p:cTn>
                                        <p:tgtEl>
                                          <p:spTgt spid="12"/>
                                        </p:tgtEl>
                                        <p:attrNameLst>
                                          <p:attrName>style.visibility</p:attrName>
                                        </p:attrNameLst>
                                      </p:cBhvr>
                                      <p:to>
                                        <p:strVal val="visible"/>
                                      </p:to>
                                    </p:set>
                                    <p:anim calcmode="lin" valueType="num">
                                      <p:cBhvr additive="base">
                                        <p:cTn id="17" dur="500" fill="hold"/>
                                        <p:tgtEl>
                                          <p:spTgt spid="12"/>
                                        </p:tgtEl>
                                        <p:attrNameLst>
                                          <p:attrName>ppt_x</p:attrName>
                                        </p:attrNameLst>
                                      </p:cBhvr>
                                      <p:tavLst>
                                        <p:tav tm="0">
                                          <p:val>
                                            <p:strVal val="#ppt_x"/>
                                          </p:val>
                                        </p:tav>
                                        <p:tav tm="100000">
                                          <p:val>
                                            <p:strVal val="#ppt_x"/>
                                          </p:val>
                                        </p:tav>
                                      </p:tavLst>
                                    </p:anim>
                                    <p:anim calcmode="lin" valueType="num">
                                      <p:cBhvr additive="base">
                                        <p:cTn id="18" dur="500" fill="hold"/>
                                        <p:tgtEl>
                                          <p:spTgt spid="12"/>
                                        </p:tgtEl>
                                        <p:attrNameLst>
                                          <p:attrName>ppt_y</p:attrName>
                                        </p:attrNameLst>
                                      </p:cBhvr>
                                      <p:tavLst>
                                        <p:tav tm="0">
                                          <p:val>
                                            <p:strVal val="1+#ppt_h/2"/>
                                          </p:val>
                                        </p:tav>
                                        <p:tav tm="100000">
                                          <p:val>
                                            <p:strVal val="#ppt_y"/>
                                          </p:val>
                                        </p:tav>
                                      </p:tavLst>
                                    </p:anim>
                                  </p:childTnLst>
                                </p:cTn>
                              </p:par>
                            </p:childTnLst>
                          </p:cTn>
                        </p:par>
                        <p:par>
                          <p:cTn id="19" fill="hold">
                            <p:stCondLst>
                              <p:cond delay="1500"/>
                            </p:stCondLst>
                            <p:childTnLst>
                              <p:par>
                                <p:cTn id="20" presetID="2" presetClass="entr" presetSubtype="4" fill="hold" nodeType="afterEffect">
                                  <p:stCondLst>
                                    <p:cond delay="0"/>
                                  </p:stCondLst>
                                  <p:childTnLst>
                                    <p:set>
                                      <p:cBhvr>
                                        <p:cTn id="21" dur="1" fill="hold">
                                          <p:stCondLst>
                                            <p:cond delay="0"/>
                                          </p:stCondLst>
                                        </p:cTn>
                                        <p:tgtEl>
                                          <p:spTgt spid="14"/>
                                        </p:tgtEl>
                                        <p:attrNameLst>
                                          <p:attrName>style.visibility</p:attrName>
                                        </p:attrNameLst>
                                      </p:cBhvr>
                                      <p:to>
                                        <p:strVal val="visible"/>
                                      </p:to>
                                    </p:set>
                                    <p:anim calcmode="lin" valueType="num">
                                      <p:cBhvr additive="base">
                                        <p:cTn id="22" dur="500" fill="hold"/>
                                        <p:tgtEl>
                                          <p:spTgt spid="14"/>
                                        </p:tgtEl>
                                        <p:attrNameLst>
                                          <p:attrName>ppt_x</p:attrName>
                                        </p:attrNameLst>
                                      </p:cBhvr>
                                      <p:tavLst>
                                        <p:tav tm="0">
                                          <p:val>
                                            <p:strVal val="#ppt_x"/>
                                          </p:val>
                                        </p:tav>
                                        <p:tav tm="100000">
                                          <p:val>
                                            <p:strVal val="#ppt_x"/>
                                          </p:val>
                                        </p:tav>
                                      </p:tavLst>
                                    </p:anim>
                                    <p:anim calcmode="lin" valueType="num">
                                      <p:cBhvr additive="base">
                                        <p:cTn id="23" dur="500" fill="hold"/>
                                        <p:tgtEl>
                                          <p:spTgt spid="14"/>
                                        </p:tgtEl>
                                        <p:attrNameLst>
                                          <p:attrName>ppt_y</p:attrName>
                                        </p:attrNameLst>
                                      </p:cBhvr>
                                      <p:tavLst>
                                        <p:tav tm="0">
                                          <p:val>
                                            <p:strVal val="1+#ppt_h/2"/>
                                          </p:val>
                                        </p:tav>
                                        <p:tav tm="100000">
                                          <p:val>
                                            <p:strVal val="#ppt_y"/>
                                          </p:val>
                                        </p:tav>
                                      </p:tavLst>
                                    </p:anim>
                                  </p:childTnLst>
                                </p:cTn>
                              </p:par>
                            </p:childTnLst>
                          </p:cTn>
                        </p:par>
                        <p:par>
                          <p:cTn id="24" fill="hold">
                            <p:stCondLst>
                              <p:cond delay="2000"/>
                            </p:stCondLst>
                            <p:childTnLst>
                              <p:par>
                                <p:cTn id="25" presetID="2" presetClass="entr" presetSubtype="4" fill="hold" nodeType="afterEffect">
                                  <p:stCondLst>
                                    <p:cond delay="0"/>
                                  </p:stCondLst>
                                  <p:childTnLst>
                                    <p:set>
                                      <p:cBhvr>
                                        <p:cTn id="26" dur="1" fill="hold">
                                          <p:stCondLst>
                                            <p:cond delay="0"/>
                                          </p:stCondLst>
                                        </p:cTn>
                                        <p:tgtEl>
                                          <p:spTgt spid="15"/>
                                        </p:tgtEl>
                                        <p:attrNameLst>
                                          <p:attrName>style.visibility</p:attrName>
                                        </p:attrNameLst>
                                      </p:cBhvr>
                                      <p:to>
                                        <p:strVal val="visible"/>
                                      </p:to>
                                    </p:set>
                                    <p:anim calcmode="lin" valueType="num">
                                      <p:cBhvr additive="base">
                                        <p:cTn id="27" dur="500" fill="hold"/>
                                        <p:tgtEl>
                                          <p:spTgt spid="15"/>
                                        </p:tgtEl>
                                        <p:attrNameLst>
                                          <p:attrName>ppt_x</p:attrName>
                                        </p:attrNameLst>
                                      </p:cBhvr>
                                      <p:tavLst>
                                        <p:tav tm="0">
                                          <p:val>
                                            <p:strVal val="#ppt_x"/>
                                          </p:val>
                                        </p:tav>
                                        <p:tav tm="100000">
                                          <p:val>
                                            <p:strVal val="#ppt_x"/>
                                          </p:val>
                                        </p:tav>
                                      </p:tavLst>
                                    </p:anim>
                                    <p:anim calcmode="lin" valueType="num">
                                      <p:cBhvr additive="base">
                                        <p:cTn id="28" dur="500" fill="hold"/>
                                        <p:tgtEl>
                                          <p:spTgt spid="15"/>
                                        </p:tgtEl>
                                        <p:attrNameLst>
                                          <p:attrName>ppt_y</p:attrName>
                                        </p:attrNameLst>
                                      </p:cBhvr>
                                      <p:tavLst>
                                        <p:tav tm="0">
                                          <p:val>
                                            <p:strVal val="1+#ppt_h/2"/>
                                          </p:val>
                                        </p:tav>
                                        <p:tav tm="100000">
                                          <p:val>
                                            <p:strVal val="#ppt_y"/>
                                          </p:val>
                                        </p:tav>
                                      </p:tavLst>
                                    </p:anim>
                                  </p:childTnLst>
                                </p:cTn>
                              </p:par>
                            </p:childTnLst>
                          </p:cTn>
                        </p:par>
                        <p:par>
                          <p:cTn id="29" fill="hold">
                            <p:stCondLst>
                              <p:cond delay="2500"/>
                            </p:stCondLst>
                            <p:childTnLst>
                              <p:par>
                                <p:cTn id="30" presetID="2" presetClass="entr" presetSubtype="4" fill="hold" nodeType="afterEffect">
                                  <p:stCondLst>
                                    <p:cond delay="0"/>
                                  </p:stCondLst>
                                  <p:childTnLst>
                                    <p:set>
                                      <p:cBhvr>
                                        <p:cTn id="31" dur="1" fill="hold">
                                          <p:stCondLst>
                                            <p:cond delay="0"/>
                                          </p:stCondLst>
                                        </p:cTn>
                                        <p:tgtEl>
                                          <p:spTgt spid="16"/>
                                        </p:tgtEl>
                                        <p:attrNameLst>
                                          <p:attrName>style.visibility</p:attrName>
                                        </p:attrNameLst>
                                      </p:cBhvr>
                                      <p:to>
                                        <p:strVal val="visible"/>
                                      </p:to>
                                    </p:set>
                                    <p:anim calcmode="lin" valueType="num">
                                      <p:cBhvr additive="base">
                                        <p:cTn id="32" dur="500" fill="hold"/>
                                        <p:tgtEl>
                                          <p:spTgt spid="16"/>
                                        </p:tgtEl>
                                        <p:attrNameLst>
                                          <p:attrName>ppt_x</p:attrName>
                                        </p:attrNameLst>
                                      </p:cBhvr>
                                      <p:tavLst>
                                        <p:tav tm="0">
                                          <p:val>
                                            <p:strVal val="#ppt_x"/>
                                          </p:val>
                                        </p:tav>
                                        <p:tav tm="100000">
                                          <p:val>
                                            <p:strVal val="#ppt_x"/>
                                          </p:val>
                                        </p:tav>
                                      </p:tavLst>
                                    </p:anim>
                                    <p:anim calcmode="lin" valueType="num">
                                      <p:cBhvr additive="base">
                                        <p:cTn id="33" dur="500" fill="hold"/>
                                        <p:tgtEl>
                                          <p:spTgt spid="16"/>
                                        </p:tgtEl>
                                        <p:attrNameLst>
                                          <p:attrName>ppt_y</p:attrName>
                                        </p:attrNameLst>
                                      </p:cBhvr>
                                      <p:tavLst>
                                        <p:tav tm="0">
                                          <p:val>
                                            <p:strVal val="1+#ppt_h/2"/>
                                          </p:val>
                                        </p:tav>
                                        <p:tav tm="100000">
                                          <p:val>
                                            <p:strVal val="#ppt_y"/>
                                          </p:val>
                                        </p:tav>
                                      </p:tavLst>
                                    </p:anim>
                                  </p:childTnLst>
                                </p:cTn>
                              </p:par>
                              <p:par>
                                <p:cTn id="34" presetID="2" presetClass="entr" presetSubtype="8" decel="100000" fill="hold" grpId="0" nodeType="withEffect">
                                  <p:stCondLst>
                                    <p:cond delay="500"/>
                                  </p:stCondLst>
                                  <p:childTnLst>
                                    <p:set>
                                      <p:cBhvr>
                                        <p:cTn id="35" dur="1" fill="hold">
                                          <p:stCondLst>
                                            <p:cond delay="0"/>
                                          </p:stCondLst>
                                        </p:cTn>
                                        <p:tgtEl>
                                          <p:spTgt spid="19"/>
                                        </p:tgtEl>
                                        <p:attrNameLst>
                                          <p:attrName>style.visibility</p:attrName>
                                        </p:attrNameLst>
                                      </p:cBhvr>
                                      <p:to>
                                        <p:strVal val="visible"/>
                                      </p:to>
                                    </p:set>
                                    <p:anim calcmode="lin" valueType="num">
                                      <p:cBhvr additive="base">
                                        <p:cTn id="36" dur="500" fill="hold"/>
                                        <p:tgtEl>
                                          <p:spTgt spid="19"/>
                                        </p:tgtEl>
                                        <p:attrNameLst>
                                          <p:attrName>ppt_x</p:attrName>
                                        </p:attrNameLst>
                                      </p:cBhvr>
                                      <p:tavLst>
                                        <p:tav tm="0">
                                          <p:val>
                                            <p:strVal val="0-#ppt_w/2"/>
                                          </p:val>
                                        </p:tav>
                                        <p:tav tm="100000">
                                          <p:val>
                                            <p:strVal val="#ppt_x"/>
                                          </p:val>
                                        </p:tav>
                                      </p:tavLst>
                                    </p:anim>
                                    <p:anim calcmode="lin" valueType="num">
                                      <p:cBhvr additive="base">
                                        <p:cTn id="37" dur="500" fill="hold"/>
                                        <p:tgtEl>
                                          <p:spTgt spid="1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p:bldP spid="19" grpId="0" animBg="1"/>
    </p:bldLst>
  </p:timing>
</p:sld>
</file>

<file path=ppt/slides/slide58.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17" name="Text Placeholder 4"/>
          <p:cNvSpPr txBox="1">
            <a:spLocks/>
          </p:cNvSpPr>
          <p:nvPr/>
        </p:nvSpPr>
        <p:spPr>
          <a:xfrm>
            <a:off x="3033485" y="470193"/>
            <a:ext cx="5399313" cy="918045"/>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lnSpc>
                <a:spcPct val="114000"/>
              </a:lnSpc>
              <a:buNone/>
              <a:defRPr/>
            </a:pPr>
            <a:r>
              <a:rPr lang="en-US" sz="2500" dirty="0">
                <a:solidFill>
                  <a:schemeClr val="bg1">
                    <a:lumMod val="50000"/>
                  </a:schemeClr>
                </a:solidFill>
                <a:latin typeface="Bebas Neue" panose="020B0606020202050201" pitchFamily="34" charset="0"/>
                <a:cs typeface="Calibri"/>
              </a:rPr>
              <a:t>PDP IN 3D ANIMATION VISUAL EFFECTS</a:t>
            </a:r>
            <a:endParaRPr lang="id-ID" sz="2500" dirty="0">
              <a:solidFill>
                <a:schemeClr val="bg1">
                  <a:lumMod val="50000"/>
                </a:schemeClr>
              </a:solidFill>
              <a:latin typeface="Bebas Neue" panose="020B0606020202050201" pitchFamily="34" charset="0"/>
              <a:cs typeface="Calibri"/>
            </a:endParaRPr>
          </a:p>
        </p:txBody>
      </p:sp>
      <p:sp>
        <p:nvSpPr>
          <p:cNvPr id="24" name="Content Placeholder 2"/>
          <p:cNvSpPr txBox="1">
            <a:spLocks/>
          </p:cNvSpPr>
          <p:nvPr/>
        </p:nvSpPr>
        <p:spPr>
          <a:xfrm>
            <a:off x="838200" y="1520825"/>
            <a:ext cx="2776401" cy="473822"/>
          </a:xfrm>
          <a:custGeom>
            <a:avLst/>
            <a:gdLst>
              <a:gd name="connsiteX0" fmla="*/ 1454369 w 2908738"/>
              <a:gd name="connsiteY0" fmla="*/ 0 h 2908738"/>
              <a:gd name="connsiteX1" fmla="*/ 2908738 w 2908738"/>
              <a:gd name="connsiteY1" fmla="*/ 1454369 h 2908738"/>
              <a:gd name="connsiteX2" fmla="*/ 1454369 w 2908738"/>
              <a:gd name="connsiteY2" fmla="*/ 2908738 h 2908738"/>
              <a:gd name="connsiteX3" fmla="*/ 0 w 2908738"/>
              <a:gd name="connsiteY3" fmla="*/ 1454369 h 2908738"/>
            </a:gdLst>
            <a:ahLst/>
            <a:cxnLst>
              <a:cxn ang="0">
                <a:pos x="connsiteX0" y="connsiteY0"/>
              </a:cxn>
              <a:cxn ang="0">
                <a:pos x="connsiteX1" y="connsiteY1"/>
              </a:cxn>
              <a:cxn ang="0">
                <a:pos x="connsiteX2" y="connsiteY2"/>
              </a:cxn>
              <a:cxn ang="0">
                <a:pos x="connsiteX3" y="connsiteY3"/>
              </a:cxn>
            </a:cxnLst>
            <a:rect l="l" t="t" r="r" b="b"/>
            <a:pathLst>
              <a:path w="2908738" h="2908738">
                <a:moveTo>
                  <a:pt x="1454369" y="0"/>
                </a:moveTo>
                <a:lnTo>
                  <a:pt x="2908738" y="1454369"/>
                </a:lnTo>
                <a:lnTo>
                  <a:pt x="1454369" y="2908738"/>
                </a:lnTo>
                <a:lnTo>
                  <a:pt x="0" y="1454369"/>
                </a:lnTo>
                <a:close/>
              </a:path>
            </a:pathLst>
          </a:custGeom>
        </p:spPr>
        <p:txBody>
          <a:bodyPr vert="horz" wrap="square" lIns="91440" tIns="45720" rIns="91440" bIns="45720" rtlCol="0">
            <a:normAutofit/>
          </a:bodyPr>
          <a:lstStyle>
            <a:lvl1pPr marL="0" indent="0" algn="l" defTabSz="914400" rtl="0" eaLnBrk="1" latinLnBrk="0" hangingPunct="1">
              <a:lnSpc>
                <a:spcPct val="120000"/>
              </a:lnSpc>
              <a:spcBef>
                <a:spcPts val="1000"/>
              </a:spcBef>
              <a:buClr>
                <a:schemeClr val="tx1"/>
              </a:buClr>
              <a:buFont typeface="Arial" panose="020B0604020202020204" pitchFamily="34" charset="0"/>
              <a:buNone/>
              <a:defRPr sz="2000" kern="1200" cap="all" baseline="0">
                <a:solidFill>
                  <a:schemeClr val="tx1">
                    <a:lumMod val="50000"/>
                    <a:lumOff val="50000"/>
                  </a:schemeClr>
                </a:solidFill>
                <a:effectLst/>
                <a:latin typeface="+mn-lt"/>
                <a:ea typeface="+mn-ea"/>
                <a:cs typeface="+mn-cs"/>
              </a:defRPr>
            </a:lvl1pPr>
            <a:lvl2pPr marL="685800" indent="-228600" algn="l" defTabSz="914400" rtl="0" eaLnBrk="1" latinLnBrk="0" hangingPunct="1">
              <a:lnSpc>
                <a:spcPct val="120000"/>
              </a:lnSpc>
              <a:spcBef>
                <a:spcPts val="500"/>
              </a:spcBef>
              <a:buClr>
                <a:schemeClr val="tx1"/>
              </a:buClr>
              <a:buFont typeface="Arial" panose="020B0604020202020204" pitchFamily="34" charset="0"/>
              <a:buChar char="•"/>
              <a:defRPr sz="1800" kern="1200" cap="all" baseline="0">
                <a:solidFill>
                  <a:schemeClr val="tx1"/>
                </a:solidFill>
                <a:effectLst/>
                <a:latin typeface="+mn-lt"/>
                <a:ea typeface="+mn-ea"/>
                <a:cs typeface="+mn-cs"/>
              </a:defRPr>
            </a:lvl2pPr>
            <a:lvl3pPr marL="1143000" indent="-228600" algn="l" defTabSz="914400" rtl="0" eaLnBrk="1" latinLnBrk="0" hangingPunct="1">
              <a:lnSpc>
                <a:spcPct val="120000"/>
              </a:lnSpc>
              <a:spcBef>
                <a:spcPts val="500"/>
              </a:spcBef>
              <a:buClr>
                <a:schemeClr val="tx1"/>
              </a:buClr>
              <a:buFont typeface="Arial" panose="020B0604020202020204" pitchFamily="34" charset="0"/>
              <a:buChar char="•"/>
              <a:defRPr sz="1600" kern="1200" cap="all" baseline="0">
                <a:solidFill>
                  <a:schemeClr val="tx1"/>
                </a:solidFill>
                <a:effectLst/>
                <a:latin typeface="+mn-lt"/>
                <a:ea typeface="+mn-ea"/>
                <a:cs typeface="+mn-cs"/>
              </a:defRPr>
            </a:lvl3pPr>
            <a:lvl4pPr marL="1600200" indent="-228600" algn="l" defTabSz="914400" rtl="0" eaLnBrk="1" latinLnBrk="0" hangingPunct="1">
              <a:lnSpc>
                <a:spcPct val="120000"/>
              </a:lnSpc>
              <a:spcBef>
                <a:spcPts val="500"/>
              </a:spcBef>
              <a:buClr>
                <a:schemeClr val="tx1"/>
              </a:buClr>
              <a:buFont typeface="Arial" panose="020B0604020202020204" pitchFamily="34" charset="0"/>
              <a:buChar char="•"/>
              <a:defRPr sz="1400" kern="1200" cap="all" baseline="0">
                <a:solidFill>
                  <a:schemeClr val="tx1"/>
                </a:solidFill>
                <a:effectLst/>
                <a:latin typeface="+mn-lt"/>
                <a:ea typeface="+mn-ea"/>
                <a:cs typeface="+mn-cs"/>
              </a:defRPr>
            </a:lvl4pPr>
            <a:lvl5pPr marL="2057400" indent="-228600" algn="l" defTabSz="914400" rtl="0" eaLnBrk="1" latinLnBrk="0" hangingPunct="1">
              <a:lnSpc>
                <a:spcPct val="120000"/>
              </a:lnSpc>
              <a:spcBef>
                <a:spcPts val="500"/>
              </a:spcBef>
              <a:buClr>
                <a:schemeClr val="tx1"/>
              </a:buClr>
              <a:buFont typeface="Arial" panose="020B0604020202020204" pitchFamily="34" charset="0"/>
              <a:buChar char="•"/>
              <a:defRPr sz="1400" kern="1200" cap="all" baseline="0">
                <a:solidFill>
                  <a:schemeClr val="tx1"/>
                </a:solidFill>
                <a:effectLst/>
                <a:latin typeface="+mn-lt"/>
                <a:ea typeface="+mn-ea"/>
                <a:cs typeface="+mn-cs"/>
              </a:defRPr>
            </a:lvl5pPr>
            <a:lvl6pPr marL="2514600" indent="-228600" algn="l" defTabSz="914400" rtl="0" eaLnBrk="1" latinLnBrk="0" hangingPunct="1">
              <a:lnSpc>
                <a:spcPct val="120000"/>
              </a:lnSpc>
              <a:spcBef>
                <a:spcPts val="500"/>
              </a:spcBef>
              <a:buClr>
                <a:schemeClr val="tx1"/>
              </a:buClr>
              <a:buFont typeface="Arial" panose="020B0604020202020204" pitchFamily="34" charset="0"/>
              <a:buChar char="•"/>
              <a:defRPr sz="1400" kern="1200" cap="all" baseline="0">
                <a:solidFill>
                  <a:schemeClr val="tx1"/>
                </a:solidFill>
                <a:effectLst/>
                <a:latin typeface="+mn-lt"/>
                <a:ea typeface="+mn-ea"/>
                <a:cs typeface="+mn-cs"/>
              </a:defRPr>
            </a:lvl6pPr>
            <a:lvl7pPr marL="2971800" indent="-228600" algn="l" defTabSz="914400" rtl="0" eaLnBrk="1" latinLnBrk="0" hangingPunct="1">
              <a:lnSpc>
                <a:spcPct val="120000"/>
              </a:lnSpc>
              <a:spcBef>
                <a:spcPts val="500"/>
              </a:spcBef>
              <a:buClr>
                <a:schemeClr val="tx1"/>
              </a:buClr>
              <a:buFont typeface="Arial" panose="020B0604020202020204" pitchFamily="34" charset="0"/>
              <a:buChar char="•"/>
              <a:defRPr sz="1400" kern="1200" cap="all" baseline="0">
                <a:solidFill>
                  <a:schemeClr val="tx1"/>
                </a:solidFill>
                <a:effectLst/>
                <a:latin typeface="+mn-lt"/>
                <a:ea typeface="+mn-ea"/>
                <a:cs typeface="+mn-cs"/>
              </a:defRPr>
            </a:lvl7pPr>
            <a:lvl8pPr marL="3429000" indent="-228600" algn="l" defTabSz="914400" rtl="0" eaLnBrk="1" latinLnBrk="0" hangingPunct="1">
              <a:lnSpc>
                <a:spcPct val="120000"/>
              </a:lnSpc>
              <a:spcBef>
                <a:spcPts val="500"/>
              </a:spcBef>
              <a:buClr>
                <a:schemeClr val="tx1"/>
              </a:buClr>
              <a:buFont typeface="Arial" panose="020B0604020202020204" pitchFamily="34" charset="0"/>
              <a:buChar char="•"/>
              <a:defRPr sz="1400" kern="1200" cap="all" baseline="0">
                <a:solidFill>
                  <a:schemeClr val="tx1"/>
                </a:solidFill>
                <a:effectLst/>
                <a:latin typeface="+mn-lt"/>
                <a:ea typeface="+mn-ea"/>
                <a:cs typeface="+mn-cs"/>
              </a:defRPr>
            </a:lvl8pPr>
            <a:lvl9pPr marL="3886200" indent="-228600" algn="l" defTabSz="914400" rtl="0" eaLnBrk="1" latinLnBrk="0" hangingPunct="1">
              <a:lnSpc>
                <a:spcPct val="120000"/>
              </a:lnSpc>
              <a:spcBef>
                <a:spcPts val="500"/>
              </a:spcBef>
              <a:buClr>
                <a:schemeClr val="tx1"/>
              </a:buClr>
              <a:buFont typeface="Arial" panose="020B0604020202020204" pitchFamily="34" charset="0"/>
              <a:buChar char="•"/>
              <a:defRPr sz="1400" kern="1200" cap="all" baseline="0">
                <a:solidFill>
                  <a:schemeClr val="tx1"/>
                </a:solidFill>
                <a:effectLst/>
                <a:latin typeface="+mn-lt"/>
                <a:ea typeface="+mn-ea"/>
                <a:cs typeface="+mn-cs"/>
              </a:defRPr>
            </a:lvl9pPr>
          </a:lstStyle>
          <a:p>
            <a:r>
              <a:rPr lang="en-US" sz="1800" b="1" dirty="0">
                <a:solidFill>
                  <a:schemeClr val="tx1"/>
                </a:solidFill>
              </a:rPr>
              <a:t>LEARNING OUTCOME:</a:t>
            </a:r>
            <a:endParaRPr lang="en-IN" sz="1600" dirty="0">
              <a:solidFill>
                <a:schemeClr val="tx1"/>
              </a:solidFill>
            </a:endParaRPr>
          </a:p>
        </p:txBody>
      </p:sp>
      <p:sp>
        <p:nvSpPr>
          <p:cNvPr id="25" name="TextBox 24"/>
          <p:cNvSpPr txBox="1"/>
          <p:nvPr/>
        </p:nvSpPr>
        <p:spPr>
          <a:xfrm>
            <a:off x="838200" y="2220796"/>
            <a:ext cx="4917141" cy="3787191"/>
          </a:xfrm>
          <a:prstGeom prst="rect">
            <a:avLst/>
          </a:prstGeom>
          <a:noFill/>
        </p:spPr>
        <p:txBody>
          <a:bodyPr wrap="square" rtlCol="0">
            <a:spAutoFit/>
          </a:bodyPr>
          <a:lstStyle/>
          <a:p>
            <a:pPr>
              <a:lnSpc>
                <a:spcPct val="150000"/>
              </a:lnSpc>
            </a:pPr>
            <a:r>
              <a:rPr lang="en-US" dirty="0"/>
              <a:t>The certified candidate of PDP in 3D Animation &amp; Visual Effects (PDP3DAV) will emerge as highly skilled professionals ready to excel in the animation and visual effects industry. Along with technical expertise in industry-standard software for 3D modeling, texturing, rigging, animation, and visual effects. With a deep understanding of storytelling techniques and scriptwriting, they will be adept at creating compelling stories and characters.</a:t>
            </a:r>
            <a:endParaRPr lang="en-IN" dirty="0"/>
          </a:p>
        </p:txBody>
      </p:sp>
      <p:sp>
        <p:nvSpPr>
          <p:cNvPr id="27" name="Content Placeholder 2"/>
          <p:cNvSpPr txBox="1">
            <a:spLocks/>
          </p:cNvSpPr>
          <p:nvPr/>
        </p:nvSpPr>
        <p:spPr>
          <a:xfrm>
            <a:off x="6167721" y="1520825"/>
            <a:ext cx="3904130" cy="473822"/>
          </a:xfrm>
          <a:prstGeom prst="rect">
            <a:avLst/>
          </a:prstGeom>
        </p:spPr>
        <p:txBody>
          <a:bodyPr vert="horz" lIns="91440" tIns="45720" rIns="91440" bIns="45720" rtlCol="0">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Font typeface="Arial" panose="020B0604020202020204" pitchFamily="34" charset="0"/>
              <a:buNone/>
            </a:pPr>
            <a:r>
              <a:rPr lang="en-US" sz="1800" b="1" dirty="0"/>
              <a:t>PLACEMENT OPPORTUNITIES</a:t>
            </a:r>
            <a:endParaRPr lang="en-IN" sz="1600" dirty="0"/>
          </a:p>
        </p:txBody>
      </p:sp>
      <p:sp>
        <p:nvSpPr>
          <p:cNvPr id="28" name="TextBox 27"/>
          <p:cNvSpPr txBox="1"/>
          <p:nvPr/>
        </p:nvSpPr>
        <p:spPr>
          <a:xfrm>
            <a:off x="6167721" y="2215660"/>
            <a:ext cx="2465295" cy="3376630"/>
          </a:xfrm>
          <a:prstGeom prst="rect">
            <a:avLst/>
          </a:prstGeom>
          <a:noFill/>
        </p:spPr>
        <p:txBody>
          <a:bodyPr wrap="square" rtlCol="0">
            <a:spAutoFit/>
          </a:bodyPr>
          <a:lstStyle/>
          <a:p>
            <a:pPr marL="285750" indent="-285750">
              <a:lnSpc>
                <a:spcPct val="150000"/>
              </a:lnSpc>
              <a:buFont typeface="Arial" panose="020B0604020202020204" pitchFamily="34" charset="0"/>
              <a:buChar char="•"/>
            </a:pPr>
            <a:r>
              <a:rPr lang="en-US" sz="1600" dirty="0"/>
              <a:t>Graphic Designer</a:t>
            </a:r>
          </a:p>
          <a:p>
            <a:pPr marL="285750" indent="-285750">
              <a:lnSpc>
                <a:spcPct val="150000"/>
              </a:lnSpc>
              <a:buFont typeface="Arial" panose="020B0604020202020204" pitchFamily="34" charset="0"/>
              <a:buChar char="•"/>
            </a:pPr>
            <a:r>
              <a:rPr lang="en-US" sz="1600" dirty="0"/>
              <a:t>Storyboard Artist</a:t>
            </a:r>
          </a:p>
          <a:p>
            <a:pPr marL="285750" indent="-285750">
              <a:lnSpc>
                <a:spcPct val="150000"/>
              </a:lnSpc>
              <a:buFont typeface="Arial" panose="020B0604020202020204" pitchFamily="34" charset="0"/>
              <a:buChar char="•"/>
            </a:pPr>
            <a:r>
              <a:rPr lang="en-US" sz="1600" dirty="0"/>
              <a:t>Character Designer</a:t>
            </a:r>
          </a:p>
          <a:p>
            <a:pPr marL="285750" indent="-285750">
              <a:lnSpc>
                <a:spcPct val="150000"/>
              </a:lnSpc>
              <a:buFont typeface="Arial" panose="020B0604020202020204" pitchFamily="34" charset="0"/>
              <a:buChar char="•"/>
            </a:pPr>
            <a:r>
              <a:rPr lang="en-IN" sz="1600" dirty="0"/>
              <a:t>Background Painter </a:t>
            </a:r>
          </a:p>
          <a:p>
            <a:pPr marL="285750" indent="-285750">
              <a:lnSpc>
                <a:spcPct val="150000"/>
              </a:lnSpc>
              <a:buFont typeface="Arial" panose="020B0604020202020204" pitchFamily="34" charset="0"/>
              <a:buChar char="•"/>
            </a:pPr>
            <a:r>
              <a:rPr lang="en-IN" sz="1600" dirty="0"/>
              <a:t>Stop Motion Animator </a:t>
            </a:r>
            <a:endParaRPr lang="en-US" sz="1600" dirty="0"/>
          </a:p>
          <a:p>
            <a:pPr marL="285750" indent="-285750">
              <a:lnSpc>
                <a:spcPct val="150000"/>
              </a:lnSpc>
              <a:buFont typeface="Arial" panose="020B0604020202020204" pitchFamily="34" charset="0"/>
              <a:buChar char="•"/>
            </a:pPr>
            <a:r>
              <a:rPr lang="en-US" sz="1600" dirty="0"/>
              <a:t>Architectural Animator</a:t>
            </a:r>
          </a:p>
          <a:p>
            <a:pPr marL="285750" indent="-285750">
              <a:lnSpc>
                <a:spcPct val="150000"/>
              </a:lnSpc>
              <a:buFont typeface="Arial" panose="020B0604020202020204" pitchFamily="34" charset="0"/>
              <a:buChar char="•"/>
            </a:pPr>
            <a:r>
              <a:rPr lang="en-US" sz="1600" dirty="0"/>
              <a:t>Product Designer</a:t>
            </a:r>
          </a:p>
          <a:p>
            <a:pPr marL="285750" indent="-285750">
              <a:lnSpc>
                <a:spcPct val="150000"/>
              </a:lnSpc>
              <a:buFont typeface="Arial" panose="020B0604020202020204" pitchFamily="34" charset="0"/>
              <a:buChar char="•"/>
            </a:pPr>
            <a:r>
              <a:rPr lang="en-IN" sz="1600" dirty="0"/>
              <a:t>Texture Artist </a:t>
            </a:r>
            <a:endParaRPr lang="en-US" sz="1600" dirty="0"/>
          </a:p>
          <a:p>
            <a:pPr marL="285750" indent="-285750">
              <a:lnSpc>
                <a:spcPct val="150000"/>
              </a:lnSpc>
              <a:buFont typeface="Arial" panose="020B0604020202020204" pitchFamily="34" charset="0"/>
              <a:buChar char="•"/>
            </a:pPr>
            <a:r>
              <a:rPr lang="en-IN" sz="1600" dirty="0"/>
              <a:t>Lighting Technician </a:t>
            </a:r>
          </a:p>
        </p:txBody>
      </p:sp>
      <p:sp>
        <p:nvSpPr>
          <p:cNvPr id="29" name="TextBox 28"/>
          <p:cNvSpPr txBox="1"/>
          <p:nvPr/>
        </p:nvSpPr>
        <p:spPr>
          <a:xfrm>
            <a:off x="8893244" y="2220796"/>
            <a:ext cx="2667001" cy="3376630"/>
          </a:xfrm>
          <a:prstGeom prst="rect">
            <a:avLst/>
          </a:prstGeom>
          <a:noFill/>
        </p:spPr>
        <p:txBody>
          <a:bodyPr wrap="square" rtlCol="0">
            <a:spAutoFit/>
          </a:bodyPr>
          <a:lstStyle/>
          <a:p>
            <a:pPr marL="285750" indent="-285750">
              <a:lnSpc>
                <a:spcPct val="150000"/>
              </a:lnSpc>
              <a:buFont typeface="Arial" panose="020B0604020202020204" pitchFamily="34" charset="0"/>
              <a:buChar char="•"/>
            </a:pPr>
            <a:r>
              <a:rPr lang="en-IN" sz="1600" dirty="0"/>
              <a:t>Character Rigger </a:t>
            </a:r>
            <a:endParaRPr lang="en-US" sz="1600" dirty="0"/>
          </a:p>
          <a:p>
            <a:pPr marL="285750" indent="-285750">
              <a:lnSpc>
                <a:spcPct val="150000"/>
              </a:lnSpc>
              <a:buFont typeface="Arial" panose="020B0604020202020204" pitchFamily="34" charset="0"/>
              <a:buChar char="•"/>
            </a:pPr>
            <a:r>
              <a:rPr lang="en-IN" sz="1600" dirty="0"/>
              <a:t>Character Animator</a:t>
            </a:r>
          </a:p>
          <a:p>
            <a:pPr marL="285750" indent="-285750">
              <a:lnSpc>
                <a:spcPct val="150000"/>
              </a:lnSpc>
              <a:buFont typeface="Arial" panose="020B0604020202020204" pitchFamily="34" charset="0"/>
              <a:buChar char="•"/>
            </a:pPr>
            <a:r>
              <a:rPr lang="en-IN" sz="1600" dirty="0"/>
              <a:t>Roto Artist</a:t>
            </a:r>
          </a:p>
          <a:p>
            <a:pPr marL="285750" indent="-285750">
              <a:lnSpc>
                <a:spcPct val="150000"/>
              </a:lnSpc>
              <a:buFont typeface="Arial" panose="020B0604020202020204" pitchFamily="34" charset="0"/>
              <a:buChar char="•"/>
            </a:pPr>
            <a:r>
              <a:rPr lang="en-IN" sz="1600" dirty="0"/>
              <a:t>Matchmover</a:t>
            </a:r>
          </a:p>
          <a:p>
            <a:pPr marL="285750" indent="-285750">
              <a:lnSpc>
                <a:spcPct val="150000"/>
              </a:lnSpc>
              <a:buFont typeface="Arial" panose="020B0604020202020204" pitchFamily="34" charset="0"/>
              <a:buChar char="•"/>
            </a:pPr>
            <a:r>
              <a:rPr lang="en-IN" sz="1600" dirty="0"/>
              <a:t>Matte Painter</a:t>
            </a:r>
          </a:p>
          <a:p>
            <a:pPr marL="285750" indent="-285750">
              <a:lnSpc>
                <a:spcPct val="150000"/>
              </a:lnSpc>
              <a:buFont typeface="Arial" panose="020B0604020202020204" pitchFamily="34" charset="0"/>
              <a:buChar char="•"/>
            </a:pPr>
            <a:r>
              <a:rPr lang="en-IN" sz="1600" dirty="0"/>
              <a:t>Pipeline TD</a:t>
            </a:r>
          </a:p>
          <a:p>
            <a:pPr marL="285750" indent="-285750">
              <a:lnSpc>
                <a:spcPct val="150000"/>
              </a:lnSpc>
              <a:buFont typeface="Arial" panose="020B0604020202020204" pitchFamily="34" charset="0"/>
              <a:buChar char="•"/>
            </a:pPr>
            <a:r>
              <a:rPr lang="en-IN" sz="1600" dirty="0"/>
              <a:t>Compositing Artist </a:t>
            </a:r>
          </a:p>
          <a:p>
            <a:pPr marL="285750" indent="-285750">
              <a:lnSpc>
                <a:spcPct val="150000"/>
              </a:lnSpc>
              <a:buFont typeface="Arial" panose="020B0604020202020204" pitchFamily="34" charset="0"/>
              <a:buChar char="•"/>
            </a:pPr>
            <a:r>
              <a:rPr lang="en-IN" sz="1600" dirty="0"/>
              <a:t>Effects Animator</a:t>
            </a:r>
          </a:p>
          <a:p>
            <a:pPr marL="285750" indent="-285750">
              <a:lnSpc>
                <a:spcPct val="150000"/>
              </a:lnSpc>
              <a:buFont typeface="Arial" panose="020B0604020202020204" pitchFamily="34" charset="0"/>
              <a:buChar char="•"/>
            </a:pPr>
            <a:r>
              <a:rPr lang="en-IN" sz="1600" dirty="0"/>
              <a:t>Render Wrangler</a:t>
            </a:r>
          </a:p>
        </p:txBody>
      </p:sp>
      <p:sp>
        <p:nvSpPr>
          <p:cNvPr id="10" name="Rectangle 9"/>
          <p:cNvSpPr/>
          <p:nvPr/>
        </p:nvSpPr>
        <p:spPr>
          <a:xfrm>
            <a:off x="-2" y="6707188"/>
            <a:ext cx="12192002" cy="150812"/>
          </a:xfrm>
          <a:prstGeom prst="rect">
            <a:avLst/>
          </a:prstGeom>
          <a:solidFill>
            <a:srgbClr val="666666"/>
          </a:solid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2400" dirty="0">
              <a:latin typeface="Arial"/>
              <a:cs typeface="Arial"/>
            </a:endParaRPr>
          </a:p>
        </p:txBody>
      </p:sp>
      <p:sp>
        <p:nvSpPr>
          <p:cNvPr id="12" name="Rectangle 11"/>
          <p:cNvSpPr/>
          <p:nvPr/>
        </p:nvSpPr>
        <p:spPr>
          <a:xfrm>
            <a:off x="3439003" y="985695"/>
            <a:ext cx="4572000" cy="45719"/>
          </a:xfrm>
          <a:prstGeom prst="rect">
            <a:avLst/>
          </a:prstGeom>
          <a:gradFill flip="none" rotWithShape="1">
            <a:gsLst>
              <a:gs pos="0">
                <a:schemeClr val="accent1">
                  <a:lumMod val="40000"/>
                  <a:lumOff val="60000"/>
                </a:schemeClr>
              </a:gs>
              <a:gs pos="46000">
                <a:schemeClr val="accent1">
                  <a:lumMod val="95000"/>
                  <a:lumOff val="5000"/>
                </a:schemeClr>
              </a:gs>
              <a:gs pos="100000">
                <a:schemeClr val="accent1">
                  <a:lumMod val="60000"/>
                </a:schemeClr>
              </a:gs>
            </a:gsLst>
            <a:path path="circle">
              <a:fillToRect l="50000" t="130000" r="50000" b="-3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pic>
        <p:nvPicPr>
          <p:cNvPr id="2" name="Picture 1" descr="A logo for a company&#10;&#10;Description automatically generated">
            <a:extLst>
              <a:ext uri="{FF2B5EF4-FFF2-40B4-BE49-F238E27FC236}">
                <a16:creationId xmlns:a16="http://schemas.microsoft.com/office/drawing/2014/main" id="{B126B755-5EC5-BF98-5D30-24D5390786C7}"/>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10901418" y="58233"/>
            <a:ext cx="1213200" cy="1213200"/>
          </a:xfrm>
          <a:prstGeom prst="rect">
            <a:avLst/>
          </a:prstGeom>
        </p:spPr>
      </p:pic>
      <p:grpSp>
        <p:nvGrpSpPr>
          <p:cNvPr id="68" name="Group 67">
            <a:extLst>
              <a:ext uri="{FF2B5EF4-FFF2-40B4-BE49-F238E27FC236}">
                <a16:creationId xmlns:a16="http://schemas.microsoft.com/office/drawing/2014/main" id="{66B20483-26EB-26C6-4472-C8E44C0DC1BC}"/>
              </a:ext>
            </a:extLst>
          </p:cNvPr>
          <p:cNvGrpSpPr/>
          <p:nvPr/>
        </p:nvGrpSpPr>
        <p:grpSpPr>
          <a:xfrm>
            <a:off x="10833100" y="2425700"/>
            <a:ext cx="1414935" cy="4281488"/>
            <a:chOff x="4867343" y="676605"/>
            <a:chExt cx="4067487" cy="12307915"/>
          </a:xfrm>
        </p:grpSpPr>
        <p:sp>
          <p:nvSpPr>
            <p:cNvPr id="69" name="Freeform 335">
              <a:extLst>
                <a:ext uri="{FF2B5EF4-FFF2-40B4-BE49-F238E27FC236}">
                  <a16:creationId xmlns:a16="http://schemas.microsoft.com/office/drawing/2014/main" id="{42A9C267-0C13-93FD-3410-E82C5DEF2F06}"/>
                </a:ext>
              </a:extLst>
            </p:cNvPr>
            <p:cNvSpPr/>
            <p:nvPr/>
          </p:nvSpPr>
          <p:spPr>
            <a:xfrm>
              <a:off x="6146351" y="7759796"/>
              <a:ext cx="1511355" cy="1162032"/>
            </a:xfrm>
            <a:custGeom>
              <a:avLst/>
              <a:gdLst>
                <a:gd name="connsiteX0" fmla="*/ 10108 w 2231524"/>
                <a:gd name="connsiteY0" fmla="*/ 0 h 1015815"/>
                <a:gd name="connsiteX1" fmla="*/ 2221416 w 2231524"/>
                <a:gd name="connsiteY1" fmla="*/ 0 h 1015815"/>
                <a:gd name="connsiteX2" fmla="*/ 2231524 w 2231524"/>
                <a:gd name="connsiteY2" fmla="*/ 83758 h 1015815"/>
                <a:gd name="connsiteX3" fmla="*/ 1115764 w 2231524"/>
                <a:gd name="connsiteY3" fmla="*/ 1015815 h 1015815"/>
                <a:gd name="connsiteX4" fmla="*/ 0 w 2231524"/>
                <a:gd name="connsiteY4" fmla="*/ 83758 h 1015815"/>
                <a:gd name="connsiteX0" fmla="*/ 10108 w 2221473"/>
                <a:gd name="connsiteY0" fmla="*/ 0 h 1015815"/>
                <a:gd name="connsiteX1" fmla="*/ 2221416 w 2221473"/>
                <a:gd name="connsiteY1" fmla="*/ 0 h 1015815"/>
                <a:gd name="connsiteX2" fmla="*/ 2081407 w 2221473"/>
                <a:gd name="connsiteY2" fmla="*/ 116886 h 1015815"/>
                <a:gd name="connsiteX3" fmla="*/ 1115764 w 2221473"/>
                <a:gd name="connsiteY3" fmla="*/ 1015815 h 1015815"/>
                <a:gd name="connsiteX4" fmla="*/ 0 w 2221473"/>
                <a:gd name="connsiteY4" fmla="*/ 83758 h 1015815"/>
                <a:gd name="connsiteX5" fmla="*/ 10108 w 2221473"/>
                <a:gd name="connsiteY5" fmla="*/ 0 h 1015815"/>
                <a:gd name="connsiteX0" fmla="*/ 10108 w 2081407"/>
                <a:gd name="connsiteY0" fmla="*/ 0 h 1015815"/>
                <a:gd name="connsiteX1" fmla="*/ 2021262 w 2081407"/>
                <a:gd name="connsiteY1" fmla="*/ 49692 h 1015815"/>
                <a:gd name="connsiteX2" fmla="*/ 2081407 w 2081407"/>
                <a:gd name="connsiteY2" fmla="*/ 116886 h 1015815"/>
                <a:gd name="connsiteX3" fmla="*/ 1115764 w 2081407"/>
                <a:gd name="connsiteY3" fmla="*/ 1015815 h 1015815"/>
                <a:gd name="connsiteX4" fmla="*/ 0 w 2081407"/>
                <a:gd name="connsiteY4" fmla="*/ 83758 h 1015815"/>
                <a:gd name="connsiteX5" fmla="*/ 10108 w 2081407"/>
                <a:gd name="connsiteY5" fmla="*/ 0 h 1015815"/>
                <a:gd name="connsiteX0" fmla="*/ 285320 w 2081407"/>
                <a:gd name="connsiteY0" fmla="*/ 0 h 1015815"/>
                <a:gd name="connsiteX1" fmla="*/ 2021262 w 2081407"/>
                <a:gd name="connsiteY1" fmla="*/ 49692 h 1015815"/>
                <a:gd name="connsiteX2" fmla="*/ 2081407 w 2081407"/>
                <a:gd name="connsiteY2" fmla="*/ 116886 h 1015815"/>
                <a:gd name="connsiteX3" fmla="*/ 1115764 w 2081407"/>
                <a:gd name="connsiteY3" fmla="*/ 1015815 h 1015815"/>
                <a:gd name="connsiteX4" fmla="*/ 0 w 2081407"/>
                <a:gd name="connsiteY4" fmla="*/ 83758 h 1015815"/>
                <a:gd name="connsiteX5" fmla="*/ 285320 w 2081407"/>
                <a:gd name="connsiteY5" fmla="*/ 0 h 1015815"/>
                <a:gd name="connsiteX0" fmla="*/ 160223 w 1956310"/>
                <a:gd name="connsiteY0" fmla="*/ 0 h 1015815"/>
                <a:gd name="connsiteX1" fmla="*/ 1896165 w 1956310"/>
                <a:gd name="connsiteY1" fmla="*/ 49692 h 1015815"/>
                <a:gd name="connsiteX2" fmla="*/ 1956310 w 1956310"/>
                <a:gd name="connsiteY2" fmla="*/ 116886 h 1015815"/>
                <a:gd name="connsiteX3" fmla="*/ 990667 w 1956310"/>
                <a:gd name="connsiteY3" fmla="*/ 1015815 h 1015815"/>
                <a:gd name="connsiteX4" fmla="*/ 0 w 1956310"/>
                <a:gd name="connsiteY4" fmla="*/ 133450 h 1015815"/>
                <a:gd name="connsiteX5" fmla="*/ 160223 w 1956310"/>
                <a:gd name="connsiteY5" fmla="*/ 0 h 10158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56310" h="1015815">
                  <a:moveTo>
                    <a:pt x="160223" y="0"/>
                  </a:moveTo>
                  <a:lnTo>
                    <a:pt x="1896165" y="49692"/>
                  </a:lnTo>
                  <a:cubicBezTo>
                    <a:pt x="1899534" y="77611"/>
                    <a:pt x="1952941" y="88967"/>
                    <a:pt x="1956310" y="116886"/>
                  </a:cubicBezTo>
                  <a:cubicBezTo>
                    <a:pt x="1956310" y="631647"/>
                    <a:pt x="1606883" y="1015815"/>
                    <a:pt x="990667" y="1015815"/>
                  </a:cubicBezTo>
                  <a:cubicBezTo>
                    <a:pt x="374447" y="1015815"/>
                    <a:pt x="0" y="648211"/>
                    <a:pt x="0" y="133450"/>
                  </a:cubicBezTo>
                  <a:lnTo>
                    <a:pt x="160223" y="0"/>
                  </a:lnTo>
                  <a:close/>
                </a:path>
              </a:pathLst>
            </a:custGeom>
            <a:solidFill>
              <a:srgbClr val="434C6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 name="Freeform 3475">
              <a:extLst>
                <a:ext uri="{FF2B5EF4-FFF2-40B4-BE49-F238E27FC236}">
                  <a16:creationId xmlns:a16="http://schemas.microsoft.com/office/drawing/2014/main" id="{76D80689-EA93-CB05-9FBC-BD5D76BD0B15}"/>
                </a:ext>
              </a:extLst>
            </p:cNvPr>
            <p:cNvSpPr>
              <a:spLocks/>
            </p:cNvSpPr>
            <p:nvPr/>
          </p:nvSpPr>
          <p:spPr bwMode="auto">
            <a:xfrm>
              <a:off x="5366128" y="7284542"/>
              <a:ext cx="144944" cy="69541"/>
            </a:xfrm>
            <a:custGeom>
              <a:avLst/>
              <a:gdLst>
                <a:gd name="T0" fmla="*/ 10 w 10"/>
                <a:gd name="T1" fmla="*/ 3 h 3"/>
                <a:gd name="T2" fmla="*/ 10 w 10"/>
                <a:gd name="T3" fmla="*/ 2 h 3"/>
                <a:gd name="T4" fmla="*/ 10 w 10"/>
                <a:gd name="T5" fmla="*/ 2 h 3"/>
                <a:gd name="T6" fmla="*/ 0 w 10"/>
                <a:gd name="T7" fmla="*/ 0 h 3"/>
                <a:gd name="T8" fmla="*/ 0 w 10"/>
                <a:gd name="T9" fmla="*/ 0 h 3"/>
                <a:gd name="T10" fmla="*/ 0 w 10"/>
                <a:gd name="T11" fmla="*/ 0 h 3"/>
                <a:gd name="T12" fmla="*/ 10 w 10"/>
                <a:gd name="T13" fmla="*/ 2 h 3"/>
                <a:gd name="T14" fmla="*/ 10 w 10"/>
                <a:gd name="T15" fmla="*/ 3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3">
                  <a:moveTo>
                    <a:pt x="10" y="3"/>
                  </a:moveTo>
                  <a:cubicBezTo>
                    <a:pt x="10" y="3"/>
                    <a:pt x="10" y="2"/>
                    <a:pt x="10" y="2"/>
                  </a:cubicBezTo>
                  <a:cubicBezTo>
                    <a:pt x="10" y="2"/>
                    <a:pt x="10" y="2"/>
                    <a:pt x="10" y="2"/>
                  </a:cubicBezTo>
                  <a:cubicBezTo>
                    <a:pt x="0" y="0"/>
                    <a:pt x="0" y="0"/>
                    <a:pt x="0" y="0"/>
                  </a:cubicBezTo>
                  <a:cubicBezTo>
                    <a:pt x="0" y="0"/>
                    <a:pt x="0" y="0"/>
                    <a:pt x="0" y="0"/>
                  </a:cubicBezTo>
                  <a:cubicBezTo>
                    <a:pt x="0" y="0"/>
                    <a:pt x="0" y="0"/>
                    <a:pt x="0" y="0"/>
                  </a:cubicBezTo>
                  <a:cubicBezTo>
                    <a:pt x="10" y="2"/>
                    <a:pt x="10" y="2"/>
                    <a:pt x="10" y="2"/>
                  </a:cubicBezTo>
                  <a:lnTo>
                    <a:pt x="10" y="3"/>
                  </a:lnTo>
                  <a:close/>
                </a:path>
              </a:pathLst>
            </a:custGeom>
            <a:solidFill>
              <a:srgbClr val="2C75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 name="Freeform 5165">
              <a:extLst>
                <a:ext uri="{FF2B5EF4-FFF2-40B4-BE49-F238E27FC236}">
                  <a16:creationId xmlns:a16="http://schemas.microsoft.com/office/drawing/2014/main" id="{EBA54731-106A-EA85-2542-A28463824017}"/>
                </a:ext>
              </a:extLst>
            </p:cNvPr>
            <p:cNvSpPr>
              <a:spLocks/>
            </p:cNvSpPr>
            <p:nvPr/>
          </p:nvSpPr>
          <p:spPr bwMode="auto">
            <a:xfrm flipH="1">
              <a:off x="6503355" y="11800128"/>
              <a:ext cx="417718" cy="1033189"/>
            </a:xfrm>
            <a:custGeom>
              <a:avLst/>
              <a:gdLst>
                <a:gd name="T0" fmla="*/ 14 w 22"/>
                <a:gd name="T1" fmla="*/ 42 h 47"/>
                <a:gd name="T2" fmla="*/ 22 w 22"/>
                <a:gd name="T3" fmla="*/ 4 h 47"/>
                <a:gd name="T4" fmla="*/ 3 w 22"/>
                <a:gd name="T5" fmla="*/ 4 h 47"/>
                <a:gd name="T6" fmla="*/ 0 w 22"/>
                <a:gd name="T7" fmla="*/ 40 h 47"/>
                <a:gd name="T8" fmla="*/ 14 w 22"/>
                <a:gd name="T9" fmla="*/ 42 h 47"/>
              </a:gdLst>
              <a:ahLst/>
              <a:cxnLst>
                <a:cxn ang="0">
                  <a:pos x="T0" y="T1"/>
                </a:cxn>
                <a:cxn ang="0">
                  <a:pos x="T2" y="T3"/>
                </a:cxn>
                <a:cxn ang="0">
                  <a:pos x="T4" y="T5"/>
                </a:cxn>
                <a:cxn ang="0">
                  <a:pos x="T6" y="T7"/>
                </a:cxn>
                <a:cxn ang="0">
                  <a:pos x="T8" y="T9"/>
                </a:cxn>
              </a:cxnLst>
              <a:rect l="0" t="0" r="r" b="b"/>
              <a:pathLst>
                <a:path w="22" h="47">
                  <a:moveTo>
                    <a:pt x="14" y="42"/>
                  </a:moveTo>
                  <a:cubicBezTo>
                    <a:pt x="22" y="4"/>
                    <a:pt x="22" y="4"/>
                    <a:pt x="22" y="4"/>
                  </a:cubicBezTo>
                  <a:cubicBezTo>
                    <a:pt x="22" y="0"/>
                    <a:pt x="4" y="0"/>
                    <a:pt x="3" y="4"/>
                  </a:cubicBezTo>
                  <a:cubicBezTo>
                    <a:pt x="0" y="40"/>
                    <a:pt x="0" y="40"/>
                    <a:pt x="0" y="40"/>
                  </a:cubicBezTo>
                  <a:cubicBezTo>
                    <a:pt x="0" y="47"/>
                    <a:pt x="13" y="46"/>
                    <a:pt x="14" y="42"/>
                  </a:cubicBezTo>
                  <a:close/>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 name="Freeform 5166">
              <a:extLst>
                <a:ext uri="{FF2B5EF4-FFF2-40B4-BE49-F238E27FC236}">
                  <a16:creationId xmlns:a16="http://schemas.microsoft.com/office/drawing/2014/main" id="{995522FB-F1EA-0102-9973-B52CE9B80FA2}"/>
                </a:ext>
              </a:extLst>
            </p:cNvPr>
            <p:cNvSpPr>
              <a:spLocks/>
            </p:cNvSpPr>
            <p:nvPr/>
          </p:nvSpPr>
          <p:spPr bwMode="auto">
            <a:xfrm flipH="1">
              <a:off x="6019694" y="8095806"/>
              <a:ext cx="901380" cy="4359529"/>
            </a:xfrm>
            <a:custGeom>
              <a:avLst/>
              <a:gdLst>
                <a:gd name="T0" fmla="*/ 0 w 41"/>
                <a:gd name="T1" fmla="*/ 171 h 173"/>
                <a:gd name="T2" fmla="*/ 16 w 41"/>
                <a:gd name="T3" fmla="*/ 173 h 173"/>
                <a:gd name="T4" fmla="*/ 41 w 41"/>
                <a:gd name="T5" fmla="*/ 7 h 173"/>
                <a:gd name="T6" fmla="*/ 5 w 41"/>
                <a:gd name="T7" fmla="*/ 0 h 173"/>
                <a:gd name="T8" fmla="*/ 0 w 41"/>
                <a:gd name="T9" fmla="*/ 171 h 173"/>
              </a:gdLst>
              <a:ahLst/>
              <a:cxnLst>
                <a:cxn ang="0">
                  <a:pos x="T0" y="T1"/>
                </a:cxn>
                <a:cxn ang="0">
                  <a:pos x="T2" y="T3"/>
                </a:cxn>
                <a:cxn ang="0">
                  <a:pos x="T4" y="T5"/>
                </a:cxn>
                <a:cxn ang="0">
                  <a:pos x="T6" y="T7"/>
                </a:cxn>
                <a:cxn ang="0">
                  <a:pos x="T8" y="T9"/>
                </a:cxn>
              </a:cxnLst>
              <a:rect l="0" t="0" r="r" b="b"/>
              <a:pathLst>
                <a:path w="41" h="173">
                  <a:moveTo>
                    <a:pt x="0" y="171"/>
                  </a:moveTo>
                  <a:lnTo>
                    <a:pt x="16" y="173"/>
                  </a:lnTo>
                  <a:lnTo>
                    <a:pt x="41" y="7"/>
                  </a:lnTo>
                  <a:lnTo>
                    <a:pt x="5" y="0"/>
                  </a:lnTo>
                  <a:lnTo>
                    <a:pt x="0" y="171"/>
                  </a:lnTo>
                  <a:close/>
                </a:path>
              </a:pathLst>
            </a:custGeom>
            <a:solidFill>
              <a:srgbClr val="434C69"/>
            </a:solidFill>
            <a:ln>
              <a:noFill/>
            </a:ln>
          </p:spPr>
          <p:txBody>
            <a:bodyPr vert="horz" wrap="square" lIns="91440" tIns="45720" rIns="91440" bIns="45720" numCol="1" anchor="t" anchorCtr="0" compatLnSpc="1">
              <a:prstTxWarp prst="textNoShape">
                <a:avLst/>
              </a:prstTxWarp>
            </a:bodyPr>
            <a:lstStyle/>
            <a:p>
              <a:endParaRPr lang="en-US"/>
            </a:p>
          </p:txBody>
        </p:sp>
        <p:sp>
          <p:nvSpPr>
            <p:cNvPr id="73" name="Freeform 5169">
              <a:extLst>
                <a:ext uri="{FF2B5EF4-FFF2-40B4-BE49-F238E27FC236}">
                  <a16:creationId xmlns:a16="http://schemas.microsoft.com/office/drawing/2014/main" id="{48780E03-B04B-653C-E635-EA39097C299C}"/>
                </a:ext>
              </a:extLst>
            </p:cNvPr>
            <p:cNvSpPr>
              <a:spLocks/>
            </p:cNvSpPr>
            <p:nvPr/>
          </p:nvSpPr>
          <p:spPr bwMode="auto">
            <a:xfrm flipH="1">
              <a:off x="6019701" y="12530923"/>
              <a:ext cx="989315" cy="453592"/>
            </a:xfrm>
            <a:custGeom>
              <a:avLst/>
              <a:gdLst>
                <a:gd name="T0" fmla="*/ 52 w 52"/>
                <a:gd name="T1" fmla="*/ 20 h 21"/>
                <a:gd name="T2" fmla="*/ 52 w 52"/>
                <a:gd name="T3" fmla="*/ 20 h 21"/>
                <a:gd name="T4" fmla="*/ 37 w 52"/>
                <a:gd name="T5" fmla="*/ 9 h 21"/>
                <a:gd name="T6" fmla="*/ 27 w 52"/>
                <a:gd name="T7" fmla="*/ 2 h 21"/>
                <a:gd name="T8" fmla="*/ 27 w 52"/>
                <a:gd name="T9" fmla="*/ 2 h 21"/>
                <a:gd name="T10" fmla="*/ 22 w 52"/>
                <a:gd name="T11" fmla="*/ 1 h 21"/>
                <a:gd name="T12" fmla="*/ 15 w 52"/>
                <a:gd name="T13" fmla="*/ 6 h 21"/>
                <a:gd name="T14" fmla="*/ 7 w 52"/>
                <a:gd name="T15" fmla="*/ 5 h 21"/>
                <a:gd name="T16" fmla="*/ 2 w 52"/>
                <a:gd name="T17" fmla="*/ 18 h 21"/>
                <a:gd name="T18" fmla="*/ 7 w 52"/>
                <a:gd name="T19" fmla="*/ 19 h 21"/>
                <a:gd name="T20" fmla="*/ 17 w 52"/>
                <a:gd name="T21" fmla="*/ 20 h 21"/>
                <a:gd name="T22" fmla="*/ 42 w 52"/>
                <a:gd name="T23" fmla="*/ 21 h 21"/>
                <a:gd name="T24" fmla="*/ 52 w 52"/>
                <a:gd name="T25" fmla="*/ 2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2" h="21">
                  <a:moveTo>
                    <a:pt x="52" y="20"/>
                  </a:moveTo>
                  <a:cubicBezTo>
                    <a:pt x="52" y="20"/>
                    <a:pt x="52" y="20"/>
                    <a:pt x="52" y="20"/>
                  </a:cubicBezTo>
                  <a:cubicBezTo>
                    <a:pt x="52" y="13"/>
                    <a:pt x="50" y="9"/>
                    <a:pt x="37" y="9"/>
                  </a:cubicBezTo>
                  <a:cubicBezTo>
                    <a:pt x="32" y="9"/>
                    <a:pt x="28" y="6"/>
                    <a:pt x="27" y="2"/>
                  </a:cubicBezTo>
                  <a:cubicBezTo>
                    <a:pt x="27" y="2"/>
                    <a:pt x="27" y="2"/>
                    <a:pt x="27" y="2"/>
                  </a:cubicBezTo>
                  <a:cubicBezTo>
                    <a:pt x="26" y="0"/>
                    <a:pt x="23" y="0"/>
                    <a:pt x="22" y="1"/>
                  </a:cubicBezTo>
                  <a:cubicBezTo>
                    <a:pt x="20" y="4"/>
                    <a:pt x="18" y="5"/>
                    <a:pt x="15" y="6"/>
                  </a:cubicBezTo>
                  <a:cubicBezTo>
                    <a:pt x="12" y="6"/>
                    <a:pt x="10" y="5"/>
                    <a:pt x="7" y="5"/>
                  </a:cubicBezTo>
                  <a:cubicBezTo>
                    <a:pt x="0" y="5"/>
                    <a:pt x="1" y="14"/>
                    <a:pt x="2" y="18"/>
                  </a:cubicBezTo>
                  <a:cubicBezTo>
                    <a:pt x="2" y="19"/>
                    <a:pt x="6" y="19"/>
                    <a:pt x="7" y="19"/>
                  </a:cubicBezTo>
                  <a:cubicBezTo>
                    <a:pt x="10" y="20"/>
                    <a:pt x="14" y="20"/>
                    <a:pt x="17" y="20"/>
                  </a:cubicBezTo>
                  <a:cubicBezTo>
                    <a:pt x="25" y="21"/>
                    <a:pt x="34" y="21"/>
                    <a:pt x="42" y="21"/>
                  </a:cubicBezTo>
                  <a:cubicBezTo>
                    <a:pt x="45" y="21"/>
                    <a:pt x="49" y="20"/>
                    <a:pt x="52" y="20"/>
                  </a:cubicBezTo>
                  <a:close/>
                </a:path>
              </a:pathLst>
            </a:custGeom>
            <a:solidFill>
              <a:srgbClr val="434043"/>
            </a:solidFill>
            <a:ln>
              <a:noFill/>
            </a:ln>
          </p:spPr>
          <p:txBody>
            <a:bodyPr vert="horz" wrap="square" lIns="91440" tIns="45720" rIns="91440" bIns="45720" numCol="1" anchor="t" anchorCtr="0" compatLnSpc="1">
              <a:prstTxWarp prst="textNoShape">
                <a:avLst/>
              </a:prstTxWarp>
            </a:bodyPr>
            <a:lstStyle/>
            <a:p>
              <a:endParaRPr lang="en-US"/>
            </a:p>
          </p:txBody>
        </p:sp>
        <p:sp>
          <p:nvSpPr>
            <p:cNvPr id="74" name="Freeform 5167">
              <a:extLst>
                <a:ext uri="{FF2B5EF4-FFF2-40B4-BE49-F238E27FC236}">
                  <a16:creationId xmlns:a16="http://schemas.microsoft.com/office/drawing/2014/main" id="{2845FC19-97DF-E62F-4CDB-63357A145376}"/>
                </a:ext>
              </a:extLst>
            </p:cNvPr>
            <p:cNvSpPr>
              <a:spLocks/>
            </p:cNvSpPr>
            <p:nvPr/>
          </p:nvSpPr>
          <p:spPr bwMode="auto">
            <a:xfrm flipH="1">
              <a:off x="7472981" y="11724540"/>
              <a:ext cx="373746" cy="1133983"/>
            </a:xfrm>
            <a:custGeom>
              <a:avLst/>
              <a:gdLst>
                <a:gd name="T0" fmla="*/ 13 w 20"/>
                <a:gd name="T1" fmla="*/ 45 h 52"/>
                <a:gd name="T2" fmla="*/ 19 w 20"/>
                <a:gd name="T3" fmla="*/ 4 h 52"/>
                <a:gd name="T4" fmla="*/ 2 w 20"/>
                <a:gd name="T5" fmla="*/ 8 h 52"/>
                <a:gd name="T6" fmla="*/ 0 w 20"/>
                <a:gd name="T7" fmla="*/ 45 h 52"/>
                <a:gd name="T8" fmla="*/ 13 w 20"/>
                <a:gd name="T9" fmla="*/ 45 h 52"/>
              </a:gdLst>
              <a:ahLst/>
              <a:cxnLst>
                <a:cxn ang="0">
                  <a:pos x="T0" y="T1"/>
                </a:cxn>
                <a:cxn ang="0">
                  <a:pos x="T2" y="T3"/>
                </a:cxn>
                <a:cxn ang="0">
                  <a:pos x="T4" y="T5"/>
                </a:cxn>
                <a:cxn ang="0">
                  <a:pos x="T6" y="T7"/>
                </a:cxn>
                <a:cxn ang="0">
                  <a:pos x="T8" y="T9"/>
                </a:cxn>
              </a:cxnLst>
              <a:rect l="0" t="0" r="r" b="b"/>
              <a:pathLst>
                <a:path w="20" h="52">
                  <a:moveTo>
                    <a:pt x="13" y="45"/>
                  </a:moveTo>
                  <a:cubicBezTo>
                    <a:pt x="19" y="4"/>
                    <a:pt x="19" y="4"/>
                    <a:pt x="19" y="4"/>
                  </a:cubicBezTo>
                  <a:cubicBezTo>
                    <a:pt x="20" y="0"/>
                    <a:pt x="3" y="5"/>
                    <a:pt x="2" y="8"/>
                  </a:cubicBezTo>
                  <a:cubicBezTo>
                    <a:pt x="0" y="45"/>
                    <a:pt x="0" y="45"/>
                    <a:pt x="0" y="45"/>
                  </a:cubicBezTo>
                  <a:cubicBezTo>
                    <a:pt x="0" y="52"/>
                    <a:pt x="12" y="49"/>
                    <a:pt x="13" y="45"/>
                  </a:cubicBezTo>
                  <a:close/>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 name="Freeform 5168">
              <a:extLst>
                <a:ext uri="{FF2B5EF4-FFF2-40B4-BE49-F238E27FC236}">
                  <a16:creationId xmlns:a16="http://schemas.microsoft.com/office/drawing/2014/main" id="{B9BB5382-2BA4-131F-3227-23CC316E61F0}"/>
                </a:ext>
              </a:extLst>
            </p:cNvPr>
            <p:cNvSpPr>
              <a:spLocks/>
            </p:cNvSpPr>
            <p:nvPr/>
          </p:nvSpPr>
          <p:spPr bwMode="auto">
            <a:xfrm flipH="1">
              <a:off x="6967327" y="8120997"/>
              <a:ext cx="901379" cy="4359529"/>
            </a:xfrm>
            <a:custGeom>
              <a:avLst/>
              <a:gdLst>
                <a:gd name="T0" fmla="*/ 0 w 41"/>
                <a:gd name="T1" fmla="*/ 172 h 173"/>
                <a:gd name="T2" fmla="*/ 16 w 41"/>
                <a:gd name="T3" fmla="*/ 173 h 173"/>
                <a:gd name="T4" fmla="*/ 41 w 41"/>
                <a:gd name="T5" fmla="*/ 7 h 173"/>
                <a:gd name="T6" fmla="*/ 5 w 41"/>
                <a:gd name="T7" fmla="*/ 0 h 173"/>
                <a:gd name="T8" fmla="*/ 0 w 41"/>
                <a:gd name="T9" fmla="*/ 172 h 173"/>
              </a:gdLst>
              <a:ahLst/>
              <a:cxnLst>
                <a:cxn ang="0">
                  <a:pos x="T0" y="T1"/>
                </a:cxn>
                <a:cxn ang="0">
                  <a:pos x="T2" y="T3"/>
                </a:cxn>
                <a:cxn ang="0">
                  <a:pos x="T4" y="T5"/>
                </a:cxn>
                <a:cxn ang="0">
                  <a:pos x="T6" y="T7"/>
                </a:cxn>
                <a:cxn ang="0">
                  <a:pos x="T8" y="T9"/>
                </a:cxn>
              </a:cxnLst>
              <a:rect l="0" t="0" r="r" b="b"/>
              <a:pathLst>
                <a:path w="41" h="173">
                  <a:moveTo>
                    <a:pt x="0" y="172"/>
                  </a:moveTo>
                  <a:lnTo>
                    <a:pt x="16" y="173"/>
                  </a:lnTo>
                  <a:lnTo>
                    <a:pt x="41" y="7"/>
                  </a:lnTo>
                  <a:lnTo>
                    <a:pt x="5" y="0"/>
                  </a:lnTo>
                  <a:lnTo>
                    <a:pt x="0" y="172"/>
                  </a:lnTo>
                  <a:close/>
                </a:path>
              </a:pathLst>
            </a:custGeom>
            <a:solidFill>
              <a:srgbClr val="434C69"/>
            </a:solidFill>
            <a:ln>
              <a:noFill/>
            </a:ln>
          </p:spPr>
          <p:txBody>
            <a:bodyPr vert="horz" wrap="square" lIns="91440" tIns="45720" rIns="91440" bIns="45720" numCol="1" anchor="t" anchorCtr="0" compatLnSpc="1">
              <a:prstTxWarp prst="textNoShape">
                <a:avLst/>
              </a:prstTxWarp>
            </a:bodyPr>
            <a:lstStyle/>
            <a:p>
              <a:endParaRPr lang="en-US"/>
            </a:p>
          </p:txBody>
        </p:sp>
        <p:sp>
          <p:nvSpPr>
            <p:cNvPr id="76" name="Freeform 5170">
              <a:extLst>
                <a:ext uri="{FF2B5EF4-FFF2-40B4-BE49-F238E27FC236}">
                  <a16:creationId xmlns:a16="http://schemas.microsoft.com/office/drawing/2014/main" id="{81701683-A869-90E2-4858-A8E9B63662A5}"/>
                </a:ext>
              </a:extLst>
            </p:cNvPr>
            <p:cNvSpPr>
              <a:spLocks/>
            </p:cNvSpPr>
            <p:nvPr/>
          </p:nvSpPr>
          <p:spPr bwMode="auto">
            <a:xfrm flipH="1">
              <a:off x="7209156" y="12505719"/>
              <a:ext cx="703513" cy="478801"/>
            </a:xfrm>
            <a:custGeom>
              <a:avLst/>
              <a:gdLst>
                <a:gd name="T0" fmla="*/ 2 w 37"/>
                <a:gd name="T1" fmla="*/ 7 h 22"/>
                <a:gd name="T2" fmla="*/ 4 w 37"/>
                <a:gd name="T3" fmla="*/ 7 h 22"/>
                <a:gd name="T4" fmla="*/ 9 w 37"/>
                <a:gd name="T5" fmla="*/ 5 h 22"/>
                <a:gd name="T6" fmla="*/ 15 w 37"/>
                <a:gd name="T7" fmla="*/ 2 h 22"/>
                <a:gd name="T8" fmla="*/ 24 w 37"/>
                <a:gd name="T9" fmla="*/ 3 h 22"/>
                <a:gd name="T10" fmla="*/ 27 w 37"/>
                <a:gd name="T11" fmla="*/ 10 h 22"/>
                <a:gd name="T12" fmla="*/ 28 w 37"/>
                <a:gd name="T13" fmla="*/ 10 h 22"/>
                <a:gd name="T14" fmla="*/ 37 w 37"/>
                <a:gd name="T15" fmla="*/ 21 h 22"/>
                <a:gd name="T16" fmla="*/ 37 w 37"/>
                <a:gd name="T17" fmla="*/ 21 h 22"/>
                <a:gd name="T18" fmla="*/ 19 w 37"/>
                <a:gd name="T19" fmla="*/ 22 h 22"/>
                <a:gd name="T20" fmla="*/ 0 w 37"/>
                <a:gd name="T21" fmla="*/ 21 h 22"/>
                <a:gd name="T22" fmla="*/ 0 w 37"/>
                <a:gd name="T23" fmla="*/ 20 h 22"/>
                <a:gd name="T24" fmla="*/ 2 w 37"/>
                <a:gd name="T25" fmla="*/ 7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7" h="22">
                  <a:moveTo>
                    <a:pt x="2" y="7"/>
                  </a:moveTo>
                  <a:cubicBezTo>
                    <a:pt x="3" y="7"/>
                    <a:pt x="3" y="7"/>
                    <a:pt x="4" y="7"/>
                  </a:cubicBezTo>
                  <a:cubicBezTo>
                    <a:pt x="6" y="7"/>
                    <a:pt x="8" y="6"/>
                    <a:pt x="9" y="5"/>
                  </a:cubicBezTo>
                  <a:cubicBezTo>
                    <a:pt x="11" y="3"/>
                    <a:pt x="12" y="2"/>
                    <a:pt x="15" y="2"/>
                  </a:cubicBezTo>
                  <a:cubicBezTo>
                    <a:pt x="18" y="1"/>
                    <a:pt x="23" y="0"/>
                    <a:pt x="24" y="3"/>
                  </a:cubicBezTo>
                  <a:cubicBezTo>
                    <a:pt x="27" y="10"/>
                    <a:pt x="27" y="10"/>
                    <a:pt x="27" y="10"/>
                  </a:cubicBezTo>
                  <a:cubicBezTo>
                    <a:pt x="28" y="10"/>
                    <a:pt x="28" y="10"/>
                    <a:pt x="28" y="10"/>
                  </a:cubicBezTo>
                  <a:cubicBezTo>
                    <a:pt x="36" y="10"/>
                    <a:pt x="37" y="18"/>
                    <a:pt x="37" y="21"/>
                  </a:cubicBezTo>
                  <a:cubicBezTo>
                    <a:pt x="37" y="21"/>
                    <a:pt x="37" y="21"/>
                    <a:pt x="37" y="21"/>
                  </a:cubicBezTo>
                  <a:cubicBezTo>
                    <a:pt x="36" y="22"/>
                    <a:pt x="28" y="22"/>
                    <a:pt x="19" y="22"/>
                  </a:cubicBezTo>
                  <a:cubicBezTo>
                    <a:pt x="9" y="22"/>
                    <a:pt x="0" y="22"/>
                    <a:pt x="0" y="21"/>
                  </a:cubicBezTo>
                  <a:cubicBezTo>
                    <a:pt x="0" y="21"/>
                    <a:pt x="0" y="21"/>
                    <a:pt x="0" y="20"/>
                  </a:cubicBezTo>
                  <a:cubicBezTo>
                    <a:pt x="0" y="17"/>
                    <a:pt x="0" y="8"/>
                    <a:pt x="2" y="7"/>
                  </a:cubicBezTo>
                  <a:close/>
                </a:path>
              </a:pathLst>
            </a:custGeom>
            <a:solidFill>
              <a:srgbClr val="434043"/>
            </a:solidFill>
            <a:ln>
              <a:noFill/>
            </a:ln>
          </p:spPr>
          <p:txBody>
            <a:bodyPr vert="horz" wrap="square" lIns="91440" tIns="45720" rIns="91440" bIns="45720" numCol="1" anchor="t" anchorCtr="0" compatLnSpc="1">
              <a:prstTxWarp prst="textNoShape">
                <a:avLst/>
              </a:prstTxWarp>
            </a:bodyPr>
            <a:lstStyle/>
            <a:p>
              <a:endParaRPr lang="en-US"/>
            </a:p>
          </p:txBody>
        </p:sp>
        <p:sp>
          <p:nvSpPr>
            <p:cNvPr id="77" name="Freeform 3441">
              <a:extLst>
                <a:ext uri="{FF2B5EF4-FFF2-40B4-BE49-F238E27FC236}">
                  <a16:creationId xmlns:a16="http://schemas.microsoft.com/office/drawing/2014/main" id="{F2AC206A-077D-C8B8-4130-5D59E9E5C0C1}"/>
                </a:ext>
              </a:extLst>
            </p:cNvPr>
            <p:cNvSpPr>
              <a:spLocks/>
            </p:cNvSpPr>
            <p:nvPr/>
          </p:nvSpPr>
          <p:spPr bwMode="auto">
            <a:xfrm>
              <a:off x="6674135" y="5402525"/>
              <a:ext cx="478883" cy="648293"/>
            </a:xfrm>
            <a:custGeom>
              <a:avLst/>
              <a:gdLst>
                <a:gd name="T0" fmla="*/ 21 w 24"/>
                <a:gd name="T1" fmla="*/ 0 h 33"/>
                <a:gd name="T2" fmla="*/ 12 w 24"/>
                <a:gd name="T3" fmla="*/ 2 h 33"/>
                <a:gd name="T4" fmla="*/ 3 w 24"/>
                <a:gd name="T5" fmla="*/ 1 h 33"/>
                <a:gd name="T6" fmla="*/ 2 w 24"/>
                <a:gd name="T7" fmla="*/ 15 h 33"/>
                <a:gd name="T8" fmla="*/ 2 w 24"/>
                <a:gd name="T9" fmla="*/ 18 h 33"/>
                <a:gd name="T10" fmla="*/ 0 w 24"/>
                <a:gd name="T11" fmla="*/ 24 h 33"/>
                <a:gd name="T12" fmla="*/ 8 w 24"/>
                <a:gd name="T13" fmla="*/ 33 h 33"/>
                <a:gd name="T14" fmla="*/ 24 w 24"/>
                <a:gd name="T15" fmla="*/ 24 h 33"/>
                <a:gd name="T16" fmla="*/ 21 w 24"/>
                <a:gd name="T17"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33">
                  <a:moveTo>
                    <a:pt x="21" y="0"/>
                  </a:moveTo>
                  <a:cubicBezTo>
                    <a:pt x="12" y="2"/>
                    <a:pt x="12" y="2"/>
                    <a:pt x="12" y="2"/>
                  </a:cubicBezTo>
                  <a:cubicBezTo>
                    <a:pt x="3" y="1"/>
                    <a:pt x="3" y="1"/>
                    <a:pt x="3" y="1"/>
                  </a:cubicBezTo>
                  <a:cubicBezTo>
                    <a:pt x="3" y="1"/>
                    <a:pt x="2" y="14"/>
                    <a:pt x="2" y="15"/>
                  </a:cubicBezTo>
                  <a:cubicBezTo>
                    <a:pt x="2" y="16"/>
                    <a:pt x="2" y="17"/>
                    <a:pt x="2" y="18"/>
                  </a:cubicBezTo>
                  <a:cubicBezTo>
                    <a:pt x="2" y="20"/>
                    <a:pt x="1" y="22"/>
                    <a:pt x="0" y="24"/>
                  </a:cubicBezTo>
                  <a:cubicBezTo>
                    <a:pt x="8" y="33"/>
                    <a:pt x="8" y="33"/>
                    <a:pt x="8" y="33"/>
                  </a:cubicBezTo>
                  <a:cubicBezTo>
                    <a:pt x="24" y="24"/>
                    <a:pt x="24" y="24"/>
                    <a:pt x="24" y="24"/>
                  </a:cubicBezTo>
                  <a:cubicBezTo>
                    <a:pt x="23" y="17"/>
                    <a:pt x="20" y="7"/>
                    <a:pt x="21" y="0"/>
                  </a:cubicBezTo>
                  <a:close/>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 name="Freeform 3442">
              <a:extLst>
                <a:ext uri="{FF2B5EF4-FFF2-40B4-BE49-F238E27FC236}">
                  <a16:creationId xmlns:a16="http://schemas.microsoft.com/office/drawing/2014/main" id="{DF57DE6A-7A7D-493C-2F4D-7528800292A1}"/>
                </a:ext>
              </a:extLst>
            </p:cNvPr>
            <p:cNvSpPr>
              <a:spLocks/>
            </p:cNvSpPr>
            <p:nvPr/>
          </p:nvSpPr>
          <p:spPr bwMode="auto">
            <a:xfrm>
              <a:off x="6674135" y="5402525"/>
              <a:ext cx="410468" cy="491801"/>
            </a:xfrm>
            <a:custGeom>
              <a:avLst/>
              <a:gdLst>
                <a:gd name="T0" fmla="*/ 21 w 21"/>
                <a:gd name="T1" fmla="*/ 7 h 25"/>
                <a:gd name="T2" fmla="*/ 21 w 21"/>
                <a:gd name="T3" fmla="*/ 0 h 25"/>
                <a:gd name="T4" fmla="*/ 12 w 21"/>
                <a:gd name="T5" fmla="*/ 2 h 25"/>
                <a:gd name="T6" fmla="*/ 3 w 21"/>
                <a:gd name="T7" fmla="*/ 1 h 25"/>
                <a:gd name="T8" fmla="*/ 2 w 21"/>
                <a:gd name="T9" fmla="*/ 15 h 25"/>
                <a:gd name="T10" fmla="*/ 2 w 21"/>
                <a:gd name="T11" fmla="*/ 18 h 25"/>
                <a:gd name="T12" fmla="*/ 0 w 21"/>
                <a:gd name="T13" fmla="*/ 24 h 25"/>
                <a:gd name="T14" fmla="*/ 1 w 21"/>
                <a:gd name="T15" fmla="*/ 25 h 25"/>
                <a:gd name="T16" fmla="*/ 21 w 21"/>
                <a:gd name="T17" fmla="*/ 7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25">
                  <a:moveTo>
                    <a:pt x="21" y="7"/>
                  </a:moveTo>
                  <a:cubicBezTo>
                    <a:pt x="21" y="5"/>
                    <a:pt x="21" y="2"/>
                    <a:pt x="21" y="0"/>
                  </a:cubicBezTo>
                  <a:cubicBezTo>
                    <a:pt x="12" y="2"/>
                    <a:pt x="12" y="2"/>
                    <a:pt x="12" y="2"/>
                  </a:cubicBezTo>
                  <a:cubicBezTo>
                    <a:pt x="3" y="1"/>
                    <a:pt x="3" y="1"/>
                    <a:pt x="3" y="1"/>
                  </a:cubicBezTo>
                  <a:cubicBezTo>
                    <a:pt x="3" y="1"/>
                    <a:pt x="2" y="14"/>
                    <a:pt x="2" y="15"/>
                  </a:cubicBezTo>
                  <a:cubicBezTo>
                    <a:pt x="2" y="16"/>
                    <a:pt x="2" y="17"/>
                    <a:pt x="2" y="18"/>
                  </a:cubicBezTo>
                  <a:cubicBezTo>
                    <a:pt x="2" y="20"/>
                    <a:pt x="1" y="22"/>
                    <a:pt x="0" y="24"/>
                  </a:cubicBezTo>
                  <a:cubicBezTo>
                    <a:pt x="1" y="25"/>
                    <a:pt x="1" y="25"/>
                    <a:pt x="1" y="25"/>
                  </a:cubicBezTo>
                  <a:cubicBezTo>
                    <a:pt x="10" y="19"/>
                    <a:pt x="17" y="13"/>
                    <a:pt x="21" y="7"/>
                  </a:cubicBezTo>
                  <a:close/>
                </a:path>
              </a:pathLst>
            </a:custGeom>
            <a:solidFill>
              <a:srgbClr val="CD95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 name="Freeform 3462">
              <a:extLst>
                <a:ext uri="{FF2B5EF4-FFF2-40B4-BE49-F238E27FC236}">
                  <a16:creationId xmlns:a16="http://schemas.microsoft.com/office/drawing/2014/main" id="{8AD3973E-FE32-61A4-07C5-32406E01C420}"/>
                </a:ext>
              </a:extLst>
            </p:cNvPr>
            <p:cNvSpPr>
              <a:spLocks/>
            </p:cNvSpPr>
            <p:nvPr/>
          </p:nvSpPr>
          <p:spPr bwMode="auto">
            <a:xfrm>
              <a:off x="5921623" y="5871978"/>
              <a:ext cx="1915518" cy="2548440"/>
            </a:xfrm>
            <a:custGeom>
              <a:avLst/>
              <a:gdLst>
                <a:gd name="T0" fmla="*/ 17 w 96"/>
                <a:gd name="T1" fmla="*/ 75 h 131"/>
                <a:gd name="T2" fmla="*/ 16 w 96"/>
                <a:gd name="T3" fmla="*/ 21 h 131"/>
                <a:gd name="T4" fmla="*/ 13 w 96"/>
                <a:gd name="T5" fmla="*/ 4 h 131"/>
                <a:gd name="T6" fmla="*/ 37 w 96"/>
                <a:gd name="T7" fmla="*/ 0 h 131"/>
                <a:gd name="T8" fmla="*/ 45 w 96"/>
                <a:gd name="T9" fmla="*/ 9 h 131"/>
                <a:gd name="T10" fmla="*/ 61 w 96"/>
                <a:gd name="T11" fmla="*/ 0 h 131"/>
                <a:gd name="T12" fmla="*/ 89 w 96"/>
                <a:gd name="T13" fmla="*/ 3 h 131"/>
                <a:gd name="T14" fmla="*/ 81 w 96"/>
                <a:gd name="T15" fmla="*/ 66 h 131"/>
                <a:gd name="T16" fmla="*/ 96 w 96"/>
                <a:gd name="T17" fmla="*/ 131 h 131"/>
                <a:gd name="T18" fmla="*/ 53 w 96"/>
                <a:gd name="T19" fmla="*/ 131 h 131"/>
                <a:gd name="T20" fmla="*/ 40 w 96"/>
                <a:gd name="T21" fmla="*/ 103 h 131"/>
                <a:gd name="T22" fmla="*/ 27 w 96"/>
                <a:gd name="T23" fmla="*/ 131 h 131"/>
                <a:gd name="T24" fmla="*/ 0 w 96"/>
                <a:gd name="T25" fmla="*/ 131 h 131"/>
                <a:gd name="T26" fmla="*/ 17 w 96"/>
                <a:gd name="T27" fmla="*/ 75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6" h="131">
                  <a:moveTo>
                    <a:pt x="17" y="75"/>
                  </a:moveTo>
                  <a:cubicBezTo>
                    <a:pt x="18" y="57"/>
                    <a:pt x="18" y="39"/>
                    <a:pt x="16" y="21"/>
                  </a:cubicBezTo>
                  <a:cubicBezTo>
                    <a:pt x="13" y="4"/>
                    <a:pt x="13" y="4"/>
                    <a:pt x="13" y="4"/>
                  </a:cubicBezTo>
                  <a:cubicBezTo>
                    <a:pt x="37" y="0"/>
                    <a:pt x="37" y="0"/>
                    <a:pt x="37" y="0"/>
                  </a:cubicBezTo>
                  <a:cubicBezTo>
                    <a:pt x="45" y="9"/>
                    <a:pt x="45" y="9"/>
                    <a:pt x="45" y="9"/>
                  </a:cubicBezTo>
                  <a:cubicBezTo>
                    <a:pt x="61" y="0"/>
                    <a:pt x="61" y="0"/>
                    <a:pt x="61" y="0"/>
                  </a:cubicBezTo>
                  <a:cubicBezTo>
                    <a:pt x="89" y="3"/>
                    <a:pt x="89" y="3"/>
                    <a:pt x="89" y="3"/>
                  </a:cubicBezTo>
                  <a:cubicBezTo>
                    <a:pt x="91" y="24"/>
                    <a:pt x="88" y="46"/>
                    <a:pt x="81" y="66"/>
                  </a:cubicBezTo>
                  <a:cubicBezTo>
                    <a:pt x="96" y="131"/>
                    <a:pt x="96" y="131"/>
                    <a:pt x="96" y="131"/>
                  </a:cubicBezTo>
                  <a:cubicBezTo>
                    <a:pt x="53" y="131"/>
                    <a:pt x="53" y="131"/>
                    <a:pt x="53" y="131"/>
                  </a:cubicBezTo>
                  <a:cubicBezTo>
                    <a:pt x="40" y="103"/>
                    <a:pt x="40" y="103"/>
                    <a:pt x="40" y="103"/>
                  </a:cubicBezTo>
                  <a:cubicBezTo>
                    <a:pt x="27" y="131"/>
                    <a:pt x="27" y="131"/>
                    <a:pt x="27" y="131"/>
                  </a:cubicBezTo>
                  <a:cubicBezTo>
                    <a:pt x="0" y="131"/>
                    <a:pt x="0" y="131"/>
                    <a:pt x="0" y="131"/>
                  </a:cubicBezTo>
                  <a:lnTo>
                    <a:pt x="17" y="75"/>
                  </a:ln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en-US"/>
            </a:p>
          </p:txBody>
        </p:sp>
        <p:sp>
          <p:nvSpPr>
            <p:cNvPr id="80" name="Freeform 3463">
              <a:extLst>
                <a:ext uri="{FF2B5EF4-FFF2-40B4-BE49-F238E27FC236}">
                  <a16:creationId xmlns:a16="http://schemas.microsoft.com/office/drawing/2014/main" id="{119D6BFF-FC9A-5D7A-AA49-20892D129E8E}"/>
                </a:ext>
              </a:extLst>
            </p:cNvPr>
            <p:cNvSpPr>
              <a:spLocks/>
            </p:cNvSpPr>
            <p:nvPr/>
          </p:nvSpPr>
          <p:spPr bwMode="auto">
            <a:xfrm>
              <a:off x="6537312" y="5871978"/>
              <a:ext cx="752529" cy="1341284"/>
            </a:xfrm>
            <a:custGeom>
              <a:avLst/>
              <a:gdLst>
                <a:gd name="T0" fmla="*/ 6 w 38"/>
                <a:gd name="T1" fmla="*/ 53 h 69"/>
                <a:gd name="T2" fmla="*/ 10 w 38"/>
                <a:gd name="T3" fmla="*/ 69 h 69"/>
                <a:gd name="T4" fmla="*/ 20 w 38"/>
                <a:gd name="T5" fmla="*/ 56 h 69"/>
                <a:gd name="T6" fmla="*/ 38 w 38"/>
                <a:gd name="T7" fmla="*/ 1 h 69"/>
                <a:gd name="T8" fmla="*/ 31 w 38"/>
                <a:gd name="T9" fmla="*/ 0 h 69"/>
                <a:gd name="T10" fmla="*/ 15 w 38"/>
                <a:gd name="T11" fmla="*/ 9 h 69"/>
                <a:gd name="T12" fmla="*/ 7 w 38"/>
                <a:gd name="T13" fmla="*/ 0 h 69"/>
                <a:gd name="T14" fmla="*/ 1 w 38"/>
                <a:gd name="T15" fmla="*/ 1 h 69"/>
                <a:gd name="T16" fmla="*/ 6 w 38"/>
                <a:gd name="T17" fmla="*/ 53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69">
                  <a:moveTo>
                    <a:pt x="6" y="53"/>
                  </a:moveTo>
                  <a:cubicBezTo>
                    <a:pt x="7" y="59"/>
                    <a:pt x="9" y="64"/>
                    <a:pt x="10" y="69"/>
                  </a:cubicBezTo>
                  <a:cubicBezTo>
                    <a:pt x="14" y="65"/>
                    <a:pt x="17" y="61"/>
                    <a:pt x="20" y="56"/>
                  </a:cubicBezTo>
                  <a:cubicBezTo>
                    <a:pt x="30" y="39"/>
                    <a:pt x="36" y="20"/>
                    <a:pt x="38" y="1"/>
                  </a:cubicBezTo>
                  <a:cubicBezTo>
                    <a:pt x="31" y="0"/>
                    <a:pt x="31" y="0"/>
                    <a:pt x="31" y="0"/>
                  </a:cubicBezTo>
                  <a:cubicBezTo>
                    <a:pt x="15" y="9"/>
                    <a:pt x="15" y="9"/>
                    <a:pt x="15" y="9"/>
                  </a:cubicBezTo>
                  <a:cubicBezTo>
                    <a:pt x="7" y="0"/>
                    <a:pt x="7" y="0"/>
                    <a:pt x="7" y="0"/>
                  </a:cubicBezTo>
                  <a:cubicBezTo>
                    <a:pt x="1" y="1"/>
                    <a:pt x="1" y="1"/>
                    <a:pt x="1" y="1"/>
                  </a:cubicBezTo>
                  <a:cubicBezTo>
                    <a:pt x="0" y="18"/>
                    <a:pt x="1" y="36"/>
                    <a:pt x="6" y="53"/>
                  </a:cubicBezTo>
                  <a:close/>
                </a:path>
              </a:pathLst>
            </a:custGeom>
            <a:solidFill>
              <a:srgbClr val="F8F0E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 name="Freeform 3464">
              <a:extLst>
                <a:ext uri="{FF2B5EF4-FFF2-40B4-BE49-F238E27FC236}">
                  <a16:creationId xmlns:a16="http://schemas.microsoft.com/office/drawing/2014/main" id="{CFACEF5F-BA99-55CA-05F0-536FB2B537AD}"/>
                </a:ext>
              </a:extLst>
            </p:cNvPr>
            <p:cNvSpPr>
              <a:spLocks/>
            </p:cNvSpPr>
            <p:nvPr/>
          </p:nvSpPr>
          <p:spPr bwMode="auto">
            <a:xfrm>
              <a:off x="6537312" y="5871978"/>
              <a:ext cx="752529" cy="357673"/>
            </a:xfrm>
            <a:custGeom>
              <a:avLst/>
              <a:gdLst>
                <a:gd name="T0" fmla="*/ 33 w 33"/>
                <a:gd name="T1" fmla="*/ 1 h 16"/>
                <a:gd name="T2" fmla="*/ 27 w 33"/>
                <a:gd name="T3" fmla="*/ 0 h 16"/>
                <a:gd name="T4" fmla="*/ 13 w 33"/>
                <a:gd name="T5" fmla="*/ 8 h 16"/>
                <a:gd name="T6" fmla="*/ 6 w 33"/>
                <a:gd name="T7" fmla="*/ 0 h 16"/>
                <a:gd name="T8" fmla="*/ 0 w 33"/>
                <a:gd name="T9" fmla="*/ 1 h 16"/>
                <a:gd name="T10" fmla="*/ 5 w 33"/>
                <a:gd name="T11" fmla="*/ 16 h 16"/>
                <a:gd name="T12" fmla="*/ 13 w 33"/>
                <a:gd name="T13" fmla="*/ 9 h 16"/>
                <a:gd name="T14" fmla="*/ 19 w 33"/>
                <a:gd name="T15" fmla="*/ 16 h 16"/>
                <a:gd name="T16" fmla="*/ 33 w 33"/>
                <a:gd name="T17" fmla="*/ 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16">
                  <a:moveTo>
                    <a:pt x="33" y="1"/>
                  </a:moveTo>
                  <a:lnTo>
                    <a:pt x="27" y="0"/>
                  </a:lnTo>
                  <a:lnTo>
                    <a:pt x="13" y="8"/>
                  </a:lnTo>
                  <a:lnTo>
                    <a:pt x="6" y="0"/>
                  </a:lnTo>
                  <a:lnTo>
                    <a:pt x="0" y="1"/>
                  </a:lnTo>
                  <a:lnTo>
                    <a:pt x="5" y="16"/>
                  </a:lnTo>
                  <a:lnTo>
                    <a:pt x="13" y="9"/>
                  </a:lnTo>
                  <a:lnTo>
                    <a:pt x="19" y="16"/>
                  </a:lnTo>
                  <a:lnTo>
                    <a:pt x="33" y="1"/>
                  </a:lnTo>
                  <a:close/>
                </a:path>
              </a:pathLst>
            </a:custGeom>
            <a:solidFill>
              <a:srgbClr val="E3DF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2" name="Freeform 3465">
              <a:extLst>
                <a:ext uri="{FF2B5EF4-FFF2-40B4-BE49-F238E27FC236}">
                  <a16:creationId xmlns:a16="http://schemas.microsoft.com/office/drawing/2014/main" id="{1F5DFF3A-BE1B-473A-15EF-0FDCD3AAA016}"/>
                </a:ext>
              </a:extLst>
            </p:cNvPr>
            <p:cNvSpPr>
              <a:spLocks/>
            </p:cNvSpPr>
            <p:nvPr/>
          </p:nvSpPr>
          <p:spPr bwMode="auto">
            <a:xfrm>
              <a:off x="6651338" y="6073168"/>
              <a:ext cx="273645" cy="1140096"/>
            </a:xfrm>
            <a:custGeom>
              <a:avLst/>
              <a:gdLst>
                <a:gd name="T0" fmla="*/ 0 w 14"/>
                <a:gd name="T1" fmla="*/ 43 h 59"/>
                <a:gd name="T2" fmla="*/ 4 w 14"/>
                <a:gd name="T3" fmla="*/ 59 h 59"/>
                <a:gd name="T4" fmla="*/ 14 w 14"/>
                <a:gd name="T5" fmla="*/ 46 h 59"/>
                <a:gd name="T6" fmla="*/ 9 w 14"/>
                <a:gd name="T7" fmla="*/ 11 h 59"/>
                <a:gd name="T8" fmla="*/ 13 w 14"/>
                <a:gd name="T9" fmla="*/ 5 h 59"/>
                <a:gd name="T10" fmla="*/ 9 w 14"/>
                <a:gd name="T11" fmla="*/ 0 h 59"/>
                <a:gd name="T12" fmla="*/ 4 w 14"/>
                <a:gd name="T13" fmla="*/ 5 h 59"/>
                <a:gd name="T14" fmla="*/ 6 w 14"/>
                <a:gd name="T15" fmla="*/ 11 h 59"/>
                <a:gd name="T16" fmla="*/ 0 w 14"/>
                <a:gd name="T17" fmla="*/ 43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59">
                  <a:moveTo>
                    <a:pt x="0" y="43"/>
                  </a:moveTo>
                  <a:cubicBezTo>
                    <a:pt x="1" y="49"/>
                    <a:pt x="3" y="54"/>
                    <a:pt x="4" y="59"/>
                  </a:cubicBezTo>
                  <a:cubicBezTo>
                    <a:pt x="8" y="55"/>
                    <a:pt x="11" y="51"/>
                    <a:pt x="14" y="46"/>
                  </a:cubicBezTo>
                  <a:cubicBezTo>
                    <a:pt x="9" y="11"/>
                    <a:pt x="9" y="11"/>
                    <a:pt x="9" y="11"/>
                  </a:cubicBezTo>
                  <a:cubicBezTo>
                    <a:pt x="13" y="5"/>
                    <a:pt x="13" y="5"/>
                    <a:pt x="13" y="5"/>
                  </a:cubicBezTo>
                  <a:cubicBezTo>
                    <a:pt x="9" y="0"/>
                    <a:pt x="9" y="0"/>
                    <a:pt x="9" y="0"/>
                  </a:cubicBezTo>
                  <a:cubicBezTo>
                    <a:pt x="4" y="5"/>
                    <a:pt x="4" y="5"/>
                    <a:pt x="4" y="5"/>
                  </a:cubicBezTo>
                  <a:cubicBezTo>
                    <a:pt x="6" y="11"/>
                    <a:pt x="6" y="11"/>
                    <a:pt x="6" y="11"/>
                  </a:cubicBezTo>
                  <a:lnTo>
                    <a:pt x="0" y="43"/>
                  </a:lnTo>
                  <a:close/>
                </a:path>
              </a:pathLst>
            </a:custGeom>
            <a:solidFill>
              <a:srgbClr val="4440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3" name="Freeform 3473">
              <a:extLst>
                <a:ext uri="{FF2B5EF4-FFF2-40B4-BE49-F238E27FC236}">
                  <a16:creationId xmlns:a16="http://schemas.microsoft.com/office/drawing/2014/main" id="{522CF369-6DEE-D123-CD7B-84A2DFFD0538}"/>
                </a:ext>
              </a:extLst>
            </p:cNvPr>
            <p:cNvSpPr>
              <a:spLocks/>
            </p:cNvSpPr>
            <p:nvPr/>
          </p:nvSpPr>
          <p:spPr bwMode="auto">
            <a:xfrm>
              <a:off x="7517884" y="6609681"/>
              <a:ext cx="136823" cy="178841"/>
            </a:xfrm>
            <a:custGeom>
              <a:avLst/>
              <a:gdLst>
                <a:gd name="T0" fmla="*/ 6 w 7"/>
                <a:gd name="T1" fmla="*/ 9 h 9"/>
                <a:gd name="T2" fmla="*/ 6 w 7"/>
                <a:gd name="T3" fmla="*/ 8 h 9"/>
                <a:gd name="T4" fmla="*/ 6 w 7"/>
                <a:gd name="T5" fmla="*/ 8 h 9"/>
                <a:gd name="T6" fmla="*/ 0 w 7"/>
                <a:gd name="T7" fmla="*/ 0 h 9"/>
                <a:gd name="T8" fmla="*/ 0 w 7"/>
                <a:gd name="T9" fmla="*/ 0 h 9"/>
                <a:gd name="T10" fmla="*/ 0 w 7"/>
                <a:gd name="T11" fmla="*/ 0 h 9"/>
                <a:gd name="T12" fmla="*/ 6 w 7"/>
                <a:gd name="T13" fmla="*/ 8 h 9"/>
                <a:gd name="T14" fmla="*/ 6 w 7"/>
                <a:gd name="T15" fmla="*/ 9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9">
                  <a:moveTo>
                    <a:pt x="6" y="9"/>
                  </a:moveTo>
                  <a:cubicBezTo>
                    <a:pt x="6" y="8"/>
                    <a:pt x="6" y="8"/>
                    <a:pt x="6" y="8"/>
                  </a:cubicBezTo>
                  <a:cubicBezTo>
                    <a:pt x="7" y="8"/>
                    <a:pt x="7" y="8"/>
                    <a:pt x="6" y="8"/>
                  </a:cubicBezTo>
                  <a:cubicBezTo>
                    <a:pt x="0" y="0"/>
                    <a:pt x="0" y="0"/>
                    <a:pt x="0" y="0"/>
                  </a:cubicBezTo>
                  <a:cubicBezTo>
                    <a:pt x="0" y="0"/>
                    <a:pt x="0" y="0"/>
                    <a:pt x="0" y="0"/>
                  </a:cubicBezTo>
                  <a:cubicBezTo>
                    <a:pt x="0" y="0"/>
                    <a:pt x="0" y="0"/>
                    <a:pt x="0" y="0"/>
                  </a:cubicBezTo>
                  <a:cubicBezTo>
                    <a:pt x="6" y="8"/>
                    <a:pt x="6" y="8"/>
                    <a:pt x="6" y="8"/>
                  </a:cubicBezTo>
                  <a:lnTo>
                    <a:pt x="6" y="9"/>
                  </a:lnTo>
                  <a:close/>
                </a:path>
              </a:pathLst>
            </a:custGeom>
            <a:solidFill>
              <a:srgbClr val="2C75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84" name="Group 83">
              <a:extLst>
                <a:ext uri="{FF2B5EF4-FFF2-40B4-BE49-F238E27FC236}">
                  <a16:creationId xmlns:a16="http://schemas.microsoft.com/office/drawing/2014/main" id="{E15F688E-96EA-B0F5-741D-B40385DD9400}"/>
                </a:ext>
              </a:extLst>
            </p:cNvPr>
            <p:cNvGrpSpPr/>
            <p:nvPr/>
          </p:nvGrpSpPr>
          <p:grpSpPr>
            <a:xfrm flipH="1">
              <a:off x="5821086" y="5923691"/>
              <a:ext cx="2397750" cy="1949401"/>
              <a:chOff x="17290375" y="5460471"/>
              <a:chExt cx="2683191" cy="1919877"/>
            </a:xfrm>
          </p:grpSpPr>
          <p:sp>
            <p:nvSpPr>
              <p:cNvPr id="119" name="Freeform 4871">
                <a:extLst>
                  <a:ext uri="{FF2B5EF4-FFF2-40B4-BE49-F238E27FC236}">
                    <a16:creationId xmlns:a16="http://schemas.microsoft.com/office/drawing/2014/main" id="{298A8F57-9856-CAE9-16F5-BB31660E63B8}"/>
                  </a:ext>
                </a:extLst>
              </p:cNvPr>
              <p:cNvSpPr>
                <a:spLocks/>
              </p:cNvSpPr>
              <p:nvPr/>
            </p:nvSpPr>
            <p:spPr bwMode="auto">
              <a:xfrm>
                <a:off x="17290375" y="5460471"/>
                <a:ext cx="832719" cy="1919877"/>
              </a:xfrm>
              <a:custGeom>
                <a:avLst/>
                <a:gdLst>
                  <a:gd name="T0" fmla="*/ 27 w 41"/>
                  <a:gd name="T1" fmla="*/ 0 h 96"/>
                  <a:gd name="T2" fmla="*/ 20 w 41"/>
                  <a:gd name="T3" fmla="*/ 9 h 96"/>
                  <a:gd name="T4" fmla="*/ 3 w 41"/>
                  <a:gd name="T5" fmla="*/ 73 h 96"/>
                  <a:gd name="T6" fmla="*/ 40 w 41"/>
                  <a:gd name="T7" fmla="*/ 75 h 96"/>
                  <a:gd name="T8" fmla="*/ 27 w 41"/>
                  <a:gd name="T9" fmla="*/ 0 h 96"/>
                </a:gdLst>
                <a:ahLst/>
                <a:cxnLst>
                  <a:cxn ang="0">
                    <a:pos x="T0" y="T1"/>
                  </a:cxn>
                  <a:cxn ang="0">
                    <a:pos x="T2" y="T3"/>
                  </a:cxn>
                  <a:cxn ang="0">
                    <a:pos x="T4" y="T5"/>
                  </a:cxn>
                  <a:cxn ang="0">
                    <a:pos x="T6" y="T7"/>
                  </a:cxn>
                  <a:cxn ang="0">
                    <a:pos x="T8" y="T9"/>
                  </a:cxn>
                </a:cxnLst>
                <a:rect l="0" t="0" r="r" b="b"/>
                <a:pathLst>
                  <a:path w="41" h="96">
                    <a:moveTo>
                      <a:pt x="27" y="0"/>
                    </a:moveTo>
                    <a:cubicBezTo>
                      <a:pt x="27" y="0"/>
                      <a:pt x="24" y="2"/>
                      <a:pt x="20" y="9"/>
                    </a:cubicBezTo>
                    <a:cubicBezTo>
                      <a:pt x="15" y="16"/>
                      <a:pt x="0" y="53"/>
                      <a:pt x="3" y="73"/>
                    </a:cubicBezTo>
                    <a:cubicBezTo>
                      <a:pt x="7" y="96"/>
                      <a:pt x="38" y="78"/>
                      <a:pt x="40" y="75"/>
                    </a:cubicBezTo>
                    <a:cubicBezTo>
                      <a:pt x="41" y="71"/>
                      <a:pt x="41" y="0"/>
                      <a:pt x="27" y="0"/>
                    </a:cubicBez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0" name="Freeform 4889">
                <a:extLst>
                  <a:ext uri="{FF2B5EF4-FFF2-40B4-BE49-F238E27FC236}">
                    <a16:creationId xmlns:a16="http://schemas.microsoft.com/office/drawing/2014/main" id="{30FABCF6-984F-5338-1A67-8D489AE08723}"/>
                  </a:ext>
                </a:extLst>
              </p:cNvPr>
              <p:cNvSpPr>
                <a:spLocks/>
              </p:cNvSpPr>
              <p:nvPr/>
            </p:nvSpPr>
            <p:spPr bwMode="auto">
              <a:xfrm>
                <a:off x="17683588" y="6246923"/>
                <a:ext cx="647669" cy="439497"/>
              </a:xfrm>
              <a:custGeom>
                <a:avLst/>
                <a:gdLst>
                  <a:gd name="T0" fmla="*/ 32 w 33"/>
                  <a:gd name="T1" fmla="*/ 11 h 22"/>
                  <a:gd name="T2" fmla="*/ 18 w 33"/>
                  <a:gd name="T3" fmla="*/ 1 h 22"/>
                  <a:gd name="T4" fmla="*/ 2 w 33"/>
                  <a:gd name="T5" fmla="*/ 7 h 22"/>
                  <a:gd name="T6" fmla="*/ 15 w 33"/>
                  <a:gd name="T7" fmla="*/ 6 h 22"/>
                  <a:gd name="T8" fmla="*/ 2 w 33"/>
                  <a:gd name="T9" fmla="*/ 15 h 22"/>
                  <a:gd name="T10" fmla="*/ 23 w 33"/>
                  <a:gd name="T11" fmla="*/ 20 h 22"/>
                  <a:gd name="T12" fmla="*/ 32 w 33"/>
                  <a:gd name="T13" fmla="*/ 11 h 22"/>
                </a:gdLst>
                <a:ahLst/>
                <a:cxnLst>
                  <a:cxn ang="0">
                    <a:pos x="T0" y="T1"/>
                  </a:cxn>
                  <a:cxn ang="0">
                    <a:pos x="T2" y="T3"/>
                  </a:cxn>
                  <a:cxn ang="0">
                    <a:pos x="T4" y="T5"/>
                  </a:cxn>
                  <a:cxn ang="0">
                    <a:pos x="T6" y="T7"/>
                  </a:cxn>
                  <a:cxn ang="0">
                    <a:pos x="T8" y="T9"/>
                  </a:cxn>
                  <a:cxn ang="0">
                    <a:pos x="T10" y="T11"/>
                  </a:cxn>
                  <a:cxn ang="0">
                    <a:pos x="T12" y="T13"/>
                  </a:cxn>
                </a:cxnLst>
                <a:rect l="0" t="0" r="r" b="b"/>
                <a:pathLst>
                  <a:path w="33" h="22">
                    <a:moveTo>
                      <a:pt x="32" y="11"/>
                    </a:moveTo>
                    <a:cubicBezTo>
                      <a:pt x="32" y="11"/>
                      <a:pt x="24" y="2"/>
                      <a:pt x="18" y="1"/>
                    </a:cubicBezTo>
                    <a:cubicBezTo>
                      <a:pt x="11" y="0"/>
                      <a:pt x="4" y="4"/>
                      <a:pt x="2" y="7"/>
                    </a:cubicBezTo>
                    <a:cubicBezTo>
                      <a:pt x="0" y="10"/>
                      <a:pt x="9" y="4"/>
                      <a:pt x="15" y="6"/>
                    </a:cubicBezTo>
                    <a:cubicBezTo>
                      <a:pt x="10" y="8"/>
                      <a:pt x="5" y="10"/>
                      <a:pt x="2" y="15"/>
                    </a:cubicBezTo>
                    <a:cubicBezTo>
                      <a:pt x="3" y="18"/>
                      <a:pt x="15" y="22"/>
                      <a:pt x="23" y="20"/>
                    </a:cubicBezTo>
                    <a:cubicBezTo>
                      <a:pt x="31" y="19"/>
                      <a:pt x="33" y="16"/>
                      <a:pt x="32" y="11"/>
                    </a:cubicBezTo>
                    <a:close/>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1" name="Freeform 4890">
                <a:extLst>
                  <a:ext uri="{FF2B5EF4-FFF2-40B4-BE49-F238E27FC236}">
                    <a16:creationId xmlns:a16="http://schemas.microsoft.com/office/drawing/2014/main" id="{FA79459F-A8C9-D396-3DB3-B3157021AA99}"/>
                  </a:ext>
                </a:extLst>
              </p:cNvPr>
              <p:cNvSpPr>
                <a:spLocks/>
              </p:cNvSpPr>
              <p:nvPr/>
            </p:nvSpPr>
            <p:spPr bwMode="auto">
              <a:xfrm>
                <a:off x="18123085" y="5475348"/>
                <a:ext cx="1850481" cy="1688567"/>
              </a:xfrm>
              <a:custGeom>
                <a:avLst/>
                <a:gdLst>
                  <a:gd name="T0" fmla="*/ 86 w 92"/>
                  <a:gd name="T1" fmla="*/ 74 h 84"/>
                  <a:gd name="T2" fmla="*/ 38 w 92"/>
                  <a:gd name="T3" fmla="*/ 78 h 84"/>
                  <a:gd name="T4" fmla="*/ 0 w 92"/>
                  <a:gd name="T5" fmla="*/ 66 h 84"/>
                  <a:gd name="T6" fmla="*/ 9 w 92"/>
                  <a:gd name="T7" fmla="*/ 48 h 84"/>
                  <a:gd name="T8" fmla="*/ 54 w 92"/>
                  <a:gd name="T9" fmla="*/ 53 h 84"/>
                  <a:gd name="T10" fmla="*/ 61 w 92"/>
                  <a:gd name="T11" fmla="*/ 53 h 84"/>
                  <a:gd name="T12" fmla="*/ 73 w 92"/>
                  <a:gd name="T13" fmla="*/ 0 h 84"/>
                  <a:gd name="T14" fmla="*/ 87 w 92"/>
                  <a:gd name="T15" fmla="*/ 21 h 84"/>
                  <a:gd name="T16" fmla="*/ 86 w 92"/>
                  <a:gd name="T17" fmla="*/ 7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2" h="84">
                    <a:moveTo>
                      <a:pt x="86" y="74"/>
                    </a:moveTo>
                    <a:cubicBezTo>
                      <a:pt x="83" y="80"/>
                      <a:pt x="65" y="84"/>
                      <a:pt x="38" y="78"/>
                    </a:cubicBezTo>
                    <a:cubicBezTo>
                      <a:pt x="27" y="76"/>
                      <a:pt x="14" y="72"/>
                      <a:pt x="0" y="66"/>
                    </a:cubicBezTo>
                    <a:cubicBezTo>
                      <a:pt x="6" y="54"/>
                      <a:pt x="9" y="48"/>
                      <a:pt x="9" y="48"/>
                    </a:cubicBezTo>
                    <a:cubicBezTo>
                      <a:pt x="54" y="53"/>
                      <a:pt x="54" y="53"/>
                      <a:pt x="54" y="53"/>
                    </a:cubicBezTo>
                    <a:cubicBezTo>
                      <a:pt x="61" y="53"/>
                      <a:pt x="61" y="53"/>
                      <a:pt x="61" y="53"/>
                    </a:cubicBezTo>
                    <a:cubicBezTo>
                      <a:pt x="61" y="53"/>
                      <a:pt x="62" y="1"/>
                      <a:pt x="73" y="0"/>
                    </a:cubicBezTo>
                    <a:cubicBezTo>
                      <a:pt x="73" y="0"/>
                      <a:pt x="82" y="4"/>
                      <a:pt x="87" y="21"/>
                    </a:cubicBezTo>
                    <a:cubicBezTo>
                      <a:pt x="92" y="40"/>
                      <a:pt x="91" y="65"/>
                      <a:pt x="86" y="74"/>
                    </a:cubicBez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2" name="Freeform 4891">
                <a:extLst>
                  <a:ext uri="{FF2B5EF4-FFF2-40B4-BE49-F238E27FC236}">
                    <a16:creationId xmlns:a16="http://schemas.microsoft.com/office/drawing/2014/main" id="{86D0A490-0A6B-4318-09AC-31929E701D93}"/>
                  </a:ext>
                </a:extLst>
              </p:cNvPr>
              <p:cNvSpPr>
                <a:spLocks/>
              </p:cNvSpPr>
              <p:nvPr/>
            </p:nvSpPr>
            <p:spPr bwMode="auto">
              <a:xfrm>
                <a:off x="18123085" y="6408836"/>
                <a:ext cx="1156553" cy="601402"/>
              </a:xfrm>
              <a:custGeom>
                <a:avLst/>
                <a:gdLst>
                  <a:gd name="T0" fmla="*/ 58 w 58"/>
                  <a:gd name="T1" fmla="*/ 20 h 30"/>
                  <a:gd name="T2" fmla="*/ 38 w 58"/>
                  <a:gd name="T3" fmla="*/ 30 h 30"/>
                  <a:gd name="T4" fmla="*/ 0 w 58"/>
                  <a:gd name="T5" fmla="*/ 18 h 30"/>
                  <a:gd name="T6" fmla="*/ 9 w 58"/>
                  <a:gd name="T7" fmla="*/ 0 h 30"/>
                  <a:gd name="T8" fmla="*/ 54 w 58"/>
                  <a:gd name="T9" fmla="*/ 5 h 30"/>
                  <a:gd name="T10" fmla="*/ 58 w 58"/>
                  <a:gd name="T11" fmla="*/ 20 h 30"/>
                </a:gdLst>
                <a:ahLst/>
                <a:cxnLst>
                  <a:cxn ang="0">
                    <a:pos x="T0" y="T1"/>
                  </a:cxn>
                  <a:cxn ang="0">
                    <a:pos x="T2" y="T3"/>
                  </a:cxn>
                  <a:cxn ang="0">
                    <a:pos x="T4" y="T5"/>
                  </a:cxn>
                  <a:cxn ang="0">
                    <a:pos x="T6" y="T7"/>
                  </a:cxn>
                  <a:cxn ang="0">
                    <a:pos x="T8" y="T9"/>
                  </a:cxn>
                  <a:cxn ang="0">
                    <a:pos x="T10" y="T11"/>
                  </a:cxn>
                </a:cxnLst>
                <a:rect l="0" t="0" r="r" b="b"/>
                <a:pathLst>
                  <a:path w="58" h="30">
                    <a:moveTo>
                      <a:pt x="58" y="20"/>
                    </a:moveTo>
                    <a:cubicBezTo>
                      <a:pt x="55" y="23"/>
                      <a:pt x="45" y="28"/>
                      <a:pt x="38" y="30"/>
                    </a:cubicBezTo>
                    <a:cubicBezTo>
                      <a:pt x="27" y="28"/>
                      <a:pt x="14" y="24"/>
                      <a:pt x="0" y="18"/>
                    </a:cubicBezTo>
                    <a:cubicBezTo>
                      <a:pt x="6" y="6"/>
                      <a:pt x="9" y="0"/>
                      <a:pt x="9" y="0"/>
                    </a:cubicBezTo>
                    <a:cubicBezTo>
                      <a:pt x="54" y="5"/>
                      <a:pt x="54" y="5"/>
                      <a:pt x="54" y="5"/>
                    </a:cubicBezTo>
                    <a:cubicBezTo>
                      <a:pt x="56" y="10"/>
                      <a:pt x="57" y="16"/>
                      <a:pt x="58" y="20"/>
                    </a:cubicBezTo>
                    <a:close/>
                  </a:path>
                </a:pathLst>
              </a:custGeom>
              <a:solidFill>
                <a:schemeClr val="accent4">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 name="Freeform 4892">
                <a:extLst>
                  <a:ext uri="{FF2B5EF4-FFF2-40B4-BE49-F238E27FC236}">
                    <a16:creationId xmlns:a16="http://schemas.microsoft.com/office/drawing/2014/main" id="{FC491E40-5071-D90D-5650-B9D386DECDB0}"/>
                  </a:ext>
                </a:extLst>
              </p:cNvPr>
              <p:cNvSpPr>
                <a:spLocks/>
              </p:cNvSpPr>
              <p:nvPr/>
            </p:nvSpPr>
            <p:spPr bwMode="auto">
              <a:xfrm>
                <a:off x="18955804" y="6246923"/>
                <a:ext cx="601402" cy="393230"/>
              </a:xfrm>
              <a:custGeom>
                <a:avLst/>
                <a:gdLst>
                  <a:gd name="T0" fmla="*/ 0 w 30"/>
                  <a:gd name="T1" fmla="*/ 8 h 20"/>
                  <a:gd name="T2" fmla="*/ 18 w 30"/>
                  <a:gd name="T3" fmla="*/ 0 h 20"/>
                  <a:gd name="T4" fmla="*/ 28 w 30"/>
                  <a:gd name="T5" fmla="*/ 13 h 20"/>
                  <a:gd name="T6" fmla="*/ 4 w 30"/>
                  <a:gd name="T7" fmla="*/ 20 h 20"/>
                  <a:gd name="T8" fmla="*/ 0 w 30"/>
                  <a:gd name="T9" fmla="*/ 8 h 20"/>
                </a:gdLst>
                <a:ahLst/>
                <a:cxnLst>
                  <a:cxn ang="0">
                    <a:pos x="T0" y="T1"/>
                  </a:cxn>
                  <a:cxn ang="0">
                    <a:pos x="T2" y="T3"/>
                  </a:cxn>
                  <a:cxn ang="0">
                    <a:pos x="T4" y="T5"/>
                  </a:cxn>
                  <a:cxn ang="0">
                    <a:pos x="T6" y="T7"/>
                  </a:cxn>
                  <a:cxn ang="0">
                    <a:pos x="T8" y="T9"/>
                  </a:cxn>
                </a:cxnLst>
                <a:rect l="0" t="0" r="r" b="b"/>
                <a:pathLst>
                  <a:path w="30" h="20">
                    <a:moveTo>
                      <a:pt x="0" y="8"/>
                    </a:moveTo>
                    <a:cubicBezTo>
                      <a:pt x="0" y="8"/>
                      <a:pt x="12" y="0"/>
                      <a:pt x="18" y="0"/>
                    </a:cubicBezTo>
                    <a:cubicBezTo>
                      <a:pt x="27" y="2"/>
                      <a:pt x="30" y="10"/>
                      <a:pt x="28" y="13"/>
                    </a:cubicBezTo>
                    <a:cubicBezTo>
                      <a:pt x="28" y="15"/>
                      <a:pt x="4" y="20"/>
                      <a:pt x="4" y="20"/>
                    </a:cubicBezTo>
                    <a:lnTo>
                      <a:pt x="0" y="8"/>
                    </a:lnTo>
                    <a:close/>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 name="Freeform 4893">
                <a:extLst>
                  <a:ext uri="{FF2B5EF4-FFF2-40B4-BE49-F238E27FC236}">
                    <a16:creationId xmlns:a16="http://schemas.microsoft.com/office/drawing/2014/main" id="{EF93E0B9-1988-FF34-9F6A-7A3A4D83297B}"/>
                  </a:ext>
                </a:extLst>
              </p:cNvPr>
              <p:cNvSpPr>
                <a:spLocks/>
              </p:cNvSpPr>
              <p:nvPr/>
            </p:nvSpPr>
            <p:spPr bwMode="auto">
              <a:xfrm>
                <a:off x="17406021" y="6246923"/>
                <a:ext cx="1757956" cy="925236"/>
              </a:xfrm>
              <a:custGeom>
                <a:avLst/>
                <a:gdLst>
                  <a:gd name="T0" fmla="*/ 12 w 88"/>
                  <a:gd name="T1" fmla="*/ 16 h 45"/>
                  <a:gd name="T2" fmla="*/ 1 w 88"/>
                  <a:gd name="T3" fmla="*/ 33 h 45"/>
                  <a:gd name="T4" fmla="*/ 20 w 88"/>
                  <a:gd name="T5" fmla="*/ 44 h 45"/>
                  <a:gd name="T6" fmla="*/ 88 w 88"/>
                  <a:gd name="T7" fmla="*/ 22 h 45"/>
                  <a:gd name="T8" fmla="*/ 79 w 88"/>
                  <a:gd name="T9" fmla="*/ 0 h 45"/>
                  <a:gd name="T10" fmla="*/ 12 w 88"/>
                  <a:gd name="T11" fmla="*/ 16 h 45"/>
                </a:gdLst>
                <a:ahLst/>
                <a:cxnLst>
                  <a:cxn ang="0">
                    <a:pos x="T0" y="T1"/>
                  </a:cxn>
                  <a:cxn ang="0">
                    <a:pos x="T2" y="T3"/>
                  </a:cxn>
                  <a:cxn ang="0">
                    <a:pos x="T4" y="T5"/>
                  </a:cxn>
                  <a:cxn ang="0">
                    <a:pos x="T6" y="T7"/>
                  </a:cxn>
                  <a:cxn ang="0">
                    <a:pos x="T8" y="T9"/>
                  </a:cxn>
                  <a:cxn ang="0">
                    <a:pos x="T10" y="T11"/>
                  </a:cxn>
                </a:cxnLst>
                <a:rect l="0" t="0" r="r" b="b"/>
                <a:pathLst>
                  <a:path w="88" h="45">
                    <a:moveTo>
                      <a:pt x="12" y="16"/>
                    </a:moveTo>
                    <a:cubicBezTo>
                      <a:pt x="4" y="20"/>
                      <a:pt x="0" y="24"/>
                      <a:pt x="1" y="33"/>
                    </a:cubicBezTo>
                    <a:cubicBezTo>
                      <a:pt x="1" y="41"/>
                      <a:pt x="11" y="45"/>
                      <a:pt x="20" y="44"/>
                    </a:cubicBezTo>
                    <a:cubicBezTo>
                      <a:pt x="29" y="43"/>
                      <a:pt x="88" y="22"/>
                      <a:pt x="88" y="22"/>
                    </a:cubicBezTo>
                    <a:cubicBezTo>
                      <a:pt x="79" y="0"/>
                      <a:pt x="79" y="0"/>
                      <a:pt x="79" y="0"/>
                    </a:cubicBezTo>
                    <a:cubicBezTo>
                      <a:pt x="79" y="0"/>
                      <a:pt x="25" y="10"/>
                      <a:pt x="12" y="16"/>
                    </a:cubicBez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85" name="Group 84">
              <a:extLst>
                <a:ext uri="{FF2B5EF4-FFF2-40B4-BE49-F238E27FC236}">
                  <a16:creationId xmlns:a16="http://schemas.microsoft.com/office/drawing/2014/main" id="{45A5CD9F-24F0-D0B6-0DB0-82D321D58E15}"/>
                </a:ext>
              </a:extLst>
            </p:cNvPr>
            <p:cNvGrpSpPr/>
            <p:nvPr/>
          </p:nvGrpSpPr>
          <p:grpSpPr>
            <a:xfrm>
              <a:off x="4867343" y="676605"/>
              <a:ext cx="4067487" cy="4800280"/>
              <a:chOff x="1803696" y="1810576"/>
              <a:chExt cx="2482763" cy="2930057"/>
            </a:xfrm>
          </p:grpSpPr>
          <p:grpSp>
            <p:nvGrpSpPr>
              <p:cNvPr id="86" name="Group 85">
                <a:extLst>
                  <a:ext uri="{FF2B5EF4-FFF2-40B4-BE49-F238E27FC236}">
                    <a16:creationId xmlns:a16="http://schemas.microsoft.com/office/drawing/2014/main" id="{811408E1-9FB9-603C-5847-03F8CCDD2683}"/>
                  </a:ext>
                </a:extLst>
              </p:cNvPr>
              <p:cNvGrpSpPr/>
              <p:nvPr/>
            </p:nvGrpSpPr>
            <p:grpSpPr>
              <a:xfrm>
                <a:off x="1803696" y="1810576"/>
                <a:ext cx="2482763" cy="2930057"/>
                <a:chOff x="142953" y="934202"/>
                <a:chExt cx="1561324" cy="1842612"/>
              </a:xfrm>
            </p:grpSpPr>
            <p:sp>
              <p:nvSpPr>
                <p:cNvPr id="88" name="Freeform 115">
                  <a:extLst>
                    <a:ext uri="{FF2B5EF4-FFF2-40B4-BE49-F238E27FC236}">
                      <a16:creationId xmlns:a16="http://schemas.microsoft.com/office/drawing/2014/main" id="{8FEAD52C-28B3-879E-4B0E-D87CA44A6594}"/>
                    </a:ext>
                  </a:extLst>
                </p:cNvPr>
                <p:cNvSpPr>
                  <a:spLocks/>
                </p:cNvSpPr>
                <p:nvPr/>
              </p:nvSpPr>
              <p:spPr bwMode="auto">
                <a:xfrm>
                  <a:off x="142953" y="1880972"/>
                  <a:ext cx="345543" cy="473521"/>
                </a:xfrm>
                <a:custGeom>
                  <a:avLst/>
                  <a:gdLst>
                    <a:gd name="T0" fmla="*/ 2 w 32"/>
                    <a:gd name="T1" fmla="*/ 19 h 44"/>
                    <a:gd name="T2" fmla="*/ 20 w 32"/>
                    <a:gd name="T3" fmla="*/ 40 h 44"/>
                    <a:gd name="T4" fmla="*/ 31 w 32"/>
                    <a:gd name="T5" fmla="*/ 20 h 44"/>
                    <a:gd name="T6" fmla="*/ 15 w 32"/>
                    <a:gd name="T7" fmla="*/ 2 h 44"/>
                    <a:gd name="T8" fmla="*/ 2 w 32"/>
                    <a:gd name="T9" fmla="*/ 19 h 44"/>
                  </a:gdLst>
                  <a:ahLst/>
                  <a:cxnLst>
                    <a:cxn ang="0">
                      <a:pos x="T0" y="T1"/>
                    </a:cxn>
                    <a:cxn ang="0">
                      <a:pos x="T2" y="T3"/>
                    </a:cxn>
                    <a:cxn ang="0">
                      <a:pos x="T4" y="T5"/>
                    </a:cxn>
                    <a:cxn ang="0">
                      <a:pos x="T6" y="T7"/>
                    </a:cxn>
                    <a:cxn ang="0">
                      <a:pos x="T8" y="T9"/>
                    </a:cxn>
                  </a:cxnLst>
                  <a:rect l="0" t="0" r="r" b="b"/>
                  <a:pathLst>
                    <a:path w="32" h="44">
                      <a:moveTo>
                        <a:pt x="2" y="19"/>
                      </a:moveTo>
                      <a:cubicBezTo>
                        <a:pt x="3" y="30"/>
                        <a:pt x="12" y="44"/>
                        <a:pt x="20" y="40"/>
                      </a:cubicBezTo>
                      <a:cubicBezTo>
                        <a:pt x="27" y="37"/>
                        <a:pt x="32" y="31"/>
                        <a:pt x="31" y="20"/>
                      </a:cubicBezTo>
                      <a:cubicBezTo>
                        <a:pt x="29" y="9"/>
                        <a:pt x="23" y="4"/>
                        <a:pt x="15" y="2"/>
                      </a:cubicBezTo>
                      <a:cubicBezTo>
                        <a:pt x="5" y="0"/>
                        <a:pt x="0" y="8"/>
                        <a:pt x="2" y="19"/>
                      </a:cubicBezTo>
                    </a:path>
                  </a:pathLst>
                </a:custGeom>
                <a:solidFill>
                  <a:srgbClr val="ED90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89" name="Freeform 116">
                  <a:extLst>
                    <a:ext uri="{FF2B5EF4-FFF2-40B4-BE49-F238E27FC236}">
                      <a16:creationId xmlns:a16="http://schemas.microsoft.com/office/drawing/2014/main" id="{4EC20772-72A7-DD10-2390-7003817EA20D}"/>
                    </a:ext>
                  </a:extLst>
                </p:cNvPr>
                <p:cNvSpPr>
                  <a:spLocks/>
                </p:cNvSpPr>
                <p:nvPr/>
              </p:nvSpPr>
              <p:spPr bwMode="auto">
                <a:xfrm>
                  <a:off x="194144" y="1880972"/>
                  <a:ext cx="140780" cy="102382"/>
                </a:xfrm>
                <a:custGeom>
                  <a:avLst/>
                  <a:gdLst>
                    <a:gd name="T0" fmla="*/ 0 w 14"/>
                    <a:gd name="T1" fmla="*/ 5 h 9"/>
                    <a:gd name="T2" fmla="*/ 14 w 14"/>
                    <a:gd name="T3" fmla="*/ 9 h 9"/>
                    <a:gd name="T4" fmla="*/ 13 w 14"/>
                    <a:gd name="T5" fmla="*/ 2 h 9"/>
                    <a:gd name="T6" fmla="*/ 7 w 14"/>
                    <a:gd name="T7" fmla="*/ 1 h 9"/>
                    <a:gd name="T8" fmla="*/ 0 w 14"/>
                    <a:gd name="T9" fmla="*/ 5 h 9"/>
                  </a:gdLst>
                  <a:ahLst/>
                  <a:cxnLst>
                    <a:cxn ang="0">
                      <a:pos x="T0" y="T1"/>
                    </a:cxn>
                    <a:cxn ang="0">
                      <a:pos x="T2" y="T3"/>
                    </a:cxn>
                    <a:cxn ang="0">
                      <a:pos x="T4" y="T5"/>
                    </a:cxn>
                    <a:cxn ang="0">
                      <a:pos x="T6" y="T7"/>
                    </a:cxn>
                    <a:cxn ang="0">
                      <a:pos x="T8" y="T9"/>
                    </a:cxn>
                  </a:cxnLst>
                  <a:rect l="0" t="0" r="r" b="b"/>
                  <a:pathLst>
                    <a:path w="14" h="9">
                      <a:moveTo>
                        <a:pt x="0" y="5"/>
                      </a:moveTo>
                      <a:cubicBezTo>
                        <a:pt x="2" y="2"/>
                        <a:pt x="12" y="1"/>
                        <a:pt x="14" y="9"/>
                      </a:cubicBezTo>
                      <a:cubicBezTo>
                        <a:pt x="13" y="2"/>
                        <a:pt x="13" y="2"/>
                        <a:pt x="13" y="2"/>
                      </a:cubicBezTo>
                      <a:cubicBezTo>
                        <a:pt x="13" y="2"/>
                        <a:pt x="10" y="0"/>
                        <a:pt x="7" y="1"/>
                      </a:cubicBezTo>
                      <a:cubicBezTo>
                        <a:pt x="2" y="2"/>
                        <a:pt x="0" y="5"/>
                        <a:pt x="0" y="5"/>
                      </a:cubicBezTo>
                      <a:close/>
                    </a:path>
                  </a:pathLst>
                </a:custGeom>
                <a:solidFill>
                  <a:srgbClr val="FCBB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90" name="Freeform 117">
                  <a:extLst>
                    <a:ext uri="{FF2B5EF4-FFF2-40B4-BE49-F238E27FC236}">
                      <a16:creationId xmlns:a16="http://schemas.microsoft.com/office/drawing/2014/main" id="{1A17372D-805D-0A0B-BCB0-7F3DC029BADB}"/>
                    </a:ext>
                  </a:extLst>
                </p:cNvPr>
                <p:cNvSpPr>
                  <a:spLocks/>
                </p:cNvSpPr>
                <p:nvPr/>
              </p:nvSpPr>
              <p:spPr bwMode="auto">
                <a:xfrm>
                  <a:off x="1358734" y="1880972"/>
                  <a:ext cx="345543" cy="473521"/>
                </a:xfrm>
                <a:custGeom>
                  <a:avLst/>
                  <a:gdLst>
                    <a:gd name="T0" fmla="*/ 30 w 32"/>
                    <a:gd name="T1" fmla="*/ 19 h 44"/>
                    <a:gd name="T2" fmla="*/ 12 w 32"/>
                    <a:gd name="T3" fmla="*/ 40 h 44"/>
                    <a:gd name="T4" fmla="*/ 2 w 32"/>
                    <a:gd name="T5" fmla="*/ 20 h 44"/>
                    <a:gd name="T6" fmla="*/ 18 w 32"/>
                    <a:gd name="T7" fmla="*/ 2 h 44"/>
                    <a:gd name="T8" fmla="*/ 30 w 32"/>
                    <a:gd name="T9" fmla="*/ 19 h 44"/>
                  </a:gdLst>
                  <a:ahLst/>
                  <a:cxnLst>
                    <a:cxn ang="0">
                      <a:pos x="T0" y="T1"/>
                    </a:cxn>
                    <a:cxn ang="0">
                      <a:pos x="T2" y="T3"/>
                    </a:cxn>
                    <a:cxn ang="0">
                      <a:pos x="T4" y="T5"/>
                    </a:cxn>
                    <a:cxn ang="0">
                      <a:pos x="T6" y="T7"/>
                    </a:cxn>
                    <a:cxn ang="0">
                      <a:pos x="T8" y="T9"/>
                    </a:cxn>
                  </a:cxnLst>
                  <a:rect l="0" t="0" r="r" b="b"/>
                  <a:pathLst>
                    <a:path w="32" h="44">
                      <a:moveTo>
                        <a:pt x="30" y="19"/>
                      </a:moveTo>
                      <a:cubicBezTo>
                        <a:pt x="29" y="30"/>
                        <a:pt x="20" y="44"/>
                        <a:pt x="12" y="40"/>
                      </a:cubicBezTo>
                      <a:cubicBezTo>
                        <a:pt x="6" y="37"/>
                        <a:pt x="0" y="31"/>
                        <a:pt x="2" y="20"/>
                      </a:cubicBezTo>
                      <a:cubicBezTo>
                        <a:pt x="3" y="9"/>
                        <a:pt x="9" y="4"/>
                        <a:pt x="18" y="2"/>
                      </a:cubicBezTo>
                      <a:cubicBezTo>
                        <a:pt x="27" y="0"/>
                        <a:pt x="32" y="8"/>
                        <a:pt x="30" y="19"/>
                      </a:cubicBezTo>
                    </a:path>
                  </a:pathLst>
                </a:custGeom>
                <a:solidFill>
                  <a:srgbClr val="ED90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91" name="Freeform 118">
                  <a:extLst>
                    <a:ext uri="{FF2B5EF4-FFF2-40B4-BE49-F238E27FC236}">
                      <a16:creationId xmlns:a16="http://schemas.microsoft.com/office/drawing/2014/main" id="{121C01CB-4708-3592-58B3-D0A0D11D75D3}"/>
                    </a:ext>
                  </a:extLst>
                </p:cNvPr>
                <p:cNvSpPr>
                  <a:spLocks/>
                </p:cNvSpPr>
                <p:nvPr/>
              </p:nvSpPr>
              <p:spPr bwMode="auto">
                <a:xfrm>
                  <a:off x="1512307" y="1880972"/>
                  <a:ext cx="153573" cy="102382"/>
                </a:xfrm>
                <a:custGeom>
                  <a:avLst/>
                  <a:gdLst>
                    <a:gd name="T0" fmla="*/ 14 w 14"/>
                    <a:gd name="T1" fmla="*/ 5 h 9"/>
                    <a:gd name="T2" fmla="*/ 0 w 14"/>
                    <a:gd name="T3" fmla="*/ 9 h 9"/>
                    <a:gd name="T4" fmla="*/ 1 w 14"/>
                    <a:gd name="T5" fmla="*/ 2 h 9"/>
                    <a:gd name="T6" fmla="*/ 7 w 14"/>
                    <a:gd name="T7" fmla="*/ 1 h 9"/>
                    <a:gd name="T8" fmla="*/ 14 w 14"/>
                    <a:gd name="T9" fmla="*/ 5 h 9"/>
                  </a:gdLst>
                  <a:ahLst/>
                  <a:cxnLst>
                    <a:cxn ang="0">
                      <a:pos x="T0" y="T1"/>
                    </a:cxn>
                    <a:cxn ang="0">
                      <a:pos x="T2" y="T3"/>
                    </a:cxn>
                    <a:cxn ang="0">
                      <a:pos x="T4" y="T5"/>
                    </a:cxn>
                    <a:cxn ang="0">
                      <a:pos x="T6" y="T7"/>
                    </a:cxn>
                    <a:cxn ang="0">
                      <a:pos x="T8" y="T9"/>
                    </a:cxn>
                  </a:cxnLst>
                  <a:rect l="0" t="0" r="r" b="b"/>
                  <a:pathLst>
                    <a:path w="14" h="9">
                      <a:moveTo>
                        <a:pt x="14" y="5"/>
                      </a:moveTo>
                      <a:cubicBezTo>
                        <a:pt x="12" y="2"/>
                        <a:pt x="3" y="1"/>
                        <a:pt x="0" y="9"/>
                      </a:cubicBezTo>
                      <a:cubicBezTo>
                        <a:pt x="1" y="2"/>
                        <a:pt x="1" y="2"/>
                        <a:pt x="1" y="2"/>
                      </a:cubicBezTo>
                      <a:cubicBezTo>
                        <a:pt x="1" y="2"/>
                        <a:pt x="4" y="0"/>
                        <a:pt x="7" y="1"/>
                      </a:cubicBezTo>
                      <a:cubicBezTo>
                        <a:pt x="12" y="2"/>
                        <a:pt x="14" y="5"/>
                        <a:pt x="14" y="5"/>
                      </a:cubicBezTo>
                      <a:close/>
                    </a:path>
                  </a:pathLst>
                </a:custGeom>
                <a:solidFill>
                  <a:srgbClr val="FCBB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92" name="Freeform 119">
                  <a:extLst>
                    <a:ext uri="{FF2B5EF4-FFF2-40B4-BE49-F238E27FC236}">
                      <a16:creationId xmlns:a16="http://schemas.microsoft.com/office/drawing/2014/main" id="{65AB29ED-89CC-6BA4-66CC-72DAD548759F}"/>
                    </a:ext>
                  </a:extLst>
                </p:cNvPr>
                <p:cNvSpPr>
                  <a:spLocks/>
                </p:cNvSpPr>
                <p:nvPr/>
              </p:nvSpPr>
              <p:spPr bwMode="auto">
                <a:xfrm>
                  <a:off x="334915" y="1113108"/>
                  <a:ext cx="1190194" cy="1241385"/>
                </a:xfrm>
                <a:custGeom>
                  <a:avLst/>
                  <a:gdLst>
                    <a:gd name="T0" fmla="*/ 56 w 111"/>
                    <a:gd name="T1" fmla="*/ 0 h 115"/>
                    <a:gd name="T2" fmla="*/ 111 w 111"/>
                    <a:gd name="T3" fmla="*/ 60 h 115"/>
                    <a:gd name="T4" fmla="*/ 56 w 111"/>
                    <a:gd name="T5" fmla="*/ 115 h 115"/>
                    <a:gd name="T6" fmla="*/ 0 w 111"/>
                    <a:gd name="T7" fmla="*/ 60 h 115"/>
                    <a:gd name="T8" fmla="*/ 56 w 111"/>
                    <a:gd name="T9" fmla="*/ 0 h 115"/>
                  </a:gdLst>
                  <a:ahLst/>
                  <a:cxnLst>
                    <a:cxn ang="0">
                      <a:pos x="T0" y="T1"/>
                    </a:cxn>
                    <a:cxn ang="0">
                      <a:pos x="T2" y="T3"/>
                    </a:cxn>
                    <a:cxn ang="0">
                      <a:pos x="T4" y="T5"/>
                    </a:cxn>
                    <a:cxn ang="0">
                      <a:pos x="T6" y="T7"/>
                    </a:cxn>
                    <a:cxn ang="0">
                      <a:pos x="T8" y="T9"/>
                    </a:cxn>
                  </a:cxnLst>
                  <a:rect l="0" t="0" r="r" b="b"/>
                  <a:pathLst>
                    <a:path w="111" h="115">
                      <a:moveTo>
                        <a:pt x="56" y="0"/>
                      </a:moveTo>
                      <a:cubicBezTo>
                        <a:pt x="86" y="0"/>
                        <a:pt x="111" y="19"/>
                        <a:pt x="111" y="60"/>
                      </a:cubicBezTo>
                      <a:cubicBezTo>
                        <a:pt x="111" y="90"/>
                        <a:pt x="86" y="115"/>
                        <a:pt x="56" y="115"/>
                      </a:cubicBezTo>
                      <a:cubicBezTo>
                        <a:pt x="25" y="115"/>
                        <a:pt x="0" y="90"/>
                        <a:pt x="0" y="60"/>
                      </a:cubicBezTo>
                      <a:cubicBezTo>
                        <a:pt x="0" y="20"/>
                        <a:pt x="25" y="0"/>
                        <a:pt x="56" y="0"/>
                      </a:cubicBezTo>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93" name="Freeform 120">
                  <a:extLst>
                    <a:ext uri="{FF2B5EF4-FFF2-40B4-BE49-F238E27FC236}">
                      <a16:creationId xmlns:a16="http://schemas.microsoft.com/office/drawing/2014/main" id="{8C30958F-226B-C87F-5E3F-2D37AA7F6E49}"/>
                    </a:ext>
                  </a:extLst>
                </p:cNvPr>
                <p:cNvSpPr>
                  <a:spLocks/>
                </p:cNvSpPr>
                <p:nvPr/>
              </p:nvSpPr>
              <p:spPr bwMode="auto">
                <a:xfrm>
                  <a:off x="360511" y="1484238"/>
                  <a:ext cx="1151797" cy="1292576"/>
                </a:xfrm>
                <a:custGeom>
                  <a:avLst/>
                  <a:gdLst>
                    <a:gd name="T0" fmla="*/ 107 w 107"/>
                    <a:gd name="T1" fmla="*/ 53 h 120"/>
                    <a:gd name="T2" fmla="*/ 53 w 107"/>
                    <a:gd name="T3" fmla="*/ 120 h 120"/>
                    <a:gd name="T4" fmla="*/ 0 w 107"/>
                    <a:gd name="T5" fmla="*/ 53 h 120"/>
                    <a:gd name="T6" fmla="*/ 53 w 107"/>
                    <a:gd name="T7" fmla="*/ 0 h 120"/>
                    <a:gd name="T8" fmla="*/ 107 w 107"/>
                    <a:gd name="T9" fmla="*/ 53 h 120"/>
                  </a:gdLst>
                  <a:ahLst/>
                  <a:cxnLst>
                    <a:cxn ang="0">
                      <a:pos x="T0" y="T1"/>
                    </a:cxn>
                    <a:cxn ang="0">
                      <a:pos x="T2" y="T3"/>
                    </a:cxn>
                    <a:cxn ang="0">
                      <a:pos x="T4" y="T5"/>
                    </a:cxn>
                    <a:cxn ang="0">
                      <a:pos x="T6" y="T7"/>
                    </a:cxn>
                    <a:cxn ang="0">
                      <a:pos x="T8" y="T9"/>
                    </a:cxn>
                  </a:cxnLst>
                  <a:rect l="0" t="0" r="r" b="b"/>
                  <a:pathLst>
                    <a:path w="107" h="120">
                      <a:moveTo>
                        <a:pt x="107" y="53"/>
                      </a:moveTo>
                      <a:cubicBezTo>
                        <a:pt x="107" y="83"/>
                        <a:pt x="88" y="120"/>
                        <a:pt x="53" y="120"/>
                      </a:cubicBezTo>
                      <a:cubicBezTo>
                        <a:pt x="17" y="120"/>
                        <a:pt x="0" y="83"/>
                        <a:pt x="0" y="53"/>
                      </a:cubicBezTo>
                      <a:cubicBezTo>
                        <a:pt x="0" y="24"/>
                        <a:pt x="24" y="0"/>
                        <a:pt x="53" y="0"/>
                      </a:cubicBezTo>
                      <a:cubicBezTo>
                        <a:pt x="83" y="0"/>
                        <a:pt x="107" y="24"/>
                        <a:pt x="107" y="53"/>
                      </a:cubicBezTo>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94" name="Freeform 123">
                  <a:extLst>
                    <a:ext uri="{FF2B5EF4-FFF2-40B4-BE49-F238E27FC236}">
                      <a16:creationId xmlns:a16="http://schemas.microsoft.com/office/drawing/2014/main" id="{FF3C3DF5-2A3E-06FC-C832-D9F1E57B4875}"/>
                    </a:ext>
                  </a:extLst>
                </p:cNvPr>
                <p:cNvSpPr>
                  <a:spLocks/>
                </p:cNvSpPr>
                <p:nvPr/>
              </p:nvSpPr>
              <p:spPr bwMode="auto">
                <a:xfrm>
                  <a:off x="514083" y="1740193"/>
                  <a:ext cx="243161" cy="89588"/>
                </a:xfrm>
                <a:custGeom>
                  <a:avLst/>
                  <a:gdLst>
                    <a:gd name="T0" fmla="*/ 15 w 23"/>
                    <a:gd name="T1" fmla="*/ 0 h 8"/>
                    <a:gd name="T2" fmla="*/ 0 w 23"/>
                    <a:gd name="T3" fmla="*/ 7 h 8"/>
                    <a:gd name="T4" fmla="*/ 0 w 23"/>
                    <a:gd name="T5" fmla="*/ 8 h 8"/>
                    <a:gd name="T6" fmla="*/ 5 w 23"/>
                    <a:gd name="T7" fmla="*/ 8 h 8"/>
                    <a:gd name="T8" fmla="*/ 15 w 23"/>
                    <a:gd name="T9" fmla="*/ 4 h 8"/>
                    <a:gd name="T10" fmla="*/ 19 w 23"/>
                    <a:gd name="T11" fmla="*/ 5 h 8"/>
                    <a:gd name="T12" fmla="*/ 20 w 23"/>
                    <a:gd name="T13" fmla="*/ 5 h 8"/>
                    <a:gd name="T14" fmla="*/ 22 w 23"/>
                    <a:gd name="T15" fmla="*/ 5 h 8"/>
                    <a:gd name="T16" fmla="*/ 22 w 23"/>
                    <a:gd name="T17" fmla="*/ 4 h 8"/>
                    <a:gd name="T18" fmla="*/ 22 w 23"/>
                    <a:gd name="T19" fmla="*/ 2 h 8"/>
                    <a:gd name="T20" fmla="*/ 22 w 23"/>
                    <a:gd name="T21" fmla="*/ 2 h 8"/>
                    <a:gd name="T22" fmla="*/ 22 w 23"/>
                    <a:gd name="T23" fmla="*/ 2 h 8"/>
                    <a:gd name="T24" fmla="*/ 22 w 23"/>
                    <a:gd name="T25" fmla="*/ 1 h 8"/>
                    <a:gd name="T26" fmla="*/ 22 w 23"/>
                    <a:gd name="T27" fmla="*/ 1 h 8"/>
                    <a:gd name="T28" fmla="*/ 22 w 23"/>
                    <a:gd name="T29" fmla="*/ 1 h 8"/>
                    <a:gd name="T30" fmla="*/ 21 w 23"/>
                    <a:gd name="T31" fmla="*/ 1 h 8"/>
                    <a:gd name="T32" fmla="*/ 15 w 23"/>
                    <a:gd name="T33"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8">
                      <a:moveTo>
                        <a:pt x="15" y="0"/>
                      </a:moveTo>
                      <a:cubicBezTo>
                        <a:pt x="8" y="0"/>
                        <a:pt x="2" y="4"/>
                        <a:pt x="0" y="7"/>
                      </a:cubicBezTo>
                      <a:cubicBezTo>
                        <a:pt x="0" y="8"/>
                        <a:pt x="0" y="8"/>
                        <a:pt x="0" y="8"/>
                      </a:cubicBezTo>
                      <a:cubicBezTo>
                        <a:pt x="1" y="8"/>
                        <a:pt x="3" y="8"/>
                        <a:pt x="5" y="8"/>
                      </a:cubicBezTo>
                      <a:cubicBezTo>
                        <a:pt x="7" y="7"/>
                        <a:pt x="10" y="4"/>
                        <a:pt x="15" y="4"/>
                      </a:cubicBezTo>
                      <a:cubicBezTo>
                        <a:pt x="16" y="4"/>
                        <a:pt x="18" y="4"/>
                        <a:pt x="19" y="5"/>
                      </a:cubicBezTo>
                      <a:cubicBezTo>
                        <a:pt x="20" y="5"/>
                        <a:pt x="20" y="5"/>
                        <a:pt x="20" y="5"/>
                      </a:cubicBezTo>
                      <a:cubicBezTo>
                        <a:pt x="21" y="5"/>
                        <a:pt x="21" y="5"/>
                        <a:pt x="22" y="5"/>
                      </a:cubicBezTo>
                      <a:cubicBezTo>
                        <a:pt x="22" y="5"/>
                        <a:pt x="22" y="4"/>
                        <a:pt x="22" y="4"/>
                      </a:cubicBezTo>
                      <a:cubicBezTo>
                        <a:pt x="23" y="3"/>
                        <a:pt x="23" y="2"/>
                        <a:pt x="22" y="2"/>
                      </a:cubicBezTo>
                      <a:cubicBezTo>
                        <a:pt x="22" y="2"/>
                        <a:pt x="22" y="2"/>
                        <a:pt x="22" y="2"/>
                      </a:cubicBezTo>
                      <a:cubicBezTo>
                        <a:pt x="22" y="2"/>
                        <a:pt x="22" y="2"/>
                        <a:pt x="22" y="2"/>
                      </a:cubicBezTo>
                      <a:cubicBezTo>
                        <a:pt x="22" y="1"/>
                        <a:pt x="22" y="1"/>
                        <a:pt x="22" y="1"/>
                      </a:cubicBezTo>
                      <a:cubicBezTo>
                        <a:pt x="22" y="1"/>
                        <a:pt x="22" y="1"/>
                        <a:pt x="22" y="1"/>
                      </a:cubicBezTo>
                      <a:cubicBezTo>
                        <a:pt x="22" y="1"/>
                        <a:pt x="22" y="1"/>
                        <a:pt x="22" y="1"/>
                      </a:cubicBezTo>
                      <a:cubicBezTo>
                        <a:pt x="21" y="1"/>
                        <a:pt x="21" y="1"/>
                        <a:pt x="21" y="1"/>
                      </a:cubicBezTo>
                      <a:cubicBezTo>
                        <a:pt x="19" y="0"/>
                        <a:pt x="17" y="0"/>
                        <a:pt x="15" y="0"/>
                      </a:cubicBezTo>
                    </a:path>
                  </a:pathLst>
                </a:custGeom>
                <a:solidFill>
                  <a:srgbClr val="D5A8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95" name="Freeform 124">
                  <a:extLst>
                    <a:ext uri="{FF2B5EF4-FFF2-40B4-BE49-F238E27FC236}">
                      <a16:creationId xmlns:a16="http://schemas.microsoft.com/office/drawing/2014/main" id="{27501BA9-3294-B775-6C03-A280A747DE12}"/>
                    </a:ext>
                  </a:extLst>
                </p:cNvPr>
                <p:cNvSpPr>
                  <a:spLocks/>
                </p:cNvSpPr>
                <p:nvPr/>
              </p:nvSpPr>
              <p:spPr bwMode="auto">
                <a:xfrm>
                  <a:off x="514083" y="1689002"/>
                  <a:ext cx="243161" cy="153573"/>
                </a:xfrm>
                <a:custGeom>
                  <a:avLst/>
                  <a:gdLst>
                    <a:gd name="T0" fmla="*/ 22 w 23"/>
                    <a:gd name="T1" fmla="*/ 8 h 14"/>
                    <a:gd name="T2" fmla="*/ 20 w 23"/>
                    <a:gd name="T3" fmla="*/ 8 h 14"/>
                    <a:gd name="T4" fmla="*/ 4 w 23"/>
                    <a:gd name="T5" fmla="*/ 13 h 14"/>
                    <a:gd name="T6" fmla="*/ 1 w 23"/>
                    <a:gd name="T7" fmla="*/ 13 h 14"/>
                    <a:gd name="T8" fmla="*/ 1 w 23"/>
                    <a:gd name="T9" fmla="*/ 10 h 14"/>
                    <a:gd name="T10" fmla="*/ 22 w 23"/>
                    <a:gd name="T11" fmla="*/ 4 h 14"/>
                    <a:gd name="T12" fmla="*/ 23 w 23"/>
                    <a:gd name="T13" fmla="*/ 7 h 14"/>
                    <a:gd name="T14" fmla="*/ 22 w 23"/>
                    <a:gd name="T15" fmla="*/ 8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14">
                      <a:moveTo>
                        <a:pt x="22" y="8"/>
                      </a:moveTo>
                      <a:cubicBezTo>
                        <a:pt x="22" y="8"/>
                        <a:pt x="21" y="8"/>
                        <a:pt x="20" y="8"/>
                      </a:cubicBezTo>
                      <a:cubicBezTo>
                        <a:pt x="11" y="5"/>
                        <a:pt x="5" y="13"/>
                        <a:pt x="4" y="13"/>
                      </a:cubicBezTo>
                      <a:cubicBezTo>
                        <a:pt x="4" y="14"/>
                        <a:pt x="2" y="14"/>
                        <a:pt x="1" y="13"/>
                      </a:cubicBezTo>
                      <a:cubicBezTo>
                        <a:pt x="0" y="13"/>
                        <a:pt x="0" y="11"/>
                        <a:pt x="1" y="10"/>
                      </a:cubicBezTo>
                      <a:cubicBezTo>
                        <a:pt x="4" y="6"/>
                        <a:pt x="12" y="0"/>
                        <a:pt x="22" y="4"/>
                      </a:cubicBezTo>
                      <a:cubicBezTo>
                        <a:pt x="23" y="4"/>
                        <a:pt x="23" y="6"/>
                        <a:pt x="23" y="7"/>
                      </a:cubicBezTo>
                      <a:cubicBezTo>
                        <a:pt x="23" y="7"/>
                        <a:pt x="23" y="8"/>
                        <a:pt x="22" y="8"/>
                      </a:cubicBezTo>
                      <a:close/>
                    </a:path>
                  </a:pathLst>
                </a:custGeom>
                <a:solidFill>
                  <a:srgbClr val="6F5B56"/>
                </a:solidFill>
                <a:ln>
                  <a:noFill/>
                </a:ln>
              </p:spPr>
              <p:txBody>
                <a:bodyPr vert="horz" wrap="square" lIns="45720" tIns="22860" rIns="45720" bIns="22860" numCol="1" anchor="t" anchorCtr="0" compatLnSpc="1">
                  <a:prstTxWarp prst="textNoShape">
                    <a:avLst/>
                  </a:prstTxWarp>
                </a:bodyPr>
                <a:lstStyle/>
                <a:p>
                  <a:endParaRPr lang="en-US" sz="900"/>
                </a:p>
              </p:txBody>
            </p:sp>
            <p:sp>
              <p:nvSpPr>
                <p:cNvPr id="96" name="Freeform 125">
                  <a:extLst>
                    <a:ext uri="{FF2B5EF4-FFF2-40B4-BE49-F238E27FC236}">
                      <a16:creationId xmlns:a16="http://schemas.microsoft.com/office/drawing/2014/main" id="{06CD80E0-DE48-B6CB-5205-32FC8E75C84B}"/>
                    </a:ext>
                  </a:extLst>
                </p:cNvPr>
                <p:cNvSpPr>
                  <a:spLocks/>
                </p:cNvSpPr>
                <p:nvPr/>
              </p:nvSpPr>
              <p:spPr bwMode="auto">
                <a:xfrm>
                  <a:off x="514083" y="1689002"/>
                  <a:ext cx="243161" cy="140779"/>
                </a:xfrm>
                <a:custGeom>
                  <a:avLst/>
                  <a:gdLst>
                    <a:gd name="T0" fmla="*/ 1 w 23"/>
                    <a:gd name="T1" fmla="*/ 13 h 13"/>
                    <a:gd name="T2" fmla="*/ 2 w 23"/>
                    <a:gd name="T3" fmla="*/ 12 h 13"/>
                    <a:gd name="T4" fmla="*/ 23 w 23"/>
                    <a:gd name="T5" fmla="*/ 5 h 13"/>
                    <a:gd name="T6" fmla="*/ 23 w 23"/>
                    <a:gd name="T7" fmla="*/ 6 h 13"/>
                    <a:gd name="T8" fmla="*/ 22 w 23"/>
                    <a:gd name="T9" fmla="*/ 4 h 13"/>
                    <a:gd name="T10" fmla="*/ 1 w 23"/>
                    <a:gd name="T11" fmla="*/ 10 h 13"/>
                    <a:gd name="T12" fmla="*/ 1 w 23"/>
                    <a:gd name="T13" fmla="*/ 13 h 13"/>
                  </a:gdLst>
                  <a:ahLst/>
                  <a:cxnLst>
                    <a:cxn ang="0">
                      <a:pos x="T0" y="T1"/>
                    </a:cxn>
                    <a:cxn ang="0">
                      <a:pos x="T2" y="T3"/>
                    </a:cxn>
                    <a:cxn ang="0">
                      <a:pos x="T4" y="T5"/>
                    </a:cxn>
                    <a:cxn ang="0">
                      <a:pos x="T6" y="T7"/>
                    </a:cxn>
                    <a:cxn ang="0">
                      <a:pos x="T8" y="T9"/>
                    </a:cxn>
                    <a:cxn ang="0">
                      <a:pos x="T10" y="T11"/>
                    </a:cxn>
                    <a:cxn ang="0">
                      <a:pos x="T12" y="T13"/>
                    </a:cxn>
                  </a:cxnLst>
                  <a:rect l="0" t="0" r="r" b="b"/>
                  <a:pathLst>
                    <a:path w="23" h="13">
                      <a:moveTo>
                        <a:pt x="1" y="13"/>
                      </a:moveTo>
                      <a:cubicBezTo>
                        <a:pt x="1" y="13"/>
                        <a:pt x="1" y="12"/>
                        <a:pt x="2" y="12"/>
                      </a:cubicBezTo>
                      <a:cubicBezTo>
                        <a:pt x="4" y="8"/>
                        <a:pt x="13" y="1"/>
                        <a:pt x="23" y="5"/>
                      </a:cubicBezTo>
                      <a:cubicBezTo>
                        <a:pt x="23" y="5"/>
                        <a:pt x="23" y="5"/>
                        <a:pt x="23" y="6"/>
                      </a:cubicBezTo>
                      <a:cubicBezTo>
                        <a:pt x="23" y="5"/>
                        <a:pt x="22" y="4"/>
                        <a:pt x="22" y="4"/>
                      </a:cubicBezTo>
                      <a:cubicBezTo>
                        <a:pt x="12" y="0"/>
                        <a:pt x="4" y="6"/>
                        <a:pt x="1" y="10"/>
                      </a:cubicBezTo>
                      <a:cubicBezTo>
                        <a:pt x="0" y="11"/>
                        <a:pt x="0" y="13"/>
                        <a:pt x="1" y="13"/>
                      </a:cubicBezTo>
                      <a:close/>
                    </a:path>
                  </a:pathLst>
                </a:custGeom>
                <a:solidFill>
                  <a:srgbClr val="8E7771"/>
                </a:solidFill>
                <a:ln>
                  <a:noFill/>
                </a:ln>
              </p:spPr>
              <p:txBody>
                <a:bodyPr vert="horz" wrap="square" lIns="45720" tIns="22860" rIns="45720" bIns="22860" numCol="1" anchor="t" anchorCtr="0" compatLnSpc="1">
                  <a:prstTxWarp prst="textNoShape">
                    <a:avLst/>
                  </a:prstTxWarp>
                </a:bodyPr>
                <a:lstStyle/>
                <a:p>
                  <a:endParaRPr lang="en-US" sz="900"/>
                </a:p>
              </p:txBody>
            </p:sp>
            <p:sp>
              <p:nvSpPr>
                <p:cNvPr id="97" name="Freeform 126">
                  <a:extLst>
                    <a:ext uri="{FF2B5EF4-FFF2-40B4-BE49-F238E27FC236}">
                      <a16:creationId xmlns:a16="http://schemas.microsoft.com/office/drawing/2014/main" id="{D034CBB1-BF65-A0CC-4C3A-35166D52D48F}"/>
                    </a:ext>
                  </a:extLst>
                </p:cNvPr>
                <p:cNvSpPr>
                  <a:spLocks/>
                </p:cNvSpPr>
                <p:nvPr/>
              </p:nvSpPr>
              <p:spPr bwMode="auto">
                <a:xfrm>
                  <a:off x="1064390" y="1740193"/>
                  <a:ext cx="243161" cy="127977"/>
                </a:xfrm>
                <a:custGeom>
                  <a:avLst/>
                  <a:gdLst>
                    <a:gd name="T0" fmla="*/ 8 w 23"/>
                    <a:gd name="T1" fmla="*/ 0 h 11"/>
                    <a:gd name="T2" fmla="*/ 1 w 23"/>
                    <a:gd name="T3" fmla="*/ 1 h 11"/>
                    <a:gd name="T4" fmla="*/ 1 w 23"/>
                    <a:gd name="T5" fmla="*/ 1 h 11"/>
                    <a:gd name="T6" fmla="*/ 1 w 23"/>
                    <a:gd name="T7" fmla="*/ 1 h 11"/>
                    <a:gd name="T8" fmla="*/ 1 w 23"/>
                    <a:gd name="T9" fmla="*/ 1 h 11"/>
                    <a:gd name="T10" fmla="*/ 1 w 23"/>
                    <a:gd name="T11" fmla="*/ 2 h 11"/>
                    <a:gd name="T12" fmla="*/ 0 w 23"/>
                    <a:gd name="T13" fmla="*/ 2 h 11"/>
                    <a:gd name="T14" fmla="*/ 0 w 23"/>
                    <a:gd name="T15" fmla="*/ 2 h 11"/>
                    <a:gd name="T16" fmla="*/ 0 w 23"/>
                    <a:gd name="T17" fmla="*/ 4 h 11"/>
                    <a:gd name="T18" fmla="*/ 1 w 23"/>
                    <a:gd name="T19" fmla="*/ 5 h 11"/>
                    <a:gd name="T20" fmla="*/ 2 w 23"/>
                    <a:gd name="T21" fmla="*/ 5 h 11"/>
                    <a:gd name="T22" fmla="*/ 3 w 23"/>
                    <a:gd name="T23" fmla="*/ 5 h 11"/>
                    <a:gd name="T24" fmla="*/ 8 w 23"/>
                    <a:gd name="T25" fmla="*/ 4 h 11"/>
                    <a:gd name="T26" fmla="*/ 19 w 23"/>
                    <a:gd name="T27" fmla="*/ 10 h 11"/>
                    <a:gd name="T28" fmla="*/ 20 w 23"/>
                    <a:gd name="T29" fmla="*/ 11 h 11"/>
                    <a:gd name="T30" fmla="*/ 21 w 23"/>
                    <a:gd name="T31" fmla="*/ 11 h 11"/>
                    <a:gd name="T32" fmla="*/ 22 w 23"/>
                    <a:gd name="T33" fmla="*/ 10 h 11"/>
                    <a:gd name="T34" fmla="*/ 22 w 23"/>
                    <a:gd name="T35" fmla="*/ 7 h 11"/>
                    <a:gd name="T36" fmla="*/ 8 w 23"/>
                    <a:gd name="T3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3" h="11">
                      <a:moveTo>
                        <a:pt x="8" y="0"/>
                      </a:moveTo>
                      <a:cubicBezTo>
                        <a:pt x="6" y="0"/>
                        <a:pt x="4" y="0"/>
                        <a:pt x="1" y="1"/>
                      </a:cubicBezTo>
                      <a:cubicBezTo>
                        <a:pt x="1" y="1"/>
                        <a:pt x="1" y="1"/>
                        <a:pt x="1" y="1"/>
                      </a:cubicBezTo>
                      <a:cubicBezTo>
                        <a:pt x="1" y="1"/>
                        <a:pt x="1" y="1"/>
                        <a:pt x="1" y="1"/>
                      </a:cubicBezTo>
                      <a:cubicBezTo>
                        <a:pt x="1" y="1"/>
                        <a:pt x="1" y="1"/>
                        <a:pt x="1" y="1"/>
                      </a:cubicBezTo>
                      <a:cubicBezTo>
                        <a:pt x="1" y="2"/>
                        <a:pt x="1" y="2"/>
                        <a:pt x="1" y="2"/>
                      </a:cubicBezTo>
                      <a:cubicBezTo>
                        <a:pt x="0" y="2"/>
                        <a:pt x="0" y="2"/>
                        <a:pt x="0" y="2"/>
                      </a:cubicBezTo>
                      <a:cubicBezTo>
                        <a:pt x="0" y="2"/>
                        <a:pt x="0" y="2"/>
                        <a:pt x="0" y="2"/>
                      </a:cubicBezTo>
                      <a:cubicBezTo>
                        <a:pt x="0" y="3"/>
                        <a:pt x="0" y="3"/>
                        <a:pt x="0" y="4"/>
                      </a:cubicBezTo>
                      <a:cubicBezTo>
                        <a:pt x="0" y="4"/>
                        <a:pt x="1" y="5"/>
                        <a:pt x="1" y="5"/>
                      </a:cubicBezTo>
                      <a:cubicBezTo>
                        <a:pt x="1" y="5"/>
                        <a:pt x="2" y="5"/>
                        <a:pt x="2" y="5"/>
                      </a:cubicBezTo>
                      <a:cubicBezTo>
                        <a:pt x="3" y="5"/>
                        <a:pt x="3" y="5"/>
                        <a:pt x="3" y="5"/>
                      </a:cubicBezTo>
                      <a:cubicBezTo>
                        <a:pt x="5" y="4"/>
                        <a:pt x="6" y="4"/>
                        <a:pt x="8" y="4"/>
                      </a:cubicBezTo>
                      <a:cubicBezTo>
                        <a:pt x="14" y="4"/>
                        <a:pt x="19" y="10"/>
                        <a:pt x="19" y="10"/>
                      </a:cubicBezTo>
                      <a:cubicBezTo>
                        <a:pt x="19" y="10"/>
                        <a:pt x="20" y="11"/>
                        <a:pt x="20" y="11"/>
                      </a:cubicBezTo>
                      <a:cubicBezTo>
                        <a:pt x="20" y="11"/>
                        <a:pt x="21" y="11"/>
                        <a:pt x="21" y="11"/>
                      </a:cubicBezTo>
                      <a:cubicBezTo>
                        <a:pt x="21" y="11"/>
                        <a:pt x="22" y="11"/>
                        <a:pt x="22" y="10"/>
                      </a:cubicBezTo>
                      <a:cubicBezTo>
                        <a:pt x="23" y="10"/>
                        <a:pt x="23" y="8"/>
                        <a:pt x="22" y="7"/>
                      </a:cubicBezTo>
                      <a:cubicBezTo>
                        <a:pt x="20" y="4"/>
                        <a:pt x="15" y="0"/>
                        <a:pt x="8" y="0"/>
                      </a:cubicBezTo>
                    </a:path>
                  </a:pathLst>
                </a:custGeom>
                <a:solidFill>
                  <a:srgbClr val="D5A8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98" name="Freeform 127">
                  <a:extLst>
                    <a:ext uri="{FF2B5EF4-FFF2-40B4-BE49-F238E27FC236}">
                      <a16:creationId xmlns:a16="http://schemas.microsoft.com/office/drawing/2014/main" id="{79099832-468C-A95D-F66E-C2A3968422A9}"/>
                    </a:ext>
                  </a:extLst>
                </p:cNvPr>
                <p:cNvSpPr>
                  <a:spLocks/>
                </p:cNvSpPr>
                <p:nvPr/>
              </p:nvSpPr>
              <p:spPr bwMode="auto">
                <a:xfrm>
                  <a:off x="1051588" y="1689002"/>
                  <a:ext cx="255955" cy="153573"/>
                </a:xfrm>
                <a:custGeom>
                  <a:avLst/>
                  <a:gdLst>
                    <a:gd name="T0" fmla="*/ 1 w 24"/>
                    <a:gd name="T1" fmla="*/ 8 h 14"/>
                    <a:gd name="T2" fmla="*/ 4 w 24"/>
                    <a:gd name="T3" fmla="*/ 8 h 14"/>
                    <a:gd name="T4" fmla="*/ 19 w 24"/>
                    <a:gd name="T5" fmla="*/ 13 h 14"/>
                    <a:gd name="T6" fmla="*/ 22 w 24"/>
                    <a:gd name="T7" fmla="*/ 14 h 14"/>
                    <a:gd name="T8" fmla="*/ 23 w 24"/>
                    <a:gd name="T9" fmla="*/ 10 h 14"/>
                    <a:gd name="T10" fmla="*/ 2 w 24"/>
                    <a:gd name="T11" fmla="*/ 4 h 14"/>
                    <a:gd name="T12" fmla="*/ 1 w 24"/>
                    <a:gd name="T13" fmla="*/ 7 h 14"/>
                    <a:gd name="T14" fmla="*/ 1 w 24"/>
                    <a:gd name="T15" fmla="*/ 8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 h="14">
                      <a:moveTo>
                        <a:pt x="1" y="8"/>
                      </a:moveTo>
                      <a:cubicBezTo>
                        <a:pt x="2" y="8"/>
                        <a:pt x="3" y="9"/>
                        <a:pt x="4" y="8"/>
                      </a:cubicBezTo>
                      <a:cubicBezTo>
                        <a:pt x="13" y="5"/>
                        <a:pt x="19" y="13"/>
                        <a:pt x="19" y="13"/>
                      </a:cubicBezTo>
                      <a:cubicBezTo>
                        <a:pt x="20" y="14"/>
                        <a:pt x="21" y="14"/>
                        <a:pt x="22" y="14"/>
                      </a:cubicBezTo>
                      <a:cubicBezTo>
                        <a:pt x="23" y="13"/>
                        <a:pt x="24" y="11"/>
                        <a:pt x="23" y="10"/>
                      </a:cubicBezTo>
                      <a:cubicBezTo>
                        <a:pt x="20" y="7"/>
                        <a:pt x="12" y="0"/>
                        <a:pt x="2" y="4"/>
                      </a:cubicBezTo>
                      <a:cubicBezTo>
                        <a:pt x="1" y="5"/>
                        <a:pt x="0" y="6"/>
                        <a:pt x="1" y="7"/>
                      </a:cubicBezTo>
                      <a:cubicBezTo>
                        <a:pt x="1" y="7"/>
                        <a:pt x="1" y="8"/>
                        <a:pt x="1" y="8"/>
                      </a:cubicBezTo>
                      <a:close/>
                    </a:path>
                  </a:pathLst>
                </a:custGeom>
                <a:solidFill>
                  <a:srgbClr val="6F5B56"/>
                </a:solidFill>
                <a:ln>
                  <a:noFill/>
                </a:ln>
              </p:spPr>
              <p:txBody>
                <a:bodyPr vert="horz" wrap="square" lIns="45720" tIns="22860" rIns="45720" bIns="22860" numCol="1" anchor="t" anchorCtr="0" compatLnSpc="1">
                  <a:prstTxWarp prst="textNoShape">
                    <a:avLst/>
                  </a:prstTxWarp>
                </a:bodyPr>
                <a:lstStyle/>
                <a:p>
                  <a:endParaRPr lang="en-US" sz="900"/>
                </a:p>
              </p:txBody>
            </p:sp>
            <p:sp>
              <p:nvSpPr>
                <p:cNvPr id="99" name="Freeform 128">
                  <a:extLst>
                    <a:ext uri="{FF2B5EF4-FFF2-40B4-BE49-F238E27FC236}">
                      <a16:creationId xmlns:a16="http://schemas.microsoft.com/office/drawing/2014/main" id="{DF94032F-36CB-1B80-9CC8-E850ACA2115A}"/>
                    </a:ext>
                  </a:extLst>
                </p:cNvPr>
                <p:cNvSpPr>
                  <a:spLocks/>
                </p:cNvSpPr>
                <p:nvPr/>
              </p:nvSpPr>
              <p:spPr bwMode="auto">
                <a:xfrm>
                  <a:off x="1064390" y="1689002"/>
                  <a:ext cx="243161" cy="153573"/>
                </a:xfrm>
                <a:custGeom>
                  <a:avLst/>
                  <a:gdLst>
                    <a:gd name="T0" fmla="*/ 21 w 23"/>
                    <a:gd name="T1" fmla="*/ 14 h 14"/>
                    <a:gd name="T2" fmla="*/ 21 w 23"/>
                    <a:gd name="T3" fmla="*/ 12 h 14"/>
                    <a:gd name="T4" fmla="*/ 0 w 23"/>
                    <a:gd name="T5" fmla="*/ 5 h 14"/>
                    <a:gd name="T6" fmla="*/ 0 w 23"/>
                    <a:gd name="T7" fmla="*/ 6 h 14"/>
                    <a:gd name="T8" fmla="*/ 1 w 23"/>
                    <a:gd name="T9" fmla="*/ 4 h 14"/>
                    <a:gd name="T10" fmla="*/ 22 w 23"/>
                    <a:gd name="T11" fmla="*/ 10 h 14"/>
                    <a:gd name="T12" fmla="*/ 21 w 23"/>
                    <a:gd name="T13" fmla="*/ 14 h 14"/>
                  </a:gdLst>
                  <a:ahLst/>
                  <a:cxnLst>
                    <a:cxn ang="0">
                      <a:pos x="T0" y="T1"/>
                    </a:cxn>
                    <a:cxn ang="0">
                      <a:pos x="T2" y="T3"/>
                    </a:cxn>
                    <a:cxn ang="0">
                      <a:pos x="T4" y="T5"/>
                    </a:cxn>
                    <a:cxn ang="0">
                      <a:pos x="T6" y="T7"/>
                    </a:cxn>
                    <a:cxn ang="0">
                      <a:pos x="T8" y="T9"/>
                    </a:cxn>
                    <a:cxn ang="0">
                      <a:pos x="T10" y="T11"/>
                    </a:cxn>
                    <a:cxn ang="0">
                      <a:pos x="T12" y="T13"/>
                    </a:cxn>
                  </a:cxnLst>
                  <a:rect l="0" t="0" r="r" b="b"/>
                  <a:pathLst>
                    <a:path w="23" h="14">
                      <a:moveTo>
                        <a:pt x="21" y="14"/>
                      </a:moveTo>
                      <a:cubicBezTo>
                        <a:pt x="22" y="13"/>
                        <a:pt x="21" y="12"/>
                        <a:pt x="21" y="12"/>
                      </a:cubicBezTo>
                      <a:cubicBezTo>
                        <a:pt x="18" y="8"/>
                        <a:pt x="10" y="1"/>
                        <a:pt x="0" y="5"/>
                      </a:cubicBezTo>
                      <a:cubicBezTo>
                        <a:pt x="0" y="5"/>
                        <a:pt x="0" y="5"/>
                        <a:pt x="0" y="6"/>
                      </a:cubicBezTo>
                      <a:cubicBezTo>
                        <a:pt x="0" y="5"/>
                        <a:pt x="0" y="4"/>
                        <a:pt x="1" y="4"/>
                      </a:cubicBezTo>
                      <a:cubicBezTo>
                        <a:pt x="11" y="0"/>
                        <a:pt x="19" y="7"/>
                        <a:pt x="22" y="10"/>
                      </a:cubicBezTo>
                      <a:cubicBezTo>
                        <a:pt x="23" y="11"/>
                        <a:pt x="22" y="13"/>
                        <a:pt x="21" y="14"/>
                      </a:cubicBezTo>
                      <a:close/>
                    </a:path>
                  </a:pathLst>
                </a:custGeom>
                <a:solidFill>
                  <a:srgbClr val="8E7771"/>
                </a:solidFill>
                <a:ln>
                  <a:noFill/>
                </a:ln>
              </p:spPr>
              <p:txBody>
                <a:bodyPr vert="horz" wrap="square" lIns="45720" tIns="22860" rIns="45720" bIns="22860" numCol="1" anchor="t" anchorCtr="0" compatLnSpc="1">
                  <a:prstTxWarp prst="textNoShape">
                    <a:avLst/>
                  </a:prstTxWarp>
                </a:bodyPr>
                <a:lstStyle/>
                <a:p>
                  <a:endParaRPr lang="en-US" sz="900"/>
                </a:p>
              </p:txBody>
            </p:sp>
            <p:grpSp>
              <p:nvGrpSpPr>
                <p:cNvPr id="100" name="Group 99">
                  <a:extLst>
                    <a:ext uri="{FF2B5EF4-FFF2-40B4-BE49-F238E27FC236}">
                      <a16:creationId xmlns:a16="http://schemas.microsoft.com/office/drawing/2014/main" id="{A17780E5-A2D0-3D8C-C845-1EC76A656F09}"/>
                    </a:ext>
                  </a:extLst>
                </p:cNvPr>
                <p:cNvGrpSpPr/>
                <p:nvPr/>
              </p:nvGrpSpPr>
              <p:grpSpPr>
                <a:xfrm>
                  <a:off x="656833" y="2374458"/>
                  <a:ext cx="535036" cy="227394"/>
                  <a:chOff x="4643802" y="5084415"/>
                  <a:chExt cx="511910" cy="217565"/>
                </a:xfrm>
              </p:grpSpPr>
              <p:sp>
                <p:nvSpPr>
                  <p:cNvPr id="117" name="Freeform 134">
                    <a:extLst>
                      <a:ext uri="{FF2B5EF4-FFF2-40B4-BE49-F238E27FC236}">
                        <a16:creationId xmlns:a16="http://schemas.microsoft.com/office/drawing/2014/main" id="{504F95DE-AC9F-19E4-092D-CC15082E113C}"/>
                      </a:ext>
                    </a:extLst>
                  </p:cNvPr>
                  <p:cNvSpPr>
                    <a:spLocks/>
                  </p:cNvSpPr>
                  <p:nvPr/>
                </p:nvSpPr>
                <p:spPr bwMode="auto">
                  <a:xfrm>
                    <a:off x="4643802" y="5084415"/>
                    <a:ext cx="511910" cy="127977"/>
                  </a:xfrm>
                  <a:custGeom>
                    <a:avLst/>
                    <a:gdLst>
                      <a:gd name="T0" fmla="*/ 6 w 47"/>
                      <a:gd name="T1" fmla="*/ 12 h 12"/>
                      <a:gd name="T2" fmla="*/ 0 w 47"/>
                      <a:gd name="T3" fmla="*/ 0 h 12"/>
                      <a:gd name="T4" fmla="*/ 24 w 47"/>
                      <a:gd name="T5" fmla="*/ 1 h 12"/>
                      <a:gd name="T6" fmla="*/ 47 w 47"/>
                      <a:gd name="T7" fmla="*/ 0 h 12"/>
                      <a:gd name="T8" fmla="*/ 41 w 47"/>
                      <a:gd name="T9" fmla="*/ 12 h 12"/>
                      <a:gd name="T10" fmla="*/ 24 w 47"/>
                      <a:gd name="T11" fmla="*/ 8 h 12"/>
                      <a:gd name="T12" fmla="*/ 6 w 47"/>
                      <a:gd name="T13" fmla="*/ 12 h 12"/>
                    </a:gdLst>
                    <a:ahLst/>
                    <a:cxnLst>
                      <a:cxn ang="0">
                        <a:pos x="T0" y="T1"/>
                      </a:cxn>
                      <a:cxn ang="0">
                        <a:pos x="T2" y="T3"/>
                      </a:cxn>
                      <a:cxn ang="0">
                        <a:pos x="T4" y="T5"/>
                      </a:cxn>
                      <a:cxn ang="0">
                        <a:pos x="T6" y="T7"/>
                      </a:cxn>
                      <a:cxn ang="0">
                        <a:pos x="T8" y="T9"/>
                      </a:cxn>
                      <a:cxn ang="0">
                        <a:pos x="T10" y="T11"/>
                      </a:cxn>
                      <a:cxn ang="0">
                        <a:pos x="T12" y="T13"/>
                      </a:cxn>
                    </a:cxnLst>
                    <a:rect l="0" t="0" r="r" b="b"/>
                    <a:pathLst>
                      <a:path w="47" h="12">
                        <a:moveTo>
                          <a:pt x="6" y="12"/>
                        </a:moveTo>
                        <a:cubicBezTo>
                          <a:pt x="3" y="9"/>
                          <a:pt x="1" y="4"/>
                          <a:pt x="0" y="0"/>
                        </a:cubicBezTo>
                        <a:cubicBezTo>
                          <a:pt x="7" y="1"/>
                          <a:pt x="15" y="1"/>
                          <a:pt x="24" y="1"/>
                        </a:cubicBezTo>
                        <a:cubicBezTo>
                          <a:pt x="32" y="1"/>
                          <a:pt x="40" y="1"/>
                          <a:pt x="47" y="0"/>
                        </a:cubicBezTo>
                        <a:cubicBezTo>
                          <a:pt x="46" y="4"/>
                          <a:pt x="44" y="9"/>
                          <a:pt x="41" y="12"/>
                        </a:cubicBezTo>
                        <a:cubicBezTo>
                          <a:pt x="37" y="9"/>
                          <a:pt x="31" y="8"/>
                          <a:pt x="24" y="8"/>
                        </a:cubicBezTo>
                        <a:cubicBezTo>
                          <a:pt x="16" y="8"/>
                          <a:pt x="10" y="9"/>
                          <a:pt x="6" y="12"/>
                        </a:cubicBezTo>
                        <a:close/>
                      </a:path>
                    </a:pathLst>
                  </a:custGeom>
                  <a:solidFill>
                    <a:srgbClr val="9A32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118" name="Freeform 135">
                    <a:extLst>
                      <a:ext uri="{FF2B5EF4-FFF2-40B4-BE49-F238E27FC236}">
                        <a16:creationId xmlns:a16="http://schemas.microsoft.com/office/drawing/2014/main" id="{BBF7DF81-341B-3A9D-DF8A-61E376151D0A}"/>
                      </a:ext>
                    </a:extLst>
                  </p:cNvPr>
                  <p:cNvSpPr>
                    <a:spLocks/>
                  </p:cNvSpPr>
                  <p:nvPr/>
                </p:nvSpPr>
                <p:spPr bwMode="auto">
                  <a:xfrm>
                    <a:off x="4720589" y="5174003"/>
                    <a:ext cx="371138" cy="127977"/>
                  </a:xfrm>
                  <a:custGeom>
                    <a:avLst/>
                    <a:gdLst>
                      <a:gd name="T0" fmla="*/ 18 w 35"/>
                      <a:gd name="T1" fmla="*/ 12 h 12"/>
                      <a:gd name="T2" fmla="*/ 0 w 35"/>
                      <a:gd name="T3" fmla="*/ 4 h 12"/>
                      <a:gd name="T4" fmla="*/ 18 w 35"/>
                      <a:gd name="T5" fmla="*/ 0 h 12"/>
                      <a:gd name="T6" fmla="*/ 35 w 35"/>
                      <a:gd name="T7" fmla="*/ 4 h 12"/>
                      <a:gd name="T8" fmla="*/ 18 w 35"/>
                      <a:gd name="T9" fmla="*/ 12 h 12"/>
                    </a:gdLst>
                    <a:ahLst/>
                    <a:cxnLst>
                      <a:cxn ang="0">
                        <a:pos x="T0" y="T1"/>
                      </a:cxn>
                      <a:cxn ang="0">
                        <a:pos x="T2" y="T3"/>
                      </a:cxn>
                      <a:cxn ang="0">
                        <a:pos x="T4" y="T5"/>
                      </a:cxn>
                      <a:cxn ang="0">
                        <a:pos x="T6" y="T7"/>
                      </a:cxn>
                      <a:cxn ang="0">
                        <a:pos x="T8" y="T9"/>
                      </a:cxn>
                    </a:cxnLst>
                    <a:rect l="0" t="0" r="r" b="b"/>
                    <a:pathLst>
                      <a:path w="35" h="12">
                        <a:moveTo>
                          <a:pt x="18" y="12"/>
                        </a:moveTo>
                        <a:cubicBezTo>
                          <a:pt x="11" y="12"/>
                          <a:pt x="4" y="9"/>
                          <a:pt x="0" y="4"/>
                        </a:cubicBezTo>
                        <a:cubicBezTo>
                          <a:pt x="4" y="1"/>
                          <a:pt x="10" y="0"/>
                          <a:pt x="18" y="0"/>
                        </a:cubicBezTo>
                        <a:cubicBezTo>
                          <a:pt x="25" y="0"/>
                          <a:pt x="31" y="1"/>
                          <a:pt x="35" y="4"/>
                        </a:cubicBezTo>
                        <a:cubicBezTo>
                          <a:pt x="31" y="9"/>
                          <a:pt x="25" y="12"/>
                          <a:pt x="18" y="12"/>
                        </a:cubicBezTo>
                        <a:close/>
                      </a:path>
                    </a:pathLst>
                  </a:custGeom>
                  <a:solidFill>
                    <a:srgbClr val="C455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grpSp>
            <p:sp>
              <p:nvSpPr>
                <p:cNvPr id="101" name="Freeform 159">
                  <a:extLst>
                    <a:ext uri="{FF2B5EF4-FFF2-40B4-BE49-F238E27FC236}">
                      <a16:creationId xmlns:a16="http://schemas.microsoft.com/office/drawing/2014/main" id="{1DEEC975-4BE1-208B-0CD7-CD8500263511}"/>
                    </a:ext>
                  </a:extLst>
                </p:cNvPr>
                <p:cNvSpPr>
                  <a:spLocks noEditPoints="1"/>
                </p:cNvSpPr>
                <p:nvPr/>
              </p:nvSpPr>
              <p:spPr bwMode="auto">
                <a:xfrm>
                  <a:off x="437297" y="1868170"/>
                  <a:ext cx="383932" cy="319948"/>
                </a:xfrm>
                <a:custGeom>
                  <a:avLst/>
                  <a:gdLst>
                    <a:gd name="T0" fmla="*/ 17 w 36"/>
                    <a:gd name="T1" fmla="*/ 30 h 30"/>
                    <a:gd name="T2" fmla="*/ 17 w 36"/>
                    <a:gd name="T3" fmla="*/ 30 h 30"/>
                    <a:gd name="T4" fmla="*/ 17 w 36"/>
                    <a:gd name="T5" fmla="*/ 30 h 30"/>
                    <a:gd name="T6" fmla="*/ 17 w 36"/>
                    <a:gd name="T7" fmla="*/ 30 h 30"/>
                    <a:gd name="T8" fmla="*/ 16 w 36"/>
                    <a:gd name="T9" fmla="*/ 30 h 30"/>
                    <a:gd name="T10" fmla="*/ 16 w 36"/>
                    <a:gd name="T11" fmla="*/ 30 h 30"/>
                    <a:gd name="T12" fmla="*/ 16 w 36"/>
                    <a:gd name="T13" fmla="*/ 30 h 30"/>
                    <a:gd name="T14" fmla="*/ 35 w 36"/>
                    <a:gd name="T15" fmla="*/ 15 h 30"/>
                    <a:gd name="T16" fmla="*/ 17 w 36"/>
                    <a:gd name="T17" fmla="*/ 30 h 30"/>
                    <a:gd name="T18" fmla="*/ 35 w 36"/>
                    <a:gd name="T19" fmla="*/ 15 h 30"/>
                    <a:gd name="T20" fmla="*/ 35 w 36"/>
                    <a:gd name="T21" fmla="*/ 14 h 30"/>
                    <a:gd name="T22" fmla="*/ 35 w 36"/>
                    <a:gd name="T23" fmla="*/ 15 h 30"/>
                    <a:gd name="T24" fmla="*/ 35 w 36"/>
                    <a:gd name="T25" fmla="*/ 14 h 30"/>
                    <a:gd name="T26" fmla="*/ 14 w 36"/>
                    <a:gd name="T27" fmla="*/ 0 h 30"/>
                    <a:gd name="T28" fmla="*/ 14 w 36"/>
                    <a:gd name="T29" fmla="*/ 0 h 30"/>
                    <a:gd name="T30" fmla="*/ 18 w 36"/>
                    <a:gd name="T31" fmla="*/ 1 h 30"/>
                    <a:gd name="T32" fmla="*/ 18 w 36"/>
                    <a:gd name="T33" fmla="*/ 1 h 30"/>
                    <a:gd name="T34" fmla="*/ 34 w 36"/>
                    <a:gd name="T35" fmla="*/ 6 h 30"/>
                    <a:gd name="T36" fmla="*/ 36 w 36"/>
                    <a:gd name="T37" fmla="*/ 11 h 30"/>
                    <a:gd name="T38" fmla="*/ 34 w 36"/>
                    <a:gd name="T39" fmla="*/ 6 h 30"/>
                    <a:gd name="T40" fmla="*/ 18 w 36"/>
                    <a:gd name="T41" fmla="*/ 1 h 30"/>
                    <a:gd name="T42" fmla="*/ 18 w 36"/>
                    <a:gd name="T43" fmla="*/ 1 h 30"/>
                    <a:gd name="T44" fmla="*/ 14 w 36"/>
                    <a:gd name="T45" fmla="*/ 0 h 30"/>
                    <a:gd name="T46" fmla="*/ 14 w 36"/>
                    <a:gd name="T47" fmla="*/ 0 h 30"/>
                    <a:gd name="T48" fmla="*/ 13 w 36"/>
                    <a:gd name="T49" fmla="*/ 0 h 30"/>
                    <a:gd name="T50" fmla="*/ 7 w 36"/>
                    <a:gd name="T51" fmla="*/ 1 h 30"/>
                    <a:gd name="T52" fmla="*/ 1 w 36"/>
                    <a:gd name="T53" fmla="*/ 7 h 30"/>
                    <a:gd name="T54" fmla="*/ 0 w 36"/>
                    <a:gd name="T55" fmla="*/ 13 h 30"/>
                    <a:gd name="T56" fmla="*/ 1 w 36"/>
                    <a:gd name="T57" fmla="*/ 7 h 30"/>
                    <a:gd name="T58" fmla="*/ 7 w 36"/>
                    <a:gd name="T59" fmla="*/ 1 h 30"/>
                    <a:gd name="T60" fmla="*/ 13 w 36"/>
                    <a:gd name="T61" fmla="*/ 0 h 30"/>
                    <a:gd name="T62" fmla="*/ 13 w 36"/>
                    <a:gd name="T63" fmla="*/ 0 h 30"/>
                    <a:gd name="T64" fmla="*/ 13 w 36"/>
                    <a:gd name="T65" fmla="*/ 0 h 30"/>
                    <a:gd name="T66" fmla="*/ 13 w 36"/>
                    <a:gd name="T67" fmla="*/ 0 h 30"/>
                    <a:gd name="T68" fmla="*/ 13 w 36"/>
                    <a:gd name="T69"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6" h="30">
                      <a:moveTo>
                        <a:pt x="17" y="30"/>
                      </a:moveTo>
                      <a:cubicBezTo>
                        <a:pt x="17" y="30"/>
                        <a:pt x="17" y="30"/>
                        <a:pt x="17" y="30"/>
                      </a:cubicBezTo>
                      <a:cubicBezTo>
                        <a:pt x="17" y="30"/>
                        <a:pt x="17" y="30"/>
                        <a:pt x="17" y="30"/>
                      </a:cubicBezTo>
                      <a:cubicBezTo>
                        <a:pt x="17" y="30"/>
                        <a:pt x="17" y="30"/>
                        <a:pt x="17" y="30"/>
                      </a:cubicBezTo>
                      <a:moveTo>
                        <a:pt x="16" y="30"/>
                      </a:moveTo>
                      <a:cubicBezTo>
                        <a:pt x="16" y="30"/>
                        <a:pt x="16" y="30"/>
                        <a:pt x="16" y="30"/>
                      </a:cubicBezTo>
                      <a:cubicBezTo>
                        <a:pt x="16" y="30"/>
                        <a:pt x="16" y="30"/>
                        <a:pt x="16" y="30"/>
                      </a:cubicBezTo>
                      <a:moveTo>
                        <a:pt x="35" y="15"/>
                      </a:moveTo>
                      <a:cubicBezTo>
                        <a:pt x="32" y="24"/>
                        <a:pt x="29" y="30"/>
                        <a:pt x="17" y="30"/>
                      </a:cubicBezTo>
                      <a:cubicBezTo>
                        <a:pt x="29" y="30"/>
                        <a:pt x="32" y="24"/>
                        <a:pt x="35" y="15"/>
                      </a:cubicBezTo>
                      <a:moveTo>
                        <a:pt x="35" y="14"/>
                      </a:moveTo>
                      <a:cubicBezTo>
                        <a:pt x="35" y="14"/>
                        <a:pt x="35" y="14"/>
                        <a:pt x="35" y="15"/>
                      </a:cubicBezTo>
                      <a:cubicBezTo>
                        <a:pt x="35" y="14"/>
                        <a:pt x="35" y="14"/>
                        <a:pt x="35" y="14"/>
                      </a:cubicBezTo>
                      <a:moveTo>
                        <a:pt x="14" y="0"/>
                      </a:moveTo>
                      <a:cubicBezTo>
                        <a:pt x="14" y="0"/>
                        <a:pt x="14" y="0"/>
                        <a:pt x="14" y="0"/>
                      </a:cubicBezTo>
                      <a:cubicBezTo>
                        <a:pt x="15" y="1"/>
                        <a:pt x="17" y="1"/>
                        <a:pt x="18" y="1"/>
                      </a:cubicBezTo>
                      <a:cubicBezTo>
                        <a:pt x="18" y="1"/>
                        <a:pt x="18" y="1"/>
                        <a:pt x="18" y="1"/>
                      </a:cubicBezTo>
                      <a:cubicBezTo>
                        <a:pt x="24" y="1"/>
                        <a:pt x="31" y="2"/>
                        <a:pt x="34" y="6"/>
                      </a:cubicBezTo>
                      <a:cubicBezTo>
                        <a:pt x="35" y="8"/>
                        <a:pt x="36" y="9"/>
                        <a:pt x="36" y="11"/>
                      </a:cubicBezTo>
                      <a:cubicBezTo>
                        <a:pt x="36" y="9"/>
                        <a:pt x="35" y="8"/>
                        <a:pt x="34" y="6"/>
                      </a:cubicBezTo>
                      <a:cubicBezTo>
                        <a:pt x="31" y="2"/>
                        <a:pt x="24" y="1"/>
                        <a:pt x="18" y="1"/>
                      </a:cubicBezTo>
                      <a:cubicBezTo>
                        <a:pt x="18" y="1"/>
                        <a:pt x="18" y="1"/>
                        <a:pt x="18" y="1"/>
                      </a:cubicBezTo>
                      <a:cubicBezTo>
                        <a:pt x="17" y="1"/>
                        <a:pt x="15" y="1"/>
                        <a:pt x="14" y="0"/>
                      </a:cubicBezTo>
                      <a:cubicBezTo>
                        <a:pt x="14" y="0"/>
                        <a:pt x="14" y="0"/>
                        <a:pt x="14" y="0"/>
                      </a:cubicBezTo>
                      <a:moveTo>
                        <a:pt x="13" y="0"/>
                      </a:moveTo>
                      <a:cubicBezTo>
                        <a:pt x="10" y="0"/>
                        <a:pt x="8" y="1"/>
                        <a:pt x="7" y="1"/>
                      </a:cubicBezTo>
                      <a:cubicBezTo>
                        <a:pt x="3" y="2"/>
                        <a:pt x="2" y="5"/>
                        <a:pt x="1" y="7"/>
                      </a:cubicBezTo>
                      <a:cubicBezTo>
                        <a:pt x="1" y="9"/>
                        <a:pt x="0" y="11"/>
                        <a:pt x="0" y="13"/>
                      </a:cubicBezTo>
                      <a:cubicBezTo>
                        <a:pt x="0" y="11"/>
                        <a:pt x="1" y="9"/>
                        <a:pt x="1" y="7"/>
                      </a:cubicBezTo>
                      <a:cubicBezTo>
                        <a:pt x="2" y="5"/>
                        <a:pt x="3" y="2"/>
                        <a:pt x="7" y="1"/>
                      </a:cubicBezTo>
                      <a:cubicBezTo>
                        <a:pt x="8" y="1"/>
                        <a:pt x="10" y="0"/>
                        <a:pt x="13" y="0"/>
                      </a:cubicBezTo>
                      <a:moveTo>
                        <a:pt x="13" y="0"/>
                      </a:moveTo>
                      <a:cubicBezTo>
                        <a:pt x="13" y="0"/>
                        <a:pt x="13" y="0"/>
                        <a:pt x="13" y="0"/>
                      </a:cubicBezTo>
                      <a:cubicBezTo>
                        <a:pt x="13" y="0"/>
                        <a:pt x="13" y="0"/>
                        <a:pt x="13" y="0"/>
                      </a:cubicBezTo>
                      <a:cubicBezTo>
                        <a:pt x="13" y="0"/>
                        <a:pt x="13" y="0"/>
                        <a:pt x="13" y="0"/>
                      </a:cubicBezTo>
                    </a:path>
                  </a:pathLst>
                </a:custGeom>
                <a:solidFill>
                  <a:srgbClr val="4B4A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102" name="Freeform 31687">
                  <a:extLst>
                    <a:ext uri="{FF2B5EF4-FFF2-40B4-BE49-F238E27FC236}">
                      <a16:creationId xmlns:a16="http://schemas.microsoft.com/office/drawing/2014/main" id="{DFAFA5C0-09B3-AA3A-18C3-174181542FA5}"/>
                    </a:ext>
                  </a:extLst>
                </p:cNvPr>
                <p:cNvSpPr>
                  <a:spLocks/>
                </p:cNvSpPr>
                <p:nvPr/>
              </p:nvSpPr>
              <p:spPr bwMode="auto">
                <a:xfrm>
                  <a:off x="512390" y="2216472"/>
                  <a:ext cx="168068" cy="75131"/>
                </a:xfrm>
                <a:custGeom>
                  <a:avLst/>
                  <a:gdLst>
                    <a:gd name="T0" fmla="*/ 11 w 11"/>
                    <a:gd name="T1" fmla="*/ 3 h 7"/>
                    <a:gd name="T2" fmla="*/ 6 w 11"/>
                    <a:gd name="T3" fmla="*/ 7 h 7"/>
                    <a:gd name="T4" fmla="*/ 0 w 11"/>
                    <a:gd name="T5" fmla="*/ 4 h 7"/>
                    <a:gd name="T6" fmla="*/ 5 w 11"/>
                    <a:gd name="T7" fmla="*/ 0 h 7"/>
                    <a:gd name="T8" fmla="*/ 11 w 11"/>
                    <a:gd name="T9" fmla="*/ 3 h 7"/>
                  </a:gdLst>
                  <a:ahLst/>
                  <a:cxnLst>
                    <a:cxn ang="0">
                      <a:pos x="T0" y="T1"/>
                    </a:cxn>
                    <a:cxn ang="0">
                      <a:pos x="T2" y="T3"/>
                    </a:cxn>
                    <a:cxn ang="0">
                      <a:pos x="T4" y="T5"/>
                    </a:cxn>
                    <a:cxn ang="0">
                      <a:pos x="T6" y="T7"/>
                    </a:cxn>
                    <a:cxn ang="0">
                      <a:pos x="T8" y="T9"/>
                    </a:cxn>
                  </a:cxnLst>
                  <a:rect l="0" t="0" r="r" b="b"/>
                  <a:pathLst>
                    <a:path w="11" h="7">
                      <a:moveTo>
                        <a:pt x="11" y="3"/>
                      </a:moveTo>
                      <a:cubicBezTo>
                        <a:pt x="11" y="5"/>
                        <a:pt x="8" y="6"/>
                        <a:pt x="6" y="7"/>
                      </a:cubicBezTo>
                      <a:cubicBezTo>
                        <a:pt x="3" y="7"/>
                        <a:pt x="0" y="6"/>
                        <a:pt x="0" y="4"/>
                      </a:cubicBezTo>
                      <a:cubicBezTo>
                        <a:pt x="0" y="2"/>
                        <a:pt x="2" y="0"/>
                        <a:pt x="5" y="0"/>
                      </a:cubicBezTo>
                      <a:cubicBezTo>
                        <a:pt x="8" y="0"/>
                        <a:pt x="11" y="1"/>
                        <a:pt x="11" y="3"/>
                      </a:cubicBezTo>
                      <a:close/>
                    </a:path>
                  </a:pathLst>
                </a:custGeom>
                <a:solidFill>
                  <a:srgbClr val="FF9D78"/>
                </a:solidFill>
                <a:ln>
                  <a:noFill/>
                </a:ln>
              </p:spPr>
              <p:txBody>
                <a:bodyPr vert="horz" wrap="square" lIns="45720" tIns="22860" rIns="45720" bIns="22860" numCol="1" anchor="t" anchorCtr="0" compatLnSpc="1">
                  <a:prstTxWarp prst="textNoShape">
                    <a:avLst/>
                  </a:prstTxWarp>
                </a:bodyPr>
                <a:lstStyle/>
                <a:p>
                  <a:endParaRPr lang="en-US" sz="900"/>
                </a:p>
              </p:txBody>
            </p:sp>
            <p:grpSp>
              <p:nvGrpSpPr>
                <p:cNvPr id="103" name="Group 102">
                  <a:extLst>
                    <a:ext uri="{FF2B5EF4-FFF2-40B4-BE49-F238E27FC236}">
                      <a16:creationId xmlns:a16="http://schemas.microsoft.com/office/drawing/2014/main" id="{A0BDA3B2-E012-2739-EAEA-0273CD67D51A}"/>
                    </a:ext>
                  </a:extLst>
                </p:cNvPr>
                <p:cNvGrpSpPr/>
                <p:nvPr/>
              </p:nvGrpSpPr>
              <p:grpSpPr>
                <a:xfrm>
                  <a:off x="1056893" y="1833312"/>
                  <a:ext cx="194939" cy="292410"/>
                  <a:chOff x="766791" y="7239466"/>
                  <a:chExt cx="549950" cy="824928"/>
                </a:xfrm>
              </p:grpSpPr>
              <p:sp>
                <p:nvSpPr>
                  <p:cNvPr id="113" name="Freeform 31692">
                    <a:extLst>
                      <a:ext uri="{FF2B5EF4-FFF2-40B4-BE49-F238E27FC236}">
                        <a16:creationId xmlns:a16="http://schemas.microsoft.com/office/drawing/2014/main" id="{2AC7432E-E68D-2884-2827-B8B6474364AA}"/>
                      </a:ext>
                    </a:extLst>
                  </p:cNvPr>
                  <p:cNvSpPr>
                    <a:spLocks/>
                  </p:cNvSpPr>
                  <p:nvPr/>
                </p:nvSpPr>
                <p:spPr bwMode="auto">
                  <a:xfrm>
                    <a:off x="766791" y="7239466"/>
                    <a:ext cx="549950" cy="797437"/>
                  </a:xfrm>
                  <a:custGeom>
                    <a:avLst/>
                    <a:gdLst>
                      <a:gd name="T0" fmla="*/ 1 w 18"/>
                      <a:gd name="T1" fmla="*/ 12 h 25"/>
                      <a:gd name="T2" fmla="*/ 13 w 18"/>
                      <a:gd name="T3" fmla="*/ 2 h 25"/>
                      <a:gd name="T4" fmla="*/ 16 w 18"/>
                      <a:gd name="T5" fmla="*/ 17 h 25"/>
                      <a:gd name="T6" fmla="*/ 6 w 18"/>
                      <a:gd name="T7" fmla="*/ 23 h 25"/>
                      <a:gd name="T8" fmla="*/ 1 w 18"/>
                      <a:gd name="T9" fmla="*/ 12 h 25"/>
                    </a:gdLst>
                    <a:ahLst/>
                    <a:cxnLst>
                      <a:cxn ang="0">
                        <a:pos x="T0" y="T1"/>
                      </a:cxn>
                      <a:cxn ang="0">
                        <a:pos x="T2" y="T3"/>
                      </a:cxn>
                      <a:cxn ang="0">
                        <a:pos x="T4" y="T5"/>
                      </a:cxn>
                      <a:cxn ang="0">
                        <a:pos x="T6" y="T7"/>
                      </a:cxn>
                      <a:cxn ang="0">
                        <a:pos x="T8" y="T9"/>
                      </a:cxn>
                    </a:cxnLst>
                    <a:rect l="0" t="0" r="r" b="b"/>
                    <a:pathLst>
                      <a:path w="18" h="25">
                        <a:moveTo>
                          <a:pt x="1" y="12"/>
                        </a:moveTo>
                        <a:cubicBezTo>
                          <a:pt x="3" y="4"/>
                          <a:pt x="8" y="0"/>
                          <a:pt x="13" y="2"/>
                        </a:cubicBezTo>
                        <a:cubicBezTo>
                          <a:pt x="17" y="3"/>
                          <a:pt x="18" y="10"/>
                          <a:pt x="16" y="17"/>
                        </a:cubicBezTo>
                        <a:cubicBezTo>
                          <a:pt x="14" y="25"/>
                          <a:pt x="11" y="25"/>
                          <a:pt x="6" y="23"/>
                        </a:cubicBezTo>
                        <a:cubicBezTo>
                          <a:pt x="2" y="21"/>
                          <a:pt x="0" y="19"/>
                          <a:pt x="1" y="12"/>
                        </a:cubicBezTo>
                        <a:close/>
                      </a:path>
                    </a:pathLst>
                  </a:custGeom>
                  <a:solidFill>
                    <a:srgbClr val="B96C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114" name="Freeform 31693">
                    <a:extLst>
                      <a:ext uri="{FF2B5EF4-FFF2-40B4-BE49-F238E27FC236}">
                        <a16:creationId xmlns:a16="http://schemas.microsoft.com/office/drawing/2014/main" id="{D923FF47-FBF2-4EF8-5F90-408BB890AF05}"/>
                      </a:ext>
                    </a:extLst>
                  </p:cNvPr>
                  <p:cNvSpPr>
                    <a:spLocks/>
                  </p:cNvSpPr>
                  <p:nvPr/>
                </p:nvSpPr>
                <p:spPr bwMode="auto">
                  <a:xfrm>
                    <a:off x="766791" y="7294463"/>
                    <a:ext cx="549950" cy="769931"/>
                  </a:xfrm>
                  <a:custGeom>
                    <a:avLst/>
                    <a:gdLst>
                      <a:gd name="T0" fmla="*/ 1 w 18"/>
                      <a:gd name="T1" fmla="*/ 12 h 25"/>
                      <a:gd name="T2" fmla="*/ 13 w 18"/>
                      <a:gd name="T3" fmla="*/ 2 h 25"/>
                      <a:gd name="T4" fmla="*/ 16 w 18"/>
                      <a:gd name="T5" fmla="*/ 18 h 25"/>
                      <a:gd name="T6" fmla="*/ 7 w 18"/>
                      <a:gd name="T7" fmla="*/ 23 h 25"/>
                      <a:gd name="T8" fmla="*/ 1 w 18"/>
                      <a:gd name="T9" fmla="*/ 12 h 25"/>
                    </a:gdLst>
                    <a:ahLst/>
                    <a:cxnLst>
                      <a:cxn ang="0">
                        <a:pos x="T0" y="T1"/>
                      </a:cxn>
                      <a:cxn ang="0">
                        <a:pos x="T2" y="T3"/>
                      </a:cxn>
                      <a:cxn ang="0">
                        <a:pos x="T4" y="T5"/>
                      </a:cxn>
                      <a:cxn ang="0">
                        <a:pos x="T6" y="T7"/>
                      </a:cxn>
                      <a:cxn ang="0">
                        <a:pos x="T8" y="T9"/>
                      </a:cxn>
                    </a:cxnLst>
                    <a:rect l="0" t="0" r="r" b="b"/>
                    <a:pathLst>
                      <a:path w="18" h="25">
                        <a:moveTo>
                          <a:pt x="1" y="12"/>
                        </a:moveTo>
                        <a:cubicBezTo>
                          <a:pt x="3" y="5"/>
                          <a:pt x="8" y="0"/>
                          <a:pt x="13" y="2"/>
                        </a:cubicBezTo>
                        <a:cubicBezTo>
                          <a:pt x="17" y="4"/>
                          <a:pt x="18" y="11"/>
                          <a:pt x="16" y="18"/>
                        </a:cubicBezTo>
                        <a:cubicBezTo>
                          <a:pt x="15" y="25"/>
                          <a:pt x="11" y="25"/>
                          <a:pt x="7" y="23"/>
                        </a:cubicBezTo>
                        <a:cubicBezTo>
                          <a:pt x="2" y="22"/>
                          <a:pt x="0" y="20"/>
                          <a:pt x="1" y="12"/>
                        </a:cubicBezTo>
                        <a:close/>
                      </a:path>
                    </a:pathLst>
                  </a:custGeom>
                  <a:solidFill>
                    <a:srgbClr val="FFF8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115" name="Freeform 31697">
                    <a:extLst>
                      <a:ext uri="{FF2B5EF4-FFF2-40B4-BE49-F238E27FC236}">
                        <a16:creationId xmlns:a16="http://schemas.microsoft.com/office/drawing/2014/main" id="{C87613F5-501D-8D00-2A4E-4D6A7706BB27}"/>
                      </a:ext>
                    </a:extLst>
                  </p:cNvPr>
                  <p:cNvSpPr>
                    <a:spLocks/>
                  </p:cNvSpPr>
                  <p:nvPr/>
                </p:nvSpPr>
                <p:spPr bwMode="auto">
                  <a:xfrm>
                    <a:off x="849274" y="7541949"/>
                    <a:ext cx="357477" cy="439961"/>
                  </a:xfrm>
                  <a:custGeom>
                    <a:avLst/>
                    <a:gdLst>
                      <a:gd name="T0" fmla="*/ 0 w 11"/>
                      <a:gd name="T1" fmla="*/ 7 h 15"/>
                      <a:gd name="T2" fmla="*/ 6 w 11"/>
                      <a:gd name="T3" fmla="*/ 1 h 15"/>
                      <a:gd name="T4" fmla="*/ 11 w 11"/>
                      <a:gd name="T5" fmla="*/ 8 h 15"/>
                      <a:gd name="T6" fmla="*/ 5 w 11"/>
                      <a:gd name="T7" fmla="*/ 14 h 15"/>
                      <a:gd name="T8" fmla="*/ 0 w 11"/>
                      <a:gd name="T9" fmla="*/ 7 h 15"/>
                    </a:gdLst>
                    <a:ahLst/>
                    <a:cxnLst>
                      <a:cxn ang="0">
                        <a:pos x="T0" y="T1"/>
                      </a:cxn>
                      <a:cxn ang="0">
                        <a:pos x="T2" y="T3"/>
                      </a:cxn>
                      <a:cxn ang="0">
                        <a:pos x="T4" y="T5"/>
                      </a:cxn>
                      <a:cxn ang="0">
                        <a:pos x="T6" y="T7"/>
                      </a:cxn>
                      <a:cxn ang="0">
                        <a:pos x="T8" y="T9"/>
                      </a:cxn>
                    </a:cxnLst>
                    <a:rect l="0" t="0" r="r" b="b"/>
                    <a:pathLst>
                      <a:path w="11" h="15">
                        <a:moveTo>
                          <a:pt x="0" y="7"/>
                        </a:moveTo>
                        <a:cubicBezTo>
                          <a:pt x="0" y="3"/>
                          <a:pt x="3" y="0"/>
                          <a:pt x="6" y="1"/>
                        </a:cubicBezTo>
                        <a:cubicBezTo>
                          <a:pt x="9" y="1"/>
                          <a:pt x="11" y="4"/>
                          <a:pt x="11" y="8"/>
                        </a:cubicBezTo>
                        <a:cubicBezTo>
                          <a:pt x="10" y="12"/>
                          <a:pt x="8" y="15"/>
                          <a:pt x="5" y="14"/>
                        </a:cubicBezTo>
                        <a:cubicBezTo>
                          <a:pt x="2" y="14"/>
                          <a:pt x="0" y="11"/>
                          <a:pt x="0" y="7"/>
                        </a:cubicBezTo>
                        <a:close/>
                      </a:path>
                    </a:pathLst>
                  </a:custGeom>
                  <a:solidFill>
                    <a:srgbClr val="83AD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116" name="Freeform 31698">
                    <a:extLst>
                      <a:ext uri="{FF2B5EF4-FFF2-40B4-BE49-F238E27FC236}">
                        <a16:creationId xmlns:a16="http://schemas.microsoft.com/office/drawing/2014/main" id="{3DA8DA53-7AFF-C6C1-8EEB-897CF52A5AC4}"/>
                      </a:ext>
                    </a:extLst>
                  </p:cNvPr>
                  <p:cNvSpPr>
                    <a:spLocks/>
                  </p:cNvSpPr>
                  <p:nvPr/>
                </p:nvSpPr>
                <p:spPr bwMode="auto">
                  <a:xfrm>
                    <a:off x="959265" y="7596943"/>
                    <a:ext cx="109990" cy="109989"/>
                  </a:xfrm>
                  <a:custGeom>
                    <a:avLst/>
                    <a:gdLst>
                      <a:gd name="T0" fmla="*/ 0 w 4"/>
                      <a:gd name="T1" fmla="*/ 2 h 4"/>
                      <a:gd name="T2" fmla="*/ 2 w 4"/>
                      <a:gd name="T3" fmla="*/ 0 h 4"/>
                      <a:gd name="T4" fmla="*/ 4 w 4"/>
                      <a:gd name="T5" fmla="*/ 2 h 4"/>
                      <a:gd name="T6" fmla="*/ 2 w 4"/>
                      <a:gd name="T7" fmla="*/ 4 h 4"/>
                      <a:gd name="T8" fmla="*/ 0 w 4"/>
                      <a:gd name="T9" fmla="*/ 2 h 4"/>
                    </a:gdLst>
                    <a:ahLst/>
                    <a:cxnLst>
                      <a:cxn ang="0">
                        <a:pos x="T0" y="T1"/>
                      </a:cxn>
                      <a:cxn ang="0">
                        <a:pos x="T2" y="T3"/>
                      </a:cxn>
                      <a:cxn ang="0">
                        <a:pos x="T4" y="T5"/>
                      </a:cxn>
                      <a:cxn ang="0">
                        <a:pos x="T6" y="T7"/>
                      </a:cxn>
                      <a:cxn ang="0">
                        <a:pos x="T8" y="T9"/>
                      </a:cxn>
                    </a:cxnLst>
                    <a:rect l="0" t="0" r="r" b="b"/>
                    <a:pathLst>
                      <a:path w="4" h="4">
                        <a:moveTo>
                          <a:pt x="0" y="2"/>
                        </a:moveTo>
                        <a:cubicBezTo>
                          <a:pt x="0" y="1"/>
                          <a:pt x="1" y="0"/>
                          <a:pt x="2" y="0"/>
                        </a:cubicBezTo>
                        <a:cubicBezTo>
                          <a:pt x="3" y="0"/>
                          <a:pt x="4" y="1"/>
                          <a:pt x="4" y="2"/>
                        </a:cubicBezTo>
                        <a:cubicBezTo>
                          <a:pt x="4" y="4"/>
                          <a:pt x="3" y="4"/>
                          <a:pt x="2" y="4"/>
                        </a:cubicBezTo>
                        <a:cubicBezTo>
                          <a:pt x="1" y="4"/>
                          <a:pt x="0" y="3"/>
                          <a:pt x="0" y="2"/>
                        </a:cubicBezTo>
                        <a:close/>
                      </a:path>
                    </a:pathLst>
                  </a:custGeom>
                  <a:solidFill>
                    <a:srgbClr val="AFD1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grpSp>
            <p:grpSp>
              <p:nvGrpSpPr>
                <p:cNvPr id="104" name="Group 103">
                  <a:extLst>
                    <a:ext uri="{FF2B5EF4-FFF2-40B4-BE49-F238E27FC236}">
                      <a16:creationId xmlns:a16="http://schemas.microsoft.com/office/drawing/2014/main" id="{C686ED99-1288-B928-2551-CC59B089BE30}"/>
                    </a:ext>
                  </a:extLst>
                </p:cNvPr>
                <p:cNvGrpSpPr/>
                <p:nvPr/>
              </p:nvGrpSpPr>
              <p:grpSpPr>
                <a:xfrm>
                  <a:off x="559092" y="1829781"/>
                  <a:ext cx="221682" cy="282665"/>
                  <a:chOff x="-360617" y="7129477"/>
                  <a:chExt cx="659942" cy="797437"/>
                </a:xfrm>
              </p:grpSpPr>
              <p:sp>
                <p:nvSpPr>
                  <p:cNvPr id="109" name="Freeform 31690">
                    <a:extLst>
                      <a:ext uri="{FF2B5EF4-FFF2-40B4-BE49-F238E27FC236}">
                        <a16:creationId xmlns:a16="http://schemas.microsoft.com/office/drawing/2014/main" id="{FF504E05-505B-066F-2E5C-A2616B677692}"/>
                      </a:ext>
                    </a:extLst>
                  </p:cNvPr>
                  <p:cNvSpPr>
                    <a:spLocks/>
                  </p:cNvSpPr>
                  <p:nvPr/>
                </p:nvSpPr>
                <p:spPr bwMode="auto">
                  <a:xfrm>
                    <a:off x="-360617" y="7129477"/>
                    <a:ext cx="632453" cy="769931"/>
                  </a:xfrm>
                  <a:custGeom>
                    <a:avLst/>
                    <a:gdLst>
                      <a:gd name="T0" fmla="*/ 2 w 20"/>
                      <a:gd name="T1" fmla="*/ 17 h 25"/>
                      <a:gd name="T2" fmla="*/ 9 w 20"/>
                      <a:gd name="T3" fmla="*/ 2 h 25"/>
                      <a:gd name="T4" fmla="*/ 19 w 20"/>
                      <a:gd name="T5" fmla="*/ 13 h 25"/>
                      <a:gd name="T6" fmla="*/ 11 w 20"/>
                      <a:gd name="T7" fmla="*/ 24 h 25"/>
                      <a:gd name="T8" fmla="*/ 2 w 20"/>
                      <a:gd name="T9" fmla="*/ 17 h 25"/>
                    </a:gdLst>
                    <a:ahLst/>
                    <a:cxnLst>
                      <a:cxn ang="0">
                        <a:pos x="T0" y="T1"/>
                      </a:cxn>
                      <a:cxn ang="0">
                        <a:pos x="T2" y="T3"/>
                      </a:cxn>
                      <a:cxn ang="0">
                        <a:pos x="T4" y="T5"/>
                      </a:cxn>
                      <a:cxn ang="0">
                        <a:pos x="T6" y="T7"/>
                      </a:cxn>
                      <a:cxn ang="0">
                        <a:pos x="T8" y="T9"/>
                      </a:cxn>
                    </a:cxnLst>
                    <a:rect l="0" t="0" r="r" b="b"/>
                    <a:pathLst>
                      <a:path w="20" h="25">
                        <a:moveTo>
                          <a:pt x="2" y="17"/>
                        </a:moveTo>
                        <a:cubicBezTo>
                          <a:pt x="0" y="10"/>
                          <a:pt x="4" y="3"/>
                          <a:pt x="9" y="2"/>
                        </a:cubicBezTo>
                        <a:cubicBezTo>
                          <a:pt x="14" y="0"/>
                          <a:pt x="18" y="6"/>
                          <a:pt x="19" y="13"/>
                        </a:cubicBezTo>
                        <a:cubicBezTo>
                          <a:pt x="20" y="20"/>
                          <a:pt x="17" y="22"/>
                          <a:pt x="11" y="24"/>
                        </a:cubicBezTo>
                        <a:cubicBezTo>
                          <a:pt x="6" y="25"/>
                          <a:pt x="3" y="25"/>
                          <a:pt x="2" y="17"/>
                        </a:cubicBezTo>
                        <a:close/>
                      </a:path>
                    </a:pathLst>
                  </a:custGeom>
                  <a:solidFill>
                    <a:srgbClr val="B96C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110" name="Freeform 31691">
                    <a:extLst>
                      <a:ext uri="{FF2B5EF4-FFF2-40B4-BE49-F238E27FC236}">
                        <a16:creationId xmlns:a16="http://schemas.microsoft.com/office/drawing/2014/main" id="{A0F2F739-E6A6-B74E-8702-EE0C41BAA061}"/>
                      </a:ext>
                    </a:extLst>
                  </p:cNvPr>
                  <p:cNvSpPr>
                    <a:spLocks/>
                  </p:cNvSpPr>
                  <p:nvPr/>
                </p:nvSpPr>
                <p:spPr bwMode="auto">
                  <a:xfrm>
                    <a:off x="-305621" y="7156983"/>
                    <a:ext cx="604946" cy="769931"/>
                  </a:xfrm>
                  <a:custGeom>
                    <a:avLst/>
                    <a:gdLst>
                      <a:gd name="T0" fmla="*/ 1 w 20"/>
                      <a:gd name="T1" fmla="*/ 17 h 25"/>
                      <a:gd name="T2" fmla="*/ 9 w 20"/>
                      <a:gd name="T3" fmla="*/ 2 h 25"/>
                      <a:gd name="T4" fmla="*/ 19 w 20"/>
                      <a:gd name="T5" fmla="*/ 13 h 25"/>
                      <a:gd name="T6" fmla="*/ 11 w 20"/>
                      <a:gd name="T7" fmla="*/ 24 h 25"/>
                      <a:gd name="T8" fmla="*/ 1 w 20"/>
                      <a:gd name="T9" fmla="*/ 17 h 25"/>
                    </a:gdLst>
                    <a:ahLst/>
                    <a:cxnLst>
                      <a:cxn ang="0">
                        <a:pos x="T0" y="T1"/>
                      </a:cxn>
                      <a:cxn ang="0">
                        <a:pos x="T2" y="T3"/>
                      </a:cxn>
                      <a:cxn ang="0">
                        <a:pos x="T4" y="T5"/>
                      </a:cxn>
                      <a:cxn ang="0">
                        <a:pos x="T6" y="T7"/>
                      </a:cxn>
                      <a:cxn ang="0">
                        <a:pos x="T8" y="T9"/>
                      </a:cxn>
                    </a:cxnLst>
                    <a:rect l="0" t="0" r="r" b="b"/>
                    <a:pathLst>
                      <a:path w="20" h="25">
                        <a:moveTo>
                          <a:pt x="1" y="17"/>
                        </a:moveTo>
                        <a:cubicBezTo>
                          <a:pt x="0" y="10"/>
                          <a:pt x="4" y="3"/>
                          <a:pt x="9" y="2"/>
                        </a:cubicBezTo>
                        <a:cubicBezTo>
                          <a:pt x="14" y="0"/>
                          <a:pt x="18" y="6"/>
                          <a:pt x="19" y="13"/>
                        </a:cubicBezTo>
                        <a:cubicBezTo>
                          <a:pt x="20" y="20"/>
                          <a:pt x="17" y="22"/>
                          <a:pt x="11" y="24"/>
                        </a:cubicBezTo>
                        <a:cubicBezTo>
                          <a:pt x="6" y="25"/>
                          <a:pt x="3" y="25"/>
                          <a:pt x="1" y="17"/>
                        </a:cubicBezTo>
                        <a:close/>
                      </a:path>
                    </a:pathLst>
                  </a:custGeom>
                  <a:solidFill>
                    <a:srgbClr val="FFF8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111" name="Freeform 31696">
                    <a:extLst>
                      <a:ext uri="{FF2B5EF4-FFF2-40B4-BE49-F238E27FC236}">
                        <a16:creationId xmlns:a16="http://schemas.microsoft.com/office/drawing/2014/main" id="{8C747127-5AD6-43FE-3C7A-51F73C6F3D51}"/>
                      </a:ext>
                    </a:extLst>
                  </p:cNvPr>
                  <p:cNvSpPr>
                    <a:spLocks/>
                  </p:cNvSpPr>
                  <p:nvPr/>
                </p:nvSpPr>
                <p:spPr bwMode="auto">
                  <a:xfrm>
                    <a:off x="-168125" y="7431957"/>
                    <a:ext cx="302482" cy="412472"/>
                  </a:xfrm>
                  <a:custGeom>
                    <a:avLst/>
                    <a:gdLst>
                      <a:gd name="T0" fmla="*/ 0 w 10"/>
                      <a:gd name="T1" fmla="*/ 6 h 13"/>
                      <a:gd name="T2" fmla="*/ 5 w 10"/>
                      <a:gd name="T3" fmla="*/ 0 h 13"/>
                      <a:gd name="T4" fmla="*/ 10 w 10"/>
                      <a:gd name="T5" fmla="*/ 7 h 13"/>
                      <a:gd name="T6" fmla="*/ 5 w 10"/>
                      <a:gd name="T7" fmla="*/ 13 h 13"/>
                      <a:gd name="T8" fmla="*/ 0 w 10"/>
                      <a:gd name="T9" fmla="*/ 6 h 13"/>
                    </a:gdLst>
                    <a:ahLst/>
                    <a:cxnLst>
                      <a:cxn ang="0">
                        <a:pos x="T0" y="T1"/>
                      </a:cxn>
                      <a:cxn ang="0">
                        <a:pos x="T2" y="T3"/>
                      </a:cxn>
                      <a:cxn ang="0">
                        <a:pos x="T4" y="T5"/>
                      </a:cxn>
                      <a:cxn ang="0">
                        <a:pos x="T6" y="T7"/>
                      </a:cxn>
                      <a:cxn ang="0">
                        <a:pos x="T8" y="T9"/>
                      </a:cxn>
                    </a:cxnLst>
                    <a:rect l="0" t="0" r="r" b="b"/>
                    <a:pathLst>
                      <a:path w="10" h="13">
                        <a:moveTo>
                          <a:pt x="0" y="6"/>
                        </a:moveTo>
                        <a:cubicBezTo>
                          <a:pt x="0" y="3"/>
                          <a:pt x="2" y="0"/>
                          <a:pt x="5" y="0"/>
                        </a:cubicBezTo>
                        <a:cubicBezTo>
                          <a:pt x="8" y="0"/>
                          <a:pt x="10" y="3"/>
                          <a:pt x="10" y="7"/>
                        </a:cubicBezTo>
                        <a:cubicBezTo>
                          <a:pt x="10" y="10"/>
                          <a:pt x="7" y="13"/>
                          <a:pt x="5" y="13"/>
                        </a:cubicBezTo>
                        <a:cubicBezTo>
                          <a:pt x="2" y="13"/>
                          <a:pt x="0" y="10"/>
                          <a:pt x="0" y="6"/>
                        </a:cubicBezTo>
                        <a:close/>
                      </a:path>
                    </a:pathLst>
                  </a:custGeom>
                  <a:solidFill>
                    <a:srgbClr val="83AD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112" name="Freeform 31699">
                    <a:extLst>
                      <a:ext uri="{FF2B5EF4-FFF2-40B4-BE49-F238E27FC236}">
                        <a16:creationId xmlns:a16="http://schemas.microsoft.com/office/drawing/2014/main" id="{22F98852-15B8-5ED8-A729-95050FF1E0BF}"/>
                      </a:ext>
                    </a:extLst>
                  </p:cNvPr>
                  <p:cNvSpPr>
                    <a:spLocks/>
                  </p:cNvSpPr>
                  <p:nvPr/>
                </p:nvSpPr>
                <p:spPr bwMode="auto">
                  <a:xfrm>
                    <a:off x="-113130" y="7459447"/>
                    <a:ext cx="137496" cy="137496"/>
                  </a:xfrm>
                  <a:custGeom>
                    <a:avLst/>
                    <a:gdLst>
                      <a:gd name="T0" fmla="*/ 0 w 4"/>
                      <a:gd name="T1" fmla="*/ 2 h 4"/>
                      <a:gd name="T2" fmla="*/ 2 w 4"/>
                      <a:gd name="T3" fmla="*/ 0 h 4"/>
                      <a:gd name="T4" fmla="*/ 4 w 4"/>
                      <a:gd name="T5" fmla="*/ 2 h 4"/>
                      <a:gd name="T6" fmla="*/ 2 w 4"/>
                      <a:gd name="T7" fmla="*/ 4 h 4"/>
                      <a:gd name="T8" fmla="*/ 0 w 4"/>
                      <a:gd name="T9" fmla="*/ 2 h 4"/>
                    </a:gdLst>
                    <a:ahLst/>
                    <a:cxnLst>
                      <a:cxn ang="0">
                        <a:pos x="T0" y="T1"/>
                      </a:cxn>
                      <a:cxn ang="0">
                        <a:pos x="T2" y="T3"/>
                      </a:cxn>
                      <a:cxn ang="0">
                        <a:pos x="T4" y="T5"/>
                      </a:cxn>
                      <a:cxn ang="0">
                        <a:pos x="T6" y="T7"/>
                      </a:cxn>
                      <a:cxn ang="0">
                        <a:pos x="T8" y="T9"/>
                      </a:cxn>
                    </a:cxnLst>
                    <a:rect l="0" t="0" r="r" b="b"/>
                    <a:pathLst>
                      <a:path w="4" h="4">
                        <a:moveTo>
                          <a:pt x="0" y="2"/>
                        </a:moveTo>
                        <a:cubicBezTo>
                          <a:pt x="0" y="1"/>
                          <a:pt x="1" y="0"/>
                          <a:pt x="2" y="0"/>
                        </a:cubicBezTo>
                        <a:cubicBezTo>
                          <a:pt x="3" y="0"/>
                          <a:pt x="4" y="1"/>
                          <a:pt x="4" y="2"/>
                        </a:cubicBezTo>
                        <a:cubicBezTo>
                          <a:pt x="4" y="4"/>
                          <a:pt x="3" y="4"/>
                          <a:pt x="2" y="4"/>
                        </a:cubicBezTo>
                        <a:cubicBezTo>
                          <a:pt x="1" y="4"/>
                          <a:pt x="0" y="3"/>
                          <a:pt x="0" y="2"/>
                        </a:cubicBezTo>
                        <a:close/>
                      </a:path>
                    </a:pathLst>
                  </a:custGeom>
                  <a:solidFill>
                    <a:srgbClr val="AFD1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grpSp>
            <p:sp>
              <p:nvSpPr>
                <p:cNvPr id="105" name="Freeform 31687">
                  <a:extLst>
                    <a:ext uri="{FF2B5EF4-FFF2-40B4-BE49-F238E27FC236}">
                      <a16:creationId xmlns:a16="http://schemas.microsoft.com/office/drawing/2014/main" id="{5C2368E7-4095-FA31-8327-F5773CA756B0}"/>
                    </a:ext>
                  </a:extLst>
                </p:cNvPr>
                <p:cNvSpPr>
                  <a:spLocks/>
                </p:cNvSpPr>
                <p:nvPr/>
              </p:nvSpPr>
              <p:spPr bwMode="auto">
                <a:xfrm flipH="1">
                  <a:off x="1103702" y="2195323"/>
                  <a:ext cx="200791" cy="64793"/>
                </a:xfrm>
                <a:custGeom>
                  <a:avLst/>
                  <a:gdLst>
                    <a:gd name="T0" fmla="*/ 11 w 11"/>
                    <a:gd name="T1" fmla="*/ 3 h 7"/>
                    <a:gd name="T2" fmla="*/ 6 w 11"/>
                    <a:gd name="T3" fmla="*/ 7 h 7"/>
                    <a:gd name="T4" fmla="*/ 0 w 11"/>
                    <a:gd name="T5" fmla="*/ 4 h 7"/>
                    <a:gd name="T6" fmla="*/ 5 w 11"/>
                    <a:gd name="T7" fmla="*/ 0 h 7"/>
                    <a:gd name="T8" fmla="*/ 11 w 11"/>
                    <a:gd name="T9" fmla="*/ 3 h 7"/>
                  </a:gdLst>
                  <a:ahLst/>
                  <a:cxnLst>
                    <a:cxn ang="0">
                      <a:pos x="T0" y="T1"/>
                    </a:cxn>
                    <a:cxn ang="0">
                      <a:pos x="T2" y="T3"/>
                    </a:cxn>
                    <a:cxn ang="0">
                      <a:pos x="T4" y="T5"/>
                    </a:cxn>
                    <a:cxn ang="0">
                      <a:pos x="T6" y="T7"/>
                    </a:cxn>
                    <a:cxn ang="0">
                      <a:pos x="T8" y="T9"/>
                    </a:cxn>
                  </a:cxnLst>
                  <a:rect l="0" t="0" r="r" b="b"/>
                  <a:pathLst>
                    <a:path w="11" h="7">
                      <a:moveTo>
                        <a:pt x="11" y="3"/>
                      </a:moveTo>
                      <a:cubicBezTo>
                        <a:pt x="11" y="5"/>
                        <a:pt x="8" y="6"/>
                        <a:pt x="6" y="7"/>
                      </a:cubicBezTo>
                      <a:cubicBezTo>
                        <a:pt x="3" y="7"/>
                        <a:pt x="0" y="6"/>
                        <a:pt x="0" y="4"/>
                      </a:cubicBezTo>
                      <a:cubicBezTo>
                        <a:pt x="0" y="2"/>
                        <a:pt x="2" y="0"/>
                        <a:pt x="5" y="0"/>
                      </a:cubicBezTo>
                      <a:cubicBezTo>
                        <a:pt x="8" y="0"/>
                        <a:pt x="11" y="1"/>
                        <a:pt x="11" y="3"/>
                      </a:cubicBezTo>
                      <a:close/>
                    </a:path>
                  </a:pathLst>
                </a:custGeom>
                <a:solidFill>
                  <a:srgbClr val="FF9D78"/>
                </a:solidFill>
                <a:ln>
                  <a:noFill/>
                </a:ln>
              </p:spPr>
              <p:txBody>
                <a:bodyPr vert="horz" wrap="square" lIns="45720" tIns="22860" rIns="45720" bIns="22860" numCol="1" anchor="t" anchorCtr="0" compatLnSpc="1">
                  <a:prstTxWarp prst="textNoShape">
                    <a:avLst/>
                  </a:prstTxWarp>
                </a:bodyPr>
                <a:lstStyle/>
                <a:p>
                  <a:endParaRPr lang="en-US" sz="900"/>
                </a:p>
              </p:txBody>
            </p:sp>
            <p:sp>
              <p:nvSpPr>
                <p:cNvPr id="106" name="Freeform 383">
                  <a:extLst>
                    <a:ext uri="{FF2B5EF4-FFF2-40B4-BE49-F238E27FC236}">
                      <a16:creationId xmlns:a16="http://schemas.microsoft.com/office/drawing/2014/main" id="{3AF81BD3-8581-31D2-F114-E2998B592766}"/>
                    </a:ext>
                  </a:extLst>
                </p:cNvPr>
                <p:cNvSpPr>
                  <a:spLocks/>
                </p:cNvSpPr>
                <p:nvPr/>
              </p:nvSpPr>
              <p:spPr bwMode="auto">
                <a:xfrm flipH="1">
                  <a:off x="271771" y="1319160"/>
                  <a:ext cx="1364741" cy="710052"/>
                </a:xfrm>
                <a:custGeom>
                  <a:avLst/>
                  <a:gdLst>
                    <a:gd name="connsiteX0" fmla="*/ 649769 w 1364741"/>
                    <a:gd name="connsiteY0" fmla="*/ 0 h 710052"/>
                    <a:gd name="connsiteX1" fmla="*/ 34563 w 1364741"/>
                    <a:gd name="connsiteY1" fmla="*/ 132755 h 710052"/>
                    <a:gd name="connsiteX2" fmla="*/ 0 w 1364741"/>
                    <a:gd name="connsiteY2" fmla="*/ 152901 h 710052"/>
                    <a:gd name="connsiteX3" fmla="*/ 11432 w 1364741"/>
                    <a:gd name="connsiteY3" fmla="*/ 165070 h 710052"/>
                    <a:gd name="connsiteX4" fmla="*/ 71258 w 1364741"/>
                    <a:gd name="connsiteY4" fmla="*/ 212881 h 710052"/>
                    <a:gd name="connsiteX5" fmla="*/ 74150 w 1364741"/>
                    <a:gd name="connsiteY5" fmla="*/ 214518 h 710052"/>
                    <a:gd name="connsiteX6" fmla="*/ 72594 w 1364741"/>
                    <a:gd name="connsiteY6" fmla="*/ 222947 h 710052"/>
                    <a:gd name="connsiteX7" fmla="*/ 122083 w 1364741"/>
                    <a:gd name="connsiteY7" fmla="*/ 688329 h 710052"/>
                    <a:gd name="connsiteX8" fmla="*/ 219463 w 1364741"/>
                    <a:gd name="connsiteY8" fmla="*/ 274678 h 710052"/>
                    <a:gd name="connsiteX9" fmla="*/ 251743 w 1364741"/>
                    <a:gd name="connsiteY9" fmla="*/ 271521 h 710052"/>
                    <a:gd name="connsiteX10" fmla="*/ 268437 w 1364741"/>
                    <a:gd name="connsiteY10" fmla="*/ 267433 h 710052"/>
                    <a:gd name="connsiteX11" fmla="*/ 315785 w 1364741"/>
                    <a:gd name="connsiteY11" fmla="*/ 270728 h 710052"/>
                    <a:gd name="connsiteX12" fmla="*/ 549159 w 1364741"/>
                    <a:gd name="connsiteY12" fmla="*/ 247991 h 710052"/>
                    <a:gd name="connsiteX13" fmla="*/ 599620 w 1364741"/>
                    <a:gd name="connsiteY13" fmla="*/ 233318 h 710052"/>
                    <a:gd name="connsiteX14" fmla="*/ 614726 w 1364741"/>
                    <a:gd name="connsiteY14" fmla="*/ 232121 h 710052"/>
                    <a:gd name="connsiteX15" fmla="*/ 910345 w 1364741"/>
                    <a:gd name="connsiteY15" fmla="*/ 219706 h 710052"/>
                    <a:gd name="connsiteX16" fmla="*/ 1174858 w 1364741"/>
                    <a:gd name="connsiteY16" fmla="*/ 308025 h 710052"/>
                    <a:gd name="connsiteX17" fmla="*/ 1290924 w 1364741"/>
                    <a:gd name="connsiteY17" fmla="*/ 707576 h 710052"/>
                    <a:gd name="connsiteX18" fmla="*/ 1329599 w 1364741"/>
                    <a:gd name="connsiteY18" fmla="*/ 547773 h 710052"/>
                    <a:gd name="connsiteX19" fmla="*/ 1343229 w 1364741"/>
                    <a:gd name="connsiteY19" fmla="*/ 478360 h 710052"/>
                    <a:gd name="connsiteX20" fmla="*/ 1364741 w 1364741"/>
                    <a:gd name="connsiteY20" fmla="*/ 364627 h 710052"/>
                    <a:gd name="connsiteX21" fmla="*/ 1362678 w 1364741"/>
                    <a:gd name="connsiteY21" fmla="*/ 190015 h 710052"/>
                    <a:gd name="connsiteX22" fmla="*/ 1362651 w 1364741"/>
                    <a:gd name="connsiteY22" fmla="*/ 189688 h 710052"/>
                    <a:gd name="connsiteX23" fmla="*/ 1264975 w 1364741"/>
                    <a:gd name="connsiteY23" fmla="*/ 132755 h 710052"/>
                    <a:gd name="connsiteX24" fmla="*/ 649769 w 1364741"/>
                    <a:gd name="connsiteY24" fmla="*/ 0 h 710052"/>
                    <a:gd name="connsiteX0" fmla="*/ 649769 w 1364741"/>
                    <a:gd name="connsiteY0" fmla="*/ 0 h 710052"/>
                    <a:gd name="connsiteX1" fmla="*/ 34563 w 1364741"/>
                    <a:gd name="connsiteY1" fmla="*/ 132755 h 710052"/>
                    <a:gd name="connsiteX2" fmla="*/ 0 w 1364741"/>
                    <a:gd name="connsiteY2" fmla="*/ 152901 h 710052"/>
                    <a:gd name="connsiteX3" fmla="*/ 11432 w 1364741"/>
                    <a:gd name="connsiteY3" fmla="*/ 165070 h 710052"/>
                    <a:gd name="connsiteX4" fmla="*/ 71258 w 1364741"/>
                    <a:gd name="connsiteY4" fmla="*/ 212881 h 710052"/>
                    <a:gd name="connsiteX5" fmla="*/ 74150 w 1364741"/>
                    <a:gd name="connsiteY5" fmla="*/ 214518 h 710052"/>
                    <a:gd name="connsiteX6" fmla="*/ 72594 w 1364741"/>
                    <a:gd name="connsiteY6" fmla="*/ 222947 h 710052"/>
                    <a:gd name="connsiteX7" fmla="*/ 122083 w 1364741"/>
                    <a:gd name="connsiteY7" fmla="*/ 688329 h 710052"/>
                    <a:gd name="connsiteX8" fmla="*/ 219463 w 1364741"/>
                    <a:gd name="connsiteY8" fmla="*/ 274678 h 710052"/>
                    <a:gd name="connsiteX9" fmla="*/ 251743 w 1364741"/>
                    <a:gd name="connsiteY9" fmla="*/ 271521 h 710052"/>
                    <a:gd name="connsiteX10" fmla="*/ 268437 w 1364741"/>
                    <a:gd name="connsiteY10" fmla="*/ 267433 h 710052"/>
                    <a:gd name="connsiteX11" fmla="*/ 315785 w 1364741"/>
                    <a:gd name="connsiteY11" fmla="*/ 270728 h 710052"/>
                    <a:gd name="connsiteX12" fmla="*/ 549159 w 1364741"/>
                    <a:gd name="connsiteY12" fmla="*/ 247991 h 710052"/>
                    <a:gd name="connsiteX13" fmla="*/ 599620 w 1364741"/>
                    <a:gd name="connsiteY13" fmla="*/ 233318 h 710052"/>
                    <a:gd name="connsiteX14" fmla="*/ 614726 w 1364741"/>
                    <a:gd name="connsiteY14" fmla="*/ 232121 h 710052"/>
                    <a:gd name="connsiteX15" fmla="*/ 910345 w 1364741"/>
                    <a:gd name="connsiteY15" fmla="*/ 219706 h 710052"/>
                    <a:gd name="connsiteX16" fmla="*/ 1174858 w 1364741"/>
                    <a:gd name="connsiteY16" fmla="*/ 308025 h 710052"/>
                    <a:gd name="connsiteX17" fmla="*/ 1290924 w 1364741"/>
                    <a:gd name="connsiteY17" fmla="*/ 707576 h 710052"/>
                    <a:gd name="connsiteX18" fmla="*/ 1329599 w 1364741"/>
                    <a:gd name="connsiteY18" fmla="*/ 547773 h 710052"/>
                    <a:gd name="connsiteX19" fmla="*/ 1343229 w 1364741"/>
                    <a:gd name="connsiteY19" fmla="*/ 478360 h 710052"/>
                    <a:gd name="connsiteX20" fmla="*/ 1364741 w 1364741"/>
                    <a:gd name="connsiteY20" fmla="*/ 364627 h 710052"/>
                    <a:gd name="connsiteX21" fmla="*/ 1362678 w 1364741"/>
                    <a:gd name="connsiteY21" fmla="*/ 190015 h 710052"/>
                    <a:gd name="connsiteX22" fmla="*/ 1298256 w 1364741"/>
                    <a:gd name="connsiteY22" fmla="*/ 202567 h 710052"/>
                    <a:gd name="connsiteX23" fmla="*/ 1264975 w 1364741"/>
                    <a:gd name="connsiteY23" fmla="*/ 132755 h 710052"/>
                    <a:gd name="connsiteX24" fmla="*/ 649769 w 1364741"/>
                    <a:gd name="connsiteY24" fmla="*/ 0 h 710052"/>
                    <a:gd name="connsiteX0" fmla="*/ 649769 w 1364741"/>
                    <a:gd name="connsiteY0" fmla="*/ 0 h 710052"/>
                    <a:gd name="connsiteX1" fmla="*/ 34563 w 1364741"/>
                    <a:gd name="connsiteY1" fmla="*/ 132755 h 710052"/>
                    <a:gd name="connsiteX2" fmla="*/ 0 w 1364741"/>
                    <a:gd name="connsiteY2" fmla="*/ 152901 h 710052"/>
                    <a:gd name="connsiteX3" fmla="*/ 11432 w 1364741"/>
                    <a:gd name="connsiteY3" fmla="*/ 165070 h 710052"/>
                    <a:gd name="connsiteX4" fmla="*/ 71258 w 1364741"/>
                    <a:gd name="connsiteY4" fmla="*/ 212881 h 710052"/>
                    <a:gd name="connsiteX5" fmla="*/ 74150 w 1364741"/>
                    <a:gd name="connsiteY5" fmla="*/ 214518 h 710052"/>
                    <a:gd name="connsiteX6" fmla="*/ 72594 w 1364741"/>
                    <a:gd name="connsiteY6" fmla="*/ 222947 h 710052"/>
                    <a:gd name="connsiteX7" fmla="*/ 122083 w 1364741"/>
                    <a:gd name="connsiteY7" fmla="*/ 688329 h 710052"/>
                    <a:gd name="connsiteX8" fmla="*/ 219463 w 1364741"/>
                    <a:gd name="connsiteY8" fmla="*/ 274678 h 710052"/>
                    <a:gd name="connsiteX9" fmla="*/ 251743 w 1364741"/>
                    <a:gd name="connsiteY9" fmla="*/ 271521 h 710052"/>
                    <a:gd name="connsiteX10" fmla="*/ 268437 w 1364741"/>
                    <a:gd name="connsiteY10" fmla="*/ 267433 h 710052"/>
                    <a:gd name="connsiteX11" fmla="*/ 315785 w 1364741"/>
                    <a:gd name="connsiteY11" fmla="*/ 270728 h 710052"/>
                    <a:gd name="connsiteX12" fmla="*/ 549159 w 1364741"/>
                    <a:gd name="connsiteY12" fmla="*/ 247991 h 710052"/>
                    <a:gd name="connsiteX13" fmla="*/ 599620 w 1364741"/>
                    <a:gd name="connsiteY13" fmla="*/ 233318 h 710052"/>
                    <a:gd name="connsiteX14" fmla="*/ 614726 w 1364741"/>
                    <a:gd name="connsiteY14" fmla="*/ 232121 h 710052"/>
                    <a:gd name="connsiteX15" fmla="*/ 910345 w 1364741"/>
                    <a:gd name="connsiteY15" fmla="*/ 219706 h 710052"/>
                    <a:gd name="connsiteX16" fmla="*/ 1174858 w 1364741"/>
                    <a:gd name="connsiteY16" fmla="*/ 308025 h 710052"/>
                    <a:gd name="connsiteX17" fmla="*/ 1290924 w 1364741"/>
                    <a:gd name="connsiteY17" fmla="*/ 707576 h 710052"/>
                    <a:gd name="connsiteX18" fmla="*/ 1329599 w 1364741"/>
                    <a:gd name="connsiteY18" fmla="*/ 547773 h 710052"/>
                    <a:gd name="connsiteX19" fmla="*/ 1343229 w 1364741"/>
                    <a:gd name="connsiteY19" fmla="*/ 478360 h 710052"/>
                    <a:gd name="connsiteX20" fmla="*/ 1364741 w 1364741"/>
                    <a:gd name="connsiteY20" fmla="*/ 364627 h 710052"/>
                    <a:gd name="connsiteX21" fmla="*/ 1298256 w 1364741"/>
                    <a:gd name="connsiteY21" fmla="*/ 202567 h 710052"/>
                    <a:gd name="connsiteX22" fmla="*/ 1264975 w 1364741"/>
                    <a:gd name="connsiteY22" fmla="*/ 132755 h 710052"/>
                    <a:gd name="connsiteX23" fmla="*/ 649769 w 1364741"/>
                    <a:gd name="connsiteY23" fmla="*/ 0 h 710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364741" h="710052">
                      <a:moveTo>
                        <a:pt x="649769" y="0"/>
                      </a:moveTo>
                      <a:cubicBezTo>
                        <a:pt x="421883" y="0"/>
                        <a:pt x="210177" y="48940"/>
                        <a:pt x="34563" y="132755"/>
                      </a:cubicBezTo>
                      <a:lnTo>
                        <a:pt x="0" y="152901"/>
                      </a:lnTo>
                      <a:lnTo>
                        <a:pt x="11432" y="165070"/>
                      </a:lnTo>
                      <a:cubicBezTo>
                        <a:pt x="27936" y="181700"/>
                        <a:pt x="48566" y="198330"/>
                        <a:pt x="71258" y="212881"/>
                      </a:cubicBezTo>
                      <a:lnTo>
                        <a:pt x="74150" y="214518"/>
                      </a:lnTo>
                      <a:lnTo>
                        <a:pt x="72594" y="222947"/>
                      </a:lnTo>
                      <a:cubicBezTo>
                        <a:pt x="50527" y="401941"/>
                        <a:pt x="122083" y="688329"/>
                        <a:pt x="122083" y="688329"/>
                      </a:cubicBezTo>
                      <a:cubicBezTo>
                        <a:pt x="208689" y="553705"/>
                        <a:pt x="219463" y="274678"/>
                        <a:pt x="219463" y="274678"/>
                      </a:cubicBezTo>
                      <a:cubicBezTo>
                        <a:pt x="230272" y="274678"/>
                        <a:pt x="241089" y="273475"/>
                        <a:pt x="251743" y="271521"/>
                      </a:cubicBezTo>
                      <a:lnTo>
                        <a:pt x="268437" y="267433"/>
                      </a:lnTo>
                      <a:lnTo>
                        <a:pt x="315785" y="270728"/>
                      </a:lnTo>
                      <a:cubicBezTo>
                        <a:pt x="393920" y="273716"/>
                        <a:pt x="473086" y="266830"/>
                        <a:pt x="549159" y="247991"/>
                      </a:cubicBezTo>
                      <a:lnTo>
                        <a:pt x="599620" y="233318"/>
                      </a:lnTo>
                      <a:lnTo>
                        <a:pt x="614726" y="232121"/>
                      </a:lnTo>
                      <a:cubicBezTo>
                        <a:pt x="726070" y="223213"/>
                        <a:pt x="840651" y="214525"/>
                        <a:pt x="910345" y="219706"/>
                      </a:cubicBezTo>
                      <a:cubicBezTo>
                        <a:pt x="1049733" y="230067"/>
                        <a:pt x="1109772" y="244475"/>
                        <a:pt x="1174858" y="308025"/>
                      </a:cubicBezTo>
                      <a:cubicBezTo>
                        <a:pt x="1228868" y="519637"/>
                        <a:pt x="1261999" y="683585"/>
                        <a:pt x="1290924" y="707576"/>
                      </a:cubicBezTo>
                      <a:cubicBezTo>
                        <a:pt x="1312618" y="725570"/>
                        <a:pt x="1315578" y="642780"/>
                        <a:pt x="1329599" y="547773"/>
                      </a:cubicBezTo>
                      <a:lnTo>
                        <a:pt x="1343229" y="478360"/>
                      </a:lnTo>
                      <a:lnTo>
                        <a:pt x="1364741" y="364627"/>
                      </a:lnTo>
                      <a:cubicBezTo>
                        <a:pt x="1357246" y="318662"/>
                        <a:pt x="1314884" y="241212"/>
                        <a:pt x="1298256" y="202567"/>
                      </a:cubicBezTo>
                      <a:cubicBezTo>
                        <a:pt x="1265697" y="183589"/>
                        <a:pt x="1297534" y="151733"/>
                        <a:pt x="1264975" y="132755"/>
                      </a:cubicBezTo>
                      <a:cubicBezTo>
                        <a:pt x="1089361" y="48940"/>
                        <a:pt x="877656" y="0"/>
                        <a:pt x="649769" y="0"/>
                      </a:cubicBezTo>
                      <a:close/>
                    </a:path>
                  </a:pathLst>
                </a:custGeom>
                <a:solidFill>
                  <a:srgbClr val="5A4945"/>
                </a:solidFill>
                <a:ln>
                  <a:noFill/>
                </a:ln>
              </p:spPr>
              <p:txBody>
                <a:bodyPr vert="horz" wrap="square" lIns="45720" tIns="22860" rIns="45720" bIns="22860" numCol="1" anchor="t" anchorCtr="0" compatLnSpc="1">
                  <a:prstTxWarp prst="textNoShape">
                    <a:avLst/>
                  </a:prstTxWarp>
                  <a:noAutofit/>
                </a:bodyPr>
                <a:lstStyle/>
                <a:p>
                  <a:endParaRPr lang="en-US" sz="900"/>
                </a:p>
              </p:txBody>
            </p:sp>
            <p:sp>
              <p:nvSpPr>
                <p:cNvPr id="107" name="Freeform 384">
                  <a:extLst>
                    <a:ext uri="{FF2B5EF4-FFF2-40B4-BE49-F238E27FC236}">
                      <a16:creationId xmlns:a16="http://schemas.microsoft.com/office/drawing/2014/main" id="{7D16967D-F111-4571-BE4D-B949841746C2}"/>
                    </a:ext>
                  </a:extLst>
                </p:cNvPr>
                <p:cNvSpPr>
                  <a:spLocks/>
                </p:cNvSpPr>
                <p:nvPr/>
              </p:nvSpPr>
              <p:spPr bwMode="auto">
                <a:xfrm rot="967563" flipH="1">
                  <a:off x="334362" y="934202"/>
                  <a:ext cx="1338436" cy="1121848"/>
                </a:xfrm>
                <a:custGeom>
                  <a:avLst/>
                  <a:gdLst>
                    <a:gd name="connsiteX0" fmla="*/ 822876 w 1503164"/>
                    <a:gd name="connsiteY0" fmla="*/ 26563 h 1259919"/>
                    <a:gd name="connsiteX1" fmla="*/ 781368 w 1503164"/>
                    <a:gd name="connsiteY1" fmla="*/ 17194 h 1259919"/>
                    <a:gd name="connsiteX2" fmla="*/ 587700 w 1503164"/>
                    <a:gd name="connsiteY2" fmla="*/ 68776 h 1259919"/>
                    <a:gd name="connsiteX3" fmla="*/ 432765 w 1503164"/>
                    <a:gd name="connsiteY3" fmla="*/ 0 h 1259919"/>
                    <a:gd name="connsiteX4" fmla="*/ 303653 w 1503164"/>
                    <a:gd name="connsiteY4" fmla="*/ 85970 h 1259919"/>
                    <a:gd name="connsiteX5" fmla="*/ 97073 w 1503164"/>
                    <a:gd name="connsiteY5" fmla="*/ 68776 h 1259919"/>
                    <a:gd name="connsiteX6" fmla="*/ 85347 w 1503164"/>
                    <a:gd name="connsiteY6" fmla="*/ 78853 h 1259919"/>
                    <a:gd name="connsiteX7" fmla="*/ 71906 w 1503164"/>
                    <a:gd name="connsiteY7" fmla="*/ 84951 h 1259919"/>
                    <a:gd name="connsiteX8" fmla="*/ 125810 w 1503164"/>
                    <a:gd name="connsiteY8" fmla="*/ 626120 h 1259919"/>
                    <a:gd name="connsiteX9" fmla="*/ 1160588 w 1503164"/>
                    <a:gd name="connsiteY9" fmla="*/ 652798 h 1259919"/>
                    <a:gd name="connsiteX10" fmla="*/ 1361511 w 1503164"/>
                    <a:gd name="connsiteY10" fmla="*/ 1255902 h 1259919"/>
                    <a:gd name="connsiteX11" fmla="*/ 1394728 w 1503164"/>
                    <a:gd name="connsiteY11" fmla="*/ 507067 h 1259919"/>
                    <a:gd name="connsiteX12" fmla="*/ 1376329 w 1503164"/>
                    <a:gd name="connsiteY12" fmla="*/ 489415 h 1259919"/>
                    <a:gd name="connsiteX13" fmla="*/ 1410754 w 1503164"/>
                    <a:gd name="connsiteY13" fmla="*/ 464331 h 1259919"/>
                    <a:gd name="connsiteX14" fmla="*/ 1433916 w 1503164"/>
                    <a:gd name="connsiteY14" fmla="*/ 416251 h 1259919"/>
                    <a:gd name="connsiteX15" fmla="*/ 1341930 w 1503164"/>
                    <a:gd name="connsiteY15" fmla="*/ 441550 h 1259919"/>
                    <a:gd name="connsiteX16" fmla="*/ 1329783 w 1503164"/>
                    <a:gd name="connsiteY16" fmla="*/ 448271 h 1259919"/>
                    <a:gd name="connsiteX17" fmla="*/ 1301709 w 1503164"/>
                    <a:gd name="connsiteY17" fmla="*/ 430929 h 1259919"/>
                    <a:gd name="connsiteX18" fmla="*/ 1313300 w 1503164"/>
                    <a:gd name="connsiteY18" fmla="*/ 417596 h 1259919"/>
                    <a:gd name="connsiteX19" fmla="*/ 1405008 w 1503164"/>
                    <a:gd name="connsiteY19" fmla="*/ 223382 h 1259919"/>
                    <a:gd name="connsiteX20" fmla="*/ 1267870 w 1503164"/>
                    <a:gd name="connsiteY20" fmla="*/ 368243 h 1259919"/>
                    <a:gd name="connsiteX21" fmla="*/ 1259400 w 1503164"/>
                    <a:gd name="connsiteY21" fmla="*/ 384364 h 1259919"/>
                    <a:gd name="connsiteX22" fmla="*/ 1244665 w 1503164"/>
                    <a:gd name="connsiteY22" fmla="*/ 350945 h 1259919"/>
                    <a:gd name="connsiteX23" fmla="*/ 1151293 w 1503164"/>
                    <a:gd name="connsiteY23" fmla="*/ 261915 h 1259919"/>
                    <a:gd name="connsiteX24" fmla="*/ 1145735 w 1503164"/>
                    <a:gd name="connsiteY24" fmla="*/ 259255 h 1259919"/>
                    <a:gd name="connsiteX25" fmla="*/ 1147926 w 1503164"/>
                    <a:gd name="connsiteY25" fmla="*/ 233865 h 1259919"/>
                    <a:gd name="connsiteX26" fmla="*/ 1000859 w 1503164"/>
                    <a:gd name="connsiteY26" fmla="*/ 111761 h 1259919"/>
                    <a:gd name="connsiteX27" fmla="*/ 884658 w 1503164"/>
                    <a:gd name="connsiteY27" fmla="*/ 120358 h 1259919"/>
                    <a:gd name="connsiteX28" fmla="*/ 822876 w 1503164"/>
                    <a:gd name="connsiteY28" fmla="*/ 26563 h 1259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503164" h="1259919">
                      <a:moveTo>
                        <a:pt x="822876" y="26563"/>
                      </a:moveTo>
                      <a:cubicBezTo>
                        <a:pt x="811225" y="22567"/>
                        <a:pt x="797507" y="19343"/>
                        <a:pt x="781368" y="17194"/>
                      </a:cubicBezTo>
                      <a:cubicBezTo>
                        <a:pt x="652256" y="0"/>
                        <a:pt x="587700" y="68776"/>
                        <a:pt x="587700" y="68776"/>
                      </a:cubicBezTo>
                      <a:cubicBezTo>
                        <a:pt x="587700" y="68776"/>
                        <a:pt x="548966" y="0"/>
                        <a:pt x="432765" y="0"/>
                      </a:cubicBezTo>
                      <a:cubicBezTo>
                        <a:pt x="316564" y="8597"/>
                        <a:pt x="303653" y="85970"/>
                        <a:pt x="303653" y="85970"/>
                      </a:cubicBezTo>
                      <a:cubicBezTo>
                        <a:pt x="303653" y="85970"/>
                        <a:pt x="226185" y="0"/>
                        <a:pt x="97073" y="68776"/>
                      </a:cubicBezTo>
                      <a:lnTo>
                        <a:pt x="85347" y="78853"/>
                      </a:lnTo>
                      <a:lnTo>
                        <a:pt x="71906" y="84951"/>
                      </a:lnTo>
                      <a:cubicBezTo>
                        <a:pt x="6890" y="138271"/>
                        <a:pt x="-72200" y="364491"/>
                        <a:pt x="125810" y="626120"/>
                      </a:cubicBezTo>
                      <a:cubicBezTo>
                        <a:pt x="352106" y="925126"/>
                        <a:pt x="1006657" y="608292"/>
                        <a:pt x="1160588" y="652798"/>
                      </a:cubicBezTo>
                      <a:cubicBezTo>
                        <a:pt x="1328566" y="720830"/>
                        <a:pt x="1270497" y="1210122"/>
                        <a:pt x="1361511" y="1255902"/>
                      </a:cubicBezTo>
                      <a:cubicBezTo>
                        <a:pt x="1436602" y="1311676"/>
                        <a:pt x="1619775" y="772788"/>
                        <a:pt x="1394728" y="507067"/>
                      </a:cubicBezTo>
                      <a:lnTo>
                        <a:pt x="1376329" y="489415"/>
                      </a:lnTo>
                      <a:lnTo>
                        <a:pt x="1410754" y="464331"/>
                      </a:lnTo>
                      <a:cubicBezTo>
                        <a:pt x="1430338" y="446930"/>
                        <a:pt x="1440606" y="429718"/>
                        <a:pt x="1433916" y="416251"/>
                      </a:cubicBezTo>
                      <a:cubicBezTo>
                        <a:pt x="1440070" y="394967"/>
                        <a:pt x="1391769" y="415598"/>
                        <a:pt x="1341930" y="441550"/>
                      </a:cubicBezTo>
                      <a:lnTo>
                        <a:pt x="1329783" y="448271"/>
                      </a:lnTo>
                      <a:lnTo>
                        <a:pt x="1301709" y="430929"/>
                      </a:lnTo>
                      <a:lnTo>
                        <a:pt x="1313300" y="417596"/>
                      </a:lnTo>
                      <a:cubicBezTo>
                        <a:pt x="1377458" y="341547"/>
                        <a:pt x="1453846" y="237502"/>
                        <a:pt x="1405008" y="223382"/>
                      </a:cubicBezTo>
                      <a:cubicBezTo>
                        <a:pt x="1365939" y="212086"/>
                        <a:pt x="1312020" y="288752"/>
                        <a:pt x="1267870" y="368243"/>
                      </a:cubicBezTo>
                      <a:lnTo>
                        <a:pt x="1259400" y="384364"/>
                      </a:lnTo>
                      <a:lnTo>
                        <a:pt x="1244665" y="350945"/>
                      </a:lnTo>
                      <a:cubicBezTo>
                        <a:pt x="1221763" y="313958"/>
                        <a:pt x="1189688" y="284754"/>
                        <a:pt x="1151293" y="261915"/>
                      </a:cubicBezTo>
                      <a:lnTo>
                        <a:pt x="1145735" y="259255"/>
                      </a:lnTo>
                      <a:lnTo>
                        <a:pt x="1147926" y="233865"/>
                      </a:lnTo>
                      <a:cubicBezTo>
                        <a:pt x="1138848" y="176238"/>
                        <a:pt x="1088010" y="124656"/>
                        <a:pt x="1000859" y="111761"/>
                      </a:cubicBezTo>
                      <a:cubicBezTo>
                        <a:pt x="936303" y="103164"/>
                        <a:pt x="884658" y="120358"/>
                        <a:pt x="884658" y="120358"/>
                      </a:cubicBezTo>
                      <a:cubicBezTo>
                        <a:pt x="884658" y="120358"/>
                        <a:pt x="904428" y="54537"/>
                        <a:pt x="822876" y="26563"/>
                      </a:cubicBezTo>
                      <a:close/>
                    </a:path>
                  </a:pathLst>
                </a:custGeom>
                <a:solidFill>
                  <a:srgbClr val="705B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en-US"/>
                </a:p>
              </p:txBody>
            </p:sp>
            <p:sp>
              <p:nvSpPr>
                <p:cNvPr id="108" name="Freeform 133">
                  <a:extLst>
                    <a:ext uri="{FF2B5EF4-FFF2-40B4-BE49-F238E27FC236}">
                      <a16:creationId xmlns:a16="http://schemas.microsoft.com/office/drawing/2014/main" id="{894EDA80-A41B-7187-964F-79D21B8D3068}"/>
                    </a:ext>
                  </a:extLst>
                </p:cNvPr>
                <p:cNvSpPr>
                  <a:spLocks/>
                </p:cNvSpPr>
                <p:nvPr/>
              </p:nvSpPr>
              <p:spPr bwMode="auto">
                <a:xfrm>
                  <a:off x="793593" y="2188852"/>
                  <a:ext cx="281550" cy="102382"/>
                </a:xfrm>
                <a:custGeom>
                  <a:avLst/>
                  <a:gdLst>
                    <a:gd name="T0" fmla="*/ 23 w 26"/>
                    <a:gd name="T1" fmla="*/ 2 h 9"/>
                    <a:gd name="T2" fmla="*/ 3 w 26"/>
                    <a:gd name="T3" fmla="*/ 2 h 9"/>
                    <a:gd name="T4" fmla="*/ 13 w 26"/>
                    <a:gd name="T5" fmla="*/ 9 h 9"/>
                    <a:gd name="T6" fmla="*/ 23 w 26"/>
                    <a:gd name="T7" fmla="*/ 2 h 9"/>
                  </a:gdLst>
                  <a:ahLst/>
                  <a:cxnLst>
                    <a:cxn ang="0">
                      <a:pos x="T0" y="T1"/>
                    </a:cxn>
                    <a:cxn ang="0">
                      <a:pos x="T2" y="T3"/>
                    </a:cxn>
                    <a:cxn ang="0">
                      <a:pos x="T4" y="T5"/>
                    </a:cxn>
                    <a:cxn ang="0">
                      <a:pos x="T6" y="T7"/>
                    </a:cxn>
                  </a:cxnLst>
                  <a:rect l="0" t="0" r="r" b="b"/>
                  <a:pathLst>
                    <a:path w="26" h="9">
                      <a:moveTo>
                        <a:pt x="23" y="2"/>
                      </a:moveTo>
                      <a:cubicBezTo>
                        <a:pt x="19" y="0"/>
                        <a:pt x="6" y="0"/>
                        <a:pt x="3" y="2"/>
                      </a:cubicBezTo>
                      <a:cubicBezTo>
                        <a:pt x="0" y="3"/>
                        <a:pt x="10" y="9"/>
                        <a:pt x="13" y="9"/>
                      </a:cubicBezTo>
                      <a:cubicBezTo>
                        <a:pt x="16" y="9"/>
                        <a:pt x="26" y="3"/>
                        <a:pt x="23" y="2"/>
                      </a:cubicBezTo>
                    </a:path>
                  </a:pathLst>
                </a:custGeom>
                <a:solidFill>
                  <a:srgbClr val="ED90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grpSp>
          <p:sp>
            <p:nvSpPr>
              <p:cNvPr id="87" name="Freeform 756">
                <a:extLst>
                  <a:ext uri="{FF2B5EF4-FFF2-40B4-BE49-F238E27FC236}">
                    <a16:creationId xmlns:a16="http://schemas.microsoft.com/office/drawing/2014/main" id="{B62DF8C2-4059-63E6-7D12-3941A3F50324}"/>
                  </a:ext>
                </a:extLst>
              </p:cNvPr>
              <p:cNvSpPr>
                <a:spLocks noEditPoints="1"/>
              </p:cNvSpPr>
              <p:nvPr/>
            </p:nvSpPr>
            <p:spPr bwMode="auto">
              <a:xfrm>
                <a:off x="2179637" y="3151648"/>
                <a:ext cx="1776954" cy="872115"/>
              </a:xfrm>
              <a:custGeom>
                <a:avLst/>
                <a:gdLst>
                  <a:gd name="T0" fmla="*/ 51 w 62"/>
                  <a:gd name="T1" fmla="*/ 0 h 26"/>
                  <a:gd name="T2" fmla="*/ 61 w 62"/>
                  <a:gd name="T3" fmla="*/ 2 h 26"/>
                  <a:gd name="T4" fmla="*/ 62 w 62"/>
                  <a:gd name="T5" fmla="*/ 3 h 26"/>
                  <a:gd name="T6" fmla="*/ 62 w 62"/>
                  <a:gd name="T7" fmla="*/ 8 h 26"/>
                  <a:gd name="T8" fmla="*/ 61 w 62"/>
                  <a:gd name="T9" fmla="*/ 10 h 26"/>
                  <a:gd name="T10" fmla="*/ 61 w 62"/>
                  <a:gd name="T11" fmla="*/ 11 h 26"/>
                  <a:gd name="T12" fmla="*/ 58 w 62"/>
                  <a:gd name="T13" fmla="*/ 21 h 26"/>
                  <a:gd name="T14" fmla="*/ 53 w 62"/>
                  <a:gd name="T15" fmla="*/ 25 h 26"/>
                  <a:gd name="T16" fmla="*/ 42 w 62"/>
                  <a:gd name="T17" fmla="*/ 25 h 26"/>
                  <a:gd name="T18" fmla="*/ 37 w 62"/>
                  <a:gd name="T19" fmla="*/ 21 h 26"/>
                  <a:gd name="T20" fmla="*/ 34 w 62"/>
                  <a:gd name="T21" fmla="*/ 15 h 26"/>
                  <a:gd name="T22" fmla="*/ 33 w 62"/>
                  <a:gd name="T23" fmla="*/ 7 h 26"/>
                  <a:gd name="T24" fmla="*/ 31 w 62"/>
                  <a:gd name="T25" fmla="*/ 6 h 26"/>
                  <a:gd name="T26" fmla="*/ 29 w 62"/>
                  <a:gd name="T27" fmla="*/ 7 h 26"/>
                  <a:gd name="T28" fmla="*/ 29 w 62"/>
                  <a:gd name="T29" fmla="*/ 9 h 26"/>
                  <a:gd name="T30" fmla="*/ 25 w 62"/>
                  <a:gd name="T31" fmla="*/ 21 h 26"/>
                  <a:gd name="T32" fmla="*/ 19 w 62"/>
                  <a:gd name="T33" fmla="*/ 25 h 26"/>
                  <a:gd name="T34" fmla="*/ 10 w 62"/>
                  <a:gd name="T35" fmla="*/ 26 h 26"/>
                  <a:gd name="T36" fmla="*/ 4 w 62"/>
                  <a:gd name="T37" fmla="*/ 21 h 26"/>
                  <a:gd name="T38" fmla="*/ 1 w 62"/>
                  <a:gd name="T39" fmla="*/ 11 h 26"/>
                  <a:gd name="T40" fmla="*/ 1 w 62"/>
                  <a:gd name="T41" fmla="*/ 9 h 26"/>
                  <a:gd name="T42" fmla="*/ 0 w 62"/>
                  <a:gd name="T43" fmla="*/ 8 h 26"/>
                  <a:gd name="T44" fmla="*/ 0 w 62"/>
                  <a:gd name="T45" fmla="*/ 3 h 26"/>
                  <a:gd name="T46" fmla="*/ 2 w 62"/>
                  <a:gd name="T47" fmla="*/ 1 h 26"/>
                  <a:gd name="T48" fmla="*/ 10 w 62"/>
                  <a:gd name="T49" fmla="*/ 0 h 26"/>
                  <a:gd name="T50" fmla="*/ 24 w 62"/>
                  <a:gd name="T51" fmla="*/ 1 h 26"/>
                  <a:gd name="T52" fmla="*/ 36 w 62"/>
                  <a:gd name="T53" fmla="*/ 1 h 26"/>
                  <a:gd name="T54" fmla="*/ 46 w 62"/>
                  <a:gd name="T55" fmla="*/ 0 h 26"/>
                  <a:gd name="T56" fmla="*/ 51 w 62"/>
                  <a:gd name="T57" fmla="*/ 0 h 26"/>
                  <a:gd name="T58" fmla="*/ 38 w 62"/>
                  <a:gd name="T59" fmla="*/ 4 h 26"/>
                  <a:gd name="T60" fmla="*/ 35 w 62"/>
                  <a:gd name="T61" fmla="*/ 9 h 26"/>
                  <a:gd name="T62" fmla="*/ 38 w 62"/>
                  <a:gd name="T63" fmla="*/ 20 h 26"/>
                  <a:gd name="T64" fmla="*/ 44 w 62"/>
                  <a:gd name="T65" fmla="*/ 23 h 26"/>
                  <a:gd name="T66" fmla="*/ 53 w 62"/>
                  <a:gd name="T67" fmla="*/ 23 h 26"/>
                  <a:gd name="T68" fmla="*/ 56 w 62"/>
                  <a:gd name="T69" fmla="*/ 21 h 26"/>
                  <a:gd name="T70" fmla="*/ 57 w 62"/>
                  <a:gd name="T71" fmla="*/ 6 h 26"/>
                  <a:gd name="T72" fmla="*/ 55 w 62"/>
                  <a:gd name="T73" fmla="*/ 4 h 26"/>
                  <a:gd name="T74" fmla="*/ 49 w 62"/>
                  <a:gd name="T75" fmla="*/ 3 h 26"/>
                  <a:gd name="T76" fmla="*/ 45 w 62"/>
                  <a:gd name="T77" fmla="*/ 2 h 26"/>
                  <a:gd name="T78" fmla="*/ 38 w 62"/>
                  <a:gd name="T79" fmla="*/ 4 h 26"/>
                  <a:gd name="T80" fmla="*/ 20 w 62"/>
                  <a:gd name="T81" fmla="*/ 23 h 26"/>
                  <a:gd name="T82" fmla="*/ 23 w 62"/>
                  <a:gd name="T83" fmla="*/ 21 h 26"/>
                  <a:gd name="T84" fmla="*/ 27 w 62"/>
                  <a:gd name="T85" fmla="*/ 8 h 26"/>
                  <a:gd name="T86" fmla="*/ 24 w 62"/>
                  <a:gd name="T87" fmla="*/ 4 h 26"/>
                  <a:gd name="T88" fmla="*/ 17 w 62"/>
                  <a:gd name="T89" fmla="*/ 2 h 26"/>
                  <a:gd name="T90" fmla="*/ 8 w 62"/>
                  <a:gd name="T91" fmla="*/ 3 h 26"/>
                  <a:gd name="T92" fmla="*/ 6 w 62"/>
                  <a:gd name="T93" fmla="*/ 5 h 26"/>
                  <a:gd name="T94" fmla="*/ 4 w 62"/>
                  <a:gd name="T95" fmla="*/ 8 h 26"/>
                  <a:gd name="T96" fmla="*/ 5 w 62"/>
                  <a:gd name="T97" fmla="*/ 20 h 26"/>
                  <a:gd name="T98" fmla="*/ 11 w 62"/>
                  <a:gd name="T99" fmla="*/ 24 h 26"/>
                  <a:gd name="T100" fmla="*/ 14 w 62"/>
                  <a:gd name="T101" fmla="*/ 24 h 26"/>
                  <a:gd name="T102" fmla="*/ 20 w 62"/>
                  <a:gd name="T103" fmla="*/ 2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2" h="26">
                    <a:moveTo>
                      <a:pt x="51" y="0"/>
                    </a:moveTo>
                    <a:cubicBezTo>
                      <a:pt x="54" y="0"/>
                      <a:pt x="57" y="1"/>
                      <a:pt x="61" y="2"/>
                    </a:cubicBezTo>
                    <a:cubicBezTo>
                      <a:pt x="61" y="2"/>
                      <a:pt x="62" y="2"/>
                      <a:pt x="62" y="3"/>
                    </a:cubicBezTo>
                    <a:cubicBezTo>
                      <a:pt x="62" y="5"/>
                      <a:pt x="62" y="6"/>
                      <a:pt x="62" y="8"/>
                    </a:cubicBezTo>
                    <a:cubicBezTo>
                      <a:pt x="62" y="9"/>
                      <a:pt x="61" y="9"/>
                      <a:pt x="61" y="10"/>
                    </a:cubicBezTo>
                    <a:cubicBezTo>
                      <a:pt x="61" y="10"/>
                      <a:pt x="61" y="10"/>
                      <a:pt x="61" y="11"/>
                    </a:cubicBezTo>
                    <a:cubicBezTo>
                      <a:pt x="60" y="13"/>
                      <a:pt x="59" y="18"/>
                      <a:pt x="58" y="21"/>
                    </a:cubicBezTo>
                    <a:cubicBezTo>
                      <a:pt x="57" y="24"/>
                      <a:pt x="55" y="25"/>
                      <a:pt x="53" y="25"/>
                    </a:cubicBezTo>
                    <a:cubicBezTo>
                      <a:pt x="49" y="26"/>
                      <a:pt x="46" y="26"/>
                      <a:pt x="42" y="25"/>
                    </a:cubicBezTo>
                    <a:cubicBezTo>
                      <a:pt x="40" y="24"/>
                      <a:pt x="38" y="23"/>
                      <a:pt x="37" y="21"/>
                    </a:cubicBezTo>
                    <a:cubicBezTo>
                      <a:pt x="36" y="19"/>
                      <a:pt x="35" y="17"/>
                      <a:pt x="34" y="15"/>
                    </a:cubicBezTo>
                    <a:cubicBezTo>
                      <a:pt x="34" y="13"/>
                      <a:pt x="33" y="9"/>
                      <a:pt x="33" y="7"/>
                    </a:cubicBezTo>
                    <a:cubicBezTo>
                      <a:pt x="32" y="6"/>
                      <a:pt x="32" y="6"/>
                      <a:pt x="31" y="6"/>
                    </a:cubicBezTo>
                    <a:cubicBezTo>
                      <a:pt x="30" y="6"/>
                      <a:pt x="30" y="6"/>
                      <a:pt x="29" y="7"/>
                    </a:cubicBezTo>
                    <a:cubicBezTo>
                      <a:pt x="29" y="7"/>
                      <a:pt x="29" y="8"/>
                      <a:pt x="29" y="9"/>
                    </a:cubicBezTo>
                    <a:cubicBezTo>
                      <a:pt x="28" y="12"/>
                      <a:pt x="27" y="18"/>
                      <a:pt x="25" y="21"/>
                    </a:cubicBezTo>
                    <a:cubicBezTo>
                      <a:pt x="24" y="23"/>
                      <a:pt x="22" y="24"/>
                      <a:pt x="19" y="25"/>
                    </a:cubicBezTo>
                    <a:cubicBezTo>
                      <a:pt x="16" y="26"/>
                      <a:pt x="14" y="26"/>
                      <a:pt x="10" y="26"/>
                    </a:cubicBezTo>
                    <a:cubicBezTo>
                      <a:pt x="7" y="25"/>
                      <a:pt x="5" y="24"/>
                      <a:pt x="4" y="21"/>
                    </a:cubicBezTo>
                    <a:cubicBezTo>
                      <a:pt x="3" y="18"/>
                      <a:pt x="2" y="14"/>
                      <a:pt x="1" y="11"/>
                    </a:cubicBezTo>
                    <a:cubicBezTo>
                      <a:pt x="1" y="10"/>
                      <a:pt x="1" y="10"/>
                      <a:pt x="1" y="9"/>
                    </a:cubicBezTo>
                    <a:cubicBezTo>
                      <a:pt x="0" y="9"/>
                      <a:pt x="0" y="9"/>
                      <a:pt x="0" y="8"/>
                    </a:cubicBezTo>
                    <a:cubicBezTo>
                      <a:pt x="0" y="7"/>
                      <a:pt x="0" y="5"/>
                      <a:pt x="0" y="3"/>
                    </a:cubicBezTo>
                    <a:cubicBezTo>
                      <a:pt x="0" y="2"/>
                      <a:pt x="0" y="2"/>
                      <a:pt x="2" y="1"/>
                    </a:cubicBezTo>
                    <a:cubicBezTo>
                      <a:pt x="5" y="1"/>
                      <a:pt x="7" y="0"/>
                      <a:pt x="10" y="0"/>
                    </a:cubicBezTo>
                    <a:cubicBezTo>
                      <a:pt x="15" y="0"/>
                      <a:pt x="19" y="0"/>
                      <a:pt x="24" y="1"/>
                    </a:cubicBezTo>
                    <a:cubicBezTo>
                      <a:pt x="28" y="1"/>
                      <a:pt x="32" y="2"/>
                      <a:pt x="36" y="1"/>
                    </a:cubicBezTo>
                    <a:cubicBezTo>
                      <a:pt x="40" y="0"/>
                      <a:pt x="42" y="0"/>
                      <a:pt x="46" y="0"/>
                    </a:cubicBezTo>
                    <a:cubicBezTo>
                      <a:pt x="48" y="0"/>
                      <a:pt x="49" y="0"/>
                      <a:pt x="51" y="0"/>
                    </a:cubicBezTo>
                    <a:moveTo>
                      <a:pt x="38" y="4"/>
                    </a:moveTo>
                    <a:cubicBezTo>
                      <a:pt x="35" y="5"/>
                      <a:pt x="35" y="6"/>
                      <a:pt x="35" y="9"/>
                    </a:cubicBezTo>
                    <a:cubicBezTo>
                      <a:pt x="36" y="12"/>
                      <a:pt x="37" y="17"/>
                      <a:pt x="38" y="20"/>
                    </a:cubicBezTo>
                    <a:cubicBezTo>
                      <a:pt x="40" y="22"/>
                      <a:pt x="41" y="23"/>
                      <a:pt x="44" y="23"/>
                    </a:cubicBezTo>
                    <a:cubicBezTo>
                      <a:pt x="47" y="24"/>
                      <a:pt x="49" y="24"/>
                      <a:pt x="53" y="23"/>
                    </a:cubicBezTo>
                    <a:cubicBezTo>
                      <a:pt x="54" y="23"/>
                      <a:pt x="55" y="22"/>
                      <a:pt x="56" y="21"/>
                    </a:cubicBezTo>
                    <a:cubicBezTo>
                      <a:pt x="58" y="17"/>
                      <a:pt x="58" y="10"/>
                      <a:pt x="57" y="6"/>
                    </a:cubicBezTo>
                    <a:cubicBezTo>
                      <a:pt x="57" y="5"/>
                      <a:pt x="56" y="5"/>
                      <a:pt x="55" y="4"/>
                    </a:cubicBezTo>
                    <a:cubicBezTo>
                      <a:pt x="53" y="3"/>
                      <a:pt x="51" y="3"/>
                      <a:pt x="49" y="3"/>
                    </a:cubicBezTo>
                    <a:cubicBezTo>
                      <a:pt x="48" y="2"/>
                      <a:pt x="46" y="2"/>
                      <a:pt x="45" y="2"/>
                    </a:cubicBezTo>
                    <a:cubicBezTo>
                      <a:pt x="42" y="3"/>
                      <a:pt x="41" y="3"/>
                      <a:pt x="38" y="4"/>
                    </a:cubicBezTo>
                    <a:moveTo>
                      <a:pt x="20" y="23"/>
                    </a:moveTo>
                    <a:cubicBezTo>
                      <a:pt x="21" y="23"/>
                      <a:pt x="22" y="22"/>
                      <a:pt x="23" y="21"/>
                    </a:cubicBezTo>
                    <a:cubicBezTo>
                      <a:pt x="25" y="18"/>
                      <a:pt x="26" y="12"/>
                      <a:pt x="27" y="8"/>
                    </a:cubicBezTo>
                    <a:cubicBezTo>
                      <a:pt x="27" y="6"/>
                      <a:pt x="26" y="5"/>
                      <a:pt x="24" y="4"/>
                    </a:cubicBezTo>
                    <a:cubicBezTo>
                      <a:pt x="22" y="3"/>
                      <a:pt x="20" y="3"/>
                      <a:pt x="17" y="2"/>
                    </a:cubicBezTo>
                    <a:cubicBezTo>
                      <a:pt x="14" y="2"/>
                      <a:pt x="12" y="2"/>
                      <a:pt x="8" y="3"/>
                    </a:cubicBezTo>
                    <a:cubicBezTo>
                      <a:pt x="7" y="4"/>
                      <a:pt x="6" y="4"/>
                      <a:pt x="6" y="5"/>
                    </a:cubicBezTo>
                    <a:cubicBezTo>
                      <a:pt x="4" y="5"/>
                      <a:pt x="4" y="7"/>
                      <a:pt x="4" y="8"/>
                    </a:cubicBezTo>
                    <a:cubicBezTo>
                      <a:pt x="4" y="11"/>
                      <a:pt x="4" y="17"/>
                      <a:pt x="5" y="20"/>
                    </a:cubicBezTo>
                    <a:cubicBezTo>
                      <a:pt x="6" y="22"/>
                      <a:pt x="8" y="23"/>
                      <a:pt x="11" y="24"/>
                    </a:cubicBezTo>
                    <a:cubicBezTo>
                      <a:pt x="12" y="24"/>
                      <a:pt x="13" y="24"/>
                      <a:pt x="14" y="24"/>
                    </a:cubicBezTo>
                    <a:cubicBezTo>
                      <a:pt x="16" y="24"/>
                      <a:pt x="17" y="24"/>
                      <a:pt x="20" y="23"/>
                    </a:cubicBezTo>
                  </a:path>
                </a:pathLst>
              </a:custGeom>
              <a:solidFill>
                <a:srgbClr val="1C1C1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grpSp>
      </p:grpSp>
    </p:spTree>
    <p:extLst>
      <p:ext uri="{BB962C8B-B14F-4D97-AF65-F5344CB8AC3E}">
        <p14:creationId xmlns:p14="http://schemas.microsoft.com/office/powerpoint/2010/main" val="642355631"/>
      </p:ext>
    </p:extLst>
  </p:cSld>
  <p:clrMapOvr>
    <a:masterClrMapping/>
  </p:clrMapOvr>
  <p:transition spd="slow">
    <p:push/>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100000" fill="hold" grpId="0" nodeType="afterEffect">
                                  <p:stCondLst>
                                    <p:cond delay="0"/>
                                  </p:stCondLst>
                                  <p:childTnLst>
                                    <p:set>
                                      <p:cBhvr>
                                        <p:cTn id="6" dur="1" fill="hold">
                                          <p:stCondLst>
                                            <p:cond delay="0"/>
                                          </p:stCondLst>
                                        </p:cTn>
                                        <p:tgtEl>
                                          <p:spTgt spid="17"/>
                                        </p:tgtEl>
                                        <p:attrNameLst>
                                          <p:attrName>style.visibility</p:attrName>
                                        </p:attrNameLst>
                                      </p:cBhvr>
                                      <p:to>
                                        <p:strVal val="visible"/>
                                      </p:to>
                                    </p:set>
                                    <p:anim calcmode="lin" valueType="num">
                                      <p:cBhvr additive="base">
                                        <p:cTn id="7" dur="500" fill="hold"/>
                                        <p:tgtEl>
                                          <p:spTgt spid="17"/>
                                        </p:tgtEl>
                                        <p:attrNameLst>
                                          <p:attrName>ppt_x</p:attrName>
                                        </p:attrNameLst>
                                      </p:cBhvr>
                                      <p:tavLst>
                                        <p:tav tm="0">
                                          <p:val>
                                            <p:strVal val="0-#ppt_w/2"/>
                                          </p:val>
                                        </p:tav>
                                        <p:tav tm="100000">
                                          <p:val>
                                            <p:strVal val="#ppt_x"/>
                                          </p:val>
                                        </p:tav>
                                      </p:tavLst>
                                    </p:anim>
                                    <p:anim calcmode="lin" valueType="num">
                                      <p:cBhvr additive="base">
                                        <p:cTn id="8" dur="500" fill="hold"/>
                                        <p:tgtEl>
                                          <p:spTgt spid="17"/>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2" presetClass="entr" presetSubtype="4" fill="hold" grpId="0" nodeType="afterEffect">
                                  <p:stCondLst>
                                    <p:cond delay="0"/>
                                  </p:stCondLst>
                                  <p:childTnLst>
                                    <p:set>
                                      <p:cBhvr>
                                        <p:cTn id="11" dur="1" fill="hold">
                                          <p:stCondLst>
                                            <p:cond delay="0"/>
                                          </p:stCondLst>
                                        </p:cTn>
                                        <p:tgtEl>
                                          <p:spTgt spid="24"/>
                                        </p:tgtEl>
                                        <p:attrNameLst>
                                          <p:attrName>style.visibility</p:attrName>
                                        </p:attrNameLst>
                                      </p:cBhvr>
                                      <p:to>
                                        <p:strVal val="visible"/>
                                      </p:to>
                                    </p:set>
                                    <p:anim calcmode="lin" valueType="num">
                                      <p:cBhvr additive="base">
                                        <p:cTn id="12" dur="500" fill="hold"/>
                                        <p:tgtEl>
                                          <p:spTgt spid="24"/>
                                        </p:tgtEl>
                                        <p:attrNameLst>
                                          <p:attrName>ppt_x</p:attrName>
                                        </p:attrNameLst>
                                      </p:cBhvr>
                                      <p:tavLst>
                                        <p:tav tm="0">
                                          <p:val>
                                            <p:strVal val="#ppt_x"/>
                                          </p:val>
                                        </p:tav>
                                        <p:tav tm="100000">
                                          <p:val>
                                            <p:strVal val="#ppt_x"/>
                                          </p:val>
                                        </p:tav>
                                      </p:tavLst>
                                    </p:anim>
                                    <p:anim calcmode="lin" valueType="num">
                                      <p:cBhvr additive="base">
                                        <p:cTn id="13" dur="500" fill="hold"/>
                                        <p:tgtEl>
                                          <p:spTgt spid="24"/>
                                        </p:tgtEl>
                                        <p:attrNameLst>
                                          <p:attrName>ppt_y</p:attrName>
                                        </p:attrNameLst>
                                      </p:cBhvr>
                                      <p:tavLst>
                                        <p:tav tm="0">
                                          <p:val>
                                            <p:strVal val="1+#ppt_h/2"/>
                                          </p:val>
                                        </p:tav>
                                        <p:tav tm="100000">
                                          <p:val>
                                            <p:strVal val="#ppt_y"/>
                                          </p:val>
                                        </p:tav>
                                      </p:tavLst>
                                    </p:anim>
                                  </p:childTnLst>
                                </p:cTn>
                              </p:par>
                            </p:childTnLst>
                          </p:cTn>
                        </p:par>
                        <p:par>
                          <p:cTn id="14" fill="hold">
                            <p:stCondLst>
                              <p:cond delay="1000"/>
                            </p:stCondLst>
                            <p:childTnLst>
                              <p:par>
                                <p:cTn id="15" presetID="2" presetClass="entr" presetSubtype="4" fill="hold" grpId="0" nodeType="afterEffect">
                                  <p:stCondLst>
                                    <p:cond delay="0"/>
                                  </p:stCondLst>
                                  <p:childTnLst>
                                    <p:set>
                                      <p:cBhvr>
                                        <p:cTn id="16" dur="1" fill="hold">
                                          <p:stCondLst>
                                            <p:cond delay="0"/>
                                          </p:stCondLst>
                                        </p:cTn>
                                        <p:tgtEl>
                                          <p:spTgt spid="25"/>
                                        </p:tgtEl>
                                        <p:attrNameLst>
                                          <p:attrName>style.visibility</p:attrName>
                                        </p:attrNameLst>
                                      </p:cBhvr>
                                      <p:to>
                                        <p:strVal val="visible"/>
                                      </p:to>
                                    </p:set>
                                    <p:anim calcmode="lin" valueType="num">
                                      <p:cBhvr additive="base">
                                        <p:cTn id="17" dur="500" fill="hold"/>
                                        <p:tgtEl>
                                          <p:spTgt spid="25"/>
                                        </p:tgtEl>
                                        <p:attrNameLst>
                                          <p:attrName>ppt_x</p:attrName>
                                        </p:attrNameLst>
                                      </p:cBhvr>
                                      <p:tavLst>
                                        <p:tav tm="0">
                                          <p:val>
                                            <p:strVal val="#ppt_x"/>
                                          </p:val>
                                        </p:tav>
                                        <p:tav tm="100000">
                                          <p:val>
                                            <p:strVal val="#ppt_x"/>
                                          </p:val>
                                        </p:tav>
                                      </p:tavLst>
                                    </p:anim>
                                    <p:anim calcmode="lin" valueType="num">
                                      <p:cBhvr additive="base">
                                        <p:cTn id="18" dur="500" fill="hold"/>
                                        <p:tgtEl>
                                          <p:spTgt spid="25"/>
                                        </p:tgtEl>
                                        <p:attrNameLst>
                                          <p:attrName>ppt_y</p:attrName>
                                        </p:attrNameLst>
                                      </p:cBhvr>
                                      <p:tavLst>
                                        <p:tav tm="0">
                                          <p:val>
                                            <p:strVal val="1+#ppt_h/2"/>
                                          </p:val>
                                        </p:tav>
                                        <p:tav tm="100000">
                                          <p:val>
                                            <p:strVal val="#ppt_y"/>
                                          </p:val>
                                        </p:tav>
                                      </p:tavLst>
                                    </p:anim>
                                  </p:childTnLst>
                                </p:cTn>
                              </p:par>
                            </p:childTnLst>
                          </p:cTn>
                        </p:par>
                        <p:par>
                          <p:cTn id="19" fill="hold">
                            <p:stCondLst>
                              <p:cond delay="1500"/>
                            </p:stCondLst>
                            <p:childTnLst>
                              <p:par>
                                <p:cTn id="20" presetID="2" presetClass="entr" presetSubtype="4" fill="hold" grpId="0" nodeType="afterEffect">
                                  <p:stCondLst>
                                    <p:cond delay="0"/>
                                  </p:stCondLst>
                                  <p:childTnLst>
                                    <p:set>
                                      <p:cBhvr>
                                        <p:cTn id="21" dur="1" fill="hold">
                                          <p:stCondLst>
                                            <p:cond delay="0"/>
                                          </p:stCondLst>
                                        </p:cTn>
                                        <p:tgtEl>
                                          <p:spTgt spid="27"/>
                                        </p:tgtEl>
                                        <p:attrNameLst>
                                          <p:attrName>style.visibility</p:attrName>
                                        </p:attrNameLst>
                                      </p:cBhvr>
                                      <p:to>
                                        <p:strVal val="visible"/>
                                      </p:to>
                                    </p:set>
                                    <p:anim calcmode="lin" valueType="num">
                                      <p:cBhvr additive="base">
                                        <p:cTn id="22" dur="500" fill="hold"/>
                                        <p:tgtEl>
                                          <p:spTgt spid="27"/>
                                        </p:tgtEl>
                                        <p:attrNameLst>
                                          <p:attrName>ppt_x</p:attrName>
                                        </p:attrNameLst>
                                      </p:cBhvr>
                                      <p:tavLst>
                                        <p:tav tm="0">
                                          <p:val>
                                            <p:strVal val="#ppt_x"/>
                                          </p:val>
                                        </p:tav>
                                        <p:tav tm="100000">
                                          <p:val>
                                            <p:strVal val="#ppt_x"/>
                                          </p:val>
                                        </p:tav>
                                      </p:tavLst>
                                    </p:anim>
                                    <p:anim calcmode="lin" valueType="num">
                                      <p:cBhvr additive="base">
                                        <p:cTn id="23" dur="500" fill="hold"/>
                                        <p:tgtEl>
                                          <p:spTgt spid="27"/>
                                        </p:tgtEl>
                                        <p:attrNameLst>
                                          <p:attrName>ppt_y</p:attrName>
                                        </p:attrNameLst>
                                      </p:cBhvr>
                                      <p:tavLst>
                                        <p:tav tm="0">
                                          <p:val>
                                            <p:strVal val="1+#ppt_h/2"/>
                                          </p:val>
                                        </p:tav>
                                        <p:tav tm="100000">
                                          <p:val>
                                            <p:strVal val="#ppt_y"/>
                                          </p:val>
                                        </p:tav>
                                      </p:tavLst>
                                    </p:anim>
                                  </p:childTnLst>
                                </p:cTn>
                              </p:par>
                            </p:childTnLst>
                          </p:cTn>
                        </p:par>
                        <p:par>
                          <p:cTn id="24" fill="hold">
                            <p:stCondLst>
                              <p:cond delay="2000"/>
                            </p:stCondLst>
                            <p:childTnLst>
                              <p:par>
                                <p:cTn id="25" presetID="2" presetClass="entr" presetSubtype="4" fill="hold" grpId="0" nodeType="afterEffect">
                                  <p:stCondLst>
                                    <p:cond delay="0"/>
                                  </p:stCondLst>
                                  <p:childTnLst>
                                    <p:set>
                                      <p:cBhvr>
                                        <p:cTn id="26" dur="1" fill="hold">
                                          <p:stCondLst>
                                            <p:cond delay="0"/>
                                          </p:stCondLst>
                                        </p:cTn>
                                        <p:tgtEl>
                                          <p:spTgt spid="28"/>
                                        </p:tgtEl>
                                        <p:attrNameLst>
                                          <p:attrName>style.visibility</p:attrName>
                                        </p:attrNameLst>
                                      </p:cBhvr>
                                      <p:to>
                                        <p:strVal val="visible"/>
                                      </p:to>
                                    </p:set>
                                    <p:anim calcmode="lin" valueType="num">
                                      <p:cBhvr additive="base">
                                        <p:cTn id="27" dur="500" fill="hold"/>
                                        <p:tgtEl>
                                          <p:spTgt spid="28"/>
                                        </p:tgtEl>
                                        <p:attrNameLst>
                                          <p:attrName>ppt_x</p:attrName>
                                        </p:attrNameLst>
                                      </p:cBhvr>
                                      <p:tavLst>
                                        <p:tav tm="0">
                                          <p:val>
                                            <p:strVal val="#ppt_x"/>
                                          </p:val>
                                        </p:tav>
                                        <p:tav tm="100000">
                                          <p:val>
                                            <p:strVal val="#ppt_x"/>
                                          </p:val>
                                        </p:tav>
                                      </p:tavLst>
                                    </p:anim>
                                    <p:anim calcmode="lin" valueType="num">
                                      <p:cBhvr additive="base">
                                        <p:cTn id="28" dur="500" fill="hold"/>
                                        <p:tgtEl>
                                          <p:spTgt spid="28"/>
                                        </p:tgtEl>
                                        <p:attrNameLst>
                                          <p:attrName>ppt_y</p:attrName>
                                        </p:attrNameLst>
                                      </p:cBhvr>
                                      <p:tavLst>
                                        <p:tav tm="0">
                                          <p:val>
                                            <p:strVal val="1+#ppt_h/2"/>
                                          </p:val>
                                        </p:tav>
                                        <p:tav tm="100000">
                                          <p:val>
                                            <p:strVal val="#ppt_y"/>
                                          </p:val>
                                        </p:tav>
                                      </p:tavLst>
                                    </p:anim>
                                  </p:childTnLst>
                                </p:cTn>
                              </p:par>
                            </p:childTnLst>
                          </p:cTn>
                        </p:par>
                        <p:par>
                          <p:cTn id="29" fill="hold">
                            <p:stCondLst>
                              <p:cond delay="2500"/>
                            </p:stCondLst>
                            <p:childTnLst>
                              <p:par>
                                <p:cTn id="30" presetID="2" presetClass="entr" presetSubtype="4" fill="hold" grpId="0" nodeType="afterEffect">
                                  <p:stCondLst>
                                    <p:cond delay="0"/>
                                  </p:stCondLst>
                                  <p:childTnLst>
                                    <p:set>
                                      <p:cBhvr>
                                        <p:cTn id="31" dur="1" fill="hold">
                                          <p:stCondLst>
                                            <p:cond delay="0"/>
                                          </p:stCondLst>
                                        </p:cTn>
                                        <p:tgtEl>
                                          <p:spTgt spid="29"/>
                                        </p:tgtEl>
                                        <p:attrNameLst>
                                          <p:attrName>style.visibility</p:attrName>
                                        </p:attrNameLst>
                                      </p:cBhvr>
                                      <p:to>
                                        <p:strVal val="visible"/>
                                      </p:to>
                                    </p:set>
                                    <p:anim calcmode="lin" valueType="num">
                                      <p:cBhvr additive="base">
                                        <p:cTn id="32" dur="500" fill="hold"/>
                                        <p:tgtEl>
                                          <p:spTgt spid="29"/>
                                        </p:tgtEl>
                                        <p:attrNameLst>
                                          <p:attrName>ppt_x</p:attrName>
                                        </p:attrNameLst>
                                      </p:cBhvr>
                                      <p:tavLst>
                                        <p:tav tm="0">
                                          <p:val>
                                            <p:strVal val="#ppt_x"/>
                                          </p:val>
                                        </p:tav>
                                        <p:tav tm="100000">
                                          <p:val>
                                            <p:strVal val="#ppt_x"/>
                                          </p:val>
                                        </p:tav>
                                      </p:tavLst>
                                    </p:anim>
                                    <p:anim calcmode="lin" valueType="num">
                                      <p:cBhvr additive="base">
                                        <p:cTn id="33" dur="500" fill="hold"/>
                                        <p:tgtEl>
                                          <p:spTgt spid="29"/>
                                        </p:tgtEl>
                                        <p:attrNameLst>
                                          <p:attrName>ppt_y</p:attrName>
                                        </p:attrNameLst>
                                      </p:cBhvr>
                                      <p:tavLst>
                                        <p:tav tm="0">
                                          <p:val>
                                            <p:strVal val="1+#ppt_h/2"/>
                                          </p:val>
                                        </p:tav>
                                        <p:tav tm="100000">
                                          <p:val>
                                            <p:strVal val="#ppt_y"/>
                                          </p:val>
                                        </p:tav>
                                      </p:tavLst>
                                    </p:anim>
                                  </p:childTnLst>
                                </p:cTn>
                              </p:par>
                              <p:par>
                                <p:cTn id="34" presetID="2" presetClass="entr" presetSubtype="8" decel="100000" fill="hold" grpId="0" nodeType="withEffect">
                                  <p:stCondLst>
                                    <p:cond delay="500"/>
                                  </p:stCondLst>
                                  <p:childTnLst>
                                    <p:set>
                                      <p:cBhvr>
                                        <p:cTn id="35" dur="1" fill="hold">
                                          <p:stCondLst>
                                            <p:cond delay="0"/>
                                          </p:stCondLst>
                                        </p:cTn>
                                        <p:tgtEl>
                                          <p:spTgt spid="12"/>
                                        </p:tgtEl>
                                        <p:attrNameLst>
                                          <p:attrName>style.visibility</p:attrName>
                                        </p:attrNameLst>
                                      </p:cBhvr>
                                      <p:to>
                                        <p:strVal val="visible"/>
                                      </p:to>
                                    </p:set>
                                    <p:anim calcmode="lin" valueType="num">
                                      <p:cBhvr additive="base">
                                        <p:cTn id="36" dur="500" fill="hold"/>
                                        <p:tgtEl>
                                          <p:spTgt spid="12"/>
                                        </p:tgtEl>
                                        <p:attrNameLst>
                                          <p:attrName>ppt_x</p:attrName>
                                        </p:attrNameLst>
                                      </p:cBhvr>
                                      <p:tavLst>
                                        <p:tav tm="0">
                                          <p:val>
                                            <p:strVal val="0-#ppt_w/2"/>
                                          </p:val>
                                        </p:tav>
                                        <p:tav tm="100000">
                                          <p:val>
                                            <p:strVal val="#ppt_x"/>
                                          </p:val>
                                        </p:tav>
                                      </p:tavLst>
                                    </p:anim>
                                    <p:anim calcmode="lin" valueType="num">
                                      <p:cBhvr additive="base">
                                        <p:cTn id="37" dur="500" fill="hold"/>
                                        <p:tgtEl>
                                          <p:spTgt spid="12"/>
                                        </p:tgtEl>
                                        <p:attrNameLst>
                                          <p:attrName>ppt_y</p:attrName>
                                        </p:attrNameLst>
                                      </p:cBhvr>
                                      <p:tavLst>
                                        <p:tav tm="0">
                                          <p:val>
                                            <p:strVal val="#ppt_y"/>
                                          </p:val>
                                        </p:tav>
                                        <p:tav tm="100000">
                                          <p:val>
                                            <p:strVal val="#ppt_y"/>
                                          </p:val>
                                        </p:tav>
                                      </p:tavLst>
                                    </p:anim>
                                  </p:childTnLst>
                                </p:cTn>
                              </p:par>
                            </p:childTnLst>
                          </p:cTn>
                        </p:par>
                        <p:par>
                          <p:cTn id="38" fill="hold">
                            <p:stCondLst>
                              <p:cond delay="3500"/>
                            </p:stCondLst>
                            <p:childTnLst>
                              <p:par>
                                <p:cTn id="39" presetID="2" presetClass="entr" presetSubtype="2" fill="hold" nodeType="afterEffect">
                                  <p:stCondLst>
                                    <p:cond delay="0"/>
                                  </p:stCondLst>
                                  <p:childTnLst>
                                    <p:set>
                                      <p:cBhvr>
                                        <p:cTn id="40" dur="1" fill="hold">
                                          <p:stCondLst>
                                            <p:cond delay="0"/>
                                          </p:stCondLst>
                                        </p:cTn>
                                        <p:tgtEl>
                                          <p:spTgt spid="68"/>
                                        </p:tgtEl>
                                        <p:attrNameLst>
                                          <p:attrName>style.visibility</p:attrName>
                                        </p:attrNameLst>
                                      </p:cBhvr>
                                      <p:to>
                                        <p:strVal val="visible"/>
                                      </p:to>
                                    </p:set>
                                    <p:anim calcmode="lin" valueType="num">
                                      <p:cBhvr additive="base">
                                        <p:cTn id="41" dur="500" fill="hold"/>
                                        <p:tgtEl>
                                          <p:spTgt spid="68"/>
                                        </p:tgtEl>
                                        <p:attrNameLst>
                                          <p:attrName>ppt_x</p:attrName>
                                        </p:attrNameLst>
                                      </p:cBhvr>
                                      <p:tavLst>
                                        <p:tav tm="0">
                                          <p:val>
                                            <p:strVal val="1+#ppt_w/2"/>
                                          </p:val>
                                        </p:tav>
                                        <p:tav tm="100000">
                                          <p:val>
                                            <p:strVal val="#ppt_x"/>
                                          </p:val>
                                        </p:tav>
                                      </p:tavLst>
                                    </p:anim>
                                    <p:anim calcmode="lin" valueType="num">
                                      <p:cBhvr additive="base">
                                        <p:cTn id="42" dur="500" fill="hold"/>
                                        <p:tgtEl>
                                          <p:spTgt spid="6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p:bldP spid="24" grpId="0"/>
      <p:bldP spid="25" grpId="0"/>
      <p:bldP spid="27" grpId="0"/>
      <p:bldP spid="28" grpId="0"/>
      <p:bldP spid="29" grpId="0"/>
      <p:bldP spid="12" grpId="0" animBg="1"/>
    </p:bldLst>
  </p:timing>
</p:sld>
</file>

<file path=ppt/slides/slide59.xml><?xml version="1.0" encoding="utf-8"?>
<p:sld xmlns:a="http://schemas.openxmlformats.org/drawingml/2006/main" xmlns:r="http://schemas.openxmlformats.org/officeDocument/2006/relationships" xmlns:p="http://schemas.openxmlformats.org/presentationml/2006/main" showMasterSp="0">
  <p:cSld>
    <p:spTree>
      <p:nvGrpSpPr>
        <p:cNvPr id="1" name="">
          <a:extLst>
            <a:ext uri="{FF2B5EF4-FFF2-40B4-BE49-F238E27FC236}">
              <a16:creationId xmlns:a16="http://schemas.microsoft.com/office/drawing/2014/main" id="{0132599D-6172-E45F-F3CC-72AD703998FB}"/>
            </a:ext>
          </a:extLst>
        </p:cNvPr>
        <p:cNvGrpSpPr/>
        <p:nvPr/>
      </p:nvGrpSpPr>
      <p:grpSpPr>
        <a:xfrm>
          <a:off x="0" y="0"/>
          <a:ext cx="0" cy="0"/>
          <a:chOff x="0" y="0"/>
          <a:chExt cx="0" cy="0"/>
        </a:xfrm>
      </p:grpSpPr>
      <p:sp>
        <p:nvSpPr>
          <p:cNvPr id="10" name="Text Placeholder 4">
            <a:extLst>
              <a:ext uri="{FF2B5EF4-FFF2-40B4-BE49-F238E27FC236}">
                <a16:creationId xmlns:a16="http://schemas.microsoft.com/office/drawing/2014/main" id="{AC470E2E-4F47-5597-D50F-F698560E717E}"/>
              </a:ext>
            </a:extLst>
          </p:cNvPr>
          <p:cNvSpPr txBox="1">
            <a:spLocks/>
          </p:cNvSpPr>
          <p:nvPr/>
        </p:nvSpPr>
        <p:spPr>
          <a:xfrm>
            <a:off x="3033485" y="470193"/>
            <a:ext cx="5399313" cy="918045"/>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lnSpc>
                <a:spcPct val="114000"/>
              </a:lnSpc>
              <a:buNone/>
              <a:defRPr/>
            </a:pPr>
            <a:r>
              <a:rPr lang="en-US" sz="2500" dirty="0">
                <a:solidFill>
                  <a:schemeClr val="bg1">
                    <a:lumMod val="50000"/>
                  </a:schemeClr>
                </a:solidFill>
                <a:latin typeface="Bebas Neue" panose="020B0606020202050201" pitchFamily="34" charset="0"/>
                <a:cs typeface="Calibri"/>
              </a:rPr>
              <a:t>PDP IN GAME ART &amp; DESIGN</a:t>
            </a:r>
            <a:endParaRPr lang="id-ID" sz="2500" dirty="0">
              <a:solidFill>
                <a:schemeClr val="bg1">
                  <a:lumMod val="50000"/>
                </a:schemeClr>
              </a:solidFill>
              <a:latin typeface="Bebas Neue" panose="020B0606020202050201" pitchFamily="34" charset="0"/>
              <a:cs typeface="Calibri"/>
            </a:endParaRPr>
          </a:p>
        </p:txBody>
      </p:sp>
      <p:sp>
        <p:nvSpPr>
          <p:cNvPr id="11" name="Rectangle 10">
            <a:extLst>
              <a:ext uri="{FF2B5EF4-FFF2-40B4-BE49-F238E27FC236}">
                <a16:creationId xmlns:a16="http://schemas.microsoft.com/office/drawing/2014/main" id="{8E6EB6C3-CA18-B2DF-0DC4-DD343DD01E3A}"/>
              </a:ext>
            </a:extLst>
          </p:cNvPr>
          <p:cNvSpPr/>
          <p:nvPr/>
        </p:nvSpPr>
        <p:spPr>
          <a:xfrm>
            <a:off x="3439003" y="985695"/>
            <a:ext cx="4572000" cy="45719"/>
          </a:xfrm>
          <a:prstGeom prst="rect">
            <a:avLst/>
          </a:prstGeom>
          <a:gradFill flip="none" rotWithShape="1">
            <a:gsLst>
              <a:gs pos="0">
                <a:schemeClr val="accent1">
                  <a:lumMod val="40000"/>
                  <a:lumOff val="60000"/>
                </a:schemeClr>
              </a:gs>
              <a:gs pos="46000">
                <a:schemeClr val="accent1">
                  <a:lumMod val="95000"/>
                  <a:lumOff val="5000"/>
                </a:schemeClr>
              </a:gs>
              <a:gs pos="100000">
                <a:schemeClr val="accent1">
                  <a:lumMod val="60000"/>
                </a:schemeClr>
              </a:gs>
            </a:gsLst>
            <a:path path="circle">
              <a:fillToRect l="50000" t="130000" r="50000" b="-3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 name="Text Placeholder 4">
            <a:extLst>
              <a:ext uri="{FF2B5EF4-FFF2-40B4-BE49-F238E27FC236}">
                <a16:creationId xmlns:a16="http://schemas.microsoft.com/office/drawing/2014/main" id="{8A9C2BA7-3B11-04AE-6D8D-FD92CC661FD3}"/>
              </a:ext>
            </a:extLst>
          </p:cNvPr>
          <p:cNvSpPr txBox="1">
            <a:spLocks/>
          </p:cNvSpPr>
          <p:nvPr/>
        </p:nvSpPr>
        <p:spPr>
          <a:xfrm>
            <a:off x="496421" y="2116313"/>
            <a:ext cx="5074127" cy="2984780"/>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1800" dirty="0"/>
              <a:t>3 Days a week (MWF / TTS)</a:t>
            </a:r>
          </a:p>
          <a:p>
            <a:r>
              <a:rPr lang="en-US" sz="1800" dirty="0"/>
              <a:t>Everyday 2 Hrs. (Theory – 1 Hr. &amp; Practical 1 Hr.)</a:t>
            </a:r>
          </a:p>
          <a:p>
            <a:r>
              <a:rPr lang="en-US" sz="1800" dirty="0"/>
              <a:t>Duration: 27 Months</a:t>
            </a:r>
          </a:p>
        </p:txBody>
      </p:sp>
      <p:sp>
        <p:nvSpPr>
          <p:cNvPr id="9" name="Text Placeholder 4">
            <a:extLst>
              <a:ext uri="{FF2B5EF4-FFF2-40B4-BE49-F238E27FC236}">
                <a16:creationId xmlns:a16="http://schemas.microsoft.com/office/drawing/2014/main" id="{2D6E31D9-D5EF-23A8-ABFD-D52C012ACA40}"/>
              </a:ext>
            </a:extLst>
          </p:cNvPr>
          <p:cNvSpPr txBox="1">
            <a:spLocks/>
          </p:cNvSpPr>
          <p:nvPr/>
        </p:nvSpPr>
        <p:spPr>
          <a:xfrm>
            <a:off x="5747657" y="1742387"/>
            <a:ext cx="5936343" cy="4129917"/>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spcAft>
                <a:spcPts val="1200"/>
              </a:spcAft>
              <a:buNone/>
            </a:pPr>
            <a:r>
              <a:rPr lang="en-US" sz="1800" b="1" dirty="0"/>
              <a:t>LEARNING OBJECTIVE: </a:t>
            </a:r>
          </a:p>
          <a:p>
            <a:pPr marL="0" indent="0">
              <a:lnSpc>
                <a:spcPct val="150000"/>
              </a:lnSpc>
              <a:buNone/>
            </a:pPr>
            <a:r>
              <a:rPr lang="en-US" sz="1800" dirty="0"/>
              <a:t>Step into the dynamic world of game art &amp; Design! This program is designed for aspiring game designers, programmers, and interactive media creators. Students will learn the core principles of game design, Art, storytelling, and production, using industry-standard software and emerging technologies. By the end of the course, they will have the skills to create immersive gaming experiences and prepare for successful careers in the industry.</a:t>
            </a:r>
          </a:p>
        </p:txBody>
      </p:sp>
      <p:sp>
        <p:nvSpPr>
          <p:cNvPr id="14" name="Rectangle 13">
            <a:extLst>
              <a:ext uri="{FF2B5EF4-FFF2-40B4-BE49-F238E27FC236}">
                <a16:creationId xmlns:a16="http://schemas.microsoft.com/office/drawing/2014/main" id="{5107B7F3-05B8-D045-17FD-41DB4D99E153}"/>
              </a:ext>
            </a:extLst>
          </p:cNvPr>
          <p:cNvSpPr/>
          <p:nvPr/>
        </p:nvSpPr>
        <p:spPr>
          <a:xfrm>
            <a:off x="-2" y="6707188"/>
            <a:ext cx="12192002" cy="150812"/>
          </a:xfrm>
          <a:prstGeom prst="rect">
            <a:avLst/>
          </a:prstGeom>
          <a:solidFill>
            <a:srgbClr val="666666"/>
          </a:solid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2400" dirty="0">
              <a:latin typeface="Arial"/>
              <a:cs typeface="Arial"/>
            </a:endParaRPr>
          </a:p>
        </p:txBody>
      </p:sp>
      <p:pic>
        <p:nvPicPr>
          <p:cNvPr id="2" name="Picture 1" descr="A logo for a company&#10;&#10;Description automatically generated">
            <a:extLst>
              <a:ext uri="{FF2B5EF4-FFF2-40B4-BE49-F238E27FC236}">
                <a16:creationId xmlns:a16="http://schemas.microsoft.com/office/drawing/2014/main" id="{BB461454-54C9-5E58-45F5-7236823A7877}"/>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10901418" y="58233"/>
            <a:ext cx="1213200" cy="1213200"/>
          </a:xfrm>
          <a:prstGeom prst="rect">
            <a:avLst/>
          </a:prstGeom>
        </p:spPr>
      </p:pic>
      <p:grpSp>
        <p:nvGrpSpPr>
          <p:cNvPr id="3" name="Group 2">
            <a:extLst>
              <a:ext uri="{FF2B5EF4-FFF2-40B4-BE49-F238E27FC236}">
                <a16:creationId xmlns:a16="http://schemas.microsoft.com/office/drawing/2014/main" id="{A48AD547-3D90-EF3B-9FAA-97025F89CD25}"/>
              </a:ext>
            </a:extLst>
          </p:cNvPr>
          <p:cNvGrpSpPr/>
          <p:nvPr/>
        </p:nvGrpSpPr>
        <p:grpSpPr>
          <a:xfrm>
            <a:off x="508000" y="3227764"/>
            <a:ext cx="3594100" cy="3479424"/>
            <a:chOff x="884237" y="2261272"/>
            <a:chExt cx="10277111" cy="9949199"/>
          </a:xfrm>
        </p:grpSpPr>
        <p:sp>
          <p:nvSpPr>
            <p:cNvPr id="4" name="Freeform 81598">
              <a:extLst>
                <a:ext uri="{FF2B5EF4-FFF2-40B4-BE49-F238E27FC236}">
                  <a16:creationId xmlns:a16="http://schemas.microsoft.com/office/drawing/2014/main" id="{517EF55D-31B9-3546-9011-6038E4B3729F}"/>
                </a:ext>
              </a:extLst>
            </p:cNvPr>
            <p:cNvSpPr>
              <a:spLocks/>
            </p:cNvSpPr>
            <p:nvPr/>
          </p:nvSpPr>
          <p:spPr bwMode="auto">
            <a:xfrm>
              <a:off x="1719100" y="6258235"/>
              <a:ext cx="6916646" cy="4894407"/>
            </a:xfrm>
            <a:custGeom>
              <a:avLst/>
              <a:gdLst>
                <a:gd name="T0" fmla="*/ 6 w 181"/>
                <a:gd name="T1" fmla="*/ 102 h 128"/>
                <a:gd name="T2" fmla="*/ 39 w 181"/>
                <a:gd name="T3" fmla="*/ 43 h 128"/>
                <a:gd name="T4" fmla="*/ 66 w 181"/>
                <a:gd name="T5" fmla="*/ 30 h 128"/>
                <a:gd name="T6" fmla="*/ 109 w 181"/>
                <a:gd name="T7" fmla="*/ 35 h 128"/>
                <a:gd name="T8" fmla="*/ 119 w 181"/>
                <a:gd name="T9" fmla="*/ 16 h 128"/>
                <a:gd name="T10" fmla="*/ 128 w 181"/>
                <a:gd name="T11" fmla="*/ 0 h 128"/>
                <a:gd name="T12" fmla="*/ 153 w 181"/>
                <a:gd name="T13" fmla="*/ 7 h 128"/>
                <a:gd name="T14" fmla="*/ 140 w 181"/>
                <a:gd name="T15" fmla="*/ 49 h 128"/>
                <a:gd name="T16" fmla="*/ 174 w 181"/>
                <a:gd name="T17" fmla="*/ 76 h 128"/>
                <a:gd name="T18" fmla="*/ 181 w 181"/>
                <a:gd name="T19" fmla="*/ 106 h 128"/>
                <a:gd name="T20" fmla="*/ 177 w 181"/>
                <a:gd name="T21" fmla="*/ 128 h 128"/>
                <a:gd name="T22" fmla="*/ 22 w 181"/>
                <a:gd name="T23" fmla="*/ 128 h 128"/>
                <a:gd name="T24" fmla="*/ 6 w 181"/>
                <a:gd name="T25" fmla="*/ 102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1" h="128">
                  <a:moveTo>
                    <a:pt x="6" y="102"/>
                  </a:moveTo>
                  <a:cubicBezTo>
                    <a:pt x="39" y="43"/>
                    <a:pt x="39" y="43"/>
                    <a:pt x="39" y="43"/>
                  </a:cubicBezTo>
                  <a:cubicBezTo>
                    <a:pt x="46" y="36"/>
                    <a:pt x="56" y="31"/>
                    <a:pt x="66" y="30"/>
                  </a:cubicBezTo>
                  <a:cubicBezTo>
                    <a:pt x="80" y="29"/>
                    <a:pt x="95" y="31"/>
                    <a:pt x="109" y="35"/>
                  </a:cubicBezTo>
                  <a:cubicBezTo>
                    <a:pt x="113" y="29"/>
                    <a:pt x="116" y="22"/>
                    <a:pt x="119" y="16"/>
                  </a:cubicBezTo>
                  <a:cubicBezTo>
                    <a:pt x="120" y="14"/>
                    <a:pt x="127" y="0"/>
                    <a:pt x="128" y="0"/>
                  </a:cubicBezTo>
                  <a:cubicBezTo>
                    <a:pt x="136" y="3"/>
                    <a:pt x="145" y="5"/>
                    <a:pt x="153" y="7"/>
                  </a:cubicBezTo>
                  <a:cubicBezTo>
                    <a:pt x="149" y="21"/>
                    <a:pt x="144" y="35"/>
                    <a:pt x="140" y="49"/>
                  </a:cubicBezTo>
                  <a:cubicBezTo>
                    <a:pt x="153" y="56"/>
                    <a:pt x="166" y="63"/>
                    <a:pt x="174" y="76"/>
                  </a:cubicBezTo>
                  <a:cubicBezTo>
                    <a:pt x="179" y="85"/>
                    <a:pt x="181" y="95"/>
                    <a:pt x="181" y="106"/>
                  </a:cubicBezTo>
                  <a:cubicBezTo>
                    <a:pt x="180" y="113"/>
                    <a:pt x="179" y="121"/>
                    <a:pt x="177" y="128"/>
                  </a:cubicBezTo>
                  <a:cubicBezTo>
                    <a:pt x="22" y="128"/>
                    <a:pt x="22" y="128"/>
                    <a:pt x="22" y="128"/>
                  </a:cubicBezTo>
                  <a:cubicBezTo>
                    <a:pt x="8" y="128"/>
                    <a:pt x="0" y="114"/>
                    <a:pt x="6" y="102"/>
                  </a:cubicBezTo>
                  <a:close/>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5" name="Group 4">
              <a:extLst>
                <a:ext uri="{FF2B5EF4-FFF2-40B4-BE49-F238E27FC236}">
                  <a16:creationId xmlns:a16="http://schemas.microsoft.com/office/drawing/2014/main" id="{F37275EC-D6F6-60B2-A088-FA92A1C5F7B0}"/>
                </a:ext>
              </a:extLst>
            </p:cNvPr>
            <p:cNvGrpSpPr/>
            <p:nvPr/>
          </p:nvGrpSpPr>
          <p:grpSpPr>
            <a:xfrm>
              <a:off x="884237" y="2261272"/>
              <a:ext cx="3950380" cy="7510702"/>
              <a:chOff x="-3471496" y="6031768"/>
              <a:chExt cx="2787858" cy="5300445"/>
            </a:xfrm>
          </p:grpSpPr>
          <p:grpSp>
            <p:nvGrpSpPr>
              <p:cNvPr id="59" name="Group 58">
                <a:extLst>
                  <a:ext uri="{FF2B5EF4-FFF2-40B4-BE49-F238E27FC236}">
                    <a16:creationId xmlns:a16="http://schemas.microsoft.com/office/drawing/2014/main" id="{9CF345C2-532F-9A26-2B92-15F968875034}"/>
                  </a:ext>
                </a:extLst>
              </p:cNvPr>
              <p:cNvGrpSpPr/>
              <p:nvPr/>
            </p:nvGrpSpPr>
            <p:grpSpPr>
              <a:xfrm>
                <a:off x="-3471496" y="6031768"/>
                <a:ext cx="2787858" cy="5300445"/>
                <a:chOff x="11964378" y="6046786"/>
                <a:chExt cx="3506538" cy="6666845"/>
              </a:xfrm>
            </p:grpSpPr>
            <p:grpSp>
              <p:nvGrpSpPr>
                <p:cNvPr id="61" name="Group 60">
                  <a:extLst>
                    <a:ext uri="{FF2B5EF4-FFF2-40B4-BE49-F238E27FC236}">
                      <a16:creationId xmlns:a16="http://schemas.microsoft.com/office/drawing/2014/main" id="{5189DC74-D125-C753-326B-D4CF725B70E2}"/>
                    </a:ext>
                  </a:extLst>
                </p:cNvPr>
                <p:cNvGrpSpPr/>
                <p:nvPr/>
              </p:nvGrpSpPr>
              <p:grpSpPr>
                <a:xfrm>
                  <a:off x="13686031" y="7836986"/>
                  <a:ext cx="1784885" cy="2530780"/>
                  <a:chOff x="13002206" y="10072851"/>
                  <a:chExt cx="1284898" cy="1821851"/>
                </a:xfrm>
              </p:grpSpPr>
              <p:sp>
                <p:nvSpPr>
                  <p:cNvPr id="75" name="Freeform 4248">
                    <a:extLst>
                      <a:ext uri="{FF2B5EF4-FFF2-40B4-BE49-F238E27FC236}">
                        <a16:creationId xmlns:a16="http://schemas.microsoft.com/office/drawing/2014/main" id="{A5EACC2E-2C99-12A3-35EA-E5F0976757B2}"/>
                      </a:ext>
                    </a:extLst>
                  </p:cNvPr>
                  <p:cNvSpPr>
                    <a:spLocks/>
                  </p:cNvSpPr>
                  <p:nvPr/>
                </p:nvSpPr>
                <p:spPr bwMode="auto">
                  <a:xfrm>
                    <a:off x="13098099" y="11281021"/>
                    <a:ext cx="249315" cy="613681"/>
                  </a:xfrm>
                  <a:custGeom>
                    <a:avLst/>
                    <a:gdLst>
                      <a:gd name="T0" fmla="*/ 3 w 15"/>
                      <a:gd name="T1" fmla="*/ 37 h 37"/>
                      <a:gd name="T2" fmla="*/ 3 w 15"/>
                      <a:gd name="T3" fmla="*/ 37 h 37"/>
                      <a:gd name="T4" fmla="*/ 5 w 15"/>
                      <a:gd name="T5" fmla="*/ 35 h 37"/>
                      <a:gd name="T6" fmla="*/ 15 w 15"/>
                      <a:gd name="T7" fmla="*/ 3 h 37"/>
                      <a:gd name="T8" fmla="*/ 14 w 15"/>
                      <a:gd name="T9" fmla="*/ 0 h 37"/>
                      <a:gd name="T10" fmla="*/ 11 w 15"/>
                      <a:gd name="T11" fmla="*/ 1 h 37"/>
                      <a:gd name="T12" fmla="*/ 1 w 15"/>
                      <a:gd name="T13" fmla="*/ 35 h 37"/>
                      <a:gd name="T14" fmla="*/ 3 w 15"/>
                      <a:gd name="T15" fmla="*/ 37 h 3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37">
                        <a:moveTo>
                          <a:pt x="3" y="37"/>
                        </a:moveTo>
                        <a:cubicBezTo>
                          <a:pt x="3" y="37"/>
                          <a:pt x="3" y="37"/>
                          <a:pt x="3" y="37"/>
                        </a:cubicBezTo>
                        <a:cubicBezTo>
                          <a:pt x="4" y="36"/>
                          <a:pt x="5" y="36"/>
                          <a:pt x="5" y="35"/>
                        </a:cubicBezTo>
                        <a:cubicBezTo>
                          <a:pt x="4" y="18"/>
                          <a:pt x="14" y="3"/>
                          <a:pt x="15" y="3"/>
                        </a:cubicBezTo>
                        <a:cubicBezTo>
                          <a:pt x="15" y="2"/>
                          <a:pt x="15" y="1"/>
                          <a:pt x="14" y="0"/>
                        </a:cubicBezTo>
                        <a:cubicBezTo>
                          <a:pt x="13" y="0"/>
                          <a:pt x="12" y="0"/>
                          <a:pt x="11" y="1"/>
                        </a:cubicBezTo>
                        <a:cubicBezTo>
                          <a:pt x="11" y="2"/>
                          <a:pt x="0" y="17"/>
                          <a:pt x="1" y="35"/>
                        </a:cubicBezTo>
                        <a:cubicBezTo>
                          <a:pt x="1" y="36"/>
                          <a:pt x="2" y="37"/>
                          <a:pt x="3" y="37"/>
                        </a:cubicBezTo>
                        <a:close/>
                      </a:path>
                    </a:pathLst>
                  </a:custGeom>
                  <a:solidFill>
                    <a:srgbClr val="4B41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 name="Freeform 4250">
                    <a:extLst>
                      <a:ext uri="{FF2B5EF4-FFF2-40B4-BE49-F238E27FC236}">
                        <a16:creationId xmlns:a16="http://schemas.microsoft.com/office/drawing/2014/main" id="{21EB5C09-31FC-0658-5248-C401C2AC7004}"/>
                      </a:ext>
                    </a:extLst>
                  </p:cNvPr>
                  <p:cNvSpPr>
                    <a:spLocks/>
                  </p:cNvSpPr>
                  <p:nvPr/>
                </p:nvSpPr>
                <p:spPr bwMode="auto">
                  <a:xfrm>
                    <a:off x="13002206" y="10072851"/>
                    <a:ext cx="1284898" cy="1534200"/>
                  </a:xfrm>
                  <a:custGeom>
                    <a:avLst/>
                    <a:gdLst>
                      <a:gd name="T0" fmla="*/ 16 w 76"/>
                      <a:gd name="T1" fmla="*/ 77 h 92"/>
                      <a:gd name="T2" fmla="*/ 76 w 76"/>
                      <a:gd name="T3" fmla="*/ 8 h 92"/>
                      <a:gd name="T4" fmla="*/ 68 w 76"/>
                      <a:gd name="T5" fmla="*/ 2 h 92"/>
                      <a:gd name="T6" fmla="*/ 16 w 76"/>
                      <a:gd name="T7" fmla="*/ 77 h 92"/>
                    </a:gdLst>
                    <a:ahLst/>
                    <a:cxnLst>
                      <a:cxn ang="0">
                        <a:pos x="T0" y="T1"/>
                      </a:cxn>
                      <a:cxn ang="0">
                        <a:pos x="T2" y="T3"/>
                      </a:cxn>
                      <a:cxn ang="0">
                        <a:pos x="T4" y="T5"/>
                      </a:cxn>
                      <a:cxn ang="0">
                        <a:pos x="T6" y="T7"/>
                      </a:cxn>
                    </a:cxnLst>
                    <a:rect l="0" t="0" r="r" b="b"/>
                    <a:pathLst>
                      <a:path w="76" h="92">
                        <a:moveTo>
                          <a:pt x="16" y="77"/>
                        </a:moveTo>
                        <a:cubicBezTo>
                          <a:pt x="16" y="77"/>
                          <a:pt x="61" y="92"/>
                          <a:pt x="76" y="8"/>
                        </a:cubicBezTo>
                        <a:cubicBezTo>
                          <a:pt x="76" y="3"/>
                          <a:pt x="72" y="0"/>
                          <a:pt x="68" y="2"/>
                        </a:cubicBezTo>
                        <a:cubicBezTo>
                          <a:pt x="47" y="11"/>
                          <a:pt x="0" y="36"/>
                          <a:pt x="16" y="77"/>
                        </a:cubicBezTo>
                        <a:close/>
                      </a:path>
                    </a:pathLst>
                  </a:custGeom>
                  <a:solidFill>
                    <a:srgbClr val="4B41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2" name="Group 61">
                  <a:extLst>
                    <a:ext uri="{FF2B5EF4-FFF2-40B4-BE49-F238E27FC236}">
                      <a16:creationId xmlns:a16="http://schemas.microsoft.com/office/drawing/2014/main" id="{7176E09C-5D30-B927-31F0-6436CB5C16A9}"/>
                    </a:ext>
                  </a:extLst>
                </p:cNvPr>
                <p:cNvGrpSpPr/>
                <p:nvPr/>
              </p:nvGrpSpPr>
              <p:grpSpPr>
                <a:xfrm>
                  <a:off x="12694160" y="6046786"/>
                  <a:ext cx="1997962" cy="4313066"/>
                  <a:chOff x="12388531" y="9324919"/>
                  <a:chExt cx="1208184" cy="2608147"/>
                </a:xfrm>
              </p:grpSpPr>
              <p:sp>
                <p:nvSpPr>
                  <p:cNvPr id="71" name="Freeform 4249">
                    <a:extLst>
                      <a:ext uri="{FF2B5EF4-FFF2-40B4-BE49-F238E27FC236}">
                        <a16:creationId xmlns:a16="http://schemas.microsoft.com/office/drawing/2014/main" id="{AA48813A-8F7D-2189-6BEB-72C6D6E36A86}"/>
                      </a:ext>
                    </a:extLst>
                  </p:cNvPr>
                  <p:cNvSpPr>
                    <a:spLocks/>
                  </p:cNvSpPr>
                  <p:nvPr/>
                </p:nvSpPr>
                <p:spPr bwMode="auto">
                  <a:xfrm>
                    <a:off x="12983034" y="10839947"/>
                    <a:ext cx="95893" cy="1093119"/>
                  </a:xfrm>
                  <a:custGeom>
                    <a:avLst/>
                    <a:gdLst>
                      <a:gd name="T0" fmla="*/ 3 w 5"/>
                      <a:gd name="T1" fmla="*/ 66 h 66"/>
                      <a:gd name="T2" fmla="*/ 3 w 5"/>
                      <a:gd name="T3" fmla="*/ 66 h 66"/>
                      <a:gd name="T4" fmla="*/ 5 w 5"/>
                      <a:gd name="T5" fmla="*/ 64 h 66"/>
                      <a:gd name="T6" fmla="*/ 4 w 5"/>
                      <a:gd name="T7" fmla="*/ 2 h 66"/>
                      <a:gd name="T8" fmla="*/ 2 w 5"/>
                      <a:gd name="T9" fmla="*/ 0 h 66"/>
                      <a:gd name="T10" fmla="*/ 0 w 5"/>
                      <a:gd name="T11" fmla="*/ 2 h 66"/>
                      <a:gd name="T12" fmla="*/ 1 w 5"/>
                      <a:gd name="T13" fmla="*/ 64 h 66"/>
                      <a:gd name="T14" fmla="*/ 3 w 5"/>
                      <a:gd name="T15" fmla="*/ 66 h 6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66">
                        <a:moveTo>
                          <a:pt x="3" y="66"/>
                        </a:moveTo>
                        <a:cubicBezTo>
                          <a:pt x="3" y="66"/>
                          <a:pt x="3" y="66"/>
                          <a:pt x="3" y="66"/>
                        </a:cubicBezTo>
                        <a:cubicBezTo>
                          <a:pt x="4" y="66"/>
                          <a:pt x="5" y="65"/>
                          <a:pt x="5" y="64"/>
                        </a:cubicBezTo>
                        <a:cubicBezTo>
                          <a:pt x="4" y="2"/>
                          <a:pt x="4" y="2"/>
                          <a:pt x="4" y="2"/>
                        </a:cubicBezTo>
                        <a:cubicBezTo>
                          <a:pt x="4" y="1"/>
                          <a:pt x="3" y="0"/>
                          <a:pt x="2" y="0"/>
                        </a:cubicBezTo>
                        <a:cubicBezTo>
                          <a:pt x="1" y="0"/>
                          <a:pt x="0" y="1"/>
                          <a:pt x="0" y="2"/>
                        </a:cubicBezTo>
                        <a:cubicBezTo>
                          <a:pt x="1" y="64"/>
                          <a:pt x="1" y="64"/>
                          <a:pt x="1" y="64"/>
                        </a:cubicBezTo>
                        <a:cubicBezTo>
                          <a:pt x="1" y="66"/>
                          <a:pt x="2" y="66"/>
                          <a:pt x="3" y="66"/>
                        </a:cubicBezTo>
                        <a:close/>
                      </a:path>
                    </a:pathLst>
                  </a:custGeom>
                  <a:solidFill>
                    <a:srgbClr val="8379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72" name="Group 71">
                    <a:extLst>
                      <a:ext uri="{FF2B5EF4-FFF2-40B4-BE49-F238E27FC236}">
                        <a16:creationId xmlns:a16="http://schemas.microsoft.com/office/drawing/2014/main" id="{5ED8A5FB-2680-6D9F-68AA-346DF98F2A57}"/>
                      </a:ext>
                    </a:extLst>
                  </p:cNvPr>
                  <p:cNvGrpSpPr/>
                  <p:nvPr/>
                </p:nvGrpSpPr>
                <p:grpSpPr>
                  <a:xfrm>
                    <a:off x="12388531" y="9324919"/>
                    <a:ext cx="1208184" cy="2013637"/>
                    <a:chOff x="12388531" y="9324919"/>
                    <a:chExt cx="1208184" cy="2013637"/>
                  </a:xfrm>
                </p:grpSpPr>
                <p:sp>
                  <p:nvSpPr>
                    <p:cNvPr id="73" name="Freeform 4252">
                      <a:extLst>
                        <a:ext uri="{FF2B5EF4-FFF2-40B4-BE49-F238E27FC236}">
                          <a16:creationId xmlns:a16="http://schemas.microsoft.com/office/drawing/2014/main" id="{7FCB6BD8-610C-BA34-7F4A-9E51E56DACDA}"/>
                        </a:ext>
                      </a:extLst>
                    </p:cNvPr>
                    <p:cNvSpPr>
                      <a:spLocks/>
                    </p:cNvSpPr>
                    <p:nvPr/>
                  </p:nvSpPr>
                  <p:spPr bwMode="auto">
                    <a:xfrm>
                      <a:off x="12388531" y="9324919"/>
                      <a:ext cx="1208184" cy="2013637"/>
                    </a:xfrm>
                    <a:custGeom>
                      <a:avLst/>
                      <a:gdLst>
                        <a:gd name="T0" fmla="*/ 31 w 72"/>
                        <a:gd name="T1" fmla="*/ 114 h 120"/>
                        <a:gd name="T2" fmla="*/ 46 w 72"/>
                        <a:gd name="T3" fmla="*/ 113 h 120"/>
                        <a:gd name="T4" fmla="*/ 38 w 72"/>
                        <a:gd name="T5" fmla="*/ 9 h 120"/>
                        <a:gd name="T6" fmla="*/ 31 w 72"/>
                        <a:gd name="T7" fmla="*/ 114 h 120"/>
                      </a:gdLst>
                      <a:ahLst/>
                      <a:cxnLst>
                        <a:cxn ang="0">
                          <a:pos x="T0" y="T1"/>
                        </a:cxn>
                        <a:cxn ang="0">
                          <a:pos x="T2" y="T3"/>
                        </a:cxn>
                        <a:cxn ang="0">
                          <a:pos x="T4" y="T5"/>
                        </a:cxn>
                        <a:cxn ang="0">
                          <a:pos x="T6" y="T7"/>
                        </a:cxn>
                      </a:cxnLst>
                      <a:rect l="0" t="0" r="r" b="b"/>
                      <a:pathLst>
                        <a:path w="72" h="120">
                          <a:moveTo>
                            <a:pt x="31" y="114"/>
                          </a:moveTo>
                          <a:cubicBezTo>
                            <a:pt x="34" y="120"/>
                            <a:pt x="44" y="119"/>
                            <a:pt x="46" y="113"/>
                          </a:cubicBezTo>
                          <a:cubicBezTo>
                            <a:pt x="55" y="82"/>
                            <a:pt x="72" y="16"/>
                            <a:pt x="38" y="9"/>
                          </a:cubicBezTo>
                          <a:cubicBezTo>
                            <a:pt x="0" y="0"/>
                            <a:pt x="13" y="77"/>
                            <a:pt x="31" y="114"/>
                          </a:cubicBezTo>
                          <a:close/>
                        </a:path>
                      </a:pathLst>
                    </a:custGeom>
                    <a:solidFill>
                      <a:srgbClr val="8379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 name="Freeform 4253">
                      <a:extLst>
                        <a:ext uri="{FF2B5EF4-FFF2-40B4-BE49-F238E27FC236}">
                          <a16:creationId xmlns:a16="http://schemas.microsoft.com/office/drawing/2014/main" id="{CC10315C-9809-6723-0059-FD8A876B0783}"/>
                        </a:ext>
                      </a:extLst>
                    </p:cNvPr>
                    <p:cNvSpPr>
                      <a:spLocks/>
                    </p:cNvSpPr>
                    <p:nvPr/>
                  </p:nvSpPr>
                  <p:spPr bwMode="auto">
                    <a:xfrm>
                      <a:off x="12963855" y="9804364"/>
                      <a:ext cx="95893" cy="1495842"/>
                    </a:xfrm>
                    <a:custGeom>
                      <a:avLst/>
                      <a:gdLst>
                        <a:gd name="T0" fmla="*/ 5 w 6"/>
                        <a:gd name="T1" fmla="*/ 90 h 90"/>
                        <a:gd name="T2" fmla="*/ 5 w 6"/>
                        <a:gd name="T3" fmla="*/ 90 h 90"/>
                        <a:gd name="T4" fmla="*/ 6 w 6"/>
                        <a:gd name="T5" fmla="*/ 89 h 90"/>
                        <a:gd name="T6" fmla="*/ 2 w 6"/>
                        <a:gd name="T7" fmla="*/ 1 h 90"/>
                        <a:gd name="T8" fmla="*/ 1 w 6"/>
                        <a:gd name="T9" fmla="*/ 0 h 90"/>
                        <a:gd name="T10" fmla="*/ 0 w 6"/>
                        <a:gd name="T11" fmla="*/ 1 h 90"/>
                        <a:gd name="T12" fmla="*/ 4 w 6"/>
                        <a:gd name="T13" fmla="*/ 89 h 90"/>
                        <a:gd name="T14" fmla="*/ 5 w 6"/>
                        <a:gd name="T15" fmla="*/ 90 h 9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90">
                          <a:moveTo>
                            <a:pt x="5" y="90"/>
                          </a:moveTo>
                          <a:cubicBezTo>
                            <a:pt x="5" y="90"/>
                            <a:pt x="5" y="90"/>
                            <a:pt x="5" y="90"/>
                          </a:cubicBezTo>
                          <a:cubicBezTo>
                            <a:pt x="5" y="90"/>
                            <a:pt x="6" y="89"/>
                            <a:pt x="6" y="89"/>
                          </a:cubicBezTo>
                          <a:cubicBezTo>
                            <a:pt x="2" y="1"/>
                            <a:pt x="2" y="1"/>
                            <a:pt x="2" y="1"/>
                          </a:cubicBezTo>
                          <a:cubicBezTo>
                            <a:pt x="2" y="1"/>
                            <a:pt x="2" y="0"/>
                            <a:pt x="1" y="0"/>
                          </a:cubicBezTo>
                          <a:cubicBezTo>
                            <a:pt x="0" y="0"/>
                            <a:pt x="0" y="1"/>
                            <a:pt x="0" y="1"/>
                          </a:cubicBezTo>
                          <a:cubicBezTo>
                            <a:pt x="4" y="89"/>
                            <a:pt x="4" y="89"/>
                            <a:pt x="4" y="89"/>
                          </a:cubicBezTo>
                          <a:cubicBezTo>
                            <a:pt x="4" y="89"/>
                            <a:pt x="4" y="90"/>
                            <a:pt x="5" y="90"/>
                          </a:cubicBezTo>
                          <a:close/>
                        </a:path>
                      </a:pathLst>
                    </a:custGeom>
                    <a:solidFill>
                      <a:srgbClr val="4B41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grpSp>
              <p:nvGrpSpPr>
                <p:cNvPr id="63" name="Group 62">
                  <a:extLst>
                    <a:ext uri="{FF2B5EF4-FFF2-40B4-BE49-F238E27FC236}">
                      <a16:creationId xmlns:a16="http://schemas.microsoft.com/office/drawing/2014/main" id="{0D3611EC-6DDE-693C-DCE1-A68876DB12CC}"/>
                    </a:ext>
                  </a:extLst>
                </p:cNvPr>
                <p:cNvGrpSpPr/>
                <p:nvPr/>
              </p:nvGrpSpPr>
              <p:grpSpPr>
                <a:xfrm rot="382393">
                  <a:off x="11964378" y="8619935"/>
                  <a:ext cx="1658571" cy="1704006"/>
                  <a:chOff x="11506364" y="10590632"/>
                  <a:chExt cx="1399962" cy="1438313"/>
                </a:xfrm>
              </p:grpSpPr>
              <p:sp>
                <p:nvSpPr>
                  <p:cNvPr id="68" name="Freeform 4245">
                    <a:extLst>
                      <a:ext uri="{FF2B5EF4-FFF2-40B4-BE49-F238E27FC236}">
                        <a16:creationId xmlns:a16="http://schemas.microsoft.com/office/drawing/2014/main" id="{5FFEFDCE-D11D-EE47-948B-90B956ED7C2B}"/>
                      </a:ext>
                    </a:extLst>
                  </p:cNvPr>
                  <p:cNvSpPr>
                    <a:spLocks/>
                  </p:cNvSpPr>
                  <p:nvPr/>
                </p:nvSpPr>
                <p:spPr bwMode="auto">
                  <a:xfrm>
                    <a:off x="12580304" y="11434443"/>
                    <a:ext cx="326022" cy="517795"/>
                  </a:xfrm>
                  <a:custGeom>
                    <a:avLst/>
                    <a:gdLst>
                      <a:gd name="T0" fmla="*/ 18 w 20"/>
                      <a:gd name="T1" fmla="*/ 31 h 31"/>
                      <a:gd name="T2" fmla="*/ 19 w 20"/>
                      <a:gd name="T3" fmla="*/ 29 h 31"/>
                      <a:gd name="T4" fmla="*/ 3 w 20"/>
                      <a:gd name="T5" fmla="*/ 0 h 31"/>
                      <a:gd name="T6" fmla="*/ 1 w 20"/>
                      <a:gd name="T7" fmla="*/ 1 h 31"/>
                      <a:gd name="T8" fmla="*/ 1 w 20"/>
                      <a:gd name="T9" fmla="*/ 4 h 31"/>
                      <a:gd name="T10" fmla="*/ 9 w 20"/>
                      <a:gd name="T11" fmla="*/ 10 h 31"/>
                      <a:gd name="T12" fmla="*/ 16 w 20"/>
                      <a:gd name="T13" fmla="*/ 29 h 31"/>
                      <a:gd name="T14" fmla="*/ 17 w 20"/>
                      <a:gd name="T15" fmla="*/ 31 h 31"/>
                      <a:gd name="T16" fmla="*/ 18 w 20"/>
                      <a:gd name="T17"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31">
                        <a:moveTo>
                          <a:pt x="18" y="31"/>
                        </a:moveTo>
                        <a:cubicBezTo>
                          <a:pt x="19" y="31"/>
                          <a:pt x="19" y="30"/>
                          <a:pt x="19" y="29"/>
                        </a:cubicBezTo>
                        <a:cubicBezTo>
                          <a:pt x="20" y="9"/>
                          <a:pt x="4" y="1"/>
                          <a:pt x="3" y="0"/>
                        </a:cubicBezTo>
                        <a:cubicBezTo>
                          <a:pt x="2" y="0"/>
                          <a:pt x="1" y="0"/>
                          <a:pt x="1" y="1"/>
                        </a:cubicBezTo>
                        <a:cubicBezTo>
                          <a:pt x="0" y="2"/>
                          <a:pt x="0" y="3"/>
                          <a:pt x="1" y="4"/>
                        </a:cubicBezTo>
                        <a:cubicBezTo>
                          <a:pt x="1" y="4"/>
                          <a:pt x="5" y="6"/>
                          <a:pt x="9" y="10"/>
                        </a:cubicBezTo>
                        <a:cubicBezTo>
                          <a:pt x="13" y="16"/>
                          <a:pt x="16" y="22"/>
                          <a:pt x="16" y="29"/>
                        </a:cubicBezTo>
                        <a:cubicBezTo>
                          <a:pt x="16" y="30"/>
                          <a:pt x="16" y="31"/>
                          <a:pt x="17" y="31"/>
                        </a:cubicBezTo>
                        <a:lnTo>
                          <a:pt x="18" y="31"/>
                        </a:lnTo>
                        <a:close/>
                      </a:path>
                    </a:pathLst>
                  </a:custGeom>
                  <a:solidFill>
                    <a:srgbClr val="8379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 name="Freeform 4251">
                    <a:extLst>
                      <a:ext uri="{FF2B5EF4-FFF2-40B4-BE49-F238E27FC236}">
                        <a16:creationId xmlns:a16="http://schemas.microsoft.com/office/drawing/2014/main" id="{76A6C4D4-85D1-6842-6945-F54AB66EEEB6}"/>
                      </a:ext>
                    </a:extLst>
                  </p:cNvPr>
                  <p:cNvSpPr>
                    <a:spLocks/>
                  </p:cNvSpPr>
                  <p:nvPr/>
                </p:nvSpPr>
                <p:spPr bwMode="auto">
                  <a:xfrm>
                    <a:off x="11506364" y="10590632"/>
                    <a:ext cx="1361606" cy="1438313"/>
                  </a:xfrm>
                  <a:custGeom>
                    <a:avLst/>
                    <a:gdLst>
                      <a:gd name="T0" fmla="*/ 76 w 82"/>
                      <a:gd name="T1" fmla="*/ 62 h 87"/>
                      <a:gd name="T2" fmla="*/ 2 w 82"/>
                      <a:gd name="T3" fmla="*/ 9 h 87"/>
                      <a:gd name="T4" fmla="*/ 8 w 82"/>
                      <a:gd name="T5" fmla="*/ 1 h 87"/>
                      <a:gd name="T6" fmla="*/ 76 w 82"/>
                      <a:gd name="T7" fmla="*/ 62 h 87"/>
                    </a:gdLst>
                    <a:ahLst/>
                    <a:cxnLst>
                      <a:cxn ang="0">
                        <a:pos x="T0" y="T1"/>
                      </a:cxn>
                      <a:cxn ang="0">
                        <a:pos x="T2" y="T3"/>
                      </a:cxn>
                      <a:cxn ang="0">
                        <a:pos x="T4" y="T5"/>
                      </a:cxn>
                      <a:cxn ang="0">
                        <a:pos x="T6" y="T7"/>
                      </a:cxn>
                    </a:cxnLst>
                    <a:rect l="0" t="0" r="r" b="b"/>
                    <a:pathLst>
                      <a:path w="82" h="87">
                        <a:moveTo>
                          <a:pt x="76" y="62"/>
                        </a:moveTo>
                        <a:cubicBezTo>
                          <a:pt x="76" y="62"/>
                          <a:pt x="36" y="87"/>
                          <a:pt x="2" y="9"/>
                        </a:cubicBezTo>
                        <a:cubicBezTo>
                          <a:pt x="0" y="5"/>
                          <a:pt x="4" y="0"/>
                          <a:pt x="8" y="1"/>
                        </a:cubicBezTo>
                        <a:cubicBezTo>
                          <a:pt x="30" y="5"/>
                          <a:pt x="82" y="19"/>
                          <a:pt x="76" y="62"/>
                        </a:cubicBezTo>
                        <a:close/>
                      </a:path>
                    </a:pathLst>
                  </a:custGeom>
                  <a:solidFill>
                    <a:srgbClr val="8379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 name="Freeform 4254">
                    <a:extLst>
                      <a:ext uri="{FF2B5EF4-FFF2-40B4-BE49-F238E27FC236}">
                        <a16:creationId xmlns:a16="http://schemas.microsoft.com/office/drawing/2014/main" id="{F11C2BB6-CCA6-449D-9C5A-5A241AAC932F}"/>
                      </a:ext>
                    </a:extLst>
                  </p:cNvPr>
                  <p:cNvSpPr>
                    <a:spLocks/>
                  </p:cNvSpPr>
                  <p:nvPr/>
                </p:nvSpPr>
                <p:spPr bwMode="auto">
                  <a:xfrm>
                    <a:off x="11947451" y="10935827"/>
                    <a:ext cx="824639" cy="690389"/>
                  </a:xfrm>
                  <a:custGeom>
                    <a:avLst/>
                    <a:gdLst>
                      <a:gd name="T0" fmla="*/ 49 w 50"/>
                      <a:gd name="T1" fmla="*/ 41 h 41"/>
                      <a:gd name="T2" fmla="*/ 50 w 50"/>
                      <a:gd name="T3" fmla="*/ 41 h 41"/>
                      <a:gd name="T4" fmla="*/ 50 w 50"/>
                      <a:gd name="T5" fmla="*/ 40 h 41"/>
                      <a:gd name="T6" fmla="*/ 1 w 50"/>
                      <a:gd name="T7" fmla="*/ 0 h 41"/>
                      <a:gd name="T8" fmla="*/ 0 w 50"/>
                      <a:gd name="T9" fmla="*/ 0 h 41"/>
                      <a:gd name="T10" fmla="*/ 0 w 50"/>
                      <a:gd name="T11" fmla="*/ 2 h 41"/>
                      <a:gd name="T12" fmla="*/ 49 w 50"/>
                      <a:gd name="T13" fmla="*/ 41 h 41"/>
                      <a:gd name="T14" fmla="*/ 49 w 50"/>
                      <a:gd name="T15" fmla="*/ 41 h 4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 h="41">
                        <a:moveTo>
                          <a:pt x="49" y="41"/>
                        </a:moveTo>
                        <a:cubicBezTo>
                          <a:pt x="50" y="41"/>
                          <a:pt x="50" y="41"/>
                          <a:pt x="50" y="41"/>
                        </a:cubicBezTo>
                        <a:cubicBezTo>
                          <a:pt x="50" y="41"/>
                          <a:pt x="50" y="40"/>
                          <a:pt x="50" y="40"/>
                        </a:cubicBezTo>
                        <a:cubicBezTo>
                          <a:pt x="1" y="0"/>
                          <a:pt x="1" y="0"/>
                          <a:pt x="1" y="0"/>
                        </a:cubicBezTo>
                        <a:cubicBezTo>
                          <a:pt x="1" y="0"/>
                          <a:pt x="0" y="0"/>
                          <a:pt x="0" y="0"/>
                        </a:cubicBezTo>
                        <a:cubicBezTo>
                          <a:pt x="0" y="1"/>
                          <a:pt x="0" y="1"/>
                          <a:pt x="0" y="2"/>
                        </a:cubicBezTo>
                        <a:cubicBezTo>
                          <a:pt x="49" y="41"/>
                          <a:pt x="49" y="41"/>
                          <a:pt x="49" y="41"/>
                        </a:cubicBezTo>
                        <a:cubicBezTo>
                          <a:pt x="49" y="41"/>
                          <a:pt x="49" y="41"/>
                          <a:pt x="49" y="41"/>
                        </a:cubicBezTo>
                        <a:close/>
                      </a:path>
                    </a:pathLst>
                  </a:custGeom>
                  <a:solidFill>
                    <a:srgbClr val="4B41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4" name="Group 63">
                  <a:extLst>
                    <a:ext uri="{FF2B5EF4-FFF2-40B4-BE49-F238E27FC236}">
                      <a16:creationId xmlns:a16="http://schemas.microsoft.com/office/drawing/2014/main" id="{7ECA36EB-C9B0-4F3E-7237-2E8B7D73CBFD}"/>
                    </a:ext>
                  </a:extLst>
                </p:cNvPr>
                <p:cNvGrpSpPr/>
                <p:nvPr/>
              </p:nvGrpSpPr>
              <p:grpSpPr>
                <a:xfrm>
                  <a:off x="13265290" y="10227467"/>
                  <a:ext cx="877747" cy="2486164"/>
                  <a:chOff x="12854791" y="10175948"/>
                  <a:chExt cx="1649264" cy="2486164"/>
                </a:xfrm>
              </p:grpSpPr>
              <p:sp>
                <p:nvSpPr>
                  <p:cNvPr id="65" name="Freeform 4255">
                    <a:extLst>
                      <a:ext uri="{FF2B5EF4-FFF2-40B4-BE49-F238E27FC236}">
                        <a16:creationId xmlns:a16="http://schemas.microsoft.com/office/drawing/2014/main" id="{E4B37B94-F430-CC86-1075-189826CAC807}"/>
                      </a:ext>
                    </a:extLst>
                  </p:cNvPr>
                  <p:cNvSpPr>
                    <a:spLocks/>
                  </p:cNvSpPr>
                  <p:nvPr/>
                </p:nvSpPr>
                <p:spPr bwMode="auto">
                  <a:xfrm>
                    <a:off x="12854791" y="10175948"/>
                    <a:ext cx="1649264" cy="2486164"/>
                  </a:xfrm>
                  <a:custGeom>
                    <a:avLst/>
                    <a:gdLst>
                      <a:gd name="T0" fmla="*/ 0 w 99"/>
                      <a:gd name="T1" fmla="*/ 0 h 65"/>
                      <a:gd name="T2" fmla="*/ 3 w 99"/>
                      <a:gd name="T3" fmla="*/ 13 h 65"/>
                      <a:gd name="T4" fmla="*/ 4 w 99"/>
                      <a:gd name="T5" fmla="*/ 17 h 65"/>
                      <a:gd name="T6" fmla="*/ 6 w 99"/>
                      <a:gd name="T7" fmla="*/ 25 h 65"/>
                      <a:gd name="T8" fmla="*/ 7 w 99"/>
                      <a:gd name="T9" fmla="*/ 29 h 65"/>
                      <a:gd name="T10" fmla="*/ 13 w 99"/>
                      <a:gd name="T11" fmla="*/ 60 h 65"/>
                      <a:gd name="T12" fmla="*/ 20 w 99"/>
                      <a:gd name="T13" fmla="*/ 65 h 65"/>
                      <a:gd name="T14" fmla="*/ 79 w 99"/>
                      <a:gd name="T15" fmla="*/ 65 h 65"/>
                      <a:gd name="T16" fmla="*/ 86 w 99"/>
                      <a:gd name="T17" fmla="*/ 60 h 65"/>
                      <a:gd name="T18" fmla="*/ 93 w 99"/>
                      <a:gd name="T19" fmla="*/ 29 h 65"/>
                      <a:gd name="T20" fmla="*/ 94 w 99"/>
                      <a:gd name="T21" fmla="*/ 25 h 65"/>
                      <a:gd name="T22" fmla="*/ 96 w 99"/>
                      <a:gd name="T23" fmla="*/ 17 h 65"/>
                      <a:gd name="T24" fmla="*/ 97 w 99"/>
                      <a:gd name="T25" fmla="*/ 13 h 65"/>
                      <a:gd name="T26" fmla="*/ 99 w 99"/>
                      <a:gd name="T27" fmla="*/ 0 h 65"/>
                      <a:gd name="T28" fmla="*/ 0 w 99"/>
                      <a:gd name="T29" fmla="*/ 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9" h="65">
                        <a:moveTo>
                          <a:pt x="0" y="0"/>
                        </a:moveTo>
                        <a:cubicBezTo>
                          <a:pt x="3" y="13"/>
                          <a:pt x="3" y="13"/>
                          <a:pt x="3" y="13"/>
                        </a:cubicBezTo>
                        <a:cubicBezTo>
                          <a:pt x="4" y="17"/>
                          <a:pt x="4" y="17"/>
                          <a:pt x="4" y="17"/>
                        </a:cubicBezTo>
                        <a:cubicBezTo>
                          <a:pt x="6" y="25"/>
                          <a:pt x="6" y="25"/>
                          <a:pt x="6" y="25"/>
                        </a:cubicBezTo>
                        <a:cubicBezTo>
                          <a:pt x="7" y="29"/>
                          <a:pt x="7" y="29"/>
                          <a:pt x="7" y="29"/>
                        </a:cubicBezTo>
                        <a:cubicBezTo>
                          <a:pt x="13" y="60"/>
                          <a:pt x="13" y="60"/>
                          <a:pt x="13" y="60"/>
                        </a:cubicBezTo>
                        <a:cubicBezTo>
                          <a:pt x="14" y="63"/>
                          <a:pt x="17" y="65"/>
                          <a:pt x="20" y="65"/>
                        </a:cubicBezTo>
                        <a:cubicBezTo>
                          <a:pt x="79" y="65"/>
                          <a:pt x="79" y="65"/>
                          <a:pt x="79" y="65"/>
                        </a:cubicBezTo>
                        <a:cubicBezTo>
                          <a:pt x="83" y="65"/>
                          <a:pt x="86" y="63"/>
                          <a:pt x="86" y="60"/>
                        </a:cubicBezTo>
                        <a:cubicBezTo>
                          <a:pt x="93" y="29"/>
                          <a:pt x="93" y="29"/>
                          <a:pt x="93" y="29"/>
                        </a:cubicBezTo>
                        <a:cubicBezTo>
                          <a:pt x="94" y="25"/>
                          <a:pt x="94" y="25"/>
                          <a:pt x="94" y="25"/>
                        </a:cubicBezTo>
                        <a:cubicBezTo>
                          <a:pt x="96" y="17"/>
                          <a:pt x="96" y="17"/>
                          <a:pt x="96" y="17"/>
                        </a:cubicBezTo>
                        <a:cubicBezTo>
                          <a:pt x="97" y="13"/>
                          <a:pt x="97" y="13"/>
                          <a:pt x="97" y="13"/>
                        </a:cubicBezTo>
                        <a:cubicBezTo>
                          <a:pt x="99" y="0"/>
                          <a:pt x="99" y="0"/>
                          <a:pt x="99" y="0"/>
                        </a:cubicBezTo>
                        <a:lnTo>
                          <a:pt x="0" y="0"/>
                        </a:lnTo>
                        <a:close/>
                      </a:path>
                    </a:pathLst>
                  </a:custGeom>
                  <a:solidFill>
                    <a:srgbClr val="A0AB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 name="Freeform 4256">
                    <a:extLst>
                      <a:ext uri="{FF2B5EF4-FFF2-40B4-BE49-F238E27FC236}">
                        <a16:creationId xmlns:a16="http://schemas.microsoft.com/office/drawing/2014/main" id="{8E6519E1-5761-D348-AA7D-301E1C3B3C63}"/>
                      </a:ext>
                    </a:extLst>
                  </p:cNvPr>
                  <p:cNvSpPr>
                    <a:spLocks/>
                  </p:cNvSpPr>
                  <p:nvPr/>
                </p:nvSpPr>
                <p:spPr bwMode="auto">
                  <a:xfrm>
                    <a:off x="12919627" y="10365889"/>
                    <a:ext cx="1572550" cy="76708"/>
                  </a:xfrm>
                  <a:custGeom>
                    <a:avLst/>
                    <a:gdLst>
                      <a:gd name="T0" fmla="*/ 0 w 82"/>
                      <a:gd name="T1" fmla="*/ 0 h 4"/>
                      <a:gd name="T2" fmla="*/ 1 w 82"/>
                      <a:gd name="T3" fmla="*/ 4 h 4"/>
                      <a:gd name="T4" fmla="*/ 81 w 82"/>
                      <a:gd name="T5" fmla="*/ 4 h 4"/>
                      <a:gd name="T6" fmla="*/ 82 w 82"/>
                      <a:gd name="T7" fmla="*/ 0 h 4"/>
                      <a:gd name="T8" fmla="*/ 0 w 82"/>
                      <a:gd name="T9" fmla="*/ 0 h 4"/>
                    </a:gdLst>
                    <a:ahLst/>
                    <a:cxnLst>
                      <a:cxn ang="0">
                        <a:pos x="T0" y="T1"/>
                      </a:cxn>
                      <a:cxn ang="0">
                        <a:pos x="T2" y="T3"/>
                      </a:cxn>
                      <a:cxn ang="0">
                        <a:pos x="T4" y="T5"/>
                      </a:cxn>
                      <a:cxn ang="0">
                        <a:pos x="T6" y="T7"/>
                      </a:cxn>
                      <a:cxn ang="0">
                        <a:pos x="T8" y="T9"/>
                      </a:cxn>
                    </a:cxnLst>
                    <a:rect l="0" t="0" r="r" b="b"/>
                    <a:pathLst>
                      <a:path w="82" h="4">
                        <a:moveTo>
                          <a:pt x="0" y="0"/>
                        </a:moveTo>
                        <a:lnTo>
                          <a:pt x="1" y="4"/>
                        </a:lnTo>
                        <a:lnTo>
                          <a:pt x="81" y="4"/>
                        </a:lnTo>
                        <a:lnTo>
                          <a:pt x="82" y="0"/>
                        </a:lnTo>
                        <a:lnTo>
                          <a:pt x="0" y="0"/>
                        </a:lnTo>
                        <a:close/>
                      </a:path>
                    </a:pathLst>
                  </a:custGeom>
                  <a:solidFill>
                    <a:srgbClr val="8D97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 name="Freeform 4257">
                    <a:extLst>
                      <a:ext uri="{FF2B5EF4-FFF2-40B4-BE49-F238E27FC236}">
                        <a16:creationId xmlns:a16="http://schemas.microsoft.com/office/drawing/2014/main" id="{7D5D6524-DAB1-2083-A8CB-30507395A1AA}"/>
                      </a:ext>
                    </a:extLst>
                  </p:cNvPr>
                  <p:cNvSpPr>
                    <a:spLocks/>
                  </p:cNvSpPr>
                  <p:nvPr/>
                </p:nvSpPr>
                <p:spPr bwMode="auto">
                  <a:xfrm>
                    <a:off x="12950678" y="10597849"/>
                    <a:ext cx="1476670" cy="57536"/>
                  </a:xfrm>
                  <a:custGeom>
                    <a:avLst/>
                    <a:gdLst>
                      <a:gd name="T0" fmla="*/ 0 w 77"/>
                      <a:gd name="T1" fmla="*/ 0 h 3"/>
                      <a:gd name="T2" fmla="*/ 1 w 77"/>
                      <a:gd name="T3" fmla="*/ 3 h 3"/>
                      <a:gd name="T4" fmla="*/ 76 w 77"/>
                      <a:gd name="T5" fmla="*/ 3 h 3"/>
                      <a:gd name="T6" fmla="*/ 77 w 77"/>
                      <a:gd name="T7" fmla="*/ 0 h 3"/>
                      <a:gd name="T8" fmla="*/ 0 w 77"/>
                      <a:gd name="T9" fmla="*/ 0 h 3"/>
                    </a:gdLst>
                    <a:ahLst/>
                    <a:cxnLst>
                      <a:cxn ang="0">
                        <a:pos x="T0" y="T1"/>
                      </a:cxn>
                      <a:cxn ang="0">
                        <a:pos x="T2" y="T3"/>
                      </a:cxn>
                      <a:cxn ang="0">
                        <a:pos x="T4" y="T5"/>
                      </a:cxn>
                      <a:cxn ang="0">
                        <a:pos x="T6" y="T7"/>
                      </a:cxn>
                      <a:cxn ang="0">
                        <a:pos x="T8" y="T9"/>
                      </a:cxn>
                    </a:cxnLst>
                    <a:rect l="0" t="0" r="r" b="b"/>
                    <a:pathLst>
                      <a:path w="77" h="3">
                        <a:moveTo>
                          <a:pt x="0" y="0"/>
                        </a:moveTo>
                        <a:lnTo>
                          <a:pt x="1" y="3"/>
                        </a:lnTo>
                        <a:lnTo>
                          <a:pt x="76" y="3"/>
                        </a:lnTo>
                        <a:lnTo>
                          <a:pt x="77" y="0"/>
                        </a:lnTo>
                        <a:lnTo>
                          <a:pt x="0" y="0"/>
                        </a:lnTo>
                        <a:close/>
                      </a:path>
                    </a:pathLst>
                  </a:custGeom>
                  <a:solidFill>
                    <a:srgbClr val="8D97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
            <p:nvSpPr>
              <p:cNvPr id="60" name="Freeform 4254">
                <a:extLst>
                  <a:ext uri="{FF2B5EF4-FFF2-40B4-BE49-F238E27FC236}">
                    <a16:creationId xmlns:a16="http://schemas.microsoft.com/office/drawing/2014/main" id="{6CD484BA-2C46-7D34-6D3E-959AB6425BAA}"/>
                  </a:ext>
                </a:extLst>
              </p:cNvPr>
              <p:cNvSpPr>
                <a:spLocks/>
              </p:cNvSpPr>
              <p:nvPr/>
            </p:nvSpPr>
            <p:spPr bwMode="auto">
              <a:xfrm rot="382393" flipH="1">
                <a:off x="-1725353" y="7930637"/>
                <a:ext cx="654860" cy="932454"/>
              </a:xfrm>
              <a:custGeom>
                <a:avLst/>
                <a:gdLst>
                  <a:gd name="T0" fmla="*/ 49 w 50"/>
                  <a:gd name="T1" fmla="*/ 41 h 41"/>
                  <a:gd name="T2" fmla="*/ 50 w 50"/>
                  <a:gd name="T3" fmla="*/ 41 h 41"/>
                  <a:gd name="T4" fmla="*/ 50 w 50"/>
                  <a:gd name="T5" fmla="*/ 40 h 41"/>
                  <a:gd name="T6" fmla="*/ 1 w 50"/>
                  <a:gd name="T7" fmla="*/ 0 h 41"/>
                  <a:gd name="T8" fmla="*/ 0 w 50"/>
                  <a:gd name="T9" fmla="*/ 0 h 41"/>
                  <a:gd name="T10" fmla="*/ 0 w 50"/>
                  <a:gd name="T11" fmla="*/ 2 h 41"/>
                  <a:gd name="T12" fmla="*/ 49 w 50"/>
                  <a:gd name="T13" fmla="*/ 41 h 41"/>
                  <a:gd name="T14" fmla="*/ 49 w 50"/>
                  <a:gd name="T15" fmla="*/ 41 h 4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 h="41">
                    <a:moveTo>
                      <a:pt x="49" y="41"/>
                    </a:moveTo>
                    <a:cubicBezTo>
                      <a:pt x="50" y="41"/>
                      <a:pt x="50" y="41"/>
                      <a:pt x="50" y="41"/>
                    </a:cubicBezTo>
                    <a:cubicBezTo>
                      <a:pt x="50" y="41"/>
                      <a:pt x="50" y="40"/>
                      <a:pt x="50" y="40"/>
                    </a:cubicBezTo>
                    <a:cubicBezTo>
                      <a:pt x="1" y="0"/>
                      <a:pt x="1" y="0"/>
                      <a:pt x="1" y="0"/>
                    </a:cubicBezTo>
                    <a:cubicBezTo>
                      <a:pt x="1" y="0"/>
                      <a:pt x="0" y="0"/>
                      <a:pt x="0" y="0"/>
                    </a:cubicBezTo>
                    <a:cubicBezTo>
                      <a:pt x="0" y="1"/>
                      <a:pt x="0" y="1"/>
                      <a:pt x="0" y="2"/>
                    </a:cubicBezTo>
                    <a:cubicBezTo>
                      <a:pt x="49" y="41"/>
                      <a:pt x="49" y="41"/>
                      <a:pt x="49" y="41"/>
                    </a:cubicBezTo>
                    <a:cubicBezTo>
                      <a:pt x="49" y="41"/>
                      <a:pt x="49" y="41"/>
                      <a:pt x="49" y="41"/>
                    </a:cubicBezTo>
                    <a:close/>
                  </a:path>
                </a:pathLst>
              </a:custGeom>
              <a:solidFill>
                <a:srgbClr val="837847"/>
              </a:solidFill>
              <a:ln>
                <a:noFill/>
              </a:ln>
            </p:spPr>
            <p:txBody>
              <a:bodyPr vert="horz" wrap="square" lIns="91440" tIns="45720" rIns="91440" bIns="45720" numCol="1" anchor="t" anchorCtr="0" compatLnSpc="1">
                <a:prstTxWarp prst="textNoShape">
                  <a:avLst/>
                </a:prstTxWarp>
              </a:bodyPr>
              <a:lstStyle/>
              <a:p>
                <a:endParaRPr lang="en-US"/>
              </a:p>
            </p:txBody>
          </p:sp>
        </p:grpSp>
        <p:sp>
          <p:nvSpPr>
            <p:cNvPr id="6" name="Freeform 81599">
              <a:extLst>
                <a:ext uri="{FF2B5EF4-FFF2-40B4-BE49-F238E27FC236}">
                  <a16:creationId xmlns:a16="http://schemas.microsoft.com/office/drawing/2014/main" id="{33B7395E-4EF9-B9BF-E298-EDFBE3B9C38C}"/>
                </a:ext>
              </a:extLst>
            </p:cNvPr>
            <p:cNvSpPr>
              <a:spLocks/>
            </p:cNvSpPr>
            <p:nvPr/>
          </p:nvSpPr>
          <p:spPr bwMode="auto">
            <a:xfrm>
              <a:off x="6044966" y="6397884"/>
              <a:ext cx="1465392" cy="1494700"/>
            </a:xfrm>
            <a:custGeom>
              <a:avLst/>
              <a:gdLst>
                <a:gd name="T0" fmla="*/ 28 w 38"/>
                <a:gd name="T1" fmla="*/ 39 h 39"/>
                <a:gd name="T2" fmla="*/ 0 w 38"/>
                <a:gd name="T3" fmla="*/ 24 h 39"/>
                <a:gd name="T4" fmla="*/ 4 w 38"/>
                <a:gd name="T5" fmla="*/ 16 h 39"/>
                <a:gd name="T6" fmla="*/ 13 w 38"/>
                <a:gd name="T7" fmla="*/ 0 h 39"/>
                <a:gd name="T8" fmla="*/ 38 w 38"/>
                <a:gd name="T9" fmla="*/ 7 h 39"/>
                <a:gd name="T10" fmla="*/ 28 w 38"/>
                <a:gd name="T11" fmla="*/ 39 h 39"/>
              </a:gdLst>
              <a:ahLst/>
              <a:cxnLst>
                <a:cxn ang="0">
                  <a:pos x="T0" y="T1"/>
                </a:cxn>
                <a:cxn ang="0">
                  <a:pos x="T2" y="T3"/>
                </a:cxn>
                <a:cxn ang="0">
                  <a:pos x="T4" y="T5"/>
                </a:cxn>
                <a:cxn ang="0">
                  <a:pos x="T6" y="T7"/>
                </a:cxn>
                <a:cxn ang="0">
                  <a:pos x="T8" y="T9"/>
                </a:cxn>
                <a:cxn ang="0">
                  <a:pos x="T10" y="T11"/>
                </a:cxn>
              </a:cxnLst>
              <a:rect l="0" t="0" r="r" b="b"/>
              <a:pathLst>
                <a:path w="38" h="39">
                  <a:moveTo>
                    <a:pt x="28" y="39"/>
                  </a:moveTo>
                  <a:cubicBezTo>
                    <a:pt x="18" y="36"/>
                    <a:pt x="8" y="31"/>
                    <a:pt x="0" y="24"/>
                  </a:cubicBezTo>
                  <a:cubicBezTo>
                    <a:pt x="1" y="21"/>
                    <a:pt x="3" y="19"/>
                    <a:pt x="4" y="16"/>
                  </a:cubicBezTo>
                  <a:cubicBezTo>
                    <a:pt x="5" y="14"/>
                    <a:pt x="12" y="0"/>
                    <a:pt x="13" y="0"/>
                  </a:cubicBezTo>
                  <a:cubicBezTo>
                    <a:pt x="21" y="3"/>
                    <a:pt x="30" y="5"/>
                    <a:pt x="38" y="7"/>
                  </a:cubicBezTo>
                  <a:cubicBezTo>
                    <a:pt x="35" y="18"/>
                    <a:pt x="31" y="29"/>
                    <a:pt x="28" y="39"/>
                  </a:cubicBezTo>
                  <a:close/>
                </a:path>
              </a:pathLst>
            </a:custGeom>
            <a:solidFill>
              <a:srgbClr val="F2A6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 name="Freeform 81600">
              <a:extLst>
                <a:ext uri="{FF2B5EF4-FFF2-40B4-BE49-F238E27FC236}">
                  <a16:creationId xmlns:a16="http://schemas.microsoft.com/office/drawing/2014/main" id="{3441124B-FD02-D7B0-91DB-47B345D963B5}"/>
                </a:ext>
              </a:extLst>
            </p:cNvPr>
            <p:cNvSpPr>
              <a:spLocks/>
            </p:cNvSpPr>
            <p:nvPr/>
          </p:nvSpPr>
          <p:spPr bwMode="auto">
            <a:xfrm>
              <a:off x="1719100" y="7371933"/>
              <a:ext cx="7063187" cy="3780708"/>
            </a:xfrm>
            <a:custGeom>
              <a:avLst/>
              <a:gdLst>
                <a:gd name="T0" fmla="*/ 174 w 185"/>
                <a:gd name="T1" fmla="*/ 47 h 99"/>
                <a:gd name="T2" fmla="*/ 152 w 185"/>
                <a:gd name="T3" fmla="*/ 27 h 99"/>
                <a:gd name="T4" fmla="*/ 134 w 185"/>
                <a:gd name="T5" fmla="*/ 31 h 99"/>
                <a:gd name="T6" fmla="*/ 94 w 185"/>
                <a:gd name="T7" fmla="*/ 3 h 99"/>
                <a:gd name="T8" fmla="*/ 66 w 185"/>
                <a:gd name="T9" fmla="*/ 1 h 99"/>
                <a:gd name="T10" fmla="*/ 39 w 185"/>
                <a:gd name="T11" fmla="*/ 14 h 99"/>
                <a:gd name="T12" fmla="*/ 6 w 185"/>
                <a:gd name="T13" fmla="*/ 73 h 99"/>
                <a:gd name="T14" fmla="*/ 22 w 185"/>
                <a:gd name="T15" fmla="*/ 99 h 99"/>
                <a:gd name="T16" fmla="*/ 181 w 185"/>
                <a:gd name="T17" fmla="*/ 99 h 99"/>
                <a:gd name="T18" fmla="*/ 184 w 185"/>
                <a:gd name="T19" fmla="*/ 77 h 99"/>
                <a:gd name="T20" fmla="*/ 174 w 185"/>
                <a:gd name="T21" fmla="*/ 47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5" h="99">
                  <a:moveTo>
                    <a:pt x="174" y="47"/>
                  </a:moveTo>
                  <a:cubicBezTo>
                    <a:pt x="169" y="38"/>
                    <a:pt x="161" y="32"/>
                    <a:pt x="152" y="27"/>
                  </a:cubicBezTo>
                  <a:cubicBezTo>
                    <a:pt x="147" y="30"/>
                    <a:pt x="141" y="31"/>
                    <a:pt x="134" y="31"/>
                  </a:cubicBezTo>
                  <a:cubicBezTo>
                    <a:pt x="116" y="31"/>
                    <a:pt x="100" y="19"/>
                    <a:pt x="94" y="3"/>
                  </a:cubicBezTo>
                  <a:cubicBezTo>
                    <a:pt x="84" y="1"/>
                    <a:pt x="75" y="0"/>
                    <a:pt x="66" y="1"/>
                  </a:cubicBezTo>
                  <a:cubicBezTo>
                    <a:pt x="56" y="2"/>
                    <a:pt x="46" y="7"/>
                    <a:pt x="39" y="14"/>
                  </a:cubicBezTo>
                  <a:cubicBezTo>
                    <a:pt x="6" y="73"/>
                    <a:pt x="6" y="73"/>
                    <a:pt x="6" y="73"/>
                  </a:cubicBezTo>
                  <a:cubicBezTo>
                    <a:pt x="0" y="85"/>
                    <a:pt x="8" y="99"/>
                    <a:pt x="22" y="99"/>
                  </a:cubicBezTo>
                  <a:cubicBezTo>
                    <a:pt x="181" y="99"/>
                    <a:pt x="181" y="99"/>
                    <a:pt x="181" y="99"/>
                  </a:cubicBezTo>
                  <a:cubicBezTo>
                    <a:pt x="183" y="92"/>
                    <a:pt x="184" y="84"/>
                    <a:pt x="184" y="77"/>
                  </a:cubicBezTo>
                  <a:cubicBezTo>
                    <a:pt x="185" y="66"/>
                    <a:pt x="179" y="56"/>
                    <a:pt x="174" y="47"/>
                  </a:cubicBezTo>
                  <a:close/>
                </a:path>
              </a:pathLst>
            </a:custGeom>
            <a:solidFill>
              <a:srgbClr val="24B58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 name="Freeform 81673">
              <a:extLst>
                <a:ext uri="{FF2B5EF4-FFF2-40B4-BE49-F238E27FC236}">
                  <a16:creationId xmlns:a16="http://schemas.microsoft.com/office/drawing/2014/main" id="{859D6330-91CD-F20D-CBFE-18A199EA9F83}"/>
                </a:ext>
              </a:extLst>
            </p:cNvPr>
            <p:cNvSpPr>
              <a:spLocks/>
            </p:cNvSpPr>
            <p:nvPr/>
          </p:nvSpPr>
          <p:spPr bwMode="auto">
            <a:xfrm>
              <a:off x="2832810" y="9247643"/>
              <a:ext cx="937849" cy="1905011"/>
            </a:xfrm>
            <a:custGeom>
              <a:avLst/>
              <a:gdLst>
                <a:gd name="T0" fmla="*/ 32 w 32"/>
                <a:gd name="T1" fmla="*/ 0 h 65"/>
                <a:gd name="T2" fmla="*/ 21 w 32"/>
                <a:gd name="T3" fmla="*/ 65 h 65"/>
                <a:gd name="T4" fmla="*/ 0 w 32"/>
                <a:gd name="T5" fmla="*/ 65 h 65"/>
                <a:gd name="T6" fmla="*/ 32 w 32"/>
                <a:gd name="T7" fmla="*/ 0 h 65"/>
              </a:gdLst>
              <a:ahLst/>
              <a:cxnLst>
                <a:cxn ang="0">
                  <a:pos x="T0" y="T1"/>
                </a:cxn>
                <a:cxn ang="0">
                  <a:pos x="T2" y="T3"/>
                </a:cxn>
                <a:cxn ang="0">
                  <a:pos x="T4" y="T5"/>
                </a:cxn>
                <a:cxn ang="0">
                  <a:pos x="T6" y="T7"/>
                </a:cxn>
              </a:cxnLst>
              <a:rect l="0" t="0" r="r" b="b"/>
              <a:pathLst>
                <a:path w="32" h="65">
                  <a:moveTo>
                    <a:pt x="32" y="0"/>
                  </a:moveTo>
                  <a:lnTo>
                    <a:pt x="21" y="65"/>
                  </a:lnTo>
                  <a:lnTo>
                    <a:pt x="0" y="65"/>
                  </a:lnTo>
                  <a:lnTo>
                    <a:pt x="32" y="0"/>
                  </a:lnTo>
                  <a:close/>
                </a:path>
              </a:pathLst>
            </a:custGeom>
            <a:solidFill>
              <a:srgbClr val="159E7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 name="Freeform 81674">
              <a:extLst>
                <a:ext uri="{FF2B5EF4-FFF2-40B4-BE49-F238E27FC236}">
                  <a16:creationId xmlns:a16="http://schemas.microsoft.com/office/drawing/2014/main" id="{AAEC021A-52B2-4B38-D111-5E7AE2326CDA}"/>
                </a:ext>
              </a:extLst>
            </p:cNvPr>
            <p:cNvSpPr>
              <a:spLocks/>
            </p:cNvSpPr>
            <p:nvPr/>
          </p:nvSpPr>
          <p:spPr bwMode="auto">
            <a:xfrm>
              <a:off x="2129422" y="10771651"/>
              <a:ext cx="2139471" cy="1318851"/>
            </a:xfrm>
            <a:custGeom>
              <a:avLst/>
              <a:gdLst>
                <a:gd name="T0" fmla="*/ 32 w 56"/>
                <a:gd name="T1" fmla="*/ 32 h 34"/>
                <a:gd name="T2" fmla="*/ 32 w 56"/>
                <a:gd name="T3" fmla="*/ 31 h 34"/>
                <a:gd name="T4" fmla="*/ 31 w 56"/>
                <a:gd name="T5" fmla="*/ 32 h 34"/>
                <a:gd name="T6" fmla="*/ 31 w 56"/>
                <a:gd name="T7" fmla="*/ 32 h 34"/>
                <a:gd name="T8" fmla="*/ 28 w 56"/>
                <a:gd name="T9" fmla="*/ 34 h 34"/>
                <a:gd name="T10" fmla="*/ 25 w 56"/>
                <a:gd name="T11" fmla="*/ 33 h 34"/>
                <a:gd name="T12" fmla="*/ 23 w 56"/>
                <a:gd name="T13" fmla="*/ 33 h 34"/>
                <a:gd name="T14" fmla="*/ 19 w 56"/>
                <a:gd name="T15" fmla="*/ 31 h 34"/>
                <a:gd name="T16" fmla="*/ 19 w 56"/>
                <a:gd name="T17" fmla="*/ 30 h 34"/>
                <a:gd name="T18" fmla="*/ 17 w 56"/>
                <a:gd name="T19" fmla="*/ 30 h 34"/>
                <a:gd name="T20" fmla="*/ 15 w 56"/>
                <a:gd name="T21" fmla="*/ 29 h 34"/>
                <a:gd name="T22" fmla="*/ 15 w 56"/>
                <a:gd name="T23" fmla="*/ 26 h 34"/>
                <a:gd name="T24" fmla="*/ 15 w 56"/>
                <a:gd name="T25" fmla="*/ 22 h 34"/>
                <a:gd name="T26" fmla="*/ 11 w 56"/>
                <a:gd name="T27" fmla="*/ 19 h 34"/>
                <a:gd name="T28" fmla="*/ 2 w 56"/>
                <a:gd name="T29" fmla="*/ 8 h 34"/>
                <a:gd name="T30" fmla="*/ 30 w 56"/>
                <a:gd name="T31" fmla="*/ 2 h 34"/>
                <a:gd name="T32" fmla="*/ 37 w 56"/>
                <a:gd name="T33" fmla="*/ 4 h 34"/>
                <a:gd name="T34" fmla="*/ 43 w 56"/>
                <a:gd name="T35" fmla="*/ 7 h 34"/>
                <a:gd name="T36" fmla="*/ 47 w 56"/>
                <a:gd name="T37" fmla="*/ 10 h 34"/>
                <a:gd name="T38" fmla="*/ 50 w 56"/>
                <a:gd name="T39" fmla="*/ 17 h 34"/>
                <a:gd name="T40" fmla="*/ 55 w 56"/>
                <a:gd name="T41" fmla="*/ 29 h 34"/>
                <a:gd name="T42" fmla="*/ 53 w 56"/>
                <a:gd name="T43" fmla="*/ 32 h 34"/>
                <a:gd name="T44" fmla="*/ 49 w 56"/>
                <a:gd name="T45" fmla="*/ 30 h 34"/>
                <a:gd name="T46" fmla="*/ 40 w 56"/>
                <a:gd name="T47" fmla="*/ 15 h 34"/>
                <a:gd name="T48" fmla="*/ 38 w 56"/>
                <a:gd name="T49" fmla="*/ 31 h 34"/>
                <a:gd name="T50" fmla="*/ 38 w 56"/>
                <a:gd name="T51" fmla="*/ 32 h 34"/>
                <a:gd name="T52" fmla="*/ 35 w 56"/>
                <a:gd name="T53" fmla="*/ 34 h 34"/>
                <a:gd name="T54" fmla="*/ 32 w 56"/>
                <a:gd name="T55" fmla="*/ 32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6" h="34">
                  <a:moveTo>
                    <a:pt x="32" y="32"/>
                  </a:moveTo>
                  <a:cubicBezTo>
                    <a:pt x="32" y="31"/>
                    <a:pt x="32" y="31"/>
                    <a:pt x="32" y="31"/>
                  </a:cubicBezTo>
                  <a:cubicBezTo>
                    <a:pt x="31" y="32"/>
                    <a:pt x="31" y="32"/>
                    <a:pt x="31" y="32"/>
                  </a:cubicBezTo>
                  <a:cubicBezTo>
                    <a:pt x="31" y="32"/>
                    <a:pt x="31" y="32"/>
                    <a:pt x="31" y="32"/>
                  </a:cubicBezTo>
                  <a:cubicBezTo>
                    <a:pt x="31" y="33"/>
                    <a:pt x="30" y="34"/>
                    <a:pt x="28" y="34"/>
                  </a:cubicBezTo>
                  <a:cubicBezTo>
                    <a:pt x="27" y="34"/>
                    <a:pt x="25" y="34"/>
                    <a:pt x="25" y="33"/>
                  </a:cubicBezTo>
                  <a:cubicBezTo>
                    <a:pt x="24" y="33"/>
                    <a:pt x="23" y="33"/>
                    <a:pt x="23" y="33"/>
                  </a:cubicBezTo>
                  <a:cubicBezTo>
                    <a:pt x="21" y="33"/>
                    <a:pt x="19" y="32"/>
                    <a:pt x="19" y="31"/>
                  </a:cubicBezTo>
                  <a:cubicBezTo>
                    <a:pt x="19" y="30"/>
                    <a:pt x="19" y="30"/>
                    <a:pt x="19" y="30"/>
                  </a:cubicBezTo>
                  <a:cubicBezTo>
                    <a:pt x="19" y="30"/>
                    <a:pt x="18" y="30"/>
                    <a:pt x="17" y="30"/>
                  </a:cubicBezTo>
                  <a:cubicBezTo>
                    <a:pt x="16" y="30"/>
                    <a:pt x="15" y="30"/>
                    <a:pt x="15" y="29"/>
                  </a:cubicBezTo>
                  <a:cubicBezTo>
                    <a:pt x="15" y="26"/>
                    <a:pt x="15" y="26"/>
                    <a:pt x="15" y="26"/>
                  </a:cubicBezTo>
                  <a:cubicBezTo>
                    <a:pt x="15" y="22"/>
                    <a:pt x="15" y="22"/>
                    <a:pt x="15" y="22"/>
                  </a:cubicBezTo>
                  <a:cubicBezTo>
                    <a:pt x="11" y="19"/>
                    <a:pt x="11" y="19"/>
                    <a:pt x="11" y="19"/>
                  </a:cubicBezTo>
                  <a:cubicBezTo>
                    <a:pt x="8" y="16"/>
                    <a:pt x="0" y="12"/>
                    <a:pt x="2" y="8"/>
                  </a:cubicBezTo>
                  <a:cubicBezTo>
                    <a:pt x="4" y="0"/>
                    <a:pt x="22" y="0"/>
                    <a:pt x="30" y="2"/>
                  </a:cubicBezTo>
                  <a:cubicBezTo>
                    <a:pt x="37" y="4"/>
                    <a:pt x="37" y="4"/>
                    <a:pt x="37" y="4"/>
                  </a:cubicBezTo>
                  <a:cubicBezTo>
                    <a:pt x="43" y="7"/>
                    <a:pt x="43" y="7"/>
                    <a:pt x="43" y="7"/>
                  </a:cubicBezTo>
                  <a:cubicBezTo>
                    <a:pt x="45" y="8"/>
                    <a:pt x="46" y="9"/>
                    <a:pt x="47" y="10"/>
                  </a:cubicBezTo>
                  <a:cubicBezTo>
                    <a:pt x="50" y="17"/>
                    <a:pt x="50" y="17"/>
                    <a:pt x="50" y="17"/>
                  </a:cubicBezTo>
                  <a:cubicBezTo>
                    <a:pt x="55" y="29"/>
                    <a:pt x="55" y="29"/>
                    <a:pt x="55" y="29"/>
                  </a:cubicBezTo>
                  <a:cubicBezTo>
                    <a:pt x="56" y="30"/>
                    <a:pt x="55" y="31"/>
                    <a:pt x="53" y="32"/>
                  </a:cubicBezTo>
                  <a:cubicBezTo>
                    <a:pt x="51" y="32"/>
                    <a:pt x="49" y="31"/>
                    <a:pt x="49" y="30"/>
                  </a:cubicBezTo>
                  <a:cubicBezTo>
                    <a:pt x="40" y="15"/>
                    <a:pt x="40" y="15"/>
                    <a:pt x="40" y="15"/>
                  </a:cubicBezTo>
                  <a:cubicBezTo>
                    <a:pt x="38" y="31"/>
                    <a:pt x="38" y="31"/>
                    <a:pt x="38" y="31"/>
                  </a:cubicBezTo>
                  <a:cubicBezTo>
                    <a:pt x="38" y="32"/>
                    <a:pt x="38" y="32"/>
                    <a:pt x="38" y="32"/>
                  </a:cubicBezTo>
                  <a:cubicBezTo>
                    <a:pt x="38" y="33"/>
                    <a:pt x="37" y="34"/>
                    <a:pt x="35" y="34"/>
                  </a:cubicBezTo>
                  <a:cubicBezTo>
                    <a:pt x="33" y="34"/>
                    <a:pt x="32" y="33"/>
                    <a:pt x="32" y="32"/>
                  </a:cubicBezTo>
                  <a:close/>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 name="Freeform 81675">
              <a:extLst>
                <a:ext uri="{FF2B5EF4-FFF2-40B4-BE49-F238E27FC236}">
                  <a16:creationId xmlns:a16="http://schemas.microsoft.com/office/drawing/2014/main" id="{CB30F6C5-CC51-1AF7-6A26-E3BFAAF4C58F}"/>
                </a:ext>
              </a:extLst>
            </p:cNvPr>
            <p:cNvSpPr>
              <a:spLocks/>
            </p:cNvSpPr>
            <p:nvPr/>
          </p:nvSpPr>
          <p:spPr bwMode="auto">
            <a:xfrm>
              <a:off x="7522060" y="10156184"/>
              <a:ext cx="498235" cy="996465"/>
            </a:xfrm>
            <a:custGeom>
              <a:avLst/>
              <a:gdLst>
                <a:gd name="T0" fmla="*/ 9 w 17"/>
                <a:gd name="T1" fmla="*/ 0 h 34"/>
                <a:gd name="T2" fmla="*/ 0 w 17"/>
                <a:gd name="T3" fmla="*/ 34 h 34"/>
                <a:gd name="T4" fmla="*/ 17 w 17"/>
                <a:gd name="T5" fmla="*/ 34 h 34"/>
                <a:gd name="T6" fmla="*/ 9 w 17"/>
                <a:gd name="T7" fmla="*/ 0 h 34"/>
              </a:gdLst>
              <a:ahLst/>
              <a:cxnLst>
                <a:cxn ang="0">
                  <a:pos x="T0" y="T1"/>
                </a:cxn>
                <a:cxn ang="0">
                  <a:pos x="T2" y="T3"/>
                </a:cxn>
                <a:cxn ang="0">
                  <a:pos x="T4" y="T5"/>
                </a:cxn>
                <a:cxn ang="0">
                  <a:pos x="T6" y="T7"/>
                </a:cxn>
              </a:cxnLst>
              <a:rect l="0" t="0" r="r" b="b"/>
              <a:pathLst>
                <a:path w="17" h="34">
                  <a:moveTo>
                    <a:pt x="9" y="0"/>
                  </a:moveTo>
                  <a:lnTo>
                    <a:pt x="0" y="34"/>
                  </a:lnTo>
                  <a:lnTo>
                    <a:pt x="17" y="34"/>
                  </a:lnTo>
                  <a:lnTo>
                    <a:pt x="9" y="0"/>
                  </a:lnTo>
                  <a:close/>
                </a:path>
              </a:pathLst>
            </a:custGeom>
            <a:solidFill>
              <a:srgbClr val="159E7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 name="Freeform 81676">
              <a:extLst>
                <a:ext uri="{FF2B5EF4-FFF2-40B4-BE49-F238E27FC236}">
                  <a16:creationId xmlns:a16="http://schemas.microsoft.com/office/drawing/2014/main" id="{6C187847-A9CA-CA5B-C89E-A5F74374E96D}"/>
                </a:ext>
              </a:extLst>
            </p:cNvPr>
            <p:cNvSpPr>
              <a:spLocks/>
            </p:cNvSpPr>
            <p:nvPr/>
          </p:nvSpPr>
          <p:spPr bwMode="auto">
            <a:xfrm>
              <a:off x="6760056" y="10888881"/>
              <a:ext cx="2110163" cy="1318851"/>
            </a:xfrm>
            <a:custGeom>
              <a:avLst/>
              <a:gdLst>
                <a:gd name="T0" fmla="*/ 24 w 55"/>
                <a:gd name="T1" fmla="*/ 31 h 34"/>
                <a:gd name="T2" fmla="*/ 24 w 55"/>
                <a:gd name="T3" fmla="*/ 31 h 34"/>
                <a:gd name="T4" fmla="*/ 24 w 55"/>
                <a:gd name="T5" fmla="*/ 31 h 34"/>
                <a:gd name="T6" fmla="*/ 24 w 55"/>
                <a:gd name="T7" fmla="*/ 31 h 34"/>
                <a:gd name="T8" fmla="*/ 27 w 55"/>
                <a:gd name="T9" fmla="*/ 34 h 34"/>
                <a:gd name="T10" fmla="*/ 30 w 55"/>
                <a:gd name="T11" fmla="*/ 32 h 34"/>
                <a:gd name="T12" fmla="*/ 33 w 55"/>
                <a:gd name="T13" fmla="*/ 33 h 34"/>
                <a:gd name="T14" fmla="*/ 36 w 55"/>
                <a:gd name="T15" fmla="*/ 30 h 34"/>
                <a:gd name="T16" fmla="*/ 36 w 55"/>
                <a:gd name="T17" fmla="*/ 29 h 34"/>
                <a:gd name="T18" fmla="*/ 38 w 55"/>
                <a:gd name="T19" fmla="*/ 30 h 34"/>
                <a:gd name="T20" fmla="*/ 40 w 55"/>
                <a:gd name="T21" fmla="*/ 28 h 34"/>
                <a:gd name="T22" fmla="*/ 40 w 55"/>
                <a:gd name="T23" fmla="*/ 25 h 34"/>
                <a:gd name="T24" fmla="*/ 41 w 55"/>
                <a:gd name="T25" fmla="*/ 21 h 34"/>
                <a:gd name="T26" fmla="*/ 44 w 55"/>
                <a:gd name="T27" fmla="*/ 18 h 34"/>
                <a:gd name="T28" fmla="*/ 54 w 55"/>
                <a:gd name="T29" fmla="*/ 7 h 34"/>
                <a:gd name="T30" fmla="*/ 26 w 55"/>
                <a:gd name="T31" fmla="*/ 2 h 34"/>
                <a:gd name="T32" fmla="*/ 18 w 55"/>
                <a:gd name="T33" fmla="*/ 4 h 34"/>
                <a:gd name="T34" fmla="*/ 13 w 55"/>
                <a:gd name="T35" fmla="*/ 6 h 34"/>
                <a:gd name="T36" fmla="*/ 9 w 55"/>
                <a:gd name="T37" fmla="*/ 9 h 34"/>
                <a:gd name="T38" fmla="*/ 5 w 55"/>
                <a:gd name="T39" fmla="*/ 17 h 34"/>
                <a:gd name="T40" fmla="*/ 0 w 55"/>
                <a:gd name="T41" fmla="*/ 28 h 34"/>
                <a:gd name="T42" fmla="*/ 2 w 55"/>
                <a:gd name="T43" fmla="*/ 31 h 34"/>
                <a:gd name="T44" fmla="*/ 7 w 55"/>
                <a:gd name="T45" fmla="*/ 29 h 34"/>
                <a:gd name="T46" fmla="*/ 15 w 55"/>
                <a:gd name="T47" fmla="*/ 15 h 34"/>
                <a:gd name="T48" fmla="*/ 17 w 55"/>
                <a:gd name="T49" fmla="*/ 30 h 34"/>
                <a:gd name="T50" fmla="*/ 17 w 55"/>
                <a:gd name="T51" fmla="*/ 31 h 34"/>
                <a:gd name="T52" fmla="*/ 20 w 55"/>
                <a:gd name="T53" fmla="*/ 33 h 34"/>
                <a:gd name="T54" fmla="*/ 24 w 55"/>
                <a:gd name="T55" fmla="*/ 3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5" h="34">
                  <a:moveTo>
                    <a:pt x="24" y="31"/>
                  </a:moveTo>
                  <a:cubicBezTo>
                    <a:pt x="24" y="31"/>
                    <a:pt x="24" y="31"/>
                    <a:pt x="24" y="31"/>
                  </a:cubicBezTo>
                  <a:cubicBezTo>
                    <a:pt x="24" y="31"/>
                    <a:pt x="24" y="31"/>
                    <a:pt x="24" y="31"/>
                  </a:cubicBezTo>
                  <a:cubicBezTo>
                    <a:pt x="24" y="31"/>
                    <a:pt x="24" y="31"/>
                    <a:pt x="24" y="31"/>
                  </a:cubicBezTo>
                  <a:cubicBezTo>
                    <a:pt x="24" y="33"/>
                    <a:pt x="26" y="34"/>
                    <a:pt x="27" y="34"/>
                  </a:cubicBezTo>
                  <a:cubicBezTo>
                    <a:pt x="29" y="34"/>
                    <a:pt x="30" y="33"/>
                    <a:pt x="30" y="32"/>
                  </a:cubicBezTo>
                  <a:cubicBezTo>
                    <a:pt x="31" y="32"/>
                    <a:pt x="32" y="33"/>
                    <a:pt x="33" y="33"/>
                  </a:cubicBezTo>
                  <a:cubicBezTo>
                    <a:pt x="35" y="33"/>
                    <a:pt x="36" y="31"/>
                    <a:pt x="36" y="30"/>
                  </a:cubicBezTo>
                  <a:cubicBezTo>
                    <a:pt x="36" y="29"/>
                    <a:pt x="36" y="29"/>
                    <a:pt x="36" y="29"/>
                  </a:cubicBezTo>
                  <a:cubicBezTo>
                    <a:pt x="37" y="29"/>
                    <a:pt x="37" y="30"/>
                    <a:pt x="38" y="30"/>
                  </a:cubicBezTo>
                  <a:cubicBezTo>
                    <a:pt x="39" y="30"/>
                    <a:pt x="40" y="29"/>
                    <a:pt x="40" y="28"/>
                  </a:cubicBezTo>
                  <a:cubicBezTo>
                    <a:pt x="40" y="25"/>
                    <a:pt x="40" y="25"/>
                    <a:pt x="40" y="25"/>
                  </a:cubicBezTo>
                  <a:cubicBezTo>
                    <a:pt x="41" y="21"/>
                    <a:pt x="41" y="21"/>
                    <a:pt x="41" y="21"/>
                  </a:cubicBezTo>
                  <a:cubicBezTo>
                    <a:pt x="44" y="18"/>
                    <a:pt x="44" y="18"/>
                    <a:pt x="44" y="18"/>
                  </a:cubicBezTo>
                  <a:cubicBezTo>
                    <a:pt x="48" y="15"/>
                    <a:pt x="55" y="11"/>
                    <a:pt x="54" y="7"/>
                  </a:cubicBezTo>
                  <a:cubicBezTo>
                    <a:pt x="51" y="0"/>
                    <a:pt x="34" y="0"/>
                    <a:pt x="26" y="2"/>
                  </a:cubicBezTo>
                  <a:cubicBezTo>
                    <a:pt x="18" y="4"/>
                    <a:pt x="18" y="4"/>
                    <a:pt x="18" y="4"/>
                  </a:cubicBezTo>
                  <a:cubicBezTo>
                    <a:pt x="13" y="6"/>
                    <a:pt x="13" y="6"/>
                    <a:pt x="13" y="6"/>
                  </a:cubicBezTo>
                  <a:cubicBezTo>
                    <a:pt x="11" y="7"/>
                    <a:pt x="9" y="8"/>
                    <a:pt x="9" y="9"/>
                  </a:cubicBezTo>
                  <a:cubicBezTo>
                    <a:pt x="5" y="17"/>
                    <a:pt x="5" y="17"/>
                    <a:pt x="5" y="17"/>
                  </a:cubicBezTo>
                  <a:cubicBezTo>
                    <a:pt x="0" y="28"/>
                    <a:pt x="0" y="28"/>
                    <a:pt x="0" y="28"/>
                  </a:cubicBezTo>
                  <a:cubicBezTo>
                    <a:pt x="0" y="29"/>
                    <a:pt x="1" y="31"/>
                    <a:pt x="2" y="31"/>
                  </a:cubicBezTo>
                  <a:cubicBezTo>
                    <a:pt x="4" y="31"/>
                    <a:pt x="6" y="31"/>
                    <a:pt x="7" y="29"/>
                  </a:cubicBezTo>
                  <a:cubicBezTo>
                    <a:pt x="15" y="15"/>
                    <a:pt x="15" y="15"/>
                    <a:pt x="15" y="15"/>
                  </a:cubicBezTo>
                  <a:cubicBezTo>
                    <a:pt x="17" y="30"/>
                    <a:pt x="17" y="30"/>
                    <a:pt x="17" y="30"/>
                  </a:cubicBezTo>
                  <a:cubicBezTo>
                    <a:pt x="17" y="31"/>
                    <a:pt x="17" y="31"/>
                    <a:pt x="17" y="31"/>
                  </a:cubicBezTo>
                  <a:cubicBezTo>
                    <a:pt x="17" y="33"/>
                    <a:pt x="19" y="34"/>
                    <a:pt x="20" y="33"/>
                  </a:cubicBezTo>
                  <a:cubicBezTo>
                    <a:pt x="22" y="33"/>
                    <a:pt x="24" y="32"/>
                    <a:pt x="24" y="31"/>
                  </a:cubicBezTo>
                  <a:close/>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17" name="Group 16">
              <a:extLst>
                <a:ext uri="{FF2B5EF4-FFF2-40B4-BE49-F238E27FC236}">
                  <a16:creationId xmlns:a16="http://schemas.microsoft.com/office/drawing/2014/main" id="{B67B57F5-A45B-A7C5-F0EA-DF508AEEDC65}"/>
                </a:ext>
              </a:extLst>
            </p:cNvPr>
            <p:cNvGrpSpPr/>
            <p:nvPr/>
          </p:nvGrpSpPr>
          <p:grpSpPr>
            <a:xfrm>
              <a:off x="2844237" y="8582895"/>
              <a:ext cx="7064631" cy="3623272"/>
              <a:chOff x="7668505" y="12372942"/>
              <a:chExt cx="2526780" cy="1295922"/>
            </a:xfrm>
          </p:grpSpPr>
          <p:sp>
            <p:nvSpPr>
              <p:cNvPr id="55" name="Freeform 4222">
                <a:extLst>
                  <a:ext uri="{FF2B5EF4-FFF2-40B4-BE49-F238E27FC236}">
                    <a16:creationId xmlns:a16="http://schemas.microsoft.com/office/drawing/2014/main" id="{841D4EA0-1B5E-B462-0BEF-C80794A852E6}"/>
                  </a:ext>
                </a:extLst>
              </p:cNvPr>
              <p:cNvSpPr>
                <a:spLocks/>
              </p:cNvSpPr>
              <p:nvPr/>
            </p:nvSpPr>
            <p:spPr bwMode="auto">
              <a:xfrm>
                <a:off x="8195413" y="12372942"/>
                <a:ext cx="1999872" cy="1215918"/>
              </a:xfrm>
              <a:custGeom>
                <a:avLst/>
                <a:gdLst>
                  <a:gd name="T0" fmla="*/ 129 w 143"/>
                  <a:gd name="T1" fmla="*/ 88 h 88"/>
                  <a:gd name="T2" fmla="*/ 5 w 143"/>
                  <a:gd name="T3" fmla="*/ 88 h 88"/>
                  <a:gd name="T4" fmla="*/ 0 w 143"/>
                  <a:gd name="T5" fmla="*/ 83 h 88"/>
                  <a:gd name="T6" fmla="*/ 8 w 143"/>
                  <a:gd name="T7" fmla="*/ 7 h 88"/>
                  <a:gd name="T8" fmla="*/ 14 w 143"/>
                  <a:gd name="T9" fmla="*/ 1 h 88"/>
                  <a:gd name="T10" fmla="*/ 138 w 143"/>
                  <a:gd name="T11" fmla="*/ 0 h 88"/>
                  <a:gd name="T12" fmla="*/ 142 w 143"/>
                  <a:gd name="T13" fmla="*/ 6 h 88"/>
                  <a:gd name="T14" fmla="*/ 134 w 143"/>
                  <a:gd name="T15" fmla="*/ 82 h 88"/>
                  <a:gd name="T16" fmla="*/ 129 w 143"/>
                  <a:gd name="T17" fmla="*/ 8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3" h="88">
                    <a:moveTo>
                      <a:pt x="129" y="88"/>
                    </a:moveTo>
                    <a:cubicBezTo>
                      <a:pt x="5" y="88"/>
                      <a:pt x="5" y="88"/>
                      <a:pt x="5" y="88"/>
                    </a:cubicBezTo>
                    <a:cubicBezTo>
                      <a:pt x="2" y="88"/>
                      <a:pt x="0" y="86"/>
                      <a:pt x="0" y="83"/>
                    </a:cubicBezTo>
                    <a:cubicBezTo>
                      <a:pt x="8" y="7"/>
                      <a:pt x="8" y="7"/>
                      <a:pt x="8" y="7"/>
                    </a:cubicBezTo>
                    <a:cubicBezTo>
                      <a:pt x="8" y="4"/>
                      <a:pt x="11" y="1"/>
                      <a:pt x="14" y="1"/>
                    </a:cubicBezTo>
                    <a:cubicBezTo>
                      <a:pt x="138" y="0"/>
                      <a:pt x="138" y="0"/>
                      <a:pt x="138" y="0"/>
                    </a:cubicBezTo>
                    <a:cubicBezTo>
                      <a:pt x="140" y="0"/>
                      <a:pt x="143" y="3"/>
                      <a:pt x="142" y="6"/>
                    </a:cubicBezTo>
                    <a:cubicBezTo>
                      <a:pt x="134" y="82"/>
                      <a:pt x="134" y="82"/>
                      <a:pt x="134" y="82"/>
                    </a:cubicBezTo>
                    <a:cubicBezTo>
                      <a:pt x="134" y="85"/>
                      <a:pt x="132" y="88"/>
                      <a:pt x="129" y="88"/>
                    </a:cubicBezTo>
                    <a:close/>
                  </a:path>
                </a:pathLst>
              </a:custGeom>
              <a:solidFill>
                <a:srgbClr val="DDD8D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 name="Freeform 4223">
                <a:extLst>
                  <a:ext uri="{FF2B5EF4-FFF2-40B4-BE49-F238E27FC236}">
                    <a16:creationId xmlns:a16="http://schemas.microsoft.com/office/drawing/2014/main" id="{D6370D4F-77A6-CC7A-2EA0-5BAE63577866}"/>
                  </a:ext>
                </a:extLst>
              </p:cNvPr>
              <p:cNvSpPr>
                <a:spLocks/>
              </p:cNvSpPr>
              <p:nvPr/>
            </p:nvSpPr>
            <p:spPr bwMode="auto">
              <a:xfrm>
                <a:off x="8227414" y="12436936"/>
                <a:ext cx="175992" cy="1167929"/>
              </a:xfrm>
              <a:custGeom>
                <a:avLst/>
                <a:gdLst>
                  <a:gd name="T0" fmla="*/ 1 w 12"/>
                  <a:gd name="T1" fmla="*/ 84 h 84"/>
                  <a:gd name="T2" fmla="*/ 1 w 12"/>
                  <a:gd name="T3" fmla="*/ 84 h 84"/>
                  <a:gd name="T4" fmla="*/ 0 w 12"/>
                  <a:gd name="T5" fmla="*/ 83 h 84"/>
                  <a:gd name="T6" fmla="*/ 10 w 12"/>
                  <a:gd name="T7" fmla="*/ 1 h 84"/>
                  <a:gd name="T8" fmla="*/ 11 w 12"/>
                  <a:gd name="T9" fmla="*/ 0 h 84"/>
                  <a:gd name="T10" fmla="*/ 12 w 12"/>
                  <a:gd name="T11" fmla="*/ 2 h 84"/>
                  <a:gd name="T12" fmla="*/ 3 w 12"/>
                  <a:gd name="T13" fmla="*/ 83 h 84"/>
                  <a:gd name="T14" fmla="*/ 1 w 12"/>
                  <a:gd name="T15" fmla="*/ 84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84">
                    <a:moveTo>
                      <a:pt x="1" y="84"/>
                    </a:moveTo>
                    <a:cubicBezTo>
                      <a:pt x="1" y="84"/>
                      <a:pt x="1" y="84"/>
                      <a:pt x="1" y="84"/>
                    </a:cubicBezTo>
                    <a:cubicBezTo>
                      <a:pt x="1" y="84"/>
                      <a:pt x="0" y="84"/>
                      <a:pt x="0" y="83"/>
                    </a:cubicBezTo>
                    <a:cubicBezTo>
                      <a:pt x="10" y="1"/>
                      <a:pt x="10" y="1"/>
                      <a:pt x="10" y="1"/>
                    </a:cubicBezTo>
                    <a:cubicBezTo>
                      <a:pt x="10" y="1"/>
                      <a:pt x="11" y="0"/>
                      <a:pt x="11" y="0"/>
                    </a:cubicBezTo>
                    <a:cubicBezTo>
                      <a:pt x="12" y="0"/>
                      <a:pt x="12" y="1"/>
                      <a:pt x="12" y="2"/>
                    </a:cubicBezTo>
                    <a:cubicBezTo>
                      <a:pt x="3" y="83"/>
                      <a:pt x="3" y="83"/>
                      <a:pt x="3" y="83"/>
                    </a:cubicBezTo>
                    <a:cubicBezTo>
                      <a:pt x="2" y="84"/>
                      <a:pt x="2" y="84"/>
                      <a:pt x="1" y="84"/>
                    </a:cubicBezTo>
                    <a:close/>
                  </a:path>
                </a:pathLst>
              </a:custGeom>
              <a:solidFill>
                <a:srgbClr val="D1CE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 name="Freeform 4224">
                <a:extLst>
                  <a:ext uri="{FF2B5EF4-FFF2-40B4-BE49-F238E27FC236}">
                    <a16:creationId xmlns:a16="http://schemas.microsoft.com/office/drawing/2014/main" id="{F5BA0A6C-653D-FEEF-C49A-667B2AFBB2B2}"/>
                  </a:ext>
                </a:extLst>
              </p:cNvPr>
              <p:cNvSpPr>
                <a:spLocks/>
              </p:cNvSpPr>
              <p:nvPr/>
            </p:nvSpPr>
            <p:spPr bwMode="auto">
              <a:xfrm>
                <a:off x="9075362" y="12820910"/>
                <a:ext cx="319981" cy="319981"/>
              </a:xfrm>
              <a:custGeom>
                <a:avLst/>
                <a:gdLst>
                  <a:gd name="T0" fmla="*/ 0 w 23"/>
                  <a:gd name="T1" fmla="*/ 10 h 22"/>
                  <a:gd name="T2" fmla="*/ 10 w 23"/>
                  <a:gd name="T3" fmla="*/ 22 h 22"/>
                  <a:gd name="T4" fmla="*/ 22 w 23"/>
                  <a:gd name="T5" fmla="*/ 12 h 22"/>
                  <a:gd name="T6" fmla="*/ 12 w 23"/>
                  <a:gd name="T7" fmla="*/ 0 h 22"/>
                  <a:gd name="T8" fmla="*/ 0 w 23"/>
                  <a:gd name="T9" fmla="*/ 10 h 22"/>
                </a:gdLst>
                <a:ahLst/>
                <a:cxnLst>
                  <a:cxn ang="0">
                    <a:pos x="T0" y="T1"/>
                  </a:cxn>
                  <a:cxn ang="0">
                    <a:pos x="T2" y="T3"/>
                  </a:cxn>
                  <a:cxn ang="0">
                    <a:pos x="T4" y="T5"/>
                  </a:cxn>
                  <a:cxn ang="0">
                    <a:pos x="T6" y="T7"/>
                  </a:cxn>
                  <a:cxn ang="0">
                    <a:pos x="T8" y="T9"/>
                  </a:cxn>
                </a:cxnLst>
                <a:rect l="0" t="0" r="r" b="b"/>
                <a:pathLst>
                  <a:path w="23" h="22">
                    <a:moveTo>
                      <a:pt x="0" y="10"/>
                    </a:moveTo>
                    <a:cubicBezTo>
                      <a:pt x="0" y="17"/>
                      <a:pt x="4" y="22"/>
                      <a:pt x="10" y="22"/>
                    </a:cubicBezTo>
                    <a:cubicBezTo>
                      <a:pt x="17" y="22"/>
                      <a:pt x="22" y="18"/>
                      <a:pt x="22" y="12"/>
                    </a:cubicBezTo>
                    <a:cubicBezTo>
                      <a:pt x="23" y="5"/>
                      <a:pt x="18" y="0"/>
                      <a:pt x="12" y="0"/>
                    </a:cubicBezTo>
                    <a:cubicBezTo>
                      <a:pt x="6" y="0"/>
                      <a:pt x="1" y="4"/>
                      <a:pt x="0" y="10"/>
                    </a:cubicBezTo>
                    <a:close/>
                  </a:path>
                </a:pathLst>
              </a:custGeom>
              <a:solidFill>
                <a:srgbClr val="EAE7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 name="Freeform 4226">
                <a:extLst>
                  <a:ext uri="{FF2B5EF4-FFF2-40B4-BE49-F238E27FC236}">
                    <a16:creationId xmlns:a16="http://schemas.microsoft.com/office/drawing/2014/main" id="{8B32AEAC-251A-D19E-AB62-FA551FA32E06}"/>
                  </a:ext>
                </a:extLst>
              </p:cNvPr>
              <p:cNvSpPr>
                <a:spLocks/>
              </p:cNvSpPr>
              <p:nvPr/>
            </p:nvSpPr>
            <p:spPr bwMode="auto">
              <a:xfrm>
                <a:off x="7668505" y="13463105"/>
                <a:ext cx="2414780" cy="205759"/>
              </a:xfrm>
              <a:custGeom>
                <a:avLst/>
                <a:gdLst>
                  <a:gd name="T0" fmla="*/ 131 w 136"/>
                  <a:gd name="T1" fmla="*/ 14 h 15"/>
                  <a:gd name="T2" fmla="*/ 5 w 136"/>
                  <a:gd name="T3" fmla="*/ 15 h 15"/>
                  <a:gd name="T4" fmla="*/ 1 w 136"/>
                  <a:gd name="T5" fmla="*/ 10 h 15"/>
                  <a:gd name="T6" fmla="*/ 2 w 136"/>
                  <a:gd name="T7" fmla="*/ 1 h 15"/>
                  <a:gd name="T8" fmla="*/ 136 w 136"/>
                  <a:gd name="T9" fmla="*/ 0 h 15"/>
                  <a:gd name="T10" fmla="*/ 135 w 136"/>
                  <a:gd name="T11" fmla="*/ 10 h 15"/>
                  <a:gd name="T12" fmla="*/ 131 w 136"/>
                  <a:gd name="T13" fmla="*/ 14 h 15"/>
                </a:gdLst>
                <a:ahLst/>
                <a:cxnLst>
                  <a:cxn ang="0">
                    <a:pos x="T0" y="T1"/>
                  </a:cxn>
                  <a:cxn ang="0">
                    <a:pos x="T2" y="T3"/>
                  </a:cxn>
                  <a:cxn ang="0">
                    <a:pos x="T4" y="T5"/>
                  </a:cxn>
                  <a:cxn ang="0">
                    <a:pos x="T6" y="T7"/>
                  </a:cxn>
                  <a:cxn ang="0">
                    <a:pos x="T8" y="T9"/>
                  </a:cxn>
                  <a:cxn ang="0">
                    <a:pos x="T10" y="T11"/>
                  </a:cxn>
                  <a:cxn ang="0">
                    <a:pos x="T12" y="T13"/>
                  </a:cxn>
                </a:cxnLst>
                <a:rect l="0" t="0" r="r" b="b"/>
                <a:pathLst>
                  <a:path w="136" h="15">
                    <a:moveTo>
                      <a:pt x="131" y="14"/>
                    </a:moveTo>
                    <a:cubicBezTo>
                      <a:pt x="5" y="15"/>
                      <a:pt x="5" y="15"/>
                      <a:pt x="5" y="15"/>
                    </a:cubicBezTo>
                    <a:cubicBezTo>
                      <a:pt x="2" y="15"/>
                      <a:pt x="0" y="12"/>
                      <a:pt x="1" y="10"/>
                    </a:cubicBezTo>
                    <a:cubicBezTo>
                      <a:pt x="2" y="1"/>
                      <a:pt x="2" y="1"/>
                      <a:pt x="2" y="1"/>
                    </a:cubicBezTo>
                    <a:cubicBezTo>
                      <a:pt x="136" y="0"/>
                      <a:pt x="136" y="0"/>
                      <a:pt x="136" y="0"/>
                    </a:cubicBezTo>
                    <a:cubicBezTo>
                      <a:pt x="135" y="10"/>
                      <a:pt x="135" y="10"/>
                      <a:pt x="135" y="10"/>
                    </a:cubicBezTo>
                    <a:cubicBezTo>
                      <a:pt x="135" y="12"/>
                      <a:pt x="133" y="14"/>
                      <a:pt x="131" y="14"/>
                    </a:cubicBezTo>
                    <a:close/>
                  </a:path>
                </a:pathLst>
              </a:custGeom>
              <a:solidFill>
                <a:srgbClr val="D1CE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8" name="Group 17">
              <a:extLst>
                <a:ext uri="{FF2B5EF4-FFF2-40B4-BE49-F238E27FC236}">
                  <a16:creationId xmlns:a16="http://schemas.microsoft.com/office/drawing/2014/main" id="{87D76E0C-1460-9865-9D80-578AD7774784}"/>
                </a:ext>
              </a:extLst>
            </p:cNvPr>
            <p:cNvGrpSpPr/>
            <p:nvPr/>
          </p:nvGrpSpPr>
          <p:grpSpPr>
            <a:xfrm rot="172072">
              <a:off x="9215144" y="9680395"/>
              <a:ext cx="1946204" cy="2530076"/>
              <a:chOff x="6875766" y="3784645"/>
              <a:chExt cx="766859" cy="996921"/>
            </a:xfrm>
          </p:grpSpPr>
          <p:sp>
            <p:nvSpPr>
              <p:cNvPr id="53" name="Freeform 1498">
                <a:extLst>
                  <a:ext uri="{FF2B5EF4-FFF2-40B4-BE49-F238E27FC236}">
                    <a16:creationId xmlns:a16="http://schemas.microsoft.com/office/drawing/2014/main" id="{AE6EA0C5-5855-F090-2FF4-3A631EEF62D0}"/>
                  </a:ext>
                </a:extLst>
              </p:cNvPr>
              <p:cNvSpPr>
                <a:spLocks/>
              </p:cNvSpPr>
              <p:nvPr/>
            </p:nvSpPr>
            <p:spPr bwMode="auto">
              <a:xfrm>
                <a:off x="6963407" y="3938017"/>
                <a:ext cx="602536" cy="843549"/>
              </a:xfrm>
              <a:custGeom>
                <a:avLst/>
                <a:gdLst>
                  <a:gd name="T0" fmla="*/ 55 w 55"/>
                  <a:gd name="T1" fmla="*/ 0 h 77"/>
                  <a:gd name="T2" fmla="*/ 52 w 55"/>
                  <a:gd name="T3" fmla="*/ 73 h 77"/>
                  <a:gd name="T4" fmla="*/ 15 w 55"/>
                  <a:gd name="T5" fmla="*/ 77 h 77"/>
                  <a:gd name="T6" fmla="*/ 0 w 55"/>
                  <a:gd name="T7" fmla="*/ 4 h 77"/>
                  <a:gd name="T8" fmla="*/ 55 w 55"/>
                  <a:gd name="T9" fmla="*/ 0 h 77"/>
                </a:gdLst>
                <a:ahLst/>
                <a:cxnLst>
                  <a:cxn ang="0">
                    <a:pos x="T0" y="T1"/>
                  </a:cxn>
                  <a:cxn ang="0">
                    <a:pos x="T2" y="T3"/>
                  </a:cxn>
                  <a:cxn ang="0">
                    <a:pos x="T4" y="T5"/>
                  </a:cxn>
                  <a:cxn ang="0">
                    <a:pos x="T6" y="T7"/>
                  </a:cxn>
                  <a:cxn ang="0">
                    <a:pos x="T8" y="T9"/>
                  </a:cxn>
                </a:cxnLst>
                <a:rect l="0" t="0" r="r" b="b"/>
                <a:pathLst>
                  <a:path w="55" h="77">
                    <a:moveTo>
                      <a:pt x="55" y="0"/>
                    </a:moveTo>
                    <a:lnTo>
                      <a:pt x="52" y="73"/>
                    </a:lnTo>
                    <a:lnTo>
                      <a:pt x="15" y="77"/>
                    </a:lnTo>
                    <a:lnTo>
                      <a:pt x="0" y="4"/>
                    </a:lnTo>
                    <a:lnTo>
                      <a:pt x="55" y="0"/>
                    </a:lnTo>
                    <a:close/>
                  </a:path>
                </a:pathLst>
              </a:custGeom>
              <a:solidFill>
                <a:srgbClr val="FAE7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 name="Freeform 1499">
                <a:extLst>
                  <a:ext uri="{FF2B5EF4-FFF2-40B4-BE49-F238E27FC236}">
                    <a16:creationId xmlns:a16="http://schemas.microsoft.com/office/drawing/2014/main" id="{6CADE2F9-417A-D433-707F-3FBE36C903AF}"/>
                  </a:ext>
                </a:extLst>
              </p:cNvPr>
              <p:cNvSpPr>
                <a:spLocks/>
              </p:cNvSpPr>
              <p:nvPr/>
            </p:nvSpPr>
            <p:spPr bwMode="auto">
              <a:xfrm>
                <a:off x="6875766" y="3784645"/>
                <a:ext cx="766859" cy="219103"/>
              </a:xfrm>
              <a:custGeom>
                <a:avLst/>
                <a:gdLst>
                  <a:gd name="T0" fmla="*/ 70 w 70"/>
                  <a:gd name="T1" fmla="*/ 14 h 20"/>
                  <a:gd name="T2" fmla="*/ 2 w 70"/>
                  <a:gd name="T3" fmla="*/ 20 h 20"/>
                  <a:gd name="T4" fmla="*/ 0 w 70"/>
                  <a:gd name="T5" fmla="*/ 12 h 20"/>
                  <a:gd name="T6" fmla="*/ 8 w 70"/>
                  <a:gd name="T7" fmla="*/ 12 h 20"/>
                  <a:gd name="T8" fmla="*/ 6 w 70"/>
                  <a:gd name="T9" fmla="*/ 0 h 20"/>
                  <a:gd name="T10" fmla="*/ 63 w 70"/>
                  <a:gd name="T11" fmla="*/ 3 h 20"/>
                  <a:gd name="T12" fmla="*/ 63 w 70"/>
                  <a:gd name="T13" fmla="*/ 8 h 20"/>
                  <a:gd name="T14" fmla="*/ 69 w 70"/>
                  <a:gd name="T15" fmla="*/ 8 h 20"/>
                  <a:gd name="T16" fmla="*/ 70 w 70"/>
                  <a:gd name="T17" fmla="*/ 14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0" h="20">
                    <a:moveTo>
                      <a:pt x="70" y="14"/>
                    </a:moveTo>
                    <a:lnTo>
                      <a:pt x="2" y="20"/>
                    </a:lnTo>
                    <a:lnTo>
                      <a:pt x="0" y="12"/>
                    </a:lnTo>
                    <a:lnTo>
                      <a:pt x="8" y="12"/>
                    </a:lnTo>
                    <a:lnTo>
                      <a:pt x="6" y="0"/>
                    </a:lnTo>
                    <a:lnTo>
                      <a:pt x="63" y="3"/>
                    </a:lnTo>
                    <a:lnTo>
                      <a:pt x="63" y="8"/>
                    </a:lnTo>
                    <a:lnTo>
                      <a:pt x="69" y="8"/>
                    </a:lnTo>
                    <a:lnTo>
                      <a:pt x="70" y="14"/>
                    </a:lnTo>
                    <a:close/>
                  </a:path>
                </a:pathLst>
              </a:custGeom>
              <a:solidFill>
                <a:srgbClr val="5247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9" name="Group 18">
              <a:extLst>
                <a:ext uri="{FF2B5EF4-FFF2-40B4-BE49-F238E27FC236}">
                  <a16:creationId xmlns:a16="http://schemas.microsoft.com/office/drawing/2014/main" id="{8BD48B70-4921-3ABC-C529-610912EEA9E1}"/>
                </a:ext>
              </a:extLst>
            </p:cNvPr>
            <p:cNvGrpSpPr/>
            <p:nvPr/>
          </p:nvGrpSpPr>
          <p:grpSpPr>
            <a:xfrm>
              <a:off x="4766705" y="2937421"/>
              <a:ext cx="3954808" cy="4667304"/>
              <a:chOff x="1803696" y="1810576"/>
              <a:chExt cx="2482763" cy="2930057"/>
            </a:xfrm>
          </p:grpSpPr>
          <p:grpSp>
            <p:nvGrpSpPr>
              <p:cNvPr id="20" name="Group 19">
                <a:extLst>
                  <a:ext uri="{FF2B5EF4-FFF2-40B4-BE49-F238E27FC236}">
                    <a16:creationId xmlns:a16="http://schemas.microsoft.com/office/drawing/2014/main" id="{E7DB5B89-D73C-2475-14BE-2CA519FE3C2F}"/>
                  </a:ext>
                </a:extLst>
              </p:cNvPr>
              <p:cNvGrpSpPr/>
              <p:nvPr/>
            </p:nvGrpSpPr>
            <p:grpSpPr>
              <a:xfrm>
                <a:off x="1803696" y="1810576"/>
                <a:ext cx="2482763" cy="2930057"/>
                <a:chOff x="142953" y="934202"/>
                <a:chExt cx="1561324" cy="1842612"/>
              </a:xfrm>
            </p:grpSpPr>
            <p:sp>
              <p:nvSpPr>
                <p:cNvPr id="22" name="Freeform 115">
                  <a:extLst>
                    <a:ext uri="{FF2B5EF4-FFF2-40B4-BE49-F238E27FC236}">
                      <a16:creationId xmlns:a16="http://schemas.microsoft.com/office/drawing/2014/main" id="{8E9CBB11-872F-7822-FEDF-CD340013666C}"/>
                    </a:ext>
                  </a:extLst>
                </p:cNvPr>
                <p:cNvSpPr>
                  <a:spLocks/>
                </p:cNvSpPr>
                <p:nvPr/>
              </p:nvSpPr>
              <p:spPr bwMode="auto">
                <a:xfrm>
                  <a:off x="142953" y="1880972"/>
                  <a:ext cx="345543" cy="473521"/>
                </a:xfrm>
                <a:custGeom>
                  <a:avLst/>
                  <a:gdLst>
                    <a:gd name="T0" fmla="*/ 2 w 32"/>
                    <a:gd name="T1" fmla="*/ 19 h 44"/>
                    <a:gd name="T2" fmla="*/ 20 w 32"/>
                    <a:gd name="T3" fmla="*/ 40 h 44"/>
                    <a:gd name="T4" fmla="*/ 31 w 32"/>
                    <a:gd name="T5" fmla="*/ 20 h 44"/>
                    <a:gd name="T6" fmla="*/ 15 w 32"/>
                    <a:gd name="T7" fmla="*/ 2 h 44"/>
                    <a:gd name="T8" fmla="*/ 2 w 32"/>
                    <a:gd name="T9" fmla="*/ 19 h 44"/>
                  </a:gdLst>
                  <a:ahLst/>
                  <a:cxnLst>
                    <a:cxn ang="0">
                      <a:pos x="T0" y="T1"/>
                    </a:cxn>
                    <a:cxn ang="0">
                      <a:pos x="T2" y="T3"/>
                    </a:cxn>
                    <a:cxn ang="0">
                      <a:pos x="T4" y="T5"/>
                    </a:cxn>
                    <a:cxn ang="0">
                      <a:pos x="T6" y="T7"/>
                    </a:cxn>
                    <a:cxn ang="0">
                      <a:pos x="T8" y="T9"/>
                    </a:cxn>
                  </a:cxnLst>
                  <a:rect l="0" t="0" r="r" b="b"/>
                  <a:pathLst>
                    <a:path w="32" h="44">
                      <a:moveTo>
                        <a:pt x="2" y="19"/>
                      </a:moveTo>
                      <a:cubicBezTo>
                        <a:pt x="3" y="30"/>
                        <a:pt x="12" y="44"/>
                        <a:pt x="20" y="40"/>
                      </a:cubicBezTo>
                      <a:cubicBezTo>
                        <a:pt x="27" y="37"/>
                        <a:pt x="32" y="31"/>
                        <a:pt x="31" y="20"/>
                      </a:cubicBezTo>
                      <a:cubicBezTo>
                        <a:pt x="29" y="9"/>
                        <a:pt x="23" y="4"/>
                        <a:pt x="15" y="2"/>
                      </a:cubicBezTo>
                      <a:cubicBezTo>
                        <a:pt x="5" y="0"/>
                        <a:pt x="0" y="8"/>
                        <a:pt x="2" y="19"/>
                      </a:cubicBezTo>
                    </a:path>
                  </a:pathLst>
                </a:custGeom>
                <a:solidFill>
                  <a:srgbClr val="ED90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23" name="Freeform 116">
                  <a:extLst>
                    <a:ext uri="{FF2B5EF4-FFF2-40B4-BE49-F238E27FC236}">
                      <a16:creationId xmlns:a16="http://schemas.microsoft.com/office/drawing/2014/main" id="{892A16CF-DE72-1F50-5961-D9EBDC302827}"/>
                    </a:ext>
                  </a:extLst>
                </p:cNvPr>
                <p:cNvSpPr>
                  <a:spLocks/>
                </p:cNvSpPr>
                <p:nvPr/>
              </p:nvSpPr>
              <p:spPr bwMode="auto">
                <a:xfrm>
                  <a:off x="194144" y="1880972"/>
                  <a:ext cx="140780" cy="102382"/>
                </a:xfrm>
                <a:custGeom>
                  <a:avLst/>
                  <a:gdLst>
                    <a:gd name="T0" fmla="*/ 0 w 14"/>
                    <a:gd name="T1" fmla="*/ 5 h 9"/>
                    <a:gd name="T2" fmla="*/ 14 w 14"/>
                    <a:gd name="T3" fmla="*/ 9 h 9"/>
                    <a:gd name="T4" fmla="*/ 13 w 14"/>
                    <a:gd name="T5" fmla="*/ 2 h 9"/>
                    <a:gd name="T6" fmla="*/ 7 w 14"/>
                    <a:gd name="T7" fmla="*/ 1 h 9"/>
                    <a:gd name="T8" fmla="*/ 0 w 14"/>
                    <a:gd name="T9" fmla="*/ 5 h 9"/>
                  </a:gdLst>
                  <a:ahLst/>
                  <a:cxnLst>
                    <a:cxn ang="0">
                      <a:pos x="T0" y="T1"/>
                    </a:cxn>
                    <a:cxn ang="0">
                      <a:pos x="T2" y="T3"/>
                    </a:cxn>
                    <a:cxn ang="0">
                      <a:pos x="T4" y="T5"/>
                    </a:cxn>
                    <a:cxn ang="0">
                      <a:pos x="T6" y="T7"/>
                    </a:cxn>
                    <a:cxn ang="0">
                      <a:pos x="T8" y="T9"/>
                    </a:cxn>
                  </a:cxnLst>
                  <a:rect l="0" t="0" r="r" b="b"/>
                  <a:pathLst>
                    <a:path w="14" h="9">
                      <a:moveTo>
                        <a:pt x="0" y="5"/>
                      </a:moveTo>
                      <a:cubicBezTo>
                        <a:pt x="2" y="2"/>
                        <a:pt x="12" y="1"/>
                        <a:pt x="14" y="9"/>
                      </a:cubicBezTo>
                      <a:cubicBezTo>
                        <a:pt x="13" y="2"/>
                        <a:pt x="13" y="2"/>
                        <a:pt x="13" y="2"/>
                      </a:cubicBezTo>
                      <a:cubicBezTo>
                        <a:pt x="13" y="2"/>
                        <a:pt x="10" y="0"/>
                        <a:pt x="7" y="1"/>
                      </a:cubicBezTo>
                      <a:cubicBezTo>
                        <a:pt x="2" y="2"/>
                        <a:pt x="0" y="5"/>
                        <a:pt x="0" y="5"/>
                      </a:cubicBezTo>
                      <a:close/>
                    </a:path>
                  </a:pathLst>
                </a:custGeom>
                <a:solidFill>
                  <a:srgbClr val="FCBB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24" name="Freeform 117">
                  <a:extLst>
                    <a:ext uri="{FF2B5EF4-FFF2-40B4-BE49-F238E27FC236}">
                      <a16:creationId xmlns:a16="http://schemas.microsoft.com/office/drawing/2014/main" id="{82646A2B-CECD-77AF-B242-C15979FDA8EE}"/>
                    </a:ext>
                  </a:extLst>
                </p:cNvPr>
                <p:cNvSpPr>
                  <a:spLocks/>
                </p:cNvSpPr>
                <p:nvPr/>
              </p:nvSpPr>
              <p:spPr bwMode="auto">
                <a:xfrm>
                  <a:off x="1358734" y="1880972"/>
                  <a:ext cx="345543" cy="473521"/>
                </a:xfrm>
                <a:custGeom>
                  <a:avLst/>
                  <a:gdLst>
                    <a:gd name="T0" fmla="*/ 30 w 32"/>
                    <a:gd name="T1" fmla="*/ 19 h 44"/>
                    <a:gd name="T2" fmla="*/ 12 w 32"/>
                    <a:gd name="T3" fmla="*/ 40 h 44"/>
                    <a:gd name="T4" fmla="*/ 2 w 32"/>
                    <a:gd name="T5" fmla="*/ 20 h 44"/>
                    <a:gd name="T6" fmla="*/ 18 w 32"/>
                    <a:gd name="T7" fmla="*/ 2 h 44"/>
                    <a:gd name="T8" fmla="*/ 30 w 32"/>
                    <a:gd name="T9" fmla="*/ 19 h 44"/>
                  </a:gdLst>
                  <a:ahLst/>
                  <a:cxnLst>
                    <a:cxn ang="0">
                      <a:pos x="T0" y="T1"/>
                    </a:cxn>
                    <a:cxn ang="0">
                      <a:pos x="T2" y="T3"/>
                    </a:cxn>
                    <a:cxn ang="0">
                      <a:pos x="T4" y="T5"/>
                    </a:cxn>
                    <a:cxn ang="0">
                      <a:pos x="T6" y="T7"/>
                    </a:cxn>
                    <a:cxn ang="0">
                      <a:pos x="T8" y="T9"/>
                    </a:cxn>
                  </a:cxnLst>
                  <a:rect l="0" t="0" r="r" b="b"/>
                  <a:pathLst>
                    <a:path w="32" h="44">
                      <a:moveTo>
                        <a:pt x="30" y="19"/>
                      </a:moveTo>
                      <a:cubicBezTo>
                        <a:pt x="29" y="30"/>
                        <a:pt x="20" y="44"/>
                        <a:pt x="12" y="40"/>
                      </a:cubicBezTo>
                      <a:cubicBezTo>
                        <a:pt x="6" y="37"/>
                        <a:pt x="0" y="31"/>
                        <a:pt x="2" y="20"/>
                      </a:cubicBezTo>
                      <a:cubicBezTo>
                        <a:pt x="3" y="9"/>
                        <a:pt x="9" y="4"/>
                        <a:pt x="18" y="2"/>
                      </a:cubicBezTo>
                      <a:cubicBezTo>
                        <a:pt x="27" y="0"/>
                        <a:pt x="32" y="8"/>
                        <a:pt x="30" y="19"/>
                      </a:cubicBezTo>
                    </a:path>
                  </a:pathLst>
                </a:custGeom>
                <a:solidFill>
                  <a:srgbClr val="ED90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25" name="Freeform 118">
                  <a:extLst>
                    <a:ext uri="{FF2B5EF4-FFF2-40B4-BE49-F238E27FC236}">
                      <a16:creationId xmlns:a16="http://schemas.microsoft.com/office/drawing/2014/main" id="{C7A5901C-10FF-1B49-2921-74E9E7B09977}"/>
                    </a:ext>
                  </a:extLst>
                </p:cNvPr>
                <p:cNvSpPr>
                  <a:spLocks/>
                </p:cNvSpPr>
                <p:nvPr/>
              </p:nvSpPr>
              <p:spPr bwMode="auto">
                <a:xfrm>
                  <a:off x="1512307" y="1880972"/>
                  <a:ext cx="153573" cy="102382"/>
                </a:xfrm>
                <a:custGeom>
                  <a:avLst/>
                  <a:gdLst>
                    <a:gd name="T0" fmla="*/ 14 w 14"/>
                    <a:gd name="T1" fmla="*/ 5 h 9"/>
                    <a:gd name="T2" fmla="*/ 0 w 14"/>
                    <a:gd name="T3" fmla="*/ 9 h 9"/>
                    <a:gd name="T4" fmla="*/ 1 w 14"/>
                    <a:gd name="T5" fmla="*/ 2 h 9"/>
                    <a:gd name="T6" fmla="*/ 7 w 14"/>
                    <a:gd name="T7" fmla="*/ 1 h 9"/>
                    <a:gd name="T8" fmla="*/ 14 w 14"/>
                    <a:gd name="T9" fmla="*/ 5 h 9"/>
                  </a:gdLst>
                  <a:ahLst/>
                  <a:cxnLst>
                    <a:cxn ang="0">
                      <a:pos x="T0" y="T1"/>
                    </a:cxn>
                    <a:cxn ang="0">
                      <a:pos x="T2" y="T3"/>
                    </a:cxn>
                    <a:cxn ang="0">
                      <a:pos x="T4" y="T5"/>
                    </a:cxn>
                    <a:cxn ang="0">
                      <a:pos x="T6" y="T7"/>
                    </a:cxn>
                    <a:cxn ang="0">
                      <a:pos x="T8" y="T9"/>
                    </a:cxn>
                  </a:cxnLst>
                  <a:rect l="0" t="0" r="r" b="b"/>
                  <a:pathLst>
                    <a:path w="14" h="9">
                      <a:moveTo>
                        <a:pt x="14" y="5"/>
                      </a:moveTo>
                      <a:cubicBezTo>
                        <a:pt x="12" y="2"/>
                        <a:pt x="3" y="1"/>
                        <a:pt x="0" y="9"/>
                      </a:cubicBezTo>
                      <a:cubicBezTo>
                        <a:pt x="1" y="2"/>
                        <a:pt x="1" y="2"/>
                        <a:pt x="1" y="2"/>
                      </a:cubicBezTo>
                      <a:cubicBezTo>
                        <a:pt x="1" y="2"/>
                        <a:pt x="4" y="0"/>
                        <a:pt x="7" y="1"/>
                      </a:cubicBezTo>
                      <a:cubicBezTo>
                        <a:pt x="12" y="2"/>
                        <a:pt x="14" y="5"/>
                        <a:pt x="14" y="5"/>
                      </a:cubicBezTo>
                      <a:close/>
                    </a:path>
                  </a:pathLst>
                </a:custGeom>
                <a:solidFill>
                  <a:srgbClr val="FCBB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26" name="Freeform 119">
                  <a:extLst>
                    <a:ext uri="{FF2B5EF4-FFF2-40B4-BE49-F238E27FC236}">
                      <a16:creationId xmlns:a16="http://schemas.microsoft.com/office/drawing/2014/main" id="{F97CCC6D-0432-423C-51B1-54444FB5E9CE}"/>
                    </a:ext>
                  </a:extLst>
                </p:cNvPr>
                <p:cNvSpPr>
                  <a:spLocks/>
                </p:cNvSpPr>
                <p:nvPr/>
              </p:nvSpPr>
              <p:spPr bwMode="auto">
                <a:xfrm>
                  <a:off x="334915" y="1113108"/>
                  <a:ext cx="1190194" cy="1241385"/>
                </a:xfrm>
                <a:custGeom>
                  <a:avLst/>
                  <a:gdLst>
                    <a:gd name="T0" fmla="*/ 56 w 111"/>
                    <a:gd name="T1" fmla="*/ 0 h 115"/>
                    <a:gd name="T2" fmla="*/ 111 w 111"/>
                    <a:gd name="T3" fmla="*/ 60 h 115"/>
                    <a:gd name="T4" fmla="*/ 56 w 111"/>
                    <a:gd name="T5" fmla="*/ 115 h 115"/>
                    <a:gd name="T6" fmla="*/ 0 w 111"/>
                    <a:gd name="T7" fmla="*/ 60 h 115"/>
                    <a:gd name="T8" fmla="*/ 56 w 111"/>
                    <a:gd name="T9" fmla="*/ 0 h 115"/>
                  </a:gdLst>
                  <a:ahLst/>
                  <a:cxnLst>
                    <a:cxn ang="0">
                      <a:pos x="T0" y="T1"/>
                    </a:cxn>
                    <a:cxn ang="0">
                      <a:pos x="T2" y="T3"/>
                    </a:cxn>
                    <a:cxn ang="0">
                      <a:pos x="T4" y="T5"/>
                    </a:cxn>
                    <a:cxn ang="0">
                      <a:pos x="T6" y="T7"/>
                    </a:cxn>
                    <a:cxn ang="0">
                      <a:pos x="T8" y="T9"/>
                    </a:cxn>
                  </a:cxnLst>
                  <a:rect l="0" t="0" r="r" b="b"/>
                  <a:pathLst>
                    <a:path w="111" h="115">
                      <a:moveTo>
                        <a:pt x="56" y="0"/>
                      </a:moveTo>
                      <a:cubicBezTo>
                        <a:pt x="86" y="0"/>
                        <a:pt x="111" y="19"/>
                        <a:pt x="111" y="60"/>
                      </a:cubicBezTo>
                      <a:cubicBezTo>
                        <a:pt x="111" y="90"/>
                        <a:pt x="86" y="115"/>
                        <a:pt x="56" y="115"/>
                      </a:cubicBezTo>
                      <a:cubicBezTo>
                        <a:pt x="25" y="115"/>
                        <a:pt x="0" y="90"/>
                        <a:pt x="0" y="60"/>
                      </a:cubicBezTo>
                      <a:cubicBezTo>
                        <a:pt x="0" y="20"/>
                        <a:pt x="25" y="0"/>
                        <a:pt x="56" y="0"/>
                      </a:cubicBezTo>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27" name="Freeform 120">
                  <a:extLst>
                    <a:ext uri="{FF2B5EF4-FFF2-40B4-BE49-F238E27FC236}">
                      <a16:creationId xmlns:a16="http://schemas.microsoft.com/office/drawing/2014/main" id="{C708CCC8-5EE7-2C42-635E-0C50A987D948}"/>
                    </a:ext>
                  </a:extLst>
                </p:cNvPr>
                <p:cNvSpPr>
                  <a:spLocks/>
                </p:cNvSpPr>
                <p:nvPr/>
              </p:nvSpPr>
              <p:spPr bwMode="auto">
                <a:xfrm>
                  <a:off x="360511" y="1484238"/>
                  <a:ext cx="1151797" cy="1292576"/>
                </a:xfrm>
                <a:custGeom>
                  <a:avLst/>
                  <a:gdLst>
                    <a:gd name="T0" fmla="*/ 107 w 107"/>
                    <a:gd name="T1" fmla="*/ 53 h 120"/>
                    <a:gd name="T2" fmla="*/ 53 w 107"/>
                    <a:gd name="T3" fmla="*/ 120 h 120"/>
                    <a:gd name="T4" fmla="*/ 0 w 107"/>
                    <a:gd name="T5" fmla="*/ 53 h 120"/>
                    <a:gd name="T6" fmla="*/ 53 w 107"/>
                    <a:gd name="T7" fmla="*/ 0 h 120"/>
                    <a:gd name="T8" fmla="*/ 107 w 107"/>
                    <a:gd name="T9" fmla="*/ 53 h 120"/>
                  </a:gdLst>
                  <a:ahLst/>
                  <a:cxnLst>
                    <a:cxn ang="0">
                      <a:pos x="T0" y="T1"/>
                    </a:cxn>
                    <a:cxn ang="0">
                      <a:pos x="T2" y="T3"/>
                    </a:cxn>
                    <a:cxn ang="0">
                      <a:pos x="T4" y="T5"/>
                    </a:cxn>
                    <a:cxn ang="0">
                      <a:pos x="T6" y="T7"/>
                    </a:cxn>
                    <a:cxn ang="0">
                      <a:pos x="T8" y="T9"/>
                    </a:cxn>
                  </a:cxnLst>
                  <a:rect l="0" t="0" r="r" b="b"/>
                  <a:pathLst>
                    <a:path w="107" h="120">
                      <a:moveTo>
                        <a:pt x="107" y="53"/>
                      </a:moveTo>
                      <a:cubicBezTo>
                        <a:pt x="107" y="83"/>
                        <a:pt x="88" y="120"/>
                        <a:pt x="53" y="120"/>
                      </a:cubicBezTo>
                      <a:cubicBezTo>
                        <a:pt x="17" y="120"/>
                        <a:pt x="0" y="83"/>
                        <a:pt x="0" y="53"/>
                      </a:cubicBezTo>
                      <a:cubicBezTo>
                        <a:pt x="0" y="24"/>
                        <a:pt x="24" y="0"/>
                        <a:pt x="53" y="0"/>
                      </a:cubicBezTo>
                      <a:cubicBezTo>
                        <a:pt x="83" y="0"/>
                        <a:pt x="107" y="24"/>
                        <a:pt x="107" y="53"/>
                      </a:cubicBezTo>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28" name="Freeform 123">
                  <a:extLst>
                    <a:ext uri="{FF2B5EF4-FFF2-40B4-BE49-F238E27FC236}">
                      <a16:creationId xmlns:a16="http://schemas.microsoft.com/office/drawing/2014/main" id="{21F40225-D86C-F5C0-A5BD-98AAD12D0FC7}"/>
                    </a:ext>
                  </a:extLst>
                </p:cNvPr>
                <p:cNvSpPr>
                  <a:spLocks/>
                </p:cNvSpPr>
                <p:nvPr/>
              </p:nvSpPr>
              <p:spPr bwMode="auto">
                <a:xfrm>
                  <a:off x="514083" y="1740193"/>
                  <a:ext cx="243161" cy="89588"/>
                </a:xfrm>
                <a:custGeom>
                  <a:avLst/>
                  <a:gdLst>
                    <a:gd name="T0" fmla="*/ 15 w 23"/>
                    <a:gd name="T1" fmla="*/ 0 h 8"/>
                    <a:gd name="T2" fmla="*/ 0 w 23"/>
                    <a:gd name="T3" fmla="*/ 7 h 8"/>
                    <a:gd name="T4" fmla="*/ 0 w 23"/>
                    <a:gd name="T5" fmla="*/ 8 h 8"/>
                    <a:gd name="T6" fmla="*/ 5 w 23"/>
                    <a:gd name="T7" fmla="*/ 8 h 8"/>
                    <a:gd name="T8" fmla="*/ 15 w 23"/>
                    <a:gd name="T9" fmla="*/ 4 h 8"/>
                    <a:gd name="T10" fmla="*/ 19 w 23"/>
                    <a:gd name="T11" fmla="*/ 5 h 8"/>
                    <a:gd name="T12" fmla="*/ 20 w 23"/>
                    <a:gd name="T13" fmla="*/ 5 h 8"/>
                    <a:gd name="T14" fmla="*/ 22 w 23"/>
                    <a:gd name="T15" fmla="*/ 5 h 8"/>
                    <a:gd name="T16" fmla="*/ 22 w 23"/>
                    <a:gd name="T17" fmla="*/ 4 h 8"/>
                    <a:gd name="T18" fmla="*/ 22 w 23"/>
                    <a:gd name="T19" fmla="*/ 2 h 8"/>
                    <a:gd name="T20" fmla="*/ 22 w 23"/>
                    <a:gd name="T21" fmla="*/ 2 h 8"/>
                    <a:gd name="T22" fmla="*/ 22 w 23"/>
                    <a:gd name="T23" fmla="*/ 2 h 8"/>
                    <a:gd name="T24" fmla="*/ 22 w 23"/>
                    <a:gd name="T25" fmla="*/ 1 h 8"/>
                    <a:gd name="T26" fmla="*/ 22 w 23"/>
                    <a:gd name="T27" fmla="*/ 1 h 8"/>
                    <a:gd name="T28" fmla="*/ 22 w 23"/>
                    <a:gd name="T29" fmla="*/ 1 h 8"/>
                    <a:gd name="T30" fmla="*/ 21 w 23"/>
                    <a:gd name="T31" fmla="*/ 1 h 8"/>
                    <a:gd name="T32" fmla="*/ 15 w 23"/>
                    <a:gd name="T33"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8">
                      <a:moveTo>
                        <a:pt x="15" y="0"/>
                      </a:moveTo>
                      <a:cubicBezTo>
                        <a:pt x="8" y="0"/>
                        <a:pt x="2" y="4"/>
                        <a:pt x="0" y="7"/>
                      </a:cubicBezTo>
                      <a:cubicBezTo>
                        <a:pt x="0" y="8"/>
                        <a:pt x="0" y="8"/>
                        <a:pt x="0" y="8"/>
                      </a:cubicBezTo>
                      <a:cubicBezTo>
                        <a:pt x="1" y="8"/>
                        <a:pt x="3" y="8"/>
                        <a:pt x="5" y="8"/>
                      </a:cubicBezTo>
                      <a:cubicBezTo>
                        <a:pt x="7" y="7"/>
                        <a:pt x="10" y="4"/>
                        <a:pt x="15" y="4"/>
                      </a:cubicBezTo>
                      <a:cubicBezTo>
                        <a:pt x="16" y="4"/>
                        <a:pt x="18" y="4"/>
                        <a:pt x="19" y="5"/>
                      </a:cubicBezTo>
                      <a:cubicBezTo>
                        <a:pt x="20" y="5"/>
                        <a:pt x="20" y="5"/>
                        <a:pt x="20" y="5"/>
                      </a:cubicBezTo>
                      <a:cubicBezTo>
                        <a:pt x="21" y="5"/>
                        <a:pt x="21" y="5"/>
                        <a:pt x="22" y="5"/>
                      </a:cubicBezTo>
                      <a:cubicBezTo>
                        <a:pt x="22" y="5"/>
                        <a:pt x="22" y="4"/>
                        <a:pt x="22" y="4"/>
                      </a:cubicBezTo>
                      <a:cubicBezTo>
                        <a:pt x="23" y="3"/>
                        <a:pt x="23" y="2"/>
                        <a:pt x="22" y="2"/>
                      </a:cubicBezTo>
                      <a:cubicBezTo>
                        <a:pt x="22" y="2"/>
                        <a:pt x="22" y="2"/>
                        <a:pt x="22" y="2"/>
                      </a:cubicBezTo>
                      <a:cubicBezTo>
                        <a:pt x="22" y="2"/>
                        <a:pt x="22" y="2"/>
                        <a:pt x="22" y="2"/>
                      </a:cubicBezTo>
                      <a:cubicBezTo>
                        <a:pt x="22" y="1"/>
                        <a:pt x="22" y="1"/>
                        <a:pt x="22" y="1"/>
                      </a:cubicBezTo>
                      <a:cubicBezTo>
                        <a:pt x="22" y="1"/>
                        <a:pt x="22" y="1"/>
                        <a:pt x="22" y="1"/>
                      </a:cubicBezTo>
                      <a:cubicBezTo>
                        <a:pt x="22" y="1"/>
                        <a:pt x="22" y="1"/>
                        <a:pt x="22" y="1"/>
                      </a:cubicBezTo>
                      <a:cubicBezTo>
                        <a:pt x="21" y="1"/>
                        <a:pt x="21" y="1"/>
                        <a:pt x="21" y="1"/>
                      </a:cubicBezTo>
                      <a:cubicBezTo>
                        <a:pt x="19" y="0"/>
                        <a:pt x="17" y="0"/>
                        <a:pt x="15" y="0"/>
                      </a:cubicBezTo>
                    </a:path>
                  </a:pathLst>
                </a:custGeom>
                <a:solidFill>
                  <a:srgbClr val="D5A8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29" name="Freeform 124">
                  <a:extLst>
                    <a:ext uri="{FF2B5EF4-FFF2-40B4-BE49-F238E27FC236}">
                      <a16:creationId xmlns:a16="http://schemas.microsoft.com/office/drawing/2014/main" id="{3434D49F-423A-099D-0B6E-FE5C2F56EC94}"/>
                    </a:ext>
                  </a:extLst>
                </p:cNvPr>
                <p:cNvSpPr>
                  <a:spLocks/>
                </p:cNvSpPr>
                <p:nvPr/>
              </p:nvSpPr>
              <p:spPr bwMode="auto">
                <a:xfrm>
                  <a:off x="514083" y="1689002"/>
                  <a:ext cx="243161" cy="153573"/>
                </a:xfrm>
                <a:custGeom>
                  <a:avLst/>
                  <a:gdLst>
                    <a:gd name="T0" fmla="*/ 22 w 23"/>
                    <a:gd name="T1" fmla="*/ 8 h 14"/>
                    <a:gd name="T2" fmla="*/ 20 w 23"/>
                    <a:gd name="T3" fmla="*/ 8 h 14"/>
                    <a:gd name="T4" fmla="*/ 4 w 23"/>
                    <a:gd name="T5" fmla="*/ 13 h 14"/>
                    <a:gd name="T6" fmla="*/ 1 w 23"/>
                    <a:gd name="T7" fmla="*/ 13 h 14"/>
                    <a:gd name="T8" fmla="*/ 1 w 23"/>
                    <a:gd name="T9" fmla="*/ 10 h 14"/>
                    <a:gd name="T10" fmla="*/ 22 w 23"/>
                    <a:gd name="T11" fmla="*/ 4 h 14"/>
                    <a:gd name="T12" fmla="*/ 23 w 23"/>
                    <a:gd name="T13" fmla="*/ 7 h 14"/>
                    <a:gd name="T14" fmla="*/ 22 w 23"/>
                    <a:gd name="T15" fmla="*/ 8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14">
                      <a:moveTo>
                        <a:pt x="22" y="8"/>
                      </a:moveTo>
                      <a:cubicBezTo>
                        <a:pt x="22" y="8"/>
                        <a:pt x="21" y="8"/>
                        <a:pt x="20" y="8"/>
                      </a:cubicBezTo>
                      <a:cubicBezTo>
                        <a:pt x="11" y="5"/>
                        <a:pt x="5" y="13"/>
                        <a:pt x="4" y="13"/>
                      </a:cubicBezTo>
                      <a:cubicBezTo>
                        <a:pt x="4" y="14"/>
                        <a:pt x="2" y="14"/>
                        <a:pt x="1" y="13"/>
                      </a:cubicBezTo>
                      <a:cubicBezTo>
                        <a:pt x="0" y="13"/>
                        <a:pt x="0" y="11"/>
                        <a:pt x="1" y="10"/>
                      </a:cubicBezTo>
                      <a:cubicBezTo>
                        <a:pt x="4" y="6"/>
                        <a:pt x="12" y="0"/>
                        <a:pt x="22" y="4"/>
                      </a:cubicBezTo>
                      <a:cubicBezTo>
                        <a:pt x="23" y="4"/>
                        <a:pt x="23" y="6"/>
                        <a:pt x="23" y="7"/>
                      </a:cubicBezTo>
                      <a:cubicBezTo>
                        <a:pt x="23" y="7"/>
                        <a:pt x="23" y="8"/>
                        <a:pt x="22" y="8"/>
                      </a:cubicBezTo>
                      <a:close/>
                    </a:path>
                  </a:pathLst>
                </a:custGeom>
                <a:solidFill>
                  <a:srgbClr val="6F5B56"/>
                </a:solidFill>
                <a:ln>
                  <a:noFill/>
                </a:ln>
              </p:spPr>
              <p:txBody>
                <a:bodyPr vert="horz" wrap="square" lIns="45720" tIns="22860" rIns="45720" bIns="22860" numCol="1" anchor="t" anchorCtr="0" compatLnSpc="1">
                  <a:prstTxWarp prst="textNoShape">
                    <a:avLst/>
                  </a:prstTxWarp>
                </a:bodyPr>
                <a:lstStyle/>
                <a:p>
                  <a:endParaRPr lang="en-US" sz="900"/>
                </a:p>
              </p:txBody>
            </p:sp>
            <p:sp>
              <p:nvSpPr>
                <p:cNvPr id="30" name="Freeform 125">
                  <a:extLst>
                    <a:ext uri="{FF2B5EF4-FFF2-40B4-BE49-F238E27FC236}">
                      <a16:creationId xmlns:a16="http://schemas.microsoft.com/office/drawing/2014/main" id="{C01C0E24-56D1-B5FC-9977-7E25CB4082B8}"/>
                    </a:ext>
                  </a:extLst>
                </p:cNvPr>
                <p:cNvSpPr>
                  <a:spLocks/>
                </p:cNvSpPr>
                <p:nvPr/>
              </p:nvSpPr>
              <p:spPr bwMode="auto">
                <a:xfrm>
                  <a:off x="514083" y="1689002"/>
                  <a:ext cx="243161" cy="140779"/>
                </a:xfrm>
                <a:custGeom>
                  <a:avLst/>
                  <a:gdLst>
                    <a:gd name="T0" fmla="*/ 1 w 23"/>
                    <a:gd name="T1" fmla="*/ 13 h 13"/>
                    <a:gd name="T2" fmla="*/ 2 w 23"/>
                    <a:gd name="T3" fmla="*/ 12 h 13"/>
                    <a:gd name="T4" fmla="*/ 23 w 23"/>
                    <a:gd name="T5" fmla="*/ 5 h 13"/>
                    <a:gd name="T6" fmla="*/ 23 w 23"/>
                    <a:gd name="T7" fmla="*/ 6 h 13"/>
                    <a:gd name="T8" fmla="*/ 22 w 23"/>
                    <a:gd name="T9" fmla="*/ 4 h 13"/>
                    <a:gd name="T10" fmla="*/ 1 w 23"/>
                    <a:gd name="T11" fmla="*/ 10 h 13"/>
                    <a:gd name="T12" fmla="*/ 1 w 23"/>
                    <a:gd name="T13" fmla="*/ 13 h 13"/>
                  </a:gdLst>
                  <a:ahLst/>
                  <a:cxnLst>
                    <a:cxn ang="0">
                      <a:pos x="T0" y="T1"/>
                    </a:cxn>
                    <a:cxn ang="0">
                      <a:pos x="T2" y="T3"/>
                    </a:cxn>
                    <a:cxn ang="0">
                      <a:pos x="T4" y="T5"/>
                    </a:cxn>
                    <a:cxn ang="0">
                      <a:pos x="T6" y="T7"/>
                    </a:cxn>
                    <a:cxn ang="0">
                      <a:pos x="T8" y="T9"/>
                    </a:cxn>
                    <a:cxn ang="0">
                      <a:pos x="T10" y="T11"/>
                    </a:cxn>
                    <a:cxn ang="0">
                      <a:pos x="T12" y="T13"/>
                    </a:cxn>
                  </a:cxnLst>
                  <a:rect l="0" t="0" r="r" b="b"/>
                  <a:pathLst>
                    <a:path w="23" h="13">
                      <a:moveTo>
                        <a:pt x="1" y="13"/>
                      </a:moveTo>
                      <a:cubicBezTo>
                        <a:pt x="1" y="13"/>
                        <a:pt x="1" y="12"/>
                        <a:pt x="2" y="12"/>
                      </a:cubicBezTo>
                      <a:cubicBezTo>
                        <a:pt x="4" y="8"/>
                        <a:pt x="13" y="1"/>
                        <a:pt x="23" y="5"/>
                      </a:cubicBezTo>
                      <a:cubicBezTo>
                        <a:pt x="23" y="5"/>
                        <a:pt x="23" y="5"/>
                        <a:pt x="23" y="6"/>
                      </a:cubicBezTo>
                      <a:cubicBezTo>
                        <a:pt x="23" y="5"/>
                        <a:pt x="22" y="4"/>
                        <a:pt x="22" y="4"/>
                      </a:cubicBezTo>
                      <a:cubicBezTo>
                        <a:pt x="12" y="0"/>
                        <a:pt x="4" y="6"/>
                        <a:pt x="1" y="10"/>
                      </a:cubicBezTo>
                      <a:cubicBezTo>
                        <a:pt x="0" y="11"/>
                        <a:pt x="0" y="13"/>
                        <a:pt x="1" y="13"/>
                      </a:cubicBezTo>
                      <a:close/>
                    </a:path>
                  </a:pathLst>
                </a:custGeom>
                <a:solidFill>
                  <a:srgbClr val="8E7771"/>
                </a:solidFill>
                <a:ln>
                  <a:noFill/>
                </a:ln>
              </p:spPr>
              <p:txBody>
                <a:bodyPr vert="horz" wrap="square" lIns="45720" tIns="22860" rIns="45720" bIns="22860" numCol="1" anchor="t" anchorCtr="0" compatLnSpc="1">
                  <a:prstTxWarp prst="textNoShape">
                    <a:avLst/>
                  </a:prstTxWarp>
                </a:bodyPr>
                <a:lstStyle/>
                <a:p>
                  <a:endParaRPr lang="en-US" sz="900"/>
                </a:p>
              </p:txBody>
            </p:sp>
            <p:sp>
              <p:nvSpPr>
                <p:cNvPr id="31" name="Freeform 126">
                  <a:extLst>
                    <a:ext uri="{FF2B5EF4-FFF2-40B4-BE49-F238E27FC236}">
                      <a16:creationId xmlns:a16="http://schemas.microsoft.com/office/drawing/2014/main" id="{54F1F7D8-60B0-BAC3-F49C-963FC1D84F55}"/>
                    </a:ext>
                  </a:extLst>
                </p:cNvPr>
                <p:cNvSpPr>
                  <a:spLocks/>
                </p:cNvSpPr>
                <p:nvPr/>
              </p:nvSpPr>
              <p:spPr bwMode="auto">
                <a:xfrm>
                  <a:off x="1064390" y="1740193"/>
                  <a:ext cx="243161" cy="127977"/>
                </a:xfrm>
                <a:custGeom>
                  <a:avLst/>
                  <a:gdLst>
                    <a:gd name="T0" fmla="*/ 8 w 23"/>
                    <a:gd name="T1" fmla="*/ 0 h 11"/>
                    <a:gd name="T2" fmla="*/ 1 w 23"/>
                    <a:gd name="T3" fmla="*/ 1 h 11"/>
                    <a:gd name="T4" fmla="*/ 1 w 23"/>
                    <a:gd name="T5" fmla="*/ 1 h 11"/>
                    <a:gd name="T6" fmla="*/ 1 w 23"/>
                    <a:gd name="T7" fmla="*/ 1 h 11"/>
                    <a:gd name="T8" fmla="*/ 1 w 23"/>
                    <a:gd name="T9" fmla="*/ 1 h 11"/>
                    <a:gd name="T10" fmla="*/ 1 w 23"/>
                    <a:gd name="T11" fmla="*/ 2 h 11"/>
                    <a:gd name="T12" fmla="*/ 0 w 23"/>
                    <a:gd name="T13" fmla="*/ 2 h 11"/>
                    <a:gd name="T14" fmla="*/ 0 w 23"/>
                    <a:gd name="T15" fmla="*/ 2 h 11"/>
                    <a:gd name="T16" fmla="*/ 0 w 23"/>
                    <a:gd name="T17" fmla="*/ 4 h 11"/>
                    <a:gd name="T18" fmla="*/ 1 w 23"/>
                    <a:gd name="T19" fmla="*/ 5 h 11"/>
                    <a:gd name="T20" fmla="*/ 2 w 23"/>
                    <a:gd name="T21" fmla="*/ 5 h 11"/>
                    <a:gd name="T22" fmla="*/ 3 w 23"/>
                    <a:gd name="T23" fmla="*/ 5 h 11"/>
                    <a:gd name="T24" fmla="*/ 8 w 23"/>
                    <a:gd name="T25" fmla="*/ 4 h 11"/>
                    <a:gd name="T26" fmla="*/ 19 w 23"/>
                    <a:gd name="T27" fmla="*/ 10 h 11"/>
                    <a:gd name="T28" fmla="*/ 20 w 23"/>
                    <a:gd name="T29" fmla="*/ 11 h 11"/>
                    <a:gd name="T30" fmla="*/ 21 w 23"/>
                    <a:gd name="T31" fmla="*/ 11 h 11"/>
                    <a:gd name="T32" fmla="*/ 22 w 23"/>
                    <a:gd name="T33" fmla="*/ 10 h 11"/>
                    <a:gd name="T34" fmla="*/ 22 w 23"/>
                    <a:gd name="T35" fmla="*/ 7 h 11"/>
                    <a:gd name="T36" fmla="*/ 8 w 23"/>
                    <a:gd name="T3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3" h="11">
                      <a:moveTo>
                        <a:pt x="8" y="0"/>
                      </a:moveTo>
                      <a:cubicBezTo>
                        <a:pt x="6" y="0"/>
                        <a:pt x="4" y="0"/>
                        <a:pt x="1" y="1"/>
                      </a:cubicBezTo>
                      <a:cubicBezTo>
                        <a:pt x="1" y="1"/>
                        <a:pt x="1" y="1"/>
                        <a:pt x="1" y="1"/>
                      </a:cubicBezTo>
                      <a:cubicBezTo>
                        <a:pt x="1" y="1"/>
                        <a:pt x="1" y="1"/>
                        <a:pt x="1" y="1"/>
                      </a:cubicBezTo>
                      <a:cubicBezTo>
                        <a:pt x="1" y="1"/>
                        <a:pt x="1" y="1"/>
                        <a:pt x="1" y="1"/>
                      </a:cubicBezTo>
                      <a:cubicBezTo>
                        <a:pt x="1" y="2"/>
                        <a:pt x="1" y="2"/>
                        <a:pt x="1" y="2"/>
                      </a:cubicBezTo>
                      <a:cubicBezTo>
                        <a:pt x="0" y="2"/>
                        <a:pt x="0" y="2"/>
                        <a:pt x="0" y="2"/>
                      </a:cubicBezTo>
                      <a:cubicBezTo>
                        <a:pt x="0" y="2"/>
                        <a:pt x="0" y="2"/>
                        <a:pt x="0" y="2"/>
                      </a:cubicBezTo>
                      <a:cubicBezTo>
                        <a:pt x="0" y="3"/>
                        <a:pt x="0" y="3"/>
                        <a:pt x="0" y="4"/>
                      </a:cubicBezTo>
                      <a:cubicBezTo>
                        <a:pt x="0" y="4"/>
                        <a:pt x="1" y="5"/>
                        <a:pt x="1" y="5"/>
                      </a:cubicBezTo>
                      <a:cubicBezTo>
                        <a:pt x="1" y="5"/>
                        <a:pt x="2" y="5"/>
                        <a:pt x="2" y="5"/>
                      </a:cubicBezTo>
                      <a:cubicBezTo>
                        <a:pt x="3" y="5"/>
                        <a:pt x="3" y="5"/>
                        <a:pt x="3" y="5"/>
                      </a:cubicBezTo>
                      <a:cubicBezTo>
                        <a:pt x="5" y="4"/>
                        <a:pt x="6" y="4"/>
                        <a:pt x="8" y="4"/>
                      </a:cubicBezTo>
                      <a:cubicBezTo>
                        <a:pt x="14" y="4"/>
                        <a:pt x="19" y="10"/>
                        <a:pt x="19" y="10"/>
                      </a:cubicBezTo>
                      <a:cubicBezTo>
                        <a:pt x="19" y="10"/>
                        <a:pt x="20" y="11"/>
                        <a:pt x="20" y="11"/>
                      </a:cubicBezTo>
                      <a:cubicBezTo>
                        <a:pt x="20" y="11"/>
                        <a:pt x="21" y="11"/>
                        <a:pt x="21" y="11"/>
                      </a:cubicBezTo>
                      <a:cubicBezTo>
                        <a:pt x="21" y="11"/>
                        <a:pt x="22" y="11"/>
                        <a:pt x="22" y="10"/>
                      </a:cubicBezTo>
                      <a:cubicBezTo>
                        <a:pt x="23" y="10"/>
                        <a:pt x="23" y="8"/>
                        <a:pt x="22" y="7"/>
                      </a:cubicBezTo>
                      <a:cubicBezTo>
                        <a:pt x="20" y="4"/>
                        <a:pt x="15" y="0"/>
                        <a:pt x="8" y="0"/>
                      </a:cubicBezTo>
                    </a:path>
                  </a:pathLst>
                </a:custGeom>
                <a:solidFill>
                  <a:srgbClr val="D5A8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32" name="Freeform 127">
                  <a:extLst>
                    <a:ext uri="{FF2B5EF4-FFF2-40B4-BE49-F238E27FC236}">
                      <a16:creationId xmlns:a16="http://schemas.microsoft.com/office/drawing/2014/main" id="{CE733FBF-2AB8-B42F-DF02-97D4061BD3B2}"/>
                    </a:ext>
                  </a:extLst>
                </p:cNvPr>
                <p:cNvSpPr>
                  <a:spLocks/>
                </p:cNvSpPr>
                <p:nvPr/>
              </p:nvSpPr>
              <p:spPr bwMode="auto">
                <a:xfrm>
                  <a:off x="1051588" y="1689002"/>
                  <a:ext cx="255955" cy="153573"/>
                </a:xfrm>
                <a:custGeom>
                  <a:avLst/>
                  <a:gdLst>
                    <a:gd name="T0" fmla="*/ 1 w 24"/>
                    <a:gd name="T1" fmla="*/ 8 h 14"/>
                    <a:gd name="T2" fmla="*/ 4 w 24"/>
                    <a:gd name="T3" fmla="*/ 8 h 14"/>
                    <a:gd name="T4" fmla="*/ 19 w 24"/>
                    <a:gd name="T5" fmla="*/ 13 h 14"/>
                    <a:gd name="T6" fmla="*/ 22 w 24"/>
                    <a:gd name="T7" fmla="*/ 14 h 14"/>
                    <a:gd name="T8" fmla="*/ 23 w 24"/>
                    <a:gd name="T9" fmla="*/ 10 h 14"/>
                    <a:gd name="T10" fmla="*/ 2 w 24"/>
                    <a:gd name="T11" fmla="*/ 4 h 14"/>
                    <a:gd name="T12" fmla="*/ 1 w 24"/>
                    <a:gd name="T13" fmla="*/ 7 h 14"/>
                    <a:gd name="T14" fmla="*/ 1 w 24"/>
                    <a:gd name="T15" fmla="*/ 8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 h="14">
                      <a:moveTo>
                        <a:pt x="1" y="8"/>
                      </a:moveTo>
                      <a:cubicBezTo>
                        <a:pt x="2" y="8"/>
                        <a:pt x="3" y="9"/>
                        <a:pt x="4" y="8"/>
                      </a:cubicBezTo>
                      <a:cubicBezTo>
                        <a:pt x="13" y="5"/>
                        <a:pt x="19" y="13"/>
                        <a:pt x="19" y="13"/>
                      </a:cubicBezTo>
                      <a:cubicBezTo>
                        <a:pt x="20" y="14"/>
                        <a:pt x="21" y="14"/>
                        <a:pt x="22" y="14"/>
                      </a:cubicBezTo>
                      <a:cubicBezTo>
                        <a:pt x="23" y="13"/>
                        <a:pt x="24" y="11"/>
                        <a:pt x="23" y="10"/>
                      </a:cubicBezTo>
                      <a:cubicBezTo>
                        <a:pt x="20" y="7"/>
                        <a:pt x="12" y="0"/>
                        <a:pt x="2" y="4"/>
                      </a:cubicBezTo>
                      <a:cubicBezTo>
                        <a:pt x="1" y="5"/>
                        <a:pt x="0" y="6"/>
                        <a:pt x="1" y="7"/>
                      </a:cubicBezTo>
                      <a:cubicBezTo>
                        <a:pt x="1" y="7"/>
                        <a:pt x="1" y="8"/>
                        <a:pt x="1" y="8"/>
                      </a:cubicBezTo>
                      <a:close/>
                    </a:path>
                  </a:pathLst>
                </a:custGeom>
                <a:solidFill>
                  <a:srgbClr val="6F5B56"/>
                </a:solidFill>
                <a:ln>
                  <a:noFill/>
                </a:ln>
              </p:spPr>
              <p:txBody>
                <a:bodyPr vert="horz" wrap="square" lIns="45720" tIns="22860" rIns="45720" bIns="22860" numCol="1" anchor="t" anchorCtr="0" compatLnSpc="1">
                  <a:prstTxWarp prst="textNoShape">
                    <a:avLst/>
                  </a:prstTxWarp>
                </a:bodyPr>
                <a:lstStyle/>
                <a:p>
                  <a:endParaRPr lang="en-US" sz="900"/>
                </a:p>
              </p:txBody>
            </p:sp>
            <p:sp>
              <p:nvSpPr>
                <p:cNvPr id="33" name="Freeform 128">
                  <a:extLst>
                    <a:ext uri="{FF2B5EF4-FFF2-40B4-BE49-F238E27FC236}">
                      <a16:creationId xmlns:a16="http://schemas.microsoft.com/office/drawing/2014/main" id="{73E3B89B-5B8B-21C4-3F88-91C877B2AC01}"/>
                    </a:ext>
                  </a:extLst>
                </p:cNvPr>
                <p:cNvSpPr>
                  <a:spLocks/>
                </p:cNvSpPr>
                <p:nvPr/>
              </p:nvSpPr>
              <p:spPr bwMode="auto">
                <a:xfrm>
                  <a:off x="1064390" y="1689002"/>
                  <a:ext cx="243161" cy="153573"/>
                </a:xfrm>
                <a:custGeom>
                  <a:avLst/>
                  <a:gdLst>
                    <a:gd name="T0" fmla="*/ 21 w 23"/>
                    <a:gd name="T1" fmla="*/ 14 h 14"/>
                    <a:gd name="T2" fmla="*/ 21 w 23"/>
                    <a:gd name="T3" fmla="*/ 12 h 14"/>
                    <a:gd name="T4" fmla="*/ 0 w 23"/>
                    <a:gd name="T5" fmla="*/ 5 h 14"/>
                    <a:gd name="T6" fmla="*/ 0 w 23"/>
                    <a:gd name="T7" fmla="*/ 6 h 14"/>
                    <a:gd name="T8" fmla="*/ 1 w 23"/>
                    <a:gd name="T9" fmla="*/ 4 h 14"/>
                    <a:gd name="T10" fmla="*/ 22 w 23"/>
                    <a:gd name="T11" fmla="*/ 10 h 14"/>
                    <a:gd name="T12" fmla="*/ 21 w 23"/>
                    <a:gd name="T13" fmla="*/ 14 h 14"/>
                  </a:gdLst>
                  <a:ahLst/>
                  <a:cxnLst>
                    <a:cxn ang="0">
                      <a:pos x="T0" y="T1"/>
                    </a:cxn>
                    <a:cxn ang="0">
                      <a:pos x="T2" y="T3"/>
                    </a:cxn>
                    <a:cxn ang="0">
                      <a:pos x="T4" y="T5"/>
                    </a:cxn>
                    <a:cxn ang="0">
                      <a:pos x="T6" y="T7"/>
                    </a:cxn>
                    <a:cxn ang="0">
                      <a:pos x="T8" y="T9"/>
                    </a:cxn>
                    <a:cxn ang="0">
                      <a:pos x="T10" y="T11"/>
                    </a:cxn>
                    <a:cxn ang="0">
                      <a:pos x="T12" y="T13"/>
                    </a:cxn>
                  </a:cxnLst>
                  <a:rect l="0" t="0" r="r" b="b"/>
                  <a:pathLst>
                    <a:path w="23" h="14">
                      <a:moveTo>
                        <a:pt x="21" y="14"/>
                      </a:moveTo>
                      <a:cubicBezTo>
                        <a:pt x="22" y="13"/>
                        <a:pt x="21" y="12"/>
                        <a:pt x="21" y="12"/>
                      </a:cubicBezTo>
                      <a:cubicBezTo>
                        <a:pt x="18" y="8"/>
                        <a:pt x="10" y="1"/>
                        <a:pt x="0" y="5"/>
                      </a:cubicBezTo>
                      <a:cubicBezTo>
                        <a:pt x="0" y="5"/>
                        <a:pt x="0" y="5"/>
                        <a:pt x="0" y="6"/>
                      </a:cubicBezTo>
                      <a:cubicBezTo>
                        <a:pt x="0" y="5"/>
                        <a:pt x="0" y="4"/>
                        <a:pt x="1" y="4"/>
                      </a:cubicBezTo>
                      <a:cubicBezTo>
                        <a:pt x="11" y="0"/>
                        <a:pt x="19" y="7"/>
                        <a:pt x="22" y="10"/>
                      </a:cubicBezTo>
                      <a:cubicBezTo>
                        <a:pt x="23" y="11"/>
                        <a:pt x="22" y="13"/>
                        <a:pt x="21" y="14"/>
                      </a:cubicBezTo>
                      <a:close/>
                    </a:path>
                  </a:pathLst>
                </a:custGeom>
                <a:solidFill>
                  <a:srgbClr val="8E7771"/>
                </a:solidFill>
                <a:ln>
                  <a:noFill/>
                </a:ln>
              </p:spPr>
              <p:txBody>
                <a:bodyPr vert="horz" wrap="square" lIns="45720" tIns="22860" rIns="45720" bIns="22860" numCol="1" anchor="t" anchorCtr="0" compatLnSpc="1">
                  <a:prstTxWarp prst="textNoShape">
                    <a:avLst/>
                  </a:prstTxWarp>
                </a:bodyPr>
                <a:lstStyle/>
                <a:p>
                  <a:endParaRPr lang="en-US" sz="900"/>
                </a:p>
              </p:txBody>
            </p:sp>
            <p:grpSp>
              <p:nvGrpSpPr>
                <p:cNvPr id="34" name="Group 33">
                  <a:extLst>
                    <a:ext uri="{FF2B5EF4-FFF2-40B4-BE49-F238E27FC236}">
                      <a16:creationId xmlns:a16="http://schemas.microsoft.com/office/drawing/2014/main" id="{C1F37241-5B78-2593-3D63-4A1000F63F8C}"/>
                    </a:ext>
                  </a:extLst>
                </p:cNvPr>
                <p:cNvGrpSpPr/>
                <p:nvPr/>
              </p:nvGrpSpPr>
              <p:grpSpPr>
                <a:xfrm>
                  <a:off x="656833" y="2374458"/>
                  <a:ext cx="535036" cy="227394"/>
                  <a:chOff x="4643802" y="5084415"/>
                  <a:chExt cx="511910" cy="217565"/>
                </a:xfrm>
              </p:grpSpPr>
              <p:sp>
                <p:nvSpPr>
                  <p:cNvPr id="51" name="Freeform 134">
                    <a:extLst>
                      <a:ext uri="{FF2B5EF4-FFF2-40B4-BE49-F238E27FC236}">
                        <a16:creationId xmlns:a16="http://schemas.microsoft.com/office/drawing/2014/main" id="{9C302546-BB38-9BAE-1D1D-544872F4FDD4}"/>
                      </a:ext>
                    </a:extLst>
                  </p:cNvPr>
                  <p:cNvSpPr>
                    <a:spLocks/>
                  </p:cNvSpPr>
                  <p:nvPr/>
                </p:nvSpPr>
                <p:spPr bwMode="auto">
                  <a:xfrm>
                    <a:off x="4643802" y="5084415"/>
                    <a:ext cx="511910" cy="127977"/>
                  </a:xfrm>
                  <a:custGeom>
                    <a:avLst/>
                    <a:gdLst>
                      <a:gd name="T0" fmla="*/ 6 w 47"/>
                      <a:gd name="T1" fmla="*/ 12 h 12"/>
                      <a:gd name="T2" fmla="*/ 0 w 47"/>
                      <a:gd name="T3" fmla="*/ 0 h 12"/>
                      <a:gd name="T4" fmla="*/ 24 w 47"/>
                      <a:gd name="T5" fmla="*/ 1 h 12"/>
                      <a:gd name="T6" fmla="*/ 47 w 47"/>
                      <a:gd name="T7" fmla="*/ 0 h 12"/>
                      <a:gd name="T8" fmla="*/ 41 w 47"/>
                      <a:gd name="T9" fmla="*/ 12 h 12"/>
                      <a:gd name="T10" fmla="*/ 24 w 47"/>
                      <a:gd name="T11" fmla="*/ 8 h 12"/>
                      <a:gd name="T12" fmla="*/ 6 w 47"/>
                      <a:gd name="T13" fmla="*/ 12 h 12"/>
                    </a:gdLst>
                    <a:ahLst/>
                    <a:cxnLst>
                      <a:cxn ang="0">
                        <a:pos x="T0" y="T1"/>
                      </a:cxn>
                      <a:cxn ang="0">
                        <a:pos x="T2" y="T3"/>
                      </a:cxn>
                      <a:cxn ang="0">
                        <a:pos x="T4" y="T5"/>
                      </a:cxn>
                      <a:cxn ang="0">
                        <a:pos x="T6" y="T7"/>
                      </a:cxn>
                      <a:cxn ang="0">
                        <a:pos x="T8" y="T9"/>
                      </a:cxn>
                      <a:cxn ang="0">
                        <a:pos x="T10" y="T11"/>
                      </a:cxn>
                      <a:cxn ang="0">
                        <a:pos x="T12" y="T13"/>
                      </a:cxn>
                    </a:cxnLst>
                    <a:rect l="0" t="0" r="r" b="b"/>
                    <a:pathLst>
                      <a:path w="47" h="12">
                        <a:moveTo>
                          <a:pt x="6" y="12"/>
                        </a:moveTo>
                        <a:cubicBezTo>
                          <a:pt x="3" y="9"/>
                          <a:pt x="1" y="4"/>
                          <a:pt x="0" y="0"/>
                        </a:cubicBezTo>
                        <a:cubicBezTo>
                          <a:pt x="7" y="1"/>
                          <a:pt x="15" y="1"/>
                          <a:pt x="24" y="1"/>
                        </a:cubicBezTo>
                        <a:cubicBezTo>
                          <a:pt x="32" y="1"/>
                          <a:pt x="40" y="1"/>
                          <a:pt x="47" y="0"/>
                        </a:cubicBezTo>
                        <a:cubicBezTo>
                          <a:pt x="46" y="4"/>
                          <a:pt x="44" y="9"/>
                          <a:pt x="41" y="12"/>
                        </a:cubicBezTo>
                        <a:cubicBezTo>
                          <a:pt x="37" y="9"/>
                          <a:pt x="31" y="8"/>
                          <a:pt x="24" y="8"/>
                        </a:cubicBezTo>
                        <a:cubicBezTo>
                          <a:pt x="16" y="8"/>
                          <a:pt x="10" y="9"/>
                          <a:pt x="6" y="12"/>
                        </a:cubicBezTo>
                        <a:close/>
                      </a:path>
                    </a:pathLst>
                  </a:custGeom>
                  <a:solidFill>
                    <a:srgbClr val="9A32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52" name="Freeform 135">
                    <a:extLst>
                      <a:ext uri="{FF2B5EF4-FFF2-40B4-BE49-F238E27FC236}">
                        <a16:creationId xmlns:a16="http://schemas.microsoft.com/office/drawing/2014/main" id="{02E416D0-C605-016F-B796-2A9B34F61869}"/>
                      </a:ext>
                    </a:extLst>
                  </p:cNvPr>
                  <p:cNvSpPr>
                    <a:spLocks/>
                  </p:cNvSpPr>
                  <p:nvPr/>
                </p:nvSpPr>
                <p:spPr bwMode="auto">
                  <a:xfrm>
                    <a:off x="4720589" y="5174003"/>
                    <a:ext cx="371138" cy="127977"/>
                  </a:xfrm>
                  <a:custGeom>
                    <a:avLst/>
                    <a:gdLst>
                      <a:gd name="T0" fmla="*/ 18 w 35"/>
                      <a:gd name="T1" fmla="*/ 12 h 12"/>
                      <a:gd name="T2" fmla="*/ 0 w 35"/>
                      <a:gd name="T3" fmla="*/ 4 h 12"/>
                      <a:gd name="T4" fmla="*/ 18 w 35"/>
                      <a:gd name="T5" fmla="*/ 0 h 12"/>
                      <a:gd name="T6" fmla="*/ 35 w 35"/>
                      <a:gd name="T7" fmla="*/ 4 h 12"/>
                      <a:gd name="T8" fmla="*/ 18 w 35"/>
                      <a:gd name="T9" fmla="*/ 12 h 12"/>
                    </a:gdLst>
                    <a:ahLst/>
                    <a:cxnLst>
                      <a:cxn ang="0">
                        <a:pos x="T0" y="T1"/>
                      </a:cxn>
                      <a:cxn ang="0">
                        <a:pos x="T2" y="T3"/>
                      </a:cxn>
                      <a:cxn ang="0">
                        <a:pos x="T4" y="T5"/>
                      </a:cxn>
                      <a:cxn ang="0">
                        <a:pos x="T6" y="T7"/>
                      </a:cxn>
                      <a:cxn ang="0">
                        <a:pos x="T8" y="T9"/>
                      </a:cxn>
                    </a:cxnLst>
                    <a:rect l="0" t="0" r="r" b="b"/>
                    <a:pathLst>
                      <a:path w="35" h="12">
                        <a:moveTo>
                          <a:pt x="18" y="12"/>
                        </a:moveTo>
                        <a:cubicBezTo>
                          <a:pt x="11" y="12"/>
                          <a:pt x="4" y="9"/>
                          <a:pt x="0" y="4"/>
                        </a:cubicBezTo>
                        <a:cubicBezTo>
                          <a:pt x="4" y="1"/>
                          <a:pt x="10" y="0"/>
                          <a:pt x="18" y="0"/>
                        </a:cubicBezTo>
                        <a:cubicBezTo>
                          <a:pt x="25" y="0"/>
                          <a:pt x="31" y="1"/>
                          <a:pt x="35" y="4"/>
                        </a:cubicBezTo>
                        <a:cubicBezTo>
                          <a:pt x="31" y="9"/>
                          <a:pt x="25" y="12"/>
                          <a:pt x="18" y="12"/>
                        </a:cubicBezTo>
                        <a:close/>
                      </a:path>
                    </a:pathLst>
                  </a:custGeom>
                  <a:solidFill>
                    <a:srgbClr val="C455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grpSp>
            <p:sp>
              <p:nvSpPr>
                <p:cNvPr id="35" name="Freeform 159">
                  <a:extLst>
                    <a:ext uri="{FF2B5EF4-FFF2-40B4-BE49-F238E27FC236}">
                      <a16:creationId xmlns:a16="http://schemas.microsoft.com/office/drawing/2014/main" id="{F8F8A16F-3167-2140-71F4-B4488647F576}"/>
                    </a:ext>
                  </a:extLst>
                </p:cNvPr>
                <p:cNvSpPr>
                  <a:spLocks noEditPoints="1"/>
                </p:cNvSpPr>
                <p:nvPr/>
              </p:nvSpPr>
              <p:spPr bwMode="auto">
                <a:xfrm>
                  <a:off x="437297" y="1868170"/>
                  <a:ext cx="383932" cy="319948"/>
                </a:xfrm>
                <a:custGeom>
                  <a:avLst/>
                  <a:gdLst>
                    <a:gd name="T0" fmla="*/ 17 w 36"/>
                    <a:gd name="T1" fmla="*/ 30 h 30"/>
                    <a:gd name="T2" fmla="*/ 17 w 36"/>
                    <a:gd name="T3" fmla="*/ 30 h 30"/>
                    <a:gd name="T4" fmla="*/ 17 w 36"/>
                    <a:gd name="T5" fmla="*/ 30 h 30"/>
                    <a:gd name="T6" fmla="*/ 17 w 36"/>
                    <a:gd name="T7" fmla="*/ 30 h 30"/>
                    <a:gd name="T8" fmla="*/ 16 w 36"/>
                    <a:gd name="T9" fmla="*/ 30 h 30"/>
                    <a:gd name="T10" fmla="*/ 16 w 36"/>
                    <a:gd name="T11" fmla="*/ 30 h 30"/>
                    <a:gd name="T12" fmla="*/ 16 w 36"/>
                    <a:gd name="T13" fmla="*/ 30 h 30"/>
                    <a:gd name="T14" fmla="*/ 35 w 36"/>
                    <a:gd name="T15" fmla="*/ 15 h 30"/>
                    <a:gd name="T16" fmla="*/ 17 w 36"/>
                    <a:gd name="T17" fmla="*/ 30 h 30"/>
                    <a:gd name="T18" fmla="*/ 35 w 36"/>
                    <a:gd name="T19" fmla="*/ 15 h 30"/>
                    <a:gd name="T20" fmla="*/ 35 w 36"/>
                    <a:gd name="T21" fmla="*/ 14 h 30"/>
                    <a:gd name="T22" fmla="*/ 35 w 36"/>
                    <a:gd name="T23" fmla="*/ 15 h 30"/>
                    <a:gd name="T24" fmla="*/ 35 w 36"/>
                    <a:gd name="T25" fmla="*/ 14 h 30"/>
                    <a:gd name="T26" fmla="*/ 14 w 36"/>
                    <a:gd name="T27" fmla="*/ 0 h 30"/>
                    <a:gd name="T28" fmla="*/ 14 w 36"/>
                    <a:gd name="T29" fmla="*/ 0 h 30"/>
                    <a:gd name="T30" fmla="*/ 18 w 36"/>
                    <a:gd name="T31" fmla="*/ 1 h 30"/>
                    <a:gd name="T32" fmla="*/ 18 w 36"/>
                    <a:gd name="T33" fmla="*/ 1 h 30"/>
                    <a:gd name="T34" fmla="*/ 34 w 36"/>
                    <a:gd name="T35" fmla="*/ 6 h 30"/>
                    <a:gd name="T36" fmla="*/ 36 w 36"/>
                    <a:gd name="T37" fmla="*/ 11 h 30"/>
                    <a:gd name="T38" fmla="*/ 34 w 36"/>
                    <a:gd name="T39" fmla="*/ 6 h 30"/>
                    <a:gd name="T40" fmla="*/ 18 w 36"/>
                    <a:gd name="T41" fmla="*/ 1 h 30"/>
                    <a:gd name="T42" fmla="*/ 18 w 36"/>
                    <a:gd name="T43" fmla="*/ 1 h 30"/>
                    <a:gd name="T44" fmla="*/ 14 w 36"/>
                    <a:gd name="T45" fmla="*/ 0 h 30"/>
                    <a:gd name="T46" fmla="*/ 14 w 36"/>
                    <a:gd name="T47" fmla="*/ 0 h 30"/>
                    <a:gd name="T48" fmla="*/ 13 w 36"/>
                    <a:gd name="T49" fmla="*/ 0 h 30"/>
                    <a:gd name="T50" fmla="*/ 7 w 36"/>
                    <a:gd name="T51" fmla="*/ 1 h 30"/>
                    <a:gd name="T52" fmla="*/ 1 w 36"/>
                    <a:gd name="T53" fmla="*/ 7 h 30"/>
                    <a:gd name="T54" fmla="*/ 0 w 36"/>
                    <a:gd name="T55" fmla="*/ 13 h 30"/>
                    <a:gd name="T56" fmla="*/ 1 w 36"/>
                    <a:gd name="T57" fmla="*/ 7 h 30"/>
                    <a:gd name="T58" fmla="*/ 7 w 36"/>
                    <a:gd name="T59" fmla="*/ 1 h 30"/>
                    <a:gd name="T60" fmla="*/ 13 w 36"/>
                    <a:gd name="T61" fmla="*/ 0 h 30"/>
                    <a:gd name="T62" fmla="*/ 13 w 36"/>
                    <a:gd name="T63" fmla="*/ 0 h 30"/>
                    <a:gd name="T64" fmla="*/ 13 w 36"/>
                    <a:gd name="T65" fmla="*/ 0 h 30"/>
                    <a:gd name="T66" fmla="*/ 13 w 36"/>
                    <a:gd name="T67" fmla="*/ 0 h 30"/>
                    <a:gd name="T68" fmla="*/ 13 w 36"/>
                    <a:gd name="T69"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6" h="30">
                      <a:moveTo>
                        <a:pt x="17" y="30"/>
                      </a:moveTo>
                      <a:cubicBezTo>
                        <a:pt x="17" y="30"/>
                        <a:pt x="17" y="30"/>
                        <a:pt x="17" y="30"/>
                      </a:cubicBezTo>
                      <a:cubicBezTo>
                        <a:pt x="17" y="30"/>
                        <a:pt x="17" y="30"/>
                        <a:pt x="17" y="30"/>
                      </a:cubicBezTo>
                      <a:cubicBezTo>
                        <a:pt x="17" y="30"/>
                        <a:pt x="17" y="30"/>
                        <a:pt x="17" y="30"/>
                      </a:cubicBezTo>
                      <a:moveTo>
                        <a:pt x="16" y="30"/>
                      </a:moveTo>
                      <a:cubicBezTo>
                        <a:pt x="16" y="30"/>
                        <a:pt x="16" y="30"/>
                        <a:pt x="16" y="30"/>
                      </a:cubicBezTo>
                      <a:cubicBezTo>
                        <a:pt x="16" y="30"/>
                        <a:pt x="16" y="30"/>
                        <a:pt x="16" y="30"/>
                      </a:cubicBezTo>
                      <a:moveTo>
                        <a:pt x="35" y="15"/>
                      </a:moveTo>
                      <a:cubicBezTo>
                        <a:pt x="32" y="24"/>
                        <a:pt x="29" y="30"/>
                        <a:pt x="17" y="30"/>
                      </a:cubicBezTo>
                      <a:cubicBezTo>
                        <a:pt x="29" y="30"/>
                        <a:pt x="32" y="24"/>
                        <a:pt x="35" y="15"/>
                      </a:cubicBezTo>
                      <a:moveTo>
                        <a:pt x="35" y="14"/>
                      </a:moveTo>
                      <a:cubicBezTo>
                        <a:pt x="35" y="14"/>
                        <a:pt x="35" y="14"/>
                        <a:pt x="35" y="15"/>
                      </a:cubicBezTo>
                      <a:cubicBezTo>
                        <a:pt x="35" y="14"/>
                        <a:pt x="35" y="14"/>
                        <a:pt x="35" y="14"/>
                      </a:cubicBezTo>
                      <a:moveTo>
                        <a:pt x="14" y="0"/>
                      </a:moveTo>
                      <a:cubicBezTo>
                        <a:pt x="14" y="0"/>
                        <a:pt x="14" y="0"/>
                        <a:pt x="14" y="0"/>
                      </a:cubicBezTo>
                      <a:cubicBezTo>
                        <a:pt x="15" y="1"/>
                        <a:pt x="17" y="1"/>
                        <a:pt x="18" y="1"/>
                      </a:cubicBezTo>
                      <a:cubicBezTo>
                        <a:pt x="18" y="1"/>
                        <a:pt x="18" y="1"/>
                        <a:pt x="18" y="1"/>
                      </a:cubicBezTo>
                      <a:cubicBezTo>
                        <a:pt x="24" y="1"/>
                        <a:pt x="31" y="2"/>
                        <a:pt x="34" y="6"/>
                      </a:cubicBezTo>
                      <a:cubicBezTo>
                        <a:pt x="35" y="8"/>
                        <a:pt x="36" y="9"/>
                        <a:pt x="36" y="11"/>
                      </a:cubicBezTo>
                      <a:cubicBezTo>
                        <a:pt x="36" y="9"/>
                        <a:pt x="35" y="8"/>
                        <a:pt x="34" y="6"/>
                      </a:cubicBezTo>
                      <a:cubicBezTo>
                        <a:pt x="31" y="2"/>
                        <a:pt x="24" y="1"/>
                        <a:pt x="18" y="1"/>
                      </a:cubicBezTo>
                      <a:cubicBezTo>
                        <a:pt x="18" y="1"/>
                        <a:pt x="18" y="1"/>
                        <a:pt x="18" y="1"/>
                      </a:cubicBezTo>
                      <a:cubicBezTo>
                        <a:pt x="17" y="1"/>
                        <a:pt x="15" y="1"/>
                        <a:pt x="14" y="0"/>
                      </a:cubicBezTo>
                      <a:cubicBezTo>
                        <a:pt x="14" y="0"/>
                        <a:pt x="14" y="0"/>
                        <a:pt x="14" y="0"/>
                      </a:cubicBezTo>
                      <a:moveTo>
                        <a:pt x="13" y="0"/>
                      </a:moveTo>
                      <a:cubicBezTo>
                        <a:pt x="10" y="0"/>
                        <a:pt x="8" y="1"/>
                        <a:pt x="7" y="1"/>
                      </a:cubicBezTo>
                      <a:cubicBezTo>
                        <a:pt x="3" y="2"/>
                        <a:pt x="2" y="5"/>
                        <a:pt x="1" y="7"/>
                      </a:cubicBezTo>
                      <a:cubicBezTo>
                        <a:pt x="1" y="9"/>
                        <a:pt x="0" y="11"/>
                        <a:pt x="0" y="13"/>
                      </a:cubicBezTo>
                      <a:cubicBezTo>
                        <a:pt x="0" y="11"/>
                        <a:pt x="1" y="9"/>
                        <a:pt x="1" y="7"/>
                      </a:cubicBezTo>
                      <a:cubicBezTo>
                        <a:pt x="2" y="5"/>
                        <a:pt x="3" y="2"/>
                        <a:pt x="7" y="1"/>
                      </a:cubicBezTo>
                      <a:cubicBezTo>
                        <a:pt x="8" y="1"/>
                        <a:pt x="10" y="0"/>
                        <a:pt x="13" y="0"/>
                      </a:cubicBezTo>
                      <a:moveTo>
                        <a:pt x="13" y="0"/>
                      </a:moveTo>
                      <a:cubicBezTo>
                        <a:pt x="13" y="0"/>
                        <a:pt x="13" y="0"/>
                        <a:pt x="13" y="0"/>
                      </a:cubicBezTo>
                      <a:cubicBezTo>
                        <a:pt x="13" y="0"/>
                        <a:pt x="13" y="0"/>
                        <a:pt x="13" y="0"/>
                      </a:cubicBezTo>
                      <a:cubicBezTo>
                        <a:pt x="13" y="0"/>
                        <a:pt x="13" y="0"/>
                        <a:pt x="13" y="0"/>
                      </a:cubicBezTo>
                    </a:path>
                  </a:pathLst>
                </a:custGeom>
                <a:solidFill>
                  <a:srgbClr val="4B4A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36" name="Freeform 31687">
                  <a:extLst>
                    <a:ext uri="{FF2B5EF4-FFF2-40B4-BE49-F238E27FC236}">
                      <a16:creationId xmlns:a16="http://schemas.microsoft.com/office/drawing/2014/main" id="{817FF54F-2CF3-99CE-5E0A-3B763E9EE5A9}"/>
                    </a:ext>
                  </a:extLst>
                </p:cNvPr>
                <p:cNvSpPr>
                  <a:spLocks/>
                </p:cNvSpPr>
                <p:nvPr/>
              </p:nvSpPr>
              <p:spPr bwMode="auto">
                <a:xfrm>
                  <a:off x="512390" y="2216472"/>
                  <a:ext cx="168068" cy="75131"/>
                </a:xfrm>
                <a:custGeom>
                  <a:avLst/>
                  <a:gdLst>
                    <a:gd name="T0" fmla="*/ 11 w 11"/>
                    <a:gd name="T1" fmla="*/ 3 h 7"/>
                    <a:gd name="T2" fmla="*/ 6 w 11"/>
                    <a:gd name="T3" fmla="*/ 7 h 7"/>
                    <a:gd name="T4" fmla="*/ 0 w 11"/>
                    <a:gd name="T5" fmla="*/ 4 h 7"/>
                    <a:gd name="T6" fmla="*/ 5 w 11"/>
                    <a:gd name="T7" fmla="*/ 0 h 7"/>
                    <a:gd name="T8" fmla="*/ 11 w 11"/>
                    <a:gd name="T9" fmla="*/ 3 h 7"/>
                  </a:gdLst>
                  <a:ahLst/>
                  <a:cxnLst>
                    <a:cxn ang="0">
                      <a:pos x="T0" y="T1"/>
                    </a:cxn>
                    <a:cxn ang="0">
                      <a:pos x="T2" y="T3"/>
                    </a:cxn>
                    <a:cxn ang="0">
                      <a:pos x="T4" y="T5"/>
                    </a:cxn>
                    <a:cxn ang="0">
                      <a:pos x="T6" y="T7"/>
                    </a:cxn>
                    <a:cxn ang="0">
                      <a:pos x="T8" y="T9"/>
                    </a:cxn>
                  </a:cxnLst>
                  <a:rect l="0" t="0" r="r" b="b"/>
                  <a:pathLst>
                    <a:path w="11" h="7">
                      <a:moveTo>
                        <a:pt x="11" y="3"/>
                      </a:moveTo>
                      <a:cubicBezTo>
                        <a:pt x="11" y="5"/>
                        <a:pt x="8" y="6"/>
                        <a:pt x="6" y="7"/>
                      </a:cubicBezTo>
                      <a:cubicBezTo>
                        <a:pt x="3" y="7"/>
                        <a:pt x="0" y="6"/>
                        <a:pt x="0" y="4"/>
                      </a:cubicBezTo>
                      <a:cubicBezTo>
                        <a:pt x="0" y="2"/>
                        <a:pt x="2" y="0"/>
                        <a:pt x="5" y="0"/>
                      </a:cubicBezTo>
                      <a:cubicBezTo>
                        <a:pt x="8" y="0"/>
                        <a:pt x="11" y="1"/>
                        <a:pt x="11" y="3"/>
                      </a:cubicBezTo>
                      <a:close/>
                    </a:path>
                  </a:pathLst>
                </a:custGeom>
                <a:solidFill>
                  <a:srgbClr val="FF9D78"/>
                </a:solidFill>
                <a:ln>
                  <a:noFill/>
                </a:ln>
              </p:spPr>
              <p:txBody>
                <a:bodyPr vert="horz" wrap="square" lIns="45720" tIns="22860" rIns="45720" bIns="22860" numCol="1" anchor="t" anchorCtr="0" compatLnSpc="1">
                  <a:prstTxWarp prst="textNoShape">
                    <a:avLst/>
                  </a:prstTxWarp>
                </a:bodyPr>
                <a:lstStyle/>
                <a:p>
                  <a:endParaRPr lang="en-US" sz="900"/>
                </a:p>
              </p:txBody>
            </p:sp>
            <p:grpSp>
              <p:nvGrpSpPr>
                <p:cNvPr id="37" name="Group 36">
                  <a:extLst>
                    <a:ext uri="{FF2B5EF4-FFF2-40B4-BE49-F238E27FC236}">
                      <a16:creationId xmlns:a16="http://schemas.microsoft.com/office/drawing/2014/main" id="{2F10303B-0557-6056-F3F8-50D0E0ABB623}"/>
                    </a:ext>
                  </a:extLst>
                </p:cNvPr>
                <p:cNvGrpSpPr/>
                <p:nvPr/>
              </p:nvGrpSpPr>
              <p:grpSpPr>
                <a:xfrm>
                  <a:off x="1056893" y="1833312"/>
                  <a:ext cx="194939" cy="292410"/>
                  <a:chOff x="766791" y="7239466"/>
                  <a:chExt cx="549950" cy="824928"/>
                </a:xfrm>
              </p:grpSpPr>
              <p:sp>
                <p:nvSpPr>
                  <p:cNvPr id="47" name="Freeform 31692">
                    <a:extLst>
                      <a:ext uri="{FF2B5EF4-FFF2-40B4-BE49-F238E27FC236}">
                        <a16:creationId xmlns:a16="http://schemas.microsoft.com/office/drawing/2014/main" id="{ADE841A3-1632-FECA-CB74-992BEF4D3F84}"/>
                      </a:ext>
                    </a:extLst>
                  </p:cNvPr>
                  <p:cNvSpPr>
                    <a:spLocks/>
                  </p:cNvSpPr>
                  <p:nvPr/>
                </p:nvSpPr>
                <p:spPr bwMode="auto">
                  <a:xfrm>
                    <a:off x="766791" y="7239466"/>
                    <a:ext cx="549950" cy="797437"/>
                  </a:xfrm>
                  <a:custGeom>
                    <a:avLst/>
                    <a:gdLst>
                      <a:gd name="T0" fmla="*/ 1 w 18"/>
                      <a:gd name="T1" fmla="*/ 12 h 25"/>
                      <a:gd name="T2" fmla="*/ 13 w 18"/>
                      <a:gd name="T3" fmla="*/ 2 h 25"/>
                      <a:gd name="T4" fmla="*/ 16 w 18"/>
                      <a:gd name="T5" fmla="*/ 17 h 25"/>
                      <a:gd name="T6" fmla="*/ 6 w 18"/>
                      <a:gd name="T7" fmla="*/ 23 h 25"/>
                      <a:gd name="T8" fmla="*/ 1 w 18"/>
                      <a:gd name="T9" fmla="*/ 12 h 25"/>
                    </a:gdLst>
                    <a:ahLst/>
                    <a:cxnLst>
                      <a:cxn ang="0">
                        <a:pos x="T0" y="T1"/>
                      </a:cxn>
                      <a:cxn ang="0">
                        <a:pos x="T2" y="T3"/>
                      </a:cxn>
                      <a:cxn ang="0">
                        <a:pos x="T4" y="T5"/>
                      </a:cxn>
                      <a:cxn ang="0">
                        <a:pos x="T6" y="T7"/>
                      </a:cxn>
                      <a:cxn ang="0">
                        <a:pos x="T8" y="T9"/>
                      </a:cxn>
                    </a:cxnLst>
                    <a:rect l="0" t="0" r="r" b="b"/>
                    <a:pathLst>
                      <a:path w="18" h="25">
                        <a:moveTo>
                          <a:pt x="1" y="12"/>
                        </a:moveTo>
                        <a:cubicBezTo>
                          <a:pt x="3" y="4"/>
                          <a:pt x="8" y="0"/>
                          <a:pt x="13" y="2"/>
                        </a:cubicBezTo>
                        <a:cubicBezTo>
                          <a:pt x="17" y="3"/>
                          <a:pt x="18" y="10"/>
                          <a:pt x="16" y="17"/>
                        </a:cubicBezTo>
                        <a:cubicBezTo>
                          <a:pt x="14" y="25"/>
                          <a:pt x="11" y="25"/>
                          <a:pt x="6" y="23"/>
                        </a:cubicBezTo>
                        <a:cubicBezTo>
                          <a:pt x="2" y="21"/>
                          <a:pt x="0" y="19"/>
                          <a:pt x="1" y="12"/>
                        </a:cubicBezTo>
                        <a:close/>
                      </a:path>
                    </a:pathLst>
                  </a:custGeom>
                  <a:solidFill>
                    <a:srgbClr val="B96C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48" name="Freeform 31693">
                    <a:extLst>
                      <a:ext uri="{FF2B5EF4-FFF2-40B4-BE49-F238E27FC236}">
                        <a16:creationId xmlns:a16="http://schemas.microsoft.com/office/drawing/2014/main" id="{2EDC51A7-ED19-D252-D5AA-0DCC384762CD}"/>
                      </a:ext>
                    </a:extLst>
                  </p:cNvPr>
                  <p:cNvSpPr>
                    <a:spLocks/>
                  </p:cNvSpPr>
                  <p:nvPr/>
                </p:nvSpPr>
                <p:spPr bwMode="auto">
                  <a:xfrm>
                    <a:off x="766791" y="7294463"/>
                    <a:ext cx="549950" cy="769931"/>
                  </a:xfrm>
                  <a:custGeom>
                    <a:avLst/>
                    <a:gdLst>
                      <a:gd name="T0" fmla="*/ 1 w 18"/>
                      <a:gd name="T1" fmla="*/ 12 h 25"/>
                      <a:gd name="T2" fmla="*/ 13 w 18"/>
                      <a:gd name="T3" fmla="*/ 2 h 25"/>
                      <a:gd name="T4" fmla="*/ 16 w 18"/>
                      <a:gd name="T5" fmla="*/ 18 h 25"/>
                      <a:gd name="T6" fmla="*/ 7 w 18"/>
                      <a:gd name="T7" fmla="*/ 23 h 25"/>
                      <a:gd name="T8" fmla="*/ 1 w 18"/>
                      <a:gd name="T9" fmla="*/ 12 h 25"/>
                    </a:gdLst>
                    <a:ahLst/>
                    <a:cxnLst>
                      <a:cxn ang="0">
                        <a:pos x="T0" y="T1"/>
                      </a:cxn>
                      <a:cxn ang="0">
                        <a:pos x="T2" y="T3"/>
                      </a:cxn>
                      <a:cxn ang="0">
                        <a:pos x="T4" y="T5"/>
                      </a:cxn>
                      <a:cxn ang="0">
                        <a:pos x="T6" y="T7"/>
                      </a:cxn>
                      <a:cxn ang="0">
                        <a:pos x="T8" y="T9"/>
                      </a:cxn>
                    </a:cxnLst>
                    <a:rect l="0" t="0" r="r" b="b"/>
                    <a:pathLst>
                      <a:path w="18" h="25">
                        <a:moveTo>
                          <a:pt x="1" y="12"/>
                        </a:moveTo>
                        <a:cubicBezTo>
                          <a:pt x="3" y="5"/>
                          <a:pt x="8" y="0"/>
                          <a:pt x="13" y="2"/>
                        </a:cubicBezTo>
                        <a:cubicBezTo>
                          <a:pt x="17" y="4"/>
                          <a:pt x="18" y="11"/>
                          <a:pt x="16" y="18"/>
                        </a:cubicBezTo>
                        <a:cubicBezTo>
                          <a:pt x="15" y="25"/>
                          <a:pt x="11" y="25"/>
                          <a:pt x="7" y="23"/>
                        </a:cubicBezTo>
                        <a:cubicBezTo>
                          <a:pt x="2" y="22"/>
                          <a:pt x="0" y="20"/>
                          <a:pt x="1" y="12"/>
                        </a:cubicBezTo>
                        <a:close/>
                      </a:path>
                    </a:pathLst>
                  </a:custGeom>
                  <a:solidFill>
                    <a:srgbClr val="FFF8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49" name="Freeform 31697">
                    <a:extLst>
                      <a:ext uri="{FF2B5EF4-FFF2-40B4-BE49-F238E27FC236}">
                        <a16:creationId xmlns:a16="http://schemas.microsoft.com/office/drawing/2014/main" id="{8B7D7305-AD33-8D9D-09B1-0C7B181207A9}"/>
                      </a:ext>
                    </a:extLst>
                  </p:cNvPr>
                  <p:cNvSpPr>
                    <a:spLocks/>
                  </p:cNvSpPr>
                  <p:nvPr/>
                </p:nvSpPr>
                <p:spPr bwMode="auto">
                  <a:xfrm>
                    <a:off x="849274" y="7541949"/>
                    <a:ext cx="357477" cy="439961"/>
                  </a:xfrm>
                  <a:custGeom>
                    <a:avLst/>
                    <a:gdLst>
                      <a:gd name="T0" fmla="*/ 0 w 11"/>
                      <a:gd name="T1" fmla="*/ 7 h 15"/>
                      <a:gd name="T2" fmla="*/ 6 w 11"/>
                      <a:gd name="T3" fmla="*/ 1 h 15"/>
                      <a:gd name="T4" fmla="*/ 11 w 11"/>
                      <a:gd name="T5" fmla="*/ 8 h 15"/>
                      <a:gd name="T6" fmla="*/ 5 w 11"/>
                      <a:gd name="T7" fmla="*/ 14 h 15"/>
                      <a:gd name="T8" fmla="*/ 0 w 11"/>
                      <a:gd name="T9" fmla="*/ 7 h 15"/>
                    </a:gdLst>
                    <a:ahLst/>
                    <a:cxnLst>
                      <a:cxn ang="0">
                        <a:pos x="T0" y="T1"/>
                      </a:cxn>
                      <a:cxn ang="0">
                        <a:pos x="T2" y="T3"/>
                      </a:cxn>
                      <a:cxn ang="0">
                        <a:pos x="T4" y="T5"/>
                      </a:cxn>
                      <a:cxn ang="0">
                        <a:pos x="T6" y="T7"/>
                      </a:cxn>
                      <a:cxn ang="0">
                        <a:pos x="T8" y="T9"/>
                      </a:cxn>
                    </a:cxnLst>
                    <a:rect l="0" t="0" r="r" b="b"/>
                    <a:pathLst>
                      <a:path w="11" h="15">
                        <a:moveTo>
                          <a:pt x="0" y="7"/>
                        </a:moveTo>
                        <a:cubicBezTo>
                          <a:pt x="0" y="3"/>
                          <a:pt x="3" y="0"/>
                          <a:pt x="6" y="1"/>
                        </a:cubicBezTo>
                        <a:cubicBezTo>
                          <a:pt x="9" y="1"/>
                          <a:pt x="11" y="4"/>
                          <a:pt x="11" y="8"/>
                        </a:cubicBezTo>
                        <a:cubicBezTo>
                          <a:pt x="10" y="12"/>
                          <a:pt x="8" y="15"/>
                          <a:pt x="5" y="14"/>
                        </a:cubicBezTo>
                        <a:cubicBezTo>
                          <a:pt x="2" y="14"/>
                          <a:pt x="0" y="11"/>
                          <a:pt x="0" y="7"/>
                        </a:cubicBezTo>
                        <a:close/>
                      </a:path>
                    </a:pathLst>
                  </a:custGeom>
                  <a:solidFill>
                    <a:srgbClr val="83AD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50" name="Freeform 31698">
                    <a:extLst>
                      <a:ext uri="{FF2B5EF4-FFF2-40B4-BE49-F238E27FC236}">
                        <a16:creationId xmlns:a16="http://schemas.microsoft.com/office/drawing/2014/main" id="{8CF91DA5-01D5-DBE4-E6BF-2C2E3377267B}"/>
                      </a:ext>
                    </a:extLst>
                  </p:cNvPr>
                  <p:cNvSpPr>
                    <a:spLocks/>
                  </p:cNvSpPr>
                  <p:nvPr/>
                </p:nvSpPr>
                <p:spPr bwMode="auto">
                  <a:xfrm>
                    <a:off x="959265" y="7596943"/>
                    <a:ext cx="109990" cy="109989"/>
                  </a:xfrm>
                  <a:custGeom>
                    <a:avLst/>
                    <a:gdLst>
                      <a:gd name="T0" fmla="*/ 0 w 4"/>
                      <a:gd name="T1" fmla="*/ 2 h 4"/>
                      <a:gd name="T2" fmla="*/ 2 w 4"/>
                      <a:gd name="T3" fmla="*/ 0 h 4"/>
                      <a:gd name="T4" fmla="*/ 4 w 4"/>
                      <a:gd name="T5" fmla="*/ 2 h 4"/>
                      <a:gd name="T6" fmla="*/ 2 w 4"/>
                      <a:gd name="T7" fmla="*/ 4 h 4"/>
                      <a:gd name="T8" fmla="*/ 0 w 4"/>
                      <a:gd name="T9" fmla="*/ 2 h 4"/>
                    </a:gdLst>
                    <a:ahLst/>
                    <a:cxnLst>
                      <a:cxn ang="0">
                        <a:pos x="T0" y="T1"/>
                      </a:cxn>
                      <a:cxn ang="0">
                        <a:pos x="T2" y="T3"/>
                      </a:cxn>
                      <a:cxn ang="0">
                        <a:pos x="T4" y="T5"/>
                      </a:cxn>
                      <a:cxn ang="0">
                        <a:pos x="T6" y="T7"/>
                      </a:cxn>
                      <a:cxn ang="0">
                        <a:pos x="T8" y="T9"/>
                      </a:cxn>
                    </a:cxnLst>
                    <a:rect l="0" t="0" r="r" b="b"/>
                    <a:pathLst>
                      <a:path w="4" h="4">
                        <a:moveTo>
                          <a:pt x="0" y="2"/>
                        </a:moveTo>
                        <a:cubicBezTo>
                          <a:pt x="0" y="1"/>
                          <a:pt x="1" y="0"/>
                          <a:pt x="2" y="0"/>
                        </a:cubicBezTo>
                        <a:cubicBezTo>
                          <a:pt x="3" y="0"/>
                          <a:pt x="4" y="1"/>
                          <a:pt x="4" y="2"/>
                        </a:cubicBezTo>
                        <a:cubicBezTo>
                          <a:pt x="4" y="4"/>
                          <a:pt x="3" y="4"/>
                          <a:pt x="2" y="4"/>
                        </a:cubicBezTo>
                        <a:cubicBezTo>
                          <a:pt x="1" y="4"/>
                          <a:pt x="0" y="3"/>
                          <a:pt x="0" y="2"/>
                        </a:cubicBezTo>
                        <a:close/>
                      </a:path>
                    </a:pathLst>
                  </a:custGeom>
                  <a:solidFill>
                    <a:srgbClr val="AFD1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grpSp>
            <p:grpSp>
              <p:nvGrpSpPr>
                <p:cNvPr id="38" name="Group 37">
                  <a:extLst>
                    <a:ext uri="{FF2B5EF4-FFF2-40B4-BE49-F238E27FC236}">
                      <a16:creationId xmlns:a16="http://schemas.microsoft.com/office/drawing/2014/main" id="{8190C1C6-AFE3-7C3B-8378-21CAE53DBF39}"/>
                    </a:ext>
                  </a:extLst>
                </p:cNvPr>
                <p:cNvGrpSpPr/>
                <p:nvPr/>
              </p:nvGrpSpPr>
              <p:grpSpPr>
                <a:xfrm>
                  <a:off x="559092" y="1829781"/>
                  <a:ext cx="221682" cy="282665"/>
                  <a:chOff x="-360617" y="7129477"/>
                  <a:chExt cx="659942" cy="797437"/>
                </a:xfrm>
              </p:grpSpPr>
              <p:sp>
                <p:nvSpPr>
                  <p:cNvPr id="43" name="Freeform 31690">
                    <a:extLst>
                      <a:ext uri="{FF2B5EF4-FFF2-40B4-BE49-F238E27FC236}">
                        <a16:creationId xmlns:a16="http://schemas.microsoft.com/office/drawing/2014/main" id="{910A3A36-6377-7FDC-6AD2-DFD4B9989DAD}"/>
                      </a:ext>
                    </a:extLst>
                  </p:cNvPr>
                  <p:cNvSpPr>
                    <a:spLocks/>
                  </p:cNvSpPr>
                  <p:nvPr/>
                </p:nvSpPr>
                <p:spPr bwMode="auto">
                  <a:xfrm>
                    <a:off x="-360617" y="7129477"/>
                    <a:ext cx="632453" cy="769931"/>
                  </a:xfrm>
                  <a:custGeom>
                    <a:avLst/>
                    <a:gdLst>
                      <a:gd name="T0" fmla="*/ 2 w 20"/>
                      <a:gd name="T1" fmla="*/ 17 h 25"/>
                      <a:gd name="T2" fmla="*/ 9 w 20"/>
                      <a:gd name="T3" fmla="*/ 2 h 25"/>
                      <a:gd name="T4" fmla="*/ 19 w 20"/>
                      <a:gd name="T5" fmla="*/ 13 h 25"/>
                      <a:gd name="T6" fmla="*/ 11 w 20"/>
                      <a:gd name="T7" fmla="*/ 24 h 25"/>
                      <a:gd name="T8" fmla="*/ 2 w 20"/>
                      <a:gd name="T9" fmla="*/ 17 h 25"/>
                    </a:gdLst>
                    <a:ahLst/>
                    <a:cxnLst>
                      <a:cxn ang="0">
                        <a:pos x="T0" y="T1"/>
                      </a:cxn>
                      <a:cxn ang="0">
                        <a:pos x="T2" y="T3"/>
                      </a:cxn>
                      <a:cxn ang="0">
                        <a:pos x="T4" y="T5"/>
                      </a:cxn>
                      <a:cxn ang="0">
                        <a:pos x="T6" y="T7"/>
                      </a:cxn>
                      <a:cxn ang="0">
                        <a:pos x="T8" y="T9"/>
                      </a:cxn>
                    </a:cxnLst>
                    <a:rect l="0" t="0" r="r" b="b"/>
                    <a:pathLst>
                      <a:path w="20" h="25">
                        <a:moveTo>
                          <a:pt x="2" y="17"/>
                        </a:moveTo>
                        <a:cubicBezTo>
                          <a:pt x="0" y="10"/>
                          <a:pt x="4" y="3"/>
                          <a:pt x="9" y="2"/>
                        </a:cubicBezTo>
                        <a:cubicBezTo>
                          <a:pt x="14" y="0"/>
                          <a:pt x="18" y="6"/>
                          <a:pt x="19" y="13"/>
                        </a:cubicBezTo>
                        <a:cubicBezTo>
                          <a:pt x="20" y="20"/>
                          <a:pt x="17" y="22"/>
                          <a:pt x="11" y="24"/>
                        </a:cubicBezTo>
                        <a:cubicBezTo>
                          <a:pt x="6" y="25"/>
                          <a:pt x="3" y="25"/>
                          <a:pt x="2" y="17"/>
                        </a:cubicBezTo>
                        <a:close/>
                      </a:path>
                    </a:pathLst>
                  </a:custGeom>
                  <a:solidFill>
                    <a:srgbClr val="B96C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44" name="Freeform 31691">
                    <a:extLst>
                      <a:ext uri="{FF2B5EF4-FFF2-40B4-BE49-F238E27FC236}">
                        <a16:creationId xmlns:a16="http://schemas.microsoft.com/office/drawing/2014/main" id="{B67AEC42-6B4D-D10A-EFE1-F555B933535A}"/>
                      </a:ext>
                    </a:extLst>
                  </p:cNvPr>
                  <p:cNvSpPr>
                    <a:spLocks/>
                  </p:cNvSpPr>
                  <p:nvPr/>
                </p:nvSpPr>
                <p:spPr bwMode="auto">
                  <a:xfrm>
                    <a:off x="-305621" y="7156983"/>
                    <a:ext cx="604946" cy="769931"/>
                  </a:xfrm>
                  <a:custGeom>
                    <a:avLst/>
                    <a:gdLst>
                      <a:gd name="T0" fmla="*/ 1 w 20"/>
                      <a:gd name="T1" fmla="*/ 17 h 25"/>
                      <a:gd name="T2" fmla="*/ 9 w 20"/>
                      <a:gd name="T3" fmla="*/ 2 h 25"/>
                      <a:gd name="T4" fmla="*/ 19 w 20"/>
                      <a:gd name="T5" fmla="*/ 13 h 25"/>
                      <a:gd name="T6" fmla="*/ 11 w 20"/>
                      <a:gd name="T7" fmla="*/ 24 h 25"/>
                      <a:gd name="T8" fmla="*/ 1 w 20"/>
                      <a:gd name="T9" fmla="*/ 17 h 25"/>
                    </a:gdLst>
                    <a:ahLst/>
                    <a:cxnLst>
                      <a:cxn ang="0">
                        <a:pos x="T0" y="T1"/>
                      </a:cxn>
                      <a:cxn ang="0">
                        <a:pos x="T2" y="T3"/>
                      </a:cxn>
                      <a:cxn ang="0">
                        <a:pos x="T4" y="T5"/>
                      </a:cxn>
                      <a:cxn ang="0">
                        <a:pos x="T6" y="T7"/>
                      </a:cxn>
                      <a:cxn ang="0">
                        <a:pos x="T8" y="T9"/>
                      </a:cxn>
                    </a:cxnLst>
                    <a:rect l="0" t="0" r="r" b="b"/>
                    <a:pathLst>
                      <a:path w="20" h="25">
                        <a:moveTo>
                          <a:pt x="1" y="17"/>
                        </a:moveTo>
                        <a:cubicBezTo>
                          <a:pt x="0" y="10"/>
                          <a:pt x="4" y="3"/>
                          <a:pt x="9" y="2"/>
                        </a:cubicBezTo>
                        <a:cubicBezTo>
                          <a:pt x="14" y="0"/>
                          <a:pt x="18" y="6"/>
                          <a:pt x="19" y="13"/>
                        </a:cubicBezTo>
                        <a:cubicBezTo>
                          <a:pt x="20" y="20"/>
                          <a:pt x="17" y="22"/>
                          <a:pt x="11" y="24"/>
                        </a:cubicBezTo>
                        <a:cubicBezTo>
                          <a:pt x="6" y="25"/>
                          <a:pt x="3" y="25"/>
                          <a:pt x="1" y="17"/>
                        </a:cubicBezTo>
                        <a:close/>
                      </a:path>
                    </a:pathLst>
                  </a:custGeom>
                  <a:solidFill>
                    <a:srgbClr val="FFF8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45" name="Freeform 31696">
                    <a:extLst>
                      <a:ext uri="{FF2B5EF4-FFF2-40B4-BE49-F238E27FC236}">
                        <a16:creationId xmlns:a16="http://schemas.microsoft.com/office/drawing/2014/main" id="{6A58492C-08C5-62C2-C03A-D273EAA25914}"/>
                      </a:ext>
                    </a:extLst>
                  </p:cNvPr>
                  <p:cNvSpPr>
                    <a:spLocks/>
                  </p:cNvSpPr>
                  <p:nvPr/>
                </p:nvSpPr>
                <p:spPr bwMode="auto">
                  <a:xfrm>
                    <a:off x="-168125" y="7431957"/>
                    <a:ext cx="302482" cy="412472"/>
                  </a:xfrm>
                  <a:custGeom>
                    <a:avLst/>
                    <a:gdLst>
                      <a:gd name="T0" fmla="*/ 0 w 10"/>
                      <a:gd name="T1" fmla="*/ 6 h 13"/>
                      <a:gd name="T2" fmla="*/ 5 w 10"/>
                      <a:gd name="T3" fmla="*/ 0 h 13"/>
                      <a:gd name="T4" fmla="*/ 10 w 10"/>
                      <a:gd name="T5" fmla="*/ 7 h 13"/>
                      <a:gd name="T6" fmla="*/ 5 w 10"/>
                      <a:gd name="T7" fmla="*/ 13 h 13"/>
                      <a:gd name="T8" fmla="*/ 0 w 10"/>
                      <a:gd name="T9" fmla="*/ 6 h 13"/>
                    </a:gdLst>
                    <a:ahLst/>
                    <a:cxnLst>
                      <a:cxn ang="0">
                        <a:pos x="T0" y="T1"/>
                      </a:cxn>
                      <a:cxn ang="0">
                        <a:pos x="T2" y="T3"/>
                      </a:cxn>
                      <a:cxn ang="0">
                        <a:pos x="T4" y="T5"/>
                      </a:cxn>
                      <a:cxn ang="0">
                        <a:pos x="T6" y="T7"/>
                      </a:cxn>
                      <a:cxn ang="0">
                        <a:pos x="T8" y="T9"/>
                      </a:cxn>
                    </a:cxnLst>
                    <a:rect l="0" t="0" r="r" b="b"/>
                    <a:pathLst>
                      <a:path w="10" h="13">
                        <a:moveTo>
                          <a:pt x="0" y="6"/>
                        </a:moveTo>
                        <a:cubicBezTo>
                          <a:pt x="0" y="3"/>
                          <a:pt x="2" y="0"/>
                          <a:pt x="5" y="0"/>
                        </a:cubicBezTo>
                        <a:cubicBezTo>
                          <a:pt x="8" y="0"/>
                          <a:pt x="10" y="3"/>
                          <a:pt x="10" y="7"/>
                        </a:cubicBezTo>
                        <a:cubicBezTo>
                          <a:pt x="10" y="10"/>
                          <a:pt x="7" y="13"/>
                          <a:pt x="5" y="13"/>
                        </a:cubicBezTo>
                        <a:cubicBezTo>
                          <a:pt x="2" y="13"/>
                          <a:pt x="0" y="10"/>
                          <a:pt x="0" y="6"/>
                        </a:cubicBezTo>
                        <a:close/>
                      </a:path>
                    </a:pathLst>
                  </a:custGeom>
                  <a:solidFill>
                    <a:srgbClr val="83AD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46" name="Freeform 31699">
                    <a:extLst>
                      <a:ext uri="{FF2B5EF4-FFF2-40B4-BE49-F238E27FC236}">
                        <a16:creationId xmlns:a16="http://schemas.microsoft.com/office/drawing/2014/main" id="{1BC04CB0-C5B6-E68B-711A-47E049FA3652}"/>
                      </a:ext>
                    </a:extLst>
                  </p:cNvPr>
                  <p:cNvSpPr>
                    <a:spLocks/>
                  </p:cNvSpPr>
                  <p:nvPr/>
                </p:nvSpPr>
                <p:spPr bwMode="auto">
                  <a:xfrm>
                    <a:off x="-113130" y="7459447"/>
                    <a:ext cx="137496" cy="137496"/>
                  </a:xfrm>
                  <a:custGeom>
                    <a:avLst/>
                    <a:gdLst>
                      <a:gd name="T0" fmla="*/ 0 w 4"/>
                      <a:gd name="T1" fmla="*/ 2 h 4"/>
                      <a:gd name="T2" fmla="*/ 2 w 4"/>
                      <a:gd name="T3" fmla="*/ 0 h 4"/>
                      <a:gd name="T4" fmla="*/ 4 w 4"/>
                      <a:gd name="T5" fmla="*/ 2 h 4"/>
                      <a:gd name="T6" fmla="*/ 2 w 4"/>
                      <a:gd name="T7" fmla="*/ 4 h 4"/>
                      <a:gd name="T8" fmla="*/ 0 w 4"/>
                      <a:gd name="T9" fmla="*/ 2 h 4"/>
                    </a:gdLst>
                    <a:ahLst/>
                    <a:cxnLst>
                      <a:cxn ang="0">
                        <a:pos x="T0" y="T1"/>
                      </a:cxn>
                      <a:cxn ang="0">
                        <a:pos x="T2" y="T3"/>
                      </a:cxn>
                      <a:cxn ang="0">
                        <a:pos x="T4" y="T5"/>
                      </a:cxn>
                      <a:cxn ang="0">
                        <a:pos x="T6" y="T7"/>
                      </a:cxn>
                      <a:cxn ang="0">
                        <a:pos x="T8" y="T9"/>
                      </a:cxn>
                    </a:cxnLst>
                    <a:rect l="0" t="0" r="r" b="b"/>
                    <a:pathLst>
                      <a:path w="4" h="4">
                        <a:moveTo>
                          <a:pt x="0" y="2"/>
                        </a:moveTo>
                        <a:cubicBezTo>
                          <a:pt x="0" y="1"/>
                          <a:pt x="1" y="0"/>
                          <a:pt x="2" y="0"/>
                        </a:cubicBezTo>
                        <a:cubicBezTo>
                          <a:pt x="3" y="0"/>
                          <a:pt x="4" y="1"/>
                          <a:pt x="4" y="2"/>
                        </a:cubicBezTo>
                        <a:cubicBezTo>
                          <a:pt x="4" y="4"/>
                          <a:pt x="3" y="4"/>
                          <a:pt x="2" y="4"/>
                        </a:cubicBezTo>
                        <a:cubicBezTo>
                          <a:pt x="1" y="4"/>
                          <a:pt x="0" y="3"/>
                          <a:pt x="0" y="2"/>
                        </a:cubicBezTo>
                        <a:close/>
                      </a:path>
                    </a:pathLst>
                  </a:custGeom>
                  <a:solidFill>
                    <a:srgbClr val="AFD1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grpSp>
            <p:sp>
              <p:nvSpPr>
                <p:cNvPr id="39" name="Freeform 31687">
                  <a:extLst>
                    <a:ext uri="{FF2B5EF4-FFF2-40B4-BE49-F238E27FC236}">
                      <a16:creationId xmlns:a16="http://schemas.microsoft.com/office/drawing/2014/main" id="{14753BD3-D5DD-231C-CFBB-F3A318847165}"/>
                    </a:ext>
                  </a:extLst>
                </p:cNvPr>
                <p:cNvSpPr>
                  <a:spLocks/>
                </p:cNvSpPr>
                <p:nvPr/>
              </p:nvSpPr>
              <p:spPr bwMode="auto">
                <a:xfrm flipH="1">
                  <a:off x="1103702" y="2195323"/>
                  <a:ext cx="200791" cy="64793"/>
                </a:xfrm>
                <a:custGeom>
                  <a:avLst/>
                  <a:gdLst>
                    <a:gd name="T0" fmla="*/ 11 w 11"/>
                    <a:gd name="T1" fmla="*/ 3 h 7"/>
                    <a:gd name="T2" fmla="*/ 6 w 11"/>
                    <a:gd name="T3" fmla="*/ 7 h 7"/>
                    <a:gd name="T4" fmla="*/ 0 w 11"/>
                    <a:gd name="T5" fmla="*/ 4 h 7"/>
                    <a:gd name="T6" fmla="*/ 5 w 11"/>
                    <a:gd name="T7" fmla="*/ 0 h 7"/>
                    <a:gd name="T8" fmla="*/ 11 w 11"/>
                    <a:gd name="T9" fmla="*/ 3 h 7"/>
                  </a:gdLst>
                  <a:ahLst/>
                  <a:cxnLst>
                    <a:cxn ang="0">
                      <a:pos x="T0" y="T1"/>
                    </a:cxn>
                    <a:cxn ang="0">
                      <a:pos x="T2" y="T3"/>
                    </a:cxn>
                    <a:cxn ang="0">
                      <a:pos x="T4" y="T5"/>
                    </a:cxn>
                    <a:cxn ang="0">
                      <a:pos x="T6" y="T7"/>
                    </a:cxn>
                    <a:cxn ang="0">
                      <a:pos x="T8" y="T9"/>
                    </a:cxn>
                  </a:cxnLst>
                  <a:rect l="0" t="0" r="r" b="b"/>
                  <a:pathLst>
                    <a:path w="11" h="7">
                      <a:moveTo>
                        <a:pt x="11" y="3"/>
                      </a:moveTo>
                      <a:cubicBezTo>
                        <a:pt x="11" y="5"/>
                        <a:pt x="8" y="6"/>
                        <a:pt x="6" y="7"/>
                      </a:cubicBezTo>
                      <a:cubicBezTo>
                        <a:pt x="3" y="7"/>
                        <a:pt x="0" y="6"/>
                        <a:pt x="0" y="4"/>
                      </a:cubicBezTo>
                      <a:cubicBezTo>
                        <a:pt x="0" y="2"/>
                        <a:pt x="2" y="0"/>
                        <a:pt x="5" y="0"/>
                      </a:cubicBezTo>
                      <a:cubicBezTo>
                        <a:pt x="8" y="0"/>
                        <a:pt x="11" y="1"/>
                        <a:pt x="11" y="3"/>
                      </a:cubicBezTo>
                      <a:close/>
                    </a:path>
                  </a:pathLst>
                </a:custGeom>
                <a:solidFill>
                  <a:srgbClr val="FF9D78"/>
                </a:solidFill>
                <a:ln>
                  <a:noFill/>
                </a:ln>
              </p:spPr>
              <p:txBody>
                <a:bodyPr vert="horz" wrap="square" lIns="45720" tIns="22860" rIns="45720" bIns="22860" numCol="1" anchor="t" anchorCtr="0" compatLnSpc="1">
                  <a:prstTxWarp prst="textNoShape">
                    <a:avLst/>
                  </a:prstTxWarp>
                </a:bodyPr>
                <a:lstStyle/>
                <a:p>
                  <a:endParaRPr lang="en-US" sz="900"/>
                </a:p>
              </p:txBody>
            </p:sp>
            <p:sp>
              <p:nvSpPr>
                <p:cNvPr id="40" name="Freeform 126">
                  <a:extLst>
                    <a:ext uri="{FF2B5EF4-FFF2-40B4-BE49-F238E27FC236}">
                      <a16:creationId xmlns:a16="http://schemas.microsoft.com/office/drawing/2014/main" id="{8CDD1A60-642E-0156-437B-8879FC20ABAD}"/>
                    </a:ext>
                  </a:extLst>
                </p:cNvPr>
                <p:cNvSpPr>
                  <a:spLocks/>
                </p:cNvSpPr>
                <p:nvPr/>
              </p:nvSpPr>
              <p:spPr bwMode="auto">
                <a:xfrm flipH="1">
                  <a:off x="271771" y="1319160"/>
                  <a:ext cx="1364741" cy="710052"/>
                </a:xfrm>
                <a:custGeom>
                  <a:avLst/>
                  <a:gdLst>
                    <a:gd name="connsiteX0" fmla="*/ 649769 w 1364741"/>
                    <a:gd name="connsiteY0" fmla="*/ 0 h 710052"/>
                    <a:gd name="connsiteX1" fmla="*/ 34563 w 1364741"/>
                    <a:gd name="connsiteY1" fmla="*/ 132755 h 710052"/>
                    <a:gd name="connsiteX2" fmla="*/ 0 w 1364741"/>
                    <a:gd name="connsiteY2" fmla="*/ 152901 h 710052"/>
                    <a:gd name="connsiteX3" fmla="*/ 11432 w 1364741"/>
                    <a:gd name="connsiteY3" fmla="*/ 165070 h 710052"/>
                    <a:gd name="connsiteX4" fmla="*/ 71258 w 1364741"/>
                    <a:gd name="connsiteY4" fmla="*/ 212881 h 710052"/>
                    <a:gd name="connsiteX5" fmla="*/ 74150 w 1364741"/>
                    <a:gd name="connsiteY5" fmla="*/ 214518 h 710052"/>
                    <a:gd name="connsiteX6" fmla="*/ 72594 w 1364741"/>
                    <a:gd name="connsiteY6" fmla="*/ 222947 h 710052"/>
                    <a:gd name="connsiteX7" fmla="*/ 122083 w 1364741"/>
                    <a:gd name="connsiteY7" fmla="*/ 688329 h 710052"/>
                    <a:gd name="connsiteX8" fmla="*/ 219463 w 1364741"/>
                    <a:gd name="connsiteY8" fmla="*/ 274678 h 710052"/>
                    <a:gd name="connsiteX9" fmla="*/ 251743 w 1364741"/>
                    <a:gd name="connsiteY9" fmla="*/ 271521 h 710052"/>
                    <a:gd name="connsiteX10" fmla="*/ 268437 w 1364741"/>
                    <a:gd name="connsiteY10" fmla="*/ 267433 h 710052"/>
                    <a:gd name="connsiteX11" fmla="*/ 315785 w 1364741"/>
                    <a:gd name="connsiteY11" fmla="*/ 270728 h 710052"/>
                    <a:gd name="connsiteX12" fmla="*/ 549159 w 1364741"/>
                    <a:gd name="connsiteY12" fmla="*/ 247991 h 710052"/>
                    <a:gd name="connsiteX13" fmla="*/ 599620 w 1364741"/>
                    <a:gd name="connsiteY13" fmla="*/ 233318 h 710052"/>
                    <a:gd name="connsiteX14" fmla="*/ 614726 w 1364741"/>
                    <a:gd name="connsiteY14" fmla="*/ 232121 h 710052"/>
                    <a:gd name="connsiteX15" fmla="*/ 910345 w 1364741"/>
                    <a:gd name="connsiteY15" fmla="*/ 219706 h 710052"/>
                    <a:gd name="connsiteX16" fmla="*/ 1174858 w 1364741"/>
                    <a:gd name="connsiteY16" fmla="*/ 308025 h 710052"/>
                    <a:gd name="connsiteX17" fmla="*/ 1290924 w 1364741"/>
                    <a:gd name="connsiteY17" fmla="*/ 707576 h 710052"/>
                    <a:gd name="connsiteX18" fmla="*/ 1329599 w 1364741"/>
                    <a:gd name="connsiteY18" fmla="*/ 547773 h 710052"/>
                    <a:gd name="connsiteX19" fmla="*/ 1343229 w 1364741"/>
                    <a:gd name="connsiteY19" fmla="*/ 478360 h 710052"/>
                    <a:gd name="connsiteX20" fmla="*/ 1364741 w 1364741"/>
                    <a:gd name="connsiteY20" fmla="*/ 364627 h 710052"/>
                    <a:gd name="connsiteX21" fmla="*/ 1362678 w 1364741"/>
                    <a:gd name="connsiteY21" fmla="*/ 190015 h 710052"/>
                    <a:gd name="connsiteX22" fmla="*/ 1362651 w 1364741"/>
                    <a:gd name="connsiteY22" fmla="*/ 189688 h 710052"/>
                    <a:gd name="connsiteX23" fmla="*/ 1264975 w 1364741"/>
                    <a:gd name="connsiteY23" fmla="*/ 132755 h 710052"/>
                    <a:gd name="connsiteX24" fmla="*/ 649769 w 1364741"/>
                    <a:gd name="connsiteY24" fmla="*/ 0 h 710052"/>
                    <a:gd name="connsiteX0" fmla="*/ 649769 w 1364741"/>
                    <a:gd name="connsiteY0" fmla="*/ 0 h 710052"/>
                    <a:gd name="connsiteX1" fmla="*/ 34563 w 1364741"/>
                    <a:gd name="connsiteY1" fmla="*/ 132755 h 710052"/>
                    <a:gd name="connsiteX2" fmla="*/ 0 w 1364741"/>
                    <a:gd name="connsiteY2" fmla="*/ 152901 h 710052"/>
                    <a:gd name="connsiteX3" fmla="*/ 11432 w 1364741"/>
                    <a:gd name="connsiteY3" fmla="*/ 165070 h 710052"/>
                    <a:gd name="connsiteX4" fmla="*/ 71258 w 1364741"/>
                    <a:gd name="connsiteY4" fmla="*/ 212881 h 710052"/>
                    <a:gd name="connsiteX5" fmla="*/ 74150 w 1364741"/>
                    <a:gd name="connsiteY5" fmla="*/ 214518 h 710052"/>
                    <a:gd name="connsiteX6" fmla="*/ 72594 w 1364741"/>
                    <a:gd name="connsiteY6" fmla="*/ 222947 h 710052"/>
                    <a:gd name="connsiteX7" fmla="*/ 122083 w 1364741"/>
                    <a:gd name="connsiteY7" fmla="*/ 688329 h 710052"/>
                    <a:gd name="connsiteX8" fmla="*/ 219463 w 1364741"/>
                    <a:gd name="connsiteY8" fmla="*/ 274678 h 710052"/>
                    <a:gd name="connsiteX9" fmla="*/ 251743 w 1364741"/>
                    <a:gd name="connsiteY9" fmla="*/ 271521 h 710052"/>
                    <a:gd name="connsiteX10" fmla="*/ 268437 w 1364741"/>
                    <a:gd name="connsiteY10" fmla="*/ 267433 h 710052"/>
                    <a:gd name="connsiteX11" fmla="*/ 315785 w 1364741"/>
                    <a:gd name="connsiteY11" fmla="*/ 270728 h 710052"/>
                    <a:gd name="connsiteX12" fmla="*/ 549159 w 1364741"/>
                    <a:gd name="connsiteY12" fmla="*/ 247991 h 710052"/>
                    <a:gd name="connsiteX13" fmla="*/ 599620 w 1364741"/>
                    <a:gd name="connsiteY13" fmla="*/ 233318 h 710052"/>
                    <a:gd name="connsiteX14" fmla="*/ 614726 w 1364741"/>
                    <a:gd name="connsiteY14" fmla="*/ 232121 h 710052"/>
                    <a:gd name="connsiteX15" fmla="*/ 910345 w 1364741"/>
                    <a:gd name="connsiteY15" fmla="*/ 219706 h 710052"/>
                    <a:gd name="connsiteX16" fmla="*/ 1174858 w 1364741"/>
                    <a:gd name="connsiteY16" fmla="*/ 308025 h 710052"/>
                    <a:gd name="connsiteX17" fmla="*/ 1290924 w 1364741"/>
                    <a:gd name="connsiteY17" fmla="*/ 707576 h 710052"/>
                    <a:gd name="connsiteX18" fmla="*/ 1329599 w 1364741"/>
                    <a:gd name="connsiteY18" fmla="*/ 547773 h 710052"/>
                    <a:gd name="connsiteX19" fmla="*/ 1343229 w 1364741"/>
                    <a:gd name="connsiteY19" fmla="*/ 478360 h 710052"/>
                    <a:gd name="connsiteX20" fmla="*/ 1364741 w 1364741"/>
                    <a:gd name="connsiteY20" fmla="*/ 364627 h 710052"/>
                    <a:gd name="connsiteX21" fmla="*/ 1362678 w 1364741"/>
                    <a:gd name="connsiteY21" fmla="*/ 190015 h 710052"/>
                    <a:gd name="connsiteX22" fmla="*/ 1298256 w 1364741"/>
                    <a:gd name="connsiteY22" fmla="*/ 202567 h 710052"/>
                    <a:gd name="connsiteX23" fmla="*/ 1264975 w 1364741"/>
                    <a:gd name="connsiteY23" fmla="*/ 132755 h 710052"/>
                    <a:gd name="connsiteX24" fmla="*/ 649769 w 1364741"/>
                    <a:gd name="connsiteY24" fmla="*/ 0 h 710052"/>
                    <a:gd name="connsiteX0" fmla="*/ 649769 w 1364741"/>
                    <a:gd name="connsiteY0" fmla="*/ 0 h 710052"/>
                    <a:gd name="connsiteX1" fmla="*/ 34563 w 1364741"/>
                    <a:gd name="connsiteY1" fmla="*/ 132755 h 710052"/>
                    <a:gd name="connsiteX2" fmla="*/ 0 w 1364741"/>
                    <a:gd name="connsiteY2" fmla="*/ 152901 h 710052"/>
                    <a:gd name="connsiteX3" fmla="*/ 11432 w 1364741"/>
                    <a:gd name="connsiteY3" fmla="*/ 165070 h 710052"/>
                    <a:gd name="connsiteX4" fmla="*/ 71258 w 1364741"/>
                    <a:gd name="connsiteY4" fmla="*/ 212881 h 710052"/>
                    <a:gd name="connsiteX5" fmla="*/ 74150 w 1364741"/>
                    <a:gd name="connsiteY5" fmla="*/ 214518 h 710052"/>
                    <a:gd name="connsiteX6" fmla="*/ 72594 w 1364741"/>
                    <a:gd name="connsiteY6" fmla="*/ 222947 h 710052"/>
                    <a:gd name="connsiteX7" fmla="*/ 122083 w 1364741"/>
                    <a:gd name="connsiteY7" fmla="*/ 688329 h 710052"/>
                    <a:gd name="connsiteX8" fmla="*/ 219463 w 1364741"/>
                    <a:gd name="connsiteY8" fmla="*/ 274678 h 710052"/>
                    <a:gd name="connsiteX9" fmla="*/ 251743 w 1364741"/>
                    <a:gd name="connsiteY9" fmla="*/ 271521 h 710052"/>
                    <a:gd name="connsiteX10" fmla="*/ 268437 w 1364741"/>
                    <a:gd name="connsiteY10" fmla="*/ 267433 h 710052"/>
                    <a:gd name="connsiteX11" fmla="*/ 315785 w 1364741"/>
                    <a:gd name="connsiteY11" fmla="*/ 270728 h 710052"/>
                    <a:gd name="connsiteX12" fmla="*/ 549159 w 1364741"/>
                    <a:gd name="connsiteY12" fmla="*/ 247991 h 710052"/>
                    <a:gd name="connsiteX13" fmla="*/ 599620 w 1364741"/>
                    <a:gd name="connsiteY13" fmla="*/ 233318 h 710052"/>
                    <a:gd name="connsiteX14" fmla="*/ 614726 w 1364741"/>
                    <a:gd name="connsiteY14" fmla="*/ 232121 h 710052"/>
                    <a:gd name="connsiteX15" fmla="*/ 910345 w 1364741"/>
                    <a:gd name="connsiteY15" fmla="*/ 219706 h 710052"/>
                    <a:gd name="connsiteX16" fmla="*/ 1174858 w 1364741"/>
                    <a:gd name="connsiteY16" fmla="*/ 308025 h 710052"/>
                    <a:gd name="connsiteX17" fmla="*/ 1290924 w 1364741"/>
                    <a:gd name="connsiteY17" fmla="*/ 707576 h 710052"/>
                    <a:gd name="connsiteX18" fmla="*/ 1329599 w 1364741"/>
                    <a:gd name="connsiteY18" fmla="*/ 547773 h 710052"/>
                    <a:gd name="connsiteX19" fmla="*/ 1343229 w 1364741"/>
                    <a:gd name="connsiteY19" fmla="*/ 478360 h 710052"/>
                    <a:gd name="connsiteX20" fmla="*/ 1364741 w 1364741"/>
                    <a:gd name="connsiteY20" fmla="*/ 364627 h 710052"/>
                    <a:gd name="connsiteX21" fmla="*/ 1298256 w 1364741"/>
                    <a:gd name="connsiteY21" fmla="*/ 202567 h 710052"/>
                    <a:gd name="connsiteX22" fmla="*/ 1264975 w 1364741"/>
                    <a:gd name="connsiteY22" fmla="*/ 132755 h 710052"/>
                    <a:gd name="connsiteX23" fmla="*/ 649769 w 1364741"/>
                    <a:gd name="connsiteY23" fmla="*/ 0 h 710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364741" h="710052">
                      <a:moveTo>
                        <a:pt x="649769" y="0"/>
                      </a:moveTo>
                      <a:cubicBezTo>
                        <a:pt x="421883" y="0"/>
                        <a:pt x="210177" y="48940"/>
                        <a:pt x="34563" y="132755"/>
                      </a:cubicBezTo>
                      <a:lnTo>
                        <a:pt x="0" y="152901"/>
                      </a:lnTo>
                      <a:lnTo>
                        <a:pt x="11432" y="165070"/>
                      </a:lnTo>
                      <a:cubicBezTo>
                        <a:pt x="27936" y="181700"/>
                        <a:pt x="48566" y="198330"/>
                        <a:pt x="71258" y="212881"/>
                      </a:cubicBezTo>
                      <a:lnTo>
                        <a:pt x="74150" y="214518"/>
                      </a:lnTo>
                      <a:lnTo>
                        <a:pt x="72594" y="222947"/>
                      </a:lnTo>
                      <a:cubicBezTo>
                        <a:pt x="50527" y="401941"/>
                        <a:pt x="122083" y="688329"/>
                        <a:pt x="122083" y="688329"/>
                      </a:cubicBezTo>
                      <a:cubicBezTo>
                        <a:pt x="208689" y="553705"/>
                        <a:pt x="219463" y="274678"/>
                        <a:pt x="219463" y="274678"/>
                      </a:cubicBezTo>
                      <a:cubicBezTo>
                        <a:pt x="230272" y="274678"/>
                        <a:pt x="241089" y="273475"/>
                        <a:pt x="251743" y="271521"/>
                      </a:cubicBezTo>
                      <a:lnTo>
                        <a:pt x="268437" y="267433"/>
                      </a:lnTo>
                      <a:lnTo>
                        <a:pt x="315785" y="270728"/>
                      </a:lnTo>
                      <a:cubicBezTo>
                        <a:pt x="393920" y="273716"/>
                        <a:pt x="473086" y="266830"/>
                        <a:pt x="549159" y="247991"/>
                      </a:cubicBezTo>
                      <a:lnTo>
                        <a:pt x="599620" y="233318"/>
                      </a:lnTo>
                      <a:lnTo>
                        <a:pt x="614726" y="232121"/>
                      </a:lnTo>
                      <a:cubicBezTo>
                        <a:pt x="726070" y="223213"/>
                        <a:pt x="840651" y="214525"/>
                        <a:pt x="910345" y="219706"/>
                      </a:cubicBezTo>
                      <a:cubicBezTo>
                        <a:pt x="1049733" y="230067"/>
                        <a:pt x="1109772" y="244475"/>
                        <a:pt x="1174858" y="308025"/>
                      </a:cubicBezTo>
                      <a:cubicBezTo>
                        <a:pt x="1228868" y="519637"/>
                        <a:pt x="1261999" y="683585"/>
                        <a:pt x="1290924" y="707576"/>
                      </a:cubicBezTo>
                      <a:cubicBezTo>
                        <a:pt x="1312618" y="725570"/>
                        <a:pt x="1315578" y="642780"/>
                        <a:pt x="1329599" y="547773"/>
                      </a:cubicBezTo>
                      <a:lnTo>
                        <a:pt x="1343229" y="478360"/>
                      </a:lnTo>
                      <a:lnTo>
                        <a:pt x="1364741" y="364627"/>
                      </a:lnTo>
                      <a:cubicBezTo>
                        <a:pt x="1357246" y="318662"/>
                        <a:pt x="1314884" y="241212"/>
                        <a:pt x="1298256" y="202567"/>
                      </a:cubicBezTo>
                      <a:cubicBezTo>
                        <a:pt x="1265697" y="183589"/>
                        <a:pt x="1297534" y="151733"/>
                        <a:pt x="1264975" y="132755"/>
                      </a:cubicBezTo>
                      <a:cubicBezTo>
                        <a:pt x="1089361" y="48940"/>
                        <a:pt x="877656" y="0"/>
                        <a:pt x="649769" y="0"/>
                      </a:cubicBezTo>
                      <a:close/>
                    </a:path>
                  </a:pathLst>
                </a:custGeom>
                <a:solidFill>
                  <a:srgbClr val="323B45"/>
                </a:solidFill>
                <a:ln>
                  <a:noFill/>
                </a:ln>
              </p:spPr>
              <p:txBody>
                <a:bodyPr vert="horz" wrap="square" lIns="45720" tIns="22860" rIns="45720" bIns="22860" numCol="1" anchor="t" anchorCtr="0" compatLnSpc="1">
                  <a:prstTxWarp prst="textNoShape">
                    <a:avLst/>
                  </a:prstTxWarp>
                  <a:noAutofit/>
                </a:bodyPr>
                <a:lstStyle/>
                <a:p>
                  <a:endParaRPr lang="en-US" sz="900"/>
                </a:p>
              </p:txBody>
            </p:sp>
            <p:sp>
              <p:nvSpPr>
                <p:cNvPr id="41" name="Freeform 127">
                  <a:extLst>
                    <a:ext uri="{FF2B5EF4-FFF2-40B4-BE49-F238E27FC236}">
                      <a16:creationId xmlns:a16="http://schemas.microsoft.com/office/drawing/2014/main" id="{04E2684F-535E-E4DA-ED84-D543D5FADFE6}"/>
                    </a:ext>
                  </a:extLst>
                </p:cNvPr>
                <p:cNvSpPr>
                  <a:spLocks/>
                </p:cNvSpPr>
                <p:nvPr/>
              </p:nvSpPr>
              <p:spPr bwMode="auto">
                <a:xfrm rot="967563" flipH="1">
                  <a:off x="334362" y="934202"/>
                  <a:ext cx="1338436" cy="1121848"/>
                </a:xfrm>
                <a:custGeom>
                  <a:avLst/>
                  <a:gdLst>
                    <a:gd name="connsiteX0" fmla="*/ 822876 w 1503164"/>
                    <a:gd name="connsiteY0" fmla="*/ 26563 h 1259919"/>
                    <a:gd name="connsiteX1" fmla="*/ 781368 w 1503164"/>
                    <a:gd name="connsiteY1" fmla="*/ 17194 h 1259919"/>
                    <a:gd name="connsiteX2" fmla="*/ 587700 w 1503164"/>
                    <a:gd name="connsiteY2" fmla="*/ 68776 h 1259919"/>
                    <a:gd name="connsiteX3" fmla="*/ 432765 w 1503164"/>
                    <a:gd name="connsiteY3" fmla="*/ 0 h 1259919"/>
                    <a:gd name="connsiteX4" fmla="*/ 303653 w 1503164"/>
                    <a:gd name="connsiteY4" fmla="*/ 85970 h 1259919"/>
                    <a:gd name="connsiteX5" fmla="*/ 97073 w 1503164"/>
                    <a:gd name="connsiteY5" fmla="*/ 68776 h 1259919"/>
                    <a:gd name="connsiteX6" fmla="*/ 85347 w 1503164"/>
                    <a:gd name="connsiteY6" fmla="*/ 78853 h 1259919"/>
                    <a:gd name="connsiteX7" fmla="*/ 71906 w 1503164"/>
                    <a:gd name="connsiteY7" fmla="*/ 84951 h 1259919"/>
                    <a:gd name="connsiteX8" fmla="*/ 125810 w 1503164"/>
                    <a:gd name="connsiteY8" fmla="*/ 626120 h 1259919"/>
                    <a:gd name="connsiteX9" fmla="*/ 1160588 w 1503164"/>
                    <a:gd name="connsiteY9" fmla="*/ 652798 h 1259919"/>
                    <a:gd name="connsiteX10" fmla="*/ 1361511 w 1503164"/>
                    <a:gd name="connsiteY10" fmla="*/ 1255902 h 1259919"/>
                    <a:gd name="connsiteX11" fmla="*/ 1394728 w 1503164"/>
                    <a:gd name="connsiteY11" fmla="*/ 507067 h 1259919"/>
                    <a:gd name="connsiteX12" fmla="*/ 1376329 w 1503164"/>
                    <a:gd name="connsiteY12" fmla="*/ 489415 h 1259919"/>
                    <a:gd name="connsiteX13" fmla="*/ 1410754 w 1503164"/>
                    <a:gd name="connsiteY13" fmla="*/ 464331 h 1259919"/>
                    <a:gd name="connsiteX14" fmla="*/ 1433916 w 1503164"/>
                    <a:gd name="connsiteY14" fmla="*/ 416251 h 1259919"/>
                    <a:gd name="connsiteX15" fmla="*/ 1341930 w 1503164"/>
                    <a:gd name="connsiteY15" fmla="*/ 441550 h 1259919"/>
                    <a:gd name="connsiteX16" fmla="*/ 1329783 w 1503164"/>
                    <a:gd name="connsiteY16" fmla="*/ 448271 h 1259919"/>
                    <a:gd name="connsiteX17" fmla="*/ 1301709 w 1503164"/>
                    <a:gd name="connsiteY17" fmla="*/ 430929 h 1259919"/>
                    <a:gd name="connsiteX18" fmla="*/ 1313300 w 1503164"/>
                    <a:gd name="connsiteY18" fmla="*/ 417596 h 1259919"/>
                    <a:gd name="connsiteX19" fmla="*/ 1405008 w 1503164"/>
                    <a:gd name="connsiteY19" fmla="*/ 223382 h 1259919"/>
                    <a:gd name="connsiteX20" fmla="*/ 1267870 w 1503164"/>
                    <a:gd name="connsiteY20" fmla="*/ 368243 h 1259919"/>
                    <a:gd name="connsiteX21" fmla="*/ 1259400 w 1503164"/>
                    <a:gd name="connsiteY21" fmla="*/ 384364 h 1259919"/>
                    <a:gd name="connsiteX22" fmla="*/ 1244665 w 1503164"/>
                    <a:gd name="connsiteY22" fmla="*/ 350945 h 1259919"/>
                    <a:gd name="connsiteX23" fmla="*/ 1151293 w 1503164"/>
                    <a:gd name="connsiteY23" fmla="*/ 261915 h 1259919"/>
                    <a:gd name="connsiteX24" fmla="*/ 1145735 w 1503164"/>
                    <a:gd name="connsiteY24" fmla="*/ 259255 h 1259919"/>
                    <a:gd name="connsiteX25" fmla="*/ 1147926 w 1503164"/>
                    <a:gd name="connsiteY25" fmla="*/ 233865 h 1259919"/>
                    <a:gd name="connsiteX26" fmla="*/ 1000859 w 1503164"/>
                    <a:gd name="connsiteY26" fmla="*/ 111761 h 1259919"/>
                    <a:gd name="connsiteX27" fmla="*/ 884658 w 1503164"/>
                    <a:gd name="connsiteY27" fmla="*/ 120358 h 1259919"/>
                    <a:gd name="connsiteX28" fmla="*/ 822876 w 1503164"/>
                    <a:gd name="connsiteY28" fmla="*/ 26563 h 1259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503164" h="1259919">
                      <a:moveTo>
                        <a:pt x="822876" y="26563"/>
                      </a:moveTo>
                      <a:cubicBezTo>
                        <a:pt x="811225" y="22567"/>
                        <a:pt x="797507" y="19343"/>
                        <a:pt x="781368" y="17194"/>
                      </a:cubicBezTo>
                      <a:cubicBezTo>
                        <a:pt x="652256" y="0"/>
                        <a:pt x="587700" y="68776"/>
                        <a:pt x="587700" y="68776"/>
                      </a:cubicBezTo>
                      <a:cubicBezTo>
                        <a:pt x="587700" y="68776"/>
                        <a:pt x="548966" y="0"/>
                        <a:pt x="432765" y="0"/>
                      </a:cubicBezTo>
                      <a:cubicBezTo>
                        <a:pt x="316564" y="8597"/>
                        <a:pt x="303653" y="85970"/>
                        <a:pt x="303653" y="85970"/>
                      </a:cubicBezTo>
                      <a:cubicBezTo>
                        <a:pt x="303653" y="85970"/>
                        <a:pt x="226185" y="0"/>
                        <a:pt x="97073" y="68776"/>
                      </a:cubicBezTo>
                      <a:lnTo>
                        <a:pt x="85347" y="78853"/>
                      </a:lnTo>
                      <a:lnTo>
                        <a:pt x="71906" y="84951"/>
                      </a:lnTo>
                      <a:cubicBezTo>
                        <a:pt x="6890" y="138271"/>
                        <a:pt x="-72200" y="364491"/>
                        <a:pt x="125810" y="626120"/>
                      </a:cubicBezTo>
                      <a:cubicBezTo>
                        <a:pt x="352106" y="925126"/>
                        <a:pt x="1006657" y="608292"/>
                        <a:pt x="1160588" y="652798"/>
                      </a:cubicBezTo>
                      <a:cubicBezTo>
                        <a:pt x="1328566" y="720830"/>
                        <a:pt x="1270497" y="1210122"/>
                        <a:pt x="1361511" y="1255902"/>
                      </a:cubicBezTo>
                      <a:cubicBezTo>
                        <a:pt x="1436602" y="1311676"/>
                        <a:pt x="1619775" y="772788"/>
                        <a:pt x="1394728" y="507067"/>
                      </a:cubicBezTo>
                      <a:lnTo>
                        <a:pt x="1376329" y="489415"/>
                      </a:lnTo>
                      <a:lnTo>
                        <a:pt x="1410754" y="464331"/>
                      </a:lnTo>
                      <a:cubicBezTo>
                        <a:pt x="1430338" y="446930"/>
                        <a:pt x="1440606" y="429718"/>
                        <a:pt x="1433916" y="416251"/>
                      </a:cubicBezTo>
                      <a:cubicBezTo>
                        <a:pt x="1440070" y="394967"/>
                        <a:pt x="1391769" y="415598"/>
                        <a:pt x="1341930" y="441550"/>
                      </a:cubicBezTo>
                      <a:lnTo>
                        <a:pt x="1329783" y="448271"/>
                      </a:lnTo>
                      <a:lnTo>
                        <a:pt x="1301709" y="430929"/>
                      </a:lnTo>
                      <a:lnTo>
                        <a:pt x="1313300" y="417596"/>
                      </a:lnTo>
                      <a:cubicBezTo>
                        <a:pt x="1377458" y="341547"/>
                        <a:pt x="1453846" y="237502"/>
                        <a:pt x="1405008" y="223382"/>
                      </a:cubicBezTo>
                      <a:cubicBezTo>
                        <a:pt x="1365939" y="212086"/>
                        <a:pt x="1312020" y="288752"/>
                        <a:pt x="1267870" y="368243"/>
                      </a:cubicBezTo>
                      <a:lnTo>
                        <a:pt x="1259400" y="384364"/>
                      </a:lnTo>
                      <a:lnTo>
                        <a:pt x="1244665" y="350945"/>
                      </a:lnTo>
                      <a:cubicBezTo>
                        <a:pt x="1221763" y="313958"/>
                        <a:pt x="1189688" y="284754"/>
                        <a:pt x="1151293" y="261915"/>
                      </a:cubicBezTo>
                      <a:lnTo>
                        <a:pt x="1145735" y="259255"/>
                      </a:lnTo>
                      <a:lnTo>
                        <a:pt x="1147926" y="233865"/>
                      </a:lnTo>
                      <a:cubicBezTo>
                        <a:pt x="1138848" y="176238"/>
                        <a:pt x="1088010" y="124656"/>
                        <a:pt x="1000859" y="111761"/>
                      </a:cubicBezTo>
                      <a:cubicBezTo>
                        <a:pt x="936303" y="103164"/>
                        <a:pt x="884658" y="120358"/>
                        <a:pt x="884658" y="120358"/>
                      </a:cubicBezTo>
                      <a:cubicBezTo>
                        <a:pt x="884658" y="120358"/>
                        <a:pt x="904428" y="54537"/>
                        <a:pt x="822876" y="26563"/>
                      </a:cubicBezTo>
                      <a:close/>
                    </a:path>
                  </a:pathLst>
                </a:custGeom>
                <a:solidFill>
                  <a:srgbClr val="323B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en-US"/>
                </a:p>
              </p:txBody>
            </p:sp>
            <p:sp>
              <p:nvSpPr>
                <p:cNvPr id="42" name="Freeform 133">
                  <a:extLst>
                    <a:ext uri="{FF2B5EF4-FFF2-40B4-BE49-F238E27FC236}">
                      <a16:creationId xmlns:a16="http://schemas.microsoft.com/office/drawing/2014/main" id="{FD489ABF-C245-7BED-13C0-2BCDF79ECAC5}"/>
                    </a:ext>
                  </a:extLst>
                </p:cNvPr>
                <p:cNvSpPr>
                  <a:spLocks/>
                </p:cNvSpPr>
                <p:nvPr/>
              </p:nvSpPr>
              <p:spPr bwMode="auto">
                <a:xfrm>
                  <a:off x="793593" y="2188852"/>
                  <a:ext cx="281550" cy="102382"/>
                </a:xfrm>
                <a:custGeom>
                  <a:avLst/>
                  <a:gdLst>
                    <a:gd name="T0" fmla="*/ 23 w 26"/>
                    <a:gd name="T1" fmla="*/ 2 h 9"/>
                    <a:gd name="T2" fmla="*/ 3 w 26"/>
                    <a:gd name="T3" fmla="*/ 2 h 9"/>
                    <a:gd name="T4" fmla="*/ 13 w 26"/>
                    <a:gd name="T5" fmla="*/ 9 h 9"/>
                    <a:gd name="T6" fmla="*/ 23 w 26"/>
                    <a:gd name="T7" fmla="*/ 2 h 9"/>
                  </a:gdLst>
                  <a:ahLst/>
                  <a:cxnLst>
                    <a:cxn ang="0">
                      <a:pos x="T0" y="T1"/>
                    </a:cxn>
                    <a:cxn ang="0">
                      <a:pos x="T2" y="T3"/>
                    </a:cxn>
                    <a:cxn ang="0">
                      <a:pos x="T4" y="T5"/>
                    </a:cxn>
                    <a:cxn ang="0">
                      <a:pos x="T6" y="T7"/>
                    </a:cxn>
                  </a:cxnLst>
                  <a:rect l="0" t="0" r="r" b="b"/>
                  <a:pathLst>
                    <a:path w="26" h="9">
                      <a:moveTo>
                        <a:pt x="23" y="2"/>
                      </a:moveTo>
                      <a:cubicBezTo>
                        <a:pt x="19" y="0"/>
                        <a:pt x="6" y="0"/>
                        <a:pt x="3" y="2"/>
                      </a:cubicBezTo>
                      <a:cubicBezTo>
                        <a:pt x="0" y="3"/>
                        <a:pt x="10" y="9"/>
                        <a:pt x="13" y="9"/>
                      </a:cubicBezTo>
                      <a:cubicBezTo>
                        <a:pt x="16" y="9"/>
                        <a:pt x="26" y="3"/>
                        <a:pt x="23" y="2"/>
                      </a:cubicBezTo>
                    </a:path>
                  </a:pathLst>
                </a:custGeom>
                <a:solidFill>
                  <a:srgbClr val="ED90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grpSp>
          <p:sp>
            <p:nvSpPr>
              <p:cNvPr id="21" name="Freeform 756">
                <a:extLst>
                  <a:ext uri="{FF2B5EF4-FFF2-40B4-BE49-F238E27FC236}">
                    <a16:creationId xmlns:a16="http://schemas.microsoft.com/office/drawing/2014/main" id="{735511F4-DB36-A13F-A4B7-C68F562AA289}"/>
                  </a:ext>
                </a:extLst>
              </p:cNvPr>
              <p:cNvSpPr>
                <a:spLocks noEditPoints="1"/>
              </p:cNvSpPr>
              <p:nvPr/>
            </p:nvSpPr>
            <p:spPr bwMode="auto">
              <a:xfrm>
                <a:off x="2179637" y="3151648"/>
                <a:ext cx="1776954" cy="872115"/>
              </a:xfrm>
              <a:custGeom>
                <a:avLst/>
                <a:gdLst>
                  <a:gd name="T0" fmla="*/ 51 w 62"/>
                  <a:gd name="T1" fmla="*/ 0 h 26"/>
                  <a:gd name="T2" fmla="*/ 61 w 62"/>
                  <a:gd name="T3" fmla="*/ 2 h 26"/>
                  <a:gd name="T4" fmla="*/ 62 w 62"/>
                  <a:gd name="T5" fmla="*/ 3 h 26"/>
                  <a:gd name="T6" fmla="*/ 62 w 62"/>
                  <a:gd name="T7" fmla="*/ 8 h 26"/>
                  <a:gd name="T8" fmla="*/ 61 w 62"/>
                  <a:gd name="T9" fmla="*/ 10 h 26"/>
                  <a:gd name="T10" fmla="*/ 61 w 62"/>
                  <a:gd name="T11" fmla="*/ 11 h 26"/>
                  <a:gd name="T12" fmla="*/ 58 w 62"/>
                  <a:gd name="T13" fmla="*/ 21 h 26"/>
                  <a:gd name="T14" fmla="*/ 53 w 62"/>
                  <a:gd name="T15" fmla="*/ 25 h 26"/>
                  <a:gd name="T16" fmla="*/ 42 w 62"/>
                  <a:gd name="T17" fmla="*/ 25 h 26"/>
                  <a:gd name="T18" fmla="*/ 37 w 62"/>
                  <a:gd name="T19" fmla="*/ 21 h 26"/>
                  <a:gd name="T20" fmla="*/ 34 w 62"/>
                  <a:gd name="T21" fmla="*/ 15 h 26"/>
                  <a:gd name="T22" fmla="*/ 33 w 62"/>
                  <a:gd name="T23" fmla="*/ 7 h 26"/>
                  <a:gd name="T24" fmla="*/ 31 w 62"/>
                  <a:gd name="T25" fmla="*/ 6 h 26"/>
                  <a:gd name="T26" fmla="*/ 29 w 62"/>
                  <a:gd name="T27" fmla="*/ 7 h 26"/>
                  <a:gd name="T28" fmla="*/ 29 w 62"/>
                  <a:gd name="T29" fmla="*/ 9 h 26"/>
                  <a:gd name="T30" fmla="*/ 25 w 62"/>
                  <a:gd name="T31" fmla="*/ 21 h 26"/>
                  <a:gd name="T32" fmla="*/ 19 w 62"/>
                  <a:gd name="T33" fmla="*/ 25 h 26"/>
                  <a:gd name="T34" fmla="*/ 10 w 62"/>
                  <a:gd name="T35" fmla="*/ 26 h 26"/>
                  <a:gd name="T36" fmla="*/ 4 w 62"/>
                  <a:gd name="T37" fmla="*/ 21 h 26"/>
                  <a:gd name="T38" fmla="*/ 1 w 62"/>
                  <a:gd name="T39" fmla="*/ 11 h 26"/>
                  <a:gd name="T40" fmla="*/ 1 w 62"/>
                  <a:gd name="T41" fmla="*/ 9 h 26"/>
                  <a:gd name="T42" fmla="*/ 0 w 62"/>
                  <a:gd name="T43" fmla="*/ 8 h 26"/>
                  <a:gd name="T44" fmla="*/ 0 w 62"/>
                  <a:gd name="T45" fmla="*/ 3 h 26"/>
                  <a:gd name="T46" fmla="*/ 2 w 62"/>
                  <a:gd name="T47" fmla="*/ 1 h 26"/>
                  <a:gd name="T48" fmla="*/ 10 w 62"/>
                  <a:gd name="T49" fmla="*/ 0 h 26"/>
                  <a:gd name="T50" fmla="*/ 24 w 62"/>
                  <a:gd name="T51" fmla="*/ 1 h 26"/>
                  <a:gd name="T52" fmla="*/ 36 w 62"/>
                  <a:gd name="T53" fmla="*/ 1 h 26"/>
                  <a:gd name="T54" fmla="*/ 46 w 62"/>
                  <a:gd name="T55" fmla="*/ 0 h 26"/>
                  <a:gd name="T56" fmla="*/ 51 w 62"/>
                  <a:gd name="T57" fmla="*/ 0 h 26"/>
                  <a:gd name="T58" fmla="*/ 38 w 62"/>
                  <a:gd name="T59" fmla="*/ 4 h 26"/>
                  <a:gd name="T60" fmla="*/ 35 w 62"/>
                  <a:gd name="T61" fmla="*/ 9 h 26"/>
                  <a:gd name="T62" fmla="*/ 38 w 62"/>
                  <a:gd name="T63" fmla="*/ 20 h 26"/>
                  <a:gd name="T64" fmla="*/ 44 w 62"/>
                  <a:gd name="T65" fmla="*/ 23 h 26"/>
                  <a:gd name="T66" fmla="*/ 53 w 62"/>
                  <a:gd name="T67" fmla="*/ 23 h 26"/>
                  <a:gd name="T68" fmla="*/ 56 w 62"/>
                  <a:gd name="T69" fmla="*/ 21 h 26"/>
                  <a:gd name="T70" fmla="*/ 57 w 62"/>
                  <a:gd name="T71" fmla="*/ 6 h 26"/>
                  <a:gd name="T72" fmla="*/ 55 w 62"/>
                  <a:gd name="T73" fmla="*/ 4 h 26"/>
                  <a:gd name="T74" fmla="*/ 49 w 62"/>
                  <a:gd name="T75" fmla="*/ 3 h 26"/>
                  <a:gd name="T76" fmla="*/ 45 w 62"/>
                  <a:gd name="T77" fmla="*/ 2 h 26"/>
                  <a:gd name="T78" fmla="*/ 38 w 62"/>
                  <a:gd name="T79" fmla="*/ 4 h 26"/>
                  <a:gd name="T80" fmla="*/ 20 w 62"/>
                  <a:gd name="T81" fmla="*/ 23 h 26"/>
                  <a:gd name="T82" fmla="*/ 23 w 62"/>
                  <a:gd name="T83" fmla="*/ 21 h 26"/>
                  <a:gd name="T84" fmla="*/ 27 w 62"/>
                  <a:gd name="T85" fmla="*/ 8 h 26"/>
                  <a:gd name="T86" fmla="*/ 24 w 62"/>
                  <a:gd name="T87" fmla="*/ 4 h 26"/>
                  <a:gd name="T88" fmla="*/ 17 w 62"/>
                  <a:gd name="T89" fmla="*/ 2 h 26"/>
                  <a:gd name="T90" fmla="*/ 8 w 62"/>
                  <a:gd name="T91" fmla="*/ 3 h 26"/>
                  <a:gd name="T92" fmla="*/ 6 w 62"/>
                  <a:gd name="T93" fmla="*/ 5 h 26"/>
                  <a:gd name="T94" fmla="*/ 4 w 62"/>
                  <a:gd name="T95" fmla="*/ 8 h 26"/>
                  <a:gd name="T96" fmla="*/ 5 w 62"/>
                  <a:gd name="T97" fmla="*/ 20 h 26"/>
                  <a:gd name="T98" fmla="*/ 11 w 62"/>
                  <a:gd name="T99" fmla="*/ 24 h 26"/>
                  <a:gd name="T100" fmla="*/ 14 w 62"/>
                  <a:gd name="T101" fmla="*/ 24 h 26"/>
                  <a:gd name="T102" fmla="*/ 20 w 62"/>
                  <a:gd name="T103" fmla="*/ 2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2" h="26">
                    <a:moveTo>
                      <a:pt x="51" y="0"/>
                    </a:moveTo>
                    <a:cubicBezTo>
                      <a:pt x="54" y="0"/>
                      <a:pt x="57" y="1"/>
                      <a:pt x="61" y="2"/>
                    </a:cubicBezTo>
                    <a:cubicBezTo>
                      <a:pt x="61" y="2"/>
                      <a:pt x="62" y="2"/>
                      <a:pt x="62" y="3"/>
                    </a:cubicBezTo>
                    <a:cubicBezTo>
                      <a:pt x="62" y="5"/>
                      <a:pt x="62" y="6"/>
                      <a:pt x="62" y="8"/>
                    </a:cubicBezTo>
                    <a:cubicBezTo>
                      <a:pt x="62" y="9"/>
                      <a:pt x="61" y="9"/>
                      <a:pt x="61" y="10"/>
                    </a:cubicBezTo>
                    <a:cubicBezTo>
                      <a:pt x="61" y="10"/>
                      <a:pt x="61" y="10"/>
                      <a:pt x="61" y="11"/>
                    </a:cubicBezTo>
                    <a:cubicBezTo>
                      <a:pt x="60" y="13"/>
                      <a:pt x="59" y="18"/>
                      <a:pt x="58" y="21"/>
                    </a:cubicBezTo>
                    <a:cubicBezTo>
                      <a:pt x="57" y="24"/>
                      <a:pt x="55" y="25"/>
                      <a:pt x="53" y="25"/>
                    </a:cubicBezTo>
                    <a:cubicBezTo>
                      <a:pt x="49" y="26"/>
                      <a:pt x="46" y="26"/>
                      <a:pt x="42" y="25"/>
                    </a:cubicBezTo>
                    <a:cubicBezTo>
                      <a:pt x="40" y="24"/>
                      <a:pt x="38" y="23"/>
                      <a:pt x="37" y="21"/>
                    </a:cubicBezTo>
                    <a:cubicBezTo>
                      <a:pt x="36" y="19"/>
                      <a:pt x="35" y="17"/>
                      <a:pt x="34" y="15"/>
                    </a:cubicBezTo>
                    <a:cubicBezTo>
                      <a:pt x="34" y="13"/>
                      <a:pt x="33" y="9"/>
                      <a:pt x="33" y="7"/>
                    </a:cubicBezTo>
                    <a:cubicBezTo>
                      <a:pt x="32" y="6"/>
                      <a:pt x="32" y="6"/>
                      <a:pt x="31" y="6"/>
                    </a:cubicBezTo>
                    <a:cubicBezTo>
                      <a:pt x="30" y="6"/>
                      <a:pt x="30" y="6"/>
                      <a:pt x="29" y="7"/>
                    </a:cubicBezTo>
                    <a:cubicBezTo>
                      <a:pt x="29" y="7"/>
                      <a:pt x="29" y="8"/>
                      <a:pt x="29" y="9"/>
                    </a:cubicBezTo>
                    <a:cubicBezTo>
                      <a:pt x="28" y="12"/>
                      <a:pt x="27" y="18"/>
                      <a:pt x="25" y="21"/>
                    </a:cubicBezTo>
                    <a:cubicBezTo>
                      <a:pt x="24" y="23"/>
                      <a:pt x="22" y="24"/>
                      <a:pt x="19" y="25"/>
                    </a:cubicBezTo>
                    <a:cubicBezTo>
                      <a:pt x="16" y="26"/>
                      <a:pt x="14" y="26"/>
                      <a:pt x="10" y="26"/>
                    </a:cubicBezTo>
                    <a:cubicBezTo>
                      <a:pt x="7" y="25"/>
                      <a:pt x="5" y="24"/>
                      <a:pt x="4" y="21"/>
                    </a:cubicBezTo>
                    <a:cubicBezTo>
                      <a:pt x="3" y="18"/>
                      <a:pt x="2" y="14"/>
                      <a:pt x="1" y="11"/>
                    </a:cubicBezTo>
                    <a:cubicBezTo>
                      <a:pt x="1" y="10"/>
                      <a:pt x="1" y="10"/>
                      <a:pt x="1" y="9"/>
                    </a:cubicBezTo>
                    <a:cubicBezTo>
                      <a:pt x="0" y="9"/>
                      <a:pt x="0" y="9"/>
                      <a:pt x="0" y="8"/>
                    </a:cubicBezTo>
                    <a:cubicBezTo>
                      <a:pt x="0" y="7"/>
                      <a:pt x="0" y="5"/>
                      <a:pt x="0" y="3"/>
                    </a:cubicBezTo>
                    <a:cubicBezTo>
                      <a:pt x="0" y="2"/>
                      <a:pt x="0" y="2"/>
                      <a:pt x="2" y="1"/>
                    </a:cubicBezTo>
                    <a:cubicBezTo>
                      <a:pt x="5" y="1"/>
                      <a:pt x="7" y="0"/>
                      <a:pt x="10" y="0"/>
                    </a:cubicBezTo>
                    <a:cubicBezTo>
                      <a:pt x="15" y="0"/>
                      <a:pt x="19" y="0"/>
                      <a:pt x="24" y="1"/>
                    </a:cubicBezTo>
                    <a:cubicBezTo>
                      <a:pt x="28" y="1"/>
                      <a:pt x="32" y="2"/>
                      <a:pt x="36" y="1"/>
                    </a:cubicBezTo>
                    <a:cubicBezTo>
                      <a:pt x="40" y="0"/>
                      <a:pt x="42" y="0"/>
                      <a:pt x="46" y="0"/>
                    </a:cubicBezTo>
                    <a:cubicBezTo>
                      <a:pt x="48" y="0"/>
                      <a:pt x="49" y="0"/>
                      <a:pt x="51" y="0"/>
                    </a:cubicBezTo>
                    <a:moveTo>
                      <a:pt x="38" y="4"/>
                    </a:moveTo>
                    <a:cubicBezTo>
                      <a:pt x="35" y="5"/>
                      <a:pt x="35" y="6"/>
                      <a:pt x="35" y="9"/>
                    </a:cubicBezTo>
                    <a:cubicBezTo>
                      <a:pt x="36" y="12"/>
                      <a:pt x="37" y="17"/>
                      <a:pt x="38" y="20"/>
                    </a:cubicBezTo>
                    <a:cubicBezTo>
                      <a:pt x="40" y="22"/>
                      <a:pt x="41" y="23"/>
                      <a:pt x="44" y="23"/>
                    </a:cubicBezTo>
                    <a:cubicBezTo>
                      <a:pt x="47" y="24"/>
                      <a:pt x="49" y="24"/>
                      <a:pt x="53" y="23"/>
                    </a:cubicBezTo>
                    <a:cubicBezTo>
                      <a:pt x="54" y="23"/>
                      <a:pt x="55" y="22"/>
                      <a:pt x="56" y="21"/>
                    </a:cubicBezTo>
                    <a:cubicBezTo>
                      <a:pt x="58" y="17"/>
                      <a:pt x="58" y="10"/>
                      <a:pt x="57" y="6"/>
                    </a:cubicBezTo>
                    <a:cubicBezTo>
                      <a:pt x="57" y="5"/>
                      <a:pt x="56" y="5"/>
                      <a:pt x="55" y="4"/>
                    </a:cubicBezTo>
                    <a:cubicBezTo>
                      <a:pt x="53" y="3"/>
                      <a:pt x="51" y="3"/>
                      <a:pt x="49" y="3"/>
                    </a:cubicBezTo>
                    <a:cubicBezTo>
                      <a:pt x="48" y="2"/>
                      <a:pt x="46" y="2"/>
                      <a:pt x="45" y="2"/>
                    </a:cubicBezTo>
                    <a:cubicBezTo>
                      <a:pt x="42" y="3"/>
                      <a:pt x="41" y="3"/>
                      <a:pt x="38" y="4"/>
                    </a:cubicBezTo>
                    <a:moveTo>
                      <a:pt x="20" y="23"/>
                    </a:moveTo>
                    <a:cubicBezTo>
                      <a:pt x="21" y="23"/>
                      <a:pt x="22" y="22"/>
                      <a:pt x="23" y="21"/>
                    </a:cubicBezTo>
                    <a:cubicBezTo>
                      <a:pt x="25" y="18"/>
                      <a:pt x="26" y="12"/>
                      <a:pt x="27" y="8"/>
                    </a:cubicBezTo>
                    <a:cubicBezTo>
                      <a:pt x="27" y="6"/>
                      <a:pt x="26" y="5"/>
                      <a:pt x="24" y="4"/>
                    </a:cubicBezTo>
                    <a:cubicBezTo>
                      <a:pt x="22" y="3"/>
                      <a:pt x="20" y="3"/>
                      <a:pt x="17" y="2"/>
                    </a:cubicBezTo>
                    <a:cubicBezTo>
                      <a:pt x="14" y="2"/>
                      <a:pt x="12" y="2"/>
                      <a:pt x="8" y="3"/>
                    </a:cubicBezTo>
                    <a:cubicBezTo>
                      <a:pt x="7" y="4"/>
                      <a:pt x="6" y="4"/>
                      <a:pt x="6" y="5"/>
                    </a:cubicBezTo>
                    <a:cubicBezTo>
                      <a:pt x="4" y="5"/>
                      <a:pt x="4" y="7"/>
                      <a:pt x="4" y="8"/>
                    </a:cubicBezTo>
                    <a:cubicBezTo>
                      <a:pt x="4" y="11"/>
                      <a:pt x="4" y="17"/>
                      <a:pt x="5" y="20"/>
                    </a:cubicBezTo>
                    <a:cubicBezTo>
                      <a:pt x="6" y="22"/>
                      <a:pt x="8" y="23"/>
                      <a:pt x="11" y="24"/>
                    </a:cubicBezTo>
                    <a:cubicBezTo>
                      <a:pt x="12" y="24"/>
                      <a:pt x="13" y="24"/>
                      <a:pt x="14" y="24"/>
                    </a:cubicBezTo>
                    <a:cubicBezTo>
                      <a:pt x="16" y="24"/>
                      <a:pt x="17" y="24"/>
                      <a:pt x="20" y="23"/>
                    </a:cubicBezTo>
                  </a:path>
                </a:pathLst>
              </a:custGeom>
              <a:solidFill>
                <a:srgbClr val="1C1C1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grpSp>
      </p:grpSp>
    </p:spTree>
    <p:extLst>
      <p:ext uri="{BB962C8B-B14F-4D97-AF65-F5344CB8AC3E}">
        <p14:creationId xmlns:p14="http://schemas.microsoft.com/office/powerpoint/2010/main" val="818638095"/>
      </p:ext>
    </p:extLst>
  </p:cSld>
  <p:clrMapOvr>
    <a:masterClrMapping/>
  </p:clrMapOvr>
  <p:transition spd="slow">
    <p:push/>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100000"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additive="base">
                                        <p:cTn id="7" dur="500" fill="hold"/>
                                        <p:tgtEl>
                                          <p:spTgt spid="10"/>
                                        </p:tgtEl>
                                        <p:attrNameLst>
                                          <p:attrName>ppt_x</p:attrName>
                                        </p:attrNameLst>
                                      </p:cBhvr>
                                      <p:tavLst>
                                        <p:tav tm="0">
                                          <p:val>
                                            <p:strVal val="0-#ppt_w/2"/>
                                          </p:val>
                                        </p:tav>
                                        <p:tav tm="100000">
                                          <p:val>
                                            <p:strVal val="#ppt_x"/>
                                          </p:val>
                                        </p:tav>
                                      </p:tavLst>
                                    </p:anim>
                                    <p:anim calcmode="lin" valueType="num">
                                      <p:cBhvr additive="base">
                                        <p:cTn id="8" dur="500" fill="hold"/>
                                        <p:tgtEl>
                                          <p:spTgt spid="10"/>
                                        </p:tgtEl>
                                        <p:attrNameLst>
                                          <p:attrName>ppt_y</p:attrName>
                                        </p:attrNameLst>
                                      </p:cBhvr>
                                      <p:tavLst>
                                        <p:tav tm="0">
                                          <p:val>
                                            <p:strVal val="#ppt_y"/>
                                          </p:val>
                                        </p:tav>
                                        <p:tav tm="100000">
                                          <p:val>
                                            <p:strVal val="#ppt_y"/>
                                          </p:val>
                                        </p:tav>
                                      </p:tavLst>
                                    </p:anim>
                                  </p:childTnLst>
                                </p:cTn>
                              </p:par>
                              <p:par>
                                <p:cTn id="9" presetID="2" presetClass="entr" presetSubtype="8" decel="100000" fill="hold" grpId="0" nodeType="withEffect">
                                  <p:stCondLst>
                                    <p:cond delay="500"/>
                                  </p:stCondLst>
                                  <p:childTnLst>
                                    <p:set>
                                      <p:cBhvr>
                                        <p:cTn id="10" dur="1" fill="hold">
                                          <p:stCondLst>
                                            <p:cond delay="0"/>
                                          </p:stCondLst>
                                        </p:cTn>
                                        <p:tgtEl>
                                          <p:spTgt spid="11"/>
                                        </p:tgtEl>
                                        <p:attrNameLst>
                                          <p:attrName>style.visibility</p:attrName>
                                        </p:attrNameLst>
                                      </p:cBhvr>
                                      <p:to>
                                        <p:strVal val="visible"/>
                                      </p:to>
                                    </p:set>
                                    <p:anim calcmode="lin" valueType="num">
                                      <p:cBhvr additive="base">
                                        <p:cTn id="11" dur="500" fill="hold"/>
                                        <p:tgtEl>
                                          <p:spTgt spid="11"/>
                                        </p:tgtEl>
                                        <p:attrNameLst>
                                          <p:attrName>ppt_x</p:attrName>
                                        </p:attrNameLst>
                                      </p:cBhvr>
                                      <p:tavLst>
                                        <p:tav tm="0">
                                          <p:val>
                                            <p:strVal val="0-#ppt_w/2"/>
                                          </p:val>
                                        </p:tav>
                                        <p:tav tm="100000">
                                          <p:val>
                                            <p:strVal val="#ppt_x"/>
                                          </p:val>
                                        </p:tav>
                                      </p:tavLst>
                                    </p:anim>
                                    <p:anim calcmode="lin" valueType="num">
                                      <p:cBhvr additive="base">
                                        <p:cTn id="12" dur="500" fill="hold"/>
                                        <p:tgtEl>
                                          <p:spTgt spid="11"/>
                                        </p:tgtEl>
                                        <p:attrNameLst>
                                          <p:attrName>ppt_y</p:attrName>
                                        </p:attrNameLst>
                                      </p:cBhvr>
                                      <p:tavLst>
                                        <p:tav tm="0">
                                          <p:val>
                                            <p:strVal val="#ppt_y"/>
                                          </p:val>
                                        </p:tav>
                                        <p:tav tm="100000">
                                          <p:val>
                                            <p:strVal val="#ppt_y"/>
                                          </p:val>
                                        </p:tav>
                                      </p:tavLst>
                                    </p:anim>
                                  </p:childTnLst>
                                </p:cTn>
                              </p:par>
                              <p:par>
                                <p:cTn id="13" presetID="2" presetClass="entr" presetSubtype="8" decel="100000" fill="hold" grpId="0" nodeType="withEffect">
                                  <p:stCondLst>
                                    <p:cond delay="1000"/>
                                  </p:stCondLst>
                                  <p:childTnLst>
                                    <p:set>
                                      <p:cBhvr>
                                        <p:cTn id="14" dur="1" fill="hold">
                                          <p:stCondLst>
                                            <p:cond delay="0"/>
                                          </p:stCondLst>
                                        </p:cTn>
                                        <p:tgtEl>
                                          <p:spTgt spid="13"/>
                                        </p:tgtEl>
                                        <p:attrNameLst>
                                          <p:attrName>style.visibility</p:attrName>
                                        </p:attrNameLst>
                                      </p:cBhvr>
                                      <p:to>
                                        <p:strVal val="visible"/>
                                      </p:to>
                                    </p:set>
                                    <p:anim calcmode="lin" valueType="num">
                                      <p:cBhvr additive="base">
                                        <p:cTn id="15" dur="500" fill="hold"/>
                                        <p:tgtEl>
                                          <p:spTgt spid="13"/>
                                        </p:tgtEl>
                                        <p:attrNameLst>
                                          <p:attrName>ppt_x</p:attrName>
                                        </p:attrNameLst>
                                      </p:cBhvr>
                                      <p:tavLst>
                                        <p:tav tm="0">
                                          <p:val>
                                            <p:strVal val="0-#ppt_w/2"/>
                                          </p:val>
                                        </p:tav>
                                        <p:tav tm="100000">
                                          <p:val>
                                            <p:strVal val="#ppt_x"/>
                                          </p:val>
                                        </p:tav>
                                      </p:tavLst>
                                    </p:anim>
                                    <p:anim calcmode="lin" valueType="num">
                                      <p:cBhvr additive="base">
                                        <p:cTn id="16" dur="500" fill="hold"/>
                                        <p:tgtEl>
                                          <p:spTgt spid="13"/>
                                        </p:tgtEl>
                                        <p:attrNameLst>
                                          <p:attrName>ppt_y</p:attrName>
                                        </p:attrNameLst>
                                      </p:cBhvr>
                                      <p:tavLst>
                                        <p:tav tm="0">
                                          <p:val>
                                            <p:strVal val="#ppt_y"/>
                                          </p:val>
                                        </p:tav>
                                        <p:tav tm="100000">
                                          <p:val>
                                            <p:strVal val="#ppt_y"/>
                                          </p:val>
                                        </p:tav>
                                      </p:tavLst>
                                    </p:anim>
                                  </p:childTnLst>
                                </p:cTn>
                              </p:par>
                              <p:par>
                                <p:cTn id="17" presetID="2" presetClass="entr" presetSubtype="8" decel="100000" fill="hold" grpId="0" nodeType="withEffect">
                                  <p:stCondLst>
                                    <p:cond delay="1000"/>
                                  </p:stCondLst>
                                  <p:childTnLst>
                                    <p:set>
                                      <p:cBhvr>
                                        <p:cTn id="18" dur="1" fill="hold">
                                          <p:stCondLst>
                                            <p:cond delay="0"/>
                                          </p:stCondLst>
                                        </p:cTn>
                                        <p:tgtEl>
                                          <p:spTgt spid="9"/>
                                        </p:tgtEl>
                                        <p:attrNameLst>
                                          <p:attrName>style.visibility</p:attrName>
                                        </p:attrNameLst>
                                      </p:cBhvr>
                                      <p:to>
                                        <p:strVal val="visible"/>
                                      </p:to>
                                    </p:set>
                                    <p:anim calcmode="lin" valueType="num">
                                      <p:cBhvr additive="base">
                                        <p:cTn id="19" dur="500" fill="hold"/>
                                        <p:tgtEl>
                                          <p:spTgt spid="9"/>
                                        </p:tgtEl>
                                        <p:attrNameLst>
                                          <p:attrName>ppt_x</p:attrName>
                                        </p:attrNameLst>
                                      </p:cBhvr>
                                      <p:tavLst>
                                        <p:tav tm="0">
                                          <p:val>
                                            <p:strVal val="0-#ppt_w/2"/>
                                          </p:val>
                                        </p:tav>
                                        <p:tav tm="100000">
                                          <p:val>
                                            <p:strVal val="#ppt_x"/>
                                          </p:val>
                                        </p:tav>
                                      </p:tavLst>
                                    </p:anim>
                                    <p:anim calcmode="lin" valueType="num">
                                      <p:cBhvr additive="base">
                                        <p:cTn id="20" dur="500" fill="hold"/>
                                        <p:tgtEl>
                                          <p:spTgt spid="9"/>
                                        </p:tgtEl>
                                        <p:attrNameLst>
                                          <p:attrName>ppt_y</p:attrName>
                                        </p:attrNameLst>
                                      </p:cBhvr>
                                      <p:tavLst>
                                        <p:tav tm="0">
                                          <p:val>
                                            <p:strVal val="#ppt_y"/>
                                          </p:val>
                                        </p:tav>
                                        <p:tav tm="100000">
                                          <p:val>
                                            <p:strVal val="#ppt_y"/>
                                          </p:val>
                                        </p:tav>
                                      </p:tavLst>
                                    </p:anim>
                                  </p:childTnLst>
                                </p:cTn>
                              </p:par>
                            </p:childTnLst>
                          </p:cTn>
                        </p:par>
                        <p:par>
                          <p:cTn id="21" fill="hold">
                            <p:stCondLst>
                              <p:cond delay="1500"/>
                            </p:stCondLst>
                            <p:childTnLst>
                              <p:par>
                                <p:cTn id="22" presetID="2" presetClass="entr" presetSubtype="8" fill="hold" nodeType="afterEffect">
                                  <p:stCondLst>
                                    <p:cond delay="0"/>
                                  </p:stCondLst>
                                  <p:childTnLst>
                                    <p:set>
                                      <p:cBhvr>
                                        <p:cTn id="23" dur="1" fill="hold">
                                          <p:stCondLst>
                                            <p:cond delay="0"/>
                                          </p:stCondLst>
                                        </p:cTn>
                                        <p:tgtEl>
                                          <p:spTgt spid="3"/>
                                        </p:tgtEl>
                                        <p:attrNameLst>
                                          <p:attrName>style.visibility</p:attrName>
                                        </p:attrNameLst>
                                      </p:cBhvr>
                                      <p:to>
                                        <p:strVal val="visible"/>
                                      </p:to>
                                    </p:set>
                                    <p:anim calcmode="lin" valueType="num">
                                      <p:cBhvr additive="base">
                                        <p:cTn id="24" dur="500" fill="hold"/>
                                        <p:tgtEl>
                                          <p:spTgt spid="3"/>
                                        </p:tgtEl>
                                        <p:attrNameLst>
                                          <p:attrName>ppt_x</p:attrName>
                                        </p:attrNameLst>
                                      </p:cBhvr>
                                      <p:tavLst>
                                        <p:tav tm="0">
                                          <p:val>
                                            <p:strVal val="0-#ppt_w/2"/>
                                          </p:val>
                                        </p:tav>
                                        <p:tav tm="100000">
                                          <p:val>
                                            <p:strVal val="#ppt_x"/>
                                          </p:val>
                                        </p:tav>
                                      </p:tavLst>
                                    </p:anim>
                                    <p:anim calcmode="lin" valueType="num">
                                      <p:cBhvr additive="base">
                                        <p:cTn id="25" dur="500" fill="hold"/>
                                        <p:tgtEl>
                                          <p:spTgt spid="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1" grpId="0" animBg="1"/>
      <p:bldP spid="13" grpId="0"/>
      <p:bldP spid="9" grpId="0"/>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Box 5">
            <a:extLst>
              <a:ext uri="{FF2B5EF4-FFF2-40B4-BE49-F238E27FC236}">
                <a16:creationId xmlns:a16="http://schemas.microsoft.com/office/drawing/2014/main" id="{0656AB1D-059B-A0F9-85F1-FF6FDB431604}"/>
              </a:ext>
            </a:extLst>
          </p:cNvPr>
          <p:cNvSpPr txBox="1"/>
          <p:nvPr/>
        </p:nvSpPr>
        <p:spPr>
          <a:xfrm>
            <a:off x="658572" y="1329869"/>
            <a:ext cx="5791200" cy="4708981"/>
          </a:xfrm>
          <a:prstGeom prst="rect">
            <a:avLst/>
          </a:prstGeom>
          <a:noFill/>
        </p:spPr>
        <p:txBody>
          <a:bodyPr wrap="square" rtlCol="0">
            <a:spAutoFit/>
          </a:bodyPr>
          <a:lstStyle/>
          <a:p>
            <a:r>
              <a:rPr lang="en-US" sz="2000" b="1" dirty="0">
                <a:latin typeface="Segoe Sans"/>
                <a:cs typeface="Arial" panose="020B0604020202020204" pitchFamily="34" charset="0"/>
              </a:rPr>
              <a:t>Common Challenges Faced by Students:</a:t>
            </a:r>
          </a:p>
          <a:p>
            <a:endParaRPr lang="en-US" sz="2000" dirty="0">
              <a:latin typeface="Segoe Sans"/>
              <a:cs typeface="Arial" panose="020B0604020202020204" pitchFamily="34" charset="0"/>
            </a:endParaRPr>
          </a:p>
          <a:p>
            <a:pPr marL="285750" indent="-285750">
              <a:buFont typeface="Arial" panose="020B0604020202020204" pitchFamily="34" charset="0"/>
              <a:buChar char="•"/>
            </a:pPr>
            <a:r>
              <a:rPr lang="en-US" sz="2000" dirty="0">
                <a:latin typeface="Segoe Sans"/>
                <a:cs typeface="Arial" panose="020B0604020202020204" pitchFamily="34" charset="0"/>
              </a:rPr>
              <a:t>Lack of direction or career clarity</a:t>
            </a:r>
          </a:p>
          <a:p>
            <a:pPr marL="285750" indent="-285750">
              <a:buFont typeface="Arial" panose="020B0604020202020204" pitchFamily="34" charset="0"/>
              <a:buChar char="•"/>
            </a:pPr>
            <a:r>
              <a:rPr lang="en-US" sz="2000" dirty="0">
                <a:latin typeface="Segoe Sans"/>
                <a:cs typeface="Arial" panose="020B0604020202020204" pitchFamily="34" charset="0"/>
              </a:rPr>
              <a:t>Low self-confidence &amp; limited exposure</a:t>
            </a:r>
          </a:p>
          <a:p>
            <a:pPr marL="285750" indent="-285750">
              <a:buFont typeface="Arial" panose="020B0604020202020204" pitchFamily="34" charset="0"/>
              <a:buChar char="•"/>
            </a:pPr>
            <a:r>
              <a:rPr lang="en-US" sz="2000" dirty="0">
                <a:latin typeface="Segoe Sans"/>
                <a:cs typeface="Arial" panose="020B0604020202020204" pitchFamily="34" charset="0"/>
              </a:rPr>
              <a:t>Weak technical or creative skills</a:t>
            </a:r>
          </a:p>
          <a:p>
            <a:pPr marL="285750" indent="-285750">
              <a:buFont typeface="Arial" panose="020B0604020202020204" pitchFamily="34" charset="0"/>
              <a:buChar char="•"/>
            </a:pPr>
            <a:r>
              <a:rPr lang="en-US" sz="2000" dirty="0">
                <a:latin typeface="Segoe Sans"/>
                <a:cs typeface="Arial" panose="020B0604020202020204" pitchFamily="34" charset="0"/>
              </a:rPr>
              <a:t>Fear of the future or job market</a:t>
            </a:r>
          </a:p>
          <a:p>
            <a:endParaRPr lang="en-US" sz="2000" dirty="0">
              <a:latin typeface="Segoe Sans"/>
              <a:cs typeface="Arial" panose="020B0604020202020204" pitchFamily="34" charset="0"/>
            </a:endParaRPr>
          </a:p>
          <a:p>
            <a:r>
              <a:rPr lang="en-US" sz="2000" b="1" dirty="0">
                <a:latin typeface="Segoe Sans"/>
                <a:cs typeface="Arial" panose="020B0604020202020204" pitchFamily="34" charset="0"/>
              </a:rPr>
              <a:t>How ZICA Courses Help:</a:t>
            </a:r>
          </a:p>
          <a:p>
            <a:endParaRPr lang="en-US" sz="2000" dirty="0">
              <a:latin typeface="Segoe Sans"/>
              <a:cs typeface="Arial" panose="020B0604020202020204" pitchFamily="34" charset="0"/>
            </a:endParaRPr>
          </a:p>
          <a:p>
            <a:pPr marL="285750" indent="-285750">
              <a:buFont typeface="Arial" panose="020B0604020202020204" pitchFamily="34" charset="0"/>
              <a:buChar char="•"/>
            </a:pPr>
            <a:r>
              <a:rPr lang="en-US" sz="2000" dirty="0">
                <a:latin typeface="Segoe Sans"/>
                <a:cs typeface="Arial" panose="020B0604020202020204" pitchFamily="34" charset="0"/>
              </a:rPr>
              <a:t>Explore creativity through hands-on learning</a:t>
            </a:r>
          </a:p>
          <a:p>
            <a:pPr marL="285750" indent="-285750">
              <a:buFont typeface="Arial" panose="020B0604020202020204" pitchFamily="34" charset="0"/>
              <a:buChar char="•"/>
            </a:pPr>
            <a:r>
              <a:rPr lang="en-US" sz="2000" dirty="0">
                <a:latin typeface="Segoe Sans"/>
                <a:cs typeface="Arial" panose="020B0604020202020204" pitchFamily="34" charset="0"/>
              </a:rPr>
              <a:t>Industry-based curriculum with real world portfolio</a:t>
            </a:r>
          </a:p>
          <a:p>
            <a:pPr marL="285750" indent="-285750">
              <a:buFont typeface="Arial" panose="020B0604020202020204" pitchFamily="34" charset="0"/>
              <a:buChar char="•"/>
            </a:pPr>
            <a:r>
              <a:rPr lang="en-US" sz="2000" dirty="0">
                <a:latin typeface="Segoe Sans"/>
                <a:cs typeface="Arial" panose="020B0604020202020204" pitchFamily="34" charset="0"/>
              </a:rPr>
              <a:t>Build self-esteem through skill mastery</a:t>
            </a:r>
          </a:p>
          <a:p>
            <a:pPr marL="285750" indent="-285750">
              <a:buFont typeface="Arial" panose="020B0604020202020204" pitchFamily="34" charset="0"/>
              <a:buChar char="•"/>
            </a:pPr>
            <a:r>
              <a:rPr lang="en-US" sz="2000" dirty="0">
                <a:latin typeface="Segoe Sans"/>
                <a:cs typeface="Arial" panose="020B0604020202020204" pitchFamily="34" charset="0"/>
              </a:rPr>
              <a:t>Introduce exciting career paths in Animation, VFX, Gaming &amp; many other areas</a:t>
            </a:r>
            <a:endParaRPr lang="en-IN" sz="2000" dirty="0">
              <a:latin typeface="Segoe Sans"/>
              <a:cs typeface="Arial" panose="020B0604020202020204" pitchFamily="34" charset="0"/>
            </a:endParaRPr>
          </a:p>
        </p:txBody>
      </p:sp>
      <p:pic>
        <p:nvPicPr>
          <p:cNvPr id="9" name="Picture 8" descr="A collage of two people&#10;&#10;AI-generated content may be incorrect.">
            <a:extLst>
              <a:ext uri="{FF2B5EF4-FFF2-40B4-BE49-F238E27FC236}">
                <a16:creationId xmlns:a16="http://schemas.microsoft.com/office/drawing/2014/main" id="{754F63AE-5560-8A8A-FEFC-63FA0D161897}"/>
              </a:ext>
            </a:extLst>
          </p:cNvPr>
          <p:cNvPicPr>
            <a:picLocks noChangeAspect="1"/>
          </p:cNvPicPr>
          <p:nvPr/>
        </p:nvPicPr>
        <p:blipFill>
          <a:blip r:embed="rId2"/>
          <a:stretch>
            <a:fillRect/>
          </a:stretch>
        </p:blipFill>
        <p:spPr>
          <a:xfrm>
            <a:off x="6972300" y="1098550"/>
            <a:ext cx="5219700" cy="5219700"/>
          </a:xfrm>
          <a:prstGeom prst="rect">
            <a:avLst/>
          </a:prstGeom>
        </p:spPr>
      </p:pic>
      <p:grpSp>
        <p:nvGrpSpPr>
          <p:cNvPr id="2" name="Group 1">
            <a:extLst>
              <a:ext uri="{FF2B5EF4-FFF2-40B4-BE49-F238E27FC236}">
                <a16:creationId xmlns:a16="http://schemas.microsoft.com/office/drawing/2014/main" id="{62231272-EE2F-0C21-8A65-0DB14B083C3D}"/>
              </a:ext>
            </a:extLst>
          </p:cNvPr>
          <p:cNvGrpSpPr/>
          <p:nvPr/>
        </p:nvGrpSpPr>
        <p:grpSpPr>
          <a:xfrm>
            <a:off x="499158" y="152601"/>
            <a:ext cx="11311842" cy="900486"/>
            <a:chOff x="1400958" y="4309424"/>
            <a:chExt cx="4236956" cy="2750992"/>
          </a:xfrm>
        </p:grpSpPr>
        <p:sp>
          <p:nvSpPr>
            <p:cNvPr id="3" name="Rounded Rectangle 153">
              <a:extLst>
                <a:ext uri="{FF2B5EF4-FFF2-40B4-BE49-F238E27FC236}">
                  <a16:creationId xmlns:a16="http://schemas.microsoft.com/office/drawing/2014/main" id="{EA6D365E-6884-C39D-1428-A9B93C38F6F1}"/>
                </a:ext>
              </a:extLst>
            </p:cNvPr>
            <p:cNvSpPr/>
            <p:nvPr/>
          </p:nvSpPr>
          <p:spPr>
            <a:xfrm>
              <a:off x="1400958" y="4355470"/>
              <a:ext cx="4229093" cy="1792391"/>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Freeform 154">
              <a:extLst>
                <a:ext uri="{FF2B5EF4-FFF2-40B4-BE49-F238E27FC236}">
                  <a16:creationId xmlns:a16="http://schemas.microsoft.com/office/drawing/2014/main" id="{6313B5AC-CCC6-CD8B-77F8-D015A9AA9EFE}"/>
                </a:ext>
              </a:extLst>
            </p:cNvPr>
            <p:cNvSpPr/>
            <p:nvPr/>
          </p:nvSpPr>
          <p:spPr>
            <a:xfrm>
              <a:off x="1408822" y="4309424"/>
              <a:ext cx="4229092" cy="1570227"/>
            </a:xfrm>
            <a:custGeom>
              <a:avLst/>
              <a:gdLst>
                <a:gd name="connsiteX0" fmla="*/ 298738 w 4229092"/>
                <a:gd name="connsiteY0" fmla="*/ 0 h 1570227"/>
                <a:gd name="connsiteX1" fmla="*/ 3930354 w 4229092"/>
                <a:gd name="connsiteY1" fmla="*/ 0 h 1570227"/>
                <a:gd name="connsiteX2" fmla="*/ 4229092 w 4229092"/>
                <a:gd name="connsiteY2" fmla="*/ 298738 h 1570227"/>
                <a:gd name="connsiteX3" fmla="*/ 4229092 w 4229092"/>
                <a:gd name="connsiteY3" fmla="*/ 1493653 h 1570227"/>
                <a:gd name="connsiteX4" fmla="*/ 4223023 w 4229092"/>
                <a:gd name="connsiteY4" fmla="*/ 1553859 h 1570227"/>
                <a:gd name="connsiteX5" fmla="*/ 4217942 w 4229092"/>
                <a:gd name="connsiteY5" fmla="*/ 1570227 h 1570227"/>
                <a:gd name="connsiteX6" fmla="*/ 4217942 w 4229092"/>
                <a:gd name="connsiteY6" fmla="*/ 480837 h 1570227"/>
                <a:gd name="connsiteX7" fmla="*/ 3919204 w 4229092"/>
                <a:gd name="connsiteY7" fmla="*/ 182099 h 1570227"/>
                <a:gd name="connsiteX8" fmla="*/ 287588 w 4229092"/>
                <a:gd name="connsiteY8" fmla="*/ 182099 h 1570227"/>
                <a:gd name="connsiteX9" fmla="*/ 12326 w 4229092"/>
                <a:gd name="connsiteY9" fmla="*/ 364555 h 1570227"/>
                <a:gd name="connsiteX10" fmla="*/ 0 w 4229092"/>
                <a:gd name="connsiteY10" fmla="*/ 404263 h 1570227"/>
                <a:gd name="connsiteX11" fmla="*/ 0 w 4229092"/>
                <a:gd name="connsiteY11" fmla="*/ 298738 h 1570227"/>
                <a:gd name="connsiteX12" fmla="*/ 298738 w 4229092"/>
                <a:gd name="connsiteY12" fmla="*/ 0 h 1570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229092" h="1570227">
                  <a:moveTo>
                    <a:pt x="298738" y="0"/>
                  </a:moveTo>
                  <a:lnTo>
                    <a:pt x="3930354" y="0"/>
                  </a:lnTo>
                  <a:cubicBezTo>
                    <a:pt x="4095342" y="0"/>
                    <a:pt x="4229092" y="133750"/>
                    <a:pt x="4229092" y="298738"/>
                  </a:cubicBezTo>
                  <a:lnTo>
                    <a:pt x="4229092" y="1493653"/>
                  </a:lnTo>
                  <a:cubicBezTo>
                    <a:pt x="4229092" y="1514277"/>
                    <a:pt x="4227002" y="1534412"/>
                    <a:pt x="4223023" y="1553859"/>
                  </a:cubicBezTo>
                  <a:lnTo>
                    <a:pt x="4217942" y="1570227"/>
                  </a:lnTo>
                  <a:lnTo>
                    <a:pt x="4217942" y="480837"/>
                  </a:lnTo>
                  <a:cubicBezTo>
                    <a:pt x="4217942" y="315849"/>
                    <a:pt x="4084192" y="182099"/>
                    <a:pt x="3919204" y="182099"/>
                  </a:cubicBezTo>
                  <a:lnTo>
                    <a:pt x="287588" y="182099"/>
                  </a:lnTo>
                  <a:cubicBezTo>
                    <a:pt x="163847" y="182099"/>
                    <a:pt x="57677" y="257333"/>
                    <a:pt x="12326" y="364555"/>
                  </a:cubicBezTo>
                  <a:lnTo>
                    <a:pt x="0" y="404263"/>
                  </a:lnTo>
                  <a:lnTo>
                    <a:pt x="0" y="298738"/>
                  </a:lnTo>
                  <a:cubicBezTo>
                    <a:pt x="0" y="133750"/>
                    <a:pt x="133750" y="0"/>
                    <a:pt x="298738" y="0"/>
                  </a:cubicBezTo>
                  <a:close/>
                </a:path>
              </a:pathLst>
            </a:cu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TextBox 4">
              <a:extLst>
                <a:ext uri="{FF2B5EF4-FFF2-40B4-BE49-F238E27FC236}">
                  <a16:creationId xmlns:a16="http://schemas.microsoft.com/office/drawing/2014/main" id="{28B926F3-0E2D-5C50-16DC-F3C43BE4459D}"/>
                </a:ext>
              </a:extLst>
            </p:cNvPr>
            <p:cNvSpPr txBox="1"/>
            <p:nvPr/>
          </p:nvSpPr>
          <p:spPr bwMode="auto">
            <a:xfrm>
              <a:off x="1508237" y="4521713"/>
              <a:ext cx="4052855" cy="2538703"/>
            </a:xfrm>
            <a:prstGeom prst="rect">
              <a:avLst/>
            </a:prstGeom>
            <a:noFill/>
          </p:spPr>
          <p:txBody>
            <a:bodyPr wrap="square">
              <a:spAutoFit/>
            </a:bodyPr>
            <a:lstStyle/>
            <a:p>
              <a:r>
                <a:rPr lang="en-US" sz="2400" b="1" dirty="0">
                  <a:solidFill>
                    <a:schemeClr val="bg1"/>
                  </a:solidFill>
                  <a:latin typeface="Segoe Sans"/>
                  <a:cs typeface="Arial" panose="020B0604020202020204" pitchFamily="34" charset="0"/>
                </a:rPr>
                <a:t>FROM “CONFUSED TO CREATIVE” – ZICA TRANSFORMATION BEGINS</a:t>
              </a:r>
            </a:p>
          </p:txBody>
        </p:sp>
      </p:grpSp>
    </p:spTree>
    <p:extLst>
      <p:ext uri="{BB962C8B-B14F-4D97-AF65-F5344CB8AC3E}">
        <p14:creationId xmlns:p14="http://schemas.microsoft.com/office/powerpoint/2010/main" val="38016898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2" presetClass="entr" presetSubtype="2" fill="hold" nodeType="afterEffect">
                                  <p:stCondLst>
                                    <p:cond delay="0"/>
                                  </p:stCondLst>
                                  <p:childTnLst>
                                    <p:set>
                                      <p:cBhvr>
                                        <p:cTn id="10" dur="1" fill="hold">
                                          <p:stCondLst>
                                            <p:cond delay="0"/>
                                          </p:stCondLst>
                                        </p:cTn>
                                        <p:tgtEl>
                                          <p:spTgt spid="9"/>
                                        </p:tgtEl>
                                        <p:attrNameLst>
                                          <p:attrName>style.visibility</p:attrName>
                                        </p:attrNameLst>
                                      </p:cBhvr>
                                      <p:to>
                                        <p:strVal val="visible"/>
                                      </p:to>
                                    </p:set>
                                    <p:anim calcmode="lin" valueType="num">
                                      <p:cBhvr additive="base">
                                        <p:cTn id="11" dur="500" fill="hold"/>
                                        <p:tgtEl>
                                          <p:spTgt spid="9"/>
                                        </p:tgtEl>
                                        <p:attrNameLst>
                                          <p:attrName>ppt_x</p:attrName>
                                        </p:attrNameLst>
                                      </p:cBhvr>
                                      <p:tavLst>
                                        <p:tav tm="0">
                                          <p:val>
                                            <p:strVal val="1+#ppt_w/2"/>
                                          </p:val>
                                        </p:tav>
                                        <p:tav tm="100000">
                                          <p:val>
                                            <p:strVal val="#ppt_x"/>
                                          </p:val>
                                        </p:tav>
                                      </p:tavLst>
                                    </p:anim>
                                    <p:anim calcmode="lin" valueType="num">
                                      <p:cBhvr additive="base">
                                        <p:cTn id="12" dur="500" fill="hold"/>
                                        <p:tgtEl>
                                          <p:spTgt spid="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0.xml><?xml version="1.0" encoding="utf-8"?>
<p:sld xmlns:a="http://schemas.openxmlformats.org/drawingml/2006/main" xmlns:r="http://schemas.openxmlformats.org/officeDocument/2006/relationships" xmlns:p="http://schemas.openxmlformats.org/presentationml/2006/main" showMasterSp="0">
  <p:cSld>
    <p:spTree>
      <p:nvGrpSpPr>
        <p:cNvPr id="1" name="">
          <a:extLst>
            <a:ext uri="{FF2B5EF4-FFF2-40B4-BE49-F238E27FC236}">
              <a16:creationId xmlns:a16="http://schemas.microsoft.com/office/drawing/2014/main" id="{0710BBF9-AC07-6A8D-A5DA-E4BF17B91F35}"/>
            </a:ext>
          </a:extLst>
        </p:cNvPr>
        <p:cNvGrpSpPr/>
        <p:nvPr/>
      </p:nvGrpSpPr>
      <p:grpSpPr>
        <a:xfrm>
          <a:off x="0" y="0"/>
          <a:ext cx="0" cy="0"/>
          <a:chOff x="0" y="0"/>
          <a:chExt cx="0" cy="0"/>
        </a:xfrm>
      </p:grpSpPr>
      <p:sp>
        <p:nvSpPr>
          <p:cNvPr id="26" name="Rectangle 25">
            <a:extLst>
              <a:ext uri="{FF2B5EF4-FFF2-40B4-BE49-F238E27FC236}">
                <a16:creationId xmlns:a16="http://schemas.microsoft.com/office/drawing/2014/main" id="{5F6A705E-4CCD-3504-D986-8DDB0E96177D}"/>
              </a:ext>
            </a:extLst>
          </p:cNvPr>
          <p:cNvSpPr/>
          <p:nvPr/>
        </p:nvSpPr>
        <p:spPr>
          <a:xfrm>
            <a:off x="-2" y="6707188"/>
            <a:ext cx="12192002" cy="150812"/>
          </a:xfrm>
          <a:prstGeom prst="rect">
            <a:avLst/>
          </a:prstGeom>
          <a:solidFill>
            <a:srgbClr val="666666"/>
          </a:solid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2400" dirty="0">
              <a:latin typeface="Arial"/>
              <a:cs typeface="Arial"/>
            </a:endParaRPr>
          </a:p>
        </p:txBody>
      </p:sp>
      <p:graphicFrame>
        <p:nvGraphicFramePr>
          <p:cNvPr id="5" name="Table 4">
            <a:extLst>
              <a:ext uri="{FF2B5EF4-FFF2-40B4-BE49-F238E27FC236}">
                <a16:creationId xmlns:a16="http://schemas.microsoft.com/office/drawing/2014/main" id="{B92525CB-CD2B-DDB0-7DE8-F6082028E48C}"/>
              </a:ext>
            </a:extLst>
          </p:cNvPr>
          <p:cNvGraphicFramePr>
            <a:graphicFrameLocks noGrp="1"/>
          </p:cNvGraphicFramePr>
          <p:nvPr>
            <p:extLst>
              <p:ext uri="{D42A27DB-BD31-4B8C-83A1-F6EECF244321}">
                <p14:modId xmlns:p14="http://schemas.microsoft.com/office/powerpoint/2010/main" val="4197464686"/>
              </p:ext>
            </p:extLst>
          </p:nvPr>
        </p:nvGraphicFramePr>
        <p:xfrm>
          <a:off x="188685" y="1444841"/>
          <a:ext cx="2148115" cy="4135120"/>
        </p:xfrm>
        <a:graphic>
          <a:graphicData uri="http://schemas.openxmlformats.org/drawingml/2006/table">
            <a:tbl>
              <a:tblPr firstRow="1" bandRow="1">
                <a:tableStyleId>{5C22544A-7EE6-4342-B048-85BDC9FD1C3A}</a:tableStyleId>
              </a:tblPr>
              <a:tblGrid>
                <a:gridCol w="2148115">
                  <a:extLst>
                    <a:ext uri="{9D8B030D-6E8A-4147-A177-3AD203B41FA5}">
                      <a16:colId xmlns:a16="http://schemas.microsoft.com/office/drawing/2014/main" val="20000"/>
                    </a:ext>
                  </a:extLst>
                </a:gridCol>
              </a:tblGrid>
              <a:tr h="370840">
                <a:tc>
                  <a:txBody>
                    <a:bodyPr/>
                    <a:lstStyle/>
                    <a:p>
                      <a:pPr algn="ctr"/>
                      <a:r>
                        <a:rPr lang="en-US" dirty="0"/>
                        <a:t>MODULE - 1</a:t>
                      </a:r>
                      <a:endParaRPr lang="en-IN" dirty="0"/>
                    </a:p>
                  </a:txBody>
                  <a:tcPr/>
                </a:tc>
                <a:extLst>
                  <a:ext uri="{0D108BD9-81ED-4DB2-BD59-A6C34878D82A}">
                    <a16:rowId xmlns:a16="http://schemas.microsoft.com/office/drawing/2014/main" val="10000"/>
                  </a:ext>
                </a:extLst>
              </a:tr>
              <a:tr h="370840">
                <a:tc>
                  <a:txBody>
                    <a:bodyPr/>
                    <a:lstStyle/>
                    <a:p>
                      <a:pPr marL="285750" lvl="0" indent="-285750" algn="l" defTabSz="914400" rtl="0" eaLnBrk="1" latinLnBrk="0" hangingPunct="1">
                        <a:lnSpc>
                          <a:spcPct val="100000"/>
                        </a:lnSpc>
                        <a:spcBef>
                          <a:spcPts val="600"/>
                        </a:spcBef>
                      </a:pPr>
                      <a:r>
                        <a:rPr lang="en-IN" sz="1500" kern="1200" dirty="0">
                          <a:solidFill>
                            <a:schemeClr val="dk1"/>
                          </a:solidFill>
                          <a:latin typeface="+mn-lt"/>
                          <a:ea typeface="+mn-ea"/>
                          <a:cs typeface="+mn-cs"/>
                        </a:rPr>
                        <a:t>History of Gaming &amp; Game Design</a:t>
                      </a:r>
                    </a:p>
                    <a:p>
                      <a:pPr marL="285750" lvl="0" indent="-285750" algn="l" defTabSz="914400" rtl="0" eaLnBrk="1" latinLnBrk="0" hangingPunct="1">
                        <a:lnSpc>
                          <a:spcPct val="100000"/>
                        </a:lnSpc>
                        <a:spcBef>
                          <a:spcPts val="600"/>
                        </a:spcBef>
                      </a:pPr>
                      <a:r>
                        <a:rPr lang="en-IN" sz="1500" kern="1200" dirty="0">
                          <a:solidFill>
                            <a:schemeClr val="dk1"/>
                          </a:solidFill>
                          <a:latin typeface="+mn-lt"/>
                          <a:ea typeface="+mn-ea"/>
                          <a:cs typeface="+mn-cs"/>
                        </a:rPr>
                        <a:t>Drawing Basics</a:t>
                      </a:r>
                    </a:p>
                    <a:p>
                      <a:pPr marL="285750" lvl="0" indent="-285750" algn="l" defTabSz="914400" rtl="0" eaLnBrk="1" latinLnBrk="0" hangingPunct="1">
                        <a:lnSpc>
                          <a:spcPct val="100000"/>
                        </a:lnSpc>
                        <a:spcBef>
                          <a:spcPts val="600"/>
                        </a:spcBef>
                      </a:pPr>
                      <a:r>
                        <a:rPr lang="en-IN" sz="1500" kern="1200" dirty="0">
                          <a:solidFill>
                            <a:schemeClr val="dk1"/>
                          </a:solidFill>
                          <a:latin typeface="+mn-lt"/>
                          <a:ea typeface="+mn-ea"/>
                          <a:cs typeface="+mn-cs"/>
                        </a:rPr>
                        <a:t>Perspective</a:t>
                      </a:r>
                    </a:p>
                    <a:p>
                      <a:pPr marL="285750" lvl="0" indent="-285750" algn="l" defTabSz="914400" rtl="0" eaLnBrk="1" latinLnBrk="0" hangingPunct="1">
                        <a:lnSpc>
                          <a:spcPct val="100000"/>
                        </a:lnSpc>
                        <a:spcBef>
                          <a:spcPts val="600"/>
                        </a:spcBef>
                      </a:pPr>
                      <a:r>
                        <a:rPr lang="en-IN" sz="1500" kern="1200" dirty="0">
                          <a:solidFill>
                            <a:schemeClr val="dk1"/>
                          </a:solidFill>
                          <a:latin typeface="+mn-lt"/>
                          <a:ea typeface="+mn-ea"/>
                          <a:cs typeface="+mn-cs"/>
                        </a:rPr>
                        <a:t>Character Anatomy</a:t>
                      </a:r>
                    </a:p>
                    <a:p>
                      <a:pPr marL="285750" lvl="0" indent="-285750" algn="l" defTabSz="914400" rtl="0" eaLnBrk="1" latinLnBrk="0" hangingPunct="1">
                        <a:lnSpc>
                          <a:spcPct val="100000"/>
                        </a:lnSpc>
                        <a:spcBef>
                          <a:spcPts val="600"/>
                        </a:spcBef>
                      </a:pPr>
                      <a:r>
                        <a:rPr lang="en-IN" sz="1500" kern="1200" dirty="0">
                          <a:solidFill>
                            <a:schemeClr val="dk1"/>
                          </a:solidFill>
                          <a:latin typeface="+mn-lt"/>
                          <a:ea typeface="+mn-ea"/>
                          <a:cs typeface="+mn-cs"/>
                        </a:rPr>
                        <a:t>Digital Painting </a:t>
                      </a:r>
                    </a:p>
                    <a:p>
                      <a:pPr marL="285750" lvl="0" indent="-285750" algn="l" defTabSz="914400" rtl="0" eaLnBrk="1" latinLnBrk="0" hangingPunct="1">
                        <a:lnSpc>
                          <a:spcPct val="100000"/>
                        </a:lnSpc>
                        <a:spcBef>
                          <a:spcPts val="600"/>
                        </a:spcBef>
                      </a:pPr>
                      <a:r>
                        <a:rPr lang="en-IN" sz="1500" kern="1200" dirty="0">
                          <a:solidFill>
                            <a:schemeClr val="dk1"/>
                          </a:solidFill>
                          <a:latin typeface="+mn-lt"/>
                          <a:ea typeface="+mn-ea"/>
                          <a:cs typeface="+mn-cs"/>
                        </a:rPr>
                        <a:t>Game UI/UX Design </a:t>
                      </a:r>
                    </a:p>
                    <a:p>
                      <a:pPr marL="285750" lvl="0" indent="-285750" algn="l" defTabSz="914400" rtl="0" eaLnBrk="1" latinLnBrk="0" hangingPunct="1">
                        <a:lnSpc>
                          <a:spcPct val="100000"/>
                        </a:lnSpc>
                        <a:spcBef>
                          <a:spcPts val="600"/>
                        </a:spcBef>
                      </a:pPr>
                      <a:r>
                        <a:rPr lang="en-IN" sz="1500" kern="1200" dirty="0">
                          <a:solidFill>
                            <a:schemeClr val="dk1"/>
                          </a:solidFill>
                          <a:latin typeface="+mn-lt"/>
                          <a:ea typeface="+mn-ea"/>
                          <a:cs typeface="+mn-cs"/>
                        </a:rPr>
                        <a:t>2D Asset Design</a:t>
                      </a:r>
                    </a:p>
                    <a:p>
                      <a:pPr marL="285750" lvl="0" indent="-285750" algn="l" defTabSz="914400" rtl="0" eaLnBrk="1" latinLnBrk="0" hangingPunct="1">
                        <a:lnSpc>
                          <a:spcPct val="100000"/>
                        </a:lnSpc>
                        <a:spcBef>
                          <a:spcPts val="600"/>
                        </a:spcBef>
                      </a:pPr>
                      <a:r>
                        <a:rPr lang="en-IN" sz="1500" kern="1200" dirty="0">
                          <a:solidFill>
                            <a:schemeClr val="dk1"/>
                          </a:solidFill>
                          <a:latin typeface="+mn-lt"/>
                          <a:ea typeface="+mn-ea"/>
                          <a:cs typeface="+mn-cs"/>
                        </a:rPr>
                        <a:t>Character Design</a:t>
                      </a:r>
                    </a:p>
                    <a:p>
                      <a:pPr marL="285750" lvl="0" indent="-285750" algn="l" defTabSz="914400" rtl="0" eaLnBrk="1" latinLnBrk="0" hangingPunct="1">
                        <a:lnSpc>
                          <a:spcPct val="100000"/>
                        </a:lnSpc>
                        <a:spcBef>
                          <a:spcPts val="600"/>
                        </a:spcBef>
                      </a:pPr>
                      <a:r>
                        <a:rPr lang="en-IN" sz="1500" kern="1200" dirty="0">
                          <a:solidFill>
                            <a:schemeClr val="dk1"/>
                          </a:solidFill>
                          <a:latin typeface="+mn-lt"/>
                          <a:ea typeface="+mn-ea"/>
                          <a:cs typeface="+mn-cs"/>
                        </a:rPr>
                        <a:t>Final Polishing</a:t>
                      </a:r>
                    </a:p>
                  </a:txBody>
                  <a:tcPr/>
                </a:tc>
                <a:extLst>
                  <a:ext uri="{0D108BD9-81ED-4DB2-BD59-A6C34878D82A}">
                    <a16:rowId xmlns:a16="http://schemas.microsoft.com/office/drawing/2014/main" val="10001"/>
                  </a:ext>
                </a:extLst>
              </a:tr>
              <a:tr h="370840">
                <a:tc>
                  <a:txBody>
                    <a:bodyPr/>
                    <a:lstStyle/>
                    <a:p>
                      <a:pPr marL="285750" lvl="0" indent="-285750" algn="l" defTabSz="914400" rtl="0" eaLnBrk="1" latinLnBrk="0" hangingPunct="1">
                        <a:buFont typeface="Arial" panose="020B0604020202020204" pitchFamily="34" charset="0"/>
                        <a:buChar char="•"/>
                      </a:pPr>
                      <a:r>
                        <a:rPr lang="en-US" sz="1500" kern="1200" dirty="0">
                          <a:solidFill>
                            <a:schemeClr val="dk1"/>
                          </a:solidFill>
                          <a:effectLst/>
                          <a:latin typeface="+mn-lt"/>
                          <a:ea typeface="+mn-ea"/>
                          <a:cs typeface="+mn-cs"/>
                        </a:rPr>
                        <a:t>Photoshop</a:t>
                      </a:r>
                    </a:p>
                    <a:p>
                      <a:pPr marL="285750" lvl="0" indent="-285750" algn="l" defTabSz="914400" rtl="0" eaLnBrk="1" latinLnBrk="0" hangingPunct="1">
                        <a:buFont typeface="Arial" panose="020B0604020202020204" pitchFamily="34" charset="0"/>
                        <a:buChar char="•"/>
                      </a:pPr>
                      <a:r>
                        <a:rPr lang="en-US" sz="1500" kern="1200" dirty="0">
                          <a:solidFill>
                            <a:schemeClr val="dk1"/>
                          </a:solidFill>
                          <a:effectLst/>
                          <a:latin typeface="+mn-lt"/>
                          <a:ea typeface="+mn-ea"/>
                          <a:cs typeface="+mn-cs"/>
                        </a:rPr>
                        <a:t>XD</a:t>
                      </a:r>
                      <a:endParaRPr lang="en-IN" sz="1500" kern="1200" dirty="0">
                        <a:solidFill>
                          <a:schemeClr val="dk1"/>
                        </a:solidFill>
                        <a:effectLst/>
                        <a:latin typeface="+mn-lt"/>
                        <a:ea typeface="+mn-ea"/>
                        <a:cs typeface="+mn-cs"/>
                      </a:endParaRPr>
                    </a:p>
                    <a:p>
                      <a:pPr marL="285750" lvl="0" indent="-285750" algn="l" defTabSz="914400" rtl="0" eaLnBrk="1" latinLnBrk="0" hangingPunct="1">
                        <a:buFont typeface="Arial" panose="020B0604020202020204" pitchFamily="34" charset="0"/>
                        <a:buChar char="•"/>
                      </a:pPr>
                      <a:r>
                        <a:rPr lang="en-US" sz="1500" kern="1200" dirty="0">
                          <a:solidFill>
                            <a:schemeClr val="dk1"/>
                          </a:solidFill>
                          <a:effectLst/>
                          <a:latin typeface="+mn-lt"/>
                          <a:ea typeface="+mn-ea"/>
                          <a:cs typeface="+mn-cs"/>
                        </a:rPr>
                        <a:t>Illustrator</a:t>
                      </a:r>
                      <a:endParaRPr lang="en-IN" sz="1500" kern="1200" dirty="0">
                        <a:solidFill>
                          <a:schemeClr val="dk1"/>
                        </a:solidFill>
                        <a:effectLst/>
                        <a:latin typeface="+mn-lt"/>
                        <a:ea typeface="+mn-ea"/>
                        <a:cs typeface="+mn-cs"/>
                      </a:endParaRPr>
                    </a:p>
                  </a:txBody>
                  <a:tcPr/>
                </a:tc>
                <a:extLst>
                  <a:ext uri="{0D108BD9-81ED-4DB2-BD59-A6C34878D82A}">
                    <a16:rowId xmlns:a16="http://schemas.microsoft.com/office/drawing/2014/main" val="10002"/>
                  </a:ext>
                </a:extLst>
              </a:tr>
            </a:tbl>
          </a:graphicData>
        </a:graphic>
      </p:graphicFrame>
      <p:graphicFrame>
        <p:nvGraphicFramePr>
          <p:cNvPr id="12" name="Table 11">
            <a:extLst>
              <a:ext uri="{FF2B5EF4-FFF2-40B4-BE49-F238E27FC236}">
                <a16:creationId xmlns:a16="http://schemas.microsoft.com/office/drawing/2014/main" id="{48F01AB7-6BB8-D0DF-5010-432D0022729C}"/>
              </a:ext>
            </a:extLst>
          </p:cNvPr>
          <p:cNvGraphicFramePr>
            <a:graphicFrameLocks noGrp="1"/>
          </p:cNvGraphicFramePr>
          <p:nvPr>
            <p:extLst>
              <p:ext uri="{D42A27DB-BD31-4B8C-83A1-F6EECF244321}">
                <p14:modId xmlns:p14="http://schemas.microsoft.com/office/powerpoint/2010/main" val="2901406266"/>
              </p:ext>
            </p:extLst>
          </p:nvPr>
        </p:nvGraphicFramePr>
        <p:xfrm>
          <a:off x="2596021" y="1444841"/>
          <a:ext cx="2148115" cy="2687320"/>
        </p:xfrm>
        <a:graphic>
          <a:graphicData uri="http://schemas.openxmlformats.org/drawingml/2006/table">
            <a:tbl>
              <a:tblPr firstRow="1" bandRow="1">
                <a:tableStyleId>{5C22544A-7EE6-4342-B048-85BDC9FD1C3A}</a:tableStyleId>
              </a:tblPr>
              <a:tblGrid>
                <a:gridCol w="2148115">
                  <a:extLst>
                    <a:ext uri="{9D8B030D-6E8A-4147-A177-3AD203B41FA5}">
                      <a16:colId xmlns:a16="http://schemas.microsoft.com/office/drawing/2014/main" val="20000"/>
                    </a:ext>
                  </a:extLst>
                </a:gridCol>
              </a:tblGrid>
              <a:tr h="370840">
                <a:tc>
                  <a:txBody>
                    <a:bodyPr/>
                    <a:lstStyle/>
                    <a:p>
                      <a:pPr algn="ctr"/>
                      <a:r>
                        <a:rPr lang="en-US" dirty="0"/>
                        <a:t>MODULE - 2</a:t>
                      </a:r>
                      <a:endParaRPr lang="en-IN" dirty="0"/>
                    </a:p>
                  </a:txBody>
                  <a:tcPr/>
                </a:tc>
                <a:extLst>
                  <a:ext uri="{0D108BD9-81ED-4DB2-BD59-A6C34878D82A}">
                    <a16:rowId xmlns:a16="http://schemas.microsoft.com/office/drawing/2014/main" val="10000"/>
                  </a:ext>
                </a:extLst>
              </a:tr>
              <a:tr h="370840">
                <a:tc>
                  <a:txBody>
                    <a:bodyPr/>
                    <a:lstStyle/>
                    <a:p>
                      <a:pPr marL="285750" lvl="0" indent="-285750" algn="l" defTabSz="914400" rtl="0" eaLnBrk="1" latinLnBrk="0" hangingPunct="1">
                        <a:lnSpc>
                          <a:spcPct val="100000"/>
                        </a:lnSpc>
                        <a:spcBef>
                          <a:spcPts val="600"/>
                        </a:spcBef>
                      </a:pPr>
                      <a:r>
                        <a:rPr lang="en-IN" sz="1500" kern="1200" dirty="0">
                          <a:solidFill>
                            <a:schemeClr val="dk1"/>
                          </a:solidFill>
                          <a:latin typeface="+mn-lt"/>
                          <a:ea typeface="+mn-ea"/>
                          <a:cs typeface="+mn-cs"/>
                        </a:rPr>
                        <a:t>Digital Compositing 1 </a:t>
                      </a:r>
                    </a:p>
                    <a:p>
                      <a:pPr marL="285750" lvl="0" indent="-285750" algn="l" defTabSz="914400" rtl="0" eaLnBrk="1" latinLnBrk="0" hangingPunct="1">
                        <a:lnSpc>
                          <a:spcPct val="100000"/>
                        </a:lnSpc>
                        <a:spcBef>
                          <a:spcPts val="600"/>
                        </a:spcBef>
                      </a:pPr>
                      <a:r>
                        <a:rPr lang="en-IN" sz="1500" kern="1200" dirty="0">
                          <a:solidFill>
                            <a:schemeClr val="dk1"/>
                          </a:solidFill>
                          <a:latin typeface="+mn-lt"/>
                          <a:ea typeface="+mn-ea"/>
                          <a:cs typeface="+mn-cs"/>
                        </a:rPr>
                        <a:t>Digital Compositing 2 </a:t>
                      </a:r>
                    </a:p>
                    <a:p>
                      <a:pPr marL="285750" lvl="0" indent="-285750" algn="l" defTabSz="914400" rtl="0" eaLnBrk="1" latinLnBrk="0" hangingPunct="1">
                        <a:lnSpc>
                          <a:spcPct val="100000"/>
                        </a:lnSpc>
                        <a:spcBef>
                          <a:spcPts val="600"/>
                        </a:spcBef>
                      </a:pPr>
                      <a:r>
                        <a:rPr lang="en-IN" sz="1500" kern="1200" dirty="0" err="1">
                          <a:solidFill>
                            <a:schemeClr val="dk1"/>
                          </a:solidFill>
                          <a:latin typeface="+mn-lt"/>
                          <a:ea typeface="+mn-ea"/>
                          <a:cs typeface="+mn-cs"/>
                        </a:rPr>
                        <a:t>Modeling</a:t>
                      </a:r>
                      <a:r>
                        <a:rPr lang="en-IN" sz="1500" kern="1200" dirty="0">
                          <a:solidFill>
                            <a:schemeClr val="dk1"/>
                          </a:solidFill>
                          <a:latin typeface="+mn-lt"/>
                          <a:ea typeface="+mn-ea"/>
                          <a:cs typeface="+mn-cs"/>
                        </a:rPr>
                        <a:t> </a:t>
                      </a:r>
                    </a:p>
                    <a:p>
                      <a:pPr marL="285750" lvl="0" indent="-285750" algn="l" defTabSz="914400" rtl="0" eaLnBrk="1" latinLnBrk="0" hangingPunct="1">
                        <a:lnSpc>
                          <a:spcPct val="100000"/>
                        </a:lnSpc>
                        <a:spcBef>
                          <a:spcPts val="600"/>
                        </a:spcBef>
                      </a:pPr>
                      <a:r>
                        <a:rPr lang="en-IN" sz="1500" kern="1200" dirty="0">
                          <a:solidFill>
                            <a:schemeClr val="dk1"/>
                          </a:solidFill>
                          <a:latin typeface="+mn-lt"/>
                          <a:ea typeface="+mn-ea"/>
                          <a:cs typeface="+mn-cs"/>
                        </a:rPr>
                        <a:t>Environment Design</a:t>
                      </a:r>
                    </a:p>
                    <a:p>
                      <a:pPr marL="285750" lvl="0" indent="-285750" algn="l" defTabSz="914400" rtl="0" eaLnBrk="1" latinLnBrk="0" hangingPunct="1">
                        <a:lnSpc>
                          <a:spcPct val="100000"/>
                        </a:lnSpc>
                        <a:spcBef>
                          <a:spcPts val="600"/>
                        </a:spcBef>
                      </a:pPr>
                      <a:r>
                        <a:rPr lang="en-IN" sz="1500" kern="1200" dirty="0">
                          <a:solidFill>
                            <a:schemeClr val="dk1"/>
                          </a:solidFill>
                          <a:latin typeface="+mn-lt"/>
                          <a:ea typeface="+mn-ea"/>
                          <a:cs typeface="+mn-cs"/>
                        </a:rPr>
                        <a:t>Asset Creation</a:t>
                      </a:r>
                    </a:p>
                  </a:txBody>
                  <a:tcPr/>
                </a:tc>
                <a:extLst>
                  <a:ext uri="{0D108BD9-81ED-4DB2-BD59-A6C34878D82A}">
                    <a16:rowId xmlns:a16="http://schemas.microsoft.com/office/drawing/2014/main" val="10001"/>
                  </a:ext>
                </a:extLst>
              </a:tr>
              <a:tr h="370840">
                <a:tc>
                  <a:txBody>
                    <a:bodyPr/>
                    <a:lstStyle/>
                    <a:p>
                      <a:pPr marL="285750" lvl="0" indent="-285750" algn="l" defTabSz="914400" rtl="0" eaLnBrk="1" latinLnBrk="0" hangingPunct="1">
                        <a:buFont typeface="Arial" panose="020B0604020202020204" pitchFamily="34" charset="0"/>
                        <a:buChar char="•"/>
                      </a:pPr>
                      <a:r>
                        <a:rPr lang="en-IN" sz="1500" kern="1200" dirty="0">
                          <a:solidFill>
                            <a:schemeClr val="dk1"/>
                          </a:solidFill>
                          <a:effectLst/>
                          <a:latin typeface="+mn-lt"/>
                          <a:ea typeface="+mn-ea"/>
                          <a:cs typeface="+mn-cs"/>
                        </a:rPr>
                        <a:t>After Effects</a:t>
                      </a:r>
                    </a:p>
                    <a:p>
                      <a:pPr marL="285750" lvl="0" indent="-285750" algn="l" defTabSz="914400" rtl="0" eaLnBrk="1" latinLnBrk="0" hangingPunct="1">
                        <a:buFont typeface="Arial" panose="020B0604020202020204" pitchFamily="34" charset="0"/>
                        <a:buChar char="•"/>
                      </a:pPr>
                      <a:r>
                        <a:rPr lang="en-IN" sz="1500" kern="1200" dirty="0">
                          <a:solidFill>
                            <a:schemeClr val="dk1"/>
                          </a:solidFill>
                          <a:effectLst/>
                          <a:latin typeface="+mn-lt"/>
                          <a:ea typeface="+mn-ea"/>
                          <a:cs typeface="+mn-cs"/>
                        </a:rPr>
                        <a:t>Nuke</a:t>
                      </a:r>
                    </a:p>
                    <a:p>
                      <a:pPr marL="285750" lvl="0" indent="-285750" algn="l" defTabSz="914400" rtl="0" eaLnBrk="1" latinLnBrk="0" hangingPunct="1">
                        <a:buFont typeface="Arial" panose="020B0604020202020204" pitchFamily="34" charset="0"/>
                        <a:buChar char="•"/>
                      </a:pPr>
                      <a:r>
                        <a:rPr lang="en-IN" sz="1500" kern="1200" dirty="0">
                          <a:solidFill>
                            <a:schemeClr val="dk1"/>
                          </a:solidFill>
                          <a:effectLst/>
                          <a:latin typeface="+mn-lt"/>
                          <a:ea typeface="+mn-ea"/>
                          <a:cs typeface="+mn-cs"/>
                        </a:rPr>
                        <a:t>Blender</a:t>
                      </a:r>
                    </a:p>
                  </a:txBody>
                  <a:tcPr/>
                </a:tc>
                <a:extLst>
                  <a:ext uri="{0D108BD9-81ED-4DB2-BD59-A6C34878D82A}">
                    <a16:rowId xmlns:a16="http://schemas.microsoft.com/office/drawing/2014/main" val="10002"/>
                  </a:ext>
                </a:extLst>
              </a:tr>
            </a:tbl>
          </a:graphicData>
        </a:graphic>
      </p:graphicFrame>
      <p:graphicFrame>
        <p:nvGraphicFramePr>
          <p:cNvPr id="14" name="Table 13">
            <a:extLst>
              <a:ext uri="{FF2B5EF4-FFF2-40B4-BE49-F238E27FC236}">
                <a16:creationId xmlns:a16="http://schemas.microsoft.com/office/drawing/2014/main" id="{B20A9473-A49F-D549-A93F-DE9D8D80473B}"/>
              </a:ext>
            </a:extLst>
          </p:cNvPr>
          <p:cNvGraphicFramePr>
            <a:graphicFrameLocks noGrp="1"/>
          </p:cNvGraphicFramePr>
          <p:nvPr>
            <p:extLst>
              <p:ext uri="{D42A27DB-BD31-4B8C-83A1-F6EECF244321}">
                <p14:modId xmlns:p14="http://schemas.microsoft.com/office/powerpoint/2010/main" val="2801429642"/>
              </p:ext>
            </p:extLst>
          </p:nvPr>
        </p:nvGraphicFramePr>
        <p:xfrm>
          <a:off x="5003357" y="1444841"/>
          <a:ext cx="2148115" cy="2611120"/>
        </p:xfrm>
        <a:graphic>
          <a:graphicData uri="http://schemas.openxmlformats.org/drawingml/2006/table">
            <a:tbl>
              <a:tblPr firstRow="1" bandRow="1">
                <a:tableStyleId>{5C22544A-7EE6-4342-B048-85BDC9FD1C3A}</a:tableStyleId>
              </a:tblPr>
              <a:tblGrid>
                <a:gridCol w="2148115">
                  <a:extLst>
                    <a:ext uri="{9D8B030D-6E8A-4147-A177-3AD203B41FA5}">
                      <a16:colId xmlns:a16="http://schemas.microsoft.com/office/drawing/2014/main" val="20000"/>
                    </a:ext>
                  </a:extLst>
                </a:gridCol>
              </a:tblGrid>
              <a:tr h="370840">
                <a:tc>
                  <a:txBody>
                    <a:bodyPr/>
                    <a:lstStyle/>
                    <a:p>
                      <a:pPr algn="ctr"/>
                      <a:r>
                        <a:rPr lang="en-US" dirty="0"/>
                        <a:t>MODULE - 3</a:t>
                      </a:r>
                      <a:endParaRPr lang="en-IN" dirty="0"/>
                    </a:p>
                  </a:txBody>
                  <a:tcPr/>
                </a:tc>
                <a:extLst>
                  <a:ext uri="{0D108BD9-81ED-4DB2-BD59-A6C34878D82A}">
                    <a16:rowId xmlns:a16="http://schemas.microsoft.com/office/drawing/2014/main" val="10000"/>
                  </a:ext>
                </a:extLst>
              </a:tr>
              <a:tr h="370840">
                <a:tc>
                  <a:txBody>
                    <a:bodyPr/>
                    <a:lstStyle/>
                    <a:p>
                      <a:pPr marL="285750" lvl="0" indent="-285750" algn="l" defTabSz="914400" rtl="0" eaLnBrk="1" latinLnBrk="0" hangingPunct="1">
                        <a:lnSpc>
                          <a:spcPct val="100000"/>
                        </a:lnSpc>
                        <a:spcBef>
                          <a:spcPts val="600"/>
                        </a:spcBef>
                      </a:pPr>
                      <a:r>
                        <a:rPr lang="en-IN" sz="1500" kern="1200" dirty="0">
                          <a:solidFill>
                            <a:schemeClr val="dk1"/>
                          </a:solidFill>
                          <a:latin typeface="+mn-lt"/>
                          <a:ea typeface="+mn-ea"/>
                          <a:cs typeface="+mn-cs"/>
                        </a:rPr>
                        <a:t>Texturing</a:t>
                      </a:r>
                    </a:p>
                    <a:p>
                      <a:pPr marL="285750" lvl="0" indent="-285750" algn="l" defTabSz="914400" rtl="0" eaLnBrk="1" latinLnBrk="0" hangingPunct="1">
                        <a:lnSpc>
                          <a:spcPct val="100000"/>
                        </a:lnSpc>
                        <a:spcBef>
                          <a:spcPts val="600"/>
                        </a:spcBef>
                      </a:pPr>
                      <a:r>
                        <a:rPr lang="en-IN" sz="1500" kern="1200" dirty="0">
                          <a:solidFill>
                            <a:schemeClr val="dk1"/>
                          </a:solidFill>
                          <a:latin typeface="+mn-lt"/>
                          <a:ea typeface="+mn-ea"/>
                          <a:cs typeface="+mn-cs"/>
                        </a:rPr>
                        <a:t>Rigging &amp; Skinning </a:t>
                      </a:r>
                    </a:p>
                    <a:p>
                      <a:pPr marL="285750" lvl="0" indent="-285750" algn="l" defTabSz="914400" rtl="0" eaLnBrk="1" latinLnBrk="0" hangingPunct="1">
                        <a:lnSpc>
                          <a:spcPct val="100000"/>
                        </a:lnSpc>
                        <a:spcBef>
                          <a:spcPts val="600"/>
                        </a:spcBef>
                      </a:pPr>
                      <a:r>
                        <a:rPr lang="en-IN" sz="1500" kern="1200" dirty="0">
                          <a:solidFill>
                            <a:schemeClr val="dk1"/>
                          </a:solidFill>
                          <a:latin typeface="+mn-lt"/>
                          <a:ea typeface="+mn-ea"/>
                          <a:cs typeface="+mn-cs"/>
                        </a:rPr>
                        <a:t>Advanced Rigging</a:t>
                      </a:r>
                    </a:p>
                    <a:p>
                      <a:pPr marL="285750" lvl="0" indent="-285750" algn="l" defTabSz="914400" rtl="0" eaLnBrk="1" latinLnBrk="0" hangingPunct="1">
                        <a:lnSpc>
                          <a:spcPct val="100000"/>
                        </a:lnSpc>
                        <a:spcBef>
                          <a:spcPts val="600"/>
                        </a:spcBef>
                      </a:pPr>
                      <a:r>
                        <a:rPr lang="en-IN" sz="1500" kern="1200" dirty="0">
                          <a:solidFill>
                            <a:schemeClr val="dk1"/>
                          </a:solidFill>
                          <a:latin typeface="+mn-lt"/>
                          <a:ea typeface="+mn-ea"/>
                          <a:cs typeface="+mn-cs"/>
                        </a:rPr>
                        <a:t>Animation</a:t>
                      </a:r>
                    </a:p>
                  </a:txBody>
                  <a:tcPr/>
                </a:tc>
                <a:extLst>
                  <a:ext uri="{0D108BD9-81ED-4DB2-BD59-A6C34878D82A}">
                    <a16:rowId xmlns:a16="http://schemas.microsoft.com/office/drawing/2014/main" val="10001"/>
                  </a:ext>
                </a:extLst>
              </a:tr>
              <a:tr h="370840">
                <a:tc>
                  <a:txBody>
                    <a:bodyPr/>
                    <a:lstStyle/>
                    <a:p>
                      <a:pPr marL="285750" lvl="0" indent="-285750" algn="l" defTabSz="914400" rtl="0" eaLnBrk="1" latinLnBrk="0" hangingPunct="1">
                        <a:buFont typeface="Arial" panose="020B0604020202020204" pitchFamily="34" charset="0"/>
                        <a:buChar char="•"/>
                      </a:pPr>
                      <a:r>
                        <a:rPr lang="en-IN" sz="1500" kern="1200" dirty="0">
                          <a:solidFill>
                            <a:schemeClr val="dk1"/>
                          </a:solidFill>
                          <a:effectLst/>
                          <a:latin typeface="+mn-lt"/>
                          <a:ea typeface="+mn-ea"/>
                          <a:cs typeface="+mn-cs"/>
                        </a:rPr>
                        <a:t>Blender</a:t>
                      </a:r>
                    </a:p>
                    <a:p>
                      <a:pPr marL="285750" lvl="0" indent="-285750" algn="l" defTabSz="914400" rtl="0" eaLnBrk="1" latinLnBrk="0" hangingPunct="1">
                        <a:buFont typeface="Arial" panose="020B0604020202020204" pitchFamily="34" charset="0"/>
                        <a:buChar char="•"/>
                      </a:pPr>
                      <a:r>
                        <a:rPr lang="en-IN" sz="1500" kern="1200" dirty="0">
                          <a:solidFill>
                            <a:schemeClr val="dk1"/>
                          </a:solidFill>
                          <a:effectLst/>
                          <a:latin typeface="+mn-lt"/>
                          <a:ea typeface="+mn-ea"/>
                          <a:cs typeface="+mn-cs"/>
                        </a:rPr>
                        <a:t>Substance Painter</a:t>
                      </a:r>
                    </a:p>
                    <a:p>
                      <a:pPr marL="285750" lvl="0" indent="-285750" algn="l" defTabSz="914400" rtl="0" eaLnBrk="1" latinLnBrk="0" hangingPunct="1">
                        <a:buFont typeface="Arial" panose="020B0604020202020204" pitchFamily="34" charset="0"/>
                        <a:buChar char="•"/>
                      </a:pPr>
                      <a:r>
                        <a:rPr lang="en-IN" sz="1500" kern="1200" dirty="0" err="1">
                          <a:solidFill>
                            <a:schemeClr val="dk1"/>
                          </a:solidFill>
                          <a:effectLst/>
                          <a:latin typeface="+mn-lt"/>
                          <a:ea typeface="+mn-ea"/>
                          <a:cs typeface="+mn-cs"/>
                        </a:rPr>
                        <a:t>Mixamo</a:t>
                      </a:r>
                      <a:endParaRPr lang="en-IN" sz="1500" kern="1200" dirty="0">
                        <a:solidFill>
                          <a:schemeClr val="dk1"/>
                        </a:solidFill>
                        <a:effectLst/>
                        <a:latin typeface="+mn-lt"/>
                        <a:ea typeface="+mn-ea"/>
                        <a:cs typeface="+mn-cs"/>
                      </a:endParaRPr>
                    </a:p>
                    <a:p>
                      <a:pPr marL="285750" lvl="0" indent="-285750" algn="l" defTabSz="914400" rtl="0" eaLnBrk="1" latinLnBrk="0" hangingPunct="1">
                        <a:buFont typeface="Arial" panose="020B0604020202020204" pitchFamily="34" charset="0"/>
                        <a:buChar char="•"/>
                      </a:pPr>
                      <a:r>
                        <a:rPr lang="en-IN" sz="1500" kern="1200" dirty="0">
                          <a:solidFill>
                            <a:schemeClr val="dk1"/>
                          </a:solidFill>
                          <a:effectLst/>
                          <a:latin typeface="+mn-lt"/>
                          <a:ea typeface="+mn-ea"/>
                          <a:cs typeface="+mn-cs"/>
                        </a:rPr>
                        <a:t>Unreal</a:t>
                      </a:r>
                    </a:p>
                  </a:txBody>
                  <a:tcPr/>
                </a:tc>
                <a:extLst>
                  <a:ext uri="{0D108BD9-81ED-4DB2-BD59-A6C34878D82A}">
                    <a16:rowId xmlns:a16="http://schemas.microsoft.com/office/drawing/2014/main" val="10002"/>
                  </a:ext>
                </a:extLst>
              </a:tr>
            </a:tbl>
          </a:graphicData>
        </a:graphic>
      </p:graphicFrame>
      <p:graphicFrame>
        <p:nvGraphicFramePr>
          <p:cNvPr id="15" name="Table 14">
            <a:extLst>
              <a:ext uri="{FF2B5EF4-FFF2-40B4-BE49-F238E27FC236}">
                <a16:creationId xmlns:a16="http://schemas.microsoft.com/office/drawing/2014/main" id="{B7C4B56B-187C-797F-722E-C0E47BB9035E}"/>
              </a:ext>
            </a:extLst>
          </p:cNvPr>
          <p:cNvGraphicFramePr>
            <a:graphicFrameLocks noGrp="1"/>
          </p:cNvGraphicFramePr>
          <p:nvPr>
            <p:extLst>
              <p:ext uri="{D42A27DB-BD31-4B8C-83A1-F6EECF244321}">
                <p14:modId xmlns:p14="http://schemas.microsoft.com/office/powerpoint/2010/main" val="3255799557"/>
              </p:ext>
            </p:extLst>
          </p:nvPr>
        </p:nvGraphicFramePr>
        <p:xfrm>
          <a:off x="7410693" y="1444841"/>
          <a:ext cx="2148115" cy="3416719"/>
        </p:xfrm>
        <a:graphic>
          <a:graphicData uri="http://schemas.openxmlformats.org/drawingml/2006/table">
            <a:tbl>
              <a:tblPr firstRow="1" bandRow="1">
                <a:tableStyleId>{5C22544A-7EE6-4342-B048-85BDC9FD1C3A}</a:tableStyleId>
              </a:tblPr>
              <a:tblGrid>
                <a:gridCol w="2148115">
                  <a:extLst>
                    <a:ext uri="{9D8B030D-6E8A-4147-A177-3AD203B41FA5}">
                      <a16:colId xmlns:a16="http://schemas.microsoft.com/office/drawing/2014/main" val="20000"/>
                    </a:ext>
                  </a:extLst>
                </a:gridCol>
              </a:tblGrid>
              <a:tr h="355614">
                <a:tc>
                  <a:txBody>
                    <a:bodyPr/>
                    <a:lstStyle/>
                    <a:p>
                      <a:pPr algn="ctr"/>
                      <a:r>
                        <a:rPr lang="en-US" dirty="0"/>
                        <a:t>MODULE - 4</a:t>
                      </a:r>
                      <a:endParaRPr lang="en-IN" dirty="0"/>
                    </a:p>
                  </a:txBody>
                  <a:tcPr/>
                </a:tc>
                <a:extLst>
                  <a:ext uri="{0D108BD9-81ED-4DB2-BD59-A6C34878D82A}">
                    <a16:rowId xmlns:a16="http://schemas.microsoft.com/office/drawing/2014/main" val="10000"/>
                  </a:ext>
                </a:extLst>
              </a:tr>
              <a:tr h="1359319">
                <a:tc>
                  <a:txBody>
                    <a:bodyPr/>
                    <a:lstStyle/>
                    <a:p>
                      <a:pPr marL="285750" lvl="0" indent="-285750" algn="l" defTabSz="914400" rtl="0" eaLnBrk="1" latinLnBrk="0" hangingPunct="1">
                        <a:lnSpc>
                          <a:spcPct val="100000"/>
                        </a:lnSpc>
                        <a:spcBef>
                          <a:spcPts val="600"/>
                        </a:spcBef>
                      </a:pPr>
                      <a:r>
                        <a:rPr lang="en-IN" sz="1500" kern="1200" dirty="0">
                          <a:solidFill>
                            <a:schemeClr val="dk1"/>
                          </a:solidFill>
                          <a:latin typeface="+mn-lt"/>
                          <a:ea typeface="+mn-ea"/>
                          <a:cs typeface="+mn-cs"/>
                        </a:rPr>
                        <a:t>Advanced Lighting </a:t>
                      </a:r>
                    </a:p>
                    <a:p>
                      <a:pPr marL="285750" lvl="0" indent="-285750" algn="l" defTabSz="914400" rtl="0" eaLnBrk="1" latinLnBrk="0" hangingPunct="1">
                        <a:lnSpc>
                          <a:spcPct val="100000"/>
                        </a:lnSpc>
                        <a:spcBef>
                          <a:spcPts val="600"/>
                        </a:spcBef>
                      </a:pPr>
                      <a:r>
                        <a:rPr lang="en-IN" sz="1500" kern="1200" dirty="0">
                          <a:solidFill>
                            <a:schemeClr val="dk1"/>
                          </a:solidFill>
                          <a:latin typeface="+mn-lt"/>
                          <a:ea typeface="+mn-ea"/>
                          <a:cs typeface="+mn-cs"/>
                        </a:rPr>
                        <a:t>Particle System</a:t>
                      </a:r>
                    </a:p>
                    <a:p>
                      <a:pPr marL="285750" lvl="0" indent="-285750" algn="l" defTabSz="914400" rtl="0" eaLnBrk="1" latinLnBrk="0" hangingPunct="1">
                        <a:lnSpc>
                          <a:spcPct val="100000"/>
                        </a:lnSpc>
                        <a:spcBef>
                          <a:spcPts val="600"/>
                        </a:spcBef>
                      </a:pPr>
                      <a:r>
                        <a:rPr lang="en-IN" sz="1500" kern="1200" dirty="0">
                          <a:solidFill>
                            <a:schemeClr val="dk1"/>
                          </a:solidFill>
                          <a:latin typeface="+mn-lt"/>
                          <a:ea typeface="+mn-ea"/>
                          <a:cs typeface="+mn-cs"/>
                        </a:rPr>
                        <a:t>Basic Blueprint Creation</a:t>
                      </a:r>
                    </a:p>
                    <a:p>
                      <a:pPr marL="285750" lvl="0" indent="-285750" algn="l" defTabSz="914400" rtl="0" eaLnBrk="1" latinLnBrk="0" hangingPunct="1">
                        <a:lnSpc>
                          <a:spcPct val="100000"/>
                        </a:lnSpc>
                        <a:spcBef>
                          <a:spcPts val="600"/>
                        </a:spcBef>
                      </a:pPr>
                      <a:r>
                        <a:rPr lang="en-IN" sz="1500" kern="1200" dirty="0">
                          <a:solidFill>
                            <a:schemeClr val="dk1"/>
                          </a:solidFill>
                          <a:latin typeface="+mn-lt"/>
                          <a:ea typeface="+mn-ea"/>
                          <a:cs typeface="+mn-cs"/>
                        </a:rPr>
                        <a:t>Advanced Animation</a:t>
                      </a:r>
                    </a:p>
                  </a:txBody>
                  <a:tcPr/>
                </a:tc>
                <a:extLst>
                  <a:ext uri="{0D108BD9-81ED-4DB2-BD59-A6C34878D82A}">
                    <a16:rowId xmlns:a16="http://schemas.microsoft.com/office/drawing/2014/main" val="10001"/>
                  </a:ext>
                </a:extLst>
              </a:tr>
              <a:tr h="355614">
                <a:tc>
                  <a:txBody>
                    <a:bodyPr/>
                    <a:lstStyle/>
                    <a:p>
                      <a:pPr marL="285750" lvl="0" indent="-285750" algn="l" defTabSz="914400" rtl="0" eaLnBrk="1" latinLnBrk="0" hangingPunct="1">
                        <a:buFont typeface="Arial" panose="020B0604020202020204" pitchFamily="34" charset="0"/>
                        <a:buChar char="•"/>
                      </a:pPr>
                      <a:r>
                        <a:rPr lang="en-IN" sz="1500" kern="1200" dirty="0">
                          <a:solidFill>
                            <a:schemeClr val="dk1"/>
                          </a:solidFill>
                          <a:effectLst/>
                          <a:latin typeface="+mn-lt"/>
                          <a:ea typeface="+mn-ea"/>
                          <a:cs typeface="+mn-cs"/>
                        </a:rPr>
                        <a:t>Unreal Engine</a:t>
                      </a:r>
                    </a:p>
                    <a:p>
                      <a:pPr marL="285750" lvl="0" indent="-285750" algn="l" defTabSz="914400" rtl="0" eaLnBrk="1" latinLnBrk="0" hangingPunct="1">
                        <a:buFont typeface="Arial" panose="020B0604020202020204" pitchFamily="34" charset="0"/>
                        <a:buChar char="•"/>
                      </a:pPr>
                      <a:r>
                        <a:rPr lang="en-IN" sz="1500" kern="1200" dirty="0">
                          <a:solidFill>
                            <a:schemeClr val="dk1"/>
                          </a:solidFill>
                          <a:effectLst/>
                          <a:latin typeface="+mn-lt"/>
                          <a:ea typeface="+mn-ea"/>
                          <a:cs typeface="+mn-cs"/>
                        </a:rPr>
                        <a:t>Niagara</a:t>
                      </a:r>
                    </a:p>
                    <a:p>
                      <a:pPr marL="285750" lvl="0" indent="-285750" algn="l" defTabSz="914400" rtl="0" eaLnBrk="1" latinLnBrk="0" hangingPunct="1">
                        <a:buFont typeface="Arial" panose="020B0604020202020204" pitchFamily="34" charset="0"/>
                        <a:buChar char="•"/>
                      </a:pPr>
                      <a:r>
                        <a:rPr lang="en-IN" sz="1500" kern="1200" dirty="0">
                          <a:solidFill>
                            <a:schemeClr val="dk1"/>
                          </a:solidFill>
                          <a:effectLst/>
                          <a:latin typeface="+mn-lt"/>
                          <a:ea typeface="+mn-ea"/>
                          <a:cs typeface="+mn-cs"/>
                        </a:rPr>
                        <a:t>Cascade Particle System</a:t>
                      </a:r>
                    </a:p>
                    <a:p>
                      <a:pPr marL="285750" lvl="0" indent="-285750" algn="l" defTabSz="914400" rtl="0" eaLnBrk="1" latinLnBrk="0" hangingPunct="1">
                        <a:buFont typeface="Arial" panose="020B0604020202020204" pitchFamily="34" charset="0"/>
                        <a:buChar char="•"/>
                      </a:pPr>
                      <a:r>
                        <a:rPr lang="en-IN" sz="1500" kern="1200" dirty="0">
                          <a:solidFill>
                            <a:schemeClr val="dk1"/>
                          </a:solidFill>
                          <a:effectLst/>
                          <a:latin typeface="+mn-lt"/>
                          <a:ea typeface="+mn-ea"/>
                          <a:cs typeface="+mn-cs"/>
                        </a:rPr>
                        <a:t>Blueprint</a:t>
                      </a:r>
                    </a:p>
                    <a:p>
                      <a:pPr marL="285750" lvl="0" indent="-285750" algn="l" defTabSz="914400" rtl="0" eaLnBrk="1" latinLnBrk="0" hangingPunct="1">
                        <a:buFont typeface="Arial" panose="020B0604020202020204" pitchFamily="34" charset="0"/>
                        <a:buChar char="•"/>
                      </a:pPr>
                      <a:r>
                        <a:rPr lang="en-IN" sz="1500" kern="1200" dirty="0">
                          <a:solidFill>
                            <a:schemeClr val="dk1"/>
                          </a:solidFill>
                          <a:effectLst/>
                          <a:latin typeface="+mn-lt"/>
                          <a:ea typeface="+mn-ea"/>
                          <a:cs typeface="+mn-cs"/>
                        </a:rPr>
                        <a:t>Animation Blueprint,</a:t>
                      </a:r>
                    </a:p>
                    <a:p>
                      <a:pPr marL="285750" lvl="0" indent="-285750" algn="l" defTabSz="914400" rtl="0" eaLnBrk="1" latinLnBrk="0" hangingPunct="1">
                        <a:buFont typeface="Arial" panose="020B0604020202020204" pitchFamily="34" charset="0"/>
                        <a:buChar char="•"/>
                      </a:pPr>
                      <a:r>
                        <a:rPr lang="en-IN" sz="1500" kern="1200" dirty="0">
                          <a:solidFill>
                            <a:schemeClr val="dk1"/>
                          </a:solidFill>
                          <a:effectLst/>
                          <a:latin typeface="+mn-lt"/>
                          <a:ea typeface="+mn-ea"/>
                          <a:cs typeface="+mn-cs"/>
                        </a:rPr>
                        <a:t>Sequencer</a:t>
                      </a:r>
                    </a:p>
                  </a:txBody>
                  <a:tcPr/>
                </a:tc>
                <a:extLst>
                  <a:ext uri="{0D108BD9-81ED-4DB2-BD59-A6C34878D82A}">
                    <a16:rowId xmlns:a16="http://schemas.microsoft.com/office/drawing/2014/main" val="10002"/>
                  </a:ext>
                </a:extLst>
              </a:tr>
            </a:tbl>
          </a:graphicData>
        </a:graphic>
      </p:graphicFrame>
      <p:graphicFrame>
        <p:nvGraphicFramePr>
          <p:cNvPr id="16" name="Table 15">
            <a:extLst>
              <a:ext uri="{FF2B5EF4-FFF2-40B4-BE49-F238E27FC236}">
                <a16:creationId xmlns:a16="http://schemas.microsoft.com/office/drawing/2014/main" id="{5A9D7491-BF94-24C5-62A8-D8E5075D2CFF}"/>
              </a:ext>
            </a:extLst>
          </p:cNvPr>
          <p:cNvGraphicFramePr>
            <a:graphicFrameLocks noGrp="1"/>
          </p:cNvGraphicFramePr>
          <p:nvPr>
            <p:extLst>
              <p:ext uri="{D42A27DB-BD31-4B8C-83A1-F6EECF244321}">
                <p14:modId xmlns:p14="http://schemas.microsoft.com/office/powerpoint/2010/main" val="1788320774"/>
              </p:ext>
            </p:extLst>
          </p:nvPr>
        </p:nvGraphicFramePr>
        <p:xfrm>
          <a:off x="9818030" y="1444841"/>
          <a:ext cx="2148115" cy="1969324"/>
        </p:xfrm>
        <a:graphic>
          <a:graphicData uri="http://schemas.openxmlformats.org/drawingml/2006/table">
            <a:tbl>
              <a:tblPr firstRow="1" bandRow="1">
                <a:tableStyleId>{5C22544A-7EE6-4342-B048-85BDC9FD1C3A}</a:tableStyleId>
              </a:tblPr>
              <a:tblGrid>
                <a:gridCol w="2148115">
                  <a:extLst>
                    <a:ext uri="{9D8B030D-6E8A-4147-A177-3AD203B41FA5}">
                      <a16:colId xmlns:a16="http://schemas.microsoft.com/office/drawing/2014/main" val="20000"/>
                    </a:ext>
                  </a:extLst>
                </a:gridCol>
              </a:tblGrid>
              <a:tr h="519842">
                <a:tc>
                  <a:txBody>
                    <a:bodyPr/>
                    <a:lstStyle/>
                    <a:p>
                      <a:pPr algn="ctr"/>
                      <a:r>
                        <a:rPr lang="en-US" dirty="0"/>
                        <a:t>MODULE - 5</a:t>
                      </a:r>
                      <a:endParaRPr lang="en-IN" dirty="0"/>
                    </a:p>
                  </a:txBody>
                  <a:tcPr/>
                </a:tc>
                <a:extLst>
                  <a:ext uri="{0D108BD9-81ED-4DB2-BD59-A6C34878D82A}">
                    <a16:rowId xmlns:a16="http://schemas.microsoft.com/office/drawing/2014/main" val="10000"/>
                  </a:ext>
                </a:extLst>
              </a:tr>
              <a:tr h="875897">
                <a:tc>
                  <a:txBody>
                    <a:bodyPr/>
                    <a:lstStyle/>
                    <a:p>
                      <a:pPr marL="285750" lvl="0" indent="-285750" algn="l" defTabSz="914400" rtl="0" eaLnBrk="1" latinLnBrk="0" hangingPunct="1">
                        <a:lnSpc>
                          <a:spcPct val="100000"/>
                        </a:lnSpc>
                        <a:spcBef>
                          <a:spcPts val="600"/>
                        </a:spcBef>
                      </a:pPr>
                      <a:r>
                        <a:rPr lang="en-US" sz="1500" kern="1200" dirty="0">
                          <a:solidFill>
                            <a:schemeClr val="dk1"/>
                          </a:solidFill>
                          <a:latin typeface="+mn-lt"/>
                          <a:ea typeface="+mn-ea"/>
                          <a:cs typeface="+mn-cs"/>
                        </a:rPr>
                        <a:t>Advanced Blueprint</a:t>
                      </a:r>
                    </a:p>
                    <a:p>
                      <a:pPr marL="285750" lvl="0" indent="-285750" algn="l" defTabSz="914400" rtl="0" eaLnBrk="1" latinLnBrk="0" hangingPunct="1">
                        <a:lnSpc>
                          <a:spcPct val="100000"/>
                        </a:lnSpc>
                        <a:spcBef>
                          <a:spcPts val="600"/>
                        </a:spcBef>
                      </a:pPr>
                      <a:r>
                        <a:rPr lang="en-US" sz="1500" kern="1200" dirty="0">
                          <a:solidFill>
                            <a:schemeClr val="dk1"/>
                          </a:solidFill>
                          <a:latin typeface="+mn-lt"/>
                          <a:ea typeface="+mn-ea"/>
                          <a:cs typeface="+mn-cs"/>
                        </a:rPr>
                        <a:t>Assignment</a:t>
                      </a:r>
                      <a:endParaRPr lang="en-IN" sz="1500" kern="1200" dirty="0">
                        <a:solidFill>
                          <a:schemeClr val="dk1"/>
                        </a:solidFill>
                        <a:latin typeface="+mn-lt"/>
                        <a:ea typeface="+mn-ea"/>
                        <a:cs typeface="+mn-cs"/>
                      </a:endParaRPr>
                    </a:p>
                    <a:p>
                      <a:pPr marL="285750" lvl="0" indent="-285750" algn="l" defTabSz="914400" rtl="0" eaLnBrk="1" latinLnBrk="0" hangingPunct="1">
                        <a:lnSpc>
                          <a:spcPct val="100000"/>
                        </a:lnSpc>
                        <a:spcBef>
                          <a:spcPts val="600"/>
                        </a:spcBef>
                      </a:pPr>
                      <a:r>
                        <a:rPr lang="en-US" sz="1500" kern="1200" dirty="0">
                          <a:solidFill>
                            <a:schemeClr val="dk1"/>
                          </a:solidFill>
                          <a:latin typeface="+mn-lt"/>
                          <a:ea typeface="+mn-ea"/>
                          <a:cs typeface="+mn-cs"/>
                        </a:rPr>
                        <a:t>Project</a:t>
                      </a:r>
                      <a:endParaRPr lang="en-IN" sz="1500" kern="1200" dirty="0">
                        <a:solidFill>
                          <a:schemeClr val="dk1"/>
                        </a:solidFill>
                        <a:latin typeface="+mn-lt"/>
                        <a:ea typeface="+mn-ea"/>
                        <a:cs typeface="+mn-cs"/>
                      </a:endParaRPr>
                    </a:p>
                  </a:txBody>
                  <a:tcPr/>
                </a:tc>
                <a:extLst>
                  <a:ext uri="{0D108BD9-81ED-4DB2-BD59-A6C34878D82A}">
                    <a16:rowId xmlns:a16="http://schemas.microsoft.com/office/drawing/2014/main" val="10001"/>
                  </a:ext>
                </a:extLst>
              </a:tr>
              <a:tr h="519842">
                <a:tc>
                  <a:txBody>
                    <a:bodyPr/>
                    <a:lstStyle/>
                    <a:p>
                      <a:pPr marL="285750" lvl="0" indent="-285750" algn="l" defTabSz="914400" rtl="0" eaLnBrk="1" latinLnBrk="0" hangingPunct="1">
                        <a:buFont typeface="Arial" panose="020B0604020202020204" pitchFamily="34" charset="0"/>
                        <a:buChar char="•"/>
                      </a:pPr>
                      <a:r>
                        <a:rPr lang="en-IN" sz="1500" kern="1200" dirty="0">
                          <a:solidFill>
                            <a:schemeClr val="dk1"/>
                          </a:solidFill>
                          <a:effectLst/>
                          <a:latin typeface="+mn-lt"/>
                          <a:ea typeface="+mn-ea"/>
                          <a:cs typeface="+mn-cs"/>
                        </a:rPr>
                        <a:t>Unreal</a:t>
                      </a:r>
                    </a:p>
                  </a:txBody>
                  <a:tcPr/>
                </a:tc>
                <a:extLst>
                  <a:ext uri="{0D108BD9-81ED-4DB2-BD59-A6C34878D82A}">
                    <a16:rowId xmlns:a16="http://schemas.microsoft.com/office/drawing/2014/main" val="10002"/>
                  </a:ext>
                </a:extLst>
              </a:tr>
            </a:tbl>
          </a:graphicData>
        </a:graphic>
      </p:graphicFrame>
      <p:sp>
        <p:nvSpPr>
          <p:cNvPr id="17" name="Text Placeholder 4">
            <a:extLst>
              <a:ext uri="{FF2B5EF4-FFF2-40B4-BE49-F238E27FC236}">
                <a16:creationId xmlns:a16="http://schemas.microsoft.com/office/drawing/2014/main" id="{EA4175EB-5BAC-150B-B013-5F99D463503D}"/>
              </a:ext>
            </a:extLst>
          </p:cNvPr>
          <p:cNvSpPr txBox="1">
            <a:spLocks/>
          </p:cNvSpPr>
          <p:nvPr/>
        </p:nvSpPr>
        <p:spPr>
          <a:xfrm>
            <a:off x="3033485" y="470193"/>
            <a:ext cx="5399313" cy="918045"/>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lnSpc>
                <a:spcPct val="114000"/>
              </a:lnSpc>
              <a:buNone/>
              <a:defRPr/>
            </a:pPr>
            <a:r>
              <a:rPr lang="en-US" sz="2500" dirty="0">
                <a:solidFill>
                  <a:schemeClr val="bg1">
                    <a:lumMod val="50000"/>
                  </a:schemeClr>
                </a:solidFill>
                <a:latin typeface="Bebas Neue" panose="020B0606020202050201" pitchFamily="34" charset="0"/>
                <a:cs typeface="Calibri"/>
              </a:rPr>
              <a:t>PDP IN GAME ART &amp; DESIGN</a:t>
            </a:r>
            <a:endParaRPr lang="id-ID" sz="2500" dirty="0">
              <a:solidFill>
                <a:schemeClr val="bg1">
                  <a:lumMod val="50000"/>
                </a:schemeClr>
              </a:solidFill>
              <a:latin typeface="Bebas Neue" panose="020B0606020202050201" pitchFamily="34" charset="0"/>
              <a:cs typeface="Calibri"/>
            </a:endParaRPr>
          </a:p>
        </p:txBody>
      </p:sp>
      <p:sp>
        <p:nvSpPr>
          <p:cNvPr id="19" name="Rectangle 18">
            <a:extLst>
              <a:ext uri="{FF2B5EF4-FFF2-40B4-BE49-F238E27FC236}">
                <a16:creationId xmlns:a16="http://schemas.microsoft.com/office/drawing/2014/main" id="{FE880016-A0B6-DAFC-088A-B9DB46A812DC}"/>
              </a:ext>
            </a:extLst>
          </p:cNvPr>
          <p:cNvSpPr/>
          <p:nvPr/>
        </p:nvSpPr>
        <p:spPr>
          <a:xfrm>
            <a:off x="3439003" y="985695"/>
            <a:ext cx="4572000" cy="45719"/>
          </a:xfrm>
          <a:prstGeom prst="rect">
            <a:avLst/>
          </a:prstGeom>
          <a:gradFill flip="none" rotWithShape="1">
            <a:gsLst>
              <a:gs pos="0">
                <a:schemeClr val="accent1">
                  <a:lumMod val="40000"/>
                  <a:lumOff val="60000"/>
                </a:schemeClr>
              </a:gs>
              <a:gs pos="46000">
                <a:schemeClr val="accent1">
                  <a:lumMod val="95000"/>
                  <a:lumOff val="5000"/>
                </a:schemeClr>
              </a:gs>
              <a:gs pos="100000">
                <a:schemeClr val="accent1">
                  <a:lumMod val="60000"/>
                </a:schemeClr>
              </a:gs>
            </a:gsLst>
            <a:path path="circle">
              <a:fillToRect l="50000" t="130000" r="50000" b="-3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pic>
        <p:nvPicPr>
          <p:cNvPr id="3" name="Picture 2" descr="A logo for a company&#10;&#10;Description automatically generated">
            <a:extLst>
              <a:ext uri="{FF2B5EF4-FFF2-40B4-BE49-F238E27FC236}">
                <a16:creationId xmlns:a16="http://schemas.microsoft.com/office/drawing/2014/main" id="{1E7C52D9-4F4B-35C7-3256-737CFD6EE3A7}"/>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10901418" y="58233"/>
            <a:ext cx="1213200" cy="1213200"/>
          </a:xfrm>
          <a:prstGeom prst="rect">
            <a:avLst/>
          </a:prstGeom>
        </p:spPr>
      </p:pic>
      <p:grpSp>
        <p:nvGrpSpPr>
          <p:cNvPr id="68" name="Group 67">
            <a:extLst>
              <a:ext uri="{FF2B5EF4-FFF2-40B4-BE49-F238E27FC236}">
                <a16:creationId xmlns:a16="http://schemas.microsoft.com/office/drawing/2014/main" id="{4184C548-B743-530C-2095-D5A3B630C5CA}"/>
              </a:ext>
            </a:extLst>
          </p:cNvPr>
          <p:cNvGrpSpPr/>
          <p:nvPr/>
        </p:nvGrpSpPr>
        <p:grpSpPr>
          <a:xfrm>
            <a:off x="10833100" y="2425700"/>
            <a:ext cx="1414935" cy="4281488"/>
            <a:chOff x="4867343" y="676605"/>
            <a:chExt cx="4067487" cy="12307915"/>
          </a:xfrm>
        </p:grpSpPr>
        <p:sp>
          <p:nvSpPr>
            <p:cNvPr id="69" name="Freeform 335">
              <a:extLst>
                <a:ext uri="{FF2B5EF4-FFF2-40B4-BE49-F238E27FC236}">
                  <a16:creationId xmlns:a16="http://schemas.microsoft.com/office/drawing/2014/main" id="{B63FE4CC-6180-B14A-AA95-8DD72B555E2F}"/>
                </a:ext>
              </a:extLst>
            </p:cNvPr>
            <p:cNvSpPr/>
            <p:nvPr/>
          </p:nvSpPr>
          <p:spPr>
            <a:xfrm>
              <a:off x="6146351" y="7759796"/>
              <a:ext cx="1511355" cy="1162032"/>
            </a:xfrm>
            <a:custGeom>
              <a:avLst/>
              <a:gdLst>
                <a:gd name="connsiteX0" fmla="*/ 10108 w 2231524"/>
                <a:gd name="connsiteY0" fmla="*/ 0 h 1015815"/>
                <a:gd name="connsiteX1" fmla="*/ 2221416 w 2231524"/>
                <a:gd name="connsiteY1" fmla="*/ 0 h 1015815"/>
                <a:gd name="connsiteX2" fmla="*/ 2231524 w 2231524"/>
                <a:gd name="connsiteY2" fmla="*/ 83758 h 1015815"/>
                <a:gd name="connsiteX3" fmla="*/ 1115764 w 2231524"/>
                <a:gd name="connsiteY3" fmla="*/ 1015815 h 1015815"/>
                <a:gd name="connsiteX4" fmla="*/ 0 w 2231524"/>
                <a:gd name="connsiteY4" fmla="*/ 83758 h 1015815"/>
                <a:gd name="connsiteX0" fmla="*/ 10108 w 2221473"/>
                <a:gd name="connsiteY0" fmla="*/ 0 h 1015815"/>
                <a:gd name="connsiteX1" fmla="*/ 2221416 w 2221473"/>
                <a:gd name="connsiteY1" fmla="*/ 0 h 1015815"/>
                <a:gd name="connsiteX2" fmla="*/ 2081407 w 2221473"/>
                <a:gd name="connsiteY2" fmla="*/ 116886 h 1015815"/>
                <a:gd name="connsiteX3" fmla="*/ 1115764 w 2221473"/>
                <a:gd name="connsiteY3" fmla="*/ 1015815 h 1015815"/>
                <a:gd name="connsiteX4" fmla="*/ 0 w 2221473"/>
                <a:gd name="connsiteY4" fmla="*/ 83758 h 1015815"/>
                <a:gd name="connsiteX5" fmla="*/ 10108 w 2221473"/>
                <a:gd name="connsiteY5" fmla="*/ 0 h 1015815"/>
                <a:gd name="connsiteX0" fmla="*/ 10108 w 2081407"/>
                <a:gd name="connsiteY0" fmla="*/ 0 h 1015815"/>
                <a:gd name="connsiteX1" fmla="*/ 2021262 w 2081407"/>
                <a:gd name="connsiteY1" fmla="*/ 49692 h 1015815"/>
                <a:gd name="connsiteX2" fmla="*/ 2081407 w 2081407"/>
                <a:gd name="connsiteY2" fmla="*/ 116886 h 1015815"/>
                <a:gd name="connsiteX3" fmla="*/ 1115764 w 2081407"/>
                <a:gd name="connsiteY3" fmla="*/ 1015815 h 1015815"/>
                <a:gd name="connsiteX4" fmla="*/ 0 w 2081407"/>
                <a:gd name="connsiteY4" fmla="*/ 83758 h 1015815"/>
                <a:gd name="connsiteX5" fmla="*/ 10108 w 2081407"/>
                <a:gd name="connsiteY5" fmla="*/ 0 h 1015815"/>
                <a:gd name="connsiteX0" fmla="*/ 285320 w 2081407"/>
                <a:gd name="connsiteY0" fmla="*/ 0 h 1015815"/>
                <a:gd name="connsiteX1" fmla="*/ 2021262 w 2081407"/>
                <a:gd name="connsiteY1" fmla="*/ 49692 h 1015815"/>
                <a:gd name="connsiteX2" fmla="*/ 2081407 w 2081407"/>
                <a:gd name="connsiteY2" fmla="*/ 116886 h 1015815"/>
                <a:gd name="connsiteX3" fmla="*/ 1115764 w 2081407"/>
                <a:gd name="connsiteY3" fmla="*/ 1015815 h 1015815"/>
                <a:gd name="connsiteX4" fmla="*/ 0 w 2081407"/>
                <a:gd name="connsiteY4" fmla="*/ 83758 h 1015815"/>
                <a:gd name="connsiteX5" fmla="*/ 285320 w 2081407"/>
                <a:gd name="connsiteY5" fmla="*/ 0 h 1015815"/>
                <a:gd name="connsiteX0" fmla="*/ 160223 w 1956310"/>
                <a:gd name="connsiteY0" fmla="*/ 0 h 1015815"/>
                <a:gd name="connsiteX1" fmla="*/ 1896165 w 1956310"/>
                <a:gd name="connsiteY1" fmla="*/ 49692 h 1015815"/>
                <a:gd name="connsiteX2" fmla="*/ 1956310 w 1956310"/>
                <a:gd name="connsiteY2" fmla="*/ 116886 h 1015815"/>
                <a:gd name="connsiteX3" fmla="*/ 990667 w 1956310"/>
                <a:gd name="connsiteY3" fmla="*/ 1015815 h 1015815"/>
                <a:gd name="connsiteX4" fmla="*/ 0 w 1956310"/>
                <a:gd name="connsiteY4" fmla="*/ 133450 h 1015815"/>
                <a:gd name="connsiteX5" fmla="*/ 160223 w 1956310"/>
                <a:gd name="connsiteY5" fmla="*/ 0 h 10158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56310" h="1015815">
                  <a:moveTo>
                    <a:pt x="160223" y="0"/>
                  </a:moveTo>
                  <a:lnTo>
                    <a:pt x="1896165" y="49692"/>
                  </a:lnTo>
                  <a:cubicBezTo>
                    <a:pt x="1899534" y="77611"/>
                    <a:pt x="1952941" y="88967"/>
                    <a:pt x="1956310" y="116886"/>
                  </a:cubicBezTo>
                  <a:cubicBezTo>
                    <a:pt x="1956310" y="631647"/>
                    <a:pt x="1606883" y="1015815"/>
                    <a:pt x="990667" y="1015815"/>
                  </a:cubicBezTo>
                  <a:cubicBezTo>
                    <a:pt x="374447" y="1015815"/>
                    <a:pt x="0" y="648211"/>
                    <a:pt x="0" y="133450"/>
                  </a:cubicBezTo>
                  <a:lnTo>
                    <a:pt x="160223" y="0"/>
                  </a:lnTo>
                  <a:close/>
                </a:path>
              </a:pathLst>
            </a:custGeom>
            <a:solidFill>
              <a:srgbClr val="434C6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 name="Freeform 3475">
              <a:extLst>
                <a:ext uri="{FF2B5EF4-FFF2-40B4-BE49-F238E27FC236}">
                  <a16:creationId xmlns:a16="http://schemas.microsoft.com/office/drawing/2014/main" id="{23476D2C-F031-2185-33E0-0CF85150BA1A}"/>
                </a:ext>
              </a:extLst>
            </p:cNvPr>
            <p:cNvSpPr>
              <a:spLocks/>
            </p:cNvSpPr>
            <p:nvPr/>
          </p:nvSpPr>
          <p:spPr bwMode="auto">
            <a:xfrm>
              <a:off x="5366128" y="7284542"/>
              <a:ext cx="144944" cy="69541"/>
            </a:xfrm>
            <a:custGeom>
              <a:avLst/>
              <a:gdLst>
                <a:gd name="T0" fmla="*/ 10 w 10"/>
                <a:gd name="T1" fmla="*/ 3 h 3"/>
                <a:gd name="T2" fmla="*/ 10 w 10"/>
                <a:gd name="T3" fmla="*/ 2 h 3"/>
                <a:gd name="T4" fmla="*/ 10 w 10"/>
                <a:gd name="T5" fmla="*/ 2 h 3"/>
                <a:gd name="T6" fmla="*/ 0 w 10"/>
                <a:gd name="T7" fmla="*/ 0 h 3"/>
                <a:gd name="T8" fmla="*/ 0 w 10"/>
                <a:gd name="T9" fmla="*/ 0 h 3"/>
                <a:gd name="T10" fmla="*/ 0 w 10"/>
                <a:gd name="T11" fmla="*/ 0 h 3"/>
                <a:gd name="T12" fmla="*/ 10 w 10"/>
                <a:gd name="T13" fmla="*/ 2 h 3"/>
                <a:gd name="T14" fmla="*/ 10 w 10"/>
                <a:gd name="T15" fmla="*/ 3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3">
                  <a:moveTo>
                    <a:pt x="10" y="3"/>
                  </a:moveTo>
                  <a:cubicBezTo>
                    <a:pt x="10" y="3"/>
                    <a:pt x="10" y="2"/>
                    <a:pt x="10" y="2"/>
                  </a:cubicBezTo>
                  <a:cubicBezTo>
                    <a:pt x="10" y="2"/>
                    <a:pt x="10" y="2"/>
                    <a:pt x="10" y="2"/>
                  </a:cubicBezTo>
                  <a:cubicBezTo>
                    <a:pt x="0" y="0"/>
                    <a:pt x="0" y="0"/>
                    <a:pt x="0" y="0"/>
                  </a:cubicBezTo>
                  <a:cubicBezTo>
                    <a:pt x="0" y="0"/>
                    <a:pt x="0" y="0"/>
                    <a:pt x="0" y="0"/>
                  </a:cubicBezTo>
                  <a:cubicBezTo>
                    <a:pt x="0" y="0"/>
                    <a:pt x="0" y="0"/>
                    <a:pt x="0" y="0"/>
                  </a:cubicBezTo>
                  <a:cubicBezTo>
                    <a:pt x="10" y="2"/>
                    <a:pt x="10" y="2"/>
                    <a:pt x="10" y="2"/>
                  </a:cubicBezTo>
                  <a:lnTo>
                    <a:pt x="10" y="3"/>
                  </a:lnTo>
                  <a:close/>
                </a:path>
              </a:pathLst>
            </a:custGeom>
            <a:solidFill>
              <a:srgbClr val="2C75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 name="Freeform 5165">
              <a:extLst>
                <a:ext uri="{FF2B5EF4-FFF2-40B4-BE49-F238E27FC236}">
                  <a16:creationId xmlns:a16="http://schemas.microsoft.com/office/drawing/2014/main" id="{AF120CDA-621A-7571-6022-DF7F18075A09}"/>
                </a:ext>
              </a:extLst>
            </p:cNvPr>
            <p:cNvSpPr>
              <a:spLocks/>
            </p:cNvSpPr>
            <p:nvPr/>
          </p:nvSpPr>
          <p:spPr bwMode="auto">
            <a:xfrm flipH="1">
              <a:off x="6503355" y="11800128"/>
              <a:ext cx="417718" cy="1033189"/>
            </a:xfrm>
            <a:custGeom>
              <a:avLst/>
              <a:gdLst>
                <a:gd name="T0" fmla="*/ 14 w 22"/>
                <a:gd name="T1" fmla="*/ 42 h 47"/>
                <a:gd name="T2" fmla="*/ 22 w 22"/>
                <a:gd name="T3" fmla="*/ 4 h 47"/>
                <a:gd name="T4" fmla="*/ 3 w 22"/>
                <a:gd name="T5" fmla="*/ 4 h 47"/>
                <a:gd name="T6" fmla="*/ 0 w 22"/>
                <a:gd name="T7" fmla="*/ 40 h 47"/>
                <a:gd name="T8" fmla="*/ 14 w 22"/>
                <a:gd name="T9" fmla="*/ 42 h 47"/>
              </a:gdLst>
              <a:ahLst/>
              <a:cxnLst>
                <a:cxn ang="0">
                  <a:pos x="T0" y="T1"/>
                </a:cxn>
                <a:cxn ang="0">
                  <a:pos x="T2" y="T3"/>
                </a:cxn>
                <a:cxn ang="0">
                  <a:pos x="T4" y="T5"/>
                </a:cxn>
                <a:cxn ang="0">
                  <a:pos x="T6" y="T7"/>
                </a:cxn>
                <a:cxn ang="0">
                  <a:pos x="T8" y="T9"/>
                </a:cxn>
              </a:cxnLst>
              <a:rect l="0" t="0" r="r" b="b"/>
              <a:pathLst>
                <a:path w="22" h="47">
                  <a:moveTo>
                    <a:pt x="14" y="42"/>
                  </a:moveTo>
                  <a:cubicBezTo>
                    <a:pt x="22" y="4"/>
                    <a:pt x="22" y="4"/>
                    <a:pt x="22" y="4"/>
                  </a:cubicBezTo>
                  <a:cubicBezTo>
                    <a:pt x="22" y="0"/>
                    <a:pt x="4" y="0"/>
                    <a:pt x="3" y="4"/>
                  </a:cubicBezTo>
                  <a:cubicBezTo>
                    <a:pt x="0" y="40"/>
                    <a:pt x="0" y="40"/>
                    <a:pt x="0" y="40"/>
                  </a:cubicBezTo>
                  <a:cubicBezTo>
                    <a:pt x="0" y="47"/>
                    <a:pt x="13" y="46"/>
                    <a:pt x="14" y="42"/>
                  </a:cubicBezTo>
                  <a:close/>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 name="Freeform 5166">
              <a:extLst>
                <a:ext uri="{FF2B5EF4-FFF2-40B4-BE49-F238E27FC236}">
                  <a16:creationId xmlns:a16="http://schemas.microsoft.com/office/drawing/2014/main" id="{4861B10F-6351-6506-0267-A4B9C003892D}"/>
                </a:ext>
              </a:extLst>
            </p:cNvPr>
            <p:cNvSpPr>
              <a:spLocks/>
            </p:cNvSpPr>
            <p:nvPr/>
          </p:nvSpPr>
          <p:spPr bwMode="auto">
            <a:xfrm flipH="1">
              <a:off x="6019694" y="8095806"/>
              <a:ext cx="901380" cy="4359529"/>
            </a:xfrm>
            <a:custGeom>
              <a:avLst/>
              <a:gdLst>
                <a:gd name="T0" fmla="*/ 0 w 41"/>
                <a:gd name="T1" fmla="*/ 171 h 173"/>
                <a:gd name="T2" fmla="*/ 16 w 41"/>
                <a:gd name="T3" fmla="*/ 173 h 173"/>
                <a:gd name="T4" fmla="*/ 41 w 41"/>
                <a:gd name="T5" fmla="*/ 7 h 173"/>
                <a:gd name="T6" fmla="*/ 5 w 41"/>
                <a:gd name="T7" fmla="*/ 0 h 173"/>
                <a:gd name="T8" fmla="*/ 0 w 41"/>
                <a:gd name="T9" fmla="*/ 171 h 173"/>
              </a:gdLst>
              <a:ahLst/>
              <a:cxnLst>
                <a:cxn ang="0">
                  <a:pos x="T0" y="T1"/>
                </a:cxn>
                <a:cxn ang="0">
                  <a:pos x="T2" y="T3"/>
                </a:cxn>
                <a:cxn ang="0">
                  <a:pos x="T4" y="T5"/>
                </a:cxn>
                <a:cxn ang="0">
                  <a:pos x="T6" y="T7"/>
                </a:cxn>
                <a:cxn ang="0">
                  <a:pos x="T8" y="T9"/>
                </a:cxn>
              </a:cxnLst>
              <a:rect l="0" t="0" r="r" b="b"/>
              <a:pathLst>
                <a:path w="41" h="173">
                  <a:moveTo>
                    <a:pt x="0" y="171"/>
                  </a:moveTo>
                  <a:lnTo>
                    <a:pt x="16" y="173"/>
                  </a:lnTo>
                  <a:lnTo>
                    <a:pt x="41" y="7"/>
                  </a:lnTo>
                  <a:lnTo>
                    <a:pt x="5" y="0"/>
                  </a:lnTo>
                  <a:lnTo>
                    <a:pt x="0" y="171"/>
                  </a:lnTo>
                  <a:close/>
                </a:path>
              </a:pathLst>
            </a:custGeom>
            <a:solidFill>
              <a:srgbClr val="434C69"/>
            </a:solidFill>
            <a:ln>
              <a:noFill/>
            </a:ln>
          </p:spPr>
          <p:txBody>
            <a:bodyPr vert="horz" wrap="square" lIns="91440" tIns="45720" rIns="91440" bIns="45720" numCol="1" anchor="t" anchorCtr="0" compatLnSpc="1">
              <a:prstTxWarp prst="textNoShape">
                <a:avLst/>
              </a:prstTxWarp>
            </a:bodyPr>
            <a:lstStyle/>
            <a:p>
              <a:endParaRPr lang="en-US"/>
            </a:p>
          </p:txBody>
        </p:sp>
        <p:sp>
          <p:nvSpPr>
            <p:cNvPr id="73" name="Freeform 5169">
              <a:extLst>
                <a:ext uri="{FF2B5EF4-FFF2-40B4-BE49-F238E27FC236}">
                  <a16:creationId xmlns:a16="http://schemas.microsoft.com/office/drawing/2014/main" id="{3694ACF7-2A3A-C894-8CF8-550B92D44818}"/>
                </a:ext>
              </a:extLst>
            </p:cNvPr>
            <p:cNvSpPr>
              <a:spLocks/>
            </p:cNvSpPr>
            <p:nvPr/>
          </p:nvSpPr>
          <p:spPr bwMode="auto">
            <a:xfrm flipH="1">
              <a:off x="6019701" y="12530923"/>
              <a:ext cx="989315" cy="453592"/>
            </a:xfrm>
            <a:custGeom>
              <a:avLst/>
              <a:gdLst>
                <a:gd name="T0" fmla="*/ 52 w 52"/>
                <a:gd name="T1" fmla="*/ 20 h 21"/>
                <a:gd name="T2" fmla="*/ 52 w 52"/>
                <a:gd name="T3" fmla="*/ 20 h 21"/>
                <a:gd name="T4" fmla="*/ 37 w 52"/>
                <a:gd name="T5" fmla="*/ 9 h 21"/>
                <a:gd name="T6" fmla="*/ 27 w 52"/>
                <a:gd name="T7" fmla="*/ 2 h 21"/>
                <a:gd name="T8" fmla="*/ 27 w 52"/>
                <a:gd name="T9" fmla="*/ 2 h 21"/>
                <a:gd name="T10" fmla="*/ 22 w 52"/>
                <a:gd name="T11" fmla="*/ 1 h 21"/>
                <a:gd name="T12" fmla="*/ 15 w 52"/>
                <a:gd name="T13" fmla="*/ 6 h 21"/>
                <a:gd name="T14" fmla="*/ 7 w 52"/>
                <a:gd name="T15" fmla="*/ 5 h 21"/>
                <a:gd name="T16" fmla="*/ 2 w 52"/>
                <a:gd name="T17" fmla="*/ 18 h 21"/>
                <a:gd name="T18" fmla="*/ 7 w 52"/>
                <a:gd name="T19" fmla="*/ 19 h 21"/>
                <a:gd name="T20" fmla="*/ 17 w 52"/>
                <a:gd name="T21" fmla="*/ 20 h 21"/>
                <a:gd name="T22" fmla="*/ 42 w 52"/>
                <a:gd name="T23" fmla="*/ 21 h 21"/>
                <a:gd name="T24" fmla="*/ 52 w 52"/>
                <a:gd name="T25" fmla="*/ 2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2" h="21">
                  <a:moveTo>
                    <a:pt x="52" y="20"/>
                  </a:moveTo>
                  <a:cubicBezTo>
                    <a:pt x="52" y="20"/>
                    <a:pt x="52" y="20"/>
                    <a:pt x="52" y="20"/>
                  </a:cubicBezTo>
                  <a:cubicBezTo>
                    <a:pt x="52" y="13"/>
                    <a:pt x="50" y="9"/>
                    <a:pt x="37" y="9"/>
                  </a:cubicBezTo>
                  <a:cubicBezTo>
                    <a:pt x="32" y="9"/>
                    <a:pt x="28" y="6"/>
                    <a:pt x="27" y="2"/>
                  </a:cubicBezTo>
                  <a:cubicBezTo>
                    <a:pt x="27" y="2"/>
                    <a:pt x="27" y="2"/>
                    <a:pt x="27" y="2"/>
                  </a:cubicBezTo>
                  <a:cubicBezTo>
                    <a:pt x="26" y="0"/>
                    <a:pt x="23" y="0"/>
                    <a:pt x="22" y="1"/>
                  </a:cubicBezTo>
                  <a:cubicBezTo>
                    <a:pt x="20" y="4"/>
                    <a:pt x="18" y="5"/>
                    <a:pt x="15" y="6"/>
                  </a:cubicBezTo>
                  <a:cubicBezTo>
                    <a:pt x="12" y="6"/>
                    <a:pt x="10" y="5"/>
                    <a:pt x="7" y="5"/>
                  </a:cubicBezTo>
                  <a:cubicBezTo>
                    <a:pt x="0" y="5"/>
                    <a:pt x="1" y="14"/>
                    <a:pt x="2" y="18"/>
                  </a:cubicBezTo>
                  <a:cubicBezTo>
                    <a:pt x="2" y="19"/>
                    <a:pt x="6" y="19"/>
                    <a:pt x="7" y="19"/>
                  </a:cubicBezTo>
                  <a:cubicBezTo>
                    <a:pt x="10" y="20"/>
                    <a:pt x="14" y="20"/>
                    <a:pt x="17" y="20"/>
                  </a:cubicBezTo>
                  <a:cubicBezTo>
                    <a:pt x="25" y="21"/>
                    <a:pt x="34" y="21"/>
                    <a:pt x="42" y="21"/>
                  </a:cubicBezTo>
                  <a:cubicBezTo>
                    <a:pt x="45" y="21"/>
                    <a:pt x="49" y="20"/>
                    <a:pt x="52" y="20"/>
                  </a:cubicBezTo>
                  <a:close/>
                </a:path>
              </a:pathLst>
            </a:custGeom>
            <a:solidFill>
              <a:srgbClr val="434043"/>
            </a:solidFill>
            <a:ln>
              <a:noFill/>
            </a:ln>
          </p:spPr>
          <p:txBody>
            <a:bodyPr vert="horz" wrap="square" lIns="91440" tIns="45720" rIns="91440" bIns="45720" numCol="1" anchor="t" anchorCtr="0" compatLnSpc="1">
              <a:prstTxWarp prst="textNoShape">
                <a:avLst/>
              </a:prstTxWarp>
            </a:bodyPr>
            <a:lstStyle/>
            <a:p>
              <a:endParaRPr lang="en-US"/>
            </a:p>
          </p:txBody>
        </p:sp>
        <p:sp>
          <p:nvSpPr>
            <p:cNvPr id="74" name="Freeform 5167">
              <a:extLst>
                <a:ext uri="{FF2B5EF4-FFF2-40B4-BE49-F238E27FC236}">
                  <a16:creationId xmlns:a16="http://schemas.microsoft.com/office/drawing/2014/main" id="{EB90B01E-FFB3-A589-F387-B164384B423C}"/>
                </a:ext>
              </a:extLst>
            </p:cNvPr>
            <p:cNvSpPr>
              <a:spLocks/>
            </p:cNvSpPr>
            <p:nvPr/>
          </p:nvSpPr>
          <p:spPr bwMode="auto">
            <a:xfrm flipH="1">
              <a:off x="7472981" y="11724540"/>
              <a:ext cx="373746" cy="1133983"/>
            </a:xfrm>
            <a:custGeom>
              <a:avLst/>
              <a:gdLst>
                <a:gd name="T0" fmla="*/ 13 w 20"/>
                <a:gd name="T1" fmla="*/ 45 h 52"/>
                <a:gd name="T2" fmla="*/ 19 w 20"/>
                <a:gd name="T3" fmla="*/ 4 h 52"/>
                <a:gd name="T4" fmla="*/ 2 w 20"/>
                <a:gd name="T5" fmla="*/ 8 h 52"/>
                <a:gd name="T6" fmla="*/ 0 w 20"/>
                <a:gd name="T7" fmla="*/ 45 h 52"/>
                <a:gd name="T8" fmla="*/ 13 w 20"/>
                <a:gd name="T9" fmla="*/ 45 h 52"/>
              </a:gdLst>
              <a:ahLst/>
              <a:cxnLst>
                <a:cxn ang="0">
                  <a:pos x="T0" y="T1"/>
                </a:cxn>
                <a:cxn ang="0">
                  <a:pos x="T2" y="T3"/>
                </a:cxn>
                <a:cxn ang="0">
                  <a:pos x="T4" y="T5"/>
                </a:cxn>
                <a:cxn ang="0">
                  <a:pos x="T6" y="T7"/>
                </a:cxn>
                <a:cxn ang="0">
                  <a:pos x="T8" y="T9"/>
                </a:cxn>
              </a:cxnLst>
              <a:rect l="0" t="0" r="r" b="b"/>
              <a:pathLst>
                <a:path w="20" h="52">
                  <a:moveTo>
                    <a:pt x="13" y="45"/>
                  </a:moveTo>
                  <a:cubicBezTo>
                    <a:pt x="19" y="4"/>
                    <a:pt x="19" y="4"/>
                    <a:pt x="19" y="4"/>
                  </a:cubicBezTo>
                  <a:cubicBezTo>
                    <a:pt x="20" y="0"/>
                    <a:pt x="3" y="5"/>
                    <a:pt x="2" y="8"/>
                  </a:cubicBezTo>
                  <a:cubicBezTo>
                    <a:pt x="0" y="45"/>
                    <a:pt x="0" y="45"/>
                    <a:pt x="0" y="45"/>
                  </a:cubicBezTo>
                  <a:cubicBezTo>
                    <a:pt x="0" y="52"/>
                    <a:pt x="12" y="49"/>
                    <a:pt x="13" y="45"/>
                  </a:cubicBezTo>
                  <a:close/>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 name="Freeform 5168">
              <a:extLst>
                <a:ext uri="{FF2B5EF4-FFF2-40B4-BE49-F238E27FC236}">
                  <a16:creationId xmlns:a16="http://schemas.microsoft.com/office/drawing/2014/main" id="{D1D0D0E0-F0BE-486A-8A57-178A170D0C54}"/>
                </a:ext>
              </a:extLst>
            </p:cNvPr>
            <p:cNvSpPr>
              <a:spLocks/>
            </p:cNvSpPr>
            <p:nvPr/>
          </p:nvSpPr>
          <p:spPr bwMode="auto">
            <a:xfrm flipH="1">
              <a:off x="6967327" y="8120997"/>
              <a:ext cx="901379" cy="4359529"/>
            </a:xfrm>
            <a:custGeom>
              <a:avLst/>
              <a:gdLst>
                <a:gd name="T0" fmla="*/ 0 w 41"/>
                <a:gd name="T1" fmla="*/ 172 h 173"/>
                <a:gd name="T2" fmla="*/ 16 w 41"/>
                <a:gd name="T3" fmla="*/ 173 h 173"/>
                <a:gd name="T4" fmla="*/ 41 w 41"/>
                <a:gd name="T5" fmla="*/ 7 h 173"/>
                <a:gd name="T6" fmla="*/ 5 w 41"/>
                <a:gd name="T7" fmla="*/ 0 h 173"/>
                <a:gd name="T8" fmla="*/ 0 w 41"/>
                <a:gd name="T9" fmla="*/ 172 h 173"/>
              </a:gdLst>
              <a:ahLst/>
              <a:cxnLst>
                <a:cxn ang="0">
                  <a:pos x="T0" y="T1"/>
                </a:cxn>
                <a:cxn ang="0">
                  <a:pos x="T2" y="T3"/>
                </a:cxn>
                <a:cxn ang="0">
                  <a:pos x="T4" y="T5"/>
                </a:cxn>
                <a:cxn ang="0">
                  <a:pos x="T6" y="T7"/>
                </a:cxn>
                <a:cxn ang="0">
                  <a:pos x="T8" y="T9"/>
                </a:cxn>
              </a:cxnLst>
              <a:rect l="0" t="0" r="r" b="b"/>
              <a:pathLst>
                <a:path w="41" h="173">
                  <a:moveTo>
                    <a:pt x="0" y="172"/>
                  </a:moveTo>
                  <a:lnTo>
                    <a:pt x="16" y="173"/>
                  </a:lnTo>
                  <a:lnTo>
                    <a:pt x="41" y="7"/>
                  </a:lnTo>
                  <a:lnTo>
                    <a:pt x="5" y="0"/>
                  </a:lnTo>
                  <a:lnTo>
                    <a:pt x="0" y="172"/>
                  </a:lnTo>
                  <a:close/>
                </a:path>
              </a:pathLst>
            </a:custGeom>
            <a:solidFill>
              <a:srgbClr val="434C69"/>
            </a:solidFill>
            <a:ln>
              <a:noFill/>
            </a:ln>
          </p:spPr>
          <p:txBody>
            <a:bodyPr vert="horz" wrap="square" lIns="91440" tIns="45720" rIns="91440" bIns="45720" numCol="1" anchor="t" anchorCtr="0" compatLnSpc="1">
              <a:prstTxWarp prst="textNoShape">
                <a:avLst/>
              </a:prstTxWarp>
            </a:bodyPr>
            <a:lstStyle/>
            <a:p>
              <a:endParaRPr lang="en-US"/>
            </a:p>
          </p:txBody>
        </p:sp>
        <p:sp>
          <p:nvSpPr>
            <p:cNvPr id="76" name="Freeform 5170">
              <a:extLst>
                <a:ext uri="{FF2B5EF4-FFF2-40B4-BE49-F238E27FC236}">
                  <a16:creationId xmlns:a16="http://schemas.microsoft.com/office/drawing/2014/main" id="{8C584A1F-10D9-B42A-4574-478643CBF6F6}"/>
                </a:ext>
              </a:extLst>
            </p:cNvPr>
            <p:cNvSpPr>
              <a:spLocks/>
            </p:cNvSpPr>
            <p:nvPr/>
          </p:nvSpPr>
          <p:spPr bwMode="auto">
            <a:xfrm flipH="1">
              <a:off x="7209156" y="12505719"/>
              <a:ext cx="703513" cy="478801"/>
            </a:xfrm>
            <a:custGeom>
              <a:avLst/>
              <a:gdLst>
                <a:gd name="T0" fmla="*/ 2 w 37"/>
                <a:gd name="T1" fmla="*/ 7 h 22"/>
                <a:gd name="T2" fmla="*/ 4 w 37"/>
                <a:gd name="T3" fmla="*/ 7 h 22"/>
                <a:gd name="T4" fmla="*/ 9 w 37"/>
                <a:gd name="T5" fmla="*/ 5 h 22"/>
                <a:gd name="T6" fmla="*/ 15 w 37"/>
                <a:gd name="T7" fmla="*/ 2 h 22"/>
                <a:gd name="T8" fmla="*/ 24 w 37"/>
                <a:gd name="T9" fmla="*/ 3 h 22"/>
                <a:gd name="T10" fmla="*/ 27 w 37"/>
                <a:gd name="T11" fmla="*/ 10 h 22"/>
                <a:gd name="T12" fmla="*/ 28 w 37"/>
                <a:gd name="T13" fmla="*/ 10 h 22"/>
                <a:gd name="T14" fmla="*/ 37 w 37"/>
                <a:gd name="T15" fmla="*/ 21 h 22"/>
                <a:gd name="T16" fmla="*/ 37 w 37"/>
                <a:gd name="T17" fmla="*/ 21 h 22"/>
                <a:gd name="T18" fmla="*/ 19 w 37"/>
                <a:gd name="T19" fmla="*/ 22 h 22"/>
                <a:gd name="T20" fmla="*/ 0 w 37"/>
                <a:gd name="T21" fmla="*/ 21 h 22"/>
                <a:gd name="T22" fmla="*/ 0 w 37"/>
                <a:gd name="T23" fmla="*/ 20 h 22"/>
                <a:gd name="T24" fmla="*/ 2 w 37"/>
                <a:gd name="T25" fmla="*/ 7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7" h="22">
                  <a:moveTo>
                    <a:pt x="2" y="7"/>
                  </a:moveTo>
                  <a:cubicBezTo>
                    <a:pt x="3" y="7"/>
                    <a:pt x="3" y="7"/>
                    <a:pt x="4" y="7"/>
                  </a:cubicBezTo>
                  <a:cubicBezTo>
                    <a:pt x="6" y="7"/>
                    <a:pt x="8" y="6"/>
                    <a:pt x="9" y="5"/>
                  </a:cubicBezTo>
                  <a:cubicBezTo>
                    <a:pt x="11" y="3"/>
                    <a:pt x="12" y="2"/>
                    <a:pt x="15" y="2"/>
                  </a:cubicBezTo>
                  <a:cubicBezTo>
                    <a:pt x="18" y="1"/>
                    <a:pt x="23" y="0"/>
                    <a:pt x="24" y="3"/>
                  </a:cubicBezTo>
                  <a:cubicBezTo>
                    <a:pt x="27" y="10"/>
                    <a:pt x="27" y="10"/>
                    <a:pt x="27" y="10"/>
                  </a:cubicBezTo>
                  <a:cubicBezTo>
                    <a:pt x="28" y="10"/>
                    <a:pt x="28" y="10"/>
                    <a:pt x="28" y="10"/>
                  </a:cubicBezTo>
                  <a:cubicBezTo>
                    <a:pt x="36" y="10"/>
                    <a:pt x="37" y="18"/>
                    <a:pt x="37" y="21"/>
                  </a:cubicBezTo>
                  <a:cubicBezTo>
                    <a:pt x="37" y="21"/>
                    <a:pt x="37" y="21"/>
                    <a:pt x="37" y="21"/>
                  </a:cubicBezTo>
                  <a:cubicBezTo>
                    <a:pt x="36" y="22"/>
                    <a:pt x="28" y="22"/>
                    <a:pt x="19" y="22"/>
                  </a:cubicBezTo>
                  <a:cubicBezTo>
                    <a:pt x="9" y="22"/>
                    <a:pt x="0" y="22"/>
                    <a:pt x="0" y="21"/>
                  </a:cubicBezTo>
                  <a:cubicBezTo>
                    <a:pt x="0" y="21"/>
                    <a:pt x="0" y="21"/>
                    <a:pt x="0" y="20"/>
                  </a:cubicBezTo>
                  <a:cubicBezTo>
                    <a:pt x="0" y="17"/>
                    <a:pt x="0" y="8"/>
                    <a:pt x="2" y="7"/>
                  </a:cubicBezTo>
                  <a:close/>
                </a:path>
              </a:pathLst>
            </a:custGeom>
            <a:solidFill>
              <a:srgbClr val="434043"/>
            </a:solidFill>
            <a:ln>
              <a:noFill/>
            </a:ln>
          </p:spPr>
          <p:txBody>
            <a:bodyPr vert="horz" wrap="square" lIns="91440" tIns="45720" rIns="91440" bIns="45720" numCol="1" anchor="t" anchorCtr="0" compatLnSpc="1">
              <a:prstTxWarp prst="textNoShape">
                <a:avLst/>
              </a:prstTxWarp>
            </a:bodyPr>
            <a:lstStyle/>
            <a:p>
              <a:endParaRPr lang="en-US"/>
            </a:p>
          </p:txBody>
        </p:sp>
        <p:sp>
          <p:nvSpPr>
            <p:cNvPr id="77" name="Freeform 3441">
              <a:extLst>
                <a:ext uri="{FF2B5EF4-FFF2-40B4-BE49-F238E27FC236}">
                  <a16:creationId xmlns:a16="http://schemas.microsoft.com/office/drawing/2014/main" id="{50F191C3-3F6B-24F0-73C2-497583D66AD1}"/>
                </a:ext>
              </a:extLst>
            </p:cNvPr>
            <p:cNvSpPr>
              <a:spLocks/>
            </p:cNvSpPr>
            <p:nvPr/>
          </p:nvSpPr>
          <p:spPr bwMode="auto">
            <a:xfrm>
              <a:off x="6674135" y="5402525"/>
              <a:ext cx="478883" cy="648293"/>
            </a:xfrm>
            <a:custGeom>
              <a:avLst/>
              <a:gdLst>
                <a:gd name="T0" fmla="*/ 21 w 24"/>
                <a:gd name="T1" fmla="*/ 0 h 33"/>
                <a:gd name="T2" fmla="*/ 12 w 24"/>
                <a:gd name="T3" fmla="*/ 2 h 33"/>
                <a:gd name="T4" fmla="*/ 3 w 24"/>
                <a:gd name="T5" fmla="*/ 1 h 33"/>
                <a:gd name="T6" fmla="*/ 2 w 24"/>
                <a:gd name="T7" fmla="*/ 15 h 33"/>
                <a:gd name="T8" fmla="*/ 2 w 24"/>
                <a:gd name="T9" fmla="*/ 18 h 33"/>
                <a:gd name="T10" fmla="*/ 0 w 24"/>
                <a:gd name="T11" fmla="*/ 24 h 33"/>
                <a:gd name="T12" fmla="*/ 8 w 24"/>
                <a:gd name="T13" fmla="*/ 33 h 33"/>
                <a:gd name="T14" fmla="*/ 24 w 24"/>
                <a:gd name="T15" fmla="*/ 24 h 33"/>
                <a:gd name="T16" fmla="*/ 21 w 24"/>
                <a:gd name="T17"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33">
                  <a:moveTo>
                    <a:pt x="21" y="0"/>
                  </a:moveTo>
                  <a:cubicBezTo>
                    <a:pt x="12" y="2"/>
                    <a:pt x="12" y="2"/>
                    <a:pt x="12" y="2"/>
                  </a:cubicBezTo>
                  <a:cubicBezTo>
                    <a:pt x="3" y="1"/>
                    <a:pt x="3" y="1"/>
                    <a:pt x="3" y="1"/>
                  </a:cubicBezTo>
                  <a:cubicBezTo>
                    <a:pt x="3" y="1"/>
                    <a:pt x="2" y="14"/>
                    <a:pt x="2" y="15"/>
                  </a:cubicBezTo>
                  <a:cubicBezTo>
                    <a:pt x="2" y="16"/>
                    <a:pt x="2" y="17"/>
                    <a:pt x="2" y="18"/>
                  </a:cubicBezTo>
                  <a:cubicBezTo>
                    <a:pt x="2" y="20"/>
                    <a:pt x="1" y="22"/>
                    <a:pt x="0" y="24"/>
                  </a:cubicBezTo>
                  <a:cubicBezTo>
                    <a:pt x="8" y="33"/>
                    <a:pt x="8" y="33"/>
                    <a:pt x="8" y="33"/>
                  </a:cubicBezTo>
                  <a:cubicBezTo>
                    <a:pt x="24" y="24"/>
                    <a:pt x="24" y="24"/>
                    <a:pt x="24" y="24"/>
                  </a:cubicBezTo>
                  <a:cubicBezTo>
                    <a:pt x="23" y="17"/>
                    <a:pt x="20" y="7"/>
                    <a:pt x="21" y="0"/>
                  </a:cubicBezTo>
                  <a:close/>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 name="Freeform 3442">
              <a:extLst>
                <a:ext uri="{FF2B5EF4-FFF2-40B4-BE49-F238E27FC236}">
                  <a16:creationId xmlns:a16="http://schemas.microsoft.com/office/drawing/2014/main" id="{77D1256C-F62E-8EF4-D906-F99B44BD68B3}"/>
                </a:ext>
              </a:extLst>
            </p:cNvPr>
            <p:cNvSpPr>
              <a:spLocks/>
            </p:cNvSpPr>
            <p:nvPr/>
          </p:nvSpPr>
          <p:spPr bwMode="auto">
            <a:xfrm>
              <a:off x="6674135" y="5402525"/>
              <a:ext cx="410468" cy="491801"/>
            </a:xfrm>
            <a:custGeom>
              <a:avLst/>
              <a:gdLst>
                <a:gd name="T0" fmla="*/ 21 w 21"/>
                <a:gd name="T1" fmla="*/ 7 h 25"/>
                <a:gd name="T2" fmla="*/ 21 w 21"/>
                <a:gd name="T3" fmla="*/ 0 h 25"/>
                <a:gd name="T4" fmla="*/ 12 w 21"/>
                <a:gd name="T5" fmla="*/ 2 h 25"/>
                <a:gd name="T6" fmla="*/ 3 w 21"/>
                <a:gd name="T7" fmla="*/ 1 h 25"/>
                <a:gd name="T8" fmla="*/ 2 w 21"/>
                <a:gd name="T9" fmla="*/ 15 h 25"/>
                <a:gd name="T10" fmla="*/ 2 w 21"/>
                <a:gd name="T11" fmla="*/ 18 h 25"/>
                <a:gd name="T12" fmla="*/ 0 w 21"/>
                <a:gd name="T13" fmla="*/ 24 h 25"/>
                <a:gd name="T14" fmla="*/ 1 w 21"/>
                <a:gd name="T15" fmla="*/ 25 h 25"/>
                <a:gd name="T16" fmla="*/ 21 w 21"/>
                <a:gd name="T17" fmla="*/ 7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25">
                  <a:moveTo>
                    <a:pt x="21" y="7"/>
                  </a:moveTo>
                  <a:cubicBezTo>
                    <a:pt x="21" y="5"/>
                    <a:pt x="21" y="2"/>
                    <a:pt x="21" y="0"/>
                  </a:cubicBezTo>
                  <a:cubicBezTo>
                    <a:pt x="12" y="2"/>
                    <a:pt x="12" y="2"/>
                    <a:pt x="12" y="2"/>
                  </a:cubicBezTo>
                  <a:cubicBezTo>
                    <a:pt x="3" y="1"/>
                    <a:pt x="3" y="1"/>
                    <a:pt x="3" y="1"/>
                  </a:cubicBezTo>
                  <a:cubicBezTo>
                    <a:pt x="3" y="1"/>
                    <a:pt x="2" y="14"/>
                    <a:pt x="2" y="15"/>
                  </a:cubicBezTo>
                  <a:cubicBezTo>
                    <a:pt x="2" y="16"/>
                    <a:pt x="2" y="17"/>
                    <a:pt x="2" y="18"/>
                  </a:cubicBezTo>
                  <a:cubicBezTo>
                    <a:pt x="2" y="20"/>
                    <a:pt x="1" y="22"/>
                    <a:pt x="0" y="24"/>
                  </a:cubicBezTo>
                  <a:cubicBezTo>
                    <a:pt x="1" y="25"/>
                    <a:pt x="1" y="25"/>
                    <a:pt x="1" y="25"/>
                  </a:cubicBezTo>
                  <a:cubicBezTo>
                    <a:pt x="10" y="19"/>
                    <a:pt x="17" y="13"/>
                    <a:pt x="21" y="7"/>
                  </a:cubicBezTo>
                  <a:close/>
                </a:path>
              </a:pathLst>
            </a:custGeom>
            <a:solidFill>
              <a:srgbClr val="CD95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 name="Freeform 3462">
              <a:extLst>
                <a:ext uri="{FF2B5EF4-FFF2-40B4-BE49-F238E27FC236}">
                  <a16:creationId xmlns:a16="http://schemas.microsoft.com/office/drawing/2014/main" id="{7B4C7390-16C2-EA6C-2646-1E2C17E54FAB}"/>
                </a:ext>
              </a:extLst>
            </p:cNvPr>
            <p:cNvSpPr>
              <a:spLocks/>
            </p:cNvSpPr>
            <p:nvPr/>
          </p:nvSpPr>
          <p:spPr bwMode="auto">
            <a:xfrm>
              <a:off x="5921623" y="5871978"/>
              <a:ext cx="1915518" cy="2548440"/>
            </a:xfrm>
            <a:custGeom>
              <a:avLst/>
              <a:gdLst>
                <a:gd name="T0" fmla="*/ 17 w 96"/>
                <a:gd name="T1" fmla="*/ 75 h 131"/>
                <a:gd name="T2" fmla="*/ 16 w 96"/>
                <a:gd name="T3" fmla="*/ 21 h 131"/>
                <a:gd name="T4" fmla="*/ 13 w 96"/>
                <a:gd name="T5" fmla="*/ 4 h 131"/>
                <a:gd name="T6" fmla="*/ 37 w 96"/>
                <a:gd name="T7" fmla="*/ 0 h 131"/>
                <a:gd name="T8" fmla="*/ 45 w 96"/>
                <a:gd name="T9" fmla="*/ 9 h 131"/>
                <a:gd name="T10" fmla="*/ 61 w 96"/>
                <a:gd name="T11" fmla="*/ 0 h 131"/>
                <a:gd name="T12" fmla="*/ 89 w 96"/>
                <a:gd name="T13" fmla="*/ 3 h 131"/>
                <a:gd name="T14" fmla="*/ 81 w 96"/>
                <a:gd name="T15" fmla="*/ 66 h 131"/>
                <a:gd name="T16" fmla="*/ 96 w 96"/>
                <a:gd name="T17" fmla="*/ 131 h 131"/>
                <a:gd name="T18" fmla="*/ 53 w 96"/>
                <a:gd name="T19" fmla="*/ 131 h 131"/>
                <a:gd name="T20" fmla="*/ 40 w 96"/>
                <a:gd name="T21" fmla="*/ 103 h 131"/>
                <a:gd name="T22" fmla="*/ 27 w 96"/>
                <a:gd name="T23" fmla="*/ 131 h 131"/>
                <a:gd name="T24" fmla="*/ 0 w 96"/>
                <a:gd name="T25" fmla="*/ 131 h 131"/>
                <a:gd name="T26" fmla="*/ 17 w 96"/>
                <a:gd name="T27" fmla="*/ 75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6" h="131">
                  <a:moveTo>
                    <a:pt x="17" y="75"/>
                  </a:moveTo>
                  <a:cubicBezTo>
                    <a:pt x="18" y="57"/>
                    <a:pt x="18" y="39"/>
                    <a:pt x="16" y="21"/>
                  </a:cubicBezTo>
                  <a:cubicBezTo>
                    <a:pt x="13" y="4"/>
                    <a:pt x="13" y="4"/>
                    <a:pt x="13" y="4"/>
                  </a:cubicBezTo>
                  <a:cubicBezTo>
                    <a:pt x="37" y="0"/>
                    <a:pt x="37" y="0"/>
                    <a:pt x="37" y="0"/>
                  </a:cubicBezTo>
                  <a:cubicBezTo>
                    <a:pt x="45" y="9"/>
                    <a:pt x="45" y="9"/>
                    <a:pt x="45" y="9"/>
                  </a:cubicBezTo>
                  <a:cubicBezTo>
                    <a:pt x="61" y="0"/>
                    <a:pt x="61" y="0"/>
                    <a:pt x="61" y="0"/>
                  </a:cubicBezTo>
                  <a:cubicBezTo>
                    <a:pt x="89" y="3"/>
                    <a:pt x="89" y="3"/>
                    <a:pt x="89" y="3"/>
                  </a:cubicBezTo>
                  <a:cubicBezTo>
                    <a:pt x="91" y="24"/>
                    <a:pt x="88" y="46"/>
                    <a:pt x="81" y="66"/>
                  </a:cubicBezTo>
                  <a:cubicBezTo>
                    <a:pt x="96" y="131"/>
                    <a:pt x="96" y="131"/>
                    <a:pt x="96" y="131"/>
                  </a:cubicBezTo>
                  <a:cubicBezTo>
                    <a:pt x="53" y="131"/>
                    <a:pt x="53" y="131"/>
                    <a:pt x="53" y="131"/>
                  </a:cubicBezTo>
                  <a:cubicBezTo>
                    <a:pt x="40" y="103"/>
                    <a:pt x="40" y="103"/>
                    <a:pt x="40" y="103"/>
                  </a:cubicBezTo>
                  <a:cubicBezTo>
                    <a:pt x="27" y="131"/>
                    <a:pt x="27" y="131"/>
                    <a:pt x="27" y="131"/>
                  </a:cubicBezTo>
                  <a:cubicBezTo>
                    <a:pt x="0" y="131"/>
                    <a:pt x="0" y="131"/>
                    <a:pt x="0" y="131"/>
                  </a:cubicBezTo>
                  <a:lnTo>
                    <a:pt x="17" y="75"/>
                  </a:ln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en-US"/>
            </a:p>
          </p:txBody>
        </p:sp>
        <p:sp>
          <p:nvSpPr>
            <p:cNvPr id="80" name="Freeform 3463">
              <a:extLst>
                <a:ext uri="{FF2B5EF4-FFF2-40B4-BE49-F238E27FC236}">
                  <a16:creationId xmlns:a16="http://schemas.microsoft.com/office/drawing/2014/main" id="{49924A75-0920-7417-E469-DF4758B9973E}"/>
                </a:ext>
              </a:extLst>
            </p:cNvPr>
            <p:cNvSpPr>
              <a:spLocks/>
            </p:cNvSpPr>
            <p:nvPr/>
          </p:nvSpPr>
          <p:spPr bwMode="auto">
            <a:xfrm>
              <a:off x="6537312" y="5871978"/>
              <a:ext cx="752529" cy="1341284"/>
            </a:xfrm>
            <a:custGeom>
              <a:avLst/>
              <a:gdLst>
                <a:gd name="T0" fmla="*/ 6 w 38"/>
                <a:gd name="T1" fmla="*/ 53 h 69"/>
                <a:gd name="T2" fmla="*/ 10 w 38"/>
                <a:gd name="T3" fmla="*/ 69 h 69"/>
                <a:gd name="T4" fmla="*/ 20 w 38"/>
                <a:gd name="T5" fmla="*/ 56 h 69"/>
                <a:gd name="T6" fmla="*/ 38 w 38"/>
                <a:gd name="T7" fmla="*/ 1 h 69"/>
                <a:gd name="T8" fmla="*/ 31 w 38"/>
                <a:gd name="T9" fmla="*/ 0 h 69"/>
                <a:gd name="T10" fmla="*/ 15 w 38"/>
                <a:gd name="T11" fmla="*/ 9 h 69"/>
                <a:gd name="T12" fmla="*/ 7 w 38"/>
                <a:gd name="T13" fmla="*/ 0 h 69"/>
                <a:gd name="T14" fmla="*/ 1 w 38"/>
                <a:gd name="T15" fmla="*/ 1 h 69"/>
                <a:gd name="T16" fmla="*/ 6 w 38"/>
                <a:gd name="T17" fmla="*/ 53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69">
                  <a:moveTo>
                    <a:pt x="6" y="53"/>
                  </a:moveTo>
                  <a:cubicBezTo>
                    <a:pt x="7" y="59"/>
                    <a:pt x="9" y="64"/>
                    <a:pt x="10" y="69"/>
                  </a:cubicBezTo>
                  <a:cubicBezTo>
                    <a:pt x="14" y="65"/>
                    <a:pt x="17" y="61"/>
                    <a:pt x="20" y="56"/>
                  </a:cubicBezTo>
                  <a:cubicBezTo>
                    <a:pt x="30" y="39"/>
                    <a:pt x="36" y="20"/>
                    <a:pt x="38" y="1"/>
                  </a:cubicBezTo>
                  <a:cubicBezTo>
                    <a:pt x="31" y="0"/>
                    <a:pt x="31" y="0"/>
                    <a:pt x="31" y="0"/>
                  </a:cubicBezTo>
                  <a:cubicBezTo>
                    <a:pt x="15" y="9"/>
                    <a:pt x="15" y="9"/>
                    <a:pt x="15" y="9"/>
                  </a:cubicBezTo>
                  <a:cubicBezTo>
                    <a:pt x="7" y="0"/>
                    <a:pt x="7" y="0"/>
                    <a:pt x="7" y="0"/>
                  </a:cubicBezTo>
                  <a:cubicBezTo>
                    <a:pt x="1" y="1"/>
                    <a:pt x="1" y="1"/>
                    <a:pt x="1" y="1"/>
                  </a:cubicBezTo>
                  <a:cubicBezTo>
                    <a:pt x="0" y="18"/>
                    <a:pt x="1" y="36"/>
                    <a:pt x="6" y="53"/>
                  </a:cubicBezTo>
                  <a:close/>
                </a:path>
              </a:pathLst>
            </a:custGeom>
            <a:solidFill>
              <a:srgbClr val="F8F0E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 name="Freeform 3464">
              <a:extLst>
                <a:ext uri="{FF2B5EF4-FFF2-40B4-BE49-F238E27FC236}">
                  <a16:creationId xmlns:a16="http://schemas.microsoft.com/office/drawing/2014/main" id="{3287A570-90A6-1104-1C5F-1D77BE42E780}"/>
                </a:ext>
              </a:extLst>
            </p:cNvPr>
            <p:cNvSpPr>
              <a:spLocks/>
            </p:cNvSpPr>
            <p:nvPr/>
          </p:nvSpPr>
          <p:spPr bwMode="auto">
            <a:xfrm>
              <a:off x="6537312" y="5871978"/>
              <a:ext cx="752529" cy="357673"/>
            </a:xfrm>
            <a:custGeom>
              <a:avLst/>
              <a:gdLst>
                <a:gd name="T0" fmla="*/ 33 w 33"/>
                <a:gd name="T1" fmla="*/ 1 h 16"/>
                <a:gd name="T2" fmla="*/ 27 w 33"/>
                <a:gd name="T3" fmla="*/ 0 h 16"/>
                <a:gd name="T4" fmla="*/ 13 w 33"/>
                <a:gd name="T5" fmla="*/ 8 h 16"/>
                <a:gd name="T6" fmla="*/ 6 w 33"/>
                <a:gd name="T7" fmla="*/ 0 h 16"/>
                <a:gd name="T8" fmla="*/ 0 w 33"/>
                <a:gd name="T9" fmla="*/ 1 h 16"/>
                <a:gd name="T10" fmla="*/ 5 w 33"/>
                <a:gd name="T11" fmla="*/ 16 h 16"/>
                <a:gd name="T12" fmla="*/ 13 w 33"/>
                <a:gd name="T13" fmla="*/ 9 h 16"/>
                <a:gd name="T14" fmla="*/ 19 w 33"/>
                <a:gd name="T15" fmla="*/ 16 h 16"/>
                <a:gd name="T16" fmla="*/ 33 w 33"/>
                <a:gd name="T17" fmla="*/ 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16">
                  <a:moveTo>
                    <a:pt x="33" y="1"/>
                  </a:moveTo>
                  <a:lnTo>
                    <a:pt x="27" y="0"/>
                  </a:lnTo>
                  <a:lnTo>
                    <a:pt x="13" y="8"/>
                  </a:lnTo>
                  <a:lnTo>
                    <a:pt x="6" y="0"/>
                  </a:lnTo>
                  <a:lnTo>
                    <a:pt x="0" y="1"/>
                  </a:lnTo>
                  <a:lnTo>
                    <a:pt x="5" y="16"/>
                  </a:lnTo>
                  <a:lnTo>
                    <a:pt x="13" y="9"/>
                  </a:lnTo>
                  <a:lnTo>
                    <a:pt x="19" y="16"/>
                  </a:lnTo>
                  <a:lnTo>
                    <a:pt x="33" y="1"/>
                  </a:lnTo>
                  <a:close/>
                </a:path>
              </a:pathLst>
            </a:custGeom>
            <a:solidFill>
              <a:srgbClr val="E3DF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2" name="Freeform 3465">
              <a:extLst>
                <a:ext uri="{FF2B5EF4-FFF2-40B4-BE49-F238E27FC236}">
                  <a16:creationId xmlns:a16="http://schemas.microsoft.com/office/drawing/2014/main" id="{A39CF81C-30E0-6DA1-13DC-D387B2B52EE6}"/>
                </a:ext>
              </a:extLst>
            </p:cNvPr>
            <p:cNvSpPr>
              <a:spLocks/>
            </p:cNvSpPr>
            <p:nvPr/>
          </p:nvSpPr>
          <p:spPr bwMode="auto">
            <a:xfrm>
              <a:off x="6651338" y="6073168"/>
              <a:ext cx="273645" cy="1140096"/>
            </a:xfrm>
            <a:custGeom>
              <a:avLst/>
              <a:gdLst>
                <a:gd name="T0" fmla="*/ 0 w 14"/>
                <a:gd name="T1" fmla="*/ 43 h 59"/>
                <a:gd name="T2" fmla="*/ 4 w 14"/>
                <a:gd name="T3" fmla="*/ 59 h 59"/>
                <a:gd name="T4" fmla="*/ 14 w 14"/>
                <a:gd name="T5" fmla="*/ 46 h 59"/>
                <a:gd name="T6" fmla="*/ 9 w 14"/>
                <a:gd name="T7" fmla="*/ 11 h 59"/>
                <a:gd name="T8" fmla="*/ 13 w 14"/>
                <a:gd name="T9" fmla="*/ 5 h 59"/>
                <a:gd name="T10" fmla="*/ 9 w 14"/>
                <a:gd name="T11" fmla="*/ 0 h 59"/>
                <a:gd name="T12" fmla="*/ 4 w 14"/>
                <a:gd name="T13" fmla="*/ 5 h 59"/>
                <a:gd name="T14" fmla="*/ 6 w 14"/>
                <a:gd name="T15" fmla="*/ 11 h 59"/>
                <a:gd name="T16" fmla="*/ 0 w 14"/>
                <a:gd name="T17" fmla="*/ 43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59">
                  <a:moveTo>
                    <a:pt x="0" y="43"/>
                  </a:moveTo>
                  <a:cubicBezTo>
                    <a:pt x="1" y="49"/>
                    <a:pt x="3" y="54"/>
                    <a:pt x="4" y="59"/>
                  </a:cubicBezTo>
                  <a:cubicBezTo>
                    <a:pt x="8" y="55"/>
                    <a:pt x="11" y="51"/>
                    <a:pt x="14" y="46"/>
                  </a:cubicBezTo>
                  <a:cubicBezTo>
                    <a:pt x="9" y="11"/>
                    <a:pt x="9" y="11"/>
                    <a:pt x="9" y="11"/>
                  </a:cubicBezTo>
                  <a:cubicBezTo>
                    <a:pt x="13" y="5"/>
                    <a:pt x="13" y="5"/>
                    <a:pt x="13" y="5"/>
                  </a:cubicBezTo>
                  <a:cubicBezTo>
                    <a:pt x="9" y="0"/>
                    <a:pt x="9" y="0"/>
                    <a:pt x="9" y="0"/>
                  </a:cubicBezTo>
                  <a:cubicBezTo>
                    <a:pt x="4" y="5"/>
                    <a:pt x="4" y="5"/>
                    <a:pt x="4" y="5"/>
                  </a:cubicBezTo>
                  <a:cubicBezTo>
                    <a:pt x="6" y="11"/>
                    <a:pt x="6" y="11"/>
                    <a:pt x="6" y="11"/>
                  </a:cubicBezTo>
                  <a:lnTo>
                    <a:pt x="0" y="43"/>
                  </a:lnTo>
                  <a:close/>
                </a:path>
              </a:pathLst>
            </a:custGeom>
            <a:solidFill>
              <a:srgbClr val="4440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3" name="Freeform 3473">
              <a:extLst>
                <a:ext uri="{FF2B5EF4-FFF2-40B4-BE49-F238E27FC236}">
                  <a16:creationId xmlns:a16="http://schemas.microsoft.com/office/drawing/2014/main" id="{0D8E3EC8-5CBB-7BA3-B5DA-89ACA07FF528}"/>
                </a:ext>
              </a:extLst>
            </p:cNvPr>
            <p:cNvSpPr>
              <a:spLocks/>
            </p:cNvSpPr>
            <p:nvPr/>
          </p:nvSpPr>
          <p:spPr bwMode="auto">
            <a:xfrm>
              <a:off x="7517884" y="6609681"/>
              <a:ext cx="136823" cy="178841"/>
            </a:xfrm>
            <a:custGeom>
              <a:avLst/>
              <a:gdLst>
                <a:gd name="T0" fmla="*/ 6 w 7"/>
                <a:gd name="T1" fmla="*/ 9 h 9"/>
                <a:gd name="T2" fmla="*/ 6 w 7"/>
                <a:gd name="T3" fmla="*/ 8 h 9"/>
                <a:gd name="T4" fmla="*/ 6 w 7"/>
                <a:gd name="T5" fmla="*/ 8 h 9"/>
                <a:gd name="T6" fmla="*/ 0 w 7"/>
                <a:gd name="T7" fmla="*/ 0 h 9"/>
                <a:gd name="T8" fmla="*/ 0 w 7"/>
                <a:gd name="T9" fmla="*/ 0 h 9"/>
                <a:gd name="T10" fmla="*/ 0 w 7"/>
                <a:gd name="T11" fmla="*/ 0 h 9"/>
                <a:gd name="T12" fmla="*/ 6 w 7"/>
                <a:gd name="T13" fmla="*/ 8 h 9"/>
                <a:gd name="T14" fmla="*/ 6 w 7"/>
                <a:gd name="T15" fmla="*/ 9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9">
                  <a:moveTo>
                    <a:pt x="6" y="9"/>
                  </a:moveTo>
                  <a:cubicBezTo>
                    <a:pt x="6" y="8"/>
                    <a:pt x="6" y="8"/>
                    <a:pt x="6" y="8"/>
                  </a:cubicBezTo>
                  <a:cubicBezTo>
                    <a:pt x="7" y="8"/>
                    <a:pt x="7" y="8"/>
                    <a:pt x="6" y="8"/>
                  </a:cubicBezTo>
                  <a:cubicBezTo>
                    <a:pt x="0" y="0"/>
                    <a:pt x="0" y="0"/>
                    <a:pt x="0" y="0"/>
                  </a:cubicBezTo>
                  <a:cubicBezTo>
                    <a:pt x="0" y="0"/>
                    <a:pt x="0" y="0"/>
                    <a:pt x="0" y="0"/>
                  </a:cubicBezTo>
                  <a:cubicBezTo>
                    <a:pt x="0" y="0"/>
                    <a:pt x="0" y="0"/>
                    <a:pt x="0" y="0"/>
                  </a:cubicBezTo>
                  <a:cubicBezTo>
                    <a:pt x="6" y="8"/>
                    <a:pt x="6" y="8"/>
                    <a:pt x="6" y="8"/>
                  </a:cubicBezTo>
                  <a:lnTo>
                    <a:pt x="6" y="9"/>
                  </a:lnTo>
                  <a:close/>
                </a:path>
              </a:pathLst>
            </a:custGeom>
            <a:solidFill>
              <a:srgbClr val="2C75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84" name="Group 83">
              <a:extLst>
                <a:ext uri="{FF2B5EF4-FFF2-40B4-BE49-F238E27FC236}">
                  <a16:creationId xmlns:a16="http://schemas.microsoft.com/office/drawing/2014/main" id="{85B3C107-E799-3F27-AA7E-2A52D2812AD9}"/>
                </a:ext>
              </a:extLst>
            </p:cNvPr>
            <p:cNvGrpSpPr/>
            <p:nvPr/>
          </p:nvGrpSpPr>
          <p:grpSpPr>
            <a:xfrm flipH="1">
              <a:off x="5821086" y="5923691"/>
              <a:ext cx="2397750" cy="1949401"/>
              <a:chOff x="17290375" y="5460471"/>
              <a:chExt cx="2683191" cy="1919877"/>
            </a:xfrm>
          </p:grpSpPr>
          <p:sp>
            <p:nvSpPr>
              <p:cNvPr id="119" name="Freeform 4871">
                <a:extLst>
                  <a:ext uri="{FF2B5EF4-FFF2-40B4-BE49-F238E27FC236}">
                    <a16:creationId xmlns:a16="http://schemas.microsoft.com/office/drawing/2014/main" id="{FDC594C7-AD6D-AA4C-7326-E65254B7EE5A}"/>
                  </a:ext>
                </a:extLst>
              </p:cNvPr>
              <p:cNvSpPr>
                <a:spLocks/>
              </p:cNvSpPr>
              <p:nvPr/>
            </p:nvSpPr>
            <p:spPr bwMode="auto">
              <a:xfrm>
                <a:off x="17290375" y="5460471"/>
                <a:ext cx="832719" cy="1919877"/>
              </a:xfrm>
              <a:custGeom>
                <a:avLst/>
                <a:gdLst>
                  <a:gd name="T0" fmla="*/ 27 w 41"/>
                  <a:gd name="T1" fmla="*/ 0 h 96"/>
                  <a:gd name="T2" fmla="*/ 20 w 41"/>
                  <a:gd name="T3" fmla="*/ 9 h 96"/>
                  <a:gd name="T4" fmla="*/ 3 w 41"/>
                  <a:gd name="T5" fmla="*/ 73 h 96"/>
                  <a:gd name="T6" fmla="*/ 40 w 41"/>
                  <a:gd name="T7" fmla="*/ 75 h 96"/>
                  <a:gd name="T8" fmla="*/ 27 w 41"/>
                  <a:gd name="T9" fmla="*/ 0 h 96"/>
                </a:gdLst>
                <a:ahLst/>
                <a:cxnLst>
                  <a:cxn ang="0">
                    <a:pos x="T0" y="T1"/>
                  </a:cxn>
                  <a:cxn ang="0">
                    <a:pos x="T2" y="T3"/>
                  </a:cxn>
                  <a:cxn ang="0">
                    <a:pos x="T4" y="T5"/>
                  </a:cxn>
                  <a:cxn ang="0">
                    <a:pos x="T6" y="T7"/>
                  </a:cxn>
                  <a:cxn ang="0">
                    <a:pos x="T8" y="T9"/>
                  </a:cxn>
                </a:cxnLst>
                <a:rect l="0" t="0" r="r" b="b"/>
                <a:pathLst>
                  <a:path w="41" h="96">
                    <a:moveTo>
                      <a:pt x="27" y="0"/>
                    </a:moveTo>
                    <a:cubicBezTo>
                      <a:pt x="27" y="0"/>
                      <a:pt x="24" y="2"/>
                      <a:pt x="20" y="9"/>
                    </a:cubicBezTo>
                    <a:cubicBezTo>
                      <a:pt x="15" y="16"/>
                      <a:pt x="0" y="53"/>
                      <a:pt x="3" y="73"/>
                    </a:cubicBezTo>
                    <a:cubicBezTo>
                      <a:pt x="7" y="96"/>
                      <a:pt x="38" y="78"/>
                      <a:pt x="40" y="75"/>
                    </a:cubicBezTo>
                    <a:cubicBezTo>
                      <a:pt x="41" y="71"/>
                      <a:pt x="41" y="0"/>
                      <a:pt x="27" y="0"/>
                    </a:cubicBez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0" name="Freeform 4889">
                <a:extLst>
                  <a:ext uri="{FF2B5EF4-FFF2-40B4-BE49-F238E27FC236}">
                    <a16:creationId xmlns:a16="http://schemas.microsoft.com/office/drawing/2014/main" id="{C46E553D-00E2-FA5E-0D4E-813E99A19CFB}"/>
                  </a:ext>
                </a:extLst>
              </p:cNvPr>
              <p:cNvSpPr>
                <a:spLocks/>
              </p:cNvSpPr>
              <p:nvPr/>
            </p:nvSpPr>
            <p:spPr bwMode="auto">
              <a:xfrm>
                <a:off x="17683588" y="6246923"/>
                <a:ext cx="647669" cy="439497"/>
              </a:xfrm>
              <a:custGeom>
                <a:avLst/>
                <a:gdLst>
                  <a:gd name="T0" fmla="*/ 32 w 33"/>
                  <a:gd name="T1" fmla="*/ 11 h 22"/>
                  <a:gd name="T2" fmla="*/ 18 w 33"/>
                  <a:gd name="T3" fmla="*/ 1 h 22"/>
                  <a:gd name="T4" fmla="*/ 2 w 33"/>
                  <a:gd name="T5" fmla="*/ 7 h 22"/>
                  <a:gd name="T6" fmla="*/ 15 w 33"/>
                  <a:gd name="T7" fmla="*/ 6 h 22"/>
                  <a:gd name="T8" fmla="*/ 2 w 33"/>
                  <a:gd name="T9" fmla="*/ 15 h 22"/>
                  <a:gd name="T10" fmla="*/ 23 w 33"/>
                  <a:gd name="T11" fmla="*/ 20 h 22"/>
                  <a:gd name="T12" fmla="*/ 32 w 33"/>
                  <a:gd name="T13" fmla="*/ 11 h 22"/>
                </a:gdLst>
                <a:ahLst/>
                <a:cxnLst>
                  <a:cxn ang="0">
                    <a:pos x="T0" y="T1"/>
                  </a:cxn>
                  <a:cxn ang="0">
                    <a:pos x="T2" y="T3"/>
                  </a:cxn>
                  <a:cxn ang="0">
                    <a:pos x="T4" y="T5"/>
                  </a:cxn>
                  <a:cxn ang="0">
                    <a:pos x="T6" y="T7"/>
                  </a:cxn>
                  <a:cxn ang="0">
                    <a:pos x="T8" y="T9"/>
                  </a:cxn>
                  <a:cxn ang="0">
                    <a:pos x="T10" y="T11"/>
                  </a:cxn>
                  <a:cxn ang="0">
                    <a:pos x="T12" y="T13"/>
                  </a:cxn>
                </a:cxnLst>
                <a:rect l="0" t="0" r="r" b="b"/>
                <a:pathLst>
                  <a:path w="33" h="22">
                    <a:moveTo>
                      <a:pt x="32" y="11"/>
                    </a:moveTo>
                    <a:cubicBezTo>
                      <a:pt x="32" y="11"/>
                      <a:pt x="24" y="2"/>
                      <a:pt x="18" y="1"/>
                    </a:cubicBezTo>
                    <a:cubicBezTo>
                      <a:pt x="11" y="0"/>
                      <a:pt x="4" y="4"/>
                      <a:pt x="2" y="7"/>
                    </a:cubicBezTo>
                    <a:cubicBezTo>
                      <a:pt x="0" y="10"/>
                      <a:pt x="9" y="4"/>
                      <a:pt x="15" y="6"/>
                    </a:cubicBezTo>
                    <a:cubicBezTo>
                      <a:pt x="10" y="8"/>
                      <a:pt x="5" y="10"/>
                      <a:pt x="2" y="15"/>
                    </a:cubicBezTo>
                    <a:cubicBezTo>
                      <a:pt x="3" y="18"/>
                      <a:pt x="15" y="22"/>
                      <a:pt x="23" y="20"/>
                    </a:cubicBezTo>
                    <a:cubicBezTo>
                      <a:pt x="31" y="19"/>
                      <a:pt x="33" y="16"/>
                      <a:pt x="32" y="11"/>
                    </a:cubicBezTo>
                    <a:close/>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1" name="Freeform 4890">
                <a:extLst>
                  <a:ext uri="{FF2B5EF4-FFF2-40B4-BE49-F238E27FC236}">
                    <a16:creationId xmlns:a16="http://schemas.microsoft.com/office/drawing/2014/main" id="{FB40F4D8-8276-0541-37CA-EC19924A84D0}"/>
                  </a:ext>
                </a:extLst>
              </p:cNvPr>
              <p:cNvSpPr>
                <a:spLocks/>
              </p:cNvSpPr>
              <p:nvPr/>
            </p:nvSpPr>
            <p:spPr bwMode="auto">
              <a:xfrm>
                <a:off x="18123085" y="5475348"/>
                <a:ext cx="1850481" cy="1688567"/>
              </a:xfrm>
              <a:custGeom>
                <a:avLst/>
                <a:gdLst>
                  <a:gd name="T0" fmla="*/ 86 w 92"/>
                  <a:gd name="T1" fmla="*/ 74 h 84"/>
                  <a:gd name="T2" fmla="*/ 38 w 92"/>
                  <a:gd name="T3" fmla="*/ 78 h 84"/>
                  <a:gd name="T4" fmla="*/ 0 w 92"/>
                  <a:gd name="T5" fmla="*/ 66 h 84"/>
                  <a:gd name="T6" fmla="*/ 9 w 92"/>
                  <a:gd name="T7" fmla="*/ 48 h 84"/>
                  <a:gd name="T8" fmla="*/ 54 w 92"/>
                  <a:gd name="T9" fmla="*/ 53 h 84"/>
                  <a:gd name="T10" fmla="*/ 61 w 92"/>
                  <a:gd name="T11" fmla="*/ 53 h 84"/>
                  <a:gd name="T12" fmla="*/ 73 w 92"/>
                  <a:gd name="T13" fmla="*/ 0 h 84"/>
                  <a:gd name="T14" fmla="*/ 87 w 92"/>
                  <a:gd name="T15" fmla="*/ 21 h 84"/>
                  <a:gd name="T16" fmla="*/ 86 w 92"/>
                  <a:gd name="T17" fmla="*/ 7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2" h="84">
                    <a:moveTo>
                      <a:pt x="86" y="74"/>
                    </a:moveTo>
                    <a:cubicBezTo>
                      <a:pt x="83" y="80"/>
                      <a:pt x="65" y="84"/>
                      <a:pt x="38" y="78"/>
                    </a:cubicBezTo>
                    <a:cubicBezTo>
                      <a:pt x="27" y="76"/>
                      <a:pt x="14" y="72"/>
                      <a:pt x="0" y="66"/>
                    </a:cubicBezTo>
                    <a:cubicBezTo>
                      <a:pt x="6" y="54"/>
                      <a:pt x="9" y="48"/>
                      <a:pt x="9" y="48"/>
                    </a:cubicBezTo>
                    <a:cubicBezTo>
                      <a:pt x="54" y="53"/>
                      <a:pt x="54" y="53"/>
                      <a:pt x="54" y="53"/>
                    </a:cubicBezTo>
                    <a:cubicBezTo>
                      <a:pt x="61" y="53"/>
                      <a:pt x="61" y="53"/>
                      <a:pt x="61" y="53"/>
                    </a:cubicBezTo>
                    <a:cubicBezTo>
                      <a:pt x="61" y="53"/>
                      <a:pt x="62" y="1"/>
                      <a:pt x="73" y="0"/>
                    </a:cubicBezTo>
                    <a:cubicBezTo>
                      <a:pt x="73" y="0"/>
                      <a:pt x="82" y="4"/>
                      <a:pt x="87" y="21"/>
                    </a:cubicBezTo>
                    <a:cubicBezTo>
                      <a:pt x="92" y="40"/>
                      <a:pt x="91" y="65"/>
                      <a:pt x="86" y="74"/>
                    </a:cubicBez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2" name="Freeform 4891">
                <a:extLst>
                  <a:ext uri="{FF2B5EF4-FFF2-40B4-BE49-F238E27FC236}">
                    <a16:creationId xmlns:a16="http://schemas.microsoft.com/office/drawing/2014/main" id="{895DE789-A85D-5906-6530-3CCF0873D49B}"/>
                  </a:ext>
                </a:extLst>
              </p:cNvPr>
              <p:cNvSpPr>
                <a:spLocks/>
              </p:cNvSpPr>
              <p:nvPr/>
            </p:nvSpPr>
            <p:spPr bwMode="auto">
              <a:xfrm>
                <a:off x="18123085" y="6408836"/>
                <a:ext cx="1156553" cy="601402"/>
              </a:xfrm>
              <a:custGeom>
                <a:avLst/>
                <a:gdLst>
                  <a:gd name="T0" fmla="*/ 58 w 58"/>
                  <a:gd name="T1" fmla="*/ 20 h 30"/>
                  <a:gd name="T2" fmla="*/ 38 w 58"/>
                  <a:gd name="T3" fmla="*/ 30 h 30"/>
                  <a:gd name="T4" fmla="*/ 0 w 58"/>
                  <a:gd name="T5" fmla="*/ 18 h 30"/>
                  <a:gd name="T6" fmla="*/ 9 w 58"/>
                  <a:gd name="T7" fmla="*/ 0 h 30"/>
                  <a:gd name="T8" fmla="*/ 54 w 58"/>
                  <a:gd name="T9" fmla="*/ 5 h 30"/>
                  <a:gd name="T10" fmla="*/ 58 w 58"/>
                  <a:gd name="T11" fmla="*/ 20 h 30"/>
                </a:gdLst>
                <a:ahLst/>
                <a:cxnLst>
                  <a:cxn ang="0">
                    <a:pos x="T0" y="T1"/>
                  </a:cxn>
                  <a:cxn ang="0">
                    <a:pos x="T2" y="T3"/>
                  </a:cxn>
                  <a:cxn ang="0">
                    <a:pos x="T4" y="T5"/>
                  </a:cxn>
                  <a:cxn ang="0">
                    <a:pos x="T6" y="T7"/>
                  </a:cxn>
                  <a:cxn ang="0">
                    <a:pos x="T8" y="T9"/>
                  </a:cxn>
                  <a:cxn ang="0">
                    <a:pos x="T10" y="T11"/>
                  </a:cxn>
                </a:cxnLst>
                <a:rect l="0" t="0" r="r" b="b"/>
                <a:pathLst>
                  <a:path w="58" h="30">
                    <a:moveTo>
                      <a:pt x="58" y="20"/>
                    </a:moveTo>
                    <a:cubicBezTo>
                      <a:pt x="55" y="23"/>
                      <a:pt x="45" y="28"/>
                      <a:pt x="38" y="30"/>
                    </a:cubicBezTo>
                    <a:cubicBezTo>
                      <a:pt x="27" y="28"/>
                      <a:pt x="14" y="24"/>
                      <a:pt x="0" y="18"/>
                    </a:cubicBezTo>
                    <a:cubicBezTo>
                      <a:pt x="6" y="6"/>
                      <a:pt x="9" y="0"/>
                      <a:pt x="9" y="0"/>
                    </a:cubicBezTo>
                    <a:cubicBezTo>
                      <a:pt x="54" y="5"/>
                      <a:pt x="54" y="5"/>
                      <a:pt x="54" y="5"/>
                    </a:cubicBezTo>
                    <a:cubicBezTo>
                      <a:pt x="56" y="10"/>
                      <a:pt x="57" y="16"/>
                      <a:pt x="58" y="20"/>
                    </a:cubicBezTo>
                    <a:close/>
                  </a:path>
                </a:pathLst>
              </a:custGeom>
              <a:solidFill>
                <a:schemeClr val="accent4">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 name="Freeform 4892">
                <a:extLst>
                  <a:ext uri="{FF2B5EF4-FFF2-40B4-BE49-F238E27FC236}">
                    <a16:creationId xmlns:a16="http://schemas.microsoft.com/office/drawing/2014/main" id="{04F54EA8-5FB7-63D2-9769-4BB5A811E2E3}"/>
                  </a:ext>
                </a:extLst>
              </p:cNvPr>
              <p:cNvSpPr>
                <a:spLocks/>
              </p:cNvSpPr>
              <p:nvPr/>
            </p:nvSpPr>
            <p:spPr bwMode="auto">
              <a:xfrm>
                <a:off x="18955804" y="6246923"/>
                <a:ext cx="601402" cy="393230"/>
              </a:xfrm>
              <a:custGeom>
                <a:avLst/>
                <a:gdLst>
                  <a:gd name="T0" fmla="*/ 0 w 30"/>
                  <a:gd name="T1" fmla="*/ 8 h 20"/>
                  <a:gd name="T2" fmla="*/ 18 w 30"/>
                  <a:gd name="T3" fmla="*/ 0 h 20"/>
                  <a:gd name="T4" fmla="*/ 28 w 30"/>
                  <a:gd name="T5" fmla="*/ 13 h 20"/>
                  <a:gd name="T6" fmla="*/ 4 w 30"/>
                  <a:gd name="T7" fmla="*/ 20 h 20"/>
                  <a:gd name="T8" fmla="*/ 0 w 30"/>
                  <a:gd name="T9" fmla="*/ 8 h 20"/>
                </a:gdLst>
                <a:ahLst/>
                <a:cxnLst>
                  <a:cxn ang="0">
                    <a:pos x="T0" y="T1"/>
                  </a:cxn>
                  <a:cxn ang="0">
                    <a:pos x="T2" y="T3"/>
                  </a:cxn>
                  <a:cxn ang="0">
                    <a:pos x="T4" y="T5"/>
                  </a:cxn>
                  <a:cxn ang="0">
                    <a:pos x="T6" y="T7"/>
                  </a:cxn>
                  <a:cxn ang="0">
                    <a:pos x="T8" y="T9"/>
                  </a:cxn>
                </a:cxnLst>
                <a:rect l="0" t="0" r="r" b="b"/>
                <a:pathLst>
                  <a:path w="30" h="20">
                    <a:moveTo>
                      <a:pt x="0" y="8"/>
                    </a:moveTo>
                    <a:cubicBezTo>
                      <a:pt x="0" y="8"/>
                      <a:pt x="12" y="0"/>
                      <a:pt x="18" y="0"/>
                    </a:cubicBezTo>
                    <a:cubicBezTo>
                      <a:pt x="27" y="2"/>
                      <a:pt x="30" y="10"/>
                      <a:pt x="28" y="13"/>
                    </a:cubicBezTo>
                    <a:cubicBezTo>
                      <a:pt x="28" y="15"/>
                      <a:pt x="4" y="20"/>
                      <a:pt x="4" y="20"/>
                    </a:cubicBezTo>
                    <a:lnTo>
                      <a:pt x="0" y="8"/>
                    </a:lnTo>
                    <a:close/>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 name="Freeform 4893">
                <a:extLst>
                  <a:ext uri="{FF2B5EF4-FFF2-40B4-BE49-F238E27FC236}">
                    <a16:creationId xmlns:a16="http://schemas.microsoft.com/office/drawing/2014/main" id="{64672AFB-CB4C-7BBA-CE73-DFB906E95961}"/>
                  </a:ext>
                </a:extLst>
              </p:cNvPr>
              <p:cNvSpPr>
                <a:spLocks/>
              </p:cNvSpPr>
              <p:nvPr/>
            </p:nvSpPr>
            <p:spPr bwMode="auto">
              <a:xfrm>
                <a:off x="17406021" y="6246923"/>
                <a:ext cx="1757956" cy="925236"/>
              </a:xfrm>
              <a:custGeom>
                <a:avLst/>
                <a:gdLst>
                  <a:gd name="T0" fmla="*/ 12 w 88"/>
                  <a:gd name="T1" fmla="*/ 16 h 45"/>
                  <a:gd name="T2" fmla="*/ 1 w 88"/>
                  <a:gd name="T3" fmla="*/ 33 h 45"/>
                  <a:gd name="T4" fmla="*/ 20 w 88"/>
                  <a:gd name="T5" fmla="*/ 44 h 45"/>
                  <a:gd name="T6" fmla="*/ 88 w 88"/>
                  <a:gd name="T7" fmla="*/ 22 h 45"/>
                  <a:gd name="T8" fmla="*/ 79 w 88"/>
                  <a:gd name="T9" fmla="*/ 0 h 45"/>
                  <a:gd name="T10" fmla="*/ 12 w 88"/>
                  <a:gd name="T11" fmla="*/ 16 h 45"/>
                </a:gdLst>
                <a:ahLst/>
                <a:cxnLst>
                  <a:cxn ang="0">
                    <a:pos x="T0" y="T1"/>
                  </a:cxn>
                  <a:cxn ang="0">
                    <a:pos x="T2" y="T3"/>
                  </a:cxn>
                  <a:cxn ang="0">
                    <a:pos x="T4" y="T5"/>
                  </a:cxn>
                  <a:cxn ang="0">
                    <a:pos x="T6" y="T7"/>
                  </a:cxn>
                  <a:cxn ang="0">
                    <a:pos x="T8" y="T9"/>
                  </a:cxn>
                  <a:cxn ang="0">
                    <a:pos x="T10" y="T11"/>
                  </a:cxn>
                </a:cxnLst>
                <a:rect l="0" t="0" r="r" b="b"/>
                <a:pathLst>
                  <a:path w="88" h="45">
                    <a:moveTo>
                      <a:pt x="12" y="16"/>
                    </a:moveTo>
                    <a:cubicBezTo>
                      <a:pt x="4" y="20"/>
                      <a:pt x="0" y="24"/>
                      <a:pt x="1" y="33"/>
                    </a:cubicBezTo>
                    <a:cubicBezTo>
                      <a:pt x="1" y="41"/>
                      <a:pt x="11" y="45"/>
                      <a:pt x="20" y="44"/>
                    </a:cubicBezTo>
                    <a:cubicBezTo>
                      <a:pt x="29" y="43"/>
                      <a:pt x="88" y="22"/>
                      <a:pt x="88" y="22"/>
                    </a:cubicBezTo>
                    <a:cubicBezTo>
                      <a:pt x="79" y="0"/>
                      <a:pt x="79" y="0"/>
                      <a:pt x="79" y="0"/>
                    </a:cubicBezTo>
                    <a:cubicBezTo>
                      <a:pt x="79" y="0"/>
                      <a:pt x="25" y="10"/>
                      <a:pt x="12" y="16"/>
                    </a:cubicBez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85" name="Group 84">
              <a:extLst>
                <a:ext uri="{FF2B5EF4-FFF2-40B4-BE49-F238E27FC236}">
                  <a16:creationId xmlns:a16="http://schemas.microsoft.com/office/drawing/2014/main" id="{E515DB04-0165-0236-C82D-17345300B3F6}"/>
                </a:ext>
              </a:extLst>
            </p:cNvPr>
            <p:cNvGrpSpPr/>
            <p:nvPr/>
          </p:nvGrpSpPr>
          <p:grpSpPr>
            <a:xfrm>
              <a:off x="4867343" y="676605"/>
              <a:ext cx="4067487" cy="4800280"/>
              <a:chOff x="1803696" y="1810576"/>
              <a:chExt cx="2482763" cy="2930057"/>
            </a:xfrm>
          </p:grpSpPr>
          <p:grpSp>
            <p:nvGrpSpPr>
              <p:cNvPr id="86" name="Group 85">
                <a:extLst>
                  <a:ext uri="{FF2B5EF4-FFF2-40B4-BE49-F238E27FC236}">
                    <a16:creationId xmlns:a16="http://schemas.microsoft.com/office/drawing/2014/main" id="{C4FF5E1B-6123-1C3D-2390-C3AE8FB23FD5}"/>
                  </a:ext>
                </a:extLst>
              </p:cNvPr>
              <p:cNvGrpSpPr/>
              <p:nvPr/>
            </p:nvGrpSpPr>
            <p:grpSpPr>
              <a:xfrm>
                <a:off x="1803696" y="1810576"/>
                <a:ext cx="2482763" cy="2930057"/>
                <a:chOff x="142953" y="934202"/>
                <a:chExt cx="1561324" cy="1842612"/>
              </a:xfrm>
            </p:grpSpPr>
            <p:sp>
              <p:nvSpPr>
                <p:cNvPr id="88" name="Freeform 115">
                  <a:extLst>
                    <a:ext uri="{FF2B5EF4-FFF2-40B4-BE49-F238E27FC236}">
                      <a16:creationId xmlns:a16="http://schemas.microsoft.com/office/drawing/2014/main" id="{4062ED55-2250-4820-CF2D-EA880B90C116}"/>
                    </a:ext>
                  </a:extLst>
                </p:cNvPr>
                <p:cNvSpPr>
                  <a:spLocks/>
                </p:cNvSpPr>
                <p:nvPr/>
              </p:nvSpPr>
              <p:spPr bwMode="auto">
                <a:xfrm>
                  <a:off x="142953" y="1880972"/>
                  <a:ext cx="345543" cy="473521"/>
                </a:xfrm>
                <a:custGeom>
                  <a:avLst/>
                  <a:gdLst>
                    <a:gd name="T0" fmla="*/ 2 w 32"/>
                    <a:gd name="T1" fmla="*/ 19 h 44"/>
                    <a:gd name="T2" fmla="*/ 20 w 32"/>
                    <a:gd name="T3" fmla="*/ 40 h 44"/>
                    <a:gd name="T4" fmla="*/ 31 w 32"/>
                    <a:gd name="T5" fmla="*/ 20 h 44"/>
                    <a:gd name="T6" fmla="*/ 15 w 32"/>
                    <a:gd name="T7" fmla="*/ 2 h 44"/>
                    <a:gd name="T8" fmla="*/ 2 w 32"/>
                    <a:gd name="T9" fmla="*/ 19 h 44"/>
                  </a:gdLst>
                  <a:ahLst/>
                  <a:cxnLst>
                    <a:cxn ang="0">
                      <a:pos x="T0" y="T1"/>
                    </a:cxn>
                    <a:cxn ang="0">
                      <a:pos x="T2" y="T3"/>
                    </a:cxn>
                    <a:cxn ang="0">
                      <a:pos x="T4" y="T5"/>
                    </a:cxn>
                    <a:cxn ang="0">
                      <a:pos x="T6" y="T7"/>
                    </a:cxn>
                    <a:cxn ang="0">
                      <a:pos x="T8" y="T9"/>
                    </a:cxn>
                  </a:cxnLst>
                  <a:rect l="0" t="0" r="r" b="b"/>
                  <a:pathLst>
                    <a:path w="32" h="44">
                      <a:moveTo>
                        <a:pt x="2" y="19"/>
                      </a:moveTo>
                      <a:cubicBezTo>
                        <a:pt x="3" y="30"/>
                        <a:pt x="12" y="44"/>
                        <a:pt x="20" y="40"/>
                      </a:cubicBezTo>
                      <a:cubicBezTo>
                        <a:pt x="27" y="37"/>
                        <a:pt x="32" y="31"/>
                        <a:pt x="31" y="20"/>
                      </a:cubicBezTo>
                      <a:cubicBezTo>
                        <a:pt x="29" y="9"/>
                        <a:pt x="23" y="4"/>
                        <a:pt x="15" y="2"/>
                      </a:cubicBezTo>
                      <a:cubicBezTo>
                        <a:pt x="5" y="0"/>
                        <a:pt x="0" y="8"/>
                        <a:pt x="2" y="19"/>
                      </a:cubicBezTo>
                    </a:path>
                  </a:pathLst>
                </a:custGeom>
                <a:solidFill>
                  <a:srgbClr val="ED90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89" name="Freeform 116">
                  <a:extLst>
                    <a:ext uri="{FF2B5EF4-FFF2-40B4-BE49-F238E27FC236}">
                      <a16:creationId xmlns:a16="http://schemas.microsoft.com/office/drawing/2014/main" id="{8E6A96BF-B689-3650-BDD5-DF579934465E}"/>
                    </a:ext>
                  </a:extLst>
                </p:cNvPr>
                <p:cNvSpPr>
                  <a:spLocks/>
                </p:cNvSpPr>
                <p:nvPr/>
              </p:nvSpPr>
              <p:spPr bwMode="auto">
                <a:xfrm>
                  <a:off x="194144" y="1880972"/>
                  <a:ext cx="140780" cy="102382"/>
                </a:xfrm>
                <a:custGeom>
                  <a:avLst/>
                  <a:gdLst>
                    <a:gd name="T0" fmla="*/ 0 w 14"/>
                    <a:gd name="T1" fmla="*/ 5 h 9"/>
                    <a:gd name="T2" fmla="*/ 14 w 14"/>
                    <a:gd name="T3" fmla="*/ 9 h 9"/>
                    <a:gd name="T4" fmla="*/ 13 w 14"/>
                    <a:gd name="T5" fmla="*/ 2 h 9"/>
                    <a:gd name="T6" fmla="*/ 7 w 14"/>
                    <a:gd name="T7" fmla="*/ 1 h 9"/>
                    <a:gd name="T8" fmla="*/ 0 w 14"/>
                    <a:gd name="T9" fmla="*/ 5 h 9"/>
                  </a:gdLst>
                  <a:ahLst/>
                  <a:cxnLst>
                    <a:cxn ang="0">
                      <a:pos x="T0" y="T1"/>
                    </a:cxn>
                    <a:cxn ang="0">
                      <a:pos x="T2" y="T3"/>
                    </a:cxn>
                    <a:cxn ang="0">
                      <a:pos x="T4" y="T5"/>
                    </a:cxn>
                    <a:cxn ang="0">
                      <a:pos x="T6" y="T7"/>
                    </a:cxn>
                    <a:cxn ang="0">
                      <a:pos x="T8" y="T9"/>
                    </a:cxn>
                  </a:cxnLst>
                  <a:rect l="0" t="0" r="r" b="b"/>
                  <a:pathLst>
                    <a:path w="14" h="9">
                      <a:moveTo>
                        <a:pt x="0" y="5"/>
                      </a:moveTo>
                      <a:cubicBezTo>
                        <a:pt x="2" y="2"/>
                        <a:pt x="12" y="1"/>
                        <a:pt x="14" y="9"/>
                      </a:cubicBezTo>
                      <a:cubicBezTo>
                        <a:pt x="13" y="2"/>
                        <a:pt x="13" y="2"/>
                        <a:pt x="13" y="2"/>
                      </a:cubicBezTo>
                      <a:cubicBezTo>
                        <a:pt x="13" y="2"/>
                        <a:pt x="10" y="0"/>
                        <a:pt x="7" y="1"/>
                      </a:cubicBezTo>
                      <a:cubicBezTo>
                        <a:pt x="2" y="2"/>
                        <a:pt x="0" y="5"/>
                        <a:pt x="0" y="5"/>
                      </a:cubicBezTo>
                      <a:close/>
                    </a:path>
                  </a:pathLst>
                </a:custGeom>
                <a:solidFill>
                  <a:srgbClr val="FCBB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90" name="Freeform 117">
                  <a:extLst>
                    <a:ext uri="{FF2B5EF4-FFF2-40B4-BE49-F238E27FC236}">
                      <a16:creationId xmlns:a16="http://schemas.microsoft.com/office/drawing/2014/main" id="{85E3E59A-5676-ADA5-B897-1038A41B0B32}"/>
                    </a:ext>
                  </a:extLst>
                </p:cNvPr>
                <p:cNvSpPr>
                  <a:spLocks/>
                </p:cNvSpPr>
                <p:nvPr/>
              </p:nvSpPr>
              <p:spPr bwMode="auto">
                <a:xfrm>
                  <a:off x="1358734" y="1880972"/>
                  <a:ext cx="345543" cy="473521"/>
                </a:xfrm>
                <a:custGeom>
                  <a:avLst/>
                  <a:gdLst>
                    <a:gd name="T0" fmla="*/ 30 w 32"/>
                    <a:gd name="T1" fmla="*/ 19 h 44"/>
                    <a:gd name="T2" fmla="*/ 12 w 32"/>
                    <a:gd name="T3" fmla="*/ 40 h 44"/>
                    <a:gd name="T4" fmla="*/ 2 w 32"/>
                    <a:gd name="T5" fmla="*/ 20 h 44"/>
                    <a:gd name="T6" fmla="*/ 18 w 32"/>
                    <a:gd name="T7" fmla="*/ 2 h 44"/>
                    <a:gd name="T8" fmla="*/ 30 w 32"/>
                    <a:gd name="T9" fmla="*/ 19 h 44"/>
                  </a:gdLst>
                  <a:ahLst/>
                  <a:cxnLst>
                    <a:cxn ang="0">
                      <a:pos x="T0" y="T1"/>
                    </a:cxn>
                    <a:cxn ang="0">
                      <a:pos x="T2" y="T3"/>
                    </a:cxn>
                    <a:cxn ang="0">
                      <a:pos x="T4" y="T5"/>
                    </a:cxn>
                    <a:cxn ang="0">
                      <a:pos x="T6" y="T7"/>
                    </a:cxn>
                    <a:cxn ang="0">
                      <a:pos x="T8" y="T9"/>
                    </a:cxn>
                  </a:cxnLst>
                  <a:rect l="0" t="0" r="r" b="b"/>
                  <a:pathLst>
                    <a:path w="32" h="44">
                      <a:moveTo>
                        <a:pt x="30" y="19"/>
                      </a:moveTo>
                      <a:cubicBezTo>
                        <a:pt x="29" y="30"/>
                        <a:pt x="20" y="44"/>
                        <a:pt x="12" y="40"/>
                      </a:cubicBezTo>
                      <a:cubicBezTo>
                        <a:pt x="6" y="37"/>
                        <a:pt x="0" y="31"/>
                        <a:pt x="2" y="20"/>
                      </a:cubicBezTo>
                      <a:cubicBezTo>
                        <a:pt x="3" y="9"/>
                        <a:pt x="9" y="4"/>
                        <a:pt x="18" y="2"/>
                      </a:cubicBezTo>
                      <a:cubicBezTo>
                        <a:pt x="27" y="0"/>
                        <a:pt x="32" y="8"/>
                        <a:pt x="30" y="19"/>
                      </a:cubicBezTo>
                    </a:path>
                  </a:pathLst>
                </a:custGeom>
                <a:solidFill>
                  <a:srgbClr val="ED90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91" name="Freeform 118">
                  <a:extLst>
                    <a:ext uri="{FF2B5EF4-FFF2-40B4-BE49-F238E27FC236}">
                      <a16:creationId xmlns:a16="http://schemas.microsoft.com/office/drawing/2014/main" id="{819223DB-4B29-BADD-B4BF-61E403E8548D}"/>
                    </a:ext>
                  </a:extLst>
                </p:cNvPr>
                <p:cNvSpPr>
                  <a:spLocks/>
                </p:cNvSpPr>
                <p:nvPr/>
              </p:nvSpPr>
              <p:spPr bwMode="auto">
                <a:xfrm>
                  <a:off x="1512307" y="1880972"/>
                  <a:ext cx="153573" cy="102382"/>
                </a:xfrm>
                <a:custGeom>
                  <a:avLst/>
                  <a:gdLst>
                    <a:gd name="T0" fmla="*/ 14 w 14"/>
                    <a:gd name="T1" fmla="*/ 5 h 9"/>
                    <a:gd name="T2" fmla="*/ 0 w 14"/>
                    <a:gd name="T3" fmla="*/ 9 h 9"/>
                    <a:gd name="T4" fmla="*/ 1 w 14"/>
                    <a:gd name="T5" fmla="*/ 2 h 9"/>
                    <a:gd name="T6" fmla="*/ 7 w 14"/>
                    <a:gd name="T7" fmla="*/ 1 h 9"/>
                    <a:gd name="T8" fmla="*/ 14 w 14"/>
                    <a:gd name="T9" fmla="*/ 5 h 9"/>
                  </a:gdLst>
                  <a:ahLst/>
                  <a:cxnLst>
                    <a:cxn ang="0">
                      <a:pos x="T0" y="T1"/>
                    </a:cxn>
                    <a:cxn ang="0">
                      <a:pos x="T2" y="T3"/>
                    </a:cxn>
                    <a:cxn ang="0">
                      <a:pos x="T4" y="T5"/>
                    </a:cxn>
                    <a:cxn ang="0">
                      <a:pos x="T6" y="T7"/>
                    </a:cxn>
                    <a:cxn ang="0">
                      <a:pos x="T8" y="T9"/>
                    </a:cxn>
                  </a:cxnLst>
                  <a:rect l="0" t="0" r="r" b="b"/>
                  <a:pathLst>
                    <a:path w="14" h="9">
                      <a:moveTo>
                        <a:pt x="14" y="5"/>
                      </a:moveTo>
                      <a:cubicBezTo>
                        <a:pt x="12" y="2"/>
                        <a:pt x="3" y="1"/>
                        <a:pt x="0" y="9"/>
                      </a:cubicBezTo>
                      <a:cubicBezTo>
                        <a:pt x="1" y="2"/>
                        <a:pt x="1" y="2"/>
                        <a:pt x="1" y="2"/>
                      </a:cubicBezTo>
                      <a:cubicBezTo>
                        <a:pt x="1" y="2"/>
                        <a:pt x="4" y="0"/>
                        <a:pt x="7" y="1"/>
                      </a:cubicBezTo>
                      <a:cubicBezTo>
                        <a:pt x="12" y="2"/>
                        <a:pt x="14" y="5"/>
                        <a:pt x="14" y="5"/>
                      </a:cubicBezTo>
                      <a:close/>
                    </a:path>
                  </a:pathLst>
                </a:custGeom>
                <a:solidFill>
                  <a:srgbClr val="FCBB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92" name="Freeform 119">
                  <a:extLst>
                    <a:ext uri="{FF2B5EF4-FFF2-40B4-BE49-F238E27FC236}">
                      <a16:creationId xmlns:a16="http://schemas.microsoft.com/office/drawing/2014/main" id="{B7153B4C-F51E-53F1-E910-1D484A5DE0B1}"/>
                    </a:ext>
                  </a:extLst>
                </p:cNvPr>
                <p:cNvSpPr>
                  <a:spLocks/>
                </p:cNvSpPr>
                <p:nvPr/>
              </p:nvSpPr>
              <p:spPr bwMode="auto">
                <a:xfrm>
                  <a:off x="334915" y="1113108"/>
                  <a:ext cx="1190194" cy="1241385"/>
                </a:xfrm>
                <a:custGeom>
                  <a:avLst/>
                  <a:gdLst>
                    <a:gd name="T0" fmla="*/ 56 w 111"/>
                    <a:gd name="T1" fmla="*/ 0 h 115"/>
                    <a:gd name="T2" fmla="*/ 111 w 111"/>
                    <a:gd name="T3" fmla="*/ 60 h 115"/>
                    <a:gd name="T4" fmla="*/ 56 w 111"/>
                    <a:gd name="T5" fmla="*/ 115 h 115"/>
                    <a:gd name="T6" fmla="*/ 0 w 111"/>
                    <a:gd name="T7" fmla="*/ 60 h 115"/>
                    <a:gd name="T8" fmla="*/ 56 w 111"/>
                    <a:gd name="T9" fmla="*/ 0 h 115"/>
                  </a:gdLst>
                  <a:ahLst/>
                  <a:cxnLst>
                    <a:cxn ang="0">
                      <a:pos x="T0" y="T1"/>
                    </a:cxn>
                    <a:cxn ang="0">
                      <a:pos x="T2" y="T3"/>
                    </a:cxn>
                    <a:cxn ang="0">
                      <a:pos x="T4" y="T5"/>
                    </a:cxn>
                    <a:cxn ang="0">
                      <a:pos x="T6" y="T7"/>
                    </a:cxn>
                    <a:cxn ang="0">
                      <a:pos x="T8" y="T9"/>
                    </a:cxn>
                  </a:cxnLst>
                  <a:rect l="0" t="0" r="r" b="b"/>
                  <a:pathLst>
                    <a:path w="111" h="115">
                      <a:moveTo>
                        <a:pt x="56" y="0"/>
                      </a:moveTo>
                      <a:cubicBezTo>
                        <a:pt x="86" y="0"/>
                        <a:pt x="111" y="19"/>
                        <a:pt x="111" y="60"/>
                      </a:cubicBezTo>
                      <a:cubicBezTo>
                        <a:pt x="111" y="90"/>
                        <a:pt x="86" y="115"/>
                        <a:pt x="56" y="115"/>
                      </a:cubicBezTo>
                      <a:cubicBezTo>
                        <a:pt x="25" y="115"/>
                        <a:pt x="0" y="90"/>
                        <a:pt x="0" y="60"/>
                      </a:cubicBezTo>
                      <a:cubicBezTo>
                        <a:pt x="0" y="20"/>
                        <a:pt x="25" y="0"/>
                        <a:pt x="56" y="0"/>
                      </a:cubicBezTo>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93" name="Freeform 120">
                  <a:extLst>
                    <a:ext uri="{FF2B5EF4-FFF2-40B4-BE49-F238E27FC236}">
                      <a16:creationId xmlns:a16="http://schemas.microsoft.com/office/drawing/2014/main" id="{229042BB-FC7E-9849-D028-B17D72288DCD}"/>
                    </a:ext>
                  </a:extLst>
                </p:cNvPr>
                <p:cNvSpPr>
                  <a:spLocks/>
                </p:cNvSpPr>
                <p:nvPr/>
              </p:nvSpPr>
              <p:spPr bwMode="auto">
                <a:xfrm>
                  <a:off x="360511" y="1484238"/>
                  <a:ext cx="1151797" cy="1292576"/>
                </a:xfrm>
                <a:custGeom>
                  <a:avLst/>
                  <a:gdLst>
                    <a:gd name="T0" fmla="*/ 107 w 107"/>
                    <a:gd name="T1" fmla="*/ 53 h 120"/>
                    <a:gd name="T2" fmla="*/ 53 w 107"/>
                    <a:gd name="T3" fmla="*/ 120 h 120"/>
                    <a:gd name="T4" fmla="*/ 0 w 107"/>
                    <a:gd name="T5" fmla="*/ 53 h 120"/>
                    <a:gd name="T6" fmla="*/ 53 w 107"/>
                    <a:gd name="T7" fmla="*/ 0 h 120"/>
                    <a:gd name="T8" fmla="*/ 107 w 107"/>
                    <a:gd name="T9" fmla="*/ 53 h 120"/>
                  </a:gdLst>
                  <a:ahLst/>
                  <a:cxnLst>
                    <a:cxn ang="0">
                      <a:pos x="T0" y="T1"/>
                    </a:cxn>
                    <a:cxn ang="0">
                      <a:pos x="T2" y="T3"/>
                    </a:cxn>
                    <a:cxn ang="0">
                      <a:pos x="T4" y="T5"/>
                    </a:cxn>
                    <a:cxn ang="0">
                      <a:pos x="T6" y="T7"/>
                    </a:cxn>
                    <a:cxn ang="0">
                      <a:pos x="T8" y="T9"/>
                    </a:cxn>
                  </a:cxnLst>
                  <a:rect l="0" t="0" r="r" b="b"/>
                  <a:pathLst>
                    <a:path w="107" h="120">
                      <a:moveTo>
                        <a:pt x="107" y="53"/>
                      </a:moveTo>
                      <a:cubicBezTo>
                        <a:pt x="107" y="83"/>
                        <a:pt x="88" y="120"/>
                        <a:pt x="53" y="120"/>
                      </a:cubicBezTo>
                      <a:cubicBezTo>
                        <a:pt x="17" y="120"/>
                        <a:pt x="0" y="83"/>
                        <a:pt x="0" y="53"/>
                      </a:cubicBezTo>
                      <a:cubicBezTo>
                        <a:pt x="0" y="24"/>
                        <a:pt x="24" y="0"/>
                        <a:pt x="53" y="0"/>
                      </a:cubicBezTo>
                      <a:cubicBezTo>
                        <a:pt x="83" y="0"/>
                        <a:pt x="107" y="24"/>
                        <a:pt x="107" y="53"/>
                      </a:cubicBezTo>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94" name="Freeform 123">
                  <a:extLst>
                    <a:ext uri="{FF2B5EF4-FFF2-40B4-BE49-F238E27FC236}">
                      <a16:creationId xmlns:a16="http://schemas.microsoft.com/office/drawing/2014/main" id="{CA9CD4F4-60FC-95F8-FD36-49BAAEA6E22E}"/>
                    </a:ext>
                  </a:extLst>
                </p:cNvPr>
                <p:cNvSpPr>
                  <a:spLocks/>
                </p:cNvSpPr>
                <p:nvPr/>
              </p:nvSpPr>
              <p:spPr bwMode="auto">
                <a:xfrm>
                  <a:off x="514083" y="1740193"/>
                  <a:ext cx="243161" cy="89588"/>
                </a:xfrm>
                <a:custGeom>
                  <a:avLst/>
                  <a:gdLst>
                    <a:gd name="T0" fmla="*/ 15 w 23"/>
                    <a:gd name="T1" fmla="*/ 0 h 8"/>
                    <a:gd name="T2" fmla="*/ 0 w 23"/>
                    <a:gd name="T3" fmla="*/ 7 h 8"/>
                    <a:gd name="T4" fmla="*/ 0 w 23"/>
                    <a:gd name="T5" fmla="*/ 8 h 8"/>
                    <a:gd name="T6" fmla="*/ 5 w 23"/>
                    <a:gd name="T7" fmla="*/ 8 h 8"/>
                    <a:gd name="T8" fmla="*/ 15 w 23"/>
                    <a:gd name="T9" fmla="*/ 4 h 8"/>
                    <a:gd name="T10" fmla="*/ 19 w 23"/>
                    <a:gd name="T11" fmla="*/ 5 h 8"/>
                    <a:gd name="T12" fmla="*/ 20 w 23"/>
                    <a:gd name="T13" fmla="*/ 5 h 8"/>
                    <a:gd name="T14" fmla="*/ 22 w 23"/>
                    <a:gd name="T15" fmla="*/ 5 h 8"/>
                    <a:gd name="T16" fmla="*/ 22 w 23"/>
                    <a:gd name="T17" fmla="*/ 4 h 8"/>
                    <a:gd name="T18" fmla="*/ 22 w 23"/>
                    <a:gd name="T19" fmla="*/ 2 h 8"/>
                    <a:gd name="T20" fmla="*/ 22 w 23"/>
                    <a:gd name="T21" fmla="*/ 2 h 8"/>
                    <a:gd name="T22" fmla="*/ 22 w 23"/>
                    <a:gd name="T23" fmla="*/ 2 h 8"/>
                    <a:gd name="T24" fmla="*/ 22 w 23"/>
                    <a:gd name="T25" fmla="*/ 1 h 8"/>
                    <a:gd name="T26" fmla="*/ 22 w 23"/>
                    <a:gd name="T27" fmla="*/ 1 h 8"/>
                    <a:gd name="T28" fmla="*/ 22 w 23"/>
                    <a:gd name="T29" fmla="*/ 1 h 8"/>
                    <a:gd name="T30" fmla="*/ 21 w 23"/>
                    <a:gd name="T31" fmla="*/ 1 h 8"/>
                    <a:gd name="T32" fmla="*/ 15 w 23"/>
                    <a:gd name="T33"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8">
                      <a:moveTo>
                        <a:pt x="15" y="0"/>
                      </a:moveTo>
                      <a:cubicBezTo>
                        <a:pt x="8" y="0"/>
                        <a:pt x="2" y="4"/>
                        <a:pt x="0" y="7"/>
                      </a:cubicBezTo>
                      <a:cubicBezTo>
                        <a:pt x="0" y="8"/>
                        <a:pt x="0" y="8"/>
                        <a:pt x="0" y="8"/>
                      </a:cubicBezTo>
                      <a:cubicBezTo>
                        <a:pt x="1" y="8"/>
                        <a:pt x="3" y="8"/>
                        <a:pt x="5" y="8"/>
                      </a:cubicBezTo>
                      <a:cubicBezTo>
                        <a:pt x="7" y="7"/>
                        <a:pt x="10" y="4"/>
                        <a:pt x="15" y="4"/>
                      </a:cubicBezTo>
                      <a:cubicBezTo>
                        <a:pt x="16" y="4"/>
                        <a:pt x="18" y="4"/>
                        <a:pt x="19" y="5"/>
                      </a:cubicBezTo>
                      <a:cubicBezTo>
                        <a:pt x="20" y="5"/>
                        <a:pt x="20" y="5"/>
                        <a:pt x="20" y="5"/>
                      </a:cubicBezTo>
                      <a:cubicBezTo>
                        <a:pt x="21" y="5"/>
                        <a:pt x="21" y="5"/>
                        <a:pt x="22" y="5"/>
                      </a:cubicBezTo>
                      <a:cubicBezTo>
                        <a:pt x="22" y="5"/>
                        <a:pt x="22" y="4"/>
                        <a:pt x="22" y="4"/>
                      </a:cubicBezTo>
                      <a:cubicBezTo>
                        <a:pt x="23" y="3"/>
                        <a:pt x="23" y="2"/>
                        <a:pt x="22" y="2"/>
                      </a:cubicBezTo>
                      <a:cubicBezTo>
                        <a:pt x="22" y="2"/>
                        <a:pt x="22" y="2"/>
                        <a:pt x="22" y="2"/>
                      </a:cubicBezTo>
                      <a:cubicBezTo>
                        <a:pt x="22" y="2"/>
                        <a:pt x="22" y="2"/>
                        <a:pt x="22" y="2"/>
                      </a:cubicBezTo>
                      <a:cubicBezTo>
                        <a:pt x="22" y="1"/>
                        <a:pt x="22" y="1"/>
                        <a:pt x="22" y="1"/>
                      </a:cubicBezTo>
                      <a:cubicBezTo>
                        <a:pt x="22" y="1"/>
                        <a:pt x="22" y="1"/>
                        <a:pt x="22" y="1"/>
                      </a:cubicBezTo>
                      <a:cubicBezTo>
                        <a:pt x="22" y="1"/>
                        <a:pt x="22" y="1"/>
                        <a:pt x="22" y="1"/>
                      </a:cubicBezTo>
                      <a:cubicBezTo>
                        <a:pt x="21" y="1"/>
                        <a:pt x="21" y="1"/>
                        <a:pt x="21" y="1"/>
                      </a:cubicBezTo>
                      <a:cubicBezTo>
                        <a:pt x="19" y="0"/>
                        <a:pt x="17" y="0"/>
                        <a:pt x="15" y="0"/>
                      </a:cubicBezTo>
                    </a:path>
                  </a:pathLst>
                </a:custGeom>
                <a:solidFill>
                  <a:srgbClr val="D5A8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95" name="Freeform 124">
                  <a:extLst>
                    <a:ext uri="{FF2B5EF4-FFF2-40B4-BE49-F238E27FC236}">
                      <a16:creationId xmlns:a16="http://schemas.microsoft.com/office/drawing/2014/main" id="{4EDE1425-EE1B-127A-A38C-3A518A5B1303}"/>
                    </a:ext>
                  </a:extLst>
                </p:cNvPr>
                <p:cNvSpPr>
                  <a:spLocks/>
                </p:cNvSpPr>
                <p:nvPr/>
              </p:nvSpPr>
              <p:spPr bwMode="auto">
                <a:xfrm>
                  <a:off x="514083" y="1689002"/>
                  <a:ext cx="243161" cy="153573"/>
                </a:xfrm>
                <a:custGeom>
                  <a:avLst/>
                  <a:gdLst>
                    <a:gd name="T0" fmla="*/ 22 w 23"/>
                    <a:gd name="T1" fmla="*/ 8 h 14"/>
                    <a:gd name="T2" fmla="*/ 20 w 23"/>
                    <a:gd name="T3" fmla="*/ 8 h 14"/>
                    <a:gd name="T4" fmla="*/ 4 w 23"/>
                    <a:gd name="T5" fmla="*/ 13 h 14"/>
                    <a:gd name="T6" fmla="*/ 1 w 23"/>
                    <a:gd name="T7" fmla="*/ 13 h 14"/>
                    <a:gd name="T8" fmla="*/ 1 w 23"/>
                    <a:gd name="T9" fmla="*/ 10 h 14"/>
                    <a:gd name="T10" fmla="*/ 22 w 23"/>
                    <a:gd name="T11" fmla="*/ 4 h 14"/>
                    <a:gd name="T12" fmla="*/ 23 w 23"/>
                    <a:gd name="T13" fmla="*/ 7 h 14"/>
                    <a:gd name="T14" fmla="*/ 22 w 23"/>
                    <a:gd name="T15" fmla="*/ 8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14">
                      <a:moveTo>
                        <a:pt x="22" y="8"/>
                      </a:moveTo>
                      <a:cubicBezTo>
                        <a:pt x="22" y="8"/>
                        <a:pt x="21" y="8"/>
                        <a:pt x="20" y="8"/>
                      </a:cubicBezTo>
                      <a:cubicBezTo>
                        <a:pt x="11" y="5"/>
                        <a:pt x="5" y="13"/>
                        <a:pt x="4" y="13"/>
                      </a:cubicBezTo>
                      <a:cubicBezTo>
                        <a:pt x="4" y="14"/>
                        <a:pt x="2" y="14"/>
                        <a:pt x="1" y="13"/>
                      </a:cubicBezTo>
                      <a:cubicBezTo>
                        <a:pt x="0" y="13"/>
                        <a:pt x="0" y="11"/>
                        <a:pt x="1" y="10"/>
                      </a:cubicBezTo>
                      <a:cubicBezTo>
                        <a:pt x="4" y="6"/>
                        <a:pt x="12" y="0"/>
                        <a:pt x="22" y="4"/>
                      </a:cubicBezTo>
                      <a:cubicBezTo>
                        <a:pt x="23" y="4"/>
                        <a:pt x="23" y="6"/>
                        <a:pt x="23" y="7"/>
                      </a:cubicBezTo>
                      <a:cubicBezTo>
                        <a:pt x="23" y="7"/>
                        <a:pt x="23" y="8"/>
                        <a:pt x="22" y="8"/>
                      </a:cubicBezTo>
                      <a:close/>
                    </a:path>
                  </a:pathLst>
                </a:custGeom>
                <a:solidFill>
                  <a:srgbClr val="6F5B56"/>
                </a:solidFill>
                <a:ln>
                  <a:noFill/>
                </a:ln>
              </p:spPr>
              <p:txBody>
                <a:bodyPr vert="horz" wrap="square" lIns="45720" tIns="22860" rIns="45720" bIns="22860" numCol="1" anchor="t" anchorCtr="0" compatLnSpc="1">
                  <a:prstTxWarp prst="textNoShape">
                    <a:avLst/>
                  </a:prstTxWarp>
                </a:bodyPr>
                <a:lstStyle/>
                <a:p>
                  <a:endParaRPr lang="en-US" sz="900"/>
                </a:p>
              </p:txBody>
            </p:sp>
            <p:sp>
              <p:nvSpPr>
                <p:cNvPr id="96" name="Freeform 125">
                  <a:extLst>
                    <a:ext uri="{FF2B5EF4-FFF2-40B4-BE49-F238E27FC236}">
                      <a16:creationId xmlns:a16="http://schemas.microsoft.com/office/drawing/2014/main" id="{F6648021-6532-1EAB-D8FA-DE5A8BA59FE6}"/>
                    </a:ext>
                  </a:extLst>
                </p:cNvPr>
                <p:cNvSpPr>
                  <a:spLocks/>
                </p:cNvSpPr>
                <p:nvPr/>
              </p:nvSpPr>
              <p:spPr bwMode="auto">
                <a:xfrm>
                  <a:off x="514083" y="1689002"/>
                  <a:ext cx="243161" cy="140779"/>
                </a:xfrm>
                <a:custGeom>
                  <a:avLst/>
                  <a:gdLst>
                    <a:gd name="T0" fmla="*/ 1 w 23"/>
                    <a:gd name="T1" fmla="*/ 13 h 13"/>
                    <a:gd name="T2" fmla="*/ 2 w 23"/>
                    <a:gd name="T3" fmla="*/ 12 h 13"/>
                    <a:gd name="T4" fmla="*/ 23 w 23"/>
                    <a:gd name="T5" fmla="*/ 5 h 13"/>
                    <a:gd name="T6" fmla="*/ 23 w 23"/>
                    <a:gd name="T7" fmla="*/ 6 h 13"/>
                    <a:gd name="T8" fmla="*/ 22 w 23"/>
                    <a:gd name="T9" fmla="*/ 4 h 13"/>
                    <a:gd name="T10" fmla="*/ 1 w 23"/>
                    <a:gd name="T11" fmla="*/ 10 h 13"/>
                    <a:gd name="T12" fmla="*/ 1 w 23"/>
                    <a:gd name="T13" fmla="*/ 13 h 13"/>
                  </a:gdLst>
                  <a:ahLst/>
                  <a:cxnLst>
                    <a:cxn ang="0">
                      <a:pos x="T0" y="T1"/>
                    </a:cxn>
                    <a:cxn ang="0">
                      <a:pos x="T2" y="T3"/>
                    </a:cxn>
                    <a:cxn ang="0">
                      <a:pos x="T4" y="T5"/>
                    </a:cxn>
                    <a:cxn ang="0">
                      <a:pos x="T6" y="T7"/>
                    </a:cxn>
                    <a:cxn ang="0">
                      <a:pos x="T8" y="T9"/>
                    </a:cxn>
                    <a:cxn ang="0">
                      <a:pos x="T10" y="T11"/>
                    </a:cxn>
                    <a:cxn ang="0">
                      <a:pos x="T12" y="T13"/>
                    </a:cxn>
                  </a:cxnLst>
                  <a:rect l="0" t="0" r="r" b="b"/>
                  <a:pathLst>
                    <a:path w="23" h="13">
                      <a:moveTo>
                        <a:pt x="1" y="13"/>
                      </a:moveTo>
                      <a:cubicBezTo>
                        <a:pt x="1" y="13"/>
                        <a:pt x="1" y="12"/>
                        <a:pt x="2" y="12"/>
                      </a:cubicBezTo>
                      <a:cubicBezTo>
                        <a:pt x="4" y="8"/>
                        <a:pt x="13" y="1"/>
                        <a:pt x="23" y="5"/>
                      </a:cubicBezTo>
                      <a:cubicBezTo>
                        <a:pt x="23" y="5"/>
                        <a:pt x="23" y="5"/>
                        <a:pt x="23" y="6"/>
                      </a:cubicBezTo>
                      <a:cubicBezTo>
                        <a:pt x="23" y="5"/>
                        <a:pt x="22" y="4"/>
                        <a:pt x="22" y="4"/>
                      </a:cubicBezTo>
                      <a:cubicBezTo>
                        <a:pt x="12" y="0"/>
                        <a:pt x="4" y="6"/>
                        <a:pt x="1" y="10"/>
                      </a:cubicBezTo>
                      <a:cubicBezTo>
                        <a:pt x="0" y="11"/>
                        <a:pt x="0" y="13"/>
                        <a:pt x="1" y="13"/>
                      </a:cubicBezTo>
                      <a:close/>
                    </a:path>
                  </a:pathLst>
                </a:custGeom>
                <a:solidFill>
                  <a:srgbClr val="8E7771"/>
                </a:solidFill>
                <a:ln>
                  <a:noFill/>
                </a:ln>
              </p:spPr>
              <p:txBody>
                <a:bodyPr vert="horz" wrap="square" lIns="45720" tIns="22860" rIns="45720" bIns="22860" numCol="1" anchor="t" anchorCtr="0" compatLnSpc="1">
                  <a:prstTxWarp prst="textNoShape">
                    <a:avLst/>
                  </a:prstTxWarp>
                </a:bodyPr>
                <a:lstStyle/>
                <a:p>
                  <a:endParaRPr lang="en-US" sz="900"/>
                </a:p>
              </p:txBody>
            </p:sp>
            <p:sp>
              <p:nvSpPr>
                <p:cNvPr id="97" name="Freeform 126">
                  <a:extLst>
                    <a:ext uri="{FF2B5EF4-FFF2-40B4-BE49-F238E27FC236}">
                      <a16:creationId xmlns:a16="http://schemas.microsoft.com/office/drawing/2014/main" id="{31FA3414-E7D3-60F2-FEC6-BF82D5DC159F}"/>
                    </a:ext>
                  </a:extLst>
                </p:cNvPr>
                <p:cNvSpPr>
                  <a:spLocks/>
                </p:cNvSpPr>
                <p:nvPr/>
              </p:nvSpPr>
              <p:spPr bwMode="auto">
                <a:xfrm>
                  <a:off x="1064390" y="1740193"/>
                  <a:ext cx="243161" cy="127977"/>
                </a:xfrm>
                <a:custGeom>
                  <a:avLst/>
                  <a:gdLst>
                    <a:gd name="T0" fmla="*/ 8 w 23"/>
                    <a:gd name="T1" fmla="*/ 0 h 11"/>
                    <a:gd name="T2" fmla="*/ 1 w 23"/>
                    <a:gd name="T3" fmla="*/ 1 h 11"/>
                    <a:gd name="T4" fmla="*/ 1 w 23"/>
                    <a:gd name="T5" fmla="*/ 1 h 11"/>
                    <a:gd name="T6" fmla="*/ 1 w 23"/>
                    <a:gd name="T7" fmla="*/ 1 h 11"/>
                    <a:gd name="T8" fmla="*/ 1 w 23"/>
                    <a:gd name="T9" fmla="*/ 1 h 11"/>
                    <a:gd name="T10" fmla="*/ 1 w 23"/>
                    <a:gd name="T11" fmla="*/ 2 h 11"/>
                    <a:gd name="T12" fmla="*/ 0 w 23"/>
                    <a:gd name="T13" fmla="*/ 2 h 11"/>
                    <a:gd name="T14" fmla="*/ 0 w 23"/>
                    <a:gd name="T15" fmla="*/ 2 h 11"/>
                    <a:gd name="T16" fmla="*/ 0 w 23"/>
                    <a:gd name="T17" fmla="*/ 4 h 11"/>
                    <a:gd name="T18" fmla="*/ 1 w 23"/>
                    <a:gd name="T19" fmla="*/ 5 h 11"/>
                    <a:gd name="T20" fmla="*/ 2 w 23"/>
                    <a:gd name="T21" fmla="*/ 5 h 11"/>
                    <a:gd name="T22" fmla="*/ 3 w 23"/>
                    <a:gd name="T23" fmla="*/ 5 h 11"/>
                    <a:gd name="T24" fmla="*/ 8 w 23"/>
                    <a:gd name="T25" fmla="*/ 4 h 11"/>
                    <a:gd name="T26" fmla="*/ 19 w 23"/>
                    <a:gd name="T27" fmla="*/ 10 h 11"/>
                    <a:gd name="T28" fmla="*/ 20 w 23"/>
                    <a:gd name="T29" fmla="*/ 11 h 11"/>
                    <a:gd name="T30" fmla="*/ 21 w 23"/>
                    <a:gd name="T31" fmla="*/ 11 h 11"/>
                    <a:gd name="T32" fmla="*/ 22 w 23"/>
                    <a:gd name="T33" fmla="*/ 10 h 11"/>
                    <a:gd name="T34" fmla="*/ 22 w 23"/>
                    <a:gd name="T35" fmla="*/ 7 h 11"/>
                    <a:gd name="T36" fmla="*/ 8 w 23"/>
                    <a:gd name="T3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3" h="11">
                      <a:moveTo>
                        <a:pt x="8" y="0"/>
                      </a:moveTo>
                      <a:cubicBezTo>
                        <a:pt x="6" y="0"/>
                        <a:pt x="4" y="0"/>
                        <a:pt x="1" y="1"/>
                      </a:cubicBezTo>
                      <a:cubicBezTo>
                        <a:pt x="1" y="1"/>
                        <a:pt x="1" y="1"/>
                        <a:pt x="1" y="1"/>
                      </a:cubicBezTo>
                      <a:cubicBezTo>
                        <a:pt x="1" y="1"/>
                        <a:pt x="1" y="1"/>
                        <a:pt x="1" y="1"/>
                      </a:cubicBezTo>
                      <a:cubicBezTo>
                        <a:pt x="1" y="1"/>
                        <a:pt x="1" y="1"/>
                        <a:pt x="1" y="1"/>
                      </a:cubicBezTo>
                      <a:cubicBezTo>
                        <a:pt x="1" y="2"/>
                        <a:pt x="1" y="2"/>
                        <a:pt x="1" y="2"/>
                      </a:cubicBezTo>
                      <a:cubicBezTo>
                        <a:pt x="0" y="2"/>
                        <a:pt x="0" y="2"/>
                        <a:pt x="0" y="2"/>
                      </a:cubicBezTo>
                      <a:cubicBezTo>
                        <a:pt x="0" y="2"/>
                        <a:pt x="0" y="2"/>
                        <a:pt x="0" y="2"/>
                      </a:cubicBezTo>
                      <a:cubicBezTo>
                        <a:pt x="0" y="3"/>
                        <a:pt x="0" y="3"/>
                        <a:pt x="0" y="4"/>
                      </a:cubicBezTo>
                      <a:cubicBezTo>
                        <a:pt x="0" y="4"/>
                        <a:pt x="1" y="5"/>
                        <a:pt x="1" y="5"/>
                      </a:cubicBezTo>
                      <a:cubicBezTo>
                        <a:pt x="1" y="5"/>
                        <a:pt x="2" y="5"/>
                        <a:pt x="2" y="5"/>
                      </a:cubicBezTo>
                      <a:cubicBezTo>
                        <a:pt x="3" y="5"/>
                        <a:pt x="3" y="5"/>
                        <a:pt x="3" y="5"/>
                      </a:cubicBezTo>
                      <a:cubicBezTo>
                        <a:pt x="5" y="4"/>
                        <a:pt x="6" y="4"/>
                        <a:pt x="8" y="4"/>
                      </a:cubicBezTo>
                      <a:cubicBezTo>
                        <a:pt x="14" y="4"/>
                        <a:pt x="19" y="10"/>
                        <a:pt x="19" y="10"/>
                      </a:cubicBezTo>
                      <a:cubicBezTo>
                        <a:pt x="19" y="10"/>
                        <a:pt x="20" y="11"/>
                        <a:pt x="20" y="11"/>
                      </a:cubicBezTo>
                      <a:cubicBezTo>
                        <a:pt x="20" y="11"/>
                        <a:pt x="21" y="11"/>
                        <a:pt x="21" y="11"/>
                      </a:cubicBezTo>
                      <a:cubicBezTo>
                        <a:pt x="21" y="11"/>
                        <a:pt x="22" y="11"/>
                        <a:pt x="22" y="10"/>
                      </a:cubicBezTo>
                      <a:cubicBezTo>
                        <a:pt x="23" y="10"/>
                        <a:pt x="23" y="8"/>
                        <a:pt x="22" y="7"/>
                      </a:cubicBezTo>
                      <a:cubicBezTo>
                        <a:pt x="20" y="4"/>
                        <a:pt x="15" y="0"/>
                        <a:pt x="8" y="0"/>
                      </a:cubicBezTo>
                    </a:path>
                  </a:pathLst>
                </a:custGeom>
                <a:solidFill>
                  <a:srgbClr val="D5A8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98" name="Freeform 127">
                  <a:extLst>
                    <a:ext uri="{FF2B5EF4-FFF2-40B4-BE49-F238E27FC236}">
                      <a16:creationId xmlns:a16="http://schemas.microsoft.com/office/drawing/2014/main" id="{D1EFF9F0-E305-5989-FBA2-3DEB02EDC32A}"/>
                    </a:ext>
                  </a:extLst>
                </p:cNvPr>
                <p:cNvSpPr>
                  <a:spLocks/>
                </p:cNvSpPr>
                <p:nvPr/>
              </p:nvSpPr>
              <p:spPr bwMode="auto">
                <a:xfrm>
                  <a:off x="1051588" y="1689002"/>
                  <a:ext cx="255955" cy="153573"/>
                </a:xfrm>
                <a:custGeom>
                  <a:avLst/>
                  <a:gdLst>
                    <a:gd name="T0" fmla="*/ 1 w 24"/>
                    <a:gd name="T1" fmla="*/ 8 h 14"/>
                    <a:gd name="T2" fmla="*/ 4 w 24"/>
                    <a:gd name="T3" fmla="*/ 8 h 14"/>
                    <a:gd name="T4" fmla="*/ 19 w 24"/>
                    <a:gd name="T5" fmla="*/ 13 h 14"/>
                    <a:gd name="T6" fmla="*/ 22 w 24"/>
                    <a:gd name="T7" fmla="*/ 14 h 14"/>
                    <a:gd name="T8" fmla="*/ 23 w 24"/>
                    <a:gd name="T9" fmla="*/ 10 h 14"/>
                    <a:gd name="T10" fmla="*/ 2 w 24"/>
                    <a:gd name="T11" fmla="*/ 4 h 14"/>
                    <a:gd name="T12" fmla="*/ 1 w 24"/>
                    <a:gd name="T13" fmla="*/ 7 h 14"/>
                    <a:gd name="T14" fmla="*/ 1 w 24"/>
                    <a:gd name="T15" fmla="*/ 8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 h="14">
                      <a:moveTo>
                        <a:pt x="1" y="8"/>
                      </a:moveTo>
                      <a:cubicBezTo>
                        <a:pt x="2" y="8"/>
                        <a:pt x="3" y="9"/>
                        <a:pt x="4" y="8"/>
                      </a:cubicBezTo>
                      <a:cubicBezTo>
                        <a:pt x="13" y="5"/>
                        <a:pt x="19" y="13"/>
                        <a:pt x="19" y="13"/>
                      </a:cubicBezTo>
                      <a:cubicBezTo>
                        <a:pt x="20" y="14"/>
                        <a:pt x="21" y="14"/>
                        <a:pt x="22" y="14"/>
                      </a:cubicBezTo>
                      <a:cubicBezTo>
                        <a:pt x="23" y="13"/>
                        <a:pt x="24" y="11"/>
                        <a:pt x="23" y="10"/>
                      </a:cubicBezTo>
                      <a:cubicBezTo>
                        <a:pt x="20" y="7"/>
                        <a:pt x="12" y="0"/>
                        <a:pt x="2" y="4"/>
                      </a:cubicBezTo>
                      <a:cubicBezTo>
                        <a:pt x="1" y="5"/>
                        <a:pt x="0" y="6"/>
                        <a:pt x="1" y="7"/>
                      </a:cubicBezTo>
                      <a:cubicBezTo>
                        <a:pt x="1" y="7"/>
                        <a:pt x="1" y="8"/>
                        <a:pt x="1" y="8"/>
                      </a:cubicBezTo>
                      <a:close/>
                    </a:path>
                  </a:pathLst>
                </a:custGeom>
                <a:solidFill>
                  <a:srgbClr val="6F5B56"/>
                </a:solidFill>
                <a:ln>
                  <a:noFill/>
                </a:ln>
              </p:spPr>
              <p:txBody>
                <a:bodyPr vert="horz" wrap="square" lIns="45720" tIns="22860" rIns="45720" bIns="22860" numCol="1" anchor="t" anchorCtr="0" compatLnSpc="1">
                  <a:prstTxWarp prst="textNoShape">
                    <a:avLst/>
                  </a:prstTxWarp>
                </a:bodyPr>
                <a:lstStyle/>
                <a:p>
                  <a:endParaRPr lang="en-US" sz="900"/>
                </a:p>
              </p:txBody>
            </p:sp>
            <p:sp>
              <p:nvSpPr>
                <p:cNvPr id="99" name="Freeform 128">
                  <a:extLst>
                    <a:ext uri="{FF2B5EF4-FFF2-40B4-BE49-F238E27FC236}">
                      <a16:creationId xmlns:a16="http://schemas.microsoft.com/office/drawing/2014/main" id="{89323C01-1828-8A62-62EE-C9A5994747C4}"/>
                    </a:ext>
                  </a:extLst>
                </p:cNvPr>
                <p:cNvSpPr>
                  <a:spLocks/>
                </p:cNvSpPr>
                <p:nvPr/>
              </p:nvSpPr>
              <p:spPr bwMode="auto">
                <a:xfrm>
                  <a:off x="1064390" y="1689002"/>
                  <a:ext cx="243161" cy="153573"/>
                </a:xfrm>
                <a:custGeom>
                  <a:avLst/>
                  <a:gdLst>
                    <a:gd name="T0" fmla="*/ 21 w 23"/>
                    <a:gd name="T1" fmla="*/ 14 h 14"/>
                    <a:gd name="T2" fmla="*/ 21 w 23"/>
                    <a:gd name="T3" fmla="*/ 12 h 14"/>
                    <a:gd name="T4" fmla="*/ 0 w 23"/>
                    <a:gd name="T5" fmla="*/ 5 h 14"/>
                    <a:gd name="T6" fmla="*/ 0 w 23"/>
                    <a:gd name="T7" fmla="*/ 6 h 14"/>
                    <a:gd name="T8" fmla="*/ 1 w 23"/>
                    <a:gd name="T9" fmla="*/ 4 h 14"/>
                    <a:gd name="T10" fmla="*/ 22 w 23"/>
                    <a:gd name="T11" fmla="*/ 10 h 14"/>
                    <a:gd name="T12" fmla="*/ 21 w 23"/>
                    <a:gd name="T13" fmla="*/ 14 h 14"/>
                  </a:gdLst>
                  <a:ahLst/>
                  <a:cxnLst>
                    <a:cxn ang="0">
                      <a:pos x="T0" y="T1"/>
                    </a:cxn>
                    <a:cxn ang="0">
                      <a:pos x="T2" y="T3"/>
                    </a:cxn>
                    <a:cxn ang="0">
                      <a:pos x="T4" y="T5"/>
                    </a:cxn>
                    <a:cxn ang="0">
                      <a:pos x="T6" y="T7"/>
                    </a:cxn>
                    <a:cxn ang="0">
                      <a:pos x="T8" y="T9"/>
                    </a:cxn>
                    <a:cxn ang="0">
                      <a:pos x="T10" y="T11"/>
                    </a:cxn>
                    <a:cxn ang="0">
                      <a:pos x="T12" y="T13"/>
                    </a:cxn>
                  </a:cxnLst>
                  <a:rect l="0" t="0" r="r" b="b"/>
                  <a:pathLst>
                    <a:path w="23" h="14">
                      <a:moveTo>
                        <a:pt x="21" y="14"/>
                      </a:moveTo>
                      <a:cubicBezTo>
                        <a:pt x="22" y="13"/>
                        <a:pt x="21" y="12"/>
                        <a:pt x="21" y="12"/>
                      </a:cubicBezTo>
                      <a:cubicBezTo>
                        <a:pt x="18" y="8"/>
                        <a:pt x="10" y="1"/>
                        <a:pt x="0" y="5"/>
                      </a:cubicBezTo>
                      <a:cubicBezTo>
                        <a:pt x="0" y="5"/>
                        <a:pt x="0" y="5"/>
                        <a:pt x="0" y="6"/>
                      </a:cubicBezTo>
                      <a:cubicBezTo>
                        <a:pt x="0" y="5"/>
                        <a:pt x="0" y="4"/>
                        <a:pt x="1" y="4"/>
                      </a:cubicBezTo>
                      <a:cubicBezTo>
                        <a:pt x="11" y="0"/>
                        <a:pt x="19" y="7"/>
                        <a:pt x="22" y="10"/>
                      </a:cubicBezTo>
                      <a:cubicBezTo>
                        <a:pt x="23" y="11"/>
                        <a:pt x="22" y="13"/>
                        <a:pt x="21" y="14"/>
                      </a:cubicBezTo>
                      <a:close/>
                    </a:path>
                  </a:pathLst>
                </a:custGeom>
                <a:solidFill>
                  <a:srgbClr val="8E7771"/>
                </a:solidFill>
                <a:ln>
                  <a:noFill/>
                </a:ln>
              </p:spPr>
              <p:txBody>
                <a:bodyPr vert="horz" wrap="square" lIns="45720" tIns="22860" rIns="45720" bIns="22860" numCol="1" anchor="t" anchorCtr="0" compatLnSpc="1">
                  <a:prstTxWarp prst="textNoShape">
                    <a:avLst/>
                  </a:prstTxWarp>
                </a:bodyPr>
                <a:lstStyle/>
                <a:p>
                  <a:endParaRPr lang="en-US" sz="900"/>
                </a:p>
              </p:txBody>
            </p:sp>
            <p:grpSp>
              <p:nvGrpSpPr>
                <p:cNvPr id="100" name="Group 99">
                  <a:extLst>
                    <a:ext uri="{FF2B5EF4-FFF2-40B4-BE49-F238E27FC236}">
                      <a16:creationId xmlns:a16="http://schemas.microsoft.com/office/drawing/2014/main" id="{0991E512-379F-259A-295C-DA3905251619}"/>
                    </a:ext>
                  </a:extLst>
                </p:cNvPr>
                <p:cNvGrpSpPr/>
                <p:nvPr/>
              </p:nvGrpSpPr>
              <p:grpSpPr>
                <a:xfrm>
                  <a:off x="656833" y="2374458"/>
                  <a:ext cx="535036" cy="227394"/>
                  <a:chOff x="4643802" y="5084415"/>
                  <a:chExt cx="511910" cy="217565"/>
                </a:xfrm>
              </p:grpSpPr>
              <p:sp>
                <p:nvSpPr>
                  <p:cNvPr id="117" name="Freeform 134">
                    <a:extLst>
                      <a:ext uri="{FF2B5EF4-FFF2-40B4-BE49-F238E27FC236}">
                        <a16:creationId xmlns:a16="http://schemas.microsoft.com/office/drawing/2014/main" id="{BFAEF940-C143-E472-D016-EDA38A0ADEA4}"/>
                      </a:ext>
                    </a:extLst>
                  </p:cNvPr>
                  <p:cNvSpPr>
                    <a:spLocks/>
                  </p:cNvSpPr>
                  <p:nvPr/>
                </p:nvSpPr>
                <p:spPr bwMode="auto">
                  <a:xfrm>
                    <a:off x="4643802" y="5084415"/>
                    <a:ext cx="511910" cy="127977"/>
                  </a:xfrm>
                  <a:custGeom>
                    <a:avLst/>
                    <a:gdLst>
                      <a:gd name="T0" fmla="*/ 6 w 47"/>
                      <a:gd name="T1" fmla="*/ 12 h 12"/>
                      <a:gd name="T2" fmla="*/ 0 w 47"/>
                      <a:gd name="T3" fmla="*/ 0 h 12"/>
                      <a:gd name="T4" fmla="*/ 24 w 47"/>
                      <a:gd name="T5" fmla="*/ 1 h 12"/>
                      <a:gd name="T6" fmla="*/ 47 w 47"/>
                      <a:gd name="T7" fmla="*/ 0 h 12"/>
                      <a:gd name="T8" fmla="*/ 41 w 47"/>
                      <a:gd name="T9" fmla="*/ 12 h 12"/>
                      <a:gd name="T10" fmla="*/ 24 w 47"/>
                      <a:gd name="T11" fmla="*/ 8 h 12"/>
                      <a:gd name="T12" fmla="*/ 6 w 47"/>
                      <a:gd name="T13" fmla="*/ 12 h 12"/>
                    </a:gdLst>
                    <a:ahLst/>
                    <a:cxnLst>
                      <a:cxn ang="0">
                        <a:pos x="T0" y="T1"/>
                      </a:cxn>
                      <a:cxn ang="0">
                        <a:pos x="T2" y="T3"/>
                      </a:cxn>
                      <a:cxn ang="0">
                        <a:pos x="T4" y="T5"/>
                      </a:cxn>
                      <a:cxn ang="0">
                        <a:pos x="T6" y="T7"/>
                      </a:cxn>
                      <a:cxn ang="0">
                        <a:pos x="T8" y="T9"/>
                      </a:cxn>
                      <a:cxn ang="0">
                        <a:pos x="T10" y="T11"/>
                      </a:cxn>
                      <a:cxn ang="0">
                        <a:pos x="T12" y="T13"/>
                      </a:cxn>
                    </a:cxnLst>
                    <a:rect l="0" t="0" r="r" b="b"/>
                    <a:pathLst>
                      <a:path w="47" h="12">
                        <a:moveTo>
                          <a:pt x="6" y="12"/>
                        </a:moveTo>
                        <a:cubicBezTo>
                          <a:pt x="3" y="9"/>
                          <a:pt x="1" y="4"/>
                          <a:pt x="0" y="0"/>
                        </a:cubicBezTo>
                        <a:cubicBezTo>
                          <a:pt x="7" y="1"/>
                          <a:pt x="15" y="1"/>
                          <a:pt x="24" y="1"/>
                        </a:cubicBezTo>
                        <a:cubicBezTo>
                          <a:pt x="32" y="1"/>
                          <a:pt x="40" y="1"/>
                          <a:pt x="47" y="0"/>
                        </a:cubicBezTo>
                        <a:cubicBezTo>
                          <a:pt x="46" y="4"/>
                          <a:pt x="44" y="9"/>
                          <a:pt x="41" y="12"/>
                        </a:cubicBezTo>
                        <a:cubicBezTo>
                          <a:pt x="37" y="9"/>
                          <a:pt x="31" y="8"/>
                          <a:pt x="24" y="8"/>
                        </a:cubicBezTo>
                        <a:cubicBezTo>
                          <a:pt x="16" y="8"/>
                          <a:pt x="10" y="9"/>
                          <a:pt x="6" y="12"/>
                        </a:cubicBezTo>
                        <a:close/>
                      </a:path>
                    </a:pathLst>
                  </a:custGeom>
                  <a:solidFill>
                    <a:srgbClr val="9A32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118" name="Freeform 135">
                    <a:extLst>
                      <a:ext uri="{FF2B5EF4-FFF2-40B4-BE49-F238E27FC236}">
                        <a16:creationId xmlns:a16="http://schemas.microsoft.com/office/drawing/2014/main" id="{40BA4D3E-8887-003F-3B5D-76EDE442AA8D}"/>
                      </a:ext>
                    </a:extLst>
                  </p:cNvPr>
                  <p:cNvSpPr>
                    <a:spLocks/>
                  </p:cNvSpPr>
                  <p:nvPr/>
                </p:nvSpPr>
                <p:spPr bwMode="auto">
                  <a:xfrm>
                    <a:off x="4720589" y="5174003"/>
                    <a:ext cx="371138" cy="127977"/>
                  </a:xfrm>
                  <a:custGeom>
                    <a:avLst/>
                    <a:gdLst>
                      <a:gd name="T0" fmla="*/ 18 w 35"/>
                      <a:gd name="T1" fmla="*/ 12 h 12"/>
                      <a:gd name="T2" fmla="*/ 0 w 35"/>
                      <a:gd name="T3" fmla="*/ 4 h 12"/>
                      <a:gd name="T4" fmla="*/ 18 w 35"/>
                      <a:gd name="T5" fmla="*/ 0 h 12"/>
                      <a:gd name="T6" fmla="*/ 35 w 35"/>
                      <a:gd name="T7" fmla="*/ 4 h 12"/>
                      <a:gd name="T8" fmla="*/ 18 w 35"/>
                      <a:gd name="T9" fmla="*/ 12 h 12"/>
                    </a:gdLst>
                    <a:ahLst/>
                    <a:cxnLst>
                      <a:cxn ang="0">
                        <a:pos x="T0" y="T1"/>
                      </a:cxn>
                      <a:cxn ang="0">
                        <a:pos x="T2" y="T3"/>
                      </a:cxn>
                      <a:cxn ang="0">
                        <a:pos x="T4" y="T5"/>
                      </a:cxn>
                      <a:cxn ang="0">
                        <a:pos x="T6" y="T7"/>
                      </a:cxn>
                      <a:cxn ang="0">
                        <a:pos x="T8" y="T9"/>
                      </a:cxn>
                    </a:cxnLst>
                    <a:rect l="0" t="0" r="r" b="b"/>
                    <a:pathLst>
                      <a:path w="35" h="12">
                        <a:moveTo>
                          <a:pt x="18" y="12"/>
                        </a:moveTo>
                        <a:cubicBezTo>
                          <a:pt x="11" y="12"/>
                          <a:pt x="4" y="9"/>
                          <a:pt x="0" y="4"/>
                        </a:cubicBezTo>
                        <a:cubicBezTo>
                          <a:pt x="4" y="1"/>
                          <a:pt x="10" y="0"/>
                          <a:pt x="18" y="0"/>
                        </a:cubicBezTo>
                        <a:cubicBezTo>
                          <a:pt x="25" y="0"/>
                          <a:pt x="31" y="1"/>
                          <a:pt x="35" y="4"/>
                        </a:cubicBezTo>
                        <a:cubicBezTo>
                          <a:pt x="31" y="9"/>
                          <a:pt x="25" y="12"/>
                          <a:pt x="18" y="12"/>
                        </a:cubicBezTo>
                        <a:close/>
                      </a:path>
                    </a:pathLst>
                  </a:custGeom>
                  <a:solidFill>
                    <a:srgbClr val="C455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grpSp>
            <p:sp>
              <p:nvSpPr>
                <p:cNvPr id="101" name="Freeform 159">
                  <a:extLst>
                    <a:ext uri="{FF2B5EF4-FFF2-40B4-BE49-F238E27FC236}">
                      <a16:creationId xmlns:a16="http://schemas.microsoft.com/office/drawing/2014/main" id="{ADE405D6-1A28-7D06-2D0E-19F41322E624}"/>
                    </a:ext>
                  </a:extLst>
                </p:cNvPr>
                <p:cNvSpPr>
                  <a:spLocks noEditPoints="1"/>
                </p:cNvSpPr>
                <p:nvPr/>
              </p:nvSpPr>
              <p:spPr bwMode="auto">
                <a:xfrm>
                  <a:off x="437297" y="1868170"/>
                  <a:ext cx="383932" cy="319948"/>
                </a:xfrm>
                <a:custGeom>
                  <a:avLst/>
                  <a:gdLst>
                    <a:gd name="T0" fmla="*/ 17 w 36"/>
                    <a:gd name="T1" fmla="*/ 30 h 30"/>
                    <a:gd name="T2" fmla="*/ 17 w 36"/>
                    <a:gd name="T3" fmla="*/ 30 h 30"/>
                    <a:gd name="T4" fmla="*/ 17 w 36"/>
                    <a:gd name="T5" fmla="*/ 30 h 30"/>
                    <a:gd name="T6" fmla="*/ 17 w 36"/>
                    <a:gd name="T7" fmla="*/ 30 h 30"/>
                    <a:gd name="T8" fmla="*/ 16 w 36"/>
                    <a:gd name="T9" fmla="*/ 30 h 30"/>
                    <a:gd name="T10" fmla="*/ 16 w 36"/>
                    <a:gd name="T11" fmla="*/ 30 h 30"/>
                    <a:gd name="T12" fmla="*/ 16 w 36"/>
                    <a:gd name="T13" fmla="*/ 30 h 30"/>
                    <a:gd name="T14" fmla="*/ 35 w 36"/>
                    <a:gd name="T15" fmla="*/ 15 h 30"/>
                    <a:gd name="T16" fmla="*/ 17 w 36"/>
                    <a:gd name="T17" fmla="*/ 30 h 30"/>
                    <a:gd name="T18" fmla="*/ 35 w 36"/>
                    <a:gd name="T19" fmla="*/ 15 h 30"/>
                    <a:gd name="T20" fmla="*/ 35 w 36"/>
                    <a:gd name="T21" fmla="*/ 14 h 30"/>
                    <a:gd name="T22" fmla="*/ 35 w 36"/>
                    <a:gd name="T23" fmla="*/ 15 h 30"/>
                    <a:gd name="T24" fmla="*/ 35 w 36"/>
                    <a:gd name="T25" fmla="*/ 14 h 30"/>
                    <a:gd name="T26" fmla="*/ 14 w 36"/>
                    <a:gd name="T27" fmla="*/ 0 h 30"/>
                    <a:gd name="T28" fmla="*/ 14 w 36"/>
                    <a:gd name="T29" fmla="*/ 0 h 30"/>
                    <a:gd name="T30" fmla="*/ 18 w 36"/>
                    <a:gd name="T31" fmla="*/ 1 h 30"/>
                    <a:gd name="T32" fmla="*/ 18 w 36"/>
                    <a:gd name="T33" fmla="*/ 1 h 30"/>
                    <a:gd name="T34" fmla="*/ 34 w 36"/>
                    <a:gd name="T35" fmla="*/ 6 h 30"/>
                    <a:gd name="T36" fmla="*/ 36 w 36"/>
                    <a:gd name="T37" fmla="*/ 11 h 30"/>
                    <a:gd name="T38" fmla="*/ 34 w 36"/>
                    <a:gd name="T39" fmla="*/ 6 h 30"/>
                    <a:gd name="T40" fmla="*/ 18 w 36"/>
                    <a:gd name="T41" fmla="*/ 1 h 30"/>
                    <a:gd name="T42" fmla="*/ 18 w 36"/>
                    <a:gd name="T43" fmla="*/ 1 h 30"/>
                    <a:gd name="T44" fmla="*/ 14 w 36"/>
                    <a:gd name="T45" fmla="*/ 0 h 30"/>
                    <a:gd name="T46" fmla="*/ 14 w 36"/>
                    <a:gd name="T47" fmla="*/ 0 h 30"/>
                    <a:gd name="T48" fmla="*/ 13 w 36"/>
                    <a:gd name="T49" fmla="*/ 0 h 30"/>
                    <a:gd name="T50" fmla="*/ 7 w 36"/>
                    <a:gd name="T51" fmla="*/ 1 h 30"/>
                    <a:gd name="T52" fmla="*/ 1 w 36"/>
                    <a:gd name="T53" fmla="*/ 7 h 30"/>
                    <a:gd name="T54" fmla="*/ 0 w 36"/>
                    <a:gd name="T55" fmla="*/ 13 h 30"/>
                    <a:gd name="T56" fmla="*/ 1 w 36"/>
                    <a:gd name="T57" fmla="*/ 7 h 30"/>
                    <a:gd name="T58" fmla="*/ 7 w 36"/>
                    <a:gd name="T59" fmla="*/ 1 h 30"/>
                    <a:gd name="T60" fmla="*/ 13 w 36"/>
                    <a:gd name="T61" fmla="*/ 0 h 30"/>
                    <a:gd name="T62" fmla="*/ 13 w 36"/>
                    <a:gd name="T63" fmla="*/ 0 h 30"/>
                    <a:gd name="T64" fmla="*/ 13 w 36"/>
                    <a:gd name="T65" fmla="*/ 0 h 30"/>
                    <a:gd name="T66" fmla="*/ 13 w 36"/>
                    <a:gd name="T67" fmla="*/ 0 h 30"/>
                    <a:gd name="T68" fmla="*/ 13 w 36"/>
                    <a:gd name="T69"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6" h="30">
                      <a:moveTo>
                        <a:pt x="17" y="30"/>
                      </a:moveTo>
                      <a:cubicBezTo>
                        <a:pt x="17" y="30"/>
                        <a:pt x="17" y="30"/>
                        <a:pt x="17" y="30"/>
                      </a:cubicBezTo>
                      <a:cubicBezTo>
                        <a:pt x="17" y="30"/>
                        <a:pt x="17" y="30"/>
                        <a:pt x="17" y="30"/>
                      </a:cubicBezTo>
                      <a:cubicBezTo>
                        <a:pt x="17" y="30"/>
                        <a:pt x="17" y="30"/>
                        <a:pt x="17" y="30"/>
                      </a:cubicBezTo>
                      <a:moveTo>
                        <a:pt x="16" y="30"/>
                      </a:moveTo>
                      <a:cubicBezTo>
                        <a:pt x="16" y="30"/>
                        <a:pt x="16" y="30"/>
                        <a:pt x="16" y="30"/>
                      </a:cubicBezTo>
                      <a:cubicBezTo>
                        <a:pt x="16" y="30"/>
                        <a:pt x="16" y="30"/>
                        <a:pt x="16" y="30"/>
                      </a:cubicBezTo>
                      <a:moveTo>
                        <a:pt x="35" y="15"/>
                      </a:moveTo>
                      <a:cubicBezTo>
                        <a:pt x="32" y="24"/>
                        <a:pt x="29" y="30"/>
                        <a:pt x="17" y="30"/>
                      </a:cubicBezTo>
                      <a:cubicBezTo>
                        <a:pt x="29" y="30"/>
                        <a:pt x="32" y="24"/>
                        <a:pt x="35" y="15"/>
                      </a:cubicBezTo>
                      <a:moveTo>
                        <a:pt x="35" y="14"/>
                      </a:moveTo>
                      <a:cubicBezTo>
                        <a:pt x="35" y="14"/>
                        <a:pt x="35" y="14"/>
                        <a:pt x="35" y="15"/>
                      </a:cubicBezTo>
                      <a:cubicBezTo>
                        <a:pt x="35" y="14"/>
                        <a:pt x="35" y="14"/>
                        <a:pt x="35" y="14"/>
                      </a:cubicBezTo>
                      <a:moveTo>
                        <a:pt x="14" y="0"/>
                      </a:moveTo>
                      <a:cubicBezTo>
                        <a:pt x="14" y="0"/>
                        <a:pt x="14" y="0"/>
                        <a:pt x="14" y="0"/>
                      </a:cubicBezTo>
                      <a:cubicBezTo>
                        <a:pt x="15" y="1"/>
                        <a:pt x="17" y="1"/>
                        <a:pt x="18" y="1"/>
                      </a:cubicBezTo>
                      <a:cubicBezTo>
                        <a:pt x="18" y="1"/>
                        <a:pt x="18" y="1"/>
                        <a:pt x="18" y="1"/>
                      </a:cubicBezTo>
                      <a:cubicBezTo>
                        <a:pt x="24" y="1"/>
                        <a:pt x="31" y="2"/>
                        <a:pt x="34" y="6"/>
                      </a:cubicBezTo>
                      <a:cubicBezTo>
                        <a:pt x="35" y="8"/>
                        <a:pt x="36" y="9"/>
                        <a:pt x="36" y="11"/>
                      </a:cubicBezTo>
                      <a:cubicBezTo>
                        <a:pt x="36" y="9"/>
                        <a:pt x="35" y="8"/>
                        <a:pt x="34" y="6"/>
                      </a:cubicBezTo>
                      <a:cubicBezTo>
                        <a:pt x="31" y="2"/>
                        <a:pt x="24" y="1"/>
                        <a:pt x="18" y="1"/>
                      </a:cubicBezTo>
                      <a:cubicBezTo>
                        <a:pt x="18" y="1"/>
                        <a:pt x="18" y="1"/>
                        <a:pt x="18" y="1"/>
                      </a:cubicBezTo>
                      <a:cubicBezTo>
                        <a:pt x="17" y="1"/>
                        <a:pt x="15" y="1"/>
                        <a:pt x="14" y="0"/>
                      </a:cubicBezTo>
                      <a:cubicBezTo>
                        <a:pt x="14" y="0"/>
                        <a:pt x="14" y="0"/>
                        <a:pt x="14" y="0"/>
                      </a:cubicBezTo>
                      <a:moveTo>
                        <a:pt x="13" y="0"/>
                      </a:moveTo>
                      <a:cubicBezTo>
                        <a:pt x="10" y="0"/>
                        <a:pt x="8" y="1"/>
                        <a:pt x="7" y="1"/>
                      </a:cubicBezTo>
                      <a:cubicBezTo>
                        <a:pt x="3" y="2"/>
                        <a:pt x="2" y="5"/>
                        <a:pt x="1" y="7"/>
                      </a:cubicBezTo>
                      <a:cubicBezTo>
                        <a:pt x="1" y="9"/>
                        <a:pt x="0" y="11"/>
                        <a:pt x="0" y="13"/>
                      </a:cubicBezTo>
                      <a:cubicBezTo>
                        <a:pt x="0" y="11"/>
                        <a:pt x="1" y="9"/>
                        <a:pt x="1" y="7"/>
                      </a:cubicBezTo>
                      <a:cubicBezTo>
                        <a:pt x="2" y="5"/>
                        <a:pt x="3" y="2"/>
                        <a:pt x="7" y="1"/>
                      </a:cubicBezTo>
                      <a:cubicBezTo>
                        <a:pt x="8" y="1"/>
                        <a:pt x="10" y="0"/>
                        <a:pt x="13" y="0"/>
                      </a:cubicBezTo>
                      <a:moveTo>
                        <a:pt x="13" y="0"/>
                      </a:moveTo>
                      <a:cubicBezTo>
                        <a:pt x="13" y="0"/>
                        <a:pt x="13" y="0"/>
                        <a:pt x="13" y="0"/>
                      </a:cubicBezTo>
                      <a:cubicBezTo>
                        <a:pt x="13" y="0"/>
                        <a:pt x="13" y="0"/>
                        <a:pt x="13" y="0"/>
                      </a:cubicBezTo>
                      <a:cubicBezTo>
                        <a:pt x="13" y="0"/>
                        <a:pt x="13" y="0"/>
                        <a:pt x="13" y="0"/>
                      </a:cubicBezTo>
                    </a:path>
                  </a:pathLst>
                </a:custGeom>
                <a:solidFill>
                  <a:srgbClr val="4B4A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102" name="Freeform 31687">
                  <a:extLst>
                    <a:ext uri="{FF2B5EF4-FFF2-40B4-BE49-F238E27FC236}">
                      <a16:creationId xmlns:a16="http://schemas.microsoft.com/office/drawing/2014/main" id="{23688991-B759-5FA8-312B-BDF04F6588D7}"/>
                    </a:ext>
                  </a:extLst>
                </p:cNvPr>
                <p:cNvSpPr>
                  <a:spLocks/>
                </p:cNvSpPr>
                <p:nvPr/>
              </p:nvSpPr>
              <p:spPr bwMode="auto">
                <a:xfrm>
                  <a:off x="512390" y="2216472"/>
                  <a:ext cx="168068" cy="75131"/>
                </a:xfrm>
                <a:custGeom>
                  <a:avLst/>
                  <a:gdLst>
                    <a:gd name="T0" fmla="*/ 11 w 11"/>
                    <a:gd name="T1" fmla="*/ 3 h 7"/>
                    <a:gd name="T2" fmla="*/ 6 w 11"/>
                    <a:gd name="T3" fmla="*/ 7 h 7"/>
                    <a:gd name="T4" fmla="*/ 0 w 11"/>
                    <a:gd name="T5" fmla="*/ 4 h 7"/>
                    <a:gd name="T6" fmla="*/ 5 w 11"/>
                    <a:gd name="T7" fmla="*/ 0 h 7"/>
                    <a:gd name="T8" fmla="*/ 11 w 11"/>
                    <a:gd name="T9" fmla="*/ 3 h 7"/>
                  </a:gdLst>
                  <a:ahLst/>
                  <a:cxnLst>
                    <a:cxn ang="0">
                      <a:pos x="T0" y="T1"/>
                    </a:cxn>
                    <a:cxn ang="0">
                      <a:pos x="T2" y="T3"/>
                    </a:cxn>
                    <a:cxn ang="0">
                      <a:pos x="T4" y="T5"/>
                    </a:cxn>
                    <a:cxn ang="0">
                      <a:pos x="T6" y="T7"/>
                    </a:cxn>
                    <a:cxn ang="0">
                      <a:pos x="T8" y="T9"/>
                    </a:cxn>
                  </a:cxnLst>
                  <a:rect l="0" t="0" r="r" b="b"/>
                  <a:pathLst>
                    <a:path w="11" h="7">
                      <a:moveTo>
                        <a:pt x="11" y="3"/>
                      </a:moveTo>
                      <a:cubicBezTo>
                        <a:pt x="11" y="5"/>
                        <a:pt x="8" y="6"/>
                        <a:pt x="6" y="7"/>
                      </a:cubicBezTo>
                      <a:cubicBezTo>
                        <a:pt x="3" y="7"/>
                        <a:pt x="0" y="6"/>
                        <a:pt x="0" y="4"/>
                      </a:cubicBezTo>
                      <a:cubicBezTo>
                        <a:pt x="0" y="2"/>
                        <a:pt x="2" y="0"/>
                        <a:pt x="5" y="0"/>
                      </a:cubicBezTo>
                      <a:cubicBezTo>
                        <a:pt x="8" y="0"/>
                        <a:pt x="11" y="1"/>
                        <a:pt x="11" y="3"/>
                      </a:cubicBezTo>
                      <a:close/>
                    </a:path>
                  </a:pathLst>
                </a:custGeom>
                <a:solidFill>
                  <a:srgbClr val="FF9D78"/>
                </a:solidFill>
                <a:ln>
                  <a:noFill/>
                </a:ln>
              </p:spPr>
              <p:txBody>
                <a:bodyPr vert="horz" wrap="square" lIns="45720" tIns="22860" rIns="45720" bIns="22860" numCol="1" anchor="t" anchorCtr="0" compatLnSpc="1">
                  <a:prstTxWarp prst="textNoShape">
                    <a:avLst/>
                  </a:prstTxWarp>
                </a:bodyPr>
                <a:lstStyle/>
                <a:p>
                  <a:endParaRPr lang="en-US" sz="900"/>
                </a:p>
              </p:txBody>
            </p:sp>
            <p:grpSp>
              <p:nvGrpSpPr>
                <p:cNvPr id="103" name="Group 102">
                  <a:extLst>
                    <a:ext uri="{FF2B5EF4-FFF2-40B4-BE49-F238E27FC236}">
                      <a16:creationId xmlns:a16="http://schemas.microsoft.com/office/drawing/2014/main" id="{615ACB9C-76BF-7D5B-74C7-47A5BB877748}"/>
                    </a:ext>
                  </a:extLst>
                </p:cNvPr>
                <p:cNvGrpSpPr/>
                <p:nvPr/>
              </p:nvGrpSpPr>
              <p:grpSpPr>
                <a:xfrm>
                  <a:off x="1056893" y="1833312"/>
                  <a:ext cx="194939" cy="292410"/>
                  <a:chOff x="766791" y="7239466"/>
                  <a:chExt cx="549950" cy="824928"/>
                </a:xfrm>
              </p:grpSpPr>
              <p:sp>
                <p:nvSpPr>
                  <p:cNvPr id="113" name="Freeform 31692">
                    <a:extLst>
                      <a:ext uri="{FF2B5EF4-FFF2-40B4-BE49-F238E27FC236}">
                        <a16:creationId xmlns:a16="http://schemas.microsoft.com/office/drawing/2014/main" id="{22C7BAAC-9E40-C282-6528-3CBE3A34A25B}"/>
                      </a:ext>
                    </a:extLst>
                  </p:cNvPr>
                  <p:cNvSpPr>
                    <a:spLocks/>
                  </p:cNvSpPr>
                  <p:nvPr/>
                </p:nvSpPr>
                <p:spPr bwMode="auto">
                  <a:xfrm>
                    <a:off x="766791" y="7239466"/>
                    <a:ext cx="549950" cy="797437"/>
                  </a:xfrm>
                  <a:custGeom>
                    <a:avLst/>
                    <a:gdLst>
                      <a:gd name="T0" fmla="*/ 1 w 18"/>
                      <a:gd name="T1" fmla="*/ 12 h 25"/>
                      <a:gd name="T2" fmla="*/ 13 w 18"/>
                      <a:gd name="T3" fmla="*/ 2 h 25"/>
                      <a:gd name="T4" fmla="*/ 16 w 18"/>
                      <a:gd name="T5" fmla="*/ 17 h 25"/>
                      <a:gd name="T6" fmla="*/ 6 w 18"/>
                      <a:gd name="T7" fmla="*/ 23 h 25"/>
                      <a:gd name="T8" fmla="*/ 1 w 18"/>
                      <a:gd name="T9" fmla="*/ 12 h 25"/>
                    </a:gdLst>
                    <a:ahLst/>
                    <a:cxnLst>
                      <a:cxn ang="0">
                        <a:pos x="T0" y="T1"/>
                      </a:cxn>
                      <a:cxn ang="0">
                        <a:pos x="T2" y="T3"/>
                      </a:cxn>
                      <a:cxn ang="0">
                        <a:pos x="T4" y="T5"/>
                      </a:cxn>
                      <a:cxn ang="0">
                        <a:pos x="T6" y="T7"/>
                      </a:cxn>
                      <a:cxn ang="0">
                        <a:pos x="T8" y="T9"/>
                      </a:cxn>
                    </a:cxnLst>
                    <a:rect l="0" t="0" r="r" b="b"/>
                    <a:pathLst>
                      <a:path w="18" h="25">
                        <a:moveTo>
                          <a:pt x="1" y="12"/>
                        </a:moveTo>
                        <a:cubicBezTo>
                          <a:pt x="3" y="4"/>
                          <a:pt x="8" y="0"/>
                          <a:pt x="13" y="2"/>
                        </a:cubicBezTo>
                        <a:cubicBezTo>
                          <a:pt x="17" y="3"/>
                          <a:pt x="18" y="10"/>
                          <a:pt x="16" y="17"/>
                        </a:cubicBezTo>
                        <a:cubicBezTo>
                          <a:pt x="14" y="25"/>
                          <a:pt x="11" y="25"/>
                          <a:pt x="6" y="23"/>
                        </a:cubicBezTo>
                        <a:cubicBezTo>
                          <a:pt x="2" y="21"/>
                          <a:pt x="0" y="19"/>
                          <a:pt x="1" y="12"/>
                        </a:cubicBezTo>
                        <a:close/>
                      </a:path>
                    </a:pathLst>
                  </a:custGeom>
                  <a:solidFill>
                    <a:srgbClr val="B96C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114" name="Freeform 31693">
                    <a:extLst>
                      <a:ext uri="{FF2B5EF4-FFF2-40B4-BE49-F238E27FC236}">
                        <a16:creationId xmlns:a16="http://schemas.microsoft.com/office/drawing/2014/main" id="{7BE9D367-E9F1-BC94-DFE6-549FA9FB9321}"/>
                      </a:ext>
                    </a:extLst>
                  </p:cNvPr>
                  <p:cNvSpPr>
                    <a:spLocks/>
                  </p:cNvSpPr>
                  <p:nvPr/>
                </p:nvSpPr>
                <p:spPr bwMode="auto">
                  <a:xfrm>
                    <a:off x="766791" y="7294463"/>
                    <a:ext cx="549950" cy="769931"/>
                  </a:xfrm>
                  <a:custGeom>
                    <a:avLst/>
                    <a:gdLst>
                      <a:gd name="T0" fmla="*/ 1 w 18"/>
                      <a:gd name="T1" fmla="*/ 12 h 25"/>
                      <a:gd name="T2" fmla="*/ 13 w 18"/>
                      <a:gd name="T3" fmla="*/ 2 h 25"/>
                      <a:gd name="T4" fmla="*/ 16 w 18"/>
                      <a:gd name="T5" fmla="*/ 18 h 25"/>
                      <a:gd name="T6" fmla="*/ 7 w 18"/>
                      <a:gd name="T7" fmla="*/ 23 h 25"/>
                      <a:gd name="T8" fmla="*/ 1 w 18"/>
                      <a:gd name="T9" fmla="*/ 12 h 25"/>
                    </a:gdLst>
                    <a:ahLst/>
                    <a:cxnLst>
                      <a:cxn ang="0">
                        <a:pos x="T0" y="T1"/>
                      </a:cxn>
                      <a:cxn ang="0">
                        <a:pos x="T2" y="T3"/>
                      </a:cxn>
                      <a:cxn ang="0">
                        <a:pos x="T4" y="T5"/>
                      </a:cxn>
                      <a:cxn ang="0">
                        <a:pos x="T6" y="T7"/>
                      </a:cxn>
                      <a:cxn ang="0">
                        <a:pos x="T8" y="T9"/>
                      </a:cxn>
                    </a:cxnLst>
                    <a:rect l="0" t="0" r="r" b="b"/>
                    <a:pathLst>
                      <a:path w="18" h="25">
                        <a:moveTo>
                          <a:pt x="1" y="12"/>
                        </a:moveTo>
                        <a:cubicBezTo>
                          <a:pt x="3" y="5"/>
                          <a:pt x="8" y="0"/>
                          <a:pt x="13" y="2"/>
                        </a:cubicBezTo>
                        <a:cubicBezTo>
                          <a:pt x="17" y="4"/>
                          <a:pt x="18" y="11"/>
                          <a:pt x="16" y="18"/>
                        </a:cubicBezTo>
                        <a:cubicBezTo>
                          <a:pt x="15" y="25"/>
                          <a:pt x="11" y="25"/>
                          <a:pt x="7" y="23"/>
                        </a:cubicBezTo>
                        <a:cubicBezTo>
                          <a:pt x="2" y="22"/>
                          <a:pt x="0" y="20"/>
                          <a:pt x="1" y="12"/>
                        </a:cubicBezTo>
                        <a:close/>
                      </a:path>
                    </a:pathLst>
                  </a:custGeom>
                  <a:solidFill>
                    <a:srgbClr val="FFF8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115" name="Freeform 31697">
                    <a:extLst>
                      <a:ext uri="{FF2B5EF4-FFF2-40B4-BE49-F238E27FC236}">
                        <a16:creationId xmlns:a16="http://schemas.microsoft.com/office/drawing/2014/main" id="{645E9EAB-F645-F0C2-51A0-B56D1287D488}"/>
                      </a:ext>
                    </a:extLst>
                  </p:cNvPr>
                  <p:cNvSpPr>
                    <a:spLocks/>
                  </p:cNvSpPr>
                  <p:nvPr/>
                </p:nvSpPr>
                <p:spPr bwMode="auto">
                  <a:xfrm>
                    <a:off x="849274" y="7541949"/>
                    <a:ext cx="357477" cy="439961"/>
                  </a:xfrm>
                  <a:custGeom>
                    <a:avLst/>
                    <a:gdLst>
                      <a:gd name="T0" fmla="*/ 0 w 11"/>
                      <a:gd name="T1" fmla="*/ 7 h 15"/>
                      <a:gd name="T2" fmla="*/ 6 w 11"/>
                      <a:gd name="T3" fmla="*/ 1 h 15"/>
                      <a:gd name="T4" fmla="*/ 11 w 11"/>
                      <a:gd name="T5" fmla="*/ 8 h 15"/>
                      <a:gd name="T6" fmla="*/ 5 w 11"/>
                      <a:gd name="T7" fmla="*/ 14 h 15"/>
                      <a:gd name="T8" fmla="*/ 0 w 11"/>
                      <a:gd name="T9" fmla="*/ 7 h 15"/>
                    </a:gdLst>
                    <a:ahLst/>
                    <a:cxnLst>
                      <a:cxn ang="0">
                        <a:pos x="T0" y="T1"/>
                      </a:cxn>
                      <a:cxn ang="0">
                        <a:pos x="T2" y="T3"/>
                      </a:cxn>
                      <a:cxn ang="0">
                        <a:pos x="T4" y="T5"/>
                      </a:cxn>
                      <a:cxn ang="0">
                        <a:pos x="T6" y="T7"/>
                      </a:cxn>
                      <a:cxn ang="0">
                        <a:pos x="T8" y="T9"/>
                      </a:cxn>
                    </a:cxnLst>
                    <a:rect l="0" t="0" r="r" b="b"/>
                    <a:pathLst>
                      <a:path w="11" h="15">
                        <a:moveTo>
                          <a:pt x="0" y="7"/>
                        </a:moveTo>
                        <a:cubicBezTo>
                          <a:pt x="0" y="3"/>
                          <a:pt x="3" y="0"/>
                          <a:pt x="6" y="1"/>
                        </a:cubicBezTo>
                        <a:cubicBezTo>
                          <a:pt x="9" y="1"/>
                          <a:pt x="11" y="4"/>
                          <a:pt x="11" y="8"/>
                        </a:cubicBezTo>
                        <a:cubicBezTo>
                          <a:pt x="10" y="12"/>
                          <a:pt x="8" y="15"/>
                          <a:pt x="5" y="14"/>
                        </a:cubicBezTo>
                        <a:cubicBezTo>
                          <a:pt x="2" y="14"/>
                          <a:pt x="0" y="11"/>
                          <a:pt x="0" y="7"/>
                        </a:cubicBezTo>
                        <a:close/>
                      </a:path>
                    </a:pathLst>
                  </a:custGeom>
                  <a:solidFill>
                    <a:srgbClr val="83AD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116" name="Freeform 31698">
                    <a:extLst>
                      <a:ext uri="{FF2B5EF4-FFF2-40B4-BE49-F238E27FC236}">
                        <a16:creationId xmlns:a16="http://schemas.microsoft.com/office/drawing/2014/main" id="{0A16A0CF-41A4-F5D1-5D07-9AB30E10DA65}"/>
                      </a:ext>
                    </a:extLst>
                  </p:cNvPr>
                  <p:cNvSpPr>
                    <a:spLocks/>
                  </p:cNvSpPr>
                  <p:nvPr/>
                </p:nvSpPr>
                <p:spPr bwMode="auto">
                  <a:xfrm>
                    <a:off x="959265" y="7596943"/>
                    <a:ext cx="109990" cy="109989"/>
                  </a:xfrm>
                  <a:custGeom>
                    <a:avLst/>
                    <a:gdLst>
                      <a:gd name="T0" fmla="*/ 0 w 4"/>
                      <a:gd name="T1" fmla="*/ 2 h 4"/>
                      <a:gd name="T2" fmla="*/ 2 w 4"/>
                      <a:gd name="T3" fmla="*/ 0 h 4"/>
                      <a:gd name="T4" fmla="*/ 4 w 4"/>
                      <a:gd name="T5" fmla="*/ 2 h 4"/>
                      <a:gd name="T6" fmla="*/ 2 w 4"/>
                      <a:gd name="T7" fmla="*/ 4 h 4"/>
                      <a:gd name="T8" fmla="*/ 0 w 4"/>
                      <a:gd name="T9" fmla="*/ 2 h 4"/>
                    </a:gdLst>
                    <a:ahLst/>
                    <a:cxnLst>
                      <a:cxn ang="0">
                        <a:pos x="T0" y="T1"/>
                      </a:cxn>
                      <a:cxn ang="0">
                        <a:pos x="T2" y="T3"/>
                      </a:cxn>
                      <a:cxn ang="0">
                        <a:pos x="T4" y="T5"/>
                      </a:cxn>
                      <a:cxn ang="0">
                        <a:pos x="T6" y="T7"/>
                      </a:cxn>
                      <a:cxn ang="0">
                        <a:pos x="T8" y="T9"/>
                      </a:cxn>
                    </a:cxnLst>
                    <a:rect l="0" t="0" r="r" b="b"/>
                    <a:pathLst>
                      <a:path w="4" h="4">
                        <a:moveTo>
                          <a:pt x="0" y="2"/>
                        </a:moveTo>
                        <a:cubicBezTo>
                          <a:pt x="0" y="1"/>
                          <a:pt x="1" y="0"/>
                          <a:pt x="2" y="0"/>
                        </a:cubicBezTo>
                        <a:cubicBezTo>
                          <a:pt x="3" y="0"/>
                          <a:pt x="4" y="1"/>
                          <a:pt x="4" y="2"/>
                        </a:cubicBezTo>
                        <a:cubicBezTo>
                          <a:pt x="4" y="4"/>
                          <a:pt x="3" y="4"/>
                          <a:pt x="2" y="4"/>
                        </a:cubicBezTo>
                        <a:cubicBezTo>
                          <a:pt x="1" y="4"/>
                          <a:pt x="0" y="3"/>
                          <a:pt x="0" y="2"/>
                        </a:cubicBezTo>
                        <a:close/>
                      </a:path>
                    </a:pathLst>
                  </a:custGeom>
                  <a:solidFill>
                    <a:srgbClr val="AFD1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grpSp>
            <p:grpSp>
              <p:nvGrpSpPr>
                <p:cNvPr id="104" name="Group 103">
                  <a:extLst>
                    <a:ext uri="{FF2B5EF4-FFF2-40B4-BE49-F238E27FC236}">
                      <a16:creationId xmlns:a16="http://schemas.microsoft.com/office/drawing/2014/main" id="{5DCC6433-335C-C577-D9D6-50BF3B660422}"/>
                    </a:ext>
                  </a:extLst>
                </p:cNvPr>
                <p:cNvGrpSpPr/>
                <p:nvPr/>
              </p:nvGrpSpPr>
              <p:grpSpPr>
                <a:xfrm>
                  <a:off x="559092" y="1829781"/>
                  <a:ext cx="221682" cy="282665"/>
                  <a:chOff x="-360617" y="7129477"/>
                  <a:chExt cx="659942" cy="797437"/>
                </a:xfrm>
              </p:grpSpPr>
              <p:sp>
                <p:nvSpPr>
                  <p:cNvPr id="109" name="Freeform 31690">
                    <a:extLst>
                      <a:ext uri="{FF2B5EF4-FFF2-40B4-BE49-F238E27FC236}">
                        <a16:creationId xmlns:a16="http://schemas.microsoft.com/office/drawing/2014/main" id="{432EC0D9-FB5C-5237-5C11-9320E4FE831B}"/>
                      </a:ext>
                    </a:extLst>
                  </p:cNvPr>
                  <p:cNvSpPr>
                    <a:spLocks/>
                  </p:cNvSpPr>
                  <p:nvPr/>
                </p:nvSpPr>
                <p:spPr bwMode="auto">
                  <a:xfrm>
                    <a:off x="-360617" y="7129477"/>
                    <a:ext cx="632453" cy="769931"/>
                  </a:xfrm>
                  <a:custGeom>
                    <a:avLst/>
                    <a:gdLst>
                      <a:gd name="T0" fmla="*/ 2 w 20"/>
                      <a:gd name="T1" fmla="*/ 17 h 25"/>
                      <a:gd name="T2" fmla="*/ 9 w 20"/>
                      <a:gd name="T3" fmla="*/ 2 h 25"/>
                      <a:gd name="T4" fmla="*/ 19 w 20"/>
                      <a:gd name="T5" fmla="*/ 13 h 25"/>
                      <a:gd name="T6" fmla="*/ 11 w 20"/>
                      <a:gd name="T7" fmla="*/ 24 h 25"/>
                      <a:gd name="T8" fmla="*/ 2 w 20"/>
                      <a:gd name="T9" fmla="*/ 17 h 25"/>
                    </a:gdLst>
                    <a:ahLst/>
                    <a:cxnLst>
                      <a:cxn ang="0">
                        <a:pos x="T0" y="T1"/>
                      </a:cxn>
                      <a:cxn ang="0">
                        <a:pos x="T2" y="T3"/>
                      </a:cxn>
                      <a:cxn ang="0">
                        <a:pos x="T4" y="T5"/>
                      </a:cxn>
                      <a:cxn ang="0">
                        <a:pos x="T6" y="T7"/>
                      </a:cxn>
                      <a:cxn ang="0">
                        <a:pos x="T8" y="T9"/>
                      </a:cxn>
                    </a:cxnLst>
                    <a:rect l="0" t="0" r="r" b="b"/>
                    <a:pathLst>
                      <a:path w="20" h="25">
                        <a:moveTo>
                          <a:pt x="2" y="17"/>
                        </a:moveTo>
                        <a:cubicBezTo>
                          <a:pt x="0" y="10"/>
                          <a:pt x="4" y="3"/>
                          <a:pt x="9" y="2"/>
                        </a:cubicBezTo>
                        <a:cubicBezTo>
                          <a:pt x="14" y="0"/>
                          <a:pt x="18" y="6"/>
                          <a:pt x="19" y="13"/>
                        </a:cubicBezTo>
                        <a:cubicBezTo>
                          <a:pt x="20" y="20"/>
                          <a:pt x="17" y="22"/>
                          <a:pt x="11" y="24"/>
                        </a:cubicBezTo>
                        <a:cubicBezTo>
                          <a:pt x="6" y="25"/>
                          <a:pt x="3" y="25"/>
                          <a:pt x="2" y="17"/>
                        </a:cubicBezTo>
                        <a:close/>
                      </a:path>
                    </a:pathLst>
                  </a:custGeom>
                  <a:solidFill>
                    <a:srgbClr val="B96C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110" name="Freeform 31691">
                    <a:extLst>
                      <a:ext uri="{FF2B5EF4-FFF2-40B4-BE49-F238E27FC236}">
                        <a16:creationId xmlns:a16="http://schemas.microsoft.com/office/drawing/2014/main" id="{E1C7FF83-D31B-28A0-89F4-AEDEA3391E4A}"/>
                      </a:ext>
                    </a:extLst>
                  </p:cNvPr>
                  <p:cNvSpPr>
                    <a:spLocks/>
                  </p:cNvSpPr>
                  <p:nvPr/>
                </p:nvSpPr>
                <p:spPr bwMode="auto">
                  <a:xfrm>
                    <a:off x="-305621" y="7156983"/>
                    <a:ext cx="604946" cy="769931"/>
                  </a:xfrm>
                  <a:custGeom>
                    <a:avLst/>
                    <a:gdLst>
                      <a:gd name="T0" fmla="*/ 1 w 20"/>
                      <a:gd name="T1" fmla="*/ 17 h 25"/>
                      <a:gd name="T2" fmla="*/ 9 w 20"/>
                      <a:gd name="T3" fmla="*/ 2 h 25"/>
                      <a:gd name="T4" fmla="*/ 19 w 20"/>
                      <a:gd name="T5" fmla="*/ 13 h 25"/>
                      <a:gd name="T6" fmla="*/ 11 w 20"/>
                      <a:gd name="T7" fmla="*/ 24 h 25"/>
                      <a:gd name="T8" fmla="*/ 1 w 20"/>
                      <a:gd name="T9" fmla="*/ 17 h 25"/>
                    </a:gdLst>
                    <a:ahLst/>
                    <a:cxnLst>
                      <a:cxn ang="0">
                        <a:pos x="T0" y="T1"/>
                      </a:cxn>
                      <a:cxn ang="0">
                        <a:pos x="T2" y="T3"/>
                      </a:cxn>
                      <a:cxn ang="0">
                        <a:pos x="T4" y="T5"/>
                      </a:cxn>
                      <a:cxn ang="0">
                        <a:pos x="T6" y="T7"/>
                      </a:cxn>
                      <a:cxn ang="0">
                        <a:pos x="T8" y="T9"/>
                      </a:cxn>
                    </a:cxnLst>
                    <a:rect l="0" t="0" r="r" b="b"/>
                    <a:pathLst>
                      <a:path w="20" h="25">
                        <a:moveTo>
                          <a:pt x="1" y="17"/>
                        </a:moveTo>
                        <a:cubicBezTo>
                          <a:pt x="0" y="10"/>
                          <a:pt x="4" y="3"/>
                          <a:pt x="9" y="2"/>
                        </a:cubicBezTo>
                        <a:cubicBezTo>
                          <a:pt x="14" y="0"/>
                          <a:pt x="18" y="6"/>
                          <a:pt x="19" y="13"/>
                        </a:cubicBezTo>
                        <a:cubicBezTo>
                          <a:pt x="20" y="20"/>
                          <a:pt x="17" y="22"/>
                          <a:pt x="11" y="24"/>
                        </a:cubicBezTo>
                        <a:cubicBezTo>
                          <a:pt x="6" y="25"/>
                          <a:pt x="3" y="25"/>
                          <a:pt x="1" y="17"/>
                        </a:cubicBezTo>
                        <a:close/>
                      </a:path>
                    </a:pathLst>
                  </a:custGeom>
                  <a:solidFill>
                    <a:srgbClr val="FFF8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111" name="Freeform 31696">
                    <a:extLst>
                      <a:ext uri="{FF2B5EF4-FFF2-40B4-BE49-F238E27FC236}">
                        <a16:creationId xmlns:a16="http://schemas.microsoft.com/office/drawing/2014/main" id="{8D97DE65-07BC-B424-F82D-5AC803010231}"/>
                      </a:ext>
                    </a:extLst>
                  </p:cNvPr>
                  <p:cNvSpPr>
                    <a:spLocks/>
                  </p:cNvSpPr>
                  <p:nvPr/>
                </p:nvSpPr>
                <p:spPr bwMode="auto">
                  <a:xfrm>
                    <a:off x="-168125" y="7431957"/>
                    <a:ext cx="302482" cy="412472"/>
                  </a:xfrm>
                  <a:custGeom>
                    <a:avLst/>
                    <a:gdLst>
                      <a:gd name="T0" fmla="*/ 0 w 10"/>
                      <a:gd name="T1" fmla="*/ 6 h 13"/>
                      <a:gd name="T2" fmla="*/ 5 w 10"/>
                      <a:gd name="T3" fmla="*/ 0 h 13"/>
                      <a:gd name="T4" fmla="*/ 10 w 10"/>
                      <a:gd name="T5" fmla="*/ 7 h 13"/>
                      <a:gd name="T6" fmla="*/ 5 w 10"/>
                      <a:gd name="T7" fmla="*/ 13 h 13"/>
                      <a:gd name="T8" fmla="*/ 0 w 10"/>
                      <a:gd name="T9" fmla="*/ 6 h 13"/>
                    </a:gdLst>
                    <a:ahLst/>
                    <a:cxnLst>
                      <a:cxn ang="0">
                        <a:pos x="T0" y="T1"/>
                      </a:cxn>
                      <a:cxn ang="0">
                        <a:pos x="T2" y="T3"/>
                      </a:cxn>
                      <a:cxn ang="0">
                        <a:pos x="T4" y="T5"/>
                      </a:cxn>
                      <a:cxn ang="0">
                        <a:pos x="T6" y="T7"/>
                      </a:cxn>
                      <a:cxn ang="0">
                        <a:pos x="T8" y="T9"/>
                      </a:cxn>
                    </a:cxnLst>
                    <a:rect l="0" t="0" r="r" b="b"/>
                    <a:pathLst>
                      <a:path w="10" h="13">
                        <a:moveTo>
                          <a:pt x="0" y="6"/>
                        </a:moveTo>
                        <a:cubicBezTo>
                          <a:pt x="0" y="3"/>
                          <a:pt x="2" y="0"/>
                          <a:pt x="5" y="0"/>
                        </a:cubicBezTo>
                        <a:cubicBezTo>
                          <a:pt x="8" y="0"/>
                          <a:pt x="10" y="3"/>
                          <a:pt x="10" y="7"/>
                        </a:cubicBezTo>
                        <a:cubicBezTo>
                          <a:pt x="10" y="10"/>
                          <a:pt x="7" y="13"/>
                          <a:pt x="5" y="13"/>
                        </a:cubicBezTo>
                        <a:cubicBezTo>
                          <a:pt x="2" y="13"/>
                          <a:pt x="0" y="10"/>
                          <a:pt x="0" y="6"/>
                        </a:cubicBezTo>
                        <a:close/>
                      </a:path>
                    </a:pathLst>
                  </a:custGeom>
                  <a:solidFill>
                    <a:srgbClr val="83AD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112" name="Freeform 31699">
                    <a:extLst>
                      <a:ext uri="{FF2B5EF4-FFF2-40B4-BE49-F238E27FC236}">
                        <a16:creationId xmlns:a16="http://schemas.microsoft.com/office/drawing/2014/main" id="{1A1A6A47-BD6B-F569-221A-46A7D71A0B83}"/>
                      </a:ext>
                    </a:extLst>
                  </p:cNvPr>
                  <p:cNvSpPr>
                    <a:spLocks/>
                  </p:cNvSpPr>
                  <p:nvPr/>
                </p:nvSpPr>
                <p:spPr bwMode="auto">
                  <a:xfrm>
                    <a:off x="-113130" y="7459447"/>
                    <a:ext cx="137496" cy="137496"/>
                  </a:xfrm>
                  <a:custGeom>
                    <a:avLst/>
                    <a:gdLst>
                      <a:gd name="T0" fmla="*/ 0 w 4"/>
                      <a:gd name="T1" fmla="*/ 2 h 4"/>
                      <a:gd name="T2" fmla="*/ 2 w 4"/>
                      <a:gd name="T3" fmla="*/ 0 h 4"/>
                      <a:gd name="T4" fmla="*/ 4 w 4"/>
                      <a:gd name="T5" fmla="*/ 2 h 4"/>
                      <a:gd name="T6" fmla="*/ 2 w 4"/>
                      <a:gd name="T7" fmla="*/ 4 h 4"/>
                      <a:gd name="T8" fmla="*/ 0 w 4"/>
                      <a:gd name="T9" fmla="*/ 2 h 4"/>
                    </a:gdLst>
                    <a:ahLst/>
                    <a:cxnLst>
                      <a:cxn ang="0">
                        <a:pos x="T0" y="T1"/>
                      </a:cxn>
                      <a:cxn ang="0">
                        <a:pos x="T2" y="T3"/>
                      </a:cxn>
                      <a:cxn ang="0">
                        <a:pos x="T4" y="T5"/>
                      </a:cxn>
                      <a:cxn ang="0">
                        <a:pos x="T6" y="T7"/>
                      </a:cxn>
                      <a:cxn ang="0">
                        <a:pos x="T8" y="T9"/>
                      </a:cxn>
                    </a:cxnLst>
                    <a:rect l="0" t="0" r="r" b="b"/>
                    <a:pathLst>
                      <a:path w="4" h="4">
                        <a:moveTo>
                          <a:pt x="0" y="2"/>
                        </a:moveTo>
                        <a:cubicBezTo>
                          <a:pt x="0" y="1"/>
                          <a:pt x="1" y="0"/>
                          <a:pt x="2" y="0"/>
                        </a:cubicBezTo>
                        <a:cubicBezTo>
                          <a:pt x="3" y="0"/>
                          <a:pt x="4" y="1"/>
                          <a:pt x="4" y="2"/>
                        </a:cubicBezTo>
                        <a:cubicBezTo>
                          <a:pt x="4" y="4"/>
                          <a:pt x="3" y="4"/>
                          <a:pt x="2" y="4"/>
                        </a:cubicBezTo>
                        <a:cubicBezTo>
                          <a:pt x="1" y="4"/>
                          <a:pt x="0" y="3"/>
                          <a:pt x="0" y="2"/>
                        </a:cubicBezTo>
                        <a:close/>
                      </a:path>
                    </a:pathLst>
                  </a:custGeom>
                  <a:solidFill>
                    <a:srgbClr val="AFD1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grpSp>
            <p:sp>
              <p:nvSpPr>
                <p:cNvPr id="105" name="Freeform 31687">
                  <a:extLst>
                    <a:ext uri="{FF2B5EF4-FFF2-40B4-BE49-F238E27FC236}">
                      <a16:creationId xmlns:a16="http://schemas.microsoft.com/office/drawing/2014/main" id="{5907BAC7-72B9-4F74-4D92-D6B65B487367}"/>
                    </a:ext>
                  </a:extLst>
                </p:cNvPr>
                <p:cNvSpPr>
                  <a:spLocks/>
                </p:cNvSpPr>
                <p:nvPr/>
              </p:nvSpPr>
              <p:spPr bwMode="auto">
                <a:xfrm flipH="1">
                  <a:off x="1103702" y="2195323"/>
                  <a:ext cx="200791" cy="64793"/>
                </a:xfrm>
                <a:custGeom>
                  <a:avLst/>
                  <a:gdLst>
                    <a:gd name="T0" fmla="*/ 11 w 11"/>
                    <a:gd name="T1" fmla="*/ 3 h 7"/>
                    <a:gd name="T2" fmla="*/ 6 w 11"/>
                    <a:gd name="T3" fmla="*/ 7 h 7"/>
                    <a:gd name="T4" fmla="*/ 0 w 11"/>
                    <a:gd name="T5" fmla="*/ 4 h 7"/>
                    <a:gd name="T6" fmla="*/ 5 w 11"/>
                    <a:gd name="T7" fmla="*/ 0 h 7"/>
                    <a:gd name="T8" fmla="*/ 11 w 11"/>
                    <a:gd name="T9" fmla="*/ 3 h 7"/>
                  </a:gdLst>
                  <a:ahLst/>
                  <a:cxnLst>
                    <a:cxn ang="0">
                      <a:pos x="T0" y="T1"/>
                    </a:cxn>
                    <a:cxn ang="0">
                      <a:pos x="T2" y="T3"/>
                    </a:cxn>
                    <a:cxn ang="0">
                      <a:pos x="T4" y="T5"/>
                    </a:cxn>
                    <a:cxn ang="0">
                      <a:pos x="T6" y="T7"/>
                    </a:cxn>
                    <a:cxn ang="0">
                      <a:pos x="T8" y="T9"/>
                    </a:cxn>
                  </a:cxnLst>
                  <a:rect l="0" t="0" r="r" b="b"/>
                  <a:pathLst>
                    <a:path w="11" h="7">
                      <a:moveTo>
                        <a:pt x="11" y="3"/>
                      </a:moveTo>
                      <a:cubicBezTo>
                        <a:pt x="11" y="5"/>
                        <a:pt x="8" y="6"/>
                        <a:pt x="6" y="7"/>
                      </a:cubicBezTo>
                      <a:cubicBezTo>
                        <a:pt x="3" y="7"/>
                        <a:pt x="0" y="6"/>
                        <a:pt x="0" y="4"/>
                      </a:cubicBezTo>
                      <a:cubicBezTo>
                        <a:pt x="0" y="2"/>
                        <a:pt x="2" y="0"/>
                        <a:pt x="5" y="0"/>
                      </a:cubicBezTo>
                      <a:cubicBezTo>
                        <a:pt x="8" y="0"/>
                        <a:pt x="11" y="1"/>
                        <a:pt x="11" y="3"/>
                      </a:cubicBezTo>
                      <a:close/>
                    </a:path>
                  </a:pathLst>
                </a:custGeom>
                <a:solidFill>
                  <a:srgbClr val="FF9D78"/>
                </a:solidFill>
                <a:ln>
                  <a:noFill/>
                </a:ln>
              </p:spPr>
              <p:txBody>
                <a:bodyPr vert="horz" wrap="square" lIns="45720" tIns="22860" rIns="45720" bIns="22860" numCol="1" anchor="t" anchorCtr="0" compatLnSpc="1">
                  <a:prstTxWarp prst="textNoShape">
                    <a:avLst/>
                  </a:prstTxWarp>
                </a:bodyPr>
                <a:lstStyle/>
                <a:p>
                  <a:endParaRPr lang="en-US" sz="900"/>
                </a:p>
              </p:txBody>
            </p:sp>
            <p:sp>
              <p:nvSpPr>
                <p:cNvPr id="106" name="Freeform 383">
                  <a:extLst>
                    <a:ext uri="{FF2B5EF4-FFF2-40B4-BE49-F238E27FC236}">
                      <a16:creationId xmlns:a16="http://schemas.microsoft.com/office/drawing/2014/main" id="{6FB14FB0-54F7-4C6A-EA64-2697B4FF8BE9}"/>
                    </a:ext>
                  </a:extLst>
                </p:cNvPr>
                <p:cNvSpPr>
                  <a:spLocks/>
                </p:cNvSpPr>
                <p:nvPr/>
              </p:nvSpPr>
              <p:spPr bwMode="auto">
                <a:xfrm flipH="1">
                  <a:off x="271771" y="1319160"/>
                  <a:ext cx="1364741" cy="710052"/>
                </a:xfrm>
                <a:custGeom>
                  <a:avLst/>
                  <a:gdLst>
                    <a:gd name="connsiteX0" fmla="*/ 649769 w 1364741"/>
                    <a:gd name="connsiteY0" fmla="*/ 0 h 710052"/>
                    <a:gd name="connsiteX1" fmla="*/ 34563 w 1364741"/>
                    <a:gd name="connsiteY1" fmla="*/ 132755 h 710052"/>
                    <a:gd name="connsiteX2" fmla="*/ 0 w 1364741"/>
                    <a:gd name="connsiteY2" fmla="*/ 152901 h 710052"/>
                    <a:gd name="connsiteX3" fmla="*/ 11432 w 1364741"/>
                    <a:gd name="connsiteY3" fmla="*/ 165070 h 710052"/>
                    <a:gd name="connsiteX4" fmla="*/ 71258 w 1364741"/>
                    <a:gd name="connsiteY4" fmla="*/ 212881 h 710052"/>
                    <a:gd name="connsiteX5" fmla="*/ 74150 w 1364741"/>
                    <a:gd name="connsiteY5" fmla="*/ 214518 h 710052"/>
                    <a:gd name="connsiteX6" fmla="*/ 72594 w 1364741"/>
                    <a:gd name="connsiteY6" fmla="*/ 222947 h 710052"/>
                    <a:gd name="connsiteX7" fmla="*/ 122083 w 1364741"/>
                    <a:gd name="connsiteY7" fmla="*/ 688329 h 710052"/>
                    <a:gd name="connsiteX8" fmla="*/ 219463 w 1364741"/>
                    <a:gd name="connsiteY8" fmla="*/ 274678 h 710052"/>
                    <a:gd name="connsiteX9" fmla="*/ 251743 w 1364741"/>
                    <a:gd name="connsiteY9" fmla="*/ 271521 h 710052"/>
                    <a:gd name="connsiteX10" fmla="*/ 268437 w 1364741"/>
                    <a:gd name="connsiteY10" fmla="*/ 267433 h 710052"/>
                    <a:gd name="connsiteX11" fmla="*/ 315785 w 1364741"/>
                    <a:gd name="connsiteY11" fmla="*/ 270728 h 710052"/>
                    <a:gd name="connsiteX12" fmla="*/ 549159 w 1364741"/>
                    <a:gd name="connsiteY12" fmla="*/ 247991 h 710052"/>
                    <a:gd name="connsiteX13" fmla="*/ 599620 w 1364741"/>
                    <a:gd name="connsiteY13" fmla="*/ 233318 h 710052"/>
                    <a:gd name="connsiteX14" fmla="*/ 614726 w 1364741"/>
                    <a:gd name="connsiteY14" fmla="*/ 232121 h 710052"/>
                    <a:gd name="connsiteX15" fmla="*/ 910345 w 1364741"/>
                    <a:gd name="connsiteY15" fmla="*/ 219706 h 710052"/>
                    <a:gd name="connsiteX16" fmla="*/ 1174858 w 1364741"/>
                    <a:gd name="connsiteY16" fmla="*/ 308025 h 710052"/>
                    <a:gd name="connsiteX17" fmla="*/ 1290924 w 1364741"/>
                    <a:gd name="connsiteY17" fmla="*/ 707576 h 710052"/>
                    <a:gd name="connsiteX18" fmla="*/ 1329599 w 1364741"/>
                    <a:gd name="connsiteY18" fmla="*/ 547773 h 710052"/>
                    <a:gd name="connsiteX19" fmla="*/ 1343229 w 1364741"/>
                    <a:gd name="connsiteY19" fmla="*/ 478360 h 710052"/>
                    <a:gd name="connsiteX20" fmla="*/ 1364741 w 1364741"/>
                    <a:gd name="connsiteY20" fmla="*/ 364627 h 710052"/>
                    <a:gd name="connsiteX21" fmla="*/ 1362678 w 1364741"/>
                    <a:gd name="connsiteY21" fmla="*/ 190015 h 710052"/>
                    <a:gd name="connsiteX22" fmla="*/ 1362651 w 1364741"/>
                    <a:gd name="connsiteY22" fmla="*/ 189688 h 710052"/>
                    <a:gd name="connsiteX23" fmla="*/ 1264975 w 1364741"/>
                    <a:gd name="connsiteY23" fmla="*/ 132755 h 710052"/>
                    <a:gd name="connsiteX24" fmla="*/ 649769 w 1364741"/>
                    <a:gd name="connsiteY24" fmla="*/ 0 h 710052"/>
                    <a:gd name="connsiteX0" fmla="*/ 649769 w 1364741"/>
                    <a:gd name="connsiteY0" fmla="*/ 0 h 710052"/>
                    <a:gd name="connsiteX1" fmla="*/ 34563 w 1364741"/>
                    <a:gd name="connsiteY1" fmla="*/ 132755 h 710052"/>
                    <a:gd name="connsiteX2" fmla="*/ 0 w 1364741"/>
                    <a:gd name="connsiteY2" fmla="*/ 152901 h 710052"/>
                    <a:gd name="connsiteX3" fmla="*/ 11432 w 1364741"/>
                    <a:gd name="connsiteY3" fmla="*/ 165070 h 710052"/>
                    <a:gd name="connsiteX4" fmla="*/ 71258 w 1364741"/>
                    <a:gd name="connsiteY4" fmla="*/ 212881 h 710052"/>
                    <a:gd name="connsiteX5" fmla="*/ 74150 w 1364741"/>
                    <a:gd name="connsiteY5" fmla="*/ 214518 h 710052"/>
                    <a:gd name="connsiteX6" fmla="*/ 72594 w 1364741"/>
                    <a:gd name="connsiteY6" fmla="*/ 222947 h 710052"/>
                    <a:gd name="connsiteX7" fmla="*/ 122083 w 1364741"/>
                    <a:gd name="connsiteY7" fmla="*/ 688329 h 710052"/>
                    <a:gd name="connsiteX8" fmla="*/ 219463 w 1364741"/>
                    <a:gd name="connsiteY8" fmla="*/ 274678 h 710052"/>
                    <a:gd name="connsiteX9" fmla="*/ 251743 w 1364741"/>
                    <a:gd name="connsiteY9" fmla="*/ 271521 h 710052"/>
                    <a:gd name="connsiteX10" fmla="*/ 268437 w 1364741"/>
                    <a:gd name="connsiteY10" fmla="*/ 267433 h 710052"/>
                    <a:gd name="connsiteX11" fmla="*/ 315785 w 1364741"/>
                    <a:gd name="connsiteY11" fmla="*/ 270728 h 710052"/>
                    <a:gd name="connsiteX12" fmla="*/ 549159 w 1364741"/>
                    <a:gd name="connsiteY12" fmla="*/ 247991 h 710052"/>
                    <a:gd name="connsiteX13" fmla="*/ 599620 w 1364741"/>
                    <a:gd name="connsiteY13" fmla="*/ 233318 h 710052"/>
                    <a:gd name="connsiteX14" fmla="*/ 614726 w 1364741"/>
                    <a:gd name="connsiteY14" fmla="*/ 232121 h 710052"/>
                    <a:gd name="connsiteX15" fmla="*/ 910345 w 1364741"/>
                    <a:gd name="connsiteY15" fmla="*/ 219706 h 710052"/>
                    <a:gd name="connsiteX16" fmla="*/ 1174858 w 1364741"/>
                    <a:gd name="connsiteY16" fmla="*/ 308025 h 710052"/>
                    <a:gd name="connsiteX17" fmla="*/ 1290924 w 1364741"/>
                    <a:gd name="connsiteY17" fmla="*/ 707576 h 710052"/>
                    <a:gd name="connsiteX18" fmla="*/ 1329599 w 1364741"/>
                    <a:gd name="connsiteY18" fmla="*/ 547773 h 710052"/>
                    <a:gd name="connsiteX19" fmla="*/ 1343229 w 1364741"/>
                    <a:gd name="connsiteY19" fmla="*/ 478360 h 710052"/>
                    <a:gd name="connsiteX20" fmla="*/ 1364741 w 1364741"/>
                    <a:gd name="connsiteY20" fmla="*/ 364627 h 710052"/>
                    <a:gd name="connsiteX21" fmla="*/ 1362678 w 1364741"/>
                    <a:gd name="connsiteY21" fmla="*/ 190015 h 710052"/>
                    <a:gd name="connsiteX22" fmla="*/ 1298256 w 1364741"/>
                    <a:gd name="connsiteY22" fmla="*/ 202567 h 710052"/>
                    <a:gd name="connsiteX23" fmla="*/ 1264975 w 1364741"/>
                    <a:gd name="connsiteY23" fmla="*/ 132755 h 710052"/>
                    <a:gd name="connsiteX24" fmla="*/ 649769 w 1364741"/>
                    <a:gd name="connsiteY24" fmla="*/ 0 h 710052"/>
                    <a:gd name="connsiteX0" fmla="*/ 649769 w 1364741"/>
                    <a:gd name="connsiteY0" fmla="*/ 0 h 710052"/>
                    <a:gd name="connsiteX1" fmla="*/ 34563 w 1364741"/>
                    <a:gd name="connsiteY1" fmla="*/ 132755 h 710052"/>
                    <a:gd name="connsiteX2" fmla="*/ 0 w 1364741"/>
                    <a:gd name="connsiteY2" fmla="*/ 152901 h 710052"/>
                    <a:gd name="connsiteX3" fmla="*/ 11432 w 1364741"/>
                    <a:gd name="connsiteY3" fmla="*/ 165070 h 710052"/>
                    <a:gd name="connsiteX4" fmla="*/ 71258 w 1364741"/>
                    <a:gd name="connsiteY4" fmla="*/ 212881 h 710052"/>
                    <a:gd name="connsiteX5" fmla="*/ 74150 w 1364741"/>
                    <a:gd name="connsiteY5" fmla="*/ 214518 h 710052"/>
                    <a:gd name="connsiteX6" fmla="*/ 72594 w 1364741"/>
                    <a:gd name="connsiteY6" fmla="*/ 222947 h 710052"/>
                    <a:gd name="connsiteX7" fmla="*/ 122083 w 1364741"/>
                    <a:gd name="connsiteY7" fmla="*/ 688329 h 710052"/>
                    <a:gd name="connsiteX8" fmla="*/ 219463 w 1364741"/>
                    <a:gd name="connsiteY8" fmla="*/ 274678 h 710052"/>
                    <a:gd name="connsiteX9" fmla="*/ 251743 w 1364741"/>
                    <a:gd name="connsiteY9" fmla="*/ 271521 h 710052"/>
                    <a:gd name="connsiteX10" fmla="*/ 268437 w 1364741"/>
                    <a:gd name="connsiteY10" fmla="*/ 267433 h 710052"/>
                    <a:gd name="connsiteX11" fmla="*/ 315785 w 1364741"/>
                    <a:gd name="connsiteY11" fmla="*/ 270728 h 710052"/>
                    <a:gd name="connsiteX12" fmla="*/ 549159 w 1364741"/>
                    <a:gd name="connsiteY12" fmla="*/ 247991 h 710052"/>
                    <a:gd name="connsiteX13" fmla="*/ 599620 w 1364741"/>
                    <a:gd name="connsiteY13" fmla="*/ 233318 h 710052"/>
                    <a:gd name="connsiteX14" fmla="*/ 614726 w 1364741"/>
                    <a:gd name="connsiteY14" fmla="*/ 232121 h 710052"/>
                    <a:gd name="connsiteX15" fmla="*/ 910345 w 1364741"/>
                    <a:gd name="connsiteY15" fmla="*/ 219706 h 710052"/>
                    <a:gd name="connsiteX16" fmla="*/ 1174858 w 1364741"/>
                    <a:gd name="connsiteY16" fmla="*/ 308025 h 710052"/>
                    <a:gd name="connsiteX17" fmla="*/ 1290924 w 1364741"/>
                    <a:gd name="connsiteY17" fmla="*/ 707576 h 710052"/>
                    <a:gd name="connsiteX18" fmla="*/ 1329599 w 1364741"/>
                    <a:gd name="connsiteY18" fmla="*/ 547773 h 710052"/>
                    <a:gd name="connsiteX19" fmla="*/ 1343229 w 1364741"/>
                    <a:gd name="connsiteY19" fmla="*/ 478360 h 710052"/>
                    <a:gd name="connsiteX20" fmla="*/ 1364741 w 1364741"/>
                    <a:gd name="connsiteY20" fmla="*/ 364627 h 710052"/>
                    <a:gd name="connsiteX21" fmla="*/ 1298256 w 1364741"/>
                    <a:gd name="connsiteY21" fmla="*/ 202567 h 710052"/>
                    <a:gd name="connsiteX22" fmla="*/ 1264975 w 1364741"/>
                    <a:gd name="connsiteY22" fmla="*/ 132755 h 710052"/>
                    <a:gd name="connsiteX23" fmla="*/ 649769 w 1364741"/>
                    <a:gd name="connsiteY23" fmla="*/ 0 h 710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364741" h="710052">
                      <a:moveTo>
                        <a:pt x="649769" y="0"/>
                      </a:moveTo>
                      <a:cubicBezTo>
                        <a:pt x="421883" y="0"/>
                        <a:pt x="210177" y="48940"/>
                        <a:pt x="34563" y="132755"/>
                      </a:cubicBezTo>
                      <a:lnTo>
                        <a:pt x="0" y="152901"/>
                      </a:lnTo>
                      <a:lnTo>
                        <a:pt x="11432" y="165070"/>
                      </a:lnTo>
                      <a:cubicBezTo>
                        <a:pt x="27936" y="181700"/>
                        <a:pt x="48566" y="198330"/>
                        <a:pt x="71258" y="212881"/>
                      </a:cubicBezTo>
                      <a:lnTo>
                        <a:pt x="74150" y="214518"/>
                      </a:lnTo>
                      <a:lnTo>
                        <a:pt x="72594" y="222947"/>
                      </a:lnTo>
                      <a:cubicBezTo>
                        <a:pt x="50527" y="401941"/>
                        <a:pt x="122083" y="688329"/>
                        <a:pt x="122083" y="688329"/>
                      </a:cubicBezTo>
                      <a:cubicBezTo>
                        <a:pt x="208689" y="553705"/>
                        <a:pt x="219463" y="274678"/>
                        <a:pt x="219463" y="274678"/>
                      </a:cubicBezTo>
                      <a:cubicBezTo>
                        <a:pt x="230272" y="274678"/>
                        <a:pt x="241089" y="273475"/>
                        <a:pt x="251743" y="271521"/>
                      </a:cubicBezTo>
                      <a:lnTo>
                        <a:pt x="268437" y="267433"/>
                      </a:lnTo>
                      <a:lnTo>
                        <a:pt x="315785" y="270728"/>
                      </a:lnTo>
                      <a:cubicBezTo>
                        <a:pt x="393920" y="273716"/>
                        <a:pt x="473086" y="266830"/>
                        <a:pt x="549159" y="247991"/>
                      </a:cubicBezTo>
                      <a:lnTo>
                        <a:pt x="599620" y="233318"/>
                      </a:lnTo>
                      <a:lnTo>
                        <a:pt x="614726" y="232121"/>
                      </a:lnTo>
                      <a:cubicBezTo>
                        <a:pt x="726070" y="223213"/>
                        <a:pt x="840651" y="214525"/>
                        <a:pt x="910345" y="219706"/>
                      </a:cubicBezTo>
                      <a:cubicBezTo>
                        <a:pt x="1049733" y="230067"/>
                        <a:pt x="1109772" y="244475"/>
                        <a:pt x="1174858" y="308025"/>
                      </a:cubicBezTo>
                      <a:cubicBezTo>
                        <a:pt x="1228868" y="519637"/>
                        <a:pt x="1261999" y="683585"/>
                        <a:pt x="1290924" y="707576"/>
                      </a:cubicBezTo>
                      <a:cubicBezTo>
                        <a:pt x="1312618" y="725570"/>
                        <a:pt x="1315578" y="642780"/>
                        <a:pt x="1329599" y="547773"/>
                      </a:cubicBezTo>
                      <a:lnTo>
                        <a:pt x="1343229" y="478360"/>
                      </a:lnTo>
                      <a:lnTo>
                        <a:pt x="1364741" y="364627"/>
                      </a:lnTo>
                      <a:cubicBezTo>
                        <a:pt x="1357246" y="318662"/>
                        <a:pt x="1314884" y="241212"/>
                        <a:pt x="1298256" y="202567"/>
                      </a:cubicBezTo>
                      <a:cubicBezTo>
                        <a:pt x="1265697" y="183589"/>
                        <a:pt x="1297534" y="151733"/>
                        <a:pt x="1264975" y="132755"/>
                      </a:cubicBezTo>
                      <a:cubicBezTo>
                        <a:pt x="1089361" y="48940"/>
                        <a:pt x="877656" y="0"/>
                        <a:pt x="649769" y="0"/>
                      </a:cubicBezTo>
                      <a:close/>
                    </a:path>
                  </a:pathLst>
                </a:custGeom>
                <a:solidFill>
                  <a:srgbClr val="5A4945"/>
                </a:solidFill>
                <a:ln>
                  <a:noFill/>
                </a:ln>
              </p:spPr>
              <p:txBody>
                <a:bodyPr vert="horz" wrap="square" lIns="45720" tIns="22860" rIns="45720" bIns="22860" numCol="1" anchor="t" anchorCtr="0" compatLnSpc="1">
                  <a:prstTxWarp prst="textNoShape">
                    <a:avLst/>
                  </a:prstTxWarp>
                  <a:noAutofit/>
                </a:bodyPr>
                <a:lstStyle/>
                <a:p>
                  <a:endParaRPr lang="en-US" sz="900"/>
                </a:p>
              </p:txBody>
            </p:sp>
            <p:sp>
              <p:nvSpPr>
                <p:cNvPr id="107" name="Freeform 384">
                  <a:extLst>
                    <a:ext uri="{FF2B5EF4-FFF2-40B4-BE49-F238E27FC236}">
                      <a16:creationId xmlns:a16="http://schemas.microsoft.com/office/drawing/2014/main" id="{8295866D-DD7C-58C2-6F3B-5FC838214A54}"/>
                    </a:ext>
                  </a:extLst>
                </p:cNvPr>
                <p:cNvSpPr>
                  <a:spLocks/>
                </p:cNvSpPr>
                <p:nvPr/>
              </p:nvSpPr>
              <p:spPr bwMode="auto">
                <a:xfrm rot="967563" flipH="1">
                  <a:off x="334362" y="934202"/>
                  <a:ext cx="1338436" cy="1121848"/>
                </a:xfrm>
                <a:custGeom>
                  <a:avLst/>
                  <a:gdLst>
                    <a:gd name="connsiteX0" fmla="*/ 822876 w 1503164"/>
                    <a:gd name="connsiteY0" fmla="*/ 26563 h 1259919"/>
                    <a:gd name="connsiteX1" fmla="*/ 781368 w 1503164"/>
                    <a:gd name="connsiteY1" fmla="*/ 17194 h 1259919"/>
                    <a:gd name="connsiteX2" fmla="*/ 587700 w 1503164"/>
                    <a:gd name="connsiteY2" fmla="*/ 68776 h 1259919"/>
                    <a:gd name="connsiteX3" fmla="*/ 432765 w 1503164"/>
                    <a:gd name="connsiteY3" fmla="*/ 0 h 1259919"/>
                    <a:gd name="connsiteX4" fmla="*/ 303653 w 1503164"/>
                    <a:gd name="connsiteY4" fmla="*/ 85970 h 1259919"/>
                    <a:gd name="connsiteX5" fmla="*/ 97073 w 1503164"/>
                    <a:gd name="connsiteY5" fmla="*/ 68776 h 1259919"/>
                    <a:gd name="connsiteX6" fmla="*/ 85347 w 1503164"/>
                    <a:gd name="connsiteY6" fmla="*/ 78853 h 1259919"/>
                    <a:gd name="connsiteX7" fmla="*/ 71906 w 1503164"/>
                    <a:gd name="connsiteY7" fmla="*/ 84951 h 1259919"/>
                    <a:gd name="connsiteX8" fmla="*/ 125810 w 1503164"/>
                    <a:gd name="connsiteY8" fmla="*/ 626120 h 1259919"/>
                    <a:gd name="connsiteX9" fmla="*/ 1160588 w 1503164"/>
                    <a:gd name="connsiteY9" fmla="*/ 652798 h 1259919"/>
                    <a:gd name="connsiteX10" fmla="*/ 1361511 w 1503164"/>
                    <a:gd name="connsiteY10" fmla="*/ 1255902 h 1259919"/>
                    <a:gd name="connsiteX11" fmla="*/ 1394728 w 1503164"/>
                    <a:gd name="connsiteY11" fmla="*/ 507067 h 1259919"/>
                    <a:gd name="connsiteX12" fmla="*/ 1376329 w 1503164"/>
                    <a:gd name="connsiteY12" fmla="*/ 489415 h 1259919"/>
                    <a:gd name="connsiteX13" fmla="*/ 1410754 w 1503164"/>
                    <a:gd name="connsiteY13" fmla="*/ 464331 h 1259919"/>
                    <a:gd name="connsiteX14" fmla="*/ 1433916 w 1503164"/>
                    <a:gd name="connsiteY14" fmla="*/ 416251 h 1259919"/>
                    <a:gd name="connsiteX15" fmla="*/ 1341930 w 1503164"/>
                    <a:gd name="connsiteY15" fmla="*/ 441550 h 1259919"/>
                    <a:gd name="connsiteX16" fmla="*/ 1329783 w 1503164"/>
                    <a:gd name="connsiteY16" fmla="*/ 448271 h 1259919"/>
                    <a:gd name="connsiteX17" fmla="*/ 1301709 w 1503164"/>
                    <a:gd name="connsiteY17" fmla="*/ 430929 h 1259919"/>
                    <a:gd name="connsiteX18" fmla="*/ 1313300 w 1503164"/>
                    <a:gd name="connsiteY18" fmla="*/ 417596 h 1259919"/>
                    <a:gd name="connsiteX19" fmla="*/ 1405008 w 1503164"/>
                    <a:gd name="connsiteY19" fmla="*/ 223382 h 1259919"/>
                    <a:gd name="connsiteX20" fmla="*/ 1267870 w 1503164"/>
                    <a:gd name="connsiteY20" fmla="*/ 368243 h 1259919"/>
                    <a:gd name="connsiteX21" fmla="*/ 1259400 w 1503164"/>
                    <a:gd name="connsiteY21" fmla="*/ 384364 h 1259919"/>
                    <a:gd name="connsiteX22" fmla="*/ 1244665 w 1503164"/>
                    <a:gd name="connsiteY22" fmla="*/ 350945 h 1259919"/>
                    <a:gd name="connsiteX23" fmla="*/ 1151293 w 1503164"/>
                    <a:gd name="connsiteY23" fmla="*/ 261915 h 1259919"/>
                    <a:gd name="connsiteX24" fmla="*/ 1145735 w 1503164"/>
                    <a:gd name="connsiteY24" fmla="*/ 259255 h 1259919"/>
                    <a:gd name="connsiteX25" fmla="*/ 1147926 w 1503164"/>
                    <a:gd name="connsiteY25" fmla="*/ 233865 h 1259919"/>
                    <a:gd name="connsiteX26" fmla="*/ 1000859 w 1503164"/>
                    <a:gd name="connsiteY26" fmla="*/ 111761 h 1259919"/>
                    <a:gd name="connsiteX27" fmla="*/ 884658 w 1503164"/>
                    <a:gd name="connsiteY27" fmla="*/ 120358 h 1259919"/>
                    <a:gd name="connsiteX28" fmla="*/ 822876 w 1503164"/>
                    <a:gd name="connsiteY28" fmla="*/ 26563 h 1259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503164" h="1259919">
                      <a:moveTo>
                        <a:pt x="822876" y="26563"/>
                      </a:moveTo>
                      <a:cubicBezTo>
                        <a:pt x="811225" y="22567"/>
                        <a:pt x="797507" y="19343"/>
                        <a:pt x="781368" y="17194"/>
                      </a:cubicBezTo>
                      <a:cubicBezTo>
                        <a:pt x="652256" y="0"/>
                        <a:pt x="587700" y="68776"/>
                        <a:pt x="587700" y="68776"/>
                      </a:cubicBezTo>
                      <a:cubicBezTo>
                        <a:pt x="587700" y="68776"/>
                        <a:pt x="548966" y="0"/>
                        <a:pt x="432765" y="0"/>
                      </a:cubicBezTo>
                      <a:cubicBezTo>
                        <a:pt x="316564" y="8597"/>
                        <a:pt x="303653" y="85970"/>
                        <a:pt x="303653" y="85970"/>
                      </a:cubicBezTo>
                      <a:cubicBezTo>
                        <a:pt x="303653" y="85970"/>
                        <a:pt x="226185" y="0"/>
                        <a:pt x="97073" y="68776"/>
                      </a:cubicBezTo>
                      <a:lnTo>
                        <a:pt x="85347" y="78853"/>
                      </a:lnTo>
                      <a:lnTo>
                        <a:pt x="71906" y="84951"/>
                      </a:lnTo>
                      <a:cubicBezTo>
                        <a:pt x="6890" y="138271"/>
                        <a:pt x="-72200" y="364491"/>
                        <a:pt x="125810" y="626120"/>
                      </a:cubicBezTo>
                      <a:cubicBezTo>
                        <a:pt x="352106" y="925126"/>
                        <a:pt x="1006657" y="608292"/>
                        <a:pt x="1160588" y="652798"/>
                      </a:cubicBezTo>
                      <a:cubicBezTo>
                        <a:pt x="1328566" y="720830"/>
                        <a:pt x="1270497" y="1210122"/>
                        <a:pt x="1361511" y="1255902"/>
                      </a:cubicBezTo>
                      <a:cubicBezTo>
                        <a:pt x="1436602" y="1311676"/>
                        <a:pt x="1619775" y="772788"/>
                        <a:pt x="1394728" y="507067"/>
                      </a:cubicBezTo>
                      <a:lnTo>
                        <a:pt x="1376329" y="489415"/>
                      </a:lnTo>
                      <a:lnTo>
                        <a:pt x="1410754" y="464331"/>
                      </a:lnTo>
                      <a:cubicBezTo>
                        <a:pt x="1430338" y="446930"/>
                        <a:pt x="1440606" y="429718"/>
                        <a:pt x="1433916" y="416251"/>
                      </a:cubicBezTo>
                      <a:cubicBezTo>
                        <a:pt x="1440070" y="394967"/>
                        <a:pt x="1391769" y="415598"/>
                        <a:pt x="1341930" y="441550"/>
                      </a:cubicBezTo>
                      <a:lnTo>
                        <a:pt x="1329783" y="448271"/>
                      </a:lnTo>
                      <a:lnTo>
                        <a:pt x="1301709" y="430929"/>
                      </a:lnTo>
                      <a:lnTo>
                        <a:pt x="1313300" y="417596"/>
                      </a:lnTo>
                      <a:cubicBezTo>
                        <a:pt x="1377458" y="341547"/>
                        <a:pt x="1453846" y="237502"/>
                        <a:pt x="1405008" y="223382"/>
                      </a:cubicBezTo>
                      <a:cubicBezTo>
                        <a:pt x="1365939" y="212086"/>
                        <a:pt x="1312020" y="288752"/>
                        <a:pt x="1267870" y="368243"/>
                      </a:cubicBezTo>
                      <a:lnTo>
                        <a:pt x="1259400" y="384364"/>
                      </a:lnTo>
                      <a:lnTo>
                        <a:pt x="1244665" y="350945"/>
                      </a:lnTo>
                      <a:cubicBezTo>
                        <a:pt x="1221763" y="313958"/>
                        <a:pt x="1189688" y="284754"/>
                        <a:pt x="1151293" y="261915"/>
                      </a:cubicBezTo>
                      <a:lnTo>
                        <a:pt x="1145735" y="259255"/>
                      </a:lnTo>
                      <a:lnTo>
                        <a:pt x="1147926" y="233865"/>
                      </a:lnTo>
                      <a:cubicBezTo>
                        <a:pt x="1138848" y="176238"/>
                        <a:pt x="1088010" y="124656"/>
                        <a:pt x="1000859" y="111761"/>
                      </a:cubicBezTo>
                      <a:cubicBezTo>
                        <a:pt x="936303" y="103164"/>
                        <a:pt x="884658" y="120358"/>
                        <a:pt x="884658" y="120358"/>
                      </a:cubicBezTo>
                      <a:cubicBezTo>
                        <a:pt x="884658" y="120358"/>
                        <a:pt x="904428" y="54537"/>
                        <a:pt x="822876" y="26563"/>
                      </a:cubicBezTo>
                      <a:close/>
                    </a:path>
                  </a:pathLst>
                </a:custGeom>
                <a:solidFill>
                  <a:srgbClr val="705B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en-US"/>
                </a:p>
              </p:txBody>
            </p:sp>
            <p:sp>
              <p:nvSpPr>
                <p:cNvPr id="108" name="Freeform 133">
                  <a:extLst>
                    <a:ext uri="{FF2B5EF4-FFF2-40B4-BE49-F238E27FC236}">
                      <a16:creationId xmlns:a16="http://schemas.microsoft.com/office/drawing/2014/main" id="{EC2825A0-7309-CFA7-019D-130D128746BB}"/>
                    </a:ext>
                  </a:extLst>
                </p:cNvPr>
                <p:cNvSpPr>
                  <a:spLocks/>
                </p:cNvSpPr>
                <p:nvPr/>
              </p:nvSpPr>
              <p:spPr bwMode="auto">
                <a:xfrm>
                  <a:off x="793593" y="2188852"/>
                  <a:ext cx="281550" cy="102382"/>
                </a:xfrm>
                <a:custGeom>
                  <a:avLst/>
                  <a:gdLst>
                    <a:gd name="T0" fmla="*/ 23 w 26"/>
                    <a:gd name="T1" fmla="*/ 2 h 9"/>
                    <a:gd name="T2" fmla="*/ 3 w 26"/>
                    <a:gd name="T3" fmla="*/ 2 h 9"/>
                    <a:gd name="T4" fmla="*/ 13 w 26"/>
                    <a:gd name="T5" fmla="*/ 9 h 9"/>
                    <a:gd name="T6" fmla="*/ 23 w 26"/>
                    <a:gd name="T7" fmla="*/ 2 h 9"/>
                  </a:gdLst>
                  <a:ahLst/>
                  <a:cxnLst>
                    <a:cxn ang="0">
                      <a:pos x="T0" y="T1"/>
                    </a:cxn>
                    <a:cxn ang="0">
                      <a:pos x="T2" y="T3"/>
                    </a:cxn>
                    <a:cxn ang="0">
                      <a:pos x="T4" y="T5"/>
                    </a:cxn>
                    <a:cxn ang="0">
                      <a:pos x="T6" y="T7"/>
                    </a:cxn>
                  </a:cxnLst>
                  <a:rect l="0" t="0" r="r" b="b"/>
                  <a:pathLst>
                    <a:path w="26" h="9">
                      <a:moveTo>
                        <a:pt x="23" y="2"/>
                      </a:moveTo>
                      <a:cubicBezTo>
                        <a:pt x="19" y="0"/>
                        <a:pt x="6" y="0"/>
                        <a:pt x="3" y="2"/>
                      </a:cubicBezTo>
                      <a:cubicBezTo>
                        <a:pt x="0" y="3"/>
                        <a:pt x="10" y="9"/>
                        <a:pt x="13" y="9"/>
                      </a:cubicBezTo>
                      <a:cubicBezTo>
                        <a:pt x="16" y="9"/>
                        <a:pt x="26" y="3"/>
                        <a:pt x="23" y="2"/>
                      </a:cubicBezTo>
                    </a:path>
                  </a:pathLst>
                </a:custGeom>
                <a:solidFill>
                  <a:srgbClr val="ED90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grpSp>
          <p:sp>
            <p:nvSpPr>
              <p:cNvPr id="87" name="Freeform 756">
                <a:extLst>
                  <a:ext uri="{FF2B5EF4-FFF2-40B4-BE49-F238E27FC236}">
                    <a16:creationId xmlns:a16="http://schemas.microsoft.com/office/drawing/2014/main" id="{46C2421B-B9F0-EF31-84A5-B93E46AC2CE2}"/>
                  </a:ext>
                </a:extLst>
              </p:cNvPr>
              <p:cNvSpPr>
                <a:spLocks noEditPoints="1"/>
              </p:cNvSpPr>
              <p:nvPr/>
            </p:nvSpPr>
            <p:spPr bwMode="auto">
              <a:xfrm>
                <a:off x="2179637" y="3151648"/>
                <a:ext cx="1776954" cy="872115"/>
              </a:xfrm>
              <a:custGeom>
                <a:avLst/>
                <a:gdLst>
                  <a:gd name="T0" fmla="*/ 51 w 62"/>
                  <a:gd name="T1" fmla="*/ 0 h 26"/>
                  <a:gd name="T2" fmla="*/ 61 w 62"/>
                  <a:gd name="T3" fmla="*/ 2 h 26"/>
                  <a:gd name="T4" fmla="*/ 62 w 62"/>
                  <a:gd name="T5" fmla="*/ 3 h 26"/>
                  <a:gd name="T6" fmla="*/ 62 w 62"/>
                  <a:gd name="T7" fmla="*/ 8 h 26"/>
                  <a:gd name="T8" fmla="*/ 61 w 62"/>
                  <a:gd name="T9" fmla="*/ 10 h 26"/>
                  <a:gd name="T10" fmla="*/ 61 w 62"/>
                  <a:gd name="T11" fmla="*/ 11 h 26"/>
                  <a:gd name="T12" fmla="*/ 58 w 62"/>
                  <a:gd name="T13" fmla="*/ 21 h 26"/>
                  <a:gd name="T14" fmla="*/ 53 w 62"/>
                  <a:gd name="T15" fmla="*/ 25 h 26"/>
                  <a:gd name="T16" fmla="*/ 42 w 62"/>
                  <a:gd name="T17" fmla="*/ 25 h 26"/>
                  <a:gd name="T18" fmla="*/ 37 w 62"/>
                  <a:gd name="T19" fmla="*/ 21 h 26"/>
                  <a:gd name="T20" fmla="*/ 34 w 62"/>
                  <a:gd name="T21" fmla="*/ 15 h 26"/>
                  <a:gd name="T22" fmla="*/ 33 w 62"/>
                  <a:gd name="T23" fmla="*/ 7 h 26"/>
                  <a:gd name="T24" fmla="*/ 31 w 62"/>
                  <a:gd name="T25" fmla="*/ 6 h 26"/>
                  <a:gd name="T26" fmla="*/ 29 w 62"/>
                  <a:gd name="T27" fmla="*/ 7 h 26"/>
                  <a:gd name="T28" fmla="*/ 29 w 62"/>
                  <a:gd name="T29" fmla="*/ 9 h 26"/>
                  <a:gd name="T30" fmla="*/ 25 w 62"/>
                  <a:gd name="T31" fmla="*/ 21 h 26"/>
                  <a:gd name="T32" fmla="*/ 19 w 62"/>
                  <a:gd name="T33" fmla="*/ 25 h 26"/>
                  <a:gd name="T34" fmla="*/ 10 w 62"/>
                  <a:gd name="T35" fmla="*/ 26 h 26"/>
                  <a:gd name="T36" fmla="*/ 4 w 62"/>
                  <a:gd name="T37" fmla="*/ 21 h 26"/>
                  <a:gd name="T38" fmla="*/ 1 w 62"/>
                  <a:gd name="T39" fmla="*/ 11 h 26"/>
                  <a:gd name="T40" fmla="*/ 1 w 62"/>
                  <a:gd name="T41" fmla="*/ 9 h 26"/>
                  <a:gd name="T42" fmla="*/ 0 w 62"/>
                  <a:gd name="T43" fmla="*/ 8 h 26"/>
                  <a:gd name="T44" fmla="*/ 0 w 62"/>
                  <a:gd name="T45" fmla="*/ 3 h 26"/>
                  <a:gd name="T46" fmla="*/ 2 w 62"/>
                  <a:gd name="T47" fmla="*/ 1 h 26"/>
                  <a:gd name="T48" fmla="*/ 10 w 62"/>
                  <a:gd name="T49" fmla="*/ 0 h 26"/>
                  <a:gd name="T50" fmla="*/ 24 w 62"/>
                  <a:gd name="T51" fmla="*/ 1 h 26"/>
                  <a:gd name="T52" fmla="*/ 36 w 62"/>
                  <a:gd name="T53" fmla="*/ 1 h 26"/>
                  <a:gd name="T54" fmla="*/ 46 w 62"/>
                  <a:gd name="T55" fmla="*/ 0 h 26"/>
                  <a:gd name="T56" fmla="*/ 51 w 62"/>
                  <a:gd name="T57" fmla="*/ 0 h 26"/>
                  <a:gd name="T58" fmla="*/ 38 w 62"/>
                  <a:gd name="T59" fmla="*/ 4 h 26"/>
                  <a:gd name="T60" fmla="*/ 35 w 62"/>
                  <a:gd name="T61" fmla="*/ 9 h 26"/>
                  <a:gd name="T62" fmla="*/ 38 w 62"/>
                  <a:gd name="T63" fmla="*/ 20 h 26"/>
                  <a:gd name="T64" fmla="*/ 44 w 62"/>
                  <a:gd name="T65" fmla="*/ 23 h 26"/>
                  <a:gd name="T66" fmla="*/ 53 w 62"/>
                  <a:gd name="T67" fmla="*/ 23 h 26"/>
                  <a:gd name="T68" fmla="*/ 56 w 62"/>
                  <a:gd name="T69" fmla="*/ 21 h 26"/>
                  <a:gd name="T70" fmla="*/ 57 w 62"/>
                  <a:gd name="T71" fmla="*/ 6 h 26"/>
                  <a:gd name="T72" fmla="*/ 55 w 62"/>
                  <a:gd name="T73" fmla="*/ 4 h 26"/>
                  <a:gd name="T74" fmla="*/ 49 w 62"/>
                  <a:gd name="T75" fmla="*/ 3 h 26"/>
                  <a:gd name="T76" fmla="*/ 45 w 62"/>
                  <a:gd name="T77" fmla="*/ 2 h 26"/>
                  <a:gd name="T78" fmla="*/ 38 w 62"/>
                  <a:gd name="T79" fmla="*/ 4 h 26"/>
                  <a:gd name="T80" fmla="*/ 20 w 62"/>
                  <a:gd name="T81" fmla="*/ 23 h 26"/>
                  <a:gd name="T82" fmla="*/ 23 w 62"/>
                  <a:gd name="T83" fmla="*/ 21 h 26"/>
                  <a:gd name="T84" fmla="*/ 27 w 62"/>
                  <a:gd name="T85" fmla="*/ 8 h 26"/>
                  <a:gd name="T86" fmla="*/ 24 w 62"/>
                  <a:gd name="T87" fmla="*/ 4 h 26"/>
                  <a:gd name="T88" fmla="*/ 17 w 62"/>
                  <a:gd name="T89" fmla="*/ 2 h 26"/>
                  <a:gd name="T90" fmla="*/ 8 w 62"/>
                  <a:gd name="T91" fmla="*/ 3 h 26"/>
                  <a:gd name="T92" fmla="*/ 6 w 62"/>
                  <a:gd name="T93" fmla="*/ 5 h 26"/>
                  <a:gd name="T94" fmla="*/ 4 w 62"/>
                  <a:gd name="T95" fmla="*/ 8 h 26"/>
                  <a:gd name="T96" fmla="*/ 5 w 62"/>
                  <a:gd name="T97" fmla="*/ 20 h 26"/>
                  <a:gd name="T98" fmla="*/ 11 w 62"/>
                  <a:gd name="T99" fmla="*/ 24 h 26"/>
                  <a:gd name="T100" fmla="*/ 14 w 62"/>
                  <a:gd name="T101" fmla="*/ 24 h 26"/>
                  <a:gd name="T102" fmla="*/ 20 w 62"/>
                  <a:gd name="T103" fmla="*/ 2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2" h="26">
                    <a:moveTo>
                      <a:pt x="51" y="0"/>
                    </a:moveTo>
                    <a:cubicBezTo>
                      <a:pt x="54" y="0"/>
                      <a:pt x="57" y="1"/>
                      <a:pt x="61" y="2"/>
                    </a:cubicBezTo>
                    <a:cubicBezTo>
                      <a:pt x="61" y="2"/>
                      <a:pt x="62" y="2"/>
                      <a:pt x="62" y="3"/>
                    </a:cubicBezTo>
                    <a:cubicBezTo>
                      <a:pt x="62" y="5"/>
                      <a:pt x="62" y="6"/>
                      <a:pt x="62" y="8"/>
                    </a:cubicBezTo>
                    <a:cubicBezTo>
                      <a:pt x="62" y="9"/>
                      <a:pt x="61" y="9"/>
                      <a:pt x="61" y="10"/>
                    </a:cubicBezTo>
                    <a:cubicBezTo>
                      <a:pt x="61" y="10"/>
                      <a:pt x="61" y="10"/>
                      <a:pt x="61" y="11"/>
                    </a:cubicBezTo>
                    <a:cubicBezTo>
                      <a:pt x="60" y="13"/>
                      <a:pt x="59" y="18"/>
                      <a:pt x="58" y="21"/>
                    </a:cubicBezTo>
                    <a:cubicBezTo>
                      <a:pt x="57" y="24"/>
                      <a:pt x="55" y="25"/>
                      <a:pt x="53" y="25"/>
                    </a:cubicBezTo>
                    <a:cubicBezTo>
                      <a:pt x="49" y="26"/>
                      <a:pt x="46" y="26"/>
                      <a:pt x="42" y="25"/>
                    </a:cubicBezTo>
                    <a:cubicBezTo>
                      <a:pt x="40" y="24"/>
                      <a:pt x="38" y="23"/>
                      <a:pt x="37" y="21"/>
                    </a:cubicBezTo>
                    <a:cubicBezTo>
                      <a:pt x="36" y="19"/>
                      <a:pt x="35" y="17"/>
                      <a:pt x="34" y="15"/>
                    </a:cubicBezTo>
                    <a:cubicBezTo>
                      <a:pt x="34" y="13"/>
                      <a:pt x="33" y="9"/>
                      <a:pt x="33" y="7"/>
                    </a:cubicBezTo>
                    <a:cubicBezTo>
                      <a:pt x="32" y="6"/>
                      <a:pt x="32" y="6"/>
                      <a:pt x="31" y="6"/>
                    </a:cubicBezTo>
                    <a:cubicBezTo>
                      <a:pt x="30" y="6"/>
                      <a:pt x="30" y="6"/>
                      <a:pt x="29" y="7"/>
                    </a:cubicBezTo>
                    <a:cubicBezTo>
                      <a:pt x="29" y="7"/>
                      <a:pt x="29" y="8"/>
                      <a:pt x="29" y="9"/>
                    </a:cubicBezTo>
                    <a:cubicBezTo>
                      <a:pt x="28" y="12"/>
                      <a:pt x="27" y="18"/>
                      <a:pt x="25" y="21"/>
                    </a:cubicBezTo>
                    <a:cubicBezTo>
                      <a:pt x="24" y="23"/>
                      <a:pt x="22" y="24"/>
                      <a:pt x="19" y="25"/>
                    </a:cubicBezTo>
                    <a:cubicBezTo>
                      <a:pt x="16" y="26"/>
                      <a:pt x="14" y="26"/>
                      <a:pt x="10" y="26"/>
                    </a:cubicBezTo>
                    <a:cubicBezTo>
                      <a:pt x="7" y="25"/>
                      <a:pt x="5" y="24"/>
                      <a:pt x="4" y="21"/>
                    </a:cubicBezTo>
                    <a:cubicBezTo>
                      <a:pt x="3" y="18"/>
                      <a:pt x="2" y="14"/>
                      <a:pt x="1" y="11"/>
                    </a:cubicBezTo>
                    <a:cubicBezTo>
                      <a:pt x="1" y="10"/>
                      <a:pt x="1" y="10"/>
                      <a:pt x="1" y="9"/>
                    </a:cubicBezTo>
                    <a:cubicBezTo>
                      <a:pt x="0" y="9"/>
                      <a:pt x="0" y="9"/>
                      <a:pt x="0" y="8"/>
                    </a:cubicBezTo>
                    <a:cubicBezTo>
                      <a:pt x="0" y="7"/>
                      <a:pt x="0" y="5"/>
                      <a:pt x="0" y="3"/>
                    </a:cubicBezTo>
                    <a:cubicBezTo>
                      <a:pt x="0" y="2"/>
                      <a:pt x="0" y="2"/>
                      <a:pt x="2" y="1"/>
                    </a:cubicBezTo>
                    <a:cubicBezTo>
                      <a:pt x="5" y="1"/>
                      <a:pt x="7" y="0"/>
                      <a:pt x="10" y="0"/>
                    </a:cubicBezTo>
                    <a:cubicBezTo>
                      <a:pt x="15" y="0"/>
                      <a:pt x="19" y="0"/>
                      <a:pt x="24" y="1"/>
                    </a:cubicBezTo>
                    <a:cubicBezTo>
                      <a:pt x="28" y="1"/>
                      <a:pt x="32" y="2"/>
                      <a:pt x="36" y="1"/>
                    </a:cubicBezTo>
                    <a:cubicBezTo>
                      <a:pt x="40" y="0"/>
                      <a:pt x="42" y="0"/>
                      <a:pt x="46" y="0"/>
                    </a:cubicBezTo>
                    <a:cubicBezTo>
                      <a:pt x="48" y="0"/>
                      <a:pt x="49" y="0"/>
                      <a:pt x="51" y="0"/>
                    </a:cubicBezTo>
                    <a:moveTo>
                      <a:pt x="38" y="4"/>
                    </a:moveTo>
                    <a:cubicBezTo>
                      <a:pt x="35" y="5"/>
                      <a:pt x="35" y="6"/>
                      <a:pt x="35" y="9"/>
                    </a:cubicBezTo>
                    <a:cubicBezTo>
                      <a:pt x="36" y="12"/>
                      <a:pt x="37" y="17"/>
                      <a:pt x="38" y="20"/>
                    </a:cubicBezTo>
                    <a:cubicBezTo>
                      <a:pt x="40" y="22"/>
                      <a:pt x="41" y="23"/>
                      <a:pt x="44" y="23"/>
                    </a:cubicBezTo>
                    <a:cubicBezTo>
                      <a:pt x="47" y="24"/>
                      <a:pt x="49" y="24"/>
                      <a:pt x="53" y="23"/>
                    </a:cubicBezTo>
                    <a:cubicBezTo>
                      <a:pt x="54" y="23"/>
                      <a:pt x="55" y="22"/>
                      <a:pt x="56" y="21"/>
                    </a:cubicBezTo>
                    <a:cubicBezTo>
                      <a:pt x="58" y="17"/>
                      <a:pt x="58" y="10"/>
                      <a:pt x="57" y="6"/>
                    </a:cubicBezTo>
                    <a:cubicBezTo>
                      <a:pt x="57" y="5"/>
                      <a:pt x="56" y="5"/>
                      <a:pt x="55" y="4"/>
                    </a:cubicBezTo>
                    <a:cubicBezTo>
                      <a:pt x="53" y="3"/>
                      <a:pt x="51" y="3"/>
                      <a:pt x="49" y="3"/>
                    </a:cubicBezTo>
                    <a:cubicBezTo>
                      <a:pt x="48" y="2"/>
                      <a:pt x="46" y="2"/>
                      <a:pt x="45" y="2"/>
                    </a:cubicBezTo>
                    <a:cubicBezTo>
                      <a:pt x="42" y="3"/>
                      <a:pt x="41" y="3"/>
                      <a:pt x="38" y="4"/>
                    </a:cubicBezTo>
                    <a:moveTo>
                      <a:pt x="20" y="23"/>
                    </a:moveTo>
                    <a:cubicBezTo>
                      <a:pt x="21" y="23"/>
                      <a:pt x="22" y="22"/>
                      <a:pt x="23" y="21"/>
                    </a:cubicBezTo>
                    <a:cubicBezTo>
                      <a:pt x="25" y="18"/>
                      <a:pt x="26" y="12"/>
                      <a:pt x="27" y="8"/>
                    </a:cubicBezTo>
                    <a:cubicBezTo>
                      <a:pt x="27" y="6"/>
                      <a:pt x="26" y="5"/>
                      <a:pt x="24" y="4"/>
                    </a:cubicBezTo>
                    <a:cubicBezTo>
                      <a:pt x="22" y="3"/>
                      <a:pt x="20" y="3"/>
                      <a:pt x="17" y="2"/>
                    </a:cubicBezTo>
                    <a:cubicBezTo>
                      <a:pt x="14" y="2"/>
                      <a:pt x="12" y="2"/>
                      <a:pt x="8" y="3"/>
                    </a:cubicBezTo>
                    <a:cubicBezTo>
                      <a:pt x="7" y="4"/>
                      <a:pt x="6" y="4"/>
                      <a:pt x="6" y="5"/>
                    </a:cubicBezTo>
                    <a:cubicBezTo>
                      <a:pt x="4" y="5"/>
                      <a:pt x="4" y="7"/>
                      <a:pt x="4" y="8"/>
                    </a:cubicBezTo>
                    <a:cubicBezTo>
                      <a:pt x="4" y="11"/>
                      <a:pt x="4" y="17"/>
                      <a:pt x="5" y="20"/>
                    </a:cubicBezTo>
                    <a:cubicBezTo>
                      <a:pt x="6" y="22"/>
                      <a:pt x="8" y="23"/>
                      <a:pt x="11" y="24"/>
                    </a:cubicBezTo>
                    <a:cubicBezTo>
                      <a:pt x="12" y="24"/>
                      <a:pt x="13" y="24"/>
                      <a:pt x="14" y="24"/>
                    </a:cubicBezTo>
                    <a:cubicBezTo>
                      <a:pt x="16" y="24"/>
                      <a:pt x="17" y="24"/>
                      <a:pt x="20" y="23"/>
                    </a:cubicBezTo>
                  </a:path>
                </a:pathLst>
              </a:custGeom>
              <a:solidFill>
                <a:srgbClr val="1C1C1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grpSp>
      </p:grpSp>
    </p:spTree>
    <p:extLst>
      <p:ext uri="{BB962C8B-B14F-4D97-AF65-F5344CB8AC3E}">
        <p14:creationId xmlns:p14="http://schemas.microsoft.com/office/powerpoint/2010/main" val="1056867071"/>
      </p:ext>
    </p:extLst>
  </p:cSld>
  <p:clrMapOvr>
    <a:masterClrMapping/>
  </p:clrMapOvr>
  <p:transition spd="slow">
    <p:push/>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100000" fill="hold" grpId="0" nodeType="afterEffect">
                                  <p:stCondLst>
                                    <p:cond delay="0"/>
                                  </p:stCondLst>
                                  <p:childTnLst>
                                    <p:set>
                                      <p:cBhvr>
                                        <p:cTn id="6" dur="1" fill="hold">
                                          <p:stCondLst>
                                            <p:cond delay="0"/>
                                          </p:stCondLst>
                                        </p:cTn>
                                        <p:tgtEl>
                                          <p:spTgt spid="17"/>
                                        </p:tgtEl>
                                        <p:attrNameLst>
                                          <p:attrName>style.visibility</p:attrName>
                                        </p:attrNameLst>
                                      </p:cBhvr>
                                      <p:to>
                                        <p:strVal val="visible"/>
                                      </p:to>
                                    </p:set>
                                    <p:anim calcmode="lin" valueType="num">
                                      <p:cBhvr additive="base">
                                        <p:cTn id="7" dur="500" fill="hold"/>
                                        <p:tgtEl>
                                          <p:spTgt spid="17"/>
                                        </p:tgtEl>
                                        <p:attrNameLst>
                                          <p:attrName>ppt_x</p:attrName>
                                        </p:attrNameLst>
                                      </p:cBhvr>
                                      <p:tavLst>
                                        <p:tav tm="0">
                                          <p:val>
                                            <p:strVal val="0-#ppt_w/2"/>
                                          </p:val>
                                        </p:tav>
                                        <p:tav tm="100000">
                                          <p:val>
                                            <p:strVal val="#ppt_x"/>
                                          </p:val>
                                        </p:tav>
                                      </p:tavLst>
                                    </p:anim>
                                    <p:anim calcmode="lin" valueType="num">
                                      <p:cBhvr additive="base">
                                        <p:cTn id="8" dur="500" fill="hold"/>
                                        <p:tgtEl>
                                          <p:spTgt spid="17"/>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2" presetClass="entr" presetSubtype="4" fill="hold" nodeType="afterEffect">
                                  <p:stCondLst>
                                    <p:cond delay="0"/>
                                  </p:stCondLst>
                                  <p:childTnLst>
                                    <p:set>
                                      <p:cBhvr>
                                        <p:cTn id="11" dur="1" fill="hold">
                                          <p:stCondLst>
                                            <p:cond delay="0"/>
                                          </p:stCondLst>
                                        </p:cTn>
                                        <p:tgtEl>
                                          <p:spTgt spid="5"/>
                                        </p:tgtEl>
                                        <p:attrNameLst>
                                          <p:attrName>style.visibility</p:attrName>
                                        </p:attrNameLst>
                                      </p:cBhvr>
                                      <p:to>
                                        <p:strVal val="visible"/>
                                      </p:to>
                                    </p:set>
                                    <p:anim calcmode="lin" valueType="num">
                                      <p:cBhvr additive="base">
                                        <p:cTn id="12" dur="500" fill="hold"/>
                                        <p:tgtEl>
                                          <p:spTgt spid="5"/>
                                        </p:tgtEl>
                                        <p:attrNameLst>
                                          <p:attrName>ppt_x</p:attrName>
                                        </p:attrNameLst>
                                      </p:cBhvr>
                                      <p:tavLst>
                                        <p:tav tm="0">
                                          <p:val>
                                            <p:strVal val="#ppt_x"/>
                                          </p:val>
                                        </p:tav>
                                        <p:tav tm="100000">
                                          <p:val>
                                            <p:strVal val="#ppt_x"/>
                                          </p:val>
                                        </p:tav>
                                      </p:tavLst>
                                    </p:anim>
                                    <p:anim calcmode="lin" valueType="num">
                                      <p:cBhvr additive="base">
                                        <p:cTn id="13" dur="500" fill="hold"/>
                                        <p:tgtEl>
                                          <p:spTgt spid="5"/>
                                        </p:tgtEl>
                                        <p:attrNameLst>
                                          <p:attrName>ppt_y</p:attrName>
                                        </p:attrNameLst>
                                      </p:cBhvr>
                                      <p:tavLst>
                                        <p:tav tm="0">
                                          <p:val>
                                            <p:strVal val="1+#ppt_h/2"/>
                                          </p:val>
                                        </p:tav>
                                        <p:tav tm="100000">
                                          <p:val>
                                            <p:strVal val="#ppt_y"/>
                                          </p:val>
                                        </p:tav>
                                      </p:tavLst>
                                    </p:anim>
                                  </p:childTnLst>
                                </p:cTn>
                              </p:par>
                            </p:childTnLst>
                          </p:cTn>
                        </p:par>
                        <p:par>
                          <p:cTn id="14" fill="hold">
                            <p:stCondLst>
                              <p:cond delay="1000"/>
                            </p:stCondLst>
                            <p:childTnLst>
                              <p:par>
                                <p:cTn id="15" presetID="2" presetClass="entr" presetSubtype="4" fill="hold" nodeType="afterEffect">
                                  <p:stCondLst>
                                    <p:cond delay="0"/>
                                  </p:stCondLst>
                                  <p:childTnLst>
                                    <p:set>
                                      <p:cBhvr>
                                        <p:cTn id="16" dur="1" fill="hold">
                                          <p:stCondLst>
                                            <p:cond delay="0"/>
                                          </p:stCondLst>
                                        </p:cTn>
                                        <p:tgtEl>
                                          <p:spTgt spid="12"/>
                                        </p:tgtEl>
                                        <p:attrNameLst>
                                          <p:attrName>style.visibility</p:attrName>
                                        </p:attrNameLst>
                                      </p:cBhvr>
                                      <p:to>
                                        <p:strVal val="visible"/>
                                      </p:to>
                                    </p:set>
                                    <p:anim calcmode="lin" valueType="num">
                                      <p:cBhvr additive="base">
                                        <p:cTn id="17" dur="500" fill="hold"/>
                                        <p:tgtEl>
                                          <p:spTgt spid="12"/>
                                        </p:tgtEl>
                                        <p:attrNameLst>
                                          <p:attrName>ppt_x</p:attrName>
                                        </p:attrNameLst>
                                      </p:cBhvr>
                                      <p:tavLst>
                                        <p:tav tm="0">
                                          <p:val>
                                            <p:strVal val="#ppt_x"/>
                                          </p:val>
                                        </p:tav>
                                        <p:tav tm="100000">
                                          <p:val>
                                            <p:strVal val="#ppt_x"/>
                                          </p:val>
                                        </p:tav>
                                      </p:tavLst>
                                    </p:anim>
                                    <p:anim calcmode="lin" valueType="num">
                                      <p:cBhvr additive="base">
                                        <p:cTn id="18" dur="500" fill="hold"/>
                                        <p:tgtEl>
                                          <p:spTgt spid="12"/>
                                        </p:tgtEl>
                                        <p:attrNameLst>
                                          <p:attrName>ppt_y</p:attrName>
                                        </p:attrNameLst>
                                      </p:cBhvr>
                                      <p:tavLst>
                                        <p:tav tm="0">
                                          <p:val>
                                            <p:strVal val="1+#ppt_h/2"/>
                                          </p:val>
                                        </p:tav>
                                        <p:tav tm="100000">
                                          <p:val>
                                            <p:strVal val="#ppt_y"/>
                                          </p:val>
                                        </p:tav>
                                      </p:tavLst>
                                    </p:anim>
                                  </p:childTnLst>
                                </p:cTn>
                              </p:par>
                            </p:childTnLst>
                          </p:cTn>
                        </p:par>
                        <p:par>
                          <p:cTn id="19" fill="hold">
                            <p:stCondLst>
                              <p:cond delay="1500"/>
                            </p:stCondLst>
                            <p:childTnLst>
                              <p:par>
                                <p:cTn id="20" presetID="2" presetClass="entr" presetSubtype="4" fill="hold" nodeType="afterEffect">
                                  <p:stCondLst>
                                    <p:cond delay="0"/>
                                  </p:stCondLst>
                                  <p:childTnLst>
                                    <p:set>
                                      <p:cBhvr>
                                        <p:cTn id="21" dur="1" fill="hold">
                                          <p:stCondLst>
                                            <p:cond delay="0"/>
                                          </p:stCondLst>
                                        </p:cTn>
                                        <p:tgtEl>
                                          <p:spTgt spid="14"/>
                                        </p:tgtEl>
                                        <p:attrNameLst>
                                          <p:attrName>style.visibility</p:attrName>
                                        </p:attrNameLst>
                                      </p:cBhvr>
                                      <p:to>
                                        <p:strVal val="visible"/>
                                      </p:to>
                                    </p:set>
                                    <p:anim calcmode="lin" valueType="num">
                                      <p:cBhvr additive="base">
                                        <p:cTn id="22" dur="500" fill="hold"/>
                                        <p:tgtEl>
                                          <p:spTgt spid="14"/>
                                        </p:tgtEl>
                                        <p:attrNameLst>
                                          <p:attrName>ppt_x</p:attrName>
                                        </p:attrNameLst>
                                      </p:cBhvr>
                                      <p:tavLst>
                                        <p:tav tm="0">
                                          <p:val>
                                            <p:strVal val="#ppt_x"/>
                                          </p:val>
                                        </p:tav>
                                        <p:tav tm="100000">
                                          <p:val>
                                            <p:strVal val="#ppt_x"/>
                                          </p:val>
                                        </p:tav>
                                      </p:tavLst>
                                    </p:anim>
                                    <p:anim calcmode="lin" valueType="num">
                                      <p:cBhvr additive="base">
                                        <p:cTn id="23" dur="500" fill="hold"/>
                                        <p:tgtEl>
                                          <p:spTgt spid="14"/>
                                        </p:tgtEl>
                                        <p:attrNameLst>
                                          <p:attrName>ppt_y</p:attrName>
                                        </p:attrNameLst>
                                      </p:cBhvr>
                                      <p:tavLst>
                                        <p:tav tm="0">
                                          <p:val>
                                            <p:strVal val="1+#ppt_h/2"/>
                                          </p:val>
                                        </p:tav>
                                        <p:tav tm="100000">
                                          <p:val>
                                            <p:strVal val="#ppt_y"/>
                                          </p:val>
                                        </p:tav>
                                      </p:tavLst>
                                    </p:anim>
                                  </p:childTnLst>
                                </p:cTn>
                              </p:par>
                            </p:childTnLst>
                          </p:cTn>
                        </p:par>
                        <p:par>
                          <p:cTn id="24" fill="hold">
                            <p:stCondLst>
                              <p:cond delay="2000"/>
                            </p:stCondLst>
                            <p:childTnLst>
                              <p:par>
                                <p:cTn id="25" presetID="2" presetClass="entr" presetSubtype="4" fill="hold" nodeType="afterEffect">
                                  <p:stCondLst>
                                    <p:cond delay="0"/>
                                  </p:stCondLst>
                                  <p:childTnLst>
                                    <p:set>
                                      <p:cBhvr>
                                        <p:cTn id="26" dur="1" fill="hold">
                                          <p:stCondLst>
                                            <p:cond delay="0"/>
                                          </p:stCondLst>
                                        </p:cTn>
                                        <p:tgtEl>
                                          <p:spTgt spid="15"/>
                                        </p:tgtEl>
                                        <p:attrNameLst>
                                          <p:attrName>style.visibility</p:attrName>
                                        </p:attrNameLst>
                                      </p:cBhvr>
                                      <p:to>
                                        <p:strVal val="visible"/>
                                      </p:to>
                                    </p:set>
                                    <p:anim calcmode="lin" valueType="num">
                                      <p:cBhvr additive="base">
                                        <p:cTn id="27" dur="500" fill="hold"/>
                                        <p:tgtEl>
                                          <p:spTgt spid="15"/>
                                        </p:tgtEl>
                                        <p:attrNameLst>
                                          <p:attrName>ppt_x</p:attrName>
                                        </p:attrNameLst>
                                      </p:cBhvr>
                                      <p:tavLst>
                                        <p:tav tm="0">
                                          <p:val>
                                            <p:strVal val="#ppt_x"/>
                                          </p:val>
                                        </p:tav>
                                        <p:tav tm="100000">
                                          <p:val>
                                            <p:strVal val="#ppt_x"/>
                                          </p:val>
                                        </p:tav>
                                      </p:tavLst>
                                    </p:anim>
                                    <p:anim calcmode="lin" valueType="num">
                                      <p:cBhvr additive="base">
                                        <p:cTn id="28" dur="500" fill="hold"/>
                                        <p:tgtEl>
                                          <p:spTgt spid="15"/>
                                        </p:tgtEl>
                                        <p:attrNameLst>
                                          <p:attrName>ppt_y</p:attrName>
                                        </p:attrNameLst>
                                      </p:cBhvr>
                                      <p:tavLst>
                                        <p:tav tm="0">
                                          <p:val>
                                            <p:strVal val="1+#ppt_h/2"/>
                                          </p:val>
                                        </p:tav>
                                        <p:tav tm="100000">
                                          <p:val>
                                            <p:strVal val="#ppt_y"/>
                                          </p:val>
                                        </p:tav>
                                      </p:tavLst>
                                    </p:anim>
                                  </p:childTnLst>
                                </p:cTn>
                              </p:par>
                            </p:childTnLst>
                          </p:cTn>
                        </p:par>
                        <p:par>
                          <p:cTn id="29" fill="hold">
                            <p:stCondLst>
                              <p:cond delay="2500"/>
                            </p:stCondLst>
                            <p:childTnLst>
                              <p:par>
                                <p:cTn id="30" presetID="2" presetClass="entr" presetSubtype="4" fill="hold" nodeType="afterEffect">
                                  <p:stCondLst>
                                    <p:cond delay="0"/>
                                  </p:stCondLst>
                                  <p:childTnLst>
                                    <p:set>
                                      <p:cBhvr>
                                        <p:cTn id="31" dur="1" fill="hold">
                                          <p:stCondLst>
                                            <p:cond delay="0"/>
                                          </p:stCondLst>
                                        </p:cTn>
                                        <p:tgtEl>
                                          <p:spTgt spid="16"/>
                                        </p:tgtEl>
                                        <p:attrNameLst>
                                          <p:attrName>style.visibility</p:attrName>
                                        </p:attrNameLst>
                                      </p:cBhvr>
                                      <p:to>
                                        <p:strVal val="visible"/>
                                      </p:to>
                                    </p:set>
                                    <p:anim calcmode="lin" valueType="num">
                                      <p:cBhvr additive="base">
                                        <p:cTn id="32" dur="500" fill="hold"/>
                                        <p:tgtEl>
                                          <p:spTgt spid="16"/>
                                        </p:tgtEl>
                                        <p:attrNameLst>
                                          <p:attrName>ppt_x</p:attrName>
                                        </p:attrNameLst>
                                      </p:cBhvr>
                                      <p:tavLst>
                                        <p:tav tm="0">
                                          <p:val>
                                            <p:strVal val="#ppt_x"/>
                                          </p:val>
                                        </p:tav>
                                        <p:tav tm="100000">
                                          <p:val>
                                            <p:strVal val="#ppt_x"/>
                                          </p:val>
                                        </p:tav>
                                      </p:tavLst>
                                    </p:anim>
                                    <p:anim calcmode="lin" valueType="num">
                                      <p:cBhvr additive="base">
                                        <p:cTn id="33" dur="500" fill="hold"/>
                                        <p:tgtEl>
                                          <p:spTgt spid="16"/>
                                        </p:tgtEl>
                                        <p:attrNameLst>
                                          <p:attrName>ppt_y</p:attrName>
                                        </p:attrNameLst>
                                      </p:cBhvr>
                                      <p:tavLst>
                                        <p:tav tm="0">
                                          <p:val>
                                            <p:strVal val="1+#ppt_h/2"/>
                                          </p:val>
                                        </p:tav>
                                        <p:tav tm="100000">
                                          <p:val>
                                            <p:strVal val="#ppt_y"/>
                                          </p:val>
                                        </p:tav>
                                      </p:tavLst>
                                    </p:anim>
                                  </p:childTnLst>
                                </p:cTn>
                              </p:par>
                              <p:par>
                                <p:cTn id="34" presetID="2" presetClass="entr" presetSubtype="8" decel="100000" fill="hold" grpId="0" nodeType="withEffect">
                                  <p:stCondLst>
                                    <p:cond delay="500"/>
                                  </p:stCondLst>
                                  <p:childTnLst>
                                    <p:set>
                                      <p:cBhvr>
                                        <p:cTn id="35" dur="1" fill="hold">
                                          <p:stCondLst>
                                            <p:cond delay="0"/>
                                          </p:stCondLst>
                                        </p:cTn>
                                        <p:tgtEl>
                                          <p:spTgt spid="19"/>
                                        </p:tgtEl>
                                        <p:attrNameLst>
                                          <p:attrName>style.visibility</p:attrName>
                                        </p:attrNameLst>
                                      </p:cBhvr>
                                      <p:to>
                                        <p:strVal val="visible"/>
                                      </p:to>
                                    </p:set>
                                    <p:anim calcmode="lin" valueType="num">
                                      <p:cBhvr additive="base">
                                        <p:cTn id="36" dur="500" fill="hold"/>
                                        <p:tgtEl>
                                          <p:spTgt spid="19"/>
                                        </p:tgtEl>
                                        <p:attrNameLst>
                                          <p:attrName>ppt_x</p:attrName>
                                        </p:attrNameLst>
                                      </p:cBhvr>
                                      <p:tavLst>
                                        <p:tav tm="0">
                                          <p:val>
                                            <p:strVal val="0-#ppt_w/2"/>
                                          </p:val>
                                        </p:tav>
                                        <p:tav tm="100000">
                                          <p:val>
                                            <p:strVal val="#ppt_x"/>
                                          </p:val>
                                        </p:tav>
                                      </p:tavLst>
                                    </p:anim>
                                    <p:anim calcmode="lin" valueType="num">
                                      <p:cBhvr additive="base">
                                        <p:cTn id="37" dur="500" fill="hold"/>
                                        <p:tgtEl>
                                          <p:spTgt spid="19"/>
                                        </p:tgtEl>
                                        <p:attrNameLst>
                                          <p:attrName>ppt_y</p:attrName>
                                        </p:attrNameLst>
                                      </p:cBhvr>
                                      <p:tavLst>
                                        <p:tav tm="0">
                                          <p:val>
                                            <p:strVal val="#ppt_y"/>
                                          </p:val>
                                        </p:tav>
                                        <p:tav tm="100000">
                                          <p:val>
                                            <p:strVal val="#ppt_y"/>
                                          </p:val>
                                        </p:tav>
                                      </p:tavLst>
                                    </p:anim>
                                  </p:childTnLst>
                                </p:cTn>
                              </p:par>
                            </p:childTnLst>
                          </p:cTn>
                        </p:par>
                        <p:par>
                          <p:cTn id="38" fill="hold">
                            <p:stCondLst>
                              <p:cond delay="3500"/>
                            </p:stCondLst>
                            <p:childTnLst>
                              <p:par>
                                <p:cTn id="39" presetID="2" presetClass="entr" presetSubtype="2" fill="hold" nodeType="afterEffect">
                                  <p:stCondLst>
                                    <p:cond delay="0"/>
                                  </p:stCondLst>
                                  <p:childTnLst>
                                    <p:set>
                                      <p:cBhvr>
                                        <p:cTn id="40" dur="1" fill="hold">
                                          <p:stCondLst>
                                            <p:cond delay="0"/>
                                          </p:stCondLst>
                                        </p:cTn>
                                        <p:tgtEl>
                                          <p:spTgt spid="68"/>
                                        </p:tgtEl>
                                        <p:attrNameLst>
                                          <p:attrName>style.visibility</p:attrName>
                                        </p:attrNameLst>
                                      </p:cBhvr>
                                      <p:to>
                                        <p:strVal val="visible"/>
                                      </p:to>
                                    </p:set>
                                    <p:anim calcmode="lin" valueType="num">
                                      <p:cBhvr additive="base">
                                        <p:cTn id="41" dur="500" fill="hold"/>
                                        <p:tgtEl>
                                          <p:spTgt spid="68"/>
                                        </p:tgtEl>
                                        <p:attrNameLst>
                                          <p:attrName>ppt_x</p:attrName>
                                        </p:attrNameLst>
                                      </p:cBhvr>
                                      <p:tavLst>
                                        <p:tav tm="0">
                                          <p:val>
                                            <p:strVal val="1+#ppt_w/2"/>
                                          </p:val>
                                        </p:tav>
                                        <p:tav tm="100000">
                                          <p:val>
                                            <p:strVal val="#ppt_x"/>
                                          </p:val>
                                        </p:tav>
                                      </p:tavLst>
                                    </p:anim>
                                    <p:anim calcmode="lin" valueType="num">
                                      <p:cBhvr additive="base">
                                        <p:cTn id="42" dur="500" fill="hold"/>
                                        <p:tgtEl>
                                          <p:spTgt spid="6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p:bldP spid="19" grpId="0" animBg="1"/>
    </p:bldLst>
  </p:timing>
</p:sld>
</file>

<file path=ppt/slides/slide61.xml><?xml version="1.0" encoding="utf-8"?>
<p:sld xmlns:a="http://schemas.openxmlformats.org/drawingml/2006/main" xmlns:r="http://schemas.openxmlformats.org/officeDocument/2006/relationships" xmlns:p="http://schemas.openxmlformats.org/presentationml/2006/main" showMasterSp="0">
  <p:cSld>
    <p:spTree>
      <p:nvGrpSpPr>
        <p:cNvPr id="1" name="">
          <a:extLst>
            <a:ext uri="{FF2B5EF4-FFF2-40B4-BE49-F238E27FC236}">
              <a16:creationId xmlns:a16="http://schemas.microsoft.com/office/drawing/2014/main" id="{7BDDE498-B6AC-2B26-97D2-7BEEDBBACA58}"/>
            </a:ext>
          </a:extLst>
        </p:cNvPr>
        <p:cNvGrpSpPr/>
        <p:nvPr/>
      </p:nvGrpSpPr>
      <p:grpSpPr>
        <a:xfrm>
          <a:off x="0" y="0"/>
          <a:ext cx="0" cy="0"/>
          <a:chOff x="0" y="0"/>
          <a:chExt cx="0" cy="0"/>
        </a:xfrm>
      </p:grpSpPr>
      <p:sp>
        <p:nvSpPr>
          <p:cNvPr id="17" name="Text Placeholder 4">
            <a:extLst>
              <a:ext uri="{FF2B5EF4-FFF2-40B4-BE49-F238E27FC236}">
                <a16:creationId xmlns:a16="http://schemas.microsoft.com/office/drawing/2014/main" id="{EB59BCFF-2067-E996-8222-A8A7376DF5D6}"/>
              </a:ext>
            </a:extLst>
          </p:cNvPr>
          <p:cNvSpPr txBox="1">
            <a:spLocks/>
          </p:cNvSpPr>
          <p:nvPr/>
        </p:nvSpPr>
        <p:spPr>
          <a:xfrm>
            <a:off x="3033485" y="470193"/>
            <a:ext cx="5399313" cy="918045"/>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lnSpc>
                <a:spcPct val="114000"/>
              </a:lnSpc>
              <a:buNone/>
              <a:defRPr/>
            </a:pPr>
            <a:r>
              <a:rPr lang="en-US" sz="2500" dirty="0">
                <a:solidFill>
                  <a:schemeClr val="bg1">
                    <a:lumMod val="50000"/>
                  </a:schemeClr>
                </a:solidFill>
                <a:latin typeface="Bebas Neue" panose="020B0606020202050201" pitchFamily="34" charset="0"/>
                <a:cs typeface="Calibri"/>
              </a:rPr>
              <a:t>PDP IN GAME ART &amp; DESIGN</a:t>
            </a:r>
            <a:endParaRPr lang="id-ID" sz="2500" dirty="0">
              <a:solidFill>
                <a:schemeClr val="bg1">
                  <a:lumMod val="50000"/>
                </a:schemeClr>
              </a:solidFill>
              <a:latin typeface="Bebas Neue" panose="020B0606020202050201" pitchFamily="34" charset="0"/>
              <a:cs typeface="Calibri"/>
            </a:endParaRPr>
          </a:p>
        </p:txBody>
      </p:sp>
      <p:sp>
        <p:nvSpPr>
          <p:cNvPr id="24" name="Content Placeholder 2">
            <a:extLst>
              <a:ext uri="{FF2B5EF4-FFF2-40B4-BE49-F238E27FC236}">
                <a16:creationId xmlns:a16="http://schemas.microsoft.com/office/drawing/2014/main" id="{4A541892-AB03-B6E8-603A-A48DB20DD8C6}"/>
              </a:ext>
            </a:extLst>
          </p:cNvPr>
          <p:cNvSpPr txBox="1">
            <a:spLocks/>
          </p:cNvSpPr>
          <p:nvPr/>
        </p:nvSpPr>
        <p:spPr>
          <a:xfrm>
            <a:off x="838200" y="1520825"/>
            <a:ext cx="2776401" cy="473822"/>
          </a:xfrm>
          <a:custGeom>
            <a:avLst/>
            <a:gdLst>
              <a:gd name="connsiteX0" fmla="*/ 1454369 w 2908738"/>
              <a:gd name="connsiteY0" fmla="*/ 0 h 2908738"/>
              <a:gd name="connsiteX1" fmla="*/ 2908738 w 2908738"/>
              <a:gd name="connsiteY1" fmla="*/ 1454369 h 2908738"/>
              <a:gd name="connsiteX2" fmla="*/ 1454369 w 2908738"/>
              <a:gd name="connsiteY2" fmla="*/ 2908738 h 2908738"/>
              <a:gd name="connsiteX3" fmla="*/ 0 w 2908738"/>
              <a:gd name="connsiteY3" fmla="*/ 1454369 h 2908738"/>
            </a:gdLst>
            <a:ahLst/>
            <a:cxnLst>
              <a:cxn ang="0">
                <a:pos x="connsiteX0" y="connsiteY0"/>
              </a:cxn>
              <a:cxn ang="0">
                <a:pos x="connsiteX1" y="connsiteY1"/>
              </a:cxn>
              <a:cxn ang="0">
                <a:pos x="connsiteX2" y="connsiteY2"/>
              </a:cxn>
              <a:cxn ang="0">
                <a:pos x="connsiteX3" y="connsiteY3"/>
              </a:cxn>
            </a:cxnLst>
            <a:rect l="l" t="t" r="r" b="b"/>
            <a:pathLst>
              <a:path w="2908738" h="2908738">
                <a:moveTo>
                  <a:pt x="1454369" y="0"/>
                </a:moveTo>
                <a:lnTo>
                  <a:pt x="2908738" y="1454369"/>
                </a:lnTo>
                <a:lnTo>
                  <a:pt x="1454369" y="2908738"/>
                </a:lnTo>
                <a:lnTo>
                  <a:pt x="0" y="1454369"/>
                </a:lnTo>
                <a:close/>
              </a:path>
            </a:pathLst>
          </a:custGeom>
        </p:spPr>
        <p:txBody>
          <a:bodyPr vert="horz" wrap="square" lIns="91440" tIns="45720" rIns="91440" bIns="45720" rtlCol="0">
            <a:normAutofit/>
          </a:bodyPr>
          <a:lstStyle>
            <a:lvl1pPr marL="0" indent="0" algn="l" defTabSz="914400" rtl="0" eaLnBrk="1" latinLnBrk="0" hangingPunct="1">
              <a:lnSpc>
                <a:spcPct val="120000"/>
              </a:lnSpc>
              <a:spcBef>
                <a:spcPts val="1000"/>
              </a:spcBef>
              <a:buClr>
                <a:schemeClr val="tx1"/>
              </a:buClr>
              <a:buFont typeface="Arial" panose="020B0604020202020204" pitchFamily="34" charset="0"/>
              <a:buNone/>
              <a:defRPr sz="2000" kern="1200" cap="all" baseline="0">
                <a:solidFill>
                  <a:schemeClr val="tx1">
                    <a:lumMod val="50000"/>
                    <a:lumOff val="50000"/>
                  </a:schemeClr>
                </a:solidFill>
                <a:effectLst/>
                <a:latin typeface="+mn-lt"/>
                <a:ea typeface="+mn-ea"/>
                <a:cs typeface="+mn-cs"/>
              </a:defRPr>
            </a:lvl1pPr>
            <a:lvl2pPr marL="685800" indent="-228600" algn="l" defTabSz="914400" rtl="0" eaLnBrk="1" latinLnBrk="0" hangingPunct="1">
              <a:lnSpc>
                <a:spcPct val="120000"/>
              </a:lnSpc>
              <a:spcBef>
                <a:spcPts val="500"/>
              </a:spcBef>
              <a:buClr>
                <a:schemeClr val="tx1"/>
              </a:buClr>
              <a:buFont typeface="Arial" panose="020B0604020202020204" pitchFamily="34" charset="0"/>
              <a:buChar char="•"/>
              <a:defRPr sz="1800" kern="1200" cap="all" baseline="0">
                <a:solidFill>
                  <a:schemeClr val="tx1"/>
                </a:solidFill>
                <a:effectLst/>
                <a:latin typeface="+mn-lt"/>
                <a:ea typeface="+mn-ea"/>
                <a:cs typeface="+mn-cs"/>
              </a:defRPr>
            </a:lvl2pPr>
            <a:lvl3pPr marL="1143000" indent="-228600" algn="l" defTabSz="914400" rtl="0" eaLnBrk="1" latinLnBrk="0" hangingPunct="1">
              <a:lnSpc>
                <a:spcPct val="120000"/>
              </a:lnSpc>
              <a:spcBef>
                <a:spcPts val="500"/>
              </a:spcBef>
              <a:buClr>
                <a:schemeClr val="tx1"/>
              </a:buClr>
              <a:buFont typeface="Arial" panose="020B0604020202020204" pitchFamily="34" charset="0"/>
              <a:buChar char="•"/>
              <a:defRPr sz="1600" kern="1200" cap="all" baseline="0">
                <a:solidFill>
                  <a:schemeClr val="tx1"/>
                </a:solidFill>
                <a:effectLst/>
                <a:latin typeface="+mn-lt"/>
                <a:ea typeface="+mn-ea"/>
                <a:cs typeface="+mn-cs"/>
              </a:defRPr>
            </a:lvl3pPr>
            <a:lvl4pPr marL="1600200" indent="-228600" algn="l" defTabSz="914400" rtl="0" eaLnBrk="1" latinLnBrk="0" hangingPunct="1">
              <a:lnSpc>
                <a:spcPct val="120000"/>
              </a:lnSpc>
              <a:spcBef>
                <a:spcPts val="500"/>
              </a:spcBef>
              <a:buClr>
                <a:schemeClr val="tx1"/>
              </a:buClr>
              <a:buFont typeface="Arial" panose="020B0604020202020204" pitchFamily="34" charset="0"/>
              <a:buChar char="•"/>
              <a:defRPr sz="1400" kern="1200" cap="all" baseline="0">
                <a:solidFill>
                  <a:schemeClr val="tx1"/>
                </a:solidFill>
                <a:effectLst/>
                <a:latin typeface="+mn-lt"/>
                <a:ea typeface="+mn-ea"/>
                <a:cs typeface="+mn-cs"/>
              </a:defRPr>
            </a:lvl4pPr>
            <a:lvl5pPr marL="2057400" indent="-228600" algn="l" defTabSz="914400" rtl="0" eaLnBrk="1" latinLnBrk="0" hangingPunct="1">
              <a:lnSpc>
                <a:spcPct val="120000"/>
              </a:lnSpc>
              <a:spcBef>
                <a:spcPts val="500"/>
              </a:spcBef>
              <a:buClr>
                <a:schemeClr val="tx1"/>
              </a:buClr>
              <a:buFont typeface="Arial" panose="020B0604020202020204" pitchFamily="34" charset="0"/>
              <a:buChar char="•"/>
              <a:defRPr sz="1400" kern="1200" cap="all" baseline="0">
                <a:solidFill>
                  <a:schemeClr val="tx1"/>
                </a:solidFill>
                <a:effectLst/>
                <a:latin typeface="+mn-lt"/>
                <a:ea typeface="+mn-ea"/>
                <a:cs typeface="+mn-cs"/>
              </a:defRPr>
            </a:lvl5pPr>
            <a:lvl6pPr marL="2514600" indent="-228600" algn="l" defTabSz="914400" rtl="0" eaLnBrk="1" latinLnBrk="0" hangingPunct="1">
              <a:lnSpc>
                <a:spcPct val="120000"/>
              </a:lnSpc>
              <a:spcBef>
                <a:spcPts val="500"/>
              </a:spcBef>
              <a:buClr>
                <a:schemeClr val="tx1"/>
              </a:buClr>
              <a:buFont typeface="Arial" panose="020B0604020202020204" pitchFamily="34" charset="0"/>
              <a:buChar char="•"/>
              <a:defRPr sz="1400" kern="1200" cap="all" baseline="0">
                <a:solidFill>
                  <a:schemeClr val="tx1"/>
                </a:solidFill>
                <a:effectLst/>
                <a:latin typeface="+mn-lt"/>
                <a:ea typeface="+mn-ea"/>
                <a:cs typeface="+mn-cs"/>
              </a:defRPr>
            </a:lvl6pPr>
            <a:lvl7pPr marL="2971800" indent="-228600" algn="l" defTabSz="914400" rtl="0" eaLnBrk="1" latinLnBrk="0" hangingPunct="1">
              <a:lnSpc>
                <a:spcPct val="120000"/>
              </a:lnSpc>
              <a:spcBef>
                <a:spcPts val="500"/>
              </a:spcBef>
              <a:buClr>
                <a:schemeClr val="tx1"/>
              </a:buClr>
              <a:buFont typeface="Arial" panose="020B0604020202020204" pitchFamily="34" charset="0"/>
              <a:buChar char="•"/>
              <a:defRPr sz="1400" kern="1200" cap="all" baseline="0">
                <a:solidFill>
                  <a:schemeClr val="tx1"/>
                </a:solidFill>
                <a:effectLst/>
                <a:latin typeface="+mn-lt"/>
                <a:ea typeface="+mn-ea"/>
                <a:cs typeface="+mn-cs"/>
              </a:defRPr>
            </a:lvl7pPr>
            <a:lvl8pPr marL="3429000" indent="-228600" algn="l" defTabSz="914400" rtl="0" eaLnBrk="1" latinLnBrk="0" hangingPunct="1">
              <a:lnSpc>
                <a:spcPct val="120000"/>
              </a:lnSpc>
              <a:spcBef>
                <a:spcPts val="500"/>
              </a:spcBef>
              <a:buClr>
                <a:schemeClr val="tx1"/>
              </a:buClr>
              <a:buFont typeface="Arial" panose="020B0604020202020204" pitchFamily="34" charset="0"/>
              <a:buChar char="•"/>
              <a:defRPr sz="1400" kern="1200" cap="all" baseline="0">
                <a:solidFill>
                  <a:schemeClr val="tx1"/>
                </a:solidFill>
                <a:effectLst/>
                <a:latin typeface="+mn-lt"/>
                <a:ea typeface="+mn-ea"/>
                <a:cs typeface="+mn-cs"/>
              </a:defRPr>
            </a:lvl8pPr>
            <a:lvl9pPr marL="3886200" indent="-228600" algn="l" defTabSz="914400" rtl="0" eaLnBrk="1" latinLnBrk="0" hangingPunct="1">
              <a:lnSpc>
                <a:spcPct val="120000"/>
              </a:lnSpc>
              <a:spcBef>
                <a:spcPts val="500"/>
              </a:spcBef>
              <a:buClr>
                <a:schemeClr val="tx1"/>
              </a:buClr>
              <a:buFont typeface="Arial" panose="020B0604020202020204" pitchFamily="34" charset="0"/>
              <a:buChar char="•"/>
              <a:defRPr sz="1400" kern="1200" cap="all" baseline="0">
                <a:solidFill>
                  <a:schemeClr val="tx1"/>
                </a:solidFill>
                <a:effectLst/>
                <a:latin typeface="+mn-lt"/>
                <a:ea typeface="+mn-ea"/>
                <a:cs typeface="+mn-cs"/>
              </a:defRPr>
            </a:lvl9pPr>
          </a:lstStyle>
          <a:p>
            <a:r>
              <a:rPr lang="en-US" sz="1800" b="1" dirty="0">
                <a:solidFill>
                  <a:schemeClr val="tx1"/>
                </a:solidFill>
              </a:rPr>
              <a:t>LEARNING OUTCOME:</a:t>
            </a:r>
            <a:endParaRPr lang="en-IN" sz="1600" dirty="0">
              <a:solidFill>
                <a:schemeClr val="tx1"/>
              </a:solidFill>
            </a:endParaRPr>
          </a:p>
        </p:txBody>
      </p:sp>
      <p:sp>
        <p:nvSpPr>
          <p:cNvPr id="25" name="TextBox 24">
            <a:extLst>
              <a:ext uri="{FF2B5EF4-FFF2-40B4-BE49-F238E27FC236}">
                <a16:creationId xmlns:a16="http://schemas.microsoft.com/office/drawing/2014/main" id="{F9EB9739-B148-FF15-7377-225F86D5874C}"/>
              </a:ext>
            </a:extLst>
          </p:cNvPr>
          <p:cNvSpPr txBox="1"/>
          <p:nvPr/>
        </p:nvSpPr>
        <p:spPr>
          <a:xfrm>
            <a:off x="838200" y="2220796"/>
            <a:ext cx="4917141" cy="4202689"/>
          </a:xfrm>
          <a:prstGeom prst="rect">
            <a:avLst/>
          </a:prstGeom>
          <a:noFill/>
        </p:spPr>
        <p:txBody>
          <a:bodyPr wrap="square" rtlCol="0">
            <a:spAutoFit/>
          </a:bodyPr>
          <a:lstStyle/>
          <a:p>
            <a:pPr>
              <a:lnSpc>
                <a:spcPct val="150000"/>
              </a:lnSpc>
            </a:pPr>
            <a:r>
              <a:rPr lang="en-US" dirty="0"/>
              <a:t>The certified candidate of this comprehensive five-module program emerge as versatile digital artists and technical creators, proficient in digital compositing, 3D modeling, rigging, animation, lighting, and real-time engine workflows. Their skill set encompasses motion graphics, procedural texturing, character rigging, dynamic lighting, particle systems, and blueprint scripting, preparing them for roles in VFX, game design, and immersive media production.</a:t>
            </a:r>
            <a:endParaRPr lang="en-IN" dirty="0"/>
          </a:p>
        </p:txBody>
      </p:sp>
      <p:sp>
        <p:nvSpPr>
          <p:cNvPr id="27" name="Content Placeholder 2">
            <a:extLst>
              <a:ext uri="{FF2B5EF4-FFF2-40B4-BE49-F238E27FC236}">
                <a16:creationId xmlns:a16="http://schemas.microsoft.com/office/drawing/2014/main" id="{77AD3C36-44EB-8AD9-3988-883D152BA127}"/>
              </a:ext>
            </a:extLst>
          </p:cNvPr>
          <p:cNvSpPr txBox="1">
            <a:spLocks/>
          </p:cNvSpPr>
          <p:nvPr/>
        </p:nvSpPr>
        <p:spPr>
          <a:xfrm>
            <a:off x="6167721" y="1520825"/>
            <a:ext cx="3904130" cy="473822"/>
          </a:xfrm>
          <a:prstGeom prst="rect">
            <a:avLst/>
          </a:prstGeom>
        </p:spPr>
        <p:txBody>
          <a:bodyPr vert="horz" lIns="91440" tIns="45720" rIns="91440" bIns="45720" rtlCol="0">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Font typeface="Arial" panose="020B0604020202020204" pitchFamily="34" charset="0"/>
              <a:buNone/>
            </a:pPr>
            <a:r>
              <a:rPr lang="en-US" sz="1800" b="1" dirty="0"/>
              <a:t>PLACEMENT OPPORTUNITIES</a:t>
            </a:r>
            <a:endParaRPr lang="en-IN" sz="1600" dirty="0"/>
          </a:p>
        </p:txBody>
      </p:sp>
      <p:sp>
        <p:nvSpPr>
          <p:cNvPr id="10" name="Rectangle 9">
            <a:extLst>
              <a:ext uri="{FF2B5EF4-FFF2-40B4-BE49-F238E27FC236}">
                <a16:creationId xmlns:a16="http://schemas.microsoft.com/office/drawing/2014/main" id="{F21F748E-A1F2-0B2F-69EA-50A8043A49B1}"/>
              </a:ext>
            </a:extLst>
          </p:cNvPr>
          <p:cNvSpPr/>
          <p:nvPr/>
        </p:nvSpPr>
        <p:spPr>
          <a:xfrm>
            <a:off x="-2" y="6707188"/>
            <a:ext cx="12192002" cy="150812"/>
          </a:xfrm>
          <a:prstGeom prst="rect">
            <a:avLst/>
          </a:prstGeom>
          <a:solidFill>
            <a:srgbClr val="666666"/>
          </a:solid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2400" dirty="0">
              <a:latin typeface="Arial"/>
              <a:cs typeface="Arial"/>
            </a:endParaRPr>
          </a:p>
        </p:txBody>
      </p:sp>
      <p:sp>
        <p:nvSpPr>
          <p:cNvPr id="12" name="Rectangle 11">
            <a:extLst>
              <a:ext uri="{FF2B5EF4-FFF2-40B4-BE49-F238E27FC236}">
                <a16:creationId xmlns:a16="http://schemas.microsoft.com/office/drawing/2014/main" id="{F0EB224B-00DD-061B-FF0B-C63F58C02C5F}"/>
              </a:ext>
            </a:extLst>
          </p:cNvPr>
          <p:cNvSpPr/>
          <p:nvPr/>
        </p:nvSpPr>
        <p:spPr>
          <a:xfrm>
            <a:off x="3439003" y="985695"/>
            <a:ext cx="4572000" cy="45719"/>
          </a:xfrm>
          <a:prstGeom prst="rect">
            <a:avLst/>
          </a:prstGeom>
          <a:gradFill flip="none" rotWithShape="1">
            <a:gsLst>
              <a:gs pos="0">
                <a:schemeClr val="accent1">
                  <a:lumMod val="40000"/>
                  <a:lumOff val="60000"/>
                </a:schemeClr>
              </a:gs>
              <a:gs pos="46000">
                <a:schemeClr val="accent1">
                  <a:lumMod val="95000"/>
                  <a:lumOff val="5000"/>
                </a:schemeClr>
              </a:gs>
              <a:gs pos="100000">
                <a:schemeClr val="accent1">
                  <a:lumMod val="60000"/>
                </a:schemeClr>
              </a:gs>
            </a:gsLst>
            <a:path path="circle">
              <a:fillToRect l="50000" t="130000" r="50000" b="-3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pic>
        <p:nvPicPr>
          <p:cNvPr id="2" name="Picture 1" descr="A logo for a company&#10;&#10;Description automatically generated">
            <a:extLst>
              <a:ext uri="{FF2B5EF4-FFF2-40B4-BE49-F238E27FC236}">
                <a16:creationId xmlns:a16="http://schemas.microsoft.com/office/drawing/2014/main" id="{5BA0FF6A-4276-62B7-4FBD-089DC370DD15}"/>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10901418" y="58233"/>
            <a:ext cx="1213200" cy="1213200"/>
          </a:xfrm>
          <a:prstGeom prst="rect">
            <a:avLst/>
          </a:prstGeom>
        </p:spPr>
      </p:pic>
      <p:sp>
        <p:nvSpPr>
          <p:cNvPr id="3" name="TextBox 2">
            <a:extLst>
              <a:ext uri="{FF2B5EF4-FFF2-40B4-BE49-F238E27FC236}">
                <a16:creationId xmlns:a16="http://schemas.microsoft.com/office/drawing/2014/main" id="{E4E04F1F-9FFB-1D21-9957-E47CE4B2DF83}"/>
              </a:ext>
            </a:extLst>
          </p:cNvPr>
          <p:cNvSpPr txBox="1"/>
          <p:nvPr/>
        </p:nvSpPr>
        <p:spPr>
          <a:xfrm>
            <a:off x="6248403" y="2205500"/>
            <a:ext cx="2465295" cy="3745962"/>
          </a:xfrm>
          <a:prstGeom prst="rect">
            <a:avLst/>
          </a:prstGeom>
          <a:noFill/>
        </p:spPr>
        <p:txBody>
          <a:bodyPr wrap="square" rtlCol="0">
            <a:spAutoFit/>
          </a:bodyPr>
          <a:lstStyle/>
          <a:p>
            <a:pPr marL="285750" lvl="0" indent="-285750">
              <a:lnSpc>
                <a:spcPct val="150000"/>
              </a:lnSpc>
              <a:buFont typeface="Arial" panose="020B0604020202020204" pitchFamily="34" charset="0"/>
              <a:buChar char="•"/>
            </a:pPr>
            <a:r>
              <a:rPr lang="en-IN" sz="1600" dirty="0"/>
              <a:t>Game Artist</a:t>
            </a:r>
          </a:p>
          <a:p>
            <a:pPr marL="285750" lvl="0" indent="-285750">
              <a:lnSpc>
                <a:spcPct val="150000"/>
              </a:lnSpc>
              <a:buFont typeface="Arial" panose="020B0604020202020204" pitchFamily="34" charset="0"/>
              <a:buChar char="•"/>
            </a:pPr>
            <a:r>
              <a:rPr lang="en-IN" sz="1600" dirty="0"/>
              <a:t>Game Designer</a:t>
            </a:r>
          </a:p>
          <a:p>
            <a:pPr marL="285750" lvl="0" indent="-285750">
              <a:lnSpc>
                <a:spcPct val="150000"/>
              </a:lnSpc>
              <a:buFont typeface="Arial" panose="020B0604020202020204" pitchFamily="34" charset="0"/>
              <a:buChar char="•"/>
            </a:pPr>
            <a:r>
              <a:rPr lang="en-IN" sz="1600" dirty="0"/>
              <a:t>Illustrator for Games</a:t>
            </a:r>
          </a:p>
          <a:p>
            <a:pPr marL="285750" lvl="0" indent="-285750">
              <a:lnSpc>
                <a:spcPct val="150000"/>
              </a:lnSpc>
              <a:buFont typeface="Arial" panose="020B0604020202020204" pitchFamily="34" charset="0"/>
              <a:buChar char="•"/>
            </a:pPr>
            <a:r>
              <a:rPr lang="en-IN" sz="1600" dirty="0"/>
              <a:t>Concept Artist</a:t>
            </a:r>
          </a:p>
          <a:p>
            <a:pPr marL="285750" lvl="0" indent="-285750">
              <a:lnSpc>
                <a:spcPct val="150000"/>
              </a:lnSpc>
              <a:buFont typeface="Arial" panose="020B0604020202020204" pitchFamily="34" charset="0"/>
              <a:buChar char="•"/>
            </a:pPr>
            <a:r>
              <a:rPr lang="en-IN" sz="1600" dirty="0"/>
              <a:t>Character Designer</a:t>
            </a:r>
          </a:p>
          <a:p>
            <a:pPr marL="285750" lvl="0" indent="-285750">
              <a:lnSpc>
                <a:spcPct val="150000"/>
              </a:lnSpc>
              <a:buFont typeface="Arial" panose="020B0604020202020204" pitchFamily="34" charset="0"/>
              <a:buChar char="•"/>
            </a:pPr>
            <a:r>
              <a:rPr lang="en-IN" sz="1600" dirty="0"/>
              <a:t>Environment Artist</a:t>
            </a:r>
          </a:p>
          <a:p>
            <a:pPr marL="285750" lvl="0" indent="-285750">
              <a:lnSpc>
                <a:spcPct val="150000"/>
              </a:lnSpc>
              <a:buFont typeface="Arial" panose="020B0604020202020204" pitchFamily="34" charset="0"/>
              <a:buChar char="•"/>
            </a:pPr>
            <a:r>
              <a:rPr lang="en-IN" sz="1600" dirty="0"/>
              <a:t>3D Modeler </a:t>
            </a:r>
          </a:p>
          <a:p>
            <a:pPr marL="285750" lvl="0" indent="-285750">
              <a:lnSpc>
                <a:spcPct val="150000"/>
              </a:lnSpc>
              <a:buFont typeface="Arial" panose="020B0604020202020204" pitchFamily="34" charset="0"/>
              <a:buChar char="•"/>
            </a:pPr>
            <a:r>
              <a:rPr lang="en-IN" sz="1600" dirty="0"/>
              <a:t>Texture Artist</a:t>
            </a:r>
          </a:p>
          <a:p>
            <a:pPr marL="285750" lvl="0" indent="-285750">
              <a:lnSpc>
                <a:spcPct val="150000"/>
              </a:lnSpc>
              <a:buFont typeface="Arial" panose="020B0604020202020204" pitchFamily="34" charset="0"/>
              <a:buChar char="•"/>
            </a:pPr>
            <a:r>
              <a:rPr lang="en-IN" sz="1600" dirty="0"/>
              <a:t>Lighting Artist</a:t>
            </a:r>
          </a:p>
          <a:p>
            <a:pPr marL="285750" lvl="0" indent="-285750">
              <a:lnSpc>
                <a:spcPct val="150000"/>
              </a:lnSpc>
              <a:buFont typeface="Arial" panose="020B0604020202020204" pitchFamily="34" charset="0"/>
              <a:buChar char="•"/>
            </a:pPr>
            <a:r>
              <a:rPr lang="en-IN" sz="1600" dirty="0"/>
              <a:t>Look Development Artist</a:t>
            </a:r>
          </a:p>
        </p:txBody>
      </p:sp>
      <p:sp>
        <p:nvSpPr>
          <p:cNvPr id="4" name="TextBox 3">
            <a:extLst>
              <a:ext uri="{FF2B5EF4-FFF2-40B4-BE49-F238E27FC236}">
                <a16:creationId xmlns:a16="http://schemas.microsoft.com/office/drawing/2014/main" id="{36D06A28-B166-52EC-19D2-6FC561F4F854}"/>
              </a:ext>
            </a:extLst>
          </p:cNvPr>
          <p:cNvSpPr txBox="1"/>
          <p:nvPr/>
        </p:nvSpPr>
        <p:spPr>
          <a:xfrm>
            <a:off x="8707226" y="2210636"/>
            <a:ext cx="2667001" cy="3376630"/>
          </a:xfrm>
          <a:prstGeom prst="rect">
            <a:avLst/>
          </a:prstGeom>
          <a:noFill/>
        </p:spPr>
        <p:txBody>
          <a:bodyPr wrap="square" rtlCol="0">
            <a:spAutoFit/>
          </a:bodyPr>
          <a:lstStyle/>
          <a:p>
            <a:pPr marL="285750" indent="-285750">
              <a:lnSpc>
                <a:spcPct val="150000"/>
              </a:lnSpc>
              <a:buFont typeface="Arial" panose="020B0604020202020204" pitchFamily="34" charset="0"/>
              <a:buChar char="•"/>
            </a:pPr>
            <a:r>
              <a:rPr lang="en-IN" sz="1600" dirty="0"/>
              <a:t>Character Animator</a:t>
            </a:r>
          </a:p>
          <a:p>
            <a:pPr marL="285750" indent="-285750">
              <a:lnSpc>
                <a:spcPct val="150000"/>
              </a:lnSpc>
              <a:buFont typeface="Arial" panose="020B0604020202020204" pitchFamily="34" charset="0"/>
              <a:buChar char="•"/>
            </a:pPr>
            <a:r>
              <a:rPr lang="en-IN" sz="1600" dirty="0"/>
              <a:t>Rigging Artist</a:t>
            </a:r>
          </a:p>
          <a:p>
            <a:pPr marL="285750" indent="-285750">
              <a:lnSpc>
                <a:spcPct val="150000"/>
              </a:lnSpc>
              <a:buFont typeface="Arial" panose="020B0604020202020204" pitchFamily="34" charset="0"/>
              <a:buChar char="•"/>
            </a:pPr>
            <a:r>
              <a:rPr lang="en-IN" sz="1600" dirty="0"/>
              <a:t>Technical Animator</a:t>
            </a:r>
          </a:p>
          <a:p>
            <a:pPr marL="285750" indent="-285750">
              <a:lnSpc>
                <a:spcPct val="150000"/>
              </a:lnSpc>
              <a:buFont typeface="Arial" panose="020B0604020202020204" pitchFamily="34" charset="0"/>
              <a:buChar char="•"/>
            </a:pPr>
            <a:r>
              <a:rPr lang="en-IN" sz="1600" dirty="0"/>
              <a:t>Compositing Artist</a:t>
            </a:r>
          </a:p>
          <a:p>
            <a:pPr marL="285750" indent="-285750">
              <a:lnSpc>
                <a:spcPct val="150000"/>
              </a:lnSpc>
              <a:buFont typeface="Arial" panose="020B0604020202020204" pitchFamily="34" charset="0"/>
              <a:buChar char="•"/>
            </a:pPr>
            <a:r>
              <a:rPr lang="en-IN" sz="1600" dirty="0"/>
              <a:t>Game UI Designer</a:t>
            </a:r>
          </a:p>
          <a:p>
            <a:pPr marL="285750" indent="-285750">
              <a:lnSpc>
                <a:spcPct val="150000"/>
              </a:lnSpc>
              <a:buFont typeface="Arial" panose="020B0604020202020204" pitchFamily="34" charset="0"/>
              <a:buChar char="•"/>
            </a:pPr>
            <a:r>
              <a:rPr lang="en-IN" sz="1600" dirty="0"/>
              <a:t>Game Logo</a:t>
            </a:r>
          </a:p>
          <a:p>
            <a:pPr marL="285750" indent="-285750">
              <a:lnSpc>
                <a:spcPct val="150000"/>
              </a:lnSpc>
              <a:buFont typeface="Arial" panose="020B0604020202020204" pitchFamily="34" charset="0"/>
              <a:buChar char="•"/>
            </a:pPr>
            <a:r>
              <a:rPr lang="en-IN" sz="1600" dirty="0"/>
              <a:t>Promotional Design Artist</a:t>
            </a:r>
          </a:p>
          <a:p>
            <a:pPr marL="285750" indent="-285750">
              <a:lnSpc>
                <a:spcPct val="150000"/>
              </a:lnSpc>
              <a:buFont typeface="Arial" panose="020B0604020202020204" pitchFamily="34" charset="0"/>
              <a:buChar char="•"/>
            </a:pPr>
            <a:r>
              <a:rPr lang="en-IN" sz="1600" dirty="0"/>
              <a:t>Level Designer</a:t>
            </a:r>
          </a:p>
          <a:p>
            <a:pPr marL="285750" indent="-285750">
              <a:lnSpc>
                <a:spcPct val="150000"/>
              </a:lnSpc>
              <a:buFont typeface="Arial" panose="020B0604020202020204" pitchFamily="34" charset="0"/>
              <a:buChar char="•"/>
            </a:pPr>
            <a:r>
              <a:rPr lang="en-IN" sz="1600" dirty="0"/>
              <a:t>Prototype Designer</a:t>
            </a:r>
          </a:p>
        </p:txBody>
      </p:sp>
      <p:grpSp>
        <p:nvGrpSpPr>
          <p:cNvPr id="68" name="Group 67">
            <a:extLst>
              <a:ext uri="{FF2B5EF4-FFF2-40B4-BE49-F238E27FC236}">
                <a16:creationId xmlns:a16="http://schemas.microsoft.com/office/drawing/2014/main" id="{C4E5FF2D-7763-81E3-5AE1-16491BF9158B}"/>
              </a:ext>
            </a:extLst>
          </p:cNvPr>
          <p:cNvGrpSpPr/>
          <p:nvPr/>
        </p:nvGrpSpPr>
        <p:grpSpPr>
          <a:xfrm>
            <a:off x="10833100" y="2425700"/>
            <a:ext cx="1414935" cy="4281488"/>
            <a:chOff x="4867343" y="676605"/>
            <a:chExt cx="4067487" cy="12307915"/>
          </a:xfrm>
        </p:grpSpPr>
        <p:sp>
          <p:nvSpPr>
            <p:cNvPr id="69" name="Freeform 335">
              <a:extLst>
                <a:ext uri="{FF2B5EF4-FFF2-40B4-BE49-F238E27FC236}">
                  <a16:creationId xmlns:a16="http://schemas.microsoft.com/office/drawing/2014/main" id="{30011DD5-23D2-8356-BEB5-CDABAC36B212}"/>
                </a:ext>
              </a:extLst>
            </p:cNvPr>
            <p:cNvSpPr/>
            <p:nvPr/>
          </p:nvSpPr>
          <p:spPr>
            <a:xfrm>
              <a:off x="6146351" y="7759796"/>
              <a:ext cx="1511355" cy="1162032"/>
            </a:xfrm>
            <a:custGeom>
              <a:avLst/>
              <a:gdLst>
                <a:gd name="connsiteX0" fmla="*/ 10108 w 2231524"/>
                <a:gd name="connsiteY0" fmla="*/ 0 h 1015815"/>
                <a:gd name="connsiteX1" fmla="*/ 2221416 w 2231524"/>
                <a:gd name="connsiteY1" fmla="*/ 0 h 1015815"/>
                <a:gd name="connsiteX2" fmla="*/ 2231524 w 2231524"/>
                <a:gd name="connsiteY2" fmla="*/ 83758 h 1015815"/>
                <a:gd name="connsiteX3" fmla="*/ 1115764 w 2231524"/>
                <a:gd name="connsiteY3" fmla="*/ 1015815 h 1015815"/>
                <a:gd name="connsiteX4" fmla="*/ 0 w 2231524"/>
                <a:gd name="connsiteY4" fmla="*/ 83758 h 1015815"/>
                <a:gd name="connsiteX0" fmla="*/ 10108 w 2221473"/>
                <a:gd name="connsiteY0" fmla="*/ 0 h 1015815"/>
                <a:gd name="connsiteX1" fmla="*/ 2221416 w 2221473"/>
                <a:gd name="connsiteY1" fmla="*/ 0 h 1015815"/>
                <a:gd name="connsiteX2" fmla="*/ 2081407 w 2221473"/>
                <a:gd name="connsiteY2" fmla="*/ 116886 h 1015815"/>
                <a:gd name="connsiteX3" fmla="*/ 1115764 w 2221473"/>
                <a:gd name="connsiteY3" fmla="*/ 1015815 h 1015815"/>
                <a:gd name="connsiteX4" fmla="*/ 0 w 2221473"/>
                <a:gd name="connsiteY4" fmla="*/ 83758 h 1015815"/>
                <a:gd name="connsiteX5" fmla="*/ 10108 w 2221473"/>
                <a:gd name="connsiteY5" fmla="*/ 0 h 1015815"/>
                <a:gd name="connsiteX0" fmla="*/ 10108 w 2081407"/>
                <a:gd name="connsiteY0" fmla="*/ 0 h 1015815"/>
                <a:gd name="connsiteX1" fmla="*/ 2021262 w 2081407"/>
                <a:gd name="connsiteY1" fmla="*/ 49692 h 1015815"/>
                <a:gd name="connsiteX2" fmla="*/ 2081407 w 2081407"/>
                <a:gd name="connsiteY2" fmla="*/ 116886 h 1015815"/>
                <a:gd name="connsiteX3" fmla="*/ 1115764 w 2081407"/>
                <a:gd name="connsiteY3" fmla="*/ 1015815 h 1015815"/>
                <a:gd name="connsiteX4" fmla="*/ 0 w 2081407"/>
                <a:gd name="connsiteY4" fmla="*/ 83758 h 1015815"/>
                <a:gd name="connsiteX5" fmla="*/ 10108 w 2081407"/>
                <a:gd name="connsiteY5" fmla="*/ 0 h 1015815"/>
                <a:gd name="connsiteX0" fmla="*/ 285320 w 2081407"/>
                <a:gd name="connsiteY0" fmla="*/ 0 h 1015815"/>
                <a:gd name="connsiteX1" fmla="*/ 2021262 w 2081407"/>
                <a:gd name="connsiteY1" fmla="*/ 49692 h 1015815"/>
                <a:gd name="connsiteX2" fmla="*/ 2081407 w 2081407"/>
                <a:gd name="connsiteY2" fmla="*/ 116886 h 1015815"/>
                <a:gd name="connsiteX3" fmla="*/ 1115764 w 2081407"/>
                <a:gd name="connsiteY3" fmla="*/ 1015815 h 1015815"/>
                <a:gd name="connsiteX4" fmla="*/ 0 w 2081407"/>
                <a:gd name="connsiteY4" fmla="*/ 83758 h 1015815"/>
                <a:gd name="connsiteX5" fmla="*/ 285320 w 2081407"/>
                <a:gd name="connsiteY5" fmla="*/ 0 h 1015815"/>
                <a:gd name="connsiteX0" fmla="*/ 160223 w 1956310"/>
                <a:gd name="connsiteY0" fmla="*/ 0 h 1015815"/>
                <a:gd name="connsiteX1" fmla="*/ 1896165 w 1956310"/>
                <a:gd name="connsiteY1" fmla="*/ 49692 h 1015815"/>
                <a:gd name="connsiteX2" fmla="*/ 1956310 w 1956310"/>
                <a:gd name="connsiteY2" fmla="*/ 116886 h 1015815"/>
                <a:gd name="connsiteX3" fmla="*/ 990667 w 1956310"/>
                <a:gd name="connsiteY3" fmla="*/ 1015815 h 1015815"/>
                <a:gd name="connsiteX4" fmla="*/ 0 w 1956310"/>
                <a:gd name="connsiteY4" fmla="*/ 133450 h 1015815"/>
                <a:gd name="connsiteX5" fmla="*/ 160223 w 1956310"/>
                <a:gd name="connsiteY5" fmla="*/ 0 h 10158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56310" h="1015815">
                  <a:moveTo>
                    <a:pt x="160223" y="0"/>
                  </a:moveTo>
                  <a:lnTo>
                    <a:pt x="1896165" y="49692"/>
                  </a:lnTo>
                  <a:cubicBezTo>
                    <a:pt x="1899534" y="77611"/>
                    <a:pt x="1952941" y="88967"/>
                    <a:pt x="1956310" y="116886"/>
                  </a:cubicBezTo>
                  <a:cubicBezTo>
                    <a:pt x="1956310" y="631647"/>
                    <a:pt x="1606883" y="1015815"/>
                    <a:pt x="990667" y="1015815"/>
                  </a:cubicBezTo>
                  <a:cubicBezTo>
                    <a:pt x="374447" y="1015815"/>
                    <a:pt x="0" y="648211"/>
                    <a:pt x="0" y="133450"/>
                  </a:cubicBezTo>
                  <a:lnTo>
                    <a:pt x="160223" y="0"/>
                  </a:lnTo>
                  <a:close/>
                </a:path>
              </a:pathLst>
            </a:custGeom>
            <a:solidFill>
              <a:srgbClr val="434C6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 name="Freeform 3475">
              <a:extLst>
                <a:ext uri="{FF2B5EF4-FFF2-40B4-BE49-F238E27FC236}">
                  <a16:creationId xmlns:a16="http://schemas.microsoft.com/office/drawing/2014/main" id="{560A02C0-666C-1C64-865C-984E8A4A5009}"/>
                </a:ext>
              </a:extLst>
            </p:cNvPr>
            <p:cNvSpPr>
              <a:spLocks/>
            </p:cNvSpPr>
            <p:nvPr/>
          </p:nvSpPr>
          <p:spPr bwMode="auto">
            <a:xfrm>
              <a:off x="5366128" y="7284542"/>
              <a:ext cx="144944" cy="69541"/>
            </a:xfrm>
            <a:custGeom>
              <a:avLst/>
              <a:gdLst>
                <a:gd name="T0" fmla="*/ 10 w 10"/>
                <a:gd name="T1" fmla="*/ 3 h 3"/>
                <a:gd name="T2" fmla="*/ 10 w 10"/>
                <a:gd name="T3" fmla="*/ 2 h 3"/>
                <a:gd name="T4" fmla="*/ 10 w 10"/>
                <a:gd name="T5" fmla="*/ 2 h 3"/>
                <a:gd name="T6" fmla="*/ 0 w 10"/>
                <a:gd name="T7" fmla="*/ 0 h 3"/>
                <a:gd name="T8" fmla="*/ 0 w 10"/>
                <a:gd name="T9" fmla="*/ 0 h 3"/>
                <a:gd name="T10" fmla="*/ 0 w 10"/>
                <a:gd name="T11" fmla="*/ 0 h 3"/>
                <a:gd name="T12" fmla="*/ 10 w 10"/>
                <a:gd name="T13" fmla="*/ 2 h 3"/>
                <a:gd name="T14" fmla="*/ 10 w 10"/>
                <a:gd name="T15" fmla="*/ 3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3">
                  <a:moveTo>
                    <a:pt x="10" y="3"/>
                  </a:moveTo>
                  <a:cubicBezTo>
                    <a:pt x="10" y="3"/>
                    <a:pt x="10" y="2"/>
                    <a:pt x="10" y="2"/>
                  </a:cubicBezTo>
                  <a:cubicBezTo>
                    <a:pt x="10" y="2"/>
                    <a:pt x="10" y="2"/>
                    <a:pt x="10" y="2"/>
                  </a:cubicBezTo>
                  <a:cubicBezTo>
                    <a:pt x="0" y="0"/>
                    <a:pt x="0" y="0"/>
                    <a:pt x="0" y="0"/>
                  </a:cubicBezTo>
                  <a:cubicBezTo>
                    <a:pt x="0" y="0"/>
                    <a:pt x="0" y="0"/>
                    <a:pt x="0" y="0"/>
                  </a:cubicBezTo>
                  <a:cubicBezTo>
                    <a:pt x="0" y="0"/>
                    <a:pt x="0" y="0"/>
                    <a:pt x="0" y="0"/>
                  </a:cubicBezTo>
                  <a:cubicBezTo>
                    <a:pt x="10" y="2"/>
                    <a:pt x="10" y="2"/>
                    <a:pt x="10" y="2"/>
                  </a:cubicBezTo>
                  <a:lnTo>
                    <a:pt x="10" y="3"/>
                  </a:lnTo>
                  <a:close/>
                </a:path>
              </a:pathLst>
            </a:custGeom>
            <a:solidFill>
              <a:srgbClr val="2C75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 name="Freeform 5165">
              <a:extLst>
                <a:ext uri="{FF2B5EF4-FFF2-40B4-BE49-F238E27FC236}">
                  <a16:creationId xmlns:a16="http://schemas.microsoft.com/office/drawing/2014/main" id="{C76111CF-055C-5CE7-17E9-1BEB7DEFE51C}"/>
                </a:ext>
              </a:extLst>
            </p:cNvPr>
            <p:cNvSpPr>
              <a:spLocks/>
            </p:cNvSpPr>
            <p:nvPr/>
          </p:nvSpPr>
          <p:spPr bwMode="auto">
            <a:xfrm flipH="1">
              <a:off x="6503355" y="11800128"/>
              <a:ext cx="417718" cy="1033189"/>
            </a:xfrm>
            <a:custGeom>
              <a:avLst/>
              <a:gdLst>
                <a:gd name="T0" fmla="*/ 14 w 22"/>
                <a:gd name="T1" fmla="*/ 42 h 47"/>
                <a:gd name="T2" fmla="*/ 22 w 22"/>
                <a:gd name="T3" fmla="*/ 4 h 47"/>
                <a:gd name="T4" fmla="*/ 3 w 22"/>
                <a:gd name="T5" fmla="*/ 4 h 47"/>
                <a:gd name="T6" fmla="*/ 0 w 22"/>
                <a:gd name="T7" fmla="*/ 40 h 47"/>
                <a:gd name="T8" fmla="*/ 14 w 22"/>
                <a:gd name="T9" fmla="*/ 42 h 47"/>
              </a:gdLst>
              <a:ahLst/>
              <a:cxnLst>
                <a:cxn ang="0">
                  <a:pos x="T0" y="T1"/>
                </a:cxn>
                <a:cxn ang="0">
                  <a:pos x="T2" y="T3"/>
                </a:cxn>
                <a:cxn ang="0">
                  <a:pos x="T4" y="T5"/>
                </a:cxn>
                <a:cxn ang="0">
                  <a:pos x="T6" y="T7"/>
                </a:cxn>
                <a:cxn ang="0">
                  <a:pos x="T8" y="T9"/>
                </a:cxn>
              </a:cxnLst>
              <a:rect l="0" t="0" r="r" b="b"/>
              <a:pathLst>
                <a:path w="22" h="47">
                  <a:moveTo>
                    <a:pt x="14" y="42"/>
                  </a:moveTo>
                  <a:cubicBezTo>
                    <a:pt x="22" y="4"/>
                    <a:pt x="22" y="4"/>
                    <a:pt x="22" y="4"/>
                  </a:cubicBezTo>
                  <a:cubicBezTo>
                    <a:pt x="22" y="0"/>
                    <a:pt x="4" y="0"/>
                    <a:pt x="3" y="4"/>
                  </a:cubicBezTo>
                  <a:cubicBezTo>
                    <a:pt x="0" y="40"/>
                    <a:pt x="0" y="40"/>
                    <a:pt x="0" y="40"/>
                  </a:cubicBezTo>
                  <a:cubicBezTo>
                    <a:pt x="0" y="47"/>
                    <a:pt x="13" y="46"/>
                    <a:pt x="14" y="42"/>
                  </a:cubicBezTo>
                  <a:close/>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 name="Freeform 5166">
              <a:extLst>
                <a:ext uri="{FF2B5EF4-FFF2-40B4-BE49-F238E27FC236}">
                  <a16:creationId xmlns:a16="http://schemas.microsoft.com/office/drawing/2014/main" id="{35AD9F4E-A599-4766-20CB-80FFA61D6E35}"/>
                </a:ext>
              </a:extLst>
            </p:cNvPr>
            <p:cNvSpPr>
              <a:spLocks/>
            </p:cNvSpPr>
            <p:nvPr/>
          </p:nvSpPr>
          <p:spPr bwMode="auto">
            <a:xfrm flipH="1">
              <a:off x="6019694" y="8095806"/>
              <a:ext cx="901380" cy="4359529"/>
            </a:xfrm>
            <a:custGeom>
              <a:avLst/>
              <a:gdLst>
                <a:gd name="T0" fmla="*/ 0 w 41"/>
                <a:gd name="T1" fmla="*/ 171 h 173"/>
                <a:gd name="T2" fmla="*/ 16 w 41"/>
                <a:gd name="T3" fmla="*/ 173 h 173"/>
                <a:gd name="T4" fmla="*/ 41 w 41"/>
                <a:gd name="T5" fmla="*/ 7 h 173"/>
                <a:gd name="T6" fmla="*/ 5 w 41"/>
                <a:gd name="T7" fmla="*/ 0 h 173"/>
                <a:gd name="T8" fmla="*/ 0 w 41"/>
                <a:gd name="T9" fmla="*/ 171 h 173"/>
              </a:gdLst>
              <a:ahLst/>
              <a:cxnLst>
                <a:cxn ang="0">
                  <a:pos x="T0" y="T1"/>
                </a:cxn>
                <a:cxn ang="0">
                  <a:pos x="T2" y="T3"/>
                </a:cxn>
                <a:cxn ang="0">
                  <a:pos x="T4" y="T5"/>
                </a:cxn>
                <a:cxn ang="0">
                  <a:pos x="T6" y="T7"/>
                </a:cxn>
                <a:cxn ang="0">
                  <a:pos x="T8" y="T9"/>
                </a:cxn>
              </a:cxnLst>
              <a:rect l="0" t="0" r="r" b="b"/>
              <a:pathLst>
                <a:path w="41" h="173">
                  <a:moveTo>
                    <a:pt x="0" y="171"/>
                  </a:moveTo>
                  <a:lnTo>
                    <a:pt x="16" y="173"/>
                  </a:lnTo>
                  <a:lnTo>
                    <a:pt x="41" y="7"/>
                  </a:lnTo>
                  <a:lnTo>
                    <a:pt x="5" y="0"/>
                  </a:lnTo>
                  <a:lnTo>
                    <a:pt x="0" y="171"/>
                  </a:lnTo>
                  <a:close/>
                </a:path>
              </a:pathLst>
            </a:custGeom>
            <a:solidFill>
              <a:srgbClr val="434C69"/>
            </a:solidFill>
            <a:ln>
              <a:noFill/>
            </a:ln>
          </p:spPr>
          <p:txBody>
            <a:bodyPr vert="horz" wrap="square" lIns="91440" tIns="45720" rIns="91440" bIns="45720" numCol="1" anchor="t" anchorCtr="0" compatLnSpc="1">
              <a:prstTxWarp prst="textNoShape">
                <a:avLst/>
              </a:prstTxWarp>
            </a:bodyPr>
            <a:lstStyle/>
            <a:p>
              <a:endParaRPr lang="en-US"/>
            </a:p>
          </p:txBody>
        </p:sp>
        <p:sp>
          <p:nvSpPr>
            <p:cNvPr id="73" name="Freeform 5169">
              <a:extLst>
                <a:ext uri="{FF2B5EF4-FFF2-40B4-BE49-F238E27FC236}">
                  <a16:creationId xmlns:a16="http://schemas.microsoft.com/office/drawing/2014/main" id="{24F359D6-4224-77C1-456C-AD6D285555EA}"/>
                </a:ext>
              </a:extLst>
            </p:cNvPr>
            <p:cNvSpPr>
              <a:spLocks/>
            </p:cNvSpPr>
            <p:nvPr/>
          </p:nvSpPr>
          <p:spPr bwMode="auto">
            <a:xfrm flipH="1">
              <a:off x="6019701" y="12530923"/>
              <a:ext cx="989315" cy="453592"/>
            </a:xfrm>
            <a:custGeom>
              <a:avLst/>
              <a:gdLst>
                <a:gd name="T0" fmla="*/ 52 w 52"/>
                <a:gd name="T1" fmla="*/ 20 h 21"/>
                <a:gd name="T2" fmla="*/ 52 w 52"/>
                <a:gd name="T3" fmla="*/ 20 h 21"/>
                <a:gd name="T4" fmla="*/ 37 w 52"/>
                <a:gd name="T5" fmla="*/ 9 h 21"/>
                <a:gd name="T6" fmla="*/ 27 w 52"/>
                <a:gd name="T7" fmla="*/ 2 h 21"/>
                <a:gd name="T8" fmla="*/ 27 w 52"/>
                <a:gd name="T9" fmla="*/ 2 h 21"/>
                <a:gd name="T10" fmla="*/ 22 w 52"/>
                <a:gd name="T11" fmla="*/ 1 h 21"/>
                <a:gd name="T12" fmla="*/ 15 w 52"/>
                <a:gd name="T13" fmla="*/ 6 h 21"/>
                <a:gd name="T14" fmla="*/ 7 w 52"/>
                <a:gd name="T15" fmla="*/ 5 h 21"/>
                <a:gd name="T16" fmla="*/ 2 w 52"/>
                <a:gd name="T17" fmla="*/ 18 h 21"/>
                <a:gd name="T18" fmla="*/ 7 w 52"/>
                <a:gd name="T19" fmla="*/ 19 h 21"/>
                <a:gd name="T20" fmla="*/ 17 w 52"/>
                <a:gd name="T21" fmla="*/ 20 h 21"/>
                <a:gd name="T22" fmla="*/ 42 w 52"/>
                <a:gd name="T23" fmla="*/ 21 h 21"/>
                <a:gd name="T24" fmla="*/ 52 w 52"/>
                <a:gd name="T25" fmla="*/ 2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2" h="21">
                  <a:moveTo>
                    <a:pt x="52" y="20"/>
                  </a:moveTo>
                  <a:cubicBezTo>
                    <a:pt x="52" y="20"/>
                    <a:pt x="52" y="20"/>
                    <a:pt x="52" y="20"/>
                  </a:cubicBezTo>
                  <a:cubicBezTo>
                    <a:pt x="52" y="13"/>
                    <a:pt x="50" y="9"/>
                    <a:pt x="37" y="9"/>
                  </a:cubicBezTo>
                  <a:cubicBezTo>
                    <a:pt x="32" y="9"/>
                    <a:pt x="28" y="6"/>
                    <a:pt x="27" y="2"/>
                  </a:cubicBezTo>
                  <a:cubicBezTo>
                    <a:pt x="27" y="2"/>
                    <a:pt x="27" y="2"/>
                    <a:pt x="27" y="2"/>
                  </a:cubicBezTo>
                  <a:cubicBezTo>
                    <a:pt x="26" y="0"/>
                    <a:pt x="23" y="0"/>
                    <a:pt x="22" y="1"/>
                  </a:cubicBezTo>
                  <a:cubicBezTo>
                    <a:pt x="20" y="4"/>
                    <a:pt x="18" y="5"/>
                    <a:pt x="15" y="6"/>
                  </a:cubicBezTo>
                  <a:cubicBezTo>
                    <a:pt x="12" y="6"/>
                    <a:pt x="10" y="5"/>
                    <a:pt x="7" y="5"/>
                  </a:cubicBezTo>
                  <a:cubicBezTo>
                    <a:pt x="0" y="5"/>
                    <a:pt x="1" y="14"/>
                    <a:pt x="2" y="18"/>
                  </a:cubicBezTo>
                  <a:cubicBezTo>
                    <a:pt x="2" y="19"/>
                    <a:pt x="6" y="19"/>
                    <a:pt x="7" y="19"/>
                  </a:cubicBezTo>
                  <a:cubicBezTo>
                    <a:pt x="10" y="20"/>
                    <a:pt x="14" y="20"/>
                    <a:pt x="17" y="20"/>
                  </a:cubicBezTo>
                  <a:cubicBezTo>
                    <a:pt x="25" y="21"/>
                    <a:pt x="34" y="21"/>
                    <a:pt x="42" y="21"/>
                  </a:cubicBezTo>
                  <a:cubicBezTo>
                    <a:pt x="45" y="21"/>
                    <a:pt x="49" y="20"/>
                    <a:pt x="52" y="20"/>
                  </a:cubicBezTo>
                  <a:close/>
                </a:path>
              </a:pathLst>
            </a:custGeom>
            <a:solidFill>
              <a:srgbClr val="434043"/>
            </a:solidFill>
            <a:ln>
              <a:noFill/>
            </a:ln>
          </p:spPr>
          <p:txBody>
            <a:bodyPr vert="horz" wrap="square" lIns="91440" tIns="45720" rIns="91440" bIns="45720" numCol="1" anchor="t" anchorCtr="0" compatLnSpc="1">
              <a:prstTxWarp prst="textNoShape">
                <a:avLst/>
              </a:prstTxWarp>
            </a:bodyPr>
            <a:lstStyle/>
            <a:p>
              <a:endParaRPr lang="en-US"/>
            </a:p>
          </p:txBody>
        </p:sp>
        <p:sp>
          <p:nvSpPr>
            <p:cNvPr id="74" name="Freeform 5167">
              <a:extLst>
                <a:ext uri="{FF2B5EF4-FFF2-40B4-BE49-F238E27FC236}">
                  <a16:creationId xmlns:a16="http://schemas.microsoft.com/office/drawing/2014/main" id="{2B31F1B4-5F95-8088-89F8-E55D25276313}"/>
                </a:ext>
              </a:extLst>
            </p:cNvPr>
            <p:cNvSpPr>
              <a:spLocks/>
            </p:cNvSpPr>
            <p:nvPr/>
          </p:nvSpPr>
          <p:spPr bwMode="auto">
            <a:xfrm flipH="1">
              <a:off x="7472981" y="11724540"/>
              <a:ext cx="373746" cy="1133983"/>
            </a:xfrm>
            <a:custGeom>
              <a:avLst/>
              <a:gdLst>
                <a:gd name="T0" fmla="*/ 13 w 20"/>
                <a:gd name="T1" fmla="*/ 45 h 52"/>
                <a:gd name="T2" fmla="*/ 19 w 20"/>
                <a:gd name="T3" fmla="*/ 4 h 52"/>
                <a:gd name="T4" fmla="*/ 2 w 20"/>
                <a:gd name="T5" fmla="*/ 8 h 52"/>
                <a:gd name="T6" fmla="*/ 0 w 20"/>
                <a:gd name="T7" fmla="*/ 45 h 52"/>
                <a:gd name="T8" fmla="*/ 13 w 20"/>
                <a:gd name="T9" fmla="*/ 45 h 52"/>
              </a:gdLst>
              <a:ahLst/>
              <a:cxnLst>
                <a:cxn ang="0">
                  <a:pos x="T0" y="T1"/>
                </a:cxn>
                <a:cxn ang="0">
                  <a:pos x="T2" y="T3"/>
                </a:cxn>
                <a:cxn ang="0">
                  <a:pos x="T4" y="T5"/>
                </a:cxn>
                <a:cxn ang="0">
                  <a:pos x="T6" y="T7"/>
                </a:cxn>
                <a:cxn ang="0">
                  <a:pos x="T8" y="T9"/>
                </a:cxn>
              </a:cxnLst>
              <a:rect l="0" t="0" r="r" b="b"/>
              <a:pathLst>
                <a:path w="20" h="52">
                  <a:moveTo>
                    <a:pt x="13" y="45"/>
                  </a:moveTo>
                  <a:cubicBezTo>
                    <a:pt x="19" y="4"/>
                    <a:pt x="19" y="4"/>
                    <a:pt x="19" y="4"/>
                  </a:cubicBezTo>
                  <a:cubicBezTo>
                    <a:pt x="20" y="0"/>
                    <a:pt x="3" y="5"/>
                    <a:pt x="2" y="8"/>
                  </a:cubicBezTo>
                  <a:cubicBezTo>
                    <a:pt x="0" y="45"/>
                    <a:pt x="0" y="45"/>
                    <a:pt x="0" y="45"/>
                  </a:cubicBezTo>
                  <a:cubicBezTo>
                    <a:pt x="0" y="52"/>
                    <a:pt x="12" y="49"/>
                    <a:pt x="13" y="45"/>
                  </a:cubicBezTo>
                  <a:close/>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 name="Freeform 5168">
              <a:extLst>
                <a:ext uri="{FF2B5EF4-FFF2-40B4-BE49-F238E27FC236}">
                  <a16:creationId xmlns:a16="http://schemas.microsoft.com/office/drawing/2014/main" id="{3FA3458E-F64C-13B0-CDF3-7687730241AE}"/>
                </a:ext>
              </a:extLst>
            </p:cNvPr>
            <p:cNvSpPr>
              <a:spLocks/>
            </p:cNvSpPr>
            <p:nvPr/>
          </p:nvSpPr>
          <p:spPr bwMode="auto">
            <a:xfrm flipH="1">
              <a:off x="6967327" y="8120997"/>
              <a:ext cx="901379" cy="4359529"/>
            </a:xfrm>
            <a:custGeom>
              <a:avLst/>
              <a:gdLst>
                <a:gd name="T0" fmla="*/ 0 w 41"/>
                <a:gd name="T1" fmla="*/ 172 h 173"/>
                <a:gd name="T2" fmla="*/ 16 w 41"/>
                <a:gd name="T3" fmla="*/ 173 h 173"/>
                <a:gd name="T4" fmla="*/ 41 w 41"/>
                <a:gd name="T5" fmla="*/ 7 h 173"/>
                <a:gd name="T6" fmla="*/ 5 w 41"/>
                <a:gd name="T7" fmla="*/ 0 h 173"/>
                <a:gd name="T8" fmla="*/ 0 w 41"/>
                <a:gd name="T9" fmla="*/ 172 h 173"/>
              </a:gdLst>
              <a:ahLst/>
              <a:cxnLst>
                <a:cxn ang="0">
                  <a:pos x="T0" y="T1"/>
                </a:cxn>
                <a:cxn ang="0">
                  <a:pos x="T2" y="T3"/>
                </a:cxn>
                <a:cxn ang="0">
                  <a:pos x="T4" y="T5"/>
                </a:cxn>
                <a:cxn ang="0">
                  <a:pos x="T6" y="T7"/>
                </a:cxn>
                <a:cxn ang="0">
                  <a:pos x="T8" y="T9"/>
                </a:cxn>
              </a:cxnLst>
              <a:rect l="0" t="0" r="r" b="b"/>
              <a:pathLst>
                <a:path w="41" h="173">
                  <a:moveTo>
                    <a:pt x="0" y="172"/>
                  </a:moveTo>
                  <a:lnTo>
                    <a:pt x="16" y="173"/>
                  </a:lnTo>
                  <a:lnTo>
                    <a:pt x="41" y="7"/>
                  </a:lnTo>
                  <a:lnTo>
                    <a:pt x="5" y="0"/>
                  </a:lnTo>
                  <a:lnTo>
                    <a:pt x="0" y="172"/>
                  </a:lnTo>
                  <a:close/>
                </a:path>
              </a:pathLst>
            </a:custGeom>
            <a:solidFill>
              <a:srgbClr val="434C69"/>
            </a:solidFill>
            <a:ln>
              <a:noFill/>
            </a:ln>
          </p:spPr>
          <p:txBody>
            <a:bodyPr vert="horz" wrap="square" lIns="91440" tIns="45720" rIns="91440" bIns="45720" numCol="1" anchor="t" anchorCtr="0" compatLnSpc="1">
              <a:prstTxWarp prst="textNoShape">
                <a:avLst/>
              </a:prstTxWarp>
            </a:bodyPr>
            <a:lstStyle/>
            <a:p>
              <a:endParaRPr lang="en-US"/>
            </a:p>
          </p:txBody>
        </p:sp>
        <p:sp>
          <p:nvSpPr>
            <p:cNvPr id="76" name="Freeform 5170">
              <a:extLst>
                <a:ext uri="{FF2B5EF4-FFF2-40B4-BE49-F238E27FC236}">
                  <a16:creationId xmlns:a16="http://schemas.microsoft.com/office/drawing/2014/main" id="{70BF3290-F078-3DBD-CDB2-AB75B2E33CC8}"/>
                </a:ext>
              </a:extLst>
            </p:cNvPr>
            <p:cNvSpPr>
              <a:spLocks/>
            </p:cNvSpPr>
            <p:nvPr/>
          </p:nvSpPr>
          <p:spPr bwMode="auto">
            <a:xfrm flipH="1">
              <a:off x="7209156" y="12505719"/>
              <a:ext cx="703513" cy="478801"/>
            </a:xfrm>
            <a:custGeom>
              <a:avLst/>
              <a:gdLst>
                <a:gd name="T0" fmla="*/ 2 w 37"/>
                <a:gd name="T1" fmla="*/ 7 h 22"/>
                <a:gd name="T2" fmla="*/ 4 w 37"/>
                <a:gd name="T3" fmla="*/ 7 h 22"/>
                <a:gd name="T4" fmla="*/ 9 w 37"/>
                <a:gd name="T5" fmla="*/ 5 h 22"/>
                <a:gd name="T6" fmla="*/ 15 w 37"/>
                <a:gd name="T7" fmla="*/ 2 h 22"/>
                <a:gd name="T8" fmla="*/ 24 w 37"/>
                <a:gd name="T9" fmla="*/ 3 h 22"/>
                <a:gd name="T10" fmla="*/ 27 w 37"/>
                <a:gd name="T11" fmla="*/ 10 h 22"/>
                <a:gd name="T12" fmla="*/ 28 w 37"/>
                <a:gd name="T13" fmla="*/ 10 h 22"/>
                <a:gd name="T14" fmla="*/ 37 w 37"/>
                <a:gd name="T15" fmla="*/ 21 h 22"/>
                <a:gd name="T16" fmla="*/ 37 w 37"/>
                <a:gd name="T17" fmla="*/ 21 h 22"/>
                <a:gd name="T18" fmla="*/ 19 w 37"/>
                <a:gd name="T19" fmla="*/ 22 h 22"/>
                <a:gd name="T20" fmla="*/ 0 w 37"/>
                <a:gd name="T21" fmla="*/ 21 h 22"/>
                <a:gd name="T22" fmla="*/ 0 w 37"/>
                <a:gd name="T23" fmla="*/ 20 h 22"/>
                <a:gd name="T24" fmla="*/ 2 w 37"/>
                <a:gd name="T25" fmla="*/ 7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7" h="22">
                  <a:moveTo>
                    <a:pt x="2" y="7"/>
                  </a:moveTo>
                  <a:cubicBezTo>
                    <a:pt x="3" y="7"/>
                    <a:pt x="3" y="7"/>
                    <a:pt x="4" y="7"/>
                  </a:cubicBezTo>
                  <a:cubicBezTo>
                    <a:pt x="6" y="7"/>
                    <a:pt x="8" y="6"/>
                    <a:pt x="9" y="5"/>
                  </a:cubicBezTo>
                  <a:cubicBezTo>
                    <a:pt x="11" y="3"/>
                    <a:pt x="12" y="2"/>
                    <a:pt x="15" y="2"/>
                  </a:cubicBezTo>
                  <a:cubicBezTo>
                    <a:pt x="18" y="1"/>
                    <a:pt x="23" y="0"/>
                    <a:pt x="24" y="3"/>
                  </a:cubicBezTo>
                  <a:cubicBezTo>
                    <a:pt x="27" y="10"/>
                    <a:pt x="27" y="10"/>
                    <a:pt x="27" y="10"/>
                  </a:cubicBezTo>
                  <a:cubicBezTo>
                    <a:pt x="28" y="10"/>
                    <a:pt x="28" y="10"/>
                    <a:pt x="28" y="10"/>
                  </a:cubicBezTo>
                  <a:cubicBezTo>
                    <a:pt x="36" y="10"/>
                    <a:pt x="37" y="18"/>
                    <a:pt x="37" y="21"/>
                  </a:cubicBezTo>
                  <a:cubicBezTo>
                    <a:pt x="37" y="21"/>
                    <a:pt x="37" y="21"/>
                    <a:pt x="37" y="21"/>
                  </a:cubicBezTo>
                  <a:cubicBezTo>
                    <a:pt x="36" y="22"/>
                    <a:pt x="28" y="22"/>
                    <a:pt x="19" y="22"/>
                  </a:cubicBezTo>
                  <a:cubicBezTo>
                    <a:pt x="9" y="22"/>
                    <a:pt x="0" y="22"/>
                    <a:pt x="0" y="21"/>
                  </a:cubicBezTo>
                  <a:cubicBezTo>
                    <a:pt x="0" y="21"/>
                    <a:pt x="0" y="21"/>
                    <a:pt x="0" y="20"/>
                  </a:cubicBezTo>
                  <a:cubicBezTo>
                    <a:pt x="0" y="17"/>
                    <a:pt x="0" y="8"/>
                    <a:pt x="2" y="7"/>
                  </a:cubicBezTo>
                  <a:close/>
                </a:path>
              </a:pathLst>
            </a:custGeom>
            <a:solidFill>
              <a:srgbClr val="434043"/>
            </a:solidFill>
            <a:ln>
              <a:noFill/>
            </a:ln>
          </p:spPr>
          <p:txBody>
            <a:bodyPr vert="horz" wrap="square" lIns="91440" tIns="45720" rIns="91440" bIns="45720" numCol="1" anchor="t" anchorCtr="0" compatLnSpc="1">
              <a:prstTxWarp prst="textNoShape">
                <a:avLst/>
              </a:prstTxWarp>
            </a:bodyPr>
            <a:lstStyle/>
            <a:p>
              <a:endParaRPr lang="en-US"/>
            </a:p>
          </p:txBody>
        </p:sp>
        <p:sp>
          <p:nvSpPr>
            <p:cNvPr id="77" name="Freeform 3441">
              <a:extLst>
                <a:ext uri="{FF2B5EF4-FFF2-40B4-BE49-F238E27FC236}">
                  <a16:creationId xmlns:a16="http://schemas.microsoft.com/office/drawing/2014/main" id="{0C0288BF-C2AB-8979-95DE-65AA5F49114D}"/>
                </a:ext>
              </a:extLst>
            </p:cNvPr>
            <p:cNvSpPr>
              <a:spLocks/>
            </p:cNvSpPr>
            <p:nvPr/>
          </p:nvSpPr>
          <p:spPr bwMode="auto">
            <a:xfrm>
              <a:off x="6674135" y="5402525"/>
              <a:ext cx="478883" cy="648293"/>
            </a:xfrm>
            <a:custGeom>
              <a:avLst/>
              <a:gdLst>
                <a:gd name="T0" fmla="*/ 21 w 24"/>
                <a:gd name="T1" fmla="*/ 0 h 33"/>
                <a:gd name="T2" fmla="*/ 12 w 24"/>
                <a:gd name="T3" fmla="*/ 2 h 33"/>
                <a:gd name="T4" fmla="*/ 3 w 24"/>
                <a:gd name="T5" fmla="*/ 1 h 33"/>
                <a:gd name="T6" fmla="*/ 2 w 24"/>
                <a:gd name="T7" fmla="*/ 15 h 33"/>
                <a:gd name="T8" fmla="*/ 2 w 24"/>
                <a:gd name="T9" fmla="*/ 18 h 33"/>
                <a:gd name="T10" fmla="*/ 0 w 24"/>
                <a:gd name="T11" fmla="*/ 24 h 33"/>
                <a:gd name="T12" fmla="*/ 8 w 24"/>
                <a:gd name="T13" fmla="*/ 33 h 33"/>
                <a:gd name="T14" fmla="*/ 24 w 24"/>
                <a:gd name="T15" fmla="*/ 24 h 33"/>
                <a:gd name="T16" fmla="*/ 21 w 24"/>
                <a:gd name="T17"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33">
                  <a:moveTo>
                    <a:pt x="21" y="0"/>
                  </a:moveTo>
                  <a:cubicBezTo>
                    <a:pt x="12" y="2"/>
                    <a:pt x="12" y="2"/>
                    <a:pt x="12" y="2"/>
                  </a:cubicBezTo>
                  <a:cubicBezTo>
                    <a:pt x="3" y="1"/>
                    <a:pt x="3" y="1"/>
                    <a:pt x="3" y="1"/>
                  </a:cubicBezTo>
                  <a:cubicBezTo>
                    <a:pt x="3" y="1"/>
                    <a:pt x="2" y="14"/>
                    <a:pt x="2" y="15"/>
                  </a:cubicBezTo>
                  <a:cubicBezTo>
                    <a:pt x="2" y="16"/>
                    <a:pt x="2" y="17"/>
                    <a:pt x="2" y="18"/>
                  </a:cubicBezTo>
                  <a:cubicBezTo>
                    <a:pt x="2" y="20"/>
                    <a:pt x="1" y="22"/>
                    <a:pt x="0" y="24"/>
                  </a:cubicBezTo>
                  <a:cubicBezTo>
                    <a:pt x="8" y="33"/>
                    <a:pt x="8" y="33"/>
                    <a:pt x="8" y="33"/>
                  </a:cubicBezTo>
                  <a:cubicBezTo>
                    <a:pt x="24" y="24"/>
                    <a:pt x="24" y="24"/>
                    <a:pt x="24" y="24"/>
                  </a:cubicBezTo>
                  <a:cubicBezTo>
                    <a:pt x="23" y="17"/>
                    <a:pt x="20" y="7"/>
                    <a:pt x="21" y="0"/>
                  </a:cubicBezTo>
                  <a:close/>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 name="Freeform 3442">
              <a:extLst>
                <a:ext uri="{FF2B5EF4-FFF2-40B4-BE49-F238E27FC236}">
                  <a16:creationId xmlns:a16="http://schemas.microsoft.com/office/drawing/2014/main" id="{1DF7D8C7-8378-4337-1219-AE54B5EDB633}"/>
                </a:ext>
              </a:extLst>
            </p:cNvPr>
            <p:cNvSpPr>
              <a:spLocks/>
            </p:cNvSpPr>
            <p:nvPr/>
          </p:nvSpPr>
          <p:spPr bwMode="auto">
            <a:xfrm>
              <a:off x="6674135" y="5402525"/>
              <a:ext cx="410468" cy="491801"/>
            </a:xfrm>
            <a:custGeom>
              <a:avLst/>
              <a:gdLst>
                <a:gd name="T0" fmla="*/ 21 w 21"/>
                <a:gd name="T1" fmla="*/ 7 h 25"/>
                <a:gd name="T2" fmla="*/ 21 w 21"/>
                <a:gd name="T3" fmla="*/ 0 h 25"/>
                <a:gd name="T4" fmla="*/ 12 w 21"/>
                <a:gd name="T5" fmla="*/ 2 h 25"/>
                <a:gd name="T6" fmla="*/ 3 w 21"/>
                <a:gd name="T7" fmla="*/ 1 h 25"/>
                <a:gd name="T8" fmla="*/ 2 w 21"/>
                <a:gd name="T9" fmla="*/ 15 h 25"/>
                <a:gd name="T10" fmla="*/ 2 w 21"/>
                <a:gd name="T11" fmla="*/ 18 h 25"/>
                <a:gd name="T12" fmla="*/ 0 w 21"/>
                <a:gd name="T13" fmla="*/ 24 h 25"/>
                <a:gd name="T14" fmla="*/ 1 w 21"/>
                <a:gd name="T15" fmla="*/ 25 h 25"/>
                <a:gd name="T16" fmla="*/ 21 w 21"/>
                <a:gd name="T17" fmla="*/ 7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25">
                  <a:moveTo>
                    <a:pt x="21" y="7"/>
                  </a:moveTo>
                  <a:cubicBezTo>
                    <a:pt x="21" y="5"/>
                    <a:pt x="21" y="2"/>
                    <a:pt x="21" y="0"/>
                  </a:cubicBezTo>
                  <a:cubicBezTo>
                    <a:pt x="12" y="2"/>
                    <a:pt x="12" y="2"/>
                    <a:pt x="12" y="2"/>
                  </a:cubicBezTo>
                  <a:cubicBezTo>
                    <a:pt x="3" y="1"/>
                    <a:pt x="3" y="1"/>
                    <a:pt x="3" y="1"/>
                  </a:cubicBezTo>
                  <a:cubicBezTo>
                    <a:pt x="3" y="1"/>
                    <a:pt x="2" y="14"/>
                    <a:pt x="2" y="15"/>
                  </a:cubicBezTo>
                  <a:cubicBezTo>
                    <a:pt x="2" y="16"/>
                    <a:pt x="2" y="17"/>
                    <a:pt x="2" y="18"/>
                  </a:cubicBezTo>
                  <a:cubicBezTo>
                    <a:pt x="2" y="20"/>
                    <a:pt x="1" y="22"/>
                    <a:pt x="0" y="24"/>
                  </a:cubicBezTo>
                  <a:cubicBezTo>
                    <a:pt x="1" y="25"/>
                    <a:pt x="1" y="25"/>
                    <a:pt x="1" y="25"/>
                  </a:cubicBezTo>
                  <a:cubicBezTo>
                    <a:pt x="10" y="19"/>
                    <a:pt x="17" y="13"/>
                    <a:pt x="21" y="7"/>
                  </a:cubicBezTo>
                  <a:close/>
                </a:path>
              </a:pathLst>
            </a:custGeom>
            <a:solidFill>
              <a:srgbClr val="CD95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 name="Freeform 3462">
              <a:extLst>
                <a:ext uri="{FF2B5EF4-FFF2-40B4-BE49-F238E27FC236}">
                  <a16:creationId xmlns:a16="http://schemas.microsoft.com/office/drawing/2014/main" id="{B99A7491-853D-9DB3-1BDB-3CAE0E93D1DF}"/>
                </a:ext>
              </a:extLst>
            </p:cNvPr>
            <p:cNvSpPr>
              <a:spLocks/>
            </p:cNvSpPr>
            <p:nvPr/>
          </p:nvSpPr>
          <p:spPr bwMode="auto">
            <a:xfrm>
              <a:off x="5921623" y="5871978"/>
              <a:ext cx="1915518" cy="2548440"/>
            </a:xfrm>
            <a:custGeom>
              <a:avLst/>
              <a:gdLst>
                <a:gd name="T0" fmla="*/ 17 w 96"/>
                <a:gd name="T1" fmla="*/ 75 h 131"/>
                <a:gd name="T2" fmla="*/ 16 w 96"/>
                <a:gd name="T3" fmla="*/ 21 h 131"/>
                <a:gd name="T4" fmla="*/ 13 w 96"/>
                <a:gd name="T5" fmla="*/ 4 h 131"/>
                <a:gd name="T6" fmla="*/ 37 w 96"/>
                <a:gd name="T7" fmla="*/ 0 h 131"/>
                <a:gd name="T8" fmla="*/ 45 w 96"/>
                <a:gd name="T9" fmla="*/ 9 h 131"/>
                <a:gd name="T10" fmla="*/ 61 w 96"/>
                <a:gd name="T11" fmla="*/ 0 h 131"/>
                <a:gd name="T12" fmla="*/ 89 w 96"/>
                <a:gd name="T13" fmla="*/ 3 h 131"/>
                <a:gd name="T14" fmla="*/ 81 w 96"/>
                <a:gd name="T15" fmla="*/ 66 h 131"/>
                <a:gd name="T16" fmla="*/ 96 w 96"/>
                <a:gd name="T17" fmla="*/ 131 h 131"/>
                <a:gd name="T18" fmla="*/ 53 w 96"/>
                <a:gd name="T19" fmla="*/ 131 h 131"/>
                <a:gd name="T20" fmla="*/ 40 w 96"/>
                <a:gd name="T21" fmla="*/ 103 h 131"/>
                <a:gd name="T22" fmla="*/ 27 w 96"/>
                <a:gd name="T23" fmla="*/ 131 h 131"/>
                <a:gd name="T24" fmla="*/ 0 w 96"/>
                <a:gd name="T25" fmla="*/ 131 h 131"/>
                <a:gd name="T26" fmla="*/ 17 w 96"/>
                <a:gd name="T27" fmla="*/ 75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6" h="131">
                  <a:moveTo>
                    <a:pt x="17" y="75"/>
                  </a:moveTo>
                  <a:cubicBezTo>
                    <a:pt x="18" y="57"/>
                    <a:pt x="18" y="39"/>
                    <a:pt x="16" y="21"/>
                  </a:cubicBezTo>
                  <a:cubicBezTo>
                    <a:pt x="13" y="4"/>
                    <a:pt x="13" y="4"/>
                    <a:pt x="13" y="4"/>
                  </a:cubicBezTo>
                  <a:cubicBezTo>
                    <a:pt x="37" y="0"/>
                    <a:pt x="37" y="0"/>
                    <a:pt x="37" y="0"/>
                  </a:cubicBezTo>
                  <a:cubicBezTo>
                    <a:pt x="45" y="9"/>
                    <a:pt x="45" y="9"/>
                    <a:pt x="45" y="9"/>
                  </a:cubicBezTo>
                  <a:cubicBezTo>
                    <a:pt x="61" y="0"/>
                    <a:pt x="61" y="0"/>
                    <a:pt x="61" y="0"/>
                  </a:cubicBezTo>
                  <a:cubicBezTo>
                    <a:pt x="89" y="3"/>
                    <a:pt x="89" y="3"/>
                    <a:pt x="89" y="3"/>
                  </a:cubicBezTo>
                  <a:cubicBezTo>
                    <a:pt x="91" y="24"/>
                    <a:pt x="88" y="46"/>
                    <a:pt x="81" y="66"/>
                  </a:cubicBezTo>
                  <a:cubicBezTo>
                    <a:pt x="96" y="131"/>
                    <a:pt x="96" y="131"/>
                    <a:pt x="96" y="131"/>
                  </a:cubicBezTo>
                  <a:cubicBezTo>
                    <a:pt x="53" y="131"/>
                    <a:pt x="53" y="131"/>
                    <a:pt x="53" y="131"/>
                  </a:cubicBezTo>
                  <a:cubicBezTo>
                    <a:pt x="40" y="103"/>
                    <a:pt x="40" y="103"/>
                    <a:pt x="40" y="103"/>
                  </a:cubicBezTo>
                  <a:cubicBezTo>
                    <a:pt x="27" y="131"/>
                    <a:pt x="27" y="131"/>
                    <a:pt x="27" y="131"/>
                  </a:cubicBezTo>
                  <a:cubicBezTo>
                    <a:pt x="0" y="131"/>
                    <a:pt x="0" y="131"/>
                    <a:pt x="0" y="131"/>
                  </a:cubicBezTo>
                  <a:lnTo>
                    <a:pt x="17" y="75"/>
                  </a:ln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en-US"/>
            </a:p>
          </p:txBody>
        </p:sp>
        <p:sp>
          <p:nvSpPr>
            <p:cNvPr id="80" name="Freeform 3463">
              <a:extLst>
                <a:ext uri="{FF2B5EF4-FFF2-40B4-BE49-F238E27FC236}">
                  <a16:creationId xmlns:a16="http://schemas.microsoft.com/office/drawing/2014/main" id="{239061EB-2972-A6F0-14E8-438A48BF8EFE}"/>
                </a:ext>
              </a:extLst>
            </p:cNvPr>
            <p:cNvSpPr>
              <a:spLocks/>
            </p:cNvSpPr>
            <p:nvPr/>
          </p:nvSpPr>
          <p:spPr bwMode="auto">
            <a:xfrm>
              <a:off x="6537312" y="5871978"/>
              <a:ext cx="752529" cy="1341284"/>
            </a:xfrm>
            <a:custGeom>
              <a:avLst/>
              <a:gdLst>
                <a:gd name="T0" fmla="*/ 6 w 38"/>
                <a:gd name="T1" fmla="*/ 53 h 69"/>
                <a:gd name="T2" fmla="*/ 10 w 38"/>
                <a:gd name="T3" fmla="*/ 69 h 69"/>
                <a:gd name="T4" fmla="*/ 20 w 38"/>
                <a:gd name="T5" fmla="*/ 56 h 69"/>
                <a:gd name="T6" fmla="*/ 38 w 38"/>
                <a:gd name="T7" fmla="*/ 1 h 69"/>
                <a:gd name="T8" fmla="*/ 31 w 38"/>
                <a:gd name="T9" fmla="*/ 0 h 69"/>
                <a:gd name="T10" fmla="*/ 15 w 38"/>
                <a:gd name="T11" fmla="*/ 9 h 69"/>
                <a:gd name="T12" fmla="*/ 7 w 38"/>
                <a:gd name="T13" fmla="*/ 0 h 69"/>
                <a:gd name="T14" fmla="*/ 1 w 38"/>
                <a:gd name="T15" fmla="*/ 1 h 69"/>
                <a:gd name="T16" fmla="*/ 6 w 38"/>
                <a:gd name="T17" fmla="*/ 53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69">
                  <a:moveTo>
                    <a:pt x="6" y="53"/>
                  </a:moveTo>
                  <a:cubicBezTo>
                    <a:pt x="7" y="59"/>
                    <a:pt x="9" y="64"/>
                    <a:pt x="10" y="69"/>
                  </a:cubicBezTo>
                  <a:cubicBezTo>
                    <a:pt x="14" y="65"/>
                    <a:pt x="17" y="61"/>
                    <a:pt x="20" y="56"/>
                  </a:cubicBezTo>
                  <a:cubicBezTo>
                    <a:pt x="30" y="39"/>
                    <a:pt x="36" y="20"/>
                    <a:pt x="38" y="1"/>
                  </a:cubicBezTo>
                  <a:cubicBezTo>
                    <a:pt x="31" y="0"/>
                    <a:pt x="31" y="0"/>
                    <a:pt x="31" y="0"/>
                  </a:cubicBezTo>
                  <a:cubicBezTo>
                    <a:pt x="15" y="9"/>
                    <a:pt x="15" y="9"/>
                    <a:pt x="15" y="9"/>
                  </a:cubicBezTo>
                  <a:cubicBezTo>
                    <a:pt x="7" y="0"/>
                    <a:pt x="7" y="0"/>
                    <a:pt x="7" y="0"/>
                  </a:cubicBezTo>
                  <a:cubicBezTo>
                    <a:pt x="1" y="1"/>
                    <a:pt x="1" y="1"/>
                    <a:pt x="1" y="1"/>
                  </a:cubicBezTo>
                  <a:cubicBezTo>
                    <a:pt x="0" y="18"/>
                    <a:pt x="1" y="36"/>
                    <a:pt x="6" y="53"/>
                  </a:cubicBezTo>
                  <a:close/>
                </a:path>
              </a:pathLst>
            </a:custGeom>
            <a:solidFill>
              <a:srgbClr val="F8F0E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 name="Freeform 3464">
              <a:extLst>
                <a:ext uri="{FF2B5EF4-FFF2-40B4-BE49-F238E27FC236}">
                  <a16:creationId xmlns:a16="http://schemas.microsoft.com/office/drawing/2014/main" id="{869CFF5D-FFBE-7C6B-CD71-88DDE8636D43}"/>
                </a:ext>
              </a:extLst>
            </p:cNvPr>
            <p:cNvSpPr>
              <a:spLocks/>
            </p:cNvSpPr>
            <p:nvPr/>
          </p:nvSpPr>
          <p:spPr bwMode="auto">
            <a:xfrm>
              <a:off x="6537312" y="5871978"/>
              <a:ext cx="752529" cy="357673"/>
            </a:xfrm>
            <a:custGeom>
              <a:avLst/>
              <a:gdLst>
                <a:gd name="T0" fmla="*/ 33 w 33"/>
                <a:gd name="T1" fmla="*/ 1 h 16"/>
                <a:gd name="T2" fmla="*/ 27 w 33"/>
                <a:gd name="T3" fmla="*/ 0 h 16"/>
                <a:gd name="T4" fmla="*/ 13 w 33"/>
                <a:gd name="T5" fmla="*/ 8 h 16"/>
                <a:gd name="T6" fmla="*/ 6 w 33"/>
                <a:gd name="T7" fmla="*/ 0 h 16"/>
                <a:gd name="T8" fmla="*/ 0 w 33"/>
                <a:gd name="T9" fmla="*/ 1 h 16"/>
                <a:gd name="T10" fmla="*/ 5 w 33"/>
                <a:gd name="T11" fmla="*/ 16 h 16"/>
                <a:gd name="T12" fmla="*/ 13 w 33"/>
                <a:gd name="T13" fmla="*/ 9 h 16"/>
                <a:gd name="T14" fmla="*/ 19 w 33"/>
                <a:gd name="T15" fmla="*/ 16 h 16"/>
                <a:gd name="T16" fmla="*/ 33 w 33"/>
                <a:gd name="T17" fmla="*/ 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16">
                  <a:moveTo>
                    <a:pt x="33" y="1"/>
                  </a:moveTo>
                  <a:lnTo>
                    <a:pt x="27" y="0"/>
                  </a:lnTo>
                  <a:lnTo>
                    <a:pt x="13" y="8"/>
                  </a:lnTo>
                  <a:lnTo>
                    <a:pt x="6" y="0"/>
                  </a:lnTo>
                  <a:lnTo>
                    <a:pt x="0" y="1"/>
                  </a:lnTo>
                  <a:lnTo>
                    <a:pt x="5" y="16"/>
                  </a:lnTo>
                  <a:lnTo>
                    <a:pt x="13" y="9"/>
                  </a:lnTo>
                  <a:lnTo>
                    <a:pt x="19" y="16"/>
                  </a:lnTo>
                  <a:lnTo>
                    <a:pt x="33" y="1"/>
                  </a:lnTo>
                  <a:close/>
                </a:path>
              </a:pathLst>
            </a:custGeom>
            <a:solidFill>
              <a:srgbClr val="E3DF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2" name="Freeform 3465">
              <a:extLst>
                <a:ext uri="{FF2B5EF4-FFF2-40B4-BE49-F238E27FC236}">
                  <a16:creationId xmlns:a16="http://schemas.microsoft.com/office/drawing/2014/main" id="{A98CDD43-A86F-5887-858A-D08B3FF21A74}"/>
                </a:ext>
              </a:extLst>
            </p:cNvPr>
            <p:cNvSpPr>
              <a:spLocks/>
            </p:cNvSpPr>
            <p:nvPr/>
          </p:nvSpPr>
          <p:spPr bwMode="auto">
            <a:xfrm>
              <a:off x="6651338" y="6073168"/>
              <a:ext cx="273645" cy="1140096"/>
            </a:xfrm>
            <a:custGeom>
              <a:avLst/>
              <a:gdLst>
                <a:gd name="T0" fmla="*/ 0 w 14"/>
                <a:gd name="T1" fmla="*/ 43 h 59"/>
                <a:gd name="T2" fmla="*/ 4 w 14"/>
                <a:gd name="T3" fmla="*/ 59 h 59"/>
                <a:gd name="T4" fmla="*/ 14 w 14"/>
                <a:gd name="T5" fmla="*/ 46 h 59"/>
                <a:gd name="T6" fmla="*/ 9 w 14"/>
                <a:gd name="T7" fmla="*/ 11 h 59"/>
                <a:gd name="T8" fmla="*/ 13 w 14"/>
                <a:gd name="T9" fmla="*/ 5 h 59"/>
                <a:gd name="T10" fmla="*/ 9 w 14"/>
                <a:gd name="T11" fmla="*/ 0 h 59"/>
                <a:gd name="T12" fmla="*/ 4 w 14"/>
                <a:gd name="T13" fmla="*/ 5 h 59"/>
                <a:gd name="T14" fmla="*/ 6 w 14"/>
                <a:gd name="T15" fmla="*/ 11 h 59"/>
                <a:gd name="T16" fmla="*/ 0 w 14"/>
                <a:gd name="T17" fmla="*/ 43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59">
                  <a:moveTo>
                    <a:pt x="0" y="43"/>
                  </a:moveTo>
                  <a:cubicBezTo>
                    <a:pt x="1" y="49"/>
                    <a:pt x="3" y="54"/>
                    <a:pt x="4" y="59"/>
                  </a:cubicBezTo>
                  <a:cubicBezTo>
                    <a:pt x="8" y="55"/>
                    <a:pt x="11" y="51"/>
                    <a:pt x="14" y="46"/>
                  </a:cubicBezTo>
                  <a:cubicBezTo>
                    <a:pt x="9" y="11"/>
                    <a:pt x="9" y="11"/>
                    <a:pt x="9" y="11"/>
                  </a:cubicBezTo>
                  <a:cubicBezTo>
                    <a:pt x="13" y="5"/>
                    <a:pt x="13" y="5"/>
                    <a:pt x="13" y="5"/>
                  </a:cubicBezTo>
                  <a:cubicBezTo>
                    <a:pt x="9" y="0"/>
                    <a:pt x="9" y="0"/>
                    <a:pt x="9" y="0"/>
                  </a:cubicBezTo>
                  <a:cubicBezTo>
                    <a:pt x="4" y="5"/>
                    <a:pt x="4" y="5"/>
                    <a:pt x="4" y="5"/>
                  </a:cubicBezTo>
                  <a:cubicBezTo>
                    <a:pt x="6" y="11"/>
                    <a:pt x="6" y="11"/>
                    <a:pt x="6" y="11"/>
                  </a:cubicBezTo>
                  <a:lnTo>
                    <a:pt x="0" y="43"/>
                  </a:lnTo>
                  <a:close/>
                </a:path>
              </a:pathLst>
            </a:custGeom>
            <a:solidFill>
              <a:srgbClr val="4440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3" name="Freeform 3473">
              <a:extLst>
                <a:ext uri="{FF2B5EF4-FFF2-40B4-BE49-F238E27FC236}">
                  <a16:creationId xmlns:a16="http://schemas.microsoft.com/office/drawing/2014/main" id="{CB39EA84-D6BF-7E6B-5745-794BF1104B32}"/>
                </a:ext>
              </a:extLst>
            </p:cNvPr>
            <p:cNvSpPr>
              <a:spLocks/>
            </p:cNvSpPr>
            <p:nvPr/>
          </p:nvSpPr>
          <p:spPr bwMode="auto">
            <a:xfrm>
              <a:off x="7517884" y="6609681"/>
              <a:ext cx="136823" cy="178841"/>
            </a:xfrm>
            <a:custGeom>
              <a:avLst/>
              <a:gdLst>
                <a:gd name="T0" fmla="*/ 6 w 7"/>
                <a:gd name="T1" fmla="*/ 9 h 9"/>
                <a:gd name="T2" fmla="*/ 6 w 7"/>
                <a:gd name="T3" fmla="*/ 8 h 9"/>
                <a:gd name="T4" fmla="*/ 6 w 7"/>
                <a:gd name="T5" fmla="*/ 8 h 9"/>
                <a:gd name="T6" fmla="*/ 0 w 7"/>
                <a:gd name="T7" fmla="*/ 0 h 9"/>
                <a:gd name="T8" fmla="*/ 0 w 7"/>
                <a:gd name="T9" fmla="*/ 0 h 9"/>
                <a:gd name="T10" fmla="*/ 0 w 7"/>
                <a:gd name="T11" fmla="*/ 0 h 9"/>
                <a:gd name="T12" fmla="*/ 6 w 7"/>
                <a:gd name="T13" fmla="*/ 8 h 9"/>
                <a:gd name="T14" fmla="*/ 6 w 7"/>
                <a:gd name="T15" fmla="*/ 9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9">
                  <a:moveTo>
                    <a:pt x="6" y="9"/>
                  </a:moveTo>
                  <a:cubicBezTo>
                    <a:pt x="6" y="8"/>
                    <a:pt x="6" y="8"/>
                    <a:pt x="6" y="8"/>
                  </a:cubicBezTo>
                  <a:cubicBezTo>
                    <a:pt x="7" y="8"/>
                    <a:pt x="7" y="8"/>
                    <a:pt x="6" y="8"/>
                  </a:cubicBezTo>
                  <a:cubicBezTo>
                    <a:pt x="0" y="0"/>
                    <a:pt x="0" y="0"/>
                    <a:pt x="0" y="0"/>
                  </a:cubicBezTo>
                  <a:cubicBezTo>
                    <a:pt x="0" y="0"/>
                    <a:pt x="0" y="0"/>
                    <a:pt x="0" y="0"/>
                  </a:cubicBezTo>
                  <a:cubicBezTo>
                    <a:pt x="0" y="0"/>
                    <a:pt x="0" y="0"/>
                    <a:pt x="0" y="0"/>
                  </a:cubicBezTo>
                  <a:cubicBezTo>
                    <a:pt x="6" y="8"/>
                    <a:pt x="6" y="8"/>
                    <a:pt x="6" y="8"/>
                  </a:cubicBezTo>
                  <a:lnTo>
                    <a:pt x="6" y="9"/>
                  </a:lnTo>
                  <a:close/>
                </a:path>
              </a:pathLst>
            </a:custGeom>
            <a:solidFill>
              <a:srgbClr val="2C75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84" name="Group 83">
              <a:extLst>
                <a:ext uri="{FF2B5EF4-FFF2-40B4-BE49-F238E27FC236}">
                  <a16:creationId xmlns:a16="http://schemas.microsoft.com/office/drawing/2014/main" id="{0686CCD9-C1A2-C5AD-21A2-7BEC33C9E899}"/>
                </a:ext>
              </a:extLst>
            </p:cNvPr>
            <p:cNvGrpSpPr/>
            <p:nvPr/>
          </p:nvGrpSpPr>
          <p:grpSpPr>
            <a:xfrm flipH="1">
              <a:off x="5821086" y="5923691"/>
              <a:ext cx="2397750" cy="1949401"/>
              <a:chOff x="17290375" y="5460471"/>
              <a:chExt cx="2683191" cy="1919877"/>
            </a:xfrm>
          </p:grpSpPr>
          <p:sp>
            <p:nvSpPr>
              <p:cNvPr id="119" name="Freeform 4871">
                <a:extLst>
                  <a:ext uri="{FF2B5EF4-FFF2-40B4-BE49-F238E27FC236}">
                    <a16:creationId xmlns:a16="http://schemas.microsoft.com/office/drawing/2014/main" id="{0225167F-F55A-B57D-0521-34E545D3B421}"/>
                  </a:ext>
                </a:extLst>
              </p:cNvPr>
              <p:cNvSpPr>
                <a:spLocks/>
              </p:cNvSpPr>
              <p:nvPr/>
            </p:nvSpPr>
            <p:spPr bwMode="auto">
              <a:xfrm>
                <a:off x="17290375" y="5460471"/>
                <a:ext cx="832719" cy="1919877"/>
              </a:xfrm>
              <a:custGeom>
                <a:avLst/>
                <a:gdLst>
                  <a:gd name="T0" fmla="*/ 27 w 41"/>
                  <a:gd name="T1" fmla="*/ 0 h 96"/>
                  <a:gd name="T2" fmla="*/ 20 w 41"/>
                  <a:gd name="T3" fmla="*/ 9 h 96"/>
                  <a:gd name="T4" fmla="*/ 3 w 41"/>
                  <a:gd name="T5" fmla="*/ 73 h 96"/>
                  <a:gd name="T6" fmla="*/ 40 w 41"/>
                  <a:gd name="T7" fmla="*/ 75 h 96"/>
                  <a:gd name="T8" fmla="*/ 27 w 41"/>
                  <a:gd name="T9" fmla="*/ 0 h 96"/>
                </a:gdLst>
                <a:ahLst/>
                <a:cxnLst>
                  <a:cxn ang="0">
                    <a:pos x="T0" y="T1"/>
                  </a:cxn>
                  <a:cxn ang="0">
                    <a:pos x="T2" y="T3"/>
                  </a:cxn>
                  <a:cxn ang="0">
                    <a:pos x="T4" y="T5"/>
                  </a:cxn>
                  <a:cxn ang="0">
                    <a:pos x="T6" y="T7"/>
                  </a:cxn>
                  <a:cxn ang="0">
                    <a:pos x="T8" y="T9"/>
                  </a:cxn>
                </a:cxnLst>
                <a:rect l="0" t="0" r="r" b="b"/>
                <a:pathLst>
                  <a:path w="41" h="96">
                    <a:moveTo>
                      <a:pt x="27" y="0"/>
                    </a:moveTo>
                    <a:cubicBezTo>
                      <a:pt x="27" y="0"/>
                      <a:pt x="24" y="2"/>
                      <a:pt x="20" y="9"/>
                    </a:cubicBezTo>
                    <a:cubicBezTo>
                      <a:pt x="15" y="16"/>
                      <a:pt x="0" y="53"/>
                      <a:pt x="3" y="73"/>
                    </a:cubicBezTo>
                    <a:cubicBezTo>
                      <a:pt x="7" y="96"/>
                      <a:pt x="38" y="78"/>
                      <a:pt x="40" y="75"/>
                    </a:cubicBezTo>
                    <a:cubicBezTo>
                      <a:pt x="41" y="71"/>
                      <a:pt x="41" y="0"/>
                      <a:pt x="27" y="0"/>
                    </a:cubicBez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0" name="Freeform 4889">
                <a:extLst>
                  <a:ext uri="{FF2B5EF4-FFF2-40B4-BE49-F238E27FC236}">
                    <a16:creationId xmlns:a16="http://schemas.microsoft.com/office/drawing/2014/main" id="{E13B0B12-804B-EFD5-3517-B62583EF1E7E}"/>
                  </a:ext>
                </a:extLst>
              </p:cNvPr>
              <p:cNvSpPr>
                <a:spLocks/>
              </p:cNvSpPr>
              <p:nvPr/>
            </p:nvSpPr>
            <p:spPr bwMode="auto">
              <a:xfrm>
                <a:off x="17683588" y="6246923"/>
                <a:ext cx="647669" cy="439497"/>
              </a:xfrm>
              <a:custGeom>
                <a:avLst/>
                <a:gdLst>
                  <a:gd name="T0" fmla="*/ 32 w 33"/>
                  <a:gd name="T1" fmla="*/ 11 h 22"/>
                  <a:gd name="T2" fmla="*/ 18 w 33"/>
                  <a:gd name="T3" fmla="*/ 1 h 22"/>
                  <a:gd name="T4" fmla="*/ 2 w 33"/>
                  <a:gd name="T5" fmla="*/ 7 h 22"/>
                  <a:gd name="T6" fmla="*/ 15 w 33"/>
                  <a:gd name="T7" fmla="*/ 6 h 22"/>
                  <a:gd name="T8" fmla="*/ 2 w 33"/>
                  <a:gd name="T9" fmla="*/ 15 h 22"/>
                  <a:gd name="T10" fmla="*/ 23 w 33"/>
                  <a:gd name="T11" fmla="*/ 20 h 22"/>
                  <a:gd name="T12" fmla="*/ 32 w 33"/>
                  <a:gd name="T13" fmla="*/ 11 h 22"/>
                </a:gdLst>
                <a:ahLst/>
                <a:cxnLst>
                  <a:cxn ang="0">
                    <a:pos x="T0" y="T1"/>
                  </a:cxn>
                  <a:cxn ang="0">
                    <a:pos x="T2" y="T3"/>
                  </a:cxn>
                  <a:cxn ang="0">
                    <a:pos x="T4" y="T5"/>
                  </a:cxn>
                  <a:cxn ang="0">
                    <a:pos x="T6" y="T7"/>
                  </a:cxn>
                  <a:cxn ang="0">
                    <a:pos x="T8" y="T9"/>
                  </a:cxn>
                  <a:cxn ang="0">
                    <a:pos x="T10" y="T11"/>
                  </a:cxn>
                  <a:cxn ang="0">
                    <a:pos x="T12" y="T13"/>
                  </a:cxn>
                </a:cxnLst>
                <a:rect l="0" t="0" r="r" b="b"/>
                <a:pathLst>
                  <a:path w="33" h="22">
                    <a:moveTo>
                      <a:pt x="32" y="11"/>
                    </a:moveTo>
                    <a:cubicBezTo>
                      <a:pt x="32" y="11"/>
                      <a:pt x="24" y="2"/>
                      <a:pt x="18" y="1"/>
                    </a:cubicBezTo>
                    <a:cubicBezTo>
                      <a:pt x="11" y="0"/>
                      <a:pt x="4" y="4"/>
                      <a:pt x="2" y="7"/>
                    </a:cubicBezTo>
                    <a:cubicBezTo>
                      <a:pt x="0" y="10"/>
                      <a:pt x="9" y="4"/>
                      <a:pt x="15" y="6"/>
                    </a:cubicBezTo>
                    <a:cubicBezTo>
                      <a:pt x="10" y="8"/>
                      <a:pt x="5" y="10"/>
                      <a:pt x="2" y="15"/>
                    </a:cubicBezTo>
                    <a:cubicBezTo>
                      <a:pt x="3" y="18"/>
                      <a:pt x="15" y="22"/>
                      <a:pt x="23" y="20"/>
                    </a:cubicBezTo>
                    <a:cubicBezTo>
                      <a:pt x="31" y="19"/>
                      <a:pt x="33" y="16"/>
                      <a:pt x="32" y="11"/>
                    </a:cubicBezTo>
                    <a:close/>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1" name="Freeform 4890">
                <a:extLst>
                  <a:ext uri="{FF2B5EF4-FFF2-40B4-BE49-F238E27FC236}">
                    <a16:creationId xmlns:a16="http://schemas.microsoft.com/office/drawing/2014/main" id="{920A4A5F-C438-7E55-495A-6BD26FC0BC3D}"/>
                  </a:ext>
                </a:extLst>
              </p:cNvPr>
              <p:cNvSpPr>
                <a:spLocks/>
              </p:cNvSpPr>
              <p:nvPr/>
            </p:nvSpPr>
            <p:spPr bwMode="auto">
              <a:xfrm>
                <a:off x="18123085" y="5475348"/>
                <a:ext cx="1850481" cy="1688567"/>
              </a:xfrm>
              <a:custGeom>
                <a:avLst/>
                <a:gdLst>
                  <a:gd name="T0" fmla="*/ 86 w 92"/>
                  <a:gd name="T1" fmla="*/ 74 h 84"/>
                  <a:gd name="T2" fmla="*/ 38 w 92"/>
                  <a:gd name="T3" fmla="*/ 78 h 84"/>
                  <a:gd name="T4" fmla="*/ 0 w 92"/>
                  <a:gd name="T5" fmla="*/ 66 h 84"/>
                  <a:gd name="T6" fmla="*/ 9 w 92"/>
                  <a:gd name="T7" fmla="*/ 48 h 84"/>
                  <a:gd name="T8" fmla="*/ 54 w 92"/>
                  <a:gd name="T9" fmla="*/ 53 h 84"/>
                  <a:gd name="T10" fmla="*/ 61 w 92"/>
                  <a:gd name="T11" fmla="*/ 53 h 84"/>
                  <a:gd name="T12" fmla="*/ 73 w 92"/>
                  <a:gd name="T13" fmla="*/ 0 h 84"/>
                  <a:gd name="T14" fmla="*/ 87 w 92"/>
                  <a:gd name="T15" fmla="*/ 21 h 84"/>
                  <a:gd name="T16" fmla="*/ 86 w 92"/>
                  <a:gd name="T17" fmla="*/ 7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2" h="84">
                    <a:moveTo>
                      <a:pt x="86" y="74"/>
                    </a:moveTo>
                    <a:cubicBezTo>
                      <a:pt x="83" y="80"/>
                      <a:pt x="65" y="84"/>
                      <a:pt x="38" y="78"/>
                    </a:cubicBezTo>
                    <a:cubicBezTo>
                      <a:pt x="27" y="76"/>
                      <a:pt x="14" y="72"/>
                      <a:pt x="0" y="66"/>
                    </a:cubicBezTo>
                    <a:cubicBezTo>
                      <a:pt x="6" y="54"/>
                      <a:pt x="9" y="48"/>
                      <a:pt x="9" y="48"/>
                    </a:cubicBezTo>
                    <a:cubicBezTo>
                      <a:pt x="54" y="53"/>
                      <a:pt x="54" y="53"/>
                      <a:pt x="54" y="53"/>
                    </a:cubicBezTo>
                    <a:cubicBezTo>
                      <a:pt x="61" y="53"/>
                      <a:pt x="61" y="53"/>
                      <a:pt x="61" y="53"/>
                    </a:cubicBezTo>
                    <a:cubicBezTo>
                      <a:pt x="61" y="53"/>
                      <a:pt x="62" y="1"/>
                      <a:pt x="73" y="0"/>
                    </a:cubicBezTo>
                    <a:cubicBezTo>
                      <a:pt x="73" y="0"/>
                      <a:pt x="82" y="4"/>
                      <a:pt x="87" y="21"/>
                    </a:cubicBezTo>
                    <a:cubicBezTo>
                      <a:pt x="92" y="40"/>
                      <a:pt x="91" y="65"/>
                      <a:pt x="86" y="74"/>
                    </a:cubicBez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2" name="Freeform 4891">
                <a:extLst>
                  <a:ext uri="{FF2B5EF4-FFF2-40B4-BE49-F238E27FC236}">
                    <a16:creationId xmlns:a16="http://schemas.microsoft.com/office/drawing/2014/main" id="{0DEF4B1C-9A5C-ADBC-A477-0FB27F827D10}"/>
                  </a:ext>
                </a:extLst>
              </p:cNvPr>
              <p:cNvSpPr>
                <a:spLocks/>
              </p:cNvSpPr>
              <p:nvPr/>
            </p:nvSpPr>
            <p:spPr bwMode="auto">
              <a:xfrm>
                <a:off x="18123085" y="6408836"/>
                <a:ext cx="1156553" cy="601402"/>
              </a:xfrm>
              <a:custGeom>
                <a:avLst/>
                <a:gdLst>
                  <a:gd name="T0" fmla="*/ 58 w 58"/>
                  <a:gd name="T1" fmla="*/ 20 h 30"/>
                  <a:gd name="T2" fmla="*/ 38 w 58"/>
                  <a:gd name="T3" fmla="*/ 30 h 30"/>
                  <a:gd name="T4" fmla="*/ 0 w 58"/>
                  <a:gd name="T5" fmla="*/ 18 h 30"/>
                  <a:gd name="T6" fmla="*/ 9 w 58"/>
                  <a:gd name="T7" fmla="*/ 0 h 30"/>
                  <a:gd name="T8" fmla="*/ 54 w 58"/>
                  <a:gd name="T9" fmla="*/ 5 h 30"/>
                  <a:gd name="T10" fmla="*/ 58 w 58"/>
                  <a:gd name="T11" fmla="*/ 20 h 30"/>
                </a:gdLst>
                <a:ahLst/>
                <a:cxnLst>
                  <a:cxn ang="0">
                    <a:pos x="T0" y="T1"/>
                  </a:cxn>
                  <a:cxn ang="0">
                    <a:pos x="T2" y="T3"/>
                  </a:cxn>
                  <a:cxn ang="0">
                    <a:pos x="T4" y="T5"/>
                  </a:cxn>
                  <a:cxn ang="0">
                    <a:pos x="T6" y="T7"/>
                  </a:cxn>
                  <a:cxn ang="0">
                    <a:pos x="T8" y="T9"/>
                  </a:cxn>
                  <a:cxn ang="0">
                    <a:pos x="T10" y="T11"/>
                  </a:cxn>
                </a:cxnLst>
                <a:rect l="0" t="0" r="r" b="b"/>
                <a:pathLst>
                  <a:path w="58" h="30">
                    <a:moveTo>
                      <a:pt x="58" y="20"/>
                    </a:moveTo>
                    <a:cubicBezTo>
                      <a:pt x="55" y="23"/>
                      <a:pt x="45" y="28"/>
                      <a:pt x="38" y="30"/>
                    </a:cubicBezTo>
                    <a:cubicBezTo>
                      <a:pt x="27" y="28"/>
                      <a:pt x="14" y="24"/>
                      <a:pt x="0" y="18"/>
                    </a:cubicBezTo>
                    <a:cubicBezTo>
                      <a:pt x="6" y="6"/>
                      <a:pt x="9" y="0"/>
                      <a:pt x="9" y="0"/>
                    </a:cubicBezTo>
                    <a:cubicBezTo>
                      <a:pt x="54" y="5"/>
                      <a:pt x="54" y="5"/>
                      <a:pt x="54" y="5"/>
                    </a:cubicBezTo>
                    <a:cubicBezTo>
                      <a:pt x="56" y="10"/>
                      <a:pt x="57" y="16"/>
                      <a:pt x="58" y="20"/>
                    </a:cubicBezTo>
                    <a:close/>
                  </a:path>
                </a:pathLst>
              </a:custGeom>
              <a:solidFill>
                <a:schemeClr val="accent4">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 name="Freeform 4892">
                <a:extLst>
                  <a:ext uri="{FF2B5EF4-FFF2-40B4-BE49-F238E27FC236}">
                    <a16:creationId xmlns:a16="http://schemas.microsoft.com/office/drawing/2014/main" id="{72DCE0EB-B8BD-2EA9-4CD7-B31CE9CA8E5B}"/>
                  </a:ext>
                </a:extLst>
              </p:cNvPr>
              <p:cNvSpPr>
                <a:spLocks/>
              </p:cNvSpPr>
              <p:nvPr/>
            </p:nvSpPr>
            <p:spPr bwMode="auto">
              <a:xfrm>
                <a:off x="18955804" y="6246923"/>
                <a:ext cx="601402" cy="393230"/>
              </a:xfrm>
              <a:custGeom>
                <a:avLst/>
                <a:gdLst>
                  <a:gd name="T0" fmla="*/ 0 w 30"/>
                  <a:gd name="T1" fmla="*/ 8 h 20"/>
                  <a:gd name="T2" fmla="*/ 18 w 30"/>
                  <a:gd name="T3" fmla="*/ 0 h 20"/>
                  <a:gd name="T4" fmla="*/ 28 w 30"/>
                  <a:gd name="T5" fmla="*/ 13 h 20"/>
                  <a:gd name="T6" fmla="*/ 4 w 30"/>
                  <a:gd name="T7" fmla="*/ 20 h 20"/>
                  <a:gd name="T8" fmla="*/ 0 w 30"/>
                  <a:gd name="T9" fmla="*/ 8 h 20"/>
                </a:gdLst>
                <a:ahLst/>
                <a:cxnLst>
                  <a:cxn ang="0">
                    <a:pos x="T0" y="T1"/>
                  </a:cxn>
                  <a:cxn ang="0">
                    <a:pos x="T2" y="T3"/>
                  </a:cxn>
                  <a:cxn ang="0">
                    <a:pos x="T4" y="T5"/>
                  </a:cxn>
                  <a:cxn ang="0">
                    <a:pos x="T6" y="T7"/>
                  </a:cxn>
                  <a:cxn ang="0">
                    <a:pos x="T8" y="T9"/>
                  </a:cxn>
                </a:cxnLst>
                <a:rect l="0" t="0" r="r" b="b"/>
                <a:pathLst>
                  <a:path w="30" h="20">
                    <a:moveTo>
                      <a:pt x="0" y="8"/>
                    </a:moveTo>
                    <a:cubicBezTo>
                      <a:pt x="0" y="8"/>
                      <a:pt x="12" y="0"/>
                      <a:pt x="18" y="0"/>
                    </a:cubicBezTo>
                    <a:cubicBezTo>
                      <a:pt x="27" y="2"/>
                      <a:pt x="30" y="10"/>
                      <a:pt x="28" y="13"/>
                    </a:cubicBezTo>
                    <a:cubicBezTo>
                      <a:pt x="28" y="15"/>
                      <a:pt x="4" y="20"/>
                      <a:pt x="4" y="20"/>
                    </a:cubicBezTo>
                    <a:lnTo>
                      <a:pt x="0" y="8"/>
                    </a:lnTo>
                    <a:close/>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 name="Freeform 4893">
                <a:extLst>
                  <a:ext uri="{FF2B5EF4-FFF2-40B4-BE49-F238E27FC236}">
                    <a16:creationId xmlns:a16="http://schemas.microsoft.com/office/drawing/2014/main" id="{599AE094-6EFE-E7FD-B766-BA243B75D262}"/>
                  </a:ext>
                </a:extLst>
              </p:cNvPr>
              <p:cNvSpPr>
                <a:spLocks/>
              </p:cNvSpPr>
              <p:nvPr/>
            </p:nvSpPr>
            <p:spPr bwMode="auto">
              <a:xfrm>
                <a:off x="17406021" y="6246923"/>
                <a:ext cx="1757956" cy="925236"/>
              </a:xfrm>
              <a:custGeom>
                <a:avLst/>
                <a:gdLst>
                  <a:gd name="T0" fmla="*/ 12 w 88"/>
                  <a:gd name="T1" fmla="*/ 16 h 45"/>
                  <a:gd name="T2" fmla="*/ 1 w 88"/>
                  <a:gd name="T3" fmla="*/ 33 h 45"/>
                  <a:gd name="T4" fmla="*/ 20 w 88"/>
                  <a:gd name="T5" fmla="*/ 44 h 45"/>
                  <a:gd name="T6" fmla="*/ 88 w 88"/>
                  <a:gd name="T7" fmla="*/ 22 h 45"/>
                  <a:gd name="T8" fmla="*/ 79 w 88"/>
                  <a:gd name="T9" fmla="*/ 0 h 45"/>
                  <a:gd name="T10" fmla="*/ 12 w 88"/>
                  <a:gd name="T11" fmla="*/ 16 h 45"/>
                </a:gdLst>
                <a:ahLst/>
                <a:cxnLst>
                  <a:cxn ang="0">
                    <a:pos x="T0" y="T1"/>
                  </a:cxn>
                  <a:cxn ang="0">
                    <a:pos x="T2" y="T3"/>
                  </a:cxn>
                  <a:cxn ang="0">
                    <a:pos x="T4" y="T5"/>
                  </a:cxn>
                  <a:cxn ang="0">
                    <a:pos x="T6" y="T7"/>
                  </a:cxn>
                  <a:cxn ang="0">
                    <a:pos x="T8" y="T9"/>
                  </a:cxn>
                  <a:cxn ang="0">
                    <a:pos x="T10" y="T11"/>
                  </a:cxn>
                </a:cxnLst>
                <a:rect l="0" t="0" r="r" b="b"/>
                <a:pathLst>
                  <a:path w="88" h="45">
                    <a:moveTo>
                      <a:pt x="12" y="16"/>
                    </a:moveTo>
                    <a:cubicBezTo>
                      <a:pt x="4" y="20"/>
                      <a:pt x="0" y="24"/>
                      <a:pt x="1" y="33"/>
                    </a:cubicBezTo>
                    <a:cubicBezTo>
                      <a:pt x="1" y="41"/>
                      <a:pt x="11" y="45"/>
                      <a:pt x="20" y="44"/>
                    </a:cubicBezTo>
                    <a:cubicBezTo>
                      <a:pt x="29" y="43"/>
                      <a:pt x="88" y="22"/>
                      <a:pt x="88" y="22"/>
                    </a:cubicBezTo>
                    <a:cubicBezTo>
                      <a:pt x="79" y="0"/>
                      <a:pt x="79" y="0"/>
                      <a:pt x="79" y="0"/>
                    </a:cubicBezTo>
                    <a:cubicBezTo>
                      <a:pt x="79" y="0"/>
                      <a:pt x="25" y="10"/>
                      <a:pt x="12" y="16"/>
                    </a:cubicBez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85" name="Group 84">
              <a:extLst>
                <a:ext uri="{FF2B5EF4-FFF2-40B4-BE49-F238E27FC236}">
                  <a16:creationId xmlns:a16="http://schemas.microsoft.com/office/drawing/2014/main" id="{AA5EFAB9-2C4E-23F5-2C6D-BD0AF28E40C0}"/>
                </a:ext>
              </a:extLst>
            </p:cNvPr>
            <p:cNvGrpSpPr/>
            <p:nvPr/>
          </p:nvGrpSpPr>
          <p:grpSpPr>
            <a:xfrm>
              <a:off x="4867343" y="676605"/>
              <a:ext cx="4067487" cy="4800280"/>
              <a:chOff x="1803696" y="1810576"/>
              <a:chExt cx="2482763" cy="2930057"/>
            </a:xfrm>
          </p:grpSpPr>
          <p:grpSp>
            <p:nvGrpSpPr>
              <p:cNvPr id="86" name="Group 85">
                <a:extLst>
                  <a:ext uri="{FF2B5EF4-FFF2-40B4-BE49-F238E27FC236}">
                    <a16:creationId xmlns:a16="http://schemas.microsoft.com/office/drawing/2014/main" id="{2DB0B030-43CE-4DA1-5B99-EC301872F36D}"/>
                  </a:ext>
                </a:extLst>
              </p:cNvPr>
              <p:cNvGrpSpPr/>
              <p:nvPr/>
            </p:nvGrpSpPr>
            <p:grpSpPr>
              <a:xfrm>
                <a:off x="1803696" y="1810576"/>
                <a:ext cx="2482763" cy="2930057"/>
                <a:chOff x="142953" y="934202"/>
                <a:chExt cx="1561324" cy="1842612"/>
              </a:xfrm>
            </p:grpSpPr>
            <p:sp>
              <p:nvSpPr>
                <p:cNvPr id="88" name="Freeform 115">
                  <a:extLst>
                    <a:ext uri="{FF2B5EF4-FFF2-40B4-BE49-F238E27FC236}">
                      <a16:creationId xmlns:a16="http://schemas.microsoft.com/office/drawing/2014/main" id="{A52A5CDF-7047-2B5E-195E-CA3B94EBA618}"/>
                    </a:ext>
                  </a:extLst>
                </p:cNvPr>
                <p:cNvSpPr>
                  <a:spLocks/>
                </p:cNvSpPr>
                <p:nvPr/>
              </p:nvSpPr>
              <p:spPr bwMode="auto">
                <a:xfrm>
                  <a:off x="142953" y="1880972"/>
                  <a:ext cx="345543" cy="473521"/>
                </a:xfrm>
                <a:custGeom>
                  <a:avLst/>
                  <a:gdLst>
                    <a:gd name="T0" fmla="*/ 2 w 32"/>
                    <a:gd name="T1" fmla="*/ 19 h 44"/>
                    <a:gd name="T2" fmla="*/ 20 w 32"/>
                    <a:gd name="T3" fmla="*/ 40 h 44"/>
                    <a:gd name="T4" fmla="*/ 31 w 32"/>
                    <a:gd name="T5" fmla="*/ 20 h 44"/>
                    <a:gd name="T6" fmla="*/ 15 w 32"/>
                    <a:gd name="T7" fmla="*/ 2 h 44"/>
                    <a:gd name="T8" fmla="*/ 2 w 32"/>
                    <a:gd name="T9" fmla="*/ 19 h 44"/>
                  </a:gdLst>
                  <a:ahLst/>
                  <a:cxnLst>
                    <a:cxn ang="0">
                      <a:pos x="T0" y="T1"/>
                    </a:cxn>
                    <a:cxn ang="0">
                      <a:pos x="T2" y="T3"/>
                    </a:cxn>
                    <a:cxn ang="0">
                      <a:pos x="T4" y="T5"/>
                    </a:cxn>
                    <a:cxn ang="0">
                      <a:pos x="T6" y="T7"/>
                    </a:cxn>
                    <a:cxn ang="0">
                      <a:pos x="T8" y="T9"/>
                    </a:cxn>
                  </a:cxnLst>
                  <a:rect l="0" t="0" r="r" b="b"/>
                  <a:pathLst>
                    <a:path w="32" h="44">
                      <a:moveTo>
                        <a:pt x="2" y="19"/>
                      </a:moveTo>
                      <a:cubicBezTo>
                        <a:pt x="3" y="30"/>
                        <a:pt x="12" y="44"/>
                        <a:pt x="20" y="40"/>
                      </a:cubicBezTo>
                      <a:cubicBezTo>
                        <a:pt x="27" y="37"/>
                        <a:pt x="32" y="31"/>
                        <a:pt x="31" y="20"/>
                      </a:cubicBezTo>
                      <a:cubicBezTo>
                        <a:pt x="29" y="9"/>
                        <a:pt x="23" y="4"/>
                        <a:pt x="15" y="2"/>
                      </a:cubicBezTo>
                      <a:cubicBezTo>
                        <a:pt x="5" y="0"/>
                        <a:pt x="0" y="8"/>
                        <a:pt x="2" y="19"/>
                      </a:cubicBezTo>
                    </a:path>
                  </a:pathLst>
                </a:custGeom>
                <a:solidFill>
                  <a:srgbClr val="ED90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89" name="Freeform 116">
                  <a:extLst>
                    <a:ext uri="{FF2B5EF4-FFF2-40B4-BE49-F238E27FC236}">
                      <a16:creationId xmlns:a16="http://schemas.microsoft.com/office/drawing/2014/main" id="{CFA17615-0C02-318E-79FB-68787DFF2DBE}"/>
                    </a:ext>
                  </a:extLst>
                </p:cNvPr>
                <p:cNvSpPr>
                  <a:spLocks/>
                </p:cNvSpPr>
                <p:nvPr/>
              </p:nvSpPr>
              <p:spPr bwMode="auto">
                <a:xfrm>
                  <a:off x="194144" y="1880972"/>
                  <a:ext cx="140780" cy="102382"/>
                </a:xfrm>
                <a:custGeom>
                  <a:avLst/>
                  <a:gdLst>
                    <a:gd name="T0" fmla="*/ 0 w 14"/>
                    <a:gd name="T1" fmla="*/ 5 h 9"/>
                    <a:gd name="T2" fmla="*/ 14 w 14"/>
                    <a:gd name="T3" fmla="*/ 9 h 9"/>
                    <a:gd name="T4" fmla="*/ 13 w 14"/>
                    <a:gd name="T5" fmla="*/ 2 h 9"/>
                    <a:gd name="T6" fmla="*/ 7 w 14"/>
                    <a:gd name="T7" fmla="*/ 1 h 9"/>
                    <a:gd name="T8" fmla="*/ 0 w 14"/>
                    <a:gd name="T9" fmla="*/ 5 h 9"/>
                  </a:gdLst>
                  <a:ahLst/>
                  <a:cxnLst>
                    <a:cxn ang="0">
                      <a:pos x="T0" y="T1"/>
                    </a:cxn>
                    <a:cxn ang="0">
                      <a:pos x="T2" y="T3"/>
                    </a:cxn>
                    <a:cxn ang="0">
                      <a:pos x="T4" y="T5"/>
                    </a:cxn>
                    <a:cxn ang="0">
                      <a:pos x="T6" y="T7"/>
                    </a:cxn>
                    <a:cxn ang="0">
                      <a:pos x="T8" y="T9"/>
                    </a:cxn>
                  </a:cxnLst>
                  <a:rect l="0" t="0" r="r" b="b"/>
                  <a:pathLst>
                    <a:path w="14" h="9">
                      <a:moveTo>
                        <a:pt x="0" y="5"/>
                      </a:moveTo>
                      <a:cubicBezTo>
                        <a:pt x="2" y="2"/>
                        <a:pt x="12" y="1"/>
                        <a:pt x="14" y="9"/>
                      </a:cubicBezTo>
                      <a:cubicBezTo>
                        <a:pt x="13" y="2"/>
                        <a:pt x="13" y="2"/>
                        <a:pt x="13" y="2"/>
                      </a:cubicBezTo>
                      <a:cubicBezTo>
                        <a:pt x="13" y="2"/>
                        <a:pt x="10" y="0"/>
                        <a:pt x="7" y="1"/>
                      </a:cubicBezTo>
                      <a:cubicBezTo>
                        <a:pt x="2" y="2"/>
                        <a:pt x="0" y="5"/>
                        <a:pt x="0" y="5"/>
                      </a:cubicBezTo>
                      <a:close/>
                    </a:path>
                  </a:pathLst>
                </a:custGeom>
                <a:solidFill>
                  <a:srgbClr val="FCBB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90" name="Freeform 117">
                  <a:extLst>
                    <a:ext uri="{FF2B5EF4-FFF2-40B4-BE49-F238E27FC236}">
                      <a16:creationId xmlns:a16="http://schemas.microsoft.com/office/drawing/2014/main" id="{3D44C7B0-D8BE-3C2D-85B4-9FE1D22113E6}"/>
                    </a:ext>
                  </a:extLst>
                </p:cNvPr>
                <p:cNvSpPr>
                  <a:spLocks/>
                </p:cNvSpPr>
                <p:nvPr/>
              </p:nvSpPr>
              <p:spPr bwMode="auto">
                <a:xfrm>
                  <a:off x="1358734" y="1880972"/>
                  <a:ext cx="345543" cy="473521"/>
                </a:xfrm>
                <a:custGeom>
                  <a:avLst/>
                  <a:gdLst>
                    <a:gd name="T0" fmla="*/ 30 w 32"/>
                    <a:gd name="T1" fmla="*/ 19 h 44"/>
                    <a:gd name="T2" fmla="*/ 12 w 32"/>
                    <a:gd name="T3" fmla="*/ 40 h 44"/>
                    <a:gd name="T4" fmla="*/ 2 w 32"/>
                    <a:gd name="T5" fmla="*/ 20 h 44"/>
                    <a:gd name="T6" fmla="*/ 18 w 32"/>
                    <a:gd name="T7" fmla="*/ 2 h 44"/>
                    <a:gd name="T8" fmla="*/ 30 w 32"/>
                    <a:gd name="T9" fmla="*/ 19 h 44"/>
                  </a:gdLst>
                  <a:ahLst/>
                  <a:cxnLst>
                    <a:cxn ang="0">
                      <a:pos x="T0" y="T1"/>
                    </a:cxn>
                    <a:cxn ang="0">
                      <a:pos x="T2" y="T3"/>
                    </a:cxn>
                    <a:cxn ang="0">
                      <a:pos x="T4" y="T5"/>
                    </a:cxn>
                    <a:cxn ang="0">
                      <a:pos x="T6" y="T7"/>
                    </a:cxn>
                    <a:cxn ang="0">
                      <a:pos x="T8" y="T9"/>
                    </a:cxn>
                  </a:cxnLst>
                  <a:rect l="0" t="0" r="r" b="b"/>
                  <a:pathLst>
                    <a:path w="32" h="44">
                      <a:moveTo>
                        <a:pt x="30" y="19"/>
                      </a:moveTo>
                      <a:cubicBezTo>
                        <a:pt x="29" y="30"/>
                        <a:pt x="20" y="44"/>
                        <a:pt x="12" y="40"/>
                      </a:cubicBezTo>
                      <a:cubicBezTo>
                        <a:pt x="6" y="37"/>
                        <a:pt x="0" y="31"/>
                        <a:pt x="2" y="20"/>
                      </a:cubicBezTo>
                      <a:cubicBezTo>
                        <a:pt x="3" y="9"/>
                        <a:pt x="9" y="4"/>
                        <a:pt x="18" y="2"/>
                      </a:cubicBezTo>
                      <a:cubicBezTo>
                        <a:pt x="27" y="0"/>
                        <a:pt x="32" y="8"/>
                        <a:pt x="30" y="19"/>
                      </a:cubicBezTo>
                    </a:path>
                  </a:pathLst>
                </a:custGeom>
                <a:solidFill>
                  <a:srgbClr val="ED90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91" name="Freeform 118">
                  <a:extLst>
                    <a:ext uri="{FF2B5EF4-FFF2-40B4-BE49-F238E27FC236}">
                      <a16:creationId xmlns:a16="http://schemas.microsoft.com/office/drawing/2014/main" id="{DE8914EB-72C8-67D9-58A7-58B6F03A911D}"/>
                    </a:ext>
                  </a:extLst>
                </p:cNvPr>
                <p:cNvSpPr>
                  <a:spLocks/>
                </p:cNvSpPr>
                <p:nvPr/>
              </p:nvSpPr>
              <p:spPr bwMode="auto">
                <a:xfrm>
                  <a:off x="1512307" y="1880972"/>
                  <a:ext cx="153573" cy="102382"/>
                </a:xfrm>
                <a:custGeom>
                  <a:avLst/>
                  <a:gdLst>
                    <a:gd name="T0" fmla="*/ 14 w 14"/>
                    <a:gd name="T1" fmla="*/ 5 h 9"/>
                    <a:gd name="T2" fmla="*/ 0 w 14"/>
                    <a:gd name="T3" fmla="*/ 9 h 9"/>
                    <a:gd name="T4" fmla="*/ 1 w 14"/>
                    <a:gd name="T5" fmla="*/ 2 h 9"/>
                    <a:gd name="T6" fmla="*/ 7 w 14"/>
                    <a:gd name="T7" fmla="*/ 1 h 9"/>
                    <a:gd name="T8" fmla="*/ 14 w 14"/>
                    <a:gd name="T9" fmla="*/ 5 h 9"/>
                  </a:gdLst>
                  <a:ahLst/>
                  <a:cxnLst>
                    <a:cxn ang="0">
                      <a:pos x="T0" y="T1"/>
                    </a:cxn>
                    <a:cxn ang="0">
                      <a:pos x="T2" y="T3"/>
                    </a:cxn>
                    <a:cxn ang="0">
                      <a:pos x="T4" y="T5"/>
                    </a:cxn>
                    <a:cxn ang="0">
                      <a:pos x="T6" y="T7"/>
                    </a:cxn>
                    <a:cxn ang="0">
                      <a:pos x="T8" y="T9"/>
                    </a:cxn>
                  </a:cxnLst>
                  <a:rect l="0" t="0" r="r" b="b"/>
                  <a:pathLst>
                    <a:path w="14" h="9">
                      <a:moveTo>
                        <a:pt x="14" y="5"/>
                      </a:moveTo>
                      <a:cubicBezTo>
                        <a:pt x="12" y="2"/>
                        <a:pt x="3" y="1"/>
                        <a:pt x="0" y="9"/>
                      </a:cubicBezTo>
                      <a:cubicBezTo>
                        <a:pt x="1" y="2"/>
                        <a:pt x="1" y="2"/>
                        <a:pt x="1" y="2"/>
                      </a:cubicBezTo>
                      <a:cubicBezTo>
                        <a:pt x="1" y="2"/>
                        <a:pt x="4" y="0"/>
                        <a:pt x="7" y="1"/>
                      </a:cubicBezTo>
                      <a:cubicBezTo>
                        <a:pt x="12" y="2"/>
                        <a:pt x="14" y="5"/>
                        <a:pt x="14" y="5"/>
                      </a:cubicBezTo>
                      <a:close/>
                    </a:path>
                  </a:pathLst>
                </a:custGeom>
                <a:solidFill>
                  <a:srgbClr val="FCBB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92" name="Freeform 119">
                  <a:extLst>
                    <a:ext uri="{FF2B5EF4-FFF2-40B4-BE49-F238E27FC236}">
                      <a16:creationId xmlns:a16="http://schemas.microsoft.com/office/drawing/2014/main" id="{B5D75B8F-CD86-0A89-1794-41E65571316E}"/>
                    </a:ext>
                  </a:extLst>
                </p:cNvPr>
                <p:cNvSpPr>
                  <a:spLocks/>
                </p:cNvSpPr>
                <p:nvPr/>
              </p:nvSpPr>
              <p:spPr bwMode="auto">
                <a:xfrm>
                  <a:off x="334915" y="1113108"/>
                  <a:ext cx="1190194" cy="1241385"/>
                </a:xfrm>
                <a:custGeom>
                  <a:avLst/>
                  <a:gdLst>
                    <a:gd name="T0" fmla="*/ 56 w 111"/>
                    <a:gd name="T1" fmla="*/ 0 h 115"/>
                    <a:gd name="T2" fmla="*/ 111 w 111"/>
                    <a:gd name="T3" fmla="*/ 60 h 115"/>
                    <a:gd name="T4" fmla="*/ 56 w 111"/>
                    <a:gd name="T5" fmla="*/ 115 h 115"/>
                    <a:gd name="T6" fmla="*/ 0 w 111"/>
                    <a:gd name="T7" fmla="*/ 60 h 115"/>
                    <a:gd name="T8" fmla="*/ 56 w 111"/>
                    <a:gd name="T9" fmla="*/ 0 h 115"/>
                  </a:gdLst>
                  <a:ahLst/>
                  <a:cxnLst>
                    <a:cxn ang="0">
                      <a:pos x="T0" y="T1"/>
                    </a:cxn>
                    <a:cxn ang="0">
                      <a:pos x="T2" y="T3"/>
                    </a:cxn>
                    <a:cxn ang="0">
                      <a:pos x="T4" y="T5"/>
                    </a:cxn>
                    <a:cxn ang="0">
                      <a:pos x="T6" y="T7"/>
                    </a:cxn>
                    <a:cxn ang="0">
                      <a:pos x="T8" y="T9"/>
                    </a:cxn>
                  </a:cxnLst>
                  <a:rect l="0" t="0" r="r" b="b"/>
                  <a:pathLst>
                    <a:path w="111" h="115">
                      <a:moveTo>
                        <a:pt x="56" y="0"/>
                      </a:moveTo>
                      <a:cubicBezTo>
                        <a:pt x="86" y="0"/>
                        <a:pt x="111" y="19"/>
                        <a:pt x="111" y="60"/>
                      </a:cubicBezTo>
                      <a:cubicBezTo>
                        <a:pt x="111" y="90"/>
                        <a:pt x="86" y="115"/>
                        <a:pt x="56" y="115"/>
                      </a:cubicBezTo>
                      <a:cubicBezTo>
                        <a:pt x="25" y="115"/>
                        <a:pt x="0" y="90"/>
                        <a:pt x="0" y="60"/>
                      </a:cubicBezTo>
                      <a:cubicBezTo>
                        <a:pt x="0" y="20"/>
                        <a:pt x="25" y="0"/>
                        <a:pt x="56" y="0"/>
                      </a:cubicBezTo>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93" name="Freeform 120">
                  <a:extLst>
                    <a:ext uri="{FF2B5EF4-FFF2-40B4-BE49-F238E27FC236}">
                      <a16:creationId xmlns:a16="http://schemas.microsoft.com/office/drawing/2014/main" id="{E651AF44-A1F2-CB01-547A-6BDF0677E505}"/>
                    </a:ext>
                  </a:extLst>
                </p:cNvPr>
                <p:cNvSpPr>
                  <a:spLocks/>
                </p:cNvSpPr>
                <p:nvPr/>
              </p:nvSpPr>
              <p:spPr bwMode="auto">
                <a:xfrm>
                  <a:off x="360511" y="1484238"/>
                  <a:ext cx="1151797" cy="1292576"/>
                </a:xfrm>
                <a:custGeom>
                  <a:avLst/>
                  <a:gdLst>
                    <a:gd name="T0" fmla="*/ 107 w 107"/>
                    <a:gd name="T1" fmla="*/ 53 h 120"/>
                    <a:gd name="T2" fmla="*/ 53 w 107"/>
                    <a:gd name="T3" fmla="*/ 120 h 120"/>
                    <a:gd name="T4" fmla="*/ 0 w 107"/>
                    <a:gd name="T5" fmla="*/ 53 h 120"/>
                    <a:gd name="T6" fmla="*/ 53 w 107"/>
                    <a:gd name="T7" fmla="*/ 0 h 120"/>
                    <a:gd name="T8" fmla="*/ 107 w 107"/>
                    <a:gd name="T9" fmla="*/ 53 h 120"/>
                  </a:gdLst>
                  <a:ahLst/>
                  <a:cxnLst>
                    <a:cxn ang="0">
                      <a:pos x="T0" y="T1"/>
                    </a:cxn>
                    <a:cxn ang="0">
                      <a:pos x="T2" y="T3"/>
                    </a:cxn>
                    <a:cxn ang="0">
                      <a:pos x="T4" y="T5"/>
                    </a:cxn>
                    <a:cxn ang="0">
                      <a:pos x="T6" y="T7"/>
                    </a:cxn>
                    <a:cxn ang="0">
                      <a:pos x="T8" y="T9"/>
                    </a:cxn>
                  </a:cxnLst>
                  <a:rect l="0" t="0" r="r" b="b"/>
                  <a:pathLst>
                    <a:path w="107" h="120">
                      <a:moveTo>
                        <a:pt x="107" y="53"/>
                      </a:moveTo>
                      <a:cubicBezTo>
                        <a:pt x="107" y="83"/>
                        <a:pt x="88" y="120"/>
                        <a:pt x="53" y="120"/>
                      </a:cubicBezTo>
                      <a:cubicBezTo>
                        <a:pt x="17" y="120"/>
                        <a:pt x="0" y="83"/>
                        <a:pt x="0" y="53"/>
                      </a:cubicBezTo>
                      <a:cubicBezTo>
                        <a:pt x="0" y="24"/>
                        <a:pt x="24" y="0"/>
                        <a:pt x="53" y="0"/>
                      </a:cubicBezTo>
                      <a:cubicBezTo>
                        <a:pt x="83" y="0"/>
                        <a:pt x="107" y="24"/>
                        <a:pt x="107" y="53"/>
                      </a:cubicBezTo>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94" name="Freeform 123">
                  <a:extLst>
                    <a:ext uri="{FF2B5EF4-FFF2-40B4-BE49-F238E27FC236}">
                      <a16:creationId xmlns:a16="http://schemas.microsoft.com/office/drawing/2014/main" id="{6F6844EA-B053-319A-ECCD-F44CD30D31BF}"/>
                    </a:ext>
                  </a:extLst>
                </p:cNvPr>
                <p:cNvSpPr>
                  <a:spLocks/>
                </p:cNvSpPr>
                <p:nvPr/>
              </p:nvSpPr>
              <p:spPr bwMode="auto">
                <a:xfrm>
                  <a:off x="514083" y="1740193"/>
                  <a:ext cx="243161" cy="89588"/>
                </a:xfrm>
                <a:custGeom>
                  <a:avLst/>
                  <a:gdLst>
                    <a:gd name="T0" fmla="*/ 15 w 23"/>
                    <a:gd name="T1" fmla="*/ 0 h 8"/>
                    <a:gd name="T2" fmla="*/ 0 w 23"/>
                    <a:gd name="T3" fmla="*/ 7 h 8"/>
                    <a:gd name="T4" fmla="*/ 0 w 23"/>
                    <a:gd name="T5" fmla="*/ 8 h 8"/>
                    <a:gd name="T6" fmla="*/ 5 w 23"/>
                    <a:gd name="T7" fmla="*/ 8 h 8"/>
                    <a:gd name="T8" fmla="*/ 15 w 23"/>
                    <a:gd name="T9" fmla="*/ 4 h 8"/>
                    <a:gd name="T10" fmla="*/ 19 w 23"/>
                    <a:gd name="T11" fmla="*/ 5 h 8"/>
                    <a:gd name="T12" fmla="*/ 20 w 23"/>
                    <a:gd name="T13" fmla="*/ 5 h 8"/>
                    <a:gd name="T14" fmla="*/ 22 w 23"/>
                    <a:gd name="T15" fmla="*/ 5 h 8"/>
                    <a:gd name="T16" fmla="*/ 22 w 23"/>
                    <a:gd name="T17" fmla="*/ 4 h 8"/>
                    <a:gd name="T18" fmla="*/ 22 w 23"/>
                    <a:gd name="T19" fmla="*/ 2 h 8"/>
                    <a:gd name="T20" fmla="*/ 22 w 23"/>
                    <a:gd name="T21" fmla="*/ 2 h 8"/>
                    <a:gd name="T22" fmla="*/ 22 w 23"/>
                    <a:gd name="T23" fmla="*/ 2 h 8"/>
                    <a:gd name="T24" fmla="*/ 22 w 23"/>
                    <a:gd name="T25" fmla="*/ 1 h 8"/>
                    <a:gd name="T26" fmla="*/ 22 w 23"/>
                    <a:gd name="T27" fmla="*/ 1 h 8"/>
                    <a:gd name="T28" fmla="*/ 22 w 23"/>
                    <a:gd name="T29" fmla="*/ 1 h 8"/>
                    <a:gd name="T30" fmla="*/ 21 w 23"/>
                    <a:gd name="T31" fmla="*/ 1 h 8"/>
                    <a:gd name="T32" fmla="*/ 15 w 23"/>
                    <a:gd name="T33"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8">
                      <a:moveTo>
                        <a:pt x="15" y="0"/>
                      </a:moveTo>
                      <a:cubicBezTo>
                        <a:pt x="8" y="0"/>
                        <a:pt x="2" y="4"/>
                        <a:pt x="0" y="7"/>
                      </a:cubicBezTo>
                      <a:cubicBezTo>
                        <a:pt x="0" y="8"/>
                        <a:pt x="0" y="8"/>
                        <a:pt x="0" y="8"/>
                      </a:cubicBezTo>
                      <a:cubicBezTo>
                        <a:pt x="1" y="8"/>
                        <a:pt x="3" y="8"/>
                        <a:pt x="5" y="8"/>
                      </a:cubicBezTo>
                      <a:cubicBezTo>
                        <a:pt x="7" y="7"/>
                        <a:pt x="10" y="4"/>
                        <a:pt x="15" y="4"/>
                      </a:cubicBezTo>
                      <a:cubicBezTo>
                        <a:pt x="16" y="4"/>
                        <a:pt x="18" y="4"/>
                        <a:pt x="19" y="5"/>
                      </a:cubicBezTo>
                      <a:cubicBezTo>
                        <a:pt x="20" y="5"/>
                        <a:pt x="20" y="5"/>
                        <a:pt x="20" y="5"/>
                      </a:cubicBezTo>
                      <a:cubicBezTo>
                        <a:pt x="21" y="5"/>
                        <a:pt x="21" y="5"/>
                        <a:pt x="22" y="5"/>
                      </a:cubicBezTo>
                      <a:cubicBezTo>
                        <a:pt x="22" y="5"/>
                        <a:pt x="22" y="4"/>
                        <a:pt x="22" y="4"/>
                      </a:cubicBezTo>
                      <a:cubicBezTo>
                        <a:pt x="23" y="3"/>
                        <a:pt x="23" y="2"/>
                        <a:pt x="22" y="2"/>
                      </a:cubicBezTo>
                      <a:cubicBezTo>
                        <a:pt x="22" y="2"/>
                        <a:pt x="22" y="2"/>
                        <a:pt x="22" y="2"/>
                      </a:cubicBezTo>
                      <a:cubicBezTo>
                        <a:pt x="22" y="2"/>
                        <a:pt x="22" y="2"/>
                        <a:pt x="22" y="2"/>
                      </a:cubicBezTo>
                      <a:cubicBezTo>
                        <a:pt x="22" y="1"/>
                        <a:pt x="22" y="1"/>
                        <a:pt x="22" y="1"/>
                      </a:cubicBezTo>
                      <a:cubicBezTo>
                        <a:pt x="22" y="1"/>
                        <a:pt x="22" y="1"/>
                        <a:pt x="22" y="1"/>
                      </a:cubicBezTo>
                      <a:cubicBezTo>
                        <a:pt x="22" y="1"/>
                        <a:pt x="22" y="1"/>
                        <a:pt x="22" y="1"/>
                      </a:cubicBezTo>
                      <a:cubicBezTo>
                        <a:pt x="21" y="1"/>
                        <a:pt x="21" y="1"/>
                        <a:pt x="21" y="1"/>
                      </a:cubicBezTo>
                      <a:cubicBezTo>
                        <a:pt x="19" y="0"/>
                        <a:pt x="17" y="0"/>
                        <a:pt x="15" y="0"/>
                      </a:cubicBezTo>
                    </a:path>
                  </a:pathLst>
                </a:custGeom>
                <a:solidFill>
                  <a:srgbClr val="D5A8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95" name="Freeform 124">
                  <a:extLst>
                    <a:ext uri="{FF2B5EF4-FFF2-40B4-BE49-F238E27FC236}">
                      <a16:creationId xmlns:a16="http://schemas.microsoft.com/office/drawing/2014/main" id="{474E29B9-9A55-C9B1-B8C4-A7A5D56194C2}"/>
                    </a:ext>
                  </a:extLst>
                </p:cNvPr>
                <p:cNvSpPr>
                  <a:spLocks/>
                </p:cNvSpPr>
                <p:nvPr/>
              </p:nvSpPr>
              <p:spPr bwMode="auto">
                <a:xfrm>
                  <a:off x="514083" y="1689002"/>
                  <a:ext cx="243161" cy="153573"/>
                </a:xfrm>
                <a:custGeom>
                  <a:avLst/>
                  <a:gdLst>
                    <a:gd name="T0" fmla="*/ 22 w 23"/>
                    <a:gd name="T1" fmla="*/ 8 h 14"/>
                    <a:gd name="T2" fmla="*/ 20 w 23"/>
                    <a:gd name="T3" fmla="*/ 8 h 14"/>
                    <a:gd name="T4" fmla="*/ 4 w 23"/>
                    <a:gd name="T5" fmla="*/ 13 h 14"/>
                    <a:gd name="T6" fmla="*/ 1 w 23"/>
                    <a:gd name="T7" fmla="*/ 13 h 14"/>
                    <a:gd name="T8" fmla="*/ 1 w 23"/>
                    <a:gd name="T9" fmla="*/ 10 h 14"/>
                    <a:gd name="T10" fmla="*/ 22 w 23"/>
                    <a:gd name="T11" fmla="*/ 4 h 14"/>
                    <a:gd name="T12" fmla="*/ 23 w 23"/>
                    <a:gd name="T13" fmla="*/ 7 h 14"/>
                    <a:gd name="T14" fmla="*/ 22 w 23"/>
                    <a:gd name="T15" fmla="*/ 8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14">
                      <a:moveTo>
                        <a:pt x="22" y="8"/>
                      </a:moveTo>
                      <a:cubicBezTo>
                        <a:pt x="22" y="8"/>
                        <a:pt x="21" y="8"/>
                        <a:pt x="20" y="8"/>
                      </a:cubicBezTo>
                      <a:cubicBezTo>
                        <a:pt x="11" y="5"/>
                        <a:pt x="5" y="13"/>
                        <a:pt x="4" y="13"/>
                      </a:cubicBezTo>
                      <a:cubicBezTo>
                        <a:pt x="4" y="14"/>
                        <a:pt x="2" y="14"/>
                        <a:pt x="1" y="13"/>
                      </a:cubicBezTo>
                      <a:cubicBezTo>
                        <a:pt x="0" y="13"/>
                        <a:pt x="0" y="11"/>
                        <a:pt x="1" y="10"/>
                      </a:cubicBezTo>
                      <a:cubicBezTo>
                        <a:pt x="4" y="6"/>
                        <a:pt x="12" y="0"/>
                        <a:pt x="22" y="4"/>
                      </a:cubicBezTo>
                      <a:cubicBezTo>
                        <a:pt x="23" y="4"/>
                        <a:pt x="23" y="6"/>
                        <a:pt x="23" y="7"/>
                      </a:cubicBezTo>
                      <a:cubicBezTo>
                        <a:pt x="23" y="7"/>
                        <a:pt x="23" y="8"/>
                        <a:pt x="22" y="8"/>
                      </a:cubicBezTo>
                      <a:close/>
                    </a:path>
                  </a:pathLst>
                </a:custGeom>
                <a:solidFill>
                  <a:srgbClr val="6F5B56"/>
                </a:solidFill>
                <a:ln>
                  <a:noFill/>
                </a:ln>
              </p:spPr>
              <p:txBody>
                <a:bodyPr vert="horz" wrap="square" lIns="45720" tIns="22860" rIns="45720" bIns="22860" numCol="1" anchor="t" anchorCtr="0" compatLnSpc="1">
                  <a:prstTxWarp prst="textNoShape">
                    <a:avLst/>
                  </a:prstTxWarp>
                </a:bodyPr>
                <a:lstStyle/>
                <a:p>
                  <a:endParaRPr lang="en-US" sz="900"/>
                </a:p>
              </p:txBody>
            </p:sp>
            <p:sp>
              <p:nvSpPr>
                <p:cNvPr id="96" name="Freeform 125">
                  <a:extLst>
                    <a:ext uri="{FF2B5EF4-FFF2-40B4-BE49-F238E27FC236}">
                      <a16:creationId xmlns:a16="http://schemas.microsoft.com/office/drawing/2014/main" id="{D046D7B7-F1DB-AF2F-4214-C25C52298E16}"/>
                    </a:ext>
                  </a:extLst>
                </p:cNvPr>
                <p:cNvSpPr>
                  <a:spLocks/>
                </p:cNvSpPr>
                <p:nvPr/>
              </p:nvSpPr>
              <p:spPr bwMode="auto">
                <a:xfrm>
                  <a:off x="514083" y="1689002"/>
                  <a:ext cx="243161" cy="140779"/>
                </a:xfrm>
                <a:custGeom>
                  <a:avLst/>
                  <a:gdLst>
                    <a:gd name="T0" fmla="*/ 1 w 23"/>
                    <a:gd name="T1" fmla="*/ 13 h 13"/>
                    <a:gd name="T2" fmla="*/ 2 w 23"/>
                    <a:gd name="T3" fmla="*/ 12 h 13"/>
                    <a:gd name="T4" fmla="*/ 23 w 23"/>
                    <a:gd name="T5" fmla="*/ 5 h 13"/>
                    <a:gd name="T6" fmla="*/ 23 w 23"/>
                    <a:gd name="T7" fmla="*/ 6 h 13"/>
                    <a:gd name="T8" fmla="*/ 22 w 23"/>
                    <a:gd name="T9" fmla="*/ 4 h 13"/>
                    <a:gd name="T10" fmla="*/ 1 w 23"/>
                    <a:gd name="T11" fmla="*/ 10 h 13"/>
                    <a:gd name="T12" fmla="*/ 1 w 23"/>
                    <a:gd name="T13" fmla="*/ 13 h 13"/>
                  </a:gdLst>
                  <a:ahLst/>
                  <a:cxnLst>
                    <a:cxn ang="0">
                      <a:pos x="T0" y="T1"/>
                    </a:cxn>
                    <a:cxn ang="0">
                      <a:pos x="T2" y="T3"/>
                    </a:cxn>
                    <a:cxn ang="0">
                      <a:pos x="T4" y="T5"/>
                    </a:cxn>
                    <a:cxn ang="0">
                      <a:pos x="T6" y="T7"/>
                    </a:cxn>
                    <a:cxn ang="0">
                      <a:pos x="T8" y="T9"/>
                    </a:cxn>
                    <a:cxn ang="0">
                      <a:pos x="T10" y="T11"/>
                    </a:cxn>
                    <a:cxn ang="0">
                      <a:pos x="T12" y="T13"/>
                    </a:cxn>
                  </a:cxnLst>
                  <a:rect l="0" t="0" r="r" b="b"/>
                  <a:pathLst>
                    <a:path w="23" h="13">
                      <a:moveTo>
                        <a:pt x="1" y="13"/>
                      </a:moveTo>
                      <a:cubicBezTo>
                        <a:pt x="1" y="13"/>
                        <a:pt x="1" y="12"/>
                        <a:pt x="2" y="12"/>
                      </a:cubicBezTo>
                      <a:cubicBezTo>
                        <a:pt x="4" y="8"/>
                        <a:pt x="13" y="1"/>
                        <a:pt x="23" y="5"/>
                      </a:cubicBezTo>
                      <a:cubicBezTo>
                        <a:pt x="23" y="5"/>
                        <a:pt x="23" y="5"/>
                        <a:pt x="23" y="6"/>
                      </a:cubicBezTo>
                      <a:cubicBezTo>
                        <a:pt x="23" y="5"/>
                        <a:pt x="22" y="4"/>
                        <a:pt x="22" y="4"/>
                      </a:cubicBezTo>
                      <a:cubicBezTo>
                        <a:pt x="12" y="0"/>
                        <a:pt x="4" y="6"/>
                        <a:pt x="1" y="10"/>
                      </a:cubicBezTo>
                      <a:cubicBezTo>
                        <a:pt x="0" y="11"/>
                        <a:pt x="0" y="13"/>
                        <a:pt x="1" y="13"/>
                      </a:cubicBezTo>
                      <a:close/>
                    </a:path>
                  </a:pathLst>
                </a:custGeom>
                <a:solidFill>
                  <a:srgbClr val="8E7771"/>
                </a:solidFill>
                <a:ln>
                  <a:noFill/>
                </a:ln>
              </p:spPr>
              <p:txBody>
                <a:bodyPr vert="horz" wrap="square" lIns="45720" tIns="22860" rIns="45720" bIns="22860" numCol="1" anchor="t" anchorCtr="0" compatLnSpc="1">
                  <a:prstTxWarp prst="textNoShape">
                    <a:avLst/>
                  </a:prstTxWarp>
                </a:bodyPr>
                <a:lstStyle/>
                <a:p>
                  <a:endParaRPr lang="en-US" sz="900"/>
                </a:p>
              </p:txBody>
            </p:sp>
            <p:sp>
              <p:nvSpPr>
                <p:cNvPr id="97" name="Freeform 126">
                  <a:extLst>
                    <a:ext uri="{FF2B5EF4-FFF2-40B4-BE49-F238E27FC236}">
                      <a16:creationId xmlns:a16="http://schemas.microsoft.com/office/drawing/2014/main" id="{46C119BD-F93E-FDB9-DE7D-0CA5FA4035E0}"/>
                    </a:ext>
                  </a:extLst>
                </p:cNvPr>
                <p:cNvSpPr>
                  <a:spLocks/>
                </p:cNvSpPr>
                <p:nvPr/>
              </p:nvSpPr>
              <p:spPr bwMode="auto">
                <a:xfrm>
                  <a:off x="1064390" y="1740193"/>
                  <a:ext cx="243161" cy="127977"/>
                </a:xfrm>
                <a:custGeom>
                  <a:avLst/>
                  <a:gdLst>
                    <a:gd name="T0" fmla="*/ 8 w 23"/>
                    <a:gd name="T1" fmla="*/ 0 h 11"/>
                    <a:gd name="T2" fmla="*/ 1 w 23"/>
                    <a:gd name="T3" fmla="*/ 1 h 11"/>
                    <a:gd name="T4" fmla="*/ 1 w 23"/>
                    <a:gd name="T5" fmla="*/ 1 h 11"/>
                    <a:gd name="T6" fmla="*/ 1 w 23"/>
                    <a:gd name="T7" fmla="*/ 1 h 11"/>
                    <a:gd name="T8" fmla="*/ 1 w 23"/>
                    <a:gd name="T9" fmla="*/ 1 h 11"/>
                    <a:gd name="T10" fmla="*/ 1 w 23"/>
                    <a:gd name="T11" fmla="*/ 2 h 11"/>
                    <a:gd name="T12" fmla="*/ 0 w 23"/>
                    <a:gd name="T13" fmla="*/ 2 h 11"/>
                    <a:gd name="T14" fmla="*/ 0 w 23"/>
                    <a:gd name="T15" fmla="*/ 2 h 11"/>
                    <a:gd name="T16" fmla="*/ 0 w 23"/>
                    <a:gd name="T17" fmla="*/ 4 h 11"/>
                    <a:gd name="T18" fmla="*/ 1 w 23"/>
                    <a:gd name="T19" fmla="*/ 5 h 11"/>
                    <a:gd name="T20" fmla="*/ 2 w 23"/>
                    <a:gd name="T21" fmla="*/ 5 h 11"/>
                    <a:gd name="T22" fmla="*/ 3 w 23"/>
                    <a:gd name="T23" fmla="*/ 5 h 11"/>
                    <a:gd name="T24" fmla="*/ 8 w 23"/>
                    <a:gd name="T25" fmla="*/ 4 h 11"/>
                    <a:gd name="T26" fmla="*/ 19 w 23"/>
                    <a:gd name="T27" fmla="*/ 10 h 11"/>
                    <a:gd name="T28" fmla="*/ 20 w 23"/>
                    <a:gd name="T29" fmla="*/ 11 h 11"/>
                    <a:gd name="T30" fmla="*/ 21 w 23"/>
                    <a:gd name="T31" fmla="*/ 11 h 11"/>
                    <a:gd name="T32" fmla="*/ 22 w 23"/>
                    <a:gd name="T33" fmla="*/ 10 h 11"/>
                    <a:gd name="T34" fmla="*/ 22 w 23"/>
                    <a:gd name="T35" fmla="*/ 7 h 11"/>
                    <a:gd name="T36" fmla="*/ 8 w 23"/>
                    <a:gd name="T3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3" h="11">
                      <a:moveTo>
                        <a:pt x="8" y="0"/>
                      </a:moveTo>
                      <a:cubicBezTo>
                        <a:pt x="6" y="0"/>
                        <a:pt x="4" y="0"/>
                        <a:pt x="1" y="1"/>
                      </a:cubicBezTo>
                      <a:cubicBezTo>
                        <a:pt x="1" y="1"/>
                        <a:pt x="1" y="1"/>
                        <a:pt x="1" y="1"/>
                      </a:cubicBezTo>
                      <a:cubicBezTo>
                        <a:pt x="1" y="1"/>
                        <a:pt x="1" y="1"/>
                        <a:pt x="1" y="1"/>
                      </a:cubicBezTo>
                      <a:cubicBezTo>
                        <a:pt x="1" y="1"/>
                        <a:pt x="1" y="1"/>
                        <a:pt x="1" y="1"/>
                      </a:cubicBezTo>
                      <a:cubicBezTo>
                        <a:pt x="1" y="2"/>
                        <a:pt x="1" y="2"/>
                        <a:pt x="1" y="2"/>
                      </a:cubicBezTo>
                      <a:cubicBezTo>
                        <a:pt x="0" y="2"/>
                        <a:pt x="0" y="2"/>
                        <a:pt x="0" y="2"/>
                      </a:cubicBezTo>
                      <a:cubicBezTo>
                        <a:pt x="0" y="2"/>
                        <a:pt x="0" y="2"/>
                        <a:pt x="0" y="2"/>
                      </a:cubicBezTo>
                      <a:cubicBezTo>
                        <a:pt x="0" y="3"/>
                        <a:pt x="0" y="3"/>
                        <a:pt x="0" y="4"/>
                      </a:cubicBezTo>
                      <a:cubicBezTo>
                        <a:pt x="0" y="4"/>
                        <a:pt x="1" y="5"/>
                        <a:pt x="1" y="5"/>
                      </a:cubicBezTo>
                      <a:cubicBezTo>
                        <a:pt x="1" y="5"/>
                        <a:pt x="2" y="5"/>
                        <a:pt x="2" y="5"/>
                      </a:cubicBezTo>
                      <a:cubicBezTo>
                        <a:pt x="3" y="5"/>
                        <a:pt x="3" y="5"/>
                        <a:pt x="3" y="5"/>
                      </a:cubicBezTo>
                      <a:cubicBezTo>
                        <a:pt x="5" y="4"/>
                        <a:pt x="6" y="4"/>
                        <a:pt x="8" y="4"/>
                      </a:cubicBezTo>
                      <a:cubicBezTo>
                        <a:pt x="14" y="4"/>
                        <a:pt x="19" y="10"/>
                        <a:pt x="19" y="10"/>
                      </a:cubicBezTo>
                      <a:cubicBezTo>
                        <a:pt x="19" y="10"/>
                        <a:pt x="20" y="11"/>
                        <a:pt x="20" y="11"/>
                      </a:cubicBezTo>
                      <a:cubicBezTo>
                        <a:pt x="20" y="11"/>
                        <a:pt x="21" y="11"/>
                        <a:pt x="21" y="11"/>
                      </a:cubicBezTo>
                      <a:cubicBezTo>
                        <a:pt x="21" y="11"/>
                        <a:pt x="22" y="11"/>
                        <a:pt x="22" y="10"/>
                      </a:cubicBezTo>
                      <a:cubicBezTo>
                        <a:pt x="23" y="10"/>
                        <a:pt x="23" y="8"/>
                        <a:pt x="22" y="7"/>
                      </a:cubicBezTo>
                      <a:cubicBezTo>
                        <a:pt x="20" y="4"/>
                        <a:pt x="15" y="0"/>
                        <a:pt x="8" y="0"/>
                      </a:cubicBezTo>
                    </a:path>
                  </a:pathLst>
                </a:custGeom>
                <a:solidFill>
                  <a:srgbClr val="D5A8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98" name="Freeform 127">
                  <a:extLst>
                    <a:ext uri="{FF2B5EF4-FFF2-40B4-BE49-F238E27FC236}">
                      <a16:creationId xmlns:a16="http://schemas.microsoft.com/office/drawing/2014/main" id="{14FD57B4-D2A8-FDA2-BD02-94CDDC87F4AD}"/>
                    </a:ext>
                  </a:extLst>
                </p:cNvPr>
                <p:cNvSpPr>
                  <a:spLocks/>
                </p:cNvSpPr>
                <p:nvPr/>
              </p:nvSpPr>
              <p:spPr bwMode="auto">
                <a:xfrm>
                  <a:off x="1051588" y="1689002"/>
                  <a:ext cx="255955" cy="153573"/>
                </a:xfrm>
                <a:custGeom>
                  <a:avLst/>
                  <a:gdLst>
                    <a:gd name="T0" fmla="*/ 1 w 24"/>
                    <a:gd name="T1" fmla="*/ 8 h 14"/>
                    <a:gd name="T2" fmla="*/ 4 w 24"/>
                    <a:gd name="T3" fmla="*/ 8 h 14"/>
                    <a:gd name="T4" fmla="*/ 19 w 24"/>
                    <a:gd name="T5" fmla="*/ 13 h 14"/>
                    <a:gd name="T6" fmla="*/ 22 w 24"/>
                    <a:gd name="T7" fmla="*/ 14 h 14"/>
                    <a:gd name="T8" fmla="*/ 23 w 24"/>
                    <a:gd name="T9" fmla="*/ 10 h 14"/>
                    <a:gd name="T10" fmla="*/ 2 w 24"/>
                    <a:gd name="T11" fmla="*/ 4 h 14"/>
                    <a:gd name="T12" fmla="*/ 1 w 24"/>
                    <a:gd name="T13" fmla="*/ 7 h 14"/>
                    <a:gd name="T14" fmla="*/ 1 w 24"/>
                    <a:gd name="T15" fmla="*/ 8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 h="14">
                      <a:moveTo>
                        <a:pt x="1" y="8"/>
                      </a:moveTo>
                      <a:cubicBezTo>
                        <a:pt x="2" y="8"/>
                        <a:pt x="3" y="9"/>
                        <a:pt x="4" y="8"/>
                      </a:cubicBezTo>
                      <a:cubicBezTo>
                        <a:pt x="13" y="5"/>
                        <a:pt x="19" y="13"/>
                        <a:pt x="19" y="13"/>
                      </a:cubicBezTo>
                      <a:cubicBezTo>
                        <a:pt x="20" y="14"/>
                        <a:pt x="21" y="14"/>
                        <a:pt x="22" y="14"/>
                      </a:cubicBezTo>
                      <a:cubicBezTo>
                        <a:pt x="23" y="13"/>
                        <a:pt x="24" y="11"/>
                        <a:pt x="23" y="10"/>
                      </a:cubicBezTo>
                      <a:cubicBezTo>
                        <a:pt x="20" y="7"/>
                        <a:pt x="12" y="0"/>
                        <a:pt x="2" y="4"/>
                      </a:cubicBezTo>
                      <a:cubicBezTo>
                        <a:pt x="1" y="5"/>
                        <a:pt x="0" y="6"/>
                        <a:pt x="1" y="7"/>
                      </a:cubicBezTo>
                      <a:cubicBezTo>
                        <a:pt x="1" y="7"/>
                        <a:pt x="1" y="8"/>
                        <a:pt x="1" y="8"/>
                      </a:cubicBezTo>
                      <a:close/>
                    </a:path>
                  </a:pathLst>
                </a:custGeom>
                <a:solidFill>
                  <a:srgbClr val="6F5B56"/>
                </a:solidFill>
                <a:ln>
                  <a:noFill/>
                </a:ln>
              </p:spPr>
              <p:txBody>
                <a:bodyPr vert="horz" wrap="square" lIns="45720" tIns="22860" rIns="45720" bIns="22860" numCol="1" anchor="t" anchorCtr="0" compatLnSpc="1">
                  <a:prstTxWarp prst="textNoShape">
                    <a:avLst/>
                  </a:prstTxWarp>
                </a:bodyPr>
                <a:lstStyle/>
                <a:p>
                  <a:endParaRPr lang="en-US" sz="900"/>
                </a:p>
              </p:txBody>
            </p:sp>
            <p:sp>
              <p:nvSpPr>
                <p:cNvPr id="99" name="Freeform 128">
                  <a:extLst>
                    <a:ext uri="{FF2B5EF4-FFF2-40B4-BE49-F238E27FC236}">
                      <a16:creationId xmlns:a16="http://schemas.microsoft.com/office/drawing/2014/main" id="{D021349F-81D5-EE6F-17DF-A928CCFBDA70}"/>
                    </a:ext>
                  </a:extLst>
                </p:cNvPr>
                <p:cNvSpPr>
                  <a:spLocks/>
                </p:cNvSpPr>
                <p:nvPr/>
              </p:nvSpPr>
              <p:spPr bwMode="auto">
                <a:xfrm>
                  <a:off x="1064390" y="1689002"/>
                  <a:ext cx="243161" cy="153573"/>
                </a:xfrm>
                <a:custGeom>
                  <a:avLst/>
                  <a:gdLst>
                    <a:gd name="T0" fmla="*/ 21 w 23"/>
                    <a:gd name="T1" fmla="*/ 14 h 14"/>
                    <a:gd name="T2" fmla="*/ 21 w 23"/>
                    <a:gd name="T3" fmla="*/ 12 h 14"/>
                    <a:gd name="T4" fmla="*/ 0 w 23"/>
                    <a:gd name="T5" fmla="*/ 5 h 14"/>
                    <a:gd name="T6" fmla="*/ 0 w 23"/>
                    <a:gd name="T7" fmla="*/ 6 h 14"/>
                    <a:gd name="T8" fmla="*/ 1 w 23"/>
                    <a:gd name="T9" fmla="*/ 4 h 14"/>
                    <a:gd name="T10" fmla="*/ 22 w 23"/>
                    <a:gd name="T11" fmla="*/ 10 h 14"/>
                    <a:gd name="T12" fmla="*/ 21 w 23"/>
                    <a:gd name="T13" fmla="*/ 14 h 14"/>
                  </a:gdLst>
                  <a:ahLst/>
                  <a:cxnLst>
                    <a:cxn ang="0">
                      <a:pos x="T0" y="T1"/>
                    </a:cxn>
                    <a:cxn ang="0">
                      <a:pos x="T2" y="T3"/>
                    </a:cxn>
                    <a:cxn ang="0">
                      <a:pos x="T4" y="T5"/>
                    </a:cxn>
                    <a:cxn ang="0">
                      <a:pos x="T6" y="T7"/>
                    </a:cxn>
                    <a:cxn ang="0">
                      <a:pos x="T8" y="T9"/>
                    </a:cxn>
                    <a:cxn ang="0">
                      <a:pos x="T10" y="T11"/>
                    </a:cxn>
                    <a:cxn ang="0">
                      <a:pos x="T12" y="T13"/>
                    </a:cxn>
                  </a:cxnLst>
                  <a:rect l="0" t="0" r="r" b="b"/>
                  <a:pathLst>
                    <a:path w="23" h="14">
                      <a:moveTo>
                        <a:pt x="21" y="14"/>
                      </a:moveTo>
                      <a:cubicBezTo>
                        <a:pt x="22" y="13"/>
                        <a:pt x="21" y="12"/>
                        <a:pt x="21" y="12"/>
                      </a:cubicBezTo>
                      <a:cubicBezTo>
                        <a:pt x="18" y="8"/>
                        <a:pt x="10" y="1"/>
                        <a:pt x="0" y="5"/>
                      </a:cubicBezTo>
                      <a:cubicBezTo>
                        <a:pt x="0" y="5"/>
                        <a:pt x="0" y="5"/>
                        <a:pt x="0" y="6"/>
                      </a:cubicBezTo>
                      <a:cubicBezTo>
                        <a:pt x="0" y="5"/>
                        <a:pt x="0" y="4"/>
                        <a:pt x="1" y="4"/>
                      </a:cubicBezTo>
                      <a:cubicBezTo>
                        <a:pt x="11" y="0"/>
                        <a:pt x="19" y="7"/>
                        <a:pt x="22" y="10"/>
                      </a:cubicBezTo>
                      <a:cubicBezTo>
                        <a:pt x="23" y="11"/>
                        <a:pt x="22" y="13"/>
                        <a:pt x="21" y="14"/>
                      </a:cubicBezTo>
                      <a:close/>
                    </a:path>
                  </a:pathLst>
                </a:custGeom>
                <a:solidFill>
                  <a:srgbClr val="8E7771"/>
                </a:solidFill>
                <a:ln>
                  <a:noFill/>
                </a:ln>
              </p:spPr>
              <p:txBody>
                <a:bodyPr vert="horz" wrap="square" lIns="45720" tIns="22860" rIns="45720" bIns="22860" numCol="1" anchor="t" anchorCtr="0" compatLnSpc="1">
                  <a:prstTxWarp prst="textNoShape">
                    <a:avLst/>
                  </a:prstTxWarp>
                </a:bodyPr>
                <a:lstStyle/>
                <a:p>
                  <a:endParaRPr lang="en-US" sz="900"/>
                </a:p>
              </p:txBody>
            </p:sp>
            <p:grpSp>
              <p:nvGrpSpPr>
                <p:cNvPr id="100" name="Group 99">
                  <a:extLst>
                    <a:ext uri="{FF2B5EF4-FFF2-40B4-BE49-F238E27FC236}">
                      <a16:creationId xmlns:a16="http://schemas.microsoft.com/office/drawing/2014/main" id="{6E29C79B-B469-C53F-1FBF-2B5E9DA46608}"/>
                    </a:ext>
                  </a:extLst>
                </p:cNvPr>
                <p:cNvGrpSpPr/>
                <p:nvPr/>
              </p:nvGrpSpPr>
              <p:grpSpPr>
                <a:xfrm>
                  <a:off x="656833" y="2374458"/>
                  <a:ext cx="535036" cy="227394"/>
                  <a:chOff x="4643802" y="5084415"/>
                  <a:chExt cx="511910" cy="217565"/>
                </a:xfrm>
              </p:grpSpPr>
              <p:sp>
                <p:nvSpPr>
                  <p:cNvPr id="117" name="Freeform 134">
                    <a:extLst>
                      <a:ext uri="{FF2B5EF4-FFF2-40B4-BE49-F238E27FC236}">
                        <a16:creationId xmlns:a16="http://schemas.microsoft.com/office/drawing/2014/main" id="{57FB4543-DCC7-C0B4-81CC-9DE5A9CE907F}"/>
                      </a:ext>
                    </a:extLst>
                  </p:cNvPr>
                  <p:cNvSpPr>
                    <a:spLocks/>
                  </p:cNvSpPr>
                  <p:nvPr/>
                </p:nvSpPr>
                <p:spPr bwMode="auto">
                  <a:xfrm>
                    <a:off x="4643802" y="5084415"/>
                    <a:ext cx="511910" cy="127977"/>
                  </a:xfrm>
                  <a:custGeom>
                    <a:avLst/>
                    <a:gdLst>
                      <a:gd name="T0" fmla="*/ 6 w 47"/>
                      <a:gd name="T1" fmla="*/ 12 h 12"/>
                      <a:gd name="T2" fmla="*/ 0 w 47"/>
                      <a:gd name="T3" fmla="*/ 0 h 12"/>
                      <a:gd name="T4" fmla="*/ 24 w 47"/>
                      <a:gd name="T5" fmla="*/ 1 h 12"/>
                      <a:gd name="T6" fmla="*/ 47 w 47"/>
                      <a:gd name="T7" fmla="*/ 0 h 12"/>
                      <a:gd name="T8" fmla="*/ 41 w 47"/>
                      <a:gd name="T9" fmla="*/ 12 h 12"/>
                      <a:gd name="T10" fmla="*/ 24 w 47"/>
                      <a:gd name="T11" fmla="*/ 8 h 12"/>
                      <a:gd name="T12" fmla="*/ 6 w 47"/>
                      <a:gd name="T13" fmla="*/ 12 h 12"/>
                    </a:gdLst>
                    <a:ahLst/>
                    <a:cxnLst>
                      <a:cxn ang="0">
                        <a:pos x="T0" y="T1"/>
                      </a:cxn>
                      <a:cxn ang="0">
                        <a:pos x="T2" y="T3"/>
                      </a:cxn>
                      <a:cxn ang="0">
                        <a:pos x="T4" y="T5"/>
                      </a:cxn>
                      <a:cxn ang="0">
                        <a:pos x="T6" y="T7"/>
                      </a:cxn>
                      <a:cxn ang="0">
                        <a:pos x="T8" y="T9"/>
                      </a:cxn>
                      <a:cxn ang="0">
                        <a:pos x="T10" y="T11"/>
                      </a:cxn>
                      <a:cxn ang="0">
                        <a:pos x="T12" y="T13"/>
                      </a:cxn>
                    </a:cxnLst>
                    <a:rect l="0" t="0" r="r" b="b"/>
                    <a:pathLst>
                      <a:path w="47" h="12">
                        <a:moveTo>
                          <a:pt x="6" y="12"/>
                        </a:moveTo>
                        <a:cubicBezTo>
                          <a:pt x="3" y="9"/>
                          <a:pt x="1" y="4"/>
                          <a:pt x="0" y="0"/>
                        </a:cubicBezTo>
                        <a:cubicBezTo>
                          <a:pt x="7" y="1"/>
                          <a:pt x="15" y="1"/>
                          <a:pt x="24" y="1"/>
                        </a:cubicBezTo>
                        <a:cubicBezTo>
                          <a:pt x="32" y="1"/>
                          <a:pt x="40" y="1"/>
                          <a:pt x="47" y="0"/>
                        </a:cubicBezTo>
                        <a:cubicBezTo>
                          <a:pt x="46" y="4"/>
                          <a:pt x="44" y="9"/>
                          <a:pt x="41" y="12"/>
                        </a:cubicBezTo>
                        <a:cubicBezTo>
                          <a:pt x="37" y="9"/>
                          <a:pt x="31" y="8"/>
                          <a:pt x="24" y="8"/>
                        </a:cubicBezTo>
                        <a:cubicBezTo>
                          <a:pt x="16" y="8"/>
                          <a:pt x="10" y="9"/>
                          <a:pt x="6" y="12"/>
                        </a:cubicBezTo>
                        <a:close/>
                      </a:path>
                    </a:pathLst>
                  </a:custGeom>
                  <a:solidFill>
                    <a:srgbClr val="9A32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118" name="Freeform 135">
                    <a:extLst>
                      <a:ext uri="{FF2B5EF4-FFF2-40B4-BE49-F238E27FC236}">
                        <a16:creationId xmlns:a16="http://schemas.microsoft.com/office/drawing/2014/main" id="{5BA50E97-12E2-3E45-1190-9A25F0DD6E20}"/>
                      </a:ext>
                    </a:extLst>
                  </p:cNvPr>
                  <p:cNvSpPr>
                    <a:spLocks/>
                  </p:cNvSpPr>
                  <p:nvPr/>
                </p:nvSpPr>
                <p:spPr bwMode="auto">
                  <a:xfrm>
                    <a:off x="4720589" y="5174003"/>
                    <a:ext cx="371138" cy="127977"/>
                  </a:xfrm>
                  <a:custGeom>
                    <a:avLst/>
                    <a:gdLst>
                      <a:gd name="T0" fmla="*/ 18 w 35"/>
                      <a:gd name="T1" fmla="*/ 12 h 12"/>
                      <a:gd name="T2" fmla="*/ 0 w 35"/>
                      <a:gd name="T3" fmla="*/ 4 h 12"/>
                      <a:gd name="T4" fmla="*/ 18 w 35"/>
                      <a:gd name="T5" fmla="*/ 0 h 12"/>
                      <a:gd name="T6" fmla="*/ 35 w 35"/>
                      <a:gd name="T7" fmla="*/ 4 h 12"/>
                      <a:gd name="T8" fmla="*/ 18 w 35"/>
                      <a:gd name="T9" fmla="*/ 12 h 12"/>
                    </a:gdLst>
                    <a:ahLst/>
                    <a:cxnLst>
                      <a:cxn ang="0">
                        <a:pos x="T0" y="T1"/>
                      </a:cxn>
                      <a:cxn ang="0">
                        <a:pos x="T2" y="T3"/>
                      </a:cxn>
                      <a:cxn ang="0">
                        <a:pos x="T4" y="T5"/>
                      </a:cxn>
                      <a:cxn ang="0">
                        <a:pos x="T6" y="T7"/>
                      </a:cxn>
                      <a:cxn ang="0">
                        <a:pos x="T8" y="T9"/>
                      </a:cxn>
                    </a:cxnLst>
                    <a:rect l="0" t="0" r="r" b="b"/>
                    <a:pathLst>
                      <a:path w="35" h="12">
                        <a:moveTo>
                          <a:pt x="18" y="12"/>
                        </a:moveTo>
                        <a:cubicBezTo>
                          <a:pt x="11" y="12"/>
                          <a:pt x="4" y="9"/>
                          <a:pt x="0" y="4"/>
                        </a:cubicBezTo>
                        <a:cubicBezTo>
                          <a:pt x="4" y="1"/>
                          <a:pt x="10" y="0"/>
                          <a:pt x="18" y="0"/>
                        </a:cubicBezTo>
                        <a:cubicBezTo>
                          <a:pt x="25" y="0"/>
                          <a:pt x="31" y="1"/>
                          <a:pt x="35" y="4"/>
                        </a:cubicBezTo>
                        <a:cubicBezTo>
                          <a:pt x="31" y="9"/>
                          <a:pt x="25" y="12"/>
                          <a:pt x="18" y="12"/>
                        </a:cubicBezTo>
                        <a:close/>
                      </a:path>
                    </a:pathLst>
                  </a:custGeom>
                  <a:solidFill>
                    <a:srgbClr val="C455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grpSp>
            <p:sp>
              <p:nvSpPr>
                <p:cNvPr id="101" name="Freeform 159">
                  <a:extLst>
                    <a:ext uri="{FF2B5EF4-FFF2-40B4-BE49-F238E27FC236}">
                      <a16:creationId xmlns:a16="http://schemas.microsoft.com/office/drawing/2014/main" id="{2893DE8B-275A-C461-EF6F-8A8741AF4B64}"/>
                    </a:ext>
                  </a:extLst>
                </p:cNvPr>
                <p:cNvSpPr>
                  <a:spLocks noEditPoints="1"/>
                </p:cNvSpPr>
                <p:nvPr/>
              </p:nvSpPr>
              <p:spPr bwMode="auto">
                <a:xfrm>
                  <a:off x="437297" y="1868170"/>
                  <a:ext cx="383932" cy="319948"/>
                </a:xfrm>
                <a:custGeom>
                  <a:avLst/>
                  <a:gdLst>
                    <a:gd name="T0" fmla="*/ 17 w 36"/>
                    <a:gd name="T1" fmla="*/ 30 h 30"/>
                    <a:gd name="T2" fmla="*/ 17 w 36"/>
                    <a:gd name="T3" fmla="*/ 30 h 30"/>
                    <a:gd name="T4" fmla="*/ 17 w 36"/>
                    <a:gd name="T5" fmla="*/ 30 h 30"/>
                    <a:gd name="T6" fmla="*/ 17 w 36"/>
                    <a:gd name="T7" fmla="*/ 30 h 30"/>
                    <a:gd name="T8" fmla="*/ 16 w 36"/>
                    <a:gd name="T9" fmla="*/ 30 h 30"/>
                    <a:gd name="T10" fmla="*/ 16 w 36"/>
                    <a:gd name="T11" fmla="*/ 30 h 30"/>
                    <a:gd name="T12" fmla="*/ 16 w 36"/>
                    <a:gd name="T13" fmla="*/ 30 h 30"/>
                    <a:gd name="T14" fmla="*/ 35 w 36"/>
                    <a:gd name="T15" fmla="*/ 15 h 30"/>
                    <a:gd name="T16" fmla="*/ 17 w 36"/>
                    <a:gd name="T17" fmla="*/ 30 h 30"/>
                    <a:gd name="T18" fmla="*/ 35 w 36"/>
                    <a:gd name="T19" fmla="*/ 15 h 30"/>
                    <a:gd name="T20" fmla="*/ 35 w 36"/>
                    <a:gd name="T21" fmla="*/ 14 h 30"/>
                    <a:gd name="T22" fmla="*/ 35 w 36"/>
                    <a:gd name="T23" fmla="*/ 15 h 30"/>
                    <a:gd name="T24" fmla="*/ 35 w 36"/>
                    <a:gd name="T25" fmla="*/ 14 h 30"/>
                    <a:gd name="T26" fmla="*/ 14 w 36"/>
                    <a:gd name="T27" fmla="*/ 0 h 30"/>
                    <a:gd name="T28" fmla="*/ 14 w 36"/>
                    <a:gd name="T29" fmla="*/ 0 h 30"/>
                    <a:gd name="T30" fmla="*/ 18 w 36"/>
                    <a:gd name="T31" fmla="*/ 1 h 30"/>
                    <a:gd name="T32" fmla="*/ 18 w 36"/>
                    <a:gd name="T33" fmla="*/ 1 h 30"/>
                    <a:gd name="T34" fmla="*/ 34 w 36"/>
                    <a:gd name="T35" fmla="*/ 6 h 30"/>
                    <a:gd name="T36" fmla="*/ 36 w 36"/>
                    <a:gd name="T37" fmla="*/ 11 h 30"/>
                    <a:gd name="T38" fmla="*/ 34 w 36"/>
                    <a:gd name="T39" fmla="*/ 6 h 30"/>
                    <a:gd name="T40" fmla="*/ 18 w 36"/>
                    <a:gd name="T41" fmla="*/ 1 h 30"/>
                    <a:gd name="T42" fmla="*/ 18 w 36"/>
                    <a:gd name="T43" fmla="*/ 1 h 30"/>
                    <a:gd name="T44" fmla="*/ 14 w 36"/>
                    <a:gd name="T45" fmla="*/ 0 h 30"/>
                    <a:gd name="T46" fmla="*/ 14 w 36"/>
                    <a:gd name="T47" fmla="*/ 0 h 30"/>
                    <a:gd name="T48" fmla="*/ 13 w 36"/>
                    <a:gd name="T49" fmla="*/ 0 h 30"/>
                    <a:gd name="T50" fmla="*/ 7 w 36"/>
                    <a:gd name="T51" fmla="*/ 1 h 30"/>
                    <a:gd name="T52" fmla="*/ 1 w 36"/>
                    <a:gd name="T53" fmla="*/ 7 h 30"/>
                    <a:gd name="T54" fmla="*/ 0 w 36"/>
                    <a:gd name="T55" fmla="*/ 13 h 30"/>
                    <a:gd name="T56" fmla="*/ 1 w 36"/>
                    <a:gd name="T57" fmla="*/ 7 h 30"/>
                    <a:gd name="T58" fmla="*/ 7 w 36"/>
                    <a:gd name="T59" fmla="*/ 1 h 30"/>
                    <a:gd name="T60" fmla="*/ 13 w 36"/>
                    <a:gd name="T61" fmla="*/ 0 h 30"/>
                    <a:gd name="T62" fmla="*/ 13 w 36"/>
                    <a:gd name="T63" fmla="*/ 0 h 30"/>
                    <a:gd name="T64" fmla="*/ 13 w 36"/>
                    <a:gd name="T65" fmla="*/ 0 h 30"/>
                    <a:gd name="T66" fmla="*/ 13 w 36"/>
                    <a:gd name="T67" fmla="*/ 0 h 30"/>
                    <a:gd name="T68" fmla="*/ 13 w 36"/>
                    <a:gd name="T69"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6" h="30">
                      <a:moveTo>
                        <a:pt x="17" y="30"/>
                      </a:moveTo>
                      <a:cubicBezTo>
                        <a:pt x="17" y="30"/>
                        <a:pt x="17" y="30"/>
                        <a:pt x="17" y="30"/>
                      </a:cubicBezTo>
                      <a:cubicBezTo>
                        <a:pt x="17" y="30"/>
                        <a:pt x="17" y="30"/>
                        <a:pt x="17" y="30"/>
                      </a:cubicBezTo>
                      <a:cubicBezTo>
                        <a:pt x="17" y="30"/>
                        <a:pt x="17" y="30"/>
                        <a:pt x="17" y="30"/>
                      </a:cubicBezTo>
                      <a:moveTo>
                        <a:pt x="16" y="30"/>
                      </a:moveTo>
                      <a:cubicBezTo>
                        <a:pt x="16" y="30"/>
                        <a:pt x="16" y="30"/>
                        <a:pt x="16" y="30"/>
                      </a:cubicBezTo>
                      <a:cubicBezTo>
                        <a:pt x="16" y="30"/>
                        <a:pt x="16" y="30"/>
                        <a:pt x="16" y="30"/>
                      </a:cubicBezTo>
                      <a:moveTo>
                        <a:pt x="35" y="15"/>
                      </a:moveTo>
                      <a:cubicBezTo>
                        <a:pt x="32" y="24"/>
                        <a:pt x="29" y="30"/>
                        <a:pt x="17" y="30"/>
                      </a:cubicBezTo>
                      <a:cubicBezTo>
                        <a:pt x="29" y="30"/>
                        <a:pt x="32" y="24"/>
                        <a:pt x="35" y="15"/>
                      </a:cubicBezTo>
                      <a:moveTo>
                        <a:pt x="35" y="14"/>
                      </a:moveTo>
                      <a:cubicBezTo>
                        <a:pt x="35" y="14"/>
                        <a:pt x="35" y="14"/>
                        <a:pt x="35" y="15"/>
                      </a:cubicBezTo>
                      <a:cubicBezTo>
                        <a:pt x="35" y="14"/>
                        <a:pt x="35" y="14"/>
                        <a:pt x="35" y="14"/>
                      </a:cubicBezTo>
                      <a:moveTo>
                        <a:pt x="14" y="0"/>
                      </a:moveTo>
                      <a:cubicBezTo>
                        <a:pt x="14" y="0"/>
                        <a:pt x="14" y="0"/>
                        <a:pt x="14" y="0"/>
                      </a:cubicBezTo>
                      <a:cubicBezTo>
                        <a:pt x="15" y="1"/>
                        <a:pt x="17" y="1"/>
                        <a:pt x="18" y="1"/>
                      </a:cubicBezTo>
                      <a:cubicBezTo>
                        <a:pt x="18" y="1"/>
                        <a:pt x="18" y="1"/>
                        <a:pt x="18" y="1"/>
                      </a:cubicBezTo>
                      <a:cubicBezTo>
                        <a:pt x="24" y="1"/>
                        <a:pt x="31" y="2"/>
                        <a:pt x="34" y="6"/>
                      </a:cubicBezTo>
                      <a:cubicBezTo>
                        <a:pt x="35" y="8"/>
                        <a:pt x="36" y="9"/>
                        <a:pt x="36" y="11"/>
                      </a:cubicBezTo>
                      <a:cubicBezTo>
                        <a:pt x="36" y="9"/>
                        <a:pt x="35" y="8"/>
                        <a:pt x="34" y="6"/>
                      </a:cubicBezTo>
                      <a:cubicBezTo>
                        <a:pt x="31" y="2"/>
                        <a:pt x="24" y="1"/>
                        <a:pt x="18" y="1"/>
                      </a:cubicBezTo>
                      <a:cubicBezTo>
                        <a:pt x="18" y="1"/>
                        <a:pt x="18" y="1"/>
                        <a:pt x="18" y="1"/>
                      </a:cubicBezTo>
                      <a:cubicBezTo>
                        <a:pt x="17" y="1"/>
                        <a:pt x="15" y="1"/>
                        <a:pt x="14" y="0"/>
                      </a:cubicBezTo>
                      <a:cubicBezTo>
                        <a:pt x="14" y="0"/>
                        <a:pt x="14" y="0"/>
                        <a:pt x="14" y="0"/>
                      </a:cubicBezTo>
                      <a:moveTo>
                        <a:pt x="13" y="0"/>
                      </a:moveTo>
                      <a:cubicBezTo>
                        <a:pt x="10" y="0"/>
                        <a:pt x="8" y="1"/>
                        <a:pt x="7" y="1"/>
                      </a:cubicBezTo>
                      <a:cubicBezTo>
                        <a:pt x="3" y="2"/>
                        <a:pt x="2" y="5"/>
                        <a:pt x="1" y="7"/>
                      </a:cubicBezTo>
                      <a:cubicBezTo>
                        <a:pt x="1" y="9"/>
                        <a:pt x="0" y="11"/>
                        <a:pt x="0" y="13"/>
                      </a:cubicBezTo>
                      <a:cubicBezTo>
                        <a:pt x="0" y="11"/>
                        <a:pt x="1" y="9"/>
                        <a:pt x="1" y="7"/>
                      </a:cubicBezTo>
                      <a:cubicBezTo>
                        <a:pt x="2" y="5"/>
                        <a:pt x="3" y="2"/>
                        <a:pt x="7" y="1"/>
                      </a:cubicBezTo>
                      <a:cubicBezTo>
                        <a:pt x="8" y="1"/>
                        <a:pt x="10" y="0"/>
                        <a:pt x="13" y="0"/>
                      </a:cubicBezTo>
                      <a:moveTo>
                        <a:pt x="13" y="0"/>
                      </a:moveTo>
                      <a:cubicBezTo>
                        <a:pt x="13" y="0"/>
                        <a:pt x="13" y="0"/>
                        <a:pt x="13" y="0"/>
                      </a:cubicBezTo>
                      <a:cubicBezTo>
                        <a:pt x="13" y="0"/>
                        <a:pt x="13" y="0"/>
                        <a:pt x="13" y="0"/>
                      </a:cubicBezTo>
                      <a:cubicBezTo>
                        <a:pt x="13" y="0"/>
                        <a:pt x="13" y="0"/>
                        <a:pt x="13" y="0"/>
                      </a:cubicBezTo>
                    </a:path>
                  </a:pathLst>
                </a:custGeom>
                <a:solidFill>
                  <a:srgbClr val="4B4A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102" name="Freeform 31687">
                  <a:extLst>
                    <a:ext uri="{FF2B5EF4-FFF2-40B4-BE49-F238E27FC236}">
                      <a16:creationId xmlns:a16="http://schemas.microsoft.com/office/drawing/2014/main" id="{42D5ED5D-CC1F-8180-F15E-10D8E0F48DC6}"/>
                    </a:ext>
                  </a:extLst>
                </p:cNvPr>
                <p:cNvSpPr>
                  <a:spLocks/>
                </p:cNvSpPr>
                <p:nvPr/>
              </p:nvSpPr>
              <p:spPr bwMode="auto">
                <a:xfrm>
                  <a:off x="512390" y="2216472"/>
                  <a:ext cx="168068" cy="75131"/>
                </a:xfrm>
                <a:custGeom>
                  <a:avLst/>
                  <a:gdLst>
                    <a:gd name="T0" fmla="*/ 11 w 11"/>
                    <a:gd name="T1" fmla="*/ 3 h 7"/>
                    <a:gd name="T2" fmla="*/ 6 w 11"/>
                    <a:gd name="T3" fmla="*/ 7 h 7"/>
                    <a:gd name="T4" fmla="*/ 0 w 11"/>
                    <a:gd name="T5" fmla="*/ 4 h 7"/>
                    <a:gd name="T6" fmla="*/ 5 w 11"/>
                    <a:gd name="T7" fmla="*/ 0 h 7"/>
                    <a:gd name="T8" fmla="*/ 11 w 11"/>
                    <a:gd name="T9" fmla="*/ 3 h 7"/>
                  </a:gdLst>
                  <a:ahLst/>
                  <a:cxnLst>
                    <a:cxn ang="0">
                      <a:pos x="T0" y="T1"/>
                    </a:cxn>
                    <a:cxn ang="0">
                      <a:pos x="T2" y="T3"/>
                    </a:cxn>
                    <a:cxn ang="0">
                      <a:pos x="T4" y="T5"/>
                    </a:cxn>
                    <a:cxn ang="0">
                      <a:pos x="T6" y="T7"/>
                    </a:cxn>
                    <a:cxn ang="0">
                      <a:pos x="T8" y="T9"/>
                    </a:cxn>
                  </a:cxnLst>
                  <a:rect l="0" t="0" r="r" b="b"/>
                  <a:pathLst>
                    <a:path w="11" h="7">
                      <a:moveTo>
                        <a:pt x="11" y="3"/>
                      </a:moveTo>
                      <a:cubicBezTo>
                        <a:pt x="11" y="5"/>
                        <a:pt x="8" y="6"/>
                        <a:pt x="6" y="7"/>
                      </a:cubicBezTo>
                      <a:cubicBezTo>
                        <a:pt x="3" y="7"/>
                        <a:pt x="0" y="6"/>
                        <a:pt x="0" y="4"/>
                      </a:cubicBezTo>
                      <a:cubicBezTo>
                        <a:pt x="0" y="2"/>
                        <a:pt x="2" y="0"/>
                        <a:pt x="5" y="0"/>
                      </a:cubicBezTo>
                      <a:cubicBezTo>
                        <a:pt x="8" y="0"/>
                        <a:pt x="11" y="1"/>
                        <a:pt x="11" y="3"/>
                      </a:cubicBezTo>
                      <a:close/>
                    </a:path>
                  </a:pathLst>
                </a:custGeom>
                <a:solidFill>
                  <a:srgbClr val="FF9D78"/>
                </a:solidFill>
                <a:ln>
                  <a:noFill/>
                </a:ln>
              </p:spPr>
              <p:txBody>
                <a:bodyPr vert="horz" wrap="square" lIns="45720" tIns="22860" rIns="45720" bIns="22860" numCol="1" anchor="t" anchorCtr="0" compatLnSpc="1">
                  <a:prstTxWarp prst="textNoShape">
                    <a:avLst/>
                  </a:prstTxWarp>
                </a:bodyPr>
                <a:lstStyle/>
                <a:p>
                  <a:endParaRPr lang="en-US" sz="900"/>
                </a:p>
              </p:txBody>
            </p:sp>
            <p:grpSp>
              <p:nvGrpSpPr>
                <p:cNvPr id="103" name="Group 102">
                  <a:extLst>
                    <a:ext uri="{FF2B5EF4-FFF2-40B4-BE49-F238E27FC236}">
                      <a16:creationId xmlns:a16="http://schemas.microsoft.com/office/drawing/2014/main" id="{2D4C2FC8-D4A5-1F90-2710-B8509356D7A2}"/>
                    </a:ext>
                  </a:extLst>
                </p:cNvPr>
                <p:cNvGrpSpPr/>
                <p:nvPr/>
              </p:nvGrpSpPr>
              <p:grpSpPr>
                <a:xfrm>
                  <a:off x="1056893" y="1833312"/>
                  <a:ext cx="194939" cy="292410"/>
                  <a:chOff x="766791" y="7239466"/>
                  <a:chExt cx="549950" cy="824928"/>
                </a:xfrm>
              </p:grpSpPr>
              <p:sp>
                <p:nvSpPr>
                  <p:cNvPr id="113" name="Freeform 31692">
                    <a:extLst>
                      <a:ext uri="{FF2B5EF4-FFF2-40B4-BE49-F238E27FC236}">
                        <a16:creationId xmlns:a16="http://schemas.microsoft.com/office/drawing/2014/main" id="{ED766164-F6BC-43FC-B440-5361B5938F4B}"/>
                      </a:ext>
                    </a:extLst>
                  </p:cNvPr>
                  <p:cNvSpPr>
                    <a:spLocks/>
                  </p:cNvSpPr>
                  <p:nvPr/>
                </p:nvSpPr>
                <p:spPr bwMode="auto">
                  <a:xfrm>
                    <a:off x="766791" y="7239466"/>
                    <a:ext cx="549950" cy="797437"/>
                  </a:xfrm>
                  <a:custGeom>
                    <a:avLst/>
                    <a:gdLst>
                      <a:gd name="T0" fmla="*/ 1 w 18"/>
                      <a:gd name="T1" fmla="*/ 12 h 25"/>
                      <a:gd name="T2" fmla="*/ 13 w 18"/>
                      <a:gd name="T3" fmla="*/ 2 h 25"/>
                      <a:gd name="T4" fmla="*/ 16 w 18"/>
                      <a:gd name="T5" fmla="*/ 17 h 25"/>
                      <a:gd name="T6" fmla="*/ 6 w 18"/>
                      <a:gd name="T7" fmla="*/ 23 h 25"/>
                      <a:gd name="T8" fmla="*/ 1 w 18"/>
                      <a:gd name="T9" fmla="*/ 12 h 25"/>
                    </a:gdLst>
                    <a:ahLst/>
                    <a:cxnLst>
                      <a:cxn ang="0">
                        <a:pos x="T0" y="T1"/>
                      </a:cxn>
                      <a:cxn ang="0">
                        <a:pos x="T2" y="T3"/>
                      </a:cxn>
                      <a:cxn ang="0">
                        <a:pos x="T4" y="T5"/>
                      </a:cxn>
                      <a:cxn ang="0">
                        <a:pos x="T6" y="T7"/>
                      </a:cxn>
                      <a:cxn ang="0">
                        <a:pos x="T8" y="T9"/>
                      </a:cxn>
                    </a:cxnLst>
                    <a:rect l="0" t="0" r="r" b="b"/>
                    <a:pathLst>
                      <a:path w="18" h="25">
                        <a:moveTo>
                          <a:pt x="1" y="12"/>
                        </a:moveTo>
                        <a:cubicBezTo>
                          <a:pt x="3" y="4"/>
                          <a:pt x="8" y="0"/>
                          <a:pt x="13" y="2"/>
                        </a:cubicBezTo>
                        <a:cubicBezTo>
                          <a:pt x="17" y="3"/>
                          <a:pt x="18" y="10"/>
                          <a:pt x="16" y="17"/>
                        </a:cubicBezTo>
                        <a:cubicBezTo>
                          <a:pt x="14" y="25"/>
                          <a:pt x="11" y="25"/>
                          <a:pt x="6" y="23"/>
                        </a:cubicBezTo>
                        <a:cubicBezTo>
                          <a:pt x="2" y="21"/>
                          <a:pt x="0" y="19"/>
                          <a:pt x="1" y="12"/>
                        </a:cubicBezTo>
                        <a:close/>
                      </a:path>
                    </a:pathLst>
                  </a:custGeom>
                  <a:solidFill>
                    <a:srgbClr val="B96C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114" name="Freeform 31693">
                    <a:extLst>
                      <a:ext uri="{FF2B5EF4-FFF2-40B4-BE49-F238E27FC236}">
                        <a16:creationId xmlns:a16="http://schemas.microsoft.com/office/drawing/2014/main" id="{B18059AE-EF41-6FC5-93F6-CF5BD69AEB89}"/>
                      </a:ext>
                    </a:extLst>
                  </p:cNvPr>
                  <p:cNvSpPr>
                    <a:spLocks/>
                  </p:cNvSpPr>
                  <p:nvPr/>
                </p:nvSpPr>
                <p:spPr bwMode="auto">
                  <a:xfrm>
                    <a:off x="766791" y="7294463"/>
                    <a:ext cx="549950" cy="769931"/>
                  </a:xfrm>
                  <a:custGeom>
                    <a:avLst/>
                    <a:gdLst>
                      <a:gd name="T0" fmla="*/ 1 w 18"/>
                      <a:gd name="T1" fmla="*/ 12 h 25"/>
                      <a:gd name="T2" fmla="*/ 13 w 18"/>
                      <a:gd name="T3" fmla="*/ 2 h 25"/>
                      <a:gd name="T4" fmla="*/ 16 w 18"/>
                      <a:gd name="T5" fmla="*/ 18 h 25"/>
                      <a:gd name="T6" fmla="*/ 7 w 18"/>
                      <a:gd name="T7" fmla="*/ 23 h 25"/>
                      <a:gd name="T8" fmla="*/ 1 w 18"/>
                      <a:gd name="T9" fmla="*/ 12 h 25"/>
                    </a:gdLst>
                    <a:ahLst/>
                    <a:cxnLst>
                      <a:cxn ang="0">
                        <a:pos x="T0" y="T1"/>
                      </a:cxn>
                      <a:cxn ang="0">
                        <a:pos x="T2" y="T3"/>
                      </a:cxn>
                      <a:cxn ang="0">
                        <a:pos x="T4" y="T5"/>
                      </a:cxn>
                      <a:cxn ang="0">
                        <a:pos x="T6" y="T7"/>
                      </a:cxn>
                      <a:cxn ang="0">
                        <a:pos x="T8" y="T9"/>
                      </a:cxn>
                    </a:cxnLst>
                    <a:rect l="0" t="0" r="r" b="b"/>
                    <a:pathLst>
                      <a:path w="18" h="25">
                        <a:moveTo>
                          <a:pt x="1" y="12"/>
                        </a:moveTo>
                        <a:cubicBezTo>
                          <a:pt x="3" y="5"/>
                          <a:pt x="8" y="0"/>
                          <a:pt x="13" y="2"/>
                        </a:cubicBezTo>
                        <a:cubicBezTo>
                          <a:pt x="17" y="4"/>
                          <a:pt x="18" y="11"/>
                          <a:pt x="16" y="18"/>
                        </a:cubicBezTo>
                        <a:cubicBezTo>
                          <a:pt x="15" y="25"/>
                          <a:pt x="11" y="25"/>
                          <a:pt x="7" y="23"/>
                        </a:cubicBezTo>
                        <a:cubicBezTo>
                          <a:pt x="2" y="22"/>
                          <a:pt x="0" y="20"/>
                          <a:pt x="1" y="12"/>
                        </a:cubicBezTo>
                        <a:close/>
                      </a:path>
                    </a:pathLst>
                  </a:custGeom>
                  <a:solidFill>
                    <a:srgbClr val="FFF8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115" name="Freeform 31697">
                    <a:extLst>
                      <a:ext uri="{FF2B5EF4-FFF2-40B4-BE49-F238E27FC236}">
                        <a16:creationId xmlns:a16="http://schemas.microsoft.com/office/drawing/2014/main" id="{45DA7BB4-A585-D26A-4B54-D52DE415E1A2}"/>
                      </a:ext>
                    </a:extLst>
                  </p:cNvPr>
                  <p:cNvSpPr>
                    <a:spLocks/>
                  </p:cNvSpPr>
                  <p:nvPr/>
                </p:nvSpPr>
                <p:spPr bwMode="auto">
                  <a:xfrm>
                    <a:off x="849274" y="7541949"/>
                    <a:ext cx="357477" cy="439961"/>
                  </a:xfrm>
                  <a:custGeom>
                    <a:avLst/>
                    <a:gdLst>
                      <a:gd name="T0" fmla="*/ 0 w 11"/>
                      <a:gd name="T1" fmla="*/ 7 h 15"/>
                      <a:gd name="T2" fmla="*/ 6 w 11"/>
                      <a:gd name="T3" fmla="*/ 1 h 15"/>
                      <a:gd name="T4" fmla="*/ 11 w 11"/>
                      <a:gd name="T5" fmla="*/ 8 h 15"/>
                      <a:gd name="T6" fmla="*/ 5 w 11"/>
                      <a:gd name="T7" fmla="*/ 14 h 15"/>
                      <a:gd name="T8" fmla="*/ 0 w 11"/>
                      <a:gd name="T9" fmla="*/ 7 h 15"/>
                    </a:gdLst>
                    <a:ahLst/>
                    <a:cxnLst>
                      <a:cxn ang="0">
                        <a:pos x="T0" y="T1"/>
                      </a:cxn>
                      <a:cxn ang="0">
                        <a:pos x="T2" y="T3"/>
                      </a:cxn>
                      <a:cxn ang="0">
                        <a:pos x="T4" y="T5"/>
                      </a:cxn>
                      <a:cxn ang="0">
                        <a:pos x="T6" y="T7"/>
                      </a:cxn>
                      <a:cxn ang="0">
                        <a:pos x="T8" y="T9"/>
                      </a:cxn>
                    </a:cxnLst>
                    <a:rect l="0" t="0" r="r" b="b"/>
                    <a:pathLst>
                      <a:path w="11" h="15">
                        <a:moveTo>
                          <a:pt x="0" y="7"/>
                        </a:moveTo>
                        <a:cubicBezTo>
                          <a:pt x="0" y="3"/>
                          <a:pt x="3" y="0"/>
                          <a:pt x="6" y="1"/>
                        </a:cubicBezTo>
                        <a:cubicBezTo>
                          <a:pt x="9" y="1"/>
                          <a:pt x="11" y="4"/>
                          <a:pt x="11" y="8"/>
                        </a:cubicBezTo>
                        <a:cubicBezTo>
                          <a:pt x="10" y="12"/>
                          <a:pt x="8" y="15"/>
                          <a:pt x="5" y="14"/>
                        </a:cubicBezTo>
                        <a:cubicBezTo>
                          <a:pt x="2" y="14"/>
                          <a:pt x="0" y="11"/>
                          <a:pt x="0" y="7"/>
                        </a:cubicBezTo>
                        <a:close/>
                      </a:path>
                    </a:pathLst>
                  </a:custGeom>
                  <a:solidFill>
                    <a:srgbClr val="83AD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116" name="Freeform 31698">
                    <a:extLst>
                      <a:ext uri="{FF2B5EF4-FFF2-40B4-BE49-F238E27FC236}">
                        <a16:creationId xmlns:a16="http://schemas.microsoft.com/office/drawing/2014/main" id="{A80DE776-9758-E5EF-EE0E-830D1B6E1250}"/>
                      </a:ext>
                    </a:extLst>
                  </p:cNvPr>
                  <p:cNvSpPr>
                    <a:spLocks/>
                  </p:cNvSpPr>
                  <p:nvPr/>
                </p:nvSpPr>
                <p:spPr bwMode="auto">
                  <a:xfrm>
                    <a:off x="959265" y="7596943"/>
                    <a:ext cx="109990" cy="109989"/>
                  </a:xfrm>
                  <a:custGeom>
                    <a:avLst/>
                    <a:gdLst>
                      <a:gd name="T0" fmla="*/ 0 w 4"/>
                      <a:gd name="T1" fmla="*/ 2 h 4"/>
                      <a:gd name="T2" fmla="*/ 2 w 4"/>
                      <a:gd name="T3" fmla="*/ 0 h 4"/>
                      <a:gd name="T4" fmla="*/ 4 w 4"/>
                      <a:gd name="T5" fmla="*/ 2 h 4"/>
                      <a:gd name="T6" fmla="*/ 2 w 4"/>
                      <a:gd name="T7" fmla="*/ 4 h 4"/>
                      <a:gd name="T8" fmla="*/ 0 w 4"/>
                      <a:gd name="T9" fmla="*/ 2 h 4"/>
                    </a:gdLst>
                    <a:ahLst/>
                    <a:cxnLst>
                      <a:cxn ang="0">
                        <a:pos x="T0" y="T1"/>
                      </a:cxn>
                      <a:cxn ang="0">
                        <a:pos x="T2" y="T3"/>
                      </a:cxn>
                      <a:cxn ang="0">
                        <a:pos x="T4" y="T5"/>
                      </a:cxn>
                      <a:cxn ang="0">
                        <a:pos x="T6" y="T7"/>
                      </a:cxn>
                      <a:cxn ang="0">
                        <a:pos x="T8" y="T9"/>
                      </a:cxn>
                    </a:cxnLst>
                    <a:rect l="0" t="0" r="r" b="b"/>
                    <a:pathLst>
                      <a:path w="4" h="4">
                        <a:moveTo>
                          <a:pt x="0" y="2"/>
                        </a:moveTo>
                        <a:cubicBezTo>
                          <a:pt x="0" y="1"/>
                          <a:pt x="1" y="0"/>
                          <a:pt x="2" y="0"/>
                        </a:cubicBezTo>
                        <a:cubicBezTo>
                          <a:pt x="3" y="0"/>
                          <a:pt x="4" y="1"/>
                          <a:pt x="4" y="2"/>
                        </a:cubicBezTo>
                        <a:cubicBezTo>
                          <a:pt x="4" y="4"/>
                          <a:pt x="3" y="4"/>
                          <a:pt x="2" y="4"/>
                        </a:cubicBezTo>
                        <a:cubicBezTo>
                          <a:pt x="1" y="4"/>
                          <a:pt x="0" y="3"/>
                          <a:pt x="0" y="2"/>
                        </a:cubicBezTo>
                        <a:close/>
                      </a:path>
                    </a:pathLst>
                  </a:custGeom>
                  <a:solidFill>
                    <a:srgbClr val="AFD1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grpSp>
            <p:grpSp>
              <p:nvGrpSpPr>
                <p:cNvPr id="104" name="Group 103">
                  <a:extLst>
                    <a:ext uri="{FF2B5EF4-FFF2-40B4-BE49-F238E27FC236}">
                      <a16:creationId xmlns:a16="http://schemas.microsoft.com/office/drawing/2014/main" id="{D2FCDD9C-8BC9-3A6C-B455-6964D26ACD11}"/>
                    </a:ext>
                  </a:extLst>
                </p:cNvPr>
                <p:cNvGrpSpPr/>
                <p:nvPr/>
              </p:nvGrpSpPr>
              <p:grpSpPr>
                <a:xfrm>
                  <a:off x="559092" y="1829781"/>
                  <a:ext cx="221682" cy="282665"/>
                  <a:chOff x="-360617" y="7129477"/>
                  <a:chExt cx="659942" cy="797437"/>
                </a:xfrm>
              </p:grpSpPr>
              <p:sp>
                <p:nvSpPr>
                  <p:cNvPr id="109" name="Freeform 31690">
                    <a:extLst>
                      <a:ext uri="{FF2B5EF4-FFF2-40B4-BE49-F238E27FC236}">
                        <a16:creationId xmlns:a16="http://schemas.microsoft.com/office/drawing/2014/main" id="{65C8C866-29DA-A3DC-EF04-0BFD98D48605}"/>
                      </a:ext>
                    </a:extLst>
                  </p:cNvPr>
                  <p:cNvSpPr>
                    <a:spLocks/>
                  </p:cNvSpPr>
                  <p:nvPr/>
                </p:nvSpPr>
                <p:spPr bwMode="auto">
                  <a:xfrm>
                    <a:off x="-360617" y="7129477"/>
                    <a:ext cx="632453" cy="769931"/>
                  </a:xfrm>
                  <a:custGeom>
                    <a:avLst/>
                    <a:gdLst>
                      <a:gd name="T0" fmla="*/ 2 w 20"/>
                      <a:gd name="T1" fmla="*/ 17 h 25"/>
                      <a:gd name="T2" fmla="*/ 9 w 20"/>
                      <a:gd name="T3" fmla="*/ 2 h 25"/>
                      <a:gd name="T4" fmla="*/ 19 w 20"/>
                      <a:gd name="T5" fmla="*/ 13 h 25"/>
                      <a:gd name="T6" fmla="*/ 11 w 20"/>
                      <a:gd name="T7" fmla="*/ 24 h 25"/>
                      <a:gd name="T8" fmla="*/ 2 w 20"/>
                      <a:gd name="T9" fmla="*/ 17 h 25"/>
                    </a:gdLst>
                    <a:ahLst/>
                    <a:cxnLst>
                      <a:cxn ang="0">
                        <a:pos x="T0" y="T1"/>
                      </a:cxn>
                      <a:cxn ang="0">
                        <a:pos x="T2" y="T3"/>
                      </a:cxn>
                      <a:cxn ang="0">
                        <a:pos x="T4" y="T5"/>
                      </a:cxn>
                      <a:cxn ang="0">
                        <a:pos x="T6" y="T7"/>
                      </a:cxn>
                      <a:cxn ang="0">
                        <a:pos x="T8" y="T9"/>
                      </a:cxn>
                    </a:cxnLst>
                    <a:rect l="0" t="0" r="r" b="b"/>
                    <a:pathLst>
                      <a:path w="20" h="25">
                        <a:moveTo>
                          <a:pt x="2" y="17"/>
                        </a:moveTo>
                        <a:cubicBezTo>
                          <a:pt x="0" y="10"/>
                          <a:pt x="4" y="3"/>
                          <a:pt x="9" y="2"/>
                        </a:cubicBezTo>
                        <a:cubicBezTo>
                          <a:pt x="14" y="0"/>
                          <a:pt x="18" y="6"/>
                          <a:pt x="19" y="13"/>
                        </a:cubicBezTo>
                        <a:cubicBezTo>
                          <a:pt x="20" y="20"/>
                          <a:pt x="17" y="22"/>
                          <a:pt x="11" y="24"/>
                        </a:cubicBezTo>
                        <a:cubicBezTo>
                          <a:pt x="6" y="25"/>
                          <a:pt x="3" y="25"/>
                          <a:pt x="2" y="17"/>
                        </a:cubicBezTo>
                        <a:close/>
                      </a:path>
                    </a:pathLst>
                  </a:custGeom>
                  <a:solidFill>
                    <a:srgbClr val="B96C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110" name="Freeform 31691">
                    <a:extLst>
                      <a:ext uri="{FF2B5EF4-FFF2-40B4-BE49-F238E27FC236}">
                        <a16:creationId xmlns:a16="http://schemas.microsoft.com/office/drawing/2014/main" id="{40EB9078-4126-6B45-4710-1F202848B569}"/>
                      </a:ext>
                    </a:extLst>
                  </p:cNvPr>
                  <p:cNvSpPr>
                    <a:spLocks/>
                  </p:cNvSpPr>
                  <p:nvPr/>
                </p:nvSpPr>
                <p:spPr bwMode="auto">
                  <a:xfrm>
                    <a:off x="-305621" y="7156983"/>
                    <a:ext cx="604946" cy="769931"/>
                  </a:xfrm>
                  <a:custGeom>
                    <a:avLst/>
                    <a:gdLst>
                      <a:gd name="T0" fmla="*/ 1 w 20"/>
                      <a:gd name="T1" fmla="*/ 17 h 25"/>
                      <a:gd name="T2" fmla="*/ 9 w 20"/>
                      <a:gd name="T3" fmla="*/ 2 h 25"/>
                      <a:gd name="T4" fmla="*/ 19 w 20"/>
                      <a:gd name="T5" fmla="*/ 13 h 25"/>
                      <a:gd name="T6" fmla="*/ 11 w 20"/>
                      <a:gd name="T7" fmla="*/ 24 h 25"/>
                      <a:gd name="T8" fmla="*/ 1 w 20"/>
                      <a:gd name="T9" fmla="*/ 17 h 25"/>
                    </a:gdLst>
                    <a:ahLst/>
                    <a:cxnLst>
                      <a:cxn ang="0">
                        <a:pos x="T0" y="T1"/>
                      </a:cxn>
                      <a:cxn ang="0">
                        <a:pos x="T2" y="T3"/>
                      </a:cxn>
                      <a:cxn ang="0">
                        <a:pos x="T4" y="T5"/>
                      </a:cxn>
                      <a:cxn ang="0">
                        <a:pos x="T6" y="T7"/>
                      </a:cxn>
                      <a:cxn ang="0">
                        <a:pos x="T8" y="T9"/>
                      </a:cxn>
                    </a:cxnLst>
                    <a:rect l="0" t="0" r="r" b="b"/>
                    <a:pathLst>
                      <a:path w="20" h="25">
                        <a:moveTo>
                          <a:pt x="1" y="17"/>
                        </a:moveTo>
                        <a:cubicBezTo>
                          <a:pt x="0" y="10"/>
                          <a:pt x="4" y="3"/>
                          <a:pt x="9" y="2"/>
                        </a:cubicBezTo>
                        <a:cubicBezTo>
                          <a:pt x="14" y="0"/>
                          <a:pt x="18" y="6"/>
                          <a:pt x="19" y="13"/>
                        </a:cubicBezTo>
                        <a:cubicBezTo>
                          <a:pt x="20" y="20"/>
                          <a:pt x="17" y="22"/>
                          <a:pt x="11" y="24"/>
                        </a:cubicBezTo>
                        <a:cubicBezTo>
                          <a:pt x="6" y="25"/>
                          <a:pt x="3" y="25"/>
                          <a:pt x="1" y="17"/>
                        </a:cubicBezTo>
                        <a:close/>
                      </a:path>
                    </a:pathLst>
                  </a:custGeom>
                  <a:solidFill>
                    <a:srgbClr val="FFF8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111" name="Freeform 31696">
                    <a:extLst>
                      <a:ext uri="{FF2B5EF4-FFF2-40B4-BE49-F238E27FC236}">
                        <a16:creationId xmlns:a16="http://schemas.microsoft.com/office/drawing/2014/main" id="{25BC90E7-DC30-4F69-DC42-4891673B154C}"/>
                      </a:ext>
                    </a:extLst>
                  </p:cNvPr>
                  <p:cNvSpPr>
                    <a:spLocks/>
                  </p:cNvSpPr>
                  <p:nvPr/>
                </p:nvSpPr>
                <p:spPr bwMode="auto">
                  <a:xfrm>
                    <a:off x="-168125" y="7431957"/>
                    <a:ext cx="302482" cy="412472"/>
                  </a:xfrm>
                  <a:custGeom>
                    <a:avLst/>
                    <a:gdLst>
                      <a:gd name="T0" fmla="*/ 0 w 10"/>
                      <a:gd name="T1" fmla="*/ 6 h 13"/>
                      <a:gd name="T2" fmla="*/ 5 w 10"/>
                      <a:gd name="T3" fmla="*/ 0 h 13"/>
                      <a:gd name="T4" fmla="*/ 10 w 10"/>
                      <a:gd name="T5" fmla="*/ 7 h 13"/>
                      <a:gd name="T6" fmla="*/ 5 w 10"/>
                      <a:gd name="T7" fmla="*/ 13 h 13"/>
                      <a:gd name="T8" fmla="*/ 0 w 10"/>
                      <a:gd name="T9" fmla="*/ 6 h 13"/>
                    </a:gdLst>
                    <a:ahLst/>
                    <a:cxnLst>
                      <a:cxn ang="0">
                        <a:pos x="T0" y="T1"/>
                      </a:cxn>
                      <a:cxn ang="0">
                        <a:pos x="T2" y="T3"/>
                      </a:cxn>
                      <a:cxn ang="0">
                        <a:pos x="T4" y="T5"/>
                      </a:cxn>
                      <a:cxn ang="0">
                        <a:pos x="T6" y="T7"/>
                      </a:cxn>
                      <a:cxn ang="0">
                        <a:pos x="T8" y="T9"/>
                      </a:cxn>
                    </a:cxnLst>
                    <a:rect l="0" t="0" r="r" b="b"/>
                    <a:pathLst>
                      <a:path w="10" h="13">
                        <a:moveTo>
                          <a:pt x="0" y="6"/>
                        </a:moveTo>
                        <a:cubicBezTo>
                          <a:pt x="0" y="3"/>
                          <a:pt x="2" y="0"/>
                          <a:pt x="5" y="0"/>
                        </a:cubicBezTo>
                        <a:cubicBezTo>
                          <a:pt x="8" y="0"/>
                          <a:pt x="10" y="3"/>
                          <a:pt x="10" y="7"/>
                        </a:cubicBezTo>
                        <a:cubicBezTo>
                          <a:pt x="10" y="10"/>
                          <a:pt x="7" y="13"/>
                          <a:pt x="5" y="13"/>
                        </a:cubicBezTo>
                        <a:cubicBezTo>
                          <a:pt x="2" y="13"/>
                          <a:pt x="0" y="10"/>
                          <a:pt x="0" y="6"/>
                        </a:cubicBezTo>
                        <a:close/>
                      </a:path>
                    </a:pathLst>
                  </a:custGeom>
                  <a:solidFill>
                    <a:srgbClr val="83AD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112" name="Freeform 31699">
                    <a:extLst>
                      <a:ext uri="{FF2B5EF4-FFF2-40B4-BE49-F238E27FC236}">
                        <a16:creationId xmlns:a16="http://schemas.microsoft.com/office/drawing/2014/main" id="{974A071F-A9BD-7B8D-76AE-D23DFA0DED52}"/>
                      </a:ext>
                    </a:extLst>
                  </p:cNvPr>
                  <p:cNvSpPr>
                    <a:spLocks/>
                  </p:cNvSpPr>
                  <p:nvPr/>
                </p:nvSpPr>
                <p:spPr bwMode="auto">
                  <a:xfrm>
                    <a:off x="-113130" y="7459447"/>
                    <a:ext cx="137496" cy="137496"/>
                  </a:xfrm>
                  <a:custGeom>
                    <a:avLst/>
                    <a:gdLst>
                      <a:gd name="T0" fmla="*/ 0 w 4"/>
                      <a:gd name="T1" fmla="*/ 2 h 4"/>
                      <a:gd name="T2" fmla="*/ 2 w 4"/>
                      <a:gd name="T3" fmla="*/ 0 h 4"/>
                      <a:gd name="T4" fmla="*/ 4 w 4"/>
                      <a:gd name="T5" fmla="*/ 2 h 4"/>
                      <a:gd name="T6" fmla="*/ 2 w 4"/>
                      <a:gd name="T7" fmla="*/ 4 h 4"/>
                      <a:gd name="T8" fmla="*/ 0 w 4"/>
                      <a:gd name="T9" fmla="*/ 2 h 4"/>
                    </a:gdLst>
                    <a:ahLst/>
                    <a:cxnLst>
                      <a:cxn ang="0">
                        <a:pos x="T0" y="T1"/>
                      </a:cxn>
                      <a:cxn ang="0">
                        <a:pos x="T2" y="T3"/>
                      </a:cxn>
                      <a:cxn ang="0">
                        <a:pos x="T4" y="T5"/>
                      </a:cxn>
                      <a:cxn ang="0">
                        <a:pos x="T6" y="T7"/>
                      </a:cxn>
                      <a:cxn ang="0">
                        <a:pos x="T8" y="T9"/>
                      </a:cxn>
                    </a:cxnLst>
                    <a:rect l="0" t="0" r="r" b="b"/>
                    <a:pathLst>
                      <a:path w="4" h="4">
                        <a:moveTo>
                          <a:pt x="0" y="2"/>
                        </a:moveTo>
                        <a:cubicBezTo>
                          <a:pt x="0" y="1"/>
                          <a:pt x="1" y="0"/>
                          <a:pt x="2" y="0"/>
                        </a:cubicBezTo>
                        <a:cubicBezTo>
                          <a:pt x="3" y="0"/>
                          <a:pt x="4" y="1"/>
                          <a:pt x="4" y="2"/>
                        </a:cubicBezTo>
                        <a:cubicBezTo>
                          <a:pt x="4" y="4"/>
                          <a:pt x="3" y="4"/>
                          <a:pt x="2" y="4"/>
                        </a:cubicBezTo>
                        <a:cubicBezTo>
                          <a:pt x="1" y="4"/>
                          <a:pt x="0" y="3"/>
                          <a:pt x="0" y="2"/>
                        </a:cubicBezTo>
                        <a:close/>
                      </a:path>
                    </a:pathLst>
                  </a:custGeom>
                  <a:solidFill>
                    <a:srgbClr val="AFD1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grpSp>
            <p:sp>
              <p:nvSpPr>
                <p:cNvPr id="105" name="Freeform 31687">
                  <a:extLst>
                    <a:ext uri="{FF2B5EF4-FFF2-40B4-BE49-F238E27FC236}">
                      <a16:creationId xmlns:a16="http://schemas.microsoft.com/office/drawing/2014/main" id="{97070502-A03E-AE65-E1C9-5A99CD3391D4}"/>
                    </a:ext>
                  </a:extLst>
                </p:cNvPr>
                <p:cNvSpPr>
                  <a:spLocks/>
                </p:cNvSpPr>
                <p:nvPr/>
              </p:nvSpPr>
              <p:spPr bwMode="auto">
                <a:xfrm flipH="1">
                  <a:off x="1103702" y="2195323"/>
                  <a:ext cx="200791" cy="64793"/>
                </a:xfrm>
                <a:custGeom>
                  <a:avLst/>
                  <a:gdLst>
                    <a:gd name="T0" fmla="*/ 11 w 11"/>
                    <a:gd name="T1" fmla="*/ 3 h 7"/>
                    <a:gd name="T2" fmla="*/ 6 w 11"/>
                    <a:gd name="T3" fmla="*/ 7 h 7"/>
                    <a:gd name="T4" fmla="*/ 0 w 11"/>
                    <a:gd name="T5" fmla="*/ 4 h 7"/>
                    <a:gd name="T6" fmla="*/ 5 w 11"/>
                    <a:gd name="T7" fmla="*/ 0 h 7"/>
                    <a:gd name="T8" fmla="*/ 11 w 11"/>
                    <a:gd name="T9" fmla="*/ 3 h 7"/>
                  </a:gdLst>
                  <a:ahLst/>
                  <a:cxnLst>
                    <a:cxn ang="0">
                      <a:pos x="T0" y="T1"/>
                    </a:cxn>
                    <a:cxn ang="0">
                      <a:pos x="T2" y="T3"/>
                    </a:cxn>
                    <a:cxn ang="0">
                      <a:pos x="T4" y="T5"/>
                    </a:cxn>
                    <a:cxn ang="0">
                      <a:pos x="T6" y="T7"/>
                    </a:cxn>
                    <a:cxn ang="0">
                      <a:pos x="T8" y="T9"/>
                    </a:cxn>
                  </a:cxnLst>
                  <a:rect l="0" t="0" r="r" b="b"/>
                  <a:pathLst>
                    <a:path w="11" h="7">
                      <a:moveTo>
                        <a:pt x="11" y="3"/>
                      </a:moveTo>
                      <a:cubicBezTo>
                        <a:pt x="11" y="5"/>
                        <a:pt x="8" y="6"/>
                        <a:pt x="6" y="7"/>
                      </a:cubicBezTo>
                      <a:cubicBezTo>
                        <a:pt x="3" y="7"/>
                        <a:pt x="0" y="6"/>
                        <a:pt x="0" y="4"/>
                      </a:cubicBezTo>
                      <a:cubicBezTo>
                        <a:pt x="0" y="2"/>
                        <a:pt x="2" y="0"/>
                        <a:pt x="5" y="0"/>
                      </a:cubicBezTo>
                      <a:cubicBezTo>
                        <a:pt x="8" y="0"/>
                        <a:pt x="11" y="1"/>
                        <a:pt x="11" y="3"/>
                      </a:cubicBezTo>
                      <a:close/>
                    </a:path>
                  </a:pathLst>
                </a:custGeom>
                <a:solidFill>
                  <a:srgbClr val="FF9D78"/>
                </a:solidFill>
                <a:ln>
                  <a:noFill/>
                </a:ln>
              </p:spPr>
              <p:txBody>
                <a:bodyPr vert="horz" wrap="square" lIns="45720" tIns="22860" rIns="45720" bIns="22860" numCol="1" anchor="t" anchorCtr="0" compatLnSpc="1">
                  <a:prstTxWarp prst="textNoShape">
                    <a:avLst/>
                  </a:prstTxWarp>
                </a:bodyPr>
                <a:lstStyle/>
                <a:p>
                  <a:endParaRPr lang="en-US" sz="900"/>
                </a:p>
              </p:txBody>
            </p:sp>
            <p:sp>
              <p:nvSpPr>
                <p:cNvPr id="106" name="Freeform 383">
                  <a:extLst>
                    <a:ext uri="{FF2B5EF4-FFF2-40B4-BE49-F238E27FC236}">
                      <a16:creationId xmlns:a16="http://schemas.microsoft.com/office/drawing/2014/main" id="{5FE53E30-2BA7-0F46-9A7D-832EBF4A0B75}"/>
                    </a:ext>
                  </a:extLst>
                </p:cNvPr>
                <p:cNvSpPr>
                  <a:spLocks/>
                </p:cNvSpPr>
                <p:nvPr/>
              </p:nvSpPr>
              <p:spPr bwMode="auto">
                <a:xfrm flipH="1">
                  <a:off x="271771" y="1319160"/>
                  <a:ext cx="1364741" cy="710052"/>
                </a:xfrm>
                <a:custGeom>
                  <a:avLst/>
                  <a:gdLst>
                    <a:gd name="connsiteX0" fmla="*/ 649769 w 1364741"/>
                    <a:gd name="connsiteY0" fmla="*/ 0 h 710052"/>
                    <a:gd name="connsiteX1" fmla="*/ 34563 w 1364741"/>
                    <a:gd name="connsiteY1" fmla="*/ 132755 h 710052"/>
                    <a:gd name="connsiteX2" fmla="*/ 0 w 1364741"/>
                    <a:gd name="connsiteY2" fmla="*/ 152901 h 710052"/>
                    <a:gd name="connsiteX3" fmla="*/ 11432 w 1364741"/>
                    <a:gd name="connsiteY3" fmla="*/ 165070 h 710052"/>
                    <a:gd name="connsiteX4" fmla="*/ 71258 w 1364741"/>
                    <a:gd name="connsiteY4" fmla="*/ 212881 h 710052"/>
                    <a:gd name="connsiteX5" fmla="*/ 74150 w 1364741"/>
                    <a:gd name="connsiteY5" fmla="*/ 214518 h 710052"/>
                    <a:gd name="connsiteX6" fmla="*/ 72594 w 1364741"/>
                    <a:gd name="connsiteY6" fmla="*/ 222947 h 710052"/>
                    <a:gd name="connsiteX7" fmla="*/ 122083 w 1364741"/>
                    <a:gd name="connsiteY7" fmla="*/ 688329 h 710052"/>
                    <a:gd name="connsiteX8" fmla="*/ 219463 w 1364741"/>
                    <a:gd name="connsiteY8" fmla="*/ 274678 h 710052"/>
                    <a:gd name="connsiteX9" fmla="*/ 251743 w 1364741"/>
                    <a:gd name="connsiteY9" fmla="*/ 271521 h 710052"/>
                    <a:gd name="connsiteX10" fmla="*/ 268437 w 1364741"/>
                    <a:gd name="connsiteY10" fmla="*/ 267433 h 710052"/>
                    <a:gd name="connsiteX11" fmla="*/ 315785 w 1364741"/>
                    <a:gd name="connsiteY11" fmla="*/ 270728 h 710052"/>
                    <a:gd name="connsiteX12" fmla="*/ 549159 w 1364741"/>
                    <a:gd name="connsiteY12" fmla="*/ 247991 h 710052"/>
                    <a:gd name="connsiteX13" fmla="*/ 599620 w 1364741"/>
                    <a:gd name="connsiteY13" fmla="*/ 233318 h 710052"/>
                    <a:gd name="connsiteX14" fmla="*/ 614726 w 1364741"/>
                    <a:gd name="connsiteY14" fmla="*/ 232121 h 710052"/>
                    <a:gd name="connsiteX15" fmla="*/ 910345 w 1364741"/>
                    <a:gd name="connsiteY15" fmla="*/ 219706 h 710052"/>
                    <a:gd name="connsiteX16" fmla="*/ 1174858 w 1364741"/>
                    <a:gd name="connsiteY16" fmla="*/ 308025 h 710052"/>
                    <a:gd name="connsiteX17" fmla="*/ 1290924 w 1364741"/>
                    <a:gd name="connsiteY17" fmla="*/ 707576 h 710052"/>
                    <a:gd name="connsiteX18" fmla="*/ 1329599 w 1364741"/>
                    <a:gd name="connsiteY18" fmla="*/ 547773 h 710052"/>
                    <a:gd name="connsiteX19" fmla="*/ 1343229 w 1364741"/>
                    <a:gd name="connsiteY19" fmla="*/ 478360 h 710052"/>
                    <a:gd name="connsiteX20" fmla="*/ 1364741 w 1364741"/>
                    <a:gd name="connsiteY20" fmla="*/ 364627 h 710052"/>
                    <a:gd name="connsiteX21" fmla="*/ 1362678 w 1364741"/>
                    <a:gd name="connsiteY21" fmla="*/ 190015 h 710052"/>
                    <a:gd name="connsiteX22" fmla="*/ 1362651 w 1364741"/>
                    <a:gd name="connsiteY22" fmla="*/ 189688 h 710052"/>
                    <a:gd name="connsiteX23" fmla="*/ 1264975 w 1364741"/>
                    <a:gd name="connsiteY23" fmla="*/ 132755 h 710052"/>
                    <a:gd name="connsiteX24" fmla="*/ 649769 w 1364741"/>
                    <a:gd name="connsiteY24" fmla="*/ 0 h 710052"/>
                    <a:gd name="connsiteX0" fmla="*/ 649769 w 1364741"/>
                    <a:gd name="connsiteY0" fmla="*/ 0 h 710052"/>
                    <a:gd name="connsiteX1" fmla="*/ 34563 w 1364741"/>
                    <a:gd name="connsiteY1" fmla="*/ 132755 h 710052"/>
                    <a:gd name="connsiteX2" fmla="*/ 0 w 1364741"/>
                    <a:gd name="connsiteY2" fmla="*/ 152901 h 710052"/>
                    <a:gd name="connsiteX3" fmla="*/ 11432 w 1364741"/>
                    <a:gd name="connsiteY3" fmla="*/ 165070 h 710052"/>
                    <a:gd name="connsiteX4" fmla="*/ 71258 w 1364741"/>
                    <a:gd name="connsiteY4" fmla="*/ 212881 h 710052"/>
                    <a:gd name="connsiteX5" fmla="*/ 74150 w 1364741"/>
                    <a:gd name="connsiteY5" fmla="*/ 214518 h 710052"/>
                    <a:gd name="connsiteX6" fmla="*/ 72594 w 1364741"/>
                    <a:gd name="connsiteY6" fmla="*/ 222947 h 710052"/>
                    <a:gd name="connsiteX7" fmla="*/ 122083 w 1364741"/>
                    <a:gd name="connsiteY7" fmla="*/ 688329 h 710052"/>
                    <a:gd name="connsiteX8" fmla="*/ 219463 w 1364741"/>
                    <a:gd name="connsiteY8" fmla="*/ 274678 h 710052"/>
                    <a:gd name="connsiteX9" fmla="*/ 251743 w 1364741"/>
                    <a:gd name="connsiteY9" fmla="*/ 271521 h 710052"/>
                    <a:gd name="connsiteX10" fmla="*/ 268437 w 1364741"/>
                    <a:gd name="connsiteY10" fmla="*/ 267433 h 710052"/>
                    <a:gd name="connsiteX11" fmla="*/ 315785 w 1364741"/>
                    <a:gd name="connsiteY11" fmla="*/ 270728 h 710052"/>
                    <a:gd name="connsiteX12" fmla="*/ 549159 w 1364741"/>
                    <a:gd name="connsiteY12" fmla="*/ 247991 h 710052"/>
                    <a:gd name="connsiteX13" fmla="*/ 599620 w 1364741"/>
                    <a:gd name="connsiteY13" fmla="*/ 233318 h 710052"/>
                    <a:gd name="connsiteX14" fmla="*/ 614726 w 1364741"/>
                    <a:gd name="connsiteY14" fmla="*/ 232121 h 710052"/>
                    <a:gd name="connsiteX15" fmla="*/ 910345 w 1364741"/>
                    <a:gd name="connsiteY15" fmla="*/ 219706 h 710052"/>
                    <a:gd name="connsiteX16" fmla="*/ 1174858 w 1364741"/>
                    <a:gd name="connsiteY16" fmla="*/ 308025 h 710052"/>
                    <a:gd name="connsiteX17" fmla="*/ 1290924 w 1364741"/>
                    <a:gd name="connsiteY17" fmla="*/ 707576 h 710052"/>
                    <a:gd name="connsiteX18" fmla="*/ 1329599 w 1364741"/>
                    <a:gd name="connsiteY18" fmla="*/ 547773 h 710052"/>
                    <a:gd name="connsiteX19" fmla="*/ 1343229 w 1364741"/>
                    <a:gd name="connsiteY19" fmla="*/ 478360 h 710052"/>
                    <a:gd name="connsiteX20" fmla="*/ 1364741 w 1364741"/>
                    <a:gd name="connsiteY20" fmla="*/ 364627 h 710052"/>
                    <a:gd name="connsiteX21" fmla="*/ 1362678 w 1364741"/>
                    <a:gd name="connsiteY21" fmla="*/ 190015 h 710052"/>
                    <a:gd name="connsiteX22" fmla="*/ 1298256 w 1364741"/>
                    <a:gd name="connsiteY22" fmla="*/ 202567 h 710052"/>
                    <a:gd name="connsiteX23" fmla="*/ 1264975 w 1364741"/>
                    <a:gd name="connsiteY23" fmla="*/ 132755 h 710052"/>
                    <a:gd name="connsiteX24" fmla="*/ 649769 w 1364741"/>
                    <a:gd name="connsiteY24" fmla="*/ 0 h 710052"/>
                    <a:gd name="connsiteX0" fmla="*/ 649769 w 1364741"/>
                    <a:gd name="connsiteY0" fmla="*/ 0 h 710052"/>
                    <a:gd name="connsiteX1" fmla="*/ 34563 w 1364741"/>
                    <a:gd name="connsiteY1" fmla="*/ 132755 h 710052"/>
                    <a:gd name="connsiteX2" fmla="*/ 0 w 1364741"/>
                    <a:gd name="connsiteY2" fmla="*/ 152901 h 710052"/>
                    <a:gd name="connsiteX3" fmla="*/ 11432 w 1364741"/>
                    <a:gd name="connsiteY3" fmla="*/ 165070 h 710052"/>
                    <a:gd name="connsiteX4" fmla="*/ 71258 w 1364741"/>
                    <a:gd name="connsiteY4" fmla="*/ 212881 h 710052"/>
                    <a:gd name="connsiteX5" fmla="*/ 74150 w 1364741"/>
                    <a:gd name="connsiteY5" fmla="*/ 214518 h 710052"/>
                    <a:gd name="connsiteX6" fmla="*/ 72594 w 1364741"/>
                    <a:gd name="connsiteY6" fmla="*/ 222947 h 710052"/>
                    <a:gd name="connsiteX7" fmla="*/ 122083 w 1364741"/>
                    <a:gd name="connsiteY7" fmla="*/ 688329 h 710052"/>
                    <a:gd name="connsiteX8" fmla="*/ 219463 w 1364741"/>
                    <a:gd name="connsiteY8" fmla="*/ 274678 h 710052"/>
                    <a:gd name="connsiteX9" fmla="*/ 251743 w 1364741"/>
                    <a:gd name="connsiteY9" fmla="*/ 271521 h 710052"/>
                    <a:gd name="connsiteX10" fmla="*/ 268437 w 1364741"/>
                    <a:gd name="connsiteY10" fmla="*/ 267433 h 710052"/>
                    <a:gd name="connsiteX11" fmla="*/ 315785 w 1364741"/>
                    <a:gd name="connsiteY11" fmla="*/ 270728 h 710052"/>
                    <a:gd name="connsiteX12" fmla="*/ 549159 w 1364741"/>
                    <a:gd name="connsiteY12" fmla="*/ 247991 h 710052"/>
                    <a:gd name="connsiteX13" fmla="*/ 599620 w 1364741"/>
                    <a:gd name="connsiteY13" fmla="*/ 233318 h 710052"/>
                    <a:gd name="connsiteX14" fmla="*/ 614726 w 1364741"/>
                    <a:gd name="connsiteY14" fmla="*/ 232121 h 710052"/>
                    <a:gd name="connsiteX15" fmla="*/ 910345 w 1364741"/>
                    <a:gd name="connsiteY15" fmla="*/ 219706 h 710052"/>
                    <a:gd name="connsiteX16" fmla="*/ 1174858 w 1364741"/>
                    <a:gd name="connsiteY16" fmla="*/ 308025 h 710052"/>
                    <a:gd name="connsiteX17" fmla="*/ 1290924 w 1364741"/>
                    <a:gd name="connsiteY17" fmla="*/ 707576 h 710052"/>
                    <a:gd name="connsiteX18" fmla="*/ 1329599 w 1364741"/>
                    <a:gd name="connsiteY18" fmla="*/ 547773 h 710052"/>
                    <a:gd name="connsiteX19" fmla="*/ 1343229 w 1364741"/>
                    <a:gd name="connsiteY19" fmla="*/ 478360 h 710052"/>
                    <a:gd name="connsiteX20" fmla="*/ 1364741 w 1364741"/>
                    <a:gd name="connsiteY20" fmla="*/ 364627 h 710052"/>
                    <a:gd name="connsiteX21" fmla="*/ 1298256 w 1364741"/>
                    <a:gd name="connsiteY21" fmla="*/ 202567 h 710052"/>
                    <a:gd name="connsiteX22" fmla="*/ 1264975 w 1364741"/>
                    <a:gd name="connsiteY22" fmla="*/ 132755 h 710052"/>
                    <a:gd name="connsiteX23" fmla="*/ 649769 w 1364741"/>
                    <a:gd name="connsiteY23" fmla="*/ 0 h 710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364741" h="710052">
                      <a:moveTo>
                        <a:pt x="649769" y="0"/>
                      </a:moveTo>
                      <a:cubicBezTo>
                        <a:pt x="421883" y="0"/>
                        <a:pt x="210177" y="48940"/>
                        <a:pt x="34563" y="132755"/>
                      </a:cubicBezTo>
                      <a:lnTo>
                        <a:pt x="0" y="152901"/>
                      </a:lnTo>
                      <a:lnTo>
                        <a:pt x="11432" y="165070"/>
                      </a:lnTo>
                      <a:cubicBezTo>
                        <a:pt x="27936" y="181700"/>
                        <a:pt x="48566" y="198330"/>
                        <a:pt x="71258" y="212881"/>
                      </a:cubicBezTo>
                      <a:lnTo>
                        <a:pt x="74150" y="214518"/>
                      </a:lnTo>
                      <a:lnTo>
                        <a:pt x="72594" y="222947"/>
                      </a:lnTo>
                      <a:cubicBezTo>
                        <a:pt x="50527" y="401941"/>
                        <a:pt x="122083" y="688329"/>
                        <a:pt x="122083" y="688329"/>
                      </a:cubicBezTo>
                      <a:cubicBezTo>
                        <a:pt x="208689" y="553705"/>
                        <a:pt x="219463" y="274678"/>
                        <a:pt x="219463" y="274678"/>
                      </a:cubicBezTo>
                      <a:cubicBezTo>
                        <a:pt x="230272" y="274678"/>
                        <a:pt x="241089" y="273475"/>
                        <a:pt x="251743" y="271521"/>
                      </a:cubicBezTo>
                      <a:lnTo>
                        <a:pt x="268437" y="267433"/>
                      </a:lnTo>
                      <a:lnTo>
                        <a:pt x="315785" y="270728"/>
                      </a:lnTo>
                      <a:cubicBezTo>
                        <a:pt x="393920" y="273716"/>
                        <a:pt x="473086" y="266830"/>
                        <a:pt x="549159" y="247991"/>
                      </a:cubicBezTo>
                      <a:lnTo>
                        <a:pt x="599620" y="233318"/>
                      </a:lnTo>
                      <a:lnTo>
                        <a:pt x="614726" y="232121"/>
                      </a:lnTo>
                      <a:cubicBezTo>
                        <a:pt x="726070" y="223213"/>
                        <a:pt x="840651" y="214525"/>
                        <a:pt x="910345" y="219706"/>
                      </a:cubicBezTo>
                      <a:cubicBezTo>
                        <a:pt x="1049733" y="230067"/>
                        <a:pt x="1109772" y="244475"/>
                        <a:pt x="1174858" y="308025"/>
                      </a:cubicBezTo>
                      <a:cubicBezTo>
                        <a:pt x="1228868" y="519637"/>
                        <a:pt x="1261999" y="683585"/>
                        <a:pt x="1290924" y="707576"/>
                      </a:cubicBezTo>
                      <a:cubicBezTo>
                        <a:pt x="1312618" y="725570"/>
                        <a:pt x="1315578" y="642780"/>
                        <a:pt x="1329599" y="547773"/>
                      </a:cubicBezTo>
                      <a:lnTo>
                        <a:pt x="1343229" y="478360"/>
                      </a:lnTo>
                      <a:lnTo>
                        <a:pt x="1364741" y="364627"/>
                      </a:lnTo>
                      <a:cubicBezTo>
                        <a:pt x="1357246" y="318662"/>
                        <a:pt x="1314884" y="241212"/>
                        <a:pt x="1298256" y="202567"/>
                      </a:cubicBezTo>
                      <a:cubicBezTo>
                        <a:pt x="1265697" y="183589"/>
                        <a:pt x="1297534" y="151733"/>
                        <a:pt x="1264975" y="132755"/>
                      </a:cubicBezTo>
                      <a:cubicBezTo>
                        <a:pt x="1089361" y="48940"/>
                        <a:pt x="877656" y="0"/>
                        <a:pt x="649769" y="0"/>
                      </a:cubicBezTo>
                      <a:close/>
                    </a:path>
                  </a:pathLst>
                </a:custGeom>
                <a:solidFill>
                  <a:srgbClr val="5A4945"/>
                </a:solidFill>
                <a:ln>
                  <a:noFill/>
                </a:ln>
              </p:spPr>
              <p:txBody>
                <a:bodyPr vert="horz" wrap="square" lIns="45720" tIns="22860" rIns="45720" bIns="22860" numCol="1" anchor="t" anchorCtr="0" compatLnSpc="1">
                  <a:prstTxWarp prst="textNoShape">
                    <a:avLst/>
                  </a:prstTxWarp>
                  <a:noAutofit/>
                </a:bodyPr>
                <a:lstStyle/>
                <a:p>
                  <a:endParaRPr lang="en-US" sz="900"/>
                </a:p>
              </p:txBody>
            </p:sp>
            <p:sp>
              <p:nvSpPr>
                <p:cNvPr id="107" name="Freeform 384">
                  <a:extLst>
                    <a:ext uri="{FF2B5EF4-FFF2-40B4-BE49-F238E27FC236}">
                      <a16:creationId xmlns:a16="http://schemas.microsoft.com/office/drawing/2014/main" id="{519046B1-5704-E779-DCEF-3C62AB5C5873}"/>
                    </a:ext>
                  </a:extLst>
                </p:cNvPr>
                <p:cNvSpPr>
                  <a:spLocks/>
                </p:cNvSpPr>
                <p:nvPr/>
              </p:nvSpPr>
              <p:spPr bwMode="auto">
                <a:xfrm rot="967563" flipH="1">
                  <a:off x="334362" y="934202"/>
                  <a:ext cx="1338436" cy="1121848"/>
                </a:xfrm>
                <a:custGeom>
                  <a:avLst/>
                  <a:gdLst>
                    <a:gd name="connsiteX0" fmla="*/ 822876 w 1503164"/>
                    <a:gd name="connsiteY0" fmla="*/ 26563 h 1259919"/>
                    <a:gd name="connsiteX1" fmla="*/ 781368 w 1503164"/>
                    <a:gd name="connsiteY1" fmla="*/ 17194 h 1259919"/>
                    <a:gd name="connsiteX2" fmla="*/ 587700 w 1503164"/>
                    <a:gd name="connsiteY2" fmla="*/ 68776 h 1259919"/>
                    <a:gd name="connsiteX3" fmla="*/ 432765 w 1503164"/>
                    <a:gd name="connsiteY3" fmla="*/ 0 h 1259919"/>
                    <a:gd name="connsiteX4" fmla="*/ 303653 w 1503164"/>
                    <a:gd name="connsiteY4" fmla="*/ 85970 h 1259919"/>
                    <a:gd name="connsiteX5" fmla="*/ 97073 w 1503164"/>
                    <a:gd name="connsiteY5" fmla="*/ 68776 h 1259919"/>
                    <a:gd name="connsiteX6" fmla="*/ 85347 w 1503164"/>
                    <a:gd name="connsiteY6" fmla="*/ 78853 h 1259919"/>
                    <a:gd name="connsiteX7" fmla="*/ 71906 w 1503164"/>
                    <a:gd name="connsiteY7" fmla="*/ 84951 h 1259919"/>
                    <a:gd name="connsiteX8" fmla="*/ 125810 w 1503164"/>
                    <a:gd name="connsiteY8" fmla="*/ 626120 h 1259919"/>
                    <a:gd name="connsiteX9" fmla="*/ 1160588 w 1503164"/>
                    <a:gd name="connsiteY9" fmla="*/ 652798 h 1259919"/>
                    <a:gd name="connsiteX10" fmla="*/ 1361511 w 1503164"/>
                    <a:gd name="connsiteY10" fmla="*/ 1255902 h 1259919"/>
                    <a:gd name="connsiteX11" fmla="*/ 1394728 w 1503164"/>
                    <a:gd name="connsiteY11" fmla="*/ 507067 h 1259919"/>
                    <a:gd name="connsiteX12" fmla="*/ 1376329 w 1503164"/>
                    <a:gd name="connsiteY12" fmla="*/ 489415 h 1259919"/>
                    <a:gd name="connsiteX13" fmla="*/ 1410754 w 1503164"/>
                    <a:gd name="connsiteY13" fmla="*/ 464331 h 1259919"/>
                    <a:gd name="connsiteX14" fmla="*/ 1433916 w 1503164"/>
                    <a:gd name="connsiteY14" fmla="*/ 416251 h 1259919"/>
                    <a:gd name="connsiteX15" fmla="*/ 1341930 w 1503164"/>
                    <a:gd name="connsiteY15" fmla="*/ 441550 h 1259919"/>
                    <a:gd name="connsiteX16" fmla="*/ 1329783 w 1503164"/>
                    <a:gd name="connsiteY16" fmla="*/ 448271 h 1259919"/>
                    <a:gd name="connsiteX17" fmla="*/ 1301709 w 1503164"/>
                    <a:gd name="connsiteY17" fmla="*/ 430929 h 1259919"/>
                    <a:gd name="connsiteX18" fmla="*/ 1313300 w 1503164"/>
                    <a:gd name="connsiteY18" fmla="*/ 417596 h 1259919"/>
                    <a:gd name="connsiteX19" fmla="*/ 1405008 w 1503164"/>
                    <a:gd name="connsiteY19" fmla="*/ 223382 h 1259919"/>
                    <a:gd name="connsiteX20" fmla="*/ 1267870 w 1503164"/>
                    <a:gd name="connsiteY20" fmla="*/ 368243 h 1259919"/>
                    <a:gd name="connsiteX21" fmla="*/ 1259400 w 1503164"/>
                    <a:gd name="connsiteY21" fmla="*/ 384364 h 1259919"/>
                    <a:gd name="connsiteX22" fmla="*/ 1244665 w 1503164"/>
                    <a:gd name="connsiteY22" fmla="*/ 350945 h 1259919"/>
                    <a:gd name="connsiteX23" fmla="*/ 1151293 w 1503164"/>
                    <a:gd name="connsiteY23" fmla="*/ 261915 h 1259919"/>
                    <a:gd name="connsiteX24" fmla="*/ 1145735 w 1503164"/>
                    <a:gd name="connsiteY24" fmla="*/ 259255 h 1259919"/>
                    <a:gd name="connsiteX25" fmla="*/ 1147926 w 1503164"/>
                    <a:gd name="connsiteY25" fmla="*/ 233865 h 1259919"/>
                    <a:gd name="connsiteX26" fmla="*/ 1000859 w 1503164"/>
                    <a:gd name="connsiteY26" fmla="*/ 111761 h 1259919"/>
                    <a:gd name="connsiteX27" fmla="*/ 884658 w 1503164"/>
                    <a:gd name="connsiteY27" fmla="*/ 120358 h 1259919"/>
                    <a:gd name="connsiteX28" fmla="*/ 822876 w 1503164"/>
                    <a:gd name="connsiteY28" fmla="*/ 26563 h 1259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503164" h="1259919">
                      <a:moveTo>
                        <a:pt x="822876" y="26563"/>
                      </a:moveTo>
                      <a:cubicBezTo>
                        <a:pt x="811225" y="22567"/>
                        <a:pt x="797507" y="19343"/>
                        <a:pt x="781368" y="17194"/>
                      </a:cubicBezTo>
                      <a:cubicBezTo>
                        <a:pt x="652256" y="0"/>
                        <a:pt x="587700" y="68776"/>
                        <a:pt x="587700" y="68776"/>
                      </a:cubicBezTo>
                      <a:cubicBezTo>
                        <a:pt x="587700" y="68776"/>
                        <a:pt x="548966" y="0"/>
                        <a:pt x="432765" y="0"/>
                      </a:cubicBezTo>
                      <a:cubicBezTo>
                        <a:pt x="316564" y="8597"/>
                        <a:pt x="303653" y="85970"/>
                        <a:pt x="303653" y="85970"/>
                      </a:cubicBezTo>
                      <a:cubicBezTo>
                        <a:pt x="303653" y="85970"/>
                        <a:pt x="226185" y="0"/>
                        <a:pt x="97073" y="68776"/>
                      </a:cubicBezTo>
                      <a:lnTo>
                        <a:pt x="85347" y="78853"/>
                      </a:lnTo>
                      <a:lnTo>
                        <a:pt x="71906" y="84951"/>
                      </a:lnTo>
                      <a:cubicBezTo>
                        <a:pt x="6890" y="138271"/>
                        <a:pt x="-72200" y="364491"/>
                        <a:pt x="125810" y="626120"/>
                      </a:cubicBezTo>
                      <a:cubicBezTo>
                        <a:pt x="352106" y="925126"/>
                        <a:pt x="1006657" y="608292"/>
                        <a:pt x="1160588" y="652798"/>
                      </a:cubicBezTo>
                      <a:cubicBezTo>
                        <a:pt x="1328566" y="720830"/>
                        <a:pt x="1270497" y="1210122"/>
                        <a:pt x="1361511" y="1255902"/>
                      </a:cubicBezTo>
                      <a:cubicBezTo>
                        <a:pt x="1436602" y="1311676"/>
                        <a:pt x="1619775" y="772788"/>
                        <a:pt x="1394728" y="507067"/>
                      </a:cubicBezTo>
                      <a:lnTo>
                        <a:pt x="1376329" y="489415"/>
                      </a:lnTo>
                      <a:lnTo>
                        <a:pt x="1410754" y="464331"/>
                      </a:lnTo>
                      <a:cubicBezTo>
                        <a:pt x="1430338" y="446930"/>
                        <a:pt x="1440606" y="429718"/>
                        <a:pt x="1433916" y="416251"/>
                      </a:cubicBezTo>
                      <a:cubicBezTo>
                        <a:pt x="1440070" y="394967"/>
                        <a:pt x="1391769" y="415598"/>
                        <a:pt x="1341930" y="441550"/>
                      </a:cubicBezTo>
                      <a:lnTo>
                        <a:pt x="1329783" y="448271"/>
                      </a:lnTo>
                      <a:lnTo>
                        <a:pt x="1301709" y="430929"/>
                      </a:lnTo>
                      <a:lnTo>
                        <a:pt x="1313300" y="417596"/>
                      </a:lnTo>
                      <a:cubicBezTo>
                        <a:pt x="1377458" y="341547"/>
                        <a:pt x="1453846" y="237502"/>
                        <a:pt x="1405008" y="223382"/>
                      </a:cubicBezTo>
                      <a:cubicBezTo>
                        <a:pt x="1365939" y="212086"/>
                        <a:pt x="1312020" y="288752"/>
                        <a:pt x="1267870" y="368243"/>
                      </a:cubicBezTo>
                      <a:lnTo>
                        <a:pt x="1259400" y="384364"/>
                      </a:lnTo>
                      <a:lnTo>
                        <a:pt x="1244665" y="350945"/>
                      </a:lnTo>
                      <a:cubicBezTo>
                        <a:pt x="1221763" y="313958"/>
                        <a:pt x="1189688" y="284754"/>
                        <a:pt x="1151293" y="261915"/>
                      </a:cubicBezTo>
                      <a:lnTo>
                        <a:pt x="1145735" y="259255"/>
                      </a:lnTo>
                      <a:lnTo>
                        <a:pt x="1147926" y="233865"/>
                      </a:lnTo>
                      <a:cubicBezTo>
                        <a:pt x="1138848" y="176238"/>
                        <a:pt x="1088010" y="124656"/>
                        <a:pt x="1000859" y="111761"/>
                      </a:cubicBezTo>
                      <a:cubicBezTo>
                        <a:pt x="936303" y="103164"/>
                        <a:pt x="884658" y="120358"/>
                        <a:pt x="884658" y="120358"/>
                      </a:cubicBezTo>
                      <a:cubicBezTo>
                        <a:pt x="884658" y="120358"/>
                        <a:pt x="904428" y="54537"/>
                        <a:pt x="822876" y="26563"/>
                      </a:cubicBezTo>
                      <a:close/>
                    </a:path>
                  </a:pathLst>
                </a:custGeom>
                <a:solidFill>
                  <a:srgbClr val="705B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en-US"/>
                </a:p>
              </p:txBody>
            </p:sp>
            <p:sp>
              <p:nvSpPr>
                <p:cNvPr id="108" name="Freeform 133">
                  <a:extLst>
                    <a:ext uri="{FF2B5EF4-FFF2-40B4-BE49-F238E27FC236}">
                      <a16:creationId xmlns:a16="http://schemas.microsoft.com/office/drawing/2014/main" id="{1767FF18-9B63-A274-E0BC-F5F5189CB745}"/>
                    </a:ext>
                  </a:extLst>
                </p:cNvPr>
                <p:cNvSpPr>
                  <a:spLocks/>
                </p:cNvSpPr>
                <p:nvPr/>
              </p:nvSpPr>
              <p:spPr bwMode="auto">
                <a:xfrm>
                  <a:off x="793593" y="2188852"/>
                  <a:ext cx="281550" cy="102382"/>
                </a:xfrm>
                <a:custGeom>
                  <a:avLst/>
                  <a:gdLst>
                    <a:gd name="T0" fmla="*/ 23 w 26"/>
                    <a:gd name="T1" fmla="*/ 2 h 9"/>
                    <a:gd name="T2" fmla="*/ 3 w 26"/>
                    <a:gd name="T3" fmla="*/ 2 h 9"/>
                    <a:gd name="T4" fmla="*/ 13 w 26"/>
                    <a:gd name="T5" fmla="*/ 9 h 9"/>
                    <a:gd name="T6" fmla="*/ 23 w 26"/>
                    <a:gd name="T7" fmla="*/ 2 h 9"/>
                  </a:gdLst>
                  <a:ahLst/>
                  <a:cxnLst>
                    <a:cxn ang="0">
                      <a:pos x="T0" y="T1"/>
                    </a:cxn>
                    <a:cxn ang="0">
                      <a:pos x="T2" y="T3"/>
                    </a:cxn>
                    <a:cxn ang="0">
                      <a:pos x="T4" y="T5"/>
                    </a:cxn>
                    <a:cxn ang="0">
                      <a:pos x="T6" y="T7"/>
                    </a:cxn>
                  </a:cxnLst>
                  <a:rect l="0" t="0" r="r" b="b"/>
                  <a:pathLst>
                    <a:path w="26" h="9">
                      <a:moveTo>
                        <a:pt x="23" y="2"/>
                      </a:moveTo>
                      <a:cubicBezTo>
                        <a:pt x="19" y="0"/>
                        <a:pt x="6" y="0"/>
                        <a:pt x="3" y="2"/>
                      </a:cubicBezTo>
                      <a:cubicBezTo>
                        <a:pt x="0" y="3"/>
                        <a:pt x="10" y="9"/>
                        <a:pt x="13" y="9"/>
                      </a:cubicBezTo>
                      <a:cubicBezTo>
                        <a:pt x="16" y="9"/>
                        <a:pt x="26" y="3"/>
                        <a:pt x="23" y="2"/>
                      </a:cubicBezTo>
                    </a:path>
                  </a:pathLst>
                </a:custGeom>
                <a:solidFill>
                  <a:srgbClr val="ED90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grpSp>
          <p:sp>
            <p:nvSpPr>
              <p:cNvPr id="87" name="Freeform 756">
                <a:extLst>
                  <a:ext uri="{FF2B5EF4-FFF2-40B4-BE49-F238E27FC236}">
                    <a16:creationId xmlns:a16="http://schemas.microsoft.com/office/drawing/2014/main" id="{023B4AF4-83BA-A0A5-FEA6-A7CEC1EAD747}"/>
                  </a:ext>
                </a:extLst>
              </p:cNvPr>
              <p:cNvSpPr>
                <a:spLocks noEditPoints="1"/>
              </p:cNvSpPr>
              <p:nvPr/>
            </p:nvSpPr>
            <p:spPr bwMode="auto">
              <a:xfrm>
                <a:off x="2179637" y="3151648"/>
                <a:ext cx="1776954" cy="872115"/>
              </a:xfrm>
              <a:custGeom>
                <a:avLst/>
                <a:gdLst>
                  <a:gd name="T0" fmla="*/ 51 w 62"/>
                  <a:gd name="T1" fmla="*/ 0 h 26"/>
                  <a:gd name="T2" fmla="*/ 61 w 62"/>
                  <a:gd name="T3" fmla="*/ 2 h 26"/>
                  <a:gd name="T4" fmla="*/ 62 w 62"/>
                  <a:gd name="T5" fmla="*/ 3 h 26"/>
                  <a:gd name="T6" fmla="*/ 62 w 62"/>
                  <a:gd name="T7" fmla="*/ 8 h 26"/>
                  <a:gd name="T8" fmla="*/ 61 w 62"/>
                  <a:gd name="T9" fmla="*/ 10 h 26"/>
                  <a:gd name="T10" fmla="*/ 61 w 62"/>
                  <a:gd name="T11" fmla="*/ 11 h 26"/>
                  <a:gd name="T12" fmla="*/ 58 w 62"/>
                  <a:gd name="T13" fmla="*/ 21 h 26"/>
                  <a:gd name="T14" fmla="*/ 53 w 62"/>
                  <a:gd name="T15" fmla="*/ 25 h 26"/>
                  <a:gd name="T16" fmla="*/ 42 w 62"/>
                  <a:gd name="T17" fmla="*/ 25 h 26"/>
                  <a:gd name="T18" fmla="*/ 37 w 62"/>
                  <a:gd name="T19" fmla="*/ 21 h 26"/>
                  <a:gd name="T20" fmla="*/ 34 w 62"/>
                  <a:gd name="T21" fmla="*/ 15 h 26"/>
                  <a:gd name="T22" fmla="*/ 33 w 62"/>
                  <a:gd name="T23" fmla="*/ 7 h 26"/>
                  <a:gd name="T24" fmla="*/ 31 w 62"/>
                  <a:gd name="T25" fmla="*/ 6 h 26"/>
                  <a:gd name="T26" fmla="*/ 29 w 62"/>
                  <a:gd name="T27" fmla="*/ 7 h 26"/>
                  <a:gd name="T28" fmla="*/ 29 w 62"/>
                  <a:gd name="T29" fmla="*/ 9 h 26"/>
                  <a:gd name="T30" fmla="*/ 25 w 62"/>
                  <a:gd name="T31" fmla="*/ 21 h 26"/>
                  <a:gd name="T32" fmla="*/ 19 w 62"/>
                  <a:gd name="T33" fmla="*/ 25 h 26"/>
                  <a:gd name="T34" fmla="*/ 10 w 62"/>
                  <a:gd name="T35" fmla="*/ 26 h 26"/>
                  <a:gd name="T36" fmla="*/ 4 w 62"/>
                  <a:gd name="T37" fmla="*/ 21 h 26"/>
                  <a:gd name="T38" fmla="*/ 1 w 62"/>
                  <a:gd name="T39" fmla="*/ 11 h 26"/>
                  <a:gd name="T40" fmla="*/ 1 w 62"/>
                  <a:gd name="T41" fmla="*/ 9 h 26"/>
                  <a:gd name="T42" fmla="*/ 0 w 62"/>
                  <a:gd name="T43" fmla="*/ 8 h 26"/>
                  <a:gd name="T44" fmla="*/ 0 w 62"/>
                  <a:gd name="T45" fmla="*/ 3 h 26"/>
                  <a:gd name="T46" fmla="*/ 2 w 62"/>
                  <a:gd name="T47" fmla="*/ 1 h 26"/>
                  <a:gd name="T48" fmla="*/ 10 w 62"/>
                  <a:gd name="T49" fmla="*/ 0 h 26"/>
                  <a:gd name="T50" fmla="*/ 24 w 62"/>
                  <a:gd name="T51" fmla="*/ 1 h 26"/>
                  <a:gd name="T52" fmla="*/ 36 w 62"/>
                  <a:gd name="T53" fmla="*/ 1 h 26"/>
                  <a:gd name="T54" fmla="*/ 46 w 62"/>
                  <a:gd name="T55" fmla="*/ 0 h 26"/>
                  <a:gd name="T56" fmla="*/ 51 w 62"/>
                  <a:gd name="T57" fmla="*/ 0 h 26"/>
                  <a:gd name="T58" fmla="*/ 38 w 62"/>
                  <a:gd name="T59" fmla="*/ 4 h 26"/>
                  <a:gd name="T60" fmla="*/ 35 w 62"/>
                  <a:gd name="T61" fmla="*/ 9 h 26"/>
                  <a:gd name="T62" fmla="*/ 38 w 62"/>
                  <a:gd name="T63" fmla="*/ 20 h 26"/>
                  <a:gd name="T64" fmla="*/ 44 w 62"/>
                  <a:gd name="T65" fmla="*/ 23 h 26"/>
                  <a:gd name="T66" fmla="*/ 53 w 62"/>
                  <a:gd name="T67" fmla="*/ 23 h 26"/>
                  <a:gd name="T68" fmla="*/ 56 w 62"/>
                  <a:gd name="T69" fmla="*/ 21 h 26"/>
                  <a:gd name="T70" fmla="*/ 57 w 62"/>
                  <a:gd name="T71" fmla="*/ 6 h 26"/>
                  <a:gd name="T72" fmla="*/ 55 w 62"/>
                  <a:gd name="T73" fmla="*/ 4 h 26"/>
                  <a:gd name="T74" fmla="*/ 49 w 62"/>
                  <a:gd name="T75" fmla="*/ 3 h 26"/>
                  <a:gd name="T76" fmla="*/ 45 w 62"/>
                  <a:gd name="T77" fmla="*/ 2 h 26"/>
                  <a:gd name="T78" fmla="*/ 38 w 62"/>
                  <a:gd name="T79" fmla="*/ 4 h 26"/>
                  <a:gd name="T80" fmla="*/ 20 w 62"/>
                  <a:gd name="T81" fmla="*/ 23 h 26"/>
                  <a:gd name="T82" fmla="*/ 23 w 62"/>
                  <a:gd name="T83" fmla="*/ 21 h 26"/>
                  <a:gd name="T84" fmla="*/ 27 w 62"/>
                  <a:gd name="T85" fmla="*/ 8 h 26"/>
                  <a:gd name="T86" fmla="*/ 24 w 62"/>
                  <a:gd name="T87" fmla="*/ 4 h 26"/>
                  <a:gd name="T88" fmla="*/ 17 w 62"/>
                  <a:gd name="T89" fmla="*/ 2 h 26"/>
                  <a:gd name="T90" fmla="*/ 8 w 62"/>
                  <a:gd name="T91" fmla="*/ 3 h 26"/>
                  <a:gd name="T92" fmla="*/ 6 w 62"/>
                  <a:gd name="T93" fmla="*/ 5 h 26"/>
                  <a:gd name="T94" fmla="*/ 4 w 62"/>
                  <a:gd name="T95" fmla="*/ 8 h 26"/>
                  <a:gd name="T96" fmla="*/ 5 w 62"/>
                  <a:gd name="T97" fmla="*/ 20 h 26"/>
                  <a:gd name="T98" fmla="*/ 11 w 62"/>
                  <a:gd name="T99" fmla="*/ 24 h 26"/>
                  <a:gd name="T100" fmla="*/ 14 w 62"/>
                  <a:gd name="T101" fmla="*/ 24 h 26"/>
                  <a:gd name="T102" fmla="*/ 20 w 62"/>
                  <a:gd name="T103" fmla="*/ 2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2" h="26">
                    <a:moveTo>
                      <a:pt x="51" y="0"/>
                    </a:moveTo>
                    <a:cubicBezTo>
                      <a:pt x="54" y="0"/>
                      <a:pt x="57" y="1"/>
                      <a:pt x="61" y="2"/>
                    </a:cubicBezTo>
                    <a:cubicBezTo>
                      <a:pt x="61" y="2"/>
                      <a:pt x="62" y="2"/>
                      <a:pt x="62" y="3"/>
                    </a:cubicBezTo>
                    <a:cubicBezTo>
                      <a:pt x="62" y="5"/>
                      <a:pt x="62" y="6"/>
                      <a:pt x="62" y="8"/>
                    </a:cubicBezTo>
                    <a:cubicBezTo>
                      <a:pt x="62" y="9"/>
                      <a:pt x="61" y="9"/>
                      <a:pt x="61" y="10"/>
                    </a:cubicBezTo>
                    <a:cubicBezTo>
                      <a:pt x="61" y="10"/>
                      <a:pt x="61" y="10"/>
                      <a:pt x="61" y="11"/>
                    </a:cubicBezTo>
                    <a:cubicBezTo>
                      <a:pt x="60" y="13"/>
                      <a:pt x="59" y="18"/>
                      <a:pt x="58" y="21"/>
                    </a:cubicBezTo>
                    <a:cubicBezTo>
                      <a:pt x="57" y="24"/>
                      <a:pt x="55" y="25"/>
                      <a:pt x="53" y="25"/>
                    </a:cubicBezTo>
                    <a:cubicBezTo>
                      <a:pt x="49" y="26"/>
                      <a:pt x="46" y="26"/>
                      <a:pt x="42" y="25"/>
                    </a:cubicBezTo>
                    <a:cubicBezTo>
                      <a:pt x="40" y="24"/>
                      <a:pt x="38" y="23"/>
                      <a:pt x="37" y="21"/>
                    </a:cubicBezTo>
                    <a:cubicBezTo>
                      <a:pt x="36" y="19"/>
                      <a:pt x="35" y="17"/>
                      <a:pt x="34" y="15"/>
                    </a:cubicBezTo>
                    <a:cubicBezTo>
                      <a:pt x="34" y="13"/>
                      <a:pt x="33" y="9"/>
                      <a:pt x="33" y="7"/>
                    </a:cubicBezTo>
                    <a:cubicBezTo>
                      <a:pt x="32" y="6"/>
                      <a:pt x="32" y="6"/>
                      <a:pt x="31" y="6"/>
                    </a:cubicBezTo>
                    <a:cubicBezTo>
                      <a:pt x="30" y="6"/>
                      <a:pt x="30" y="6"/>
                      <a:pt x="29" y="7"/>
                    </a:cubicBezTo>
                    <a:cubicBezTo>
                      <a:pt x="29" y="7"/>
                      <a:pt x="29" y="8"/>
                      <a:pt x="29" y="9"/>
                    </a:cubicBezTo>
                    <a:cubicBezTo>
                      <a:pt x="28" y="12"/>
                      <a:pt x="27" y="18"/>
                      <a:pt x="25" y="21"/>
                    </a:cubicBezTo>
                    <a:cubicBezTo>
                      <a:pt x="24" y="23"/>
                      <a:pt x="22" y="24"/>
                      <a:pt x="19" y="25"/>
                    </a:cubicBezTo>
                    <a:cubicBezTo>
                      <a:pt x="16" y="26"/>
                      <a:pt x="14" y="26"/>
                      <a:pt x="10" y="26"/>
                    </a:cubicBezTo>
                    <a:cubicBezTo>
                      <a:pt x="7" y="25"/>
                      <a:pt x="5" y="24"/>
                      <a:pt x="4" y="21"/>
                    </a:cubicBezTo>
                    <a:cubicBezTo>
                      <a:pt x="3" y="18"/>
                      <a:pt x="2" y="14"/>
                      <a:pt x="1" y="11"/>
                    </a:cubicBezTo>
                    <a:cubicBezTo>
                      <a:pt x="1" y="10"/>
                      <a:pt x="1" y="10"/>
                      <a:pt x="1" y="9"/>
                    </a:cubicBezTo>
                    <a:cubicBezTo>
                      <a:pt x="0" y="9"/>
                      <a:pt x="0" y="9"/>
                      <a:pt x="0" y="8"/>
                    </a:cubicBezTo>
                    <a:cubicBezTo>
                      <a:pt x="0" y="7"/>
                      <a:pt x="0" y="5"/>
                      <a:pt x="0" y="3"/>
                    </a:cubicBezTo>
                    <a:cubicBezTo>
                      <a:pt x="0" y="2"/>
                      <a:pt x="0" y="2"/>
                      <a:pt x="2" y="1"/>
                    </a:cubicBezTo>
                    <a:cubicBezTo>
                      <a:pt x="5" y="1"/>
                      <a:pt x="7" y="0"/>
                      <a:pt x="10" y="0"/>
                    </a:cubicBezTo>
                    <a:cubicBezTo>
                      <a:pt x="15" y="0"/>
                      <a:pt x="19" y="0"/>
                      <a:pt x="24" y="1"/>
                    </a:cubicBezTo>
                    <a:cubicBezTo>
                      <a:pt x="28" y="1"/>
                      <a:pt x="32" y="2"/>
                      <a:pt x="36" y="1"/>
                    </a:cubicBezTo>
                    <a:cubicBezTo>
                      <a:pt x="40" y="0"/>
                      <a:pt x="42" y="0"/>
                      <a:pt x="46" y="0"/>
                    </a:cubicBezTo>
                    <a:cubicBezTo>
                      <a:pt x="48" y="0"/>
                      <a:pt x="49" y="0"/>
                      <a:pt x="51" y="0"/>
                    </a:cubicBezTo>
                    <a:moveTo>
                      <a:pt x="38" y="4"/>
                    </a:moveTo>
                    <a:cubicBezTo>
                      <a:pt x="35" y="5"/>
                      <a:pt x="35" y="6"/>
                      <a:pt x="35" y="9"/>
                    </a:cubicBezTo>
                    <a:cubicBezTo>
                      <a:pt x="36" y="12"/>
                      <a:pt x="37" y="17"/>
                      <a:pt x="38" y="20"/>
                    </a:cubicBezTo>
                    <a:cubicBezTo>
                      <a:pt x="40" y="22"/>
                      <a:pt x="41" y="23"/>
                      <a:pt x="44" y="23"/>
                    </a:cubicBezTo>
                    <a:cubicBezTo>
                      <a:pt x="47" y="24"/>
                      <a:pt x="49" y="24"/>
                      <a:pt x="53" y="23"/>
                    </a:cubicBezTo>
                    <a:cubicBezTo>
                      <a:pt x="54" y="23"/>
                      <a:pt x="55" y="22"/>
                      <a:pt x="56" y="21"/>
                    </a:cubicBezTo>
                    <a:cubicBezTo>
                      <a:pt x="58" y="17"/>
                      <a:pt x="58" y="10"/>
                      <a:pt x="57" y="6"/>
                    </a:cubicBezTo>
                    <a:cubicBezTo>
                      <a:pt x="57" y="5"/>
                      <a:pt x="56" y="5"/>
                      <a:pt x="55" y="4"/>
                    </a:cubicBezTo>
                    <a:cubicBezTo>
                      <a:pt x="53" y="3"/>
                      <a:pt x="51" y="3"/>
                      <a:pt x="49" y="3"/>
                    </a:cubicBezTo>
                    <a:cubicBezTo>
                      <a:pt x="48" y="2"/>
                      <a:pt x="46" y="2"/>
                      <a:pt x="45" y="2"/>
                    </a:cubicBezTo>
                    <a:cubicBezTo>
                      <a:pt x="42" y="3"/>
                      <a:pt x="41" y="3"/>
                      <a:pt x="38" y="4"/>
                    </a:cubicBezTo>
                    <a:moveTo>
                      <a:pt x="20" y="23"/>
                    </a:moveTo>
                    <a:cubicBezTo>
                      <a:pt x="21" y="23"/>
                      <a:pt x="22" y="22"/>
                      <a:pt x="23" y="21"/>
                    </a:cubicBezTo>
                    <a:cubicBezTo>
                      <a:pt x="25" y="18"/>
                      <a:pt x="26" y="12"/>
                      <a:pt x="27" y="8"/>
                    </a:cubicBezTo>
                    <a:cubicBezTo>
                      <a:pt x="27" y="6"/>
                      <a:pt x="26" y="5"/>
                      <a:pt x="24" y="4"/>
                    </a:cubicBezTo>
                    <a:cubicBezTo>
                      <a:pt x="22" y="3"/>
                      <a:pt x="20" y="3"/>
                      <a:pt x="17" y="2"/>
                    </a:cubicBezTo>
                    <a:cubicBezTo>
                      <a:pt x="14" y="2"/>
                      <a:pt x="12" y="2"/>
                      <a:pt x="8" y="3"/>
                    </a:cubicBezTo>
                    <a:cubicBezTo>
                      <a:pt x="7" y="4"/>
                      <a:pt x="6" y="4"/>
                      <a:pt x="6" y="5"/>
                    </a:cubicBezTo>
                    <a:cubicBezTo>
                      <a:pt x="4" y="5"/>
                      <a:pt x="4" y="7"/>
                      <a:pt x="4" y="8"/>
                    </a:cubicBezTo>
                    <a:cubicBezTo>
                      <a:pt x="4" y="11"/>
                      <a:pt x="4" y="17"/>
                      <a:pt x="5" y="20"/>
                    </a:cubicBezTo>
                    <a:cubicBezTo>
                      <a:pt x="6" y="22"/>
                      <a:pt x="8" y="23"/>
                      <a:pt x="11" y="24"/>
                    </a:cubicBezTo>
                    <a:cubicBezTo>
                      <a:pt x="12" y="24"/>
                      <a:pt x="13" y="24"/>
                      <a:pt x="14" y="24"/>
                    </a:cubicBezTo>
                    <a:cubicBezTo>
                      <a:pt x="16" y="24"/>
                      <a:pt x="17" y="24"/>
                      <a:pt x="20" y="23"/>
                    </a:cubicBezTo>
                  </a:path>
                </a:pathLst>
              </a:custGeom>
              <a:solidFill>
                <a:srgbClr val="1C1C1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grpSp>
      </p:grpSp>
    </p:spTree>
    <p:extLst>
      <p:ext uri="{BB962C8B-B14F-4D97-AF65-F5344CB8AC3E}">
        <p14:creationId xmlns:p14="http://schemas.microsoft.com/office/powerpoint/2010/main" val="1607418323"/>
      </p:ext>
    </p:extLst>
  </p:cSld>
  <p:clrMapOvr>
    <a:masterClrMapping/>
  </p:clrMapOvr>
  <p:transition spd="slow">
    <p:push/>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100000" fill="hold" grpId="0" nodeType="afterEffect">
                                  <p:stCondLst>
                                    <p:cond delay="0"/>
                                  </p:stCondLst>
                                  <p:childTnLst>
                                    <p:set>
                                      <p:cBhvr>
                                        <p:cTn id="6" dur="1" fill="hold">
                                          <p:stCondLst>
                                            <p:cond delay="0"/>
                                          </p:stCondLst>
                                        </p:cTn>
                                        <p:tgtEl>
                                          <p:spTgt spid="17"/>
                                        </p:tgtEl>
                                        <p:attrNameLst>
                                          <p:attrName>style.visibility</p:attrName>
                                        </p:attrNameLst>
                                      </p:cBhvr>
                                      <p:to>
                                        <p:strVal val="visible"/>
                                      </p:to>
                                    </p:set>
                                    <p:anim calcmode="lin" valueType="num">
                                      <p:cBhvr additive="base">
                                        <p:cTn id="7" dur="500" fill="hold"/>
                                        <p:tgtEl>
                                          <p:spTgt spid="17"/>
                                        </p:tgtEl>
                                        <p:attrNameLst>
                                          <p:attrName>ppt_x</p:attrName>
                                        </p:attrNameLst>
                                      </p:cBhvr>
                                      <p:tavLst>
                                        <p:tav tm="0">
                                          <p:val>
                                            <p:strVal val="0-#ppt_w/2"/>
                                          </p:val>
                                        </p:tav>
                                        <p:tav tm="100000">
                                          <p:val>
                                            <p:strVal val="#ppt_x"/>
                                          </p:val>
                                        </p:tav>
                                      </p:tavLst>
                                    </p:anim>
                                    <p:anim calcmode="lin" valueType="num">
                                      <p:cBhvr additive="base">
                                        <p:cTn id="8" dur="500" fill="hold"/>
                                        <p:tgtEl>
                                          <p:spTgt spid="17"/>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2" presetClass="entr" presetSubtype="4" fill="hold" grpId="0" nodeType="afterEffect">
                                  <p:stCondLst>
                                    <p:cond delay="0"/>
                                  </p:stCondLst>
                                  <p:childTnLst>
                                    <p:set>
                                      <p:cBhvr>
                                        <p:cTn id="11" dur="1" fill="hold">
                                          <p:stCondLst>
                                            <p:cond delay="0"/>
                                          </p:stCondLst>
                                        </p:cTn>
                                        <p:tgtEl>
                                          <p:spTgt spid="24"/>
                                        </p:tgtEl>
                                        <p:attrNameLst>
                                          <p:attrName>style.visibility</p:attrName>
                                        </p:attrNameLst>
                                      </p:cBhvr>
                                      <p:to>
                                        <p:strVal val="visible"/>
                                      </p:to>
                                    </p:set>
                                    <p:anim calcmode="lin" valueType="num">
                                      <p:cBhvr additive="base">
                                        <p:cTn id="12" dur="500" fill="hold"/>
                                        <p:tgtEl>
                                          <p:spTgt spid="24"/>
                                        </p:tgtEl>
                                        <p:attrNameLst>
                                          <p:attrName>ppt_x</p:attrName>
                                        </p:attrNameLst>
                                      </p:cBhvr>
                                      <p:tavLst>
                                        <p:tav tm="0">
                                          <p:val>
                                            <p:strVal val="#ppt_x"/>
                                          </p:val>
                                        </p:tav>
                                        <p:tav tm="100000">
                                          <p:val>
                                            <p:strVal val="#ppt_x"/>
                                          </p:val>
                                        </p:tav>
                                      </p:tavLst>
                                    </p:anim>
                                    <p:anim calcmode="lin" valueType="num">
                                      <p:cBhvr additive="base">
                                        <p:cTn id="13" dur="500" fill="hold"/>
                                        <p:tgtEl>
                                          <p:spTgt spid="24"/>
                                        </p:tgtEl>
                                        <p:attrNameLst>
                                          <p:attrName>ppt_y</p:attrName>
                                        </p:attrNameLst>
                                      </p:cBhvr>
                                      <p:tavLst>
                                        <p:tav tm="0">
                                          <p:val>
                                            <p:strVal val="1+#ppt_h/2"/>
                                          </p:val>
                                        </p:tav>
                                        <p:tav tm="100000">
                                          <p:val>
                                            <p:strVal val="#ppt_y"/>
                                          </p:val>
                                        </p:tav>
                                      </p:tavLst>
                                    </p:anim>
                                  </p:childTnLst>
                                </p:cTn>
                              </p:par>
                            </p:childTnLst>
                          </p:cTn>
                        </p:par>
                        <p:par>
                          <p:cTn id="14" fill="hold">
                            <p:stCondLst>
                              <p:cond delay="1000"/>
                            </p:stCondLst>
                            <p:childTnLst>
                              <p:par>
                                <p:cTn id="15" presetID="2" presetClass="entr" presetSubtype="4" fill="hold" grpId="0" nodeType="afterEffect">
                                  <p:stCondLst>
                                    <p:cond delay="0"/>
                                  </p:stCondLst>
                                  <p:childTnLst>
                                    <p:set>
                                      <p:cBhvr>
                                        <p:cTn id="16" dur="1" fill="hold">
                                          <p:stCondLst>
                                            <p:cond delay="0"/>
                                          </p:stCondLst>
                                        </p:cTn>
                                        <p:tgtEl>
                                          <p:spTgt spid="25"/>
                                        </p:tgtEl>
                                        <p:attrNameLst>
                                          <p:attrName>style.visibility</p:attrName>
                                        </p:attrNameLst>
                                      </p:cBhvr>
                                      <p:to>
                                        <p:strVal val="visible"/>
                                      </p:to>
                                    </p:set>
                                    <p:anim calcmode="lin" valueType="num">
                                      <p:cBhvr additive="base">
                                        <p:cTn id="17" dur="500" fill="hold"/>
                                        <p:tgtEl>
                                          <p:spTgt spid="25"/>
                                        </p:tgtEl>
                                        <p:attrNameLst>
                                          <p:attrName>ppt_x</p:attrName>
                                        </p:attrNameLst>
                                      </p:cBhvr>
                                      <p:tavLst>
                                        <p:tav tm="0">
                                          <p:val>
                                            <p:strVal val="#ppt_x"/>
                                          </p:val>
                                        </p:tav>
                                        <p:tav tm="100000">
                                          <p:val>
                                            <p:strVal val="#ppt_x"/>
                                          </p:val>
                                        </p:tav>
                                      </p:tavLst>
                                    </p:anim>
                                    <p:anim calcmode="lin" valueType="num">
                                      <p:cBhvr additive="base">
                                        <p:cTn id="18" dur="500" fill="hold"/>
                                        <p:tgtEl>
                                          <p:spTgt spid="25"/>
                                        </p:tgtEl>
                                        <p:attrNameLst>
                                          <p:attrName>ppt_y</p:attrName>
                                        </p:attrNameLst>
                                      </p:cBhvr>
                                      <p:tavLst>
                                        <p:tav tm="0">
                                          <p:val>
                                            <p:strVal val="1+#ppt_h/2"/>
                                          </p:val>
                                        </p:tav>
                                        <p:tav tm="100000">
                                          <p:val>
                                            <p:strVal val="#ppt_y"/>
                                          </p:val>
                                        </p:tav>
                                      </p:tavLst>
                                    </p:anim>
                                  </p:childTnLst>
                                </p:cTn>
                              </p:par>
                            </p:childTnLst>
                          </p:cTn>
                        </p:par>
                        <p:par>
                          <p:cTn id="19" fill="hold">
                            <p:stCondLst>
                              <p:cond delay="1500"/>
                            </p:stCondLst>
                            <p:childTnLst>
                              <p:par>
                                <p:cTn id="20" presetID="2" presetClass="entr" presetSubtype="4" fill="hold" grpId="0" nodeType="afterEffect">
                                  <p:stCondLst>
                                    <p:cond delay="0"/>
                                  </p:stCondLst>
                                  <p:childTnLst>
                                    <p:set>
                                      <p:cBhvr>
                                        <p:cTn id="21" dur="1" fill="hold">
                                          <p:stCondLst>
                                            <p:cond delay="0"/>
                                          </p:stCondLst>
                                        </p:cTn>
                                        <p:tgtEl>
                                          <p:spTgt spid="27"/>
                                        </p:tgtEl>
                                        <p:attrNameLst>
                                          <p:attrName>style.visibility</p:attrName>
                                        </p:attrNameLst>
                                      </p:cBhvr>
                                      <p:to>
                                        <p:strVal val="visible"/>
                                      </p:to>
                                    </p:set>
                                    <p:anim calcmode="lin" valueType="num">
                                      <p:cBhvr additive="base">
                                        <p:cTn id="22" dur="500" fill="hold"/>
                                        <p:tgtEl>
                                          <p:spTgt spid="27"/>
                                        </p:tgtEl>
                                        <p:attrNameLst>
                                          <p:attrName>ppt_x</p:attrName>
                                        </p:attrNameLst>
                                      </p:cBhvr>
                                      <p:tavLst>
                                        <p:tav tm="0">
                                          <p:val>
                                            <p:strVal val="#ppt_x"/>
                                          </p:val>
                                        </p:tav>
                                        <p:tav tm="100000">
                                          <p:val>
                                            <p:strVal val="#ppt_x"/>
                                          </p:val>
                                        </p:tav>
                                      </p:tavLst>
                                    </p:anim>
                                    <p:anim calcmode="lin" valueType="num">
                                      <p:cBhvr additive="base">
                                        <p:cTn id="23" dur="500" fill="hold"/>
                                        <p:tgtEl>
                                          <p:spTgt spid="27"/>
                                        </p:tgtEl>
                                        <p:attrNameLst>
                                          <p:attrName>ppt_y</p:attrName>
                                        </p:attrNameLst>
                                      </p:cBhvr>
                                      <p:tavLst>
                                        <p:tav tm="0">
                                          <p:val>
                                            <p:strVal val="1+#ppt_h/2"/>
                                          </p:val>
                                        </p:tav>
                                        <p:tav tm="100000">
                                          <p:val>
                                            <p:strVal val="#ppt_y"/>
                                          </p:val>
                                        </p:tav>
                                      </p:tavLst>
                                    </p:anim>
                                  </p:childTnLst>
                                </p:cTn>
                              </p:par>
                              <p:par>
                                <p:cTn id="24" presetID="2" presetClass="entr" presetSubtype="8" decel="100000" fill="hold" grpId="0" nodeType="withEffect">
                                  <p:stCondLst>
                                    <p:cond delay="500"/>
                                  </p:stCondLst>
                                  <p:childTnLst>
                                    <p:set>
                                      <p:cBhvr>
                                        <p:cTn id="25" dur="1" fill="hold">
                                          <p:stCondLst>
                                            <p:cond delay="0"/>
                                          </p:stCondLst>
                                        </p:cTn>
                                        <p:tgtEl>
                                          <p:spTgt spid="12"/>
                                        </p:tgtEl>
                                        <p:attrNameLst>
                                          <p:attrName>style.visibility</p:attrName>
                                        </p:attrNameLst>
                                      </p:cBhvr>
                                      <p:to>
                                        <p:strVal val="visible"/>
                                      </p:to>
                                    </p:set>
                                    <p:anim calcmode="lin" valueType="num">
                                      <p:cBhvr additive="base">
                                        <p:cTn id="26" dur="500" fill="hold"/>
                                        <p:tgtEl>
                                          <p:spTgt spid="12"/>
                                        </p:tgtEl>
                                        <p:attrNameLst>
                                          <p:attrName>ppt_x</p:attrName>
                                        </p:attrNameLst>
                                      </p:cBhvr>
                                      <p:tavLst>
                                        <p:tav tm="0">
                                          <p:val>
                                            <p:strVal val="0-#ppt_w/2"/>
                                          </p:val>
                                        </p:tav>
                                        <p:tav tm="100000">
                                          <p:val>
                                            <p:strVal val="#ppt_x"/>
                                          </p:val>
                                        </p:tav>
                                      </p:tavLst>
                                    </p:anim>
                                    <p:anim calcmode="lin" valueType="num">
                                      <p:cBhvr additive="base">
                                        <p:cTn id="27" dur="500" fill="hold"/>
                                        <p:tgtEl>
                                          <p:spTgt spid="12"/>
                                        </p:tgtEl>
                                        <p:attrNameLst>
                                          <p:attrName>ppt_y</p:attrName>
                                        </p:attrNameLst>
                                      </p:cBhvr>
                                      <p:tavLst>
                                        <p:tav tm="0">
                                          <p:val>
                                            <p:strVal val="#ppt_y"/>
                                          </p:val>
                                        </p:tav>
                                        <p:tav tm="100000">
                                          <p:val>
                                            <p:strVal val="#ppt_y"/>
                                          </p:val>
                                        </p:tav>
                                      </p:tavLst>
                                    </p:anim>
                                  </p:childTnLst>
                                </p:cTn>
                              </p:par>
                            </p:childTnLst>
                          </p:cTn>
                        </p:par>
                        <p:par>
                          <p:cTn id="28" fill="hold">
                            <p:stCondLst>
                              <p:cond delay="2500"/>
                            </p:stCondLst>
                            <p:childTnLst>
                              <p:par>
                                <p:cTn id="29" presetID="2" presetClass="entr" presetSubtype="4" fill="hold" grpId="0" nodeType="afterEffect">
                                  <p:stCondLst>
                                    <p:cond delay="0"/>
                                  </p:stCondLst>
                                  <p:childTnLst>
                                    <p:set>
                                      <p:cBhvr>
                                        <p:cTn id="30" dur="1" fill="hold">
                                          <p:stCondLst>
                                            <p:cond delay="0"/>
                                          </p:stCondLst>
                                        </p:cTn>
                                        <p:tgtEl>
                                          <p:spTgt spid="3"/>
                                        </p:tgtEl>
                                        <p:attrNameLst>
                                          <p:attrName>style.visibility</p:attrName>
                                        </p:attrNameLst>
                                      </p:cBhvr>
                                      <p:to>
                                        <p:strVal val="visible"/>
                                      </p:to>
                                    </p:set>
                                    <p:anim calcmode="lin" valueType="num">
                                      <p:cBhvr additive="base">
                                        <p:cTn id="31" dur="500" fill="hold"/>
                                        <p:tgtEl>
                                          <p:spTgt spid="3"/>
                                        </p:tgtEl>
                                        <p:attrNameLst>
                                          <p:attrName>ppt_x</p:attrName>
                                        </p:attrNameLst>
                                      </p:cBhvr>
                                      <p:tavLst>
                                        <p:tav tm="0">
                                          <p:val>
                                            <p:strVal val="#ppt_x"/>
                                          </p:val>
                                        </p:tav>
                                        <p:tav tm="100000">
                                          <p:val>
                                            <p:strVal val="#ppt_x"/>
                                          </p:val>
                                        </p:tav>
                                      </p:tavLst>
                                    </p:anim>
                                    <p:anim calcmode="lin" valueType="num">
                                      <p:cBhvr additive="base">
                                        <p:cTn id="32" dur="500" fill="hold"/>
                                        <p:tgtEl>
                                          <p:spTgt spid="3"/>
                                        </p:tgtEl>
                                        <p:attrNameLst>
                                          <p:attrName>ppt_y</p:attrName>
                                        </p:attrNameLst>
                                      </p:cBhvr>
                                      <p:tavLst>
                                        <p:tav tm="0">
                                          <p:val>
                                            <p:strVal val="1+#ppt_h/2"/>
                                          </p:val>
                                        </p:tav>
                                        <p:tav tm="100000">
                                          <p:val>
                                            <p:strVal val="#ppt_y"/>
                                          </p:val>
                                        </p:tav>
                                      </p:tavLst>
                                    </p:anim>
                                  </p:childTnLst>
                                </p:cTn>
                              </p:par>
                            </p:childTnLst>
                          </p:cTn>
                        </p:par>
                        <p:par>
                          <p:cTn id="33" fill="hold">
                            <p:stCondLst>
                              <p:cond delay="3000"/>
                            </p:stCondLst>
                            <p:childTnLst>
                              <p:par>
                                <p:cTn id="34" presetID="2" presetClass="entr" presetSubtype="4" fill="hold" grpId="0" nodeType="afterEffect">
                                  <p:stCondLst>
                                    <p:cond delay="0"/>
                                  </p:stCondLst>
                                  <p:childTnLst>
                                    <p:set>
                                      <p:cBhvr>
                                        <p:cTn id="35" dur="1" fill="hold">
                                          <p:stCondLst>
                                            <p:cond delay="0"/>
                                          </p:stCondLst>
                                        </p:cTn>
                                        <p:tgtEl>
                                          <p:spTgt spid="4"/>
                                        </p:tgtEl>
                                        <p:attrNameLst>
                                          <p:attrName>style.visibility</p:attrName>
                                        </p:attrNameLst>
                                      </p:cBhvr>
                                      <p:to>
                                        <p:strVal val="visible"/>
                                      </p:to>
                                    </p:set>
                                    <p:anim calcmode="lin" valueType="num">
                                      <p:cBhvr additive="base">
                                        <p:cTn id="36" dur="500" fill="hold"/>
                                        <p:tgtEl>
                                          <p:spTgt spid="4"/>
                                        </p:tgtEl>
                                        <p:attrNameLst>
                                          <p:attrName>ppt_x</p:attrName>
                                        </p:attrNameLst>
                                      </p:cBhvr>
                                      <p:tavLst>
                                        <p:tav tm="0">
                                          <p:val>
                                            <p:strVal val="#ppt_x"/>
                                          </p:val>
                                        </p:tav>
                                        <p:tav tm="100000">
                                          <p:val>
                                            <p:strVal val="#ppt_x"/>
                                          </p:val>
                                        </p:tav>
                                      </p:tavLst>
                                    </p:anim>
                                    <p:anim calcmode="lin" valueType="num">
                                      <p:cBhvr additive="base">
                                        <p:cTn id="37" dur="500" fill="hold"/>
                                        <p:tgtEl>
                                          <p:spTgt spid="4"/>
                                        </p:tgtEl>
                                        <p:attrNameLst>
                                          <p:attrName>ppt_y</p:attrName>
                                        </p:attrNameLst>
                                      </p:cBhvr>
                                      <p:tavLst>
                                        <p:tav tm="0">
                                          <p:val>
                                            <p:strVal val="1+#ppt_h/2"/>
                                          </p:val>
                                        </p:tav>
                                        <p:tav tm="100000">
                                          <p:val>
                                            <p:strVal val="#ppt_y"/>
                                          </p:val>
                                        </p:tav>
                                      </p:tavLst>
                                    </p:anim>
                                  </p:childTnLst>
                                </p:cTn>
                              </p:par>
                            </p:childTnLst>
                          </p:cTn>
                        </p:par>
                        <p:par>
                          <p:cTn id="38" fill="hold">
                            <p:stCondLst>
                              <p:cond delay="3500"/>
                            </p:stCondLst>
                            <p:childTnLst>
                              <p:par>
                                <p:cTn id="39" presetID="2" presetClass="entr" presetSubtype="2" fill="hold" nodeType="afterEffect">
                                  <p:stCondLst>
                                    <p:cond delay="0"/>
                                  </p:stCondLst>
                                  <p:childTnLst>
                                    <p:set>
                                      <p:cBhvr>
                                        <p:cTn id="40" dur="1" fill="hold">
                                          <p:stCondLst>
                                            <p:cond delay="0"/>
                                          </p:stCondLst>
                                        </p:cTn>
                                        <p:tgtEl>
                                          <p:spTgt spid="68"/>
                                        </p:tgtEl>
                                        <p:attrNameLst>
                                          <p:attrName>style.visibility</p:attrName>
                                        </p:attrNameLst>
                                      </p:cBhvr>
                                      <p:to>
                                        <p:strVal val="visible"/>
                                      </p:to>
                                    </p:set>
                                    <p:anim calcmode="lin" valueType="num">
                                      <p:cBhvr additive="base">
                                        <p:cTn id="41" dur="500" fill="hold"/>
                                        <p:tgtEl>
                                          <p:spTgt spid="68"/>
                                        </p:tgtEl>
                                        <p:attrNameLst>
                                          <p:attrName>ppt_x</p:attrName>
                                        </p:attrNameLst>
                                      </p:cBhvr>
                                      <p:tavLst>
                                        <p:tav tm="0">
                                          <p:val>
                                            <p:strVal val="1+#ppt_w/2"/>
                                          </p:val>
                                        </p:tav>
                                        <p:tav tm="100000">
                                          <p:val>
                                            <p:strVal val="#ppt_x"/>
                                          </p:val>
                                        </p:tav>
                                      </p:tavLst>
                                    </p:anim>
                                    <p:anim calcmode="lin" valueType="num">
                                      <p:cBhvr additive="base">
                                        <p:cTn id="42" dur="500" fill="hold"/>
                                        <p:tgtEl>
                                          <p:spTgt spid="6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p:bldP spid="24" grpId="0"/>
      <p:bldP spid="25" grpId="0"/>
      <p:bldP spid="27" grpId="0"/>
      <p:bldP spid="12" grpId="0" animBg="1"/>
      <p:bldP spid="3" grpId="0"/>
      <p:bldP spid="4" grpId="0"/>
    </p:bldLst>
  </p:timing>
</p:sld>
</file>

<file path=ppt/slides/slide62.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17" name="Text Placeholder 4"/>
          <p:cNvSpPr txBox="1">
            <a:spLocks/>
          </p:cNvSpPr>
          <p:nvPr/>
        </p:nvSpPr>
        <p:spPr>
          <a:xfrm>
            <a:off x="3033485" y="470193"/>
            <a:ext cx="5399313" cy="918045"/>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lnSpc>
                <a:spcPct val="114000"/>
              </a:lnSpc>
              <a:buNone/>
              <a:defRPr/>
            </a:pPr>
            <a:r>
              <a:rPr lang="en-US" sz="2500" dirty="0">
                <a:solidFill>
                  <a:schemeClr val="bg1">
                    <a:lumMod val="50000"/>
                  </a:schemeClr>
                </a:solidFill>
                <a:latin typeface="Bebas Neue" panose="020B0606020202050201" pitchFamily="34" charset="0"/>
                <a:cs typeface="Calibri"/>
              </a:rPr>
              <a:t>PDP IN FILM MAKING VISUAL EFFECTS</a:t>
            </a:r>
            <a:endParaRPr lang="id-ID" sz="2500" dirty="0">
              <a:solidFill>
                <a:schemeClr val="bg1">
                  <a:lumMod val="50000"/>
                </a:schemeClr>
              </a:solidFill>
              <a:latin typeface="Bebas Neue" panose="020B0606020202050201" pitchFamily="34" charset="0"/>
              <a:cs typeface="Calibri"/>
            </a:endParaRPr>
          </a:p>
        </p:txBody>
      </p:sp>
      <p:sp>
        <p:nvSpPr>
          <p:cNvPr id="5" name="Content Placeholder 2"/>
          <p:cNvSpPr txBox="1">
            <a:spLocks/>
          </p:cNvSpPr>
          <p:nvPr/>
        </p:nvSpPr>
        <p:spPr>
          <a:xfrm>
            <a:off x="838200" y="1825625"/>
            <a:ext cx="5548086" cy="3929716"/>
          </a:xfrm>
          <a:custGeom>
            <a:avLst/>
            <a:gdLst>
              <a:gd name="connsiteX0" fmla="*/ 1454369 w 2908738"/>
              <a:gd name="connsiteY0" fmla="*/ 0 h 2908738"/>
              <a:gd name="connsiteX1" fmla="*/ 2908738 w 2908738"/>
              <a:gd name="connsiteY1" fmla="*/ 1454369 h 2908738"/>
              <a:gd name="connsiteX2" fmla="*/ 1454369 w 2908738"/>
              <a:gd name="connsiteY2" fmla="*/ 2908738 h 2908738"/>
              <a:gd name="connsiteX3" fmla="*/ 0 w 2908738"/>
              <a:gd name="connsiteY3" fmla="*/ 1454369 h 2908738"/>
            </a:gdLst>
            <a:ahLst/>
            <a:cxnLst>
              <a:cxn ang="0">
                <a:pos x="connsiteX0" y="connsiteY0"/>
              </a:cxn>
              <a:cxn ang="0">
                <a:pos x="connsiteX1" y="connsiteY1"/>
              </a:cxn>
              <a:cxn ang="0">
                <a:pos x="connsiteX2" y="connsiteY2"/>
              </a:cxn>
              <a:cxn ang="0">
                <a:pos x="connsiteX3" y="connsiteY3"/>
              </a:cxn>
            </a:cxnLst>
            <a:rect l="l" t="t" r="r" b="b"/>
            <a:pathLst>
              <a:path w="2908738" h="2908738">
                <a:moveTo>
                  <a:pt x="1454369" y="0"/>
                </a:moveTo>
                <a:lnTo>
                  <a:pt x="2908738" y="1454369"/>
                </a:lnTo>
                <a:lnTo>
                  <a:pt x="1454369" y="2908738"/>
                </a:lnTo>
                <a:lnTo>
                  <a:pt x="0" y="1454369"/>
                </a:lnTo>
                <a:close/>
              </a:path>
            </a:pathLst>
          </a:custGeom>
        </p:spPr>
        <p:txBody>
          <a:bodyPr vert="horz" wrap="square" lIns="91440" tIns="45720" rIns="91440" bIns="45720" rtlCol="0">
            <a:normAutofit/>
          </a:bodyPr>
          <a:lstStyle>
            <a:lvl1pPr marL="0" indent="0" algn="l" defTabSz="914400" rtl="0" eaLnBrk="1" latinLnBrk="0" hangingPunct="1">
              <a:lnSpc>
                <a:spcPct val="120000"/>
              </a:lnSpc>
              <a:spcBef>
                <a:spcPts val="1000"/>
              </a:spcBef>
              <a:buClr>
                <a:schemeClr val="tx1"/>
              </a:buClr>
              <a:buFont typeface="Arial" panose="020B0604020202020204" pitchFamily="34" charset="0"/>
              <a:buNone/>
              <a:defRPr sz="2000" kern="1200" cap="all" baseline="0">
                <a:solidFill>
                  <a:schemeClr val="tx1">
                    <a:lumMod val="50000"/>
                    <a:lumOff val="50000"/>
                  </a:schemeClr>
                </a:solidFill>
                <a:effectLst/>
                <a:latin typeface="+mn-lt"/>
                <a:ea typeface="+mn-ea"/>
                <a:cs typeface="+mn-cs"/>
              </a:defRPr>
            </a:lvl1pPr>
            <a:lvl2pPr marL="685800" indent="-228600" algn="l" defTabSz="914400" rtl="0" eaLnBrk="1" latinLnBrk="0" hangingPunct="1">
              <a:lnSpc>
                <a:spcPct val="120000"/>
              </a:lnSpc>
              <a:spcBef>
                <a:spcPts val="500"/>
              </a:spcBef>
              <a:buClr>
                <a:schemeClr val="tx1"/>
              </a:buClr>
              <a:buFont typeface="Arial" panose="020B0604020202020204" pitchFamily="34" charset="0"/>
              <a:buChar char="•"/>
              <a:defRPr sz="1800" kern="1200" cap="all" baseline="0">
                <a:solidFill>
                  <a:schemeClr val="tx1"/>
                </a:solidFill>
                <a:effectLst/>
                <a:latin typeface="+mn-lt"/>
                <a:ea typeface="+mn-ea"/>
                <a:cs typeface="+mn-cs"/>
              </a:defRPr>
            </a:lvl2pPr>
            <a:lvl3pPr marL="1143000" indent="-228600" algn="l" defTabSz="914400" rtl="0" eaLnBrk="1" latinLnBrk="0" hangingPunct="1">
              <a:lnSpc>
                <a:spcPct val="120000"/>
              </a:lnSpc>
              <a:spcBef>
                <a:spcPts val="500"/>
              </a:spcBef>
              <a:buClr>
                <a:schemeClr val="tx1"/>
              </a:buClr>
              <a:buFont typeface="Arial" panose="020B0604020202020204" pitchFamily="34" charset="0"/>
              <a:buChar char="•"/>
              <a:defRPr sz="1600" kern="1200" cap="all" baseline="0">
                <a:solidFill>
                  <a:schemeClr val="tx1"/>
                </a:solidFill>
                <a:effectLst/>
                <a:latin typeface="+mn-lt"/>
                <a:ea typeface="+mn-ea"/>
                <a:cs typeface="+mn-cs"/>
              </a:defRPr>
            </a:lvl3pPr>
            <a:lvl4pPr marL="1600200" indent="-228600" algn="l" defTabSz="914400" rtl="0" eaLnBrk="1" latinLnBrk="0" hangingPunct="1">
              <a:lnSpc>
                <a:spcPct val="120000"/>
              </a:lnSpc>
              <a:spcBef>
                <a:spcPts val="500"/>
              </a:spcBef>
              <a:buClr>
                <a:schemeClr val="tx1"/>
              </a:buClr>
              <a:buFont typeface="Arial" panose="020B0604020202020204" pitchFamily="34" charset="0"/>
              <a:buChar char="•"/>
              <a:defRPr sz="1400" kern="1200" cap="all" baseline="0">
                <a:solidFill>
                  <a:schemeClr val="tx1"/>
                </a:solidFill>
                <a:effectLst/>
                <a:latin typeface="+mn-lt"/>
                <a:ea typeface="+mn-ea"/>
                <a:cs typeface="+mn-cs"/>
              </a:defRPr>
            </a:lvl4pPr>
            <a:lvl5pPr marL="2057400" indent="-228600" algn="l" defTabSz="914400" rtl="0" eaLnBrk="1" latinLnBrk="0" hangingPunct="1">
              <a:lnSpc>
                <a:spcPct val="120000"/>
              </a:lnSpc>
              <a:spcBef>
                <a:spcPts val="500"/>
              </a:spcBef>
              <a:buClr>
                <a:schemeClr val="tx1"/>
              </a:buClr>
              <a:buFont typeface="Arial" panose="020B0604020202020204" pitchFamily="34" charset="0"/>
              <a:buChar char="•"/>
              <a:defRPr sz="1400" kern="1200" cap="all" baseline="0">
                <a:solidFill>
                  <a:schemeClr val="tx1"/>
                </a:solidFill>
                <a:effectLst/>
                <a:latin typeface="+mn-lt"/>
                <a:ea typeface="+mn-ea"/>
                <a:cs typeface="+mn-cs"/>
              </a:defRPr>
            </a:lvl5pPr>
            <a:lvl6pPr marL="2514600" indent="-228600" algn="l" defTabSz="914400" rtl="0" eaLnBrk="1" latinLnBrk="0" hangingPunct="1">
              <a:lnSpc>
                <a:spcPct val="120000"/>
              </a:lnSpc>
              <a:spcBef>
                <a:spcPts val="500"/>
              </a:spcBef>
              <a:buClr>
                <a:schemeClr val="tx1"/>
              </a:buClr>
              <a:buFont typeface="Arial" panose="020B0604020202020204" pitchFamily="34" charset="0"/>
              <a:buChar char="•"/>
              <a:defRPr sz="1400" kern="1200" cap="all" baseline="0">
                <a:solidFill>
                  <a:schemeClr val="tx1"/>
                </a:solidFill>
                <a:effectLst/>
                <a:latin typeface="+mn-lt"/>
                <a:ea typeface="+mn-ea"/>
                <a:cs typeface="+mn-cs"/>
              </a:defRPr>
            </a:lvl6pPr>
            <a:lvl7pPr marL="2971800" indent="-228600" algn="l" defTabSz="914400" rtl="0" eaLnBrk="1" latinLnBrk="0" hangingPunct="1">
              <a:lnSpc>
                <a:spcPct val="120000"/>
              </a:lnSpc>
              <a:spcBef>
                <a:spcPts val="500"/>
              </a:spcBef>
              <a:buClr>
                <a:schemeClr val="tx1"/>
              </a:buClr>
              <a:buFont typeface="Arial" panose="020B0604020202020204" pitchFamily="34" charset="0"/>
              <a:buChar char="•"/>
              <a:defRPr sz="1400" kern="1200" cap="all" baseline="0">
                <a:solidFill>
                  <a:schemeClr val="tx1"/>
                </a:solidFill>
                <a:effectLst/>
                <a:latin typeface="+mn-lt"/>
                <a:ea typeface="+mn-ea"/>
                <a:cs typeface="+mn-cs"/>
              </a:defRPr>
            </a:lvl7pPr>
            <a:lvl8pPr marL="3429000" indent="-228600" algn="l" defTabSz="914400" rtl="0" eaLnBrk="1" latinLnBrk="0" hangingPunct="1">
              <a:lnSpc>
                <a:spcPct val="120000"/>
              </a:lnSpc>
              <a:spcBef>
                <a:spcPts val="500"/>
              </a:spcBef>
              <a:buClr>
                <a:schemeClr val="tx1"/>
              </a:buClr>
              <a:buFont typeface="Arial" panose="020B0604020202020204" pitchFamily="34" charset="0"/>
              <a:buChar char="•"/>
              <a:defRPr sz="1400" kern="1200" cap="all" baseline="0">
                <a:solidFill>
                  <a:schemeClr val="tx1"/>
                </a:solidFill>
                <a:effectLst/>
                <a:latin typeface="+mn-lt"/>
                <a:ea typeface="+mn-ea"/>
                <a:cs typeface="+mn-cs"/>
              </a:defRPr>
            </a:lvl8pPr>
            <a:lvl9pPr marL="3886200" indent="-228600" algn="l" defTabSz="914400" rtl="0" eaLnBrk="1" latinLnBrk="0" hangingPunct="1">
              <a:lnSpc>
                <a:spcPct val="120000"/>
              </a:lnSpc>
              <a:spcBef>
                <a:spcPts val="500"/>
              </a:spcBef>
              <a:buClr>
                <a:schemeClr val="tx1"/>
              </a:buClr>
              <a:buFont typeface="Arial" panose="020B0604020202020204" pitchFamily="34" charset="0"/>
              <a:buChar char="•"/>
              <a:defRPr sz="1400" kern="1200" cap="all" baseline="0">
                <a:solidFill>
                  <a:schemeClr val="tx1"/>
                </a:solidFill>
                <a:effectLst/>
                <a:latin typeface="+mn-lt"/>
                <a:ea typeface="+mn-ea"/>
                <a:cs typeface="+mn-cs"/>
              </a:defRPr>
            </a:lvl9pPr>
          </a:lstStyle>
          <a:p>
            <a:pPr marL="228600" indent="-228600">
              <a:lnSpc>
                <a:spcPct val="90000"/>
              </a:lnSpc>
              <a:buFont typeface="Arial" panose="020B0604020202020204" pitchFamily="34" charset="0"/>
              <a:buChar char="•"/>
            </a:pPr>
            <a:r>
              <a:rPr lang="en-US" sz="1800" dirty="0">
                <a:solidFill>
                  <a:schemeClr val="tx1"/>
                </a:solidFill>
              </a:rPr>
              <a:t>3 Days a week (MWF / TTS)</a:t>
            </a:r>
          </a:p>
          <a:p>
            <a:pPr marL="228600" indent="-228600">
              <a:lnSpc>
                <a:spcPct val="90000"/>
              </a:lnSpc>
              <a:buFont typeface="Arial" panose="020B0604020202020204" pitchFamily="34" charset="0"/>
              <a:buChar char="•"/>
            </a:pPr>
            <a:r>
              <a:rPr lang="en-US" sz="1800" dirty="0">
                <a:solidFill>
                  <a:schemeClr val="tx1"/>
                </a:solidFill>
              </a:rPr>
              <a:t>Everyday 2 Hrs. (Theory – 1 Hr. &amp; Practical 1 Hr.)</a:t>
            </a:r>
          </a:p>
          <a:p>
            <a:pPr marL="228600" indent="-228600">
              <a:lnSpc>
                <a:spcPct val="90000"/>
              </a:lnSpc>
              <a:buFont typeface="Arial" panose="020B0604020202020204" pitchFamily="34" charset="0"/>
              <a:buChar char="•"/>
            </a:pPr>
            <a:r>
              <a:rPr lang="en-US" sz="1800" dirty="0">
                <a:solidFill>
                  <a:schemeClr val="tx1"/>
                </a:solidFill>
              </a:rPr>
              <a:t>Duration: 24 Months</a:t>
            </a:r>
          </a:p>
        </p:txBody>
      </p:sp>
      <p:sp>
        <p:nvSpPr>
          <p:cNvPr id="6" name="TextBox 5"/>
          <p:cNvSpPr txBox="1"/>
          <p:nvPr/>
        </p:nvSpPr>
        <p:spPr>
          <a:xfrm>
            <a:off x="6589059" y="1801906"/>
            <a:ext cx="4764741" cy="4124206"/>
          </a:xfrm>
          <a:prstGeom prst="rect">
            <a:avLst/>
          </a:prstGeom>
          <a:noFill/>
        </p:spPr>
        <p:txBody>
          <a:bodyPr wrap="square" rtlCol="0">
            <a:spAutoFit/>
          </a:bodyPr>
          <a:lstStyle/>
          <a:p>
            <a:pPr>
              <a:spcAft>
                <a:spcPts val="1200"/>
              </a:spcAft>
            </a:pPr>
            <a:r>
              <a:rPr lang="en-US" b="1" dirty="0"/>
              <a:t>LEARNING OBJECTIVE: </a:t>
            </a:r>
          </a:p>
          <a:p>
            <a:r>
              <a:rPr lang="en-IN" dirty="0"/>
              <a:t>The Professional Development Program in Film Making &amp; Visual Effects (PDPFMV) is a comprehensive 24-month program designed to equip students with the skills and knowledge required to excel in the film making and visual effects industry. This program covers a wide range of topics, from fundamental art and design principles to advanced techniques in 3D </a:t>
            </a:r>
            <a:r>
              <a:rPr lang="en-IN" dirty="0" err="1"/>
              <a:t>modeling</a:t>
            </a:r>
            <a:r>
              <a:rPr lang="en-IN" dirty="0"/>
              <a:t>, texturing, rigging, animation, and visual effects. Students will gain hands-on experience with industry-standard software and tools, preparing them for successful careers in film making and VFX.</a:t>
            </a:r>
          </a:p>
        </p:txBody>
      </p:sp>
      <p:sp>
        <p:nvSpPr>
          <p:cNvPr id="7" name="Rectangle 6"/>
          <p:cNvSpPr/>
          <p:nvPr/>
        </p:nvSpPr>
        <p:spPr>
          <a:xfrm>
            <a:off x="-2" y="6707188"/>
            <a:ext cx="12192002" cy="150812"/>
          </a:xfrm>
          <a:prstGeom prst="rect">
            <a:avLst/>
          </a:prstGeom>
          <a:solidFill>
            <a:srgbClr val="666666"/>
          </a:solid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2400" dirty="0">
              <a:latin typeface="Arial"/>
              <a:cs typeface="Arial"/>
            </a:endParaRPr>
          </a:p>
        </p:txBody>
      </p:sp>
      <p:sp>
        <p:nvSpPr>
          <p:cNvPr id="10" name="Rectangle 9"/>
          <p:cNvSpPr/>
          <p:nvPr/>
        </p:nvSpPr>
        <p:spPr>
          <a:xfrm>
            <a:off x="3197703" y="985695"/>
            <a:ext cx="5029200" cy="45719"/>
          </a:xfrm>
          <a:prstGeom prst="rect">
            <a:avLst/>
          </a:prstGeom>
          <a:gradFill flip="none" rotWithShape="1">
            <a:gsLst>
              <a:gs pos="0">
                <a:schemeClr val="accent1">
                  <a:lumMod val="40000"/>
                  <a:lumOff val="60000"/>
                </a:schemeClr>
              </a:gs>
              <a:gs pos="46000">
                <a:schemeClr val="accent1">
                  <a:lumMod val="95000"/>
                  <a:lumOff val="5000"/>
                </a:schemeClr>
              </a:gs>
              <a:gs pos="100000">
                <a:schemeClr val="accent1">
                  <a:lumMod val="60000"/>
                </a:schemeClr>
              </a:gs>
            </a:gsLst>
            <a:path path="circle">
              <a:fillToRect l="50000" t="130000" r="50000" b="-3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pic>
        <p:nvPicPr>
          <p:cNvPr id="2" name="Picture 1" descr="A logo for a company&#10;&#10;Description automatically generated">
            <a:extLst>
              <a:ext uri="{FF2B5EF4-FFF2-40B4-BE49-F238E27FC236}">
                <a16:creationId xmlns:a16="http://schemas.microsoft.com/office/drawing/2014/main" id="{66FB4E0C-33E0-330B-86CB-8C0BDC18F380}"/>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10901418" y="58233"/>
            <a:ext cx="1213200" cy="1213200"/>
          </a:xfrm>
          <a:prstGeom prst="rect">
            <a:avLst/>
          </a:prstGeom>
        </p:spPr>
      </p:pic>
      <p:grpSp>
        <p:nvGrpSpPr>
          <p:cNvPr id="3" name="Group 2">
            <a:extLst>
              <a:ext uri="{FF2B5EF4-FFF2-40B4-BE49-F238E27FC236}">
                <a16:creationId xmlns:a16="http://schemas.microsoft.com/office/drawing/2014/main" id="{EA86598D-11C4-05D9-19CC-3F046253514E}"/>
              </a:ext>
            </a:extLst>
          </p:cNvPr>
          <p:cNvGrpSpPr/>
          <p:nvPr/>
        </p:nvGrpSpPr>
        <p:grpSpPr>
          <a:xfrm>
            <a:off x="508000" y="3227764"/>
            <a:ext cx="3594100" cy="3479424"/>
            <a:chOff x="884237" y="2261272"/>
            <a:chExt cx="10277111" cy="9949199"/>
          </a:xfrm>
        </p:grpSpPr>
        <p:sp>
          <p:nvSpPr>
            <p:cNvPr id="4" name="Freeform 81598">
              <a:extLst>
                <a:ext uri="{FF2B5EF4-FFF2-40B4-BE49-F238E27FC236}">
                  <a16:creationId xmlns:a16="http://schemas.microsoft.com/office/drawing/2014/main" id="{4796C149-DCBC-7498-70BC-BA0C5DB535E6}"/>
                </a:ext>
              </a:extLst>
            </p:cNvPr>
            <p:cNvSpPr>
              <a:spLocks/>
            </p:cNvSpPr>
            <p:nvPr/>
          </p:nvSpPr>
          <p:spPr bwMode="auto">
            <a:xfrm>
              <a:off x="1719100" y="6258235"/>
              <a:ext cx="6916646" cy="4894407"/>
            </a:xfrm>
            <a:custGeom>
              <a:avLst/>
              <a:gdLst>
                <a:gd name="T0" fmla="*/ 6 w 181"/>
                <a:gd name="T1" fmla="*/ 102 h 128"/>
                <a:gd name="T2" fmla="*/ 39 w 181"/>
                <a:gd name="T3" fmla="*/ 43 h 128"/>
                <a:gd name="T4" fmla="*/ 66 w 181"/>
                <a:gd name="T5" fmla="*/ 30 h 128"/>
                <a:gd name="T6" fmla="*/ 109 w 181"/>
                <a:gd name="T7" fmla="*/ 35 h 128"/>
                <a:gd name="T8" fmla="*/ 119 w 181"/>
                <a:gd name="T9" fmla="*/ 16 h 128"/>
                <a:gd name="T10" fmla="*/ 128 w 181"/>
                <a:gd name="T11" fmla="*/ 0 h 128"/>
                <a:gd name="T12" fmla="*/ 153 w 181"/>
                <a:gd name="T13" fmla="*/ 7 h 128"/>
                <a:gd name="T14" fmla="*/ 140 w 181"/>
                <a:gd name="T15" fmla="*/ 49 h 128"/>
                <a:gd name="T16" fmla="*/ 174 w 181"/>
                <a:gd name="T17" fmla="*/ 76 h 128"/>
                <a:gd name="T18" fmla="*/ 181 w 181"/>
                <a:gd name="T19" fmla="*/ 106 h 128"/>
                <a:gd name="T20" fmla="*/ 177 w 181"/>
                <a:gd name="T21" fmla="*/ 128 h 128"/>
                <a:gd name="T22" fmla="*/ 22 w 181"/>
                <a:gd name="T23" fmla="*/ 128 h 128"/>
                <a:gd name="T24" fmla="*/ 6 w 181"/>
                <a:gd name="T25" fmla="*/ 102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1" h="128">
                  <a:moveTo>
                    <a:pt x="6" y="102"/>
                  </a:moveTo>
                  <a:cubicBezTo>
                    <a:pt x="39" y="43"/>
                    <a:pt x="39" y="43"/>
                    <a:pt x="39" y="43"/>
                  </a:cubicBezTo>
                  <a:cubicBezTo>
                    <a:pt x="46" y="36"/>
                    <a:pt x="56" y="31"/>
                    <a:pt x="66" y="30"/>
                  </a:cubicBezTo>
                  <a:cubicBezTo>
                    <a:pt x="80" y="29"/>
                    <a:pt x="95" y="31"/>
                    <a:pt x="109" y="35"/>
                  </a:cubicBezTo>
                  <a:cubicBezTo>
                    <a:pt x="113" y="29"/>
                    <a:pt x="116" y="22"/>
                    <a:pt x="119" y="16"/>
                  </a:cubicBezTo>
                  <a:cubicBezTo>
                    <a:pt x="120" y="14"/>
                    <a:pt x="127" y="0"/>
                    <a:pt x="128" y="0"/>
                  </a:cubicBezTo>
                  <a:cubicBezTo>
                    <a:pt x="136" y="3"/>
                    <a:pt x="145" y="5"/>
                    <a:pt x="153" y="7"/>
                  </a:cubicBezTo>
                  <a:cubicBezTo>
                    <a:pt x="149" y="21"/>
                    <a:pt x="144" y="35"/>
                    <a:pt x="140" y="49"/>
                  </a:cubicBezTo>
                  <a:cubicBezTo>
                    <a:pt x="153" y="56"/>
                    <a:pt x="166" y="63"/>
                    <a:pt x="174" y="76"/>
                  </a:cubicBezTo>
                  <a:cubicBezTo>
                    <a:pt x="179" y="85"/>
                    <a:pt x="181" y="95"/>
                    <a:pt x="181" y="106"/>
                  </a:cubicBezTo>
                  <a:cubicBezTo>
                    <a:pt x="180" y="113"/>
                    <a:pt x="179" y="121"/>
                    <a:pt x="177" y="128"/>
                  </a:cubicBezTo>
                  <a:cubicBezTo>
                    <a:pt x="22" y="128"/>
                    <a:pt x="22" y="128"/>
                    <a:pt x="22" y="128"/>
                  </a:cubicBezTo>
                  <a:cubicBezTo>
                    <a:pt x="8" y="128"/>
                    <a:pt x="0" y="114"/>
                    <a:pt x="6" y="102"/>
                  </a:cubicBezTo>
                  <a:close/>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8" name="Group 7">
              <a:extLst>
                <a:ext uri="{FF2B5EF4-FFF2-40B4-BE49-F238E27FC236}">
                  <a16:creationId xmlns:a16="http://schemas.microsoft.com/office/drawing/2014/main" id="{97E7C60C-73E3-F085-DB8E-3FD932692CC7}"/>
                </a:ext>
              </a:extLst>
            </p:cNvPr>
            <p:cNvGrpSpPr/>
            <p:nvPr/>
          </p:nvGrpSpPr>
          <p:grpSpPr>
            <a:xfrm>
              <a:off x="884237" y="2261272"/>
              <a:ext cx="3950380" cy="7510702"/>
              <a:chOff x="-3471496" y="6031768"/>
              <a:chExt cx="2787858" cy="5300445"/>
            </a:xfrm>
          </p:grpSpPr>
          <p:grpSp>
            <p:nvGrpSpPr>
              <p:cNvPr id="59" name="Group 58">
                <a:extLst>
                  <a:ext uri="{FF2B5EF4-FFF2-40B4-BE49-F238E27FC236}">
                    <a16:creationId xmlns:a16="http://schemas.microsoft.com/office/drawing/2014/main" id="{E48C66F4-D8E9-F9E5-D73A-DA075D6AC3C4}"/>
                  </a:ext>
                </a:extLst>
              </p:cNvPr>
              <p:cNvGrpSpPr/>
              <p:nvPr/>
            </p:nvGrpSpPr>
            <p:grpSpPr>
              <a:xfrm>
                <a:off x="-3471496" y="6031768"/>
                <a:ext cx="2787858" cy="5300445"/>
                <a:chOff x="11964378" y="6046786"/>
                <a:chExt cx="3506538" cy="6666845"/>
              </a:xfrm>
            </p:grpSpPr>
            <p:grpSp>
              <p:nvGrpSpPr>
                <p:cNvPr id="61" name="Group 60">
                  <a:extLst>
                    <a:ext uri="{FF2B5EF4-FFF2-40B4-BE49-F238E27FC236}">
                      <a16:creationId xmlns:a16="http://schemas.microsoft.com/office/drawing/2014/main" id="{F547F2AC-CEB8-D3EA-9193-CD4DCFBB4886}"/>
                    </a:ext>
                  </a:extLst>
                </p:cNvPr>
                <p:cNvGrpSpPr/>
                <p:nvPr/>
              </p:nvGrpSpPr>
              <p:grpSpPr>
                <a:xfrm>
                  <a:off x="13686031" y="7836986"/>
                  <a:ext cx="1784885" cy="2530780"/>
                  <a:chOff x="13002206" y="10072851"/>
                  <a:chExt cx="1284898" cy="1821851"/>
                </a:xfrm>
              </p:grpSpPr>
              <p:sp>
                <p:nvSpPr>
                  <p:cNvPr id="75" name="Freeform 4248">
                    <a:extLst>
                      <a:ext uri="{FF2B5EF4-FFF2-40B4-BE49-F238E27FC236}">
                        <a16:creationId xmlns:a16="http://schemas.microsoft.com/office/drawing/2014/main" id="{0F7069BA-3D72-54A8-1136-8B69D4135F7E}"/>
                      </a:ext>
                    </a:extLst>
                  </p:cNvPr>
                  <p:cNvSpPr>
                    <a:spLocks/>
                  </p:cNvSpPr>
                  <p:nvPr/>
                </p:nvSpPr>
                <p:spPr bwMode="auto">
                  <a:xfrm>
                    <a:off x="13098099" y="11281021"/>
                    <a:ext cx="249315" cy="613681"/>
                  </a:xfrm>
                  <a:custGeom>
                    <a:avLst/>
                    <a:gdLst>
                      <a:gd name="T0" fmla="*/ 3 w 15"/>
                      <a:gd name="T1" fmla="*/ 37 h 37"/>
                      <a:gd name="T2" fmla="*/ 3 w 15"/>
                      <a:gd name="T3" fmla="*/ 37 h 37"/>
                      <a:gd name="T4" fmla="*/ 5 w 15"/>
                      <a:gd name="T5" fmla="*/ 35 h 37"/>
                      <a:gd name="T6" fmla="*/ 15 w 15"/>
                      <a:gd name="T7" fmla="*/ 3 h 37"/>
                      <a:gd name="T8" fmla="*/ 14 w 15"/>
                      <a:gd name="T9" fmla="*/ 0 h 37"/>
                      <a:gd name="T10" fmla="*/ 11 w 15"/>
                      <a:gd name="T11" fmla="*/ 1 h 37"/>
                      <a:gd name="T12" fmla="*/ 1 w 15"/>
                      <a:gd name="T13" fmla="*/ 35 h 37"/>
                      <a:gd name="T14" fmla="*/ 3 w 15"/>
                      <a:gd name="T15" fmla="*/ 37 h 3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37">
                        <a:moveTo>
                          <a:pt x="3" y="37"/>
                        </a:moveTo>
                        <a:cubicBezTo>
                          <a:pt x="3" y="37"/>
                          <a:pt x="3" y="37"/>
                          <a:pt x="3" y="37"/>
                        </a:cubicBezTo>
                        <a:cubicBezTo>
                          <a:pt x="4" y="36"/>
                          <a:pt x="5" y="36"/>
                          <a:pt x="5" y="35"/>
                        </a:cubicBezTo>
                        <a:cubicBezTo>
                          <a:pt x="4" y="18"/>
                          <a:pt x="14" y="3"/>
                          <a:pt x="15" y="3"/>
                        </a:cubicBezTo>
                        <a:cubicBezTo>
                          <a:pt x="15" y="2"/>
                          <a:pt x="15" y="1"/>
                          <a:pt x="14" y="0"/>
                        </a:cubicBezTo>
                        <a:cubicBezTo>
                          <a:pt x="13" y="0"/>
                          <a:pt x="12" y="0"/>
                          <a:pt x="11" y="1"/>
                        </a:cubicBezTo>
                        <a:cubicBezTo>
                          <a:pt x="11" y="2"/>
                          <a:pt x="0" y="17"/>
                          <a:pt x="1" y="35"/>
                        </a:cubicBezTo>
                        <a:cubicBezTo>
                          <a:pt x="1" y="36"/>
                          <a:pt x="2" y="37"/>
                          <a:pt x="3" y="37"/>
                        </a:cubicBezTo>
                        <a:close/>
                      </a:path>
                    </a:pathLst>
                  </a:custGeom>
                  <a:solidFill>
                    <a:srgbClr val="4B41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 name="Freeform 4250">
                    <a:extLst>
                      <a:ext uri="{FF2B5EF4-FFF2-40B4-BE49-F238E27FC236}">
                        <a16:creationId xmlns:a16="http://schemas.microsoft.com/office/drawing/2014/main" id="{0EECDBFC-FC86-C7D3-9E90-6EB7C89A3C89}"/>
                      </a:ext>
                    </a:extLst>
                  </p:cNvPr>
                  <p:cNvSpPr>
                    <a:spLocks/>
                  </p:cNvSpPr>
                  <p:nvPr/>
                </p:nvSpPr>
                <p:spPr bwMode="auto">
                  <a:xfrm>
                    <a:off x="13002206" y="10072851"/>
                    <a:ext cx="1284898" cy="1534200"/>
                  </a:xfrm>
                  <a:custGeom>
                    <a:avLst/>
                    <a:gdLst>
                      <a:gd name="T0" fmla="*/ 16 w 76"/>
                      <a:gd name="T1" fmla="*/ 77 h 92"/>
                      <a:gd name="T2" fmla="*/ 76 w 76"/>
                      <a:gd name="T3" fmla="*/ 8 h 92"/>
                      <a:gd name="T4" fmla="*/ 68 w 76"/>
                      <a:gd name="T5" fmla="*/ 2 h 92"/>
                      <a:gd name="T6" fmla="*/ 16 w 76"/>
                      <a:gd name="T7" fmla="*/ 77 h 92"/>
                    </a:gdLst>
                    <a:ahLst/>
                    <a:cxnLst>
                      <a:cxn ang="0">
                        <a:pos x="T0" y="T1"/>
                      </a:cxn>
                      <a:cxn ang="0">
                        <a:pos x="T2" y="T3"/>
                      </a:cxn>
                      <a:cxn ang="0">
                        <a:pos x="T4" y="T5"/>
                      </a:cxn>
                      <a:cxn ang="0">
                        <a:pos x="T6" y="T7"/>
                      </a:cxn>
                    </a:cxnLst>
                    <a:rect l="0" t="0" r="r" b="b"/>
                    <a:pathLst>
                      <a:path w="76" h="92">
                        <a:moveTo>
                          <a:pt x="16" y="77"/>
                        </a:moveTo>
                        <a:cubicBezTo>
                          <a:pt x="16" y="77"/>
                          <a:pt x="61" y="92"/>
                          <a:pt x="76" y="8"/>
                        </a:cubicBezTo>
                        <a:cubicBezTo>
                          <a:pt x="76" y="3"/>
                          <a:pt x="72" y="0"/>
                          <a:pt x="68" y="2"/>
                        </a:cubicBezTo>
                        <a:cubicBezTo>
                          <a:pt x="47" y="11"/>
                          <a:pt x="0" y="36"/>
                          <a:pt x="16" y="77"/>
                        </a:cubicBezTo>
                        <a:close/>
                      </a:path>
                    </a:pathLst>
                  </a:custGeom>
                  <a:solidFill>
                    <a:srgbClr val="4B41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2" name="Group 61">
                  <a:extLst>
                    <a:ext uri="{FF2B5EF4-FFF2-40B4-BE49-F238E27FC236}">
                      <a16:creationId xmlns:a16="http://schemas.microsoft.com/office/drawing/2014/main" id="{BD3BEADF-0517-3FF3-28D8-DB6E04CD2FAA}"/>
                    </a:ext>
                  </a:extLst>
                </p:cNvPr>
                <p:cNvGrpSpPr/>
                <p:nvPr/>
              </p:nvGrpSpPr>
              <p:grpSpPr>
                <a:xfrm>
                  <a:off x="12694160" y="6046786"/>
                  <a:ext cx="1997962" cy="4313066"/>
                  <a:chOff x="12388531" y="9324919"/>
                  <a:chExt cx="1208184" cy="2608147"/>
                </a:xfrm>
              </p:grpSpPr>
              <p:sp>
                <p:nvSpPr>
                  <p:cNvPr id="71" name="Freeform 4249">
                    <a:extLst>
                      <a:ext uri="{FF2B5EF4-FFF2-40B4-BE49-F238E27FC236}">
                        <a16:creationId xmlns:a16="http://schemas.microsoft.com/office/drawing/2014/main" id="{CE8B84CE-EE77-CBD6-B541-84F184713BB1}"/>
                      </a:ext>
                    </a:extLst>
                  </p:cNvPr>
                  <p:cNvSpPr>
                    <a:spLocks/>
                  </p:cNvSpPr>
                  <p:nvPr/>
                </p:nvSpPr>
                <p:spPr bwMode="auto">
                  <a:xfrm>
                    <a:off x="12983034" y="10839947"/>
                    <a:ext cx="95893" cy="1093119"/>
                  </a:xfrm>
                  <a:custGeom>
                    <a:avLst/>
                    <a:gdLst>
                      <a:gd name="T0" fmla="*/ 3 w 5"/>
                      <a:gd name="T1" fmla="*/ 66 h 66"/>
                      <a:gd name="T2" fmla="*/ 3 w 5"/>
                      <a:gd name="T3" fmla="*/ 66 h 66"/>
                      <a:gd name="T4" fmla="*/ 5 w 5"/>
                      <a:gd name="T5" fmla="*/ 64 h 66"/>
                      <a:gd name="T6" fmla="*/ 4 w 5"/>
                      <a:gd name="T7" fmla="*/ 2 h 66"/>
                      <a:gd name="T8" fmla="*/ 2 w 5"/>
                      <a:gd name="T9" fmla="*/ 0 h 66"/>
                      <a:gd name="T10" fmla="*/ 0 w 5"/>
                      <a:gd name="T11" fmla="*/ 2 h 66"/>
                      <a:gd name="T12" fmla="*/ 1 w 5"/>
                      <a:gd name="T13" fmla="*/ 64 h 66"/>
                      <a:gd name="T14" fmla="*/ 3 w 5"/>
                      <a:gd name="T15" fmla="*/ 66 h 6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66">
                        <a:moveTo>
                          <a:pt x="3" y="66"/>
                        </a:moveTo>
                        <a:cubicBezTo>
                          <a:pt x="3" y="66"/>
                          <a:pt x="3" y="66"/>
                          <a:pt x="3" y="66"/>
                        </a:cubicBezTo>
                        <a:cubicBezTo>
                          <a:pt x="4" y="66"/>
                          <a:pt x="5" y="65"/>
                          <a:pt x="5" y="64"/>
                        </a:cubicBezTo>
                        <a:cubicBezTo>
                          <a:pt x="4" y="2"/>
                          <a:pt x="4" y="2"/>
                          <a:pt x="4" y="2"/>
                        </a:cubicBezTo>
                        <a:cubicBezTo>
                          <a:pt x="4" y="1"/>
                          <a:pt x="3" y="0"/>
                          <a:pt x="2" y="0"/>
                        </a:cubicBezTo>
                        <a:cubicBezTo>
                          <a:pt x="1" y="0"/>
                          <a:pt x="0" y="1"/>
                          <a:pt x="0" y="2"/>
                        </a:cubicBezTo>
                        <a:cubicBezTo>
                          <a:pt x="1" y="64"/>
                          <a:pt x="1" y="64"/>
                          <a:pt x="1" y="64"/>
                        </a:cubicBezTo>
                        <a:cubicBezTo>
                          <a:pt x="1" y="66"/>
                          <a:pt x="2" y="66"/>
                          <a:pt x="3" y="66"/>
                        </a:cubicBezTo>
                        <a:close/>
                      </a:path>
                    </a:pathLst>
                  </a:custGeom>
                  <a:solidFill>
                    <a:srgbClr val="8379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72" name="Group 71">
                    <a:extLst>
                      <a:ext uri="{FF2B5EF4-FFF2-40B4-BE49-F238E27FC236}">
                        <a16:creationId xmlns:a16="http://schemas.microsoft.com/office/drawing/2014/main" id="{9F4A6F87-C508-5F3F-2A9B-70EE77B918F3}"/>
                      </a:ext>
                    </a:extLst>
                  </p:cNvPr>
                  <p:cNvGrpSpPr/>
                  <p:nvPr/>
                </p:nvGrpSpPr>
                <p:grpSpPr>
                  <a:xfrm>
                    <a:off x="12388531" y="9324919"/>
                    <a:ext cx="1208184" cy="2013637"/>
                    <a:chOff x="12388531" y="9324919"/>
                    <a:chExt cx="1208184" cy="2013637"/>
                  </a:xfrm>
                </p:grpSpPr>
                <p:sp>
                  <p:nvSpPr>
                    <p:cNvPr id="73" name="Freeform 4252">
                      <a:extLst>
                        <a:ext uri="{FF2B5EF4-FFF2-40B4-BE49-F238E27FC236}">
                          <a16:creationId xmlns:a16="http://schemas.microsoft.com/office/drawing/2014/main" id="{C6966897-B117-C844-7B13-6AEF6779044F}"/>
                        </a:ext>
                      </a:extLst>
                    </p:cNvPr>
                    <p:cNvSpPr>
                      <a:spLocks/>
                    </p:cNvSpPr>
                    <p:nvPr/>
                  </p:nvSpPr>
                  <p:spPr bwMode="auto">
                    <a:xfrm>
                      <a:off x="12388531" y="9324919"/>
                      <a:ext cx="1208184" cy="2013637"/>
                    </a:xfrm>
                    <a:custGeom>
                      <a:avLst/>
                      <a:gdLst>
                        <a:gd name="T0" fmla="*/ 31 w 72"/>
                        <a:gd name="T1" fmla="*/ 114 h 120"/>
                        <a:gd name="T2" fmla="*/ 46 w 72"/>
                        <a:gd name="T3" fmla="*/ 113 h 120"/>
                        <a:gd name="T4" fmla="*/ 38 w 72"/>
                        <a:gd name="T5" fmla="*/ 9 h 120"/>
                        <a:gd name="T6" fmla="*/ 31 w 72"/>
                        <a:gd name="T7" fmla="*/ 114 h 120"/>
                      </a:gdLst>
                      <a:ahLst/>
                      <a:cxnLst>
                        <a:cxn ang="0">
                          <a:pos x="T0" y="T1"/>
                        </a:cxn>
                        <a:cxn ang="0">
                          <a:pos x="T2" y="T3"/>
                        </a:cxn>
                        <a:cxn ang="0">
                          <a:pos x="T4" y="T5"/>
                        </a:cxn>
                        <a:cxn ang="0">
                          <a:pos x="T6" y="T7"/>
                        </a:cxn>
                      </a:cxnLst>
                      <a:rect l="0" t="0" r="r" b="b"/>
                      <a:pathLst>
                        <a:path w="72" h="120">
                          <a:moveTo>
                            <a:pt x="31" y="114"/>
                          </a:moveTo>
                          <a:cubicBezTo>
                            <a:pt x="34" y="120"/>
                            <a:pt x="44" y="119"/>
                            <a:pt x="46" y="113"/>
                          </a:cubicBezTo>
                          <a:cubicBezTo>
                            <a:pt x="55" y="82"/>
                            <a:pt x="72" y="16"/>
                            <a:pt x="38" y="9"/>
                          </a:cubicBezTo>
                          <a:cubicBezTo>
                            <a:pt x="0" y="0"/>
                            <a:pt x="13" y="77"/>
                            <a:pt x="31" y="114"/>
                          </a:cubicBezTo>
                          <a:close/>
                        </a:path>
                      </a:pathLst>
                    </a:custGeom>
                    <a:solidFill>
                      <a:srgbClr val="8379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 name="Freeform 4253">
                      <a:extLst>
                        <a:ext uri="{FF2B5EF4-FFF2-40B4-BE49-F238E27FC236}">
                          <a16:creationId xmlns:a16="http://schemas.microsoft.com/office/drawing/2014/main" id="{16BD77DB-435A-A815-1542-E8490FC1A62E}"/>
                        </a:ext>
                      </a:extLst>
                    </p:cNvPr>
                    <p:cNvSpPr>
                      <a:spLocks/>
                    </p:cNvSpPr>
                    <p:nvPr/>
                  </p:nvSpPr>
                  <p:spPr bwMode="auto">
                    <a:xfrm>
                      <a:off x="12963855" y="9804364"/>
                      <a:ext cx="95893" cy="1495842"/>
                    </a:xfrm>
                    <a:custGeom>
                      <a:avLst/>
                      <a:gdLst>
                        <a:gd name="T0" fmla="*/ 5 w 6"/>
                        <a:gd name="T1" fmla="*/ 90 h 90"/>
                        <a:gd name="T2" fmla="*/ 5 w 6"/>
                        <a:gd name="T3" fmla="*/ 90 h 90"/>
                        <a:gd name="T4" fmla="*/ 6 w 6"/>
                        <a:gd name="T5" fmla="*/ 89 h 90"/>
                        <a:gd name="T6" fmla="*/ 2 w 6"/>
                        <a:gd name="T7" fmla="*/ 1 h 90"/>
                        <a:gd name="T8" fmla="*/ 1 w 6"/>
                        <a:gd name="T9" fmla="*/ 0 h 90"/>
                        <a:gd name="T10" fmla="*/ 0 w 6"/>
                        <a:gd name="T11" fmla="*/ 1 h 90"/>
                        <a:gd name="T12" fmla="*/ 4 w 6"/>
                        <a:gd name="T13" fmla="*/ 89 h 90"/>
                        <a:gd name="T14" fmla="*/ 5 w 6"/>
                        <a:gd name="T15" fmla="*/ 90 h 9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90">
                          <a:moveTo>
                            <a:pt x="5" y="90"/>
                          </a:moveTo>
                          <a:cubicBezTo>
                            <a:pt x="5" y="90"/>
                            <a:pt x="5" y="90"/>
                            <a:pt x="5" y="90"/>
                          </a:cubicBezTo>
                          <a:cubicBezTo>
                            <a:pt x="5" y="90"/>
                            <a:pt x="6" y="89"/>
                            <a:pt x="6" y="89"/>
                          </a:cubicBezTo>
                          <a:cubicBezTo>
                            <a:pt x="2" y="1"/>
                            <a:pt x="2" y="1"/>
                            <a:pt x="2" y="1"/>
                          </a:cubicBezTo>
                          <a:cubicBezTo>
                            <a:pt x="2" y="1"/>
                            <a:pt x="2" y="0"/>
                            <a:pt x="1" y="0"/>
                          </a:cubicBezTo>
                          <a:cubicBezTo>
                            <a:pt x="0" y="0"/>
                            <a:pt x="0" y="1"/>
                            <a:pt x="0" y="1"/>
                          </a:cubicBezTo>
                          <a:cubicBezTo>
                            <a:pt x="4" y="89"/>
                            <a:pt x="4" y="89"/>
                            <a:pt x="4" y="89"/>
                          </a:cubicBezTo>
                          <a:cubicBezTo>
                            <a:pt x="4" y="89"/>
                            <a:pt x="4" y="90"/>
                            <a:pt x="5" y="90"/>
                          </a:cubicBezTo>
                          <a:close/>
                        </a:path>
                      </a:pathLst>
                    </a:custGeom>
                    <a:solidFill>
                      <a:srgbClr val="4B41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grpSp>
              <p:nvGrpSpPr>
                <p:cNvPr id="63" name="Group 62">
                  <a:extLst>
                    <a:ext uri="{FF2B5EF4-FFF2-40B4-BE49-F238E27FC236}">
                      <a16:creationId xmlns:a16="http://schemas.microsoft.com/office/drawing/2014/main" id="{0ECAC00F-EDBD-645B-BE86-BFB3F6DBD5A6}"/>
                    </a:ext>
                  </a:extLst>
                </p:cNvPr>
                <p:cNvGrpSpPr/>
                <p:nvPr/>
              </p:nvGrpSpPr>
              <p:grpSpPr>
                <a:xfrm rot="382393">
                  <a:off x="11964378" y="8619935"/>
                  <a:ext cx="1658571" cy="1704006"/>
                  <a:chOff x="11506364" y="10590632"/>
                  <a:chExt cx="1399962" cy="1438313"/>
                </a:xfrm>
              </p:grpSpPr>
              <p:sp>
                <p:nvSpPr>
                  <p:cNvPr id="68" name="Freeform 4245">
                    <a:extLst>
                      <a:ext uri="{FF2B5EF4-FFF2-40B4-BE49-F238E27FC236}">
                        <a16:creationId xmlns:a16="http://schemas.microsoft.com/office/drawing/2014/main" id="{C2822D8F-AB79-52F1-B035-956C46116E30}"/>
                      </a:ext>
                    </a:extLst>
                  </p:cNvPr>
                  <p:cNvSpPr>
                    <a:spLocks/>
                  </p:cNvSpPr>
                  <p:nvPr/>
                </p:nvSpPr>
                <p:spPr bwMode="auto">
                  <a:xfrm>
                    <a:off x="12580304" y="11434443"/>
                    <a:ext cx="326022" cy="517795"/>
                  </a:xfrm>
                  <a:custGeom>
                    <a:avLst/>
                    <a:gdLst>
                      <a:gd name="T0" fmla="*/ 18 w 20"/>
                      <a:gd name="T1" fmla="*/ 31 h 31"/>
                      <a:gd name="T2" fmla="*/ 19 w 20"/>
                      <a:gd name="T3" fmla="*/ 29 h 31"/>
                      <a:gd name="T4" fmla="*/ 3 w 20"/>
                      <a:gd name="T5" fmla="*/ 0 h 31"/>
                      <a:gd name="T6" fmla="*/ 1 w 20"/>
                      <a:gd name="T7" fmla="*/ 1 h 31"/>
                      <a:gd name="T8" fmla="*/ 1 w 20"/>
                      <a:gd name="T9" fmla="*/ 4 h 31"/>
                      <a:gd name="T10" fmla="*/ 9 w 20"/>
                      <a:gd name="T11" fmla="*/ 10 h 31"/>
                      <a:gd name="T12" fmla="*/ 16 w 20"/>
                      <a:gd name="T13" fmla="*/ 29 h 31"/>
                      <a:gd name="T14" fmla="*/ 17 w 20"/>
                      <a:gd name="T15" fmla="*/ 31 h 31"/>
                      <a:gd name="T16" fmla="*/ 18 w 20"/>
                      <a:gd name="T17"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31">
                        <a:moveTo>
                          <a:pt x="18" y="31"/>
                        </a:moveTo>
                        <a:cubicBezTo>
                          <a:pt x="19" y="31"/>
                          <a:pt x="19" y="30"/>
                          <a:pt x="19" y="29"/>
                        </a:cubicBezTo>
                        <a:cubicBezTo>
                          <a:pt x="20" y="9"/>
                          <a:pt x="4" y="1"/>
                          <a:pt x="3" y="0"/>
                        </a:cubicBezTo>
                        <a:cubicBezTo>
                          <a:pt x="2" y="0"/>
                          <a:pt x="1" y="0"/>
                          <a:pt x="1" y="1"/>
                        </a:cubicBezTo>
                        <a:cubicBezTo>
                          <a:pt x="0" y="2"/>
                          <a:pt x="0" y="3"/>
                          <a:pt x="1" y="4"/>
                        </a:cubicBezTo>
                        <a:cubicBezTo>
                          <a:pt x="1" y="4"/>
                          <a:pt x="5" y="6"/>
                          <a:pt x="9" y="10"/>
                        </a:cubicBezTo>
                        <a:cubicBezTo>
                          <a:pt x="13" y="16"/>
                          <a:pt x="16" y="22"/>
                          <a:pt x="16" y="29"/>
                        </a:cubicBezTo>
                        <a:cubicBezTo>
                          <a:pt x="16" y="30"/>
                          <a:pt x="16" y="31"/>
                          <a:pt x="17" y="31"/>
                        </a:cubicBezTo>
                        <a:lnTo>
                          <a:pt x="18" y="31"/>
                        </a:lnTo>
                        <a:close/>
                      </a:path>
                    </a:pathLst>
                  </a:custGeom>
                  <a:solidFill>
                    <a:srgbClr val="8379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 name="Freeform 4251">
                    <a:extLst>
                      <a:ext uri="{FF2B5EF4-FFF2-40B4-BE49-F238E27FC236}">
                        <a16:creationId xmlns:a16="http://schemas.microsoft.com/office/drawing/2014/main" id="{FDAFE977-3561-1494-EEB8-816794DAE40B}"/>
                      </a:ext>
                    </a:extLst>
                  </p:cNvPr>
                  <p:cNvSpPr>
                    <a:spLocks/>
                  </p:cNvSpPr>
                  <p:nvPr/>
                </p:nvSpPr>
                <p:spPr bwMode="auto">
                  <a:xfrm>
                    <a:off x="11506364" y="10590632"/>
                    <a:ext cx="1361606" cy="1438313"/>
                  </a:xfrm>
                  <a:custGeom>
                    <a:avLst/>
                    <a:gdLst>
                      <a:gd name="T0" fmla="*/ 76 w 82"/>
                      <a:gd name="T1" fmla="*/ 62 h 87"/>
                      <a:gd name="T2" fmla="*/ 2 w 82"/>
                      <a:gd name="T3" fmla="*/ 9 h 87"/>
                      <a:gd name="T4" fmla="*/ 8 w 82"/>
                      <a:gd name="T5" fmla="*/ 1 h 87"/>
                      <a:gd name="T6" fmla="*/ 76 w 82"/>
                      <a:gd name="T7" fmla="*/ 62 h 87"/>
                    </a:gdLst>
                    <a:ahLst/>
                    <a:cxnLst>
                      <a:cxn ang="0">
                        <a:pos x="T0" y="T1"/>
                      </a:cxn>
                      <a:cxn ang="0">
                        <a:pos x="T2" y="T3"/>
                      </a:cxn>
                      <a:cxn ang="0">
                        <a:pos x="T4" y="T5"/>
                      </a:cxn>
                      <a:cxn ang="0">
                        <a:pos x="T6" y="T7"/>
                      </a:cxn>
                    </a:cxnLst>
                    <a:rect l="0" t="0" r="r" b="b"/>
                    <a:pathLst>
                      <a:path w="82" h="87">
                        <a:moveTo>
                          <a:pt x="76" y="62"/>
                        </a:moveTo>
                        <a:cubicBezTo>
                          <a:pt x="76" y="62"/>
                          <a:pt x="36" y="87"/>
                          <a:pt x="2" y="9"/>
                        </a:cubicBezTo>
                        <a:cubicBezTo>
                          <a:pt x="0" y="5"/>
                          <a:pt x="4" y="0"/>
                          <a:pt x="8" y="1"/>
                        </a:cubicBezTo>
                        <a:cubicBezTo>
                          <a:pt x="30" y="5"/>
                          <a:pt x="82" y="19"/>
                          <a:pt x="76" y="62"/>
                        </a:cubicBezTo>
                        <a:close/>
                      </a:path>
                    </a:pathLst>
                  </a:custGeom>
                  <a:solidFill>
                    <a:srgbClr val="8379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 name="Freeform 4254">
                    <a:extLst>
                      <a:ext uri="{FF2B5EF4-FFF2-40B4-BE49-F238E27FC236}">
                        <a16:creationId xmlns:a16="http://schemas.microsoft.com/office/drawing/2014/main" id="{485FA944-59F3-7CAE-28E5-D6312031431F}"/>
                      </a:ext>
                    </a:extLst>
                  </p:cNvPr>
                  <p:cNvSpPr>
                    <a:spLocks/>
                  </p:cNvSpPr>
                  <p:nvPr/>
                </p:nvSpPr>
                <p:spPr bwMode="auto">
                  <a:xfrm>
                    <a:off x="11947451" y="10935827"/>
                    <a:ext cx="824639" cy="690389"/>
                  </a:xfrm>
                  <a:custGeom>
                    <a:avLst/>
                    <a:gdLst>
                      <a:gd name="T0" fmla="*/ 49 w 50"/>
                      <a:gd name="T1" fmla="*/ 41 h 41"/>
                      <a:gd name="T2" fmla="*/ 50 w 50"/>
                      <a:gd name="T3" fmla="*/ 41 h 41"/>
                      <a:gd name="T4" fmla="*/ 50 w 50"/>
                      <a:gd name="T5" fmla="*/ 40 h 41"/>
                      <a:gd name="T6" fmla="*/ 1 w 50"/>
                      <a:gd name="T7" fmla="*/ 0 h 41"/>
                      <a:gd name="T8" fmla="*/ 0 w 50"/>
                      <a:gd name="T9" fmla="*/ 0 h 41"/>
                      <a:gd name="T10" fmla="*/ 0 w 50"/>
                      <a:gd name="T11" fmla="*/ 2 h 41"/>
                      <a:gd name="T12" fmla="*/ 49 w 50"/>
                      <a:gd name="T13" fmla="*/ 41 h 41"/>
                      <a:gd name="T14" fmla="*/ 49 w 50"/>
                      <a:gd name="T15" fmla="*/ 41 h 4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 h="41">
                        <a:moveTo>
                          <a:pt x="49" y="41"/>
                        </a:moveTo>
                        <a:cubicBezTo>
                          <a:pt x="50" y="41"/>
                          <a:pt x="50" y="41"/>
                          <a:pt x="50" y="41"/>
                        </a:cubicBezTo>
                        <a:cubicBezTo>
                          <a:pt x="50" y="41"/>
                          <a:pt x="50" y="40"/>
                          <a:pt x="50" y="40"/>
                        </a:cubicBezTo>
                        <a:cubicBezTo>
                          <a:pt x="1" y="0"/>
                          <a:pt x="1" y="0"/>
                          <a:pt x="1" y="0"/>
                        </a:cubicBezTo>
                        <a:cubicBezTo>
                          <a:pt x="1" y="0"/>
                          <a:pt x="0" y="0"/>
                          <a:pt x="0" y="0"/>
                        </a:cubicBezTo>
                        <a:cubicBezTo>
                          <a:pt x="0" y="1"/>
                          <a:pt x="0" y="1"/>
                          <a:pt x="0" y="2"/>
                        </a:cubicBezTo>
                        <a:cubicBezTo>
                          <a:pt x="49" y="41"/>
                          <a:pt x="49" y="41"/>
                          <a:pt x="49" y="41"/>
                        </a:cubicBezTo>
                        <a:cubicBezTo>
                          <a:pt x="49" y="41"/>
                          <a:pt x="49" y="41"/>
                          <a:pt x="49" y="41"/>
                        </a:cubicBezTo>
                        <a:close/>
                      </a:path>
                    </a:pathLst>
                  </a:custGeom>
                  <a:solidFill>
                    <a:srgbClr val="4B41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4" name="Group 63">
                  <a:extLst>
                    <a:ext uri="{FF2B5EF4-FFF2-40B4-BE49-F238E27FC236}">
                      <a16:creationId xmlns:a16="http://schemas.microsoft.com/office/drawing/2014/main" id="{95A85141-9C49-B9AC-3601-1F64867615E4}"/>
                    </a:ext>
                  </a:extLst>
                </p:cNvPr>
                <p:cNvGrpSpPr/>
                <p:nvPr/>
              </p:nvGrpSpPr>
              <p:grpSpPr>
                <a:xfrm>
                  <a:off x="13265290" y="10227467"/>
                  <a:ext cx="877747" cy="2486164"/>
                  <a:chOff x="12854791" y="10175948"/>
                  <a:chExt cx="1649264" cy="2486164"/>
                </a:xfrm>
              </p:grpSpPr>
              <p:sp>
                <p:nvSpPr>
                  <p:cNvPr id="65" name="Freeform 4255">
                    <a:extLst>
                      <a:ext uri="{FF2B5EF4-FFF2-40B4-BE49-F238E27FC236}">
                        <a16:creationId xmlns:a16="http://schemas.microsoft.com/office/drawing/2014/main" id="{87A9BE2D-D193-A129-0BD0-B1D8647A121F}"/>
                      </a:ext>
                    </a:extLst>
                  </p:cNvPr>
                  <p:cNvSpPr>
                    <a:spLocks/>
                  </p:cNvSpPr>
                  <p:nvPr/>
                </p:nvSpPr>
                <p:spPr bwMode="auto">
                  <a:xfrm>
                    <a:off x="12854791" y="10175948"/>
                    <a:ext cx="1649264" cy="2486164"/>
                  </a:xfrm>
                  <a:custGeom>
                    <a:avLst/>
                    <a:gdLst>
                      <a:gd name="T0" fmla="*/ 0 w 99"/>
                      <a:gd name="T1" fmla="*/ 0 h 65"/>
                      <a:gd name="T2" fmla="*/ 3 w 99"/>
                      <a:gd name="T3" fmla="*/ 13 h 65"/>
                      <a:gd name="T4" fmla="*/ 4 w 99"/>
                      <a:gd name="T5" fmla="*/ 17 h 65"/>
                      <a:gd name="T6" fmla="*/ 6 w 99"/>
                      <a:gd name="T7" fmla="*/ 25 h 65"/>
                      <a:gd name="T8" fmla="*/ 7 w 99"/>
                      <a:gd name="T9" fmla="*/ 29 h 65"/>
                      <a:gd name="T10" fmla="*/ 13 w 99"/>
                      <a:gd name="T11" fmla="*/ 60 h 65"/>
                      <a:gd name="T12" fmla="*/ 20 w 99"/>
                      <a:gd name="T13" fmla="*/ 65 h 65"/>
                      <a:gd name="T14" fmla="*/ 79 w 99"/>
                      <a:gd name="T15" fmla="*/ 65 h 65"/>
                      <a:gd name="T16" fmla="*/ 86 w 99"/>
                      <a:gd name="T17" fmla="*/ 60 h 65"/>
                      <a:gd name="T18" fmla="*/ 93 w 99"/>
                      <a:gd name="T19" fmla="*/ 29 h 65"/>
                      <a:gd name="T20" fmla="*/ 94 w 99"/>
                      <a:gd name="T21" fmla="*/ 25 h 65"/>
                      <a:gd name="T22" fmla="*/ 96 w 99"/>
                      <a:gd name="T23" fmla="*/ 17 h 65"/>
                      <a:gd name="T24" fmla="*/ 97 w 99"/>
                      <a:gd name="T25" fmla="*/ 13 h 65"/>
                      <a:gd name="T26" fmla="*/ 99 w 99"/>
                      <a:gd name="T27" fmla="*/ 0 h 65"/>
                      <a:gd name="T28" fmla="*/ 0 w 99"/>
                      <a:gd name="T29" fmla="*/ 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9" h="65">
                        <a:moveTo>
                          <a:pt x="0" y="0"/>
                        </a:moveTo>
                        <a:cubicBezTo>
                          <a:pt x="3" y="13"/>
                          <a:pt x="3" y="13"/>
                          <a:pt x="3" y="13"/>
                        </a:cubicBezTo>
                        <a:cubicBezTo>
                          <a:pt x="4" y="17"/>
                          <a:pt x="4" y="17"/>
                          <a:pt x="4" y="17"/>
                        </a:cubicBezTo>
                        <a:cubicBezTo>
                          <a:pt x="6" y="25"/>
                          <a:pt x="6" y="25"/>
                          <a:pt x="6" y="25"/>
                        </a:cubicBezTo>
                        <a:cubicBezTo>
                          <a:pt x="7" y="29"/>
                          <a:pt x="7" y="29"/>
                          <a:pt x="7" y="29"/>
                        </a:cubicBezTo>
                        <a:cubicBezTo>
                          <a:pt x="13" y="60"/>
                          <a:pt x="13" y="60"/>
                          <a:pt x="13" y="60"/>
                        </a:cubicBezTo>
                        <a:cubicBezTo>
                          <a:pt x="14" y="63"/>
                          <a:pt x="17" y="65"/>
                          <a:pt x="20" y="65"/>
                        </a:cubicBezTo>
                        <a:cubicBezTo>
                          <a:pt x="79" y="65"/>
                          <a:pt x="79" y="65"/>
                          <a:pt x="79" y="65"/>
                        </a:cubicBezTo>
                        <a:cubicBezTo>
                          <a:pt x="83" y="65"/>
                          <a:pt x="86" y="63"/>
                          <a:pt x="86" y="60"/>
                        </a:cubicBezTo>
                        <a:cubicBezTo>
                          <a:pt x="93" y="29"/>
                          <a:pt x="93" y="29"/>
                          <a:pt x="93" y="29"/>
                        </a:cubicBezTo>
                        <a:cubicBezTo>
                          <a:pt x="94" y="25"/>
                          <a:pt x="94" y="25"/>
                          <a:pt x="94" y="25"/>
                        </a:cubicBezTo>
                        <a:cubicBezTo>
                          <a:pt x="96" y="17"/>
                          <a:pt x="96" y="17"/>
                          <a:pt x="96" y="17"/>
                        </a:cubicBezTo>
                        <a:cubicBezTo>
                          <a:pt x="97" y="13"/>
                          <a:pt x="97" y="13"/>
                          <a:pt x="97" y="13"/>
                        </a:cubicBezTo>
                        <a:cubicBezTo>
                          <a:pt x="99" y="0"/>
                          <a:pt x="99" y="0"/>
                          <a:pt x="99" y="0"/>
                        </a:cubicBezTo>
                        <a:lnTo>
                          <a:pt x="0" y="0"/>
                        </a:lnTo>
                        <a:close/>
                      </a:path>
                    </a:pathLst>
                  </a:custGeom>
                  <a:solidFill>
                    <a:srgbClr val="A0AB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 name="Freeform 4256">
                    <a:extLst>
                      <a:ext uri="{FF2B5EF4-FFF2-40B4-BE49-F238E27FC236}">
                        <a16:creationId xmlns:a16="http://schemas.microsoft.com/office/drawing/2014/main" id="{3796546B-8F5B-1A61-C011-4213D79CB3CE}"/>
                      </a:ext>
                    </a:extLst>
                  </p:cNvPr>
                  <p:cNvSpPr>
                    <a:spLocks/>
                  </p:cNvSpPr>
                  <p:nvPr/>
                </p:nvSpPr>
                <p:spPr bwMode="auto">
                  <a:xfrm>
                    <a:off x="12919627" y="10365889"/>
                    <a:ext cx="1572550" cy="76708"/>
                  </a:xfrm>
                  <a:custGeom>
                    <a:avLst/>
                    <a:gdLst>
                      <a:gd name="T0" fmla="*/ 0 w 82"/>
                      <a:gd name="T1" fmla="*/ 0 h 4"/>
                      <a:gd name="T2" fmla="*/ 1 w 82"/>
                      <a:gd name="T3" fmla="*/ 4 h 4"/>
                      <a:gd name="T4" fmla="*/ 81 w 82"/>
                      <a:gd name="T5" fmla="*/ 4 h 4"/>
                      <a:gd name="T6" fmla="*/ 82 w 82"/>
                      <a:gd name="T7" fmla="*/ 0 h 4"/>
                      <a:gd name="T8" fmla="*/ 0 w 82"/>
                      <a:gd name="T9" fmla="*/ 0 h 4"/>
                    </a:gdLst>
                    <a:ahLst/>
                    <a:cxnLst>
                      <a:cxn ang="0">
                        <a:pos x="T0" y="T1"/>
                      </a:cxn>
                      <a:cxn ang="0">
                        <a:pos x="T2" y="T3"/>
                      </a:cxn>
                      <a:cxn ang="0">
                        <a:pos x="T4" y="T5"/>
                      </a:cxn>
                      <a:cxn ang="0">
                        <a:pos x="T6" y="T7"/>
                      </a:cxn>
                      <a:cxn ang="0">
                        <a:pos x="T8" y="T9"/>
                      </a:cxn>
                    </a:cxnLst>
                    <a:rect l="0" t="0" r="r" b="b"/>
                    <a:pathLst>
                      <a:path w="82" h="4">
                        <a:moveTo>
                          <a:pt x="0" y="0"/>
                        </a:moveTo>
                        <a:lnTo>
                          <a:pt x="1" y="4"/>
                        </a:lnTo>
                        <a:lnTo>
                          <a:pt x="81" y="4"/>
                        </a:lnTo>
                        <a:lnTo>
                          <a:pt x="82" y="0"/>
                        </a:lnTo>
                        <a:lnTo>
                          <a:pt x="0" y="0"/>
                        </a:lnTo>
                        <a:close/>
                      </a:path>
                    </a:pathLst>
                  </a:custGeom>
                  <a:solidFill>
                    <a:srgbClr val="8D97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 name="Freeform 4257">
                    <a:extLst>
                      <a:ext uri="{FF2B5EF4-FFF2-40B4-BE49-F238E27FC236}">
                        <a16:creationId xmlns:a16="http://schemas.microsoft.com/office/drawing/2014/main" id="{398BFD96-8FFA-B630-7091-B307C19F13B7}"/>
                      </a:ext>
                    </a:extLst>
                  </p:cNvPr>
                  <p:cNvSpPr>
                    <a:spLocks/>
                  </p:cNvSpPr>
                  <p:nvPr/>
                </p:nvSpPr>
                <p:spPr bwMode="auto">
                  <a:xfrm>
                    <a:off x="12950678" y="10597849"/>
                    <a:ext cx="1476670" cy="57536"/>
                  </a:xfrm>
                  <a:custGeom>
                    <a:avLst/>
                    <a:gdLst>
                      <a:gd name="T0" fmla="*/ 0 w 77"/>
                      <a:gd name="T1" fmla="*/ 0 h 3"/>
                      <a:gd name="T2" fmla="*/ 1 w 77"/>
                      <a:gd name="T3" fmla="*/ 3 h 3"/>
                      <a:gd name="T4" fmla="*/ 76 w 77"/>
                      <a:gd name="T5" fmla="*/ 3 h 3"/>
                      <a:gd name="T6" fmla="*/ 77 w 77"/>
                      <a:gd name="T7" fmla="*/ 0 h 3"/>
                      <a:gd name="T8" fmla="*/ 0 w 77"/>
                      <a:gd name="T9" fmla="*/ 0 h 3"/>
                    </a:gdLst>
                    <a:ahLst/>
                    <a:cxnLst>
                      <a:cxn ang="0">
                        <a:pos x="T0" y="T1"/>
                      </a:cxn>
                      <a:cxn ang="0">
                        <a:pos x="T2" y="T3"/>
                      </a:cxn>
                      <a:cxn ang="0">
                        <a:pos x="T4" y="T5"/>
                      </a:cxn>
                      <a:cxn ang="0">
                        <a:pos x="T6" y="T7"/>
                      </a:cxn>
                      <a:cxn ang="0">
                        <a:pos x="T8" y="T9"/>
                      </a:cxn>
                    </a:cxnLst>
                    <a:rect l="0" t="0" r="r" b="b"/>
                    <a:pathLst>
                      <a:path w="77" h="3">
                        <a:moveTo>
                          <a:pt x="0" y="0"/>
                        </a:moveTo>
                        <a:lnTo>
                          <a:pt x="1" y="3"/>
                        </a:lnTo>
                        <a:lnTo>
                          <a:pt x="76" y="3"/>
                        </a:lnTo>
                        <a:lnTo>
                          <a:pt x="77" y="0"/>
                        </a:lnTo>
                        <a:lnTo>
                          <a:pt x="0" y="0"/>
                        </a:lnTo>
                        <a:close/>
                      </a:path>
                    </a:pathLst>
                  </a:custGeom>
                  <a:solidFill>
                    <a:srgbClr val="8D97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
            <p:nvSpPr>
              <p:cNvPr id="60" name="Freeform 4254">
                <a:extLst>
                  <a:ext uri="{FF2B5EF4-FFF2-40B4-BE49-F238E27FC236}">
                    <a16:creationId xmlns:a16="http://schemas.microsoft.com/office/drawing/2014/main" id="{42EB6458-9D95-27FD-5E3E-219BCD7AF930}"/>
                  </a:ext>
                </a:extLst>
              </p:cNvPr>
              <p:cNvSpPr>
                <a:spLocks/>
              </p:cNvSpPr>
              <p:nvPr/>
            </p:nvSpPr>
            <p:spPr bwMode="auto">
              <a:xfrm rot="382393" flipH="1">
                <a:off x="-1725353" y="7930637"/>
                <a:ext cx="654860" cy="932454"/>
              </a:xfrm>
              <a:custGeom>
                <a:avLst/>
                <a:gdLst>
                  <a:gd name="T0" fmla="*/ 49 w 50"/>
                  <a:gd name="T1" fmla="*/ 41 h 41"/>
                  <a:gd name="T2" fmla="*/ 50 w 50"/>
                  <a:gd name="T3" fmla="*/ 41 h 41"/>
                  <a:gd name="T4" fmla="*/ 50 w 50"/>
                  <a:gd name="T5" fmla="*/ 40 h 41"/>
                  <a:gd name="T6" fmla="*/ 1 w 50"/>
                  <a:gd name="T7" fmla="*/ 0 h 41"/>
                  <a:gd name="T8" fmla="*/ 0 w 50"/>
                  <a:gd name="T9" fmla="*/ 0 h 41"/>
                  <a:gd name="T10" fmla="*/ 0 w 50"/>
                  <a:gd name="T11" fmla="*/ 2 h 41"/>
                  <a:gd name="T12" fmla="*/ 49 w 50"/>
                  <a:gd name="T13" fmla="*/ 41 h 41"/>
                  <a:gd name="T14" fmla="*/ 49 w 50"/>
                  <a:gd name="T15" fmla="*/ 41 h 4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 h="41">
                    <a:moveTo>
                      <a:pt x="49" y="41"/>
                    </a:moveTo>
                    <a:cubicBezTo>
                      <a:pt x="50" y="41"/>
                      <a:pt x="50" y="41"/>
                      <a:pt x="50" y="41"/>
                    </a:cubicBezTo>
                    <a:cubicBezTo>
                      <a:pt x="50" y="41"/>
                      <a:pt x="50" y="40"/>
                      <a:pt x="50" y="40"/>
                    </a:cubicBezTo>
                    <a:cubicBezTo>
                      <a:pt x="1" y="0"/>
                      <a:pt x="1" y="0"/>
                      <a:pt x="1" y="0"/>
                    </a:cubicBezTo>
                    <a:cubicBezTo>
                      <a:pt x="1" y="0"/>
                      <a:pt x="0" y="0"/>
                      <a:pt x="0" y="0"/>
                    </a:cubicBezTo>
                    <a:cubicBezTo>
                      <a:pt x="0" y="1"/>
                      <a:pt x="0" y="1"/>
                      <a:pt x="0" y="2"/>
                    </a:cubicBezTo>
                    <a:cubicBezTo>
                      <a:pt x="49" y="41"/>
                      <a:pt x="49" y="41"/>
                      <a:pt x="49" y="41"/>
                    </a:cubicBezTo>
                    <a:cubicBezTo>
                      <a:pt x="49" y="41"/>
                      <a:pt x="49" y="41"/>
                      <a:pt x="49" y="41"/>
                    </a:cubicBezTo>
                    <a:close/>
                  </a:path>
                </a:pathLst>
              </a:custGeom>
              <a:solidFill>
                <a:srgbClr val="837847"/>
              </a:solidFill>
              <a:ln>
                <a:noFill/>
              </a:ln>
            </p:spPr>
            <p:txBody>
              <a:bodyPr vert="horz" wrap="square" lIns="91440" tIns="45720" rIns="91440" bIns="45720" numCol="1" anchor="t" anchorCtr="0" compatLnSpc="1">
                <a:prstTxWarp prst="textNoShape">
                  <a:avLst/>
                </a:prstTxWarp>
              </a:bodyPr>
              <a:lstStyle/>
              <a:p>
                <a:endParaRPr lang="en-US"/>
              </a:p>
            </p:txBody>
          </p:sp>
        </p:grpSp>
        <p:sp>
          <p:nvSpPr>
            <p:cNvPr id="9" name="Freeform 81599">
              <a:extLst>
                <a:ext uri="{FF2B5EF4-FFF2-40B4-BE49-F238E27FC236}">
                  <a16:creationId xmlns:a16="http://schemas.microsoft.com/office/drawing/2014/main" id="{112CB091-FB8A-7350-C01E-FC67D0398053}"/>
                </a:ext>
              </a:extLst>
            </p:cNvPr>
            <p:cNvSpPr>
              <a:spLocks/>
            </p:cNvSpPr>
            <p:nvPr/>
          </p:nvSpPr>
          <p:spPr bwMode="auto">
            <a:xfrm>
              <a:off x="6044966" y="6397884"/>
              <a:ext cx="1465392" cy="1494700"/>
            </a:xfrm>
            <a:custGeom>
              <a:avLst/>
              <a:gdLst>
                <a:gd name="T0" fmla="*/ 28 w 38"/>
                <a:gd name="T1" fmla="*/ 39 h 39"/>
                <a:gd name="T2" fmla="*/ 0 w 38"/>
                <a:gd name="T3" fmla="*/ 24 h 39"/>
                <a:gd name="T4" fmla="*/ 4 w 38"/>
                <a:gd name="T5" fmla="*/ 16 h 39"/>
                <a:gd name="T6" fmla="*/ 13 w 38"/>
                <a:gd name="T7" fmla="*/ 0 h 39"/>
                <a:gd name="T8" fmla="*/ 38 w 38"/>
                <a:gd name="T9" fmla="*/ 7 h 39"/>
                <a:gd name="T10" fmla="*/ 28 w 38"/>
                <a:gd name="T11" fmla="*/ 39 h 39"/>
              </a:gdLst>
              <a:ahLst/>
              <a:cxnLst>
                <a:cxn ang="0">
                  <a:pos x="T0" y="T1"/>
                </a:cxn>
                <a:cxn ang="0">
                  <a:pos x="T2" y="T3"/>
                </a:cxn>
                <a:cxn ang="0">
                  <a:pos x="T4" y="T5"/>
                </a:cxn>
                <a:cxn ang="0">
                  <a:pos x="T6" y="T7"/>
                </a:cxn>
                <a:cxn ang="0">
                  <a:pos x="T8" y="T9"/>
                </a:cxn>
                <a:cxn ang="0">
                  <a:pos x="T10" y="T11"/>
                </a:cxn>
              </a:cxnLst>
              <a:rect l="0" t="0" r="r" b="b"/>
              <a:pathLst>
                <a:path w="38" h="39">
                  <a:moveTo>
                    <a:pt x="28" y="39"/>
                  </a:moveTo>
                  <a:cubicBezTo>
                    <a:pt x="18" y="36"/>
                    <a:pt x="8" y="31"/>
                    <a:pt x="0" y="24"/>
                  </a:cubicBezTo>
                  <a:cubicBezTo>
                    <a:pt x="1" y="21"/>
                    <a:pt x="3" y="19"/>
                    <a:pt x="4" y="16"/>
                  </a:cubicBezTo>
                  <a:cubicBezTo>
                    <a:pt x="5" y="14"/>
                    <a:pt x="12" y="0"/>
                    <a:pt x="13" y="0"/>
                  </a:cubicBezTo>
                  <a:cubicBezTo>
                    <a:pt x="21" y="3"/>
                    <a:pt x="30" y="5"/>
                    <a:pt x="38" y="7"/>
                  </a:cubicBezTo>
                  <a:cubicBezTo>
                    <a:pt x="35" y="18"/>
                    <a:pt x="31" y="29"/>
                    <a:pt x="28" y="39"/>
                  </a:cubicBezTo>
                  <a:close/>
                </a:path>
              </a:pathLst>
            </a:custGeom>
            <a:solidFill>
              <a:srgbClr val="F2A6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 name="Freeform 81600">
              <a:extLst>
                <a:ext uri="{FF2B5EF4-FFF2-40B4-BE49-F238E27FC236}">
                  <a16:creationId xmlns:a16="http://schemas.microsoft.com/office/drawing/2014/main" id="{8C1317FE-82AA-6942-C456-36595A376DD3}"/>
                </a:ext>
              </a:extLst>
            </p:cNvPr>
            <p:cNvSpPr>
              <a:spLocks/>
            </p:cNvSpPr>
            <p:nvPr/>
          </p:nvSpPr>
          <p:spPr bwMode="auto">
            <a:xfrm>
              <a:off x="1719100" y="7371933"/>
              <a:ext cx="7063187" cy="3780708"/>
            </a:xfrm>
            <a:custGeom>
              <a:avLst/>
              <a:gdLst>
                <a:gd name="T0" fmla="*/ 174 w 185"/>
                <a:gd name="T1" fmla="*/ 47 h 99"/>
                <a:gd name="T2" fmla="*/ 152 w 185"/>
                <a:gd name="T3" fmla="*/ 27 h 99"/>
                <a:gd name="T4" fmla="*/ 134 w 185"/>
                <a:gd name="T5" fmla="*/ 31 h 99"/>
                <a:gd name="T6" fmla="*/ 94 w 185"/>
                <a:gd name="T7" fmla="*/ 3 h 99"/>
                <a:gd name="T8" fmla="*/ 66 w 185"/>
                <a:gd name="T9" fmla="*/ 1 h 99"/>
                <a:gd name="T10" fmla="*/ 39 w 185"/>
                <a:gd name="T11" fmla="*/ 14 h 99"/>
                <a:gd name="T12" fmla="*/ 6 w 185"/>
                <a:gd name="T13" fmla="*/ 73 h 99"/>
                <a:gd name="T14" fmla="*/ 22 w 185"/>
                <a:gd name="T15" fmla="*/ 99 h 99"/>
                <a:gd name="T16" fmla="*/ 181 w 185"/>
                <a:gd name="T17" fmla="*/ 99 h 99"/>
                <a:gd name="T18" fmla="*/ 184 w 185"/>
                <a:gd name="T19" fmla="*/ 77 h 99"/>
                <a:gd name="T20" fmla="*/ 174 w 185"/>
                <a:gd name="T21" fmla="*/ 47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5" h="99">
                  <a:moveTo>
                    <a:pt x="174" y="47"/>
                  </a:moveTo>
                  <a:cubicBezTo>
                    <a:pt x="169" y="38"/>
                    <a:pt x="161" y="32"/>
                    <a:pt x="152" y="27"/>
                  </a:cubicBezTo>
                  <a:cubicBezTo>
                    <a:pt x="147" y="30"/>
                    <a:pt x="141" y="31"/>
                    <a:pt x="134" y="31"/>
                  </a:cubicBezTo>
                  <a:cubicBezTo>
                    <a:pt x="116" y="31"/>
                    <a:pt x="100" y="19"/>
                    <a:pt x="94" y="3"/>
                  </a:cubicBezTo>
                  <a:cubicBezTo>
                    <a:pt x="84" y="1"/>
                    <a:pt x="75" y="0"/>
                    <a:pt x="66" y="1"/>
                  </a:cubicBezTo>
                  <a:cubicBezTo>
                    <a:pt x="56" y="2"/>
                    <a:pt x="46" y="7"/>
                    <a:pt x="39" y="14"/>
                  </a:cubicBezTo>
                  <a:cubicBezTo>
                    <a:pt x="6" y="73"/>
                    <a:pt x="6" y="73"/>
                    <a:pt x="6" y="73"/>
                  </a:cubicBezTo>
                  <a:cubicBezTo>
                    <a:pt x="0" y="85"/>
                    <a:pt x="8" y="99"/>
                    <a:pt x="22" y="99"/>
                  </a:cubicBezTo>
                  <a:cubicBezTo>
                    <a:pt x="181" y="99"/>
                    <a:pt x="181" y="99"/>
                    <a:pt x="181" y="99"/>
                  </a:cubicBezTo>
                  <a:cubicBezTo>
                    <a:pt x="183" y="92"/>
                    <a:pt x="184" y="84"/>
                    <a:pt x="184" y="77"/>
                  </a:cubicBezTo>
                  <a:cubicBezTo>
                    <a:pt x="185" y="66"/>
                    <a:pt x="179" y="56"/>
                    <a:pt x="174" y="47"/>
                  </a:cubicBezTo>
                  <a:close/>
                </a:path>
              </a:pathLst>
            </a:custGeom>
            <a:solidFill>
              <a:srgbClr val="24B58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 name="Freeform 81673">
              <a:extLst>
                <a:ext uri="{FF2B5EF4-FFF2-40B4-BE49-F238E27FC236}">
                  <a16:creationId xmlns:a16="http://schemas.microsoft.com/office/drawing/2014/main" id="{C950BA5A-CD48-2958-FA5D-2D4CDB6F246B}"/>
                </a:ext>
              </a:extLst>
            </p:cNvPr>
            <p:cNvSpPr>
              <a:spLocks/>
            </p:cNvSpPr>
            <p:nvPr/>
          </p:nvSpPr>
          <p:spPr bwMode="auto">
            <a:xfrm>
              <a:off x="2832810" y="9247643"/>
              <a:ext cx="937849" cy="1905011"/>
            </a:xfrm>
            <a:custGeom>
              <a:avLst/>
              <a:gdLst>
                <a:gd name="T0" fmla="*/ 32 w 32"/>
                <a:gd name="T1" fmla="*/ 0 h 65"/>
                <a:gd name="T2" fmla="*/ 21 w 32"/>
                <a:gd name="T3" fmla="*/ 65 h 65"/>
                <a:gd name="T4" fmla="*/ 0 w 32"/>
                <a:gd name="T5" fmla="*/ 65 h 65"/>
                <a:gd name="T6" fmla="*/ 32 w 32"/>
                <a:gd name="T7" fmla="*/ 0 h 65"/>
              </a:gdLst>
              <a:ahLst/>
              <a:cxnLst>
                <a:cxn ang="0">
                  <a:pos x="T0" y="T1"/>
                </a:cxn>
                <a:cxn ang="0">
                  <a:pos x="T2" y="T3"/>
                </a:cxn>
                <a:cxn ang="0">
                  <a:pos x="T4" y="T5"/>
                </a:cxn>
                <a:cxn ang="0">
                  <a:pos x="T6" y="T7"/>
                </a:cxn>
              </a:cxnLst>
              <a:rect l="0" t="0" r="r" b="b"/>
              <a:pathLst>
                <a:path w="32" h="65">
                  <a:moveTo>
                    <a:pt x="32" y="0"/>
                  </a:moveTo>
                  <a:lnTo>
                    <a:pt x="21" y="65"/>
                  </a:lnTo>
                  <a:lnTo>
                    <a:pt x="0" y="65"/>
                  </a:lnTo>
                  <a:lnTo>
                    <a:pt x="32" y="0"/>
                  </a:lnTo>
                  <a:close/>
                </a:path>
              </a:pathLst>
            </a:custGeom>
            <a:solidFill>
              <a:srgbClr val="159E7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 name="Freeform 81674">
              <a:extLst>
                <a:ext uri="{FF2B5EF4-FFF2-40B4-BE49-F238E27FC236}">
                  <a16:creationId xmlns:a16="http://schemas.microsoft.com/office/drawing/2014/main" id="{E8EF3457-B1A0-9AAA-DE3F-D286EC708FD7}"/>
                </a:ext>
              </a:extLst>
            </p:cNvPr>
            <p:cNvSpPr>
              <a:spLocks/>
            </p:cNvSpPr>
            <p:nvPr/>
          </p:nvSpPr>
          <p:spPr bwMode="auto">
            <a:xfrm>
              <a:off x="2129422" y="10771651"/>
              <a:ext cx="2139471" cy="1318851"/>
            </a:xfrm>
            <a:custGeom>
              <a:avLst/>
              <a:gdLst>
                <a:gd name="T0" fmla="*/ 32 w 56"/>
                <a:gd name="T1" fmla="*/ 32 h 34"/>
                <a:gd name="T2" fmla="*/ 32 w 56"/>
                <a:gd name="T3" fmla="*/ 31 h 34"/>
                <a:gd name="T4" fmla="*/ 31 w 56"/>
                <a:gd name="T5" fmla="*/ 32 h 34"/>
                <a:gd name="T6" fmla="*/ 31 w 56"/>
                <a:gd name="T7" fmla="*/ 32 h 34"/>
                <a:gd name="T8" fmla="*/ 28 w 56"/>
                <a:gd name="T9" fmla="*/ 34 h 34"/>
                <a:gd name="T10" fmla="*/ 25 w 56"/>
                <a:gd name="T11" fmla="*/ 33 h 34"/>
                <a:gd name="T12" fmla="*/ 23 w 56"/>
                <a:gd name="T13" fmla="*/ 33 h 34"/>
                <a:gd name="T14" fmla="*/ 19 w 56"/>
                <a:gd name="T15" fmla="*/ 31 h 34"/>
                <a:gd name="T16" fmla="*/ 19 w 56"/>
                <a:gd name="T17" fmla="*/ 30 h 34"/>
                <a:gd name="T18" fmla="*/ 17 w 56"/>
                <a:gd name="T19" fmla="*/ 30 h 34"/>
                <a:gd name="T20" fmla="*/ 15 w 56"/>
                <a:gd name="T21" fmla="*/ 29 h 34"/>
                <a:gd name="T22" fmla="*/ 15 w 56"/>
                <a:gd name="T23" fmla="*/ 26 h 34"/>
                <a:gd name="T24" fmla="*/ 15 w 56"/>
                <a:gd name="T25" fmla="*/ 22 h 34"/>
                <a:gd name="T26" fmla="*/ 11 w 56"/>
                <a:gd name="T27" fmla="*/ 19 h 34"/>
                <a:gd name="T28" fmla="*/ 2 w 56"/>
                <a:gd name="T29" fmla="*/ 8 h 34"/>
                <a:gd name="T30" fmla="*/ 30 w 56"/>
                <a:gd name="T31" fmla="*/ 2 h 34"/>
                <a:gd name="T32" fmla="*/ 37 w 56"/>
                <a:gd name="T33" fmla="*/ 4 h 34"/>
                <a:gd name="T34" fmla="*/ 43 w 56"/>
                <a:gd name="T35" fmla="*/ 7 h 34"/>
                <a:gd name="T36" fmla="*/ 47 w 56"/>
                <a:gd name="T37" fmla="*/ 10 h 34"/>
                <a:gd name="T38" fmla="*/ 50 w 56"/>
                <a:gd name="T39" fmla="*/ 17 h 34"/>
                <a:gd name="T40" fmla="*/ 55 w 56"/>
                <a:gd name="T41" fmla="*/ 29 h 34"/>
                <a:gd name="T42" fmla="*/ 53 w 56"/>
                <a:gd name="T43" fmla="*/ 32 h 34"/>
                <a:gd name="T44" fmla="*/ 49 w 56"/>
                <a:gd name="T45" fmla="*/ 30 h 34"/>
                <a:gd name="T46" fmla="*/ 40 w 56"/>
                <a:gd name="T47" fmla="*/ 15 h 34"/>
                <a:gd name="T48" fmla="*/ 38 w 56"/>
                <a:gd name="T49" fmla="*/ 31 h 34"/>
                <a:gd name="T50" fmla="*/ 38 w 56"/>
                <a:gd name="T51" fmla="*/ 32 h 34"/>
                <a:gd name="T52" fmla="*/ 35 w 56"/>
                <a:gd name="T53" fmla="*/ 34 h 34"/>
                <a:gd name="T54" fmla="*/ 32 w 56"/>
                <a:gd name="T55" fmla="*/ 32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6" h="34">
                  <a:moveTo>
                    <a:pt x="32" y="32"/>
                  </a:moveTo>
                  <a:cubicBezTo>
                    <a:pt x="32" y="31"/>
                    <a:pt x="32" y="31"/>
                    <a:pt x="32" y="31"/>
                  </a:cubicBezTo>
                  <a:cubicBezTo>
                    <a:pt x="31" y="32"/>
                    <a:pt x="31" y="32"/>
                    <a:pt x="31" y="32"/>
                  </a:cubicBezTo>
                  <a:cubicBezTo>
                    <a:pt x="31" y="32"/>
                    <a:pt x="31" y="32"/>
                    <a:pt x="31" y="32"/>
                  </a:cubicBezTo>
                  <a:cubicBezTo>
                    <a:pt x="31" y="33"/>
                    <a:pt x="30" y="34"/>
                    <a:pt x="28" y="34"/>
                  </a:cubicBezTo>
                  <a:cubicBezTo>
                    <a:pt x="27" y="34"/>
                    <a:pt x="25" y="34"/>
                    <a:pt x="25" y="33"/>
                  </a:cubicBezTo>
                  <a:cubicBezTo>
                    <a:pt x="24" y="33"/>
                    <a:pt x="23" y="33"/>
                    <a:pt x="23" y="33"/>
                  </a:cubicBezTo>
                  <a:cubicBezTo>
                    <a:pt x="21" y="33"/>
                    <a:pt x="19" y="32"/>
                    <a:pt x="19" y="31"/>
                  </a:cubicBezTo>
                  <a:cubicBezTo>
                    <a:pt x="19" y="30"/>
                    <a:pt x="19" y="30"/>
                    <a:pt x="19" y="30"/>
                  </a:cubicBezTo>
                  <a:cubicBezTo>
                    <a:pt x="19" y="30"/>
                    <a:pt x="18" y="30"/>
                    <a:pt x="17" y="30"/>
                  </a:cubicBezTo>
                  <a:cubicBezTo>
                    <a:pt x="16" y="30"/>
                    <a:pt x="15" y="30"/>
                    <a:pt x="15" y="29"/>
                  </a:cubicBezTo>
                  <a:cubicBezTo>
                    <a:pt x="15" y="26"/>
                    <a:pt x="15" y="26"/>
                    <a:pt x="15" y="26"/>
                  </a:cubicBezTo>
                  <a:cubicBezTo>
                    <a:pt x="15" y="22"/>
                    <a:pt x="15" y="22"/>
                    <a:pt x="15" y="22"/>
                  </a:cubicBezTo>
                  <a:cubicBezTo>
                    <a:pt x="11" y="19"/>
                    <a:pt x="11" y="19"/>
                    <a:pt x="11" y="19"/>
                  </a:cubicBezTo>
                  <a:cubicBezTo>
                    <a:pt x="8" y="16"/>
                    <a:pt x="0" y="12"/>
                    <a:pt x="2" y="8"/>
                  </a:cubicBezTo>
                  <a:cubicBezTo>
                    <a:pt x="4" y="0"/>
                    <a:pt x="22" y="0"/>
                    <a:pt x="30" y="2"/>
                  </a:cubicBezTo>
                  <a:cubicBezTo>
                    <a:pt x="37" y="4"/>
                    <a:pt x="37" y="4"/>
                    <a:pt x="37" y="4"/>
                  </a:cubicBezTo>
                  <a:cubicBezTo>
                    <a:pt x="43" y="7"/>
                    <a:pt x="43" y="7"/>
                    <a:pt x="43" y="7"/>
                  </a:cubicBezTo>
                  <a:cubicBezTo>
                    <a:pt x="45" y="8"/>
                    <a:pt x="46" y="9"/>
                    <a:pt x="47" y="10"/>
                  </a:cubicBezTo>
                  <a:cubicBezTo>
                    <a:pt x="50" y="17"/>
                    <a:pt x="50" y="17"/>
                    <a:pt x="50" y="17"/>
                  </a:cubicBezTo>
                  <a:cubicBezTo>
                    <a:pt x="55" y="29"/>
                    <a:pt x="55" y="29"/>
                    <a:pt x="55" y="29"/>
                  </a:cubicBezTo>
                  <a:cubicBezTo>
                    <a:pt x="56" y="30"/>
                    <a:pt x="55" y="31"/>
                    <a:pt x="53" y="32"/>
                  </a:cubicBezTo>
                  <a:cubicBezTo>
                    <a:pt x="51" y="32"/>
                    <a:pt x="49" y="31"/>
                    <a:pt x="49" y="30"/>
                  </a:cubicBezTo>
                  <a:cubicBezTo>
                    <a:pt x="40" y="15"/>
                    <a:pt x="40" y="15"/>
                    <a:pt x="40" y="15"/>
                  </a:cubicBezTo>
                  <a:cubicBezTo>
                    <a:pt x="38" y="31"/>
                    <a:pt x="38" y="31"/>
                    <a:pt x="38" y="31"/>
                  </a:cubicBezTo>
                  <a:cubicBezTo>
                    <a:pt x="38" y="32"/>
                    <a:pt x="38" y="32"/>
                    <a:pt x="38" y="32"/>
                  </a:cubicBezTo>
                  <a:cubicBezTo>
                    <a:pt x="38" y="33"/>
                    <a:pt x="37" y="34"/>
                    <a:pt x="35" y="34"/>
                  </a:cubicBezTo>
                  <a:cubicBezTo>
                    <a:pt x="33" y="34"/>
                    <a:pt x="32" y="33"/>
                    <a:pt x="32" y="32"/>
                  </a:cubicBezTo>
                  <a:close/>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 name="Freeform 81675">
              <a:extLst>
                <a:ext uri="{FF2B5EF4-FFF2-40B4-BE49-F238E27FC236}">
                  <a16:creationId xmlns:a16="http://schemas.microsoft.com/office/drawing/2014/main" id="{BC45B356-82DC-3BBB-FAA9-99DEAAC1ABE2}"/>
                </a:ext>
              </a:extLst>
            </p:cNvPr>
            <p:cNvSpPr>
              <a:spLocks/>
            </p:cNvSpPr>
            <p:nvPr/>
          </p:nvSpPr>
          <p:spPr bwMode="auto">
            <a:xfrm>
              <a:off x="7522060" y="10156184"/>
              <a:ext cx="498235" cy="996465"/>
            </a:xfrm>
            <a:custGeom>
              <a:avLst/>
              <a:gdLst>
                <a:gd name="T0" fmla="*/ 9 w 17"/>
                <a:gd name="T1" fmla="*/ 0 h 34"/>
                <a:gd name="T2" fmla="*/ 0 w 17"/>
                <a:gd name="T3" fmla="*/ 34 h 34"/>
                <a:gd name="T4" fmla="*/ 17 w 17"/>
                <a:gd name="T5" fmla="*/ 34 h 34"/>
                <a:gd name="T6" fmla="*/ 9 w 17"/>
                <a:gd name="T7" fmla="*/ 0 h 34"/>
              </a:gdLst>
              <a:ahLst/>
              <a:cxnLst>
                <a:cxn ang="0">
                  <a:pos x="T0" y="T1"/>
                </a:cxn>
                <a:cxn ang="0">
                  <a:pos x="T2" y="T3"/>
                </a:cxn>
                <a:cxn ang="0">
                  <a:pos x="T4" y="T5"/>
                </a:cxn>
                <a:cxn ang="0">
                  <a:pos x="T6" y="T7"/>
                </a:cxn>
              </a:cxnLst>
              <a:rect l="0" t="0" r="r" b="b"/>
              <a:pathLst>
                <a:path w="17" h="34">
                  <a:moveTo>
                    <a:pt x="9" y="0"/>
                  </a:moveTo>
                  <a:lnTo>
                    <a:pt x="0" y="34"/>
                  </a:lnTo>
                  <a:lnTo>
                    <a:pt x="17" y="34"/>
                  </a:lnTo>
                  <a:lnTo>
                    <a:pt x="9" y="0"/>
                  </a:lnTo>
                  <a:close/>
                </a:path>
              </a:pathLst>
            </a:custGeom>
            <a:solidFill>
              <a:srgbClr val="159E7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 name="Freeform 81676">
              <a:extLst>
                <a:ext uri="{FF2B5EF4-FFF2-40B4-BE49-F238E27FC236}">
                  <a16:creationId xmlns:a16="http://schemas.microsoft.com/office/drawing/2014/main" id="{AF08E174-4162-F840-B8FA-442EB6429CCF}"/>
                </a:ext>
              </a:extLst>
            </p:cNvPr>
            <p:cNvSpPr>
              <a:spLocks/>
            </p:cNvSpPr>
            <p:nvPr/>
          </p:nvSpPr>
          <p:spPr bwMode="auto">
            <a:xfrm>
              <a:off x="6760056" y="10888881"/>
              <a:ext cx="2110163" cy="1318851"/>
            </a:xfrm>
            <a:custGeom>
              <a:avLst/>
              <a:gdLst>
                <a:gd name="T0" fmla="*/ 24 w 55"/>
                <a:gd name="T1" fmla="*/ 31 h 34"/>
                <a:gd name="T2" fmla="*/ 24 w 55"/>
                <a:gd name="T3" fmla="*/ 31 h 34"/>
                <a:gd name="T4" fmla="*/ 24 w 55"/>
                <a:gd name="T5" fmla="*/ 31 h 34"/>
                <a:gd name="T6" fmla="*/ 24 w 55"/>
                <a:gd name="T7" fmla="*/ 31 h 34"/>
                <a:gd name="T8" fmla="*/ 27 w 55"/>
                <a:gd name="T9" fmla="*/ 34 h 34"/>
                <a:gd name="T10" fmla="*/ 30 w 55"/>
                <a:gd name="T11" fmla="*/ 32 h 34"/>
                <a:gd name="T12" fmla="*/ 33 w 55"/>
                <a:gd name="T13" fmla="*/ 33 h 34"/>
                <a:gd name="T14" fmla="*/ 36 w 55"/>
                <a:gd name="T15" fmla="*/ 30 h 34"/>
                <a:gd name="T16" fmla="*/ 36 w 55"/>
                <a:gd name="T17" fmla="*/ 29 h 34"/>
                <a:gd name="T18" fmla="*/ 38 w 55"/>
                <a:gd name="T19" fmla="*/ 30 h 34"/>
                <a:gd name="T20" fmla="*/ 40 w 55"/>
                <a:gd name="T21" fmla="*/ 28 h 34"/>
                <a:gd name="T22" fmla="*/ 40 w 55"/>
                <a:gd name="T23" fmla="*/ 25 h 34"/>
                <a:gd name="T24" fmla="*/ 41 w 55"/>
                <a:gd name="T25" fmla="*/ 21 h 34"/>
                <a:gd name="T26" fmla="*/ 44 w 55"/>
                <a:gd name="T27" fmla="*/ 18 h 34"/>
                <a:gd name="T28" fmla="*/ 54 w 55"/>
                <a:gd name="T29" fmla="*/ 7 h 34"/>
                <a:gd name="T30" fmla="*/ 26 w 55"/>
                <a:gd name="T31" fmla="*/ 2 h 34"/>
                <a:gd name="T32" fmla="*/ 18 w 55"/>
                <a:gd name="T33" fmla="*/ 4 h 34"/>
                <a:gd name="T34" fmla="*/ 13 w 55"/>
                <a:gd name="T35" fmla="*/ 6 h 34"/>
                <a:gd name="T36" fmla="*/ 9 w 55"/>
                <a:gd name="T37" fmla="*/ 9 h 34"/>
                <a:gd name="T38" fmla="*/ 5 w 55"/>
                <a:gd name="T39" fmla="*/ 17 h 34"/>
                <a:gd name="T40" fmla="*/ 0 w 55"/>
                <a:gd name="T41" fmla="*/ 28 h 34"/>
                <a:gd name="T42" fmla="*/ 2 w 55"/>
                <a:gd name="T43" fmla="*/ 31 h 34"/>
                <a:gd name="T44" fmla="*/ 7 w 55"/>
                <a:gd name="T45" fmla="*/ 29 h 34"/>
                <a:gd name="T46" fmla="*/ 15 w 55"/>
                <a:gd name="T47" fmla="*/ 15 h 34"/>
                <a:gd name="T48" fmla="*/ 17 w 55"/>
                <a:gd name="T49" fmla="*/ 30 h 34"/>
                <a:gd name="T50" fmla="*/ 17 w 55"/>
                <a:gd name="T51" fmla="*/ 31 h 34"/>
                <a:gd name="T52" fmla="*/ 20 w 55"/>
                <a:gd name="T53" fmla="*/ 33 h 34"/>
                <a:gd name="T54" fmla="*/ 24 w 55"/>
                <a:gd name="T55" fmla="*/ 3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5" h="34">
                  <a:moveTo>
                    <a:pt x="24" y="31"/>
                  </a:moveTo>
                  <a:cubicBezTo>
                    <a:pt x="24" y="31"/>
                    <a:pt x="24" y="31"/>
                    <a:pt x="24" y="31"/>
                  </a:cubicBezTo>
                  <a:cubicBezTo>
                    <a:pt x="24" y="31"/>
                    <a:pt x="24" y="31"/>
                    <a:pt x="24" y="31"/>
                  </a:cubicBezTo>
                  <a:cubicBezTo>
                    <a:pt x="24" y="31"/>
                    <a:pt x="24" y="31"/>
                    <a:pt x="24" y="31"/>
                  </a:cubicBezTo>
                  <a:cubicBezTo>
                    <a:pt x="24" y="33"/>
                    <a:pt x="26" y="34"/>
                    <a:pt x="27" y="34"/>
                  </a:cubicBezTo>
                  <a:cubicBezTo>
                    <a:pt x="29" y="34"/>
                    <a:pt x="30" y="33"/>
                    <a:pt x="30" y="32"/>
                  </a:cubicBezTo>
                  <a:cubicBezTo>
                    <a:pt x="31" y="32"/>
                    <a:pt x="32" y="33"/>
                    <a:pt x="33" y="33"/>
                  </a:cubicBezTo>
                  <a:cubicBezTo>
                    <a:pt x="35" y="33"/>
                    <a:pt x="36" y="31"/>
                    <a:pt x="36" y="30"/>
                  </a:cubicBezTo>
                  <a:cubicBezTo>
                    <a:pt x="36" y="29"/>
                    <a:pt x="36" y="29"/>
                    <a:pt x="36" y="29"/>
                  </a:cubicBezTo>
                  <a:cubicBezTo>
                    <a:pt x="37" y="29"/>
                    <a:pt x="37" y="30"/>
                    <a:pt x="38" y="30"/>
                  </a:cubicBezTo>
                  <a:cubicBezTo>
                    <a:pt x="39" y="30"/>
                    <a:pt x="40" y="29"/>
                    <a:pt x="40" y="28"/>
                  </a:cubicBezTo>
                  <a:cubicBezTo>
                    <a:pt x="40" y="25"/>
                    <a:pt x="40" y="25"/>
                    <a:pt x="40" y="25"/>
                  </a:cubicBezTo>
                  <a:cubicBezTo>
                    <a:pt x="41" y="21"/>
                    <a:pt x="41" y="21"/>
                    <a:pt x="41" y="21"/>
                  </a:cubicBezTo>
                  <a:cubicBezTo>
                    <a:pt x="44" y="18"/>
                    <a:pt x="44" y="18"/>
                    <a:pt x="44" y="18"/>
                  </a:cubicBezTo>
                  <a:cubicBezTo>
                    <a:pt x="48" y="15"/>
                    <a:pt x="55" y="11"/>
                    <a:pt x="54" y="7"/>
                  </a:cubicBezTo>
                  <a:cubicBezTo>
                    <a:pt x="51" y="0"/>
                    <a:pt x="34" y="0"/>
                    <a:pt x="26" y="2"/>
                  </a:cubicBezTo>
                  <a:cubicBezTo>
                    <a:pt x="18" y="4"/>
                    <a:pt x="18" y="4"/>
                    <a:pt x="18" y="4"/>
                  </a:cubicBezTo>
                  <a:cubicBezTo>
                    <a:pt x="13" y="6"/>
                    <a:pt x="13" y="6"/>
                    <a:pt x="13" y="6"/>
                  </a:cubicBezTo>
                  <a:cubicBezTo>
                    <a:pt x="11" y="7"/>
                    <a:pt x="9" y="8"/>
                    <a:pt x="9" y="9"/>
                  </a:cubicBezTo>
                  <a:cubicBezTo>
                    <a:pt x="5" y="17"/>
                    <a:pt x="5" y="17"/>
                    <a:pt x="5" y="17"/>
                  </a:cubicBezTo>
                  <a:cubicBezTo>
                    <a:pt x="0" y="28"/>
                    <a:pt x="0" y="28"/>
                    <a:pt x="0" y="28"/>
                  </a:cubicBezTo>
                  <a:cubicBezTo>
                    <a:pt x="0" y="29"/>
                    <a:pt x="1" y="31"/>
                    <a:pt x="2" y="31"/>
                  </a:cubicBezTo>
                  <a:cubicBezTo>
                    <a:pt x="4" y="31"/>
                    <a:pt x="6" y="31"/>
                    <a:pt x="7" y="29"/>
                  </a:cubicBezTo>
                  <a:cubicBezTo>
                    <a:pt x="15" y="15"/>
                    <a:pt x="15" y="15"/>
                    <a:pt x="15" y="15"/>
                  </a:cubicBezTo>
                  <a:cubicBezTo>
                    <a:pt x="17" y="30"/>
                    <a:pt x="17" y="30"/>
                    <a:pt x="17" y="30"/>
                  </a:cubicBezTo>
                  <a:cubicBezTo>
                    <a:pt x="17" y="31"/>
                    <a:pt x="17" y="31"/>
                    <a:pt x="17" y="31"/>
                  </a:cubicBezTo>
                  <a:cubicBezTo>
                    <a:pt x="17" y="33"/>
                    <a:pt x="19" y="34"/>
                    <a:pt x="20" y="33"/>
                  </a:cubicBezTo>
                  <a:cubicBezTo>
                    <a:pt x="22" y="33"/>
                    <a:pt x="24" y="32"/>
                    <a:pt x="24" y="31"/>
                  </a:cubicBezTo>
                  <a:close/>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16" name="Group 15">
              <a:extLst>
                <a:ext uri="{FF2B5EF4-FFF2-40B4-BE49-F238E27FC236}">
                  <a16:creationId xmlns:a16="http://schemas.microsoft.com/office/drawing/2014/main" id="{E9AF47F5-224F-2816-B1F7-CA886DA77A28}"/>
                </a:ext>
              </a:extLst>
            </p:cNvPr>
            <p:cNvGrpSpPr/>
            <p:nvPr/>
          </p:nvGrpSpPr>
          <p:grpSpPr>
            <a:xfrm>
              <a:off x="2844237" y="8582895"/>
              <a:ext cx="7064631" cy="3623272"/>
              <a:chOff x="7668505" y="12372942"/>
              <a:chExt cx="2526780" cy="1295922"/>
            </a:xfrm>
          </p:grpSpPr>
          <p:sp>
            <p:nvSpPr>
              <p:cNvPr id="55" name="Freeform 4222">
                <a:extLst>
                  <a:ext uri="{FF2B5EF4-FFF2-40B4-BE49-F238E27FC236}">
                    <a16:creationId xmlns:a16="http://schemas.microsoft.com/office/drawing/2014/main" id="{CCC0B20B-772D-8DE4-40A0-35DFFEA8B831}"/>
                  </a:ext>
                </a:extLst>
              </p:cNvPr>
              <p:cNvSpPr>
                <a:spLocks/>
              </p:cNvSpPr>
              <p:nvPr/>
            </p:nvSpPr>
            <p:spPr bwMode="auto">
              <a:xfrm>
                <a:off x="8195413" y="12372942"/>
                <a:ext cx="1999872" cy="1215918"/>
              </a:xfrm>
              <a:custGeom>
                <a:avLst/>
                <a:gdLst>
                  <a:gd name="T0" fmla="*/ 129 w 143"/>
                  <a:gd name="T1" fmla="*/ 88 h 88"/>
                  <a:gd name="T2" fmla="*/ 5 w 143"/>
                  <a:gd name="T3" fmla="*/ 88 h 88"/>
                  <a:gd name="T4" fmla="*/ 0 w 143"/>
                  <a:gd name="T5" fmla="*/ 83 h 88"/>
                  <a:gd name="T6" fmla="*/ 8 w 143"/>
                  <a:gd name="T7" fmla="*/ 7 h 88"/>
                  <a:gd name="T8" fmla="*/ 14 w 143"/>
                  <a:gd name="T9" fmla="*/ 1 h 88"/>
                  <a:gd name="T10" fmla="*/ 138 w 143"/>
                  <a:gd name="T11" fmla="*/ 0 h 88"/>
                  <a:gd name="T12" fmla="*/ 142 w 143"/>
                  <a:gd name="T13" fmla="*/ 6 h 88"/>
                  <a:gd name="T14" fmla="*/ 134 w 143"/>
                  <a:gd name="T15" fmla="*/ 82 h 88"/>
                  <a:gd name="T16" fmla="*/ 129 w 143"/>
                  <a:gd name="T17" fmla="*/ 8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3" h="88">
                    <a:moveTo>
                      <a:pt x="129" y="88"/>
                    </a:moveTo>
                    <a:cubicBezTo>
                      <a:pt x="5" y="88"/>
                      <a:pt x="5" y="88"/>
                      <a:pt x="5" y="88"/>
                    </a:cubicBezTo>
                    <a:cubicBezTo>
                      <a:pt x="2" y="88"/>
                      <a:pt x="0" y="86"/>
                      <a:pt x="0" y="83"/>
                    </a:cubicBezTo>
                    <a:cubicBezTo>
                      <a:pt x="8" y="7"/>
                      <a:pt x="8" y="7"/>
                      <a:pt x="8" y="7"/>
                    </a:cubicBezTo>
                    <a:cubicBezTo>
                      <a:pt x="8" y="4"/>
                      <a:pt x="11" y="1"/>
                      <a:pt x="14" y="1"/>
                    </a:cubicBezTo>
                    <a:cubicBezTo>
                      <a:pt x="138" y="0"/>
                      <a:pt x="138" y="0"/>
                      <a:pt x="138" y="0"/>
                    </a:cubicBezTo>
                    <a:cubicBezTo>
                      <a:pt x="140" y="0"/>
                      <a:pt x="143" y="3"/>
                      <a:pt x="142" y="6"/>
                    </a:cubicBezTo>
                    <a:cubicBezTo>
                      <a:pt x="134" y="82"/>
                      <a:pt x="134" y="82"/>
                      <a:pt x="134" y="82"/>
                    </a:cubicBezTo>
                    <a:cubicBezTo>
                      <a:pt x="134" y="85"/>
                      <a:pt x="132" y="88"/>
                      <a:pt x="129" y="88"/>
                    </a:cubicBezTo>
                    <a:close/>
                  </a:path>
                </a:pathLst>
              </a:custGeom>
              <a:solidFill>
                <a:srgbClr val="DDD8D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 name="Freeform 4223">
                <a:extLst>
                  <a:ext uri="{FF2B5EF4-FFF2-40B4-BE49-F238E27FC236}">
                    <a16:creationId xmlns:a16="http://schemas.microsoft.com/office/drawing/2014/main" id="{D7E78C28-8D25-7C72-3C59-5DC0BE47AAA1}"/>
                  </a:ext>
                </a:extLst>
              </p:cNvPr>
              <p:cNvSpPr>
                <a:spLocks/>
              </p:cNvSpPr>
              <p:nvPr/>
            </p:nvSpPr>
            <p:spPr bwMode="auto">
              <a:xfrm>
                <a:off x="8227414" y="12436936"/>
                <a:ext cx="175992" cy="1167929"/>
              </a:xfrm>
              <a:custGeom>
                <a:avLst/>
                <a:gdLst>
                  <a:gd name="T0" fmla="*/ 1 w 12"/>
                  <a:gd name="T1" fmla="*/ 84 h 84"/>
                  <a:gd name="T2" fmla="*/ 1 w 12"/>
                  <a:gd name="T3" fmla="*/ 84 h 84"/>
                  <a:gd name="T4" fmla="*/ 0 w 12"/>
                  <a:gd name="T5" fmla="*/ 83 h 84"/>
                  <a:gd name="T6" fmla="*/ 10 w 12"/>
                  <a:gd name="T7" fmla="*/ 1 h 84"/>
                  <a:gd name="T8" fmla="*/ 11 w 12"/>
                  <a:gd name="T9" fmla="*/ 0 h 84"/>
                  <a:gd name="T10" fmla="*/ 12 w 12"/>
                  <a:gd name="T11" fmla="*/ 2 h 84"/>
                  <a:gd name="T12" fmla="*/ 3 w 12"/>
                  <a:gd name="T13" fmla="*/ 83 h 84"/>
                  <a:gd name="T14" fmla="*/ 1 w 12"/>
                  <a:gd name="T15" fmla="*/ 84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84">
                    <a:moveTo>
                      <a:pt x="1" y="84"/>
                    </a:moveTo>
                    <a:cubicBezTo>
                      <a:pt x="1" y="84"/>
                      <a:pt x="1" y="84"/>
                      <a:pt x="1" y="84"/>
                    </a:cubicBezTo>
                    <a:cubicBezTo>
                      <a:pt x="1" y="84"/>
                      <a:pt x="0" y="84"/>
                      <a:pt x="0" y="83"/>
                    </a:cubicBezTo>
                    <a:cubicBezTo>
                      <a:pt x="10" y="1"/>
                      <a:pt x="10" y="1"/>
                      <a:pt x="10" y="1"/>
                    </a:cubicBezTo>
                    <a:cubicBezTo>
                      <a:pt x="10" y="1"/>
                      <a:pt x="11" y="0"/>
                      <a:pt x="11" y="0"/>
                    </a:cubicBezTo>
                    <a:cubicBezTo>
                      <a:pt x="12" y="0"/>
                      <a:pt x="12" y="1"/>
                      <a:pt x="12" y="2"/>
                    </a:cubicBezTo>
                    <a:cubicBezTo>
                      <a:pt x="3" y="83"/>
                      <a:pt x="3" y="83"/>
                      <a:pt x="3" y="83"/>
                    </a:cubicBezTo>
                    <a:cubicBezTo>
                      <a:pt x="2" y="84"/>
                      <a:pt x="2" y="84"/>
                      <a:pt x="1" y="84"/>
                    </a:cubicBezTo>
                    <a:close/>
                  </a:path>
                </a:pathLst>
              </a:custGeom>
              <a:solidFill>
                <a:srgbClr val="D1CE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 name="Freeform 4224">
                <a:extLst>
                  <a:ext uri="{FF2B5EF4-FFF2-40B4-BE49-F238E27FC236}">
                    <a16:creationId xmlns:a16="http://schemas.microsoft.com/office/drawing/2014/main" id="{0ACD2B48-2E57-4C11-4085-6F038AFFE1F6}"/>
                  </a:ext>
                </a:extLst>
              </p:cNvPr>
              <p:cNvSpPr>
                <a:spLocks/>
              </p:cNvSpPr>
              <p:nvPr/>
            </p:nvSpPr>
            <p:spPr bwMode="auto">
              <a:xfrm>
                <a:off x="9075362" y="12820910"/>
                <a:ext cx="319981" cy="319981"/>
              </a:xfrm>
              <a:custGeom>
                <a:avLst/>
                <a:gdLst>
                  <a:gd name="T0" fmla="*/ 0 w 23"/>
                  <a:gd name="T1" fmla="*/ 10 h 22"/>
                  <a:gd name="T2" fmla="*/ 10 w 23"/>
                  <a:gd name="T3" fmla="*/ 22 h 22"/>
                  <a:gd name="T4" fmla="*/ 22 w 23"/>
                  <a:gd name="T5" fmla="*/ 12 h 22"/>
                  <a:gd name="T6" fmla="*/ 12 w 23"/>
                  <a:gd name="T7" fmla="*/ 0 h 22"/>
                  <a:gd name="T8" fmla="*/ 0 w 23"/>
                  <a:gd name="T9" fmla="*/ 10 h 22"/>
                </a:gdLst>
                <a:ahLst/>
                <a:cxnLst>
                  <a:cxn ang="0">
                    <a:pos x="T0" y="T1"/>
                  </a:cxn>
                  <a:cxn ang="0">
                    <a:pos x="T2" y="T3"/>
                  </a:cxn>
                  <a:cxn ang="0">
                    <a:pos x="T4" y="T5"/>
                  </a:cxn>
                  <a:cxn ang="0">
                    <a:pos x="T6" y="T7"/>
                  </a:cxn>
                  <a:cxn ang="0">
                    <a:pos x="T8" y="T9"/>
                  </a:cxn>
                </a:cxnLst>
                <a:rect l="0" t="0" r="r" b="b"/>
                <a:pathLst>
                  <a:path w="23" h="22">
                    <a:moveTo>
                      <a:pt x="0" y="10"/>
                    </a:moveTo>
                    <a:cubicBezTo>
                      <a:pt x="0" y="17"/>
                      <a:pt x="4" y="22"/>
                      <a:pt x="10" y="22"/>
                    </a:cubicBezTo>
                    <a:cubicBezTo>
                      <a:pt x="17" y="22"/>
                      <a:pt x="22" y="18"/>
                      <a:pt x="22" y="12"/>
                    </a:cubicBezTo>
                    <a:cubicBezTo>
                      <a:pt x="23" y="5"/>
                      <a:pt x="18" y="0"/>
                      <a:pt x="12" y="0"/>
                    </a:cubicBezTo>
                    <a:cubicBezTo>
                      <a:pt x="6" y="0"/>
                      <a:pt x="1" y="4"/>
                      <a:pt x="0" y="10"/>
                    </a:cubicBezTo>
                    <a:close/>
                  </a:path>
                </a:pathLst>
              </a:custGeom>
              <a:solidFill>
                <a:srgbClr val="EAE7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 name="Freeform 4226">
                <a:extLst>
                  <a:ext uri="{FF2B5EF4-FFF2-40B4-BE49-F238E27FC236}">
                    <a16:creationId xmlns:a16="http://schemas.microsoft.com/office/drawing/2014/main" id="{0ED52E60-30B6-63A8-D88E-E05A868D05D9}"/>
                  </a:ext>
                </a:extLst>
              </p:cNvPr>
              <p:cNvSpPr>
                <a:spLocks/>
              </p:cNvSpPr>
              <p:nvPr/>
            </p:nvSpPr>
            <p:spPr bwMode="auto">
              <a:xfrm>
                <a:off x="7668505" y="13463105"/>
                <a:ext cx="2414780" cy="205759"/>
              </a:xfrm>
              <a:custGeom>
                <a:avLst/>
                <a:gdLst>
                  <a:gd name="T0" fmla="*/ 131 w 136"/>
                  <a:gd name="T1" fmla="*/ 14 h 15"/>
                  <a:gd name="T2" fmla="*/ 5 w 136"/>
                  <a:gd name="T3" fmla="*/ 15 h 15"/>
                  <a:gd name="T4" fmla="*/ 1 w 136"/>
                  <a:gd name="T5" fmla="*/ 10 h 15"/>
                  <a:gd name="T6" fmla="*/ 2 w 136"/>
                  <a:gd name="T7" fmla="*/ 1 h 15"/>
                  <a:gd name="T8" fmla="*/ 136 w 136"/>
                  <a:gd name="T9" fmla="*/ 0 h 15"/>
                  <a:gd name="T10" fmla="*/ 135 w 136"/>
                  <a:gd name="T11" fmla="*/ 10 h 15"/>
                  <a:gd name="T12" fmla="*/ 131 w 136"/>
                  <a:gd name="T13" fmla="*/ 14 h 15"/>
                </a:gdLst>
                <a:ahLst/>
                <a:cxnLst>
                  <a:cxn ang="0">
                    <a:pos x="T0" y="T1"/>
                  </a:cxn>
                  <a:cxn ang="0">
                    <a:pos x="T2" y="T3"/>
                  </a:cxn>
                  <a:cxn ang="0">
                    <a:pos x="T4" y="T5"/>
                  </a:cxn>
                  <a:cxn ang="0">
                    <a:pos x="T6" y="T7"/>
                  </a:cxn>
                  <a:cxn ang="0">
                    <a:pos x="T8" y="T9"/>
                  </a:cxn>
                  <a:cxn ang="0">
                    <a:pos x="T10" y="T11"/>
                  </a:cxn>
                  <a:cxn ang="0">
                    <a:pos x="T12" y="T13"/>
                  </a:cxn>
                </a:cxnLst>
                <a:rect l="0" t="0" r="r" b="b"/>
                <a:pathLst>
                  <a:path w="136" h="15">
                    <a:moveTo>
                      <a:pt x="131" y="14"/>
                    </a:moveTo>
                    <a:cubicBezTo>
                      <a:pt x="5" y="15"/>
                      <a:pt x="5" y="15"/>
                      <a:pt x="5" y="15"/>
                    </a:cubicBezTo>
                    <a:cubicBezTo>
                      <a:pt x="2" y="15"/>
                      <a:pt x="0" y="12"/>
                      <a:pt x="1" y="10"/>
                    </a:cubicBezTo>
                    <a:cubicBezTo>
                      <a:pt x="2" y="1"/>
                      <a:pt x="2" y="1"/>
                      <a:pt x="2" y="1"/>
                    </a:cubicBezTo>
                    <a:cubicBezTo>
                      <a:pt x="136" y="0"/>
                      <a:pt x="136" y="0"/>
                      <a:pt x="136" y="0"/>
                    </a:cubicBezTo>
                    <a:cubicBezTo>
                      <a:pt x="135" y="10"/>
                      <a:pt x="135" y="10"/>
                      <a:pt x="135" y="10"/>
                    </a:cubicBezTo>
                    <a:cubicBezTo>
                      <a:pt x="135" y="12"/>
                      <a:pt x="133" y="14"/>
                      <a:pt x="131" y="14"/>
                    </a:cubicBezTo>
                    <a:close/>
                  </a:path>
                </a:pathLst>
              </a:custGeom>
              <a:solidFill>
                <a:srgbClr val="D1CE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8" name="Group 17">
              <a:extLst>
                <a:ext uri="{FF2B5EF4-FFF2-40B4-BE49-F238E27FC236}">
                  <a16:creationId xmlns:a16="http://schemas.microsoft.com/office/drawing/2014/main" id="{C0AC1788-B69F-CB11-3190-765378994078}"/>
                </a:ext>
              </a:extLst>
            </p:cNvPr>
            <p:cNvGrpSpPr/>
            <p:nvPr/>
          </p:nvGrpSpPr>
          <p:grpSpPr>
            <a:xfrm rot="172072">
              <a:off x="9215144" y="9680395"/>
              <a:ext cx="1946204" cy="2530076"/>
              <a:chOff x="6875766" y="3784645"/>
              <a:chExt cx="766859" cy="996921"/>
            </a:xfrm>
          </p:grpSpPr>
          <p:sp>
            <p:nvSpPr>
              <p:cNvPr id="53" name="Freeform 1498">
                <a:extLst>
                  <a:ext uri="{FF2B5EF4-FFF2-40B4-BE49-F238E27FC236}">
                    <a16:creationId xmlns:a16="http://schemas.microsoft.com/office/drawing/2014/main" id="{CD22A884-33E2-F842-CD3B-4FF88962769A}"/>
                  </a:ext>
                </a:extLst>
              </p:cNvPr>
              <p:cNvSpPr>
                <a:spLocks/>
              </p:cNvSpPr>
              <p:nvPr/>
            </p:nvSpPr>
            <p:spPr bwMode="auto">
              <a:xfrm>
                <a:off x="6963407" y="3938017"/>
                <a:ext cx="602536" cy="843549"/>
              </a:xfrm>
              <a:custGeom>
                <a:avLst/>
                <a:gdLst>
                  <a:gd name="T0" fmla="*/ 55 w 55"/>
                  <a:gd name="T1" fmla="*/ 0 h 77"/>
                  <a:gd name="T2" fmla="*/ 52 w 55"/>
                  <a:gd name="T3" fmla="*/ 73 h 77"/>
                  <a:gd name="T4" fmla="*/ 15 w 55"/>
                  <a:gd name="T5" fmla="*/ 77 h 77"/>
                  <a:gd name="T6" fmla="*/ 0 w 55"/>
                  <a:gd name="T7" fmla="*/ 4 h 77"/>
                  <a:gd name="T8" fmla="*/ 55 w 55"/>
                  <a:gd name="T9" fmla="*/ 0 h 77"/>
                </a:gdLst>
                <a:ahLst/>
                <a:cxnLst>
                  <a:cxn ang="0">
                    <a:pos x="T0" y="T1"/>
                  </a:cxn>
                  <a:cxn ang="0">
                    <a:pos x="T2" y="T3"/>
                  </a:cxn>
                  <a:cxn ang="0">
                    <a:pos x="T4" y="T5"/>
                  </a:cxn>
                  <a:cxn ang="0">
                    <a:pos x="T6" y="T7"/>
                  </a:cxn>
                  <a:cxn ang="0">
                    <a:pos x="T8" y="T9"/>
                  </a:cxn>
                </a:cxnLst>
                <a:rect l="0" t="0" r="r" b="b"/>
                <a:pathLst>
                  <a:path w="55" h="77">
                    <a:moveTo>
                      <a:pt x="55" y="0"/>
                    </a:moveTo>
                    <a:lnTo>
                      <a:pt x="52" y="73"/>
                    </a:lnTo>
                    <a:lnTo>
                      <a:pt x="15" y="77"/>
                    </a:lnTo>
                    <a:lnTo>
                      <a:pt x="0" y="4"/>
                    </a:lnTo>
                    <a:lnTo>
                      <a:pt x="55" y="0"/>
                    </a:lnTo>
                    <a:close/>
                  </a:path>
                </a:pathLst>
              </a:custGeom>
              <a:solidFill>
                <a:srgbClr val="FAE7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 name="Freeform 1499">
                <a:extLst>
                  <a:ext uri="{FF2B5EF4-FFF2-40B4-BE49-F238E27FC236}">
                    <a16:creationId xmlns:a16="http://schemas.microsoft.com/office/drawing/2014/main" id="{CD4E8678-E463-1D87-9943-72A505AE1EF0}"/>
                  </a:ext>
                </a:extLst>
              </p:cNvPr>
              <p:cNvSpPr>
                <a:spLocks/>
              </p:cNvSpPr>
              <p:nvPr/>
            </p:nvSpPr>
            <p:spPr bwMode="auto">
              <a:xfrm>
                <a:off x="6875766" y="3784645"/>
                <a:ext cx="766859" cy="219103"/>
              </a:xfrm>
              <a:custGeom>
                <a:avLst/>
                <a:gdLst>
                  <a:gd name="T0" fmla="*/ 70 w 70"/>
                  <a:gd name="T1" fmla="*/ 14 h 20"/>
                  <a:gd name="T2" fmla="*/ 2 w 70"/>
                  <a:gd name="T3" fmla="*/ 20 h 20"/>
                  <a:gd name="T4" fmla="*/ 0 w 70"/>
                  <a:gd name="T5" fmla="*/ 12 h 20"/>
                  <a:gd name="T6" fmla="*/ 8 w 70"/>
                  <a:gd name="T7" fmla="*/ 12 h 20"/>
                  <a:gd name="T8" fmla="*/ 6 w 70"/>
                  <a:gd name="T9" fmla="*/ 0 h 20"/>
                  <a:gd name="T10" fmla="*/ 63 w 70"/>
                  <a:gd name="T11" fmla="*/ 3 h 20"/>
                  <a:gd name="T12" fmla="*/ 63 w 70"/>
                  <a:gd name="T13" fmla="*/ 8 h 20"/>
                  <a:gd name="T14" fmla="*/ 69 w 70"/>
                  <a:gd name="T15" fmla="*/ 8 h 20"/>
                  <a:gd name="T16" fmla="*/ 70 w 70"/>
                  <a:gd name="T17" fmla="*/ 14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0" h="20">
                    <a:moveTo>
                      <a:pt x="70" y="14"/>
                    </a:moveTo>
                    <a:lnTo>
                      <a:pt x="2" y="20"/>
                    </a:lnTo>
                    <a:lnTo>
                      <a:pt x="0" y="12"/>
                    </a:lnTo>
                    <a:lnTo>
                      <a:pt x="8" y="12"/>
                    </a:lnTo>
                    <a:lnTo>
                      <a:pt x="6" y="0"/>
                    </a:lnTo>
                    <a:lnTo>
                      <a:pt x="63" y="3"/>
                    </a:lnTo>
                    <a:lnTo>
                      <a:pt x="63" y="8"/>
                    </a:lnTo>
                    <a:lnTo>
                      <a:pt x="69" y="8"/>
                    </a:lnTo>
                    <a:lnTo>
                      <a:pt x="70" y="14"/>
                    </a:lnTo>
                    <a:close/>
                  </a:path>
                </a:pathLst>
              </a:custGeom>
              <a:solidFill>
                <a:srgbClr val="5247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9" name="Group 18">
              <a:extLst>
                <a:ext uri="{FF2B5EF4-FFF2-40B4-BE49-F238E27FC236}">
                  <a16:creationId xmlns:a16="http://schemas.microsoft.com/office/drawing/2014/main" id="{DD5F25CF-7436-E648-C3B6-4592D9BD3BBD}"/>
                </a:ext>
              </a:extLst>
            </p:cNvPr>
            <p:cNvGrpSpPr/>
            <p:nvPr/>
          </p:nvGrpSpPr>
          <p:grpSpPr>
            <a:xfrm>
              <a:off x="4766705" y="2937421"/>
              <a:ext cx="3954808" cy="4667304"/>
              <a:chOff x="1803696" y="1810576"/>
              <a:chExt cx="2482763" cy="2930057"/>
            </a:xfrm>
          </p:grpSpPr>
          <p:grpSp>
            <p:nvGrpSpPr>
              <p:cNvPr id="20" name="Group 19">
                <a:extLst>
                  <a:ext uri="{FF2B5EF4-FFF2-40B4-BE49-F238E27FC236}">
                    <a16:creationId xmlns:a16="http://schemas.microsoft.com/office/drawing/2014/main" id="{E914BB68-2DC8-9CC4-F26D-A8B6BB03D65F}"/>
                  </a:ext>
                </a:extLst>
              </p:cNvPr>
              <p:cNvGrpSpPr/>
              <p:nvPr/>
            </p:nvGrpSpPr>
            <p:grpSpPr>
              <a:xfrm>
                <a:off x="1803696" y="1810576"/>
                <a:ext cx="2482763" cy="2930057"/>
                <a:chOff x="142953" y="934202"/>
                <a:chExt cx="1561324" cy="1842612"/>
              </a:xfrm>
            </p:grpSpPr>
            <p:sp>
              <p:nvSpPr>
                <p:cNvPr id="22" name="Freeform 115">
                  <a:extLst>
                    <a:ext uri="{FF2B5EF4-FFF2-40B4-BE49-F238E27FC236}">
                      <a16:creationId xmlns:a16="http://schemas.microsoft.com/office/drawing/2014/main" id="{A5725C7D-20A0-550F-10E0-2E3E94E731AB}"/>
                    </a:ext>
                  </a:extLst>
                </p:cNvPr>
                <p:cNvSpPr>
                  <a:spLocks/>
                </p:cNvSpPr>
                <p:nvPr/>
              </p:nvSpPr>
              <p:spPr bwMode="auto">
                <a:xfrm>
                  <a:off x="142953" y="1880972"/>
                  <a:ext cx="345543" cy="473521"/>
                </a:xfrm>
                <a:custGeom>
                  <a:avLst/>
                  <a:gdLst>
                    <a:gd name="T0" fmla="*/ 2 w 32"/>
                    <a:gd name="T1" fmla="*/ 19 h 44"/>
                    <a:gd name="T2" fmla="*/ 20 w 32"/>
                    <a:gd name="T3" fmla="*/ 40 h 44"/>
                    <a:gd name="T4" fmla="*/ 31 w 32"/>
                    <a:gd name="T5" fmla="*/ 20 h 44"/>
                    <a:gd name="T6" fmla="*/ 15 w 32"/>
                    <a:gd name="T7" fmla="*/ 2 h 44"/>
                    <a:gd name="T8" fmla="*/ 2 w 32"/>
                    <a:gd name="T9" fmla="*/ 19 h 44"/>
                  </a:gdLst>
                  <a:ahLst/>
                  <a:cxnLst>
                    <a:cxn ang="0">
                      <a:pos x="T0" y="T1"/>
                    </a:cxn>
                    <a:cxn ang="0">
                      <a:pos x="T2" y="T3"/>
                    </a:cxn>
                    <a:cxn ang="0">
                      <a:pos x="T4" y="T5"/>
                    </a:cxn>
                    <a:cxn ang="0">
                      <a:pos x="T6" y="T7"/>
                    </a:cxn>
                    <a:cxn ang="0">
                      <a:pos x="T8" y="T9"/>
                    </a:cxn>
                  </a:cxnLst>
                  <a:rect l="0" t="0" r="r" b="b"/>
                  <a:pathLst>
                    <a:path w="32" h="44">
                      <a:moveTo>
                        <a:pt x="2" y="19"/>
                      </a:moveTo>
                      <a:cubicBezTo>
                        <a:pt x="3" y="30"/>
                        <a:pt x="12" y="44"/>
                        <a:pt x="20" y="40"/>
                      </a:cubicBezTo>
                      <a:cubicBezTo>
                        <a:pt x="27" y="37"/>
                        <a:pt x="32" y="31"/>
                        <a:pt x="31" y="20"/>
                      </a:cubicBezTo>
                      <a:cubicBezTo>
                        <a:pt x="29" y="9"/>
                        <a:pt x="23" y="4"/>
                        <a:pt x="15" y="2"/>
                      </a:cubicBezTo>
                      <a:cubicBezTo>
                        <a:pt x="5" y="0"/>
                        <a:pt x="0" y="8"/>
                        <a:pt x="2" y="19"/>
                      </a:cubicBezTo>
                    </a:path>
                  </a:pathLst>
                </a:custGeom>
                <a:solidFill>
                  <a:srgbClr val="ED90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23" name="Freeform 116">
                  <a:extLst>
                    <a:ext uri="{FF2B5EF4-FFF2-40B4-BE49-F238E27FC236}">
                      <a16:creationId xmlns:a16="http://schemas.microsoft.com/office/drawing/2014/main" id="{F59D50F6-E937-D637-57BF-7DE6707B5030}"/>
                    </a:ext>
                  </a:extLst>
                </p:cNvPr>
                <p:cNvSpPr>
                  <a:spLocks/>
                </p:cNvSpPr>
                <p:nvPr/>
              </p:nvSpPr>
              <p:spPr bwMode="auto">
                <a:xfrm>
                  <a:off x="194144" y="1880972"/>
                  <a:ext cx="140780" cy="102382"/>
                </a:xfrm>
                <a:custGeom>
                  <a:avLst/>
                  <a:gdLst>
                    <a:gd name="T0" fmla="*/ 0 w 14"/>
                    <a:gd name="T1" fmla="*/ 5 h 9"/>
                    <a:gd name="T2" fmla="*/ 14 w 14"/>
                    <a:gd name="T3" fmla="*/ 9 h 9"/>
                    <a:gd name="T4" fmla="*/ 13 w 14"/>
                    <a:gd name="T5" fmla="*/ 2 h 9"/>
                    <a:gd name="T6" fmla="*/ 7 w 14"/>
                    <a:gd name="T7" fmla="*/ 1 h 9"/>
                    <a:gd name="T8" fmla="*/ 0 w 14"/>
                    <a:gd name="T9" fmla="*/ 5 h 9"/>
                  </a:gdLst>
                  <a:ahLst/>
                  <a:cxnLst>
                    <a:cxn ang="0">
                      <a:pos x="T0" y="T1"/>
                    </a:cxn>
                    <a:cxn ang="0">
                      <a:pos x="T2" y="T3"/>
                    </a:cxn>
                    <a:cxn ang="0">
                      <a:pos x="T4" y="T5"/>
                    </a:cxn>
                    <a:cxn ang="0">
                      <a:pos x="T6" y="T7"/>
                    </a:cxn>
                    <a:cxn ang="0">
                      <a:pos x="T8" y="T9"/>
                    </a:cxn>
                  </a:cxnLst>
                  <a:rect l="0" t="0" r="r" b="b"/>
                  <a:pathLst>
                    <a:path w="14" h="9">
                      <a:moveTo>
                        <a:pt x="0" y="5"/>
                      </a:moveTo>
                      <a:cubicBezTo>
                        <a:pt x="2" y="2"/>
                        <a:pt x="12" y="1"/>
                        <a:pt x="14" y="9"/>
                      </a:cubicBezTo>
                      <a:cubicBezTo>
                        <a:pt x="13" y="2"/>
                        <a:pt x="13" y="2"/>
                        <a:pt x="13" y="2"/>
                      </a:cubicBezTo>
                      <a:cubicBezTo>
                        <a:pt x="13" y="2"/>
                        <a:pt x="10" y="0"/>
                        <a:pt x="7" y="1"/>
                      </a:cubicBezTo>
                      <a:cubicBezTo>
                        <a:pt x="2" y="2"/>
                        <a:pt x="0" y="5"/>
                        <a:pt x="0" y="5"/>
                      </a:cubicBezTo>
                      <a:close/>
                    </a:path>
                  </a:pathLst>
                </a:custGeom>
                <a:solidFill>
                  <a:srgbClr val="FCBB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24" name="Freeform 117">
                  <a:extLst>
                    <a:ext uri="{FF2B5EF4-FFF2-40B4-BE49-F238E27FC236}">
                      <a16:creationId xmlns:a16="http://schemas.microsoft.com/office/drawing/2014/main" id="{942EF7CC-E121-47A1-A77A-41F9BE9B3E0C}"/>
                    </a:ext>
                  </a:extLst>
                </p:cNvPr>
                <p:cNvSpPr>
                  <a:spLocks/>
                </p:cNvSpPr>
                <p:nvPr/>
              </p:nvSpPr>
              <p:spPr bwMode="auto">
                <a:xfrm>
                  <a:off x="1358734" y="1880972"/>
                  <a:ext cx="345543" cy="473521"/>
                </a:xfrm>
                <a:custGeom>
                  <a:avLst/>
                  <a:gdLst>
                    <a:gd name="T0" fmla="*/ 30 w 32"/>
                    <a:gd name="T1" fmla="*/ 19 h 44"/>
                    <a:gd name="T2" fmla="*/ 12 w 32"/>
                    <a:gd name="T3" fmla="*/ 40 h 44"/>
                    <a:gd name="T4" fmla="*/ 2 w 32"/>
                    <a:gd name="T5" fmla="*/ 20 h 44"/>
                    <a:gd name="T6" fmla="*/ 18 w 32"/>
                    <a:gd name="T7" fmla="*/ 2 h 44"/>
                    <a:gd name="T8" fmla="*/ 30 w 32"/>
                    <a:gd name="T9" fmla="*/ 19 h 44"/>
                  </a:gdLst>
                  <a:ahLst/>
                  <a:cxnLst>
                    <a:cxn ang="0">
                      <a:pos x="T0" y="T1"/>
                    </a:cxn>
                    <a:cxn ang="0">
                      <a:pos x="T2" y="T3"/>
                    </a:cxn>
                    <a:cxn ang="0">
                      <a:pos x="T4" y="T5"/>
                    </a:cxn>
                    <a:cxn ang="0">
                      <a:pos x="T6" y="T7"/>
                    </a:cxn>
                    <a:cxn ang="0">
                      <a:pos x="T8" y="T9"/>
                    </a:cxn>
                  </a:cxnLst>
                  <a:rect l="0" t="0" r="r" b="b"/>
                  <a:pathLst>
                    <a:path w="32" h="44">
                      <a:moveTo>
                        <a:pt x="30" y="19"/>
                      </a:moveTo>
                      <a:cubicBezTo>
                        <a:pt x="29" y="30"/>
                        <a:pt x="20" y="44"/>
                        <a:pt x="12" y="40"/>
                      </a:cubicBezTo>
                      <a:cubicBezTo>
                        <a:pt x="6" y="37"/>
                        <a:pt x="0" y="31"/>
                        <a:pt x="2" y="20"/>
                      </a:cubicBezTo>
                      <a:cubicBezTo>
                        <a:pt x="3" y="9"/>
                        <a:pt x="9" y="4"/>
                        <a:pt x="18" y="2"/>
                      </a:cubicBezTo>
                      <a:cubicBezTo>
                        <a:pt x="27" y="0"/>
                        <a:pt x="32" y="8"/>
                        <a:pt x="30" y="19"/>
                      </a:cubicBezTo>
                    </a:path>
                  </a:pathLst>
                </a:custGeom>
                <a:solidFill>
                  <a:srgbClr val="ED90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25" name="Freeform 118">
                  <a:extLst>
                    <a:ext uri="{FF2B5EF4-FFF2-40B4-BE49-F238E27FC236}">
                      <a16:creationId xmlns:a16="http://schemas.microsoft.com/office/drawing/2014/main" id="{D8E3A294-DCD3-F0DF-8D41-BF7DBCB9D670}"/>
                    </a:ext>
                  </a:extLst>
                </p:cNvPr>
                <p:cNvSpPr>
                  <a:spLocks/>
                </p:cNvSpPr>
                <p:nvPr/>
              </p:nvSpPr>
              <p:spPr bwMode="auto">
                <a:xfrm>
                  <a:off x="1512307" y="1880972"/>
                  <a:ext cx="153573" cy="102382"/>
                </a:xfrm>
                <a:custGeom>
                  <a:avLst/>
                  <a:gdLst>
                    <a:gd name="T0" fmla="*/ 14 w 14"/>
                    <a:gd name="T1" fmla="*/ 5 h 9"/>
                    <a:gd name="T2" fmla="*/ 0 w 14"/>
                    <a:gd name="T3" fmla="*/ 9 h 9"/>
                    <a:gd name="T4" fmla="*/ 1 w 14"/>
                    <a:gd name="T5" fmla="*/ 2 h 9"/>
                    <a:gd name="T6" fmla="*/ 7 w 14"/>
                    <a:gd name="T7" fmla="*/ 1 h 9"/>
                    <a:gd name="T8" fmla="*/ 14 w 14"/>
                    <a:gd name="T9" fmla="*/ 5 h 9"/>
                  </a:gdLst>
                  <a:ahLst/>
                  <a:cxnLst>
                    <a:cxn ang="0">
                      <a:pos x="T0" y="T1"/>
                    </a:cxn>
                    <a:cxn ang="0">
                      <a:pos x="T2" y="T3"/>
                    </a:cxn>
                    <a:cxn ang="0">
                      <a:pos x="T4" y="T5"/>
                    </a:cxn>
                    <a:cxn ang="0">
                      <a:pos x="T6" y="T7"/>
                    </a:cxn>
                    <a:cxn ang="0">
                      <a:pos x="T8" y="T9"/>
                    </a:cxn>
                  </a:cxnLst>
                  <a:rect l="0" t="0" r="r" b="b"/>
                  <a:pathLst>
                    <a:path w="14" h="9">
                      <a:moveTo>
                        <a:pt x="14" y="5"/>
                      </a:moveTo>
                      <a:cubicBezTo>
                        <a:pt x="12" y="2"/>
                        <a:pt x="3" y="1"/>
                        <a:pt x="0" y="9"/>
                      </a:cubicBezTo>
                      <a:cubicBezTo>
                        <a:pt x="1" y="2"/>
                        <a:pt x="1" y="2"/>
                        <a:pt x="1" y="2"/>
                      </a:cubicBezTo>
                      <a:cubicBezTo>
                        <a:pt x="1" y="2"/>
                        <a:pt x="4" y="0"/>
                        <a:pt x="7" y="1"/>
                      </a:cubicBezTo>
                      <a:cubicBezTo>
                        <a:pt x="12" y="2"/>
                        <a:pt x="14" y="5"/>
                        <a:pt x="14" y="5"/>
                      </a:cubicBezTo>
                      <a:close/>
                    </a:path>
                  </a:pathLst>
                </a:custGeom>
                <a:solidFill>
                  <a:srgbClr val="FCBB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26" name="Freeform 119">
                  <a:extLst>
                    <a:ext uri="{FF2B5EF4-FFF2-40B4-BE49-F238E27FC236}">
                      <a16:creationId xmlns:a16="http://schemas.microsoft.com/office/drawing/2014/main" id="{AA1A8E78-848E-FF3E-F52C-436365E1D236}"/>
                    </a:ext>
                  </a:extLst>
                </p:cNvPr>
                <p:cNvSpPr>
                  <a:spLocks/>
                </p:cNvSpPr>
                <p:nvPr/>
              </p:nvSpPr>
              <p:spPr bwMode="auto">
                <a:xfrm>
                  <a:off x="334915" y="1113108"/>
                  <a:ext cx="1190194" cy="1241385"/>
                </a:xfrm>
                <a:custGeom>
                  <a:avLst/>
                  <a:gdLst>
                    <a:gd name="T0" fmla="*/ 56 w 111"/>
                    <a:gd name="T1" fmla="*/ 0 h 115"/>
                    <a:gd name="T2" fmla="*/ 111 w 111"/>
                    <a:gd name="T3" fmla="*/ 60 h 115"/>
                    <a:gd name="T4" fmla="*/ 56 w 111"/>
                    <a:gd name="T5" fmla="*/ 115 h 115"/>
                    <a:gd name="T6" fmla="*/ 0 w 111"/>
                    <a:gd name="T7" fmla="*/ 60 h 115"/>
                    <a:gd name="T8" fmla="*/ 56 w 111"/>
                    <a:gd name="T9" fmla="*/ 0 h 115"/>
                  </a:gdLst>
                  <a:ahLst/>
                  <a:cxnLst>
                    <a:cxn ang="0">
                      <a:pos x="T0" y="T1"/>
                    </a:cxn>
                    <a:cxn ang="0">
                      <a:pos x="T2" y="T3"/>
                    </a:cxn>
                    <a:cxn ang="0">
                      <a:pos x="T4" y="T5"/>
                    </a:cxn>
                    <a:cxn ang="0">
                      <a:pos x="T6" y="T7"/>
                    </a:cxn>
                    <a:cxn ang="0">
                      <a:pos x="T8" y="T9"/>
                    </a:cxn>
                  </a:cxnLst>
                  <a:rect l="0" t="0" r="r" b="b"/>
                  <a:pathLst>
                    <a:path w="111" h="115">
                      <a:moveTo>
                        <a:pt x="56" y="0"/>
                      </a:moveTo>
                      <a:cubicBezTo>
                        <a:pt x="86" y="0"/>
                        <a:pt x="111" y="19"/>
                        <a:pt x="111" y="60"/>
                      </a:cubicBezTo>
                      <a:cubicBezTo>
                        <a:pt x="111" y="90"/>
                        <a:pt x="86" y="115"/>
                        <a:pt x="56" y="115"/>
                      </a:cubicBezTo>
                      <a:cubicBezTo>
                        <a:pt x="25" y="115"/>
                        <a:pt x="0" y="90"/>
                        <a:pt x="0" y="60"/>
                      </a:cubicBezTo>
                      <a:cubicBezTo>
                        <a:pt x="0" y="20"/>
                        <a:pt x="25" y="0"/>
                        <a:pt x="56" y="0"/>
                      </a:cubicBezTo>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27" name="Freeform 120">
                  <a:extLst>
                    <a:ext uri="{FF2B5EF4-FFF2-40B4-BE49-F238E27FC236}">
                      <a16:creationId xmlns:a16="http://schemas.microsoft.com/office/drawing/2014/main" id="{8642F027-DA37-D433-D684-8AB33B288EAA}"/>
                    </a:ext>
                  </a:extLst>
                </p:cNvPr>
                <p:cNvSpPr>
                  <a:spLocks/>
                </p:cNvSpPr>
                <p:nvPr/>
              </p:nvSpPr>
              <p:spPr bwMode="auto">
                <a:xfrm>
                  <a:off x="360511" y="1484238"/>
                  <a:ext cx="1151797" cy="1292576"/>
                </a:xfrm>
                <a:custGeom>
                  <a:avLst/>
                  <a:gdLst>
                    <a:gd name="T0" fmla="*/ 107 w 107"/>
                    <a:gd name="T1" fmla="*/ 53 h 120"/>
                    <a:gd name="T2" fmla="*/ 53 w 107"/>
                    <a:gd name="T3" fmla="*/ 120 h 120"/>
                    <a:gd name="T4" fmla="*/ 0 w 107"/>
                    <a:gd name="T5" fmla="*/ 53 h 120"/>
                    <a:gd name="T6" fmla="*/ 53 w 107"/>
                    <a:gd name="T7" fmla="*/ 0 h 120"/>
                    <a:gd name="T8" fmla="*/ 107 w 107"/>
                    <a:gd name="T9" fmla="*/ 53 h 120"/>
                  </a:gdLst>
                  <a:ahLst/>
                  <a:cxnLst>
                    <a:cxn ang="0">
                      <a:pos x="T0" y="T1"/>
                    </a:cxn>
                    <a:cxn ang="0">
                      <a:pos x="T2" y="T3"/>
                    </a:cxn>
                    <a:cxn ang="0">
                      <a:pos x="T4" y="T5"/>
                    </a:cxn>
                    <a:cxn ang="0">
                      <a:pos x="T6" y="T7"/>
                    </a:cxn>
                    <a:cxn ang="0">
                      <a:pos x="T8" y="T9"/>
                    </a:cxn>
                  </a:cxnLst>
                  <a:rect l="0" t="0" r="r" b="b"/>
                  <a:pathLst>
                    <a:path w="107" h="120">
                      <a:moveTo>
                        <a:pt x="107" y="53"/>
                      </a:moveTo>
                      <a:cubicBezTo>
                        <a:pt x="107" y="83"/>
                        <a:pt x="88" y="120"/>
                        <a:pt x="53" y="120"/>
                      </a:cubicBezTo>
                      <a:cubicBezTo>
                        <a:pt x="17" y="120"/>
                        <a:pt x="0" y="83"/>
                        <a:pt x="0" y="53"/>
                      </a:cubicBezTo>
                      <a:cubicBezTo>
                        <a:pt x="0" y="24"/>
                        <a:pt x="24" y="0"/>
                        <a:pt x="53" y="0"/>
                      </a:cubicBezTo>
                      <a:cubicBezTo>
                        <a:pt x="83" y="0"/>
                        <a:pt x="107" y="24"/>
                        <a:pt x="107" y="53"/>
                      </a:cubicBezTo>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28" name="Freeform 123">
                  <a:extLst>
                    <a:ext uri="{FF2B5EF4-FFF2-40B4-BE49-F238E27FC236}">
                      <a16:creationId xmlns:a16="http://schemas.microsoft.com/office/drawing/2014/main" id="{C5672961-0252-9A23-B28D-D03F4759ABA6}"/>
                    </a:ext>
                  </a:extLst>
                </p:cNvPr>
                <p:cNvSpPr>
                  <a:spLocks/>
                </p:cNvSpPr>
                <p:nvPr/>
              </p:nvSpPr>
              <p:spPr bwMode="auto">
                <a:xfrm>
                  <a:off x="514083" y="1740193"/>
                  <a:ext cx="243161" cy="89588"/>
                </a:xfrm>
                <a:custGeom>
                  <a:avLst/>
                  <a:gdLst>
                    <a:gd name="T0" fmla="*/ 15 w 23"/>
                    <a:gd name="T1" fmla="*/ 0 h 8"/>
                    <a:gd name="T2" fmla="*/ 0 w 23"/>
                    <a:gd name="T3" fmla="*/ 7 h 8"/>
                    <a:gd name="T4" fmla="*/ 0 w 23"/>
                    <a:gd name="T5" fmla="*/ 8 h 8"/>
                    <a:gd name="T6" fmla="*/ 5 w 23"/>
                    <a:gd name="T7" fmla="*/ 8 h 8"/>
                    <a:gd name="T8" fmla="*/ 15 w 23"/>
                    <a:gd name="T9" fmla="*/ 4 h 8"/>
                    <a:gd name="T10" fmla="*/ 19 w 23"/>
                    <a:gd name="T11" fmla="*/ 5 h 8"/>
                    <a:gd name="T12" fmla="*/ 20 w 23"/>
                    <a:gd name="T13" fmla="*/ 5 h 8"/>
                    <a:gd name="T14" fmla="*/ 22 w 23"/>
                    <a:gd name="T15" fmla="*/ 5 h 8"/>
                    <a:gd name="T16" fmla="*/ 22 w 23"/>
                    <a:gd name="T17" fmla="*/ 4 h 8"/>
                    <a:gd name="T18" fmla="*/ 22 w 23"/>
                    <a:gd name="T19" fmla="*/ 2 h 8"/>
                    <a:gd name="T20" fmla="*/ 22 w 23"/>
                    <a:gd name="T21" fmla="*/ 2 h 8"/>
                    <a:gd name="T22" fmla="*/ 22 w 23"/>
                    <a:gd name="T23" fmla="*/ 2 h 8"/>
                    <a:gd name="T24" fmla="*/ 22 w 23"/>
                    <a:gd name="T25" fmla="*/ 1 h 8"/>
                    <a:gd name="T26" fmla="*/ 22 w 23"/>
                    <a:gd name="T27" fmla="*/ 1 h 8"/>
                    <a:gd name="T28" fmla="*/ 22 w 23"/>
                    <a:gd name="T29" fmla="*/ 1 h 8"/>
                    <a:gd name="T30" fmla="*/ 21 w 23"/>
                    <a:gd name="T31" fmla="*/ 1 h 8"/>
                    <a:gd name="T32" fmla="*/ 15 w 23"/>
                    <a:gd name="T33"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8">
                      <a:moveTo>
                        <a:pt x="15" y="0"/>
                      </a:moveTo>
                      <a:cubicBezTo>
                        <a:pt x="8" y="0"/>
                        <a:pt x="2" y="4"/>
                        <a:pt x="0" y="7"/>
                      </a:cubicBezTo>
                      <a:cubicBezTo>
                        <a:pt x="0" y="8"/>
                        <a:pt x="0" y="8"/>
                        <a:pt x="0" y="8"/>
                      </a:cubicBezTo>
                      <a:cubicBezTo>
                        <a:pt x="1" y="8"/>
                        <a:pt x="3" y="8"/>
                        <a:pt x="5" y="8"/>
                      </a:cubicBezTo>
                      <a:cubicBezTo>
                        <a:pt x="7" y="7"/>
                        <a:pt x="10" y="4"/>
                        <a:pt x="15" y="4"/>
                      </a:cubicBezTo>
                      <a:cubicBezTo>
                        <a:pt x="16" y="4"/>
                        <a:pt x="18" y="4"/>
                        <a:pt x="19" y="5"/>
                      </a:cubicBezTo>
                      <a:cubicBezTo>
                        <a:pt x="20" y="5"/>
                        <a:pt x="20" y="5"/>
                        <a:pt x="20" y="5"/>
                      </a:cubicBezTo>
                      <a:cubicBezTo>
                        <a:pt x="21" y="5"/>
                        <a:pt x="21" y="5"/>
                        <a:pt x="22" y="5"/>
                      </a:cubicBezTo>
                      <a:cubicBezTo>
                        <a:pt x="22" y="5"/>
                        <a:pt x="22" y="4"/>
                        <a:pt x="22" y="4"/>
                      </a:cubicBezTo>
                      <a:cubicBezTo>
                        <a:pt x="23" y="3"/>
                        <a:pt x="23" y="2"/>
                        <a:pt x="22" y="2"/>
                      </a:cubicBezTo>
                      <a:cubicBezTo>
                        <a:pt x="22" y="2"/>
                        <a:pt x="22" y="2"/>
                        <a:pt x="22" y="2"/>
                      </a:cubicBezTo>
                      <a:cubicBezTo>
                        <a:pt x="22" y="2"/>
                        <a:pt x="22" y="2"/>
                        <a:pt x="22" y="2"/>
                      </a:cubicBezTo>
                      <a:cubicBezTo>
                        <a:pt x="22" y="1"/>
                        <a:pt x="22" y="1"/>
                        <a:pt x="22" y="1"/>
                      </a:cubicBezTo>
                      <a:cubicBezTo>
                        <a:pt x="22" y="1"/>
                        <a:pt x="22" y="1"/>
                        <a:pt x="22" y="1"/>
                      </a:cubicBezTo>
                      <a:cubicBezTo>
                        <a:pt x="22" y="1"/>
                        <a:pt x="22" y="1"/>
                        <a:pt x="22" y="1"/>
                      </a:cubicBezTo>
                      <a:cubicBezTo>
                        <a:pt x="21" y="1"/>
                        <a:pt x="21" y="1"/>
                        <a:pt x="21" y="1"/>
                      </a:cubicBezTo>
                      <a:cubicBezTo>
                        <a:pt x="19" y="0"/>
                        <a:pt x="17" y="0"/>
                        <a:pt x="15" y="0"/>
                      </a:cubicBezTo>
                    </a:path>
                  </a:pathLst>
                </a:custGeom>
                <a:solidFill>
                  <a:srgbClr val="D5A8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29" name="Freeform 124">
                  <a:extLst>
                    <a:ext uri="{FF2B5EF4-FFF2-40B4-BE49-F238E27FC236}">
                      <a16:creationId xmlns:a16="http://schemas.microsoft.com/office/drawing/2014/main" id="{1245FBE6-3109-01E0-42FD-C32CCB3D933A}"/>
                    </a:ext>
                  </a:extLst>
                </p:cNvPr>
                <p:cNvSpPr>
                  <a:spLocks/>
                </p:cNvSpPr>
                <p:nvPr/>
              </p:nvSpPr>
              <p:spPr bwMode="auto">
                <a:xfrm>
                  <a:off x="514083" y="1689002"/>
                  <a:ext cx="243161" cy="153573"/>
                </a:xfrm>
                <a:custGeom>
                  <a:avLst/>
                  <a:gdLst>
                    <a:gd name="T0" fmla="*/ 22 w 23"/>
                    <a:gd name="T1" fmla="*/ 8 h 14"/>
                    <a:gd name="T2" fmla="*/ 20 w 23"/>
                    <a:gd name="T3" fmla="*/ 8 h 14"/>
                    <a:gd name="T4" fmla="*/ 4 w 23"/>
                    <a:gd name="T5" fmla="*/ 13 h 14"/>
                    <a:gd name="T6" fmla="*/ 1 w 23"/>
                    <a:gd name="T7" fmla="*/ 13 h 14"/>
                    <a:gd name="T8" fmla="*/ 1 w 23"/>
                    <a:gd name="T9" fmla="*/ 10 h 14"/>
                    <a:gd name="T10" fmla="*/ 22 w 23"/>
                    <a:gd name="T11" fmla="*/ 4 h 14"/>
                    <a:gd name="T12" fmla="*/ 23 w 23"/>
                    <a:gd name="T13" fmla="*/ 7 h 14"/>
                    <a:gd name="T14" fmla="*/ 22 w 23"/>
                    <a:gd name="T15" fmla="*/ 8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14">
                      <a:moveTo>
                        <a:pt x="22" y="8"/>
                      </a:moveTo>
                      <a:cubicBezTo>
                        <a:pt x="22" y="8"/>
                        <a:pt x="21" y="8"/>
                        <a:pt x="20" y="8"/>
                      </a:cubicBezTo>
                      <a:cubicBezTo>
                        <a:pt x="11" y="5"/>
                        <a:pt x="5" y="13"/>
                        <a:pt x="4" y="13"/>
                      </a:cubicBezTo>
                      <a:cubicBezTo>
                        <a:pt x="4" y="14"/>
                        <a:pt x="2" y="14"/>
                        <a:pt x="1" y="13"/>
                      </a:cubicBezTo>
                      <a:cubicBezTo>
                        <a:pt x="0" y="13"/>
                        <a:pt x="0" y="11"/>
                        <a:pt x="1" y="10"/>
                      </a:cubicBezTo>
                      <a:cubicBezTo>
                        <a:pt x="4" y="6"/>
                        <a:pt x="12" y="0"/>
                        <a:pt x="22" y="4"/>
                      </a:cubicBezTo>
                      <a:cubicBezTo>
                        <a:pt x="23" y="4"/>
                        <a:pt x="23" y="6"/>
                        <a:pt x="23" y="7"/>
                      </a:cubicBezTo>
                      <a:cubicBezTo>
                        <a:pt x="23" y="7"/>
                        <a:pt x="23" y="8"/>
                        <a:pt x="22" y="8"/>
                      </a:cubicBezTo>
                      <a:close/>
                    </a:path>
                  </a:pathLst>
                </a:custGeom>
                <a:solidFill>
                  <a:srgbClr val="6F5B56"/>
                </a:solidFill>
                <a:ln>
                  <a:noFill/>
                </a:ln>
              </p:spPr>
              <p:txBody>
                <a:bodyPr vert="horz" wrap="square" lIns="45720" tIns="22860" rIns="45720" bIns="22860" numCol="1" anchor="t" anchorCtr="0" compatLnSpc="1">
                  <a:prstTxWarp prst="textNoShape">
                    <a:avLst/>
                  </a:prstTxWarp>
                </a:bodyPr>
                <a:lstStyle/>
                <a:p>
                  <a:endParaRPr lang="en-US" sz="900"/>
                </a:p>
              </p:txBody>
            </p:sp>
            <p:sp>
              <p:nvSpPr>
                <p:cNvPr id="30" name="Freeform 125">
                  <a:extLst>
                    <a:ext uri="{FF2B5EF4-FFF2-40B4-BE49-F238E27FC236}">
                      <a16:creationId xmlns:a16="http://schemas.microsoft.com/office/drawing/2014/main" id="{96B5D8E8-A792-1009-C4E3-5E2825B2E802}"/>
                    </a:ext>
                  </a:extLst>
                </p:cNvPr>
                <p:cNvSpPr>
                  <a:spLocks/>
                </p:cNvSpPr>
                <p:nvPr/>
              </p:nvSpPr>
              <p:spPr bwMode="auto">
                <a:xfrm>
                  <a:off x="514083" y="1689002"/>
                  <a:ext cx="243161" cy="140779"/>
                </a:xfrm>
                <a:custGeom>
                  <a:avLst/>
                  <a:gdLst>
                    <a:gd name="T0" fmla="*/ 1 w 23"/>
                    <a:gd name="T1" fmla="*/ 13 h 13"/>
                    <a:gd name="T2" fmla="*/ 2 w 23"/>
                    <a:gd name="T3" fmla="*/ 12 h 13"/>
                    <a:gd name="T4" fmla="*/ 23 w 23"/>
                    <a:gd name="T5" fmla="*/ 5 h 13"/>
                    <a:gd name="T6" fmla="*/ 23 w 23"/>
                    <a:gd name="T7" fmla="*/ 6 h 13"/>
                    <a:gd name="T8" fmla="*/ 22 w 23"/>
                    <a:gd name="T9" fmla="*/ 4 h 13"/>
                    <a:gd name="T10" fmla="*/ 1 w 23"/>
                    <a:gd name="T11" fmla="*/ 10 h 13"/>
                    <a:gd name="T12" fmla="*/ 1 w 23"/>
                    <a:gd name="T13" fmla="*/ 13 h 13"/>
                  </a:gdLst>
                  <a:ahLst/>
                  <a:cxnLst>
                    <a:cxn ang="0">
                      <a:pos x="T0" y="T1"/>
                    </a:cxn>
                    <a:cxn ang="0">
                      <a:pos x="T2" y="T3"/>
                    </a:cxn>
                    <a:cxn ang="0">
                      <a:pos x="T4" y="T5"/>
                    </a:cxn>
                    <a:cxn ang="0">
                      <a:pos x="T6" y="T7"/>
                    </a:cxn>
                    <a:cxn ang="0">
                      <a:pos x="T8" y="T9"/>
                    </a:cxn>
                    <a:cxn ang="0">
                      <a:pos x="T10" y="T11"/>
                    </a:cxn>
                    <a:cxn ang="0">
                      <a:pos x="T12" y="T13"/>
                    </a:cxn>
                  </a:cxnLst>
                  <a:rect l="0" t="0" r="r" b="b"/>
                  <a:pathLst>
                    <a:path w="23" h="13">
                      <a:moveTo>
                        <a:pt x="1" y="13"/>
                      </a:moveTo>
                      <a:cubicBezTo>
                        <a:pt x="1" y="13"/>
                        <a:pt x="1" y="12"/>
                        <a:pt x="2" y="12"/>
                      </a:cubicBezTo>
                      <a:cubicBezTo>
                        <a:pt x="4" y="8"/>
                        <a:pt x="13" y="1"/>
                        <a:pt x="23" y="5"/>
                      </a:cubicBezTo>
                      <a:cubicBezTo>
                        <a:pt x="23" y="5"/>
                        <a:pt x="23" y="5"/>
                        <a:pt x="23" y="6"/>
                      </a:cubicBezTo>
                      <a:cubicBezTo>
                        <a:pt x="23" y="5"/>
                        <a:pt x="22" y="4"/>
                        <a:pt x="22" y="4"/>
                      </a:cubicBezTo>
                      <a:cubicBezTo>
                        <a:pt x="12" y="0"/>
                        <a:pt x="4" y="6"/>
                        <a:pt x="1" y="10"/>
                      </a:cubicBezTo>
                      <a:cubicBezTo>
                        <a:pt x="0" y="11"/>
                        <a:pt x="0" y="13"/>
                        <a:pt x="1" y="13"/>
                      </a:cubicBezTo>
                      <a:close/>
                    </a:path>
                  </a:pathLst>
                </a:custGeom>
                <a:solidFill>
                  <a:srgbClr val="8E7771"/>
                </a:solidFill>
                <a:ln>
                  <a:noFill/>
                </a:ln>
              </p:spPr>
              <p:txBody>
                <a:bodyPr vert="horz" wrap="square" lIns="45720" tIns="22860" rIns="45720" bIns="22860" numCol="1" anchor="t" anchorCtr="0" compatLnSpc="1">
                  <a:prstTxWarp prst="textNoShape">
                    <a:avLst/>
                  </a:prstTxWarp>
                </a:bodyPr>
                <a:lstStyle/>
                <a:p>
                  <a:endParaRPr lang="en-US" sz="900"/>
                </a:p>
              </p:txBody>
            </p:sp>
            <p:sp>
              <p:nvSpPr>
                <p:cNvPr id="31" name="Freeform 126">
                  <a:extLst>
                    <a:ext uri="{FF2B5EF4-FFF2-40B4-BE49-F238E27FC236}">
                      <a16:creationId xmlns:a16="http://schemas.microsoft.com/office/drawing/2014/main" id="{6D1012D9-BF03-9B94-7476-F1A92805B0E6}"/>
                    </a:ext>
                  </a:extLst>
                </p:cNvPr>
                <p:cNvSpPr>
                  <a:spLocks/>
                </p:cNvSpPr>
                <p:nvPr/>
              </p:nvSpPr>
              <p:spPr bwMode="auto">
                <a:xfrm>
                  <a:off x="1064390" y="1740193"/>
                  <a:ext cx="243161" cy="127977"/>
                </a:xfrm>
                <a:custGeom>
                  <a:avLst/>
                  <a:gdLst>
                    <a:gd name="T0" fmla="*/ 8 w 23"/>
                    <a:gd name="T1" fmla="*/ 0 h 11"/>
                    <a:gd name="T2" fmla="*/ 1 w 23"/>
                    <a:gd name="T3" fmla="*/ 1 h 11"/>
                    <a:gd name="T4" fmla="*/ 1 w 23"/>
                    <a:gd name="T5" fmla="*/ 1 h 11"/>
                    <a:gd name="T6" fmla="*/ 1 w 23"/>
                    <a:gd name="T7" fmla="*/ 1 h 11"/>
                    <a:gd name="T8" fmla="*/ 1 w 23"/>
                    <a:gd name="T9" fmla="*/ 1 h 11"/>
                    <a:gd name="T10" fmla="*/ 1 w 23"/>
                    <a:gd name="T11" fmla="*/ 2 h 11"/>
                    <a:gd name="T12" fmla="*/ 0 w 23"/>
                    <a:gd name="T13" fmla="*/ 2 h 11"/>
                    <a:gd name="T14" fmla="*/ 0 w 23"/>
                    <a:gd name="T15" fmla="*/ 2 h 11"/>
                    <a:gd name="T16" fmla="*/ 0 w 23"/>
                    <a:gd name="T17" fmla="*/ 4 h 11"/>
                    <a:gd name="T18" fmla="*/ 1 w 23"/>
                    <a:gd name="T19" fmla="*/ 5 h 11"/>
                    <a:gd name="T20" fmla="*/ 2 w 23"/>
                    <a:gd name="T21" fmla="*/ 5 h 11"/>
                    <a:gd name="T22" fmla="*/ 3 w 23"/>
                    <a:gd name="T23" fmla="*/ 5 h 11"/>
                    <a:gd name="T24" fmla="*/ 8 w 23"/>
                    <a:gd name="T25" fmla="*/ 4 h 11"/>
                    <a:gd name="T26" fmla="*/ 19 w 23"/>
                    <a:gd name="T27" fmla="*/ 10 h 11"/>
                    <a:gd name="T28" fmla="*/ 20 w 23"/>
                    <a:gd name="T29" fmla="*/ 11 h 11"/>
                    <a:gd name="T30" fmla="*/ 21 w 23"/>
                    <a:gd name="T31" fmla="*/ 11 h 11"/>
                    <a:gd name="T32" fmla="*/ 22 w 23"/>
                    <a:gd name="T33" fmla="*/ 10 h 11"/>
                    <a:gd name="T34" fmla="*/ 22 w 23"/>
                    <a:gd name="T35" fmla="*/ 7 h 11"/>
                    <a:gd name="T36" fmla="*/ 8 w 23"/>
                    <a:gd name="T3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3" h="11">
                      <a:moveTo>
                        <a:pt x="8" y="0"/>
                      </a:moveTo>
                      <a:cubicBezTo>
                        <a:pt x="6" y="0"/>
                        <a:pt x="4" y="0"/>
                        <a:pt x="1" y="1"/>
                      </a:cubicBezTo>
                      <a:cubicBezTo>
                        <a:pt x="1" y="1"/>
                        <a:pt x="1" y="1"/>
                        <a:pt x="1" y="1"/>
                      </a:cubicBezTo>
                      <a:cubicBezTo>
                        <a:pt x="1" y="1"/>
                        <a:pt x="1" y="1"/>
                        <a:pt x="1" y="1"/>
                      </a:cubicBezTo>
                      <a:cubicBezTo>
                        <a:pt x="1" y="1"/>
                        <a:pt x="1" y="1"/>
                        <a:pt x="1" y="1"/>
                      </a:cubicBezTo>
                      <a:cubicBezTo>
                        <a:pt x="1" y="2"/>
                        <a:pt x="1" y="2"/>
                        <a:pt x="1" y="2"/>
                      </a:cubicBezTo>
                      <a:cubicBezTo>
                        <a:pt x="0" y="2"/>
                        <a:pt x="0" y="2"/>
                        <a:pt x="0" y="2"/>
                      </a:cubicBezTo>
                      <a:cubicBezTo>
                        <a:pt x="0" y="2"/>
                        <a:pt x="0" y="2"/>
                        <a:pt x="0" y="2"/>
                      </a:cubicBezTo>
                      <a:cubicBezTo>
                        <a:pt x="0" y="3"/>
                        <a:pt x="0" y="3"/>
                        <a:pt x="0" y="4"/>
                      </a:cubicBezTo>
                      <a:cubicBezTo>
                        <a:pt x="0" y="4"/>
                        <a:pt x="1" y="5"/>
                        <a:pt x="1" y="5"/>
                      </a:cubicBezTo>
                      <a:cubicBezTo>
                        <a:pt x="1" y="5"/>
                        <a:pt x="2" y="5"/>
                        <a:pt x="2" y="5"/>
                      </a:cubicBezTo>
                      <a:cubicBezTo>
                        <a:pt x="3" y="5"/>
                        <a:pt x="3" y="5"/>
                        <a:pt x="3" y="5"/>
                      </a:cubicBezTo>
                      <a:cubicBezTo>
                        <a:pt x="5" y="4"/>
                        <a:pt x="6" y="4"/>
                        <a:pt x="8" y="4"/>
                      </a:cubicBezTo>
                      <a:cubicBezTo>
                        <a:pt x="14" y="4"/>
                        <a:pt x="19" y="10"/>
                        <a:pt x="19" y="10"/>
                      </a:cubicBezTo>
                      <a:cubicBezTo>
                        <a:pt x="19" y="10"/>
                        <a:pt x="20" y="11"/>
                        <a:pt x="20" y="11"/>
                      </a:cubicBezTo>
                      <a:cubicBezTo>
                        <a:pt x="20" y="11"/>
                        <a:pt x="21" y="11"/>
                        <a:pt x="21" y="11"/>
                      </a:cubicBezTo>
                      <a:cubicBezTo>
                        <a:pt x="21" y="11"/>
                        <a:pt x="22" y="11"/>
                        <a:pt x="22" y="10"/>
                      </a:cubicBezTo>
                      <a:cubicBezTo>
                        <a:pt x="23" y="10"/>
                        <a:pt x="23" y="8"/>
                        <a:pt x="22" y="7"/>
                      </a:cubicBezTo>
                      <a:cubicBezTo>
                        <a:pt x="20" y="4"/>
                        <a:pt x="15" y="0"/>
                        <a:pt x="8" y="0"/>
                      </a:cubicBezTo>
                    </a:path>
                  </a:pathLst>
                </a:custGeom>
                <a:solidFill>
                  <a:srgbClr val="D5A8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32" name="Freeform 127">
                  <a:extLst>
                    <a:ext uri="{FF2B5EF4-FFF2-40B4-BE49-F238E27FC236}">
                      <a16:creationId xmlns:a16="http://schemas.microsoft.com/office/drawing/2014/main" id="{E0DD5D24-C33A-E251-4A18-D8AF18E7DDAD}"/>
                    </a:ext>
                  </a:extLst>
                </p:cNvPr>
                <p:cNvSpPr>
                  <a:spLocks/>
                </p:cNvSpPr>
                <p:nvPr/>
              </p:nvSpPr>
              <p:spPr bwMode="auto">
                <a:xfrm>
                  <a:off x="1051588" y="1689002"/>
                  <a:ext cx="255955" cy="153573"/>
                </a:xfrm>
                <a:custGeom>
                  <a:avLst/>
                  <a:gdLst>
                    <a:gd name="T0" fmla="*/ 1 w 24"/>
                    <a:gd name="T1" fmla="*/ 8 h 14"/>
                    <a:gd name="T2" fmla="*/ 4 w 24"/>
                    <a:gd name="T3" fmla="*/ 8 h 14"/>
                    <a:gd name="T4" fmla="*/ 19 w 24"/>
                    <a:gd name="T5" fmla="*/ 13 h 14"/>
                    <a:gd name="T6" fmla="*/ 22 w 24"/>
                    <a:gd name="T7" fmla="*/ 14 h 14"/>
                    <a:gd name="T8" fmla="*/ 23 w 24"/>
                    <a:gd name="T9" fmla="*/ 10 h 14"/>
                    <a:gd name="T10" fmla="*/ 2 w 24"/>
                    <a:gd name="T11" fmla="*/ 4 h 14"/>
                    <a:gd name="T12" fmla="*/ 1 w 24"/>
                    <a:gd name="T13" fmla="*/ 7 h 14"/>
                    <a:gd name="T14" fmla="*/ 1 w 24"/>
                    <a:gd name="T15" fmla="*/ 8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 h="14">
                      <a:moveTo>
                        <a:pt x="1" y="8"/>
                      </a:moveTo>
                      <a:cubicBezTo>
                        <a:pt x="2" y="8"/>
                        <a:pt x="3" y="9"/>
                        <a:pt x="4" y="8"/>
                      </a:cubicBezTo>
                      <a:cubicBezTo>
                        <a:pt x="13" y="5"/>
                        <a:pt x="19" y="13"/>
                        <a:pt x="19" y="13"/>
                      </a:cubicBezTo>
                      <a:cubicBezTo>
                        <a:pt x="20" y="14"/>
                        <a:pt x="21" y="14"/>
                        <a:pt x="22" y="14"/>
                      </a:cubicBezTo>
                      <a:cubicBezTo>
                        <a:pt x="23" y="13"/>
                        <a:pt x="24" y="11"/>
                        <a:pt x="23" y="10"/>
                      </a:cubicBezTo>
                      <a:cubicBezTo>
                        <a:pt x="20" y="7"/>
                        <a:pt x="12" y="0"/>
                        <a:pt x="2" y="4"/>
                      </a:cubicBezTo>
                      <a:cubicBezTo>
                        <a:pt x="1" y="5"/>
                        <a:pt x="0" y="6"/>
                        <a:pt x="1" y="7"/>
                      </a:cubicBezTo>
                      <a:cubicBezTo>
                        <a:pt x="1" y="7"/>
                        <a:pt x="1" y="8"/>
                        <a:pt x="1" y="8"/>
                      </a:cubicBezTo>
                      <a:close/>
                    </a:path>
                  </a:pathLst>
                </a:custGeom>
                <a:solidFill>
                  <a:srgbClr val="6F5B56"/>
                </a:solidFill>
                <a:ln>
                  <a:noFill/>
                </a:ln>
              </p:spPr>
              <p:txBody>
                <a:bodyPr vert="horz" wrap="square" lIns="45720" tIns="22860" rIns="45720" bIns="22860" numCol="1" anchor="t" anchorCtr="0" compatLnSpc="1">
                  <a:prstTxWarp prst="textNoShape">
                    <a:avLst/>
                  </a:prstTxWarp>
                </a:bodyPr>
                <a:lstStyle/>
                <a:p>
                  <a:endParaRPr lang="en-US" sz="900"/>
                </a:p>
              </p:txBody>
            </p:sp>
            <p:sp>
              <p:nvSpPr>
                <p:cNvPr id="33" name="Freeform 128">
                  <a:extLst>
                    <a:ext uri="{FF2B5EF4-FFF2-40B4-BE49-F238E27FC236}">
                      <a16:creationId xmlns:a16="http://schemas.microsoft.com/office/drawing/2014/main" id="{992EDD16-E7C9-E2D8-8F7E-C76F6ECF5DF5}"/>
                    </a:ext>
                  </a:extLst>
                </p:cNvPr>
                <p:cNvSpPr>
                  <a:spLocks/>
                </p:cNvSpPr>
                <p:nvPr/>
              </p:nvSpPr>
              <p:spPr bwMode="auto">
                <a:xfrm>
                  <a:off x="1064390" y="1689002"/>
                  <a:ext cx="243161" cy="153573"/>
                </a:xfrm>
                <a:custGeom>
                  <a:avLst/>
                  <a:gdLst>
                    <a:gd name="T0" fmla="*/ 21 w 23"/>
                    <a:gd name="T1" fmla="*/ 14 h 14"/>
                    <a:gd name="T2" fmla="*/ 21 w 23"/>
                    <a:gd name="T3" fmla="*/ 12 h 14"/>
                    <a:gd name="T4" fmla="*/ 0 w 23"/>
                    <a:gd name="T5" fmla="*/ 5 h 14"/>
                    <a:gd name="T6" fmla="*/ 0 w 23"/>
                    <a:gd name="T7" fmla="*/ 6 h 14"/>
                    <a:gd name="T8" fmla="*/ 1 w 23"/>
                    <a:gd name="T9" fmla="*/ 4 h 14"/>
                    <a:gd name="T10" fmla="*/ 22 w 23"/>
                    <a:gd name="T11" fmla="*/ 10 h 14"/>
                    <a:gd name="T12" fmla="*/ 21 w 23"/>
                    <a:gd name="T13" fmla="*/ 14 h 14"/>
                  </a:gdLst>
                  <a:ahLst/>
                  <a:cxnLst>
                    <a:cxn ang="0">
                      <a:pos x="T0" y="T1"/>
                    </a:cxn>
                    <a:cxn ang="0">
                      <a:pos x="T2" y="T3"/>
                    </a:cxn>
                    <a:cxn ang="0">
                      <a:pos x="T4" y="T5"/>
                    </a:cxn>
                    <a:cxn ang="0">
                      <a:pos x="T6" y="T7"/>
                    </a:cxn>
                    <a:cxn ang="0">
                      <a:pos x="T8" y="T9"/>
                    </a:cxn>
                    <a:cxn ang="0">
                      <a:pos x="T10" y="T11"/>
                    </a:cxn>
                    <a:cxn ang="0">
                      <a:pos x="T12" y="T13"/>
                    </a:cxn>
                  </a:cxnLst>
                  <a:rect l="0" t="0" r="r" b="b"/>
                  <a:pathLst>
                    <a:path w="23" h="14">
                      <a:moveTo>
                        <a:pt x="21" y="14"/>
                      </a:moveTo>
                      <a:cubicBezTo>
                        <a:pt x="22" y="13"/>
                        <a:pt x="21" y="12"/>
                        <a:pt x="21" y="12"/>
                      </a:cubicBezTo>
                      <a:cubicBezTo>
                        <a:pt x="18" y="8"/>
                        <a:pt x="10" y="1"/>
                        <a:pt x="0" y="5"/>
                      </a:cubicBezTo>
                      <a:cubicBezTo>
                        <a:pt x="0" y="5"/>
                        <a:pt x="0" y="5"/>
                        <a:pt x="0" y="6"/>
                      </a:cubicBezTo>
                      <a:cubicBezTo>
                        <a:pt x="0" y="5"/>
                        <a:pt x="0" y="4"/>
                        <a:pt x="1" y="4"/>
                      </a:cubicBezTo>
                      <a:cubicBezTo>
                        <a:pt x="11" y="0"/>
                        <a:pt x="19" y="7"/>
                        <a:pt x="22" y="10"/>
                      </a:cubicBezTo>
                      <a:cubicBezTo>
                        <a:pt x="23" y="11"/>
                        <a:pt x="22" y="13"/>
                        <a:pt x="21" y="14"/>
                      </a:cubicBezTo>
                      <a:close/>
                    </a:path>
                  </a:pathLst>
                </a:custGeom>
                <a:solidFill>
                  <a:srgbClr val="8E7771"/>
                </a:solidFill>
                <a:ln>
                  <a:noFill/>
                </a:ln>
              </p:spPr>
              <p:txBody>
                <a:bodyPr vert="horz" wrap="square" lIns="45720" tIns="22860" rIns="45720" bIns="22860" numCol="1" anchor="t" anchorCtr="0" compatLnSpc="1">
                  <a:prstTxWarp prst="textNoShape">
                    <a:avLst/>
                  </a:prstTxWarp>
                </a:bodyPr>
                <a:lstStyle/>
                <a:p>
                  <a:endParaRPr lang="en-US" sz="900"/>
                </a:p>
              </p:txBody>
            </p:sp>
            <p:grpSp>
              <p:nvGrpSpPr>
                <p:cNvPr id="34" name="Group 33">
                  <a:extLst>
                    <a:ext uri="{FF2B5EF4-FFF2-40B4-BE49-F238E27FC236}">
                      <a16:creationId xmlns:a16="http://schemas.microsoft.com/office/drawing/2014/main" id="{46445560-0646-1678-CC95-0626CFBF0A52}"/>
                    </a:ext>
                  </a:extLst>
                </p:cNvPr>
                <p:cNvGrpSpPr/>
                <p:nvPr/>
              </p:nvGrpSpPr>
              <p:grpSpPr>
                <a:xfrm>
                  <a:off x="656833" y="2374458"/>
                  <a:ext cx="535036" cy="227394"/>
                  <a:chOff x="4643802" y="5084415"/>
                  <a:chExt cx="511910" cy="217565"/>
                </a:xfrm>
              </p:grpSpPr>
              <p:sp>
                <p:nvSpPr>
                  <p:cNvPr id="51" name="Freeform 134">
                    <a:extLst>
                      <a:ext uri="{FF2B5EF4-FFF2-40B4-BE49-F238E27FC236}">
                        <a16:creationId xmlns:a16="http://schemas.microsoft.com/office/drawing/2014/main" id="{4413C13D-4BD0-28D9-8815-A41F02F1B34B}"/>
                      </a:ext>
                    </a:extLst>
                  </p:cNvPr>
                  <p:cNvSpPr>
                    <a:spLocks/>
                  </p:cNvSpPr>
                  <p:nvPr/>
                </p:nvSpPr>
                <p:spPr bwMode="auto">
                  <a:xfrm>
                    <a:off x="4643802" y="5084415"/>
                    <a:ext cx="511910" cy="127977"/>
                  </a:xfrm>
                  <a:custGeom>
                    <a:avLst/>
                    <a:gdLst>
                      <a:gd name="T0" fmla="*/ 6 w 47"/>
                      <a:gd name="T1" fmla="*/ 12 h 12"/>
                      <a:gd name="T2" fmla="*/ 0 w 47"/>
                      <a:gd name="T3" fmla="*/ 0 h 12"/>
                      <a:gd name="T4" fmla="*/ 24 w 47"/>
                      <a:gd name="T5" fmla="*/ 1 h 12"/>
                      <a:gd name="T6" fmla="*/ 47 w 47"/>
                      <a:gd name="T7" fmla="*/ 0 h 12"/>
                      <a:gd name="T8" fmla="*/ 41 w 47"/>
                      <a:gd name="T9" fmla="*/ 12 h 12"/>
                      <a:gd name="T10" fmla="*/ 24 w 47"/>
                      <a:gd name="T11" fmla="*/ 8 h 12"/>
                      <a:gd name="T12" fmla="*/ 6 w 47"/>
                      <a:gd name="T13" fmla="*/ 12 h 12"/>
                    </a:gdLst>
                    <a:ahLst/>
                    <a:cxnLst>
                      <a:cxn ang="0">
                        <a:pos x="T0" y="T1"/>
                      </a:cxn>
                      <a:cxn ang="0">
                        <a:pos x="T2" y="T3"/>
                      </a:cxn>
                      <a:cxn ang="0">
                        <a:pos x="T4" y="T5"/>
                      </a:cxn>
                      <a:cxn ang="0">
                        <a:pos x="T6" y="T7"/>
                      </a:cxn>
                      <a:cxn ang="0">
                        <a:pos x="T8" y="T9"/>
                      </a:cxn>
                      <a:cxn ang="0">
                        <a:pos x="T10" y="T11"/>
                      </a:cxn>
                      <a:cxn ang="0">
                        <a:pos x="T12" y="T13"/>
                      </a:cxn>
                    </a:cxnLst>
                    <a:rect l="0" t="0" r="r" b="b"/>
                    <a:pathLst>
                      <a:path w="47" h="12">
                        <a:moveTo>
                          <a:pt x="6" y="12"/>
                        </a:moveTo>
                        <a:cubicBezTo>
                          <a:pt x="3" y="9"/>
                          <a:pt x="1" y="4"/>
                          <a:pt x="0" y="0"/>
                        </a:cubicBezTo>
                        <a:cubicBezTo>
                          <a:pt x="7" y="1"/>
                          <a:pt x="15" y="1"/>
                          <a:pt x="24" y="1"/>
                        </a:cubicBezTo>
                        <a:cubicBezTo>
                          <a:pt x="32" y="1"/>
                          <a:pt x="40" y="1"/>
                          <a:pt x="47" y="0"/>
                        </a:cubicBezTo>
                        <a:cubicBezTo>
                          <a:pt x="46" y="4"/>
                          <a:pt x="44" y="9"/>
                          <a:pt x="41" y="12"/>
                        </a:cubicBezTo>
                        <a:cubicBezTo>
                          <a:pt x="37" y="9"/>
                          <a:pt x="31" y="8"/>
                          <a:pt x="24" y="8"/>
                        </a:cubicBezTo>
                        <a:cubicBezTo>
                          <a:pt x="16" y="8"/>
                          <a:pt x="10" y="9"/>
                          <a:pt x="6" y="12"/>
                        </a:cubicBezTo>
                        <a:close/>
                      </a:path>
                    </a:pathLst>
                  </a:custGeom>
                  <a:solidFill>
                    <a:srgbClr val="9A32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52" name="Freeform 135">
                    <a:extLst>
                      <a:ext uri="{FF2B5EF4-FFF2-40B4-BE49-F238E27FC236}">
                        <a16:creationId xmlns:a16="http://schemas.microsoft.com/office/drawing/2014/main" id="{9110E992-C4DE-198D-9DCF-AD0C7EFFD7E9}"/>
                      </a:ext>
                    </a:extLst>
                  </p:cNvPr>
                  <p:cNvSpPr>
                    <a:spLocks/>
                  </p:cNvSpPr>
                  <p:nvPr/>
                </p:nvSpPr>
                <p:spPr bwMode="auto">
                  <a:xfrm>
                    <a:off x="4720589" y="5174003"/>
                    <a:ext cx="371138" cy="127977"/>
                  </a:xfrm>
                  <a:custGeom>
                    <a:avLst/>
                    <a:gdLst>
                      <a:gd name="T0" fmla="*/ 18 w 35"/>
                      <a:gd name="T1" fmla="*/ 12 h 12"/>
                      <a:gd name="T2" fmla="*/ 0 w 35"/>
                      <a:gd name="T3" fmla="*/ 4 h 12"/>
                      <a:gd name="T4" fmla="*/ 18 w 35"/>
                      <a:gd name="T5" fmla="*/ 0 h 12"/>
                      <a:gd name="T6" fmla="*/ 35 w 35"/>
                      <a:gd name="T7" fmla="*/ 4 h 12"/>
                      <a:gd name="T8" fmla="*/ 18 w 35"/>
                      <a:gd name="T9" fmla="*/ 12 h 12"/>
                    </a:gdLst>
                    <a:ahLst/>
                    <a:cxnLst>
                      <a:cxn ang="0">
                        <a:pos x="T0" y="T1"/>
                      </a:cxn>
                      <a:cxn ang="0">
                        <a:pos x="T2" y="T3"/>
                      </a:cxn>
                      <a:cxn ang="0">
                        <a:pos x="T4" y="T5"/>
                      </a:cxn>
                      <a:cxn ang="0">
                        <a:pos x="T6" y="T7"/>
                      </a:cxn>
                      <a:cxn ang="0">
                        <a:pos x="T8" y="T9"/>
                      </a:cxn>
                    </a:cxnLst>
                    <a:rect l="0" t="0" r="r" b="b"/>
                    <a:pathLst>
                      <a:path w="35" h="12">
                        <a:moveTo>
                          <a:pt x="18" y="12"/>
                        </a:moveTo>
                        <a:cubicBezTo>
                          <a:pt x="11" y="12"/>
                          <a:pt x="4" y="9"/>
                          <a:pt x="0" y="4"/>
                        </a:cubicBezTo>
                        <a:cubicBezTo>
                          <a:pt x="4" y="1"/>
                          <a:pt x="10" y="0"/>
                          <a:pt x="18" y="0"/>
                        </a:cubicBezTo>
                        <a:cubicBezTo>
                          <a:pt x="25" y="0"/>
                          <a:pt x="31" y="1"/>
                          <a:pt x="35" y="4"/>
                        </a:cubicBezTo>
                        <a:cubicBezTo>
                          <a:pt x="31" y="9"/>
                          <a:pt x="25" y="12"/>
                          <a:pt x="18" y="12"/>
                        </a:cubicBezTo>
                        <a:close/>
                      </a:path>
                    </a:pathLst>
                  </a:custGeom>
                  <a:solidFill>
                    <a:srgbClr val="C455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grpSp>
            <p:sp>
              <p:nvSpPr>
                <p:cNvPr id="35" name="Freeform 159">
                  <a:extLst>
                    <a:ext uri="{FF2B5EF4-FFF2-40B4-BE49-F238E27FC236}">
                      <a16:creationId xmlns:a16="http://schemas.microsoft.com/office/drawing/2014/main" id="{191E8CDC-B44E-A83F-8E28-00F73BFBB39F}"/>
                    </a:ext>
                  </a:extLst>
                </p:cNvPr>
                <p:cNvSpPr>
                  <a:spLocks noEditPoints="1"/>
                </p:cNvSpPr>
                <p:nvPr/>
              </p:nvSpPr>
              <p:spPr bwMode="auto">
                <a:xfrm>
                  <a:off x="437297" y="1868170"/>
                  <a:ext cx="383932" cy="319948"/>
                </a:xfrm>
                <a:custGeom>
                  <a:avLst/>
                  <a:gdLst>
                    <a:gd name="T0" fmla="*/ 17 w 36"/>
                    <a:gd name="T1" fmla="*/ 30 h 30"/>
                    <a:gd name="T2" fmla="*/ 17 w 36"/>
                    <a:gd name="T3" fmla="*/ 30 h 30"/>
                    <a:gd name="T4" fmla="*/ 17 w 36"/>
                    <a:gd name="T5" fmla="*/ 30 h 30"/>
                    <a:gd name="T6" fmla="*/ 17 w 36"/>
                    <a:gd name="T7" fmla="*/ 30 h 30"/>
                    <a:gd name="T8" fmla="*/ 16 w 36"/>
                    <a:gd name="T9" fmla="*/ 30 h 30"/>
                    <a:gd name="T10" fmla="*/ 16 w 36"/>
                    <a:gd name="T11" fmla="*/ 30 h 30"/>
                    <a:gd name="T12" fmla="*/ 16 w 36"/>
                    <a:gd name="T13" fmla="*/ 30 h 30"/>
                    <a:gd name="T14" fmla="*/ 35 w 36"/>
                    <a:gd name="T15" fmla="*/ 15 h 30"/>
                    <a:gd name="T16" fmla="*/ 17 w 36"/>
                    <a:gd name="T17" fmla="*/ 30 h 30"/>
                    <a:gd name="T18" fmla="*/ 35 w 36"/>
                    <a:gd name="T19" fmla="*/ 15 h 30"/>
                    <a:gd name="T20" fmla="*/ 35 w 36"/>
                    <a:gd name="T21" fmla="*/ 14 h 30"/>
                    <a:gd name="T22" fmla="*/ 35 w 36"/>
                    <a:gd name="T23" fmla="*/ 15 h 30"/>
                    <a:gd name="T24" fmla="*/ 35 w 36"/>
                    <a:gd name="T25" fmla="*/ 14 h 30"/>
                    <a:gd name="T26" fmla="*/ 14 w 36"/>
                    <a:gd name="T27" fmla="*/ 0 h 30"/>
                    <a:gd name="T28" fmla="*/ 14 w 36"/>
                    <a:gd name="T29" fmla="*/ 0 h 30"/>
                    <a:gd name="T30" fmla="*/ 18 w 36"/>
                    <a:gd name="T31" fmla="*/ 1 h 30"/>
                    <a:gd name="T32" fmla="*/ 18 w 36"/>
                    <a:gd name="T33" fmla="*/ 1 h 30"/>
                    <a:gd name="T34" fmla="*/ 34 w 36"/>
                    <a:gd name="T35" fmla="*/ 6 h 30"/>
                    <a:gd name="T36" fmla="*/ 36 w 36"/>
                    <a:gd name="T37" fmla="*/ 11 h 30"/>
                    <a:gd name="T38" fmla="*/ 34 w 36"/>
                    <a:gd name="T39" fmla="*/ 6 h 30"/>
                    <a:gd name="T40" fmla="*/ 18 w 36"/>
                    <a:gd name="T41" fmla="*/ 1 h 30"/>
                    <a:gd name="T42" fmla="*/ 18 w 36"/>
                    <a:gd name="T43" fmla="*/ 1 h 30"/>
                    <a:gd name="T44" fmla="*/ 14 w 36"/>
                    <a:gd name="T45" fmla="*/ 0 h 30"/>
                    <a:gd name="T46" fmla="*/ 14 w 36"/>
                    <a:gd name="T47" fmla="*/ 0 h 30"/>
                    <a:gd name="T48" fmla="*/ 13 w 36"/>
                    <a:gd name="T49" fmla="*/ 0 h 30"/>
                    <a:gd name="T50" fmla="*/ 7 w 36"/>
                    <a:gd name="T51" fmla="*/ 1 h 30"/>
                    <a:gd name="T52" fmla="*/ 1 w 36"/>
                    <a:gd name="T53" fmla="*/ 7 h 30"/>
                    <a:gd name="T54" fmla="*/ 0 w 36"/>
                    <a:gd name="T55" fmla="*/ 13 h 30"/>
                    <a:gd name="T56" fmla="*/ 1 w 36"/>
                    <a:gd name="T57" fmla="*/ 7 h 30"/>
                    <a:gd name="T58" fmla="*/ 7 w 36"/>
                    <a:gd name="T59" fmla="*/ 1 h 30"/>
                    <a:gd name="T60" fmla="*/ 13 w 36"/>
                    <a:gd name="T61" fmla="*/ 0 h 30"/>
                    <a:gd name="T62" fmla="*/ 13 w 36"/>
                    <a:gd name="T63" fmla="*/ 0 h 30"/>
                    <a:gd name="T64" fmla="*/ 13 w 36"/>
                    <a:gd name="T65" fmla="*/ 0 h 30"/>
                    <a:gd name="T66" fmla="*/ 13 w 36"/>
                    <a:gd name="T67" fmla="*/ 0 h 30"/>
                    <a:gd name="T68" fmla="*/ 13 w 36"/>
                    <a:gd name="T69"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6" h="30">
                      <a:moveTo>
                        <a:pt x="17" y="30"/>
                      </a:moveTo>
                      <a:cubicBezTo>
                        <a:pt x="17" y="30"/>
                        <a:pt x="17" y="30"/>
                        <a:pt x="17" y="30"/>
                      </a:cubicBezTo>
                      <a:cubicBezTo>
                        <a:pt x="17" y="30"/>
                        <a:pt x="17" y="30"/>
                        <a:pt x="17" y="30"/>
                      </a:cubicBezTo>
                      <a:cubicBezTo>
                        <a:pt x="17" y="30"/>
                        <a:pt x="17" y="30"/>
                        <a:pt x="17" y="30"/>
                      </a:cubicBezTo>
                      <a:moveTo>
                        <a:pt x="16" y="30"/>
                      </a:moveTo>
                      <a:cubicBezTo>
                        <a:pt x="16" y="30"/>
                        <a:pt x="16" y="30"/>
                        <a:pt x="16" y="30"/>
                      </a:cubicBezTo>
                      <a:cubicBezTo>
                        <a:pt x="16" y="30"/>
                        <a:pt x="16" y="30"/>
                        <a:pt x="16" y="30"/>
                      </a:cubicBezTo>
                      <a:moveTo>
                        <a:pt x="35" y="15"/>
                      </a:moveTo>
                      <a:cubicBezTo>
                        <a:pt x="32" y="24"/>
                        <a:pt x="29" y="30"/>
                        <a:pt x="17" y="30"/>
                      </a:cubicBezTo>
                      <a:cubicBezTo>
                        <a:pt x="29" y="30"/>
                        <a:pt x="32" y="24"/>
                        <a:pt x="35" y="15"/>
                      </a:cubicBezTo>
                      <a:moveTo>
                        <a:pt x="35" y="14"/>
                      </a:moveTo>
                      <a:cubicBezTo>
                        <a:pt x="35" y="14"/>
                        <a:pt x="35" y="14"/>
                        <a:pt x="35" y="15"/>
                      </a:cubicBezTo>
                      <a:cubicBezTo>
                        <a:pt x="35" y="14"/>
                        <a:pt x="35" y="14"/>
                        <a:pt x="35" y="14"/>
                      </a:cubicBezTo>
                      <a:moveTo>
                        <a:pt x="14" y="0"/>
                      </a:moveTo>
                      <a:cubicBezTo>
                        <a:pt x="14" y="0"/>
                        <a:pt x="14" y="0"/>
                        <a:pt x="14" y="0"/>
                      </a:cubicBezTo>
                      <a:cubicBezTo>
                        <a:pt x="15" y="1"/>
                        <a:pt x="17" y="1"/>
                        <a:pt x="18" y="1"/>
                      </a:cubicBezTo>
                      <a:cubicBezTo>
                        <a:pt x="18" y="1"/>
                        <a:pt x="18" y="1"/>
                        <a:pt x="18" y="1"/>
                      </a:cubicBezTo>
                      <a:cubicBezTo>
                        <a:pt x="24" y="1"/>
                        <a:pt x="31" y="2"/>
                        <a:pt x="34" y="6"/>
                      </a:cubicBezTo>
                      <a:cubicBezTo>
                        <a:pt x="35" y="8"/>
                        <a:pt x="36" y="9"/>
                        <a:pt x="36" y="11"/>
                      </a:cubicBezTo>
                      <a:cubicBezTo>
                        <a:pt x="36" y="9"/>
                        <a:pt x="35" y="8"/>
                        <a:pt x="34" y="6"/>
                      </a:cubicBezTo>
                      <a:cubicBezTo>
                        <a:pt x="31" y="2"/>
                        <a:pt x="24" y="1"/>
                        <a:pt x="18" y="1"/>
                      </a:cubicBezTo>
                      <a:cubicBezTo>
                        <a:pt x="18" y="1"/>
                        <a:pt x="18" y="1"/>
                        <a:pt x="18" y="1"/>
                      </a:cubicBezTo>
                      <a:cubicBezTo>
                        <a:pt x="17" y="1"/>
                        <a:pt x="15" y="1"/>
                        <a:pt x="14" y="0"/>
                      </a:cubicBezTo>
                      <a:cubicBezTo>
                        <a:pt x="14" y="0"/>
                        <a:pt x="14" y="0"/>
                        <a:pt x="14" y="0"/>
                      </a:cubicBezTo>
                      <a:moveTo>
                        <a:pt x="13" y="0"/>
                      </a:moveTo>
                      <a:cubicBezTo>
                        <a:pt x="10" y="0"/>
                        <a:pt x="8" y="1"/>
                        <a:pt x="7" y="1"/>
                      </a:cubicBezTo>
                      <a:cubicBezTo>
                        <a:pt x="3" y="2"/>
                        <a:pt x="2" y="5"/>
                        <a:pt x="1" y="7"/>
                      </a:cubicBezTo>
                      <a:cubicBezTo>
                        <a:pt x="1" y="9"/>
                        <a:pt x="0" y="11"/>
                        <a:pt x="0" y="13"/>
                      </a:cubicBezTo>
                      <a:cubicBezTo>
                        <a:pt x="0" y="11"/>
                        <a:pt x="1" y="9"/>
                        <a:pt x="1" y="7"/>
                      </a:cubicBezTo>
                      <a:cubicBezTo>
                        <a:pt x="2" y="5"/>
                        <a:pt x="3" y="2"/>
                        <a:pt x="7" y="1"/>
                      </a:cubicBezTo>
                      <a:cubicBezTo>
                        <a:pt x="8" y="1"/>
                        <a:pt x="10" y="0"/>
                        <a:pt x="13" y="0"/>
                      </a:cubicBezTo>
                      <a:moveTo>
                        <a:pt x="13" y="0"/>
                      </a:moveTo>
                      <a:cubicBezTo>
                        <a:pt x="13" y="0"/>
                        <a:pt x="13" y="0"/>
                        <a:pt x="13" y="0"/>
                      </a:cubicBezTo>
                      <a:cubicBezTo>
                        <a:pt x="13" y="0"/>
                        <a:pt x="13" y="0"/>
                        <a:pt x="13" y="0"/>
                      </a:cubicBezTo>
                      <a:cubicBezTo>
                        <a:pt x="13" y="0"/>
                        <a:pt x="13" y="0"/>
                        <a:pt x="13" y="0"/>
                      </a:cubicBezTo>
                    </a:path>
                  </a:pathLst>
                </a:custGeom>
                <a:solidFill>
                  <a:srgbClr val="4B4A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36" name="Freeform 31687">
                  <a:extLst>
                    <a:ext uri="{FF2B5EF4-FFF2-40B4-BE49-F238E27FC236}">
                      <a16:creationId xmlns:a16="http://schemas.microsoft.com/office/drawing/2014/main" id="{8244B16B-ACD5-7C15-6C0A-B9497EB8AE72}"/>
                    </a:ext>
                  </a:extLst>
                </p:cNvPr>
                <p:cNvSpPr>
                  <a:spLocks/>
                </p:cNvSpPr>
                <p:nvPr/>
              </p:nvSpPr>
              <p:spPr bwMode="auto">
                <a:xfrm>
                  <a:off x="512390" y="2216472"/>
                  <a:ext cx="168068" cy="75131"/>
                </a:xfrm>
                <a:custGeom>
                  <a:avLst/>
                  <a:gdLst>
                    <a:gd name="T0" fmla="*/ 11 w 11"/>
                    <a:gd name="T1" fmla="*/ 3 h 7"/>
                    <a:gd name="T2" fmla="*/ 6 w 11"/>
                    <a:gd name="T3" fmla="*/ 7 h 7"/>
                    <a:gd name="T4" fmla="*/ 0 w 11"/>
                    <a:gd name="T5" fmla="*/ 4 h 7"/>
                    <a:gd name="T6" fmla="*/ 5 w 11"/>
                    <a:gd name="T7" fmla="*/ 0 h 7"/>
                    <a:gd name="T8" fmla="*/ 11 w 11"/>
                    <a:gd name="T9" fmla="*/ 3 h 7"/>
                  </a:gdLst>
                  <a:ahLst/>
                  <a:cxnLst>
                    <a:cxn ang="0">
                      <a:pos x="T0" y="T1"/>
                    </a:cxn>
                    <a:cxn ang="0">
                      <a:pos x="T2" y="T3"/>
                    </a:cxn>
                    <a:cxn ang="0">
                      <a:pos x="T4" y="T5"/>
                    </a:cxn>
                    <a:cxn ang="0">
                      <a:pos x="T6" y="T7"/>
                    </a:cxn>
                    <a:cxn ang="0">
                      <a:pos x="T8" y="T9"/>
                    </a:cxn>
                  </a:cxnLst>
                  <a:rect l="0" t="0" r="r" b="b"/>
                  <a:pathLst>
                    <a:path w="11" h="7">
                      <a:moveTo>
                        <a:pt x="11" y="3"/>
                      </a:moveTo>
                      <a:cubicBezTo>
                        <a:pt x="11" y="5"/>
                        <a:pt x="8" y="6"/>
                        <a:pt x="6" y="7"/>
                      </a:cubicBezTo>
                      <a:cubicBezTo>
                        <a:pt x="3" y="7"/>
                        <a:pt x="0" y="6"/>
                        <a:pt x="0" y="4"/>
                      </a:cubicBezTo>
                      <a:cubicBezTo>
                        <a:pt x="0" y="2"/>
                        <a:pt x="2" y="0"/>
                        <a:pt x="5" y="0"/>
                      </a:cubicBezTo>
                      <a:cubicBezTo>
                        <a:pt x="8" y="0"/>
                        <a:pt x="11" y="1"/>
                        <a:pt x="11" y="3"/>
                      </a:cubicBezTo>
                      <a:close/>
                    </a:path>
                  </a:pathLst>
                </a:custGeom>
                <a:solidFill>
                  <a:srgbClr val="FF9D78"/>
                </a:solidFill>
                <a:ln>
                  <a:noFill/>
                </a:ln>
              </p:spPr>
              <p:txBody>
                <a:bodyPr vert="horz" wrap="square" lIns="45720" tIns="22860" rIns="45720" bIns="22860" numCol="1" anchor="t" anchorCtr="0" compatLnSpc="1">
                  <a:prstTxWarp prst="textNoShape">
                    <a:avLst/>
                  </a:prstTxWarp>
                </a:bodyPr>
                <a:lstStyle/>
                <a:p>
                  <a:endParaRPr lang="en-US" sz="900"/>
                </a:p>
              </p:txBody>
            </p:sp>
            <p:grpSp>
              <p:nvGrpSpPr>
                <p:cNvPr id="37" name="Group 36">
                  <a:extLst>
                    <a:ext uri="{FF2B5EF4-FFF2-40B4-BE49-F238E27FC236}">
                      <a16:creationId xmlns:a16="http://schemas.microsoft.com/office/drawing/2014/main" id="{6E53BD83-456B-3E32-5365-E81BC4ACD8A8}"/>
                    </a:ext>
                  </a:extLst>
                </p:cNvPr>
                <p:cNvGrpSpPr/>
                <p:nvPr/>
              </p:nvGrpSpPr>
              <p:grpSpPr>
                <a:xfrm>
                  <a:off x="1056893" y="1833312"/>
                  <a:ext cx="194939" cy="292410"/>
                  <a:chOff x="766791" y="7239466"/>
                  <a:chExt cx="549950" cy="824928"/>
                </a:xfrm>
              </p:grpSpPr>
              <p:sp>
                <p:nvSpPr>
                  <p:cNvPr id="47" name="Freeform 31692">
                    <a:extLst>
                      <a:ext uri="{FF2B5EF4-FFF2-40B4-BE49-F238E27FC236}">
                        <a16:creationId xmlns:a16="http://schemas.microsoft.com/office/drawing/2014/main" id="{B8531FC3-CF90-F6C4-5F9F-7EFA2AD5A201}"/>
                      </a:ext>
                    </a:extLst>
                  </p:cNvPr>
                  <p:cNvSpPr>
                    <a:spLocks/>
                  </p:cNvSpPr>
                  <p:nvPr/>
                </p:nvSpPr>
                <p:spPr bwMode="auto">
                  <a:xfrm>
                    <a:off x="766791" y="7239466"/>
                    <a:ext cx="549950" cy="797437"/>
                  </a:xfrm>
                  <a:custGeom>
                    <a:avLst/>
                    <a:gdLst>
                      <a:gd name="T0" fmla="*/ 1 w 18"/>
                      <a:gd name="T1" fmla="*/ 12 h 25"/>
                      <a:gd name="T2" fmla="*/ 13 w 18"/>
                      <a:gd name="T3" fmla="*/ 2 h 25"/>
                      <a:gd name="T4" fmla="*/ 16 w 18"/>
                      <a:gd name="T5" fmla="*/ 17 h 25"/>
                      <a:gd name="T6" fmla="*/ 6 w 18"/>
                      <a:gd name="T7" fmla="*/ 23 h 25"/>
                      <a:gd name="T8" fmla="*/ 1 w 18"/>
                      <a:gd name="T9" fmla="*/ 12 h 25"/>
                    </a:gdLst>
                    <a:ahLst/>
                    <a:cxnLst>
                      <a:cxn ang="0">
                        <a:pos x="T0" y="T1"/>
                      </a:cxn>
                      <a:cxn ang="0">
                        <a:pos x="T2" y="T3"/>
                      </a:cxn>
                      <a:cxn ang="0">
                        <a:pos x="T4" y="T5"/>
                      </a:cxn>
                      <a:cxn ang="0">
                        <a:pos x="T6" y="T7"/>
                      </a:cxn>
                      <a:cxn ang="0">
                        <a:pos x="T8" y="T9"/>
                      </a:cxn>
                    </a:cxnLst>
                    <a:rect l="0" t="0" r="r" b="b"/>
                    <a:pathLst>
                      <a:path w="18" h="25">
                        <a:moveTo>
                          <a:pt x="1" y="12"/>
                        </a:moveTo>
                        <a:cubicBezTo>
                          <a:pt x="3" y="4"/>
                          <a:pt x="8" y="0"/>
                          <a:pt x="13" y="2"/>
                        </a:cubicBezTo>
                        <a:cubicBezTo>
                          <a:pt x="17" y="3"/>
                          <a:pt x="18" y="10"/>
                          <a:pt x="16" y="17"/>
                        </a:cubicBezTo>
                        <a:cubicBezTo>
                          <a:pt x="14" y="25"/>
                          <a:pt x="11" y="25"/>
                          <a:pt x="6" y="23"/>
                        </a:cubicBezTo>
                        <a:cubicBezTo>
                          <a:pt x="2" y="21"/>
                          <a:pt x="0" y="19"/>
                          <a:pt x="1" y="12"/>
                        </a:cubicBezTo>
                        <a:close/>
                      </a:path>
                    </a:pathLst>
                  </a:custGeom>
                  <a:solidFill>
                    <a:srgbClr val="B96C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48" name="Freeform 31693">
                    <a:extLst>
                      <a:ext uri="{FF2B5EF4-FFF2-40B4-BE49-F238E27FC236}">
                        <a16:creationId xmlns:a16="http://schemas.microsoft.com/office/drawing/2014/main" id="{46EADBCF-BBD4-1B60-0996-80B5AF782DC0}"/>
                      </a:ext>
                    </a:extLst>
                  </p:cNvPr>
                  <p:cNvSpPr>
                    <a:spLocks/>
                  </p:cNvSpPr>
                  <p:nvPr/>
                </p:nvSpPr>
                <p:spPr bwMode="auto">
                  <a:xfrm>
                    <a:off x="766791" y="7294463"/>
                    <a:ext cx="549950" cy="769931"/>
                  </a:xfrm>
                  <a:custGeom>
                    <a:avLst/>
                    <a:gdLst>
                      <a:gd name="T0" fmla="*/ 1 w 18"/>
                      <a:gd name="T1" fmla="*/ 12 h 25"/>
                      <a:gd name="T2" fmla="*/ 13 w 18"/>
                      <a:gd name="T3" fmla="*/ 2 h 25"/>
                      <a:gd name="T4" fmla="*/ 16 w 18"/>
                      <a:gd name="T5" fmla="*/ 18 h 25"/>
                      <a:gd name="T6" fmla="*/ 7 w 18"/>
                      <a:gd name="T7" fmla="*/ 23 h 25"/>
                      <a:gd name="T8" fmla="*/ 1 w 18"/>
                      <a:gd name="T9" fmla="*/ 12 h 25"/>
                    </a:gdLst>
                    <a:ahLst/>
                    <a:cxnLst>
                      <a:cxn ang="0">
                        <a:pos x="T0" y="T1"/>
                      </a:cxn>
                      <a:cxn ang="0">
                        <a:pos x="T2" y="T3"/>
                      </a:cxn>
                      <a:cxn ang="0">
                        <a:pos x="T4" y="T5"/>
                      </a:cxn>
                      <a:cxn ang="0">
                        <a:pos x="T6" y="T7"/>
                      </a:cxn>
                      <a:cxn ang="0">
                        <a:pos x="T8" y="T9"/>
                      </a:cxn>
                    </a:cxnLst>
                    <a:rect l="0" t="0" r="r" b="b"/>
                    <a:pathLst>
                      <a:path w="18" h="25">
                        <a:moveTo>
                          <a:pt x="1" y="12"/>
                        </a:moveTo>
                        <a:cubicBezTo>
                          <a:pt x="3" y="5"/>
                          <a:pt x="8" y="0"/>
                          <a:pt x="13" y="2"/>
                        </a:cubicBezTo>
                        <a:cubicBezTo>
                          <a:pt x="17" y="4"/>
                          <a:pt x="18" y="11"/>
                          <a:pt x="16" y="18"/>
                        </a:cubicBezTo>
                        <a:cubicBezTo>
                          <a:pt x="15" y="25"/>
                          <a:pt x="11" y="25"/>
                          <a:pt x="7" y="23"/>
                        </a:cubicBezTo>
                        <a:cubicBezTo>
                          <a:pt x="2" y="22"/>
                          <a:pt x="0" y="20"/>
                          <a:pt x="1" y="12"/>
                        </a:cubicBezTo>
                        <a:close/>
                      </a:path>
                    </a:pathLst>
                  </a:custGeom>
                  <a:solidFill>
                    <a:srgbClr val="FFF8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49" name="Freeform 31697">
                    <a:extLst>
                      <a:ext uri="{FF2B5EF4-FFF2-40B4-BE49-F238E27FC236}">
                        <a16:creationId xmlns:a16="http://schemas.microsoft.com/office/drawing/2014/main" id="{5C430A4E-2283-2B37-0465-2855D2C622F4}"/>
                      </a:ext>
                    </a:extLst>
                  </p:cNvPr>
                  <p:cNvSpPr>
                    <a:spLocks/>
                  </p:cNvSpPr>
                  <p:nvPr/>
                </p:nvSpPr>
                <p:spPr bwMode="auto">
                  <a:xfrm>
                    <a:off x="849274" y="7541949"/>
                    <a:ext cx="357477" cy="439961"/>
                  </a:xfrm>
                  <a:custGeom>
                    <a:avLst/>
                    <a:gdLst>
                      <a:gd name="T0" fmla="*/ 0 w 11"/>
                      <a:gd name="T1" fmla="*/ 7 h 15"/>
                      <a:gd name="T2" fmla="*/ 6 w 11"/>
                      <a:gd name="T3" fmla="*/ 1 h 15"/>
                      <a:gd name="T4" fmla="*/ 11 w 11"/>
                      <a:gd name="T5" fmla="*/ 8 h 15"/>
                      <a:gd name="T6" fmla="*/ 5 w 11"/>
                      <a:gd name="T7" fmla="*/ 14 h 15"/>
                      <a:gd name="T8" fmla="*/ 0 w 11"/>
                      <a:gd name="T9" fmla="*/ 7 h 15"/>
                    </a:gdLst>
                    <a:ahLst/>
                    <a:cxnLst>
                      <a:cxn ang="0">
                        <a:pos x="T0" y="T1"/>
                      </a:cxn>
                      <a:cxn ang="0">
                        <a:pos x="T2" y="T3"/>
                      </a:cxn>
                      <a:cxn ang="0">
                        <a:pos x="T4" y="T5"/>
                      </a:cxn>
                      <a:cxn ang="0">
                        <a:pos x="T6" y="T7"/>
                      </a:cxn>
                      <a:cxn ang="0">
                        <a:pos x="T8" y="T9"/>
                      </a:cxn>
                    </a:cxnLst>
                    <a:rect l="0" t="0" r="r" b="b"/>
                    <a:pathLst>
                      <a:path w="11" h="15">
                        <a:moveTo>
                          <a:pt x="0" y="7"/>
                        </a:moveTo>
                        <a:cubicBezTo>
                          <a:pt x="0" y="3"/>
                          <a:pt x="3" y="0"/>
                          <a:pt x="6" y="1"/>
                        </a:cubicBezTo>
                        <a:cubicBezTo>
                          <a:pt x="9" y="1"/>
                          <a:pt x="11" y="4"/>
                          <a:pt x="11" y="8"/>
                        </a:cubicBezTo>
                        <a:cubicBezTo>
                          <a:pt x="10" y="12"/>
                          <a:pt x="8" y="15"/>
                          <a:pt x="5" y="14"/>
                        </a:cubicBezTo>
                        <a:cubicBezTo>
                          <a:pt x="2" y="14"/>
                          <a:pt x="0" y="11"/>
                          <a:pt x="0" y="7"/>
                        </a:cubicBezTo>
                        <a:close/>
                      </a:path>
                    </a:pathLst>
                  </a:custGeom>
                  <a:solidFill>
                    <a:srgbClr val="83AD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50" name="Freeform 31698">
                    <a:extLst>
                      <a:ext uri="{FF2B5EF4-FFF2-40B4-BE49-F238E27FC236}">
                        <a16:creationId xmlns:a16="http://schemas.microsoft.com/office/drawing/2014/main" id="{6EC24325-D3BB-0221-D732-58789EDC675B}"/>
                      </a:ext>
                    </a:extLst>
                  </p:cNvPr>
                  <p:cNvSpPr>
                    <a:spLocks/>
                  </p:cNvSpPr>
                  <p:nvPr/>
                </p:nvSpPr>
                <p:spPr bwMode="auto">
                  <a:xfrm>
                    <a:off x="959265" y="7596943"/>
                    <a:ext cx="109990" cy="109989"/>
                  </a:xfrm>
                  <a:custGeom>
                    <a:avLst/>
                    <a:gdLst>
                      <a:gd name="T0" fmla="*/ 0 w 4"/>
                      <a:gd name="T1" fmla="*/ 2 h 4"/>
                      <a:gd name="T2" fmla="*/ 2 w 4"/>
                      <a:gd name="T3" fmla="*/ 0 h 4"/>
                      <a:gd name="T4" fmla="*/ 4 w 4"/>
                      <a:gd name="T5" fmla="*/ 2 h 4"/>
                      <a:gd name="T6" fmla="*/ 2 w 4"/>
                      <a:gd name="T7" fmla="*/ 4 h 4"/>
                      <a:gd name="T8" fmla="*/ 0 w 4"/>
                      <a:gd name="T9" fmla="*/ 2 h 4"/>
                    </a:gdLst>
                    <a:ahLst/>
                    <a:cxnLst>
                      <a:cxn ang="0">
                        <a:pos x="T0" y="T1"/>
                      </a:cxn>
                      <a:cxn ang="0">
                        <a:pos x="T2" y="T3"/>
                      </a:cxn>
                      <a:cxn ang="0">
                        <a:pos x="T4" y="T5"/>
                      </a:cxn>
                      <a:cxn ang="0">
                        <a:pos x="T6" y="T7"/>
                      </a:cxn>
                      <a:cxn ang="0">
                        <a:pos x="T8" y="T9"/>
                      </a:cxn>
                    </a:cxnLst>
                    <a:rect l="0" t="0" r="r" b="b"/>
                    <a:pathLst>
                      <a:path w="4" h="4">
                        <a:moveTo>
                          <a:pt x="0" y="2"/>
                        </a:moveTo>
                        <a:cubicBezTo>
                          <a:pt x="0" y="1"/>
                          <a:pt x="1" y="0"/>
                          <a:pt x="2" y="0"/>
                        </a:cubicBezTo>
                        <a:cubicBezTo>
                          <a:pt x="3" y="0"/>
                          <a:pt x="4" y="1"/>
                          <a:pt x="4" y="2"/>
                        </a:cubicBezTo>
                        <a:cubicBezTo>
                          <a:pt x="4" y="4"/>
                          <a:pt x="3" y="4"/>
                          <a:pt x="2" y="4"/>
                        </a:cubicBezTo>
                        <a:cubicBezTo>
                          <a:pt x="1" y="4"/>
                          <a:pt x="0" y="3"/>
                          <a:pt x="0" y="2"/>
                        </a:cubicBezTo>
                        <a:close/>
                      </a:path>
                    </a:pathLst>
                  </a:custGeom>
                  <a:solidFill>
                    <a:srgbClr val="AFD1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grpSp>
            <p:grpSp>
              <p:nvGrpSpPr>
                <p:cNvPr id="38" name="Group 37">
                  <a:extLst>
                    <a:ext uri="{FF2B5EF4-FFF2-40B4-BE49-F238E27FC236}">
                      <a16:creationId xmlns:a16="http://schemas.microsoft.com/office/drawing/2014/main" id="{F3775C47-7BFE-5F05-F2DF-C620A7654EBD}"/>
                    </a:ext>
                  </a:extLst>
                </p:cNvPr>
                <p:cNvGrpSpPr/>
                <p:nvPr/>
              </p:nvGrpSpPr>
              <p:grpSpPr>
                <a:xfrm>
                  <a:off x="559092" y="1829781"/>
                  <a:ext cx="221682" cy="282665"/>
                  <a:chOff x="-360617" y="7129477"/>
                  <a:chExt cx="659942" cy="797437"/>
                </a:xfrm>
              </p:grpSpPr>
              <p:sp>
                <p:nvSpPr>
                  <p:cNvPr id="43" name="Freeform 31690">
                    <a:extLst>
                      <a:ext uri="{FF2B5EF4-FFF2-40B4-BE49-F238E27FC236}">
                        <a16:creationId xmlns:a16="http://schemas.microsoft.com/office/drawing/2014/main" id="{45D0B758-AB49-712D-3879-9D39F1E614B9}"/>
                      </a:ext>
                    </a:extLst>
                  </p:cNvPr>
                  <p:cNvSpPr>
                    <a:spLocks/>
                  </p:cNvSpPr>
                  <p:nvPr/>
                </p:nvSpPr>
                <p:spPr bwMode="auto">
                  <a:xfrm>
                    <a:off x="-360617" y="7129477"/>
                    <a:ext cx="632453" cy="769931"/>
                  </a:xfrm>
                  <a:custGeom>
                    <a:avLst/>
                    <a:gdLst>
                      <a:gd name="T0" fmla="*/ 2 w 20"/>
                      <a:gd name="T1" fmla="*/ 17 h 25"/>
                      <a:gd name="T2" fmla="*/ 9 w 20"/>
                      <a:gd name="T3" fmla="*/ 2 h 25"/>
                      <a:gd name="T4" fmla="*/ 19 w 20"/>
                      <a:gd name="T5" fmla="*/ 13 h 25"/>
                      <a:gd name="T6" fmla="*/ 11 w 20"/>
                      <a:gd name="T7" fmla="*/ 24 h 25"/>
                      <a:gd name="T8" fmla="*/ 2 w 20"/>
                      <a:gd name="T9" fmla="*/ 17 h 25"/>
                    </a:gdLst>
                    <a:ahLst/>
                    <a:cxnLst>
                      <a:cxn ang="0">
                        <a:pos x="T0" y="T1"/>
                      </a:cxn>
                      <a:cxn ang="0">
                        <a:pos x="T2" y="T3"/>
                      </a:cxn>
                      <a:cxn ang="0">
                        <a:pos x="T4" y="T5"/>
                      </a:cxn>
                      <a:cxn ang="0">
                        <a:pos x="T6" y="T7"/>
                      </a:cxn>
                      <a:cxn ang="0">
                        <a:pos x="T8" y="T9"/>
                      </a:cxn>
                    </a:cxnLst>
                    <a:rect l="0" t="0" r="r" b="b"/>
                    <a:pathLst>
                      <a:path w="20" h="25">
                        <a:moveTo>
                          <a:pt x="2" y="17"/>
                        </a:moveTo>
                        <a:cubicBezTo>
                          <a:pt x="0" y="10"/>
                          <a:pt x="4" y="3"/>
                          <a:pt x="9" y="2"/>
                        </a:cubicBezTo>
                        <a:cubicBezTo>
                          <a:pt x="14" y="0"/>
                          <a:pt x="18" y="6"/>
                          <a:pt x="19" y="13"/>
                        </a:cubicBezTo>
                        <a:cubicBezTo>
                          <a:pt x="20" y="20"/>
                          <a:pt x="17" y="22"/>
                          <a:pt x="11" y="24"/>
                        </a:cubicBezTo>
                        <a:cubicBezTo>
                          <a:pt x="6" y="25"/>
                          <a:pt x="3" y="25"/>
                          <a:pt x="2" y="17"/>
                        </a:cubicBezTo>
                        <a:close/>
                      </a:path>
                    </a:pathLst>
                  </a:custGeom>
                  <a:solidFill>
                    <a:srgbClr val="B96C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44" name="Freeform 31691">
                    <a:extLst>
                      <a:ext uri="{FF2B5EF4-FFF2-40B4-BE49-F238E27FC236}">
                        <a16:creationId xmlns:a16="http://schemas.microsoft.com/office/drawing/2014/main" id="{C8F68E32-CAC2-FDDB-8564-47418CC8062A}"/>
                      </a:ext>
                    </a:extLst>
                  </p:cNvPr>
                  <p:cNvSpPr>
                    <a:spLocks/>
                  </p:cNvSpPr>
                  <p:nvPr/>
                </p:nvSpPr>
                <p:spPr bwMode="auto">
                  <a:xfrm>
                    <a:off x="-305621" y="7156983"/>
                    <a:ext cx="604946" cy="769931"/>
                  </a:xfrm>
                  <a:custGeom>
                    <a:avLst/>
                    <a:gdLst>
                      <a:gd name="T0" fmla="*/ 1 w 20"/>
                      <a:gd name="T1" fmla="*/ 17 h 25"/>
                      <a:gd name="T2" fmla="*/ 9 w 20"/>
                      <a:gd name="T3" fmla="*/ 2 h 25"/>
                      <a:gd name="T4" fmla="*/ 19 w 20"/>
                      <a:gd name="T5" fmla="*/ 13 h 25"/>
                      <a:gd name="T6" fmla="*/ 11 w 20"/>
                      <a:gd name="T7" fmla="*/ 24 h 25"/>
                      <a:gd name="T8" fmla="*/ 1 w 20"/>
                      <a:gd name="T9" fmla="*/ 17 h 25"/>
                    </a:gdLst>
                    <a:ahLst/>
                    <a:cxnLst>
                      <a:cxn ang="0">
                        <a:pos x="T0" y="T1"/>
                      </a:cxn>
                      <a:cxn ang="0">
                        <a:pos x="T2" y="T3"/>
                      </a:cxn>
                      <a:cxn ang="0">
                        <a:pos x="T4" y="T5"/>
                      </a:cxn>
                      <a:cxn ang="0">
                        <a:pos x="T6" y="T7"/>
                      </a:cxn>
                      <a:cxn ang="0">
                        <a:pos x="T8" y="T9"/>
                      </a:cxn>
                    </a:cxnLst>
                    <a:rect l="0" t="0" r="r" b="b"/>
                    <a:pathLst>
                      <a:path w="20" h="25">
                        <a:moveTo>
                          <a:pt x="1" y="17"/>
                        </a:moveTo>
                        <a:cubicBezTo>
                          <a:pt x="0" y="10"/>
                          <a:pt x="4" y="3"/>
                          <a:pt x="9" y="2"/>
                        </a:cubicBezTo>
                        <a:cubicBezTo>
                          <a:pt x="14" y="0"/>
                          <a:pt x="18" y="6"/>
                          <a:pt x="19" y="13"/>
                        </a:cubicBezTo>
                        <a:cubicBezTo>
                          <a:pt x="20" y="20"/>
                          <a:pt x="17" y="22"/>
                          <a:pt x="11" y="24"/>
                        </a:cubicBezTo>
                        <a:cubicBezTo>
                          <a:pt x="6" y="25"/>
                          <a:pt x="3" y="25"/>
                          <a:pt x="1" y="17"/>
                        </a:cubicBezTo>
                        <a:close/>
                      </a:path>
                    </a:pathLst>
                  </a:custGeom>
                  <a:solidFill>
                    <a:srgbClr val="FFF8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45" name="Freeform 31696">
                    <a:extLst>
                      <a:ext uri="{FF2B5EF4-FFF2-40B4-BE49-F238E27FC236}">
                        <a16:creationId xmlns:a16="http://schemas.microsoft.com/office/drawing/2014/main" id="{8722F07D-D3BE-7F38-5091-D46E2E4F8D8C}"/>
                      </a:ext>
                    </a:extLst>
                  </p:cNvPr>
                  <p:cNvSpPr>
                    <a:spLocks/>
                  </p:cNvSpPr>
                  <p:nvPr/>
                </p:nvSpPr>
                <p:spPr bwMode="auto">
                  <a:xfrm>
                    <a:off x="-168125" y="7431957"/>
                    <a:ext cx="302482" cy="412472"/>
                  </a:xfrm>
                  <a:custGeom>
                    <a:avLst/>
                    <a:gdLst>
                      <a:gd name="T0" fmla="*/ 0 w 10"/>
                      <a:gd name="T1" fmla="*/ 6 h 13"/>
                      <a:gd name="T2" fmla="*/ 5 w 10"/>
                      <a:gd name="T3" fmla="*/ 0 h 13"/>
                      <a:gd name="T4" fmla="*/ 10 w 10"/>
                      <a:gd name="T5" fmla="*/ 7 h 13"/>
                      <a:gd name="T6" fmla="*/ 5 w 10"/>
                      <a:gd name="T7" fmla="*/ 13 h 13"/>
                      <a:gd name="T8" fmla="*/ 0 w 10"/>
                      <a:gd name="T9" fmla="*/ 6 h 13"/>
                    </a:gdLst>
                    <a:ahLst/>
                    <a:cxnLst>
                      <a:cxn ang="0">
                        <a:pos x="T0" y="T1"/>
                      </a:cxn>
                      <a:cxn ang="0">
                        <a:pos x="T2" y="T3"/>
                      </a:cxn>
                      <a:cxn ang="0">
                        <a:pos x="T4" y="T5"/>
                      </a:cxn>
                      <a:cxn ang="0">
                        <a:pos x="T6" y="T7"/>
                      </a:cxn>
                      <a:cxn ang="0">
                        <a:pos x="T8" y="T9"/>
                      </a:cxn>
                    </a:cxnLst>
                    <a:rect l="0" t="0" r="r" b="b"/>
                    <a:pathLst>
                      <a:path w="10" h="13">
                        <a:moveTo>
                          <a:pt x="0" y="6"/>
                        </a:moveTo>
                        <a:cubicBezTo>
                          <a:pt x="0" y="3"/>
                          <a:pt x="2" y="0"/>
                          <a:pt x="5" y="0"/>
                        </a:cubicBezTo>
                        <a:cubicBezTo>
                          <a:pt x="8" y="0"/>
                          <a:pt x="10" y="3"/>
                          <a:pt x="10" y="7"/>
                        </a:cubicBezTo>
                        <a:cubicBezTo>
                          <a:pt x="10" y="10"/>
                          <a:pt x="7" y="13"/>
                          <a:pt x="5" y="13"/>
                        </a:cubicBezTo>
                        <a:cubicBezTo>
                          <a:pt x="2" y="13"/>
                          <a:pt x="0" y="10"/>
                          <a:pt x="0" y="6"/>
                        </a:cubicBezTo>
                        <a:close/>
                      </a:path>
                    </a:pathLst>
                  </a:custGeom>
                  <a:solidFill>
                    <a:srgbClr val="83AD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46" name="Freeform 31699">
                    <a:extLst>
                      <a:ext uri="{FF2B5EF4-FFF2-40B4-BE49-F238E27FC236}">
                        <a16:creationId xmlns:a16="http://schemas.microsoft.com/office/drawing/2014/main" id="{BCE185FD-1F9A-1854-ADAE-BE8EA9C362BA}"/>
                      </a:ext>
                    </a:extLst>
                  </p:cNvPr>
                  <p:cNvSpPr>
                    <a:spLocks/>
                  </p:cNvSpPr>
                  <p:nvPr/>
                </p:nvSpPr>
                <p:spPr bwMode="auto">
                  <a:xfrm>
                    <a:off x="-113130" y="7459447"/>
                    <a:ext cx="137496" cy="137496"/>
                  </a:xfrm>
                  <a:custGeom>
                    <a:avLst/>
                    <a:gdLst>
                      <a:gd name="T0" fmla="*/ 0 w 4"/>
                      <a:gd name="T1" fmla="*/ 2 h 4"/>
                      <a:gd name="T2" fmla="*/ 2 w 4"/>
                      <a:gd name="T3" fmla="*/ 0 h 4"/>
                      <a:gd name="T4" fmla="*/ 4 w 4"/>
                      <a:gd name="T5" fmla="*/ 2 h 4"/>
                      <a:gd name="T6" fmla="*/ 2 w 4"/>
                      <a:gd name="T7" fmla="*/ 4 h 4"/>
                      <a:gd name="T8" fmla="*/ 0 w 4"/>
                      <a:gd name="T9" fmla="*/ 2 h 4"/>
                    </a:gdLst>
                    <a:ahLst/>
                    <a:cxnLst>
                      <a:cxn ang="0">
                        <a:pos x="T0" y="T1"/>
                      </a:cxn>
                      <a:cxn ang="0">
                        <a:pos x="T2" y="T3"/>
                      </a:cxn>
                      <a:cxn ang="0">
                        <a:pos x="T4" y="T5"/>
                      </a:cxn>
                      <a:cxn ang="0">
                        <a:pos x="T6" y="T7"/>
                      </a:cxn>
                      <a:cxn ang="0">
                        <a:pos x="T8" y="T9"/>
                      </a:cxn>
                    </a:cxnLst>
                    <a:rect l="0" t="0" r="r" b="b"/>
                    <a:pathLst>
                      <a:path w="4" h="4">
                        <a:moveTo>
                          <a:pt x="0" y="2"/>
                        </a:moveTo>
                        <a:cubicBezTo>
                          <a:pt x="0" y="1"/>
                          <a:pt x="1" y="0"/>
                          <a:pt x="2" y="0"/>
                        </a:cubicBezTo>
                        <a:cubicBezTo>
                          <a:pt x="3" y="0"/>
                          <a:pt x="4" y="1"/>
                          <a:pt x="4" y="2"/>
                        </a:cubicBezTo>
                        <a:cubicBezTo>
                          <a:pt x="4" y="4"/>
                          <a:pt x="3" y="4"/>
                          <a:pt x="2" y="4"/>
                        </a:cubicBezTo>
                        <a:cubicBezTo>
                          <a:pt x="1" y="4"/>
                          <a:pt x="0" y="3"/>
                          <a:pt x="0" y="2"/>
                        </a:cubicBezTo>
                        <a:close/>
                      </a:path>
                    </a:pathLst>
                  </a:custGeom>
                  <a:solidFill>
                    <a:srgbClr val="AFD1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grpSp>
            <p:sp>
              <p:nvSpPr>
                <p:cNvPr id="39" name="Freeform 31687">
                  <a:extLst>
                    <a:ext uri="{FF2B5EF4-FFF2-40B4-BE49-F238E27FC236}">
                      <a16:creationId xmlns:a16="http://schemas.microsoft.com/office/drawing/2014/main" id="{FE5682A2-F9B9-2C4B-5B0C-D0D834400A6C}"/>
                    </a:ext>
                  </a:extLst>
                </p:cNvPr>
                <p:cNvSpPr>
                  <a:spLocks/>
                </p:cNvSpPr>
                <p:nvPr/>
              </p:nvSpPr>
              <p:spPr bwMode="auto">
                <a:xfrm flipH="1">
                  <a:off x="1103702" y="2195323"/>
                  <a:ext cx="200791" cy="64793"/>
                </a:xfrm>
                <a:custGeom>
                  <a:avLst/>
                  <a:gdLst>
                    <a:gd name="T0" fmla="*/ 11 w 11"/>
                    <a:gd name="T1" fmla="*/ 3 h 7"/>
                    <a:gd name="T2" fmla="*/ 6 w 11"/>
                    <a:gd name="T3" fmla="*/ 7 h 7"/>
                    <a:gd name="T4" fmla="*/ 0 w 11"/>
                    <a:gd name="T5" fmla="*/ 4 h 7"/>
                    <a:gd name="T6" fmla="*/ 5 w 11"/>
                    <a:gd name="T7" fmla="*/ 0 h 7"/>
                    <a:gd name="T8" fmla="*/ 11 w 11"/>
                    <a:gd name="T9" fmla="*/ 3 h 7"/>
                  </a:gdLst>
                  <a:ahLst/>
                  <a:cxnLst>
                    <a:cxn ang="0">
                      <a:pos x="T0" y="T1"/>
                    </a:cxn>
                    <a:cxn ang="0">
                      <a:pos x="T2" y="T3"/>
                    </a:cxn>
                    <a:cxn ang="0">
                      <a:pos x="T4" y="T5"/>
                    </a:cxn>
                    <a:cxn ang="0">
                      <a:pos x="T6" y="T7"/>
                    </a:cxn>
                    <a:cxn ang="0">
                      <a:pos x="T8" y="T9"/>
                    </a:cxn>
                  </a:cxnLst>
                  <a:rect l="0" t="0" r="r" b="b"/>
                  <a:pathLst>
                    <a:path w="11" h="7">
                      <a:moveTo>
                        <a:pt x="11" y="3"/>
                      </a:moveTo>
                      <a:cubicBezTo>
                        <a:pt x="11" y="5"/>
                        <a:pt x="8" y="6"/>
                        <a:pt x="6" y="7"/>
                      </a:cubicBezTo>
                      <a:cubicBezTo>
                        <a:pt x="3" y="7"/>
                        <a:pt x="0" y="6"/>
                        <a:pt x="0" y="4"/>
                      </a:cubicBezTo>
                      <a:cubicBezTo>
                        <a:pt x="0" y="2"/>
                        <a:pt x="2" y="0"/>
                        <a:pt x="5" y="0"/>
                      </a:cubicBezTo>
                      <a:cubicBezTo>
                        <a:pt x="8" y="0"/>
                        <a:pt x="11" y="1"/>
                        <a:pt x="11" y="3"/>
                      </a:cubicBezTo>
                      <a:close/>
                    </a:path>
                  </a:pathLst>
                </a:custGeom>
                <a:solidFill>
                  <a:srgbClr val="FF9D78"/>
                </a:solidFill>
                <a:ln>
                  <a:noFill/>
                </a:ln>
              </p:spPr>
              <p:txBody>
                <a:bodyPr vert="horz" wrap="square" lIns="45720" tIns="22860" rIns="45720" bIns="22860" numCol="1" anchor="t" anchorCtr="0" compatLnSpc="1">
                  <a:prstTxWarp prst="textNoShape">
                    <a:avLst/>
                  </a:prstTxWarp>
                </a:bodyPr>
                <a:lstStyle/>
                <a:p>
                  <a:endParaRPr lang="en-US" sz="900"/>
                </a:p>
              </p:txBody>
            </p:sp>
            <p:sp>
              <p:nvSpPr>
                <p:cNvPr id="40" name="Freeform 126">
                  <a:extLst>
                    <a:ext uri="{FF2B5EF4-FFF2-40B4-BE49-F238E27FC236}">
                      <a16:creationId xmlns:a16="http://schemas.microsoft.com/office/drawing/2014/main" id="{97FE2565-2910-4CB9-983F-CDA2E6615FF2}"/>
                    </a:ext>
                  </a:extLst>
                </p:cNvPr>
                <p:cNvSpPr>
                  <a:spLocks/>
                </p:cNvSpPr>
                <p:nvPr/>
              </p:nvSpPr>
              <p:spPr bwMode="auto">
                <a:xfrm flipH="1">
                  <a:off x="271771" y="1319160"/>
                  <a:ext cx="1364741" cy="710052"/>
                </a:xfrm>
                <a:custGeom>
                  <a:avLst/>
                  <a:gdLst>
                    <a:gd name="connsiteX0" fmla="*/ 649769 w 1364741"/>
                    <a:gd name="connsiteY0" fmla="*/ 0 h 710052"/>
                    <a:gd name="connsiteX1" fmla="*/ 34563 w 1364741"/>
                    <a:gd name="connsiteY1" fmla="*/ 132755 h 710052"/>
                    <a:gd name="connsiteX2" fmla="*/ 0 w 1364741"/>
                    <a:gd name="connsiteY2" fmla="*/ 152901 h 710052"/>
                    <a:gd name="connsiteX3" fmla="*/ 11432 w 1364741"/>
                    <a:gd name="connsiteY3" fmla="*/ 165070 h 710052"/>
                    <a:gd name="connsiteX4" fmla="*/ 71258 w 1364741"/>
                    <a:gd name="connsiteY4" fmla="*/ 212881 h 710052"/>
                    <a:gd name="connsiteX5" fmla="*/ 74150 w 1364741"/>
                    <a:gd name="connsiteY5" fmla="*/ 214518 h 710052"/>
                    <a:gd name="connsiteX6" fmla="*/ 72594 w 1364741"/>
                    <a:gd name="connsiteY6" fmla="*/ 222947 h 710052"/>
                    <a:gd name="connsiteX7" fmla="*/ 122083 w 1364741"/>
                    <a:gd name="connsiteY7" fmla="*/ 688329 h 710052"/>
                    <a:gd name="connsiteX8" fmla="*/ 219463 w 1364741"/>
                    <a:gd name="connsiteY8" fmla="*/ 274678 h 710052"/>
                    <a:gd name="connsiteX9" fmla="*/ 251743 w 1364741"/>
                    <a:gd name="connsiteY9" fmla="*/ 271521 h 710052"/>
                    <a:gd name="connsiteX10" fmla="*/ 268437 w 1364741"/>
                    <a:gd name="connsiteY10" fmla="*/ 267433 h 710052"/>
                    <a:gd name="connsiteX11" fmla="*/ 315785 w 1364741"/>
                    <a:gd name="connsiteY11" fmla="*/ 270728 h 710052"/>
                    <a:gd name="connsiteX12" fmla="*/ 549159 w 1364741"/>
                    <a:gd name="connsiteY12" fmla="*/ 247991 h 710052"/>
                    <a:gd name="connsiteX13" fmla="*/ 599620 w 1364741"/>
                    <a:gd name="connsiteY13" fmla="*/ 233318 h 710052"/>
                    <a:gd name="connsiteX14" fmla="*/ 614726 w 1364741"/>
                    <a:gd name="connsiteY14" fmla="*/ 232121 h 710052"/>
                    <a:gd name="connsiteX15" fmla="*/ 910345 w 1364741"/>
                    <a:gd name="connsiteY15" fmla="*/ 219706 h 710052"/>
                    <a:gd name="connsiteX16" fmla="*/ 1174858 w 1364741"/>
                    <a:gd name="connsiteY16" fmla="*/ 308025 h 710052"/>
                    <a:gd name="connsiteX17" fmla="*/ 1290924 w 1364741"/>
                    <a:gd name="connsiteY17" fmla="*/ 707576 h 710052"/>
                    <a:gd name="connsiteX18" fmla="*/ 1329599 w 1364741"/>
                    <a:gd name="connsiteY18" fmla="*/ 547773 h 710052"/>
                    <a:gd name="connsiteX19" fmla="*/ 1343229 w 1364741"/>
                    <a:gd name="connsiteY19" fmla="*/ 478360 h 710052"/>
                    <a:gd name="connsiteX20" fmla="*/ 1364741 w 1364741"/>
                    <a:gd name="connsiteY20" fmla="*/ 364627 h 710052"/>
                    <a:gd name="connsiteX21" fmla="*/ 1362678 w 1364741"/>
                    <a:gd name="connsiteY21" fmla="*/ 190015 h 710052"/>
                    <a:gd name="connsiteX22" fmla="*/ 1362651 w 1364741"/>
                    <a:gd name="connsiteY22" fmla="*/ 189688 h 710052"/>
                    <a:gd name="connsiteX23" fmla="*/ 1264975 w 1364741"/>
                    <a:gd name="connsiteY23" fmla="*/ 132755 h 710052"/>
                    <a:gd name="connsiteX24" fmla="*/ 649769 w 1364741"/>
                    <a:gd name="connsiteY24" fmla="*/ 0 h 710052"/>
                    <a:gd name="connsiteX0" fmla="*/ 649769 w 1364741"/>
                    <a:gd name="connsiteY0" fmla="*/ 0 h 710052"/>
                    <a:gd name="connsiteX1" fmla="*/ 34563 w 1364741"/>
                    <a:gd name="connsiteY1" fmla="*/ 132755 h 710052"/>
                    <a:gd name="connsiteX2" fmla="*/ 0 w 1364741"/>
                    <a:gd name="connsiteY2" fmla="*/ 152901 h 710052"/>
                    <a:gd name="connsiteX3" fmla="*/ 11432 w 1364741"/>
                    <a:gd name="connsiteY3" fmla="*/ 165070 h 710052"/>
                    <a:gd name="connsiteX4" fmla="*/ 71258 w 1364741"/>
                    <a:gd name="connsiteY4" fmla="*/ 212881 h 710052"/>
                    <a:gd name="connsiteX5" fmla="*/ 74150 w 1364741"/>
                    <a:gd name="connsiteY5" fmla="*/ 214518 h 710052"/>
                    <a:gd name="connsiteX6" fmla="*/ 72594 w 1364741"/>
                    <a:gd name="connsiteY6" fmla="*/ 222947 h 710052"/>
                    <a:gd name="connsiteX7" fmla="*/ 122083 w 1364741"/>
                    <a:gd name="connsiteY7" fmla="*/ 688329 h 710052"/>
                    <a:gd name="connsiteX8" fmla="*/ 219463 w 1364741"/>
                    <a:gd name="connsiteY8" fmla="*/ 274678 h 710052"/>
                    <a:gd name="connsiteX9" fmla="*/ 251743 w 1364741"/>
                    <a:gd name="connsiteY9" fmla="*/ 271521 h 710052"/>
                    <a:gd name="connsiteX10" fmla="*/ 268437 w 1364741"/>
                    <a:gd name="connsiteY10" fmla="*/ 267433 h 710052"/>
                    <a:gd name="connsiteX11" fmla="*/ 315785 w 1364741"/>
                    <a:gd name="connsiteY11" fmla="*/ 270728 h 710052"/>
                    <a:gd name="connsiteX12" fmla="*/ 549159 w 1364741"/>
                    <a:gd name="connsiteY12" fmla="*/ 247991 h 710052"/>
                    <a:gd name="connsiteX13" fmla="*/ 599620 w 1364741"/>
                    <a:gd name="connsiteY13" fmla="*/ 233318 h 710052"/>
                    <a:gd name="connsiteX14" fmla="*/ 614726 w 1364741"/>
                    <a:gd name="connsiteY14" fmla="*/ 232121 h 710052"/>
                    <a:gd name="connsiteX15" fmla="*/ 910345 w 1364741"/>
                    <a:gd name="connsiteY15" fmla="*/ 219706 h 710052"/>
                    <a:gd name="connsiteX16" fmla="*/ 1174858 w 1364741"/>
                    <a:gd name="connsiteY16" fmla="*/ 308025 h 710052"/>
                    <a:gd name="connsiteX17" fmla="*/ 1290924 w 1364741"/>
                    <a:gd name="connsiteY17" fmla="*/ 707576 h 710052"/>
                    <a:gd name="connsiteX18" fmla="*/ 1329599 w 1364741"/>
                    <a:gd name="connsiteY18" fmla="*/ 547773 h 710052"/>
                    <a:gd name="connsiteX19" fmla="*/ 1343229 w 1364741"/>
                    <a:gd name="connsiteY19" fmla="*/ 478360 h 710052"/>
                    <a:gd name="connsiteX20" fmla="*/ 1364741 w 1364741"/>
                    <a:gd name="connsiteY20" fmla="*/ 364627 h 710052"/>
                    <a:gd name="connsiteX21" fmla="*/ 1362678 w 1364741"/>
                    <a:gd name="connsiteY21" fmla="*/ 190015 h 710052"/>
                    <a:gd name="connsiteX22" fmla="*/ 1298256 w 1364741"/>
                    <a:gd name="connsiteY22" fmla="*/ 202567 h 710052"/>
                    <a:gd name="connsiteX23" fmla="*/ 1264975 w 1364741"/>
                    <a:gd name="connsiteY23" fmla="*/ 132755 h 710052"/>
                    <a:gd name="connsiteX24" fmla="*/ 649769 w 1364741"/>
                    <a:gd name="connsiteY24" fmla="*/ 0 h 710052"/>
                    <a:gd name="connsiteX0" fmla="*/ 649769 w 1364741"/>
                    <a:gd name="connsiteY0" fmla="*/ 0 h 710052"/>
                    <a:gd name="connsiteX1" fmla="*/ 34563 w 1364741"/>
                    <a:gd name="connsiteY1" fmla="*/ 132755 h 710052"/>
                    <a:gd name="connsiteX2" fmla="*/ 0 w 1364741"/>
                    <a:gd name="connsiteY2" fmla="*/ 152901 h 710052"/>
                    <a:gd name="connsiteX3" fmla="*/ 11432 w 1364741"/>
                    <a:gd name="connsiteY3" fmla="*/ 165070 h 710052"/>
                    <a:gd name="connsiteX4" fmla="*/ 71258 w 1364741"/>
                    <a:gd name="connsiteY4" fmla="*/ 212881 h 710052"/>
                    <a:gd name="connsiteX5" fmla="*/ 74150 w 1364741"/>
                    <a:gd name="connsiteY5" fmla="*/ 214518 h 710052"/>
                    <a:gd name="connsiteX6" fmla="*/ 72594 w 1364741"/>
                    <a:gd name="connsiteY6" fmla="*/ 222947 h 710052"/>
                    <a:gd name="connsiteX7" fmla="*/ 122083 w 1364741"/>
                    <a:gd name="connsiteY7" fmla="*/ 688329 h 710052"/>
                    <a:gd name="connsiteX8" fmla="*/ 219463 w 1364741"/>
                    <a:gd name="connsiteY8" fmla="*/ 274678 h 710052"/>
                    <a:gd name="connsiteX9" fmla="*/ 251743 w 1364741"/>
                    <a:gd name="connsiteY9" fmla="*/ 271521 h 710052"/>
                    <a:gd name="connsiteX10" fmla="*/ 268437 w 1364741"/>
                    <a:gd name="connsiteY10" fmla="*/ 267433 h 710052"/>
                    <a:gd name="connsiteX11" fmla="*/ 315785 w 1364741"/>
                    <a:gd name="connsiteY11" fmla="*/ 270728 h 710052"/>
                    <a:gd name="connsiteX12" fmla="*/ 549159 w 1364741"/>
                    <a:gd name="connsiteY12" fmla="*/ 247991 h 710052"/>
                    <a:gd name="connsiteX13" fmla="*/ 599620 w 1364741"/>
                    <a:gd name="connsiteY13" fmla="*/ 233318 h 710052"/>
                    <a:gd name="connsiteX14" fmla="*/ 614726 w 1364741"/>
                    <a:gd name="connsiteY14" fmla="*/ 232121 h 710052"/>
                    <a:gd name="connsiteX15" fmla="*/ 910345 w 1364741"/>
                    <a:gd name="connsiteY15" fmla="*/ 219706 h 710052"/>
                    <a:gd name="connsiteX16" fmla="*/ 1174858 w 1364741"/>
                    <a:gd name="connsiteY16" fmla="*/ 308025 h 710052"/>
                    <a:gd name="connsiteX17" fmla="*/ 1290924 w 1364741"/>
                    <a:gd name="connsiteY17" fmla="*/ 707576 h 710052"/>
                    <a:gd name="connsiteX18" fmla="*/ 1329599 w 1364741"/>
                    <a:gd name="connsiteY18" fmla="*/ 547773 h 710052"/>
                    <a:gd name="connsiteX19" fmla="*/ 1343229 w 1364741"/>
                    <a:gd name="connsiteY19" fmla="*/ 478360 h 710052"/>
                    <a:gd name="connsiteX20" fmla="*/ 1364741 w 1364741"/>
                    <a:gd name="connsiteY20" fmla="*/ 364627 h 710052"/>
                    <a:gd name="connsiteX21" fmla="*/ 1298256 w 1364741"/>
                    <a:gd name="connsiteY21" fmla="*/ 202567 h 710052"/>
                    <a:gd name="connsiteX22" fmla="*/ 1264975 w 1364741"/>
                    <a:gd name="connsiteY22" fmla="*/ 132755 h 710052"/>
                    <a:gd name="connsiteX23" fmla="*/ 649769 w 1364741"/>
                    <a:gd name="connsiteY23" fmla="*/ 0 h 710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364741" h="710052">
                      <a:moveTo>
                        <a:pt x="649769" y="0"/>
                      </a:moveTo>
                      <a:cubicBezTo>
                        <a:pt x="421883" y="0"/>
                        <a:pt x="210177" y="48940"/>
                        <a:pt x="34563" y="132755"/>
                      </a:cubicBezTo>
                      <a:lnTo>
                        <a:pt x="0" y="152901"/>
                      </a:lnTo>
                      <a:lnTo>
                        <a:pt x="11432" y="165070"/>
                      </a:lnTo>
                      <a:cubicBezTo>
                        <a:pt x="27936" y="181700"/>
                        <a:pt x="48566" y="198330"/>
                        <a:pt x="71258" y="212881"/>
                      </a:cubicBezTo>
                      <a:lnTo>
                        <a:pt x="74150" y="214518"/>
                      </a:lnTo>
                      <a:lnTo>
                        <a:pt x="72594" y="222947"/>
                      </a:lnTo>
                      <a:cubicBezTo>
                        <a:pt x="50527" y="401941"/>
                        <a:pt x="122083" y="688329"/>
                        <a:pt x="122083" y="688329"/>
                      </a:cubicBezTo>
                      <a:cubicBezTo>
                        <a:pt x="208689" y="553705"/>
                        <a:pt x="219463" y="274678"/>
                        <a:pt x="219463" y="274678"/>
                      </a:cubicBezTo>
                      <a:cubicBezTo>
                        <a:pt x="230272" y="274678"/>
                        <a:pt x="241089" y="273475"/>
                        <a:pt x="251743" y="271521"/>
                      </a:cubicBezTo>
                      <a:lnTo>
                        <a:pt x="268437" y="267433"/>
                      </a:lnTo>
                      <a:lnTo>
                        <a:pt x="315785" y="270728"/>
                      </a:lnTo>
                      <a:cubicBezTo>
                        <a:pt x="393920" y="273716"/>
                        <a:pt x="473086" y="266830"/>
                        <a:pt x="549159" y="247991"/>
                      </a:cubicBezTo>
                      <a:lnTo>
                        <a:pt x="599620" y="233318"/>
                      </a:lnTo>
                      <a:lnTo>
                        <a:pt x="614726" y="232121"/>
                      </a:lnTo>
                      <a:cubicBezTo>
                        <a:pt x="726070" y="223213"/>
                        <a:pt x="840651" y="214525"/>
                        <a:pt x="910345" y="219706"/>
                      </a:cubicBezTo>
                      <a:cubicBezTo>
                        <a:pt x="1049733" y="230067"/>
                        <a:pt x="1109772" y="244475"/>
                        <a:pt x="1174858" y="308025"/>
                      </a:cubicBezTo>
                      <a:cubicBezTo>
                        <a:pt x="1228868" y="519637"/>
                        <a:pt x="1261999" y="683585"/>
                        <a:pt x="1290924" y="707576"/>
                      </a:cubicBezTo>
                      <a:cubicBezTo>
                        <a:pt x="1312618" y="725570"/>
                        <a:pt x="1315578" y="642780"/>
                        <a:pt x="1329599" y="547773"/>
                      </a:cubicBezTo>
                      <a:lnTo>
                        <a:pt x="1343229" y="478360"/>
                      </a:lnTo>
                      <a:lnTo>
                        <a:pt x="1364741" y="364627"/>
                      </a:lnTo>
                      <a:cubicBezTo>
                        <a:pt x="1357246" y="318662"/>
                        <a:pt x="1314884" y="241212"/>
                        <a:pt x="1298256" y="202567"/>
                      </a:cubicBezTo>
                      <a:cubicBezTo>
                        <a:pt x="1265697" y="183589"/>
                        <a:pt x="1297534" y="151733"/>
                        <a:pt x="1264975" y="132755"/>
                      </a:cubicBezTo>
                      <a:cubicBezTo>
                        <a:pt x="1089361" y="48940"/>
                        <a:pt x="877656" y="0"/>
                        <a:pt x="649769" y="0"/>
                      </a:cubicBezTo>
                      <a:close/>
                    </a:path>
                  </a:pathLst>
                </a:custGeom>
                <a:solidFill>
                  <a:srgbClr val="323B45"/>
                </a:solidFill>
                <a:ln>
                  <a:noFill/>
                </a:ln>
              </p:spPr>
              <p:txBody>
                <a:bodyPr vert="horz" wrap="square" lIns="45720" tIns="22860" rIns="45720" bIns="22860" numCol="1" anchor="t" anchorCtr="0" compatLnSpc="1">
                  <a:prstTxWarp prst="textNoShape">
                    <a:avLst/>
                  </a:prstTxWarp>
                  <a:noAutofit/>
                </a:bodyPr>
                <a:lstStyle/>
                <a:p>
                  <a:endParaRPr lang="en-US" sz="900"/>
                </a:p>
              </p:txBody>
            </p:sp>
            <p:sp>
              <p:nvSpPr>
                <p:cNvPr id="41" name="Freeform 127">
                  <a:extLst>
                    <a:ext uri="{FF2B5EF4-FFF2-40B4-BE49-F238E27FC236}">
                      <a16:creationId xmlns:a16="http://schemas.microsoft.com/office/drawing/2014/main" id="{9569D4E4-1AAE-A86A-1FBE-584C842C8160}"/>
                    </a:ext>
                  </a:extLst>
                </p:cNvPr>
                <p:cNvSpPr>
                  <a:spLocks/>
                </p:cNvSpPr>
                <p:nvPr/>
              </p:nvSpPr>
              <p:spPr bwMode="auto">
                <a:xfrm rot="967563" flipH="1">
                  <a:off x="334362" y="934202"/>
                  <a:ext cx="1338436" cy="1121848"/>
                </a:xfrm>
                <a:custGeom>
                  <a:avLst/>
                  <a:gdLst>
                    <a:gd name="connsiteX0" fmla="*/ 822876 w 1503164"/>
                    <a:gd name="connsiteY0" fmla="*/ 26563 h 1259919"/>
                    <a:gd name="connsiteX1" fmla="*/ 781368 w 1503164"/>
                    <a:gd name="connsiteY1" fmla="*/ 17194 h 1259919"/>
                    <a:gd name="connsiteX2" fmla="*/ 587700 w 1503164"/>
                    <a:gd name="connsiteY2" fmla="*/ 68776 h 1259919"/>
                    <a:gd name="connsiteX3" fmla="*/ 432765 w 1503164"/>
                    <a:gd name="connsiteY3" fmla="*/ 0 h 1259919"/>
                    <a:gd name="connsiteX4" fmla="*/ 303653 w 1503164"/>
                    <a:gd name="connsiteY4" fmla="*/ 85970 h 1259919"/>
                    <a:gd name="connsiteX5" fmla="*/ 97073 w 1503164"/>
                    <a:gd name="connsiteY5" fmla="*/ 68776 h 1259919"/>
                    <a:gd name="connsiteX6" fmla="*/ 85347 w 1503164"/>
                    <a:gd name="connsiteY6" fmla="*/ 78853 h 1259919"/>
                    <a:gd name="connsiteX7" fmla="*/ 71906 w 1503164"/>
                    <a:gd name="connsiteY7" fmla="*/ 84951 h 1259919"/>
                    <a:gd name="connsiteX8" fmla="*/ 125810 w 1503164"/>
                    <a:gd name="connsiteY8" fmla="*/ 626120 h 1259919"/>
                    <a:gd name="connsiteX9" fmla="*/ 1160588 w 1503164"/>
                    <a:gd name="connsiteY9" fmla="*/ 652798 h 1259919"/>
                    <a:gd name="connsiteX10" fmla="*/ 1361511 w 1503164"/>
                    <a:gd name="connsiteY10" fmla="*/ 1255902 h 1259919"/>
                    <a:gd name="connsiteX11" fmla="*/ 1394728 w 1503164"/>
                    <a:gd name="connsiteY11" fmla="*/ 507067 h 1259919"/>
                    <a:gd name="connsiteX12" fmla="*/ 1376329 w 1503164"/>
                    <a:gd name="connsiteY12" fmla="*/ 489415 h 1259919"/>
                    <a:gd name="connsiteX13" fmla="*/ 1410754 w 1503164"/>
                    <a:gd name="connsiteY13" fmla="*/ 464331 h 1259919"/>
                    <a:gd name="connsiteX14" fmla="*/ 1433916 w 1503164"/>
                    <a:gd name="connsiteY14" fmla="*/ 416251 h 1259919"/>
                    <a:gd name="connsiteX15" fmla="*/ 1341930 w 1503164"/>
                    <a:gd name="connsiteY15" fmla="*/ 441550 h 1259919"/>
                    <a:gd name="connsiteX16" fmla="*/ 1329783 w 1503164"/>
                    <a:gd name="connsiteY16" fmla="*/ 448271 h 1259919"/>
                    <a:gd name="connsiteX17" fmla="*/ 1301709 w 1503164"/>
                    <a:gd name="connsiteY17" fmla="*/ 430929 h 1259919"/>
                    <a:gd name="connsiteX18" fmla="*/ 1313300 w 1503164"/>
                    <a:gd name="connsiteY18" fmla="*/ 417596 h 1259919"/>
                    <a:gd name="connsiteX19" fmla="*/ 1405008 w 1503164"/>
                    <a:gd name="connsiteY19" fmla="*/ 223382 h 1259919"/>
                    <a:gd name="connsiteX20" fmla="*/ 1267870 w 1503164"/>
                    <a:gd name="connsiteY20" fmla="*/ 368243 h 1259919"/>
                    <a:gd name="connsiteX21" fmla="*/ 1259400 w 1503164"/>
                    <a:gd name="connsiteY21" fmla="*/ 384364 h 1259919"/>
                    <a:gd name="connsiteX22" fmla="*/ 1244665 w 1503164"/>
                    <a:gd name="connsiteY22" fmla="*/ 350945 h 1259919"/>
                    <a:gd name="connsiteX23" fmla="*/ 1151293 w 1503164"/>
                    <a:gd name="connsiteY23" fmla="*/ 261915 h 1259919"/>
                    <a:gd name="connsiteX24" fmla="*/ 1145735 w 1503164"/>
                    <a:gd name="connsiteY24" fmla="*/ 259255 h 1259919"/>
                    <a:gd name="connsiteX25" fmla="*/ 1147926 w 1503164"/>
                    <a:gd name="connsiteY25" fmla="*/ 233865 h 1259919"/>
                    <a:gd name="connsiteX26" fmla="*/ 1000859 w 1503164"/>
                    <a:gd name="connsiteY26" fmla="*/ 111761 h 1259919"/>
                    <a:gd name="connsiteX27" fmla="*/ 884658 w 1503164"/>
                    <a:gd name="connsiteY27" fmla="*/ 120358 h 1259919"/>
                    <a:gd name="connsiteX28" fmla="*/ 822876 w 1503164"/>
                    <a:gd name="connsiteY28" fmla="*/ 26563 h 1259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503164" h="1259919">
                      <a:moveTo>
                        <a:pt x="822876" y="26563"/>
                      </a:moveTo>
                      <a:cubicBezTo>
                        <a:pt x="811225" y="22567"/>
                        <a:pt x="797507" y="19343"/>
                        <a:pt x="781368" y="17194"/>
                      </a:cubicBezTo>
                      <a:cubicBezTo>
                        <a:pt x="652256" y="0"/>
                        <a:pt x="587700" y="68776"/>
                        <a:pt x="587700" y="68776"/>
                      </a:cubicBezTo>
                      <a:cubicBezTo>
                        <a:pt x="587700" y="68776"/>
                        <a:pt x="548966" y="0"/>
                        <a:pt x="432765" y="0"/>
                      </a:cubicBezTo>
                      <a:cubicBezTo>
                        <a:pt x="316564" y="8597"/>
                        <a:pt x="303653" y="85970"/>
                        <a:pt x="303653" y="85970"/>
                      </a:cubicBezTo>
                      <a:cubicBezTo>
                        <a:pt x="303653" y="85970"/>
                        <a:pt x="226185" y="0"/>
                        <a:pt x="97073" y="68776"/>
                      </a:cubicBezTo>
                      <a:lnTo>
                        <a:pt x="85347" y="78853"/>
                      </a:lnTo>
                      <a:lnTo>
                        <a:pt x="71906" y="84951"/>
                      </a:lnTo>
                      <a:cubicBezTo>
                        <a:pt x="6890" y="138271"/>
                        <a:pt x="-72200" y="364491"/>
                        <a:pt x="125810" y="626120"/>
                      </a:cubicBezTo>
                      <a:cubicBezTo>
                        <a:pt x="352106" y="925126"/>
                        <a:pt x="1006657" y="608292"/>
                        <a:pt x="1160588" y="652798"/>
                      </a:cubicBezTo>
                      <a:cubicBezTo>
                        <a:pt x="1328566" y="720830"/>
                        <a:pt x="1270497" y="1210122"/>
                        <a:pt x="1361511" y="1255902"/>
                      </a:cubicBezTo>
                      <a:cubicBezTo>
                        <a:pt x="1436602" y="1311676"/>
                        <a:pt x="1619775" y="772788"/>
                        <a:pt x="1394728" y="507067"/>
                      </a:cubicBezTo>
                      <a:lnTo>
                        <a:pt x="1376329" y="489415"/>
                      </a:lnTo>
                      <a:lnTo>
                        <a:pt x="1410754" y="464331"/>
                      </a:lnTo>
                      <a:cubicBezTo>
                        <a:pt x="1430338" y="446930"/>
                        <a:pt x="1440606" y="429718"/>
                        <a:pt x="1433916" y="416251"/>
                      </a:cubicBezTo>
                      <a:cubicBezTo>
                        <a:pt x="1440070" y="394967"/>
                        <a:pt x="1391769" y="415598"/>
                        <a:pt x="1341930" y="441550"/>
                      </a:cubicBezTo>
                      <a:lnTo>
                        <a:pt x="1329783" y="448271"/>
                      </a:lnTo>
                      <a:lnTo>
                        <a:pt x="1301709" y="430929"/>
                      </a:lnTo>
                      <a:lnTo>
                        <a:pt x="1313300" y="417596"/>
                      </a:lnTo>
                      <a:cubicBezTo>
                        <a:pt x="1377458" y="341547"/>
                        <a:pt x="1453846" y="237502"/>
                        <a:pt x="1405008" y="223382"/>
                      </a:cubicBezTo>
                      <a:cubicBezTo>
                        <a:pt x="1365939" y="212086"/>
                        <a:pt x="1312020" y="288752"/>
                        <a:pt x="1267870" y="368243"/>
                      </a:cubicBezTo>
                      <a:lnTo>
                        <a:pt x="1259400" y="384364"/>
                      </a:lnTo>
                      <a:lnTo>
                        <a:pt x="1244665" y="350945"/>
                      </a:lnTo>
                      <a:cubicBezTo>
                        <a:pt x="1221763" y="313958"/>
                        <a:pt x="1189688" y="284754"/>
                        <a:pt x="1151293" y="261915"/>
                      </a:cubicBezTo>
                      <a:lnTo>
                        <a:pt x="1145735" y="259255"/>
                      </a:lnTo>
                      <a:lnTo>
                        <a:pt x="1147926" y="233865"/>
                      </a:lnTo>
                      <a:cubicBezTo>
                        <a:pt x="1138848" y="176238"/>
                        <a:pt x="1088010" y="124656"/>
                        <a:pt x="1000859" y="111761"/>
                      </a:cubicBezTo>
                      <a:cubicBezTo>
                        <a:pt x="936303" y="103164"/>
                        <a:pt x="884658" y="120358"/>
                        <a:pt x="884658" y="120358"/>
                      </a:cubicBezTo>
                      <a:cubicBezTo>
                        <a:pt x="884658" y="120358"/>
                        <a:pt x="904428" y="54537"/>
                        <a:pt x="822876" y="26563"/>
                      </a:cubicBezTo>
                      <a:close/>
                    </a:path>
                  </a:pathLst>
                </a:custGeom>
                <a:solidFill>
                  <a:srgbClr val="323B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en-US"/>
                </a:p>
              </p:txBody>
            </p:sp>
            <p:sp>
              <p:nvSpPr>
                <p:cNvPr id="42" name="Freeform 133">
                  <a:extLst>
                    <a:ext uri="{FF2B5EF4-FFF2-40B4-BE49-F238E27FC236}">
                      <a16:creationId xmlns:a16="http://schemas.microsoft.com/office/drawing/2014/main" id="{16963997-74FD-37A3-3950-083FBBB0095A}"/>
                    </a:ext>
                  </a:extLst>
                </p:cNvPr>
                <p:cNvSpPr>
                  <a:spLocks/>
                </p:cNvSpPr>
                <p:nvPr/>
              </p:nvSpPr>
              <p:spPr bwMode="auto">
                <a:xfrm>
                  <a:off x="793593" y="2188852"/>
                  <a:ext cx="281550" cy="102382"/>
                </a:xfrm>
                <a:custGeom>
                  <a:avLst/>
                  <a:gdLst>
                    <a:gd name="T0" fmla="*/ 23 w 26"/>
                    <a:gd name="T1" fmla="*/ 2 h 9"/>
                    <a:gd name="T2" fmla="*/ 3 w 26"/>
                    <a:gd name="T3" fmla="*/ 2 h 9"/>
                    <a:gd name="T4" fmla="*/ 13 w 26"/>
                    <a:gd name="T5" fmla="*/ 9 h 9"/>
                    <a:gd name="T6" fmla="*/ 23 w 26"/>
                    <a:gd name="T7" fmla="*/ 2 h 9"/>
                  </a:gdLst>
                  <a:ahLst/>
                  <a:cxnLst>
                    <a:cxn ang="0">
                      <a:pos x="T0" y="T1"/>
                    </a:cxn>
                    <a:cxn ang="0">
                      <a:pos x="T2" y="T3"/>
                    </a:cxn>
                    <a:cxn ang="0">
                      <a:pos x="T4" y="T5"/>
                    </a:cxn>
                    <a:cxn ang="0">
                      <a:pos x="T6" y="T7"/>
                    </a:cxn>
                  </a:cxnLst>
                  <a:rect l="0" t="0" r="r" b="b"/>
                  <a:pathLst>
                    <a:path w="26" h="9">
                      <a:moveTo>
                        <a:pt x="23" y="2"/>
                      </a:moveTo>
                      <a:cubicBezTo>
                        <a:pt x="19" y="0"/>
                        <a:pt x="6" y="0"/>
                        <a:pt x="3" y="2"/>
                      </a:cubicBezTo>
                      <a:cubicBezTo>
                        <a:pt x="0" y="3"/>
                        <a:pt x="10" y="9"/>
                        <a:pt x="13" y="9"/>
                      </a:cubicBezTo>
                      <a:cubicBezTo>
                        <a:pt x="16" y="9"/>
                        <a:pt x="26" y="3"/>
                        <a:pt x="23" y="2"/>
                      </a:cubicBezTo>
                    </a:path>
                  </a:pathLst>
                </a:custGeom>
                <a:solidFill>
                  <a:srgbClr val="ED90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grpSp>
          <p:sp>
            <p:nvSpPr>
              <p:cNvPr id="21" name="Freeform 756">
                <a:extLst>
                  <a:ext uri="{FF2B5EF4-FFF2-40B4-BE49-F238E27FC236}">
                    <a16:creationId xmlns:a16="http://schemas.microsoft.com/office/drawing/2014/main" id="{FDB8E740-80CE-A4C1-2C80-918EDEC72317}"/>
                  </a:ext>
                </a:extLst>
              </p:cNvPr>
              <p:cNvSpPr>
                <a:spLocks noEditPoints="1"/>
              </p:cNvSpPr>
              <p:nvPr/>
            </p:nvSpPr>
            <p:spPr bwMode="auto">
              <a:xfrm>
                <a:off x="2179637" y="3151648"/>
                <a:ext cx="1776954" cy="872115"/>
              </a:xfrm>
              <a:custGeom>
                <a:avLst/>
                <a:gdLst>
                  <a:gd name="T0" fmla="*/ 51 w 62"/>
                  <a:gd name="T1" fmla="*/ 0 h 26"/>
                  <a:gd name="T2" fmla="*/ 61 w 62"/>
                  <a:gd name="T3" fmla="*/ 2 h 26"/>
                  <a:gd name="T4" fmla="*/ 62 w 62"/>
                  <a:gd name="T5" fmla="*/ 3 h 26"/>
                  <a:gd name="T6" fmla="*/ 62 w 62"/>
                  <a:gd name="T7" fmla="*/ 8 h 26"/>
                  <a:gd name="T8" fmla="*/ 61 w 62"/>
                  <a:gd name="T9" fmla="*/ 10 h 26"/>
                  <a:gd name="T10" fmla="*/ 61 w 62"/>
                  <a:gd name="T11" fmla="*/ 11 h 26"/>
                  <a:gd name="T12" fmla="*/ 58 w 62"/>
                  <a:gd name="T13" fmla="*/ 21 h 26"/>
                  <a:gd name="T14" fmla="*/ 53 w 62"/>
                  <a:gd name="T15" fmla="*/ 25 h 26"/>
                  <a:gd name="T16" fmla="*/ 42 w 62"/>
                  <a:gd name="T17" fmla="*/ 25 h 26"/>
                  <a:gd name="T18" fmla="*/ 37 w 62"/>
                  <a:gd name="T19" fmla="*/ 21 h 26"/>
                  <a:gd name="T20" fmla="*/ 34 w 62"/>
                  <a:gd name="T21" fmla="*/ 15 h 26"/>
                  <a:gd name="T22" fmla="*/ 33 w 62"/>
                  <a:gd name="T23" fmla="*/ 7 h 26"/>
                  <a:gd name="T24" fmla="*/ 31 w 62"/>
                  <a:gd name="T25" fmla="*/ 6 h 26"/>
                  <a:gd name="T26" fmla="*/ 29 w 62"/>
                  <a:gd name="T27" fmla="*/ 7 h 26"/>
                  <a:gd name="T28" fmla="*/ 29 w 62"/>
                  <a:gd name="T29" fmla="*/ 9 h 26"/>
                  <a:gd name="T30" fmla="*/ 25 w 62"/>
                  <a:gd name="T31" fmla="*/ 21 h 26"/>
                  <a:gd name="T32" fmla="*/ 19 w 62"/>
                  <a:gd name="T33" fmla="*/ 25 h 26"/>
                  <a:gd name="T34" fmla="*/ 10 w 62"/>
                  <a:gd name="T35" fmla="*/ 26 h 26"/>
                  <a:gd name="T36" fmla="*/ 4 w 62"/>
                  <a:gd name="T37" fmla="*/ 21 h 26"/>
                  <a:gd name="T38" fmla="*/ 1 w 62"/>
                  <a:gd name="T39" fmla="*/ 11 h 26"/>
                  <a:gd name="T40" fmla="*/ 1 w 62"/>
                  <a:gd name="T41" fmla="*/ 9 h 26"/>
                  <a:gd name="T42" fmla="*/ 0 w 62"/>
                  <a:gd name="T43" fmla="*/ 8 h 26"/>
                  <a:gd name="T44" fmla="*/ 0 w 62"/>
                  <a:gd name="T45" fmla="*/ 3 h 26"/>
                  <a:gd name="T46" fmla="*/ 2 w 62"/>
                  <a:gd name="T47" fmla="*/ 1 h 26"/>
                  <a:gd name="T48" fmla="*/ 10 w 62"/>
                  <a:gd name="T49" fmla="*/ 0 h 26"/>
                  <a:gd name="T50" fmla="*/ 24 w 62"/>
                  <a:gd name="T51" fmla="*/ 1 h 26"/>
                  <a:gd name="T52" fmla="*/ 36 w 62"/>
                  <a:gd name="T53" fmla="*/ 1 h 26"/>
                  <a:gd name="T54" fmla="*/ 46 w 62"/>
                  <a:gd name="T55" fmla="*/ 0 h 26"/>
                  <a:gd name="T56" fmla="*/ 51 w 62"/>
                  <a:gd name="T57" fmla="*/ 0 h 26"/>
                  <a:gd name="T58" fmla="*/ 38 w 62"/>
                  <a:gd name="T59" fmla="*/ 4 h 26"/>
                  <a:gd name="T60" fmla="*/ 35 w 62"/>
                  <a:gd name="T61" fmla="*/ 9 h 26"/>
                  <a:gd name="T62" fmla="*/ 38 w 62"/>
                  <a:gd name="T63" fmla="*/ 20 h 26"/>
                  <a:gd name="T64" fmla="*/ 44 w 62"/>
                  <a:gd name="T65" fmla="*/ 23 h 26"/>
                  <a:gd name="T66" fmla="*/ 53 w 62"/>
                  <a:gd name="T67" fmla="*/ 23 h 26"/>
                  <a:gd name="T68" fmla="*/ 56 w 62"/>
                  <a:gd name="T69" fmla="*/ 21 h 26"/>
                  <a:gd name="T70" fmla="*/ 57 w 62"/>
                  <a:gd name="T71" fmla="*/ 6 h 26"/>
                  <a:gd name="T72" fmla="*/ 55 w 62"/>
                  <a:gd name="T73" fmla="*/ 4 h 26"/>
                  <a:gd name="T74" fmla="*/ 49 w 62"/>
                  <a:gd name="T75" fmla="*/ 3 h 26"/>
                  <a:gd name="T76" fmla="*/ 45 w 62"/>
                  <a:gd name="T77" fmla="*/ 2 h 26"/>
                  <a:gd name="T78" fmla="*/ 38 w 62"/>
                  <a:gd name="T79" fmla="*/ 4 h 26"/>
                  <a:gd name="T80" fmla="*/ 20 w 62"/>
                  <a:gd name="T81" fmla="*/ 23 h 26"/>
                  <a:gd name="T82" fmla="*/ 23 w 62"/>
                  <a:gd name="T83" fmla="*/ 21 h 26"/>
                  <a:gd name="T84" fmla="*/ 27 w 62"/>
                  <a:gd name="T85" fmla="*/ 8 h 26"/>
                  <a:gd name="T86" fmla="*/ 24 w 62"/>
                  <a:gd name="T87" fmla="*/ 4 h 26"/>
                  <a:gd name="T88" fmla="*/ 17 w 62"/>
                  <a:gd name="T89" fmla="*/ 2 h 26"/>
                  <a:gd name="T90" fmla="*/ 8 w 62"/>
                  <a:gd name="T91" fmla="*/ 3 h 26"/>
                  <a:gd name="T92" fmla="*/ 6 w 62"/>
                  <a:gd name="T93" fmla="*/ 5 h 26"/>
                  <a:gd name="T94" fmla="*/ 4 w 62"/>
                  <a:gd name="T95" fmla="*/ 8 h 26"/>
                  <a:gd name="T96" fmla="*/ 5 w 62"/>
                  <a:gd name="T97" fmla="*/ 20 h 26"/>
                  <a:gd name="T98" fmla="*/ 11 w 62"/>
                  <a:gd name="T99" fmla="*/ 24 h 26"/>
                  <a:gd name="T100" fmla="*/ 14 w 62"/>
                  <a:gd name="T101" fmla="*/ 24 h 26"/>
                  <a:gd name="T102" fmla="*/ 20 w 62"/>
                  <a:gd name="T103" fmla="*/ 2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2" h="26">
                    <a:moveTo>
                      <a:pt x="51" y="0"/>
                    </a:moveTo>
                    <a:cubicBezTo>
                      <a:pt x="54" y="0"/>
                      <a:pt x="57" y="1"/>
                      <a:pt x="61" y="2"/>
                    </a:cubicBezTo>
                    <a:cubicBezTo>
                      <a:pt x="61" y="2"/>
                      <a:pt x="62" y="2"/>
                      <a:pt x="62" y="3"/>
                    </a:cubicBezTo>
                    <a:cubicBezTo>
                      <a:pt x="62" y="5"/>
                      <a:pt x="62" y="6"/>
                      <a:pt x="62" y="8"/>
                    </a:cubicBezTo>
                    <a:cubicBezTo>
                      <a:pt x="62" y="9"/>
                      <a:pt x="61" y="9"/>
                      <a:pt x="61" y="10"/>
                    </a:cubicBezTo>
                    <a:cubicBezTo>
                      <a:pt x="61" y="10"/>
                      <a:pt x="61" y="10"/>
                      <a:pt x="61" y="11"/>
                    </a:cubicBezTo>
                    <a:cubicBezTo>
                      <a:pt x="60" y="13"/>
                      <a:pt x="59" y="18"/>
                      <a:pt x="58" y="21"/>
                    </a:cubicBezTo>
                    <a:cubicBezTo>
                      <a:pt x="57" y="24"/>
                      <a:pt x="55" y="25"/>
                      <a:pt x="53" y="25"/>
                    </a:cubicBezTo>
                    <a:cubicBezTo>
                      <a:pt x="49" y="26"/>
                      <a:pt x="46" y="26"/>
                      <a:pt x="42" y="25"/>
                    </a:cubicBezTo>
                    <a:cubicBezTo>
                      <a:pt x="40" y="24"/>
                      <a:pt x="38" y="23"/>
                      <a:pt x="37" y="21"/>
                    </a:cubicBezTo>
                    <a:cubicBezTo>
                      <a:pt x="36" y="19"/>
                      <a:pt x="35" y="17"/>
                      <a:pt x="34" y="15"/>
                    </a:cubicBezTo>
                    <a:cubicBezTo>
                      <a:pt x="34" y="13"/>
                      <a:pt x="33" y="9"/>
                      <a:pt x="33" y="7"/>
                    </a:cubicBezTo>
                    <a:cubicBezTo>
                      <a:pt x="32" y="6"/>
                      <a:pt x="32" y="6"/>
                      <a:pt x="31" y="6"/>
                    </a:cubicBezTo>
                    <a:cubicBezTo>
                      <a:pt x="30" y="6"/>
                      <a:pt x="30" y="6"/>
                      <a:pt x="29" y="7"/>
                    </a:cubicBezTo>
                    <a:cubicBezTo>
                      <a:pt x="29" y="7"/>
                      <a:pt x="29" y="8"/>
                      <a:pt x="29" y="9"/>
                    </a:cubicBezTo>
                    <a:cubicBezTo>
                      <a:pt x="28" y="12"/>
                      <a:pt x="27" y="18"/>
                      <a:pt x="25" y="21"/>
                    </a:cubicBezTo>
                    <a:cubicBezTo>
                      <a:pt x="24" y="23"/>
                      <a:pt x="22" y="24"/>
                      <a:pt x="19" y="25"/>
                    </a:cubicBezTo>
                    <a:cubicBezTo>
                      <a:pt x="16" y="26"/>
                      <a:pt x="14" y="26"/>
                      <a:pt x="10" y="26"/>
                    </a:cubicBezTo>
                    <a:cubicBezTo>
                      <a:pt x="7" y="25"/>
                      <a:pt x="5" y="24"/>
                      <a:pt x="4" y="21"/>
                    </a:cubicBezTo>
                    <a:cubicBezTo>
                      <a:pt x="3" y="18"/>
                      <a:pt x="2" y="14"/>
                      <a:pt x="1" y="11"/>
                    </a:cubicBezTo>
                    <a:cubicBezTo>
                      <a:pt x="1" y="10"/>
                      <a:pt x="1" y="10"/>
                      <a:pt x="1" y="9"/>
                    </a:cubicBezTo>
                    <a:cubicBezTo>
                      <a:pt x="0" y="9"/>
                      <a:pt x="0" y="9"/>
                      <a:pt x="0" y="8"/>
                    </a:cubicBezTo>
                    <a:cubicBezTo>
                      <a:pt x="0" y="7"/>
                      <a:pt x="0" y="5"/>
                      <a:pt x="0" y="3"/>
                    </a:cubicBezTo>
                    <a:cubicBezTo>
                      <a:pt x="0" y="2"/>
                      <a:pt x="0" y="2"/>
                      <a:pt x="2" y="1"/>
                    </a:cubicBezTo>
                    <a:cubicBezTo>
                      <a:pt x="5" y="1"/>
                      <a:pt x="7" y="0"/>
                      <a:pt x="10" y="0"/>
                    </a:cubicBezTo>
                    <a:cubicBezTo>
                      <a:pt x="15" y="0"/>
                      <a:pt x="19" y="0"/>
                      <a:pt x="24" y="1"/>
                    </a:cubicBezTo>
                    <a:cubicBezTo>
                      <a:pt x="28" y="1"/>
                      <a:pt x="32" y="2"/>
                      <a:pt x="36" y="1"/>
                    </a:cubicBezTo>
                    <a:cubicBezTo>
                      <a:pt x="40" y="0"/>
                      <a:pt x="42" y="0"/>
                      <a:pt x="46" y="0"/>
                    </a:cubicBezTo>
                    <a:cubicBezTo>
                      <a:pt x="48" y="0"/>
                      <a:pt x="49" y="0"/>
                      <a:pt x="51" y="0"/>
                    </a:cubicBezTo>
                    <a:moveTo>
                      <a:pt x="38" y="4"/>
                    </a:moveTo>
                    <a:cubicBezTo>
                      <a:pt x="35" y="5"/>
                      <a:pt x="35" y="6"/>
                      <a:pt x="35" y="9"/>
                    </a:cubicBezTo>
                    <a:cubicBezTo>
                      <a:pt x="36" y="12"/>
                      <a:pt x="37" y="17"/>
                      <a:pt x="38" y="20"/>
                    </a:cubicBezTo>
                    <a:cubicBezTo>
                      <a:pt x="40" y="22"/>
                      <a:pt x="41" y="23"/>
                      <a:pt x="44" y="23"/>
                    </a:cubicBezTo>
                    <a:cubicBezTo>
                      <a:pt x="47" y="24"/>
                      <a:pt x="49" y="24"/>
                      <a:pt x="53" y="23"/>
                    </a:cubicBezTo>
                    <a:cubicBezTo>
                      <a:pt x="54" y="23"/>
                      <a:pt x="55" y="22"/>
                      <a:pt x="56" y="21"/>
                    </a:cubicBezTo>
                    <a:cubicBezTo>
                      <a:pt x="58" y="17"/>
                      <a:pt x="58" y="10"/>
                      <a:pt x="57" y="6"/>
                    </a:cubicBezTo>
                    <a:cubicBezTo>
                      <a:pt x="57" y="5"/>
                      <a:pt x="56" y="5"/>
                      <a:pt x="55" y="4"/>
                    </a:cubicBezTo>
                    <a:cubicBezTo>
                      <a:pt x="53" y="3"/>
                      <a:pt x="51" y="3"/>
                      <a:pt x="49" y="3"/>
                    </a:cubicBezTo>
                    <a:cubicBezTo>
                      <a:pt x="48" y="2"/>
                      <a:pt x="46" y="2"/>
                      <a:pt x="45" y="2"/>
                    </a:cubicBezTo>
                    <a:cubicBezTo>
                      <a:pt x="42" y="3"/>
                      <a:pt x="41" y="3"/>
                      <a:pt x="38" y="4"/>
                    </a:cubicBezTo>
                    <a:moveTo>
                      <a:pt x="20" y="23"/>
                    </a:moveTo>
                    <a:cubicBezTo>
                      <a:pt x="21" y="23"/>
                      <a:pt x="22" y="22"/>
                      <a:pt x="23" y="21"/>
                    </a:cubicBezTo>
                    <a:cubicBezTo>
                      <a:pt x="25" y="18"/>
                      <a:pt x="26" y="12"/>
                      <a:pt x="27" y="8"/>
                    </a:cubicBezTo>
                    <a:cubicBezTo>
                      <a:pt x="27" y="6"/>
                      <a:pt x="26" y="5"/>
                      <a:pt x="24" y="4"/>
                    </a:cubicBezTo>
                    <a:cubicBezTo>
                      <a:pt x="22" y="3"/>
                      <a:pt x="20" y="3"/>
                      <a:pt x="17" y="2"/>
                    </a:cubicBezTo>
                    <a:cubicBezTo>
                      <a:pt x="14" y="2"/>
                      <a:pt x="12" y="2"/>
                      <a:pt x="8" y="3"/>
                    </a:cubicBezTo>
                    <a:cubicBezTo>
                      <a:pt x="7" y="4"/>
                      <a:pt x="6" y="4"/>
                      <a:pt x="6" y="5"/>
                    </a:cubicBezTo>
                    <a:cubicBezTo>
                      <a:pt x="4" y="5"/>
                      <a:pt x="4" y="7"/>
                      <a:pt x="4" y="8"/>
                    </a:cubicBezTo>
                    <a:cubicBezTo>
                      <a:pt x="4" y="11"/>
                      <a:pt x="4" y="17"/>
                      <a:pt x="5" y="20"/>
                    </a:cubicBezTo>
                    <a:cubicBezTo>
                      <a:pt x="6" y="22"/>
                      <a:pt x="8" y="23"/>
                      <a:pt x="11" y="24"/>
                    </a:cubicBezTo>
                    <a:cubicBezTo>
                      <a:pt x="12" y="24"/>
                      <a:pt x="13" y="24"/>
                      <a:pt x="14" y="24"/>
                    </a:cubicBezTo>
                    <a:cubicBezTo>
                      <a:pt x="16" y="24"/>
                      <a:pt x="17" y="24"/>
                      <a:pt x="20" y="23"/>
                    </a:cubicBezTo>
                  </a:path>
                </a:pathLst>
              </a:custGeom>
              <a:solidFill>
                <a:srgbClr val="1C1C1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grpSp>
      </p:grpSp>
    </p:spTree>
    <p:extLst>
      <p:ext uri="{BB962C8B-B14F-4D97-AF65-F5344CB8AC3E}">
        <p14:creationId xmlns:p14="http://schemas.microsoft.com/office/powerpoint/2010/main" val="3310929563"/>
      </p:ext>
    </p:extLst>
  </p:cSld>
  <p:clrMapOvr>
    <a:masterClrMapping/>
  </p:clrMapOvr>
  <p:transition spd="slow">
    <p:push/>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100000" fill="hold" grpId="0" nodeType="afterEffect">
                                  <p:stCondLst>
                                    <p:cond delay="0"/>
                                  </p:stCondLst>
                                  <p:childTnLst>
                                    <p:set>
                                      <p:cBhvr>
                                        <p:cTn id="6" dur="1" fill="hold">
                                          <p:stCondLst>
                                            <p:cond delay="0"/>
                                          </p:stCondLst>
                                        </p:cTn>
                                        <p:tgtEl>
                                          <p:spTgt spid="17"/>
                                        </p:tgtEl>
                                        <p:attrNameLst>
                                          <p:attrName>style.visibility</p:attrName>
                                        </p:attrNameLst>
                                      </p:cBhvr>
                                      <p:to>
                                        <p:strVal val="visible"/>
                                      </p:to>
                                    </p:set>
                                    <p:anim calcmode="lin" valueType="num">
                                      <p:cBhvr additive="base">
                                        <p:cTn id="7" dur="500" fill="hold"/>
                                        <p:tgtEl>
                                          <p:spTgt spid="17"/>
                                        </p:tgtEl>
                                        <p:attrNameLst>
                                          <p:attrName>ppt_x</p:attrName>
                                        </p:attrNameLst>
                                      </p:cBhvr>
                                      <p:tavLst>
                                        <p:tav tm="0">
                                          <p:val>
                                            <p:strVal val="0-#ppt_w/2"/>
                                          </p:val>
                                        </p:tav>
                                        <p:tav tm="100000">
                                          <p:val>
                                            <p:strVal val="#ppt_x"/>
                                          </p:val>
                                        </p:tav>
                                      </p:tavLst>
                                    </p:anim>
                                    <p:anim calcmode="lin" valueType="num">
                                      <p:cBhvr additive="base">
                                        <p:cTn id="8" dur="500" fill="hold"/>
                                        <p:tgtEl>
                                          <p:spTgt spid="17"/>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2" presetClass="entr" presetSubtype="4" fill="hold" grpId="0" nodeType="afterEffect">
                                  <p:stCondLst>
                                    <p:cond delay="0"/>
                                  </p:stCondLst>
                                  <p:childTnLst>
                                    <p:set>
                                      <p:cBhvr>
                                        <p:cTn id="11" dur="1" fill="hold">
                                          <p:stCondLst>
                                            <p:cond delay="0"/>
                                          </p:stCondLst>
                                        </p:cTn>
                                        <p:tgtEl>
                                          <p:spTgt spid="5"/>
                                        </p:tgtEl>
                                        <p:attrNameLst>
                                          <p:attrName>style.visibility</p:attrName>
                                        </p:attrNameLst>
                                      </p:cBhvr>
                                      <p:to>
                                        <p:strVal val="visible"/>
                                      </p:to>
                                    </p:set>
                                    <p:anim calcmode="lin" valueType="num">
                                      <p:cBhvr additive="base">
                                        <p:cTn id="12" dur="500" fill="hold"/>
                                        <p:tgtEl>
                                          <p:spTgt spid="5"/>
                                        </p:tgtEl>
                                        <p:attrNameLst>
                                          <p:attrName>ppt_x</p:attrName>
                                        </p:attrNameLst>
                                      </p:cBhvr>
                                      <p:tavLst>
                                        <p:tav tm="0">
                                          <p:val>
                                            <p:strVal val="#ppt_x"/>
                                          </p:val>
                                        </p:tav>
                                        <p:tav tm="100000">
                                          <p:val>
                                            <p:strVal val="#ppt_x"/>
                                          </p:val>
                                        </p:tav>
                                      </p:tavLst>
                                    </p:anim>
                                    <p:anim calcmode="lin" valueType="num">
                                      <p:cBhvr additive="base">
                                        <p:cTn id="13" dur="500" fill="hold"/>
                                        <p:tgtEl>
                                          <p:spTgt spid="5"/>
                                        </p:tgtEl>
                                        <p:attrNameLst>
                                          <p:attrName>ppt_y</p:attrName>
                                        </p:attrNameLst>
                                      </p:cBhvr>
                                      <p:tavLst>
                                        <p:tav tm="0">
                                          <p:val>
                                            <p:strVal val="1+#ppt_h/2"/>
                                          </p:val>
                                        </p:tav>
                                        <p:tav tm="100000">
                                          <p:val>
                                            <p:strVal val="#ppt_y"/>
                                          </p:val>
                                        </p:tav>
                                      </p:tavLst>
                                    </p:anim>
                                  </p:childTnLst>
                                </p:cTn>
                              </p:par>
                            </p:childTnLst>
                          </p:cTn>
                        </p:par>
                        <p:par>
                          <p:cTn id="14" fill="hold">
                            <p:stCondLst>
                              <p:cond delay="1000"/>
                            </p:stCondLst>
                            <p:childTnLst>
                              <p:par>
                                <p:cTn id="15" presetID="2" presetClass="entr" presetSubtype="4" fill="hold" grpId="0" nodeType="afterEffect">
                                  <p:stCondLst>
                                    <p:cond delay="0"/>
                                  </p:stCondLst>
                                  <p:childTnLst>
                                    <p:set>
                                      <p:cBhvr>
                                        <p:cTn id="16" dur="1" fill="hold">
                                          <p:stCondLst>
                                            <p:cond delay="0"/>
                                          </p:stCondLst>
                                        </p:cTn>
                                        <p:tgtEl>
                                          <p:spTgt spid="6"/>
                                        </p:tgtEl>
                                        <p:attrNameLst>
                                          <p:attrName>style.visibility</p:attrName>
                                        </p:attrNameLst>
                                      </p:cBhvr>
                                      <p:to>
                                        <p:strVal val="visible"/>
                                      </p:to>
                                    </p:set>
                                    <p:anim calcmode="lin" valueType="num">
                                      <p:cBhvr additive="base">
                                        <p:cTn id="17" dur="500" fill="hold"/>
                                        <p:tgtEl>
                                          <p:spTgt spid="6"/>
                                        </p:tgtEl>
                                        <p:attrNameLst>
                                          <p:attrName>ppt_x</p:attrName>
                                        </p:attrNameLst>
                                      </p:cBhvr>
                                      <p:tavLst>
                                        <p:tav tm="0">
                                          <p:val>
                                            <p:strVal val="#ppt_x"/>
                                          </p:val>
                                        </p:tav>
                                        <p:tav tm="100000">
                                          <p:val>
                                            <p:strVal val="#ppt_x"/>
                                          </p:val>
                                        </p:tav>
                                      </p:tavLst>
                                    </p:anim>
                                    <p:anim calcmode="lin" valueType="num">
                                      <p:cBhvr additive="base">
                                        <p:cTn id="18" dur="500" fill="hold"/>
                                        <p:tgtEl>
                                          <p:spTgt spid="6"/>
                                        </p:tgtEl>
                                        <p:attrNameLst>
                                          <p:attrName>ppt_y</p:attrName>
                                        </p:attrNameLst>
                                      </p:cBhvr>
                                      <p:tavLst>
                                        <p:tav tm="0">
                                          <p:val>
                                            <p:strVal val="1+#ppt_h/2"/>
                                          </p:val>
                                        </p:tav>
                                        <p:tav tm="100000">
                                          <p:val>
                                            <p:strVal val="#ppt_y"/>
                                          </p:val>
                                        </p:tav>
                                      </p:tavLst>
                                    </p:anim>
                                  </p:childTnLst>
                                </p:cTn>
                              </p:par>
                              <p:par>
                                <p:cTn id="19" presetID="2" presetClass="entr" presetSubtype="8" decel="100000" fill="hold" grpId="0" nodeType="withEffect">
                                  <p:stCondLst>
                                    <p:cond delay="500"/>
                                  </p:stCondLst>
                                  <p:childTnLst>
                                    <p:set>
                                      <p:cBhvr>
                                        <p:cTn id="20" dur="1" fill="hold">
                                          <p:stCondLst>
                                            <p:cond delay="0"/>
                                          </p:stCondLst>
                                        </p:cTn>
                                        <p:tgtEl>
                                          <p:spTgt spid="10"/>
                                        </p:tgtEl>
                                        <p:attrNameLst>
                                          <p:attrName>style.visibility</p:attrName>
                                        </p:attrNameLst>
                                      </p:cBhvr>
                                      <p:to>
                                        <p:strVal val="visible"/>
                                      </p:to>
                                    </p:set>
                                    <p:anim calcmode="lin" valueType="num">
                                      <p:cBhvr additive="base">
                                        <p:cTn id="21" dur="500" fill="hold"/>
                                        <p:tgtEl>
                                          <p:spTgt spid="10"/>
                                        </p:tgtEl>
                                        <p:attrNameLst>
                                          <p:attrName>ppt_x</p:attrName>
                                        </p:attrNameLst>
                                      </p:cBhvr>
                                      <p:tavLst>
                                        <p:tav tm="0">
                                          <p:val>
                                            <p:strVal val="0-#ppt_w/2"/>
                                          </p:val>
                                        </p:tav>
                                        <p:tav tm="100000">
                                          <p:val>
                                            <p:strVal val="#ppt_x"/>
                                          </p:val>
                                        </p:tav>
                                      </p:tavLst>
                                    </p:anim>
                                    <p:anim calcmode="lin" valueType="num">
                                      <p:cBhvr additive="base">
                                        <p:cTn id="22" dur="500" fill="hold"/>
                                        <p:tgtEl>
                                          <p:spTgt spid="10"/>
                                        </p:tgtEl>
                                        <p:attrNameLst>
                                          <p:attrName>ppt_y</p:attrName>
                                        </p:attrNameLst>
                                      </p:cBhvr>
                                      <p:tavLst>
                                        <p:tav tm="0">
                                          <p:val>
                                            <p:strVal val="#ppt_y"/>
                                          </p:val>
                                        </p:tav>
                                        <p:tav tm="100000">
                                          <p:val>
                                            <p:strVal val="#ppt_y"/>
                                          </p:val>
                                        </p:tav>
                                      </p:tavLst>
                                    </p:anim>
                                  </p:childTnLst>
                                </p:cTn>
                              </p:par>
                            </p:childTnLst>
                          </p:cTn>
                        </p:par>
                        <p:par>
                          <p:cTn id="23" fill="hold">
                            <p:stCondLst>
                              <p:cond delay="2000"/>
                            </p:stCondLst>
                            <p:childTnLst>
                              <p:par>
                                <p:cTn id="24" presetID="2" presetClass="entr" presetSubtype="8" fill="hold" nodeType="afterEffect">
                                  <p:stCondLst>
                                    <p:cond delay="0"/>
                                  </p:stCondLst>
                                  <p:childTnLst>
                                    <p:set>
                                      <p:cBhvr>
                                        <p:cTn id="25" dur="1" fill="hold">
                                          <p:stCondLst>
                                            <p:cond delay="0"/>
                                          </p:stCondLst>
                                        </p:cTn>
                                        <p:tgtEl>
                                          <p:spTgt spid="3"/>
                                        </p:tgtEl>
                                        <p:attrNameLst>
                                          <p:attrName>style.visibility</p:attrName>
                                        </p:attrNameLst>
                                      </p:cBhvr>
                                      <p:to>
                                        <p:strVal val="visible"/>
                                      </p:to>
                                    </p:set>
                                    <p:anim calcmode="lin" valueType="num">
                                      <p:cBhvr additive="base">
                                        <p:cTn id="26" dur="500" fill="hold"/>
                                        <p:tgtEl>
                                          <p:spTgt spid="3"/>
                                        </p:tgtEl>
                                        <p:attrNameLst>
                                          <p:attrName>ppt_x</p:attrName>
                                        </p:attrNameLst>
                                      </p:cBhvr>
                                      <p:tavLst>
                                        <p:tav tm="0">
                                          <p:val>
                                            <p:strVal val="0-#ppt_w/2"/>
                                          </p:val>
                                        </p:tav>
                                        <p:tav tm="100000">
                                          <p:val>
                                            <p:strVal val="#ppt_x"/>
                                          </p:val>
                                        </p:tav>
                                      </p:tavLst>
                                    </p:anim>
                                    <p:anim calcmode="lin" valueType="num">
                                      <p:cBhvr additive="base">
                                        <p:cTn id="27" dur="500" fill="hold"/>
                                        <p:tgtEl>
                                          <p:spTgt spid="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p:bldP spid="5" grpId="0"/>
      <p:bldP spid="6" grpId="0"/>
      <p:bldP spid="10" grpId="0" animBg="1"/>
    </p:bldLst>
  </p:timing>
</p:sld>
</file>

<file path=ppt/slides/slide63.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17" name="Text Placeholder 4"/>
          <p:cNvSpPr txBox="1">
            <a:spLocks/>
          </p:cNvSpPr>
          <p:nvPr/>
        </p:nvSpPr>
        <p:spPr>
          <a:xfrm>
            <a:off x="3033485" y="470193"/>
            <a:ext cx="5399313" cy="918045"/>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lnSpc>
                <a:spcPct val="114000"/>
              </a:lnSpc>
              <a:buNone/>
              <a:defRPr/>
            </a:pPr>
            <a:r>
              <a:rPr lang="en-US" sz="2500" dirty="0">
                <a:solidFill>
                  <a:schemeClr val="bg1">
                    <a:lumMod val="50000"/>
                  </a:schemeClr>
                </a:solidFill>
                <a:latin typeface="Bebas Neue" panose="020B0606020202050201" pitchFamily="34" charset="0"/>
                <a:cs typeface="Calibri"/>
              </a:rPr>
              <a:t>PDP IN FILM MAKING VISUAL EFFECTS</a:t>
            </a:r>
            <a:endParaRPr lang="id-ID" sz="2500" dirty="0">
              <a:solidFill>
                <a:schemeClr val="bg1">
                  <a:lumMod val="50000"/>
                </a:schemeClr>
              </a:solidFill>
              <a:latin typeface="Bebas Neue" panose="020B0606020202050201" pitchFamily="34" charset="0"/>
              <a:cs typeface="Calibri"/>
            </a:endParaRPr>
          </a:p>
        </p:txBody>
      </p:sp>
      <p:sp>
        <p:nvSpPr>
          <p:cNvPr id="5" name="Rectangle 4"/>
          <p:cNvSpPr/>
          <p:nvPr/>
        </p:nvSpPr>
        <p:spPr>
          <a:xfrm>
            <a:off x="-2" y="6707188"/>
            <a:ext cx="12192002" cy="150812"/>
          </a:xfrm>
          <a:prstGeom prst="rect">
            <a:avLst/>
          </a:prstGeom>
          <a:solidFill>
            <a:srgbClr val="666666"/>
          </a:solid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2400" dirty="0">
              <a:latin typeface="Arial"/>
              <a:cs typeface="Arial"/>
            </a:endParaRPr>
          </a:p>
        </p:txBody>
      </p:sp>
      <p:graphicFrame>
        <p:nvGraphicFramePr>
          <p:cNvPr id="6" name="Table 5"/>
          <p:cNvGraphicFramePr>
            <a:graphicFrameLocks noGrp="1"/>
          </p:cNvGraphicFramePr>
          <p:nvPr>
            <p:extLst>
              <p:ext uri="{D42A27DB-BD31-4B8C-83A1-F6EECF244321}">
                <p14:modId xmlns:p14="http://schemas.microsoft.com/office/powerpoint/2010/main" val="4144112585"/>
              </p:ext>
            </p:extLst>
          </p:nvPr>
        </p:nvGraphicFramePr>
        <p:xfrm>
          <a:off x="522618" y="1272121"/>
          <a:ext cx="2437354" cy="4630420"/>
        </p:xfrm>
        <a:graphic>
          <a:graphicData uri="http://schemas.openxmlformats.org/drawingml/2006/table">
            <a:tbl>
              <a:tblPr firstRow="1" bandRow="1">
                <a:tableStyleId>{5C22544A-7EE6-4342-B048-85BDC9FD1C3A}</a:tableStyleId>
              </a:tblPr>
              <a:tblGrid>
                <a:gridCol w="2437354">
                  <a:extLst>
                    <a:ext uri="{9D8B030D-6E8A-4147-A177-3AD203B41FA5}">
                      <a16:colId xmlns:a16="http://schemas.microsoft.com/office/drawing/2014/main" val="20000"/>
                    </a:ext>
                  </a:extLst>
                </a:gridCol>
              </a:tblGrid>
              <a:tr h="370840">
                <a:tc>
                  <a:txBody>
                    <a:bodyPr/>
                    <a:lstStyle/>
                    <a:p>
                      <a:pPr algn="ctr"/>
                      <a:r>
                        <a:rPr lang="en-US" dirty="0"/>
                        <a:t>MODULE - 1</a:t>
                      </a:r>
                      <a:endParaRPr lang="en-IN" dirty="0"/>
                    </a:p>
                  </a:txBody>
                  <a:tcPr/>
                </a:tc>
                <a:extLst>
                  <a:ext uri="{0D108BD9-81ED-4DB2-BD59-A6C34878D82A}">
                    <a16:rowId xmlns:a16="http://schemas.microsoft.com/office/drawing/2014/main" val="10000"/>
                  </a:ext>
                </a:extLst>
              </a:tr>
              <a:tr h="370840">
                <a:tc>
                  <a:txBody>
                    <a:bodyPr/>
                    <a:lstStyle/>
                    <a:p>
                      <a:pPr marL="285750" lvl="0" indent="-285750" algn="l" defTabSz="914400" rtl="0" eaLnBrk="1" latinLnBrk="0" hangingPunct="1">
                        <a:lnSpc>
                          <a:spcPct val="100000"/>
                        </a:lnSpc>
                        <a:spcBef>
                          <a:spcPts val="300"/>
                        </a:spcBef>
                        <a:buFont typeface="Arial" panose="020B0604020202020204" pitchFamily="34" charset="0"/>
                        <a:buNone/>
                      </a:pPr>
                      <a:r>
                        <a:rPr lang="en-IN" sz="1500" kern="1200" dirty="0">
                          <a:solidFill>
                            <a:schemeClr val="dk1"/>
                          </a:solidFill>
                          <a:latin typeface="+mn-lt"/>
                          <a:ea typeface="+mn-ea"/>
                          <a:cs typeface="+mn-cs"/>
                        </a:rPr>
                        <a:t>Intro to Animation &amp; VFX</a:t>
                      </a:r>
                    </a:p>
                    <a:p>
                      <a:pPr marL="285750" lvl="0" indent="-285750" algn="l" defTabSz="914400" rtl="0" eaLnBrk="1" latinLnBrk="0" hangingPunct="1">
                        <a:lnSpc>
                          <a:spcPct val="100000"/>
                        </a:lnSpc>
                        <a:spcBef>
                          <a:spcPts val="300"/>
                        </a:spcBef>
                        <a:buFont typeface="Arial" panose="020B0604020202020204" pitchFamily="34" charset="0"/>
                        <a:buNone/>
                      </a:pPr>
                      <a:r>
                        <a:rPr lang="en-IN" sz="1500" kern="1200" dirty="0">
                          <a:solidFill>
                            <a:schemeClr val="dk1"/>
                          </a:solidFill>
                          <a:latin typeface="+mn-lt"/>
                          <a:ea typeface="+mn-ea"/>
                          <a:cs typeface="+mn-cs"/>
                        </a:rPr>
                        <a:t>Fundamental of Design</a:t>
                      </a:r>
                    </a:p>
                    <a:p>
                      <a:pPr marL="285750" lvl="0" indent="-285750" algn="l" defTabSz="914400" rtl="0" eaLnBrk="1" latinLnBrk="0" hangingPunct="1">
                        <a:lnSpc>
                          <a:spcPct val="100000"/>
                        </a:lnSpc>
                        <a:spcBef>
                          <a:spcPts val="300"/>
                        </a:spcBef>
                        <a:buFont typeface="Arial" panose="020B0604020202020204" pitchFamily="34" charset="0"/>
                        <a:buNone/>
                      </a:pPr>
                      <a:r>
                        <a:rPr lang="en-IN" sz="1500" kern="1200" dirty="0">
                          <a:solidFill>
                            <a:schemeClr val="dk1"/>
                          </a:solidFill>
                          <a:latin typeface="+mn-lt"/>
                          <a:ea typeface="+mn-ea"/>
                          <a:cs typeface="+mn-cs"/>
                        </a:rPr>
                        <a:t>Computer Graphics </a:t>
                      </a:r>
                    </a:p>
                    <a:p>
                      <a:pPr marL="285750" lvl="0" indent="-285750" algn="l" defTabSz="914400" rtl="0" eaLnBrk="1" latinLnBrk="0" hangingPunct="1">
                        <a:lnSpc>
                          <a:spcPct val="100000"/>
                        </a:lnSpc>
                        <a:spcBef>
                          <a:spcPts val="300"/>
                        </a:spcBef>
                        <a:buFont typeface="Arial" panose="020B0604020202020204" pitchFamily="34" charset="0"/>
                        <a:buNone/>
                      </a:pPr>
                      <a:r>
                        <a:rPr lang="en-IN" sz="1500" kern="1200" dirty="0">
                          <a:solidFill>
                            <a:schemeClr val="dk1"/>
                          </a:solidFill>
                          <a:latin typeface="+mn-lt"/>
                          <a:ea typeface="+mn-ea"/>
                          <a:cs typeface="+mn-cs"/>
                        </a:rPr>
                        <a:t>Matte Painting</a:t>
                      </a:r>
                    </a:p>
                    <a:p>
                      <a:pPr marL="285750" lvl="0" indent="-285750" algn="l" defTabSz="914400" rtl="0" eaLnBrk="1" latinLnBrk="0" hangingPunct="1">
                        <a:lnSpc>
                          <a:spcPct val="100000"/>
                        </a:lnSpc>
                        <a:spcBef>
                          <a:spcPts val="300"/>
                        </a:spcBef>
                        <a:buFont typeface="Arial" panose="020B0604020202020204" pitchFamily="34" charset="0"/>
                        <a:buNone/>
                      </a:pPr>
                      <a:r>
                        <a:rPr lang="en-IN" sz="1500" kern="1200" dirty="0">
                          <a:solidFill>
                            <a:schemeClr val="dk1"/>
                          </a:solidFill>
                          <a:latin typeface="+mn-lt"/>
                          <a:ea typeface="+mn-ea"/>
                          <a:cs typeface="+mn-cs"/>
                        </a:rPr>
                        <a:t>Principles of Design</a:t>
                      </a:r>
                    </a:p>
                    <a:p>
                      <a:pPr marL="285750" lvl="0" indent="-285750" algn="l" defTabSz="914400" rtl="0" eaLnBrk="1" latinLnBrk="0" hangingPunct="1">
                        <a:lnSpc>
                          <a:spcPct val="100000"/>
                        </a:lnSpc>
                        <a:spcBef>
                          <a:spcPts val="300"/>
                        </a:spcBef>
                        <a:buFont typeface="Arial" panose="020B0604020202020204" pitchFamily="34" charset="0"/>
                        <a:buNone/>
                      </a:pPr>
                      <a:r>
                        <a:rPr lang="en-IN" sz="1500" kern="1200" dirty="0">
                          <a:solidFill>
                            <a:schemeClr val="dk1"/>
                          </a:solidFill>
                          <a:latin typeface="+mn-lt"/>
                          <a:ea typeface="+mn-ea"/>
                          <a:cs typeface="+mn-cs"/>
                        </a:rPr>
                        <a:t>Storyboarding</a:t>
                      </a:r>
                    </a:p>
                    <a:p>
                      <a:pPr marL="285750" lvl="0" indent="-285750" algn="l" defTabSz="914400" rtl="0" eaLnBrk="1" latinLnBrk="0" hangingPunct="1">
                        <a:lnSpc>
                          <a:spcPct val="100000"/>
                        </a:lnSpc>
                        <a:spcBef>
                          <a:spcPts val="300"/>
                        </a:spcBef>
                        <a:buFont typeface="Arial" panose="020B0604020202020204" pitchFamily="34" charset="0"/>
                        <a:buNone/>
                      </a:pPr>
                      <a:r>
                        <a:rPr lang="en-IN" sz="1500" kern="1200" dirty="0">
                          <a:solidFill>
                            <a:schemeClr val="dk1"/>
                          </a:solidFill>
                          <a:latin typeface="+mn-lt"/>
                          <a:ea typeface="+mn-ea"/>
                          <a:cs typeface="+mn-cs"/>
                        </a:rPr>
                        <a:t>Photography</a:t>
                      </a:r>
                    </a:p>
                    <a:p>
                      <a:pPr marL="285750" lvl="0" indent="-285750" algn="l" defTabSz="914400" rtl="0" eaLnBrk="1" latinLnBrk="0" hangingPunct="1">
                        <a:lnSpc>
                          <a:spcPct val="100000"/>
                        </a:lnSpc>
                        <a:spcBef>
                          <a:spcPts val="300"/>
                        </a:spcBef>
                        <a:buFont typeface="Arial" panose="020B0604020202020204" pitchFamily="34" charset="0"/>
                        <a:buNone/>
                      </a:pPr>
                      <a:r>
                        <a:rPr lang="en-IN" sz="1500" kern="1200" dirty="0">
                          <a:solidFill>
                            <a:schemeClr val="dk1"/>
                          </a:solidFill>
                          <a:latin typeface="+mn-lt"/>
                          <a:ea typeface="+mn-ea"/>
                          <a:cs typeface="+mn-cs"/>
                        </a:rPr>
                        <a:t>Photo Editing Essentials</a:t>
                      </a:r>
                    </a:p>
                    <a:p>
                      <a:pPr marL="285750" lvl="0" indent="-285750" algn="l" defTabSz="914400" rtl="0" eaLnBrk="1" latinLnBrk="0" hangingPunct="1">
                        <a:lnSpc>
                          <a:spcPct val="100000"/>
                        </a:lnSpc>
                        <a:spcBef>
                          <a:spcPts val="300"/>
                        </a:spcBef>
                        <a:buFont typeface="Arial" panose="020B0604020202020204" pitchFamily="34" charset="0"/>
                        <a:buNone/>
                      </a:pPr>
                      <a:r>
                        <a:rPr lang="en-IN" sz="1500" kern="1200" dirty="0">
                          <a:solidFill>
                            <a:schemeClr val="dk1"/>
                          </a:solidFill>
                          <a:latin typeface="+mn-lt"/>
                          <a:ea typeface="+mn-ea"/>
                          <a:cs typeface="+mn-cs"/>
                        </a:rPr>
                        <a:t>Foundation of Film Making</a:t>
                      </a:r>
                    </a:p>
                    <a:p>
                      <a:pPr marL="285750" lvl="0" indent="-285750" algn="l" defTabSz="914400" rtl="0" eaLnBrk="1" latinLnBrk="0" hangingPunct="1">
                        <a:lnSpc>
                          <a:spcPct val="100000"/>
                        </a:lnSpc>
                        <a:spcBef>
                          <a:spcPts val="300"/>
                        </a:spcBef>
                        <a:buFont typeface="Arial" panose="020B0604020202020204" pitchFamily="34" charset="0"/>
                        <a:buNone/>
                      </a:pPr>
                      <a:r>
                        <a:rPr lang="en-IN" sz="1500" kern="1200" dirty="0">
                          <a:solidFill>
                            <a:schemeClr val="dk1"/>
                          </a:solidFill>
                          <a:latin typeface="+mn-lt"/>
                          <a:ea typeface="+mn-ea"/>
                          <a:cs typeface="+mn-cs"/>
                        </a:rPr>
                        <a:t>Scriptwriting</a:t>
                      </a:r>
                    </a:p>
                    <a:p>
                      <a:pPr marL="285750" lvl="0" indent="-285750" algn="l" defTabSz="914400" rtl="0" eaLnBrk="1" latinLnBrk="0" hangingPunct="1">
                        <a:lnSpc>
                          <a:spcPct val="100000"/>
                        </a:lnSpc>
                        <a:spcBef>
                          <a:spcPts val="300"/>
                        </a:spcBef>
                        <a:buFont typeface="Arial" panose="020B0604020202020204" pitchFamily="34" charset="0"/>
                        <a:buNone/>
                      </a:pPr>
                      <a:r>
                        <a:rPr lang="en-IN" sz="1500" kern="1200" dirty="0">
                          <a:solidFill>
                            <a:schemeClr val="dk1"/>
                          </a:solidFill>
                          <a:latin typeface="+mn-lt"/>
                          <a:ea typeface="+mn-ea"/>
                          <a:cs typeface="+mn-cs"/>
                        </a:rPr>
                        <a:t>Cinematography</a:t>
                      </a:r>
                    </a:p>
                    <a:p>
                      <a:pPr marL="285750" lvl="0" indent="-285750" algn="l" defTabSz="914400" rtl="0" eaLnBrk="1" latinLnBrk="0" hangingPunct="1">
                        <a:lnSpc>
                          <a:spcPct val="100000"/>
                        </a:lnSpc>
                        <a:spcBef>
                          <a:spcPts val="300"/>
                        </a:spcBef>
                        <a:buFont typeface="Arial" panose="020B0604020202020204" pitchFamily="34" charset="0"/>
                        <a:buNone/>
                      </a:pPr>
                      <a:r>
                        <a:rPr lang="en-IN" sz="1500" kern="1200" dirty="0">
                          <a:solidFill>
                            <a:schemeClr val="dk1"/>
                          </a:solidFill>
                          <a:latin typeface="+mn-lt"/>
                          <a:ea typeface="+mn-ea"/>
                          <a:cs typeface="+mn-cs"/>
                        </a:rPr>
                        <a:t>Video &amp; Audio Editing</a:t>
                      </a:r>
                    </a:p>
                  </a:txBody>
                  <a:tcPr/>
                </a:tc>
                <a:extLst>
                  <a:ext uri="{0D108BD9-81ED-4DB2-BD59-A6C34878D82A}">
                    <a16:rowId xmlns:a16="http://schemas.microsoft.com/office/drawing/2014/main" val="10001"/>
                  </a:ext>
                </a:extLst>
              </a:tr>
              <a:tr h="370840">
                <a:tc>
                  <a:txBody>
                    <a:bodyPr/>
                    <a:lstStyle/>
                    <a:p>
                      <a:pPr marL="285750" lvl="0" indent="-285750">
                        <a:buFont typeface="Arial" panose="020B0604020202020204" pitchFamily="34" charset="0"/>
                        <a:buChar char="•"/>
                      </a:pPr>
                      <a:r>
                        <a:rPr lang="en-US" sz="1500" kern="1200" dirty="0">
                          <a:solidFill>
                            <a:schemeClr val="dk1"/>
                          </a:solidFill>
                          <a:effectLst/>
                          <a:latin typeface="+mn-lt"/>
                          <a:ea typeface="+mn-ea"/>
                          <a:cs typeface="+mn-cs"/>
                        </a:rPr>
                        <a:t>Photoshop</a:t>
                      </a:r>
                    </a:p>
                    <a:p>
                      <a:pPr marL="285750" lvl="0" indent="-285750">
                        <a:buFont typeface="Arial" panose="020B0604020202020204" pitchFamily="34" charset="0"/>
                        <a:buChar char="•"/>
                      </a:pPr>
                      <a:r>
                        <a:rPr lang="en-US" sz="1500" kern="1200" dirty="0">
                          <a:solidFill>
                            <a:schemeClr val="dk1"/>
                          </a:solidFill>
                          <a:effectLst/>
                          <a:latin typeface="+mn-lt"/>
                          <a:ea typeface="+mn-ea"/>
                          <a:cs typeface="+mn-cs"/>
                        </a:rPr>
                        <a:t>Lightroom</a:t>
                      </a:r>
                      <a:endParaRPr lang="en-IN" sz="1500" kern="1200" dirty="0">
                        <a:solidFill>
                          <a:schemeClr val="dk1"/>
                        </a:solidFill>
                        <a:effectLst/>
                        <a:latin typeface="+mn-lt"/>
                        <a:ea typeface="+mn-ea"/>
                        <a:cs typeface="+mn-cs"/>
                      </a:endParaRPr>
                    </a:p>
                    <a:p>
                      <a:pPr marL="285750" lvl="0" indent="-285750">
                        <a:buFont typeface="Arial" panose="020B0604020202020204" pitchFamily="34" charset="0"/>
                        <a:buChar char="•"/>
                      </a:pPr>
                      <a:r>
                        <a:rPr lang="en-US" sz="1500" kern="1200" dirty="0">
                          <a:solidFill>
                            <a:schemeClr val="dk1"/>
                          </a:solidFill>
                          <a:effectLst/>
                          <a:latin typeface="+mn-lt"/>
                          <a:ea typeface="+mn-ea"/>
                          <a:cs typeface="+mn-cs"/>
                        </a:rPr>
                        <a:t>Premiere</a:t>
                      </a:r>
                      <a:endParaRPr lang="en-IN" sz="1500" kern="1200" dirty="0">
                        <a:solidFill>
                          <a:schemeClr val="dk1"/>
                        </a:solidFill>
                        <a:effectLst/>
                        <a:latin typeface="+mn-lt"/>
                        <a:ea typeface="+mn-ea"/>
                        <a:cs typeface="+mn-cs"/>
                      </a:endParaRPr>
                    </a:p>
                    <a:p>
                      <a:pPr marL="285750" lvl="0" indent="-285750">
                        <a:buFont typeface="Arial" panose="020B0604020202020204" pitchFamily="34" charset="0"/>
                        <a:buChar char="•"/>
                      </a:pPr>
                      <a:r>
                        <a:rPr lang="en-US" sz="1500" kern="1200" dirty="0">
                          <a:solidFill>
                            <a:schemeClr val="dk1"/>
                          </a:solidFill>
                          <a:effectLst/>
                          <a:latin typeface="+mn-lt"/>
                          <a:ea typeface="+mn-ea"/>
                          <a:cs typeface="+mn-cs"/>
                        </a:rPr>
                        <a:t>Audition</a:t>
                      </a:r>
                      <a:endParaRPr lang="en-IN" sz="1500" kern="1200" dirty="0">
                        <a:solidFill>
                          <a:schemeClr val="dk1"/>
                        </a:solidFill>
                        <a:effectLst/>
                        <a:latin typeface="+mn-lt"/>
                        <a:ea typeface="+mn-ea"/>
                        <a:cs typeface="+mn-cs"/>
                      </a:endParaRPr>
                    </a:p>
                  </a:txBody>
                  <a:tcPr/>
                </a:tc>
                <a:extLst>
                  <a:ext uri="{0D108BD9-81ED-4DB2-BD59-A6C34878D82A}">
                    <a16:rowId xmlns:a16="http://schemas.microsoft.com/office/drawing/2014/main" val="10002"/>
                  </a:ext>
                </a:extLst>
              </a:tr>
            </a:tbl>
          </a:graphicData>
        </a:graphic>
      </p:graphicFrame>
      <p:graphicFrame>
        <p:nvGraphicFramePr>
          <p:cNvPr id="7" name="Table 6"/>
          <p:cNvGraphicFramePr>
            <a:graphicFrameLocks noGrp="1"/>
          </p:cNvGraphicFramePr>
          <p:nvPr>
            <p:extLst>
              <p:ext uri="{D42A27DB-BD31-4B8C-83A1-F6EECF244321}">
                <p14:modId xmlns:p14="http://schemas.microsoft.com/office/powerpoint/2010/main" val="2784051906"/>
              </p:ext>
            </p:extLst>
          </p:nvPr>
        </p:nvGraphicFramePr>
        <p:xfrm>
          <a:off x="3528060" y="1272121"/>
          <a:ext cx="2274035" cy="2039620"/>
        </p:xfrm>
        <a:graphic>
          <a:graphicData uri="http://schemas.openxmlformats.org/drawingml/2006/table">
            <a:tbl>
              <a:tblPr firstRow="1" bandRow="1">
                <a:tableStyleId>{5C22544A-7EE6-4342-B048-85BDC9FD1C3A}</a:tableStyleId>
              </a:tblPr>
              <a:tblGrid>
                <a:gridCol w="2274035">
                  <a:extLst>
                    <a:ext uri="{9D8B030D-6E8A-4147-A177-3AD203B41FA5}">
                      <a16:colId xmlns:a16="http://schemas.microsoft.com/office/drawing/2014/main" val="20000"/>
                    </a:ext>
                  </a:extLst>
                </a:gridCol>
              </a:tblGrid>
              <a:tr h="370840">
                <a:tc>
                  <a:txBody>
                    <a:bodyPr/>
                    <a:lstStyle/>
                    <a:p>
                      <a:pPr algn="ctr"/>
                      <a:r>
                        <a:rPr lang="en-US" dirty="0"/>
                        <a:t>MODULE - 2</a:t>
                      </a:r>
                      <a:endParaRPr lang="en-IN" dirty="0"/>
                    </a:p>
                  </a:txBody>
                  <a:tcPr/>
                </a:tc>
                <a:extLst>
                  <a:ext uri="{0D108BD9-81ED-4DB2-BD59-A6C34878D82A}">
                    <a16:rowId xmlns:a16="http://schemas.microsoft.com/office/drawing/2014/main" val="10000"/>
                  </a:ext>
                </a:extLst>
              </a:tr>
              <a:tr h="370840">
                <a:tc>
                  <a:txBody>
                    <a:bodyPr/>
                    <a:lstStyle/>
                    <a:p>
                      <a:pPr marL="285750" lvl="0" indent="-285750" algn="l" defTabSz="914400" rtl="0" eaLnBrk="1" latinLnBrk="0" hangingPunct="1">
                        <a:lnSpc>
                          <a:spcPct val="100000"/>
                        </a:lnSpc>
                        <a:spcBef>
                          <a:spcPts val="300"/>
                        </a:spcBef>
                        <a:buFont typeface="Arial" panose="020B0604020202020204" pitchFamily="34" charset="0"/>
                        <a:buNone/>
                      </a:pPr>
                      <a:r>
                        <a:rPr lang="en-IN" sz="1500" kern="1200" dirty="0">
                          <a:solidFill>
                            <a:schemeClr val="dk1"/>
                          </a:solidFill>
                          <a:latin typeface="+mn-lt"/>
                          <a:ea typeface="+mn-ea"/>
                          <a:cs typeface="+mn-cs"/>
                        </a:rPr>
                        <a:t>3D </a:t>
                      </a:r>
                      <a:r>
                        <a:rPr lang="en-IN" sz="1500" kern="1200" dirty="0" err="1">
                          <a:solidFill>
                            <a:schemeClr val="dk1"/>
                          </a:solidFill>
                          <a:latin typeface="+mn-lt"/>
                          <a:ea typeface="+mn-ea"/>
                          <a:cs typeface="+mn-cs"/>
                        </a:rPr>
                        <a:t>Modeling</a:t>
                      </a:r>
                      <a:r>
                        <a:rPr lang="en-IN" sz="1500" kern="1200" dirty="0">
                          <a:solidFill>
                            <a:schemeClr val="dk1"/>
                          </a:solidFill>
                          <a:latin typeface="+mn-lt"/>
                          <a:ea typeface="+mn-ea"/>
                          <a:cs typeface="+mn-cs"/>
                        </a:rPr>
                        <a:t> </a:t>
                      </a:r>
                    </a:p>
                    <a:p>
                      <a:pPr marL="285750" lvl="0" indent="-285750" algn="l" defTabSz="914400" rtl="0" eaLnBrk="1" latinLnBrk="0" hangingPunct="1">
                        <a:lnSpc>
                          <a:spcPct val="100000"/>
                        </a:lnSpc>
                        <a:spcBef>
                          <a:spcPts val="300"/>
                        </a:spcBef>
                        <a:buFont typeface="Arial" panose="020B0604020202020204" pitchFamily="34" charset="0"/>
                        <a:buNone/>
                      </a:pPr>
                      <a:r>
                        <a:rPr lang="en-IN" sz="1500" kern="1200" dirty="0">
                          <a:solidFill>
                            <a:schemeClr val="dk1"/>
                          </a:solidFill>
                          <a:latin typeface="+mn-lt"/>
                          <a:ea typeface="+mn-ea"/>
                          <a:cs typeface="+mn-cs"/>
                        </a:rPr>
                        <a:t>Texturing Techniques</a:t>
                      </a:r>
                    </a:p>
                    <a:p>
                      <a:pPr marL="285750" lvl="0" indent="-285750" algn="l" defTabSz="914400" rtl="0" eaLnBrk="1" latinLnBrk="0" hangingPunct="1">
                        <a:lnSpc>
                          <a:spcPct val="100000"/>
                        </a:lnSpc>
                        <a:spcBef>
                          <a:spcPts val="300"/>
                        </a:spcBef>
                        <a:buFont typeface="Arial" panose="020B0604020202020204" pitchFamily="34" charset="0"/>
                        <a:buNone/>
                      </a:pPr>
                      <a:r>
                        <a:rPr lang="en-IN" sz="1500" kern="1200" dirty="0">
                          <a:solidFill>
                            <a:schemeClr val="dk1"/>
                          </a:solidFill>
                          <a:latin typeface="+mn-lt"/>
                          <a:ea typeface="+mn-ea"/>
                          <a:cs typeface="+mn-cs"/>
                        </a:rPr>
                        <a:t>Lighting Techniques </a:t>
                      </a:r>
                    </a:p>
                    <a:p>
                      <a:pPr marL="285750" lvl="0" indent="-285750" algn="l" defTabSz="914400" rtl="0" eaLnBrk="1" latinLnBrk="0" hangingPunct="1">
                        <a:lnSpc>
                          <a:spcPct val="100000"/>
                        </a:lnSpc>
                        <a:spcBef>
                          <a:spcPts val="300"/>
                        </a:spcBef>
                        <a:buFont typeface="Arial" panose="020B0604020202020204" pitchFamily="34" charset="0"/>
                        <a:buNone/>
                      </a:pPr>
                      <a:r>
                        <a:rPr lang="en-IN" sz="1500" kern="1200" dirty="0">
                          <a:solidFill>
                            <a:schemeClr val="dk1"/>
                          </a:solidFill>
                          <a:latin typeface="+mn-lt"/>
                          <a:ea typeface="+mn-ea"/>
                          <a:cs typeface="+mn-cs"/>
                        </a:rPr>
                        <a:t>Rigging Techniques</a:t>
                      </a:r>
                    </a:p>
                  </a:txBody>
                  <a:tcPr/>
                </a:tc>
                <a:extLst>
                  <a:ext uri="{0D108BD9-81ED-4DB2-BD59-A6C34878D82A}">
                    <a16:rowId xmlns:a16="http://schemas.microsoft.com/office/drawing/2014/main" val="10001"/>
                  </a:ext>
                </a:extLst>
              </a:tr>
              <a:tr h="370840">
                <a:tc>
                  <a:txBody>
                    <a:bodyPr/>
                    <a:lstStyle/>
                    <a:p>
                      <a:pPr marL="285750" lvl="0" indent="-285750" algn="l" defTabSz="914400" rtl="0" eaLnBrk="1" latinLnBrk="0" hangingPunct="1">
                        <a:lnSpc>
                          <a:spcPct val="100000"/>
                        </a:lnSpc>
                        <a:buFont typeface="Arial" panose="020B0604020202020204" pitchFamily="34" charset="0"/>
                        <a:buChar char="•"/>
                      </a:pPr>
                      <a:r>
                        <a:rPr lang="en-US" sz="1500" kern="1200" dirty="0">
                          <a:solidFill>
                            <a:schemeClr val="dk1"/>
                          </a:solidFill>
                          <a:effectLst/>
                          <a:latin typeface="+mn-lt"/>
                          <a:ea typeface="+mn-ea"/>
                          <a:cs typeface="+mn-cs"/>
                        </a:rPr>
                        <a:t>Maya</a:t>
                      </a:r>
                      <a:endParaRPr lang="en-IN" sz="1500" kern="1200" dirty="0">
                        <a:solidFill>
                          <a:schemeClr val="dk1"/>
                        </a:solidFill>
                        <a:effectLst/>
                        <a:latin typeface="+mn-lt"/>
                        <a:ea typeface="+mn-ea"/>
                        <a:cs typeface="+mn-cs"/>
                      </a:endParaRPr>
                    </a:p>
                    <a:p>
                      <a:pPr marL="285750" lvl="0" indent="-285750" algn="l" defTabSz="914400" rtl="0" eaLnBrk="1" latinLnBrk="0" hangingPunct="1">
                        <a:lnSpc>
                          <a:spcPct val="100000"/>
                        </a:lnSpc>
                        <a:buFont typeface="Arial" panose="020B0604020202020204" pitchFamily="34" charset="0"/>
                        <a:buChar char="•"/>
                      </a:pPr>
                      <a:r>
                        <a:rPr lang="en-US" sz="1500" kern="1200" dirty="0">
                          <a:solidFill>
                            <a:schemeClr val="dk1"/>
                          </a:solidFill>
                          <a:effectLst/>
                          <a:latin typeface="+mn-lt"/>
                          <a:ea typeface="+mn-ea"/>
                          <a:cs typeface="+mn-cs"/>
                        </a:rPr>
                        <a:t>Arnold</a:t>
                      </a:r>
                      <a:endParaRPr lang="en-IN" sz="1500" kern="1200" dirty="0">
                        <a:solidFill>
                          <a:schemeClr val="dk1"/>
                        </a:solidFill>
                        <a:effectLst/>
                        <a:latin typeface="+mn-lt"/>
                        <a:ea typeface="+mn-ea"/>
                        <a:cs typeface="+mn-cs"/>
                      </a:endParaRPr>
                    </a:p>
                  </a:txBody>
                  <a:tcPr/>
                </a:tc>
                <a:extLst>
                  <a:ext uri="{0D108BD9-81ED-4DB2-BD59-A6C34878D82A}">
                    <a16:rowId xmlns:a16="http://schemas.microsoft.com/office/drawing/2014/main" val="10002"/>
                  </a:ext>
                </a:extLst>
              </a:tr>
            </a:tbl>
          </a:graphicData>
        </a:graphic>
      </p:graphicFrame>
      <p:graphicFrame>
        <p:nvGraphicFramePr>
          <p:cNvPr id="8" name="Table 7"/>
          <p:cNvGraphicFramePr>
            <a:graphicFrameLocks noGrp="1"/>
          </p:cNvGraphicFramePr>
          <p:nvPr>
            <p:extLst>
              <p:ext uri="{D42A27DB-BD31-4B8C-83A1-F6EECF244321}">
                <p14:modId xmlns:p14="http://schemas.microsoft.com/office/powerpoint/2010/main" val="2293736626"/>
              </p:ext>
            </p:extLst>
          </p:nvPr>
        </p:nvGraphicFramePr>
        <p:xfrm>
          <a:off x="6206864" y="1272121"/>
          <a:ext cx="2437354" cy="2915920"/>
        </p:xfrm>
        <a:graphic>
          <a:graphicData uri="http://schemas.openxmlformats.org/drawingml/2006/table">
            <a:tbl>
              <a:tblPr firstRow="1" bandRow="1">
                <a:tableStyleId>{5C22544A-7EE6-4342-B048-85BDC9FD1C3A}</a:tableStyleId>
              </a:tblPr>
              <a:tblGrid>
                <a:gridCol w="2437354">
                  <a:extLst>
                    <a:ext uri="{9D8B030D-6E8A-4147-A177-3AD203B41FA5}">
                      <a16:colId xmlns:a16="http://schemas.microsoft.com/office/drawing/2014/main" val="20000"/>
                    </a:ext>
                  </a:extLst>
                </a:gridCol>
              </a:tblGrid>
              <a:tr h="370840">
                <a:tc>
                  <a:txBody>
                    <a:bodyPr/>
                    <a:lstStyle/>
                    <a:p>
                      <a:pPr algn="ctr"/>
                      <a:r>
                        <a:rPr lang="en-US" dirty="0"/>
                        <a:t>MODULE - 3</a:t>
                      </a:r>
                      <a:endParaRPr lang="en-IN" dirty="0"/>
                    </a:p>
                  </a:txBody>
                  <a:tcPr/>
                </a:tc>
                <a:extLst>
                  <a:ext uri="{0D108BD9-81ED-4DB2-BD59-A6C34878D82A}">
                    <a16:rowId xmlns:a16="http://schemas.microsoft.com/office/drawing/2014/main" val="10000"/>
                  </a:ext>
                </a:extLst>
              </a:tr>
              <a:tr h="370840">
                <a:tc>
                  <a:txBody>
                    <a:bodyPr/>
                    <a:lstStyle/>
                    <a:p>
                      <a:pPr marL="285750" lvl="0" indent="-285750" algn="l" defTabSz="914400" rtl="0" eaLnBrk="1" latinLnBrk="0" hangingPunct="1">
                        <a:lnSpc>
                          <a:spcPct val="100000"/>
                        </a:lnSpc>
                        <a:spcBef>
                          <a:spcPts val="300"/>
                        </a:spcBef>
                        <a:buFont typeface="Arial" panose="020B0604020202020204" pitchFamily="34" charset="0"/>
                        <a:buNone/>
                      </a:pPr>
                      <a:r>
                        <a:rPr lang="en-IN" sz="1500" kern="1200" dirty="0">
                          <a:solidFill>
                            <a:schemeClr val="dk1"/>
                          </a:solidFill>
                          <a:latin typeface="+mn-lt"/>
                          <a:ea typeface="+mn-ea"/>
                          <a:cs typeface="+mn-cs"/>
                        </a:rPr>
                        <a:t>3D Character Animation</a:t>
                      </a:r>
                    </a:p>
                    <a:p>
                      <a:pPr marL="285750" lvl="0" indent="-285750" algn="l" defTabSz="914400" rtl="0" eaLnBrk="1" latinLnBrk="0" hangingPunct="1">
                        <a:lnSpc>
                          <a:spcPct val="100000"/>
                        </a:lnSpc>
                        <a:spcBef>
                          <a:spcPts val="300"/>
                        </a:spcBef>
                        <a:buFont typeface="Arial" panose="020B0604020202020204" pitchFamily="34" charset="0"/>
                        <a:buNone/>
                      </a:pPr>
                      <a:r>
                        <a:rPr lang="en-IN" sz="1500" kern="1200" dirty="0">
                          <a:solidFill>
                            <a:schemeClr val="dk1"/>
                          </a:solidFill>
                          <a:latin typeface="+mn-lt"/>
                          <a:ea typeface="+mn-ea"/>
                          <a:cs typeface="+mn-cs"/>
                        </a:rPr>
                        <a:t>Advanced Dynamics </a:t>
                      </a:r>
                    </a:p>
                    <a:p>
                      <a:pPr marL="285750" lvl="0" indent="-285750" algn="l" defTabSz="914400" rtl="0" eaLnBrk="1" latinLnBrk="0" hangingPunct="1">
                        <a:lnSpc>
                          <a:spcPct val="100000"/>
                        </a:lnSpc>
                        <a:spcBef>
                          <a:spcPts val="300"/>
                        </a:spcBef>
                        <a:buFont typeface="Arial" panose="020B0604020202020204" pitchFamily="34" charset="0"/>
                        <a:buNone/>
                      </a:pPr>
                      <a:r>
                        <a:rPr lang="en-IN" sz="1500" kern="1200" dirty="0">
                          <a:solidFill>
                            <a:schemeClr val="dk1"/>
                          </a:solidFill>
                          <a:latin typeface="+mn-lt"/>
                          <a:ea typeface="+mn-ea"/>
                          <a:cs typeface="+mn-cs"/>
                        </a:rPr>
                        <a:t>Digital Compositing</a:t>
                      </a:r>
                    </a:p>
                  </a:txBody>
                  <a:tcPr/>
                </a:tc>
                <a:extLst>
                  <a:ext uri="{0D108BD9-81ED-4DB2-BD59-A6C34878D82A}">
                    <a16:rowId xmlns:a16="http://schemas.microsoft.com/office/drawing/2014/main" val="10001"/>
                  </a:ext>
                </a:extLst>
              </a:tr>
              <a:tr h="370840">
                <a:tc>
                  <a:txBody>
                    <a:bodyPr/>
                    <a:lstStyle/>
                    <a:p>
                      <a:pPr marL="285750" lvl="0" indent="-285750" algn="l" defTabSz="914400" rtl="0" eaLnBrk="1" latinLnBrk="0" hangingPunct="1">
                        <a:lnSpc>
                          <a:spcPct val="100000"/>
                        </a:lnSpc>
                        <a:buFont typeface="Arial" panose="020B0604020202020204" pitchFamily="34" charset="0"/>
                        <a:buChar char="•"/>
                      </a:pPr>
                      <a:r>
                        <a:rPr lang="en-IN" sz="1500" kern="1200" dirty="0">
                          <a:solidFill>
                            <a:schemeClr val="dk1"/>
                          </a:solidFill>
                          <a:effectLst/>
                          <a:latin typeface="+mn-lt"/>
                          <a:ea typeface="+mn-ea"/>
                          <a:cs typeface="+mn-cs"/>
                        </a:rPr>
                        <a:t>Maya</a:t>
                      </a:r>
                    </a:p>
                    <a:p>
                      <a:pPr marL="285750" lvl="0" indent="-285750" algn="l" defTabSz="914400" rtl="0" eaLnBrk="1" latinLnBrk="0" hangingPunct="1">
                        <a:lnSpc>
                          <a:spcPct val="100000"/>
                        </a:lnSpc>
                        <a:buFont typeface="Arial" panose="020B0604020202020204" pitchFamily="34" charset="0"/>
                        <a:buChar char="•"/>
                      </a:pPr>
                      <a:r>
                        <a:rPr lang="en-IN" sz="1500" kern="1200" dirty="0" err="1">
                          <a:solidFill>
                            <a:schemeClr val="dk1"/>
                          </a:solidFill>
                          <a:effectLst/>
                          <a:latin typeface="+mn-lt"/>
                          <a:ea typeface="+mn-ea"/>
                          <a:cs typeface="+mn-cs"/>
                        </a:rPr>
                        <a:t>Xgen</a:t>
                      </a:r>
                      <a:endParaRPr lang="en-IN" sz="1500" kern="1200" dirty="0">
                        <a:solidFill>
                          <a:schemeClr val="dk1"/>
                        </a:solidFill>
                        <a:effectLst/>
                        <a:latin typeface="+mn-lt"/>
                        <a:ea typeface="+mn-ea"/>
                        <a:cs typeface="+mn-cs"/>
                      </a:endParaRPr>
                    </a:p>
                    <a:p>
                      <a:pPr marL="285750" lvl="0" indent="-285750" algn="l" defTabSz="914400" rtl="0" eaLnBrk="1" latinLnBrk="0" hangingPunct="1">
                        <a:lnSpc>
                          <a:spcPct val="100000"/>
                        </a:lnSpc>
                        <a:buFont typeface="Arial" panose="020B0604020202020204" pitchFamily="34" charset="0"/>
                        <a:buChar char="•"/>
                      </a:pPr>
                      <a:r>
                        <a:rPr lang="en-IN" sz="1500" kern="1200" dirty="0">
                          <a:solidFill>
                            <a:schemeClr val="dk1"/>
                          </a:solidFill>
                          <a:effectLst/>
                          <a:latin typeface="+mn-lt"/>
                          <a:ea typeface="+mn-ea"/>
                          <a:cs typeface="+mn-cs"/>
                        </a:rPr>
                        <a:t>Bullet</a:t>
                      </a:r>
                    </a:p>
                    <a:p>
                      <a:pPr marL="285750" lvl="0" indent="-285750" algn="l" defTabSz="914400" rtl="0" eaLnBrk="1" latinLnBrk="0" hangingPunct="1">
                        <a:lnSpc>
                          <a:spcPct val="100000"/>
                        </a:lnSpc>
                        <a:buFont typeface="Arial" panose="020B0604020202020204" pitchFamily="34" charset="0"/>
                        <a:buChar char="•"/>
                      </a:pPr>
                      <a:r>
                        <a:rPr lang="en-IN" sz="1500" kern="1200" dirty="0">
                          <a:solidFill>
                            <a:schemeClr val="dk1"/>
                          </a:solidFill>
                          <a:effectLst/>
                          <a:latin typeface="+mn-lt"/>
                          <a:ea typeface="+mn-ea"/>
                          <a:cs typeface="+mn-cs"/>
                        </a:rPr>
                        <a:t>Mash</a:t>
                      </a:r>
                    </a:p>
                    <a:p>
                      <a:pPr marL="285750" lvl="0" indent="-285750" algn="l" defTabSz="914400" rtl="0" eaLnBrk="1" latinLnBrk="0" hangingPunct="1">
                        <a:lnSpc>
                          <a:spcPct val="100000"/>
                        </a:lnSpc>
                        <a:buFont typeface="Arial" panose="020B0604020202020204" pitchFamily="34" charset="0"/>
                        <a:buChar char="•"/>
                      </a:pPr>
                      <a:r>
                        <a:rPr lang="en-IN" sz="1500" kern="1200" dirty="0">
                          <a:solidFill>
                            <a:schemeClr val="dk1"/>
                          </a:solidFill>
                          <a:effectLst/>
                          <a:latin typeface="+mn-lt"/>
                          <a:ea typeface="+mn-ea"/>
                          <a:cs typeface="+mn-cs"/>
                        </a:rPr>
                        <a:t>Bifrost</a:t>
                      </a:r>
                    </a:p>
                    <a:p>
                      <a:pPr marL="285750" lvl="0" indent="-285750" algn="l" defTabSz="914400" rtl="0" eaLnBrk="1" latinLnBrk="0" hangingPunct="1">
                        <a:lnSpc>
                          <a:spcPct val="100000"/>
                        </a:lnSpc>
                        <a:buFont typeface="Arial" panose="020B0604020202020204" pitchFamily="34" charset="0"/>
                        <a:buChar char="•"/>
                      </a:pPr>
                      <a:r>
                        <a:rPr lang="en-IN" sz="1500" kern="1200" dirty="0" err="1">
                          <a:solidFill>
                            <a:schemeClr val="dk1"/>
                          </a:solidFill>
                          <a:effectLst/>
                          <a:latin typeface="+mn-lt"/>
                          <a:ea typeface="+mn-ea"/>
                          <a:cs typeface="+mn-cs"/>
                        </a:rPr>
                        <a:t>RealFlow</a:t>
                      </a:r>
                      <a:endParaRPr lang="en-IN" sz="1500" kern="1200" dirty="0">
                        <a:solidFill>
                          <a:schemeClr val="dk1"/>
                        </a:solidFill>
                        <a:effectLst/>
                        <a:latin typeface="+mn-lt"/>
                        <a:ea typeface="+mn-ea"/>
                        <a:cs typeface="+mn-cs"/>
                      </a:endParaRPr>
                    </a:p>
                    <a:p>
                      <a:pPr marL="285750" lvl="0" indent="-285750" algn="l" defTabSz="914400" rtl="0" eaLnBrk="1" latinLnBrk="0" hangingPunct="1">
                        <a:lnSpc>
                          <a:spcPct val="100000"/>
                        </a:lnSpc>
                        <a:buFont typeface="Arial" panose="020B0604020202020204" pitchFamily="34" charset="0"/>
                        <a:buChar char="•"/>
                      </a:pPr>
                      <a:r>
                        <a:rPr lang="en-IN" sz="1500" kern="1200" dirty="0">
                          <a:solidFill>
                            <a:schemeClr val="dk1"/>
                          </a:solidFill>
                          <a:effectLst/>
                          <a:latin typeface="+mn-lt"/>
                          <a:ea typeface="+mn-ea"/>
                          <a:cs typeface="+mn-cs"/>
                        </a:rPr>
                        <a:t>After Effects</a:t>
                      </a:r>
                    </a:p>
                  </a:txBody>
                  <a:tcPr/>
                </a:tc>
                <a:extLst>
                  <a:ext uri="{0D108BD9-81ED-4DB2-BD59-A6C34878D82A}">
                    <a16:rowId xmlns:a16="http://schemas.microsoft.com/office/drawing/2014/main" val="10002"/>
                  </a:ext>
                </a:extLst>
              </a:tr>
            </a:tbl>
          </a:graphicData>
        </a:graphic>
      </p:graphicFrame>
      <p:graphicFrame>
        <p:nvGraphicFramePr>
          <p:cNvPr id="9" name="Table 8"/>
          <p:cNvGraphicFramePr>
            <a:graphicFrameLocks noGrp="1"/>
          </p:cNvGraphicFramePr>
          <p:nvPr>
            <p:extLst>
              <p:ext uri="{D42A27DB-BD31-4B8C-83A1-F6EECF244321}">
                <p14:modId xmlns:p14="http://schemas.microsoft.com/office/powerpoint/2010/main" val="3048055062"/>
              </p:ext>
            </p:extLst>
          </p:nvPr>
        </p:nvGraphicFramePr>
        <p:xfrm>
          <a:off x="9048987" y="1272121"/>
          <a:ext cx="2446007" cy="4580039"/>
        </p:xfrm>
        <a:graphic>
          <a:graphicData uri="http://schemas.openxmlformats.org/drawingml/2006/table">
            <a:tbl>
              <a:tblPr firstRow="1" bandRow="1">
                <a:tableStyleId>{5C22544A-7EE6-4342-B048-85BDC9FD1C3A}</a:tableStyleId>
              </a:tblPr>
              <a:tblGrid>
                <a:gridCol w="2446007">
                  <a:extLst>
                    <a:ext uri="{9D8B030D-6E8A-4147-A177-3AD203B41FA5}">
                      <a16:colId xmlns:a16="http://schemas.microsoft.com/office/drawing/2014/main" val="20000"/>
                    </a:ext>
                  </a:extLst>
                </a:gridCol>
              </a:tblGrid>
              <a:tr h="355614">
                <a:tc>
                  <a:txBody>
                    <a:bodyPr/>
                    <a:lstStyle/>
                    <a:p>
                      <a:pPr algn="ctr"/>
                      <a:r>
                        <a:rPr lang="en-US" dirty="0"/>
                        <a:t>MODULE - 4</a:t>
                      </a:r>
                      <a:endParaRPr lang="en-IN" dirty="0"/>
                    </a:p>
                  </a:txBody>
                  <a:tcPr/>
                </a:tc>
                <a:extLst>
                  <a:ext uri="{0D108BD9-81ED-4DB2-BD59-A6C34878D82A}">
                    <a16:rowId xmlns:a16="http://schemas.microsoft.com/office/drawing/2014/main" val="10000"/>
                  </a:ext>
                </a:extLst>
              </a:tr>
              <a:tr h="2294039">
                <a:tc>
                  <a:txBody>
                    <a:bodyPr/>
                    <a:lstStyle/>
                    <a:p>
                      <a:pPr marL="285750" lvl="0" indent="-285750" algn="l" defTabSz="914400" rtl="0" eaLnBrk="1" latinLnBrk="0" hangingPunct="1">
                        <a:lnSpc>
                          <a:spcPct val="100000"/>
                        </a:lnSpc>
                        <a:spcBef>
                          <a:spcPts val="300"/>
                        </a:spcBef>
                        <a:buFont typeface="Arial" panose="020B0604020202020204" pitchFamily="34" charset="0"/>
                        <a:buNone/>
                      </a:pPr>
                      <a:r>
                        <a:rPr lang="en-IN" sz="1500" kern="1200" dirty="0">
                          <a:solidFill>
                            <a:schemeClr val="dk1"/>
                          </a:solidFill>
                          <a:latin typeface="+mn-lt"/>
                          <a:ea typeface="+mn-ea"/>
                          <a:cs typeface="+mn-cs"/>
                        </a:rPr>
                        <a:t>Animating 3D Models</a:t>
                      </a:r>
                    </a:p>
                    <a:p>
                      <a:pPr marL="285750" lvl="0" indent="-285750" algn="l" defTabSz="914400" rtl="0" eaLnBrk="1" latinLnBrk="0" hangingPunct="1">
                        <a:lnSpc>
                          <a:spcPct val="100000"/>
                        </a:lnSpc>
                        <a:spcBef>
                          <a:spcPts val="300"/>
                        </a:spcBef>
                        <a:buFont typeface="Arial" panose="020B0604020202020204" pitchFamily="34" charset="0"/>
                        <a:buNone/>
                      </a:pPr>
                      <a:r>
                        <a:rPr lang="en-IN" sz="1500" kern="1200" dirty="0">
                          <a:solidFill>
                            <a:schemeClr val="dk1"/>
                          </a:solidFill>
                          <a:latin typeface="+mn-lt"/>
                          <a:ea typeface="+mn-ea"/>
                          <a:cs typeface="+mn-cs"/>
                        </a:rPr>
                        <a:t>Advanced </a:t>
                      </a:r>
                      <a:r>
                        <a:rPr lang="en-IN" sz="1500" kern="1200" dirty="0" err="1">
                          <a:solidFill>
                            <a:schemeClr val="dk1"/>
                          </a:solidFill>
                          <a:latin typeface="+mn-lt"/>
                          <a:ea typeface="+mn-ea"/>
                          <a:cs typeface="+mn-cs"/>
                        </a:rPr>
                        <a:t>Rotoscopy</a:t>
                      </a:r>
                      <a:endParaRPr lang="en-IN" sz="1500" kern="1200" dirty="0">
                        <a:solidFill>
                          <a:schemeClr val="dk1"/>
                        </a:solidFill>
                        <a:latin typeface="+mn-lt"/>
                        <a:ea typeface="+mn-ea"/>
                        <a:cs typeface="+mn-cs"/>
                      </a:endParaRPr>
                    </a:p>
                    <a:p>
                      <a:pPr marL="285750" lvl="0" indent="-285750" algn="l" defTabSz="914400" rtl="0" eaLnBrk="1" latinLnBrk="0" hangingPunct="1">
                        <a:lnSpc>
                          <a:spcPct val="100000"/>
                        </a:lnSpc>
                        <a:spcBef>
                          <a:spcPts val="300"/>
                        </a:spcBef>
                        <a:buFont typeface="Arial" panose="020B0604020202020204" pitchFamily="34" charset="0"/>
                        <a:buNone/>
                      </a:pPr>
                      <a:r>
                        <a:rPr lang="en-IN" sz="1500" kern="1200" dirty="0">
                          <a:solidFill>
                            <a:schemeClr val="dk1"/>
                          </a:solidFill>
                          <a:latin typeface="+mn-lt"/>
                          <a:ea typeface="+mn-ea"/>
                          <a:cs typeface="+mn-cs"/>
                        </a:rPr>
                        <a:t>Digital 2D Tracking </a:t>
                      </a:r>
                    </a:p>
                    <a:p>
                      <a:pPr marL="285750" lvl="0" indent="-285750" algn="l" defTabSz="914400" rtl="0" eaLnBrk="1" latinLnBrk="0" hangingPunct="1">
                        <a:lnSpc>
                          <a:spcPct val="100000"/>
                        </a:lnSpc>
                        <a:spcBef>
                          <a:spcPts val="300"/>
                        </a:spcBef>
                        <a:buFont typeface="Arial" panose="020B0604020202020204" pitchFamily="34" charset="0"/>
                        <a:buNone/>
                      </a:pPr>
                      <a:r>
                        <a:rPr lang="en-IN" sz="1500" kern="1200" dirty="0">
                          <a:solidFill>
                            <a:schemeClr val="dk1"/>
                          </a:solidFill>
                          <a:latin typeface="+mn-lt"/>
                          <a:ea typeface="+mn-ea"/>
                          <a:cs typeface="+mn-cs"/>
                        </a:rPr>
                        <a:t>Digital Compositing </a:t>
                      </a:r>
                    </a:p>
                    <a:p>
                      <a:pPr marL="285750" lvl="0" indent="-285750" algn="l" defTabSz="914400" rtl="0" eaLnBrk="1" latinLnBrk="0" hangingPunct="1">
                        <a:lnSpc>
                          <a:spcPct val="100000"/>
                        </a:lnSpc>
                        <a:spcBef>
                          <a:spcPts val="300"/>
                        </a:spcBef>
                        <a:buFont typeface="Arial" panose="020B0604020202020204" pitchFamily="34" charset="0"/>
                        <a:buNone/>
                      </a:pPr>
                      <a:r>
                        <a:rPr lang="en-IN" sz="1500" kern="1200" dirty="0">
                          <a:solidFill>
                            <a:schemeClr val="dk1"/>
                          </a:solidFill>
                          <a:latin typeface="+mn-lt"/>
                          <a:ea typeface="+mn-ea"/>
                          <a:cs typeface="+mn-cs"/>
                        </a:rPr>
                        <a:t>3D Camera Tracking</a:t>
                      </a:r>
                    </a:p>
                    <a:p>
                      <a:pPr marL="285750" lvl="0" indent="-285750" algn="l" defTabSz="914400" rtl="0" eaLnBrk="1" latinLnBrk="0" hangingPunct="1">
                        <a:lnSpc>
                          <a:spcPct val="100000"/>
                        </a:lnSpc>
                        <a:spcBef>
                          <a:spcPts val="300"/>
                        </a:spcBef>
                        <a:buFont typeface="Arial" panose="020B0604020202020204" pitchFamily="34" charset="0"/>
                        <a:buNone/>
                      </a:pPr>
                      <a:r>
                        <a:rPr lang="en-IN" sz="1500" kern="1200" dirty="0">
                          <a:solidFill>
                            <a:schemeClr val="dk1"/>
                          </a:solidFill>
                          <a:latin typeface="+mn-lt"/>
                          <a:ea typeface="+mn-ea"/>
                          <a:cs typeface="+mn-cs"/>
                        </a:rPr>
                        <a:t>Advanced Effects </a:t>
                      </a:r>
                    </a:p>
                    <a:p>
                      <a:pPr marL="285750" lvl="0" indent="-285750" algn="l" defTabSz="914400" rtl="0" eaLnBrk="1" latinLnBrk="0" hangingPunct="1">
                        <a:lnSpc>
                          <a:spcPct val="100000"/>
                        </a:lnSpc>
                        <a:spcBef>
                          <a:spcPts val="300"/>
                        </a:spcBef>
                        <a:buFont typeface="Arial" panose="020B0604020202020204" pitchFamily="34" charset="0"/>
                        <a:buNone/>
                      </a:pPr>
                      <a:r>
                        <a:rPr lang="en-IN" sz="1500" kern="1200" dirty="0">
                          <a:solidFill>
                            <a:schemeClr val="dk1"/>
                          </a:solidFill>
                          <a:latin typeface="+mn-lt"/>
                          <a:ea typeface="+mn-ea"/>
                          <a:cs typeface="+mn-cs"/>
                        </a:rPr>
                        <a:t>Energy-Based Effects</a:t>
                      </a:r>
                    </a:p>
                    <a:p>
                      <a:pPr marL="285750" lvl="0" indent="-285750" algn="l" defTabSz="914400" rtl="0" eaLnBrk="1" latinLnBrk="0" hangingPunct="1">
                        <a:lnSpc>
                          <a:spcPct val="100000"/>
                        </a:lnSpc>
                        <a:spcBef>
                          <a:spcPts val="300"/>
                        </a:spcBef>
                        <a:buFont typeface="Arial" panose="020B0604020202020204" pitchFamily="34" charset="0"/>
                        <a:buNone/>
                      </a:pPr>
                      <a:r>
                        <a:rPr lang="en-IN" sz="1500" kern="1200" dirty="0">
                          <a:solidFill>
                            <a:schemeClr val="dk1"/>
                          </a:solidFill>
                          <a:latin typeface="+mn-lt"/>
                          <a:ea typeface="+mn-ea"/>
                          <a:cs typeface="+mn-cs"/>
                        </a:rPr>
                        <a:t>Portfolio Development</a:t>
                      </a:r>
                    </a:p>
                  </a:txBody>
                  <a:tcPr/>
                </a:tc>
                <a:extLst>
                  <a:ext uri="{0D108BD9-81ED-4DB2-BD59-A6C34878D82A}">
                    <a16:rowId xmlns:a16="http://schemas.microsoft.com/office/drawing/2014/main" val="10001"/>
                  </a:ext>
                </a:extLst>
              </a:tr>
              <a:tr h="355614">
                <a:tc>
                  <a:txBody>
                    <a:bodyPr/>
                    <a:lstStyle/>
                    <a:p>
                      <a:pPr marL="285750" lvl="0" indent="-285750" algn="l" defTabSz="914400" rtl="0" eaLnBrk="1" latinLnBrk="0" hangingPunct="1">
                        <a:lnSpc>
                          <a:spcPct val="100000"/>
                        </a:lnSpc>
                        <a:buFont typeface="Arial" panose="020B0604020202020204" pitchFamily="34" charset="0"/>
                        <a:buChar char="•"/>
                      </a:pPr>
                      <a:r>
                        <a:rPr lang="en-IN" sz="1500" kern="1200" dirty="0">
                          <a:solidFill>
                            <a:schemeClr val="dk1"/>
                          </a:solidFill>
                          <a:effectLst/>
                          <a:latin typeface="+mn-lt"/>
                          <a:ea typeface="+mn-ea"/>
                          <a:cs typeface="+mn-cs"/>
                        </a:rPr>
                        <a:t>Element 3D</a:t>
                      </a:r>
                    </a:p>
                    <a:p>
                      <a:pPr marL="285750" lvl="0" indent="-285750" algn="l" defTabSz="914400" rtl="0" eaLnBrk="1" latinLnBrk="0" hangingPunct="1">
                        <a:lnSpc>
                          <a:spcPct val="100000"/>
                        </a:lnSpc>
                        <a:buFont typeface="Arial" panose="020B0604020202020204" pitchFamily="34" charset="0"/>
                        <a:buChar char="•"/>
                      </a:pPr>
                      <a:r>
                        <a:rPr lang="en-IN" sz="1500" kern="1200" dirty="0" err="1">
                          <a:solidFill>
                            <a:schemeClr val="dk1"/>
                          </a:solidFill>
                          <a:effectLst/>
                          <a:latin typeface="+mn-lt"/>
                          <a:ea typeface="+mn-ea"/>
                          <a:cs typeface="+mn-cs"/>
                        </a:rPr>
                        <a:t>SilhouetteFX</a:t>
                      </a:r>
                      <a:endParaRPr lang="en-IN" sz="1500" kern="1200" dirty="0">
                        <a:solidFill>
                          <a:schemeClr val="dk1"/>
                        </a:solidFill>
                        <a:effectLst/>
                        <a:latin typeface="+mn-lt"/>
                        <a:ea typeface="+mn-ea"/>
                        <a:cs typeface="+mn-cs"/>
                      </a:endParaRPr>
                    </a:p>
                    <a:p>
                      <a:pPr marL="285750" lvl="0" indent="-285750" algn="l" defTabSz="914400" rtl="0" eaLnBrk="1" latinLnBrk="0" hangingPunct="1">
                        <a:lnSpc>
                          <a:spcPct val="100000"/>
                        </a:lnSpc>
                        <a:buFont typeface="Arial" panose="020B0604020202020204" pitchFamily="34" charset="0"/>
                        <a:buChar char="•"/>
                      </a:pPr>
                      <a:r>
                        <a:rPr lang="en-IN" sz="1500" kern="1200" dirty="0">
                          <a:solidFill>
                            <a:schemeClr val="dk1"/>
                          </a:solidFill>
                          <a:effectLst/>
                          <a:latin typeface="+mn-lt"/>
                          <a:ea typeface="+mn-ea"/>
                          <a:cs typeface="+mn-cs"/>
                        </a:rPr>
                        <a:t>Mocha</a:t>
                      </a:r>
                    </a:p>
                    <a:p>
                      <a:pPr marL="285750" lvl="0" indent="-285750" algn="l" defTabSz="914400" rtl="0" eaLnBrk="1" latinLnBrk="0" hangingPunct="1">
                        <a:lnSpc>
                          <a:spcPct val="100000"/>
                        </a:lnSpc>
                        <a:buFont typeface="Arial" panose="020B0604020202020204" pitchFamily="34" charset="0"/>
                        <a:buChar char="•"/>
                      </a:pPr>
                      <a:r>
                        <a:rPr lang="en-IN" sz="1500" kern="1200" dirty="0">
                          <a:solidFill>
                            <a:schemeClr val="dk1"/>
                          </a:solidFill>
                          <a:effectLst/>
                          <a:latin typeface="+mn-lt"/>
                          <a:ea typeface="+mn-ea"/>
                          <a:cs typeface="+mn-cs"/>
                        </a:rPr>
                        <a:t>Nuke</a:t>
                      </a:r>
                    </a:p>
                    <a:p>
                      <a:pPr marL="285750" lvl="0" indent="-285750" algn="l" defTabSz="914400" rtl="0" eaLnBrk="1" latinLnBrk="0" hangingPunct="1">
                        <a:lnSpc>
                          <a:spcPct val="100000"/>
                        </a:lnSpc>
                        <a:buFont typeface="Arial" panose="020B0604020202020204" pitchFamily="34" charset="0"/>
                        <a:buChar char="•"/>
                      </a:pPr>
                      <a:r>
                        <a:rPr lang="en-IN" sz="1500" kern="1200" dirty="0">
                          <a:solidFill>
                            <a:schemeClr val="dk1"/>
                          </a:solidFill>
                          <a:effectLst/>
                          <a:latin typeface="+mn-lt"/>
                          <a:ea typeface="+mn-ea"/>
                          <a:cs typeface="+mn-cs"/>
                        </a:rPr>
                        <a:t>3D Equalizer</a:t>
                      </a:r>
                    </a:p>
                    <a:p>
                      <a:pPr marL="285750" lvl="0" indent="-285750" algn="l" defTabSz="914400" rtl="0" eaLnBrk="1" latinLnBrk="0" hangingPunct="1">
                        <a:lnSpc>
                          <a:spcPct val="100000"/>
                        </a:lnSpc>
                        <a:buFont typeface="Arial" panose="020B0604020202020204" pitchFamily="34" charset="0"/>
                        <a:buChar char="•"/>
                      </a:pPr>
                      <a:r>
                        <a:rPr lang="en-IN" sz="1500" kern="1200" dirty="0" err="1">
                          <a:solidFill>
                            <a:schemeClr val="dk1"/>
                          </a:solidFill>
                          <a:effectLst/>
                          <a:latin typeface="+mn-lt"/>
                          <a:ea typeface="+mn-ea"/>
                          <a:cs typeface="+mn-cs"/>
                        </a:rPr>
                        <a:t>Trapcode</a:t>
                      </a:r>
                      <a:endParaRPr lang="en-IN" sz="1500" kern="1200" dirty="0">
                        <a:solidFill>
                          <a:schemeClr val="dk1"/>
                        </a:solidFill>
                        <a:effectLst/>
                        <a:latin typeface="+mn-lt"/>
                        <a:ea typeface="+mn-ea"/>
                        <a:cs typeface="+mn-cs"/>
                      </a:endParaRPr>
                    </a:p>
                    <a:p>
                      <a:pPr marL="285750" lvl="0" indent="-285750" algn="l" defTabSz="914400" rtl="0" eaLnBrk="1" latinLnBrk="0" hangingPunct="1">
                        <a:lnSpc>
                          <a:spcPct val="100000"/>
                        </a:lnSpc>
                        <a:buFont typeface="Arial" panose="020B0604020202020204" pitchFamily="34" charset="0"/>
                        <a:buChar char="•"/>
                      </a:pPr>
                      <a:r>
                        <a:rPr lang="en-IN" sz="1500" kern="1200" dirty="0">
                          <a:solidFill>
                            <a:schemeClr val="dk1"/>
                          </a:solidFill>
                          <a:effectLst/>
                          <a:latin typeface="+mn-lt"/>
                          <a:ea typeface="+mn-ea"/>
                          <a:cs typeface="+mn-cs"/>
                        </a:rPr>
                        <a:t>Red Giant</a:t>
                      </a:r>
                    </a:p>
                    <a:p>
                      <a:pPr marL="285750" lvl="0" indent="-285750" algn="l" defTabSz="914400" rtl="0" eaLnBrk="1" latinLnBrk="0" hangingPunct="1">
                        <a:lnSpc>
                          <a:spcPct val="100000"/>
                        </a:lnSpc>
                        <a:buFont typeface="Arial" panose="020B0604020202020204" pitchFamily="34" charset="0"/>
                        <a:buChar char="•"/>
                      </a:pPr>
                      <a:r>
                        <a:rPr lang="en-IN" sz="1500" kern="1200" dirty="0">
                          <a:solidFill>
                            <a:schemeClr val="dk1"/>
                          </a:solidFill>
                          <a:effectLst/>
                          <a:latin typeface="+mn-lt"/>
                          <a:ea typeface="+mn-ea"/>
                          <a:cs typeface="+mn-cs"/>
                        </a:rPr>
                        <a:t>Saber</a:t>
                      </a:r>
                    </a:p>
                  </a:txBody>
                  <a:tcPr/>
                </a:tc>
                <a:extLst>
                  <a:ext uri="{0D108BD9-81ED-4DB2-BD59-A6C34878D82A}">
                    <a16:rowId xmlns:a16="http://schemas.microsoft.com/office/drawing/2014/main" val="10002"/>
                  </a:ext>
                </a:extLst>
              </a:tr>
            </a:tbl>
          </a:graphicData>
        </a:graphic>
      </p:graphicFrame>
      <p:sp>
        <p:nvSpPr>
          <p:cNvPr id="11" name="Rectangle 10"/>
          <p:cNvSpPr/>
          <p:nvPr/>
        </p:nvSpPr>
        <p:spPr>
          <a:xfrm>
            <a:off x="3197703" y="985695"/>
            <a:ext cx="5029200" cy="45719"/>
          </a:xfrm>
          <a:prstGeom prst="rect">
            <a:avLst/>
          </a:prstGeom>
          <a:gradFill flip="none" rotWithShape="1">
            <a:gsLst>
              <a:gs pos="0">
                <a:schemeClr val="accent1">
                  <a:lumMod val="40000"/>
                  <a:lumOff val="60000"/>
                </a:schemeClr>
              </a:gs>
              <a:gs pos="46000">
                <a:schemeClr val="accent1">
                  <a:lumMod val="95000"/>
                  <a:lumOff val="5000"/>
                </a:schemeClr>
              </a:gs>
              <a:gs pos="100000">
                <a:schemeClr val="accent1">
                  <a:lumMod val="60000"/>
                </a:schemeClr>
              </a:gs>
            </a:gsLst>
            <a:path path="circle">
              <a:fillToRect l="50000" t="130000" r="50000" b="-3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pic>
        <p:nvPicPr>
          <p:cNvPr id="2" name="Picture 1" descr="A logo for a company&#10;&#10;Description automatically generated">
            <a:extLst>
              <a:ext uri="{FF2B5EF4-FFF2-40B4-BE49-F238E27FC236}">
                <a16:creationId xmlns:a16="http://schemas.microsoft.com/office/drawing/2014/main" id="{60633D16-A63D-FE72-A10C-C9FC773803F8}"/>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10901418" y="58233"/>
            <a:ext cx="1213200" cy="1213200"/>
          </a:xfrm>
          <a:prstGeom prst="rect">
            <a:avLst/>
          </a:prstGeom>
        </p:spPr>
      </p:pic>
      <p:grpSp>
        <p:nvGrpSpPr>
          <p:cNvPr id="67" name="Group 66">
            <a:extLst>
              <a:ext uri="{FF2B5EF4-FFF2-40B4-BE49-F238E27FC236}">
                <a16:creationId xmlns:a16="http://schemas.microsoft.com/office/drawing/2014/main" id="{967C38BB-4B46-F3FF-4610-B0A97671F2C7}"/>
              </a:ext>
            </a:extLst>
          </p:cNvPr>
          <p:cNvGrpSpPr/>
          <p:nvPr/>
        </p:nvGrpSpPr>
        <p:grpSpPr>
          <a:xfrm>
            <a:off x="10833100" y="2425700"/>
            <a:ext cx="1414935" cy="4281488"/>
            <a:chOff x="4867343" y="676605"/>
            <a:chExt cx="4067487" cy="12307915"/>
          </a:xfrm>
        </p:grpSpPr>
        <p:sp>
          <p:nvSpPr>
            <p:cNvPr id="68" name="Freeform 335">
              <a:extLst>
                <a:ext uri="{FF2B5EF4-FFF2-40B4-BE49-F238E27FC236}">
                  <a16:creationId xmlns:a16="http://schemas.microsoft.com/office/drawing/2014/main" id="{CE2FB4C8-54AC-6267-DBD8-269D36C08AC1}"/>
                </a:ext>
              </a:extLst>
            </p:cNvPr>
            <p:cNvSpPr/>
            <p:nvPr/>
          </p:nvSpPr>
          <p:spPr>
            <a:xfrm>
              <a:off x="6146351" y="7759796"/>
              <a:ext cx="1511355" cy="1162032"/>
            </a:xfrm>
            <a:custGeom>
              <a:avLst/>
              <a:gdLst>
                <a:gd name="connsiteX0" fmla="*/ 10108 w 2231524"/>
                <a:gd name="connsiteY0" fmla="*/ 0 h 1015815"/>
                <a:gd name="connsiteX1" fmla="*/ 2221416 w 2231524"/>
                <a:gd name="connsiteY1" fmla="*/ 0 h 1015815"/>
                <a:gd name="connsiteX2" fmla="*/ 2231524 w 2231524"/>
                <a:gd name="connsiteY2" fmla="*/ 83758 h 1015815"/>
                <a:gd name="connsiteX3" fmla="*/ 1115764 w 2231524"/>
                <a:gd name="connsiteY3" fmla="*/ 1015815 h 1015815"/>
                <a:gd name="connsiteX4" fmla="*/ 0 w 2231524"/>
                <a:gd name="connsiteY4" fmla="*/ 83758 h 1015815"/>
                <a:gd name="connsiteX0" fmla="*/ 10108 w 2221473"/>
                <a:gd name="connsiteY0" fmla="*/ 0 h 1015815"/>
                <a:gd name="connsiteX1" fmla="*/ 2221416 w 2221473"/>
                <a:gd name="connsiteY1" fmla="*/ 0 h 1015815"/>
                <a:gd name="connsiteX2" fmla="*/ 2081407 w 2221473"/>
                <a:gd name="connsiteY2" fmla="*/ 116886 h 1015815"/>
                <a:gd name="connsiteX3" fmla="*/ 1115764 w 2221473"/>
                <a:gd name="connsiteY3" fmla="*/ 1015815 h 1015815"/>
                <a:gd name="connsiteX4" fmla="*/ 0 w 2221473"/>
                <a:gd name="connsiteY4" fmla="*/ 83758 h 1015815"/>
                <a:gd name="connsiteX5" fmla="*/ 10108 w 2221473"/>
                <a:gd name="connsiteY5" fmla="*/ 0 h 1015815"/>
                <a:gd name="connsiteX0" fmla="*/ 10108 w 2081407"/>
                <a:gd name="connsiteY0" fmla="*/ 0 h 1015815"/>
                <a:gd name="connsiteX1" fmla="*/ 2021262 w 2081407"/>
                <a:gd name="connsiteY1" fmla="*/ 49692 h 1015815"/>
                <a:gd name="connsiteX2" fmla="*/ 2081407 w 2081407"/>
                <a:gd name="connsiteY2" fmla="*/ 116886 h 1015815"/>
                <a:gd name="connsiteX3" fmla="*/ 1115764 w 2081407"/>
                <a:gd name="connsiteY3" fmla="*/ 1015815 h 1015815"/>
                <a:gd name="connsiteX4" fmla="*/ 0 w 2081407"/>
                <a:gd name="connsiteY4" fmla="*/ 83758 h 1015815"/>
                <a:gd name="connsiteX5" fmla="*/ 10108 w 2081407"/>
                <a:gd name="connsiteY5" fmla="*/ 0 h 1015815"/>
                <a:gd name="connsiteX0" fmla="*/ 285320 w 2081407"/>
                <a:gd name="connsiteY0" fmla="*/ 0 h 1015815"/>
                <a:gd name="connsiteX1" fmla="*/ 2021262 w 2081407"/>
                <a:gd name="connsiteY1" fmla="*/ 49692 h 1015815"/>
                <a:gd name="connsiteX2" fmla="*/ 2081407 w 2081407"/>
                <a:gd name="connsiteY2" fmla="*/ 116886 h 1015815"/>
                <a:gd name="connsiteX3" fmla="*/ 1115764 w 2081407"/>
                <a:gd name="connsiteY3" fmla="*/ 1015815 h 1015815"/>
                <a:gd name="connsiteX4" fmla="*/ 0 w 2081407"/>
                <a:gd name="connsiteY4" fmla="*/ 83758 h 1015815"/>
                <a:gd name="connsiteX5" fmla="*/ 285320 w 2081407"/>
                <a:gd name="connsiteY5" fmla="*/ 0 h 1015815"/>
                <a:gd name="connsiteX0" fmla="*/ 160223 w 1956310"/>
                <a:gd name="connsiteY0" fmla="*/ 0 h 1015815"/>
                <a:gd name="connsiteX1" fmla="*/ 1896165 w 1956310"/>
                <a:gd name="connsiteY1" fmla="*/ 49692 h 1015815"/>
                <a:gd name="connsiteX2" fmla="*/ 1956310 w 1956310"/>
                <a:gd name="connsiteY2" fmla="*/ 116886 h 1015815"/>
                <a:gd name="connsiteX3" fmla="*/ 990667 w 1956310"/>
                <a:gd name="connsiteY3" fmla="*/ 1015815 h 1015815"/>
                <a:gd name="connsiteX4" fmla="*/ 0 w 1956310"/>
                <a:gd name="connsiteY4" fmla="*/ 133450 h 1015815"/>
                <a:gd name="connsiteX5" fmla="*/ 160223 w 1956310"/>
                <a:gd name="connsiteY5" fmla="*/ 0 h 10158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56310" h="1015815">
                  <a:moveTo>
                    <a:pt x="160223" y="0"/>
                  </a:moveTo>
                  <a:lnTo>
                    <a:pt x="1896165" y="49692"/>
                  </a:lnTo>
                  <a:cubicBezTo>
                    <a:pt x="1899534" y="77611"/>
                    <a:pt x="1952941" y="88967"/>
                    <a:pt x="1956310" y="116886"/>
                  </a:cubicBezTo>
                  <a:cubicBezTo>
                    <a:pt x="1956310" y="631647"/>
                    <a:pt x="1606883" y="1015815"/>
                    <a:pt x="990667" y="1015815"/>
                  </a:cubicBezTo>
                  <a:cubicBezTo>
                    <a:pt x="374447" y="1015815"/>
                    <a:pt x="0" y="648211"/>
                    <a:pt x="0" y="133450"/>
                  </a:cubicBezTo>
                  <a:lnTo>
                    <a:pt x="160223" y="0"/>
                  </a:lnTo>
                  <a:close/>
                </a:path>
              </a:pathLst>
            </a:custGeom>
            <a:solidFill>
              <a:srgbClr val="434C6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Freeform 3475">
              <a:extLst>
                <a:ext uri="{FF2B5EF4-FFF2-40B4-BE49-F238E27FC236}">
                  <a16:creationId xmlns:a16="http://schemas.microsoft.com/office/drawing/2014/main" id="{77428214-4138-518A-9F58-5FD3DF4F4FCB}"/>
                </a:ext>
              </a:extLst>
            </p:cNvPr>
            <p:cNvSpPr>
              <a:spLocks/>
            </p:cNvSpPr>
            <p:nvPr/>
          </p:nvSpPr>
          <p:spPr bwMode="auto">
            <a:xfrm>
              <a:off x="5366128" y="7284542"/>
              <a:ext cx="144944" cy="69541"/>
            </a:xfrm>
            <a:custGeom>
              <a:avLst/>
              <a:gdLst>
                <a:gd name="T0" fmla="*/ 10 w 10"/>
                <a:gd name="T1" fmla="*/ 3 h 3"/>
                <a:gd name="T2" fmla="*/ 10 w 10"/>
                <a:gd name="T3" fmla="*/ 2 h 3"/>
                <a:gd name="T4" fmla="*/ 10 w 10"/>
                <a:gd name="T5" fmla="*/ 2 h 3"/>
                <a:gd name="T6" fmla="*/ 0 w 10"/>
                <a:gd name="T7" fmla="*/ 0 h 3"/>
                <a:gd name="T8" fmla="*/ 0 w 10"/>
                <a:gd name="T9" fmla="*/ 0 h 3"/>
                <a:gd name="T10" fmla="*/ 0 w 10"/>
                <a:gd name="T11" fmla="*/ 0 h 3"/>
                <a:gd name="T12" fmla="*/ 10 w 10"/>
                <a:gd name="T13" fmla="*/ 2 h 3"/>
                <a:gd name="T14" fmla="*/ 10 w 10"/>
                <a:gd name="T15" fmla="*/ 3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3">
                  <a:moveTo>
                    <a:pt x="10" y="3"/>
                  </a:moveTo>
                  <a:cubicBezTo>
                    <a:pt x="10" y="3"/>
                    <a:pt x="10" y="2"/>
                    <a:pt x="10" y="2"/>
                  </a:cubicBezTo>
                  <a:cubicBezTo>
                    <a:pt x="10" y="2"/>
                    <a:pt x="10" y="2"/>
                    <a:pt x="10" y="2"/>
                  </a:cubicBezTo>
                  <a:cubicBezTo>
                    <a:pt x="0" y="0"/>
                    <a:pt x="0" y="0"/>
                    <a:pt x="0" y="0"/>
                  </a:cubicBezTo>
                  <a:cubicBezTo>
                    <a:pt x="0" y="0"/>
                    <a:pt x="0" y="0"/>
                    <a:pt x="0" y="0"/>
                  </a:cubicBezTo>
                  <a:cubicBezTo>
                    <a:pt x="0" y="0"/>
                    <a:pt x="0" y="0"/>
                    <a:pt x="0" y="0"/>
                  </a:cubicBezTo>
                  <a:cubicBezTo>
                    <a:pt x="10" y="2"/>
                    <a:pt x="10" y="2"/>
                    <a:pt x="10" y="2"/>
                  </a:cubicBezTo>
                  <a:lnTo>
                    <a:pt x="10" y="3"/>
                  </a:lnTo>
                  <a:close/>
                </a:path>
              </a:pathLst>
            </a:custGeom>
            <a:solidFill>
              <a:srgbClr val="2C75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 name="Freeform 5165">
              <a:extLst>
                <a:ext uri="{FF2B5EF4-FFF2-40B4-BE49-F238E27FC236}">
                  <a16:creationId xmlns:a16="http://schemas.microsoft.com/office/drawing/2014/main" id="{AB9A1BDF-DC27-487B-5E8B-5C054E18E00D}"/>
                </a:ext>
              </a:extLst>
            </p:cNvPr>
            <p:cNvSpPr>
              <a:spLocks/>
            </p:cNvSpPr>
            <p:nvPr/>
          </p:nvSpPr>
          <p:spPr bwMode="auto">
            <a:xfrm flipH="1">
              <a:off x="6503355" y="11800128"/>
              <a:ext cx="417718" cy="1033189"/>
            </a:xfrm>
            <a:custGeom>
              <a:avLst/>
              <a:gdLst>
                <a:gd name="T0" fmla="*/ 14 w 22"/>
                <a:gd name="T1" fmla="*/ 42 h 47"/>
                <a:gd name="T2" fmla="*/ 22 w 22"/>
                <a:gd name="T3" fmla="*/ 4 h 47"/>
                <a:gd name="T4" fmla="*/ 3 w 22"/>
                <a:gd name="T5" fmla="*/ 4 h 47"/>
                <a:gd name="T6" fmla="*/ 0 w 22"/>
                <a:gd name="T7" fmla="*/ 40 h 47"/>
                <a:gd name="T8" fmla="*/ 14 w 22"/>
                <a:gd name="T9" fmla="*/ 42 h 47"/>
              </a:gdLst>
              <a:ahLst/>
              <a:cxnLst>
                <a:cxn ang="0">
                  <a:pos x="T0" y="T1"/>
                </a:cxn>
                <a:cxn ang="0">
                  <a:pos x="T2" y="T3"/>
                </a:cxn>
                <a:cxn ang="0">
                  <a:pos x="T4" y="T5"/>
                </a:cxn>
                <a:cxn ang="0">
                  <a:pos x="T6" y="T7"/>
                </a:cxn>
                <a:cxn ang="0">
                  <a:pos x="T8" y="T9"/>
                </a:cxn>
              </a:cxnLst>
              <a:rect l="0" t="0" r="r" b="b"/>
              <a:pathLst>
                <a:path w="22" h="47">
                  <a:moveTo>
                    <a:pt x="14" y="42"/>
                  </a:moveTo>
                  <a:cubicBezTo>
                    <a:pt x="22" y="4"/>
                    <a:pt x="22" y="4"/>
                    <a:pt x="22" y="4"/>
                  </a:cubicBezTo>
                  <a:cubicBezTo>
                    <a:pt x="22" y="0"/>
                    <a:pt x="4" y="0"/>
                    <a:pt x="3" y="4"/>
                  </a:cubicBezTo>
                  <a:cubicBezTo>
                    <a:pt x="0" y="40"/>
                    <a:pt x="0" y="40"/>
                    <a:pt x="0" y="40"/>
                  </a:cubicBezTo>
                  <a:cubicBezTo>
                    <a:pt x="0" y="47"/>
                    <a:pt x="13" y="46"/>
                    <a:pt x="14" y="42"/>
                  </a:cubicBezTo>
                  <a:close/>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 name="Freeform 5166">
              <a:extLst>
                <a:ext uri="{FF2B5EF4-FFF2-40B4-BE49-F238E27FC236}">
                  <a16:creationId xmlns:a16="http://schemas.microsoft.com/office/drawing/2014/main" id="{2EF22F00-F02D-AF1F-15B3-9FF808D9ED43}"/>
                </a:ext>
              </a:extLst>
            </p:cNvPr>
            <p:cNvSpPr>
              <a:spLocks/>
            </p:cNvSpPr>
            <p:nvPr/>
          </p:nvSpPr>
          <p:spPr bwMode="auto">
            <a:xfrm flipH="1">
              <a:off x="6019694" y="8095806"/>
              <a:ext cx="901380" cy="4359529"/>
            </a:xfrm>
            <a:custGeom>
              <a:avLst/>
              <a:gdLst>
                <a:gd name="T0" fmla="*/ 0 w 41"/>
                <a:gd name="T1" fmla="*/ 171 h 173"/>
                <a:gd name="T2" fmla="*/ 16 w 41"/>
                <a:gd name="T3" fmla="*/ 173 h 173"/>
                <a:gd name="T4" fmla="*/ 41 w 41"/>
                <a:gd name="T5" fmla="*/ 7 h 173"/>
                <a:gd name="T6" fmla="*/ 5 w 41"/>
                <a:gd name="T7" fmla="*/ 0 h 173"/>
                <a:gd name="T8" fmla="*/ 0 w 41"/>
                <a:gd name="T9" fmla="*/ 171 h 173"/>
              </a:gdLst>
              <a:ahLst/>
              <a:cxnLst>
                <a:cxn ang="0">
                  <a:pos x="T0" y="T1"/>
                </a:cxn>
                <a:cxn ang="0">
                  <a:pos x="T2" y="T3"/>
                </a:cxn>
                <a:cxn ang="0">
                  <a:pos x="T4" y="T5"/>
                </a:cxn>
                <a:cxn ang="0">
                  <a:pos x="T6" y="T7"/>
                </a:cxn>
                <a:cxn ang="0">
                  <a:pos x="T8" y="T9"/>
                </a:cxn>
              </a:cxnLst>
              <a:rect l="0" t="0" r="r" b="b"/>
              <a:pathLst>
                <a:path w="41" h="173">
                  <a:moveTo>
                    <a:pt x="0" y="171"/>
                  </a:moveTo>
                  <a:lnTo>
                    <a:pt x="16" y="173"/>
                  </a:lnTo>
                  <a:lnTo>
                    <a:pt x="41" y="7"/>
                  </a:lnTo>
                  <a:lnTo>
                    <a:pt x="5" y="0"/>
                  </a:lnTo>
                  <a:lnTo>
                    <a:pt x="0" y="171"/>
                  </a:lnTo>
                  <a:close/>
                </a:path>
              </a:pathLst>
            </a:custGeom>
            <a:solidFill>
              <a:srgbClr val="434C69"/>
            </a:solidFill>
            <a:ln>
              <a:noFill/>
            </a:ln>
          </p:spPr>
          <p:txBody>
            <a:bodyPr vert="horz" wrap="square" lIns="91440" tIns="45720" rIns="91440" bIns="45720" numCol="1" anchor="t" anchorCtr="0" compatLnSpc="1">
              <a:prstTxWarp prst="textNoShape">
                <a:avLst/>
              </a:prstTxWarp>
            </a:bodyPr>
            <a:lstStyle/>
            <a:p>
              <a:endParaRPr lang="en-US"/>
            </a:p>
          </p:txBody>
        </p:sp>
        <p:sp>
          <p:nvSpPr>
            <p:cNvPr id="72" name="Freeform 5169">
              <a:extLst>
                <a:ext uri="{FF2B5EF4-FFF2-40B4-BE49-F238E27FC236}">
                  <a16:creationId xmlns:a16="http://schemas.microsoft.com/office/drawing/2014/main" id="{8ED5863A-C51D-6EED-7493-B3A697888B43}"/>
                </a:ext>
              </a:extLst>
            </p:cNvPr>
            <p:cNvSpPr>
              <a:spLocks/>
            </p:cNvSpPr>
            <p:nvPr/>
          </p:nvSpPr>
          <p:spPr bwMode="auto">
            <a:xfrm flipH="1">
              <a:off x="6019701" y="12530923"/>
              <a:ext cx="989315" cy="453592"/>
            </a:xfrm>
            <a:custGeom>
              <a:avLst/>
              <a:gdLst>
                <a:gd name="T0" fmla="*/ 52 w 52"/>
                <a:gd name="T1" fmla="*/ 20 h 21"/>
                <a:gd name="T2" fmla="*/ 52 w 52"/>
                <a:gd name="T3" fmla="*/ 20 h 21"/>
                <a:gd name="T4" fmla="*/ 37 w 52"/>
                <a:gd name="T5" fmla="*/ 9 h 21"/>
                <a:gd name="T6" fmla="*/ 27 w 52"/>
                <a:gd name="T7" fmla="*/ 2 h 21"/>
                <a:gd name="T8" fmla="*/ 27 w 52"/>
                <a:gd name="T9" fmla="*/ 2 h 21"/>
                <a:gd name="T10" fmla="*/ 22 w 52"/>
                <a:gd name="T11" fmla="*/ 1 h 21"/>
                <a:gd name="T12" fmla="*/ 15 w 52"/>
                <a:gd name="T13" fmla="*/ 6 h 21"/>
                <a:gd name="T14" fmla="*/ 7 w 52"/>
                <a:gd name="T15" fmla="*/ 5 h 21"/>
                <a:gd name="T16" fmla="*/ 2 w 52"/>
                <a:gd name="T17" fmla="*/ 18 h 21"/>
                <a:gd name="T18" fmla="*/ 7 w 52"/>
                <a:gd name="T19" fmla="*/ 19 h 21"/>
                <a:gd name="T20" fmla="*/ 17 w 52"/>
                <a:gd name="T21" fmla="*/ 20 h 21"/>
                <a:gd name="T22" fmla="*/ 42 w 52"/>
                <a:gd name="T23" fmla="*/ 21 h 21"/>
                <a:gd name="T24" fmla="*/ 52 w 52"/>
                <a:gd name="T25" fmla="*/ 2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2" h="21">
                  <a:moveTo>
                    <a:pt x="52" y="20"/>
                  </a:moveTo>
                  <a:cubicBezTo>
                    <a:pt x="52" y="20"/>
                    <a:pt x="52" y="20"/>
                    <a:pt x="52" y="20"/>
                  </a:cubicBezTo>
                  <a:cubicBezTo>
                    <a:pt x="52" y="13"/>
                    <a:pt x="50" y="9"/>
                    <a:pt x="37" y="9"/>
                  </a:cubicBezTo>
                  <a:cubicBezTo>
                    <a:pt x="32" y="9"/>
                    <a:pt x="28" y="6"/>
                    <a:pt x="27" y="2"/>
                  </a:cubicBezTo>
                  <a:cubicBezTo>
                    <a:pt x="27" y="2"/>
                    <a:pt x="27" y="2"/>
                    <a:pt x="27" y="2"/>
                  </a:cubicBezTo>
                  <a:cubicBezTo>
                    <a:pt x="26" y="0"/>
                    <a:pt x="23" y="0"/>
                    <a:pt x="22" y="1"/>
                  </a:cubicBezTo>
                  <a:cubicBezTo>
                    <a:pt x="20" y="4"/>
                    <a:pt x="18" y="5"/>
                    <a:pt x="15" y="6"/>
                  </a:cubicBezTo>
                  <a:cubicBezTo>
                    <a:pt x="12" y="6"/>
                    <a:pt x="10" y="5"/>
                    <a:pt x="7" y="5"/>
                  </a:cubicBezTo>
                  <a:cubicBezTo>
                    <a:pt x="0" y="5"/>
                    <a:pt x="1" y="14"/>
                    <a:pt x="2" y="18"/>
                  </a:cubicBezTo>
                  <a:cubicBezTo>
                    <a:pt x="2" y="19"/>
                    <a:pt x="6" y="19"/>
                    <a:pt x="7" y="19"/>
                  </a:cubicBezTo>
                  <a:cubicBezTo>
                    <a:pt x="10" y="20"/>
                    <a:pt x="14" y="20"/>
                    <a:pt x="17" y="20"/>
                  </a:cubicBezTo>
                  <a:cubicBezTo>
                    <a:pt x="25" y="21"/>
                    <a:pt x="34" y="21"/>
                    <a:pt x="42" y="21"/>
                  </a:cubicBezTo>
                  <a:cubicBezTo>
                    <a:pt x="45" y="21"/>
                    <a:pt x="49" y="20"/>
                    <a:pt x="52" y="20"/>
                  </a:cubicBezTo>
                  <a:close/>
                </a:path>
              </a:pathLst>
            </a:custGeom>
            <a:solidFill>
              <a:srgbClr val="434043"/>
            </a:solidFill>
            <a:ln>
              <a:noFill/>
            </a:ln>
          </p:spPr>
          <p:txBody>
            <a:bodyPr vert="horz" wrap="square" lIns="91440" tIns="45720" rIns="91440" bIns="45720" numCol="1" anchor="t" anchorCtr="0" compatLnSpc="1">
              <a:prstTxWarp prst="textNoShape">
                <a:avLst/>
              </a:prstTxWarp>
            </a:bodyPr>
            <a:lstStyle/>
            <a:p>
              <a:endParaRPr lang="en-US"/>
            </a:p>
          </p:txBody>
        </p:sp>
        <p:sp>
          <p:nvSpPr>
            <p:cNvPr id="73" name="Freeform 5167">
              <a:extLst>
                <a:ext uri="{FF2B5EF4-FFF2-40B4-BE49-F238E27FC236}">
                  <a16:creationId xmlns:a16="http://schemas.microsoft.com/office/drawing/2014/main" id="{02D12239-7A9F-330A-23D0-DD90A2EE22B9}"/>
                </a:ext>
              </a:extLst>
            </p:cNvPr>
            <p:cNvSpPr>
              <a:spLocks/>
            </p:cNvSpPr>
            <p:nvPr/>
          </p:nvSpPr>
          <p:spPr bwMode="auto">
            <a:xfrm flipH="1">
              <a:off x="7472981" y="11724540"/>
              <a:ext cx="373746" cy="1133983"/>
            </a:xfrm>
            <a:custGeom>
              <a:avLst/>
              <a:gdLst>
                <a:gd name="T0" fmla="*/ 13 w 20"/>
                <a:gd name="T1" fmla="*/ 45 h 52"/>
                <a:gd name="T2" fmla="*/ 19 w 20"/>
                <a:gd name="T3" fmla="*/ 4 h 52"/>
                <a:gd name="T4" fmla="*/ 2 w 20"/>
                <a:gd name="T5" fmla="*/ 8 h 52"/>
                <a:gd name="T6" fmla="*/ 0 w 20"/>
                <a:gd name="T7" fmla="*/ 45 h 52"/>
                <a:gd name="T8" fmla="*/ 13 w 20"/>
                <a:gd name="T9" fmla="*/ 45 h 52"/>
              </a:gdLst>
              <a:ahLst/>
              <a:cxnLst>
                <a:cxn ang="0">
                  <a:pos x="T0" y="T1"/>
                </a:cxn>
                <a:cxn ang="0">
                  <a:pos x="T2" y="T3"/>
                </a:cxn>
                <a:cxn ang="0">
                  <a:pos x="T4" y="T5"/>
                </a:cxn>
                <a:cxn ang="0">
                  <a:pos x="T6" y="T7"/>
                </a:cxn>
                <a:cxn ang="0">
                  <a:pos x="T8" y="T9"/>
                </a:cxn>
              </a:cxnLst>
              <a:rect l="0" t="0" r="r" b="b"/>
              <a:pathLst>
                <a:path w="20" h="52">
                  <a:moveTo>
                    <a:pt x="13" y="45"/>
                  </a:moveTo>
                  <a:cubicBezTo>
                    <a:pt x="19" y="4"/>
                    <a:pt x="19" y="4"/>
                    <a:pt x="19" y="4"/>
                  </a:cubicBezTo>
                  <a:cubicBezTo>
                    <a:pt x="20" y="0"/>
                    <a:pt x="3" y="5"/>
                    <a:pt x="2" y="8"/>
                  </a:cubicBezTo>
                  <a:cubicBezTo>
                    <a:pt x="0" y="45"/>
                    <a:pt x="0" y="45"/>
                    <a:pt x="0" y="45"/>
                  </a:cubicBezTo>
                  <a:cubicBezTo>
                    <a:pt x="0" y="52"/>
                    <a:pt x="12" y="49"/>
                    <a:pt x="13" y="45"/>
                  </a:cubicBezTo>
                  <a:close/>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 name="Freeform 5168">
              <a:extLst>
                <a:ext uri="{FF2B5EF4-FFF2-40B4-BE49-F238E27FC236}">
                  <a16:creationId xmlns:a16="http://schemas.microsoft.com/office/drawing/2014/main" id="{18E7C138-89A7-04B2-9396-F8B800D4929E}"/>
                </a:ext>
              </a:extLst>
            </p:cNvPr>
            <p:cNvSpPr>
              <a:spLocks/>
            </p:cNvSpPr>
            <p:nvPr/>
          </p:nvSpPr>
          <p:spPr bwMode="auto">
            <a:xfrm flipH="1">
              <a:off x="6967327" y="8120997"/>
              <a:ext cx="901379" cy="4359529"/>
            </a:xfrm>
            <a:custGeom>
              <a:avLst/>
              <a:gdLst>
                <a:gd name="T0" fmla="*/ 0 w 41"/>
                <a:gd name="T1" fmla="*/ 172 h 173"/>
                <a:gd name="T2" fmla="*/ 16 w 41"/>
                <a:gd name="T3" fmla="*/ 173 h 173"/>
                <a:gd name="T4" fmla="*/ 41 w 41"/>
                <a:gd name="T5" fmla="*/ 7 h 173"/>
                <a:gd name="T6" fmla="*/ 5 w 41"/>
                <a:gd name="T7" fmla="*/ 0 h 173"/>
                <a:gd name="T8" fmla="*/ 0 w 41"/>
                <a:gd name="T9" fmla="*/ 172 h 173"/>
              </a:gdLst>
              <a:ahLst/>
              <a:cxnLst>
                <a:cxn ang="0">
                  <a:pos x="T0" y="T1"/>
                </a:cxn>
                <a:cxn ang="0">
                  <a:pos x="T2" y="T3"/>
                </a:cxn>
                <a:cxn ang="0">
                  <a:pos x="T4" y="T5"/>
                </a:cxn>
                <a:cxn ang="0">
                  <a:pos x="T6" y="T7"/>
                </a:cxn>
                <a:cxn ang="0">
                  <a:pos x="T8" y="T9"/>
                </a:cxn>
              </a:cxnLst>
              <a:rect l="0" t="0" r="r" b="b"/>
              <a:pathLst>
                <a:path w="41" h="173">
                  <a:moveTo>
                    <a:pt x="0" y="172"/>
                  </a:moveTo>
                  <a:lnTo>
                    <a:pt x="16" y="173"/>
                  </a:lnTo>
                  <a:lnTo>
                    <a:pt x="41" y="7"/>
                  </a:lnTo>
                  <a:lnTo>
                    <a:pt x="5" y="0"/>
                  </a:lnTo>
                  <a:lnTo>
                    <a:pt x="0" y="172"/>
                  </a:lnTo>
                  <a:close/>
                </a:path>
              </a:pathLst>
            </a:custGeom>
            <a:solidFill>
              <a:srgbClr val="434C69"/>
            </a:solidFill>
            <a:ln>
              <a:noFill/>
            </a:ln>
          </p:spPr>
          <p:txBody>
            <a:bodyPr vert="horz" wrap="square" lIns="91440" tIns="45720" rIns="91440" bIns="45720" numCol="1" anchor="t" anchorCtr="0" compatLnSpc="1">
              <a:prstTxWarp prst="textNoShape">
                <a:avLst/>
              </a:prstTxWarp>
            </a:bodyPr>
            <a:lstStyle/>
            <a:p>
              <a:endParaRPr lang="en-US"/>
            </a:p>
          </p:txBody>
        </p:sp>
        <p:sp>
          <p:nvSpPr>
            <p:cNvPr id="75" name="Freeform 5170">
              <a:extLst>
                <a:ext uri="{FF2B5EF4-FFF2-40B4-BE49-F238E27FC236}">
                  <a16:creationId xmlns:a16="http://schemas.microsoft.com/office/drawing/2014/main" id="{1CA4B6B9-DA7A-9020-4FAA-57E74CC82EFD}"/>
                </a:ext>
              </a:extLst>
            </p:cNvPr>
            <p:cNvSpPr>
              <a:spLocks/>
            </p:cNvSpPr>
            <p:nvPr/>
          </p:nvSpPr>
          <p:spPr bwMode="auto">
            <a:xfrm flipH="1">
              <a:off x="7209156" y="12505719"/>
              <a:ext cx="703513" cy="478801"/>
            </a:xfrm>
            <a:custGeom>
              <a:avLst/>
              <a:gdLst>
                <a:gd name="T0" fmla="*/ 2 w 37"/>
                <a:gd name="T1" fmla="*/ 7 h 22"/>
                <a:gd name="T2" fmla="*/ 4 w 37"/>
                <a:gd name="T3" fmla="*/ 7 h 22"/>
                <a:gd name="T4" fmla="*/ 9 w 37"/>
                <a:gd name="T5" fmla="*/ 5 h 22"/>
                <a:gd name="T6" fmla="*/ 15 w 37"/>
                <a:gd name="T7" fmla="*/ 2 h 22"/>
                <a:gd name="T8" fmla="*/ 24 w 37"/>
                <a:gd name="T9" fmla="*/ 3 h 22"/>
                <a:gd name="T10" fmla="*/ 27 w 37"/>
                <a:gd name="T11" fmla="*/ 10 h 22"/>
                <a:gd name="T12" fmla="*/ 28 w 37"/>
                <a:gd name="T13" fmla="*/ 10 h 22"/>
                <a:gd name="T14" fmla="*/ 37 w 37"/>
                <a:gd name="T15" fmla="*/ 21 h 22"/>
                <a:gd name="T16" fmla="*/ 37 w 37"/>
                <a:gd name="T17" fmla="*/ 21 h 22"/>
                <a:gd name="T18" fmla="*/ 19 w 37"/>
                <a:gd name="T19" fmla="*/ 22 h 22"/>
                <a:gd name="T20" fmla="*/ 0 w 37"/>
                <a:gd name="T21" fmla="*/ 21 h 22"/>
                <a:gd name="T22" fmla="*/ 0 w 37"/>
                <a:gd name="T23" fmla="*/ 20 h 22"/>
                <a:gd name="T24" fmla="*/ 2 w 37"/>
                <a:gd name="T25" fmla="*/ 7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7" h="22">
                  <a:moveTo>
                    <a:pt x="2" y="7"/>
                  </a:moveTo>
                  <a:cubicBezTo>
                    <a:pt x="3" y="7"/>
                    <a:pt x="3" y="7"/>
                    <a:pt x="4" y="7"/>
                  </a:cubicBezTo>
                  <a:cubicBezTo>
                    <a:pt x="6" y="7"/>
                    <a:pt x="8" y="6"/>
                    <a:pt x="9" y="5"/>
                  </a:cubicBezTo>
                  <a:cubicBezTo>
                    <a:pt x="11" y="3"/>
                    <a:pt x="12" y="2"/>
                    <a:pt x="15" y="2"/>
                  </a:cubicBezTo>
                  <a:cubicBezTo>
                    <a:pt x="18" y="1"/>
                    <a:pt x="23" y="0"/>
                    <a:pt x="24" y="3"/>
                  </a:cubicBezTo>
                  <a:cubicBezTo>
                    <a:pt x="27" y="10"/>
                    <a:pt x="27" y="10"/>
                    <a:pt x="27" y="10"/>
                  </a:cubicBezTo>
                  <a:cubicBezTo>
                    <a:pt x="28" y="10"/>
                    <a:pt x="28" y="10"/>
                    <a:pt x="28" y="10"/>
                  </a:cubicBezTo>
                  <a:cubicBezTo>
                    <a:pt x="36" y="10"/>
                    <a:pt x="37" y="18"/>
                    <a:pt x="37" y="21"/>
                  </a:cubicBezTo>
                  <a:cubicBezTo>
                    <a:pt x="37" y="21"/>
                    <a:pt x="37" y="21"/>
                    <a:pt x="37" y="21"/>
                  </a:cubicBezTo>
                  <a:cubicBezTo>
                    <a:pt x="36" y="22"/>
                    <a:pt x="28" y="22"/>
                    <a:pt x="19" y="22"/>
                  </a:cubicBezTo>
                  <a:cubicBezTo>
                    <a:pt x="9" y="22"/>
                    <a:pt x="0" y="22"/>
                    <a:pt x="0" y="21"/>
                  </a:cubicBezTo>
                  <a:cubicBezTo>
                    <a:pt x="0" y="21"/>
                    <a:pt x="0" y="21"/>
                    <a:pt x="0" y="20"/>
                  </a:cubicBezTo>
                  <a:cubicBezTo>
                    <a:pt x="0" y="17"/>
                    <a:pt x="0" y="8"/>
                    <a:pt x="2" y="7"/>
                  </a:cubicBezTo>
                  <a:close/>
                </a:path>
              </a:pathLst>
            </a:custGeom>
            <a:solidFill>
              <a:srgbClr val="434043"/>
            </a:solidFill>
            <a:ln>
              <a:noFill/>
            </a:ln>
          </p:spPr>
          <p:txBody>
            <a:bodyPr vert="horz" wrap="square" lIns="91440" tIns="45720" rIns="91440" bIns="45720" numCol="1" anchor="t" anchorCtr="0" compatLnSpc="1">
              <a:prstTxWarp prst="textNoShape">
                <a:avLst/>
              </a:prstTxWarp>
            </a:bodyPr>
            <a:lstStyle/>
            <a:p>
              <a:endParaRPr lang="en-US"/>
            </a:p>
          </p:txBody>
        </p:sp>
        <p:sp>
          <p:nvSpPr>
            <p:cNvPr id="76" name="Freeform 3441">
              <a:extLst>
                <a:ext uri="{FF2B5EF4-FFF2-40B4-BE49-F238E27FC236}">
                  <a16:creationId xmlns:a16="http://schemas.microsoft.com/office/drawing/2014/main" id="{6299A23E-FED1-94C7-43F3-F284DD1FEECB}"/>
                </a:ext>
              </a:extLst>
            </p:cNvPr>
            <p:cNvSpPr>
              <a:spLocks/>
            </p:cNvSpPr>
            <p:nvPr/>
          </p:nvSpPr>
          <p:spPr bwMode="auto">
            <a:xfrm>
              <a:off x="6674135" y="5402525"/>
              <a:ext cx="478883" cy="648293"/>
            </a:xfrm>
            <a:custGeom>
              <a:avLst/>
              <a:gdLst>
                <a:gd name="T0" fmla="*/ 21 w 24"/>
                <a:gd name="T1" fmla="*/ 0 h 33"/>
                <a:gd name="T2" fmla="*/ 12 w 24"/>
                <a:gd name="T3" fmla="*/ 2 h 33"/>
                <a:gd name="T4" fmla="*/ 3 w 24"/>
                <a:gd name="T5" fmla="*/ 1 h 33"/>
                <a:gd name="T6" fmla="*/ 2 w 24"/>
                <a:gd name="T7" fmla="*/ 15 h 33"/>
                <a:gd name="T8" fmla="*/ 2 w 24"/>
                <a:gd name="T9" fmla="*/ 18 h 33"/>
                <a:gd name="T10" fmla="*/ 0 w 24"/>
                <a:gd name="T11" fmla="*/ 24 h 33"/>
                <a:gd name="T12" fmla="*/ 8 w 24"/>
                <a:gd name="T13" fmla="*/ 33 h 33"/>
                <a:gd name="T14" fmla="*/ 24 w 24"/>
                <a:gd name="T15" fmla="*/ 24 h 33"/>
                <a:gd name="T16" fmla="*/ 21 w 24"/>
                <a:gd name="T17"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33">
                  <a:moveTo>
                    <a:pt x="21" y="0"/>
                  </a:moveTo>
                  <a:cubicBezTo>
                    <a:pt x="12" y="2"/>
                    <a:pt x="12" y="2"/>
                    <a:pt x="12" y="2"/>
                  </a:cubicBezTo>
                  <a:cubicBezTo>
                    <a:pt x="3" y="1"/>
                    <a:pt x="3" y="1"/>
                    <a:pt x="3" y="1"/>
                  </a:cubicBezTo>
                  <a:cubicBezTo>
                    <a:pt x="3" y="1"/>
                    <a:pt x="2" y="14"/>
                    <a:pt x="2" y="15"/>
                  </a:cubicBezTo>
                  <a:cubicBezTo>
                    <a:pt x="2" y="16"/>
                    <a:pt x="2" y="17"/>
                    <a:pt x="2" y="18"/>
                  </a:cubicBezTo>
                  <a:cubicBezTo>
                    <a:pt x="2" y="20"/>
                    <a:pt x="1" y="22"/>
                    <a:pt x="0" y="24"/>
                  </a:cubicBezTo>
                  <a:cubicBezTo>
                    <a:pt x="8" y="33"/>
                    <a:pt x="8" y="33"/>
                    <a:pt x="8" y="33"/>
                  </a:cubicBezTo>
                  <a:cubicBezTo>
                    <a:pt x="24" y="24"/>
                    <a:pt x="24" y="24"/>
                    <a:pt x="24" y="24"/>
                  </a:cubicBezTo>
                  <a:cubicBezTo>
                    <a:pt x="23" y="17"/>
                    <a:pt x="20" y="7"/>
                    <a:pt x="21" y="0"/>
                  </a:cubicBezTo>
                  <a:close/>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 name="Freeform 3442">
              <a:extLst>
                <a:ext uri="{FF2B5EF4-FFF2-40B4-BE49-F238E27FC236}">
                  <a16:creationId xmlns:a16="http://schemas.microsoft.com/office/drawing/2014/main" id="{F61DB578-D560-2C9C-EF7E-FBC4324C6919}"/>
                </a:ext>
              </a:extLst>
            </p:cNvPr>
            <p:cNvSpPr>
              <a:spLocks/>
            </p:cNvSpPr>
            <p:nvPr/>
          </p:nvSpPr>
          <p:spPr bwMode="auto">
            <a:xfrm>
              <a:off x="6674135" y="5402525"/>
              <a:ext cx="410468" cy="491801"/>
            </a:xfrm>
            <a:custGeom>
              <a:avLst/>
              <a:gdLst>
                <a:gd name="T0" fmla="*/ 21 w 21"/>
                <a:gd name="T1" fmla="*/ 7 h 25"/>
                <a:gd name="T2" fmla="*/ 21 w 21"/>
                <a:gd name="T3" fmla="*/ 0 h 25"/>
                <a:gd name="T4" fmla="*/ 12 w 21"/>
                <a:gd name="T5" fmla="*/ 2 h 25"/>
                <a:gd name="T6" fmla="*/ 3 w 21"/>
                <a:gd name="T7" fmla="*/ 1 h 25"/>
                <a:gd name="T8" fmla="*/ 2 w 21"/>
                <a:gd name="T9" fmla="*/ 15 h 25"/>
                <a:gd name="T10" fmla="*/ 2 w 21"/>
                <a:gd name="T11" fmla="*/ 18 h 25"/>
                <a:gd name="T12" fmla="*/ 0 w 21"/>
                <a:gd name="T13" fmla="*/ 24 h 25"/>
                <a:gd name="T14" fmla="*/ 1 w 21"/>
                <a:gd name="T15" fmla="*/ 25 h 25"/>
                <a:gd name="T16" fmla="*/ 21 w 21"/>
                <a:gd name="T17" fmla="*/ 7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25">
                  <a:moveTo>
                    <a:pt x="21" y="7"/>
                  </a:moveTo>
                  <a:cubicBezTo>
                    <a:pt x="21" y="5"/>
                    <a:pt x="21" y="2"/>
                    <a:pt x="21" y="0"/>
                  </a:cubicBezTo>
                  <a:cubicBezTo>
                    <a:pt x="12" y="2"/>
                    <a:pt x="12" y="2"/>
                    <a:pt x="12" y="2"/>
                  </a:cubicBezTo>
                  <a:cubicBezTo>
                    <a:pt x="3" y="1"/>
                    <a:pt x="3" y="1"/>
                    <a:pt x="3" y="1"/>
                  </a:cubicBezTo>
                  <a:cubicBezTo>
                    <a:pt x="3" y="1"/>
                    <a:pt x="2" y="14"/>
                    <a:pt x="2" y="15"/>
                  </a:cubicBezTo>
                  <a:cubicBezTo>
                    <a:pt x="2" y="16"/>
                    <a:pt x="2" y="17"/>
                    <a:pt x="2" y="18"/>
                  </a:cubicBezTo>
                  <a:cubicBezTo>
                    <a:pt x="2" y="20"/>
                    <a:pt x="1" y="22"/>
                    <a:pt x="0" y="24"/>
                  </a:cubicBezTo>
                  <a:cubicBezTo>
                    <a:pt x="1" y="25"/>
                    <a:pt x="1" y="25"/>
                    <a:pt x="1" y="25"/>
                  </a:cubicBezTo>
                  <a:cubicBezTo>
                    <a:pt x="10" y="19"/>
                    <a:pt x="17" y="13"/>
                    <a:pt x="21" y="7"/>
                  </a:cubicBezTo>
                  <a:close/>
                </a:path>
              </a:pathLst>
            </a:custGeom>
            <a:solidFill>
              <a:srgbClr val="CD95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 name="Freeform 3462">
              <a:extLst>
                <a:ext uri="{FF2B5EF4-FFF2-40B4-BE49-F238E27FC236}">
                  <a16:creationId xmlns:a16="http://schemas.microsoft.com/office/drawing/2014/main" id="{63ED8247-8254-8C97-2489-8215709F84F5}"/>
                </a:ext>
              </a:extLst>
            </p:cNvPr>
            <p:cNvSpPr>
              <a:spLocks/>
            </p:cNvSpPr>
            <p:nvPr/>
          </p:nvSpPr>
          <p:spPr bwMode="auto">
            <a:xfrm>
              <a:off x="5921623" y="5871978"/>
              <a:ext cx="1915518" cy="2548440"/>
            </a:xfrm>
            <a:custGeom>
              <a:avLst/>
              <a:gdLst>
                <a:gd name="T0" fmla="*/ 17 w 96"/>
                <a:gd name="T1" fmla="*/ 75 h 131"/>
                <a:gd name="T2" fmla="*/ 16 w 96"/>
                <a:gd name="T3" fmla="*/ 21 h 131"/>
                <a:gd name="T4" fmla="*/ 13 w 96"/>
                <a:gd name="T5" fmla="*/ 4 h 131"/>
                <a:gd name="T6" fmla="*/ 37 w 96"/>
                <a:gd name="T7" fmla="*/ 0 h 131"/>
                <a:gd name="T8" fmla="*/ 45 w 96"/>
                <a:gd name="T9" fmla="*/ 9 h 131"/>
                <a:gd name="T10" fmla="*/ 61 w 96"/>
                <a:gd name="T11" fmla="*/ 0 h 131"/>
                <a:gd name="T12" fmla="*/ 89 w 96"/>
                <a:gd name="T13" fmla="*/ 3 h 131"/>
                <a:gd name="T14" fmla="*/ 81 w 96"/>
                <a:gd name="T15" fmla="*/ 66 h 131"/>
                <a:gd name="T16" fmla="*/ 96 w 96"/>
                <a:gd name="T17" fmla="*/ 131 h 131"/>
                <a:gd name="T18" fmla="*/ 53 w 96"/>
                <a:gd name="T19" fmla="*/ 131 h 131"/>
                <a:gd name="T20" fmla="*/ 40 w 96"/>
                <a:gd name="T21" fmla="*/ 103 h 131"/>
                <a:gd name="T22" fmla="*/ 27 w 96"/>
                <a:gd name="T23" fmla="*/ 131 h 131"/>
                <a:gd name="T24" fmla="*/ 0 w 96"/>
                <a:gd name="T25" fmla="*/ 131 h 131"/>
                <a:gd name="T26" fmla="*/ 17 w 96"/>
                <a:gd name="T27" fmla="*/ 75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6" h="131">
                  <a:moveTo>
                    <a:pt x="17" y="75"/>
                  </a:moveTo>
                  <a:cubicBezTo>
                    <a:pt x="18" y="57"/>
                    <a:pt x="18" y="39"/>
                    <a:pt x="16" y="21"/>
                  </a:cubicBezTo>
                  <a:cubicBezTo>
                    <a:pt x="13" y="4"/>
                    <a:pt x="13" y="4"/>
                    <a:pt x="13" y="4"/>
                  </a:cubicBezTo>
                  <a:cubicBezTo>
                    <a:pt x="37" y="0"/>
                    <a:pt x="37" y="0"/>
                    <a:pt x="37" y="0"/>
                  </a:cubicBezTo>
                  <a:cubicBezTo>
                    <a:pt x="45" y="9"/>
                    <a:pt x="45" y="9"/>
                    <a:pt x="45" y="9"/>
                  </a:cubicBezTo>
                  <a:cubicBezTo>
                    <a:pt x="61" y="0"/>
                    <a:pt x="61" y="0"/>
                    <a:pt x="61" y="0"/>
                  </a:cubicBezTo>
                  <a:cubicBezTo>
                    <a:pt x="89" y="3"/>
                    <a:pt x="89" y="3"/>
                    <a:pt x="89" y="3"/>
                  </a:cubicBezTo>
                  <a:cubicBezTo>
                    <a:pt x="91" y="24"/>
                    <a:pt x="88" y="46"/>
                    <a:pt x="81" y="66"/>
                  </a:cubicBezTo>
                  <a:cubicBezTo>
                    <a:pt x="96" y="131"/>
                    <a:pt x="96" y="131"/>
                    <a:pt x="96" y="131"/>
                  </a:cubicBezTo>
                  <a:cubicBezTo>
                    <a:pt x="53" y="131"/>
                    <a:pt x="53" y="131"/>
                    <a:pt x="53" y="131"/>
                  </a:cubicBezTo>
                  <a:cubicBezTo>
                    <a:pt x="40" y="103"/>
                    <a:pt x="40" y="103"/>
                    <a:pt x="40" y="103"/>
                  </a:cubicBezTo>
                  <a:cubicBezTo>
                    <a:pt x="27" y="131"/>
                    <a:pt x="27" y="131"/>
                    <a:pt x="27" y="131"/>
                  </a:cubicBezTo>
                  <a:cubicBezTo>
                    <a:pt x="0" y="131"/>
                    <a:pt x="0" y="131"/>
                    <a:pt x="0" y="131"/>
                  </a:cubicBezTo>
                  <a:lnTo>
                    <a:pt x="17" y="75"/>
                  </a:ln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en-US"/>
            </a:p>
          </p:txBody>
        </p:sp>
        <p:sp>
          <p:nvSpPr>
            <p:cNvPr id="79" name="Freeform 3463">
              <a:extLst>
                <a:ext uri="{FF2B5EF4-FFF2-40B4-BE49-F238E27FC236}">
                  <a16:creationId xmlns:a16="http://schemas.microsoft.com/office/drawing/2014/main" id="{45705A84-D9CF-B3F6-47A5-96E7E4B076C9}"/>
                </a:ext>
              </a:extLst>
            </p:cNvPr>
            <p:cNvSpPr>
              <a:spLocks/>
            </p:cNvSpPr>
            <p:nvPr/>
          </p:nvSpPr>
          <p:spPr bwMode="auto">
            <a:xfrm>
              <a:off x="6537312" y="5871978"/>
              <a:ext cx="752529" cy="1341284"/>
            </a:xfrm>
            <a:custGeom>
              <a:avLst/>
              <a:gdLst>
                <a:gd name="T0" fmla="*/ 6 w 38"/>
                <a:gd name="T1" fmla="*/ 53 h 69"/>
                <a:gd name="T2" fmla="*/ 10 w 38"/>
                <a:gd name="T3" fmla="*/ 69 h 69"/>
                <a:gd name="T4" fmla="*/ 20 w 38"/>
                <a:gd name="T5" fmla="*/ 56 h 69"/>
                <a:gd name="T6" fmla="*/ 38 w 38"/>
                <a:gd name="T7" fmla="*/ 1 h 69"/>
                <a:gd name="T8" fmla="*/ 31 w 38"/>
                <a:gd name="T9" fmla="*/ 0 h 69"/>
                <a:gd name="T10" fmla="*/ 15 w 38"/>
                <a:gd name="T11" fmla="*/ 9 h 69"/>
                <a:gd name="T12" fmla="*/ 7 w 38"/>
                <a:gd name="T13" fmla="*/ 0 h 69"/>
                <a:gd name="T14" fmla="*/ 1 w 38"/>
                <a:gd name="T15" fmla="*/ 1 h 69"/>
                <a:gd name="T16" fmla="*/ 6 w 38"/>
                <a:gd name="T17" fmla="*/ 53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69">
                  <a:moveTo>
                    <a:pt x="6" y="53"/>
                  </a:moveTo>
                  <a:cubicBezTo>
                    <a:pt x="7" y="59"/>
                    <a:pt x="9" y="64"/>
                    <a:pt x="10" y="69"/>
                  </a:cubicBezTo>
                  <a:cubicBezTo>
                    <a:pt x="14" y="65"/>
                    <a:pt x="17" y="61"/>
                    <a:pt x="20" y="56"/>
                  </a:cubicBezTo>
                  <a:cubicBezTo>
                    <a:pt x="30" y="39"/>
                    <a:pt x="36" y="20"/>
                    <a:pt x="38" y="1"/>
                  </a:cubicBezTo>
                  <a:cubicBezTo>
                    <a:pt x="31" y="0"/>
                    <a:pt x="31" y="0"/>
                    <a:pt x="31" y="0"/>
                  </a:cubicBezTo>
                  <a:cubicBezTo>
                    <a:pt x="15" y="9"/>
                    <a:pt x="15" y="9"/>
                    <a:pt x="15" y="9"/>
                  </a:cubicBezTo>
                  <a:cubicBezTo>
                    <a:pt x="7" y="0"/>
                    <a:pt x="7" y="0"/>
                    <a:pt x="7" y="0"/>
                  </a:cubicBezTo>
                  <a:cubicBezTo>
                    <a:pt x="1" y="1"/>
                    <a:pt x="1" y="1"/>
                    <a:pt x="1" y="1"/>
                  </a:cubicBezTo>
                  <a:cubicBezTo>
                    <a:pt x="0" y="18"/>
                    <a:pt x="1" y="36"/>
                    <a:pt x="6" y="53"/>
                  </a:cubicBezTo>
                  <a:close/>
                </a:path>
              </a:pathLst>
            </a:custGeom>
            <a:solidFill>
              <a:srgbClr val="F8F0E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 name="Freeform 3464">
              <a:extLst>
                <a:ext uri="{FF2B5EF4-FFF2-40B4-BE49-F238E27FC236}">
                  <a16:creationId xmlns:a16="http://schemas.microsoft.com/office/drawing/2014/main" id="{0E394506-F916-30AB-87A2-7DCE4C9A569F}"/>
                </a:ext>
              </a:extLst>
            </p:cNvPr>
            <p:cNvSpPr>
              <a:spLocks/>
            </p:cNvSpPr>
            <p:nvPr/>
          </p:nvSpPr>
          <p:spPr bwMode="auto">
            <a:xfrm>
              <a:off x="6537312" y="5871978"/>
              <a:ext cx="752529" cy="357673"/>
            </a:xfrm>
            <a:custGeom>
              <a:avLst/>
              <a:gdLst>
                <a:gd name="T0" fmla="*/ 33 w 33"/>
                <a:gd name="T1" fmla="*/ 1 h 16"/>
                <a:gd name="T2" fmla="*/ 27 w 33"/>
                <a:gd name="T3" fmla="*/ 0 h 16"/>
                <a:gd name="T4" fmla="*/ 13 w 33"/>
                <a:gd name="T5" fmla="*/ 8 h 16"/>
                <a:gd name="T6" fmla="*/ 6 w 33"/>
                <a:gd name="T7" fmla="*/ 0 h 16"/>
                <a:gd name="T8" fmla="*/ 0 w 33"/>
                <a:gd name="T9" fmla="*/ 1 h 16"/>
                <a:gd name="T10" fmla="*/ 5 w 33"/>
                <a:gd name="T11" fmla="*/ 16 h 16"/>
                <a:gd name="T12" fmla="*/ 13 w 33"/>
                <a:gd name="T13" fmla="*/ 9 h 16"/>
                <a:gd name="T14" fmla="*/ 19 w 33"/>
                <a:gd name="T15" fmla="*/ 16 h 16"/>
                <a:gd name="T16" fmla="*/ 33 w 33"/>
                <a:gd name="T17" fmla="*/ 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16">
                  <a:moveTo>
                    <a:pt x="33" y="1"/>
                  </a:moveTo>
                  <a:lnTo>
                    <a:pt x="27" y="0"/>
                  </a:lnTo>
                  <a:lnTo>
                    <a:pt x="13" y="8"/>
                  </a:lnTo>
                  <a:lnTo>
                    <a:pt x="6" y="0"/>
                  </a:lnTo>
                  <a:lnTo>
                    <a:pt x="0" y="1"/>
                  </a:lnTo>
                  <a:lnTo>
                    <a:pt x="5" y="16"/>
                  </a:lnTo>
                  <a:lnTo>
                    <a:pt x="13" y="9"/>
                  </a:lnTo>
                  <a:lnTo>
                    <a:pt x="19" y="16"/>
                  </a:lnTo>
                  <a:lnTo>
                    <a:pt x="33" y="1"/>
                  </a:lnTo>
                  <a:close/>
                </a:path>
              </a:pathLst>
            </a:custGeom>
            <a:solidFill>
              <a:srgbClr val="E3DF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 name="Freeform 3465">
              <a:extLst>
                <a:ext uri="{FF2B5EF4-FFF2-40B4-BE49-F238E27FC236}">
                  <a16:creationId xmlns:a16="http://schemas.microsoft.com/office/drawing/2014/main" id="{0424E00F-6950-C5A8-2121-1E3D818260F5}"/>
                </a:ext>
              </a:extLst>
            </p:cNvPr>
            <p:cNvSpPr>
              <a:spLocks/>
            </p:cNvSpPr>
            <p:nvPr/>
          </p:nvSpPr>
          <p:spPr bwMode="auto">
            <a:xfrm>
              <a:off x="6651338" y="6073168"/>
              <a:ext cx="273645" cy="1140096"/>
            </a:xfrm>
            <a:custGeom>
              <a:avLst/>
              <a:gdLst>
                <a:gd name="T0" fmla="*/ 0 w 14"/>
                <a:gd name="T1" fmla="*/ 43 h 59"/>
                <a:gd name="T2" fmla="*/ 4 w 14"/>
                <a:gd name="T3" fmla="*/ 59 h 59"/>
                <a:gd name="T4" fmla="*/ 14 w 14"/>
                <a:gd name="T5" fmla="*/ 46 h 59"/>
                <a:gd name="T6" fmla="*/ 9 w 14"/>
                <a:gd name="T7" fmla="*/ 11 h 59"/>
                <a:gd name="T8" fmla="*/ 13 w 14"/>
                <a:gd name="T9" fmla="*/ 5 h 59"/>
                <a:gd name="T10" fmla="*/ 9 w 14"/>
                <a:gd name="T11" fmla="*/ 0 h 59"/>
                <a:gd name="T12" fmla="*/ 4 w 14"/>
                <a:gd name="T13" fmla="*/ 5 h 59"/>
                <a:gd name="T14" fmla="*/ 6 w 14"/>
                <a:gd name="T15" fmla="*/ 11 h 59"/>
                <a:gd name="T16" fmla="*/ 0 w 14"/>
                <a:gd name="T17" fmla="*/ 43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59">
                  <a:moveTo>
                    <a:pt x="0" y="43"/>
                  </a:moveTo>
                  <a:cubicBezTo>
                    <a:pt x="1" y="49"/>
                    <a:pt x="3" y="54"/>
                    <a:pt x="4" y="59"/>
                  </a:cubicBezTo>
                  <a:cubicBezTo>
                    <a:pt x="8" y="55"/>
                    <a:pt x="11" y="51"/>
                    <a:pt x="14" y="46"/>
                  </a:cubicBezTo>
                  <a:cubicBezTo>
                    <a:pt x="9" y="11"/>
                    <a:pt x="9" y="11"/>
                    <a:pt x="9" y="11"/>
                  </a:cubicBezTo>
                  <a:cubicBezTo>
                    <a:pt x="13" y="5"/>
                    <a:pt x="13" y="5"/>
                    <a:pt x="13" y="5"/>
                  </a:cubicBezTo>
                  <a:cubicBezTo>
                    <a:pt x="9" y="0"/>
                    <a:pt x="9" y="0"/>
                    <a:pt x="9" y="0"/>
                  </a:cubicBezTo>
                  <a:cubicBezTo>
                    <a:pt x="4" y="5"/>
                    <a:pt x="4" y="5"/>
                    <a:pt x="4" y="5"/>
                  </a:cubicBezTo>
                  <a:cubicBezTo>
                    <a:pt x="6" y="11"/>
                    <a:pt x="6" y="11"/>
                    <a:pt x="6" y="11"/>
                  </a:cubicBezTo>
                  <a:lnTo>
                    <a:pt x="0" y="43"/>
                  </a:lnTo>
                  <a:close/>
                </a:path>
              </a:pathLst>
            </a:custGeom>
            <a:solidFill>
              <a:srgbClr val="4440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2" name="Freeform 3473">
              <a:extLst>
                <a:ext uri="{FF2B5EF4-FFF2-40B4-BE49-F238E27FC236}">
                  <a16:creationId xmlns:a16="http://schemas.microsoft.com/office/drawing/2014/main" id="{7C15CA1B-3ED6-625C-7C73-784D07C07174}"/>
                </a:ext>
              </a:extLst>
            </p:cNvPr>
            <p:cNvSpPr>
              <a:spLocks/>
            </p:cNvSpPr>
            <p:nvPr/>
          </p:nvSpPr>
          <p:spPr bwMode="auto">
            <a:xfrm>
              <a:off x="7517884" y="6609681"/>
              <a:ext cx="136823" cy="178841"/>
            </a:xfrm>
            <a:custGeom>
              <a:avLst/>
              <a:gdLst>
                <a:gd name="T0" fmla="*/ 6 w 7"/>
                <a:gd name="T1" fmla="*/ 9 h 9"/>
                <a:gd name="T2" fmla="*/ 6 w 7"/>
                <a:gd name="T3" fmla="*/ 8 h 9"/>
                <a:gd name="T4" fmla="*/ 6 w 7"/>
                <a:gd name="T5" fmla="*/ 8 h 9"/>
                <a:gd name="T6" fmla="*/ 0 w 7"/>
                <a:gd name="T7" fmla="*/ 0 h 9"/>
                <a:gd name="T8" fmla="*/ 0 w 7"/>
                <a:gd name="T9" fmla="*/ 0 h 9"/>
                <a:gd name="T10" fmla="*/ 0 w 7"/>
                <a:gd name="T11" fmla="*/ 0 h 9"/>
                <a:gd name="T12" fmla="*/ 6 w 7"/>
                <a:gd name="T13" fmla="*/ 8 h 9"/>
                <a:gd name="T14" fmla="*/ 6 w 7"/>
                <a:gd name="T15" fmla="*/ 9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9">
                  <a:moveTo>
                    <a:pt x="6" y="9"/>
                  </a:moveTo>
                  <a:cubicBezTo>
                    <a:pt x="6" y="8"/>
                    <a:pt x="6" y="8"/>
                    <a:pt x="6" y="8"/>
                  </a:cubicBezTo>
                  <a:cubicBezTo>
                    <a:pt x="7" y="8"/>
                    <a:pt x="7" y="8"/>
                    <a:pt x="6" y="8"/>
                  </a:cubicBezTo>
                  <a:cubicBezTo>
                    <a:pt x="0" y="0"/>
                    <a:pt x="0" y="0"/>
                    <a:pt x="0" y="0"/>
                  </a:cubicBezTo>
                  <a:cubicBezTo>
                    <a:pt x="0" y="0"/>
                    <a:pt x="0" y="0"/>
                    <a:pt x="0" y="0"/>
                  </a:cubicBezTo>
                  <a:cubicBezTo>
                    <a:pt x="0" y="0"/>
                    <a:pt x="0" y="0"/>
                    <a:pt x="0" y="0"/>
                  </a:cubicBezTo>
                  <a:cubicBezTo>
                    <a:pt x="6" y="8"/>
                    <a:pt x="6" y="8"/>
                    <a:pt x="6" y="8"/>
                  </a:cubicBezTo>
                  <a:lnTo>
                    <a:pt x="6" y="9"/>
                  </a:lnTo>
                  <a:close/>
                </a:path>
              </a:pathLst>
            </a:custGeom>
            <a:solidFill>
              <a:srgbClr val="2C75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83" name="Group 82">
              <a:extLst>
                <a:ext uri="{FF2B5EF4-FFF2-40B4-BE49-F238E27FC236}">
                  <a16:creationId xmlns:a16="http://schemas.microsoft.com/office/drawing/2014/main" id="{5035DAB0-6B5A-8959-134B-72DE3537470B}"/>
                </a:ext>
              </a:extLst>
            </p:cNvPr>
            <p:cNvGrpSpPr/>
            <p:nvPr/>
          </p:nvGrpSpPr>
          <p:grpSpPr>
            <a:xfrm flipH="1">
              <a:off x="5821086" y="5923691"/>
              <a:ext cx="2397750" cy="1949401"/>
              <a:chOff x="17290375" y="5460471"/>
              <a:chExt cx="2683191" cy="1919877"/>
            </a:xfrm>
          </p:grpSpPr>
          <p:sp>
            <p:nvSpPr>
              <p:cNvPr id="118" name="Freeform 4871">
                <a:extLst>
                  <a:ext uri="{FF2B5EF4-FFF2-40B4-BE49-F238E27FC236}">
                    <a16:creationId xmlns:a16="http://schemas.microsoft.com/office/drawing/2014/main" id="{DA08A1B2-6F8C-8D5F-C454-28FC714E0D2B}"/>
                  </a:ext>
                </a:extLst>
              </p:cNvPr>
              <p:cNvSpPr>
                <a:spLocks/>
              </p:cNvSpPr>
              <p:nvPr/>
            </p:nvSpPr>
            <p:spPr bwMode="auto">
              <a:xfrm>
                <a:off x="17290375" y="5460471"/>
                <a:ext cx="832719" cy="1919877"/>
              </a:xfrm>
              <a:custGeom>
                <a:avLst/>
                <a:gdLst>
                  <a:gd name="T0" fmla="*/ 27 w 41"/>
                  <a:gd name="T1" fmla="*/ 0 h 96"/>
                  <a:gd name="T2" fmla="*/ 20 w 41"/>
                  <a:gd name="T3" fmla="*/ 9 h 96"/>
                  <a:gd name="T4" fmla="*/ 3 w 41"/>
                  <a:gd name="T5" fmla="*/ 73 h 96"/>
                  <a:gd name="T6" fmla="*/ 40 w 41"/>
                  <a:gd name="T7" fmla="*/ 75 h 96"/>
                  <a:gd name="T8" fmla="*/ 27 w 41"/>
                  <a:gd name="T9" fmla="*/ 0 h 96"/>
                </a:gdLst>
                <a:ahLst/>
                <a:cxnLst>
                  <a:cxn ang="0">
                    <a:pos x="T0" y="T1"/>
                  </a:cxn>
                  <a:cxn ang="0">
                    <a:pos x="T2" y="T3"/>
                  </a:cxn>
                  <a:cxn ang="0">
                    <a:pos x="T4" y="T5"/>
                  </a:cxn>
                  <a:cxn ang="0">
                    <a:pos x="T6" y="T7"/>
                  </a:cxn>
                  <a:cxn ang="0">
                    <a:pos x="T8" y="T9"/>
                  </a:cxn>
                </a:cxnLst>
                <a:rect l="0" t="0" r="r" b="b"/>
                <a:pathLst>
                  <a:path w="41" h="96">
                    <a:moveTo>
                      <a:pt x="27" y="0"/>
                    </a:moveTo>
                    <a:cubicBezTo>
                      <a:pt x="27" y="0"/>
                      <a:pt x="24" y="2"/>
                      <a:pt x="20" y="9"/>
                    </a:cubicBezTo>
                    <a:cubicBezTo>
                      <a:pt x="15" y="16"/>
                      <a:pt x="0" y="53"/>
                      <a:pt x="3" y="73"/>
                    </a:cubicBezTo>
                    <a:cubicBezTo>
                      <a:pt x="7" y="96"/>
                      <a:pt x="38" y="78"/>
                      <a:pt x="40" y="75"/>
                    </a:cubicBezTo>
                    <a:cubicBezTo>
                      <a:pt x="41" y="71"/>
                      <a:pt x="41" y="0"/>
                      <a:pt x="27" y="0"/>
                    </a:cubicBez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9" name="Freeform 4889">
                <a:extLst>
                  <a:ext uri="{FF2B5EF4-FFF2-40B4-BE49-F238E27FC236}">
                    <a16:creationId xmlns:a16="http://schemas.microsoft.com/office/drawing/2014/main" id="{0287FDD4-B67E-BB2E-0356-C6C9D9083C7F}"/>
                  </a:ext>
                </a:extLst>
              </p:cNvPr>
              <p:cNvSpPr>
                <a:spLocks/>
              </p:cNvSpPr>
              <p:nvPr/>
            </p:nvSpPr>
            <p:spPr bwMode="auto">
              <a:xfrm>
                <a:off x="17683588" y="6246923"/>
                <a:ext cx="647669" cy="439497"/>
              </a:xfrm>
              <a:custGeom>
                <a:avLst/>
                <a:gdLst>
                  <a:gd name="T0" fmla="*/ 32 w 33"/>
                  <a:gd name="T1" fmla="*/ 11 h 22"/>
                  <a:gd name="T2" fmla="*/ 18 w 33"/>
                  <a:gd name="T3" fmla="*/ 1 h 22"/>
                  <a:gd name="T4" fmla="*/ 2 w 33"/>
                  <a:gd name="T5" fmla="*/ 7 h 22"/>
                  <a:gd name="T6" fmla="*/ 15 w 33"/>
                  <a:gd name="T7" fmla="*/ 6 h 22"/>
                  <a:gd name="T8" fmla="*/ 2 w 33"/>
                  <a:gd name="T9" fmla="*/ 15 h 22"/>
                  <a:gd name="T10" fmla="*/ 23 w 33"/>
                  <a:gd name="T11" fmla="*/ 20 h 22"/>
                  <a:gd name="T12" fmla="*/ 32 w 33"/>
                  <a:gd name="T13" fmla="*/ 11 h 22"/>
                </a:gdLst>
                <a:ahLst/>
                <a:cxnLst>
                  <a:cxn ang="0">
                    <a:pos x="T0" y="T1"/>
                  </a:cxn>
                  <a:cxn ang="0">
                    <a:pos x="T2" y="T3"/>
                  </a:cxn>
                  <a:cxn ang="0">
                    <a:pos x="T4" y="T5"/>
                  </a:cxn>
                  <a:cxn ang="0">
                    <a:pos x="T6" y="T7"/>
                  </a:cxn>
                  <a:cxn ang="0">
                    <a:pos x="T8" y="T9"/>
                  </a:cxn>
                  <a:cxn ang="0">
                    <a:pos x="T10" y="T11"/>
                  </a:cxn>
                  <a:cxn ang="0">
                    <a:pos x="T12" y="T13"/>
                  </a:cxn>
                </a:cxnLst>
                <a:rect l="0" t="0" r="r" b="b"/>
                <a:pathLst>
                  <a:path w="33" h="22">
                    <a:moveTo>
                      <a:pt x="32" y="11"/>
                    </a:moveTo>
                    <a:cubicBezTo>
                      <a:pt x="32" y="11"/>
                      <a:pt x="24" y="2"/>
                      <a:pt x="18" y="1"/>
                    </a:cubicBezTo>
                    <a:cubicBezTo>
                      <a:pt x="11" y="0"/>
                      <a:pt x="4" y="4"/>
                      <a:pt x="2" y="7"/>
                    </a:cubicBezTo>
                    <a:cubicBezTo>
                      <a:pt x="0" y="10"/>
                      <a:pt x="9" y="4"/>
                      <a:pt x="15" y="6"/>
                    </a:cubicBezTo>
                    <a:cubicBezTo>
                      <a:pt x="10" y="8"/>
                      <a:pt x="5" y="10"/>
                      <a:pt x="2" y="15"/>
                    </a:cubicBezTo>
                    <a:cubicBezTo>
                      <a:pt x="3" y="18"/>
                      <a:pt x="15" y="22"/>
                      <a:pt x="23" y="20"/>
                    </a:cubicBezTo>
                    <a:cubicBezTo>
                      <a:pt x="31" y="19"/>
                      <a:pt x="33" y="16"/>
                      <a:pt x="32" y="11"/>
                    </a:cubicBezTo>
                    <a:close/>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0" name="Freeform 4890">
                <a:extLst>
                  <a:ext uri="{FF2B5EF4-FFF2-40B4-BE49-F238E27FC236}">
                    <a16:creationId xmlns:a16="http://schemas.microsoft.com/office/drawing/2014/main" id="{A7232FEF-8C8B-609E-9105-60207AD0DAA5}"/>
                  </a:ext>
                </a:extLst>
              </p:cNvPr>
              <p:cNvSpPr>
                <a:spLocks/>
              </p:cNvSpPr>
              <p:nvPr/>
            </p:nvSpPr>
            <p:spPr bwMode="auto">
              <a:xfrm>
                <a:off x="18123085" y="5475348"/>
                <a:ext cx="1850481" cy="1688567"/>
              </a:xfrm>
              <a:custGeom>
                <a:avLst/>
                <a:gdLst>
                  <a:gd name="T0" fmla="*/ 86 w 92"/>
                  <a:gd name="T1" fmla="*/ 74 h 84"/>
                  <a:gd name="T2" fmla="*/ 38 w 92"/>
                  <a:gd name="T3" fmla="*/ 78 h 84"/>
                  <a:gd name="T4" fmla="*/ 0 w 92"/>
                  <a:gd name="T5" fmla="*/ 66 h 84"/>
                  <a:gd name="T6" fmla="*/ 9 w 92"/>
                  <a:gd name="T7" fmla="*/ 48 h 84"/>
                  <a:gd name="T8" fmla="*/ 54 w 92"/>
                  <a:gd name="T9" fmla="*/ 53 h 84"/>
                  <a:gd name="T10" fmla="*/ 61 w 92"/>
                  <a:gd name="T11" fmla="*/ 53 h 84"/>
                  <a:gd name="T12" fmla="*/ 73 w 92"/>
                  <a:gd name="T13" fmla="*/ 0 h 84"/>
                  <a:gd name="T14" fmla="*/ 87 w 92"/>
                  <a:gd name="T15" fmla="*/ 21 h 84"/>
                  <a:gd name="T16" fmla="*/ 86 w 92"/>
                  <a:gd name="T17" fmla="*/ 7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2" h="84">
                    <a:moveTo>
                      <a:pt x="86" y="74"/>
                    </a:moveTo>
                    <a:cubicBezTo>
                      <a:pt x="83" y="80"/>
                      <a:pt x="65" y="84"/>
                      <a:pt x="38" y="78"/>
                    </a:cubicBezTo>
                    <a:cubicBezTo>
                      <a:pt x="27" y="76"/>
                      <a:pt x="14" y="72"/>
                      <a:pt x="0" y="66"/>
                    </a:cubicBezTo>
                    <a:cubicBezTo>
                      <a:pt x="6" y="54"/>
                      <a:pt x="9" y="48"/>
                      <a:pt x="9" y="48"/>
                    </a:cubicBezTo>
                    <a:cubicBezTo>
                      <a:pt x="54" y="53"/>
                      <a:pt x="54" y="53"/>
                      <a:pt x="54" y="53"/>
                    </a:cubicBezTo>
                    <a:cubicBezTo>
                      <a:pt x="61" y="53"/>
                      <a:pt x="61" y="53"/>
                      <a:pt x="61" y="53"/>
                    </a:cubicBezTo>
                    <a:cubicBezTo>
                      <a:pt x="61" y="53"/>
                      <a:pt x="62" y="1"/>
                      <a:pt x="73" y="0"/>
                    </a:cubicBezTo>
                    <a:cubicBezTo>
                      <a:pt x="73" y="0"/>
                      <a:pt x="82" y="4"/>
                      <a:pt x="87" y="21"/>
                    </a:cubicBezTo>
                    <a:cubicBezTo>
                      <a:pt x="92" y="40"/>
                      <a:pt x="91" y="65"/>
                      <a:pt x="86" y="74"/>
                    </a:cubicBez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1" name="Freeform 4891">
                <a:extLst>
                  <a:ext uri="{FF2B5EF4-FFF2-40B4-BE49-F238E27FC236}">
                    <a16:creationId xmlns:a16="http://schemas.microsoft.com/office/drawing/2014/main" id="{6842F22C-47B4-59B2-7B36-974D5399EDCD}"/>
                  </a:ext>
                </a:extLst>
              </p:cNvPr>
              <p:cNvSpPr>
                <a:spLocks/>
              </p:cNvSpPr>
              <p:nvPr/>
            </p:nvSpPr>
            <p:spPr bwMode="auto">
              <a:xfrm>
                <a:off x="18123085" y="6408836"/>
                <a:ext cx="1156553" cy="601402"/>
              </a:xfrm>
              <a:custGeom>
                <a:avLst/>
                <a:gdLst>
                  <a:gd name="T0" fmla="*/ 58 w 58"/>
                  <a:gd name="T1" fmla="*/ 20 h 30"/>
                  <a:gd name="T2" fmla="*/ 38 w 58"/>
                  <a:gd name="T3" fmla="*/ 30 h 30"/>
                  <a:gd name="T4" fmla="*/ 0 w 58"/>
                  <a:gd name="T5" fmla="*/ 18 h 30"/>
                  <a:gd name="T6" fmla="*/ 9 w 58"/>
                  <a:gd name="T7" fmla="*/ 0 h 30"/>
                  <a:gd name="T8" fmla="*/ 54 w 58"/>
                  <a:gd name="T9" fmla="*/ 5 h 30"/>
                  <a:gd name="T10" fmla="*/ 58 w 58"/>
                  <a:gd name="T11" fmla="*/ 20 h 30"/>
                </a:gdLst>
                <a:ahLst/>
                <a:cxnLst>
                  <a:cxn ang="0">
                    <a:pos x="T0" y="T1"/>
                  </a:cxn>
                  <a:cxn ang="0">
                    <a:pos x="T2" y="T3"/>
                  </a:cxn>
                  <a:cxn ang="0">
                    <a:pos x="T4" y="T5"/>
                  </a:cxn>
                  <a:cxn ang="0">
                    <a:pos x="T6" y="T7"/>
                  </a:cxn>
                  <a:cxn ang="0">
                    <a:pos x="T8" y="T9"/>
                  </a:cxn>
                  <a:cxn ang="0">
                    <a:pos x="T10" y="T11"/>
                  </a:cxn>
                </a:cxnLst>
                <a:rect l="0" t="0" r="r" b="b"/>
                <a:pathLst>
                  <a:path w="58" h="30">
                    <a:moveTo>
                      <a:pt x="58" y="20"/>
                    </a:moveTo>
                    <a:cubicBezTo>
                      <a:pt x="55" y="23"/>
                      <a:pt x="45" y="28"/>
                      <a:pt x="38" y="30"/>
                    </a:cubicBezTo>
                    <a:cubicBezTo>
                      <a:pt x="27" y="28"/>
                      <a:pt x="14" y="24"/>
                      <a:pt x="0" y="18"/>
                    </a:cubicBezTo>
                    <a:cubicBezTo>
                      <a:pt x="6" y="6"/>
                      <a:pt x="9" y="0"/>
                      <a:pt x="9" y="0"/>
                    </a:cubicBezTo>
                    <a:cubicBezTo>
                      <a:pt x="54" y="5"/>
                      <a:pt x="54" y="5"/>
                      <a:pt x="54" y="5"/>
                    </a:cubicBezTo>
                    <a:cubicBezTo>
                      <a:pt x="56" y="10"/>
                      <a:pt x="57" y="16"/>
                      <a:pt x="58" y="20"/>
                    </a:cubicBezTo>
                    <a:close/>
                  </a:path>
                </a:pathLst>
              </a:custGeom>
              <a:solidFill>
                <a:schemeClr val="accent4">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2" name="Freeform 4892">
                <a:extLst>
                  <a:ext uri="{FF2B5EF4-FFF2-40B4-BE49-F238E27FC236}">
                    <a16:creationId xmlns:a16="http://schemas.microsoft.com/office/drawing/2014/main" id="{EE6E1203-34AB-3DF5-E991-065E91EC479F}"/>
                  </a:ext>
                </a:extLst>
              </p:cNvPr>
              <p:cNvSpPr>
                <a:spLocks/>
              </p:cNvSpPr>
              <p:nvPr/>
            </p:nvSpPr>
            <p:spPr bwMode="auto">
              <a:xfrm>
                <a:off x="18955804" y="6246923"/>
                <a:ext cx="601402" cy="393230"/>
              </a:xfrm>
              <a:custGeom>
                <a:avLst/>
                <a:gdLst>
                  <a:gd name="T0" fmla="*/ 0 w 30"/>
                  <a:gd name="T1" fmla="*/ 8 h 20"/>
                  <a:gd name="T2" fmla="*/ 18 w 30"/>
                  <a:gd name="T3" fmla="*/ 0 h 20"/>
                  <a:gd name="T4" fmla="*/ 28 w 30"/>
                  <a:gd name="T5" fmla="*/ 13 h 20"/>
                  <a:gd name="T6" fmla="*/ 4 w 30"/>
                  <a:gd name="T7" fmla="*/ 20 h 20"/>
                  <a:gd name="T8" fmla="*/ 0 w 30"/>
                  <a:gd name="T9" fmla="*/ 8 h 20"/>
                </a:gdLst>
                <a:ahLst/>
                <a:cxnLst>
                  <a:cxn ang="0">
                    <a:pos x="T0" y="T1"/>
                  </a:cxn>
                  <a:cxn ang="0">
                    <a:pos x="T2" y="T3"/>
                  </a:cxn>
                  <a:cxn ang="0">
                    <a:pos x="T4" y="T5"/>
                  </a:cxn>
                  <a:cxn ang="0">
                    <a:pos x="T6" y="T7"/>
                  </a:cxn>
                  <a:cxn ang="0">
                    <a:pos x="T8" y="T9"/>
                  </a:cxn>
                </a:cxnLst>
                <a:rect l="0" t="0" r="r" b="b"/>
                <a:pathLst>
                  <a:path w="30" h="20">
                    <a:moveTo>
                      <a:pt x="0" y="8"/>
                    </a:moveTo>
                    <a:cubicBezTo>
                      <a:pt x="0" y="8"/>
                      <a:pt x="12" y="0"/>
                      <a:pt x="18" y="0"/>
                    </a:cubicBezTo>
                    <a:cubicBezTo>
                      <a:pt x="27" y="2"/>
                      <a:pt x="30" y="10"/>
                      <a:pt x="28" y="13"/>
                    </a:cubicBezTo>
                    <a:cubicBezTo>
                      <a:pt x="28" y="15"/>
                      <a:pt x="4" y="20"/>
                      <a:pt x="4" y="20"/>
                    </a:cubicBezTo>
                    <a:lnTo>
                      <a:pt x="0" y="8"/>
                    </a:lnTo>
                    <a:close/>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 name="Freeform 4893">
                <a:extLst>
                  <a:ext uri="{FF2B5EF4-FFF2-40B4-BE49-F238E27FC236}">
                    <a16:creationId xmlns:a16="http://schemas.microsoft.com/office/drawing/2014/main" id="{924700C3-327C-131D-A099-F8A714EDE286}"/>
                  </a:ext>
                </a:extLst>
              </p:cNvPr>
              <p:cNvSpPr>
                <a:spLocks/>
              </p:cNvSpPr>
              <p:nvPr/>
            </p:nvSpPr>
            <p:spPr bwMode="auto">
              <a:xfrm>
                <a:off x="17406021" y="6246923"/>
                <a:ext cx="1757956" cy="925236"/>
              </a:xfrm>
              <a:custGeom>
                <a:avLst/>
                <a:gdLst>
                  <a:gd name="T0" fmla="*/ 12 w 88"/>
                  <a:gd name="T1" fmla="*/ 16 h 45"/>
                  <a:gd name="T2" fmla="*/ 1 w 88"/>
                  <a:gd name="T3" fmla="*/ 33 h 45"/>
                  <a:gd name="T4" fmla="*/ 20 w 88"/>
                  <a:gd name="T5" fmla="*/ 44 h 45"/>
                  <a:gd name="T6" fmla="*/ 88 w 88"/>
                  <a:gd name="T7" fmla="*/ 22 h 45"/>
                  <a:gd name="T8" fmla="*/ 79 w 88"/>
                  <a:gd name="T9" fmla="*/ 0 h 45"/>
                  <a:gd name="T10" fmla="*/ 12 w 88"/>
                  <a:gd name="T11" fmla="*/ 16 h 45"/>
                </a:gdLst>
                <a:ahLst/>
                <a:cxnLst>
                  <a:cxn ang="0">
                    <a:pos x="T0" y="T1"/>
                  </a:cxn>
                  <a:cxn ang="0">
                    <a:pos x="T2" y="T3"/>
                  </a:cxn>
                  <a:cxn ang="0">
                    <a:pos x="T4" y="T5"/>
                  </a:cxn>
                  <a:cxn ang="0">
                    <a:pos x="T6" y="T7"/>
                  </a:cxn>
                  <a:cxn ang="0">
                    <a:pos x="T8" y="T9"/>
                  </a:cxn>
                  <a:cxn ang="0">
                    <a:pos x="T10" y="T11"/>
                  </a:cxn>
                </a:cxnLst>
                <a:rect l="0" t="0" r="r" b="b"/>
                <a:pathLst>
                  <a:path w="88" h="45">
                    <a:moveTo>
                      <a:pt x="12" y="16"/>
                    </a:moveTo>
                    <a:cubicBezTo>
                      <a:pt x="4" y="20"/>
                      <a:pt x="0" y="24"/>
                      <a:pt x="1" y="33"/>
                    </a:cubicBezTo>
                    <a:cubicBezTo>
                      <a:pt x="1" y="41"/>
                      <a:pt x="11" y="45"/>
                      <a:pt x="20" y="44"/>
                    </a:cubicBezTo>
                    <a:cubicBezTo>
                      <a:pt x="29" y="43"/>
                      <a:pt x="88" y="22"/>
                      <a:pt x="88" y="22"/>
                    </a:cubicBezTo>
                    <a:cubicBezTo>
                      <a:pt x="79" y="0"/>
                      <a:pt x="79" y="0"/>
                      <a:pt x="79" y="0"/>
                    </a:cubicBezTo>
                    <a:cubicBezTo>
                      <a:pt x="79" y="0"/>
                      <a:pt x="25" y="10"/>
                      <a:pt x="12" y="16"/>
                    </a:cubicBez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84" name="Group 83">
              <a:extLst>
                <a:ext uri="{FF2B5EF4-FFF2-40B4-BE49-F238E27FC236}">
                  <a16:creationId xmlns:a16="http://schemas.microsoft.com/office/drawing/2014/main" id="{C1C74496-FDCF-5D8E-95EF-9EA84BF2AEC4}"/>
                </a:ext>
              </a:extLst>
            </p:cNvPr>
            <p:cNvGrpSpPr/>
            <p:nvPr/>
          </p:nvGrpSpPr>
          <p:grpSpPr>
            <a:xfrm>
              <a:off x="4867343" y="676605"/>
              <a:ext cx="4067487" cy="4800280"/>
              <a:chOff x="1803696" y="1810576"/>
              <a:chExt cx="2482763" cy="2930057"/>
            </a:xfrm>
          </p:grpSpPr>
          <p:grpSp>
            <p:nvGrpSpPr>
              <p:cNvPr id="85" name="Group 84">
                <a:extLst>
                  <a:ext uri="{FF2B5EF4-FFF2-40B4-BE49-F238E27FC236}">
                    <a16:creationId xmlns:a16="http://schemas.microsoft.com/office/drawing/2014/main" id="{5DA89850-4CD2-62A3-2E1A-2424B65AB0F2}"/>
                  </a:ext>
                </a:extLst>
              </p:cNvPr>
              <p:cNvGrpSpPr/>
              <p:nvPr/>
            </p:nvGrpSpPr>
            <p:grpSpPr>
              <a:xfrm>
                <a:off x="1803696" y="1810576"/>
                <a:ext cx="2482763" cy="2930057"/>
                <a:chOff x="142953" y="934202"/>
                <a:chExt cx="1561324" cy="1842612"/>
              </a:xfrm>
            </p:grpSpPr>
            <p:sp>
              <p:nvSpPr>
                <p:cNvPr id="87" name="Freeform 115">
                  <a:extLst>
                    <a:ext uri="{FF2B5EF4-FFF2-40B4-BE49-F238E27FC236}">
                      <a16:creationId xmlns:a16="http://schemas.microsoft.com/office/drawing/2014/main" id="{539BF249-F138-6AD1-3FE3-1BCFBA3543EE}"/>
                    </a:ext>
                  </a:extLst>
                </p:cNvPr>
                <p:cNvSpPr>
                  <a:spLocks/>
                </p:cNvSpPr>
                <p:nvPr/>
              </p:nvSpPr>
              <p:spPr bwMode="auto">
                <a:xfrm>
                  <a:off x="142953" y="1880972"/>
                  <a:ext cx="345543" cy="473521"/>
                </a:xfrm>
                <a:custGeom>
                  <a:avLst/>
                  <a:gdLst>
                    <a:gd name="T0" fmla="*/ 2 w 32"/>
                    <a:gd name="T1" fmla="*/ 19 h 44"/>
                    <a:gd name="T2" fmla="*/ 20 w 32"/>
                    <a:gd name="T3" fmla="*/ 40 h 44"/>
                    <a:gd name="T4" fmla="*/ 31 w 32"/>
                    <a:gd name="T5" fmla="*/ 20 h 44"/>
                    <a:gd name="T6" fmla="*/ 15 w 32"/>
                    <a:gd name="T7" fmla="*/ 2 h 44"/>
                    <a:gd name="T8" fmla="*/ 2 w 32"/>
                    <a:gd name="T9" fmla="*/ 19 h 44"/>
                  </a:gdLst>
                  <a:ahLst/>
                  <a:cxnLst>
                    <a:cxn ang="0">
                      <a:pos x="T0" y="T1"/>
                    </a:cxn>
                    <a:cxn ang="0">
                      <a:pos x="T2" y="T3"/>
                    </a:cxn>
                    <a:cxn ang="0">
                      <a:pos x="T4" y="T5"/>
                    </a:cxn>
                    <a:cxn ang="0">
                      <a:pos x="T6" y="T7"/>
                    </a:cxn>
                    <a:cxn ang="0">
                      <a:pos x="T8" y="T9"/>
                    </a:cxn>
                  </a:cxnLst>
                  <a:rect l="0" t="0" r="r" b="b"/>
                  <a:pathLst>
                    <a:path w="32" h="44">
                      <a:moveTo>
                        <a:pt x="2" y="19"/>
                      </a:moveTo>
                      <a:cubicBezTo>
                        <a:pt x="3" y="30"/>
                        <a:pt x="12" y="44"/>
                        <a:pt x="20" y="40"/>
                      </a:cubicBezTo>
                      <a:cubicBezTo>
                        <a:pt x="27" y="37"/>
                        <a:pt x="32" y="31"/>
                        <a:pt x="31" y="20"/>
                      </a:cubicBezTo>
                      <a:cubicBezTo>
                        <a:pt x="29" y="9"/>
                        <a:pt x="23" y="4"/>
                        <a:pt x="15" y="2"/>
                      </a:cubicBezTo>
                      <a:cubicBezTo>
                        <a:pt x="5" y="0"/>
                        <a:pt x="0" y="8"/>
                        <a:pt x="2" y="19"/>
                      </a:cubicBezTo>
                    </a:path>
                  </a:pathLst>
                </a:custGeom>
                <a:solidFill>
                  <a:srgbClr val="ED90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88" name="Freeform 116">
                  <a:extLst>
                    <a:ext uri="{FF2B5EF4-FFF2-40B4-BE49-F238E27FC236}">
                      <a16:creationId xmlns:a16="http://schemas.microsoft.com/office/drawing/2014/main" id="{9AEC94EC-ED49-8741-351B-D8DAECA891F7}"/>
                    </a:ext>
                  </a:extLst>
                </p:cNvPr>
                <p:cNvSpPr>
                  <a:spLocks/>
                </p:cNvSpPr>
                <p:nvPr/>
              </p:nvSpPr>
              <p:spPr bwMode="auto">
                <a:xfrm>
                  <a:off x="194144" y="1880972"/>
                  <a:ext cx="140780" cy="102382"/>
                </a:xfrm>
                <a:custGeom>
                  <a:avLst/>
                  <a:gdLst>
                    <a:gd name="T0" fmla="*/ 0 w 14"/>
                    <a:gd name="T1" fmla="*/ 5 h 9"/>
                    <a:gd name="T2" fmla="*/ 14 w 14"/>
                    <a:gd name="T3" fmla="*/ 9 h 9"/>
                    <a:gd name="T4" fmla="*/ 13 w 14"/>
                    <a:gd name="T5" fmla="*/ 2 h 9"/>
                    <a:gd name="T6" fmla="*/ 7 w 14"/>
                    <a:gd name="T7" fmla="*/ 1 h 9"/>
                    <a:gd name="T8" fmla="*/ 0 w 14"/>
                    <a:gd name="T9" fmla="*/ 5 h 9"/>
                  </a:gdLst>
                  <a:ahLst/>
                  <a:cxnLst>
                    <a:cxn ang="0">
                      <a:pos x="T0" y="T1"/>
                    </a:cxn>
                    <a:cxn ang="0">
                      <a:pos x="T2" y="T3"/>
                    </a:cxn>
                    <a:cxn ang="0">
                      <a:pos x="T4" y="T5"/>
                    </a:cxn>
                    <a:cxn ang="0">
                      <a:pos x="T6" y="T7"/>
                    </a:cxn>
                    <a:cxn ang="0">
                      <a:pos x="T8" y="T9"/>
                    </a:cxn>
                  </a:cxnLst>
                  <a:rect l="0" t="0" r="r" b="b"/>
                  <a:pathLst>
                    <a:path w="14" h="9">
                      <a:moveTo>
                        <a:pt x="0" y="5"/>
                      </a:moveTo>
                      <a:cubicBezTo>
                        <a:pt x="2" y="2"/>
                        <a:pt x="12" y="1"/>
                        <a:pt x="14" y="9"/>
                      </a:cubicBezTo>
                      <a:cubicBezTo>
                        <a:pt x="13" y="2"/>
                        <a:pt x="13" y="2"/>
                        <a:pt x="13" y="2"/>
                      </a:cubicBezTo>
                      <a:cubicBezTo>
                        <a:pt x="13" y="2"/>
                        <a:pt x="10" y="0"/>
                        <a:pt x="7" y="1"/>
                      </a:cubicBezTo>
                      <a:cubicBezTo>
                        <a:pt x="2" y="2"/>
                        <a:pt x="0" y="5"/>
                        <a:pt x="0" y="5"/>
                      </a:cubicBezTo>
                      <a:close/>
                    </a:path>
                  </a:pathLst>
                </a:custGeom>
                <a:solidFill>
                  <a:srgbClr val="FCBB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89" name="Freeform 117">
                  <a:extLst>
                    <a:ext uri="{FF2B5EF4-FFF2-40B4-BE49-F238E27FC236}">
                      <a16:creationId xmlns:a16="http://schemas.microsoft.com/office/drawing/2014/main" id="{3F3AE806-8539-7A88-C63F-10FB37237259}"/>
                    </a:ext>
                  </a:extLst>
                </p:cNvPr>
                <p:cNvSpPr>
                  <a:spLocks/>
                </p:cNvSpPr>
                <p:nvPr/>
              </p:nvSpPr>
              <p:spPr bwMode="auto">
                <a:xfrm>
                  <a:off x="1358734" y="1880972"/>
                  <a:ext cx="345543" cy="473521"/>
                </a:xfrm>
                <a:custGeom>
                  <a:avLst/>
                  <a:gdLst>
                    <a:gd name="T0" fmla="*/ 30 w 32"/>
                    <a:gd name="T1" fmla="*/ 19 h 44"/>
                    <a:gd name="T2" fmla="*/ 12 w 32"/>
                    <a:gd name="T3" fmla="*/ 40 h 44"/>
                    <a:gd name="T4" fmla="*/ 2 w 32"/>
                    <a:gd name="T5" fmla="*/ 20 h 44"/>
                    <a:gd name="T6" fmla="*/ 18 w 32"/>
                    <a:gd name="T7" fmla="*/ 2 h 44"/>
                    <a:gd name="T8" fmla="*/ 30 w 32"/>
                    <a:gd name="T9" fmla="*/ 19 h 44"/>
                  </a:gdLst>
                  <a:ahLst/>
                  <a:cxnLst>
                    <a:cxn ang="0">
                      <a:pos x="T0" y="T1"/>
                    </a:cxn>
                    <a:cxn ang="0">
                      <a:pos x="T2" y="T3"/>
                    </a:cxn>
                    <a:cxn ang="0">
                      <a:pos x="T4" y="T5"/>
                    </a:cxn>
                    <a:cxn ang="0">
                      <a:pos x="T6" y="T7"/>
                    </a:cxn>
                    <a:cxn ang="0">
                      <a:pos x="T8" y="T9"/>
                    </a:cxn>
                  </a:cxnLst>
                  <a:rect l="0" t="0" r="r" b="b"/>
                  <a:pathLst>
                    <a:path w="32" h="44">
                      <a:moveTo>
                        <a:pt x="30" y="19"/>
                      </a:moveTo>
                      <a:cubicBezTo>
                        <a:pt x="29" y="30"/>
                        <a:pt x="20" y="44"/>
                        <a:pt x="12" y="40"/>
                      </a:cubicBezTo>
                      <a:cubicBezTo>
                        <a:pt x="6" y="37"/>
                        <a:pt x="0" y="31"/>
                        <a:pt x="2" y="20"/>
                      </a:cubicBezTo>
                      <a:cubicBezTo>
                        <a:pt x="3" y="9"/>
                        <a:pt x="9" y="4"/>
                        <a:pt x="18" y="2"/>
                      </a:cubicBezTo>
                      <a:cubicBezTo>
                        <a:pt x="27" y="0"/>
                        <a:pt x="32" y="8"/>
                        <a:pt x="30" y="19"/>
                      </a:cubicBezTo>
                    </a:path>
                  </a:pathLst>
                </a:custGeom>
                <a:solidFill>
                  <a:srgbClr val="ED90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90" name="Freeform 118">
                  <a:extLst>
                    <a:ext uri="{FF2B5EF4-FFF2-40B4-BE49-F238E27FC236}">
                      <a16:creationId xmlns:a16="http://schemas.microsoft.com/office/drawing/2014/main" id="{1F7A39A1-9F74-F6E4-0E18-DA7CE1993799}"/>
                    </a:ext>
                  </a:extLst>
                </p:cNvPr>
                <p:cNvSpPr>
                  <a:spLocks/>
                </p:cNvSpPr>
                <p:nvPr/>
              </p:nvSpPr>
              <p:spPr bwMode="auto">
                <a:xfrm>
                  <a:off x="1512307" y="1880972"/>
                  <a:ext cx="153573" cy="102382"/>
                </a:xfrm>
                <a:custGeom>
                  <a:avLst/>
                  <a:gdLst>
                    <a:gd name="T0" fmla="*/ 14 w 14"/>
                    <a:gd name="T1" fmla="*/ 5 h 9"/>
                    <a:gd name="T2" fmla="*/ 0 w 14"/>
                    <a:gd name="T3" fmla="*/ 9 h 9"/>
                    <a:gd name="T4" fmla="*/ 1 w 14"/>
                    <a:gd name="T5" fmla="*/ 2 h 9"/>
                    <a:gd name="T6" fmla="*/ 7 w 14"/>
                    <a:gd name="T7" fmla="*/ 1 h 9"/>
                    <a:gd name="T8" fmla="*/ 14 w 14"/>
                    <a:gd name="T9" fmla="*/ 5 h 9"/>
                  </a:gdLst>
                  <a:ahLst/>
                  <a:cxnLst>
                    <a:cxn ang="0">
                      <a:pos x="T0" y="T1"/>
                    </a:cxn>
                    <a:cxn ang="0">
                      <a:pos x="T2" y="T3"/>
                    </a:cxn>
                    <a:cxn ang="0">
                      <a:pos x="T4" y="T5"/>
                    </a:cxn>
                    <a:cxn ang="0">
                      <a:pos x="T6" y="T7"/>
                    </a:cxn>
                    <a:cxn ang="0">
                      <a:pos x="T8" y="T9"/>
                    </a:cxn>
                  </a:cxnLst>
                  <a:rect l="0" t="0" r="r" b="b"/>
                  <a:pathLst>
                    <a:path w="14" h="9">
                      <a:moveTo>
                        <a:pt x="14" y="5"/>
                      </a:moveTo>
                      <a:cubicBezTo>
                        <a:pt x="12" y="2"/>
                        <a:pt x="3" y="1"/>
                        <a:pt x="0" y="9"/>
                      </a:cubicBezTo>
                      <a:cubicBezTo>
                        <a:pt x="1" y="2"/>
                        <a:pt x="1" y="2"/>
                        <a:pt x="1" y="2"/>
                      </a:cubicBezTo>
                      <a:cubicBezTo>
                        <a:pt x="1" y="2"/>
                        <a:pt x="4" y="0"/>
                        <a:pt x="7" y="1"/>
                      </a:cubicBezTo>
                      <a:cubicBezTo>
                        <a:pt x="12" y="2"/>
                        <a:pt x="14" y="5"/>
                        <a:pt x="14" y="5"/>
                      </a:cubicBezTo>
                      <a:close/>
                    </a:path>
                  </a:pathLst>
                </a:custGeom>
                <a:solidFill>
                  <a:srgbClr val="FCBB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91" name="Freeform 119">
                  <a:extLst>
                    <a:ext uri="{FF2B5EF4-FFF2-40B4-BE49-F238E27FC236}">
                      <a16:creationId xmlns:a16="http://schemas.microsoft.com/office/drawing/2014/main" id="{0E36858B-2DF1-7F8B-01FD-8166DC66A630}"/>
                    </a:ext>
                  </a:extLst>
                </p:cNvPr>
                <p:cNvSpPr>
                  <a:spLocks/>
                </p:cNvSpPr>
                <p:nvPr/>
              </p:nvSpPr>
              <p:spPr bwMode="auto">
                <a:xfrm>
                  <a:off x="334915" y="1113108"/>
                  <a:ext cx="1190194" cy="1241385"/>
                </a:xfrm>
                <a:custGeom>
                  <a:avLst/>
                  <a:gdLst>
                    <a:gd name="T0" fmla="*/ 56 w 111"/>
                    <a:gd name="T1" fmla="*/ 0 h 115"/>
                    <a:gd name="T2" fmla="*/ 111 w 111"/>
                    <a:gd name="T3" fmla="*/ 60 h 115"/>
                    <a:gd name="T4" fmla="*/ 56 w 111"/>
                    <a:gd name="T5" fmla="*/ 115 h 115"/>
                    <a:gd name="T6" fmla="*/ 0 w 111"/>
                    <a:gd name="T7" fmla="*/ 60 h 115"/>
                    <a:gd name="T8" fmla="*/ 56 w 111"/>
                    <a:gd name="T9" fmla="*/ 0 h 115"/>
                  </a:gdLst>
                  <a:ahLst/>
                  <a:cxnLst>
                    <a:cxn ang="0">
                      <a:pos x="T0" y="T1"/>
                    </a:cxn>
                    <a:cxn ang="0">
                      <a:pos x="T2" y="T3"/>
                    </a:cxn>
                    <a:cxn ang="0">
                      <a:pos x="T4" y="T5"/>
                    </a:cxn>
                    <a:cxn ang="0">
                      <a:pos x="T6" y="T7"/>
                    </a:cxn>
                    <a:cxn ang="0">
                      <a:pos x="T8" y="T9"/>
                    </a:cxn>
                  </a:cxnLst>
                  <a:rect l="0" t="0" r="r" b="b"/>
                  <a:pathLst>
                    <a:path w="111" h="115">
                      <a:moveTo>
                        <a:pt x="56" y="0"/>
                      </a:moveTo>
                      <a:cubicBezTo>
                        <a:pt x="86" y="0"/>
                        <a:pt x="111" y="19"/>
                        <a:pt x="111" y="60"/>
                      </a:cubicBezTo>
                      <a:cubicBezTo>
                        <a:pt x="111" y="90"/>
                        <a:pt x="86" y="115"/>
                        <a:pt x="56" y="115"/>
                      </a:cubicBezTo>
                      <a:cubicBezTo>
                        <a:pt x="25" y="115"/>
                        <a:pt x="0" y="90"/>
                        <a:pt x="0" y="60"/>
                      </a:cubicBezTo>
                      <a:cubicBezTo>
                        <a:pt x="0" y="20"/>
                        <a:pt x="25" y="0"/>
                        <a:pt x="56" y="0"/>
                      </a:cubicBezTo>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92" name="Freeform 120">
                  <a:extLst>
                    <a:ext uri="{FF2B5EF4-FFF2-40B4-BE49-F238E27FC236}">
                      <a16:creationId xmlns:a16="http://schemas.microsoft.com/office/drawing/2014/main" id="{DF1A0798-E701-5EDB-D3B7-EE6B406C34ED}"/>
                    </a:ext>
                  </a:extLst>
                </p:cNvPr>
                <p:cNvSpPr>
                  <a:spLocks/>
                </p:cNvSpPr>
                <p:nvPr/>
              </p:nvSpPr>
              <p:spPr bwMode="auto">
                <a:xfrm>
                  <a:off x="360511" y="1484238"/>
                  <a:ext cx="1151797" cy="1292576"/>
                </a:xfrm>
                <a:custGeom>
                  <a:avLst/>
                  <a:gdLst>
                    <a:gd name="T0" fmla="*/ 107 w 107"/>
                    <a:gd name="T1" fmla="*/ 53 h 120"/>
                    <a:gd name="T2" fmla="*/ 53 w 107"/>
                    <a:gd name="T3" fmla="*/ 120 h 120"/>
                    <a:gd name="T4" fmla="*/ 0 w 107"/>
                    <a:gd name="T5" fmla="*/ 53 h 120"/>
                    <a:gd name="T6" fmla="*/ 53 w 107"/>
                    <a:gd name="T7" fmla="*/ 0 h 120"/>
                    <a:gd name="T8" fmla="*/ 107 w 107"/>
                    <a:gd name="T9" fmla="*/ 53 h 120"/>
                  </a:gdLst>
                  <a:ahLst/>
                  <a:cxnLst>
                    <a:cxn ang="0">
                      <a:pos x="T0" y="T1"/>
                    </a:cxn>
                    <a:cxn ang="0">
                      <a:pos x="T2" y="T3"/>
                    </a:cxn>
                    <a:cxn ang="0">
                      <a:pos x="T4" y="T5"/>
                    </a:cxn>
                    <a:cxn ang="0">
                      <a:pos x="T6" y="T7"/>
                    </a:cxn>
                    <a:cxn ang="0">
                      <a:pos x="T8" y="T9"/>
                    </a:cxn>
                  </a:cxnLst>
                  <a:rect l="0" t="0" r="r" b="b"/>
                  <a:pathLst>
                    <a:path w="107" h="120">
                      <a:moveTo>
                        <a:pt x="107" y="53"/>
                      </a:moveTo>
                      <a:cubicBezTo>
                        <a:pt x="107" y="83"/>
                        <a:pt x="88" y="120"/>
                        <a:pt x="53" y="120"/>
                      </a:cubicBezTo>
                      <a:cubicBezTo>
                        <a:pt x="17" y="120"/>
                        <a:pt x="0" y="83"/>
                        <a:pt x="0" y="53"/>
                      </a:cubicBezTo>
                      <a:cubicBezTo>
                        <a:pt x="0" y="24"/>
                        <a:pt x="24" y="0"/>
                        <a:pt x="53" y="0"/>
                      </a:cubicBezTo>
                      <a:cubicBezTo>
                        <a:pt x="83" y="0"/>
                        <a:pt x="107" y="24"/>
                        <a:pt x="107" y="53"/>
                      </a:cubicBezTo>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93" name="Freeform 123">
                  <a:extLst>
                    <a:ext uri="{FF2B5EF4-FFF2-40B4-BE49-F238E27FC236}">
                      <a16:creationId xmlns:a16="http://schemas.microsoft.com/office/drawing/2014/main" id="{ED5E1F8A-E964-0ADC-E635-F3F509F24390}"/>
                    </a:ext>
                  </a:extLst>
                </p:cNvPr>
                <p:cNvSpPr>
                  <a:spLocks/>
                </p:cNvSpPr>
                <p:nvPr/>
              </p:nvSpPr>
              <p:spPr bwMode="auto">
                <a:xfrm>
                  <a:off x="514083" y="1740193"/>
                  <a:ext cx="243161" cy="89588"/>
                </a:xfrm>
                <a:custGeom>
                  <a:avLst/>
                  <a:gdLst>
                    <a:gd name="T0" fmla="*/ 15 w 23"/>
                    <a:gd name="T1" fmla="*/ 0 h 8"/>
                    <a:gd name="T2" fmla="*/ 0 w 23"/>
                    <a:gd name="T3" fmla="*/ 7 h 8"/>
                    <a:gd name="T4" fmla="*/ 0 w 23"/>
                    <a:gd name="T5" fmla="*/ 8 h 8"/>
                    <a:gd name="T6" fmla="*/ 5 w 23"/>
                    <a:gd name="T7" fmla="*/ 8 h 8"/>
                    <a:gd name="T8" fmla="*/ 15 w 23"/>
                    <a:gd name="T9" fmla="*/ 4 h 8"/>
                    <a:gd name="T10" fmla="*/ 19 w 23"/>
                    <a:gd name="T11" fmla="*/ 5 h 8"/>
                    <a:gd name="T12" fmla="*/ 20 w 23"/>
                    <a:gd name="T13" fmla="*/ 5 h 8"/>
                    <a:gd name="T14" fmla="*/ 22 w 23"/>
                    <a:gd name="T15" fmla="*/ 5 h 8"/>
                    <a:gd name="T16" fmla="*/ 22 w 23"/>
                    <a:gd name="T17" fmla="*/ 4 h 8"/>
                    <a:gd name="T18" fmla="*/ 22 w 23"/>
                    <a:gd name="T19" fmla="*/ 2 h 8"/>
                    <a:gd name="T20" fmla="*/ 22 w 23"/>
                    <a:gd name="T21" fmla="*/ 2 h 8"/>
                    <a:gd name="T22" fmla="*/ 22 w 23"/>
                    <a:gd name="T23" fmla="*/ 2 h 8"/>
                    <a:gd name="T24" fmla="*/ 22 w 23"/>
                    <a:gd name="T25" fmla="*/ 1 h 8"/>
                    <a:gd name="T26" fmla="*/ 22 w 23"/>
                    <a:gd name="T27" fmla="*/ 1 h 8"/>
                    <a:gd name="T28" fmla="*/ 22 w 23"/>
                    <a:gd name="T29" fmla="*/ 1 h 8"/>
                    <a:gd name="T30" fmla="*/ 21 w 23"/>
                    <a:gd name="T31" fmla="*/ 1 h 8"/>
                    <a:gd name="T32" fmla="*/ 15 w 23"/>
                    <a:gd name="T33"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8">
                      <a:moveTo>
                        <a:pt x="15" y="0"/>
                      </a:moveTo>
                      <a:cubicBezTo>
                        <a:pt x="8" y="0"/>
                        <a:pt x="2" y="4"/>
                        <a:pt x="0" y="7"/>
                      </a:cubicBezTo>
                      <a:cubicBezTo>
                        <a:pt x="0" y="8"/>
                        <a:pt x="0" y="8"/>
                        <a:pt x="0" y="8"/>
                      </a:cubicBezTo>
                      <a:cubicBezTo>
                        <a:pt x="1" y="8"/>
                        <a:pt x="3" y="8"/>
                        <a:pt x="5" y="8"/>
                      </a:cubicBezTo>
                      <a:cubicBezTo>
                        <a:pt x="7" y="7"/>
                        <a:pt x="10" y="4"/>
                        <a:pt x="15" y="4"/>
                      </a:cubicBezTo>
                      <a:cubicBezTo>
                        <a:pt x="16" y="4"/>
                        <a:pt x="18" y="4"/>
                        <a:pt x="19" y="5"/>
                      </a:cubicBezTo>
                      <a:cubicBezTo>
                        <a:pt x="20" y="5"/>
                        <a:pt x="20" y="5"/>
                        <a:pt x="20" y="5"/>
                      </a:cubicBezTo>
                      <a:cubicBezTo>
                        <a:pt x="21" y="5"/>
                        <a:pt x="21" y="5"/>
                        <a:pt x="22" y="5"/>
                      </a:cubicBezTo>
                      <a:cubicBezTo>
                        <a:pt x="22" y="5"/>
                        <a:pt x="22" y="4"/>
                        <a:pt x="22" y="4"/>
                      </a:cubicBezTo>
                      <a:cubicBezTo>
                        <a:pt x="23" y="3"/>
                        <a:pt x="23" y="2"/>
                        <a:pt x="22" y="2"/>
                      </a:cubicBezTo>
                      <a:cubicBezTo>
                        <a:pt x="22" y="2"/>
                        <a:pt x="22" y="2"/>
                        <a:pt x="22" y="2"/>
                      </a:cubicBezTo>
                      <a:cubicBezTo>
                        <a:pt x="22" y="2"/>
                        <a:pt x="22" y="2"/>
                        <a:pt x="22" y="2"/>
                      </a:cubicBezTo>
                      <a:cubicBezTo>
                        <a:pt x="22" y="1"/>
                        <a:pt x="22" y="1"/>
                        <a:pt x="22" y="1"/>
                      </a:cubicBezTo>
                      <a:cubicBezTo>
                        <a:pt x="22" y="1"/>
                        <a:pt x="22" y="1"/>
                        <a:pt x="22" y="1"/>
                      </a:cubicBezTo>
                      <a:cubicBezTo>
                        <a:pt x="22" y="1"/>
                        <a:pt x="22" y="1"/>
                        <a:pt x="22" y="1"/>
                      </a:cubicBezTo>
                      <a:cubicBezTo>
                        <a:pt x="21" y="1"/>
                        <a:pt x="21" y="1"/>
                        <a:pt x="21" y="1"/>
                      </a:cubicBezTo>
                      <a:cubicBezTo>
                        <a:pt x="19" y="0"/>
                        <a:pt x="17" y="0"/>
                        <a:pt x="15" y="0"/>
                      </a:cubicBezTo>
                    </a:path>
                  </a:pathLst>
                </a:custGeom>
                <a:solidFill>
                  <a:srgbClr val="D5A8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94" name="Freeform 124">
                  <a:extLst>
                    <a:ext uri="{FF2B5EF4-FFF2-40B4-BE49-F238E27FC236}">
                      <a16:creationId xmlns:a16="http://schemas.microsoft.com/office/drawing/2014/main" id="{C160D77E-7D67-F70E-3187-29C68876A218}"/>
                    </a:ext>
                  </a:extLst>
                </p:cNvPr>
                <p:cNvSpPr>
                  <a:spLocks/>
                </p:cNvSpPr>
                <p:nvPr/>
              </p:nvSpPr>
              <p:spPr bwMode="auto">
                <a:xfrm>
                  <a:off x="514083" y="1689002"/>
                  <a:ext cx="243161" cy="153573"/>
                </a:xfrm>
                <a:custGeom>
                  <a:avLst/>
                  <a:gdLst>
                    <a:gd name="T0" fmla="*/ 22 w 23"/>
                    <a:gd name="T1" fmla="*/ 8 h 14"/>
                    <a:gd name="T2" fmla="*/ 20 w 23"/>
                    <a:gd name="T3" fmla="*/ 8 h 14"/>
                    <a:gd name="T4" fmla="*/ 4 w 23"/>
                    <a:gd name="T5" fmla="*/ 13 h 14"/>
                    <a:gd name="T6" fmla="*/ 1 w 23"/>
                    <a:gd name="T7" fmla="*/ 13 h 14"/>
                    <a:gd name="T8" fmla="*/ 1 w 23"/>
                    <a:gd name="T9" fmla="*/ 10 h 14"/>
                    <a:gd name="T10" fmla="*/ 22 w 23"/>
                    <a:gd name="T11" fmla="*/ 4 h 14"/>
                    <a:gd name="T12" fmla="*/ 23 w 23"/>
                    <a:gd name="T13" fmla="*/ 7 h 14"/>
                    <a:gd name="T14" fmla="*/ 22 w 23"/>
                    <a:gd name="T15" fmla="*/ 8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14">
                      <a:moveTo>
                        <a:pt x="22" y="8"/>
                      </a:moveTo>
                      <a:cubicBezTo>
                        <a:pt x="22" y="8"/>
                        <a:pt x="21" y="8"/>
                        <a:pt x="20" y="8"/>
                      </a:cubicBezTo>
                      <a:cubicBezTo>
                        <a:pt x="11" y="5"/>
                        <a:pt x="5" y="13"/>
                        <a:pt x="4" y="13"/>
                      </a:cubicBezTo>
                      <a:cubicBezTo>
                        <a:pt x="4" y="14"/>
                        <a:pt x="2" y="14"/>
                        <a:pt x="1" y="13"/>
                      </a:cubicBezTo>
                      <a:cubicBezTo>
                        <a:pt x="0" y="13"/>
                        <a:pt x="0" y="11"/>
                        <a:pt x="1" y="10"/>
                      </a:cubicBezTo>
                      <a:cubicBezTo>
                        <a:pt x="4" y="6"/>
                        <a:pt x="12" y="0"/>
                        <a:pt x="22" y="4"/>
                      </a:cubicBezTo>
                      <a:cubicBezTo>
                        <a:pt x="23" y="4"/>
                        <a:pt x="23" y="6"/>
                        <a:pt x="23" y="7"/>
                      </a:cubicBezTo>
                      <a:cubicBezTo>
                        <a:pt x="23" y="7"/>
                        <a:pt x="23" y="8"/>
                        <a:pt x="22" y="8"/>
                      </a:cubicBezTo>
                      <a:close/>
                    </a:path>
                  </a:pathLst>
                </a:custGeom>
                <a:solidFill>
                  <a:srgbClr val="6F5B56"/>
                </a:solidFill>
                <a:ln>
                  <a:noFill/>
                </a:ln>
              </p:spPr>
              <p:txBody>
                <a:bodyPr vert="horz" wrap="square" lIns="45720" tIns="22860" rIns="45720" bIns="22860" numCol="1" anchor="t" anchorCtr="0" compatLnSpc="1">
                  <a:prstTxWarp prst="textNoShape">
                    <a:avLst/>
                  </a:prstTxWarp>
                </a:bodyPr>
                <a:lstStyle/>
                <a:p>
                  <a:endParaRPr lang="en-US" sz="900"/>
                </a:p>
              </p:txBody>
            </p:sp>
            <p:sp>
              <p:nvSpPr>
                <p:cNvPr id="95" name="Freeform 125">
                  <a:extLst>
                    <a:ext uri="{FF2B5EF4-FFF2-40B4-BE49-F238E27FC236}">
                      <a16:creationId xmlns:a16="http://schemas.microsoft.com/office/drawing/2014/main" id="{774682D3-59E6-E9DC-54B2-86C690854CF7}"/>
                    </a:ext>
                  </a:extLst>
                </p:cNvPr>
                <p:cNvSpPr>
                  <a:spLocks/>
                </p:cNvSpPr>
                <p:nvPr/>
              </p:nvSpPr>
              <p:spPr bwMode="auto">
                <a:xfrm>
                  <a:off x="514083" y="1689002"/>
                  <a:ext cx="243161" cy="140779"/>
                </a:xfrm>
                <a:custGeom>
                  <a:avLst/>
                  <a:gdLst>
                    <a:gd name="T0" fmla="*/ 1 w 23"/>
                    <a:gd name="T1" fmla="*/ 13 h 13"/>
                    <a:gd name="T2" fmla="*/ 2 w 23"/>
                    <a:gd name="T3" fmla="*/ 12 h 13"/>
                    <a:gd name="T4" fmla="*/ 23 w 23"/>
                    <a:gd name="T5" fmla="*/ 5 h 13"/>
                    <a:gd name="T6" fmla="*/ 23 w 23"/>
                    <a:gd name="T7" fmla="*/ 6 h 13"/>
                    <a:gd name="T8" fmla="*/ 22 w 23"/>
                    <a:gd name="T9" fmla="*/ 4 h 13"/>
                    <a:gd name="T10" fmla="*/ 1 w 23"/>
                    <a:gd name="T11" fmla="*/ 10 h 13"/>
                    <a:gd name="T12" fmla="*/ 1 w 23"/>
                    <a:gd name="T13" fmla="*/ 13 h 13"/>
                  </a:gdLst>
                  <a:ahLst/>
                  <a:cxnLst>
                    <a:cxn ang="0">
                      <a:pos x="T0" y="T1"/>
                    </a:cxn>
                    <a:cxn ang="0">
                      <a:pos x="T2" y="T3"/>
                    </a:cxn>
                    <a:cxn ang="0">
                      <a:pos x="T4" y="T5"/>
                    </a:cxn>
                    <a:cxn ang="0">
                      <a:pos x="T6" y="T7"/>
                    </a:cxn>
                    <a:cxn ang="0">
                      <a:pos x="T8" y="T9"/>
                    </a:cxn>
                    <a:cxn ang="0">
                      <a:pos x="T10" y="T11"/>
                    </a:cxn>
                    <a:cxn ang="0">
                      <a:pos x="T12" y="T13"/>
                    </a:cxn>
                  </a:cxnLst>
                  <a:rect l="0" t="0" r="r" b="b"/>
                  <a:pathLst>
                    <a:path w="23" h="13">
                      <a:moveTo>
                        <a:pt x="1" y="13"/>
                      </a:moveTo>
                      <a:cubicBezTo>
                        <a:pt x="1" y="13"/>
                        <a:pt x="1" y="12"/>
                        <a:pt x="2" y="12"/>
                      </a:cubicBezTo>
                      <a:cubicBezTo>
                        <a:pt x="4" y="8"/>
                        <a:pt x="13" y="1"/>
                        <a:pt x="23" y="5"/>
                      </a:cubicBezTo>
                      <a:cubicBezTo>
                        <a:pt x="23" y="5"/>
                        <a:pt x="23" y="5"/>
                        <a:pt x="23" y="6"/>
                      </a:cubicBezTo>
                      <a:cubicBezTo>
                        <a:pt x="23" y="5"/>
                        <a:pt x="22" y="4"/>
                        <a:pt x="22" y="4"/>
                      </a:cubicBezTo>
                      <a:cubicBezTo>
                        <a:pt x="12" y="0"/>
                        <a:pt x="4" y="6"/>
                        <a:pt x="1" y="10"/>
                      </a:cubicBezTo>
                      <a:cubicBezTo>
                        <a:pt x="0" y="11"/>
                        <a:pt x="0" y="13"/>
                        <a:pt x="1" y="13"/>
                      </a:cubicBezTo>
                      <a:close/>
                    </a:path>
                  </a:pathLst>
                </a:custGeom>
                <a:solidFill>
                  <a:srgbClr val="8E7771"/>
                </a:solidFill>
                <a:ln>
                  <a:noFill/>
                </a:ln>
              </p:spPr>
              <p:txBody>
                <a:bodyPr vert="horz" wrap="square" lIns="45720" tIns="22860" rIns="45720" bIns="22860" numCol="1" anchor="t" anchorCtr="0" compatLnSpc="1">
                  <a:prstTxWarp prst="textNoShape">
                    <a:avLst/>
                  </a:prstTxWarp>
                </a:bodyPr>
                <a:lstStyle/>
                <a:p>
                  <a:endParaRPr lang="en-US" sz="900"/>
                </a:p>
              </p:txBody>
            </p:sp>
            <p:sp>
              <p:nvSpPr>
                <p:cNvPr id="96" name="Freeform 126">
                  <a:extLst>
                    <a:ext uri="{FF2B5EF4-FFF2-40B4-BE49-F238E27FC236}">
                      <a16:creationId xmlns:a16="http://schemas.microsoft.com/office/drawing/2014/main" id="{0D9456BD-9D77-46B9-A1CA-597A9E2DC056}"/>
                    </a:ext>
                  </a:extLst>
                </p:cNvPr>
                <p:cNvSpPr>
                  <a:spLocks/>
                </p:cNvSpPr>
                <p:nvPr/>
              </p:nvSpPr>
              <p:spPr bwMode="auto">
                <a:xfrm>
                  <a:off x="1064390" y="1740193"/>
                  <a:ext cx="243161" cy="127977"/>
                </a:xfrm>
                <a:custGeom>
                  <a:avLst/>
                  <a:gdLst>
                    <a:gd name="T0" fmla="*/ 8 w 23"/>
                    <a:gd name="T1" fmla="*/ 0 h 11"/>
                    <a:gd name="T2" fmla="*/ 1 w 23"/>
                    <a:gd name="T3" fmla="*/ 1 h 11"/>
                    <a:gd name="T4" fmla="*/ 1 w 23"/>
                    <a:gd name="T5" fmla="*/ 1 h 11"/>
                    <a:gd name="T6" fmla="*/ 1 w 23"/>
                    <a:gd name="T7" fmla="*/ 1 h 11"/>
                    <a:gd name="T8" fmla="*/ 1 w 23"/>
                    <a:gd name="T9" fmla="*/ 1 h 11"/>
                    <a:gd name="T10" fmla="*/ 1 w 23"/>
                    <a:gd name="T11" fmla="*/ 2 h 11"/>
                    <a:gd name="T12" fmla="*/ 0 w 23"/>
                    <a:gd name="T13" fmla="*/ 2 h 11"/>
                    <a:gd name="T14" fmla="*/ 0 w 23"/>
                    <a:gd name="T15" fmla="*/ 2 h 11"/>
                    <a:gd name="T16" fmla="*/ 0 w 23"/>
                    <a:gd name="T17" fmla="*/ 4 h 11"/>
                    <a:gd name="T18" fmla="*/ 1 w 23"/>
                    <a:gd name="T19" fmla="*/ 5 h 11"/>
                    <a:gd name="T20" fmla="*/ 2 w 23"/>
                    <a:gd name="T21" fmla="*/ 5 h 11"/>
                    <a:gd name="T22" fmla="*/ 3 w 23"/>
                    <a:gd name="T23" fmla="*/ 5 h 11"/>
                    <a:gd name="T24" fmla="*/ 8 w 23"/>
                    <a:gd name="T25" fmla="*/ 4 h 11"/>
                    <a:gd name="T26" fmla="*/ 19 w 23"/>
                    <a:gd name="T27" fmla="*/ 10 h 11"/>
                    <a:gd name="T28" fmla="*/ 20 w 23"/>
                    <a:gd name="T29" fmla="*/ 11 h 11"/>
                    <a:gd name="T30" fmla="*/ 21 w 23"/>
                    <a:gd name="T31" fmla="*/ 11 h 11"/>
                    <a:gd name="T32" fmla="*/ 22 w 23"/>
                    <a:gd name="T33" fmla="*/ 10 h 11"/>
                    <a:gd name="T34" fmla="*/ 22 w 23"/>
                    <a:gd name="T35" fmla="*/ 7 h 11"/>
                    <a:gd name="T36" fmla="*/ 8 w 23"/>
                    <a:gd name="T3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3" h="11">
                      <a:moveTo>
                        <a:pt x="8" y="0"/>
                      </a:moveTo>
                      <a:cubicBezTo>
                        <a:pt x="6" y="0"/>
                        <a:pt x="4" y="0"/>
                        <a:pt x="1" y="1"/>
                      </a:cubicBezTo>
                      <a:cubicBezTo>
                        <a:pt x="1" y="1"/>
                        <a:pt x="1" y="1"/>
                        <a:pt x="1" y="1"/>
                      </a:cubicBezTo>
                      <a:cubicBezTo>
                        <a:pt x="1" y="1"/>
                        <a:pt x="1" y="1"/>
                        <a:pt x="1" y="1"/>
                      </a:cubicBezTo>
                      <a:cubicBezTo>
                        <a:pt x="1" y="1"/>
                        <a:pt x="1" y="1"/>
                        <a:pt x="1" y="1"/>
                      </a:cubicBezTo>
                      <a:cubicBezTo>
                        <a:pt x="1" y="2"/>
                        <a:pt x="1" y="2"/>
                        <a:pt x="1" y="2"/>
                      </a:cubicBezTo>
                      <a:cubicBezTo>
                        <a:pt x="0" y="2"/>
                        <a:pt x="0" y="2"/>
                        <a:pt x="0" y="2"/>
                      </a:cubicBezTo>
                      <a:cubicBezTo>
                        <a:pt x="0" y="2"/>
                        <a:pt x="0" y="2"/>
                        <a:pt x="0" y="2"/>
                      </a:cubicBezTo>
                      <a:cubicBezTo>
                        <a:pt x="0" y="3"/>
                        <a:pt x="0" y="3"/>
                        <a:pt x="0" y="4"/>
                      </a:cubicBezTo>
                      <a:cubicBezTo>
                        <a:pt x="0" y="4"/>
                        <a:pt x="1" y="5"/>
                        <a:pt x="1" y="5"/>
                      </a:cubicBezTo>
                      <a:cubicBezTo>
                        <a:pt x="1" y="5"/>
                        <a:pt x="2" y="5"/>
                        <a:pt x="2" y="5"/>
                      </a:cubicBezTo>
                      <a:cubicBezTo>
                        <a:pt x="3" y="5"/>
                        <a:pt x="3" y="5"/>
                        <a:pt x="3" y="5"/>
                      </a:cubicBezTo>
                      <a:cubicBezTo>
                        <a:pt x="5" y="4"/>
                        <a:pt x="6" y="4"/>
                        <a:pt x="8" y="4"/>
                      </a:cubicBezTo>
                      <a:cubicBezTo>
                        <a:pt x="14" y="4"/>
                        <a:pt x="19" y="10"/>
                        <a:pt x="19" y="10"/>
                      </a:cubicBezTo>
                      <a:cubicBezTo>
                        <a:pt x="19" y="10"/>
                        <a:pt x="20" y="11"/>
                        <a:pt x="20" y="11"/>
                      </a:cubicBezTo>
                      <a:cubicBezTo>
                        <a:pt x="20" y="11"/>
                        <a:pt x="21" y="11"/>
                        <a:pt x="21" y="11"/>
                      </a:cubicBezTo>
                      <a:cubicBezTo>
                        <a:pt x="21" y="11"/>
                        <a:pt x="22" y="11"/>
                        <a:pt x="22" y="10"/>
                      </a:cubicBezTo>
                      <a:cubicBezTo>
                        <a:pt x="23" y="10"/>
                        <a:pt x="23" y="8"/>
                        <a:pt x="22" y="7"/>
                      </a:cubicBezTo>
                      <a:cubicBezTo>
                        <a:pt x="20" y="4"/>
                        <a:pt x="15" y="0"/>
                        <a:pt x="8" y="0"/>
                      </a:cubicBezTo>
                    </a:path>
                  </a:pathLst>
                </a:custGeom>
                <a:solidFill>
                  <a:srgbClr val="D5A8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97" name="Freeform 127">
                  <a:extLst>
                    <a:ext uri="{FF2B5EF4-FFF2-40B4-BE49-F238E27FC236}">
                      <a16:creationId xmlns:a16="http://schemas.microsoft.com/office/drawing/2014/main" id="{ED968D6D-15DE-97EA-E902-7B5ECCF70454}"/>
                    </a:ext>
                  </a:extLst>
                </p:cNvPr>
                <p:cNvSpPr>
                  <a:spLocks/>
                </p:cNvSpPr>
                <p:nvPr/>
              </p:nvSpPr>
              <p:spPr bwMode="auto">
                <a:xfrm>
                  <a:off x="1051588" y="1689002"/>
                  <a:ext cx="255955" cy="153573"/>
                </a:xfrm>
                <a:custGeom>
                  <a:avLst/>
                  <a:gdLst>
                    <a:gd name="T0" fmla="*/ 1 w 24"/>
                    <a:gd name="T1" fmla="*/ 8 h 14"/>
                    <a:gd name="T2" fmla="*/ 4 w 24"/>
                    <a:gd name="T3" fmla="*/ 8 h 14"/>
                    <a:gd name="T4" fmla="*/ 19 w 24"/>
                    <a:gd name="T5" fmla="*/ 13 h 14"/>
                    <a:gd name="T6" fmla="*/ 22 w 24"/>
                    <a:gd name="T7" fmla="*/ 14 h 14"/>
                    <a:gd name="T8" fmla="*/ 23 w 24"/>
                    <a:gd name="T9" fmla="*/ 10 h 14"/>
                    <a:gd name="T10" fmla="*/ 2 w 24"/>
                    <a:gd name="T11" fmla="*/ 4 h 14"/>
                    <a:gd name="T12" fmla="*/ 1 w 24"/>
                    <a:gd name="T13" fmla="*/ 7 h 14"/>
                    <a:gd name="T14" fmla="*/ 1 w 24"/>
                    <a:gd name="T15" fmla="*/ 8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 h="14">
                      <a:moveTo>
                        <a:pt x="1" y="8"/>
                      </a:moveTo>
                      <a:cubicBezTo>
                        <a:pt x="2" y="8"/>
                        <a:pt x="3" y="9"/>
                        <a:pt x="4" y="8"/>
                      </a:cubicBezTo>
                      <a:cubicBezTo>
                        <a:pt x="13" y="5"/>
                        <a:pt x="19" y="13"/>
                        <a:pt x="19" y="13"/>
                      </a:cubicBezTo>
                      <a:cubicBezTo>
                        <a:pt x="20" y="14"/>
                        <a:pt x="21" y="14"/>
                        <a:pt x="22" y="14"/>
                      </a:cubicBezTo>
                      <a:cubicBezTo>
                        <a:pt x="23" y="13"/>
                        <a:pt x="24" y="11"/>
                        <a:pt x="23" y="10"/>
                      </a:cubicBezTo>
                      <a:cubicBezTo>
                        <a:pt x="20" y="7"/>
                        <a:pt x="12" y="0"/>
                        <a:pt x="2" y="4"/>
                      </a:cubicBezTo>
                      <a:cubicBezTo>
                        <a:pt x="1" y="5"/>
                        <a:pt x="0" y="6"/>
                        <a:pt x="1" y="7"/>
                      </a:cubicBezTo>
                      <a:cubicBezTo>
                        <a:pt x="1" y="7"/>
                        <a:pt x="1" y="8"/>
                        <a:pt x="1" y="8"/>
                      </a:cubicBezTo>
                      <a:close/>
                    </a:path>
                  </a:pathLst>
                </a:custGeom>
                <a:solidFill>
                  <a:srgbClr val="6F5B56"/>
                </a:solidFill>
                <a:ln>
                  <a:noFill/>
                </a:ln>
              </p:spPr>
              <p:txBody>
                <a:bodyPr vert="horz" wrap="square" lIns="45720" tIns="22860" rIns="45720" bIns="22860" numCol="1" anchor="t" anchorCtr="0" compatLnSpc="1">
                  <a:prstTxWarp prst="textNoShape">
                    <a:avLst/>
                  </a:prstTxWarp>
                </a:bodyPr>
                <a:lstStyle/>
                <a:p>
                  <a:endParaRPr lang="en-US" sz="900"/>
                </a:p>
              </p:txBody>
            </p:sp>
            <p:sp>
              <p:nvSpPr>
                <p:cNvPr id="98" name="Freeform 128">
                  <a:extLst>
                    <a:ext uri="{FF2B5EF4-FFF2-40B4-BE49-F238E27FC236}">
                      <a16:creationId xmlns:a16="http://schemas.microsoft.com/office/drawing/2014/main" id="{664CBECB-EB1B-BD24-9EC7-AB2E3B0F0378}"/>
                    </a:ext>
                  </a:extLst>
                </p:cNvPr>
                <p:cNvSpPr>
                  <a:spLocks/>
                </p:cNvSpPr>
                <p:nvPr/>
              </p:nvSpPr>
              <p:spPr bwMode="auto">
                <a:xfrm>
                  <a:off x="1064390" y="1689002"/>
                  <a:ext cx="243161" cy="153573"/>
                </a:xfrm>
                <a:custGeom>
                  <a:avLst/>
                  <a:gdLst>
                    <a:gd name="T0" fmla="*/ 21 w 23"/>
                    <a:gd name="T1" fmla="*/ 14 h 14"/>
                    <a:gd name="T2" fmla="*/ 21 w 23"/>
                    <a:gd name="T3" fmla="*/ 12 h 14"/>
                    <a:gd name="T4" fmla="*/ 0 w 23"/>
                    <a:gd name="T5" fmla="*/ 5 h 14"/>
                    <a:gd name="T6" fmla="*/ 0 w 23"/>
                    <a:gd name="T7" fmla="*/ 6 h 14"/>
                    <a:gd name="T8" fmla="*/ 1 w 23"/>
                    <a:gd name="T9" fmla="*/ 4 h 14"/>
                    <a:gd name="T10" fmla="*/ 22 w 23"/>
                    <a:gd name="T11" fmla="*/ 10 h 14"/>
                    <a:gd name="T12" fmla="*/ 21 w 23"/>
                    <a:gd name="T13" fmla="*/ 14 h 14"/>
                  </a:gdLst>
                  <a:ahLst/>
                  <a:cxnLst>
                    <a:cxn ang="0">
                      <a:pos x="T0" y="T1"/>
                    </a:cxn>
                    <a:cxn ang="0">
                      <a:pos x="T2" y="T3"/>
                    </a:cxn>
                    <a:cxn ang="0">
                      <a:pos x="T4" y="T5"/>
                    </a:cxn>
                    <a:cxn ang="0">
                      <a:pos x="T6" y="T7"/>
                    </a:cxn>
                    <a:cxn ang="0">
                      <a:pos x="T8" y="T9"/>
                    </a:cxn>
                    <a:cxn ang="0">
                      <a:pos x="T10" y="T11"/>
                    </a:cxn>
                    <a:cxn ang="0">
                      <a:pos x="T12" y="T13"/>
                    </a:cxn>
                  </a:cxnLst>
                  <a:rect l="0" t="0" r="r" b="b"/>
                  <a:pathLst>
                    <a:path w="23" h="14">
                      <a:moveTo>
                        <a:pt x="21" y="14"/>
                      </a:moveTo>
                      <a:cubicBezTo>
                        <a:pt x="22" y="13"/>
                        <a:pt x="21" y="12"/>
                        <a:pt x="21" y="12"/>
                      </a:cubicBezTo>
                      <a:cubicBezTo>
                        <a:pt x="18" y="8"/>
                        <a:pt x="10" y="1"/>
                        <a:pt x="0" y="5"/>
                      </a:cubicBezTo>
                      <a:cubicBezTo>
                        <a:pt x="0" y="5"/>
                        <a:pt x="0" y="5"/>
                        <a:pt x="0" y="6"/>
                      </a:cubicBezTo>
                      <a:cubicBezTo>
                        <a:pt x="0" y="5"/>
                        <a:pt x="0" y="4"/>
                        <a:pt x="1" y="4"/>
                      </a:cubicBezTo>
                      <a:cubicBezTo>
                        <a:pt x="11" y="0"/>
                        <a:pt x="19" y="7"/>
                        <a:pt x="22" y="10"/>
                      </a:cubicBezTo>
                      <a:cubicBezTo>
                        <a:pt x="23" y="11"/>
                        <a:pt x="22" y="13"/>
                        <a:pt x="21" y="14"/>
                      </a:cubicBezTo>
                      <a:close/>
                    </a:path>
                  </a:pathLst>
                </a:custGeom>
                <a:solidFill>
                  <a:srgbClr val="8E7771"/>
                </a:solidFill>
                <a:ln>
                  <a:noFill/>
                </a:ln>
              </p:spPr>
              <p:txBody>
                <a:bodyPr vert="horz" wrap="square" lIns="45720" tIns="22860" rIns="45720" bIns="22860" numCol="1" anchor="t" anchorCtr="0" compatLnSpc="1">
                  <a:prstTxWarp prst="textNoShape">
                    <a:avLst/>
                  </a:prstTxWarp>
                </a:bodyPr>
                <a:lstStyle/>
                <a:p>
                  <a:endParaRPr lang="en-US" sz="900"/>
                </a:p>
              </p:txBody>
            </p:sp>
            <p:grpSp>
              <p:nvGrpSpPr>
                <p:cNvPr id="99" name="Group 98">
                  <a:extLst>
                    <a:ext uri="{FF2B5EF4-FFF2-40B4-BE49-F238E27FC236}">
                      <a16:creationId xmlns:a16="http://schemas.microsoft.com/office/drawing/2014/main" id="{E511045B-2EDA-3163-5C0D-7FBF9267A4C2}"/>
                    </a:ext>
                  </a:extLst>
                </p:cNvPr>
                <p:cNvGrpSpPr/>
                <p:nvPr/>
              </p:nvGrpSpPr>
              <p:grpSpPr>
                <a:xfrm>
                  <a:off x="656833" y="2374458"/>
                  <a:ext cx="535036" cy="227394"/>
                  <a:chOff x="4643802" y="5084415"/>
                  <a:chExt cx="511910" cy="217565"/>
                </a:xfrm>
              </p:grpSpPr>
              <p:sp>
                <p:nvSpPr>
                  <p:cNvPr id="116" name="Freeform 134">
                    <a:extLst>
                      <a:ext uri="{FF2B5EF4-FFF2-40B4-BE49-F238E27FC236}">
                        <a16:creationId xmlns:a16="http://schemas.microsoft.com/office/drawing/2014/main" id="{935296E9-6B00-9A36-446D-CEFCF03CBF6C}"/>
                      </a:ext>
                    </a:extLst>
                  </p:cNvPr>
                  <p:cNvSpPr>
                    <a:spLocks/>
                  </p:cNvSpPr>
                  <p:nvPr/>
                </p:nvSpPr>
                <p:spPr bwMode="auto">
                  <a:xfrm>
                    <a:off x="4643802" y="5084415"/>
                    <a:ext cx="511910" cy="127977"/>
                  </a:xfrm>
                  <a:custGeom>
                    <a:avLst/>
                    <a:gdLst>
                      <a:gd name="T0" fmla="*/ 6 w 47"/>
                      <a:gd name="T1" fmla="*/ 12 h 12"/>
                      <a:gd name="T2" fmla="*/ 0 w 47"/>
                      <a:gd name="T3" fmla="*/ 0 h 12"/>
                      <a:gd name="T4" fmla="*/ 24 w 47"/>
                      <a:gd name="T5" fmla="*/ 1 h 12"/>
                      <a:gd name="T6" fmla="*/ 47 w 47"/>
                      <a:gd name="T7" fmla="*/ 0 h 12"/>
                      <a:gd name="T8" fmla="*/ 41 w 47"/>
                      <a:gd name="T9" fmla="*/ 12 h 12"/>
                      <a:gd name="T10" fmla="*/ 24 w 47"/>
                      <a:gd name="T11" fmla="*/ 8 h 12"/>
                      <a:gd name="T12" fmla="*/ 6 w 47"/>
                      <a:gd name="T13" fmla="*/ 12 h 12"/>
                    </a:gdLst>
                    <a:ahLst/>
                    <a:cxnLst>
                      <a:cxn ang="0">
                        <a:pos x="T0" y="T1"/>
                      </a:cxn>
                      <a:cxn ang="0">
                        <a:pos x="T2" y="T3"/>
                      </a:cxn>
                      <a:cxn ang="0">
                        <a:pos x="T4" y="T5"/>
                      </a:cxn>
                      <a:cxn ang="0">
                        <a:pos x="T6" y="T7"/>
                      </a:cxn>
                      <a:cxn ang="0">
                        <a:pos x="T8" y="T9"/>
                      </a:cxn>
                      <a:cxn ang="0">
                        <a:pos x="T10" y="T11"/>
                      </a:cxn>
                      <a:cxn ang="0">
                        <a:pos x="T12" y="T13"/>
                      </a:cxn>
                    </a:cxnLst>
                    <a:rect l="0" t="0" r="r" b="b"/>
                    <a:pathLst>
                      <a:path w="47" h="12">
                        <a:moveTo>
                          <a:pt x="6" y="12"/>
                        </a:moveTo>
                        <a:cubicBezTo>
                          <a:pt x="3" y="9"/>
                          <a:pt x="1" y="4"/>
                          <a:pt x="0" y="0"/>
                        </a:cubicBezTo>
                        <a:cubicBezTo>
                          <a:pt x="7" y="1"/>
                          <a:pt x="15" y="1"/>
                          <a:pt x="24" y="1"/>
                        </a:cubicBezTo>
                        <a:cubicBezTo>
                          <a:pt x="32" y="1"/>
                          <a:pt x="40" y="1"/>
                          <a:pt x="47" y="0"/>
                        </a:cubicBezTo>
                        <a:cubicBezTo>
                          <a:pt x="46" y="4"/>
                          <a:pt x="44" y="9"/>
                          <a:pt x="41" y="12"/>
                        </a:cubicBezTo>
                        <a:cubicBezTo>
                          <a:pt x="37" y="9"/>
                          <a:pt x="31" y="8"/>
                          <a:pt x="24" y="8"/>
                        </a:cubicBezTo>
                        <a:cubicBezTo>
                          <a:pt x="16" y="8"/>
                          <a:pt x="10" y="9"/>
                          <a:pt x="6" y="12"/>
                        </a:cubicBezTo>
                        <a:close/>
                      </a:path>
                    </a:pathLst>
                  </a:custGeom>
                  <a:solidFill>
                    <a:srgbClr val="9A32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117" name="Freeform 135">
                    <a:extLst>
                      <a:ext uri="{FF2B5EF4-FFF2-40B4-BE49-F238E27FC236}">
                        <a16:creationId xmlns:a16="http://schemas.microsoft.com/office/drawing/2014/main" id="{F4EAB342-50DD-2F8A-66FB-1D7B839A1453}"/>
                      </a:ext>
                    </a:extLst>
                  </p:cNvPr>
                  <p:cNvSpPr>
                    <a:spLocks/>
                  </p:cNvSpPr>
                  <p:nvPr/>
                </p:nvSpPr>
                <p:spPr bwMode="auto">
                  <a:xfrm>
                    <a:off x="4720589" y="5174003"/>
                    <a:ext cx="371138" cy="127977"/>
                  </a:xfrm>
                  <a:custGeom>
                    <a:avLst/>
                    <a:gdLst>
                      <a:gd name="T0" fmla="*/ 18 w 35"/>
                      <a:gd name="T1" fmla="*/ 12 h 12"/>
                      <a:gd name="T2" fmla="*/ 0 w 35"/>
                      <a:gd name="T3" fmla="*/ 4 h 12"/>
                      <a:gd name="T4" fmla="*/ 18 w 35"/>
                      <a:gd name="T5" fmla="*/ 0 h 12"/>
                      <a:gd name="T6" fmla="*/ 35 w 35"/>
                      <a:gd name="T7" fmla="*/ 4 h 12"/>
                      <a:gd name="T8" fmla="*/ 18 w 35"/>
                      <a:gd name="T9" fmla="*/ 12 h 12"/>
                    </a:gdLst>
                    <a:ahLst/>
                    <a:cxnLst>
                      <a:cxn ang="0">
                        <a:pos x="T0" y="T1"/>
                      </a:cxn>
                      <a:cxn ang="0">
                        <a:pos x="T2" y="T3"/>
                      </a:cxn>
                      <a:cxn ang="0">
                        <a:pos x="T4" y="T5"/>
                      </a:cxn>
                      <a:cxn ang="0">
                        <a:pos x="T6" y="T7"/>
                      </a:cxn>
                      <a:cxn ang="0">
                        <a:pos x="T8" y="T9"/>
                      </a:cxn>
                    </a:cxnLst>
                    <a:rect l="0" t="0" r="r" b="b"/>
                    <a:pathLst>
                      <a:path w="35" h="12">
                        <a:moveTo>
                          <a:pt x="18" y="12"/>
                        </a:moveTo>
                        <a:cubicBezTo>
                          <a:pt x="11" y="12"/>
                          <a:pt x="4" y="9"/>
                          <a:pt x="0" y="4"/>
                        </a:cubicBezTo>
                        <a:cubicBezTo>
                          <a:pt x="4" y="1"/>
                          <a:pt x="10" y="0"/>
                          <a:pt x="18" y="0"/>
                        </a:cubicBezTo>
                        <a:cubicBezTo>
                          <a:pt x="25" y="0"/>
                          <a:pt x="31" y="1"/>
                          <a:pt x="35" y="4"/>
                        </a:cubicBezTo>
                        <a:cubicBezTo>
                          <a:pt x="31" y="9"/>
                          <a:pt x="25" y="12"/>
                          <a:pt x="18" y="12"/>
                        </a:cubicBezTo>
                        <a:close/>
                      </a:path>
                    </a:pathLst>
                  </a:custGeom>
                  <a:solidFill>
                    <a:srgbClr val="C455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grpSp>
            <p:sp>
              <p:nvSpPr>
                <p:cNvPr id="100" name="Freeform 159">
                  <a:extLst>
                    <a:ext uri="{FF2B5EF4-FFF2-40B4-BE49-F238E27FC236}">
                      <a16:creationId xmlns:a16="http://schemas.microsoft.com/office/drawing/2014/main" id="{CB4D52B4-0E1D-134C-03E1-B1E5F2AA27D5}"/>
                    </a:ext>
                  </a:extLst>
                </p:cNvPr>
                <p:cNvSpPr>
                  <a:spLocks noEditPoints="1"/>
                </p:cNvSpPr>
                <p:nvPr/>
              </p:nvSpPr>
              <p:spPr bwMode="auto">
                <a:xfrm>
                  <a:off x="437297" y="1868170"/>
                  <a:ext cx="383932" cy="319948"/>
                </a:xfrm>
                <a:custGeom>
                  <a:avLst/>
                  <a:gdLst>
                    <a:gd name="T0" fmla="*/ 17 w 36"/>
                    <a:gd name="T1" fmla="*/ 30 h 30"/>
                    <a:gd name="T2" fmla="*/ 17 w 36"/>
                    <a:gd name="T3" fmla="*/ 30 h 30"/>
                    <a:gd name="T4" fmla="*/ 17 w 36"/>
                    <a:gd name="T5" fmla="*/ 30 h 30"/>
                    <a:gd name="T6" fmla="*/ 17 w 36"/>
                    <a:gd name="T7" fmla="*/ 30 h 30"/>
                    <a:gd name="T8" fmla="*/ 16 w 36"/>
                    <a:gd name="T9" fmla="*/ 30 h 30"/>
                    <a:gd name="T10" fmla="*/ 16 w 36"/>
                    <a:gd name="T11" fmla="*/ 30 h 30"/>
                    <a:gd name="T12" fmla="*/ 16 w 36"/>
                    <a:gd name="T13" fmla="*/ 30 h 30"/>
                    <a:gd name="T14" fmla="*/ 35 w 36"/>
                    <a:gd name="T15" fmla="*/ 15 h 30"/>
                    <a:gd name="T16" fmla="*/ 17 w 36"/>
                    <a:gd name="T17" fmla="*/ 30 h 30"/>
                    <a:gd name="T18" fmla="*/ 35 w 36"/>
                    <a:gd name="T19" fmla="*/ 15 h 30"/>
                    <a:gd name="T20" fmla="*/ 35 w 36"/>
                    <a:gd name="T21" fmla="*/ 14 h 30"/>
                    <a:gd name="T22" fmla="*/ 35 w 36"/>
                    <a:gd name="T23" fmla="*/ 15 h 30"/>
                    <a:gd name="T24" fmla="*/ 35 w 36"/>
                    <a:gd name="T25" fmla="*/ 14 h 30"/>
                    <a:gd name="T26" fmla="*/ 14 w 36"/>
                    <a:gd name="T27" fmla="*/ 0 h 30"/>
                    <a:gd name="T28" fmla="*/ 14 w 36"/>
                    <a:gd name="T29" fmla="*/ 0 h 30"/>
                    <a:gd name="T30" fmla="*/ 18 w 36"/>
                    <a:gd name="T31" fmla="*/ 1 h 30"/>
                    <a:gd name="T32" fmla="*/ 18 w 36"/>
                    <a:gd name="T33" fmla="*/ 1 h 30"/>
                    <a:gd name="T34" fmla="*/ 34 w 36"/>
                    <a:gd name="T35" fmla="*/ 6 h 30"/>
                    <a:gd name="T36" fmla="*/ 36 w 36"/>
                    <a:gd name="T37" fmla="*/ 11 h 30"/>
                    <a:gd name="T38" fmla="*/ 34 w 36"/>
                    <a:gd name="T39" fmla="*/ 6 h 30"/>
                    <a:gd name="T40" fmla="*/ 18 w 36"/>
                    <a:gd name="T41" fmla="*/ 1 h 30"/>
                    <a:gd name="T42" fmla="*/ 18 w 36"/>
                    <a:gd name="T43" fmla="*/ 1 h 30"/>
                    <a:gd name="T44" fmla="*/ 14 w 36"/>
                    <a:gd name="T45" fmla="*/ 0 h 30"/>
                    <a:gd name="T46" fmla="*/ 14 w 36"/>
                    <a:gd name="T47" fmla="*/ 0 h 30"/>
                    <a:gd name="T48" fmla="*/ 13 w 36"/>
                    <a:gd name="T49" fmla="*/ 0 h 30"/>
                    <a:gd name="T50" fmla="*/ 7 w 36"/>
                    <a:gd name="T51" fmla="*/ 1 h 30"/>
                    <a:gd name="T52" fmla="*/ 1 w 36"/>
                    <a:gd name="T53" fmla="*/ 7 h 30"/>
                    <a:gd name="T54" fmla="*/ 0 w 36"/>
                    <a:gd name="T55" fmla="*/ 13 h 30"/>
                    <a:gd name="T56" fmla="*/ 1 w 36"/>
                    <a:gd name="T57" fmla="*/ 7 h 30"/>
                    <a:gd name="T58" fmla="*/ 7 w 36"/>
                    <a:gd name="T59" fmla="*/ 1 h 30"/>
                    <a:gd name="T60" fmla="*/ 13 w 36"/>
                    <a:gd name="T61" fmla="*/ 0 h 30"/>
                    <a:gd name="T62" fmla="*/ 13 w 36"/>
                    <a:gd name="T63" fmla="*/ 0 h 30"/>
                    <a:gd name="T64" fmla="*/ 13 w 36"/>
                    <a:gd name="T65" fmla="*/ 0 h 30"/>
                    <a:gd name="T66" fmla="*/ 13 w 36"/>
                    <a:gd name="T67" fmla="*/ 0 h 30"/>
                    <a:gd name="T68" fmla="*/ 13 w 36"/>
                    <a:gd name="T69"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6" h="30">
                      <a:moveTo>
                        <a:pt x="17" y="30"/>
                      </a:moveTo>
                      <a:cubicBezTo>
                        <a:pt x="17" y="30"/>
                        <a:pt x="17" y="30"/>
                        <a:pt x="17" y="30"/>
                      </a:cubicBezTo>
                      <a:cubicBezTo>
                        <a:pt x="17" y="30"/>
                        <a:pt x="17" y="30"/>
                        <a:pt x="17" y="30"/>
                      </a:cubicBezTo>
                      <a:cubicBezTo>
                        <a:pt x="17" y="30"/>
                        <a:pt x="17" y="30"/>
                        <a:pt x="17" y="30"/>
                      </a:cubicBezTo>
                      <a:moveTo>
                        <a:pt x="16" y="30"/>
                      </a:moveTo>
                      <a:cubicBezTo>
                        <a:pt x="16" y="30"/>
                        <a:pt x="16" y="30"/>
                        <a:pt x="16" y="30"/>
                      </a:cubicBezTo>
                      <a:cubicBezTo>
                        <a:pt x="16" y="30"/>
                        <a:pt x="16" y="30"/>
                        <a:pt x="16" y="30"/>
                      </a:cubicBezTo>
                      <a:moveTo>
                        <a:pt x="35" y="15"/>
                      </a:moveTo>
                      <a:cubicBezTo>
                        <a:pt x="32" y="24"/>
                        <a:pt x="29" y="30"/>
                        <a:pt x="17" y="30"/>
                      </a:cubicBezTo>
                      <a:cubicBezTo>
                        <a:pt x="29" y="30"/>
                        <a:pt x="32" y="24"/>
                        <a:pt x="35" y="15"/>
                      </a:cubicBezTo>
                      <a:moveTo>
                        <a:pt x="35" y="14"/>
                      </a:moveTo>
                      <a:cubicBezTo>
                        <a:pt x="35" y="14"/>
                        <a:pt x="35" y="14"/>
                        <a:pt x="35" y="15"/>
                      </a:cubicBezTo>
                      <a:cubicBezTo>
                        <a:pt x="35" y="14"/>
                        <a:pt x="35" y="14"/>
                        <a:pt x="35" y="14"/>
                      </a:cubicBezTo>
                      <a:moveTo>
                        <a:pt x="14" y="0"/>
                      </a:moveTo>
                      <a:cubicBezTo>
                        <a:pt x="14" y="0"/>
                        <a:pt x="14" y="0"/>
                        <a:pt x="14" y="0"/>
                      </a:cubicBezTo>
                      <a:cubicBezTo>
                        <a:pt x="15" y="1"/>
                        <a:pt x="17" y="1"/>
                        <a:pt x="18" y="1"/>
                      </a:cubicBezTo>
                      <a:cubicBezTo>
                        <a:pt x="18" y="1"/>
                        <a:pt x="18" y="1"/>
                        <a:pt x="18" y="1"/>
                      </a:cubicBezTo>
                      <a:cubicBezTo>
                        <a:pt x="24" y="1"/>
                        <a:pt x="31" y="2"/>
                        <a:pt x="34" y="6"/>
                      </a:cubicBezTo>
                      <a:cubicBezTo>
                        <a:pt x="35" y="8"/>
                        <a:pt x="36" y="9"/>
                        <a:pt x="36" y="11"/>
                      </a:cubicBezTo>
                      <a:cubicBezTo>
                        <a:pt x="36" y="9"/>
                        <a:pt x="35" y="8"/>
                        <a:pt x="34" y="6"/>
                      </a:cubicBezTo>
                      <a:cubicBezTo>
                        <a:pt x="31" y="2"/>
                        <a:pt x="24" y="1"/>
                        <a:pt x="18" y="1"/>
                      </a:cubicBezTo>
                      <a:cubicBezTo>
                        <a:pt x="18" y="1"/>
                        <a:pt x="18" y="1"/>
                        <a:pt x="18" y="1"/>
                      </a:cubicBezTo>
                      <a:cubicBezTo>
                        <a:pt x="17" y="1"/>
                        <a:pt x="15" y="1"/>
                        <a:pt x="14" y="0"/>
                      </a:cubicBezTo>
                      <a:cubicBezTo>
                        <a:pt x="14" y="0"/>
                        <a:pt x="14" y="0"/>
                        <a:pt x="14" y="0"/>
                      </a:cubicBezTo>
                      <a:moveTo>
                        <a:pt x="13" y="0"/>
                      </a:moveTo>
                      <a:cubicBezTo>
                        <a:pt x="10" y="0"/>
                        <a:pt x="8" y="1"/>
                        <a:pt x="7" y="1"/>
                      </a:cubicBezTo>
                      <a:cubicBezTo>
                        <a:pt x="3" y="2"/>
                        <a:pt x="2" y="5"/>
                        <a:pt x="1" y="7"/>
                      </a:cubicBezTo>
                      <a:cubicBezTo>
                        <a:pt x="1" y="9"/>
                        <a:pt x="0" y="11"/>
                        <a:pt x="0" y="13"/>
                      </a:cubicBezTo>
                      <a:cubicBezTo>
                        <a:pt x="0" y="11"/>
                        <a:pt x="1" y="9"/>
                        <a:pt x="1" y="7"/>
                      </a:cubicBezTo>
                      <a:cubicBezTo>
                        <a:pt x="2" y="5"/>
                        <a:pt x="3" y="2"/>
                        <a:pt x="7" y="1"/>
                      </a:cubicBezTo>
                      <a:cubicBezTo>
                        <a:pt x="8" y="1"/>
                        <a:pt x="10" y="0"/>
                        <a:pt x="13" y="0"/>
                      </a:cubicBezTo>
                      <a:moveTo>
                        <a:pt x="13" y="0"/>
                      </a:moveTo>
                      <a:cubicBezTo>
                        <a:pt x="13" y="0"/>
                        <a:pt x="13" y="0"/>
                        <a:pt x="13" y="0"/>
                      </a:cubicBezTo>
                      <a:cubicBezTo>
                        <a:pt x="13" y="0"/>
                        <a:pt x="13" y="0"/>
                        <a:pt x="13" y="0"/>
                      </a:cubicBezTo>
                      <a:cubicBezTo>
                        <a:pt x="13" y="0"/>
                        <a:pt x="13" y="0"/>
                        <a:pt x="13" y="0"/>
                      </a:cubicBezTo>
                    </a:path>
                  </a:pathLst>
                </a:custGeom>
                <a:solidFill>
                  <a:srgbClr val="4B4A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101" name="Freeform 31687">
                  <a:extLst>
                    <a:ext uri="{FF2B5EF4-FFF2-40B4-BE49-F238E27FC236}">
                      <a16:creationId xmlns:a16="http://schemas.microsoft.com/office/drawing/2014/main" id="{DC603A9B-70A3-AD8F-0C94-A102B2D158EF}"/>
                    </a:ext>
                  </a:extLst>
                </p:cNvPr>
                <p:cNvSpPr>
                  <a:spLocks/>
                </p:cNvSpPr>
                <p:nvPr/>
              </p:nvSpPr>
              <p:spPr bwMode="auto">
                <a:xfrm>
                  <a:off x="512390" y="2216472"/>
                  <a:ext cx="168068" cy="75131"/>
                </a:xfrm>
                <a:custGeom>
                  <a:avLst/>
                  <a:gdLst>
                    <a:gd name="T0" fmla="*/ 11 w 11"/>
                    <a:gd name="T1" fmla="*/ 3 h 7"/>
                    <a:gd name="T2" fmla="*/ 6 w 11"/>
                    <a:gd name="T3" fmla="*/ 7 h 7"/>
                    <a:gd name="T4" fmla="*/ 0 w 11"/>
                    <a:gd name="T5" fmla="*/ 4 h 7"/>
                    <a:gd name="T6" fmla="*/ 5 w 11"/>
                    <a:gd name="T7" fmla="*/ 0 h 7"/>
                    <a:gd name="T8" fmla="*/ 11 w 11"/>
                    <a:gd name="T9" fmla="*/ 3 h 7"/>
                  </a:gdLst>
                  <a:ahLst/>
                  <a:cxnLst>
                    <a:cxn ang="0">
                      <a:pos x="T0" y="T1"/>
                    </a:cxn>
                    <a:cxn ang="0">
                      <a:pos x="T2" y="T3"/>
                    </a:cxn>
                    <a:cxn ang="0">
                      <a:pos x="T4" y="T5"/>
                    </a:cxn>
                    <a:cxn ang="0">
                      <a:pos x="T6" y="T7"/>
                    </a:cxn>
                    <a:cxn ang="0">
                      <a:pos x="T8" y="T9"/>
                    </a:cxn>
                  </a:cxnLst>
                  <a:rect l="0" t="0" r="r" b="b"/>
                  <a:pathLst>
                    <a:path w="11" h="7">
                      <a:moveTo>
                        <a:pt x="11" y="3"/>
                      </a:moveTo>
                      <a:cubicBezTo>
                        <a:pt x="11" y="5"/>
                        <a:pt x="8" y="6"/>
                        <a:pt x="6" y="7"/>
                      </a:cubicBezTo>
                      <a:cubicBezTo>
                        <a:pt x="3" y="7"/>
                        <a:pt x="0" y="6"/>
                        <a:pt x="0" y="4"/>
                      </a:cubicBezTo>
                      <a:cubicBezTo>
                        <a:pt x="0" y="2"/>
                        <a:pt x="2" y="0"/>
                        <a:pt x="5" y="0"/>
                      </a:cubicBezTo>
                      <a:cubicBezTo>
                        <a:pt x="8" y="0"/>
                        <a:pt x="11" y="1"/>
                        <a:pt x="11" y="3"/>
                      </a:cubicBezTo>
                      <a:close/>
                    </a:path>
                  </a:pathLst>
                </a:custGeom>
                <a:solidFill>
                  <a:srgbClr val="FF9D78"/>
                </a:solidFill>
                <a:ln>
                  <a:noFill/>
                </a:ln>
              </p:spPr>
              <p:txBody>
                <a:bodyPr vert="horz" wrap="square" lIns="45720" tIns="22860" rIns="45720" bIns="22860" numCol="1" anchor="t" anchorCtr="0" compatLnSpc="1">
                  <a:prstTxWarp prst="textNoShape">
                    <a:avLst/>
                  </a:prstTxWarp>
                </a:bodyPr>
                <a:lstStyle/>
                <a:p>
                  <a:endParaRPr lang="en-US" sz="900"/>
                </a:p>
              </p:txBody>
            </p:sp>
            <p:grpSp>
              <p:nvGrpSpPr>
                <p:cNvPr id="102" name="Group 101">
                  <a:extLst>
                    <a:ext uri="{FF2B5EF4-FFF2-40B4-BE49-F238E27FC236}">
                      <a16:creationId xmlns:a16="http://schemas.microsoft.com/office/drawing/2014/main" id="{42CFF929-7B81-719A-1782-4093DEF7B995}"/>
                    </a:ext>
                  </a:extLst>
                </p:cNvPr>
                <p:cNvGrpSpPr/>
                <p:nvPr/>
              </p:nvGrpSpPr>
              <p:grpSpPr>
                <a:xfrm>
                  <a:off x="1056893" y="1833312"/>
                  <a:ext cx="194939" cy="292410"/>
                  <a:chOff x="766791" y="7239466"/>
                  <a:chExt cx="549950" cy="824928"/>
                </a:xfrm>
              </p:grpSpPr>
              <p:sp>
                <p:nvSpPr>
                  <p:cNvPr id="112" name="Freeform 31692">
                    <a:extLst>
                      <a:ext uri="{FF2B5EF4-FFF2-40B4-BE49-F238E27FC236}">
                        <a16:creationId xmlns:a16="http://schemas.microsoft.com/office/drawing/2014/main" id="{0E107BC2-3EE1-C2A8-26C3-7E14A51A3F52}"/>
                      </a:ext>
                    </a:extLst>
                  </p:cNvPr>
                  <p:cNvSpPr>
                    <a:spLocks/>
                  </p:cNvSpPr>
                  <p:nvPr/>
                </p:nvSpPr>
                <p:spPr bwMode="auto">
                  <a:xfrm>
                    <a:off x="766791" y="7239466"/>
                    <a:ext cx="549950" cy="797437"/>
                  </a:xfrm>
                  <a:custGeom>
                    <a:avLst/>
                    <a:gdLst>
                      <a:gd name="T0" fmla="*/ 1 w 18"/>
                      <a:gd name="T1" fmla="*/ 12 h 25"/>
                      <a:gd name="T2" fmla="*/ 13 w 18"/>
                      <a:gd name="T3" fmla="*/ 2 h 25"/>
                      <a:gd name="T4" fmla="*/ 16 w 18"/>
                      <a:gd name="T5" fmla="*/ 17 h 25"/>
                      <a:gd name="T6" fmla="*/ 6 w 18"/>
                      <a:gd name="T7" fmla="*/ 23 h 25"/>
                      <a:gd name="T8" fmla="*/ 1 w 18"/>
                      <a:gd name="T9" fmla="*/ 12 h 25"/>
                    </a:gdLst>
                    <a:ahLst/>
                    <a:cxnLst>
                      <a:cxn ang="0">
                        <a:pos x="T0" y="T1"/>
                      </a:cxn>
                      <a:cxn ang="0">
                        <a:pos x="T2" y="T3"/>
                      </a:cxn>
                      <a:cxn ang="0">
                        <a:pos x="T4" y="T5"/>
                      </a:cxn>
                      <a:cxn ang="0">
                        <a:pos x="T6" y="T7"/>
                      </a:cxn>
                      <a:cxn ang="0">
                        <a:pos x="T8" y="T9"/>
                      </a:cxn>
                    </a:cxnLst>
                    <a:rect l="0" t="0" r="r" b="b"/>
                    <a:pathLst>
                      <a:path w="18" h="25">
                        <a:moveTo>
                          <a:pt x="1" y="12"/>
                        </a:moveTo>
                        <a:cubicBezTo>
                          <a:pt x="3" y="4"/>
                          <a:pt x="8" y="0"/>
                          <a:pt x="13" y="2"/>
                        </a:cubicBezTo>
                        <a:cubicBezTo>
                          <a:pt x="17" y="3"/>
                          <a:pt x="18" y="10"/>
                          <a:pt x="16" y="17"/>
                        </a:cubicBezTo>
                        <a:cubicBezTo>
                          <a:pt x="14" y="25"/>
                          <a:pt x="11" y="25"/>
                          <a:pt x="6" y="23"/>
                        </a:cubicBezTo>
                        <a:cubicBezTo>
                          <a:pt x="2" y="21"/>
                          <a:pt x="0" y="19"/>
                          <a:pt x="1" y="12"/>
                        </a:cubicBezTo>
                        <a:close/>
                      </a:path>
                    </a:pathLst>
                  </a:custGeom>
                  <a:solidFill>
                    <a:srgbClr val="B96C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113" name="Freeform 31693">
                    <a:extLst>
                      <a:ext uri="{FF2B5EF4-FFF2-40B4-BE49-F238E27FC236}">
                        <a16:creationId xmlns:a16="http://schemas.microsoft.com/office/drawing/2014/main" id="{2E3EDC41-A3B6-9BA3-A3CD-E53CF3647C4B}"/>
                      </a:ext>
                    </a:extLst>
                  </p:cNvPr>
                  <p:cNvSpPr>
                    <a:spLocks/>
                  </p:cNvSpPr>
                  <p:nvPr/>
                </p:nvSpPr>
                <p:spPr bwMode="auto">
                  <a:xfrm>
                    <a:off x="766791" y="7294463"/>
                    <a:ext cx="549950" cy="769931"/>
                  </a:xfrm>
                  <a:custGeom>
                    <a:avLst/>
                    <a:gdLst>
                      <a:gd name="T0" fmla="*/ 1 w 18"/>
                      <a:gd name="T1" fmla="*/ 12 h 25"/>
                      <a:gd name="T2" fmla="*/ 13 w 18"/>
                      <a:gd name="T3" fmla="*/ 2 h 25"/>
                      <a:gd name="T4" fmla="*/ 16 w 18"/>
                      <a:gd name="T5" fmla="*/ 18 h 25"/>
                      <a:gd name="T6" fmla="*/ 7 w 18"/>
                      <a:gd name="T7" fmla="*/ 23 h 25"/>
                      <a:gd name="T8" fmla="*/ 1 w 18"/>
                      <a:gd name="T9" fmla="*/ 12 h 25"/>
                    </a:gdLst>
                    <a:ahLst/>
                    <a:cxnLst>
                      <a:cxn ang="0">
                        <a:pos x="T0" y="T1"/>
                      </a:cxn>
                      <a:cxn ang="0">
                        <a:pos x="T2" y="T3"/>
                      </a:cxn>
                      <a:cxn ang="0">
                        <a:pos x="T4" y="T5"/>
                      </a:cxn>
                      <a:cxn ang="0">
                        <a:pos x="T6" y="T7"/>
                      </a:cxn>
                      <a:cxn ang="0">
                        <a:pos x="T8" y="T9"/>
                      </a:cxn>
                    </a:cxnLst>
                    <a:rect l="0" t="0" r="r" b="b"/>
                    <a:pathLst>
                      <a:path w="18" h="25">
                        <a:moveTo>
                          <a:pt x="1" y="12"/>
                        </a:moveTo>
                        <a:cubicBezTo>
                          <a:pt x="3" y="5"/>
                          <a:pt x="8" y="0"/>
                          <a:pt x="13" y="2"/>
                        </a:cubicBezTo>
                        <a:cubicBezTo>
                          <a:pt x="17" y="4"/>
                          <a:pt x="18" y="11"/>
                          <a:pt x="16" y="18"/>
                        </a:cubicBezTo>
                        <a:cubicBezTo>
                          <a:pt x="15" y="25"/>
                          <a:pt x="11" y="25"/>
                          <a:pt x="7" y="23"/>
                        </a:cubicBezTo>
                        <a:cubicBezTo>
                          <a:pt x="2" y="22"/>
                          <a:pt x="0" y="20"/>
                          <a:pt x="1" y="12"/>
                        </a:cubicBezTo>
                        <a:close/>
                      </a:path>
                    </a:pathLst>
                  </a:custGeom>
                  <a:solidFill>
                    <a:srgbClr val="FFF8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114" name="Freeform 31697">
                    <a:extLst>
                      <a:ext uri="{FF2B5EF4-FFF2-40B4-BE49-F238E27FC236}">
                        <a16:creationId xmlns:a16="http://schemas.microsoft.com/office/drawing/2014/main" id="{73807E0E-6E21-DC75-EB34-69D88A58EB62}"/>
                      </a:ext>
                    </a:extLst>
                  </p:cNvPr>
                  <p:cNvSpPr>
                    <a:spLocks/>
                  </p:cNvSpPr>
                  <p:nvPr/>
                </p:nvSpPr>
                <p:spPr bwMode="auto">
                  <a:xfrm>
                    <a:off x="849274" y="7541949"/>
                    <a:ext cx="357477" cy="439961"/>
                  </a:xfrm>
                  <a:custGeom>
                    <a:avLst/>
                    <a:gdLst>
                      <a:gd name="T0" fmla="*/ 0 w 11"/>
                      <a:gd name="T1" fmla="*/ 7 h 15"/>
                      <a:gd name="T2" fmla="*/ 6 w 11"/>
                      <a:gd name="T3" fmla="*/ 1 h 15"/>
                      <a:gd name="T4" fmla="*/ 11 w 11"/>
                      <a:gd name="T5" fmla="*/ 8 h 15"/>
                      <a:gd name="T6" fmla="*/ 5 w 11"/>
                      <a:gd name="T7" fmla="*/ 14 h 15"/>
                      <a:gd name="T8" fmla="*/ 0 w 11"/>
                      <a:gd name="T9" fmla="*/ 7 h 15"/>
                    </a:gdLst>
                    <a:ahLst/>
                    <a:cxnLst>
                      <a:cxn ang="0">
                        <a:pos x="T0" y="T1"/>
                      </a:cxn>
                      <a:cxn ang="0">
                        <a:pos x="T2" y="T3"/>
                      </a:cxn>
                      <a:cxn ang="0">
                        <a:pos x="T4" y="T5"/>
                      </a:cxn>
                      <a:cxn ang="0">
                        <a:pos x="T6" y="T7"/>
                      </a:cxn>
                      <a:cxn ang="0">
                        <a:pos x="T8" y="T9"/>
                      </a:cxn>
                    </a:cxnLst>
                    <a:rect l="0" t="0" r="r" b="b"/>
                    <a:pathLst>
                      <a:path w="11" h="15">
                        <a:moveTo>
                          <a:pt x="0" y="7"/>
                        </a:moveTo>
                        <a:cubicBezTo>
                          <a:pt x="0" y="3"/>
                          <a:pt x="3" y="0"/>
                          <a:pt x="6" y="1"/>
                        </a:cubicBezTo>
                        <a:cubicBezTo>
                          <a:pt x="9" y="1"/>
                          <a:pt x="11" y="4"/>
                          <a:pt x="11" y="8"/>
                        </a:cubicBezTo>
                        <a:cubicBezTo>
                          <a:pt x="10" y="12"/>
                          <a:pt x="8" y="15"/>
                          <a:pt x="5" y="14"/>
                        </a:cubicBezTo>
                        <a:cubicBezTo>
                          <a:pt x="2" y="14"/>
                          <a:pt x="0" y="11"/>
                          <a:pt x="0" y="7"/>
                        </a:cubicBezTo>
                        <a:close/>
                      </a:path>
                    </a:pathLst>
                  </a:custGeom>
                  <a:solidFill>
                    <a:srgbClr val="83AD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115" name="Freeform 31698">
                    <a:extLst>
                      <a:ext uri="{FF2B5EF4-FFF2-40B4-BE49-F238E27FC236}">
                        <a16:creationId xmlns:a16="http://schemas.microsoft.com/office/drawing/2014/main" id="{FDE4D2B9-1FD6-DE8E-5687-F9B7A62621F4}"/>
                      </a:ext>
                    </a:extLst>
                  </p:cNvPr>
                  <p:cNvSpPr>
                    <a:spLocks/>
                  </p:cNvSpPr>
                  <p:nvPr/>
                </p:nvSpPr>
                <p:spPr bwMode="auto">
                  <a:xfrm>
                    <a:off x="959265" y="7596943"/>
                    <a:ext cx="109990" cy="109989"/>
                  </a:xfrm>
                  <a:custGeom>
                    <a:avLst/>
                    <a:gdLst>
                      <a:gd name="T0" fmla="*/ 0 w 4"/>
                      <a:gd name="T1" fmla="*/ 2 h 4"/>
                      <a:gd name="T2" fmla="*/ 2 w 4"/>
                      <a:gd name="T3" fmla="*/ 0 h 4"/>
                      <a:gd name="T4" fmla="*/ 4 w 4"/>
                      <a:gd name="T5" fmla="*/ 2 h 4"/>
                      <a:gd name="T6" fmla="*/ 2 w 4"/>
                      <a:gd name="T7" fmla="*/ 4 h 4"/>
                      <a:gd name="T8" fmla="*/ 0 w 4"/>
                      <a:gd name="T9" fmla="*/ 2 h 4"/>
                    </a:gdLst>
                    <a:ahLst/>
                    <a:cxnLst>
                      <a:cxn ang="0">
                        <a:pos x="T0" y="T1"/>
                      </a:cxn>
                      <a:cxn ang="0">
                        <a:pos x="T2" y="T3"/>
                      </a:cxn>
                      <a:cxn ang="0">
                        <a:pos x="T4" y="T5"/>
                      </a:cxn>
                      <a:cxn ang="0">
                        <a:pos x="T6" y="T7"/>
                      </a:cxn>
                      <a:cxn ang="0">
                        <a:pos x="T8" y="T9"/>
                      </a:cxn>
                    </a:cxnLst>
                    <a:rect l="0" t="0" r="r" b="b"/>
                    <a:pathLst>
                      <a:path w="4" h="4">
                        <a:moveTo>
                          <a:pt x="0" y="2"/>
                        </a:moveTo>
                        <a:cubicBezTo>
                          <a:pt x="0" y="1"/>
                          <a:pt x="1" y="0"/>
                          <a:pt x="2" y="0"/>
                        </a:cubicBezTo>
                        <a:cubicBezTo>
                          <a:pt x="3" y="0"/>
                          <a:pt x="4" y="1"/>
                          <a:pt x="4" y="2"/>
                        </a:cubicBezTo>
                        <a:cubicBezTo>
                          <a:pt x="4" y="4"/>
                          <a:pt x="3" y="4"/>
                          <a:pt x="2" y="4"/>
                        </a:cubicBezTo>
                        <a:cubicBezTo>
                          <a:pt x="1" y="4"/>
                          <a:pt x="0" y="3"/>
                          <a:pt x="0" y="2"/>
                        </a:cubicBezTo>
                        <a:close/>
                      </a:path>
                    </a:pathLst>
                  </a:custGeom>
                  <a:solidFill>
                    <a:srgbClr val="AFD1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grpSp>
            <p:grpSp>
              <p:nvGrpSpPr>
                <p:cNvPr id="103" name="Group 102">
                  <a:extLst>
                    <a:ext uri="{FF2B5EF4-FFF2-40B4-BE49-F238E27FC236}">
                      <a16:creationId xmlns:a16="http://schemas.microsoft.com/office/drawing/2014/main" id="{79C3FB15-9E4C-CDC6-A7AA-430012275F46}"/>
                    </a:ext>
                  </a:extLst>
                </p:cNvPr>
                <p:cNvGrpSpPr/>
                <p:nvPr/>
              </p:nvGrpSpPr>
              <p:grpSpPr>
                <a:xfrm>
                  <a:off x="559092" y="1829781"/>
                  <a:ext cx="221682" cy="282665"/>
                  <a:chOff x="-360617" y="7129477"/>
                  <a:chExt cx="659942" cy="797437"/>
                </a:xfrm>
              </p:grpSpPr>
              <p:sp>
                <p:nvSpPr>
                  <p:cNvPr id="108" name="Freeform 31690">
                    <a:extLst>
                      <a:ext uri="{FF2B5EF4-FFF2-40B4-BE49-F238E27FC236}">
                        <a16:creationId xmlns:a16="http://schemas.microsoft.com/office/drawing/2014/main" id="{0FC3C650-E0E3-8F66-00BB-D16E1186C7AE}"/>
                      </a:ext>
                    </a:extLst>
                  </p:cNvPr>
                  <p:cNvSpPr>
                    <a:spLocks/>
                  </p:cNvSpPr>
                  <p:nvPr/>
                </p:nvSpPr>
                <p:spPr bwMode="auto">
                  <a:xfrm>
                    <a:off x="-360617" y="7129477"/>
                    <a:ext cx="632453" cy="769931"/>
                  </a:xfrm>
                  <a:custGeom>
                    <a:avLst/>
                    <a:gdLst>
                      <a:gd name="T0" fmla="*/ 2 w 20"/>
                      <a:gd name="T1" fmla="*/ 17 h 25"/>
                      <a:gd name="T2" fmla="*/ 9 w 20"/>
                      <a:gd name="T3" fmla="*/ 2 h 25"/>
                      <a:gd name="T4" fmla="*/ 19 w 20"/>
                      <a:gd name="T5" fmla="*/ 13 h 25"/>
                      <a:gd name="T6" fmla="*/ 11 w 20"/>
                      <a:gd name="T7" fmla="*/ 24 h 25"/>
                      <a:gd name="T8" fmla="*/ 2 w 20"/>
                      <a:gd name="T9" fmla="*/ 17 h 25"/>
                    </a:gdLst>
                    <a:ahLst/>
                    <a:cxnLst>
                      <a:cxn ang="0">
                        <a:pos x="T0" y="T1"/>
                      </a:cxn>
                      <a:cxn ang="0">
                        <a:pos x="T2" y="T3"/>
                      </a:cxn>
                      <a:cxn ang="0">
                        <a:pos x="T4" y="T5"/>
                      </a:cxn>
                      <a:cxn ang="0">
                        <a:pos x="T6" y="T7"/>
                      </a:cxn>
                      <a:cxn ang="0">
                        <a:pos x="T8" y="T9"/>
                      </a:cxn>
                    </a:cxnLst>
                    <a:rect l="0" t="0" r="r" b="b"/>
                    <a:pathLst>
                      <a:path w="20" h="25">
                        <a:moveTo>
                          <a:pt x="2" y="17"/>
                        </a:moveTo>
                        <a:cubicBezTo>
                          <a:pt x="0" y="10"/>
                          <a:pt x="4" y="3"/>
                          <a:pt x="9" y="2"/>
                        </a:cubicBezTo>
                        <a:cubicBezTo>
                          <a:pt x="14" y="0"/>
                          <a:pt x="18" y="6"/>
                          <a:pt x="19" y="13"/>
                        </a:cubicBezTo>
                        <a:cubicBezTo>
                          <a:pt x="20" y="20"/>
                          <a:pt x="17" y="22"/>
                          <a:pt x="11" y="24"/>
                        </a:cubicBezTo>
                        <a:cubicBezTo>
                          <a:pt x="6" y="25"/>
                          <a:pt x="3" y="25"/>
                          <a:pt x="2" y="17"/>
                        </a:cubicBezTo>
                        <a:close/>
                      </a:path>
                    </a:pathLst>
                  </a:custGeom>
                  <a:solidFill>
                    <a:srgbClr val="B96C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109" name="Freeform 31691">
                    <a:extLst>
                      <a:ext uri="{FF2B5EF4-FFF2-40B4-BE49-F238E27FC236}">
                        <a16:creationId xmlns:a16="http://schemas.microsoft.com/office/drawing/2014/main" id="{D99E5E96-97F7-2AD3-8FAF-B1FEAC6CEE92}"/>
                      </a:ext>
                    </a:extLst>
                  </p:cNvPr>
                  <p:cNvSpPr>
                    <a:spLocks/>
                  </p:cNvSpPr>
                  <p:nvPr/>
                </p:nvSpPr>
                <p:spPr bwMode="auto">
                  <a:xfrm>
                    <a:off x="-305621" y="7156983"/>
                    <a:ext cx="604946" cy="769931"/>
                  </a:xfrm>
                  <a:custGeom>
                    <a:avLst/>
                    <a:gdLst>
                      <a:gd name="T0" fmla="*/ 1 w 20"/>
                      <a:gd name="T1" fmla="*/ 17 h 25"/>
                      <a:gd name="T2" fmla="*/ 9 w 20"/>
                      <a:gd name="T3" fmla="*/ 2 h 25"/>
                      <a:gd name="T4" fmla="*/ 19 w 20"/>
                      <a:gd name="T5" fmla="*/ 13 h 25"/>
                      <a:gd name="T6" fmla="*/ 11 w 20"/>
                      <a:gd name="T7" fmla="*/ 24 h 25"/>
                      <a:gd name="T8" fmla="*/ 1 w 20"/>
                      <a:gd name="T9" fmla="*/ 17 h 25"/>
                    </a:gdLst>
                    <a:ahLst/>
                    <a:cxnLst>
                      <a:cxn ang="0">
                        <a:pos x="T0" y="T1"/>
                      </a:cxn>
                      <a:cxn ang="0">
                        <a:pos x="T2" y="T3"/>
                      </a:cxn>
                      <a:cxn ang="0">
                        <a:pos x="T4" y="T5"/>
                      </a:cxn>
                      <a:cxn ang="0">
                        <a:pos x="T6" y="T7"/>
                      </a:cxn>
                      <a:cxn ang="0">
                        <a:pos x="T8" y="T9"/>
                      </a:cxn>
                    </a:cxnLst>
                    <a:rect l="0" t="0" r="r" b="b"/>
                    <a:pathLst>
                      <a:path w="20" h="25">
                        <a:moveTo>
                          <a:pt x="1" y="17"/>
                        </a:moveTo>
                        <a:cubicBezTo>
                          <a:pt x="0" y="10"/>
                          <a:pt x="4" y="3"/>
                          <a:pt x="9" y="2"/>
                        </a:cubicBezTo>
                        <a:cubicBezTo>
                          <a:pt x="14" y="0"/>
                          <a:pt x="18" y="6"/>
                          <a:pt x="19" y="13"/>
                        </a:cubicBezTo>
                        <a:cubicBezTo>
                          <a:pt x="20" y="20"/>
                          <a:pt x="17" y="22"/>
                          <a:pt x="11" y="24"/>
                        </a:cubicBezTo>
                        <a:cubicBezTo>
                          <a:pt x="6" y="25"/>
                          <a:pt x="3" y="25"/>
                          <a:pt x="1" y="17"/>
                        </a:cubicBezTo>
                        <a:close/>
                      </a:path>
                    </a:pathLst>
                  </a:custGeom>
                  <a:solidFill>
                    <a:srgbClr val="FFF8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110" name="Freeform 31696">
                    <a:extLst>
                      <a:ext uri="{FF2B5EF4-FFF2-40B4-BE49-F238E27FC236}">
                        <a16:creationId xmlns:a16="http://schemas.microsoft.com/office/drawing/2014/main" id="{0907A939-5FDF-6416-FDE6-220ACBDF1380}"/>
                      </a:ext>
                    </a:extLst>
                  </p:cNvPr>
                  <p:cNvSpPr>
                    <a:spLocks/>
                  </p:cNvSpPr>
                  <p:nvPr/>
                </p:nvSpPr>
                <p:spPr bwMode="auto">
                  <a:xfrm>
                    <a:off x="-168125" y="7431957"/>
                    <a:ext cx="302482" cy="412472"/>
                  </a:xfrm>
                  <a:custGeom>
                    <a:avLst/>
                    <a:gdLst>
                      <a:gd name="T0" fmla="*/ 0 w 10"/>
                      <a:gd name="T1" fmla="*/ 6 h 13"/>
                      <a:gd name="T2" fmla="*/ 5 w 10"/>
                      <a:gd name="T3" fmla="*/ 0 h 13"/>
                      <a:gd name="T4" fmla="*/ 10 w 10"/>
                      <a:gd name="T5" fmla="*/ 7 h 13"/>
                      <a:gd name="T6" fmla="*/ 5 w 10"/>
                      <a:gd name="T7" fmla="*/ 13 h 13"/>
                      <a:gd name="T8" fmla="*/ 0 w 10"/>
                      <a:gd name="T9" fmla="*/ 6 h 13"/>
                    </a:gdLst>
                    <a:ahLst/>
                    <a:cxnLst>
                      <a:cxn ang="0">
                        <a:pos x="T0" y="T1"/>
                      </a:cxn>
                      <a:cxn ang="0">
                        <a:pos x="T2" y="T3"/>
                      </a:cxn>
                      <a:cxn ang="0">
                        <a:pos x="T4" y="T5"/>
                      </a:cxn>
                      <a:cxn ang="0">
                        <a:pos x="T6" y="T7"/>
                      </a:cxn>
                      <a:cxn ang="0">
                        <a:pos x="T8" y="T9"/>
                      </a:cxn>
                    </a:cxnLst>
                    <a:rect l="0" t="0" r="r" b="b"/>
                    <a:pathLst>
                      <a:path w="10" h="13">
                        <a:moveTo>
                          <a:pt x="0" y="6"/>
                        </a:moveTo>
                        <a:cubicBezTo>
                          <a:pt x="0" y="3"/>
                          <a:pt x="2" y="0"/>
                          <a:pt x="5" y="0"/>
                        </a:cubicBezTo>
                        <a:cubicBezTo>
                          <a:pt x="8" y="0"/>
                          <a:pt x="10" y="3"/>
                          <a:pt x="10" y="7"/>
                        </a:cubicBezTo>
                        <a:cubicBezTo>
                          <a:pt x="10" y="10"/>
                          <a:pt x="7" y="13"/>
                          <a:pt x="5" y="13"/>
                        </a:cubicBezTo>
                        <a:cubicBezTo>
                          <a:pt x="2" y="13"/>
                          <a:pt x="0" y="10"/>
                          <a:pt x="0" y="6"/>
                        </a:cubicBezTo>
                        <a:close/>
                      </a:path>
                    </a:pathLst>
                  </a:custGeom>
                  <a:solidFill>
                    <a:srgbClr val="83AD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111" name="Freeform 31699">
                    <a:extLst>
                      <a:ext uri="{FF2B5EF4-FFF2-40B4-BE49-F238E27FC236}">
                        <a16:creationId xmlns:a16="http://schemas.microsoft.com/office/drawing/2014/main" id="{78DA535D-BD0A-9B3B-EA23-63490DA99D3E}"/>
                      </a:ext>
                    </a:extLst>
                  </p:cNvPr>
                  <p:cNvSpPr>
                    <a:spLocks/>
                  </p:cNvSpPr>
                  <p:nvPr/>
                </p:nvSpPr>
                <p:spPr bwMode="auto">
                  <a:xfrm>
                    <a:off x="-113130" y="7459447"/>
                    <a:ext cx="137496" cy="137496"/>
                  </a:xfrm>
                  <a:custGeom>
                    <a:avLst/>
                    <a:gdLst>
                      <a:gd name="T0" fmla="*/ 0 w 4"/>
                      <a:gd name="T1" fmla="*/ 2 h 4"/>
                      <a:gd name="T2" fmla="*/ 2 w 4"/>
                      <a:gd name="T3" fmla="*/ 0 h 4"/>
                      <a:gd name="T4" fmla="*/ 4 w 4"/>
                      <a:gd name="T5" fmla="*/ 2 h 4"/>
                      <a:gd name="T6" fmla="*/ 2 w 4"/>
                      <a:gd name="T7" fmla="*/ 4 h 4"/>
                      <a:gd name="T8" fmla="*/ 0 w 4"/>
                      <a:gd name="T9" fmla="*/ 2 h 4"/>
                    </a:gdLst>
                    <a:ahLst/>
                    <a:cxnLst>
                      <a:cxn ang="0">
                        <a:pos x="T0" y="T1"/>
                      </a:cxn>
                      <a:cxn ang="0">
                        <a:pos x="T2" y="T3"/>
                      </a:cxn>
                      <a:cxn ang="0">
                        <a:pos x="T4" y="T5"/>
                      </a:cxn>
                      <a:cxn ang="0">
                        <a:pos x="T6" y="T7"/>
                      </a:cxn>
                      <a:cxn ang="0">
                        <a:pos x="T8" y="T9"/>
                      </a:cxn>
                    </a:cxnLst>
                    <a:rect l="0" t="0" r="r" b="b"/>
                    <a:pathLst>
                      <a:path w="4" h="4">
                        <a:moveTo>
                          <a:pt x="0" y="2"/>
                        </a:moveTo>
                        <a:cubicBezTo>
                          <a:pt x="0" y="1"/>
                          <a:pt x="1" y="0"/>
                          <a:pt x="2" y="0"/>
                        </a:cubicBezTo>
                        <a:cubicBezTo>
                          <a:pt x="3" y="0"/>
                          <a:pt x="4" y="1"/>
                          <a:pt x="4" y="2"/>
                        </a:cubicBezTo>
                        <a:cubicBezTo>
                          <a:pt x="4" y="4"/>
                          <a:pt x="3" y="4"/>
                          <a:pt x="2" y="4"/>
                        </a:cubicBezTo>
                        <a:cubicBezTo>
                          <a:pt x="1" y="4"/>
                          <a:pt x="0" y="3"/>
                          <a:pt x="0" y="2"/>
                        </a:cubicBezTo>
                        <a:close/>
                      </a:path>
                    </a:pathLst>
                  </a:custGeom>
                  <a:solidFill>
                    <a:srgbClr val="AFD1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grpSp>
            <p:sp>
              <p:nvSpPr>
                <p:cNvPr id="104" name="Freeform 31687">
                  <a:extLst>
                    <a:ext uri="{FF2B5EF4-FFF2-40B4-BE49-F238E27FC236}">
                      <a16:creationId xmlns:a16="http://schemas.microsoft.com/office/drawing/2014/main" id="{C4DE1AD6-D78C-206F-B652-9137315A635D}"/>
                    </a:ext>
                  </a:extLst>
                </p:cNvPr>
                <p:cNvSpPr>
                  <a:spLocks/>
                </p:cNvSpPr>
                <p:nvPr/>
              </p:nvSpPr>
              <p:spPr bwMode="auto">
                <a:xfrm flipH="1">
                  <a:off x="1103702" y="2195323"/>
                  <a:ext cx="200791" cy="64793"/>
                </a:xfrm>
                <a:custGeom>
                  <a:avLst/>
                  <a:gdLst>
                    <a:gd name="T0" fmla="*/ 11 w 11"/>
                    <a:gd name="T1" fmla="*/ 3 h 7"/>
                    <a:gd name="T2" fmla="*/ 6 w 11"/>
                    <a:gd name="T3" fmla="*/ 7 h 7"/>
                    <a:gd name="T4" fmla="*/ 0 w 11"/>
                    <a:gd name="T5" fmla="*/ 4 h 7"/>
                    <a:gd name="T6" fmla="*/ 5 w 11"/>
                    <a:gd name="T7" fmla="*/ 0 h 7"/>
                    <a:gd name="T8" fmla="*/ 11 w 11"/>
                    <a:gd name="T9" fmla="*/ 3 h 7"/>
                  </a:gdLst>
                  <a:ahLst/>
                  <a:cxnLst>
                    <a:cxn ang="0">
                      <a:pos x="T0" y="T1"/>
                    </a:cxn>
                    <a:cxn ang="0">
                      <a:pos x="T2" y="T3"/>
                    </a:cxn>
                    <a:cxn ang="0">
                      <a:pos x="T4" y="T5"/>
                    </a:cxn>
                    <a:cxn ang="0">
                      <a:pos x="T6" y="T7"/>
                    </a:cxn>
                    <a:cxn ang="0">
                      <a:pos x="T8" y="T9"/>
                    </a:cxn>
                  </a:cxnLst>
                  <a:rect l="0" t="0" r="r" b="b"/>
                  <a:pathLst>
                    <a:path w="11" h="7">
                      <a:moveTo>
                        <a:pt x="11" y="3"/>
                      </a:moveTo>
                      <a:cubicBezTo>
                        <a:pt x="11" y="5"/>
                        <a:pt x="8" y="6"/>
                        <a:pt x="6" y="7"/>
                      </a:cubicBezTo>
                      <a:cubicBezTo>
                        <a:pt x="3" y="7"/>
                        <a:pt x="0" y="6"/>
                        <a:pt x="0" y="4"/>
                      </a:cubicBezTo>
                      <a:cubicBezTo>
                        <a:pt x="0" y="2"/>
                        <a:pt x="2" y="0"/>
                        <a:pt x="5" y="0"/>
                      </a:cubicBezTo>
                      <a:cubicBezTo>
                        <a:pt x="8" y="0"/>
                        <a:pt x="11" y="1"/>
                        <a:pt x="11" y="3"/>
                      </a:cubicBezTo>
                      <a:close/>
                    </a:path>
                  </a:pathLst>
                </a:custGeom>
                <a:solidFill>
                  <a:srgbClr val="FF9D78"/>
                </a:solidFill>
                <a:ln>
                  <a:noFill/>
                </a:ln>
              </p:spPr>
              <p:txBody>
                <a:bodyPr vert="horz" wrap="square" lIns="45720" tIns="22860" rIns="45720" bIns="22860" numCol="1" anchor="t" anchorCtr="0" compatLnSpc="1">
                  <a:prstTxWarp prst="textNoShape">
                    <a:avLst/>
                  </a:prstTxWarp>
                </a:bodyPr>
                <a:lstStyle/>
                <a:p>
                  <a:endParaRPr lang="en-US" sz="900"/>
                </a:p>
              </p:txBody>
            </p:sp>
            <p:sp>
              <p:nvSpPr>
                <p:cNvPr id="105" name="Freeform 383">
                  <a:extLst>
                    <a:ext uri="{FF2B5EF4-FFF2-40B4-BE49-F238E27FC236}">
                      <a16:creationId xmlns:a16="http://schemas.microsoft.com/office/drawing/2014/main" id="{2DD005A8-E5FD-F142-C7A7-7BC3E2F6699C}"/>
                    </a:ext>
                  </a:extLst>
                </p:cNvPr>
                <p:cNvSpPr>
                  <a:spLocks/>
                </p:cNvSpPr>
                <p:nvPr/>
              </p:nvSpPr>
              <p:spPr bwMode="auto">
                <a:xfrm flipH="1">
                  <a:off x="271771" y="1319160"/>
                  <a:ext cx="1364741" cy="710052"/>
                </a:xfrm>
                <a:custGeom>
                  <a:avLst/>
                  <a:gdLst>
                    <a:gd name="connsiteX0" fmla="*/ 649769 w 1364741"/>
                    <a:gd name="connsiteY0" fmla="*/ 0 h 710052"/>
                    <a:gd name="connsiteX1" fmla="*/ 34563 w 1364741"/>
                    <a:gd name="connsiteY1" fmla="*/ 132755 h 710052"/>
                    <a:gd name="connsiteX2" fmla="*/ 0 w 1364741"/>
                    <a:gd name="connsiteY2" fmla="*/ 152901 h 710052"/>
                    <a:gd name="connsiteX3" fmla="*/ 11432 w 1364741"/>
                    <a:gd name="connsiteY3" fmla="*/ 165070 h 710052"/>
                    <a:gd name="connsiteX4" fmla="*/ 71258 w 1364741"/>
                    <a:gd name="connsiteY4" fmla="*/ 212881 h 710052"/>
                    <a:gd name="connsiteX5" fmla="*/ 74150 w 1364741"/>
                    <a:gd name="connsiteY5" fmla="*/ 214518 h 710052"/>
                    <a:gd name="connsiteX6" fmla="*/ 72594 w 1364741"/>
                    <a:gd name="connsiteY6" fmla="*/ 222947 h 710052"/>
                    <a:gd name="connsiteX7" fmla="*/ 122083 w 1364741"/>
                    <a:gd name="connsiteY7" fmla="*/ 688329 h 710052"/>
                    <a:gd name="connsiteX8" fmla="*/ 219463 w 1364741"/>
                    <a:gd name="connsiteY8" fmla="*/ 274678 h 710052"/>
                    <a:gd name="connsiteX9" fmla="*/ 251743 w 1364741"/>
                    <a:gd name="connsiteY9" fmla="*/ 271521 h 710052"/>
                    <a:gd name="connsiteX10" fmla="*/ 268437 w 1364741"/>
                    <a:gd name="connsiteY10" fmla="*/ 267433 h 710052"/>
                    <a:gd name="connsiteX11" fmla="*/ 315785 w 1364741"/>
                    <a:gd name="connsiteY11" fmla="*/ 270728 h 710052"/>
                    <a:gd name="connsiteX12" fmla="*/ 549159 w 1364741"/>
                    <a:gd name="connsiteY12" fmla="*/ 247991 h 710052"/>
                    <a:gd name="connsiteX13" fmla="*/ 599620 w 1364741"/>
                    <a:gd name="connsiteY13" fmla="*/ 233318 h 710052"/>
                    <a:gd name="connsiteX14" fmla="*/ 614726 w 1364741"/>
                    <a:gd name="connsiteY14" fmla="*/ 232121 h 710052"/>
                    <a:gd name="connsiteX15" fmla="*/ 910345 w 1364741"/>
                    <a:gd name="connsiteY15" fmla="*/ 219706 h 710052"/>
                    <a:gd name="connsiteX16" fmla="*/ 1174858 w 1364741"/>
                    <a:gd name="connsiteY16" fmla="*/ 308025 h 710052"/>
                    <a:gd name="connsiteX17" fmla="*/ 1290924 w 1364741"/>
                    <a:gd name="connsiteY17" fmla="*/ 707576 h 710052"/>
                    <a:gd name="connsiteX18" fmla="*/ 1329599 w 1364741"/>
                    <a:gd name="connsiteY18" fmla="*/ 547773 h 710052"/>
                    <a:gd name="connsiteX19" fmla="*/ 1343229 w 1364741"/>
                    <a:gd name="connsiteY19" fmla="*/ 478360 h 710052"/>
                    <a:gd name="connsiteX20" fmla="*/ 1364741 w 1364741"/>
                    <a:gd name="connsiteY20" fmla="*/ 364627 h 710052"/>
                    <a:gd name="connsiteX21" fmla="*/ 1362678 w 1364741"/>
                    <a:gd name="connsiteY21" fmla="*/ 190015 h 710052"/>
                    <a:gd name="connsiteX22" fmla="*/ 1362651 w 1364741"/>
                    <a:gd name="connsiteY22" fmla="*/ 189688 h 710052"/>
                    <a:gd name="connsiteX23" fmla="*/ 1264975 w 1364741"/>
                    <a:gd name="connsiteY23" fmla="*/ 132755 h 710052"/>
                    <a:gd name="connsiteX24" fmla="*/ 649769 w 1364741"/>
                    <a:gd name="connsiteY24" fmla="*/ 0 h 710052"/>
                    <a:gd name="connsiteX0" fmla="*/ 649769 w 1364741"/>
                    <a:gd name="connsiteY0" fmla="*/ 0 h 710052"/>
                    <a:gd name="connsiteX1" fmla="*/ 34563 w 1364741"/>
                    <a:gd name="connsiteY1" fmla="*/ 132755 h 710052"/>
                    <a:gd name="connsiteX2" fmla="*/ 0 w 1364741"/>
                    <a:gd name="connsiteY2" fmla="*/ 152901 h 710052"/>
                    <a:gd name="connsiteX3" fmla="*/ 11432 w 1364741"/>
                    <a:gd name="connsiteY3" fmla="*/ 165070 h 710052"/>
                    <a:gd name="connsiteX4" fmla="*/ 71258 w 1364741"/>
                    <a:gd name="connsiteY4" fmla="*/ 212881 h 710052"/>
                    <a:gd name="connsiteX5" fmla="*/ 74150 w 1364741"/>
                    <a:gd name="connsiteY5" fmla="*/ 214518 h 710052"/>
                    <a:gd name="connsiteX6" fmla="*/ 72594 w 1364741"/>
                    <a:gd name="connsiteY6" fmla="*/ 222947 h 710052"/>
                    <a:gd name="connsiteX7" fmla="*/ 122083 w 1364741"/>
                    <a:gd name="connsiteY7" fmla="*/ 688329 h 710052"/>
                    <a:gd name="connsiteX8" fmla="*/ 219463 w 1364741"/>
                    <a:gd name="connsiteY8" fmla="*/ 274678 h 710052"/>
                    <a:gd name="connsiteX9" fmla="*/ 251743 w 1364741"/>
                    <a:gd name="connsiteY9" fmla="*/ 271521 h 710052"/>
                    <a:gd name="connsiteX10" fmla="*/ 268437 w 1364741"/>
                    <a:gd name="connsiteY10" fmla="*/ 267433 h 710052"/>
                    <a:gd name="connsiteX11" fmla="*/ 315785 w 1364741"/>
                    <a:gd name="connsiteY11" fmla="*/ 270728 h 710052"/>
                    <a:gd name="connsiteX12" fmla="*/ 549159 w 1364741"/>
                    <a:gd name="connsiteY12" fmla="*/ 247991 h 710052"/>
                    <a:gd name="connsiteX13" fmla="*/ 599620 w 1364741"/>
                    <a:gd name="connsiteY13" fmla="*/ 233318 h 710052"/>
                    <a:gd name="connsiteX14" fmla="*/ 614726 w 1364741"/>
                    <a:gd name="connsiteY14" fmla="*/ 232121 h 710052"/>
                    <a:gd name="connsiteX15" fmla="*/ 910345 w 1364741"/>
                    <a:gd name="connsiteY15" fmla="*/ 219706 h 710052"/>
                    <a:gd name="connsiteX16" fmla="*/ 1174858 w 1364741"/>
                    <a:gd name="connsiteY16" fmla="*/ 308025 h 710052"/>
                    <a:gd name="connsiteX17" fmla="*/ 1290924 w 1364741"/>
                    <a:gd name="connsiteY17" fmla="*/ 707576 h 710052"/>
                    <a:gd name="connsiteX18" fmla="*/ 1329599 w 1364741"/>
                    <a:gd name="connsiteY18" fmla="*/ 547773 h 710052"/>
                    <a:gd name="connsiteX19" fmla="*/ 1343229 w 1364741"/>
                    <a:gd name="connsiteY19" fmla="*/ 478360 h 710052"/>
                    <a:gd name="connsiteX20" fmla="*/ 1364741 w 1364741"/>
                    <a:gd name="connsiteY20" fmla="*/ 364627 h 710052"/>
                    <a:gd name="connsiteX21" fmla="*/ 1362678 w 1364741"/>
                    <a:gd name="connsiteY21" fmla="*/ 190015 h 710052"/>
                    <a:gd name="connsiteX22" fmla="*/ 1298256 w 1364741"/>
                    <a:gd name="connsiteY22" fmla="*/ 202567 h 710052"/>
                    <a:gd name="connsiteX23" fmla="*/ 1264975 w 1364741"/>
                    <a:gd name="connsiteY23" fmla="*/ 132755 h 710052"/>
                    <a:gd name="connsiteX24" fmla="*/ 649769 w 1364741"/>
                    <a:gd name="connsiteY24" fmla="*/ 0 h 710052"/>
                    <a:gd name="connsiteX0" fmla="*/ 649769 w 1364741"/>
                    <a:gd name="connsiteY0" fmla="*/ 0 h 710052"/>
                    <a:gd name="connsiteX1" fmla="*/ 34563 w 1364741"/>
                    <a:gd name="connsiteY1" fmla="*/ 132755 h 710052"/>
                    <a:gd name="connsiteX2" fmla="*/ 0 w 1364741"/>
                    <a:gd name="connsiteY2" fmla="*/ 152901 h 710052"/>
                    <a:gd name="connsiteX3" fmla="*/ 11432 w 1364741"/>
                    <a:gd name="connsiteY3" fmla="*/ 165070 h 710052"/>
                    <a:gd name="connsiteX4" fmla="*/ 71258 w 1364741"/>
                    <a:gd name="connsiteY4" fmla="*/ 212881 h 710052"/>
                    <a:gd name="connsiteX5" fmla="*/ 74150 w 1364741"/>
                    <a:gd name="connsiteY5" fmla="*/ 214518 h 710052"/>
                    <a:gd name="connsiteX6" fmla="*/ 72594 w 1364741"/>
                    <a:gd name="connsiteY6" fmla="*/ 222947 h 710052"/>
                    <a:gd name="connsiteX7" fmla="*/ 122083 w 1364741"/>
                    <a:gd name="connsiteY7" fmla="*/ 688329 h 710052"/>
                    <a:gd name="connsiteX8" fmla="*/ 219463 w 1364741"/>
                    <a:gd name="connsiteY8" fmla="*/ 274678 h 710052"/>
                    <a:gd name="connsiteX9" fmla="*/ 251743 w 1364741"/>
                    <a:gd name="connsiteY9" fmla="*/ 271521 h 710052"/>
                    <a:gd name="connsiteX10" fmla="*/ 268437 w 1364741"/>
                    <a:gd name="connsiteY10" fmla="*/ 267433 h 710052"/>
                    <a:gd name="connsiteX11" fmla="*/ 315785 w 1364741"/>
                    <a:gd name="connsiteY11" fmla="*/ 270728 h 710052"/>
                    <a:gd name="connsiteX12" fmla="*/ 549159 w 1364741"/>
                    <a:gd name="connsiteY12" fmla="*/ 247991 h 710052"/>
                    <a:gd name="connsiteX13" fmla="*/ 599620 w 1364741"/>
                    <a:gd name="connsiteY13" fmla="*/ 233318 h 710052"/>
                    <a:gd name="connsiteX14" fmla="*/ 614726 w 1364741"/>
                    <a:gd name="connsiteY14" fmla="*/ 232121 h 710052"/>
                    <a:gd name="connsiteX15" fmla="*/ 910345 w 1364741"/>
                    <a:gd name="connsiteY15" fmla="*/ 219706 h 710052"/>
                    <a:gd name="connsiteX16" fmla="*/ 1174858 w 1364741"/>
                    <a:gd name="connsiteY16" fmla="*/ 308025 h 710052"/>
                    <a:gd name="connsiteX17" fmla="*/ 1290924 w 1364741"/>
                    <a:gd name="connsiteY17" fmla="*/ 707576 h 710052"/>
                    <a:gd name="connsiteX18" fmla="*/ 1329599 w 1364741"/>
                    <a:gd name="connsiteY18" fmla="*/ 547773 h 710052"/>
                    <a:gd name="connsiteX19" fmla="*/ 1343229 w 1364741"/>
                    <a:gd name="connsiteY19" fmla="*/ 478360 h 710052"/>
                    <a:gd name="connsiteX20" fmla="*/ 1364741 w 1364741"/>
                    <a:gd name="connsiteY20" fmla="*/ 364627 h 710052"/>
                    <a:gd name="connsiteX21" fmla="*/ 1298256 w 1364741"/>
                    <a:gd name="connsiteY21" fmla="*/ 202567 h 710052"/>
                    <a:gd name="connsiteX22" fmla="*/ 1264975 w 1364741"/>
                    <a:gd name="connsiteY22" fmla="*/ 132755 h 710052"/>
                    <a:gd name="connsiteX23" fmla="*/ 649769 w 1364741"/>
                    <a:gd name="connsiteY23" fmla="*/ 0 h 710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364741" h="710052">
                      <a:moveTo>
                        <a:pt x="649769" y="0"/>
                      </a:moveTo>
                      <a:cubicBezTo>
                        <a:pt x="421883" y="0"/>
                        <a:pt x="210177" y="48940"/>
                        <a:pt x="34563" y="132755"/>
                      </a:cubicBezTo>
                      <a:lnTo>
                        <a:pt x="0" y="152901"/>
                      </a:lnTo>
                      <a:lnTo>
                        <a:pt x="11432" y="165070"/>
                      </a:lnTo>
                      <a:cubicBezTo>
                        <a:pt x="27936" y="181700"/>
                        <a:pt x="48566" y="198330"/>
                        <a:pt x="71258" y="212881"/>
                      </a:cubicBezTo>
                      <a:lnTo>
                        <a:pt x="74150" y="214518"/>
                      </a:lnTo>
                      <a:lnTo>
                        <a:pt x="72594" y="222947"/>
                      </a:lnTo>
                      <a:cubicBezTo>
                        <a:pt x="50527" y="401941"/>
                        <a:pt x="122083" y="688329"/>
                        <a:pt x="122083" y="688329"/>
                      </a:cubicBezTo>
                      <a:cubicBezTo>
                        <a:pt x="208689" y="553705"/>
                        <a:pt x="219463" y="274678"/>
                        <a:pt x="219463" y="274678"/>
                      </a:cubicBezTo>
                      <a:cubicBezTo>
                        <a:pt x="230272" y="274678"/>
                        <a:pt x="241089" y="273475"/>
                        <a:pt x="251743" y="271521"/>
                      </a:cubicBezTo>
                      <a:lnTo>
                        <a:pt x="268437" y="267433"/>
                      </a:lnTo>
                      <a:lnTo>
                        <a:pt x="315785" y="270728"/>
                      </a:lnTo>
                      <a:cubicBezTo>
                        <a:pt x="393920" y="273716"/>
                        <a:pt x="473086" y="266830"/>
                        <a:pt x="549159" y="247991"/>
                      </a:cubicBezTo>
                      <a:lnTo>
                        <a:pt x="599620" y="233318"/>
                      </a:lnTo>
                      <a:lnTo>
                        <a:pt x="614726" y="232121"/>
                      </a:lnTo>
                      <a:cubicBezTo>
                        <a:pt x="726070" y="223213"/>
                        <a:pt x="840651" y="214525"/>
                        <a:pt x="910345" y="219706"/>
                      </a:cubicBezTo>
                      <a:cubicBezTo>
                        <a:pt x="1049733" y="230067"/>
                        <a:pt x="1109772" y="244475"/>
                        <a:pt x="1174858" y="308025"/>
                      </a:cubicBezTo>
                      <a:cubicBezTo>
                        <a:pt x="1228868" y="519637"/>
                        <a:pt x="1261999" y="683585"/>
                        <a:pt x="1290924" y="707576"/>
                      </a:cubicBezTo>
                      <a:cubicBezTo>
                        <a:pt x="1312618" y="725570"/>
                        <a:pt x="1315578" y="642780"/>
                        <a:pt x="1329599" y="547773"/>
                      </a:cubicBezTo>
                      <a:lnTo>
                        <a:pt x="1343229" y="478360"/>
                      </a:lnTo>
                      <a:lnTo>
                        <a:pt x="1364741" y="364627"/>
                      </a:lnTo>
                      <a:cubicBezTo>
                        <a:pt x="1357246" y="318662"/>
                        <a:pt x="1314884" y="241212"/>
                        <a:pt x="1298256" y="202567"/>
                      </a:cubicBezTo>
                      <a:cubicBezTo>
                        <a:pt x="1265697" y="183589"/>
                        <a:pt x="1297534" y="151733"/>
                        <a:pt x="1264975" y="132755"/>
                      </a:cubicBezTo>
                      <a:cubicBezTo>
                        <a:pt x="1089361" y="48940"/>
                        <a:pt x="877656" y="0"/>
                        <a:pt x="649769" y="0"/>
                      </a:cubicBezTo>
                      <a:close/>
                    </a:path>
                  </a:pathLst>
                </a:custGeom>
                <a:solidFill>
                  <a:srgbClr val="5A4945"/>
                </a:solidFill>
                <a:ln>
                  <a:noFill/>
                </a:ln>
              </p:spPr>
              <p:txBody>
                <a:bodyPr vert="horz" wrap="square" lIns="45720" tIns="22860" rIns="45720" bIns="22860" numCol="1" anchor="t" anchorCtr="0" compatLnSpc="1">
                  <a:prstTxWarp prst="textNoShape">
                    <a:avLst/>
                  </a:prstTxWarp>
                  <a:noAutofit/>
                </a:bodyPr>
                <a:lstStyle/>
                <a:p>
                  <a:endParaRPr lang="en-US" sz="900"/>
                </a:p>
              </p:txBody>
            </p:sp>
            <p:sp>
              <p:nvSpPr>
                <p:cNvPr id="106" name="Freeform 384">
                  <a:extLst>
                    <a:ext uri="{FF2B5EF4-FFF2-40B4-BE49-F238E27FC236}">
                      <a16:creationId xmlns:a16="http://schemas.microsoft.com/office/drawing/2014/main" id="{D0FB2272-CE41-6ACE-6D50-1D7C2E0CBB45}"/>
                    </a:ext>
                  </a:extLst>
                </p:cNvPr>
                <p:cNvSpPr>
                  <a:spLocks/>
                </p:cNvSpPr>
                <p:nvPr/>
              </p:nvSpPr>
              <p:spPr bwMode="auto">
                <a:xfrm rot="967563" flipH="1">
                  <a:off x="334362" y="934202"/>
                  <a:ext cx="1338436" cy="1121848"/>
                </a:xfrm>
                <a:custGeom>
                  <a:avLst/>
                  <a:gdLst>
                    <a:gd name="connsiteX0" fmla="*/ 822876 w 1503164"/>
                    <a:gd name="connsiteY0" fmla="*/ 26563 h 1259919"/>
                    <a:gd name="connsiteX1" fmla="*/ 781368 w 1503164"/>
                    <a:gd name="connsiteY1" fmla="*/ 17194 h 1259919"/>
                    <a:gd name="connsiteX2" fmla="*/ 587700 w 1503164"/>
                    <a:gd name="connsiteY2" fmla="*/ 68776 h 1259919"/>
                    <a:gd name="connsiteX3" fmla="*/ 432765 w 1503164"/>
                    <a:gd name="connsiteY3" fmla="*/ 0 h 1259919"/>
                    <a:gd name="connsiteX4" fmla="*/ 303653 w 1503164"/>
                    <a:gd name="connsiteY4" fmla="*/ 85970 h 1259919"/>
                    <a:gd name="connsiteX5" fmla="*/ 97073 w 1503164"/>
                    <a:gd name="connsiteY5" fmla="*/ 68776 h 1259919"/>
                    <a:gd name="connsiteX6" fmla="*/ 85347 w 1503164"/>
                    <a:gd name="connsiteY6" fmla="*/ 78853 h 1259919"/>
                    <a:gd name="connsiteX7" fmla="*/ 71906 w 1503164"/>
                    <a:gd name="connsiteY7" fmla="*/ 84951 h 1259919"/>
                    <a:gd name="connsiteX8" fmla="*/ 125810 w 1503164"/>
                    <a:gd name="connsiteY8" fmla="*/ 626120 h 1259919"/>
                    <a:gd name="connsiteX9" fmla="*/ 1160588 w 1503164"/>
                    <a:gd name="connsiteY9" fmla="*/ 652798 h 1259919"/>
                    <a:gd name="connsiteX10" fmla="*/ 1361511 w 1503164"/>
                    <a:gd name="connsiteY10" fmla="*/ 1255902 h 1259919"/>
                    <a:gd name="connsiteX11" fmla="*/ 1394728 w 1503164"/>
                    <a:gd name="connsiteY11" fmla="*/ 507067 h 1259919"/>
                    <a:gd name="connsiteX12" fmla="*/ 1376329 w 1503164"/>
                    <a:gd name="connsiteY12" fmla="*/ 489415 h 1259919"/>
                    <a:gd name="connsiteX13" fmla="*/ 1410754 w 1503164"/>
                    <a:gd name="connsiteY13" fmla="*/ 464331 h 1259919"/>
                    <a:gd name="connsiteX14" fmla="*/ 1433916 w 1503164"/>
                    <a:gd name="connsiteY14" fmla="*/ 416251 h 1259919"/>
                    <a:gd name="connsiteX15" fmla="*/ 1341930 w 1503164"/>
                    <a:gd name="connsiteY15" fmla="*/ 441550 h 1259919"/>
                    <a:gd name="connsiteX16" fmla="*/ 1329783 w 1503164"/>
                    <a:gd name="connsiteY16" fmla="*/ 448271 h 1259919"/>
                    <a:gd name="connsiteX17" fmla="*/ 1301709 w 1503164"/>
                    <a:gd name="connsiteY17" fmla="*/ 430929 h 1259919"/>
                    <a:gd name="connsiteX18" fmla="*/ 1313300 w 1503164"/>
                    <a:gd name="connsiteY18" fmla="*/ 417596 h 1259919"/>
                    <a:gd name="connsiteX19" fmla="*/ 1405008 w 1503164"/>
                    <a:gd name="connsiteY19" fmla="*/ 223382 h 1259919"/>
                    <a:gd name="connsiteX20" fmla="*/ 1267870 w 1503164"/>
                    <a:gd name="connsiteY20" fmla="*/ 368243 h 1259919"/>
                    <a:gd name="connsiteX21" fmla="*/ 1259400 w 1503164"/>
                    <a:gd name="connsiteY21" fmla="*/ 384364 h 1259919"/>
                    <a:gd name="connsiteX22" fmla="*/ 1244665 w 1503164"/>
                    <a:gd name="connsiteY22" fmla="*/ 350945 h 1259919"/>
                    <a:gd name="connsiteX23" fmla="*/ 1151293 w 1503164"/>
                    <a:gd name="connsiteY23" fmla="*/ 261915 h 1259919"/>
                    <a:gd name="connsiteX24" fmla="*/ 1145735 w 1503164"/>
                    <a:gd name="connsiteY24" fmla="*/ 259255 h 1259919"/>
                    <a:gd name="connsiteX25" fmla="*/ 1147926 w 1503164"/>
                    <a:gd name="connsiteY25" fmla="*/ 233865 h 1259919"/>
                    <a:gd name="connsiteX26" fmla="*/ 1000859 w 1503164"/>
                    <a:gd name="connsiteY26" fmla="*/ 111761 h 1259919"/>
                    <a:gd name="connsiteX27" fmla="*/ 884658 w 1503164"/>
                    <a:gd name="connsiteY27" fmla="*/ 120358 h 1259919"/>
                    <a:gd name="connsiteX28" fmla="*/ 822876 w 1503164"/>
                    <a:gd name="connsiteY28" fmla="*/ 26563 h 1259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503164" h="1259919">
                      <a:moveTo>
                        <a:pt x="822876" y="26563"/>
                      </a:moveTo>
                      <a:cubicBezTo>
                        <a:pt x="811225" y="22567"/>
                        <a:pt x="797507" y="19343"/>
                        <a:pt x="781368" y="17194"/>
                      </a:cubicBezTo>
                      <a:cubicBezTo>
                        <a:pt x="652256" y="0"/>
                        <a:pt x="587700" y="68776"/>
                        <a:pt x="587700" y="68776"/>
                      </a:cubicBezTo>
                      <a:cubicBezTo>
                        <a:pt x="587700" y="68776"/>
                        <a:pt x="548966" y="0"/>
                        <a:pt x="432765" y="0"/>
                      </a:cubicBezTo>
                      <a:cubicBezTo>
                        <a:pt x="316564" y="8597"/>
                        <a:pt x="303653" y="85970"/>
                        <a:pt x="303653" y="85970"/>
                      </a:cubicBezTo>
                      <a:cubicBezTo>
                        <a:pt x="303653" y="85970"/>
                        <a:pt x="226185" y="0"/>
                        <a:pt x="97073" y="68776"/>
                      </a:cubicBezTo>
                      <a:lnTo>
                        <a:pt x="85347" y="78853"/>
                      </a:lnTo>
                      <a:lnTo>
                        <a:pt x="71906" y="84951"/>
                      </a:lnTo>
                      <a:cubicBezTo>
                        <a:pt x="6890" y="138271"/>
                        <a:pt x="-72200" y="364491"/>
                        <a:pt x="125810" y="626120"/>
                      </a:cubicBezTo>
                      <a:cubicBezTo>
                        <a:pt x="352106" y="925126"/>
                        <a:pt x="1006657" y="608292"/>
                        <a:pt x="1160588" y="652798"/>
                      </a:cubicBezTo>
                      <a:cubicBezTo>
                        <a:pt x="1328566" y="720830"/>
                        <a:pt x="1270497" y="1210122"/>
                        <a:pt x="1361511" y="1255902"/>
                      </a:cubicBezTo>
                      <a:cubicBezTo>
                        <a:pt x="1436602" y="1311676"/>
                        <a:pt x="1619775" y="772788"/>
                        <a:pt x="1394728" y="507067"/>
                      </a:cubicBezTo>
                      <a:lnTo>
                        <a:pt x="1376329" y="489415"/>
                      </a:lnTo>
                      <a:lnTo>
                        <a:pt x="1410754" y="464331"/>
                      </a:lnTo>
                      <a:cubicBezTo>
                        <a:pt x="1430338" y="446930"/>
                        <a:pt x="1440606" y="429718"/>
                        <a:pt x="1433916" y="416251"/>
                      </a:cubicBezTo>
                      <a:cubicBezTo>
                        <a:pt x="1440070" y="394967"/>
                        <a:pt x="1391769" y="415598"/>
                        <a:pt x="1341930" y="441550"/>
                      </a:cubicBezTo>
                      <a:lnTo>
                        <a:pt x="1329783" y="448271"/>
                      </a:lnTo>
                      <a:lnTo>
                        <a:pt x="1301709" y="430929"/>
                      </a:lnTo>
                      <a:lnTo>
                        <a:pt x="1313300" y="417596"/>
                      </a:lnTo>
                      <a:cubicBezTo>
                        <a:pt x="1377458" y="341547"/>
                        <a:pt x="1453846" y="237502"/>
                        <a:pt x="1405008" y="223382"/>
                      </a:cubicBezTo>
                      <a:cubicBezTo>
                        <a:pt x="1365939" y="212086"/>
                        <a:pt x="1312020" y="288752"/>
                        <a:pt x="1267870" y="368243"/>
                      </a:cubicBezTo>
                      <a:lnTo>
                        <a:pt x="1259400" y="384364"/>
                      </a:lnTo>
                      <a:lnTo>
                        <a:pt x="1244665" y="350945"/>
                      </a:lnTo>
                      <a:cubicBezTo>
                        <a:pt x="1221763" y="313958"/>
                        <a:pt x="1189688" y="284754"/>
                        <a:pt x="1151293" y="261915"/>
                      </a:cubicBezTo>
                      <a:lnTo>
                        <a:pt x="1145735" y="259255"/>
                      </a:lnTo>
                      <a:lnTo>
                        <a:pt x="1147926" y="233865"/>
                      </a:lnTo>
                      <a:cubicBezTo>
                        <a:pt x="1138848" y="176238"/>
                        <a:pt x="1088010" y="124656"/>
                        <a:pt x="1000859" y="111761"/>
                      </a:cubicBezTo>
                      <a:cubicBezTo>
                        <a:pt x="936303" y="103164"/>
                        <a:pt x="884658" y="120358"/>
                        <a:pt x="884658" y="120358"/>
                      </a:cubicBezTo>
                      <a:cubicBezTo>
                        <a:pt x="884658" y="120358"/>
                        <a:pt x="904428" y="54537"/>
                        <a:pt x="822876" y="26563"/>
                      </a:cubicBezTo>
                      <a:close/>
                    </a:path>
                  </a:pathLst>
                </a:custGeom>
                <a:solidFill>
                  <a:srgbClr val="705B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en-US"/>
                </a:p>
              </p:txBody>
            </p:sp>
            <p:sp>
              <p:nvSpPr>
                <p:cNvPr id="107" name="Freeform 133">
                  <a:extLst>
                    <a:ext uri="{FF2B5EF4-FFF2-40B4-BE49-F238E27FC236}">
                      <a16:creationId xmlns:a16="http://schemas.microsoft.com/office/drawing/2014/main" id="{0FED2898-F99B-38BE-4EB2-4E445E3F4942}"/>
                    </a:ext>
                  </a:extLst>
                </p:cNvPr>
                <p:cNvSpPr>
                  <a:spLocks/>
                </p:cNvSpPr>
                <p:nvPr/>
              </p:nvSpPr>
              <p:spPr bwMode="auto">
                <a:xfrm>
                  <a:off x="793593" y="2188852"/>
                  <a:ext cx="281550" cy="102382"/>
                </a:xfrm>
                <a:custGeom>
                  <a:avLst/>
                  <a:gdLst>
                    <a:gd name="T0" fmla="*/ 23 w 26"/>
                    <a:gd name="T1" fmla="*/ 2 h 9"/>
                    <a:gd name="T2" fmla="*/ 3 w 26"/>
                    <a:gd name="T3" fmla="*/ 2 h 9"/>
                    <a:gd name="T4" fmla="*/ 13 w 26"/>
                    <a:gd name="T5" fmla="*/ 9 h 9"/>
                    <a:gd name="T6" fmla="*/ 23 w 26"/>
                    <a:gd name="T7" fmla="*/ 2 h 9"/>
                  </a:gdLst>
                  <a:ahLst/>
                  <a:cxnLst>
                    <a:cxn ang="0">
                      <a:pos x="T0" y="T1"/>
                    </a:cxn>
                    <a:cxn ang="0">
                      <a:pos x="T2" y="T3"/>
                    </a:cxn>
                    <a:cxn ang="0">
                      <a:pos x="T4" y="T5"/>
                    </a:cxn>
                    <a:cxn ang="0">
                      <a:pos x="T6" y="T7"/>
                    </a:cxn>
                  </a:cxnLst>
                  <a:rect l="0" t="0" r="r" b="b"/>
                  <a:pathLst>
                    <a:path w="26" h="9">
                      <a:moveTo>
                        <a:pt x="23" y="2"/>
                      </a:moveTo>
                      <a:cubicBezTo>
                        <a:pt x="19" y="0"/>
                        <a:pt x="6" y="0"/>
                        <a:pt x="3" y="2"/>
                      </a:cubicBezTo>
                      <a:cubicBezTo>
                        <a:pt x="0" y="3"/>
                        <a:pt x="10" y="9"/>
                        <a:pt x="13" y="9"/>
                      </a:cubicBezTo>
                      <a:cubicBezTo>
                        <a:pt x="16" y="9"/>
                        <a:pt x="26" y="3"/>
                        <a:pt x="23" y="2"/>
                      </a:cubicBezTo>
                    </a:path>
                  </a:pathLst>
                </a:custGeom>
                <a:solidFill>
                  <a:srgbClr val="ED90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grpSp>
          <p:sp>
            <p:nvSpPr>
              <p:cNvPr id="86" name="Freeform 756">
                <a:extLst>
                  <a:ext uri="{FF2B5EF4-FFF2-40B4-BE49-F238E27FC236}">
                    <a16:creationId xmlns:a16="http://schemas.microsoft.com/office/drawing/2014/main" id="{743B10D2-EDF2-E8E4-D8C7-B750A3C259B0}"/>
                  </a:ext>
                </a:extLst>
              </p:cNvPr>
              <p:cNvSpPr>
                <a:spLocks noEditPoints="1"/>
              </p:cNvSpPr>
              <p:nvPr/>
            </p:nvSpPr>
            <p:spPr bwMode="auto">
              <a:xfrm>
                <a:off x="2179637" y="3151648"/>
                <a:ext cx="1776954" cy="872115"/>
              </a:xfrm>
              <a:custGeom>
                <a:avLst/>
                <a:gdLst>
                  <a:gd name="T0" fmla="*/ 51 w 62"/>
                  <a:gd name="T1" fmla="*/ 0 h 26"/>
                  <a:gd name="T2" fmla="*/ 61 w 62"/>
                  <a:gd name="T3" fmla="*/ 2 h 26"/>
                  <a:gd name="T4" fmla="*/ 62 w 62"/>
                  <a:gd name="T5" fmla="*/ 3 h 26"/>
                  <a:gd name="T6" fmla="*/ 62 w 62"/>
                  <a:gd name="T7" fmla="*/ 8 h 26"/>
                  <a:gd name="T8" fmla="*/ 61 w 62"/>
                  <a:gd name="T9" fmla="*/ 10 h 26"/>
                  <a:gd name="T10" fmla="*/ 61 w 62"/>
                  <a:gd name="T11" fmla="*/ 11 h 26"/>
                  <a:gd name="T12" fmla="*/ 58 w 62"/>
                  <a:gd name="T13" fmla="*/ 21 h 26"/>
                  <a:gd name="T14" fmla="*/ 53 w 62"/>
                  <a:gd name="T15" fmla="*/ 25 h 26"/>
                  <a:gd name="T16" fmla="*/ 42 w 62"/>
                  <a:gd name="T17" fmla="*/ 25 h 26"/>
                  <a:gd name="T18" fmla="*/ 37 w 62"/>
                  <a:gd name="T19" fmla="*/ 21 h 26"/>
                  <a:gd name="T20" fmla="*/ 34 w 62"/>
                  <a:gd name="T21" fmla="*/ 15 h 26"/>
                  <a:gd name="T22" fmla="*/ 33 w 62"/>
                  <a:gd name="T23" fmla="*/ 7 h 26"/>
                  <a:gd name="T24" fmla="*/ 31 w 62"/>
                  <a:gd name="T25" fmla="*/ 6 h 26"/>
                  <a:gd name="T26" fmla="*/ 29 w 62"/>
                  <a:gd name="T27" fmla="*/ 7 h 26"/>
                  <a:gd name="T28" fmla="*/ 29 w 62"/>
                  <a:gd name="T29" fmla="*/ 9 h 26"/>
                  <a:gd name="T30" fmla="*/ 25 w 62"/>
                  <a:gd name="T31" fmla="*/ 21 h 26"/>
                  <a:gd name="T32" fmla="*/ 19 w 62"/>
                  <a:gd name="T33" fmla="*/ 25 h 26"/>
                  <a:gd name="T34" fmla="*/ 10 w 62"/>
                  <a:gd name="T35" fmla="*/ 26 h 26"/>
                  <a:gd name="T36" fmla="*/ 4 w 62"/>
                  <a:gd name="T37" fmla="*/ 21 h 26"/>
                  <a:gd name="T38" fmla="*/ 1 w 62"/>
                  <a:gd name="T39" fmla="*/ 11 h 26"/>
                  <a:gd name="T40" fmla="*/ 1 w 62"/>
                  <a:gd name="T41" fmla="*/ 9 h 26"/>
                  <a:gd name="T42" fmla="*/ 0 w 62"/>
                  <a:gd name="T43" fmla="*/ 8 h 26"/>
                  <a:gd name="T44" fmla="*/ 0 w 62"/>
                  <a:gd name="T45" fmla="*/ 3 h 26"/>
                  <a:gd name="T46" fmla="*/ 2 w 62"/>
                  <a:gd name="T47" fmla="*/ 1 h 26"/>
                  <a:gd name="T48" fmla="*/ 10 w 62"/>
                  <a:gd name="T49" fmla="*/ 0 h 26"/>
                  <a:gd name="T50" fmla="*/ 24 w 62"/>
                  <a:gd name="T51" fmla="*/ 1 h 26"/>
                  <a:gd name="T52" fmla="*/ 36 w 62"/>
                  <a:gd name="T53" fmla="*/ 1 h 26"/>
                  <a:gd name="T54" fmla="*/ 46 w 62"/>
                  <a:gd name="T55" fmla="*/ 0 h 26"/>
                  <a:gd name="T56" fmla="*/ 51 w 62"/>
                  <a:gd name="T57" fmla="*/ 0 h 26"/>
                  <a:gd name="T58" fmla="*/ 38 w 62"/>
                  <a:gd name="T59" fmla="*/ 4 h 26"/>
                  <a:gd name="T60" fmla="*/ 35 w 62"/>
                  <a:gd name="T61" fmla="*/ 9 h 26"/>
                  <a:gd name="T62" fmla="*/ 38 w 62"/>
                  <a:gd name="T63" fmla="*/ 20 h 26"/>
                  <a:gd name="T64" fmla="*/ 44 w 62"/>
                  <a:gd name="T65" fmla="*/ 23 h 26"/>
                  <a:gd name="T66" fmla="*/ 53 w 62"/>
                  <a:gd name="T67" fmla="*/ 23 h 26"/>
                  <a:gd name="T68" fmla="*/ 56 w 62"/>
                  <a:gd name="T69" fmla="*/ 21 h 26"/>
                  <a:gd name="T70" fmla="*/ 57 w 62"/>
                  <a:gd name="T71" fmla="*/ 6 h 26"/>
                  <a:gd name="T72" fmla="*/ 55 w 62"/>
                  <a:gd name="T73" fmla="*/ 4 h 26"/>
                  <a:gd name="T74" fmla="*/ 49 w 62"/>
                  <a:gd name="T75" fmla="*/ 3 h 26"/>
                  <a:gd name="T76" fmla="*/ 45 w 62"/>
                  <a:gd name="T77" fmla="*/ 2 h 26"/>
                  <a:gd name="T78" fmla="*/ 38 w 62"/>
                  <a:gd name="T79" fmla="*/ 4 h 26"/>
                  <a:gd name="T80" fmla="*/ 20 w 62"/>
                  <a:gd name="T81" fmla="*/ 23 h 26"/>
                  <a:gd name="T82" fmla="*/ 23 w 62"/>
                  <a:gd name="T83" fmla="*/ 21 h 26"/>
                  <a:gd name="T84" fmla="*/ 27 w 62"/>
                  <a:gd name="T85" fmla="*/ 8 h 26"/>
                  <a:gd name="T86" fmla="*/ 24 w 62"/>
                  <a:gd name="T87" fmla="*/ 4 h 26"/>
                  <a:gd name="T88" fmla="*/ 17 w 62"/>
                  <a:gd name="T89" fmla="*/ 2 h 26"/>
                  <a:gd name="T90" fmla="*/ 8 w 62"/>
                  <a:gd name="T91" fmla="*/ 3 h 26"/>
                  <a:gd name="T92" fmla="*/ 6 w 62"/>
                  <a:gd name="T93" fmla="*/ 5 h 26"/>
                  <a:gd name="T94" fmla="*/ 4 w 62"/>
                  <a:gd name="T95" fmla="*/ 8 h 26"/>
                  <a:gd name="T96" fmla="*/ 5 w 62"/>
                  <a:gd name="T97" fmla="*/ 20 h 26"/>
                  <a:gd name="T98" fmla="*/ 11 w 62"/>
                  <a:gd name="T99" fmla="*/ 24 h 26"/>
                  <a:gd name="T100" fmla="*/ 14 w 62"/>
                  <a:gd name="T101" fmla="*/ 24 h 26"/>
                  <a:gd name="T102" fmla="*/ 20 w 62"/>
                  <a:gd name="T103" fmla="*/ 2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2" h="26">
                    <a:moveTo>
                      <a:pt x="51" y="0"/>
                    </a:moveTo>
                    <a:cubicBezTo>
                      <a:pt x="54" y="0"/>
                      <a:pt x="57" y="1"/>
                      <a:pt x="61" y="2"/>
                    </a:cubicBezTo>
                    <a:cubicBezTo>
                      <a:pt x="61" y="2"/>
                      <a:pt x="62" y="2"/>
                      <a:pt x="62" y="3"/>
                    </a:cubicBezTo>
                    <a:cubicBezTo>
                      <a:pt x="62" y="5"/>
                      <a:pt x="62" y="6"/>
                      <a:pt x="62" y="8"/>
                    </a:cubicBezTo>
                    <a:cubicBezTo>
                      <a:pt x="62" y="9"/>
                      <a:pt x="61" y="9"/>
                      <a:pt x="61" y="10"/>
                    </a:cubicBezTo>
                    <a:cubicBezTo>
                      <a:pt x="61" y="10"/>
                      <a:pt x="61" y="10"/>
                      <a:pt x="61" y="11"/>
                    </a:cubicBezTo>
                    <a:cubicBezTo>
                      <a:pt x="60" y="13"/>
                      <a:pt x="59" y="18"/>
                      <a:pt x="58" y="21"/>
                    </a:cubicBezTo>
                    <a:cubicBezTo>
                      <a:pt x="57" y="24"/>
                      <a:pt x="55" y="25"/>
                      <a:pt x="53" y="25"/>
                    </a:cubicBezTo>
                    <a:cubicBezTo>
                      <a:pt x="49" y="26"/>
                      <a:pt x="46" y="26"/>
                      <a:pt x="42" y="25"/>
                    </a:cubicBezTo>
                    <a:cubicBezTo>
                      <a:pt x="40" y="24"/>
                      <a:pt x="38" y="23"/>
                      <a:pt x="37" y="21"/>
                    </a:cubicBezTo>
                    <a:cubicBezTo>
                      <a:pt x="36" y="19"/>
                      <a:pt x="35" y="17"/>
                      <a:pt x="34" y="15"/>
                    </a:cubicBezTo>
                    <a:cubicBezTo>
                      <a:pt x="34" y="13"/>
                      <a:pt x="33" y="9"/>
                      <a:pt x="33" y="7"/>
                    </a:cubicBezTo>
                    <a:cubicBezTo>
                      <a:pt x="32" y="6"/>
                      <a:pt x="32" y="6"/>
                      <a:pt x="31" y="6"/>
                    </a:cubicBezTo>
                    <a:cubicBezTo>
                      <a:pt x="30" y="6"/>
                      <a:pt x="30" y="6"/>
                      <a:pt x="29" y="7"/>
                    </a:cubicBezTo>
                    <a:cubicBezTo>
                      <a:pt x="29" y="7"/>
                      <a:pt x="29" y="8"/>
                      <a:pt x="29" y="9"/>
                    </a:cubicBezTo>
                    <a:cubicBezTo>
                      <a:pt x="28" y="12"/>
                      <a:pt x="27" y="18"/>
                      <a:pt x="25" y="21"/>
                    </a:cubicBezTo>
                    <a:cubicBezTo>
                      <a:pt x="24" y="23"/>
                      <a:pt x="22" y="24"/>
                      <a:pt x="19" y="25"/>
                    </a:cubicBezTo>
                    <a:cubicBezTo>
                      <a:pt x="16" y="26"/>
                      <a:pt x="14" y="26"/>
                      <a:pt x="10" y="26"/>
                    </a:cubicBezTo>
                    <a:cubicBezTo>
                      <a:pt x="7" y="25"/>
                      <a:pt x="5" y="24"/>
                      <a:pt x="4" y="21"/>
                    </a:cubicBezTo>
                    <a:cubicBezTo>
                      <a:pt x="3" y="18"/>
                      <a:pt x="2" y="14"/>
                      <a:pt x="1" y="11"/>
                    </a:cubicBezTo>
                    <a:cubicBezTo>
                      <a:pt x="1" y="10"/>
                      <a:pt x="1" y="10"/>
                      <a:pt x="1" y="9"/>
                    </a:cubicBezTo>
                    <a:cubicBezTo>
                      <a:pt x="0" y="9"/>
                      <a:pt x="0" y="9"/>
                      <a:pt x="0" y="8"/>
                    </a:cubicBezTo>
                    <a:cubicBezTo>
                      <a:pt x="0" y="7"/>
                      <a:pt x="0" y="5"/>
                      <a:pt x="0" y="3"/>
                    </a:cubicBezTo>
                    <a:cubicBezTo>
                      <a:pt x="0" y="2"/>
                      <a:pt x="0" y="2"/>
                      <a:pt x="2" y="1"/>
                    </a:cubicBezTo>
                    <a:cubicBezTo>
                      <a:pt x="5" y="1"/>
                      <a:pt x="7" y="0"/>
                      <a:pt x="10" y="0"/>
                    </a:cubicBezTo>
                    <a:cubicBezTo>
                      <a:pt x="15" y="0"/>
                      <a:pt x="19" y="0"/>
                      <a:pt x="24" y="1"/>
                    </a:cubicBezTo>
                    <a:cubicBezTo>
                      <a:pt x="28" y="1"/>
                      <a:pt x="32" y="2"/>
                      <a:pt x="36" y="1"/>
                    </a:cubicBezTo>
                    <a:cubicBezTo>
                      <a:pt x="40" y="0"/>
                      <a:pt x="42" y="0"/>
                      <a:pt x="46" y="0"/>
                    </a:cubicBezTo>
                    <a:cubicBezTo>
                      <a:pt x="48" y="0"/>
                      <a:pt x="49" y="0"/>
                      <a:pt x="51" y="0"/>
                    </a:cubicBezTo>
                    <a:moveTo>
                      <a:pt x="38" y="4"/>
                    </a:moveTo>
                    <a:cubicBezTo>
                      <a:pt x="35" y="5"/>
                      <a:pt x="35" y="6"/>
                      <a:pt x="35" y="9"/>
                    </a:cubicBezTo>
                    <a:cubicBezTo>
                      <a:pt x="36" y="12"/>
                      <a:pt x="37" y="17"/>
                      <a:pt x="38" y="20"/>
                    </a:cubicBezTo>
                    <a:cubicBezTo>
                      <a:pt x="40" y="22"/>
                      <a:pt x="41" y="23"/>
                      <a:pt x="44" y="23"/>
                    </a:cubicBezTo>
                    <a:cubicBezTo>
                      <a:pt x="47" y="24"/>
                      <a:pt x="49" y="24"/>
                      <a:pt x="53" y="23"/>
                    </a:cubicBezTo>
                    <a:cubicBezTo>
                      <a:pt x="54" y="23"/>
                      <a:pt x="55" y="22"/>
                      <a:pt x="56" y="21"/>
                    </a:cubicBezTo>
                    <a:cubicBezTo>
                      <a:pt x="58" y="17"/>
                      <a:pt x="58" y="10"/>
                      <a:pt x="57" y="6"/>
                    </a:cubicBezTo>
                    <a:cubicBezTo>
                      <a:pt x="57" y="5"/>
                      <a:pt x="56" y="5"/>
                      <a:pt x="55" y="4"/>
                    </a:cubicBezTo>
                    <a:cubicBezTo>
                      <a:pt x="53" y="3"/>
                      <a:pt x="51" y="3"/>
                      <a:pt x="49" y="3"/>
                    </a:cubicBezTo>
                    <a:cubicBezTo>
                      <a:pt x="48" y="2"/>
                      <a:pt x="46" y="2"/>
                      <a:pt x="45" y="2"/>
                    </a:cubicBezTo>
                    <a:cubicBezTo>
                      <a:pt x="42" y="3"/>
                      <a:pt x="41" y="3"/>
                      <a:pt x="38" y="4"/>
                    </a:cubicBezTo>
                    <a:moveTo>
                      <a:pt x="20" y="23"/>
                    </a:moveTo>
                    <a:cubicBezTo>
                      <a:pt x="21" y="23"/>
                      <a:pt x="22" y="22"/>
                      <a:pt x="23" y="21"/>
                    </a:cubicBezTo>
                    <a:cubicBezTo>
                      <a:pt x="25" y="18"/>
                      <a:pt x="26" y="12"/>
                      <a:pt x="27" y="8"/>
                    </a:cubicBezTo>
                    <a:cubicBezTo>
                      <a:pt x="27" y="6"/>
                      <a:pt x="26" y="5"/>
                      <a:pt x="24" y="4"/>
                    </a:cubicBezTo>
                    <a:cubicBezTo>
                      <a:pt x="22" y="3"/>
                      <a:pt x="20" y="3"/>
                      <a:pt x="17" y="2"/>
                    </a:cubicBezTo>
                    <a:cubicBezTo>
                      <a:pt x="14" y="2"/>
                      <a:pt x="12" y="2"/>
                      <a:pt x="8" y="3"/>
                    </a:cubicBezTo>
                    <a:cubicBezTo>
                      <a:pt x="7" y="4"/>
                      <a:pt x="6" y="4"/>
                      <a:pt x="6" y="5"/>
                    </a:cubicBezTo>
                    <a:cubicBezTo>
                      <a:pt x="4" y="5"/>
                      <a:pt x="4" y="7"/>
                      <a:pt x="4" y="8"/>
                    </a:cubicBezTo>
                    <a:cubicBezTo>
                      <a:pt x="4" y="11"/>
                      <a:pt x="4" y="17"/>
                      <a:pt x="5" y="20"/>
                    </a:cubicBezTo>
                    <a:cubicBezTo>
                      <a:pt x="6" y="22"/>
                      <a:pt x="8" y="23"/>
                      <a:pt x="11" y="24"/>
                    </a:cubicBezTo>
                    <a:cubicBezTo>
                      <a:pt x="12" y="24"/>
                      <a:pt x="13" y="24"/>
                      <a:pt x="14" y="24"/>
                    </a:cubicBezTo>
                    <a:cubicBezTo>
                      <a:pt x="16" y="24"/>
                      <a:pt x="17" y="24"/>
                      <a:pt x="20" y="23"/>
                    </a:cubicBezTo>
                  </a:path>
                </a:pathLst>
              </a:custGeom>
              <a:solidFill>
                <a:srgbClr val="1C1C1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grpSp>
      </p:grpSp>
    </p:spTree>
    <p:extLst>
      <p:ext uri="{BB962C8B-B14F-4D97-AF65-F5344CB8AC3E}">
        <p14:creationId xmlns:p14="http://schemas.microsoft.com/office/powerpoint/2010/main" val="204759085"/>
      </p:ext>
    </p:extLst>
  </p:cSld>
  <p:clrMapOvr>
    <a:masterClrMapping/>
  </p:clrMapOvr>
  <p:transition spd="slow">
    <p:push/>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100000" fill="hold" grpId="0" nodeType="afterEffect">
                                  <p:stCondLst>
                                    <p:cond delay="0"/>
                                  </p:stCondLst>
                                  <p:childTnLst>
                                    <p:set>
                                      <p:cBhvr>
                                        <p:cTn id="6" dur="1" fill="hold">
                                          <p:stCondLst>
                                            <p:cond delay="0"/>
                                          </p:stCondLst>
                                        </p:cTn>
                                        <p:tgtEl>
                                          <p:spTgt spid="17"/>
                                        </p:tgtEl>
                                        <p:attrNameLst>
                                          <p:attrName>style.visibility</p:attrName>
                                        </p:attrNameLst>
                                      </p:cBhvr>
                                      <p:to>
                                        <p:strVal val="visible"/>
                                      </p:to>
                                    </p:set>
                                    <p:anim calcmode="lin" valueType="num">
                                      <p:cBhvr additive="base">
                                        <p:cTn id="7" dur="500" fill="hold"/>
                                        <p:tgtEl>
                                          <p:spTgt spid="17"/>
                                        </p:tgtEl>
                                        <p:attrNameLst>
                                          <p:attrName>ppt_x</p:attrName>
                                        </p:attrNameLst>
                                      </p:cBhvr>
                                      <p:tavLst>
                                        <p:tav tm="0">
                                          <p:val>
                                            <p:strVal val="0-#ppt_w/2"/>
                                          </p:val>
                                        </p:tav>
                                        <p:tav tm="100000">
                                          <p:val>
                                            <p:strVal val="#ppt_x"/>
                                          </p:val>
                                        </p:tav>
                                      </p:tavLst>
                                    </p:anim>
                                    <p:anim calcmode="lin" valueType="num">
                                      <p:cBhvr additive="base">
                                        <p:cTn id="8" dur="500" fill="hold"/>
                                        <p:tgtEl>
                                          <p:spTgt spid="17"/>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2" presetClass="entr" presetSubtype="4" fill="hold" nodeType="afterEffect">
                                  <p:stCondLst>
                                    <p:cond delay="0"/>
                                  </p:stCondLst>
                                  <p:childTnLst>
                                    <p:set>
                                      <p:cBhvr>
                                        <p:cTn id="11" dur="1" fill="hold">
                                          <p:stCondLst>
                                            <p:cond delay="0"/>
                                          </p:stCondLst>
                                        </p:cTn>
                                        <p:tgtEl>
                                          <p:spTgt spid="6"/>
                                        </p:tgtEl>
                                        <p:attrNameLst>
                                          <p:attrName>style.visibility</p:attrName>
                                        </p:attrNameLst>
                                      </p:cBhvr>
                                      <p:to>
                                        <p:strVal val="visible"/>
                                      </p:to>
                                    </p:set>
                                    <p:anim calcmode="lin" valueType="num">
                                      <p:cBhvr additive="base">
                                        <p:cTn id="12" dur="500" fill="hold"/>
                                        <p:tgtEl>
                                          <p:spTgt spid="6"/>
                                        </p:tgtEl>
                                        <p:attrNameLst>
                                          <p:attrName>ppt_x</p:attrName>
                                        </p:attrNameLst>
                                      </p:cBhvr>
                                      <p:tavLst>
                                        <p:tav tm="0">
                                          <p:val>
                                            <p:strVal val="#ppt_x"/>
                                          </p:val>
                                        </p:tav>
                                        <p:tav tm="100000">
                                          <p:val>
                                            <p:strVal val="#ppt_x"/>
                                          </p:val>
                                        </p:tav>
                                      </p:tavLst>
                                    </p:anim>
                                    <p:anim calcmode="lin" valueType="num">
                                      <p:cBhvr additive="base">
                                        <p:cTn id="13" dur="500" fill="hold"/>
                                        <p:tgtEl>
                                          <p:spTgt spid="6"/>
                                        </p:tgtEl>
                                        <p:attrNameLst>
                                          <p:attrName>ppt_y</p:attrName>
                                        </p:attrNameLst>
                                      </p:cBhvr>
                                      <p:tavLst>
                                        <p:tav tm="0">
                                          <p:val>
                                            <p:strVal val="1+#ppt_h/2"/>
                                          </p:val>
                                        </p:tav>
                                        <p:tav tm="100000">
                                          <p:val>
                                            <p:strVal val="#ppt_y"/>
                                          </p:val>
                                        </p:tav>
                                      </p:tavLst>
                                    </p:anim>
                                  </p:childTnLst>
                                </p:cTn>
                              </p:par>
                            </p:childTnLst>
                          </p:cTn>
                        </p:par>
                        <p:par>
                          <p:cTn id="14" fill="hold">
                            <p:stCondLst>
                              <p:cond delay="1000"/>
                            </p:stCondLst>
                            <p:childTnLst>
                              <p:par>
                                <p:cTn id="15" presetID="2" presetClass="entr" presetSubtype="4" fill="hold" nodeType="afterEffect">
                                  <p:stCondLst>
                                    <p:cond delay="0"/>
                                  </p:stCondLst>
                                  <p:childTnLst>
                                    <p:set>
                                      <p:cBhvr>
                                        <p:cTn id="16" dur="1" fill="hold">
                                          <p:stCondLst>
                                            <p:cond delay="0"/>
                                          </p:stCondLst>
                                        </p:cTn>
                                        <p:tgtEl>
                                          <p:spTgt spid="7"/>
                                        </p:tgtEl>
                                        <p:attrNameLst>
                                          <p:attrName>style.visibility</p:attrName>
                                        </p:attrNameLst>
                                      </p:cBhvr>
                                      <p:to>
                                        <p:strVal val="visible"/>
                                      </p:to>
                                    </p:set>
                                    <p:anim calcmode="lin" valueType="num">
                                      <p:cBhvr additive="base">
                                        <p:cTn id="17" dur="500" fill="hold"/>
                                        <p:tgtEl>
                                          <p:spTgt spid="7"/>
                                        </p:tgtEl>
                                        <p:attrNameLst>
                                          <p:attrName>ppt_x</p:attrName>
                                        </p:attrNameLst>
                                      </p:cBhvr>
                                      <p:tavLst>
                                        <p:tav tm="0">
                                          <p:val>
                                            <p:strVal val="#ppt_x"/>
                                          </p:val>
                                        </p:tav>
                                        <p:tav tm="100000">
                                          <p:val>
                                            <p:strVal val="#ppt_x"/>
                                          </p:val>
                                        </p:tav>
                                      </p:tavLst>
                                    </p:anim>
                                    <p:anim calcmode="lin" valueType="num">
                                      <p:cBhvr additive="base">
                                        <p:cTn id="18" dur="500" fill="hold"/>
                                        <p:tgtEl>
                                          <p:spTgt spid="7"/>
                                        </p:tgtEl>
                                        <p:attrNameLst>
                                          <p:attrName>ppt_y</p:attrName>
                                        </p:attrNameLst>
                                      </p:cBhvr>
                                      <p:tavLst>
                                        <p:tav tm="0">
                                          <p:val>
                                            <p:strVal val="1+#ppt_h/2"/>
                                          </p:val>
                                        </p:tav>
                                        <p:tav tm="100000">
                                          <p:val>
                                            <p:strVal val="#ppt_y"/>
                                          </p:val>
                                        </p:tav>
                                      </p:tavLst>
                                    </p:anim>
                                  </p:childTnLst>
                                </p:cTn>
                              </p:par>
                            </p:childTnLst>
                          </p:cTn>
                        </p:par>
                        <p:par>
                          <p:cTn id="19" fill="hold">
                            <p:stCondLst>
                              <p:cond delay="1500"/>
                            </p:stCondLst>
                            <p:childTnLst>
                              <p:par>
                                <p:cTn id="20" presetID="2" presetClass="entr" presetSubtype="4" fill="hold" nodeType="afterEffect">
                                  <p:stCondLst>
                                    <p:cond delay="0"/>
                                  </p:stCondLst>
                                  <p:childTnLst>
                                    <p:set>
                                      <p:cBhvr>
                                        <p:cTn id="21" dur="1" fill="hold">
                                          <p:stCondLst>
                                            <p:cond delay="0"/>
                                          </p:stCondLst>
                                        </p:cTn>
                                        <p:tgtEl>
                                          <p:spTgt spid="8"/>
                                        </p:tgtEl>
                                        <p:attrNameLst>
                                          <p:attrName>style.visibility</p:attrName>
                                        </p:attrNameLst>
                                      </p:cBhvr>
                                      <p:to>
                                        <p:strVal val="visible"/>
                                      </p:to>
                                    </p:set>
                                    <p:anim calcmode="lin" valueType="num">
                                      <p:cBhvr additive="base">
                                        <p:cTn id="22" dur="500" fill="hold"/>
                                        <p:tgtEl>
                                          <p:spTgt spid="8"/>
                                        </p:tgtEl>
                                        <p:attrNameLst>
                                          <p:attrName>ppt_x</p:attrName>
                                        </p:attrNameLst>
                                      </p:cBhvr>
                                      <p:tavLst>
                                        <p:tav tm="0">
                                          <p:val>
                                            <p:strVal val="#ppt_x"/>
                                          </p:val>
                                        </p:tav>
                                        <p:tav tm="100000">
                                          <p:val>
                                            <p:strVal val="#ppt_x"/>
                                          </p:val>
                                        </p:tav>
                                      </p:tavLst>
                                    </p:anim>
                                    <p:anim calcmode="lin" valueType="num">
                                      <p:cBhvr additive="base">
                                        <p:cTn id="23" dur="500" fill="hold"/>
                                        <p:tgtEl>
                                          <p:spTgt spid="8"/>
                                        </p:tgtEl>
                                        <p:attrNameLst>
                                          <p:attrName>ppt_y</p:attrName>
                                        </p:attrNameLst>
                                      </p:cBhvr>
                                      <p:tavLst>
                                        <p:tav tm="0">
                                          <p:val>
                                            <p:strVal val="1+#ppt_h/2"/>
                                          </p:val>
                                        </p:tav>
                                        <p:tav tm="100000">
                                          <p:val>
                                            <p:strVal val="#ppt_y"/>
                                          </p:val>
                                        </p:tav>
                                      </p:tavLst>
                                    </p:anim>
                                  </p:childTnLst>
                                </p:cTn>
                              </p:par>
                            </p:childTnLst>
                          </p:cTn>
                        </p:par>
                        <p:par>
                          <p:cTn id="24" fill="hold">
                            <p:stCondLst>
                              <p:cond delay="2000"/>
                            </p:stCondLst>
                            <p:childTnLst>
                              <p:par>
                                <p:cTn id="25" presetID="2" presetClass="entr" presetSubtype="4" fill="hold" nodeType="afterEffect">
                                  <p:stCondLst>
                                    <p:cond delay="0"/>
                                  </p:stCondLst>
                                  <p:childTnLst>
                                    <p:set>
                                      <p:cBhvr>
                                        <p:cTn id="26" dur="1" fill="hold">
                                          <p:stCondLst>
                                            <p:cond delay="0"/>
                                          </p:stCondLst>
                                        </p:cTn>
                                        <p:tgtEl>
                                          <p:spTgt spid="9"/>
                                        </p:tgtEl>
                                        <p:attrNameLst>
                                          <p:attrName>style.visibility</p:attrName>
                                        </p:attrNameLst>
                                      </p:cBhvr>
                                      <p:to>
                                        <p:strVal val="visible"/>
                                      </p:to>
                                    </p:set>
                                    <p:anim calcmode="lin" valueType="num">
                                      <p:cBhvr additive="base">
                                        <p:cTn id="27" dur="500" fill="hold"/>
                                        <p:tgtEl>
                                          <p:spTgt spid="9"/>
                                        </p:tgtEl>
                                        <p:attrNameLst>
                                          <p:attrName>ppt_x</p:attrName>
                                        </p:attrNameLst>
                                      </p:cBhvr>
                                      <p:tavLst>
                                        <p:tav tm="0">
                                          <p:val>
                                            <p:strVal val="#ppt_x"/>
                                          </p:val>
                                        </p:tav>
                                        <p:tav tm="100000">
                                          <p:val>
                                            <p:strVal val="#ppt_x"/>
                                          </p:val>
                                        </p:tav>
                                      </p:tavLst>
                                    </p:anim>
                                    <p:anim calcmode="lin" valueType="num">
                                      <p:cBhvr additive="base">
                                        <p:cTn id="28" dur="500" fill="hold"/>
                                        <p:tgtEl>
                                          <p:spTgt spid="9"/>
                                        </p:tgtEl>
                                        <p:attrNameLst>
                                          <p:attrName>ppt_y</p:attrName>
                                        </p:attrNameLst>
                                      </p:cBhvr>
                                      <p:tavLst>
                                        <p:tav tm="0">
                                          <p:val>
                                            <p:strVal val="1+#ppt_h/2"/>
                                          </p:val>
                                        </p:tav>
                                        <p:tav tm="100000">
                                          <p:val>
                                            <p:strVal val="#ppt_y"/>
                                          </p:val>
                                        </p:tav>
                                      </p:tavLst>
                                    </p:anim>
                                  </p:childTnLst>
                                </p:cTn>
                              </p:par>
                              <p:par>
                                <p:cTn id="29" presetID="2" presetClass="entr" presetSubtype="8" decel="100000" fill="hold" grpId="0" nodeType="withEffect">
                                  <p:stCondLst>
                                    <p:cond delay="500"/>
                                  </p:stCondLst>
                                  <p:childTnLst>
                                    <p:set>
                                      <p:cBhvr>
                                        <p:cTn id="30" dur="1" fill="hold">
                                          <p:stCondLst>
                                            <p:cond delay="0"/>
                                          </p:stCondLst>
                                        </p:cTn>
                                        <p:tgtEl>
                                          <p:spTgt spid="11"/>
                                        </p:tgtEl>
                                        <p:attrNameLst>
                                          <p:attrName>style.visibility</p:attrName>
                                        </p:attrNameLst>
                                      </p:cBhvr>
                                      <p:to>
                                        <p:strVal val="visible"/>
                                      </p:to>
                                    </p:set>
                                    <p:anim calcmode="lin" valueType="num">
                                      <p:cBhvr additive="base">
                                        <p:cTn id="31" dur="500" fill="hold"/>
                                        <p:tgtEl>
                                          <p:spTgt spid="11"/>
                                        </p:tgtEl>
                                        <p:attrNameLst>
                                          <p:attrName>ppt_x</p:attrName>
                                        </p:attrNameLst>
                                      </p:cBhvr>
                                      <p:tavLst>
                                        <p:tav tm="0">
                                          <p:val>
                                            <p:strVal val="0-#ppt_w/2"/>
                                          </p:val>
                                        </p:tav>
                                        <p:tav tm="100000">
                                          <p:val>
                                            <p:strVal val="#ppt_x"/>
                                          </p:val>
                                        </p:tav>
                                      </p:tavLst>
                                    </p:anim>
                                    <p:anim calcmode="lin" valueType="num">
                                      <p:cBhvr additive="base">
                                        <p:cTn id="32" dur="500" fill="hold"/>
                                        <p:tgtEl>
                                          <p:spTgt spid="11"/>
                                        </p:tgtEl>
                                        <p:attrNameLst>
                                          <p:attrName>ppt_y</p:attrName>
                                        </p:attrNameLst>
                                      </p:cBhvr>
                                      <p:tavLst>
                                        <p:tav tm="0">
                                          <p:val>
                                            <p:strVal val="#ppt_y"/>
                                          </p:val>
                                        </p:tav>
                                        <p:tav tm="100000">
                                          <p:val>
                                            <p:strVal val="#ppt_y"/>
                                          </p:val>
                                        </p:tav>
                                      </p:tavLst>
                                    </p:anim>
                                  </p:childTnLst>
                                </p:cTn>
                              </p:par>
                            </p:childTnLst>
                          </p:cTn>
                        </p:par>
                        <p:par>
                          <p:cTn id="33" fill="hold">
                            <p:stCondLst>
                              <p:cond delay="3000"/>
                            </p:stCondLst>
                            <p:childTnLst>
                              <p:par>
                                <p:cTn id="34" presetID="2" presetClass="entr" presetSubtype="2" fill="hold" nodeType="afterEffect">
                                  <p:stCondLst>
                                    <p:cond delay="0"/>
                                  </p:stCondLst>
                                  <p:childTnLst>
                                    <p:set>
                                      <p:cBhvr>
                                        <p:cTn id="35" dur="1" fill="hold">
                                          <p:stCondLst>
                                            <p:cond delay="0"/>
                                          </p:stCondLst>
                                        </p:cTn>
                                        <p:tgtEl>
                                          <p:spTgt spid="67"/>
                                        </p:tgtEl>
                                        <p:attrNameLst>
                                          <p:attrName>style.visibility</p:attrName>
                                        </p:attrNameLst>
                                      </p:cBhvr>
                                      <p:to>
                                        <p:strVal val="visible"/>
                                      </p:to>
                                    </p:set>
                                    <p:anim calcmode="lin" valueType="num">
                                      <p:cBhvr additive="base">
                                        <p:cTn id="36" dur="500" fill="hold"/>
                                        <p:tgtEl>
                                          <p:spTgt spid="67"/>
                                        </p:tgtEl>
                                        <p:attrNameLst>
                                          <p:attrName>ppt_x</p:attrName>
                                        </p:attrNameLst>
                                      </p:cBhvr>
                                      <p:tavLst>
                                        <p:tav tm="0">
                                          <p:val>
                                            <p:strVal val="1+#ppt_w/2"/>
                                          </p:val>
                                        </p:tav>
                                        <p:tav tm="100000">
                                          <p:val>
                                            <p:strVal val="#ppt_x"/>
                                          </p:val>
                                        </p:tav>
                                      </p:tavLst>
                                    </p:anim>
                                    <p:anim calcmode="lin" valueType="num">
                                      <p:cBhvr additive="base">
                                        <p:cTn id="37" dur="500" fill="hold"/>
                                        <p:tgtEl>
                                          <p:spTgt spid="6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p:bldP spid="11" grpId="0" animBg="1"/>
    </p:bldLst>
  </p:timing>
</p:sld>
</file>

<file path=ppt/slides/slide64.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17" name="Text Placeholder 4"/>
          <p:cNvSpPr txBox="1">
            <a:spLocks/>
          </p:cNvSpPr>
          <p:nvPr/>
        </p:nvSpPr>
        <p:spPr>
          <a:xfrm>
            <a:off x="3033485" y="470193"/>
            <a:ext cx="5399313" cy="918045"/>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lnSpc>
                <a:spcPct val="114000"/>
              </a:lnSpc>
              <a:buNone/>
              <a:defRPr/>
            </a:pPr>
            <a:r>
              <a:rPr lang="en-US" sz="2500" dirty="0">
                <a:solidFill>
                  <a:schemeClr val="bg1">
                    <a:lumMod val="50000"/>
                  </a:schemeClr>
                </a:solidFill>
                <a:latin typeface="Bebas Neue" panose="020B0606020202050201" pitchFamily="34" charset="0"/>
                <a:cs typeface="Calibri"/>
              </a:rPr>
              <a:t>PDP IN FILM MAKING VISUAL EFFECTS</a:t>
            </a:r>
            <a:endParaRPr lang="id-ID" sz="2500" dirty="0">
              <a:solidFill>
                <a:schemeClr val="bg1">
                  <a:lumMod val="50000"/>
                </a:schemeClr>
              </a:solidFill>
              <a:latin typeface="Bebas Neue" panose="020B0606020202050201" pitchFamily="34" charset="0"/>
              <a:cs typeface="Calibri"/>
            </a:endParaRPr>
          </a:p>
        </p:txBody>
      </p:sp>
      <p:sp>
        <p:nvSpPr>
          <p:cNvPr id="5" name="Content Placeholder 2"/>
          <p:cNvSpPr txBox="1">
            <a:spLocks/>
          </p:cNvSpPr>
          <p:nvPr/>
        </p:nvSpPr>
        <p:spPr>
          <a:xfrm>
            <a:off x="838200" y="1602105"/>
            <a:ext cx="2776401" cy="473822"/>
          </a:xfrm>
          <a:custGeom>
            <a:avLst/>
            <a:gdLst>
              <a:gd name="connsiteX0" fmla="*/ 1454369 w 2908738"/>
              <a:gd name="connsiteY0" fmla="*/ 0 h 2908738"/>
              <a:gd name="connsiteX1" fmla="*/ 2908738 w 2908738"/>
              <a:gd name="connsiteY1" fmla="*/ 1454369 h 2908738"/>
              <a:gd name="connsiteX2" fmla="*/ 1454369 w 2908738"/>
              <a:gd name="connsiteY2" fmla="*/ 2908738 h 2908738"/>
              <a:gd name="connsiteX3" fmla="*/ 0 w 2908738"/>
              <a:gd name="connsiteY3" fmla="*/ 1454369 h 2908738"/>
            </a:gdLst>
            <a:ahLst/>
            <a:cxnLst>
              <a:cxn ang="0">
                <a:pos x="connsiteX0" y="connsiteY0"/>
              </a:cxn>
              <a:cxn ang="0">
                <a:pos x="connsiteX1" y="connsiteY1"/>
              </a:cxn>
              <a:cxn ang="0">
                <a:pos x="connsiteX2" y="connsiteY2"/>
              </a:cxn>
              <a:cxn ang="0">
                <a:pos x="connsiteX3" y="connsiteY3"/>
              </a:cxn>
            </a:cxnLst>
            <a:rect l="l" t="t" r="r" b="b"/>
            <a:pathLst>
              <a:path w="2908738" h="2908738">
                <a:moveTo>
                  <a:pt x="1454369" y="0"/>
                </a:moveTo>
                <a:lnTo>
                  <a:pt x="2908738" y="1454369"/>
                </a:lnTo>
                <a:lnTo>
                  <a:pt x="1454369" y="2908738"/>
                </a:lnTo>
                <a:lnTo>
                  <a:pt x="0" y="1454369"/>
                </a:lnTo>
                <a:close/>
              </a:path>
            </a:pathLst>
          </a:custGeom>
        </p:spPr>
        <p:txBody>
          <a:bodyPr vert="horz" wrap="square" lIns="91440" tIns="45720" rIns="91440" bIns="45720" rtlCol="0">
            <a:normAutofit/>
          </a:bodyPr>
          <a:lstStyle>
            <a:lvl1pPr marL="0" indent="0" algn="l" defTabSz="914400" rtl="0" eaLnBrk="1" latinLnBrk="0" hangingPunct="1">
              <a:lnSpc>
                <a:spcPct val="120000"/>
              </a:lnSpc>
              <a:spcBef>
                <a:spcPts val="1000"/>
              </a:spcBef>
              <a:buClr>
                <a:schemeClr val="tx1"/>
              </a:buClr>
              <a:buFont typeface="Arial" panose="020B0604020202020204" pitchFamily="34" charset="0"/>
              <a:buNone/>
              <a:defRPr sz="2000" kern="1200" cap="all" baseline="0">
                <a:solidFill>
                  <a:schemeClr val="tx1">
                    <a:lumMod val="50000"/>
                    <a:lumOff val="50000"/>
                  </a:schemeClr>
                </a:solidFill>
                <a:effectLst/>
                <a:latin typeface="+mn-lt"/>
                <a:ea typeface="+mn-ea"/>
                <a:cs typeface="+mn-cs"/>
              </a:defRPr>
            </a:lvl1pPr>
            <a:lvl2pPr marL="685800" indent="-228600" algn="l" defTabSz="914400" rtl="0" eaLnBrk="1" latinLnBrk="0" hangingPunct="1">
              <a:lnSpc>
                <a:spcPct val="120000"/>
              </a:lnSpc>
              <a:spcBef>
                <a:spcPts val="500"/>
              </a:spcBef>
              <a:buClr>
                <a:schemeClr val="tx1"/>
              </a:buClr>
              <a:buFont typeface="Arial" panose="020B0604020202020204" pitchFamily="34" charset="0"/>
              <a:buChar char="•"/>
              <a:defRPr sz="1800" kern="1200" cap="all" baseline="0">
                <a:solidFill>
                  <a:schemeClr val="tx1"/>
                </a:solidFill>
                <a:effectLst/>
                <a:latin typeface="+mn-lt"/>
                <a:ea typeface="+mn-ea"/>
                <a:cs typeface="+mn-cs"/>
              </a:defRPr>
            </a:lvl2pPr>
            <a:lvl3pPr marL="1143000" indent="-228600" algn="l" defTabSz="914400" rtl="0" eaLnBrk="1" latinLnBrk="0" hangingPunct="1">
              <a:lnSpc>
                <a:spcPct val="120000"/>
              </a:lnSpc>
              <a:spcBef>
                <a:spcPts val="500"/>
              </a:spcBef>
              <a:buClr>
                <a:schemeClr val="tx1"/>
              </a:buClr>
              <a:buFont typeface="Arial" panose="020B0604020202020204" pitchFamily="34" charset="0"/>
              <a:buChar char="•"/>
              <a:defRPr sz="1600" kern="1200" cap="all" baseline="0">
                <a:solidFill>
                  <a:schemeClr val="tx1"/>
                </a:solidFill>
                <a:effectLst/>
                <a:latin typeface="+mn-lt"/>
                <a:ea typeface="+mn-ea"/>
                <a:cs typeface="+mn-cs"/>
              </a:defRPr>
            </a:lvl3pPr>
            <a:lvl4pPr marL="1600200" indent="-228600" algn="l" defTabSz="914400" rtl="0" eaLnBrk="1" latinLnBrk="0" hangingPunct="1">
              <a:lnSpc>
                <a:spcPct val="120000"/>
              </a:lnSpc>
              <a:spcBef>
                <a:spcPts val="500"/>
              </a:spcBef>
              <a:buClr>
                <a:schemeClr val="tx1"/>
              </a:buClr>
              <a:buFont typeface="Arial" panose="020B0604020202020204" pitchFamily="34" charset="0"/>
              <a:buChar char="•"/>
              <a:defRPr sz="1400" kern="1200" cap="all" baseline="0">
                <a:solidFill>
                  <a:schemeClr val="tx1"/>
                </a:solidFill>
                <a:effectLst/>
                <a:latin typeface="+mn-lt"/>
                <a:ea typeface="+mn-ea"/>
                <a:cs typeface="+mn-cs"/>
              </a:defRPr>
            </a:lvl4pPr>
            <a:lvl5pPr marL="2057400" indent="-228600" algn="l" defTabSz="914400" rtl="0" eaLnBrk="1" latinLnBrk="0" hangingPunct="1">
              <a:lnSpc>
                <a:spcPct val="120000"/>
              </a:lnSpc>
              <a:spcBef>
                <a:spcPts val="500"/>
              </a:spcBef>
              <a:buClr>
                <a:schemeClr val="tx1"/>
              </a:buClr>
              <a:buFont typeface="Arial" panose="020B0604020202020204" pitchFamily="34" charset="0"/>
              <a:buChar char="•"/>
              <a:defRPr sz="1400" kern="1200" cap="all" baseline="0">
                <a:solidFill>
                  <a:schemeClr val="tx1"/>
                </a:solidFill>
                <a:effectLst/>
                <a:latin typeface="+mn-lt"/>
                <a:ea typeface="+mn-ea"/>
                <a:cs typeface="+mn-cs"/>
              </a:defRPr>
            </a:lvl5pPr>
            <a:lvl6pPr marL="2514600" indent="-228600" algn="l" defTabSz="914400" rtl="0" eaLnBrk="1" latinLnBrk="0" hangingPunct="1">
              <a:lnSpc>
                <a:spcPct val="120000"/>
              </a:lnSpc>
              <a:spcBef>
                <a:spcPts val="500"/>
              </a:spcBef>
              <a:buClr>
                <a:schemeClr val="tx1"/>
              </a:buClr>
              <a:buFont typeface="Arial" panose="020B0604020202020204" pitchFamily="34" charset="0"/>
              <a:buChar char="•"/>
              <a:defRPr sz="1400" kern="1200" cap="all" baseline="0">
                <a:solidFill>
                  <a:schemeClr val="tx1"/>
                </a:solidFill>
                <a:effectLst/>
                <a:latin typeface="+mn-lt"/>
                <a:ea typeface="+mn-ea"/>
                <a:cs typeface="+mn-cs"/>
              </a:defRPr>
            </a:lvl6pPr>
            <a:lvl7pPr marL="2971800" indent="-228600" algn="l" defTabSz="914400" rtl="0" eaLnBrk="1" latinLnBrk="0" hangingPunct="1">
              <a:lnSpc>
                <a:spcPct val="120000"/>
              </a:lnSpc>
              <a:spcBef>
                <a:spcPts val="500"/>
              </a:spcBef>
              <a:buClr>
                <a:schemeClr val="tx1"/>
              </a:buClr>
              <a:buFont typeface="Arial" panose="020B0604020202020204" pitchFamily="34" charset="0"/>
              <a:buChar char="•"/>
              <a:defRPr sz="1400" kern="1200" cap="all" baseline="0">
                <a:solidFill>
                  <a:schemeClr val="tx1"/>
                </a:solidFill>
                <a:effectLst/>
                <a:latin typeface="+mn-lt"/>
                <a:ea typeface="+mn-ea"/>
                <a:cs typeface="+mn-cs"/>
              </a:defRPr>
            </a:lvl7pPr>
            <a:lvl8pPr marL="3429000" indent="-228600" algn="l" defTabSz="914400" rtl="0" eaLnBrk="1" latinLnBrk="0" hangingPunct="1">
              <a:lnSpc>
                <a:spcPct val="120000"/>
              </a:lnSpc>
              <a:spcBef>
                <a:spcPts val="500"/>
              </a:spcBef>
              <a:buClr>
                <a:schemeClr val="tx1"/>
              </a:buClr>
              <a:buFont typeface="Arial" panose="020B0604020202020204" pitchFamily="34" charset="0"/>
              <a:buChar char="•"/>
              <a:defRPr sz="1400" kern="1200" cap="all" baseline="0">
                <a:solidFill>
                  <a:schemeClr val="tx1"/>
                </a:solidFill>
                <a:effectLst/>
                <a:latin typeface="+mn-lt"/>
                <a:ea typeface="+mn-ea"/>
                <a:cs typeface="+mn-cs"/>
              </a:defRPr>
            </a:lvl8pPr>
            <a:lvl9pPr marL="3886200" indent="-228600" algn="l" defTabSz="914400" rtl="0" eaLnBrk="1" latinLnBrk="0" hangingPunct="1">
              <a:lnSpc>
                <a:spcPct val="120000"/>
              </a:lnSpc>
              <a:spcBef>
                <a:spcPts val="500"/>
              </a:spcBef>
              <a:buClr>
                <a:schemeClr val="tx1"/>
              </a:buClr>
              <a:buFont typeface="Arial" panose="020B0604020202020204" pitchFamily="34" charset="0"/>
              <a:buChar char="•"/>
              <a:defRPr sz="1400" kern="1200" cap="all" baseline="0">
                <a:solidFill>
                  <a:schemeClr val="tx1"/>
                </a:solidFill>
                <a:effectLst/>
                <a:latin typeface="+mn-lt"/>
                <a:ea typeface="+mn-ea"/>
                <a:cs typeface="+mn-cs"/>
              </a:defRPr>
            </a:lvl9pPr>
          </a:lstStyle>
          <a:p>
            <a:r>
              <a:rPr lang="en-US" sz="1800" b="1" dirty="0">
                <a:solidFill>
                  <a:schemeClr val="tx1"/>
                </a:solidFill>
              </a:rPr>
              <a:t>LEARNING OUTCOME:</a:t>
            </a:r>
            <a:endParaRPr lang="en-IN" sz="1600" dirty="0">
              <a:solidFill>
                <a:schemeClr val="tx1"/>
              </a:solidFill>
            </a:endParaRPr>
          </a:p>
        </p:txBody>
      </p:sp>
      <p:sp>
        <p:nvSpPr>
          <p:cNvPr id="6" name="TextBox 5"/>
          <p:cNvSpPr txBox="1"/>
          <p:nvPr/>
        </p:nvSpPr>
        <p:spPr>
          <a:xfrm>
            <a:off x="838200" y="2302076"/>
            <a:ext cx="4917141" cy="3787191"/>
          </a:xfrm>
          <a:prstGeom prst="rect">
            <a:avLst/>
          </a:prstGeom>
          <a:noFill/>
        </p:spPr>
        <p:txBody>
          <a:bodyPr wrap="square" rtlCol="0">
            <a:spAutoFit/>
          </a:bodyPr>
          <a:lstStyle/>
          <a:p>
            <a:pPr>
              <a:lnSpc>
                <a:spcPct val="150000"/>
              </a:lnSpc>
            </a:pPr>
            <a:r>
              <a:rPr lang="en-IN" dirty="0"/>
              <a:t>The certified student will emerge as highly skilled professionals ready to excel in the film making and visual effects industry. With a deep understanding of film making principles and visual storytelling, they will be adept at creating compelling films and visual effects. Their problem-solving abilities and professional portfolios will showcase their capability to tackle complex challenges and produce high-quality work.</a:t>
            </a:r>
          </a:p>
        </p:txBody>
      </p:sp>
      <p:sp>
        <p:nvSpPr>
          <p:cNvPr id="7" name="Content Placeholder 2"/>
          <p:cNvSpPr txBox="1">
            <a:spLocks/>
          </p:cNvSpPr>
          <p:nvPr/>
        </p:nvSpPr>
        <p:spPr>
          <a:xfrm>
            <a:off x="6140824" y="1602105"/>
            <a:ext cx="3904130" cy="473822"/>
          </a:xfrm>
          <a:prstGeom prst="rect">
            <a:avLst/>
          </a:prstGeom>
        </p:spPr>
        <p:txBody>
          <a:bodyPr vert="horz" lIns="91440" tIns="45720" rIns="91440" bIns="45720" rtlCol="0">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Font typeface="Arial" panose="020B0604020202020204" pitchFamily="34" charset="0"/>
              <a:buNone/>
            </a:pPr>
            <a:r>
              <a:rPr lang="en-US" sz="1800" b="1" dirty="0"/>
              <a:t>PLACEMENT OPPORTUNITIES</a:t>
            </a:r>
            <a:endParaRPr lang="en-IN" sz="1600" dirty="0"/>
          </a:p>
        </p:txBody>
      </p:sp>
      <p:sp>
        <p:nvSpPr>
          <p:cNvPr id="8" name="TextBox 7"/>
          <p:cNvSpPr txBox="1"/>
          <p:nvPr/>
        </p:nvSpPr>
        <p:spPr>
          <a:xfrm>
            <a:off x="6248403" y="2296940"/>
            <a:ext cx="2465295" cy="3046988"/>
          </a:xfrm>
          <a:prstGeom prst="rect">
            <a:avLst/>
          </a:prstGeom>
          <a:noFill/>
        </p:spPr>
        <p:txBody>
          <a:bodyPr wrap="square" rtlCol="0">
            <a:spAutoFit/>
          </a:bodyPr>
          <a:lstStyle/>
          <a:p>
            <a:pPr marL="285750" indent="-285750">
              <a:lnSpc>
                <a:spcPct val="150000"/>
              </a:lnSpc>
              <a:buFont typeface="Arial" panose="020B0604020202020204" pitchFamily="34" charset="0"/>
              <a:buChar char="•"/>
            </a:pPr>
            <a:r>
              <a:rPr lang="en-US" sz="1600" dirty="0"/>
              <a:t>Product Designer</a:t>
            </a:r>
          </a:p>
          <a:p>
            <a:pPr marL="285750" indent="-285750">
              <a:lnSpc>
                <a:spcPct val="150000"/>
              </a:lnSpc>
              <a:buFont typeface="Arial" panose="020B0604020202020204" pitchFamily="34" charset="0"/>
              <a:buChar char="•"/>
            </a:pPr>
            <a:r>
              <a:rPr lang="en-IN" sz="1600" dirty="0"/>
              <a:t>Texture Artist </a:t>
            </a:r>
            <a:endParaRPr lang="en-US" sz="1600" dirty="0"/>
          </a:p>
          <a:p>
            <a:pPr marL="285750" indent="-285750">
              <a:lnSpc>
                <a:spcPct val="150000"/>
              </a:lnSpc>
              <a:buFont typeface="Arial" panose="020B0604020202020204" pitchFamily="34" charset="0"/>
              <a:buChar char="•"/>
            </a:pPr>
            <a:r>
              <a:rPr lang="en-IN" sz="1600" dirty="0"/>
              <a:t>Lighting Technician </a:t>
            </a:r>
          </a:p>
          <a:p>
            <a:pPr marL="285750" indent="-285750">
              <a:lnSpc>
                <a:spcPct val="150000"/>
              </a:lnSpc>
              <a:buFont typeface="Arial" panose="020B0604020202020204" pitchFamily="34" charset="0"/>
              <a:buChar char="•"/>
            </a:pPr>
            <a:r>
              <a:rPr lang="en-IN" sz="1600" dirty="0"/>
              <a:t>Character Rigger </a:t>
            </a:r>
            <a:endParaRPr lang="en-US" sz="1600" dirty="0"/>
          </a:p>
          <a:p>
            <a:pPr marL="285750" indent="-285750">
              <a:lnSpc>
                <a:spcPct val="150000"/>
              </a:lnSpc>
              <a:buFont typeface="Arial" panose="020B0604020202020204" pitchFamily="34" charset="0"/>
              <a:buChar char="•"/>
            </a:pPr>
            <a:r>
              <a:rPr lang="en-IN" sz="1600" dirty="0"/>
              <a:t>Character Animator</a:t>
            </a:r>
          </a:p>
          <a:p>
            <a:pPr marL="285750" indent="-285750">
              <a:lnSpc>
                <a:spcPct val="150000"/>
              </a:lnSpc>
              <a:buFont typeface="Arial" panose="020B0604020202020204" pitchFamily="34" charset="0"/>
              <a:buChar char="•"/>
            </a:pPr>
            <a:r>
              <a:rPr lang="en-IN" sz="1600" dirty="0"/>
              <a:t>Roto Artist</a:t>
            </a:r>
          </a:p>
          <a:p>
            <a:pPr marL="285750" indent="-285750">
              <a:lnSpc>
                <a:spcPct val="150000"/>
              </a:lnSpc>
              <a:buFont typeface="Arial" panose="020B0604020202020204" pitchFamily="34" charset="0"/>
              <a:buChar char="•"/>
            </a:pPr>
            <a:r>
              <a:rPr lang="en-IN" sz="1600" dirty="0"/>
              <a:t>Matchmover</a:t>
            </a:r>
          </a:p>
          <a:p>
            <a:pPr marL="285750" indent="-285750">
              <a:lnSpc>
                <a:spcPct val="150000"/>
              </a:lnSpc>
              <a:buFont typeface="Arial" panose="020B0604020202020204" pitchFamily="34" charset="0"/>
              <a:buChar char="•"/>
            </a:pPr>
            <a:r>
              <a:rPr lang="en-IN" sz="1600" dirty="0"/>
              <a:t>Matte Painter</a:t>
            </a:r>
          </a:p>
        </p:txBody>
      </p:sp>
      <p:sp>
        <p:nvSpPr>
          <p:cNvPr id="9" name="TextBox 8"/>
          <p:cNvSpPr txBox="1"/>
          <p:nvPr/>
        </p:nvSpPr>
        <p:spPr>
          <a:xfrm>
            <a:off x="9139026" y="2302076"/>
            <a:ext cx="2667001" cy="3046988"/>
          </a:xfrm>
          <a:prstGeom prst="rect">
            <a:avLst/>
          </a:prstGeom>
          <a:noFill/>
        </p:spPr>
        <p:txBody>
          <a:bodyPr wrap="square" rtlCol="0">
            <a:spAutoFit/>
          </a:bodyPr>
          <a:lstStyle/>
          <a:p>
            <a:pPr marL="285750" indent="-285750">
              <a:lnSpc>
                <a:spcPct val="150000"/>
              </a:lnSpc>
              <a:buFont typeface="Arial" panose="020B0604020202020204" pitchFamily="34" charset="0"/>
              <a:buChar char="•"/>
            </a:pPr>
            <a:r>
              <a:rPr lang="en-IN" sz="1600" dirty="0"/>
              <a:t>Pipeline TD</a:t>
            </a:r>
          </a:p>
          <a:p>
            <a:pPr marL="285750" indent="-285750">
              <a:lnSpc>
                <a:spcPct val="150000"/>
              </a:lnSpc>
              <a:buFont typeface="Arial" panose="020B0604020202020204" pitchFamily="34" charset="0"/>
              <a:buChar char="•"/>
            </a:pPr>
            <a:r>
              <a:rPr lang="en-IN" sz="1600" dirty="0"/>
              <a:t>VFX Producer</a:t>
            </a:r>
          </a:p>
          <a:p>
            <a:pPr marL="285750" indent="-285750">
              <a:lnSpc>
                <a:spcPct val="150000"/>
              </a:lnSpc>
              <a:buFont typeface="Arial" panose="020B0604020202020204" pitchFamily="34" charset="0"/>
              <a:buChar char="•"/>
            </a:pPr>
            <a:r>
              <a:rPr lang="en-IN" sz="1600" dirty="0"/>
              <a:t>CG Supervisor</a:t>
            </a:r>
          </a:p>
          <a:p>
            <a:pPr marL="285750" indent="-285750">
              <a:lnSpc>
                <a:spcPct val="150000"/>
              </a:lnSpc>
              <a:buFont typeface="Arial" panose="020B0604020202020204" pitchFamily="34" charset="0"/>
              <a:buChar char="•"/>
            </a:pPr>
            <a:r>
              <a:rPr lang="en-IN" sz="1600" dirty="0"/>
              <a:t>VFX Supervisor</a:t>
            </a:r>
          </a:p>
          <a:p>
            <a:pPr marL="285750" indent="-285750">
              <a:lnSpc>
                <a:spcPct val="150000"/>
              </a:lnSpc>
              <a:buFont typeface="Arial" panose="020B0604020202020204" pitchFamily="34" charset="0"/>
              <a:buChar char="•"/>
            </a:pPr>
            <a:r>
              <a:rPr lang="en-IN" sz="1600" dirty="0"/>
              <a:t>Compositing Artist </a:t>
            </a:r>
          </a:p>
          <a:p>
            <a:pPr marL="285750" indent="-285750">
              <a:lnSpc>
                <a:spcPct val="150000"/>
              </a:lnSpc>
              <a:buFont typeface="Arial" panose="020B0604020202020204" pitchFamily="34" charset="0"/>
              <a:buChar char="•"/>
            </a:pPr>
            <a:r>
              <a:rPr lang="en-IN" sz="1600" dirty="0"/>
              <a:t>Effects Animator</a:t>
            </a:r>
          </a:p>
          <a:p>
            <a:pPr marL="285750" indent="-285750">
              <a:lnSpc>
                <a:spcPct val="150000"/>
              </a:lnSpc>
              <a:buFont typeface="Arial" panose="020B0604020202020204" pitchFamily="34" charset="0"/>
              <a:buChar char="•"/>
            </a:pPr>
            <a:r>
              <a:rPr lang="en-IN" sz="1600" dirty="0"/>
              <a:t>Render Wrangler</a:t>
            </a:r>
          </a:p>
          <a:p>
            <a:pPr marL="285750" indent="-285750">
              <a:lnSpc>
                <a:spcPct val="150000"/>
              </a:lnSpc>
              <a:buFont typeface="Arial" panose="020B0604020202020204" pitchFamily="34" charset="0"/>
              <a:buChar char="•"/>
            </a:pPr>
            <a:r>
              <a:rPr lang="en-US" sz="1600" dirty="0"/>
              <a:t>Tracking Artist</a:t>
            </a:r>
            <a:endParaRPr lang="en-IN" sz="1600" dirty="0"/>
          </a:p>
        </p:txBody>
      </p:sp>
      <p:sp>
        <p:nvSpPr>
          <p:cNvPr id="10" name="Rectangle 9"/>
          <p:cNvSpPr/>
          <p:nvPr/>
        </p:nvSpPr>
        <p:spPr>
          <a:xfrm>
            <a:off x="-2" y="6707188"/>
            <a:ext cx="12192002" cy="150812"/>
          </a:xfrm>
          <a:prstGeom prst="rect">
            <a:avLst/>
          </a:prstGeom>
          <a:solidFill>
            <a:srgbClr val="666666"/>
          </a:solid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2400" dirty="0">
              <a:latin typeface="Arial"/>
              <a:cs typeface="Arial"/>
            </a:endParaRPr>
          </a:p>
        </p:txBody>
      </p:sp>
      <p:sp>
        <p:nvSpPr>
          <p:cNvPr id="12" name="Rectangle 11"/>
          <p:cNvSpPr/>
          <p:nvPr/>
        </p:nvSpPr>
        <p:spPr>
          <a:xfrm>
            <a:off x="3197703" y="985695"/>
            <a:ext cx="5029200" cy="45719"/>
          </a:xfrm>
          <a:prstGeom prst="rect">
            <a:avLst/>
          </a:prstGeom>
          <a:gradFill flip="none" rotWithShape="1">
            <a:gsLst>
              <a:gs pos="0">
                <a:schemeClr val="accent1">
                  <a:lumMod val="40000"/>
                  <a:lumOff val="60000"/>
                </a:schemeClr>
              </a:gs>
              <a:gs pos="46000">
                <a:schemeClr val="accent1">
                  <a:lumMod val="95000"/>
                  <a:lumOff val="5000"/>
                </a:schemeClr>
              </a:gs>
              <a:gs pos="100000">
                <a:schemeClr val="accent1">
                  <a:lumMod val="60000"/>
                </a:schemeClr>
              </a:gs>
            </a:gsLst>
            <a:path path="circle">
              <a:fillToRect l="50000" t="130000" r="50000" b="-3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pic>
        <p:nvPicPr>
          <p:cNvPr id="2" name="Picture 1" descr="A logo for a company&#10;&#10;Description automatically generated">
            <a:extLst>
              <a:ext uri="{FF2B5EF4-FFF2-40B4-BE49-F238E27FC236}">
                <a16:creationId xmlns:a16="http://schemas.microsoft.com/office/drawing/2014/main" id="{654C1D65-CB98-F762-B47E-755C25817CA4}"/>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10901418" y="58233"/>
            <a:ext cx="1213200" cy="1213200"/>
          </a:xfrm>
          <a:prstGeom prst="rect">
            <a:avLst/>
          </a:prstGeom>
        </p:spPr>
      </p:pic>
      <p:grpSp>
        <p:nvGrpSpPr>
          <p:cNvPr id="68" name="Group 67">
            <a:extLst>
              <a:ext uri="{FF2B5EF4-FFF2-40B4-BE49-F238E27FC236}">
                <a16:creationId xmlns:a16="http://schemas.microsoft.com/office/drawing/2014/main" id="{874D059F-BF07-291E-34C6-2E27FC56EACB}"/>
              </a:ext>
            </a:extLst>
          </p:cNvPr>
          <p:cNvGrpSpPr/>
          <p:nvPr/>
        </p:nvGrpSpPr>
        <p:grpSpPr>
          <a:xfrm>
            <a:off x="10833100" y="2425700"/>
            <a:ext cx="1414935" cy="4281488"/>
            <a:chOff x="4867343" y="676605"/>
            <a:chExt cx="4067487" cy="12307915"/>
          </a:xfrm>
        </p:grpSpPr>
        <p:sp>
          <p:nvSpPr>
            <p:cNvPr id="69" name="Freeform 335">
              <a:extLst>
                <a:ext uri="{FF2B5EF4-FFF2-40B4-BE49-F238E27FC236}">
                  <a16:creationId xmlns:a16="http://schemas.microsoft.com/office/drawing/2014/main" id="{340DBA60-16C9-A6EE-4D39-8D688EF1823E}"/>
                </a:ext>
              </a:extLst>
            </p:cNvPr>
            <p:cNvSpPr/>
            <p:nvPr/>
          </p:nvSpPr>
          <p:spPr>
            <a:xfrm>
              <a:off x="6146351" y="7759796"/>
              <a:ext cx="1511355" cy="1162032"/>
            </a:xfrm>
            <a:custGeom>
              <a:avLst/>
              <a:gdLst>
                <a:gd name="connsiteX0" fmla="*/ 10108 w 2231524"/>
                <a:gd name="connsiteY0" fmla="*/ 0 h 1015815"/>
                <a:gd name="connsiteX1" fmla="*/ 2221416 w 2231524"/>
                <a:gd name="connsiteY1" fmla="*/ 0 h 1015815"/>
                <a:gd name="connsiteX2" fmla="*/ 2231524 w 2231524"/>
                <a:gd name="connsiteY2" fmla="*/ 83758 h 1015815"/>
                <a:gd name="connsiteX3" fmla="*/ 1115764 w 2231524"/>
                <a:gd name="connsiteY3" fmla="*/ 1015815 h 1015815"/>
                <a:gd name="connsiteX4" fmla="*/ 0 w 2231524"/>
                <a:gd name="connsiteY4" fmla="*/ 83758 h 1015815"/>
                <a:gd name="connsiteX0" fmla="*/ 10108 w 2221473"/>
                <a:gd name="connsiteY0" fmla="*/ 0 h 1015815"/>
                <a:gd name="connsiteX1" fmla="*/ 2221416 w 2221473"/>
                <a:gd name="connsiteY1" fmla="*/ 0 h 1015815"/>
                <a:gd name="connsiteX2" fmla="*/ 2081407 w 2221473"/>
                <a:gd name="connsiteY2" fmla="*/ 116886 h 1015815"/>
                <a:gd name="connsiteX3" fmla="*/ 1115764 w 2221473"/>
                <a:gd name="connsiteY3" fmla="*/ 1015815 h 1015815"/>
                <a:gd name="connsiteX4" fmla="*/ 0 w 2221473"/>
                <a:gd name="connsiteY4" fmla="*/ 83758 h 1015815"/>
                <a:gd name="connsiteX5" fmla="*/ 10108 w 2221473"/>
                <a:gd name="connsiteY5" fmla="*/ 0 h 1015815"/>
                <a:gd name="connsiteX0" fmla="*/ 10108 w 2081407"/>
                <a:gd name="connsiteY0" fmla="*/ 0 h 1015815"/>
                <a:gd name="connsiteX1" fmla="*/ 2021262 w 2081407"/>
                <a:gd name="connsiteY1" fmla="*/ 49692 h 1015815"/>
                <a:gd name="connsiteX2" fmla="*/ 2081407 w 2081407"/>
                <a:gd name="connsiteY2" fmla="*/ 116886 h 1015815"/>
                <a:gd name="connsiteX3" fmla="*/ 1115764 w 2081407"/>
                <a:gd name="connsiteY3" fmla="*/ 1015815 h 1015815"/>
                <a:gd name="connsiteX4" fmla="*/ 0 w 2081407"/>
                <a:gd name="connsiteY4" fmla="*/ 83758 h 1015815"/>
                <a:gd name="connsiteX5" fmla="*/ 10108 w 2081407"/>
                <a:gd name="connsiteY5" fmla="*/ 0 h 1015815"/>
                <a:gd name="connsiteX0" fmla="*/ 285320 w 2081407"/>
                <a:gd name="connsiteY0" fmla="*/ 0 h 1015815"/>
                <a:gd name="connsiteX1" fmla="*/ 2021262 w 2081407"/>
                <a:gd name="connsiteY1" fmla="*/ 49692 h 1015815"/>
                <a:gd name="connsiteX2" fmla="*/ 2081407 w 2081407"/>
                <a:gd name="connsiteY2" fmla="*/ 116886 h 1015815"/>
                <a:gd name="connsiteX3" fmla="*/ 1115764 w 2081407"/>
                <a:gd name="connsiteY3" fmla="*/ 1015815 h 1015815"/>
                <a:gd name="connsiteX4" fmla="*/ 0 w 2081407"/>
                <a:gd name="connsiteY4" fmla="*/ 83758 h 1015815"/>
                <a:gd name="connsiteX5" fmla="*/ 285320 w 2081407"/>
                <a:gd name="connsiteY5" fmla="*/ 0 h 1015815"/>
                <a:gd name="connsiteX0" fmla="*/ 160223 w 1956310"/>
                <a:gd name="connsiteY0" fmla="*/ 0 h 1015815"/>
                <a:gd name="connsiteX1" fmla="*/ 1896165 w 1956310"/>
                <a:gd name="connsiteY1" fmla="*/ 49692 h 1015815"/>
                <a:gd name="connsiteX2" fmla="*/ 1956310 w 1956310"/>
                <a:gd name="connsiteY2" fmla="*/ 116886 h 1015815"/>
                <a:gd name="connsiteX3" fmla="*/ 990667 w 1956310"/>
                <a:gd name="connsiteY3" fmla="*/ 1015815 h 1015815"/>
                <a:gd name="connsiteX4" fmla="*/ 0 w 1956310"/>
                <a:gd name="connsiteY4" fmla="*/ 133450 h 1015815"/>
                <a:gd name="connsiteX5" fmla="*/ 160223 w 1956310"/>
                <a:gd name="connsiteY5" fmla="*/ 0 h 10158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56310" h="1015815">
                  <a:moveTo>
                    <a:pt x="160223" y="0"/>
                  </a:moveTo>
                  <a:lnTo>
                    <a:pt x="1896165" y="49692"/>
                  </a:lnTo>
                  <a:cubicBezTo>
                    <a:pt x="1899534" y="77611"/>
                    <a:pt x="1952941" y="88967"/>
                    <a:pt x="1956310" y="116886"/>
                  </a:cubicBezTo>
                  <a:cubicBezTo>
                    <a:pt x="1956310" y="631647"/>
                    <a:pt x="1606883" y="1015815"/>
                    <a:pt x="990667" y="1015815"/>
                  </a:cubicBezTo>
                  <a:cubicBezTo>
                    <a:pt x="374447" y="1015815"/>
                    <a:pt x="0" y="648211"/>
                    <a:pt x="0" y="133450"/>
                  </a:cubicBezTo>
                  <a:lnTo>
                    <a:pt x="160223" y="0"/>
                  </a:lnTo>
                  <a:close/>
                </a:path>
              </a:pathLst>
            </a:custGeom>
            <a:solidFill>
              <a:srgbClr val="434C6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 name="Freeform 3475">
              <a:extLst>
                <a:ext uri="{FF2B5EF4-FFF2-40B4-BE49-F238E27FC236}">
                  <a16:creationId xmlns:a16="http://schemas.microsoft.com/office/drawing/2014/main" id="{9CB3AD08-872A-DF56-1C0F-0EB07B4EAC2A}"/>
                </a:ext>
              </a:extLst>
            </p:cNvPr>
            <p:cNvSpPr>
              <a:spLocks/>
            </p:cNvSpPr>
            <p:nvPr/>
          </p:nvSpPr>
          <p:spPr bwMode="auto">
            <a:xfrm>
              <a:off x="5366128" y="7284542"/>
              <a:ext cx="144944" cy="69541"/>
            </a:xfrm>
            <a:custGeom>
              <a:avLst/>
              <a:gdLst>
                <a:gd name="T0" fmla="*/ 10 w 10"/>
                <a:gd name="T1" fmla="*/ 3 h 3"/>
                <a:gd name="T2" fmla="*/ 10 w 10"/>
                <a:gd name="T3" fmla="*/ 2 h 3"/>
                <a:gd name="T4" fmla="*/ 10 w 10"/>
                <a:gd name="T5" fmla="*/ 2 h 3"/>
                <a:gd name="T6" fmla="*/ 0 w 10"/>
                <a:gd name="T7" fmla="*/ 0 h 3"/>
                <a:gd name="T8" fmla="*/ 0 w 10"/>
                <a:gd name="T9" fmla="*/ 0 h 3"/>
                <a:gd name="T10" fmla="*/ 0 w 10"/>
                <a:gd name="T11" fmla="*/ 0 h 3"/>
                <a:gd name="T12" fmla="*/ 10 w 10"/>
                <a:gd name="T13" fmla="*/ 2 h 3"/>
                <a:gd name="T14" fmla="*/ 10 w 10"/>
                <a:gd name="T15" fmla="*/ 3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3">
                  <a:moveTo>
                    <a:pt x="10" y="3"/>
                  </a:moveTo>
                  <a:cubicBezTo>
                    <a:pt x="10" y="3"/>
                    <a:pt x="10" y="2"/>
                    <a:pt x="10" y="2"/>
                  </a:cubicBezTo>
                  <a:cubicBezTo>
                    <a:pt x="10" y="2"/>
                    <a:pt x="10" y="2"/>
                    <a:pt x="10" y="2"/>
                  </a:cubicBezTo>
                  <a:cubicBezTo>
                    <a:pt x="0" y="0"/>
                    <a:pt x="0" y="0"/>
                    <a:pt x="0" y="0"/>
                  </a:cubicBezTo>
                  <a:cubicBezTo>
                    <a:pt x="0" y="0"/>
                    <a:pt x="0" y="0"/>
                    <a:pt x="0" y="0"/>
                  </a:cubicBezTo>
                  <a:cubicBezTo>
                    <a:pt x="0" y="0"/>
                    <a:pt x="0" y="0"/>
                    <a:pt x="0" y="0"/>
                  </a:cubicBezTo>
                  <a:cubicBezTo>
                    <a:pt x="10" y="2"/>
                    <a:pt x="10" y="2"/>
                    <a:pt x="10" y="2"/>
                  </a:cubicBezTo>
                  <a:lnTo>
                    <a:pt x="10" y="3"/>
                  </a:lnTo>
                  <a:close/>
                </a:path>
              </a:pathLst>
            </a:custGeom>
            <a:solidFill>
              <a:srgbClr val="2C75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 name="Freeform 5165">
              <a:extLst>
                <a:ext uri="{FF2B5EF4-FFF2-40B4-BE49-F238E27FC236}">
                  <a16:creationId xmlns:a16="http://schemas.microsoft.com/office/drawing/2014/main" id="{884A048C-0A14-063D-1FC3-C067F8742927}"/>
                </a:ext>
              </a:extLst>
            </p:cNvPr>
            <p:cNvSpPr>
              <a:spLocks/>
            </p:cNvSpPr>
            <p:nvPr/>
          </p:nvSpPr>
          <p:spPr bwMode="auto">
            <a:xfrm flipH="1">
              <a:off x="6503355" y="11800128"/>
              <a:ext cx="417718" cy="1033189"/>
            </a:xfrm>
            <a:custGeom>
              <a:avLst/>
              <a:gdLst>
                <a:gd name="T0" fmla="*/ 14 w 22"/>
                <a:gd name="T1" fmla="*/ 42 h 47"/>
                <a:gd name="T2" fmla="*/ 22 w 22"/>
                <a:gd name="T3" fmla="*/ 4 h 47"/>
                <a:gd name="T4" fmla="*/ 3 w 22"/>
                <a:gd name="T5" fmla="*/ 4 h 47"/>
                <a:gd name="T6" fmla="*/ 0 w 22"/>
                <a:gd name="T7" fmla="*/ 40 h 47"/>
                <a:gd name="T8" fmla="*/ 14 w 22"/>
                <a:gd name="T9" fmla="*/ 42 h 47"/>
              </a:gdLst>
              <a:ahLst/>
              <a:cxnLst>
                <a:cxn ang="0">
                  <a:pos x="T0" y="T1"/>
                </a:cxn>
                <a:cxn ang="0">
                  <a:pos x="T2" y="T3"/>
                </a:cxn>
                <a:cxn ang="0">
                  <a:pos x="T4" y="T5"/>
                </a:cxn>
                <a:cxn ang="0">
                  <a:pos x="T6" y="T7"/>
                </a:cxn>
                <a:cxn ang="0">
                  <a:pos x="T8" y="T9"/>
                </a:cxn>
              </a:cxnLst>
              <a:rect l="0" t="0" r="r" b="b"/>
              <a:pathLst>
                <a:path w="22" h="47">
                  <a:moveTo>
                    <a:pt x="14" y="42"/>
                  </a:moveTo>
                  <a:cubicBezTo>
                    <a:pt x="22" y="4"/>
                    <a:pt x="22" y="4"/>
                    <a:pt x="22" y="4"/>
                  </a:cubicBezTo>
                  <a:cubicBezTo>
                    <a:pt x="22" y="0"/>
                    <a:pt x="4" y="0"/>
                    <a:pt x="3" y="4"/>
                  </a:cubicBezTo>
                  <a:cubicBezTo>
                    <a:pt x="0" y="40"/>
                    <a:pt x="0" y="40"/>
                    <a:pt x="0" y="40"/>
                  </a:cubicBezTo>
                  <a:cubicBezTo>
                    <a:pt x="0" y="47"/>
                    <a:pt x="13" y="46"/>
                    <a:pt x="14" y="42"/>
                  </a:cubicBezTo>
                  <a:close/>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 name="Freeform 5166">
              <a:extLst>
                <a:ext uri="{FF2B5EF4-FFF2-40B4-BE49-F238E27FC236}">
                  <a16:creationId xmlns:a16="http://schemas.microsoft.com/office/drawing/2014/main" id="{3379C23E-7333-109F-0388-21025ED140E8}"/>
                </a:ext>
              </a:extLst>
            </p:cNvPr>
            <p:cNvSpPr>
              <a:spLocks/>
            </p:cNvSpPr>
            <p:nvPr/>
          </p:nvSpPr>
          <p:spPr bwMode="auto">
            <a:xfrm flipH="1">
              <a:off x="6019694" y="8095806"/>
              <a:ext cx="901380" cy="4359529"/>
            </a:xfrm>
            <a:custGeom>
              <a:avLst/>
              <a:gdLst>
                <a:gd name="T0" fmla="*/ 0 w 41"/>
                <a:gd name="T1" fmla="*/ 171 h 173"/>
                <a:gd name="T2" fmla="*/ 16 w 41"/>
                <a:gd name="T3" fmla="*/ 173 h 173"/>
                <a:gd name="T4" fmla="*/ 41 w 41"/>
                <a:gd name="T5" fmla="*/ 7 h 173"/>
                <a:gd name="T6" fmla="*/ 5 w 41"/>
                <a:gd name="T7" fmla="*/ 0 h 173"/>
                <a:gd name="T8" fmla="*/ 0 w 41"/>
                <a:gd name="T9" fmla="*/ 171 h 173"/>
              </a:gdLst>
              <a:ahLst/>
              <a:cxnLst>
                <a:cxn ang="0">
                  <a:pos x="T0" y="T1"/>
                </a:cxn>
                <a:cxn ang="0">
                  <a:pos x="T2" y="T3"/>
                </a:cxn>
                <a:cxn ang="0">
                  <a:pos x="T4" y="T5"/>
                </a:cxn>
                <a:cxn ang="0">
                  <a:pos x="T6" y="T7"/>
                </a:cxn>
                <a:cxn ang="0">
                  <a:pos x="T8" y="T9"/>
                </a:cxn>
              </a:cxnLst>
              <a:rect l="0" t="0" r="r" b="b"/>
              <a:pathLst>
                <a:path w="41" h="173">
                  <a:moveTo>
                    <a:pt x="0" y="171"/>
                  </a:moveTo>
                  <a:lnTo>
                    <a:pt x="16" y="173"/>
                  </a:lnTo>
                  <a:lnTo>
                    <a:pt x="41" y="7"/>
                  </a:lnTo>
                  <a:lnTo>
                    <a:pt x="5" y="0"/>
                  </a:lnTo>
                  <a:lnTo>
                    <a:pt x="0" y="171"/>
                  </a:lnTo>
                  <a:close/>
                </a:path>
              </a:pathLst>
            </a:custGeom>
            <a:solidFill>
              <a:srgbClr val="434C69"/>
            </a:solidFill>
            <a:ln>
              <a:noFill/>
            </a:ln>
          </p:spPr>
          <p:txBody>
            <a:bodyPr vert="horz" wrap="square" lIns="91440" tIns="45720" rIns="91440" bIns="45720" numCol="1" anchor="t" anchorCtr="0" compatLnSpc="1">
              <a:prstTxWarp prst="textNoShape">
                <a:avLst/>
              </a:prstTxWarp>
            </a:bodyPr>
            <a:lstStyle/>
            <a:p>
              <a:endParaRPr lang="en-US"/>
            </a:p>
          </p:txBody>
        </p:sp>
        <p:sp>
          <p:nvSpPr>
            <p:cNvPr id="73" name="Freeform 5169">
              <a:extLst>
                <a:ext uri="{FF2B5EF4-FFF2-40B4-BE49-F238E27FC236}">
                  <a16:creationId xmlns:a16="http://schemas.microsoft.com/office/drawing/2014/main" id="{651EEB79-9FE7-2C01-C84B-81C415F4E693}"/>
                </a:ext>
              </a:extLst>
            </p:cNvPr>
            <p:cNvSpPr>
              <a:spLocks/>
            </p:cNvSpPr>
            <p:nvPr/>
          </p:nvSpPr>
          <p:spPr bwMode="auto">
            <a:xfrm flipH="1">
              <a:off x="6019701" y="12530923"/>
              <a:ext cx="989315" cy="453592"/>
            </a:xfrm>
            <a:custGeom>
              <a:avLst/>
              <a:gdLst>
                <a:gd name="T0" fmla="*/ 52 w 52"/>
                <a:gd name="T1" fmla="*/ 20 h 21"/>
                <a:gd name="T2" fmla="*/ 52 w 52"/>
                <a:gd name="T3" fmla="*/ 20 h 21"/>
                <a:gd name="T4" fmla="*/ 37 w 52"/>
                <a:gd name="T5" fmla="*/ 9 h 21"/>
                <a:gd name="T6" fmla="*/ 27 w 52"/>
                <a:gd name="T7" fmla="*/ 2 h 21"/>
                <a:gd name="T8" fmla="*/ 27 w 52"/>
                <a:gd name="T9" fmla="*/ 2 h 21"/>
                <a:gd name="T10" fmla="*/ 22 w 52"/>
                <a:gd name="T11" fmla="*/ 1 h 21"/>
                <a:gd name="T12" fmla="*/ 15 w 52"/>
                <a:gd name="T13" fmla="*/ 6 h 21"/>
                <a:gd name="T14" fmla="*/ 7 w 52"/>
                <a:gd name="T15" fmla="*/ 5 h 21"/>
                <a:gd name="T16" fmla="*/ 2 w 52"/>
                <a:gd name="T17" fmla="*/ 18 h 21"/>
                <a:gd name="T18" fmla="*/ 7 w 52"/>
                <a:gd name="T19" fmla="*/ 19 h 21"/>
                <a:gd name="T20" fmla="*/ 17 w 52"/>
                <a:gd name="T21" fmla="*/ 20 h 21"/>
                <a:gd name="T22" fmla="*/ 42 w 52"/>
                <a:gd name="T23" fmla="*/ 21 h 21"/>
                <a:gd name="T24" fmla="*/ 52 w 52"/>
                <a:gd name="T25" fmla="*/ 2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2" h="21">
                  <a:moveTo>
                    <a:pt x="52" y="20"/>
                  </a:moveTo>
                  <a:cubicBezTo>
                    <a:pt x="52" y="20"/>
                    <a:pt x="52" y="20"/>
                    <a:pt x="52" y="20"/>
                  </a:cubicBezTo>
                  <a:cubicBezTo>
                    <a:pt x="52" y="13"/>
                    <a:pt x="50" y="9"/>
                    <a:pt x="37" y="9"/>
                  </a:cubicBezTo>
                  <a:cubicBezTo>
                    <a:pt x="32" y="9"/>
                    <a:pt x="28" y="6"/>
                    <a:pt x="27" y="2"/>
                  </a:cubicBezTo>
                  <a:cubicBezTo>
                    <a:pt x="27" y="2"/>
                    <a:pt x="27" y="2"/>
                    <a:pt x="27" y="2"/>
                  </a:cubicBezTo>
                  <a:cubicBezTo>
                    <a:pt x="26" y="0"/>
                    <a:pt x="23" y="0"/>
                    <a:pt x="22" y="1"/>
                  </a:cubicBezTo>
                  <a:cubicBezTo>
                    <a:pt x="20" y="4"/>
                    <a:pt x="18" y="5"/>
                    <a:pt x="15" y="6"/>
                  </a:cubicBezTo>
                  <a:cubicBezTo>
                    <a:pt x="12" y="6"/>
                    <a:pt x="10" y="5"/>
                    <a:pt x="7" y="5"/>
                  </a:cubicBezTo>
                  <a:cubicBezTo>
                    <a:pt x="0" y="5"/>
                    <a:pt x="1" y="14"/>
                    <a:pt x="2" y="18"/>
                  </a:cubicBezTo>
                  <a:cubicBezTo>
                    <a:pt x="2" y="19"/>
                    <a:pt x="6" y="19"/>
                    <a:pt x="7" y="19"/>
                  </a:cubicBezTo>
                  <a:cubicBezTo>
                    <a:pt x="10" y="20"/>
                    <a:pt x="14" y="20"/>
                    <a:pt x="17" y="20"/>
                  </a:cubicBezTo>
                  <a:cubicBezTo>
                    <a:pt x="25" y="21"/>
                    <a:pt x="34" y="21"/>
                    <a:pt x="42" y="21"/>
                  </a:cubicBezTo>
                  <a:cubicBezTo>
                    <a:pt x="45" y="21"/>
                    <a:pt x="49" y="20"/>
                    <a:pt x="52" y="20"/>
                  </a:cubicBezTo>
                  <a:close/>
                </a:path>
              </a:pathLst>
            </a:custGeom>
            <a:solidFill>
              <a:srgbClr val="434043"/>
            </a:solidFill>
            <a:ln>
              <a:noFill/>
            </a:ln>
          </p:spPr>
          <p:txBody>
            <a:bodyPr vert="horz" wrap="square" lIns="91440" tIns="45720" rIns="91440" bIns="45720" numCol="1" anchor="t" anchorCtr="0" compatLnSpc="1">
              <a:prstTxWarp prst="textNoShape">
                <a:avLst/>
              </a:prstTxWarp>
            </a:bodyPr>
            <a:lstStyle/>
            <a:p>
              <a:endParaRPr lang="en-US"/>
            </a:p>
          </p:txBody>
        </p:sp>
        <p:sp>
          <p:nvSpPr>
            <p:cNvPr id="74" name="Freeform 5167">
              <a:extLst>
                <a:ext uri="{FF2B5EF4-FFF2-40B4-BE49-F238E27FC236}">
                  <a16:creationId xmlns:a16="http://schemas.microsoft.com/office/drawing/2014/main" id="{EB2E70E5-20CE-6D1C-954A-CAFD125E2987}"/>
                </a:ext>
              </a:extLst>
            </p:cNvPr>
            <p:cNvSpPr>
              <a:spLocks/>
            </p:cNvSpPr>
            <p:nvPr/>
          </p:nvSpPr>
          <p:spPr bwMode="auto">
            <a:xfrm flipH="1">
              <a:off x="7472981" y="11724540"/>
              <a:ext cx="373746" cy="1133983"/>
            </a:xfrm>
            <a:custGeom>
              <a:avLst/>
              <a:gdLst>
                <a:gd name="T0" fmla="*/ 13 w 20"/>
                <a:gd name="T1" fmla="*/ 45 h 52"/>
                <a:gd name="T2" fmla="*/ 19 w 20"/>
                <a:gd name="T3" fmla="*/ 4 h 52"/>
                <a:gd name="T4" fmla="*/ 2 w 20"/>
                <a:gd name="T5" fmla="*/ 8 h 52"/>
                <a:gd name="T6" fmla="*/ 0 w 20"/>
                <a:gd name="T7" fmla="*/ 45 h 52"/>
                <a:gd name="T8" fmla="*/ 13 w 20"/>
                <a:gd name="T9" fmla="*/ 45 h 52"/>
              </a:gdLst>
              <a:ahLst/>
              <a:cxnLst>
                <a:cxn ang="0">
                  <a:pos x="T0" y="T1"/>
                </a:cxn>
                <a:cxn ang="0">
                  <a:pos x="T2" y="T3"/>
                </a:cxn>
                <a:cxn ang="0">
                  <a:pos x="T4" y="T5"/>
                </a:cxn>
                <a:cxn ang="0">
                  <a:pos x="T6" y="T7"/>
                </a:cxn>
                <a:cxn ang="0">
                  <a:pos x="T8" y="T9"/>
                </a:cxn>
              </a:cxnLst>
              <a:rect l="0" t="0" r="r" b="b"/>
              <a:pathLst>
                <a:path w="20" h="52">
                  <a:moveTo>
                    <a:pt x="13" y="45"/>
                  </a:moveTo>
                  <a:cubicBezTo>
                    <a:pt x="19" y="4"/>
                    <a:pt x="19" y="4"/>
                    <a:pt x="19" y="4"/>
                  </a:cubicBezTo>
                  <a:cubicBezTo>
                    <a:pt x="20" y="0"/>
                    <a:pt x="3" y="5"/>
                    <a:pt x="2" y="8"/>
                  </a:cubicBezTo>
                  <a:cubicBezTo>
                    <a:pt x="0" y="45"/>
                    <a:pt x="0" y="45"/>
                    <a:pt x="0" y="45"/>
                  </a:cubicBezTo>
                  <a:cubicBezTo>
                    <a:pt x="0" y="52"/>
                    <a:pt x="12" y="49"/>
                    <a:pt x="13" y="45"/>
                  </a:cubicBezTo>
                  <a:close/>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 name="Freeform 5168">
              <a:extLst>
                <a:ext uri="{FF2B5EF4-FFF2-40B4-BE49-F238E27FC236}">
                  <a16:creationId xmlns:a16="http://schemas.microsoft.com/office/drawing/2014/main" id="{1A10905D-DBCE-A961-EEB5-48DEDC921528}"/>
                </a:ext>
              </a:extLst>
            </p:cNvPr>
            <p:cNvSpPr>
              <a:spLocks/>
            </p:cNvSpPr>
            <p:nvPr/>
          </p:nvSpPr>
          <p:spPr bwMode="auto">
            <a:xfrm flipH="1">
              <a:off x="6967327" y="8120997"/>
              <a:ext cx="901379" cy="4359529"/>
            </a:xfrm>
            <a:custGeom>
              <a:avLst/>
              <a:gdLst>
                <a:gd name="T0" fmla="*/ 0 w 41"/>
                <a:gd name="T1" fmla="*/ 172 h 173"/>
                <a:gd name="T2" fmla="*/ 16 w 41"/>
                <a:gd name="T3" fmla="*/ 173 h 173"/>
                <a:gd name="T4" fmla="*/ 41 w 41"/>
                <a:gd name="T5" fmla="*/ 7 h 173"/>
                <a:gd name="T6" fmla="*/ 5 w 41"/>
                <a:gd name="T7" fmla="*/ 0 h 173"/>
                <a:gd name="T8" fmla="*/ 0 w 41"/>
                <a:gd name="T9" fmla="*/ 172 h 173"/>
              </a:gdLst>
              <a:ahLst/>
              <a:cxnLst>
                <a:cxn ang="0">
                  <a:pos x="T0" y="T1"/>
                </a:cxn>
                <a:cxn ang="0">
                  <a:pos x="T2" y="T3"/>
                </a:cxn>
                <a:cxn ang="0">
                  <a:pos x="T4" y="T5"/>
                </a:cxn>
                <a:cxn ang="0">
                  <a:pos x="T6" y="T7"/>
                </a:cxn>
                <a:cxn ang="0">
                  <a:pos x="T8" y="T9"/>
                </a:cxn>
              </a:cxnLst>
              <a:rect l="0" t="0" r="r" b="b"/>
              <a:pathLst>
                <a:path w="41" h="173">
                  <a:moveTo>
                    <a:pt x="0" y="172"/>
                  </a:moveTo>
                  <a:lnTo>
                    <a:pt x="16" y="173"/>
                  </a:lnTo>
                  <a:lnTo>
                    <a:pt x="41" y="7"/>
                  </a:lnTo>
                  <a:lnTo>
                    <a:pt x="5" y="0"/>
                  </a:lnTo>
                  <a:lnTo>
                    <a:pt x="0" y="172"/>
                  </a:lnTo>
                  <a:close/>
                </a:path>
              </a:pathLst>
            </a:custGeom>
            <a:solidFill>
              <a:srgbClr val="434C69"/>
            </a:solidFill>
            <a:ln>
              <a:noFill/>
            </a:ln>
          </p:spPr>
          <p:txBody>
            <a:bodyPr vert="horz" wrap="square" lIns="91440" tIns="45720" rIns="91440" bIns="45720" numCol="1" anchor="t" anchorCtr="0" compatLnSpc="1">
              <a:prstTxWarp prst="textNoShape">
                <a:avLst/>
              </a:prstTxWarp>
            </a:bodyPr>
            <a:lstStyle/>
            <a:p>
              <a:endParaRPr lang="en-US"/>
            </a:p>
          </p:txBody>
        </p:sp>
        <p:sp>
          <p:nvSpPr>
            <p:cNvPr id="76" name="Freeform 5170">
              <a:extLst>
                <a:ext uri="{FF2B5EF4-FFF2-40B4-BE49-F238E27FC236}">
                  <a16:creationId xmlns:a16="http://schemas.microsoft.com/office/drawing/2014/main" id="{1AF1554C-21C7-E13C-84A7-3C47CA477C90}"/>
                </a:ext>
              </a:extLst>
            </p:cNvPr>
            <p:cNvSpPr>
              <a:spLocks/>
            </p:cNvSpPr>
            <p:nvPr/>
          </p:nvSpPr>
          <p:spPr bwMode="auto">
            <a:xfrm flipH="1">
              <a:off x="7209156" y="12505719"/>
              <a:ext cx="703513" cy="478801"/>
            </a:xfrm>
            <a:custGeom>
              <a:avLst/>
              <a:gdLst>
                <a:gd name="T0" fmla="*/ 2 w 37"/>
                <a:gd name="T1" fmla="*/ 7 h 22"/>
                <a:gd name="T2" fmla="*/ 4 w 37"/>
                <a:gd name="T3" fmla="*/ 7 h 22"/>
                <a:gd name="T4" fmla="*/ 9 w 37"/>
                <a:gd name="T5" fmla="*/ 5 h 22"/>
                <a:gd name="T6" fmla="*/ 15 w 37"/>
                <a:gd name="T7" fmla="*/ 2 h 22"/>
                <a:gd name="T8" fmla="*/ 24 w 37"/>
                <a:gd name="T9" fmla="*/ 3 h 22"/>
                <a:gd name="T10" fmla="*/ 27 w 37"/>
                <a:gd name="T11" fmla="*/ 10 h 22"/>
                <a:gd name="T12" fmla="*/ 28 w 37"/>
                <a:gd name="T13" fmla="*/ 10 h 22"/>
                <a:gd name="T14" fmla="*/ 37 w 37"/>
                <a:gd name="T15" fmla="*/ 21 h 22"/>
                <a:gd name="T16" fmla="*/ 37 w 37"/>
                <a:gd name="T17" fmla="*/ 21 h 22"/>
                <a:gd name="T18" fmla="*/ 19 w 37"/>
                <a:gd name="T19" fmla="*/ 22 h 22"/>
                <a:gd name="T20" fmla="*/ 0 w 37"/>
                <a:gd name="T21" fmla="*/ 21 h 22"/>
                <a:gd name="T22" fmla="*/ 0 w 37"/>
                <a:gd name="T23" fmla="*/ 20 h 22"/>
                <a:gd name="T24" fmla="*/ 2 w 37"/>
                <a:gd name="T25" fmla="*/ 7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7" h="22">
                  <a:moveTo>
                    <a:pt x="2" y="7"/>
                  </a:moveTo>
                  <a:cubicBezTo>
                    <a:pt x="3" y="7"/>
                    <a:pt x="3" y="7"/>
                    <a:pt x="4" y="7"/>
                  </a:cubicBezTo>
                  <a:cubicBezTo>
                    <a:pt x="6" y="7"/>
                    <a:pt x="8" y="6"/>
                    <a:pt x="9" y="5"/>
                  </a:cubicBezTo>
                  <a:cubicBezTo>
                    <a:pt x="11" y="3"/>
                    <a:pt x="12" y="2"/>
                    <a:pt x="15" y="2"/>
                  </a:cubicBezTo>
                  <a:cubicBezTo>
                    <a:pt x="18" y="1"/>
                    <a:pt x="23" y="0"/>
                    <a:pt x="24" y="3"/>
                  </a:cubicBezTo>
                  <a:cubicBezTo>
                    <a:pt x="27" y="10"/>
                    <a:pt x="27" y="10"/>
                    <a:pt x="27" y="10"/>
                  </a:cubicBezTo>
                  <a:cubicBezTo>
                    <a:pt x="28" y="10"/>
                    <a:pt x="28" y="10"/>
                    <a:pt x="28" y="10"/>
                  </a:cubicBezTo>
                  <a:cubicBezTo>
                    <a:pt x="36" y="10"/>
                    <a:pt x="37" y="18"/>
                    <a:pt x="37" y="21"/>
                  </a:cubicBezTo>
                  <a:cubicBezTo>
                    <a:pt x="37" y="21"/>
                    <a:pt x="37" y="21"/>
                    <a:pt x="37" y="21"/>
                  </a:cubicBezTo>
                  <a:cubicBezTo>
                    <a:pt x="36" y="22"/>
                    <a:pt x="28" y="22"/>
                    <a:pt x="19" y="22"/>
                  </a:cubicBezTo>
                  <a:cubicBezTo>
                    <a:pt x="9" y="22"/>
                    <a:pt x="0" y="22"/>
                    <a:pt x="0" y="21"/>
                  </a:cubicBezTo>
                  <a:cubicBezTo>
                    <a:pt x="0" y="21"/>
                    <a:pt x="0" y="21"/>
                    <a:pt x="0" y="20"/>
                  </a:cubicBezTo>
                  <a:cubicBezTo>
                    <a:pt x="0" y="17"/>
                    <a:pt x="0" y="8"/>
                    <a:pt x="2" y="7"/>
                  </a:cubicBezTo>
                  <a:close/>
                </a:path>
              </a:pathLst>
            </a:custGeom>
            <a:solidFill>
              <a:srgbClr val="434043"/>
            </a:solidFill>
            <a:ln>
              <a:noFill/>
            </a:ln>
          </p:spPr>
          <p:txBody>
            <a:bodyPr vert="horz" wrap="square" lIns="91440" tIns="45720" rIns="91440" bIns="45720" numCol="1" anchor="t" anchorCtr="0" compatLnSpc="1">
              <a:prstTxWarp prst="textNoShape">
                <a:avLst/>
              </a:prstTxWarp>
            </a:bodyPr>
            <a:lstStyle/>
            <a:p>
              <a:endParaRPr lang="en-US"/>
            </a:p>
          </p:txBody>
        </p:sp>
        <p:sp>
          <p:nvSpPr>
            <p:cNvPr id="77" name="Freeform 3441">
              <a:extLst>
                <a:ext uri="{FF2B5EF4-FFF2-40B4-BE49-F238E27FC236}">
                  <a16:creationId xmlns:a16="http://schemas.microsoft.com/office/drawing/2014/main" id="{EC58D918-40EE-E254-A077-2D4FB37C4502}"/>
                </a:ext>
              </a:extLst>
            </p:cNvPr>
            <p:cNvSpPr>
              <a:spLocks/>
            </p:cNvSpPr>
            <p:nvPr/>
          </p:nvSpPr>
          <p:spPr bwMode="auto">
            <a:xfrm>
              <a:off x="6674135" y="5402525"/>
              <a:ext cx="478883" cy="648293"/>
            </a:xfrm>
            <a:custGeom>
              <a:avLst/>
              <a:gdLst>
                <a:gd name="T0" fmla="*/ 21 w 24"/>
                <a:gd name="T1" fmla="*/ 0 h 33"/>
                <a:gd name="T2" fmla="*/ 12 w 24"/>
                <a:gd name="T3" fmla="*/ 2 h 33"/>
                <a:gd name="T4" fmla="*/ 3 w 24"/>
                <a:gd name="T5" fmla="*/ 1 h 33"/>
                <a:gd name="T6" fmla="*/ 2 w 24"/>
                <a:gd name="T7" fmla="*/ 15 h 33"/>
                <a:gd name="T8" fmla="*/ 2 w 24"/>
                <a:gd name="T9" fmla="*/ 18 h 33"/>
                <a:gd name="T10" fmla="*/ 0 w 24"/>
                <a:gd name="T11" fmla="*/ 24 h 33"/>
                <a:gd name="T12" fmla="*/ 8 w 24"/>
                <a:gd name="T13" fmla="*/ 33 h 33"/>
                <a:gd name="T14" fmla="*/ 24 w 24"/>
                <a:gd name="T15" fmla="*/ 24 h 33"/>
                <a:gd name="T16" fmla="*/ 21 w 24"/>
                <a:gd name="T17"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33">
                  <a:moveTo>
                    <a:pt x="21" y="0"/>
                  </a:moveTo>
                  <a:cubicBezTo>
                    <a:pt x="12" y="2"/>
                    <a:pt x="12" y="2"/>
                    <a:pt x="12" y="2"/>
                  </a:cubicBezTo>
                  <a:cubicBezTo>
                    <a:pt x="3" y="1"/>
                    <a:pt x="3" y="1"/>
                    <a:pt x="3" y="1"/>
                  </a:cubicBezTo>
                  <a:cubicBezTo>
                    <a:pt x="3" y="1"/>
                    <a:pt x="2" y="14"/>
                    <a:pt x="2" y="15"/>
                  </a:cubicBezTo>
                  <a:cubicBezTo>
                    <a:pt x="2" y="16"/>
                    <a:pt x="2" y="17"/>
                    <a:pt x="2" y="18"/>
                  </a:cubicBezTo>
                  <a:cubicBezTo>
                    <a:pt x="2" y="20"/>
                    <a:pt x="1" y="22"/>
                    <a:pt x="0" y="24"/>
                  </a:cubicBezTo>
                  <a:cubicBezTo>
                    <a:pt x="8" y="33"/>
                    <a:pt x="8" y="33"/>
                    <a:pt x="8" y="33"/>
                  </a:cubicBezTo>
                  <a:cubicBezTo>
                    <a:pt x="24" y="24"/>
                    <a:pt x="24" y="24"/>
                    <a:pt x="24" y="24"/>
                  </a:cubicBezTo>
                  <a:cubicBezTo>
                    <a:pt x="23" y="17"/>
                    <a:pt x="20" y="7"/>
                    <a:pt x="21" y="0"/>
                  </a:cubicBezTo>
                  <a:close/>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 name="Freeform 3442">
              <a:extLst>
                <a:ext uri="{FF2B5EF4-FFF2-40B4-BE49-F238E27FC236}">
                  <a16:creationId xmlns:a16="http://schemas.microsoft.com/office/drawing/2014/main" id="{A50E816B-E070-9B44-9AF9-8BE1B0CB2278}"/>
                </a:ext>
              </a:extLst>
            </p:cNvPr>
            <p:cNvSpPr>
              <a:spLocks/>
            </p:cNvSpPr>
            <p:nvPr/>
          </p:nvSpPr>
          <p:spPr bwMode="auto">
            <a:xfrm>
              <a:off x="6674135" y="5402525"/>
              <a:ext cx="410468" cy="491801"/>
            </a:xfrm>
            <a:custGeom>
              <a:avLst/>
              <a:gdLst>
                <a:gd name="T0" fmla="*/ 21 w 21"/>
                <a:gd name="T1" fmla="*/ 7 h 25"/>
                <a:gd name="T2" fmla="*/ 21 w 21"/>
                <a:gd name="T3" fmla="*/ 0 h 25"/>
                <a:gd name="T4" fmla="*/ 12 w 21"/>
                <a:gd name="T5" fmla="*/ 2 h 25"/>
                <a:gd name="T6" fmla="*/ 3 w 21"/>
                <a:gd name="T7" fmla="*/ 1 h 25"/>
                <a:gd name="T8" fmla="*/ 2 w 21"/>
                <a:gd name="T9" fmla="*/ 15 h 25"/>
                <a:gd name="T10" fmla="*/ 2 w 21"/>
                <a:gd name="T11" fmla="*/ 18 h 25"/>
                <a:gd name="T12" fmla="*/ 0 w 21"/>
                <a:gd name="T13" fmla="*/ 24 h 25"/>
                <a:gd name="T14" fmla="*/ 1 w 21"/>
                <a:gd name="T15" fmla="*/ 25 h 25"/>
                <a:gd name="T16" fmla="*/ 21 w 21"/>
                <a:gd name="T17" fmla="*/ 7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25">
                  <a:moveTo>
                    <a:pt x="21" y="7"/>
                  </a:moveTo>
                  <a:cubicBezTo>
                    <a:pt x="21" y="5"/>
                    <a:pt x="21" y="2"/>
                    <a:pt x="21" y="0"/>
                  </a:cubicBezTo>
                  <a:cubicBezTo>
                    <a:pt x="12" y="2"/>
                    <a:pt x="12" y="2"/>
                    <a:pt x="12" y="2"/>
                  </a:cubicBezTo>
                  <a:cubicBezTo>
                    <a:pt x="3" y="1"/>
                    <a:pt x="3" y="1"/>
                    <a:pt x="3" y="1"/>
                  </a:cubicBezTo>
                  <a:cubicBezTo>
                    <a:pt x="3" y="1"/>
                    <a:pt x="2" y="14"/>
                    <a:pt x="2" y="15"/>
                  </a:cubicBezTo>
                  <a:cubicBezTo>
                    <a:pt x="2" y="16"/>
                    <a:pt x="2" y="17"/>
                    <a:pt x="2" y="18"/>
                  </a:cubicBezTo>
                  <a:cubicBezTo>
                    <a:pt x="2" y="20"/>
                    <a:pt x="1" y="22"/>
                    <a:pt x="0" y="24"/>
                  </a:cubicBezTo>
                  <a:cubicBezTo>
                    <a:pt x="1" y="25"/>
                    <a:pt x="1" y="25"/>
                    <a:pt x="1" y="25"/>
                  </a:cubicBezTo>
                  <a:cubicBezTo>
                    <a:pt x="10" y="19"/>
                    <a:pt x="17" y="13"/>
                    <a:pt x="21" y="7"/>
                  </a:cubicBezTo>
                  <a:close/>
                </a:path>
              </a:pathLst>
            </a:custGeom>
            <a:solidFill>
              <a:srgbClr val="CD95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 name="Freeform 3462">
              <a:extLst>
                <a:ext uri="{FF2B5EF4-FFF2-40B4-BE49-F238E27FC236}">
                  <a16:creationId xmlns:a16="http://schemas.microsoft.com/office/drawing/2014/main" id="{39FC7B7F-31AE-9B5C-9602-2F992F471EA2}"/>
                </a:ext>
              </a:extLst>
            </p:cNvPr>
            <p:cNvSpPr>
              <a:spLocks/>
            </p:cNvSpPr>
            <p:nvPr/>
          </p:nvSpPr>
          <p:spPr bwMode="auto">
            <a:xfrm>
              <a:off x="5921623" y="5871978"/>
              <a:ext cx="1915518" cy="2548440"/>
            </a:xfrm>
            <a:custGeom>
              <a:avLst/>
              <a:gdLst>
                <a:gd name="T0" fmla="*/ 17 w 96"/>
                <a:gd name="T1" fmla="*/ 75 h 131"/>
                <a:gd name="T2" fmla="*/ 16 w 96"/>
                <a:gd name="T3" fmla="*/ 21 h 131"/>
                <a:gd name="T4" fmla="*/ 13 w 96"/>
                <a:gd name="T5" fmla="*/ 4 h 131"/>
                <a:gd name="T6" fmla="*/ 37 w 96"/>
                <a:gd name="T7" fmla="*/ 0 h 131"/>
                <a:gd name="T8" fmla="*/ 45 w 96"/>
                <a:gd name="T9" fmla="*/ 9 h 131"/>
                <a:gd name="T10" fmla="*/ 61 w 96"/>
                <a:gd name="T11" fmla="*/ 0 h 131"/>
                <a:gd name="T12" fmla="*/ 89 w 96"/>
                <a:gd name="T13" fmla="*/ 3 h 131"/>
                <a:gd name="T14" fmla="*/ 81 w 96"/>
                <a:gd name="T15" fmla="*/ 66 h 131"/>
                <a:gd name="T16" fmla="*/ 96 w 96"/>
                <a:gd name="T17" fmla="*/ 131 h 131"/>
                <a:gd name="T18" fmla="*/ 53 w 96"/>
                <a:gd name="T19" fmla="*/ 131 h 131"/>
                <a:gd name="T20" fmla="*/ 40 w 96"/>
                <a:gd name="T21" fmla="*/ 103 h 131"/>
                <a:gd name="T22" fmla="*/ 27 w 96"/>
                <a:gd name="T23" fmla="*/ 131 h 131"/>
                <a:gd name="T24" fmla="*/ 0 w 96"/>
                <a:gd name="T25" fmla="*/ 131 h 131"/>
                <a:gd name="T26" fmla="*/ 17 w 96"/>
                <a:gd name="T27" fmla="*/ 75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6" h="131">
                  <a:moveTo>
                    <a:pt x="17" y="75"/>
                  </a:moveTo>
                  <a:cubicBezTo>
                    <a:pt x="18" y="57"/>
                    <a:pt x="18" y="39"/>
                    <a:pt x="16" y="21"/>
                  </a:cubicBezTo>
                  <a:cubicBezTo>
                    <a:pt x="13" y="4"/>
                    <a:pt x="13" y="4"/>
                    <a:pt x="13" y="4"/>
                  </a:cubicBezTo>
                  <a:cubicBezTo>
                    <a:pt x="37" y="0"/>
                    <a:pt x="37" y="0"/>
                    <a:pt x="37" y="0"/>
                  </a:cubicBezTo>
                  <a:cubicBezTo>
                    <a:pt x="45" y="9"/>
                    <a:pt x="45" y="9"/>
                    <a:pt x="45" y="9"/>
                  </a:cubicBezTo>
                  <a:cubicBezTo>
                    <a:pt x="61" y="0"/>
                    <a:pt x="61" y="0"/>
                    <a:pt x="61" y="0"/>
                  </a:cubicBezTo>
                  <a:cubicBezTo>
                    <a:pt x="89" y="3"/>
                    <a:pt x="89" y="3"/>
                    <a:pt x="89" y="3"/>
                  </a:cubicBezTo>
                  <a:cubicBezTo>
                    <a:pt x="91" y="24"/>
                    <a:pt x="88" y="46"/>
                    <a:pt x="81" y="66"/>
                  </a:cubicBezTo>
                  <a:cubicBezTo>
                    <a:pt x="96" y="131"/>
                    <a:pt x="96" y="131"/>
                    <a:pt x="96" y="131"/>
                  </a:cubicBezTo>
                  <a:cubicBezTo>
                    <a:pt x="53" y="131"/>
                    <a:pt x="53" y="131"/>
                    <a:pt x="53" y="131"/>
                  </a:cubicBezTo>
                  <a:cubicBezTo>
                    <a:pt x="40" y="103"/>
                    <a:pt x="40" y="103"/>
                    <a:pt x="40" y="103"/>
                  </a:cubicBezTo>
                  <a:cubicBezTo>
                    <a:pt x="27" y="131"/>
                    <a:pt x="27" y="131"/>
                    <a:pt x="27" y="131"/>
                  </a:cubicBezTo>
                  <a:cubicBezTo>
                    <a:pt x="0" y="131"/>
                    <a:pt x="0" y="131"/>
                    <a:pt x="0" y="131"/>
                  </a:cubicBezTo>
                  <a:lnTo>
                    <a:pt x="17" y="75"/>
                  </a:ln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en-US"/>
            </a:p>
          </p:txBody>
        </p:sp>
        <p:sp>
          <p:nvSpPr>
            <p:cNvPr id="80" name="Freeform 3463">
              <a:extLst>
                <a:ext uri="{FF2B5EF4-FFF2-40B4-BE49-F238E27FC236}">
                  <a16:creationId xmlns:a16="http://schemas.microsoft.com/office/drawing/2014/main" id="{554CA69E-C439-00A1-1DCE-C07097864717}"/>
                </a:ext>
              </a:extLst>
            </p:cNvPr>
            <p:cNvSpPr>
              <a:spLocks/>
            </p:cNvSpPr>
            <p:nvPr/>
          </p:nvSpPr>
          <p:spPr bwMode="auto">
            <a:xfrm>
              <a:off x="6537312" y="5871978"/>
              <a:ext cx="752529" cy="1341284"/>
            </a:xfrm>
            <a:custGeom>
              <a:avLst/>
              <a:gdLst>
                <a:gd name="T0" fmla="*/ 6 w 38"/>
                <a:gd name="T1" fmla="*/ 53 h 69"/>
                <a:gd name="T2" fmla="*/ 10 w 38"/>
                <a:gd name="T3" fmla="*/ 69 h 69"/>
                <a:gd name="T4" fmla="*/ 20 w 38"/>
                <a:gd name="T5" fmla="*/ 56 h 69"/>
                <a:gd name="T6" fmla="*/ 38 w 38"/>
                <a:gd name="T7" fmla="*/ 1 h 69"/>
                <a:gd name="T8" fmla="*/ 31 w 38"/>
                <a:gd name="T9" fmla="*/ 0 h 69"/>
                <a:gd name="T10" fmla="*/ 15 w 38"/>
                <a:gd name="T11" fmla="*/ 9 h 69"/>
                <a:gd name="T12" fmla="*/ 7 w 38"/>
                <a:gd name="T13" fmla="*/ 0 h 69"/>
                <a:gd name="T14" fmla="*/ 1 w 38"/>
                <a:gd name="T15" fmla="*/ 1 h 69"/>
                <a:gd name="T16" fmla="*/ 6 w 38"/>
                <a:gd name="T17" fmla="*/ 53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69">
                  <a:moveTo>
                    <a:pt x="6" y="53"/>
                  </a:moveTo>
                  <a:cubicBezTo>
                    <a:pt x="7" y="59"/>
                    <a:pt x="9" y="64"/>
                    <a:pt x="10" y="69"/>
                  </a:cubicBezTo>
                  <a:cubicBezTo>
                    <a:pt x="14" y="65"/>
                    <a:pt x="17" y="61"/>
                    <a:pt x="20" y="56"/>
                  </a:cubicBezTo>
                  <a:cubicBezTo>
                    <a:pt x="30" y="39"/>
                    <a:pt x="36" y="20"/>
                    <a:pt x="38" y="1"/>
                  </a:cubicBezTo>
                  <a:cubicBezTo>
                    <a:pt x="31" y="0"/>
                    <a:pt x="31" y="0"/>
                    <a:pt x="31" y="0"/>
                  </a:cubicBezTo>
                  <a:cubicBezTo>
                    <a:pt x="15" y="9"/>
                    <a:pt x="15" y="9"/>
                    <a:pt x="15" y="9"/>
                  </a:cubicBezTo>
                  <a:cubicBezTo>
                    <a:pt x="7" y="0"/>
                    <a:pt x="7" y="0"/>
                    <a:pt x="7" y="0"/>
                  </a:cubicBezTo>
                  <a:cubicBezTo>
                    <a:pt x="1" y="1"/>
                    <a:pt x="1" y="1"/>
                    <a:pt x="1" y="1"/>
                  </a:cubicBezTo>
                  <a:cubicBezTo>
                    <a:pt x="0" y="18"/>
                    <a:pt x="1" y="36"/>
                    <a:pt x="6" y="53"/>
                  </a:cubicBezTo>
                  <a:close/>
                </a:path>
              </a:pathLst>
            </a:custGeom>
            <a:solidFill>
              <a:srgbClr val="F8F0E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 name="Freeform 3464">
              <a:extLst>
                <a:ext uri="{FF2B5EF4-FFF2-40B4-BE49-F238E27FC236}">
                  <a16:creationId xmlns:a16="http://schemas.microsoft.com/office/drawing/2014/main" id="{3B7D65A0-3830-1620-0E5A-507E50A61C5D}"/>
                </a:ext>
              </a:extLst>
            </p:cNvPr>
            <p:cNvSpPr>
              <a:spLocks/>
            </p:cNvSpPr>
            <p:nvPr/>
          </p:nvSpPr>
          <p:spPr bwMode="auto">
            <a:xfrm>
              <a:off x="6537312" y="5871978"/>
              <a:ext cx="752529" cy="357673"/>
            </a:xfrm>
            <a:custGeom>
              <a:avLst/>
              <a:gdLst>
                <a:gd name="T0" fmla="*/ 33 w 33"/>
                <a:gd name="T1" fmla="*/ 1 h 16"/>
                <a:gd name="T2" fmla="*/ 27 w 33"/>
                <a:gd name="T3" fmla="*/ 0 h 16"/>
                <a:gd name="T4" fmla="*/ 13 w 33"/>
                <a:gd name="T5" fmla="*/ 8 h 16"/>
                <a:gd name="T6" fmla="*/ 6 w 33"/>
                <a:gd name="T7" fmla="*/ 0 h 16"/>
                <a:gd name="T8" fmla="*/ 0 w 33"/>
                <a:gd name="T9" fmla="*/ 1 h 16"/>
                <a:gd name="T10" fmla="*/ 5 w 33"/>
                <a:gd name="T11" fmla="*/ 16 h 16"/>
                <a:gd name="T12" fmla="*/ 13 w 33"/>
                <a:gd name="T13" fmla="*/ 9 h 16"/>
                <a:gd name="T14" fmla="*/ 19 w 33"/>
                <a:gd name="T15" fmla="*/ 16 h 16"/>
                <a:gd name="T16" fmla="*/ 33 w 33"/>
                <a:gd name="T17" fmla="*/ 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16">
                  <a:moveTo>
                    <a:pt x="33" y="1"/>
                  </a:moveTo>
                  <a:lnTo>
                    <a:pt x="27" y="0"/>
                  </a:lnTo>
                  <a:lnTo>
                    <a:pt x="13" y="8"/>
                  </a:lnTo>
                  <a:lnTo>
                    <a:pt x="6" y="0"/>
                  </a:lnTo>
                  <a:lnTo>
                    <a:pt x="0" y="1"/>
                  </a:lnTo>
                  <a:lnTo>
                    <a:pt x="5" y="16"/>
                  </a:lnTo>
                  <a:lnTo>
                    <a:pt x="13" y="9"/>
                  </a:lnTo>
                  <a:lnTo>
                    <a:pt x="19" y="16"/>
                  </a:lnTo>
                  <a:lnTo>
                    <a:pt x="33" y="1"/>
                  </a:lnTo>
                  <a:close/>
                </a:path>
              </a:pathLst>
            </a:custGeom>
            <a:solidFill>
              <a:srgbClr val="E3DF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2" name="Freeform 3465">
              <a:extLst>
                <a:ext uri="{FF2B5EF4-FFF2-40B4-BE49-F238E27FC236}">
                  <a16:creationId xmlns:a16="http://schemas.microsoft.com/office/drawing/2014/main" id="{B3B9E566-3AAF-1928-864A-9C5BCB6BEA1E}"/>
                </a:ext>
              </a:extLst>
            </p:cNvPr>
            <p:cNvSpPr>
              <a:spLocks/>
            </p:cNvSpPr>
            <p:nvPr/>
          </p:nvSpPr>
          <p:spPr bwMode="auto">
            <a:xfrm>
              <a:off x="6651338" y="6073168"/>
              <a:ext cx="273645" cy="1140096"/>
            </a:xfrm>
            <a:custGeom>
              <a:avLst/>
              <a:gdLst>
                <a:gd name="T0" fmla="*/ 0 w 14"/>
                <a:gd name="T1" fmla="*/ 43 h 59"/>
                <a:gd name="T2" fmla="*/ 4 w 14"/>
                <a:gd name="T3" fmla="*/ 59 h 59"/>
                <a:gd name="T4" fmla="*/ 14 w 14"/>
                <a:gd name="T5" fmla="*/ 46 h 59"/>
                <a:gd name="T6" fmla="*/ 9 w 14"/>
                <a:gd name="T7" fmla="*/ 11 h 59"/>
                <a:gd name="T8" fmla="*/ 13 w 14"/>
                <a:gd name="T9" fmla="*/ 5 h 59"/>
                <a:gd name="T10" fmla="*/ 9 w 14"/>
                <a:gd name="T11" fmla="*/ 0 h 59"/>
                <a:gd name="T12" fmla="*/ 4 w 14"/>
                <a:gd name="T13" fmla="*/ 5 h 59"/>
                <a:gd name="T14" fmla="*/ 6 w 14"/>
                <a:gd name="T15" fmla="*/ 11 h 59"/>
                <a:gd name="T16" fmla="*/ 0 w 14"/>
                <a:gd name="T17" fmla="*/ 43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59">
                  <a:moveTo>
                    <a:pt x="0" y="43"/>
                  </a:moveTo>
                  <a:cubicBezTo>
                    <a:pt x="1" y="49"/>
                    <a:pt x="3" y="54"/>
                    <a:pt x="4" y="59"/>
                  </a:cubicBezTo>
                  <a:cubicBezTo>
                    <a:pt x="8" y="55"/>
                    <a:pt x="11" y="51"/>
                    <a:pt x="14" y="46"/>
                  </a:cubicBezTo>
                  <a:cubicBezTo>
                    <a:pt x="9" y="11"/>
                    <a:pt x="9" y="11"/>
                    <a:pt x="9" y="11"/>
                  </a:cubicBezTo>
                  <a:cubicBezTo>
                    <a:pt x="13" y="5"/>
                    <a:pt x="13" y="5"/>
                    <a:pt x="13" y="5"/>
                  </a:cubicBezTo>
                  <a:cubicBezTo>
                    <a:pt x="9" y="0"/>
                    <a:pt x="9" y="0"/>
                    <a:pt x="9" y="0"/>
                  </a:cubicBezTo>
                  <a:cubicBezTo>
                    <a:pt x="4" y="5"/>
                    <a:pt x="4" y="5"/>
                    <a:pt x="4" y="5"/>
                  </a:cubicBezTo>
                  <a:cubicBezTo>
                    <a:pt x="6" y="11"/>
                    <a:pt x="6" y="11"/>
                    <a:pt x="6" y="11"/>
                  </a:cubicBezTo>
                  <a:lnTo>
                    <a:pt x="0" y="43"/>
                  </a:lnTo>
                  <a:close/>
                </a:path>
              </a:pathLst>
            </a:custGeom>
            <a:solidFill>
              <a:srgbClr val="4440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3" name="Freeform 3473">
              <a:extLst>
                <a:ext uri="{FF2B5EF4-FFF2-40B4-BE49-F238E27FC236}">
                  <a16:creationId xmlns:a16="http://schemas.microsoft.com/office/drawing/2014/main" id="{E57C3D9C-AACB-6205-DE81-A1FE6003D696}"/>
                </a:ext>
              </a:extLst>
            </p:cNvPr>
            <p:cNvSpPr>
              <a:spLocks/>
            </p:cNvSpPr>
            <p:nvPr/>
          </p:nvSpPr>
          <p:spPr bwMode="auto">
            <a:xfrm>
              <a:off x="7517884" y="6609681"/>
              <a:ext cx="136823" cy="178841"/>
            </a:xfrm>
            <a:custGeom>
              <a:avLst/>
              <a:gdLst>
                <a:gd name="T0" fmla="*/ 6 w 7"/>
                <a:gd name="T1" fmla="*/ 9 h 9"/>
                <a:gd name="T2" fmla="*/ 6 w 7"/>
                <a:gd name="T3" fmla="*/ 8 h 9"/>
                <a:gd name="T4" fmla="*/ 6 w 7"/>
                <a:gd name="T5" fmla="*/ 8 h 9"/>
                <a:gd name="T6" fmla="*/ 0 w 7"/>
                <a:gd name="T7" fmla="*/ 0 h 9"/>
                <a:gd name="T8" fmla="*/ 0 w 7"/>
                <a:gd name="T9" fmla="*/ 0 h 9"/>
                <a:gd name="T10" fmla="*/ 0 w 7"/>
                <a:gd name="T11" fmla="*/ 0 h 9"/>
                <a:gd name="T12" fmla="*/ 6 w 7"/>
                <a:gd name="T13" fmla="*/ 8 h 9"/>
                <a:gd name="T14" fmla="*/ 6 w 7"/>
                <a:gd name="T15" fmla="*/ 9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9">
                  <a:moveTo>
                    <a:pt x="6" y="9"/>
                  </a:moveTo>
                  <a:cubicBezTo>
                    <a:pt x="6" y="8"/>
                    <a:pt x="6" y="8"/>
                    <a:pt x="6" y="8"/>
                  </a:cubicBezTo>
                  <a:cubicBezTo>
                    <a:pt x="7" y="8"/>
                    <a:pt x="7" y="8"/>
                    <a:pt x="6" y="8"/>
                  </a:cubicBezTo>
                  <a:cubicBezTo>
                    <a:pt x="0" y="0"/>
                    <a:pt x="0" y="0"/>
                    <a:pt x="0" y="0"/>
                  </a:cubicBezTo>
                  <a:cubicBezTo>
                    <a:pt x="0" y="0"/>
                    <a:pt x="0" y="0"/>
                    <a:pt x="0" y="0"/>
                  </a:cubicBezTo>
                  <a:cubicBezTo>
                    <a:pt x="0" y="0"/>
                    <a:pt x="0" y="0"/>
                    <a:pt x="0" y="0"/>
                  </a:cubicBezTo>
                  <a:cubicBezTo>
                    <a:pt x="6" y="8"/>
                    <a:pt x="6" y="8"/>
                    <a:pt x="6" y="8"/>
                  </a:cubicBezTo>
                  <a:lnTo>
                    <a:pt x="6" y="9"/>
                  </a:lnTo>
                  <a:close/>
                </a:path>
              </a:pathLst>
            </a:custGeom>
            <a:solidFill>
              <a:srgbClr val="2C75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84" name="Group 83">
              <a:extLst>
                <a:ext uri="{FF2B5EF4-FFF2-40B4-BE49-F238E27FC236}">
                  <a16:creationId xmlns:a16="http://schemas.microsoft.com/office/drawing/2014/main" id="{58F80124-DBD7-6DA7-4924-40BA19F400B7}"/>
                </a:ext>
              </a:extLst>
            </p:cNvPr>
            <p:cNvGrpSpPr/>
            <p:nvPr/>
          </p:nvGrpSpPr>
          <p:grpSpPr>
            <a:xfrm flipH="1">
              <a:off x="5821086" y="5923691"/>
              <a:ext cx="2397750" cy="1949401"/>
              <a:chOff x="17290375" y="5460471"/>
              <a:chExt cx="2683191" cy="1919877"/>
            </a:xfrm>
          </p:grpSpPr>
          <p:sp>
            <p:nvSpPr>
              <p:cNvPr id="119" name="Freeform 4871">
                <a:extLst>
                  <a:ext uri="{FF2B5EF4-FFF2-40B4-BE49-F238E27FC236}">
                    <a16:creationId xmlns:a16="http://schemas.microsoft.com/office/drawing/2014/main" id="{0EC6795A-736B-0E26-0586-B37751DF09B5}"/>
                  </a:ext>
                </a:extLst>
              </p:cNvPr>
              <p:cNvSpPr>
                <a:spLocks/>
              </p:cNvSpPr>
              <p:nvPr/>
            </p:nvSpPr>
            <p:spPr bwMode="auto">
              <a:xfrm>
                <a:off x="17290375" y="5460471"/>
                <a:ext cx="832719" cy="1919877"/>
              </a:xfrm>
              <a:custGeom>
                <a:avLst/>
                <a:gdLst>
                  <a:gd name="T0" fmla="*/ 27 w 41"/>
                  <a:gd name="T1" fmla="*/ 0 h 96"/>
                  <a:gd name="T2" fmla="*/ 20 w 41"/>
                  <a:gd name="T3" fmla="*/ 9 h 96"/>
                  <a:gd name="T4" fmla="*/ 3 w 41"/>
                  <a:gd name="T5" fmla="*/ 73 h 96"/>
                  <a:gd name="T6" fmla="*/ 40 w 41"/>
                  <a:gd name="T7" fmla="*/ 75 h 96"/>
                  <a:gd name="T8" fmla="*/ 27 w 41"/>
                  <a:gd name="T9" fmla="*/ 0 h 96"/>
                </a:gdLst>
                <a:ahLst/>
                <a:cxnLst>
                  <a:cxn ang="0">
                    <a:pos x="T0" y="T1"/>
                  </a:cxn>
                  <a:cxn ang="0">
                    <a:pos x="T2" y="T3"/>
                  </a:cxn>
                  <a:cxn ang="0">
                    <a:pos x="T4" y="T5"/>
                  </a:cxn>
                  <a:cxn ang="0">
                    <a:pos x="T6" y="T7"/>
                  </a:cxn>
                  <a:cxn ang="0">
                    <a:pos x="T8" y="T9"/>
                  </a:cxn>
                </a:cxnLst>
                <a:rect l="0" t="0" r="r" b="b"/>
                <a:pathLst>
                  <a:path w="41" h="96">
                    <a:moveTo>
                      <a:pt x="27" y="0"/>
                    </a:moveTo>
                    <a:cubicBezTo>
                      <a:pt x="27" y="0"/>
                      <a:pt x="24" y="2"/>
                      <a:pt x="20" y="9"/>
                    </a:cubicBezTo>
                    <a:cubicBezTo>
                      <a:pt x="15" y="16"/>
                      <a:pt x="0" y="53"/>
                      <a:pt x="3" y="73"/>
                    </a:cubicBezTo>
                    <a:cubicBezTo>
                      <a:pt x="7" y="96"/>
                      <a:pt x="38" y="78"/>
                      <a:pt x="40" y="75"/>
                    </a:cubicBezTo>
                    <a:cubicBezTo>
                      <a:pt x="41" y="71"/>
                      <a:pt x="41" y="0"/>
                      <a:pt x="27" y="0"/>
                    </a:cubicBez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0" name="Freeform 4889">
                <a:extLst>
                  <a:ext uri="{FF2B5EF4-FFF2-40B4-BE49-F238E27FC236}">
                    <a16:creationId xmlns:a16="http://schemas.microsoft.com/office/drawing/2014/main" id="{3A615230-DAFD-E1D1-F8D9-078E7B8C7B77}"/>
                  </a:ext>
                </a:extLst>
              </p:cNvPr>
              <p:cNvSpPr>
                <a:spLocks/>
              </p:cNvSpPr>
              <p:nvPr/>
            </p:nvSpPr>
            <p:spPr bwMode="auto">
              <a:xfrm>
                <a:off x="17683588" y="6246923"/>
                <a:ext cx="647669" cy="439497"/>
              </a:xfrm>
              <a:custGeom>
                <a:avLst/>
                <a:gdLst>
                  <a:gd name="T0" fmla="*/ 32 w 33"/>
                  <a:gd name="T1" fmla="*/ 11 h 22"/>
                  <a:gd name="T2" fmla="*/ 18 w 33"/>
                  <a:gd name="T3" fmla="*/ 1 h 22"/>
                  <a:gd name="T4" fmla="*/ 2 w 33"/>
                  <a:gd name="T5" fmla="*/ 7 h 22"/>
                  <a:gd name="T6" fmla="*/ 15 w 33"/>
                  <a:gd name="T7" fmla="*/ 6 h 22"/>
                  <a:gd name="T8" fmla="*/ 2 w 33"/>
                  <a:gd name="T9" fmla="*/ 15 h 22"/>
                  <a:gd name="T10" fmla="*/ 23 w 33"/>
                  <a:gd name="T11" fmla="*/ 20 h 22"/>
                  <a:gd name="T12" fmla="*/ 32 w 33"/>
                  <a:gd name="T13" fmla="*/ 11 h 22"/>
                </a:gdLst>
                <a:ahLst/>
                <a:cxnLst>
                  <a:cxn ang="0">
                    <a:pos x="T0" y="T1"/>
                  </a:cxn>
                  <a:cxn ang="0">
                    <a:pos x="T2" y="T3"/>
                  </a:cxn>
                  <a:cxn ang="0">
                    <a:pos x="T4" y="T5"/>
                  </a:cxn>
                  <a:cxn ang="0">
                    <a:pos x="T6" y="T7"/>
                  </a:cxn>
                  <a:cxn ang="0">
                    <a:pos x="T8" y="T9"/>
                  </a:cxn>
                  <a:cxn ang="0">
                    <a:pos x="T10" y="T11"/>
                  </a:cxn>
                  <a:cxn ang="0">
                    <a:pos x="T12" y="T13"/>
                  </a:cxn>
                </a:cxnLst>
                <a:rect l="0" t="0" r="r" b="b"/>
                <a:pathLst>
                  <a:path w="33" h="22">
                    <a:moveTo>
                      <a:pt x="32" y="11"/>
                    </a:moveTo>
                    <a:cubicBezTo>
                      <a:pt x="32" y="11"/>
                      <a:pt x="24" y="2"/>
                      <a:pt x="18" y="1"/>
                    </a:cubicBezTo>
                    <a:cubicBezTo>
                      <a:pt x="11" y="0"/>
                      <a:pt x="4" y="4"/>
                      <a:pt x="2" y="7"/>
                    </a:cubicBezTo>
                    <a:cubicBezTo>
                      <a:pt x="0" y="10"/>
                      <a:pt x="9" y="4"/>
                      <a:pt x="15" y="6"/>
                    </a:cubicBezTo>
                    <a:cubicBezTo>
                      <a:pt x="10" y="8"/>
                      <a:pt x="5" y="10"/>
                      <a:pt x="2" y="15"/>
                    </a:cubicBezTo>
                    <a:cubicBezTo>
                      <a:pt x="3" y="18"/>
                      <a:pt x="15" y="22"/>
                      <a:pt x="23" y="20"/>
                    </a:cubicBezTo>
                    <a:cubicBezTo>
                      <a:pt x="31" y="19"/>
                      <a:pt x="33" y="16"/>
                      <a:pt x="32" y="11"/>
                    </a:cubicBezTo>
                    <a:close/>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1" name="Freeform 4890">
                <a:extLst>
                  <a:ext uri="{FF2B5EF4-FFF2-40B4-BE49-F238E27FC236}">
                    <a16:creationId xmlns:a16="http://schemas.microsoft.com/office/drawing/2014/main" id="{D7B993DC-F3D1-38E4-6C06-46F3523D69CF}"/>
                  </a:ext>
                </a:extLst>
              </p:cNvPr>
              <p:cNvSpPr>
                <a:spLocks/>
              </p:cNvSpPr>
              <p:nvPr/>
            </p:nvSpPr>
            <p:spPr bwMode="auto">
              <a:xfrm>
                <a:off x="18123085" y="5475348"/>
                <a:ext cx="1850481" cy="1688567"/>
              </a:xfrm>
              <a:custGeom>
                <a:avLst/>
                <a:gdLst>
                  <a:gd name="T0" fmla="*/ 86 w 92"/>
                  <a:gd name="T1" fmla="*/ 74 h 84"/>
                  <a:gd name="T2" fmla="*/ 38 w 92"/>
                  <a:gd name="T3" fmla="*/ 78 h 84"/>
                  <a:gd name="T4" fmla="*/ 0 w 92"/>
                  <a:gd name="T5" fmla="*/ 66 h 84"/>
                  <a:gd name="T6" fmla="*/ 9 w 92"/>
                  <a:gd name="T7" fmla="*/ 48 h 84"/>
                  <a:gd name="T8" fmla="*/ 54 w 92"/>
                  <a:gd name="T9" fmla="*/ 53 h 84"/>
                  <a:gd name="T10" fmla="*/ 61 w 92"/>
                  <a:gd name="T11" fmla="*/ 53 h 84"/>
                  <a:gd name="T12" fmla="*/ 73 w 92"/>
                  <a:gd name="T13" fmla="*/ 0 h 84"/>
                  <a:gd name="T14" fmla="*/ 87 w 92"/>
                  <a:gd name="T15" fmla="*/ 21 h 84"/>
                  <a:gd name="T16" fmla="*/ 86 w 92"/>
                  <a:gd name="T17" fmla="*/ 7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2" h="84">
                    <a:moveTo>
                      <a:pt x="86" y="74"/>
                    </a:moveTo>
                    <a:cubicBezTo>
                      <a:pt x="83" y="80"/>
                      <a:pt x="65" y="84"/>
                      <a:pt x="38" y="78"/>
                    </a:cubicBezTo>
                    <a:cubicBezTo>
                      <a:pt x="27" y="76"/>
                      <a:pt x="14" y="72"/>
                      <a:pt x="0" y="66"/>
                    </a:cubicBezTo>
                    <a:cubicBezTo>
                      <a:pt x="6" y="54"/>
                      <a:pt x="9" y="48"/>
                      <a:pt x="9" y="48"/>
                    </a:cubicBezTo>
                    <a:cubicBezTo>
                      <a:pt x="54" y="53"/>
                      <a:pt x="54" y="53"/>
                      <a:pt x="54" y="53"/>
                    </a:cubicBezTo>
                    <a:cubicBezTo>
                      <a:pt x="61" y="53"/>
                      <a:pt x="61" y="53"/>
                      <a:pt x="61" y="53"/>
                    </a:cubicBezTo>
                    <a:cubicBezTo>
                      <a:pt x="61" y="53"/>
                      <a:pt x="62" y="1"/>
                      <a:pt x="73" y="0"/>
                    </a:cubicBezTo>
                    <a:cubicBezTo>
                      <a:pt x="73" y="0"/>
                      <a:pt x="82" y="4"/>
                      <a:pt x="87" y="21"/>
                    </a:cubicBezTo>
                    <a:cubicBezTo>
                      <a:pt x="92" y="40"/>
                      <a:pt x="91" y="65"/>
                      <a:pt x="86" y="74"/>
                    </a:cubicBez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2" name="Freeform 4891">
                <a:extLst>
                  <a:ext uri="{FF2B5EF4-FFF2-40B4-BE49-F238E27FC236}">
                    <a16:creationId xmlns:a16="http://schemas.microsoft.com/office/drawing/2014/main" id="{19DF8BA1-920A-8CE0-1F53-AF12155E6E0E}"/>
                  </a:ext>
                </a:extLst>
              </p:cNvPr>
              <p:cNvSpPr>
                <a:spLocks/>
              </p:cNvSpPr>
              <p:nvPr/>
            </p:nvSpPr>
            <p:spPr bwMode="auto">
              <a:xfrm>
                <a:off x="18123085" y="6408836"/>
                <a:ext cx="1156553" cy="601402"/>
              </a:xfrm>
              <a:custGeom>
                <a:avLst/>
                <a:gdLst>
                  <a:gd name="T0" fmla="*/ 58 w 58"/>
                  <a:gd name="T1" fmla="*/ 20 h 30"/>
                  <a:gd name="T2" fmla="*/ 38 w 58"/>
                  <a:gd name="T3" fmla="*/ 30 h 30"/>
                  <a:gd name="T4" fmla="*/ 0 w 58"/>
                  <a:gd name="T5" fmla="*/ 18 h 30"/>
                  <a:gd name="T6" fmla="*/ 9 w 58"/>
                  <a:gd name="T7" fmla="*/ 0 h 30"/>
                  <a:gd name="T8" fmla="*/ 54 w 58"/>
                  <a:gd name="T9" fmla="*/ 5 h 30"/>
                  <a:gd name="T10" fmla="*/ 58 w 58"/>
                  <a:gd name="T11" fmla="*/ 20 h 30"/>
                </a:gdLst>
                <a:ahLst/>
                <a:cxnLst>
                  <a:cxn ang="0">
                    <a:pos x="T0" y="T1"/>
                  </a:cxn>
                  <a:cxn ang="0">
                    <a:pos x="T2" y="T3"/>
                  </a:cxn>
                  <a:cxn ang="0">
                    <a:pos x="T4" y="T5"/>
                  </a:cxn>
                  <a:cxn ang="0">
                    <a:pos x="T6" y="T7"/>
                  </a:cxn>
                  <a:cxn ang="0">
                    <a:pos x="T8" y="T9"/>
                  </a:cxn>
                  <a:cxn ang="0">
                    <a:pos x="T10" y="T11"/>
                  </a:cxn>
                </a:cxnLst>
                <a:rect l="0" t="0" r="r" b="b"/>
                <a:pathLst>
                  <a:path w="58" h="30">
                    <a:moveTo>
                      <a:pt x="58" y="20"/>
                    </a:moveTo>
                    <a:cubicBezTo>
                      <a:pt x="55" y="23"/>
                      <a:pt x="45" y="28"/>
                      <a:pt x="38" y="30"/>
                    </a:cubicBezTo>
                    <a:cubicBezTo>
                      <a:pt x="27" y="28"/>
                      <a:pt x="14" y="24"/>
                      <a:pt x="0" y="18"/>
                    </a:cubicBezTo>
                    <a:cubicBezTo>
                      <a:pt x="6" y="6"/>
                      <a:pt x="9" y="0"/>
                      <a:pt x="9" y="0"/>
                    </a:cubicBezTo>
                    <a:cubicBezTo>
                      <a:pt x="54" y="5"/>
                      <a:pt x="54" y="5"/>
                      <a:pt x="54" y="5"/>
                    </a:cubicBezTo>
                    <a:cubicBezTo>
                      <a:pt x="56" y="10"/>
                      <a:pt x="57" y="16"/>
                      <a:pt x="58" y="20"/>
                    </a:cubicBezTo>
                    <a:close/>
                  </a:path>
                </a:pathLst>
              </a:custGeom>
              <a:solidFill>
                <a:schemeClr val="accent4">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 name="Freeform 4892">
                <a:extLst>
                  <a:ext uri="{FF2B5EF4-FFF2-40B4-BE49-F238E27FC236}">
                    <a16:creationId xmlns:a16="http://schemas.microsoft.com/office/drawing/2014/main" id="{5628A6FC-8B7A-25EE-0E50-C99273C54338}"/>
                  </a:ext>
                </a:extLst>
              </p:cNvPr>
              <p:cNvSpPr>
                <a:spLocks/>
              </p:cNvSpPr>
              <p:nvPr/>
            </p:nvSpPr>
            <p:spPr bwMode="auto">
              <a:xfrm>
                <a:off x="18955804" y="6246923"/>
                <a:ext cx="601402" cy="393230"/>
              </a:xfrm>
              <a:custGeom>
                <a:avLst/>
                <a:gdLst>
                  <a:gd name="T0" fmla="*/ 0 w 30"/>
                  <a:gd name="T1" fmla="*/ 8 h 20"/>
                  <a:gd name="T2" fmla="*/ 18 w 30"/>
                  <a:gd name="T3" fmla="*/ 0 h 20"/>
                  <a:gd name="T4" fmla="*/ 28 w 30"/>
                  <a:gd name="T5" fmla="*/ 13 h 20"/>
                  <a:gd name="T6" fmla="*/ 4 w 30"/>
                  <a:gd name="T7" fmla="*/ 20 h 20"/>
                  <a:gd name="T8" fmla="*/ 0 w 30"/>
                  <a:gd name="T9" fmla="*/ 8 h 20"/>
                </a:gdLst>
                <a:ahLst/>
                <a:cxnLst>
                  <a:cxn ang="0">
                    <a:pos x="T0" y="T1"/>
                  </a:cxn>
                  <a:cxn ang="0">
                    <a:pos x="T2" y="T3"/>
                  </a:cxn>
                  <a:cxn ang="0">
                    <a:pos x="T4" y="T5"/>
                  </a:cxn>
                  <a:cxn ang="0">
                    <a:pos x="T6" y="T7"/>
                  </a:cxn>
                  <a:cxn ang="0">
                    <a:pos x="T8" y="T9"/>
                  </a:cxn>
                </a:cxnLst>
                <a:rect l="0" t="0" r="r" b="b"/>
                <a:pathLst>
                  <a:path w="30" h="20">
                    <a:moveTo>
                      <a:pt x="0" y="8"/>
                    </a:moveTo>
                    <a:cubicBezTo>
                      <a:pt x="0" y="8"/>
                      <a:pt x="12" y="0"/>
                      <a:pt x="18" y="0"/>
                    </a:cubicBezTo>
                    <a:cubicBezTo>
                      <a:pt x="27" y="2"/>
                      <a:pt x="30" y="10"/>
                      <a:pt x="28" y="13"/>
                    </a:cubicBezTo>
                    <a:cubicBezTo>
                      <a:pt x="28" y="15"/>
                      <a:pt x="4" y="20"/>
                      <a:pt x="4" y="20"/>
                    </a:cubicBezTo>
                    <a:lnTo>
                      <a:pt x="0" y="8"/>
                    </a:lnTo>
                    <a:close/>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 name="Freeform 4893">
                <a:extLst>
                  <a:ext uri="{FF2B5EF4-FFF2-40B4-BE49-F238E27FC236}">
                    <a16:creationId xmlns:a16="http://schemas.microsoft.com/office/drawing/2014/main" id="{54A06821-73C7-278A-FE1F-E451F896F7A0}"/>
                  </a:ext>
                </a:extLst>
              </p:cNvPr>
              <p:cNvSpPr>
                <a:spLocks/>
              </p:cNvSpPr>
              <p:nvPr/>
            </p:nvSpPr>
            <p:spPr bwMode="auto">
              <a:xfrm>
                <a:off x="17406021" y="6246923"/>
                <a:ext cx="1757956" cy="925236"/>
              </a:xfrm>
              <a:custGeom>
                <a:avLst/>
                <a:gdLst>
                  <a:gd name="T0" fmla="*/ 12 w 88"/>
                  <a:gd name="T1" fmla="*/ 16 h 45"/>
                  <a:gd name="T2" fmla="*/ 1 w 88"/>
                  <a:gd name="T3" fmla="*/ 33 h 45"/>
                  <a:gd name="T4" fmla="*/ 20 w 88"/>
                  <a:gd name="T5" fmla="*/ 44 h 45"/>
                  <a:gd name="T6" fmla="*/ 88 w 88"/>
                  <a:gd name="T7" fmla="*/ 22 h 45"/>
                  <a:gd name="T8" fmla="*/ 79 w 88"/>
                  <a:gd name="T9" fmla="*/ 0 h 45"/>
                  <a:gd name="T10" fmla="*/ 12 w 88"/>
                  <a:gd name="T11" fmla="*/ 16 h 45"/>
                </a:gdLst>
                <a:ahLst/>
                <a:cxnLst>
                  <a:cxn ang="0">
                    <a:pos x="T0" y="T1"/>
                  </a:cxn>
                  <a:cxn ang="0">
                    <a:pos x="T2" y="T3"/>
                  </a:cxn>
                  <a:cxn ang="0">
                    <a:pos x="T4" y="T5"/>
                  </a:cxn>
                  <a:cxn ang="0">
                    <a:pos x="T6" y="T7"/>
                  </a:cxn>
                  <a:cxn ang="0">
                    <a:pos x="T8" y="T9"/>
                  </a:cxn>
                  <a:cxn ang="0">
                    <a:pos x="T10" y="T11"/>
                  </a:cxn>
                </a:cxnLst>
                <a:rect l="0" t="0" r="r" b="b"/>
                <a:pathLst>
                  <a:path w="88" h="45">
                    <a:moveTo>
                      <a:pt x="12" y="16"/>
                    </a:moveTo>
                    <a:cubicBezTo>
                      <a:pt x="4" y="20"/>
                      <a:pt x="0" y="24"/>
                      <a:pt x="1" y="33"/>
                    </a:cubicBezTo>
                    <a:cubicBezTo>
                      <a:pt x="1" y="41"/>
                      <a:pt x="11" y="45"/>
                      <a:pt x="20" y="44"/>
                    </a:cubicBezTo>
                    <a:cubicBezTo>
                      <a:pt x="29" y="43"/>
                      <a:pt x="88" y="22"/>
                      <a:pt x="88" y="22"/>
                    </a:cubicBezTo>
                    <a:cubicBezTo>
                      <a:pt x="79" y="0"/>
                      <a:pt x="79" y="0"/>
                      <a:pt x="79" y="0"/>
                    </a:cubicBezTo>
                    <a:cubicBezTo>
                      <a:pt x="79" y="0"/>
                      <a:pt x="25" y="10"/>
                      <a:pt x="12" y="16"/>
                    </a:cubicBez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85" name="Group 84">
              <a:extLst>
                <a:ext uri="{FF2B5EF4-FFF2-40B4-BE49-F238E27FC236}">
                  <a16:creationId xmlns:a16="http://schemas.microsoft.com/office/drawing/2014/main" id="{ADBE5159-30B5-114A-A624-D32CC3648C5C}"/>
                </a:ext>
              </a:extLst>
            </p:cNvPr>
            <p:cNvGrpSpPr/>
            <p:nvPr/>
          </p:nvGrpSpPr>
          <p:grpSpPr>
            <a:xfrm>
              <a:off x="4867343" y="676605"/>
              <a:ext cx="4067487" cy="4800280"/>
              <a:chOff x="1803696" y="1810576"/>
              <a:chExt cx="2482763" cy="2930057"/>
            </a:xfrm>
          </p:grpSpPr>
          <p:grpSp>
            <p:nvGrpSpPr>
              <p:cNvPr id="86" name="Group 85">
                <a:extLst>
                  <a:ext uri="{FF2B5EF4-FFF2-40B4-BE49-F238E27FC236}">
                    <a16:creationId xmlns:a16="http://schemas.microsoft.com/office/drawing/2014/main" id="{9B7876D1-4F83-97C3-8408-BCEBE1D525B9}"/>
                  </a:ext>
                </a:extLst>
              </p:cNvPr>
              <p:cNvGrpSpPr/>
              <p:nvPr/>
            </p:nvGrpSpPr>
            <p:grpSpPr>
              <a:xfrm>
                <a:off x="1803696" y="1810576"/>
                <a:ext cx="2482763" cy="2930057"/>
                <a:chOff x="142953" y="934202"/>
                <a:chExt cx="1561324" cy="1842612"/>
              </a:xfrm>
            </p:grpSpPr>
            <p:sp>
              <p:nvSpPr>
                <p:cNvPr id="88" name="Freeform 115">
                  <a:extLst>
                    <a:ext uri="{FF2B5EF4-FFF2-40B4-BE49-F238E27FC236}">
                      <a16:creationId xmlns:a16="http://schemas.microsoft.com/office/drawing/2014/main" id="{C3CEFA08-257C-F26F-8D74-DCFC045C1F0F}"/>
                    </a:ext>
                  </a:extLst>
                </p:cNvPr>
                <p:cNvSpPr>
                  <a:spLocks/>
                </p:cNvSpPr>
                <p:nvPr/>
              </p:nvSpPr>
              <p:spPr bwMode="auto">
                <a:xfrm>
                  <a:off x="142953" y="1880972"/>
                  <a:ext cx="345543" cy="473521"/>
                </a:xfrm>
                <a:custGeom>
                  <a:avLst/>
                  <a:gdLst>
                    <a:gd name="T0" fmla="*/ 2 w 32"/>
                    <a:gd name="T1" fmla="*/ 19 h 44"/>
                    <a:gd name="T2" fmla="*/ 20 w 32"/>
                    <a:gd name="T3" fmla="*/ 40 h 44"/>
                    <a:gd name="T4" fmla="*/ 31 w 32"/>
                    <a:gd name="T5" fmla="*/ 20 h 44"/>
                    <a:gd name="T6" fmla="*/ 15 w 32"/>
                    <a:gd name="T7" fmla="*/ 2 h 44"/>
                    <a:gd name="T8" fmla="*/ 2 w 32"/>
                    <a:gd name="T9" fmla="*/ 19 h 44"/>
                  </a:gdLst>
                  <a:ahLst/>
                  <a:cxnLst>
                    <a:cxn ang="0">
                      <a:pos x="T0" y="T1"/>
                    </a:cxn>
                    <a:cxn ang="0">
                      <a:pos x="T2" y="T3"/>
                    </a:cxn>
                    <a:cxn ang="0">
                      <a:pos x="T4" y="T5"/>
                    </a:cxn>
                    <a:cxn ang="0">
                      <a:pos x="T6" y="T7"/>
                    </a:cxn>
                    <a:cxn ang="0">
                      <a:pos x="T8" y="T9"/>
                    </a:cxn>
                  </a:cxnLst>
                  <a:rect l="0" t="0" r="r" b="b"/>
                  <a:pathLst>
                    <a:path w="32" h="44">
                      <a:moveTo>
                        <a:pt x="2" y="19"/>
                      </a:moveTo>
                      <a:cubicBezTo>
                        <a:pt x="3" y="30"/>
                        <a:pt x="12" y="44"/>
                        <a:pt x="20" y="40"/>
                      </a:cubicBezTo>
                      <a:cubicBezTo>
                        <a:pt x="27" y="37"/>
                        <a:pt x="32" y="31"/>
                        <a:pt x="31" y="20"/>
                      </a:cubicBezTo>
                      <a:cubicBezTo>
                        <a:pt x="29" y="9"/>
                        <a:pt x="23" y="4"/>
                        <a:pt x="15" y="2"/>
                      </a:cubicBezTo>
                      <a:cubicBezTo>
                        <a:pt x="5" y="0"/>
                        <a:pt x="0" y="8"/>
                        <a:pt x="2" y="19"/>
                      </a:cubicBezTo>
                    </a:path>
                  </a:pathLst>
                </a:custGeom>
                <a:solidFill>
                  <a:srgbClr val="ED90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89" name="Freeform 116">
                  <a:extLst>
                    <a:ext uri="{FF2B5EF4-FFF2-40B4-BE49-F238E27FC236}">
                      <a16:creationId xmlns:a16="http://schemas.microsoft.com/office/drawing/2014/main" id="{BCA8FC8E-A134-0F78-00A6-F604643A8F3B}"/>
                    </a:ext>
                  </a:extLst>
                </p:cNvPr>
                <p:cNvSpPr>
                  <a:spLocks/>
                </p:cNvSpPr>
                <p:nvPr/>
              </p:nvSpPr>
              <p:spPr bwMode="auto">
                <a:xfrm>
                  <a:off x="194144" y="1880972"/>
                  <a:ext cx="140780" cy="102382"/>
                </a:xfrm>
                <a:custGeom>
                  <a:avLst/>
                  <a:gdLst>
                    <a:gd name="T0" fmla="*/ 0 w 14"/>
                    <a:gd name="T1" fmla="*/ 5 h 9"/>
                    <a:gd name="T2" fmla="*/ 14 w 14"/>
                    <a:gd name="T3" fmla="*/ 9 h 9"/>
                    <a:gd name="T4" fmla="*/ 13 w 14"/>
                    <a:gd name="T5" fmla="*/ 2 h 9"/>
                    <a:gd name="T6" fmla="*/ 7 w 14"/>
                    <a:gd name="T7" fmla="*/ 1 h 9"/>
                    <a:gd name="T8" fmla="*/ 0 w 14"/>
                    <a:gd name="T9" fmla="*/ 5 h 9"/>
                  </a:gdLst>
                  <a:ahLst/>
                  <a:cxnLst>
                    <a:cxn ang="0">
                      <a:pos x="T0" y="T1"/>
                    </a:cxn>
                    <a:cxn ang="0">
                      <a:pos x="T2" y="T3"/>
                    </a:cxn>
                    <a:cxn ang="0">
                      <a:pos x="T4" y="T5"/>
                    </a:cxn>
                    <a:cxn ang="0">
                      <a:pos x="T6" y="T7"/>
                    </a:cxn>
                    <a:cxn ang="0">
                      <a:pos x="T8" y="T9"/>
                    </a:cxn>
                  </a:cxnLst>
                  <a:rect l="0" t="0" r="r" b="b"/>
                  <a:pathLst>
                    <a:path w="14" h="9">
                      <a:moveTo>
                        <a:pt x="0" y="5"/>
                      </a:moveTo>
                      <a:cubicBezTo>
                        <a:pt x="2" y="2"/>
                        <a:pt x="12" y="1"/>
                        <a:pt x="14" y="9"/>
                      </a:cubicBezTo>
                      <a:cubicBezTo>
                        <a:pt x="13" y="2"/>
                        <a:pt x="13" y="2"/>
                        <a:pt x="13" y="2"/>
                      </a:cubicBezTo>
                      <a:cubicBezTo>
                        <a:pt x="13" y="2"/>
                        <a:pt x="10" y="0"/>
                        <a:pt x="7" y="1"/>
                      </a:cubicBezTo>
                      <a:cubicBezTo>
                        <a:pt x="2" y="2"/>
                        <a:pt x="0" y="5"/>
                        <a:pt x="0" y="5"/>
                      </a:cubicBezTo>
                      <a:close/>
                    </a:path>
                  </a:pathLst>
                </a:custGeom>
                <a:solidFill>
                  <a:srgbClr val="FCBB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90" name="Freeform 117">
                  <a:extLst>
                    <a:ext uri="{FF2B5EF4-FFF2-40B4-BE49-F238E27FC236}">
                      <a16:creationId xmlns:a16="http://schemas.microsoft.com/office/drawing/2014/main" id="{D1DD099F-C255-A107-FAE5-F37BBAC0A6FE}"/>
                    </a:ext>
                  </a:extLst>
                </p:cNvPr>
                <p:cNvSpPr>
                  <a:spLocks/>
                </p:cNvSpPr>
                <p:nvPr/>
              </p:nvSpPr>
              <p:spPr bwMode="auto">
                <a:xfrm>
                  <a:off x="1358734" y="1880972"/>
                  <a:ext cx="345543" cy="473521"/>
                </a:xfrm>
                <a:custGeom>
                  <a:avLst/>
                  <a:gdLst>
                    <a:gd name="T0" fmla="*/ 30 w 32"/>
                    <a:gd name="T1" fmla="*/ 19 h 44"/>
                    <a:gd name="T2" fmla="*/ 12 w 32"/>
                    <a:gd name="T3" fmla="*/ 40 h 44"/>
                    <a:gd name="T4" fmla="*/ 2 w 32"/>
                    <a:gd name="T5" fmla="*/ 20 h 44"/>
                    <a:gd name="T6" fmla="*/ 18 w 32"/>
                    <a:gd name="T7" fmla="*/ 2 h 44"/>
                    <a:gd name="T8" fmla="*/ 30 w 32"/>
                    <a:gd name="T9" fmla="*/ 19 h 44"/>
                  </a:gdLst>
                  <a:ahLst/>
                  <a:cxnLst>
                    <a:cxn ang="0">
                      <a:pos x="T0" y="T1"/>
                    </a:cxn>
                    <a:cxn ang="0">
                      <a:pos x="T2" y="T3"/>
                    </a:cxn>
                    <a:cxn ang="0">
                      <a:pos x="T4" y="T5"/>
                    </a:cxn>
                    <a:cxn ang="0">
                      <a:pos x="T6" y="T7"/>
                    </a:cxn>
                    <a:cxn ang="0">
                      <a:pos x="T8" y="T9"/>
                    </a:cxn>
                  </a:cxnLst>
                  <a:rect l="0" t="0" r="r" b="b"/>
                  <a:pathLst>
                    <a:path w="32" h="44">
                      <a:moveTo>
                        <a:pt x="30" y="19"/>
                      </a:moveTo>
                      <a:cubicBezTo>
                        <a:pt x="29" y="30"/>
                        <a:pt x="20" y="44"/>
                        <a:pt x="12" y="40"/>
                      </a:cubicBezTo>
                      <a:cubicBezTo>
                        <a:pt x="6" y="37"/>
                        <a:pt x="0" y="31"/>
                        <a:pt x="2" y="20"/>
                      </a:cubicBezTo>
                      <a:cubicBezTo>
                        <a:pt x="3" y="9"/>
                        <a:pt x="9" y="4"/>
                        <a:pt x="18" y="2"/>
                      </a:cubicBezTo>
                      <a:cubicBezTo>
                        <a:pt x="27" y="0"/>
                        <a:pt x="32" y="8"/>
                        <a:pt x="30" y="19"/>
                      </a:cubicBezTo>
                    </a:path>
                  </a:pathLst>
                </a:custGeom>
                <a:solidFill>
                  <a:srgbClr val="ED90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91" name="Freeform 118">
                  <a:extLst>
                    <a:ext uri="{FF2B5EF4-FFF2-40B4-BE49-F238E27FC236}">
                      <a16:creationId xmlns:a16="http://schemas.microsoft.com/office/drawing/2014/main" id="{A13F20C4-93DD-44C7-0E3F-6773AC67DF20}"/>
                    </a:ext>
                  </a:extLst>
                </p:cNvPr>
                <p:cNvSpPr>
                  <a:spLocks/>
                </p:cNvSpPr>
                <p:nvPr/>
              </p:nvSpPr>
              <p:spPr bwMode="auto">
                <a:xfrm>
                  <a:off x="1512307" y="1880972"/>
                  <a:ext cx="153573" cy="102382"/>
                </a:xfrm>
                <a:custGeom>
                  <a:avLst/>
                  <a:gdLst>
                    <a:gd name="T0" fmla="*/ 14 w 14"/>
                    <a:gd name="T1" fmla="*/ 5 h 9"/>
                    <a:gd name="T2" fmla="*/ 0 w 14"/>
                    <a:gd name="T3" fmla="*/ 9 h 9"/>
                    <a:gd name="T4" fmla="*/ 1 w 14"/>
                    <a:gd name="T5" fmla="*/ 2 h 9"/>
                    <a:gd name="T6" fmla="*/ 7 w 14"/>
                    <a:gd name="T7" fmla="*/ 1 h 9"/>
                    <a:gd name="T8" fmla="*/ 14 w 14"/>
                    <a:gd name="T9" fmla="*/ 5 h 9"/>
                  </a:gdLst>
                  <a:ahLst/>
                  <a:cxnLst>
                    <a:cxn ang="0">
                      <a:pos x="T0" y="T1"/>
                    </a:cxn>
                    <a:cxn ang="0">
                      <a:pos x="T2" y="T3"/>
                    </a:cxn>
                    <a:cxn ang="0">
                      <a:pos x="T4" y="T5"/>
                    </a:cxn>
                    <a:cxn ang="0">
                      <a:pos x="T6" y="T7"/>
                    </a:cxn>
                    <a:cxn ang="0">
                      <a:pos x="T8" y="T9"/>
                    </a:cxn>
                  </a:cxnLst>
                  <a:rect l="0" t="0" r="r" b="b"/>
                  <a:pathLst>
                    <a:path w="14" h="9">
                      <a:moveTo>
                        <a:pt x="14" y="5"/>
                      </a:moveTo>
                      <a:cubicBezTo>
                        <a:pt x="12" y="2"/>
                        <a:pt x="3" y="1"/>
                        <a:pt x="0" y="9"/>
                      </a:cubicBezTo>
                      <a:cubicBezTo>
                        <a:pt x="1" y="2"/>
                        <a:pt x="1" y="2"/>
                        <a:pt x="1" y="2"/>
                      </a:cubicBezTo>
                      <a:cubicBezTo>
                        <a:pt x="1" y="2"/>
                        <a:pt x="4" y="0"/>
                        <a:pt x="7" y="1"/>
                      </a:cubicBezTo>
                      <a:cubicBezTo>
                        <a:pt x="12" y="2"/>
                        <a:pt x="14" y="5"/>
                        <a:pt x="14" y="5"/>
                      </a:cubicBezTo>
                      <a:close/>
                    </a:path>
                  </a:pathLst>
                </a:custGeom>
                <a:solidFill>
                  <a:srgbClr val="FCBB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92" name="Freeform 119">
                  <a:extLst>
                    <a:ext uri="{FF2B5EF4-FFF2-40B4-BE49-F238E27FC236}">
                      <a16:creationId xmlns:a16="http://schemas.microsoft.com/office/drawing/2014/main" id="{9CF31BD2-8FC9-4F45-D00D-D6428FBA5FBE}"/>
                    </a:ext>
                  </a:extLst>
                </p:cNvPr>
                <p:cNvSpPr>
                  <a:spLocks/>
                </p:cNvSpPr>
                <p:nvPr/>
              </p:nvSpPr>
              <p:spPr bwMode="auto">
                <a:xfrm>
                  <a:off x="334915" y="1113108"/>
                  <a:ext cx="1190194" cy="1241385"/>
                </a:xfrm>
                <a:custGeom>
                  <a:avLst/>
                  <a:gdLst>
                    <a:gd name="T0" fmla="*/ 56 w 111"/>
                    <a:gd name="T1" fmla="*/ 0 h 115"/>
                    <a:gd name="T2" fmla="*/ 111 w 111"/>
                    <a:gd name="T3" fmla="*/ 60 h 115"/>
                    <a:gd name="T4" fmla="*/ 56 w 111"/>
                    <a:gd name="T5" fmla="*/ 115 h 115"/>
                    <a:gd name="T6" fmla="*/ 0 w 111"/>
                    <a:gd name="T7" fmla="*/ 60 h 115"/>
                    <a:gd name="T8" fmla="*/ 56 w 111"/>
                    <a:gd name="T9" fmla="*/ 0 h 115"/>
                  </a:gdLst>
                  <a:ahLst/>
                  <a:cxnLst>
                    <a:cxn ang="0">
                      <a:pos x="T0" y="T1"/>
                    </a:cxn>
                    <a:cxn ang="0">
                      <a:pos x="T2" y="T3"/>
                    </a:cxn>
                    <a:cxn ang="0">
                      <a:pos x="T4" y="T5"/>
                    </a:cxn>
                    <a:cxn ang="0">
                      <a:pos x="T6" y="T7"/>
                    </a:cxn>
                    <a:cxn ang="0">
                      <a:pos x="T8" y="T9"/>
                    </a:cxn>
                  </a:cxnLst>
                  <a:rect l="0" t="0" r="r" b="b"/>
                  <a:pathLst>
                    <a:path w="111" h="115">
                      <a:moveTo>
                        <a:pt x="56" y="0"/>
                      </a:moveTo>
                      <a:cubicBezTo>
                        <a:pt x="86" y="0"/>
                        <a:pt x="111" y="19"/>
                        <a:pt x="111" y="60"/>
                      </a:cubicBezTo>
                      <a:cubicBezTo>
                        <a:pt x="111" y="90"/>
                        <a:pt x="86" y="115"/>
                        <a:pt x="56" y="115"/>
                      </a:cubicBezTo>
                      <a:cubicBezTo>
                        <a:pt x="25" y="115"/>
                        <a:pt x="0" y="90"/>
                        <a:pt x="0" y="60"/>
                      </a:cubicBezTo>
                      <a:cubicBezTo>
                        <a:pt x="0" y="20"/>
                        <a:pt x="25" y="0"/>
                        <a:pt x="56" y="0"/>
                      </a:cubicBezTo>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93" name="Freeform 120">
                  <a:extLst>
                    <a:ext uri="{FF2B5EF4-FFF2-40B4-BE49-F238E27FC236}">
                      <a16:creationId xmlns:a16="http://schemas.microsoft.com/office/drawing/2014/main" id="{1CD9FB4E-F937-95FB-D2FD-1FA4E103AA34}"/>
                    </a:ext>
                  </a:extLst>
                </p:cNvPr>
                <p:cNvSpPr>
                  <a:spLocks/>
                </p:cNvSpPr>
                <p:nvPr/>
              </p:nvSpPr>
              <p:spPr bwMode="auto">
                <a:xfrm>
                  <a:off x="360511" y="1484238"/>
                  <a:ext cx="1151797" cy="1292576"/>
                </a:xfrm>
                <a:custGeom>
                  <a:avLst/>
                  <a:gdLst>
                    <a:gd name="T0" fmla="*/ 107 w 107"/>
                    <a:gd name="T1" fmla="*/ 53 h 120"/>
                    <a:gd name="T2" fmla="*/ 53 w 107"/>
                    <a:gd name="T3" fmla="*/ 120 h 120"/>
                    <a:gd name="T4" fmla="*/ 0 w 107"/>
                    <a:gd name="T5" fmla="*/ 53 h 120"/>
                    <a:gd name="T6" fmla="*/ 53 w 107"/>
                    <a:gd name="T7" fmla="*/ 0 h 120"/>
                    <a:gd name="T8" fmla="*/ 107 w 107"/>
                    <a:gd name="T9" fmla="*/ 53 h 120"/>
                  </a:gdLst>
                  <a:ahLst/>
                  <a:cxnLst>
                    <a:cxn ang="0">
                      <a:pos x="T0" y="T1"/>
                    </a:cxn>
                    <a:cxn ang="0">
                      <a:pos x="T2" y="T3"/>
                    </a:cxn>
                    <a:cxn ang="0">
                      <a:pos x="T4" y="T5"/>
                    </a:cxn>
                    <a:cxn ang="0">
                      <a:pos x="T6" y="T7"/>
                    </a:cxn>
                    <a:cxn ang="0">
                      <a:pos x="T8" y="T9"/>
                    </a:cxn>
                  </a:cxnLst>
                  <a:rect l="0" t="0" r="r" b="b"/>
                  <a:pathLst>
                    <a:path w="107" h="120">
                      <a:moveTo>
                        <a:pt x="107" y="53"/>
                      </a:moveTo>
                      <a:cubicBezTo>
                        <a:pt x="107" y="83"/>
                        <a:pt x="88" y="120"/>
                        <a:pt x="53" y="120"/>
                      </a:cubicBezTo>
                      <a:cubicBezTo>
                        <a:pt x="17" y="120"/>
                        <a:pt x="0" y="83"/>
                        <a:pt x="0" y="53"/>
                      </a:cubicBezTo>
                      <a:cubicBezTo>
                        <a:pt x="0" y="24"/>
                        <a:pt x="24" y="0"/>
                        <a:pt x="53" y="0"/>
                      </a:cubicBezTo>
                      <a:cubicBezTo>
                        <a:pt x="83" y="0"/>
                        <a:pt x="107" y="24"/>
                        <a:pt x="107" y="53"/>
                      </a:cubicBezTo>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94" name="Freeform 123">
                  <a:extLst>
                    <a:ext uri="{FF2B5EF4-FFF2-40B4-BE49-F238E27FC236}">
                      <a16:creationId xmlns:a16="http://schemas.microsoft.com/office/drawing/2014/main" id="{8226C75D-9BC7-D3A5-F3CF-3567997CEF10}"/>
                    </a:ext>
                  </a:extLst>
                </p:cNvPr>
                <p:cNvSpPr>
                  <a:spLocks/>
                </p:cNvSpPr>
                <p:nvPr/>
              </p:nvSpPr>
              <p:spPr bwMode="auto">
                <a:xfrm>
                  <a:off x="514083" y="1740193"/>
                  <a:ext cx="243161" cy="89588"/>
                </a:xfrm>
                <a:custGeom>
                  <a:avLst/>
                  <a:gdLst>
                    <a:gd name="T0" fmla="*/ 15 w 23"/>
                    <a:gd name="T1" fmla="*/ 0 h 8"/>
                    <a:gd name="T2" fmla="*/ 0 w 23"/>
                    <a:gd name="T3" fmla="*/ 7 h 8"/>
                    <a:gd name="T4" fmla="*/ 0 w 23"/>
                    <a:gd name="T5" fmla="*/ 8 h 8"/>
                    <a:gd name="T6" fmla="*/ 5 w 23"/>
                    <a:gd name="T7" fmla="*/ 8 h 8"/>
                    <a:gd name="T8" fmla="*/ 15 w 23"/>
                    <a:gd name="T9" fmla="*/ 4 h 8"/>
                    <a:gd name="T10" fmla="*/ 19 w 23"/>
                    <a:gd name="T11" fmla="*/ 5 h 8"/>
                    <a:gd name="T12" fmla="*/ 20 w 23"/>
                    <a:gd name="T13" fmla="*/ 5 h 8"/>
                    <a:gd name="T14" fmla="*/ 22 w 23"/>
                    <a:gd name="T15" fmla="*/ 5 h 8"/>
                    <a:gd name="T16" fmla="*/ 22 w 23"/>
                    <a:gd name="T17" fmla="*/ 4 h 8"/>
                    <a:gd name="T18" fmla="*/ 22 w 23"/>
                    <a:gd name="T19" fmla="*/ 2 h 8"/>
                    <a:gd name="T20" fmla="*/ 22 w 23"/>
                    <a:gd name="T21" fmla="*/ 2 h 8"/>
                    <a:gd name="T22" fmla="*/ 22 w 23"/>
                    <a:gd name="T23" fmla="*/ 2 h 8"/>
                    <a:gd name="T24" fmla="*/ 22 w 23"/>
                    <a:gd name="T25" fmla="*/ 1 h 8"/>
                    <a:gd name="T26" fmla="*/ 22 w 23"/>
                    <a:gd name="T27" fmla="*/ 1 h 8"/>
                    <a:gd name="T28" fmla="*/ 22 w 23"/>
                    <a:gd name="T29" fmla="*/ 1 h 8"/>
                    <a:gd name="T30" fmla="*/ 21 w 23"/>
                    <a:gd name="T31" fmla="*/ 1 h 8"/>
                    <a:gd name="T32" fmla="*/ 15 w 23"/>
                    <a:gd name="T33"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8">
                      <a:moveTo>
                        <a:pt x="15" y="0"/>
                      </a:moveTo>
                      <a:cubicBezTo>
                        <a:pt x="8" y="0"/>
                        <a:pt x="2" y="4"/>
                        <a:pt x="0" y="7"/>
                      </a:cubicBezTo>
                      <a:cubicBezTo>
                        <a:pt x="0" y="8"/>
                        <a:pt x="0" y="8"/>
                        <a:pt x="0" y="8"/>
                      </a:cubicBezTo>
                      <a:cubicBezTo>
                        <a:pt x="1" y="8"/>
                        <a:pt x="3" y="8"/>
                        <a:pt x="5" y="8"/>
                      </a:cubicBezTo>
                      <a:cubicBezTo>
                        <a:pt x="7" y="7"/>
                        <a:pt x="10" y="4"/>
                        <a:pt x="15" y="4"/>
                      </a:cubicBezTo>
                      <a:cubicBezTo>
                        <a:pt x="16" y="4"/>
                        <a:pt x="18" y="4"/>
                        <a:pt x="19" y="5"/>
                      </a:cubicBezTo>
                      <a:cubicBezTo>
                        <a:pt x="20" y="5"/>
                        <a:pt x="20" y="5"/>
                        <a:pt x="20" y="5"/>
                      </a:cubicBezTo>
                      <a:cubicBezTo>
                        <a:pt x="21" y="5"/>
                        <a:pt x="21" y="5"/>
                        <a:pt x="22" y="5"/>
                      </a:cubicBezTo>
                      <a:cubicBezTo>
                        <a:pt x="22" y="5"/>
                        <a:pt x="22" y="4"/>
                        <a:pt x="22" y="4"/>
                      </a:cubicBezTo>
                      <a:cubicBezTo>
                        <a:pt x="23" y="3"/>
                        <a:pt x="23" y="2"/>
                        <a:pt x="22" y="2"/>
                      </a:cubicBezTo>
                      <a:cubicBezTo>
                        <a:pt x="22" y="2"/>
                        <a:pt x="22" y="2"/>
                        <a:pt x="22" y="2"/>
                      </a:cubicBezTo>
                      <a:cubicBezTo>
                        <a:pt x="22" y="2"/>
                        <a:pt x="22" y="2"/>
                        <a:pt x="22" y="2"/>
                      </a:cubicBezTo>
                      <a:cubicBezTo>
                        <a:pt x="22" y="1"/>
                        <a:pt x="22" y="1"/>
                        <a:pt x="22" y="1"/>
                      </a:cubicBezTo>
                      <a:cubicBezTo>
                        <a:pt x="22" y="1"/>
                        <a:pt x="22" y="1"/>
                        <a:pt x="22" y="1"/>
                      </a:cubicBezTo>
                      <a:cubicBezTo>
                        <a:pt x="22" y="1"/>
                        <a:pt x="22" y="1"/>
                        <a:pt x="22" y="1"/>
                      </a:cubicBezTo>
                      <a:cubicBezTo>
                        <a:pt x="21" y="1"/>
                        <a:pt x="21" y="1"/>
                        <a:pt x="21" y="1"/>
                      </a:cubicBezTo>
                      <a:cubicBezTo>
                        <a:pt x="19" y="0"/>
                        <a:pt x="17" y="0"/>
                        <a:pt x="15" y="0"/>
                      </a:cubicBezTo>
                    </a:path>
                  </a:pathLst>
                </a:custGeom>
                <a:solidFill>
                  <a:srgbClr val="D5A8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95" name="Freeform 124">
                  <a:extLst>
                    <a:ext uri="{FF2B5EF4-FFF2-40B4-BE49-F238E27FC236}">
                      <a16:creationId xmlns:a16="http://schemas.microsoft.com/office/drawing/2014/main" id="{DD6F0CD9-0A14-ADB3-9DB9-7CEF40ED52DC}"/>
                    </a:ext>
                  </a:extLst>
                </p:cNvPr>
                <p:cNvSpPr>
                  <a:spLocks/>
                </p:cNvSpPr>
                <p:nvPr/>
              </p:nvSpPr>
              <p:spPr bwMode="auto">
                <a:xfrm>
                  <a:off x="514083" y="1689002"/>
                  <a:ext cx="243161" cy="153573"/>
                </a:xfrm>
                <a:custGeom>
                  <a:avLst/>
                  <a:gdLst>
                    <a:gd name="T0" fmla="*/ 22 w 23"/>
                    <a:gd name="T1" fmla="*/ 8 h 14"/>
                    <a:gd name="T2" fmla="*/ 20 w 23"/>
                    <a:gd name="T3" fmla="*/ 8 h 14"/>
                    <a:gd name="T4" fmla="*/ 4 w 23"/>
                    <a:gd name="T5" fmla="*/ 13 h 14"/>
                    <a:gd name="T6" fmla="*/ 1 w 23"/>
                    <a:gd name="T7" fmla="*/ 13 h 14"/>
                    <a:gd name="T8" fmla="*/ 1 w 23"/>
                    <a:gd name="T9" fmla="*/ 10 h 14"/>
                    <a:gd name="T10" fmla="*/ 22 w 23"/>
                    <a:gd name="T11" fmla="*/ 4 h 14"/>
                    <a:gd name="T12" fmla="*/ 23 w 23"/>
                    <a:gd name="T13" fmla="*/ 7 h 14"/>
                    <a:gd name="T14" fmla="*/ 22 w 23"/>
                    <a:gd name="T15" fmla="*/ 8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14">
                      <a:moveTo>
                        <a:pt x="22" y="8"/>
                      </a:moveTo>
                      <a:cubicBezTo>
                        <a:pt x="22" y="8"/>
                        <a:pt x="21" y="8"/>
                        <a:pt x="20" y="8"/>
                      </a:cubicBezTo>
                      <a:cubicBezTo>
                        <a:pt x="11" y="5"/>
                        <a:pt x="5" y="13"/>
                        <a:pt x="4" y="13"/>
                      </a:cubicBezTo>
                      <a:cubicBezTo>
                        <a:pt x="4" y="14"/>
                        <a:pt x="2" y="14"/>
                        <a:pt x="1" y="13"/>
                      </a:cubicBezTo>
                      <a:cubicBezTo>
                        <a:pt x="0" y="13"/>
                        <a:pt x="0" y="11"/>
                        <a:pt x="1" y="10"/>
                      </a:cubicBezTo>
                      <a:cubicBezTo>
                        <a:pt x="4" y="6"/>
                        <a:pt x="12" y="0"/>
                        <a:pt x="22" y="4"/>
                      </a:cubicBezTo>
                      <a:cubicBezTo>
                        <a:pt x="23" y="4"/>
                        <a:pt x="23" y="6"/>
                        <a:pt x="23" y="7"/>
                      </a:cubicBezTo>
                      <a:cubicBezTo>
                        <a:pt x="23" y="7"/>
                        <a:pt x="23" y="8"/>
                        <a:pt x="22" y="8"/>
                      </a:cubicBezTo>
                      <a:close/>
                    </a:path>
                  </a:pathLst>
                </a:custGeom>
                <a:solidFill>
                  <a:srgbClr val="6F5B56"/>
                </a:solidFill>
                <a:ln>
                  <a:noFill/>
                </a:ln>
              </p:spPr>
              <p:txBody>
                <a:bodyPr vert="horz" wrap="square" lIns="45720" tIns="22860" rIns="45720" bIns="22860" numCol="1" anchor="t" anchorCtr="0" compatLnSpc="1">
                  <a:prstTxWarp prst="textNoShape">
                    <a:avLst/>
                  </a:prstTxWarp>
                </a:bodyPr>
                <a:lstStyle/>
                <a:p>
                  <a:endParaRPr lang="en-US" sz="900"/>
                </a:p>
              </p:txBody>
            </p:sp>
            <p:sp>
              <p:nvSpPr>
                <p:cNvPr id="96" name="Freeform 125">
                  <a:extLst>
                    <a:ext uri="{FF2B5EF4-FFF2-40B4-BE49-F238E27FC236}">
                      <a16:creationId xmlns:a16="http://schemas.microsoft.com/office/drawing/2014/main" id="{524217A6-F342-ABEF-D9E2-BCC55DB01385}"/>
                    </a:ext>
                  </a:extLst>
                </p:cNvPr>
                <p:cNvSpPr>
                  <a:spLocks/>
                </p:cNvSpPr>
                <p:nvPr/>
              </p:nvSpPr>
              <p:spPr bwMode="auto">
                <a:xfrm>
                  <a:off x="514083" y="1689002"/>
                  <a:ext cx="243161" cy="140779"/>
                </a:xfrm>
                <a:custGeom>
                  <a:avLst/>
                  <a:gdLst>
                    <a:gd name="T0" fmla="*/ 1 w 23"/>
                    <a:gd name="T1" fmla="*/ 13 h 13"/>
                    <a:gd name="T2" fmla="*/ 2 w 23"/>
                    <a:gd name="T3" fmla="*/ 12 h 13"/>
                    <a:gd name="T4" fmla="*/ 23 w 23"/>
                    <a:gd name="T5" fmla="*/ 5 h 13"/>
                    <a:gd name="T6" fmla="*/ 23 w 23"/>
                    <a:gd name="T7" fmla="*/ 6 h 13"/>
                    <a:gd name="T8" fmla="*/ 22 w 23"/>
                    <a:gd name="T9" fmla="*/ 4 h 13"/>
                    <a:gd name="T10" fmla="*/ 1 w 23"/>
                    <a:gd name="T11" fmla="*/ 10 h 13"/>
                    <a:gd name="T12" fmla="*/ 1 w 23"/>
                    <a:gd name="T13" fmla="*/ 13 h 13"/>
                  </a:gdLst>
                  <a:ahLst/>
                  <a:cxnLst>
                    <a:cxn ang="0">
                      <a:pos x="T0" y="T1"/>
                    </a:cxn>
                    <a:cxn ang="0">
                      <a:pos x="T2" y="T3"/>
                    </a:cxn>
                    <a:cxn ang="0">
                      <a:pos x="T4" y="T5"/>
                    </a:cxn>
                    <a:cxn ang="0">
                      <a:pos x="T6" y="T7"/>
                    </a:cxn>
                    <a:cxn ang="0">
                      <a:pos x="T8" y="T9"/>
                    </a:cxn>
                    <a:cxn ang="0">
                      <a:pos x="T10" y="T11"/>
                    </a:cxn>
                    <a:cxn ang="0">
                      <a:pos x="T12" y="T13"/>
                    </a:cxn>
                  </a:cxnLst>
                  <a:rect l="0" t="0" r="r" b="b"/>
                  <a:pathLst>
                    <a:path w="23" h="13">
                      <a:moveTo>
                        <a:pt x="1" y="13"/>
                      </a:moveTo>
                      <a:cubicBezTo>
                        <a:pt x="1" y="13"/>
                        <a:pt x="1" y="12"/>
                        <a:pt x="2" y="12"/>
                      </a:cubicBezTo>
                      <a:cubicBezTo>
                        <a:pt x="4" y="8"/>
                        <a:pt x="13" y="1"/>
                        <a:pt x="23" y="5"/>
                      </a:cubicBezTo>
                      <a:cubicBezTo>
                        <a:pt x="23" y="5"/>
                        <a:pt x="23" y="5"/>
                        <a:pt x="23" y="6"/>
                      </a:cubicBezTo>
                      <a:cubicBezTo>
                        <a:pt x="23" y="5"/>
                        <a:pt x="22" y="4"/>
                        <a:pt x="22" y="4"/>
                      </a:cubicBezTo>
                      <a:cubicBezTo>
                        <a:pt x="12" y="0"/>
                        <a:pt x="4" y="6"/>
                        <a:pt x="1" y="10"/>
                      </a:cubicBezTo>
                      <a:cubicBezTo>
                        <a:pt x="0" y="11"/>
                        <a:pt x="0" y="13"/>
                        <a:pt x="1" y="13"/>
                      </a:cubicBezTo>
                      <a:close/>
                    </a:path>
                  </a:pathLst>
                </a:custGeom>
                <a:solidFill>
                  <a:srgbClr val="8E7771"/>
                </a:solidFill>
                <a:ln>
                  <a:noFill/>
                </a:ln>
              </p:spPr>
              <p:txBody>
                <a:bodyPr vert="horz" wrap="square" lIns="45720" tIns="22860" rIns="45720" bIns="22860" numCol="1" anchor="t" anchorCtr="0" compatLnSpc="1">
                  <a:prstTxWarp prst="textNoShape">
                    <a:avLst/>
                  </a:prstTxWarp>
                </a:bodyPr>
                <a:lstStyle/>
                <a:p>
                  <a:endParaRPr lang="en-US" sz="900"/>
                </a:p>
              </p:txBody>
            </p:sp>
            <p:sp>
              <p:nvSpPr>
                <p:cNvPr id="97" name="Freeform 126">
                  <a:extLst>
                    <a:ext uri="{FF2B5EF4-FFF2-40B4-BE49-F238E27FC236}">
                      <a16:creationId xmlns:a16="http://schemas.microsoft.com/office/drawing/2014/main" id="{5BB34460-88EE-7EC2-51D3-77D1EEF78D50}"/>
                    </a:ext>
                  </a:extLst>
                </p:cNvPr>
                <p:cNvSpPr>
                  <a:spLocks/>
                </p:cNvSpPr>
                <p:nvPr/>
              </p:nvSpPr>
              <p:spPr bwMode="auto">
                <a:xfrm>
                  <a:off x="1064390" y="1740193"/>
                  <a:ext cx="243161" cy="127977"/>
                </a:xfrm>
                <a:custGeom>
                  <a:avLst/>
                  <a:gdLst>
                    <a:gd name="T0" fmla="*/ 8 w 23"/>
                    <a:gd name="T1" fmla="*/ 0 h 11"/>
                    <a:gd name="T2" fmla="*/ 1 w 23"/>
                    <a:gd name="T3" fmla="*/ 1 h 11"/>
                    <a:gd name="T4" fmla="*/ 1 w 23"/>
                    <a:gd name="T5" fmla="*/ 1 h 11"/>
                    <a:gd name="T6" fmla="*/ 1 w 23"/>
                    <a:gd name="T7" fmla="*/ 1 h 11"/>
                    <a:gd name="T8" fmla="*/ 1 w 23"/>
                    <a:gd name="T9" fmla="*/ 1 h 11"/>
                    <a:gd name="T10" fmla="*/ 1 w 23"/>
                    <a:gd name="T11" fmla="*/ 2 h 11"/>
                    <a:gd name="T12" fmla="*/ 0 w 23"/>
                    <a:gd name="T13" fmla="*/ 2 h 11"/>
                    <a:gd name="T14" fmla="*/ 0 w 23"/>
                    <a:gd name="T15" fmla="*/ 2 h 11"/>
                    <a:gd name="T16" fmla="*/ 0 w 23"/>
                    <a:gd name="T17" fmla="*/ 4 h 11"/>
                    <a:gd name="T18" fmla="*/ 1 w 23"/>
                    <a:gd name="T19" fmla="*/ 5 h 11"/>
                    <a:gd name="T20" fmla="*/ 2 w 23"/>
                    <a:gd name="T21" fmla="*/ 5 h 11"/>
                    <a:gd name="T22" fmla="*/ 3 w 23"/>
                    <a:gd name="T23" fmla="*/ 5 h 11"/>
                    <a:gd name="T24" fmla="*/ 8 w 23"/>
                    <a:gd name="T25" fmla="*/ 4 h 11"/>
                    <a:gd name="T26" fmla="*/ 19 w 23"/>
                    <a:gd name="T27" fmla="*/ 10 h 11"/>
                    <a:gd name="T28" fmla="*/ 20 w 23"/>
                    <a:gd name="T29" fmla="*/ 11 h 11"/>
                    <a:gd name="T30" fmla="*/ 21 w 23"/>
                    <a:gd name="T31" fmla="*/ 11 h 11"/>
                    <a:gd name="T32" fmla="*/ 22 w 23"/>
                    <a:gd name="T33" fmla="*/ 10 h 11"/>
                    <a:gd name="T34" fmla="*/ 22 w 23"/>
                    <a:gd name="T35" fmla="*/ 7 h 11"/>
                    <a:gd name="T36" fmla="*/ 8 w 23"/>
                    <a:gd name="T3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3" h="11">
                      <a:moveTo>
                        <a:pt x="8" y="0"/>
                      </a:moveTo>
                      <a:cubicBezTo>
                        <a:pt x="6" y="0"/>
                        <a:pt x="4" y="0"/>
                        <a:pt x="1" y="1"/>
                      </a:cubicBezTo>
                      <a:cubicBezTo>
                        <a:pt x="1" y="1"/>
                        <a:pt x="1" y="1"/>
                        <a:pt x="1" y="1"/>
                      </a:cubicBezTo>
                      <a:cubicBezTo>
                        <a:pt x="1" y="1"/>
                        <a:pt x="1" y="1"/>
                        <a:pt x="1" y="1"/>
                      </a:cubicBezTo>
                      <a:cubicBezTo>
                        <a:pt x="1" y="1"/>
                        <a:pt x="1" y="1"/>
                        <a:pt x="1" y="1"/>
                      </a:cubicBezTo>
                      <a:cubicBezTo>
                        <a:pt x="1" y="2"/>
                        <a:pt x="1" y="2"/>
                        <a:pt x="1" y="2"/>
                      </a:cubicBezTo>
                      <a:cubicBezTo>
                        <a:pt x="0" y="2"/>
                        <a:pt x="0" y="2"/>
                        <a:pt x="0" y="2"/>
                      </a:cubicBezTo>
                      <a:cubicBezTo>
                        <a:pt x="0" y="2"/>
                        <a:pt x="0" y="2"/>
                        <a:pt x="0" y="2"/>
                      </a:cubicBezTo>
                      <a:cubicBezTo>
                        <a:pt x="0" y="3"/>
                        <a:pt x="0" y="3"/>
                        <a:pt x="0" y="4"/>
                      </a:cubicBezTo>
                      <a:cubicBezTo>
                        <a:pt x="0" y="4"/>
                        <a:pt x="1" y="5"/>
                        <a:pt x="1" y="5"/>
                      </a:cubicBezTo>
                      <a:cubicBezTo>
                        <a:pt x="1" y="5"/>
                        <a:pt x="2" y="5"/>
                        <a:pt x="2" y="5"/>
                      </a:cubicBezTo>
                      <a:cubicBezTo>
                        <a:pt x="3" y="5"/>
                        <a:pt x="3" y="5"/>
                        <a:pt x="3" y="5"/>
                      </a:cubicBezTo>
                      <a:cubicBezTo>
                        <a:pt x="5" y="4"/>
                        <a:pt x="6" y="4"/>
                        <a:pt x="8" y="4"/>
                      </a:cubicBezTo>
                      <a:cubicBezTo>
                        <a:pt x="14" y="4"/>
                        <a:pt x="19" y="10"/>
                        <a:pt x="19" y="10"/>
                      </a:cubicBezTo>
                      <a:cubicBezTo>
                        <a:pt x="19" y="10"/>
                        <a:pt x="20" y="11"/>
                        <a:pt x="20" y="11"/>
                      </a:cubicBezTo>
                      <a:cubicBezTo>
                        <a:pt x="20" y="11"/>
                        <a:pt x="21" y="11"/>
                        <a:pt x="21" y="11"/>
                      </a:cubicBezTo>
                      <a:cubicBezTo>
                        <a:pt x="21" y="11"/>
                        <a:pt x="22" y="11"/>
                        <a:pt x="22" y="10"/>
                      </a:cubicBezTo>
                      <a:cubicBezTo>
                        <a:pt x="23" y="10"/>
                        <a:pt x="23" y="8"/>
                        <a:pt x="22" y="7"/>
                      </a:cubicBezTo>
                      <a:cubicBezTo>
                        <a:pt x="20" y="4"/>
                        <a:pt x="15" y="0"/>
                        <a:pt x="8" y="0"/>
                      </a:cubicBezTo>
                    </a:path>
                  </a:pathLst>
                </a:custGeom>
                <a:solidFill>
                  <a:srgbClr val="D5A8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98" name="Freeform 127">
                  <a:extLst>
                    <a:ext uri="{FF2B5EF4-FFF2-40B4-BE49-F238E27FC236}">
                      <a16:creationId xmlns:a16="http://schemas.microsoft.com/office/drawing/2014/main" id="{7911C6C0-3824-4412-00A0-79ED74EF7EF4}"/>
                    </a:ext>
                  </a:extLst>
                </p:cNvPr>
                <p:cNvSpPr>
                  <a:spLocks/>
                </p:cNvSpPr>
                <p:nvPr/>
              </p:nvSpPr>
              <p:spPr bwMode="auto">
                <a:xfrm>
                  <a:off x="1051588" y="1689002"/>
                  <a:ext cx="255955" cy="153573"/>
                </a:xfrm>
                <a:custGeom>
                  <a:avLst/>
                  <a:gdLst>
                    <a:gd name="T0" fmla="*/ 1 w 24"/>
                    <a:gd name="T1" fmla="*/ 8 h 14"/>
                    <a:gd name="T2" fmla="*/ 4 w 24"/>
                    <a:gd name="T3" fmla="*/ 8 h 14"/>
                    <a:gd name="T4" fmla="*/ 19 w 24"/>
                    <a:gd name="T5" fmla="*/ 13 h 14"/>
                    <a:gd name="T6" fmla="*/ 22 w 24"/>
                    <a:gd name="T7" fmla="*/ 14 h 14"/>
                    <a:gd name="T8" fmla="*/ 23 w 24"/>
                    <a:gd name="T9" fmla="*/ 10 h 14"/>
                    <a:gd name="T10" fmla="*/ 2 w 24"/>
                    <a:gd name="T11" fmla="*/ 4 h 14"/>
                    <a:gd name="T12" fmla="*/ 1 w 24"/>
                    <a:gd name="T13" fmla="*/ 7 h 14"/>
                    <a:gd name="T14" fmla="*/ 1 w 24"/>
                    <a:gd name="T15" fmla="*/ 8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 h="14">
                      <a:moveTo>
                        <a:pt x="1" y="8"/>
                      </a:moveTo>
                      <a:cubicBezTo>
                        <a:pt x="2" y="8"/>
                        <a:pt x="3" y="9"/>
                        <a:pt x="4" y="8"/>
                      </a:cubicBezTo>
                      <a:cubicBezTo>
                        <a:pt x="13" y="5"/>
                        <a:pt x="19" y="13"/>
                        <a:pt x="19" y="13"/>
                      </a:cubicBezTo>
                      <a:cubicBezTo>
                        <a:pt x="20" y="14"/>
                        <a:pt x="21" y="14"/>
                        <a:pt x="22" y="14"/>
                      </a:cubicBezTo>
                      <a:cubicBezTo>
                        <a:pt x="23" y="13"/>
                        <a:pt x="24" y="11"/>
                        <a:pt x="23" y="10"/>
                      </a:cubicBezTo>
                      <a:cubicBezTo>
                        <a:pt x="20" y="7"/>
                        <a:pt x="12" y="0"/>
                        <a:pt x="2" y="4"/>
                      </a:cubicBezTo>
                      <a:cubicBezTo>
                        <a:pt x="1" y="5"/>
                        <a:pt x="0" y="6"/>
                        <a:pt x="1" y="7"/>
                      </a:cubicBezTo>
                      <a:cubicBezTo>
                        <a:pt x="1" y="7"/>
                        <a:pt x="1" y="8"/>
                        <a:pt x="1" y="8"/>
                      </a:cubicBezTo>
                      <a:close/>
                    </a:path>
                  </a:pathLst>
                </a:custGeom>
                <a:solidFill>
                  <a:srgbClr val="6F5B56"/>
                </a:solidFill>
                <a:ln>
                  <a:noFill/>
                </a:ln>
              </p:spPr>
              <p:txBody>
                <a:bodyPr vert="horz" wrap="square" lIns="45720" tIns="22860" rIns="45720" bIns="22860" numCol="1" anchor="t" anchorCtr="0" compatLnSpc="1">
                  <a:prstTxWarp prst="textNoShape">
                    <a:avLst/>
                  </a:prstTxWarp>
                </a:bodyPr>
                <a:lstStyle/>
                <a:p>
                  <a:endParaRPr lang="en-US" sz="900"/>
                </a:p>
              </p:txBody>
            </p:sp>
            <p:sp>
              <p:nvSpPr>
                <p:cNvPr id="99" name="Freeform 128">
                  <a:extLst>
                    <a:ext uri="{FF2B5EF4-FFF2-40B4-BE49-F238E27FC236}">
                      <a16:creationId xmlns:a16="http://schemas.microsoft.com/office/drawing/2014/main" id="{514676FA-F6E7-4F27-E577-9D0BE4D77A6A}"/>
                    </a:ext>
                  </a:extLst>
                </p:cNvPr>
                <p:cNvSpPr>
                  <a:spLocks/>
                </p:cNvSpPr>
                <p:nvPr/>
              </p:nvSpPr>
              <p:spPr bwMode="auto">
                <a:xfrm>
                  <a:off x="1064390" y="1689002"/>
                  <a:ext cx="243161" cy="153573"/>
                </a:xfrm>
                <a:custGeom>
                  <a:avLst/>
                  <a:gdLst>
                    <a:gd name="T0" fmla="*/ 21 w 23"/>
                    <a:gd name="T1" fmla="*/ 14 h 14"/>
                    <a:gd name="T2" fmla="*/ 21 w 23"/>
                    <a:gd name="T3" fmla="*/ 12 h 14"/>
                    <a:gd name="T4" fmla="*/ 0 w 23"/>
                    <a:gd name="T5" fmla="*/ 5 h 14"/>
                    <a:gd name="T6" fmla="*/ 0 w 23"/>
                    <a:gd name="T7" fmla="*/ 6 h 14"/>
                    <a:gd name="T8" fmla="*/ 1 w 23"/>
                    <a:gd name="T9" fmla="*/ 4 h 14"/>
                    <a:gd name="T10" fmla="*/ 22 w 23"/>
                    <a:gd name="T11" fmla="*/ 10 h 14"/>
                    <a:gd name="T12" fmla="*/ 21 w 23"/>
                    <a:gd name="T13" fmla="*/ 14 h 14"/>
                  </a:gdLst>
                  <a:ahLst/>
                  <a:cxnLst>
                    <a:cxn ang="0">
                      <a:pos x="T0" y="T1"/>
                    </a:cxn>
                    <a:cxn ang="0">
                      <a:pos x="T2" y="T3"/>
                    </a:cxn>
                    <a:cxn ang="0">
                      <a:pos x="T4" y="T5"/>
                    </a:cxn>
                    <a:cxn ang="0">
                      <a:pos x="T6" y="T7"/>
                    </a:cxn>
                    <a:cxn ang="0">
                      <a:pos x="T8" y="T9"/>
                    </a:cxn>
                    <a:cxn ang="0">
                      <a:pos x="T10" y="T11"/>
                    </a:cxn>
                    <a:cxn ang="0">
                      <a:pos x="T12" y="T13"/>
                    </a:cxn>
                  </a:cxnLst>
                  <a:rect l="0" t="0" r="r" b="b"/>
                  <a:pathLst>
                    <a:path w="23" h="14">
                      <a:moveTo>
                        <a:pt x="21" y="14"/>
                      </a:moveTo>
                      <a:cubicBezTo>
                        <a:pt x="22" y="13"/>
                        <a:pt x="21" y="12"/>
                        <a:pt x="21" y="12"/>
                      </a:cubicBezTo>
                      <a:cubicBezTo>
                        <a:pt x="18" y="8"/>
                        <a:pt x="10" y="1"/>
                        <a:pt x="0" y="5"/>
                      </a:cubicBezTo>
                      <a:cubicBezTo>
                        <a:pt x="0" y="5"/>
                        <a:pt x="0" y="5"/>
                        <a:pt x="0" y="6"/>
                      </a:cubicBezTo>
                      <a:cubicBezTo>
                        <a:pt x="0" y="5"/>
                        <a:pt x="0" y="4"/>
                        <a:pt x="1" y="4"/>
                      </a:cubicBezTo>
                      <a:cubicBezTo>
                        <a:pt x="11" y="0"/>
                        <a:pt x="19" y="7"/>
                        <a:pt x="22" y="10"/>
                      </a:cubicBezTo>
                      <a:cubicBezTo>
                        <a:pt x="23" y="11"/>
                        <a:pt x="22" y="13"/>
                        <a:pt x="21" y="14"/>
                      </a:cubicBezTo>
                      <a:close/>
                    </a:path>
                  </a:pathLst>
                </a:custGeom>
                <a:solidFill>
                  <a:srgbClr val="8E7771"/>
                </a:solidFill>
                <a:ln>
                  <a:noFill/>
                </a:ln>
              </p:spPr>
              <p:txBody>
                <a:bodyPr vert="horz" wrap="square" lIns="45720" tIns="22860" rIns="45720" bIns="22860" numCol="1" anchor="t" anchorCtr="0" compatLnSpc="1">
                  <a:prstTxWarp prst="textNoShape">
                    <a:avLst/>
                  </a:prstTxWarp>
                </a:bodyPr>
                <a:lstStyle/>
                <a:p>
                  <a:endParaRPr lang="en-US" sz="900"/>
                </a:p>
              </p:txBody>
            </p:sp>
            <p:grpSp>
              <p:nvGrpSpPr>
                <p:cNvPr id="100" name="Group 99">
                  <a:extLst>
                    <a:ext uri="{FF2B5EF4-FFF2-40B4-BE49-F238E27FC236}">
                      <a16:creationId xmlns:a16="http://schemas.microsoft.com/office/drawing/2014/main" id="{C1D924F2-B868-486D-07EB-A9AAE1066BE0}"/>
                    </a:ext>
                  </a:extLst>
                </p:cNvPr>
                <p:cNvGrpSpPr/>
                <p:nvPr/>
              </p:nvGrpSpPr>
              <p:grpSpPr>
                <a:xfrm>
                  <a:off x="656833" y="2374458"/>
                  <a:ext cx="535036" cy="227394"/>
                  <a:chOff x="4643802" y="5084415"/>
                  <a:chExt cx="511910" cy="217565"/>
                </a:xfrm>
              </p:grpSpPr>
              <p:sp>
                <p:nvSpPr>
                  <p:cNvPr id="117" name="Freeform 134">
                    <a:extLst>
                      <a:ext uri="{FF2B5EF4-FFF2-40B4-BE49-F238E27FC236}">
                        <a16:creationId xmlns:a16="http://schemas.microsoft.com/office/drawing/2014/main" id="{074FE6B6-8C7C-89C9-64DC-B9BA0F8D73D7}"/>
                      </a:ext>
                    </a:extLst>
                  </p:cNvPr>
                  <p:cNvSpPr>
                    <a:spLocks/>
                  </p:cNvSpPr>
                  <p:nvPr/>
                </p:nvSpPr>
                <p:spPr bwMode="auto">
                  <a:xfrm>
                    <a:off x="4643802" y="5084415"/>
                    <a:ext cx="511910" cy="127977"/>
                  </a:xfrm>
                  <a:custGeom>
                    <a:avLst/>
                    <a:gdLst>
                      <a:gd name="T0" fmla="*/ 6 w 47"/>
                      <a:gd name="T1" fmla="*/ 12 h 12"/>
                      <a:gd name="T2" fmla="*/ 0 w 47"/>
                      <a:gd name="T3" fmla="*/ 0 h 12"/>
                      <a:gd name="T4" fmla="*/ 24 w 47"/>
                      <a:gd name="T5" fmla="*/ 1 h 12"/>
                      <a:gd name="T6" fmla="*/ 47 w 47"/>
                      <a:gd name="T7" fmla="*/ 0 h 12"/>
                      <a:gd name="T8" fmla="*/ 41 w 47"/>
                      <a:gd name="T9" fmla="*/ 12 h 12"/>
                      <a:gd name="T10" fmla="*/ 24 w 47"/>
                      <a:gd name="T11" fmla="*/ 8 h 12"/>
                      <a:gd name="T12" fmla="*/ 6 w 47"/>
                      <a:gd name="T13" fmla="*/ 12 h 12"/>
                    </a:gdLst>
                    <a:ahLst/>
                    <a:cxnLst>
                      <a:cxn ang="0">
                        <a:pos x="T0" y="T1"/>
                      </a:cxn>
                      <a:cxn ang="0">
                        <a:pos x="T2" y="T3"/>
                      </a:cxn>
                      <a:cxn ang="0">
                        <a:pos x="T4" y="T5"/>
                      </a:cxn>
                      <a:cxn ang="0">
                        <a:pos x="T6" y="T7"/>
                      </a:cxn>
                      <a:cxn ang="0">
                        <a:pos x="T8" y="T9"/>
                      </a:cxn>
                      <a:cxn ang="0">
                        <a:pos x="T10" y="T11"/>
                      </a:cxn>
                      <a:cxn ang="0">
                        <a:pos x="T12" y="T13"/>
                      </a:cxn>
                    </a:cxnLst>
                    <a:rect l="0" t="0" r="r" b="b"/>
                    <a:pathLst>
                      <a:path w="47" h="12">
                        <a:moveTo>
                          <a:pt x="6" y="12"/>
                        </a:moveTo>
                        <a:cubicBezTo>
                          <a:pt x="3" y="9"/>
                          <a:pt x="1" y="4"/>
                          <a:pt x="0" y="0"/>
                        </a:cubicBezTo>
                        <a:cubicBezTo>
                          <a:pt x="7" y="1"/>
                          <a:pt x="15" y="1"/>
                          <a:pt x="24" y="1"/>
                        </a:cubicBezTo>
                        <a:cubicBezTo>
                          <a:pt x="32" y="1"/>
                          <a:pt x="40" y="1"/>
                          <a:pt x="47" y="0"/>
                        </a:cubicBezTo>
                        <a:cubicBezTo>
                          <a:pt x="46" y="4"/>
                          <a:pt x="44" y="9"/>
                          <a:pt x="41" y="12"/>
                        </a:cubicBezTo>
                        <a:cubicBezTo>
                          <a:pt x="37" y="9"/>
                          <a:pt x="31" y="8"/>
                          <a:pt x="24" y="8"/>
                        </a:cubicBezTo>
                        <a:cubicBezTo>
                          <a:pt x="16" y="8"/>
                          <a:pt x="10" y="9"/>
                          <a:pt x="6" y="12"/>
                        </a:cubicBezTo>
                        <a:close/>
                      </a:path>
                    </a:pathLst>
                  </a:custGeom>
                  <a:solidFill>
                    <a:srgbClr val="9A32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118" name="Freeform 135">
                    <a:extLst>
                      <a:ext uri="{FF2B5EF4-FFF2-40B4-BE49-F238E27FC236}">
                        <a16:creationId xmlns:a16="http://schemas.microsoft.com/office/drawing/2014/main" id="{B1E79451-6468-0FC5-A374-5806766B9925}"/>
                      </a:ext>
                    </a:extLst>
                  </p:cNvPr>
                  <p:cNvSpPr>
                    <a:spLocks/>
                  </p:cNvSpPr>
                  <p:nvPr/>
                </p:nvSpPr>
                <p:spPr bwMode="auto">
                  <a:xfrm>
                    <a:off x="4720589" y="5174003"/>
                    <a:ext cx="371138" cy="127977"/>
                  </a:xfrm>
                  <a:custGeom>
                    <a:avLst/>
                    <a:gdLst>
                      <a:gd name="T0" fmla="*/ 18 w 35"/>
                      <a:gd name="T1" fmla="*/ 12 h 12"/>
                      <a:gd name="T2" fmla="*/ 0 w 35"/>
                      <a:gd name="T3" fmla="*/ 4 h 12"/>
                      <a:gd name="T4" fmla="*/ 18 w 35"/>
                      <a:gd name="T5" fmla="*/ 0 h 12"/>
                      <a:gd name="T6" fmla="*/ 35 w 35"/>
                      <a:gd name="T7" fmla="*/ 4 h 12"/>
                      <a:gd name="T8" fmla="*/ 18 w 35"/>
                      <a:gd name="T9" fmla="*/ 12 h 12"/>
                    </a:gdLst>
                    <a:ahLst/>
                    <a:cxnLst>
                      <a:cxn ang="0">
                        <a:pos x="T0" y="T1"/>
                      </a:cxn>
                      <a:cxn ang="0">
                        <a:pos x="T2" y="T3"/>
                      </a:cxn>
                      <a:cxn ang="0">
                        <a:pos x="T4" y="T5"/>
                      </a:cxn>
                      <a:cxn ang="0">
                        <a:pos x="T6" y="T7"/>
                      </a:cxn>
                      <a:cxn ang="0">
                        <a:pos x="T8" y="T9"/>
                      </a:cxn>
                    </a:cxnLst>
                    <a:rect l="0" t="0" r="r" b="b"/>
                    <a:pathLst>
                      <a:path w="35" h="12">
                        <a:moveTo>
                          <a:pt x="18" y="12"/>
                        </a:moveTo>
                        <a:cubicBezTo>
                          <a:pt x="11" y="12"/>
                          <a:pt x="4" y="9"/>
                          <a:pt x="0" y="4"/>
                        </a:cubicBezTo>
                        <a:cubicBezTo>
                          <a:pt x="4" y="1"/>
                          <a:pt x="10" y="0"/>
                          <a:pt x="18" y="0"/>
                        </a:cubicBezTo>
                        <a:cubicBezTo>
                          <a:pt x="25" y="0"/>
                          <a:pt x="31" y="1"/>
                          <a:pt x="35" y="4"/>
                        </a:cubicBezTo>
                        <a:cubicBezTo>
                          <a:pt x="31" y="9"/>
                          <a:pt x="25" y="12"/>
                          <a:pt x="18" y="12"/>
                        </a:cubicBezTo>
                        <a:close/>
                      </a:path>
                    </a:pathLst>
                  </a:custGeom>
                  <a:solidFill>
                    <a:srgbClr val="C455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grpSp>
            <p:sp>
              <p:nvSpPr>
                <p:cNvPr id="101" name="Freeform 159">
                  <a:extLst>
                    <a:ext uri="{FF2B5EF4-FFF2-40B4-BE49-F238E27FC236}">
                      <a16:creationId xmlns:a16="http://schemas.microsoft.com/office/drawing/2014/main" id="{1B03EB18-934F-3576-0D80-E5A341B2A14F}"/>
                    </a:ext>
                  </a:extLst>
                </p:cNvPr>
                <p:cNvSpPr>
                  <a:spLocks noEditPoints="1"/>
                </p:cNvSpPr>
                <p:nvPr/>
              </p:nvSpPr>
              <p:spPr bwMode="auto">
                <a:xfrm>
                  <a:off x="437297" y="1868170"/>
                  <a:ext cx="383932" cy="319948"/>
                </a:xfrm>
                <a:custGeom>
                  <a:avLst/>
                  <a:gdLst>
                    <a:gd name="T0" fmla="*/ 17 w 36"/>
                    <a:gd name="T1" fmla="*/ 30 h 30"/>
                    <a:gd name="T2" fmla="*/ 17 w 36"/>
                    <a:gd name="T3" fmla="*/ 30 h 30"/>
                    <a:gd name="T4" fmla="*/ 17 w 36"/>
                    <a:gd name="T5" fmla="*/ 30 h 30"/>
                    <a:gd name="T6" fmla="*/ 17 w 36"/>
                    <a:gd name="T7" fmla="*/ 30 h 30"/>
                    <a:gd name="T8" fmla="*/ 16 w 36"/>
                    <a:gd name="T9" fmla="*/ 30 h 30"/>
                    <a:gd name="T10" fmla="*/ 16 w 36"/>
                    <a:gd name="T11" fmla="*/ 30 h 30"/>
                    <a:gd name="T12" fmla="*/ 16 w 36"/>
                    <a:gd name="T13" fmla="*/ 30 h 30"/>
                    <a:gd name="T14" fmla="*/ 35 w 36"/>
                    <a:gd name="T15" fmla="*/ 15 h 30"/>
                    <a:gd name="T16" fmla="*/ 17 w 36"/>
                    <a:gd name="T17" fmla="*/ 30 h 30"/>
                    <a:gd name="T18" fmla="*/ 35 w 36"/>
                    <a:gd name="T19" fmla="*/ 15 h 30"/>
                    <a:gd name="T20" fmla="*/ 35 w 36"/>
                    <a:gd name="T21" fmla="*/ 14 h 30"/>
                    <a:gd name="T22" fmla="*/ 35 w 36"/>
                    <a:gd name="T23" fmla="*/ 15 h 30"/>
                    <a:gd name="T24" fmla="*/ 35 w 36"/>
                    <a:gd name="T25" fmla="*/ 14 h 30"/>
                    <a:gd name="T26" fmla="*/ 14 w 36"/>
                    <a:gd name="T27" fmla="*/ 0 h 30"/>
                    <a:gd name="T28" fmla="*/ 14 w 36"/>
                    <a:gd name="T29" fmla="*/ 0 h 30"/>
                    <a:gd name="T30" fmla="*/ 18 w 36"/>
                    <a:gd name="T31" fmla="*/ 1 h 30"/>
                    <a:gd name="T32" fmla="*/ 18 w 36"/>
                    <a:gd name="T33" fmla="*/ 1 h 30"/>
                    <a:gd name="T34" fmla="*/ 34 w 36"/>
                    <a:gd name="T35" fmla="*/ 6 h 30"/>
                    <a:gd name="T36" fmla="*/ 36 w 36"/>
                    <a:gd name="T37" fmla="*/ 11 h 30"/>
                    <a:gd name="T38" fmla="*/ 34 w 36"/>
                    <a:gd name="T39" fmla="*/ 6 h 30"/>
                    <a:gd name="T40" fmla="*/ 18 w 36"/>
                    <a:gd name="T41" fmla="*/ 1 h 30"/>
                    <a:gd name="T42" fmla="*/ 18 w 36"/>
                    <a:gd name="T43" fmla="*/ 1 h 30"/>
                    <a:gd name="T44" fmla="*/ 14 w 36"/>
                    <a:gd name="T45" fmla="*/ 0 h 30"/>
                    <a:gd name="T46" fmla="*/ 14 w 36"/>
                    <a:gd name="T47" fmla="*/ 0 h 30"/>
                    <a:gd name="T48" fmla="*/ 13 w 36"/>
                    <a:gd name="T49" fmla="*/ 0 h 30"/>
                    <a:gd name="T50" fmla="*/ 7 w 36"/>
                    <a:gd name="T51" fmla="*/ 1 h 30"/>
                    <a:gd name="T52" fmla="*/ 1 w 36"/>
                    <a:gd name="T53" fmla="*/ 7 h 30"/>
                    <a:gd name="T54" fmla="*/ 0 w 36"/>
                    <a:gd name="T55" fmla="*/ 13 h 30"/>
                    <a:gd name="T56" fmla="*/ 1 w 36"/>
                    <a:gd name="T57" fmla="*/ 7 h 30"/>
                    <a:gd name="T58" fmla="*/ 7 w 36"/>
                    <a:gd name="T59" fmla="*/ 1 h 30"/>
                    <a:gd name="T60" fmla="*/ 13 w 36"/>
                    <a:gd name="T61" fmla="*/ 0 h 30"/>
                    <a:gd name="T62" fmla="*/ 13 w 36"/>
                    <a:gd name="T63" fmla="*/ 0 h 30"/>
                    <a:gd name="T64" fmla="*/ 13 w 36"/>
                    <a:gd name="T65" fmla="*/ 0 h 30"/>
                    <a:gd name="T66" fmla="*/ 13 w 36"/>
                    <a:gd name="T67" fmla="*/ 0 h 30"/>
                    <a:gd name="T68" fmla="*/ 13 w 36"/>
                    <a:gd name="T69"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6" h="30">
                      <a:moveTo>
                        <a:pt x="17" y="30"/>
                      </a:moveTo>
                      <a:cubicBezTo>
                        <a:pt x="17" y="30"/>
                        <a:pt x="17" y="30"/>
                        <a:pt x="17" y="30"/>
                      </a:cubicBezTo>
                      <a:cubicBezTo>
                        <a:pt x="17" y="30"/>
                        <a:pt x="17" y="30"/>
                        <a:pt x="17" y="30"/>
                      </a:cubicBezTo>
                      <a:cubicBezTo>
                        <a:pt x="17" y="30"/>
                        <a:pt x="17" y="30"/>
                        <a:pt x="17" y="30"/>
                      </a:cubicBezTo>
                      <a:moveTo>
                        <a:pt x="16" y="30"/>
                      </a:moveTo>
                      <a:cubicBezTo>
                        <a:pt x="16" y="30"/>
                        <a:pt x="16" y="30"/>
                        <a:pt x="16" y="30"/>
                      </a:cubicBezTo>
                      <a:cubicBezTo>
                        <a:pt x="16" y="30"/>
                        <a:pt x="16" y="30"/>
                        <a:pt x="16" y="30"/>
                      </a:cubicBezTo>
                      <a:moveTo>
                        <a:pt x="35" y="15"/>
                      </a:moveTo>
                      <a:cubicBezTo>
                        <a:pt x="32" y="24"/>
                        <a:pt x="29" y="30"/>
                        <a:pt x="17" y="30"/>
                      </a:cubicBezTo>
                      <a:cubicBezTo>
                        <a:pt x="29" y="30"/>
                        <a:pt x="32" y="24"/>
                        <a:pt x="35" y="15"/>
                      </a:cubicBezTo>
                      <a:moveTo>
                        <a:pt x="35" y="14"/>
                      </a:moveTo>
                      <a:cubicBezTo>
                        <a:pt x="35" y="14"/>
                        <a:pt x="35" y="14"/>
                        <a:pt x="35" y="15"/>
                      </a:cubicBezTo>
                      <a:cubicBezTo>
                        <a:pt x="35" y="14"/>
                        <a:pt x="35" y="14"/>
                        <a:pt x="35" y="14"/>
                      </a:cubicBezTo>
                      <a:moveTo>
                        <a:pt x="14" y="0"/>
                      </a:moveTo>
                      <a:cubicBezTo>
                        <a:pt x="14" y="0"/>
                        <a:pt x="14" y="0"/>
                        <a:pt x="14" y="0"/>
                      </a:cubicBezTo>
                      <a:cubicBezTo>
                        <a:pt x="15" y="1"/>
                        <a:pt x="17" y="1"/>
                        <a:pt x="18" y="1"/>
                      </a:cubicBezTo>
                      <a:cubicBezTo>
                        <a:pt x="18" y="1"/>
                        <a:pt x="18" y="1"/>
                        <a:pt x="18" y="1"/>
                      </a:cubicBezTo>
                      <a:cubicBezTo>
                        <a:pt x="24" y="1"/>
                        <a:pt x="31" y="2"/>
                        <a:pt x="34" y="6"/>
                      </a:cubicBezTo>
                      <a:cubicBezTo>
                        <a:pt x="35" y="8"/>
                        <a:pt x="36" y="9"/>
                        <a:pt x="36" y="11"/>
                      </a:cubicBezTo>
                      <a:cubicBezTo>
                        <a:pt x="36" y="9"/>
                        <a:pt x="35" y="8"/>
                        <a:pt x="34" y="6"/>
                      </a:cubicBezTo>
                      <a:cubicBezTo>
                        <a:pt x="31" y="2"/>
                        <a:pt x="24" y="1"/>
                        <a:pt x="18" y="1"/>
                      </a:cubicBezTo>
                      <a:cubicBezTo>
                        <a:pt x="18" y="1"/>
                        <a:pt x="18" y="1"/>
                        <a:pt x="18" y="1"/>
                      </a:cubicBezTo>
                      <a:cubicBezTo>
                        <a:pt x="17" y="1"/>
                        <a:pt x="15" y="1"/>
                        <a:pt x="14" y="0"/>
                      </a:cubicBezTo>
                      <a:cubicBezTo>
                        <a:pt x="14" y="0"/>
                        <a:pt x="14" y="0"/>
                        <a:pt x="14" y="0"/>
                      </a:cubicBezTo>
                      <a:moveTo>
                        <a:pt x="13" y="0"/>
                      </a:moveTo>
                      <a:cubicBezTo>
                        <a:pt x="10" y="0"/>
                        <a:pt x="8" y="1"/>
                        <a:pt x="7" y="1"/>
                      </a:cubicBezTo>
                      <a:cubicBezTo>
                        <a:pt x="3" y="2"/>
                        <a:pt x="2" y="5"/>
                        <a:pt x="1" y="7"/>
                      </a:cubicBezTo>
                      <a:cubicBezTo>
                        <a:pt x="1" y="9"/>
                        <a:pt x="0" y="11"/>
                        <a:pt x="0" y="13"/>
                      </a:cubicBezTo>
                      <a:cubicBezTo>
                        <a:pt x="0" y="11"/>
                        <a:pt x="1" y="9"/>
                        <a:pt x="1" y="7"/>
                      </a:cubicBezTo>
                      <a:cubicBezTo>
                        <a:pt x="2" y="5"/>
                        <a:pt x="3" y="2"/>
                        <a:pt x="7" y="1"/>
                      </a:cubicBezTo>
                      <a:cubicBezTo>
                        <a:pt x="8" y="1"/>
                        <a:pt x="10" y="0"/>
                        <a:pt x="13" y="0"/>
                      </a:cubicBezTo>
                      <a:moveTo>
                        <a:pt x="13" y="0"/>
                      </a:moveTo>
                      <a:cubicBezTo>
                        <a:pt x="13" y="0"/>
                        <a:pt x="13" y="0"/>
                        <a:pt x="13" y="0"/>
                      </a:cubicBezTo>
                      <a:cubicBezTo>
                        <a:pt x="13" y="0"/>
                        <a:pt x="13" y="0"/>
                        <a:pt x="13" y="0"/>
                      </a:cubicBezTo>
                      <a:cubicBezTo>
                        <a:pt x="13" y="0"/>
                        <a:pt x="13" y="0"/>
                        <a:pt x="13" y="0"/>
                      </a:cubicBezTo>
                    </a:path>
                  </a:pathLst>
                </a:custGeom>
                <a:solidFill>
                  <a:srgbClr val="4B4A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102" name="Freeform 31687">
                  <a:extLst>
                    <a:ext uri="{FF2B5EF4-FFF2-40B4-BE49-F238E27FC236}">
                      <a16:creationId xmlns:a16="http://schemas.microsoft.com/office/drawing/2014/main" id="{3456B5C0-ABAE-BFB1-1613-E6FCCE0E0747}"/>
                    </a:ext>
                  </a:extLst>
                </p:cNvPr>
                <p:cNvSpPr>
                  <a:spLocks/>
                </p:cNvSpPr>
                <p:nvPr/>
              </p:nvSpPr>
              <p:spPr bwMode="auto">
                <a:xfrm>
                  <a:off x="512390" y="2216472"/>
                  <a:ext cx="168068" cy="75131"/>
                </a:xfrm>
                <a:custGeom>
                  <a:avLst/>
                  <a:gdLst>
                    <a:gd name="T0" fmla="*/ 11 w 11"/>
                    <a:gd name="T1" fmla="*/ 3 h 7"/>
                    <a:gd name="T2" fmla="*/ 6 w 11"/>
                    <a:gd name="T3" fmla="*/ 7 h 7"/>
                    <a:gd name="T4" fmla="*/ 0 w 11"/>
                    <a:gd name="T5" fmla="*/ 4 h 7"/>
                    <a:gd name="T6" fmla="*/ 5 w 11"/>
                    <a:gd name="T7" fmla="*/ 0 h 7"/>
                    <a:gd name="T8" fmla="*/ 11 w 11"/>
                    <a:gd name="T9" fmla="*/ 3 h 7"/>
                  </a:gdLst>
                  <a:ahLst/>
                  <a:cxnLst>
                    <a:cxn ang="0">
                      <a:pos x="T0" y="T1"/>
                    </a:cxn>
                    <a:cxn ang="0">
                      <a:pos x="T2" y="T3"/>
                    </a:cxn>
                    <a:cxn ang="0">
                      <a:pos x="T4" y="T5"/>
                    </a:cxn>
                    <a:cxn ang="0">
                      <a:pos x="T6" y="T7"/>
                    </a:cxn>
                    <a:cxn ang="0">
                      <a:pos x="T8" y="T9"/>
                    </a:cxn>
                  </a:cxnLst>
                  <a:rect l="0" t="0" r="r" b="b"/>
                  <a:pathLst>
                    <a:path w="11" h="7">
                      <a:moveTo>
                        <a:pt x="11" y="3"/>
                      </a:moveTo>
                      <a:cubicBezTo>
                        <a:pt x="11" y="5"/>
                        <a:pt x="8" y="6"/>
                        <a:pt x="6" y="7"/>
                      </a:cubicBezTo>
                      <a:cubicBezTo>
                        <a:pt x="3" y="7"/>
                        <a:pt x="0" y="6"/>
                        <a:pt x="0" y="4"/>
                      </a:cubicBezTo>
                      <a:cubicBezTo>
                        <a:pt x="0" y="2"/>
                        <a:pt x="2" y="0"/>
                        <a:pt x="5" y="0"/>
                      </a:cubicBezTo>
                      <a:cubicBezTo>
                        <a:pt x="8" y="0"/>
                        <a:pt x="11" y="1"/>
                        <a:pt x="11" y="3"/>
                      </a:cubicBezTo>
                      <a:close/>
                    </a:path>
                  </a:pathLst>
                </a:custGeom>
                <a:solidFill>
                  <a:srgbClr val="FF9D78"/>
                </a:solidFill>
                <a:ln>
                  <a:noFill/>
                </a:ln>
              </p:spPr>
              <p:txBody>
                <a:bodyPr vert="horz" wrap="square" lIns="45720" tIns="22860" rIns="45720" bIns="22860" numCol="1" anchor="t" anchorCtr="0" compatLnSpc="1">
                  <a:prstTxWarp prst="textNoShape">
                    <a:avLst/>
                  </a:prstTxWarp>
                </a:bodyPr>
                <a:lstStyle/>
                <a:p>
                  <a:endParaRPr lang="en-US" sz="900"/>
                </a:p>
              </p:txBody>
            </p:sp>
            <p:grpSp>
              <p:nvGrpSpPr>
                <p:cNvPr id="103" name="Group 102">
                  <a:extLst>
                    <a:ext uri="{FF2B5EF4-FFF2-40B4-BE49-F238E27FC236}">
                      <a16:creationId xmlns:a16="http://schemas.microsoft.com/office/drawing/2014/main" id="{0BCF7BF0-2A0B-92D3-87FD-E886FBB48DC5}"/>
                    </a:ext>
                  </a:extLst>
                </p:cNvPr>
                <p:cNvGrpSpPr/>
                <p:nvPr/>
              </p:nvGrpSpPr>
              <p:grpSpPr>
                <a:xfrm>
                  <a:off x="1056893" y="1833312"/>
                  <a:ext cx="194939" cy="292410"/>
                  <a:chOff x="766791" y="7239466"/>
                  <a:chExt cx="549950" cy="824928"/>
                </a:xfrm>
              </p:grpSpPr>
              <p:sp>
                <p:nvSpPr>
                  <p:cNvPr id="113" name="Freeform 31692">
                    <a:extLst>
                      <a:ext uri="{FF2B5EF4-FFF2-40B4-BE49-F238E27FC236}">
                        <a16:creationId xmlns:a16="http://schemas.microsoft.com/office/drawing/2014/main" id="{A3830FC5-870C-E37D-DFA4-7E7E0F3D8203}"/>
                      </a:ext>
                    </a:extLst>
                  </p:cNvPr>
                  <p:cNvSpPr>
                    <a:spLocks/>
                  </p:cNvSpPr>
                  <p:nvPr/>
                </p:nvSpPr>
                <p:spPr bwMode="auto">
                  <a:xfrm>
                    <a:off x="766791" y="7239466"/>
                    <a:ext cx="549950" cy="797437"/>
                  </a:xfrm>
                  <a:custGeom>
                    <a:avLst/>
                    <a:gdLst>
                      <a:gd name="T0" fmla="*/ 1 w 18"/>
                      <a:gd name="T1" fmla="*/ 12 h 25"/>
                      <a:gd name="T2" fmla="*/ 13 w 18"/>
                      <a:gd name="T3" fmla="*/ 2 h 25"/>
                      <a:gd name="T4" fmla="*/ 16 w 18"/>
                      <a:gd name="T5" fmla="*/ 17 h 25"/>
                      <a:gd name="T6" fmla="*/ 6 w 18"/>
                      <a:gd name="T7" fmla="*/ 23 h 25"/>
                      <a:gd name="T8" fmla="*/ 1 w 18"/>
                      <a:gd name="T9" fmla="*/ 12 h 25"/>
                    </a:gdLst>
                    <a:ahLst/>
                    <a:cxnLst>
                      <a:cxn ang="0">
                        <a:pos x="T0" y="T1"/>
                      </a:cxn>
                      <a:cxn ang="0">
                        <a:pos x="T2" y="T3"/>
                      </a:cxn>
                      <a:cxn ang="0">
                        <a:pos x="T4" y="T5"/>
                      </a:cxn>
                      <a:cxn ang="0">
                        <a:pos x="T6" y="T7"/>
                      </a:cxn>
                      <a:cxn ang="0">
                        <a:pos x="T8" y="T9"/>
                      </a:cxn>
                    </a:cxnLst>
                    <a:rect l="0" t="0" r="r" b="b"/>
                    <a:pathLst>
                      <a:path w="18" h="25">
                        <a:moveTo>
                          <a:pt x="1" y="12"/>
                        </a:moveTo>
                        <a:cubicBezTo>
                          <a:pt x="3" y="4"/>
                          <a:pt x="8" y="0"/>
                          <a:pt x="13" y="2"/>
                        </a:cubicBezTo>
                        <a:cubicBezTo>
                          <a:pt x="17" y="3"/>
                          <a:pt x="18" y="10"/>
                          <a:pt x="16" y="17"/>
                        </a:cubicBezTo>
                        <a:cubicBezTo>
                          <a:pt x="14" y="25"/>
                          <a:pt x="11" y="25"/>
                          <a:pt x="6" y="23"/>
                        </a:cubicBezTo>
                        <a:cubicBezTo>
                          <a:pt x="2" y="21"/>
                          <a:pt x="0" y="19"/>
                          <a:pt x="1" y="12"/>
                        </a:cubicBezTo>
                        <a:close/>
                      </a:path>
                    </a:pathLst>
                  </a:custGeom>
                  <a:solidFill>
                    <a:srgbClr val="B96C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114" name="Freeform 31693">
                    <a:extLst>
                      <a:ext uri="{FF2B5EF4-FFF2-40B4-BE49-F238E27FC236}">
                        <a16:creationId xmlns:a16="http://schemas.microsoft.com/office/drawing/2014/main" id="{D255F759-C565-52EA-6C2D-64B7595F7F8D}"/>
                      </a:ext>
                    </a:extLst>
                  </p:cNvPr>
                  <p:cNvSpPr>
                    <a:spLocks/>
                  </p:cNvSpPr>
                  <p:nvPr/>
                </p:nvSpPr>
                <p:spPr bwMode="auto">
                  <a:xfrm>
                    <a:off x="766791" y="7294463"/>
                    <a:ext cx="549950" cy="769931"/>
                  </a:xfrm>
                  <a:custGeom>
                    <a:avLst/>
                    <a:gdLst>
                      <a:gd name="T0" fmla="*/ 1 w 18"/>
                      <a:gd name="T1" fmla="*/ 12 h 25"/>
                      <a:gd name="T2" fmla="*/ 13 w 18"/>
                      <a:gd name="T3" fmla="*/ 2 h 25"/>
                      <a:gd name="T4" fmla="*/ 16 w 18"/>
                      <a:gd name="T5" fmla="*/ 18 h 25"/>
                      <a:gd name="T6" fmla="*/ 7 w 18"/>
                      <a:gd name="T7" fmla="*/ 23 h 25"/>
                      <a:gd name="T8" fmla="*/ 1 w 18"/>
                      <a:gd name="T9" fmla="*/ 12 h 25"/>
                    </a:gdLst>
                    <a:ahLst/>
                    <a:cxnLst>
                      <a:cxn ang="0">
                        <a:pos x="T0" y="T1"/>
                      </a:cxn>
                      <a:cxn ang="0">
                        <a:pos x="T2" y="T3"/>
                      </a:cxn>
                      <a:cxn ang="0">
                        <a:pos x="T4" y="T5"/>
                      </a:cxn>
                      <a:cxn ang="0">
                        <a:pos x="T6" y="T7"/>
                      </a:cxn>
                      <a:cxn ang="0">
                        <a:pos x="T8" y="T9"/>
                      </a:cxn>
                    </a:cxnLst>
                    <a:rect l="0" t="0" r="r" b="b"/>
                    <a:pathLst>
                      <a:path w="18" h="25">
                        <a:moveTo>
                          <a:pt x="1" y="12"/>
                        </a:moveTo>
                        <a:cubicBezTo>
                          <a:pt x="3" y="5"/>
                          <a:pt x="8" y="0"/>
                          <a:pt x="13" y="2"/>
                        </a:cubicBezTo>
                        <a:cubicBezTo>
                          <a:pt x="17" y="4"/>
                          <a:pt x="18" y="11"/>
                          <a:pt x="16" y="18"/>
                        </a:cubicBezTo>
                        <a:cubicBezTo>
                          <a:pt x="15" y="25"/>
                          <a:pt x="11" y="25"/>
                          <a:pt x="7" y="23"/>
                        </a:cubicBezTo>
                        <a:cubicBezTo>
                          <a:pt x="2" y="22"/>
                          <a:pt x="0" y="20"/>
                          <a:pt x="1" y="12"/>
                        </a:cubicBezTo>
                        <a:close/>
                      </a:path>
                    </a:pathLst>
                  </a:custGeom>
                  <a:solidFill>
                    <a:srgbClr val="FFF8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115" name="Freeform 31697">
                    <a:extLst>
                      <a:ext uri="{FF2B5EF4-FFF2-40B4-BE49-F238E27FC236}">
                        <a16:creationId xmlns:a16="http://schemas.microsoft.com/office/drawing/2014/main" id="{DD840F2E-7483-EC13-6C9F-CC02C2D25F01}"/>
                      </a:ext>
                    </a:extLst>
                  </p:cNvPr>
                  <p:cNvSpPr>
                    <a:spLocks/>
                  </p:cNvSpPr>
                  <p:nvPr/>
                </p:nvSpPr>
                <p:spPr bwMode="auto">
                  <a:xfrm>
                    <a:off x="849274" y="7541949"/>
                    <a:ext cx="357477" cy="439961"/>
                  </a:xfrm>
                  <a:custGeom>
                    <a:avLst/>
                    <a:gdLst>
                      <a:gd name="T0" fmla="*/ 0 w 11"/>
                      <a:gd name="T1" fmla="*/ 7 h 15"/>
                      <a:gd name="T2" fmla="*/ 6 w 11"/>
                      <a:gd name="T3" fmla="*/ 1 h 15"/>
                      <a:gd name="T4" fmla="*/ 11 w 11"/>
                      <a:gd name="T5" fmla="*/ 8 h 15"/>
                      <a:gd name="T6" fmla="*/ 5 w 11"/>
                      <a:gd name="T7" fmla="*/ 14 h 15"/>
                      <a:gd name="T8" fmla="*/ 0 w 11"/>
                      <a:gd name="T9" fmla="*/ 7 h 15"/>
                    </a:gdLst>
                    <a:ahLst/>
                    <a:cxnLst>
                      <a:cxn ang="0">
                        <a:pos x="T0" y="T1"/>
                      </a:cxn>
                      <a:cxn ang="0">
                        <a:pos x="T2" y="T3"/>
                      </a:cxn>
                      <a:cxn ang="0">
                        <a:pos x="T4" y="T5"/>
                      </a:cxn>
                      <a:cxn ang="0">
                        <a:pos x="T6" y="T7"/>
                      </a:cxn>
                      <a:cxn ang="0">
                        <a:pos x="T8" y="T9"/>
                      </a:cxn>
                    </a:cxnLst>
                    <a:rect l="0" t="0" r="r" b="b"/>
                    <a:pathLst>
                      <a:path w="11" h="15">
                        <a:moveTo>
                          <a:pt x="0" y="7"/>
                        </a:moveTo>
                        <a:cubicBezTo>
                          <a:pt x="0" y="3"/>
                          <a:pt x="3" y="0"/>
                          <a:pt x="6" y="1"/>
                        </a:cubicBezTo>
                        <a:cubicBezTo>
                          <a:pt x="9" y="1"/>
                          <a:pt x="11" y="4"/>
                          <a:pt x="11" y="8"/>
                        </a:cubicBezTo>
                        <a:cubicBezTo>
                          <a:pt x="10" y="12"/>
                          <a:pt x="8" y="15"/>
                          <a:pt x="5" y="14"/>
                        </a:cubicBezTo>
                        <a:cubicBezTo>
                          <a:pt x="2" y="14"/>
                          <a:pt x="0" y="11"/>
                          <a:pt x="0" y="7"/>
                        </a:cubicBezTo>
                        <a:close/>
                      </a:path>
                    </a:pathLst>
                  </a:custGeom>
                  <a:solidFill>
                    <a:srgbClr val="83AD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116" name="Freeform 31698">
                    <a:extLst>
                      <a:ext uri="{FF2B5EF4-FFF2-40B4-BE49-F238E27FC236}">
                        <a16:creationId xmlns:a16="http://schemas.microsoft.com/office/drawing/2014/main" id="{F2D054BD-B75B-CE52-69C1-EFF2E3862C84}"/>
                      </a:ext>
                    </a:extLst>
                  </p:cNvPr>
                  <p:cNvSpPr>
                    <a:spLocks/>
                  </p:cNvSpPr>
                  <p:nvPr/>
                </p:nvSpPr>
                <p:spPr bwMode="auto">
                  <a:xfrm>
                    <a:off x="959265" y="7596943"/>
                    <a:ext cx="109990" cy="109989"/>
                  </a:xfrm>
                  <a:custGeom>
                    <a:avLst/>
                    <a:gdLst>
                      <a:gd name="T0" fmla="*/ 0 w 4"/>
                      <a:gd name="T1" fmla="*/ 2 h 4"/>
                      <a:gd name="T2" fmla="*/ 2 w 4"/>
                      <a:gd name="T3" fmla="*/ 0 h 4"/>
                      <a:gd name="T4" fmla="*/ 4 w 4"/>
                      <a:gd name="T5" fmla="*/ 2 h 4"/>
                      <a:gd name="T6" fmla="*/ 2 w 4"/>
                      <a:gd name="T7" fmla="*/ 4 h 4"/>
                      <a:gd name="T8" fmla="*/ 0 w 4"/>
                      <a:gd name="T9" fmla="*/ 2 h 4"/>
                    </a:gdLst>
                    <a:ahLst/>
                    <a:cxnLst>
                      <a:cxn ang="0">
                        <a:pos x="T0" y="T1"/>
                      </a:cxn>
                      <a:cxn ang="0">
                        <a:pos x="T2" y="T3"/>
                      </a:cxn>
                      <a:cxn ang="0">
                        <a:pos x="T4" y="T5"/>
                      </a:cxn>
                      <a:cxn ang="0">
                        <a:pos x="T6" y="T7"/>
                      </a:cxn>
                      <a:cxn ang="0">
                        <a:pos x="T8" y="T9"/>
                      </a:cxn>
                    </a:cxnLst>
                    <a:rect l="0" t="0" r="r" b="b"/>
                    <a:pathLst>
                      <a:path w="4" h="4">
                        <a:moveTo>
                          <a:pt x="0" y="2"/>
                        </a:moveTo>
                        <a:cubicBezTo>
                          <a:pt x="0" y="1"/>
                          <a:pt x="1" y="0"/>
                          <a:pt x="2" y="0"/>
                        </a:cubicBezTo>
                        <a:cubicBezTo>
                          <a:pt x="3" y="0"/>
                          <a:pt x="4" y="1"/>
                          <a:pt x="4" y="2"/>
                        </a:cubicBezTo>
                        <a:cubicBezTo>
                          <a:pt x="4" y="4"/>
                          <a:pt x="3" y="4"/>
                          <a:pt x="2" y="4"/>
                        </a:cubicBezTo>
                        <a:cubicBezTo>
                          <a:pt x="1" y="4"/>
                          <a:pt x="0" y="3"/>
                          <a:pt x="0" y="2"/>
                        </a:cubicBezTo>
                        <a:close/>
                      </a:path>
                    </a:pathLst>
                  </a:custGeom>
                  <a:solidFill>
                    <a:srgbClr val="AFD1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grpSp>
            <p:grpSp>
              <p:nvGrpSpPr>
                <p:cNvPr id="104" name="Group 103">
                  <a:extLst>
                    <a:ext uri="{FF2B5EF4-FFF2-40B4-BE49-F238E27FC236}">
                      <a16:creationId xmlns:a16="http://schemas.microsoft.com/office/drawing/2014/main" id="{91414F4E-02FB-F671-863A-8A68E56E3D7C}"/>
                    </a:ext>
                  </a:extLst>
                </p:cNvPr>
                <p:cNvGrpSpPr/>
                <p:nvPr/>
              </p:nvGrpSpPr>
              <p:grpSpPr>
                <a:xfrm>
                  <a:off x="559092" y="1829781"/>
                  <a:ext cx="221682" cy="282665"/>
                  <a:chOff x="-360617" y="7129477"/>
                  <a:chExt cx="659942" cy="797437"/>
                </a:xfrm>
              </p:grpSpPr>
              <p:sp>
                <p:nvSpPr>
                  <p:cNvPr id="109" name="Freeform 31690">
                    <a:extLst>
                      <a:ext uri="{FF2B5EF4-FFF2-40B4-BE49-F238E27FC236}">
                        <a16:creationId xmlns:a16="http://schemas.microsoft.com/office/drawing/2014/main" id="{0D05D9B9-57CB-B5E5-5757-EE848DF5BAFC}"/>
                      </a:ext>
                    </a:extLst>
                  </p:cNvPr>
                  <p:cNvSpPr>
                    <a:spLocks/>
                  </p:cNvSpPr>
                  <p:nvPr/>
                </p:nvSpPr>
                <p:spPr bwMode="auto">
                  <a:xfrm>
                    <a:off x="-360617" y="7129477"/>
                    <a:ext cx="632453" cy="769931"/>
                  </a:xfrm>
                  <a:custGeom>
                    <a:avLst/>
                    <a:gdLst>
                      <a:gd name="T0" fmla="*/ 2 w 20"/>
                      <a:gd name="T1" fmla="*/ 17 h 25"/>
                      <a:gd name="T2" fmla="*/ 9 w 20"/>
                      <a:gd name="T3" fmla="*/ 2 h 25"/>
                      <a:gd name="T4" fmla="*/ 19 w 20"/>
                      <a:gd name="T5" fmla="*/ 13 h 25"/>
                      <a:gd name="T6" fmla="*/ 11 w 20"/>
                      <a:gd name="T7" fmla="*/ 24 h 25"/>
                      <a:gd name="T8" fmla="*/ 2 w 20"/>
                      <a:gd name="T9" fmla="*/ 17 h 25"/>
                    </a:gdLst>
                    <a:ahLst/>
                    <a:cxnLst>
                      <a:cxn ang="0">
                        <a:pos x="T0" y="T1"/>
                      </a:cxn>
                      <a:cxn ang="0">
                        <a:pos x="T2" y="T3"/>
                      </a:cxn>
                      <a:cxn ang="0">
                        <a:pos x="T4" y="T5"/>
                      </a:cxn>
                      <a:cxn ang="0">
                        <a:pos x="T6" y="T7"/>
                      </a:cxn>
                      <a:cxn ang="0">
                        <a:pos x="T8" y="T9"/>
                      </a:cxn>
                    </a:cxnLst>
                    <a:rect l="0" t="0" r="r" b="b"/>
                    <a:pathLst>
                      <a:path w="20" h="25">
                        <a:moveTo>
                          <a:pt x="2" y="17"/>
                        </a:moveTo>
                        <a:cubicBezTo>
                          <a:pt x="0" y="10"/>
                          <a:pt x="4" y="3"/>
                          <a:pt x="9" y="2"/>
                        </a:cubicBezTo>
                        <a:cubicBezTo>
                          <a:pt x="14" y="0"/>
                          <a:pt x="18" y="6"/>
                          <a:pt x="19" y="13"/>
                        </a:cubicBezTo>
                        <a:cubicBezTo>
                          <a:pt x="20" y="20"/>
                          <a:pt x="17" y="22"/>
                          <a:pt x="11" y="24"/>
                        </a:cubicBezTo>
                        <a:cubicBezTo>
                          <a:pt x="6" y="25"/>
                          <a:pt x="3" y="25"/>
                          <a:pt x="2" y="17"/>
                        </a:cubicBezTo>
                        <a:close/>
                      </a:path>
                    </a:pathLst>
                  </a:custGeom>
                  <a:solidFill>
                    <a:srgbClr val="B96C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110" name="Freeform 31691">
                    <a:extLst>
                      <a:ext uri="{FF2B5EF4-FFF2-40B4-BE49-F238E27FC236}">
                        <a16:creationId xmlns:a16="http://schemas.microsoft.com/office/drawing/2014/main" id="{DECB4495-0F95-1120-BAD2-2650C8E87464}"/>
                      </a:ext>
                    </a:extLst>
                  </p:cNvPr>
                  <p:cNvSpPr>
                    <a:spLocks/>
                  </p:cNvSpPr>
                  <p:nvPr/>
                </p:nvSpPr>
                <p:spPr bwMode="auto">
                  <a:xfrm>
                    <a:off x="-305621" y="7156983"/>
                    <a:ext cx="604946" cy="769931"/>
                  </a:xfrm>
                  <a:custGeom>
                    <a:avLst/>
                    <a:gdLst>
                      <a:gd name="T0" fmla="*/ 1 w 20"/>
                      <a:gd name="T1" fmla="*/ 17 h 25"/>
                      <a:gd name="T2" fmla="*/ 9 w 20"/>
                      <a:gd name="T3" fmla="*/ 2 h 25"/>
                      <a:gd name="T4" fmla="*/ 19 w 20"/>
                      <a:gd name="T5" fmla="*/ 13 h 25"/>
                      <a:gd name="T6" fmla="*/ 11 w 20"/>
                      <a:gd name="T7" fmla="*/ 24 h 25"/>
                      <a:gd name="T8" fmla="*/ 1 w 20"/>
                      <a:gd name="T9" fmla="*/ 17 h 25"/>
                    </a:gdLst>
                    <a:ahLst/>
                    <a:cxnLst>
                      <a:cxn ang="0">
                        <a:pos x="T0" y="T1"/>
                      </a:cxn>
                      <a:cxn ang="0">
                        <a:pos x="T2" y="T3"/>
                      </a:cxn>
                      <a:cxn ang="0">
                        <a:pos x="T4" y="T5"/>
                      </a:cxn>
                      <a:cxn ang="0">
                        <a:pos x="T6" y="T7"/>
                      </a:cxn>
                      <a:cxn ang="0">
                        <a:pos x="T8" y="T9"/>
                      </a:cxn>
                    </a:cxnLst>
                    <a:rect l="0" t="0" r="r" b="b"/>
                    <a:pathLst>
                      <a:path w="20" h="25">
                        <a:moveTo>
                          <a:pt x="1" y="17"/>
                        </a:moveTo>
                        <a:cubicBezTo>
                          <a:pt x="0" y="10"/>
                          <a:pt x="4" y="3"/>
                          <a:pt x="9" y="2"/>
                        </a:cubicBezTo>
                        <a:cubicBezTo>
                          <a:pt x="14" y="0"/>
                          <a:pt x="18" y="6"/>
                          <a:pt x="19" y="13"/>
                        </a:cubicBezTo>
                        <a:cubicBezTo>
                          <a:pt x="20" y="20"/>
                          <a:pt x="17" y="22"/>
                          <a:pt x="11" y="24"/>
                        </a:cubicBezTo>
                        <a:cubicBezTo>
                          <a:pt x="6" y="25"/>
                          <a:pt x="3" y="25"/>
                          <a:pt x="1" y="17"/>
                        </a:cubicBezTo>
                        <a:close/>
                      </a:path>
                    </a:pathLst>
                  </a:custGeom>
                  <a:solidFill>
                    <a:srgbClr val="FFF8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111" name="Freeform 31696">
                    <a:extLst>
                      <a:ext uri="{FF2B5EF4-FFF2-40B4-BE49-F238E27FC236}">
                        <a16:creationId xmlns:a16="http://schemas.microsoft.com/office/drawing/2014/main" id="{C10BECF2-733B-2283-8E48-67DA2A076335}"/>
                      </a:ext>
                    </a:extLst>
                  </p:cNvPr>
                  <p:cNvSpPr>
                    <a:spLocks/>
                  </p:cNvSpPr>
                  <p:nvPr/>
                </p:nvSpPr>
                <p:spPr bwMode="auto">
                  <a:xfrm>
                    <a:off x="-168125" y="7431957"/>
                    <a:ext cx="302482" cy="412472"/>
                  </a:xfrm>
                  <a:custGeom>
                    <a:avLst/>
                    <a:gdLst>
                      <a:gd name="T0" fmla="*/ 0 w 10"/>
                      <a:gd name="T1" fmla="*/ 6 h 13"/>
                      <a:gd name="T2" fmla="*/ 5 w 10"/>
                      <a:gd name="T3" fmla="*/ 0 h 13"/>
                      <a:gd name="T4" fmla="*/ 10 w 10"/>
                      <a:gd name="T5" fmla="*/ 7 h 13"/>
                      <a:gd name="T6" fmla="*/ 5 w 10"/>
                      <a:gd name="T7" fmla="*/ 13 h 13"/>
                      <a:gd name="T8" fmla="*/ 0 w 10"/>
                      <a:gd name="T9" fmla="*/ 6 h 13"/>
                    </a:gdLst>
                    <a:ahLst/>
                    <a:cxnLst>
                      <a:cxn ang="0">
                        <a:pos x="T0" y="T1"/>
                      </a:cxn>
                      <a:cxn ang="0">
                        <a:pos x="T2" y="T3"/>
                      </a:cxn>
                      <a:cxn ang="0">
                        <a:pos x="T4" y="T5"/>
                      </a:cxn>
                      <a:cxn ang="0">
                        <a:pos x="T6" y="T7"/>
                      </a:cxn>
                      <a:cxn ang="0">
                        <a:pos x="T8" y="T9"/>
                      </a:cxn>
                    </a:cxnLst>
                    <a:rect l="0" t="0" r="r" b="b"/>
                    <a:pathLst>
                      <a:path w="10" h="13">
                        <a:moveTo>
                          <a:pt x="0" y="6"/>
                        </a:moveTo>
                        <a:cubicBezTo>
                          <a:pt x="0" y="3"/>
                          <a:pt x="2" y="0"/>
                          <a:pt x="5" y="0"/>
                        </a:cubicBezTo>
                        <a:cubicBezTo>
                          <a:pt x="8" y="0"/>
                          <a:pt x="10" y="3"/>
                          <a:pt x="10" y="7"/>
                        </a:cubicBezTo>
                        <a:cubicBezTo>
                          <a:pt x="10" y="10"/>
                          <a:pt x="7" y="13"/>
                          <a:pt x="5" y="13"/>
                        </a:cubicBezTo>
                        <a:cubicBezTo>
                          <a:pt x="2" y="13"/>
                          <a:pt x="0" y="10"/>
                          <a:pt x="0" y="6"/>
                        </a:cubicBezTo>
                        <a:close/>
                      </a:path>
                    </a:pathLst>
                  </a:custGeom>
                  <a:solidFill>
                    <a:srgbClr val="83AD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112" name="Freeform 31699">
                    <a:extLst>
                      <a:ext uri="{FF2B5EF4-FFF2-40B4-BE49-F238E27FC236}">
                        <a16:creationId xmlns:a16="http://schemas.microsoft.com/office/drawing/2014/main" id="{EF20E8AD-CFC3-B161-5651-88D19FAE30E7}"/>
                      </a:ext>
                    </a:extLst>
                  </p:cNvPr>
                  <p:cNvSpPr>
                    <a:spLocks/>
                  </p:cNvSpPr>
                  <p:nvPr/>
                </p:nvSpPr>
                <p:spPr bwMode="auto">
                  <a:xfrm>
                    <a:off x="-113130" y="7459447"/>
                    <a:ext cx="137496" cy="137496"/>
                  </a:xfrm>
                  <a:custGeom>
                    <a:avLst/>
                    <a:gdLst>
                      <a:gd name="T0" fmla="*/ 0 w 4"/>
                      <a:gd name="T1" fmla="*/ 2 h 4"/>
                      <a:gd name="T2" fmla="*/ 2 w 4"/>
                      <a:gd name="T3" fmla="*/ 0 h 4"/>
                      <a:gd name="T4" fmla="*/ 4 w 4"/>
                      <a:gd name="T5" fmla="*/ 2 h 4"/>
                      <a:gd name="T6" fmla="*/ 2 w 4"/>
                      <a:gd name="T7" fmla="*/ 4 h 4"/>
                      <a:gd name="T8" fmla="*/ 0 w 4"/>
                      <a:gd name="T9" fmla="*/ 2 h 4"/>
                    </a:gdLst>
                    <a:ahLst/>
                    <a:cxnLst>
                      <a:cxn ang="0">
                        <a:pos x="T0" y="T1"/>
                      </a:cxn>
                      <a:cxn ang="0">
                        <a:pos x="T2" y="T3"/>
                      </a:cxn>
                      <a:cxn ang="0">
                        <a:pos x="T4" y="T5"/>
                      </a:cxn>
                      <a:cxn ang="0">
                        <a:pos x="T6" y="T7"/>
                      </a:cxn>
                      <a:cxn ang="0">
                        <a:pos x="T8" y="T9"/>
                      </a:cxn>
                    </a:cxnLst>
                    <a:rect l="0" t="0" r="r" b="b"/>
                    <a:pathLst>
                      <a:path w="4" h="4">
                        <a:moveTo>
                          <a:pt x="0" y="2"/>
                        </a:moveTo>
                        <a:cubicBezTo>
                          <a:pt x="0" y="1"/>
                          <a:pt x="1" y="0"/>
                          <a:pt x="2" y="0"/>
                        </a:cubicBezTo>
                        <a:cubicBezTo>
                          <a:pt x="3" y="0"/>
                          <a:pt x="4" y="1"/>
                          <a:pt x="4" y="2"/>
                        </a:cubicBezTo>
                        <a:cubicBezTo>
                          <a:pt x="4" y="4"/>
                          <a:pt x="3" y="4"/>
                          <a:pt x="2" y="4"/>
                        </a:cubicBezTo>
                        <a:cubicBezTo>
                          <a:pt x="1" y="4"/>
                          <a:pt x="0" y="3"/>
                          <a:pt x="0" y="2"/>
                        </a:cubicBezTo>
                        <a:close/>
                      </a:path>
                    </a:pathLst>
                  </a:custGeom>
                  <a:solidFill>
                    <a:srgbClr val="AFD1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grpSp>
            <p:sp>
              <p:nvSpPr>
                <p:cNvPr id="105" name="Freeform 31687">
                  <a:extLst>
                    <a:ext uri="{FF2B5EF4-FFF2-40B4-BE49-F238E27FC236}">
                      <a16:creationId xmlns:a16="http://schemas.microsoft.com/office/drawing/2014/main" id="{DB59E5EA-10B9-281D-3E4E-680B868C2A16}"/>
                    </a:ext>
                  </a:extLst>
                </p:cNvPr>
                <p:cNvSpPr>
                  <a:spLocks/>
                </p:cNvSpPr>
                <p:nvPr/>
              </p:nvSpPr>
              <p:spPr bwMode="auto">
                <a:xfrm flipH="1">
                  <a:off x="1103702" y="2195323"/>
                  <a:ext cx="200791" cy="64793"/>
                </a:xfrm>
                <a:custGeom>
                  <a:avLst/>
                  <a:gdLst>
                    <a:gd name="T0" fmla="*/ 11 w 11"/>
                    <a:gd name="T1" fmla="*/ 3 h 7"/>
                    <a:gd name="T2" fmla="*/ 6 w 11"/>
                    <a:gd name="T3" fmla="*/ 7 h 7"/>
                    <a:gd name="T4" fmla="*/ 0 w 11"/>
                    <a:gd name="T5" fmla="*/ 4 h 7"/>
                    <a:gd name="T6" fmla="*/ 5 w 11"/>
                    <a:gd name="T7" fmla="*/ 0 h 7"/>
                    <a:gd name="T8" fmla="*/ 11 w 11"/>
                    <a:gd name="T9" fmla="*/ 3 h 7"/>
                  </a:gdLst>
                  <a:ahLst/>
                  <a:cxnLst>
                    <a:cxn ang="0">
                      <a:pos x="T0" y="T1"/>
                    </a:cxn>
                    <a:cxn ang="0">
                      <a:pos x="T2" y="T3"/>
                    </a:cxn>
                    <a:cxn ang="0">
                      <a:pos x="T4" y="T5"/>
                    </a:cxn>
                    <a:cxn ang="0">
                      <a:pos x="T6" y="T7"/>
                    </a:cxn>
                    <a:cxn ang="0">
                      <a:pos x="T8" y="T9"/>
                    </a:cxn>
                  </a:cxnLst>
                  <a:rect l="0" t="0" r="r" b="b"/>
                  <a:pathLst>
                    <a:path w="11" h="7">
                      <a:moveTo>
                        <a:pt x="11" y="3"/>
                      </a:moveTo>
                      <a:cubicBezTo>
                        <a:pt x="11" y="5"/>
                        <a:pt x="8" y="6"/>
                        <a:pt x="6" y="7"/>
                      </a:cubicBezTo>
                      <a:cubicBezTo>
                        <a:pt x="3" y="7"/>
                        <a:pt x="0" y="6"/>
                        <a:pt x="0" y="4"/>
                      </a:cubicBezTo>
                      <a:cubicBezTo>
                        <a:pt x="0" y="2"/>
                        <a:pt x="2" y="0"/>
                        <a:pt x="5" y="0"/>
                      </a:cubicBezTo>
                      <a:cubicBezTo>
                        <a:pt x="8" y="0"/>
                        <a:pt x="11" y="1"/>
                        <a:pt x="11" y="3"/>
                      </a:cubicBezTo>
                      <a:close/>
                    </a:path>
                  </a:pathLst>
                </a:custGeom>
                <a:solidFill>
                  <a:srgbClr val="FF9D78"/>
                </a:solidFill>
                <a:ln>
                  <a:noFill/>
                </a:ln>
              </p:spPr>
              <p:txBody>
                <a:bodyPr vert="horz" wrap="square" lIns="45720" tIns="22860" rIns="45720" bIns="22860" numCol="1" anchor="t" anchorCtr="0" compatLnSpc="1">
                  <a:prstTxWarp prst="textNoShape">
                    <a:avLst/>
                  </a:prstTxWarp>
                </a:bodyPr>
                <a:lstStyle/>
                <a:p>
                  <a:endParaRPr lang="en-US" sz="900"/>
                </a:p>
              </p:txBody>
            </p:sp>
            <p:sp>
              <p:nvSpPr>
                <p:cNvPr id="106" name="Freeform 383">
                  <a:extLst>
                    <a:ext uri="{FF2B5EF4-FFF2-40B4-BE49-F238E27FC236}">
                      <a16:creationId xmlns:a16="http://schemas.microsoft.com/office/drawing/2014/main" id="{6E0189A6-AE05-F97C-E737-23FE99468416}"/>
                    </a:ext>
                  </a:extLst>
                </p:cNvPr>
                <p:cNvSpPr>
                  <a:spLocks/>
                </p:cNvSpPr>
                <p:nvPr/>
              </p:nvSpPr>
              <p:spPr bwMode="auto">
                <a:xfrm flipH="1">
                  <a:off x="271771" y="1319160"/>
                  <a:ext cx="1364741" cy="710052"/>
                </a:xfrm>
                <a:custGeom>
                  <a:avLst/>
                  <a:gdLst>
                    <a:gd name="connsiteX0" fmla="*/ 649769 w 1364741"/>
                    <a:gd name="connsiteY0" fmla="*/ 0 h 710052"/>
                    <a:gd name="connsiteX1" fmla="*/ 34563 w 1364741"/>
                    <a:gd name="connsiteY1" fmla="*/ 132755 h 710052"/>
                    <a:gd name="connsiteX2" fmla="*/ 0 w 1364741"/>
                    <a:gd name="connsiteY2" fmla="*/ 152901 h 710052"/>
                    <a:gd name="connsiteX3" fmla="*/ 11432 w 1364741"/>
                    <a:gd name="connsiteY3" fmla="*/ 165070 h 710052"/>
                    <a:gd name="connsiteX4" fmla="*/ 71258 w 1364741"/>
                    <a:gd name="connsiteY4" fmla="*/ 212881 h 710052"/>
                    <a:gd name="connsiteX5" fmla="*/ 74150 w 1364741"/>
                    <a:gd name="connsiteY5" fmla="*/ 214518 h 710052"/>
                    <a:gd name="connsiteX6" fmla="*/ 72594 w 1364741"/>
                    <a:gd name="connsiteY6" fmla="*/ 222947 h 710052"/>
                    <a:gd name="connsiteX7" fmla="*/ 122083 w 1364741"/>
                    <a:gd name="connsiteY7" fmla="*/ 688329 h 710052"/>
                    <a:gd name="connsiteX8" fmla="*/ 219463 w 1364741"/>
                    <a:gd name="connsiteY8" fmla="*/ 274678 h 710052"/>
                    <a:gd name="connsiteX9" fmla="*/ 251743 w 1364741"/>
                    <a:gd name="connsiteY9" fmla="*/ 271521 h 710052"/>
                    <a:gd name="connsiteX10" fmla="*/ 268437 w 1364741"/>
                    <a:gd name="connsiteY10" fmla="*/ 267433 h 710052"/>
                    <a:gd name="connsiteX11" fmla="*/ 315785 w 1364741"/>
                    <a:gd name="connsiteY11" fmla="*/ 270728 h 710052"/>
                    <a:gd name="connsiteX12" fmla="*/ 549159 w 1364741"/>
                    <a:gd name="connsiteY12" fmla="*/ 247991 h 710052"/>
                    <a:gd name="connsiteX13" fmla="*/ 599620 w 1364741"/>
                    <a:gd name="connsiteY13" fmla="*/ 233318 h 710052"/>
                    <a:gd name="connsiteX14" fmla="*/ 614726 w 1364741"/>
                    <a:gd name="connsiteY14" fmla="*/ 232121 h 710052"/>
                    <a:gd name="connsiteX15" fmla="*/ 910345 w 1364741"/>
                    <a:gd name="connsiteY15" fmla="*/ 219706 h 710052"/>
                    <a:gd name="connsiteX16" fmla="*/ 1174858 w 1364741"/>
                    <a:gd name="connsiteY16" fmla="*/ 308025 h 710052"/>
                    <a:gd name="connsiteX17" fmla="*/ 1290924 w 1364741"/>
                    <a:gd name="connsiteY17" fmla="*/ 707576 h 710052"/>
                    <a:gd name="connsiteX18" fmla="*/ 1329599 w 1364741"/>
                    <a:gd name="connsiteY18" fmla="*/ 547773 h 710052"/>
                    <a:gd name="connsiteX19" fmla="*/ 1343229 w 1364741"/>
                    <a:gd name="connsiteY19" fmla="*/ 478360 h 710052"/>
                    <a:gd name="connsiteX20" fmla="*/ 1364741 w 1364741"/>
                    <a:gd name="connsiteY20" fmla="*/ 364627 h 710052"/>
                    <a:gd name="connsiteX21" fmla="*/ 1362678 w 1364741"/>
                    <a:gd name="connsiteY21" fmla="*/ 190015 h 710052"/>
                    <a:gd name="connsiteX22" fmla="*/ 1362651 w 1364741"/>
                    <a:gd name="connsiteY22" fmla="*/ 189688 h 710052"/>
                    <a:gd name="connsiteX23" fmla="*/ 1264975 w 1364741"/>
                    <a:gd name="connsiteY23" fmla="*/ 132755 h 710052"/>
                    <a:gd name="connsiteX24" fmla="*/ 649769 w 1364741"/>
                    <a:gd name="connsiteY24" fmla="*/ 0 h 710052"/>
                    <a:gd name="connsiteX0" fmla="*/ 649769 w 1364741"/>
                    <a:gd name="connsiteY0" fmla="*/ 0 h 710052"/>
                    <a:gd name="connsiteX1" fmla="*/ 34563 w 1364741"/>
                    <a:gd name="connsiteY1" fmla="*/ 132755 h 710052"/>
                    <a:gd name="connsiteX2" fmla="*/ 0 w 1364741"/>
                    <a:gd name="connsiteY2" fmla="*/ 152901 h 710052"/>
                    <a:gd name="connsiteX3" fmla="*/ 11432 w 1364741"/>
                    <a:gd name="connsiteY3" fmla="*/ 165070 h 710052"/>
                    <a:gd name="connsiteX4" fmla="*/ 71258 w 1364741"/>
                    <a:gd name="connsiteY4" fmla="*/ 212881 h 710052"/>
                    <a:gd name="connsiteX5" fmla="*/ 74150 w 1364741"/>
                    <a:gd name="connsiteY5" fmla="*/ 214518 h 710052"/>
                    <a:gd name="connsiteX6" fmla="*/ 72594 w 1364741"/>
                    <a:gd name="connsiteY6" fmla="*/ 222947 h 710052"/>
                    <a:gd name="connsiteX7" fmla="*/ 122083 w 1364741"/>
                    <a:gd name="connsiteY7" fmla="*/ 688329 h 710052"/>
                    <a:gd name="connsiteX8" fmla="*/ 219463 w 1364741"/>
                    <a:gd name="connsiteY8" fmla="*/ 274678 h 710052"/>
                    <a:gd name="connsiteX9" fmla="*/ 251743 w 1364741"/>
                    <a:gd name="connsiteY9" fmla="*/ 271521 h 710052"/>
                    <a:gd name="connsiteX10" fmla="*/ 268437 w 1364741"/>
                    <a:gd name="connsiteY10" fmla="*/ 267433 h 710052"/>
                    <a:gd name="connsiteX11" fmla="*/ 315785 w 1364741"/>
                    <a:gd name="connsiteY11" fmla="*/ 270728 h 710052"/>
                    <a:gd name="connsiteX12" fmla="*/ 549159 w 1364741"/>
                    <a:gd name="connsiteY12" fmla="*/ 247991 h 710052"/>
                    <a:gd name="connsiteX13" fmla="*/ 599620 w 1364741"/>
                    <a:gd name="connsiteY13" fmla="*/ 233318 h 710052"/>
                    <a:gd name="connsiteX14" fmla="*/ 614726 w 1364741"/>
                    <a:gd name="connsiteY14" fmla="*/ 232121 h 710052"/>
                    <a:gd name="connsiteX15" fmla="*/ 910345 w 1364741"/>
                    <a:gd name="connsiteY15" fmla="*/ 219706 h 710052"/>
                    <a:gd name="connsiteX16" fmla="*/ 1174858 w 1364741"/>
                    <a:gd name="connsiteY16" fmla="*/ 308025 h 710052"/>
                    <a:gd name="connsiteX17" fmla="*/ 1290924 w 1364741"/>
                    <a:gd name="connsiteY17" fmla="*/ 707576 h 710052"/>
                    <a:gd name="connsiteX18" fmla="*/ 1329599 w 1364741"/>
                    <a:gd name="connsiteY18" fmla="*/ 547773 h 710052"/>
                    <a:gd name="connsiteX19" fmla="*/ 1343229 w 1364741"/>
                    <a:gd name="connsiteY19" fmla="*/ 478360 h 710052"/>
                    <a:gd name="connsiteX20" fmla="*/ 1364741 w 1364741"/>
                    <a:gd name="connsiteY20" fmla="*/ 364627 h 710052"/>
                    <a:gd name="connsiteX21" fmla="*/ 1362678 w 1364741"/>
                    <a:gd name="connsiteY21" fmla="*/ 190015 h 710052"/>
                    <a:gd name="connsiteX22" fmla="*/ 1298256 w 1364741"/>
                    <a:gd name="connsiteY22" fmla="*/ 202567 h 710052"/>
                    <a:gd name="connsiteX23" fmla="*/ 1264975 w 1364741"/>
                    <a:gd name="connsiteY23" fmla="*/ 132755 h 710052"/>
                    <a:gd name="connsiteX24" fmla="*/ 649769 w 1364741"/>
                    <a:gd name="connsiteY24" fmla="*/ 0 h 710052"/>
                    <a:gd name="connsiteX0" fmla="*/ 649769 w 1364741"/>
                    <a:gd name="connsiteY0" fmla="*/ 0 h 710052"/>
                    <a:gd name="connsiteX1" fmla="*/ 34563 w 1364741"/>
                    <a:gd name="connsiteY1" fmla="*/ 132755 h 710052"/>
                    <a:gd name="connsiteX2" fmla="*/ 0 w 1364741"/>
                    <a:gd name="connsiteY2" fmla="*/ 152901 h 710052"/>
                    <a:gd name="connsiteX3" fmla="*/ 11432 w 1364741"/>
                    <a:gd name="connsiteY3" fmla="*/ 165070 h 710052"/>
                    <a:gd name="connsiteX4" fmla="*/ 71258 w 1364741"/>
                    <a:gd name="connsiteY4" fmla="*/ 212881 h 710052"/>
                    <a:gd name="connsiteX5" fmla="*/ 74150 w 1364741"/>
                    <a:gd name="connsiteY5" fmla="*/ 214518 h 710052"/>
                    <a:gd name="connsiteX6" fmla="*/ 72594 w 1364741"/>
                    <a:gd name="connsiteY6" fmla="*/ 222947 h 710052"/>
                    <a:gd name="connsiteX7" fmla="*/ 122083 w 1364741"/>
                    <a:gd name="connsiteY7" fmla="*/ 688329 h 710052"/>
                    <a:gd name="connsiteX8" fmla="*/ 219463 w 1364741"/>
                    <a:gd name="connsiteY8" fmla="*/ 274678 h 710052"/>
                    <a:gd name="connsiteX9" fmla="*/ 251743 w 1364741"/>
                    <a:gd name="connsiteY9" fmla="*/ 271521 h 710052"/>
                    <a:gd name="connsiteX10" fmla="*/ 268437 w 1364741"/>
                    <a:gd name="connsiteY10" fmla="*/ 267433 h 710052"/>
                    <a:gd name="connsiteX11" fmla="*/ 315785 w 1364741"/>
                    <a:gd name="connsiteY11" fmla="*/ 270728 h 710052"/>
                    <a:gd name="connsiteX12" fmla="*/ 549159 w 1364741"/>
                    <a:gd name="connsiteY12" fmla="*/ 247991 h 710052"/>
                    <a:gd name="connsiteX13" fmla="*/ 599620 w 1364741"/>
                    <a:gd name="connsiteY13" fmla="*/ 233318 h 710052"/>
                    <a:gd name="connsiteX14" fmla="*/ 614726 w 1364741"/>
                    <a:gd name="connsiteY14" fmla="*/ 232121 h 710052"/>
                    <a:gd name="connsiteX15" fmla="*/ 910345 w 1364741"/>
                    <a:gd name="connsiteY15" fmla="*/ 219706 h 710052"/>
                    <a:gd name="connsiteX16" fmla="*/ 1174858 w 1364741"/>
                    <a:gd name="connsiteY16" fmla="*/ 308025 h 710052"/>
                    <a:gd name="connsiteX17" fmla="*/ 1290924 w 1364741"/>
                    <a:gd name="connsiteY17" fmla="*/ 707576 h 710052"/>
                    <a:gd name="connsiteX18" fmla="*/ 1329599 w 1364741"/>
                    <a:gd name="connsiteY18" fmla="*/ 547773 h 710052"/>
                    <a:gd name="connsiteX19" fmla="*/ 1343229 w 1364741"/>
                    <a:gd name="connsiteY19" fmla="*/ 478360 h 710052"/>
                    <a:gd name="connsiteX20" fmla="*/ 1364741 w 1364741"/>
                    <a:gd name="connsiteY20" fmla="*/ 364627 h 710052"/>
                    <a:gd name="connsiteX21" fmla="*/ 1298256 w 1364741"/>
                    <a:gd name="connsiteY21" fmla="*/ 202567 h 710052"/>
                    <a:gd name="connsiteX22" fmla="*/ 1264975 w 1364741"/>
                    <a:gd name="connsiteY22" fmla="*/ 132755 h 710052"/>
                    <a:gd name="connsiteX23" fmla="*/ 649769 w 1364741"/>
                    <a:gd name="connsiteY23" fmla="*/ 0 h 710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364741" h="710052">
                      <a:moveTo>
                        <a:pt x="649769" y="0"/>
                      </a:moveTo>
                      <a:cubicBezTo>
                        <a:pt x="421883" y="0"/>
                        <a:pt x="210177" y="48940"/>
                        <a:pt x="34563" y="132755"/>
                      </a:cubicBezTo>
                      <a:lnTo>
                        <a:pt x="0" y="152901"/>
                      </a:lnTo>
                      <a:lnTo>
                        <a:pt x="11432" y="165070"/>
                      </a:lnTo>
                      <a:cubicBezTo>
                        <a:pt x="27936" y="181700"/>
                        <a:pt x="48566" y="198330"/>
                        <a:pt x="71258" y="212881"/>
                      </a:cubicBezTo>
                      <a:lnTo>
                        <a:pt x="74150" y="214518"/>
                      </a:lnTo>
                      <a:lnTo>
                        <a:pt x="72594" y="222947"/>
                      </a:lnTo>
                      <a:cubicBezTo>
                        <a:pt x="50527" y="401941"/>
                        <a:pt x="122083" y="688329"/>
                        <a:pt x="122083" y="688329"/>
                      </a:cubicBezTo>
                      <a:cubicBezTo>
                        <a:pt x="208689" y="553705"/>
                        <a:pt x="219463" y="274678"/>
                        <a:pt x="219463" y="274678"/>
                      </a:cubicBezTo>
                      <a:cubicBezTo>
                        <a:pt x="230272" y="274678"/>
                        <a:pt x="241089" y="273475"/>
                        <a:pt x="251743" y="271521"/>
                      </a:cubicBezTo>
                      <a:lnTo>
                        <a:pt x="268437" y="267433"/>
                      </a:lnTo>
                      <a:lnTo>
                        <a:pt x="315785" y="270728"/>
                      </a:lnTo>
                      <a:cubicBezTo>
                        <a:pt x="393920" y="273716"/>
                        <a:pt x="473086" y="266830"/>
                        <a:pt x="549159" y="247991"/>
                      </a:cubicBezTo>
                      <a:lnTo>
                        <a:pt x="599620" y="233318"/>
                      </a:lnTo>
                      <a:lnTo>
                        <a:pt x="614726" y="232121"/>
                      </a:lnTo>
                      <a:cubicBezTo>
                        <a:pt x="726070" y="223213"/>
                        <a:pt x="840651" y="214525"/>
                        <a:pt x="910345" y="219706"/>
                      </a:cubicBezTo>
                      <a:cubicBezTo>
                        <a:pt x="1049733" y="230067"/>
                        <a:pt x="1109772" y="244475"/>
                        <a:pt x="1174858" y="308025"/>
                      </a:cubicBezTo>
                      <a:cubicBezTo>
                        <a:pt x="1228868" y="519637"/>
                        <a:pt x="1261999" y="683585"/>
                        <a:pt x="1290924" y="707576"/>
                      </a:cubicBezTo>
                      <a:cubicBezTo>
                        <a:pt x="1312618" y="725570"/>
                        <a:pt x="1315578" y="642780"/>
                        <a:pt x="1329599" y="547773"/>
                      </a:cubicBezTo>
                      <a:lnTo>
                        <a:pt x="1343229" y="478360"/>
                      </a:lnTo>
                      <a:lnTo>
                        <a:pt x="1364741" y="364627"/>
                      </a:lnTo>
                      <a:cubicBezTo>
                        <a:pt x="1357246" y="318662"/>
                        <a:pt x="1314884" y="241212"/>
                        <a:pt x="1298256" y="202567"/>
                      </a:cubicBezTo>
                      <a:cubicBezTo>
                        <a:pt x="1265697" y="183589"/>
                        <a:pt x="1297534" y="151733"/>
                        <a:pt x="1264975" y="132755"/>
                      </a:cubicBezTo>
                      <a:cubicBezTo>
                        <a:pt x="1089361" y="48940"/>
                        <a:pt x="877656" y="0"/>
                        <a:pt x="649769" y="0"/>
                      </a:cubicBezTo>
                      <a:close/>
                    </a:path>
                  </a:pathLst>
                </a:custGeom>
                <a:solidFill>
                  <a:srgbClr val="5A4945"/>
                </a:solidFill>
                <a:ln>
                  <a:noFill/>
                </a:ln>
              </p:spPr>
              <p:txBody>
                <a:bodyPr vert="horz" wrap="square" lIns="45720" tIns="22860" rIns="45720" bIns="22860" numCol="1" anchor="t" anchorCtr="0" compatLnSpc="1">
                  <a:prstTxWarp prst="textNoShape">
                    <a:avLst/>
                  </a:prstTxWarp>
                  <a:noAutofit/>
                </a:bodyPr>
                <a:lstStyle/>
                <a:p>
                  <a:endParaRPr lang="en-US" sz="900"/>
                </a:p>
              </p:txBody>
            </p:sp>
            <p:sp>
              <p:nvSpPr>
                <p:cNvPr id="107" name="Freeform 384">
                  <a:extLst>
                    <a:ext uri="{FF2B5EF4-FFF2-40B4-BE49-F238E27FC236}">
                      <a16:creationId xmlns:a16="http://schemas.microsoft.com/office/drawing/2014/main" id="{8605BE3C-5490-13A4-A2F5-358BA192657F}"/>
                    </a:ext>
                  </a:extLst>
                </p:cNvPr>
                <p:cNvSpPr>
                  <a:spLocks/>
                </p:cNvSpPr>
                <p:nvPr/>
              </p:nvSpPr>
              <p:spPr bwMode="auto">
                <a:xfrm rot="967563" flipH="1">
                  <a:off x="334362" y="934202"/>
                  <a:ext cx="1338436" cy="1121848"/>
                </a:xfrm>
                <a:custGeom>
                  <a:avLst/>
                  <a:gdLst>
                    <a:gd name="connsiteX0" fmla="*/ 822876 w 1503164"/>
                    <a:gd name="connsiteY0" fmla="*/ 26563 h 1259919"/>
                    <a:gd name="connsiteX1" fmla="*/ 781368 w 1503164"/>
                    <a:gd name="connsiteY1" fmla="*/ 17194 h 1259919"/>
                    <a:gd name="connsiteX2" fmla="*/ 587700 w 1503164"/>
                    <a:gd name="connsiteY2" fmla="*/ 68776 h 1259919"/>
                    <a:gd name="connsiteX3" fmla="*/ 432765 w 1503164"/>
                    <a:gd name="connsiteY3" fmla="*/ 0 h 1259919"/>
                    <a:gd name="connsiteX4" fmla="*/ 303653 w 1503164"/>
                    <a:gd name="connsiteY4" fmla="*/ 85970 h 1259919"/>
                    <a:gd name="connsiteX5" fmla="*/ 97073 w 1503164"/>
                    <a:gd name="connsiteY5" fmla="*/ 68776 h 1259919"/>
                    <a:gd name="connsiteX6" fmla="*/ 85347 w 1503164"/>
                    <a:gd name="connsiteY6" fmla="*/ 78853 h 1259919"/>
                    <a:gd name="connsiteX7" fmla="*/ 71906 w 1503164"/>
                    <a:gd name="connsiteY7" fmla="*/ 84951 h 1259919"/>
                    <a:gd name="connsiteX8" fmla="*/ 125810 w 1503164"/>
                    <a:gd name="connsiteY8" fmla="*/ 626120 h 1259919"/>
                    <a:gd name="connsiteX9" fmla="*/ 1160588 w 1503164"/>
                    <a:gd name="connsiteY9" fmla="*/ 652798 h 1259919"/>
                    <a:gd name="connsiteX10" fmla="*/ 1361511 w 1503164"/>
                    <a:gd name="connsiteY10" fmla="*/ 1255902 h 1259919"/>
                    <a:gd name="connsiteX11" fmla="*/ 1394728 w 1503164"/>
                    <a:gd name="connsiteY11" fmla="*/ 507067 h 1259919"/>
                    <a:gd name="connsiteX12" fmla="*/ 1376329 w 1503164"/>
                    <a:gd name="connsiteY12" fmla="*/ 489415 h 1259919"/>
                    <a:gd name="connsiteX13" fmla="*/ 1410754 w 1503164"/>
                    <a:gd name="connsiteY13" fmla="*/ 464331 h 1259919"/>
                    <a:gd name="connsiteX14" fmla="*/ 1433916 w 1503164"/>
                    <a:gd name="connsiteY14" fmla="*/ 416251 h 1259919"/>
                    <a:gd name="connsiteX15" fmla="*/ 1341930 w 1503164"/>
                    <a:gd name="connsiteY15" fmla="*/ 441550 h 1259919"/>
                    <a:gd name="connsiteX16" fmla="*/ 1329783 w 1503164"/>
                    <a:gd name="connsiteY16" fmla="*/ 448271 h 1259919"/>
                    <a:gd name="connsiteX17" fmla="*/ 1301709 w 1503164"/>
                    <a:gd name="connsiteY17" fmla="*/ 430929 h 1259919"/>
                    <a:gd name="connsiteX18" fmla="*/ 1313300 w 1503164"/>
                    <a:gd name="connsiteY18" fmla="*/ 417596 h 1259919"/>
                    <a:gd name="connsiteX19" fmla="*/ 1405008 w 1503164"/>
                    <a:gd name="connsiteY19" fmla="*/ 223382 h 1259919"/>
                    <a:gd name="connsiteX20" fmla="*/ 1267870 w 1503164"/>
                    <a:gd name="connsiteY20" fmla="*/ 368243 h 1259919"/>
                    <a:gd name="connsiteX21" fmla="*/ 1259400 w 1503164"/>
                    <a:gd name="connsiteY21" fmla="*/ 384364 h 1259919"/>
                    <a:gd name="connsiteX22" fmla="*/ 1244665 w 1503164"/>
                    <a:gd name="connsiteY22" fmla="*/ 350945 h 1259919"/>
                    <a:gd name="connsiteX23" fmla="*/ 1151293 w 1503164"/>
                    <a:gd name="connsiteY23" fmla="*/ 261915 h 1259919"/>
                    <a:gd name="connsiteX24" fmla="*/ 1145735 w 1503164"/>
                    <a:gd name="connsiteY24" fmla="*/ 259255 h 1259919"/>
                    <a:gd name="connsiteX25" fmla="*/ 1147926 w 1503164"/>
                    <a:gd name="connsiteY25" fmla="*/ 233865 h 1259919"/>
                    <a:gd name="connsiteX26" fmla="*/ 1000859 w 1503164"/>
                    <a:gd name="connsiteY26" fmla="*/ 111761 h 1259919"/>
                    <a:gd name="connsiteX27" fmla="*/ 884658 w 1503164"/>
                    <a:gd name="connsiteY27" fmla="*/ 120358 h 1259919"/>
                    <a:gd name="connsiteX28" fmla="*/ 822876 w 1503164"/>
                    <a:gd name="connsiteY28" fmla="*/ 26563 h 1259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503164" h="1259919">
                      <a:moveTo>
                        <a:pt x="822876" y="26563"/>
                      </a:moveTo>
                      <a:cubicBezTo>
                        <a:pt x="811225" y="22567"/>
                        <a:pt x="797507" y="19343"/>
                        <a:pt x="781368" y="17194"/>
                      </a:cubicBezTo>
                      <a:cubicBezTo>
                        <a:pt x="652256" y="0"/>
                        <a:pt x="587700" y="68776"/>
                        <a:pt x="587700" y="68776"/>
                      </a:cubicBezTo>
                      <a:cubicBezTo>
                        <a:pt x="587700" y="68776"/>
                        <a:pt x="548966" y="0"/>
                        <a:pt x="432765" y="0"/>
                      </a:cubicBezTo>
                      <a:cubicBezTo>
                        <a:pt x="316564" y="8597"/>
                        <a:pt x="303653" y="85970"/>
                        <a:pt x="303653" y="85970"/>
                      </a:cubicBezTo>
                      <a:cubicBezTo>
                        <a:pt x="303653" y="85970"/>
                        <a:pt x="226185" y="0"/>
                        <a:pt x="97073" y="68776"/>
                      </a:cubicBezTo>
                      <a:lnTo>
                        <a:pt x="85347" y="78853"/>
                      </a:lnTo>
                      <a:lnTo>
                        <a:pt x="71906" y="84951"/>
                      </a:lnTo>
                      <a:cubicBezTo>
                        <a:pt x="6890" y="138271"/>
                        <a:pt x="-72200" y="364491"/>
                        <a:pt x="125810" y="626120"/>
                      </a:cubicBezTo>
                      <a:cubicBezTo>
                        <a:pt x="352106" y="925126"/>
                        <a:pt x="1006657" y="608292"/>
                        <a:pt x="1160588" y="652798"/>
                      </a:cubicBezTo>
                      <a:cubicBezTo>
                        <a:pt x="1328566" y="720830"/>
                        <a:pt x="1270497" y="1210122"/>
                        <a:pt x="1361511" y="1255902"/>
                      </a:cubicBezTo>
                      <a:cubicBezTo>
                        <a:pt x="1436602" y="1311676"/>
                        <a:pt x="1619775" y="772788"/>
                        <a:pt x="1394728" y="507067"/>
                      </a:cubicBezTo>
                      <a:lnTo>
                        <a:pt x="1376329" y="489415"/>
                      </a:lnTo>
                      <a:lnTo>
                        <a:pt x="1410754" y="464331"/>
                      </a:lnTo>
                      <a:cubicBezTo>
                        <a:pt x="1430338" y="446930"/>
                        <a:pt x="1440606" y="429718"/>
                        <a:pt x="1433916" y="416251"/>
                      </a:cubicBezTo>
                      <a:cubicBezTo>
                        <a:pt x="1440070" y="394967"/>
                        <a:pt x="1391769" y="415598"/>
                        <a:pt x="1341930" y="441550"/>
                      </a:cubicBezTo>
                      <a:lnTo>
                        <a:pt x="1329783" y="448271"/>
                      </a:lnTo>
                      <a:lnTo>
                        <a:pt x="1301709" y="430929"/>
                      </a:lnTo>
                      <a:lnTo>
                        <a:pt x="1313300" y="417596"/>
                      </a:lnTo>
                      <a:cubicBezTo>
                        <a:pt x="1377458" y="341547"/>
                        <a:pt x="1453846" y="237502"/>
                        <a:pt x="1405008" y="223382"/>
                      </a:cubicBezTo>
                      <a:cubicBezTo>
                        <a:pt x="1365939" y="212086"/>
                        <a:pt x="1312020" y="288752"/>
                        <a:pt x="1267870" y="368243"/>
                      </a:cubicBezTo>
                      <a:lnTo>
                        <a:pt x="1259400" y="384364"/>
                      </a:lnTo>
                      <a:lnTo>
                        <a:pt x="1244665" y="350945"/>
                      </a:lnTo>
                      <a:cubicBezTo>
                        <a:pt x="1221763" y="313958"/>
                        <a:pt x="1189688" y="284754"/>
                        <a:pt x="1151293" y="261915"/>
                      </a:cubicBezTo>
                      <a:lnTo>
                        <a:pt x="1145735" y="259255"/>
                      </a:lnTo>
                      <a:lnTo>
                        <a:pt x="1147926" y="233865"/>
                      </a:lnTo>
                      <a:cubicBezTo>
                        <a:pt x="1138848" y="176238"/>
                        <a:pt x="1088010" y="124656"/>
                        <a:pt x="1000859" y="111761"/>
                      </a:cubicBezTo>
                      <a:cubicBezTo>
                        <a:pt x="936303" y="103164"/>
                        <a:pt x="884658" y="120358"/>
                        <a:pt x="884658" y="120358"/>
                      </a:cubicBezTo>
                      <a:cubicBezTo>
                        <a:pt x="884658" y="120358"/>
                        <a:pt x="904428" y="54537"/>
                        <a:pt x="822876" y="26563"/>
                      </a:cubicBezTo>
                      <a:close/>
                    </a:path>
                  </a:pathLst>
                </a:custGeom>
                <a:solidFill>
                  <a:srgbClr val="705B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en-US"/>
                </a:p>
              </p:txBody>
            </p:sp>
            <p:sp>
              <p:nvSpPr>
                <p:cNvPr id="108" name="Freeform 133">
                  <a:extLst>
                    <a:ext uri="{FF2B5EF4-FFF2-40B4-BE49-F238E27FC236}">
                      <a16:creationId xmlns:a16="http://schemas.microsoft.com/office/drawing/2014/main" id="{17FF52BF-4CB5-890A-AF07-00DA45228DAB}"/>
                    </a:ext>
                  </a:extLst>
                </p:cNvPr>
                <p:cNvSpPr>
                  <a:spLocks/>
                </p:cNvSpPr>
                <p:nvPr/>
              </p:nvSpPr>
              <p:spPr bwMode="auto">
                <a:xfrm>
                  <a:off x="793593" y="2188852"/>
                  <a:ext cx="281550" cy="102382"/>
                </a:xfrm>
                <a:custGeom>
                  <a:avLst/>
                  <a:gdLst>
                    <a:gd name="T0" fmla="*/ 23 w 26"/>
                    <a:gd name="T1" fmla="*/ 2 h 9"/>
                    <a:gd name="T2" fmla="*/ 3 w 26"/>
                    <a:gd name="T3" fmla="*/ 2 h 9"/>
                    <a:gd name="T4" fmla="*/ 13 w 26"/>
                    <a:gd name="T5" fmla="*/ 9 h 9"/>
                    <a:gd name="T6" fmla="*/ 23 w 26"/>
                    <a:gd name="T7" fmla="*/ 2 h 9"/>
                  </a:gdLst>
                  <a:ahLst/>
                  <a:cxnLst>
                    <a:cxn ang="0">
                      <a:pos x="T0" y="T1"/>
                    </a:cxn>
                    <a:cxn ang="0">
                      <a:pos x="T2" y="T3"/>
                    </a:cxn>
                    <a:cxn ang="0">
                      <a:pos x="T4" y="T5"/>
                    </a:cxn>
                    <a:cxn ang="0">
                      <a:pos x="T6" y="T7"/>
                    </a:cxn>
                  </a:cxnLst>
                  <a:rect l="0" t="0" r="r" b="b"/>
                  <a:pathLst>
                    <a:path w="26" h="9">
                      <a:moveTo>
                        <a:pt x="23" y="2"/>
                      </a:moveTo>
                      <a:cubicBezTo>
                        <a:pt x="19" y="0"/>
                        <a:pt x="6" y="0"/>
                        <a:pt x="3" y="2"/>
                      </a:cubicBezTo>
                      <a:cubicBezTo>
                        <a:pt x="0" y="3"/>
                        <a:pt x="10" y="9"/>
                        <a:pt x="13" y="9"/>
                      </a:cubicBezTo>
                      <a:cubicBezTo>
                        <a:pt x="16" y="9"/>
                        <a:pt x="26" y="3"/>
                        <a:pt x="23" y="2"/>
                      </a:cubicBezTo>
                    </a:path>
                  </a:pathLst>
                </a:custGeom>
                <a:solidFill>
                  <a:srgbClr val="ED90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grpSp>
          <p:sp>
            <p:nvSpPr>
              <p:cNvPr id="87" name="Freeform 756">
                <a:extLst>
                  <a:ext uri="{FF2B5EF4-FFF2-40B4-BE49-F238E27FC236}">
                    <a16:creationId xmlns:a16="http://schemas.microsoft.com/office/drawing/2014/main" id="{0CC103DB-8AA3-A819-B72F-8347F713D011}"/>
                  </a:ext>
                </a:extLst>
              </p:cNvPr>
              <p:cNvSpPr>
                <a:spLocks noEditPoints="1"/>
              </p:cNvSpPr>
              <p:nvPr/>
            </p:nvSpPr>
            <p:spPr bwMode="auto">
              <a:xfrm>
                <a:off x="2179637" y="3151648"/>
                <a:ext cx="1776954" cy="872115"/>
              </a:xfrm>
              <a:custGeom>
                <a:avLst/>
                <a:gdLst>
                  <a:gd name="T0" fmla="*/ 51 w 62"/>
                  <a:gd name="T1" fmla="*/ 0 h 26"/>
                  <a:gd name="T2" fmla="*/ 61 w 62"/>
                  <a:gd name="T3" fmla="*/ 2 h 26"/>
                  <a:gd name="T4" fmla="*/ 62 w 62"/>
                  <a:gd name="T5" fmla="*/ 3 h 26"/>
                  <a:gd name="T6" fmla="*/ 62 w 62"/>
                  <a:gd name="T7" fmla="*/ 8 h 26"/>
                  <a:gd name="T8" fmla="*/ 61 w 62"/>
                  <a:gd name="T9" fmla="*/ 10 h 26"/>
                  <a:gd name="T10" fmla="*/ 61 w 62"/>
                  <a:gd name="T11" fmla="*/ 11 h 26"/>
                  <a:gd name="T12" fmla="*/ 58 w 62"/>
                  <a:gd name="T13" fmla="*/ 21 h 26"/>
                  <a:gd name="T14" fmla="*/ 53 w 62"/>
                  <a:gd name="T15" fmla="*/ 25 h 26"/>
                  <a:gd name="T16" fmla="*/ 42 w 62"/>
                  <a:gd name="T17" fmla="*/ 25 h 26"/>
                  <a:gd name="T18" fmla="*/ 37 w 62"/>
                  <a:gd name="T19" fmla="*/ 21 h 26"/>
                  <a:gd name="T20" fmla="*/ 34 w 62"/>
                  <a:gd name="T21" fmla="*/ 15 h 26"/>
                  <a:gd name="T22" fmla="*/ 33 w 62"/>
                  <a:gd name="T23" fmla="*/ 7 h 26"/>
                  <a:gd name="T24" fmla="*/ 31 w 62"/>
                  <a:gd name="T25" fmla="*/ 6 h 26"/>
                  <a:gd name="T26" fmla="*/ 29 w 62"/>
                  <a:gd name="T27" fmla="*/ 7 h 26"/>
                  <a:gd name="T28" fmla="*/ 29 w 62"/>
                  <a:gd name="T29" fmla="*/ 9 h 26"/>
                  <a:gd name="T30" fmla="*/ 25 w 62"/>
                  <a:gd name="T31" fmla="*/ 21 h 26"/>
                  <a:gd name="T32" fmla="*/ 19 w 62"/>
                  <a:gd name="T33" fmla="*/ 25 h 26"/>
                  <a:gd name="T34" fmla="*/ 10 w 62"/>
                  <a:gd name="T35" fmla="*/ 26 h 26"/>
                  <a:gd name="T36" fmla="*/ 4 w 62"/>
                  <a:gd name="T37" fmla="*/ 21 h 26"/>
                  <a:gd name="T38" fmla="*/ 1 w 62"/>
                  <a:gd name="T39" fmla="*/ 11 h 26"/>
                  <a:gd name="T40" fmla="*/ 1 w 62"/>
                  <a:gd name="T41" fmla="*/ 9 h 26"/>
                  <a:gd name="T42" fmla="*/ 0 w 62"/>
                  <a:gd name="T43" fmla="*/ 8 h 26"/>
                  <a:gd name="T44" fmla="*/ 0 w 62"/>
                  <a:gd name="T45" fmla="*/ 3 h 26"/>
                  <a:gd name="T46" fmla="*/ 2 w 62"/>
                  <a:gd name="T47" fmla="*/ 1 h 26"/>
                  <a:gd name="T48" fmla="*/ 10 w 62"/>
                  <a:gd name="T49" fmla="*/ 0 h 26"/>
                  <a:gd name="T50" fmla="*/ 24 w 62"/>
                  <a:gd name="T51" fmla="*/ 1 h 26"/>
                  <a:gd name="T52" fmla="*/ 36 w 62"/>
                  <a:gd name="T53" fmla="*/ 1 h 26"/>
                  <a:gd name="T54" fmla="*/ 46 w 62"/>
                  <a:gd name="T55" fmla="*/ 0 h 26"/>
                  <a:gd name="T56" fmla="*/ 51 w 62"/>
                  <a:gd name="T57" fmla="*/ 0 h 26"/>
                  <a:gd name="T58" fmla="*/ 38 w 62"/>
                  <a:gd name="T59" fmla="*/ 4 h 26"/>
                  <a:gd name="T60" fmla="*/ 35 w 62"/>
                  <a:gd name="T61" fmla="*/ 9 h 26"/>
                  <a:gd name="T62" fmla="*/ 38 w 62"/>
                  <a:gd name="T63" fmla="*/ 20 h 26"/>
                  <a:gd name="T64" fmla="*/ 44 w 62"/>
                  <a:gd name="T65" fmla="*/ 23 h 26"/>
                  <a:gd name="T66" fmla="*/ 53 w 62"/>
                  <a:gd name="T67" fmla="*/ 23 h 26"/>
                  <a:gd name="T68" fmla="*/ 56 w 62"/>
                  <a:gd name="T69" fmla="*/ 21 h 26"/>
                  <a:gd name="T70" fmla="*/ 57 w 62"/>
                  <a:gd name="T71" fmla="*/ 6 h 26"/>
                  <a:gd name="T72" fmla="*/ 55 w 62"/>
                  <a:gd name="T73" fmla="*/ 4 h 26"/>
                  <a:gd name="T74" fmla="*/ 49 w 62"/>
                  <a:gd name="T75" fmla="*/ 3 h 26"/>
                  <a:gd name="T76" fmla="*/ 45 w 62"/>
                  <a:gd name="T77" fmla="*/ 2 h 26"/>
                  <a:gd name="T78" fmla="*/ 38 w 62"/>
                  <a:gd name="T79" fmla="*/ 4 h 26"/>
                  <a:gd name="T80" fmla="*/ 20 w 62"/>
                  <a:gd name="T81" fmla="*/ 23 h 26"/>
                  <a:gd name="T82" fmla="*/ 23 w 62"/>
                  <a:gd name="T83" fmla="*/ 21 h 26"/>
                  <a:gd name="T84" fmla="*/ 27 w 62"/>
                  <a:gd name="T85" fmla="*/ 8 h 26"/>
                  <a:gd name="T86" fmla="*/ 24 w 62"/>
                  <a:gd name="T87" fmla="*/ 4 h 26"/>
                  <a:gd name="T88" fmla="*/ 17 w 62"/>
                  <a:gd name="T89" fmla="*/ 2 h 26"/>
                  <a:gd name="T90" fmla="*/ 8 w 62"/>
                  <a:gd name="T91" fmla="*/ 3 h 26"/>
                  <a:gd name="T92" fmla="*/ 6 w 62"/>
                  <a:gd name="T93" fmla="*/ 5 h 26"/>
                  <a:gd name="T94" fmla="*/ 4 w 62"/>
                  <a:gd name="T95" fmla="*/ 8 h 26"/>
                  <a:gd name="T96" fmla="*/ 5 w 62"/>
                  <a:gd name="T97" fmla="*/ 20 h 26"/>
                  <a:gd name="T98" fmla="*/ 11 w 62"/>
                  <a:gd name="T99" fmla="*/ 24 h 26"/>
                  <a:gd name="T100" fmla="*/ 14 w 62"/>
                  <a:gd name="T101" fmla="*/ 24 h 26"/>
                  <a:gd name="T102" fmla="*/ 20 w 62"/>
                  <a:gd name="T103" fmla="*/ 2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2" h="26">
                    <a:moveTo>
                      <a:pt x="51" y="0"/>
                    </a:moveTo>
                    <a:cubicBezTo>
                      <a:pt x="54" y="0"/>
                      <a:pt x="57" y="1"/>
                      <a:pt x="61" y="2"/>
                    </a:cubicBezTo>
                    <a:cubicBezTo>
                      <a:pt x="61" y="2"/>
                      <a:pt x="62" y="2"/>
                      <a:pt x="62" y="3"/>
                    </a:cubicBezTo>
                    <a:cubicBezTo>
                      <a:pt x="62" y="5"/>
                      <a:pt x="62" y="6"/>
                      <a:pt x="62" y="8"/>
                    </a:cubicBezTo>
                    <a:cubicBezTo>
                      <a:pt x="62" y="9"/>
                      <a:pt x="61" y="9"/>
                      <a:pt x="61" y="10"/>
                    </a:cubicBezTo>
                    <a:cubicBezTo>
                      <a:pt x="61" y="10"/>
                      <a:pt x="61" y="10"/>
                      <a:pt x="61" y="11"/>
                    </a:cubicBezTo>
                    <a:cubicBezTo>
                      <a:pt x="60" y="13"/>
                      <a:pt x="59" y="18"/>
                      <a:pt x="58" y="21"/>
                    </a:cubicBezTo>
                    <a:cubicBezTo>
                      <a:pt x="57" y="24"/>
                      <a:pt x="55" y="25"/>
                      <a:pt x="53" y="25"/>
                    </a:cubicBezTo>
                    <a:cubicBezTo>
                      <a:pt x="49" y="26"/>
                      <a:pt x="46" y="26"/>
                      <a:pt x="42" y="25"/>
                    </a:cubicBezTo>
                    <a:cubicBezTo>
                      <a:pt x="40" y="24"/>
                      <a:pt x="38" y="23"/>
                      <a:pt x="37" y="21"/>
                    </a:cubicBezTo>
                    <a:cubicBezTo>
                      <a:pt x="36" y="19"/>
                      <a:pt x="35" y="17"/>
                      <a:pt x="34" y="15"/>
                    </a:cubicBezTo>
                    <a:cubicBezTo>
                      <a:pt x="34" y="13"/>
                      <a:pt x="33" y="9"/>
                      <a:pt x="33" y="7"/>
                    </a:cubicBezTo>
                    <a:cubicBezTo>
                      <a:pt x="32" y="6"/>
                      <a:pt x="32" y="6"/>
                      <a:pt x="31" y="6"/>
                    </a:cubicBezTo>
                    <a:cubicBezTo>
                      <a:pt x="30" y="6"/>
                      <a:pt x="30" y="6"/>
                      <a:pt x="29" y="7"/>
                    </a:cubicBezTo>
                    <a:cubicBezTo>
                      <a:pt x="29" y="7"/>
                      <a:pt x="29" y="8"/>
                      <a:pt x="29" y="9"/>
                    </a:cubicBezTo>
                    <a:cubicBezTo>
                      <a:pt x="28" y="12"/>
                      <a:pt x="27" y="18"/>
                      <a:pt x="25" y="21"/>
                    </a:cubicBezTo>
                    <a:cubicBezTo>
                      <a:pt x="24" y="23"/>
                      <a:pt x="22" y="24"/>
                      <a:pt x="19" y="25"/>
                    </a:cubicBezTo>
                    <a:cubicBezTo>
                      <a:pt x="16" y="26"/>
                      <a:pt x="14" y="26"/>
                      <a:pt x="10" y="26"/>
                    </a:cubicBezTo>
                    <a:cubicBezTo>
                      <a:pt x="7" y="25"/>
                      <a:pt x="5" y="24"/>
                      <a:pt x="4" y="21"/>
                    </a:cubicBezTo>
                    <a:cubicBezTo>
                      <a:pt x="3" y="18"/>
                      <a:pt x="2" y="14"/>
                      <a:pt x="1" y="11"/>
                    </a:cubicBezTo>
                    <a:cubicBezTo>
                      <a:pt x="1" y="10"/>
                      <a:pt x="1" y="10"/>
                      <a:pt x="1" y="9"/>
                    </a:cubicBezTo>
                    <a:cubicBezTo>
                      <a:pt x="0" y="9"/>
                      <a:pt x="0" y="9"/>
                      <a:pt x="0" y="8"/>
                    </a:cubicBezTo>
                    <a:cubicBezTo>
                      <a:pt x="0" y="7"/>
                      <a:pt x="0" y="5"/>
                      <a:pt x="0" y="3"/>
                    </a:cubicBezTo>
                    <a:cubicBezTo>
                      <a:pt x="0" y="2"/>
                      <a:pt x="0" y="2"/>
                      <a:pt x="2" y="1"/>
                    </a:cubicBezTo>
                    <a:cubicBezTo>
                      <a:pt x="5" y="1"/>
                      <a:pt x="7" y="0"/>
                      <a:pt x="10" y="0"/>
                    </a:cubicBezTo>
                    <a:cubicBezTo>
                      <a:pt x="15" y="0"/>
                      <a:pt x="19" y="0"/>
                      <a:pt x="24" y="1"/>
                    </a:cubicBezTo>
                    <a:cubicBezTo>
                      <a:pt x="28" y="1"/>
                      <a:pt x="32" y="2"/>
                      <a:pt x="36" y="1"/>
                    </a:cubicBezTo>
                    <a:cubicBezTo>
                      <a:pt x="40" y="0"/>
                      <a:pt x="42" y="0"/>
                      <a:pt x="46" y="0"/>
                    </a:cubicBezTo>
                    <a:cubicBezTo>
                      <a:pt x="48" y="0"/>
                      <a:pt x="49" y="0"/>
                      <a:pt x="51" y="0"/>
                    </a:cubicBezTo>
                    <a:moveTo>
                      <a:pt x="38" y="4"/>
                    </a:moveTo>
                    <a:cubicBezTo>
                      <a:pt x="35" y="5"/>
                      <a:pt x="35" y="6"/>
                      <a:pt x="35" y="9"/>
                    </a:cubicBezTo>
                    <a:cubicBezTo>
                      <a:pt x="36" y="12"/>
                      <a:pt x="37" y="17"/>
                      <a:pt x="38" y="20"/>
                    </a:cubicBezTo>
                    <a:cubicBezTo>
                      <a:pt x="40" y="22"/>
                      <a:pt x="41" y="23"/>
                      <a:pt x="44" y="23"/>
                    </a:cubicBezTo>
                    <a:cubicBezTo>
                      <a:pt x="47" y="24"/>
                      <a:pt x="49" y="24"/>
                      <a:pt x="53" y="23"/>
                    </a:cubicBezTo>
                    <a:cubicBezTo>
                      <a:pt x="54" y="23"/>
                      <a:pt x="55" y="22"/>
                      <a:pt x="56" y="21"/>
                    </a:cubicBezTo>
                    <a:cubicBezTo>
                      <a:pt x="58" y="17"/>
                      <a:pt x="58" y="10"/>
                      <a:pt x="57" y="6"/>
                    </a:cubicBezTo>
                    <a:cubicBezTo>
                      <a:pt x="57" y="5"/>
                      <a:pt x="56" y="5"/>
                      <a:pt x="55" y="4"/>
                    </a:cubicBezTo>
                    <a:cubicBezTo>
                      <a:pt x="53" y="3"/>
                      <a:pt x="51" y="3"/>
                      <a:pt x="49" y="3"/>
                    </a:cubicBezTo>
                    <a:cubicBezTo>
                      <a:pt x="48" y="2"/>
                      <a:pt x="46" y="2"/>
                      <a:pt x="45" y="2"/>
                    </a:cubicBezTo>
                    <a:cubicBezTo>
                      <a:pt x="42" y="3"/>
                      <a:pt x="41" y="3"/>
                      <a:pt x="38" y="4"/>
                    </a:cubicBezTo>
                    <a:moveTo>
                      <a:pt x="20" y="23"/>
                    </a:moveTo>
                    <a:cubicBezTo>
                      <a:pt x="21" y="23"/>
                      <a:pt x="22" y="22"/>
                      <a:pt x="23" y="21"/>
                    </a:cubicBezTo>
                    <a:cubicBezTo>
                      <a:pt x="25" y="18"/>
                      <a:pt x="26" y="12"/>
                      <a:pt x="27" y="8"/>
                    </a:cubicBezTo>
                    <a:cubicBezTo>
                      <a:pt x="27" y="6"/>
                      <a:pt x="26" y="5"/>
                      <a:pt x="24" y="4"/>
                    </a:cubicBezTo>
                    <a:cubicBezTo>
                      <a:pt x="22" y="3"/>
                      <a:pt x="20" y="3"/>
                      <a:pt x="17" y="2"/>
                    </a:cubicBezTo>
                    <a:cubicBezTo>
                      <a:pt x="14" y="2"/>
                      <a:pt x="12" y="2"/>
                      <a:pt x="8" y="3"/>
                    </a:cubicBezTo>
                    <a:cubicBezTo>
                      <a:pt x="7" y="4"/>
                      <a:pt x="6" y="4"/>
                      <a:pt x="6" y="5"/>
                    </a:cubicBezTo>
                    <a:cubicBezTo>
                      <a:pt x="4" y="5"/>
                      <a:pt x="4" y="7"/>
                      <a:pt x="4" y="8"/>
                    </a:cubicBezTo>
                    <a:cubicBezTo>
                      <a:pt x="4" y="11"/>
                      <a:pt x="4" y="17"/>
                      <a:pt x="5" y="20"/>
                    </a:cubicBezTo>
                    <a:cubicBezTo>
                      <a:pt x="6" y="22"/>
                      <a:pt x="8" y="23"/>
                      <a:pt x="11" y="24"/>
                    </a:cubicBezTo>
                    <a:cubicBezTo>
                      <a:pt x="12" y="24"/>
                      <a:pt x="13" y="24"/>
                      <a:pt x="14" y="24"/>
                    </a:cubicBezTo>
                    <a:cubicBezTo>
                      <a:pt x="16" y="24"/>
                      <a:pt x="17" y="24"/>
                      <a:pt x="20" y="23"/>
                    </a:cubicBezTo>
                  </a:path>
                </a:pathLst>
              </a:custGeom>
              <a:solidFill>
                <a:srgbClr val="1C1C1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grpSp>
      </p:grpSp>
    </p:spTree>
    <p:extLst>
      <p:ext uri="{BB962C8B-B14F-4D97-AF65-F5344CB8AC3E}">
        <p14:creationId xmlns:p14="http://schemas.microsoft.com/office/powerpoint/2010/main" val="3486826049"/>
      </p:ext>
    </p:extLst>
  </p:cSld>
  <p:clrMapOvr>
    <a:masterClrMapping/>
  </p:clrMapOvr>
  <p:transition spd="slow">
    <p:push/>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100000" fill="hold" grpId="0" nodeType="afterEffect">
                                  <p:stCondLst>
                                    <p:cond delay="0"/>
                                  </p:stCondLst>
                                  <p:childTnLst>
                                    <p:set>
                                      <p:cBhvr>
                                        <p:cTn id="6" dur="1" fill="hold">
                                          <p:stCondLst>
                                            <p:cond delay="0"/>
                                          </p:stCondLst>
                                        </p:cTn>
                                        <p:tgtEl>
                                          <p:spTgt spid="17"/>
                                        </p:tgtEl>
                                        <p:attrNameLst>
                                          <p:attrName>style.visibility</p:attrName>
                                        </p:attrNameLst>
                                      </p:cBhvr>
                                      <p:to>
                                        <p:strVal val="visible"/>
                                      </p:to>
                                    </p:set>
                                    <p:anim calcmode="lin" valueType="num">
                                      <p:cBhvr additive="base">
                                        <p:cTn id="7" dur="500" fill="hold"/>
                                        <p:tgtEl>
                                          <p:spTgt spid="17"/>
                                        </p:tgtEl>
                                        <p:attrNameLst>
                                          <p:attrName>ppt_x</p:attrName>
                                        </p:attrNameLst>
                                      </p:cBhvr>
                                      <p:tavLst>
                                        <p:tav tm="0">
                                          <p:val>
                                            <p:strVal val="0-#ppt_w/2"/>
                                          </p:val>
                                        </p:tav>
                                        <p:tav tm="100000">
                                          <p:val>
                                            <p:strVal val="#ppt_x"/>
                                          </p:val>
                                        </p:tav>
                                      </p:tavLst>
                                    </p:anim>
                                    <p:anim calcmode="lin" valueType="num">
                                      <p:cBhvr additive="base">
                                        <p:cTn id="8" dur="500" fill="hold"/>
                                        <p:tgtEl>
                                          <p:spTgt spid="17"/>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2" presetClass="entr" presetSubtype="4" fill="hold" grpId="0" nodeType="afterEffect">
                                  <p:stCondLst>
                                    <p:cond delay="0"/>
                                  </p:stCondLst>
                                  <p:childTnLst>
                                    <p:set>
                                      <p:cBhvr>
                                        <p:cTn id="11" dur="1" fill="hold">
                                          <p:stCondLst>
                                            <p:cond delay="0"/>
                                          </p:stCondLst>
                                        </p:cTn>
                                        <p:tgtEl>
                                          <p:spTgt spid="5"/>
                                        </p:tgtEl>
                                        <p:attrNameLst>
                                          <p:attrName>style.visibility</p:attrName>
                                        </p:attrNameLst>
                                      </p:cBhvr>
                                      <p:to>
                                        <p:strVal val="visible"/>
                                      </p:to>
                                    </p:set>
                                    <p:anim calcmode="lin" valueType="num">
                                      <p:cBhvr additive="base">
                                        <p:cTn id="12" dur="500" fill="hold"/>
                                        <p:tgtEl>
                                          <p:spTgt spid="5"/>
                                        </p:tgtEl>
                                        <p:attrNameLst>
                                          <p:attrName>ppt_x</p:attrName>
                                        </p:attrNameLst>
                                      </p:cBhvr>
                                      <p:tavLst>
                                        <p:tav tm="0">
                                          <p:val>
                                            <p:strVal val="#ppt_x"/>
                                          </p:val>
                                        </p:tav>
                                        <p:tav tm="100000">
                                          <p:val>
                                            <p:strVal val="#ppt_x"/>
                                          </p:val>
                                        </p:tav>
                                      </p:tavLst>
                                    </p:anim>
                                    <p:anim calcmode="lin" valueType="num">
                                      <p:cBhvr additive="base">
                                        <p:cTn id="13" dur="500" fill="hold"/>
                                        <p:tgtEl>
                                          <p:spTgt spid="5"/>
                                        </p:tgtEl>
                                        <p:attrNameLst>
                                          <p:attrName>ppt_y</p:attrName>
                                        </p:attrNameLst>
                                      </p:cBhvr>
                                      <p:tavLst>
                                        <p:tav tm="0">
                                          <p:val>
                                            <p:strVal val="1+#ppt_h/2"/>
                                          </p:val>
                                        </p:tav>
                                        <p:tav tm="100000">
                                          <p:val>
                                            <p:strVal val="#ppt_y"/>
                                          </p:val>
                                        </p:tav>
                                      </p:tavLst>
                                    </p:anim>
                                  </p:childTnLst>
                                </p:cTn>
                              </p:par>
                            </p:childTnLst>
                          </p:cTn>
                        </p:par>
                        <p:par>
                          <p:cTn id="14" fill="hold">
                            <p:stCondLst>
                              <p:cond delay="1000"/>
                            </p:stCondLst>
                            <p:childTnLst>
                              <p:par>
                                <p:cTn id="15" presetID="2" presetClass="entr" presetSubtype="4" fill="hold" grpId="0" nodeType="afterEffect">
                                  <p:stCondLst>
                                    <p:cond delay="0"/>
                                  </p:stCondLst>
                                  <p:childTnLst>
                                    <p:set>
                                      <p:cBhvr>
                                        <p:cTn id="16" dur="1" fill="hold">
                                          <p:stCondLst>
                                            <p:cond delay="0"/>
                                          </p:stCondLst>
                                        </p:cTn>
                                        <p:tgtEl>
                                          <p:spTgt spid="6"/>
                                        </p:tgtEl>
                                        <p:attrNameLst>
                                          <p:attrName>style.visibility</p:attrName>
                                        </p:attrNameLst>
                                      </p:cBhvr>
                                      <p:to>
                                        <p:strVal val="visible"/>
                                      </p:to>
                                    </p:set>
                                    <p:anim calcmode="lin" valueType="num">
                                      <p:cBhvr additive="base">
                                        <p:cTn id="17" dur="500" fill="hold"/>
                                        <p:tgtEl>
                                          <p:spTgt spid="6"/>
                                        </p:tgtEl>
                                        <p:attrNameLst>
                                          <p:attrName>ppt_x</p:attrName>
                                        </p:attrNameLst>
                                      </p:cBhvr>
                                      <p:tavLst>
                                        <p:tav tm="0">
                                          <p:val>
                                            <p:strVal val="#ppt_x"/>
                                          </p:val>
                                        </p:tav>
                                        <p:tav tm="100000">
                                          <p:val>
                                            <p:strVal val="#ppt_x"/>
                                          </p:val>
                                        </p:tav>
                                      </p:tavLst>
                                    </p:anim>
                                    <p:anim calcmode="lin" valueType="num">
                                      <p:cBhvr additive="base">
                                        <p:cTn id="18" dur="500" fill="hold"/>
                                        <p:tgtEl>
                                          <p:spTgt spid="6"/>
                                        </p:tgtEl>
                                        <p:attrNameLst>
                                          <p:attrName>ppt_y</p:attrName>
                                        </p:attrNameLst>
                                      </p:cBhvr>
                                      <p:tavLst>
                                        <p:tav tm="0">
                                          <p:val>
                                            <p:strVal val="1+#ppt_h/2"/>
                                          </p:val>
                                        </p:tav>
                                        <p:tav tm="100000">
                                          <p:val>
                                            <p:strVal val="#ppt_y"/>
                                          </p:val>
                                        </p:tav>
                                      </p:tavLst>
                                    </p:anim>
                                  </p:childTnLst>
                                </p:cTn>
                              </p:par>
                            </p:childTnLst>
                          </p:cTn>
                        </p:par>
                        <p:par>
                          <p:cTn id="19" fill="hold">
                            <p:stCondLst>
                              <p:cond delay="1500"/>
                            </p:stCondLst>
                            <p:childTnLst>
                              <p:par>
                                <p:cTn id="20" presetID="2" presetClass="entr" presetSubtype="4" fill="hold" grpId="0" nodeType="afterEffect">
                                  <p:stCondLst>
                                    <p:cond delay="0"/>
                                  </p:stCondLst>
                                  <p:childTnLst>
                                    <p:set>
                                      <p:cBhvr>
                                        <p:cTn id="21" dur="1" fill="hold">
                                          <p:stCondLst>
                                            <p:cond delay="0"/>
                                          </p:stCondLst>
                                        </p:cTn>
                                        <p:tgtEl>
                                          <p:spTgt spid="7"/>
                                        </p:tgtEl>
                                        <p:attrNameLst>
                                          <p:attrName>style.visibility</p:attrName>
                                        </p:attrNameLst>
                                      </p:cBhvr>
                                      <p:to>
                                        <p:strVal val="visible"/>
                                      </p:to>
                                    </p:set>
                                    <p:anim calcmode="lin" valueType="num">
                                      <p:cBhvr additive="base">
                                        <p:cTn id="22" dur="500" fill="hold"/>
                                        <p:tgtEl>
                                          <p:spTgt spid="7"/>
                                        </p:tgtEl>
                                        <p:attrNameLst>
                                          <p:attrName>ppt_x</p:attrName>
                                        </p:attrNameLst>
                                      </p:cBhvr>
                                      <p:tavLst>
                                        <p:tav tm="0">
                                          <p:val>
                                            <p:strVal val="#ppt_x"/>
                                          </p:val>
                                        </p:tav>
                                        <p:tav tm="100000">
                                          <p:val>
                                            <p:strVal val="#ppt_x"/>
                                          </p:val>
                                        </p:tav>
                                      </p:tavLst>
                                    </p:anim>
                                    <p:anim calcmode="lin" valueType="num">
                                      <p:cBhvr additive="base">
                                        <p:cTn id="23" dur="500" fill="hold"/>
                                        <p:tgtEl>
                                          <p:spTgt spid="7"/>
                                        </p:tgtEl>
                                        <p:attrNameLst>
                                          <p:attrName>ppt_y</p:attrName>
                                        </p:attrNameLst>
                                      </p:cBhvr>
                                      <p:tavLst>
                                        <p:tav tm="0">
                                          <p:val>
                                            <p:strVal val="1+#ppt_h/2"/>
                                          </p:val>
                                        </p:tav>
                                        <p:tav tm="100000">
                                          <p:val>
                                            <p:strVal val="#ppt_y"/>
                                          </p:val>
                                        </p:tav>
                                      </p:tavLst>
                                    </p:anim>
                                  </p:childTnLst>
                                </p:cTn>
                              </p:par>
                            </p:childTnLst>
                          </p:cTn>
                        </p:par>
                        <p:par>
                          <p:cTn id="24" fill="hold">
                            <p:stCondLst>
                              <p:cond delay="2000"/>
                            </p:stCondLst>
                            <p:childTnLst>
                              <p:par>
                                <p:cTn id="25" presetID="2" presetClass="entr" presetSubtype="4" fill="hold" grpId="0" nodeType="afterEffect">
                                  <p:stCondLst>
                                    <p:cond delay="0"/>
                                  </p:stCondLst>
                                  <p:childTnLst>
                                    <p:set>
                                      <p:cBhvr>
                                        <p:cTn id="26" dur="1" fill="hold">
                                          <p:stCondLst>
                                            <p:cond delay="0"/>
                                          </p:stCondLst>
                                        </p:cTn>
                                        <p:tgtEl>
                                          <p:spTgt spid="8"/>
                                        </p:tgtEl>
                                        <p:attrNameLst>
                                          <p:attrName>style.visibility</p:attrName>
                                        </p:attrNameLst>
                                      </p:cBhvr>
                                      <p:to>
                                        <p:strVal val="visible"/>
                                      </p:to>
                                    </p:set>
                                    <p:anim calcmode="lin" valueType="num">
                                      <p:cBhvr additive="base">
                                        <p:cTn id="27" dur="500" fill="hold"/>
                                        <p:tgtEl>
                                          <p:spTgt spid="8"/>
                                        </p:tgtEl>
                                        <p:attrNameLst>
                                          <p:attrName>ppt_x</p:attrName>
                                        </p:attrNameLst>
                                      </p:cBhvr>
                                      <p:tavLst>
                                        <p:tav tm="0">
                                          <p:val>
                                            <p:strVal val="#ppt_x"/>
                                          </p:val>
                                        </p:tav>
                                        <p:tav tm="100000">
                                          <p:val>
                                            <p:strVal val="#ppt_x"/>
                                          </p:val>
                                        </p:tav>
                                      </p:tavLst>
                                    </p:anim>
                                    <p:anim calcmode="lin" valueType="num">
                                      <p:cBhvr additive="base">
                                        <p:cTn id="28" dur="500" fill="hold"/>
                                        <p:tgtEl>
                                          <p:spTgt spid="8"/>
                                        </p:tgtEl>
                                        <p:attrNameLst>
                                          <p:attrName>ppt_y</p:attrName>
                                        </p:attrNameLst>
                                      </p:cBhvr>
                                      <p:tavLst>
                                        <p:tav tm="0">
                                          <p:val>
                                            <p:strVal val="1+#ppt_h/2"/>
                                          </p:val>
                                        </p:tav>
                                        <p:tav tm="100000">
                                          <p:val>
                                            <p:strVal val="#ppt_y"/>
                                          </p:val>
                                        </p:tav>
                                      </p:tavLst>
                                    </p:anim>
                                  </p:childTnLst>
                                </p:cTn>
                              </p:par>
                            </p:childTnLst>
                          </p:cTn>
                        </p:par>
                        <p:par>
                          <p:cTn id="29" fill="hold">
                            <p:stCondLst>
                              <p:cond delay="2500"/>
                            </p:stCondLst>
                            <p:childTnLst>
                              <p:par>
                                <p:cTn id="30" presetID="2" presetClass="entr" presetSubtype="4" fill="hold" grpId="0" nodeType="afterEffect">
                                  <p:stCondLst>
                                    <p:cond delay="0"/>
                                  </p:stCondLst>
                                  <p:childTnLst>
                                    <p:set>
                                      <p:cBhvr>
                                        <p:cTn id="31" dur="1" fill="hold">
                                          <p:stCondLst>
                                            <p:cond delay="0"/>
                                          </p:stCondLst>
                                        </p:cTn>
                                        <p:tgtEl>
                                          <p:spTgt spid="9"/>
                                        </p:tgtEl>
                                        <p:attrNameLst>
                                          <p:attrName>style.visibility</p:attrName>
                                        </p:attrNameLst>
                                      </p:cBhvr>
                                      <p:to>
                                        <p:strVal val="visible"/>
                                      </p:to>
                                    </p:set>
                                    <p:anim calcmode="lin" valueType="num">
                                      <p:cBhvr additive="base">
                                        <p:cTn id="32" dur="500" fill="hold"/>
                                        <p:tgtEl>
                                          <p:spTgt spid="9"/>
                                        </p:tgtEl>
                                        <p:attrNameLst>
                                          <p:attrName>ppt_x</p:attrName>
                                        </p:attrNameLst>
                                      </p:cBhvr>
                                      <p:tavLst>
                                        <p:tav tm="0">
                                          <p:val>
                                            <p:strVal val="#ppt_x"/>
                                          </p:val>
                                        </p:tav>
                                        <p:tav tm="100000">
                                          <p:val>
                                            <p:strVal val="#ppt_x"/>
                                          </p:val>
                                        </p:tav>
                                      </p:tavLst>
                                    </p:anim>
                                    <p:anim calcmode="lin" valueType="num">
                                      <p:cBhvr additive="base">
                                        <p:cTn id="33" dur="500" fill="hold"/>
                                        <p:tgtEl>
                                          <p:spTgt spid="9"/>
                                        </p:tgtEl>
                                        <p:attrNameLst>
                                          <p:attrName>ppt_y</p:attrName>
                                        </p:attrNameLst>
                                      </p:cBhvr>
                                      <p:tavLst>
                                        <p:tav tm="0">
                                          <p:val>
                                            <p:strVal val="1+#ppt_h/2"/>
                                          </p:val>
                                        </p:tav>
                                        <p:tav tm="100000">
                                          <p:val>
                                            <p:strVal val="#ppt_y"/>
                                          </p:val>
                                        </p:tav>
                                      </p:tavLst>
                                    </p:anim>
                                  </p:childTnLst>
                                </p:cTn>
                              </p:par>
                              <p:par>
                                <p:cTn id="34" presetID="2" presetClass="entr" presetSubtype="8" decel="100000" fill="hold" grpId="0" nodeType="withEffect">
                                  <p:stCondLst>
                                    <p:cond delay="500"/>
                                  </p:stCondLst>
                                  <p:childTnLst>
                                    <p:set>
                                      <p:cBhvr>
                                        <p:cTn id="35" dur="1" fill="hold">
                                          <p:stCondLst>
                                            <p:cond delay="0"/>
                                          </p:stCondLst>
                                        </p:cTn>
                                        <p:tgtEl>
                                          <p:spTgt spid="12"/>
                                        </p:tgtEl>
                                        <p:attrNameLst>
                                          <p:attrName>style.visibility</p:attrName>
                                        </p:attrNameLst>
                                      </p:cBhvr>
                                      <p:to>
                                        <p:strVal val="visible"/>
                                      </p:to>
                                    </p:set>
                                    <p:anim calcmode="lin" valueType="num">
                                      <p:cBhvr additive="base">
                                        <p:cTn id="36" dur="500" fill="hold"/>
                                        <p:tgtEl>
                                          <p:spTgt spid="12"/>
                                        </p:tgtEl>
                                        <p:attrNameLst>
                                          <p:attrName>ppt_x</p:attrName>
                                        </p:attrNameLst>
                                      </p:cBhvr>
                                      <p:tavLst>
                                        <p:tav tm="0">
                                          <p:val>
                                            <p:strVal val="0-#ppt_w/2"/>
                                          </p:val>
                                        </p:tav>
                                        <p:tav tm="100000">
                                          <p:val>
                                            <p:strVal val="#ppt_x"/>
                                          </p:val>
                                        </p:tav>
                                      </p:tavLst>
                                    </p:anim>
                                    <p:anim calcmode="lin" valueType="num">
                                      <p:cBhvr additive="base">
                                        <p:cTn id="37" dur="500" fill="hold"/>
                                        <p:tgtEl>
                                          <p:spTgt spid="12"/>
                                        </p:tgtEl>
                                        <p:attrNameLst>
                                          <p:attrName>ppt_y</p:attrName>
                                        </p:attrNameLst>
                                      </p:cBhvr>
                                      <p:tavLst>
                                        <p:tav tm="0">
                                          <p:val>
                                            <p:strVal val="#ppt_y"/>
                                          </p:val>
                                        </p:tav>
                                        <p:tav tm="100000">
                                          <p:val>
                                            <p:strVal val="#ppt_y"/>
                                          </p:val>
                                        </p:tav>
                                      </p:tavLst>
                                    </p:anim>
                                  </p:childTnLst>
                                </p:cTn>
                              </p:par>
                            </p:childTnLst>
                          </p:cTn>
                        </p:par>
                        <p:par>
                          <p:cTn id="38" fill="hold">
                            <p:stCondLst>
                              <p:cond delay="3500"/>
                            </p:stCondLst>
                            <p:childTnLst>
                              <p:par>
                                <p:cTn id="39" presetID="2" presetClass="entr" presetSubtype="2" fill="hold" nodeType="afterEffect">
                                  <p:stCondLst>
                                    <p:cond delay="0"/>
                                  </p:stCondLst>
                                  <p:childTnLst>
                                    <p:set>
                                      <p:cBhvr>
                                        <p:cTn id="40" dur="1" fill="hold">
                                          <p:stCondLst>
                                            <p:cond delay="0"/>
                                          </p:stCondLst>
                                        </p:cTn>
                                        <p:tgtEl>
                                          <p:spTgt spid="68"/>
                                        </p:tgtEl>
                                        <p:attrNameLst>
                                          <p:attrName>style.visibility</p:attrName>
                                        </p:attrNameLst>
                                      </p:cBhvr>
                                      <p:to>
                                        <p:strVal val="visible"/>
                                      </p:to>
                                    </p:set>
                                    <p:anim calcmode="lin" valueType="num">
                                      <p:cBhvr additive="base">
                                        <p:cTn id="41" dur="500" fill="hold"/>
                                        <p:tgtEl>
                                          <p:spTgt spid="68"/>
                                        </p:tgtEl>
                                        <p:attrNameLst>
                                          <p:attrName>ppt_x</p:attrName>
                                        </p:attrNameLst>
                                      </p:cBhvr>
                                      <p:tavLst>
                                        <p:tav tm="0">
                                          <p:val>
                                            <p:strVal val="1+#ppt_w/2"/>
                                          </p:val>
                                        </p:tav>
                                        <p:tav tm="100000">
                                          <p:val>
                                            <p:strVal val="#ppt_x"/>
                                          </p:val>
                                        </p:tav>
                                      </p:tavLst>
                                    </p:anim>
                                    <p:anim calcmode="lin" valueType="num">
                                      <p:cBhvr additive="base">
                                        <p:cTn id="42" dur="500" fill="hold"/>
                                        <p:tgtEl>
                                          <p:spTgt spid="6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p:bldP spid="5" grpId="0"/>
      <p:bldP spid="6" grpId="0"/>
      <p:bldP spid="7" grpId="0"/>
      <p:bldP spid="8" grpId="0"/>
      <p:bldP spid="9" grpId="0"/>
      <p:bldP spid="12" grpId="0" animBg="1"/>
    </p:bldLst>
  </p:timing>
</p:sld>
</file>

<file path=ppt/slides/slide65.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17" name="Text Placeholder 4"/>
          <p:cNvSpPr txBox="1">
            <a:spLocks/>
          </p:cNvSpPr>
          <p:nvPr/>
        </p:nvSpPr>
        <p:spPr>
          <a:xfrm>
            <a:off x="3033485" y="470193"/>
            <a:ext cx="5399313" cy="918045"/>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lnSpc>
                <a:spcPct val="114000"/>
              </a:lnSpc>
              <a:buNone/>
              <a:defRPr/>
            </a:pPr>
            <a:r>
              <a:rPr lang="en-US" sz="2500" dirty="0">
                <a:solidFill>
                  <a:schemeClr val="bg1">
                    <a:lumMod val="50000"/>
                  </a:schemeClr>
                </a:solidFill>
                <a:latin typeface="Bebas Neue" panose="020B0606020202050201" pitchFamily="34" charset="0"/>
                <a:cs typeface="Calibri"/>
              </a:rPr>
              <a:t>PDP IN FASHION DESIGN</a:t>
            </a:r>
            <a:endParaRPr lang="id-ID" sz="2500" dirty="0">
              <a:solidFill>
                <a:schemeClr val="bg1">
                  <a:lumMod val="50000"/>
                </a:schemeClr>
              </a:solidFill>
              <a:latin typeface="Bebas Neue" panose="020B0606020202050201" pitchFamily="34" charset="0"/>
              <a:cs typeface="Calibri"/>
            </a:endParaRPr>
          </a:p>
        </p:txBody>
      </p:sp>
      <p:sp>
        <p:nvSpPr>
          <p:cNvPr id="6" name="TextBox 5"/>
          <p:cNvSpPr txBox="1"/>
          <p:nvPr/>
        </p:nvSpPr>
        <p:spPr>
          <a:xfrm>
            <a:off x="6589059" y="1801906"/>
            <a:ext cx="4764741" cy="3847207"/>
          </a:xfrm>
          <a:prstGeom prst="rect">
            <a:avLst/>
          </a:prstGeom>
          <a:noFill/>
        </p:spPr>
        <p:txBody>
          <a:bodyPr wrap="square" rtlCol="0">
            <a:spAutoFit/>
          </a:bodyPr>
          <a:lstStyle/>
          <a:p>
            <a:pPr>
              <a:spcAft>
                <a:spcPts val="1200"/>
              </a:spcAft>
            </a:pPr>
            <a:r>
              <a:rPr lang="en-US" b="1" dirty="0"/>
              <a:t>LEARNING OBJECTIVE: </a:t>
            </a:r>
          </a:p>
          <a:p>
            <a:r>
              <a:rPr lang="en-US" dirty="0"/>
              <a:t>The twenty-four-month program in Fashion Design is about creative exploration. You will have an introduction to a wide range of creative practices. This will give you the chance to try different disciplines. Through a range of activities you will start to think about your own creative ambition. You will consider your own work in relation to your chosen professional practice. You will come up with an idea for a project proposal. You will research, write and evaluate your proposal. From this you will produce a body of work for your final assessment. </a:t>
            </a:r>
            <a:endParaRPr lang="en-IN" dirty="0"/>
          </a:p>
        </p:txBody>
      </p:sp>
      <p:sp>
        <p:nvSpPr>
          <p:cNvPr id="7" name="Rectangle 6"/>
          <p:cNvSpPr/>
          <p:nvPr/>
        </p:nvSpPr>
        <p:spPr>
          <a:xfrm>
            <a:off x="-2" y="6707188"/>
            <a:ext cx="12192002" cy="150812"/>
          </a:xfrm>
          <a:prstGeom prst="rect">
            <a:avLst/>
          </a:prstGeom>
          <a:solidFill>
            <a:srgbClr val="666666"/>
          </a:solid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2400" dirty="0">
              <a:latin typeface="Arial"/>
              <a:cs typeface="Arial"/>
            </a:endParaRPr>
          </a:p>
        </p:txBody>
      </p:sp>
      <p:sp>
        <p:nvSpPr>
          <p:cNvPr id="10" name="Rectangle 9"/>
          <p:cNvSpPr/>
          <p:nvPr/>
        </p:nvSpPr>
        <p:spPr>
          <a:xfrm>
            <a:off x="3197703" y="985695"/>
            <a:ext cx="5029200" cy="45719"/>
          </a:xfrm>
          <a:prstGeom prst="rect">
            <a:avLst/>
          </a:prstGeom>
          <a:gradFill flip="none" rotWithShape="1">
            <a:gsLst>
              <a:gs pos="0">
                <a:schemeClr val="accent1">
                  <a:lumMod val="40000"/>
                  <a:lumOff val="60000"/>
                </a:schemeClr>
              </a:gs>
              <a:gs pos="46000">
                <a:schemeClr val="accent1">
                  <a:lumMod val="95000"/>
                  <a:lumOff val="5000"/>
                </a:schemeClr>
              </a:gs>
              <a:gs pos="100000">
                <a:schemeClr val="accent1">
                  <a:lumMod val="60000"/>
                </a:schemeClr>
              </a:gs>
            </a:gsLst>
            <a:path path="circle">
              <a:fillToRect l="50000" t="130000" r="50000" b="-3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pic>
        <p:nvPicPr>
          <p:cNvPr id="2" name="Picture 1" descr="A logo for a company&#10;&#10;Description automatically generated">
            <a:extLst>
              <a:ext uri="{FF2B5EF4-FFF2-40B4-BE49-F238E27FC236}">
                <a16:creationId xmlns:a16="http://schemas.microsoft.com/office/drawing/2014/main" id="{8DE95658-C959-6B2B-3E85-127E732522F7}"/>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10901418" y="58233"/>
            <a:ext cx="1213200" cy="1213200"/>
          </a:xfrm>
          <a:prstGeom prst="rect">
            <a:avLst/>
          </a:prstGeom>
        </p:spPr>
      </p:pic>
      <p:sp>
        <p:nvSpPr>
          <p:cNvPr id="3" name="Text Placeholder 4">
            <a:extLst>
              <a:ext uri="{FF2B5EF4-FFF2-40B4-BE49-F238E27FC236}">
                <a16:creationId xmlns:a16="http://schemas.microsoft.com/office/drawing/2014/main" id="{B359980D-380E-7BB7-3DA0-219BFE98B1F5}"/>
              </a:ext>
            </a:extLst>
          </p:cNvPr>
          <p:cNvSpPr txBox="1">
            <a:spLocks/>
          </p:cNvSpPr>
          <p:nvPr/>
        </p:nvSpPr>
        <p:spPr>
          <a:xfrm>
            <a:off x="496421" y="2116313"/>
            <a:ext cx="5074127" cy="2984780"/>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1800" dirty="0"/>
              <a:t>3 Days a week (MWF / TTS)</a:t>
            </a:r>
          </a:p>
          <a:p>
            <a:r>
              <a:rPr lang="en-US" sz="1800" dirty="0"/>
              <a:t>Everyday 2 Hrs. (Theory – 1 Hr. &amp; Practical 1 Hr.)</a:t>
            </a:r>
          </a:p>
          <a:p>
            <a:r>
              <a:rPr lang="en-US" sz="1800" dirty="0"/>
              <a:t>Duration: 24 Months</a:t>
            </a:r>
          </a:p>
        </p:txBody>
      </p:sp>
      <p:grpSp>
        <p:nvGrpSpPr>
          <p:cNvPr id="4" name="Group 3">
            <a:extLst>
              <a:ext uri="{FF2B5EF4-FFF2-40B4-BE49-F238E27FC236}">
                <a16:creationId xmlns:a16="http://schemas.microsoft.com/office/drawing/2014/main" id="{E5EB1C32-E538-B3C3-47BE-4BEBC9AAC831}"/>
              </a:ext>
            </a:extLst>
          </p:cNvPr>
          <p:cNvGrpSpPr/>
          <p:nvPr/>
        </p:nvGrpSpPr>
        <p:grpSpPr>
          <a:xfrm>
            <a:off x="508000" y="3227764"/>
            <a:ext cx="3594100" cy="3479424"/>
            <a:chOff x="884237" y="2261272"/>
            <a:chExt cx="10277111" cy="9949199"/>
          </a:xfrm>
        </p:grpSpPr>
        <p:sp>
          <p:nvSpPr>
            <p:cNvPr id="5" name="Freeform 81598">
              <a:extLst>
                <a:ext uri="{FF2B5EF4-FFF2-40B4-BE49-F238E27FC236}">
                  <a16:creationId xmlns:a16="http://schemas.microsoft.com/office/drawing/2014/main" id="{F231FBEF-D074-778C-DAD2-967FE4EEF2EA}"/>
                </a:ext>
              </a:extLst>
            </p:cNvPr>
            <p:cNvSpPr>
              <a:spLocks/>
            </p:cNvSpPr>
            <p:nvPr/>
          </p:nvSpPr>
          <p:spPr bwMode="auto">
            <a:xfrm>
              <a:off x="1719100" y="6258235"/>
              <a:ext cx="6916646" cy="4894407"/>
            </a:xfrm>
            <a:custGeom>
              <a:avLst/>
              <a:gdLst>
                <a:gd name="T0" fmla="*/ 6 w 181"/>
                <a:gd name="T1" fmla="*/ 102 h 128"/>
                <a:gd name="T2" fmla="*/ 39 w 181"/>
                <a:gd name="T3" fmla="*/ 43 h 128"/>
                <a:gd name="T4" fmla="*/ 66 w 181"/>
                <a:gd name="T5" fmla="*/ 30 h 128"/>
                <a:gd name="T6" fmla="*/ 109 w 181"/>
                <a:gd name="T7" fmla="*/ 35 h 128"/>
                <a:gd name="T8" fmla="*/ 119 w 181"/>
                <a:gd name="T9" fmla="*/ 16 h 128"/>
                <a:gd name="T10" fmla="*/ 128 w 181"/>
                <a:gd name="T11" fmla="*/ 0 h 128"/>
                <a:gd name="T12" fmla="*/ 153 w 181"/>
                <a:gd name="T13" fmla="*/ 7 h 128"/>
                <a:gd name="T14" fmla="*/ 140 w 181"/>
                <a:gd name="T15" fmla="*/ 49 h 128"/>
                <a:gd name="T16" fmla="*/ 174 w 181"/>
                <a:gd name="T17" fmla="*/ 76 h 128"/>
                <a:gd name="T18" fmla="*/ 181 w 181"/>
                <a:gd name="T19" fmla="*/ 106 h 128"/>
                <a:gd name="T20" fmla="*/ 177 w 181"/>
                <a:gd name="T21" fmla="*/ 128 h 128"/>
                <a:gd name="T22" fmla="*/ 22 w 181"/>
                <a:gd name="T23" fmla="*/ 128 h 128"/>
                <a:gd name="T24" fmla="*/ 6 w 181"/>
                <a:gd name="T25" fmla="*/ 102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1" h="128">
                  <a:moveTo>
                    <a:pt x="6" y="102"/>
                  </a:moveTo>
                  <a:cubicBezTo>
                    <a:pt x="39" y="43"/>
                    <a:pt x="39" y="43"/>
                    <a:pt x="39" y="43"/>
                  </a:cubicBezTo>
                  <a:cubicBezTo>
                    <a:pt x="46" y="36"/>
                    <a:pt x="56" y="31"/>
                    <a:pt x="66" y="30"/>
                  </a:cubicBezTo>
                  <a:cubicBezTo>
                    <a:pt x="80" y="29"/>
                    <a:pt x="95" y="31"/>
                    <a:pt x="109" y="35"/>
                  </a:cubicBezTo>
                  <a:cubicBezTo>
                    <a:pt x="113" y="29"/>
                    <a:pt x="116" y="22"/>
                    <a:pt x="119" y="16"/>
                  </a:cubicBezTo>
                  <a:cubicBezTo>
                    <a:pt x="120" y="14"/>
                    <a:pt x="127" y="0"/>
                    <a:pt x="128" y="0"/>
                  </a:cubicBezTo>
                  <a:cubicBezTo>
                    <a:pt x="136" y="3"/>
                    <a:pt x="145" y="5"/>
                    <a:pt x="153" y="7"/>
                  </a:cubicBezTo>
                  <a:cubicBezTo>
                    <a:pt x="149" y="21"/>
                    <a:pt x="144" y="35"/>
                    <a:pt x="140" y="49"/>
                  </a:cubicBezTo>
                  <a:cubicBezTo>
                    <a:pt x="153" y="56"/>
                    <a:pt x="166" y="63"/>
                    <a:pt x="174" y="76"/>
                  </a:cubicBezTo>
                  <a:cubicBezTo>
                    <a:pt x="179" y="85"/>
                    <a:pt x="181" y="95"/>
                    <a:pt x="181" y="106"/>
                  </a:cubicBezTo>
                  <a:cubicBezTo>
                    <a:pt x="180" y="113"/>
                    <a:pt x="179" y="121"/>
                    <a:pt x="177" y="128"/>
                  </a:cubicBezTo>
                  <a:cubicBezTo>
                    <a:pt x="22" y="128"/>
                    <a:pt x="22" y="128"/>
                    <a:pt x="22" y="128"/>
                  </a:cubicBezTo>
                  <a:cubicBezTo>
                    <a:pt x="8" y="128"/>
                    <a:pt x="0" y="114"/>
                    <a:pt x="6" y="102"/>
                  </a:cubicBezTo>
                  <a:close/>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8" name="Group 7">
              <a:extLst>
                <a:ext uri="{FF2B5EF4-FFF2-40B4-BE49-F238E27FC236}">
                  <a16:creationId xmlns:a16="http://schemas.microsoft.com/office/drawing/2014/main" id="{680B714E-EF2F-8467-DB00-7175051C8748}"/>
                </a:ext>
              </a:extLst>
            </p:cNvPr>
            <p:cNvGrpSpPr/>
            <p:nvPr/>
          </p:nvGrpSpPr>
          <p:grpSpPr>
            <a:xfrm>
              <a:off x="884237" y="2261272"/>
              <a:ext cx="3950380" cy="7510702"/>
              <a:chOff x="-3471496" y="6031768"/>
              <a:chExt cx="2787858" cy="5300445"/>
            </a:xfrm>
          </p:grpSpPr>
          <p:grpSp>
            <p:nvGrpSpPr>
              <p:cNvPr id="59" name="Group 58">
                <a:extLst>
                  <a:ext uri="{FF2B5EF4-FFF2-40B4-BE49-F238E27FC236}">
                    <a16:creationId xmlns:a16="http://schemas.microsoft.com/office/drawing/2014/main" id="{119F40BA-0BB8-6221-2CDD-750422A2E496}"/>
                  </a:ext>
                </a:extLst>
              </p:cNvPr>
              <p:cNvGrpSpPr/>
              <p:nvPr/>
            </p:nvGrpSpPr>
            <p:grpSpPr>
              <a:xfrm>
                <a:off x="-3471496" y="6031768"/>
                <a:ext cx="2787858" cy="5300445"/>
                <a:chOff x="11964378" y="6046786"/>
                <a:chExt cx="3506538" cy="6666845"/>
              </a:xfrm>
            </p:grpSpPr>
            <p:grpSp>
              <p:nvGrpSpPr>
                <p:cNvPr id="61" name="Group 60">
                  <a:extLst>
                    <a:ext uri="{FF2B5EF4-FFF2-40B4-BE49-F238E27FC236}">
                      <a16:creationId xmlns:a16="http://schemas.microsoft.com/office/drawing/2014/main" id="{08D9FFA2-934A-730B-8A39-BBEDDA785AE1}"/>
                    </a:ext>
                  </a:extLst>
                </p:cNvPr>
                <p:cNvGrpSpPr/>
                <p:nvPr/>
              </p:nvGrpSpPr>
              <p:grpSpPr>
                <a:xfrm>
                  <a:off x="13686031" y="7836986"/>
                  <a:ext cx="1784885" cy="2530780"/>
                  <a:chOff x="13002206" y="10072851"/>
                  <a:chExt cx="1284898" cy="1821851"/>
                </a:xfrm>
              </p:grpSpPr>
              <p:sp>
                <p:nvSpPr>
                  <p:cNvPr id="75" name="Freeform 4248">
                    <a:extLst>
                      <a:ext uri="{FF2B5EF4-FFF2-40B4-BE49-F238E27FC236}">
                        <a16:creationId xmlns:a16="http://schemas.microsoft.com/office/drawing/2014/main" id="{A9F75F30-7C5C-80E4-F96F-0EFB7B88305E}"/>
                      </a:ext>
                    </a:extLst>
                  </p:cNvPr>
                  <p:cNvSpPr>
                    <a:spLocks/>
                  </p:cNvSpPr>
                  <p:nvPr/>
                </p:nvSpPr>
                <p:spPr bwMode="auto">
                  <a:xfrm>
                    <a:off x="13098099" y="11281021"/>
                    <a:ext cx="249315" cy="613681"/>
                  </a:xfrm>
                  <a:custGeom>
                    <a:avLst/>
                    <a:gdLst>
                      <a:gd name="T0" fmla="*/ 3 w 15"/>
                      <a:gd name="T1" fmla="*/ 37 h 37"/>
                      <a:gd name="T2" fmla="*/ 3 w 15"/>
                      <a:gd name="T3" fmla="*/ 37 h 37"/>
                      <a:gd name="T4" fmla="*/ 5 w 15"/>
                      <a:gd name="T5" fmla="*/ 35 h 37"/>
                      <a:gd name="T6" fmla="*/ 15 w 15"/>
                      <a:gd name="T7" fmla="*/ 3 h 37"/>
                      <a:gd name="T8" fmla="*/ 14 w 15"/>
                      <a:gd name="T9" fmla="*/ 0 h 37"/>
                      <a:gd name="T10" fmla="*/ 11 w 15"/>
                      <a:gd name="T11" fmla="*/ 1 h 37"/>
                      <a:gd name="T12" fmla="*/ 1 w 15"/>
                      <a:gd name="T13" fmla="*/ 35 h 37"/>
                      <a:gd name="T14" fmla="*/ 3 w 15"/>
                      <a:gd name="T15" fmla="*/ 37 h 3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37">
                        <a:moveTo>
                          <a:pt x="3" y="37"/>
                        </a:moveTo>
                        <a:cubicBezTo>
                          <a:pt x="3" y="37"/>
                          <a:pt x="3" y="37"/>
                          <a:pt x="3" y="37"/>
                        </a:cubicBezTo>
                        <a:cubicBezTo>
                          <a:pt x="4" y="36"/>
                          <a:pt x="5" y="36"/>
                          <a:pt x="5" y="35"/>
                        </a:cubicBezTo>
                        <a:cubicBezTo>
                          <a:pt x="4" y="18"/>
                          <a:pt x="14" y="3"/>
                          <a:pt x="15" y="3"/>
                        </a:cubicBezTo>
                        <a:cubicBezTo>
                          <a:pt x="15" y="2"/>
                          <a:pt x="15" y="1"/>
                          <a:pt x="14" y="0"/>
                        </a:cubicBezTo>
                        <a:cubicBezTo>
                          <a:pt x="13" y="0"/>
                          <a:pt x="12" y="0"/>
                          <a:pt x="11" y="1"/>
                        </a:cubicBezTo>
                        <a:cubicBezTo>
                          <a:pt x="11" y="2"/>
                          <a:pt x="0" y="17"/>
                          <a:pt x="1" y="35"/>
                        </a:cubicBezTo>
                        <a:cubicBezTo>
                          <a:pt x="1" y="36"/>
                          <a:pt x="2" y="37"/>
                          <a:pt x="3" y="37"/>
                        </a:cubicBezTo>
                        <a:close/>
                      </a:path>
                    </a:pathLst>
                  </a:custGeom>
                  <a:solidFill>
                    <a:srgbClr val="4B41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 name="Freeform 4250">
                    <a:extLst>
                      <a:ext uri="{FF2B5EF4-FFF2-40B4-BE49-F238E27FC236}">
                        <a16:creationId xmlns:a16="http://schemas.microsoft.com/office/drawing/2014/main" id="{6FC36C72-BA3C-5BAB-EC76-A064C6D6CC01}"/>
                      </a:ext>
                    </a:extLst>
                  </p:cNvPr>
                  <p:cNvSpPr>
                    <a:spLocks/>
                  </p:cNvSpPr>
                  <p:nvPr/>
                </p:nvSpPr>
                <p:spPr bwMode="auto">
                  <a:xfrm>
                    <a:off x="13002206" y="10072851"/>
                    <a:ext cx="1284898" cy="1534200"/>
                  </a:xfrm>
                  <a:custGeom>
                    <a:avLst/>
                    <a:gdLst>
                      <a:gd name="T0" fmla="*/ 16 w 76"/>
                      <a:gd name="T1" fmla="*/ 77 h 92"/>
                      <a:gd name="T2" fmla="*/ 76 w 76"/>
                      <a:gd name="T3" fmla="*/ 8 h 92"/>
                      <a:gd name="T4" fmla="*/ 68 w 76"/>
                      <a:gd name="T5" fmla="*/ 2 h 92"/>
                      <a:gd name="T6" fmla="*/ 16 w 76"/>
                      <a:gd name="T7" fmla="*/ 77 h 92"/>
                    </a:gdLst>
                    <a:ahLst/>
                    <a:cxnLst>
                      <a:cxn ang="0">
                        <a:pos x="T0" y="T1"/>
                      </a:cxn>
                      <a:cxn ang="0">
                        <a:pos x="T2" y="T3"/>
                      </a:cxn>
                      <a:cxn ang="0">
                        <a:pos x="T4" y="T5"/>
                      </a:cxn>
                      <a:cxn ang="0">
                        <a:pos x="T6" y="T7"/>
                      </a:cxn>
                    </a:cxnLst>
                    <a:rect l="0" t="0" r="r" b="b"/>
                    <a:pathLst>
                      <a:path w="76" h="92">
                        <a:moveTo>
                          <a:pt x="16" y="77"/>
                        </a:moveTo>
                        <a:cubicBezTo>
                          <a:pt x="16" y="77"/>
                          <a:pt x="61" y="92"/>
                          <a:pt x="76" y="8"/>
                        </a:cubicBezTo>
                        <a:cubicBezTo>
                          <a:pt x="76" y="3"/>
                          <a:pt x="72" y="0"/>
                          <a:pt x="68" y="2"/>
                        </a:cubicBezTo>
                        <a:cubicBezTo>
                          <a:pt x="47" y="11"/>
                          <a:pt x="0" y="36"/>
                          <a:pt x="16" y="77"/>
                        </a:cubicBezTo>
                        <a:close/>
                      </a:path>
                    </a:pathLst>
                  </a:custGeom>
                  <a:solidFill>
                    <a:srgbClr val="4B41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2" name="Group 61">
                  <a:extLst>
                    <a:ext uri="{FF2B5EF4-FFF2-40B4-BE49-F238E27FC236}">
                      <a16:creationId xmlns:a16="http://schemas.microsoft.com/office/drawing/2014/main" id="{CD4A6010-8289-AE54-FE41-A2DA47ACACFB}"/>
                    </a:ext>
                  </a:extLst>
                </p:cNvPr>
                <p:cNvGrpSpPr/>
                <p:nvPr/>
              </p:nvGrpSpPr>
              <p:grpSpPr>
                <a:xfrm>
                  <a:off x="12694160" y="6046786"/>
                  <a:ext cx="1997962" cy="4313066"/>
                  <a:chOff x="12388531" y="9324919"/>
                  <a:chExt cx="1208184" cy="2608147"/>
                </a:xfrm>
              </p:grpSpPr>
              <p:sp>
                <p:nvSpPr>
                  <p:cNvPr id="71" name="Freeform 4249">
                    <a:extLst>
                      <a:ext uri="{FF2B5EF4-FFF2-40B4-BE49-F238E27FC236}">
                        <a16:creationId xmlns:a16="http://schemas.microsoft.com/office/drawing/2014/main" id="{455F6901-7659-3D6B-741B-B219FF0C792E}"/>
                      </a:ext>
                    </a:extLst>
                  </p:cNvPr>
                  <p:cNvSpPr>
                    <a:spLocks/>
                  </p:cNvSpPr>
                  <p:nvPr/>
                </p:nvSpPr>
                <p:spPr bwMode="auto">
                  <a:xfrm>
                    <a:off x="12983034" y="10839947"/>
                    <a:ext cx="95893" cy="1093119"/>
                  </a:xfrm>
                  <a:custGeom>
                    <a:avLst/>
                    <a:gdLst>
                      <a:gd name="T0" fmla="*/ 3 w 5"/>
                      <a:gd name="T1" fmla="*/ 66 h 66"/>
                      <a:gd name="T2" fmla="*/ 3 w 5"/>
                      <a:gd name="T3" fmla="*/ 66 h 66"/>
                      <a:gd name="T4" fmla="*/ 5 w 5"/>
                      <a:gd name="T5" fmla="*/ 64 h 66"/>
                      <a:gd name="T6" fmla="*/ 4 w 5"/>
                      <a:gd name="T7" fmla="*/ 2 h 66"/>
                      <a:gd name="T8" fmla="*/ 2 w 5"/>
                      <a:gd name="T9" fmla="*/ 0 h 66"/>
                      <a:gd name="T10" fmla="*/ 0 w 5"/>
                      <a:gd name="T11" fmla="*/ 2 h 66"/>
                      <a:gd name="T12" fmla="*/ 1 w 5"/>
                      <a:gd name="T13" fmla="*/ 64 h 66"/>
                      <a:gd name="T14" fmla="*/ 3 w 5"/>
                      <a:gd name="T15" fmla="*/ 66 h 6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66">
                        <a:moveTo>
                          <a:pt x="3" y="66"/>
                        </a:moveTo>
                        <a:cubicBezTo>
                          <a:pt x="3" y="66"/>
                          <a:pt x="3" y="66"/>
                          <a:pt x="3" y="66"/>
                        </a:cubicBezTo>
                        <a:cubicBezTo>
                          <a:pt x="4" y="66"/>
                          <a:pt x="5" y="65"/>
                          <a:pt x="5" y="64"/>
                        </a:cubicBezTo>
                        <a:cubicBezTo>
                          <a:pt x="4" y="2"/>
                          <a:pt x="4" y="2"/>
                          <a:pt x="4" y="2"/>
                        </a:cubicBezTo>
                        <a:cubicBezTo>
                          <a:pt x="4" y="1"/>
                          <a:pt x="3" y="0"/>
                          <a:pt x="2" y="0"/>
                        </a:cubicBezTo>
                        <a:cubicBezTo>
                          <a:pt x="1" y="0"/>
                          <a:pt x="0" y="1"/>
                          <a:pt x="0" y="2"/>
                        </a:cubicBezTo>
                        <a:cubicBezTo>
                          <a:pt x="1" y="64"/>
                          <a:pt x="1" y="64"/>
                          <a:pt x="1" y="64"/>
                        </a:cubicBezTo>
                        <a:cubicBezTo>
                          <a:pt x="1" y="66"/>
                          <a:pt x="2" y="66"/>
                          <a:pt x="3" y="66"/>
                        </a:cubicBezTo>
                        <a:close/>
                      </a:path>
                    </a:pathLst>
                  </a:custGeom>
                  <a:solidFill>
                    <a:srgbClr val="8379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72" name="Group 71">
                    <a:extLst>
                      <a:ext uri="{FF2B5EF4-FFF2-40B4-BE49-F238E27FC236}">
                        <a16:creationId xmlns:a16="http://schemas.microsoft.com/office/drawing/2014/main" id="{2336EB37-84B0-2336-7A0D-7DF3108DA6D0}"/>
                      </a:ext>
                    </a:extLst>
                  </p:cNvPr>
                  <p:cNvGrpSpPr/>
                  <p:nvPr/>
                </p:nvGrpSpPr>
                <p:grpSpPr>
                  <a:xfrm>
                    <a:off x="12388531" y="9324919"/>
                    <a:ext cx="1208184" cy="2013637"/>
                    <a:chOff x="12388531" y="9324919"/>
                    <a:chExt cx="1208184" cy="2013637"/>
                  </a:xfrm>
                </p:grpSpPr>
                <p:sp>
                  <p:nvSpPr>
                    <p:cNvPr id="73" name="Freeform 4252">
                      <a:extLst>
                        <a:ext uri="{FF2B5EF4-FFF2-40B4-BE49-F238E27FC236}">
                          <a16:creationId xmlns:a16="http://schemas.microsoft.com/office/drawing/2014/main" id="{A35DF027-2288-8917-19F8-0D709D850586}"/>
                        </a:ext>
                      </a:extLst>
                    </p:cNvPr>
                    <p:cNvSpPr>
                      <a:spLocks/>
                    </p:cNvSpPr>
                    <p:nvPr/>
                  </p:nvSpPr>
                  <p:spPr bwMode="auto">
                    <a:xfrm>
                      <a:off x="12388531" y="9324919"/>
                      <a:ext cx="1208184" cy="2013637"/>
                    </a:xfrm>
                    <a:custGeom>
                      <a:avLst/>
                      <a:gdLst>
                        <a:gd name="T0" fmla="*/ 31 w 72"/>
                        <a:gd name="T1" fmla="*/ 114 h 120"/>
                        <a:gd name="T2" fmla="*/ 46 w 72"/>
                        <a:gd name="T3" fmla="*/ 113 h 120"/>
                        <a:gd name="T4" fmla="*/ 38 w 72"/>
                        <a:gd name="T5" fmla="*/ 9 h 120"/>
                        <a:gd name="T6" fmla="*/ 31 w 72"/>
                        <a:gd name="T7" fmla="*/ 114 h 120"/>
                      </a:gdLst>
                      <a:ahLst/>
                      <a:cxnLst>
                        <a:cxn ang="0">
                          <a:pos x="T0" y="T1"/>
                        </a:cxn>
                        <a:cxn ang="0">
                          <a:pos x="T2" y="T3"/>
                        </a:cxn>
                        <a:cxn ang="0">
                          <a:pos x="T4" y="T5"/>
                        </a:cxn>
                        <a:cxn ang="0">
                          <a:pos x="T6" y="T7"/>
                        </a:cxn>
                      </a:cxnLst>
                      <a:rect l="0" t="0" r="r" b="b"/>
                      <a:pathLst>
                        <a:path w="72" h="120">
                          <a:moveTo>
                            <a:pt x="31" y="114"/>
                          </a:moveTo>
                          <a:cubicBezTo>
                            <a:pt x="34" y="120"/>
                            <a:pt x="44" y="119"/>
                            <a:pt x="46" y="113"/>
                          </a:cubicBezTo>
                          <a:cubicBezTo>
                            <a:pt x="55" y="82"/>
                            <a:pt x="72" y="16"/>
                            <a:pt x="38" y="9"/>
                          </a:cubicBezTo>
                          <a:cubicBezTo>
                            <a:pt x="0" y="0"/>
                            <a:pt x="13" y="77"/>
                            <a:pt x="31" y="114"/>
                          </a:cubicBezTo>
                          <a:close/>
                        </a:path>
                      </a:pathLst>
                    </a:custGeom>
                    <a:solidFill>
                      <a:srgbClr val="8379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 name="Freeform 4253">
                      <a:extLst>
                        <a:ext uri="{FF2B5EF4-FFF2-40B4-BE49-F238E27FC236}">
                          <a16:creationId xmlns:a16="http://schemas.microsoft.com/office/drawing/2014/main" id="{D35C904C-F9C0-4524-9ECA-8556BB4DD881}"/>
                        </a:ext>
                      </a:extLst>
                    </p:cNvPr>
                    <p:cNvSpPr>
                      <a:spLocks/>
                    </p:cNvSpPr>
                    <p:nvPr/>
                  </p:nvSpPr>
                  <p:spPr bwMode="auto">
                    <a:xfrm>
                      <a:off x="12963855" y="9804364"/>
                      <a:ext cx="95893" cy="1495842"/>
                    </a:xfrm>
                    <a:custGeom>
                      <a:avLst/>
                      <a:gdLst>
                        <a:gd name="T0" fmla="*/ 5 w 6"/>
                        <a:gd name="T1" fmla="*/ 90 h 90"/>
                        <a:gd name="T2" fmla="*/ 5 w 6"/>
                        <a:gd name="T3" fmla="*/ 90 h 90"/>
                        <a:gd name="T4" fmla="*/ 6 w 6"/>
                        <a:gd name="T5" fmla="*/ 89 h 90"/>
                        <a:gd name="T6" fmla="*/ 2 w 6"/>
                        <a:gd name="T7" fmla="*/ 1 h 90"/>
                        <a:gd name="T8" fmla="*/ 1 w 6"/>
                        <a:gd name="T9" fmla="*/ 0 h 90"/>
                        <a:gd name="T10" fmla="*/ 0 w 6"/>
                        <a:gd name="T11" fmla="*/ 1 h 90"/>
                        <a:gd name="T12" fmla="*/ 4 w 6"/>
                        <a:gd name="T13" fmla="*/ 89 h 90"/>
                        <a:gd name="T14" fmla="*/ 5 w 6"/>
                        <a:gd name="T15" fmla="*/ 90 h 9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90">
                          <a:moveTo>
                            <a:pt x="5" y="90"/>
                          </a:moveTo>
                          <a:cubicBezTo>
                            <a:pt x="5" y="90"/>
                            <a:pt x="5" y="90"/>
                            <a:pt x="5" y="90"/>
                          </a:cubicBezTo>
                          <a:cubicBezTo>
                            <a:pt x="5" y="90"/>
                            <a:pt x="6" y="89"/>
                            <a:pt x="6" y="89"/>
                          </a:cubicBezTo>
                          <a:cubicBezTo>
                            <a:pt x="2" y="1"/>
                            <a:pt x="2" y="1"/>
                            <a:pt x="2" y="1"/>
                          </a:cubicBezTo>
                          <a:cubicBezTo>
                            <a:pt x="2" y="1"/>
                            <a:pt x="2" y="0"/>
                            <a:pt x="1" y="0"/>
                          </a:cubicBezTo>
                          <a:cubicBezTo>
                            <a:pt x="0" y="0"/>
                            <a:pt x="0" y="1"/>
                            <a:pt x="0" y="1"/>
                          </a:cubicBezTo>
                          <a:cubicBezTo>
                            <a:pt x="4" y="89"/>
                            <a:pt x="4" y="89"/>
                            <a:pt x="4" y="89"/>
                          </a:cubicBezTo>
                          <a:cubicBezTo>
                            <a:pt x="4" y="89"/>
                            <a:pt x="4" y="90"/>
                            <a:pt x="5" y="90"/>
                          </a:cubicBezTo>
                          <a:close/>
                        </a:path>
                      </a:pathLst>
                    </a:custGeom>
                    <a:solidFill>
                      <a:srgbClr val="4B41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grpSp>
              <p:nvGrpSpPr>
                <p:cNvPr id="63" name="Group 62">
                  <a:extLst>
                    <a:ext uri="{FF2B5EF4-FFF2-40B4-BE49-F238E27FC236}">
                      <a16:creationId xmlns:a16="http://schemas.microsoft.com/office/drawing/2014/main" id="{06D66D68-4DBA-D793-0442-680A0952EFA1}"/>
                    </a:ext>
                  </a:extLst>
                </p:cNvPr>
                <p:cNvGrpSpPr/>
                <p:nvPr/>
              </p:nvGrpSpPr>
              <p:grpSpPr>
                <a:xfrm rot="382393">
                  <a:off x="11964378" y="8619935"/>
                  <a:ext cx="1658571" cy="1704006"/>
                  <a:chOff x="11506364" y="10590632"/>
                  <a:chExt cx="1399962" cy="1438313"/>
                </a:xfrm>
              </p:grpSpPr>
              <p:sp>
                <p:nvSpPr>
                  <p:cNvPr id="68" name="Freeform 4245">
                    <a:extLst>
                      <a:ext uri="{FF2B5EF4-FFF2-40B4-BE49-F238E27FC236}">
                        <a16:creationId xmlns:a16="http://schemas.microsoft.com/office/drawing/2014/main" id="{B7311BA1-A0FB-03AD-B0AC-3946A65A00DE}"/>
                      </a:ext>
                    </a:extLst>
                  </p:cNvPr>
                  <p:cNvSpPr>
                    <a:spLocks/>
                  </p:cNvSpPr>
                  <p:nvPr/>
                </p:nvSpPr>
                <p:spPr bwMode="auto">
                  <a:xfrm>
                    <a:off x="12580304" y="11434443"/>
                    <a:ext cx="326022" cy="517795"/>
                  </a:xfrm>
                  <a:custGeom>
                    <a:avLst/>
                    <a:gdLst>
                      <a:gd name="T0" fmla="*/ 18 w 20"/>
                      <a:gd name="T1" fmla="*/ 31 h 31"/>
                      <a:gd name="T2" fmla="*/ 19 w 20"/>
                      <a:gd name="T3" fmla="*/ 29 h 31"/>
                      <a:gd name="T4" fmla="*/ 3 w 20"/>
                      <a:gd name="T5" fmla="*/ 0 h 31"/>
                      <a:gd name="T6" fmla="*/ 1 w 20"/>
                      <a:gd name="T7" fmla="*/ 1 h 31"/>
                      <a:gd name="T8" fmla="*/ 1 w 20"/>
                      <a:gd name="T9" fmla="*/ 4 h 31"/>
                      <a:gd name="T10" fmla="*/ 9 w 20"/>
                      <a:gd name="T11" fmla="*/ 10 h 31"/>
                      <a:gd name="T12" fmla="*/ 16 w 20"/>
                      <a:gd name="T13" fmla="*/ 29 h 31"/>
                      <a:gd name="T14" fmla="*/ 17 w 20"/>
                      <a:gd name="T15" fmla="*/ 31 h 31"/>
                      <a:gd name="T16" fmla="*/ 18 w 20"/>
                      <a:gd name="T17"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31">
                        <a:moveTo>
                          <a:pt x="18" y="31"/>
                        </a:moveTo>
                        <a:cubicBezTo>
                          <a:pt x="19" y="31"/>
                          <a:pt x="19" y="30"/>
                          <a:pt x="19" y="29"/>
                        </a:cubicBezTo>
                        <a:cubicBezTo>
                          <a:pt x="20" y="9"/>
                          <a:pt x="4" y="1"/>
                          <a:pt x="3" y="0"/>
                        </a:cubicBezTo>
                        <a:cubicBezTo>
                          <a:pt x="2" y="0"/>
                          <a:pt x="1" y="0"/>
                          <a:pt x="1" y="1"/>
                        </a:cubicBezTo>
                        <a:cubicBezTo>
                          <a:pt x="0" y="2"/>
                          <a:pt x="0" y="3"/>
                          <a:pt x="1" y="4"/>
                        </a:cubicBezTo>
                        <a:cubicBezTo>
                          <a:pt x="1" y="4"/>
                          <a:pt x="5" y="6"/>
                          <a:pt x="9" y="10"/>
                        </a:cubicBezTo>
                        <a:cubicBezTo>
                          <a:pt x="13" y="16"/>
                          <a:pt x="16" y="22"/>
                          <a:pt x="16" y="29"/>
                        </a:cubicBezTo>
                        <a:cubicBezTo>
                          <a:pt x="16" y="30"/>
                          <a:pt x="16" y="31"/>
                          <a:pt x="17" y="31"/>
                        </a:cubicBezTo>
                        <a:lnTo>
                          <a:pt x="18" y="31"/>
                        </a:lnTo>
                        <a:close/>
                      </a:path>
                    </a:pathLst>
                  </a:custGeom>
                  <a:solidFill>
                    <a:srgbClr val="8379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 name="Freeform 4251">
                    <a:extLst>
                      <a:ext uri="{FF2B5EF4-FFF2-40B4-BE49-F238E27FC236}">
                        <a16:creationId xmlns:a16="http://schemas.microsoft.com/office/drawing/2014/main" id="{9CD64C58-6862-F42E-7C81-E343BAE91AE6}"/>
                      </a:ext>
                    </a:extLst>
                  </p:cNvPr>
                  <p:cNvSpPr>
                    <a:spLocks/>
                  </p:cNvSpPr>
                  <p:nvPr/>
                </p:nvSpPr>
                <p:spPr bwMode="auto">
                  <a:xfrm>
                    <a:off x="11506364" y="10590632"/>
                    <a:ext cx="1361606" cy="1438313"/>
                  </a:xfrm>
                  <a:custGeom>
                    <a:avLst/>
                    <a:gdLst>
                      <a:gd name="T0" fmla="*/ 76 w 82"/>
                      <a:gd name="T1" fmla="*/ 62 h 87"/>
                      <a:gd name="T2" fmla="*/ 2 w 82"/>
                      <a:gd name="T3" fmla="*/ 9 h 87"/>
                      <a:gd name="T4" fmla="*/ 8 w 82"/>
                      <a:gd name="T5" fmla="*/ 1 h 87"/>
                      <a:gd name="T6" fmla="*/ 76 w 82"/>
                      <a:gd name="T7" fmla="*/ 62 h 87"/>
                    </a:gdLst>
                    <a:ahLst/>
                    <a:cxnLst>
                      <a:cxn ang="0">
                        <a:pos x="T0" y="T1"/>
                      </a:cxn>
                      <a:cxn ang="0">
                        <a:pos x="T2" y="T3"/>
                      </a:cxn>
                      <a:cxn ang="0">
                        <a:pos x="T4" y="T5"/>
                      </a:cxn>
                      <a:cxn ang="0">
                        <a:pos x="T6" y="T7"/>
                      </a:cxn>
                    </a:cxnLst>
                    <a:rect l="0" t="0" r="r" b="b"/>
                    <a:pathLst>
                      <a:path w="82" h="87">
                        <a:moveTo>
                          <a:pt x="76" y="62"/>
                        </a:moveTo>
                        <a:cubicBezTo>
                          <a:pt x="76" y="62"/>
                          <a:pt x="36" y="87"/>
                          <a:pt x="2" y="9"/>
                        </a:cubicBezTo>
                        <a:cubicBezTo>
                          <a:pt x="0" y="5"/>
                          <a:pt x="4" y="0"/>
                          <a:pt x="8" y="1"/>
                        </a:cubicBezTo>
                        <a:cubicBezTo>
                          <a:pt x="30" y="5"/>
                          <a:pt x="82" y="19"/>
                          <a:pt x="76" y="62"/>
                        </a:cubicBezTo>
                        <a:close/>
                      </a:path>
                    </a:pathLst>
                  </a:custGeom>
                  <a:solidFill>
                    <a:srgbClr val="8379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 name="Freeform 4254">
                    <a:extLst>
                      <a:ext uri="{FF2B5EF4-FFF2-40B4-BE49-F238E27FC236}">
                        <a16:creationId xmlns:a16="http://schemas.microsoft.com/office/drawing/2014/main" id="{C72DA711-BDBD-797C-4A5A-99CC7113E87B}"/>
                      </a:ext>
                    </a:extLst>
                  </p:cNvPr>
                  <p:cNvSpPr>
                    <a:spLocks/>
                  </p:cNvSpPr>
                  <p:nvPr/>
                </p:nvSpPr>
                <p:spPr bwMode="auto">
                  <a:xfrm>
                    <a:off x="11947451" y="10935827"/>
                    <a:ext cx="824639" cy="690389"/>
                  </a:xfrm>
                  <a:custGeom>
                    <a:avLst/>
                    <a:gdLst>
                      <a:gd name="T0" fmla="*/ 49 w 50"/>
                      <a:gd name="T1" fmla="*/ 41 h 41"/>
                      <a:gd name="T2" fmla="*/ 50 w 50"/>
                      <a:gd name="T3" fmla="*/ 41 h 41"/>
                      <a:gd name="T4" fmla="*/ 50 w 50"/>
                      <a:gd name="T5" fmla="*/ 40 h 41"/>
                      <a:gd name="T6" fmla="*/ 1 w 50"/>
                      <a:gd name="T7" fmla="*/ 0 h 41"/>
                      <a:gd name="T8" fmla="*/ 0 w 50"/>
                      <a:gd name="T9" fmla="*/ 0 h 41"/>
                      <a:gd name="T10" fmla="*/ 0 w 50"/>
                      <a:gd name="T11" fmla="*/ 2 h 41"/>
                      <a:gd name="T12" fmla="*/ 49 w 50"/>
                      <a:gd name="T13" fmla="*/ 41 h 41"/>
                      <a:gd name="T14" fmla="*/ 49 w 50"/>
                      <a:gd name="T15" fmla="*/ 41 h 4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 h="41">
                        <a:moveTo>
                          <a:pt x="49" y="41"/>
                        </a:moveTo>
                        <a:cubicBezTo>
                          <a:pt x="50" y="41"/>
                          <a:pt x="50" y="41"/>
                          <a:pt x="50" y="41"/>
                        </a:cubicBezTo>
                        <a:cubicBezTo>
                          <a:pt x="50" y="41"/>
                          <a:pt x="50" y="40"/>
                          <a:pt x="50" y="40"/>
                        </a:cubicBezTo>
                        <a:cubicBezTo>
                          <a:pt x="1" y="0"/>
                          <a:pt x="1" y="0"/>
                          <a:pt x="1" y="0"/>
                        </a:cubicBezTo>
                        <a:cubicBezTo>
                          <a:pt x="1" y="0"/>
                          <a:pt x="0" y="0"/>
                          <a:pt x="0" y="0"/>
                        </a:cubicBezTo>
                        <a:cubicBezTo>
                          <a:pt x="0" y="1"/>
                          <a:pt x="0" y="1"/>
                          <a:pt x="0" y="2"/>
                        </a:cubicBezTo>
                        <a:cubicBezTo>
                          <a:pt x="49" y="41"/>
                          <a:pt x="49" y="41"/>
                          <a:pt x="49" y="41"/>
                        </a:cubicBezTo>
                        <a:cubicBezTo>
                          <a:pt x="49" y="41"/>
                          <a:pt x="49" y="41"/>
                          <a:pt x="49" y="41"/>
                        </a:cubicBezTo>
                        <a:close/>
                      </a:path>
                    </a:pathLst>
                  </a:custGeom>
                  <a:solidFill>
                    <a:srgbClr val="4B41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4" name="Group 63">
                  <a:extLst>
                    <a:ext uri="{FF2B5EF4-FFF2-40B4-BE49-F238E27FC236}">
                      <a16:creationId xmlns:a16="http://schemas.microsoft.com/office/drawing/2014/main" id="{282B17AE-185E-FA26-3BD1-9BCDDE19FBD9}"/>
                    </a:ext>
                  </a:extLst>
                </p:cNvPr>
                <p:cNvGrpSpPr/>
                <p:nvPr/>
              </p:nvGrpSpPr>
              <p:grpSpPr>
                <a:xfrm>
                  <a:off x="13265290" y="10227467"/>
                  <a:ext cx="877747" cy="2486164"/>
                  <a:chOff x="12854791" y="10175948"/>
                  <a:chExt cx="1649264" cy="2486164"/>
                </a:xfrm>
              </p:grpSpPr>
              <p:sp>
                <p:nvSpPr>
                  <p:cNvPr id="65" name="Freeform 4255">
                    <a:extLst>
                      <a:ext uri="{FF2B5EF4-FFF2-40B4-BE49-F238E27FC236}">
                        <a16:creationId xmlns:a16="http://schemas.microsoft.com/office/drawing/2014/main" id="{C59BDD32-D5F9-F797-94F7-1EEF22C9E6C6}"/>
                      </a:ext>
                    </a:extLst>
                  </p:cNvPr>
                  <p:cNvSpPr>
                    <a:spLocks/>
                  </p:cNvSpPr>
                  <p:nvPr/>
                </p:nvSpPr>
                <p:spPr bwMode="auto">
                  <a:xfrm>
                    <a:off x="12854791" y="10175948"/>
                    <a:ext cx="1649264" cy="2486164"/>
                  </a:xfrm>
                  <a:custGeom>
                    <a:avLst/>
                    <a:gdLst>
                      <a:gd name="T0" fmla="*/ 0 w 99"/>
                      <a:gd name="T1" fmla="*/ 0 h 65"/>
                      <a:gd name="T2" fmla="*/ 3 w 99"/>
                      <a:gd name="T3" fmla="*/ 13 h 65"/>
                      <a:gd name="T4" fmla="*/ 4 w 99"/>
                      <a:gd name="T5" fmla="*/ 17 h 65"/>
                      <a:gd name="T6" fmla="*/ 6 w 99"/>
                      <a:gd name="T7" fmla="*/ 25 h 65"/>
                      <a:gd name="T8" fmla="*/ 7 w 99"/>
                      <a:gd name="T9" fmla="*/ 29 h 65"/>
                      <a:gd name="T10" fmla="*/ 13 w 99"/>
                      <a:gd name="T11" fmla="*/ 60 h 65"/>
                      <a:gd name="T12" fmla="*/ 20 w 99"/>
                      <a:gd name="T13" fmla="*/ 65 h 65"/>
                      <a:gd name="T14" fmla="*/ 79 w 99"/>
                      <a:gd name="T15" fmla="*/ 65 h 65"/>
                      <a:gd name="T16" fmla="*/ 86 w 99"/>
                      <a:gd name="T17" fmla="*/ 60 h 65"/>
                      <a:gd name="T18" fmla="*/ 93 w 99"/>
                      <a:gd name="T19" fmla="*/ 29 h 65"/>
                      <a:gd name="T20" fmla="*/ 94 w 99"/>
                      <a:gd name="T21" fmla="*/ 25 h 65"/>
                      <a:gd name="T22" fmla="*/ 96 w 99"/>
                      <a:gd name="T23" fmla="*/ 17 h 65"/>
                      <a:gd name="T24" fmla="*/ 97 w 99"/>
                      <a:gd name="T25" fmla="*/ 13 h 65"/>
                      <a:gd name="T26" fmla="*/ 99 w 99"/>
                      <a:gd name="T27" fmla="*/ 0 h 65"/>
                      <a:gd name="T28" fmla="*/ 0 w 99"/>
                      <a:gd name="T29" fmla="*/ 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9" h="65">
                        <a:moveTo>
                          <a:pt x="0" y="0"/>
                        </a:moveTo>
                        <a:cubicBezTo>
                          <a:pt x="3" y="13"/>
                          <a:pt x="3" y="13"/>
                          <a:pt x="3" y="13"/>
                        </a:cubicBezTo>
                        <a:cubicBezTo>
                          <a:pt x="4" y="17"/>
                          <a:pt x="4" y="17"/>
                          <a:pt x="4" y="17"/>
                        </a:cubicBezTo>
                        <a:cubicBezTo>
                          <a:pt x="6" y="25"/>
                          <a:pt x="6" y="25"/>
                          <a:pt x="6" y="25"/>
                        </a:cubicBezTo>
                        <a:cubicBezTo>
                          <a:pt x="7" y="29"/>
                          <a:pt x="7" y="29"/>
                          <a:pt x="7" y="29"/>
                        </a:cubicBezTo>
                        <a:cubicBezTo>
                          <a:pt x="13" y="60"/>
                          <a:pt x="13" y="60"/>
                          <a:pt x="13" y="60"/>
                        </a:cubicBezTo>
                        <a:cubicBezTo>
                          <a:pt x="14" y="63"/>
                          <a:pt x="17" y="65"/>
                          <a:pt x="20" y="65"/>
                        </a:cubicBezTo>
                        <a:cubicBezTo>
                          <a:pt x="79" y="65"/>
                          <a:pt x="79" y="65"/>
                          <a:pt x="79" y="65"/>
                        </a:cubicBezTo>
                        <a:cubicBezTo>
                          <a:pt x="83" y="65"/>
                          <a:pt x="86" y="63"/>
                          <a:pt x="86" y="60"/>
                        </a:cubicBezTo>
                        <a:cubicBezTo>
                          <a:pt x="93" y="29"/>
                          <a:pt x="93" y="29"/>
                          <a:pt x="93" y="29"/>
                        </a:cubicBezTo>
                        <a:cubicBezTo>
                          <a:pt x="94" y="25"/>
                          <a:pt x="94" y="25"/>
                          <a:pt x="94" y="25"/>
                        </a:cubicBezTo>
                        <a:cubicBezTo>
                          <a:pt x="96" y="17"/>
                          <a:pt x="96" y="17"/>
                          <a:pt x="96" y="17"/>
                        </a:cubicBezTo>
                        <a:cubicBezTo>
                          <a:pt x="97" y="13"/>
                          <a:pt x="97" y="13"/>
                          <a:pt x="97" y="13"/>
                        </a:cubicBezTo>
                        <a:cubicBezTo>
                          <a:pt x="99" y="0"/>
                          <a:pt x="99" y="0"/>
                          <a:pt x="99" y="0"/>
                        </a:cubicBezTo>
                        <a:lnTo>
                          <a:pt x="0" y="0"/>
                        </a:lnTo>
                        <a:close/>
                      </a:path>
                    </a:pathLst>
                  </a:custGeom>
                  <a:solidFill>
                    <a:srgbClr val="A0AB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 name="Freeform 4256">
                    <a:extLst>
                      <a:ext uri="{FF2B5EF4-FFF2-40B4-BE49-F238E27FC236}">
                        <a16:creationId xmlns:a16="http://schemas.microsoft.com/office/drawing/2014/main" id="{A89C4B96-9E2E-BE0E-A812-513DCBB96030}"/>
                      </a:ext>
                    </a:extLst>
                  </p:cNvPr>
                  <p:cNvSpPr>
                    <a:spLocks/>
                  </p:cNvSpPr>
                  <p:nvPr/>
                </p:nvSpPr>
                <p:spPr bwMode="auto">
                  <a:xfrm>
                    <a:off x="12919627" y="10365889"/>
                    <a:ext cx="1572550" cy="76708"/>
                  </a:xfrm>
                  <a:custGeom>
                    <a:avLst/>
                    <a:gdLst>
                      <a:gd name="T0" fmla="*/ 0 w 82"/>
                      <a:gd name="T1" fmla="*/ 0 h 4"/>
                      <a:gd name="T2" fmla="*/ 1 w 82"/>
                      <a:gd name="T3" fmla="*/ 4 h 4"/>
                      <a:gd name="T4" fmla="*/ 81 w 82"/>
                      <a:gd name="T5" fmla="*/ 4 h 4"/>
                      <a:gd name="T6" fmla="*/ 82 w 82"/>
                      <a:gd name="T7" fmla="*/ 0 h 4"/>
                      <a:gd name="T8" fmla="*/ 0 w 82"/>
                      <a:gd name="T9" fmla="*/ 0 h 4"/>
                    </a:gdLst>
                    <a:ahLst/>
                    <a:cxnLst>
                      <a:cxn ang="0">
                        <a:pos x="T0" y="T1"/>
                      </a:cxn>
                      <a:cxn ang="0">
                        <a:pos x="T2" y="T3"/>
                      </a:cxn>
                      <a:cxn ang="0">
                        <a:pos x="T4" y="T5"/>
                      </a:cxn>
                      <a:cxn ang="0">
                        <a:pos x="T6" y="T7"/>
                      </a:cxn>
                      <a:cxn ang="0">
                        <a:pos x="T8" y="T9"/>
                      </a:cxn>
                    </a:cxnLst>
                    <a:rect l="0" t="0" r="r" b="b"/>
                    <a:pathLst>
                      <a:path w="82" h="4">
                        <a:moveTo>
                          <a:pt x="0" y="0"/>
                        </a:moveTo>
                        <a:lnTo>
                          <a:pt x="1" y="4"/>
                        </a:lnTo>
                        <a:lnTo>
                          <a:pt x="81" y="4"/>
                        </a:lnTo>
                        <a:lnTo>
                          <a:pt x="82" y="0"/>
                        </a:lnTo>
                        <a:lnTo>
                          <a:pt x="0" y="0"/>
                        </a:lnTo>
                        <a:close/>
                      </a:path>
                    </a:pathLst>
                  </a:custGeom>
                  <a:solidFill>
                    <a:srgbClr val="8D97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 name="Freeform 4257">
                    <a:extLst>
                      <a:ext uri="{FF2B5EF4-FFF2-40B4-BE49-F238E27FC236}">
                        <a16:creationId xmlns:a16="http://schemas.microsoft.com/office/drawing/2014/main" id="{A186292D-35CF-9D05-1DE9-30E25EC30B85}"/>
                      </a:ext>
                    </a:extLst>
                  </p:cNvPr>
                  <p:cNvSpPr>
                    <a:spLocks/>
                  </p:cNvSpPr>
                  <p:nvPr/>
                </p:nvSpPr>
                <p:spPr bwMode="auto">
                  <a:xfrm>
                    <a:off x="12950678" y="10597849"/>
                    <a:ext cx="1476670" cy="57536"/>
                  </a:xfrm>
                  <a:custGeom>
                    <a:avLst/>
                    <a:gdLst>
                      <a:gd name="T0" fmla="*/ 0 w 77"/>
                      <a:gd name="T1" fmla="*/ 0 h 3"/>
                      <a:gd name="T2" fmla="*/ 1 w 77"/>
                      <a:gd name="T3" fmla="*/ 3 h 3"/>
                      <a:gd name="T4" fmla="*/ 76 w 77"/>
                      <a:gd name="T5" fmla="*/ 3 h 3"/>
                      <a:gd name="T6" fmla="*/ 77 w 77"/>
                      <a:gd name="T7" fmla="*/ 0 h 3"/>
                      <a:gd name="T8" fmla="*/ 0 w 77"/>
                      <a:gd name="T9" fmla="*/ 0 h 3"/>
                    </a:gdLst>
                    <a:ahLst/>
                    <a:cxnLst>
                      <a:cxn ang="0">
                        <a:pos x="T0" y="T1"/>
                      </a:cxn>
                      <a:cxn ang="0">
                        <a:pos x="T2" y="T3"/>
                      </a:cxn>
                      <a:cxn ang="0">
                        <a:pos x="T4" y="T5"/>
                      </a:cxn>
                      <a:cxn ang="0">
                        <a:pos x="T6" y="T7"/>
                      </a:cxn>
                      <a:cxn ang="0">
                        <a:pos x="T8" y="T9"/>
                      </a:cxn>
                    </a:cxnLst>
                    <a:rect l="0" t="0" r="r" b="b"/>
                    <a:pathLst>
                      <a:path w="77" h="3">
                        <a:moveTo>
                          <a:pt x="0" y="0"/>
                        </a:moveTo>
                        <a:lnTo>
                          <a:pt x="1" y="3"/>
                        </a:lnTo>
                        <a:lnTo>
                          <a:pt x="76" y="3"/>
                        </a:lnTo>
                        <a:lnTo>
                          <a:pt x="77" y="0"/>
                        </a:lnTo>
                        <a:lnTo>
                          <a:pt x="0" y="0"/>
                        </a:lnTo>
                        <a:close/>
                      </a:path>
                    </a:pathLst>
                  </a:custGeom>
                  <a:solidFill>
                    <a:srgbClr val="8D97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
            <p:nvSpPr>
              <p:cNvPr id="60" name="Freeform 4254">
                <a:extLst>
                  <a:ext uri="{FF2B5EF4-FFF2-40B4-BE49-F238E27FC236}">
                    <a16:creationId xmlns:a16="http://schemas.microsoft.com/office/drawing/2014/main" id="{72A5F276-C250-6C1C-A7DB-EB1F1BCDF8A5}"/>
                  </a:ext>
                </a:extLst>
              </p:cNvPr>
              <p:cNvSpPr>
                <a:spLocks/>
              </p:cNvSpPr>
              <p:nvPr/>
            </p:nvSpPr>
            <p:spPr bwMode="auto">
              <a:xfrm rot="382393" flipH="1">
                <a:off x="-1725353" y="7930637"/>
                <a:ext cx="654860" cy="932454"/>
              </a:xfrm>
              <a:custGeom>
                <a:avLst/>
                <a:gdLst>
                  <a:gd name="T0" fmla="*/ 49 w 50"/>
                  <a:gd name="T1" fmla="*/ 41 h 41"/>
                  <a:gd name="T2" fmla="*/ 50 w 50"/>
                  <a:gd name="T3" fmla="*/ 41 h 41"/>
                  <a:gd name="T4" fmla="*/ 50 w 50"/>
                  <a:gd name="T5" fmla="*/ 40 h 41"/>
                  <a:gd name="T6" fmla="*/ 1 w 50"/>
                  <a:gd name="T7" fmla="*/ 0 h 41"/>
                  <a:gd name="T8" fmla="*/ 0 w 50"/>
                  <a:gd name="T9" fmla="*/ 0 h 41"/>
                  <a:gd name="T10" fmla="*/ 0 w 50"/>
                  <a:gd name="T11" fmla="*/ 2 h 41"/>
                  <a:gd name="T12" fmla="*/ 49 w 50"/>
                  <a:gd name="T13" fmla="*/ 41 h 41"/>
                  <a:gd name="T14" fmla="*/ 49 w 50"/>
                  <a:gd name="T15" fmla="*/ 41 h 4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 h="41">
                    <a:moveTo>
                      <a:pt x="49" y="41"/>
                    </a:moveTo>
                    <a:cubicBezTo>
                      <a:pt x="50" y="41"/>
                      <a:pt x="50" y="41"/>
                      <a:pt x="50" y="41"/>
                    </a:cubicBezTo>
                    <a:cubicBezTo>
                      <a:pt x="50" y="41"/>
                      <a:pt x="50" y="40"/>
                      <a:pt x="50" y="40"/>
                    </a:cubicBezTo>
                    <a:cubicBezTo>
                      <a:pt x="1" y="0"/>
                      <a:pt x="1" y="0"/>
                      <a:pt x="1" y="0"/>
                    </a:cubicBezTo>
                    <a:cubicBezTo>
                      <a:pt x="1" y="0"/>
                      <a:pt x="0" y="0"/>
                      <a:pt x="0" y="0"/>
                    </a:cubicBezTo>
                    <a:cubicBezTo>
                      <a:pt x="0" y="1"/>
                      <a:pt x="0" y="1"/>
                      <a:pt x="0" y="2"/>
                    </a:cubicBezTo>
                    <a:cubicBezTo>
                      <a:pt x="49" y="41"/>
                      <a:pt x="49" y="41"/>
                      <a:pt x="49" y="41"/>
                    </a:cubicBezTo>
                    <a:cubicBezTo>
                      <a:pt x="49" y="41"/>
                      <a:pt x="49" y="41"/>
                      <a:pt x="49" y="41"/>
                    </a:cubicBezTo>
                    <a:close/>
                  </a:path>
                </a:pathLst>
              </a:custGeom>
              <a:solidFill>
                <a:srgbClr val="837847"/>
              </a:solidFill>
              <a:ln>
                <a:noFill/>
              </a:ln>
            </p:spPr>
            <p:txBody>
              <a:bodyPr vert="horz" wrap="square" lIns="91440" tIns="45720" rIns="91440" bIns="45720" numCol="1" anchor="t" anchorCtr="0" compatLnSpc="1">
                <a:prstTxWarp prst="textNoShape">
                  <a:avLst/>
                </a:prstTxWarp>
              </a:bodyPr>
              <a:lstStyle/>
              <a:p>
                <a:endParaRPr lang="en-US"/>
              </a:p>
            </p:txBody>
          </p:sp>
        </p:grpSp>
        <p:sp>
          <p:nvSpPr>
            <p:cNvPr id="9" name="Freeform 81599">
              <a:extLst>
                <a:ext uri="{FF2B5EF4-FFF2-40B4-BE49-F238E27FC236}">
                  <a16:creationId xmlns:a16="http://schemas.microsoft.com/office/drawing/2014/main" id="{DE863C07-EAB5-5184-05AA-2B0FC7E50CC4}"/>
                </a:ext>
              </a:extLst>
            </p:cNvPr>
            <p:cNvSpPr>
              <a:spLocks/>
            </p:cNvSpPr>
            <p:nvPr/>
          </p:nvSpPr>
          <p:spPr bwMode="auto">
            <a:xfrm>
              <a:off x="6044966" y="6397884"/>
              <a:ext cx="1465392" cy="1494700"/>
            </a:xfrm>
            <a:custGeom>
              <a:avLst/>
              <a:gdLst>
                <a:gd name="T0" fmla="*/ 28 w 38"/>
                <a:gd name="T1" fmla="*/ 39 h 39"/>
                <a:gd name="T2" fmla="*/ 0 w 38"/>
                <a:gd name="T3" fmla="*/ 24 h 39"/>
                <a:gd name="T4" fmla="*/ 4 w 38"/>
                <a:gd name="T5" fmla="*/ 16 h 39"/>
                <a:gd name="T6" fmla="*/ 13 w 38"/>
                <a:gd name="T7" fmla="*/ 0 h 39"/>
                <a:gd name="T8" fmla="*/ 38 w 38"/>
                <a:gd name="T9" fmla="*/ 7 h 39"/>
                <a:gd name="T10" fmla="*/ 28 w 38"/>
                <a:gd name="T11" fmla="*/ 39 h 39"/>
              </a:gdLst>
              <a:ahLst/>
              <a:cxnLst>
                <a:cxn ang="0">
                  <a:pos x="T0" y="T1"/>
                </a:cxn>
                <a:cxn ang="0">
                  <a:pos x="T2" y="T3"/>
                </a:cxn>
                <a:cxn ang="0">
                  <a:pos x="T4" y="T5"/>
                </a:cxn>
                <a:cxn ang="0">
                  <a:pos x="T6" y="T7"/>
                </a:cxn>
                <a:cxn ang="0">
                  <a:pos x="T8" y="T9"/>
                </a:cxn>
                <a:cxn ang="0">
                  <a:pos x="T10" y="T11"/>
                </a:cxn>
              </a:cxnLst>
              <a:rect l="0" t="0" r="r" b="b"/>
              <a:pathLst>
                <a:path w="38" h="39">
                  <a:moveTo>
                    <a:pt x="28" y="39"/>
                  </a:moveTo>
                  <a:cubicBezTo>
                    <a:pt x="18" y="36"/>
                    <a:pt x="8" y="31"/>
                    <a:pt x="0" y="24"/>
                  </a:cubicBezTo>
                  <a:cubicBezTo>
                    <a:pt x="1" y="21"/>
                    <a:pt x="3" y="19"/>
                    <a:pt x="4" y="16"/>
                  </a:cubicBezTo>
                  <a:cubicBezTo>
                    <a:pt x="5" y="14"/>
                    <a:pt x="12" y="0"/>
                    <a:pt x="13" y="0"/>
                  </a:cubicBezTo>
                  <a:cubicBezTo>
                    <a:pt x="21" y="3"/>
                    <a:pt x="30" y="5"/>
                    <a:pt x="38" y="7"/>
                  </a:cubicBezTo>
                  <a:cubicBezTo>
                    <a:pt x="35" y="18"/>
                    <a:pt x="31" y="29"/>
                    <a:pt x="28" y="39"/>
                  </a:cubicBezTo>
                  <a:close/>
                </a:path>
              </a:pathLst>
            </a:custGeom>
            <a:solidFill>
              <a:srgbClr val="F2A6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 name="Freeform 81600">
              <a:extLst>
                <a:ext uri="{FF2B5EF4-FFF2-40B4-BE49-F238E27FC236}">
                  <a16:creationId xmlns:a16="http://schemas.microsoft.com/office/drawing/2014/main" id="{B857AC0B-E708-14B3-CCF6-BE252D79F073}"/>
                </a:ext>
              </a:extLst>
            </p:cNvPr>
            <p:cNvSpPr>
              <a:spLocks/>
            </p:cNvSpPr>
            <p:nvPr/>
          </p:nvSpPr>
          <p:spPr bwMode="auto">
            <a:xfrm>
              <a:off x="1719100" y="7371933"/>
              <a:ext cx="7063187" cy="3780708"/>
            </a:xfrm>
            <a:custGeom>
              <a:avLst/>
              <a:gdLst>
                <a:gd name="T0" fmla="*/ 174 w 185"/>
                <a:gd name="T1" fmla="*/ 47 h 99"/>
                <a:gd name="T2" fmla="*/ 152 w 185"/>
                <a:gd name="T3" fmla="*/ 27 h 99"/>
                <a:gd name="T4" fmla="*/ 134 w 185"/>
                <a:gd name="T5" fmla="*/ 31 h 99"/>
                <a:gd name="T6" fmla="*/ 94 w 185"/>
                <a:gd name="T7" fmla="*/ 3 h 99"/>
                <a:gd name="T8" fmla="*/ 66 w 185"/>
                <a:gd name="T9" fmla="*/ 1 h 99"/>
                <a:gd name="T10" fmla="*/ 39 w 185"/>
                <a:gd name="T11" fmla="*/ 14 h 99"/>
                <a:gd name="T12" fmla="*/ 6 w 185"/>
                <a:gd name="T13" fmla="*/ 73 h 99"/>
                <a:gd name="T14" fmla="*/ 22 w 185"/>
                <a:gd name="T15" fmla="*/ 99 h 99"/>
                <a:gd name="T16" fmla="*/ 181 w 185"/>
                <a:gd name="T17" fmla="*/ 99 h 99"/>
                <a:gd name="T18" fmla="*/ 184 w 185"/>
                <a:gd name="T19" fmla="*/ 77 h 99"/>
                <a:gd name="T20" fmla="*/ 174 w 185"/>
                <a:gd name="T21" fmla="*/ 47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5" h="99">
                  <a:moveTo>
                    <a:pt x="174" y="47"/>
                  </a:moveTo>
                  <a:cubicBezTo>
                    <a:pt x="169" y="38"/>
                    <a:pt x="161" y="32"/>
                    <a:pt x="152" y="27"/>
                  </a:cubicBezTo>
                  <a:cubicBezTo>
                    <a:pt x="147" y="30"/>
                    <a:pt x="141" y="31"/>
                    <a:pt x="134" y="31"/>
                  </a:cubicBezTo>
                  <a:cubicBezTo>
                    <a:pt x="116" y="31"/>
                    <a:pt x="100" y="19"/>
                    <a:pt x="94" y="3"/>
                  </a:cubicBezTo>
                  <a:cubicBezTo>
                    <a:pt x="84" y="1"/>
                    <a:pt x="75" y="0"/>
                    <a:pt x="66" y="1"/>
                  </a:cubicBezTo>
                  <a:cubicBezTo>
                    <a:pt x="56" y="2"/>
                    <a:pt x="46" y="7"/>
                    <a:pt x="39" y="14"/>
                  </a:cubicBezTo>
                  <a:cubicBezTo>
                    <a:pt x="6" y="73"/>
                    <a:pt x="6" y="73"/>
                    <a:pt x="6" y="73"/>
                  </a:cubicBezTo>
                  <a:cubicBezTo>
                    <a:pt x="0" y="85"/>
                    <a:pt x="8" y="99"/>
                    <a:pt x="22" y="99"/>
                  </a:cubicBezTo>
                  <a:cubicBezTo>
                    <a:pt x="181" y="99"/>
                    <a:pt x="181" y="99"/>
                    <a:pt x="181" y="99"/>
                  </a:cubicBezTo>
                  <a:cubicBezTo>
                    <a:pt x="183" y="92"/>
                    <a:pt x="184" y="84"/>
                    <a:pt x="184" y="77"/>
                  </a:cubicBezTo>
                  <a:cubicBezTo>
                    <a:pt x="185" y="66"/>
                    <a:pt x="179" y="56"/>
                    <a:pt x="174" y="47"/>
                  </a:cubicBezTo>
                  <a:close/>
                </a:path>
              </a:pathLst>
            </a:custGeom>
            <a:solidFill>
              <a:srgbClr val="24B58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 name="Freeform 81673">
              <a:extLst>
                <a:ext uri="{FF2B5EF4-FFF2-40B4-BE49-F238E27FC236}">
                  <a16:creationId xmlns:a16="http://schemas.microsoft.com/office/drawing/2014/main" id="{71EF628C-09B0-F286-7766-071552296CB4}"/>
                </a:ext>
              </a:extLst>
            </p:cNvPr>
            <p:cNvSpPr>
              <a:spLocks/>
            </p:cNvSpPr>
            <p:nvPr/>
          </p:nvSpPr>
          <p:spPr bwMode="auto">
            <a:xfrm>
              <a:off x="2832810" y="9247643"/>
              <a:ext cx="937849" cy="1905011"/>
            </a:xfrm>
            <a:custGeom>
              <a:avLst/>
              <a:gdLst>
                <a:gd name="T0" fmla="*/ 32 w 32"/>
                <a:gd name="T1" fmla="*/ 0 h 65"/>
                <a:gd name="T2" fmla="*/ 21 w 32"/>
                <a:gd name="T3" fmla="*/ 65 h 65"/>
                <a:gd name="T4" fmla="*/ 0 w 32"/>
                <a:gd name="T5" fmla="*/ 65 h 65"/>
                <a:gd name="T6" fmla="*/ 32 w 32"/>
                <a:gd name="T7" fmla="*/ 0 h 65"/>
              </a:gdLst>
              <a:ahLst/>
              <a:cxnLst>
                <a:cxn ang="0">
                  <a:pos x="T0" y="T1"/>
                </a:cxn>
                <a:cxn ang="0">
                  <a:pos x="T2" y="T3"/>
                </a:cxn>
                <a:cxn ang="0">
                  <a:pos x="T4" y="T5"/>
                </a:cxn>
                <a:cxn ang="0">
                  <a:pos x="T6" y="T7"/>
                </a:cxn>
              </a:cxnLst>
              <a:rect l="0" t="0" r="r" b="b"/>
              <a:pathLst>
                <a:path w="32" h="65">
                  <a:moveTo>
                    <a:pt x="32" y="0"/>
                  </a:moveTo>
                  <a:lnTo>
                    <a:pt x="21" y="65"/>
                  </a:lnTo>
                  <a:lnTo>
                    <a:pt x="0" y="65"/>
                  </a:lnTo>
                  <a:lnTo>
                    <a:pt x="32" y="0"/>
                  </a:lnTo>
                  <a:close/>
                </a:path>
              </a:pathLst>
            </a:custGeom>
            <a:solidFill>
              <a:srgbClr val="159E7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 name="Freeform 81674">
              <a:extLst>
                <a:ext uri="{FF2B5EF4-FFF2-40B4-BE49-F238E27FC236}">
                  <a16:creationId xmlns:a16="http://schemas.microsoft.com/office/drawing/2014/main" id="{6FF7E41D-5319-DBF9-AEE7-5941CB2C3C1A}"/>
                </a:ext>
              </a:extLst>
            </p:cNvPr>
            <p:cNvSpPr>
              <a:spLocks/>
            </p:cNvSpPr>
            <p:nvPr/>
          </p:nvSpPr>
          <p:spPr bwMode="auto">
            <a:xfrm>
              <a:off x="2129422" y="10771651"/>
              <a:ext cx="2139471" cy="1318851"/>
            </a:xfrm>
            <a:custGeom>
              <a:avLst/>
              <a:gdLst>
                <a:gd name="T0" fmla="*/ 32 w 56"/>
                <a:gd name="T1" fmla="*/ 32 h 34"/>
                <a:gd name="T2" fmla="*/ 32 w 56"/>
                <a:gd name="T3" fmla="*/ 31 h 34"/>
                <a:gd name="T4" fmla="*/ 31 w 56"/>
                <a:gd name="T5" fmla="*/ 32 h 34"/>
                <a:gd name="T6" fmla="*/ 31 w 56"/>
                <a:gd name="T7" fmla="*/ 32 h 34"/>
                <a:gd name="T8" fmla="*/ 28 w 56"/>
                <a:gd name="T9" fmla="*/ 34 h 34"/>
                <a:gd name="T10" fmla="*/ 25 w 56"/>
                <a:gd name="T11" fmla="*/ 33 h 34"/>
                <a:gd name="T12" fmla="*/ 23 w 56"/>
                <a:gd name="T13" fmla="*/ 33 h 34"/>
                <a:gd name="T14" fmla="*/ 19 w 56"/>
                <a:gd name="T15" fmla="*/ 31 h 34"/>
                <a:gd name="T16" fmla="*/ 19 w 56"/>
                <a:gd name="T17" fmla="*/ 30 h 34"/>
                <a:gd name="T18" fmla="*/ 17 w 56"/>
                <a:gd name="T19" fmla="*/ 30 h 34"/>
                <a:gd name="T20" fmla="*/ 15 w 56"/>
                <a:gd name="T21" fmla="*/ 29 h 34"/>
                <a:gd name="T22" fmla="*/ 15 w 56"/>
                <a:gd name="T23" fmla="*/ 26 h 34"/>
                <a:gd name="T24" fmla="*/ 15 w 56"/>
                <a:gd name="T25" fmla="*/ 22 h 34"/>
                <a:gd name="T26" fmla="*/ 11 w 56"/>
                <a:gd name="T27" fmla="*/ 19 h 34"/>
                <a:gd name="T28" fmla="*/ 2 w 56"/>
                <a:gd name="T29" fmla="*/ 8 h 34"/>
                <a:gd name="T30" fmla="*/ 30 w 56"/>
                <a:gd name="T31" fmla="*/ 2 h 34"/>
                <a:gd name="T32" fmla="*/ 37 w 56"/>
                <a:gd name="T33" fmla="*/ 4 h 34"/>
                <a:gd name="T34" fmla="*/ 43 w 56"/>
                <a:gd name="T35" fmla="*/ 7 h 34"/>
                <a:gd name="T36" fmla="*/ 47 w 56"/>
                <a:gd name="T37" fmla="*/ 10 h 34"/>
                <a:gd name="T38" fmla="*/ 50 w 56"/>
                <a:gd name="T39" fmla="*/ 17 h 34"/>
                <a:gd name="T40" fmla="*/ 55 w 56"/>
                <a:gd name="T41" fmla="*/ 29 h 34"/>
                <a:gd name="T42" fmla="*/ 53 w 56"/>
                <a:gd name="T43" fmla="*/ 32 h 34"/>
                <a:gd name="T44" fmla="*/ 49 w 56"/>
                <a:gd name="T45" fmla="*/ 30 h 34"/>
                <a:gd name="T46" fmla="*/ 40 w 56"/>
                <a:gd name="T47" fmla="*/ 15 h 34"/>
                <a:gd name="T48" fmla="*/ 38 w 56"/>
                <a:gd name="T49" fmla="*/ 31 h 34"/>
                <a:gd name="T50" fmla="*/ 38 w 56"/>
                <a:gd name="T51" fmla="*/ 32 h 34"/>
                <a:gd name="T52" fmla="*/ 35 w 56"/>
                <a:gd name="T53" fmla="*/ 34 h 34"/>
                <a:gd name="T54" fmla="*/ 32 w 56"/>
                <a:gd name="T55" fmla="*/ 32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6" h="34">
                  <a:moveTo>
                    <a:pt x="32" y="32"/>
                  </a:moveTo>
                  <a:cubicBezTo>
                    <a:pt x="32" y="31"/>
                    <a:pt x="32" y="31"/>
                    <a:pt x="32" y="31"/>
                  </a:cubicBezTo>
                  <a:cubicBezTo>
                    <a:pt x="31" y="32"/>
                    <a:pt x="31" y="32"/>
                    <a:pt x="31" y="32"/>
                  </a:cubicBezTo>
                  <a:cubicBezTo>
                    <a:pt x="31" y="32"/>
                    <a:pt x="31" y="32"/>
                    <a:pt x="31" y="32"/>
                  </a:cubicBezTo>
                  <a:cubicBezTo>
                    <a:pt x="31" y="33"/>
                    <a:pt x="30" y="34"/>
                    <a:pt x="28" y="34"/>
                  </a:cubicBezTo>
                  <a:cubicBezTo>
                    <a:pt x="27" y="34"/>
                    <a:pt x="25" y="34"/>
                    <a:pt x="25" y="33"/>
                  </a:cubicBezTo>
                  <a:cubicBezTo>
                    <a:pt x="24" y="33"/>
                    <a:pt x="23" y="33"/>
                    <a:pt x="23" y="33"/>
                  </a:cubicBezTo>
                  <a:cubicBezTo>
                    <a:pt x="21" y="33"/>
                    <a:pt x="19" y="32"/>
                    <a:pt x="19" y="31"/>
                  </a:cubicBezTo>
                  <a:cubicBezTo>
                    <a:pt x="19" y="30"/>
                    <a:pt x="19" y="30"/>
                    <a:pt x="19" y="30"/>
                  </a:cubicBezTo>
                  <a:cubicBezTo>
                    <a:pt x="19" y="30"/>
                    <a:pt x="18" y="30"/>
                    <a:pt x="17" y="30"/>
                  </a:cubicBezTo>
                  <a:cubicBezTo>
                    <a:pt x="16" y="30"/>
                    <a:pt x="15" y="30"/>
                    <a:pt x="15" y="29"/>
                  </a:cubicBezTo>
                  <a:cubicBezTo>
                    <a:pt x="15" y="26"/>
                    <a:pt x="15" y="26"/>
                    <a:pt x="15" y="26"/>
                  </a:cubicBezTo>
                  <a:cubicBezTo>
                    <a:pt x="15" y="22"/>
                    <a:pt x="15" y="22"/>
                    <a:pt x="15" y="22"/>
                  </a:cubicBezTo>
                  <a:cubicBezTo>
                    <a:pt x="11" y="19"/>
                    <a:pt x="11" y="19"/>
                    <a:pt x="11" y="19"/>
                  </a:cubicBezTo>
                  <a:cubicBezTo>
                    <a:pt x="8" y="16"/>
                    <a:pt x="0" y="12"/>
                    <a:pt x="2" y="8"/>
                  </a:cubicBezTo>
                  <a:cubicBezTo>
                    <a:pt x="4" y="0"/>
                    <a:pt x="22" y="0"/>
                    <a:pt x="30" y="2"/>
                  </a:cubicBezTo>
                  <a:cubicBezTo>
                    <a:pt x="37" y="4"/>
                    <a:pt x="37" y="4"/>
                    <a:pt x="37" y="4"/>
                  </a:cubicBezTo>
                  <a:cubicBezTo>
                    <a:pt x="43" y="7"/>
                    <a:pt x="43" y="7"/>
                    <a:pt x="43" y="7"/>
                  </a:cubicBezTo>
                  <a:cubicBezTo>
                    <a:pt x="45" y="8"/>
                    <a:pt x="46" y="9"/>
                    <a:pt x="47" y="10"/>
                  </a:cubicBezTo>
                  <a:cubicBezTo>
                    <a:pt x="50" y="17"/>
                    <a:pt x="50" y="17"/>
                    <a:pt x="50" y="17"/>
                  </a:cubicBezTo>
                  <a:cubicBezTo>
                    <a:pt x="55" y="29"/>
                    <a:pt x="55" y="29"/>
                    <a:pt x="55" y="29"/>
                  </a:cubicBezTo>
                  <a:cubicBezTo>
                    <a:pt x="56" y="30"/>
                    <a:pt x="55" y="31"/>
                    <a:pt x="53" y="32"/>
                  </a:cubicBezTo>
                  <a:cubicBezTo>
                    <a:pt x="51" y="32"/>
                    <a:pt x="49" y="31"/>
                    <a:pt x="49" y="30"/>
                  </a:cubicBezTo>
                  <a:cubicBezTo>
                    <a:pt x="40" y="15"/>
                    <a:pt x="40" y="15"/>
                    <a:pt x="40" y="15"/>
                  </a:cubicBezTo>
                  <a:cubicBezTo>
                    <a:pt x="38" y="31"/>
                    <a:pt x="38" y="31"/>
                    <a:pt x="38" y="31"/>
                  </a:cubicBezTo>
                  <a:cubicBezTo>
                    <a:pt x="38" y="32"/>
                    <a:pt x="38" y="32"/>
                    <a:pt x="38" y="32"/>
                  </a:cubicBezTo>
                  <a:cubicBezTo>
                    <a:pt x="38" y="33"/>
                    <a:pt x="37" y="34"/>
                    <a:pt x="35" y="34"/>
                  </a:cubicBezTo>
                  <a:cubicBezTo>
                    <a:pt x="33" y="34"/>
                    <a:pt x="32" y="33"/>
                    <a:pt x="32" y="32"/>
                  </a:cubicBezTo>
                  <a:close/>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 name="Freeform 81675">
              <a:extLst>
                <a:ext uri="{FF2B5EF4-FFF2-40B4-BE49-F238E27FC236}">
                  <a16:creationId xmlns:a16="http://schemas.microsoft.com/office/drawing/2014/main" id="{5207514A-5A17-3379-5C75-680C7CEF7C64}"/>
                </a:ext>
              </a:extLst>
            </p:cNvPr>
            <p:cNvSpPr>
              <a:spLocks/>
            </p:cNvSpPr>
            <p:nvPr/>
          </p:nvSpPr>
          <p:spPr bwMode="auto">
            <a:xfrm>
              <a:off x="7522060" y="10156184"/>
              <a:ext cx="498235" cy="996465"/>
            </a:xfrm>
            <a:custGeom>
              <a:avLst/>
              <a:gdLst>
                <a:gd name="T0" fmla="*/ 9 w 17"/>
                <a:gd name="T1" fmla="*/ 0 h 34"/>
                <a:gd name="T2" fmla="*/ 0 w 17"/>
                <a:gd name="T3" fmla="*/ 34 h 34"/>
                <a:gd name="T4" fmla="*/ 17 w 17"/>
                <a:gd name="T5" fmla="*/ 34 h 34"/>
                <a:gd name="T6" fmla="*/ 9 w 17"/>
                <a:gd name="T7" fmla="*/ 0 h 34"/>
              </a:gdLst>
              <a:ahLst/>
              <a:cxnLst>
                <a:cxn ang="0">
                  <a:pos x="T0" y="T1"/>
                </a:cxn>
                <a:cxn ang="0">
                  <a:pos x="T2" y="T3"/>
                </a:cxn>
                <a:cxn ang="0">
                  <a:pos x="T4" y="T5"/>
                </a:cxn>
                <a:cxn ang="0">
                  <a:pos x="T6" y="T7"/>
                </a:cxn>
              </a:cxnLst>
              <a:rect l="0" t="0" r="r" b="b"/>
              <a:pathLst>
                <a:path w="17" h="34">
                  <a:moveTo>
                    <a:pt x="9" y="0"/>
                  </a:moveTo>
                  <a:lnTo>
                    <a:pt x="0" y="34"/>
                  </a:lnTo>
                  <a:lnTo>
                    <a:pt x="17" y="34"/>
                  </a:lnTo>
                  <a:lnTo>
                    <a:pt x="9" y="0"/>
                  </a:lnTo>
                  <a:close/>
                </a:path>
              </a:pathLst>
            </a:custGeom>
            <a:solidFill>
              <a:srgbClr val="159E7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 name="Freeform 81676">
              <a:extLst>
                <a:ext uri="{FF2B5EF4-FFF2-40B4-BE49-F238E27FC236}">
                  <a16:creationId xmlns:a16="http://schemas.microsoft.com/office/drawing/2014/main" id="{BBDB7FD4-08DD-D42F-3567-BFCA7FF4290D}"/>
                </a:ext>
              </a:extLst>
            </p:cNvPr>
            <p:cNvSpPr>
              <a:spLocks/>
            </p:cNvSpPr>
            <p:nvPr/>
          </p:nvSpPr>
          <p:spPr bwMode="auto">
            <a:xfrm>
              <a:off x="6760056" y="10888881"/>
              <a:ext cx="2110163" cy="1318851"/>
            </a:xfrm>
            <a:custGeom>
              <a:avLst/>
              <a:gdLst>
                <a:gd name="T0" fmla="*/ 24 w 55"/>
                <a:gd name="T1" fmla="*/ 31 h 34"/>
                <a:gd name="T2" fmla="*/ 24 w 55"/>
                <a:gd name="T3" fmla="*/ 31 h 34"/>
                <a:gd name="T4" fmla="*/ 24 w 55"/>
                <a:gd name="T5" fmla="*/ 31 h 34"/>
                <a:gd name="T6" fmla="*/ 24 w 55"/>
                <a:gd name="T7" fmla="*/ 31 h 34"/>
                <a:gd name="T8" fmla="*/ 27 w 55"/>
                <a:gd name="T9" fmla="*/ 34 h 34"/>
                <a:gd name="T10" fmla="*/ 30 w 55"/>
                <a:gd name="T11" fmla="*/ 32 h 34"/>
                <a:gd name="T12" fmla="*/ 33 w 55"/>
                <a:gd name="T13" fmla="*/ 33 h 34"/>
                <a:gd name="T14" fmla="*/ 36 w 55"/>
                <a:gd name="T15" fmla="*/ 30 h 34"/>
                <a:gd name="T16" fmla="*/ 36 w 55"/>
                <a:gd name="T17" fmla="*/ 29 h 34"/>
                <a:gd name="T18" fmla="*/ 38 w 55"/>
                <a:gd name="T19" fmla="*/ 30 h 34"/>
                <a:gd name="T20" fmla="*/ 40 w 55"/>
                <a:gd name="T21" fmla="*/ 28 h 34"/>
                <a:gd name="T22" fmla="*/ 40 w 55"/>
                <a:gd name="T23" fmla="*/ 25 h 34"/>
                <a:gd name="T24" fmla="*/ 41 w 55"/>
                <a:gd name="T25" fmla="*/ 21 h 34"/>
                <a:gd name="T26" fmla="*/ 44 w 55"/>
                <a:gd name="T27" fmla="*/ 18 h 34"/>
                <a:gd name="T28" fmla="*/ 54 w 55"/>
                <a:gd name="T29" fmla="*/ 7 h 34"/>
                <a:gd name="T30" fmla="*/ 26 w 55"/>
                <a:gd name="T31" fmla="*/ 2 h 34"/>
                <a:gd name="T32" fmla="*/ 18 w 55"/>
                <a:gd name="T33" fmla="*/ 4 h 34"/>
                <a:gd name="T34" fmla="*/ 13 w 55"/>
                <a:gd name="T35" fmla="*/ 6 h 34"/>
                <a:gd name="T36" fmla="*/ 9 w 55"/>
                <a:gd name="T37" fmla="*/ 9 h 34"/>
                <a:gd name="T38" fmla="*/ 5 w 55"/>
                <a:gd name="T39" fmla="*/ 17 h 34"/>
                <a:gd name="T40" fmla="*/ 0 w 55"/>
                <a:gd name="T41" fmla="*/ 28 h 34"/>
                <a:gd name="T42" fmla="*/ 2 w 55"/>
                <a:gd name="T43" fmla="*/ 31 h 34"/>
                <a:gd name="T44" fmla="*/ 7 w 55"/>
                <a:gd name="T45" fmla="*/ 29 h 34"/>
                <a:gd name="T46" fmla="*/ 15 w 55"/>
                <a:gd name="T47" fmla="*/ 15 h 34"/>
                <a:gd name="T48" fmla="*/ 17 w 55"/>
                <a:gd name="T49" fmla="*/ 30 h 34"/>
                <a:gd name="T50" fmla="*/ 17 w 55"/>
                <a:gd name="T51" fmla="*/ 31 h 34"/>
                <a:gd name="T52" fmla="*/ 20 w 55"/>
                <a:gd name="T53" fmla="*/ 33 h 34"/>
                <a:gd name="T54" fmla="*/ 24 w 55"/>
                <a:gd name="T55" fmla="*/ 3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5" h="34">
                  <a:moveTo>
                    <a:pt x="24" y="31"/>
                  </a:moveTo>
                  <a:cubicBezTo>
                    <a:pt x="24" y="31"/>
                    <a:pt x="24" y="31"/>
                    <a:pt x="24" y="31"/>
                  </a:cubicBezTo>
                  <a:cubicBezTo>
                    <a:pt x="24" y="31"/>
                    <a:pt x="24" y="31"/>
                    <a:pt x="24" y="31"/>
                  </a:cubicBezTo>
                  <a:cubicBezTo>
                    <a:pt x="24" y="31"/>
                    <a:pt x="24" y="31"/>
                    <a:pt x="24" y="31"/>
                  </a:cubicBezTo>
                  <a:cubicBezTo>
                    <a:pt x="24" y="33"/>
                    <a:pt x="26" y="34"/>
                    <a:pt x="27" y="34"/>
                  </a:cubicBezTo>
                  <a:cubicBezTo>
                    <a:pt x="29" y="34"/>
                    <a:pt x="30" y="33"/>
                    <a:pt x="30" y="32"/>
                  </a:cubicBezTo>
                  <a:cubicBezTo>
                    <a:pt x="31" y="32"/>
                    <a:pt x="32" y="33"/>
                    <a:pt x="33" y="33"/>
                  </a:cubicBezTo>
                  <a:cubicBezTo>
                    <a:pt x="35" y="33"/>
                    <a:pt x="36" y="31"/>
                    <a:pt x="36" y="30"/>
                  </a:cubicBezTo>
                  <a:cubicBezTo>
                    <a:pt x="36" y="29"/>
                    <a:pt x="36" y="29"/>
                    <a:pt x="36" y="29"/>
                  </a:cubicBezTo>
                  <a:cubicBezTo>
                    <a:pt x="37" y="29"/>
                    <a:pt x="37" y="30"/>
                    <a:pt x="38" y="30"/>
                  </a:cubicBezTo>
                  <a:cubicBezTo>
                    <a:pt x="39" y="30"/>
                    <a:pt x="40" y="29"/>
                    <a:pt x="40" y="28"/>
                  </a:cubicBezTo>
                  <a:cubicBezTo>
                    <a:pt x="40" y="25"/>
                    <a:pt x="40" y="25"/>
                    <a:pt x="40" y="25"/>
                  </a:cubicBezTo>
                  <a:cubicBezTo>
                    <a:pt x="41" y="21"/>
                    <a:pt x="41" y="21"/>
                    <a:pt x="41" y="21"/>
                  </a:cubicBezTo>
                  <a:cubicBezTo>
                    <a:pt x="44" y="18"/>
                    <a:pt x="44" y="18"/>
                    <a:pt x="44" y="18"/>
                  </a:cubicBezTo>
                  <a:cubicBezTo>
                    <a:pt x="48" y="15"/>
                    <a:pt x="55" y="11"/>
                    <a:pt x="54" y="7"/>
                  </a:cubicBezTo>
                  <a:cubicBezTo>
                    <a:pt x="51" y="0"/>
                    <a:pt x="34" y="0"/>
                    <a:pt x="26" y="2"/>
                  </a:cubicBezTo>
                  <a:cubicBezTo>
                    <a:pt x="18" y="4"/>
                    <a:pt x="18" y="4"/>
                    <a:pt x="18" y="4"/>
                  </a:cubicBezTo>
                  <a:cubicBezTo>
                    <a:pt x="13" y="6"/>
                    <a:pt x="13" y="6"/>
                    <a:pt x="13" y="6"/>
                  </a:cubicBezTo>
                  <a:cubicBezTo>
                    <a:pt x="11" y="7"/>
                    <a:pt x="9" y="8"/>
                    <a:pt x="9" y="9"/>
                  </a:cubicBezTo>
                  <a:cubicBezTo>
                    <a:pt x="5" y="17"/>
                    <a:pt x="5" y="17"/>
                    <a:pt x="5" y="17"/>
                  </a:cubicBezTo>
                  <a:cubicBezTo>
                    <a:pt x="0" y="28"/>
                    <a:pt x="0" y="28"/>
                    <a:pt x="0" y="28"/>
                  </a:cubicBezTo>
                  <a:cubicBezTo>
                    <a:pt x="0" y="29"/>
                    <a:pt x="1" y="31"/>
                    <a:pt x="2" y="31"/>
                  </a:cubicBezTo>
                  <a:cubicBezTo>
                    <a:pt x="4" y="31"/>
                    <a:pt x="6" y="31"/>
                    <a:pt x="7" y="29"/>
                  </a:cubicBezTo>
                  <a:cubicBezTo>
                    <a:pt x="15" y="15"/>
                    <a:pt x="15" y="15"/>
                    <a:pt x="15" y="15"/>
                  </a:cubicBezTo>
                  <a:cubicBezTo>
                    <a:pt x="17" y="30"/>
                    <a:pt x="17" y="30"/>
                    <a:pt x="17" y="30"/>
                  </a:cubicBezTo>
                  <a:cubicBezTo>
                    <a:pt x="17" y="31"/>
                    <a:pt x="17" y="31"/>
                    <a:pt x="17" y="31"/>
                  </a:cubicBezTo>
                  <a:cubicBezTo>
                    <a:pt x="17" y="33"/>
                    <a:pt x="19" y="34"/>
                    <a:pt x="20" y="33"/>
                  </a:cubicBezTo>
                  <a:cubicBezTo>
                    <a:pt x="22" y="33"/>
                    <a:pt x="24" y="32"/>
                    <a:pt x="24" y="31"/>
                  </a:cubicBezTo>
                  <a:close/>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16" name="Group 15">
              <a:extLst>
                <a:ext uri="{FF2B5EF4-FFF2-40B4-BE49-F238E27FC236}">
                  <a16:creationId xmlns:a16="http://schemas.microsoft.com/office/drawing/2014/main" id="{9547FED9-AA2D-192B-4531-D5E94D4D0CAE}"/>
                </a:ext>
              </a:extLst>
            </p:cNvPr>
            <p:cNvGrpSpPr/>
            <p:nvPr/>
          </p:nvGrpSpPr>
          <p:grpSpPr>
            <a:xfrm>
              <a:off x="2844237" y="8582895"/>
              <a:ext cx="7064631" cy="3623272"/>
              <a:chOff x="7668505" y="12372942"/>
              <a:chExt cx="2526780" cy="1295922"/>
            </a:xfrm>
          </p:grpSpPr>
          <p:sp>
            <p:nvSpPr>
              <p:cNvPr id="55" name="Freeform 4222">
                <a:extLst>
                  <a:ext uri="{FF2B5EF4-FFF2-40B4-BE49-F238E27FC236}">
                    <a16:creationId xmlns:a16="http://schemas.microsoft.com/office/drawing/2014/main" id="{8A942ED4-162B-CBA7-87D5-6D6A91577E10}"/>
                  </a:ext>
                </a:extLst>
              </p:cNvPr>
              <p:cNvSpPr>
                <a:spLocks/>
              </p:cNvSpPr>
              <p:nvPr/>
            </p:nvSpPr>
            <p:spPr bwMode="auto">
              <a:xfrm>
                <a:off x="8195413" y="12372942"/>
                <a:ext cx="1999872" cy="1215918"/>
              </a:xfrm>
              <a:custGeom>
                <a:avLst/>
                <a:gdLst>
                  <a:gd name="T0" fmla="*/ 129 w 143"/>
                  <a:gd name="T1" fmla="*/ 88 h 88"/>
                  <a:gd name="T2" fmla="*/ 5 w 143"/>
                  <a:gd name="T3" fmla="*/ 88 h 88"/>
                  <a:gd name="T4" fmla="*/ 0 w 143"/>
                  <a:gd name="T5" fmla="*/ 83 h 88"/>
                  <a:gd name="T6" fmla="*/ 8 w 143"/>
                  <a:gd name="T7" fmla="*/ 7 h 88"/>
                  <a:gd name="T8" fmla="*/ 14 w 143"/>
                  <a:gd name="T9" fmla="*/ 1 h 88"/>
                  <a:gd name="T10" fmla="*/ 138 w 143"/>
                  <a:gd name="T11" fmla="*/ 0 h 88"/>
                  <a:gd name="T12" fmla="*/ 142 w 143"/>
                  <a:gd name="T13" fmla="*/ 6 h 88"/>
                  <a:gd name="T14" fmla="*/ 134 w 143"/>
                  <a:gd name="T15" fmla="*/ 82 h 88"/>
                  <a:gd name="T16" fmla="*/ 129 w 143"/>
                  <a:gd name="T17" fmla="*/ 8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3" h="88">
                    <a:moveTo>
                      <a:pt x="129" y="88"/>
                    </a:moveTo>
                    <a:cubicBezTo>
                      <a:pt x="5" y="88"/>
                      <a:pt x="5" y="88"/>
                      <a:pt x="5" y="88"/>
                    </a:cubicBezTo>
                    <a:cubicBezTo>
                      <a:pt x="2" y="88"/>
                      <a:pt x="0" y="86"/>
                      <a:pt x="0" y="83"/>
                    </a:cubicBezTo>
                    <a:cubicBezTo>
                      <a:pt x="8" y="7"/>
                      <a:pt x="8" y="7"/>
                      <a:pt x="8" y="7"/>
                    </a:cubicBezTo>
                    <a:cubicBezTo>
                      <a:pt x="8" y="4"/>
                      <a:pt x="11" y="1"/>
                      <a:pt x="14" y="1"/>
                    </a:cubicBezTo>
                    <a:cubicBezTo>
                      <a:pt x="138" y="0"/>
                      <a:pt x="138" y="0"/>
                      <a:pt x="138" y="0"/>
                    </a:cubicBezTo>
                    <a:cubicBezTo>
                      <a:pt x="140" y="0"/>
                      <a:pt x="143" y="3"/>
                      <a:pt x="142" y="6"/>
                    </a:cubicBezTo>
                    <a:cubicBezTo>
                      <a:pt x="134" y="82"/>
                      <a:pt x="134" y="82"/>
                      <a:pt x="134" y="82"/>
                    </a:cubicBezTo>
                    <a:cubicBezTo>
                      <a:pt x="134" y="85"/>
                      <a:pt x="132" y="88"/>
                      <a:pt x="129" y="88"/>
                    </a:cubicBezTo>
                    <a:close/>
                  </a:path>
                </a:pathLst>
              </a:custGeom>
              <a:solidFill>
                <a:srgbClr val="DDD8D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 name="Freeform 4223">
                <a:extLst>
                  <a:ext uri="{FF2B5EF4-FFF2-40B4-BE49-F238E27FC236}">
                    <a16:creationId xmlns:a16="http://schemas.microsoft.com/office/drawing/2014/main" id="{3DA3572B-3993-7E95-905F-0876FB7A78EE}"/>
                  </a:ext>
                </a:extLst>
              </p:cNvPr>
              <p:cNvSpPr>
                <a:spLocks/>
              </p:cNvSpPr>
              <p:nvPr/>
            </p:nvSpPr>
            <p:spPr bwMode="auto">
              <a:xfrm>
                <a:off x="8227414" y="12436936"/>
                <a:ext cx="175992" cy="1167929"/>
              </a:xfrm>
              <a:custGeom>
                <a:avLst/>
                <a:gdLst>
                  <a:gd name="T0" fmla="*/ 1 w 12"/>
                  <a:gd name="T1" fmla="*/ 84 h 84"/>
                  <a:gd name="T2" fmla="*/ 1 w 12"/>
                  <a:gd name="T3" fmla="*/ 84 h 84"/>
                  <a:gd name="T4" fmla="*/ 0 w 12"/>
                  <a:gd name="T5" fmla="*/ 83 h 84"/>
                  <a:gd name="T6" fmla="*/ 10 w 12"/>
                  <a:gd name="T7" fmla="*/ 1 h 84"/>
                  <a:gd name="T8" fmla="*/ 11 w 12"/>
                  <a:gd name="T9" fmla="*/ 0 h 84"/>
                  <a:gd name="T10" fmla="*/ 12 w 12"/>
                  <a:gd name="T11" fmla="*/ 2 h 84"/>
                  <a:gd name="T12" fmla="*/ 3 w 12"/>
                  <a:gd name="T13" fmla="*/ 83 h 84"/>
                  <a:gd name="T14" fmla="*/ 1 w 12"/>
                  <a:gd name="T15" fmla="*/ 84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84">
                    <a:moveTo>
                      <a:pt x="1" y="84"/>
                    </a:moveTo>
                    <a:cubicBezTo>
                      <a:pt x="1" y="84"/>
                      <a:pt x="1" y="84"/>
                      <a:pt x="1" y="84"/>
                    </a:cubicBezTo>
                    <a:cubicBezTo>
                      <a:pt x="1" y="84"/>
                      <a:pt x="0" y="84"/>
                      <a:pt x="0" y="83"/>
                    </a:cubicBezTo>
                    <a:cubicBezTo>
                      <a:pt x="10" y="1"/>
                      <a:pt x="10" y="1"/>
                      <a:pt x="10" y="1"/>
                    </a:cubicBezTo>
                    <a:cubicBezTo>
                      <a:pt x="10" y="1"/>
                      <a:pt x="11" y="0"/>
                      <a:pt x="11" y="0"/>
                    </a:cubicBezTo>
                    <a:cubicBezTo>
                      <a:pt x="12" y="0"/>
                      <a:pt x="12" y="1"/>
                      <a:pt x="12" y="2"/>
                    </a:cubicBezTo>
                    <a:cubicBezTo>
                      <a:pt x="3" y="83"/>
                      <a:pt x="3" y="83"/>
                      <a:pt x="3" y="83"/>
                    </a:cubicBezTo>
                    <a:cubicBezTo>
                      <a:pt x="2" y="84"/>
                      <a:pt x="2" y="84"/>
                      <a:pt x="1" y="84"/>
                    </a:cubicBezTo>
                    <a:close/>
                  </a:path>
                </a:pathLst>
              </a:custGeom>
              <a:solidFill>
                <a:srgbClr val="D1CE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 name="Freeform 4224">
                <a:extLst>
                  <a:ext uri="{FF2B5EF4-FFF2-40B4-BE49-F238E27FC236}">
                    <a16:creationId xmlns:a16="http://schemas.microsoft.com/office/drawing/2014/main" id="{5F09E480-A9C6-B021-4F0C-E71581B7F05B}"/>
                  </a:ext>
                </a:extLst>
              </p:cNvPr>
              <p:cNvSpPr>
                <a:spLocks/>
              </p:cNvSpPr>
              <p:nvPr/>
            </p:nvSpPr>
            <p:spPr bwMode="auto">
              <a:xfrm>
                <a:off x="9075362" y="12820910"/>
                <a:ext cx="319981" cy="319981"/>
              </a:xfrm>
              <a:custGeom>
                <a:avLst/>
                <a:gdLst>
                  <a:gd name="T0" fmla="*/ 0 w 23"/>
                  <a:gd name="T1" fmla="*/ 10 h 22"/>
                  <a:gd name="T2" fmla="*/ 10 w 23"/>
                  <a:gd name="T3" fmla="*/ 22 h 22"/>
                  <a:gd name="T4" fmla="*/ 22 w 23"/>
                  <a:gd name="T5" fmla="*/ 12 h 22"/>
                  <a:gd name="T6" fmla="*/ 12 w 23"/>
                  <a:gd name="T7" fmla="*/ 0 h 22"/>
                  <a:gd name="T8" fmla="*/ 0 w 23"/>
                  <a:gd name="T9" fmla="*/ 10 h 22"/>
                </a:gdLst>
                <a:ahLst/>
                <a:cxnLst>
                  <a:cxn ang="0">
                    <a:pos x="T0" y="T1"/>
                  </a:cxn>
                  <a:cxn ang="0">
                    <a:pos x="T2" y="T3"/>
                  </a:cxn>
                  <a:cxn ang="0">
                    <a:pos x="T4" y="T5"/>
                  </a:cxn>
                  <a:cxn ang="0">
                    <a:pos x="T6" y="T7"/>
                  </a:cxn>
                  <a:cxn ang="0">
                    <a:pos x="T8" y="T9"/>
                  </a:cxn>
                </a:cxnLst>
                <a:rect l="0" t="0" r="r" b="b"/>
                <a:pathLst>
                  <a:path w="23" h="22">
                    <a:moveTo>
                      <a:pt x="0" y="10"/>
                    </a:moveTo>
                    <a:cubicBezTo>
                      <a:pt x="0" y="17"/>
                      <a:pt x="4" y="22"/>
                      <a:pt x="10" y="22"/>
                    </a:cubicBezTo>
                    <a:cubicBezTo>
                      <a:pt x="17" y="22"/>
                      <a:pt x="22" y="18"/>
                      <a:pt x="22" y="12"/>
                    </a:cubicBezTo>
                    <a:cubicBezTo>
                      <a:pt x="23" y="5"/>
                      <a:pt x="18" y="0"/>
                      <a:pt x="12" y="0"/>
                    </a:cubicBezTo>
                    <a:cubicBezTo>
                      <a:pt x="6" y="0"/>
                      <a:pt x="1" y="4"/>
                      <a:pt x="0" y="10"/>
                    </a:cubicBezTo>
                    <a:close/>
                  </a:path>
                </a:pathLst>
              </a:custGeom>
              <a:solidFill>
                <a:srgbClr val="EAE7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 name="Freeform 4226">
                <a:extLst>
                  <a:ext uri="{FF2B5EF4-FFF2-40B4-BE49-F238E27FC236}">
                    <a16:creationId xmlns:a16="http://schemas.microsoft.com/office/drawing/2014/main" id="{B8E05548-2649-AF2C-197A-63A126EF99E1}"/>
                  </a:ext>
                </a:extLst>
              </p:cNvPr>
              <p:cNvSpPr>
                <a:spLocks/>
              </p:cNvSpPr>
              <p:nvPr/>
            </p:nvSpPr>
            <p:spPr bwMode="auto">
              <a:xfrm>
                <a:off x="7668505" y="13463105"/>
                <a:ext cx="2414780" cy="205759"/>
              </a:xfrm>
              <a:custGeom>
                <a:avLst/>
                <a:gdLst>
                  <a:gd name="T0" fmla="*/ 131 w 136"/>
                  <a:gd name="T1" fmla="*/ 14 h 15"/>
                  <a:gd name="T2" fmla="*/ 5 w 136"/>
                  <a:gd name="T3" fmla="*/ 15 h 15"/>
                  <a:gd name="T4" fmla="*/ 1 w 136"/>
                  <a:gd name="T5" fmla="*/ 10 h 15"/>
                  <a:gd name="T6" fmla="*/ 2 w 136"/>
                  <a:gd name="T7" fmla="*/ 1 h 15"/>
                  <a:gd name="T8" fmla="*/ 136 w 136"/>
                  <a:gd name="T9" fmla="*/ 0 h 15"/>
                  <a:gd name="T10" fmla="*/ 135 w 136"/>
                  <a:gd name="T11" fmla="*/ 10 h 15"/>
                  <a:gd name="T12" fmla="*/ 131 w 136"/>
                  <a:gd name="T13" fmla="*/ 14 h 15"/>
                </a:gdLst>
                <a:ahLst/>
                <a:cxnLst>
                  <a:cxn ang="0">
                    <a:pos x="T0" y="T1"/>
                  </a:cxn>
                  <a:cxn ang="0">
                    <a:pos x="T2" y="T3"/>
                  </a:cxn>
                  <a:cxn ang="0">
                    <a:pos x="T4" y="T5"/>
                  </a:cxn>
                  <a:cxn ang="0">
                    <a:pos x="T6" y="T7"/>
                  </a:cxn>
                  <a:cxn ang="0">
                    <a:pos x="T8" y="T9"/>
                  </a:cxn>
                  <a:cxn ang="0">
                    <a:pos x="T10" y="T11"/>
                  </a:cxn>
                  <a:cxn ang="0">
                    <a:pos x="T12" y="T13"/>
                  </a:cxn>
                </a:cxnLst>
                <a:rect l="0" t="0" r="r" b="b"/>
                <a:pathLst>
                  <a:path w="136" h="15">
                    <a:moveTo>
                      <a:pt x="131" y="14"/>
                    </a:moveTo>
                    <a:cubicBezTo>
                      <a:pt x="5" y="15"/>
                      <a:pt x="5" y="15"/>
                      <a:pt x="5" y="15"/>
                    </a:cubicBezTo>
                    <a:cubicBezTo>
                      <a:pt x="2" y="15"/>
                      <a:pt x="0" y="12"/>
                      <a:pt x="1" y="10"/>
                    </a:cubicBezTo>
                    <a:cubicBezTo>
                      <a:pt x="2" y="1"/>
                      <a:pt x="2" y="1"/>
                      <a:pt x="2" y="1"/>
                    </a:cubicBezTo>
                    <a:cubicBezTo>
                      <a:pt x="136" y="0"/>
                      <a:pt x="136" y="0"/>
                      <a:pt x="136" y="0"/>
                    </a:cubicBezTo>
                    <a:cubicBezTo>
                      <a:pt x="135" y="10"/>
                      <a:pt x="135" y="10"/>
                      <a:pt x="135" y="10"/>
                    </a:cubicBezTo>
                    <a:cubicBezTo>
                      <a:pt x="135" y="12"/>
                      <a:pt x="133" y="14"/>
                      <a:pt x="131" y="14"/>
                    </a:cubicBezTo>
                    <a:close/>
                  </a:path>
                </a:pathLst>
              </a:custGeom>
              <a:solidFill>
                <a:srgbClr val="D1CE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8" name="Group 17">
              <a:extLst>
                <a:ext uri="{FF2B5EF4-FFF2-40B4-BE49-F238E27FC236}">
                  <a16:creationId xmlns:a16="http://schemas.microsoft.com/office/drawing/2014/main" id="{D06CEE67-BAB4-0FBD-6EBB-30B56B189FB9}"/>
                </a:ext>
              </a:extLst>
            </p:cNvPr>
            <p:cNvGrpSpPr/>
            <p:nvPr/>
          </p:nvGrpSpPr>
          <p:grpSpPr>
            <a:xfrm rot="172072">
              <a:off x="9215144" y="9680395"/>
              <a:ext cx="1946204" cy="2530076"/>
              <a:chOff x="6875766" y="3784645"/>
              <a:chExt cx="766859" cy="996921"/>
            </a:xfrm>
          </p:grpSpPr>
          <p:sp>
            <p:nvSpPr>
              <p:cNvPr id="53" name="Freeform 1498">
                <a:extLst>
                  <a:ext uri="{FF2B5EF4-FFF2-40B4-BE49-F238E27FC236}">
                    <a16:creationId xmlns:a16="http://schemas.microsoft.com/office/drawing/2014/main" id="{8C8D62EA-32A9-1EFC-17EB-BF46504857B8}"/>
                  </a:ext>
                </a:extLst>
              </p:cNvPr>
              <p:cNvSpPr>
                <a:spLocks/>
              </p:cNvSpPr>
              <p:nvPr/>
            </p:nvSpPr>
            <p:spPr bwMode="auto">
              <a:xfrm>
                <a:off x="6963407" y="3938017"/>
                <a:ext cx="602536" cy="843549"/>
              </a:xfrm>
              <a:custGeom>
                <a:avLst/>
                <a:gdLst>
                  <a:gd name="T0" fmla="*/ 55 w 55"/>
                  <a:gd name="T1" fmla="*/ 0 h 77"/>
                  <a:gd name="T2" fmla="*/ 52 w 55"/>
                  <a:gd name="T3" fmla="*/ 73 h 77"/>
                  <a:gd name="T4" fmla="*/ 15 w 55"/>
                  <a:gd name="T5" fmla="*/ 77 h 77"/>
                  <a:gd name="T6" fmla="*/ 0 w 55"/>
                  <a:gd name="T7" fmla="*/ 4 h 77"/>
                  <a:gd name="T8" fmla="*/ 55 w 55"/>
                  <a:gd name="T9" fmla="*/ 0 h 77"/>
                </a:gdLst>
                <a:ahLst/>
                <a:cxnLst>
                  <a:cxn ang="0">
                    <a:pos x="T0" y="T1"/>
                  </a:cxn>
                  <a:cxn ang="0">
                    <a:pos x="T2" y="T3"/>
                  </a:cxn>
                  <a:cxn ang="0">
                    <a:pos x="T4" y="T5"/>
                  </a:cxn>
                  <a:cxn ang="0">
                    <a:pos x="T6" y="T7"/>
                  </a:cxn>
                  <a:cxn ang="0">
                    <a:pos x="T8" y="T9"/>
                  </a:cxn>
                </a:cxnLst>
                <a:rect l="0" t="0" r="r" b="b"/>
                <a:pathLst>
                  <a:path w="55" h="77">
                    <a:moveTo>
                      <a:pt x="55" y="0"/>
                    </a:moveTo>
                    <a:lnTo>
                      <a:pt x="52" y="73"/>
                    </a:lnTo>
                    <a:lnTo>
                      <a:pt x="15" y="77"/>
                    </a:lnTo>
                    <a:lnTo>
                      <a:pt x="0" y="4"/>
                    </a:lnTo>
                    <a:lnTo>
                      <a:pt x="55" y="0"/>
                    </a:lnTo>
                    <a:close/>
                  </a:path>
                </a:pathLst>
              </a:custGeom>
              <a:solidFill>
                <a:srgbClr val="FAE7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 name="Freeform 1499">
                <a:extLst>
                  <a:ext uri="{FF2B5EF4-FFF2-40B4-BE49-F238E27FC236}">
                    <a16:creationId xmlns:a16="http://schemas.microsoft.com/office/drawing/2014/main" id="{52FB428D-2EB6-3DC2-0A61-CDB616C08F32}"/>
                  </a:ext>
                </a:extLst>
              </p:cNvPr>
              <p:cNvSpPr>
                <a:spLocks/>
              </p:cNvSpPr>
              <p:nvPr/>
            </p:nvSpPr>
            <p:spPr bwMode="auto">
              <a:xfrm>
                <a:off x="6875766" y="3784645"/>
                <a:ext cx="766859" cy="219103"/>
              </a:xfrm>
              <a:custGeom>
                <a:avLst/>
                <a:gdLst>
                  <a:gd name="T0" fmla="*/ 70 w 70"/>
                  <a:gd name="T1" fmla="*/ 14 h 20"/>
                  <a:gd name="T2" fmla="*/ 2 w 70"/>
                  <a:gd name="T3" fmla="*/ 20 h 20"/>
                  <a:gd name="T4" fmla="*/ 0 w 70"/>
                  <a:gd name="T5" fmla="*/ 12 h 20"/>
                  <a:gd name="T6" fmla="*/ 8 w 70"/>
                  <a:gd name="T7" fmla="*/ 12 h 20"/>
                  <a:gd name="T8" fmla="*/ 6 w 70"/>
                  <a:gd name="T9" fmla="*/ 0 h 20"/>
                  <a:gd name="T10" fmla="*/ 63 w 70"/>
                  <a:gd name="T11" fmla="*/ 3 h 20"/>
                  <a:gd name="T12" fmla="*/ 63 w 70"/>
                  <a:gd name="T13" fmla="*/ 8 h 20"/>
                  <a:gd name="T14" fmla="*/ 69 w 70"/>
                  <a:gd name="T15" fmla="*/ 8 h 20"/>
                  <a:gd name="T16" fmla="*/ 70 w 70"/>
                  <a:gd name="T17" fmla="*/ 14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0" h="20">
                    <a:moveTo>
                      <a:pt x="70" y="14"/>
                    </a:moveTo>
                    <a:lnTo>
                      <a:pt x="2" y="20"/>
                    </a:lnTo>
                    <a:lnTo>
                      <a:pt x="0" y="12"/>
                    </a:lnTo>
                    <a:lnTo>
                      <a:pt x="8" y="12"/>
                    </a:lnTo>
                    <a:lnTo>
                      <a:pt x="6" y="0"/>
                    </a:lnTo>
                    <a:lnTo>
                      <a:pt x="63" y="3"/>
                    </a:lnTo>
                    <a:lnTo>
                      <a:pt x="63" y="8"/>
                    </a:lnTo>
                    <a:lnTo>
                      <a:pt x="69" y="8"/>
                    </a:lnTo>
                    <a:lnTo>
                      <a:pt x="70" y="14"/>
                    </a:lnTo>
                    <a:close/>
                  </a:path>
                </a:pathLst>
              </a:custGeom>
              <a:solidFill>
                <a:srgbClr val="5247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9" name="Group 18">
              <a:extLst>
                <a:ext uri="{FF2B5EF4-FFF2-40B4-BE49-F238E27FC236}">
                  <a16:creationId xmlns:a16="http://schemas.microsoft.com/office/drawing/2014/main" id="{627F81EE-80E0-BF36-E94F-696A9871AB5D}"/>
                </a:ext>
              </a:extLst>
            </p:cNvPr>
            <p:cNvGrpSpPr/>
            <p:nvPr/>
          </p:nvGrpSpPr>
          <p:grpSpPr>
            <a:xfrm>
              <a:off x="4766705" y="2937421"/>
              <a:ext cx="3954808" cy="4667304"/>
              <a:chOff x="1803696" y="1810576"/>
              <a:chExt cx="2482763" cy="2930057"/>
            </a:xfrm>
          </p:grpSpPr>
          <p:grpSp>
            <p:nvGrpSpPr>
              <p:cNvPr id="20" name="Group 19">
                <a:extLst>
                  <a:ext uri="{FF2B5EF4-FFF2-40B4-BE49-F238E27FC236}">
                    <a16:creationId xmlns:a16="http://schemas.microsoft.com/office/drawing/2014/main" id="{1FC5664A-B9F7-09D1-3578-B841106206D5}"/>
                  </a:ext>
                </a:extLst>
              </p:cNvPr>
              <p:cNvGrpSpPr/>
              <p:nvPr/>
            </p:nvGrpSpPr>
            <p:grpSpPr>
              <a:xfrm>
                <a:off x="1803696" y="1810576"/>
                <a:ext cx="2482763" cy="2930057"/>
                <a:chOff x="142953" y="934202"/>
                <a:chExt cx="1561324" cy="1842612"/>
              </a:xfrm>
            </p:grpSpPr>
            <p:sp>
              <p:nvSpPr>
                <p:cNvPr id="22" name="Freeform 115">
                  <a:extLst>
                    <a:ext uri="{FF2B5EF4-FFF2-40B4-BE49-F238E27FC236}">
                      <a16:creationId xmlns:a16="http://schemas.microsoft.com/office/drawing/2014/main" id="{AE2B3D70-E8CD-4E74-918D-62AB65B548D7}"/>
                    </a:ext>
                  </a:extLst>
                </p:cNvPr>
                <p:cNvSpPr>
                  <a:spLocks/>
                </p:cNvSpPr>
                <p:nvPr/>
              </p:nvSpPr>
              <p:spPr bwMode="auto">
                <a:xfrm>
                  <a:off x="142953" y="1880972"/>
                  <a:ext cx="345543" cy="473521"/>
                </a:xfrm>
                <a:custGeom>
                  <a:avLst/>
                  <a:gdLst>
                    <a:gd name="T0" fmla="*/ 2 w 32"/>
                    <a:gd name="T1" fmla="*/ 19 h 44"/>
                    <a:gd name="T2" fmla="*/ 20 w 32"/>
                    <a:gd name="T3" fmla="*/ 40 h 44"/>
                    <a:gd name="T4" fmla="*/ 31 w 32"/>
                    <a:gd name="T5" fmla="*/ 20 h 44"/>
                    <a:gd name="T6" fmla="*/ 15 w 32"/>
                    <a:gd name="T7" fmla="*/ 2 h 44"/>
                    <a:gd name="T8" fmla="*/ 2 w 32"/>
                    <a:gd name="T9" fmla="*/ 19 h 44"/>
                  </a:gdLst>
                  <a:ahLst/>
                  <a:cxnLst>
                    <a:cxn ang="0">
                      <a:pos x="T0" y="T1"/>
                    </a:cxn>
                    <a:cxn ang="0">
                      <a:pos x="T2" y="T3"/>
                    </a:cxn>
                    <a:cxn ang="0">
                      <a:pos x="T4" y="T5"/>
                    </a:cxn>
                    <a:cxn ang="0">
                      <a:pos x="T6" y="T7"/>
                    </a:cxn>
                    <a:cxn ang="0">
                      <a:pos x="T8" y="T9"/>
                    </a:cxn>
                  </a:cxnLst>
                  <a:rect l="0" t="0" r="r" b="b"/>
                  <a:pathLst>
                    <a:path w="32" h="44">
                      <a:moveTo>
                        <a:pt x="2" y="19"/>
                      </a:moveTo>
                      <a:cubicBezTo>
                        <a:pt x="3" y="30"/>
                        <a:pt x="12" y="44"/>
                        <a:pt x="20" y="40"/>
                      </a:cubicBezTo>
                      <a:cubicBezTo>
                        <a:pt x="27" y="37"/>
                        <a:pt x="32" y="31"/>
                        <a:pt x="31" y="20"/>
                      </a:cubicBezTo>
                      <a:cubicBezTo>
                        <a:pt x="29" y="9"/>
                        <a:pt x="23" y="4"/>
                        <a:pt x="15" y="2"/>
                      </a:cubicBezTo>
                      <a:cubicBezTo>
                        <a:pt x="5" y="0"/>
                        <a:pt x="0" y="8"/>
                        <a:pt x="2" y="19"/>
                      </a:cubicBezTo>
                    </a:path>
                  </a:pathLst>
                </a:custGeom>
                <a:solidFill>
                  <a:srgbClr val="ED90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23" name="Freeform 116">
                  <a:extLst>
                    <a:ext uri="{FF2B5EF4-FFF2-40B4-BE49-F238E27FC236}">
                      <a16:creationId xmlns:a16="http://schemas.microsoft.com/office/drawing/2014/main" id="{0A61BE77-B889-8F9A-CEE6-30D8EDE157D0}"/>
                    </a:ext>
                  </a:extLst>
                </p:cNvPr>
                <p:cNvSpPr>
                  <a:spLocks/>
                </p:cNvSpPr>
                <p:nvPr/>
              </p:nvSpPr>
              <p:spPr bwMode="auto">
                <a:xfrm>
                  <a:off x="194144" y="1880972"/>
                  <a:ext cx="140780" cy="102382"/>
                </a:xfrm>
                <a:custGeom>
                  <a:avLst/>
                  <a:gdLst>
                    <a:gd name="T0" fmla="*/ 0 w 14"/>
                    <a:gd name="T1" fmla="*/ 5 h 9"/>
                    <a:gd name="T2" fmla="*/ 14 w 14"/>
                    <a:gd name="T3" fmla="*/ 9 h 9"/>
                    <a:gd name="T4" fmla="*/ 13 w 14"/>
                    <a:gd name="T5" fmla="*/ 2 h 9"/>
                    <a:gd name="T6" fmla="*/ 7 w 14"/>
                    <a:gd name="T7" fmla="*/ 1 h 9"/>
                    <a:gd name="T8" fmla="*/ 0 w 14"/>
                    <a:gd name="T9" fmla="*/ 5 h 9"/>
                  </a:gdLst>
                  <a:ahLst/>
                  <a:cxnLst>
                    <a:cxn ang="0">
                      <a:pos x="T0" y="T1"/>
                    </a:cxn>
                    <a:cxn ang="0">
                      <a:pos x="T2" y="T3"/>
                    </a:cxn>
                    <a:cxn ang="0">
                      <a:pos x="T4" y="T5"/>
                    </a:cxn>
                    <a:cxn ang="0">
                      <a:pos x="T6" y="T7"/>
                    </a:cxn>
                    <a:cxn ang="0">
                      <a:pos x="T8" y="T9"/>
                    </a:cxn>
                  </a:cxnLst>
                  <a:rect l="0" t="0" r="r" b="b"/>
                  <a:pathLst>
                    <a:path w="14" h="9">
                      <a:moveTo>
                        <a:pt x="0" y="5"/>
                      </a:moveTo>
                      <a:cubicBezTo>
                        <a:pt x="2" y="2"/>
                        <a:pt x="12" y="1"/>
                        <a:pt x="14" y="9"/>
                      </a:cubicBezTo>
                      <a:cubicBezTo>
                        <a:pt x="13" y="2"/>
                        <a:pt x="13" y="2"/>
                        <a:pt x="13" y="2"/>
                      </a:cubicBezTo>
                      <a:cubicBezTo>
                        <a:pt x="13" y="2"/>
                        <a:pt x="10" y="0"/>
                        <a:pt x="7" y="1"/>
                      </a:cubicBezTo>
                      <a:cubicBezTo>
                        <a:pt x="2" y="2"/>
                        <a:pt x="0" y="5"/>
                        <a:pt x="0" y="5"/>
                      </a:cubicBezTo>
                      <a:close/>
                    </a:path>
                  </a:pathLst>
                </a:custGeom>
                <a:solidFill>
                  <a:srgbClr val="FCBB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24" name="Freeform 117">
                  <a:extLst>
                    <a:ext uri="{FF2B5EF4-FFF2-40B4-BE49-F238E27FC236}">
                      <a16:creationId xmlns:a16="http://schemas.microsoft.com/office/drawing/2014/main" id="{6EFB0743-62CE-B776-C19D-52DA6F877716}"/>
                    </a:ext>
                  </a:extLst>
                </p:cNvPr>
                <p:cNvSpPr>
                  <a:spLocks/>
                </p:cNvSpPr>
                <p:nvPr/>
              </p:nvSpPr>
              <p:spPr bwMode="auto">
                <a:xfrm>
                  <a:off x="1358734" y="1880972"/>
                  <a:ext cx="345543" cy="473521"/>
                </a:xfrm>
                <a:custGeom>
                  <a:avLst/>
                  <a:gdLst>
                    <a:gd name="T0" fmla="*/ 30 w 32"/>
                    <a:gd name="T1" fmla="*/ 19 h 44"/>
                    <a:gd name="T2" fmla="*/ 12 w 32"/>
                    <a:gd name="T3" fmla="*/ 40 h 44"/>
                    <a:gd name="T4" fmla="*/ 2 w 32"/>
                    <a:gd name="T5" fmla="*/ 20 h 44"/>
                    <a:gd name="T6" fmla="*/ 18 w 32"/>
                    <a:gd name="T7" fmla="*/ 2 h 44"/>
                    <a:gd name="T8" fmla="*/ 30 w 32"/>
                    <a:gd name="T9" fmla="*/ 19 h 44"/>
                  </a:gdLst>
                  <a:ahLst/>
                  <a:cxnLst>
                    <a:cxn ang="0">
                      <a:pos x="T0" y="T1"/>
                    </a:cxn>
                    <a:cxn ang="0">
                      <a:pos x="T2" y="T3"/>
                    </a:cxn>
                    <a:cxn ang="0">
                      <a:pos x="T4" y="T5"/>
                    </a:cxn>
                    <a:cxn ang="0">
                      <a:pos x="T6" y="T7"/>
                    </a:cxn>
                    <a:cxn ang="0">
                      <a:pos x="T8" y="T9"/>
                    </a:cxn>
                  </a:cxnLst>
                  <a:rect l="0" t="0" r="r" b="b"/>
                  <a:pathLst>
                    <a:path w="32" h="44">
                      <a:moveTo>
                        <a:pt x="30" y="19"/>
                      </a:moveTo>
                      <a:cubicBezTo>
                        <a:pt x="29" y="30"/>
                        <a:pt x="20" y="44"/>
                        <a:pt x="12" y="40"/>
                      </a:cubicBezTo>
                      <a:cubicBezTo>
                        <a:pt x="6" y="37"/>
                        <a:pt x="0" y="31"/>
                        <a:pt x="2" y="20"/>
                      </a:cubicBezTo>
                      <a:cubicBezTo>
                        <a:pt x="3" y="9"/>
                        <a:pt x="9" y="4"/>
                        <a:pt x="18" y="2"/>
                      </a:cubicBezTo>
                      <a:cubicBezTo>
                        <a:pt x="27" y="0"/>
                        <a:pt x="32" y="8"/>
                        <a:pt x="30" y="19"/>
                      </a:cubicBezTo>
                    </a:path>
                  </a:pathLst>
                </a:custGeom>
                <a:solidFill>
                  <a:srgbClr val="ED90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25" name="Freeform 118">
                  <a:extLst>
                    <a:ext uri="{FF2B5EF4-FFF2-40B4-BE49-F238E27FC236}">
                      <a16:creationId xmlns:a16="http://schemas.microsoft.com/office/drawing/2014/main" id="{B556BA11-6EBB-143A-50BE-D09CE500D62A}"/>
                    </a:ext>
                  </a:extLst>
                </p:cNvPr>
                <p:cNvSpPr>
                  <a:spLocks/>
                </p:cNvSpPr>
                <p:nvPr/>
              </p:nvSpPr>
              <p:spPr bwMode="auto">
                <a:xfrm>
                  <a:off x="1512307" y="1880972"/>
                  <a:ext cx="153573" cy="102382"/>
                </a:xfrm>
                <a:custGeom>
                  <a:avLst/>
                  <a:gdLst>
                    <a:gd name="T0" fmla="*/ 14 w 14"/>
                    <a:gd name="T1" fmla="*/ 5 h 9"/>
                    <a:gd name="T2" fmla="*/ 0 w 14"/>
                    <a:gd name="T3" fmla="*/ 9 h 9"/>
                    <a:gd name="T4" fmla="*/ 1 w 14"/>
                    <a:gd name="T5" fmla="*/ 2 h 9"/>
                    <a:gd name="T6" fmla="*/ 7 w 14"/>
                    <a:gd name="T7" fmla="*/ 1 h 9"/>
                    <a:gd name="T8" fmla="*/ 14 w 14"/>
                    <a:gd name="T9" fmla="*/ 5 h 9"/>
                  </a:gdLst>
                  <a:ahLst/>
                  <a:cxnLst>
                    <a:cxn ang="0">
                      <a:pos x="T0" y="T1"/>
                    </a:cxn>
                    <a:cxn ang="0">
                      <a:pos x="T2" y="T3"/>
                    </a:cxn>
                    <a:cxn ang="0">
                      <a:pos x="T4" y="T5"/>
                    </a:cxn>
                    <a:cxn ang="0">
                      <a:pos x="T6" y="T7"/>
                    </a:cxn>
                    <a:cxn ang="0">
                      <a:pos x="T8" y="T9"/>
                    </a:cxn>
                  </a:cxnLst>
                  <a:rect l="0" t="0" r="r" b="b"/>
                  <a:pathLst>
                    <a:path w="14" h="9">
                      <a:moveTo>
                        <a:pt x="14" y="5"/>
                      </a:moveTo>
                      <a:cubicBezTo>
                        <a:pt x="12" y="2"/>
                        <a:pt x="3" y="1"/>
                        <a:pt x="0" y="9"/>
                      </a:cubicBezTo>
                      <a:cubicBezTo>
                        <a:pt x="1" y="2"/>
                        <a:pt x="1" y="2"/>
                        <a:pt x="1" y="2"/>
                      </a:cubicBezTo>
                      <a:cubicBezTo>
                        <a:pt x="1" y="2"/>
                        <a:pt x="4" y="0"/>
                        <a:pt x="7" y="1"/>
                      </a:cubicBezTo>
                      <a:cubicBezTo>
                        <a:pt x="12" y="2"/>
                        <a:pt x="14" y="5"/>
                        <a:pt x="14" y="5"/>
                      </a:cubicBezTo>
                      <a:close/>
                    </a:path>
                  </a:pathLst>
                </a:custGeom>
                <a:solidFill>
                  <a:srgbClr val="FCBB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26" name="Freeform 119">
                  <a:extLst>
                    <a:ext uri="{FF2B5EF4-FFF2-40B4-BE49-F238E27FC236}">
                      <a16:creationId xmlns:a16="http://schemas.microsoft.com/office/drawing/2014/main" id="{D286B276-1F67-F420-1A80-273CE7205007}"/>
                    </a:ext>
                  </a:extLst>
                </p:cNvPr>
                <p:cNvSpPr>
                  <a:spLocks/>
                </p:cNvSpPr>
                <p:nvPr/>
              </p:nvSpPr>
              <p:spPr bwMode="auto">
                <a:xfrm>
                  <a:off x="334915" y="1113108"/>
                  <a:ext cx="1190194" cy="1241385"/>
                </a:xfrm>
                <a:custGeom>
                  <a:avLst/>
                  <a:gdLst>
                    <a:gd name="T0" fmla="*/ 56 w 111"/>
                    <a:gd name="T1" fmla="*/ 0 h 115"/>
                    <a:gd name="T2" fmla="*/ 111 w 111"/>
                    <a:gd name="T3" fmla="*/ 60 h 115"/>
                    <a:gd name="T4" fmla="*/ 56 w 111"/>
                    <a:gd name="T5" fmla="*/ 115 h 115"/>
                    <a:gd name="T6" fmla="*/ 0 w 111"/>
                    <a:gd name="T7" fmla="*/ 60 h 115"/>
                    <a:gd name="T8" fmla="*/ 56 w 111"/>
                    <a:gd name="T9" fmla="*/ 0 h 115"/>
                  </a:gdLst>
                  <a:ahLst/>
                  <a:cxnLst>
                    <a:cxn ang="0">
                      <a:pos x="T0" y="T1"/>
                    </a:cxn>
                    <a:cxn ang="0">
                      <a:pos x="T2" y="T3"/>
                    </a:cxn>
                    <a:cxn ang="0">
                      <a:pos x="T4" y="T5"/>
                    </a:cxn>
                    <a:cxn ang="0">
                      <a:pos x="T6" y="T7"/>
                    </a:cxn>
                    <a:cxn ang="0">
                      <a:pos x="T8" y="T9"/>
                    </a:cxn>
                  </a:cxnLst>
                  <a:rect l="0" t="0" r="r" b="b"/>
                  <a:pathLst>
                    <a:path w="111" h="115">
                      <a:moveTo>
                        <a:pt x="56" y="0"/>
                      </a:moveTo>
                      <a:cubicBezTo>
                        <a:pt x="86" y="0"/>
                        <a:pt x="111" y="19"/>
                        <a:pt x="111" y="60"/>
                      </a:cubicBezTo>
                      <a:cubicBezTo>
                        <a:pt x="111" y="90"/>
                        <a:pt x="86" y="115"/>
                        <a:pt x="56" y="115"/>
                      </a:cubicBezTo>
                      <a:cubicBezTo>
                        <a:pt x="25" y="115"/>
                        <a:pt x="0" y="90"/>
                        <a:pt x="0" y="60"/>
                      </a:cubicBezTo>
                      <a:cubicBezTo>
                        <a:pt x="0" y="20"/>
                        <a:pt x="25" y="0"/>
                        <a:pt x="56" y="0"/>
                      </a:cubicBezTo>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27" name="Freeform 120">
                  <a:extLst>
                    <a:ext uri="{FF2B5EF4-FFF2-40B4-BE49-F238E27FC236}">
                      <a16:creationId xmlns:a16="http://schemas.microsoft.com/office/drawing/2014/main" id="{3FE2D927-865D-566D-D77F-E810E7E9CBF4}"/>
                    </a:ext>
                  </a:extLst>
                </p:cNvPr>
                <p:cNvSpPr>
                  <a:spLocks/>
                </p:cNvSpPr>
                <p:nvPr/>
              </p:nvSpPr>
              <p:spPr bwMode="auto">
                <a:xfrm>
                  <a:off x="360511" y="1484238"/>
                  <a:ext cx="1151797" cy="1292576"/>
                </a:xfrm>
                <a:custGeom>
                  <a:avLst/>
                  <a:gdLst>
                    <a:gd name="T0" fmla="*/ 107 w 107"/>
                    <a:gd name="T1" fmla="*/ 53 h 120"/>
                    <a:gd name="T2" fmla="*/ 53 w 107"/>
                    <a:gd name="T3" fmla="*/ 120 h 120"/>
                    <a:gd name="T4" fmla="*/ 0 w 107"/>
                    <a:gd name="T5" fmla="*/ 53 h 120"/>
                    <a:gd name="T6" fmla="*/ 53 w 107"/>
                    <a:gd name="T7" fmla="*/ 0 h 120"/>
                    <a:gd name="T8" fmla="*/ 107 w 107"/>
                    <a:gd name="T9" fmla="*/ 53 h 120"/>
                  </a:gdLst>
                  <a:ahLst/>
                  <a:cxnLst>
                    <a:cxn ang="0">
                      <a:pos x="T0" y="T1"/>
                    </a:cxn>
                    <a:cxn ang="0">
                      <a:pos x="T2" y="T3"/>
                    </a:cxn>
                    <a:cxn ang="0">
                      <a:pos x="T4" y="T5"/>
                    </a:cxn>
                    <a:cxn ang="0">
                      <a:pos x="T6" y="T7"/>
                    </a:cxn>
                    <a:cxn ang="0">
                      <a:pos x="T8" y="T9"/>
                    </a:cxn>
                  </a:cxnLst>
                  <a:rect l="0" t="0" r="r" b="b"/>
                  <a:pathLst>
                    <a:path w="107" h="120">
                      <a:moveTo>
                        <a:pt x="107" y="53"/>
                      </a:moveTo>
                      <a:cubicBezTo>
                        <a:pt x="107" y="83"/>
                        <a:pt x="88" y="120"/>
                        <a:pt x="53" y="120"/>
                      </a:cubicBezTo>
                      <a:cubicBezTo>
                        <a:pt x="17" y="120"/>
                        <a:pt x="0" y="83"/>
                        <a:pt x="0" y="53"/>
                      </a:cubicBezTo>
                      <a:cubicBezTo>
                        <a:pt x="0" y="24"/>
                        <a:pt x="24" y="0"/>
                        <a:pt x="53" y="0"/>
                      </a:cubicBezTo>
                      <a:cubicBezTo>
                        <a:pt x="83" y="0"/>
                        <a:pt x="107" y="24"/>
                        <a:pt x="107" y="53"/>
                      </a:cubicBezTo>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28" name="Freeform 123">
                  <a:extLst>
                    <a:ext uri="{FF2B5EF4-FFF2-40B4-BE49-F238E27FC236}">
                      <a16:creationId xmlns:a16="http://schemas.microsoft.com/office/drawing/2014/main" id="{E58CA2D0-936F-C931-3F75-613585492E61}"/>
                    </a:ext>
                  </a:extLst>
                </p:cNvPr>
                <p:cNvSpPr>
                  <a:spLocks/>
                </p:cNvSpPr>
                <p:nvPr/>
              </p:nvSpPr>
              <p:spPr bwMode="auto">
                <a:xfrm>
                  <a:off x="514083" y="1740193"/>
                  <a:ext cx="243161" cy="89588"/>
                </a:xfrm>
                <a:custGeom>
                  <a:avLst/>
                  <a:gdLst>
                    <a:gd name="T0" fmla="*/ 15 w 23"/>
                    <a:gd name="T1" fmla="*/ 0 h 8"/>
                    <a:gd name="T2" fmla="*/ 0 w 23"/>
                    <a:gd name="T3" fmla="*/ 7 h 8"/>
                    <a:gd name="T4" fmla="*/ 0 w 23"/>
                    <a:gd name="T5" fmla="*/ 8 h 8"/>
                    <a:gd name="T6" fmla="*/ 5 w 23"/>
                    <a:gd name="T7" fmla="*/ 8 h 8"/>
                    <a:gd name="T8" fmla="*/ 15 w 23"/>
                    <a:gd name="T9" fmla="*/ 4 h 8"/>
                    <a:gd name="T10" fmla="*/ 19 w 23"/>
                    <a:gd name="T11" fmla="*/ 5 h 8"/>
                    <a:gd name="T12" fmla="*/ 20 w 23"/>
                    <a:gd name="T13" fmla="*/ 5 h 8"/>
                    <a:gd name="T14" fmla="*/ 22 w 23"/>
                    <a:gd name="T15" fmla="*/ 5 h 8"/>
                    <a:gd name="T16" fmla="*/ 22 w 23"/>
                    <a:gd name="T17" fmla="*/ 4 h 8"/>
                    <a:gd name="T18" fmla="*/ 22 w 23"/>
                    <a:gd name="T19" fmla="*/ 2 h 8"/>
                    <a:gd name="T20" fmla="*/ 22 w 23"/>
                    <a:gd name="T21" fmla="*/ 2 h 8"/>
                    <a:gd name="T22" fmla="*/ 22 w 23"/>
                    <a:gd name="T23" fmla="*/ 2 h 8"/>
                    <a:gd name="T24" fmla="*/ 22 w 23"/>
                    <a:gd name="T25" fmla="*/ 1 h 8"/>
                    <a:gd name="T26" fmla="*/ 22 w 23"/>
                    <a:gd name="T27" fmla="*/ 1 h 8"/>
                    <a:gd name="T28" fmla="*/ 22 w 23"/>
                    <a:gd name="T29" fmla="*/ 1 h 8"/>
                    <a:gd name="T30" fmla="*/ 21 w 23"/>
                    <a:gd name="T31" fmla="*/ 1 h 8"/>
                    <a:gd name="T32" fmla="*/ 15 w 23"/>
                    <a:gd name="T33"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8">
                      <a:moveTo>
                        <a:pt x="15" y="0"/>
                      </a:moveTo>
                      <a:cubicBezTo>
                        <a:pt x="8" y="0"/>
                        <a:pt x="2" y="4"/>
                        <a:pt x="0" y="7"/>
                      </a:cubicBezTo>
                      <a:cubicBezTo>
                        <a:pt x="0" y="8"/>
                        <a:pt x="0" y="8"/>
                        <a:pt x="0" y="8"/>
                      </a:cubicBezTo>
                      <a:cubicBezTo>
                        <a:pt x="1" y="8"/>
                        <a:pt x="3" y="8"/>
                        <a:pt x="5" y="8"/>
                      </a:cubicBezTo>
                      <a:cubicBezTo>
                        <a:pt x="7" y="7"/>
                        <a:pt x="10" y="4"/>
                        <a:pt x="15" y="4"/>
                      </a:cubicBezTo>
                      <a:cubicBezTo>
                        <a:pt x="16" y="4"/>
                        <a:pt x="18" y="4"/>
                        <a:pt x="19" y="5"/>
                      </a:cubicBezTo>
                      <a:cubicBezTo>
                        <a:pt x="20" y="5"/>
                        <a:pt x="20" y="5"/>
                        <a:pt x="20" y="5"/>
                      </a:cubicBezTo>
                      <a:cubicBezTo>
                        <a:pt x="21" y="5"/>
                        <a:pt x="21" y="5"/>
                        <a:pt x="22" y="5"/>
                      </a:cubicBezTo>
                      <a:cubicBezTo>
                        <a:pt x="22" y="5"/>
                        <a:pt x="22" y="4"/>
                        <a:pt x="22" y="4"/>
                      </a:cubicBezTo>
                      <a:cubicBezTo>
                        <a:pt x="23" y="3"/>
                        <a:pt x="23" y="2"/>
                        <a:pt x="22" y="2"/>
                      </a:cubicBezTo>
                      <a:cubicBezTo>
                        <a:pt x="22" y="2"/>
                        <a:pt x="22" y="2"/>
                        <a:pt x="22" y="2"/>
                      </a:cubicBezTo>
                      <a:cubicBezTo>
                        <a:pt x="22" y="2"/>
                        <a:pt x="22" y="2"/>
                        <a:pt x="22" y="2"/>
                      </a:cubicBezTo>
                      <a:cubicBezTo>
                        <a:pt x="22" y="1"/>
                        <a:pt x="22" y="1"/>
                        <a:pt x="22" y="1"/>
                      </a:cubicBezTo>
                      <a:cubicBezTo>
                        <a:pt x="22" y="1"/>
                        <a:pt x="22" y="1"/>
                        <a:pt x="22" y="1"/>
                      </a:cubicBezTo>
                      <a:cubicBezTo>
                        <a:pt x="22" y="1"/>
                        <a:pt x="22" y="1"/>
                        <a:pt x="22" y="1"/>
                      </a:cubicBezTo>
                      <a:cubicBezTo>
                        <a:pt x="21" y="1"/>
                        <a:pt x="21" y="1"/>
                        <a:pt x="21" y="1"/>
                      </a:cubicBezTo>
                      <a:cubicBezTo>
                        <a:pt x="19" y="0"/>
                        <a:pt x="17" y="0"/>
                        <a:pt x="15" y="0"/>
                      </a:cubicBezTo>
                    </a:path>
                  </a:pathLst>
                </a:custGeom>
                <a:solidFill>
                  <a:srgbClr val="D5A8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29" name="Freeform 124">
                  <a:extLst>
                    <a:ext uri="{FF2B5EF4-FFF2-40B4-BE49-F238E27FC236}">
                      <a16:creationId xmlns:a16="http://schemas.microsoft.com/office/drawing/2014/main" id="{587C4ED2-B4E4-8F85-6FEF-314B66EF81A0}"/>
                    </a:ext>
                  </a:extLst>
                </p:cNvPr>
                <p:cNvSpPr>
                  <a:spLocks/>
                </p:cNvSpPr>
                <p:nvPr/>
              </p:nvSpPr>
              <p:spPr bwMode="auto">
                <a:xfrm>
                  <a:off x="514083" y="1689002"/>
                  <a:ext cx="243161" cy="153573"/>
                </a:xfrm>
                <a:custGeom>
                  <a:avLst/>
                  <a:gdLst>
                    <a:gd name="T0" fmla="*/ 22 w 23"/>
                    <a:gd name="T1" fmla="*/ 8 h 14"/>
                    <a:gd name="T2" fmla="*/ 20 w 23"/>
                    <a:gd name="T3" fmla="*/ 8 h 14"/>
                    <a:gd name="T4" fmla="*/ 4 w 23"/>
                    <a:gd name="T5" fmla="*/ 13 h 14"/>
                    <a:gd name="T6" fmla="*/ 1 w 23"/>
                    <a:gd name="T7" fmla="*/ 13 h 14"/>
                    <a:gd name="T8" fmla="*/ 1 w 23"/>
                    <a:gd name="T9" fmla="*/ 10 h 14"/>
                    <a:gd name="T10" fmla="*/ 22 w 23"/>
                    <a:gd name="T11" fmla="*/ 4 h 14"/>
                    <a:gd name="T12" fmla="*/ 23 w 23"/>
                    <a:gd name="T13" fmla="*/ 7 h 14"/>
                    <a:gd name="T14" fmla="*/ 22 w 23"/>
                    <a:gd name="T15" fmla="*/ 8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14">
                      <a:moveTo>
                        <a:pt x="22" y="8"/>
                      </a:moveTo>
                      <a:cubicBezTo>
                        <a:pt x="22" y="8"/>
                        <a:pt x="21" y="8"/>
                        <a:pt x="20" y="8"/>
                      </a:cubicBezTo>
                      <a:cubicBezTo>
                        <a:pt x="11" y="5"/>
                        <a:pt x="5" y="13"/>
                        <a:pt x="4" y="13"/>
                      </a:cubicBezTo>
                      <a:cubicBezTo>
                        <a:pt x="4" y="14"/>
                        <a:pt x="2" y="14"/>
                        <a:pt x="1" y="13"/>
                      </a:cubicBezTo>
                      <a:cubicBezTo>
                        <a:pt x="0" y="13"/>
                        <a:pt x="0" y="11"/>
                        <a:pt x="1" y="10"/>
                      </a:cubicBezTo>
                      <a:cubicBezTo>
                        <a:pt x="4" y="6"/>
                        <a:pt x="12" y="0"/>
                        <a:pt x="22" y="4"/>
                      </a:cubicBezTo>
                      <a:cubicBezTo>
                        <a:pt x="23" y="4"/>
                        <a:pt x="23" y="6"/>
                        <a:pt x="23" y="7"/>
                      </a:cubicBezTo>
                      <a:cubicBezTo>
                        <a:pt x="23" y="7"/>
                        <a:pt x="23" y="8"/>
                        <a:pt x="22" y="8"/>
                      </a:cubicBezTo>
                      <a:close/>
                    </a:path>
                  </a:pathLst>
                </a:custGeom>
                <a:solidFill>
                  <a:srgbClr val="6F5B56"/>
                </a:solidFill>
                <a:ln>
                  <a:noFill/>
                </a:ln>
              </p:spPr>
              <p:txBody>
                <a:bodyPr vert="horz" wrap="square" lIns="45720" tIns="22860" rIns="45720" bIns="22860" numCol="1" anchor="t" anchorCtr="0" compatLnSpc="1">
                  <a:prstTxWarp prst="textNoShape">
                    <a:avLst/>
                  </a:prstTxWarp>
                </a:bodyPr>
                <a:lstStyle/>
                <a:p>
                  <a:endParaRPr lang="en-US" sz="900"/>
                </a:p>
              </p:txBody>
            </p:sp>
            <p:sp>
              <p:nvSpPr>
                <p:cNvPr id="30" name="Freeform 125">
                  <a:extLst>
                    <a:ext uri="{FF2B5EF4-FFF2-40B4-BE49-F238E27FC236}">
                      <a16:creationId xmlns:a16="http://schemas.microsoft.com/office/drawing/2014/main" id="{F889D1D5-BA09-C092-4841-F12BC07F8C74}"/>
                    </a:ext>
                  </a:extLst>
                </p:cNvPr>
                <p:cNvSpPr>
                  <a:spLocks/>
                </p:cNvSpPr>
                <p:nvPr/>
              </p:nvSpPr>
              <p:spPr bwMode="auto">
                <a:xfrm>
                  <a:off x="514083" y="1689002"/>
                  <a:ext cx="243161" cy="140779"/>
                </a:xfrm>
                <a:custGeom>
                  <a:avLst/>
                  <a:gdLst>
                    <a:gd name="T0" fmla="*/ 1 w 23"/>
                    <a:gd name="T1" fmla="*/ 13 h 13"/>
                    <a:gd name="T2" fmla="*/ 2 w 23"/>
                    <a:gd name="T3" fmla="*/ 12 h 13"/>
                    <a:gd name="T4" fmla="*/ 23 w 23"/>
                    <a:gd name="T5" fmla="*/ 5 h 13"/>
                    <a:gd name="T6" fmla="*/ 23 w 23"/>
                    <a:gd name="T7" fmla="*/ 6 h 13"/>
                    <a:gd name="T8" fmla="*/ 22 w 23"/>
                    <a:gd name="T9" fmla="*/ 4 h 13"/>
                    <a:gd name="T10" fmla="*/ 1 w 23"/>
                    <a:gd name="T11" fmla="*/ 10 h 13"/>
                    <a:gd name="T12" fmla="*/ 1 w 23"/>
                    <a:gd name="T13" fmla="*/ 13 h 13"/>
                  </a:gdLst>
                  <a:ahLst/>
                  <a:cxnLst>
                    <a:cxn ang="0">
                      <a:pos x="T0" y="T1"/>
                    </a:cxn>
                    <a:cxn ang="0">
                      <a:pos x="T2" y="T3"/>
                    </a:cxn>
                    <a:cxn ang="0">
                      <a:pos x="T4" y="T5"/>
                    </a:cxn>
                    <a:cxn ang="0">
                      <a:pos x="T6" y="T7"/>
                    </a:cxn>
                    <a:cxn ang="0">
                      <a:pos x="T8" y="T9"/>
                    </a:cxn>
                    <a:cxn ang="0">
                      <a:pos x="T10" y="T11"/>
                    </a:cxn>
                    <a:cxn ang="0">
                      <a:pos x="T12" y="T13"/>
                    </a:cxn>
                  </a:cxnLst>
                  <a:rect l="0" t="0" r="r" b="b"/>
                  <a:pathLst>
                    <a:path w="23" h="13">
                      <a:moveTo>
                        <a:pt x="1" y="13"/>
                      </a:moveTo>
                      <a:cubicBezTo>
                        <a:pt x="1" y="13"/>
                        <a:pt x="1" y="12"/>
                        <a:pt x="2" y="12"/>
                      </a:cubicBezTo>
                      <a:cubicBezTo>
                        <a:pt x="4" y="8"/>
                        <a:pt x="13" y="1"/>
                        <a:pt x="23" y="5"/>
                      </a:cubicBezTo>
                      <a:cubicBezTo>
                        <a:pt x="23" y="5"/>
                        <a:pt x="23" y="5"/>
                        <a:pt x="23" y="6"/>
                      </a:cubicBezTo>
                      <a:cubicBezTo>
                        <a:pt x="23" y="5"/>
                        <a:pt x="22" y="4"/>
                        <a:pt x="22" y="4"/>
                      </a:cubicBezTo>
                      <a:cubicBezTo>
                        <a:pt x="12" y="0"/>
                        <a:pt x="4" y="6"/>
                        <a:pt x="1" y="10"/>
                      </a:cubicBezTo>
                      <a:cubicBezTo>
                        <a:pt x="0" y="11"/>
                        <a:pt x="0" y="13"/>
                        <a:pt x="1" y="13"/>
                      </a:cubicBezTo>
                      <a:close/>
                    </a:path>
                  </a:pathLst>
                </a:custGeom>
                <a:solidFill>
                  <a:srgbClr val="8E7771"/>
                </a:solidFill>
                <a:ln>
                  <a:noFill/>
                </a:ln>
              </p:spPr>
              <p:txBody>
                <a:bodyPr vert="horz" wrap="square" lIns="45720" tIns="22860" rIns="45720" bIns="22860" numCol="1" anchor="t" anchorCtr="0" compatLnSpc="1">
                  <a:prstTxWarp prst="textNoShape">
                    <a:avLst/>
                  </a:prstTxWarp>
                </a:bodyPr>
                <a:lstStyle/>
                <a:p>
                  <a:endParaRPr lang="en-US" sz="900"/>
                </a:p>
              </p:txBody>
            </p:sp>
            <p:sp>
              <p:nvSpPr>
                <p:cNvPr id="31" name="Freeform 126">
                  <a:extLst>
                    <a:ext uri="{FF2B5EF4-FFF2-40B4-BE49-F238E27FC236}">
                      <a16:creationId xmlns:a16="http://schemas.microsoft.com/office/drawing/2014/main" id="{8530ACDB-62D1-F6C5-586C-2316DBB16DCC}"/>
                    </a:ext>
                  </a:extLst>
                </p:cNvPr>
                <p:cNvSpPr>
                  <a:spLocks/>
                </p:cNvSpPr>
                <p:nvPr/>
              </p:nvSpPr>
              <p:spPr bwMode="auto">
                <a:xfrm>
                  <a:off x="1064390" y="1740193"/>
                  <a:ext cx="243161" cy="127977"/>
                </a:xfrm>
                <a:custGeom>
                  <a:avLst/>
                  <a:gdLst>
                    <a:gd name="T0" fmla="*/ 8 w 23"/>
                    <a:gd name="T1" fmla="*/ 0 h 11"/>
                    <a:gd name="T2" fmla="*/ 1 w 23"/>
                    <a:gd name="T3" fmla="*/ 1 h 11"/>
                    <a:gd name="T4" fmla="*/ 1 w 23"/>
                    <a:gd name="T5" fmla="*/ 1 h 11"/>
                    <a:gd name="T6" fmla="*/ 1 w 23"/>
                    <a:gd name="T7" fmla="*/ 1 h 11"/>
                    <a:gd name="T8" fmla="*/ 1 w 23"/>
                    <a:gd name="T9" fmla="*/ 1 h 11"/>
                    <a:gd name="T10" fmla="*/ 1 w 23"/>
                    <a:gd name="T11" fmla="*/ 2 h 11"/>
                    <a:gd name="T12" fmla="*/ 0 w 23"/>
                    <a:gd name="T13" fmla="*/ 2 h 11"/>
                    <a:gd name="T14" fmla="*/ 0 w 23"/>
                    <a:gd name="T15" fmla="*/ 2 h 11"/>
                    <a:gd name="T16" fmla="*/ 0 w 23"/>
                    <a:gd name="T17" fmla="*/ 4 h 11"/>
                    <a:gd name="T18" fmla="*/ 1 w 23"/>
                    <a:gd name="T19" fmla="*/ 5 h 11"/>
                    <a:gd name="T20" fmla="*/ 2 w 23"/>
                    <a:gd name="T21" fmla="*/ 5 h 11"/>
                    <a:gd name="T22" fmla="*/ 3 w 23"/>
                    <a:gd name="T23" fmla="*/ 5 h 11"/>
                    <a:gd name="T24" fmla="*/ 8 w 23"/>
                    <a:gd name="T25" fmla="*/ 4 h 11"/>
                    <a:gd name="T26" fmla="*/ 19 w 23"/>
                    <a:gd name="T27" fmla="*/ 10 h 11"/>
                    <a:gd name="T28" fmla="*/ 20 w 23"/>
                    <a:gd name="T29" fmla="*/ 11 h 11"/>
                    <a:gd name="T30" fmla="*/ 21 w 23"/>
                    <a:gd name="T31" fmla="*/ 11 h 11"/>
                    <a:gd name="T32" fmla="*/ 22 w 23"/>
                    <a:gd name="T33" fmla="*/ 10 h 11"/>
                    <a:gd name="T34" fmla="*/ 22 w 23"/>
                    <a:gd name="T35" fmla="*/ 7 h 11"/>
                    <a:gd name="T36" fmla="*/ 8 w 23"/>
                    <a:gd name="T3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3" h="11">
                      <a:moveTo>
                        <a:pt x="8" y="0"/>
                      </a:moveTo>
                      <a:cubicBezTo>
                        <a:pt x="6" y="0"/>
                        <a:pt x="4" y="0"/>
                        <a:pt x="1" y="1"/>
                      </a:cubicBezTo>
                      <a:cubicBezTo>
                        <a:pt x="1" y="1"/>
                        <a:pt x="1" y="1"/>
                        <a:pt x="1" y="1"/>
                      </a:cubicBezTo>
                      <a:cubicBezTo>
                        <a:pt x="1" y="1"/>
                        <a:pt x="1" y="1"/>
                        <a:pt x="1" y="1"/>
                      </a:cubicBezTo>
                      <a:cubicBezTo>
                        <a:pt x="1" y="1"/>
                        <a:pt x="1" y="1"/>
                        <a:pt x="1" y="1"/>
                      </a:cubicBezTo>
                      <a:cubicBezTo>
                        <a:pt x="1" y="2"/>
                        <a:pt x="1" y="2"/>
                        <a:pt x="1" y="2"/>
                      </a:cubicBezTo>
                      <a:cubicBezTo>
                        <a:pt x="0" y="2"/>
                        <a:pt x="0" y="2"/>
                        <a:pt x="0" y="2"/>
                      </a:cubicBezTo>
                      <a:cubicBezTo>
                        <a:pt x="0" y="2"/>
                        <a:pt x="0" y="2"/>
                        <a:pt x="0" y="2"/>
                      </a:cubicBezTo>
                      <a:cubicBezTo>
                        <a:pt x="0" y="3"/>
                        <a:pt x="0" y="3"/>
                        <a:pt x="0" y="4"/>
                      </a:cubicBezTo>
                      <a:cubicBezTo>
                        <a:pt x="0" y="4"/>
                        <a:pt x="1" y="5"/>
                        <a:pt x="1" y="5"/>
                      </a:cubicBezTo>
                      <a:cubicBezTo>
                        <a:pt x="1" y="5"/>
                        <a:pt x="2" y="5"/>
                        <a:pt x="2" y="5"/>
                      </a:cubicBezTo>
                      <a:cubicBezTo>
                        <a:pt x="3" y="5"/>
                        <a:pt x="3" y="5"/>
                        <a:pt x="3" y="5"/>
                      </a:cubicBezTo>
                      <a:cubicBezTo>
                        <a:pt x="5" y="4"/>
                        <a:pt x="6" y="4"/>
                        <a:pt x="8" y="4"/>
                      </a:cubicBezTo>
                      <a:cubicBezTo>
                        <a:pt x="14" y="4"/>
                        <a:pt x="19" y="10"/>
                        <a:pt x="19" y="10"/>
                      </a:cubicBezTo>
                      <a:cubicBezTo>
                        <a:pt x="19" y="10"/>
                        <a:pt x="20" y="11"/>
                        <a:pt x="20" y="11"/>
                      </a:cubicBezTo>
                      <a:cubicBezTo>
                        <a:pt x="20" y="11"/>
                        <a:pt x="21" y="11"/>
                        <a:pt x="21" y="11"/>
                      </a:cubicBezTo>
                      <a:cubicBezTo>
                        <a:pt x="21" y="11"/>
                        <a:pt x="22" y="11"/>
                        <a:pt x="22" y="10"/>
                      </a:cubicBezTo>
                      <a:cubicBezTo>
                        <a:pt x="23" y="10"/>
                        <a:pt x="23" y="8"/>
                        <a:pt x="22" y="7"/>
                      </a:cubicBezTo>
                      <a:cubicBezTo>
                        <a:pt x="20" y="4"/>
                        <a:pt x="15" y="0"/>
                        <a:pt x="8" y="0"/>
                      </a:cubicBezTo>
                    </a:path>
                  </a:pathLst>
                </a:custGeom>
                <a:solidFill>
                  <a:srgbClr val="D5A8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32" name="Freeform 127">
                  <a:extLst>
                    <a:ext uri="{FF2B5EF4-FFF2-40B4-BE49-F238E27FC236}">
                      <a16:creationId xmlns:a16="http://schemas.microsoft.com/office/drawing/2014/main" id="{7E1C1889-E24B-0FED-9FDC-CEA638FE9CEB}"/>
                    </a:ext>
                  </a:extLst>
                </p:cNvPr>
                <p:cNvSpPr>
                  <a:spLocks/>
                </p:cNvSpPr>
                <p:nvPr/>
              </p:nvSpPr>
              <p:spPr bwMode="auto">
                <a:xfrm>
                  <a:off x="1051588" y="1689002"/>
                  <a:ext cx="255955" cy="153573"/>
                </a:xfrm>
                <a:custGeom>
                  <a:avLst/>
                  <a:gdLst>
                    <a:gd name="T0" fmla="*/ 1 w 24"/>
                    <a:gd name="T1" fmla="*/ 8 h 14"/>
                    <a:gd name="T2" fmla="*/ 4 w 24"/>
                    <a:gd name="T3" fmla="*/ 8 h 14"/>
                    <a:gd name="T4" fmla="*/ 19 w 24"/>
                    <a:gd name="T5" fmla="*/ 13 h 14"/>
                    <a:gd name="T6" fmla="*/ 22 w 24"/>
                    <a:gd name="T7" fmla="*/ 14 h 14"/>
                    <a:gd name="T8" fmla="*/ 23 w 24"/>
                    <a:gd name="T9" fmla="*/ 10 h 14"/>
                    <a:gd name="T10" fmla="*/ 2 w 24"/>
                    <a:gd name="T11" fmla="*/ 4 h 14"/>
                    <a:gd name="T12" fmla="*/ 1 w 24"/>
                    <a:gd name="T13" fmla="*/ 7 h 14"/>
                    <a:gd name="T14" fmla="*/ 1 w 24"/>
                    <a:gd name="T15" fmla="*/ 8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 h="14">
                      <a:moveTo>
                        <a:pt x="1" y="8"/>
                      </a:moveTo>
                      <a:cubicBezTo>
                        <a:pt x="2" y="8"/>
                        <a:pt x="3" y="9"/>
                        <a:pt x="4" y="8"/>
                      </a:cubicBezTo>
                      <a:cubicBezTo>
                        <a:pt x="13" y="5"/>
                        <a:pt x="19" y="13"/>
                        <a:pt x="19" y="13"/>
                      </a:cubicBezTo>
                      <a:cubicBezTo>
                        <a:pt x="20" y="14"/>
                        <a:pt x="21" y="14"/>
                        <a:pt x="22" y="14"/>
                      </a:cubicBezTo>
                      <a:cubicBezTo>
                        <a:pt x="23" y="13"/>
                        <a:pt x="24" y="11"/>
                        <a:pt x="23" y="10"/>
                      </a:cubicBezTo>
                      <a:cubicBezTo>
                        <a:pt x="20" y="7"/>
                        <a:pt x="12" y="0"/>
                        <a:pt x="2" y="4"/>
                      </a:cubicBezTo>
                      <a:cubicBezTo>
                        <a:pt x="1" y="5"/>
                        <a:pt x="0" y="6"/>
                        <a:pt x="1" y="7"/>
                      </a:cubicBezTo>
                      <a:cubicBezTo>
                        <a:pt x="1" y="7"/>
                        <a:pt x="1" y="8"/>
                        <a:pt x="1" y="8"/>
                      </a:cubicBezTo>
                      <a:close/>
                    </a:path>
                  </a:pathLst>
                </a:custGeom>
                <a:solidFill>
                  <a:srgbClr val="6F5B56"/>
                </a:solidFill>
                <a:ln>
                  <a:noFill/>
                </a:ln>
              </p:spPr>
              <p:txBody>
                <a:bodyPr vert="horz" wrap="square" lIns="45720" tIns="22860" rIns="45720" bIns="22860" numCol="1" anchor="t" anchorCtr="0" compatLnSpc="1">
                  <a:prstTxWarp prst="textNoShape">
                    <a:avLst/>
                  </a:prstTxWarp>
                </a:bodyPr>
                <a:lstStyle/>
                <a:p>
                  <a:endParaRPr lang="en-US" sz="900"/>
                </a:p>
              </p:txBody>
            </p:sp>
            <p:sp>
              <p:nvSpPr>
                <p:cNvPr id="33" name="Freeform 128">
                  <a:extLst>
                    <a:ext uri="{FF2B5EF4-FFF2-40B4-BE49-F238E27FC236}">
                      <a16:creationId xmlns:a16="http://schemas.microsoft.com/office/drawing/2014/main" id="{29DDB9EE-9542-AC5F-8889-14969015FD48}"/>
                    </a:ext>
                  </a:extLst>
                </p:cNvPr>
                <p:cNvSpPr>
                  <a:spLocks/>
                </p:cNvSpPr>
                <p:nvPr/>
              </p:nvSpPr>
              <p:spPr bwMode="auto">
                <a:xfrm>
                  <a:off x="1064390" y="1689002"/>
                  <a:ext cx="243161" cy="153573"/>
                </a:xfrm>
                <a:custGeom>
                  <a:avLst/>
                  <a:gdLst>
                    <a:gd name="T0" fmla="*/ 21 w 23"/>
                    <a:gd name="T1" fmla="*/ 14 h 14"/>
                    <a:gd name="T2" fmla="*/ 21 w 23"/>
                    <a:gd name="T3" fmla="*/ 12 h 14"/>
                    <a:gd name="T4" fmla="*/ 0 w 23"/>
                    <a:gd name="T5" fmla="*/ 5 h 14"/>
                    <a:gd name="T6" fmla="*/ 0 w 23"/>
                    <a:gd name="T7" fmla="*/ 6 h 14"/>
                    <a:gd name="T8" fmla="*/ 1 w 23"/>
                    <a:gd name="T9" fmla="*/ 4 h 14"/>
                    <a:gd name="T10" fmla="*/ 22 w 23"/>
                    <a:gd name="T11" fmla="*/ 10 h 14"/>
                    <a:gd name="T12" fmla="*/ 21 w 23"/>
                    <a:gd name="T13" fmla="*/ 14 h 14"/>
                  </a:gdLst>
                  <a:ahLst/>
                  <a:cxnLst>
                    <a:cxn ang="0">
                      <a:pos x="T0" y="T1"/>
                    </a:cxn>
                    <a:cxn ang="0">
                      <a:pos x="T2" y="T3"/>
                    </a:cxn>
                    <a:cxn ang="0">
                      <a:pos x="T4" y="T5"/>
                    </a:cxn>
                    <a:cxn ang="0">
                      <a:pos x="T6" y="T7"/>
                    </a:cxn>
                    <a:cxn ang="0">
                      <a:pos x="T8" y="T9"/>
                    </a:cxn>
                    <a:cxn ang="0">
                      <a:pos x="T10" y="T11"/>
                    </a:cxn>
                    <a:cxn ang="0">
                      <a:pos x="T12" y="T13"/>
                    </a:cxn>
                  </a:cxnLst>
                  <a:rect l="0" t="0" r="r" b="b"/>
                  <a:pathLst>
                    <a:path w="23" h="14">
                      <a:moveTo>
                        <a:pt x="21" y="14"/>
                      </a:moveTo>
                      <a:cubicBezTo>
                        <a:pt x="22" y="13"/>
                        <a:pt x="21" y="12"/>
                        <a:pt x="21" y="12"/>
                      </a:cubicBezTo>
                      <a:cubicBezTo>
                        <a:pt x="18" y="8"/>
                        <a:pt x="10" y="1"/>
                        <a:pt x="0" y="5"/>
                      </a:cubicBezTo>
                      <a:cubicBezTo>
                        <a:pt x="0" y="5"/>
                        <a:pt x="0" y="5"/>
                        <a:pt x="0" y="6"/>
                      </a:cubicBezTo>
                      <a:cubicBezTo>
                        <a:pt x="0" y="5"/>
                        <a:pt x="0" y="4"/>
                        <a:pt x="1" y="4"/>
                      </a:cubicBezTo>
                      <a:cubicBezTo>
                        <a:pt x="11" y="0"/>
                        <a:pt x="19" y="7"/>
                        <a:pt x="22" y="10"/>
                      </a:cubicBezTo>
                      <a:cubicBezTo>
                        <a:pt x="23" y="11"/>
                        <a:pt x="22" y="13"/>
                        <a:pt x="21" y="14"/>
                      </a:cubicBezTo>
                      <a:close/>
                    </a:path>
                  </a:pathLst>
                </a:custGeom>
                <a:solidFill>
                  <a:srgbClr val="8E7771"/>
                </a:solidFill>
                <a:ln>
                  <a:noFill/>
                </a:ln>
              </p:spPr>
              <p:txBody>
                <a:bodyPr vert="horz" wrap="square" lIns="45720" tIns="22860" rIns="45720" bIns="22860" numCol="1" anchor="t" anchorCtr="0" compatLnSpc="1">
                  <a:prstTxWarp prst="textNoShape">
                    <a:avLst/>
                  </a:prstTxWarp>
                </a:bodyPr>
                <a:lstStyle/>
                <a:p>
                  <a:endParaRPr lang="en-US" sz="900"/>
                </a:p>
              </p:txBody>
            </p:sp>
            <p:grpSp>
              <p:nvGrpSpPr>
                <p:cNvPr id="34" name="Group 33">
                  <a:extLst>
                    <a:ext uri="{FF2B5EF4-FFF2-40B4-BE49-F238E27FC236}">
                      <a16:creationId xmlns:a16="http://schemas.microsoft.com/office/drawing/2014/main" id="{AEAD8DE3-BE68-E4F2-FB09-51D10FBDE700}"/>
                    </a:ext>
                  </a:extLst>
                </p:cNvPr>
                <p:cNvGrpSpPr/>
                <p:nvPr/>
              </p:nvGrpSpPr>
              <p:grpSpPr>
                <a:xfrm>
                  <a:off x="656833" y="2374458"/>
                  <a:ext cx="535036" cy="227394"/>
                  <a:chOff x="4643802" y="5084415"/>
                  <a:chExt cx="511910" cy="217565"/>
                </a:xfrm>
              </p:grpSpPr>
              <p:sp>
                <p:nvSpPr>
                  <p:cNvPr id="51" name="Freeform 134">
                    <a:extLst>
                      <a:ext uri="{FF2B5EF4-FFF2-40B4-BE49-F238E27FC236}">
                        <a16:creationId xmlns:a16="http://schemas.microsoft.com/office/drawing/2014/main" id="{D513B1DD-0DB1-138F-E6FA-74FCF32DDFE9}"/>
                      </a:ext>
                    </a:extLst>
                  </p:cNvPr>
                  <p:cNvSpPr>
                    <a:spLocks/>
                  </p:cNvSpPr>
                  <p:nvPr/>
                </p:nvSpPr>
                <p:spPr bwMode="auto">
                  <a:xfrm>
                    <a:off x="4643802" y="5084415"/>
                    <a:ext cx="511910" cy="127977"/>
                  </a:xfrm>
                  <a:custGeom>
                    <a:avLst/>
                    <a:gdLst>
                      <a:gd name="T0" fmla="*/ 6 w 47"/>
                      <a:gd name="T1" fmla="*/ 12 h 12"/>
                      <a:gd name="T2" fmla="*/ 0 w 47"/>
                      <a:gd name="T3" fmla="*/ 0 h 12"/>
                      <a:gd name="T4" fmla="*/ 24 w 47"/>
                      <a:gd name="T5" fmla="*/ 1 h 12"/>
                      <a:gd name="T6" fmla="*/ 47 w 47"/>
                      <a:gd name="T7" fmla="*/ 0 h 12"/>
                      <a:gd name="T8" fmla="*/ 41 w 47"/>
                      <a:gd name="T9" fmla="*/ 12 h 12"/>
                      <a:gd name="T10" fmla="*/ 24 w 47"/>
                      <a:gd name="T11" fmla="*/ 8 h 12"/>
                      <a:gd name="T12" fmla="*/ 6 w 47"/>
                      <a:gd name="T13" fmla="*/ 12 h 12"/>
                    </a:gdLst>
                    <a:ahLst/>
                    <a:cxnLst>
                      <a:cxn ang="0">
                        <a:pos x="T0" y="T1"/>
                      </a:cxn>
                      <a:cxn ang="0">
                        <a:pos x="T2" y="T3"/>
                      </a:cxn>
                      <a:cxn ang="0">
                        <a:pos x="T4" y="T5"/>
                      </a:cxn>
                      <a:cxn ang="0">
                        <a:pos x="T6" y="T7"/>
                      </a:cxn>
                      <a:cxn ang="0">
                        <a:pos x="T8" y="T9"/>
                      </a:cxn>
                      <a:cxn ang="0">
                        <a:pos x="T10" y="T11"/>
                      </a:cxn>
                      <a:cxn ang="0">
                        <a:pos x="T12" y="T13"/>
                      </a:cxn>
                    </a:cxnLst>
                    <a:rect l="0" t="0" r="r" b="b"/>
                    <a:pathLst>
                      <a:path w="47" h="12">
                        <a:moveTo>
                          <a:pt x="6" y="12"/>
                        </a:moveTo>
                        <a:cubicBezTo>
                          <a:pt x="3" y="9"/>
                          <a:pt x="1" y="4"/>
                          <a:pt x="0" y="0"/>
                        </a:cubicBezTo>
                        <a:cubicBezTo>
                          <a:pt x="7" y="1"/>
                          <a:pt x="15" y="1"/>
                          <a:pt x="24" y="1"/>
                        </a:cubicBezTo>
                        <a:cubicBezTo>
                          <a:pt x="32" y="1"/>
                          <a:pt x="40" y="1"/>
                          <a:pt x="47" y="0"/>
                        </a:cubicBezTo>
                        <a:cubicBezTo>
                          <a:pt x="46" y="4"/>
                          <a:pt x="44" y="9"/>
                          <a:pt x="41" y="12"/>
                        </a:cubicBezTo>
                        <a:cubicBezTo>
                          <a:pt x="37" y="9"/>
                          <a:pt x="31" y="8"/>
                          <a:pt x="24" y="8"/>
                        </a:cubicBezTo>
                        <a:cubicBezTo>
                          <a:pt x="16" y="8"/>
                          <a:pt x="10" y="9"/>
                          <a:pt x="6" y="12"/>
                        </a:cubicBezTo>
                        <a:close/>
                      </a:path>
                    </a:pathLst>
                  </a:custGeom>
                  <a:solidFill>
                    <a:srgbClr val="9A32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52" name="Freeform 135">
                    <a:extLst>
                      <a:ext uri="{FF2B5EF4-FFF2-40B4-BE49-F238E27FC236}">
                        <a16:creationId xmlns:a16="http://schemas.microsoft.com/office/drawing/2014/main" id="{A8E2D2B8-FCC5-3B23-D557-2612B76B67A3}"/>
                      </a:ext>
                    </a:extLst>
                  </p:cNvPr>
                  <p:cNvSpPr>
                    <a:spLocks/>
                  </p:cNvSpPr>
                  <p:nvPr/>
                </p:nvSpPr>
                <p:spPr bwMode="auto">
                  <a:xfrm>
                    <a:off x="4720589" y="5174003"/>
                    <a:ext cx="371138" cy="127977"/>
                  </a:xfrm>
                  <a:custGeom>
                    <a:avLst/>
                    <a:gdLst>
                      <a:gd name="T0" fmla="*/ 18 w 35"/>
                      <a:gd name="T1" fmla="*/ 12 h 12"/>
                      <a:gd name="T2" fmla="*/ 0 w 35"/>
                      <a:gd name="T3" fmla="*/ 4 h 12"/>
                      <a:gd name="T4" fmla="*/ 18 w 35"/>
                      <a:gd name="T5" fmla="*/ 0 h 12"/>
                      <a:gd name="T6" fmla="*/ 35 w 35"/>
                      <a:gd name="T7" fmla="*/ 4 h 12"/>
                      <a:gd name="T8" fmla="*/ 18 w 35"/>
                      <a:gd name="T9" fmla="*/ 12 h 12"/>
                    </a:gdLst>
                    <a:ahLst/>
                    <a:cxnLst>
                      <a:cxn ang="0">
                        <a:pos x="T0" y="T1"/>
                      </a:cxn>
                      <a:cxn ang="0">
                        <a:pos x="T2" y="T3"/>
                      </a:cxn>
                      <a:cxn ang="0">
                        <a:pos x="T4" y="T5"/>
                      </a:cxn>
                      <a:cxn ang="0">
                        <a:pos x="T6" y="T7"/>
                      </a:cxn>
                      <a:cxn ang="0">
                        <a:pos x="T8" y="T9"/>
                      </a:cxn>
                    </a:cxnLst>
                    <a:rect l="0" t="0" r="r" b="b"/>
                    <a:pathLst>
                      <a:path w="35" h="12">
                        <a:moveTo>
                          <a:pt x="18" y="12"/>
                        </a:moveTo>
                        <a:cubicBezTo>
                          <a:pt x="11" y="12"/>
                          <a:pt x="4" y="9"/>
                          <a:pt x="0" y="4"/>
                        </a:cubicBezTo>
                        <a:cubicBezTo>
                          <a:pt x="4" y="1"/>
                          <a:pt x="10" y="0"/>
                          <a:pt x="18" y="0"/>
                        </a:cubicBezTo>
                        <a:cubicBezTo>
                          <a:pt x="25" y="0"/>
                          <a:pt x="31" y="1"/>
                          <a:pt x="35" y="4"/>
                        </a:cubicBezTo>
                        <a:cubicBezTo>
                          <a:pt x="31" y="9"/>
                          <a:pt x="25" y="12"/>
                          <a:pt x="18" y="12"/>
                        </a:cubicBezTo>
                        <a:close/>
                      </a:path>
                    </a:pathLst>
                  </a:custGeom>
                  <a:solidFill>
                    <a:srgbClr val="C455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grpSp>
            <p:sp>
              <p:nvSpPr>
                <p:cNvPr id="35" name="Freeform 159">
                  <a:extLst>
                    <a:ext uri="{FF2B5EF4-FFF2-40B4-BE49-F238E27FC236}">
                      <a16:creationId xmlns:a16="http://schemas.microsoft.com/office/drawing/2014/main" id="{B4D582BB-F29A-B17B-37A4-C2FE2B05FE04}"/>
                    </a:ext>
                  </a:extLst>
                </p:cNvPr>
                <p:cNvSpPr>
                  <a:spLocks noEditPoints="1"/>
                </p:cNvSpPr>
                <p:nvPr/>
              </p:nvSpPr>
              <p:spPr bwMode="auto">
                <a:xfrm>
                  <a:off x="437297" y="1868170"/>
                  <a:ext cx="383932" cy="319948"/>
                </a:xfrm>
                <a:custGeom>
                  <a:avLst/>
                  <a:gdLst>
                    <a:gd name="T0" fmla="*/ 17 w 36"/>
                    <a:gd name="T1" fmla="*/ 30 h 30"/>
                    <a:gd name="T2" fmla="*/ 17 w 36"/>
                    <a:gd name="T3" fmla="*/ 30 h 30"/>
                    <a:gd name="T4" fmla="*/ 17 w 36"/>
                    <a:gd name="T5" fmla="*/ 30 h 30"/>
                    <a:gd name="T6" fmla="*/ 17 w 36"/>
                    <a:gd name="T7" fmla="*/ 30 h 30"/>
                    <a:gd name="T8" fmla="*/ 16 w 36"/>
                    <a:gd name="T9" fmla="*/ 30 h 30"/>
                    <a:gd name="T10" fmla="*/ 16 w 36"/>
                    <a:gd name="T11" fmla="*/ 30 h 30"/>
                    <a:gd name="T12" fmla="*/ 16 w 36"/>
                    <a:gd name="T13" fmla="*/ 30 h 30"/>
                    <a:gd name="T14" fmla="*/ 35 w 36"/>
                    <a:gd name="T15" fmla="*/ 15 h 30"/>
                    <a:gd name="T16" fmla="*/ 17 w 36"/>
                    <a:gd name="T17" fmla="*/ 30 h 30"/>
                    <a:gd name="T18" fmla="*/ 35 w 36"/>
                    <a:gd name="T19" fmla="*/ 15 h 30"/>
                    <a:gd name="T20" fmla="*/ 35 w 36"/>
                    <a:gd name="T21" fmla="*/ 14 h 30"/>
                    <a:gd name="T22" fmla="*/ 35 w 36"/>
                    <a:gd name="T23" fmla="*/ 15 h 30"/>
                    <a:gd name="T24" fmla="*/ 35 w 36"/>
                    <a:gd name="T25" fmla="*/ 14 h 30"/>
                    <a:gd name="T26" fmla="*/ 14 w 36"/>
                    <a:gd name="T27" fmla="*/ 0 h 30"/>
                    <a:gd name="T28" fmla="*/ 14 w 36"/>
                    <a:gd name="T29" fmla="*/ 0 h 30"/>
                    <a:gd name="T30" fmla="*/ 18 w 36"/>
                    <a:gd name="T31" fmla="*/ 1 h 30"/>
                    <a:gd name="T32" fmla="*/ 18 w 36"/>
                    <a:gd name="T33" fmla="*/ 1 h 30"/>
                    <a:gd name="T34" fmla="*/ 34 w 36"/>
                    <a:gd name="T35" fmla="*/ 6 h 30"/>
                    <a:gd name="T36" fmla="*/ 36 w 36"/>
                    <a:gd name="T37" fmla="*/ 11 h 30"/>
                    <a:gd name="T38" fmla="*/ 34 w 36"/>
                    <a:gd name="T39" fmla="*/ 6 h 30"/>
                    <a:gd name="T40" fmla="*/ 18 w 36"/>
                    <a:gd name="T41" fmla="*/ 1 h 30"/>
                    <a:gd name="T42" fmla="*/ 18 w 36"/>
                    <a:gd name="T43" fmla="*/ 1 h 30"/>
                    <a:gd name="T44" fmla="*/ 14 w 36"/>
                    <a:gd name="T45" fmla="*/ 0 h 30"/>
                    <a:gd name="T46" fmla="*/ 14 w 36"/>
                    <a:gd name="T47" fmla="*/ 0 h 30"/>
                    <a:gd name="T48" fmla="*/ 13 w 36"/>
                    <a:gd name="T49" fmla="*/ 0 h 30"/>
                    <a:gd name="T50" fmla="*/ 7 w 36"/>
                    <a:gd name="T51" fmla="*/ 1 h 30"/>
                    <a:gd name="T52" fmla="*/ 1 w 36"/>
                    <a:gd name="T53" fmla="*/ 7 h 30"/>
                    <a:gd name="T54" fmla="*/ 0 w 36"/>
                    <a:gd name="T55" fmla="*/ 13 h 30"/>
                    <a:gd name="T56" fmla="*/ 1 w 36"/>
                    <a:gd name="T57" fmla="*/ 7 h 30"/>
                    <a:gd name="T58" fmla="*/ 7 w 36"/>
                    <a:gd name="T59" fmla="*/ 1 h 30"/>
                    <a:gd name="T60" fmla="*/ 13 w 36"/>
                    <a:gd name="T61" fmla="*/ 0 h 30"/>
                    <a:gd name="T62" fmla="*/ 13 w 36"/>
                    <a:gd name="T63" fmla="*/ 0 h 30"/>
                    <a:gd name="T64" fmla="*/ 13 w 36"/>
                    <a:gd name="T65" fmla="*/ 0 h 30"/>
                    <a:gd name="T66" fmla="*/ 13 w 36"/>
                    <a:gd name="T67" fmla="*/ 0 h 30"/>
                    <a:gd name="T68" fmla="*/ 13 w 36"/>
                    <a:gd name="T69"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6" h="30">
                      <a:moveTo>
                        <a:pt x="17" y="30"/>
                      </a:moveTo>
                      <a:cubicBezTo>
                        <a:pt x="17" y="30"/>
                        <a:pt x="17" y="30"/>
                        <a:pt x="17" y="30"/>
                      </a:cubicBezTo>
                      <a:cubicBezTo>
                        <a:pt x="17" y="30"/>
                        <a:pt x="17" y="30"/>
                        <a:pt x="17" y="30"/>
                      </a:cubicBezTo>
                      <a:cubicBezTo>
                        <a:pt x="17" y="30"/>
                        <a:pt x="17" y="30"/>
                        <a:pt x="17" y="30"/>
                      </a:cubicBezTo>
                      <a:moveTo>
                        <a:pt x="16" y="30"/>
                      </a:moveTo>
                      <a:cubicBezTo>
                        <a:pt x="16" y="30"/>
                        <a:pt x="16" y="30"/>
                        <a:pt x="16" y="30"/>
                      </a:cubicBezTo>
                      <a:cubicBezTo>
                        <a:pt x="16" y="30"/>
                        <a:pt x="16" y="30"/>
                        <a:pt x="16" y="30"/>
                      </a:cubicBezTo>
                      <a:moveTo>
                        <a:pt x="35" y="15"/>
                      </a:moveTo>
                      <a:cubicBezTo>
                        <a:pt x="32" y="24"/>
                        <a:pt x="29" y="30"/>
                        <a:pt x="17" y="30"/>
                      </a:cubicBezTo>
                      <a:cubicBezTo>
                        <a:pt x="29" y="30"/>
                        <a:pt x="32" y="24"/>
                        <a:pt x="35" y="15"/>
                      </a:cubicBezTo>
                      <a:moveTo>
                        <a:pt x="35" y="14"/>
                      </a:moveTo>
                      <a:cubicBezTo>
                        <a:pt x="35" y="14"/>
                        <a:pt x="35" y="14"/>
                        <a:pt x="35" y="15"/>
                      </a:cubicBezTo>
                      <a:cubicBezTo>
                        <a:pt x="35" y="14"/>
                        <a:pt x="35" y="14"/>
                        <a:pt x="35" y="14"/>
                      </a:cubicBezTo>
                      <a:moveTo>
                        <a:pt x="14" y="0"/>
                      </a:moveTo>
                      <a:cubicBezTo>
                        <a:pt x="14" y="0"/>
                        <a:pt x="14" y="0"/>
                        <a:pt x="14" y="0"/>
                      </a:cubicBezTo>
                      <a:cubicBezTo>
                        <a:pt x="15" y="1"/>
                        <a:pt x="17" y="1"/>
                        <a:pt x="18" y="1"/>
                      </a:cubicBezTo>
                      <a:cubicBezTo>
                        <a:pt x="18" y="1"/>
                        <a:pt x="18" y="1"/>
                        <a:pt x="18" y="1"/>
                      </a:cubicBezTo>
                      <a:cubicBezTo>
                        <a:pt x="24" y="1"/>
                        <a:pt x="31" y="2"/>
                        <a:pt x="34" y="6"/>
                      </a:cubicBezTo>
                      <a:cubicBezTo>
                        <a:pt x="35" y="8"/>
                        <a:pt x="36" y="9"/>
                        <a:pt x="36" y="11"/>
                      </a:cubicBezTo>
                      <a:cubicBezTo>
                        <a:pt x="36" y="9"/>
                        <a:pt x="35" y="8"/>
                        <a:pt x="34" y="6"/>
                      </a:cubicBezTo>
                      <a:cubicBezTo>
                        <a:pt x="31" y="2"/>
                        <a:pt x="24" y="1"/>
                        <a:pt x="18" y="1"/>
                      </a:cubicBezTo>
                      <a:cubicBezTo>
                        <a:pt x="18" y="1"/>
                        <a:pt x="18" y="1"/>
                        <a:pt x="18" y="1"/>
                      </a:cubicBezTo>
                      <a:cubicBezTo>
                        <a:pt x="17" y="1"/>
                        <a:pt x="15" y="1"/>
                        <a:pt x="14" y="0"/>
                      </a:cubicBezTo>
                      <a:cubicBezTo>
                        <a:pt x="14" y="0"/>
                        <a:pt x="14" y="0"/>
                        <a:pt x="14" y="0"/>
                      </a:cubicBezTo>
                      <a:moveTo>
                        <a:pt x="13" y="0"/>
                      </a:moveTo>
                      <a:cubicBezTo>
                        <a:pt x="10" y="0"/>
                        <a:pt x="8" y="1"/>
                        <a:pt x="7" y="1"/>
                      </a:cubicBezTo>
                      <a:cubicBezTo>
                        <a:pt x="3" y="2"/>
                        <a:pt x="2" y="5"/>
                        <a:pt x="1" y="7"/>
                      </a:cubicBezTo>
                      <a:cubicBezTo>
                        <a:pt x="1" y="9"/>
                        <a:pt x="0" y="11"/>
                        <a:pt x="0" y="13"/>
                      </a:cubicBezTo>
                      <a:cubicBezTo>
                        <a:pt x="0" y="11"/>
                        <a:pt x="1" y="9"/>
                        <a:pt x="1" y="7"/>
                      </a:cubicBezTo>
                      <a:cubicBezTo>
                        <a:pt x="2" y="5"/>
                        <a:pt x="3" y="2"/>
                        <a:pt x="7" y="1"/>
                      </a:cubicBezTo>
                      <a:cubicBezTo>
                        <a:pt x="8" y="1"/>
                        <a:pt x="10" y="0"/>
                        <a:pt x="13" y="0"/>
                      </a:cubicBezTo>
                      <a:moveTo>
                        <a:pt x="13" y="0"/>
                      </a:moveTo>
                      <a:cubicBezTo>
                        <a:pt x="13" y="0"/>
                        <a:pt x="13" y="0"/>
                        <a:pt x="13" y="0"/>
                      </a:cubicBezTo>
                      <a:cubicBezTo>
                        <a:pt x="13" y="0"/>
                        <a:pt x="13" y="0"/>
                        <a:pt x="13" y="0"/>
                      </a:cubicBezTo>
                      <a:cubicBezTo>
                        <a:pt x="13" y="0"/>
                        <a:pt x="13" y="0"/>
                        <a:pt x="13" y="0"/>
                      </a:cubicBezTo>
                    </a:path>
                  </a:pathLst>
                </a:custGeom>
                <a:solidFill>
                  <a:srgbClr val="4B4A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36" name="Freeform 31687">
                  <a:extLst>
                    <a:ext uri="{FF2B5EF4-FFF2-40B4-BE49-F238E27FC236}">
                      <a16:creationId xmlns:a16="http://schemas.microsoft.com/office/drawing/2014/main" id="{8EFAB4E1-E54B-6D13-FB8F-A524BD4E0700}"/>
                    </a:ext>
                  </a:extLst>
                </p:cNvPr>
                <p:cNvSpPr>
                  <a:spLocks/>
                </p:cNvSpPr>
                <p:nvPr/>
              </p:nvSpPr>
              <p:spPr bwMode="auto">
                <a:xfrm>
                  <a:off x="512390" y="2216472"/>
                  <a:ext cx="168068" cy="75131"/>
                </a:xfrm>
                <a:custGeom>
                  <a:avLst/>
                  <a:gdLst>
                    <a:gd name="T0" fmla="*/ 11 w 11"/>
                    <a:gd name="T1" fmla="*/ 3 h 7"/>
                    <a:gd name="T2" fmla="*/ 6 w 11"/>
                    <a:gd name="T3" fmla="*/ 7 h 7"/>
                    <a:gd name="T4" fmla="*/ 0 w 11"/>
                    <a:gd name="T5" fmla="*/ 4 h 7"/>
                    <a:gd name="T6" fmla="*/ 5 w 11"/>
                    <a:gd name="T7" fmla="*/ 0 h 7"/>
                    <a:gd name="T8" fmla="*/ 11 w 11"/>
                    <a:gd name="T9" fmla="*/ 3 h 7"/>
                  </a:gdLst>
                  <a:ahLst/>
                  <a:cxnLst>
                    <a:cxn ang="0">
                      <a:pos x="T0" y="T1"/>
                    </a:cxn>
                    <a:cxn ang="0">
                      <a:pos x="T2" y="T3"/>
                    </a:cxn>
                    <a:cxn ang="0">
                      <a:pos x="T4" y="T5"/>
                    </a:cxn>
                    <a:cxn ang="0">
                      <a:pos x="T6" y="T7"/>
                    </a:cxn>
                    <a:cxn ang="0">
                      <a:pos x="T8" y="T9"/>
                    </a:cxn>
                  </a:cxnLst>
                  <a:rect l="0" t="0" r="r" b="b"/>
                  <a:pathLst>
                    <a:path w="11" h="7">
                      <a:moveTo>
                        <a:pt x="11" y="3"/>
                      </a:moveTo>
                      <a:cubicBezTo>
                        <a:pt x="11" y="5"/>
                        <a:pt x="8" y="6"/>
                        <a:pt x="6" y="7"/>
                      </a:cubicBezTo>
                      <a:cubicBezTo>
                        <a:pt x="3" y="7"/>
                        <a:pt x="0" y="6"/>
                        <a:pt x="0" y="4"/>
                      </a:cubicBezTo>
                      <a:cubicBezTo>
                        <a:pt x="0" y="2"/>
                        <a:pt x="2" y="0"/>
                        <a:pt x="5" y="0"/>
                      </a:cubicBezTo>
                      <a:cubicBezTo>
                        <a:pt x="8" y="0"/>
                        <a:pt x="11" y="1"/>
                        <a:pt x="11" y="3"/>
                      </a:cubicBezTo>
                      <a:close/>
                    </a:path>
                  </a:pathLst>
                </a:custGeom>
                <a:solidFill>
                  <a:srgbClr val="FF9D78"/>
                </a:solidFill>
                <a:ln>
                  <a:noFill/>
                </a:ln>
              </p:spPr>
              <p:txBody>
                <a:bodyPr vert="horz" wrap="square" lIns="45720" tIns="22860" rIns="45720" bIns="22860" numCol="1" anchor="t" anchorCtr="0" compatLnSpc="1">
                  <a:prstTxWarp prst="textNoShape">
                    <a:avLst/>
                  </a:prstTxWarp>
                </a:bodyPr>
                <a:lstStyle/>
                <a:p>
                  <a:endParaRPr lang="en-US" sz="900"/>
                </a:p>
              </p:txBody>
            </p:sp>
            <p:grpSp>
              <p:nvGrpSpPr>
                <p:cNvPr id="37" name="Group 36">
                  <a:extLst>
                    <a:ext uri="{FF2B5EF4-FFF2-40B4-BE49-F238E27FC236}">
                      <a16:creationId xmlns:a16="http://schemas.microsoft.com/office/drawing/2014/main" id="{9CAB3F0C-0B4E-F56A-26B0-41B9F1ED09B3}"/>
                    </a:ext>
                  </a:extLst>
                </p:cNvPr>
                <p:cNvGrpSpPr/>
                <p:nvPr/>
              </p:nvGrpSpPr>
              <p:grpSpPr>
                <a:xfrm>
                  <a:off x="1056893" y="1833312"/>
                  <a:ext cx="194939" cy="292410"/>
                  <a:chOff x="766791" y="7239466"/>
                  <a:chExt cx="549950" cy="824928"/>
                </a:xfrm>
              </p:grpSpPr>
              <p:sp>
                <p:nvSpPr>
                  <p:cNvPr id="47" name="Freeform 31692">
                    <a:extLst>
                      <a:ext uri="{FF2B5EF4-FFF2-40B4-BE49-F238E27FC236}">
                        <a16:creationId xmlns:a16="http://schemas.microsoft.com/office/drawing/2014/main" id="{91509389-A6C7-C8E2-1112-A3A51F2C23B5}"/>
                      </a:ext>
                    </a:extLst>
                  </p:cNvPr>
                  <p:cNvSpPr>
                    <a:spLocks/>
                  </p:cNvSpPr>
                  <p:nvPr/>
                </p:nvSpPr>
                <p:spPr bwMode="auto">
                  <a:xfrm>
                    <a:off x="766791" y="7239466"/>
                    <a:ext cx="549950" cy="797437"/>
                  </a:xfrm>
                  <a:custGeom>
                    <a:avLst/>
                    <a:gdLst>
                      <a:gd name="T0" fmla="*/ 1 w 18"/>
                      <a:gd name="T1" fmla="*/ 12 h 25"/>
                      <a:gd name="T2" fmla="*/ 13 w 18"/>
                      <a:gd name="T3" fmla="*/ 2 h 25"/>
                      <a:gd name="T4" fmla="*/ 16 w 18"/>
                      <a:gd name="T5" fmla="*/ 17 h 25"/>
                      <a:gd name="T6" fmla="*/ 6 w 18"/>
                      <a:gd name="T7" fmla="*/ 23 h 25"/>
                      <a:gd name="T8" fmla="*/ 1 w 18"/>
                      <a:gd name="T9" fmla="*/ 12 h 25"/>
                    </a:gdLst>
                    <a:ahLst/>
                    <a:cxnLst>
                      <a:cxn ang="0">
                        <a:pos x="T0" y="T1"/>
                      </a:cxn>
                      <a:cxn ang="0">
                        <a:pos x="T2" y="T3"/>
                      </a:cxn>
                      <a:cxn ang="0">
                        <a:pos x="T4" y="T5"/>
                      </a:cxn>
                      <a:cxn ang="0">
                        <a:pos x="T6" y="T7"/>
                      </a:cxn>
                      <a:cxn ang="0">
                        <a:pos x="T8" y="T9"/>
                      </a:cxn>
                    </a:cxnLst>
                    <a:rect l="0" t="0" r="r" b="b"/>
                    <a:pathLst>
                      <a:path w="18" h="25">
                        <a:moveTo>
                          <a:pt x="1" y="12"/>
                        </a:moveTo>
                        <a:cubicBezTo>
                          <a:pt x="3" y="4"/>
                          <a:pt x="8" y="0"/>
                          <a:pt x="13" y="2"/>
                        </a:cubicBezTo>
                        <a:cubicBezTo>
                          <a:pt x="17" y="3"/>
                          <a:pt x="18" y="10"/>
                          <a:pt x="16" y="17"/>
                        </a:cubicBezTo>
                        <a:cubicBezTo>
                          <a:pt x="14" y="25"/>
                          <a:pt x="11" y="25"/>
                          <a:pt x="6" y="23"/>
                        </a:cubicBezTo>
                        <a:cubicBezTo>
                          <a:pt x="2" y="21"/>
                          <a:pt x="0" y="19"/>
                          <a:pt x="1" y="12"/>
                        </a:cubicBezTo>
                        <a:close/>
                      </a:path>
                    </a:pathLst>
                  </a:custGeom>
                  <a:solidFill>
                    <a:srgbClr val="B96C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48" name="Freeform 31693">
                    <a:extLst>
                      <a:ext uri="{FF2B5EF4-FFF2-40B4-BE49-F238E27FC236}">
                        <a16:creationId xmlns:a16="http://schemas.microsoft.com/office/drawing/2014/main" id="{AA7F03B4-A36D-8A29-03EA-2DE04EF5CA78}"/>
                      </a:ext>
                    </a:extLst>
                  </p:cNvPr>
                  <p:cNvSpPr>
                    <a:spLocks/>
                  </p:cNvSpPr>
                  <p:nvPr/>
                </p:nvSpPr>
                <p:spPr bwMode="auto">
                  <a:xfrm>
                    <a:off x="766791" y="7294463"/>
                    <a:ext cx="549950" cy="769931"/>
                  </a:xfrm>
                  <a:custGeom>
                    <a:avLst/>
                    <a:gdLst>
                      <a:gd name="T0" fmla="*/ 1 w 18"/>
                      <a:gd name="T1" fmla="*/ 12 h 25"/>
                      <a:gd name="T2" fmla="*/ 13 w 18"/>
                      <a:gd name="T3" fmla="*/ 2 h 25"/>
                      <a:gd name="T4" fmla="*/ 16 w 18"/>
                      <a:gd name="T5" fmla="*/ 18 h 25"/>
                      <a:gd name="T6" fmla="*/ 7 w 18"/>
                      <a:gd name="T7" fmla="*/ 23 h 25"/>
                      <a:gd name="T8" fmla="*/ 1 w 18"/>
                      <a:gd name="T9" fmla="*/ 12 h 25"/>
                    </a:gdLst>
                    <a:ahLst/>
                    <a:cxnLst>
                      <a:cxn ang="0">
                        <a:pos x="T0" y="T1"/>
                      </a:cxn>
                      <a:cxn ang="0">
                        <a:pos x="T2" y="T3"/>
                      </a:cxn>
                      <a:cxn ang="0">
                        <a:pos x="T4" y="T5"/>
                      </a:cxn>
                      <a:cxn ang="0">
                        <a:pos x="T6" y="T7"/>
                      </a:cxn>
                      <a:cxn ang="0">
                        <a:pos x="T8" y="T9"/>
                      </a:cxn>
                    </a:cxnLst>
                    <a:rect l="0" t="0" r="r" b="b"/>
                    <a:pathLst>
                      <a:path w="18" h="25">
                        <a:moveTo>
                          <a:pt x="1" y="12"/>
                        </a:moveTo>
                        <a:cubicBezTo>
                          <a:pt x="3" y="5"/>
                          <a:pt x="8" y="0"/>
                          <a:pt x="13" y="2"/>
                        </a:cubicBezTo>
                        <a:cubicBezTo>
                          <a:pt x="17" y="4"/>
                          <a:pt x="18" y="11"/>
                          <a:pt x="16" y="18"/>
                        </a:cubicBezTo>
                        <a:cubicBezTo>
                          <a:pt x="15" y="25"/>
                          <a:pt x="11" y="25"/>
                          <a:pt x="7" y="23"/>
                        </a:cubicBezTo>
                        <a:cubicBezTo>
                          <a:pt x="2" y="22"/>
                          <a:pt x="0" y="20"/>
                          <a:pt x="1" y="12"/>
                        </a:cubicBezTo>
                        <a:close/>
                      </a:path>
                    </a:pathLst>
                  </a:custGeom>
                  <a:solidFill>
                    <a:srgbClr val="FFF8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49" name="Freeform 31697">
                    <a:extLst>
                      <a:ext uri="{FF2B5EF4-FFF2-40B4-BE49-F238E27FC236}">
                        <a16:creationId xmlns:a16="http://schemas.microsoft.com/office/drawing/2014/main" id="{B6238335-4E49-A4D1-C18B-1919A08F4FD3}"/>
                      </a:ext>
                    </a:extLst>
                  </p:cNvPr>
                  <p:cNvSpPr>
                    <a:spLocks/>
                  </p:cNvSpPr>
                  <p:nvPr/>
                </p:nvSpPr>
                <p:spPr bwMode="auto">
                  <a:xfrm>
                    <a:off x="849274" y="7541949"/>
                    <a:ext cx="357477" cy="439961"/>
                  </a:xfrm>
                  <a:custGeom>
                    <a:avLst/>
                    <a:gdLst>
                      <a:gd name="T0" fmla="*/ 0 w 11"/>
                      <a:gd name="T1" fmla="*/ 7 h 15"/>
                      <a:gd name="T2" fmla="*/ 6 w 11"/>
                      <a:gd name="T3" fmla="*/ 1 h 15"/>
                      <a:gd name="T4" fmla="*/ 11 w 11"/>
                      <a:gd name="T5" fmla="*/ 8 h 15"/>
                      <a:gd name="T6" fmla="*/ 5 w 11"/>
                      <a:gd name="T7" fmla="*/ 14 h 15"/>
                      <a:gd name="T8" fmla="*/ 0 w 11"/>
                      <a:gd name="T9" fmla="*/ 7 h 15"/>
                    </a:gdLst>
                    <a:ahLst/>
                    <a:cxnLst>
                      <a:cxn ang="0">
                        <a:pos x="T0" y="T1"/>
                      </a:cxn>
                      <a:cxn ang="0">
                        <a:pos x="T2" y="T3"/>
                      </a:cxn>
                      <a:cxn ang="0">
                        <a:pos x="T4" y="T5"/>
                      </a:cxn>
                      <a:cxn ang="0">
                        <a:pos x="T6" y="T7"/>
                      </a:cxn>
                      <a:cxn ang="0">
                        <a:pos x="T8" y="T9"/>
                      </a:cxn>
                    </a:cxnLst>
                    <a:rect l="0" t="0" r="r" b="b"/>
                    <a:pathLst>
                      <a:path w="11" h="15">
                        <a:moveTo>
                          <a:pt x="0" y="7"/>
                        </a:moveTo>
                        <a:cubicBezTo>
                          <a:pt x="0" y="3"/>
                          <a:pt x="3" y="0"/>
                          <a:pt x="6" y="1"/>
                        </a:cubicBezTo>
                        <a:cubicBezTo>
                          <a:pt x="9" y="1"/>
                          <a:pt x="11" y="4"/>
                          <a:pt x="11" y="8"/>
                        </a:cubicBezTo>
                        <a:cubicBezTo>
                          <a:pt x="10" y="12"/>
                          <a:pt x="8" y="15"/>
                          <a:pt x="5" y="14"/>
                        </a:cubicBezTo>
                        <a:cubicBezTo>
                          <a:pt x="2" y="14"/>
                          <a:pt x="0" y="11"/>
                          <a:pt x="0" y="7"/>
                        </a:cubicBezTo>
                        <a:close/>
                      </a:path>
                    </a:pathLst>
                  </a:custGeom>
                  <a:solidFill>
                    <a:srgbClr val="83AD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50" name="Freeform 31698">
                    <a:extLst>
                      <a:ext uri="{FF2B5EF4-FFF2-40B4-BE49-F238E27FC236}">
                        <a16:creationId xmlns:a16="http://schemas.microsoft.com/office/drawing/2014/main" id="{113C88AF-DF11-B24F-D33B-B0C1A24B6E2C}"/>
                      </a:ext>
                    </a:extLst>
                  </p:cNvPr>
                  <p:cNvSpPr>
                    <a:spLocks/>
                  </p:cNvSpPr>
                  <p:nvPr/>
                </p:nvSpPr>
                <p:spPr bwMode="auto">
                  <a:xfrm>
                    <a:off x="959265" y="7596943"/>
                    <a:ext cx="109990" cy="109989"/>
                  </a:xfrm>
                  <a:custGeom>
                    <a:avLst/>
                    <a:gdLst>
                      <a:gd name="T0" fmla="*/ 0 w 4"/>
                      <a:gd name="T1" fmla="*/ 2 h 4"/>
                      <a:gd name="T2" fmla="*/ 2 w 4"/>
                      <a:gd name="T3" fmla="*/ 0 h 4"/>
                      <a:gd name="T4" fmla="*/ 4 w 4"/>
                      <a:gd name="T5" fmla="*/ 2 h 4"/>
                      <a:gd name="T6" fmla="*/ 2 w 4"/>
                      <a:gd name="T7" fmla="*/ 4 h 4"/>
                      <a:gd name="T8" fmla="*/ 0 w 4"/>
                      <a:gd name="T9" fmla="*/ 2 h 4"/>
                    </a:gdLst>
                    <a:ahLst/>
                    <a:cxnLst>
                      <a:cxn ang="0">
                        <a:pos x="T0" y="T1"/>
                      </a:cxn>
                      <a:cxn ang="0">
                        <a:pos x="T2" y="T3"/>
                      </a:cxn>
                      <a:cxn ang="0">
                        <a:pos x="T4" y="T5"/>
                      </a:cxn>
                      <a:cxn ang="0">
                        <a:pos x="T6" y="T7"/>
                      </a:cxn>
                      <a:cxn ang="0">
                        <a:pos x="T8" y="T9"/>
                      </a:cxn>
                    </a:cxnLst>
                    <a:rect l="0" t="0" r="r" b="b"/>
                    <a:pathLst>
                      <a:path w="4" h="4">
                        <a:moveTo>
                          <a:pt x="0" y="2"/>
                        </a:moveTo>
                        <a:cubicBezTo>
                          <a:pt x="0" y="1"/>
                          <a:pt x="1" y="0"/>
                          <a:pt x="2" y="0"/>
                        </a:cubicBezTo>
                        <a:cubicBezTo>
                          <a:pt x="3" y="0"/>
                          <a:pt x="4" y="1"/>
                          <a:pt x="4" y="2"/>
                        </a:cubicBezTo>
                        <a:cubicBezTo>
                          <a:pt x="4" y="4"/>
                          <a:pt x="3" y="4"/>
                          <a:pt x="2" y="4"/>
                        </a:cubicBezTo>
                        <a:cubicBezTo>
                          <a:pt x="1" y="4"/>
                          <a:pt x="0" y="3"/>
                          <a:pt x="0" y="2"/>
                        </a:cubicBezTo>
                        <a:close/>
                      </a:path>
                    </a:pathLst>
                  </a:custGeom>
                  <a:solidFill>
                    <a:srgbClr val="AFD1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grpSp>
            <p:grpSp>
              <p:nvGrpSpPr>
                <p:cNvPr id="38" name="Group 37">
                  <a:extLst>
                    <a:ext uri="{FF2B5EF4-FFF2-40B4-BE49-F238E27FC236}">
                      <a16:creationId xmlns:a16="http://schemas.microsoft.com/office/drawing/2014/main" id="{35399C59-D6A9-64A7-32DF-6F3B3648C56C}"/>
                    </a:ext>
                  </a:extLst>
                </p:cNvPr>
                <p:cNvGrpSpPr/>
                <p:nvPr/>
              </p:nvGrpSpPr>
              <p:grpSpPr>
                <a:xfrm>
                  <a:off x="559092" y="1829781"/>
                  <a:ext cx="221682" cy="282665"/>
                  <a:chOff x="-360617" y="7129477"/>
                  <a:chExt cx="659942" cy="797437"/>
                </a:xfrm>
              </p:grpSpPr>
              <p:sp>
                <p:nvSpPr>
                  <p:cNvPr id="43" name="Freeform 31690">
                    <a:extLst>
                      <a:ext uri="{FF2B5EF4-FFF2-40B4-BE49-F238E27FC236}">
                        <a16:creationId xmlns:a16="http://schemas.microsoft.com/office/drawing/2014/main" id="{250288DC-90A9-7786-492A-D2DD7CCC4AAE}"/>
                      </a:ext>
                    </a:extLst>
                  </p:cNvPr>
                  <p:cNvSpPr>
                    <a:spLocks/>
                  </p:cNvSpPr>
                  <p:nvPr/>
                </p:nvSpPr>
                <p:spPr bwMode="auto">
                  <a:xfrm>
                    <a:off x="-360617" y="7129477"/>
                    <a:ext cx="632453" cy="769931"/>
                  </a:xfrm>
                  <a:custGeom>
                    <a:avLst/>
                    <a:gdLst>
                      <a:gd name="T0" fmla="*/ 2 w 20"/>
                      <a:gd name="T1" fmla="*/ 17 h 25"/>
                      <a:gd name="T2" fmla="*/ 9 w 20"/>
                      <a:gd name="T3" fmla="*/ 2 h 25"/>
                      <a:gd name="T4" fmla="*/ 19 w 20"/>
                      <a:gd name="T5" fmla="*/ 13 h 25"/>
                      <a:gd name="T6" fmla="*/ 11 w 20"/>
                      <a:gd name="T7" fmla="*/ 24 h 25"/>
                      <a:gd name="T8" fmla="*/ 2 w 20"/>
                      <a:gd name="T9" fmla="*/ 17 h 25"/>
                    </a:gdLst>
                    <a:ahLst/>
                    <a:cxnLst>
                      <a:cxn ang="0">
                        <a:pos x="T0" y="T1"/>
                      </a:cxn>
                      <a:cxn ang="0">
                        <a:pos x="T2" y="T3"/>
                      </a:cxn>
                      <a:cxn ang="0">
                        <a:pos x="T4" y="T5"/>
                      </a:cxn>
                      <a:cxn ang="0">
                        <a:pos x="T6" y="T7"/>
                      </a:cxn>
                      <a:cxn ang="0">
                        <a:pos x="T8" y="T9"/>
                      </a:cxn>
                    </a:cxnLst>
                    <a:rect l="0" t="0" r="r" b="b"/>
                    <a:pathLst>
                      <a:path w="20" h="25">
                        <a:moveTo>
                          <a:pt x="2" y="17"/>
                        </a:moveTo>
                        <a:cubicBezTo>
                          <a:pt x="0" y="10"/>
                          <a:pt x="4" y="3"/>
                          <a:pt x="9" y="2"/>
                        </a:cubicBezTo>
                        <a:cubicBezTo>
                          <a:pt x="14" y="0"/>
                          <a:pt x="18" y="6"/>
                          <a:pt x="19" y="13"/>
                        </a:cubicBezTo>
                        <a:cubicBezTo>
                          <a:pt x="20" y="20"/>
                          <a:pt x="17" y="22"/>
                          <a:pt x="11" y="24"/>
                        </a:cubicBezTo>
                        <a:cubicBezTo>
                          <a:pt x="6" y="25"/>
                          <a:pt x="3" y="25"/>
                          <a:pt x="2" y="17"/>
                        </a:cubicBezTo>
                        <a:close/>
                      </a:path>
                    </a:pathLst>
                  </a:custGeom>
                  <a:solidFill>
                    <a:srgbClr val="B96C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44" name="Freeform 31691">
                    <a:extLst>
                      <a:ext uri="{FF2B5EF4-FFF2-40B4-BE49-F238E27FC236}">
                        <a16:creationId xmlns:a16="http://schemas.microsoft.com/office/drawing/2014/main" id="{5214AD64-862D-00E9-6508-534EB461EBE0}"/>
                      </a:ext>
                    </a:extLst>
                  </p:cNvPr>
                  <p:cNvSpPr>
                    <a:spLocks/>
                  </p:cNvSpPr>
                  <p:nvPr/>
                </p:nvSpPr>
                <p:spPr bwMode="auto">
                  <a:xfrm>
                    <a:off x="-305621" y="7156983"/>
                    <a:ext cx="604946" cy="769931"/>
                  </a:xfrm>
                  <a:custGeom>
                    <a:avLst/>
                    <a:gdLst>
                      <a:gd name="T0" fmla="*/ 1 w 20"/>
                      <a:gd name="T1" fmla="*/ 17 h 25"/>
                      <a:gd name="T2" fmla="*/ 9 w 20"/>
                      <a:gd name="T3" fmla="*/ 2 h 25"/>
                      <a:gd name="T4" fmla="*/ 19 w 20"/>
                      <a:gd name="T5" fmla="*/ 13 h 25"/>
                      <a:gd name="T6" fmla="*/ 11 w 20"/>
                      <a:gd name="T7" fmla="*/ 24 h 25"/>
                      <a:gd name="T8" fmla="*/ 1 w 20"/>
                      <a:gd name="T9" fmla="*/ 17 h 25"/>
                    </a:gdLst>
                    <a:ahLst/>
                    <a:cxnLst>
                      <a:cxn ang="0">
                        <a:pos x="T0" y="T1"/>
                      </a:cxn>
                      <a:cxn ang="0">
                        <a:pos x="T2" y="T3"/>
                      </a:cxn>
                      <a:cxn ang="0">
                        <a:pos x="T4" y="T5"/>
                      </a:cxn>
                      <a:cxn ang="0">
                        <a:pos x="T6" y="T7"/>
                      </a:cxn>
                      <a:cxn ang="0">
                        <a:pos x="T8" y="T9"/>
                      </a:cxn>
                    </a:cxnLst>
                    <a:rect l="0" t="0" r="r" b="b"/>
                    <a:pathLst>
                      <a:path w="20" h="25">
                        <a:moveTo>
                          <a:pt x="1" y="17"/>
                        </a:moveTo>
                        <a:cubicBezTo>
                          <a:pt x="0" y="10"/>
                          <a:pt x="4" y="3"/>
                          <a:pt x="9" y="2"/>
                        </a:cubicBezTo>
                        <a:cubicBezTo>
                          <a:pt x="14" y="0"/>
                          <a:pt x="18" y="6"/>
                          <a:pt x="19" y="13"/>
                        </a:cubicBezTo>
                        <a:cubicBezTo>
                          <a:pt x="20" y="20"/>
                          <a:pt x="17" y="22"/>
                          <a:pt x="11" y="24"/>
                        </a:cubicBezTo>
                        <a:cubicBezTo>
                          <a:pt x="6" y="25"/>
                          <a:pt x="3" y="25"/>
                          <a:pt x="1" y="17"/>
                        </a:cubicBezTo>
                        <a:close/>
                      </a:path>
                    </a:pathLst>
                  </a:custGeom>
                  <a:solidFill>
                    <a:srgbClr val="FFF8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45" name="Freeform 31696">
                    <a:extLst>
                      <a:ext uri="{FF2B5EF4-FFF2-40B4-BE49-F238E27FC236}">
                        <a16:creationId xmlns:a16="http://schemas.microsoft.com/office/drawing/2014/main" id="{28F6A474-49AC-CA04-1EF1-6FF94BC1F937}"/>
                      </a:ext>
                    </a:extLst>
                  </p:cNvPr>
                  <p:cNvSpPr>
                    <a:spLocks/>
                  </p:cNvSpPr>
                  <p:nvPr/>
                </p:nvSpPr>
                <p:spPr bwMode="auto">
                  <a:xfrm>
                    <a:off x="-168125" y="7431957"/>
                    <a:ext cx="302482" cy="412472"/>
                  </a:xfrm>
                  <a:custGeom>
                    <a:avLst/>
                    <a:gdLst>
                      <a:gd name="T0" fmla="*/ 0 w 10"/>
                      <a:gd name="T1" fmla="*/ 6 h 13"/>
                      <a:gd name="T2" fmla="*/ 5 w 10"/>
                      <a:gd name="T3" fmla="*/ 0 h 13"/>
                      <a:gd name="T4" fmla="*/ 10 w 10"/>
                      <a:gd name="T5" fmla="*/ 7 h 13"/>
                      <a:gd name="T6" fmla="*/ 5 w 10"/>
                      <a:gd name="T7" fmla="*/ 13 h 13"/>
                      <a:gd name="T8" fmla="*/ 0 w 10"/>
                      <a:gd name="T9" fmla="*/ 6 h 13"/>
                    </a:gdLst>
                    <a:ahLst/>
                    <a:cxnLst>
                      <a:cxn ang="0">
                        <a:pos x="T0" y="T1"/>
                      </a:cxn>
                      <a:cxn ang="0">
                        <a:pos x="T2" y="T3"/>
                      </a:cxn>
                      <a:cxn ang="0">
                        <a:pos x="T4" y="T5"/>
                      </a:cxn>
                      <a:cxn ang="0">
                        <a:pos x="T6" y="T7"/>
                      </a:cxn>
                      <a:cxn ang="0">
                        <a:pos x="T8" y="T9"/>
                      </a:cxn>
                    </a:cxnLst>
                    <a:rect l="0" t="0" r="r" b="b"/>
                    <a:pathLst>
                      <a:path w="10" h="13">
                        <a:moveTo>
                          <a:pt x="0" y="6"/>
                        </a:moveTo>
                        <a:cubicBezTo>
                          <a:pt x="0" y="3"/>
                          <a:pt x="2" y="0"/>
                          <a:pt x="5" y="0"/>
                        </a:cubicBezTo>
                        <a:cubicBezTo>
                          <a:pt x="8" y="0"/>
                          <a:pt x="10" y="3"/>
                          <a:pt x="10" y="7"/>
                        </a:cubicBezTo>
                        <a:cubicBezTo>
                          <a:pt x="10" y="10"/>
                          <a:pt x="7" y="13"/>
                          <a:pt x="5" y="13"/>
                        </a:cubicBezTo>
                        <a:cubicBezTo>
                          <a:pt x="2" y="13"/>
                          <a:pt x="0" y="10"/>
                          <a:pt x="0" y="6"/>
                        </a:cubicBezTo>
                        <a:close/>
                      </a:path>
                    </a:pathLst>
                  </a:custGeom>
                  <a:solidFill>
                    <a:srgbClr val="83AD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46" name="Freeform 31699">
                    <a:extLst>
                      <a:ext uri="{FF2B5EF4-FFF2-40B4-BE49-F238E27FC236}">
                        <a16:creationId xmlns:a16="http://schemas.microsoft.com/office/drawing/2014/main" id="{5A5C620A-17E1-D467-93F9-E5F4065F748E}"/>
                      </a:ext>
                    </a:extLst>
                  </p:cNvPr>
                  <p:cNvSpPr>
                    <a:spLocks/>
                  </p:cNvSpPr>
                  <p:nvPr/>
                </p:nvSpPr>
                <p:spPr bwMode="auto">
                  <a:xfrm>
                    <a:off x="-113130" y="7459447"/>
                    <a:ext cx="137496" cy="137496"/>
                  </a:xfrm>
                  <a:custGeom>
                    <a:avLst/>
                    <a:gdLst>
                      <a:gd name="T0" fmla="*/ 0 w 4"/>
                      <a:gd name="T1" fmla="*/ 2 h 4"/>
                      <a:gd name="T2" fmla="*/ 2 w 4"/>
                      <a:gd name="T3" fmla="*/ 0 h 4"/>
                      <a:gd name="T4" fmla="*/ 4 w 4"/>
                      <a:gd name="T5" fmla="*/ 2 h 4"/>
                      <a:gd name="T6" fmla="*/ 2 w 4"/>
                      <a:gd name="T7" fmla="*/ 4 h 4"/>
                      <a:gd name="T8" fmla="*/ 0 w 4"/>
                      <a:gd name="T9" fmla="*/ 2 h 4"/>
                    </a:gdLst>
                    <a:ahLst/>
                    <a:cxnLst>
                      <a:cxn ang="0">
                        <a:pos x="T0" y="T1"/>
                      </a:cxn>
                      <a:cxn ang="0">
                        <a:pos x="T2" y="T3"/>
                      </a:cxn>
                      <a:cxn ang="0">
                        <a:pos x="T4" y="T5"/>
                      </a:cxn>
                      <a:cxn ang="0">
                        <a:pos x="T6" y="T7"/>
                      </a:cxn>
                      <a:cxn ang="0">
                        <a:pos x="T8" y="T9"/>
                      </a:cxn>
                    </a:cxnLst>
                    <a:rect l="0" t="0" r="r" b="b"/>
                    <a:pathLst>
                      <a:path w="4" h="4">
                        <a:moveTo>
                          <a:pt x="0" y="2"/>
                        </a:moveTo>
                        <a:cubicBezTo>
                          <a:pt x="0" y="1"/>
                          <a:pt x="1" y="0"/>
                          <a:pt x="2" y="0"/>
                        </a:cubicBezTo>
                        <a:cubicBezTo>
                          <a:pt x="3" y="0"/>
                          <a:pt x="4" y="1"/>
                          <a:pt x="4" y="2"/>
                        </a:cubicBezTo>
                        <a:cubicBezTo>
                          <a:pt x="4" y="4"/>
                          <a:pt x="3" y="4"/>
                          <a:pt x="2" y="4"/>
                        </a:cubicBezTo>
                        <a:cubicBezTo>
                          <a:pt x="1" y="4"/>
                          <a:pt x="0" y="3"/>
                          <a:pt x="0" y="2"/>
                        </a:cubicBezTo>
                        <a:close/>
                      </a:path>
                    </a:pathLst>
                  </a:custGeom>
                  <a:solidFill>
                    <a:srgbClr val="AFD1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grpSp>
            <p:sp>
              <p:nvSpPr>
                <p:cNvPr id="39" name="Freeform 31687">
                  <a:extLst>
                    <a:ext uri="{FF2B5EF4-FFF2-40B4-BE49-F238E27FC236}">
                      <a16:creationId xmlns:a16="http://schemas.microsoft.com/office/drawing/2014/main" id="{8E52841B-B107-38ED-E708-9261CBD97116}"/>
                    </a:ext>
                  </a:extLst>
                </p:cNvPr>
                <p:cNvSpPr>
                  <a:spLocks/>
                </p:cNvSpPr>
                <p:nvPr/>
              </p:nvSpPr>
              <p:spPr bwMode="auto">
                <a:xfrm flipH="1">
                  <a:off x="1103702" y="2195323"/>
                  <a:ext cx="200791" cy="64793"/>
                </a:xfrm>
                <a:custGeom>
                  <a:avLst/>
                  <a:gdLst>
                    <a:gd name="T0" fmla="*/ 11 w 11"/>
                    <a:gd name="T1" fmla="*/ 3 h 7"/>
                    <a:gd name="T2" fmla="*/ 6 w 11"/>
                    <a:gd name="T3" fmla="*/ 7 h 7"/>
                    <a:gd name="T4" fmla="*/ 0 w 11"/>
                    <a:gd name="T5" fmla="*/ 4 h 7"/>
                    <a:gd name="T6" fmla="*/ 5 w 11"/>
                    <a:gd name="T7" fmla="*/ 0 h 7"/>
                    <a:gd name="T8" fmla="*/ 11 w 11"/>
                    <a:gd name="T9" fmla="*/ 3 h 7"/>
                  </a:gdLst>
                  <a:ahLst/>
                  <a:cxnLst>
                    <a:cxn ang="0">
                      <a:pos x="T0" y="T1"/>
                    </a:cxn>
                    <a:cxn ang="0">
                      <a:pos x="T2" y="T3"/>
                    </a:cxn>
                    <a:cxn ang="0">
                      <a:pos x="T4" y="T5"/>
                    </a:cxn>
                    <a:cxn ang="0">
                      <a:pos x="T6" y="T7"/>
                    </a:cxn>
                    <a:cxn ang="0">
                      <a:pos x="T8" y="T9"/>
                    </a:cxn>
                  </a:cxnLst>
                  <a:rect l="0" t="0" r="r" b="b"/>
                  <a:pathLst>
                    <a:path w="11" h="7">
                      <a:moveTo>
                        <a:pt x="11" y="3"/>
                      </a:moveTo>
                      <a:cubicBezTo>
                        <a:pt x="11" y="5"/>
                        <a:pt x="8" y="6"/>
                        <a:pt x="6" y="7"/>
                      </a:cubicBezTo>
                      <a:cubicBezTo>
                        <a:pt x="3" y="7"/>
                        <a:pt x="0" y="6"/>
                        <a:pt x="0" y="4"/>
                      </a:cubicBezTo>
                      <a:cubicBezTo>
                        <a:pt x="0" y="2"/>
                        <a:pt x="2" y="0"/>
                        <a:pt x="5" y="0"/>
                      </a:cubicBezTo>
                      <a:cubicBezTo>
                        <a:pt x="8" y="0"/>
                        <a:pt x="11" y="1"/>
                        <a:pt x="11" y="3"/>
                      </a:cubicBezTo>
                      <a:close/>
                    </a:path>
                  </a:pathLst>
                </a:custGeom>
                <a:solidFill>
                  <a:srgbClr val="FF9D78"/>
                </a:solidFill>
                <a:ln>
                  <a:noFill/>
                </a:ln>
              </p:spPr>
              <p:txBody>
                <a:bodyPr vert="horz" wrap="square" lIns="45720" tIns="22860" rIns="45720" bIns="22860" numCol="1" anchor="t" anchorCtr="0" compatLnSpc="1">
                  <a:prstTxWarp prst="textNoShape">
                    <a:avLst/>
                  </a:prstTxWarp>
                </a:bodyPr>
                <a:lstStyle/>
                <a:p>
                  <a:endParaRPr lang="en-US" sz="900"/>
                </a:p>
              </p:txBody>
            </p:sp>
            <p:sp>
              <p:nvSpPr>
                <p:cNvPr id="40" name="Freeform 126">
                  <a:extLst>
                    <a:ext uri="{FF2B5EF4-FFF2-40B4-BE49-F238E27FC236}">
                      <a16:creationId xmlns:a16="http://schemas.microsoft.com/office/drawing/2014/main" id="{4C109858-5337-7BDD-189F-F6CB6E2ECBAE}"/>
                    </a:ext>
                  </a:extLst>
                </p:cNvPr>
                <p:cNvSpPr>
                  <a:spLocks/>
                </p:cNvSpPr>
                <p:nvPr/>
              </p:nvSpPr>
              <p:spPr bwMode="auto">
                <a:xfrm flipH="1">
                  <a:off x="271771" y="1319160"/>
                  <a:ext cx="1364741" cy="710052"/>
                </a:xfrm>
                <a:custGeom>
                  <a:avLst/>
                  <a:gdLst>
                    <a:gd name="connsiteX0" fmla="*/ 649769 w 1364741"/>
                    <a:gd name="connsiteY0" fmla="*/ 0 h 710052"/>
                    <a:gd name="connsiteX1" fmla="*/ 34563 w 1364741"/>
                    <a:gd name="connsiteY1" fmla="*/ 132755 h 710052"/>
                    <a:gd name="connsiteX2" fmla="*/ 0 w 1364741"/>
                    <a:gd name="connsiteY2" fmla="*/ 152901 h 710052"/>
                    <a:gd name="connsiteX3" fmla="*/ 11432 w 1364741"/>
                    <a:gd name="connsiteY3" fmla="*/ 165070 h 710052"/>
                    <a:gd name="connsiteX4" fmla="*/ 71258 w 1364741"/>
                    <a:gd name="connsiteY4" fmla="*/ 212881 h 710052"/>
                    <a:gd name="connsiteX5" fmla="*/ 74150 w 1364741"/>
                    <a:gd name="connsiteY5" fmla="*/ 214518 h 710052"/>
                    <a:gd name="connsiteX6" fmla="*/ 72594 w 1364741"/>
                    <a:gd name="connsiteY6" fmla="*/ 222947 h 710052"/>
                    <a:gd name="connsiteX7" fmla="*/ 122083 w 1364741"/>
                    <a:gd name="connsiteY7" fmla="*/ 688329 h 710052"/>
                    <a:gd name="connsiteX8" fmla="*/ 219463 w 1364741"/>
                    <a:gd name="connsiteY8" fmla="*/ 274678 h 710052"/>
                    <a:gd name="connsiteX9" fmla="*/ 251743 w 1364741"/>
                    <a:gd name="connsiteY9" fmla="*/ 271521 h 710052"/>
                    <a:gd name="connsiteX10" fmla="*/ 268437 w 1364741"/>
                    <a:gd name="connsiteY10" fmla="*/ 267433 h 710052"/>
                    <a:gd name="connsiteX11" fmla="*/ 315785 w 1364741"/>
                    <a:gd name="connsiteY11" fmla="*/ 270728 h 710052"/>
                    <a:gd name="connsiteX12" fmla="*/ 549159 w 1364741"/>
                    <a:gd name="connsiteY12" fmla="*/ 247991 h 710052"/>
                    <a:gd name="connsiteX13" fmla="*/ 599620 w 1364741"/>
                    <a:gd name="connsiteY13" fmla="*/ 233318 h 710052"/>
                    <a:gd name="connsiteX14" fmla="*/ 614726 w 1364741"/>
                    <a:gd name="connsiteY14" fmla="*/ 232121 h 710052"/>
                    <a:gd name="connsiteX15" fmla="*/ 910345 w 1364741"/>
                    <a:gd name="connsiteY15" fmla="*/ 219706 h 710052"/>
                    <a:gd name="connsiteX16" fmla="*/ 1174858 w 1364741"/>
                    <a:gd name="connsiteY16" fmla="*/ 308025 h 710052"/>
                    <a:gd name="connsiteX17" fmla="*/ 1290924 w 1364741"/>
                    <a:gd name="connsiteY17" fmla="*/ 707576 h 710052"/>
                    <a:gd name="connsiteX18" fmla="*/ 1329599 w 1364741"/>
                    <a:gd name="connsiteY18" fmla="*/ 547773 h 710052"/>
                    <a:gd name="connsiteX19" fmla="*/ 1343229 w 1364741"/>
                    <a:gd name="connsiteY19" fmla="*/ 478360 h 710052"/>
                    <a:gd name="connsiteX20" fmla="*/ 1364741 w 1364741"/>
                    <a:gd name="connsiteY20" fmla="*/ 364627 h 710052"/>
                    <a:gd name="connsiteX21" fmla="*/ 1362678 w 1364741"/>
                    <a:gd name="connsiteY21" fmla="*/ 190015 h 710052"/>
                    <a:gd name="connsiteX22" fmla="*/ 1362651 w 1364741"/>
                    <a:gd name="connsiteY22" fmla="*/ 189688 h 710052"/>
                    <a:gd name="connsiteX23" fmla="*/ 1264975 w 1364741"/>
                    <a:gd name="connsiteY23" fmla="*/ 132755 h 710052"/>
                    <a:gd name="connsiteX24" fmla="*/ 649769 w 1364741"/>
                    <a:gd name="connsiteY24" fmla="*/ 0 h 710052"/>
                    <a:gd name="connsiteX0" fmla="*/ 649769 w 1364741"/>
                    <a:gd name="connsiteY0" fmla="*/ 0 h 710052"/>
                    <a:gd name="connsiteX1" fmla="*/ 34563 w 1364741"/>
                    <a:gd name="connsiteY1" fmla="*/ 132755 h 710052"/>
                    <a:gd name="connsiteX2" fmla="*/ 0 w 1364741"/>
                    <a:gd name="connsiteY2" fmla="*/ 152901 h 710052"/>
                    <a:gd name="connsiteX3" fmla="*/ 11432 w 1364741"/>
                    <a:gd name="connsiteY3" fmla="*/ 165070 h 710052"/>
                    <a:gd name="connsiteX4" fmla="*/ 71258 w 1364741"/>
                    <a:gd name="connsiteY4" fmla="*/ 212881 h 710052"/>
                    <a:gd name="connsiteX5" fmla="*/ 74150 w 1364741"/>
                    <a:gd name="connsiteY5" fmla="*/ 214518 h 710052"/>
                    <a:gd name="connsiteX6" fmla="*/ 72594 w 1364741"/>
                    <a:gd name="connsiteY6" fmla="*/ 222947 h 710052"/>
                    <a:gd name="connsiteX7" fmla="*/ 122083 w 1364741"/>
                    <a:gd name="connsiteY7" fmla="*/ 688329 h 710052"/>
                    <a:gd name="connsiteX8" fmla="*/ 219463 w 1364741"/>
                    <a:gd name="connsiteY8" fmla="*/ 274678 h 710052"/>
                    <a:gd name="connsiteX9" fmla="*/ 251743 w 1364741"/>
                    <a:gd name="connsiteY9" fmla="*/ 271521 h 710052"/>
                    <a:gd name="connsiteX10" fmla="*/ 268437 w 1364741"/>
                    <a:gd name="connsiteY10" fmla="*/ 267433 h 710052"/>
                    <a:gd name="connsiteX11" fmla="*/ 315785 w 1364741"/>
                    <a:gd name="connsiteY11" fmla="*/ 270728 h 710052"/>
                    <a:gd name="connsiteX12" fmla="*/ 549159 w 1364741"/>
                    <a:gd name="connsiteY12" fmla="*/ 247991 h 710052"/>
                    <a:gd name="connsiteX13" fmla="*/ 599620 w 1364741"/>
                    <a:gd name="connsiteY13" fmla="*/ 233318 h 710052"/>
                    <a:gd name="connsiteX14" fmla="*/ 614726 w 1364741"/>
                    <a:gd name="connsiteY14" fmla="*/ 232121 h 710052"/>
                    <a:gd name="connsiteX15" fmla="*/ 910345 w 1364741"/>
                    <a:gd name="connsiteY15" fmla="*/ 219706 h 710052"/>
                    <a:gd name="connsiteX16" fmla="*/ 1174858 w 1364741"/>
                    <a:gd name="connsiteY16" fmla="*/ 308025 h 710052"/>
                    <a:gd name="connsiteX17" fmla="*/ 1290924 w 1364741"/>
                    <a:gd name="connsiteY17" fmla="*/ 707576 h 710052"/>
                    <a:gd name="connsiteX18" fmla="*/ 1329599 w 1364741"/>
                    <a:gd name="connsiteY18" fmla="*/ 547773 h 710052"/>
                    <a:gd name="connsiteX19" fmla="*/ 1343229 w 1364741"/>
                    <a:gd name="connsiteY19" fmla="*/ 478360 h 710052"/>
                    <a:gd name="connsiteX20" fmla="*/ 1364741 w 1364741"/>
                    <a:gd name="connsiteY20" fmla="*/ 364627 h 710052"/>
                    <a:gd name="connsiteX21" fmla="*/ 1362678 w 1364741"/>
                    <a:gd name="connsiteY21" fmla="*/ 190015 h 710052"/>
                    <a:gd name="connsiteX22" fmla="*/ 1298256 w 1364741"/>
                    <a:gd name="connsiteY22" fmla="*/ 202567 h 710052"/>
                    <a:gd name="connsiteX23" fmla="*/ 1264975 w 1364741"/>
                    <a:gd name="connsiteY23" fmla="*/ 132755 h 710052"/>
                    <a:gd name="connsiteX24" fmla="*/ 649769 w 1364741"/>
                    <a:gd name="connsiteY24" fmla="*/ 0 h 710052"/>
                    <a:gd name="connsiteX0" fmla="*/ 649769 w 1364741"/>
                    <a:gd name="connsiteY0" fmla="*/ 0 h 710052"/>
                    <a:gd name="connsiteX1" fmla="*/ 34563 w 1364741"/>
                    <a:gd name="connsiteY1" fmla="*/ 132755 h 710052"/>
                    <a:gd name="connsiteX2" fmla="*/ 0 w 1364741"/>
                    <a:gd name="connsiteY2" fmla="*/ 152901 h 710052"/>
                    <a:gd name="connsiteX3" fmla="*/ 11432 w 1364741"/>
                    <a:gd name="connsiteY3" fmla="*/ 165070 h 710052"/>
                    <a:gd name="connsiteX4" fmla="*/ 71258 w 1364741"/>
                    <a:gd name="connsiteY4" fmla="*/ 212881 h 710052"/>
                    <a:gd name="connsiteX5" fmla="*/ 74150 w 1364741"/>
                    <a:gd name="connsiteY5" fmla="*/ 214518 h 710052"/>
                    <a:gd name="connsiteX6" fmla="*/ 72594 w 1364741"/>
                    <a:gd name="connsiteY6" fmla="*/ 222947 h 710052"/>
                    <a:gd name="connsiteX7" fmla="*/ 122083 w 1364741"/>
                    <a:gd name="connsiteY7" fmla="*/ 688329 h 710052"/>
                    <a:gd name="connsiteX8" fmla="*/ 219463 w 1364741"/>
                    <a:gd name="connsiteY8" fmla="*/ 274678 h 710052"/>
                    <a:gd name="connsiteX9" fmla="*/ 251743 w 1364741"/>
                    <a:gd name="connsiteY9" fmla="*/ 271521 h 710052"/>
                    <a:gd name="connsiteX10" fmla="*/ 268437 w 1364741"/>
                    <a:gd name="connsiteY10" fmla="*/ 267433 h 710052"/>
                    <a:gd name="connsiteX11" fmla="*/ 315785 w 1364741"/>
                    <a:gd name="connsiteY11" fmla="*/ 270728 h 710052"/>
                    <a:gd name="connsiteX12" fmla="*/ 549159 w 1364741"/>
                    <a:gd name="connsiteY12" fmla="*/ 247991 h 710052"/>
                    <a:gd name="connsiteX13" fmla="*/ 599620 w 1364741"/>
                    <a:gd name="connsiteY13" fmla="*/ 233318 h 710052"/>
                    <a:gd name="connsiteX14" fmla="*/ 614726 w 1364741"/>
                    <a:gd name="connsiteY14" fmla="*/ 232121 h 710052"/>
                    <a:gd name="connsiteX15" fmla="*/ 910345 w 1364741"/>
                    <a:gd name="connsiteY15" fmla="*/ 219706 h 710052"/>
                    <a:gd name="connsiteX16" fmla="*/ 1174858 w 1364741"/>
                    <a:gd name="connsiteY16" fmla="*/ 308025 h 710052"/>
                    <a:gd name="connsiteX17" fmla="*/ 1290924 w 1364741"/>
                    <a:gd name="connsiteY17" fmla="*/ 707576 h 710052"/>
                    <a:gd name="connsiteX18" fmla="*/ 1329599 w 1364741"/>
                    <a:gd name="connsiteY18" fmla="*/ 547773 h 710052"/>
                    <a:gd name="connsiteX19" fmla="*/ 1343229 w 1364741"/>
                    <a:gd name="connsiteY19" fmla="*/ 478360 h 710052"/>
                    <a:gd name="connsiteX20" fmla="*/ 1364741 w 1364741"/>
                    <a:gd name="connsiteY20" fmla="*/ 364627 h 710052"/>
                    <a:gd name="connsiteX21" fmla="*/ 1298256 w 1364741"/>
                    <a:gd name="connsiteY21" fmla="*/ 202567 h 710052"/>
                    <a:gd name="connsiteX22" fmla="*/ 1264975 w 1364741"/>
                    <a:gd name="connsiteY22" fmla="*/ 132755 h 710052"/>
                    <a:gd name="connsiteX23" fmla="*/ 649769 w 1364741"/>
                    <a:gd name="connsiteY23" fmla="*/ 0 h 710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364741" h="710052">
                      <a:moveTo>
                        <a:pt x="649769" y="0"/>
                      </a:moveTo>
                      <a:cubicBezTo>
                        <a:pt x="421883" y="0"/>
                        <a:pt x="210177" y="48940"/>
                        <a:pt x="34563" y="132755"/>
                      </a:cubicBezTo>
                      <a:lnTo>
                        <a:pt x="0" y="152901"/>
                      </a:lnTo>
                      <a:lnTo>
                        <a:pt x="11432" y="165070"/>
                      </a:lnTo>
                      <a:cubicBezTo>
                        <a:pt x="27936" y="181700"/>
                        <a:pt x="48566" y="198330"/>
                        <a:pt x="71258" y="212881"/>
                      </a:cubicBezTo>
                      <a:lnTo>
                        <a:pt x="74150" y="214518"/>
                      </a:lnTo>
                      <a:lnTo>
                        <a:pt x="72594" y="222947"/>
                      </a:lnTo>
                      <a:cubicBezTo>
                        <a:pt x="50527" y="401941"/>
                        <a:pt x="122083" y="688329"/>
                        <a:pt x="122083" y="688329"/>
                      </a:cubicBezTo>
                      <a:cubicBezTo>
                        <a:pt x="208689" y="553705"/>
                        <a:pt x="219463" y="274678"/>
                        <a:pt x="219463" y="274678"/>
                      </a:cubicBezTo>
                      <a:cubicBezTo>
                        <a:pt x="230272" y="274678"/>
                        <a:pt x="241089" y="273475"/>
                        <a:pt x="251743" y="271521"/>
                      </a:cubicBezTo>
                      <a:lnTo>
                        <a:pt x="268437" y="267433"/>
                      </a:lnTo>
                      <a:lnTo>
                        <a:pt x="315785" y="270728"/>
                      </a:lnTo>
                      <a:cubicBezTo>
                        <a:pt x="393920" y="273716"/>
                        <a:pt x="473086" y="266830"/>
                        <a:pt x="549159" y="247991"/>
                      </a:cubicBezTo>
                      <a:lnTo>
                        <a:pt x="599620" y="233318"/>
                      </a:lnTo>
                      <a:lnTo>
                        <a:pt x="614726" y="232121"/>
                      </a:lnTo>
                      <a:cubicBezTo>
                        <a:pt x="726070" y="223213"/>
                        <a:pt x="840651" y="214525"/>
                        <a:pt x="910345" y="219706"/>
                      </a:cubicBezTo>
                      <a:cubicBezTo>
                        <a:pt x="1049733" y="230067"/>
                        <a:pt x="1109772" y="244475"/>
                        <a:pt x="1174858" y="308025"/>
                      </a:cubicBezTo>
                      <a:cubicBezTo>
                        <a:pt x="1228868" y="519637"/>
                        <a:pt x="1261999" y="683585"/>
                        <a:pt x="1290924" y="707576"/>
                      </a:cubicBezTo>
                      <a:cubicBezTo>
                        <a:pt x="1312618" y="725570"/>
                        <a:pt x="1315578" y="642780"/>
                        <a:pt x="1329599" y="547773"/>
                      </a:cubicBezTo>
                      <a:lnTo>
                        <a:pt x="1343229" y="478360"/>
                      </a:lnTo>
                      <a:lnTo>
                        <a:pt x="1364741" y="364627"/>
                      </a:lnTo>
                      <a:cubicBezTo>
                        <a:pt x="1357246" y="318662"/>
                        <a:pt x="1314884" y="241212"/>
                        <a:pt x="1298256" y="202567"/>
                      </a:cubicBezTo>
                      <a:cubicBezTo>
                        <a:pt x="1265697" y="183589"/>
                        <a:pt x="1297534" y="151733"/>
                        <a:pt x="1264975" y="132755"/>
                      </a:cubicBezTo>
                      <a:cubicBezTo>
                        <a:pt x="1089361" y="48940"/>
                        <a:pt x="877656" y="0"/>
                        <a:pt x="649769" y="0"/>
                      </a:cubicBezTo>
                      <a:close/>
                    </a:path>
                  </a:pathLst>
                </a:custGeom>
                <a:solidFill>
                  <a:srgbClr val="323B45"/>
                </a:solidFill>
                <a:ln>
                  <a:noFill/>
                </a:ln>
              </p:spPr>
              <p:txBody>
                <a:bodyPr vert="horz" wrap="square" lIns="45720" tIns="22860" rIns="45720" bIns="22860" numCol="1" anchor="t" anchorCtr="0" compatLnSpc="1">
                  <a:prstTxWarp prst="textNoShape">
                    <a:avLst/>
                  </a:prstTxWarp>
                  <a:noAutofit/>
                </a:bodyPr>
                <a:lstStyle/>
                <a:p>
                  <a:endParaRPr lang="en-US" sz="900"/>
                </a:p>
              </p:txBody>
            </p:sp>
            <p:sp>
              <p:nvSpPr>
                <p:cNvPr id="41" name="Freeform 127">
                  <a:extLst>
                    <a:ext uri="{FF2B5EF4-FFF2-40B4-BE49-F238E27FC236}">
                      <a16:creationId xmlns:a16="http://schemas.microsoft.com/office/drawing/2014/main" id="{A03CF621-8523-21B2-EA2E-AC4785982F1B}"/>
                    </a:ext>
                  </a:extLst>
                </p:cNvPr>
                <p:cNvSpPr>
                  <a:spLocks/>
                </p:cNvSpPr>
                <p:nvPr/>
              </p:nvSpPr>
              <p:spPr bwMode="auto">
                <a:xfrm rot="967563" flipH="1">
                  <a:off x="334362" y="934202"/>
                  <a:ext cx="1338436" cy="1121848"/>
                </a:xfrm>
                <a:custGeom>
                  <a:avLst/>
                  <a:gdLst>
                    <a:gd name="connsiteX0" fmla="*/ 822876 w 1503164"/>
                    <a:gd name="connsiteY0" fmla="*/ 26563 h 1259919"/>
                    <a:gd name="connsiteX1" fmla="*/ 781368 w 1503164"/>
                    <a:gd name="connsiteY1" fmla="*/ 17194 h 1259919"/>
                    <a:gd name="connsiteX2" fmla="*/ 587700 w 1503164"/>
                    <a:gd name="connsiteY2" fmla="*/ 68776 h 1259919"/>
                    <a:gd name="connsiteX3" fmla="*/ 432765 w 1503164"/>
                    <a:gd name="connsiteY3" fmla="*/ 0 h 1259919"/>
                    <a:gd name="connsiteX4" fmla="*/ 303653 w 1503164"/>
                    <a:gd name="connsiteY4" fmla="*/ 85970 h 1259919"/>
                    <a:gd name="connsiteX5" fmla="*/ 97073 w 1503164"/>
                    <a:gd name="connsiteY5" fmla="*/ 68776 h 1259919"/>
                    <a:gd name="connsiteX6" fmla="*/ 85347 w 1503164"/>
                    <a:gd name="connsiteY6" fmla="*/ 78853 h 1259919"/>
                    <a:gd name="connsiteX7" fmla="*/ 71906 w 1503164"/>
                    <a:gd name="connsiteY7" fmla="*/ 84951 h 1259919"/>
                    <a:gd name="connsiteX8" fmla="*/ 125810 w 1503164"/>
                    <a:gd name="connsiteY8" fmla="*/ 626120 h 1259919"/>
                    <a:gd name="connsiteX9" fmla="*/ 1160588 w 1503164"/>
                    <a:gd name="connsiteY9" fmla="*/ 652798 h 1259919"/>
                    <a:gd name="connsiteX10" fmla="*/ 1361511 w 1503164"/>
                    <a:gd name="connsiteY10" fmla="*/ 1255902 h 1259919"/>
                    <a:gd name="connsiteX11" fmla="*/ 1394728 w 1503164"/>
                    <a:gd name="connsiteY11" fmla="*/ 507067 h 1259919"/>
                    <a:gd name="connsiteX12" fmla="*/ 1376329 w 1503164"/>
                    <a:gd name="connsiteY12" fmla="*/ 489415 h 1259919"/>
                    <a:gd name="connsiteX13" fmla="*/ 1410754 w 1503164"/>
                    <a:gd name="connsiteY13" fmla="*/ 464331 h 1259919"/>
                    <a:gd name="connsiteX14" fmla="*/ 1433916 w 1503164"/>
                    <a:gd name="connsiteY14" fmla="*/ 416251 h 1259919"/>
                    <a:gd name="connsiteX15" fmla="*/ 1341930 w 1503164"/>
                    <a:gd name="connsiteY15" fmla="*/ 441550 h 1259919"/>
                    <a:gd name="connsiteX16" fmla="*/ 1329783 w 1503164"/>
                    <a:gd name="connsiteY16" fmla="*/ 448271 h 1259919"/>
                    <a:gd name="connsiteX17" fmla="*/ 1301709 w 1503164"/>
                    <a:gd name="connsiteY17" fmla="*/ 430929 h 1259919"/>
                    <a:gd name="connsiteX18" fmla="*/ 1313300 w 1503164"/>
                    <a:gd name="connsiteY18" fmla="*/ 417596 h 1259919"/>
                    <a:gd name="connsiteX19" fmla="*/ 1405008 w 1503164"/>
                    <a:gd name="connsiteY19" fmla="*/ 223382 h 1259919"/>
                    <a:gd name="connsiteX20" fmla="*/ 1267870 w 1503164"/>
                    <a:gd name="connsiteY20" fmla="*/ 368243 h 1259919"/>
                    <a:gd name="connsiteX21" fmla="*/ 1259400 w 1503164"/>
                    <a:gd name="connsiteY21" fmla="*/ 384364 h 1259919"/>
                    <a:gd name="connsiteX22" fmla="*/ 1244665 w 1503164"/>
                    <a:gd name="connsiteY22" fmla="*/ 350945 h 1259919"/>
                    <a:gd name="connsiteX23" fmla="*/ 1151293 w 1503164"/>
                    <a:gd name="connsiteY23" fmla="*/ 261915 h 1259919"/>
                    <a:gd name="connsiteX24" fmla="*/ 1145735 w 1503164"/>
                    <a:gd name="connsiteY24" fmla="*/ 259255 h 1259919"/>
                    <a:gd name="connsiteX25" fmla="*/ 1147926 w 1503164"/>
                    <a:gd name="connsiteY25" fmla="*/ 233865 h 1259919"/>
                    <a:gd name="connsiteX26" fmla="*/ 1000859 w 1503164"/>
                    <a:gd name="connsiteY26" fmla="*/ 111761 h 1259919"/>
                    <a:gd name="connsiteX27" fmla="*/ 884658 w 1503164"/>
                    <a:gd name="connsiteY27" fmla="*/ 120358 h 1259919"/>
                    <a:gd name="connsiteX28" fmla="*/ 822876 w 1503164"/>
                    <a:gd name="connsiteY28" fmla="*/ 26563 h 1259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503164" h="1259919">
                      <a:moveTo>
                        <a:pt x="822876" y="26563"/>
                      </a:moveTo>
                      <a:cubicBezTo>
                        <a:pt x="811225" y="22567"/>
                        <a:pt x="797507" y="19343"/>
                        <a:pt x="781368" y="17194"/>
                      </a:cubicBezTo>
                      <a:cubicBezTo>
                        <a:pt x="652256" y="0"/>
                        <a:pt x="587700" y="68776"/>
                        <a:pt x="587700" y="68776"/>
                      </a:cubicBezTo>
                      <a:cubicBezTo>
                        <a:pt x="587700" y="68776"/>
                        <a:pt x="548966" y="0"/>
                        <a:pt x="432765" y="0"/>
                      </a:cubicBezTo>
                      <a:cubicBezTo>
                        <a:pt x="316564" y="8597"/>
                        <a:pt x="303653" y="85970"/>
                        <a:pt x="303653" y="85970"/>
                      </a:cubicBezTo>
                      <a:cubicBezTo>
                        <a:pt x="303653" y="85970"/>
                        <a:pt x="226185" y="0"/>
                        <a:pt x="97073" y="68776"/>
                      </a:cubicBezTo>
                      <a:lnTo>
                        <a:pt x="85347" y="78853"/>
                      </a:lnTo>
                      <a:lnTo>
                        <a:pt x="71906" y="84951"/>
                      </a:lnTo>
                      <a:cubicBezTo>
                        <a:pt x="6890" y="138271"/>
                        <a:pt x="-72200" y="364491"/>
                        <a:pt x="125810" y="626120"/>
                      </a:cubicBezTo>
                      <a:cubicBezTo>
                        <a:pt x="352106" y="925126"/>
                        <a:pt x="1006657" y="608292"/>
                        <a:pt x="1160588" y="652798"/>
                      </a:cubicBezTo>
                      <a:cubicBezTo>
                        <a:pt x="1328566" y="720830"/>
                        <a:pt x="1270497" y="1210122"/>
                        <a:pt x="1361511" y="1255902"/>
                      </a:cubicBezTo>
                      <a:cubicBezTo>
                        <a:pt x="1436602" y="1311676"/>
                        <a:pt x="1619775" y="772788"/>
                        <a:pt x="1394728" y="507067"/>
                      </a:cubicBezTo>
                      <a:lnTo>
                        <a:pt x="1376329" y="489415"/>
                      </a:lnTo>
                      <a:lnTo>
                        <a:pt x="1410754" y="464331"/>
                      </a:lnTo>
                      <a:cubicBezTo>
                        <a:pt x="1430338" y="446930"/>
                        <a:pt x="1440606" y="429718"/>
                        <a:pt x="1433916" y="416251"/>
                      </a:cubicBezTo>
                      <a:cubicBezTo>
                        <a:pt x="1440070" y="394967"/>
                        <a:pt x="1391769" y="415598"/>
                        <a:pt x="1341930" y="441550"/>
                      </a:cubicBezTo>
                      <a:lnTo>
                        <a:pt x="1329783" y="448271"/>
                      </a:lnTo>
                      <a:lnTo>
                        <a:pt x="1301709" y="430929"/>
                      </a:lnTo>
                      <a:lnTo>
                        <a:pt x="1313300" y="417596"/>
                      </a:lnTo>
                      <a:cubicBezTo>
                        <a:pt x="1377458" y="341547"/>
                        <a:pt x="1453846" y="237502"/>
                        <a:pt x="1405008" y="223382"/>
                      </a:cubicBezTo>
                      <a:cubicBezTo>
                        <a:pt x="1365939" y="212086"/>
                        <a:pt x="1312020" y="288752"/>
                        <a:pt x="1267870" y="368243"/>
                      </a:cubicBezTo>
                      <a:lnTo>
                        <a:pt x="1259400" y="384364"/>
                      </a:lnTo>
                      <a:lnTo>
                        <a:pt x="1244665" y="350945"/>
                      </a:lnTo>
                      <a:cubicBezTo>
                        <a:pt x="1221763" y="313958"/>
                        <a:pt x="1189688" y="284754"/>
                        <a:pt x="1151293" y="261915"/>
                      </a:cubicBezTo>
                      <a:lnTo>
                        <a:pt x="1145735" y="259255"/>
                      </a:lnTo>
                      <a:lnTo>
                        <a:pt x="1147926" y="233865"/>
                      </a:lnTo>
                      <a:cubicBezTo>
                        <a:pt x="1138848" y="176238"/>
                        <a:pt x="1088010" y="124656"/>
                        <a:pt x="1000859" y="111761"/>
                      </a:cubicBezTo>
                      <a:cubicBezTo>
                        <a:pt x="936303" y="103164"/>
                        <a:pt x="884658" y="120358"/>
                        <a:pt x="884658" y="120358"/>
                      </a:cubicBezTo>
                      <a:cubicBezTo>
                        <a:pt x="884658" y="120358"/>
                        <a:pt x="904428" y="54537"/>
                        <a:pt x="822876" y="26563"/>
                      </a:cubicBezTo>
                      <a:close/>
                    </a:path>
                  </a:pathLst>
                </a:custGeom>
                <a:solidFill>
                  <a:srgbClr val="323B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en-US"/>
                </a:p>
              </p:txBody>
            </p:sp>
            <p:sp>
              <p:nvSpPr>
                <p:cNvPr id="42" name="Freeform 133">
                  <a:extLst>
                    <a:ext uri="{FF2B5EF4-FFF2-40B4-BE49-F238E27FC236}">
                      <a16:creationId xmlns:a16="http://schemas.microsoft.com/office/drawing/2014/main" id="{353B6FCF-A072-767E-DCB7-2A4F5BE19EA6}"/>
                    </a:ext>
                  </a:extLst>
                </p:cNvPr>
                <p:cNvSpPr>
                  <a:spLocks/>
                </p:cNvSpPr>
                <p:nvPr/>
              </p:nvSpPr>
              <p:spPr bwMode="auto">
                <a:xfrm>
                  <a:off x="793593" y="2188852"/>
                  <a:ext cx="281550" cy="102382"/>
                </a:xfrm>
                <a:custGeom>
                  <a:avLst/>
                  <a:gdLst>
                    <a:gd name="T0" fmla="*/ 23 w 26"/>
                    <a:gd name="T1" fmla="*/ 2 h 9"/>
                    <a:gd name="T2" fmla="*/ 3 w 26"/>
                    <a:gd name="T3" fmla="*/ 2 h 9"/>
                    <a:gd name="T4" fmla="*/ 13 w 26"/>
                    <a:gd name="T5" fmla="*/ 9 h 9"/>
                    <a:gd name="T6" fmla="*/ 23 w 26"/>
                    <a:gd name="T7" fmla="*/ 2 h 9"/>
                  </a:gdLst>
                  <a:ahLst/>
                  <a:cxnLst>
                    <a:cxn ang="0">
                      <a:pos x="T0" y="T1"/>
                    </a:cxn>
                    <a:cxn ang="0">
                      <a:pos x="T2" y="T3"/>
                    </a:cxn>
                    <a:cxn ang="0">
                      <a:pos x="T4" y="T5"/>
                    </a:cxn>
                    <a:cxn ang="0">
                      <a:pos x="T6" y="T7"/>
                    </a:cxn>
                  </a:cxnLst>
                  <a:rect l="0" t="0" r="r" b="b"/>
                  <a:pathLst>
                    <a:path w="26" h="9">
                      <a:moveTo>
                        <a:pt x="23" y="2"/>
                      </a:moveTo>
                      <a:cubicBezTo>
                        <a:pt x="19" y="0"/>
                        <a:pt x="6" y="0"/>
                        <a:pt x="3" y="2"/>
                      </a:cubicBezTo>
                      <a:cubicBezTo>
                        <a:pt x="0" y="3"/>
                        <a:pt x="10" y="9"/>
                        <a:pt x="13" y="9"/>
                      </a:cubicBezTo>
                      <a:cubicBezTo>
                        <a:pt x="16" y="9"/>
                        <a:pt x="26" y="3"/>
                        <a:pt x="23" y="2"/>
                      </a:cubicBezTo>
                    </a:path>
                  </a:pathLst>
                </a:custGeom>
                <a:solidFill>
                  <a:srgbClr val="ED90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grpSp>
          <p:sp>
            <p:nvSpPr>
              <p:cNvPr id="21" name="Freeform 756">
                <a:extLst>
                  <a:ext uri="{FF2B5EF4-FFF2-40B4-BE49-F238E27FC236}">
                    <a16:creationId xmlns:a16="http://schemas.microsoft.com/office/drawing/2014/main" id="{6579EE34-7D22-0678-75E8-E175E570AA17}"/>
                  </a:ext>
                </a:extLst>
              </p:cNvPr>
              <p:cNvSpPr>
                <a:spLocks noEditPoints="1"/>
              </p:cNvSpPr>
              <p:nvPr/>
            </p:nvSpPr>
            <p:spPr bwMode="auto">
              <a:xfrm>
                <a:off x="2179637" y="3151648"/>
                <a:ext cx="1776954" cy="872115"/>
              </a:xfrm>
              <a:custGeom>
                <a:avLst/>
                <a:gdLst>
                  <a:gd name="T0" fmla="*/ 51 w 62"/>
                  <a:gd name="T1" fmla="*/ 0 h 26"/>
                  <a:gd name="T2" fmla="*/ 61 w 62"/>
                  <a:gd name="T3" fmla="*/ 2 h 26"/>
                  <a:gd name="T4" fmla="*/ 62 w 62"/>
                  <a:gd name="T5" fmla="*/ 3 h 26"/>
                  <a:gd name="T6" fmla="*/ 62 w 62"/>
                  <a:gd name="T7" fmla="*/ 8 h 26"/>
                  <a:gd name="T8" fmla="*/ 61 w 62"/>
                  <a:gd name="T9" fmla="*/ 10 h 26"/>
                  <a:gd name="T10" fmla="*/ 61 w 62"/>
                  <a:gd name="T11" fmla="*/ 11 h 26"/>
                  <a:gd name="T12" fmla="*/ 58 w 62"/>
                  <a:gd name="T13" fmla="*/ 21 h 26"/>
                  <a:gd name="T14" fmla="*/ 53 w 62"/>
                  <a:gd name="T15" fmla="*/ 25 h 26"/>
                  <a:gd name="T16" fmla="*/ 42 w 62"/>
                  <a:gd name="T17" fmla="*/ 25 h 26"/>
                  <a:gd name="T18" fmla="*/ 37 w 62"/>
                  <a:gd name="T19" fmla="*/ 21 h 26"/>
                  <a:gd name="T20" fmla="*/ 34 w 62"/>
                  <a:gd name="T21" fmla="*/ 15 h 26"/>
                  <a:gd name="T22" fmla="*/ 33 w 62"/>
                  <a:gd name="T23" fmla="*/ 7 h 26"/>
                  <a:gd name="T24" fmla="*/ 31 w 62"/>
                  <a:gd name="T25" fmla="*/ 6 h 26"/>
                  <a:gd name="T26" fmla="*/ 29 w 62"/>
                  <a:gd name="T27" fmla="*/ 7 h 26"/>
                  <a:gd name="T28" fmla="*/ 29 w 62"/>
                  <a:gd name="T29" fmla="*/ 9 h 26"/>
                  <a:gd name="T30" fmla="*/ 25 w 62"/>
                  <a:gd name="T31" fmla="*/ 21 h 26"/>
                  <a:gd name="T32" fmla="*/ 19 w 62"/>
                  <a:gd name="T33" fmla="*/ 25 h 26"/>
                  <a:gd name="T34" fmla="*/ 10 w 62"/>
                  <a:gd name="T35" fmla="*/ 26 h 26"/>
                  <a:gd name="T36" fmla="*/ 4 w 62"/>
                  <a:gd name="T37" fmla="*/ 21 h 26"/>
                  <a:gd name="T38" fmla="*/ 1 w 62"/>
                  <a:gd name="T39" fmla="*/ 11 h 26"/>
                  <a:gd name="T40" fmla="*/ 1 w 62"/>
                  <a:gd name="T41" fmla="*/ 9 h 26"/>
                  <a:gd name="T42" fmla="*/ 0 w 62"/>
                  <a:gd name="T43" fmla="*/ 8 h 26"/>
                  <a:gd name="T44" fmla="*/ 0 w 62"/>
                  <a:gd name="T45" fmla="*/ 3 h 26"/>
                  <a:gd name="T46" fmla="*/ 2 w 62"/>
                  <a:gd name="T47" fmla="*/ 1 h 26"/>
                  <a:gd name="T48" fmla="*/ 10 w 62"/>
                  <a:gd name="T49" fmla="*/ 0 h 26"/>
                  <a:gd name="T50" fmla="*/ 24 w 62"/>
                  <a:gd name="T51" fmla="*/ 1 h 26"/>
                  <a:gd name="T52" fmla="*/ 36 w 62"/>
                  <a:gd name="T53" fmla="*/ 1 h 26"/>
                  <a:gd name="T54" fmla="*/ 46 w 62"/>
                  <a:gd name="T55" fmla="*/ 0 h 26"/>
                  <a:gd name="T56" fmla="*/ 51 w 62"/>
                  <a:gd name="T57" fmla="*/ 0 h 26"/>
                  <a:gd name="T58" fmla="*/ 38 w 62"/>
                  <a:gd name="T59" fmla="*/ 4 h 26"/>
                  <a:gd name="T60" fmla="*/ 35 w 62"/>
                  <a:gd name="T61" fmla="*/ 9 h 26"/>
                  <a:gd name="T62" fmla="*/ 38 w 62"/>
                  <a:gd name="T63" fmla="*/ 20 h 26"/>
                  <a:gd name="T64" fmla="*/ 44 w 62"/>
                  <a:gd name="T65" fmla="*/ 23 h 26"/>
                  <a:gd name="T66" fmla="*/ 53 w 62"/>
                  <a:gd name="T67" fmla="*/ 23 h 26"/>
                  <a:gd name="T68" fmla="*/ 56 w 62"/>
                  <a:gd name="T69" fmla="*/ 21 h 26"/>
                  <a:gd name="T70" fmla="*/ 57 w 62"/>
                  <a:gd name="T71" fmla="*/ 6 h 26"/>
                  <a:gd name="T72" fmla="*/ 55 w 62"/>
                  <a:gd name="T73" fmla="*/ 4 h 26"/>
                  <a:gd name="T74" fmla="*/ 49 w 62"/>
                  <a:gd name="T75" fmla="*/ 3 h 26"/>
                  <a:gd name="T76" fmla="*/ 45 w 62"/>
                  <a:gd name="T77" fmla="*/ 2 h 26"/>
                  <a:gd name="T78" fmla="*/ 38 w 62"/>
                  <a:gd name="T79" fmla="*/ 4 h 26"/>
                  <a:gd name="T80" fmla="*/ 20 w 62"/>
                  <a:gd name="T81" fmla="*/ 23 h 26"/>
                  <a:gd name="T82" fmla="*/ 23 w 62"/>
                  <a:gd name="T83" fmla="*/ 21 h 26"/>
                  <a:gd name="T84" fmla="*/ 27 w 62"/>
                  <a:gd name="T85" fmla="*/ 8 h 26"/>
                  <a:gd name="T86" fmla="*/ 24 w 62"/>
                  <a:gd name="T87" fmla="*/ 4 h 26"/>
                  <a:gd name="T88" fmla="*/ 17 w 62"/>
                  <a:gd name="T89" fmla="*/ 2 h 26"/>
                  <a:gd name="T90" fmla="*/ 8 w 62"/>
                  <a:gd name="T91" fmla="*/ 3 h 26"/>
                  <a:gd name="T92" fmla="*/ 6 w 62"/>
                  <a:gd name="T93" fmla="*/ 5 h 26"/>
                  <a:gd name="T94" fmla="*/ 4 w 62"/>
                  <a:gd name="T95" fmla="*/ 8 h 26"/>
                  <a:gd name="T96" fmla="*/ 5 w 62"/>
                  <a:gd name="T97" fmla="*/ 20 h 26"/>
                  <a:gd name="T98" fmla="*/ 11 w 62"/>
                  <a:gd name="T99" fmla="*/ 24 h 26"/>
                  <a:gd name="T100" fmla="*/ 14 w 62"/>
                  <a:gd name="T101" fmla="*/ 24 h 26"/>
                  <a:gd name="T102" fmla="*/ 20 w 62"/>
                  <a:gd name="T103" fmla="*/ 2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2" h="26">
                    <a:moveTo>
                      <a:pt x="51" y="0"/>
                    </a:moveTo>
                    <a:cubicBezTo>
                      <a:pt x="54" y="0"/>
                      <a:pt x="57" y="1"/>
                      <a:pt x="61" y="2"/>
                    </a:cubicBezTo>
                    <a:cubicBezTo>
                      <a:pt x="61" y="2"/>
                      <a:pt x="62" y="2"/>
                      <a:pt x="62" y="3"/>
                    </a:cubicBezTo>
                    <a:cubicBezTo>
                      <a:pt x="62" y="5"/>
                      <a:pt x="62" y="6"/>
                      <a:pt x="62" y="8"/>
                    </a:cubicBezTo>
                    <a:cubicBezTo>
                      <a:pt x="62" y="9"/>
                      <a:pt x="61" y="9"/>
                      <a:pt x="61" y="10"/>
                    </a:cubicBezTo>
                    <a:cubicBezTo>
                      <a:pt x="61" y="10"/>
                      <a:pt x="61" y="10"/>
                      <a:pt x="61" y="11"/>
                    </a:cubicBezTo>
                    <a:cubicBezTo>
                      <a:pt x="60" y="13"/>
                      <a:pt x="59" y="18"/>
                      <a:pt x="58" y="21"/>
                    </a:cubicBezTo>
                    <a:cubicBezTo>
                      <a:pt x="57" y="24"/>
                      <a:pt x="55" y="25"/>
                      <a:pt x="53" y="25"/>
                    </a:cubicBezTo>
                    <a:cubicBezTo>
                      <a:pt x="49" y="26"/>
                      <a:pt x="46" y="26"/>
                      <a:pt x="42" y="25"/>
                    </a:cubicBezTo>
                    <a:cubicBezTo>
                      <a:pt x="40" y="24"/>
                      <a:pt x="38" y="23"/>
                      <a:pt x="37" y="21"/>
                    </a:cubicBezTo>
                    <a:cubicBezTo>
                      <a:pt x="36" y="19"/>
                      <a:pt x="35" y="17"/>
                      <a:pt x="34" y="15"/>
                    </a:cubicBezTo>
                    <a:cubicBezTo>
                      <a:pt x="34" y="13"/>
                      <a:pt x="33" y="9"/>
                      <a:pt x="33" y="7"/>
                    </a:cubicBezTo>
                    <a:cubicBezTo>
                      <a:pt x="32" y="6"/>
                      <a:pt x="32" y="6"/>
                      <a:pt x="31" y="6"/>
                    </a:cubicBezTo>
                    <a:cubicBezTo>
                      <a:pt x="30" y="6"/>
                      <a:pt x="30" y="6"/>
                      <a:pt x="29" y="7"/>
                    </a:cubicBezTo>
                    <a:cubicBezTo>
                      <a:pt x="29" y="7"/>
                      <a:pt x="29" y="8"/>
                      <a:pt x="29" y="9"/>
                    </a:cubicBezTo>
                    <a:cubicBezTo>
                      <a:pt x="28" y="12"/>
                      <a:pt x="27" y="18"/>
                      <a:pt x="25" y="21"/>
                    </a:cubicBezTo>
                    <a:cubicBezTo>
                      <a:pt x="24" y="23"/>
                      <a:pt x="22" y="24"/>
                      <a:pt x="19" y="25"/>
                    </a:cubicBezTo>
                    <a:cubicBezTo>
                      <a:pt x="16" y="26"/>
                      <a:pt x="14" y="26"/>
                      <a:pt x="10" y="26"/>
                    </a:cubicBezTo>
                    <a:cubicBezTo>
                      <a:pt x="7" y="25"/>
                      <a:pt x="5" y="24"/>
                      <a:pt x="4" y="21"/>
                    </a:cubicBezTo>
                    <a:cubicBezTo>
                      <a:pt x="3" y="18"/>
                      <a:pt x="2" y="14"/>
                      <a:pt x="1" y="11"/>
                    </a:cubicBezTo>
                    <a:cubicBezTo>
                      <a:pt x="1" y="10"/>
                      <a:pt x="1" y="10"/>
                      <a:pt x="1" y="9"/>
                    </a:cubicBezTo>
                    <a:cubicBezTo>
                      <a:pt x="0" y="9"/>
                      <a:pt x="0" y="9"/>
                      <a:pt x="0" y="8"/>
                    </a:cubicBezTo>
                    <a:cubicBezTo>
                      <a:pt x="0" y="7"/>
                      <a:pt x="0" y="5"/>
                      <a:pt x="0" y="3"/>
                    </a:cubicBezTo>
                    <a:cubicBezTo>
                      <a:pt x="0" y="2"/>
                      <a:pt x="0" y="2"/>
                      <a:pt x="2" y="1"/>
                    </a:cubicBezTo>
                    <a:cubicBezTo>
                      <a:pt x="5" y="1"/>
                      <a:pt x="7" y="0"/>
                      <a:pt x="10" y="0"/>
                    </a:cubicBezTo>
                    <a:cubicBezTo>
                      <a:pt x="15" y="0"/>
                      <a:pt x="19" y="0"/>
                      <a:pt x="24" y="1"/>
                    </a:cubicBezTo>
                    <a:cubicBezTo>
                      <a:pt x="28" y="1"/>
                      <a:pt x="32" y="2"/>
                      <a:pt x="36" y="1"/>
                    </a:cubicBezTo>
                    <a:cubicBezTo>
                      <a:pt x="40" y="0"/>
                      <a:pt x="42" y="0"/>
                      <a:pt x="46" y="0"/>
                    </a:cubicBezTo>
                    <a:cubicBezTo>
                      <a:pt x="48" y="0"/>
                      <a:pt x="49" y="0"/>
                      <a:pt x="51" y="0"/>
                    </a:cubicBezTo>
                    <a:moveTo>
                      <a:pt x="38" y="4"/>
                    </a:moveTo>
                    <a:cubicBezTo>
                      <a:pt x="35" y="5"/>
                      <a:pt x="35" y="6"/>
                      <a:pt x="35" y="9"/>
                    </a:cubicBezTo>
                    <a:cubicBezTo>
                      <a:pt x="36" y="12"/>
                      <a:pt x="37" y="17"/>
                      <a:pt x="38" y="20"/>
                    </a:cubicBezTo>
                    <a:cubicBezTo>
                      <a:pt x="40" y="22"/>
                      <a:pt x="41" y="23"/>
                      <a:pt x="44" y="23"/>
                    </a:cubicBezTo>
                    <a:cubicBezTo>
                      <a:pt x="47" y="24"/>
                      <a:pt x="49" y="24"/>
                      <a:pt x="53" y="23"/>
                    </a:cubicBezTo>
                    <a:cubicBezTo>
                      <a:pt x="54" y="23"/>
                      <a:pt x="55" y="22"/>
                      <a:pt x="56" y="21"/>
                    </a:cubicBezTo>
                    <a:cubicBezTo>
                      <a:pt x="58" y="17"/>
                      <a:pt x="58" y="10"/>
                      <a:pt x="57" y="6"/>
                    </a:cubicBezTo>
                    <a:cubicBezTo>
                      <a:pt x="57" y="5"/>
                      <a:pt x="56" y="5"/>
                      <a:pt x="55" y="4"/>
                    </a:cubicBezTo>
                    <a:cubicBezTo>
                      <a:pt x="53" y="3"/>
                      <a:pt x="51" y="3"/>
                      <a:pt x="49" y="3"/>
                    </a:cubicBezTo>
                    <a:cubicBezTo>
                      <a:pt x="48" y="2"/>
                      <a:pt x="46" y="2"/>
                      <a:pt x="45" y="2"/>
                    </a:cubicBezTo>
                    <a:cubicBezTo>
                      <a:pt x="42" y="3"/>
                      <a:pt x="41" y="3"/>
                      <a:pt x="38" y="4"/>
                    </a:cubicBezTo>
                    <a:moveTo>
                      <a:pt x="20" y="23"/>
                    </a:moveTo>
                    <a:cubicBezTo>
                      <a:pt x="21" y="23"/>
                      <a:pt x="22" y="22"/>
                      <a:pt x="23" y="21"/>
                    </a:cubicBezTo>
                    <a:cubicBezTo>
                      <a:pt x="25" y="18"/>
                      <a:pt x="26" y="12"/>
                      <a:pt x="27" y="8"/>
                    </a:cubicBezTo>
                    <a:cubicBezTo>
                      <a:pt x="27" y="6"/>
                      <a:pt x="26" y="5"/>
                      <a:pt x="24" y="4"/>
                    </a:cubicBezTo>
                    <a:cubicBezTo>
                      <a:pt x="22" y="3"/>
                      <a:pt x="20" y="3"/>
                      <a:pt x="17" y="2"/>
                    </a:cubicBezTo>
                    <a:cubicBezTo>
                      <a:pt x="14" y="2"/>
                      <a:pt x="12" y="2"/>
                      <a:pt x="8" y="3"/>
                    </a:cubicBezTo>
                    <a:cubicBezTo>
                      <a:pt x="7" y="4"/>
                      <a:pt x="6" y="4"/>
                      <a:pt x="6" y="5"/>
                    </a:cubicBezTo>
                    <a:cubicBezTo>
                      <a:pt x="4" y="5"/>
                      <a:pt x="4" y="7"/>
                      <a:pt x="4" y="8"/>
                    </a:cubicBezTo>
                    <a:cubicBezTo>
                      <a:pt x="4" y="11"/>
                      <a:pt x="4" y="17"/>
                      <a:pt x="5" y="20"/>
                    </a:cubicBezTo>
                    <a:cubicBezTo>
                      <a:pt x="6" y="22"/>
                      <a:pt x="8" y="23"/>
                      <a:pt x="11" y="24"/>
                    </a:cubicBezTo>
                    <a:cubicBezTo>
                      <a:pt x="12" y="24"/>
                      <a:pt x="13" y="24"/>
                      <a:pt x="14" y="24"/>
                    </a:cubicBezTo>
                    <a:cubicBezTo>
                      <a:pt x="16" y="24"/>
                      <a:pt x="17" y="24"/>
                      <a:pt x="20" y="23"/>
                    </a:cubicBezTo>
                  </a:path>
                </a:pathLst>
              </a:custGeom>
              <a:solidFill>
                <a:srgbClr val="1C1C1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grpSp>
      </p:grpSp>
    </p:spTree>
    <p:extLst>
      <p:ext uri="{BB962C8B-B14F-4D97-AF65-F5344CB8AC3E}">
        <p14:creationId xmlns:p14="http://schemas.microsoft.com/office/powerpoint/2010/main" val="1301686207"/>
      </p:ext>
    </p:extLst>
  </p:cSld>
  <p:clrMapOvr>
    <a:masterClrMapping/>
  </p:clrMapOvr>
  <p:transition spd="slow">
    <p:push/>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100000" fill="hold" grpId="0" nodeType="afterEffect">
                                  <p:stCondLst>
                                    <p:cond delay="0"/>
                                  </p:stCondLst>
                                  <p:childTnLst>
                                    <p:set>
                                      <p:cBhvr>
                                        <p:cTn id="6" dur="1" fill="hold">
                                          <p:stCondLst>
                                            <p:cond delay="0"/>
                                          </p:stCondLst>
                                        </p:cTn>
                                        <p:tgtEl>
                                          <p:spTgt spid="17"/>
                                        </p:tgtEl>
                                        <p:attrNameLst>
                                          <p:attrName>style.visibility</p:attrName>
                                        </p:attrNameLst>
                                      </p:cBhvr>
                                      <p:to>
                                        <p:strVal val="visible"/>
                                      </p:to>
                                    </p:set>
                                    <p:anim calcmode="lin" valueType="num">
                                      <p:cBhvr additive="base">
                                        <p:cTn id="7" dur="500" fill="hold"/>
                                        <p:tgtEl>
                                          <p:spTgt spid="17"/>
                                        </p:tgtEl>
                                        <p:attrNameLst>
                                          <p:attrName>ppt_x</p:attrName>
                                        </p:attrNameLst>
                                      </p:cBhvr>
                                      <p:tavLst>
                                        <p:tav tm="0">
                                          <p:val>
                                            <p:strVal val="0-#ppt_w/2"/>
                                          </p:val>
                                        </p:tav>
                                        <p:tav tm="100000">
                                          <p:val>
                                            <p:strVal val="#ppt_x"/>
                                          </p:val>
                                        </p:tav>
                                      </p:tavLst>
                                    </p:anim>
                                    <p:anim calcmode="lin" valueType="num">
                                      <p:cBhvr additive="base">
                                        <p:cTn id="8" dur="500" fill="hold"/>
                                        <p:tgtEl>
                                          <p:spTgt spid="17"/>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2" presetClass="entr" presetSubtype="4" fill="hold" grpId="0" nodeType="afterEffect">
                                  <p:stCondLst>
                                    <p:cond delay="0"/>
                                  </p:stCondLst>
                                  <p:childTnLst>
                                    <p:set>
                                      <p:cBhvr>
                                        <p:cTn id="11" dur="1" fill="hold">
                                          <p:stCondLst>
                                            <p:cond delay="0"/>
                                          </p:stCondLst>
                                        </p:cTn>
                                        <p:tgtEl>
                                          <p:spTgt spid="6"/>
                                        </p:tgtEl>
                                        <p:attrNameLst>
                                          <p:attrName>style.visibility</p:attrName>
                                        </p:attrNameLst>
                                      </p:cBhvr>
                                      <p:to>
                                        <p:strVal val="visible"/>
                                      </p:to>
                                    </p:set>
                                    <p:anim calcmode="lin" valueType="num">
                                      <p:cBhvr additive="base">
                                        <p:cTn id="12" dur="500" fill="hold"/>
                                        <p:tgtEl>
                                          <p:spTgt spid="6"/>
                                        </p:tgtEl>
                                        <p:attrNameLst>
                                          <p:attrName>ppt_x</p:attrName>
                                        </p:attrNameLst>
                                      </p:cBhvr>
                                      <p:tavLst>
                                        <p:tav tm="0">
                                          <p:val>
                                            <p:strVal val="#ppt_x"/>
                                          </p:val>
                                        </p:tav>
                                        <p:tav tm="100000">
                                          <p:val>
                                            <p:strVal val="#ppt_x"/>
                                          </p:val>
                                        </p:tav>
                                      </p:tavLst>
                                    </p:anim>
                                    <p:anim calcmode="lin" valueType="num">
                                      <p:cBhvr additive="base">
                                        <p:cTn id="13" dur="500" fill="hold"/>
                                        <p:tgtEl>
                                          <p:spTgt spid="6"/>
                                        </p:tgtEl>
                                        <p:attrNameLst>
                                          <p:attrName>ppt_y</p:attrName>
                                        </p:attrNameLst>
                                      </p:cBhvr>
                                      <p:tavLst>
                                        <p:tav tm="0">
                                          <p:val>
                                            <p:strVal val="1+#ppt_h/2"/>
                                          </p:val>
                                        </p:tav>
                                        <p:tav tm="100000">
                                          <p:val>
                                            <p:strVal val="#ppt_y"/>
                                          </p:val>
                                        </p:tav>
                                      </p:tavLst>
                                    </p:anim>
                                  </p:childTnLst>
                                </p:cTn>
                              </p:par>
                              <p:par>
                                <p:cTn id="14" presetID="2" presetClass="entr" presetSubtype="8" decel="100000" fill="hold" grpId="0" nodeType="withEffect">
                                  <p:stCondLst>
                                    <p:cond delay="500"/>
                                  </p:stCondLst>
                                  <p:childTnLst>
                                    <p:set>
                                      <p:cBhvr>
                                        <p:cTn id="15" dur="1" fill="hold">
                                          <p:stCondLst>
                                            <p:cond delay="0"/>
                                          </p:stCondLst>
                                        </p:cTn>
                                        <p:tgtEl>
                                          <p:spTgt spid="10"/>
                                        </p:tgtEl>
                                        <p:attrNameLst>
                                          <p:attrName>style.visibility</p:attrName>
                                        </p:attrNameLst>
                                      </p:cBhvr>
                                      <p:to>
                                        <p:strVal val="visible"/>
                                      </p:to>
                                    </p:set>
                                    <p:anim calcmode="lin" valueType="num">
                                      <p:cBhvr additive="base">
                                        <p:cTn id="16" dur="500" fill="hold"/>
                                        <p:tgtEl>
                                          <p:spTgt spid="10"/>
                                        </p:tgtEl>
                                        <p:attrNameLst>
                                          <p:attrName>ppt_x</p:attrName>
                                        </p:attrNameLst>
                                      </p:cBhvr>
                                      <p:tavLst>
                                        <p:tav tm="0">
                                          <p:val>
                                            <p:strVal val="0-#ppt_w/2"/>
                                          </p:val>
                                        </p:tav>
                                        <p:tav tm="100000">
                                          <p:val>
                                            <p:strVal val="#ppt_x"/>
                                          </p:val>
                                        </p:tav>
                                      </p:tavLst>
                                    </p:anim>
                                    <p:anim calcmode="lin" valueType="num">
                                      <p:cBhvr additive="base">
                                        <p:cTn id="17" dur="500" fill="hold"/>
                                        <p:tgtEl>
                                          <p:spTgt spid="10"/>
                                        </p:tgtEl>
                                        <p:attrNameLst>
                                          <p:attrName>ppt_y</p:attrName>
                                        </p:attrNameLst>
                                      </p:cBhvr>
                                      <p:tavLst>
                                        <p:tav tm="0">
                                          <p:val>
                                            <p:strVal val="#ppt_y"/>
                                          </p:val>
                                        </p:tav>
                                        <p:tav tm="100000">
                                          <p:val>
                                            <p:strVal val="#ppt_y"/>
                                          </p:val>
                                        </p:tav>
                                      </p:tavLst>
                                    </p:anim>
                                  </p:childTnLst>
                                </p:cTn>
                              </p:par>
                              <p:par>
                                <p:cTn id="18" presetID="2" presetClass="entr" presetSubtype="8" decel="100000" fill="hold" grpId="0" nodeType="withEffect">
                                  <p:stCondLst>
                                    <p:cond delay="1000"/>
                                  </p:stCondLst>
                                  <p:childTnLst>
                                    <p:set>
                                      <p:cBhvr>
                                        <p:cTn id="19" dur="1" fill="hold">
                                          <p:stCondLst>
                                            <p:cond delay="0"/>
                                          </p:stCondLst>
                                        </p:cTn>
                                        <p:tgtEl>
                                          <p:spTgt spid="3"/>
                                        </p:tgtEl>
                                        <p:attrNameLst>
                                          <p:attrName>style.visibility</p:attrName>
                                        </p:attrNameLst>
                                      </p:cBhvr>
                                      <p:to>
                                        <p:strVal val="visible"/>
                                      </p:to>
                                    </p:set>
                                    <p:anim calcmode="lin" valueType="num">
                                      <p:cBhvr additive="base">
                                        <p:cTn id="20" dur="500" fill="hold"/>
                                        <p:tgtEl>
                                          <p:spTgt spid="3"/>
                                        </p:tgtEl>
                                        <p:attrNameLst>
                                          <p:attrName>ppt_x</p:attrName>
                                        </p:attrNameLst>
                                      </p:cBhvr>
                                      <p:tavLst>
                                        <p:tav tm="0">
                                          <p:val>
                                            <p:strVal val="0-#ppt_w/2"/>
                                          </p:val>
                                        </p:tav>
                                        <p:tav tm="100000">
                                          <p:val>
                                            <p:strVal val="#ppt_x"/>
                                          </p:val>
                                        </p:tav>
                                      </p:tavLst>
                                    </p:anim>
                                    <p:anim calcmode="lin" valueType="num">
                                      <p:cBhvr additive="base">
                                        <p:cTn id="21" dur="500" fill="hold"/>
                                        <p:tgtEl>
                                          <p:spTgt spid="3"/>
                                        </p:tgtEl>
                                        <p:attrNameLst>
                                          <p:attrName>ppt_y</p:attrName>
                                        </p:attrNameLst>
                                      </p:cBhvr>
                                      <p:tavLst>
                                        <p:tav tm="0">
                                          <p:val>
                                            <p:strVal val="#ppt_y"/>
                                          </p:val>
                                        </p:tav>
                                        <p:tav tm="100000">
                                          <p:val>
                                            <p:strVal val="#ppt_y"/>
                                          </p:val>
                                        </p:tav>
                                      </p:tavLst>
                                    </p:anim>
                                  </p:childTnLst>
                                </p:cTn>
                              </p:par>
                            </p:childTnLst>
                          </p:cTn>
                        </p:par>
                        <p:par>
                          <p:cTn id="22" fill="hold">
                            <p:stCondLst>
                              <p:cond delay="2000"/>
                            </p:stCondLst>
                            <p:childTnLst>
                              <p:par>
                                <p:cTn id="23" presetID="2" presetClass="entr" presetSubtype="8" fill="hold" nodeType="afterEffect">
                                  <p:stCondLst>
                                    <p:cond delay="0"/>
                                  </p:stCondLst>
                                  <p:childTnLst>
                                    <p:set>
                                      <p:cBhvr>
                                        <p:cTn id="24" dur="1" fill="hold">
                                          <p:stCondLst>
                                            <p:cond delay="0"/>
                                          </p:stCondLst>
                                        </p:cTn>
                                        <p:tgtEl>
                                          <p:spTgt spid="4"/>
                                        </p:tgtEl>
                                        <p:attrNameLst>
                                          <p:attrName>style.visibility</p:attrName>
                                        </p:attrNameLst>
                                      </p:cBhvr>
                                      <p:to>
                                        <p:strVal val="visible"/>
                                      </p:to>
                                    </p:set>
                                    <p:anim calcmode="lin" valueType="num">
                                      <p:cBhvr additive="base">
                                        <p:cTn id="25" dur="500" fill="hold"/>
                                        <p:tgtEl>
                                          <p:spTgt spid="4"/>
                                        </p:tgtEl>
                                        <p:attrNameLst>
                                          <p:attrName>ppt_x</p:attrName>
                                        </p:attrNameLst>
                                      </p:cBhvr>
                                      <p:tavLst>
                                        <p:tav tm="0">
                                          <p:val>
                                            <p:strVal val="0-#ppt_w/2"/>
                                          </p:val>
                                        </p:tav>
                                        <p:tav tm="100000">
                                          <p:val>
                                            <p:strVal val="#ppt_x"/>
                                          </p:val>
                                        </p:tav>
                                      </p:tavLst>
                                    </p:anim>
                                    <p:anim calcmode="lin" valueType="num">
                                      <p:cBhvr additive="base">
                                        <p:cTn id="26" dur="500" fill="hold"/>
                                        <p:tgtEl>
                                          <p:spTgt spid="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p:bldP spid="6" grpId="0"/>
      <p:bldP spid="10" grpId="0" animBg="1"/>
      <p:bldP spid="3" grpId="0"/>
    </p:bldLst>
  </p:timing>
</p:sld>
</file>

<file path=ppt/slides/slide66.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17" name="Text Placeholder 4"/>
          <p:cNvSpPr txBox="1">
            <a:spLocks/>
          </p:cNvSpPr>
          <p:nvPr/>
        </p:nvSpPr>
        <p:spPr>
          <a:xfrm>
            <a:off x="3033485" y="470193"/>
            <a:ext cx="5399313" cy="918045"/>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lnSpc>
                <a:spcPct val="114000"/>
              </a:lnSpc>
              <a:buNone/>
              <a:defRPr/>
            </a:pPr>
            <a:r>
              <a:rPr lang="en-US" sz="2500" dirty="0">
                <a:solidFill>
                  <a:schemeClr val="bg1">
                    <a:lumMod val="50000"/>
                  </a:schemeClr>
                </a:solidFill>
                <a:latin typeface="Bebas Neue" panose="020B0606020202050201" pitchFamily="34" charset="0"/>
                <a:cs typeface="Calibri"/>
              </a:rPr>
              <a:t>PDP IN FASHION DESIGN</a:t>
            </a:r>
            <a:endParaRPr lang="id-ID" sz="2500" dirty="0">
              <a:solidFill>
                <a:schemeClr val="bg1">
                  <a:lumMod val="50000"/>
                </a:schemeClr>
              </a:solidFill>
              <a:latin typeface="Bebas Neue" panose="020B0606020202050201" pitchFamily="34" charset="0"/>
              <a:cs typeface="Calibri"/>
            </a:endParaRPr>
          </a:p>
        </p:txBody>
      </p:sp>
      <p:sp>
        <p:nvSpPr>
          <p:cNvPr id="5" name="Rectangle 4"/>
          <p:cNvSpPr/>
          <p:nvPr/>
        </p:nvSpPr>
        <p:spPr>
          <a:xfrm>
            <a:off x="-2" y="6707188"/>
            <a:ext cx="12192002" cy="150812"/>
          </a:xfrm>
          <a:prstGeom prst="rect">
            <a:avLst/>
          </a:prstGeom>
          <a:solidFill>
            <a:srgbClr val="666666"/>
          </a:solid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2400" dirty="0">
              <a:latin typeface="Arial"/>
              <a:cs typeface="Arial"/>
            </a:endParaRPr>
          </a:p>
        </p:txBody>
      </p:sp>
      <p:graphicFrame>
        <p:nvGraphicFramePr>
          <p:cNvPr id="6" name="Table 5"/>
          <p:cNvGraphicFramePr>
            <a:graphicFrameLocks noGrp="1"/>
          </p:cNvGraphicFramePr>
          <p:nvPr>
            <p:extLst>
              <p:ext uri="{D42A27DB-BD31-4B8C-83A1-F6EECF244321}">
                <p14:modId xmlns:p14="http://schemas.microsoft.com/office/powerpoint/2010/main" val="1707444063"/>
              </p:ext>
            </p:extLst>
          </p:nvPr>
        </p:nvGraphicFramePr>
        <p:xfrm>
          <a:off x="857703" y="1455028"/>
          <a:ext cx="4680000" cy="4147820"/>
        </p:xfrm>
        <a:graphic>
          <a:graphicData uri="http://schemas.openxmlformats.org/drawingml/2006/table">
            <a:tbl>
              <a:tblPr firstRow="1" bandRow="1">
                <a:tableStyleId>{5C22544A-7EE6-4342-B048-85BDC9FD1C3A}</a:tableStyleId>
              </a:tblPr>
              <a:tblGrid>
                <a:gridCol w="4680000">
                  <a:extLst>
                    <a:ext uri="{9D8B030D-6E8A-4147-A177-3AD203B41FA5}">
                      <a16:colId xmlns:a16="http://schemas.microsoft.com/office/drawing/2014/main" val="20000"/>
                    </a:ext>
                  </a:extLst>
                </a:gridCol>
              </a:tblGrid>
              <a:tr h="370840">
                <a:tc>
                  <a:txBody>
                    <a:bodyPr/>
                    <a:lstStyle/>
                    <a:p>
                      <a:pPr algn="ctr"/>
                      <a:r>
                        <a:rPr lang="en-US" dirty="0"/>
                        <a:t>MODULE - 1</a:t>
                      </a:r>
                      <a:endParaRPr lang="en-IN" dirty="0"/>
                    </a:p>
                  </a:txBody>
                  <a:tcPr/>
                </a:tc>
                <a:extLst>
                  <a:ext uri="{0D108BD9-81ED-4DB2-BD59-A6C34878D82A}">
                    <a16:rowId xmlns:a16="http://schemas.microsoft.com/office/drawing/2014/main" val="10000"/>
                  </a:ext>
                </a:extLst>
              </a:tr>
              <a:tr h="370840">
                <a:tc>
                  <a:txBody>
                    <a:bodyPr/>
                    <a:lstStyle/>
                    <a:p>
                      <a:pPr marL="285750" lvl="0" indent="-285750" algn="l" defTabSz="914400" rtl="0" eaLnBrk="1" latinLnBrk="0" hangingPunct="1">
                        <a:lnSpc>
                          <a:spcPct val="100000"/>
                        </a:lnSpc>
                        <a:spcBef>
                          <a:spcPts val="300"/>
                        </a:spcBef>
                        <a:buFont typeface="Arial" panose="020B0604020202020204" pitchFamily="34" charset="0"/>
                        <a:buNone/>
                      </a:pPr>
                      <a:r>
                        <a:rPr lang="en-US" sz="1500" kern="1200" dirty="0">
                          <a:solidFill>
                            <a:schemeClr val="dk1"/>
                          </a:solidFill>
                          <a:latin typeface="+mn-lt"/>
                          <a:ea typeface="+mn-ea"/>
                          <a:cs typeface="+mn-cs"/>
                        </a:rPr>
                        <a:t>Drawing + geometry</a:t>
                      </a:r>
                      <a:endParaRPr lang="en-IN" sz="1500" kern="1200" dirty="0">
                        <a:solidFill>
                          <a:schemeClr val="dk1"/>
                        </a:solidFill>
                        <a:latin typeface="+mn-lt"/>
                        <a:ea typeface="+mn-ea"/>
                        <a:cs typeface="+mn-cs"/>
                      </a:endParaRPr>
                    </a:p>
                    <a:p>
                      <a:pPr marL="285750" lvl="0" indent="-285750" algn="l" defTabSz="914400" rtl="0" eaLnBrk="1" latinLnBrk="0" hangingPunct="1">
                        <a:lnSpc>
                          <a:spcPct val="100000"/>
                        </a:lnSpc>
                        <a:spcBef>
                          <a:spcPts val="300"/>
                        </a:spcBef>
                        <a:buFont typeface="Arial" panose="020B0604020202020204" pitchFamily="34" charset="0"/>
                        <a:buNone/>
                      </a:pPr>
                      <a:r>
                        <a:rPr lang="en-US" sz="1500" kern="1200" dirty="0">
                          <a:solidFill>
                            <a:schemeClr val="dk1"/>
                          </a:solidFill>
                          <a:latin typeface="+mn-lt"/>
                          <a:ea typeface="+mn-ea"/>
                          <a:cs typeface="+mn-cs"/>
                        </a:rPr>
                        <a:t>Basic design - elements and principals of design + </a:t>
                      </a:r>
                      <a:r>
                        <a:rPr lang="en-US" sz="1500" kern="1200" dirty="0" err="1">
                          <a:solidFill>
                            <a:schemeClr val="dk1"/>
                          </a:solidFill>
                          <a:latin typeface="+mn-lt"/>
                          <a:ea typeface="+mn-ea"/>
                          <a:cs typeface="+mn-cs"/>
                        </a:rPr>
                        <a:t>colour</a:t>
                      </a:r>
                      <a:r>
                        <a:rPr lang="en-US" sz="1500" kern="1200" dirty="0">
                          <a:solidFill>
                            <a:schemeClr val="dk1"/>
                          </a:solidFill>
                          <a:latin typeface="+mn-lt"/>
                          <a:ea typeface="+mn-ea"/>
                          <a:cs typeface="+mn-cs"/>
                        </a:rPr>
                        <a:t> theory</a:t>
                      </a:r>
                      <a:endParaRPr lang="en-IN" sz="1500" kern="1200" dirty="0">
                        <a:solidFill>
                          <a:schemeClr val="dk1"/>
                        </a:solidFill>
                        <a:latin typeface="+mn-lt"/>
                        <a:ea typeface="+mn-ea"/>
                        <a:cs typeface="+mn-cs"/>
                      </a:endParaRPr>
                    </a:p>
                    <a:p>
                      <a:pPr marL="285750" lvl="0" indent="-285750" algn="l" defTabSz="914400" rtl="0" eaLnBrk="1" latinLnBrk="0" hangingPunct="1">
                        <a:lnSpc>
                          <a:spcPct val="100000"/>
                        </a:lnSpc>
                        <a:spcBef>
                          <a:spcPts val="300"/>
                        </a:spcBef>
                        <a:buFont typeface="Arial" panose="020B0604020202020204" pitchFamily="34" charset="0"/>
                        <a:buNone/>
                      </a:pPr>
                      <a:r>
                        <a:rPr lang="en-US" sz="1500" kern="1200" dirty="0">
                          <a:solidFill>
                            <a:schemeClr val="dk1"/>
                          </a:solidFill>
                          <a:latin typeface="+mn-lt"/>
                          <a:ea typeface="+mn-ea"/>
                          <a:cs typeface="+mn-cs"/>
                        </a:rPr>
                        <a:t>Fashion model drawing + illustration </a:t>
                      </a:r>
                      <a:endParaRPr lang="en-IN" sz="1500" kern="1200" dirty="0">
                        <a:solidFill>
                          <a:schemeClr val="dk1"/>
                        </a:solidFill>
                        <a:latin typeface="+mn-lt"/>
                        <a:ea typeface="+mn-ea"/>
                        <a:cs typeface="+mn-cs"/>
                      </a:endParaRPr>
                    </a:p>
                    <a:p>
                      <a:pPr marL="285750" lvl="0" indent="-285750" algn="l" defTabSz="914400" rtl="0" eaLnBrk="1" latinLnBrk="0" hangingPunct="1">
                        <a:lnSpc>
                          <a:spcPct val="100000"/>
                        </a:lnSpc>
                        <a:spcBef>
                          <a:spcPts val="300"/>
                        </a:spcBef>
                        <a:buFont typeface="Arial" panose="020B0604020202020204" pitchFamily="34" charset="0"/>
                        <a:buNone/>
                      </a:pPr>
                      <a:r>
                        <a:rPr lang="en-US" sz="1500" kern="1200" dirty="0">
                          <a:solidFill>
                            <a:schemeClr val="dk1"/>
                          </a:solidFill>
                          <a:latin typeface="+mn-lt"/>
                          <a:ea typeface="+mn-ea"/>
                          <a:cs typeface="+mn-cs"/>
                        </a:rPr>
                        <a:t>Design project – theme concept mood board </a:t>
                      </a:r>
                      <a:endParaRPr lang="en-IN" sz="1500" kern="1200" dirty="0">
                        <a:solidFill>
                          <a:schemeClr val="dk1"/>
                        </a:solidFill>
                        <a:latin typeface="+mn-lt"/>
                        <a:ea typeface="+mn-ea"/>
                        <a:cs typeface="+mn-cs"/>
                      </a:endParaRPr>
                    </a:p>
                    <a:p>
                      <a:pPr marL="285750" lvl="0" indent="-285750" algn="l" defTabSz="914400" rtl="0" eaLnBrk="1" latinLnBrk="0" hangingPunct="1">
                        <a:lnSpc>
                          <a:spcPct val="100000"/>
                        </a:lnSpc>
                        <a:spcBef>
                          <a:spcPts val="300"/>
                        </a:spcBef>
                        <a:buFont typeface="Arial" panose="020B0604020202020204" pitchFamily="34" charset="0"/>
                        <a:buNone/>
                      </a:pPr>
                      <a:r>
                        <a:rPr lang="en-US" sz="1500" kern="1200" dirty="0">
                          <a:solidFill>
                            <a:schemeClr val="dk1"/>
                          </a:solidFill>
                          <a:latin typeface="+mn-lt"/>
                          <a:ea typeface="+mn-ea"/>
                          <a:cs typeface="+mn-cs"/>
                        </a:rPr>
                        <a:t>Basic pattern making </a:t>
                      </a:r>
                      <a:endParaRPr lang="en-IN" sz="1500" kern="1200" dirty="0">
                        <a:solidFill>
                          <a:schemeClr val="dk1"/>
                        </a:solidFill>
                        <a:latin typeface="+mn-lt"/>
                        <a:ea typeface="+mn-ea"/>
                        <a:cs typeface="+mn-cs"/>
                      </a:endParaRPr>
                    </a:p>
                    <a:p>
                      <a:pPr marL="285750" lvl="0" indent="-285750" algn="l" defTabSz="914400" rtl="0" eaLnBrk="1" latinLnBrk="0" hangingPunct="1">
                        <a:lnSpc>
                          <a:spcPct val="100000"/>
                        </a:lnSpc>
                        <a:spcBef>
                          <a:spcPts val="300"/>
                        </a:spcBef>
                        <a:buFont typeface="Arial" panose="020B0604020202020204" pitchFamily="34" charset="0"/>
                        <a:buNone/>
                      </a:pPr>
                      <a:r>
                        <a:rPr lang="en-US" sz="1500" kern="1200" dirty="0">
                          <a:solidFill>
                            <a:schemeClr val="dk1"/>
                          </a:solidFill>
                          <a:latin typeface="+mn-lt"/>
                          <a:ea typeface="+mn-ea"/>
                          <a:cs typeface="+mn-cs"/>
                        </a:rPr>
                        <a:t>Basic garment construction</a:t>
                      </a:r>
                      <a:endParaRPr lang="en-IN" sz="1500" kern="1200" dirty="0">
                        <a:solidFill>
                          <a:schemeClr val="dk1"/>
                        </a:solidFill>
                        <a:latin typeface="+mn-lt"/>
                        <a:ea typeface="+mn-ea"/>
                        <a:cs typeface="+mn-cs"/>
                      </a:endParaRPr>
                    </a:p>
                    <a:p>
                      <a:pPr marL="285750" lvl="0" indent="-285750" algn="l" defTabSz="914400" rtl="0" eaLnBrk="1" latinLnBrk="0" hangingPunct="1">
                        <a:lnSpc>
                          <a:spcPct val="100000"/>
                        </a:lnSpc>
                        <a:spcBef>
                          <a:spcPts val="300"/>
                        </a:spcBef>
                        <a:buFont typeface="Arial" panose="020B0604020202020204" pitchFamily="34" charset="0"/>
                        <a:buNone/>
                      </a:pPr>
                      <a:r>
                        <a:rPr lang="en-US" sz="1500" kern="1200" dirty="0">
                          <a:solidFill>
                            <a:schemeClr val="dk1"/>
                          </a:solidFill>
                          <a:latin typeface="+mn-lt"/>
                          <a:ea typeface="+mn-ea"/>
                          <a:cs typeface="+mn-cs"/>
                        </a:rPr>
                        <a:t>History of art &amp; design -Indian and Western </a:t>
                      </a:r>
                      <a:endParaRPr lang="en-IN" sz="1500" kern="1200" dirty="0">
                        <a:solidFill>
                          <a:schemeClr val="dk1"/>
                        </a:solidFill>
                        <a:latin typeface="+mn-lt"/>
                        <a:ea typeface="+mn-ea"/>
                        <a:cs typeface="+mn-cs"/>
                      </a:endParaRPr>
                    </a:p>
                    <a:p>
                      <a:pPr marL="285750" lvl="0" indent="-285750" algn="l" defTabSz="914400" rtl="0" eaLnBrk="1" latinLnBrk="0" hangingPunct="1">
                        <a:lnSpc>
                          <a:spcPct val="100000"/>
                        </a:lnSpc>
                        <a:spcBef>
                          <a:spcPts val="300"/>
                        </a:spcBef>
                        <a:buFont typeface="Arial" panose="020B0604020202020204" pitchFamily="34" charset="0"/>
                        <a:buNone/>
                      </a:pPr>
                      <a:r>
                        <a:rPr lang="en-US" sz="1500" kern="1200" dirty="0">
                          <a:solidFill>
                            <a:schemeClr val="dk1"/>
                          </a:solidFill>
                          <a:latin typeface="+mn-lt"/>
                          <a:ea typeface="+mn-ea"/>
                          <a:cs typeface="+mn-cs"/>
                        </a:rPr>
                        <a:t>Introduction to embroideries  -Basic Embroidery and Indian Embroidery</a:t>
                      </a:r>
                      <a:endParaRPr lang="en-IN" sz="1500" kern="1200" dirty="0">
                        <a:solidFill>
                          <a:schemeClr val="dk1"/>
                        </a:solidFill>
                        <a:latin typeface="+mn-lt"/>
                        <a:ea typeface="+mn-ea"/>
                        <a:cs typeface="+mn-cs"/>
                      </a:endParaRPr>
                    </a:p>
                    <a:p>
                      <a:pPr marL="285750" lvl="0" indent="-285750" algn="l" defTabSz="914400" rtl="0" eaLnBrk="1" latinLnBrk="0" hangingPunct="1">
                        <a:lnSpc>
                          <a:spcPct val="100000"/>
                        </a:lnSpc>
                        <a:spcBef>
                          <a:spcPts val="300"/>
                        </a:spcBef>
                        <a:buFont typeface="Arial" panose="020B0604020202020204" pitchFamily="34" charset="0"/>
                        <a:buNone/>
                      </a:pPr>
                      <a:r>
                        <a:rPr lang="en-US" sz="1500" kern="1200" dirty="0">
                          <a:solidFill>
                            <a:schemeClr val="dk1"/>
                          </a:solidFill>
                          <a:latin typeface="+mn-lt"/>
                          <a:ea typeface="+mn-ea"/>
                          <a:cs typeface="+mn-cs"/>
                        </a:rPr>
                        <a:t>Textile Science  1 – Fiber to Fabric </a:t>
                      </a:r>
                      <a:endParaRPr lang="en-IN" sz="1500" kern="1200" dirty="0">
                        <a:solidFill>
                          <a:schemeClr val="dk1"/>
                        </a:solidFill>
                        <a:latin typeface="+mn-lt"/>
                        <a:ea typeface="+mn-ea"/>
                        <a:cs typeface="+mn-cs"/>
                      </a:endParaRPr>
                    </a:p>
                    <a:p>
                      <a:pPr marL="285750" lvl="0" indent="-285750" algn="l" defTabSz="914400" rtl="0" eaLnBrk="1" latinLnBrk="0" hangingPunct="1">
                        <a:lnSpc>
                          <a:spcPct val="100000"/>
                        </a:lnSpc>
                        <a:spcBef>
                          <a:spcPts val="300"/>
                        </a:spcBef>
                        <a:buFont typeface="Arial" panose="020B0604020202020204" pitchFamily="34" charset="0"/>
                        <a:buNone/>
                      </a:pPr>
                      <a:r>
                        <a:rPr lang="en-US" sz="1500" kern="1200" dirty="0">
                          <a:solidFill>
                            <a:schemeClr val="dk1"/>
                          </a:solidFill>
                          <a:latin typeface="+mn-lt"/>
                          <a:ea typeface="+mn-ea"/>
                          <a:cs typeface="+mn-cs"/>
                        </a:rPr>
                        <a:t>Communication Skills, Body Language, Self-discipline, Integrity</a:t>
                      </a:r>
                      <a:endParaRPr lang="en-IN" sz="1500" kern="1200" dirty="0">
                        <a:solidFill>
                          <a:schemeClr val="dk1"/>
                        </a:solidFill>
                        <a:latin typeface="+mn-lt"/>
                        <a:ea typeface="+mn-ea"/>
                        <a:cs typeface="+mn-cs"/>
                      </a:endParaRPr>
                    </a:p>
                  </a:txBody>
                  <a:tcPr/>
                </a:tc>
                <a:extLst>
                  <a:ext uri="{0D108BD9-81ED-4DB2-BD59-A6C34878D82A}">
                    <a16:rowId xmlns:a16="http://schemas.microsoft.com/office/drawing/2014/main" val="10001"/>
                  </a:ext>
                </a:extLst>
              </a:tr>
              <a:tr h="370840">
                <a:tc>
                  <a:txBody>
                    <a:bodyPr/>
                    <a:lstStyle/>
                    <a:p>
                      <a:pPr marL="0" lvl="0" indent="0">
                        <a:buFont typeface="Arial" panose="020B0604020202020204" pitchFamily="34" charset="0"/>
                        <a:buNone/>
                      </a:pPr>
                      <a:endParaRPr lang="en-IN" sz="1500" kern="1200" dirty="0">
                        <a:solidFill>
                          <a:schemeClr val="dk1"/>
                        </a:solidFill>
                        <a:effectLst/>
                        <a:latin typeface="+mn-lt"/>
                        <a:ea typeface="+mn-ea"/>
                        <a:cs typeface="+mn-cs"/>
                      </a:endParaRPr>
                    </a:p>
                  </a:txBody>
                  <a:tcPr/>
                </a:tc>
                <a:extLst>
                  <a:ext uri="{0D108BD9-81ED-4DB2-BD59-A6C34878D82A}">
                    <a16:rowId xmlns:a16="http://schemas.microsoft.com/office/drawing/2014/main" val="10002"/>
                  </a:ext>
                </a:extLst>
              </a:tr>
            </a:tbl>
          </a:graphicData>
        </a:graphic>
      </p:graphicFrame>
      <p:graphicFrame>
        <p:nvGraphicFramePr>
          <p:cNvPr id="7" name="Table 6"/>
          <p:cNvGraphicFramePr>
            <a:graphicFrameLocks noGrp="1"/>
          </p:cNvGraphicFramePr>
          <p:nvPr>
            <p:extLst>
              <p:ext uri="{D42A27DB-BD31-4B8C-83A1-F6EECF244321}">
                <p14:modId xmlns:p14="http://schemas.microsoft.com/office/powerpoint/2010/main" val="755416383"/>
              </p:ext>
            </p:extLst>
          </p:nvPr>
        </p:nvGraphicFramePr>
        <p:xfrm>
          <a:off x="6465247" y="1455028"/>
          <a:ext cx="4680000" cy="4973320"/>
        </p:xfrm>
        <a:graphic>
          <a:graphicData uri="http://schemas.openxmlformats.org/drawingml/2006/table">
            <a:tbl>
              <a:tblPr firstRow="1" bandRow="1">
                <a:tableStyleId>{5C22544A-7EE6-4342-B048-85BDC9FD1C3A}</a:tableStyleId>
              </a:tblPr>
              <a:tblGrid>
                <a:gridCol w="4680000">
                  <a:extLst>
                    <a:ext uri="{9D8B030D-6E8A-4147-A177-3AD203B41FA5}">
                      <a16:colId xmlns:a16="http://schemas.microsoft.com/office/drawing/2014/main" val="20000"/>
                    </a:ext>
                  </a:extLst>
                </a:gridCol>
              </a:tblGrid>
              <a:tr h="370840">
                <a:tc>
                  <a:txBody>
                    <a:bodyPr/>
                    <a:lstStyle/>
                    <a:p>
                      <a:pPr algn="ctr"/>
                      <a:r>
                        <a:rPr lang="en-US" dirty="0"/>
                        <a:t>MODULE - 2</a:t>
                      </a:r>
                      <a:endParaRPr lang="en-IN" dirty="0"/>
                    </a:p>
                  </a:txBody>
                  <a:tcPr/>
                </a:tc>
                <a:extLst>
                  <a:ext uri="{0D108BD9-81ED-4DB2-BD59-A6C34878D82A}">
                    <a16:rowId xmlns:a16="http://schemas.microsoft.com/office/drawing/2014/main" val="10000"/>
                  </a:ext>
                </a:extLst>
              </a:tr>
              <a:tr h="370840">
                <a:tc>
                  <a:txBody>
                    <a:bodyPr/>
                    <a:lstStyle/>
                    <a:p>
                      <a:pPr marL="285750" lvl="0" indent="-285750" algn="l" defTabSz="914400" rtl="0" eaLnBrk="1" latinLnBrk="0" hangingPunct="1">
                        <a:lnSpc>
                          <a:spcPct val="100000"/>
                        </a:lnSpc>
                        <a:spcBef>
                          <a:spcPts val="300"/>
                        </a:spcBef>
                        <a:buFont typeface="Arial" panose="020B0604020202020204" pitchFamily="34" charset="0"/>
                        <a:buNone/>
                      </a:pPr>
                      <a:r>
                        <a:rPr lang="en-US" sz="1500" kern="1200" dirty="0">
                          <a:solidFill>
                            <a:schemeClr val="dk1"/>
                          </a:solidFill>
                          <a:latin typeface="+mn-lt"/>
                          <a:ea typeface="+mn-ea"/>
                          <a:cs typeface="+mn-cs"/>
                        </a:rPr>
                        <a:t>Introduction to CAD -PHOTOSHOP and ILLUSTRATOR  (CORELDRAW)</a:t>
                      </a:r>
                      <a:endParaRPr lang="en-IN" sz="1500" kern="1200" dirty="0">
                        <a:solidFill>
                          <a:schemeClr val="dk1"/>
                        </a:solidFill>
                        <a:latin typeface="+mn-lt"/>
                        <a:ea typeface="+mn-ea"/>
                        <a:cs typeface="+mn-cs"/>
                      </a:endParaRPr>
                    </a:p>
                    <a:p>
                      <a:pPr marL="285750" lvl="0" indent="-285750" algn="l" defTabSz="914400" rtl="0" eaLnBrk="1" latinLnBrk="0" hangingPunct="1">
                        <a:lnSpc>
                          <a:spcPct val="100000"/>
                        </a:lnSpc>
                        <a:spcBef>
                          <a:spcPts val="300"/>
                        </a:spcBef>
                        <a:buFont typeface="Arial" panose="020B0604020202020204" pitchFamily="34" charset="0"/>
                        <a:buNone/>
                      </a:pPr>
                      <a:r>
                        <a:rPr lang="en-US" sz="1500" kern="1200" dirty="0">
                          <a:solidFill>
                            <a:schemeClr val="dk1"/>
                          </a:solidFill>
                          <a:latin typeface="+mn-lt"/>
                          <a:ea typeface="+mn-ea"/>
                          <a:cs typeface="+mn-cs"/>
                        </a:rPr>
                        <a:t>Basic Draping -Draping skirt and Bodice </a:t>
                      </a:r>
                      <a:endParaRPr lang="en-IN" sz="1500" kern="1200" dirty="0">
                        <a:solidFill>
                          <a:schemeClr val="dk1"/>
                        </a:solidFill>
                        <a:latin typeface="+mn-lt"/>
                        <a:ea typeface="+mn-ea"/>
                        <a:cs typeface="+mn-cs"/>
                      </a:endParaRPr>
                    </a:p>
                    <a:p>
                      <a:pPr marL="285750" lvl="0" indent="-285750" algn="l" defTabSz="914400" rtl="0" eaLnBrk="1" latinLnBrk="0" hangingPunct="1">
                        <a:lnSpc>
                          <a:spcPct val="100000"/>
                        </a:lnSpc>
                        <a:spcBef>
                          <a:spcPts val="300"/>
                        </a:spcBef>
                        <a:buFont typeface="Arial" panose="020B0604020202020204" pitchFamily="34" charset="0"/>
                        <a:buNone/>
                      </a:pPr>
                      <a:r>
                        <a:rPr lang="en-US" sz="1500" kern="1200" dirty="0">
                          <a:solidFill>
                            <a:schemeClr val="dk1"/>
                          </a:solidFill>
                          <a:latin typeface="+mn-lt"/>
                          <a:ea typeface="+mn-ea"/>
                          <a:cs typeface="+mn-cs"/>
                        </a:rPr>
                        <a:t>DESIGN PROJECT -I–(SKIRT) Research - Design development -Theme Concept Mood board - Pattern Making -Garment Construction</a:t>
                      </a:r>
                      <a:endParaRPr lang="en-IN" sz="1500" kern="1200" dirty="0">
                        <a:solidFill>
                          <a:schemeClr val="dk1"/>
                        </a:solidFill>
                        <a:latin typeface="+mn-lt"/>
                        <a:ea typeface="+mn-ea"/>
                        <a:cs typeface="+mn-cs"/>
                      </a:endParaRPr>
                    </a:p>
                    <a:p>
                      <a:pPr marL="285750" lvl="0" indent="-285750" algn="l" defTabSz="914400" rtl="0" eaLnBrk="1" latinLnBrk="0" hangingPunct="1">
                        <a:lnSpc>
                          <a:spcPct val="100000"/>
                        </a:lnSpc>
                        <a:spcBef>
                          <a:spcPts val="300"/>
                        </a:spcBef>
                        <a:buFont typeface="Arial" panose="020B0604020202020204" pitchFamily="34" charset="0"/>
                        <a:buNone/>
                      </a:pPr>
                      <a:r>
                        <a:rPr lang="en-US" sz="1500" kern="1200" dirty="0">
                          <a:solidFill>
                            <a:schemeClr val="dk1"/>
                          </a:solidFill>
                          <a:latin typeface="+mn-lt"/>
                          <a:ea typeface="+mn-ea"/>
                          <a:cs typeface="+mn-cs"/>
                        </a:rPr>
                        <a:t>DESIGN PROJECT -II–(DRESS) Research -Design development -Theme Concept Mood   board -Pattern Making -Garment Construction</a:t>
                      </a:r>
                      <a:endParaRPr lang="en-IN" sz="1500" kern="1200" dirty="0">
                        <a:solidFill>
                          <a:schemeClr val="dk1"/>
                        </a:solidFill>
                        <a:latin typeface="+mn-lt"/>
                        <a:ea typeface="+mn-ea"/>
                        <a:cs typeface="+mn-cs"/>
                      </a:endParaRPr>
                    </a:p>
                    <a:p>
                      <a:pPr marL="285750" lvl="0" indent="-285750" algn="l" defTabSz="914400" rtl="0" eaLnBrk="1" latinLnBrk="0" hangingPunct="1">
                        <a:lnSpc>
                          <a:spcPct val="100000"/>
                        </a:lnSpc>
                        <a:spcBef>
                          <a:spcPts val="300"/>
                        </a:spcBef>
                        <a:buFont typeface="Arial" panose="020B0604020202020204" pitchFamily="34" charset="0"/>
                        <a:buNone/>
                      </a:pPr>
                      <a:r>
                        <a:rPr lang="en-US" sz="1500" kern="1200" dirty="0">
                          <a:solidFill>
                            <a:schemeClr val="dk1"/>
                          </a:solidFill>
                          <a:latin typeface="+mn-lt"/>
                          <a:ea typeface="+mn-ea"/>
                          <a:cs typeface="+mn-cs"/>
                        </a:rPr>
                        <a:t>HISTORY OF TEXTILES Indian and Western </a:t>
                      </a:r>
                      <a:endParaRPr lang="en-IN" sz="1500" kern="1200" dirty="0">
                        <a:solidFill>
                          <a:schemeClr val="dk1"/>
                        </a:solidFill>
                        <a:latin typeface="+mn-lt"/>
                        <a:ea typeface="+mn-ea"/>
                        <a:cs typeface="+mn-cs"/>
                      </a:endParaRPr>
                    </a:p>
                    <a:p>
                      <a:pPr marL="285750" lvl="0" indent="-285750" algn="l" defTabSz="914400" rtl="0" eaLnBrk="1" latinLnBrk="0" hangingPunct="1">
                        <a:lnSpc>
                          <a:spcPct val="100000"/>
                        </a:lnSpc>
                        <a:spcBef>
                          <a:spcPts val="300"/>
                        </a:spcBef>
                        <a:buFont typeface="Arial" panose="020B0604020202020204" pitchFamily="34" charset="0"/>
                        <a:buNone/>
                      </a:pPr>
                      <a:r>
                        <a:rPr lang="en-US" sz="1500" kern="1200" dirty="0">
                          <a:solidFill>
                            <a:schemeClr val="dk1"/>
                          </a:solidFill>
                          <a:latin typeface="+mn-lt"/>
                          <a:ea typeface="+mn-ea"/>
                          <a:cs typeface="+mn-cs"/>
                        </a:rPr>
                        <a:t>FASHION MARKETING</a:t>
                      </a:r>
                      <a:endParaRPr lang="en-IN" sz="1500" kern="1200" dirty="0">
                        <a:solidFill>
                          <a:schemeClr val="dk1"/>
                        </a:solidFill>
                        <a:latin typeface="+mn-lt"/>
                        <a:ea typeface="+mn-ea"/>
                        <a:cs typeface="+mn-cs"/>
                      </a:endParaRPr>
                    </a:p>
                    <a:p>
                      <a:pPr marL="285750" lvl="0" indent="-285750" algn="l" defTabSz="914400" rtl="0" eaLnBrk="1" latinLnBrk="0" hangingPunct="1">
                        <a:lnSpc>
                          <a:spcPct val="100000"/>
                        </a:lnSpc>
                        <a:spcBef>
                          <a:spcPts val="300"/>
                        </a:spcBef>
                        <a:buFont typeface="Arial" panose="020B0604020202020204" pitchFamily="34" charset="0"/>
                        <a:buNone/>
                      </a:pPr>
                      <a:r>
                        <a:rPr lang="en-US" sz="1500" kern="1200" dirty="0">
                          <a:solidFill>
                            <a:schemeClr val="dk1"/>
                          </a:solidFill>
                          <a:latin typeface="+mn-lt"/>
                          <a:ea typeface="+mn-ea"/>
                          <a:cs typeface="+mn-cs"/>
                        </a:rPr>
                        <a:t>FASHION FORECASTING - MARKET RESEARCH</a:t>
                      </a:r>
                      <a:endParaRPr lang="en-IN" sz="1500" kern="1200" dirty="0">
                        <a:solidFill>
                          <a:schemeClr val="dk1"/>
                        </a:solidFill>
                        <a:latin typeface="+mn-lt"/>
                        <a:ea typeface="+mn-ea"/>
                        <a:cs typeface="+mn-cs"/>
                      </a:endParaRPr>
                    </a:p>
                    <a:p>
                      <a:pPr marL="285750" lvl="0" indent="-285750" algn="l" defTabSz="914400" rtl="0" eaLnBrk="1" latinLnBrk="0" hangingPunct="1">
                        <a:lnSpc>
                          <a:spcPct val="100000"/>
                        </a:lnSpc>
                        <a:spcBef>
                          <a:spcPts val="300"/>
                        </a:spcBef>
                        <a:buFont typeface="Arial" panose="020B0604020202020204" pitchFamily="34" charset="0"/>
                        <a:buNone/>
                      </a:pPr>
                      <a:r>
                        <a:rPr lang="en-US" sz="1500" kern="1200" dirty="0">
                          <a:solidFill>
                            <a:schemeClr val="dk1"/>
                          </a:solidFill>
                          <a:latin typeface="+mn-lt"/>
                          <a:ea typeface="+mn-ea"/>
                          <a:cs typeface="+mn-cs"/>
                        </a:rPr>
                        <a:t>Textile Science  2 – Dyeing and Printing </a:t>
                      </a:r>
                      <a:endParaRPr lang="en-IN" sz="1500" kern="1200" dirty="0">
                        <a:solidFill>
                          <a:schemeClr val="dk1"/>
                        </a:solidFill>
                        <a:latin typeface="+mn-lt"/>
                        <a:ea typeface="+mn-ea"/>
                        <a:cs typeface="+mn-cs"/>
                      </a:endParaRPr>
                    </a:p>
                    <a:p>
                      <a:pPr marL="285750" lvl="0" indent="-285750" algn="l" defTabSz="914400" rtl="0" eaLnBrk="1" latinLnBrk="0" hangingPunct="1">
                        <a:lnSpc>
                          <a:spcPct val="100000"/>
                        </a:lnSpc>
                        <a:spcBef>
                          <a:spcPts val="300"/>
                        </a:spcBef>
                        <a:buFont typeface="Arial" panose="020B0604020202020204" pitchFamily="34" charset="0"/>
                        <a:buNone/>
                      </a:pPr>
                      <a:r>
                        <a:rPr lang="en-US" sz="1500" kern="1200" dirty="0">
                          <a:solidFill>
                            <a:schemeClr val="dk1"/>
                          </a:solidFill>
                          <a:latin typeface="+mn-lt"/>
                          <a:ea typeface="+mn-ea"/>
                          <a:cs typeface="+mn-cs"/>
                        </a:rPr>
                        <a:t>Business Ethics &amp; Etiquette, Physical Wellness, Positive Attitude, Time Management</a:t>
                      </a:r>
                      <a:endParaRPr lang="en-IN" sz="1500" kern="1200" dirty="0">
                        <a:solidFill>
                          <a:schemeClr val="dk1"/>
                        </a:solidFill>
                        <a:latin typeface="+mn-lt"/>
                        <a:ea typeface="+mn-ea"/>
                        <a:cs typeface="+mn-cs"/>
                      </a:endParaRPr>
                    </a:p>
                  </a:txBody>
                  <a:tcPr/>
                </a:tc>
                <a:extLst>
                  <a:ext uri="{0D108BD9-81ED-4DB2-BD59-A6C34878D82A}">
                    <a16:rowId xmlns:a16="http://schemas.microsoft.com/office/drawing/2014/main" val="10001"/>
                  </a:ext>
                </a:extLst>
              </a:tr>
              <a:tr h="370840">
                <a:tc>
                  <a:txBody>
                    <a:bodyPr/>
                    <a:lstStyle/>
                    <a:p>
                      <a:pPr marL="285750" lvl="0" indent="-285750" algn="l" defTabSz="914400" rtl="0" eaLnBrk="1" latinLnBrk="0" hangingPunct="1">
                        <a:lnSpc>
                          <a:spcPct val="100000"/>
                        </a:lnSpc>
                        <a:buFont typeface="Arial" panose="020B0604020202020204" pitchFamily="34" charset="0"/>
                        <a:buChar char="•"/>
                      </a:pPr>
                      <a:r>
                        <a:rPr lang="en-US" sz="1500" kern="1200" dirty="0">
                          <a:solidFill>
                            <a:schemeClr val="dk1"/>
                          </a:solidFill>
                          <a:effectLst/>
                          <a:latin typeface="+mn-lt"/>
                          <a:ea typeface="+mn-ea"/>
                          <a:cs typeface="+mn-cs"/>
                        </a:rPr>
                        <a:t>CAD</a:t>
                      </a:r>
                    </a:p>
                    <a:p>
                      <a:pPr marL="285750" lvl="0" indent="-285750" algn="l" defTabSz="914400" rtl="0" eaLnBrk="1" latinLnBrk="0" hangingPunct="1">
                        <a:lnSpc>
                          <a:spcPct val="100000"/>
                        </a:lnSpc>
                        <a:buFont typeface="Arial" panose="020B0604020202020204" pitchFamily="34" charset="0"/>
                        <a:buChar char="•"/>
                      </a:pPr>
                      <a:r>
                        <a:rPr lang="en-US" sz="1500" kern="1200" dirty="0">
                          <a:solidFill>
                            <a:schemeClr val="dk1"/>
                          </a:solidFill>
                          <a:effectLst/>
                          <a:latin typeface="+mn-lt"/>
                          <a:ea typeface="+mn-ea"/>
                          <a:cs typeface="+mn-cs"/>
                        </a:rPr>
                        <a:t>Photoshop</a:t>
                      </a:r>
                    </a:p>
                    <a:p>
                      <a:pPr marL="285750" lvl="0" indent="-285750" algn="l" defTabSz="914400" rtl="0" eaLnBrk="1" latinLnBrk="0" hangingPunct="1">
                        <a:lnSpc>
                          <a:spcPct val="100000"/>
                        </a:lnSpc>
                        <a:buFont typeface="Arial" panose="020B0604020202020204" pitchFamily="34" charset="0"/>
                        <a:buChar char="•"/>
                      </a:pPr>
                      <a:r>
                        <a:rPr lang="en-US" sz="1500" kern="1200" dirty="0">
                          <a:solidFill>
                            <a:schemeClr val="dk1"/>
                          </a:solidFill>
                          <a:effectLst/>
                          <a:latin typeface="+mn-lt"/>
                          <a:ea typeface="+mn-ea"/>
                          <a:cs typeface="+mn-cs"/>
                        </a:rPr>
                        <a:t>Illustrator</a:t>
                      </a:r>
                      <a:r>
                        <a:rPr lang="en-US" sz="1500" kern="1200" baseline="0" dirty="0">
                          <a:solidFill>
                            <a:schemeClr val="dk1"/>
                          </a:solidFill>
                          <a:effectLst/>
                          <a:latin typeface="+mn-lt"/>
                          <a:ea typeface="+mn-ea"/>
                          <a:cs typeface="+mn-cs"/>
                        </a:rPr>
                        <a:t> / CorelDraw</a:t>
                      </a:r>
                      <a:endParaRPr lang="en-IN" sz="1500" kern="1200" dirty="0">
                        <a:solidFill>
                          <a:schemeClr val="dk1"/>
                        </a:solidFill>
                        <a:effectLst/>
                        <a:latin typeface="+mn-lt"/>
                        <a:ea typeface="+mn-ea"/>
                        <a:cs typeface="+mn-cs"/>
                      </a:endParaRPr>
                    </a:p>
                  </a:txBody>
                  <a:tcPr/>
                </a:tc>
                <a:extLst>
                  <a:ext uri="{0D108BD9-81ED-4DB2-BD59-A6C34878D82A}">
                    <a16:rowId xmlns:a16="http://schemas.microsoft.com/office/drawing/2014/main" val="10002"/>
                  </a:ext>
                </a:extLst>
              </a:tr>
            </a:tbl>
          </a:graphicData>
        </a:graphic>
      </p:graphicFrame>
      <p:sp>
        <p:nvSpPr>
          <p:cNvPr id="11" name="Rectangle 10"/>
          <p:cNvSpPr/>
          <p:nvPr/>
        </p:nvSpPr>
        <p:spPr>
          <a:xfrm>
            <a:off x="3197703" y="985695"/>
            <a:ext cx="5029200" cy="45719"/>
          </a:xfrm>
          <a:prstGeom prst="rect">
            <a:avLst/>
          </a:prstGeom>
          <a:gradFill flip="none" rotWithShape="1">
            <a:gsLst>
              <a:gs pos="0">
                <a:schemeClr val="accent1">
                  <a:lumMod val="40000"/>
                  <a:lumOff val="60000"/>
                </a:schemeClr>
              </a:gs>
              <a:gs pos="46000">
                <a:schemeClr val="accent1">
                  <a:lumMod val="95000"/>
                  <a:lumOff val="5000"/>
                </a:schemeClr>
              </a:gs>
              <a:gs pos="100000">
                <a:schemeClr val="accent1">
                  <a:lumMod val="60000"/>
                </a:schemeClr>
              </a:gs>
            </a:gsLst>
            <a:path path="circle">
              <a:fillToRect l="50000" t="130000" r="50000" b="-3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pic>
        <p:nvPicPr>
          <p:cNvPr id="2" name="Picture 1" descr="A logo for a company&#10;&#10;Description automatically generated">
            <a:extLst>
              <a:ext uri="{FF2B5EF4-FFF2-40B4-BE49-F238E27FC236}">
                <a16:creationId xmlns:a16="http://schemas.microsoft.com/office/drawing/2014/main" id="{A9A77FE3-B8D2-D035-AB3F-004861D3EA4E}"/>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10901418" y="58233"/>
            <a:ext cx="1213200" cy="1213200"/>
          </a:xfrm>
          <a:prstGeom prst="rect">
            <a:avLst/>
          </a:prstGeom>
        </p:spPr>
      </p:pic>
      <p:grpSp>
        <p:nvGrpSpPr>
          <p:cNvPr id="65" name="Group 64">
            <a:extLst>
              <a:ext uri="{FF2B5EF4-FFF2-40B4-BE49-F238E27FC236}">
                <a16:creationId xmlns:a16="http://schemas.microsoft.com/office/drawing/2014/main" id="{C7EE3D9B-6CE6-255C-32B9-F42C4F7E5A23}"/>
              </a:ext>
            </a:extLst>
          </p:cNvPr>
          <p:cNvGrpSpPr/>
          <p:nvPr/>
        </p:nvGrpSpPr>
        <p:grpSpPr>
          <a:xfrm>
            <a:off x="10833100" y="2425700"/>
            <a:ext cx="1414935" cy="4281488"/>
            <a:chOff x="4867343" y="676605"/>
            <a:chExt cx="4067487" cy="12307915"/>
          </a:xfrm>
        </p:grpSpPr>
        <p:sp>
          <p:nvSpPr>
            <p:cNvPr id="66" name="Freeform 335">
              <a:extLst>
                <a:ext uri="{FF2B5EF4-FFF2-40B4-BE49-F238E27FC236}">
                  <a16:creationId xmlns:a16="http://schemas.microsoft.com/office/drawing/2014/main" id="{D8D3B816-2A90-940C-4C3B-86F49055E2C1}"/>
                </a:ext>
              </a:extLst>
            </p:cNvPr>
            <p:cNvSpPr/>
            <p:nvPr/>
          </p:nvSpPr>
          <p:spPr>
            <a:xfrm>
              <a:off x="6146351" y="7759796"/>
              <a:ext cx="1511355" cy="1162032"/>
            </a:xfrm>
            <a:custGeom>
              <a:avLst/>
              <a:gdLst>
                <a:gd name="connsiteX0" fmla="*/ 10108 w 2231524"/>
                <a:gd name="connsiteY0" fmla="*/ 0 h 1015815"/>
                <a:gd name="connsiteX1" fmla="*/ 2221416 w 2231524"/>
                <a:gd name="connsiteY1" fmla="*/ 0 h 1015815"/>
                <a:gd name="connsiteX2" fmla="*/ 2231524 w 2231524"/>
                <a:gd name="connsiteY2" fmla="*/ 83758 h 1015815"/>
                <a:gd name="connsiteX3" fmla="*/ 1115764 w 2231524"/>
                <a:gd name="connsiteY3" fmla="*/ 1015815 h 1015815"/>
                <a:gd name="connsiteX4" fmla="*/ 0 w 2231524"/>
                <a:gd name="connsiteY4" fmla="*/ 83758 h 1015815"/>
                <a:gd name="connsiteX0" fmla="*/ 10108 w 2221473"/>
                <a:gd name="connsiteY0" fmla="*/ 0 h 1015815"/>
                <a:gd name="connsiteX1" fmla="*/ 2221416 w 2221473"/>
                <a:gd name="connsiteY1" fmla="*/ 0 h 1015815"/>
                <a:gd name="connsiteX2" fmla="*/ 2081407 w 2221473"/>
                <a:gd name="connsiteY2" fmla="*/ 116886 h 1015815"/>
                <a:gd name="connsiteX3" fmla="*/ 1115764 w 2221473"/>
                <a:gd name="connsiteY3" fmla="*/ 1015815 h 1015815"/>
                <a:gd name="connsiteX4" fmla="*/ 0 w 2221473"/>
                <a:gd name="connsiteY4" fmla="*/ 83758 h 1015815"/>
                <a:gd name="connsiteX5" fmla="*/ 10108 w 2221473"/>
                <a:gd name="connsiteY5" fmla="*/ 0 h 1015815"/>
                <a:gd name="connsiteX0" fmla="*/ 10108 w 2081407"/>
                <a:gd name="connsiteY0" fmla="*/ 0 h 1015815"/>
                <a:gd name="connsiteX1" fmla="*/ 2021262 w 2081407"/>
                <a:gd name="connsiteY1" fmla="*/ 49692 h 1015815"/>
                <a:gd name="connsiteX2" fmla="*/ 2081407 w 2081407"/>
                <a:gd name="connsiteY2" fmla="*/ 116886 h 1015815"/>
                <a:gd name="connsiteX3" fmla="*/ 1115764 w 2081407"/>
                <a:gd name="connsiteY3" fmla="*/ 1015815 h 1015815"/>
                <a:gd name="connsiteX4" fmla="*/ 0 w 2081407"/>
                <a:gd name="connsiteY4" fmla="*/ 83758 h 1015815"/>
                <a:gd name="connsiteX5" fmla="*/ 10108 w 2081407"/>
                <a:gd name="connsiteY5" fmla="*/ 0 h 1015815"/>
                <a:gd name="connsiteX0" fmla="*/ 285320 w 2081407"/>
                <a:gd name="connsiteY0" fmla="*/ 0 h 1015815"/>
                <a:gd name="connsiteX1" fmla="*/ 2021262 w 2081407"/>
                <a:gd name="connsiteY1" fmla="*/ 49692 h 1015815"/>
                <a:gd name="connsiteX2" fmla="*/ 2081407 w 2081407"/>
                <a:gd name="connsiteY2" fmla="*/ 116886 h 1015815"/>
                <a:gd name="connsiteX3" fmla="*/ 1115764 w 2081407"/>
                <a:gd name="connsiteY3" fmla="*/ 1015815 h 1015815"/>
                <a:gd name="connsiteX4" fmla="*/ 0 w 2081407"/>
                <a:gd name="connsiteY4" fmla="*/ 83758 h 1015815"/>
                <a:gd name="connsiteX5" fmla="*/ 285320 w 2081407"/>
                <a:gd name="connsiteY5" fmla="*/ 0 h 1015815"/>
                <a:gd name="connsiteX0" fmla="*/ 160223 w 1956310"/>
                <a:gd name="connsiteY0" fmla="*/ 0 h 1015815"/>
                <a:gd name="connsiteX1" fmla="*/ 1896165 w 1956310"/>
                <a:gd name="connsiteY1" fmla="*/ 49692 h 1015815"/>
                <a:gd name="connsiteX2" fmla="*/ 1956310 w 1956310"/>
                <a:gd name="connsiteY2" fmla="*/ 116886 h 1015815"/>
                <a:gd name="connsiteX3" fmla="*/ 990667 w 1956310"/>
                <a:gd name="connsiteY3" fmla="*/ 1015815 h 1015815"/>
                <a:gd name="connsiteX4" fmla="*/ 0 w 1956310"/>
                <a:gd name="connsiteY4" fmla="*/ 133450 h 1015815"/>
                <a:gd name="connsiteX5" fmla="*/ 160223 w 1956310"/>
                <a:gd name="connsiteY5" fmla="*/ 0 h 10158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56310" h="1015815">
                  <a:moveTo>
                    <a:pt x="160223" y="0"/>
                  </a:moveTo>
                  <a:lnTo>
                    <a:pt x="1896165" y="49692"/>
                  </a:lnTo>
                  <a:cubicBezTo>
                    <a:pt x="1899534" y="77611"/>
                    <a:pt x="1952941" y="88967"/>
                    <a:pt x="1956310" y="116886"/>
                  </a:cubicBezTo>
                  <a:cubicBezTo>
                    <a:pt x="1956310" y="631647"/>
                    <a:pt x="1606883" y="1015815"/>
                    <a:pt x="990667" y="1015815"/>
                  </a:cubicBezTo>
                  <a:cubicBezTo>
                    <a:pt x="374447" y="1015815"/>
                    <a:pt x="0" y="648211"/>
                    <a:pt x="0" y="133450"/>
                  </a:cubicBezTo>
                  <a:lnTo>
                    <a:pt x="160223" y="0"/>
                  </a:lnTo>
                  <a:close/>
                </a:path>
              </a:pathLst>
            </a:custGeom>
            <a:solidFill>
              <a:srgbClr val="434C6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 name="Freeform 3475">
              <a:extLst>
                <a:ext uri="{FF2B5EF4-FFF2-40B4-BE49-F238E27FC236}">
                  <a16:creationId xmlns:a16="http://schemas.microsoft.com/office/drawing/2014/main" id="{C9EDCE2F-2D9F-C108-42A4-67749DC0E8FC}"/>
                </a:ext>
              </a:extLst>
            </p:cNvPr>
            <p:cNvSpPr>
              <a:spLocks/>
            </p:cNvSpPr>
            <p:nvPr/>
          </p:nvSpPr>
          <p:spPr bwMode="auto">
            <a:xfrm>
              <a:off x="5366128" y="7284542"/>
              <a:ext cx="144944" cy="69541"/>
            </a:xfrm>
            <a:custGeom>
              <a:avLst/>
              <a:gdLst>
                <a:gd name="T0" fmla="*/ 10 w 10"/>
                <a:gd name="T1" fmla="*/ 3 h 3"/>
                <a:gd name="T2" fmla="*/ 10 w 10"/>
                <a:gd name="T3" fmla="*/ 2 h 3"/>
                <a:gd name="T4" fmla="*/ 10 w 10"/>
                <a:gd name="T5" fmla="*/ 2 h 3"/>
                <a:gd name="T6" fmla="*/ 0 w 10"/>
                <a:gd name="T7" fmla="*/ 0 h 3"/>
                <a:gd name="T8" fmla="*/ 0 w 10"/>
                <a:gd name="T9" fmla="*/ 0 h 3"/>
                <a:gd name="T10" fmla="*/ 0 w 10"/>
                <a:gd name="T11" fmla="*/ 0 h 3"/>
                <a:gd name="T12" fmla="*/ 10 w 10"/>
                <a:gd name="T13" fmla="*/ 2 h 3"/>
                <a:gd name="T14" fmla="*/ 10 w 10"/>
                <a:gd name="T15" fmla="*/ 3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3">
                  <a:moveTo>
                    <a:pt x="10" y="3"/>
                  </a:moveTo>
                  <a:cubicBezTo>
                    <a:pt x="10" y="3"/>
                    <a:pt x="10" y="2"/>
                    <a:pt x="10" y="2"/>
                  </a:cubicBezTo>
                  <a:cubicBezTo>
                    <a:pt x="10" y="2"/>
                    <a:pt x="10" y="2"/>
                    <a:pt x="10" y="2"/>
                  </a:cubicBezTo>
                  <a:cubicBezTo>
                    <a:pt x="0" y="0"/>
                    <a:pt x="0" y="0"/>
                    <a:pt x="0" y="0"/>
                  </a:cubicBezTo>
                  <a:cubicBezTo>
                    <a:pt x="0" y="0"/>
                    <a:pt x="0" y="0"/>
                    <a:pt x="0" y="0"/>
                  </a:cubicBezTo>
                  <a:cubicBezTo>
                    <a:pt x="0" y="0"/>
                    <a:pt x="0" y="0"/>
                    <a:pt x="0" y="0"/>
                  </a:cubicBezTo>
                  <a:cubicBezTo>
                    <a:pt x="10" y="2"/>
                    <a:pt x="10" y="2"/>
                    <a:pt x="10" y="2"/>
                  </a:cubicBezTo>
                  <a:lnTo>
                    <a:pt x="10" y="3"/>
                  </a:lnTo>
                  <a:close/>
                </a:path>
              </a:pathLst>
            </a:custGeom>
            <a:solidFill>
              <a:srgbClr val="2C75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 name="Freeform 5165">
              <a:extLst>
                <a:ext uri="{FF2B5EF4-FFF2-40B4-BE49-F238E27FC236}">
                  <a16:creationId xmlns:a16="http://schemas.microsoft.com/office/drawing/2014/main" id="{06739408-6605-7BB3-6625-FC7DC2A11057}"/>
                </a:ext>
              </a:extLst>
            </p:cNvPr>
            <p:cNvSpPr>
              <a:spLocks/>
            </p:cNvSpPr>
            <p:nvPr/>
          </p:nvSpPr>
          <p:spPr bwMode="auto">
            <a:xfrm flipH="1">
              <a:off x="6503355" y="11800128"/>
              <a:ext cx="417718" cy="1033189"/>
            </a:xfrm>
            <a:custGeom>
              <a:avLst/>
              <a:gdLst>
                <a:gd name="T0" fmla="*/ 14 w 22"/>
                <a:gd name="T1" fmla="*/ 42 h 47"/>
                <a:gd name="T2" fmla="*/ 22 w 22"/>
                <a:gd name="T3" fmla="*/ 4 h 47"/>
                <a:gd name="T4" fmla="*/ 3 w 22"/>
                <a:gd name="T5" fmla="*/ 4 h 47"/>
                <a:gd name="T6" fmla="*/ 0 w 22"/>
                <a:gd name="T7" fmla="*/ 40 h 47"/>
                <a:gd name="T8" fmla="*/ 14 w 22"/>
                <a:gd name="T9" fmla="*/ 42 h 47"/>
              </a:gdLst>
              <a:ahLst/>
              <a:cxnLst>
                <a:cxn ang="0">
                  <a:pos x="T0" y="T1"/>
                </a:cxn>
                <a:cxn ang="0">
                  <a:pos x="T2" y="T3"/>
                </a:cxn>
                <a:cxn ang="0">
                  <a:pos x="T4" y="T5"/>
                </a:cxn>
                <a:cxn ang="0">
                  <a:pos x="T6" y="T7"/>
                </a:cxn>
                <a:cxn ang="0">
                  <a:pos x="T8" y="T9"/>
                </a:cxn>
              </a:cxnLst>
              <a:rect l="0" t="0" r="r" b="b"/>
              <a:pathLst>
                <a:path w="22" h="47">
                  <a:moveTo>
                    <a:pt x="14" y="42"/>
                  </a:moveTo>
                  <a:cubicBezTo>
                    <a:pt x="22" y="4"/>
                    <a:pt x="22" y="4"/>
                    <a:pt x="22" y="4"/>
                  </a:cubicBezTo>
                  <a:cubicBezTo>
                    <a:pt x="22" y="0"/>
                    <a:pt x="4" y="0"/>
                    <a:pt x="3" y="4"/>
                  </a:cubicBezTo>
                  <a:cubicBezTo>
                    <a:pt x="0" y="40"/>
                    <a:pt x="0" y="40"/>
                    <a:pt x="0" y="40"/>
                  </a:cubicBezTo>
                  <a:cubicBezTo>
                    <a:pt x="0" y="47"/>
                    <a:pt x="13" y="46"/>
                    <a:pt x="14" y="42"/>
                  </a:cubicBezTo>
                  <a:close/>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 name="Freeform 5166">
              <a:extLst>
                <a:ext uri="{FF2B5EF4-FFF2-40B4-BE49-F238E27FC236}">
                  <a16:creationId xmlns:a16="http://schemas.microsoft.com/office/drawing/2014/main" id="{953DFCA9-874E-4711-6C3E-31ACF63136BD}"/>
                </a:ext>
              </a:extLst>
            </p:cNvPr>
            <p:cNvSpPr>
              <a:spLocks/>
            </p:cNvSpPr>
            <p:nvPr/>
          </p:nvSpPr>
          <p:spPr bwMode="auto">
            <a:xfrm flipH="1">
              <a:off x="6019694" y="8095806"/>
              <a:ext cx="901380" cy="4359529"/>
            </a:xfrm>
            <a:custGeom>
              <a:avLst/>
              <a:gdLst>
                <a:gd name="T0" fmla="*/ 0 w 41"/>
                <a:gd name="T1" fmla="*/ 171 h 173"/>
                <a:gd name="T2" fmla="*/ 16 w 41"/>
                <a:gd name="T3" fmla="*/ 173 h 173"/>
                <a:gd name="T4" fmla="*/ 41 w 41"/>
                <a:gd name="T5" fmla="*/ 7 h 173"/>
                <a:gd name="T6" fmla="*/ 5 w 41"/>
                <a:gd name="T7" fmla="*/ 0 h 173"/>
                <a:gd name="T8" fmla="*/ 0 w 41"/>
                <a:gd name="T9" fmla="*/ 171 h 173"/>
              </a:gdLst>
              <a:ahLst/>
              <a:cxnLst>
                <a:cxn ang="0">
                  <a:pos x="T0" y="T1"/>
                </a:cxn>
                <a:cxn ang="0">
                  <a:pos x="T2" y="T3"/>
                </a:cxn>
                <a:cxn ang="0">
                  <a:pos x="T4" y="T5"/>
                </a:cxn>
                <a:cxn ang="0">
                  <a:pos x="T6" y="T7"/>
                </a:cxn>
                <a:cxn ang="0">
                  <a:pos x="T8" y="T9"/>
                </a:cxn>
              </a:cxnLst>
              <a:rect l="0" t="0" r="r" b="b"/>
              <a:pathLst>
                <a:path w="41" h="173">
                  <a:moveTo>
                    <a:pt x="0" y="171"/>
                  </a:moveTo>
                  <a:lnTo>
                    <a:pt x="16" y="173"/>
                  </a:lnTo>
                  <a:lnTo>
                    <a:pt x="41" y="7"/>
                  </a:lnTo>
                  <a:lnTo>
                    <a:pt x="5" y="0"/>
                  </a:lnTo>
                  <a:lnTo>
                    <a:pt x="0" y="171"/>
                  </a:lnTo>
                  <a:close/>
                </a:path>
              </a:pathLst>
            </a:custGeom>
            <a:solidFill>
              <a:srgbClr val="434C69"/>
            </a:solidFill>
            <a:ln>
              <a:noFill/>
            </a:ln>
          </p:spPr>
          <p:txBody>
            <a:bodyPr vert="horz" wrap="square" lIns="91440" tIns="45720" rIns="91440" bIns="45720" numCol="1" anchor="t" anchorCtr="0" compatLnSpc="1">
              <a:prstTxWarp prst="textNoShape">
                <a:avLst/>
              </a:prstTxWarp>
            </a:bodyPr>
            <a:lstStyle/>
            <a:p>
              <a:endParaRPr lang="en-US"/>
            </a:p>
          </p:txBody>
        </p:sp>
        <p:sp>
          <p:nvSpPr>
            <p:cNvPr id="70" name="Freeform 5169">
              <a:extLst>
                <a:ext uri="{FF2B5EF4-FFF2-40B4-BE49-F238E27FC236}">
                  <a16:creationId xmlns:a16="http://schemas.microsoft.com/office/drawing/2014/main" id="{A29C23BF-4AE7-E685-F635-1544DE98AE09}"/>
                </a:ext>
              </a:extLst>
            </p:cNvPr>
            <p:cNvSpPr>
              <a:spLocks/>
            </p:cNvSpPr>
            <p:nvPr/>
          </p:nvSpPr>
          <p:spPr bwMode="auto">
            <a:xfrm flipH="1">
              <a:off x="6019701" y="12530923"/>
              <a:ext cx="989315" cy="453592"/>
            </a:xfrm>
            <a:custGeom>
              <a:avLst/>
              <a:gdLst>
                <a:gd name="T0" fmla="*/ 52 w 52"/>
                <a:gd name="T1" fmla="*/ 20 h 21"/>
                <a:gd name="T2" fmla="*/ 52 w 52"/>
                <a:gd name="T3" fmla="*/ 20 h 21"/>
                <a:gd name="T4" fmla="*/ 37 w 52"/>
                <a:gd name="T5" fmla="*/ 9 h 21"/>
                <a:gd name="T6" fmla="*/ 27 w 52"/>
                <a:gd name="T7" fmla="*/ 2 h 21"/>
                <a:gd name="T8" fmla="*/ 27 w 52"/>
                <a:gd name="T9" fmla="*/ 2 h 21"/>
                <a:gd name="T10" fmla="*/ 22 w 52"/>
                <a:gd name="T11" fmla="*/ 1 h 21"/>
                <a:gd name="T12" fmla="*/ 15 w 52"/>
                <a:gd name="T13" fmla="*/ 6 h 21"/>
                <a:gd name="T14" fmla="*/ 7 w 52"/>
                <a:gd name="T15" fmla="*/ 5 h 21"/>
                <a:gd name="T16" fmla="*/ 2 w 52"/>
                <a:gd name="T17" fmla="*/ 18 h 21"/>
                <a:gd name="T18" fmla="*/ 7 w 52"/>
                <a:gd name="T19" fmla="*/ 19 h 21"/>
                <a:gd name="T20" fmla="*/ 17 w 52"/>
                <a:gd name="T21" fmla="*/ 20 h 21"/>
                <a:gd name="T22" fmla="*/ 42 w 52"/>
                <a:gd name="T23" fmla="*/ 21 h 21"/>
                <a:gd name="T24" fmla="*/ 52 w 52"/>
                <a:gd name="T25" fmla="*/ 2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2" h="21">
                  <a:moveTo>
                    <a:pt x="52" y="20"/>
                  </a:moveTo>
                  <a:cubicBezTo>
                    <a:pt x="52" y="20"/>
                    <a:pt x="52" y="20"/>
                    <a:pt x="52" y="20"/>
                  </a:cubicBezTo>
                  <a:cubicBezTo>
                    <a:pt x="52" y="13"/>
                    <a:pt x="50" y="9"/>
                    <a:pt x="37" y="9"/>
                  </a:cubicBezTo>
                  <a:cubicBezTo>
                    <a:pt x="32" y="9"/>
                    <a:pt x="28" y="6"/>
                    <a:pt x="27" y="2"/>
                  </a:cubicBezTo>
                  <a:cubicBezTo>
                    <a:pt x="27" y="2"/>
                    <a:pt x="27" y="2"/>
                    <a:pt x="27" y="2"/>
                  </a:cubicBezTo>
                  <a:cubicBezTo>
                    <a:pt x="26" y="0"/>
                    <a:pt x="23" y="0"/>
                    <a:pt x="22" y="1"/>
                  </a:cubicBezTo>
                  <a:cubicBezTo>
                    <a:pt x="20" y="4"/>
                    <a:pt x="18" y="5"/>
                    <a:pt x="15" y="6"/>
                  </a:cubicBezTo>
                  <a:cubicBezTo>
                    <a:pt x="12" y="6"/>
                    <a:pt x="10" y="5"/>
                    <a:pt x="7" y="5"/>
                  </a:cubicBezTo>
                  <a:cubicBezTo>
                    <a:pt x="0" y="5"/>
                    <a:pt x="1" y="14"/>
                    <a:pt x="2" y="18"/>
                  </a:cubicBezTo>
                  <a:cubicBezTo>
                    <a:pt x="2" y="19"/>
                    <a:pt x="6" y="19"/>
                    <a:pt x="7" y="19"/>
                  </a:cubicBezTo>
                  <a:cubicBezTo>
                    <a:pt x="10" y="20"/>
                    <a:pt x="14" y="20"/>
                    <a:pt x="17" y="20"/>
                  </a:cubicBezTo>
                  <a:cubicBezTo>
                    <a:pt x="25" y="21"/>
                    <a:pt x="34" y="21"/>
                    <a:pt x="42" y="21"/>
                  </a:cubicBezTo>
                  <a:cubicBezTo>
                    <a:pt x="45" y="21"/>
                    <a:pt x="49" y="20"/>
                    <a:pt x="52" y="20"/>
                  </a:cubicBezTo>
                  <a:close/>
                </a:path>
              </a:pathLst>
            </a:custGeom>
            <a:solidFill>
              <a:srgbClr val="434043"/>
            </a:solidFill>
            <a:ln>
              <a:noFill/>
            </a:ln>
          </p:spPr>
          <p:txBody>
            <a:bodyPr vert="horz" wrap="square" lIns="91440" tIns="45720" rIns="91440" bIns="45720" numCol="1" anchor="t" anchorCtr="0" compatLnSpc="1">
              <a:prstTxWarp prst="textNoShape">
                <a:avLst/>
              </a:prstTxWarp>
            </a:bodyPr>
            <a:lstStyle/>
            <a:p>
              <a:endParaRPr lang="en-US"/>
            </a:p>
          </p:txBody>
        </p:sp>
        <p:sp>
          <p:nvSpPr>
            <p:cNvPr id="71" name="Freeform 5167">
              <a:extLst>
                <a:ext uri="{FF2B5EF4-FFF2-40B4-BE49-F238E27FC236}">
                  <a16:creationId xmlns:a16="http://schemas.microsoft.com/office/drawing/2014/main" id="{494D556E-408D-222C-5834-4AC5FCA24BD6}"/>
                </a:ext>
              </a:extLst>
            </p:cNvPr>
            <p:cNvSpPr>
              <a:spLocks/>
            </p:cNvSpPr>
            <p:nvPr/>
          </p:nvSpPr>
          <p:spPr bwMode="auto">
            <a:xfrm flipH="1">
              <a:off x="7472981" y="11724540"/>
              <a:ext cx="373746" cy="1133983"/>
            </a:xfrm>
            <a:custGeom>
              <a:avLst/>
              <a:gdLst>
                <a:gd name="T0" fmla="*/ 13 w 20"/>
                <a:gd name="T1" fmla="*/ 45 h 52"/>
                <a:gd name="T2" fmla="*/ 19 w 20"/>
                <a:gd name="T3" fmla="*/ 4 h 52"/>
                <a:gd name="T4" fmla="*/ 2 w 20"/>
                <a:gd name="T5" fmla="*/ 8 h 52"/>
                <a:gd name="T6" fmla="*/ 0 w 20"/>
                <a:gd name="T7" fmla="*/ 45 h 52"/>
                <a:gd name="T8" fmla="*/ 13 w 20"/>
                <a:gd name="T9" fmla="*/ 45 h 52"/>
              </a:gdLst>
              <a:ahLst/>
              <a:cxnLst>
                <a:cxn ang="0">
                  <a:pos x="T0" y="T1"/>
                </a:cxn>
                <a:cxn ang="0">
                  <a:pos x="T2" y="T3"/>
                </a:cxn>
                <a:cxn ang="0">
                  <a:pos x="T4" y="T5"/>
                </a:cxn>
                <a:cxn ang="0">
                  <a:pos x="T6" y="T7"/>
                </a:cxn>
                <a:cxn ang="0">
                  <a:pos x="T8" y="T9"/>
                </a:cxn>
              </a:cxnLst>
              <a:rect l="0" t="0" r="r" b="b"/>
              <a:pathLst>
                <a:path w="20" h="52">
                  <a:moveTo>
                    <a:pt x="13" y="45"/>
                  </a:moveTo>
                  <a:cubicBezTo>
                    <a:pt x="19" y="4"/>
                    <a:pt x="19" y="4"/>
                    <a:pt x="19" y="4"/>
                  </a:cubicBezTo>
                  <a:cubicBezTo>
                    <a:pt x="20" y="0"/>
                    <a:pt x="3" y="5"/>
                    <a:pt x="2" y="8"/>
                  </a:cubicBezTo>
                  <a:cubicBezTo>
                    <a:pt x="0" y="45"/>
                    <a:pt x="0" y="45"/>
                    <a:pt x="0" y="45"/>
                  </a:cubicBezTo>
                  <a:cubicBezTo>
                    <a:pt x="0" y="52"/>
                    <a:pt x="12" y="49"/>
                    <a:pt x="13" y="45"/>
                  </a:cubicBezTo>
                  <a:close/>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 name="Freeform 5168">
              <a:extLst>
                <a:ext uri="{FF2B5EF4-FFF2-40B4-BE49-F238E27FC236}">
                  <a16:creationId xmlns:a16="http://schemas.microsoft.com/office/drawing/2014/main" id="{1AB2D2EB-9BFE-A8C6-8168-898F48C137E5}"/>
                </a:ext>
              </a:extLst>
            </p:cNvPr>
            <p:cNvSpPr>
              <a:spLocks/>
            </p:cNvSpPr>
            <p:nvPr/>
          </p:nvSpPr>
          <p:spPr bwMode="auto">
            <a:xfrm flipH="1">
              <a:off x="6967327" y="8120997"/>
              <a:ext cx="901379" cy="4359529"/>
            </a:xfrm>
            <a:custGeom>
              <a:avLst/>
              <a:gdLst>
                <a:gd name="T0" fmla="*/ 0 w 41"/>
                <a:gd name="T1" fmla="*/ 172 h 173"/>
                <a:gd name="T2" fmla="*/ 16 w 41"/>
                <a:gd name="T3" fmla="*/ 173 h 173"/>
                <a:gd name="T4" fmla="*/ 41 w 41"/>
                <a:gd name="T5" fmla="*/ 7 h 173"/>
                <a:gd name="T6" fmla="*/ 5 w 41"/>
                <a:gd name="T7" fmla="*/ 0 h 173"/>
                <a:gd name="T8" fmla="*/ 0 w 41"/>
                <a:gd name="T9" fmla="*/ 172 h 173"/>
              </a:gdLst>
              <a:ahLst/>
              <a:cxnLst>
                <a:cxn ang="0">
                  <a:pos x="T0" y="T1"/>
                </a:cxn>
                <a:cxn ang="0">
                  <a:pos x="T2" y="T3"/>
                </a:cxn>
                <a:cxn ang="0">
                  <a:pos x="T4" y="T5"/>
                </a:cxn>
                <a:cxn ang="0">
                  <a:pos x="T6" y="T7"/>
                </a:cxn>
                <a:cxn ang="0">
                  <a:pos x="T8" y="T9"/>
                </a:cxn>
              </a:cxnLst>
              <a:rect l="0" t="0" r="r" b="b"/>
              <a:pathLst>
                <a:path w="41" h="173">
                  <a:moveTo>
                    <a:pt x="0" y="172"/>
                  </a:moveTo>
                  <a:lnTo>
                    <a:pt x="16" y="173"/>
                  </a:lnTo>
                  <a:lnTo>
                    <a:pt x="41" y="7"/>
                  </a:lnTo>
                  <a:lnTo>
                    <a:pt x="5" y="0"/>
                  </a:lnTo>
                  <a:lnTo>
                    <a:pt x="0" y="172"/>
                  </a:lnTo>
                  <a:close/>
                </a:path>
              </a:pathLst>
            </a:custGeom>
            <a:solidFill>
              <a:srgbClr val="434C69"/>
            </a:solidFill>
            <a:ln>
              <a:noFill/>
            </a:ln>
          </p:spPr>
          <p:txBody>
            <a:bodyPr vert="horz" wrap="square" lIns="91440" tIns="45720" rIns="91440" bIns="45720" numCol="1" anchor="t" anchorCtr="0" compatLnSpc="1">
              <a:prstTxWarp prst="textNoShape">
                <a:avLst/>
              </a:prstTxWarp>
            </a:bodyPr>
            <a:lstStyle/>
            <a:p>
              <a:endParaRPr lang="en-US"/>
            </a:p>
          </p:txBody>
        </p:sp>
        <p:sp>
          <p:nvSpPr>
            <p:cNvPr id="73" name="Freeform 5170">
              <a:extLst>
                <a:ext uri="{FF2B5EF4-FFF2-40B4-BE49-F238E27FC236}">
                  <a16:creationId xmlns:a16="http://schemas.microsoft.com/office/drawing/2014/main" id="{59C306F2-9426-159B-AA3E-41AE32206FAC}"/>
                </a:ext>
              </a:extLst>
            </p:cNvPr>
            <p:cNvSpPr>
              <a:spLocks/>
            </p:cNvSpPr>
            <p:nvPr/>
          </p:nvSpPr>
          <p:spPr bwMode="auto">
            <a:xfrm flipH="1">
              <a:off x="7209156" y="12505719"/>
              <a:ext cx="703513" cy="478801"/>
            </a:xfrm>
            <a:custGeom>
              <a:avLst/>
              <a:gdLst>
                <a:gd name="T0" fmla="*/ 2 w 37"/>
                <a:gd name="T1" fmla="*/ 7 h 22"/>
                <a:gd name="T2" fmla="*/ 4 w 37"/>
                <a:gd name="T3" fmla="*/ 7 h 22"/>
                <a:gd name="T4" fmla="*/ 9 w 37"/>
                <a:gd name="T5" fmla="*/ 5 h 22"/>
                <a:gd name="T6" fmla="*/ 15 w 37"/>
                <a:gd name="T7" fmla="*/ 2 h 22"/>
                <a:gd name="T8" fmla="*/ 24 w 37"/>
                <a:gd name="T9" fmla="*/ 3 h 22"/>
                <a:gd name="T10" fmla="*/ 27 w 37"/>
                <a:gd name="T11" fmla="*/ 10 h 22"/>
                <a:gd name="T12" fmla="*/ 28 w 37"/>
                <a:gd name="T13" fmla="*/ 10 h 22"/>
                <a:gd name="T14" fmla="*/ 37 w 37"/>
                <a:gd name="T15" fmla="*/ 21 h 22"/>
                <a:gd name="T16" fmla="*/ 37 w 37"/>
                <a:gd name="T17" fmla="*/ 21 h 22"/>
                <a:gd name="T18" fmla="*/ 19 w 37"/>
                <a:gd name="T19" fmla="*/ 22 h 22"/>
                <a:gd name="T20" fmla="*/ 0 w 37"/>
                <a:gd name="T21" fmla="*/ 21 h 22"/>
                <a:gd name="T22" fmla="*/ 0 w 37"/>
                <a:gd name="T23" fmla="*/ 20 h 22"/>
                <a:gd name="T24" fmla="*/ 2 w 37"/>
                <a:gd name="T25" fmla="*/ 7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7" h="22">
                  <a:moveTo>
                    <a:pt x="2" y="7"/>
                  </a:moveTo>
                  <a:cubicBezTo>
                    <a:pt x="3" y="7"/>
                    <a:pt x="3" y="7"/>
                    <a:pt x="4" y="7"/>
                  </a:cubicBezTo>
                  <a:cubicBezTo>
                    <a:pt x="6" y="7"/>
                    <a:pt x="8" y="6"/>
                    <a:pt x="9" y="5"/>
                  </a:cubicBezTo>
                  <a:cubicBezTo>
                    <a:pt x="11" y="3"/>
                    <a:pt x="12" y="2"/>
                    <a:pt x="15" y="2"/>
                  </a:cubicBezTo>
                  <a:cubicBezTo>
                    <a:pt x="18" y="1"/>
                    <a:pt x="23" y="0"/>
                    <a:pt x="24" y="3"/>
                  </a:cubicBezTo>
                  <a:cubicBezTo>
                    <a:pt x="27" y="10"/>
                    <a:pt x="27" y="10"/>
                    <a:pt x="27" y="10"/>
                  </a:cubicBezTo>
                  <a:cubicBezTo>
                    <a:pt x="28" y="10"/>
                    <a:pt x="28" y="10"/>
                    <a:pt x="28" y="10"/>
                  </a:cubicBezTo>
                  <a:cubicBezTo>
                    <a:pt x="36" y="10"/>
                    <a:pt x="37" y="18"/>
                    <a:pt x="37" y="21"/>
                  </a:cubicBezTo>
                  <a:cubicBezTo>
                    <a:pt x="37" y="21"/>
                    <a:pt x="37" y="21"/>
                    <a:pt x="37" y="21"/>
                  </a:cubicBezTo>
                  <a:cubicBezTo>
                    <a:pt x="36" y="22"/>
                    <a:pt x="28" y="22"/>
                    <a:pt x="19" y="22"/>
                  </a:cubicBezTo>
                  <a:cubicBezTo>
                    <a:pt x="9" y="22"/>
                    <a:pt x="0" y="22"/>
                    <a:pt x="0" y="21"/>
                  </a:cubicBezTo>
                  <a:cubicBezTo>
                    <a:pt x="0" y="21"/>
                    <a:pt x="0" y="21"/>
                    <a:pt x="0" y="20"/>
                  </a:cubicBezTo>
                  <a:cubicBezTo>
                    <a:pt x="0" y="17"/>
                    <a:pt x="0" y="8"/>
                    <a:pt x="2" y="7"/>
                  </a:cubicBezTo>
                  <a:close/>
                </a:path>
              </a:pathLst>
            </a:custGeom>
            <a:solidFill>
              <a:srgbClr val="434043"/>
            </a:solidFill>
            <a:ln>
              <a:noFill/>
            </a:ln>
          </p:spPr>
          <p:txBody>
            <a:bodyPr vert="horz" wrap="square" lIns="91440" tIns="45720" rIns="91440" bIns="45720" numCol="1" anchor="t" anchorCtr="0" compatLnSpc="1">
              <a:prstTxWarp prst="textNoShape">
                <a:avLst/>
              </a:prstTxWarp>
            </a:bodyPr>
            <a:lstStyle/>
            <a:p>
              <a:endParaRPr lang="en-US"/>
            </a:p>
          </p:txBody>
        </p:sp>
        <p:sp>
          <p:nvSpPr>
            <p:cNvPr id="74" name="Freeform 3441">
              <a:extLst>
                <a:ext uri="{FF2B5EF4-FFF2-40B4-BE49-F238E27FC236}">
                  <a16:creationId xmlns:a16="http://schemas.microsoft.com/office/drawing/2014/main" id="{ADE683AE-B667-5561-9805-296D996A54AF}"/>
                </a:ext>
              </a:extLst>
            </p:cNvPr>
            <p:cNvSpPr>
              <a:spLocks/>
            </p:cNvSpPr>
            <p:nvPr/>
          </p:nvSpPr>
          <p:spPr bwMode="auto">
            <a:xfrm>
              <a:off x="6674135" y="5402525"/>
              <a:ext cx="478883" cy="648293"/>
            </a:xfrm>
            <a:custGeom>
              <a:avLst/>
              <a:gdLst>
                <a:gd name="T0" fmla="*/ 21 w 24"/>
                <a:gd name="T1" fmla="*/ 0 h 33"/>
                <a:gd name="T2" fmla="*/ 12 w 24"/>
                <a:gd name="T3" fmla="*/ 2 h 33"/>
                <a:gd name="T4" fmla="*/ 3 w 24"/>
                <a:gd name="T5" fmla="*/ 1 h 33"/>
                <a:gd name="T6" fmla="*/ 2 w 24"/>
                <a:gd name="T7" fmla="*/ 15 h 33"/>
                <a:gd name="T8" fmla="*/ 2 w 24"/>
                <a:gd name="T9" fmla="*/ 18 h 33"/>
                <a:gd name="T10" fmla="*/ 0 w 24"/>
                <a:gd name="T11" fmla="*/ 24 h 33"/>
                <a:gd name="T12" fmla="*/ 8 w 24"/>
                <a:gd name="T13" fmla="*/ 33 h 33"/>
                <a:gd name="T14" fmla="*/ 24 w 24"/>
                <a:gd name="T15" fmla="*/ 24 h 33"/>
                <a:gd name="T16" fmla="*/ 21 w 24"/>
                <a:gd name="T17"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33">
                  <a:moveTo>
                    <a:pt x="21" y="0"/>
                  </a:moveTo>
                  <a:cubicBezTo>
                    <a:pt x="12" y="2"/>
                    <a:pt x="12" y="2"/>
                    <a:pt x="12" y="2"/>
                  </a:cubicBezTo>
                  <a:cubicBezTo>
                    <a:pt x="3" y="1"/>
                    <a:pt x="3" y="1"/>
                    <a:pt x="3" y="1"/>
                  </a:cubicBezTo>
                  <a:cubicBezTo>
                    <a:pt x="3" y="1"/>
                    <a:pt x="2" y="14"/>
                    <a:pt x="2" y="15"/>
                  </a:cubicBezTo>
                  <a:cubicBezTo>
                    <a:pt x="2" y="16"/>
                    <a:pt x="2" y="17"/>
                    <a:pt x="2" y="18"/>
                  </a:cubicBezTo>
                  <a:cubicBezTo>
                    <a:pt x="2" y="20"/>
                    <a:pt x="1" y="22"/>
                    <a:pt x="0" y="24"/>
                  </a:cubicBezTo>
                  <a:cubicBezTo>
                    <a:pt x="8" y="33"/>
                    <a:pt x="8" y="33"/>
                    <a:pt x="8" y="33"/>
                  </a:cubicBezTo>
                  <a:cubicBezTo>
                    <a:pt x="24" y="24"/>
                    <a:pt x="24" y="24"/>
                    <a:pt x="24" y="24"/>
                  </a:cubicBezTo>
                  <a:cubicBezTo>
                    <a:pt x="23" y="17"/>
                    <a:pt x="20" y="7"/>
                    <a:pt x="21" y="0"/>
                  </a:cubicBezTo>
                  <a:close/>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 name="Freeform 3442">
              <a:extLst>
                <a:ext uri="{FF2B5EF4-FFF2-40B4-BE49-F238E27FC236}">
                  <a16:creationId xmlns:a16="http://schemas.microsoft.com/office/drawing/2014/main" id="{A1705B7D-BD58-5F62-74B6-674DDA5F5CAD}"/>
                </a:ext>
              </a:extLst>
            </p:cNvPr>
            <p:cNvSpPr>
              <a:spLocks/>
            </p:cNvSpPr>
            <p:nvPr/>
          </p:nvSpPr>
          <p:spPr bwMode="auto">
            <a:xfrm>
              <a:off x="6674135" y="5402525"/>
              <a:ext cx="410468" cy="491801"/>
            </a:xfrm>
            <a:custGeom>
              <a:avLst/>
              <a:gdLst>
                <a:gd name="T0" fmla="*/ 21 w 21"/>
                <a:gd name="T1" fmla="*/ 7 h 25"/>
                <a:gd name="T2" fmla="*/ 21 w 21"/>
                <a:gd name="T3" fmla="*/ 0 h 25"/>
                <a:gd name="T4" fmla="*/ 12 w 21"/>
                <a:gd name="T5" fmla="*/ 2 h 25"/>
                <a:gd name="T6" fmla="*/ 3 w 21"/>
                <a:gd name="T7" fmla="*/ 1 h 25"/>
                <a:gd name="T8" fmla="*/ 2 w 21"/>
                <a:gd name="T9" fmla="*/ 15 h 25"/>
                <a:gd name="T10" fmla="*/ 2 w 21"/>
                <a:gd name="T11" fmla="*/ 18 h 25"/>
                <a:gd name="T12" fmla="*/ 0 w 21"/>
                <a:gd name="T13" fmla="*/ 24 h 25"/>
                <a:gd name="T14" fmla="*/ 1 w 21"/>
                <a:gd name="T15" fmla="*/ 25 h 25"/>
                <a:gd name="T16" fmla="*/ 21 w 21"/>
                <a:gd name="T17" fmla="*/ 7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25">
                  <a:moveTo>
                    <a:pt x="21" y="7"/>
                  </a:moveTo>
                  <a:cubicBezTo>
                    <a:pt x="21" y="5"/>
                    <a:pt x="21" y="2"/>
                    <a:pt x="21" y="0"/>
                  </a:cubicBezTo>
                  <a:cubicBezTo>
                    <a:pt x="12" y="2"/>
                    <a:pt x="12" y="2"/>
                    <a:pt x="12" y="2"/>
                  </a:cubicBezTo>
                  <a:cubicBezTo>
                    <a:pt x="3" y="1"/>
                    <a:pt x="3" y="1"/>
                    <a:pt x="3" y="1"/>
                  </a:cubicBezTo>
                  <a:cubicBezTo>
                    <a:pt x="3" y="1"/>
                    <a:pt x="2" y="14"/>
                    <a:pt x="2" y="15"/>
                  </a:cubicBezTo>
                  <a:cubicBezTo>
                    <a:pt x="2" y="16"/>
                    <a:pt x="2" y="17"/>
                    <a:pt x="2" y="18"/>
                  </a:cubicBezTo>
                  <a:cubicBezTo>
                    <a:pt x="2" y="20"/>
                    <a:pt x="1" y="22"/>
                    <a:pt x="0" y="24"/>
                  </a:cubicBezTo>
                  <a:cubicBezTo>
                    <a:pt x="1" y="25"/>
                    <a:pt x="1" y="25"/>
                    <a:pt x="1" y="25"/>
                  </a:cubicBezTo>
                  <a:cubicBezTo>
                    <a:pt x="10" y="19"/>
                    <a:pt x="17" y="13"/>
                    <a:pt x="21" y="7"/>
                  </a:cubicBezTo>
                  <a:close/>
                </a:path>
              </a:pathLst>
            </a:custGeom>
            <a:solidFill>
              <a:srgbClr val="CD95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 name="Freeform 3462">
              <a:extLst>
                <a:ext uri="{FF2B5EF4-FFF2-40B4-BE49-F238E27FC236}">
                  <a16:creationId xmlns:a16="http://schemas.microsoft.com/office/drawing/2014/main" id="{3C04FA9F-FE3C-C0AD-9FA0-00C1D5CB8289}"/>
                </a:ext>
              </a:extLst>
            </p:cNvPr>
            <p:cNvSpPr>
              <a:spLocks/>
            </p:cNvSpPr>
            <p:nvPr/>
          </p:nvSpPr>
          <p:spPr bwMode="auto">
            <a:xfrm>
              <a:off x="5921623" y="5871978"/>
              <a:ext cx="1915518" cy="2548440"/>
            </a:xfrm>
            <a:custGeom>
              <a:avLst/>
              <a:gdLst>
                <a:gd name="T0" fmla="*/ 17 w 96"/>
                <a:gd name="T1" fmla="*/ 75 h 131"/>
                <a:gd name="T2" fmla="*/ 16 w 96"/>
                <a:gd name="T3" fmla="*/ 21 h 131"/>
                <a:gd name="T4" fmla="*/ 13 w 96"/>
                <a:gd name="T5" fmla="*/ 4 h 131"/>
                <a:gd name="T6" fmla="*/ 37 w 96"/>
                <a:gd name="T7" fmla="*/ 0 h 131"/>
                <a:gd name="T8" fmla="*/ 45 w 96"/>
                <a:gd name="T9" fmla="*/ 9 h 131"/>
                <a:gd name="T10" fmla="*/ 61 w 96"/>
                <a:gd name="T11" fmla="*/ 0 h 131"/>
                <a:gd name="T12" fmla="*/ 89 w 96"/>
                <a:gd name="T13" fmla="*/ 3 h 131"/>
                <a:gd name="T14" fmla="*/ 81 w 96"/>
                <a:gd name="T15" fmla="*/ 66 h 131"/>
                <a:gd name="T16" fmla="*/ 96 w 96"/>
                <a:gd name="T17" fmla="*/ 131 h 131"/>
                <a:gd name="T18" fmla="*/ 53 w 96"/>
                <a:gd name="T19" fmla="*/ 131 h 131"/>
                <a:gd name="T20" fmla="*/ 40 w 96"/>
                <a:gd name="T21" fmla="*/ 103 h 131"/>
                <a:gd name="T22" fmla="*/ 27 w 96"/>
                <a:gd name="T23" fmla="*/ 131 h 131"/>
                <a:gd name="T24" fmla="*/ 0 w 96"/>
                <a:gd name="T25" fmla="*/ 131 h 131"/>
                <a:gd name="T26" fmla="*/ 17 w 96"/>
                <a:gd name="T27" fmla="*/ 75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6" h="131">
                  <a:moveTo>
                    <a:pt x="17" y="75"/>
                  </a:moveTo>
                  <a:cubicBezTo>
                    <a:pt x="18" y="57"/>
                    <a:pt x="18" y="39"/>
                    <a:pt x="16" y="21"/>
                  </a:cubicBezTo>
                  <a:cubicBezTo>
                    <a:pt x="13" y="4"/>
                    <a:pt x="13" y="4"/>
                    <a:pt x="13" y="4"/>
                  </a:cubicBezTo>
                  <a:cubicBezTo>
                    <a:pt x="37" y="0"/>
                    <a:pt x="37" y="0"/>
                    <a:pt x="37" y="0"/>
                  </a:cubicBezTo>
                  <a:cubicBezTo>
                    <a:pt x="45" y="9"/>
                    <a:pt x="45" y="9"/>
                    <a:pt x="45" y="9"/>
                  </a:cubicBezTo>
                  <a:cubicBezTo>
                    <a:pt x="61" y="0"/>
                    <a:pt x="61" y="0"/>
                    <a:pt x="61" y="0"/>
                  </a:cubicBezTo>
                  <a:cubicBezTo>
                    <a:pt x="89" y="3"/>
                    <a:pt x="89" y="3"/>
                    <a:pt x="89" y="3"/>
                  </a:cubicBezTo>
                  <a:cubicBezTo>
                    <a:pt x="91" y="24"/>
                    <a:pt x="88" y="46"/>
                    <a:pt x="81" y="66"/>
                  </a:cubicBezTo>
                  <a:cubicBezTo>
                    <a:pt x="96" y="131"/>
                    <a:pt x="96" y="131"/>
                    <a:pt x="96" y="131"/>
                  </a:cubicBezTo>
                  <a:cubicBezTo>
                    <a:pt x="53" y="131"/>
                    <a:pt x="53" y="131"/>
                    <a:pt x="53" y="131"/>
                  </a:cubicBezTo>
                  <a:cubicBezTo>
                    <a:pt x="40" y="103"/>
                    <a:pt x="40" y="103"/>
                    <a:pt x="40" y="103"/>
                  </a:cubicBezTo>
                  <a:cubicBezTo>
                    <a:pt x="27" y="131"/>
                    <a:pt x="27" y="131"/>
                    <a:pt x="27" y="131"/>
                  </a:cubicBezTo>
                  <a:cubicBezTo>
                    <a:pt x="0" y="131"/>
                    <a:pt x="0" y="131"/>
                    <a:pt x="0" y="131"/>
                  </a:cubicBezTo>
                  <a:lnTo>
                    <a:pt x="17" y="75"/>
                  </a:ln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en-US"/>
            </a:p>
          </p:txBody>
        </p:sp>
        <p:sp>
          <p:nvSpPr>
            <p:cNvPr id="77" name="Freeform 3463">
              <a:extLst>
                <a:ext uri="{FF2B5EF4-FFF2-40B4-BE49-F238E27FC236}">
                  <a16:creationId xmlns:a16="http://schemas.microsoft.com/office/drawing/2014/main" id="{BFA7DC9C-75F9-CBAB-BFB4-F4330FE82806}"/>
                </a:ext>
              </a:extLst>
            </p:cNvPr>
            <p:cNvSpPr>
              <a:spLocks/>
            </p:cNvSpPr>
            <p:nvPr/>
          </p:nvSpPr>
          <p:spPr bwMode="auto">
            <a:xfrm>
              <a:off x="6537312" y="5871978"/>
              <a:ext cx="752529" cy="1341284"/>
            </a:xfrm>
            <a:custGeom>
              <a:avLst/>
              <a:gdLst>
                <a:gd name="T0" fmla="*/ 6 w 38"/>
                <a:gd name="T1" fmla="*/ 53 h 69"/>
                <a:gd name="T2" fmla="*/ 10 w 38"/>
                <a:gd name="T3" fmla="*/ 69 h 69"/>
                <a:gd name="T4" fmla="*/ 20 w 38"/>
                <a:gd name="T5" fmla="*/ 56 h 69"/>
                <a:gd name="T6" fmla="*/ 38 w 38"/>
                <a:gd name="T7" fmla="*/ 1 h 69"/>
                <a:gd name="T8" fmla="*/ 31 w 38"/>
                <a:gd name="T9" fmla="*/ 0 h 69"/>
                <a:gd name="T10" fmla="*/ 15 w 38"/>
                <a:gd name="T11" fmla="*/ 9 h 69"/>
                <a:gd name="T12" fmla="*/ 7 w 38"/>
                <a:gd name="T13" fmla="*/ 0 h 69"/>
                <a:gd name="T14" fmla="*/ 1 w 38"/>
                <a:gd name="T15" fmla="*/ 1 h 69"/>
                <a:gd name="T16" fmla="*/ 6 w 38"/>
                <a:gd name="T17" fmla="*/ 53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69">
                  <a:moveTo>
                    <a:pt x="6" y="53"/>
                  </a:moveTo>
                  <a:cubicBezTo>
                    <a:pt x="7" y="59"/>
                    <a:pt x="9" y="64"/>
                    <a:pt x="10" y="69"/>
                  </a:cubicBezTo>
                  <a:cubicBezTo>
                    <a:pt x="14" y="65"/>
                    <a:pt x="17" y="61"/>
                    <a:pt x="20" y="56"/>
                  </a:cubicBezTo>
                  <a:cubicBezTo>
                    <a:pt x="30" y="39"/>
                    <a:pt x="36" y="20"/>
                    <a:pt x="38" y="1"/>
                  </a:cubicBezTo>
                  <a:cubicBezTo>
                    <a:pt x="31" y="0"/>
                    <a:pt x="31" y="0"/>
                    <a:pt x="31" y="0"/>
                  </a:cubicBezTo>
                  <a:cubicBezTo>
                    <a:pt x="15" y="9"/>
                    <a:pt x="15" y="9"/>
                    <a:pt x="15" y="9"/>
                  </a:cubicBezTo>
                  <a:cubicBezTo>
                    <a:pt x="7" y="0"/>
                    <a:pt x="7" y="0"/>
                    <a:pt x="7" y="0"/>
                  </a:cubicBezTo>
                  <a:cubicBezTo>
                    <a:pt x="1" y="1"/>
                    <a:pt x="1" y="1"/>
                    <a:pt x="1" y="1"/>
                  </a:cubicBezTo>
                  <a:cubicBezTo>
                    <a:pt x="0" y="18"/>
                    <a:pt x="1" y="36"/>
                    <a:pt x="6" y="53"/>
                  </a:cubicBezTo>
                  <a:close/>
                </a:path>
              </a:pathLst>
            </a:custGeom>
            <a:solidFill>
              <a:srgbClr val="F8F0E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 name="Freeform 3464">
              <a:extLst>
                <a:ext uri="{FF2B5EF4-FFF2-40B4-BE49-F238E27FC236}">
                  <a16:creationId xmlns:a16="http://schemas.microsoft.com/office/drawing/2014/main" id="{63557C5D-335A-3794-B319-2BACD1EE5797}"/>
                </a:ext>
              </a:extLst>
            </p:cNvPr>
            <p:cNvSpPr>
              <a:spLocks/>
            </p:cNvSpPr>
            <p:nvPr/>
          </p:nvSpPr>
          <p:spPr bwMode="auto">
            <a:xfrm>
              <a:off x="6537312" y="5871978"/>
              <a:ext cx="752529" cy="357673"/>
            </a:xfrm>
            <a:custGeom>
              <a:avLst/>
              <a:gdLst>
                <a:gd name="T0" fmla="*/ 33 w 33"/>
                <a:gd name="T1" fmla="*/ 1 h 16"/>
                <a:gd name="T2" fmla="*/ 27 w 33"/>
                <a:gd name="T3" fmla="*/ 0 h 16"/>
                <a:gd name="T4" fmla="*/ 13 w 33"/>
                <a:gd name="T5" fmla="*/ 8 h 16"/>
                <a:gd name="T6" fmla="*/ 6 w 33"/>
                <a:gd name="T7" fmla="*/ 0 h 16"/>
                <a:gd name="T8" fmla="*/ 0 w 33"/>
                <a:gd name="T9" fmla="*/ 1 h 16"/>
                <a:gd name="T10" fmla="*/ 5 w 33"/>
                <a:gd name="T11" fmla="*/ 16 h 16"/>
                <a:gd name="T12" fmla="*/ 13 w 33"/>
                <a:gd name="T13" fmla="*/ 9 h 16"/>
                <a:gd name="T14" fmla="*/ 19 w 33"/>
                <a:gd name="T15" fmla="*/ 16 h 16"/>
                <a:gd name="T16" fmla="*/ 33 w 33"/>
                <a:gd name="T17" fmla="*/ 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16">
                  <a:moveTo>
                    <a:pt x="33" y="1"/>
                  </a:moveTo>
                  <a:lnTo>
                    <a:pt x="27" y="0"/>
                  </a:lnTo>
                  <a:lnTo>
                    <a:pt x="13" y="8"/>
                  </a:lnTo>
                  <a:lnTo>
                    <a:pt x="6" y="0"/>
                  </a:lnTo>
                  <a:lnTo>
                    <a:pt x="0" y="1"/>
                  </a:lnTo>
                  <a:lnTo>
                    <a:pt x="5" y="16"/>
                  </a:lnTo>
                  <a:lnTo>
                    <a:pt x="13" y="9"/>
                  </a:lnTo>
                  <a:lnTo>
                    <a:pt x="19" y="16"/>
                  </a:lnTo>
                  <a:lnTo>
                    <a:pt x="33" y="1"/>
                  </a:lnTo>
                  <a:close/>
                </a:path>
              </a:pathLst>
            </a:custGeom>
            <a:solidFill>
              <a:srgbClr val="E3DF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 name="Freeform 3465">
              <a:extLst>
                <a:ext uri="{FF2B5EF4-FFF2-40B4-BE49-F238E27FC236}">
                  <a16:creationId xmlns:a16="http://schemas.microsoft.com/office/drawing/2014/main" id="{AFD28617-2433-DC65-5F5F-40C3ECB40714}"/>
                </a:ext>
              </a:extLst>
            </p:cNvPr>
            <p:cNvSpPr>
              <a:spLocks/>
            </p:cNvSpPr>
            <p:nvPr/>
          </p:nvSpPr>
          <p:spPr bwMode="auto">
            <a:xfrm>
              <a:off x="6651338" y="6073168"/>
              <a:ext cx="273645" cy="1140096"/>
            </a:xfrm>
            <a:custGeom>
              <a:avLst/>
              <a:gdLst>
                <a:gd name="T0" fmla="*/ 0 w 14"/>
                <a:gd name="T1" fmla="*/ 43 h 59"/>
                <a:gd name="T2" fmla="*/ 4 w 14"/>
                <a:gd name="T3" fmla="*/ 59 h 59"/>
                <a:gd name="T4" fmla="*/ 14 w 14"/>
                <a:gd name="T5" fmla="*/ 46 h 59"/>
                <a:gd name="T6" fmla="*/ 9 w 14"/>
                <a:gd name="T7" fmla="*/ 11 h 59"/>
                <a:gd name="T8" fmla="*/ 13 w 14"/>
                <a:gd name="T9" fmla="*/ 5 h 59"/>
                <a:gd name="T10" fmla="*/ 9 w 14"/>
                <a:gd name="T11" fmla="*/ 0 h 59"/>
                <a:gd name="T12" fmla="*/ 4 w 14"/>
                <a:gd name="T13" fmla="*/ 5 h 59"/>
                <a:gd name="T14" fmla="*/ 6 w 14"/>
                <a:gd name="T15" fmla="*/ 11 h 59"/>
                <a:gd name="T16" fmla="*/ 0 w 14"/>
                <a:gd name="T17" fmla="*/ 43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59">
                  <a:moveTo>
                    <a:pt x="0" y="43"/>
                  </a:moveTo>
                  <a:cubicBezTo>
                    <a:pt x="1" y="49"/>
                    <a:pt x="3" y="54"/>
                    <a:pt x="4" y="59"/>
                  </a:cubicBezTo>
                  <a:cubicBezTo>
                    <a:pt x="8" y="55"/>
                    <a:pt x="11" y="51"/>
                    <a:pt x="14" y="46"/>
                  </a:cubicBezTo>
                  <a:cubicBezTo>
                    <a:pt x="9" y="11"/>
                    <a:pt x="9" y="11"/>
                    <a:pt x="9" y="11"/>
                  </a:cubicBezTo>
                  <a:cubicBezTo>
                    <a:pt x="13" y="5"/>
                    <a:pt x="13" y="5"/>
                    <a:pt x="13" y="5"/>
                  </a:cubicBezTo>
                  <a:cubicBezTo>
                    <a:pt x="9" y="0"/>
                    <a:pt x="9" y="0"/>
                    <a:pt x="9" y="0"/>
                  </a:cubicBezTo>
                  <a:cubicBezTo>
                    <a:pt x="4" y="5"/>
                    <a:pt x="4" y="5"/>
                    <a:pt x="4" y="5"/>
                  </a:cubicBezTo>
                  <a:cubicBezTo>
                    <a:pt x="6" y="11"/>
                    <a:pt x="6" y="11"/>
                    <a:pt x="6" y="11"/>
                  </a:cubicBezTo>
                  <a:lnTo>
                    <a:pt x="0" y="43"/>
                  </a:lnTo>
                  <a:close/>
                </a:path>
              </a:pathLst>
            </a:custGeom>
            <a:solidFill>
              <a:srgbClr val="4440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 name="Freeform 3473">
              <a:extLst>
                <a:ext uri="{FF2B5EF4-FFF2-40B4-BE49-F238E27FC236}">
                  <a16:creationId xmlns:a16="http://schemas.microsoft.com/office/drawing/2014/main" id="{4A04185B-25BC-BDB5-94E2-EA1CB283431F}"/>
                </a:ext>
              </a:extLst>
            </p:cNvPr>
            <p:cNvSpPr>
              <a:spLocks/>
            </p:cNvSpPr>
            <p:nvPr/>
          </p:nvSpPr>
          <p:spPr bwMode="auto">
            <a:xfrm>
              <a:off x="7517884" y="6609681"/>
              <a:ext cx="136823" cy="178841"/>
            </a:xfrm>
            <a:custGeom>
              <a:avLst/>
              <a:gdLst>
                <a:gd name="T0" fmla="*/ 6 w 7"/>
                <a:gd name="T1" fmla="*/ 9 h 9"/>
                <a:gd name="T2" fmla="*/ 6 w 7"/>
                <a:gd name="T3" fmla="*/ 8 h 9"/>
                <a:gd name="T4" fmla="*/ 6 w 7"/>
                <a:gd name="T5" fmla="*/ 8 h 9"/>
                <a:gd name="T6" fmla="*/ 0 w 7"/>
                <a:gd name="T7" fmla="*/ 0 h 9"/>
                <a:gd name="T8" fmla="*/ 0 w 7"/>
                <a:gd name="T9" fmla="*/ 0 h 9"/>
                <a:gd name="T10" fmla="*/ 0 w 7"/>
                <a:gd name="T11" fmla="*/ 0 h 9"/>
                <a:gd name="T12" fmla="*/ 6 w 7"/>
                <a:gd name="T13" fmla="*/ 8 h 9"/>
                <a:gd name="T14" fmla="*/ 6 w 7"/>
                <a:gd name="T15" fmla="*/ 9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9">
                  <a:moveTo>
                    <a:pt x="6" y="9"/>
                  </a:moveTo>
                  <a:cubicBezTo>
                    <a:pt x="6" y="8"/>
                    <a:pt x="6" y="8"/>
                    <a:pt x="6" y="8"/>
                  </a:cubicBezTo>
                  <a:cubicBezTo>
                    <a:pt x="7" y="8"/>
                    <a:pt x="7" y="8"/>
                    <a:pt x="6" y="8"/>
                  </a:cubicBezTo>
                  <a:cubicBezTo>
                    <a:pt x="0" y="0"/>
                    <a:pt x="0" y="0"/>
                    <a:pt x="0" y="0"/>
                  </a:cubicBezTo>
                  <a:cubicBezTo>
                    <a:pt x="0" y="0"/>
                    <a:pt x="0" y="0"/>
                    <a:pt x="0" y="0"/>
                  </a:cubicBezTo>
                  <a:cubicBezTo>
                    <a:pt x="0" y="0"/>
                    <a:pt x="0" y="0"/>
                    <a:pt x="0" y="0"/>
                  </a:cubicBezTo>
                  <a:cubicBezTo>
                    <a:pt x="6" y="8"/>
                    <a:pt x="6" y="8"/>
                    <a:pt x="6" y="8"/>
                  </a:cubicBezTo>
                  <a:lnTo>
                    <a:pt x="6" y="9"/>
                  </a:lnTo>
                  <a:close/>
                </a:path>
              </a:pathLst>
            </a:custGeom>
            <a:solidFill>
              <a:srgbClr val="2C75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81" name="Group 80">
              <a:extLst>
                <a:ext uri="{FF2B5EF4-FFF2-40B4-BE49-F238E27FC236}">
                  <a16:creationId xmlns:a16="http://schemas.microsoft.com/office/drawing/2014/main" id="{A70B7771-1218-0269-5A94-9C4E724C8D2E}"/>
                </a:ext>
              </a:extLst>
            </p:cNvPr>
            <p:cNvGrpSpPr/>
            <p:nvPr/>
          </p:nvGrpSpPr>
          <p:grpSpPr>
            <a:xfrm flipH="1">
              <a:off x="5821086" y="5923691"/>
              <a:ext cx="2397750" cy="1949401"/>
              <a:chOff x="17290375" y="5460471"/>
              <a:chExt cx="2683191" cy="1919877"/>
            </a:xfrm>
          </p:grpSpPr>
          <p:sp>
            <p:nvSpPr>
              <p:cNvPr id="116" name="Freeform 4871">
                <a:extLst>
                  <a:ext uri="{FF2B5EF4-FFF2-40B4-BE49-F238E27FC236}">
                    <a16:creationId xmlns:a16="http://schemas.microsoft.com/office/drawing/2014/main" id="{2C1A47C0-4EF4-0CC9-B5AE-952354EF6C92}"/>
                  </a:ext>
                </a:extLst>
              </p:cNvPr>
              <p:cNvSpPr>
                <a:spLocks/>
              </p:cNvSpPr>
              <p:nvPr/>
            </p:nvSpPr>
            <p:spPr bwMode="auto">
              <a:xfrm>
                <a:off x="17290375" y="5460471"/>
                <a:ext cx="832719" cy="1919877"/>
              </a:xfrm>
              <a:custGeom>
                <a:avLst/>
                <a:gdLst>
                  <a:gd name="T0" fmla="*/ 27 w 41"/>
                  <a:gd name="T1" fmla="*/ 0 h 96"/>
                  <a:gd name="T2" fmla="*/ 20 w 41"/>
                  <a:gd name="T3" fmla="*/ 9 h 96"/>
                  <a:gd name="T4" fmla="*/ 3 w 41"/>
                  <a:gd name="T5" fmla="*/ 73 h 96"/>
                  <a:gd name="T6" fmla="*/ 40 w 41"/>
                  <a:gd name="T7" fmla="*/ 75 h 96"/>
                  <a:gd name="T8" fmla="*/ 27 w 41"/>
                  <a:gd name="T9" fmla="*/ 0 h 96"/>
                </a:gdLst>
                <a:ahLst/>
                <a:cxnLst>
                  <a:cxn ang="0">
                    <a:pos x="T0" y="T1"/>
                  </a:cxn>
                  <a:cxn ang="0">
                    <a:pos x="T2" y="T3"/>
                  </a:cxn>
                  <a:cxn ang="0">
                    <a:pos x="T4" y="T5"/>
                  </a:cxn>
                  <a:cxn ang="0">
                    <a:pos x="T6" y="T7"/>
                  </a:cxn>
                  <a:cxn ang="0">
                    <a:pos x="T8" y="T9"/>
                  </a:cxn>
                </a:cxnLst>
                <a:rect l="0" t="0" r="r" b="b"/>
                <a:pathLst>
                  <a:path w="41" h="96">
                    <a:moveTo>
                      <a:pt x="27" y="0"/>
                    </a:moveTo>
                    <a:cubicBezTo>
                      <a:pt x="27" y="0"/>
                      <a:pt x="24" y="2"/>
                      <a:pt x="20" y="9"/>
                    </a:cubicBezTo>
                    <a:cubicBezTo>
                      <a:pt x="15" y="16"/>
                      <a:pt x="0" y="53"/>
                      <a:pt x="3" y="73"/>
                    </a:cubicBezTo>
                    <a:cubicBezTo>
                      <a:pt x="7" y="96"/>
                      <a:pt x="38" y="78"/>
                      <a:pt x="40" y="75"/>
                    </a:cubicBezTo>
                    <a:cubicBezTo>
                      <a:pt x="41" y="71"/>
                      <a:pt x="41" y="0"/>
                      <a:pt x="27" y="0"/>
                    </a:cubicBez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 name="Freeform 4889">
                <a:extLst>
                  <a:ext uri="{FF2B5EF4-FFF2-40B4-BE49-F238E27FC236}">
                    <a16:creationId xmlns:a16="http://schemas.microsoft.com/office/drawing/2014/main" id="{BB3D5038-AA17-B59D-E514-30494DE59719}"/>
                  </a:ext>
                </a:extLst>
              </p:cNvPr>
              <p:cNvSpPr>
                <a:spLocks/>
              </p:cNvSpPr>
              <p:nvPr/>
            </p:nvSpPr>
            <p:spPr bwMode="auto">
              <a:xfrm>
                <a:off x="17683588" y="6246923"/>
                <a:ext cx="647669" cy="439497"/>
              </a:xfrm>
              <a:custGeom>
                <a:avLst/>
                <a:gdLst>
                  <a:gd name="T0" fmla="*/ 32 w 33"/>
                  <a:gd name="T1" fmla="*/ 11 h 22"/>
                  <a:gd name="T2" fmla="*/ 18 w 33"/>
                  <a:gd name="T3" fmla="*/ 1 h 22"/>
                  <a:gd name="T4" fmla="*/ 2 w 33"/>
                  <a:gd name="T5" fmla="*/ 7 h 22"/>
                  <a:gd name="T6" fmla="*/ 15 w 33"/>
                  <a:gd name="T7" fmla="*/ 6 h 22"/>
                  <a:gd name="T8" fmla="*/ 2 w 33"/>
                  <a:gd name="T9" fmla="*/ 15 h 22"/>
                  <a:gd name="T10" fmla="*/ 23 w 33"/>
                  <a:gd name="T11" fmla="*/ 20 h 22"/>
                  <a:gd name="T12" fmla="*/ 32 w 33"/>
                  <a:gd name="T13" fmla="*/ 11 h 22"/>
                </a:gdLst>
                <a:ahLst/>
                <a:cxnLst>
                  <a:cxn ang="0">
                    <a:pos x="T0" y="T1"/>
                  </a:cxn>
                  <a:cxn ang="0">
                    <a:pos x="T2" y="T3"/>
                  </a:cxn>
                  <a:cxn ang="0">
                    <a:pos x="T4" y="T5"/>
                  </a:cxn>
                  <a:cxn ang="0">
                    <a:pos x="T6" y="T7"/>
                  </a:cxn>
                  <a:cxn ang="0">
                    <a:pos x="T8" y="T9"/>
                  </a:cxn>
                  <a:cxn ang="0">
                    <a:pos x="T10" y="T11"/>
                  </a:cxn>
                  <a:cxn ang="0">
                    <a:pos x="T12" y="T13"/>
                  </a:cxn>
                </a:cxnLst>
                <a:rect l="0" t="0" r="r" b="b"/>
                <a:pathLst>
                  <a:path w="33" h="22">
                    <a:moveTo>
                      <a:pt x="32" y="11"/>
                    </a:moveTo>
                    <a:cubicBezTo>
                      <a:pt x="32" y="11"/>
                      <a:pt x="24" y="2"/>
                      <a:pt x="18" y="1"/>
                    </a:cubicBezTo>
                    <a:cubicBezTo>
                      <a:pt x="11" y="0"/>
                      <a:pt x="4" y="4"/>
                      <a:pt x="2" y="7"/>
                    </a:cubicBezTo>
                    <a:cubicBezTo>
                      <a:pt x="0" y="10"/>
                      <a:pt x="9" y="4"/>
                      <a:pt x="15" y="6"/>
                    </a:cubicBezTo>
                    <a:cubicBezTo>
                      <a:pt x="10" y="8"/>
                      <a:pt x="5" y="10"/>
                      <a:pt x="2" y="15"/>
                    </a:cubicBezTo>
                    <a:cubicBezTo>
                      <a:pt x="3" y="18"/>
                      <a:pt x="15" y="22"/>
                      <a:pt x="23" y="20"/>
                    </a:cubicBezTo>
                    <a:cubicBezTo>
                      <a:pt x="31" y="19"/>
                      <a:pt x="33" y="16"/>
                      <a:pt x="32" y="11"/>
                    </a:cubicBezTo>
                    <a:close/>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8" name="Freeform 4890">
                <a:extLst>
                  <a:ext uri="{FF2B5EF4-FFF2-40B4-BE49-F238E27FC236}">
                    <a16:creationId xmlns:a16="http://schemas.microsoft.com/office/drawing/2014/main" id="{EE32D115-49E0-A366-2F7E-93137F96CED2}"/>
                  </a:ext>
                </a:extLst>
              </p:cNvPr>
              <p:cNvSpPr>
                <a:spLocks/>
              </p:cNvSpPr>
              <p:nvPr/>
            </p:nvSpPr>
            <p:spPr bwMode="auto">
              <a:xfrm>
                <a:off x="18123085" y="5475348"/>
                <a:ext cx="1850481" cy="1688567"/>
              </a:xfrm>
              <a:custGeom>
                <a:avLst/>
                <a:gdLst>
                  <a:gd name="T0" fmla="*/ 86 w 92"/>
                  <a:gd name="T1" fmla="*/ 74 h 84"/>
                  <a:gd name="T2" fmla="*/ 38 w 92"/>
                  <a:gd name="T3" fmla="*/ 78 h 84"/>
                  <a:gd name="T4" fmla="*/ 0 w 92"/>
                  <a:gd name="T5" fmla="*/ 66 h 84"/>
                  <a:gd name="T6" fmla="*/ 9 w 92"/>
                  <a:gd name="T7" fmla="*/ 48 h 84"/>
                  <a:gd name="T8" fmla="*/ 54 w 92"/>
                  <a:gd name="T9" fmla="*/ 53 h 84"/>
                  <a:gd name="T10" fmla="*/ 61 w 92"/>
                  <a:gd name="T11" fmla="*/ 53 h 84"/>
                  <a:gd name="T12" fmla="*/ 73 w 92"/>
                  <a:gd name="T13" fmla="*/ 0 h 84"/>
                  <a:gd name="T14" fmla="*/ 87 w 92"/>
                  <a:gd name="T15" fmla="*/ 21 h 84"/>
                  <a:gd name="T16" fmla="*/ 86 w 92"/>
                  <a:gd name="T17" fmla="*/ 7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2" h="84">
                    <a:moveTo>
                      <a:pt x="86" y="74"/>
                    </a:moveTo>
                    <a:cubicBezTo>
                      <a:pt x="83" y="80"/>
                      <a:pt x="65" y="84"/>
                      <a:pt x="38" y="78"/>
                    </a:cubicBezTo>
                    <a:cubicBezTo>
                      <a:pt x="27" y="76"/>
                      <a:pt x="14" y="72"/>
                      <a:pt x="0" y="66"/>
                    </a:cubicBezTo>
                    <a:cubicBezTo>
                      <a:pt x="6" y="54"/>
                      <a:pt x="9" y="48"/>
                      <a:pt x="9" y="48"/>
                    </a:cubicBezTo>
                    <a:cubicBezTo>
                      <a:pt x="54" y="53"/>
                      <a:pt x="54" y="53"/>
                      <a:pt x="54" y="53"/>
                    </a:cubicBezTo>
                    <a:cubicBezTo>
                      <a:pt x="61" y="53"/>
                      <a:pt x="61" y="53"/>
                      <a:pt x="61" y="53"/>
                    </a:cubicBezTo>
                    <a:cubicBezTo>
                      <a:pt x="61" y="53"/>
                      <a:pt x="62" y="1"/>
                      <a:pt x="73" y="0"/>
                    </a:cubicBezTo>
                    <a:cubicBezTo>
                      <a:pt x="73" y="0"/>
                      <a:pt x="82" y="4"/>
                      <a:pt x="87" y="21"/>
                    </a:cubicBezTo>
                    <a:cubicBezTo>
                      <a:pt x="92" y="40"/>
                      <a:pt x="91" y="65"/>
                      <a:pt x="86" y="74"/>
                    </a:cubicBez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9" name="Freeform 4891">
                <a:extLst>
                  <a:ext uri="{FF2B5EF4-FFF2-40B4-BE49-F238E27FC236}">
                    <a16:creationId xmlns:a16="http://schemas.microsoft.com/office/drawing/2014/main" id="{B140DBA0-D619-6FAB-C032-2F65C84BD0E9}"/>
                  </a:ext>
                </a:extLst>
              </p:cNvPr>
              <p:cNvSpPr>
                <a:spLocks/>
              </p:cNvSpPr>
              <p:nvPr/>
            </p:nvSpPr>
            <p:spPr bwMode="auto">
              <a:xfrm>
                <a:off x="18123085" y="6408836"/>
                <a:ext cx="1156553" cy="601402"/>
              </a:xfrm>
              <a:custGeom>
                <a:avLst/>
                <a:gdLst>
                  <a:gd name="T0" fmla="*/ 58 w 58"/>
                  <a:gd name="T1" fmla="*/ 20 h 30"/>
                  <a:gd name="T2" fmla="*/ 38 w 58"/>
                  <a:gd name="T3" fmla="*/ 30 h 30"/>
                  <a:gd name="T4" fmla="*/ 0 w 58"/>
                  <a:gd name="T5" fmla="*/ 18 h 30"/>
                  <a:gd name="T6" fmla="*/ 9 w 58"/>
                  <a:gd name="T7" fmla="*/ 0 h 30"/>
                  <a:gd name="T8" fmla="*/ 54 w 58"/>
                  <a:gd name="T9" fmla="*/ 5 h 30"/>
                  <a:gd name="T10" fmla="*/ 58 w 58"/>
                  <a:gd name="T11" fmla="*/ 20 h 30"/>
                </a:gdLst>
                <a:ahLst/>
                <a:cxnLst>
                  <a:cxn ang="0">
                    <a:pos x="T0" y="T1"/>
                  </a:cxn>
                  <a:cxn ang="0">
                    <a:pos x="T2" y="T3"/>
                  </a:cxn>
                  <a:cxn ang="0">
                    <a:pos x="T4" y="T5"/>
                  </a:cxn>
                  <a:cxn ang="0">
                    <a:pos x="T6" y="T7"/>
                  </a:cxn>
                  <a:cxn ang="0">
                    <a:pos x="T8" y="T9"/>
                  </a:cxn>
                  <a:cxn ang="0">
                    <a:pos x="T10" y="T11"/>
                  </a:cxn>
                </a:cxnLst>
                <a:rect l="0" t="0" r="r" b="b"/>
                <a:pathLst>
                  <a:path w="58" h="30">
                    <a:moveTo>
                      <a:pt x="58" y="20"/>
                    </a:moveTo>
                    <a:cubicBezTo>
                      <a:pt x="55" y="23"/>
                      <a:pt x="45" y="28"/>
                      <a:pt x="38" y="30"/>
                    </a:cubicBezTo>
                    <a:cubicBezTo>
                      <a:pt x="27" y="28"/>
                      <a:pt x="14" y="24"/>
                      <a:pt x="0" y="18"/>
                    </a:cubicBezTo>
                    <a:cubicBezTo>
                      <a:pt x="6" y="6"/>
                      <a:pt x="9" y="0"/>
                      <a:pt x="9" y="0"/>
                    </a:cubicBezTo>
                    <a:cubicBezTo>
                      <a:pt x="54" y="5"/>
                      <a:pt x="54" y="5"/>
                      <a:pt x="54" y="5"/>
                    </a:cubicBezTo>
                    <a:cubicBezTo>
                      <a:pt x="56" y="10"/>
                      <a:pt x="57" y="16"/>
                      <a:pt x="58" y="20"/>
                    </a:cubicBezTo>
                    <a:close/>
                  </a:path>
                </a:pathLst>
              </a:custGeom>
              <a:solidFill>
                <a:schemeClr val="accent4">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0" name="Freeform 4892">
                <a:extLst>
                  <a:ext uri="{FF2B5EF4-FFF2-40B4-BE49-F238E27FC236}">
                    <a16:creationId xmlns:a16="http://schemas.microsoft.com/office/drawing/2014/main" id="{BFEBAB68-0207-C316-D17D-4EBF2A5AB944}"/>
                  </a:ext>
                </a:extLst>
              </p:cNvPr>
              <p:cNvSpPr>
                <a:spLocks/>
              </p:cNvSpPr>
              <p:nvPr/>
            </p:nvSpPr>
            <p:spPr bwMode="auto">
              <a:xfrm>
                <a:off x="18955804" y="6246923"/>
                <a:ext cx="601402" cy="393230"/>
              </a:xfrm>
              <a:custGeom>
                <a:avLst/>
                <a:gdLst>
                  <a:gd name="T0" fmla="*/ 0 w 30"/>
                  <a:gd name="T1" fmla="*/ 8 h 20"/>
                  <a:gd name="T2" fmla="*/ 18 w 30"/>
                  <a:gd name="T3" fmla="*/ 0 h 20"/>
                  <a:gd name="T4" fmla="*/ 28 w 30"/>
                  <a:gd name="T5" fmla="*/ 13 h 20"/>
                  <a:gd name="T6" fmla="*/ 4 w 30"/>
                  <a:gd name="T7" fmla="*/ 20 h 20"/>
                  <a:gd name="T8" fmla="*/ 0 w 30"/>
                  <a:gd name="T9" fmla="*/ 8 h 20"/>
                </a:gdLst>
                <a:ahLst/>
                <a:cxnLst>
                  <a:cxn ang="0">
                    <a:pos x="T0" y="T1"/>
                  </a:cxn>
                  <a:cxn ang="0">
                    <a:pos x="T2" y="T3"/>
                  </a:cxn>
                  <a:cxn ang="0">
                    <a:pos x="T4" y="T5"/>
                  </a:cxn>
                  <a:cxn ang="0">
                    <a:pos x="T6" y="T7"/>
                  </a:cxn>
                  <a:cxn ang="0">
                    <a:pos x="T8" y="T9"/>
                  </a:cxn>
                </a:cxnLst>
                <a:rect l="0" t="0" r="r" b="b"/>
                <a:pathLst>
                  <a:path w="30" h="20">
                    <a:moveTo>
                      <a:pt x="0" y="8"/>
                    </a:moveTo>
                    <a:cubicBezTo>
                      <a:pt x="0" y="8"/>
                      <a:pt x="12" y="0"/>
                      <a:pt x="18" y="0"/>
                    </a:cubicBezTo>
                    <a:cubicBezTo>
                      <a:pt x="27" y="2"/>
                      <a:pt x="30" y="10"/>
                      <a:pt x="28" y="13"/>
                    </a:cubicBezTo>
                    <a:cubicBezTo>
                      <a:pt x="28" y="15"/>
                      <a:pt x="4" y="20"/>
                      <a:pt x="4" y="20"/>
                    </a:cubicBezTo>
                    <a:lnTo>
                      <a:pt x="0" y="8"/>
                    </a:lnTo>
                    <a:close/>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1" name="Freeform 4893">
                <a:extLst>
                  <a:ext uri="{FF2B5EF4-FFF2-40B4-BE49-F238E27FC236}">
                    <a16:creationId xmlns:a16="http://schemas.microsoft.com/office/drawing/2014/main" id="{F93F9492-0B03-2961-699D-4ABF40D0C320}"/>
                  </a:ext>
                </a:extLst>
              </p:cNvPr>
              <p:cNvSpPr>
                <a:spLocks/>
              </p:cNvSpPr>
              <p:nvPr/>
            </p:nvSpPr>
            <p:spPr bwMode="auto">
              <a:xfrm>
                <a:off x="17406021" y="6246923"/>
                <a:ext cx="1757956" cy="925236"/>
              </a:xfrm>
              <a:custGeom>
                <a:avLst/>
                <a:gdLst>
                  <a:gd name="T0" fmla="*/ 12 w 88"/>
                  <a:gd name="T1" fmla="*/ 16 h 45"/>
                  <a:gd name="T2" fmla="*/ 1 w 88"/>
                  <a:gd name="T3" fmla="*/ 33 h 45"/>
                  <a:gd name="T4" fmla="*/ 20 w 88"/>
                  <a:gd name="T5" fmla="*/ 44 h 45"/>
                  <a:gd name="T6" fmla="*/ 88 w 88"/>
                  <a:gd name="T7" fmla="*/ 22 h 45"/>
                  <a:gd name="T8" fmla="*/ 79 w 88"/>
                  <a:gd name="T9" fmla="*/ 0 h 45"/>
                  <a:gd name="T10" fmla="*/ 12 w 88"/>
                  <a:gd name="T11" fmla="*/ 16 h 45"/>
                </a:gdLst>
                <a:ahLst/>
                <a:cxnLst>
                  <a:cxn ang="0">
                    <a:pos x="T0" y="T1"/>
                  </a:cxn>
                  <a:cxn ang="0">
                    <a:pos x="T2" y="T3"/>
                  </a:cxn>
                  <a:cxn ang="0">
                    <a:pos x="T4" y="T5"/>
                  </a:cxn>
                  <a:cxn ang="0">
                    <a:pos x="T6" y="T7"/>
                  </a:cxn>
                  <a:cxn ang="0">
                    <a:pos x="T8" y="T9"/>
                  </a:cxn>
                  <a:cxn ang="0">
                    <a:pos x="T10" y="T11"/>
                  </a:cxn>
                </a:cxnLst>
                <a:rect l="0" t="0" r="r" b="b"/>
                <a:pathLst>
                  <a:path w="88" h="45">
                    <a:moveTo>
                      <a:pt x="12" y="16"/>
                    </a:moveTo>
                    <a:cubicBezTo>
                      <a:pt x="4" y="20"/>
                      <a:pt x="0" y="24"/>
                      <a:pt x="1" y="33"/>
                    </a:cubicBezTo>
                    <a:cubicBezTo>
                      <a:pt x="1" y="41"/>
                      <a:pt x="11" y="45"/>
                      <a:pt x="20" y="44"/>
                    </a:cubicBezTo>
                    <a:cubicBezTo>
                      <a:pt x="29" y="43"/>
                      <a:pt x="88" y="22"/>
                      <a:pt x="88" y="22"/>
                    </a:cubicBezTo>
                    <a:cubicBezTo>
                      <a:pt x="79" y="0"/>
                      <a:pt x="79" y="0"/>
                      <a:pt x="79" y="0"/>
                    </a:cubicBezTo>
                    <a:cubicBezTo>
                      <a:pt x="79" y="0"/>
                      <a:pt x="25" y="10"/>
                      <a:pt x="12" y="16"/>
                    </a:cubicBez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82" name="Group 81">
              <a:extLst>
                <a:ext uri="{FF2B5EF4-FFF2-40B4-BE49-F238E27FC236}">
                  <a16:creationId xmlns:a16="http://schemas.microsoft.com/office/drawing/2014/main" id="{23E6F301-737B-997C-C457-B924077CCBCF}"/>
                </a:ext>
              </a:extLst>
            </p:cNvPr>
            <p:cNvGrpSpPr/>
            <p:nvPr/>
          </p:nvGrpSpPr>
          <p:grpSpPr>
            <a:xfrm>
              <a:off x="4867343" y="676605"/>
              <a:ext cx="4067487" cy="4800280"/>
              <a:chOff x="1803696" y="1810576"/>
              <a:chExt cx="2482763" cy="2930057"/>
            </a:xfrm>
          </p:grpSpPr>
          <p:grpSp>
            <p:nvGrpSpPr>
              <p:cNvPr id="83" name="Group 82">
                <a:extLst>
                  <a:ext uri="{FF2B5EF4-FFF2-40B4-BE49-F238E27FC236}">
                    <a16:creationId xmlns:a16="http://schemas.microsoft.com/office/drawing/2014/main" id="{520D3D2C-E5D4-6C0D-5921-FC7D73AFF066}"/>
                  </a:ext>
                </a:extLst>
              </p:cNvPr>
              <p:cNvGrpSpPr/>
              <p:nvPr/>
            </p:nvGrpSpPr>
            <p:grpSpPr>
              <a:xfrm>
                <a:off x="1803696" y="1810576"/>
                <a:ext cx="2482763" cy="2930057"/>
                <a:chOff x="142953" y="934202"/>
                <a:chExt cx="1561324" cy="1842612"/>
              </a:xfrm>
            </p:grpSpPr>
            <p:sp>
              <p:nvSpPr>
                <p:cNvPr id="85" name="Freeform 115">
                  <a:extLst>
                    <a:ext uri="{FF2B5EF4-FFF2-40B4-BE49-F238E27FC236}">
                      <a16:creationId xmlns:a16="http://schemas.microsoft.com/office/drawing/2014/main" id="{587F1C0A-CB43-E0AF-EE3A-01775363A01F}"/>
                    </a:ext>
                  </a:extLst>
                </p:cNvPr>
                <p:cNvSpPr>
                  <a:spLocks/>
                </p:cNvSpPr>
                <p:nvPr/>
              </p:nvSpPr>
              <p:spPr bwMode="auto">
                <a:xfrm>
                  <a:off x="142953" y="1880972"/>
                  <a:ext cx="345543" cy="473521"/>
                </a:xfrm>
                <a:custGeom>
                  <a:avLst/>
                  <a:gdLst>
                    <a:gd name="T0" fmla="*/ 2 w 32"/>
                    <a:gd name="T1" fmla="*/ 19 h 44"/>
                    <a:gd name="T2" fmla="*/ 20 w 32"/>
                    <a:gd name="T3" fmla="*/ 40 h 44"/>
                    <a:gd name="T4" fmla="*/ 31 w 32"/>
                    <a:gd name="T5" fmla="*/ 20 h 44"/>
                    <a:gd name="T6" fmla="*/ 15 w 32"/>
                    <a:gd name="T7" fmla="*/ 2 h 44"/>
                    <a:gd name="T8" fmla="*/ 2 w 32"/>
                    <a:gd name="T9" fmla="*/ 19 h 44"/>
                  </a:gdLst>
                  <a:ahLst/>
                  <a:cxnLst>
                    <a:cxn ang="0">
                      <a:pos x="T0" y="T1"/>
                    </a:cxn>
                    <a:cxn ang="0">
                      <a:pos x="T2" y="T3"/>
                    </a:cxn>
                    <a:cxn ang="0">
                      <a:pos x="T4" y="T5"/>
                    </a:cxn>
                    <a:cxn ang="0">
                      <a:pos x="T6" y="T7"/>
                    </a:cxn>
                    <a:cxn ang="0">
                      <a:pos x="T8" y="T9"/>
                    </a:cxn>
                  </a:cxnLst>
                  <a:rect l="0" t="0" r="r" b="b"/>
                  <a:pathLst>
                    <a:path w="32" h="44">
                      <a:moveTo>
                        <a:pt x="2" y="19"/>
                      </a:moveTo>
                      <a:cubicBezTo>
                        <a:pt x="3" y="30"/>
                        <a:pt x="12" y="44"/>
                        <a:pt x="20" y="40"/>
                      </a:cubicBezTo>
                      <a:cubicBezTo>
                        <a:pt x="27" y="37"/>
                        <a:pt x="32" y="31"/>
                        <a:pt x="31" y="20"/>
                      </a:cubicBezTo>
                      <a:cubicBezTo>
                        <a:pt x="29" y="9"/>
                        <a:pt x="23" y="4"/>
                        <a:pt x="15" y="2"/>
                      </a:cubicBezTo>
                      <a:cubicBezTo>
                        <a:pt x="5" y="0"/>
                        <a:pt x="0" y="8"/>
                        <a:pt x="2" y="19"/>
                      </a:cubicBezTo>
                    </a:path>
                  </a:pathLst>
                </a:custGeom>
                <a:solidFill>
                  <a:srgbClr val="ED90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86" name="Freeform 116">
                  <a:extLst>
                    <a:ext uri="{FF2B5EF4-FFF2-40B4-BE49-F238E27FC236}">
                      <a16:creationId xmlns:a16="http://schemas.microsoft.com/office/drawing/2014/main" id="{E95E2016-56A6-FCEB-D0BA-11871B61386A}"/>
                    </a:ext>
                  </a:extLst>
                </p:cNvPr>
                <p:cNvSpPr>
                  <a:spLocks/>
                </p:cNvSpPr>
                <p:nvPr/>
              </p:nvSpPr>
              <p:spPr bwMode="auto">
                <a:xfrm>
                  <a:off x="194144" y="1880972"/>
                  <a:ext cx="140780" cy="102382"/>
                </a:xfrm>
                <a:custGeom>
                  <a:avLst/>
                  <a:gdLst>
                    <a:gd name="T0" fmla="*/ 0 w 14"/>
                    <a:gd name="T1" fmla="*/ 5 h 9"/>
                    <a:gd name="T2" fmla="*/ 14 w 14"/>
                    <a:gd name="T3" fmla="*/ 9 h 9"/>
                    <a:gd name="T4" fmla="*/ 13 w 14"/>
                    <a:gd name="T5" fmla="*/ 2 h 9"/>
                    <a:gd name="T6" fmla="*/ 7 w 14"/>
                    <a:gd name="T7" fmla="*/ 1 h 9"/>
                    <a:gd name="T8" fmla="*/ 0 w 14"/>
                    <a:gd name="T9" fmla="*/ 5 h 9"/>
                  </a:gdLst>
                  <a:ahLst/>
                  <a:cxnLst>
                    <a:cxn ang="0">
                      <a:pos x="T0" y="T1"/>
                    </a:cxn>
                    <a:cxn ang="0">
                      <a:pos x="T2" y="T3"/>
                    </a:cxn>
                    <a:cxn ang="0">
                      <a:pos x="T4" y="T5"/>
                    </a:cxn>
                    <a:cxn ang="0">
                      <a:pos x="T6" y="T7"/>
                    </a:cxn>
                    <a:cxn ang="0">
                      <a:pos x="T8" y="T9"/>
                    </a:cxn>
                  </a:cxnLst>
                  <a:rect l="0" t="0" r="r" b="b"/>
                  <a:pathLst>
                    <a:path w="14" h="9">
                      <a:moveTo>
                        <a:pt x="0" y="5"/>
                      </a:moveTo>
                      <a:cubicBezTo>
                        <a:pt x="2" y="2"/>
                        <a:pt x="12" y="1"/>
                        <a:pt x="14" y="9"/>
                      </a:cubicBezTo>
                      <a:cubicBezTo>
                        <a:pt x="13" y="2"/>
                        <a:pt x="13" y="2"/>
                        <a:pt x="13" y="2"/>
                      </a:cubicBezTo>
                      <a:cubicBezTo>
                        <a:pt x="13" y="2"/>
                        <a:pt x="10" y="0"/>
                        <a:pt x="7" y="1"/>
                      </a:cubicBezTo>
                      <a:cubicBezTo>
                        <a:pt x="2" y="2"/>
                        <a:pt x="0" y="5"/>
                        <a:pt x="0" y="5"/>
                      </a:cubicBezTo>
                      <a:close/>
                    </a:path>
                  </a:pathLst>
                </a:custGeom>
                <a:solidFill>
                  <a:srgbClr val="FCBB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87" name="Freeform 117">
                  <a:extLst>
                    <a:ext uri="{FF2B5EF4-FFF2-40B4-BE49-F238E27FC236}">
                      <a16:creationId xmlns:a16="http://schemas.microsoft.com/office/drawing/2014/main" id="{B42B884E-AB12-AFFA-C276-B82D621D1D94}"/>
                    </a:ext>
                  </a:extLst>
                </p:cNvPr>
                <p:cNvSpPr>
                  <a:spLocks/>
                </p:cNvSpPr>
                <p:nvPr/>
              </p:nvSpPr>
              <p:spPr bwMode="auto">
                <a:xfrm>
                  <a:off x="1358734" y="1880972"/>
                  <a:ext cx="345543" cy="473521"/>
                </a:xfrm>
                <a:custGeom>
                  <a:avLst/>
                  <a:gdLst>
                    <a:gd name="T0" fmla="*/ 30 w 32"/>
                    <a:gd name="T1" fmla="*/ 19 h 44"/>
                    <a:gd name="T2" fmla="*/ 12 w 32"/>
                    <a:gd name="T3" fmla="*/ 40 h 44"/>
                    <a:gd name="T4" fmla="*/ 2 w 32"/>
                    <a:gd name="T5" fmla="*/ 20 h 44"/>
                    <a:gd name="T6" fmla="*/ 18 w 32"/>
                    <a:gd name="T7" fmla="*/ 2 h 44"/>
                    <a:gd name="T8" fmla="*/ 30 w 32"/>
                    <a:gd name="T9" fmla="*/ 19 h 44"/>
                  </a:gdLst>
                  <a:ahLst/>
                  <a:cxnLst>
                    <a:cxn ang="0">
                      <a:pos x="T0" y="T1"/>
                    </a:cxn>
                    <a:cxn ang="0">
                      <a:pos x="T2" y="T3"/>
                    </a:cxn>
                    <a:cxn ang="0">
                      <a:pos x="T4" y="T5"/>
                    </a:cxn>
                    <a:cxn ang="0">
                      <a:pos x="T6" y="T7"/>
                    </a:cxn>
                    <a:cxn ang="0">
                      <a:pos x="T8" y="T9"/>
                    </a:cxn>
                  </a:cxnLst>
                  <a:rect l="0" t="0" r="r" b="b"/>
                  <a:pathLst>
                    <a:path w="32" h="44">
                      <a:moveTo>
                        <a:pt x="30" y="19"/>
                      </a:moveTo>
                      <a:cubicBezTo>
                        <a:pt x="29" y="30"/>
                        <a:pt x="20" y="44"/>
                        <a:pt x="12" y="40"/>
                      </a:cubicBezTo>
                      <a:cubicBezTo>
                        <a:pt x="6" y="37"/>
                        <a:pt x="0" y="31"/>
                        <a:pt x="2" y="20"/>
                      </a:cubicBezTo>
                      <a:cubicBezTo>
                        <a:pt x="3" y="9"/>
                        <a:pt x="9" y="4"/>
                        <a:pt x="18" y="2"/>
                      </a:cubicBezTo>
                      <a:cubicBezTo>
                        <a:pt x="27" y="0"/>
                        <a:pt x="32" y="8"/>
                        <a:pt x="30" y="19"/>
                      </a:cubicBezTo>
                    </a:path>
                  </a:pathLst>
                </a:custGeom>
                <a:solidFill>
                  <a:srgbClr val="ED90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88" name="Freeform 118">
                  <a:extLst>
                    <a:ext uri="{FF2B5EF4-FFF2-40B4-BE49-F238E27FC236}">
                      <a16:creationId xmlns:a16="http://schemas.microsoft.com/office/drawing/2014/main" id="{73938FD8-5C67-1BCB-609D-95364239DE56}"/>
                    </a:ext>
                  </a:extLst>
                </p:cNvPr>
                <p:cNvSpPr>
                  <a:spLocks/>
                </p:cNvSpPr>
                <p:nvPr/>
              </p:nvSpPr>
              <p:spPr bwMode="auto">
                <a:xfrm>
                  <a:off x="1512307" y="1880972"/>
                  <a:ext cx="153573" cy="102382"/>
                </a:xfrm>
                <a:custGeom>
                  <a:avLst/>
                  <a:gdLst>
                    <a:gd name="T0" fmla="*/ 14 w 14"/>
                    <a:gd name="T1" fmla="*/ 5 h 9"/>
                    <a:gd name="T2" fmla="*/ 0 w 14"/>
                    <a:gd name="T3" fmla="*/ 9 h 9"/>
                    <a:gd name="T4" fmla="*/ 1 w 14"/>
                    <a:gd name="T5" fmla="*/ 2 h 9"/>
                    <a:gd name="T6" fmla="*/ 7 w 14"/>
                    <a:gd name="T7" fmla="*/ 1 h 9"/>
                    <a:gd name="T8" fmla="*/ 14 w 14"/>
                    <a:gd name="T9" fmla="*/ 5 h 9"/>
                  </a:gdLst>
                  <a:ahLst/>
                  <a:cxnLst>
                    <a:cxn ang="0">
                      <a:pos x="T0" y="T1"/>
                    </a:cxn>
                    <a:cxn ang="0">
                      <a:pos x="T2" y="T3"/>
                    </a:cxn>
                    <a:cxn ang="0">
                      <a:pos x="T4" y="T5"/>
                    </a:cxn>
                    <a:cxn ang="0">
                      <a:pos x="T6" y="T7"/>
                    </a:cxn>
                    <a:cxn ang="0">
                      <a:pos x="T8" y="T9"/>
                    </a:cxn>
                  </a:cxnLst>
                  <a:rect l="0" t="0" r="r" b="b"/>
                  <a:pathLst>
                    <a:path w="14" h="9">
                      <a:moveTo>
                        <a:pt x="14" y="5"/>
                      </a:moveTo>
                      <a:cubicBezTo>
                        <a:pt x="12" y="2"/>
                        <a:pt x="3" y="1"/>
                        <a:pt x="0" y="9"/>
                      </a:cubicBezTo>
                      <a:cubicBezTo>
                        <a:pt x="1" y="2"/>
                        <a:pt x="1" y="2"/>
                        <a:pt x="1" y="2"/>
                      </a:cubicBezTo>
                      <a:cubicBezTo>
                        <a:pt x="1" y="2"/>
                        <a:pt x="4" y="0"/>
                        <a:pt x="7" y="1"/>
                      </a:cubicBezTo>
                      <a:cubicBezTo>
                        <a:pt x="12" y="2"/>
                        <a:pt x="14" y="5"/>
                        <a:pt x="14" y="5"/>
                      </a:cubicBezTo>
                      <a:close/>
                    </a:path>
                  </a:pathLst>
                </a:custGeom>
                <a:solidFill>
                  <a:srgbClr val="FCBB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89" name="Freeform 119">
                  <a:extLst>
                    <a:ext uri="{FF2B5EF4-FFF2-40B4-BE49-F238E27FC236}">
                      <a16:creationId xmlns:a16="http://schemas.microsoft.com/office/drawing/2014/main" id="{9726EB67-8D55-93D3-9787-9415D57E6368}"/>
                    </a:ext>
                  </a:extLst>
                </p:cNvPr>
                <p:cNvSpPr>
                  <a:spLocks/>
                </p:cNvSpPr>
                <p:nvPr/>
              </p:nvSpPr>
              <p:spPr bwMode="auto">
                <a:xfrm>
                  <a:off x="334915" y="1113108"/>
                  <a:ext cx="1190194" cy="1241385"/>
                </a:xfrm>
                <a:custGeom>
                  <a:avLst/>
                  <a:gdLst>
                    <a:gd name="T0" fmla="*/ 56 w 111"/>
                    <a:gd name="T1" fmla="*/ 0 h 115"/>
                    <a:gd name="T2" fmla="*/ 111 w 111"/>
                    <a:gd name="T3" fmla="*/ 60 h 115"/>
                    <a:gd name="T4" fmla="*/ 56 w 111"/>
                    <a:gd name="T5" fmla="*/ 115 h 115"/>
                    <a:gd name="T6" fmla="*/ 0 w 111"/>
                    <a:gd name="T7" fmla="*/ 60 h 115"/>
                    <a:gd name="T8" fmla="*/ 56 w 111"/>
                    <a:gd name="T9" fmla="*/ 0 h 115"/>
                  </a:gdLst>
                  <a:ahLst/>
                  <a:cxnLst>
                    <a:cxn ang="0">
                      <a:pos x="T0" y="T1"/>
                    </a:cxn>
                    <a:cxn ang="0">
                      <a:pos x="T2" y="T3"/>
                    </a:cxn>
                    <a:cxn ang="0">
                      <a:pos x="T4" y="T5"/>
                    </a:cxn>
                    <a:cxn ang="0">
                      <a:pos x="T6" y="T7"/>
                    </a:cxn>
                    <a:cxn ang="0">
                      <a:pos x="T8" y="T9"/>
                    </a:cxn>
                  </a:cxnLst>
                  <a:rect l="0" t="0" r="r" b="b"/>
                  <a:pathLst>
                    <a:path w="111" h="115">
                      <a:moveTo>
                        <a:pt x="56" y="0"/>
                      </a:moveTo>
                      <a:cubicBezTo>
                        <a:pt x="86" y="0"/>
                        <a:pt x="111" y="19"/>
                        <a:pt x="111" y="60"/>
                      </a:cubicBezTo>
                      <a:cubicBezTo>
                        <a:pt x="111" y="90"/>
                        <a:pt x="86" y="115"/>
                        <a:pt x="56" y="115"/>
                      </a:cubicBezTo>
                      <a:cubicBezTo>
                        <a:pt x="25" y="115"/>
                        <a:pt x="0" y="90"/>
                        <a:pt x="0" y="60"/>
                      </a:cubicBezTo>
                      <a:cubicBezTo>
                        <a:pt x="0" y="20"/>
                        <a:pt x="25" y="0"/>
                        <a:pt x="56" y="0"/>
                      </a:cubicBezTo>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90" name="Freeform 120">
                  <a:extLst>
                    <a:ext uri="{FF2B5EF4-FFF2-40B4-BE49-F238E27FC236}">
                      <a16:creationId xmlns:a16="http://schemas.microsoft.com/office/drawing/2014/main" id="{47F891C4-075A-C0DC-BB2F-174021CE6A9E}"/>
                    </a:ext>
                  </a:extLst>
                </p:cNvPr>
                <p:cNvSpPr>
                  <a:spLocks/>
                </p:cNvSpPr>
                <p:nvPr/>
              </p:nvSpPr>
              <p:spPr bwMode="auto">
                <a:xfrm>
                  <a:off x="360511" y="1484238"/>
                  <a:ext cx="1151797" cy="1292576"/>
                </a:xfrm>
                <a:custGeom>
                  <a:avLst/>
                  <a:gdLst>
                    <a:gd name="T0" fmla="*/ 107 w 107"/>
                    <a:gd name="T1" fmla="*/ 53 h 120"/>
                    <a:gd name="T2" fmla="*/ 53 w 107"/>
                    <a:gd name="T3" fmla="*/ 120 h 120"/>
                    <a:gd name="T4" fmla="*/ 0 w 107"/>
                    <a:gd name="T5" fmla="*/ 53 h 120"/>
                    <a:gd name="T6" fmla="*/ 53 w 107"/>
                    <a:gd name="T7" fmla="*/ 0 h 120"/>
                    <a:gd name="T8" fmla="*/ 107 w 107"/>
                    <a:gd name="T9" fmla="*/ 53 h 120"/>
                  </a:gdLst>
                  <a:ahLst/>
                  <a:cxnLst>
                    <a:cxn ang="0">
                      <a:pos x="T0" y="T1"/>
                    </a:cxn>
                    <a:cxn ang="0">
                      <a:pos x="T2" y="T3"/>
                    </a:cxn>
                    <a:cxn ang="0">
                      <a:pos x="T4" y="T5"/>
                    </a:cxn>
                    <a:cxn ang="0">
                      <a:pos x="T6" y="T7"/>
                    </a:cxn>
                    <a:cxn ang="0">
                      <a:pos x="T8" y="T9"/>
                    </a:cxn>
                  </a:cxnLst>
                  <a:rect l="0" t="0" r="r" b="b"/>
                  <a:pathLst>
                    <a:path w="107" h="120">
                      <a:moveTo>
                        <a:pt x="107" y="53"/>
                      </a:moveTo>
                      <a:cubicBezTo>
                        <a:pt x="107" y="83"/>
                        <a:pt x="88" y="120"/>
                        <a:pt x="53" y="120"/>
                      </a:cubicBezTo>
                      <a:cubicBezTo>
                        <a:pt x="17" y="120"/>
                        <a:pt x="0" y="83"/>
                        <a:pt x="0" y="53"/>
                      </a:cubicBezTo>
                      <a:cubicBezTo>
                        <a:pt x="0" y="24"/>
                        <a:pt x="24" y="0"/>
                        <a:pt x="53" y="0"/>
                      </a:cubicBezTo>
                      <a:cubicBezTo>
                        <a:pt x="83" y="0"/>
                        <a:pt x="107" y="24"/>
                        <a:pt x="107" y="53"/>
                      </a:cubicBezTo>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91" name="Freeform 123">
                  <a:extLst>
                    <a:ext uri="{FF2B5EF4-FFF2-40B4-BE49-F238E27FC236}">
                      <a16:creationId xmlns:a16="http://schemas.microsoft.com/office/drawing/2014/main" id="{5553FA1C-4D2D-3CD4-61D2-C9F2BC9630A1}"/>
                    </a:ext>
                  </a:extLst>
                </p:cNvPr>
                <p:cNvSpPr>
                  <a:spLocks/>
                </p:cNvSpPr>
                <p:nvPr/>
              </p:nvSpPr>
              <p:spPr bwMode="auto">
                <a:xfrm>
                  <a:off x="514083" y="1740193"/>
                  <a:ext cx="243161" cy="89588"/>
                </a:xfrm>
                <a:custGeom>
                  <a:avLst/>
                  <a:gdLst>
                    <a:gd name="T0" fmla="*/ 15 w 23"/>
                    <a:gd name="T1" fmla="*/ 0 h 8"/>
                    <a:gd name="T2" fmla="*/ 0 w 23"/>
                    <a:gd name="T3" fmla="*/ 7 h 8"/>
                    <a:gd name="T4" fmla="*/ 0 w 23"/>
                    <a:gd name="T5" fmla="*/ 8 h 8"/>
                    <a:gd name="T6" fmla="*/ 5 w 23"/>
                    <a:gd name="T7" fmla="*/ 8 h 8"/>
                    <a:gd name="T8" fmla="*/ 15 w 23"/>
                    <a:gd name="T9" fmla="*/ 4 h 8"/>
                    <a:gd name="T10" fmla="*/ 19 w 23"/>
                    <a:gd name="T11" fmla="*/ 5 h 8"/>
                    <a:gd name="T12" fmla="*/ 20 w 23"/>
                    <a:gd name="T13" fmla="*/ 5 h 8"/>
                    <a:gd name="T14" fmla="*/ 22 w 23"/>
                    <a:gd name="T15" fmla="*/ 5 h 8"/>
                    <a:gd name="T16" fmla="*/ 22 w 23"/>
                    <a:gd name="T17" fmla="*/ 4 h 8"/>
                    <a:gd name="T18" fmla="*/ 22 w 23"/>
                    <a:gd name="T19" fmla="*/ 2 h 8"/>
                    <a:gd name="T20" fmla="*/ 22 w 23"/>
                    <a:gd name="T21" fmla="*/ 2 h 8"/>
                    <a:gd name="T22" fmla="*/ 22 w 23"/>
                    <a:gd name="T23" fmla="*/ 2 h 8"/>
                    <a:gd name="T24" fmla="*/ 22 w 23"/>
                    <a:gd name="T25" fmla="*/ 1 h 8"/>
                    <a:gd name="T26" fmla="*/ 22 w 23"/>
                    <a:gd name="T27" fmla="*/ 1 h 8"/>
                    <a:gd name="T28" fmla="*/ 22 w 23"/>
                    <a:gd name="T29" fmla="*/ 1 h 8"/>
                    <a:gd name="T30" fmla="*/ 21 w 23"/>
                    <a:gd name="T31" fmla="*/ 1 h 8"/>
                    <a:gd name="T32" fmla="*/ 15 w 23"/>
                    <a:gd name="T33"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8">
                      <a:moveTo>
                        <a:pt x="15" y="0"/>
                      </a:moveTo>
                      <a:cubicBezTo>
                        <a:pt x="8" y="0"/>
                        <a:pt x="2" y="4"/>
                        <a:pt x="0" y="7"/>
                      </a:cubicBezTo>
                      <a:cubicBezTo>
                        <a:pt x="0" y="8"/>
                        <a:pt x="0" y="8"/>
                        <a:pt x="0" y="8"/>
                      </a:cubicBezTo>
                      <a:cubicBezTo>
                        <a:pt x="1" y="8"/>
                        <a:pt x="3" y="8"/>
                        <a:pt x="5" y="8"/>
                      </a:cubicBezTo>
                      <a:cubicBezTo>
                        <a:pt x="7" y="7"/>
                        <a:pt x="10" y="4"/>
                        <a:pt x="15" y="4"/>
                      </a:cubicBezTo>
                      <a:cubicBezTo>
                        <a:pt x="16" y="4"/>
                        <a:pt x="18" y="4"/>
                        <a:pt x="19" y="5"/>
                      </a:cubicBezTo>
                      <a:cubicBezTo>
                        <a:pt x="20" y="5"/>
                        <a:pt x="20" y="5"/>
                        <a:pt x="20" y="5"/>
                      </a:cubicBezTo>
                      <a:cubicBezTo>
                        <a:pt x="21" y="5"/>
                        <a:pt x="21" y="5"/>
                        <a:pt x="22" y="5"/>
                      </a:cubicBezTo>
                      <a:cubicBezTo>
                        <a:pt x="22" y="5"/>
                        <a:pt x="22" y="4"/>
                        <a:pt x="22" y="4"/>
                      </a:cubicBezTo>
                      <a:cubicBezTo>
                        <a:pt x="23" y="3"/>
                        <a:pt x="23" y="2"/>
                        <a:pt x="22" y="2"/>
                      </a:cubicBezTo>
                      <a:cubicBezTo>
                        <a:pt x="22" y="2"/>
                        <a:pt x="22" y="2"/>
                        <a:pt x="22" y="2"/>
                      </a:cubicBezTo>
                      <a:cubicBezTo>
                        <a:pt x="22" y="2"/>
                        <a:pt x="22" y="2"/>
                        <a:pt x="22" y="2"/>
                      </a:cubicBezTo>
                      <a:cubicBezTo>
                        <a:pt x="22" y="1"/>
                        <a:pt x="22" y="1"/>
                        <a:pt x="22" y="1"/>
                      </a:cubicBezTo>
                      <a:cubicBezTo>
                        <a:pt x="22" y="1"/>
                        <a:pt x="22" y="1"/>
                        <a:pt x="22" y="1"/>
                      </a:cubicBezTo>
                      <a:cubicBezTo>
                        <a:pt x="22" y="1"/>
                        <a:pt x="22" y="1"/>
                        <a:pt x="22" y="1"/>
                      </a:cubicBezTo>
                      <a:cubicBezTo>
                        <a:pt x="21" y="1"/>
                        <a:pt x="21" y="1"/>
                        <a:pt x="21" y="1"/>
                      </a:cubicBezTo>
                      <a:cubicBezTo>
                        <a:pt x="19" y="0"/>
                        <a:pt x="17" y="0"/>
                        <a:pt x="15" y="0"/>
                      </a:cubicBezTo>
                    </a:path>
                  </a:pathLst>
                </a:custGeom>
                <a:solidFill>
                  <a:srgbClr val="D5A8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92" name="Freeform 124">
                  <a:extLst>
                    <a:ext uri="{FF2B5EF4-FFF2-40B4-BE49-F238E27FC236}">
                      <a16:creationId xmlns:a16="http://schemas.microsoft.com/office/drawing/2014/main" id="{C3899338-D064-713D-4631-BF2E2853D57A}"/>
                    </a:ext>
                  </a:extLst>
                </p:cNvPr>
                <p:cNvSpPr>
                  <a:spLocks/>
                </p:cNvSpPr>
                <p:nvPr/>
              </p:nvSpPr>
              <p:spPr bwMode="auto">
                <a:xfrm>
                  <a:off x="514083" y="1689002"/>
                  <a:ext cx="243161" cy="153573"/>
                </a:xfrm>
                <a:custGeom>
                  <a:avLst/>
                  <a:gdLst>
                    <a:gd name="T0" fmla="*/ 22 w 23"/>
                    <a:gd name="T1" fmla="*/ 8 h 14"/>
                    <a:gd name="T2" fmla="*/ 20 w 23"/>
                    <a:gd name="T3" fmla="*/ 8 h 14"/>
                    <a:gd name="T4" fmla="*/ 4 w 23"/>
                    <a:gd name="T5" fmla="*/ 13 h 14"/>
                    <a:gd name="T6" fmla="*/ 1 w 23"/>
                    <a:gd name="T7" fmla="*/ 13 h 14"/>
                    <a:gd name="T8" fmla="*/ 1 w 23"/>
                    <a:gd name="T9" fmla="*/ 10 h 14"/>
                    <a:gd name="T10" fmla="*/ 22 w 23"/>
                    <a:gd name="T11" fmla="*/ 4 h 14"/>
                    <a:gd name="T12" fmla="*/ 23 w 23"/>
                    <a:gd name="T13" fmla="*/ 7 h 14"/>
                    <a:gd name="T14" fmla="*/ 22 w 23"/>
                    <a:gd name="T15" fmla="*/ 8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14">
                      <a:moveTo>
                        <a:pt x="22" y="8"/>
                      </a:moveTo>
                      <a:cubicBezTo>
                        <a:pt x="22" y="8"/>
                        <a:pt x="21" y="8"/>
                        <a:pt x="20" y="8"/>
                      </a:cubicBezTo>
                      <a:cubicBezTo>
                        <a:pt x="11" y="5"/>
                        <a:pt x="5" y="13"/>
                        <a:pt x="4" y="13"/>
                      </a:cubicBezTo>
                      <a:cubicBezTo>
                        <a:pt x="4" y="14"/>
                        <a:pt x="2" y="14"/>
                        <a:pt x="1" y="13"/>
                      </a:cubicBezTo>
                      <a:cubicBezTo>
                        <a:pt x="0" y="13"/>
                        <a:pt x="0" y="11"/>
                        <a:pt x="1" y="10"/>
                      </a:cubicBezTo>
                      <a:cubicBezTo>
                        <a:pt x="4" y="6"/>
                        <a:pt x="12" y="0"/>
                        <a:pt x="22" y="4"/>
                      </a:cubicBezTo>
                      <a:cubicBezTo>
                        <a:pt x="23" y="4"/>
                        <a:pt x="23" y="6"/>
                        <a:pt x="23" y="7"/>
                      </a:cubicBezTo>
                      <a:cubicBezTo>
                        <a:pt x="23" y="7"/>
                        <a:pt x="23" y="8"/>
                        <a:pt x="22" y="8"/>
                      </a:cubicBezTo>
                      <a:close/>
                    </a:path>
                  </a:pathLst>
                </a:custGeom>
                <a:solidFill>
                  <a:srgbClr val="6F5B56"/>
                </a:solidFill>
                <a:ln>
                  <a:noFill/>
                </a:ln>
              </p:spPr>
              <p:txBody>
                <a:bodyPr vert="horz" wrap="square" lIns="45720" tIns="22860" rIns="45720" bIns="22860" numCol="1" anchor="t" anchorCtr="0" compatLnSpc="1">
                  <a:prstTxWarp prst="textNoShape">
                    <a:avLst/>
                  </a:prstTxWarp>
                </a:bodyPr>
                <a:lstStyle/>
                <a:p>
                  <a:endParaRPr lang="en-US" sz="900"/>
                </a:p>
              </p:txBody>
            </p:sp>
            <p:sp>
              <p:nvSpPr>
                <p:cNvPr id="93" name="Freeform 125">
                  <a:extLst>
                    <a:ext uri="{FF2B5EF4-FFF2-40B4-BE49-F238E27FC236}">
                      <a16:creationId xmlns:a16="http://schemas.microsoft.com/office/drawing/2014/main" id="{125E1147-AF93-D350-7D80-3A274E511D66}"/>
                    </a:ext>
                  </a:extLst>
                </p:cNvPr>
                <p:cNvSpPr>
                  <a:spLocks/>
                </p:cNvSpPr>
                <p:nvPr/>
              </p:nvSpPr>
              <p:spPr bwMode="auto">
                <a:xfrm>
                  <a:off x="514083" y="1689002"/>
                  <a:ext cx="243161" cy="140779"/>
                </a:xfrm>
                <a:custGeom>
                  <a:avLst/>
                  <a:gdLst>
                    <a:gd name="T0" fmla="*/ 1 w 23"/>
                    <a:gd name="T1" fmla="*/ 13 h 13"/>
                    <a:gd name="T2" fmla="*/ 2 w 23"/>
                    <a:gd name="T3" fmla="*/ 12 h 13"/>
                    <a:gd name="T4" fmla="*/ 23 w 23"/>
                    <a:gd name="T5" fmla="*/ 5 h 13"/>
                    <a:gd name="T6" fmla="*/ 23 w 23"/>
                    <a:gd name="T7" fmla="*/ 6 h 13"/>
                    <a:gd name="T8" fmla="*/ 22 w 23"/>
                    <a:gd name="T9" fmla="*/ 4 h 13"/>
                    <a:gd name="T10" fmla="*/ 1 w 23"/>
                    <a:gd name="T11" fmla="*/ 10 h 13"/>
                    <a:gd name="T12" fmla="*/ 1 w 23"/>
                    <a:gd name="T13" fmla="*/ 13 h 13"/>
                  </a:gdLst>
                  <a:ahLst/>
                  <a:cxnLst>
                    <a:cxn ang="0">
                      <a:pos x="T0" y="T1"/>
                    </a:cxn>
                    <a:cxn ang="0">
                      <a:pos x="T2" y="T3"/>
                    </a:cxn>
                    <a:cxn ang="0">
                      <a:pos x="T4" y="T5"/>
                    </a:cxn>
                    <a:cxn ang="0">
                      <a:pos x="T6" y="T7"/>
                    </a:cxn>
                    <a:cxn ang="0">
                      <a:pos x="T8" y="T9"/>
                    </a:cxn>
                    <a:cxn ang="0">
                      <a:pos x="T10" y="T11"/>
                    </a:cxn>
                    <a:cxn ang="0">
                      <a:pos x="T12" y="T13"/>
                    </a:cxn>
                  </a:cxnLst>
                  <a:rect l="0" t="0" r="r" b="b"/>
                  <a:pathLst>
                    <a:path w="23" h="13">
                      <a:moveTo>
                        <a:pt x="1" y="13"/>
                      </a:moveTo>
                      <a:cubicBezTo>
                        <a:pt x="1" y="13"/>
                        <a:pt x="1" y="12"/>
                        <a:pt x="2" y="12"/>
                      </a:cubicBezTo>
                      <a:cubicBezTo>
                        <a:pt x="4" y="8"/>
                        <a:pt x="13" y="1"/>
                        <a:pt x="23" y="5"/>
                      </a:cubicBezTo>
                      <a:cubicBezTo>
                        <a:pt x="23" y="5"/>
                        <a:pt x="23" y="5"/>
                        <a:pt x="23" y="6"/>
                      </a:cubicBezTo>
                      <a:cubicBezTo>
                        <a:pt x="23" y="5"/>
                        <a:pt x="22" y="4"/>
                        <a:pt x="22" y="4"/>
                      </a:cubicBezTo>
                      <a:cubicBezTo>
                        <a:pt x="12" y="0"/>
                        <a:pt x="4" y="6"/>
                        <a:pt x="1" y="10"/>
                      </a:cubicBezTo>
                      <a:cubicBezTo>
                        <a:pt x="0" y="11"/>
                        <a:pt x="0" y="13"/>
                        <a:pt x="1" y="13"/>
                      </a:cubicBezTo>
                      <a:close/>
                    </a:path>
                  </a:pathLst>
                </a:custGeom>
                <a:solidFill>
                  <a:srgbClr val="8E7771"/>
                </a:solidFill>
                <a:ln>
                  <a:noFill/>
                </a:ln>
              </p:spPr>
              <p:txBody>
                <a:bodyPr vert="horz" wrap="square" lIns="45720" tIns="22860" rIns="45720" bIns="22860" numCol="1" anchor="t" anchorCtr="0" compatLnSpc="1">
                  <a:prstTxWarp prst="textNoShape">
                    <a:avLst/>
                  </a:prstTxWarp>
                </a:bodyPr>
                <a:lstStyle/>
                <a:p>
                  <a:endParaRPr lang="en-US" sz="900"/>
                </a:p>
              </p:txBody>
            </p:sp>
            <p:sp>
              <p:nvSpPr>
                <p:cNvPr id="94" name="Freeform 126">
                  <a:extLst>
                    <a:ext uri="{FF2B5EF4-FFF2-40B4-BE49-F238E27FC236}">
                      <a16:creationId xmlns:a16="http://schemas.microsoft.com/office/drawing/2014/main" id="{B1E45147-184A-7D41-89CB-197377C988A5}"/>
                    </a:ext>
                  </a:extLst>
                </p:cNvPr>
                <p:cNvSpPr>
                  <a:spLocks/>
                </p:cNvSpPr>
                <p:nvPr/>
              </p:nvSpPr>
              <p:spPr bwMode="auto">
                <a:xfrm>
                  <a:off x="1064390" y="1740193"/>
                  <a:ext cx="243161" cy="127977"/>
                </a:xfrm>
                <a:custGeom>
                  <a:avLst/>
                  <a:gdLst>
                    <a:gd name="T0" fmla="*/ 8 w 23"/>
                    <a:gd name="T1" fmla="*/ 0 h 11"/>
                    <a:gd name="T2" fmla="*/ 1 w 23"/>
                    <a:gd name="T3" fmla="*/ 1 h 11"/>
                    <a:gd name="T4" fmla="*/ 1 w 23"/>
                    <a:gd name="T5" fmla="*/ 1 h 11"/>
                    <a:gd name="T6" fmla="*/ 1 w 23"/>
                    <a:gd name="T7" fmla="*/ 1 h 11"/>
                    <a:gd name="T8" fmla="*/ 1 w 23"/>
                    <a:gd name="T9" fmla="*/ 1 h 11"/>
                    <a:gd name="T10" fmla="*/ 1 w 23"/>
                    <a:gd name="T11" fmla="*/ 2 h 11"/>
                    <a:gd name="T12" fmla="*/ 0 w 23"/>
                    <a:gd name="T13" fmla="*/ 2 h 11"/>
                    <a:gd name="T14" fmla="*/ 0 w 23"/>
                    <a:gd name="T15" fmla="*/ 2 h 11"/>
                    <a:gd name="T16" fmla="*/ 0 w 23"/>
                    <a:gd name="T17" fmla="*/ 4 h 11"/>
                    <a:gd name="T18" fmla="*/ 1 w 23"/>
                    <a:gd name="T19" fmla="*/ 5 h 11"/>
                    <a:gd name="T20" fmla="*/ 2 w 23"/>
                    <a:gd name="T21" fmla="*/ 5 h 11"/>
                    <a:gd name="T22" fmla="*/ 3 w 23"/>
                    <a:gd name="T23" fmla="*/ 5 h 11"/>
                    <a:gd name="T24" fmla="*/ 8 w 23"/>
                    <a:gd name="T25" fmla="*/ 4 h 11"/>
                    <a:gd name="T26" fmla="*/ 19 w 23"/>
                    <a:gd name="T27" fmla="*/ 10 h 11"/>
                    <a:gd name="T28" fmla="*/ 20 w 23"/>
                    <a:gd name="T29" fmla="*/ 11 h 11"/>
                    <a:gd name="T30" fmla="*/ 21 w 23"/>
                    <a:gd name="T31" fmla="*/ 11 h 11"/>
                    <a:gd name="T32" fmla="*/ 22 w 23"/>
                    <a:gd name="T33" fmla="*/ 10 h 11"/>
                    <a:gd name="T34" fmla="*/ 22 w 23"/>
                    <a:gd name="T35" fmla="*/ 7 h 11"/>
                    <a:gd name="T36" fmla="*/ 8 w 23"/>
                    <a:gd name="T3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3" h="11">
                      <a:moveTo>
                        <a:pt x="8" y="0"/>
                      </a:moveTo>
                      <a:cubicBezTo>
                        <a:pt x="6" y="0"/>
                        <a:pt x="4" y="0"/>
                        <a:pt x="1" y="1"/>
                      </a:cubicBezTo>
                      <a:cubicBezTo>
                        <a:pt x="1" y="1"/>
                        <a:pt x="1" y="1"/>
                        <a:pt x="1" y="1"/>
                      </a:cubicBezTo>
                      <a:cubicBezTo>
                        <a:pt x="1" y="1"/>
                        <a:pt x="1" y="1"/>
                        <a:pt x="1" y="1"/>
                      </a:cubicBezTo>
                      <a:cubicBezTo>
                        <a:pt x="1" y="1"/>
                        <a:pt x="1" y="1"/>
                        <a:pt x="1" y="1"/>
                      </a:cubicBezTo>
                      <a:cubicBezTo>
                        <a:pt x="1" y="2"/>
                        <a:pt x="1" y="2"/>
                        <a:pt x="1" y="2"/>
                      </a:cubicBezTo>
                      <a:cubicBezTo>
                        <a:pt x="0" y="2"/>
                        <a:pt x="0" y="2"/>
                        <a:pt x="0" y="2"/>
                      </a:cubicBezTo>
                      <a:cubicBezTo>
                        <a:pt x="0" y="2"/>
                        <a:pt x="0" y="2"/>
                        <a:pt x="0" y="2"/>
                      </a:cubicBezTo>
                      <a:cubicBezTo>
                        <a:pt x="0" y="3"/>
                        <a:pt x="0" y="3"/>
                        <a:pt x="0" y="4"/>
                      </a:cubicBezTo>
                      <a:cubicBezTo>
                        <a:pt x="0" y="4"/>
                        <a:pt x="1" y="5"/>
                        <a:pt x="1" y="5"/>
                      </a:cubicBezTo>
                      <a:cubicBezTo>
                        <a:pt x="1" y="5"/>
                        <a:pt x="2" y="5"/>
                        <a:pt x="2" y="5"/>
                      </a:cubicBezTo>
                      <a:cubicBezTo>
                        <a:pt x="3" y="5"/>
                        <a:pt x="3" y="5"/>
                        <a:pt x="3" y="5"/>
                      </a:cubicBezTo>
                      <a:cubicBezTo>
                        <a:pt x="5" y="4"/>
                        <a:pt x="6" y="4"/>
                        <a:pt x="8" y="4"/>
                      </a:cubicBezTo>
                      <a:cubicBezTo>
                        <a:pt x="14" y="4"/>
                        <a:pt x="19" y="10"/>
                        <a:pt x="19" y="10"/>
                      </a:cubicBezTo>
                      <a:cubicBezTo>
                        <a:pt x="19" y="10"/>
                        <a:pt x="20" y="11"/>
                        <a:pt x="20" y="11"/>
                      </a:cubicBezTo>
                      <a:cubicBezTo>
                        <a:pt x="20" y="11"/>
                        <a:pt x="21" y="11"/>
                        <a:pt x="21" y="11"/>
                      </a:cubicBezTo>
                      <a:cubicBezTo>
                        <a:pt x="21" y="11"/>
                        <a:pt x="22" y="11"/>
                        <a:pt x="22" y="10"/>
                      </a:cubicBezTo>
                      <a:cubicBezTo>
                        <a:pt x="23" y="10"/>
                        <a:pt x="23" y="8"/>
                        <a:pt x="22" y="7"/>
                      </a:cubicBezTo>
                      <a:cubicBezTo>
                        <a:pt x="20" y="4"/>
                        <a:pt x="15" y="0"/>
                        <a:pt x="8" y="0"/>
                      </a:cubicBezTo>
                    </a:path>
                  </a:pathLst>
                </a:custGeom>
                <a:solidFill>
                  <a:srgbClr val="D5A8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95" name="Freeform 127">
                  <a:extLst>
                    <a:ext uri="{FF2B5EF4-FFF2-40B4-BE49-F238E27FC236}">
                      <a16:creationId xmlns:a16="http://schemas.microsoft.com/office/drawing/2014/main" id="{03DB50D7-A584-FB6C-76D7-7DD0E20B08C1}"/>
                    </a:ext>
                  </a:extLst>
                </p:cNvPr>
                <p:cNvSpPr>
                  <a:spLocks/>
                </p:cNvSpPr>
                <p:nvPr/>
              </p:nvSpPr>
              <p:spPr bwMode="auto">
                <a:xfrm>
                  <a:off x="1051588" y="1689002"/>
                  <a:ext cx="255955" cy="153573"/>
                </a:xfrm>
                <a:custGeom>
                  <a:avLst/>
                  <a:gdLst>
                    <a:gd name="T0" fmla="*/ 1 w 24"/>
                    <a:gd name="T1" fmla="*/ 8 h 14"/>
                    <a:gd name="T2" fmla="*/ 4 w 24"/>
                    <a:gd name="T3" fmla="*/ 8 h 14"/>
                    <a:gd name="T4" fmla="*/ 19 w 24"/>
                    <a:gd name="T5" fmla="*/ 13 h 14"/>
                    <a:gd name="T6" fmla="*/ 22 w 24"/>
                    <a:gd name="T7" fmla="*/ 14 h 14"/>
                    <a:gd name="T8" fmla="*/ 23 w 24"/>
                    <a:gd name="T9" fmla="*/ 10 h 14"/>
                    <a:gd name="T10" fmla="*/ 2 w 24"/>
                    <a:gd name="T11" fmla="*/ 4 h 14"/>
                    <a:gd name="T12" fmla="*/ 1 w 24"/>
                    <a:gd name="T13" fmla="*/ 7 h 14"/>
                    <a:gd name="T14" fmla="*/ 1 w 24"/>
                    <a:gd name="T15" fmla="*/ 8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 h="14">
                      <a:moveTo>
                        <a:pt x="1" y="8"/>
                      </a:moveTo>
                      <a:cubicBezTo>
                        <a:pt x="2" y="8"/>
                        <a:pt x="3" y="9"/>
                        <a:pt x="4" y="8"/>
                      </a:cubicBezTo>
                      <a:cubicBezTo>
                        <a:pt x="13" y="5"/>
                        <a:pt x="19" y="13"/>
                        <a:pt x="19" y="13"/>
                      </a:cubicBezTo>
                      <a:cubicBezTo>
                        <a:pt x="20" y="14"/>
                        <a:pt x="21" y="14"/>
                        <a:pt x="22" y="14"/>
                      </a:cubicBezTo>
                      <a:cubicBezTo>
                        <a:pt x="23" y="13"/>
                        <a:pt x="24" y="11"/>
                        <a:pt x="23" y="10"/>
                      </a:cubicBezTo>
                      <a:cubicBezTo>
                        <a:pt x="20" y="7"/>
                        <a:pt x="12" y="0"/>
                        <a:pt x="2" y="4"/>
                      </a:cubicBezTo>
                      <a:cubicBezTo>
                        <a:pt x="1" y="5"/>
                        <a:pt x="0" y="6"/>
                        <a:pt x="1" y="7"/>
                      </a:cubicBezTo>
                      <a:cubicBezTo>
                        <a:pt x="1" y="7"/>
                        <a:pt x="1" y="8"/>
                        <a:pt x="1" y="8"/>
                      </a:cubicBezTo>
                      <a:close/>
                    </a:path>
                  </a:pathLst>
                </a:custGeom>
                <a:solidFill>
                  <a:srgbClr val="6F5B56"/>
                </a:solidFill>
                <a:ln>
                  <a:noFill/>
                </a:ln>
              </p:spPr>
              <p:txBody>
                <a:bodyPr vert="horz" wrap="square" lIns="45720" tIns="22860" rIns="45720" bIns="22860" numCol="1" anchor="t" anchorCtr="0" compatLnSpc="1">
                  <a:prstTxWarp prst="textNoShape">
                    <a:avLst/>
                  </a:prstTxWarp>
                </a:bodyPr>
                <a:lstStyle/>
                <a:p>
                  <a:endParaRPr lang="en-US" sz="900"/>
                </a:p>
              </p:txBody>
            </p:sp>
            <p:sp>
              <p:nvSpPr>
                <p:cNvPr id="96" name="Freeform 128">
                  <a:extLst>
                    <a:ext uri="{FF2B5EF4-FFF2-40B4-BE49-F238E27FC236}">
                      <a16:creationId xmlns:a16="http://schemas.microsoft.com/office/drawing/2014/main" id="{C9CD3549-F3D4-842A-D088-BF6BF36F2DB9}"/>
                    </a:ext>
                  </a:extLst>
                </p:cNvPr>
                <p:cNvSpPr>
                  <a:spLocks/>
                </p:cNvSpPr>
                <p:nvPr/>
              </p:nvSpPr>
              <p:spPr bwMode="auto">
                <a:xfrm>
                  <a:off x="1064390" y="1689002"/>
                  <a:ext cx="243161" cy="153573"/>
                </a:xfrm>
                <a:custGeom>
                  <a:avLst/>
                  <a:gdLst>
                    <a:gd name="T0" fmla="*/ 21 w 23"/>
                    <a:gd name="T1" fmla="*/ 14 h 14"/>
                    <a:gd name="T2" fmla="*/ 21 w 23"/>
                    <a:gd name="T3" fmla="*/ 12 h 14"/>
                    <a:gd name="T4" fmla="*/ 0 w 23"/>
                    <a:gd name="T5" fmla="*/ 5 h 14"/>
                    <a:gd name="T6" fmla="*/ 0 w 23"/>
                    <a:gd name="T7" fmla="*/ 6 h 14"/>
                    <a:gd name="T8" fmla="*/ 1 w 23"/>
                    <a:gd name="T9" fmla="*/ 4 h 14"/>
                    <a:gd name="T10" fmla="*/ 22 w 23"/>
                    <a:gd name="T11" fmla="*/ 10 h 14"/>
                    <a:gd name="T12" fmla="*/ 21 w 23"/>
                    <a:gd name="T13" fmla="*/ 14 h 14"/>
                  </a:gdLst>
                  <a:ahLst/>
                  <a:cxnLst>
                    <a:cxn ang="0">
                      <a:pos x="T0" y="T1"/>
                    </a:cxn>
                    <a:cxn ang="0">
                      <a:pos x="T2" y="T3"/>
                    </a:cxn>
                    <a:cxn ang="0">
                      <a:pos x="T4" y="T5"/>
                    </a:cxn>
                    <a:cxn ang="0">
                      <a:pos x="T6" y="T7"/>
                    </a:cxn>
                    <a:cxn ang="0">
                      <a:pos x="T8" y="T9"/>
                    </a:cxn>
                    <a:cxn ang="0">
                      <a:pos x="T10" y="T11"/>
                    </a:cxn>
                    <a:cxn ang="0">
                      <a:pos x="T12" y="T13"/>
                    </a:cxn>
                  </a:cxnLst>
                  <a:rect l="0" t="0" r="r" b="b"/>
                  <a:pathLst>
                    <a:path w="23" h="14">
                      <a:moveTo>
                        <a:pt x="21" y="14"/>
                      </a:moveTo>
                      <a:cubicBezTo>
                        <a:pt x="22" y="13"/>
                        <a:pt x="21" y="12"/>
                        <a:pt x="21" y="12"/>
                      </a:cubicBezTo>
                      <a:cubicBezTo>
                        <a:pt x="18" y="8"/>
                        <a:pt x="10" y="1"/>
                        <a:pt x="0" y="5"/>
                      </a:cubicBezTo>
                      <a:cubicBezTo>
                        <a:pt x="0" y="5"/>
                        <a:pt x="0" y="5"/>
                        <a:pt x="0" y="6"/>
                      </a:cubicBezTo>
                      <a:cubicBezTo>
                        <a:pt x="0" y="5"/>
                        <a:pt x="0" y="4"/>
                        <a:pt x="1" y="4"/>
                      </a:cubicBezTo>
                      <a:cubicBezTo>
                        <a:pt x="11" y="0"/>
                        <a:pt x="19" y="7"/>
                        <a:pt x="22" y="10"/>
                      </a:cubicBezTo>
                      <a:cubicBezTo>
                        <a:pt x="23" y="11"/>
                        <a:pt x="22" y="13"/>
                        <a:pt x="21" y="14"/>
                      </a:cubicBezTo>
                      <a:close/>
                    </a:path>
                  </a:pathLst>
                </a:custGeom>
                <a:solidFill>
                  <a:srgbClr val="8E7771"/>
                </a:solidFill>
                <a:ln>
                  <a:noFill/>
                </a:ln>
              </p:spPr>
              <p:txBody>
                <a:bodyPr vert="horz" wrap="square" lIns="45720" tIns="22860" rIns="45720" bIns="22860" numCol="1" anchor="t" anchorCtr="0" compatLnSpc="1">
                  <a:prstTxWarp prst="textNoShape">
                    <a:avLst/>
                  </a:prstTxWarp>
                </a:bodyPr>
                <a:lstStyle/>
                <a:p>
                  <a:endParaRPr lang="en-US" sz="900"/>
                </a:p>
              </p:txBody>
            </p:sp>
            <p:grpSp>
              <p:nvGrpSpPr>
                <p:cNvPr id="97" name="Group 96">
                  <a:extLst>
                    <a:ext uri="{FF2B5EF4-FFF2-40B4-BE49-F238E27FC236}">
                      <a16:creationId xmlns:a16="http://schemas.microsoft.com/office/drawing/2014/main" id="{D8C0372C-4AF2-030A-E9D7-C0E358C4C277}"/>
                    </a:ext>
                  </a:extLst>
                </p:cNvPr>
                <p:cNvGrpSpPr/>
                <p:nvPr/>
              </p:nvGrpSpPr>
              <p:grpSpPr>
                <a:xfrm>
                  <a:off x="656833" y="2374458"/>
                  <a:ext cx="535036" cy="227394"/>
                  <a:chOff x="4643802" y="5084415"/>
                  <a:chExt cx="511910" cy="217565"/>
                </a:xfrm>
              </p:grpSpPr>
              <p:sp>
                <p:nvSpPr>
                  <p:cNvPr id="114" name="Freeform 134">
                    <a:extLst>
                      <a:ext uri="{FF2B5EF4-FFF2-40B4-BE49-F238E27FC236}">
                        <a16:creationId xmlns:a16="http://schemas.microsoft.com/office/drawing/2014/main" id="{9283F99C-1D1F-E803-0603-FC2A811FEEBC}"/>
                      </a:ext>
                    </a:extLst>
                  </p:cNvPr>
                  <p:cNvSpPr>
                    <a:spLocks/>
                  </p:cNvSpPr>
                  <p:nvPr/>
                </p:nvSpPr>
                <p:spPr bwMode="auto">
                  <a:xfrm>
                    <a:off x="4643802" y="5084415"/>
                    <a:ext cx="511910" cy="127977"/>
                  </a:xfrm>
                  <a:custGeom>
                    <a:avLst/>
                    <a:gdLst>
                      <a:gd name="T0" fmla="*/ 6 w 47"/>
                      <a:gd name="T1" fmla="*/ 12 h 12"/>
                      <a:gd name="T2" fmla="*/ 0 w 47"/>
                      <a:gd name="T3" fmla="*/ 0 h 12"/>
                      <a:gd name="T4" fmla="*/ 24 w 47"/>
                      <a:gd name="T5" fmla="*/ 1 h 12"/>
                      <a:gd name="T6" fmla="*/ 47 w 47"/>
                      <a:gd name="T7" fmla="*/ 0 h 12"/>
                      <a:gd name="T8" fmla="*/ 41 w 47"/>
                      <a:gd name="T9" fmla="*/ 12 h 12"/>
                      <a:gd name="T10" fmla="*/ 24 w 47"/>
                      <a:gd name="T11" fmla="*/ 8 h 12"/>
                      <a:gd name="T12" fmla="*/ 6 w 47"/>
                      <a:gd name="T13" fmla="*/ 12 h 12"/>
                    </a:gdLst>
                    <a:ahLst/>
                    <a:cxnLst>
                      <a:cxn ang="0">
                        <a:pos x="T0" y="T1"/>
                      </a:cxn>
                      <a:cxn ang="0">
                        <a:pos x="T2" y="T3"/>
                      </a:cxn>
                      <a:cxn ang="0">
                        <a:pos x="T4" y="T5"/>
                      </a:cxn>
                      <a:cxn ang="0">
                        <a:pos x="T6" y="T7"/>
                      </a:cxn>
                      <a:cxn ang="0">
                        <a:pos x="T8" y="T9"/>
                      </a:cxn>
                      <a:cxn ang="0">
                        <a:pos x="T10" y="T11"/>
                      </a:cxn>
                      <a:cxn ang="0">
                        <a:pos x="T12" y="T13"/>
                      </a:cxn>
                    </a:cxnLst>
                    <a:rect l="0" t="0" r="r" b="b"/>
                    <a:pathLst>
                      <a:path w="47" h="12">
                        <a:moveTo>
                          <a:pt x="6" y="12"/>
                        </a:moveTo>
                        <a:cubicBezTo>
                          <a:pt x="3" y="9"/>
                          <a:pt x="1" y="4"/>
                          <a:pt x="0" y="0"/>
                        </a:cubicBezTo>
                        <a:cubicBezTo>
                          <a:pt x="7" y="1"/>
                          <a:pt x="15" y="1"/>
                          <a:pt x="24" y="1"/>
                        </a:cubicBezTo>
                        <a:cubicBezTo>
                          <a:pt x="32" y="1"/>
                          <a:pt x="40" y="1"/>
                          <a:pt x="47" y="0"/>
                        </a:cubicBezTo>
                        <a:cubicBezTo>
                          <a:pt x="46" y="4"/>
                          <a:pt x="44" y="9"/>
                          <a:pt x="41" y="12"/>
                        </a:cubicBezTo>
                        <a:cubicBezTo>
                          <a:pt x="37" y="9"/>
                          <a:pt x="31" y="8"/>
                          <a:pt x="24" y="8"/>
                        </a:cubicBezTo>
                        <a:cubicBezTo>
                          <a:pt x="16" y="8"/>
                          <a:pt x="10" y="9"/>
                          <a:pt x="6" y="12"/>
                        </a:cubicBezTo>
                        <a:close/>
                      </a:path>
                    </a:pathLst>
                  </a:custGeom>
                  <a:solidFill>
                    <a:srgbClr val="9A32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115" name="Freeform 135">
                    <a:extLst>
                      <a:ext uri="{FF2B5EF4-FFF2-40B4-BE49-F238E27FC236}">
                        <a16:creationId xmlns:a16="http://schemas.microsoft.com/office/drawing/2014/main" id="{C9687C88-BD36-58FD-0FAA-9B524444331B}"/>
                      </a:ext>
                    </a:extLst>
                  </p:cNvPr>
                  <p:cNvSpPr>
                    <a:spLocks/>
                  </p:cNvSpPr>
                  <p:nvPr/>
                </p:nvSpPr>
                <p:spPr bwMode="auto">
                  <a:xfrm>
                    <a:off x="4720589" y="5174003"/>
                    <a:ext cx="371138" cy="127977"/>
                  </a:xfrm>
                  <a:custGeom>
                    <a:avLst/>
                    <a:gdLst>
                      <a:gd name="T0" fmla="*/ 18 w 35"/>
                      <a:gd name="T1" fmla="*/ 12 h 12"/>
                      <a:gd name="T2" fmla="*/ 0 w 35"/>
                      <a:gd name="T3" fmla="*/ 4 h 12"/>
                      <a:gd name="T4" fmla="*/ 18 w 35"/>
                      <a:gd name="T5" fmla="*/ 0 h 12"/>
                      <a:gd name="T6" fmla="*/ 35 w 35"/>
                      <a:gd name="T7" fmla="*/ 4 h 12"/>
                      <a:gd name="T8" fmla="*/ 18 w 35"/>
                      <a:gd name="T9" fmla="*/ 12 h 12"/>
                    </a:gdLst>
                    <a:ahLst/>
                    <a:cxnLst>
                      <a:cxn ang="0">
                        <a:pos x="T0" y="T1"/>
                      </a:cxn>
                      <a:cxn ang="0">
                        <a:pos x="T2" y="T3"/>
                      </a:cxn>
                      <a:cxn ang="0">
                        <a:pos x="T4" y="T5"/>
                      </a:cxn>
                      <a:cxn ang="0">
                        <a:pos x="T6" y="T7"/>
                      </a:cxn>
                      <a:cxn ang="0">
                        <a:pos x="T8" y="T9"/>
                      </a:cxn>
                    </a:cxnLst>
                    <a:rect l="0" t="0" r="r" b="b"/>
                    <a:pathLst>
                      <a:path w="35" h="12">
                        <a:moveTo>
                          <a:pt x="18" y="12"/>
                        </a:moveTo>
                        <a:cubicBezTo>
                          <a:pt x="11" y="12"/>
                          <a:pt x="4" y="9"/>
                          <a:pt x="0" y="4"/>
                        </a:cubicBezTo>
                        <a:cubicBezTo>
                          <a:pt x="4" y="1"/>
                          <a:pt x="10" y="0"/>
                          <a:pt x="18" y="0"/>
                        </a:cubicBezTo>
                        <a:cubicBezTo>
                          <a:pt x="25" y="0"/>
                          <a:pt x="31" y="1"/>
                          <a:pt x="35" y="4"/>
                        </a:cubicBezTo>
                        <a:cubicBezTo>
                          <a:pt x="31" y="9"/>
                          <a:pt x="25" y="12"/>
                          <a:pt x="18" y="12"/>
                        </a:cubicBezTo>
                        <a:close/>
                      </a:path>
                    </a:pathLst>
                  </a:custGeom>
                  <a:solidFill>
                    <a:srgbClr val="C455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grpSp>
            <p:sp>
              <p:nvSpPr>
                <p:cNvPr id="98" name="Freeform 159">
                  <a:extLst>
                    <a:ext uri="{FF2B5EF4-FFF2-40B4-BE49-F238E27FC236}">
                      <a16:creationId xmlns:a16="http://schemas.microsoft.com/office/drawing/2014/main" id="{760FE009-A415-7CA7-DF19-E1131E7BC931}"/>
                    </a:ext>
                  </a:extLst>
                </p:cNvPr>
                <p:cNvSpPr>
                  <a:spLocks noEditPoints="1"/>
                </p:cNvSpPr>
                <p:nvPr/>
              </p:nvSpPr>
              <p:spPr bwMode="auto">
                <a:xfrm>
                  <a:off x="437297" y="1868170"/>
                  <a:ext cx="383932" cy="319948"/>
                </a:xfrm>
                <a:custGeom>
                  <a:avLst/>
                  <a:gdLst>
                    <a:gd name="T0" fmla="*/ 17 w 36"/>
                    <a:gd name="T1" fmla="*/ 30 h 30"/>
                    <a:gd name="T2" fmla="*/ 17 w 36"/>
                    <a:gd name="T3" fmla="*/ 30 h 30"/>
                    <a:gd name="T4" fmla="*/ 17 w 36"/>
                    <a:gd name="T5" fmla="*/ 30 h 30"/>
                    <a:gd name="T6" fmla="*/ 17 w 36"/>
                    <a:gd name="T7" fmla="*/ 30 h 30"/>
                    <a:gd name="T8" fmla="*/ 16 w 36"/>
                    <a:gd name="T9" fmla="*/ 30 h 30"/>
                    <a:gd name="T10" fmla="*/ 16 w 36"/>
                    <a:gd name="T11" fmla="*/ 30 h 30"/>
                    <a:gd name="T12" fmla="*/ 16 w 36"/>
                    <a:gd name="T13" fmla="*/ 30 h 30"/>
                    <a:gd name="T14" fmla="*/ 35 w 36"/>
                    <a:gd name="T15" fmla="*/ 15 h 30"/>
                    <a:gd name="T16" fmla="*/ 17 w 36"/>
                    <a:gd name="T17" fmla="*/ 30 h 30"/>
                    <a:gd name="T18" fmla="*/ 35 w 36"/>
                    <a:gd name="T19" fmla="*/ 15 h 30"/>
                    <a:gd name="T20" fmla="*/ 35 w 36"/>
                    <a:gd name="T21" fmla="*/ 14 h 30"/>
                    <a:gd name="T22" fmla="*/ 35 w 36"/>
                    <a:gd name="T23" fmla="*/ 15 h 30"/>
                    <a:gd name="T24" fmla="*/ 35 w 36"/>
                    <a:gd name="T25" fmla="*/ 14 h 30"/>
                    <a:gd name="T26" fmla="*/ 14 w 36"/>
                    <a:gd name="T27" fmla="*/ 0 h 30"/>
                    <a:gd name="T28" fmla="*/ 14 w 36"/>
                    <a:gd name="T29" fmla="*/ 0 h 30"/>
                    <a:gd name="T30" fmla="*/ 18 w 36"/>
                    <a:gd name="T31" fmla="*/ 1 h 30"/>
                    <a:gd name="T32" fmla="*/ 18 w 36"/>
                    <a:gd name="T33" fmla="*/ 1 h 30"/>
                    <a:gd name="T34" fmla="*/ 34 w 36"/>
                    <a:gd name="T35" fmla="*/ 6 h 30"/>
                    <a:gd name="T36" fmla="*/ 36 w 36"/>
                    <a:gd name="T37" fmla="*/ 11 h 30"/>
                    <a:gd name="T38" fmla="*/ 34 w 36"/>
                    <a:gd name="T39" fmla="*/ 6 h 30"/>
                    <a:gd name="T40" fmla="*/ 18 w 36"/>
                    <a:gd name="T41" fmla="*/ 1 h 30"/>
                    <a:gd name="T42" fmla="*/ 18 w 36"/>
                    <a:gd name="T43" fmla="*/ 1 h 30"/>
                    <a:gd name="T44" fmla="*/ 14 w 36"/>
                    <a:gd name="T45" fmla="*/ 0 h 30"/>
                    <a:gd name="T46" fmla="*/ 14 w 36"/>
                    <a:gd name="T47" fmla="*/ 0 h 30"/>
                    <a:gd name="T48" fmla="*/ 13 w 36"/>
                    <a:gd name="T49" fmla="*/ 0 h 30"/>
                    <a:gd name="T50" fmla="*/ 7 w 36"/>
                    <a:gd name="T51" fmla="*/ 1 h 30"/>
                    <a:gd name="T52" fmla="*/ 1 w 36"/>
                    <a:gd name="T53" fmla="*/ 7 h 30"/>
                    <a:gd name="T54" fmla="*/ 0 w 36"/>
                    <a:gd name="T55" fmla="*/ 13 h 30"/>
                    <a:gd name="T56" fmla="*/ 1 w 36"/>
                    <a:gd name="T57" fmla="*/ 7 h 30"/>
                    <a:gd name="T58" fmla="*/ 7 w 36"/>
                    <a:gd name="T59" fmla="*/ 1 h 30"/>
                    <a:gd name="T60" fmla="*/ 13 w 36"/>
                    <a:gd name="T61" fmla="*/ 0 h 30"/>
                    <a:gd name="T62" fmla="*/ 13 w 36"/>
                    <a:gd name="T63" fmla="*/ 0 h 30"/>
                    <a:gd name="T64" fmla="*/ 13 w 36"/>
                    <a:gd name="T65" fmla="*/ 0 h 30"/>
                    <a:gd name="T66" fmla="*/ 13 w 36"/>
                    <a:gd name="T67" fmla="*/ 0 h 30"/>
                    <a:gd name="T68" fmla="*/ 13 w 36"/>
                    <a:gd name="T69"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6" h="30">
                      <a:moveTo>
                        <a:pt x="17" y="30"/>
                      </a:moveTo>
                      <a:cubicBezTo>
                        <a:pt x="17" y="30"/>
                        <a:pt x="17" y="30"/>
                        <a:pt x="17" y="30"/>
                      </a:cubicBezTo>
                      <a:cubicBezTo>
                        <a:pt x="17" y="30"/>
                        <a:pt x="17" y="30"/>
                        <a:pt x="17" y="30"/>
                      </a:cubicBezTo>
                      <a:cubicBezTo>
                        <a:pt x="17" y="30"/>
                        <a:pt x="17" y="30"/>
                        <a:pt x="17" y="30"/>
                      </a:cubicBezTo>
                      <a:moveTo>
                        <a:pt x="16" y="30"/>
                      </a:moveTo>
                      <a:cubicBezTo>
                        <a:pt x="16" y="30"/>
                        <a:pt x="16" y="30"/>
                        <a:pt x="16" y="30"/>
                      </a:cubicBezTo>
                      <a:cubicBezTo>
                        <a:pt x="16" y="30"/>
                        <a:pt x="16" y="30"/>
                        <a:pt x="16" y="30"/>
                      </a:cubicBezTo>
                      <a:moveTo>
                        <a:pt x="35" y="15"/>
                      </a:moveTo>
                      <a:cubicBezTo>
                        <a:pt x="32" y="24"/>
                        <a:pt x="29" y="30"/>
                        <a:pt x="17" y="30"/>
                      </a:cubicBezTo>
                      <a:cubicBezTo>
                        <a:pt x="29" y="30"/>
                        <a:pt x="32" y="24"/>
                        <a:pt x="35" y="15"/>
                      </a:cubicBezTo>
                      <a:moveTo>
                        <a:pt x="35" y="14"/>
                      </a:moveTo>
                      <a:cubicBezTo>
                        <a:pt x="35" y="14"/>
                        <a:pt x="35" y="14"/>
                        <a:pt x="35" y="15"/>
                      </a:cubicBezTo>
                      <a:cubicBezTo>
                        <a:pt x="35" y="14"/>
                        <a:pt x="35" y="14"/>
                        <a:pt x="35" y="14"/>
                      </a:cubicBezTo>
                      <a:moveTo>
                        <a:pt x="14" y="0"/>
                      </a:moveTo>
                      <a:cubicBezTo>
                        <a:pt x="14" y="0"/>
                        <a:pt x="14" y="0"/>
                        <a:pt x="14" y="0"/>
                      </a:cubicBezTo>
                      <a:cubicBezTo>
                        <a:pt x="15" y="1"/>
                        <a:pt x="17" y="1"/>
                        <a:pt x="18" y="1"/>
                      </a:cubicBezTo>
                      <a:cubicBezTo>
                        <a:pt x="18" y="1"/>
                        <a:pt x="18" y="1"/>
                        <a:pt x="18" y="1"/>
                      </a:cubicBezTo>
                      <a:cubicBezTo>
                        <a:pt x="24" y="1"/>
                        <a:pt x="31" y="2"/>
                        <a:pt x="34" y="6"/>
                      </a:cubicBezTo>
                      <a:cubicBezTo>
                        <a:pt x="35" y="8"/>
                        <a:pt x="36" y="9"/>
                        <a:pt x="36" y="11"/>
                      </a:cubicBezTo>
                      <a:cubicBezTo>
                        <a:pt x="36" y="9"/>
                        <a:pt x="35" y="8"/>
                        <a:pt x="34" y="6"/>
                      </a:cubicBezTo>
                      <a:cubicBezTo>
                        <a:pt x="31" y="2"/>
                        <a:pt x="24" y="1"/>
                        <a:pt x="18" y="1"/>
                      </a:cubicBezTo>
                      <a:cubicBezTo>
                        <a:pt x="18" y="1"/>
                        <a:pt x="18" y="1"/>
                        <a:pt x="18" y="1"/>
                      </a:cubicBezTo>
                      <a:cubicBezTo>
                        <a:pt x="17" y="1"/>
                        <a:pt x="15" y="1"/>
                        <a:pt x="14" y="0"/>
                      </a:cubicBezTo>
                      <a:cubicBezTo>
                        <a:pt x="14" y="0"/>
                        <a:pt x="14" y="0"/>
                        <a:pt x="14" y="0"/>
                      </a:cubicBezTo>
                      <a:moveTo>
                        <a:pt x="13" y="0"/>
                      </a:moveTo>
                      <a:cubicBezTo>
                        <a:pt x="10" y="0"/>
                        <a:pt x="8" y="1"/>
                        <a:pt x="7" y="1"/>
                      </a:cubicBezTo>
                      <a:cubicBezTo>
                        <a:pt x="3" y="2"/>
                        <a:pt x="2" y="5"/>
                        <a:pt x="1" y="7"/>
                      </a:cubicBezTo>
                      <a:cubicBezTo>
                        <a:pt x="1" y="9"/>
                        <a:pt x="0" y="11"/>
                        <a:pt x="0" y="13"/>
                      </a:cubicBezTo>
                      <a:cubicBezTo>
                        <a:pt x="0" y="11"/>
                        <a:pt x="1" y="9"/>
                        <a:pt x="1" y="7"/>
                      </a:cubicBezTo>
                      <a:cubicBezTo>
                        <a:pt x="2" y="5"/>
                        <a:pt x="3" y="2"/>
                        <a:pt x="7" y="1"/>
                      </a:cubicBezTo>
                      <a:cubicBezTo>
                        <a:pt x="8" y="1"/>
                        <a:pt x="10" y="0"/>
                        <a:pt x="13" y="0"/>
                      </a:cubicBezTo>
                      <a:moveTo>
                        <a:pt x="13" y="0"/>
                      </a:moveTo>
                      <a:cubicBezTo>
                        <a:pt x="13" y="0"/>
                        <a:pt x="13" y="0"/>
                        <a:pt x="13" y="0"/>
                      </a:cubicBezTo>
                      <a:cubicBezTo>
                        <a:pt x="13" y="0"/>
                        <a:pt x="13" y="0"/>
                        <a:pt x="13" y="0"/>
                      </a:cubicBezTo>
                      <a:cubicBezTo>
                        <a:pt x="13" y="0"/>
                        <a:pt x="13" y="0"/>
                        <a:pt x="13" y="0"/>
                      </a:cubicBezTo>
                    </a:path>
                  </a:pathLst>
                </a:custGeom>
                <a:solidFill>
                  <a:srgbClr val="4B4A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99" name="Freeform 31687">
                  <a:extLst>
                    <a:ext uri="{FF2B5EF4-FFF2-40B4-BE49-F238E27FC236}">
                      <a16:creationId xmlns:a16="http://schemas.microsoft.com/office/drawing/2014/main" id="{E9851BE7-A422-BB72-66F4-1206D2625A63}"/>
                    </a:ext>
                  </a:extLst>
                </p:cNvPr>
                <p:cNvSpPr>
                  <a:spLocks/>
                </p:cNvSpPr>
                <p:nvPr/>
              </p:nvSpPr>
              <p:spPr bwMode="auto">
                <a:xfrm>
                  <a:off x="512390" y="2216472"/>
                  <a:ext cx="168068" cy="75131"/>
                </a:xfrm>
                <a:custGeom>
                  <a:avLst/>
                  <a:gdLst>
                    <a:gd name="T0" fmla="*/ 11 w 11"/>
                    <a:gd name="T1" fmla="*/ 3 h 7"/>
                    <a:gd name="T2" fmla="*/ 6 w 11"/>
                    <a:gd name="T3" fmla="*/ 7 h 7"/>
                    <a:gd name="T4" fmla="*/ 0 w 11"/>
                    <a:gd name="T5" fmla="*/ 4 h 7"/>
                    <a:gd name="T6" fmla="*/ 5 w 11"/>
                    <a:gd name="T7" fmla="*/ 0 h 7"/>
                    <a:gd name="T8" fmla="*/ 11 w 11"/>
                    <a:gd name="T9" fmla="*/ 3 h 7"/>
                  </a:gdLst>
                  <a:ahLst/>
                  <a:cxnLst>
                    <a:cxn ang="0">
                      <a:pos x="T0" y="T1"/>
                    </a:cxn>
                    <a:cxn ang="0">
                      <a:pos x="T2" y="T3"/>
                    </a:cxn>
                    <a:cxn ang="0">
                      <a:pos x="T4" y="T5"/>
                    </a:cxn>
                    <a:cxn ang="0">
                      <a:pos x="T6" y="T7"/>
                    </a:cxn>
                    <a:cxn ang="0">
                      <a:pos x="T8" y="T9"/>
                    </a:cxn>
                  </a:cxnLst>
                  <a:rect l="0" t="0" r="r" b="b"/>
                  <a:pathLst>
                    <a:path w="11" h="7">
                      <a:moveTo>
                        <a:pt x="11" y="3"/>
                      </a:moveTo>
                      <a:cubicBezTo>
                        <a:pt x="11" y="5"/>
                        <a:pt x="8" y="6"/>
                        <a:pt x="6" y="7"/>
                      </a:cubicBezTo>
                      <a:cubicBezTo>
                        <a:pt x="3" y="7"/>
                        <a:pt x="0" y="6"/>
                        <a:pt x="0" y="4"/>
                      </a:cubicBezTo>
                      <a:cubicBezTo>
                        <a:pt x="0" y="2"/>
                        <a:pt x="2" y="0"/>
                        <a:pt x="5" y="0"/>
                      </a:cubicBezTo>
                      <a:cubicBezTo>
                        <a:pt x="8" y="0"/>
                        <a:pt x="11" y="1"/>
                        <a:pt x="11" y="3"/>
                      </a:cubicBezTo>
                      <a:close/>
                    </a:path>
                  </a:pathLst>
                </a:custGeom>
                <a:solidFill>
                  <a:srgbClr val="FF9D78"/>
                </a:solidFill>
                <a:ln>
                  <a:noFill/>
                </a:ln>
              </p:spPr>
              <p:txBody>
                <a:bodyPr vert="horz" wrap="square" lIns="45720" tIns="22860" rIns="45720" bIns="22860" numCol="1" anchor="t" anchorCtr="0" compatLnSpc="1">
                  <a:prstTxWarp prst="textNoShape">
                    <a:avLst/>
                  </a:prstTxWarp>
                </a:bodyPr>
                <a:lstStyle/>
                <a:p>
                  <a:endParaRPr lang="en-US" sz="900"/>
                </a:p>
              </p:txBody>
            </p:sp>
            <p:grpSp>
              <p:nvGrpSpPr>
                <p:cNvPr id="100" name="Group 99">
                  <a:extLst>
                    <a:ext uri="{FF2B5EF4-FFF2-40B4-BE49-F238E27FC236}">
                      <a16:creationId xmlns:a16="http://schemas.microsoft.com/office/drawing/2014/main" id="{FC5A119C-7F31-75C5-47AC-A88649309980}"/>
                    </a:ext>
                  </a:extLst>
                </p:cNvPr>
                <p:cNvGrpSpPr/>
                <p:nvPr/>
              </p:nvGrpSpPr>
              <p:grpSpPr>
                <a:xfrm>
                  <a:off x="1056893" y="1833312"/>
                  <a:ext cx="194939" cy="292410"/>
                  <a:chOff x="766791" y="7239466"/>
                  <a:chExt cx="549950" cy="824928"/>
                </a:xfrm>
              </p:grpSpPr>
              <p:sp>
                <p:nvSpPr>
                  <p:cNvPr id="110" name="Freeform 31692">
                    <a:extLst>
                      <a:ext uri="{FF2B5EF4-FFF2-40B4-BE49-F238E27FC236}">
                        <a16:creationId xmlns:a16="http://schemas.microsoft.com/office/drawing/2014/main" id="{D16FCC6E-67CC-34AB-957C-CC285D036EAC}"/>
                      </a:ext>
                    </a:extLst>
                  </p:cNvPr>
                  <p:cNvSpPr>
                    <a:spLocks/>
                  </p:cNvSpPr>
                  <p:nvPr/>
                </p:nvSpPr>
                <p:spPr bwMode="auto">
                  <a:xfrm>
                    <a:off x="766791" y="7239466"/>
                    <a:ext cx="549950" cy="797437"/>
                  </a:xfrm>
                  <a:custGeom>
                    <a:avLst/>
                    <a:gdLst>
                      <a:gd name="T0" fmla="*/ 1 w 18"/>
                      <a:gd name="T1" fmla="*/ 12 h 25"/>
                      <a:gd name="T2" fmla="*/ 13 w 18"/>
                      <a:gd name="T3" fmla="*/ 2 h 25"/>
                      <a:gd name="T4" fmla="*/ 16 w 18"/>
                      <a:gd name="T5" fmla="*/ 17 h 25"/>
                      <a:gd name="T6" fmla="*/ 6 w 18"/>
                      <a:gd name="T7" fmla="*/ 23 h 25"/>
                      <a:gd name="T8" fmla="*/ 1 w 18"/>
                      <a:gd name="T9" fmla="*/ 12 h 25"/>
                    </a:gdLst>
                    <a:ahLst/>
                    <a:cxnLst>
                      <a:cxn ang="0">
                        <a:pos x="T0" y="T1"/>
                      </a:cxn>
                      <a:cxn ang="0">
                        <a:pos x="T2" y="T3"/>
                      </a:cxn>
                      <a:cxn ang="0">
                        <a:pos x="T4" y="T5"/>
                      </a:cxn>
                      <a:cxn ang="0">
                        <a:pos x="T6" y="T7"/>
                      </a:cxn>
                      <a:cxn ang="0">
                        <a:pos x="T8" y="T9"/>
                      </a:cxn>
                    </a:cxnLst>
                    <a:rect l="0" t="0" r="r" b="b"/>
                    <a:pathLst>
                      <a:path w="18" h="25">
                        <a:moveTo>
                          <a:pt x="1" y="12"/>
                        </a:moveTo>
                        <a:cubicBezTo>
                          <a:pt x="3" y="4"/>
                          <a:pt x="8" y="0"/>
                          <a:pt x="13" y="2"/>
                        </a:cubicBezTo>
                        <a:cubicBezTo>
                          <a:pt x="17" y="3"/>
                          <a:pt x="18" y="10"/>
                          <a:pt x="16" y="17"/>
                        </a:cubicBezTo>
                        <a:cubicBezTo>
                          <a:pt x="14" y="25"/>
                          <a:pt x="11" y="25"/>
                          <a:pt x="6" y="23"/>
                        </a:cubicBezTo>
                        <a:cubicBezTo>
                          <a:pt x="2" y="21"/>
                          <a:pt x="0" y="19"/>
                          <a:pt x="1" y="12"/>
                        </a:cubicBezTo>
                        <a:close/>
                      </a:path>
                    </a:pathLst>
                  </a:custGeom>
                  <a:solidFill>
                    <a:srgbClr val="B96C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111" name="Freeform 31693">
                    <a:extLst>
                      <a:ext uri="{FF2B5EF4-FFF2-40B4-BE49-F238E27FC236}">
                        <a16:creationId xmlns:a16="http://schemas.microsoft.com/office/drawing/2014/main" id="{9D5A5CCA-3F51-91D0-EBD6-9D80BED32CCA}"/>
                      </a:ext>
                    </a:extLst>
                  </p:cNvPr>
                  <p:cNvSpPr>
                    <a:spLocks/>
                  </p:cNvSpPr>
                  <p:nvPr/>
                </p:nvSpPr>
                <p:spPr bwMode="auto">
                  <a:xfrm>
                    <a:off x="766791" y="7294463"/>
                    <a:ext cx="549950" cy="769931"/>
                  </a:xfrm>
                  <a:custGeom>
                    <a:avLst/>
                    <a:gdLst>
                      <a:gd name="T0" fmla="*/ 1 w 18"/>
                      <a:gd name="T1" fmla="*/ 12 h 25"/>
                      <a:gd name="T2" fmla="*/ 13 w 18"/>
                      <a:gd name="T3" fmla="*/ 2 h 25"/>
                      <a:gd name="T4" fmla="*/ 16 w 18"/>
                      <a:gd name="T5" fmla="*/ 18 h 25"/>
                      <a:gd name="T6" fmla="*/ 7 w 18"/>
                      <a:gd name="T7" fmla="*/ 23 h 25"/>
                      <a:gd name="T8" fmla="*/ 1 w 18"/>
                      <a:gd name="T9" fmla="*/ 12 h 25"/>
                    </a:gdLst>
                    <a:ahLst/>
                    <a:cxnLst>
                      <a:cxn ang="0">
                        <a:pos x="T0" y="T1"/>
                      </a:cxn>
                      <a:cxn ang="0">
                        <a:pos x="T2" y="T3"/>
                      </a:cxn>
                      <a:cxn ang="0">
                        <a:pos x="T4" y="T5"/>
                      </a:cxn>
                      <a:cxn ang="0">
                        <a:pos x="T6" y="T7"/>
                      </a:cxn>
                      <a:cxn ang="0">
                        <a:pos x="T8" y="T9"/>
                      </a:cxn>
                    </a:cxnLst>
                    <a:rect l="0" t="0" r="r" b="b"/>
                    <a:pathLst>
                      <a:path w="18" h="25">
                        <a:moveTo>
                          <a:pt x="1" y="12"/>
                        </a:moveTo>
                        <a:cubicBezTo>
                          <a:pt x="3" y="5"/>
                          <a:pt x="8" y="0"/>
                          <a:pt x="13" y="2"/>
                        </a:cubicBezTo>
                        <a:cubicBezTo>
                          <a:pt x="17" y="4"/>
                          <a:pt x="18" y="11"/>
                          <a:pt x="16" y="18"/>
                        </a:cubicBezTo>
                        <a:cubicBezTo>
                          <a:pt x="15" y="25"/>
                          <a:pt x="11" y="25"/>
                          <a:pt x="7" y="23"/>
                        </a:cubicBezTo>
                        <a:cubicBezTo>
                          <a:pt x="2" y="22"/>
                          <a:pt x="0" y="20"/>
                          <a:pt x="1" y="12"/>
                        </a:cubicBezTo>
                        <a:close/>
                      </a:path>
                    </a:pathLst>
                  </a:custGeom>
                  <a:solidFill>
                    <a:srgbClr val="FFF8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112" name="Freeform 31697">
                    <a:extLst>
                      <a:ext uri="{FF2B5EF4-FFF2-40B4-BE49-F238E27FC236}">
                        <a16:creationId xmlns:a16="http://schemas.microsoft.com/office/drawing/2014/main" id="{B1959B41-6EF9-F227-E10A-2C6059C05440}"/>
                      </a:ext>
                    </a:extLst>
                  </p:cNvPr>
                  <p:cNvSpPr>
                    <a:spLocks/>
                  </p:cNvSpPr>
                  <p:nvPr/>
                </p:nvSpPr>
                <p:spPr bwMode="auto">
                  <a:xfrm>
                    <a:off x="849274" y="7541949"/>
                    <a:ext cx="357477" cy="439961"/>
                  </a:xfrm>
                  <a:custGeom>
                    <a:avLst/>
                    <a:gdLst>
                      <a:gd name="T0" fmla="*/ 0 w 11"/>
                      <a:gd name="T1" fmla="*/ 7 h 15"/>
                      <a:gd name="T2" fmla="*/ 6 w 11"/>
                      <a:gd name="T3" fmla="*/ 1 h 15"/>
                      <a:gd name="T4" fmla="*/ 11 w 11"/>
                      <a:gd name="T5" fmla="*/ 8 h 15"/>
                      <a:gd name="T6" fmla="*/ 5 w 11"/>
                      <a:gd name="T7" fmla="*/ 14 h 15"/>
                      <a:gd name="T8" fmla="*/ 0 w 11"/>
                      <a:gd name="T9" fmla="*/ 7 h 15"/>
                    </a:gdLst>
                    <a:ahLst/>
                    <a:cxnLst>
                      <a:cxn ang="0">
                        <a:pos x="T0" y="T1"/>
                      </a:cxn>
                      <a:cxn ang="0">
                        <a:pos x="T2" y="T3"/>
                      </a:cxn>
                      <a:cxn ang="0">
                        <a:pos x="T4" y="T5"/>
                      </a:cxn>
                      <a:cxn ang="0">
                        <a:pos x="T6" y="T7"/>
                      </a:cxn>
                      <a:cxn ang="0">
                        <a:pos x="T8" y="T9"/>
                      </a:cxn>
                    </a:cxnLst>
                    <a:rect l="0" t="0" r="r" b="b"/>
                    <a:pathLst>
                      <a:path w="11" h="15">
                        <a:moveTo>
                          <a:pt x="0" y="7"/>
                        </a:moveTo>
                        <a:cubicBezTo>
                          <a:pt x="0" y="3"/>
                          <a:pt x="3" y="0"/>
                          <a:pt x="6" y="1"/>
                        </a:cubicBezTo>
                        <a:cubicBezTo>
                          <a:pt x="9" y="1"/>
                          <a:pt x="11" y="4"/>
                          <a:pt x="11" y="8"/>
                        </a:cubicBezTo>
                        <a:cubicBezTo>
                          <a:pt x="10" y="12"/>
                          <a:pt x="8" y="15"/>
                          <a:pt x="5" y="14"/>
                        </a:cubicBezTo>
                        <a:cubicBezTo>
                          <a:pt x="2" y="14"/>
                          <a:pt x="0" y="11"/>
                          <a:pt x="0" y="7"/>
                        </a:cubicBezTo>
                        <a:close/>
                      </a:path>
                    </a:pathLst>
                  </a:custGeom>
                  <a:solidFill>
                    <a:srgbClr val="83AD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113" name="Freeform 31698">
                    <a:extLst>
                      <a:ext uri="{FF2B5EF4-FFF2-40B4-BE49-F238E27FC236}">
                        <a16:creationId xmlns:a16="http://schemas.microsoft.com/office/drawing/2014/main" id="{2BA4EE46-A532-837F-4371-135CE636E41D}"/>
                      </a:ext>
                    </a:extLst>
                  </p:cNvPr>
                  <p:cNvSpPr>
                    <a:spLocks/>
                  </p:cNvSpPr>
                  <p:nvPr/>
                </p:nvSpPr>
                <p:spPr bwMode="auto">
                  <a:xfrm>
                    <a:off x="959265" y="7596943"/>
                    <a:ext cx="109990" cy="109989"/>
                  </a:xfrm>
                  <a:custGeom>
                    <a:avLst/>
                    <a:gdLst>
                      <a:gd name="T0" fmla="*/ 0 w 4"/>
                      <a:gd name="T1" fmla="*/ 2 h 4"/>
                      <a:gd name="T2" fmla="*/ 2 w 4"/>
                      <a:gd name="T3" fmla="*/ 0 h 4"/>
                      <a:gd name="T4" fmla="*/ 4 w 4"/>
                      <a:gd name="T5" fmla="*/ 2 h 4"/>
                      <a:gd name="T6" fmla="*/ 2 w 4"/>
                      <a:gd name="T7" fmla="*/ 4 h 4"/>
                      <a:gd name="T8" fmla="*/ 0 w 4"/>
                      <a:gd name="T9" fmla="*/ 2 h 4"/>
                    </a:gdLst>
                    <a:ahLst/>
                    <a:cxnLst>
                      <a:cxn ang="0">
                        <a:pos x="T0" y="T1"/>
                      </a:cxn>
                      <a:cxn ang="0">
                        <a:pos x="T2" y="T3"/>
                      </a:cxn>
                      <a:cxn ang="0">
                        <a:pos x="T4" y="T5"/>
                      </a:cxn>
                      <a:cxn ang="0">
                        <a:pos x="T6" y="T7"/>
                      </a:cxn>
                      <a:cxn ang="0">
                        <a:pos x="T8" y="T9"/>
                      </a:cxn>
                    </a:cxnLst>
                    <a:rect l="0" t="0" r="r" b="b"/>
                    <a:pathLst>
                      <a:path w="4" h="4">
                        <a:moveTo>
                          <a:pt x="0" y="2"/>
                        </a:moveTo>
                        <a:cubicBezTo>
                          <a:pt x="0" y="1"/>
                          <a:pt x="1" y="0"/>
                          <a:pt x="2" y="0"/>
                        </a:cubicBezTo>
                        <a:cubicBezTo>
                          <a:pt x="3" y="0"/>
                          <a:pt x="4" y="1"/>
                          <a:pt x="4" y="2"/>
                        </a:cubicBezTo>
                        <a:cubicBezTo>
                          <a:pt x="4" y="4"/>
                          <a:pt x="3" y="4"/>
                          <a:pt x="2" y="4"/>
                        </a:cubicBezTo>
                        <a:cubicBezTo>
                          <a:pt x="1" y="4"/>
                          <a:pt x="0" y="3"/>
                          <a:pt x="0" y="2"/>
                        </a:cubicBezTo>
                        <a:close/>
                      </a:path>
                    </a:pathLst>
                  </a:custGeom>
                  <a:solidFill>
                    <a:srgbClr val="AFD1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grpSp>
            <p:grpSp>
              <p:nvGrpSpPr>
                <p:cNvPr id="101" name="Group 100">
                  <a:extLst>
                    <a:ext uri="{FF2B5EF4-FFF2-40B4-BE49-F238E27FC236}">
                      <a16:creationId xmlns:a16="http://schemas.microsoft.com/office/drawing/2014/main" id="{0A52348D-76A9-DBAA-51D6-B8E57E952C42}"/>
                    </a:ext>
                  </a:extLst>
                </p:cNvPr>
                <p:cNvGrpSpPr/>
                <p:nvPr/>
              </p:nvGrpSpPr>
              <p:grpSpPr>
                <a:xfrm>
                  <a:off x="559092" y="1829781"/>
                  <a:ext cx="221682" cy="282665"/>
                  <a:chOff x="-360617" y="7129477"/>
                  <a:chExt cx="659942" cy="797437"/>
                </a:xfrm>
              </p:grpSpPr>
              <p:sp>
                <p:nvSpPr>
                  <p:cNvPr id="106" name="Freeform 31690">
                    <a:extLst>
                      <a:ext uri="{FF2B5EF4-FFF2-40B4-BE49-F238E27FC236}">
                        <a16:creationId xmlns:a16="http://schemas.microsoft.com/office/drawing/2014/main" id="{2541CF2B-6179-986D-6170-BBCBD9A0D74E}"/>
                      </a:ext>
                    </a:extLst>
                  </p:cNvPr>
                  <p:cNvSpPr>
                    <a:spLocks/>
                  </p:cNvSpPr>
                  <p:nvPr/>
                </p:nvSpPr>
                <p:spPr bwMode="auto">
                  <a:xfrm>
                    <a:off x="-360617" y="7129477"/>
                    <a:ext cx="632453" cy="769931"/>
                  </a:xfrm>
                  <a:custGeom>
                    <a:avLst/>
                    <a:gdLst>
                      <a:gd name="T0" fmla="*/ 2 w 20"/>
                      <a:gd name="T1" fmla="*/ 17 h 25"/>
                      <a:gd name="T2" fmla="*/ 9 w 20"/>
                      <a:gd name="T3" fmla="*/ 2 h 25"/>
                      <a:gd name="T4" fmla="*/ 19 w 20"/>
                      <a:gd name="T5" fmla="*/ 13 h 25"/>
                      <a:gd name="T6" fmla="*/ 11 w 20"/>
                      <a:gd name="T7" fmla="*/ 24 h 25"/>
                      <a:gd name="T8" fmla="*/ 2 w 20"/>
                      <a:gd name="T9" fmla="*/ 17 h 25"/>
                    </a:gdLst>
                    <a:ahLst/>
                    <a:cxnLst>
                      <a:cxn ang="0">
                        <a:pos x="T0" y="T1"/>
                      </a:cxn>
                      <a:cxn ang="0">
                        <a:pos x="T2" y="T3"/>
                      </a:cxn>
                      <a:cxn ang="0">
                        <a:pos x="T4" y="T5"/>
                      </a:cxn>
                      <a:cxn ang="0">
                        <a:pos x="T6" y="T7"/>
                      </a:cxn>
                      <a:cxn ang="0">
                        <a:pos x="T8" y="T9"/>
                      </a:cxn>
                    </a:cxnLst>
                    <a:rect l="0" t="0" r="r" b="b"/>
                    <a:pathLst>
                      <a:path w="20" h="25">
                        <a:moveTo>
                          <a:pt x="2" y="17"/>
                        </a:moveTo>
                        <a:cubicBezTo>
                          <a:pt x="0" y="10"/>
                          <a:pt x="4" y="3"/>
                          <a:pt x="9" y="2"/>
                        </a:cubicBezTo>
                        <a:cubicBezTo>
                          <a:pt x="14" y="0"/>
                          <a:pt x="18" y="6"/>
                          <a:pt x="19" y="13"/>
                        </a:cubicBezTo>
                        <a:cubicBezTo>
                          <a:pt x="20" y="20"/>
                          <a:pt x="17" y="22"/>
                          <a:pt x="11" y="24"/>
                        </a:cubicBezTo>
                        <a:cubicBezTo>
                          <a:pt x="6" y="25"/>
                          <a:pt x="3" y="25"/>
                          <a:pt x="2" y="17"/>
                        </a:cubicBezTo>
                        <a:close/>
                      </a:path>
                    </a:pathLst>
                  </a:custGeom>
                  <a:solidFill>
                    <a:srgbClr val="B96C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107" name="Freeform 31691">
                    <a:extLst>
                      <a:ext uri="{FF2B5EF4-FFF2-40B4-BE49-F238E27FC236}">
                        <a16:creationId xmlns:a16="http://schemas.microsoft.com/office/drawing/2014/main" id="{733AE508-869F-B72E-0833-60D1D41FBB1D}"/>
                      </a:ext>
                    </a:extLst>
                  </p:cNvPr>
                  <p:cNvSpPr>
                    <a:spLocks/>
                  </p:cNvSpPr>
                  <p:nvPr/>
                </p:nvSpPr>
                <p:spPr bwMode="auto">
                  <a:xfrm>
                    <a:off x="-305621" y="7156983"/>
                    <a:ext cx="604946" cy="769931"/>
                  </a:xfrm>
                  <a:custGeom>
                    <a:avLst/>
                    <a:gdLst>
                      <a:gd name="T0" fmla="*/ 1 w 20"/>
                      <a:gd name="T1" fmla="*/ 17 h 25"/>
                      <a:gd name="T2" fmla="*/ 9 w 20"/>
                      <a:gd name="T3" fmla="*/ 2 h 25"/>
                      <a:gd name="T4" fmla="*/ 19 w 20"/>
                      <a:gd name="T5" fmla="*/ 13 h 25"/>
                      <a:gd name="T6" fmla="*/ 11 w 20"/>
                      <a:gd name="T7" fmla="*/ 24 h 25"/>
                      <a:gd name="T8" fmla="*/ 1 w 20"/>
                      <a:gd name="T9" fmla="*/ 17 h 25"/>
                    </a:gdLst>
                    <a:ahLst/>
                    <a:cxnLst>
                      <a:cxn ang="0">
                        <a:pos x="T0" y="T1"/>
                      </a:cxn>
                      <a:cxn ang="0">
                        <a:pos x="T2" y="T3"/>
                      </a:cxn>
                      <a:cxn ang="0">
                        <a:pos x="T4" y="T5"/>
                      </a:cxn>
                      <a:cxn ang="0">
                        <a:pos x="T6" y="T7"/>
                      </a:cxn>
                      <a:cxn ang="0">
                        <a:pos x="T8" y="T9"/>
                      </a:cxn>
                    </a:cxnLst>
                    <a:rect l="0" t="0" r="r" b="b"/>
                    <a:pathLst>
                      <a:path w="20" h="25">
                        <a:moveTo>
                          <a:pt x="1" y="17"/>
                        </a:moveTo>
                        <a:cubicBezTo>
                          <a:pt x="0" y="10"/>
                          <a:pt x="4" y="3"/>
                          <a:pt x="9" y="2"/>
                        </a:cubicBezTo>
                        <a:cubicBezTo>
                          <a:pt x="14" y="0"/>
                          <a:pt x="18" y="6"/>
                          <a:pt x="19" y="13"/>
                        </a:cubicBezTo>
                        <a:cubicBezTo>
                          <a:pt x="20" y="20"/>
                          <a:pt x="17" y="22"/>
                          <a:pt x="11" y="24"/>
                        </a:cubicBezTo>
                        <a:cubicBezTo>
                          <a:pt x="6" y="25"/>
                          <a:pt x="3" y="25"/>
                          <a:pt x="1" y="17"/>
                        </a:cubicBezTo>
                        <a:close/>
                      </a:path>
                    </a:pathLst>
                  </a:custGeom>
                  <a:solidFill>
                    <a:srgbClr val="FFF8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108" name="Freeform 31696">
                    <a:extLst>
                      <a:ext uri="{FF2B5EF4-FFF2-40B4-BE49-F238E27FC236}">
                        <a16:creationId xmlns:a16="http://schemas.microsoft.com/office/drawing/2014/main" id="{318EEBC9-FDEC-7EB4-CAB7-752870E8C158}"/>
                      </a:ext>
                    </a:extLst>
                  </p:cNvPr>
                  <p:cNvSpPr>
                    <a:spLocks/>
                  </p:cNvSpPr>
                  <p:nvPr/>
                </p:nvSpPr>
                <p:spPr bwMode="auto">
                  <a:xfrm>
                    <a:off x="-168125" y="7431957"/>
                    <a:ext cx="302482" cy="412472"/>
                  </a:xfrm>
                  <a:custGeom>
                    <a:avLst/>
                    <a:gdLst>
                      <a:gd name="T0" fmla="*/ 0 w 10"/>
                      <a:gd name="T1" fmla="*/ 6 h 13"/>
                      <a:gd name="T2" fmla="*/ 5 w 10"/>
                      <a:gd name="T3" fmla="*/ 0 h 13"/>
                      <a:gd name="T4" fmla="*/ 10 w 10"/>
                      <a:gd name="T5" fmla="*/ 7 h 13"/>
                      <a:gd name="T6" fmla="*/ 5 w 10"/>
                      <a:gd name="T7" fmla="*/ 13 h 13"/>
                      <a:gd name="T8" fmla="*/ 0 w 10"/>
                      <a:gd name="T9" fmla="*/ 6 h 13"/>
                    </a:gdLst>
                    <a:ahLst/>
                    <a:cxnLst>
                      <a:cxn ang="0">
                        <a:pos x="T0" y="T1"/>
                      </a:cxn>
                      <a:cxn ang="0">
                        <a:pos x="T2" y="T3"/>
                      </a:cxn>
                      <a:cxn ang="0">
                        <a:pos x="T4" y="T5"/>
                      </a:cxn>
                      <a:cxn ang="0">
                        <a:pos x="T6" y="T7"/>
                      </a:cxn>
                      <a:cxn ang="0">
                        <a:pos x="T8" y="T9"/>
                      </a:cxn>
                    </a:cxnLst>
                    <a:rect l="0" t="0" r="r" b="b"/>
                    <a:pathLst>
                      <a:path w="10" h="13">
                        <a:moveTo>
                          <a:pt x="0" y="6"/>
                        </a:moveTo>
                        <a:cubicBezTo>
                          <a:pt x="0" y="3"/>
                          <a:pt x="2" y="0"/>
                          <a:pt x="5" y="0"/>
                        </a:cubicBezTo>
                        <a:cubicBezTo>
                          <a:pt x="8" y="0"/>
                          <a:pt x="10" y="3"/>
                          <a:pt x="10" y="7"/>
                        </a:cubicBezTo>
                        <a:cubicBezTo>
                          <a:pt x="10" y="10"/>
                          <a:pt x="7" y="13"/>
                          <a:pt x="5" y="13"/>
                        </a:cubicBezTo>
                        <a:cubicBezTo>
                          <a:pt x="2" y="13"/>
                          <a:pt x="0" y="10"/>
                          <a:pt x="0" y="6"/>
                        </a:cubicBezTo>
                        <a:close/>
                      </a:path>
                    </a:pathLst>
                  </a:custGeom>
                  <a:solidFill>
                    <a:srgbClr val="83AD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109" name="Freeform 31699">
                    <a:extLst>
                      <a:ext uri="{FF2B5EF4-FFF2-40B4-BE49-F238E27FC236}">
                        <a16:creationId xmlns:a16="http://schemas.microsoft.com/office/drawing/2014/main" id="{310A0F1E-0719-3578-6655-4C87F5E9B2D4}"/>
                      </a:ext>
                    </a:extLst>
                  </p:cNvPr>
                  <p:cNvSpPr>
                    <a:spLocks/>
                  </p:cNvSpPr>
                  <p:nvPr/>
                </p:nvSpPr>
                <p:spPr bwMode="auto">
                  <a:xfrm>
                    <a:off x="-113130" y="7459447"/>
                    <a:ext cx="137496" cy="137496"/>
                  </a:xfrm>
                  <a:custGeom>
                    <a:avLst/>
                    <a:gdLst>
                      <a:gd name="T0" fmla="*/ 0 w 4"/>
                      <a:gd name="T1" fmla="*/ 2 h 4"/>
                      <a:gd name="T2" fmla="*/ 2 w 4"/>
                      <a:gd name="T3" fmla="*/ 0 h 4"/>
                      <a:gd name="T4" fmla="*/ 4 w 4"/>
                      <a:gd name="T5" fmla="*/ 2 h 4"/>
                      <a:gd name="T6" fmla="*/ 2 w 4"/>
                      <a:gd name="T7" fmla="*/ 4 h 4"/>
                      <a:gd name="T8" fmla="*/ 0 w 4"/>
                      <a:gd name="T9" fmla="*/ 2 h 4"/>
                    </a:gdLst>
                    <a:ahLst/>
                    <a:cxnLst>
                      <a:cxn ang="0">
                        <a:pos x="T0" y="T1"/>
                      </a:cxn>
                      <a:cxn ang="0">
                        <a:pos x="T2" y="T3"/>
                      </a:cxn>
                      <a:cxn ang="0">
                        <a:pos x="T4" y="T5"/>
                      </a:cxn>
                      <a:cxn ang="0">
                        <a:pos x="T6" y="T7"/>
                      </a:cxn>
                      <a:cxn ang="0">
                        <a:pos x="T8" y="T9"/>
                      </a:cxn>
                    </a:cxnLst>
                    <a:rect l="0" t="0" r="r" b="b"/>
                    <a:pathLst>
                      <a:path w="4" h="4">
                        <a:moveTo>
                          <a:pt x="0" y="2"/>
                        </a:moveTo>
                        <a:cubicBezTo>
                          <a:pt x="0" y="1"/>
                          <a:pt x="1" y="0"/>
                          <a:pt x="2" y="0"/>
                        </a:cubicBezTo>
                        <a:cubicBezTo>
                          <a:pt x="3" y="0"/>
                          <a:pt x="4" y="1"/>
                          <a:pt x="4" y="2"/>
                        </a:cubicBezTo>
                        <a:cubicBezTo>
                          <a:pt x="4" y="4"/>
                          <a:pt x="3" y="4"/>
                          <a:pt x="2" y="4"/>
                        </a:cubicBezTo>
                        <a:cubicBezTo>
                          <a:pt x="1" y="4"/>
                          <a:pt x="0" y="3"/>
                          <a:pt x="0" y="2"/>
                        </a:cubicBezTo>
                        <a:close/>
                      </a:path>
                    </a:pathLst>
                  </a:custGeom>
                  <a:solidFill>
                    <a:srgbClr val="AFD1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grpSp>
            <p:sp>
              <p:nvSpPr>
                <p:cNvPr id="102" name="Freeform 31687">
                  <a:extLst>
                    <a:ext uri="{FF2B5EF4-FFF2-40B4-BE49-F238E27FC236}">
                      <a16:creationId xmlns:a16="http://schemas.microsoft.com/office/drawing/2014/main" id="{07EBE22A-D363-30C3-8C7F-56BC66A7BA2F}"/>
                    </a:ext>
                  </a:extLst>
                </p:cNvPr>
                <p:cNvSpPr>
                  <a:spLocks/>
                </p:cNvSpPr>
                <p:nvPr/>
              </p:nvSpPr>
              <p:spPr bwMode="auto">
                <a:xfrm flipH="1">
                  <a:off x="1103702" y="2195323"/>
                  <a:ext cx="200791" cy="64793"/>
                </a:xfrm>
                <a:custGeom>
                  <a:avLst/>
                  <a:gdLst>
                    <a:gd name="T0" fmla="*/ 11 w 11"/>
                    <a:gd name="T1" fmla="*/ 3 h 7"/>
                    <a:gd name="T2" fmla="*/ 6 w 11"/>
                    <a:gd name="T3" fmla="*/ 7 h 7"/>
                    <a:gd name="T4" fmla="*/ 0 w 11"/>
                    <a:gd name="T5" fmla="*/ 4 h 7"/>
                    <a:gd name="T6" fmla="*/ 5 w 11"/>
                    <a:gd name="T7" fmla="*/ 0 h 7"/>
                    <a:gd name="T8" fmla="*/ 11 w 11"/>
                    <a:gd name="T9" fmla="*/ 3 h 7"/>
                  </a:gdLst>
                  <a:ahLst/>
                  <a:cxnLst>
                    <a:cxn ang="0">
                      <a:pos x="T0" y="T1"/>
                    </a:cxn>
                    <a:cxn ang="0">
                      <a:pos x="T2" y="T3"/>
                    </a:cxn>
                    <a:cxn ang="0">
                      <a:pos x="T4" y="T5"/>
                    </a:cxn>
                    <a:cxn ang="0">
                      <a:pos x="T6" y="T7"/>
                    </a:cxn>
                    <a:cxn ang="0">
                      <a:pos x="T8" y="T9"/>
                    </a:cxn>
                  </a:cxnLst>
                  <a:rect l="0" t="0" r="r" b="b"/>
                  <a:pathLst>
                    <a:path w="11" h="7">
                      <a:moveTo>
                        <a:pt x="11" y="3"/>
                      </a:moveTo>
                      <a:cubicBezTo>
                        <a:pt x="11" y="5"/>
                        <a:pt x="8" y="6"/>
                        <a:pt x="6" y="7"/>
                      </a:cubicBezTo>
                      <a:cubicBezTo>
                        <a:pt x="3" y="7"/>
                        <a:pt x="0" y="6"/>
                        <a:pt x="0" y="4"/>
                      </a:cubicBezTo>
                      <a:cubicBezTo>
                        <a:pt x="0" y="2"/>
                        <a:pt x="2" y="0"/>
                        <a:pt x="5" y="0"/>
                      </a:cubicBezTo>
                      <a:cubicBezTo>
                        <a:pt x="8" y="0"/>
                        <a:pt x="11" y="1"/>
                        <a:pt x="11" y="3"/>
                      </a:cubicBezTo>
                      <a:close/>
                    </a:path>
                  </a:pathLst>
                </a:custGeom>
                <a:solidFill>
                  <a:srgbClr val="FF9D78"/>
                </a:solidFill>
                <a:ln>
                  <a:noFill/>
                </a:ln>
              </p:spPr>
              <p:txBody>
                <a:bodyPr vert="horz" wrap="square" lIns="45720" tIns="22860" rIns="45720" bIns="22860" numCol="1" anchor="t" anchorCtr="0" compatLnSpc="1">
                  <a:prstTxWarp prst="textNoShape">
                    <a:avLst/>
                  </a:prstTxWarp>
                </a:bodyPr>
                <a:lstStyle/>
                <a:p>
                  <a:endParaRPr lang="en-US" sz="900"/>
                </a:p>
              </p:txBody>
            </p:sp>
            <p:sp>
              <p:nvSpPr>
                <p:cNvPr id="103" name="Freeform 383">
                  <a:extLst>
                    <a:ext uri="{FF2B5EF4-FFF2-40B4-BE49-F238E27FC236}">
                      <a16:creationId xmlns:a16="http://schemas.microsoft.com/office/drawing/2014/main" id="{6E147BF1-9B63-A3B6-079C-8E7F0C8B77B3}"/>
                    </a:ext>
                  </a:extLst>
                </p:cNvPr>
                <p:cNvSpPr>
                  <a:spLocks/>
                </p:cNvSpPr>
                <p:nvPr/>
              </p:nvSpPr>
              <p:spPr bwMode="auto">
                <a:xfrm flipH="1">
                  <a:off x="271771" y="1319160"/>
                  <a:ext cx="1364741" cy="710052"/>
                </a:xfrm>
                <a:custGeom>
                  <a:avLst/>
                  <a:gdLst>
                    <a:gd name="connsiteX0" fmla="*/ 649769 w 1364741"/>
                    <a:gd name="connsiteY0" fmla="*/ 0 h 710052"/>
                    <a:gd name="connsiteX1" fmla="*/ 34563 w 1364741"/>
                    <a:gd name="connsiteY1" fmla="*/ 132755 h 710052"/>
                    <a:gd name="connsiteX2" fmla="*/ 0 w 1364741"/>
                    <a:gd name="connsiteY2" fmla="*/ 152901 h 710052"/>
                    <a:gd name="connsiteX3" fmla="*/ 11432 w 1364741"/>
                    <a:gd name="connsiteY3" fmla="*/ 165070 h 710052"/>
                    <a:gd name="connsiteX4" fmla="*/ 71258 w 1364741"/>
                    <a:gd name="connsiteY4" fmla="*/ 212881 h 710052"/>
                    <a:gd name="connsiteX5" fmla="*/ 74150 w 1364741"/>
                    <a:gd name="connsiteY5" fmla="*/ 214518 h 710052"/>
                    <a:gd name="connsiteX6" fmla="*/ 72594 w 1364741"/>
                    <a:gd name="connsiteY6" fmla="*/ 222947 h 710052"/>
                    <a:gd name="connsiteX7" fmla="*/ 122083 w 1364741"/>
                    <a:gd name="connsiteY7" fmla="*/ 688329 h 710052"/>
                    <a:gd name="connsiteX8" fmla="*/ 219463 w 1364741"/>
                    <a:gd name="connsiteY8" fmla="*/ 274678 h 710052"/>
                    <a:gd name="connsiteX9" fmla="*/ 251743 w 1364741"/>
                    <a:gd name="connsiteY9" fmla="*/ 271521 h 710052"/>
                    <a:gd name="connsiteX10" fmla="*/ 268437 w 1364741"/>
                    <a:gd name="connsiteY10" fmla="*/ 267433 h 710052"/>
                    <a:gd name="connsiteX11" fmla="*/ 315785 w 1364741"/>
                    <a:gd name="connsiteY11" fmla="*/ 270728 h 710052"/>
                    <a:gd name="connsiteX12" fmla="*/ 549159 w 1364741"/>
                    <a:gd name="connsiteY12" fmla="*/ 247991 h 710052"/>
                    <a:gd name="connsiteX13" fmla="*/ 599620 w 1364741"/>
                    <a:gd name="connsiteY13" fmla="*/ 233318 h 710052"/>
                    <a:gd name="connsiteX14" fmla="*/ 614726 w 1364741"/>
                    <a:gd name="connsiteY14" fmla="*/ 232121 h 710052"/>
                    <a:gd name="connsiteX15" fmla="*/ 910345 w 1364741"/>
                    <a:gd name="connsiteY15" fmla="*/ 219706 h 710052"/>
                    <a:gd name="connsiteX16" fmla="*/ 1174858 w 1364741"/>
                    <a:gd name="connsiteY16" fmla="*/ 308025 h 710052"/>
                    <a:gd name="connsiteX17" fmla="*/ 1290924 w 1364741"/>
                    <a:gd name="connsiteY17" fmla="*/ 707576 h 710052"/>
                    <a:gd name="connsiteX18" fmla="*/ 1329599 w 1364741"/>
                    <a:gd name="connsiteY18" fmla="*/ 547773 h 710052"/>
                    <a:gd name="connsiteX19" fmla="*/ 1343229 w 1364741"/>
                    <a:gd name="connsiteY19" fmla="*/ 478360 h 710052"/>
                    <a:gd name="connsiteX20" fmla="*/ 1364741 w 1364741"/>
                    <a:gd name="connsiteY20" fmla="*/ 364627 h 710052"/>
                    <a:gd name="connsiteX21" fmla="*/ 1362678 w 1364741"/>
                    <a:gd name="connsiteY21" fmla="*/ 190015 h 710052"/>
                    <a:gd name="connsiteX22" fmla="*/ 1362651 w 1364741"/>
                    <a:gd name="connsiteY22" fmla="*/ 189688 h 710052"/>
                    <a:gd name="connsiteX23" fmla="*/ 1264975 w 1364741"/>
                    <a:gd name="connsiteY23" fmla="*/ 132755 h 710052"/>
                    <a:gd name="connsiteX24" fmla="*/ 649769 w 1364741"/>
                    <a:gd name="connsiteY24" fmla="*/ 0 h 710052"/>
                    <a:gd name="connsiteX0" fmla="*/ 649769 w 1364741"/>
                    <a:gd name="connsiteY0" fmla="*/ 0 h 710052"/>
                    <a:gd name="connsiteX1" fmla="*/ 34563 w 1364741"/>
                    <a:gd name="connsiteY1" fmla="*/ 132755 h 710052"/>
                    <a:gd name="connsiteX2" fmla="*/ 0 w 1364741"/>
                    <a:gd name="connsiteY2" fmla="*/ 152901 h 710052"/>
                    <a:gd name="connsiteX3" fmla="*/ 11432 w 1364741"/>
                    <a:gd name="connsiteY3" fmla="*/ 165070 h 710052"/>
                    <a:gd name="connsiteX4" fmla="*/ 71258 w 1364741"/>
                    <a:gd name="connsiteY4" fmla="*/ 212881 h 710052"/>
                    <a:gd name="connsiteX5" fmla="*/ 74150 w 1364741"/>
                    <a:gd name="connsiteY5" fmla="*/ 214518 h 710052"/>
                    <a:gd name="connsiteX6" fmla="*/ 72594 w 1364741"/>
                    <a:gd name="connsiteY6" fmla="*/ 222947 h 710052"/>
                    <a:gd name="connsiteX7" fmla="*/ 122083 w 1364741"/>
                    <a:gd name="connsiteY7" fmla="*/ 688329 h 710052"/>
                    <a:gd name="connsiteX8" fmla="*/ 219463 w 1364741"/>
                    <a:gd name="connsiteY8" fmla="*/ 274678 h 710052"/>
                    <a:gd name="connsiteX9" fmla="*/ 251743 w 1364741"/>
                    <a:gd name="connsiteY9" fmla="*/ 271521 h 710052"/>
                    <a:gd name="connsiteX10" fmla="*/ 268437 w 1364741"/>
                    <a:gd name="connsiteY10" fmla="*/ 267433 h 710052"/>
                    <a:gd name="connsiteX11" fmla="*/ 315785 w 1364741"/>
                    <a:gd name="connsiteY11" fmla="*/ 270728 h 710052"/>
                    <a:gd name="connsiteX12" fmla="*/ 549159 w 1364741"/>
                    <a:gd name="connsiteY12" fmla="*/ 247991 h 710052"/>
                    <a:gd name="connsiteX13" fmla="*/ 599620 w 1364741"/>
                    <a:gd name="connsiteY13" fmla="*/ 233318 h 710052"/>
                    <a:gd name="connsiteX14" fmla="*/ 614726 w 1364741"/>
                    <a:gd name="connsiteY14" fmla="*/ 232121 h 710052"/>
                    <a:gd name="connsiteX15" fmla="*/ 910345 w 1364741"/>
                    <a:gd name="connsiteY15" fmla="*/ 219706 h 710052"/>
                    <a:gd name="connsiteX16" fmla="*/ 1174858 w 1364741"/>
                    <a:gd name="connsiteY16" fmla="*/ 308025 h 710052"/>
                    <a:gd name="connsiteX17" fmla="*/ 1290924 w 1364741"/>
                    <a:gd name="connsiteY17" fmla="*/ 707576 h 710052"/>
                    <a:gd name="connsiteX18" fmla="*/ 1329599 w 1364741"/>
                    <a:gd name="connsiteY18" fmla="*/ 547773 h 710052"/>
                    <a:gd name="connsiteX19" fmla="*/ 1343229 w 1364741"/>
                    <a:gd name="connsiteY19" fmla="*/ 478360 h 710052"/>
                    <a:gd name="connsiteX20" fmla="*/ 1364741 w 1364741"/>
                    <a:gd name="connsiteY20" fmla="*/ 364627 h 710052"/>
                    <a:gd name="connsiteX21" fmla="*/ 1362678 w 1364741"/>
                    <a:gd name="connsiteY21" fmla="*/ 190015 h 710052"/>
                    <a:gd name="connsiteX22" fmla="*/ 1298256 w 1364741"/>
                    <a:gd name="connsiteY22" fmla="*/ 202567 h 710052"/>
                    <a:gd name="connsiteX23" fmla="*/ 1264975 w 1364741"/>
                    <a:gd name="connsiteY23" fmla="*/ 132755 h 710052"/>
                    <a:gd name="connsiteX24" fmla="*/ 649769 w 1364741"/>
                    <a:gd name="connsiteY24" fmla="*/ 0 h 710052"/>
                    <a:gd name="connsiteX0" fmla="*/ 649769 w 1364741"/>
                    <a:gd name="connsiteY0" fmla="*/ 0 h 710052"/>
                    <a:gd name="connsiteX1" fmla="*/ 34563 w 1364741"/>
                    <a:gd name="connsiteY1" fmla="*/ 132755 h 710052"/>
                    <a:gd name="connsiteX2" fmla="*/ 0 w 1364741"/>
                    <a:gd name="connsiteY2" fmla="*/ 152901 h 710052"/>
                    <a:gd name="connsiteX3" fmla="*/ 11432 w 1364741"/>
                    <a:gd name="connsiteY3" fmla="*/ 165070 h 710052"/>
                    <a:gd name="connsiteX4" fmla="*/ 71258 w 1364741"/>
                    <a:gd name="connsiteY4" fmla="*/ 212881 h 710052"/>
                    <a:gd name="connsiteX5" fmla="*/ 74150 w 1364741"/>
                    <a:gd name="connsiteY5" fmla="*/ 214518 h 710052"/>
                    <a:gd name="connsiteX6" fmla="*/ 72594 w 1364741"/>
                    <a:gd name="connsiteY6" fmla="*/ 222947 h 710052"/>
                    <a:gd name="connsiteX7" fmla="*/ 122083 w 1364741"/>
                    <a:gd name="connsiteY7" fmla="*/ 688329 h 710052"/>
                    <a:gd name="connsiteX8" fmla="*/ 219463 w 1364741"/>
                    <a:gd name="connsiteY8" fmla="*/ 274678 h 710052"/>
                    <a:gd name="connsiteX9" fmla="*/ 251743 w 1364741"/>
                    <a:gd name="connsiteY9" fmla="*/ 271521 h 710052"/>
                    <a:gd name="connsiteX10" fmla="*/ 268437 w 1364741"/>
                    <a:gd name="connsiteY10" fmla="*/ 267433 h 710052"/>
                    <a:gd name="connsiteX11" fmla="*/ 315785 w 1364741"/>
                    <a:gd name="connsiteY11" fmla="*/ 270728 h 710052"/>
                    <a:gd name="connsiteX12" fmla="*/ 549159 w 1364741"/>
                    <a:gd name="connsiteY12" fmla="*/ 247991 h 710052"/>
                    <a:gd name="connsiteX13" fmla="*/ 599620 w 1364741"/>
                    <a:gd name="connsiteY13" fmla="*/ 233318 h 710052"/>
                    <a:gd name="connsiteX14" fmla="*/ 614726 w 1364741"/>
                    <a:gd name="connsiteY14" fmla="*/ 232121 h 710052"/>
                    <a:gd name="connsiteX15" fmla="*/ 910345 w 1364741"/>
                    <a:gd name="connsiteY15" fmla="*/ 219706 h 710052"/>
                    <a:gd name="connsiteX16" fmla="*/ 1174858 w 1364741"/>
                    <a:gd name="connsiteY16" fmla="*/ 308025 h 710052"/>
                    <a:gd name="connsiteX17" fmla="*/ 1290924 w 1364741"/>
                    <a:gd name="connsiteY17" fmla="*/ 707576 h 710052"/>
                    <a:gd name="connsiteX18" fmla="*/ 1329599 w 1364741"/>
                    <a:gd name="connsiteY18" fmla="*/ 547773 h 710052"/>
                    <a:gd name="connsiteX19" fmla="*/ 1343229 w 1364741"/>
                    <a:gd name="connsiteY19" fmla="*/ 478360 h 710052"/>
                    <a:gd name="connsiteX20" fmla="*/ 1364741 w 1364741"/>
                    <a:gd name="connsiteY20" fmla="*/ 364627 h 710052"/>
                    <a:gd name="connsiteX21" fmla="*/ 1298256 w 1364741"/>
                    <a:gd name="connsiteY21" fmla="*/ 202567 h 710052"/>
                    <a:gd name="connsiteX22" fmla="*/ 1264975 w 1364741"/>
                    <a:gd name="connsiteY22" fmla="*/ 132755 h 710052"/>
                    <a:gd name="connsiteX23" fmla="*/ 649769 w 1364741"/>
                    <a:gd name="connsiteY23" fmla="*/ 0 h 710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364741" h="710052">
                      <a:moveTo>
                        <a:pt x="649769" y="0"/>
                      </a:moveTo>
                      <a:cubicBezTo>
                        <a:pt x="421883" y="0"/>
                        <a:pt x="210177" y="48940"/>
                        <a:pt x="34563" y="132755"/>
                      </a:cubicBezTo>
                      <a:lnTo>
                        <a:pt x="0" y="152901"/>
                      </a:lnTo>
                      <a:lnTo>
                        <a:pt x="11432" y="165070"/>
                      </a:lnTo>
                      <a:cubicBezTo>
                        <a:pt x="27936" y="181700"/>
                        <a:pt x="48566" y="198330"/>
                        <a:pt x="71258" y="212881"/>
                      </a:cubicBezTo>
                      <a:lnTo>
                        <a:pt x="74150" y="214518"/>
                      </a:lnTo>
                      <a:lnTo>
                        <a:pt x="72594" y="222947"/>
                      </a:lnTo>
                      <a:cubicBezTo>
                        <a:pt x="50527" y="401941"/>
                        <a:pt x="122083" y="688329"/>
                        <a:pt x="122083" y="688329"/>
                      </a:cubicBezTo>
                      <a:cubicBezTo>
                        <a:pt x="208689" y="553705"/>
                        <a:pt x="219463" y="274678"/>
                        <a:pt x="219463" y="274678"/>
                      </a:cubicBezTo>
                      <a:cubicBezTo>
                        <a:pt x="230272" y="274678"/>
                        <a:pt x="241089" y="273475"/>
                        <a:pt x="251743" y="271521"/>
                      </a:cubicBezTo>
                      <a:lnTo>
                        <a:pt x="268437" y="267433"/>
                      </a:lnTo>
                      <a:lnTo>
                        <a:pt x="315785" y="270728"/>
                      </a:lnTo>
                      <a:cubicBezTo>
                        <a:pt x="393920" y="273716"/>
                        <a:pt x="473086" y="266830"/>
                        <a:pt x="549159" y="247991"/>
                      </a:cubicBezTo>
                      <a:lnTo>
                        <a:pt x="599620" y="233318"/>
                      </a:lnTo>
                      <a:lnTo>
                        <a:pt x="614726" y="232121"/>
                      </a:lnTo>
                      <a:cubicBezTo>
                        <a:pt x="726070" y="223213"/>
                        <a:pt x="840651" y="214525"/>
                        <a:pt x="910345" y="219706"/>
                      </a:cubicBezTo>
                      <a:cubicBezTo>
                        <a:pt x="1049733" y="230067"/>
                        <a:pt x="1109772" y="244475"/>
                        <a:pt x="1174858" y="308025"/>
                      </a:cubicBezTo>
                      <a:cubicBezTo>
                        <a:pt x="1228868" y="519637"/>
                        <a:pt x="1261999" y="683585"/>
                        <a:pt x="1290924" y="707576"/>
                      </a:cubicBezTo>
                      <a:cubicBezTo>
                        <a:pt x="1312618" y="725570"/>
                        <a:pt x="1315578" y="642780"/>
                        <a:pt x="1329599" y="547773"/>
                      </a:cubicBezTo>
                      <a:lnTo>
                        <a:pt x="1343229" y="478360"/>
                      </a:lnTo>
                      <a:lnTo>
                        <a:pt x="1364741" y="364627"/>
                      </a:lnTo>
                      <a:cubicBezTo>
                        <a:pt x="1357246" y="318662"/>
                        <a:pt x="1314884" y="241212"/>
                        <a:pt x="1298256" y="202567"/>
                      </a:cubicBezTo>
                      <a:cubicBezTo>
                        <a:pt x="1265697" y="183589"/>
                        <a:pt x="1297534" y="151733"/>
                        <a:pt x="1264975" y="132755"/>
                      </a:cubicBezTo>
                      <a:cubicBezTo>
                        <a:pt x="1089361" y="48940"/>
                        <a:pt x="877656" y="0"/>
                        <a:pt x="649769" y="0"/>
                      </a:cubicBezTo>
                      <a:close/>
                    </a:path>
                  </a:pathLst>
                </a:custGeom>
                <a:solidFill>
                  <a:srgbClr val="5A4945"/>
                </a:solidFill>
                <a:ln>
                  <a:noFill/>
                </a:ln>
              </p:spPr>
              <p:txBody>
                <a:bodyPr vert="horz" wrap="square" lIns="45720" tIns="22860" rIns="45720" bIns="22860" numCol="1" anchor="t" anchorCtr="0" compatLnSpc="1">
                  <a:prstTxWarp prst="textNoShape">
                    <a:avLst/>
                  </a:prstTxWarp>
                  <a:noAutofit/>
                </a:bodyPr>
                <a:lstStyle/>
                <a:p>
                  <a:endParaRPr lang="en-US" sz="900"/>
                </a:p>
              </p:txBody>
            </p:sp>
            <p:sp>
              <p:nvSpPr>
                <p:cNvPr id="104" name="Freeform 384">
                  <a:extLst>
                    <a:ext uri="{FF2B5EF4-FFF2-40B4-BE49-F238E27FC236}">
                      <a16:creationId xmlns:a16="http://schemas.microsoft.com/office/drawing/2014/main" id="{04CDB9B4-3B2E-EA0E-243E-852AA7041E7E}"/>
                    </a:ext>
                  </a:extLst>
                </p:cNvPr>
                <p:cNvSpPr>
                  <a:spLocks/>
                </p:cNvSpPr>
                <p:nvPr/>
              </p:nvSpPr>
              <p:spPr bwMode="auto">
                <a:xfrm rot="967563" flipH="1">
                  <a:off x="334362" y="934202"/>
                  <a:ext cx="1338436" cy="1121848"/>
                </a:xfrm>
                <a:custGeom>
                  <a:avLst/>
                  <a:gdLst>
                    <a:gd name="connsiteX0" fmla="*/ 822876 w 1503164"/>
                    <a:gd name="connsiteY0" fmla="*/ 26563 h 1259919"/>
                    <a:gd name="connsiteX1" fmla="*/ 781368 w 1503164"/>
                    <a:gd name="connsiteY1" fmla="*/ 17194 h 1259919"/>
                    <a:gd name="connsiteX2" fmla="*/ 587700 w 1503164"/>
                    <a:gd name="connsiteY2" fmla="*/ 68776 h 1259919"/>
                    <a:gd name="connsiteX3" fmla="*/ 432765 w 1503164"/>
                    <a:gd name="connsiteY3" fmla="*/ 0 h 1259919"/>
                    <a:gd name="connsiteX4" fmla="*/ 303653 w 1503164"/>
                    <a:gd name="connsiteY4" fmla="*/ 85970 h 1259919"/>
                    <a:gd name="connsiteX5" fmla="*/ 97073 w 1503164"/>
                    <a:gd name="connsiteY5" fmla="*/ 68776 h 1259919"/>
                    <a:gd name="connsiteX6" fmla="*/ 85347 w 1503164"/>
                    <a:gd name="connsiteY6" fmla="*/ 78853 h 1259919"/>
                    <a:gd name="connsiteX7" fmla="*/ 71906 w 1503164"/>
                    <a:gd name="connsiteY7" fmla="*/ 84951 h 1259919"/>
                    <a:gd name="connsiteX8" fmla="*/ 125810 w 1503164"/>
                    <a:gd name="connsiteY8" fmla="*/ 626120 h 1259919"/>
                    <a:gd name="connsiteX9" fmla="*/ 1160588 w 1503164"/>
                    <a:gd name="connsiteY9" fmla="*/ 652798 h 1259919"/>
                    <a:gd name="connsiteX10" fmla="*/ 1361511 w 1503164"/>
                    <a:gd name="connsiteY10" fmla="*/ 1255902 h 1259919"/>
                    <a:gd name="connsiteX11" fmla="*/ 1394728 w 1503164"/>
                    <a:gd name="connsiteY11" fmla="*/ 507067 h 1259919"/>
                    <a:gd name="connsiteX12" fmla="*/ 1376329 w 1503164"/>
                    <a:gd name="connsiteY12" fmla="*/ 489415 h 1259919"/>
                    <a:gd name="connsiteX13" fmla="*/ 1410754 w 1503164"/>
                    <a:gd name="connsiteY13" fmla="*/ 464331 h 1259919"/>
                    <a:gd name="connsiteX14" fmla="*/ 1433916 w 1503164"/>
                    <a:gd name="connsiteY14" fmla="*/ 416251 h 1259919"/>
                    <a:gd name="connsiteX15" fmla="*/ 1341930 w 1503164"/>
                    <a:gd name="connsiteY15" fmla="*/ 441550 h 1259919"/>
                    <a:gd name="connsiteX16" fmla="*/ 1329783 w 1503164"/>
                    <a:gd name="connsiteY16" fmla="*/ 448271 h 1259919"/>
                    <a:gd name="connsiteX17" fmla="*/ 1301709 w 1503164"/>
                    <a:gd name="connsiteY17" fmla="*/ 430929 h 1259919"/>
                    <a:gd name="connsiteX18" fmla="*/ 1313300 w 1503164"/>
                    <a:gd name="connsiteY18" fmla="*/ 417596 h 1259919"/>
                    <a:gd name="connsiteX19" fmla="*/ 1405008 w 1503164"/>
                    <a:gd name="connsiteY19" fmla="*/ 223382 h 1259919"/>
                    <a:gd name="connsiteX20" fmla="*/ 1267870 w 1503164"/>
                    <a:gd name="connsiteY20" fmla="*/ 368243 h 1259919"/>
                    <a:gd name="connsiteX21" fmla="*/ 1259400 w 1503164"/>
                    <a:gd name="connsiteY21" fmla="*/ 384364 h 1259919"/>
                    <a:gd name="connsiteX22" fmla="*/ 1244665 w 1503164"/>
                    <a:gd name="connsiteY22" fmla="*/ 350945 h 1259919"/>
                    <a:gd name="connsiteX23" fmla="*/ 1151293 w 1503164"/>
                    <a:gd name="connsiteY23" fmla="*/ 261915 h 1259919"/>
                    <a:gd name="connsiteX24" fmla="*/ 1145735 w 1503164"/>
                    <a:gd name="connsiteY24" fmla="*/ 259255 h 1259919"/>
                    <a:gd name="connsiteX25" fmla="*/ 1147926 w 1503164"/>
                    <a:gd name="connsiteY25" fmla="*/ 233865 h 1259919"/>
                    <a:gd name="connsiteX26" fmla="*/ 1000859 w 1503164"/>
                    <a:gd name="connsiteY26" fmla="*/ 111761 h 1259919"/>
                    <a:gd name="connsiteX27" fmla="*/ 884658 w 1503164"/>
                    <a:gd name="connsiteY27" fmla="*/ 120358 h 1259919"/>
                    <a:gd name="connsiteX28" fmla="*/ 822876 w 1503164"/>
                    <a:gd name="connsiteY28" fmla="*/ 26563 h 1259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503164" h="1259919">
                      <a:moveTo>
                        <a:pt x="822876" y="26563"/>
                      </a:moveTo>
                      <a:cubicBezTo>
                        <a:pt x="811225" y="22567"/>
                        <a:pt x="797507" y="19343"/>
                        <a:pt x="781368" y="17194"/>
                      </a:cubicBezTo>
                      <a:cubicBezTo>
                        <a:pt x="652256" y="0"/>
                        <a:pt x="587700" y="68776"/>
                        <a:pt x="587700" y="68776"/>
                      </a:cubicBezTo>
                      <a:cubicBezTo>
                        <a:pt x="587700" y="68776"/>
                        <a:pt x="548966" y="0"/>
                        <a:pt x="432765" y="0"/>
                      </a:cubicBezTo>
                      <a:cubicBezTo>
                        <a:pt x="316564" y="8597"/>
                        <a:pt x="303653" y="85970"/>
                        <a:pt x="303653" y="85970"/>
                      </a:cubicBezTo>
                      <a:cubicBezTo>
                        <a:pt x="303653" y="85970"/>
                        <a:pt x="226185" y="0"/>
                        <a:pt x="97073" y="68776"/>
                      </a:cubicBezTo>
                      <a:lnTo>
                        <a:pt x="85347" y="78853"/>
                      </a:lnTo>
                      <a:lnTo>
                        <a:pt x="71906" y="84951"/>
                      </a:lnTo>
                      <a:cubicBezTo>
                        <a:pt x="6890" y="138271"/>
                        <a:pt x="-72200" y="364491"/>
                        <a:pt x="125810" y="626120"/>
                      </a:cubicBezTo>
                      <a:cubicBezTo>
                        <a:pt x="352106" y="925126"/>
                        <a:pt x="1006657" y="608292"/>
                        <a:pt x="1160588" y="652798"/>
                      </a:cubicBezTo>
                      <a:cubicBezTo>
                        <a:pt x="1328566" y="720830"/>
                        <a:pt x="1270497" y="1210122"/>
                        <a:pt x="1361511" y="1255902"/>
                      </a:cubicBezTo>
                      <a:cubicBezTo>
                        <a:pt x="1436602" y="1311676"/>
                        <a:pt x="1619775" y="772788"/>
                        <a:pt x="1394728" y="507067"/>
                      </a:cubicBezTo>
                      <a:lnTo>
                        <a:pt x="1376329" y="489415"/>
                      </a:lnTo>
                      <a:lnTo>
                        <a:pt x="1410754" y="464331"/>
                      </a:lnTo>
                      <a:cubicBezTo>
                        <a:pt x="1430338" y="446930"/>
                        <a:pt x="1440606" y="429718"/>
                        <a:pt x="1433916" y="416251"/>
                      </a:cubicBezTo>
                      <a:cubicBezTo>
                        <a:pt x="1440070" y="394967"/>
                        <a:pt x="1391769" y="415598"/>
                        <a:pt x="1341930" y="441550"/>
                      </a:cubicBezTo>
                      <a:lnTo>
                        <a:pt x="1329783" y="448271"/>
                      </a:lnTo>
                      <a:lnTo>
                        <a:pt x="1301709" y="430929"/>
                      </a:lnTo>
                      <a:lnTo>
                        <a:pt x="1313300" y="417596"/>
                      </a:lnTo>
                      <a:cubicBezTo>
                        <a:pt x="1377458" y="341547"/>
                        <a:pt x="1453846" y="237502"/>
                        <a:pt x="1405008" y="223382"/>
                      </a:cubicBezTo>
                      <a:cubicBezTo>
                        <a:pt x="1365939" y="212086"/>
                        <a:pt x="1312020" y="288752"/>
                        <a:pt x="1267870" y="368243"/>
                      </a:cubicBezTo>
                      <a:lnTo>
                        <a:pt x="1259400" y="384364"/>
                      </a:lnTo>
                      <a:lnTo>
                        <a:pt x="1244665" y="350945"/>
                      </a:lnTo>
                      <a:cubicBezTo>
                        <a:pt x="1221763" y="313958"/>
                        <a:pt x="1189688" y="284754"/>
                        <a:pt x="1151293" y="261915"/>
                      </a:cubicBezTo>
                      <a:lnTo>
                        <a:pt x="1145735" y="259255"/>
                      </a:lnTo>
                      <a:lnTo>
                        <a:pt x="1147926" y="233865"/>
                      </a:lnTo>
                      <a:cubicBezTo>
                        <a:pt x="1138848" y="176238"/>
                        <a:pt x="1088010" y="124656"/>
                        <a:pt x="1000859" y="111761"/>
                      </a:cubicBezTo>
                      <a:cubicBezTo>
                        <a:pt x="936303" y="103164"/>
                        <a:pt x="884658" y="120358"/>
                        <a:pt x="884658" y="120358"/>
                      </a:cubicBezTo>
                      <a:cubicBezTo>
                        <a:pt x="884658" y="120358"/>
                        <a:pt x="904428" y="54537"/>
                        <a:pt x="822876" y="26563"/>
                      </a:cubicBezTo>
                      <a:close/>
                    </a:path>
                  </a:pathLst>
                </a:custGeom>
                <a:solidFill>
                  <a:srgbClr val="705B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en-US"/>
                </a:p>
              </p:txBody>
            </p:sp>
            <p:sp>
              <p:nvSpPr>
                <p:cNvPr id="105" name="Freeform 133">
                  <a:extLst>
                    <a:ext uri="{FF2B5EF4-FFF2-40B4-BE49-F238E27FC236}">
                      <a16:creationId xmlns:a16="http://schemas.microsoft.com/office/drawing/2014/main" id="{CCAFB2BA-9669-9D79-66A6-5331103D33C2}"/>
                    </a:ext>
                  </a:extLst>
                </p:cNvPr>
                <p:cNvSpPr>
                  <a:spLocks/>
                </p:cNvSpPr>
                <p:nvPr/>
              </p:nvSpPr>
              <p:spPr bwMode="auto">
                <a:xfrm>
                  <a:off x="793593" y="2188852"/>
                  <a:ext cx="281550" cy="102382"/>
                </a:xfrm>
                <a:custGeom>
                  <a:avLst/>
                  <a:gdLst>
                    <a:gd name="T0" fmla="*/ 23 w 26"/>
                    <a:gd name="T1" fmla="*/ 2 h 9"/>
                    <a:gd name="T2" fmla="*/ 3 w 26"/>
                    <a:gd name="T3" fmla="*/ 2 h 9"/>
                    <a:gd name="T4" fmla="*/ 13 w 26"/>
                    <a:gd name="T5" fmla="*/ 9 h 9"/>
                    <a:gd name="T6" fmla="*/ 23 w 26"/>
                    <a:gd name="T7" fmla="*/ 2 h 9"/>
                  </a:gdLst>
                  <a:ahLst/>
                  <a:cxnLst>
                    <a:cxn ang="0">
                      <a:pos x="T0" y="T1"/>
                    </a:cxn>
                    <a:cxn ang="0">
                      <a:pos x="T2" y="T3"/>
                    </a:cxn>
                    <a:cxn ang="0">
                      <a:pos x="T4" y="T5"/>
                    </a:cxn>
                    <a:cxn ang="0">
                      <a:pos x="T6" y="T7"/>
                    </a:cxn>
                  </a:cxnLst>
                  <a:rect l="0" t="0" r="r" b="b"/>
                  <a:pathLst>
                    <a:path w="26" h="9">
                      <a:moveTo>
                        <a:pt x="23" y="2"/>
                      </a:moveTo>
                      <a:cubicBezTo>
                        <a:pt x="19" y="0"/>
                        <a:pt x="6" y="0"/>
                        <a:pt x="3" y="2"/>
                      </a:cubicBezTo>
                      <a:cubicBezTo>
                        <a:pt x="0" y="3"/>
                        <a:pt x="10" y="9"/>
                        <a:pt x="13" y="9"/>
                      </a:cubicBezTo>
                      <a:cubicBezTo>
                        <a:pt x="16" y="9"/>
                        <a:pt x="26" y="3"/>
                        <a:pt x="23" y="2"/>
                      </a:cubicBezTo>
                    </a:path>
                  </a:pathLst>
                </a:custGeom>
                <a:solidFill>
                  <a:srgbClr val="ED90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grpSp>
          <p:sp>
            <p:nvSpPr>
              <p:cNvPr id="84" name="Freeform 756">
                <a:extLst>
                  <a:ext uri="{FF2B5EF4-FFF2-40B4-BE49-F238E27FC236}">
                    <a16:creationId xmlns:a16="http://schemas.microsoft.com/office/drawing/2014/main" id="{EFC64C09-E87C-A5C5-A6E4-7970880AA785}"/>
                  </a:ext>
                </a:extLst>
              </p:cNvPr>
              <p:cNvSpPr>
                <a:spLocks noEditPoints="1"/>
              </p:cNvSpPr>
              <p:nvPr/>
            </p:nvSpPr>
            <p:spPr bwMode="auto">
              <a:xfrm>
                <a:off x="2179637" y="3151648"/>
                <a:ext cx="1776954" cy="872115"/>
              </a:xfrm>
              <a:custGeom>
                <a:avLst/>
                <a:gdLst>
                  <a:gd name="T0" fmla="*/ 51 w 62"/>
                  <a:gd name="T1" fmla="*/ 0 h 26"/>
                  <a:gd name="T2" fmla="*/ 61 w 62"/>
                  <a:gd name="T3" fmla="*/ 2 h 26"/>
                  <a:gd name="T4" fmla="*/ 62 w 62"/>
                  <a:gd name="T5" fmla="*/ 3 h 26"/>
                  <a:gd name="T6" fmla="*/ 62 w 62"/>
                  <a:gd name="T7" fmla="*/ 8 h 26"/>
                  <a:gd name="T8" fmla="*/ 61 w 62"/>
                  <a:gd name="T9" fmla="*/ 10 h 26"/>
                  <a:gd name="T10" fmla="*/ 61 w 62"/>
                  <a:gd name="T11" fmla="*/ 11 h 26"/>
                  <a:gd name="T12" fmla="*/ 58 w 62"/>
                  <a:gd name="T13" fmla="*/ 21 h 26"/>
                  <a:gd name="T14" fmla="*/ 53 w 62"/>
                  <a:gd name="T15" fmla="*/ 25 h 26"/>
                  <a:gd name="T16" fmla="*/ 42 w 62"/>
                  <a:gd name="T17" fmla="*/ 25 h 26"/>
                  <a:gd name="T18" fmla="*/ 37 w 62"/>
                  <a:gd name="T19" fmla="*/ 21 h 26"/>
                  <a:gd name="T20" fmla="*/ 34 w 62"/>
                  <a:gd name="T21" fmla="*/ 15 h 26"/>
                  <a:gd name="T22" fmla="*/ 33 w 62"/>
                  <a:gd name="T23" fmla="*/ 7 h 26"/>
                  <a:gd name="T24" fmla="*/ 31 w 62"/>
                  <a:gd name="T25" fmla="*/ 6 h 26"/>
                  <a:gd name="T26" fmla="*/ 29 w 62"/>
                  <a:gd name="T27" fmla="*/ 7 h 26"/>
                  <a:gd name="T28" fmla="*/ 29 w 62"/>
                  <a:gd name="T29" fmla="*/ 9 h 26"/>
                  <a:gd name="T30" fmla="*/ 25 w 62"/>
                  <a:gd name="T31" fmla="*/ 21 h 26"/>
                  <a:gd name="T32" fmla="*/ 19 w 62"/>
                  <a:gd name="T33" fmla="*/ 25 h 26"/>
                  <a:gd name="T34" fmla="*/ 10 w 62"/>
                  <a:gd name="T35" fmla="*/ 26 h 26"/>
                  <a:gd name="T36" fmla="*/ 4 w 62"/>
                  <a:gd name="T37" fmla="*/ 21 h 26"/>
                  <a:gd name="T38" fmla="*/ 1 w 62"/>
                  <a:gd name="T39" fmla="*/ 11 h 26"/>
                  <a:gd name="T40" fmla="*/ 1 w 62"/>
                  <a:gd name="T41" fmla="*/ 9 h 26"/>
                  <a:gd name="T42" fmla="*/ 0 w 62"/>
                  <a:gd name="T43" fmla="*/ 8 h 26"/>
                  <a:gd name="T44" fmla="*/ 0 w 62"/>
                  <a:gd name="T45" fmla="*/ 3 h 26"/>
                  <a:gd name="T46" fmla="*/ 2 w 62"/>
                  <a:gd name="T47" fmla="*/ 1 h 26"/>
                  <a:gd name="T48" fmla="*/ 10 w 62"/>
                  <a:gd name="T49" fmla="*/ 0 h 26"/>
                  <a:gd name="T50" fmla="*/ 24 w 62"/>
                  <a:gd name="T51" fmla="*/ 1 h 26"/>
                  <a:gd name="T52" fmla="*/ 36 w 62"/>
                  <a:gd name="T53" fmla="*/ 1 h 26"/>
                  <a:gd name="T54" fmla="*/ 46 w 62"/>
                  <a:gd name="T55" fmla="*/ 0 h 26"/>
                  <a:gd name="T56" fmla="*/ 51 w 62"/>
                  <a:gd name="T57" fmla="*/ 0 h 26"/>
                  <a:gd name="T58" fmla="*/ 38 w 62"/>
                  <a:gd name="T59" fmla="*/ 4 h 26"/>
                  <a:gd name="T60" fmla="*/ 35 w 62"/>
                  <a:gd name="T61" fmla="*/ 9 h 26"/>
                  <a:gd name="T62" fmla="*/ 38 w 62"/>
                  <a:gd name="T63" fmla="*/ 20 h 26"/>
                  <a:gd name="T64" fmla="*/ 44 w 62"/>
                  <a:gd name="T65" fmla="*/ 23 h 26"/>
                  <a:gd name="T66" fmla="*/ 53 w 62"/>
                  <a:gd name="T67" fmla="*/ 23 h 26"/>
                  <a:gd name="T68" fmla="*/ 56 w 62"/>
                  <a:gd name="T69" fmla="*/ 21 h 26"/>
                  <a:gd name="T70" fmla="*/ 57 w 62"/>
                  <a:gd name="T71" fmla="*/ 6 h 26"/>
                  <a:gd name="T72" fmla="*/ 55 w 62"/>
                  <a:gd name="T73" fmla="*/ 4 h 26"/>
                  <a:gd name="T74" fmla="*/ 49 w 62"/>
                  <a:gd name="T75" fmla="*/ 3 h 26"/>
                  <a:gd name="T76" fmla="*/ 45 w 62"/>
                  <a:gd name="T77" fmla="*/ 2 h 26"/>
                  <a:gd name="T78" fmla="*/ 38 w 62"/>
                  <a:gd name="T79" fmla="*/ 4 h 26"/>
                  <a:gd name="T80" fmla="*/ 20 w 62"/>
                  <a:gd name="T81" fmla="*/ 23 h 26"/>
                  <a:gd name="T82" fmla="*/ 23 w 62"/>
                  <a:gd name="T83" fmla="*/ 21 h 26"/>
                  <a:gd name="T84" fmla="*/ 27 w 62"/>
                  <a:gd name="T85" fmla="*/ 8 h 26"/>
                  <a:gd name="T86" fmla="*/ 24 w 62"/>
                  <a:gd name="T87" fmla="*/ 4 h 26"/>
                  <a:gd name="T88" fmla="*/ 17 w 62"/>
                  <a:gd name="T89" fmla="*/ 2 h 26"/>
                  <a:gd name="T90" fmla="*/ 8 w 62"/>
                  <a:gd name="T91" fmla="*/ 3 h 26"/>
                  <a:gd name="T92" fmla="*/ 6 w 62"/>
                  <a:gd name="T93" fmla="*/ 5 h 26"/>
                  <a:gd name="T94" fmla="*/ 4 w 62"/>
                  <a:gd name="T95" fmla="*/ 8 h 26"/>
                  <a:gd name="T96" fmla="*/ 5 w 62"/>
                  <a:gd name="T97" fmla="*/ 20 h 26"/>
                  <a:gd name="T98" fmla="*/ 11 w 62"/>
                  <a:gd name="T99" fmla="*/ 24 h 26"/>
                  <a:gd name="T100" fmla="*/ 14 w 62"/>
                  <a:gd name="T101" fmla="*/ 24 h 26"/>
                  <a:gd name="T102" fmla="*/ 20 w 62"/>
                  <a:gd name="T103" fmla="*/ 2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2" h="26">
                    <a:moveTo>
                      <a:pt x="51" y="0"/>
                    </a:moveTo>
                    <a:cubicBezTo>
                      <a:pt x="54" y="0"/>
                      <a:pt x="57" y="1"/>
                      <a:pt x="61" y="2"/>
                    </a:cubicBezTo>
                    <a:cubicBezTo>
                      <a:pt x="61" y="2"/>
                      <a:pt x="62" y="2"/>
                      <a:pt x="62" y="3"/>
                    </a:cubicBezTo>
                    <a:cubicBezTo>
                      <a:pt x="62" y="5"/>
                      <a:pt x="62" y="6"/>
                      <a:pt x="62" y="8"/>
                    </a:cubicBezTo>
                    <a:cubicBezTo>
                      <a:pt x="62" y="9"/>
                      <a:pt x="61" y="9"/>
                      <a:pt x="61" y="10"/>
                    </a:cubicBezTo>
                    <a:cubicBezTo>
                      <a:pt x="61" y="10"/>
                      <a:pt x="61" y="10"/>
                      <a:pt x="61" y="11"/>
                    </a:cubicBezTo>
                    <a:cubicBezTo>
                      <a:pt x="60" y="13"/>
                      <a:pt x="59" y="18"/>
                      <a:pt x="58" y="21"/>
                    </a:cubicBezTo>
                    <a:cubicBezTo>
                      <a:pt x="57" y="24"/>
                      <a:pt x="55" y="25"/>
                      <a:pt x="53" y="25"/>
                    </a:cubicBezTo>
                    <a:cubicBezTo>
                      <a:pt x="49" y="26"/>
                      <a:pt x="46" y="26"/>
                      <a:pt x="42" y="25"/>
                    </a:cubicBezTo>
                    <a:cubicBezTo>
                      <a:pt x="40" y="24"/>
                      <a:pt x="38" y="23"/>
                      <a:pt x="37" y="21"/>
                    </a:cubicBezTo>
                    <a:cubicBezTo>
                      <a:pt x="36" y="19"/>
                      <a:pt x="35" y="17"/>
                      <a:pt x="34" y="15"/>
                    </a:cubicBezTo>
                    <a:cubicBezTo>
                      <a:pt x="34" y="13"/>
                      <a:pt x="33" y="9"/>
                      <a:pt x="33" y="7"/>
                    </a:cubicBezTo>
                    <a:cubicBezTo>
                      <a:pt x="32" y="6"/>
                      <a:pt x="32" y="6"/>
                      <a:pt x="31" y="6"/>
                    </a:cubicBezTo>
                    <a:cubicBezTo>
                      <a:pt x="30" y="6"/>
                      <a:pt x="30" y="6"/>
                      <a:pt x="29" y="7"/>
                    </a:cubicBezTo>
                    <a:cubicBezTo>
                      <a:pt x="29" y="7"/>
                      <a:pt x="29" y="8"/>
                      <a:pt x="29" y="9"/>
                    </a:cubicBezTo>
                    <a:cubicBezTo>
                      <a:pt x="28" y="12"/>
                      <a:pt x="27" y="18"/>
                      <a:pt x="25" y="21"/>
                    </a:cubicBezTo>
                    <a:cubicBezTo>
                      <a:pt x="24" y="23"/>
                      <a:pt x="22" y="24"/>
                      <a:pt x="19" y="25"/>
                    </a:cubicBezTo>
                    <a:cubicBezTo>
                      <a:pt x="16" y="26"/>
                      <a:pt x="14" y="26"/>
                      <a:pt x="10" y="26"/>
                    </a:cubicBezTo>
                    <a:cubicBezTo>
                      <a:pt x="7" y="25"/>
                      <a:pt x="5" y="24"/>
                      <a:pt x="4" y="21"/>
                    </a:cubicBezTo>
                    <a:cubicBezTo>
                      <a:pt x="3" y="18"/>
                      <a:pt x="2" y="14"/>
                      <a:pt x="1" y="11"/>
                    </a:cubicBezTo>
                    <a:cubicBezTo>
                      <a:pt x="1" y="10"/>
                      <a:pt x="1" y="10"/>
                      <a:pt x="1" y="9"/>
                    </a:cubicBezTo>
                    <a:cubicBezTo>
                      <a:pt x="0" y="9"/>
                      <a:pt x="0" y="9"/>
                      <a:pt x="0" y="8"/>
                    </a:cubicBezTo>
                    <a:cubicBezTo>
                      <a:pt x="0" y="7"/>
                      <a:pt x="0" y="5"/>
                      <a:pt x="0" y="3"/>
                    </a:cubicBezTo>
                    <a:cubicBezTo>
                      <a:pt x="0" y="2"/>
                      <a:pt x="0" y="2"/>
                      <a:pt x="2" y="1"/>
                    </a:cubicBezTo>
                    <a:cubicBezTo>
                      <a:pt x="5" y="1"/>
                      <a:pt x="7" y="0"/>
                      <a:pt x="10" y="0"/>
                    </a:cubicBezTo>
                    <a:cubicBezTo>
                      <a:pt x="15" y="0"/>
                      <a:pt x="19" y="0"/>
                      <a:pt x="24" y="1"/>
                    </a:cubicBezTo>
                    <a:cubicBezTo>
                      <a:pt x="28" y="1"/>
                      <a:pt x="32" y="2"/>
                      <a:pt x="36" y="1"/>
                    </a:cubicBezTo>
                    <a:cubicBezTo>
                      <a:pt x="40" y="0"/>
                      <a:pt x="42" y="0"/>
                      <a:pt x="46" y="0"/>
                    </a:cubicBezTo>
                    <a:cubicBezTo>
                      <a:pt x="48" y="0"/>
                      <a:pt x="49" y="0"/>
                      <a:pt x="51" y="0"/>
                    </a:cubicBezTo>
                    <a:moveTo>
                      <a:pt x="38" y="4"/>
                    </a:moveTo>
                    <a:cubicBezTo>
                      <a:pt x="35" y="5"/>
                      <a:pt x="35" y="6"/>
                      <a:pt x="35" y="9"/>
                    </a:cubicBezTo>
                    <a:cubicBezTo>
                      <a:pt x="36" y="12"/>
                      <a:pt x="37" y="17"/>
                      <a:pt x="38" y="20"/>
                    </a:cubicBezTo>
                    <a:cubicBezTo>
                      <a:pt x="40" y="22"/>
                      <a:pt x="41" y="23"/>
                      <a:pt x="44" y="23"/>
                    </a:cubicBezTo>
                    <a:cubicBezTo>
                      <a:pt x="47" y="24"/>
                      <a:pt x="49" y="24"/>
                      <a:pt x="53" y="23"/>
                    </a:cubicBezTo>
                    <a:cubicBezTo>
                      <a:pt x="54" y="23"/>
                      <a:pt x="55" y="22"/>
                      <a:pt x="56" y="21"/>
                    </a:cubicBezTo>
                    <a:cubicBezTo>
                      <a:pt x="58" y="17"/>
                      <a:pt x="58" y="10"/>
                      <a:pt x="57" y="6"/>
                    </a:cubicBezTo>
                    <a:cubicBezTo>
                      <a:pt x="57" y="5"/>
                      <a:pt x="56" y="5"/>
                      <a:pt x="55" y="4"/>
                    </a:cubicBezTo>
                    <a:cubicBezTo>
                      <a:pt x="53" y="3"/>
                      <a:pt x="51" y="3"/>
                      <a:pt x="49" y="3"/>
                    </a:cubicBezTo>
                    <a:cubicBezTo>
                      <a:pt x="48" y="2"/>
                      <a:pt x="46" y="2"/>
                      <a:pt x="45" y="2"/>
                    </a:cubicBezTo>
                    <a:cubicBezTo>
                      <a:pt x="42" y="3"/>
                      <a:pt x="41" y="3"/>
                      <a:pt x="38" y="4"/>
                    </a:cubicBezTo>
                    <a:moveTo>
                      <a:pt x="20" y="23"/>
                    </a:moveTo>
                    <a:cubicBezTo>
                      <a:pt x="21" y="23"/>
                      <a:pt x="22" y="22"/>
                      <a:pt x="23" y="21"/>
                    </a:cubicBezTo>
                    <a:cubicBezTo>
                      <a:pt x="25" y="18"/>
                      <a:pt x="26" y="12"/>
                      <a:pt x="27" y="8"/>
                    </a:cubicBezTo>
                    <a:cubicBezTo>
                      <a:pt x="27" y="6"/>
                      <a:pt x="26" y="5"/>
                      <a:pt x="24" y="4"/>
                    </a:cubicBezTo>
                    <a:cubicBezTo>
                      <a:pt x="22" y="3"/>
                      <a:pt x="20" y="3"/>
                      <a:pt x="17" y="2"/>
                    </a:cubicBezTo>
                    <a:cubicBezTo>
                      <a:pt x="14" y="2"/>
                      <a:pt x="12" y="2"/>
                      <a:pt x="8" y="3"/>
                    </a:cubicBezTo>
                    <a:cubicBezTo>
                      <a:pt x="7" y="4"/>
                      <a:pt x="6" y="4"/>
                      <a:pt x="6" y="5"/>
                    </a:cubicBezTo>
                    <a:cubicBezTo>
                      <a:pt x="4" y="5"/>
                      <a:pt x="4" y="7"/>
                      <a:pt x="4" y="8"/>
                    </a:cubicBezTo>
                    <a:cubicBezTo>
                      <a:pt x="4" y="11"/>
                      <a:pt x="4" y="17"/>
                      <a:pt x="5" y="20"/>
                    </a:cubicBezTo>
                    <a:cubicBezTo>
                      <a:pt x="6" y="22"/>
                      <a:pt x="8" y="23"/>
                      <a:pt x="11" y="24"/>
                    </a:cubicBezTo>
                    <a:cubicBezTo>
                      <a:pt x="12" y="24"/>
                      <a:pt x="13" y="24"/>
                      <a:pt x="14" y="24"/>
                    </a:cubicBezTo>
                    <a:cubicBezTo>
                      <a:pt x="16" y="24"/>
                      <a:pt x="17" y="24"/>
                      <a:pt x="20" y="23"/>
                    </a:cubicBezTo>
                  </a:path>
                </a:pathLst>
              </a:custGeom>
              <a:solidFill>
                <a:srgbClr val="1C1C1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grpSp>
      </p:grpSp>
    </p:spTree>
    <p:extLst>
      <p:ext uri="{BB962C8B-B14F-4D97-AF65-F5344CB8AC3E}">
        <p14:creationId xmlns:p14="http://schemas.microsoft.com/office/powerpoint/2010/main" val="2840526384"/>
      </p:ext>
    </p:extLst>
  </p:cSld>
  <p:clrMapOvr>
    <a:masterClrMapping/>
  </p:clrMapOvr>
  <p:transition spd="slow">
    <p:push/>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100000" fill="hold" grpId="0" nodeType="afterEffect">
                                  <p:stCondLst>
                                    <p:cond delay="0"/>
                                  </p:stCondLst>
                                  <p:childTnLst>
                                    <p:set>
                                      <p:cBhvr>
                                        <p:cTn id="6" dur="1" fill="hold">
                                          <p:stCondLst>
                                            <p:cond delay="0"/>
                                          </p:stCondLst>
                                        </p:cTn>
                                        <p:tgtEl>
                                          <p:spTgt spid="17"/>
                                        </p:tgtEl>
                                        <p:attrNameLst>
                                          <p:attrName>style.visibility</p:attrName>
                                        </p:attrNameLst>
                                      </p:cBhvr>
                                      <p:to>
                                        <p:strVal val="visible"/>
                                      </p:to>
                                    </p:set>
                                    <p:anim calcmode="lin" valueType="num">
                                      <p:cBhvr additive="base">
                                        <p:cTn id="7" dur="500" fill="hold"/>
                                        <p:tgtEl>
                                          <p:spTgt spid="17"/>
                                        </p:tgtEl>
                                        <p:attrNameLst>
                                          <p:attrName>ppt_x</p:attrName>
                                        </p:attrNameLst>
                                      </p:cBhvr>
                                      <p:tavLst>
                                        <p:tav tm="0">
                                          <p:val>
                                            <p:strVal val="0-#ppt_w/2"/>
                                          </p:val>
                                        </p:tav>
                                        <p:tav tm="100000">
                                          <p:val>
                                            <p:strVal val="#ppt_x"/>
                                          </p:val>
                                        </p:tav>
                                      </p:tavLst>
                                    </p:anim>
                                    <p:anim calcmode="lin" valueType="num">
                                      <p:cBhvr additive="base">
                                        <p:cTn id="8" dur="500" fill="hold"/>
                                        <p:tgtEl>
                                          <p:spTgt spid="17"/>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2" presetClass="entr" presetSubtype="4" fill="hold" nodeType="afterEffect">
                                  <p:stCondLst>
                                    <p:cond delay="0"/>
                                  </p:stCondLst>
                                  <p:childTnLst>
                                    <p:set>
                                      <p:cBhvr>
                                        <p:cTn id="11" dur="1" fill="hold">
                                          <p:stCondLst>
                                            <p:cond delay="0"/>
                                          </p:stCondLst>
                                        </p:cTn>
                                        <p:tgtEl>
                                          <p:spTgt spid="6"/>
                                        </p:tgtEl>
                                        <p:attrNameLst>
                                          <p:attrName>style.visibility</p:attrName>
                                        </p:attrNameLst>
                                      </p:cBhvr>
                                      <p:to>
                                        <p:strVal val="visible"/>
                                      </p:to>
                                    </p:set>
                                    <p:anim calcmode="lin" valueType="num">
                                      <p:cBhvr additive="base">
                                        <p:cTn id="12" dur="500" fill="hold"/>
                                        <p:tgtEl>
                                          <p:spTgt spid="6"/>
                                        </p:tgtEl>
                                        <p:attrNameLst>
                                          <p:attrName>ppt_x</p:attrName>
                                        </p:attrNameLst>
                                      </p:cBhvr>
                                      <p:tavLst>
                                        <p:tav tm="0">
                                          <p:val>
                                            <p:strVal val="#ppt_x"/>
                                          </p:val>
                                        </p:tav>
                                        <p:tav tm="100000">
                                          <p:val>
                                            <p:strVal val="#ppt_x"/>
                                          </p:val>
                                        </p:tav>
                                      </p:tavLst>
                                    </p:anim>
                                    <p:anim calcmode="lin" valueType="num">
                                      <p:cBhvr additive="base">
                                        <p:cTn id="13" dur="500" fill="hold"/>
                                        <p:tgtEl>
                                          <p:spTgt spid="6"/>
                                        </p:tgtEl>
                                        <p:attrNameLst>
                                          <p:attrName>ppt_y</p:attrName>
                                        </p:attrNameLst>
                                      </p:cBhvr>
                                      <p:tavLst>
                                        <p:tav tm="0">
                                          <p:val>
                                            <p:strVal val="1+#ppt_h/2"/>
                                          </p:val>
                                        </p:tav>
                                        <p:tav tm="100000">
                                          <p:val>
                                            <p:strVal val="#ppt_y"/>
                                          </p:val>
                                        </p:tav>
                                      </p:tavLst>
                                    </p:anim>
                                  </p:childTnLst>
                                </p:cTn>
                              </p:par>
                            </p:childTnLst>
                          </p:cTn>
                        </p:par>
                        <p:par>
                          <p:cTn id="14" fill="hold">
                            <p:stCondLst>
                              <p:cond delay="1000"/>
                            </p:stCondLst>
                            <p:childTnLst>
                              <p:par>
                                <p:cTn id="15" presetID="2" presetClass="entr" presetSubtype="4" fill="hold" nodeType="afterEffect">
                                  <p:stCondLst>
                                    <p:cond delay="0"/>
                                  </p:stCondLst>
                                  <p:childTnLst>
                                    <p:set>
                                      <p:cBhvr>
                                        <p:cTn id="16" dur="1" fill="hold">
                                          <p:stCondLst>
                                            <p:cond delay="0"/>
                                          </p:stCondLst>
                                        </p:cTn>
                                        <p:tgtEl>
                                          <p:spTgt spid="7"/>
                                        </p:tgtEl>
                                        <p:attrNameLst>
                                          <p:attrName>style.visibility</p:attrName>
                                        </p:attrNameLst>
                                      </p:cBhvr>
                                      <p:to>
                                        <p:strVal val="visible"/>
                                      </p:to>
                                    </p:set>
                                    <p:anim calcmode="lin" valueType="num">
                                      <p:cBhvr additive="base">
                                        <p:cTn id="17" dur="500" fill="hold"/>
                                        <p:tgtEl>
                                          <p:spTgt spid="7"/>
                                        </p:tgtEl>
                                        <p:attrNameLst>
                                          <p:attrName>ppt_x</p:attrName>
                                        </p:attrNameLst>
                                      </p:cBhvr>
                                      <p:tavLst>
                                        <p:tav tm="0">
                                          <p:val>
                                            <p:strVal val="#ppt_x"/>
                                          </p:val>
                                        </p:tav>
                                        <p:tav tm="100000">
                                          <p:val>
                                            <p:strVal val="#ppt_x"/>
                                          </p:val>
                                        </p:tav>
                                      </p:tavLst>
                                    </p:anim>
                                    <p:anim calcmode="lin" valueType="num">
                                      <p:cBhvr additive="base">
                                        <p:cTn id="18" dur="500" fill="hold"/>
                                        <p:tgtEl>
                                          <p:spTgt spid="7"/>
                                        </p:tgtEl>
                                        <p:attrNameLst>
                                          <p:attrName>ppt_y</p:attrName>
                                        </p:attrNameLst>
                                      </p:cBhvr>
                                      <p:tavLst>
                                        <p:tav tm="0">
                                          <p:val>
                                            <p:strVal val="1+#ppt_h/2"/>
                                          </p:val>
                                        </p:tav>
                                        <p:tav tm="100000">
                                          <p:val>
                                            <p:strVal val="#ppt_y"/>
                                          </p:val>
                                        </p:tav>
                                      </p:tavLst>
                                    </p:anim>
                                  </p:childTnLst>
                                </p:cTn>
                              </p:par>
                              <p:par>
                                <p:cTn id="19" presetID="2" presetClass="entr" presetSubtype="8" decel="100000" fill="hold" grpId="0" nodeType="withEffect">
                                  <p:stCondLst>
                                    <p:cond delay="500"/>
                                  </p:stCondLst>
                                  <p:childTnLst>
                                    <p:set>
                                      <p:cBhvr>
                                        <p:cTn id="20" dur="1" fill="hold">
                                          <p:stCondLst>
                                            <p:cond delay="0"/>
                                          </p:stCondLst>
                                        </p:cTn>
                                        <p:tgtEl>
                                          <p:spTgt spid="11"/>
                                        </p:tgtEl>
                                        <p:attrNameLst>
                                          <p:attrName>style.visibility</p:attrName>
                                        </p:attrNameLst>
                                      </p:cBhvr>
                                      <p:to>
                                        <p:strVal val="visible"/>
                                      </p:to>
                                    </p:set>
                                    <p:anim calcmode="lin" valueType="num">
                                      <p:cBhvr additive="base">
                                        <p:cTn id="21" dur="500" fill="hold"/>
                                        <p:tgtEl>
                                          <p:spTgt spid="11"/>
                                        </p:tgtEl>
                                        <p:attrNameLst>
                                          <p:attrName>ppt_x</p:attrName>
                                        </p:attrNameLst>
                                      </p:cBhvr>
                                      <p:tavLst>
                                        <p:tav tm="0">
                                          <p:val>
                                            <p:strVal val="0-#ppt_w/2"/>
                                          </p:val>
                                        </p:tav>
                                        <p:tav tm="100000">
                                          <p:val>
                                            <p:strVal val="#ppt_x"/>
                                          </p:val>
                                        </p:tav>
                                      </p:tavLst>
                                    </p:anim>
                                    <p:anim calcmode="lin" valueType="num">
                                      <p:cBhvr additive="base">
                                        <p:cTn id="22" dur="500" fill="hold"/>
                                        <p:tgtEl>
                                          <p:spTgt spid="11"/>
                                        </p:tgtEl>
                                        <p:attrNameLst>
                                          <p:attrName>ppt_y</p:attrName>
                                        </p:attrNameLst>
                                      </p:cBhvr>
                                      <p:tavLst>
                                        <p:tav tm="0">
                                          <p:val>
                                            <p:strVal val="#ppt_y"/>
                                          </p:val>
                                        </p:tav>
                                        <p:tav tm="100000">
                                          <p:val>
                                            <p:strVal val="#ppt_y"/>
                                          </p:val>
                                        </p:tav>
                                      </p:tavLst>
                                    </p:anim>
                                  </p:childTnLst>
                                </p:cTn>
                              </p:par>
                            </p:childTnLst>
                          </p:cTn>
                        </p:par>
                        <p:par>
                          <p:cTn id="23" fill="hold">
                            <p:stCondLst>
                              <p:cond delay="2000"/>
                            </p:stCondLst>
                            <p:childTnLst>
                              <p:par>
                                <p:cTn id="24" presetID="2" presetClass="entr" presetSubtype="2" fill="hold" nodeType="afterEffect">
                                  <p:stCondLst>
                                    <p:cond delay="0"/>
                                  </p:stCondLst>
                                  <p:childTnLst>
                                    <p:set>
                                      <p:cBhvr>
                                        <p:cTn id="25" dur="1" fill="hold">
                                          <p:stCondLst>
                                            <p:cond delay="0"/>
                                          </p:stCondLst>
                                        </p:cTn>
                                        <p:tgtEl>
                                          <p:spTgt spid="65"/>
                                        </p:tgtEl>
                                        <p:attrNameLst>
                                          <p:attrName>style.visibility</p:attrName>
                                        </p:attrNameLst>
                                      </p:cBhvr>
                                      <p:to>
                                        <p:strVal val="visible"/>
                                      </p:to>
                                    </p:set>
                                    <p:anim calcmode="lin" valueType="num">
                                      <p:cBhvr additive="base">
                                        <p:cTn id="26" dur="500" fill="hold"/>
                                        <p:tgtEl>
                                          <p:spTgt spid="65"/>
                                        </p:tgtEl>
                                        <p:attrNameLst>
                                          <p:attrName>ppt_x</p:attrName>
                                        </p:attrNameLst>
                                      </p:cBhvr>
                                      <p:tavLst>
                                        <p:tav tm="0">
                                          <p:val>
                                            <p:strVal val="1+#ppt_w/2"/>
                                          </p:val>
                                        </p:tav>
                                        <p:tav tm="100000">
                                          <p:val>
                                            <p:strVal val="#ppt_x"/>
                                          </p:val>
                                        </p:tav>
                                      </p:tavLst>
                                    </p:anim>
                                    <p:anim calcmode="lin" valueType="num">
                                      <p:cBhvr additive="base">
                                        <p:cTn id="27" dur="500" fill="hold"/>
                                        <p:tgtEl>
                                          <p:spTgt spid="6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p:bldP spid="11" grpId="0" animBg="1"/>
    </p:bldLst>
  </p:timing>
</p:sld>
</file>

<file path=ppt/slides/slide67.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17" name="Text Placeholder 4"/>
          <p:cNvSpPr txBox="1">
            <a:spLocks/>
          </p:cNvSpPr>
          <p:nvPr/>
        </p:nvSpPr>
        <p:spPr>
          <a:xfrm>
            <a:off x="3033485" y="470193"/>
            <a:ext cx="5399313" cy="918045"/>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lnSpc>
                <a:spcPct val="114000"/>
              </a:lnSpc>
              <a:buNone/>
              <a:defRPr/>
            </a:pPr>
            <a:r>
              <a:rPr lang="en-US" sz="2500" dirty="0">
                <a:solidFill>
                  <a:schemeClr val="bg1">
                    <a:lumMod val="50000"/>
                  </a:schemeClr>
                </a:solidFill>
                <a:latin typeface="Bebas Neue" panose="020B0606020202050201" pitchFamily="34" charset="0"/>
                <a:cs typeface="Calibri"/>
              </a:rPr>
              <a:t>PDP IN FASHION DESIGN</a:t>
            </a:r>
            <a:endParaRPr lang="id-ID" sz="2500" dirty="0">
              <a:solidFill>
                <a:schemeClr val="bg1">
                  <a:lumMod val="50000"/>
                </a:schemeClr>
              </a:solidFill>
              <a:latin typeface="Bebas Neue" panose="020B0606020202050201" pitchFamily="34" charset="0"/>
              <a:cs typeface="Calibri"/>
            </a:endParaRPr>
          </a:p>
        </p:txBody>
      </p:sp>
      <p:sp>
        <p:nvSpPr>
          <p:cNvPr id="5" name="Rectangle 4"/>
          <p:cNvSpPr/>
          <p:nvPr/>
        </p:nvSpPr>
        <p:spPr>
          <a:xfrm>
            <a:off x="-2" y="6707188"/>
            <a:ext cx="12192002" cy="150812"/>
          </a:xfrm>
          <a:prstGeom prst="rect">
            <a:avLst/>
          </a:prstGeom>
          <a:solidFill>
            <a:srgbClr val="666666"/>
          </a:solid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2400" dirty="0">
              <a:latin typeface="Arial"/>
              <a:cs typeface="Arial"/>
            </a:endParaRPr>
          </a:p>
        </p:txBody>
      </p:sp>
      <p:graphicFrame>
        <p:nvGraphicFramePr>
          <p:cNvPr id="6" name="Table 5"/>
          <p:cNvGraphicFramePr>
            <a:graphicFrameLocks noGrp="1"/>
          </p:cNvGraphicFramePr>
          <p:nvPr>
            <p:extLst>
              <p:ext uri="{D42A27DB-BD31-4B8C-83A1-F6EECF244321}">
                <p14:modId xmlns:p14="http://schemas.microsoft.com/office/powerpoint/2010/main" val="2736936712"/>
              </p:ext>
            </p:extLst>
          </p:nvPr>
        </p:nvGraphicFramePr>
        <p:xfrm>
          <a:off x="857703" y="1455028"/>
          <a:ext cx="4680000" cy="4566920"/>
        </p:xfrm>
        <a:graphic>
          <a:graphicData uri="http://schemas.openxmlformats.org/drawingml/2006/table">
            <a:tbl>
              <a:tblPr firstRow="1" bandRow="1">
                <a:tableStyleId>{5C22544A-7EE6-4342-B048-85BDC9FD1C3A}</a:tableStyleId>
              </a:tblPr>
              <a:tblGrid>
                <a:gridCol w="4680000">
                  <a:extLst>
                    <a:ext uri="{9D8B030D-6E8A-4147-A177-3AD203B41FA5}">
                      <a16:colId xmlns:a16="http://schemas.microsoft.com/office/drawing/2014/main" val="20000"/>
                    </a:ext>
                  </a:extLst>
                </a:gridCol>
              </a:tblGrid>
              <a:tr h="370840">
                <a:tc>
                  <a:txBody>
                    <a:bodyPr/>
                    <a:lstStyle/>
                    <a:p>
                      <a:pPr algn="ctr"/>
                      <a:r>
                        <a:rPr lang="en-US" dirty="0"/>
                        <a:t>MODULE - 3</a:t>
                      </a:r>
                      <a:endParaRPr lang="en-IN" dirty="0"/>
                    </a:p>
                  </a:txBody>
                  <a:tcPr/>
                </a:tc>
                <a:extLst>
                  <a:ext uri="{0D108BD9-81ED-4DB2-BD59-A6C34878D82A}">
                    <a16:rowId xmlns:a16="http://schemas.microsoft.com/office/drawing/2014/main" val="10000"/>
                  </a:ext>
                </a:extLst>
              </a:tr>
              <a:tr h="370840">
                <a:tc>
                  <a:txBody>
                    <a:bodyPr/>
                    <a:lstStyle/>
                    <a:p>
                      <a:pPr marL="285750" lvl="0" indent="-285750" algn="l" defTabSz="914400" rtl="0" eaLnBrk="1" latinLnBrk="0" hangingPunct="1">
                        <a:lnSpc>
                          <a:spcPct val="100000"/>
                        </a:lnSpc>
                        <a:spcBef>
                          <a:spcPts val="300"/>
                        </a:spcBef>
                        <a:buFont typeface="Arial" panose="020B0604020202020204" pitchFamily="34" charset="0"/>
                        <a:buNone/>
                      </a:pPr>
                      <a:r>
                        <a:rPr lang="en-US" sz="1500" kern="1200" dirty="0">
                          <a:solidFill>
                            <a:schemeClr val="dk1"/>
                          </a:solidFill>
                          <a:latin typeface="+mn-lt"/>
                          <a:ea typeface="+mn-ea"/>
                          <a:cs typeface="+mn-cs"/>
                        </a:rPr>
                        <a:t>Design project – draping –draped dress</a:t>
                      </a:r>
                      <a:endParaRPr lang="en-IN" sz="1500" kern="1200" dirty="0">
                        <a:solidFill>
                          <a:schemeClr val="dk1"/>
                        </a:solidFill>
                        <a:latin typeface="+mn-lt"/>
                        <a:ea typeface="+mn-ea"/>
                        <a:cs typeface="+mn-cs"/>
                      </a:endParaRPr>
                    </a:p>
                    <a:p>
                      <a:pPr marL="285750" lvl="0" indent="-285750" algn="l" defTabSz="914400" rtl="0" eaLnBrk="1" latinLnBrk="0" hangingPunct="1">
                        <a:lnSpc>
                          <a:spcPct val="100000"/>
                        </a:lnSpc>
                        <a:spcBef>
                          <a:spcPts val="300"/>
                        </a:spcBef>
                        <a:buFont typeface="Arial" panose="020B0604020202020204" pitchFamily="34" charset="0"/>
                        <a:buNone/>
                      </a:pPr>
                      <a:r>
                        <a:rPr lang="en-US" sz="1500" kern="1200" dirty="0">
                          <a:solidFill>
                            <a:schemeClr val="dk1"/>
                          </a:solidFill>
                          <a:latin typeface="+mn-lt"/>
                          <a:ea typeface="+mn-ea"/>
                          <a:cs typeface="+mn-cs"/>
                        </a:rPr>
                        <a:t>Design project -iii–(evening wear) research -design development -theme  concept       mood board -pattern making -garment construction</a:t>
                      </a:r>
                      <a:endParaRPr lang="en-IN" sz="1500" kern="1200" dirty="0">
                        <a:solidFill>
                          <a:schemeClr val="dk1"/>
                        </a:solidFill>
                        <a:latin typeface="+mn-lt"/>
                        <a:ea typeface="+mn-ea"/>
                        <a:cs typeface="+mn-cs"/>
                      </a:endParaRPr>
                    </a:p>
                    <a:p>
                      <a:pPr marL="285750" lvl="0" indent="-285750" algn="l" defTabSz="914400" rtl="0" eaLnBrk="1" latinLnBrk="0" hangingPunct="1">
                        <a:lnSpc>
                          <a:spcPct val="100000"/>
                        </a:lnSpc>
                        <a:spcBef>
                          <a:spcPts val="300"/>
                        </a:spcBef>
                        <a:buFont typeface="Arial" panose="020B0604020202020204" pitchFamily="34" charset="0"/>
                        <a:buNone/>
                      </a:pPr>
                      <a:r>
                        <a:rPr lang="en-US" sz="1500" kern="1200" dirty="0">
                          <a:solidFill>
                            <a:schemeClr val="dk1"/>
                          </a:solidFill>
                          <a:latin typeface="+mn-lt"/>
                          <a:ea typeface="+mn-ea"/>
                          <a:cs typeface="+mn-cs"/>
                        </a:rPr>
                        <a:t>Design project -iv–(ethnic wear) research -design development -theme concept  mood board -pattern making -garment construction</a:t>
                      </a:r>
                      <a:endParaRPr lang="en-IN" sz="1500" kern="1200" dirty="0">
                        <a:solidFill>
                          <a:schemeClr val="dk1"/>
                        </a:solidFill>
                        <a:latin typeface="+mn-lt"/>
                        <a:ea typeface="+mn-ea"/>
                        <a:cs typeface="+mn-cs"/>
                      </a:endParaRPr>
                    </a:p>
                    <a:p>
                      <a:pPr marL="285750" lvl="0" indent="-285750" algn="l" defTabSz="914400" rtl="0" eaLnBrk="1" latinLnBrk="0" hangingPunct="1">
                        <a:lnSpc>
                          <a:spcPct val="100000"/>
                        </a:lnSpc>
                        <a:spcBef>
                          <a:spcPts val="300"/>
                        </a:spcBef>
                        <a:buFont typeface="Arial" panose="020B0604020202020204" pitchFamily="34" charset="0"/>
                        <a:buNone/>
                      </a:pPr>
                      <a:r>
                        <a:rPr lang="en-US" sz="1500" kern="1200" dirty="0">
                          <a:solidFill>
                            <a:schemeClr val="dk1"/>
                          </a:solidFill>
                          <a:latin typeface="+mn-lt"/>
                          <a:ea typeface="+mn-ea"/>
                          <a:cs typeface="+mn-cs"/>
                        </a:rPr>
                        <a:t>CAD  for fashion and textiles</a:t>
                      </a:r>
                      <a:endParaRPr lang="en-IN" sz="1500" kern="1200" dirty="0">
                        <a:solidFill>
                          <a:schemeClr val="dk1"/>
                        </a:solidFill>
                        <a:latin typeface="+mn-lt"/>
                        <a:ea typeface="+mn-ea"/>
                        <a:cs typeface="+mn-cs"/>
                      </a:endParaRPr>
                    </a:p>
                    <a:p>
                      <a:pPr marL="285750" lvl="0" indent="-285750" algn="l" defTabSz="914400" rtl="0" eaLnBrk="1" latinLnBrk="0" hangingPunct="1">
                        <a:lnSpc>
                          <a:spcPct val="100000"/>
                        </a:lnSpc>
                        <a:spcBef>
                          <a:spcPts val="300"/>
                        </a:spcBef>
                        <a:buFont typeface="Arial" panose="020B0604020202020204" pitchFamily="34" charset="0"/>
                        <a:buNone/>
                      </a:pPr>
                      <a:r>
                        <a:rPr lang="en-US" sz="1500" kern="1200" dirty="0">
                          <a:solidFill>
                            <a:schemeClr val="dk1"/>
                          </a:solidFill>
                          <a:latin typeface="+mn-lt"/>
                          <a:ea typeface="+mn-ea"/>
                          <a:cs typeface="+mn-cs"/>
                        </a:rPr>
                        <a:t>Fashion merchandising </a:t>
                      </a:r>
                      <a:endParaRPr lang="en-IN" sz="1500" kern="1200" dirty="0">
                        <a:solidFill>
                          <a:schemeClr val="dk1"/>
                        </a:solidFill>
                        <a:latin typeface="+mn-lt"/>
                        <a:ea typeface="+mn-ea"/>
                        <a:cs typeface="+mn-cs"/>
                      </a:endParaRPr>
                    </a:p>
                    <a:p>
                      <a:pPr marL="285750" lvl="0" indent="-285750" algn="l" defTabSz="914400" rtl="0" eaLnBrk="1" latinLnBrk="0" hangingPunct="1">
                        <a:lnSpc>
                          <a:spcPct val="100000"/>
                        </a:lnSpc>
                        <a:spcBef>
                          <a:spcPts val="300"/>
                        </a:spcBef>
                        <a:buFont typeface="Arial" panose="020B0604020202020204" pitchFamily="34" charset="0"/>
                        <a:buNone/>
                      </a:pPr>
                      <a:r>
                        <a:rPr lang="en-US" sz="1500" kern="1200" dirty="0">
                          <a:solidFill>
                            <a:schemeClr val="dk1"/>
                          </a:solidFill>
                          <a:latin typeface="+mn-lt"/>
                          <a:ea typeface="+mn-ea"/>
                          <a:cs typeface="+mn-cs"/>
                        </a:rPr>
                        <a:t>Managing export-import business</a:t>
                      </a:r>
                      <a:endParaRPr lang="en-IN" sz="1500" kern="1200" dirty="0">
                        <a:solidFill>
                          <a:schemeClr val="dk1"/>
                        </a:solidFill>
                        <a:latin typeface="+mn-lt"/>
                        <a:ea typeface="+mn-ea"/>
                        <a:cs typeface="+mn-cs"/>
                      </a:endParaRPr>
                    </a:p>
                    <a:p>
                      <a:pPr marL="285750" lvl="0" indent="-285750" algn="l" defTabSz="914400" rtl="0" eaLnBrk="1" latinLnBrk="0" hangingPunct="1">
                        <a:lnSpc>
                          <a:spcPct val="100000"/>
                        </a:lnSpc>
                        <a:spcBef>
                          <a:spcPts val="300"/>
                        </a:spcBef>
                        <a:buFont typeface="Arial" panose="020B0604020202020204" pitchFamily="34" charset="0"/>
                        <a:buNone/>
                      </a:pPr>
                      <a:r>
                        <a:rPr lang="en-US" sz="1500" kern="1200" dirty="0">
                          <a:solidFill>
                            <a:schemeClr val="dk1"/>
                          </a:solidFill>
                          <a:latin typeface="+mn-lt"/>
                          <a:ea typeface="+mn-ea"/>
                          <a:cs typeface="+mn-cs"/>
                        </a:rPr>
                        <a:t>Manufacturing methods &amp; process and quality control</a:t>
                      </a:r>
                      <a:endParaRPr lang="en-IN" sz="1500" kern="1200" dirty="0">
                        <a:solidFill>
                          <a:schemeClr val="dk1"/>
                        </a:solidFill>
                        <a:latin typeface="+mn-lt"/>
                        <a:ea typeface="+mn-ea"/>
                        <a:cs typeface="+mn-cs"/>
                      </a:endParaRPr>
                    </a:p>
                    <a:p>
                      <a:pPr marL="285750" lvl="0" indent="-285750" algn="l" defTabSz="914400" rtl="0" eaLnBrk="1" latinLnBrk="0" hangingPunct="1">
                        <a:lnSpc>
                          <a:spcPct val="100000"/>
                        </a:lnSpc>
                        <a:spcBef>
                          <a:spcPts val="300"/>
                        </a:spcBef>
                        <a:buFont typeface="Arial" panose="020B0604020202020204" pitchFamily="34" charset="0"/>
                        <a:buNone/>
                      </a:pPr>
                      <a:r>
                        <a:rPr lang="en-US" sz="1500" kern="1200" dirty="0">
                          <a:solidFill>
                            <a:schemeClr val="dk1"/>
                          </a:solidFill>
                          <a:latin typeface="+mn-lt"/>
                          <a:ea typeface="+mn-ea"/>
                          <a:cs typeface="+mn-cs"/>
                        </a:rPr>
                        <a:t>Portfolio development	</a:t>
                      </a:r>
                      <a:endParaRPr lang="en-IN" sz="1500" kern="1200" dirty="0">
                        <a:solidFill>
                          <a:schemeClr val="dk1"/>
                        </a:solidFill>
                        <a:latin typeface="+mn-lt"/>
                        <a:ea typeface="+mn-ea"/>
                        <a:cs typeface="+mn-cs"/>
                      </a:endParaRPr>
                    </a:p>
                    <a:p>
                      <a:pPr marL="285750" lvl="0" indent="-285750" algn="l" defTabSz="914400" rtl="0" eaLnBrk="1" latinLnBrk="0" hangingPunct="1">
                        <a:lnSpc>
                          <a:spcPct val="100000"/>
                        </a:lnSpc>
                        <a:spcBef>
                          <a:spcPts val="300"/>
                        </a:spcBef>
                        <a:buFont typeface="Arial" panose="020B0604020202020204" pitchFamily="34" charset="0"/>
                        <a:buNone/>
                      </a:pPr>
                      <a:r>
                        <a:rPr lang="en-US" sz="1500" kern="1200" dirty="0">
                          <a:solidFill>
                            <a:schemeClr val="dk1"/>
                          </a:solidFill>
                          <a:latin typeface="+mn-lt"/>
                          <a:ea typeface="+mn-ea"/>
                          <a:cs typeface="+mn-cs"/>
                        </a:rPr>
                        <a:t>• Grooming &amp; Etiquette • Communication Skills • Interview Skills • Personal Effectiveness • Information Technology Traineeship</a:t>
                      </a:r>
                      <a:endParaRPr lang="en-IN" sz="1500" kern="1200" dirty="0">
                        <a:solidFill>
                          <a:schemeClr val="dk1"/>
                        </a:solidFill>
                        <a:latin typeface="+mn-lt"/>
                        <a:ea typeface="+mn-ea"/>
                        <a:cs typeface="+mn-cs"/>
                      </a:endParaRPr>
                    </a:p>
                  </a:txBody>
                  <a:tcPr/>
                </a:tc>
                <a:extLst>
                  <a:ext uri="{0D108BD9-81ED-4DB2-BD59-A6C34878D82A}">
                    <a16:rowId xmlns:a16="http://schemas.microsoft.com/office/drawing/2014/main" val="10001"/>
                  </a:ext>
                </a:extLst>
              </a:tr>
              <a:tr h="370840">
                <a:tc>
                  <a:txBody>
                    <a:bodyPr/>
                    <a:lstStyle/>
                    <a:p>
                      <a:pPr marL="0" lvl="0" indent="0">
                        <a:buFont typeface="Arial" panose="020B0604020202020204" pitchFamily="34" charset="0"/>
                        <a:buNone/>
                      </a:pPr>
                      <a:endParaRPr lang="en-IN" sz="1500" kern="1200" dirty="0">
                        <a:solidFill>
                          <a:schemeClr val="dk1"/>
                        </a:solidFill>
                        <a:effectLst/>
                        <a:latin typeface="+mn-lt"/>
                        <a:ea typeface="+mn-ea"/>
                        <a:cs typeface="+mn-cs"/>
                      </a:endParaRPr>
                    </a:p>
                  </a:txBody>
                  <a:tcPr/>
                </a:tc>
                <a:extLst>
                  <a:ext uri="{0D108BD9-81ED-4DB2-BD59-A6C34878D82A}">
                    <a16:rowId xmlns:a16="http://schemas.microsoft.com/office/drawing/2014/main" val="10002"/>
                  </a:ext>
                </a:extLst>
              </a:tr>
            </a:tbl>
          </a:graphicData>
        </a:graphic>
      </p:graphicFrame>
      <p:graphicFrame>
        <p:nvGraphicFramePr>
          <p:cNvPr id="7" name="Table 6"/>
          <p:cNvGraphicFramePr>
            <a:graphicFrameLocks noGrp="1"/>
          </p:cNvGraphicFramePr>
          <p:nvPr>
            <p:extLst>
              <p:ext uri="{D42A27DB-BD31-4B8C-83A1-F6EECF244321}">
                <p14:modId xmlns:p14="http://schemas.microsoft.com/office/powerpoint/2010/main" val="4142294635"/>
              </p:ext>
            </p:extLst>
          </p:nvPr>
        </p:nvGraphicFramePr>
        <p:xfrm>
          <a:off x="6465247" y="1455028"/>
          <a:ext cx="4680000" cy="3919220"/>
        </p:xfrm>
        <a:graphic>
          <a:graphicData uri="http://schemas.openxmlformats.org/drawingml/2006/table">
            <a:tbl>
              <a:tblPr firstRow="1" bandRow="1">
                <a:tableStyleId>{5C22544A-7EE6-4342-B048-85BDC9FD1C3A}</a:tableStyleId>
              </a:tblPr>
              <a:tblGrid>
                <a:gridCol w="4680000">
                  <a:extLst>
                    <a:ext uri="{9D8B030D-6E8A-4147-A177-3AD203B41FA5}">
                      <a16:colId xmlns:a16="http://schemas.microsoft.com/office/drawing/2014/main" val="20000"/>
                    </a:ext>
                  </a:extLst>
                </a:gridCol>
              </a:tblGrid>
              <a:tr h="370840">
                <a:tc>
                  <a:txBody>
                    <a:bodyPr/>
                    <a:lstStyle/>
                    <a:p>
                      <a:pPr algn="ctr"/>
                      <a:r>
                        <a:rPr lang="en-US" dirty="0"/>
                        <a:t>MODULE - 4</a:t>
                      </a:r>
                      <a:endParaRPr lang="en-IN" dirty="0"/>
                    </a:p>
                  </a:txBody>
                  <a:tcPr/>
                </a:tc>
                <a:extLst>
                  <a:ext uri="{0D108BD9-81ED-4DB2-BD59-A6C34878D82A}">
                    <a16:rowId xmlns:a16="http://schemas.microsoft.com/office/drawing/2014/main" val="10000"/>
                  </a:ext>
                </a:extLst>
              </a:tr>
              <a:tr h="370840">
                <a:tc>
                  <a:txBody>
                    <a:bodyPr/>
                    <a:lstStyle/>
                    <a:p>
                      <a:pPr marL="285750" lvl="0" indent="-285750" algn="l" defTabSz="914400" rtl="0" eaLnBrk="1" latinLnBrk="0" hangingPunct="1">
                        <a:lnSpc>
                          <a:spcPct val="100000"/>
                        </a:lnSpc>
                        <a:spcBef>
                          <a:spcPts val="300"/>
                        </a:spcBef>
                        <a:buFont typeface="Arial" panose="020B0604020202020204" pitchFamily="34" charset="0"/>
                        <a:buNone/>
                      </a:pPr>
                      <a:r>
                        <a:rPr lang="en-US" sz="1500" kern="1200" dirty="0">
                          <a:solidFill>
                            <a:schemeClr val="dk1"/>
                          </a:solidFill>
                          <a:latin typeface="+mn-lt"/>
                          <a:ea typeface="+mn-ea"/>
                          <a:cs typeface="+mn-cs"/>
                        </a:rPr>
                        <a:t>Project styling - for films - advertisement </a:t>
                      </a:r>
                      <a:endParaRPr lang="en-IN" sz="1500" kern="1200" dirty="0">
                        <a:solidFill>
                          <a:schemeClr val="dk1"/>
                        </a:solidFill>
                        <a:latin typeface="+mn-lt"/>
                        <a:ea typeface="+mn-ea"/>
                        <a:cs typeface="+mn-cs"/>
                      </a:endParaRPr>
                    </a:p>
                    <a:p>
                      <a:pPr marL="285750" lvl="0" indent="-285750" algn="l" defTabSz="914400" rtl="0" eaLnBrk="1" latinLnBrk="0" hangingPunct="1">
                        <a:lnSpc>
                          <a:spcPct val="100000"/>
                        </a:lnSpc>
                        <a:spcBef>
                          <a:spcPts val="300"/>
                        </a:spcBef>
                        <a:buFont typeface="Arial" panose="020B0604020202020204" pitchFamily="34" charset="0"/>
                        <a:buNone/>
                      </a:pPr>
                      <a:r>
                        <a:rPr lang="en-US" sz="1500" kern="1200" dirty="0">
                          <a:solidFill>
                            <a:schemeClr val="dk1"/>
                          </a:solidFill>
                          <a:latin typeface="+mn-lt"/>
                          <a:ea typeface="+mn-ea"/>
                          <a:cs typeface="+mn-cs"/>
                        </a:rPr>
                        <a:t>Textile- product development</a:t>
                      </a:r>
                      <a:endParaRPr lang="en-IN" sz="1500" kern="1200" dirty="0">
                        <a:solidFill>
                          <a:schemeClr val="dk1"/>
                        </a:solidFill>
                        <a:latin typeface="+mn-lt"/>
                        <a:ea typeface="+mn-ea"/>
                        <a:cs typeface="+mn-cs"/>
                      </a:endParaRPr>
                    </a:p>
                    <a:p>
                      <a:pPr marL="285750" lvl="0" indent="-285750" algn="l" defTabSz="914400" rtl="0" eaLnBrk="1" latinLnBrk="0" hangingPunct="1">
                        <a:lnSpc>
                          <a:spcPct val="100000"/>
                        </a:lnSpc>
                        <a:spcBef>
                          <a:spcPts val="300"/>
                        </a:spcBef>
                        <a:buFont typeface="Arial" panose="020B0604020202020204" pitchFamily="34" charset="0"/>
                        <a:buNone/>
                      </a:pPr>
                      <a:r>
                        <a:rPr lang="en-US" sz="1500" kern="1200" dirty="0">
                          <a:solidFill>
                            <a:schemeClr val="dk1"/>
                          </a:solidFill>
                          <a:latin typeface="+mn-lt"/>
                          <a:ea typeface="+mn-ea"/>
                          <a:cs typeface="+mn-cs"/>
                        </a:rPr>
                        <a:t>Fashion photography</a:t>
                      </a:r>
                      <a:endParaRPr lang="en-IN" sz="1500" kern="1200" dirty="0">
                        <a:solidFill>
                          <a:schemeClr val="dk1"/>
                        </a:solidFill>
                        <a:latin typeface="+mn-lt"/>
                        <a:ea typeface="+mn-ea"/>
                        <a:cs typeface="+mn-cs"/>
                      </a:endParaRPr>
                    </a:p>
                    <a:p>
                      <a:pPr marL="285750" lvl="0" indent="-285750" algn="l" defTabSz="914400" rtl="0" eaLnBrk="1" latinLnBrk="0" hangingPunct="1">
                        <a:lnSpc>
                          <a:spcPct val="100000"/>
                        </a:lnSpc>
                        <a:spcBef>
                          <a:spcPts val="300"/>
                        </a:spcBef>
                        <a:buFont typeface="Arial" panose="020B0604020202020204" pitchFamily="34" charset="0"/>
                        <a:buNone/>
                      </a:pPr>
                      <a:r>
                        <a:rPr lang="en-US" sz="1500" kern="1200" dirty="0">
                          <a:solidFill>
                            <a:schemeClr val="dk1"/>
                          </a:solidFill>
                          <a:latin typeface="+mn-lt"/>
                          <a:ea typeface="+mn-ea"/>
                          <a:cs typeface="+mn-cs"/>
                        </a:rPr>
                        <a:t>Fashion accessories </a:t>
                      </a:r>
                      <a:endParaRPr lang="en-IN" sz="1500" kern="1200" dirty="0">
                        <a:solidFill>
                          <a:schemeClr val="dk1"/>
                        </a:solidFill>
                        <a:latin typeface="+mn-lt"/>
                        <a:ea typeface="+mn-ea"/>
                        <a:cs typeface="+mn-cs"/>
                      </a:endParaRPr>
                    </a:p>
                    <a:p>
                      <a:pPr marL="285750" lvl="0" indent="-285750" algn="l" defTabSz="914400" rtl="0" eaLnBrk="1" latinLnBrk="0" hangingPunct="1">
                        <a:lnSpc>
                          <a:spcPct val="100000"/>
                        </a:lnSpc>
                        <a:spcBef>
                          <a:spcPts val="300"/>
                        </a:spcBef>
                        <a:buFont typeface="Arial" panose="020B0604020202020204" pitchFamily="34" charset="0"/>
                        <a:buNone/>
                      </a:pPr>
                      <a:r>
                        <a:rPr lang="en-US" sz="1500" kern="1200" dirty="0">
                          <a:solidFill>
                            <a:schemeClr val="dk1"/>
                          </a:solidFill>
                          <a:latin typeface="+mn-lt"/>
                          <a:ea typeface="+mn-ea"/>
                          <a:cs typeface="+mn-cs"/>
                        </a:rPr>
                        <a:t>Design project -v–(final collection ) research -design development -theme concept mood board -pattern     making -garment construction</a:t>
                      </a:r>
                      <a:endParaRPr lang="en-IN" sz="1500" kern="1200" dirty="0">
                        <a:solidFill>
                          <a:schemeClr val="dk1"/>
                        </a:solidFill>
                        <a:latin typeface="+mn-lt"/>
                        <a:ea typeface="+mn-ea"/>
                        <a:cs typeface="+mn-cs"/>
                      </a:endParaRPr>
                    </a:p>
                    <a:p>
                      <a:pPr marL="285750" lvl="0" indent="-285750" algn="l" defTabSz="914400" rtl="0" eaLnBrk="1" latinLnBrk="0" hangingPunct="1">
                        <a:lnSpc>
                          <a:spcPct val="100000"/>
                        </a:lnSpc>
                        <a:spcBef>
                          <a:spcPts val="300"/>
                        </a:spcBef>
                        <a:buFont typeface="Arial" panose="020B0604020202020204" pitchFamily="34" charset="0"/>
                        <a:buNone/>
                      </a:pPr>
                      <a:r>
                        <a:rPr lang="en-US" sz="1500" kern="1200" dirty="0">
                          <a:solidFill>
                            <a:schemeClr val="dk1"/>
                          </a:solidFill>
                          <a:latin typeface="+mn-lt"/>
                          <a:ea typeface="+mn-ea"/>
                          <a:cs typeface="+mn-cs"/>
                        </a:rPr>
                        <a:t>Portfolio</a:t>
                      </a:r>
                      <a:endParaRPr lang="en-IN" sz="1500" kern="1200" dirty="0">
                        <a:solidFill>
                          <a:schemeClr val="dk1"/>
                        </a:solidFill>
                        <a:latin typeface="+mn-lt"/>
                        <a:ea typeface="+mn-ea"/>
                        <a:cs typeface="+mn-cs"/>
                      </a:endParaRPr>
                    </a:p>
                    <a:p>
                      <a:pPr marL="285750" lvl="0" indent="-285750" algn="l" defTabSz="914400" rtl="0" eaLnBrk="1" latinLnBrk="0" hangingPunct="1">
                        <a:lnSpc>
                          <a:spcPct val="100000"/>
                        </a:lnSpc>
                        <a:spcBef>
                          <a:spcPts val="300"/>
                        </a:spcBef>
                        <a:buFont typeface="Arial" panose="020B0604020202020204" pitchFamily="34" charset="0"/>
                        <a:buNone/>
                      </a:pPr>
                      <a:r>
                        <a:rPr lang="en-US" sz="1500" kern="1200" dirty="0">
                          <a:solidFill>
                            <a:schemeClr val="dk1"/>
                          </a:solidFill>
                          <a:latin typeface="+mn-lt"/>
                          <a:ea typeface="+mn-ea"/>
                          <a:cs typeface="+mn-cs"/>
                        </a:rPr>
                        <a:t>Resource management  </a:t>
                      </a:r>
                      <a:endParaRPr lang="en-IN" sz="1500" kern="1200" dirty="0">
                        <a:solidFill>
                          <a:schemeClr val="dk1"/>
                        </a:solidFill>
                        <a:latin typeface="+mn-lt"/>
                        <a:ea typeface="+mn-ea"/>
                        <a:cs typeface="+mn-cs"/>
                      </a:endParaRPr>
                    </a:p>
                    <a:p>
                      <a:pPr marL="285750" lvl="0" indent="-285750" algn="l" defTabSz="914400" rtl="0" eaLnBrk="1" latinLnBrk="0" hangingPunct="1">
                        <a:lnSpc>
                          <a:spcPct val="100000"/>
                        </a:lnSpc>
                        <a:spcBef>
                          <a:spcPts val="300"/>
                        </a:spcBef>
                        <a:buFont typeface="Arial" panose="020B0604020202020204" pitchFamily="34" charset="0"/>
                        <a:buNone/>
                      </a:pPr>
                      <a:r>
                        <a:rPr lang="en-US" sz="1500" kern="1200" dirty="0">
                          <a:solidFill>
                            <a:schemeClr val="dk1"/>
                          </a:solidFill>
                          <a:latin typeface="+mn-lt"/>
                          <a:ea typeface="+mn-ea"/>
                          <a:cs typeface="+mn-cs"/>
                        </a:rPr>
                        <a:t>Execution skills  </a:t>
                      </a:r>
                      <a:endParaRPr lang="en-IN" sz="1500" kern="1200" dirty="0">
                        <a:solidFill>
                          <a:schemeClr val="dk1"/>
                        </a:solidFill>
                        <a:latin typeface="+mn-lt"/>
                        <a:ea typeface="+mn-ea"/>
                        <a:cs typeface="+mn-cs"/>
                      </a:endParaRPr>
                    </a:p>
                    <a:p>
                      <a:pPr marL="285750" lvl="0" indent="-285750" algn="l" defTabSz="914400" rtl="0" eaLnBrk="1" latinLnBrk="0" hangingPunct="1">
                        <a:lnSpc>
                          <a:spcPct val="100000"/>
                        </a:lnSpc>
                        <a:spcBef>
                          <a:spcPts val="300"/>
                        </a:spcBef>
                        <a:buFont typeface="Arial" panose="020B0604020202020204" pitchFamily="34" charset="0"/>
                        <a:buNone/>
                      </a:pPr>
                      <a:r>
                        <a:rPr lang="en-US" sz="1500" kern="1200" dirty="0">
                          <a:solidFill>
                            <a:schemeClr val="dk1"/>
                          </a:solidFill>
                          <a:latin typeface="+mn-lt"/>
                          <a:ea typeface="+mn-ea"/>
                          <a:cs typeface="+mn-cs"/>
                        </a:rPr>
                        <a:t>Result orientation </a:t>
                      </a:r>
                      <a:endParaRPr lang="en-IN" sz="1500" kern="1200" dirty="0">
                        <a:solidFill>
                          <a:schemeClr val="dk1"/>
                        </a:solidFill>
                        <a:latin typeface="+mn-lt"/>
                        <a:ea typeface="+mn-ea"/>
                        <a:cs typeface="+mn-cs"/>
                      </a:endParaRPr>
                    </a:p>
                    <a:p>
                      <a:pPr marL="285750" lvl="0" indent="-285750" algn="l" defTabSz="914400" rtl="0" eaLnBrk="1" latinLnBrk="0" hangingPunct="1">
                        <a:lnSpc>
                          <a:spcPct val="100000"/>
                        </a:lnSpc>
                        <a:spcBef>
                          <a:spcPts val="300"/>
                        </a:spcBef>
                        <a:buFont typeface="Arial" panose="020B0604020202020204" pitchFamily="34" charset="0"/>
                        <a:buNone/>
                      </a:pPr>
                      <a:r>
                        <a:rPr lang="en-US" sz="1500" kern="1200" dirty="0">
                          <a:solidFill>
                            <a:schemeClr val="dk1"/>
                          </a:solidFill>
                          <a:latin typeface="+mn-lt"/>
                          <a:ea typeface="+mn-ea"/>
                          <a:cs typeface="+mn-cs"/>
                        </a:rPr>
                        <a:t>Values and belief system, goal setting   traineeship</a:t>
                      </a:r>
                      <a:endParaRPr lang="en-IN" sz="1500" kern="1200" dirty="0">
                        <a:solidFill>
                          <a:schemeClr val="dk1"/>
                        </a:solidFill>
                        <a:latin typeface="+mn-lt"/>
                        <a:ea typeface="+mn-ea"/>
                        <a:cs typeface="+mn-cs"/>
                      </a:endParaRPr>
                    </a:p>
                  </a:txBody>
                  <a:tcPr/>
                </a:tc>
                <a:extLst>
                  <a:ext uri="{0D108BD9-81ED-4DB2-BD59-A6C34878D82A}">
                    <a16:rowId xmlns:a16="http://schemas.microsoft.com/office/drawing/2014/main" val="10001"/>
                  </a:ext>
                </a:extLst>
              </a:tr>
              <a:tr h="370840">
                <a:tc>
                  <a:txBody>
                    <a:bodyPr/>
                    <a:lstStyle/>
                    <a:p>
                      <a:pPr marL="0" lvl="0" indent="0" algn="l" defTabSz="914400" rtl="0" eaLnBrk="1" latinLnBrk="0" hangingPunct="1">
                        <a:lnSpc>
                          <a:spcPct val="100000"/>
                        </a:lnSpc>
                        <a:buFont typeface="Arial" panose="020B0604020202020204" pitchFamily="34" charset="0"/>
                        <a:buNone/>
                      </a:pPr>
                      <a:endParaRPr lang="en-IN" sz="1500" kern="1200" dirty="0">
                        <a:solidFill>
                          <a:schemeClr val="dk1"/>
                        </a:solidFill>
                        <a:effectLst/>
                        <a:latin typeface="+mn-lt"/>
                        <a:ea typeface="+mn-ea"/>
                        <a:cs typeface="+mn-cs"/>
                      </a:endParaRPr>
                    </a:p>
                  </a:txBody>
                  <a:tcPr/>
                </a:tc>
                <a:extLst>
                  <a:ext uri="{0D108BD9-81ED-4DB2-BD59-A6C34878D82A}">
                    <a16:rowId xmlns:a16="http://schemas.microsoft.com/office/drawing/2014/main" val="10002"/>
                  </a:ext>
                </a:extLst>
              </a:tr>
            </a:tbl>
          </a:graphicData>
        </a:graphic>
      </p:graphicFrame>
      <p:sp>
        <p:nvSpPr>
          <p:cNvPr id="11" name="Rectangle 10"/>
          <p:cNvSpPr/>
          <p:nvPr/>
        </p:nvSpPr>
        <p:spPr>
          <a:xfrm>
            <a:off x="3197703" y="985695"/>
            <a:ext cx="5029200" cy="45719"/>
          </a:xfrm>
          <a:prstGeom prst="rect">
            <a:avLst/>
          </a:prstGeom>
          <a:gradFill flip="none" rotWithShape="1">
            <a:gsLst>
              <a:gs pos="0">
                <a:schemeClr val="accent1">
                  <a:lumMod val="40000"/>
                  <a:lumOff val="60000"/>
                </a:schemeClr>
              </a:gs>
              <a:gs pos="46000">
                <a:schemeClr val="accent1">
                  <a:lumMod val="95000"/>
                  <a:lumOff val="5000"/>
                </a:schemeClr>
              </a:gs>
              <a:gs pos="100000">
                <a:schemeClr val="accent1">
                  <a:lumMod val="60000"/>
                </a:schemeClr>
              </a:gs>
            </a:gsLst>
            <a:path path="circle">
              <a:fillToRect l="50000" t="130000" r="50000" b="-3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pic>
        <p:nvPicPr>
          <p:cNvPr id="2" name="Picture 1" descr="A logo for a company&#10;&#10;Description automatically generated">
            <a:extLst>
              <a:ext uri="{FF2B5EF4-FFF2-40B4-BE49-F238E27FC236}">
                <a16:creationId xmlns:a16="http://schemas.microsoft.com/office/drawing/2014/main" id="{D369388B-063E-8583-38A5-4D84F60C9886}"/>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10823317" y="136290"/>
            <a:ext cx="1213200" cy="1213200"/>
          </a:xfrm>
          <a:prstGeom prst="rect">
            <a:avLst/>
          </a:prstGeom>
        </p:spPr>
      </p:pic>
      <p:grpSp>
        <p:nvGrpSpPr>
          <p:cNvPr id="65" name="Group 64">
            <a:extLst>
              <a:ext uri="{FF2B5EF4-FFF2-40B4-BE49-F238E27FC236}">
                <a16:creationId xmlns:a16="http://schemas.microsoft.com/office/drawing/2014/main" id="{FFD47C55-A3C1-A8AB-8A00-3D18F8E8D1C9}"/>
              </a:ext>
            </a:extLst>
          </p:cNvPr>
          <p:cNvGrpSpPr/>
          <p:nvPr/>
        </p:nvGrpSpPr>
        <p:grpSpPr>
          <a:xfrm>
            <a:off x="10833100" y="2425700"/>
            <a:ext cx="1414935" cy="4281488"/>
            <a:chOff x="4867343" y="676605"/>
            <a:chExt cx="4067487" cy="12307915"/>
          </a:xfrm>
        </p:grpSpPr>
        <p:sp>
          <p:nvSpPr>
            <p:cNvPr id="66" name="Freeform 335">
              <a:extLst>
                <a:ext uri="{FF2B5EF4-FFF2-40B4-BE49-F238E27FC236}">
                  <a16:creationId xmlns:a16="http://schemas.microsoft.com/office/drawing/2014/main" id="{B52BF92F-E4D6-79B5-50CB-694A3E6AB5CA}"/>
                </a:ext>
              </a:extLst>
            </p:cNvPr>
            <p:cNvSpPr/>
            <p:nvPr/>
          </p:nvSpPr>
          <p:spPr>
            <a:xfrm>
              <a:off x="6146351" y="7759796"/>
              <a:ext cx="1511355" cy="1162032"/>
            </a:xfrm>
            <a:custGeom>
              <a:avLst/>
              <a:gdLst>
                <a:gd name="connsiteX0" fmla="*/ 10108 w 2231524"/>
                <a:gd name="connsiteY0" fmla="*/ 0 h 1015815"/>
                <a:gd name="connsiteX1" fmla="*/ 2221416 w 2231524"/>
                <a:gd name="connsiteY1" fmla="*/ 0 h 1015815"/>
                <a:gd name="connsiteX2" fmla="*/ 2231524 w 2231524"/>
                <a:gd name="connsiteY2" fmla="*/ 83758 h 1015815"/>
                <a:gd name="connsiteX3" fmla="*/ 1115764 w 2231524"/>
                <a:gd name="connsiteY3" fmla="*/ 1015815 h 1015815"/>
                <a:gd name="connsiteX4" fmla="*/ 0 w 2231524"/>
                <a:gd name="connsiteY4" fmla="*/ 83758 h 1015815"/>
                <a:gd name="connsiteX0" fmla="*/ 10108 w 2221473"/>
                <a:gd name="connsiteY0" fmla="*/ 0 h 1015815"/>
                <a:gd name="connsiteX1" fmla="*/ 2221416 w 2221473"/>
                <a:gd name="connsiteY1" fmla="*/ 0 h 1015815"/>
                <a:gd name="connsiteX2" fmla="*/ 2081407 w 2221473"/>
                <a:gd name="connsiteY2" fmla="*/ 116886 h 1015815"/>
                <a:gd name="connsiteX3" fmla="*/ 1115764 w 2221473"/>
                <a:gd name="connsiteY3" fmla="*/ 1015815 h 1015815"/>
                <a:gd name="connsiteX4" fmla="*/ 0 w 2221473"/>
                <a:gd name="connsiteY4" fmla="*/ 83758 h 1015815"/>
                <a:gd name="connsiteX5" fmla="*/ 10108 w 2221473"/>
                <a:gd name="connsiteY5" fmla="*/ 0 h 1015815"/>
                <a:gd name="connsiteX0" fmla="*/ 10108 w 2081407"/>
                <a:gd name="connsiteY0" fmla="*/ 0 h 1015815"/>
                <a:gd name="connsiteX1" fmla="*/ 2021262 w 2081407"/>
                <a:gd name="connsiteY1" fmla="*/ 49692 h 1015815"/>
                <a:gd name="connsiteX2" fmla="*/ 2081407 w 2081407"/>
                <a:gd name="connsiteY2" fmla="*/ 116886 h 1015815"/>
                <a:gd name="connsiteX3" fmla="*/ 1115764 w 2081407"/>
                <a:gd name="connsiteY3" fmla="*/ 1015815 h 1015815"/>
                <a:gd name="connsiteX4" fmla="*/ 0 w 2081407"/>
                <a:gd name="connsiteY4" fmla="*/ 83758 h 1015815"/>
                <a:gd name="connsiteX5" fmla="*/ 10108 w 2081407"/>
                <a:gd name="connsiteY5" fmla="*/ 0 h 1015815"/>
                <a:gd name="connsiteX0" fmla="*/ 285320 w 2081407"/>
                <a:gd name="connsiteY0" fmla="*/ 0 h 1015815"/>
                <a:gd name="connsiteX1" fmla="*/ 2021262 w 2081407"/>
                <a:gd name="connsiteY1" fmla="*/ 49692 h 1015815"/>
                <a:gd name="connsiteX2" fmla="*/ 2081407 w 2081407"/>
                <a:gd name="connsiteY2" fmla="*/ 116886 h 1015815"/>
                <a:gd name="connsiteX3" fmla="*/ 1115764 w 2081407"/>
                <a:gd name="connsiteY3" fmla="*/ 1015815 h 1015815"/>
                <a:gd name="connsiteX4" fmla="*/ 0 w 2081407"/>
                <a:gd name="connsiteY4" fmla="*/ 83758 h 1015815"/>
                <a:gd name="connsiteX5" fmla="*/ 285320 w 2081407"/>
                <a:gd name="connsiteY5" fmla="*/ 0 h 1015815"/>
                <a:gd name="connsiteX0" fmla="*/ 160223 w 1956310"/>
                <a:gd name="connsiteY0" fmla="*/ 0 h 1015815"/>
                <a:gd name="connsiteX1" fmla="*/ 1896165 w 1956310"/>
                <a:gd name="connsiteY1" fmla="*/ 49692 h 1015815"/>
                <a:gd name="connsiteX2" fmla="*/ 1956310 w 1956310"/>
                <a:gd name="connsiteY2" fmla="*/ 116886 h 1015815"/>
                <a:gd name="connsiteX3" fmla="*/ 990667 w 1956310"/>
                <a:gd name="connsiteY3" fmla="*/ 1015815 h 1015815"/>
                <a:gd name="connsiteX4" fmla="*/ 0 w 1956310"/>
                <a:gd name="connsiteY4" fmla="*/ 133450 h 1015815"/>
                <a:gd name="connsiteX5" fmla="*/ 160223 w 1956310"/>
                <a:gd name="connsiteY5" fmla="*/ 0 h 10158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56310" h="1015815">
                  <a:moveTo>
                    <a:pt x="160223" y="0"/>
                  </a:moveTo>
                  <a:lnTo>
                    <a:pt x="1896165" y="49692"/>
                  </a:lnTo>
                  <a:cubicBezTo>
                    <a:pt x="1899534" y="77611"/>
                    <a:pt x="1952941" y="88967"/>
                    <a:pt x="1956310" y="116886"/>
                  </a:cubicBezTo>
                  <a:cubicBezTo>
                    <a:pt x="1956310" y="631647"/>
                    <a:pt x="1606883" y="1015815"/>
                    <a:pt x="990667" y="1015815"/>
                  </a:cubicBezTo>
                  <a:cubicBezTo>
                    <a:pt x="374447" y="1015815"/>
                    <a:pt x="0" y="648211"/>
                    <a:pt x="0" y="133450"/>
                  </a:cubicBezTo>
                  <a:lnTo>
                    <a:pt x="160223" y="0"/>
                  </a:lnTo>
                  <a:close/>
                </a:path>
              </a:pathLst>
            </a:custGeom>
            <a:solidFill>
              <a:srgbClr val="434C6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 name="Freeform 3475">
              <a:extLst>
                <a:ext uri="{FF2B5EF4-FFF2-40B4-BE49-F238E27FC236}">
                  <a16:creationId xmlns:a16="http://schemas.microsoft.com/office/drawing/2014/main" id="{EF6870B5-040B-BD68-F1B3-E166AB5BF6AB}"/>
                </a:ext>
              </a:extLst>
            </p:cNvPr>
            <p:cNvSpPr>
              <a:spLocks/>
            </p:cNvSpPr>
            <p:nvPr/>
          </p:nvSpPr>
          <p:spPr bwMode="auto">
            <a:xfrm>
              <a:off x="5366128" y="7284542"/>
              <a:ext cx="144944" cy="69541"/>
            </a:xfrm>
            <a:custGeom>
              <a:avLst/>
              <a:gdLst>
                <a:gd name="T0" fmla="*/ 10 w 10"/>
                <a:gd name="T1" fmla="*/ 3 h 3"/>
                <a:gd name="T2" fmla="*/ 10 w 10"/>
                <a:gd name="T3" fmla="*/ 2 h 3"/>
                <a:gd name="T4" fmla="*/ 10 w 10"/>
                <a:gd name="T5" fmla="*/ 2 h 3"/>
                <a:gd name="T6" fmla="*/ 0 w 10"/>
                <a:gd name="T7" fmla="*/ 0 h 3"/>
                <a:gd name="T8" fmla="*/ 0 w 10"/>
                <a:gd name="T9" fmla="*/ 0 h 3"/>
                <a:gd name="T10" fmla="*/ 0 w 10"/>
                <a:gd name="T11" fmla="*/ 0 h 3"/>
                <a:gd name="T12" fmla="*/ 10 w 10"/>
                <a:gd name="T13" fmla="*/ 2 h 3"/>
                <a:gd name="T14" fmla="*/ 10 w 10"/>
                <a:gd name="T15" fmla="*/ 3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3">
                  <a:moveTo>
                    <a:pt x="10" y="3"/>
                  </a:moveTo>
                  <a:cubicBezTo>
                    <a:pt x="10" y="3"/>
                    <a:pt x="10" y="2"/>
                    <a:pt x="10" y="2"/>
                  </a:cubicBezTo>
                  <a:cubicBezTo>
                    <a:pt x="10" y="2"/>
                    <a:pt x="10" y="2"/>
                    <a:pt x="10" y="2"/>
                  </a:cubicBezTo>
                  <a:cubicBezTo>
                    <a:pt x="0" y="0"/>
                    <a:pt x="0" y="0"/>
                    <a:pt x="0" y="0"/>
                  </a:cubicBezTo>
                  <a:cubicBezTo>
                    <a:pt x="0" y="0"/>
                    <a:pt x="0" y="0"/>
                    <a:pt x="0" y="0"/>
                  </a:cubicBezTo>
                  <a:cubicBezTo>
                    <a:pt x="0" y="0"/>
                    <a:pt x="0" y="0"/>
                    <a:pt x="0" y="0"/>
                  </a:cubicBezTo>
                  <a:cubicBezTo>
                    <a:pt x="10" y="2"/>
                    <a:pt x="10" y="2"/>
                    <a:pt x="10" y="2"/>
                  </a:cubicBezTo>
                  <a:lnTo>
                    <a:pt x="10" y="3"/>
                  </a:lnTo>
                  <a:close/>
                </a:path>
              </a:pathLst>
            </a:custGeom>
            <a:solidFill>
              <a:srgbClr val="2C75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 name="Freeform 5165">
              <a:extLst>
                <a:ext uri="{FF2B5EF4-FFF2-40B4-BE49-F238E27FC236}">
                  <a16:creationId xmlns:a16="http://schemas.microsoft.com/office/drawing/2014/main" id="{1E37FACF-AAF6-ED97-843A-74B2201624C7}"/>
                </a:ext>
              </a:extLst>
            </p:cNvPr>
            <p:cNvSpPr>
              <a:spLocks/>
            </p:cNvSpPr>
            <p:nvPr/>
          </p:nvSpPr>
          <p:spPr bwMode="auto">
            <a:xfrm flipH="1">
              <a:off x="6503355" y="11800128"/>
              <a:ext cx="417718" cy="1033189"/>
            </a:xfrm>
            <a:custGeom>
              <a:avLst/>
              <a:gdLst>
                <a:gd name="T0" fmla="*/ 14 w 22"/>
                <a:gd name="T1" fmla="*/ 42 h 47"/>
                <a:gd name="T2" fmla="*/ 22 w 22"/>
                <a:gd name="T3" fmla="*/ 4 h 47"/>
                <a:gd name="T4" fmla="*/ 3 w 22"/>
                <a:gd name="T5" fmla="*/ 4 h 47"/>
                <a:gd name="T6" fmla="*/ 0 w 22"/>
                <a:gd name="T7" fmla="*/ 40 h 47"/>
                <a:gd name="T8" fmla="*/ 14 w 22"/>
                <a:gd name="T9" fmla="*/ 42 h 47"/>
              </a:gdLst>
              <a:ahLst/>
              <a:cxnLst>
                <a:cxn ang="0">
                  <a:pos x="T0" y="T1"/>
                </a:cxn>
                <a:cxn ang="0">
                  <a:pos x="T2" y="T3"/>
                </a:cxn>
                <a:cxn ang="0">
                  <a:pos x="T4" y="T5"/>
                </a:cxn>
                <a:cxn ang="0">
                  <a:pos x="T6" y="T7"/>
                </a:cxn>
                <a:cxn ang="0">
                  <a:pos x="T8" y="T9"/>
                </a:cxn>
              </a:cxnLst>
              <a:rect l="0" t="0" r="r" b="b"/>
              <a:pathLst>
                <a:path w="22" h="47">
                  <a:moveTo>
                    <a:pt x="14" y="42"/>
                  </a:moveTo>
                  <a:cubicBezTo>
                    <a:pt x="22" y="4"/>
                    <a:pt x="22" y="4"/>
                    <a:pt x="22" y="4"/>
                  </a:cubicBezTo>
                  <a:cubicBezTo>
                    <a:pt x="22" y="0"/>
                    <a:pt x="4" y="0"/>
                    <a:pt x="3" y="4"/>
                  </a:cubicBezTo>
                  <a:cubicBezTo>
                    <a:pt x="0" y="40"/>
                    <a:pt x="0" y="40"/>
                    <a:pt x="0" y="40"/>
                  </a:cubicBezTo>
                  <a:cubicBezTo>
                    <a:pt x="0" y="47"/>
                    <a:pt x="13" y="46"/>
                    <a:pt x="14" y="42"/>
                  </a:cubicBezTo>
                  <a:close/>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 name="Freeform 5166">
              <a:extLst>
                <a:ext uri="{FF2B5EF4-FFF2-40B4-BE49-F238E27FC236}">
                  <a16:creationId xmlns:a16="http://schemas.microsoft.com/office/drawing/2014/main" id="{FAAD802A-E59D-E6E2-C163-0EB1311C73F6}"/>
                </a:ext>
              </a:extLst>
            </p:cNvPr>
            <p:cNvSpPr>
              <a:spLocks/>
            </p:cNvSpPr>
            <p:nvPr/>
          </p:nvSpPr>
          <p:spPr bwMode="auto">
            <a:xfrm flipH="1">
              <a:off x="6019694" y="8095806"/>
              <a:ext cx="901380" cy="4359529"/>
            </a:xfrm>
            <a:custGeom>
              <a:avLst/>
              <a:gdLst>
                <a:gd name="T0" fmla="*/ 0 w 41"/>
                <a:gd name="T1" fmla="*/ 171 h 173"/>
                <a:gd name="T2" fmla="*/ 16 w 41"/>
                <a:gd name="T3" fmla="*/ 173 h 173"/>
                <a:gd name="T4" fmla="*/ 41 w 41"/>
                <a:gd name="T5" fmla="*/ 7 h 173"/>
                <a:gd name="T6" fmla="*/ 5 w 41"/>
                <a:gd name="T7" fmla="*/ 0 h 173"/>
                <a:gd name="T8" fmla="*/ 0 w 41"/>
                <a:gd name="T9" fmla="*/ 171 h 173"/>
              </a:gdLst>
              <a:ahLst/>
              <a:cxnLst>
                <a:cxn ang="0">
                  <a:pos x="T0" y="T1"/>
                </a:cxn>
                <a:cxn ang="0">
                  <a:pos x="T2" y="T3"/>
                </a:cxn>
                <a:cxn ang="0">
                  <a:pos x="T4" y="T5"/>
                </a:cxn>
                <a:cxn ang="0">
                  <a:pos x="T6" y="T7"/>
                </a:cxn>
                <a:cxn ang="0">
                  <a:pos x="T8" y="T9"/>
                </a:cxn>
              </a:cxnLst>
              <a:rect l="0" t="0" r="r" b="b"/>
              <a:pathLst>
                <a:path w="41" h="173">
                  <a:moveTo>
                    <a:pt x="0" y="171"/>
                  </a:moveTo>
                  <a:lnTo>
                    <a:pt x="16" y="173"/>
                  </a:lnTo>
                  <a:lnTo>
                    <a:pt x="41" y="7"/>
                  </a:lnTo>
                  <a:lnTo>
                    <a:pt x="5" y="0"/>
                  </a:lnTo>
                  <a:lnTo>
                    <a:pt x="0" y="171"/>
                  </a:lnTo>
                  <a:close/>
                </a:path>
              </a:pathLst>
            </a:custGeom>
            <a:solidFill>
              <a:srgbClr val="434C69"/>
            </a:solidFill>
            <a:ln>
              <a:noFill/>
            </a:ln>
          </p:spPr>
          <p:txBody>
            <a:bodyPr vert="horz" wrap="square" lIns="91440" tIns="45720" rIns="91440" bIns="45720" numCol="1" anchor="t" anchorCtr="0" compatLnSpc="1">
              <a:prstTxWarp prst="textNoShape">
                <a:avLst/>
              </a:prstTxWarp>
            </a:bodyPr>
            <a:lstStyle/>
            <a:p>
              <a:endParaRPr lang="en-US"/>
            </a:p>
          </p:txBody>
        </p:sp>
        <p:sp>
          <p:nvSpPr>
            <p:cNvPr id="70" name="Freeform 5169">
              <a:extLst>
                <a:ext uri="{FF2B5EF4-FFF2-40B4-BE49-F238E27FC236}">
                  <a16:creationId xmlns:a16="http://schemas.microsoft.com/office/drawing/2014/main" id="{6FFB15ED-B8FF-A448-9B81-64EF12D76D7E}"/>
                </a:ext>
              </a:extLst>
            </p:cNvPr>
            <p:cNvSpPr>
              <a:spLocks/>
            </p:cNvSpPr>
            <p:nvPr/>
          </p:nvSpPr>
          <p:spPr bwMode="auto">
            <a:xfrm flipH="1">
              <a:off x="6019701" y="12530923"/>
              <a:ext cx="989315" cy="453592"/>
            </a:xfrm>
            <a:custGeom>
              <a:avLst/>
              <a:gdLst>
                <a:gd name="T0" fmla="*/ 52 w 52"/>
                <a:gd name="T1" fmla="*/ 20 h 21"/>
                <a:gd name="T2" fmla="*/ 52 w 52"/>
                <a:gd name="T3" fmla="*/ 20 h 21"/>
                <a:gd name="T4" fmla="*/ 37 w 52"/>
                <a:gd name="T5" fmla="*/ 9 h 21"/>
                <a:gd name="T6" fmla="*/ 27 w 52"/>
                <a:gd name="T7" fmla="*/ 2 h 21"/>
                <a:gd name="T8" fmla="*/ 27 w 52"/>
                <a:gd name="T9" fmla="*/ 2 h 21"/>
                <a:gd name="T10" fmla="*/ 22 w 52"/>
                <a:gd name="T11" fmla="*/ 1 h 21"/>
                <a:gd name="T12" fmla="*/ 15 w 52"/>
                <a:gd name="T13" fmla="*/ 6 h 21"/>
                <a:gd name="T14" fmla="*/ 7 w 52"/>
                <a:gd name="T15" fmla="*/ 5 h 21"/>
                <a:gd name="T16" fmla="*/ 2 w 52"/>
                <a:gd name="T17" fmla="*/ 18 h 21"/>
                <a:gd name="T18" fmla="*/ 7 w 52"/>
                <a:gd name="T19" fmla="*/ 19 h 21"/>
                <a:gd name="T20" fmla="*/ 17 w 52"/>
                <a:gd name="T21" fmla="*/ 20 h 21"/>
                <a:gd name="T22" fmla="*/ 42 w 52"/>
                <a:gd name="T23" fmla="*/ 21 h 21"/>
                <a:gd name="T24" fmla="*/ 52 w 52"/>
                <a:gd name="T25" fmla="*/ 2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2" h="21">
                  <a:moveTo>
                    <a:pt x="52" y="20"/>
                  </a:moveTo>
                  <a:cubicBezTo>
                    <a:pt x="52" y="20"/>
                    <a:pt x="52" y="20"/>
                    <a:pt x="52" y="20"/>
                  </a:cubicBezTo>
                  <a:cubicBezTo>
                    <a:pt x="52" y="13"/>
                    <a:pt x="50" y="9"/>
                    <a:pt x="37" y="9"/>
                  </a:cubicBezTo>
                  <a:cubicBezTo>
                    <a:pt x="32" y="9"/>
                    <a:pt x="28" y="6"/>
                    <a:pt x="27" y="2"/>
                  </a:cubicBezTo>
                  <a:cubicBezTo>
                    <a:pt x="27" y="2"/>
                    <a:pt x="27" y="2"/>
                    <a:pt x="27" y="2"/>
                  </a:cubicBezTo>
                  <a:cubicBezTo>
                    <a:pt x="26" y="0"/>
                    <a:pt x="23" y="0"/>
                    <a:pt x="22" y="1"/>
                  </a:cubicBezTo>
                  <a:cubicBezTo>
                    <a:pt x="20" y="4"/>
                    <a:pt x="18" y="5"/>
                    <a:pt x="15" y="6"/>
                  </a:cubicBezTo>
                  <a:cubicBezTo>
                    <a:pt x="12" y="6"/>
                    <a:pt x="10" y="5"/>
                    <a:pt x="7" y="5"/>
                  </a:cubicBezTo>
                  <a:cubicBezTo>
                    <a:pt x="0" y="5"/>
                    <a:pt x="1" y="14"/>
                    <a:pt x="2" y="18"/>
                  </a:cubicBezTo>
                  <a:cubicBezTo>
                    <a:pt x="2" y="19"/>
                    <a:pt x="6" y="19"/>
                    <a:pt x="7" y="19"/>
                  </a:cubicBezTo>
                  <a:cubicBezTo>
                    <a:pt x="10" y="20"/>
                    <a:pt x="14" y="20"/>
                    <a:pt x="17" y="20"/>
                  </a:cubicBezTo>
                  <a:cubicBezTo>
                    <a:pt x="25" y="21"/>
                    <a:pt x="34" y="21"/>
                    <a:pt x="42" y="21"/>
                  </a:cubicBezTo>
                  <a:cubicBezTo>
                    <a:pt x="45" y="21"/>
                    <a:pt x="49" y="20"/>
                    <a:pt x="52" y="20"/>
                  </a:cubicBezTo>
                  <a:close/>
                </a:path>
              </a:pathLst>
            </a:custGeom>
            <a:solidFill>
              <a:srgbClr val="434043"/>
            </a:solidFill>
            <a:ln>
              <a:noFill/>
            </a:ln>
          </p:spPr>
          <p:txBody>
            <a:bodyPr vert="horz" wrap="square" lIns="91440" tIns="45720" rIns="91440" bIns="45720" numCol="1" anchor="t" anchorCtr="0" compatLnSpc="1">
              <a:prstTxWarp prst="textNoShape">
                <a:avLst/>
              </a:prstTxWarp>
            </a:bodyPr>
            <a:lstStyle/>
            <a:p>
              <a:endParaRPr lang="en-US"/>
            </a:p>
          </p:txBody>
        </p:sp>
        <p:sp>
          <p:nvSpPr>
            <p:cNvPr id="71" name="Freeform 5167">
              <a:extLst>
                <a:ext uri="{FF2B5EF4-FFF2-40B4-BE49-F238E27FC236}">
                  <a16:creationId xmlns:a16="http://schemas.microsoft.com/office/drawing/2014/main" id="{39E5980F-38C3-C982-D885-39EF7F328F80}"/>
                </a:ext>
              </a:extLst>
            </p:cNvPr>
            <p:cNvSpPr>
              <a:spLocks/>
            </p:cNvSpPr>
            <p:nvPr/>
          </p:nvSpPr>
          <p:spPr bwMode="auto">
            <a:xfrm flipH="1">
              <a:off x="7472981" y="11724540"/>
              <a:ext cx="373746" cy="1133983"/>
            </a:xfrm>
            <a:custGeom>
              <a:avLst/>
              <a:gdLst>
                <a:gd name="T0" fmla="*/ 13 w 20"/>
                <a:gd name="T1" fmla="*/ 45 h 52"/>
                <a:gd name="T2" fmla="*/ 19 w 20"/>
                <a:gd name="T3" fmla="*/ 4 h 52"/>
                <a:gd name="T4" fmla="*/ 2 w 20"/>
                <a:gd name="T5" fmla="*/ 8 h 52"/>
                <a:gd name="T6" fmla="*/ 0 w 20"/>
                <a:gd name="T7" fmla="*/ 45 h 52"/>
                <a:gd name="T8" fmla="*/ 13 w 20"/>
                <a:gd name="T9" fmla="*/ 45 h 52"/>
              </a:gdLst>
              <a:ahLst/>
              <a:cxnLst>
                <a:cxn ang="0">
                  <a:pos x="T0" y="T1"/>
                </a:cxn>
                <a:cxn ang="0">
                  <a:pos x="T2" y="T3"/>
                </a:cxn>
                <a:cxn ang="0">
                  <a:pos x="T4" y="T5"/>
                </a:cxn>
                <a:cxn ang="0">
                  <a:pos x="T6" y="T7"/>
                </a:cxn>
                <a:cxn ang="0">
                  <a:pos x="T8" y="T9"/>
                </a:cxn>
              </a:cxnLst>
              <a:rect l="0" t="0" r="r" b="b"/>
              <a:pathLst>
                <a:path w="20" h="52">
                  <a:moveTo>
                    <a:pt x="13" y="45"/>
                  </a:moveTo>
                  <a:cubicBezTo>
                    <a:pt x="19" y="4"/>
                    <a:pt x="19" y="4"/>
                    <a:pt x="19" y="4"/>
                  </a:cubicBezTo>
                  <a:cubicBezTo>
                    <a:pt x="20" y="0"/>
                    <a:pt x="3" y="5"/>
                    <a:pt x="2" y="8"/>
                  </a:cubicBezTo>
                  <a:cubicBezTo>
                    <a:pt x="0" y="45"/>
                    <a:pt x="0" y="45"/>
                    <a:pt x="0" y="45"/>
                  </a:cubicBezTo>
                  <a:cubicBezTo>
                    <a:pt x="0" y="52"/>
                    <a:pt x="12" y="49"/>
                    <a:pt x="13" y="45"/>
                  </a:cubicBezTo>
                  <a:close/>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 name="Freeform 5168">
              <a:extLst>
                <a:ext uri="{FF2B5EF4-FFF2-40B4-BE49-F238E27FC236}">
                  <a16:creationId xmlns:a16="http://schemas.microsoft.com/office/drawing/2014/main" id="{A0EBA837-E1D4-E030-F7CC-97B4C4A0D2D4}"/>
                </a:ext>
              </a:extLst>
            </p:cNvPr>
            <p:cNvSpPr>
              <a:spLocks/>
            </p:cNvSpPr>
            <p:nvPr/>
          </p:nvSpPr>
          <p:spPr bwMode="auto">
            <a:xfrm flipH="1">
              <a:off x="6967327" y="8120997"/>
              <a:ext cx="901379" cy="4359529"/>
            </a:xfrm>
            <a:custGeom>
              <a:avLst/>
              <a:gdLst>
                <a:gd name="T0" fmla="*/ 0 w 41"/>
                <a:gd name="T1" fmla="*/ 172 h 173"/>
                <a:gd name="T2" fmla="*/ 16 w 41"/>
                <a:gd name="T3" fmla="*/ 173 h 173"/>
                <a:gd name="T4" fmla="*/ 41 w 41"/>
                <a:gd name="T5" fmla="*/ 7 h 173"/>
                <a:gd name="T6" fmla="*/ 5 w 41"/>
                <a:gd name="T7" fmla="*/ 0 h 173"/>
                <a:gd name="T8" fmla="*/ 0 w 41"/>
                <a:gd name="T9" fmla="*/ 172 h 173"/>
              </a:gdLst>
              <a:ahLst/>
              <a:cxnLst>
                <a:cxn ang="0">
                  <a:pos x="T0" y="T1"/>
                </a:cxn>
                <a:cxn ang="0">
                  <a:pos x="T2" y="T3"/>
                </a:cxn>
                <a:cxn ang="0">
                  <a:pos x="T4" y="T5"/>
                </a:cxn>
                <a:cxn ang="0">
                  <a:pos x="T6" y="T7"/>
                </a:cxn>
                <a:cxn ang="0">
                  <a:pos x="T8" y="T9"/>
                </a:cxn>
              </a:cxnLst>
              <a:rect l="0" t="0" r="r" b="b"/>
              <a:pathLst>
                <a:path w="41" h="173">
                  <a:moveTo>
                    <a:pt x="0" y="172"/>
                  </a:moveTo>
                  <a:lnTo>
                    <a:pt x="16" y="173"/>
                  </a:lnTo>
                  <a:lnTo>
                    <a:pt x="41" y="7"/>
                  </a:lnTo>
                  <a:lnTo>
                    <a:pt x="5" y="0"/>
                  </a:lnTo>
                  <a:lnTo>
                    <a:pt x="0" y="172"/>
                  </a:lnTo>
                  <a:close/>
                </a:path>
              </a:pathLst>
            </a:custGeom>
            <a:solidFill>
              <a:srgbClr val="434C69"/>
            </a:solidFill>
            <a:ln>
              <a:noFill/>
            </a:ln>
          </p:spPr>
          <p:txBody>
            <a:bodyPr vert="horz" wrap="square" lIns="91440" tIns="45720" rIns="91440" bIns="45720" numCol="1" anchor="t" anchorCtr="0" compatLnSpc="1">
              <a:prstTxWarp prst="textNoShape">
                <a:avLst/>
              </a:prstTxWarp>
            </a:bodyPr>
            <a:lstStyle/>
            <a:p>
              <a:endParaRPr lang="en-US"/>
            </a:p>
          </p:txBody>
        </p:sp>
        <p:sp>
          <p:nvSpPr>
            <p:cNvPr id="73" name="Freeform 5170">
              <a:extLst>
                <a:ext uri="{FF2B5EF4-FFF2-40B4-BE49-F238E27FC236}">
                  <a16:creationId xmlns:a16="http://schemas.microsoft.com/office/drawing/2014/main" id="{9C7DBC1D-A611-87DC-EA51-2A99D807A150}"/>
                </a:ext>
              </a:extLst>
            </p:cNvPr>
            <p:cNvSpPr>
              <a:spLocks/>
            </p:cNvSpPr>
            <p:nvPr/>
          </p:nvSpPr>
          <p:spPr bwMode="auto">
            <a:xfrm flipH="1">
              <a:off x="7209156" y="12505719"/>
              <a:ext cx="703513" cy="478801"/>
            </a:xfrm>
            <a:custGeom>
              <a:avLst/>
              <a:gdLst>
                <a:gd name="T0" fmla="*/ 2 w 37"/>
                <a:gd name="T1" fmla="*/ 7 h 22"/>
                <a:gd name="T2" fmla="*/ 4 w 37"/>
                <a:gd name="T3" fmla="*/ 7 h 22"/>
                <a:gd name="T4" fmla="*/ 9 w 37"/>
                <a:gd name="T5" fmla="*/ 5 h 22"/>
                <a:gd name="T6" fmla="*/ 15 w 37"/>
                <a:gd name="T7" fmla="*/ 2 h 22"/>
                <a:gd name="T8" fmla="*/ 24 w 37"/>
                <a:gd name="T9" fmla="*/ 3 h 22"/>
                <a:gd name="T10" fmla="*/ 27 w 37"/>
                <a:gd name="T11" fmla="*/ 10 h 22"/>
                <a:gd name="T12" fmla="*/ 28 w 37"/>
                <a:gd name="T13" fmla="*/ 10 h 22"/>
                <a:gd name="T14" fmla="*/ 37 w 37"/>
                <a:gd name="T15" fmla="*/ 21 h 22"/>
                <a:gd name="T16" fmla="*/ 37 w 37"/>
                <a:gd name="T17" fmla="*/ 21 h 22"/>
                <a:gd name="T18" fmla="*/ 19 w 37"/>
                <a:gd name="T19" fmla="*/ 22 h 22"/>
                <a:gd name="T20" fmla="*/ 0 w 37"/>
                <a:gd name="T21" fmla="*/ 21 h 22"/>
                <a:gd name="T22" fmla="*/ 0 w 37"/>
                <a:gd name="T23" fmla="*/ 20 h 22"/>
                <a:gd name="T24" fmla="*/ 2 w 37"/>
                <a:gd name="T25" fmla="*/ 7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7" h="22">
                  <a:moveTo>
                    <a:pt x="2" y="7"/>
                  </a:moveTo>
                  <a:cubicBezTo>
                    <a:pt x="3" y="7"/>
                    <a:pt x="3" y="7"/>
                    <a:pt x="4" y="7"/>
                  </a:cubicBezTo>
                  <a:cubicBezTo>
                    <a:pt x="6" y="7"/>
                    <a:pt x="8" y="6"/>
                    <a:pt x="9" y="5"/>
                  </a:cubicBezTo>
                  <a:cubicBezTo>
                    <a:pt x="11" y="3"/>
                    <a:pt x="12" y="2"/>
                    <a:pt x="15" y="2"/>
                  </a:cubicBezTo>
                  <a:cubicBezTo>
                    <a:pt x="18" y="1"/>
                    <a:pt x="23" y="0"/>
                    <a:pt x="24" y="3"/>
                  </a:cubicBezTo>
                  <a:cubicBezTo>
                    <a:pt x="27" y="10"/>
                    <a:pt x="27" y="10"/>
                    <a:pt x="27" y="10"/>
                  </a:cubicBezTo>
                  <a:cubicBezTo>
                    <a:pt x="28" y="10"/>
                    <a:pt x="28" y="10"/>
                    <a:pt x="28" y="10"/>
                  </a:cubicBezTo>
                  <a:cubicBezTo>
                    <a:pt x="36" y="10"/>
                    <a:pt x="37" y="18"/>
                    <a:pt x="37" y="21"/>
                  </a:cubicBezTo>
                  <a:cubicBezTo>
                    <a:pt x="37" y="21"/>
                    <a:pt x="37" y="21"/>
                    <a:pt x="37" y="21"/>
                  </a:cubicBezTo>
                  <a:cubicBezTo>
                    <a:pt x="36" y="22"/>
                    <a:pt x="28" y="22"/>
                    <a:pt x="19" y="22"/>
                  </a:cubicBezTo>
                  <a:cubicBezTo>
                    <a:pt x="9" y="22"/>
                    <a:pt x="0" y="22"/>
                    <a:pt x="0" y="21"/>
                  </a:cubicBezTo>
                  <a:cubicBezTo>
                    <a:pt x="0" y="21"/>
                    <a:pt x="0" y="21"/>
                    <a:pt x="0" y="20"/>
                  </a:cubicBezTo>
                  <a:cubicBezTo>
                    <a:pt x="0" y="17"/>
                    <a:pt x="0" y="8"/>
                    <a:pt x="2" y="7"/>
                  </a:cubicBezTo>
                  <a:close/>
                </a:path>
              </a:pathLst>
            </a:custGeom>
            <a:solidFill>
              <a:srgbClr val="434043"/>
            </a:solidFill>
            <a:ln>
              <a:noFill/>
            </a:ln>
          </p:spPr>
          <p:txBody>
            <a:bodyPr vert="horz" wrap="square" lIns="91440" tIns="45720" rIns="91440" bIns="45720" numCol="1" anchor="t" anchorCtr="0" compatLnSpc="1">
              <a:prstTxWarp prst="textNoShape">
                <a:avLst/>
              </a:prstTxWarp>
            </a:bodyPr>
            <a:lstStyle/>
            <a:p>
              <a:endParaRPr lang="en-US"/>
            </a:p>
          </p:txBody>
        </p:sp>
        <p:sp>
          <p:nvSpPr>
            <p:cNvPr id="74" name="Freeform 3441">
              <a:extLst>
                <a:ext uri="{FF2B5EF4-FFF2-40B4-BE49-F238E27FC236}">
                  <a16:creationId xmlns:a16="http://schemas.microsoft.com/office/drawing/2014/main" id="{0901002D-3459-CE13-6665-EAB8C9CBE175}"/>
                </a:ext>
              </a:extLst>
            </p:cNvPr>
            <p:cNvSpPr>
              <a:spLocks/>
            </p:cNvSpPr>
            <p:nvPr/>
          </p:nvSpPr>
          <p:spPr bwMode="auto">
            <a:xfrm>
              <a:off x="6674135" y="5402525"/>
              <a:ext cx="478883" cy="648293"/>
            </a:xfrm>
            <a:custGeom>
              <a:avLst/>
              <a:gdLst>
                <a:gd name="T0" fmla="*/ 21 w 24"/>
                <a:gd name="T1" fmla="*/ 0 h 33"/>
                <a:gd name="T2" fmla="*/ 12 w 24"/>
                <a:gd name="T3" fmla="*/ 2 h 33"/>
                <a:gd name="T4" fmla="*/ 3 w 24"/>
                <a:gd name="T5" fmla="*/ 1 h 33"/>
                <a:gd name="T6" fmla="*/ 2 w 24"/>
                <a:gd name="T7" fmla="*/ 15 h 33"/>
                <a:gd name="T8" fmla="*/ 2 w 24"/>
                <a:gd name="T9" fmla="*/ 18 h 33"/>
                <a:gd name="T10" fmla="*/ 0 w 24"/>
                <a:gd name="T11" fmla="*/ 24 h 33"/>
                <a:gd name="T12" fmla="*/ 8 w 24"/>
                <a:gd name="T13" fmla="*/ 33 h 33"/>
                <a:gd name="T14" fmla="*/ 24 w 24"/>
                <a:gd name="T15" fmla="*/ 24 h 33"/>
                <a:gd name="T16" fmla="*/ 21 w 24"/>
                <a:gd name="T17"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33">
                  <a:moveTo>
                    <a:pt x="21" y="0"/>
                  </a:moveTo>
                  <a:cubicBezTo>
                    <a:pt x="12" y="2"/>
                    <a:pt x="12" y="2"/>
                    <a:pt x="12" y="2"/>
                  </a:cubicBezTo>
                  <a:cubicBezTo>
                    <a:pt x="3" y="1"/>
                    <a:pt x="3" y="1"/>
                    <a:pt x="3" y="1"/>
                  </a:cubicBezTo>
                  <a:cubicBezTo>
                    <a:pt x="3" y="1"/>
                    <a:pt x="2" y="14"/>
                    <a:pt x="2" y="15"/>
                  </a:cubicBezTo>
                  <a:cubicBezTo>
                    <a:pt x="2" y="16"/>
                    <a:pt x="2" y="17"/>
                    <a:pt x="2" y="18"/>
                  </a:cubicBezTo>
                  <a:cubicBezTo>
                    <a:pt x="2" y="20"/>
                    <a:pt x="1" y="22"/>
                    <a:pt x="0" y="24"/>
                  </a:cubicBezTo>
                  <a:cubicBezTo>
                    <a:pt x="8" y="33"/>
                    <a:pt x="8" y="33"/>
                    <a:pt x="8" y="33"/>
                  </a:cubicBezTo>
                  <a:cubicBezTo>
                    <a:pt x="24" y="24"/>
                    <a:pt x="24" y="24"/>
                    <a:pt x="24" y="24"/>
                  </a:cubicBezTo>
                  <a:cubicBezTo>
                    <a:pt x="23" y="17"/>
                    <a:pt x="20" y="7"/>
                    <a:pt x="21" y="0"/>
                  </a:cubicBezTo>
                  <a:close/>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 name="Freeform 3442">
              <a:extLst>
                <a:ext uri="{FF2B5EF4-FFF2-40B4-BE49-F238E27FC236}">
                  <a16:creationId xmlns:a16="http://schemas.microsoft.com/office/drawing/2014/main" id="{2A01DDB3-5D2E-7546-85E6-280FE75311EC}"/>
                </a:ext>
              </a:extLst>
            </p:cNvPr>
            <p:cNvSpPr>
              <a:spLocks/>
            </p:cNvSpPr>
            <p:nvPr/>
          </p:nvSpPr>
          <p:spPr bwMode="auto">
            <a:xfrm>
              <a:off x="6674135" y="5402525"/>
              <a:ext cx="410468" cy="491801"/>
            </a:xfrm>
            <a:custGeom>
              <a:avLst/>
              <a:gdLst>
                <a:gd name="T0" fmla="*/ 21 w 21"/>
                <a:gd name="T1" fmla="*/ 7 h 25"/>
                <a:gd name="T2" fmla="*/ 21 w 21"/>
                <a:gd name="T3" fmla="*/ 0 h 25"/>
                <a:gd name="T4" fmla="*/ 12 w 21"/>
                <a:gd name="T5" fmla="*/ 2 h 25"/>
                <a:gd name="T6" fmla="*/ 3 w 21"/>
                <a:gd name="T7" fmla="*/ 1 h 25"/>
                <a:gd name="T8" fmla="*/ 2 w 21"/>
                <a:gd name="T9" fmla="*/ 15 h 25"/>
                <a:gd name="T10" fmla="*/ 2 w 21"/>
                <a:gd name="T11" fmla="*/ 18 h 25"/>
                <a:gd name="T12" fmla="*/ 0 w 21"/>
                <a:gd name="T13" fmla="*/ 24 h 25"/>
                <a:gd name="T14" fmla="*/ 1 w 21"/>
                <a:gd name="T15" fmla="*/ 25 h 25"/>
                <a:gd name="T16" fmla="*/ 21 w 21"/>
                <a:gd name="T17" fmla="*/ 7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25">
                  <a:moveTo>
                    <a:pt x="21" y="7"/>
                  </a:moveTo>
                  <a:cubicBezTo>
                    <a:pt x="21" y="5"/>
                    <a:pt x="21" y="2"/>
                    <a:pt x="21" y="0"/>
                  </a:cubicBezTo>
                  <a:cubicBezTo>
                    <a:pt x="12" y="2"/>
                    <a:pt x="12" y="2"/>
                    <a:pt x="12" y="2"/>
                  </a:cubicBezTo>
                  <a:cubicBezTo>
                    <a:pt x="3" y="1"/>
                    <a:pt x="3" y="1"/>
                    <a:pt x="3" y="1"/>
                  </a:cubicBezTo>
                  <a:cubicBezTo>
                    <a:pt x="3" y="1"/>
                    <a:pt x="2" y="14"/>
                    <a:pt x="2" y="15"/>
                  </a:cubicBezTo>
                  <a:cubicBezTo>
                    <a:pt x="2" y="16"/>
                    <a:pt x="2" y="17"/>
                    <a:pt x="2" y="18"/>
                  </a:cubicBezTo>
                  <a:cubicBezTo>
                    <a:pt x="2" y="20"/>
                    <a:pt x="1" y="22"/>
                    <a:pt x="0" y="24"/>
                  </a:cubicBezTo>
                  <a:cubicBezTo>
                    <a:pt x="1" y="25"/>
                    <a:pt x="1" y="25"/>
                    <a:pt x="1" y="25"/>
                  </a:cubicBezTo>
                  <a:cubicBezTo>
                    <a:pt x="10" y="19"/>
                    <a:pt x="17" y="13"/>
                    <a:pt x="21" y="7"/>
                  </a:cubicBezTo>
                  <a:close/>
                </a:path>
              </a:pathLst>
            </a:custGeom>
            <a:solidFill>
              <a:srgbClr val="CD95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 name="Freeform 3462">
              <a:extLst>
                <a:ext uri="{FF2B5EF4-FFF2-40B4-BE49-F238E27FC236}">
                  <a16:creationId xmlns:a16="http://schemas.microsoft.com/office/drawing/2014/main" id="{D38D1A63-A117-B789-DE65-16CF008A2529}"/>
                </a:ext>
              </a:extLst>
            </p:cNvPr>
            <p:cNvSpPr>
              <a:spLocks/>
            </p:cNvSpPr>
            <p:nvPr/>
          </p:nvSpPr>
          <p:spPr bwMode="auto">
            <a:xfrm>
              <a:off x="5921623" y="5871978"/>
              <a:ext cx="1915518" cy="2548440"/>
            </a:xfrm>
            <a:custGeom>
              <a:avLst/>
              <a:gdLst>
                <a:gd name="T0" fmla="*/ 17 w 96"/>
                <a:gd name="T1" fmla="*/ 75 h 131"/>
                <a:gd name="T2" fmla="*/ 16 w 96"/>
                <a:gd name="T3" fmla="*/ 21 h 131"/>
                <a:gd name="T4" fmla="*/ 13 w 96"/>
                <a:gd name="T5" fmla="*/ 4 h 131"/>
                <a:gd name="T6" fmla="*/ 37 w 96"/>
                <a:gd name="T7" fmla="*/ 0 h 131"/>
                <a:gd name="T8" fmla="*/ 45 w 96"/>
                <a:gd name="T9" fmla="*/ 9 h 131"/>
                <a:gd name="T10" fmla="*/ 61 w 96"/>
                <a:gd name="T11" fmla="*/ 0 h 131"/>
                <a:gd name="T12" fmla="*/ 89 w 96"/>
                <a:gd name="T13" fmla="*/ 3 h 131"/>
                <a:gd name="T14" fmla="*/ 81 w 96"/>
                <a:gd name="T15" fmla="*/ 66 h 131"/>
                <a:gd name="T16" fmla="*/ 96 w 96"/>
                <a:gd name="T17" fmla="*/ 131 h 131"/>
                <a:gd name="T18" fmla="*/ 53 w 96"/>
                <a:gd name="T19" fmla="*/ 131 h 131"/>
                <a:gd name="T20" fmla="*/ 40 w 96"/>
                <a:gd name="T21" fmla="*/ 103 h 131"/>
                <a:gd name="T22" fmla="*/ 27 w 96"/>
                <a:gd name="T23" fmla="*/ 131 h 131"/>
                <a:gd name="T24" fmla="*/ 0 w 96"/>
                <a:gd name="T25" fmla="*/ 131 h 131"/>
                <a:gd name="T26" fmla="*/ 17 w 96"/>
                <a:gd name="T27" fmla="*/ 75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6" h="131">
                  <a:moveTo>
                    <a:pt x="17" y="75"/>
                  </a:moveTo>
                  <a:cubicBezTo>
                    <a:pt x="18" y="57"/>
                    <a:pt x="18" y="39"/>
                    <a:pt x="16" y="21"/>
                  </a:cubicBezTo>
                  <a:cubicBezTo>
                    <a:pt x="13" y="4"/>
                    <a:pt x="13" y="4"/>
                    <a:pt x="13" y="4"/>
                  </a:cubicBezTo>
                  <a:cubicBezTo>
                    <a:pt x="37" y="0"/>
                    <a:pt x="37" y="0"/>
                    <a:pt x="37" y="0"/>
                  </a:cubicBezTo>
                  <a:cubicBezTo>
                    <a:pt x="45" y="9"/>
                    <a:pt x="45" y="9"/>
                    <a:pt x="45" y="9"/>
                  </a:cubicBezTo>
                  <a:cubicBezTo>
                    <a:pt x="61" y="0"/>
                    <a:pt x="61" y="0"/>
                    <a:pt x="61" y="0"/>
                  </a:cubicBezTo>
                  <a:cubicBezTo>
                    <a:pt x="89" y="3"/>
                    <a:pt x="89" y="3"/>
                    <a:pt x="89" y="3"/>
                  </a:cubicBezTo>
                  <a:cubicBezTo>
                    <a:pt x="91" y="24"/>
                    <a:pt x="88" y="46"/>
                    <a:pt x="81" y="66"/>
                  </a:cubicBezTo>
                  <a:cubicBezTo>
                    <a:pt x="96" y="131"/>
                    <a:pt x="96" y="131"/>
                    <a:pt x="96" y="131"/>
                  </a:cubicBezTo>
                  <a:cubicBezTo>
                    <a:pt x="53" y="131"/>
                    <a:pt x="53" y="131"/>
                    <a:pt x="53" y="131"/>
                  </a:cubicBezTo>
                  <a:cubicBezTo>
                    <a:pt x="40" y="103"/>
                    <a:pt x="40" y="103"/>
                    <a:pt x="40" y="103"/>
                  </a:cubicBezTo>
                  <a:cubicBezTo>
                    <a:pt x="27" y="131"/>
                    <a:pt x="27" y="131"/>
                    <a:pt x="27" y="131"/>
                  </a:cubicBezTo>
                  <a:cubicBezTo>
                    <a:pt x="0" y="131"/>
                    <a:pt x="0" y="131"/>
                    <a:pt x="0" y="131"/>
                  </a:cubicBezTo>
                  <a:lnTo>
                    <a:pt x="17" y="75"/>
                  </a:ln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en-US"/>
            </a:p>
          </p:txBody>
        </p:sp>
        <p:sp>
          <p:nvSpPr>
            <p:cNvPr id="77" name="Freeform 3463">
              <a:extLst>
                <a:ext uri="{FF2B5EF4-FFF2-40B4-BE49-F238E27FC236}">
                  <a16:creationId xmlns:a16="http://schemas.microsoft.com/office/drawing/2014/main" id="{F731527E-E33A-ADCB-72A7-18C0D9DB8745}"/>
                </a:ext>
              </a:extLst>
            </p:cNvPr>
            <p:cNvSpPr>
              <a:spLocks/>
            </p:cNvSpPr>
            <p:nvPr/>
          </p:nvSpPr>
          <p:spPr bwMode="auto">
            <a:xfrm>
              <a:off x="6537312" y="5871978"/>
              <a:ext cx="752529" cy="1341284"/>
            </a:xfrm>
            <a:custGeom>
              <a:avLst/>
              <a:gdLst>
                <a:gd name="T0" fmla="*/ 6 w 38"/>
                <a:gd name="T1" fmla="*/ 53 h 69"/>
                <a:gd name="T2" fmla="*/ 10 w 38"/>
                <a:gd name="T3" fmla="*/ 69 h 69"/>
                <a:gd name="T4" fmla="*/ 20 w 38"/>
                <a:gd name="T5" fmla="*/ 56 h 69"/>
                <a:gd name="T6" fmla="*/ 38 w 38"/>
                <a:gd name="T7" fmla="*/ 1 h 69"/>
                <a:gd name="T8" fmla="*/ 31 w 38"/>
                <a:gd name="T9" fmla="*/ 0 h 69"/>
                <a:gd name="T10" fmla="*/ 15 w 38"/>
                <a:gd name="T11" fmla="*/ 9 h 69"/>
                <a:gd name="T12" fmla="*/ 7 w 38"/>
                <a:gd name="T13" fmla="*/ 0 h 69"/>
                <a:gd name="T14" fmla="*/ 1 w 38"/>
                <a:gd name="T15" fmla="*/ 1 h 69"/>
                <a:gd name="T16" fmla="*/ 6 w 38"/>
                <a:gd name="T17" fmla="*/ 53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69">
                  <a:moveTo>
                    <a:pt x="6" y="53"/>
                  </a:moveTo>
                  <a:cubicBezTo>
                    <a:pt x="7" y="59"/>
                    <a:pt x="9" y="64"/>
                    <a:pt x="10" y="69"/>
                  </a:cubicBezTo>
                  <a:cubicBezTo>
                    <a:pt x="14" y="65"/>
                    <a:pt x="17" y="61"/>
                    <a:pt x="20" y="56"/>
                  </a:cubicBezTo>
                  <a:cubicBezTo>
                    <a:pt x="30" y="39"/>
                    <a:pt x="36" y="20"/>
                    <a:pt x="38" y="1"/>
                  </a:cubicBezTo>
                  <a:cubicBezTo>
                    <a:pt x="31" y="0"/>
                    <a:pt x="31" y="0"/>
                    <a:pt x="31" y="0"/>
                  </a:cubicBezTo>
                  <a:cubicBezTo>
                    <a:pt x="15" y="9"/>
                    <a:pt x="15" y="9"/>
                    <a:pt x="15" y="9"/>
                  </a:cubicBezTo>
                  <a:cubicBezTo>
                    <a:pt x="7" y="0"/>
                    <a:pt x="7" y="0"/>
                    <a:pt x="7" y="0"/>
                  </a:cubicBezTo>
                  <a:cubicBezTo>
                    <a:pt x="1" y="1"/>
                    <a:pt x="1" y="1"/>
                    <a:pt x="1" y="1"/>
                  </a:cubicBezTo>
                  <a:cubicBezTo>
                    <a:pt x="0" y="18"/>
                    <a:pt x="1" y="36"/>
                    <a:pt x="6" y="53"/>
                  </a:cubicBezTo>
                  <a:close/>
                </a:path>
              </a:pathLst>
            </a:custGeom>
            <a:solidFill>
              <a:srgbClr val="F8F0E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 name="Freeform 3464">
              <a:extLst>
                <a:ext uri="{FF2B5EF4-FFF2-40B4-BE49-F238E27FC236}">
                  <a16:creationId xmlns:a16="http://schemas.microsoft.com/office/drawing/2014/main" id="{F9F0E782-AF7C-7D4A-DC09-ADFD7F20458F}"/>
                </a:ext>
              </a:extLst>
            </p:cNvPr>
            <p:cNvSpPr>
              <a:spLocks/>
            </p:cNvSpPr>
            <p:nvPr/>
          </p:nvSpPr>
          <p:spPr bwMode="auto">
            <a:xfrm>
              <a:off x="6537312" y="5871978"/>
              <a:ext cx="752529" cy="357673"/>
            </a:xfrm>
            <a:custGeom>
              <a:avLst/>
              <a:gdLst>
                <a:gd name="T0" fmla="*/ 33 w 33"/>
                <a:gd name="T1" fmla="*/ 1 h 16"/>
                <a:gd name="T2" fmla="*/ 27 w 33"/>
                <a:gd name="T3" fmla="*/ 0 h 16"/>
                <a:gd name="T4" fmla="*/ 13 w 33"/>
                <a:gd name="T5" fmla="*/ 8 h 16"/>
                <a:gd name="T6" fmla="*/ 6 w 33"/>
                <a:gd name="T7" fmla="*/ 0 h 16"/>
                <a:gd name="T8" fmla="*/ 0 w 33"/>
                <a:gd name="T9" fmla="*/ 1 h 16"/>
                <a:gd name="T10" fmla="*/ 5 w 33"/>
                <a:gd name="T11" fmla="*/ 16 h 16"/>
                <a:gd name="T12" fmla="*/ 13 w 33"/>
                <a:gd name="T13" fmla="*/ 9 h 16"/>
                <a:gd name="T14" fmla="*/ 19 w 33"/>
                <a:gd name="T15" fmla="*/ 16 h 16"/>
                <a:gd name="T16" fmla="*/ 33 w 33"/>
                <a:gd name="T17" fmla="*/ 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16">
                  <a:moveTo>
                    <a:pt x="33" y="1"/>
                  </a:moveTo>
                  <a:lnTo>
                    <a:pt x="27" y="0"/>
                  </a:lnTo>
                  <a:lnTo>
                    <a:pt x="13" y="8"/>
                  </a:lnTo>
                  <a:lnTo>
                    <a:pt x="6" y="0"/>
                  </a:lnTo>
                  <a:lnTo>
                    <a:pt x="0" y="1"/>
                  </a:lnTo>
                  <a:lnTo>
                    <a:pt x="5" y="16"/>
                  </a:lnTo>
                  <a:lnTo>
                    <a:pt x="13" y="9"/>
                  </a:lnTo>
                  <a:lnTo>
                    <a:pt x="19" y="16"/>
                  </a:lnTo>
                  <a:lnTo>
                    <a:pt x="33" y="1"/>
                  </a:lnTo>
                  <a:close/>
                </a:path>
              </a:pathLst>
            </a:custGeom>
            <a:solidFill>
              <a:srgbClr val="E3DF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 name="Freeform 3465">
              <a:extLst>
                <a:ext uri="{FF2B5EF4-FFF2-40B4-BE49-F238E27FC236}">
                  <a16:creationId xmlns:a16="http://schemas.microsoft.com/office/drawing/2014/main" id="{AB931E19-0D46-8306-116E-7D5C1143EA24}"/>
                </a:ext>
              </a:extLst>
            </p:cNvPr>
            <p:cNvSpPr>
              <a:spLocks/>
            </p:cNvSpPr>
            <p:nvPr/>
          </p:nvSpPr>
          <p:spPr bwMode="auto">
            <a:xfrm>
              <a:off x="6651338" y="6073168"/>
              <a:ext cx="273645" cy="1140096"/>
            </a:xfrm>
            <a:custGeom>
              <a:avLst/>
              <a:gdLst>
                <a:gd name="T0" fmla="*/ 0 w 14"/>
                <a:gd name="T1" fmla="*/ 43 h 59"/>
                <a:gd name="T2" fmla="*/ 4 w 14"/>
                <a:gd name="T3" fmla="*/ 59 h 59"/>
                <a:gd name="T4" fmla="*/ 14 w 14"/>
                <a:gd name="T5" fmla="*/ 46 h 59"/>
                <a:gd name="T6" fmla="*/ 9 w 14"/>
                <a:gd name="T7" fmla="*/ 11 h 59"/>
                <a:gd name="T8" fmla="*/ 13 w 14"/>
                <a:gd name="T9" fmla="*/ 5 h 59"/>
                <a:gd name="T10" fmla="*/ 9 w 14"/>
                <a:gd name="T11" fmla="*/ 0 h 59"/>
                <a:gd name="T12" fmla="*/ 4 w 14"/>
                <a:gd name="T13" fmla="*/ 5 h 59"/>
                <a:gd name="T14" fmla="*/ 6 w 14"/>
                <a:gd name="T15" fmla="*/ 11 h 59"/>
                <a:gd name="T16" fmla="*/ 0 w 14"/>
                <a:gd name="T17" fmla="*/ 43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59">
                  <a:moveTo>
                    <a:pt x="0" y="43"/>
                  </a:moveTo>
                  <a:cubicBezTo>
                    <a:pt x="1" y="49"/>
                    <a:pt x="3" y="54"/>
                    <a:pt x="4" y="59"/>
                  </a:cubicBezTo>
                  <a:cubicBezTo>
                    <a:pt x="8" y="55"/>
                    <a:pt x="11" y="51"/>
                    <a:pt x="14" y="46"/>
                  </a:cubicBezTo>
                  <a:cubicBezTo>
                    <a:pt x="9" y="11"/>
                    <a:pt x="9" y="11"/>
                    <a:pt x="9" y="11"/>
                  </a:cubicBezTo>
                  <a:cubicBezTo>
                    <a:pt x="13" y="5"/>
                    <a:pt x="13" y="5"/>
                    <a:pt x="13" y="5"/>
                  </a:cubicBezTo>
                  <a:cubicBezTo>
                    <a:pt x="9" y="0"/>
                    <a:pt x="9" y="0"/>
                    <a:pt x="9" y="0"/>
                  </a:cubicBezTo>
                  <a:cubicBezTo>
                    <a:pt x="4" y="5"/>
                    <a:pt x="4" y="5"/>
                    <a:pt x="4" y="5"/>
                  </a:cubicBezTo>
                  <a:cubicBezTo>
                    <a:pt x="6" y="11"/>
                    <a:pt x="6" y="11"/>
                    <a:pt x="6" y="11"/>
                  </a:cubicBezTo>
                  <a:lnTo>
                    <a:pt x="0" y="43"/>
                  </a:lnTo>
                  <a:close/>
                </a:path>
              </a:pathLst>
            </a:custGeom>
            <a:solidFill>
              <a:srgbClr val="4440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 name="Freeform 3473">
              <a:extLst>
                <a:ext uri="{FF2B5EF4-FFF2-40B4-BE49-F238E27FC236}">
                  <a16:creationId xmlns:a16="http://schemas.microsoft.com/office/drawing/2014/main" id="{972E0384-BA08-DDB4-0DD9-F779B4398F1C}"/>
                </a:ext>
              </a:extLst>
            </p:cNvPr>
            <p:cNvSpPr>
              <a:spLocks/>
            </p:cNvSpPr>
            <p:nvPr/>
          </p:nvSpPr>
          <p:spPr bwMode="auto">
            <a:xfrm>
              <a:off x="7517884" y="6609681"/>
              <a:ext cx="136823" cy="178841"/>
            </a:xfrm>
            <a:custGeom>
              <a:avLst/>
              <a:gdLst>
                <a:gd name="T0" fmla="*/ 6 w 7"/>
                <a:gd name="T1" fmla="*/ 9 h 9"/>
                <a:gd name="T2" fmla="*/ 6 w 7"/>
                <a:gd name="T3" fmla="*/ 8 h 9"/>
                <a:gd name="T4" fmla="*/ 6 w 7"/>
                <a:gd name="T5" fmla="*/ 8 h 9"/>
                <a:gd name="T6" fmla="*/ 0 w 7"/>
                <a:gd name="T7" fmla="*/ 0 h 9"/>
                <a:gd name="T8" fmla="*/ 0 w 7"/>
                <a:gd name="T9" fmla="*/ 0 h 9"/>
                <a:gd name="T10" fmla="*/ 0 w 7"/>
                <a:gd name="T11" fmla="*/ 0 h 9"/>
                <a:gd name="T12" fmla="*/ 6 w 7"/>
                <a:gd name="T13" fmla="*/ 8 h 9"/>
                <a:gd name="T14" fmla="*/ 6 w 7"/>
                <a:gd name="T15" fmla="*/ 9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9">
                  <a:moveTo>
                    <a:pt x="6" y="9"/>
                  </a:moveTo>
                  <a:cubicBezTo>
                    <a:pt x="6" y="8"/>
                    <a:pt x="6" y="8"/>
                    <a:pt x="6" y="8"/>
                  </a:cubicBezTo>
                  <a:cubicBezTo>
                    <a:pt x="7" y="8"/>
                    <a:pt x="7" y="8"/>
                    <a:pt x="6" y="8"/>
                  </a:cubicBezTo>
                  <a:cubicBezTo>
                    <a:pt x="0" y="0"/>
                    <a:pt x="0" y="0"/>
                    <a:pt x="0" y="0"/>
                  </a:cubicBezTo>
                  <a:cubicBezTo>
                    <a:pt x="0" y="0"/>
                    <a:pt x="0" y="0"/>
                    <a:pt x="0" y="0"/>
                  </a:cubicBezTo>
                  <a:cubicBezTo>
                    <a:pt x="0" y="0"/>
                    <a:pt x="0" y="0"/>
                    <a:pt x="0" y="0"/>
                  </a:cubicBezTo>
                  <a:cubicBezTo>
                    <a:pt x="6" y="8"/>
                    <a:pt x="6" y="8"/>
                    <a:pt x="6" y="8"/>
                  </a:cubicBezTo>
                  <a:lnTo>
                    <a:pt x="6" y="9"/>
                  </a:lnTo>
                  <a:close/>
                </a:path>
              </a:pathLst>
            </a:custGeom>
            <a:solidFill>
              <a:srgbClr val="2C75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81" name="Group 80">
              <a:extLst>
                <a:ext uri="{FF2B5EF4-FFF2-40B4-BE49-F238E27FC236}">
                  <a16:creationId xmlns:a16="http://schemas.microsoft.com/office/drawing/2014/main" id="{6232FFF6-6501-FAD1-A821-02573E1117EC}"/>
                </a:ext>
              </a:extLst>
            </p:cNvPr>
            <p:cNvGrpSpPr/>
            <p:nvPr/>
          </p:nvGrpSpPr>
          <p:grpSpPr>
            <a:xfrm flipH="1">
              <a:off x="5821086" y="5923691"/>
              <a:ext cx="2397750" cy="1949401"/>
              <a:chOff x="17290375" y="5460471"/>
              <a:chExt cx="2683191" cy="1919877"/>
            </a:xfrm>
          </p:grpSpPr>
          <p:sp>
            <p:nvSpPr>
              <p:cNvPr id="116" name="Freeform 4871">
                <a:extLst>
                  <a:ext uri="{FF2B5EF4-FFF2-40B4-BE49-F238E27FC236}">
                    <a16:creationId xmlns:a16="http://schemas.microsoft.com/office/drawing/2014/main" id="{E77F16B5-C593-4F3B-86E6-70255A8226BA}"/>
                  </a:ext>
                </a:extLst>
              </p:cNvPr>
              <p:cNvSpPr>
                <a:spLocks/>
              </p:cNvSpPr>
              <p:nvPr/>
            </p:nvSpPr>
            <p:spPr bwMode="auto">
              <a:xfrm>
                <a:off x="17290375" y="5460471"/>
                <a:ext cx="832719" cy="1919877"/>
              </a:xfrm>
              <a:custGeom>
                <a:avLst/>
                <a:gdLst>
                  <a:gd name="T0" fmla="*/ 27 w 41"/>
                  <a:gd name="T1" fmla="*/ 0 h 96"/>
                  <a:gd name="T2" fmla="*/ 20 w 41"/>
                  <a:gd name="T3" fmla="*/ 9 h 96"/>
                  <a:gd name="T4" fmla="*/ 3 w 41"/>
                  <a:gd name="T5" fmla="*/ 73 h 96"/>
                  <a:gd name="T6" fmla="*/ 40 w 41"/>
                  <a:gd name="T7" fmla="*/ 75 h 96"/>
                  <a:gd name="T8" fmla="*/ 27 w 41"/>
                  <a:gd name="T9" fmla="*/ 0 h 96"/>
                </a:gdLst>
                <a:ahLst/>
                <a:cxnLst>
                  <a:cxn ang="0">
                    <a:pos x="T0" y="T1"/>
                  </a:cxn>
                  <a:cxn ang="0">
                    <a:pos x="T2" y="T3"/>
                  </a:cxn>
                  <a:cxn ang="0">
                    <a:pos x="T4" y="T5"/>
                  </a:cxn>
                  <a:cxn ang="0">
                    <a:pos x="T6" y="T7"/>
                  </a:cxn>
                  <a:cxn ang="0">
                    <a:pos x="T8" y="T9"/>
                  </a:cxn>
                </a:cxnLst>
                <a:rect l="0" t="0" r="r" b="b"/>
                <a:pathLst>
                  <a:path w="41" h="96">
                    <a:moveTo>
                      <a:pt x="27" y="0"/>
                    </a:moveTo>
                    <a:cubicBezTo>
                      <a:pt x="27" y="0"/>
                      <a:pt x="24" y="2"/>
                      <a:pt x="20" y="9"/>
                    </a:cubicBezTo>
                    <a:cubicBezTo>
                      <a:pt x="15" y="16"/>
                      <a:pt x="0" y="53"/>
                      <a:pt x="3" y="73"/>
                    </a:cubicBezTo>
                    <a:cubicBezTo>
                      <a:pt x="7" y="96"/>
                      <a:pt x="38" y="78"/>
                      <a:pt x="40" y="75"/>
                    </a:cubicBezTo>
                    <a:cubicBezTo>
                      <a:pt x="41" y="71"/>
                      <a:pt x="41" y="0"/>
                      <a:pt x="27" y="0"/>
                    </a:cubicBez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 name="Freeform 4889">
                <a:extLst>
                  <a:ext uri="{FF2B5EF4-FFF2-40B4-BE49-F238E27FC236}">
                    <a16:creationId xmlns:a16="http://schemas.microsoft.com/office/drawing/2014/main" id="{9EC6A4F6-FB76-F3BB-7A00-6D39C2AD933C}"/>
                  </a:ext>
                </a:extLst>
              </p:cNvPr>
              <p:cNvSpPr>
                <a:spLocks/>
              </p:cNvSpPr>
              <p:nvPr/>
            </p:nvSpPr>
            <p:spPr bwMode="auto">
              <a:xfrm>
                <a:off x="17683588" y="6246923"/>
                <a:ext cx="647669" cy="439497"/>
              </a:xfrm>
              <a:custGeom>
                <a:avLst/>
                <a:gdLst>
                  <a:gd name="T0" fmla="*/ 32 w 33"/>
                  <a:gd name="T1" fmla="*/ 11 h 22"/>
                  <a:gd name="T2" fmla="*/ 18 w 33"/>
                  <a:gd name="T3" fmla="*/ 1 h 22"/>
                  <a:gd name="T4" fmla="*/ 2 w 33"/>
                  <a:gd name="T5" fmla="*/ 7 h 22"/>
                  <a:gd name="T6" fmla="*/ 15 w 33"/>
                  <a:gd name="T7" fmla="*/ 6 h 22"/>
                  <a:gd name="T8" fmla="*/ 2 w 33"/>
                  <a:gd name="T9" fmla="*/ 15 h 22"/>
                  <a:gd name="T10" fmla="*/ 23 w 33"/>
                  <a:gd name="T11" fmla="*/ 20 h 22"/>
                  <a:gd name="T12" fmla="*/ 32 w 33"/>
                  <a:gd name="T13" fmla="*/ 11 h 22"/>
                </a:gdLst>
                <a:ahLst/>
                <a:cxnLst>
                  <a:cxn ang="0">
                    <a:pos x="T0" y="T1"/>
                  </a:cxn>
                  <a:cxn ang="0">
                    <a:pos x="T2" y="T3"/>
                  </a:cxn>
                  <a:cxn ang="0">
                    <a:pos x="T4" y="T5"/>
                  </a:cxn>
                  <a:cxn ang="0">
                    <a:pos x="T6" y="T7"/>
                  </a:cxn>
                  <a:cxn ang="0">
                    <a:pos x="T8" y="T9"/>
                  </a:cxn>
                  <a:cxn ang="0">
                    <a:pos x="T10" y="T11"/>
                  </a:cxn>
                  <a:cxn ang="0">
                    <a:pos x="T12" y="T13"/>
                  </a:cxn>
                </a:cxnLst>
                <a:rect l="0" t="0" r="r" b="b"/>
                <a:pathLst>
                  <a:path w="33" h="22">
                    <a:moveTo>
                      <a:pt x="32" y="11"/>
                    </a:moveTo>
                    <a:cubicBezTo>
                      <a:pt x="32" y="11"/>
                      <a:pt x="24" y="2"/>
                      <a:pt x="18" y="1"/>
                    </a:cubicBezTo>
                    <a:cubicBezTo>
                      <a:pt x="11" y="0"/>
                      <a:pt x="4" y="4"/>
                      <a:pt x="2" y="7"/>
                    </a:cubicBezTo>
                    <a:cubicBezTo>
                      <a:pt x="0" y="10"/>
                      <a:pt x="9" y="4"/>
                      <a:pt x="15" y="6"/>
                    </a:cubicBezTo>
                    <a:cubicBezTo>
                      <a:pt x="10" y="8"/>
                      <a:pt x="5" y="10"/>
                      <a:pt x="2" y="15"/>
                    </a:cubicBezTo>
                    <a:cubicBezTo>
                      <a:pt x="3" y="18"/>
                      <a:pt x="15" y="22"/>
                      <a:pt x="23" y="20"/>
                    </a:cubicBezTo>
                    <a:cubicBezTo>
                      <a:pt x="31" y="19"/>
                      <a:pt x="33" y="16"/>
                      <a:pt x="32" y="11"/>
                    </a:cubicBezTo>
                    <a:close/>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8" name="Freeform 4890">
                <a:extLst>
                  <a:ext uri="{FF2B5EF4-FFF2-40B4-BE49-F238E27FC236}">
                    <a16:creationId xmlns:a16="http://schemas.microsoft.com/office/drawing/2014/main" id="{86BA23AE-65D6-1020-7A60-FF762E495958}"/>
                  </a:ext>
                </a:extLst>
              </p:cNvPr>
              <p:cNvSpPr>
                <a:spLocks/>
              </p:cNvSpPr>
              <p:nvPr/>
            </p:nvSpPr>
            <p:spPr bwMode="auto">
              <a:xfrm>
                <a:off x="18123085" y="5475348"/>
                <a:ext cx="1850481" cy="1688567"/>
              </a:xfrm>
              <a:custGeom>
                <a:avLst/>
                <a:gdLst>
                  <a:gd name="T0" fmla="*/ 86 w 92"/>
                  <a:gd name="T1" fmla="*/ 74 h 84"/>
                  <a:gd name="T2" fmla="*/ 38 w 92"/>
                  <a:gd name="T3" fmla="*/ 78 h 84"/>
                  <a:gd name="T4" fmla="*/ 0 w 92"/>
                  <a:gd name="T5" fmla="*/ 66 h 84"/>
                  <a:gd name="T6" fmla="*/ 9 w 92"/>
                  <a:gd name="T7" fmla="*/ 48 h 84"/>
                  <a:gd name="T8" fmla="*/ 54 w 92"/>
                  <a:gd name="T9" fmla="*/ 53 h 84"/>
                  <a:gd name="T10" fmla="*/ 61 w 92"/>
                  <a:gd name="T11" fmla="*/ 53 h 84"/>
                  <a:gd name="T12" fmla="*/ 73 w 92"/>
                  <a:gd name="T13" fmla="*/ 0 h 84"/>
                  <a:gd name="T14" fmla="*/ 87 w 92"/>
                  <a:gd name="T15" fmla="*/ 21 h 84"/>
                  <a:gd name="T16" fmla="*/ 86 w 92"/>
                  <a:gd name="T17" fmla="*/ 7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2" h="84">
                    <a:moveTo>
                      <a:pt x="86" y="74"/>
                    </a:moveTo>
                    <a:cubicBezTo>
                      <a:pt x="83" y="80"/>
                      <a:pt x="65" y="84"/>
                      <a:pt x="38" y="78"/>
                    </a:cubicBezTo>
                    <a:cubicBezTo>
                      <a:pt x="27" y="76"/>
                      <a:pt x="14" y="72"/>
                      <a:pt x="0" y="66"/>
                    </a:cubicBezTo>
                    <a:cubicBezTo>
                      <a:pt x="6" y="54"/>
                      <a:pt x="9" y="48"/>
                      <a:pt x="9" y="48"/>
                    </a:cubicBezTo>
                    <a:cubicBezTo>
                      <a:pt x="54" y="53"/>
                      <a:pt x="54" y="53"/>
                      <a:pt x="54" y="53"/>
                    </a:cubicBezTo>
                    <a:cubicBezTo>
                      <a:pt x="61" y="53"/>
                      <a:pt x="61" y="53"/>
                      <a:pt x="61" y="53"/>
                    </a:cubicBezTo>
                    <a:cubicBezTo>
                      <a:pt x="61" y="53"/>
                      <a:pt x="62" y="1"/>
                      <a:pt x="73" y="0"/>
                    </a:cubicBezTo>
                    <a:cubicBezTo>
                      <a:pt x="73" y="0"/>
                      <a:pt x="82" y="4"/>
                      <a:pt x="87" y="21"/>
                    </a:cubicBezTo>
                    <a:cubicBezTo>
                      <a:pt x="92" y="40"/>
                      <a:pt x="91" y="65"/>
                      <a:pt x="86" y="74"/>
                    </a:cubicBez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9" name="Freeform 4891">
                <a:extLst>
                  <a:ext uri="{FF2B5EF4-FFF2-40B4-BE49-F238E27FC236}">
                    <a16:creationId xmlns:a16="http://schemas.microsoft.com/office/drawing/2014/main" id="{427CAE7C-B274-28A2-F93E-72408A67D633}"/>
                  </a:ext>
                </a:extLst>
              </p:cNvPr>
              <p:cNvSpPr>
                <a:spLocks/>
              </p:cNvSpPr>
              <p:nvPr/>
            </p:nvSpPr>
            <p:spPr bwMode="auto">
              <a:xfrm>
                <a:off x="18123085" y="6408836"/>
                <a:ext cx="1156553" cy="601402"/>
              </a:xfrm>
              <a:custGeom>
                <a:avLst/>
                <a:gdLst>
                  <a:gd name="T0" fmla="*/ 58 w 58"/>
                  <a:gd name="T1" fmla="*/ 20 h 30"/>
                  <a:gd name="T2" fmla="*/ 38 w 58"/>
                  <a:gd name="T3" fmla="*/ 30 h 30"/>
                  <a:gd name="T4" fmla="*/ 0 w 58"/>
                  <a:gd name="T5" fmla="*/ 18 h 30"/>
                  <a:gd name="T6" fmla="*/ 9 w 58"/>
                  <a:gd name="T7" fmla="*/ 0 h 30"/>
                  <a:gd name="T8" fmla="*/ 54 w 58"/>
                  <a:gd name="T9" fmla="*/ 5 h 30"/>
                  <a:gd name="T10" fmla="*/ 58 w 58"/>
                  <a:gd name="T11" fmla="*/ 20 h 30"/>
                </a:gdLst>
                <a:ahLst/>
                <a:cxnLst>
                  <a:cxn ang="0">
                    <a:pos x="T0" y="T1"/>
                  </a:cxn>
                  <a:cxn ang="0">
                    <a:pos x="T2" y="T3"/>
                  </a:cxn>
                  <a:cxn ang="0">
                    <a:pos x="T4" y="T5"/>
                  </a:cxn>
                  <a:cxn ang="0">
                    <a:pos x="T6" y="T7"/>
                  </a:cxn>
                  <a:cxn ang="0">
                    <a:pos x="T8" y="T9"/>
                  </a:cxn>
                  <a:cxn ang="0">
                    <a:pos x="T10" y="T11"/>
                  </a:cxn>
                </a:cxnLst>
                <a:rect l="0" t="0" r="r" b="b"/>
                <a:pathLst>
                  <a:path w="58" h="30">
                    <a:moveTo>
                      <a:pt x="58" y="20"/>
                    </a:moveTo>
                    <a:cubicBezTo>
                      <a:pt x="55" y="23"/>
                      <a:pt x="45" y="28"/>
                      <a:pt x="38" y="30"/>
                    </a:cubicBezTo>
                    <a:cubicBezTo>
                      <a:pt x="27" y="28"/>
                      <a:pt x="14" y="24"/>
                      <a:pt x="0" y="18"/>
                    </a:cubicBezTo>
                    <a:cubicBezTo>
                      <a:pt x="6" y="6"/>
                      <a:pt x="9" y="0"/>
                      <a:pt x="9" y="0"/>
                    </a:cubicBezTo>
                    <a:cubicBezTo>
                      <a:pt x="54" y="5"/>
                      <a:pt x="54" y="5"/>
                      <a:pt x="54" y="5"/>
                    </a:cubicBezTo>
                    <a:cubicBezTo>
                      <a:pt x="56" y="10"/>
                      <a:pt x="57" y="16"/>
                      <a:pt x="58" y="20"/>
                    </a:cubicBezTo>
                    <a:close/>
                  </a:path>
                </a:pathLst>
              </a:custGeom>
              <a:solidFill>
                <a:schemeClr val="accent4">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0" name="Freeform 4892">
                <a:extLst>
                  <a:ext uri="{FF2B5EF4-FFF2-40B4-BE49-F238E27FC236}">
                    <a16:creationId xmlns:a16="http://schemas.microsoft.com/office/drawing/2014/main" id="{E68FEF51-A038-E476-5AAD-7C074C3B9FBC}"/>
                  </a:ext>
                </a:extLst>
              </p:cNvPr>
              <p:cNvSpPr>
                <a:spLocks/>
              </p:cNvSpPr>
              <p:nvPr/>
            </p:nvSpPr>
            <p:spPr bwMode="auto">
              <a:xfrm>
                <a:off x="18955804" y="6246923"/>
                <a:ext cx="601402" cy="393230"/>
              </a:xfrm>
              <a:custGeom>
                <a:avLst/>
                <a:gdLst>
                  <a:gd name="T0" fmla="*/ 0 w 30"/>
                  <a:gd name="T1" fmla="*/ 8 h 20"/>
                  <a:gd name="T2" fmla="*/ 18 w 30"/>
                  <a:gd name="T3" fmla="*/ 0 h 20"/>
                  <a:gd name="T4" fmla="*/ 28 w 30"/>
                  <a:gd name="T5" fmla="*/ 13 h 20"/>
                  <a:gd name="T6" fmla="*/ 4 w 30"/>
                  <a:gd name="T7" fmla="*/ 20 h 20"/>
                  <a:gd name="T8" fmla="*/ 0 w 30"/>
                  <a:gd name="T9" fmla="*/ 8 h 20"/>
                </a:gdLst>
                <a:ahLst/>
                <a:cxnLst>
                  <a:cxn ang="0">
                    <a:pos x="T0" y="T1"/>
                  </a:cxn>
                  <a:cxn ang="0">
                    <a:pos x="T2" y="T3"/>
                  </a:cxn>
                  <a:cxn ang="0">
                    <a:pos x="T4" y="T5"/>
                  </a:cxn>
                  <a:cxn ang="0">
                    <a:pos x="T6" y="T7"/>
                  </a:cxn>
                  <a:cxn ang="0">
                    <a:pos x="T8" y="T9"/>
                  </a:cxn>
                </a:cxnLst>
                <a:rect l="0" t="0" r="r" b="b"/>
                <a:pathLst>
                  <a:path w="30" h="20">
                    <a:moveTo>
                      <a:pt x="0" y="8"/>
                    </a:moveTo>
                    <a:cubicBezTo>
                      <a:pt x="0" y="8"/>
                      <a:pt x="12" y="0"/>
                      <a:pt x="18" y="0"/>
                    </a:cubicBezTo>
                    <a:cubicBezTo>
                      <a:pt x="27" y="2"/>
                      <a:pt x="30" y="10"/>
                      <a:pt x="28" y="13"/>
                    </a:cubicBezTo>
                    <a:cubicBezTo>
                      <a:pt x="28" y="15"/>
                      <a:pt x="4" y="20"/>
                      <a:pt x="4" y="20"/>
                    </a:cubicBezTo>
                    <a:lnTo>
                      <a:pt x="0" y="8"/>
                    </a:lnTo>
                    <a:close/>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1" name="Freeform 4893">
                <a:extLst>
                  <a:ext uri="{FF2B5EF4-FFF2-40B4-BE49-F238E27FC236}">
                    <a16:creationId xmlns:a16="http://schemas.microsoft.com/office/drawing/2014/main" id="{2BFE7FB3-669C-D660-4445-30D2EFE65FE5}"/>
                  </a:ext>
                </a:extLst>
              </p:cNvPr>
              <p:cNvSpPr>
                <a:spLocks/>
              </p:cNvSpPr>
              <p:nvPr/>
            </p:nvSpPr>
            <p:spPr bwMode="auto">
              <a:xfrm>
                <a:off x="17406021" y="6246923"/>
                <a:ext cx="1757956" cy="925236"/>
              </a:xfrm>
              <a:custGeom>
                <a:avLst/>
                <a:gdLst>
                  <a:gd name="T0" fmla="*/ 12 w 88"/>
                  <a:gd name="T1" fmla="*/ 16 h 45"/>
                  <a:gd name="T2" fmla="*/ 1 w 88"/>
                  <a:gd name="T3" fmla="*/ 33 h 45"/>
                  <a:gd name="T4" fmla="*/ 20 w 88"/>
                  <a:gd name="T5" fmla="*/ 44 h 45"/>
                  <a:gd name="T6" fmla="*/ 88 w 88"/>
                  <a:gd name="T7" fmla="*/ 22 h 45"/>
                  <a:gd name="T8" fmla="*/ 79 w 88"/>
                  <a:gd name="T9" fmla="*/ 0 h 45"/>
                  <a:gd name="T10" fmla="*/ 12 w 88"/>
                  <a:gd name="T11" fmla="*/ 16 h 45"/>
                </a:gdLst>
                <a:ahLst/>
                <a:cxnLst>
                  <a:cxn ang="0">
                    <a:pos x="T0" y="T1"/>
                  </a:cxn>
                  <a:cxn ang="0">
                    <a:pos x="T2" y="T3"/>
                  </a:cxn>
                  <a:cxn ang="0">
                    <a:pos x="T4" y="T5"/>
                  </a:cxn>
                  <a:cxn ang="0">
                    <a:pos x="T6" y="T7"/>
                  </a:cxn>
                  <a:cxn ang="0">
                    <a:pos x="T8" y="T9"/>
                  </a:cxn>
                  <a:cxn ang="0">
                    <a:pos x="T10" y="T11"/>
                  </a:cxn>
                </a:cxnLst>
                <a:rect l="0" t="0" r="r" b="b"/>
                <a:pathLst>
                  <a:path w="88" h="45">
                    <a:moveTo>
                      <a:pt x="12" y="16"/>
                    </a:moveTo>
                    <a:cubicBezTo>
                      <a:pt x="4" y="20"/>
                      <a:pt x="0" y="24"/>
                      <a:pt x="1" y="33"/>
                    </a:cubicBezTo>
                    <a:cubicBezTo>
                      <a:pt x="1" y="41"/>
                      <a:pt x="11" y="45"/>
                      <a:pt x="20" y="44"/>
                    </a:cubicBezTo>
                    <a:cubicBezTo>
                      <a:pt x="29" y="43"/>
                      <a:pt x="88" y="22"/>
                      <a:pt x="88" y="22"/>
                    </a:cubicBezTo>
                    <a:cubicBezTo>
                      <a:pt x="79" y="0"/>
                      <a:pt x="79" y="0"/>
                      <a:pt x="79" y="0"/>
                    </a:cubicBezTo>
                    <a:cubicBezTo>
                      <a:pt x="79" y="0"/>
                      <a:pt x="25" y="10"/>
                      <a:pt x="12" y="16"/>
                    </a:cubicBez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82" name="Group 81">
              <a:extLst>
                <a:ext uri="{FF2B5EF4-FFF2-40B4-BE49-F238E27FC236}">
                  <a16:creationId xmlns:a16="http://schemas.microsoft.com/office/drawing/2014/main" id="{92567CED-C473-18BE-C0DA-21380FB93E1A}"/>
                </a:ext>
              </a:extLst>
            </p:cNvPr>
            <p:cNvGrpSpPr/>
            <p:nvPr/>
          </p:nvGrpSpPr>
          <p:grpSpPr>
            <a:xfrm>
              <a:off x="4867343" y="676605"/>
              <a:ext cx="4067487" cy="4800280"/>
              <a:chOff x="1803696" y="1810576"/>
              <a:chExt cx="2482763" cy="2930057"/>
            </a:xfrm>
          </p:grpSpPr>
          <p:grpSp>
            <p:nvGrpSpPr>
              <p:cNvPr id="83" name="Group 82">
                <a:extLst>
                  <a:ext uri="{FF2B5EF4-FFF2-40B4-BE49-F238E27FC236}">
                    <a16:creationId xmlns:a16="http://schemas.microsoft.com/office/drawing/2014/main" id="{956183AC-2FB1-9F2A-A44D-2B09D0F61C4A}"/>
                  </a:ext>
                </a:extLst>
              </p:cNvPr>
              <p:cNvGrpSpPr/>
              <p:nvPr/>
            </p:nvGrpSpPr>
            <p:grpSpPr>
              <a:xfrm>
                <a:off x="1803696" y="1810576"/>
                <a:ext cx="2482763" cy="2930057"/>
                <a:chOff x="142953" y="934202"/>
                <a:chExt cx="1561324" cy="1842612"/>
              </a:xfrm>
            </p:grpSpPr>
            <p:sp>
              <p:nvSpPr>
                <p:cNvPr id="85" name="Freeform 115">
                  <a:extLst>
                    <a:ext uri="{FF2B5EF4-FFF2-40B4-BE49-F238E27FC236}">
                      <a16:creationId xmlns:a16="http://schemas.microsoft.com/office/drawing/2014/main" id="{09244C31-8A7A-743B-C30E-19689945A2C7}"/>
                    </a:ext>
                  </a:extLst>
                </p:cNvPr>
                <p:cNvSpPr>
                  <a:spLocks/>
                </p:cNvSpPr>
                <p:nvPr/>
              </p:nvSpPr>
              <p:spPr bwMode="auto">
                <a:xfrm>
                  <a:off x="142953" y="1880972"/>
                  <a:ext cx="345543" cy="473521"/>
                </a:xfrm>
                <a:custGeom>
                  <a:avLst/>
                  <a:gdLst>
                    <a:gd name="T0" fmla="*/ 2 w 32"/>
                    <a:gd name="T1" fmla="*/ 19 h 44"/>
                    <a:gd name="T2" fmla="*/ 20 w 32"/>
                    <a:gd name="T3" fmla="*/ 40 h 44"/>
                    <a:gd name="T4" fmla="*/ 31 w 32"/>
                    <a:gd name="T5" fmla="*/ 20 h 44"/>
                    <a:gd name="T6" fmla="*/ 15 w 32"/>
                    <a:gd name="T7" fmla="*/ 2 h 44"/>
                    <a:gd name="T8" fmla="*/ 2 w 32"/>
                    <a:gd name="T9" fmla="*/ 19 h 44"/>
                  </a:gdLst>
                  <a:ahLst/>
                  <a:cxnLst>
                    <a:cxn ang="0">
                      <a:pos x="T0" y="T1"/>
                    </a:cxn>
                    <a:cxn ang="0">
                      <a:pos x="T2" y="T3"/>
                    </a:cxn>
                    <a:cxn ang="0">
                      <a:pos x="T4" y="T5"/>
                    </a:cxn>
                    <a:cxn ang="0">
                      <a:pos x="T6" y="T7"/>
                    </a:cxn>
                    <a:cxn ang="0">
                      <a:pos x="T8" y="T9"/>
                    </a:cxn>
                  </a:cxnLst>
                  <a:rect l="0" t="0" r="r" b="b"/>
                  <a:pathLst>
                    <a:path w="32" h="44">
                      <a:moveTo>
                        <a:pt x="2" y="19"/>
                      </a:moveTo>
                      <a:cubicBezTo>
                        <a:pt x="3" y="30"/>
                        <a:pt x="12" y="44"/>
                        <a:pt x="20" y="40"/>
                      </a:cubicBezTo>
                      <a:cubicBezTo>
                        <a:pt x="27" y="37"/>
                        <a:pt x="32" y="31"/>
                        <a:pt x="31" y="20"/>
                      </a:cubicBezTo>
                      <a:cubicBezTo>
                        <a:pt x="29" y="9"/>
                        <a:pt x="23" y="4"/>
                        <a:pt x="15" y="2"/>
                      </a:cubicBezTo>
                      <a:cubicBezTo>
                        <a:pt x="5" y="0"/>
                        <a:pt x="0" y="8"/>
                        <a:pt x="2" y="19"/>
                      </a:cubicBezTo>
                    </a:path>
                  </a:pathLst>
                </a:custGeom>
                <a:solidFill>
                  <a:srgbClr val="ED90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86" name="Freeform 116">
                  <a:extLst>
                    <a:ext uri="{FF2B5EF4-FFF2-40B4-BE49-F238E27FC236}">
                      <a16:creationId xmlns:a16="http://schemas.microsoft.com/office/drawing/2014/main" id="{8A824842-F21F-20E2-B9F6-F0394F425DFE}"/>
                    </a:ext>
                  </a:extLst>
                </p:cNvPr>
                <p:cNvSpPr>
                  <a:spLocks/>
                </p:cNvSpPr>
                <p:nvPr/>
              </p:nvSpPr>
              <p:spPr bwMode="auto">
                <a:xfrm>
                  <a:off x="194144" y="1880972"/>
                  <a:ext cx="140780" cy="102382"/>
                </a:xfrm>
                <a:custGeom>
                  <a:avLst/>
                  <a:gdLst>
                    <a:gd name="T0" fmla="*/ 0 w 14"/>
                    <a:gd name="T1" fmla="*/ 5 h 9"/>
                    <a:gd name="T2" fmla="*/ 14 w 14"/>
                    <a:gd name="T3" fmla="*/ 9 h 9"/>
                    <a:gd name="T4" fmla="*/ 13 w 14"/>
                    <a:gd name="T5" fmla="*/ 2 h 9"/>
                    <a:gd name="T6" fmla="*/ 7 w 14"/>
                    <a:gd name="T7" fmla="*/ 1 h 9"/>
                    <a:gd name="T8" fmla="*/ 0 w 14"/>
                    <a:gd name="T9" fmla="*/ 5 h 9"/>
                  </a:gdLst>
                  <a:ahLst/>
                  <a:cxnLst>
                    <a:cxn ang="0">
                      <a:pos x="T0" y="T1"/>
                    </a:cxn>
                    <a:cxn ang="0">
                      <a:pos x="T2" y="T3"/>
                    </a:cxn>
                    <a:cxn ang="0">
                      <a:pos x="T4" y="T5"/>
                    </a:cxn>
                    <a:cxn ang="0">
                      <a:pos x="T6" y="T7"/>
                    </a:cxn>
                    <a:cxn ang="0">
                      <a:pos x="T8" y="T9"/>
                    </a:cxn>
                  </a:cxnLst>
                  <a:rect l="0" t="0" r="r" b="b"/>
                  <a:pathLst>
                    <a:path w="14" h="9">
                      <a:moveTo>
                        <a:pt x="0" y="5"/>
                      </a:moveTo>
                      <a:cubicBezTo>
                        <a:pt x="2" y="2"/>
                        <a:pt x="12" y="1"/>
                        <a:pt x="14" y="9"/>
                      </a:cubicBezTo>
                      <a:cubicBezTo>
                        <a:pt x="13" y="2"/>
                        <a:pt x="13" y="2"/>
                        <a:pt x="13" y="2"/>
                      </a:cubicBezTo>
                      <a:cubicBezTo>
                        <a:pt x="13" y="2"/>
                        <a:pt x="10" y="0"/>
                        <a:pt x="7" y="1"/>
                      </a:cubicBezTo>
                      <a:cubicBezTo>
                        <a:pt x="2" y="2"/>
                        <a:pt x="0" y="5"/>
                        <a:pt x="0" y="5"/>
                      </a:cubicBezTo>
                      <a:close/>
                    </a:path>
                  </a:pathLst>
                </a:custGeom>
                <a:solidFill>
                  <a:srgbClr val="FCBB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87" name="Freeform 117">
                  <a:extLst>
                    <a:ext uri="{FF2B5EF4-FFF2-40B4-BE49-F238E27FC236}">
                      <a16:creationId xmlns:a16="http://schemas.microsoft.com/office/drawing/2014/main" id="{5CC4B976-5CBF-3551-1B22-37FC89BCFD2A}"/>
                    </a:ext>
                  </a:extLst>
                </p:cNvPr>
                <p:cNvSpPr>
                  <a:spLocks/>
                </p:cNvSpPr>
                <p:nvPr/>
              </p:nvSpPr>
              <p:spPr bwMode="auto">
                <a:xfrm>
                  <a:off x="1358734" y="1880972"/>
                  <a:ext cx="345543" cy="473521"/>
                </a:xfrm>
                <a:custGeom>
                  <a:avLst/>
                  <a:gdLst>
                    <a:gd name="T0" fmla="*/ 30 w 32"/>
                    <a:gd name="T1" fmla="*/ 19 h 44"/>
                    <a:gd name="T2" fmla="*/ 12 w 32"/>
                    <a:gd name="T3" fmla="*/ 40 h 44"/>
                    <a:gd name="T4" fmla="*/ 2 w 32"/>
                    <a:gd name="T5" fmla="*/ 20 h 44"/>
                    <a:gd name="T6" fmla="*/ 18 w 32"/>
                    <a:gd name="T7" fmla="*/ 2 h 44"/>
                    <a:gd name="T8" fmla="*/ 30 w 32"/>
                    <a:gd name="T9" fmla="*/ 19 h 44"/>
                  </a:gdLst>
                  <a:ahLst/>
                  <a:cxnLst>
                    <a:cxn ang="0">
                      <a:pos x="T0" y="T1"/>
                    </a:cxn>
                    <a:cxn ang="0">
                      <a:pos x="T2" y="T3"/>
                    </a:cxn>
                    <a:cxn ang="0">
                      <a:pos x="T4" y="T5"/>
                    </a:cxn>
                    <a:cxn ang="0">
                      <a:pos x="T6" y="T7"/>
                    </a:cxn>
                    <a:cxn ang="0">
                      <a:pos x="T8" y="T9"/>
                    </a:cxn>
                  </a:cxnLst>
                  <a:rect l="0" t="0" r="r" b="b"/>
                  <a:pathLst>
                    <a:path w="32" h="44">
                      <a:moveTo>
                        <a:pt x="30" y="19"/>
                      </a:moveTo>
                      <a:cubicBezTo>
                        <a:pt x="29" y="30"/>
                        <a:pt x="20" y="44"/>
                        <a:pt x="12" y="40"/>
                      </a:cubicBezTo>
                      <a:cubicBezTo>
                        <a:pt x="6" y="37"/>
                        <a:pt x="0" y="31"/>
                        <a:pt x="2" y="20"/>
                      </a:cubicBezTo>
                      <a:cubicBezTo>
                        <a:pt x="3" y="9"/>
                        <a:pt x="9" y="4"/>
                        <a:pt x="18" y="2"/>
                      </a:cubicBezTo>
                      <a:cubicBezTo>
                        <a:pt x="27" y="0"/>
                        <a:pt x="32" y="8"/>
                        <a:pt x="30" y="19"/>
                      </a:cubicBezTo>
                    </a:path>
                  </a:pathLst>
                </a:custGeom>
                <a:solidFill>
                  <a:srgbClr val="ED90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88" name="Freeform 118">
                  <a:extLst>
                    <a:ext uri="{FF2B5EF4-FFF2-40B4-BE49-F238E27FC236}">
                      <a16:creationId xmlns:a16="http://schemas.microsoft.com/office/drawing/2014/main" id="{CD90FAFA-CE4C-3F53-8C68-ED07663BD75A}"/>
                    </a:ext>
                  </a:extLst>
                </p:cNvPr>
                <p:cNvSpPr>
                  <a:spLocks/>
                </p:cNvSpPr>
                <p:nvPr/>
              </p:nvSpPr>
              <p:spPr bwMode="auto">
                <a:xfrm>
                  <a:off x="1512307" y="1880972"/>
                  <a:ext cx="153573" cy="102382"/>
                </a:xfrm>
                <a:custGeom>
                  <a:avLst/>
                  <a:gdLst>
                    <a:gd name="T0" fmla="*/ 14 w 14"/>
                    <a:gd name="T1" fmla="*/ 5 h 9"/>
                    <a:gd name="T2" fmla="*/ 0 w 14"/>
                    <a:gd name="T3" fmla="*/ 9 h 9"/>
                    <a:gd name="T4" fmla="*/ 1 w 14"/>
                    <a:gd name="T5" fmla="*/ 2 h 9"/>
                    <a:gd name="T6" fmla="*/ 7 w 14"/>
                    <a:gd name="T7" fmla="*/ 1 h 9"/>
                    <a:gd name="T8" fmla="*/ 14 w 14"/>
                    <a:gd name="T9" fmla="*/ 5 h 9"/>
                  </a:gdLst>
                  <a:ahLst/>
                  <a:cxnLst>
                    <a:cxn ang="0">
                      <a:pos x="T0" y="T1"/>
                    </a:cxn>
                    <a:cxn ang="0">
                      <a:pos x="T2" y="T3"/>
                    </a:cxn>
                    <a:cxn ang="0">
                      <a:pos x="T4" y="T5"/>
                    </a:cxn>
                    <a:cxn ang="0">
                      <a:pos x="T6" y="T7"/>
                    </a:cxn>
                    <a:cxn ang="0">
                      <a:pos x="T8" y="T9"/>
                    </a:cxn>
                  </a:cxnLst>
                  <a:rect l="0" t="0" r="r" b="b"/>
                  <a:pathLst>
                    <a:path w="14" h="9">
                      <a:moveTo>
                        <a:pt x="14" y="5"/>
                      </a:moveTo>
                      <a:cubicBezTo>
                        <a:pt x="12" y="2"/>
                        <a:pt x="3" y="1"/>
                        <a:pt x="0" y="9"/>
                      </a:cubicBezTo>
                      <a:cubicBezTo>
                        <a:pt x="1" y="2"/>
                        <a:pt x="1" y="2"/>
                        <a:pt x="1" y="2"/>
                      </a:cubicBezTo>
                      <a:cubicBezTo>
                        <a:pt x="1" y="2"/>
                        <a:pt x="4" y="0"/>
                        <a:pt x="7" y="1"/>
                      </a:cubicBezTo>
                      <a:cubicBezTo>
                        <a:pt x="12" y="2"/>
                        <a:pt x="14" y="5"/>
                        <a:pt x="14" y="5"/>
                      </a:cubicBezTo>
                      <a:close/>
                    </a:path>
                  </a:pathLst>
                </a:custGeom>
                <a:solidFill>
                  <a:srgbClr val="FCBB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89" name="Freeform 119">
                  <a:extLst>
                    <a:ext uri="{FF2B5EF4-FFF2-40B4-BE49-F238E27FC236}">
                      <a16:creationId xmlns:a16="http://schemas.microsoft.com/office/drawing/2014/main" id="{7FB3C84A-059F-791B-5A23-4A8A0FC1A90E}"/>
                    </a:ext>
                  </a:extLst>
                </p:cNvPr>
                <p:cNvSpPr>
                  <a:spLocks/>
                </p:cNvSpPr>
                <p:nvPr/>
              </p:nvSpPr>
              <p:spPr bwMode="auto">
                <a:xfrm>
                  <a:off x="334915" y="1113108"/>
                  <a:ext cx="1190194" cy="1241385"/>
                </a:xfrm>
                <a:custGeom>
                  <a:avLst/>
                  <a:gdLst>
                    <a:gd name="T0" fmla="*/ 56 w 111"/>
                    <a:gd name="T1" fmla="*/ 0 h 115"/>
                    <a:gd name="T2" fmla="*/ 111 w 111"/>
                    <a:gd name="T3" fmla="*/ 60 h 115"/>
                    <a:gd name="T4" fmla="*/ 56 w 111"/>
                    <a:gd name="T5" fmla="*/ 115 h 115"/>
                    <a:gd name="T6" fmla="*/ 0 w 111"/>
                    <a:gd name="T7" fmla="*/ 60 h 115"/>
                    <a:gd name="T8" fmla="*/ 56 w 111"/>
                    <a:gd name="T9" fmla="*/ 0 h 115"/>
                  </a:gdLst>
                  <a:ahLst/>
                  <a:cxnLst>
                    <a:cxn ang="0">
                      <a:pos x="T0" y="T1"/>
                    </a:cxn>
                    <a:cxn ang="0">
                      <a:pos x="T2" y="T3"/>
                    </a:cxn>
                    <a:cxn ang="0">
                      <a:pos x="T4" y="T5"/>
                    </a:cxn>
                    <a:cxn ang="0">
                      <a:pos x="T6" y="T7"/>
                    </a:cxn>
                    <a:cxn ang="0">
                      <a:pos x="T8" y="T9"/>
                    </a:cxn>
                  </a:cxnLst>
                  <a:rect l="0" t="0" r="r" b="b"/>
                  <a:pathLst>
                    <a:path w="111" h="115">
                      <a:moveTo>
                        <a:pt x="56" y="0"/>
                      </a:moveTo>
                      <a:cubicBezTo>
                        <a:pt x="86" y="0"/>
                        <a:pt x="111" y="19"/>
                        <a:pt x="111" y="60"/>
                      </a:cubicBezTo>
                      <a:cubicBezTo>
                        <a:pt x="111" y="90"/>
                        <a:pt x="86" y="115"/>
                        <a:pt x="56" y="115"/>
                      </a:cubicBezTo>
                      <a:cubicBezTo>
                        <a:pt x="25" y="115"/>
                        <a:pt x="0" y="90"/>
                        <a:pt x="0" y="60"/>
                      </a:cubicBezTo>
                      <a:cubicBezTo>
                        <a:pt x="0" y="20"/>
                        <a:pt x="25" y="0"/>
                        <a:pt x="56" y="0"/>
                      </a:cubicBezTo>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90" name="Freeform 120">
                  <a:extLst>
                    <a:ext uri="{FF2B5EF4-FFF2-40B4-BE49-F238E27FC236}">
                      <a16:creationId xmlns:a16="http://schemas.microsoft.com/office/drawing/2014/main" id="{7EDA7207-7B74-ECF1-28CD-6FD60440F7ED}"/>
                    </a:ext>
                  </a:extLst>
                </p:cNvPr>
                <p:cNvSpPr>
                  <a:spLocks/>
                </p:cNvSpPr>
                <p:nvPr/>
              </p:nvSpPr>
              <p:spPr bwMode="auto">
                <a:xfrm>
                  <a:off x="360511" y="1484238"/>
                  <a:ext cx="1151797" cy="1292576"/>
                </a:xfrm>
                <a:custGeom>
                  <a:avLst/>
                  <a:gdLst>
                    <a:gd name="T0" fmla="*/ 107 w 107"/>
                    <a:gd name="T1" fmla="*/ 53 h 120"/>
                    <a:gd name="T2" fmla="*/ 53 w 107"/>
                    <a:gd name="T3" fmla="*/ 120 h 120"/>
                    <a:gd name="T4" fmla="*/ 0 w 107"/>
                    <a:gd name="T5" fmla="*/ 53 h 120"/>
                    <a:gd name="T6" fmla="*/ 53 w 107"/>
                    <a:gd name="T7" fmla="*/ 0 h 120"/>
                    <a:gd name="T8" fmla="*/ 107 w 107"/>
                    <a:gd name="T9" fmla="*/ 53 h 120"/>
                  </a:gdLst>
                  <a:ahLst/>
                  <a:cxnLst>
                    <a:cxn ang="0">
                      <a:pos x="T0" y="T1"/>
                    </a:cxn>
                    <a:cxn ang="0">
                      <a:pos x="T2" y="T3"/>
                    </a:cxn>
                    <a:cxn ang="0">
                      <a:pos x="T4" y="T5"/>
                    </a:cxn>
                    <a:cxn ang="0">
                      <a:pos x="T6" y="T7"/>
                    </a:cxn>
                    <a:cxn ang="0">
                      <a:pos x="T8" y="T9"/>
                    </a:cxn>
                  </a:cxnLst>
                  <a:rect l="0" t="0" r="r" b="b"/>
                  <a:pathLst>
                    <a:path w="107" h="120">
                      <a:moveTo>
                        <a:pt x="107" y="53"/>
                      </a:moveTo>
                      <a:cubicBezTo>
                        <a:pt x="107" y="83"/>
                        <a:pt x="88" y="120"/>
                        <a:pt x="53" y="120"/>
                      </a:cubicBezTo>
                      <a:cubicBezTo>
                        <a:pt x="17" y="120"/>
                        <a:pt x="0" y="83"/>
                        <a:pt x="0" y="53"/>
                      </a:cubicBezTo>
                      <a:cubicBezTo>
                        <a:pt x="0" y="24"/>
                        <a:pt x="24" y="0"/>
                        <a:pt x="53" y="0"/>
                      </a:cubicBezTo>
                      <a:cubicBezTo>
                        <a:pt x="83" y="0"/>
                        <a:pt x="107" y="24"/>
                        <a:pt x="107" y="53"/>
                      </a:cubicBezTo>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91" name="Freeform 123">
                  <a:extLst>
                    <a:ext uri="{FF2B5EF4-FFF2-40B4-BE49-F238E27FC236}">
                      <a16:creationId xmlns:a16="http://schemas.microsoft.com/office/drawing/2014/main" id="{72A35B38-CCFB-5715-F0F1-69BC49AAFD31}"/>
                    </a:ext>
                  </a:extLst>
                </p:cNvPr>
                <p:cNvSpPr>
                  <a:spLocks/>
                </p:cNvSpPr>
                <p:nvPr/>
              </p:nvSpPr>
              <p:spPr bwMode="auto">
                <a:xfrm>
                  <a:off x="514083" y="1740193"/>
                  <a:ext cx="243161" cy="89588"/>
                </a:xfrm>
                <a:custGeom>
                  <a:avLst/>
                  <a:gdLst>
                    <a:gd name="T0" fmla="*/ 15 w 23"/>
                    <a:gd name="T1" fmla="*/ 0 h 8"/>
                    <a:gd name="T2" fmla="*/ 0 w 23"/>
                    <a:gd name="T3" fmla="*/ 7 h 8"/>
                    <a:gd name="T4" fmla="*/ 0 w 23"/>
                    <a:gd name="T5" fmla="*/ 8 h 8"/>
                    <a:gd name="T6" fmla="*/ 5 w 23"/>
                    <a:gd name="T7" fmla="*/ 8 h 8"/>
                    <a:gd name="T8" fmla="*/ 15 w 23"/>
                    <a:gd name="T9" fmla="*/ 4 h 8"/>
                    <a:gd name="T10" fmla="*/ 19 w 23"/>
                    <a:gd name="T11" fmla="*/ 5 h 8"/>
                    <a:gd name="T12" fmla="*/ 20 w 23"/>
                    <a:gd name="T13" fmla="*/ 5 h 8"/>
                    <a:gd name="T14" fmla="*/ 22 w 23"/>
                    <a:gd name="T15" fmla="*/ 5 h 8"/>
                    <a:gd name="T16" fmla="*/ 22 w 23"/>
                    <a:gd name="T17" fmla="*/ 4 h 8"/>
                    <a:gd name="T18" fmla="*/ 22 w 23"/>
                    <a:gd name="T19" fmla="*/ 2 h 8"/>
                    <a:gd name="T20" fmla="*/ 22 w 23"/>
                    <a:gd name="T21" fmla="*/ 2 h 8"/>
                    <a:gd name="T22" fmla="*/ 22 w 23"/>
                    <a:gd name="T23" fmla="*/ 2 h 8"/>
                    <a:gd name="T24" fmla="*/ 22 w 23"/>
                    <a:gd name="T25" fmla="*/ 1 h 8"/>
                    <a:gd name="T26" fmla="*/ 22 w 23"/>
                    <a:gd name="T27" fmla="*/ 1 h 8"/>
                    <a:gd name="T28" fmla="*/ 22 w 23"/>
                    <a:gd name="T29" fmla="*/ 1 h 8"/>
                    <a:gd name="T30" fmla="*/ 21 w 23"/>
                    <a:gd name="T31" fmla="*/ 1 h 8"/>
                    <a:gd name="T32" fmla="*/ 15 w 23"/>
                    <a:gd name="T33"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8">
                      <a:moveTo>
                        <a:pt x="15" y="0"/>
                      </a:moveTo>
                      <a:cubicBezTo>
                        <a:pt x="8" y="0"/>
                        <a:pt x="2" y="4"/>
                        <a:pt x="0" y="7"/>
                      </a:cubicBezTo>
                      <a:cubicBezTo>
                        <a:pt x="0" y="8"/>
                        <a:pt x="0" y="8"/>
                        <a:pt x="0" y="8"/>
                      </a:cubicBezTo>
                      <a:cubicBezTo>
                        <a:pt x="1" y="8"/>
                        <a:pt x="3" y="8"/>
                        <a:pt x="5" y="8"/>
                      </a:cubicBezTo>
                      <a:cubicBezTo>
                        <a:pt x="7" y="7"/>
                        <a:pt x="10" y="4"/>
                        <a:pt x="15" y="4"/>
                      </a:cubicBezTo>
                      <a:cubicBezTo>
                        <a:pt x="16" y="4"/>
                        <a:pt x="18" y="4"/>
                        <a:pt x="19" y="5"/>
                      </a:cubicBezTo>
                      <a:cubicBezTo>
                        <a:pt x="20" y="5"/>
                        <a:pt x="20" y="5"/>
                        <a:pt x="20" y="5"/>
                      </a:cubicBezTo>
                      <a:cubicBezTo>
                        <a:pt x="21" y="5"/>
                        <a:pt x="21" y="5"/>
                        <a:pt x="22" y="5"/>
                      </a:cubicBezTo>
                      <a:cubicBezTo>
                        <a:pt x="22" y="5"/>
                        <a:pt x="22" y="4"/>
                        <a:pt x="22" y="4"/>
                      </a:cubicBezTo>
                      <a:cubicBezTo>
                        <a:pt x="23" y="3"/>
                        <a:pt x="23" y="2"/>
                        <a:pt x="22" y="2"/>
                      </a:cubicBezTo>
                      <a:cubicBezTo>
                        <a:pt x="22" y="2"/>
                        <a:pt x="22" y="2"/>
                        <a:pt x="22" y="2"/>
                      </a:cubicBezTo>
                      <a:cubicBezTo>
                        <a:pt x="22" y="2"/>
                        <a:pt x="22" y="2"/>
                        <a:pt x="22" y="2"/>
                      </a:cubicBezTo>
                      <a:cubicBezTo>
                        <a:pt x="22" y="1"/>
                        <a:pt x="22" y="1"/>
                        <a:pt x="22" y="1"/>
                      </a:cubicBezTo>
                      <a:cubicBezTo>
                        <a:pt x="22" y="1"/>
                        <a:pt x="22" y="1"/>
                        <a:pt x="22" y="1"/>
                      </a:cubicBezTo>
                      <a:cubicBezTo>
                        <a:pt x="22" y="1"/>
                        <a:pt x="22" y="1"/>
                        <a:pt x="22" y="1"/>
                      </a:cubicBezTo>
                      <a:cubicBezTo>
                        <a:pt x="21" y="1"/>
                        <a:pt x="21" y="1"/>
                        <a:pt x="21" y="1"/>
                      </a:cubicBezTo>
                      <a:cubicBezTo>
                        <a:pt x="19" y="0"/>
                        <a:pt x="17" y="0"/>
                        <a:pt x="15" y="0"/>
                      </a:cubicBezTo>
                    </a:path>
                  </a:pathLst>
                </a:custGeom>
                <a:solidFill>
                  <a:srgbClr val="D5A8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92" name="Freeform 124">
                  <a:extLst>
                    <a:ext uri="{FF2B5EF4-FFF2-40B4-BE49-F238E27FC236}">
                      <a16:creationId xmlns:a16="http://schemas.microsoft.com/office/drawing/2014/main" id="{E21896CF-C543-4516-0B57-ED67DEB06314}"/>
                    </a:ext>
                  </a:extLst>
                </p:cNvPr>
                <p:cNvSpPr>
                  <a:spLocks/>
                </p:cNvSpPr>
                <p:nvPr/>
              </p:nvSpPr>
              <p:spPr bwMode="auto">
                <a:xfrm>
                  <a:off x="514083" y="1689002"/>
                  <a:ext cx="243161" cy="153573"/>
                </a:xfrm>
                <a:custGeom>
                  <a:avLst/>
                  <a:gdLst>
                    <a:gd name="T0" fmla="*/ 22 w 23"/>
                    <a:gd name="T1" fmla="*/ 8 h 14"/>
                    <a:gd name="T2" fmla="*/ 20 w 23"/>
                    <a:gd name="T3" fmla="*/ 8 h 14"/>
                    <a:gd name="T4" fmla="*/ 4 w 23"/>
                    <a:gd name="T5" fmla="*/ 13 h 14"/>
                    <a:gd name="T6" fmla="*/ 1 w 23"/>
                    <a:gd name="T7" fmla="*/ 13 h 14"/>
                    <a:gd name="T8" fmla="*/ 1 w 23"/>
                    <a:gd name="T9" fmla="*/ 10 h 14"/>
                    <a:gd name="T10" fmla="*/ 22 w 23"/>
                    <a:gd name="T11" fmla="*/ 4 h 14"/>
                    <a:gd name="T12" fmla="*/ 23 w 23"/>
                    <a:gd name="T13" fmla="*/ 7 h 14"/>
                    <a:gd name="T14" fmla="*/ 22 w 23"/>
                    <a:gd name="T15" fmla="*/ 8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14">
                      <a:moveTo>
                        <a:pt x="22" y="8"/>
                      </a:moveTo>
                      <a:cubicBezTo>
                        <a:pt x="22" y="8"/>
                        <a:pt x="21" y="8"/>
                        <a:pt x="20" y="8"/>
                      </a:cubicBezTo>
                      <a:cubicBezTo>
                        <a:pt x="11" y="5"/>
                        <a:pt x="5" y="13"/>
                        <a:pt x="4" y="13"/>
                      </a:cubicBezTo>
                      <a:cubicBezTo>
                        <a:pt x="4" y="14"/>
                        <a:pt x="2" y="14"/>
                        <a:pt x="1" y="13"/>
                      </a:cubicBezTo>
                      <a:cubicBezTo>
                        <a:pt x="0" y="13"/>
                        <a:pt x="0" y="11"/>
                        <a:pt x="1" y="10"/>
                      </a:cubicBezTo>
                      <a:cubicBezTo>
                        <a:pt x="4" y="6"/>
                        <a:pt x="12" y="0"/>
                        <a:pt x="22" y="4"/>
                      </a:cubicBezTo>
                      <a:cubicBezTo>
                        <a:pt x="23" y="4"/>
                        <a:pt x="23" y="6"/>
                        <a:pt x="23" y="7"/>
                      </a:cubicBezTo>
                      <a:cubicBezTo>
                        <a:pt x="23" y="7"/>
                        <a:pt x="23" y="8"/>
                        <a:pt x="22" y="8"/>
                      </a:cubicBezTo>
                      <a:close/>
                    </a:path>
                  </a:pathLst>
                </a:custGeom>
                <a:solidFill>
                  <a:srgbClr val="6F5B56"/>
                </a:solidFill>
                <a:ln>
                  <a:noFill/>
                </a:ln>
              </p:spPr>
              <p:txBody>
                <a:bodyPr vert="horz" wrap="square" lIns="45720" tIns="22860" rIns="45720" bIns="22860" numCol="1" anchor="t" anchorCtr="0" compatLnSpc="1">
                  <a:prstTxWarp prst="textNoShape">
                    <a:avLst/>
                  </a:prstTxWarp>
                </a:bodyPr>
                <a:lstStyle/>
                <a:p>
                  <a:endParaRPr lang="en-US" sz="900"/>
                </a:p>
              </p:txBody>
            </p:sp>
            <p:sp>
              <p:nvSpPr>
                <p:cNvPr id="93" name="Freeform 125">
                  <a:extLst>
                    <a:ext uri="{FF2B5EF4-FFF2-40B4-BE49-F238E27FC236}">
                      <a16:creationId xmlns:a16="http://schemas.microsoft.com/office/drawing/2014/main" id="{15D959B3-57F3-9F90-378E-50760694FA3B}"/>
                    </a:ext>
                  </a:extLst>
                </p:cNvPr>
                <p:cNvSpPr>
                  <a:spLocks/>
                </p:cNvSpPr>
                <p:nvPr/>
              </p:nvSpPr>
              <p:spPr bwMode="auto">
                <a:xfrm>
                  <a:off x="514083" y="1689002"/>
                  <a:ext cx="243161" cy="140779"/>
                </a:xfrm>
                <a:custGeom>
                  <a:avLst/>
                  <a:gdLst>
                    <a:gd name="T0" fmla="*/ 1 w 23"/>
                    <a:gd name="T1" fmla="*/ 13 h 13"/>
                    <a:gd name="T2" fmla="*/ 2 w 23"/>
                    <a:gd name="T3" fmla="*/ 12 h 13"/>
                    <a:gd name="T4" fmla="*/ 23 w 23"/>
                    <a:gd name="T5" fmla="*/ 5 h 13"/>
                    <a:gd name="T6" fmla="*/ 23 w 23"/>
                    <a:gd name="T7" fmla="*/ 6 h 13"/>
                    <a:gd name="T8" fmla="*/ 22 w 23"/>
                    <a:gd name="T9" fmla="*/ 4 h 13"/>
                    <a:gd name="T10" fmla="*/ 1 w 23"/>
                    <a:gd name="T11" fmla="*/ 10 h 13"/>
                    <a:gd name="T12" fmla="*/ 1 w 23"/>
                    <a:gd name="T13" fmla="*/ 13 h 13"/>
                  </a:gdLst>
                  <a:ahLst/>
                  <a:cxnLst>
                    <a:cxn ang="0">
                      <a:pos x="T0" y="T1"/>
                    </a:cxn>
                    <a:cxn ang="0">
                      <a:pos x="T2" y="T3"/>
                    </a:cxn>
                    <a:cxn ang="0">
                      <a:pos x="T4" y="T5"/>
                    </a:cxn>
                    <a:cxn ang="0">
                      <a:pos x="T6" y="T7"/>
                    </a:cxn>
                    <a:cxn ang="0">
                      <a:pos x="T8" y="T9"/>
                    </a:cxn>
                    <a:cxn ang="0">
                      <a:pos x="T10" y="T11"/>
                    </a:cxn>
                    <a:cxn ang="0">
                      <a:pos x="T12" y="T13"/>
                    </a:cxn>
                  </a:cxnLst>
                  <a:rect l="0" t="0" r="r" b="b"/>
                  <a:pathLst>
                    <a:path w="23" h="13">
                      <a:moveTo>
                        <a:pt x="1" y="13"/>
                      </a:moveTo>
                      <a:cubicBezTo>
                        <a:pt x="1" y="13"/>
                        <a:pt x="1" y="12"/>
                        <a:pt x="2" y="12"/>
                      </a:cubicBezTo>
                      <a:cubicBezTo>
                        <a:pt x="4" y="8"/>
                        <a:pt x="13" y="1"/>
                        <a:pt x="23" y="5"/>
                      </a:cubicBezTo>
                      <a:cubicBezTo>
                        <a:pt x="23" y="5"/>
                        <a:pt x="23" y="5"/>
                        <a:pt x="23" y="6"/>
                      </a:cubicBezTo>
                      <a:cubicBezTo>
                        <a:pt x="23" y="5"/>
                        <a:pt x="22" y="4"/>
                        <a:pt x="22" y="4"/>
                      </a:cubicBezTo>
                      <a:cubicBezTo>
                        <a:pt x="12" y="0"/>
                        <a:pt x="4" y="6"/>
                        <a:pt x="1" y="10"/>
                      </a:cubicBezTo>
                      <a:cubicBezTo>
                        <a:pt x="0" y="11"/>
                        <a:pt x="0" y="13"/>
                        <a:pt x="1" y="13"/>
                      </a:cubicBezTo>
                      <a:close/>
                    </a:path>
                  </a:pathLst>
                </a:custGeom>
                <a:solidFill>
                  <a:srgbClr val="8E7771"/>
                </a:solidFill>
                <a:ln>
                  <a:noFill/>
                </a:ln>
              </p:spPr>
              <p:txBody>
                <a:bodyPr vert="horz" wrap="square" lIns="45720" tIns="22860" rIns="45720" bIns="22860" numCol="1" anchor="t" anchorCtr="0" compatLnSpc="1">
                  <a:prstTxWarp prst="textNoShape">
                    <a:avLst/>
                  </a:prstTxWarp>
                </a:bodyPr>
                <a:lstStyle/>
                <a:p>
                  <a:endParaRPr lang="en-US" sz="900"/>
                </a:p>
              </p:txBody>
            </p:sp>
            <p:sp>
              <p:nvSpPr>
                <p:cNvPr id="94" name="Freeform 126">
                  <a:extLst>
                    <a:ext uri="{FF2B5EF4-FFF2-40B4-BE49-F238E27FC236}">
                      <a16:creationId xmlns:a16="http://schemas.microsoft.com/office/drawing/2014/main" id="{764695A1-4CD9-87D2-BB02-36DD24EB5C3B}"/>
                    </a:ext>
                  </a:extLst>
                </p:cNvPr>
                <p:cNvSpPr>
                  <a:spLocks/>
                </p:cNvSpPr>
                <p:nvPr/>
              </p:nvSpPr>
              <p:spPr bwMode="auto">
                <a:xfrm>
                  <a:off x="1064390" y="1740193"/>
                  <a:ext cx="243161" cy="127977"/>
                </a:xfrm>
                <a:custGeom>
                  <a:avLst/>
                  <a:gdLst>
                    <a:gd name="T0" fmla="*/ 8 w 23"/>
                    <a:gd name="T1" fmla="*/ 0 h 11"/>
                    <a:gd name="T2" fmla="*/ 1 w 23"/>
                    <a:gd name="T3" fmla="*/ 1 h 11"/>
                    <a:gd name="T4" fmla="*/ 1 w 23"/>
                    <a:gd name="T5" fmla="*/ 1 h 11"/>
                    <a:gd name="T6" fmla="*/ 1 w 23"/>
                    <a:gd name="T7" fmla="*/ 1 h 11"/>
                    <a:gd name="T8" fmla="*/ 1 w 23"/>
                    <a:gd name="T9" fmla="*/ 1 h 11"/>
                    <a:gd name="T10" fmla="*/ 1 w 23"/>
                    <a:gd name="T11" fmla="*/ 2 h 11"/>
                    <a:gd name="T12" fmla="*/ 0 w 23"/>
                    <a:gd name="T13" fmla="*/ 2 h 11"/>
                    <a:gd name="T14" fmla="*/ 0 w 23"/>
                    <a:gd name="T15" fmla="*/ 2 h 11"/>
                    <a:gd name="T16" fmla="*/ 0 w 23"/>
                    <a:gd name="T17" fmla="*/ 4 h 11"/>
                    <a:gd name="T18" fmla="*/ 1 w 23"/>
                    <a:gd name="T19" fmla="*/ 5 h 11"/>
                    <a:gd name="T20" fmla="*/ 2 w 23"/>
                    <a:gd name="T21" fmla="*/ 5 h 11"/>
                    <a:gd name="T22" fmla="*/ 3 w 23"/>
                    <a:gd name="T23" fmla="*/ 5 h 11"/>
                    <a:gd name="T24" fmla="*/ 8 w 23"/>
                    <a:gd name="T25" fmla="*/ 4 h 11"/>
                    <a:gd name="T26" fmla="*/ 19 w 23"/>
                    <a:gd name="T27" fmla="*/ 10 h 11"/>
                    <a:gd name="T28" fmla="*/ 20 w 23"/>
                    <a:gd name="T29" fmla="*/ 11 h 11"/>
                    <a:gd name="T30" fmla="*/ 21 w 23"/>
                    <a:gd name="T31" fmla="*/ 11 h 11"/>
                    <a:gd name="T32" fmla="*/ 22 w 23"/>
                    <a:gd name="T33" fmla="*/ 10 h 11"/>
                    <a:gd name="T34" fmla="*/ 22 w 23"/>
                    <a:gd name="T35" fmla="*/ 7 h 11"/>
                    <a:gd name="T36" fmla="*/ 8 w 23"/>
                    <a:gd name="T3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3" h="11">
                      <a:moveTo>
                        <a:pt x="8" y="0"/>
                      </a:moveTo>
                      <a:cubicBezTo>
                        <a:pt x="6" y="0"/>
                        <a:pt x="4" y="0"/>
                        <a:pt x="1" y="1"/>
                      </a:cubicBezTo>
                      <a:cubicBezTo>
                        <a:pt x="1" y="1"/>
                        <a:pt x="1" y="1"/>
                        <a:pt x="1" y="1"/>
                      </a:cubicBezTo>
                      <a:cubicBezTo>
                        <a:pt x="1" y="1"/>
                        <a:pt x="1" y="1"/>
                        <a:pt x="1" y="1"/>
                      </a:cubicBezTo>
                      <a:cubicBezTo>
                        <a:pt x="1" y="1"/>
                        <a:pt x="1" y="1"/>
                        <a:pt x="1" y="1"/>
                      </a:cubicBezTo>
                      <a:cubicBezTo>
                        <a:pt x="1" y="2"/>
                        <a:pt x="1" y="2"/>
                        <a:pt x="1" y="2"/>
                      </a:cubicBezTo>
                      <a:cubicBezTo>
                        <a:pt x="0" y="2"/>
                        <a:pt x="0" y="2"/>
                        <a:pt x="0" y="2"/>
                      </a:cubicBezTo>
                      <a:cubicBezTo>
                        <a:pt x="0" y="2"/>
                        <a:pt x="0" y="2"/>
                        <a:pt x="0" y="2"/>
                      </a:cubicBezTo>
                      <a:cubicBezTo>
                        <a:pt x="0" y="3"/>
                        <a:pt x="0" y="3"/>
                        <a:pt x="0" y="4"/>
                      </a:cubicBezTo>
                      <a:cubicBezTo>
                        <a:pt x="0" y="4"/>
                        <a:pt x="1" y="5"/>
                        <a:pt x="1" y="5"/>
                      </a:cubicBezTo>
                      <a:cubicBezTo>
                        <a:pt x="1" y="5"/>
                        <a:pt x="2" y="5"/>
                        <a:pt x="2" y="5"/>
                      </a:cubicBezTo>
                      <a:cubicBezTo>
                        <a:pt x="3" y="5"/>
                        <a:pt x="3" y="5"/>
                        <a:pt x="3" y="5"/>
                      </a:cubicBezTo>
                      <a:cubicBezTo>
                        <a:pt x="5" y="4"/>
                        <a:pt x="6" y="4"/>
                        <a:pt x="8" y="4"/>
                      </a:cubicBezTo>
                      <a:cubicBezTo>
                        <a:pt x="14" y="4"/>
                        <a:pt x="19" y="10"/>
                        <a:pt x="19" y="10"/>
                      </a:cubicBezTo>
                      <a:cubicBezTo>
                        <a:pt x="19" y="10"/>
                        <a:pt x="20" y="11"/>
                        <a:pt x="20" y="11"/>
                      </a:cubicBezTo>
                      <a:cubicBezTo>
                        <a:pt x="20" y="11"/>
                        <a:pt x="21" y="11"/>
                        <a:pt x="21" y="11"/>
                      </a:cubicBezTo>
                      <a:cubicBezTo>
                        <a:pt x="21" y="11"/>
                        <a:pt x="22" y="11"/>
                        <a:pt x="22" y="10"/>
                      </a:cubicBezTo>
                      <a:cubicBezTo>
                        <a:pt x="23" y="10"/>
                        <a:pt x="23" y="8"/>
                        <a:pt x="22" y="7"/>
                      </a:cubicBezTo>
                      <a:cubicBezTo>
                        <a:pt x="20" y="4"/>
                        <a:pt x="15" y="0"/>
                        <a:pt x="8" y="0"/>
                      </a:cubicBezTo>
                    </a:path>
                  </a:pathLst>
                </a:custGeom>
                <a:solidFill>
                  <a:srgbClr val="D5A8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95" name="Freeform 127">
                  <a:extLst>
                    <a:ext uri="{FF2B5EF4-FFF2-40B4-BE49-F238E27FC236}">
                      <a16:creationId xmlns:a16="http://schemas.microsoft.com/office/drawing/2014/main" id="{974B889C-976F-2551-564A-AA0C64364400}"/>
                    </a:ext>
                  </a:extLst>
                </p:cNvPr>
                <p:cNvSpPr>
                  <a:spLocks/>
                </p:cNvSpPr>
                <p:nvPr/>
              </p:nvSpPr>
              <p:spPr bwMode="auto">
                <a:xfrm>
                  <a:off x="1051588" y="1689002"/>
                  <a:ext cx="255955" cy="153573"/>
                </a:xfrm>
                <a:custGeom>
                  <a:avLst/>
                  <a:gdLst>
                    <a:gd name="T0" fmla="*/ 1 w 24"/>
                    <a:gd name="T1" fmla="*/ 8 h 14"/>
                    <a:gd name="T2" fmla="*/ 4 w 24"/>
                    <a:gd name="T3" fmla="*/ 8 h 14"/>
                    <a:gd name="T4" fmla="*/ 19 w 24"/>
                    <a:gd name="T5" fmla="*/ 13 h 14"/>
                    <a:gd name="T6" fmla="*/ 22 w 24"/>
                    <a:gd name="T7" fmla="*/ 14 h 14"/>
                    <a:gd name="T8" fmla="*/ 23 w 24"/>
                    <a:gd name="T9" fmla="*/ 10 h 14"/>
                    <a:gd name="T10" fmla="*/ 2 w 24"/>
                    <a:gd name="T11" fmla="*/ 4 h 14"/>
                    <a:gd name="T12" fmla="*/ 1 w 24"/>
                    <a:gd name="T13" fmla="*/ 7 h 14"/>
                    <a:gd name="T14" fmla="*/ 1 w 24"/>
                    <a:gd name="T15" fmla="*/ 8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 h="14">
                      <a:moveTo>
                        <a:pt x="1" y="8"/>
                      </a:moveTo>
                      <a:cubicBezTo>
                        <a:pt x="2" y="8"/>
                        <a:pt x="3" y="9"/>
                        <a:pt x="4" y="8"/>
                      </a:cubicBezTo>
                      <a:cubicBezTo>
                        <a:pt x="13" y="5"/>
                        <a:pt x="19" y="13"/>
                        <a:pt x="19" y="13"/>
                      </a:cubicBezTo>
                      <a:cubicBezTo>
                        <a:pt x="20" y="14"/>
                        <a:pt x="21" y="14"/>
                        <a:pt x="22" y="14"/>
                      </a:cubicBezTo>
                      <a:cubicBezTo>
                        <a:pt x="23" y="13"/>
                        <a:pt x="24" y="11"/>
                        <a:pt x="23" y="10"/>
                      </a:cubicBezTo>
                      <a:cubicBezTo>
                        <a:pt x="20" y="7"/>
                        <a:pt x="12" y="0"/>
                        <a:pt x="2" y="4"/>
                      </a:cubicBezTo>
                      <a:cubicBezTo>
                        <a:pt x="1" y="5"/>
                        <a:pt x="0" y="6"/>
                        <a:pt x="1" y="7"/>
                      </a:cubicBezTo>
                      <a:cubicBezTo>
                        <a:pt x="1" y="7"/>
                        <a:pt x="1" y="8"/>
                        <a:pt x="1" y="8"/>
                      </a:cubicBezTo>
                      <a:close/>
                    </a:path>
                  </a:pathLst>
                </a:custGeom>
                <a:solidFill>
                  <a:srgbClr val="6F5B56"/>
                </a:solidFill>
                <a:ln>
                  <a:noFill/>
                </a:ln>
              </p:spPr>
              <p:txBody>
                <a:bodyPr vert="horz" wrap="square" lIns="45720" tIns="22860" rIns="45720" bIns="22860" numCol="1" anchor="t" anchorCtr="0" compatLnSpc="1">
                  <a:prstTxWarp prst="textNoShape">
                    <a:avLst/>
                  </a:prstTxWarp>
                </a:bodyPr>
                <a:lstStyle/>
                <a:p>
                  <a:endParaRPr lang="en-US" sz="900"/>
                </a:p>
              </p:txBody>
            </p:sp>
            <p:sp>
              <p:nvSpPr>
                <p:cNvPr id="96" name="Freeform 128">
                  <a:extLst>
                    <a:ext uri="{FF2B5EF4-FFF2-40B4-BE49-F238E27FC236}">
                      <a16:creationId xmlns:a16="http://schemas.microsoft.com/office/drawing/2014/main" id="{FA590170-FAB6-DA60-32FD-5A8C755360E0}"/>
                    </a:ext>
                  </a:extLst>
                </p:cNvPr>
                <p:cNvSpPr>
                  <a:spLocks/>
                </p:cNvSpPr>
                <p:nvPr/>
              </p:nvSpPr>
              <p:spPr bwMode="auto">
                <a:xfrm>
                  <a:off x="1064390" y="1689002"/>
                  <a:ext cx="243161" cy="153573"/>
                </a:xfrm>
                <a:custGeom>
                  <a:avLst/>
                  <a:gdLst>
                    <a:gd name="T0" fmla="*/ 21 w 23"/>
                    <a:gd name="T1" fmla="*/ 14 h 14"/>
                    <a:gd name="T2" fmla="*/ 21 w 23"/>
                    <a:gd name="T3" fmla="*/ 12 h 14"/>
                    <a:gd name="T4" fmla="*/ 0 w 23"/>
                    <a:gd name="T5" fmla="*/ 5 h 14"/>
                    <a:gd name="T6" fmla="*/ 0 w 23"/>
                    <a:gd name="T7" fmla="*/ 6 h 14"/>
                    <a:gd name="T8" fmla="*/ 1 w 23"/>
                    <a:gd name="T9" fmla="*/ 4 h 14"/>
                    <a:gd name="T10" fmla="*/ 22 w 23"/>
                    <a:gd name="T11" fmla="*/ 10 h 14"/>
                    <a:gd name="T12" fmla="*/ 21 w 23"/>
                    <a:gd name="T13" fmla="*/ 14 h 14"/>
                  </a:gdLst>
                  <a:ahLst/>
                  <a:cxnLst>
                    <a:cxn ang="0">
                      <a:pos x="T0" y="T1"/>
                    </a:cxn>
                    <a:cxn ang="0">
                      <a:pos x="T2" y="T3"/>
                    </a:cxn>
                    <a:cxn ang="0">
                      <a:pos x="T4" y="T5"/>
                    </a:cxn>
                    <a:cxn ang="0">
                      <a:pos x="T6" y="T7"/>
                    </a:cxn>
                    <a:cxn ang="0">
                      <a:pos x="T8" y="T9"/>
                    </a:cxn>
                    <a:cxn ang="0">
                      <a:pos x="T10" y="T11"/>
                    </a:cxn>
                    <a:cxn ang="0">
                      <a:pos x="T12" y="T13"/>
                    </a:cxn>
                  </a:cxnLst>
                  <a:rect l="0" t="0" r="r" b="b"/>
                  <a:pathLst>
                    <a:path w="23" h="14">
                      <a:moveTo>
                        <a:pt x="21" y="14"/>
                      </a:moveTo>
                      <a:cubicBezTo>
                        <a:pt x="22" y="13"/>
                        <a:pt x="21" y="12"/>
                        <a:pt x="21" y="12"/>
                      </a:cubicBezTo>
                      <a:cubicBezTo>
                        <a:pt x="18" y="8"/>
                        <a:pt x="10" y="1"/>
                        <a:pt x="0" y="5"/>
                      </a:cubicBezTo>
                      <a:cubicBezTo>
                        <a:pt x="0" y="5"/>
                        <a:pt x="0" y="5"/>
                        <a:pt x="0" y="6"/>
                      </a:cubicBezTo>
                      <a:cubicBezTo>
                        <a:pt x="0" y="5"/>
                        <a:pt x="0" y="4"/>
                        <a:pt x="1" y="4"/>
                      </a:cubicBezTo>
                      <a:cubicBezTo>
                        <a:pt x="11" y="0"/>
                        <a:pt x="19" y="7"/>
                        <a:pt x="22" y="10"/>
                      </a:cubicBezTo>
                      <a:cubicBezTo>
                        <a:pt x="23" y="11"/>
                        <a:pt x="22" y="13"/>
                        <a:pt x="21" y="14"/>
                      </a:cubicBezTo>
                      <a:close/>
                    </a:path>
                  </a:pathLst>
                </a:custGeom>
                <a:solidFill>
                  <a:srgbClr val="8E7771"/>
                </a:solidFill>
                <a:ln>
                  <a:noFill/>
                </a:ln>
              </p:spPr>
              <p:txBody>
                <a:bodyPr vert="horz" wrap="square" lIns="45720" tIns="22860" rIns="45720" bIns="22860" numCol="1" anchor="t" anchorCtr="0" compatLnSpc="1">
                  <a:prstTxWarp prst="textNoShape">
                    <a:avLst/>
                  </a:prstTxWarp>
                </a:bodyPr>
                <a:lstStyle/>
                <a:p>
                  <a:endParaRPr lang="en-US" sz="900"/>
                </a:p>
              </p:txBody>
            </p:sp>
            <p:grpSp>
              <p:nvGrpSpPr>
                <p:cNvPr id="97" name="Group 96">
                  <a:extLst>
                    <a:ext uri="{FF2B5EF4-FFF2-40B4-BE49-F238E27FC236}">
                      <a16:creationId xmlns:a16="http://schemas.microsoft.com/office/drawing/2014/main" id="{7BFAADF9-9014-E1AB-FA4D-876B44FB24D5}"/>
                    </a:ext>
                  </a:extLst>
                </p:cNvPr>
                <p:cNvGrpSpPr/>
                <p:nvPr/>
              </p:nvGrpSpPr>
              <p:grpSpPr>
                <a:xfrm>
                  <a:off x="656833" y="2374458"/>
                  <a:ext cx="535036" cy="227394"/>
                  <a:chOff x="4643802" y="5084415"/>
                  <a:chExt cx="511910" cy="217565"/>
                </a:xfrm>
              </p:grpSpPr>
              <p:sp>
                <p:nvSpPr>
                  <p:cNvPr id="114" name="Freeform 134">
                    <a:extLst>
                      <a:ext uri="{FF2B5EF4-FFF2-40B4-BE49-F238E27FC236}">
                        <a16:creationId xmlns:a16="http://schemas.microsoft.com/office/drawing/2014/main" id="{B5B1013C-33AB-E310-00D1-EB48F88BFC93}"/>
                      </a:ext>
                    </a:extLst>
                  </p:cNvPr>
                  <p:cNvSpPr>
                    <a:spLocks/>
                  </p:cNvSpPr>
                  <p:nvPr/>
                </p:nvSpPr>
                <p:spPr bwMode="auto">
                  <a:xfrm>
                    <a:off x="4643802" y="5084415"/>
                    <a:ext cx="511910" cy="127977"/>
                  </a:xfrm>
                  <a:custGeom>
                    <a:avLst/>
                    <a:gdLst>
                      <a:gd name="T0" fmla="*/ 6 w 47"/>
                      <a:gd name="T1" fmla="*/ 12 h 12"/>
                      <a:gd name="T2" fmla="*/ 0 w 47"/>
                      <a:gd name="T3" fmla="*/ 0 h 12"/>
                      <a:gd name="T4" fmla="*/ 24 w 47"/>
                      <a:gd name="T5" fmla="*/ 1 h 12"/>
                      <a:gd name="T6" fmla="*/ 47 w 47"/>
                      <a:gd name="T7" fmla="*/ 0 h 12"/>
                      <a:gd name="T8" fmla="*/ 41 w 47"/>
                      <a:gd name="T9" fmla="*/ 12 h 12"/>
                      <a:gd name="T10" fmla="*/ 24 w 47"/>
                      <a:gd name="T11" fmla="*/ 8 h 12"/>
                      <a:gd name="T12" fmla="*/ 6 w 47"/>
                      <a:gd name="T13" fmla="*/ 12 h 12"/>
                    </a:gdLst>
                    <a:ahLst/>
                    <a:cxnLst>
                      <a:cxn ang="0">
                        <a:pos x="T0" y="T1"/>
                      </a:cxn>
                      <a:cxn ang="0">
                        <a:pos x="T2" y="T3"/>
                      </a:cxn>
                      <a:cxn ang="0">
                        <a:pos x="T4" y="T5"/>
                      </a:cxn>
                      <a:cxn ang="0">
                        <a:pos x="T6" y="T7"/>
                      </a:cxn>
                      <a:cxn ang="0">
                        <a:pos x="T8" y="T9"/>
                      </a:cxn>
                      <a:cxn ang="0">
                        <a:pos x="T10" y="T11"/>
                      </a:cxn>
                      <a:cxn ang="0">
                        <a:pos x="T12" y="T13"/>
                      </a:cxn>
                    </a:cxnLst>
                    <a:rect l="0" t="0" r="r" b="b"/>
                    <a:pathLst>
                      <a:path w="47" h="12">
                        <a:moveTo>
                          <a:pt x="6" y="12"/>
                        </a:moveTo>
                        <a:cubicBezTo>
                          <a:pt x="3" y="9"/>
                          <a:pt x="1" y="4"/>
                          <a:pt x="0" y="0"/>
                        </a:cubicBezTo>
                        <a:cubicBezTo>
                          <a:pt x="7" y="1"/>
                          <a:pt x="15" y="1"/>
                          <a:pt x="24" y="1"/>
                        </a:cubicBezTo>
                        <a:cubicBezTo>
                          <a:pt x="32" y="1"/>
                          <a:pt x="40" y="1"/>
                          <a:pt x="47" y="0"/>
                        </a:cubicBezTo>
                        <a:cubicBezTo>
                          <a:pt x="46" y="4"/>
                          <a:pt x="44" y="9"/>
                          <a:pt x="41" y="12"/>
                        </a:cubicBezTo>
                        <a:cubicBezTo>
                          <a:pt x="37" y="9"/>
                          <a:pt x="31" y="8"/>
                          <a:pt x="24" y="8"/>
                        </a:cubicBezTo>
                        <a:cubicBezTo>
                          <a:pt x="16" y="8"/>
                          <a:pt x="10" y="9"/>
                          <a:pt x="6" y="12"/>
                        </a:cubicBezTo>
                        <a:close/>
                      </a:path>
                    </a:pathLst>
                  </a:custGeom>
                  <a:solidFill>
                    <a:srgbClr val="9A32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115" name="Freeform 135">
                    <a:extLst>
                      <a:ext uri="{FF2B5EF4-FFF2-40B4-BE49-F238E27FC236}">
                        <a16:creationId xmlns:a16="http://schemas.microsoft.com/office/drawing/2014/main" id="{F058D79B-3EB3-8FA3-E96E-5BC0BAE9D9EB}"/>
                      </a:ext>
                    </a:extLst>
                  </p:cNvPr>
                  <p:cNvSpPr>
                    <a:spLocks/>
                  </p:cNvSpPr>
                  <p:nvPr/>
                </p:nvSpPr>
                <p:spPr bwMode="auto">
                  <a:xfrm>
                    <a:off x="4720589" y="5174003"/>
                    <a:ext cx="371138" cy="127977"/>
                  </a:xfrm>
                  <a:custGeom>
                    <a:avLst/>
                    <a:gdLst>
                      <a:gd name="T0" fmla="*/ 18 w 35"/>
                      <a:gd name="T1" fmla="*/ 12 h 12"/>
                      <a:gd name="T2" fmla="*/ 0 w 35"/>
                      <a:gd name="T3" fmla="*/ 4 h 12"/>
                      <a:gd name="T4" fmla="*/ 18 w 35"/>
                      <a:gd name="T5" fmla="*/ 0 h 12"/>
                      <a:gd name="T6" fmla="*/ 35 w 35"/>
                      <a:gd name="T7" fmla="*/ 4 h 12"/>
                      <a:gd name="T8" fmla="*/ 18 w 35"/>
                      <a:gd name="T9" fmla="*/ 12 h 12"/>
                    </a:gdLst>
                    <a:ahLst/>
                    <a:cxnLst>
                      <a:cxn ang="0">
                        <a:pos x="T0" y="T1"/>
                      </a:cxn>
                      <a:cxn ang="0">
                        <a:pos x="T2" y="T3"/>
                      </a:cxn>
                      <a:cxn ang="0">
                        <a:pos x="T4" y="T5"/>
                      </a:cxn>
                      <a:cxn ang="0">
                        <a:pos x="T6" y="T7"/>
                      </a:cxn>
                      <a:cxn ang="0">
                        <a:pos x="T8" y="T9"/>
                      </a:cxn>
                    </a:cxnLst>
                    <a:rect l="0" t="0" r="r" b="b"/>
                    <a:pathLst>
                      <a:path w="35" h="12">
                        <a:moveTo>
                          <a:pt x="18" y="12"/>
                        </a:moveTo>
                        <a:cubicBezTo>
                          <a:pt x="11" y="12"/>
                          <a:pt x="4" y="9"/>
                          <a:pt x="0" y="4"/>
                        </a:cubicBezTo>
                        <a:cubicBezTo>
                          <a:pt x="4" y="1"/>
                          <a:pt x="10" y="0"/>
                          <a:pt x="18" y="0"/>
                        </a:cubicBezTo>
                        <a:cubicBezTo>
                          <a:pt x="25" y="0"/>
                          <a:pt x="31" y="1"/>
                          <a:pt x="35" y="4"/>
                        </a:cubicBezTo>
                        <a:cubicBezTo>
                          <a:pt x="31" y="9"/>
                          <a:pt x="25" y="12"/>
                          <a:pt x="18" y="12"/>
                        </a:cubicBezTo>
                        <a:close/>
                      </a:path>
                    </a:pathLst>
                  </a:custGeom>
                  <a:solidFill>
                    <a:srgbClr val="C455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grpSp>
            <p:sp>
              <p:nvSpPr>
                <p:cNvPr id="98" name="Freeform 159">
                  <a:extLst>
                    <a:ext uri="{FF2B5EF4-FFF2-40B4-BE49-F238E27FC236}">
                      <a16:creationId xmlns:a16="http://schemas.microsoft.com/office/drawing/2014/main" id="{025E72EB-B6E3-F78E-F1C0-F2DD4A581070}"/>
                    </a:ext>
                  </a:extLst>
                </p:cNvPr>
                <p:cNvSpPr>
                  <a:spLocks noEditPoints="1"/>
                </p:cNvSpPr>
                <p:nvPr/>
              </p:nvSpPr>
              <p:spPr bwMode="auto">
                <a:xfrm>
                  <a:off x="437297" y="1868170"/>
                  <a:ext cx="383932" cy="319948"/>
                </a:xfrm>
                <a:custGeom>
                  <a:avLst/>
                  <a:gdLst>
                    <a:gd name="T0" fmla="*/ 17 w 36"/>
                    <a:gd name="T1" fmla="*/ 30 h 30"/>
                    <a:gd name="T2" fmla="*/ 17 w 36"/>
                    <a:gd name="T3" fmla="*/ 30 h 30"/>
                    <a:gd name="T4" fmla="*/ 17 w 36"/>
                    <a:gd name="T5" fmla="*/ 30 h 30"/>
                    <a:gd name="T6" fmla="*/ 17 w 36"/>
                    <a:gd name="T7" fmla="*/ 30 h 30"/>
                    <a:gd name="T8" fmla="*/ 16 w 36"/>
                    <a:gd name="T9" fmla="*/ 30 h 30"/>
                    <a:gd name="T10" fmla="*/ 16 w 36"/>
                    <a:gd name="T11" fmla="*/ 30 h 30"/>
                    <a:gd name="T12" fmla="*/ 16 w 36"/>
                    <a:gd name="T13" fmla="*/ 30 h 30"/>
                    <a:gd name="T14" fmla="*/ 35 w 36"/>
                    <a:gd name="T15" fmla="*/ 15 h 30"/>
                    <a:gd name="T16" fmla="*/ 17 w 36"/>
                    <a:gd name="T17" fmla="*/ 30 h 30"/>
                    <a:gd name="T18" fmla="*/ 35 w 36"/>
                    <a:gd name="T19" fmla="*/ 15 h 30"/>
                    <a:gd name="T20" fmla="*/ 35 w 36"/>
                    <a:gd name="T21" fmla="*/ 14 h 30"/>
                    <a:gd name="T22" fmla="*/ 35 w 36"/>
                    <a:gd name="T23" fmla="*/ 15 h 30"/>
                    <a:gd name="T24" fmla="*/ 35 w 36"/>
                    <a:gd name="T25" fmla="*/ 14 h 30"/>
                    <a:gd name="T26" fmla="*/ 14 w 36"/>
                    <a:gd name="T27" fmla="*/ 0 h 30"/>
                    <a:gd name="T28" fmla="*/ 14 w 36"/>
                    <a:gd name="T29" fmla="*/ 0 h 30"/>
                    <a:gd name="T30" fmla="*/ 18 w 36"/>
                    <a:gd name="T31" fmla="*/ 1 h 30"/>
                    <a:gd name="T32" fmla="*/ 18 w 36"/>
                    <a:gd name="T33" fmla="*/ 1 h 30"/>
                    <a:gd name="T34" fmla="*/ 34 w 36"/>
                    <a:gd name="T35" fmla="*/ 6 h 30"/>
                    <a:gd name="T36" fmla="*/ 36 w 36"/>
                    <a:gd name="T37" fmla="*/ 11 h 30"/>
                    <a:gd name="T38" fmla="*/ 34 w 36"/>
                    <a:gd name="T39" fmla="*/ 6 h 30"/>
                    <a:gd name="T40" fmla="*/ 18 w 36"/>
                    <a:gd name="T41" fmla="*/ 1 h 30"/>
                    <a:gd name="T42" fmla="*/ 18 w 36"/>
                    <a:gd name="T43" fmla="*/ 1 h 30"/>
                    <a:gd name="T44" fmla="*/ 14 w 36"/>
                    <a:gd name="T45" fmla="*/ 0 h 30"/>
                    <a:gd name="T46" fmla="*/ 14 w 36"/>
                    <a:gd name="T47" fmla="*/ 0 h 30"/>
                    <a:gd name="T48" fmla="*/ 13 w 36"/>
                    <a:gd name="T49" fmla="*/ 0 h 30"/>
                    <a:gd name="T50" fmla="*/ 7 w 36"/>
                    <a:gd name="T51" fmla="*/ 1 h 30"/>
                    <a:gd name="T52" fmla="*/ 1 w 36"/>
                    <a:gd name="T53" fmla="*/ 7 h 30"/>
                    <a:gd name="T54" fmla="*/ 0 w 36"/>
                    <a:gd name="T55" fmla="*/ 13 h 30"/>
                    <a:gd name="T56" fmla="*/ 1 w 36"/>
                    <a:gd name="T57" fmla="*/ 7 h 30"/>
                    <a:gd name="T58" fmla="*/ 7 w 36"/>
                    <a:gd name="T59" fmla="*/ 1 h 30"/>
                    <a:gd name="T60" fmla="*/ 13 w 36"/>
                    <a:gd name="T61" fmla="*/ 0 h 30"/>
                    <a:gd name="T62" fmla="*/ 13 w 36"/>
                    <a:gd name="T63" fmla="*/ 0 h 30"/>
                    <a:gd name="T64" fmla="*/ 13 w 36"/>
                    <a:gd name="T65" fmla="*/ 0 h 30"/>
                    <a:gd name="T66" fmla="*/ 13 w 36"/>
                    <a:gd name="T67" fmla="*/ 0 h 30"/>
                    <a:gd name="T68" fmla="*/ 13 w 36"/>
                    <a:gd name="T69"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6" h="30">
                      <a:moveTo>
                        <a:pt x="17" y="30"/>
                      </a:moveTo>
                      <a:cubicBezTo>
                        <a:pt x="17" y="30"/>
                        <a:pt x="17" y="30"/>
                        <a:pt x="17" y="30"/>
                      </a:cubicBezTo>
                      <a:cubicBezTo>
                        <a:pt x="17" y="30"/>
                        <a:pt x="17" y="30"/>
                        <a:pt x="17" y="30"/>
                      </a:cubicBezTo>
                      <a:cubicBezTo>
                        <a:pt x="17" y="30"/>
                        <a:pt x="17" y="30"/>
                        <a:pt x="17" y="30"/>
                      </a:cubicBezTo>
                      <a:moveTo>
                        <a:pt x="16" y="30"/>
                      </a:moveTo>
                      <a:cubicBezTo>
                        <a:pt x="16" y="30"/>
                        <a:pt x="16" y="30"/>
                        <a:pt x="16" y="30"/>
                      </a:cubicBezTo>
                      <a:cubicBezTo>
                        <a:pt x="16" y="30"/>
                        <a:pt x="16" y="30"/>
                        <a:pt x="16" y="30"/>
                      </a:cubicBezTo>
                      <a:moveTo>
                        <a:pt x="35" y="15"/>
                      </a:moveTo>
                      <a:cubicBezTo>
                        <a:pt x="32" y="24"/>
                        <a:pt x="29" y="30"/>
                        <a:pt x="17" y="30"/>
                      </a:cubicBezTo>
                      <a:cubicBezTo>
                        <a:pt x="29" y="30"/>
                        <a:pt x="32" y="24"/>
                        <a:pt x="35" y="15"/>
                      </a:cubicBezTo>
                      <a:moveTo>
                        <a:pt x="35" y="14"/>
                      </a:moveTo>
                      <a:cubicBezTo>
                        <a:pt x="35" y="14"/>
                        <a:pt x="35" y="14"/>
                        <a:pt x="35" y="15"/>
                      </a:cubicBezTo>
                      <a:cubicBezTo>
                        <a:pt x="35" y="14"/>
                        <a:pt x="35" y="14"/>
                        <a:pt x="35" y="14"/>
                      </a:cubicBezTo>
                      <a:moveTo>
                        <a:pt x="14" y="0"/>
                      </a:moveTo>
                      <a:cubicBezTo>
                        <a:pt x="14" y="0"/>
                        <a:pt x="14" y="0"/>
                        <a:pt x="14" y="0"/>
                      </a:cubicBezTo>
                      <a:cubicBezTo>
                        <a:pt x="15" y="1"/>
                        <a:pt x="17" y="1"/>
                        <a:pt x="18" y="1"/>
                      </a:cubicBezTo>
                      <a:cubicBezTo>
                        <a:pt x="18" y="1"/>
                        <a:pt x="18" y="1"/>
                        <a:pt x="18" y="1"/>
                      </a:cubicBezTo>
                      <a:cubicBezTo>
                        <a:pt x="24" y="1"/>
                        <a:pt x="31" y="2"/>
                        <a:pt x="34" y="6"/>
                      </a:cubicBezTo>
                      <a:cubicBezTo>
                        <a:pt x="35" y="8"/>
                        <a:pt x="36" y="9"/>
                        <a:pt x="36" y="11"/>
                      </a:cubicBezTo>
                      <a:cubicBezTo>
                        <a:pt x="36" y="9"/>
                        <a:pt x="35" y="8"/>
                        <a:pt x="34" y="6"/>
                      </a:cubicBezTo>
                      <a:cubicBezTo>
                        <a:pt x="31" y="2"/>
                        <a:pt x="24" y="1"/>
                        <a:pt x="18" y="1"/>
                      </a:cubicBezTo>
                      <a:cubicBezTo>
                        <a:pt x="18" y="1"/>
                        <a:pt x="18" y="1"/>
                        <a:pt x="18" y="1"/>
                      </a:cubicBezTo>
                      <a:cubicBezTo>
                        <a:pt x="17" y="1"/>
                        <a:pt x="15" y="1"/>
                        <a:pt x="14" y="0"/>
                      </a:cubicBezTo>
                      <a:cubicBezTo>
                        <a:pt x="14" y="0"/>
                        <a:pt x="14" y="0"/>
                        <a:pt x="14" y="0"/>
                      </a:cubicBezTo>
                      <a:moveTo>
                        <a:pt x="13" y="0"/>
                      </a:moveTo>
                      <a:cubicBezTo>
                        <a:pt x="10" y="0"/>
                        <a:pt x="8" y="1"/>
                        <a:pt x="7" y="1"/>
                      </a:cubicBezTo>
                      <a:cubicBezTo>
                        <a:pt x="3" y="2"/>
                        <a:pt x="2" y="5"/>
                        <a:pt x="1" y="7"/>
                      </a:cubicBezTo>
                      <a:cubicBezTo>
                        <a:pt x="1" y="9"/>
                        <a:pt x="0" y="11"/>
                        <a:pt x="0" y="13"/>
                      </a:cubicBezTo>
                      <a:cubicBezTo>
                        <a:pt x="0" y="11"/>
                        <a:pt x="1" y="9"/>
                        <a:pt x="1" y="7"/>
                      </a:cubicBezTo>
                      <a:cubicBezTo>
                        <a:pt x="2" y="5"/>
                        <a:pt x="3" y="2"/>
                        <a:pt x="7" y="1"/>
                      </a:cubicBezTo>
                      <a:cubicBezTo>
                        <a:pt x="8" y="1"/>
                        <a:pt x="10" y="0"/>
                        <a:pt x="13" y="0"/>
                      </a:cubicBezTo>
                      <a:moveTo>
                        <a:pt x="13" y="0"/>
                      </a:moveTo>
                      <a:cubicBezTo>
                        <a:pt x="13" y="0"/>
                        <a:pt x="13" y="0"/>
                        <a:pt x="13" y="0"/>
                      </a:cubicBezTo>
                      <a:cubicBezTo>
                        <a:pt x="13" y="0"/>
                        <a:pt x="13" y="0"/>
                        <a:pt x="13" y="0"/>
                      </a:cubicBezTo>
                      <a:cubicBezTo>
                        <a:pt x="13" y="0"/>
                        <a:pt x="13" y="0"/>
                        <a:pt x="13" y="0"/>
                      </a:cubicBezTo>
                    </a:path>
                  </a:pathLst>
                </a:custGeom>
                <a:solidFill>
                  <a:srgbClr val="4B4A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99" name="Freeform 31687">
                  <a:extLst>
                    <a:ext uri="{FF2B5EF4-FFF2-40B4-BE49-F238E27FC236}">
                      <a16:creationId xmlns:a16="http://schemas.microsoft.com/office/drawing/2014/main" id="{DC368738-3B30-702C-E5DD-D0FED7A58A8C}"/>
                    </a:ext>
                  </a:extLst>
                </p:cNvPr>
                <p:cNvSpPr>
                  <a:spLocks/>
                </p:cNvSpPr>
                <p:nvPr/>
              </p:nvSpPr>
              <p:spPr bwMode="auto">
                <a:xfrm>
                  <a:off x="512390" y="2216472"/>
                  <a:ext cx="168068" cy="75131"/>
                </a:xfrm>
                <a:custGeom>
                  <a:avLst/>
                  <a:gdLst>
                    <a:gd name="T0" fmla="*/ 11 w 11"/>
                    <a:gd name="T1" fmla="*/ 3 h 7"/>
                    <a:gd name="T2" fmla="*/ 6 w 11"/>
                    <a:gd name="T3" fmla="*/ 7 h 7"/>
                    <a:gd name="T4" fmla="*/ 0 w 11"/>
                    <a:gd name="T5" fmla="*/ 4 h 7"/>
                    <a:gd name="T6" fmla="*/ 5 w 11"/>
                    <a:gd name="T7" fmla="*/ 0 h 7"/>
                    <a:gd name="T8" fmla="*/ 11 w 11"/>
                    <a:gd name="T9" fmla="*/ 3 h 7"/>
                  </a:gdLst>
                  <a:ahLst/>
                  <a:cxnLst>
                    <a:cxn ang="0">
                      <a:pos x="T0" y="T1"/>
                    </a:cxn>
                    <a:cxn ang="0">
                      <a:pos x="T2" y="T3"/>
                    </a:cxn>
                    <a:cxn ang="0">
                      <a:pos x="T4" y="T5"/>
                    </a:cxn>
                    <a:cxn ang="0">
                      <a:pos x="T6" y="T7"/>
                    </a:cxn>
                    <a:cxn ang="0">
                      <a:pos x="T8" y="T9"/>
                    </a:cxn>
                  </a:cxnLst>
                  <a:rect l="0" t="0" r="r" b="b"/>
                  <a:pathLst>
                    <a:path w="11" h="7">
                      <a:moveTo>
                        <a:pt x="11" y="3"/>
                      </a:moveTo>
                      <a:cubicBezTo>
                        <a:pt x="11" y="5"/>
                        <a:pt x="8" y="6"/>
                        <a:pt x="6" y="7"/>
                      </a:cubicBezTo>
                      <a:cubicBezTo>
                        <a:pt x="3" y="7"/>
                        <a:pt x="0" y="6"/>
                        <a:pt x="0" y="4"/>
                      </a:cubicBezTo>
                      <a:cubicBezTo>
                        <a:pt x="0" y="2"/>
                        <a:pt x="2" y="0"/>
                        <a:pt x="5" y="0"/>
                      </a:cubicBezTo>
                      <a:cubicBezTo>
                        <a:pt x="8" y="0"/>
                        <a:pt x="11" y="1"/>
                        <a:pt x="11" y="3"/>
                      </a:cubicBezTo>
                      <a:close/>
                    </a:path>
                  </a:pathLst>
                </a:custGeom>
                <a:solidFill>
                  <a:srgbClr val="FF9D78"/>
                </a:solidFill>
                <a:ln>
                  <a:noFill/>
                </a:ln>
              </p:spPr>
              <p:txBody>
                <a:bodyPr vert="horz" wrap="square" lIns="45720" tIns="22860" rIns="45720" bIns="22860" numCol="1" anchor="t" anchorCtr="0" compatLnSpc="1">
                  <a:prstTxWarp prst="textNoShape">
                    <a:avLst/>
                  </a:prstTxWarp>
                </a:bodyPr>
                <a:lstStyle/>
                <a:p>
                  <a:endParaRPr lang="en-US" sz="900"/>
                </a:p>
              </p:txBody>
            </p:sp>
            <p:grpSp>
              <p:nvGrpSpPr>
                <p:cNvPr id="100" name="Group 99">
                  <a:extLst>
                    <a:ext uri="{FF2B5EF4-FFF2-40B4-BE49-F238E27FC236}">
                      <a16:creationId xmlns:a16="http://schemas.microsoft.com/office/drawing/2014/main" id="{D68EF9B4-9D1A-E2F8-9719-A00B44073C34}"/>
                    </a:ext>
                  </a:extLst>
                </p:cNvPr>
                <p:cNvGrpSpPr/>
                <p:nvPr/>
              </p:nvGrpSpPr>
              <p:grpSpPr>
                <a:xfrm>
                  <a:off x="1056893" y="1833312"/>
                  <a:ext cx="194939" cy="292410"/>
                  <a:chOff x="766791" y="7239466"/>
                  <a:chExt cx="549950" cy="824928"/>
                </a:xfrm>
              </p:grpSpPr>
              <p:sp>
                <p:nvSpPr>
                  <p:cNvPr id="110" name="Freeform 31692">
                    <a:extLst>
                      <a:ext uri="{FF2B5EF4-FFF2-40B4-BE49-F238E27FC236}">
                        <a16:creationId xmlns:a16="http://schemas.microsoft.com/office/drawing/2014/main" id="{3CDAC89A-9062-437B-4B7C-C9F23DBAB3C4}"/>
                      </a:ext>
                    </a:extLst>
                  </p:cNvPr>
                  <p:cNvSpPr>
                    <a:spLocks/>
                  </p:cNvSpPr>
                  <p:nvPr/>
                </p:nvSpPr>
                <p:spPr bwMode="auto">
                  <a:xfrm>
                    <a:off x="766791" y="7239466"/>
                    <a:ext cx="549950" cy="797437"/>
                  </a:xfrm>
                  <a:custGeom>
                    <a:avLst/>
                    <a:gdLst>
                      <a:gd name="T0" fmla="*/ 1 w 18"/>
                      <a:gd name="T1" fmla="*/ 12 h 25"/>
                      <a:gd name="T2" fmla="*/ 13 w 18"/>
                      <a:gd name="T3" fmla="*/ 2 h 25"/>
                      <a:gd name="T4" fmla="*/ 16 w 18"/>
                      <a:gd name="T5" fmla="*/ 17 h 25"/>
                      <a:gd name="T6" fmla="*/ 6 w 18"/>
                      <a:gd name="T7" fmla="*/ 23 h 25"/>
                      <a:gd name="T8" fmla="*/ 1 w 18"/>
                      <a:gd name="T9" fmla="*/ 12 h 25"/>
                    </a:gdLst>
                    <a:ahLst/>
                    <a:cxnLst>
                      <a:cxn ang="0">
                        <a:pos x="T0" y="T1"/>
                      </a:cxn>
                      <a:cxn ang="0">
                        <a:pos x="T2" y="T3"/>
                      </a:cxn>
                      <a:cxn ang="0">
                        <a:pos x="T4" y="T5"/>
                      </a:cxn>
                      <a:cxn ang="0">
                        <a:pos x="T6" y="T7"/>
                      </a:cxn>
                      <a:cxn ang="0">
                        <a:pos x="T8" y="T9"/>
                      </a:cxn>
                    </a:cxnLst>
                    <a:rect l="0" t="0" r="r" b="b"/>
                    <a:pathLst>
                      <a:path w="18" h="25">
                        <a:moveTo>
                          <a:pt x="1" y="12"/>
                        </a:moveTo>
                        <a:cubicBezTo>
                          <a:pt x="3" y="4"/>
                          <a:pt x="8" y="0"/>
                          <a:pt x="13" y="2"/>
                        </a:cubicBezTo>
                        <a:cubicBezTo>
                          <a:pt x="17" y="3"/>
                          <a:pt x="18" y="10"/>
                          <a:pt x="16" y="17"/>
                        </a:cubicBezTo>
                        <a:cubicBezTo>
                          <a:pt x="14" y="25"/>
                          <a:pt x="11" y="25"/>
                          <a:pt x="6" y="23"/>
                        </a:cubicBezTo>
                        <a:cubicBezTo>
                          <a:pt x="2" y="21"/>
                          <a:pt x="0" y="19"/>
                          <a:pt x="1" y="12"/>
                        </a:cubicBezTo>
                        <a:close/>
                      </a:path>
                    </a:pathLst>
                  </a:custGeom>
                  <a:solidFill>
                    <a:srgbClr val="B96C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111" name="Freeform 31693">
                    <a:extLst>
                      <a:ext uri="{FF2B5EF4-FFF2-40B4-BE49-F238E27FC236}">
                        <a16:creationId xmlns:a16="http://schemas.microsoft.com/office/drawing/2014/main" id="{E4986CAC-D6C4-8DD1-519B-8597C4EAF7D8}"/>
                      </a:ext>
                    </a:extLst>
                  </p:cNvPr>
                  <p:cNvSpPr>
                    <a:spLocks/>
                  </p:cNvSpPr>
                  <p:nvPr/>
                </p:nvSpPr>
                <p:spPr bwMode="auto">
                  <a:xfrm>
                    <a:off x="766791" y="7294463"/>
                    <a:ext cx="549950" cy="769931"/>
                  </a:xfrm>
                  <a:custGeom>
                    <a:avLst/>
                    <a:gdLst>
                      <a:gd name="T0" fmla="*/ 1 w 18"/>
                      <a:gd name="T1" fmla="*/ 12 h 25"/>
                      <a:gd name="T2" fmla="*/ 13 w 18"/>
                      <a:gd name="T3" fmla="*/ 2 h 25"/>
                      <a:gd name="T4" fmla="*/ 16 w 18"/>
                      <a:gd name="T5" fmla="*/ 18 h 25"/>
                      <a:gd name="T6" fmla="*/ 7 w 18"/>
                      <a:gd name="T7" fmla="*/ 23 h 25"/>
                      <a:gd name="T8" fmla="*/ 1 w 18"/>
                      <a:gd name="T9" fmla="*/ 12 h 25"/>
                    </a:gdLst>
                    <a:ahLst/>
                    <a:cxnLst>
                      <a:cxn ang="0">
                        <a:pos x="T0" y="T1"/>
                      </a:cxn>
                      <a:cxn ang="0">
                        <a:pos x="T2" y="T3"/>
                      </a:cxn>
                      <a:cxn ang="0">
                        <a:pos x="T4" y="T5"/>
                      </a:cxn>
                      <a:cxn ang="0">
                        <a:pos x="T6" y="T7"/>
                      </a:cxn>
                      <a:cxn ang="0">
                        <a:pos x="T8" y="T9"/>
                      </a:cxn>
                    </a:cxnLst>
                    <a:rect l="0" t="0" r="r" b="b"/>
                    <a:pathLst>
                      <a:path w="18" h="25">
                        <a:moveTo>
                          <a:pt x="1" y="12"/>
                        </a:moveTo>
                        <a:cubicBezTo>
                          <a:pt x="3" y="5"/>
                          <a:pt x="8" y="0"/>
                          <a:pt x="13" y="2"/>
                        </a:cubicBezTo>
                        <a:cubicBezTo>
                          <a:pt x="17" y="4"/>
                          <a:pt x="18" y="11"/>
                          <a:pt x="16" y="18"/>
                        </a:cubicBezTo>
                        <a:cubicBezTo>
                          <a:pt x="15" y="25"/>
                          <a:pt x="11" y="25"/>
                          <a:pt x="7" y="23"/>
                        </a:cubicBezTo>
                        <a:cubicBezTo>
                          <a:pt x="2" y="22"/>
                          <a:pt x="0" y="20"/>
                          <a:pt x="1" y="12"/>
                        </a:cubicBezTo>
                        <a:close/>
                      </a:path>
                    </a:pathLst>
                  </a:custGeom>
                  <a:solidFill>
                    <a:srgbClr val="FFF8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112" name="Freeform 31697">
                    <a:extLst>
                      <a:ext uri="{FF2B5EF4-FFF2-40B4-BE49-F238E27FC236}">
                        <a16:creationId xmlns:a16="http://schemas.microsoft.com/office/drawing/2014/main" id="{C41479C6-7CBC-15BF-8E8A-92FCD86F5335}"/>
                      </a:ext>
                    </a:extLst>
                  </p:cNvPr>
                  <p:cNvSpPr>
                    <a:spLocks/>
                  </p:cNvSpPr>
                  <p:nvPr/>
                </p:nvSpPr>
                <p:spPr bwMode="auto">
                  <a:xfrm>
                    <a:off x="849274" y="7541949"/>
                    <a:ext cx="357477" cy="439961"/>
                  </a:xfrm>
                  <a:custGeom>
                    <a:avLst/>
                    <a:gdLst>
                      <a:gd name="T0" fmla="*/ 0 w 11"/>
                      <a:gd name="T1" fmla="*/ 7 h 15"/>
                      <a:gd name="T2" fmla="*/ 6 w 11"/>
                      <a:gd name="T3" fmla="*/ 1 h 15"/>
                      <a:gd name="T4" fmla="*/ 11 w 11"/>
                      <a:gd name="T5" fmla="*/ 8 h 15"/>
                      <a:gd name="T6" fmla="*/ 5 w 11"/>
                      <a:gd name="T7" fmla="*/ 14 h 15"/>
                      <a:gd name="T8" fmla="*/ 0 w 11"/>
                      <a:gd name="T9" fmla="*/ 7 h 15"/>
                    </a:gdLst>
                    <a:ahLst/>
                    <a:cxnLst>
                      <a:cxn ang="0">
                        <a:pos x="T0" y="T1"/>
                      </a:cxn>
                      <a:cxn ang="0">
                        <a:pos x="T2" y="T3"/>
                      </a:cxn>
                      <a:cxn ang="0">
                        <a:pos x="T4" y="T5"/>
                      </a:cxn>
                      <a:cxn ang="0">
                        <a:pos x="T6" y="T7"/>
                      </a:cxn>
                      <a:cxn ang="0">
                        <a:pos x="T8" y="T9"/>
                      </a:cxn>
                    </a:cxnLst>
                    <a:rect l="0" t="0" r="r" b="b"/>
                    <a:pathLst>
                      <a:path w="11" h="15">
                        <a:moveTo>
                          <a:pt x="0" y="7"/>
                        </a:moveTo>
                        <a:cubicBezTo>
                          <a:pt x="0" y="3"/>
                          <a:pt x="3" y="0"/>
                          <a:pt x="6" y="1"/>
                        </a:cubicBezTo>
                        <a:cubicBezTo>
                          <a:pt x="9" y="1"/>
                          <a:pt x="11" y="4"/>
                          <a:pt x="11" y="8"/>
                        </a:cubicBezTo>
                        <a:cubicBezTo>
                          <a:pt x="10" y="12"/>
                          <a:pt x="8" y="15"/>
                          <a:pt x="5" y="14"/>
                        </a:cubicBezTo>
                        <a:cubicBezTo>
                          <a:pt x="2" y="14"/>
                          <a:pt x="0" y="11"/>
                          <a:pt x="0" y="7"/>
                        </a:cubicBezTo>
                        <a:close/>
                      </a:path>
                    </a:pathLst>
                  </a:custGeom>
                  <a:solidFill>
                    <a:srgbClr val="83AD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113" name="Freeform 31698">
                    <a:extLst>
                      <a:ext uri="{FF2B5EF4-FFF2-40B4-BE49-F238E27FC236}">
                        <a16:creationId xmlns:a16="http://schemas.microsoft.com/office/drawing/2014/main" id="{FF12C188-6121-8827-385C-161825E379CF}"/>
                      </a:ext>
                    </a:extLst>
                  </p:cNvPr>
                  <p:cNvSpPr>
                    <a:spLocks/>
                  </p:cNvSpPr>
                  <p:nvPr/>
                </p:nvSpPr>
                <p:spPr bwMode="auto">
                  <a:xfrm>
                    <a:off x="959265" y="7596943"/>
                    <a:ext cx="109990" cy="109989"/>
                  </a:xfrm>
                  <a:custGeom>
                    <a:avLst/>
                    <a:gdLst>
                      <a:gd name="T0" fmla="*/ 0 w 4"/>
                      <a:gd name="T1" fmla="*/ 2 h 4"/>
                      <a:gd name="T2" fmla="*/ 2 w 4"/>
                      <a:gd name="T3" fmla="*/ 0 h 4"/>
                      <a:gd name="T4" fmla="*/ 4 w 4"/>
                      <a:gd name="T5" fmla="*/ 2 h 4"/>
                      <a:gd name="T6" fmla="*/ 2 w 4"/>
                      <a:gd name="T7" fmla="*/ 4 h 4"/>
                      <a:gd name="T8" fmla="*/ 0 w 4"/>
                      <a:gd name="T9" fmla="*/ 2 h 4"/>
                    </a:gdLst>
                    <a:ahLst/>
                    <a:cxnLst>
                      <a:cxn ang="0">
                        <a:pos x="T0" y="T1"/>
                      </a:cxn>
                      <a:cxn ang="0">
                        <a:pos x="T2" y="T3"/>
                      </a:cxn>
                      <a:cxn ang="0">
                        <a:pos x="T4" y="T5"/>
                      </a:cxn>
                      <a:cxn ang="0">
                        <a:pos x="T6" y="T7"/>
                      </a:cxn>
                      <a:cxn ang="0">
                        <a:pos x="T8" y="T9"/>
                      </a:cxn>
                    </a:cxnLst>
                    <a:rect l="0" t="0" r="r" b="b"/>
                    <a:pathLst>
                      <a:path w="4" h="4">
                        <a:moveTo>
                          <a:pt x="0" y="2"/>
                        </a:moveTo>
                        <a:cubicBezTo>
                          <a:pt x="0" y="1"/>
                          <a:pt x="1" y="0"/>
                          <a:pt x="2" y="0"/>
                        </a:cubicBezTo>
                        <a:cubicBezTo>
                          <a:pt x="3" y="0"/>
                          <a:pt x="4" y="1"/>
                          <a:pt x="4" y="2"/>
                        </a:cubicBezTo>
                        <a:cubicBezTo>
                          <a:pt x="4" y="4"/>
                          <a:pt x="3" y="4"/>
                          <a:pt x="2" y="4"/>
                        </a:cubicBezTo>
                        <a:cubicBezTo>
                          <a:pt x="1" y="4"/>
                          <a:pt x="0" y="3"/>
                          <a:pt x="0" y="2"/>
                        </a:cubicBezTo>
                        <a:close/>
                      </a:path>
                    </a:pathLst>
                  </a:custGeom>
                  <a:solidFill>
                    <a:srgbClr val="AFD1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grpSp>
            <p:grpSp>
              <p:nvGrpSpPr>
                <p:cNvPr id="101" name="Group 100">
                  <a:extLst>
                    <a:ext uri="{FF2B5EF4-FFF2-40B4-BE49-F238E27FC236}">
                      <a16:creationId xmlns:a16="http://schemas.microsoft.com/office/drawing/2014/main" id="{55380258-A24D-76A9-FFD0-D888BAB8BAF8}"/>
                    </a:ext>
                  </a:extLst>
                </p:cNvPr>
                <p:cNvGrpSpPr/>
                <p:nvPr/>
              </p:nvGrpSpPr>
              <p:grpSpPr>
                <a:xfrm>
                  <a:off x="559092" y="1829781"/>
                  <a:ext cx="221682" cy="282665"/>
                  <a:chOff x="-360617" y="7129477"/>
                  <a:chExt cx="659942" cy="797437"/>
                </a:xfrm>
              </p:grpSpPr>
              <p:sp>
                <p:nvSpPr>
                  <p:cNvPr id="106" name="Freeform 31690">
                    <a:extLst>
                      <a:ext uri="{FF2B5EF4-FFF2-40B4-BE49-F238E27FC236}">
                        <a16:creationId xmlns:a16="http://schemas.microsoft.com/office/drawing/2014/main" id="{19F68E0D-0CA8-24CC-3F5D-6E03877B0D80}"/>
                      </a:ext>
                    </a:extLst>
                  </p:cNvPr>
                  <p:cNvSpPr>
                    <a:spLocks/>
                  </p:cNvSpPr>
                  <p:nvPr/>
                </p:nvSpPr>
                <p:spPr bwMode="auto">
                  <a:xfrm>
                    <a:off x="-360617" y="7129477"/>
                    <a:ext cx="632453" cy="769931"/>
                  </a:xfrm>
                  <a:custGeom>
                    <a:avLst/>
                    <a:gdLst>
                      <a:gd name="T0" fmla="*/ 2 w 20"/>
                      <a:gd name="T1" fmla="*/ 17 h 25"/>
                      <a:gd name="T2" fmla="*/ 9 w 20"/>
                      <a:gd name="T3" fmla="*/ 2 h 25"/>
                      <a:gd name="T4" fmla="*/ 19 w 20"/>
                      <a:gd name="T5" fmla="*/ 13 h 25"/>
                      <a:gd name="T6" fmla="*/ 11 w 20"/>
                      <a:gd name="T7" fmla="*/ 24 h 25"/>
                      <a:gd name="T8" fmla="*/ 2 w 20"/>
                      <a:gd name="T9" fmla="*/ 17 h 25"/>
                    </a:gdLst>
                    <a:ahLst/>
                    <a:cxnLst>
                      <a:cxn ang="0">
                        <a:pos x="T0" y="T1"/>
                      </a:cxn>
                      <a:cxn ang="0">
                        <a:pos x="T2" y="T3"/>
                      </a:cxn>
                      <a:cxn ang="0">
                        <a:pos x="T4" y="T5"/>
                      </a:cxn>
                      <a:cxn ang="0">
                        <a:pos x="T6" y="T7"/>
                      </a:cxn>
                      <a:cxn ang="0">
                        <a:pos x="T8" y="T9"/>
                      </a:cxn>
                    </a:cxnLst>
                    <a:rect l="0" t="0" r="r" b="b"/>
                    <a:pathLst>
                      <a:path w="20" h="25">
                        <a:moveTo>
                          <a:pt x="2" y="17"/>
                        </a:moveTo>
                        <a:cubicBezTo>
                          <a:pt x="0" y="10"/>
                          <a:pt x="4" y="3"/>
                          <a:pt x="9" y="2"/>
                        </a:cubicBezTo>
                        <a:cubicBezTo>
                          <a:pt x="14" y="0"/>
                          <a:pt x="18" y="6"/>
                          <a:pt x="19" y="13"/>
                        </a:cubicBezTo>
                        <a:cubicBezTo>
                          <a:pt x="20" y="20"/>
                          <a:pt x="17" y="22"/>
                          <a:pt x="11" y="24"/>
                        </a:cubicBezTo>
                        <a:cubicBezTo>
                          <a:pt x="6" y="25"/>
                          <a:pt x="3" y="25"/>
                          <a:pt x="2" y="17"/>
                        </a:cubicBezTo>
                        <a:close/>
                      </a:path>
                    </a:pathLst>
                  </a:custGeom>
                  <a:solidFill>
                    <a:srgbClr val="B96C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107" name="Freeform 31691">
                    <a:extLst>
                      <a:ext uri="{FF2B5EF4-FFF2-40B4-BE49-F238E27FC236}">
                        <a16:creationId xmlns:a16="http://schemas.microsoft.com/office/drawing/2014/main" id="{232A5C67-4855-928A-29B2-66F5F72BDC31}"/>
                      </a:ext>
                    </a:extLst>
                  </p:cNvPr>
                  <p:cNvSpPr>
                    <a:spLocks/>
                  </p:cNvSpPr>
                  <p:nvPr/>
                </p:nvSpPr>
                <p:spPr bwMode="auto">
                  <a:xfrm>
                    <a:off x="-305621" y="7156983"/>
                    <a:ext cx="604946" cy="769931"/>
                  </a:xfrm>
                  <a:custGeom>
                    <a:avLst/>
                    <a:gdLst>
                      <a:gd name="T0" fmla="*/ 1 w 20"/>
                      <a:gd name="T1" fmla="*/ 17 h 25"/>
                      <a:gd name="T2" fmla="*/ 9 w 20"/>
                      <a:gd name="T3" fmla="*/ 2 h 25"/>
                      <a:gd name="T4" fmla="*/ 19 w 20"/>
                      <a:gd name="T5" fmla="*/ 13 h 25"/>
                      <a:gd name="T6" fmla="*/ 11 w 20"/>
                      <a:gd name="T7" fmla="*/ 24 h 25"/>
                      <a:gd name="T8" fmla="*/ 1 w 20"/>
                      <a:gd name="T9" fmla="*/ 17 h 25"/>
                    </a:gdLst>
                    <a:ahLst/>
                    <a:cxnLst>
                      <a:cxn ang="0">
                        <a:pos x="T0" y="T1"/>
                      </a:cxn>
                      <a:cxn ang="0">
                        <a:pos x="T2" y="T3"/>
                      </a:cxn>
                      <a:cxn ang="0">
                        <a:pos x="T4" y="T5"/>
                      </a:cxn>
                      <a:cxn ang="0">
                        <a:pos x="T6" y="T7"/>
                      </a:cxn>
                      <a:cxn ang="0">
                        <a:pos x="T8" y="T9"/>
                      </a:cxn>
                    </a:cxnLst>
                    <a:rect l="0" t="0" r="r" b="b"/>
                    <a:pathLst>
                      <a:path w="20" h="25">
                        <a:moveTo>
                          <a:pt x="1" y="17"/>
                        </a:moveTo>
                        <a:cubicBezTo>
                          <a:pt x="0" y="10"/>
                          <a:pt x="4" y="3"/>
                          <a:pt x="9" y="2"/>
                        </a:cubicBezTo>
                        <a:cubicBezTo>
                          <a:pt x="14" y="0"/>
                          <a:pt x="18" y="6"/>
                          <a:pt x="19" y="13"/>
                        </a:cubicBezTo>
                        <a:cubicBezTo>
                          <a:pt x="20" y="20"/>
                          <a:pt x="17" y="22"/>
                          <a:pt x="11" y="24"/>
                        </a:cubicBezTo>
                        <a:cubicBezTo>
                          <a:pt x="6" y="25"/>
                          <a:pt x="3" y="25"/>
                          <a:pt x="1" y="17"/>
                        </a:cubicBezTo>
                        <a:close/>
                      </a:path>
                    </a:pathLst>
                  </a:custGeom>
                  <a:solidFill>
                    <a:srgbClr val="FFF8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108" name="Freeform 31696">
                    <a:extLst>
                      <a:ext uri="{FF2B5EF4-FFF2-40B4-BE49-F238E27FC236}">
                        <a16:creationId xmlns:a16="http://schemas.microsoft.com/office/drawing/2014/main" id="{8FE1635A-85C0-FBD3-F006-B39DDD8B122C}"/>
                      </a:ext>
                    </a:extLst>
                  </p:cNvPr>
                  <p:cNvSpPr>
                    <a:spLocks/>
                  </p:cNvSpPr>
                  <p:nvPr/>
                </p:nvSpPr>
                <p:spPr bwMode="auto">
                  <a:xfrm>
                    <a:off x="-168125" y="7431957"/>
                    <a:ext cx="302482" cy="412472"/>
                  </a:xfrm>
                  <a:custGeom>
                    <a:avLst/>
                    <a:gdLst>
                      <a:gd name="T0" fmla="*/ 0 w 10"/>
                      <a:gd name="T1" fmla="*/ 6 h 13"/>
                      <a:gd name="T2" fmla="*/ 5 w 10"/>
                      <a:gd name="T3" fmla="*/ 0 h 13"/>
                      <a:gd name="T4" fmla="*/ 10 w 10"/>
                      <a:gd name="T5" fmla="*/ 7 h 13"/>
                      <a:gd name="T6" fmla="*/ 5 w 10"/>
                      <a:gd name="T7" fmla="*/ 13 h 13"/>
                      <a:gd name="T8" fmla="*/ 0 w 10"/>
                      <a:gd name="T9" fmla="*/ 6 h 13"/>
                    </a:gdLst>
                    <a:ahLst/>
                    <a:cxnLst>
                      <a:cxn ang="0">
                        <a:pos x="T0" y="T1"/>
                      </a:cxn>
                      <a:cxn ang="0">
                        <a:pos x="T2" y="T3"/>
                      </a:cxn>
                      <a:cxn ang="0">
                        <a:pos x="T4" y="T5"/>
                      </a:cxn>
                      <a:cxn ang="0">
                        <a:pos x="T6" y="T7"/>
                      </a:cxn>
                      <a:cxn ang="0">
                        <a:pos x="T8" y="T9"/>
                      </a:cxn>
                    </a:cxnLst>
                    <a:rect l="0" t="0" r="r" b="b"/>
                    <a:pathLst>
                      <a:path w="10" h="13">
                        <a:moveTo>
                          <a:pt x="0" y="6"/>
                        </a:moveTo>
                        <a:cubicBezTo>
                          <a:pt x="0" y="3"/>
                          <a:pt x="2" y="0"/>
                          <a:pt x="5" y="0"/>
                        </a:cubicBezTo>
                        <a:cubicBezTo>
                          <a:pt x="8" y="0"/>
                          <a:pt x="10" y="3"/>
                          <a:pt x="10" y="7"/>
                        </a:cubicBezTo>
                        <a:cubicBezTo>
                          <a:pt x="10" y="10"/>
                          <a:pt x="7" y="13"/>
                          <a:pt x="5" y="13"/>
                        </a:cubicBezTo>
                        <a:cubicBezTo>
                          <a:pt x="2" y="13"/>
                          <a:pt x="0" y="10"/>
                          <a:pt x="0" y="6"/>
                        </a:cubicBezTo>
                        <a:close/>
                      </a:path>
                    </a:pathLst>
                  </a:custGeom>
                  <a:solidFill>
                    <a:srgbClr val="83AD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109" name="Freeform 31699">
                    <a:extLst>
                      <a:ext uri="{FF2B5EF4-FFF2-40B4-BE49-F238E27FC236}">
                        <a16:creationId xmlns:a16="http://schemas.microsoft.com/office/drawing/2014/main" id="{F8C0EC7D-7467-FDA3-3546-A6B7935D6202}"/>
                      </a:ext>
                    </a:extLst>
                  </p:cNvPr>
                  <p:cNvSpPr>
                    <a:spLocks/>
                  </p:cNvSpPr>
                  <p:nvPr/>
                </p:nvSpPr>
                <p:spPr bwMode="auto">
                  <a:xfrm>
                    <a:off x="-113130" y="7459447"/>
                    <a:ext cx="137496" cy="137496"/>
                  </a:xfrm>
                  <a:custGeom>
                    <a:avLst/>
                    <a:gdLst>
                      <a:gd name="T0" fmla="*/ 0 w 4"/>
                      <a:gd name="T1" fmla="*/ 2 h 4"/>
                      <a:gd name="T2" fmla="*/ 2 w 4"/>
                      <a:gd name="T3" fmla="*/ 0 h 4"/>
                      <a:gd name="T4" fmla="*/ 4 w 4"/>
                      <a:gd name="T5" fmla="*/ 2 h 4"/>
                      <a:gd name="T6" fmla="*/ 2 w 4"/>
                      <a:gd name="T7" fmla="*/ 4 h 4"/>
                      <a:gd name="T8" fmla="*/ 0 w 4"/>
                      <a:gd name="T9" fmla="*/ 2 h 4"/>
                    </a:gdLst>
                    <a:ahLst/>
                    <a:cxnLst>
                      <a:cxn ang="0">
                        <a:pos x="T0" y="T1"/>
                      </a:cxn>
                      <a:cxn ang="0">
                        <a:pos x="T2" y="T3"/>
                      </a:cxn>
                      <a:cxn ang="0">
                        <a:pos x="T4" y="T5"/>
                      </a:cxn>
                      <a:cxn ang="0">
                        <a:pos x="T6" y="T7"/>
                      </a:cxn>
                      <a:cxn ang="0">
                        <a:pos x="T8" y="T9"/>
                      </a:cxn>
                    </a:cxnLst>
                    <a:rect l="0" t="0" r="r" b="b"/>
                    <a:pathLst>
                      <a:path w="4" h="4">
                        <a:moveTo>
                          <a:pt x="0" y="2"/>
                        </a:moveTo>
                        <a:cubicBezTo>
                          <a:pt x="0" y="1"/>
                          <a:pt x="1" y="0"/>
                          <a:pt x="2" y="0"/>
                        </a:cubicBezTo>
                        <a:cubicBezTo>
                          <a:pt x="3" y="0"/>
                          <a:pt x="4" y="1"/>
                          <a:pt x="4" y="2"/>
                        </a:cubicBezTo>
                        <a:cubicBezTo>
                          <a:pt x="4" y="4"/>
                          <a:pt x="3" y="4"/>
                          <a:pt x="2" y="4"/>
                        </a:cubicBezTo>
                        <a:cubicBezTo>
                          <a:pt x="1" y="4"/>
                          <a:pt x="0" y="3"/>
                          <a:pt x="0" y="2"/>
                        </a:cubicBezTo>
                        <a:close/>
                      </a:path>
                    </a:pathLst>
                  </a:custGeom>
                  <a:solidFill>
                    <a:srgbClr val="AFD1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grpSp>
            <p:sp>
              <p:nvSpPr>
                <p:cNvPr id="102" name="Freeform 31687">
                  <a:extLst>
                    <a:ext uri="{FF2B5EF4-FFF2-40B4-BE49-F238E27FC236}">
                      <a16:creationId xmlns:a16="http://schemas.microsoft.com/office/drawing/2014/main" id="{AB711322-AC92-A15B-D5A2-404EAE6AEFFF}"/>
                    </a:ext>
                  </a:extLst>
                </p:cNvPr>
                <p:cNvSpPr>
                  <a:spLocks/>
                </p:cNvSpPr>
                <p:nvPr/>
              </p:nvSpPr>
              <p:spPr bwMode="auto">
                <a:xfrm flipH="1">
                  <a:off x="1103702" y="2195323"/>
                  <a:ext cx="200791" cy="64793"/>
                </a:xfrm>
                <a:custGeom>
                  <a:avLst/>
                  <a:gdLst>
                    <a:gd name="T0" fmla="*/ 11 w 11"/>
                    <a:gd name="T1" fmla="*/ 3 h 7"/>
                    <a:gd name="T2" fmla="*/ 6 w 11"/>
                    <a:gd name="T3" fmla="*/ 7 h 7"/>
                    <a:gd name="T4" fmla="*/ 0 w 11"/>
                    <a:gd name="T5" fmla="*/ 4 h 7"/>
                    <a:gd name="T6" fmla="*/ 5 w 11"/>
                    <a:gd name="T7" fmla="*/ 0 h 7"/>
                    <a:gd name="T8" fmla="*/ 11 w 11"/>
                    <a:gd name="T9" fmla="*/ 3 h 7"/>
                  </a:gdLst>
                  <a:ahLst/>
                  <a:cxnLst>
                    <a:cxn ang="0">
                      <a:pos x="T0" y="T1"/>
                    </a:cxn>
                    <a:cxn ang="0">
                      <a:pos x="T2" y="T3"/>
                    </a:cxn>
                    <a:cxn ang="0">
                      <a:pos x="T4" y="T5"/>
                    </a:cxn>
                    <a:cxn ang="0">
                      <a:pos x="T6" y="T7"/>
                    </a:cxn>
                    <a:cxn ang="0">
                      <a:pos x="T8" y="T9"/>
                    </a:cxn>
                  </a:cxnLst>
                  <a:rect l="0" t="0" r="r" b="b"/>
                  <a:pathLst>
                    <a:path w="11" h="7">
                      <a:moveTo>
                        <a:pt x="11" y="3"/>
                      </a:moveTo>
                      <a:cubicBezTo>
                        <a:pt x="11" y="5"/>
                        <a:pt x="8" y="6"/>
                        <a:pt x="6" y="7"/>
                      </a:cubicBezTo>
                      <a:cubicBezTo>
                        <a:pt x="3" y="7"/>
                        <a:pt x="0" y="6"/>
                        <a:pt x="0" y="4"/>
                      </a:cubicBezTo>
                      <a:cubicBezTo>
                        <a:pt x="0" y="2"/>
                        <a:pt x="2" y="0"/>
                        <a:pt x="5" y="0"/>
                      </a:cubicBezTo>
                      <a:cubicBezTo>
                        <a:pt x="8" y="0"/>
                        <a:pt x="11" y="1"/>
                        <a:pt x="11" y="3"/>
                      </a:cubicBezTo>
                      <a:close/>
                    </a:path>
                  </a:pathLst>
                </a:custGeom>
                <a:solidFill>
                  <a:srgbClr val="FF9D78"/>
                </a:solidFill>
                <a:ln>
                  <a:noFill/>
                </a:ln>
              </p:spPr>
              <p:txBody>
                <a:bodyPr vert="horz" wrap="square" lIns="45720" tIns="22860" rIns="45720" bIns="22860" numCol="1" anchor="t" anchorCtr="0" compatLnSpc="1">
                  <a:prstTxWarp prst="textNoShape">
                    <a:avLst/>
                  </a:prstTxWarp>
                </a:bodyPr>
                <a:lstStyle/>
                <a:p>
                  <a:endParaRPr lang="en-US" sz="900"/>
                </a:p>
              </p:txBody>
            </p:sp>
            <p:sp>
              <p:nvSpPr>
                <p:cNvPr id="103" name="Freeform 383">
                  <a:extLst>
                    <a:ext uri="{FF2B5EF4-FFF2-40B4-BE49-F238E27FC236}">
                      <a16:creationId xmlns:a16="http://schemas.microsoft.com/office/drawing/2014/main" id="{883ED77F-213A-60BF-192C-490B7E48BADD}"/>
                    </a:ext>
                  </a:extLst>
                </p:cNvPr>
                <p:cNvSpPr>
                  <a:spLocks/>
                </p:cNvSpPr>
                <p:nvPr/>
              </p:nvSpPr>
              <p:spPr bwMode="auto">
                <a:xfrm flipH="1">
                  <a:off x="271771" y="1319160"/>
                  <a:ext cx="1364741" cy="710052"/>
                </a:xfrm>
                <a:custGeom>
                  <a:avLst/>
                  <a:gdLst>
                    <a:gd name="connsiteX0" fmla="*/ 649769 w 1364741"/>
                    <a:gd name="connsiteY0" fmla="*/ 0 h 710052"/>
                    <a:gd name="connsiteX1" fmla="*/ 34563 w 1364741"/>
                    <a:gd name="connsiteY1" fmla="*/ 132755 h 710052"/>
                    <a:gd name="connsiteX2" fmla="*/ 0 w 1364741"/>
                    <a:gd name="connsiteY2" fmla="*/ 152901 h 710052"/>
                    <a:gd name="connsiteX3" fmla="*/ 11432 w 1364741"/>
                    <a:gd name="connsiteY3" fmla="*/ 165070 h 710052"/>
                    <a:gd name="connsiteX4" fmla="*/ 71258 w 1364741"/>
                    <a:gd name="connsiteY4" fmla="*/ 212881 h 710052"/>
                    <a:gd name="connsiteX5" fmla="*/ 74150 w 1364741"/>
                    <a:gd name="connsiteY5" fmla="*/ 214518 h 710052"/>
                    <a:gd name="connsiteX6" fmla="*/ 72594 w 1364741"/>
                    <a:gd name="connsiteY6" fmla="*/ 222947 h 710052"/>
                    <a:gd name="connsiteX7" fmla="*/ 122083 w 1364741"/>
                    <a:gd name="connsiteY7" fmla="*/ 688329 h 710052"/>
                    <a:gd name="connsiteX8" fmla="*/ 219463 w 1364741"/>
                    <a:gd name="connsiteY8" fmla="*/ 274678 h 710052"/>
                    <a:gd name="connsiteX9" fmla="*/ 251743 w 1364741"/>
                    <a:gd name="connsiteY9" fmla="*/ 271521 h 710052"/>
                    <a:gd name="connsiteX10" fmla="*/ 268437 w 1364741"/>
                    <a:gd name="connsiteY10" fmla="*/ 267433 h 710052"/>
                    <a:gd name="connsiteX11" fmla="*/ 315785 w 1364741"/>
                    <a:gd name="connsiteY11" fmla="*/ 270728 h 710052"/>
                    <a:gd name="connsiteX12" fmla="*/ 549159 w 1364741"/>
                    <a:gd name="connsiteY12" fmla="*/ 247991 h 710052"/>
                    <a:gd name="connsiteX13" fmla="*/ 599620 w 1364741"/>
                    <a:gd name="connsiteY13" fmla="*/ 233318 h 710052"/>
                    <a:gd name="connsiteX14" fmla="*/ 614726 w 1364741"/>
                    <a:gd name="connsiteY14" fmla="*/ 232121 h 710052"/>
                    <a:gd name="connsiteX15" fmla="*/ 910345 w 1364741"/>
                    <a:gd name="connsiteY15" fmla="*/ 219706 h 710052"/>
                    <a:gd name="connsiteX16" fmla="*/ 1174858 w 1364741"/>
                    <a:gd name="connsiteY16" fmla="*/ 308025 h 710052"/>
                    <a:gd name="connsiteX17" fmla="*/ 1290924 w 1364741"/>
                    <a:gd name="connsiteY17" fmla="*/ 707576 h 710052"/>
                    <a:gd name="connsiteX18" fmla="*/ 1329599 w 1364741"/>
                    <a:gd name="connsiteY18" fmla="*/ 547773 h 710052"/>
                    <a:gd name="connsiteX19" fmla="*/ 1343229 w 1364741"/>
                    <a:gd name="connsiteY19" fmla="*/ 478360 h 710052"/>
                    <a:gd name="connsiteX20" fmla="*/ 1364741 w 1364741"/>
                    <a:gd name="connsiteY20" fmla="*/ 364627 h 710052"/>
                    <a:gd name="connsiteX21" fmla="*/ 1362678 w 1364741"/>
                    <a:gd name="connsiteY21" fmla="*/ 190015 h 710052"/>
                    <a:gd name="connsiteX22" fmla="*/ 1362651 w 1364741"/>
                    <a:gd name="connsiteY22" fmla="*/ 189688 h 710052"/>
                    <a:gd name="connsiteX23" fmla="*/ 1264975 w 1364741"/>
                    <a:gd name="connsiteY23" fmla="*/ 132755 h 710052"/>
                    <a:gd name="connsiteX24" fmla="*/ 649769 w 1364741"/>
                    <a:gd name="connsiteY24" fmla="*/ 0 h 710052"/>
                    <a:gd name="connsiteX0" fmla="*/ 649769 w 1364741"/>
                    <a:gd name="connsiteY0" fmla="*/ 0 h 710052"/>
                    <a:gd name="connsiteX1" fmla="*/ 34563 w 1364741"/>
                    <a:gd name="connsiteY1" fmla="*/ 132755 h 710052"/>
                    <a:gd name="connsiteX2" fmla="*/ 0 w 1364741"/>
                    <a:gd name="connsiteY2" fmla="*/ 152901 h 710052"/>
                    <a:gd name="connsiteX3" fmla="*/ 11432 w 1364741"/>
                    <a:gd name="connsiteY3" fmla="*/ 165070 h 710052"/>
                    <a:gd name="connsiteX4" fmla="*/ 71258 w 1364741"/>
                    <a:gd name="connsiteY4" fmla="*/ 212881 h 710052"/>
                    <a:gd name="connsiteX5" fmla="*/ 74150 w 1364741"/>
                    <a:gd name="connsiteY5" fmla="*/ 214518 h 710052"/>
                    <a:gd name="connsiteX6" fmla="*/ 72594 w 1364741"/>
                    <a:gd name="connsiteY6" fmla="*/ 222947 h 710052"/>
                    <a:gd name="connsiteX7" fmla="*/ 122083 w 1364741"/>
                    <a:gd name="connsiteY7" fmla="*/ 688329 h 710052"/>
                    <a:gd name="connsiteX8" fmla="*/ 219463 w 1364741"/>
                    <a:gd name="connsiteY8" fmla="*/ 274678 h 710052"/>
                    <a:gd name="connsiteX9" fmla="*/ 251743 w 1364741"/>
                    <a:gd name="connsiteY9" fmla="*/ 271521 h 710052"/>
                    <a:gd name="connsiteX10" fmla="*/ 268437 w 1364741"/>
                    <a:gd name="connsiteY10" fmla="*/ 267433 h 710052"/>
                    <a:gd name="connsiteX11" fmla="*/ 315785 w 1364741"/>
                    <a:gd name="connsiteY11" fmla="*/ 270728 h 710052"/>
                    <a:gd name="connsiteX12" fmla="*/ 549159 w 1364741"/>
                    <a:gd name="connsiteY12" fmla="*/ 247991 h 710052"/>
                    <a:gd name="connsiteX13" fmla="*/ 599620 w 1364741"/>
                    <a:gd name="connsiteY13" fmla="*/ 233318 h 710052"/>
                    <a:gd name="connsiteX14" fmla="*/ 614726 w 1364741"/>
                    <a:gd name="connsiteY14" fmla="*/ 232121 h 710052"/>
                    <a:gd name="connsiteX15" fmla="*/ 910345 w 1364741"/>
                    <a:gd name="connsiteY15" fmla="*/ 219706 h 710052"/>
                    <a:gd name="connsiteX16" fmla="*/ 1174858 w 1364741"/>
                    <a:gd name="connsiteY16" fmla="*/ 308025 h 710052"/>
                    <a:gd name="connsiteX17" fmla="*/ 1290924 w 1364741"/>
                    <a:gd name="connsiteY17" fmla="*/ 707576 h 710052"/>
                    <a:gd name="connsiteX18" fmla="*/ 1329599 w 1364741"/>
                    <a:gd name="connsiteY18" fmla="*/ 547773 h 710052"/>
                    <a:gd name="connsiteX19" fmla="*/ 1343229 w 1364741"/>
                    <a:gd name="connsiteY19" fmla="*/ 478360 h 710052"/>
                    <a:gd name="connsiteX20" fmla="*/ 1364741 w 1364741"/>
                    <a:gd name="connsiteY20" fmla="*/ 364627 h 710052"/>
                    <a:gd name="connsiteX21" fmla="*/ 1362678 w 1364741"/>
                    <a:gd name="connsiteY21" fmla="*/ 190015 h 710052"/>
                    <a:gd name="connsiteX22" fmla="*/ 1298256 w 1364741"/>
                    <a:gd name="connsiteY22" fmla="*/ 202567 h 710052"/>
                    <a:gd name="connsiteX23" fmla="*/ 1264975 w 1364741"/>
                    <a:gd name="connsiteY23" fmla="*/ 132755 h 710052"/>
                    <a:gd name="connsiteX24" fmla="*/ 649769 w 1364741"/>
                    <a:gd name="connsiteY24" fmla="*/ 0 h 710052"/>
                    <a:gd name="connsiteX0" fmla="*/ 649769 w 1364741"/>
                    <a:gd name="connsiteY0" fmla="*/ 0 h 710052"/>
                    <a:gd name="connsiteX1" fmla="*/ 34563 w 1364741"/>
                    <a:gd name="connsiteY1" fmla="*/ 132755 h 710052"/>
                    <a:gd name="connsiteX2" fmla="*/ 0 w 1364741"/>
                    <a:gd name="connsiteY2" fmla="*/ 152901 h 710052"/>
                    <a:gd name="connsiteX3" fmla="*/ 11432 w 1364741"/>
                    <a:gd name="connsiteY3" fmla="*/ 165070 h 710052"/>
                    <a:gd name="connsiteX4" fmla="*/ 71258 w 1364741"/>
                    <a:gd name="connsiteY4" fmla="*/ 212881 h 710052"/>
                    <a:gd name="connsiteX5" fmla="*/ 74150 w 1364741"/>
                    <a:gd name="connsiteY5" fmla="*/ 214518 h 710052"/>
                    <a:gd name="connsiteX6" fmla="*/ 72594 w 1364741"/>
                    <a:gd name="connsiteY6" fmla="*/ 222947 h 710052"/>
                    <a:gd name="connsiteX7" fmla="*/ 122083 w 1364741"/>
                    <a:gd name="connsiteY7" fmla="*/ 688329 h 710052"/>
                    <a:gd name="connsiteX8" fmla="*/ 219463 w 1364741"/>
                    <a:gd name="connsiteY8" fmla="*/ 274678 h 710052"/>
                    <a:gd name="connsiteX9" fmla="*/ 251743 w 1364741"/>
                    <a:gd name="connsiteY9" fmla="*/ 271521 h 710052"/>
                    <a:gd name="connsiteX10" fmla="*/ 268437 w 1364741"/>
                    <a:gd name="connsiteY10" fmla="*/ 267433 h 710052"/>
                    <a:gd name="connsiteX11" fmla="*/ 315785 w 1364741"/>
                    <a:gd name="connsiteY11" fmla="*/ 270728 h 710052"/>
                    <a:gd name="connsiteX12" fmla="*/ 549159 w 1364741"/>
                    <a:gd name="connsiteY12" fmla="*/ 247991 h 710052"/>
                    <a:gd name="connsiteX13" fmla="*/ 599620 w 1364741"/>
                    <a:gd name="connsiteY13" fmla="*/ 233318 h 710052"/>
                    <a:gd name="connsiteX14" fmla="*/ 614726 w 1364741"/>
                    <a:gd name="connsiteY14" fmla="*/ 232121 h 710052"/>
                    <a:gd name="connsiteX15" fmla="*/ 910345 w 1364741"/>
                    <a:gd name="connsiteY15" fmla="*/ 219706 h 710052"/>
                    <a:gd name="connsiteX16" fmla="*/ 1174858 w 1364741"/>
                    <a:gd name="connsiteY16" fmla="*/ 308025 h 710052"/>
                    <a:gd name="connsiteX17" fmla="*/ 1290924 w 1364741"/>
                    <a:gd name="connsiteY17" fmla="*/ 707576 h 710052"/>
                    <a:gd name="connsiteX18" fmla="*/ 1329599 w 1364741"/>
                    <a:gd name="connsiteY18" fmla="*/ 547773 h 710052"/>
                    <a:gd name="connsiteX19" fmla="*/ 1343229 w 1364741"/>
                    <a:gd name="connsiteY19" fmla="*/ 478360 h 710052"/>
                    <a:gd name="connsiteX20" fmla="*/ 1364741 w 1364741"/>
                    <a:gd name="connsiteY20" fmla="*/ 364627 h 710052"/>
                    <a:gd name="connsiteX21" fmla="*/ 1298256 w 1364741"/>
                    <a:gd name="connsiteY21" fmla="*/ 202567 h 710052"/>
                    <a:gd name="connsiteX22" fmla="*/ 1264975 w 1364741"/>
                    <a:gd name="connsiteY22" fmla="*/ 132755 h 710052"/>
                    <a:gd name="connsiteX23" fmla="*/ 649769 w 1364741"/>
                    <a:gd name="connsiteY23" fmla="*/ 0 h 710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364741" h="710052">
                      <a:moveTo>
                        <a:pt x="649769" y="0"/>
                      </a:moveTo>
                      <a:cubicBezTo>
                        <a:pt x="421883" y="0"/>
                        <a:pt x="210177" y="48940"/>
                        <a:pt x="34563" y="132755"/>
                      </a:cubicBezTo>
                      <a:lnTo>
                        <a:pt x="0" y="152901"/>
                      </a:lnTo>
                      <a:lnTo>
                        <a:pt x="11432" y="165070"/>
                      </a:lnTo>
                      <a:cubicBezTo>
                        <a:pt x="27936" y="181700"/>
                        <a:pt x="48566" y="198330"/>
                        <a:pt x="71258" y="212881"/>
                      </a:cubicBezTo>
                      <a:lnTo>
                        <a:pt x="74150" y="214518"/>
                      </a:lnTo>
                      <a:lnTo>
                        <a:pt x="72594" y="222947"/>
                      </a:lnTo>
                      <a:cubicBezTo>
                        <a:pt x="50527" y="401941"/>
                        <a:pt x="122083" y="688329"/>
                        <a:pt x="122083" y="688329"/>
                      </a:cubicBezTo>
                      <a:cubicBezTo>
                        <a:pt x="208689" y="553705"/>
                        <a:pt x="219463" y="274678"/>
                        <a:pt x="219463" y="274678"/>
                      </a:cubicBezTo>
                      <a:cubicBezTo>
                        <a:pt x="230272" y="274678"/>
                        <a:pt x="241089" y="273475"/>
                        <a:pt x="251743" y="271521"/>
                      </a:cubicBezTo>
                      <a:lnTo>
                        <a:pt x="268437" y="267433"/>
                      </a:lnTo>
                      <a:lnTo>
                        <a:pt x="315785" y="270728"/>
                      </a:lnTo>
                      <a:cubicBezTo>
                        <a:pt x="393920" y="273716"/>
                        <a:pt x="473086" y="266830"/>
                        <a:pt x="549159" y="247991"/>
                      </a:cubicBezTo>
                      <a:lnTo>
                        <a:pt x="599620" y="233318"/>
                      </a:lnTo>
                      <a:lnTo>
                        <a:pt x="614726" y="232121"/>
                      </a:lnTo>
                      <a:cubicBezTo>
                        <a:pt x="726070" y="223213"/>
                        <a:pt x="840651" y="214525"/>
                        <a:pt x="910345" y="219706"/>
                      </a:cubicBezTo>
                      <a:cubicBezTo>
                        <a:pt x="1049733" y="230067"/>
                        <a:pt x="1109772" y="244475"/>
                        <a:pt x="1174858" y="308025"/>
                      </a:cubicBezTo>
                      <a:cubicBezTo>
                        <a:pt x="1228868" y="519637"/>
                        <a:pt x="1261999" y="683585"/>
                        <a:pt x="1290924" y="707576"/>
                      </a:cubicBezTo>
                      <a:cubicBezTo>
                        <a:pt x="1312618" y="725570"/>
                        <a:pt x="1315578" y="642780"/>
                        <a:pt x="1329599" y="547773"/>
                      </a:cubicBezTo>
                      <a:lnTo>
                        <a:pt x="1343229" y="478360"/>
                      </a:lnTo>
                      <a:lnTo>
                        <a:pt x="1364741" y="364627"/>
                      </a:lnTo>
                      <a:cubicBezTo>
                        <a:pt x="1357246" y="318662"/>
                        <a:pt x="1314884" y="241212"/>
                        <a:pt x="1298256" y="202567"/>
                      </a:cubicBezTo>
                      <a:cubicBezTo>
                        <a:pt x="1265697" y="183589"/>
                        <a:pt x="1297534" y="151733"/>
                        <a:pt x="1264975" y="132755"/>
                      </a:cubicBezTo>
                      <a:cubicBezTo>
                        <a:pt x="1089361" y="48940"/>
                        <a:pt x="877656" y="0"/>
                        <a:pt x="649769" y="0"/>
                      </a:cubicBezTo>
                      <a:close/>
                    </a:path>
                  </a:pathLst>
                </a:custGeom>
                <a:solidFill>
                  <a:srgbClr val="5A4945"/>
                </a:solidFill>
                <a:ln>
                  <a:noFill/>
                </a:ln>
              </p:spPr>
              <p:txBody>
                <a:bodyPr vert="horz" wrap="square" lIns="45720" tIns="22860" rIns="45720" bIns="22860" numCol="1" anchor="t" anchorCtr="0" compatLnSpc="1">
                  <a:prstTxWarp prst="textNoShape">
                    <a:avLst/>
                  </a:prstTxWarp>
                  <a:noAutofit/>
                </a:bodyPr>
                <a:lstStyle/>
                <a:p>
                  <a:endParaRPr lang="en-US" sz="900"/>
                </a:p>
              </p:txBody>
            </p:sp>
            <p:sp>
              <p:nvSpPr>
                <p:cNvPr id="104" name="Freeform 384">
                  <a:extLst>
                    <a:ext uri="{FF2B5EF4-FFF2-40B4-BE49-F238E27FC236}">
                      <a16:creationId xmlns:a16="http://schemas.microsoft.com/office/drawing/2014/main" id="{112F108B-970D-4963-BA32-ED808ACF9A67}"/>
                    </a:ext>
                  </a:extLst>
                </p:cNvPr>
                <p:cNvSpPr>
                  <a:spLocks/>
                </p:cNvSpPr>
                <p:nvPr/>
              </p:nvSpPr>
              <p:spPr bwMode="auto">
                <a:xfrm rot="967563" flipH="1">
                  <a:off x="334362" y="934202"/>
                  <a:ext cx="1338436" cy="1121848"/>
                </a:xfrm>
                <a:custGeom>
                  <a:avLst/>
                  <a:gdLst>
                    <a:gd name="connsiteX0" fmla="*/ 822876 w 1503164"/>
                    <a:gd name="connsiteY0" fmla="*/ 26563 h 1259919"/>
                    <a:gd name="connsiteX1" fmla="*/ 781368 w 1503164"/>
                    <a:gd name="connsiteY1" fmla="*/ 17194 h 1259919"/>
                    <a:gd name="connsiteX2" fmla="*/ 587700 w 1503164"/>
                    <a:gd name="connsiteY2" fmla="*/ 68776 h 1259919"/>
                    <a:gd name="connsiteX3" fmla="*/ 432765 w 1503164"/>
                    <a:gd name="connsiteY3" fmla="*/ 0 h 1259919"/>
                    <a:gd name="connsiteX4" fmla="*/ 303653 w 1503164"/>
                    <a:gd name="connsiteY4" fmla="*/ 85970 h 1259919"/>
                    <a:gd name="connsiteX5" fmla="*/ 97073 w 1503164"/>
                    <a:gd name="connsiteY5" fmla="*/ 68776 h 1259919"/>
                    <a:gd name="connsiteX6" fmla="*/ 85347 w 1503164"/>
                    <a:gd name="connsiteY6" fmla="*/ 78853 h 1259919"/>
                    <a:gd name="connsiteX7" fmla="*/ 71906 w 1503164"/>
                    <a:gd name="connsiteY7" fmla="*/ 84951 h 1259919"/>
                    <a:gd name="connsiteX8" fmla="*/ 125810 w 1503164"/>
                    <a:gd name="connsiteY8" fmla="*/ 626120 h 1259919"/>
                    <a:gd name="connsiteX9" fmla="*/ 1160588 w 1503164"/>
                    <a:gd name="connsiteY9" fmla="*/ 652798 h 1259919"/>
                    <a:gd name="connsiteX10" fmla="*/ 1361511 w 1503164"/>
                    <a:gd name="connsiteY10" fmla="*/ 1255902 h 1259919"/>
                    <a:gd name="connsiteX11" fmla="*/ 1394728 w 1503164"/>
                    <a:gd name="connsiteY11" fmla="*/ 507067 h 1259919"/>
                    <a:gd name="connsiteX12" fmla="*/ 1376329 w 1503164"/>
                    <a:gd name="connsiteY12" fmla="*/ 489415 h 1259919"/>
                    <a:gd name="connsiteX13" fmla="*/ 1410754 w 1503164"/>
                    <a:gd name="connsiteY13" fmla="*/ 464331 h 1259919"/>
                    <a:gd name="connsiteX14" fmla="*/ 1433916 w 1503164"/>
                    <a:gd name="connsiteY14" fmla="*/ 416251 h 1259919"/>
                    <a:gd name="connsiteX15" fmla="*/ 1341930 w 1503164"/>
                    <a:gd name="connsiteY15" fmla="*/ 441550 h 1259919"/>
                    <a:gd name="connsiteX16" fmla="*/ 1329783 w 1503164"/>
                    <a:gd name="connsiteY16" fmla="*/ 448271 h 1259919"/>
                    <a:gd name="connsiteX17" fmla="*/ 1301709 w 1503164"/>
                    <a:gd name="connsiteY17" fmla="*/ 430929 h 1259919"/>
                    <a:gd name="connsiteX18" fmla="*/ 1313300 w 1503164"/>
                    <a:gd name="connsiteY18" fmla="*/ 417596 h 1259919"/>
                    <a:gd name="connsiteX19" fmla="*/ 1405008 w 1503164"/>
                    <a:gd name="connsiteY19" fmla="*/ 223382 h 1259919"/>
                    <a:gd name="connsiteX20" fmla="*/ 1267870 w 1503164"/>
                    <a:gd name="connsiteY20" fmla="*/ 368243 h 1259919"/>
                    <a:gd name="connsiteX21" fmla="*/ 1259400 w 1503164"/>
                    <a:gd name="connsiteY21" fmla="*/ 384364 h 1259919"/>
                    <a:gd name="connsiteX22" fmla="*/ 1244665 w 1503164"/>
                    <a:gd name="connsiteY22" fmla="*/ 350945 h 1259919"/>
                    <a:gd name="connsiteX23" fmla="*/ 1151293 w 1503164"/>
                    <a:gd name="connsiteY23" fmla="*/ 261915 h 1259919"/>
                    <a:gd name="connsiteX24" fmla="*/ 1145735 w 1503164"/>
                    <a:gd name="connsiteY24" fmla="*/ 259255 h 1259919"/>
                    <a:gd name="connsiteX25" fmla="*/ 1147926 w 1503164"/>
                    <a:gd name="connsiteY25" fmla="*/ 233865 h 1259919"/>
                    <a:gd name="connsiteX26" fmla="*/ 1000859 w 1503164"/>
                    <a:gd name="connsiteY26" fmla="*/ 111761 h 1259919"/>
                    <a:gd name="connsiteX27" fmla="*/ 884658 w 1503164"/>
                    <a:gd name="connsiteY27" fmla="*/ 120358 h 1259919"/>
                    <a:gd name="connsiteX28" fmla="*/ 822876 w 1503164"/>
                    <a:gd name="connsiteY28" fmla="*/ 26563 h 1259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503164" h="1259919">
                      <a:moveTo>
                        <a:pt x="822876" y="26563"/>
                      </a:moveTo>
                      <a:cubicBezTo>
                        <a:pt x="811225" y="22567"/>
                        <a:pt x="797507" y="19343"/>
                        <a:pt x="781368" y="17194"/>
                      </a:cubicBezTo>
                      <a:cubicBezTo>
                        <a:pt x="652256" y="0"/>
                        <a:pt x="587700" y="68776"/>
                        <a:pt x="587700" y="68776"/>
                      </a:cubicBezTo>
                      <a:cubicBezTo>
                        <a:pt x="587700" y="68776"/>
                        <a:pt x="548966" y="0"/>
                        <a:pt x="432765" y="0"/>
                      </a:cubicBezTo>
                      <a:cubicBezTo>
                        <a:pt x="316564" y="8597"/>
                        <a:pt x="303653" y="85970"/>
                        <a:pt x="303653" y="85970"/>
                      </a:cubicBezTo>
                      <a:cubicBezTo>
                        <a:pt x="303653" y="85970"/>
                        <a:pt x="226185" y="0"/>
                        <a:pt x="97073" y="68776"/>
                      </a:cubicBezTo>
                      <a:lnTo>
                        <a:pt x="85347" y="78853"/>
                      </a:lnTo>
                      <a:lnTo>
                        <a:pt x="71906" y="84951"/>
                      </a:lnTo>
                      <a:cubicBezTo>
                        <a:pt x="6890" y="138271"/>
                        <a:pt x="-72200" y="364491"/>
                        <a:pt x="125810" y="626120"/>
                      </a:cubicBezTo>
                      <a:cubicBezTo>
                        <a:pt x="352106" y="925126"/>
                        <a:pt x="1006657" y="608292"/>
                        <a:pt x="1160588" y="652798"/>
                      </a:cubicBezTo>
                      <a:cubicBezTo>
                        <a:pt x="1328566" y="720830"/>
                        <a:pt x="1270497" y="1210122"/>
                        <a:pt x="1361511" y="1255902"/>
                      </a:cubicBezTo>
                      <a:cubicBezTo>
                        <a:pt x="1436602" y="1311676"/>
                        <a:pt x="1619775" y="772788"/>
                        <a:pt x="1394728" y="507067"/>
                      </a:cubicBezTo>
                      <a:lnTo>
                        <a:pt x="1376329" y="489415"/>
                      </a:lnTo>
                      <a:lnTo>
                        <a:pt x="1410754" y="464331"/>
                      </a:lnTo>
                      <a:cubicBezTo>
                        <a:pt x="1430338" y="446930"/>
                        <a:pt x="1440606" y="429718"/>
                        <a:pt x="1433916" y="416251"/>
                      </a:cubicBezTo>
                      <a:cubicBezTo>
                        <a:pt x="1440070" y="394967"/>
                        <a:pt x="1391769" y="415598"/>
                        <a:pt x="1341930" y="441550"/>
                      </a:cubicBezTo>
                      <a:lnTo>
                        <a:pt x="1329783" y="448271"/>
                      </a:lnTo>
                      <a:lnTo>
                        <a:pt x="1301709" y="430929"/>
                      </a:lnTo>
                      <a:lnTo>
                        <a:pt x="1313300" y="417596"/>
                      </a:lnTo>
                      <a:cubicBezTo>
                        <a:pt x="1377458" y="341547"/>
                        <a:pt x="1453846" y="237502"/>
                        <a:pt x="1405008" y="223382"/>
                      </a:cubicBezTo>
                      <a:cubicBezTo>
                        <a:pt x="1365939" y="212086"/>
                        <a:pt x="1312020" y="288752"/>
                        <a:pt x="1267870" y="368243"/>
                      </a:cubicBezTo>
                      <a:lnTo>
                        <a:pt x="1259400" y="384364"/>
                      </a:lnTo>
                      <a:lnTo>
                        <a:pt x="1244665" y="350945"/>
                      </a:lnTo>
                      <a:cubicBezTo>
                        <a:pt x="1221763" y="313958"/>
                        <a:pt x="1189688" y="284754"/>
                        <a:pt x="1151293" y="261915"/>
                      </a:cubicBezTo>
                      <a:lnTo>
                        <a:pt x="1145735" y="259255"/>
                      </a:lnTo>
                      <a:lnTo>
                        <a:pt x="1147926" y="233865"/>
                      </a:lnTo>
                      <a:cubicBezTo>
                        <a:pt x="1138848" y="176238"/>
                        <a:pt x="1088010" y="124656"/>
                        <a:pt x="1000859" y="111761"/>
                      </a:cubicBezTo>
                      <a:cubicBezTo>
                        <a:pt x="936303" y="103164"/>
                        <a:pt x="884658" y="120358"/>
                        <a:pt x="884658" y="120358"/>
                      </a:cubicBezTo>
                      <a:cubicBezTo>
                        <a:pt x="884658" y="120358"/>
                        <a:pt x="904428" y="54537"/>
                        <a:pt x="822876" y="26563"/>
                      </a:cubicBezTo>
                      <a:close/>
                    </a:path>
                  </a:pathLst>
                </a:custGeom>
                <a:solidFill>
                  <a:srgbClr val="705B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en-US"/>
                </a:p>
              </p:txBody>
            </p:sp>
            <p:sp>
              <p:nvSpPr>
                <p:cNvPr id="105" name="Freeform 133">
                  <a:extLst>
                    <a:ext uri="{FF2B5EF4-FFF2-40B4-BE49-F238E27FC236}">
                      <a16:creationId xmlns:a16="http://schemas.microsoft.com/office/drawing/2014/main" id="{A3B02986-D3F6-BBE1-9724-F50E8314E172}"/>
                    </a:ext>
                  </a:extLst>
                </p:cNvPr>
                <p:cNvSpPr>
                  <a:spLocks/>
                </p:cNvSpPr>
                <p:nvPr/>
              </p:nvSpPr>
              <p:spPr bwMode="auto">
                <a:xfrm>
                  <a:off x="793593" y="2188852"/>
                  <a:ext cx="281550" cy="102382"/>
                </a:xfrm>
                <a:custGeom>
                  <a:avLst/>
                  <a:gdLst>
                    <a:gd name="T0" fmla="*/ 23 w 26"/>
                    <a:gd name="T1" fmla="*/ 2 h 9"/>
                    <a:gd name="T2" fmla="*/ 3 w 26"/>
                    <a:gd name="T3" fmla="*/ 2 h 9"/>
                    <a:gd name="T4" fmla="*/ 13 w 26"/>
                    <a:gd name="T5" fmla="*/ 9 h 9"/>
                    <a:gd name="T6" fmla="*/ 23 w 26"/>
                    <a:gd name="T7" fmla="*/ 2 h 9"/>
                  </a:gdLst>
                  <a:ahLst/>
                  <a:cxnLst>
                    <a:cxn ang="0">
                      <a:pos x="T0" y="T1"/>
                    </a:cxn>
                    <a:cxn ang="0">
                      <a:pos x="T2" y="T3"/>
                    </a:cxn>
                    <a:cxn ang="0">
                      <a:pos x="T4" y="T5"/>
                    </a:cxn>
                    <a:cxn ang="0">
                      <a:pos x="T6" y="T7"/>
                    </a:cxn>
                  </a:cxnLst>
                  <a:rect l="0" t="0" r="r" b="b"/>
                  <a:pathLst>
                    <a:path w="26" h="9">
                      <a:moveTo>
                        <a:pt x="23" y="2"/>
                      </a:moveTo>
                      <a:cubicBezTo>
                        <a:pt x="19" y="0"/>
                        <a:pt x="6" y="0"/>
                        <a:pt x="3" y="2"/>
                      </a:cubicBezTo>
                      <a:cubicBezTo>
                        <a:pt x="0" y="3"/>
                        <a:pt x="10" y="9"/>
                        <a:pt x="13" y="9"/>
                      </a:cubicBezTo>
                      <a:cubicBezTo>
                        <a:pt x="16" y="9"/>
                        <a:pt x="26" y="3"/>
                        <a:pt x="23" y="2"/>
                      </a:cubicBezTo>
                    </a:path>
                  </a:pathLst>
                </a:custGeom>
                <a:solidFill>
                  <a:srgbClr val="ED90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grpSp>
          <p:sp>
            <p:nvSpPr>
              <p:cNvPr id="84" name="Freeform 756">
                <a:extLst>
                  <a:ext uri="{FF2B5EF4-FFF2-40B4-BE49-F238E27FC236}">
                    <a16:creationId xmlns:a16="http://schemas.microsoft.com/office/drawing/2014/main" id="{F33D3383-E96D-4A6F-B26D-7A580A339EC3}"/>
                  </a:ext>
                </a:extLst>
              </p:cNvPr>
              <p:cNvSpPr>
                <a:spLocks noEditPoints="1"/>
              </p:cNvSpPr>
              <p:nvPr/>
            </p:nvSpPr>
            <p:spPr bwMode="auto">
              <a:xfrm>
                <a:off x="2179637" y="3151648"/>
                <a:ext cx="1776954" cy="872115"/>
              </a:xfrm>
              <a:custGeom>
                <a:avLst/>
                <a:gdLst>
                  <a:gd name="T0" fmla="*/ 51 w 62"/>
                  <a:gd name="T1" fmla="*/ 0 h 26"/>
                  <a:gd name="T2" fmla="*/ 61 w 62"/>
                  <a:gd name="T3" fmla="*/ 2 h 26"/>
                  <a:gd name="T4" fmla="*/ 62 w 62"/>
                  <a:gd name="T5" fmla="*/ 3 h 26"/>
                  <a:gd name="T6" fmla="*/ 62 w 62"/>
                  <a:gd name="T7" fmla="*/ 8 h 26"/>
                  <a:gd name="T8" fmla="*/ 61 w 62"/>
                  <a:gd name="T9" fmla="*/ 10 h 26"/>
                  <a:gd name="T10" fmla="*/ 61 w 62"/>
                  <a:gd name="T11" fmla="*/ 11 h 26"/>
                  <a:gd name="T12" fmla="*/ 58 w 62"/>
                  <a:gd name="T13" fmla="*/ 21 h 26"/>
                  <a:gd name="T14" fmla="*/ 53 w 62"/>
                  <a:gd name="T15" fmla="*/ 25 h 26"/>
                  <a:gd name="T16" fmla="*/ 42 w 62"/>
                  <a:gd name="T17" fmla="*/ 25 h 26"/>
                  <a:gd name="T18" fmla="*/ 37 w 62"/>
                  <a:gd name="T19" fmla="*/ 21 h 26"/>
                  <a:gd name="T20" fmla="*/ 34 w 62"/>
                  <a:gd name="T21" fmla="*/ 15 h 26"/>
                  <a:gd name="T22" fmla="*/ 33 w 62"/>
                  <a:gd name="T23" fmla="*/ 7 h 26"/>
                  <a:gd name="T24" fmla="*/ 31 w 62"/>
                  <a:gd name="T25" fmla="*/ 6 h 26"/>
                  <a:gd name="T26" fmla="*/ 29 w 62"/>
                  <a:gd name="T27" fmla="*/ 7 h 26"/>
                  <a:gd name="T28" fmla="*/ 29 w 62"/>
                  <a:gd name="T29" fmla="*/ 9 h 26"/>
                  <a:gd name="T30" fmla="*/ 25 w 62"/>
                  <a:gd name="T31" fmla="*/ 21 h 26"/>
                  <a:gd name="T32" fmla="*/ 19 w 62"/>
                  <a:gd name="T33" fmla="*/ 25 h 26"/>
                  <a:gd name="T34" fmla="*/ 10 w 62"/>
                  <a:gd name="T35" fmla="*/ 26 h 26"/>
                  <a:gd name="T36" fmla="*/ 4 w 62"/>
                  <a:gd name="T37" fmla="*/ 21 h 26"/>
                  <a:gd name="T38" fmla="*/ 1 w 62"/>
                  <a:gd name="T39" fmla="*/ 11 h 26"/>
                  <a:gd name="T40" fmla="*/ 1 w 62"/>
                  <a:gd name="T41" fmla="*/ 9 h 26"/>
                  <a:gd name="T42" fmla="*/ 0 w 62"/>
                  <a:gd name="T43" fmla="*/ 8 h 26"/>
                  <a:gd name="T44" fmla="*/ 0 w 62"/>
                  <a:gd name="T45" fmla="*/ 3 h 26"/>
                  <a:gd name="T46" fmla="*/ 2 w 62"/>
                  <a:gd name="T47" fmla="*/ 1 h 26"/>
                  <a:gd name="T48" fmla="*/ 10 w 62"/>
                  <a:gd name="T49" fmla="*/ 0 h 26"/>
                  <a:gd name="T50" fmla="*/ 24 w 62"/>
                  <a:gd name="T51" fmla="*/ 1 h 26"/>
                  <a:gd name="T52" fmla="*/ 36 w 62"/>
                  <a:gd name="T53" fmla="*/ 1 h 26"/>
                  <a:gd name="T54" fmla="*/ 46 w 62"/>
                  <a:gd name="T55" fmla="*/ 0 h 26"/>
                  <a:gd name="T56" fmla="*/ 51 w 62"/>
                  <a:gd name="T57" fmla="*/ 0 h 26"/>
                  <a:gd name="T58" fmla="*/ 38 w 62"/>
                  <a:gd name="T59" fmla="*/ 4 h 26"/>
                  <a:gd name="T60" fmla="*/ 35 w 62"/>
                  <a:gd name="T61" fmla="*/ 9 h 26"/>
                  <a:gd name="T62" fmla="*/ 38 w 62"/>
                  <a:gd name="T63" fmla="*/ 20 h 26"/>
                  <a:gd name="T64" fmla="*/ 44 w 62"/>
                  <a:gd name="T65" fmla="*/ 23 h 26"/>
                  <a:gd name="T66" fmla="*/ 53 w 62"/>
                  <a:gd name="T67" fmla="*/ 23 h 26"/>
                  <a:gd name="T68" fmla="*/ 56 w 62"/>
                  <a:gd name="T69" fmla="*/ 21 h 26"/>
                  <a:gd name="T70" fmla="*/ 57 w 62"/>
                  <a:gd name="T71" fmla="*/ 6 h 26"/>
                  <a:gd name="T72" fmla="*/ 55 w 62"/>
                  <a:gd name="T73" fmla="*/ 4 h 26"/>
                  <a:gd name="T74" fmla="*/ 49 w 62"/>
                  <a:gd name="T75" fmla="*/ 3 h 26"/>
                  <a:gd name="T76" fmla="*/ 45 w 62"/>
                  <a:gd name="T77" fmla="*/ 2 h 26"/>
                  <a:gd name="T78" fmla="*/ 38 w 62"/>
                  <a:gd name="T79" fmla="*/ 4 h 26"/>
                  <a:gd name="T80" fmla="*/ 20 w 62"/>
                  <a:gd name="T81" fmla="*/ 23 h 26"/>
                  <a:gd name="T82" fmla="*/ 23 w 62"/>
                  <a:gd name="T83" fmla="*/ 21 h 26"/>
                  <a:gd name="T84" fmla="*/ 27 w 62"/>
                  <a:gd name="T85" fmla="*/ 8 h 26"/>
                  <a:gd name="T86" fmla="*/ 24 w 62"/>
                  <a:gd name="T87" fmla="*/ 4 h 26"/>
                  <a:gd name="T88" fmla="*/ 17 w 62"/>
                  <a:gd name="T89" fmla="*/ 2 h 26"/>
                  <a:gd name="T90" fmla="*/ 8 w 62"/>
                  <a:gd name="T91" fmla="*/ 3 h 26"/>
                  <a:gd name="T92" fmla="*/ 6 w 62"/>
                  <a:gd name="T93" fmla="*/ 5 h 26"/>
                  <a:gd name="T94" fmla="*/ 4 w 62"/>
                  <a:gd name="T95" fmla="*/ 8 h 26"/>
                  <a:gd name="T96" fmla="*/ 5 w 62"/>
                  <a:gd name="T97" fmla="*/ 20 h 26"/>
                  <a:gd name="T98" fmla="*/ 11 w 62"/>
                  <a:gd name="T99" fmla="*/ 24 h 26"/>
                  <a:gd name="T100" fmla="*/ 14 w 62"/>
                  <a:gd name="T101" fmla="*/ 24 h 26"/>
                  <a:gd name="T102" fmla="*/ 20 w 62"/>
                  <a:gd name="T103" fmla="*/ 2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2" h="26">
                    <a:moveTo>
                      <a:pt x="51" y="0"/>
                    </a:moveTo>
                    <a:cubicBezTo>
                      <a:pt x="54" y="0"/>
                      <a:pt x="57" y="1"/>
                      <a:pt x="61" y="2"/>
                    </a:cubicBezTo>
                    <a:cubicBezTo>
                      <a:pt x="61" y="2"/>
                      <a:pt x="62" y="2"/>
                      <a:pt x="62" y="3"/>
                    </a:cubicBezTo>
                    <a:cubicBezTo>
                      <a:pt x="62" y="5"/>
                      <a:pt x="62" y="6"/>
                      <a:pt x="62" y="8"/>
                    </a:cubicBezTo>
                    <a:cubicBezTo>
                      <a:pt x="62" y="9"/>
                      <a:pt x="61" y="9"/>
                      <a:pt x="61" y="10"/>
                    </a:cubicBezTo>
                    <a:cubicBezTo>
                      <a:pt x="61" y="10"/>
                      <a:pt x="61" y="10"/>
                      <a:pt x="61" y="11"/>
                    </a:cubicBezTo>
                    <a:cubicBezTo>
                      <a:pt x="60" y="13"/>
                      <a:pt x="59" y="18"/>
                      <a:pt x="58" y="21"/>
                    </a:cubicBezTo>
                    <a:cubicBezTo>
                      <a:pt x="57" y="24"/>
                      <a:pt x="55" y="25"/>
                      <a:pt x="53" y="25"/>
                    </a:cubicBezTo>
                    <a:cubicBezTo>
                      <a:pt x="49" y="26"/>
                      <a:pt x="46" y="26"/>
                      <a:pt x="42" y="25"/>
                    </a:cubicBezTo>
                    <a:cubicBezTo>
                      <a:pt x="40" y="24"/>
                      <a:pt x="38" y="23"/>
                      <a:pt x="37" y="21"/>
                    </a:cubicBezTo>
                    <a:cubicBezTo>
                      <a:pt x="36" y="19"/>
                      <a:pt x="35" y="17"/>
                      <a:pt x="34" y="15"/>
                    </a:cubicBezTo>
                    <a:cubicBezTo>
                      <a:pt x="34" y="13"/>
                      <a:pt x="33" y="9"/>
                      <a:pt x="33" y="7"/>
                    </a:cubicBezTo>
                    <a:cubicBezTo>
                      <a:pt x="32" y="6"/>
                      <a:pt x="32" y="6"/>
                      <a:pt x="31" y="6"/>
                    </a:cubicBezTo>
                    <a:cubicBezTo>
                      <a:pt x="30" y="6"/>
                      <a:pt x="30" y="6"/>
                      <a:pt x="29" y="7"/>
                    </a:cubicBezTo>
                    <a:cubicBezTo>
                      <a:pt x="29" y="7"/>
                      <a:pt x="29" y="8"/>
                      <a:pt x="29" y="9"/>
                    </a:cubicBezTo>
                    <a:cubicBezTo>
                      <a:pt x="28" y="12"/>
                      <a:pt x="27" y="18"/>
                      <a:pt x="25" y="21"/>
                    </a:cubicBezTo>
                    <a:cubicBezTo>
                      <a:pt x="24" y="23"/>
                      <a:pt x="22" y="24"/>
                      <a:pt x="19" y="25"/>
                    </a:cubicBezTo>
                    <a:cubicBezTo>
                      <a:pt x="16" y="26"/>
                      <a:pt x="14" y="26"/>
                      <a:pt x="10" y="26"/>
                    </a:cubicBezTo>
                    <a:cubicBezTo>
                      <a:pt x="7" y="25"/>
                      <a:pt x="5" y="24"/>
                      <a:pt x="4" y="21"/>
                    </a:cubicBezTo>
                    <a:cubicBezTo>
                      <a:pt x="3" y="18"/>
                      <a:pt x="2" y="14"/>
                      <a:pt x="1" y="11"/>
                    </a:cubicBezTo>
                    <a:cubicBezTo>
                      <a:pt x="1" y="10"/>
                      <a:pt x="1" y="10"/>
                      <a:pt x="1" y="9"/>
                    </a:cubicBezTo>
                    <a:cubicBezTo>
                      <a:pt x="0" y="9"/>
                      <a:pt x="0" y="9"/>
                      <a:pt x="0" y="8"/>
                    </a:cubicBezTo>
                    <a:cubicBezTo>
                      <a:pt x="0" y="7"/>
                      <a:pt x="0" y="5"/>
                      <a:pt x="0" y="3"/>
                    </a:cubicBezTo>
                    <a:cubicBezTo>
                      <a:pt x="0" y="2"/>
                      <a:pt x="0" y="2"/>
                      <a:pt x="2" y="1"/>
                    </a:cubicBezTo>
                    <a:cubicBezTo>
                      <a:pt x="5" y="1"/>
                      <a:pt x="7" y="0"/>
                      <a:pt x="10" y="0"/>
                    </a:cubicBezTo>
                    <a:cubicBezTo>
                      <a:pt x="15" y="0"/>
                      <a:pt x="19" y="0"/>
                      <a:pt x="24" y="1"/>
                    </a:cubicBezTo>
                    <a:cubicBezTo>
                      <a:pt x="28" y="1"/>
                      <a:pt x="32" y="2"/>
                      <a:pt x="36" y="1"/>
                    </a:cubicBezTo>
                    <a:cubicBezTo>
                      <a:pt x="40" y="0"/>
                      <a:pt x="42" y="0"/>
                      <a:pt x="46" y="0"/>
                    </a:cubicBezTo>
                    <a:cubicBezTo>
                      <a:pt x="48" y="0"/>
                      <a:pt x="49" y="0"/>
                      <a:pt x="51" y="0"/>
                    </a:cubicBezTo>
                    <a:moveTo>
                      <a:pt x="38" y="4"/>
                    </a:moveTo>
                    <a:cubicBezTo>
                      <a:pt x="35" y="5"/>
                      <a:pt x="35" y="6"/>
                      <a:pt x="35" y="9"/>
                    </a:cubicBezTo>
                    <a:cubicBezTo>
                      <a:pt x="36" y="12"/>
                      <a:pt x="37" y="17"/>
                      <a:pt x="38" y="20"/>
                    </a:cubicBezTo>
                    <a:cubicBezTo>
                      <a:pt x="40" y="22"/>
                      <a:pt x="41" y="23"/>
                      <a:pt x="44" y="23"/>
                    </a:cubicBezTo>
                    <a:cubicBezTo>
                      <a:pt x="47" y="24"/>
                      <a:pt x="49" y="24"/>
                      <a:pt x="53" y="23"/>
                    </a:cubicBezTo>
                    <a:cubicBezTo>
                      <a:pt x="54" y="23"/>
                      <a:pt x="55" y="22"/>
                      <a:pt x="56" y="21"/>
                    </a:cubicBezTo>
                    <a:cubicBezTo>
                      <a:pt x="58" y="17"/>
                      <a:pt x="58" y="10"/>
                      <a:pt x="57" y="6"/>
                    </a:cubicBezTo>
                    <a:cubicBezTo>
                      <a:pt x="57" y="5"/>
                      <a:pt x="56" y="5"/>
                      <a:pt x="55" y="4"/>
                    </a:cubicBezTo>
                    <a:cubicBezTo>
                      <a:pt x="53" y="3"/>
                      <a:pt x="51" y="3"/>
                      <a:pt x="49" y="3"/>
                    </a:cubicBezTo>
                    <a:cubicBezTo>
                      <a:pt x="48" y="2"/>
                      <a:pt x="46" y="2"/>
                      <a:pt x="45" y="2"/>
                    </a:cubicBezTo>
                    <a:cubicBezTo>
                      <a:pt x="42" y="3"/>
                      <a:pt x="41" y="3"/>
                      <a:pt x="38" y="4"/>
                    </a:cubicBezTo>
                    <a:moveTo>
                      <a:pt x="20" y="23"/>
                    </a:moveTo>
                    <a:cubicBezTo>
                      <a:pt x="21" y="23"/>
                      <a:pt x="22" y="22"/>
                      <a:pt x="23" y="21"/>
                    </a:cubicBezTo>
                    <a:cubicBezTo>
                      <a:pt x="25" y="18"/>
                      <a:pt x="26" y="12"/>
                      <a:pt x="27" y="8"/>
                    </a:cubicBezTo>
                    <a:cubicBezTo>
                      <a:pt x="27" y="6"/>
                      <a:pt x="26" y="5"/>
                      <a:pt x="24" y="4"/>
                    </a:cubicBezTo>
                    <a:cubicBezTo>
                      <a:pt x="22" y="3"/>
                      <a:pt x="20" y="3"/>
                      <a:pt x="17" y="2"/>
                    </a:cubicBezTo>
                    <a:cubicBezTo>
                      <a:pt x="14" y="2"/>
                      <a:pt x="12" y="2"/>
                      <a:pt x="8" y="3"/>
                    </a:cubicBezTo>
                    <a:cubicBezTo>
                      <a:pt x="7" y="4"/>
                      <a:pt x="6" y="4"/>
                      <a:pt x="6" y="5"/>
                    </a:cubicBezTo>
                    <a:cubicBezTo>
                      <a:pt x="4" y="5"/>
                      <a:pt x="4" y="7"/>
                      <a:pt x="4" y="8"/>
                    </a:cubicBezTo>
                    <a:cubicBezTo>
                      <a:pt x="4" y="11"/>
                      <a:pt x="4" y="17"/>
                      <a:pt x="5" y="20"/>
                    </a:cubicBezTo>
                    <a:cubicBezTo>
                      <a:pt x="6" y="22"/>
                      <a:pt x="8" y="23"/>
                      <a:pt x="11" y="24"/>
                    </a:cubicBezTo>
                    <a:cubicBezTo>
                      <a:pt x="12" y="24"/>
                      <a:pt x="13" y="24"/>
                      <a:pt x="14" y="24"/>
                    </a:cubicBezTo>
                    <a:cubicBezTo>
                      <a:pt x="16" y="24"/>
                      <a:pt x="17" y="24"/>
                      <a:pt x="20" y="23"/>
                    </a:cubicBezTo>
                  </a:path>
                </a:pathLst>
              </a:custGeom>
              <a:solidFill>
                <a:srgbClr val="1C1C1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grpSp>
      </p:grpSp>
    </p:spTree>
    <p:extLst>
      <p:ext uri="{BB962C8B-B14F-4D97-AF65-F5344CB8AC3E}">
        <p14:creationId xmlns:p14="http://schemas.microsoft.com/office/powerpoint/2010/main" val="3408772563"/>
      </p:ext>
    </p:extLst>
  </p:cSld>
  <p:clrMapOvr>
    <a:masterClrMapping/>
  </p:clrMapOvr>
  <p:transition spd="slow">
    <p:push/>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100000" fill="hold" grpId="0" nodeType="afterEffect">
                                  <p:stCondLst>
                                    <p:cond delay="0"/>
                                  </p:stCondLst>
                                  <p:childTnLst>
                                    <p:set>
                                      <p:cBhvr>
                                        <p:cTn id="6" dur="1" fill="hold">
                                          <p:stCondLst>
                                            <p:cond delay="0"/>
                                          </p:stCondLst>
                                        </p:cTn>
                                        <p:tgtEl>
                                          <p:spTgt spid="17"/>
                                        </p:tgtEl>
                                        <p:attrNameLst>
                                          <p:attrName>style.visibility</p:attrName>
                                        </p:attrNameLst>
                                      </p:cBhvr>
                                      <p:to>
                                        <p:strVal val="visible"/>
                                      </p:to>
                                    </p:set>
                                    <p:anim calcmode="lin" valueType="num">
                                      <p:cBhvr additive="base">
                                        <p:cTn id="7" dur="500" fill="hold"/>
                                        <p:tgtEl>
                                          <p:spTgt spid="17"/>
                                        </p:tgtEl>
                                        <p:attrNameLst>
                                          <p:attrName>ppt_x</p:attrName>
                                        </p:attrNameLst>
                                      </p:cBhvr>
                                      <p:tavLst>
                                        <p:tav tm="0">
                                          <p:val>
                                            <p:strVal val="0-#ppt_w/2"/>
                                          </p:val>
                                        </p:tav>
                                        <p:tav tm="100000">
                                          <p:val>
                                            <p:strVal val="#ppt_x"/>
                                          </p:val>
                                        </p:tav>
                                      </p:tavLst>
                                    </p:anim>
                                    <p:anim calcmode="lin" valueType="num">
                                      <p:cBhvr additive="base">
                                        <p:cTn id="8" dur="500" fill="hold"/>
                                        <p:tgtEl>
                                          <p:spTgt spid="17"/>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2" presetClass="entr" presetSubtype="4" fill="hold" nodeType="afterEffect">
                                  <p:stCondLst>
                                    <p:cond delay="0"/>
                                  </p:stCondLst>
                                  <p:childTnLst>
                                    <p:set>
                                      <p:cBhvr>
                                        <p:cTn id="11" dur="1" fill="hold">
                                          <p:stCondLst>
                                            <p:cond delay="0"/>
                                          </p:stCondLst>
                                        </p:cTn>
                                        <p:tgtEl>
                                          <p:spTgt spid="6"/>
                                        </p:tgtEl>
                                        <p:attrNameLst>
                                          <p:attrName>style.visibility</p:attrName>
                                        </p:attrNameLst>
                                      </p:cBhvr>
                                      <p:to>
                                        <p:strVal val="visible"/>
                                      </p:to>
                                    </p:set>
                                    <p:anim calcmode="lin" valueType="num">
                                      <p:cBhvr additive="base">
                                        <p:cTn id="12" dur="500" fill="hold"/>
                                        <p:tgtEl>
                                          <p:spTgt spid="6"/>
                                        </p:tgtEl>
                                        <p:attrNameLst>
                                          <p:attrName>ppt_x</p:attrName>
                                        </p:attrNameLst>
                                      </p:cBhvr>
                                      <p:tavLst>
                                        <p:tav tm="0">
                                          <p:val>
                                            <p:strVal val="#ppt_x"/>
                                          </p:val>
                                        </p:tav>
                                        <p:tav tm="100000">
                                          <p:val>
                                            <p:strVal val="#ppt_x"/>
                                          </p:val>
                                        </p:tav>
                                      </p:tavLst>
                                    </p:anim>
                                    <p:anim calcmode="lin" valueType="num">
                                      <p:cBhvr additive="base">
                                        <p:cTn id="13" dur="500" fill="hold"/>
                                        <p:tgtEl>
                                          <p:spTgt spid="6"/>
                                        </p:tgtEl>
                                        <p:attrNameLst>
                                          <p:attrName>ppt_y</p:attrName>
                                        </p:attrNameLst>
                                      </p:cBhvr>
                                      <p:tavLst>
                                        <p:tav tm="0">
                                          <p:val>
                                            <p:strVal val="1+#ppt_h/2"/>
                                          </p:val>
                                        </p:tav>
                                        <p:tav tm="100000">
                                          <p:val>
                                            <p:strVal val="#ppt_y"/>
                                          </p:val>
                                        </p:tav>
                                      </p:tavLst>
                                    </p:anim>
                                  </p:childTnLst>
                                </p:cTn>
                              </p:par>
                            </p:childTnLst>
                          </p:cTn>
                        </p:par>
                        <p:par>
                          <p:cTn id="14" fill="hold">
                            <p:stCondLst>
                              <p:cond delay="1000"/>
                            </p:stCondLst>
                            <p:childTnLst>
                              <p:par>
                                <p:cTn id="15" presetID="2" presetClass="entr" presetSubtype="4" fill="hold" nodeType="afterEffect">
                                  <p:stCondLst>
                                    <p:cond delay="0"/>
                                  </p:stCondLst>
                                  <p:childTnLst>
                                    <p:set>
                                      <p:cBhvr>
                                        <p:cTn id="16" dur="1" fill="hold">
                                          <p:stCondLst>
                                            <p:cond delay="0"/>
                                          </p:stCondLst>
                                        </p:cTn>
                                        <p:tgtEl>
                                          <p:spTgt spid="7"/>
                                        </p:tgtEl>
                                        <p:attrNameLst>
                                          <p:attrName>style.visibility</p:attrName>
                                        </p:attrNameLst>
                                      </p:cBhvr>
                                      <p:to>
                                        <p:strVal val="visible"/>
                                      </p:to>
                                    </p:set>
                                    <p:anim calcmode="lin" valueType="num">
                                      <p:cBhvr additive="base">
                                        <p:cTn id="17" dur="500" fill="hold"/>
                                        <p:tgtEl>
                                          <p:spTgt spid="7"/>
                                        </p:tgtEl>
                                        <p:attrNameLst>
                                          <p:attrName>ppt_x</p:attrName>
                                        </p:attrNameLst>
                                      </p:cBhvr>
                                      <p:tavLst>
                                        <p:tav tm="0">
                                          <p:val>
                                            <p:strVal val="#ppt_x"/>
                                          </p:val>
                                        </p:tav>
                                        <p:tav tm="100000">
                                          <p:val>
                                            <p:strVal val="#ppt_x"/>
                                          </p:val>
                                        </p:tav>
                                      </p:tavLst>
                                    </p:anim>
                                    <p:anim calcmode="lin" valueType="num">
                                      <p:cBhvr additive="base">
                                        <p:cTn id="18" dur="500" fill="hold"/>
                                        <p:tgtEl>
                                          <p:spTgt spid="7"/>
                                        </p:tgtEl>
                                        <p:attrNameLst>
                                          <p:attrName>ppt_y</p:attrName>
                                        </p:attrNameLst>
                                      </p:cBhvr>
                                      <p:tavLst>
                                        <p:tav tm="0">
                                          <p:val>
                                            <p:strVal val="1+#ppt_h/2"/>
                                          </p:val>
                                        </p:tav>
                                        <p:tav tm="100000">
                                          <p:val>
                                            <p:strVal val="#ppt_y"/>
                                          </p:val>
                                        </p:tav>
                                      </p:tavLst>
                                    </p:anim>
                                  </p:childTnLst>
                                </p:cTn>
                              </p:par>
                              <p:par>
                                <p:cTn id="19" presetID="2" presetClass="entr" presetSubtype="8" decel="100000" fill="hold" grpId="0" nodeType="withEffect">
                                  <p:stCondLst>
                                    <p:cond delay="500"/>
                                  </p:stCondLst>
                                  <p:childTnLst>
                                    <p:set>
                                      <p:cBhvr>
                                        <p:cTn id="20" dur="1" fill="hold">
                                          <p:stCondLst>
                                            <p:cond delay="0"/>
                                          </p:stCondLst>
                                        </p:cTn>
                                        <p:tgtEl>
                                          <p:spTgt spid="11"/>
                                        </p:tgtEl>
                                        <p:attrNameLst>
                                          <p:attrName>style.visibility</p:attrName>
                                        </p:attrNameLst>
                                      </p:cBhvr>
                                      <p:to>
                                        <p:strVal val="visible"/>
                                      </p:to>
                                    </p:set>
                                    <p:anim calcmode="lin" valueType="num">
                                      <p:cBhvr additive="base">
                                        <p:cTn id="21" dur="500" fill="hold"/>
                                        <p:tgtEl>
                                          <p:spTgt spid="11"/>
                                        </p:tgtEl>
                                        <p:attrNameLst>
                                          <p:attrName>ppt_x</p:attrName>
                                        </p:attrNameLst>
                                      </p:cBhvr>
                                      <p:tavLst>
                                        <p:tav tm="0">
                                          <p:val>
                                            <p:strVal val="0-#ppt_w/2"/>
                                          </p:val>
                                        </p:tav>
                                        <p:tav tm="100000">
                                          <p:val>
                                            <p:strVal val="#ppt_x"/>
                                          </p:val>
                                        </p:tav>
                                      </p:tavLst>
                                    </p:anim>
                                    <p:anim calcmode="lin" valueType="num">
                                      <p:cBhvr additive="base">
                                        <p:cTn id="22" dur="500" fill="hold"/>
                                        <p:tgtEl>
                                          <p:spTgt spid="11"/>
                                        </p:tgtEl>
                                        <p:attrNameLst>
                                          <p:attrName>ppt_y</p:attrName>
                                        </p:attrNameLst>
                                      </p:cBhvr>
                                      <p:tavLst>
                                        <p:tav tm="0">
                                          <p:val>
                                            <p:strVal val="#ppt_y"/>
                                          </p:val>
                                        </p:tav>
                                        <p:tav tm="100000">
                                          <p:val>
                                            <p:strVal val="#ppt_y"/>
                                          </p:val>
                                        </p:tav>
                                      </p:tavLst>
                                    </p:anim>
                                  </p:childTnLst>
                                </p:cTn>
                              </p:par>
                            </p:childTnLst>
                          </p:cTn>
                        </p:par>
                        <p:par>
                          <p:cTn id="23" fill="hold">
                            <p:stCondLst>
                              <p:cond delay="2000"/>
                            </p:stCondLst>
                            <p:childTnLst>
                              <p:par>
                                <p:cTn id="24" presetID="2" presetClass="entr" presetSubtype="2" fill="hold" nodeType="afterEffect">
                                  <p:stCondLst>
                                    <p:cond delay="0"/>
                                  </p:stCondLst>
                                  <p:childTnLst>
                                    <p:set>
                                      <p:cBhvr>
                                        <p:cTn id="25" dur="1" fill="hold">
                                          <p:stCondLst>
                                            <p:cond delay="0"/>
                                          </p:stCondLst>
                                        </p:cTn>
                                        <p:tgtEl>
                                          <p:spTgt spid="65"/>
                                        </p:tgtEl>
                                        <p:attrNameLst>
                                          <p:attrName>style.visibility</p:attrName>
                                        </p:attrNameLst>
                                      </p:cBhvr>
                                      <p:to>
                                        <p:strVal val="visible"/>
                                      </p:to>
                                    </p:set>
                                    <p:anim calcmode="lin" valueType="num">
                                      <p:cBhvr additive="base">
                                        <p:cTn id="26" dur="500" fill="hold"/>
                                        <p:tgtEl>
                                          <p:spTgt spid="65"/>
                                        </p:tgtEl>
                                        <p:attrNameLst>
                                          <p:attrName>ppt_x</p:attrName>
                                        </p:attrNameLst>
                                      </p:cBhvr>
                                      <p:tavLst>
                                        <p:tav tm="0">
                                          <p:val>
                                            <p:strVal val="1+#ppt_w/2"/>
                                          </p:val>
                                        </p:tav>
                                        <p:tav tm="100000">
                                          <p:val>
                                            <p:strVal val="#ppt_x"/>
                                          </p:val>
                                        </p:tav>
                                      </p:tavLst>
                                    </p:anim>
                                    <p:anim calcmode="lin" valueType="num">
                                      <p:cBhvr additive="base">
                                        <p:cTn id="27" dur="500" fill="hold"/>
                                        <p:tgtEl>
                                          <p:spTgt spid="6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p:bldP spid="11" grpId="0" animBg="1"/>
    </p:bldLst>
  </p:timing>
</p:sld>
</file>

<file path=ppt/slides/slide68.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17" name="Text Placeholder 4"/>
          <p:cNvSpPr txBox="1">
            <a:spLocks/>
          </p:cNvSpPr>
          <p:nvPr/>
        </p:nvSpPr>
        <p:spPr>
          <a:xfrm>
            <a:off x="3033485" y="470193"/>
            <a:ext cx="5399313" cy="918045"/>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lnSpc>
                <a:spcPct val="114000"/>
              </a:lnSpc>
              <a:buNone/>
              <a:defRPr/>
            </a:pPr>
            <a:r>
              <a:rPr lang="en-US" sz="2500" dirty="0">
                <a:solidFill>
                  <a:schemeClr val="bg1">
                    <a:lumMod val="50000"/>
                  </a:schemeClr>
                </a:solidFill>
                <a:latin typeface="Bebas Neue" panose="020B0606020202050201" pitchFamily="34" charset="0"/>
                <a:cs typeface="Calibri"/>
              </a:rPr>
              <a:t>PDP IN FASHION DESIGN</a:t>
            </a:r>
            <a:endParaRPr lang="id-ID" sz="2500" dirty="0">
              <a:solidFill>
                <a:schemeClr val="bg1">
                  <a:lumMod val="50000"/>
                </a:schemeClr>
              </a:solidFill>
              <a:latin typeface="Bebas Neue" panose="020B0606020202050201" pitchFamily="34" charset="0"/>
              <a:cs typeface="Calibri"/>
            </a:endParaRPr>
          </a:p>
        </p:txBody>
      </p:sp>
      <p:sp>
        <p:nvSpPr>
          <p:cNvPr id="5" name="Content Placeholder 2"/>
          <p:cNvSpPr txBox="1">
            <a:spLocks/>
          </p:cNvSpPr>
          <p:nvPr/>
        </p:nvSpPr>
        <p:spPr>
          <a:xfrm>
            <a:off x="838200" y="1825625"/>
            <a:ext cx="2776401" cy="473822"/>
          </a:xfrm>
          <a:custGeom>
            <a:avLst/>
            <a:gdLst>
              <a:gd name="connsiteX0" fmla="*/ 1454369 w 2908738"/>
              <a:gd name="connsiteY0" fmla="*/ 0 h 2908738"/>
              <a:gd name="connsiteX1" fmla="*/ 2908738 w 2908738"/>
              <a:gd name="connsiteY1" fmla="*/ 1454369 h 2908738"/>
              <a:gd name="connsiteX2" fmla="*/ 1454369 w 2908738"/>
              <a:gd name="connsiteY2" fmla="*/ 2908738 h 2908738"/>
              <a:gd name="connsiteX3" fmla="*/ 0 w 2908738"/>
              <a:gd name="connsiteY3" fmla="*/ 1454369 h 2908738"/>
            </a:gdLst>
            <a:ahLst/>
            <a:cxnLst>
              <a:cxn ang="0">
                <a:pos x="connsiteX0" y="connsiteY0"/>
              </a:cxn>
              <a:cxn ang="0">
                <a:pos x="connsiteX1" y="connsiteY1"/>
              </a:cxn>
              <a:cxn ang="0">
                <a:pos x="connsiteX2" y="connsiteY2"/>
              </a:cxn>
              <a:cxn ang="0">
                <a:pos x="connsiteX3" y="connsiteY3"/>
              </a:cxn>
            </a:cxnLst>
            <a:rect l="l" t="t" r="r" b="b"/>
            <a:pathLst>
              <a:path w="2908738" h="2908738">
                <a:moveTo>
                  <a:pt x="1454369" y="0"/>
                </a:moveTo>
                <a:lnTo>
                  <a:pt x="2908738" y="1454369"/>
                </a:lnTo>
                <a:lnTo>
                  <a:pt x="1454369" y="2908738"/>
                </a:lnTo>
                <a:lnTo>
                  <a:pt x="0" y="1454369"/>
                </a:lnTo>
                <a:close/>
              </a:path>
            </a:pathLst>
          </a:custGeom>
        </p:spPr>
        <p:txBody>
          <a:bodyPr vert="horz" wrap="square" lIns="91440" tIns="45720" rIns="91440" bIns="45720" rtlCol="0">
            <a:normAutofit/>
          </a:bodyPr>
          <a:lstStyle>
            <a:lvl1pPr marL="0" indent="0" algn="l" defTabSz="914400" rtl="0" eaLnBrk="1" latinLnBrk="0" hangingPunct="1">
              <a:lnSpc>
                <a:spcPct val="120000"/>
              </a:lnSpc>
              <a:spcBef>
                <a:spcPts val="1000"/>
              </a:spcBef>
              <a:buClr>
                <a:schemeClr val="tx1"/>
              </a:buClr>
              <a:buFont typeface="Arial" panose="020B0604020202020204" pitchFamily="34" charset="0"/>
              <a:buNone/>
              <a:defRPr sz="2000" kern="1200" cap="all" baseline="0">
                <a:solidFill>
                  <a:schemeClr val="tx1">
                    <a:lumMod val="50000"/>
                    <a:lumOff val="50000"/>
                  </a:schemeClr>
                </a:solidFill>
                <a:effectLst/>
                <a:latin typeface="+mn-lt"/>
                <a:ea typeface="+mn-ea"/>
                <a:cs typeface="+mn-cs"/>
              </a:defRPr>
            </a:lvl1pPr>
            <a:lvl2pPr marL="685800" indent="-228600" algn="l" defTabSz="914400" rtl="0" eaLnBrk="1" latinLnBrk="0" hangingPunct="1">
              <a:lnSpc>
                <a:spcPct val="120000"/>
              </a:lnSpc>
              <a:spcBef>
                <a:spcPts val="500"/>
              </a:spcBef>
              <a:buClr>
                <a:schemeClr val="tx1"/>
              </a:buClr>
              <a:buFont typeface="Arial" panose="020B0604020202020204" pitchFamily="34" charset="0"/>
              <a:buChar char="•"/>
              <a:defRPr sz="1800" kern="1200" cap="all" baseline="0">
                <a:solidFill>
                  <a:schemeClr val="tx1"/>
                </a:solidFill>
                <a:effectLst/>
                <a:latin typeface="+mn-lt"/>
                <a:ea typeface="+mn-ea"/>
                <a:cs typeface="+mn-cs"/>
              </a:defRPr>
            </a:lvl2pPr>
            <a:lvl3pPr marL="1143000" indent="-228600" algn="l" defTabSz="914400" rtl="0" eaLnBrk="1" latinLnBrk="0" hangingPunct="1">
              <a:lnSpc>
                <a:spcPct val="120000"/>
              </a:lnSpc>
              <a:spcBef>
                <a:spcPts val="500"/>
              </a:spcBef>
              <a:buClr>
                <a:schemeClr val="tx1"/>
              </a:buClr>
              <a:buFont typeface="Arial" panose="020B0604020202020204" pitchFamily="34" charset="0"/>
              <a:buChar char="•"/>
              <a:defRPr sz="1600" kern="1200" cap="all" baseline="0">
                <a:solidFill>
                  <a:schemeClr val="tx1"/>
                </a:solidFill>
                <a:effectLst/>
                <a:latin typeface="+mn-lt"/>
                <a:ea typeface="+mn-ea"/>
                <a:cs typeface="+mn-cs"/>
              </a:defRPr>
            </a:lvl3pPr>
            <a:lvl4pPr marL="1600200" indent="-228600" algn="l" defTabSz="914400" rtl="0" eaLnBrk="1" latinLnBrk="0" hangingPunct="1">
              <a:lnSpc>
                <a:spcPct val="120000"/>
              </a:lnSpc>
              <a:spcBef>
                <a:spcPts val="500"/>
              </a:spcBef>
              <a:buClr>
                <a:schemeClr val="tx1"/>
              </a:buClr>
              <a:buFont typeface="Arial" panose="020B0604020202020204" pitchFamily="34" charset="0"/>
              <a:buChar char="•"/>
              <a:defRPr sz="1400" kern="1200" cap="all" baseline="0">
                <a:solidFill>
                  <a:schemeClr val="tx1"/>
                </a:solidFill>
                <a:effectLst/>
                <a:latin typeface="+mn-lt"/>
                <a:ea typeface="+mn-ea"/>
                <a:cs typeface="+mn-cs"/>
              </a:defRPr>
            </a:lvl4pPr>
            <a:lvl5pPr marL="2057400" indent="-228600" algn="l" defTabSz="914400" rtl="0" eaLnBrk="1" latinLnBrk="0" hangingPunct="1">
              <a:lnSpc>
                <a:spcPct val="120000"/>
              </a:lnSpc>
              <a:spcBef>
                <a:spcPts val="500"/>
              </a:spcBef>
              <a:buClr>
                <a:schemeClr val="tx1"/>
              </a:buClr>
              <a:buFont typeface="Arial" panose="020B0604020202020204" pitchFamily="34" charset="0"/>
              <a:buChar char="•"/>
              <a:defRPr sz="1400" kern="1200" cap="all" baseline="0">
                <a:solidFill>
                  <a:schemeClr val="tx1"/>
                </a:solidFill>
                <a:effectLst/>
                <a:latin typeface="+mn-lt"/>
                <a:ea typeface="+mn-ea"/>
                <a:cs typeface="+mn-cs"/>
              </a:defRPr>
            </a:lvl5pPr>
            <a:lvl6pPr marL="2514600" indent="-228600" algn="l" defTabSz="914400" rtl="0" eaLnBrk="1" latinLnBrk="0" hangingPunct="1">
              <a:lnSpc>
                <a:spcPct val="120000"/>
              </a:lnSpc>
              <a:spcBef>
                <a:spcPts val="500"/>
              </a:spcBef>
              <a:buClr>
                <a:schemeClr val="tx1"/>
              </a:buClr>
              <a:buFont typeface="Arial" panose="020B0604020202020204" pitchFamily="34" charset="0"/>
              <a:buChar char="•"/>
              <a:defRPr sz="1400" kern="1200" cap="all" baseline="0">
                <a:solidFill>
                  <a:schemeClr val="tx1"/>
                </a:solidFill>
                <a:effectLst/>
                <a:latin typeface="+mn-lt"/>
                <a:ea typeface="+mn-ea"/>
                <a:cs typeface="+mn-cs"/>
              </a:defRPr>
            </a:lvl6pPr>
            <a:lvl7pPr marL="2971800" indent="-228600" algn="l" defTabSz="914400" rtl="0" eaLnBrk="1" latinLnBrk="0" hangingPunct="1">
              <a:lnSpc>
                <a:spcPct val="120000"/>
              </a:lnSpc>
              <a:spcBef>
                <a:spcPts val="500"/>
              </a:spcBef>
              <a:buClr>
                <a:schemeClr val="tx1"/>
              </a:buClr>
              <a:buFont typeface="Arial" panose="020B0604020202020204" pitchFamily="34" charset="0"/>
              <a:buChar char="•"/>
              <a:defRPr sz="1400" kern="1200" cap="all" baseline="0">
                <a:solidFill>
                  <a:schemeClr val="tx1"/>
                </a:solidFill>
                <a:effectLst/>
                <a:latin typeface="+mn-lt"/>
                <a:ea typeface="+mn-ea"/>
                <a:cs typeface="+mn-cs"/>
              </a:defRPr>
            </a:lvl7pPr>
            <a:lvl8pPr marL="3429000" indent="-228600" algn="l" defTabSz="914400" rtl="0" eaLnBrk="1" latinLnBrk="0" hangingPunct="1">
              <a:lnSpc>
                <a:spcPct val="120000"/>
              </a:lnSpc>
              <a:spcBef>
                <a:spcPts val="500"/>
              </a:spcBef>
              <a:buClr>
                <a:schemeClr val="tx1"/>
              </a:buClr>
              <a:buFont typeface="Arial" panose="020B0604020202020204" pitchFamily="34" charset="0"/>
              <a:buChar char="•"/>
              <a:defRPr sz="1400" kern="1200" cap="all" baseline="0">
                <a:solidFill>
                  <a:schemeClr val="tx1"/>
                </a:solidFill>
                <a:effectLst/>
                <a:latin typeface="+mn-lt"/>
                <a:ea typeface="+mn-ea"/>
                <a:cs typeface="+mn-cs"/>
              </a:defRPr>
            </a:lvl8pPr>
            <a:lvl9pPr marL="3886200" indent="-228600" algn="l" defTabSz="914400" rtl="0" eaLnBrk="1" latinLnBrk="0" hangingPunct="1">
              <a:lnSpc>
                <a:spcPct val="120000"/>
              </a:lnSpc>
              <a:spcBef>
                <a:spcPts val="500"/>
              </a:spcBef>
              <a:buClr>
                <a:schemeClr val="tx1"/>
              </a:buClr>
              <a:buFont typeface="Arial" panose="020B0604020202020204" pitchFamily="34" charset="0"/>
              <a:buChar char="•"/>
              <a:defRPr sz="1400" kern="1200" cap="all" baseline="0">
                <a:solidFill>
                  <a:schemeClr val="tx1"/>
                </a:solidFill>
                <a:effectLst/>
                <a:latin typeface="+mn-lt"/>
                <a:ea typeface="+mn-ea"/>
                <a:cs typeface="+mn-cs"/>
              </a:defRPr>
            </a:lvl9pPr>
          </a:lstStyle>
          <a:p>
            <a:r>
              <a:rPr lang="en-US" sz="1800" b="1" dirty="0">
                <a:solidFill>
                  <a:schemeClr val="tx1"/>
                </a:solidFill>
              </a:rPr>
              <a:t>LEARNING OUTCOME:</a:t>
            </a:r>
            <a:endParaRPr lang="en-IN" sz="1600" dirty="0">
              <a:solidFill>
                <a:schemeClr val="tx1"/>
              </a:solidFill>
            </a:endParaRPr>
          </a:p>
        </p:txBody>
      </p:sp>
      <p:sp>
        <p:nvSpPr>
          <p:cNvPr id="6" name="TextBox 5"/>
          <p:cNvSpPr txBox="1"/>
          <p:nvPr/>
        </p:nvSpPr>
        <p:spPr>
          <a:xfrm>
            <a:off x="838200" y="2525596"/>
            <a:ext cx="4917141" cy="3371692"/>
          </a:xfrm>
          <a:prstGeom prst="rect">
            <a:avLst/>
          </a:prstGeom>
          <a:noFill/>
        </p:spPr>
        <p:txBody>
          <a:bodyPr wrap="square" rtlCol="0">
            <a:spAutoFit/>
          </a:bodyPr>
          <a:lstStyle/>
          <a:p>
            <a:pPr>
              <a:lnSpc>
                <a:spcPct val="150000"/>
              </a:lnSpc>
            </a:pPr>
            <a:r>
              <a:rPr lang="en-US" dirty="0"/>
              <a:t>This course enables students to be professional fashion Designer and work in the industry of Apparel, Export Houses, Garment manufacturing, fashion retail stores, Online fashion business, blogger, as a Stylist in the Media and film industry etc. As an entrepreneur students also learn how to launch their brands, open boutique and fashion store.</a:t>
            </a:r>
            <a:endParaRPr lang="en-IN" dirty="0"/>
          </a:p>
        </p:txBody>
      </p:sp>
      <p:sp>
        <p:nvSpPr>
          <p:cNvPr id="7" name="Content Placeholder 2"/>
          <p:cNvSpPr txBox="1">
            <a:spLocks/>
          </p:cNvSpPr>
          <p:nvPr/>
        </p:nvSpPr>
        <p:spPr>
          <a:xfrm>
            <a:off x="6140824" y="1825625"/>
            <a:ext cx="3904130" cy="473822"/>
          </a:xfrm>
          <a:prstGeom prst="rect">
            <a:avLst/>
          </a:prstGeom>
        </p:spPr>
        <p:txBody>
          <a:bodyPr vert="horz" lIns="91440" tIns="45720" rIns="91440" bIns="45720" rtlCol="0">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Font typeface="Arial" panose="020B0604020202020204" pitchFamily="34" charset="0"/>
              <a:buNone/>
            </a:pPr>
            <a:r>
              <a:rPr lang="en-US" sz="1800" b="1" dirty="0"/>
              <a:t>PLACEMENT OPPORTUNITIES</a:t>
            </a:r>
            <a:endParaRPr lang="en-IN" sz="1600" dirty="0"/>
          </a:p>
        </p:txBody>
      </p:sp>
      <p:sp>
        <p:nvSpPr>
          <p:cNvPr id="8" name="TextBox 7"/>
          <p:cNvSpPr txBox="1"/>
          <p:nvPr/>
        </p:nvSpPr>
        <p:spPr>
          <a:xfrm>
            <a:off x="6248403" y="2520460"/>
            <a:ext cx="4092385" cy="3416320"/>
          </a:xfrm>
          <a:prstGeom prst="rect">
            <a:avLst/>
          </a:prstGeom>
          <a:noFill/>
        </p:spPr>
        <p:txBody>
          <a:bodyPr wrap="square" rtlCol="0">
            <a:spAutoFit/>
          </a:bodyPr>
          <a:lstStyle/>
          <a:p>
            <a:pPr marL="285750" indent="-285750">
              <a:lnSpc>
                <a:spcPct val="150000"/>
              </a:lnSpc>
              <a:buFont typeface="Arial" panose="020B0604020202020204" pitchFamily="34" charset="0"/>
              <a:buChar char="•"/>
            </a:pPr>
            <a:r>
              <a:rPr lang="en-US" sz="1600" dirty="0"/>
              <a:t>Fashion Designer</a:t>
            </a:r>
          </a:p>
          <a:p>
            <a:pPr marL="285750" indent="-285750">
              <a:lnSpc>
                <a:spcPct val="150000"/>
              </a:lnSpc>
              <a:buFont typeface="Arial" panose="020B0604020202020204" pitchFamily="34" charset="0"/>
              <a:buChar char="•"/>
            </a:pPr>
            <a:r>
              <a:rPr lang="en-US" sz="1600" dirty="0"/>
              <a:t>Textile Designer</a:t>
            </a:r>
          </a:p>
          <a:p>
            <a:pPr marL="285750" indent="-285750">
              <a:lnSpc>
                <a:spcPct val="150000"/>
              </a:lnSpc>
              <a:buFont typeface="Arial" panose="020B0604020202020204" pitchFamily="34" charset="0"/>
              <a:buChar char="•"/>
            </a:pPr>
            <a:r>
              <a:rPr lang="en-IN" sz="1600" dirty="0"/>
              <a:t>Visual Merchandiser</a:t>
            </a:r>
          </a:p>
          <a:p>
            <a:pPr marL="285750" indent="-285750">
              <a:lnSpc>
                <a:spcPct val="150000"/>
              </a:lnSpc>
              <a:buFont typeface="Arial" panose="020B0604020202020204" pitchFamily="34" charset="0"/>
              <a:buChar char="•"/>
            </a:pPr>
            <a:r>
              <a:rPr lang="en-US" sz="1600" dirty="0"/>
              <a:t>Garment Designer</a:t>
            </a:r>
          </a:p>
          <a:p>
            <a:pPr marL="285750" indent="-285750">
              <a:lnSpc>
                <a:spcPct val="150000"/>
              </a:lnSpc>
              <a:buFont typeface="Arial" panose="020B0604020202020204" pitchFamily="34" charset="0"/>
              <a:buChar char="•"/>
            </a:pPr>
            <a:r>
              <a:rPr lang="en-US" sz="1600" dirty="0"/>
              <a:t>Accessories Designer</a:t>
            </a:r>
          </a:p>
          <a:p>
            <a:pPr marL="285750" indent="-285750">
              <a:lnSpc>
                <a:spcPct val="150000"/>
              </a:lnSpc>
              <a:buFont typeface="Arial" panose="020B0604020202020204" pitchFamily="34" charset="0"/>
              <a:buChar char="•"/>
            </a:pPr>
            <a:r>
              <a:rPr lang="en-IN" sz="1600" dirty="0"/>
              <a:t>Graphic &amp; Textile Designer Technical</a:t>
            </a:r>
          </a:p>
          <a:p>
            <a:pPr marL="285750" indent="-285750">
              <a:lnSpc>
                <a:spcPct val="150000"/>
              </a:lnSpc>
              <a:buFont typeface="Arial" panose="020B0604020202020204" pitchFamily="34" charset="0"/>
              <a:buChar char="•"/>
            </a:pPr>
            <a:r>
              <a:rPr lang="en-IN" sz="1600" dirty="0"/>
              <a:t>Fashion Graphic Designer</a:t>
            </a:r>
          </a:p>
          <a:p>
            <a:pPr marL="285750" indent="-285750">
              <a:lnSpc>
                <a:spcPct val="150000"/>
              </a:lnSpc>
              <a:buFont typeface="Arial" panose="020B0604020202020204" pitchFamily="34" charset="0"/>
              <a:buChar char="•"/>
            </a:pPr>
            <a:r>
              <a:rPr lang="en-IN" sz="1600" dirty="0"/>
              <a:t>Apparel Fashion Designer</a:t>
            </a:r>
          </a:p>
          <a:p>
            <a:pPr marL="285750" indent="-285750">
              <a:lnSpc>
                <a:spcPct val="150000"/>
              </a:lnSpc>
              <a:buFont typeface="Arial" panose="020B0604020202020204" pitchFamily="34" charset="0"/>
              <a:buChar char="•"/>
            </a:pPr>
            <a:r>
              <a:rPr lang="en-US" sz="1600" dirty="0"/>
              <a:t>Fashion Stylist</a:t>
            </a:r>
            <a:endParaRPr lang="en-IN" sz="1600" dirty="0"/>
          </a:p>
        </p:txBody>
      </p:sp>
      <p:sp>
        <p:nvSpPr>
          <p:cNvPr id="10" name="Rectangle 9"/>
          <p:cNvSpPr/>
          <p:nvPr/>
        </p:nvSpPr>
        <p:spPr>
          <a:xfrm>
            <a:off x="-2" y="6707188"/>
            <a:ext cx="12192002" cy="150812"/>
          </a:xfrm>
          <a:prstGeom prst="rect">
            <a:avLst/>
          </a:prstGeom>
          <a:solidFill>
            <a:srgbClr val="666666"/>
          </a:solid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2400" dirty="0">
              <a:latin typeface="Arial"/>
              <a:cs typeface="Arial"/>
            </a:endParaRPr>
          </a:p>
        </p:txBody>
      </p:sp>
      <p:sp>
        <p:nvSpPr>
          <p:cNvPr id="12" name="Rectangle 11"/>
          <p:cNvSpPr/>
          <p:nvPr/>
        </p:nvSpPr>
        <p:spPr>
          <a:xfrm>
            <a:off x="3197703" y="985695"/>
            <a:ext cx="5029200" cy="45719"/>
          </a:xfrm>
          <a:prstGeom prst="rect">
            <a:avLst/>
          </a:prstGeom>
          <a:gradFill flip="none" rotWithShape="1">
            <a:gsLst>
              <a:gs pos="0">
                <a:schemeClr val="accent1">
                  <a:lumMod val="40000"/>
                  <a:lumOff val="60000"/>
                </a:schemeClr>
              </a:gs>
              <a:gs pos="46000">
                <a:schemeClr val="accent1">
                  <a:lumMod val="95000"/>
                  <a:lumOff val="5000"/>
                </a:schemeClr>
              </a:gs>
              <a:gs pos="100000">
                <a:schemeClr val="accent1">
                  <a:lumMod val="60000"/>
                </a:schemeClr>
              </a:gs>
            </a:gsLst>
            <a:path path="circle">
              <a:fillToRect l="50000" t="130000" r="50000" b="-3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pic>
        <p:nvPicPr>
          <p:cNvPr id="2" name="Picture 1" descr="A logo for a company&#10;&#10;Description automatically generated">
            <a:extLst>
              <a:ext uri="{FF2B5EF4-FFF2-40B4-BE49-F238E27FC236}">
                <a16:creationId xmlns:a16="http://schemas.microsoft.com/office/drawing/2014/main" id="{B03623AC-BE25-2C6E-090F-4F2A09001599}"/>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10823317" y="136290"/>
            <a:ext cx="1213200" cy="1213200"/>
          </a:xfrm>
          <a:prstGeom prst="rect">
            <a:avLst/>
          </a:prstGeom>
        </p:spPr>
      </p:pic>
      <p:grpSp>
        <p:nvGrpSpPr>
          <p:cNvPr id="67" name="Group 66">
            <a:extLst>
              <a:ext uri="{FF2B5EF4-FFF2-40B4-BE49-F238E27FC236}">
                <a16:creationId xmlns:a16="http://schemas.microsoft.com/office/drawing/2014/main" id="{403DF1EA-9839-FA66-CA60-E6EFD08C93B1}"/>
              </a:ext>
            </a:extLst>
          </p:cNvPr>
          <p:cNvGrpSpPr/>
          <p:nvPr/>
        </p:nvGrpSpPr>
        <p:grpSpPr>
          <a:xfrm>
            <a:off x="10833100" y="2425700"/>
            <a:ext cx="1414935" cy="4281488"/>
            <a:chOff x="4867343" y="676605"/>
            <a:chExt cx="4067487" cy="12307915"/>
          </a:xfrm>
        </p:grpSpPr>
        <p:sp>
          <p:nvSpPr>
            <p:cNvPr id="68" name="Freeform 335">
              <a:extLst>
                <a:ext uri="{FF2B5EF4-FFF2-40B4-BE49-F238E27FC236}">
                  <a16:creationId xmlns:a16="http://schemas.microsoft.com/office/drawing/2014/main" id="{6A4B2018-EA79-C2F3-CCBD-040F535F577A}"/>
                </a:ext>
              </a:extLst>
            </p:cNvPr>
            <p:cNvSpPr/>
            <p:nvPr/>
          </p:nvSpPr>
          <p:spPr>
            <a:xfrm>
              <a:off x="6146351" y="7759796"/>
              <a:ext cx="1511355" cy="1162032"/>
            </a:xfrm>
            <a:custGeom>
              <a:avLst/>
              <a:gdLst>
                <a:gd name="connsiteX0" fmla="*/ 10108 w 2231524"/>
                <a:gd name="connsiteY0" fmla="*/ 0 h 1015815"/>
                <a:gd name="connsiteX1" fmla="*/ 2221416 w 2231524"/>
                <a:gd name="connsiteY1" fmla="*/ 0 h 1015815"/>
                <a:gd name="connsiteX2" fmla="*/ 2231524 w 2231524"/>
                <a:gd name="connsiteY2" fmla="*/ 83758 h 1015815"/>
                <a:gd name="connsiteX3" fmla="*/ 1115764 w 2231524"/>
                <a:gd name="connsiteY3" fmla="*/ 1015815 h 1015815"/>
                <a:gd name="connsiteX4" fmla="*/ 0 w 2231524"/>
                <a:gd name="connsiteY4" fmla="*/ 83758 h 1015815"/>
                <a:gd name="connsiteX0" fmla="*/ 10108 w 2221473"/>
                <a:gd name="connsiteY0" fmla="*/ 0 h 1015815"/>
                <a:gd name="connsiteX1" fmla="*/ 2221416 w 2221473"/>
                <a:gd name="connsiteY1" fmla="*/ 0 h 1015815"/>
                <a:gd name="connsiteX2" fmla="*/ 2081407 w 2221473"/>
                <a:gd name="connsiteY2" fmla="*/ 116886 h 1015815"/>
                <a:gd name="connsiteX3" fmla="*/ 1115764 w 2221473"/>
                <a:gd name="connsiteY3" fmla="*/ 1015815 h 1015815"/>
                <a:gd name="connsiteX4" fmla="*/ 0 w 2221473"/>
                <a:gd name="connsiteY4" fmla="*/ 83758 h 1015815"/>
                <a:gd name="connsiteX5" fmla="*/ 10108 w 2221473"/>
                <a:gd name="connsiteY5" fmla="*/ 0 h 1015815"/>
                <a:gd name="connsiteX0" fmla="*/ 10108 w 2081407"/>
                <a:gd name="connsiteY0" fmla="*/ 0 h 1015815"/>
                <a:gd name="connsiteX1" fmla="*/ 2021262 w 2081407"/>
                <a:gd name="connsiteY1" fmla="*/ 49692 h 1015815"/>
                <a:gd name="connsiteX2" fmla="*/ 2081407 w 2081407"/>
                <a:gd name="connsiteY2" fmla="*/ 116886 h 1015815"/>
                <a:gd name="connsiteX3" fmla="*/ 1115764 w 2081407"/>
                <a:gd name="connsiteY3" fmla="*/ 1015815 h 1015815"/>
                <a:gd name="connsiteX4" fmla="*/ 0 w 2081407"/>
                <a:gd name="connsiteY4" fmla="*/ 83758 h 1015815"/>
                <a:gd name="connsiteX5" fmla="*/ 10108 w 2081407"/>
                <a:gd name="connsiteY5" fmla="*/ 0 h 1015815"/>
                <a:gd name="connsiteX0" fmla="*/ 285320 w 2081407"/>
                <a:gd name="connsiteY0" fmla="*/ 0 h 1015815"/>
                <a:gd name="connsiteX1" fmla="*/ 2021262 w 2081407"/>
                <a:gd name="connsiteY1" fmla="*/ 49692 h 1015815"/>
                <a:gd name="connsiteX2" fmla="*/ 2081407 w 2081407"/>
                <a:gd name="connsiteY2" fmla="*/ 116886 h 1015815"/>
                <a:gd name="connsiteX3" fmla="*/ 1115764 w 2081407"/>
                <a:gd name="connsiteY3" fmla="*/ 1015815 h 1015815"/>
                <a:gd name="connsiteX4" fmla="*/ 0 w 2081407"/>
                <a:gd name="connsiteY4" fmla="*/ 83758 h 1015815"/>
                <a:gd name="connsiteX5" fmla="*/ 285320 w 2081407"/>
                <a:gd name="connsiteY5" fmla="*/ 0 h 1015815"/>
                <a:gd name="connsiteX0" fmla="*/ 160223 w 1956310"/>
                <a:gd name="connsiteY0" fmla="*/ 0 h 1015815"/>
                <a:gd name="connsiteX1" fmla="*/ 1896165 w 1956310"/>
                <a:gd name="connsiteY1" fmla="*/ 49692 h 1015815"/>
                <a:gd name="connsiteX2" fmla="*/ 1956310 w 1956310"/>
                <a:gd name="connsiteY2" fmla="*/ 116886 h 1015815"/>
                <a:gd name="connsiteX3" fmla="*/ 990667 w 1956310"/>
                <a:gd name="connsiteY3" fmla="*/ 1015815 h 1015815"/>
                <a:gd name="connsiteX4" fmla="*/ 0 w 1956310"/>
                <a:gd name="connsiteY4" fmla="*/ 133450 h 1015815"/>
                <a:gd name="connsiteX5" fmla="*/ 160223 w 1956310"/>
                <a:gd name="connsiteY5" fmla="*/ 0 h 10158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56310" h="1015815">
                  <a:moveTo>
                    <a:pt x="160223" y="0"/>
                  </a:moveTo>
                  <a:lnTo>
                    <a:pt x="1896165" y="49692"/>
                  </a:lnTo>
                  <a:cubicBezTo>
                    <a:pt x="1899534" y="77611"/>
                    <a:pt x="1952941" y="88967"/>
                    <a:pt x="1956310" y="116886"/>
                  </a:cubicBezTo>
                  <a:cubicBezTo>
                    <a:pt x="1956310" y="631647"/>
                    <a:pt x="1606883" y="1015815"/>
                    <a:pt x="990667" y="1015815"/>
                  </a:cubicBezTo>
                  <a:cubicBezTo>
                    <a:pt x="374447" y="1015815"/>
                    <a:pt x="0" y="648211"/>
                    <a:pt x="0" y="133450"/>
                  </a:cubicBezTo>
                  <a:lnTo>
                    <a:pt x="160223" y="0"/>
                  </a:lnTo>
                  <a:close/>
                </a:path>
              </a:pathLst>
            </a:custGeom>
            <a:solidFill>
              <a:srgbClr val="434C6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Freeform 3475">
              <a:extLst>
                <a:ext uri="{FF2B5EF4-FFF2-40B4-BE49-F238E27FC236}">
                  <a16:creationId xmlns:a16="http://schemas.microsoft.com/office/drawing/2014/main" id="{4C5ABBED-C385-1EAF-28AF-F486B0A21D3F}"/>
                </a:ext>
              </a:extLst>
            </p:cNvPr>
            <p:cNvSpPr>
              <a:spLocks/>
            </p:cNvSpPr>
            <p:nvPr/>
          </p:nvSpPr>
          <p:spPr bwMode="auto">
            <a:xfrm>
              <a:off x="5366128" y="7284542"/>
              <a:ext cx="144944" cy="69541"/>
            </a:xfrm>
            <a:custGeom>
              <a:avLst/>
              <a:gdLst>
                <a:gd name="T0" fmla="*/ 10 w 10"/>
                <a:gd name="T1" fmla="*/ 3 h 3"/>
                <a:gd name="T2" fmla="*/ 10 w 10"/>
                <a:gd name="T3" fmla="*/ 2 h 3"/>
                <a:gd name="T4" fmla="*/ 10 w 10"/>
                <a:gd name="T5" fmla="*/ 2 h 3"/>
                <a:gd name="T6" fmla="*/ 0 w 10"/>
                <a:gd name="T7" fmla="*/ 0 h 3"/>
                <a:gd name="T8" fmla="*/ 0 w 10"/>
                <a:gd name="T9" fmla="*/ 0 h 3"/>
                <a:gd name="T10" fmla="*/ 0 w 10"/>
                <a:gd name="T11" fmla="*/ 0 h 3"/>
                <a:gd name="T12" fmla="*/ 10 w 10"/>
                <a:gd name="T13" fmla="*/ 2 h 3"/>
                <a:gd name="T14" fmla="*/ 10 w 10"/>
                <a:gd name="T15" fmla="*/ 3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3">
                  <a:moveTo>
                    <a:pt x="10" y="3"/>
                  </a:moveTo>
                  <a:cubicBezTo>
                    <a:pt x="10" y="3"/>
                    <a:pt x="10" y="2"/>
                    <a:pt x="10" y="2"/>
                  </a:cubicBezTo>
                  <a:cubicBezTo>
                    <a:pt x="10" y="2"/>
                    <a:pt x="10" y="2"/>
                    <a:pt x="10" y="2"/>
                  </a:cubicBezTo>
                  <a:cubicBezTo>
                    <a:pt x="0" y="0"/>
                    <a:pt x="0" y="0"/>
                    <a:pt x="0" y="0"/>
                  </a:cubicBezTo>
                  <a:cubicBezTo>
                    <a:pt x="0" y="0"/>
                    <a:pt x="0" y="0"/>
                    <a:pt x="0" y="0"/>
                  </a:cubicBezTo>
                  <a:cubicBezTo>
                    <a:pt x="0" y="0"/>
                    <a:pt x="0" y="0"/>
                    <a:pt x="0" y="0"/>
                  </a:cubicBezTo>
                  <a:cubicBezTo>
                    <a:pt x="10" y="2"/>
                    <a:pt x="10" y="2"/>
                    <a:pt x="10" y="2"/>
                  </a:cubicBezTo>
                  <a:lnTo>
                    <a:pt x="10" y="3"/>
                  </a:lnTo>
                  <a:close/>
                </a:path>
              </a:pathLst>
            </a:custGeom>
            <a:solidFill>
              <a:srgbClr val="2C75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 name="Freeform 5165">
              <a:extLst>
                <a:ext uri="{FF2B5EF4-FFF2-40B4-BE49-F238E27FC236}">
                  <a16:creationId xmlns:a16="http://schemas.microsoft.com/office/drawing/2014/main" id="{310D2929-98CC-53CA-EAC6-E2210483EB01}"/>
                </a:ext>
              </a:extLst>
            </p:cNvPr>
            <p:cNvSpPr>
              <a:spLocks/>
            </p:cNvSpPr>
            <p:nvPr/>
          </p:nvSpPr>
          <p:spPr bwMode="auto">
            <a:xfrm flipH="1">
              <a:off x="6503355" y="11800128"/>
              <a:ext cx="417718" cy="1033189"/>
            </a:xfrm>
            <a:custGeom>
              <a:avLst/>
              <a:gdLst>
                <a:gd name="T0" fmla="*/ 14 w 22"/>
                <a:gd name="T1" fmla="*/ 42 h 47"/>
                <a:gd name="T2" fmla="*/ 22 w 22"/>
                <a:gd name="T3" fmla="*/ 4 h 47"/>
                <a:gd name="T4" fmla="*/ 3 w 22"/>
                <a:gd name="T5" fmla="*/ 4 h 47"/>
                <a:gd name="T6" fmla="*/ 0 w 22"/>
                <a:gd name="T7" fmla="*/ 40 h 47"/>
                <a:gd name="T8" fmla="*/ 14 w 22"/>
                <a:gd name="T9" fmla="*/ 42 h 47"/>
              </a:gdLst>
              <a:ahLst/>
              <a:cxnLst>
                <a:cxn ang="0">
                  <a:pos x="T0" y="T1"/>
                </a:cxn>
                <a:cxn ang="0">
                  <a:pos x="T2" y="T3"/>
                </a:cxn>
                <a:cxn ang="0">
                  <a:pos x="T4" y="T5"/>
                </a:cxn>
                <a:cxn ang="0">
                  <a:pos x="T6" y="T7"/>
                </a:cxn>
                <a:cxn ang="0">
                  <a:pos x="T8" y="T9"/>
                </a:cxn>
              </a:cxnLst>
              <a:rect l="0" t="0" r="r" b="b"/>
              <a:pathLst>
                <a:path w="22" h="47">
                  <a:moveTo>
                    <a:pt x="14" y="42"/>
                  </a:moveTo>
                  <a:cubicBezTo>
                    <a:pt x="22" y="4"/>
                    <a:pt x="22" y="4"/>
                    <a:pt x="22" y="4"/>
                  </a:cubicBezTo>
                  <a:cubicBezTo>
                    <a:pt x="22" y="0"/>
                    <a:pt x="4" y="0"/>
                    <a:pt x="3" y="4"/>
                  </a:cubicBezTo>
                  <a:cubicBezTo>
                    <a:pt x="0" y="40"/>
                    <a:pt x="0" y="40"/>
                    <a:pt x="0" y="40"/>
                  </a:cubicBezTo>
                  <a:cubicBezTo>
                    <a:pt x="0" y="47"/>
                    <a:pt x="13" y="46"/>
                    <a:pt x="14" y="42"/>
                  </a:cubicBezTo>
                  <a:close/>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 name="Freeform 5166">
              <a:extLst>
                <a:ext uri="{FF2B5EF4-FFF2-40B4-BE49-F238E27FC236}">
                  <a16:creationId xmlns:a16="http://schemas.microsoft.com/office/drawing/2014/main" id="{62BB4103-82D2-D8E4-9726-47DC429A6E4D}"/>
                </a:ext>
              </a:extLst>
            </p:cNvPr>
            <p:cNvSpPr>
              <a:spLocks/>
            </p:cNvSpPr>
            <p:nvPr/>
          </p:nvSpPr>
          <p:spPr bwMode="auto">
            <a:xfrm flipH="1">
              <a:off x="6019694" y="8095806"/>
              <a:ext cx="901380" cy="4359529"/>
            </a:xfrm>
            <a:custGeom>
              <a:avLst/>
              <a:gdLst>
                <a:gd name="T0" fmla="*/ 0 w 41"/>
                <a:gd name="T1" fmla="*/ 171 h 173"/>
                <a:gd name="T2" fmla="*/ 16 w 41"/>
                <a:gd name="T3" fmla="*/ 173 h 173"/>
                <a:gd name="T4" fmla="*/ 41 w 41"/>
                <a:gd name="T5" fmla="*/ 7 h 173"/>
                <a:gd name="T6" fmla="*/ 5 w 41"/>
                <a:gd name="T7" fmla="*/ 0 h 173"/>
                <a:gd name="T8" fmla="*/ 0 w 41"/>
                <a:gd name="T9" fmla="*/ 171 h 173"/>
              </a:gdLst>
              <a:ahLst/>
              <a:cxnLst>
                <a:cxn ang="0">
                  <a:pos x="T0" y="T1"/>
                </a:cxn>
                <a:cxn ang="0">
                  <a:pos x="T2" y="T3"/>
                </a:cxn>
                <a:cxn ang="0">
                  <a:pos x="T4" y="T5"/>
                </a:cxn>
                <a:cxn ang="0">
                  <a:pos x="T6" y="T7"/>
                </a:cxn>
                <a:cxn ang="0">
                  <a:pos x="T8" y="T9"/>
                </a:cxn>
              </a:cxnLst>
              <a:rect l="0" t="0" r="r" b="b"/>
              <a:pathLst>
                <a:path w="41" h="173">
                  <a:moveTo>
                    <a:pt x="0" y="171"/>
                  </a:moveTo>
                  <a:lnTo>
                    <a:pt x="16" y="173"/>
                  </a:lnTo>
                  <a:lnTo>
                    <a:pt x="41" y="7"/>
                  </a:lnTo>
                  <a:lnTo>
                    <a:pt x="5" y="0"/>
                  </a:lnTo>
                  <a:lnTo>
                    <a:pt x="0" y="171"/>
                  </a:lnTo>
                  <a:close/>
                </a:path>
              </a:pathLst>
            </a:custGeom>
            <a:solidFill>
              <a:srgbClr val="434C69"/>
            </a:solidFill>
            <a:ln>
              <a:noFill/>
            </a:ln>
          </p:spPr>
          <p:txBody>
            <a:bodyPr vert="horz" wrap="square" lIns="91440" tIns="45720" rIns="91440" bIns="45720" numCol="1" anchor="t" anchorCtr="0" compatLnSpc="1">
              <a:prstTxWarp prst="textNoShape">
                <a:avLst/>
              </a:prstTxWarp>
            </a:bodyPr>
            <a:lstStyle/>
            <a:p>
              <a:endParaRPr lang="en-US"/>
            </a:p>
          </p:txBody>
        </p:sp>
        <p:sp>
          <p:nvSpPr>
            <p:cNvPr id="72" name="Freeform 5169">
              <a:extLst>
                <a:ext uri="{FF2B5EF4-FFF2-40B4-BE49-F238E27FC236}">
                  <a16:creationId xmlns:a16="http://schemas.microsoft.com/office/drawing/2014/main" id="{5208CB3F-0228-7BD7-0FE7-30ED5297E1BB}"/>
                </a:ext>
              </a:extLst>
            </p:cNvPr>
            <p:cNvSpPr>
              <a:spLocks/>
            </p:cNvSpPr>
            <p:nvPr/>
          </p:nvSpPr>
          <p:spPr bwMode="auto">
            <a:xfrm flipH="1">
              <a:off x="6019701" y="12530923"/>
              <a:ext cx="989315" cy="453592"/>
            </a:xfrm>
            <a:custGeom>
              <a:avLst/>
              <a:gdLst>
                <a:gd name="T0" fmla="*/ 52 w 52"/>
                <a:gd name="T1" fmla="*/ 20 h 21"/>
                <a:gd name="T2" fmla="*/ 52 w 52"/>
                <a:gd name="T3" fmla="*/ 20 h 21"/>
                <a:gd name="T4" fmla="*/ 37 w 52"/>
                <a:gd name="T5" fmla="*/ 9 h 21"/>
                <a:gd name="T6" fmla="*/ 27 w 52"/>
                <a:gd name="T7" fmla="*/ 2 h 21"/>
                <a:gd name="T8" fmla="*/ 27 w 52"/>
                <a:gd name="T9" fmla="*/ 2 h 21"/>
                <a:gd name="T10" fmla="*/ 22 w 52"/>
                <a:gd name="T11" fmla="*/ 1 h 21"/>
                <a:gd name="T12" fmla="*/ 15 w 52"/>
                <a:gd name="T13" fmla="*/ 6 h 21"/>
                <a:gd name="T14" fmla="*/ 7 w 52"/>
                <a:gd name="T15" fmla="*/ 5 h 21"/>
                <a:gd name="T16" fmla="*/ 2 w 52"/>
                <a:gd name="T17" fmla="*/ 18 h 21"/>
                <a:gd name="T18" fmla="*/ 7 w 52"/>
                <a:gd name="T19" fmla="*/ 19 h 21"/>
                <a:gd name="T20" fmla="*/ 17 w 52"/>
                <a:gd name="T21" fmla="*/ 20 h 21"/>
                <a:gd name="T22" fmla="*/ 42 w 52"/>
                <a:gd name="T23" fmla="*/ 21 h 21"/>
                <a:gd name="T24" fmla="*/ 52 w 52"/>
                <a:gd name="T25" fmla="*/ 2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2" h="21">
                  <a:moveTo>
                    <a:pt x="52" y="20"/>
                  </a:moveTo>
                  <a:cubicBezTo>
                    <a:pt x="52" y="20"/>
                    <a:pt x="52" y="20"/>
                    <a:pt x="52" y="20"/>
                  </a:cubicBezTo>
                  <a:cubicBezTo>
                    <a:pt x="52" y="13"/>
                    <a:pt x="50" y="9"/>
                    <a:pt x="37" y="9"/>
                  </a:cubicBezTo>
                  <a:cubicBezTo>
                    <a:pt x="32" y="9"/>
                    <a:pt x="28" y="6"/>
                    <a:pt x="27" y="2"/>
                  </a:cubicBezTo>
                  <a:cubicBezTo>
                    <a:pt x="27" y="2"/>
                    <a:pt x="27" y="2"/>
                    <a:pt x="27" y="2"/>
                  </a:cubicBezTo>
                  <a:cubicBezTo>
                    <a:pt x="26" y="0"/>
                    <a:pt x="23" y="0"/>
                    <a:pt x="22" y="1"/>
                  </a:cubicBezTo>
                  <a:cubicBezTo>
                    <a:pt x="20" y="4"/>
                    <a:pt x="18" y="5"/>
                    <a:pt x="15" y="6"/>
                  </a:cubicBezTo>
                  <a:cubicBezTo>
                    <a:pt x="12" y="6"/>
                    <a:pt x="10" y="5"/>
                    <a:pt x="7" y="5"/>
                  </a:cubicBezTo>
                  <a:cubicBezTo>
                    <a:pt x="0" y="5"/>
                    <a:pt x="1" y="14"/>
                    <a:pt x="2" y="18"/>
                  </a:cubicBezTo>
                  <a:cubicBezTo>
                    <a:pt x="2" y="19"/>
                    <a:pt x="6" y="19"/>
                    <a:pt x="7" y="19"/>
                  </a:cubicBezTo>
                  <a:cubicBezTo>
                    <a:pt x="10" y="20"/>
                    <a:pt x="14" y="20"/>
                    <a:pt x="17" y="20"/>
                  </a:cubicBezTo>
                  <a:cubicBezTo>
                    <a:pt x="25" y="21"/>
                    <a:pt x="34" y="21"/>
                    <a:pt x="42" y="21"/>
                  </a:cubicBezTo>
                  <a:cubicBezTo>
                    <a:pt x="45" y="21"/>
                    <a:pt x="49" y="20"/>
                    <a:pt x="52" y="20"/>
                  </a:cubicBezTo>
                  <a:close/>
                </a:path>
              </a:pathLst>
            </a:custGeom>
            <a:solidFill>
              <a:srgbClr val="434043"/>
            </a:solidFill>
            <a:ln>
              <a:noFill/>
            </a:ln>
          </p:spPr>
          <p:txBody>
            <a:bodyPr vert="horz" wrap="square" lIns="91440" tIns="45720" rIns="91440" bIns="45720" numCol="1" anchor="t" anchorCtr="0" compatLnSpc="1">
              <a:prstTxWarp prst="textNoShape">
                <a:avLst/>
              </a:prstTxWarp>
            </a:bodyPr>
            <a:lstStyle/>
            <a:p>
              <a:endParaRPr lang="en-US"/>
            </a:p>
          </p:txBody>
        </p:sp>
        <p:sp>
          <p:nvSpPr>
            <p:cNvPr id="73" name="Freeform 5167">
              <a:extLst>
                <a:ext uri="{FF2B5EF4-FFF2-40B4-BE49-F238E27FC236}">
                  <a16:creationId xmlns:a16="http://schemas.microsoft.com/office/drawing/2014/main" id="{F1747CDB-2F4D-7A27-342C-A6A129DEF28B}"/>
                </a:ext>
              </a:extLst>
            </p:cNvPr>
            <p:cNvSpPr>
              <a:spLocks/>
            </p:cNvSpPr>
            <p:nvPr/>
          </p:nvSpPr>
          <p:spPr bwMode="auto">
            <a:xfrm flipH="1">
              <a:off x="7472981" y="11724540"/>
              <a:ext cx="373746" cy="1133983"/>
            </a:xfrm>
            <a:custGeom>
              <a:avLst/>
              <a:gdLst>
                <a:gd name="T0" fmla="*/ 13 w 20"/>
                <a:gd name="T1" fmla="*/ 45 h 52"/>
                <a:gd name="T2" fmla="*/ 19 w 20"/>
                <a:gd name="T3" fmla="*/ 4 h 52"/>
                <a:gd name="T4" fmla="*/ 2 w 20"/>
                <a:gd name="T5" fmla="*/ 8 h 52"/>
                <a:gd name="T6" fmla="*/ 0 w 20"/>
                <a:gd name="T7" fmla="*/ 45 h 52"/>
                <a:gd name="T8" fmla="*/ 13 w 20"/>
                <a:gd name="T9" fmla="*/ 45 h 52"/>
              </a:gdLst>
              <a:ahLst/>
              <a:cxnLst>
                <a:cxn ang="0">
                  <a:pos x="T0" y="T1"/>
                </a:cxn>
                <a:cxn ang="0">
                  <a:pos x="T2" y="T3"/>
                </a:cxn>
                <a:cxn ang="0">
                  <a:pos x="T4" y="T5"/>
                </a:cxn>
                <a:cxn ang="0">
                  <a:pos x="T6" y="T7"/>
                </a:cxn>
                <a:cxn ang="0">
                  <a:pos x="T8" y="T9"/>
                </a:cxn>
              </a:cxnLst>
              <a:rect l="0" t="0" r="r" b="b"/>
              <a:pathLst>
                <a:path w="20" h="52">
                  <a:moveTo>
                    <a:pt x="13" y="45"/>
                  </a:moveTo>
                  <a:cubicBezTo>
                    <a:pt x="19" y="4"/>
                    <a:pt x="19" y="4"/>
                    <a:pt x="19" y="4"/>
                  </a:cubicBezTo>
                  <a:cubicBezTo>
                    <a:pt x="20" y="0"/>
                    <a:pt x="3" y="5"/>
                    <a:pt x="2" y="8"/>
                  </a:cubicBezTo>
                  <a:cubicBezTo>
                    <a:pt x="0" y="45"/>
                    <a:pt x="0" y="45"/>
                    <a:pt x="0" y="45"/>
                  </a:cubicBezTo>
                  <a:cubicBezTo>
                    <a:pt x="0" y="52"/>
                    <a:pt x="12" y="49"/>
                    <a:pt x="13" y="45"/>
                  </a:cubicBezTo>
                  <a:close/>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 name="Freeform 5168">
              <a:extLst>
                <a:ext uri="{FF2B5EF4-FFF2-40B4-BE49-F238E27FC236}">
                  <a16:creationId xmlns:a16="http://schemas.microsoft.com/office/drawing/2014/main" id="{DF08B576-DD57-1106-202C-C13452C153F5}"/>
                </a:ext>
              </a:extLst>
            </p:cNvPr>
            <p:cNvSpPr>
              <a:spLocks/>
            </p:cNvSpPr>
            <p:nvPr/>
          </p:nvSpPr>
          <p:spPr bwMode="auto">
            <a:xfrm flipH="1">
              <a:off x="6967327" y="8120997"/>
              <a:ext cx="901379" cy="4359529"/>
            </a:xfrm>
            <a:custGeom>
              <a:avLst/>
              <a:gdLst>
                <a:gd name="T0" fmla="*/ 0 w 41"/>
                <a:gd name="T1" fmla="*/ 172 h 173"/>
                <a:gd name="T2" fmla="*/ 16 w 41"/>
                <a:gd name="T3" fmla="*/ 173 h 173"/>
                <a:gd name="T4" fmla="*/ 41 w 41"/>
                <a:gd name="T5" fmla="*/ 7 h 173"/>
                <a:gd name="T6" fmla="*/ 5 w 41"/>
                <a:gd name="T7" fmla="*/ 0 h 173"/>
                <a:gd name="T8" fmla="*/ 0 w 41"/>
                <a:gd name="T9" fmla="*/ 172 h 173"/>
              </a:gdLst>
              <a:ahLst/>
              <a:cxnLst>
                <a:cxn ang="0">
                  <a:pos x="T0" y="T1"/>
                </a:cxn>
                <a:cxn ang="0">
                  <a:pos x="T2" y="T3"/>
                </a:cxn>
                <a:cxn ang="0">
                  <a:pos x="T4" y="T5"/>
                </a:cxn>
                <a:cxn ang="0">
                  <a:pos x="T6" y="T7"/>
                </a:cxn>
                <a:cxn ang="0">
                  <a:pos x="T8" y="T9"/>
                </a:cxn>
              </a:cxnLst>
              <a:rect l="0" t="0" r="r" b="b"/>
              <a:pathLst>
                <a:path w="41" h="173">
                  <a:moveTo>
                    <a:pt x="0" y="172"/>
                  </a:moveTo>
                  <a:lnTo>
                    <a:pt x="16" y="173"/>
                  </a:lnTo>
                  <a:lnTo>
                    <a:pt x="41" y="7"/>
                  </a:lnTo>
                  <a:lnTo>
                    <a:pt x="5" y="0"/>
                  </a:lnTo>
                  <a:lnTo>
                    <a:pt x="0" y="172"/>
                  </a:lnTo>
                  <a:close/>
                </a:path>
              </a:pathLst>
            </a:custGeom>
            <a:solidFill>
              <a:srgbClr val="434C69"/>
            </a:solidFill>
            <a:ln>
              <a:noFill/>
            </a:ln>
          </p:spPr>
          <p:txBody>
            <a:bodyPr vert="horz" wrap="square" lIns="91440" tIns="45720" rIns="91440" bIns="45720" numCol="1" anchor="t" anchorCtr="0" compatLnSpc="1">
              <a:prstTxWarp prst="textNoShape">
                <a:avLst/>
              </a:prstTxWarp>
            </a:bodyPr>
            <a:lstStyle/>
            <a:p>
              <a:endParaRPr lang="en-US"/>
            </a:p>
          </p:txBody>
        </p:sp>
        <p:sp>
          <p:nvSpPr>
            <p:cNvPr id="75" name="Freeform 5170">
              <a:extLst>
                <a:ext uri="{FF2B5EF4-FFF2-40B4-BE49-F238E27FC236}">
                  <a16:creationId xmlns:a16="http://schemas.microsoft.com/office/drawing/2014/main" id="{BD6187FD-5B23-B1BB-D9E4-965ABE6BD8F6}"/>
                </a:ext>
              </a:extLst>
            </p:cNvPr>
            <p:cNvSpPr>
              <a:spLocks/>
            </p:cNvSpPr>
            <p:nvPr/>
          </p:nvSpPr>
          <p:spPr bwMode="auto">
            <a:xfrm flipH="1">
              <a:off x="7209156" y="12505719"/>
              <a:ext cx="703513" cy="478801"/>
            </a:xfrm>
            <a:custGeom>
              <a:avLst/>
              <a:gdLst>
                <a:gd name="T0" fmla="*/ 2 w 37"/>
                <a:gd name="T1" fmla="*/ 7 h 22"/>
                <a:gd name="T2" fmla="*/ 4 w 37"/>
                <a:gd name="T3" fmla="*/ 7 h 22"/>
                <a:gd name="T4" fmla="*/ 9 w 37"/>
                <a:gd name="T5" fmla="*/ 5 h 22"/>
                <a:gd name="T6" fmla="*/ 15 w 37"/>
                <a:gd name="T7" fmla="*/ 2 h 22"/>
                <a:gd name="T8" fmla="*/ 24 w 37"/>
                <a:gd name="T9" fmla="*/ 3 h 22"/>
                <a:gd name="T10" fmla="*/ 27 w 37"/>
                <a:gd name="T11" fmla="*/ 10 h 22"/>
                <a:gd name="T12" fmla="*/ 28 w 37"/>
                <a:gd name="T13" fmla="*/ 10 h 22"/>
                <a:gd name="T14" fmla="*/ 37 w 37"/>
                <a:gd name="T15" fmla="*/ 21 h 22"/>
                <a:gd name="T16" fmla="*/ 37 w 37"/>
                <a:gd name="T17" fmla="*/ 21 h 22"/>
                <a:gd name="T18" fmla="*/ 19 w 37"/>
                <a:gd name="T19" fmla="*/ 22 h 22"/>
                <a:gd name="T20" fmla="*/ 0 w 37"/>
                <a:gd name="T21" fmla="*/ 21 h 22"/>
                <a:gd name="T22" fmla="*/ 0 w 37"/>
                <a:gd name="T23" fmla="*/ 20 h 22"/>
                <a:gd name="T24" fmla="*/ 2 w 37"/>
                <a:gd name="T25" fmla="*/ 7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7" h="22">
                  <a:moveTo>
                    <a:pt x="2" y="7"/>
                  </a:moveTo>
                  <a:cubicBezTo>
                    <a:pt x="3" y="7"/>
                    <a:pt x="3" y="7"/>
                    <a:pt x="4" y="7"/>
                  </a:cubicBezTo>
                  <a:cubicBezTo>
                    <a:pt x="6" y="7"/>
                    <a:pt x="8" y="6"/>
                    <a:pt x="9" y="5"/>
                  </a:cubicBezTo>
                  <a:cubicBezTo>
                    <a:pt x="11" y="3"/>
                    <a:pt x="12" y="2"/>
                    <a:pt x="15" y="2"/>
                  </a:cubicBezTo>
                  <a:cubicBezTo>
                    <a:pt x="18" y="1"/>
                    <a:pt x="23" y="0"/>
                    <a:pt x="24" y="3"/>
                  </a:cubicBezTo>
                  <a:cubicBezTo>
                    <a:pt x="27" y="10"/>
                    <a:pt x="27" y="10"/>
                    <a:pt x="27" y="10"/>
                  </a:cubicBezTo>
                  <a:cubicBezTo>
                    <a:pt x="28" y="10"/>
                    <a:pt x="28" y="10"/>
                    <a:pt x="28" y="10"/>
                  </a:cubicBezTo>
                  <a:cubicBezTo>
                    <a:pt x="36" y="10"/>
                    <a:pt x="37" y="18"/>
                    <a:pt x="37" y="21"/>
                  </a:cubicBezTo>
                  <a:cubicBezTo>
                    <a:pt x="37" y="21"/>
                    <a:pt x="37" y="21"/>
                    <a:pt x="37" y="21"/>
                  </a:cubicBezTo>
                  <a:cubicBezTo>
                    <a:pt x="36" y="22"/>
                    <a:pt x="28" y="22"/>
                    <a:pt x="19" y="22"/>
                  </a:cubicBezTo>
                  <a:cubicBezTo>
                    <a:pt x="9" y="22"/>
                    <a:pt x="0" y="22"/>
                    <a:pt x="0" y="21"/>
                  </a:cubicBezTo>
                  <a:cubicBezTo>
                    <a:pt x="0" y="21"/>
                    <a:pt x="0" y="21"/>
                    <a:pt x="0" y="20"/>
                  </a:cubicBezTo>
                  <a:cubicBezTo>
                    <a:pt x="0" y="17"/>
                    <a:pt x="0" y="8"/>
                    <a:pt x="2" y="7"/>
                  </a:cubicBezTo>
                  <a:close/>
                </a:path>
              </a:pathLst>
            </a:custGeom>
            <a:solidFill>
              <a:srgbClr val="434043"/>
            </a:solidFill>
            <a:ln>
              <a:noFill/>
            </a:ln>
          </p:spPr>
          <p:txBody>
            <a:bodyPr vert="horz" wrap="square" lIns="91440" tIns="45720" rIns="91440" bIns="45720" numCol="1" anchor="t" anchorCtr="0" compatLnSpc="1">
              <a:prstTxWarp prst="textNoShape">
                <a:avLst/>
              </a:prstTxWarp>
            </a:bodyPr>
            <a:lstStyle/>
            <a:p>
              <a:endParaRPr lang="en-US"/>
            </a:p>
          </p:txBody>
        </p:sp>
        <p:sp>
          <p:nvSpPr>
            <p:cNvPr id="76" name="Freeform 3441">
              <a:extLst>
                <a:ext uri="{FF2B5EF4-FFF2-40B4-BE49-F238E27FC236}">
                  <a16:creationId xmlns:a16="http://schemas.microsoft.com/office/drawing/2014/main" id="{8DE3ECBE-154C-6FE8-E09C-4B8A379C654C}"/>
                </a:ext>
              </a:extLst>
            </p:cNvPr>
            <p:cNvSpPr>
              <a:spLocks/>
            </p:cNvSpPr>
            <p:nvPr/>
          </p:nvSpPr>
          <p:spPr bwMode="auto">
            <a:xfrm>
              <a:off x="6674135" y="5402525"/>
              <a:ext cx="478883" cy="648293"/>
            </a:xfrm>
            <a:custGeom>
              <a:avLst/>
              <a:gdLst>
                <a:gd name="T0" fmla="*/ 21 w 24"/>
                <a:gd name="T1" fmla="*/ 0 h 33"/>
                <a:gd name="T2" fmla="*/ 12 w 24"/>
                <a:gd name="T3" fmla="*/ 2 h 33"/>
                <a:gd name="T4" fmla="*/ 3 w 24"/>
                <a:gd name="T5" fmla="*/ 1 h 33"/>
                <a:gd name="T6" fmla="*/ 2 w 24"/>
                <a:gd name="T7" fmla="*/ 15 h 33"/>
                <a:gd name="T8" fmla="*/ 2 w 24"/>
                <a:gd name="T9" fmla="*/ 18 h 33"/>
                <a:gd name="T10" fmla="*/ 0 w 24"/>
                <a:gd name="T11" fmla="*/ 24 h 33"/>
                <a:gd name="T12" fmla="*/ 8 w 24"/>
                <a:gd name="T13" fmla="*/ 33 h 33"/>
                <a:gd name="T14" fmla="*/ 24 w 24"/>
                <a:gd name="T15" fmla="*/ 24 h 33"/>
                <a:gd name="T16" fmla="*/ 21 w 24"/>
                <a:gd name="T17"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33">
                  <a:moveTo>
                    <a:pt x="21" y="0"/>
                  </a:moveTo>
                  <a:cubicBezTo>
                    <a:pt x="12" y="2"/>
                    <a:pt x="12" y="2"/>
                    <a:pt x="12" y="2"/>
                  </a:cubicBezTo>
                  <a:cubicBezTo>
                    <a:pt x="3" y="1"/>
                    <a:pt x="3" y="1"/>
                    <a:pt x="3" y="1"/>
                  </a:cubicBezTo>
                  <a:cubicBezTo>
                    <a:pt x="3" y="1"/>
                    <a:pt x="2" y="14"/>
                    <a:pt x="2" y="15"/>
                  </a:cubicBezTo>
                  <a:cubicBezTo>
                    <a:pt x="2" y="16"/>
                    <a:pt x="2" y="17"/>
                    <a:pt x="2" y="18"/>
                  </a:cubicBezTo>
                  <a:cubicBezTo>
                    <a:pt x="2" y="20"/>
                    <a:pt x="1" y="22"/>
                    <a:pt x="0" y="24"/>
                  </a:cubicBezTo>
                  <a:cubicBezTo>
                    <a:pt x="8" y="33"/>
                    <a:pt x="8" y="33"/>
                    <a:pt x="8" y="33"/>
                  </a:cubicBezTo>
                  <a:cubicBezTo>
                    <a:pt x="24" y="24"/>
                    <a:pt x="24" y="24"/>
                    <a:pt x="24" y="24"/>
                  </a:cubicBezTo>
                  <a:cubicBezTo>
                    <a:pt x="23" y="17"/>
                    <a:pt x="20" y="7"/>
                    <a:pt x="21" y="0"/>
                  </a:cubicBezTo>
                  <a:close/>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 name="Freeform 3442">
              <a:extLst>
                <a:ext uri="{FF2B5EF4-FFF2-40B4-BE49-F238E27FC236}">
                  <a16:creationId xmlns:a16="http://schemas.microsoft.com/office/drawing/2014/main" id="{44B6DC3F-D8AB-F85F-99DB-E367EA6F7833}"/>
                </a:ext>
              </a:extLst>
            </p:cNvPr>
            <p:cNvSpPr>
              <a:spLocks/>
            </p:cNvSpPr>
            <p:nvPr/>
          </p:nvSpPr>
          <p:spPr bwMode="auto">
            <a:xfrm>
              <a:off x="6674135" y="5402525"/>
              <a:ext cx="410468" cy="491801"/>
            </a:xfrm>
            <a:custGeom>
              <a:avLst/>
              <a:gdLst>
                <a:gd name="T0" fmla="*/ 21 w 21"/>
                <a:gd name="T1" fmla="*/ 7 h 25"/>
                <a:gd name="T2" fmla="*/ 21 w 21"/>
                <a:gd name="T3" fmla="*/ 0 h 25"/>
                <a:gd name="T4" fmla="*/ 12 w 21"/>
                <a:gd name="T5" fmla="*/ 2 h 25"/>
                <a:gd name="T6" fmla="*/ 3 w 21"/>
                <a:gd name="T7" fmla="*/ 1 h 25"/>
                <a:gd name="T8" fmla="*/ 2 w 21"/>
                <a:gd name="T9" fmla="*/ 15 h 25"/>
                <a:gd name="T10" fmla="*/ 2 w 21"/>
                <a:gd name="T11" fmla="*/ 18 h 25"/>
                <a:gd name="T12" fmla="*/ 0 w 21"/>
                <a:gd name="T13" fmla="*/ 24 h 25"/>
                <a:gd name="T14" fmla="*/ 1 w 21"/>
                <a:gd name="T15" fmla="*/ 25 h 25"/>
                <a:gd name="T16" fmla="*/ 21 w 21"/>
                <a:gd name="T17" fmla="*/ 7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25">
                  <a:moveTo>
                    <a:pt x="21" y="7"/>
                  </a:moveTo>
                  <a:cubicBezTo>
                    <a:pt x="21" y="5"/>
                    <a:pt x="21" y="2"/>
                    <a:pt x="21" y="0"/>
                  </a:cubicBezTo>
                  <a:cubicBezTo>
                    <a:pt x="12" y="2"/>
                    <a:pt x="12" y="2"/>
                    <a:pt x="12" y="2"/>
                  </a:cubicBezTo>
                  <a:cubicBezTo>
                    <a:pt x="3" y="1"/>
                    <a:pt x="3" y="1"/>
                    <a:pt x="3" y="1"/>
                  </a:cubicBezTo>
                  <a:cubicBezTo>
                    <a:pt x="3" y="1"/>
                    <a:pt x="2" y="14"/>
                    <a:pt x="2" y="15"/>
                  </a:cubicBezTo>
                  <a:cubicBezTo>
                    <a:pt x="2" y="16"/>
                    <a:pt x="2" y="17"/>
                    <a:pt x="2" y="18"/>
                  </a:cubicBezTo>
                  <a:cubicBezTo>
                    <a:pt x="2" y="20"/>
                    <a:pt x="1" y="22"/>
                    <a:pt x="0" y="24"/>
                  </a:cubicBezTo>
                  <a:cubicBezTo>
                    <a:pt x="1" y="25"/>
                    <a:pt x="1" y="25"/>
                    <a:pt x="1" y="25"/>
                  </a:cubicBezTo>
                  <a:cubicBezTo>
                    <a:pt x="10" y="19"/>
                    <a:pt x="17" y="13"/>
                    <a:pt x="21" y="7"/>
                  </a:cubicBezTo>
                  <a:close/>
                </a:path>
              </a:pathLst>
            </a:custGeom>
            <a:solidFill>
              <a:srgbClr val="CD95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 name="Freeform 3462">
              <a:extLst>
                <a:ext uri="{FF2B5EF4-FFF2-40B4-BE49-F238E27FC236}">
                  <a16:creationId xmlns:a16="http://schemas.microsoft.com/office/drawing/2014/main" id="{0923B0AE-6590-71D4-EE69-14C00CBF536F}"/>
                </a:ext>
              </a:extLst>
            </p:cNvPr>
            <p:cNvSpPr>
              <a:spLocks/>
            </p:cNvSpPr>
            <p:nvPr/>
          </p:nvSpPr>
          <p:spPr bwMode="auto">
            <a:xfrm>
              <a:off x="5921623" y="5871978"/>
              <a:ext cx="1915518" cy="2548440"/>
            </a:xfrm>
            <a:custGeom>
              <a:avLst/>
              <a:gdLst>
                <a:gd name="T0" fmla="*/ 17 w 96"/>
                <a:gd name="T1" fmla="*/ 75 h 131"/>
                <a:gd name="T2" fmla="*/ 16 w 96"/>
                <a:gd name="T3" fmla="*/ 21 h 131"/>
                <a:gd name="T4" fmla="*/ 13 w 96"/>
                <a:gd name="T5" fmla="*/ 4 h 131"/>
                <a:gd name="T6" fmla="*/ 37 w 96"/>
                <a:gd name="T7" fmla="*/ 0 h 131"/>
                <a:gd name="T8" fmla="*/ 45 w 96"/>
                <a:gd name="T9" fmla="*/ 9 h 131"/>
                <a:gd name="T10" fmla="*/ 61 w 96"/>
                <a:gd name="T11" fmla="*/ 0 h 131"/>
                <a:gd name="T12" fmla="*/ 89 w 96"/>
                <a:gd name="T13" fmla="*/ 3 h 131"/>
                <a:gd name="T14" fmla="*/ 81 w 96"/>
                <a:gd name="T15" fmla="*/ 66 h 131"/>
                <a:gd name="T16" fmla="*/ 96 w 96"/>
                <a:gd name="T17" fmla="*/ 131 h 131"/>
                <a:gd name="T18" fmla="*/ 53 w 96"/>
                <a:gd name="T19" fmla="*/ 131 h 131"/>
                <a:gd name="T20" fmla="*/ 40 w 96"/>
                <a:gd name="T21" fmla="*/ 103 h 131"/>
                <a:gd name="T22" fmla="*/ 27 w 96"/>
                <a:gd name="T23" fmla="*/ 131 h 131"/>
                <a:gd name="T24" fmla="*/ 0 w 96"/>
                <a:gd name="T25" fmla="*/ 131 h 131"/>
                <a:gd name="T26" fmla="*/ 17 w 96"/>
                <a:gd name="T27" fmla="*/ 75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6" h="131">
                  <a:moveTo>
                    <a:pt x="17" y="75"/>
                  </a:moveTo>
                  <a:cubicBezTo>
                    <a:pt x="18" y="57"/>
                    <a:pt x="18" y="39"/>
                    <a:pt x="16" y="21"/>
                  </a:cubicBezTo>
                  <a:cubicBezTo>
                    <a:pt x="13" y="4"/>
                    <a:pt x="13" y="4"/>
                    <a:pt x="13" y="4"/>
                  </a:cubicBezTo>
                  <a:cubicBezTo>
                    <a:pt x="37" y="0"/>
                    <a:pt x="37" y="0"/>
                    <a:pt x="37" y="0"/>
                  </a:cubicBezTo>
                  <a:cubicBezTo>
                    <a:pt x="45" y="9"/>
                    <a:pt x="45" y="9"/>
                    <a:pt x="45" y="9"/>
                  </a:cubicBezTo>
                  <a:cubicBezTo>
                    <a:pt x="61" y="0"/>
                    <a:pt x="61" y="0"/>
                    <a:pt x="61" y="0"/>
                  </a:cubicBezTo>
                  <a:cubicBezTo>
                    <a:pt x="89" y="3"/>
                    <a:pt x="89" y="3"/>
                    <a:pt x="89" y="3"/>
                  </a:cubicBezTo>
                  <a:cubicBezTo>
                    <a:pt x="91" y="24"/>
                    <a:pt x="88" y="46"/>
                    <a:pt x="81" y="66"/>
                  </a:cubicBezTo>
                  <a:cubicBezTo>
                    <a:pt x="96" y="131"/>
                    <a:pt x="96" y="131"/>
                    <a:pt x="96" y="131"/>
                  </a:cubicBezTo>
                  <a:cubicBezTo>
                    <a:pt x="53" y="131"/>
                    <a:pt x="53" y="131"/>
                    <a:pt x="53" y="131"/>
                  </a:cubicBezTo>
                  <a:cubicBezTo>
                    <a:pt x="40" y="103"/>
                    <a:pt x="40" y="103"/>
                    <a:pt x="40" y="103"/>
                  </a:cubicBezTo>
                  <a:cubicBezTo>
                    <a:pt x="27" y="131"/>
                    <a:pt x="27" y="131"/>
                    <a:pt x="27" y="131"/>
                  </a:cubicBezTo>
                  <a:cubicBezTo>
                    <a:pt x="0" y="131"/>
                    <a:pt x="0" y="131"/>
                    <a:pt x="0" y="131"/>
                  </a:cubicBezTo>
                  <a:lnTo>
                    <a:pt x="17" y="75"/>
                  </a:ln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en-US"/>
            </a:p>
          </p:txBody>
        </p:sp>
        <p:sp>
          <p:nvSpPr>
            <p:cNvPr id="79" name="Freeform 3463">
              <a:extLst>
                <a:ext uri="{FF2B5EF4-FFF2-40B4-BE49-F238E27FC236}">
                  <a16:creationId xmlns:a16="http://schemas.microsoft.com/office/drawing/2014/main" id="{0B77BD18-336A-65D9-99FC-790834D96E4A}"/>
                </a:ext>
              </a:extLst>
            </p:cNvPr>
            <p:cNvSpPr>
              <a:spLocks/>
            </p:cNvSpPr>
            <p:nvPr/>
          </p:nvSpPr>
          <p:spPr bwMode="auto">
            <a:xfrm>
              <a:off x="6537312" y="5871978"/>
              <a:ext cx="752529" cy="1341284"/>
            </a:xfrm>
            <a:custGeom>
              <a:avLst/>
              <a:gdLst>
                <a:gd name="T0" fmla="*/ 6 w 38"/>
                <a:gd name="T1" fmla="*/ 53 h 69"/>
                <a:gd name="T2" fmla="*/ 10 w 38"/>
                <a:gd name="T3" fmla="*/ 69 h 69"/>
                <a:gd name="T4" fmla="*/ 20 w 38"/>
                <a:gd name="T5" fmla="*/ 56 h 69"/>
                <a:gd name="T6" fmla="*/ 38 w 38"/>
                <a:gd name="T7" fmla="*/ 1 h 69"/>
                <a:gd name="T8" fmla="*/ 31 w 38"/>
                <a:gd name="T9" fmla="*/ 0 h 69"/>
                <a:gd name="T10" fmla="*/ 15 w 38"/>
                <a:gd name="T11" fmla="*/ 9 h 69"/>
                <a:gd name="T12" fmla="*/ 7 w 38"/>
                <a:gd name="T13" fmla="*/ 0 h 69"/>
                <a:gd name="T14" fmla="*/ 1 w 38"/>
                <a:gd name="T15" fmla="*/ 1 h 69"/>
                <a:gd name="T16" fmla="*/ 6 w 38"/>
                <a:gd name="T17" fmla="*/ 53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69">
                  <a:moveTo>
                    <a:pt x="6" y="53"/>
                  </a:moveTo>
                  <a:cubicBezTo>
                    <a:pt x="7" y="59"/>
                    <a:pt x="9" y="64"/>
                    <a:pt x="10" y="69"/>
                  </a:cubicBezTo>
                  <a:cubicBezTo>
                    <a:pt x="14" y="65"/>
                    <a:pt x="17" y="61"/>
                    <a:pt x="20" y="56"/>
                  </a:cubicBezTo>
                  <a:cubicBezTo>
                    <a:pt x="30" y="39"/>
                    <a:pt x="36" y="20"/>
                    <a:pt x="38" y="1"/>
                  </a:cubicBezTo>
                  <a:cubicBezTo>
                    <a:pt x="31" y="0"/>
                    <a:pt x="31" y="0"/>
                    <a:pt x="31" y="0"/>
                  </a:cubicBezTo>
                  <a:cubicBezTo>
                    <a:pt x="15" y="9"/>
                    <a:pt x="15" y="9"/>
                    <a:pt x="15" y="9"/>
                  </a:cubicBezTo>
                  <a:cubicBezTo>
                    <a:pt x="7" y="0"/>
                    <a:pt x="7" y="0"/>
                    <a:pt x="7" y="0"/>
                  </a:cubicBezTo>
                  <a:cubicBezTo>
                    <a:pt x="1" y="1"/>
                    <a:pt x="1" y="1"/>
                    <a:pt x="1" y="1"/>
                  </a:cubicBezTo>
                  <a:cubicBezTo>
                    <a:pt x="0" y="18"/>
                    <a:pt x="1" y="36"/>
                    <a:pt x="6" y="53"/>
                  </a:cubicBezTo>
                  <a:close/>
                </a:path>
              </a:pathLst>
            </a:custGeom>
            <a:solidFill>
              <a:srgbClr val="F8F0E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 name="Freeform 3464">
              <a:extLst>
                <a:ext uri="{FF2B5EF4-FFF2-40B4-BE49-F238E27FC236}">
                  <a16:creationId xmlns:a16="http://schemas.microsoft.com/office/drawing/2014/main" id="{B04C539B-19CE-D386-7CCA-79CB250825E1}"/>
                </a:ext>
              </a:extLst>
            </p:cNvPr>
            <p:cNvSpPr>
              <a:spLocks/>
            </p:cNvSpPr>
            <p:nvPr/>
          </p:nvSpPr>
          <p:spPr bwMode="auto">
            <a:xfrm>
              <a:off x="6537312" y="5871978"/>
              <a:ext cx="752529" cy="357673"/>
            </a:xfrm>
            <a:custGeom>
              <a:avLst/>
              <a:gdLst>
                <a:gd name="T0" fmla="*/ 33 w 33"/>
                <a:gd name="T1" fmla="*/ 1 h 16"/>
                <a:gd name="T2" fmla="*/ 27 w 33"/>
                <a:gd name="T3" fmla="*/ 0 h 16"/>
                <a:gd name="T4" fmla="*/ 13 w 33"/>
                <a:gd name="T5" fmla="*/ 8 h 16"/>
                <a:gd name="T6" fmla="*/ 6 w 33"/>
                <a:gd name="T7" fmla="*/ 0 h 16"/>
                <a:gd name="T8" fmla="*/ 0 w 33"/>
                <a:gd name="T9" fmla="*/ 1 h 16"/>
                <a:gd name="T10" fmla="*/ 5 w 33"/>
                <a:gd name="T11" fmla="*/ 16 h 16"/>
                <a:gd name="T12" fmla="*/ 13 w 33"/>
                <a:gd name="T13" fmla="*/ 9 h 16"/>
                <a:gd name="T14" fmla="*/ 19 w 33"/>
                <a:gd name="T15" fmla="*/ 16 h 16"/>
                <a:gd name="T16" fmla="*/ 33 w 33"/>
                <a:gd name="T17" fmla="*/ 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16">
                  <a:moveTo>
                    <a:pt x="33" y="1"/>
                  </a:moveTo>
                  <a:lnTo>
                    <a:pt x="27" y="0"/>
                  </a:lnTo>
                  <a:lnTo>
                    <a:pt x="13" y="8"/>
                  </a:lnTo>
                  <a:lnTo>
                    <a:pt x="6" y="0"/>
                  </a:lnTo>
                  <a:lnTo>
                    <a:pt x="0" y="1"/>
                  </a:lnTo>
                  <a:lnTo>
                    <a:pt x="5" y="16"/>
                  </a:lnTo>
                  <a:lnTo>
                    <a:pt x="13" y="9"/>
                  </a:lnTo>
                  <a:lnTo>
                    <a:pt x="19" y="16"/>
                  </a:lnTo>
                  <a:lnTo>
                    <a:pt x="33" y="1"/>
                  </a:lnTo>
                  <a:close/>
                </a:path>
              </a:pathLst>
            </a:custGeom>
            <a:solidFill>
              <a:srgbClr val="E3DF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 name="Freeform 3465">
              <a:extLst>
                <a:ext uri="{FF2B5EF4-FFF2-40B4-BE49-F238E27FC236}">
                  <a16:creationId xmlns:a16="http://schemas.microsoft.com/office/drawing/2014/main" id="{1708C1B1-C935-DB05-EC29-4EFAF5BF2C2B}"/>
                </a:ext>
              </a:extLst>
            </p:cNvPr>
            <p:cNvSpPr>
              <a:spLocks/>
            </p:cNvSpPr>
            <p:nvPr/>
          </p:nvSpPr>
          <p:spPr bwMode="auto">
            <a:xfrm>
              <a:off x="6651338" y="6073168"/>
              <a:ext cx="273645" cy="1140096"/>
            </a:xfrm>
            <a:custGeom>
              <a:avLst/>
              <a:gdLst>
                <a:gd name="T0" fmla="*/ 0 w 14"/>
                <a:gd name="T1" fmla="*/ 43 h 59"/>
                <a:gd name="T2" fmla="*/ 4 w 14"/>
                <a:gd name="T3" fmla="*/ 59 h 59"/>
                <a:gd name="T4" fmla="*/ 14 w 14"/>
                <a:gd name="T5" fmla="*/ 46 h 59"/>
                <a:gd name="T6" fmla="*/ 9 w 14"/>
                <a:gd name="T7" fmla="*/ 11 h 59"/>
                <a:gd name="T8" fmla="*/ 13 w 14"/>
                <a:gd name="T9" fmla="*/ 5 h 59"/>
                <a:gd name="T10" fmla="*/ 9 w 14"/>
                <a:gd name="T11" fmla="*/ 0 h 59"/>
                <a:gd name="T12" fmla="*/ 4 w 14"/>
                <a:gd name="T13" fmla="*/ 5 h 59"/>
                <a:gd name="T14" fmla="*/ 6 w 14"/>
                <a:gd name="T15" fmla="*/ 11 h 59"/>
                <a:gd name="T16" fmla="*/ 0 w 14"/>
                <a:gd name="T17" fmla="*/ 43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59">
                  <a:moveTo>
                    <a:pt x="0" y="43"/>
                  </a:moveTo>
                  <a:cubicBezTo>
                    <a:pt x="1" y="49"/>
                    <a:pt x="3" y="54"/>
                    <a:pt x="4" y="59"/>
                  </a:cubicBezTo>
                  <a:cubicBezTo>
                    <a:pt x="8" y="55"/>
                    <a:pt x="11" y="51"/>
                    <a:pt x="14" y="46"/>
                  </a:cubicBezTo>
                  <a:cubicBezTo>
                    <a:pt x="9" y="11"/>
                    <a:pt x="9" y="11"/>
                    <a:pt x="9" y="11"/>
                  </a:cubicBezTo>
                  <a:cubicBezTo>
                    <a:pt x="13" y="5"/>
                    <a:pt x="13" y="5"/>
                    <a:pt x="13" y="5"/>
                  </a:cubicBezTo>
                  <a:cubicBezTo>
                    <a:pt x="9" y="0"/>
                    <a:pt x="9" y="0"/>
                    <a:pt x="9" y="0"/>
                  </a:cubicBezTo>
                  <a:cubicBezTo>
                    <a:pt x="4" y="5"/>
                    <a:pt x="4" y="5"/>
                    <a:pt x="4" y="5"/>
                  </a:cubicBezTo>
                  <a:cubicBezTo>
                    <a:pt x="6" y="11"/>
                    <a:pt x="6" y="11"/>
                    <a:pt x="6" y="11"/>
                  </a:cubicBezTo>
                  <a:lnTo>
                    <a:pt x="0" y="43"/>
                  </a:lnTo>
                  <a:close/>
                </a:path>
              </a:pathLst>
            </a:custGeom>
            <a:solidFill>
              <a:srgbClr val="4440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2" name="Freeform 3473">
              <a:extLst>
                <a:ext uri="{FF2B5EF4-FFF2-40B4-BE49-F238E27FC236}">
                  <a16:creationId xmlns:a16="http://schemas.microsoft.com/office/drawing/2014/main" id="{57BC4657-FA56-E19A-7CFD-09BA35B62C3E}"/>
                </a:ext>
              </a:extLst>
            </p:cNvPr>
            <p:cNvSpPr>
              <a:spLocks/>
            </p:cNvSpPr>
            <p:nvPr/>
          </p:nvSpPr>
          <p:spPr bwMode="auto">
            <a:xfrm>
              <a:off x="7517884" y="6609681"/>
              <a:ext cx="136823" cy="178841"/>
            </a:xfrm>
            <a:custGeom>
              <a:avLst/>
              <a:gdLst>
                <a:gd name="T0" fmla="*/ 6 w 7"/>
                <a:gd name="T1" fmla="*/ 9 h 9"/>
                <a:gd name="T2" fmla="*/ 6 w 7"/>
                <a:gd name="T3" fmla="*/ 8 h 9"/>
                <a:gd name="T4" fmla="*/ 6 w 7"/>
                <a:gd name="T5" fmla="*/ 8 h 9"/>
                <a:gd name="T6" fmla="*/ 0 w 7"/>
                <a:gd name="T7" fmla="*/ 0 h 9"/>
                <a:gd name="T8" fmla="*/ 0 w 7"/>
                <a:gd name="T9" fmla="*/ 0 h 9"/>
                <a:gd name="T10" fmla="*/ 0 w 7"/>
                <a:gd name="T11" fmla="*/ 0 h 9"/>
                <a:gd name="T12" fmla="*/ 6 w 7"/>
                <a:gd name="T13" fmla="*/ 8 h 9"/>
                <a:gd name="T14" fmla="*/ 6 w 7"/>
                <a:gd name="T15" fmla="*/ 9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9">
                  <a:moveTo>
                    <a:pt x="6" y="9"/>
                  </a:moveTo>
                  <a:cubicBezTo>
                    <a:pt x="6" y="8"/>
                    <a:pt x="6" y="8"/>
                    <a:pt x="6" y="8"/>
                  </a:cubicBezTo>
                  <a:cubicBezTo>
                    <a:pt x="7" y="8"/>
                    <a:pt x="7" y="8"/>
                    <a:pt x="6" y="8"/>
                  </a:cubicBezTo>
                  <a:cubicBezTo>
                    <a:pt x="0" y="0"/>
                    <a:pt x="0" y="0"/>
                    <a:pt x="0" y="0"/>
                  </a:cubicBezTo>
                  <a:cubicBezTo>
                    <a:pt x="0" y="0"/>
                    <a:pt x="0" y="0"/>
                    <a:pt x="0" y="0"/>
                  </a:cubicBezTo>
                  <a:cubicBezTo>
                    <a:pt x="0" y="0"/>
                    <a:pt x="0" y="0"/>
                    <a:pt x="0" y="0"/>
                  </a:cubicBezTo>
                  <a:cubicBezTo>
                    <a:pt x="6" y="8"/>
                    <a:pt x="6" y="8"/>
                    <a:pt x="6" y="8"/>
                  </a:cubicBezTo>
                  <a:lnTo>
                    <a:pt x="6" y="9"/>
                  </a:lnTo>
                  <a:close/>
                </a:path>
              </a:pathLst>
            </a:custGeom>
            <a:solidFill>
              <a:srgbClr val="2C75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83" name="Group 82">
              <a:extLst>
                <a:ext uri="{FF2B5EF4-FFF2-40B4-BE49-F238E27FC236}">
                  <a16:creationId xmlns:a16="http://schemas.microsoft.com/office/drawing/2014/main" id="{7518F8F6-6F03-9EFA-6965-20992A2AF468}"/>
                </a:ext>
              </a:extLst>
            </p:cNvPr>
            <p:cNvGrpSpPr/>
            <p:nvPr/>
          </p:nvGrpSpPr>
          <p:grpSpPr>
            <a:xfrm flipH="1">
              <a:off x="5821086" y="5923691"/>
              <a:ext cx="2397750" cy="1949401"/>
              <a:chOff x="17290375" y="5460471"/>
              <a:chExt cx="2683191" cy="1919877"/>
            </a:xfrm>
          </p:grpSpPr>
          <p:sp>
            <p:nvSpPr>
              <p:cNvPr id="118" name="Freeform 4871">
                <a:extLst>
                  <a:ext uri="{FF2B5EF4-FFF2-40B4-BE49-F238E27FC236}">
                    <a16:creationId xmlns:a16="http://schemas.microsoft.com/office/drawing/2014/main" id="{82C02D66-9713-14E2-C13D-E24A7765B2D0}"/>
                  </a:ext>
                </a:extLst>
              </p:cNvPr>
              <p:cNvSpPr>
                <a:spLocks/>
              </p:cNvSpPr>
              <p:nvPr/>
            </p:nvSpPr>
            <p:spPr bwMode="auto">
              <a:xfrm>
                <a:off x="17290375" y="5460471"/>
                <a:ext cx="832719" cy="1919877"/>
              </a:xfrm>
              <a:custGeom>
                <a:avLst/>
                <a:gdLst>
                  <a:gd name="T0" fmla="*/ 27 w 41"/>
                  <a:gd name="T1" fmla="*/ 0 h 96"/>
                  <a:gd name="T2" fmla="*/ 20 w 41"/>
                  <a:gd name="T3" fmla="*/ 9 h 96"/>
                  <a:gd name="T4" fmla="*/ 3 w 41"/>
                  <a:gd name="T5" fmla="*/ 73 h 96"/>
                  <a:gd name="T6" fmla="*/ 40 w 41"/>
                  <a:gd name="T7" fmla="*/ 75 h 96"/>
                  <a:gd name="T8" fmla="*/ 27 w 41"/>
                  <a:gd name="T9" fmla="*/ 0 h 96"/>
                </a:gdLst>
                <a:ahLst/>
                <a:cxnLst>
                  <a:cxn ang="0">
                    <a:pos x="T0" y="T1"/>
                  </a:cxn>
                  <a:cxn ang="0">
                    <a:pos x="T2" y="T3"/>
                  </a:cxn>
                  <a:cxn ang="0">
                    <a:pos x="T4" y="T5"/>
                  </a:cxn>
                  <a:cxn ang="0">
                    <a:pos x="T6" y="T7"/>
                  </a:cxn>
                  <a:cxn ang="0">
                    <a:pos x="T8" y="T9"/>
                  </a:cxn>
                </a:cxnLst>
                <a:rect l="0" t="0" r="r" b="b"/>
                <a:pathLst>
                  <a:path w="41" h="96">
                    <a:moveTo>
                      <a:pt x="27" y="0"/>
                    </a:moveTo>
                    <a:cubicBezTo>
                      <a:pt x="27" y="0"/>
                      <a:pt x="24" y="2"/>
                      <a:pt x="20" y="9"/>
                    </a:cubicBezTo>
                    <a:cubicBezTo>
                      <a:pt x="15" y="16"/>
                      <a:pt x="0" y="53"/>
                      <a:pt x="3" y="73"/>
                    </a:cubicBezTo>
                    <a:cubicBezTo>
                      <a:pt x="7" y="96"/>
                      <a:pt x="38" y="78"/>
                      <a:pt x="40" y="75"/>
                    </a:cubicBezTo>
                    <a:cubicBezTo>
                      <a:pt x="41" y="71"/>
                      <a:pt x="41" y="0"/>
                      <a:pt x="27" y="0"/>
                    </a:cubicBez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9" name="Freeform 4889">
                <a:extLst>
                  <a:ext uri="{FF2B5EF4-FFF2-40B4-BE49-F238E27FC236}">
                    <a16:creationId xmlns:a16="http://schemas.microsoft.com/office/drawing/2014/main" id="{EDCCDD1D-4A8A-D1BD-7EAB-3B7E485070C4}"/>
                  </a:ext>
                </a:extLst>
              </p:cNvPr>
              <p:cNvSpPr>
                <a:spLocks/>
              </p:cNvSpPr>
              <p:nvPr/>
            </p:nvSpPr>
            <p:spPr bwMode="auto">
              <a:xfrm>
                <a:off x="17683588" y="6246923"/>
                <a:ext cx="647669" cy="439497"/>
              </a:xfrm>
              <a:custGeom>
                <a:avLst/>
                <a:gdLst>
                  <a:gd name="T0" fmla="*/ 32 w 33"/>
                  <a:gd name="T1" fmla="*/ 11 h 22"/>
                  <a:gd name="T2" fmla="*/ 18 w 33"/>
                  <a:gd name="T3" fmla="*/ 1 h 22"/>
                  <a:gd name="T4" fmla="*/ 2 w 33"/>
                  <a:gd name="T5" fmla="*/ 7 h 22"/>
                  <a:gd name="T6" fmla="*/ 15 w 33"/>
                  <a:gd name="T7" fmla="*/ 6 h 22"/>
                  <a:gd name="T8" fmla="*/ 2 w 33"/>
                  <a:gd name="T9" fmla="*/ 15 h 22"/>
                  <a:gd name="T10" fmla="*/ 23 w 33"/>
                  <a:gd name="T11" fmla="*/ 20 h 22"/>
                  <a:gd name="T12" fmla="*/ 32 w 33"/>
                  <a:gd name="T13" fmla="*/ 11 h 22"/>
                </a:gdLst>
                <a:ahLst/>
                <a:cxnLst>
                  <a:cxn ang="0">
                    <a:pos x="T0" y="T1"/>
                  </a:cxn>
                  <a:cxn ang="0">
                    <a:pos x="T2" y="T3"/>
                  </a:cxn>
                  <a:cxn ang="0">
                    <a:pos x="T4" y="T5"/>
                  </a:cxn>
                  <a:cxn ang="0">
                    <a:pos x="T6" y="T7"/>
                  </a:cxn>
                  <a:cxn ang="0">
                    <a:pos x="T8" y="T9"/>
                  </a:cxn>
                  <a:cxn ang="0">
                    <a:pos x="T10" y="T11"/>
                  </a:cxn>
                  <a:cxn ang="0">
                    <a:pos x="T12" y="T13"/>
                  </a:cxn>
                </a:cxnLst>
                <a:rect l="0" t="0" r="r" b="b"/>
                <a:pathLst>
                  <a:path w="33" h="22">
                    <a:moveTo>
                      <a:pt x="32" y="11"/>
                    </a:moveTo>
                    <a:cubicBezTo>
                      <a:pt x="32" y="11"/>
                      <a:pt x="24" y="2"/>
                      <a:pt x="18" y="1"/>
                    </a:cubicBezTo>
                    <a:cubicBezTo>
                      <a:pt x="11" y="0"/>
                      <a:pt x="4" y="4"/>
                      <a:pt x="2" y="7"/>
                    </a:cubicBezTo>
                    <a:cubicBezTo>
                      <a:pt x="0" y="10"/>
                      <a:pt x="9" y="4"/>
                      <a:pt x="15" y="6"/>
                    </a:cubicBezTo>
                    <a:cubicBezTo>
                      <a:pt x="10" y="8"/>
                      <a:pt x="5" y="10"/>
                      <a:pt x="2" y="15"/>
                    </a:cubicBezTo>
                    <a:cubicBezTo>
                      <a:pt x="3" y="18"/>
                      <a:pt x="15" y="22"/>
                      <a:pt x="23" y="20"/>
                    </a:cubicBezTo>
                    <a:cubicBezTo>
                      <a:pt x="31" y="19"/>
                      <a:pt x="33" y="16"/>
                      <a:pt x="32" y="11"/>
                    </a:cubicBezTo>
                    <a:close/>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0" name="Freeform 4890">
                <a:extLst>
                  <a:ext uri="{FF2B5EF4-FFF2-40B4-BE49-F238E27FC236}">
                    <a16:creationId xmlns:a16="http://schemas.microsoft.com/office/drawing/2014/main" id="{45F44647-FB27-96B8-DC10-2D7C95BD3C72}"/>
                  </a:ext>
                </a:extLst>
              </p:cNvPr>
              <p:cNvSpPr>
                <a:spLocks/>
              </p:cNvSpPr>
              <p:nvPr/>
            </p:nvSpPr>
            <p:spPr bwMode="auto">
              <a:xfrm>
                <a:off x="18123085" y="5475348"/>
                <a:ext cx="1850481" cy="1688567"/>
              </a:xfrm>
              <a:custGeom>
                <a:avLst/>
                <a:gdLst>
                  <a:gd name="T0" fmla="*/ 86 w 92"/>
                  <a:gd name="T1" fmla="*/ 74 h 84"/>
                  <a:gd name="T2" fmla="*/ 38 w 92"/>
                  <a:gd name="T3" fmla="*/ 78 h 84"/>
                  <a:gd name="T4" fmla="*/ 0 w 92"/>
                  <a:gd name="T5" fmla="*/ 66 h 84"/>
                  <a:gd name="T6" fmla="*/ 9 w 92"/>
                  <a:gd name="T7" fmla="*/ 48 h 84"/>
                  <a:gd name="T8" fmla="*/ 54 w 92"/>
                  <a:gd name="T9" fmla="*/ 53 h 84"/>
                  <a:gd name="T10" fmla="*/ 61 w 92"/>
                  <a:gd name="T11" fmla="*/ 53 h 84"/>
                  <a:gd name="T12" fmla="*/ 73 w 92"/>
                  <a:gd name="T13" fmla="*/ 0 h 84"/>
                  <a:gd name="T14" fmla="*/ 87 w 92"/>
                  <a:gd name="T15" fmla="*/ 21 h 84"/>
                  <a:gd name="T16" fmla="*/ 86 w 92"/>
                  <a:gd name="T17" fmla="*/ 7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2" h="84">
                    <a:moveTo>
                      <a:pt x="86" y="74"/>
                    </a:moveTo>
                    <a:cubicBezTo>
                      <a:pt x="83" y="80"/>
                      <a:pt x="65" y="84"/>
                      <a:pt x="38" y="78"/>
                    </a:cubicBezTo>
                    <a:cubicBezTo>
                      <a:pt x="27" y="76"/>
                      <a:pt x="14" y="72"/>
                      <a:pt x="0" y="66"/>
                    </a:cubicBezTo>
                    <a:cubicBezTo>
                      <a:pt x="6" y="54"/>
                      <a:pt x="9" y="48"/>
                      <a:pt x="9" y="48"/>
                    </a:cubicBezTo>
                    <a:cubicBezTo>
                      <a:pt x="54" y="53"/>
                      <a:pt x="54" y="53"/>
                      <a:pt x="54" y="53"/>
                    </a:cubicBezTo>
                    <a:cubicBezTo>
                      <a:pt x="61" y="53"/>
                      <a:pt x="61" y="53"/>
                      <a:pt x="61" y="53"/>
                    </a:cubicBezTo>
                    <a:cubicBezTo>
                      <a:pt x="61" y="53"/>
                      <a:pt x="62" y="1"/>
                      <a:pt x="73" y="0"/>
                    </a:cubicBezTo>
                    <a:cubicBezTo>
                      <a:pt x="73" y="0"/>
                      <a:pt x="82" y="4"/>
                      <a:pt x="87" y="21"/>
                    </a:cubicBezTo>
                    <a:cubicBezTo>
                      <a:pt x="92" y="40"/>
                      <a:pt x="91" y="65"/>
                      <a:pt x="86" y="74"/>
                    </a:cubicBez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1" name="Freeform 4891">
                <a:extLst>
                  <a:ext uri="{FF2B5EF4-FFF2-40B4-BE49-F238E27FC236}">
                    <a16:creationId xmlns:a16="http://schemas.microsoft.com/office/drawing/2014/main" id="{4F0EDCD1-6753-9625-3F10-EDF97F9B9B4D}"/>
                  </a:ext>
                </a:extLst>
              </p:cNvPr>
              <p:cNvSpPr>
                <a:spLocks/>
              </p:cNvSpPr>
              <p:nvPr/>
            </p:nvSpPr>
            <p:spPr bwMode="auto">
              <a:xfrm>
                <a:off x="18123085" y="6408836"/>
                <a:ext cx="1156553" cy="601402"/>
              </a:xfrm>
              <a:custGeom>
                <a:avLst/>
                <a:gdLst>
                  <a:gd name="T0" fmla="*/ 58 w 58"/>
                  <a:gd name="T1" fmla="*/ 20 h 30"/>
                  <a:gd name="T2" fmla="*/ 38 w 58"/>
                  <a:gd name="T3" fmla="*/ 30 h 30"/>
                  <a:gd name="T4" fmla="*/ 0 w 58"/>
                  <a:gd name="T5" fmla="*/ 18 h 30"/>
                  <a:gd name="T6" fmla="*/ 9 w 58"/>
                  <a:gd name="T7" fmla="*/ 0 h 30"/>
                  <a:gd name="T8" fmla="*/ 54 w 58"/>
                  <a:gd name="T9" fmla="*/ 5 h 30"/>
                  <a:gd name="T10" fmla="*/ 58 w 58"/>
                  <a:gd name="T11" fmla="*/ 20 h 30"/>
                </a:gdLst>
                <a:ahLst/>
                <a:cxnLst>
                  <a:cxn ang="0">
                    <a:pos x="T0" y="T1"/>
                  </a:cxn>
                  <a:cxn ang="0">
                    <a:pos x="T2" y="T3"/>
                  </a:cxn>
                  <a:cxn ang="0">
                    <a:pos x="T4" y="T5"/>
                  </a:cxn>
                  <a:cxn ang="0">
                    <a:pos x="T6" y="T7"/>
                  </a:cxn>
                  <a:cxn ang="0">
                    <a:pos x="T8" y="T9"/>
                  </a:cxn>
                  <a:cxn ang="0">
                    <a:pos x="T10" y="T11"/>
                  </a:cxn>
                </a:cxnLst>
                <a:rect l="0" t="0" r="r" b="b"/>
                <a:pathLst>
                  <a:path w="58" h="30">
                    <a:moveTo>
                      <a:pt x="58" y="20"/>
                    </a:moveTo>
                    <a:cubicBezTo>
                      <a:pt x="55" y="23"/>
                      <a:pt x="45" y="28"/>
                      <a:pt x="38" y="30"/>
                    </a:cubicBezTo>
                    <a:cubicBezTo>
                      <a:pt x="27" y="28"/>
                      <a:pt x="14" y="24"/>
                      <a:pt x="0" y="18"/>
                    </a:cubicBezTo>
                    <a:cubicBezTo>
                      <a:pt x="6" y="6"/>
                      <a:pt x="9" y="0"/>
                      <a:pt x="9" y="0"/>
                    </a:cubicBezTo>
                    <a:cubicBezTo>
                      <a:pt x="54" y="5"/>
                      <a:pt x="54" y="5"/>
                      <a:pt x="54" y="5"/>
                    </a:cubicBezTo>
                    <a:cubicBezTo>
                      <a:pt x="56" y="10"/>
                      <a:pt x="57" y="16"/>
                      <a:pt x="58" y="20"/>
                    </a:cubicBezTo>
                    <a:close/>
                  </a:path>
                </a:pathLst>
              </a:custGeom>
              <a:solidFill>
                <a:schemeClr val="accent4">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2" name="Freeform 4892">
                <a:extLst>
                  <a:ext uri="{FF2B5EF4-FFF2-40B4-BE49-F238E27FC236}">
                    <a16:creationId xmlns:a16="http://schemas.microsoft.com/office/drawing/2014/main" id="{61E32C19-6286-C0A6-A916-01095B0F259B}"/>
                  </a:ext>
                </a:extLst>
              </p:cNvPr>
              <p:cNvSpPr>
                <a:spLocks/>
              </p:cNvSpPr>
              <p:nvPr/>
            </p:nvSpPr>
            <p:spPr bwMode="auto">
              <a:xfrm>
                <a:off x="18955804" y="6246923"/>
                <a:ext cx="601402" cy="393230"/>
              </a:xfrm>
              <a:custGeom>
                <a:avLst/>
                <a:gdLst>
                  <a:gd name="T0" fmla="*/ 0 w 30"/>
                  <a:gd name="T1" fmla="*/ 8 h 20"/>
                  <a:gd name="T2" fmla="*/ 18 w 30"/>
                  <a:gd name="T3" fmla="*/ 0 h 20"/>
                  <a:gd name="T4" fmla="*/ 28 w 30"/>
                  <a:gd name="T5" fmla="*/ 13 h 20"/>
                  <a:gd name="T6" fmla="*/ 4 w 30"/>
                  <a:gd name="T7" fmla="*/ 20 h 20"/>
                  <a:gd name="T8" fmla="*/ 0 w 30"/>
                  <a:gd name="T9" fmla="*/ 8 h 20"/>
                </a:gdLst>
                <a:ahLst/>
                <a:cxnLst>
                  <a:cxn ang="0">
                    <a:pos x="T0" y="T1"/>
                  </a:cxn>
                  <a:cxn ang="0">
                    <a:pos x="T2" y="T3"/>
                  </a:cxn>
                  <a:cxn ang="0">
                    <a:pos x="T4" y="T5"/>
                  </a:cxn>
                  <a:cxn ang="0">
                    <a:pos x="T6" y="T7"/>
                  </a:cxn>
                  <a:cxn ang="0">
                    <a:pos x="T8" y="T9"/>
                  </a:cxn>
                </a:cxnLst>
                <a:rect l="0" t="0" r="r" b="b"/>
                <a:pathLst>
                  <a:path w="30" h="20">
                    <a:moveTo>
                      <a:pt x="0" y="8"/>
                    </a:moveTo>
                    <a:cubicBezTo>
                      <a:pt x="0" y="8"/>
                      <a:pt x="12" y="0"/>
                      <a:pt x="18" y="0"/>
                    </a:cubicBezTo>
                    <a:cubicBezTo>
                      <a:pt x="27" y="2"/>
                      <a:pt x="30" y="10"/>
                      <a:pt x="28" y="13"/>
                    </a:cubicBezTo>
                    <a:cubicBezTo>
                      <a:pt x="28" y="15"/>
                      <a:pt x="4" y="20"/>
                      <a:pt x="4" y="20"/>
                    </a:cubicBezTo>
                    <a:lnTo>
                      <a:pt x="0" y="8"/>
                    </a:lnTo>
                    <a:close/>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 name="Freeform 4893">
                <a:extLst>
                  <a:ext uri="{FF2B5EF4-FFF2-40B4-BE49-F238E27FC236}">
                    <a16:creationId xmlns:a16="http://schemas.microsoft.com/office/drawing/2014/main" id="{A4FA7D21-6C20-DAB1-00F8-34F355EB5C36}"/>
                  </a:ext>
                </a:extLst>
              </p:cNvPr>
              <p:cNvSpPr>
                <a:spLocks/>
              </p:cNvSpPr>
              <p:nvPr/>
            </p:nvSpPr>
            <p:spPr bwMode="auto">
              <a:xfrm>
                <a:off x="17406021" y="6246923"/>
                <a:ext cx="1757956" cy="925236"/>
              </a:xfrm>
              <a:custGeom>
                <a:avLst/>
                <a:gdLst>
                  <a:gd name="T0" fmla="*/ 12 w 88"/>
                  <a:gd name="T1" fmla="*/ 16 h 45"/>
                  <a:gd name="T2" fmla="*/ 1 w 88"/>
                  <a:gd name="T3" fmla="*/ 33 h 45"/>
                  <a:gd name="T4" fmla="*/ 20 w 88"/>
                  <a:gd name="T5" fmla="*/ 44 h 45"/>
                  <a:gd name="T6" fmla="*/ 88 w 88"/>
                  <a:gd name="T7" fmla="*/ 22 h 45"/>
                  <a:gd name="T8" fmla="*/ 79 w 88"/>
                  <a:gd name="T9" fmla="*/ 0 h 45"/>
                  <a:gd name="T10" fmla="*/ 12 w 88"/>
                  <a:gd name="T11" fmla="*/ 16 h 45"/>
                </a:gdLst>
                <a:ahLst/>
                <a:cxnLst>
                  <a:cxn ang="0">
                    <a:pos x="T0" y="T1"/>
                  </a:cxn>
                  <a:cxn ang="0">
                    <a:pos x="T2" y="T3"/>
                  </a:cxn>
                  <a:cxn ang="0">
                    <a:pos x="T4" y="T5"/>
                  </a:cxn>
                  <a:cxn ang="0">
                    <a:pos x="T6" y="T7"/>
                  </a:cxn>
                  <a:cxn ang="0">
                    <a:pos x="T8" y="T9"/>
                  </a:cxn>
                  <a:cxn ang="0">
                    <a:pos x="T10" y="T11"/>
                  </a:cxn>
                </a:cxnLst>
                <a:rect l="0" t="0" r="r" b="b"/>
                <a:pathLst>
                  <a:path w="88" h="45">
                    <a:moveTo>
                      <a:pt x="12" y="16"/>
                    </a:moveTo>
                    <a:cubicBezTo>
                      <a:pt x="4" y="20"/>
                      <a:pt x="0" y="24"/>
                      <a:pt x="1" y="33"/>
                    </a:cubicBezTo>
                    <a:cubicBezTo>
                      <a:pt x="1" y="41"/>
                      <a:pt x="11" y="45"/>
                      <a:pt x="20" y="44"/>
                    </a:cubicBezTo>
                    <a:cubicBezTo>
                      <a:pt x="29" y="43"/>
                      <a:pt x="88" y="22"/>
                      <a:pt x="88" y="22"/>
                    </a:cubicBezTo>
                    <a:cubicBezTo>
                      <a:pt x="79" y="0"/>
                      <a:pt x="79" y="0"/>
                      <a:pt x="79" y="0"/>
                    </a:cubicBezTo>
                    <a:cubicBezTo>
                      <a:pt x="79" y="0"/>
                      <a:pt x="25" y="10"/>
                      <a:pt x="12" y="16"/>
                    </a:cubicBez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84" name="Group 83">
              <a:extLst>
                <a:ext uri="{FF2B5EF4-FFF2-40B4-BE49-F238E27FC236}">
                  <a16:creationId xmlns:a16="http://schemas.microsoft.com/office/drawing/2014/main" id="{56833DC0-7DDB-B9C9-6CFF-6BA20BC6315E}"/>
                </a:ext>
              </a:extLst>
            </p:cNvPr>
            <p:cNvGrpSpPr/>
            <p:nvPr/>
          </p:nvGrpSpPr>
          <p:grpSpPr>
            <a:xfrm>
              <a:off x="4867343" y="676605"/>
              <a:ext cx="4067487" cy="4800280"/>
              <a:chOff x="1803696" y="1810576"/>
              <a:chExt cx="2482763" cy="2930057"/>
            </a:xfrm>
          </p:grpSpPr>
          <p:grpSp>
            <p:nvGrpSpPr>
              <p:cNvPr id="85" name="Group 84">
                <a:extLst>
                  <a:ext uri="{FF2B5EF4-FFF2-40B4-BE49-F238E27FC236}">
                    <a16:creationId xmlns:a16="http://schemas.microsoft.com/office/drawing/2014/main" id="{1BF484AB-9897-2ED9-0408-E9B98EDA170E}"/>
                  </a:ext>
                </a:extLst>
              </p:cNvPr>
              <p:cNvGrpSpPr/>
              <p:nvPr/>
            </p:nvGrpSpPr>
            <p:grpSpPr>
              <a:xfrm>
                <a:off x="1803696" y="1810576"/>
                <a:ext cx="2482763" cy="2930057"/>
                <a:chOff x="142953" y="934202"/>
                <a:chExt cx="1561324" cy="1842612"/>
              </a:xfrm>
            </p:grpSpPr>
            <p:sp>
              <p:nvSpPr>
                <p:cNvPr id="87" name="Freeform 115">
                  <a:extLst>
                    <a:ext uri="{FF2B5EF4-FFF2-40B4-BE49-F238E27FC236}">
                      <a16:creationId xmlns:a16="http://schemas.microsoft.com/office/drawing/2014/main" id="{F1044858-5167-0B23-A4C1-63D26B326E72}"/>
                    </a:ext>
                  </a:extLst>
                </p:cNvPr>
                <p:cNvSpPr>
                  <a:spLocks/>
                </p:cNvSpPr>
                <p:nvPr/>
              </p:nvSpPr>
              <p:spPr bwMode="auto">
                <a:xfrm>
                  <a:off x="142953" y="1880972"/>
                  <a:ext cx="345543" cy="473521"/>
                </a:xfrm>
                <a:custGeom>
                  <a:avLst/>
                  <a:gdLst>
                    <a:gd name="T0" fmla="*/ 2 w 32"/>
                    <a:gd name="T1" fmla="*/ 19 h 44"/>
                    <a:gd name="T2" fmla="*/ 20 w 32"/>
                    <a:gd name="T3" fmla="*/ 40 h 44"/>
                    <a:gd name="T4" fmla="*/ 31 w 32"/>
                    <a:gd name="T5" fmla="*/ 20 h 44"/>
                    <a:gd name="T6" fmla="*/ 15 w 32"/>
                    <a:gd name="T7" fmla="*/ 2 h 44"/>
                    <a:gd name="T8" fmla="*/ 2 w 32"/>
                    <a:gd name="T9" fmla="*/ 19 h 44"/>
                  </a:gdLst>
                  <a:ahLst/>
                  <a:cxnLst>
                    <a:cxn ang="0">
                      <a:pos x="T0" y="T1"/>
                    </a:cxn>
                    <a:cxn ang="0">
                      <a:pos x="T2" y="T3"/>
                    </a:cxn>
                    <a:cxn ang="0">
                      <a:pos x="T4" y="T5"/>
                    </a:cxn>
                    <a:cxn ang="0">
                      <a:pos x="T6" y="T7"/>
                    </a:cxn>
                    <a:cxn ang="0">
                      <a:pos x="T8" y="T9"/>
                    </a:cxn>
                  </a:cxnLst>
                  <a:rect l="0" t="0" r="r" b="b"/>
                  <a:pathLst>
                    <a:path w="32" h="44">
                      <a:moveTo>
                        <a:pt x="2" y="19"/>
                      </a:moveTo>
                      <a:cubicBezTo>
                        <a:pt x="3" y="30"/>
                        <a:pt x="12" y="44"/>
                        <a:pt x="20" y="40"/>
                      </a:cubicBezTo>
                      <a:cubicBezTo>
                        <a:pt x="27" y="37"/>
                        <a:pt x="32" y="31"/>
                        <a:pt x="31" y="20"/>
                      </a:cubicBezTo>
                      <a:cubicBezTo>
                        <a:pt x="29" y="9"/>
                        <a:pt x="23" y="4"/>
                        <a:pt x="15" y="2"/>
                      </a:cubicBezTo>
                      <a:cubicBezTo>
                        <a:pt x="5" y="0"/>
                        <a:pt x="0" y="8"/>
                        <a:pt x="2" y="19"/>
                      </a:cubicBezTo>
                    </a:path>
                  </a:pathLst>
                </a:custGeom>
                <a:solidFill>
                  <a:srgbClr val="ED90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88" name="Freeform 116">
                  <a:extLst>
                    <a:ext uri="{FF2B5EF4-FFF2-40B4-BE49-F238E27FC236}">
                      <a16:creationId xmlns:a16="http://schemas.microsoft.com/office/drawing/2014/main" id="{20416811-3345-3BF3-03F9-38239F1A5E4A}"/>
                    </a:ext>
                  </a:extLst>
                </p:cNvPr>
                <p:cNvSpPr>
                  <a:spLocks/>
                </p:cNvSpPr>
                <p:nvPr/>
              </p:nvSpPr>
              <p:spPr bwMode="auto">
                <a:xfrm>
                  <a:off x="194144" y="1880972"/>
                  <a:ext cx="140780" cy="102382"/>
                </a:xfrm>
                <a:custGeom>
                  <a:avLst/>
                  <a:gdLst>
                    <a:gd name="T0" fmla="*/ 0 w 14"/>
                    <a:gd name="T1" fmla="*/ 5 h 9"/>
                    <a:gd name="T2" fmla="*/ 14 w 14"/>
                    <a:gd name="T3" fmla="*/ 9 h 9"/>
                    <a:gd name="T4" fmla="*/ 13 w 14"/>
                    <a:gd name="T5" fmla="*/ 2 h 9"/>
                    <a:gd name="T6" fmla="*/ 7 w 14"/>
                    <a:gd name="T7" fmla="*/ 1 h 9"/>
                    <a:gd name="T8" fmla="*/ 0 w 14"/>
                    <a:gd name="T9" fmla="*/ 5 h 9"/>
                  </a:gdLst>
                  <a:ahLst/>
                  <a:cxnLst>
                    <a:cxn ang="0">
                      <a:pos x="T0" y="T1"/>
                    </a:cxn>
                    <a:cxn ang="0">
                      <a:pos x="T2" y="T3"/>
                    </a:cxn>
                    <a:cxn ang="0">
                      <a:pos x="T4" y="T5"/>
                    </a:cxn>
                    <a:cxn ang="0">
                      <a:pos x="T6" y="T7"/>
                    </a:cxn>
                    <a:cxn ang="0">
                      <a:pos x="T8" y="T9"/>
                    </a:cxn>
                  </a:cxnLst>
                  <a:rect l="0" t="0" r="r" b="b"/>
                  <a:pathLst>
                    <a:path w="14" h="9">
                      <a:moveTo>
                        <a:pt x="0" y="5"/>
                      </a:moveTo>
                      <a:cubicBezTo>
                        <a:pt x="2" y="2"/>
                        <a:pt x="12" y="1"/>
                        <a:pt x="14" y="9"/>
                      </a:cubicBezTo>
                      <a:cubicBezTo>
                        <a:pt x="13" y="2"/>
                        <a:pt x="13" y="2"/>
                        <a:pt x="13" y="2"/>
                      </a:cubicBezTo>
                      <a:cubicBezTo>
                        <a:pt x="13" y="2"/>
                        <a:pt x="10" y="0"/>
                        <a:pt x="7" y="1"/>
                      </a:cubicBezTo>
                      <a:cubicBezTo>
                        <a:pt x="2" y="2"/>
                        <a:pt x="0" y="5"/>
                        <a:pt x="0" y="5"/>
                      </a:cubicBezTo>
                      <a:close/>
                    </a:path>
                  </a:pathLst>
                </a:custGeom>
                <a:solidFill>
                  <a:srgbClr val="FCBB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89" name="Freeform 117">
                  <a:extLst>
                    <a:ext uri="{FF2B5EF4-FFF2-40B4-BE49-F238E27FC236}">
                      <a16:creationId xmlns:a16="http://schemas.microsoft.com/office/drawing/2014/main" id="{CBE56DD2-798E-4172-1D85-089F6A980727}"/>
                    </a:ext>
                  </a:extLst>
                </p:cNvPr>
                <p:cNvSpPr>
                  <a:spLocks/>
                </p:cNvSpPr>
                <p:nvPr/>
              </p:nvSpPr>
              <p:spPr bwMode="auto">
                <a:xfrm>
                  <a:off x="1358734" y="1880972"/>
                  <a:ext cx="345543" cy="473521"/>
                </a:xfrm>
                <a:custGeom>
                  <a:avLst/>
                  <a:gdLst>
                    <a:gd name="T0" fmla="*/ 30 w 32"/>
                    <a:gd name="T1" fmla="*/ 19 h 44"/>
                    <a:gd name="T2" fmla="*/ 12 w 32"/>
                    <a:gd name="T3" fmla="*/ 40 h 44"/>
                    <a:gd name="T4" fmla="*/ 2 w 32"/>
                    <a:gd name="T5" fmla="*/ 20 h 44"/>
                    <a:gd name="T6" fmla="*/ 18 w 32"/>
                    <a:gd name="T7" fmla="*/ 2 h 44"/>
                    <a:gd name="T8" fmla="*/ 30 w 32"/>
                    <a:gd name="T9" fmla="*/ 19 h 44"/>
                  </a:gdLst>
                  <a:ahLst/>
                  <a:cxnLst>
                    <a:cxn ang="0">
                      <a:pos x="T0" y="T1"/>
                    </a:cxn>
                    <a:cxn ang="0">
                      <a:pos x="T2" y="T3"/>
                    </a:cxn>
                    <a:cxn ang="0">
                      <a:pos x="T4" y="T5"/>
                    </a:cxn>
                    <a:cxn ang="0">
                      <a:pos x="T6" y="T7"/>
                    </a:cxn>
                    <a:cxn ang="0">
                      <a:pos x="T8" y="T9"/>
                    </a:cxn>
                  </a:cxnLst>
                  <a:rect l="0" t="0" r="r" b="b"/>
                  <a:pathLst>
                    <a:path w="32" h="44">
                      <a:moveTo>
                        <a:pt x="30" y="19"/>
                      </a:moveTo>
                      <a:cubicBezTo>
                        <a:pt x="29" y="30"/>
                        <a:pt x="20" y="44"/>
                        <a:pt x="12" y="40"/>
                      </a:cubicBezTo>
                      <a:cubicBezTo>
                        <a:pt x="6" y="37"/>
                        <a:pt x="0" y="31"/>
                        <a:pt x="2" y="20"/>
                      </a:cubicBezTo>
                      <a:cubicBezTo>
                        <a:pt x="3" y="9"/>
                        <a:pt x="9" y="4"/>
                        <a:pt x="18" y="2"/>
                      </a:cubicBezTo>
                      <a:cubicBezTo>
                        <a:pt x="27" y="0"/>
                        <a:pt x="32" y="8"/>
                        <a:pt x="30" y="19"/>
                      </a:cubicBezTo>
                    </a:path>
                  </a:pathLst>
                </a:custGeom>
                <a:solidFill>
                  <a:srgbClr val="ED90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90" name="Freeform 118">
                  <a:extLst>
                    <a:ext uri="{FF2B5EF4-FFF2-40B4-BE49-F238E27FC236}">
                      <a16:creationId xmlns:a16="http://schemas.microsoft.com/office/drawing/2014/main" id="{B81898AE-2298-D058-5806-8EC7CC3FC263}"/>
                    </a:ext>
                  </a:extLst>
                </p:cNvPr>
                <p:cNvSpPr>
                  <a:spLocks/>
                </p:cNvSpPr>
                <p:nvPr/>
              </p:nvSpPr>
              <p:spPr bwMode="auto">
                <a:xfrm>
                  <a:off x="1512307" y="1880972"/>
                  <a:ext cx="153573" cy="102382"/>
                </a:xfrm>
                <a:custGeom>
                  <a:avLst/>
                  <a:gdLst>
                    <a:gd name="T0" fmla="*/ 14 w 14"/>
                    <a:gd name="T1" fmla="*/ 5 h 9"/>
                    <a:gd name="T2" fmla="*/ 0 w 14"/>
                    <a:gd name="T3" fmla="*/ 9 h 9"/>
                    <a:gd name="T4" fmla="*/ 1 w 14"/>
                    <a:gd name="T5" fmla="*/ 2 h 9"/>
                    <a:gd name="T6" fmla="*/ 7 w 14"/>
                    <a:gd name="T7" fmla="*/ 1 h 9"/>
                    <a:gd name="T8" fmla="*/ 14 w 14"/>
                    <a:gd name="T9" fmla="*/ 5 h 9"/>
                  </a:gdLst>
                  <a:ahLst/>
                  <a:cxnLst>
                    <a:cxn ang="0">
                      <a:pos x="T0" y="T1"/>
                    </a:cxn>
                    <a:cxn ang="0">
                      <a:pos x="T2" y="T3"/>
                    </a:cxn>
                    <a:cxn ang="0">
                      <a:pos x="T4" y="T5"/>
                    </a:cxn>
                    <a:cxn ang="0">
                      <a:pos x="T6" y="T7"/>
                    </a:cxn>
                    <a:cxn ang="0">
                      <a:pos x="T8" y="T9"/>
                    </a:cxn>
                  </a:cxnLst>
                  <a:rect l="0" t="0" r="r" b="b"/>
                  <a:pathLst>
                    <a:path w="14" h="9">
                      <a:moveTo>
                        <a:pt x="14" y="5"/>
                      </a:moveTo>
                      <a:cubicBezTo>
                        <a:pt x="12" y="2"/>
                        <a:pt x="3" y="1"/>
                        <a:pt x="0" y="9"/>
                      </a:cubicBezTo>
                      <a:cubicBezTo>
                        <a:pt x="1" y="2"/>
                        <a:pt x="1" y="2"/>
                        <a:pt x="1" y="2"/>
                      </a:cubicBezTo>
                      <a:cubicBezTo>
                        <a:pt x="1" y="2"/>
                        <a:pt x="4" y="0"/>
                        <a:pt x="7" y="1"/>
                      </a:cubicBezTo>
                      <a:cubicBezTo>
                        <a:pt x="12" y="2"/>
                        <a:pt x="14" y="5"/>
                        <a:pt x="14" y="5"/>
                      </a:cubicBezTo>
                      <a:close/>
                    </a:path>
                  </a:pathLst>
                </a:custGeom>
                <a:solidFill>
                  <a:srgbClr val="FCBB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91" name="Freeform 119">
                  <a:extLst>
                    <a:ext uri="{FF2B5EF4-FFF2-40B4-BE49-F238E27FC236}">
                      <a16:creationId xmlns:a16="http://schemas.microsoft.com/office/drawing/2014/main" id="{087FD44A-E1F2-E863-F430-79F4CFFBFBB5}"/>
                    </a:ext>
                  </a:extLst>
                </p:cNvPr>
                <p:cNvSpPr>
                  <a:spLocks/>
                </p:cNvSpPr>
                <p:nvPr/>
              </p:nvSpPr>
              <p:spPr bwMode="auto">
                <a:xfrm>
                  <a:off x="334915" y="1113108"/>
                  <a:ext cx="1190194" cy="1241385"/>
                </a:xfrm>
                <a:custGeom>
                  <a:avLst/>
                  <a:gdLst>
                    <a:gd name="T0" fmla="*/ 56 w 111"/>
                    <a:gd name="T1" fmla="*/ 0 h 115"/>
                    <a:gd name="T2" fmla="*/ 111 w 111"/>
                    <a:gd name="T3" fmla="*/ 60 h 115"/>
                    <a:gd name="T4" fmla="*/ 56 w 111"/>
                    <a:gd name="T5" fmla="*/ 115 h 115"/>
                    <a:gd name="T6" fmla="*/ 0 w 111"/>
                    <a:gd name="T7" fmla="*/ 60 h 115"/>
                    <a:gd name="T8" fmla="*/ 56 w 111"/>
                    <a:gd name="T9" fmla="*/ 0 h 115"/>
                  </a:gdLst>
                  <a:ahLst/>
                  <a:cxnLst>
                    <a:cxn ang="0">
                      <a:pos x="T0" y="T1"/>
                    </a:cxn>
                    <a:cxn ang="0">
                      <a:pos x="T2" y="T3"/>
                    </a:cxn>
                    <a:cxn ang="0">
                      <a:pos x="T4" y="T5"/>
                    </a:cxn>
                    <a:cxn ang="0">
                      <a:pos x="T6" y="T7"/>
                    </a:cxn>
                    <a:cxn ang="0">
                      <a:pos x="T8" y="T9"/>
                    </a:cxn>
                  </a:cxnLst>
                  <a:rect l="0" t="0" r="r" b="b"/>
                  <a:pathLst>
                    <a:path w="111" h="115">
                      <a:moveTo>
                        <a:pt x="56" y="0"/>
                      </a:moveTo>
                      <a:cubicBezTo>
                        <a:pt x="86" y="0"/>
                        <a:pt x="111" y="19"/>
                        <a:pt x="111" y="60"/>
                      </a:cubicBezTo>
                      <a:cubicBezTo>
                        <a:pt x="111" y="90"/>
                        <a:pt x="86" y="115"/>
                        <a:pt x="56" y="115"/>
                      </a:cubicBezTo>
                      <a:cubicBezTo>
                        <a:pt x="25" y="115"/>
                        <a:pt x="0" y="90"/>
                        <a:pt x="0" y="60"/>
                      </a:cubicBezTo>
                      <a:cubicBezTo>
                        <a:pt x="0" y="20"/>
                        <a:pt x="25" y="0"/>
                        <a:pt x="56" y="0"/>
                      </a:cubicBezTo>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92" name="Freeform 120">
                  <a:extLst>
                    <a:ext uri="{FF2B5EF4-FFF2-40B4-BE49-F238E27FC236}">
                      <a16:creationId xmlns:a16="http://schemas.microsoft.com/office/drawing/2014/main" id="{ECABA43F-65BF-D681-411F-9CD0E8D86332}"/>
                    </a:ext>
                  </a:extLst>
                </p:cNvPr>
                <p:cNvSpPr>
                  <a:spLocks/>
                </p:cNvSpPr>
                <p:nvPr/>
              </p:nvSpPr>
              <p:spPr bwMode="auto">
                <a:xfrm>
                  <a:off x="360511" y="1484238"/>
                  <a:ext cx="1151797" cy="1292576"/>
                </a:xfrm>
                <a:custGeom>
                  <a:avLst/>
                  <a:gdLst>
                    <a:gd name="T0" fmla="*/ 107 w 107"/>
                    <a:gd name="T1" fmla="*/ 53 h 120"/>
                    <a:gd name="T2" fmla="*/ 53 w 107"/>
                    <a:gd name="T3" fmla="*/ 120 h 120"/>
                    <a:gd name="T4" fmla="*/ 0 w 107"/>
                    <a:gd name="T5" fmla="*/ 53 h 120"/>
                    <a:gd name="T6" fmla="*/ 53 w 107"/>
                    <a:gd name="T7" fmla="*/ 0 h 120"/>
                    <a:gd name="T8" fmla="*/ 107 w 107"/>
                    <a:gd name="T9" fmla="*/ 53 h 120"/>
                  </a:gdLst>
                  <a:ahLst/>
                  <a:cxnLst>
                    <a:cxn ang="0">
                      <a:pos x="T0" y="T1"/>
                    </a:cxn>
                    <a:cxn ang="0">
                      <a:pos x="T2" y="T3"/>
                    </a:cxn>
                    <a:cxn ang="0">
                      <a:pos x="T4" y="T5"/>
                    </a:cxn>
                    <a:cxn ang="0">
                      <a:pos x="T6" y="T7"/>
                    </a:cxn>
                    <a:cxn ang="0">
                      <a:pos x="T8" y="T9"/>
                    </a:cxn>
                  </a:cxnLst>
                  <a:rect l="0" t="0" r="r" b="b"/>
                  <a:pathLst>
                    <a:path w="107" h="120">
                      <a:moveTo>
                        <a:pt x="107" y="53"/>
                      </a:moveTo>
                      <a:cubicBezTo>
                        <a:pt x="107" y="83"/>
                        <a:pt x="88" y="120"/>
                        <a:pt x="53" y="120"/>
                      </a:cubicBezTo>
                      <a:cubicBezTo>
                        <a:pt x="17" y="120"/>
                        <a:pt x="0" y="83"/>
                        <a:pt x="0" y="53"/>
                      </a:cubicBezTo>
                      <a:cubicBezTo>
                        <a:pt x="0" y="24"/>
                        <a:pt x="24" y="0"/>
                        <a:pt x="53" y="0"/>
                      </a:cubicBezTo>
                      <a:cubicBezTo>
                        <a:pt x="83" y="0"/>
                        <a:pt x="107" y="24"/>
                        <a:pt x="107" y="53"/>
                      </a:cubicBezTo>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93" name="Freeform 123">
                  <a:extLst>
                    <a:ext uri="{FF2B5EF4-FFF2-40B4-BE49-F238E27FC236}">
                      <a16:creationId xmlns:a16="http://schemas.microsoft.com/office/drawing/2014/main" id="{FDA50C80-95D2-6DF0-F095-4E54A213C570}"/>
                    </a:ext>
                  </a:extLst>
                </p:cNvPr>
                <p:cNvSpPr>
                  <a:spLocks/>
                </p:cNvSpPr>
                <p:nvPr/>
              </p:nvSpPr>
              <p:spPr bwMode="auto">
                <a:xfrm>
                  <a:off x="514083" y="1740193"/>
                  <a:ext cx="243161" cy="89588"/>
                </a:xfrm>
                <a:custGeom>
                  <a:avLst/>
                  <a:gdLst>
                    <a:gd name="T0" fmla="*/ 15 w 23"/>
                    <a:gd name="T1" fmla="*/ 0 h 8"/>
                    <a:gd name="T2" fmla="*/ 0 w 23"/>
                    <a:gd name="T3" fmla="*/ 7 h 8"/>
                    <a:gd name="T4" fmla="*/ 0 w 23"/>
                    <a:gd name="T5" fmla="*/ 8 h 8"/>
                    <a:gd name="T6" fmla="*/ 5 w 23"/>
                    <a:gd name="T7" fmla="*/ 8 h 8"/>
                    <a:gd name="T8" fmla="*/ 15 w 23"/>
                    <a:gd name="T9" fmla="*/ 4 h 8"/>
                    <a:gd name="T10" fmla="*/ 19 w 23"/>
                    <a:gd name="T11" fmla="*/ 5 h 8"/>
                    <a:gd name="T12" fmla="*/ 20 w 23"/>
                    <a:gd name="T13" fmla="*/ 5 h 8"/>
                    <a:gd name="T14" fmla="*/ 22 w 23"/>
                    <a:gd name="T15" fmla="*/ 5 h 8"/>
                    <a:gd name="T16" fmla="*/ 22 w 23"/>
                    <a:gd name="T17" fmla="*/ 4 h 8"/>
                    <a:gd name="T18" fmla="*/ 22 w 23"/>
                    <a:gd name="T19" fmla="*/ 2 h 8"/>
                    <a:gd name="T20" fmla="*/ 22 w 23"/>
                    <a:gd name="T21" fmla="*/ 2 h 8"/>
                    <a:gd name="T22" fmla="*/ 22 w 23"/>
                    <a:gd name="T23" fmla="*/ 2 h 8"/>
                    <a:gd name="T24" fmla="*/ 22 w 23"/>
                    <a:gd name="T25" fmla="*/ 1 h 8"/>
                    <a:gd name="T26" fmla="*/ 22 w 23"/>
                    <a:gd name="T27" fmla="*/ 1 h 8"/>
                    <a:gd name="T28" fmla="*/ 22 w 23"/>
                    <a:gd name="T29" fmla="*/ 1 h 8"/>
                    <a:gd name="T30" fmla="*/ 21 w 23"/>
                    <a:gd name="T31" fmla="*/ 1 h 8"/>
                    <a:gd name="T32" fmla="*/ 15 w 23"/>
                    <a:gd name="T33"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8">
                      <a:moveTo>
                        <a:pt x="15" y="0"/>
                      </a:moveTo>
                      <a:cubicBezTo>
                        <a:pt x="8" y="0"/>
                        <a:pt x="2" y="4"/>
                        <a:pt x="0" y="7"/>
                      </a:cubicBezTo>
                      <a:cubicBezTo>
                        <a:pt x="0" y="8"/>
                        <a:pt x="0" y="8"/>
                        <a:pt x="0" y="8"/>
                      </a:cubicBezTo>
                      <a:cubicBezTo>
                        <a:pt x="1" y="8"/>
                        <a:pt x="3" y="8"/>
                        <a:pt x="5" y="8"/>
                      </a:cubicBezTo>
                      <a:cubicBezTo>
                        <a:pt x="7" y="7"/>
                        <a:pt x="10" y="4"/>
                        <a:pt x="15" y="4"/>
                      </a:cubicBezTo>
                      <a:cubicBezTo>
                        <a:pt x="16" y="4"/>
                        <a:pt x="18" y="4"/>
                        <a:pt x="19" y="5"/>
                      </a:cubicBezTo>
                      <a:cubicBezTo>
                        <a:pt x="20" y="5"/>
                        <a:pt x="20" y="5"/>
                        <a:pt x="20" y="5"/>
                      </a:cubicBezTo>
                      <a:cubicBezTo>
                        <a:pt x="21" y="5"/>
                        <a:pt x="21" y="5"/>
                        <a:pt x="22" y="5"/>
                      </a:cubicBezTo>
                      <a:cubicBezTo>
                        <a:pt x="22" y="5"/>
                        <a:pt x="22" y="4"/>
                        <a:pt x="22" y="4"/>
                      </a:cubicBezTo>
                      <a:cubicBezTo>
                        <a:pt x="23" y="3"/>
                        <a:pt x="23" y="2"/>
                        <a:pt x="22" y="2"/>
                      </a:cubicBezTo>
                      <a:cubicBezTo>
                        <a:pt x="22" y="2"/>
                        <a:pt x="22" y="2"/>
                        <a:pt x="22" y="2"/>
                      </a:cubicBezTo>
                      <a:cubicBezTo>
                        <a:pt x="22" y="2"/>
                        <a:pt x="22" y="2"/>
                        <a:pt x="22" y="2"/>
                      </a:cubicBezTo>
                      <a:cubicBezTo>
                        <a:pt x="22" y="1"/>
                        <a:pt x="22" y="1"/>
                        <a:pt x="22" y="1"/>
                      </a:cubicBezTo>
                      <a:cubicBezTo>
                        <a:pt x="22" y="1"/>
                        <a:pt x="22" y="1"/>
                        <a:pt x="22" y="1"/>
                      </a:cubicBezTo>
                      <a:cubicBezTo>
                        <a:pt x="22" y="1"/>
                        <a:pt x="22" y="1"/>
                        <a:pt x="22" y="1"/>
                      </a:cubicBezTo>
                      <a:cubicBezTo>
                        <a:pt x="21" y="1"/>
                        <a:pt x="21" y="1"/>
                        <a:pt x="21" y="1"/>
                      </a:cubicBezTo>
                      <a:cubicBezTo>
                        <a:pt x="19" y="0"/>
                        <a:pt x="17" y="0"/>
                        <a:pt x="15" y="0"/>
                      </a:cubicBezTo>
                    </a:path>
                  </a:pathLst>
                </a:custGeom>
                <a:solidFill>
                  <a:srgbClr val="D5A8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94" name="Freeform 124">
                  <a:extLst>
                    <a:ext uri="{FF2B5EF4-FFF2-40B4-BE49-F238E27FC236}">
                      <a16:creationId xmlns:a16="http://schemas.microsoft.com/office/drawing/2014/main" id="{4EC36769-03BC-29BD-4A16-EAA0247CF09C}"/>
                    </a:ext>
                  </a:extLst>
                </p:cNvPr>
                <p:cNvSpPr>
                  <a:spLocks/>
                </p:cNvSpPr>
                <p:nvPr/>
              </p:nvSpPr>
              <p:spPr bwMode="auto">
                <a:xfrm>
                  <a:off x="514083" y="1689002"/>
                  <a:ext cx="243161" cy="153573"/>
                </a:xfrm>
                <a:custGeom>
                  <a:avLst/>
                  <a:gdLst>
                    <a:gd name="T0" fmla="*/ 22 w 23"/>
                    <a:gd name="T1" fmla="*/ 8 h 14"/>
                    <a:gd name="T2" fmla="*/ 20 w 23"/>
                    <a:gd name="T3" fmla="*/ 8 h 14"/>
                    <a:gd name="T4" fmla="*/ 4 w 23"/>
                    <a:gd name="T5" fmla="*/ 13 h 14"/>
                    <a:gd name="T6" fmla="*/ 1 w 23"/>
                    <a:gd name="T7" fmla="*/ 13 h 14"/>
                    <a:gd name="T8" fmla="*/ 1 w 23"/>
                    <a:gd name="T9" fmla="*/ 10 h 14"/>
                    <a:gd name="T10" fmla="*/ 22 w 23"/>
                    <a:gd name="T11" fmla="*/ 4 h 14"/>
                    <a:gd name="T12" fmla="*/ 23 w 23"/>
                    <a:gd name="T13" fmla="*/ 7 h 14"/>
                    <a:gd name="T14" fmla="*/ 22 w 23"/>
                    <a:gd name="T15" fmla="*/ 8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14">
                      <a:moveTo>
                        <a:pt x="22" y="8"/>
                      </a:moveTo>
                      <a:cubicBezTo>
                        <a:pt x="22" y="8"/>
                        <a:pt x="21" y="8"/>
                        <a:pt x="20" y="8"/>
                      </a:cubicBezTo>
                      <a:cubicBezTo>
                        <a:pt x="11" y="5"/>
                        <a:pt x="5" y="13"/>
                        <a:pt x="4" y="13"/>
                      </a:cubicBezTo>
                      <a:cubicBezTo>
                        <a:pt x="4" y="14"/>
                        <a:pt x="2" y="14"/>
                        <a:pt x="1" y="13"/>
                      </a:cubicBezTo>
                      <a:cubicBezTo>
                        <a:pt x="0" y="13"/>
                        <a:pt x="0" y="11"/>
                        <a:pt x="1" y="10"/>
                      </a:cubicBezTo>
                      <a:cubicBezTo>
                        <a:pt x="4" y="6"/>
                        <a:pt x="12" y="0"/>
                        <a:pt x="22" y="4"/>
                      </a:cubicBezTo>
                      <a:cubicBezTo>
                        <a:pt x="23" y="4"/>
                        <a:pt x="23" y="6"/>
                        <a:pt x="23" y="7"/>
                      </a:cubicBezTo>
                      <a:cubicBezTo>
                        <a:pt x="23" y="7"/>
                        <a:pt x="23" y="8"/>
                        <a:pt x="22" y="8"/>
                      </a:cubicBezTo>
                      <a:close/>
                    </a:path>
                  </a:pathLst>
                </a:custGeom>
                <a:solidFill>
                  <a:srgbClr val="6F5B56"/>
                </a:solidFill>
                <a:ln>
                  <a:noFill/>
                </a:ln>
              </p:spPr>
              <p:txBody>
                <a:bodyPr vert="horz" wrap="square" lIns="45720" tIns="22860" rIns="45720" bIns="22860" numCol="1" anchor="t" anchorCtr="0" compatLnSpc="1">
                  <a:prstTxWarp prst="textNoShape">
                    <a:avLst/>
                  </a:prstTxWarp>
                </a:bodyPr>
                <a:lstStyle/>
                <a:p>
                  <a:endParaRPr lang="en-US" sz="900"/>
                </a:p>
              </p:txBody>
            </p:sp>
            <p:sp>
              <p:nvSpPr>
                <p:cNvPr id="95" name="Freeform 125">
                  <a:extLst>
                    <a:ext uri="{FF2B5EF4-FFF2-40B4-BE49-F238E27FC236}">
                      <a16:creationId xmlns:a16="http://schemas.microsoft.com/office/drawing/2014/main" id="{1271EC0C-A3B9-AC70-AC41-0932C576F1A6}"/>
                    </a:ext>
                  </a:extLst>
                </p:cNvPr>
                <p:cNvSpPr>
                  <a:spLocks/>
                </p:cNvSpPr>
                <p:nvPr/>
              </p:nvSpPr>
              <p:spPr bwMode="auto">
                <a:xfrm>
                  <a:off x="514083" y="1689002"/>
                  <a:ext cx="243161" cy="140779"/>
                </a:xfrm>
                <a:custGeom>
                  <a:avLst/>
                  <a:gdLst>
                    <a:gd name="T0" fmla="*/ 1 w 23"/>
                    <a:gd name="T1" fmla="*/ 13 h 13"/>
                    <a:gd name="T2" fmla="*/ 2 w 23"/>
                    <a:gd name="T3" fmla="*/ 12 h 13"/>
                    <a:gd name="T4" fmla="*/ 23 w 23"/>
                    <a:gd name="T5" fmla="*/ 5 h 13"/>
                    <a:gd name="T6" fmla="*/ 23 w 23"/>
                    <a:gd name="T7" fmla="*/ 6 h 13"/>
                    <a:gd name="T8" fmla="*/ 22 w 23"/>
                    <a:gd name="T9" fmla="*/ 4 h 13"/>
                    <a:gd name="T10" fmla="*/ 1 w 23"/>
                    <a:gd name="T11" fmla="*/ 10 h 13"/>
                    <a:gd name="T12" fmla="*/ 1 w 23"/>
                    <a:gd name="T13" fmla="*/ 13 h 13"/>
                  </a:gdLst>
                  <a:ahLst/>
                  <a:cxnLst>
                    <a:cxn ang="0">
                      <a:pos x="T0" y="T1"/>
                    </a:cxn>
                    <a:cxn ang="0">
                      <a:pos x="T2" y="T3"/>
                    </a:cxn>
                    <a:cxn ang="0">
                      <a:pos x="T4" y="T5"/>
                    </a:cxn>
                    <a:cxn ang="0">
                      <a:pos x="T6" y="T7"/>
                    </a:cxn>
                    <a:cxn ang="0">
                      <a:pos x="T8" y="T9"/>
                    </a:cxn>
                    <a:cxn ang="0">
                      <a:pos x="T10" y="T11"/>
                    </a:cxn>
                    <a:cxn ang="0">
                      <a:pos x="T12" y="T13"/>
                    </a:cxn>
                  </a:cxnLst>
                  <a:rect l="0" t="0" r="r" b="b"/>
                  <a:pathLst>
                    <a:path w="23" h="13">
                      <a:moveTo>
                        <a:pt x="1" y="13"/>
                      </a:moveTo>
                      <a:cubicBezTo>
                        <a:pt x="1" y="13"/>
                        <a:pt x="1" y="12"/>
                        <a:pt x="2" y="12"/>
                      </a:cubicBezTo>
                      <a:cubicBezTo>
                        <a:pt x="4" y="8"/>
                        <a:pt x="13" y="1"/>
                        <a:pt x="23" y="5"/>
                      </a:cubicBezTo>
                      <a:cubicBezTo>
                        <a:pt x="23" y="5"/>
                        <a:pt x="23" y="5"/>
                        <a:pt x="23" y="6"/>
                      </a:cubicBezTo>
                      <a:cubicBezTo>
                        <a:pt x="23" y="5"/>
                        <a:pt x="22" y="4"/>
                        <a:pt x="22" y="4"/>
                      </a:cubicBezTo>
                      <a:cubicBezTo>
                        <a:pt x="12" y="0"/>
                        <a:pt x="4" y="6"/>
                        <a:pt x="1" y="10"/>
                      </a:cubicBezTo>
                      <a:cubicBezTo>
                        <a:pt x="0" y="11"/>
                        <a:pt x="0" y="13"/>
                        <a:pt x="1" y="13"/>
                      </a:cubicBezTo>
                      <a:close/>
                    </a:path>
                  </a:pathLst>
                </a:custGeom>
                <a:solidFill>
                  <a:srgbClr val="8E7771"/>
                </a:solidFill>
                <a:ln>
                  <a:noFill/>
                </a:ln>
              </p:spPr>
              <p:txBody>
                <a:bodyPr vert="horz" wrap="square" lIns="45720" tIns="22860" rIns="45720" bIns="22860" numCol="1" anchor="t" anchorCtr="0" compatLnSpc="1">
                  <a:prstTxWarp prst="textNoShape">
                    <a:avLst/>
                  </a:prstTxWarp>
                </a:bodyPr>
                <a:lstStyle/>
                <a:p>
                  <a:endParaRPr lang="en-US" sz="900"/>
                </a:p>
              </p:txBody>
            </p:sp>
            <p:sp>
              <p:nvSpPr>
                <p:cNvPr id="96" name="Freeform 126">
                  <a:extLst>
                    <a:ext uri="{FF2B5EF4-FFF2-40B4-BE49-F238E27FC236}">
                      <a16:creationId xmlns:a16="http://schemas.microsoft.com/office/drawing/2014/main" id="{F6CA1ADE-2D39-F578-82E5-8E13FF7B9402}"/>
                    </a:ext>
                  </a:extLst>
                </p:cNvPr>
                <p:cNvSpPr>
                  <a:spLocks/>
                </p:cNvSpPr>
                <p:nvPr/>
              </p:nvSpPr>
              <p:spPr bwMode="auto">
                <a:xfrm>
                  <a:off x="1064390" y="1740193"/>
                  <a:ext cx="243161" cy="127977"/>
                </a:xfrm>
                <a:custGeom>
                  <a:avLst/>
                  <a:gdLst>
                    <a:gd name="T0" fmla="*/ 8 w 23"/>
                    <a:gd name="T1" fmla="*/ 0 h 11"/>
                    <a:gd name="T2" fmla="*/ 1 w 23"/>
                    <a:gd name="T3" fmla="*/ 1 h 11"/>
                    <a:gd name="T4" fmla="*/ 1 w 23"/>
                    <a:gd name="T5" fmla="*/ 1 h 11"/>
                    <a:gd name="T6" fmla="*/ 1 w 23"/>
                    <a:gd name="T7" fmla="*/ 1 h 11"/>
                    <a:gd name="T8" fmla="*/ 1 w 23"/>
                    <a:gd name="T9" fmla="*/ 1 h 11"/>
                    <a:gd name="T10" fmla="*/ 1 w 23"/>
                    <a:gd name="T11" fmla="*/ 2 h 11"/>
                    <a:gd name="T12" fmla="*/ 0 w 23"/>
                    <a:gd name="T13" fmla="*/ 2 h 11"/>
                    <a:gd name="T14" fmla="*/ 0 w 23"/>
                    <a:gd name="T15" fmla="*/ 2 h 11"/>
                    <a:gd name="T16" fmla="*/ 0 w 23"/>
                    <a:gd name="T17" fmla="*/ 4 h 11"/>
                    <a:gd name="T18" fmla="*/ 1 w 23"/>
                    <a:gd name="T19" fmla="*/ 5 h 11"/>
                    <a:gd name="T20" fmla="*/ 2 w 23"/>
                    <a:gd name="T21" fmla="*/ 5 h 11"/>
                    <a:gd name="T22" fmla="*/ 3 w 23"/>
                    <a:gd name="T23" fmla="*/ 5 h 11"/>
                    <a:gd name="T24" fmla="*/ 8 w 23"/>
                    <a:gd name="T25" fmla="*/ 4 h 11"/>
                    <a:gd name="T26" fmla="*/ 19 w 23"/>
                    <a:gd name="T27" fmla="*/ 10 h 11"/>
                    <a:gd name="T28" fmla="*/ 20 w 23"/>
                    <a:gd name="T29" fmla="*/ 11 h 11"/>
                    <a:gd name="T30" fmla="*/ 21 w 23"/>
                    <a:gd name="T31" fmla="*/ 11 h 11"/>
                    <a:gd name="T32" fmla="*/ 22 w 23"/>
                    <a:gd name="T33" fmla="*/ 10 h 11"/>
                    <a:gd name="T34" fmla="*/ 22 w 23"/>
                    <a:gd name="T35" fmla="*/ 7 h 11"/>
                    <a:gd name="T36" fmla="*/ 8 w 23"/>
                    <a:gd name="T3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3" h="11">
                      <a:moveTo>
                        <a:pt x="8" y="0"/>
                      </a:moveTo>
                      <a:cubicBezTo>
                        <a:pt x="6" y="0"/>
                        <a:pt x="4" y="0"/>
                        <a:pt x="1" y="1"/>
                      </a:cubicBezTo>
                      <a:cubicBezTo>
                        <a:pt x="1" y="1"/>
                        <a:pt x="1" y="1"/>
                        <a:pt x="1" y="1"/>
                      </a:cubicBezTo>
                      <a:cubicBezTo>
                        <a:pt x="1" y="1"/>
                        <a:pt x="1" y="1"/>
                        <a:pt x="1" y="1"/>
                      </a:cubicBezTo>
                      <a:cubicBezTo>
                        <a:pt x="1" y="1"/>
                        <a:pt x="1" y="1"/>
                        <a:pt x="1" y="1"/>
                      </a:cubicBezTo>
                      <a:cubicBezTo>
                        <a:pt x="1" y="2"/>
                        <a:pt x="1" y="2"/>
                        <a:pt x="1" y="2"/>
                      </a:cubicBezTo>
                      <a:cubicBezTo>
                        <a:pt x="0" y="2"/>
                        <a:pt x="0" y="2"/>
                        <a:pt x="0" y="2"/>
                      </a:cubicBezTo>
                      <a:cubicBezTo>
                        <a:pt x="0" y="2"/>
                        <a:pt x="0" y="2"/>
                        <a:pt x="0" y="2"/>
                      </a:cubicBezTo>
                      <a:cubicBezTo>
                        <a:pt x="0" y="3"/>
                        <a:pt x="0" y="3"/>
                        <a:pt x="0" y="4"/>
                      </a:cubicBezTo>
                      <a:cubicBezTo>
                        <a:pt x="0" y="4"/>
                        <a:pt x="1" y="5"/>
                        <a:pt x="1" y="5"/>
                      </a:cubicBezTo>
                      <a:cubicBezTo>
                        <a:pt x="1" y="5"/>
                        <a:pt x="2" y="5"/>
                        <a:pt x="2" y="5"/>
                      </a:cubicBezTo>
                      <a:cubicBezTo>
                        <a:pt x="3" y="5"/>
                        <a:pt x="3" y="5"/>
                        <a:pt x="3" y="5"/>
                      </a:cubicBezTo>
                      <a:cubicBezTo>
                        <a:pt x="5" y="4"/>
                        <a:pt x="6" y="4"/>
                        <a:pt x="8" y="4"/>
                      </a:cubicBezTo>
                      <a:cubicBezTo>
                        <a:pt x="14" y="4"/>
                        <a:pt x="19" y="10"/>
                        <a:pt x="19" y="10"/>
                      </a:cubicBezTo>
                      <a:cubicBezTo>
                        <a:pt x="19" y="10"/>
                        <a:pt x="20" y="11"/>
                        <a:pt x="20" y="11"/>
                      </a:cubicBezTo>
                      <a:cubicBezTo>
                        <a:pt x="20" y="11"/>
                        <a:pt x="21" y="11"/>
                        <a:pt x="21" y="11"/>
                      </a:cubicBezTo>
                      <a:cubicBezTo>
                        <a:pt x="21" y="11"/>
                        <a:pt x="22" y="11"/>
                        <a:pt x="22" y="10"/>
                      </a:cubicBezTo>
                      <a:cubicBezTo>
                        <a:pt x="23" y="10"/>
                        <a:pt x="23" y="8"/>
                        <a:pt x="22" y="7"/>
                      </a:cubicBezTo>
                      <a:cubicBezTo>
                        <a:pt x="20" y="4"/>
                        <a:pt x="15" y="0"/>
                        <a:pt x="8" y="0"/>
                      </a:cubicBezTo>
                    </a:path>
                  </a:pathLst>
                </a:custGeom>
                <a:solidFill>
                  <a:srgbClr val="D5A8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97" name="Freeform 127">
                  <a:extLst>
                    <a:ext uri="{FF2B5EF4-FFF2-40B4-BE49-F238E27FC236}">
                      <a16:creationId xmlns:a16="http://schemas.microsoft.com/office/drawing/2014/main" id="{3D7635C4-53E3-F77D-A84A-9EF492FA7BB2}"/>
                    </a:ext>
                  </a:extLst>
                </p:cNvPr>
                <p:cNvSpPr>
                  <a:spLocks/>
                </p:cNvSpPr>
                <p:nvPr/>
              </p:nvSpPr>
              <p:spPr bwMode="auto">
                <a:xfrm>
                  <a:off x="1051588" y="1689002"/>
                  <a:ext cx="255955" cy="153573"/>
                </a:xfrm>
                <a:custGeom>
                  <a:avLst/>
                  <a:gdLst>
                    <a:gd name="T0" fmla="*/ 1 w 24"/>
                    <a:gd name="T1" fmla="*/ 8 h 14"/>
                    <a:gd name="T2" fmla="*/ 4 w 24"/>
                    <a:gd name="T3" fmla="*/ 8 h 14"/>
                    <a:gd name="T4" fmla="*/ 19 w 24"/>
                    <a:gd name="T5" fmla="*/ 13 h 14"/>
                    <a:gd name="T6" fmla="*/ 22 w 24"/>
                    <a:gd name="T7" fmla="*/ 14 h 14"/>
                    <a:gd name="T8" fmla="*/ 23 w 24"/>
                    <a:gd name="T9" fmla="*/ 10 h 14"/>
                    <a:gd name="T10" fmla="*/ 2 w 24"/>
                    <a:gd name="T11" fmla="*/ 4 h 14"/>
                    <a:gd name="T12" fmla="*/ 1 w 24"/>
                    <a:gd name="T13" fmla="*/ 7 h 14"/>
                    <a:gd name="T14" fmla="*/ 1 w 24"/>
                    <a:gd name="T15" fmla="*/ 8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 h="14">
                      <a:moveTo>
                        <a:pt x="1" y="8"/>
                      </a:moveTo>
                      <a:cubicBezTo>
                        <a:pt x="2" y="8"/>
                        <a:pt x="3" y="9"/>
                        <a:pt x="4" y="8"/>
                      </a:cubicBezTo>
                      <a:cubicBezTo>
                        <a:pt x="13" y="5"/>
                        <a:pt x="19" y="13"/>
                        <a:pt x="19" y="13"/>
                      </a:cubicBezTo>
                      <a:cubicBezTo>
                        <a:pt x="20" y="14"/>
                        <a:pt x="21" y="14"/>
                        <a:pt x="22" y="14"/>
                      </a:cubicBezTo>
                      <a:cubicBezTo>
                        <a:pt x="23" y="13"/>
                        <a:pt x="24" y="11"/>
                        <a:pt x="23" y="10"/>
                      </a:cubicBezTo>
                      <a:cubicBezTo>
                        <a:pt x="20" y="7"/>
                        <a:pt x="12" y="0"/>
                        <a:pt x="2" y="4"/>
                      </a:cubicBezTo>
                      <a:cubicBezTo>
                        <a:pt x="1" y="5"/>
                        <a:pt x="0" y="6"/>
                        <a:pt x="1" y="7"/>
                      </a:cubicBezTo>
                      <a:cubicBezTo>
                        <a:pt x="1" y="7"/>
                        <a:pt x="1" y="8"/>
                        <a:pt x="1" y="8"/>
                      </a:cubicBezTo>
                      <a:close/>
                    </a:path>
                  </a:pathLst>
                </a:custGeom>
                <a:solidFill>
                  <a:srgbClr val="6F5B56"/>
                </a:solidFill>
                <a:ln>
                  <a:noFill/>
                </a:ln>
              </p:spPr>
              <p:txBody>
                <a:bodyPr vert="horz" wrap="square" lIns="45720" tIns="22860" rIns="45720" bIns="22860" numCol="1" anchor="t" anchorCtr="0" compatLnSpc="1">
                  <a:prstTxWarp prst="textNoShape">
                    <a:avLst/>
                  </a:prstTxWarp>
                </a:bodyPr>
                <a:lstStyle/>
                <a:p>
                  <a:endParaRPr lang="en-US" sz="900"/>
                </a:p>
              </p:txBody>
            </p:sp>
            <p:sp>
              <p:nvSpPr>
                <p:cNvPr id="98" name="Freeform 128">
                  <a:extLst>
                    <a:ext uri="{FF2B5EF4-FFF2-40B4-BE49-F238E27FC236}">
                      <a16:creationId xmlns:a16="http://schemas.microsoft.com/office/drawing/2014/main" id="{51431554-D9D6-85B9-E9D8-B1E973090C09}"/>
                    </a:ext>
                  </a:extLst>
                </p:cNvPr>
                <p:cNvSpPr>
                  <a:spLocks/>
                </p:cNvSpPr>
                <p:nvPr/>
              </p:nvSpPr>
              <p:spPr bwMode="auto">
                <a:xfrm>
                  <a:off x="1064390" y="1689002"/>
                  <a:ext cx="243161" cy="153573"/>
                </a:xfrm>
                <a:custGeom>
                  <a:avLst/>
                  <a:gdLst>
                    <a:gd name="T0" fmla="*/ 21 w 23"/>
                    <a:gd name="T1" fmla="*/ 14 h 14"/>
                    <a:gd name="T2" fmla="*/ 21 w 23"/>
                    <a:gd name="T3" fmla="*/ 12 h 14"/>
                    <a:gd name="T4" fmla="*/ 0 w 23"/>
                    <a:gd name="T5" fmla="*/ 5 h 14"/>
                    <a:gd name="T6" fmla="*/ 0 w 23"/>
                    <a:gd name="T7" fmla="*/ 6 h 14"/>
                    <a:gd name="T8" fmla="*/ 1 w 23"/>
                    <a:gd name="T9" fmla="*/ 4 h 14"/>
                    <a:gd name="T10" fmla="*/ 22 w 23"/>
                    <a:gd name="T11" fmla="*/ 10 h 14"/>
                    <a:gd name="T12" fmla="*/ 21 w 23"/>
                    <a:gd name="T13" fmla="*/ 14 h 14"/>
                  </a:gdLst>
                  <a:ahLst/>
                  <a:cxnLst>
                    <a:cxn ang="0">
                      <a:pos x="T0" y="T1"/>
                    </a:cxn>
                    <a:cxn ang="0">
                      <a:pos x="T2" y="T3"/>
                    </a:cxn>
                    <a:cxn ang="0">
                      <a:pos x="T4" y="T5"/>
                    </a:cxn>
                    <a:cxn ang="0">
                      <a:pos x="T6" y="T7"/>
                    </a:cxn>
                    <a:cxn ang="0">
                      <a:pos x="T8" y="T9"/>
                    </a:cxn>
                    <a:cxn ang="0">
                      <a:pos x="T10" y="T11"/>
                    </a:cxn>
                    <a:cxn ang="0">
                      <a:pos x="T12" y="T13"/>
                    </a:cxn>
                  </a:cxnLst>
                  <a:rect l="0" t="0" r="r" b="b"/>
                  <a:pathLst>
                    <a:path w="23" h="14">
                      <a:moveTo>
                        <a:pt x="21" y="14"/>
                      </a:moveTo>
                      <a:cubicBezTo>
                        <a:pt x="22" y="13"/>
                        <a:pt x="21" y="12"/>
                        <a:pt x="21" y="12"/>
                      </a:cubicBezTo>
                      <a:cubicBezTo>
                        <a:pt x="18" y="8"/>
                        <a:pt x="10" y="1"/>
                        <a:pt x="0" y="5"/>
                      </a:cubicBezTo>
                      <a:cubicBezTo>
                        <a:pt x="0" y="5"/>
                        <a:pt x="0" y="5"/>
                        <a:pt x="0" y="6"/>
                      </a:cubicBezTo>
                      <a:cubicBezTo>
                        <a:pt x="0" y="5"/>
                        <a:pt x="0" y="4"/>
                        <a:pt x="1" y="4"/>
                      </a:cubicBezTo>
                      <a:cubicBezTo>
                        <a:pt x="11" y="0"/>
                        <a:pt x="19" y="7"/>
                        <a:pt x="22" y="10"/>
                      </a:cubicBezTo>
                      <a:cubicBezTo>
                        <a:pt x="23" y="11"/>
                        <a:pt x="22" y="13"/>
                        <a:pt x="21" y="14"/>
                      </a:cubicBezTo>
                      <a:close/>
                    </a:path>
                  </a:pathLst>
                </a:custGeom>
                <a:solidFill>
                  <a:srgbClr val="8E7771"/>
                </a:solidFill>
                <a:ln>
                  <a:noFill/>
                </a:ln>
              </p:spPr>
              <p:txBody>
                <a:bodyPr vert="horz" wrap="square" lIns="45720" tIns="22860" rIns="45720" bIns="22860" numCol="1" anchor="t" anchorCtr="0" compatLnSpc="1">
                  <a:prstTxWarp prst="textNoShape">
                    <a:avLst/>
                  </a:prstTxWarp>
                </a:bodyPr>
                <a:lstStyle/>
                <a:p>
                  <a:endParaRPr lang="en-US" sz="900"/>
                </a:p>
              </p:txBody>
            </p:sp>
            <p:grpSp>
              <p:nvGrpSpPr>
                <p:cNvPr id="99" name="Group 98">
                  <a:extLst>
                    <a:ext uri="{FF2B5EF4-FFF2-40B4-BE49-F238E27FC236}">
                      <a16:creationId xmlns:a16="http://schemas.microsoft.com/office/drawing/2014/main" id="{34BD59D5-C8DD-7A8A-2E27-2A0FF054DDDC}"/>
                    </a:ext>
                  </a:extLst>
                </p:cNvPr>
                <p:cNvGrpSpPr/>
                <p:nvPr/>
              </p:nvGrpSpPr>
              <p:grpSpPr>
                <a:xfrm>
                  <a:off x="656833" y="2374458"/>
                  <a:ext cx="535036" cy="227394"/>
                  <a:chOff x="4643802" y="5084415"/>
                  <a:chExt cx="511910" cy="217565"/>
                </a:xfrm>
              </p:grpSpPr>
              <p:sp>
                <p:nvSpPr>
                  <p:cNvPr id="116" name="Freeform 134">
                    <a:extLst>
                      <a:ext uri="{FF2B5EF4-FFF2-40B4-BE49-F238E27FC236}">
                        <a16:creationId xmlns:a16="http://schemas.microsoft.com/office/drawing/2014/main" id="{2D07FB79-3088-6264-5655-685098C07912}"/>
                      </a:ext>
                    </a:extLst>
                  </p:cNvPr>
                  <p:cNvSpPr>
                    <a:spLocks/>
                  </p:cNvSpPr>
                  <p:nvPr/>
                </p:nvSpPr>
                <p:spPr bwMode="auto">
                  <a:xfrm>
                    <a:off x="4643802" y="5084415"/>
                    <a:ext cx="511910" cy="127977"/>
                  </a:xfrm>
                  <a:custGeom>
                    <a:avLst/>
                    <a:gdLst>
                      <a:gd name="T0" fmla="*/ 6 w 47"/>
                      <a:gd name="T1" fmla="*/ 12 h 12"/>
                      <a:gd name="T2" fmla="*/ 0 w 47"/>
                      <a:gd name="T3" fmla="*/ 0 h 12"/>
                      <a:gd name="T4" fmla="*/ 24 w 47"/>
                      <a:gd name="T5" fmla="*/ 1 h 12"/>
                      <a:gd name="T6" fmla="*/ 47 w 47"/>
                      <a:gd name="T7" fmla="*/ 0 h 12"/>
                      <a:gd name="T8" fmla="*/ 41 w 47"/>
                      <a:gd name="T9" fmla="*/ 12 h 12"/>
                      <a:gd name="T10" fmla="*/ 24 w 47"/>
                      <a:gd name="T11" fmla="*/ 8 h 12"/>
                      <a:gd name="T12" fmla="*/ 6 w 47"/>
                      <a:gd name="T13" fmla="*/ 12 h 12"/>
                    </a:gdLst>
                    <a:ahLst/>
                    <a:cxnLst>
                      <a:cxn ang="0">
                        <a:pos x="T0" y="T1"/>
                      </a:cxn>
                      <a:cxn ang="0">
                        <a:pos x="T2" y="T3"/>
                      </a:cxn>
                      <a:cxn ang="0">
                        <a:pos x="T4" y="T5"/>
                      </a:cxn>
                      <a:cxn ang="0">
                        <a:pos x="T6" y="T7"/>
                      </a:cxn>
                      <a:cxn ang="0">
                        <a:pos x="T8" y="T9"/>
                      </a:cxn>
                      <a:cxn ang="0">
                        <a:pos x="T10" y="T11"/>
                      </a:cxn>
                      <a:cxn ang="0">
                        <a:pos x="T12" y="T13"/>
                      </a:cxn>
                    </a:cxnLst>
                    <a:rect l="0" t="0" r="r" b="b"/>
                    <a:pathLst>
                      <a:path w="47" h="12">
                        <a:moveTo>
                          <a:pt x="6" y="12"/>
                        </a:moveTo>
                        <a:cubicBezTo>
                          <a:pt x="3" y="9"/>
                          <a:pt x="1" y="4"/>
                          <a:pt x="0" y="0"/>
                        </a:cubicBezTo>
                        <a:cubicBezTo>
                          <a:pt x="7" y="1"/>
                          <a:pt x="15" y="1"/>
                          <a:pt x="24" y="1"/>
                        </a:cubicBezTo>
                        <a:cubicBezTo>
                          <a:pt x="32" y="1"/>
                          <a:pt x="40" y="1"/>
                          <a:pt x="47" y="0"/>
                        </a:cubicBezTo>
                        <a:cubicBezTo>
                          <a:pt x="46" y="4"/>
                          <a:pt x="44" y="9"/>
                          <a:pt x="41" y="12"/>
                        </a:cubicBezTo>
                        <a:cubicBezTo>
                          <a:pt x="37" y="9"/>
                          <a:pt x="31" y="8"/>
                          <a:pt x="24" y="8"/>
                        </a:cubicBezTo>
                        <a:cubicBezTo>
                          <a:pt x="16" y="8"/>
                          <a:pt x="10" y="9"/>
                          <a:pt x="6" y="12"/>
                        </a:cubicBezTo>
                        <a:close/>
                      </a:path>
                    </a:pathLst>
                  </a:custGeom>
                  <a:solidFill>
                    <a:srgbClr val="9A32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117" name="Freeform 135">
                    <a:extLst>
                      <a:ext uri="{FF2B5EF4-FFF2-40B4-BE49-F238E27FC236}">
                        <a16:creationId xmlns:a16="http://schemas.microsoft.com/office/drawing/2014/main" id="{A5038747-A58D-76C1-B7F6-C3915EE299B1}"/>
                      </a:ext>
                    </a:extLst>
                  </p:cNvPr>
                  <p:cNvSpPr>
                    <a:spLocks/>
                  </p:cNvSpPr>
                  <p:nvPr/>
                </p:nvSpPr>
                <p:spPr bwMode="auto">
                  <a:xfrm>
                    <a:off x="4720589" y="5174003"/>
                    <a:ext cx="371138" cy="127977"/>
                  </a:xfrm>
                  <a:custGeom>
                    <a:avLst/>
                    <a:gdLst>
                      <a:gd name="T0" fmla="*/ 18 w 35"/>
                      <a:gd name="T1" fmla="*/ 12 h 12"/>
                      <a:gd name="T2" fmla="*/ 0 w 35"/>
                      <a:gd name="T3" fmla="*/ 4 h 12"/>
                      <a:gd name="T4" fmla="*/ 18 w 35"/>
                      <a:gd name="T5" fmla="*/ 0 h 12"/>
                      <a:gd name="T6" fmla="*/ 35 w 35"/>
                      <a:gd name="T7" fmla="*/ 4 h 12"/>
                      <a:gd name="T8" fmla="*/ 18 w 35"/>
                      <a:gd name="T9" fmla="*/ 12 h 12"/>
                    </a:gdLst>
                    <a:ahLst/>
                    <a:cxnLst>
                      <a:cxn ang="0">
                        <a:pos x="T0" y="T1"/>
                      </a:cxn>
                      <a:cxn ang="0">
                        <a:pos x="T2" y="T3"/>
                      </a:cxn>
                      <a:cxn ang="0">
                        <a:pos x="T4" y="T5"/>
                      </a:cxn>
                      <a:cxn ang="0">
                        <a:pos x="T6" y="T7"/>
                      </a:cxn>
                      <a:cxn ang="0">
                        <a:pos x="T8" y="T9"/>
                      </a:cxn>
                    </a:cxnLst>
                    <a:rect l="0" t="0" r="r" b="b"/>
                    <a:pathLst>
                      <a:path w="35" h="12">
                        <a:moveTo>
                          <a:pt x="18" y="12"/>
                        </a:moveTo>
                        <a:cubicBezTo>
                          <a:pt x="11" y="12"/>
                          <a:pt x="4" y="9"/>
                          <a:pt x="0" y="4"/>
                        </a:cubicBezTo>
                        <a:cubicBezTo>
                          <a:pt x="4" y="1"/>
                          <a:pt x="10" y="0"/>
                          <a:pt x="18" y="0"/>
                        </a:cubicBezTo>
                        <a:cubicBezTo>
                          <a:pt x="25" y="0"/>
                          <a:pt x="31" y="1"/>
                          <a:pt x="35" y="4"/>
                        </a:cubicBezTo>
                        <a:cubicBezTo>
                          <a:pt x="31" y="9"/>
                          <a:pt x="25" y="12"/>
                          <a:pt x="18" y="12"/>
                        </a:cubicBezTo>
                        <a:close/>
                      </a:path>
                    </a:pathLst>
                  </a:custGeom>
                  <a:solidFill>
                    <a:srgbClr val="C455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grpSp>
            <p:sp>
              <p:nvSpPr>
                <p:cNvPr id="100" name="Freeform 159">
                  <a:extLst>
                    <a:ext uri="{FF2B5EF4-FFF2-40B4-BE49-F238E27FC236}">
                      <a16:creationId xmlns:a16="http://schemas.microsoft.com/office/drawing/2014/main" id="{2E096AD3-D7D0-E900-DC39-5BE114519BBC}"/>
                    </a:ext>
                  </a:extLst>
                </p:cNvPr>
                <p:cNvSpPr>
                  <a:spLocks noEditPoints="1"/>
                </p:cNvSpPr>
                <p:nvPr/>
              </p:nvSpPr>
              <p:spPr bwMode="auto">
                <a:xfrm>
                  <a:off x="437297" y="1868170"/>
                  <a:ext cx="383932" cy="319948"/>
                </a:xfrm>
                <a:custGeom>
                  <a:avLst/>
                  <a:gdLst>
                    <a:gd name="T0" fmla="*/ 17 w 36"/>
                    <a:gd name="T1" fmla="*/ 30 h 30"/>
                    <a:gd name="T2" fmla="*/ 17 w 36"/>
                    <a:gd name="T3" fmla="*/ 30 h 30"/>
                    <a:gd name="T4" fmla="*/ 17 w 36"/>
                    <a:gd name="T5" fmla="*/ 30 h 30"/>
                    <a:gd name="T6" fmla="*/ 17 w 36"/>
                    <a:gd name="T7" fmla="*/ 30 h 30"/>
                    <a:gd name="T8" fmla="*/ 16 w 36"/>
                    <a:gd name="T9" fmla="*/ 30 h 30"/>
                    <a:gd name="T10" fmla="*/ 16 w 36"/>
                    <a:gd name="T11" fmla="*/ 30 h 30"/>
                    <a:gd name="T12" fmla="*/ 16 w 36"/>
                    <a:gd name="T13" fmla="*/ 30 h 30"/>
                    <a:gd name="T14" fmla="*/ 35 w 36"/>
                    <a:gd name="T15" fmla="*/ 15 h 30"/>
                    <a:gd name="T16" fmla="*/ 17 w 36"/>
                    <a:gd name="T17" fmla="*/ 30 h 30"/>
                    <a:gd name="T18" fmla="*/ 35 w 36"/>
                    <a:gd name="T19" fmla="*/ 15 h 30"/>
                    <a:gd name="T20" fmla="*/ 35 w 36"/>
                    <a:gd name="T21" fmla="*/ 14 h 30"/>
                    <a:gd name="T22" fmla="*/ 35 w 36"/>
                    <a:gd name="T23" fmla="*/ 15 h 30"/>
                    <a:gd name="T24" fmla="*/ 35 w 36"/>
                    <a:gd name="T25" fmla="*/ 14 h 30"/>
                    <a:gd name="T26" fmla="*/ 14 w 36"/>
                    <a:gd name="T27" fmla="*/ 0 h 30"/>
                    <a:gd name="T28" fmla="*/ 14 w 36"/>
                    <a:gd name="T29" fmla="*/ 0 h 30"/>
                    <a:gd name="T30" fmla="*/ 18 w 36"/>
                    <a:gd name="T31" fmla="*/ 1 h 30"/>
                    <a:gd name="T32" fmla="*/ 18 w 36"/>
                    <a:gd name="T33" fmla="*/ 1 h 30"/>
                    <a:gd name="T34" fmla="*/ 34 w 36"/>
                    <a:gd name="T35" fmla="*/ 6 h 30"/>
                    <a:gd name="T36" fmla="*/ 36 w 36"/>
                    <a:gd name="T37" fmla="*/ 11 h 30"/>
                    <a:gd name="T38" fmla="*/ 34 w 36"/>
                    <a:gd name="T39" fmla="*/ 6 h 30"/>
                    <a:gd name="T40" fmla="*/ 18 w 36"/>
                    <a:gd name="T41" fmla="*/ 1 h 30"/>
                    <a:gd name="T42" fmla="*/ 18 w 36"/>
                    <a:gd name="T43" fmla="*/ 1 h 30"/>
                    <a:gd name="T44" fmla="*/ 14 w 36"/>
                    <a:gd name="T45" fmla="*/ 0 h 30"/>
                    <a:gd name="T46" fmla="*/ 14 w 36"/>
                    <a:gd name="T47" fmla="*/ 0 h 30"/>
                    <a:gd name="T48" fmla="*/ 13 w 36"/>
                    <a:gd name="T49" fmla="*/ 0 h 30"/>
                    <a:gd name="T50" fmla="*/ 7 w 36"/>
                    <a:gd name="T51" fmla="*/ 1 h 30"/>
                    <a:gd name="T52" fmla="*/ 1 w 36"/>
                    <a:gd name="T53" fmla="*/ 7 h 30"/>
                    <a:gd name="T54" fmla="*/ 0 w 36"/>
                    <a:gd name="T55" fmla="*/ 13 h 30"/>
                    <a:gd name="T56" fmla="*/ 1 w 36"/>
                    <a:gd name="T57" fmla="*/ 7 h 30"/>
                    <a:gd name="T58" fmla="*/ 7 w 36"/>
                    <a:gd name="T59" fmla="*/ 1 h 30"/>
                    <a:gd name="T60" fmla="*/ 13 w 36"/>
                    <a:gd name="T61" fmla="*/ 0 h 30"/>
                    <a:gd name="T62" fmla="*/ 13 w 36"/>
                    <a:gd name="T63" fmla="*/ 0 h 30"/>
                    <a:gd name="T64" fmla="*/ 13 w 36"/>
                    <a:gd name="T65" fmla="*/ 0 h 30"/>
                    <a:gd name="T66" fmla="*/ 13 w 36"/>
                    <a:gd name="T67" fmla="*/ 0 h 30"/>
                    <a:gd name="T68" fmla="*/ 13 w 36"/>
                    <a:gd name="T69"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6" h="30">
                      <a:moveTo>
                        <a:pt x="17" y="30"/>
                      </a:moveTo>
                      <a:cubicBezTo>
                        <a:pt x="17" y="30"/>
                        <a:pt x="17" y="30"/>
                        <a:pt x="17" y="30"/>
                      </a:cubicBezTo>
                      <a:cubicBezTo>
                        <a:pt x="17" y="30"/>
                        <a:pt x="17" y="30"/>
                        <a:pt x="17" y="30"/>
                      </a:cubicBezTo>
                      <a:cubicBezTo>
                        <a:pt x="17" y="30"/>
                        <a:pt x="17" y="30"/>
                        <a:pt x="17" y="30"/>
                      </a:cubicBezTo>
                      <a:moveTo>
                        <a:pt x="16" y="30"/>
                      </a:moveTo>
                      <a:cubicBezTo>
                        <a:pt x="16" y="30"/>
                        <a:pt x="16" y="30"/>
                        <a:pt x="16" y="30"/>
                      </a:cubicBezTo>
                      <a:cubicBezTo>
                        <a:pt x="16" y="30"/>
                        <a:pt x="16" y="30"/>
                        <a:pt x="16" y="30"/>
                      </a:cubicBezTo>
                      <a:moveTo>
                        <a:pt x="35" y="15"/>
                      </a:moveTo>
                      <a:cubicBezTo>
                        <a:pt x="32" y="24"/>
                        <a:pt x="29" y="30"/>
                        <a:pt x="17" y="30"/>
                      </a:cubicBezTo>
                      <a:cubicBezTo>
                        <a:pt x="29" y="30"/>
                        <a:pt x="32" y="24"/>
                        <a:pt x="35" y="15"/>
                      </a:cubicBezTo>
                      <a:moveTo>
                        <a:pt x="35" y="14"/>
                      </a:moveTo>
                      <a:cubicBezTo>
                        <a:pt x="35" y="14"/>
                        <a:pt x="35" y="14"/>
                        <a:pt x="35" y="15"/>
                      </a:cubicBezTo>
                      <a:cubicBezTo>
                        <a:pt x="35" y="14"/>
                        <a:pt x="35" y="14"/>
                        <a:pt x="35" y="14"/>
                      </a:cubicBezTo>
                      <a:moveTo>
                        <a:pt x="14" y="0"/>
                      </a:moveTo>
                      <a:cubicBezTo>
                        <a:pt x="14" y="0"/>
                        <a:pt x="14" y="0"/>
                        <a:pt x="14" y="0"/>
                      </a:cubicBezTo>
                      <a:cubicBezTo>
                        <a:pt x="15" y="1"/>
                        <a:pt x="17" y="1"/>
                        <a:pt x="18" y="1"/>
                      </a:cubicBezTo>
                      <a:cubicBezTo>
                        <a:pt x="18" y="1"/>
                        <a:pt x="18" y="1"/>
                        <a:pt x="18" y="1"/>
                      </a:cubicBezTo>
                      <a:cubicBezTo>
                        <a:pt x="24" y="1"/>
                        <a:pt x="31" y="2"/>
                        <a:pt x="34" y="6"/>
                      </a:cubicBezTo>
                      <a:cubicBezTo>
                        <a:pt x="35" y="8"/>
                        <a:pt x="36" y="9"/>
                        <a:pt x="36" y="11"/>
                      </a:cubicBezTo>
                      <a:cubicBezTo>
                        <a:pt x="36" y="9"/>
                        <a:pt x="35" y="8"/>
                        <a:pt x="34" y="6"/>
                      </a:cubicBezTo>
                      <a:cubicBezTo>
                        <a:pt x="31" y="2"/>
                        <a:pt x="24" y="1"/>
                        <a:pt x="18" y="1"/>
                      </a:cubicBezTo>
                      <a:cubicBezTo>
                        <a:pt x="18" y="1"/>
                        <a:pt x="18" y="1"/>
                        <a:pt x="18" y="1"/>
                      </a:cubicBezTo>
                      <a:cubicBezTo>
                        <a:pt x="17" y="1"/>
                        <a:pt x="15" y="1"/>
                        <a:pt x="14" y="0"/>
                      </a:cubicBezTo>
                      <a:cubicBezTo>
                        <a:pt x="14" y="0"/>
                        <a:pt x="14" y="0"/>
                        <a:pt x="14" y="0"/>
                      </a:cubicBezTo>
                      <a:moveTo>
                        <a:pt x="13" y="0"/>
                      </a:moveTo>
                      <a:cubicBezTo>
                        <a:pt x="10" y="0"/>
                        <a:pt x="8" y="1"/>
                        <a:pt x="7" y="1"/>
                      </a:cubicBezTo>
                      <a:cubicBezTo>
                        <a:pt x="3" y="2"/>
                        <a:pt x="2" y="5"/>
                        <a:pt x="1" y="7"/>
                      </a:cubicBezTo>
                      <a:cubicBezTo>
                        <a:pt x="1" y="9"/>
                        <a:pt x="0" y="11"/>
                        <a:pt x="0" y="13"/>
                      </a:cubicBezTo>
                      <a:cubicBezTo>
                        <a:pt x="0" y="11"/>
                        <a:pt x="1" y="9"/>
                        <a:pt x="1" y="7"/>
                      </a:cubicBezTo>
                      <a:cubicBezTo>
                        <a:pt x="2" y="5"/>
                        <a:pt x="3" y="2"/>
                        <a:pt x="7" y="1"/>
                      </a:cubicBezTo>
                      <a:cubicBezTo>
                        <a:pt x="8" y="1"/>
                        <a:pt x="10" y="0"/>
                        <a:pt x="13" y="0"/>
                      </a:cubicBezTo>
                      <a:moveTo>
                        <a:pt x="13" y="0"/>
                      </a:moveTo>
                      <a:cubicBezTo>
                        <a:pt x="13" y="0"/>
                        <a:pt x="13" y="0"/>
                        <a:pt x="13" y="0"/>
                      </a:cubicBezTo>
                      <a:cubicBezTo>
                        <a:pt x="13" y="0"/>
                        <a:pt x="13" y="0"/>
                        <a:pt x="13" y="0"/>
                      </a:cubicBezTo>
                      <a:cubicBezTo>
                        <a:pt x="13" y="0"/>
                        <a:pt x="13" y="0"/>
                        <a:pt x="13" y="0"/>
                      </a:cubicBezTo>
                    </a:path>
                  </a:pathLst>
                </a:custGeom>
                <a:solidFill>
                  <a:srgbClr val="4B4A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101" name="Freeform 31687">
                  <a:extLst>
                    <a:ext uri="{FF2B5EF4-FFF2-40B4-BE49-F238E27FC236}">
                      <a16:creationId xmlns:a16="http://schemas.microsoft.com/office/drawing/2014/main" id="{8481030B-887B-16F4-F546-DEC8FD56D92E}"/>
                    </a:ext>
                  </a:extLst>
                </p:cNvPr>
                <p:cNvSpPr>
                  <a:spLocks/>
                </p:cNvSpPr>
                <p:nvPr/>
              </p:nvSpPr>
              <p:spPr bwMode="auto">
                <a:xfrm>
                  <a:off x="512390" y="2216472"/>
                  <a:ext cx="168068" cy="75131"/>
                </a:xfrm>
                <a:custGeom>
                  <a:avLst/>
                  <a:gdLst>
                    <a:gd name="T0" fmla="*/ 11 w 11"/>
                    <a:gd name="T1" fmla="*/ 3 h 7"/>
                    <a:gd name="T2" fmla="*/ 6 w 11"/>
                    <a:gd name="T3" fmla="*/ 7 h 7"/>
                    <a:gd name="T4" fmla="*/ 0 w 11"/>
                    <a:gd name="T5" fmla="*/ 4 h 7"/>
                    <a:gd name="T6" fmla="*/ 5 w 11"/>
                    <a:gd name="T7" fmla="*/ 0 h 7"/>
                    <a:gd name="T8" fmla="*/ 11 w 11"/>
                    <a:gd name="T9" fmla="*/ 3 h 7"/>
                  </a:gdLst>
                  <a:ahLst/>
                  <a:cxnLst>
                    <a:cxn ang="0">
                      <a:pos x="T0" y="T1"/>
                    </a:cxn>
                    <a:cxn ang="0">
                      <a:pos x="T2" y="T3"/>
                    </a:cxn>
                    <a:cxn ang="0">
                      <a:pos x="T4" y="T5"/>
                    </a:cxn>
                    <a:cxn ang="0">
                      <a:pos x="T6" y="T7"/>
                    </a:cxn>
                    <a:cxn ang="0">
                      <a:pos x="T8" y="T9"/>
                    </a:cxn>
                  </a:cxnLst>
                  <a:rect l="0" t="0" r="r" b="b"/>
                  <a:pathLst>
                    <a:path w="11" h="7">
                      <a:moveTo>
                        <a:pt x="11" y="3"/>
                      </a:moveTo>
                      <a:cubicBezTo>
                        <a:pt x="11" y="5"/>
                        <a:pt x="8" y="6"/>
                        <a:pt x="6" y="7"/>
                      </a:cubicBezTo>
                      <a:cubicBezTo>
                        <a:pt x="3" y="7"/>
                        <a:pt x="0" y="6"/>
                        <a:pt x="0" y="4"/>
                      </a:cubicBezTo>
                      <a:cubicBezTo>
                        <a:pt x="0" y="2"/>
                        <a:pt x="2" y="0"/>
                        <a:pt x="5" y="0"/>
                      </a:cubicBezTo>
                      <a:cubicBezTo>
                        <a:pt x="8" y="0"/>
                        <a:pt x="11" y="1"/>
                        <a:pt x="11" y="3"/>
                      </a:cubicBezTo>
                      <a:close/>
                    </a:path>
                  </a:pathLst>
                </a:custGeom>
                <a:solidFill>
                  <a:srgbClr val="FF9D78"/>
                </a:solidFill>
                <a:ln>
                  <a:noFill/>
                </a:ln>
              </p:spPr>
              <p:txBody>
                <a:bodyPr vert="horz" wrap="square" lIns="45720" tIns="22860" rIns="45720" bIns="22860" numCol="1" anchor="t" anchorCtr="0" compatLnSpc="1">
                  <a:prstTxWarp prst="textNoShape">
                    <a:avLst/>
                  </a:prstTxWarp>
                </a:bodyPr>
                <a:lstStyle/>
                <a:p>
                  <a:endParaRPr lang="en-US" sz="900"/>
                </a:p>
              </p:txBody>
            </p:sp>
            <p:grpSp>
              <p:nvGrpSpPr>
                <p:cNvPr id="102" name="Group 101">
                  <a:extLst>
                    <a:ext uri="{FF2B5EF4-FFF2-40B4-BE49-F238E27FC236}">
                      <a16:creationId xmlns:a16="http://schemas.microsoft.com/office/drawing/2014/main" id="{E67CD888-79DF-247C-9A45-A624715B70ED}"/>
                    </a:ext>
                  </a:extLst>
                </p:cNvPr>
                <p:cNvGrpSpPr/>
                <p:nvPr/>
              </p:nvGrpSpPr>
              <p:grpSpPr>
                <a:xfrm>
                  <a:off x="1056893" y="1833312"/>
                  <a:ext cx="194939" cy="292410"/>
                  <a:chOff x="766791" y="7239466"/>
                  <a:chExt cx="549950" cy="824928"/>
                </a:xfrm>
              </p:grpSpPr>
              <p:sp>
                <p:nvSpPr>
                  <p:cNvPr id="112" name="Freeform 31692">
                    <a:extLst>
                      <a:ext uri="{FF2B5EF4-FFF2-40B4-BE49-F238E27FC236}">
                        <a16:creationId xmlns:a16="http://schemas.microsoft.com/office/drawing/2014/main" id="{FB12B710-3FA0-9646-841B-66F352AEDAEB}"/>
                      </a:ext>
                    </a:extLst>
                  </p:cNvPr>
                  <p:cNvSpPr>
                    <a:spLocks/>
                  </p:cNvSpPr>
                  <p:nvPr/>
                </p:nvSpPr>
                <p:spPr bwMode="auto">
                  <a:xfrm>
                    <a:off x="766791" y="7239466"/>
                    <a:ext cx="549950" cy="797437"/>
                  </a:xfrm>
                  <a:custGeom>
                    <a:avLst/>
                    <a:gdLst>
                      <a:gd name="T0" fmla="*/ 1 w 18"/>
                      <a:gd name="T1" fmla="*/ 12 h 25"/>
                      <a:gd name="T2" fmla="*/ 13 w 18"/>
                      <a:gd name="T3" fmla="*/ 2 h 25"/>
                      <a:gd name="T4" fmla="*/ 16 w 18"/>
                      <a:gd name="T5" fmla="*/ 17 h 25"/>
                      <a:gd name="T6" fmla="*/ 6 w 18"/>
                      <a:gd name="T7" fmla="*/ 23 h 25"/>
                      <a:gd name="T8" fmla="*/ 1 w 18"/>
                      <a:gd name="T9" fmla="*/ 12 h 25"/>
                    </a:gdLst>
                    <a:ahLst/>
                    <a:cxnLst>
                      <a:cxn ang="0">
                        <a:pos x="T0" y="T1"/>
                      </a:cxn>
                      <a:cxn ang="0">
                        <a:pos x="T2" y="T3"/>
                      </a:cxn>
                      <a:cxn ang="0">
                        <a:pos x="T4" y="T5"/>
                      </a:cxn>
                      <a:cxn ang="0">
                        <a:pos x="T6" y="T7"/>
                      </a:cxn>
                      <a:cxn ang="0">
                        <a:pos x="T8" y="T9"/>
                      </a:cxn>
                    </a:cxnLst>
                    <a:rect l="0" t="0" r="r" b="b"/>
                    <a:pathLst>
                      <a:path w="18" h="25">
                        <a:moveTo>
                          <a:pt x="1" y="12"/>
                        </a:moveTo>
                        <a:cubicBezTo>
                          <a:pt x="3" y="4"/>
                          <a:pt x="8" y="0"/>
                          <a:pt x="13" y="2"/>
                        </a:cubicBezTo>
                        <a:cubicBezTo>
                          <a:pt x="17" y="3"/>
                          <a:pt x="18" y="10"/>
                          <a:pt x="16" y="17"/>
                        </a:cubicBezTo>
                        <a:cubicBezTo>
                          <a:pt x="14" y="25"/>
                          <a:pt x="11" y="25"/>
                          <a:pt x="6" y="23"/>
                        </a:cubicBezTo>
                        <a:cubicBezTo>
                          <a:pt x="2" y="21"/>
                          <a:pt x="0" y="19"/>
                          <a:pt x="1" y="12"/>
                        </a:cubicBezTo>
                        <a:close/>
                      </a:path>
                    </a:pathLst>
                  </a:custGeom>
                  <a:solidFill>
                    <a:srgbClr val="B96C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113" name="Freeform 31693">
                    <a:extLst>
                      <a:ext uri="{FF2B5EF4-FFF2-40B4-BE49-F238E27FC236}">
                        <a16:creationId xmlns:a16="http://schemas.microsoft.com/office/drawing/2014/main" id="{D6020745-56CD-98ED-0D15-A193DE34167D}"/>
                      </a:ext>
                    </a:extLst>
                  </p:cNvPr>
                  <p:cNvSpPr>
                    <a:spLocks/>
                  </p:cNvSpPr>
                  <p:nvPr/>
                </p:nvSpPr>
                <p:spPr bwMode="auto">
                  <a:xfrm>
                    <a:off x="766791" y="7294463"/>
                    <a:ext cx="549950" cy="769931"/>
                  </a:xfrm>
                  <a:custGeom>
                    <a:avLst/>
                    <a:gdLst>
                      <a:gd name="T0" fmla="*/ 1 w 18"/>
                      <a:gd name="T1" fmla="*/ 12 h 25"/>
                      <a:gd name="T2" fmla="*/ 13 w 18"/>
                      <a:gd name="T3" fmla="*/ 2 h 25"/>
                      <a:gd name="T4" fmla="*/ 16 w 18"/>
                      <a:gd name="T5" fmla="*/ 18 h 25"/>
                      <a:gd name="T6" fmla="*/ 7 w 18"/>
                      <a:gd name="T7" fmla="*/ 23 h 25"/>
                      <a:gd name="T8" fmla="*/ 1 w 18"/>
                      <a:gd name="T9" fmla="*/ 12 h 25"/>
                    </a:gdLst>
                    <a:ahLst/>
                    <a:cxnLst>
                      <a:cxn ang="0">
                        <a:pos x="T0" y="T1"/>
                      </a:cxn>
                      <a:cxn ang="0">
                        <a:pos x="T2" y="T3"/>
                      </a:cxn>
                      <a:cxn ang="0">
                        <a:pos x="T4" y="T5"/>
                      </a:cxn>
                      <a:cxn ang="0">
                        <a:pos x="T6" y="T7"/>
                      </a:cxn>
                      <a:cxn ang="0">
                        <a:pos x="T8" y="T9"/>
                      </a:cxn>
                    </a:cxnLst>
                    <a:rect l="0" t="0" r="r" b="b"/>
                    <a:pathLst>
                      <a:path w="18" h="25">
                        <a:moveTo>
                          <a:pt x="1" y="12"/>
                        </a:moveTo>
                        <a:cubicBezTo>
                          <a:pt x="3" y="5"/>
                          <a:pt x="8" y="0"/>
                          <a:pt x="13" y="2"/>
                        </a:cubicBezTo>
                        <a:cubicBezTo>
                          <a:pt x="17" y="4"/>
                          <a:pt x="18" y="11"/>
                          <a:pt x="16" y="18"/>
                        </a:cubicBezTo>
                        <a:cubicBezTo>
                          <a:pt x="15" y="25"/>
                          <a:pt x="11" y="25"/>
                          <a:pt x="7" y="23"/>
                        </a:cubicBezTo>
                        <a:cubicBezTo>
                          <a:pt x="2" y="22"/>
                          <a:pt x="0" y="20"/>
                          <a:pt x="1" y="12"/>
                        </a:cubicBezTo>
                        <a:close/>
                      </a:path>
                    </a:pathLst>
                  </a:custGeom>
                  <a:solidFill>
                    <a:srgbClr val="FFF8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114" name="Freeform 31697">
                    <a:extLst>
                      <a:ext uri="{FF2B5EF4-FFF2-40B4-BE49-F238E27FC236}">
                        <a16:creationId xmlns:a16="http://schemas.microsoft.com/office/drawing/2014/main" id="{2985A671-8DC3-04B0-8EEC-5C25A3D4FDDD}"/>
                      </a:ext>
                    </a:extLst>
                  </p:cNvPr>
                  <p:cNvSpPr>
                    <a:spLocks/>
                  </p:cNvSpPr>
                  <p:nvPr/>
                </p:nvSpPr>
                <p:spPr bwMode="auto">
                  <a:xfrm>
                    <a:off x="849274" y="7541949"/>
                    <a:ext cx="357477" cy="439961"/>
                  </a:xfrm>
                  <a:custGeom>
                    <a:avLst/>
                    <a:gdLst>
                      <a:gd name="T0" fmla="*/ 0 w 11"/>
                      <a:gd name="T1" fmla="*/ 7 h 15"/>
                      <a:gd name="T2" fmla="*/ 6 w 11"/>
                      <a:gd name="T3" fmla="*/ 1 h 15"/>
                      <a:gd name="T4" fmla="*/ 11 w 11"/>
                      <a:gd name="T5" fmla="*/ 8 h 15"/>
                      <a:gd name="T6" fmla="*/ 5 w 11"/>
                      <a:gd name="T7" fmla="*/ 14 h 15"/>
                      <a:gd name="T8" fmla="*/ 0 w 11"/>
                      <a:gd name="T9" fmla="*/ 7 h 15"/>
                    </a:gdLst>
                    <a:ahLst/>
                    <a:cxnLst>
                      <a:cxn ang="0">
                        <a:pos x="T0" y="T1"/>
                      </a:cxn>
                      <a:cxn ang="0">
                        <a:pos x="T2" y="T3"/>
                      </a:cxn>
                      <a:cxn ang="0">
                        <a:pos x="T4" y="T5"/>
                      </a:cxn>
                      <a:cxn ang="0">
                        <a:pos x="T6" y="T7"/>
                      </a:cxn>
                      <a:cxn ang="0">
                        <a:pos x="T8" y="T9"/>
                      </a:cxn>
                    </a:cxnLst>
                    <a:rect l="0" t="0" r="r" b="b"/>
                    <a:pathLst>
                      <a:path w="11" h="15">
                        <a:moveTo>
                          <a:pt x="0" y="7"/>
                        </a:moveTo>
                        <a:cubicBezTo>
                          <a:pt x="0" y="3"/>
                          <a:pt x="3" y="0"/>
                          <a:pt x="6" y="1"/>
                        </a:cubicBezTo>
                        <a:cubicBezTo>
                          <a:pt x="9" y="1"/>
                          <a:pt x="11" y="4"/>
                          <a:pt x="11" y="8"/>
                        </a:cubicBezTo>
                        <a:cubicBezTo>
                          <a:pt x="10" y="12"/>
                          <a:pt x="8" y="15"/>
                          <a:pt x="5" y="14"/>
                        </a:cubicBezTo>
                        <a:cubicBezTo>
                          <a:pt x="2" y="14"/>
                          <a:pt x="0" y="11"/>
                          <a:pt x="0" y="7"/>
                        </a:cubicBezTo>
                        <a:close/>
                      </a:path>
                    </a:pathLst>
                  </a:custGeom>
                  <a:solidFill>
                    <a:srgbClr val="83AD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115" name="Freeform 31698">
                    <a:extLst>
                      <a:ext uri="{FF2B5EF4-FFF2-40B4-BE49-F238E27FC236}">
                        <a16:creationId xmlns:a16="http://schemas.microsoft.com/office/drawing/2014/main" id="{AB22A71C-B1B7-7ABE-3976-517FF2F32B5C}"/>
                      </a:ext>
                    </a:extLst>
                  </p:cNvPr>
                  <p:cNvSpPr>
                    <a:spLocks/>
                  </p:cNvSpPr>
                  <p:nvPr/>
                </p:nvSpPr>
                <p:spPr bwMode="auto">
                  <a:xfrm>
                    <a:off x="959265" y="7596943"/>
                    <a:ext cx="109990" cy="109989"/>
                  </a:xfrm>
                  <a:custGeom>
                    <a:avLst/>
                    <a:gdLst>
                      <a:gd name="T0" fmla="*/ 0 w 4"/>
                      <a:gd name="T1" fmla="*/ 2 h 4"/>
                      <a:gd name="T2" fmla="*/ 2 w 4"/>
                      <a:gd name="T3" fmla="*/ 0 h 4"/>
                      <a:gd name="T4" fmla="*/ 4 w 4"/>
                      <a:gd name="T5" fmla="*/ 2 h 4"/>
                      <a:gd name="T6" fmla="*/ 2 w 4"/>
                      <a:gd name="T7" fmla="*/ 4 h 4"/>
                      <a:gd name="T8" fmla="*/ 0 w 4"/>
                      <a:gd name="T9" fmla="*/ 2 h 4"/>
                    </a:gdLst>
                    <a:ahLst/>
                    <a:cxnLst>
                      <a:cxn ang="0">
                        <a:pos x="T0" y="T1"/>
                      </a:cxn>
                      <a:cxn ang="0">
                        <a:pos x="T2" y="T3"/>
                      </a:cxn>
                      <a:cxn ang="0">
                        <a:pos x="T4" y="T5"/>
                      </a:cxn>
                      <a:cxn ang="0">
                        <a:pos x="T6" y="T7"/>
                      </a:cxn>
                      <a:cxn ang="0">
                        <a:pos x="T8" y="T9"/>
                      </a:cxn>
                    </a:cxnLst>
                    <a:rect l="0" t="0" r="r" b="b"/>
                    <a:pathLst>
                      <a:path w="4" h="4">
                        <a:moveTo>
                          <a:pt x="0" y="2"/>
                        </a:moveTo>
                        <a:cubicBezTo>
                          <a:pt x="0" y="1"/>
                          <a:pt x="1" y="0"/>
                          <a:pt x="2" y="0"/>
                        </a:cubicBezTo>
                        <a:cubicBezTo>
                          <a:pt x="3" y="0"/>
                          <a:pt x="4" y="1"/>
                          <a:pt x="4" y="2"/>
                        </a:cubicBezTo>
                        <a:cubicBezTo>
                          <a:pt x="4" y="4"/>
                          <a:pt x="3" y="4"/>
                          <a:pt x="2" y="4"/>
                        </a:cubicBezTo>
                        <a:cubicBezTo>
                          <a:pt x="1" y="4"/>
                          <a:pt x="0" y="3"/>
                          <a:pt x="0" y="2"/>
                        </a:cubicBezTo>
                        <a:close/>
                      </a:path>
                    </a:pathLst>
                  </a:custGeom>
                  <a:solidFill>
                    <a:srgbClr val="AFD1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grpSp>
            <p:grpSp>
              <p:nvGrpSpPr>
                <p:cNvPr id="103" name="Group 102">
                  <a:extLst>
                    <a:ext uri="{FF2B5EF4-FFF2-40B4-BE49-F238E27FC236}">
                      <a16:creationId xmlns:a16="http://schemas.microsoft.com/office/drawing/2014/main" id="{F6E8F3C2-5939-CF65-F888-4470D31B71D1}"/>
                    </a:ext>
                  </a:extLst>
                </p:cNvPr>
                <p:cNvGrpSpPr/>
                <p:nvPr/>
              </p:nvGrpSpPr>
              <p:grpSpPr>
                <a:xfrm>
                  <a:off x="559092" y="1829781"/>
                  <a:ext cx="221682" cy="282665"/>
                  <a:chOff x="-360617" y="7129477"/>
                  <a:chExt cx="659942" cy="797437"/>
                </a:xfrm>
              </p:grpSpPr>
              <p:sp>
                <p:nvSpPr>
                  <p:cNvPr id="108" name="Freeform 31690">
                    <a:extLst>
                      <a:ext uri="{FF2B5EF4-FFF2-40B4-BE49-F238E27FC236}">
                        <a16:creationId xmlns:a16="http://schemas.microsoft.com/office/drawing/2014/main" id="{2BF4D375-39FA-D023-681C-EA8E3C92A8EA}"/>
                      </a:ext>
                    </a:extLst>
                  </p:cNvPr>
                  <p:cNvSpPr>
                    <a:spLocks/>
                  </p:cNvSpPr>
                  <p:nvPr/>
                </p:nvSpPr>
                <p:spPr bwMode="auto">
                  <a:xfrm>
                    <a:off x="-360617" y="7129477"/>
                    <a:ext cx="632453" cy="769931"/>
                  </a:xfrm>
                  <a:custGeom>
                    <a:avLst/>
                    <a:gdLst>
                      <a:gd name="T0" fmla="*/ 2 w 20"/>
                      <a:gd name="T1" fmla="*/ 17 h 25"/>
                      <a:gd name="T2" fmla="*/ 9 w 20"/>
                      <a:gd name="T3" fmla="*/ 2 h 25"/>
                      <a:gd name="T4" fmla="*/ 19 w 20"/>
                      <a:gd name="T5" fmla="*/ 13 h 25"/>
                      <a:gd name="T6" fmla="*/ 11 w 20"/>
                      <a:gd name="T7" fmla="*/ 24 h 25"/>
                      <a:gd name="T8" fmla="*/ 2 w 20"/>
                      <a:gd name="T9" fmla="*/ 17 h 25"/>
                    </a:gdLst>
                    <a:ahLst/>
                    <a:cxnLst>
                      <a:cxn ang="0">
                        <a:pos x="T0" y="T1"/>
                      </a:cxn>
                      <a:cxn ang="0">
                        <a:pos x="T2" y="T3"/>
                      </a:cxn>
                      <a:cxn ang="0">
                        <a:pos x="T4" y="T5"/>
                      </a:cxn>
                      <a:cxn ang="0">
                        <a:pos x="T6" y="T7"/>
                      </a:cxn>
                      <a:cxn ang="0">
                        <a:pos x="T8" y="T9"/>
                      </a:cxn>
                    </a:cxnLst>
                    <a:rect l="0" t="0" r="r" b="b"/>
                    <a:pathLst>
                      <a:path w="20" h="25">
                        <a:moveTo>
                          <a:pt x="2" y="17"/>
                        </a:moveTo>
                        <a:cubicBezTo>
                          <a:pt x="0" y="10"/>
                          <a:pt x="4" y="3"/>
                          <a:pt x="9" y="2"/>
                        </a:cubicBezTo>
                        <a:cubicBezTo>
                          <a:pt x="14" y="0"/>
                          <a:pt x="18" y="6"/>
                          <a:pt x="19" y="13"/>
                        </a:cubicBezTo>
                        <a:cubicBezTo>
                          <a:pt x="20" y="20"/>
                          <a:pt x="17" y="22"/>
                          <a:pt x="11" y="24"/>
                        </a:cubicBezTo>
                        <a:cubicBezTo>
                          <a:pt x="6" y="25"/>
                          <a:pt x="3" y="25"/>
                          <a:pt x="2" y="17"/>
                        </a:cubicBezTo>
                        <a:close/>
                      </a:path>
                    </a:pathLst>
                  </a:custGeom>
                  <a:solidFill>
                    <a:srgbClr val="B96C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109" name="Freeform 31691">
                    <a:extLst>
                      <a:ext uri="{FF2B5EF4-FFF2-40B4-BE49-F238E27FC236}">
                        <a16:creationId xmlns:a16="http://schemas.microsoft.com/office/drawing/2014/main" id="{59895BE2-A431-9387-2B94-9DBB6B2843B9}"/>
                      </a:ext>
                    </a:extLst>
                  </p:cNvPr>
                  <p:cNvSpPr>
                    <a:spLocks/>
                  </p:cNvSpPr>
                  <p:nvPr/>
                </p:nvSpPr>
                <p:spPr bwMode="auto">
                  <a:xfrm>
                    <a:off x="-305621" y="7156983"/>
                    <a:ext cx="604946" cy="769931"/>
                  </a:xfrm>
                  <a:custGeom>
                    <a:avLst/>
                    <a:gdLst>
                      <a:gd name="T0" fmla="*/ 1 w 20"/>
                      <a:gd name="T1" fmla="*/ 17 h 25"/>
                      <a:gd name="T2" fmla="*/ 9 w 20"/>
                      <a:gd name="T3" fmla="*/ 2 h 25"/>
                      <a:gd name="T4" fmla="*/ 19 w 20"/>
                      <a:gd name="T5" fmla="*/ 13 h 25"/>
                      <a:gd name="T6" fmla="*/ 11 w 20"/>
                      <a:gd name="T7" fmla="*/ 24 h 25"/>
                      <a:gd name="T8" fmla="*/ 1 w 20"/>
                      <a:gd name="T9" fmla="*/ 17 h 25"/>
                    </a:gdLst>
                    <a:ahLst/>
                    <a:cxnLst>
                      <a:cxn ang="0">
                        <a:pos x="T0" y="T1"/>
                      </a:cxn>
                      <a:cxn ang="0">
                        <a:pos x="T2" y="T3"/>
                      </a:cxn>
                      <a:cxn ang="0">
                        <a:pos x="T4" y="T5"/>
                      </a:cxn>
                      <a:cxn ang="0">
                        <a:pos x="T6" y="T7"/>
                      </a:cxn>
                      <a:cxn ang="0">
                        <a:pos x="T8" y="T9"/>
                      </a:cxn>
                    </a:cxnLst>
                    <a:rect l="0" t="0" r="r" b="b"/>
                    <a:pathLst>
                      <a:path w="20" h="25">
                        <a:moveTo>
                          <a:pt x="1" y="17"/>
                        </a:moveTo>
                        <a:cubicBezTo>
                          <a:pt x="0" y="10"/>
                          <a:pt x="4" y="3"/>
                          <a:pt x="9" y="2"/>
                        </a:cubicBezTo>
                        <a:cubicBezTo>
                          <a:pt x="14" y="0"/>
                          <a:pt x="18" y="6"/>
                          <a:pt x="19" y="13"/>
                        </a:cubicBezTo>
                        <a:cubicBezTo>
                          <a:pt x="20" y="20"/>
                          <a:pt x="17" y="22"/>
                          <a:pt x="11" y="24"/>
                        </a:cubicBezTo>
                        <a:cubicBezTo>
                          <a:pt x="6" y="25"/>
                          <a:pt x="3" y="25"/>
                          <a:pt x="1" y="17"/>
                        </a:cubicBezTo>
                        <a:close/>
                      </a:path>
                    </a:pathLst>
                  </a:custGeom>
                  <a:solidFill>
                    <a:srgbClr val="FFF8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110" name="Freeform 31696">
                    <a:extLst>
                      <a:ext uri="{FF2B5EF4-FFF2-40B4-BE49-F238E27FC236}">
                        <a16:creationId xmlns:a16="http://schemas.microsoft.com/office/drawing/2014/main" id="{83F151AE-5C68-6817-F5E9-70528CE81455}"/>
                      </a:ext>
                    </a:extLst>
                  </p:cNvPr>
                  <p:cNvSpPr>
                    <a:spLocks/>
                  </p:cNvSpPr>
                  <p:nvPr/>
                </p:nvSpPr>
                <p:spPr bwMode="auto">
                  <a:xfrm>
                    <a:off x="-168125" y="7431957"/>
                    <a:ext cx="302482" cy="412472"/>
                  </a:xfrm>
                  <a:custGeom>
                    <a:avLst/>
                    <a:gdLst>
                      <a:gd name="T0" fmla="*/ 0 w 10"/>
                      <a:gd name="T1" fmla="*/ 6 h 13"/>
                      <a:gd name="T2" fmla="*/ 5 w 10"/>
                      <a:gd name="T3" fmla="*/ 0 h 13"/>
                      <a:gd name="T4" fmla="*/ 10 w 10"/>
                      <a:gd name="T5" fmla="*/ 7 h 13"/>
                      <a:gd name="T6" fmla="*/ 5 w 10"/>
                      <a:gd name="T7" fmla="*/ 13 h 13"/>
                      <a:gd name="T8" fmla="*/ 0 w 10"/>
                      <a:gd name="T9" fmla="*/ 6 h 13"/>
                    </a:gdLst>
                    <a:ahLst/>
                    <a:cxnLst>
                      <a:cxn ang="0">
                        <a:pos x="T0" y="T1"/>
                      </a:cxn>
                      <a:cxn ang="0">
                        <a:pos x="T2" y="T3"/>
                      </a:cxn>
                      <a:cxn ang="0">
                        <a:pos x="T4" y="T5"/>
                      </a:cxn>
                      <a:cxn ang="0">
                        <a:pos x="T6" y="T7"/>
                      </a:cxn>
                      <a:cxn ang="0">
                        <a:pos x="T8" y="T9"/>
                      </a:cxn>
                    </a:cxnLst>
                    <a:rect l="0" t="0" r="r" b="b"/>
                    <a:pathLst>
                      <a:path w="10" h="13">
                        <a:moveTo>
                          <a:pt x="0" y="6"/>
                        </a:moveTo>
                        <a:cubicBezTo>
                          <a:pt x="0" y="3"/>
                          <a:pt x="2" y="0"/>
                          <a:pt x="5" y="0"/>
                        </a:cubicBezTo>
                        <a:cubicBezTo>
                          <a:pt x="8" y="0"/>
                          <a:pt x="10" y="3"/>
                          <a:pt x="10" y="7"/>
                        </a:cubicBezTo>
                        <a:cubicBezTo>
                          <a:pt x="10" y="10"/>
                          <a:pt x="7" y="13"/>
                          <a:pt x="5" y="13"/>
                        </a:cubicBezTo>
                        <a:cubicBezTo>
                          <a:pt x="2" y="13"/>
                          <a:pt x="0" y="10"/>
                          <a:pt x="0" y="6"/>
                        </a:cubicBezTo>
                        <a:close/>
                      </a:path>
                    </a:pathLst>
                  </a:custGeom>
                  <a:solidFill>
                    <a:srgbClr val="83AD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111" name="Freeform 31699">
                    <a:extLst>
                      <a:ext uri="{FF2B5EF4-FFF2-40B4-BE49-F238E27FC236}">
                        <a16:creationId xmlns:a16="http://schemas.microsoft.com/office/drawing/2014/main" id="{E457991E-2A02-D55C-9337-455068CBAA10}"/>
                      </a:ext>
                    </a:extLst>
                  </p:cNvPr>
                  <p:cNvSpPr>
                    <a:spLocks/>
                  </p:cNvSpPr>
                  <p:nvPr/>
                </p:nvSpPr>
                <p:spPr bwMode="auto">
                  <a:xfrm>
                    <a:off x="-113130" y="7459447"/>
                    <a:ext cx="137496" cy="137496"/>
                  </a:xfrm>
                  <a:custGeom>
                    <a:avLst/>
                    <a:gdLst>
                      <a:gd name="T0" fmla="*/ 0 w 4"/>
                      <a:gd name="T1" fmla="*/ 2 h 4"/>
                      <a:gd name="T2" fmla="*/ 2 w 4"/>
                      <a:gd name="T3" fmla="*/ 0 h 4"/>
                      <a:gd name="T4" fmla="*/ 4 w 4"/>
                      <a:gd name="T5" fmla="*/ 2 h 4"/>
                      <a:gd name="T6" fmla="*/ 2 w 4"/>
                      <a:gd name="T7" fmla="*/ 4 h 4"/>
                      <a:gd name="T8" fmla="*/ 0 w 4"/>
                      <a:gd name="T9" fmla="*/ 2 h 4"/>
                    </a:gdLst>
                    <a:ahLst/>
                    <a:cxnLst>
                      <a:cxn ang="0">
                        <a:pos x="T0" y="T1"/>
                      </a:cxn>
                      <a:cxn ang="0">
                        <a:pos x="T2" y="T3"/>
                      </a:cxn>
                      <a:cxn ang="0">
                        <a:pos x="T4" y="T5"/>
                      </a:cxn>
                      <a:cxn ang="0">
                        <a:pos x="T6" y="T7"/>
                      </a:cxn>
                      <a:cxn ang="0">
                        <a:pos x="T8" y="T9"/>
                      </a:cxn>
                    </a:cxnLst>
                    <a:rect l="0" t="0" r="r" b="b"/>
                    <a:pathLst>
                      <a:path w="4" h="4">
                        <a:moveTo>
                          <a:pt x="0" y="2"/>
                        </a:moveTo>
                        <a:cubicBezTo>
                          <a:pt x="0" y="1"/>
                          <a:pt x="1" y="0"/>
                          <a:pt x="2" y="0"/>
                        </a:cubicBezTo>
                        <a:cubicBezTo>
                          <a:pt x="3" y="0"/>
                          <a:pt x="4" y="1"/>
                          <a:pt x="4" y="2"/>
                        </a:cubicBezTo>
                        <a:cubicBezTo>
                          <a:pt x="4" y="4"/>
                          <a:pt x="3" y="4"/>
                          <a:pt x="2" y="4"/>
                        </a:cubicBezTo>
                        <a:cubicBezTo>
                          <a:pt x="1" y="4"/>
                          <a:pt x="0" y="3"/>
                          <a:pt x="0" y="2"/>
                        </a:cubicBezTo>
                        <a:close/>
                      </a:path>
                    </a:pathLst>
                  </a:custGeom>
                  <a:solidFill>
                    <a:srgbClr val="AFD1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grpSp>
            <p:sp>
              <p:nvSpPr>
                <p:cNvPr id="104" name="Freeform 31687">
                  <a:extLst>
                    <a:ext uri="{FF2B5EF4-FFF2-40B4-BE49-F238E27FC236}">
                      <a16:creationId xmlns:a16="http://schemas.microsoft.com/office/drawing/2014/main" id="{BC5C6AD0-69BA-1EEB-F1E2-9B958BE36C94}"/>
                    </a:ext>
                  </a:extLst>
                </p:cNvPr>
                <p:cNvSpPr>
                  <a:spLocks/>
                </p:cNvSpPr>
                <p:nvPr/>
              </p:nvSpPr>
              <p:spPr bwMode="auto">
                <a:xfrm flipH="1">
                  <a:off x="1103702" y="2195323"/>
                  <a:ext cx="200791" cy="64793"/>
                </a:xfrm>
                <a:custGeom>
                  <a:avLst/>
                  <a:gdLst>
                    <a:gd name="T0" fmla="*/ 11 w 11"/>
                    <a:gd name="T1" fmla="*/ 3 h 7"/>
                    <a:gd name="T2" fmla="*/ 6 w 11"/>
                    <a:gd name="T3" fmla="*/ 7 h 7"/>
                    <a:gd name="T4" fmla="*/ 0 w 11"/>
                    <a:gd name="T5" fmla="*/ 4 h 7"/>
                    <a:gd name="T6" fmla="*/ 5 w 11"/>
                    <a:gd name="T7" fmla="*/ 0 h 7"/>
                    <a:gd name="T8" fmla="*/ 11 w 11"/>
                    <a:gd name="T9" fmla="*/ 3 h 7"/>
                  </a:gdLst>
                  <a:ahLst/>
                  <a:cxnLst>
                    <a:cxn ang="0">
                      <a:pos x="T0" y="T1"/>
                    </a:cxn>
                    <a:cxn ang="0">
                      <a:pos x="T2" y="T3"/>
                    </a:cxn>
                    <a:cxn ang="0">
                      <a:pos x="T4" y="T5"/>
                    </a:cxn>
                    <a:cxn ang="0">
                      <a:pos x="T6" y="T7"/>
                    </a:cxn>
                    <a:cxn ang="0">
                      <a:pos x="T8" y="T9"/>
                    </a:cxn>
                  </a:cxnLst>
                  <a:rect l="0" t="0" r="r" b="b"/>
                  <a:pathLst>
                    <a:path w="11" h="7">
                      <a:moveTo>
                        <a:pt x="11" y="3"/>
                      </a:moveTo>
                      <a:cubicBezTo>
                        <a:pt x="11" y="5"/>
                        <a:pt x="8" y="6"/>
                        <a:pt x="6" y="7"/>
                      </a:cubicBezTo>
                      <a:cubicBezTo>
                        <a:pt x="3" y="7"/>
                        <a:pt x="0" y="6"/>
                        <a:pt x="0" y="4"/>
                      </a:cubicBezTo>
                      <a:cubicBezTo>
                        <a:pt x="0" y="2"/>
                        <a:pt x="2" y="0"/>
                        <a:pt x="5" y="0"/>
                      </a:cubicBezTo>
                      <a:cubicBezTo>
                        <a:pt x="8" y="0"/>
                        <a:pt x="11" y="1"/>
                        <a:pt x="11" y="3"/>
                      </a:cubicBezTo>
                      <a:close/>
                    </a:path>
                  </a:pathLst>
                </a:custGeom>
                <a:solidFill>
                  <a:srgbClr val="FF9D78"/>
                </a:solidFill>
                <a:ln>
                  <a:noFill/>
                </a:ln>
              </p:spPr>
              <p:txBody>
                <a:bodyPr vert="horz" wrap="square" lIns="45720" tIns="22860" rIns="45720" bIns="22860" numCol="1" anchor="t" anchorCtr="0" compatLnSpc="1">
                  <a:prstTxWarp prst="textNoShape">
                    <a:avLst/>
                  </a:prstTxWarp>
                </a:bodyPr>
                <a:lstStyle/>
                <a:p>
                  <a:endParaRPr lang="en-US" sz="900"/>
                </a:p>
              </p:txBody>
            </p:sp>
            <p:sp>
              <p:nvSpPr>
                <p:cNvPr id="105" name="Freeform 383">
                  <a:extLst>
                    <a:ext uri="{FF2B5EF4-FFF2-40B4-BE49-F238E27FC236}">
                      <a16:creationId xmlns:a16="http://schemas.microsoft.com/office/drawing/2014/main" id="{0FF422B0-9B71-7C16-E069-275F55E9ED34}"/>
                    </a:ext>
                  </a:extLst>
                </p:cNvPr>
                <p:cNvSpPr>
                  <a:spLocks/>
                </p:cNvSpPr>
                <p:nvPr/>
              </p:nvSpPr>
              <p:spPr bwMode="auto">
                <a:xfrm flipH="1">
                  <a:off x="271771" y="1319160"/>
                  <a:ext cx="1364741" cy="710052"/>
                </a:xfrm>
                <a:custGeom>
                  <a:avLst/>
                  <a:gdLst>
                    <a:gd name="connsiteX0" fmla="*/ 649769 w 1364741"/>
                    <a:gd name="connsiteY0" fmla="*/ 0 h 710052"/>
                    <a:gd name="connsiteX1" fmla="*/ 34563 w 1364741"/>
                    <a:gd name="connsiteY1" fmla="*/ 132755 h 710052"/>
                    <a:gd name="connsiteX2" fmla="*/ 0 w 1364741"/>
                    <a:gd name="connsiteY2" fmla="*/ 152901 h 710052"/>
                    <a:gd name="connsiteX3" fmla="*/ 11432 w 1364741"/>
                    <a:gd name="connsiteY3" fmla="*/ 165070 h 710052"/>
                    <a:gd name="connsiteX4" fmla="*/ 71258 w 1364741"/>
                    <a:gd name="connsiteY4" fmla="*/ 212881 h 710052"/>
                    <a:gd name="connsiteX5" fmla="*/ 74150 w 1364741"/>
                    <a:gd name="connsiteY5" fmla="*/ 214518 h 710052"/>
                    <a:gd name="connsiteX6" fmla="*/ 72594 w 1364741"/>
                    <a:gd name="connsiteY6" fmla="*/ 222947 h 710052"/>
                    <a:gd name="connsiteX7" fmla="*/ 122083 w 1364741"/>
                    <a:gd name="connsiteY7" fmla="*/ 688329 h 710052"/>
                    <a:gd name="connsiteX8" fmla="*/ 219463 w 1364741"/>
                    <a:gd name="connsiteY8" fmla="*/ 274678 h 710052"/>
                    <a:gd name="connsiteX9" fmla="*/ 251743 w 1364741"/>
                    <a:gd name="connsiteY9" fmla="*/ 271521 h 710052"/>
                    <a:gd name="connsiteX10" fmla="*/ 268437 w 1364741"/>
                    <a:gd name="connsiteY10" fmla="*/ 267433 h 710052"/>
                    <a:gd name="connsiteX11" fmla="*/ 315785 w 1364741"/>
                    <a:gd name="connsiteY11" fmla="*/ 270728 h 710052"/>
                    <a:gd name="connsiteX12" fmla="*/ 549159 w 1364741"/>
                    <a:gd name="connsiteY12" fmla="*/ 247991 h 710052"/>
                    <a:gd name="connsiteX13" fmla="*/ 599620 w 1364741"/>
                    <a:gd name="connsiteY13" fmla="*/ 233318 h 710052"/>
                    <a:gd name="connsiteX14" fmla="*/ 614726 w 1364741"/>
                    <a:gd name="connsiteY14" fmla="*/ 232121 h 710052"/>
                    <a:gd name="connsiteX15" fmla="*/ 910345 w 1364741"/>
                    <a:gd name="connsiteY15" fmla="*/ 219706 h 710052"/>
                    <a:gd name="connsiteX16" fmla="*/ 1174858 w 1364741"/>
                    <a:gd name="connsiteY16" fmla="*/ 308025 h 710052"/>
                    <a:gd name="connsiteX17" fmla="*/ 1290924 w 1364741"/>
                    <a:gd name="connsiteY17" fmla="*/ 707576 h 710052"/>
                    <a:gd name="connsiteX18" fmla="*/ 1329599 w 1364741"/>
                    <a:gd name="connsiteY18" fmla="*/ 547773 h 710052"/>
                    <a:gd name="connsiteX19" fmla="*/ 1343229 w 1364741"/>
                    <a:gd name="connsiteY19" fmla="*/ 478360 h 710052"/>
                    <a:gd name="connsiteX20" fmla="*/ 1364741 w 1364741"/>
                    <a:gd name="connsiteY20" fmla="*/ 364627 h 710052"/>
                    <a:gd name="connsiteX21" fmla="*/ 1362678 w 1364741"/>
                    <a:gd name="connsiteY21" fmla="*/ 190015 h 710052"/>
                    <a:gd name="connsiteX22" fmla="*/ 1362651 w 1364741"/>
                    <a:gd name="connsiteY22" fmla="*/ 189688 h 710052"/>
                    <a:gd name="connsiteX23" fmla="*/ 1264975 w 1364741"/>
                    <a:gd name="connsiteY23" fmla="*/ 132755 h 710052"/>
                    <a:gd name="connsiteX24" fmla="*/ 649769 w 1364741"/>
                    <a:gd name="connsiteY24" fmla="*/ 0 h 710052"/>
                    <a:gd name="connsiteX0" fmla="*/ 649769 w 1364741"/>
                    <a:gd name="connsiteY0" fmla="*/ 0 h 710052"/>
                    <a:gd name="connsiteX1" fmla="*/ 34563 w 1364741"/>
                    <a:gd name="connsiteY1" fmla="*/ 132755 h 710052"/>
                    <a:gd name="connsiteX2" fmla="*/ 0 w 1364741"/>
                    <a:gd name="connsiteY2" fmla="*/ 152901 h 710052"/>
                    <a:gd name="connsiteX3" fmla="*/ 11432 w 1364741"/>
                    <a:gd name="connsiteY3" fmla="*/ 165070 h 710052"/>
                    <a:gd name="connsiteX4" fmla="*/ 71258 w 1364741"/>
                    <a:gd name="connsiteY4" fmla="*/ 212881 h 710052"/>
                    <a:gd name="connsiteX5" fmla="*/ 74150 w 1364741"/>
                    <a:gd name="connsiteY5" fmla="*/ 214518 h 710052"/>
                    <a:gd name="connsiteX6" fmla="*/ 72594 w 1364741"/>
                    <a:gd name="connsiteY6" fmla="*/ 222947 h 710052"/>
                    <a:gd name="connsiteX7" fmla="*/ 122083 w 1364741"/>
                    <a:gd name="connsiteY7" fmla="*/ 688329 h 710052"/>
                    <a:gd name="connsiteX8" fmla="*/ 219463 w 1364741"/>
                    <a:gd name="connsiteY8" fmla="*/ 274678 h 710052"/>
                    <a:gd name="connsiteX9" fmla="*/ 251743 w 1364741"/>
                    <a:gd name="connsiteY9" fmla="*/ 271521 h 710052"/>
                    <a:gd name="connsiteX10" fmla="*/ 268437 w 1364741"/>
                    <a:gd name="connsiteY10" fmla="*/ 267433 h 710052"/>
                    <a:gd name="connsiteX11" fmla="*/ 315785 w 1364741"/>
                    <a:gd name="connsiteY11" fmla="*/ 270728 h 710052"/>
                    <a:gd name="connsiteX12" fmla="*/ 549159 w 1364741"/>
                    <a:gd name="connsiteY12" fmla="*/ 247991 h 710052"/>
                    <a:gd name="connsiteX13" fmla="*/ 599620 w 1364741"/>
                    <a:gd name="connsiteY13" fmla="*/ 233318 h 710052"/>
                    <a:gd name="connsiteX14" fmla="*/ 614726 w 1364741"/>
                    <a:gd name="connsiteY14" fmla="*/ 232121 h 710052"/>
                    <a:gd name="connsiteX15" fmla="*/ 910345 w 1364741"/>
                    <a:gd name="connsiteY15" fmla="*/ 219706 h 710052"/>
                    <a:gd name="connsiteX16" fmla="*/ 1174858 w 1364741"/>
                    <a:gd name="connsiteY16" fmla="*/ 308025 h 710052"/>
                    <a:gd name="connsiteX17" fmla="*/ 1290924 w 1364741"/>
                    <a:gd name="connsiteY17" fmla="*/ 707576 h 710052"/>
                    <a:gd name="connsiteX18" fmla="*/ 1329599 w 1364741"/>
                    <a:gd name="connsiteY18" fmla="*/ 547773 h 710052"/>
                    <a:gd name="connsiteX19" fmla="*/ 1343229 w 1364741"/>
                    <a:gd name="connsiteY19" fmla="*/ 478360 h 710052"/>
                    <a:gd name="connsiteX20" fmla="*/ 1364741 w 1364741"/>
                    <a:gd name="connsiteY20" fmla="*/ 364627 h 710052"/>
                    <a:gd name="connsiteX21" fmla="*/ 1362678 w 1364741"/>
                    <a:gd name="connsiteY21" fmla="*/ 190015 h 710052"/>
                    <a:gd name="connsiteX22" fmla="*/ 1298256 w 1364741"/>
                    <a:gd name="connsiteY22" fmla="*/ 202567 h 710052"/>
                    <a:gd name="connsiteX23" fmla="*/ 1264975 w 1364741"/>
                    <a:gd name="connsiteY23" fmla="*/ 132755 h 710052"/>
                    <a:gd name="connsiteX24" fmla="*/ 649769 w 1364741"/>
                    <a:gd name="connsiteY24" fmla="*/ 0 h 710052"/>
                    <a:gd name="connsiteX0" fmla="*/ 649769 w 1364741"/>
                    <a:gd name="connsiteY0" fmla="*/ 0 h 710052"/>
                    <a:gd name="connsiteX1" fmla="*/ 34563 w 1364741"/>
                    <a:gd name="connsiteY1" fmla="*/ 132755 h 710052"/>
                    <a:gd name="connsiteX2" fmla="*/ 0 w 1364741"/>
                    <a:gd name="connsiteY2" fmla="*/ 152901 h 710052"/>
                    <a:gd name="connsiteX3" fmla="*/ 11432 w 1364741"/>
                    <a:gd name="connsiteY3" fmla="*/ 165070 h 710052"/>
                    <a:gd name="connsiteX4" fmla="*/ 71258 w 1364741"/>
                    <a:gd name="connsiteY4" fmla="*/ 212881 h 710052"/>
                    <a:gd name="connsiteX5" fmla="*/ 74150 w 1364741"/>
                    <a:gd name="connsiteY5" fmla="*/ 214518 h 710052"/>
                    <a:gd name="connsiteX6" fmla="*/ 72594 w 1364741"/>
                    <a:gd name="connsiteY6" fmla="*/ 222947 h 710052"/>
                    <a:gd name="connsiteX7" fmla="*/ 122083 w 1364741"/>
                    <a:gd name="connsiteY7" fmla="*/ 688329 h 710052"/>
                    <a:gd name="connsiteX8" fmla="*/ 219463 w 1364741"/>
                    <a:gd name="connsiteY8" fmla="*/ 274678 h 710052"/>
                    <a:gd name="connsiteX9" fmla="*/ 251743 w 1364741"/>
                    <a:gd name="connsiteY9" fmla="*/ 271521 h 710052"/>
                    <a:gd name="connsiteX10" fmla="*/ 268437 w 1364741"/>
                    <a:gd name="connsiteY10" fmla="*/ 267433 h 710052"/>
                    <a:gd name="connsiteX11" fmla="*/ 315785 w 1364741"/>
                    <a:gd name="connsiteY11" fmla="*/ 270728 h 710052"/>
                    <a:gd name="connsiteX12" fmla="*/ 549159 w 1364741"/>
                    <a:gd name="connsiteY12" fmla="*/ 247991 h 710052"/>
                    <a:gd name="connsiteX13" fmla="*/ 599620 w 1364741"/>
                    <a:gd name="connsiteY13" fmla="*/ 233318 h 710052"/>
                    <a:gd name="connsiteX14" fmla="*/ 614726 w 1364741"/>
                    <a:gd name="connsiteY14" fmla="*/ 232121 h 710052"/>
                    <a:gd name="connsiteX15" fmla="*/ 910345 w 1364741"/>
                    <a:gd name="connsiteY15" fmla="*/ 219706 h 710052"/>
                    <a:gd name="connsiteX16" fmla="*/ 1174858 w 1364741"/>
                    <a:gd name="connsiteY16" fmla="*/ 308025 h 710052"/>
                    <a:gd name="connsiteX17" fmla="*/ 1290924 w 1364741"/>
                    <a:gd name="connsiteY17" fmla="*/ 707576 h 710052"/>
                    <a:gd name="connsiteX18" fmla="*/ 1329599 w 1364741"/>
                    <a:gd name="connsiteY18" fmla="*/ 547773 h 710052"/>
                    <a:gd name="connsiteX19" fmla="*/ 1343229 w 1364741"/>
                    <a:gd name="connsiteY19" fmla="*/ 478360 h 710052"/>
                    <a:gd name="connsiteX20" fmla="*/ 1364741 w 1364741"/>
                    <a:gd name="connsiteY20" fmla="*/ 364627 h 710052"/>
                    <a:gd name="connsiteX21" fmla="*/ 1298256 w 1364741"/>
                    <a:gd name="connsiteY21" fmla="*/ 202567 h 710052"/>
                    <a:gd name="connsiteX22" fmla="*/ 1264975 w 1364741"/>
                    <a:gd name="connsiteY22" fmla="*/ 132755 h 710052"/>
                    <a:gd name="connsiteX23" fmla="*/ 649769 w 1364741"/>
                    <a:gd name="connsiteY23" fmla="*/ 0 h 710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364741" h="710052">
                      <a:moveTo>
                        <a:pt x="649769" y="0"/>
                      </a:moveTo>
                      <a:cubicBezTo>
                        <a:pt x="421883" y="0"/>
                        <a:pt x="210177" y="48940"/>
                        <a:pt x="34563" y="132755"/>
                      </a:cubicBezTo>
                      <a:lnTo>
                        <a:pt x="0" y="152901"/>
                      </a:lnTo>
                      <a:lnTo>
                        <a:pt x="11432" y="165070"/>
                      </a:lnTo>
                      <a:cubicBezTo>
                        <a:pt x="27936" y="181700"/>
                        <a:pt x="48566" y="198330"/>
                        <a:pt x="71258" y="212881"/>
                      </a:cubicBezTo>
                      <a:lnTo>
                        <a:pt x="74150" y="214518"/>
                      </a:lnTo>
                      <a:lnTo>
                        <a:pt x="72594" y="222947"/>
                      </a:lnTo>
                      <a:cubicBezTo>
                        <a:pt x="50527" y="401941"/>
                        <a:pt x="122083" y="688329"/>
                        <a:pt x="122083" y="688329"/>
                      </a:cubicBezTo>
                      <a:cubicBezTo>
                        <a:pt x="208689" y="553705"/>
                        <a:pt x="219463" y="274678"/>
                        <a:pt x="219463" y="274678"/>
                      </a:cubicBezTo>
                      <a:cubicBezTo>
                        <a:pt x="230272" y="274678"/>
                        <a:pt x="241089" y="273475"/>
                        <a:pt x="251743" y="271521"/>
                      </a:cubicBezTo>
                      <a:lnTo>
                        <a:pt x="268437" y="267433"/>
                      </a:lnTo>
                      <a:lnTo>
                        <a:pt x="315785" y="270728"/>
                      </a:lnTo>
                      <a:cubicBezTo>
                        <a:pt x="393920" y="273716"/>
                        <a:pt x="473086" y="266830"/>
                        <a:pt x="549159" y="247991"/>
                      </a:cubicBezTo>
                      <a:lnTo>
                        <a:pt x="599620" y="233318"/>
                      </a:lnTo>
                      <a:lnTo>
                        <a:pt x="614726" y="232121"/>
                      </a:lnTo>
                      <a:cubicBezTo>
                        <a:pt x="726070" y="223213"/>
                        <a:pt x="840651" y="214525"/>
                        <a:pt x="910345" y="219706"/>
                      </a:cubicBezTo>
                      <a:cubicBezTo>
                        <a:pt x="1049733" y="230067"/>
                        <a:pt x="1109772" y="244475"/>
                        <a:pt x="1174858" y="308025"/>
                      </a:cubicBezTo>
                      <a:cubicBezTo>
                        <a:pt x="1228868" y="519637"/>
                        <a:pt x="1261999" y="683585"/>
                        <a:pt x="1290924" y="707576"/>
                      </a:cubicBezTo>
                      <a:cubicBezTo>
                        <a:pt x="1312618" y="725570"/>
                        <a:pt x="1315578" y="642780"/>
                        <a:pt x="1329599" y="547773"/>
                      </a:cubicBezTo>
                      <a:lnTo>
                        <a:pt x="1343229" y="478360"/>
                      </a:lnTo>
                      <a:lnTo>
                        <a:pt x="1364741" y="364627"/>
                      </a:lnTo>
                      <a:cubicBezTo>
                        <a:pt x="1357246" y="318662"/>
                        <a:pt x="1314884" y="241212"/>
                        <a:pt x="1298256" y="202567"/>
                      </a:cubicBezTo>
                      <a:cubicBezTo>
                        <a:pt x="1265697" y="183589"/>
                        <a:pt x="1297534" y="151733"/>
                        <a:pt x="1264975" y="132755"/>
                      </a:cubicBezTo>
                      <a:cubicBezTo>
                        <a:pt x="1089361" y="48940"/>
                        <a:pt x="877656" y="0"/>
                        <a:pt x="649769" y="0"/>
                      </a:cubicBezTo>
                      <a:close/>
                    </a:path>
                  </a:pathLst>
                </a:custGeom>
                <a:solidFill>
                  <a:srgbClr val="5A4945"/>
                </a:solidFill>
                <a:ln>
                  <a:noFill/>
                </a:ln>
              </p:spPr>
              <p:txBody>
                <a:bodyPr vert="horz" wrap="square" lIns="45720" tIns="22860" rIns="45720" bIns="22860" numCol="1" anchor="t" anchorCtr="0" compatLnSpc="1">
                  <a:prstTxWarp prst="textNoShape">
                    <a:avLst/>
                  </a:prstTxWarp>
                  <a:noAutofit/>
                </a:bodyPr>
                <a:lstStyle/>
                <a:p>
                  <a:endParaRPr lang="en-US" sz="900"/>
                </a:p>
              </p:txBody>
            </p:sp>
            <p:sp>
              <p:nvSpPr>
                <p:cNvPr id="106" name="Freeform 384">
                  <a:extLst>
                    <a:ext uri="{FF2B5EF4-FFF2-40B4-BE49-F238E27FC236}">
                      <a16:creationId xmlns:a16="http://schemas.microsoft.com/office/drawing/2014/main" id="{EEED36EB-D1AB-D3B9-66C9-FD4CCC7FD046}"/>
                    </a:ext>
                  </a:extLst>
                </p:cNvPr>
                <p:cNvSpPr>
                  <a:spLocks/>
                </p:cNvSpPr>
                <p:nvPr/>
              </p:nvSpPr>
              <p:spPr bwMode="auto">
                <a:xfrm rot="967563" flipH="1">
                  <a:off x="334362" y="934202"/>
                  <a:ext cx="1338436" cy="1121848"/>
                </a:xfrm>
                <a:custGeom>
                  <a:avLst/>
                  <a:gdLst>
                    <a:gd name="connsiteX0" fmla="*/ 822876 w 1503164"/>
                    <a:gd name="connsiteY0" fmla="*/ 26563 h 1259919"/>
                    <a:gd name="connsiteX1" fmla="*/ 781368 w 1503164"/>
                    <a:gd name="connsiteY1" fmla="*/ 17194 h 1259919"/>
                    <a:gd name="connsiteX2" fmla="*/ 587700 w 1503164"/>
                    <a:gd name="connsiteY2" fmla="*/ 68776 h 1259919"/>
                    <a:gd name="connsiteX3" fmla="*/ 432765 w 1503164"/>
                    <a:gd name="connsiteY3" fmla="*/ 0 h 1259919"/>
                    <a:gd name="connsiteX4" fmla="*/ 303653 w 1503164"/>
                    <a:gd name="connsiteY4" fmla="*/ 85970 h 1259919"/>
                    <a:gd name="connsiteX5" fmla="*/ 97073 w 1503164"/>
                    <a:gd name="connsiteY5" fmla="*/ 68776 h 1259919"/>
                    <a:gd name="connsiteX6" fmla="*/ 85347 w 1503164"/>
                    <a:gd name="connsiteY6" fmla="*/ 78853 h 1259919"/>
                    <a:gd name="connsiteX7" fmla="*/ 71906 w 1503164"/>
                    <a:gd name="connsiteY7" fmla="*/ 84951 h 1259919"/>
                    <a:gd name="connsiteX8" fmla="*/ 125810 w 1503164"/>
                    <a:gd name="connsiteY8" fmla="*/ 626120 h 1259919"/>
                    <a:gd name="connsiteX9" fmla="*/ 1160588 w 1503164"/>
                    <a:gd name="connsiteY9" fmla="*/ 652798 h 1259919"/>
                    <a:gd name="connsiteX10" fmla="*/ 1361511 w 1503164"/>
                    <a:gd name="connsiteY10" fmla="*/ 1255902 h 1259919"/>
                    <a:gd name="connsiteX11" fmla="*/ 1394728 w 1503164"/>
                    <a:gd name="connsiteY11" fmla="*/ 507067 h 1259919"/>
                    <a:gd name="connsiteX12" fmla="*/ 1376329 w 1503164"/>
                    <a:gd name="connsiteY12" fmla="*/ 489415 h 1259919"/>
                    <a:gd name="connsiteX13" fmla="*/ 1410754 w 1503164"/>
                    <a:gd name="connsiteY13" fmla="*/ 464331 h 1259919"/>
                    <a:gd name="connsiteX14" fmla="*/ 1433916 w 1503164"/>
                    <a:gd name="connsiteY14" fmla="*/ 416251 h 1259919"/>
                    <a:gd name="connsiteX15" fmla="*/ 1341930 w 1503164"/>
                    <a:gd name="connsiteY15" fmla="*/ 441550 h 1259919"/>
                    <a:gd name="connsiteX16" fmla="*/ 1329783 w 1503164"/>
                    <a:gd name="connsiteY16" fmla="*/ 448271 h 1259919"/>
                    <a:gd name="connsiteX17" fmla="*/ 1301709 w 1503164"/>
                    <a:gd name="connsiteY17" fmla="*/ 430929 h 1259919"/>
                    <a:gd name="connsiteX18" fmla="*/ 1313300 w 1503164"/>
                    <a:gd name="connsiteY18" fmla="*/ 417596 h 1259919"/>
                    <a:gd name="connsiteX19" fmla="*/ 1405008 w 1503164"/>
                    <a:gd name="connsiteY19" fmla="*/ 223382 h 1259919"/>
                    <a:gd name="connsiteX20" fmla="*/ 1267870 w 1503164"/>
                    <a:gd name="connsiteY20" fmla="*/ 368243 h 1259919"/>
                    <a:gd name="connsiteX21" fmla="*/ 1259400 w 1503164"/>
                    <a:gd name="connsiteY21" fmla="*/ 384364 h 1259919"/>
                    <a:gd name="connsiteX22" fmla="*/ 1244665 w 1503164"/>
                    <a:gd name="connsiteY22" fmla="*/ 350945 h 1259919"/>
                    <a:gd name="connsiteX23" fmla="*/ 1151293 w 1503164"/>
                    <a:gd name="connsiteY23" fmla="*/ 261915 h 1259919"/>
                    <a:gd name="connsiteX24" fmla="*/ 1145735 w 1503164"/>
                    <a:gd name="connsiteY24" fmla="*/ 259255 h 1259919"/>
                    <a:gd name="connsiteX25" fmla="*/ 1147926 w 1503164"/>
                    <a:gd name="connsiteY25" fmla="*/ 233865 h 1259919"/>
                    <a:gd name="connsiteX26" fmla="*/ 1000859 w 1503164"/>
                    <a:gd name="connsiteY26" fmla="*/ 111761 h 1259919"/>
                    <a:gd name="connsiteX27" fmla="*/ 884658 w 1503164"/>
                    <a:gd name="connsiteY27" fmla="*/ 120358 h 1259919"/>
                    <a:gd name="connsiteX28" fmla="*/ 822876 w 1503164"/>
                    <a:gd name="connsiteY28" fmla="*/ 26563 h 1259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503164" h="1259919">
                      <a:moveTo>
                        <a:pt x="822876" y="26563"/>
                      </a:moveTo>
                      <a:cubicBezTo>
                        <a:pt x="811225" y="22567"/>
                        <a:pt x="797507" y="19343"/>
                        <a:pt x="781368" y="17194"/>
                      </a:cubicBezTo>
                      <a:cubicBezTo>
                        <a:pt x="652256" y="0"/>
                        <a:pt x="587700" y="68776"/>
                        <a:pt x="587700" y="68776"/>
                      </a:cubicBezTo>
                      <a:cubicBezTo>
                        <a:pt x="587700" y="68776"/>
                        <a:pt x="548966" y="0"/>
                        <a:pt x="432765" y="0"/>
                      </a:cubicBezTo>
                      <a:cubicBezTo>
                        <a:pt x="316564" y="8597"/>
                        <a:pt x="303653" y="85970"/>
                        <a:pt x="303653" y="85970"/>
                      </a:cubicBezTo>
                      <a:cubicBezTo>
                        <a:pt x="303653" y="85970"/>
                        <a:pt x="226185" y="0"/>
                        <a:pt x="97073" y="68776"/>
                      </a:cubicBezTo>
                      <a:lnTo>
                        <a:pt x="85347" y="78853"/>
                      </a:lnTo>
                      <a:lnTo>
                        <a:pt x="71906" y="84951"/>
                      </a:lnTo>
                      <a:cubicBezTo>
                        <a:pt x="6890" y="138271"/>
                        <a:pt x="-72200" y="364491"/>
                        <a:pt x="125810" y="626120"/>
                      </a:cubicBezTo>
                      <a:cubicBezTo>
                        <a:pt x="352106" y="925126"/>
                        <a:pt x="1006657" y="608292"/>
                        <a:pt x="1160588" y="652798"/>
                      </a:cubicBezTo>
                      <a:cubicBezTo>
                        <a:pt x="1328566" y="720830"/>
                        <a:pt x="1270497" y="1210122"/>
                        <a:pt x="1361511" y="1255902"/>
                      </a:cubicBezTo>
                      <a:cubicBezTo>
                        <a:pt x="1436602" y="1311676"/>
                        <a:pt x="1619775" y="772788"/>
                        <a:pt x="1394728" y="507067"/>
                      </a:cubicBezTo>
                      <a:lnTo>
                        <a:pt x="1376329" y="489415"/>
                      </a:lnTo>
                      <a:lnTo>
                        <a:pt x="1410754" y="464331"/>
                      </a:lnTo>
                      <a:cubicBezTo>
                        <a:pt x="1430338" y="446930"/>
                        <a:pt x="1440606" y="429718"/>
                        <a:pt x="1433916" y="416251"/>
                      </a:cubicBezTo>
                      <a:cubicBezTo>
                        <a:pt x="1440070" y="394967"/>
                        <a:pt x="1391769" y="415598"/>
                        <a:pt x="1341930" y="441550"/>
                      </a:cubicBezTo>
                      <a:lnTo>
                        <a:pt x="1329783" y="448271"/>
                      </a:lnTo>
                      <a:lnTo>
                        <a:pt x="1301709" y="430929"/>
                      </a:lnTo>
                      <a:lnTo>
                        <a:pt x="1313300" y="417596"/>
                      </a:lnTo>
                      <a:cubicBezTo>
                        <a:pt x="1377458" y="341547"/>
                        <a:pt x="1453846" y="237502"/>
                        <a:pt x="1405008" y="223382"/>
                      </a:cubicBezTo>
                      <a:cubicBezTo>
                        <a:pt x="1365939" y="212086"/>
                        <a:pt x="1312020" y="288752"/>
                        <a:pt x="1267870" y="368243"/>
                      </a:cubicBezTo>
                      <a:lnTo>
                        <a:pt x="1259400" y="384364"/>
                      </a:lnTo>
                      <a:lnTo>
                        <a:pt x="1244665" y="350945"/>
                      </a:lnTo>
                      <a:cubicBezTo>
                        <a:pt x="1221763" y="313958"/>
                        <a:pt x="1189688" y="284754"/>
                        <a:pt x="1151293" y="261915"/>
                      </a:cubicBezTo>
                      <a:lnTo>
                        <a:pt x="1145735" y="259255"/>
                      </a:lnTo>
                      <a:lnTo>
                        <a:pt x="1147926" y="233865"/>
                      </a:lnTo>
                      <a:cubicBezTo>
                        <a:pt x="1138848" y="176238"/>
                        <a:pt x="1088010" y="124656"/>
                        <a:pt x="1000859" y="111761"/>
                      </a:cubicBezTo>
                      <a:cubicBezTo>
                        <a:pt x="936303" y="103164"/>
                        <a:pt x="884658" y="120358"/>
                        <a:pt x="884658" y="120358"/>
                      </a:cubicBezTo>
                      <a:cubicBezTo>
                        <a:pt x="884658" y="120358"/>
                        <a:pt x="904428" y="54537"/>
                        <a:pt x="822876" y="26563"/>
                      </a:cubicBezTo>
                      <a:close/>
                    </a:path>
                  </a:pathLst>
                </a:custGeom>
                <a:solidFill>
                  <a:srgbClr val="705B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en-US"/>
                </a:p>
              </p:txBody>
            </p:sp>
            <p:sp>
              <p:nvSpPr>
                <p:cNvPr id="107" name="Freeform 133">
                  <a:extLst>
                    <a:ext uri="{FF2B5EF4-FFF2-40B4-BE49-F238E27FC236}">
                      <a16:creationId xmlns:a16="http://schemas.microsoft.com/office/drawing/2014/main" id="{F428F15D-FF82-D794-BBE9-FB7B3D062988}"/>
                    </a:ext>
                  </a:extLst>
                </p:cNvPr>
                <p:cNvSpPr>
                  <a:spLocks/>
                </p:cNvSpPr>
                <p:nvPr/>
              </p:nvSpPr>
              <p:spPr bwMode="auto">
                <a:xfrm>
                  <a:off x="793593" y="2188852"/>
                  <a:ext cx="281550" cy="102382"/>
                </a:xfrm>
                <a:custGeom>
                  <a:avLst/>
                  <a:gdLst>
                    <a:gd name="T0" fmla="*/ 23 w 26"/>
                    <a:gd name="T1" fmla="*/ 2 h 9"/>
                    <a:gd name="T2" fmla="*/ 3 w 26"/>
                    <a:gd name="T3" fmla="*/ 2 h 9"/>
                    <a:gd name="T4" fmla="*/ 13 w 26"/>
                    <a:gd name="T5" fmla="*/ 9 h 9"/>
                    <a:gd name="T6" fmla="*/ 23 w 26"/>
                    <a:gd name="T7" fmla="*/ 2 h 9"/>
                  </a:gdLst>
                  <a:ahLst/>
                  <a:cxnLst>
                    <a:cxn ang="0">
                      <a:pos x="T0" y="T1"/>
                    </a:cxn>
                    <a:cxn ang="0">
                      <a:pos x="T2" y="T3"/>
                    </a:cxn>
                    <a:cxn ang="0">
                      <a:pos x="T4" y="T5"/>
                    </a:cxn>
                    <a:cxn ang="0">
                      <a:pos x="T6" y="T7"/>
                    </a:cxn>
                  </a:cxnLst>
                  <a:rect l="0" t="0" r="r" b="b"/>
                  <a:pathLst>
                    <a:path w="26" h="9">
                      <a:moveTo>
                        <a:pt x="23" y="2"/>
                      </a:moveTo>
                      <a:cubicBezTo>
                        <a:pt x="19" y="0"/>
                        <a:pt x="6" y="0"/>
                        <a:pt x="3" y="2"/>
                      </a:cubicBezTo>
                      <a:cubicBezTo>
                        <a:pt x="0" y="3"/>
                        <a:pt x="10" y="9"/>
                        <a:pt x="13" y="9"/>
                      </a:cubicBezTo>
                      <a:cubicBezTo>
                        <a:pt x="16" y="9"/>
                        <a:pt x="26" y="3"/>
                        <a:pt x="23" y="2"/>
                      </a:cubicBezTo>
                    </a:path>
                  </a:pathLst>
                </a:custGeom>
                <a:solidFill>
                  <a:srgbClr val="ED90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grpSp>
          <p:sp>
            <p:nvSpPr>
              <p:cNvPr id="86" name="Freeform 756">
                <a:extLst>
                  <a:ext uri="{FF2B5EF4-FFF2-40B4-BE49-F238E27FC236}">
                    <a16:creationId xmlns:a16="http://schemas.microsoft.com/office/drawing/2014/main" id="{7B4551B0-57CD-8BC6-5D2D-37E56B8953BE}"/>
                  </a:ext>
                </a:extLst>
              </p:cNvPr>
              <p:cNvSpPr>
                <a:spLocks noEditPoints="1"/>
              </p:cNvSpPr>
              <p:nvPr/>
            </p:nvSpPr>
            <p:spPr bwMode="auto">
              <a:xfrm>
                <a:off x="2179637" y="3151648"/>
                <a:ext cx="1776954" cy="872115"/>
              </a:xfrm>
              <a:custGeom>
                <a:avLst/>
                <a:gdLst>
                  <a:gd name="T0" fmla="*/ 51 w 62"/>
                  <a:gd name="T1" fmla="*/ 0 h 26"/>
                  <a:gd name="T2" fmla="*/ 61 w 62"/>
                  <a:gd name="T3" fmla="*/ 2 h 26"/>
                  <a:gd name="T4" fmla="*/ 62 w 62"/>
                  <a:gd name="T5" fmla="*/ 3 h 26"/>
                  <a:gd name="T6" fmla="*/ 62 w 62"/>
                  <a:gd name="T7" fmla="*/ 8 h 26"/>
                  <a:gd name="T8" fmla="*/ 61 w 62"/>
                  <a:gd name="T9" fmla="*/ 10 h 26"/>
                  <a:gd name="T10" fmla="*/ 61 w 62"/>
                  <a:gd name="T11" fmla="*/ 11 h 26"/>
                  <a:gd name="T12" fmla="*/ 58 w 62"/>
                  <a:gd name="T13" fmla="*/ 21 h 26"/>
                  <a:gd name="T14" fmla="*/ 53 w 62"/>
                  <a:gd name="T15" fmla="*/ 25 h 26"/>
                  <a:gd name="T16" fmla="*/ 42 w 62"/>
                  <a:gd name="T17" fmla="*/ 25 h 26"/>
                  <a:gd name="T18" fmla="*/ 37 w 62"/>
                  <a:gd name="T19" fmla="*/ 21 h 26"/>
                  <a:gd name="T20" fmla="*/ 34 w 62"/>
                  <a:gd name="T21" fmla="*/ 15 h 26"/>
                  <a:gd name="T22" fmla="*/ 33 w 62"/>
                  <a:gd name="T23" fmla="*/ 7 h 26"/>
                  <a:gd name="T24" fmla="*/ 31 w 62"/>
                  <a:gd name="T25" fmla="*/ 6 h 26"/>
                  <a:gd name="T26" fmla="*/ 29 w 62"/>
                  <a:gd name="T27" fmla="*/ 7 h 26"/>
                  <a:gd name="T28" fmla="*/ 29 w 62"/>
                  <a:gd name="T29" fmla="*/ 9 h 26"/>
                  <a:gd name="T30" fmla="*/ 25 w 62"/>
                  <a:gd name="T31" fmla="*/ 21 h 26"/>
                  <a:gd name="T32" fmla="*/ 19 w 62"/>
                  <a:gd name="T33" fmla="*/ 25 h 26"/>
                  <a:gd name="T34" fmla="*/ 10 w 62"/>
                  <a:gd name="T35" fmla="*/ 26 h 26"/>
                  <a:gd name="T36" fmla="*/ 4 w 62"/>
                  <a:gd name="T37" fmla="*/ 21 h 26"/>
                  <a:gd name="T38" fmla="*/ 1 w 62"/>
                  <a:gd name="T39" fmla="*/ 11 h 26"/>
                  <a:gd name="T40" fmla="*/ 1 w 62"/>
                  <a:gd name="T41" fmla="*/ 9 h 26"/>
                  <a:gd name="T42" fmla="*/ 0 w 62"/>
                  <a:gd name="T43" fmla="*/ 8 h 26"/>
                  <a:gd name="T44" fmla="*/ 0 w 62"/>
                  <a:gd name="T45" fmla="*/ 3 h 26"/>
                  <a:gd name="T46" fmla="*/ 2 w 62"/>
                  <a:gd name="T47" fmla="*/ 1 h 26"/>
                  <a:gd name="T48" fmla="*/ 10 w 62"/>
                  <a:gd name="T49" fmla="*/ 0 h 26"/>
                  <a:gd name="T50" fmla="*/ 24 w 62"/>
                  <a:gd name="T51" fmla="*/ 1 h 26"/>
                  <a:gd name="T52" fmla="*/ 36 w 62"/>
                  <a:gd name="T53" fmla="*/ 1 h 26"/>
                  <a:gd name="T54" fmla="*/ 46 w 62"/>
                  <a:gd name="T55" fmla="*/ 0 h 26"/>
                  <a:gd name="T56" fmla="*/ 51 w 62"/>
                  <a:gd name="T57" fmla="*/ 0 h 26"/>
                  <a:gd name="T58" fmla="*/ 38 w 62"/>
                  <a:gd name="T59" fmla="*/ 4 h 26"/>
                  <a:gd name="T60" fmla="*/ 35 w 62"/>
                  <a:gd name="T61" fmla="*/ 9 h 26"/>
                  <a:gd name="T62" fmla="*/ 38 w 62"/>
                  <a:gd name="T63" fmla="*/ 20 h 26"/>
                  <a:gd name="T64" fmla="*/ 44 w 62"/>
                  <a:gd name="T65" fmla="*/ 23 h 26"/>
                  <a:gd name="T66" fmla="*/ 53 w 62"/>
                  <a:gd name="T67" fmla="*/ 23 h 26"/>
                  <a:gd name="T68" fmla="*/ 56 w 62"/>
                  <a:gd name="T69" fmla="*/ 21 h 26"/>
                  <a:gd name="T70" fmla="*/ 57 w 62"/>
                  <a:gd name="T71" fmla="*/ 6 h 26"/>
                  <a:gd name="T72" fmla="*/ 55 w 62"/>
                  <a:gd name="T73" fmla="*/ 4 h 26"/>
                  <a:gd name="T74" fmla="*/ 49 w 62"/>
                  <a:gd name="T75" fmla="*/ 3 h 26"/>
                  <a:gd name="T76" fmla="*/ 45 w 62"/>
                  <a:gd name="T77" fmla="*/ 2 h 26"/>
                  <a:gd name="T78" fmla="*/ 38 w 62"/>
                  <a:gd name="T79" fmla="*/ 4 h 26"/>
                  <a:gd name="T80" fmla="*/ 20 w 62"/>
                  <a:gd name="T81" fmla="*/ 23 h 26"/>
                  <a:gd name="T82" fmla="*/ 23 w 62"/>
                  <a:gd name="T83" fmla="*/ 21 h 26"/>
                  <a:gd name="T84" fmla="*/ 27 w 62"/>
                  <a:gd name="T85" fmla="*/ 8 h 26"/>
                  <a:gd name="T86" fmla="*/ 24 w 62"/>
                  <a:gd name="T87" fmla="*/ 4 h 26"/>
                  <a:gd name="T88" fmla="*/ 17 w 62"/>
                  <a:gd name="T89" fmla="*/ 2 h 26"/>
                  <a:gd name="T90" fmla="*/ 8 w 62"/>
                  <a:gd name="T91" fmla="*/ 3 h 26"/>
                  <a:gd name="T92" fmla="*/ 6 w 62"/>
                  <a:gd name="T93" fmla="*/ 5 h 26"/>
                  <a:gd name="T94" fmla="*/ 4 w 62"/>
                  <a:gd name="T95" fmla="*/ 8 h 26"/>
                  <a:gd name="T96" fmla="*/ 5 w 62"/>
                  <a:gd name="T97" fmla="*/ 20 h 26"/>
                  <a:gd name="T98" fmla="*/ 11 w 62"/>
                  <a:gd name="T99" fmla="*/ 24 h 26"/>
                  <a:gd name="T100" fmla="*/ 14 w 62"/>
                  <a:gd name="T101" fmla="*/ 24 h 26"/>
                  <a:gd name="T102" fmla="*/ 20 w 62"/>
                  <a:gd name="T103" fmla="*/ 2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2" h="26">
                    <a:moveTo>
                      <a:pt x="51" y="0"/>
                    </a:moveTo>
                    <a:cubicBezTo>
                      <a:pt x="54" y="0"/>
                      <a:pt x="57" y="1"/>
                      <a:pt x="61" y="2"/>
                    </a:cubicBezTo>
                    <a:cubicBezTo>
                      <a:pt x="61" y="2"/>
                      <a:pt x="62" y="2"/>
                      <a:pt x="62" y="3"/>
                    </a:cubicBezTo>
                    <a:cubicBezTo>
                      <a:pt x="62" y="5"/>
                      <a:pt x="62" y="6"/>
                      <a:pt x="62" y="8"/>
                    </a:cubicBezTo>
                    <a:cubicBezTo>
                      <a:pt x="62" y="9"/>
                      <a:pt x="61" y="9"/>
                      <a:pt x="61" y="10"/>
                    </a:cubicBezTo>
                    <a:cubicBezTo>
                      <a:pt x="61" y="10"/>
                      <a:pt x="61" y="10"/>
                      <a:pt x="61" y="11"/>
                    </a:cubicBezTo>
                    <a:cubicBezTo>
                      <a:pt x="60" y="13"/>
                      <a:pt x="59" y="18"/>
                      <a:pt x="58" y="21"/>
                    </a:cubicBezTo>
                    <a:cubicBezTo>
                      <a:pt x="57" y="24"/>
                      <a:pt x="55" y="25"/>
                      <a:pt x="53" y="25"/>
                    </a:cubicBezTo>
                    <a:cubicBezTo>
                      <a:pt x="49" y="26"/>
                      <a:pt x="46" y="26"/>
                      <a:pt x="42" y="25"/>
                    </a:cubicBezTo>
                    <a:cubicBezTo>
                      <a:pt x="40" y="24"/>
                      <a:pt x="38" y="23"/>
                      <a:pt x="37" y="21"/>
                    </a:cubicBezTo>
                    <a:cubicBezTo>
                      <a:pt x="36" y="19"/>
                      <a:pt x="35" y="17"/>
                      <a:pt x="34" y="15"/>
                    </a:cubicBezTo>
                    <a:cubicBezTo>
                      <a:pt x="34" y="13"/>
                      <a:pt x="33" y="9"/>
                      <a:pt x="33" y="7"/>
                    </a:cubicBezTo>
                    <a:cubicBezTo>
                      <a:pt x="32" y="6"/>
                      <a:pt x="32" y="6"/>
                      <a:pt x="31" y="6"/>
                    </a:cubicBezTo>
                    <a:cubicBezTo>
                      <a:pt x="30" y="6"/>
                      <a:pt x="30" y="6"/>
                      <a:pt x="29" y="7"/>
                    </a:cubicBezTo>
                    <a:cubicBezTo>
                      <a:pt x="29" y="7"/>
                      <a:pt x="29" y="8"/>
                      <a:pt x="29" y="9"/>
                    </a:cubicBezTo>
                    <a:cubicBezTo>
                      <a:pt x="28" y="12"/>
                      <a:pt x="27" y="18"/>
                      <a:pt x="25" y="21"/>
                    </a:cubicBezTo>
                    <a:cubicBezTo>
                      <a:pt x="24" y="23"/>
                      <a:pt x="22" y="24"/>
                      <a:pt x="19" y="25"/>
                    </a:cubicBezTo>
                    <a:cubicBezTo>
                      <a:pt x="16" y="26"/>
                      <a:pt x="14" y="26"/>
                      <a:pt x="10" y="26"/>
                    </a:cubicBezTo>
                    <a:cubicBezTo>
                      <a:pt x="7" y="25"/>
                      <a:pt x="5" y="24"/>
                      <a:pt x="4" y="21"/>
                    </a:cubicBezTo>
                    <a:cubicBezTo>
                      <a:pt x="3" y="18"/>
                      <a:pt x="2" y="14"/>
                      <a:pt x="1" y="11"/>
                    </a:cubicBezTo>
                    <a:cubicBezTo>
                      <a:pt x="1" y="10"/>
                      <a:pt x="1" y="10"/>
                      <a:pt x="1" y="9"/>
                    </a:cubicBezTo>
                    <a:cubicBezTo>
                      <a:pt x="0" y="9"/>
                      <a:pt x="0" y="9"/>
                      <a:pt x="0" y="8"/>
                    </a:cubicBezTo>
                    <a:cubicBezTo>
                      <a:pt x="0" y="7"/>
                      <a:pt x="0" y="5"/>
                      <a:pt x="0" y="3"/>
                    </a:cubicBezTo>
                    <a:cubicBezTo>
                      <a:pt x="0" y="2"/>
                      <a:pt x="0" y="2"/>
                      <a:pt x="2" y="1"/>
                    </a:cubicBezTo>
                    <a:cubicBezTo>
                      <a:pt x="5" y="1"/>
                      <a:pt x="7" y="0"/>
                      <a:pt x="10" y="0"/>
                    </a:cubicBezTo>
                    <a:cubicBezTo>
                      <a:pt x="15" y="0"/>
                      <a:pt x="19" y="0"/>
                      <a:pt x="24" y="1"/>
                    </a:cubicBezTo>
                    <a:cubicBezTo>
                      <a:pt x="28" y="1"/>
                      <a:pt x="32" y="2"/>
                      <a:pt x="36" y="1"/>
                    </a:cubicBezTo>
                    <a:cubicBezTo>
                      <a:pt x="40" y="0"/>
                      <a:pt x="42" y="0"/>
                      <a:pt x="46" y="0"/>
                    </a:cubicBezTo>
                    <a:cubicBezTo>
                      <a:pt x="48" y="0"/>
                      <a:pt x="49" y="0"/>
                      <a:pt x="51" y="0"/>
                    </a:cubicBezTo>
                    <a:moveTo>
                      <a:pt x="38" y="4"/>
                    </a:moveTo>
                    <a:cubicBezTo>
                      <a:pt x="35" y="5"/>
                      <a:pt x="35" y="6"/>
                      <a:pt x="35" y="9"/>
                    </a:cubicBezTo>
                    <a:cubicBezTo>
                      <a:pt x="36" y="12"/>
                      <a:pt x="37" y="17"/>
                      <a:pt x="38" y="20"/>
                    </a:cubicBezTo>
                    <a:cubicBezTo>
                      <a:pt x="40" y="22"/>
                      <a:pt x="41" y="23"/>
                      <a:pt x="44" y="23"/>
                    </a:cubicBezTo>
                    <a:cubicBezTo>
                      <a:pt x="47" y="24"/>
                      <a:pt x="49" y="24"/>
                      <a:pt x="53" y="23"/>
                    </a:cubicBezTo>
                    <a:cubicBezTo>
                      <a:pt x="54" y="23"/>
                      <a:pt x="55" y="22"/>
                      <a:pt x="56" y="21"/>
                    </a:cubicBezTo>
                    <a:cubicBezTo>
                      <a:pt x="58" y="17"/>
                      <a:pt x="58" y="10"/>
                      <a:pt x="57" y="6"/>
                    </a:cubicBezTo>
                    <a:cubicBezTo>
                      <a:pt x="57" y="5"/>
                      <a:pt x="56" y="5"/>
                      <a:pt x="55" y="4"/>
                    </a:cubicBezTo>
                    <a:cubicBezTo>
                      <a:pt x="53" y="3"/>
                      <a:pt x="51" y="3"/>
                      <a:pt x="49" y="3"/>
                    </a:cubicBezTo>
                    <a:cubicBezTo>
                      <a:pt x="48" y="2"/>
                      <a:pt x="46" y="2"/>
                      <a:pt x="45" y="2"/>
                    </a:cubicBezTo>
                    <a:cubicBezTo>
                      <a:pt x="42" y="3"/>
                      <a:pt x="41" y="3"/>
                      <a:pt x="38" y="4"/>
                    </a:cubicBezTo>
                    <a:moveTo>
                      <a:pt x="20" y="23"/>
                    </a:moveTo>
                    <a:cubicBezTo>
                      <a:pt x="21" y="23"/>
                      <a:pt x="22" y="22"/>
                      <a:pt x="23" y="21"/>
                    </a:cubicBezTo>
                    <a:cubicBezTo>
                      <a:pt x="25" y="18"/>
                      <a:pt x="26" y="12"/>
                      <a:pt x="27" y="8"/>
                    </a:cubicBezTo>
                    <a:cubicBezTo>
                      <a:pt x="27" y="6"/>
                      <a:pt x="26" y="5"/>
                      <a:pt x="24" y="4"/>
                    </a:cubicBezTo>
                    <a:cubicBezTo>
                      <a:pt x="22" y="3"/>
                      <a:pt x="20" y="3"/>
                      <a:pt x="17" y="2"/>
                    </a:cubicBezTo>
                    <a:cubicBezTo>
                      <a:pt x="14" y="2"/>
                      <a:pt x="12" y="2"/>
                      <a:pt x="8" y="3"/>
                    </a:cubicBezTo>
                    <a:cubicBezTo>
                      <a:pt x="7" y="4"/>
                      <a:pt x="6" y="4"/>
                      <a:pt x="6" y="5"/>
                    </a:cubicBezTo>
                    <a:cubicBezTo>
                      <a:pt x="4" y="5"/>
                      <a:pt x="4" y="7"/>
                      <a:pt x="4" y="8"/>
                    </a:cubicBezTo>
                    <a:cubicBezTo>
                      <a:pt x="4" y="11"/>
                      <a:pt x="4" y="17"/>
                      <a:pt x="5" y="20"/>
                    </a:cubicBezTo>
                    <a:cubicBezTo>
                      <a:pt x="6" y="22"/>
                      <a:pt x="8" y="23"/>
                      <a:pt x="11" y="24"/>
                    </a:cubicBezTo>
                    <a:cubicBezTo>
                      <a:pt x="12" y="24"/>
                      <a:pt x="13" y="24"/>
                      <a:pt x="14" y="24"/>
                    </a:cubicBezTo>
                    <a:cubicBezTo>
                      <a:pt x="16" y="24"/>
                      <a:pt x="17" y="24"/>
                      <a:pt x="20" y="23"/>
                    </a:cubicBezTo>
                  </a:path>
                </a:pathLst>
              </a:custGeom>
              <a:solidFill>
                <a:srgbClr val="1C1C1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grpSp>
      </p:grpSp>
    </p:spTree>
    <p:extLst>
      <p:ext uri="{BB962C8B-B14F-4D97-AF65-F5344CB8AC3E}">
        <p14:creationId xmlns:p14="http://schemas.microsoft.com/office/powerpoint/2010/main" val="2119991602"/>
      </p:ext>
    </p:extLst>
  </p:cSld>
  <p:clrMapOvr>
    <a:masterClrMapping/>
  </p:clrMapOvr>
  <p:transition spd="slow">
    <p:push/>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100000" fill="hold" grpId="0" nodeType="afterEffect">
                                  <p:stCondLst>
                                    <p:cond delay="0"/>
                                  </p:stCondLst>
                                  <p:childTnLst>
                                    <p:set>
                                      <p:cBhvr>
                                        <p:cTn id="6" dur="1" fill="hold">
                                          <p:stCondLst>
                                            <p:cond delay="0"/>
                                          </p:stCondLst>
                                        </p:cTn>
                                        <p:tgtEl>
                                          <p:spTgt spid="17"/>
                                        </p:tgtEl>
                                        <p:attrNameLst>
                                          <p:attrName>style.visibility</p:attrName>
                                        </p:attrNameLst>
                                      </p:cBhvr>
                                      <p:to>
                                        <p:strVal val="visible"/>
                                      </p:to>
                                    </p:set>
                                    <p:anim calcmode="lin" valueType="num">
                                      <p:cBhvr additive="base">
                                        <p:cTn id="7" dur="500" fill="hold"/>
                                        <p:tgtEl>
                                          <p:spTgt spid="17"/>
                                        </p:tgtEl>
                                        <p:attrNameLst>
                                          <p:attrName>ppt_x</p:attrName>
                                        </p:attrNameLst>
                                      </p:cBhvr>
                                      <p:tavLst>
                                        <p:tav tm="0">
                                          <p:val>
                                            <p:strVal val="0-#ppt_w/2"/>
                                          </p:val>
                                        </p:tav>
                                        <p:tav tm="100000">
                                          <p:val>
                                            <p:strVal val="#ppt_x"/>
                                          </p:val>
                                        </p:tav>
                                      </p:tavLst>
                                    </p:anim>
                                    <p:anim calcmode="lin" valueType="num">
                                      <p:cBhvr additive="base">
                                        <p:cTn id="8" dur="500" fill="hold"/>
                                        <p:tgtEl>
                                          <p:spTgt spid="17"/>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2" presetClass="entr" presetSubtype="4" fill="hold" grpId="0" nodeType="afterEffect">
                                  <p:stCondLst>
                                    <p:cond delay="0"/>
                                  </p:stCondLst>
                                  <p:childTnLst>
                                    <p:set>
                                      <p:cBhvr>
                                        <p:cTn id="11" dur="1" fill="hold">
                                          <p:stCondLst>
                                            <p:cond delay="0"/>
                                          </p:stCondLst>
                                        </p:cTn>
                                        <p:tgtEl>
                                          <p:spTgt spid="5"/>
                                        </p:tgtEl>
                                        <p:attrNameLst>
                                          <p:attrName>style.visibility</p:attrName>
                                        </p:attrNameLst>
                                      </p:cBhvr>
                                      <p:to>
                                        <p:strVal val="visible"/>
                                      </p:to>
                                    </p:set>
                                    <p:anim calcmode="lin" valueType="num">
                                      <p:cBhvr additive="base">
                                        <p:cTn id="12" dur="500" fill="hold"/>
                                        <p:tgtEl>
                                          <p:spTgt spid="5"/>
                                        </p:tgtEl>
                                        <p:attrNameLst>
                                          <p:attrName>ppt_x</p:attrName>
                                        </p:attrNameLst>
                                      </p:cBhvr>
                                      <p:tavLst>
                                        <p:tav tm="0">
                                          <p:val>
                                            <p:strVal val="#ppt_x"/>
                                          </p:val>
                                        </p:tav>
                                        <p:tav tm="100000">
                                          <p:val>
                                            <p:strVal val="#ppt_x"/>
                                          </p:val>
                                        </p:tav>
                                      </p:tavLst>
                                    </p:anim>
                                    <p:anim calcmode="lin" valueType="num">
                                      <p:cBhvr additive="base">
                                        <p:cTn id="13" dur="500" fill="hold"/>
                                        <p:tgtEl>
                                          <p:spTgt spid="5"/>
                                        </p:tgtEl>
                                        <p:attrNameLst>
                                          <p:attrName>ppt_y</p:attrName>
                                        </p:attrNameLst>
                                      </p:cBhvr>
                                      <p:tavLst>
                                        <p:tav tm="0">
                                          <p:val>
                                            <p:strVal val="1+#ppt_h/2"/>
                                          </p:val>
                                        </p:tav>
                                        <p:tav tm="100000">
                                          <p:val>
                                            <p:strVal val="#ppt_y"/>
                                          </p:val>
                                        </p:tav>
                                      </p:tavLst>
                                    </p:anim>
                                  </p:childTnLst>
                                </p:cTn>
                              </p:par>
                            </p:childTnLst>
                          </p:cTn>
                        </p:par>
                        <p:par>
                          <p:cTn id="14" fill="hold">
                            <p:stCondLst>
                              <p:cond delay="1000"/>
                            </p:stCondLst>
                            <p:childTnLst>
                              <p:par>
                                <p:cTn id="15" presetID="2" presetClass="entr" presetSubtype="4" fill="hold" grpId="0" nodeType="afterEffect">
                                  <p:stCondLst>
                                    <p:cond delay="0"/>
                                  </p:stCondLst>
                                  <p:childTnLst>
                                    <p:set>
                                      <p:cBhvr>
                                        <p:cTn id="16" dur="1" fill="hold">
                                          <p:stCondLst>
                                            <p:cond delay="0"/>
                                          </p:stCondLst>
                                        </p:cTn>
                                        <p:tgtEl>
                                          <p:spTgt spid="6"/>
                                        </p:tgtEl>
                                        <p:attrNameLst>
                                          <p:attrName>style.visibility</p:attrName>
                                        </p:attrNameLst>
                                      </p:cBhvr>
                                      <p:to>
                                        <p:strVal val="visible"/>
                                      </p:to>
                                    </p:set>
                                    <p:anim calcmode="lin" valueType="num">
                                      <p:cBhvr additive="base">
                                        <p:cTn id="17" dur="500" fill="hold"/>
                                        <p:tgtEl>
                                          <p:spTgt spid="6"/>
                                        </p:tgtEl>
                                        <p:attrNameLst>
                                          <p:attrName>ppt_x</p:attrName>
                                        </p:attrNameLst>
                                      </p:cBhvr>
                                      <p:tavLst>
                                        <p:tav tm="0">
                                          <p:val>
                                            <p:strVal val="#ppt_x"/>
                                          </p:val>
                                        </p:tav>
                                        <p:tav tm="100000">
                                          <p:val>
                                            <p:strVal val="#ppt_x"/>
                                          </p:val>
                                        </p:tav>
                                      </p:tavLst>
                                    </p:anim>
                                    <p:anim calcmode="lin" valueType="num">
                                      <p:cBhvr additive="base">
                                        <p:cTn id="18" dur="500" fill="hold"/>
                                        <p:tgtEl>
                                          <p:spTgt spid="6"/>
                                        </p:tgtEl>
                                        <p:attrNameLst>
                                          <p:attrName>ppt_y</p:attrName>
                                        </p:attrNameLst>
                                      </p:cBhvr>
                                      <p:tavLst>
                                        <p:tav tm="0">
                                          <p:val>
                                            <p:strVal val="1+#ppt_h/2"/>
                                          </p:val>
                                        </p:tav>
                                        <p:tav tm="100000">
                                          <p:val>
                                            <p:strVal val="#ppt_y"/>
                                          </p:val>
                                        </p:tav>
                                      </p:tavLst>
                                    </p:anim>
                                  </p:childTnLst>
                                </p:cTn>
                              </p:par>
                            </p:childTnLst>
                          </p:cTn>
                        </p:par>
                        <p:par>
                          <p:cTn id="19" fill="hold">
                            <p:stCondLst>
                              <p:cond delay="1500"/>
                            </p:stCondLst>
                            <p:childTnLst>
                              <p:par>
                                <p:cTn id="20" presetID="2" presetClass="entr" presetSubtype="4" fill="hold" grpId="0" nodeType="afterEffect">
                                  <p:stCondLst>
                                    <p:cond delay="0"/>
                                  </p:stCondLst>
                                  <p:childTnLst>
                                    <p:set>
                                      <p:cBhvr>
                                        <p:cTn id="21" dur="1" fill="hold">
                                          <p:stCondLst>
                                            <p:cond delay="0"/>
                                          </p:stCondLst>
                                        </p:cTn>
                                        <p:tgtEl>
                                          <p:spTgt spid="7"/>
                                        </p:tgtEl>
                                        <p:attrNameLst>
                                          <p:attrName>style.visibility</p:attrName>
                                        </p:attrNameLst>
                                      </p:cBhvr>
                                      <p:to>
                                        <p:strVal val="visible"/>
                                      </p:to>
                                    </p:set>
                                    <p:anim calcmode="lin" valueType="num">
                                      <p:cBhvr additive="base">
                                        <p:cTn id="22" dur="500" fill="hold"/>
                                        <p:tgtEl>
                                          <p:spTgt spid="7"/>
                                        </p:tgtEl>
                                        <p:attrNameLst>
                                          <p:attrName>ppt_x</p:attrName>
                                        </p:attrNameLst>
                                      </p:cBhvr>
                                      <p:tavLst>
                                        <p:tav tm="0">
                                          <p:val>
                                            <p:strVal val="#ppt_x"/>
                                          </p:val>
                                        </p:tav>
                                        <p:tav tm="100000">
                                          <p:val>
                                            <p:strVal val="#ppt_x"/>
                                          </p:val>
                                        </p:tav>
                                      </p:tavLst>
                                    </p:anim>
                                    <p:anim calcmode="lin" valueType="num">
                                      <p:cBhvr additive="base">
                                        <p:cTn id="23" dur="500" fill="hold"/>
                                        <p:tgtEl>
                                          <p:spTgt spid="7"/>
                                        </p:tgtEl>
                                        <p:attrNameLst>
                                          <p:attrName>ppt_y</p:attrName>
                                        </p:attrNameLst>
                                      </p:cBhvr>
                                      <p:tavLst>
                                        <p:tav tm="0">
                                          <p:val>
                                            <p:strVal val="1+#ppt_h/2"/>
                                          </p:val>
                                        </p:tav>
                                        <p:tav tm="100000">
                                          <p:val>
                                            <p:strVal val="#ppt_y"/>
                                          </p:val>
                                        </p:tav>
                                      </p:tavLst>
                                    </p:anim>
                                  </p:childTnLst>
                                </p:cTn>
                              </p:par>
                            </p:childTnLst>
                          </p:cTn>
                        </p:par>
                        <p:par>
                          <p:cTn id="24" fill="hold">
                            <p:stCondLst>
                              <p:cond delay="2000"/>
                            </p:stCondLst>
                            <p:childTnLst>
                              <p:par>
                                <p:cTn id="25" presetID="2" presetClass="entr" presetSubtype="4" fill="hold" grpId="0" nodeType="afterEffect">
                                  <p:stCondLst>
                                    <p:cond delay="0"/>
                                  </p:stCondLst>
                                  <p:childTnLst>
                                    <p:set>
                                      <p:cBhvr>
                                        <p:cTn id="26" dur="1" fill="hold">
                                          <p:stCondLst>
                                            <p:cond delay="0"/>
                                          </p:stCondLst>
                                        </p:cTn>
                                        <p:tgtEl>
                                          <p:spTgt spid="8"/>
                                        </p:tgtEl>
                                        <p:attrNameLst>
                                          <p:attrName>style.visibility</p:attrName>
                                        </p:attrNameLst>
                                      </p:cBhvr>
                                      <p:to>
                                        <p:strVal val="visible"/>
                                      </p:to>
                                    </p:set>
                                    <p:anim calcmode="lin" valueType="num">
                                      <p:cBhvr additive="base">
                                        <p:cTn id="27" dur="500" fill="hold"/>
                                        <p:tgtEl>
                                          <p:spTgt spid="8"/>
                                        </p:tgtEl>
                                        <p:attrNameLst>
                                          <p:attrName>ppt_x</p:attrName>
                                        </p:attrNameLst>
                                      </p:cBhvr>
                                      <p:tavLst>
                                        <p:tav tm="0">
                                          <p:val>
                                            <p:strVal val="#ppt_x"/>
                                          </p:val>
                                        </p:tav>
                                        <p:tav tm="100000">
                                          <p:val>
                                            <p:strVal val="#ppt_x"/>
                                          </p:val>
                                        </p:tav>
                                      </p:tavLst>
                                    </p:anim>
                                    <p:anim calcmode="lin" valueType="num">
                                      <p:cBhvr additive="base">
                                        <p:cTn id="28" dur="500" fill="hold"/>
                                        <p:tgtEl>
                                          <p:spTgt spid="8"/>
                                        </p:tgtEl>
                                        <p:attrNameLst>
                                          <p:attrName>ppt_y</p:attrName>
                                        </p:attrNameLst>
                                      </p:cBhvr>
                                      <p:tavLst>
                                        <p:tav tm="0">
                                          <p:val>
                                            <p:strVal val="1+#ppt_h/2"/>
                                          </p:val>
                                        </p:tav>
                                        <p:tav tm="100000">
                                          <p:val>
                                            <p:strVal val="#ppt_y"/>
                                          </p:val>
                                        </p:tav>
                                      </p:tavLst>
                                    </p:anim>
                                  </p:childTnLst>
                                </p:cTn>
                              </p:par>
                              <p:par>
                                <p:cTn id="29" presetID="2" presetClass="entr" presetSubtype="8" decel="100000" fill="hold" grpId="0" nodeType="withEffect">
                                  <p:stCondLst>
                                    <p:cond delay="500"/>
                                  </p:stCondLst>
                                  <p:childTnLst>
                                    <p:set>
                                      <p:cBhvr>
                                        <p:cTn id="30" dur="1" fill="hold">
                                          <p:stCondLst>
                                            <p:cond delay="0"/>
                                          </p:stCondLst>
                                        </p:cTn>
                                        <p:tgtEl>
                                          <p:spTgt spid="12"/>
                                        </p:tgtEl>
                                        <p:attrNameLst>
                                          <p:attrName>style.visibility</p:attrName>
                                        </p:attrNameLst>
                                      </p:cBhvr>
                                      <p:to>
                                        <p:strVal val="visible"/>
                                      </p:to>
                                    </p:set>
                                    <p:anim calcmode="lin" valueType="num">
                                      <p:cBhvr additive="base">
                                        <p:cTn id="31" dur="500" fill="hold"/>
                                        <p:tgtEl>
                                          <p:spTgt spid="12"/>
                                        </p:tgtEl>
                                        <p:attrNameLst>
                                          <p:attrName>ppt_x</p:attrName>
                                        </p:attrNameLst>
                                      </p:cBhvr>
                                      <p:tavLst>
                                        <p:tav tm="0">
                                          <p:val>
                                            <p:strVal val="0-#ppt_w/2"/>
                                          </p:val>
                                        </p:tav>
                                        <p:tav tm="100000">
                                          <p:val>
                                            <p:strVal val="#ppt_x"/>
                                          </p:val>
                                        </p:tav>
                                      </p:tavLst>
                                    </p:anim>
                                    <p:anim calcmode="lin" valueType="num">
                                      <p:cBhvr additive="base">
                                        <p:cTn id="32" dur="500" fill="hold"/>
                                        <p:tgtEl>
                                          <p:spTgt spid="12"/>
                                        </p:tgtEl>
                                        <p:attrNameLst>
                                          <p:attrName>ppt_y</p:attrName>
                                        </p:attrNameLst>
                                      </p:cBhvr>
                                      <p:tavLst>
                                        <p:tav tm="0">
                                          <p:val>
                                            <p:strVal val="#ppt_y"/>
                                          </p:val>
                                        </p:tav>
                                        <p:tav tm="100000">
                                          <p:val>
                                            <p:strVal val="#ppt_y"/>
                                          </p:val>
                                        </p:tav>
                                      </p:tavLst>
                                    </p:anim>
                                  </p:childTnLst>
                                </p:cTn>
                              </p:par>
                            </p:childTnLst>
                          </p:cTn>
                        </p:par>
                        <p:par>
                          <p:cTn id="33" fill="hold">
                            <p:stCondLst>
                              <p:cond delay="3000"/>
                            </p:stCondLst>
                            <p:childTnLst>
                              <p:par>
                                <p:cTn id="34" presetID="2" presetClass="entr" presetSubtype="2" fill="hold" nodeType="afterEffect">
                                  <p:stCondLst>
                                    <p:cond delay="0"/>
                                  </p:stCondLst>
                                  <p:childTnLst>
                                    <p:set>
                                      <p:cBhvr>
                                        <p:cTn id="35" dur="1" fill="hold">
                                          <p:stCondLst>
                                            <p:cond delay="0"/>
                                          </p:stCondLst>
                                        </p:cTn>
                                        <p:tgtEl>
                                          <p:spTgt spid="67"/>
                                        </p:tgtEl>
                                        <p:attrNameLst>
                                          <p:attrName>style.visibility</p:attrName>
                                        </p:attrNameLst>
                                      </p:cBhvr>
                                      <p:to>
                                        <p:strVal val="visible"/>
                                      </p:to>
                                    </p:set>
                                    <p:anim calcmode="lin" valueType="num">
                                      <p:cBhvr additive="base">
                                        <p:cTn id="36" dur="500" fill="hold"/>
                                        <p:tgtEl>
                                          <p:spTgt spid="67"/>
                                        </p:tgtEl>
                                        <p:attrNameLst>
                                          <p:attrName>ppt_x</p:attrName>
                                        </p:attrNameLst>
                                      </p:cBhvr>
                                      <p:tavLst>
                                        <p:tav tm="0">
                                          <p:val>
                                            <p:strVal val="1+#ppt_w/2"/>
                                          </p:val>
                                        </p:tav>
                                        <p:tav tm="100000">
                                          <p:val>
                                            <p:strVal val="#ppt_x"/>
                                          </p:val>
                                        </p:tav>
                                      </p:tavLst>
                                    </p:anim>
                                    <p:anim calcmode="lin" valueType="num">
                                      <p:cBhvr additive="base">
                                        <p:cTn id="37" dur="500" fill="hold"/>
                                        <p:tgtEl>
                                          <p:spTgt spid="6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p:bldP spid="5" grpId="0"/>
      <p:bldP spid="6" grpId="0"/>
      <p:bldP spid="7" grpId="0"/>
      <p:bldP spid="8" grpId="0"/>
      <p:bldP spid="12" grpId="0" animBg="1"/>
    </p:bldLst>
  </p:timing>
</p:sld>
</file>

<file path=ppt/slides/slide69.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17" name="Text Placeholder 4"/>
          <p:cNvSpPr txBox="1">
            <a:spLocks/>
          </p:cNvSpPr>
          <p:nvPr/>
        </p:nvSpPr>
        <p:spPr>
          <a:xfrm>
            <a:off x="3033485" y="470193"/>
            <a:ext cx="5399313" cy="918045"/>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lnSpc>
                <a:spcPct val="114000"/>
              </a:lnSpc>
              <a:buNone/>
              <a:defRPr/>
            </a:pPr>
            <a:r>
              <a:rPr lang="en-US" sz="2500" dirty="0">
                <a:solidFill>
                  <a:schemeClr val="bg1">
                    <a:lumMod val="50000"/>
                  </a:schemeClr>
                </a:solidFill>
                <a:latin typeface="Bebas Neue" panose="020B0606020202050201" pitchFamily="34" charset="0"/>
                <a:cs typeface="Calibri"/>
              </a:rPr>
              <a:t>PDP IN INTERIOR DESIGN</a:t>
            </a:r>
            <a:endParaRPr lang="id-ID" sz="2500" dirty="0">
              <a:solidFill>
                <a:schemeClr val="bg1">
                  <a:lumMod val="50000"/>
                </a:schemeClr>
              </a:solidFill>
              <a:latin typeface="Bebas Neue" panose="020B0606020202050201" pitchFamily="34" charset="0"/>
              <a:cs typeface="Calibri"/>
            </a:endParaRPr>
          </a:p>
        </p:txBody>
      </p:sp>
      <p:sp>
        <p:nvSpPr>
          <p:cNvPr id="6" name="TextBox 5"/>
          <p:cNvSpPr txBox="1"/>
          <p:nvPr/>
        </p:nvSpPr>
        <p:spPr>
          <a:xfrm>
            <a:off x="6589059" y="1801906"/>
            <a:ext cx="4764741" cy="4124206"/>
          </a:xfrm>
          <a:prstGeom prst="rect">
            <a:avLst/>
          </a:prstGeom>
          <a:noFill/>
        </p:spPr>
        <p:txBody>
          <a:bodyPr wrap="square" rtlCol="0">
            <a:spAutoFit/>
          </a:bodyPr>
          <a:lstStyle/>
          <a:p>
            <a:pPr>
              <a:spcAft>
                <a:spcPts val="1200"/>
              </a:spcAft>
            </a:pPr>
            <a:r>
              <a:rPr lang="en-US" b="1" dirty="0"/>
              <a:t>LEARNING OBJECTIVE: </a:t>
            </a:r>
          </a:p>
          <a:p>
            <a:r>
              <a:rPr lang="en-US" dirty="0"/>
              <a:t>The Interior design program deals with the art and science of enhancing the interior of a building's inner space to achieve a healthier more aesthetically pleasing and functional environment for the people using the space. In this program, we develop the design, art, fundamentals of drawing, furniture design, and design source and materials, interior graphics, Introduction to CAD, construction, services, case study, building material, etc. To become a professional Interior Designer. This program offers exposure to new technologies like AR/ VR to help the students to be future-ready</a:t>
            </a:r>
            <a:endParaRPr lang="en-IN" dirty="0"/>
          </a:p>
        </p:txBody>
      </p:sp>
      <p:sp>
        <p:nvSpPr>
          <p:cNvPr id="7" name="Rectangle 6"/>
          <p:cNvSpPr/>
          <p:nvPr/>
        </p:nvSpPr>
        <p:spPr>
          <a:xfrm>
            <a:off x="-2" y="6707188"/>
            <a:ext cx="12192002" cy="150812"/>
          </a:xfrm>
          <a:prstGeom prst="rect">
            <a:avLst/>
          </a:prstGeom>
          <a:solidFill>
            <a:srgbClr val="666666"/>
          </a:solid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2400" dirty="0">
              <a:latin typeface="Arial"/>
              <a:cs typeface="Arial"/>
            </a:endParaRPr>
          </a:p>
        </p:txBody>
      </p:sp>
      <p:sp>
        <p:nvSpPr>
          <p:cNvPr id="10" name="Rectangle 9"/>
          <p:cNvSpPr/>
          <p:nvPr/>
        </p:nvSpPr>
        <p:spPr>
          <a:xfrm>
            <a:off x="3197703" y="985695"/>
            <a:ext cx="5029200" cy="45719"/>
          </a:xfrm>
          <a:prstGeom prst="rect">
            <a:avLst/>
          </a:prstGeom>
          <a:gradFill flip="none" rotWithShape="1">
            <a:gsLst>
              <a:gs pos="0">
                <a:schemeClr val="accent1">
                  <a:lumMod val="40000"/>
                  <a:lumOff val="60000"/>
                </a:schemeClr>
              </a:gs>
              <a:gs pos="46000">
                <a:schemeClr val="accent1">
                  <a:lumMod val="95000"/>
                  <a:lumOff val="5000"/>
                </a:schemeClr>
              </a:gs>
              <a:gs pos="100000">
                <a:schemeClr val="accent1">
                  <a:lumMod val="60000"/>
                </a:schemeClr>
              </a:gs>
            </a:gsLst>
            <a:path path="circle">
              <a:fillToRect l="50000" t="130000" r="50000" b="-3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pic>
        <p:nvPicPr>
          <p:cNvPr id="2" name="Picture 1" descr="A logo for a company&#10;&#10;Description automatically generated">
            <a:extLst>
              <a:ext uri="{FF2B5EF4-FFF2-40B4-BE49-F238E27FC236}">
                <a16:creationId xmlns:a16="http://schemas.microsoft.com/office/drawing/2014/main" id="{B0F2A9CE-BEAB-C26F-E31C-721F89BE147D}"/>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10823317" y="136290"/>
            <a:ext cx="1213200" cy="1213200"/>
          </a:xfrm>
          <a:prstGeom prst="rect">
            <a:avLst/>
          </a:prstGeom>
        </p:spPr>
      </p:pic>
      <p:sp>
        <p:nvSpPr>
          <p:cNvPr id="3" name="Text Placeholder 4">
            <a:extLst>
              <a:ext uri="{FF2B5EF4-FFF2-40B4-BE49-F238E27FC236}">
                <a16:creationId xmlns:a16="http://schemas.microsoft.com/office/drawing/2014/main" id="{FEAA8B3E-68A3-4B85-111D-0D79B495D4D5}"/>
              </a:ext>
            </a:extLst>
          </p:cNvPr>
          <p:cNvSpPr txBox="1">
            <a:spLocks/>
          </p:cNvSpPr>
          <p:nvPr/>
        </p:nvSpPr>
        <p:spPr>
          <a:xfrm>
            <a:off x="496421" y="2116313"/>
            <a:ext cx="5074127" cy="2984780"/>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1800" dirty="0"/>
              <a:t>3 Days a week (MWF / TTS)</a:t>
            </a:r>
          </a:p>
          <a:p>
            <a:r>
              <a:rPr lang="en-US" sz="1800" dirty="0"/>
              <a:t>Everyday 2 Hrs. (Theory – 1 Hr. &amp; Practical 1 Hr.)</a:t>
            </a:r>
          </a:p>
          <a:p>
            <a:r>
              <a:rPr lang="en-US" sz="1800" dirty="0"/>
              <a:t>Duration: 24 Months</a:t>
            </a:r>
          </a:p>
        </p:txBody>
      </p:sp>
      <p:grpSp>
        <p:nvGrpSpPr>
          <p:cNvPr id="4" name="Group 3">
            <a:extLst>
              <a:ext uri="{FF2B5EF4-FFF2-40B4-BE49-F238E27FC236}">
                <a16:creationId xmlns:a16="http://schemas.microsoft.com/office/drawing/2014/main" id="{9F333C02-845F-1BE6-1CC1-3FE4AF6DD140}"/>
              </a:ext>
            </a:extLst>
          </p:cNvPr>
          <p:cNvGrpSpPr/>
          <p:nvPr/>
        </p:nvGrpSpPr>
        <p:grpSpPr>
          <a:xfrm>
            <a:off x="508000" y="3227764"/>
            <a:ext cx="3594100" cy="3479424"/>
            <a:chOff x="884237" y="2261272"/>
            <a:chExt cx="10277111" cy="9949199"/>
          </a:xfrm>
        </p:grpSpPr>
        <p:sp>
          <p:nvSpPr>
            <p:cNvPr id="5" name="Freeform 81598">
              <a:extLst>
                <a:ext uri="{FF2B5EF4-FFF2-40B4-BE49-F238E27FC236}">
                  <a16:creationId xmlns:a16="http://schemas.microsoft.com/office/drawing/2014/main" id="{4C082BC6-C178-2FD5-35C7-E4293753176B}"/>
                </a:ext>
              </a:extLst>
            </p:cNvPr>
            <p:cNvSpPr>
              <a:spLocks/>
            </p:cNvSpPr>
            <p:nvPr/>
          </p:nvSpPr>
          <p:spPr bwMode="auto">
            <a:xfrm>
              <a:off x="1719100" y="6258235"/>
              <a:ext cx="6916646" cy="4894407"/>
            </a:xfrm>
            <a:custGeom>
              <a:avLst/>
              <a:gdLst>
                <a:gd name="T0" fmla="*/ 6 w 181"/>
                <a:gd name="T1" fmla="*/ 102 h 128"/>
                <a:gd name="T2" fmla="*/ 39 w 181"/>
                <a:gd name="T3" fmla="*/ 43 h 128"/>
                <a:gd name="T4" fmla="*/ 66 w 181"/>
                <a:gd name="T5" fmla="*/ 30 h 128"/>
                <a:gd name="T6" fmla="*/ 109 w 181"/>
                <a:gd name="T7" fmla="*/ 35 h 128"/>
                <a:gd name="T8" fmla="*/ 119 w 181"/>
                <a:gd name="T9" fmla="*/ 16 h 128"/>
                <a:gd name="T10" fmla="*/ 128 w 181"/>
                <a:gd name="T11" fmla="*/ 0 h 128"/>
                <a:gd name="T12" fmla="*/ 153 w 181"/>
                <a:gd name="T13" fmla="*/ 7 h 128"/>
                <a:gd name="T14" fmla="*/ 140 w 181"/>
                <a:gd name="T15" fmla="*/ 49 h 128"/>
                <a:gd name="T16" fmla="*/ 174 w 181"/>
                <a:gd name="T17" fmla="*/ 76 h 128"/>
                <a:gd name="T18" fmla="*/ 181 w 181"/>
                <a:gd name="T19" fmla="*/ 106 h 128"/>
                <a:gd name="T20" fmla="*/ 177 w 181"/>
                <a:gd name="T21" fmla="*/ 128 h 128"/>
                <a:gd name="T22" fmla="*/ 22 w 181"/>
                <a:gd name="T23" fmla="*/ 128 h 128"/>
                <a:gd name="T24" fmla="*/ 6 w 181"/>
                <a:gd name="T25" fmla="*/ 102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1" h="128">
                  <a:moveTo>
                    <a:pt x="6" y="102"/>
                  </a:moveTo>
                  <a:cubicBezTo>
                    <a:pt x="39" y="43"/>
                    <a:pt x="39" y="43"/>
                    <a:pt x="39" y="43"/>
                  </a:cubicBezTo>
                  <a:cubicBezTo>
                    <a:pt x="46" y="36"/>
                    <a:pt x="56" y="31"/>
                    <a:pt x="66" y="30"/>
                  </a:cubicBezTo>
                  <a:cubicBezTo>
                    <a:pt x="80" y="29"/>
                    <a:pt x="95" y="31"/>
                    <a:pt x="109" y="35"/>
                  </a:cubicBezTo>
                  <a:cubicBezTo>
                    <a:pt x="113" y="29"/>
                    <a:pt x="116" y="22"/>
                    <a:pt x="119" y="16"/>
                  </a:cubicBezTo>
                  <a:cubicBezTo>
                    <a:pt x="120" y="14"/>
                    <a:pt x="127" y="0"/>
                    <a:pt x="128" y="0"/>
                  </a:cubicBezTo>
                  <a:cubicBezTo>
                    <a:pt x="136" y="3"/>
                    <a:pt x="145" y="5"/>
                    <a:pt x="153" y="7"/>
                  </a:cubicBezTo>
                  <a:cubicBezTo>
                    <a:pt x="149" y="21"/>
                    <a:pt x="144" y="35"/>
                    <a:pt x="140" y="49"/>
                  </a:cubicBezTo>
                  <a:cubicBezTo>
                    <a:pt x="153" y="56"/>
                    <a:pt x="166" y="63"/>
                    <a:pt x="174" y="76"/>
                  </a:cubicBezTo>
                  <a:cubicBezTo>
                    <a:pt x="179" y="85"/>
                    <a:pt x="181" y="95"/>
                    <a:pt x="181" y="106"/>
                  </a:cubicBezTo>
                  <a:cubicBezTo>
                    <a:pt x="180" y="113"/>
                    <a:pt x="179" y="121"/>
                    <a:pt x="177" y="128"/>
                  </a:cubicBezTo>
                  <a:cubicBezTo>
                    <a:pt x="22" y="128"/>
                    <a:pt x="22" y="128"/>
                    <a:pt x="22" y="128"/>
                  </a:cubicBezTo>
                  <a:cubicBezTo>
                    <a:pt x="8" y="128"/>
                    <a:pt x="0" y="114"/>
                    <a:pt x="6" y="102"/>
                  </a:cubicBezTo>
                  <a:close/>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8" name="Group 7">
              <a:extLst>
                <a:ext uri="{FF2B5EF4-FFF2-40B4-BE49-F238E27FC236}">
                  <a16:creationId xmlns:a16="http://schemas.microsoft.com/office/drawing/2014/main" id="{2E15D84D-EB55-06A4-D237-CEF87FD4772D}"/>
                </a:ext>
              </a:extLst>
            </p:cNvPr>
            <p:cNvGrpSpPr/>
            <p:nvPr/>
          </p:nvGrpSpPr>
          <p:grpSpPr>
            <a:xfrm>
              <a:off x="884237" y="2261272"/>
              <a:ext cx="3950380" cy="7510702"/>
              <a:chOff x="-3471496" y="6031768"/>
              <a:chExt cx="2787858" cy="5300445"/>
            </a:xfrm>
          </p:grpSpPr>
          <p:grpSp>
            <p:nvGrpSpPr>
              <p:cNvPr id="59" name="Group 58">
                <a:extLst>
                  <a:ext uri="{FF2B5EF4-FFF2-40B4-BE49-F238E27FC236}">
                    <a16:creationId xmlns:a16="http://schemas.microsoft.com/office/drawing/2014/main" id="{8331C56D-3094-478B-C6F3-0EC5F44A3FD9}"/>
                  </a:ext>
                </a:extLst>
              </p:cNvPr>
              <p:cNvGrpSpPr/>
              <p:nvPr/>
            </p:nvGrpSpPr>
            <p:grpSpPr>
              <a:xfrm>
                <a:off x="-3471496" y="6031768"/>
                <a:ext cx="2787858" cy="5300445"/>
                <a:chOff x="11964378" y="6046786"/>
                <a:chExt cx="3506538" cy="6666845"/>
              </a:xfrm>
            </p:grpSpPr>
            <p:grpSp>
              <p:nvGrpSpPr>
                <p:cNvPr id="61" name="Group 60">
                  <a:extLst>
                    <a:ext uri="{FF2B5EF4-FFF2-40B4-BE49-F238E27FC236}">
                      <a16:creationId xmlns:a16="http://schemas.microsoft.com/office/drawing/2014/main" id="{3060B135-4EE0-3881-86DC-B493D8219FD9}"/>
                    </a:ext>
                  </a:extLst>
                </p:cNvPr>
                <p:cNvGrpSpPr/>
                <p:nvPr/>
              </p:nvGrpSpPr>
              <p:grpSpPr>
                <a:xfrm>
                  <a:off x="13686031" y="7836986"/>
                  <a:ext cx="1784885" cy="2530780"/>
                  <a:chOff x="13002206" y="10072851"/>
                  <a:chExt cx="1284898" cy="1821851"/>
                </a:xfrm>
              </p:grpSpPr>
              <p:sp>
                <p:nvSpPr>
                  <p:cNvPr id="75" name="Freeform 4248">
                    <a:extLst>
                      <a:ext uri="{FF2B5EF4-FFF2-40B4-BE49-F238E27FC236}">
                        <a16:creationId xmlns:a16="http://schemas.microsoft.com/office/drawing/2014/main" id="{4124E4C1-EA54-12ED-E7CB-93D6BBC10432}"/>
                      </a:ext>
                    </a:extLst>
                  </p:cNvPr>
                  <p:cNvSpPr>
                    <a:spLocks/>
                  </p:cNvSpPr>
                  <p:nvPr/>
                </p:nvSpPr>
                <p:spPr bwMode="auto">
                  <a:xfrm>
                    <a:off x="13098099" y="11281021"/>
                    <a:ext cx="249315" cy="613681"/>
                  </a:xfrm>
                  <a:custGeom>
                    <a:avLst/>
                    <a:gdLst>
                      <a:gd name="T0" fmla="*/ 3 w 15"/>
                      <a:gd name="T1" fmla="*/ 37 h 37"/>
                      <a:gd name="T2" fmla="*/ 3 w 15"/>
                      <a:gd name="T3" fmla="*/ 37 h 37"/>
                      <a:gd name="T4" fmla="*/ 5 w 15"/>
                      <a:gd name="T5" fmla="*/ 35 h 37"/>
                      <a:gd name="T6" fmla="*/ 15 w 15"/>
                      <a:gd name="T7" fmla="*/ 3 h 37"/>
                      <a:gd name="T8" fmla="*/ 14 w 15"/>
                      <a:gd name="T9" fmla="*/ 0 h 37"/>
                      <a:gd name="T10" fmla="*/ 11 w 15"/>
                      <a:gd name="T11" fmla="*/ 1 h 37"/>
                      <a:gd name="T12" fmla="*/ 1 w 15"/>
                      <a:gd name="T13" fmla="*/ 35 h 37"/>
                      <a:gd name="T14" fmla="*/ 3 w 15"/>
                      <a:gd name="T15" fmla="*/ 37 h 3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37">
                        <a:moveTo>
                          <a:pt x="3" y="37"/>
                        </a:moveTo>
                        <a:cubicBezTo>
                          <a:pt x="3" y="37"/>
                          <a:pt x="3" y="37"/>
                          <a:pt x="3" y="37"/>
                        </a:cubicBezTo>
                        <a:cubicBezTo>
                          <a:pt x="4" y="36"/>
                          <a:pt x="5" y="36"/>
                          <a:pt x="5" y="35"/>
                        </a:cubicBezTo>
                        <a:cubicBezTo>
                          <a:pt x="4" y="18"/>
                          <a:pt x="14" y="3"/>
                          <a:pt x="15" y="3"/>
                        </a:cubicBezTo>
                        <a:cubicBezTo>
                          <a:pt x="15" y="2"/>
                          <a:pt x="15" y="1"/>
                          <a:pt x="14" y="0"/>
                        </a:cubicBezTo>
                        <a:cubicBezTo>
                          <a:pt x="13" y="0"/>
                          <a:pt x="12" y="0"/>
                          <a:pt x="11" y="1"/>
                        </a:cubicBezTo>
                        <a:cubicBezTo>
                          <a:pt x="11" y="2"/>
                          <a:pt x="0" y="17"/>
                          <a:pt x="1" y="35"/>
                        </a:cubicBezTo>
                        <a:cubicBezTo>
                          <a:pt x="1" y="36"/>
                          <a:pt x="2" y="37"/>
                          <a:pt x="3" y="37"/>
                        </a:cubicBezTo>
                        <a:close/>
                      </a:path>
                    </a:pathLst>
                  </a:custGeom>
                  <a:solidFill>
                    <a:srgbClr val="4B41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 name="Freeform 4250">
                    <a:extLst>
                      <a:ext uri="{FF2B5EF4-FFF2-40B4-BE49-F238E27FC236}">
                        <a16:creationId xmlns:a16="http://schemas.microsoft.com/office/drawing/2014/main" id="{D9541A91-35DE-E68F-6B1D-F13408BEBE82}"/>
                      </a:ext>
                    </a:extLst>
                  </p:cNvPr>
                  <p:cNvSpPr>
                    <a:spLocks/>
                  </p:cNvSpPr>
                  <p:nvPr/>
                </p:nvSpPr>
                <p:spPr bwMode="auto">
                  <a:xfrm>
                    <a:off x="13002206" y="10072851"/>
                    <a:ext cx="1284898" cy="1534200"/>
                  </a:xfrm>
                  <a:custGeom>
                    <a:avLst/>
                    <a:gdLst>
                      <a:gd name="T0" fmla="*/ 16 w 76"/>
                      <a:gd name="T1" fmla="*/ 77 h 92"/>
                      <a:gd name="T2" fmla="*/ 76 w 76"/>
                      <a:gd name="T3" fmla="*/ 8 h 92"/>
                      <a:gd name="T4" fmla="*/ 68 w 76"/>
                      <a:gd name="T5" fmla="*/ 2 h 92"/>
                      <a:gd name="T6" fmla="*/ 16 w 76"/>
                      <a:gd name="T7" fmla="*/ 77 h 92"/>
                    </a:gdLst>
                    <a:ahLst/>
                    <a:cxnLst>
                      <a:cxn ang="0">
                        <a:pos x="T0" y="T1"/>
                      </a:cxn>
                      <a:cxn ang="0">
                        <a:pos x="T2" y="T3"/>
                      </a:cxn>
                      <a:cxn ang="0">
                        <a:pos x="T4" y="T5"/>
                      </a:cxn>
                      <a:cxn ang="0">
                        <a:pos x="T6" y="T7"/>
                      </a:cxn>
                    </a:cxnLst>
                    <a:rect l="0" t="0" r="r" b="b"/>
                    <a:pathLst>
                      <a:path w="76" h="92">
                        <a:moveTo>
                          <a:pt x="16" y="77"/>
                        </a:moveTo>
                        <a:cubicBezTo>
                          <a:pt x="16" y="77"/>
                          <a:pt x="61" y="92"/>
                          <a:pt x="76" y="8"/>
                        </a:cubicBezTo>
                        <a:cubicBezTo>
                          <a:pt x="76" y="3"/>
                          <a:pt x="72" y="0"/>
                          <a:pt x="68" y="2"/>
                        </a:cubicBezTo>
                        <a:cubicBezTo>
                          <a:pt x="47" y="11"/>
                          <a:pt x="0" y="36"/>
                          <a:pt x="16" y="77"/>
                        </a:cubicBezTo>
                        <a:close/>
                      </a:path>
                    </a:pathLst>
                  </a:custGeom>
                  <a:solidFill>
                    <a:srgbClr val="4B41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2" name="Group 61">
                  <a:extLst>
                    <a:ext uri="{FF2B5EF4-FFF2-40B4-BE49-F238E27FC236}">
                      <a16:creationId xmlns:a16="http://schemas.microsoft.com/office/drawing/2014/main" id="{B4D1913E-9F14-08B6-9FA4-1B5D65996E40}"/>
                    </a:ext>
                  </a:extLst>
                </p:cNvPr>
                <p:cNvGrpSpPr/>
                <p:nvPr/>
              </p:nvGrpSpPr>
              <p:grpSpPr>
                <a:xfrm>
                  <a:off x="12694160" y="6046786"/>
                  <a:ext cx="1997962" cy="4313066"/>
                  <a:chOff x="12388531" y="9324919"/>
                  <a:chExt cx="1208184" cy="2608147"/>
                </a:xfrm>
              </p:grpSpPr>
              <p:sp>
                <p:nvSpPr>
                  <p:cNvPr id="71" name="Freeform 4249">
                    <a:extLst>
                      <a:ext uri="{FF2B5EF4-FFF2-40B4-BE49-F238E27FC236}">
                        <a16:creationId xmlns:a16="http://schemas.microsoft.com/office/drawing/2014/main" id="{8049DCE1-571E-A515-8CEF-4E80ACEB9BC1}"/>
                      </a:ext>
                    </a:extLst>
                  </p:cNvPr>
                  <p:cNvSpPr>
                    <a:spLocks/>
                  </p:cNvSpPr>
                  <p:nvPr/>
                </p:nvSpPr>
                <p:spPr bwMode="auto">
                  <a:xfrm>
                    <a:off x="12983034" y="10839947"/>
                    <a:ext cx="95893" cy="1093119"/>
                  </a:xfrm>
                  <a:custGeom>
                    <a:avLst/>
                    <a:gdLst>
                      <a:gd name="T0" fmla="*/ 3 w 5"/>
                      <a:gd name="T1" fmla="*/ 66 h 66"/>
                      <a:gd name="T2" fmla="*/ 3 w 5"/>
                      <a:gd name="T3" fmla="*/ 66 h 66"/>
                      <a:gd name="T4" fmla="*/ 5 w 5"/>
                      <a:gd name="T5" fmla="*/ 64 h 66"/>
                      <a:gd name="T6" fmla="*/ 4 w 5"/>
                      <a:gd name="T7" fmla="*/ 2 h 66"/>
                      <a:gd name="T8" fmla="*/ 2 w 5"/>
                      <a:gd name="T9" fmla="*/ 0 h 66"/>
                      <a:gd name="T10" fmla="*/ 0 w 5"/>
                      <a:gd name="T11" fmla="*/ 2 h 66"/>
                      <a:gd name="T12" fmla="*/ 1 w 5"/>
                      <a:gd name="T13" fmla="*/ 64 h 66"/>
                      <a:gd name="T14" fmla="*/ 3 w 5"/>
                      <a:gd name="T15" fmla="*/ 66 h 6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66">
                        <a:moveTo>
                          <a:pt x="3" y="66"/>
                        </a:moveTo>
                        <a:cubicBezTo>
                          <a:pt x="3" y="66"/>
                          <a:pt x="3" y="66"/>
                          <a:pt x="3" y="66"/>
                        </a:cubicBezTo>
                        <a:cubicBezTo>
                          <a:pt x="4" y="66"/>
                          <a:pt x="5" y="65"/>
                          <a:pt x="5" y="64"/>
                        </a:cubicBezTo>
                        <a:cubicBezTo>
                          <a:pt x="4" y="2"/>
                          <a:pt x="4" y="2"/>
                          <a:pt x="4" y="2"/>
                        </a:cubicBezTo>
                        <a:cubicBezTo>
                          <a:pt x="4" y="1"/>
                          <a:pt x="3" y="0"/>
                          <a:pt x="2" y="0"/>
                        </a:cubicBezTo>
                        <a:cubicBezTo>
                          <a:pt x="1" y="0"/>
                          <a:pt x="0" y="1"/>
                          <a:pt x="0" y="2"/>
                        </a:cubicBezTo>
                        <a:cubicBezTo>
                          <a:pt x="1" y="64"/>
                          <a:pt x="1" y="64"/>
                          <a:pt x="1" y="64"/>
                        </a:cubicBezTo>
                        <a:cubicBezTo>
                          <a:pt x="1" y="66"/>
                          <a:pt x="2" y="66"/>
                          <a:pt x="3" y="66"/>
                        </a:cubicBezTo>
                        <a:close/>
                      </a:path>
                    </a:pathLst>
                  </a:custGeom>
                  <a:solidFill>
                    <a:srgbClr val="8379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72" name="Group 71">
                    <a:extLst>
                      <a:ext uri="{FF2B5EF4-FFF2-40B4-BE49-F238E27FC236}">
                        <a16:creationId xmlns:a16="http://schemas.microsoft.com/office/drawing/2014/main" id="{1B2B1AEB-982E-D32E-9A6E-2C869198E75E}"/>
                      </a:ext>
                    </a:extLst>
                  </p:cNvPr>
                  <p:cNvGrpSpPr/>
                  <p:nvPr/>
                </p:nvGrpSpPr>
                <p:grpSpPr>
                  <a:xfrm>
                    <a:off x="12388531" y="9324919"/>
                    <a:ext cx="1208184" cy="2013637"/>
                    <a:chOff x="12388531" y="9324919"/>
                    <a:chExt cx="1208184" cy="2013637"/>
                  </a:xfrm>
                </p:grpSpPr>
                <p:sp>
                  <p:nvSpPr>
                    <p:cNvPr id="73" name="Freeform 4252">
                      <a:extLst>
                        <a:ext uri="{FF2B5EF4-FFF2-40B4-BE49-F238E27FC236}">
                          <a16:creationId xmlns:a16="http://schemas.microsoft.com/office/drawing/2014/main" id="{FB07B8D6-3C6A-262B-B724-F713074A2C00}"/>
                        </a:ext>
                      </a:extLst>
                    </p:cNvPr>
                    <p:cNvSpPr>
                      <a:spLocks/>
                    </p:cNvSpPr>
                    <p:nvPr/>
                  </p:nvSpPr>
                  <p:spPr bwMode="auto">
                    <a:xfrm>
                      <a:off x="12388531" y="9324919"/>
                      <a:ext cx="1208184" cy="2013637"/>
                    </a:xfrm>
                    <a:custGeom>
                      <a:avLst/>
                      <a:gdLst>
                        <a:gd name="T0" fmla="*/ 31 w 72"/>
                        <a:gd name="T1" fmla="*/ 114 h 120"/>
                        <a:gd name="T2" fmla="*/ 46 w 72"/>
                        <a:gd name="T3" fmla="*/ 113 h 120"/>
                        <a:gd name="T4" fmla="*/ 38 w 72"/>
                        <a:gd name="T5" fmla="*/ 9 h 120"/>
                        <a:gd name="T6" fmla="*/ 31 w 72"/>
                        <a:gd name="T7" fmla="*/ 114 h 120"/>
                      </a:gdLst>
                      <a:ahLst/>
                      <a:cxnLst>
                        <a:cxn ang="0">
                          <a:pos x="T0" y="T1"/>
                        </a:cxn>
                        <a:cxn ang="0">
                          <a:pos x="T2" y="T3"/>
                        </a:cxn>
                        <a:cxn ang="0">
                          <a:pos x="T4" y="T5"/>
                        </a:cxn>
                        <a:cxn ang="0">
                          <a:pos x="T6" y="T7"/>
                        </a:cxn>
                      </a:cxnLst>
                      <a:rect l="0" t="0" r="r" b="b"/>
                      <a:pathLst>
                        <a:path w="72" h="120">
                          <a:moveTo>
                            <a:pt x="31" y="114"/>
                          </a:moveTo>
                          <a:cubicBezTo>
                            <a:pt x="34" y="120"/>
                            <a:pt x="44" y="119"/>
                            <a:pt x="46" y="113"/>
                          </a:cubicBezTo>
                          <a:cubicBezTo>
                            <a:pt x="55" y="82"/>
                            <a:pt x="72" y="16"/>
                            <a:pt x="38" y="9"/>
                          </a:cubicBezTo>
                          <a:cubicBezTo>
                            <a:pt x="0" y="0"/>
                            <a:pt x="13" y="77"/>
                            <a:pt x="31" y="114"/>
                          </a:cubicBezTo>
                          <a:close/>
                        </a:path>
                      </a:pathLst>
                    </a:custGeom>
                    <a:solidFill>
                      <a:srgbClr val="8379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 name="Freeform 4253">
                      <a:extLst>
                        <a:ext uri="{FF2B5EF4-FFF2-40B4-BE49-F238E27FC236}">
                          <a16:creationId xmlns:a16="http://schemas.microsoft.com/office/drawing/2014/main" id="{838E34D5-2239-B4B8-FCDE-8C1C9F470A35}"/>
                        </a:ext>
                      </a:extLst>
                    </p:cNvPr>
                    <p:cNvSpPr>
                      <a:spLocks/>
                    </p:cNvSpPr>
                    <p:nvPr/>
                  </p:nvSpPr>
                  <p:spPr bwMode="auto">
                    <a:xfrm>
                      <a:off x="12963855" y="9804364"/>
                      <a:ext cx="95893" cy="1495842"/>
                    </a:xfrm>
                    <a:custGeom>
                      <a:avLst/>
                      <a:gdLst>
                        <a:gd name="T0" fmla="*/ 5 w 6"/>
                        <a:gd name="T1" fmla="*/ 90 h 90"/>
                        <a:gd name="T2" fmla="*/ 5 w 6"/>
                        <a:gd name="T3" fmla="*/ 90 h 90"/>
                        <a:gd name="T4" fmla="*/ 6 w 6"/>
                        <a:gd name="T5" fmla="*/ 89 h 90"/>
                        <a:gd name="T6" fmla="*/ 2 w 6"/>
                        <a:gd name="T7" fmla="*/ 1 h 90"/>
                        <a:gd name="T8" fmla="*/ 1 w 6"/>
                        <a:gd name="T9" fmla="*/ 0 h 90"/>
                        <a:gd name="T10" fmla="*/ 0 w 6"/>
                        <a:gd name="T11" fmla="*/ 1 h 90"/>
                        <a:gd name="T12" fmla="*/ 4 w 6"/>
                        <a:gd name="T13" fmla="*/ 89 h 90"/>
                        <a:gd name="T14" fmla="*/ 5 w 6"/>
                        <a:gd name="T15" fmla="*/ 90 h 9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90">
                          <a:moveTo>
                            <a:pt x="5" y="90"/>
                          </a:moveTo>
                          <a:cubicBezTo>
                            <a:pt x="5" y="90"/>
                            <a:pt x="5" y="90"/>
                            <a:pt x="5" y="90"/>
                          </a:cubicBezTo>
                          <a:cubicBezTo>
                            <a:pt x="5" y="90"/>
                            <a:pt x="6" y="89"/>
                            <a:pt x="6" y="89"/>
                          </a:cubicBezTo>
                          <a:cubicBezTo>
                            <a:pt x="2" y="1"/>
                            <a:pt x="2" y="1"/>
                            <a:pt x="2" y="1"/>
                          </a:cubicBezTo>
                          <a:cubicBezTo>
                            <a:pt x="2" y="1"/>
                            <a:pt x="2" y="0"/>
                            <a:pt x="1" y="0"/>
                          </a:cubicBezTo>
                          <a:cubicBezTo>
                            <a:pt x="0" y="0"/>
                            <a:pt x="0" y="1"/>
                            <a:pt x="0" y="1"/>
                          </a:cubicBezTo>
                          <a:cubicBezTo>
                            <a:pt x="4" y="89"/>
                            <a:pt x="4" y="89"/>
                            <a:pt x="4" y="89"/>
                          </a:cubicBezTo>
                          <a:cubicBezTo>
                            <a:pt x="4" y="89"/>
                            <a:pt x="4" y="90"/>
                            <a:pt x="5" y="90"/>
                          </a:cubicBezTo>
                          <a:close/>
                        </a:path>
                      </a:pathLst>
                    </a:custGeom>
                    <a:solidFill>
                      <a:srgbClr val="4B41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grpSp>
              <p:nvGrpSpPr>
                <p:cNvPr id="63" name="Group 62">
                  <a:extLst>
                    <a:ext uri="{FF2B5EF4-FFF2-40B4-BE49-F238E27FC236}">
                      <a16:creationId xmlns:a16="http://schemas.microsoft.com/office/drawing/2014/main" id="{06080612-4B2B-45E8-35B7-8100AF99135E}"/>
                    </a:ext>
                  </a:extLst>
                </p:cNvPr>
                <p:cNvGrpSpPr/>
                <p:nvPr/>
              </p:nvGrpSpPr>
              <p:grpSpPr>
                <a:xfrm rot="382393">
                  <a:off x="11964378" y="8619935"/>
                  <a:ext cx="1658571" cy="1704006"/>
                  <a:chOff x="11506364" y="10590632"/>
                  <a:chExt cx="1399962" cy="1438313"/>
                </a:xfrm>
              </p:grpSpPr>
              <p:sp>
                <p:nvSpPr>
                  <p:cNvPr id="68" name="Freeform 4245">
                    <a:extLst>
                      <a:ext uri="{FF2B5EF4-FFF2-40B4-BE49-F238E27FC236}">
                        <a16:creationId xmlns:a16="http://schemas.microsoft.com/office/drawing/2014/main" id="{43B18D8B-B821-805E-B5D0-DA6CE9A6BE64}"/>
                      </a:ext>
                    </a:extLst>
                  </p:cNvPr>
                  <p:cNvSpPr>
                    <a:spLocks/>
                  </p:cNvSpPr>
                  <p:nvPr/>
                </p:nvSpPr>
                <p:spPr bwMode="auto">
                  <a:xfrm>
                    <a:off x="12580304" y="11434443"/>
                    <a:ext cx="326022" cy="517795"/>
                  </a:xfrm>
                  <a:custGeom>
                    <a:avLst/>
                    <a:gdLst>
                      <a:gd name="T0" fmla="*/ 18 w 20"/>
                      <a:gd name="T1" fmla="*/ 31 h 31"/>
                      <a:gd name="T2" fmla="*/ 19 w 20"/>
                      <a:gd name="T3" fmla="*/ 29 h 31"/>
                      <a:gd name="T4" fmla="*/ 3 w 20"/>
                      <a:gd name="T5" fmla="*/ 0 h 31"/>
                      <a:gd name="T6" fmla="*/ 1 w 20"/>
                      <a:gd name="T7" fmla="*/ 1 h 31"/>
                      <a:gd name="T8" fmla="*/ 1 w 20"/>
                      <a:gd name="T9" fmla="*/ 4 h 31"/>
                      <a:gd name="T10" fmla="*/ 9 w 20"/>
                      <a:gd name="T11" fmla="*/ 10 h 31"/>
                      <a:gd name="T12" fmla="*/ 16 w 20"/>
                      <a:gd name="T13" fmla="*/ 29 h 31"/>
                      <a:gd name="T14" fmla="*/ 17 w 20"/>
                      <a:gd name="T15" fmla="*/ 31 h 31"/>
                      <a:gd name="T16" fmla="*/ 18 w 20"/>
                      <a:gd name="T17"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31">
                        <a:moveTo>
                          <a:pt x="18" y="31"/>
                        </a:moveTo>
                        <a:cubicBezTo>
                          <a:pt x="19" y="31"/>
                          <a:pt x="19" y="30"/>
                          <a:pt x="19" y="29"/>
                        </a:cubicBezTo>
                        <a:cubicBezTo>
                          <a:pt x="20" y="9"/>
                          <a:pt x="4" y="1"/>
                          <a:pt x="3" y="0"/>
                        </a:cubicBezTo>
                        <a:cubicBezTo>
                          <a:pt x="2" y="0"/>
                          <a:pt x="1" y="0"/>
                          <a:pt x="1" y="1"/>
                        </a:cubicBezTo>
                        <a:cubicBezTo>
                          <a:pt x="0" y="2"/>
                          <a:pt x="0" y="3"/>
                          <a:pt x="1" y="4"/>
                        </a:cubicBezTo>
                        <a:cubicBezTo>
                          <a:pt x="1" y="4"/>
                          <a:pt x="5" y="6"/>
                          <a:pt x="9" y="10"/>
                        </a:cubicBezTo>
                        <a:cubicBezTo>
                          <a:pt x="13" y="16"/>
                          <a:pt x="16" y="22"/>
                          <a:pt x="16" y="29"/>
                        </a:cubicBezTo>
                        <a:cubicBezTo>
                          <a:pt x="16" y="30"/>
                          <a:pt x="16" y="31"/>
                          <a:pt x="17" y="31"/>
                        </a:cubicBezTo>
                        <a:lnTo>
                          <a:pt x="18" y="31"/>
                        </a:lnTo>
                        <a:close/>
                      </a:path>
                    </a:pathLst>
                  </a:custGeom>
                  <a:solidFill>
                    <a:srgbClr val="8379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 name="Freeform 4251">
                    <a:extLst>
                      <a:ext uri="{FF2B5EF4-FFF2-40B4-BE49-F238E27FC236}">
                        <a16:creationId xmlns:a16="http://schemas.microsoft.com/office/drawing/2014/main" id="{FCE8D360-A629-C780-C7A0-1373B4B03F6E}"/>
                      </a:ext>
                    </a:extLst>
                  </p:cNvPr>
                  <p:cNvSpPr>
                    <a:spLocks/>
                  </p:cNvSpPr>
                  <p:nvPr/>
                </p:nvSpPr>
                <p:spPr bwMode="auto">
                  <a:xfrm>
                    <a:off x="11506364" y="10590632"/>
                    <a:ext cx="1361606" cy="1438313"/>
                  </a:xfrm>
                  <a:custGeom>
                    <a:avLst/>
                    <a:gdLst>
                      <a:gd name="T0" fmla="*/ 76 w 82"/>
                      <a:gd name="T1" fmla="*/ 62 h 87"/>
                      <a:gd name="T2" fmla="*/ 2 w 82"/>
                      <a:gd name="T3" fmla="*/ 9 h 87"/>
                      <a:gd name="T4" fmla="*/ 8 w 82"/>
                      <a:gd name="T5" fmla="*/ 1 h 87"/>
                      <a:gd name="T6" fmla="*/ 76 w 82"/>
                      <a:gd name="T7" fmla="*/ 62 h 87"/>
                    </a:gdLst>
                    <a:ahLst/>
                    <a:cxnLst>
                      <a:cxn ang="0">
                        <a:pos x="T0" y="T1"/>
                      </a:cxn>
                      <a:cxn ang="0">
                        <a:pos x="T2" y="T3"/>
                      </a:cxn>
                      <a:cxn ang="0">
                        <a:pos x="T4" y="T5"/>
                      </a:cxn>
                      <a:cxn ang="0">
                        <a:pos x="T6" y="T7"/>
                      </a:cxn>
                    </a:cxnLst>
                    <a:rect l="0" t="0" r="r" b="b"/>
                    <a:pathLst>
                      <a:path w="82" h="87">
                        <a:moveTo>
                          <a:pt x="76" y="62"/>
                        </a:moveTo>
                        <a:cubicBezTo>
                          <a:pt x="76" y="62"/>
                          <a:pt x="36" y="87"/>
                          <a:pt x="2" y="9"/>
                        </a:cubicBezTo>
                        <a:cubicBezTo>
                          <a:pt x="0" y="5"/>
                          <a:pt x="4" y="0"/>
                          <a:pt x="8" y="1"/>
                        </a:cubicBezTo>
                        <a:cubicBezTo>
                          <a:pt x="30" y="5"/>
                          <a:pt x="82" y="19"/>
                          <a:pt x="76" y="62"/>
                        </a:cubicBezTo>
                        <a:close/>
                      </a:path>
                    </a:pathLst>
                  </a:custGeom>
                  <a:solidFill>
                    <a:srgbClr val="8379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 name="Freeform 4254">
                    <a:extLst>
                      <a:ext uri="{FF2B5EF4-FFF2-40B4-BE49-F238E27FC236}">
                        <a16:creationId xmlns:a16="http://schemas.microsoft.com/office/drawing/2014/main" id="{FC0314B8-4E27-16F6-407F-6DCEA4516F8A}"/>
                      </a:ext>
                    </a:extLst>
                  </p:cNvPr>
                  <p:cNvSpPr>
                    <a:spLocks/>
                  </p:cNvSpPr>
                  <p:nvPr/>
                </p:nvSpPr>
                <p:spPr bwMode="auto">
                  <a:xfrm>
                    <a:off x="11947451" y="10935827"/>
                    <a:ext cx="824639" cy="690389"/>
                  </a:xfrm>
                  <a:custGeom>
                    <a:avLst/>
                    <a:gdLst>
                      <a:gd name="T0" fmla="*/ 49 w 50"/>
                      <a:gd name="T1" fmla="*/ 41 h 41"/>
                      <a:gd name="T2" fmla="*/ 50 w 50"/>
                      <a:gd name="T3" fmla="*/ 41 h 41"/>
                      <a:gd name="T4" fmla="*/ 50 w 50"/>
                      <a:gd name="T5" fmla="*/ 40 h 41"/>
                      <a:gd name="T6" fmla="*/ 1 w 50"/>
                      <a:gd name="T7" fmla="*/ 0 h 41"/>
                      <a:gd name="T8" fmla="*/ 0 w 50"/>
                      <a:gd name="T9" fmla="*/ 0 h 41"/>
                      <a:gd name="T10" fmla="*/ 0 w 50"/>
                      <a:gd name="T11" fmla="*/ 2 h 41"/>
                      <a:gd name="T12" fmla="*/ 49 w 50"/>
                      <a:gd name="T13" fmla="*/ 41 h 41"/>
                      <a:gd name="T14" fmla="*/ 49 w 50"/>
                      <a:gd name="T15" fmla="*/ 41 h 4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 h="41">
                        <a:moveTo>
                          <a:pt x="49" y="41"/>
                        </a:moveTo>
                        <a:cubicBezTo>
                          <a:pt x="50" y="41"/>
                          <a:pt x="50" y="41"/>
                          <a:pt x="50" y="41"/>
                        </a:cubicBezTo>
                        <a:cubicBezTo>
                          <a:pt x="50" y="41"/>
                          <a:pt x="50" y="40"/>
                          <a:pt x="50" y="40"/>
                        </a:cubicBezTo>
                        <a:cubicBezTo>
                          <a:pt x="1" y="0"/>
                          <a:pt x="1" y="0"/>
                          <a:pt x="1" y="0"/>
                        </a:cubicBezTo>
                        <a:cubicBezTo>
                          <a:pt x="1" y="0"/>
                          <a:pt x="0" y="0"/>
                          <a:pt x="0" y="0"/>
                        </a:cubicBezTo>
                        <a:cubicBezTo>
                          <a:pt x="0" y="1"/>
                          <a:pt x="0" y="1"/>
                          <a:pt x="0" y="2"/>
                        </a:cubicBezTo>
                        <a:cubicBezTo>
                          <a:pt x="49" y="41"/>
                          <a:pt x="49" y="41"/>
                          <a:pt x="49" y="41"/>
                        </a:cubicBezTo>
                        <a:cubicBezTo>
                          <a:pt x="49" y="41"/>
                          <a:pt x="49" y="41"/>
                          <a:pt x="49" y="41"/>
                        </a:cubicBezTo>
                        <a:close/>
                      </a:path>
                    </a:pathLst>
                  </a:custGeom>
                  <a:solidFill>
                    <a:srgbClr val="4B41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4" name="Group 63">
                  <a:extLst>
                    <a:ext uri="{FF2B5EF4-FFF2-40B4-BE49-F238E27FC236}">
                      <a16:creationId xmlns:a16="http://schemas.microsoft.com/office/drawing/2014/main" id="{4EED668E-1ACE-965C-82B9-7DCD07DFBBA9}"/>
                    </a:ext>
                  </a:extLst>
                </p:cNvPr>
                <p:cNvGrpSpPr/>
                <p:nvPr/>
              </p:nvGrpSpPr>
              <p:grpSpPr>
                <a:xfrm>
                  <a:off x="13265290" y="10227467"/>
                  <a:ext cx="877747" cy="2486164"/>
                  <a:chOff x="12854791" y="10175948"/>
                  <a:chExt cx="1649264" cy="2486164"/>
                </a:xfrm>
              </p:grpSpPr>
              <p:sp>
                <p:nvSpPr>
                  <p:cNvPr id="65" name="Freeform 4255">
                    <a:extLst>
                      <a:ext uri="{FF2B5EF4-FFF2-40B4-BE49-F238E27FC236}">
                        <a16:creationId xmlns:a16="http://schemas.microsoft.com/office/drawing/2014/main" id="{D7E606CC-4445-D8FC-90A8-ED890ED5D085}"/>
                      </a:ext>
                    </a:extLst>
                  </p:cNvPr>
                  <p:cNvSpPr>
                    <a:spLocks/>
                  </p:cNvSpPr>
                  <p:nvPr/>
                </p:nvSpPr>
                <p:spPr bwMode="auto">
                  <a:xfrm>
                    <a:off x="12854791" y="10175948"/>
                    <a:ext cx="1649264" cy="2486164"/>
                  </a:xfrm>
                  <a:custGeom>
                    <a:avLst/>
                    <a:gdLst>
                      <a:gd name="T0" fmla="*/ 0 w 99"/>
                      <a:gd name="T1" fmla="*/ 0 h 65"/>
                      <a:gd name="T2" fmla="*/ 3 w 99"/>
                      <a:gd name="T3" fmla="*/ 13 h 65"/>
                      <a:gd name="T4" fmla="*/ 4 w 99"/>
                      <a:gd name="T5" fmla="*/ 17 h 65"/>
                      <a:gd name="T6" fmla="*/ 6 w 99"/>
                      <a:gd name="T7" fmla="*/ 25 h 65"/>
                      <a:gd name="T8" fmla="*/ 7 w 99"/>
                      <a:gd name="T9" fmla="*/ 29 h 65"/>
                      <a:gd name="T10" fmla="*/ 13 w 99"/>
                      <a:gd name="T11" fmla="*/ 60 h 65"/>
                      <a:gd name="T12" fmla="*/ 20 w 99"/>
                      <a:gd name="T13" fmla="*/ 65 h 65"/>
                      <a:gd name="T14" fmla="*/ 79 w 99"/>
                      <a:gd name="T15" fmla="*/ 65 h 65"/>
                      <a:gd name="T16" fmla="*/ 86 w 99"/>
                      <a:gd name="T17" fmla="*/ 60 h 65"/>
                      <a:gd name="T18" fmla="*/ 93 w 99"/>
                      <a:gd name="T19" fmla="*/ 29 h 65"/>
                      <a:gd name="T20" fmla="*/ 94 w 99"/>
                      <a:gd name="T21" fmla="*/ 25 h 65"/>
                      <a:gd name="T22" fmla="*/ 96 w 99"/>
                      <a:gd name="T23" fmla="*/ 17 h 65"/>
                      <a:gd name="T24" fmla="*/ 97 w 99"/>
                      <a:gd name="T25" fmla="*/ 13 h 65"/>
                      <a:gd name="T26" fmla="*/ 99 w 99"/>
                      <a:gd name="T27" fmla="*/ 0 h 65"/>
                      <a:gd name="T28" fmla="*/ 0 w 99"/>
                      <a:gd name="T29" fmla="*/ 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9" h="65">
                        <a:moveTo>
                          <a:pt x="0" y="0"/>
                        </a:moveTo>
                        <a:cubicBezTo>
                          <a:pt x="3" y="13"/>
                          <a:pt x="3" y="13"/>
                          <a:pt x="3" y="13"/>
                        </a:cubicBezTo>
                        <a:cubicBezTo>
                          <a:pt x="4" y="17"/>
                          <a:pt x="4" y="17"/>
                          <a:pt x="4" y="17"/>
                        </a:cubicBezTo>
                        <a:cubicBezTo>
                          <a:pt x="6" y="25"/>
                          <a:pt x="6" y="25"/>
                          <a:pt x="6" y="25"/>
                        </a:cubicBezTo>
                        <a:cubicBezTo>
                          <a:pt x="7" y="29"/>
                          <a:pt x="7" y="29"/>
                          <a:pt x="7" y="29"/>
                        </a:cubicBezTo>
                        <a:cubicBezTo>
                          <a:pt x="13" y="60"/>
                          <a:pt x="13" y="60"/>
                          <a:pt x="13" y="60"/>
                        </a:cubicBezTo>
                        <a:cubicBezTo>
                          <a:pt x="14" y="63"/>
                          <a:pt x="17" y="65"/>
                          <a:pt x="20" y="65"/>
                        </a:cubicBezTo>
                        <a:cubicBezTo>
                          <a:pt x="79" y="65"/>
                          <a:pt x="79" y="65"/>
                          <a:pt x="79" y="65"/>
                        </a:cubicBezTo>
                        <a:cubicBezTo>
                          <a:pt x="83" y="65"/>
                          <a:pt x="86" y="63"/>
                          <a:pt x="86" y="60"/>
                        </a:cubicBezTo>
                        <a:cubicBezTo>
                          <a:pt x="93" y="29"/>
                          <a:pt x="93" y="29"/>
                          <a:pt x="93" y="29"/>
                        </a:cubicBezTo>
                        <a:cubicBezTo>
                          <a:pt x="94" y="25"/>
                          <a:pt x="94" y="25"/>
                          <a:pt x="94" y="25"/>
                        </a:cubicBezTo>
                        <a:cubicBezTo>
                          <a:pt x="96" y="17"/>
                          <a:pt x="96" y="17"/>
                          <a:pt x="96" y="17"/>
                        </a:cubicBezTo>
                        <a:cubicBezTo>
                          <a:pt x="97" y="13"/>
                          <a:pt x="97" y="13"/>
                          <a:pt x="97" y="13"/>
                        </a:cubicBezTo>
                        <a:cubicBezTo>
                          <a:pt x="99" y="0"/>
                          <a:pt x="99" y="0"/>
                          <a:pt x="99" y="0"/>
                        </a:cubicBezTo>
                        <a:lnTo>
                          <a:pt x="0" y="0"/>
                        </a:lnTo>
                        <a:close/>
                      </a:path>
                    </a:pathLst>
                  </a:custGeom>
                  <a:solidFill>
                    <a:srgbClr val="A0AB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 name="Freeform 4256">
                    <a:extLst>
                      <a:ext uri="{FF2B5EF4-FFF2-40B4-BE49-F238E27FC236}">
                        <a16:creationId xmlns:a16="http://schemas.microsoft.com/office/drawing/2014/main" id="{F6BB7715-66FE-E1EE-D163-0EB0A59B57BC}"/>
                      </a:ext>
                    </a:extLst>
                  </p:cNvPr>
                  <p:cNvSpPr>
                    <a:spLocks/>
                  </p:cNvSpPr>
                  <p:nvPr/>
                </p:nvSpPr>
                <p:spPr bwMode="auto">
                  <a:xfrm>
                    <a:off x="12919627" y="10365889"/>
                    <a:ext cx="1572550" cy="76708"/>
                  </a:xfrm>
                  <a:custGeom>
                    <a:avLst/>
                    <a:gdLst>
                      <a:gd name="T0" fmla="*/ 0 w 82"/>
                      <a:gd name="T1" fmla="*/ 0 h 4"/>
                      <a:gd name="T2" fmla="*/ 1 w 82"/>
                      <a:gd name="T3" fmla="*/ 4 h 4"/>
                      <a:gd name="T4" fmla="*/ 81 w 82"/>
                      <a:gd name="T5" fmla="*/ 4 h 4"/>
                      <a:gd name="T6" fmla="*/ 82 w 82"/>
                      <a:gd name="T7" fmla="*/ 0 h 4"/>
                      <a:gd name="T8" fmla="*/ 0 w 82"/>
                      <a:gd name="T9" fmla="*/ 0 h 4"/>
                    </a:gdLst>
                    <a:ahLst/>
                    <a:cxnLst>
                      <a:cxn ang="0">
                        <a:pos x="T0" y="T1"/>
                      </a:cxn>
                      <a:cxn ang="0">
                        <a:pos x="T2" y="T3"/>
                      </a:cxn>
                      <a:cxn ang="0">
                        <a:pos x="T4" y="T5"/>
                      </a:cxn>
                      <a:cxn ang="0">
                        <a:pos x="T6" y="T7"/>
                      </a:cxn>
                      <a:cxn ang="0">
                        <a:pos x="T8" y="T9"/>
                      </a:cxn>
                    </a:cxnLst>
                    <a:rect l="0" t="0" r="r" b="b"/>
                    <a:pathLst>
                      <a:path w="82" h="4">
                        <a:moveTo>
                          <a:pt x="0" y="0"/>
                        </a:moveTo>
                        <a:lnTo>
                          <a:pt x="1" y="4"/>
                        </a:lnTo>
                        <a:lnTo>
                          <a:pt x="81" y="4"/>
                        </a:lnTo>
                        <a:lnTo>
                          <a:pt x="82" y="0"/>
                        </a:lnTo>
                        <a:lnTo>
                          <a:pt x="0" y="0"/>
                        </a:lnTo>
                        <a:close/>
                      </a:path>
                    </a:pathLst>
                  </a:custGeom>
                  <a:solidFill>
                    <a:srgbClr val="8D97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 name="Freeform 4257">
                    <a:extLst>
                      <a:ext uri="{FF2B5EF4-FFF2-40B4-BE49-F238E27FC236}">
                        <a16:creationId xmlns:a16="http://schemas.microsoft.com/office/drawing/2014/main" id="{FB009AEC-1862-6AD4-081D-A1C1206CA5E5}"/>
                      </a:ext>
                    </a:extLst>
                  </p:cNvPr>
                  <p:cNvSpPr>
                    <a:spLocks/>
                  </p:cNvSpPr>
                  <p:nvPr/>
                </p:nvSpPr>
                <p:spPr bwMode="auto">
                  <a:xfrm>
                    <a:off x="12950678" y="10597849"/>
                    <a:ext cx="1476670" cy="57536"/>
                  </a:xfrm>
                  <a:custGeom>
                    <a:avLst/>
                    <a:gdLst>
                      <a:gd name="T0" fmla="*/ 0 w 77"/>
                      <a:gd name="T1" fmla="*/ 0 h 3"/>
                      <a:gd name="T2" fmla="*/ 1 w 77"/>
                      <a:gd name="T3" fmla="*/ 3 h 3"/>
                      <a:gd name="T4" fmla="*/ 76 w 77"/>
                      <a:gd name="T5" fmla="*/ 3 h 3"/>
                      <a:gd name="T6" fmla="*/ 77 w 77"/>
                      <a:gd name="T7" fmla="*/ 0 h 3"/>
                      <a:gd name="T8" fmla="*/ 0 w 77"/>
                      <a:gd name="T9" fmla="*/ 0 h 3"/>
                    </a:gdLst>
                    <a:ahLst/>
                    <a:cxnLst>
                      <a:cxn ang="0">
                        <a:pos x="T0" y="T1"/>
                      </a:cxn>
                      <a:cxn ang="0">
                        <a:pos x="T2" y="T3"/>
                      </a:cxn>
                      <a:cxn ang="0">
                        <a:pos x="T4" y="T5"/>
                      </a:cxn>
                      <a:cxn ang="0">
                        <a:pos x="T6" y="T7"/>
                      </a:cxn>
                      <a:cxn ang="0">
                        <a:pos x="T8" y="T9"/>
                      </a:cxn>
                    </a:cxnLst>
                    <a:rect l="0" t="0" r="r" b="b"/>
                    <a:pathLst>
                      <a:path w="77" h="3">
                        <a:moveTo>
                          <a:pt x="0" y="0"/>
                        </a:moveTo>
                        <a:lnTo>
                          <a:pt x="1" y="3"/>
                        </a:lnTo>
                        <a:lnTo>
                          <a:pt x="76" y="3"/>
                        </a:lnTo>
                        <a:lnTo>
                          <a:pt x="77" y="0"/>
                        </a:lnTo>
                        <a:lnTo>
                          <a:pt x="0" y="0"/>
                        </a:lnTo>
                        <a:close/>
                      </a:path>
                    </a:pathLst>
                  </a:custGeom>
                  <a:solidFill>
                    <a:srgbClr val="8D97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
            <p:nvSpPr>
              <p:cNvPr id="60" name="Freeform 4254">
                <a:extLst>
                  <a:ext uri="{FF2B5EF4-FFF2-40B4-BE49-F238E27FC236}">
                    <a16:creationId xmlns:a16="http://schemas.microsoft.com/office/drawing/2014/main" id="{8BFB45AA-EC43-C9A5-AB3B-93B4537D3580}"/>
                  </a:ext>
                </a:extLst>
              </p:cNvPr>
              <p:cNvSpPr>
                <a:spLocks/>
              </p:cNvSpPr>
              <p:nvPr/>
            </p:nvSpPr>
            <p:spPr bwMode="auto">
              <a:xfrm rot="382393" flipH="1">
                <a:off x="-1725353" y="7930637"/>
                <a:ext cx="654860" cy="932454"/>
              </a:xfrm>
              <a:custGeom>
                <a:avLst/>
                <a:gdLst>
                  <a:gd name="T0" fmla="*/ 49 w 50"/>
                  <a:gd name="T1" fmla="*/ 41 h 41"/>
                  <a:gd name="T2" fmla="*/ 50 w 50"/>
                  <a:gd name="T3" fmla="*/ 41 h 41"/>
                  <a:gd name="T4" fmla="*/ 50 w 50"/>
                  <a:gd name="T5" fmla="*/ 40 h 41"/>
                  <a:gd name="T6" fmla="*/ 1 w 50"/>
                  <a:gd name="T7" fmla="*/ 0 h 41"/>
                  <a:gd name="T8" fmla="*/ 0 w 50"/>
                  <a:gd name="T9" fmla="*/ 0 h 41"/>
                  <a:gd name="T10" fmla="*/ 0 w 50"/>
                  <a:gd name="T11" fmla="*/ 2 h 41"/>
                  <a:gd name="T12" fmla="*/ 49 w 50"/>
                  <a:gd name="T13" fmla="*/ 41 h 41"/>
                  <a:gd name="T14" fmla="*/ 49 w 50"/>
                  <a:gd name="T15" fmla="*/ 41 h 4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 h="41">
                    <a:moveTo>
                      <a:pt x="49" y="41"/>
                    </a:moveTo>
                    <a:cubicBezTo>
                      <a:pt x="50" y="41"/>
                      <a:pt x="50" y="41"/>
                      <a:pt x="50" y="41"/>
                    </a:cubicBezTo>
                    <a:cubicBezTo>
                      <a:pt x="50" y="41"/>
                      <a:pt x="50" y="40"/>
                      <a:pt x="50" y="40"/>
                    </a:cubicBezTo>
                    <a:cubicBezTo>
                      <a:pt x="1" y="0"/>
                      <a:pt x="1" y="0"/>
                      <a:pt x="1" y="0"/>
                    </a:cubicBezTo>
                    <a:cubicBezTo>
                      <a:pt x="1" y="0"/>
                      <a:pt x="0" y="0"/>
                      <a:pt x="0" y="0"/>
                    </a:cubicBezTo>
                    <a:cubicBezTo>
                      <a:pt x="0" y="1"/>
                      <a:pt x="0" y="1"/>
                      <a:pt x="0" y="2"/>
                    </a:cubicBezTo>
                    <a:cubicBezTo>
                      <a:pt x="49" y="41"/>
                      <a:pt x="49" y="41"/>
                      <a:pt x="49" y="41"/>
                    </a:cubicBezTo>
                    <a:cubicBezTo>
                      <a:pt x="49" y="41"/>
                      <a:pt x="49" y="41"/>
                      <a:pt x="49" y="41"/>
                    </a:cubicBezTo>
                    <a:close/>
                  </a:path>
                </a:pathLst>
              </a:custGeom>
              <a:solidFill>
                <a:srgbClr val="837847"/>
              </a:solidFill>
              <a:ln>
                <a:noFill/>
              </a:ln>
            </p:spPr>
            <p:txBody>
              <a:bodyPr vert="horz" wrap="square" lIns="91440" tIns="45720" rIns="91440" bIns="45720" numCol="1" anchor="t" anchorCtr="0" compatLnSpc="1">
                <a:prstTxWarp prst="textNoShape">
                  <a:avLst/>
                </a:prstTxWarp>
              </a:bodyPr>
              <a:lstStyle/>
              <a:p>
                <a:endParaRPr lang="en-US"/>
              </a:p>
            </p:txBody>
          </p:sp>
        </p:grpSp>
        <p:sp>
          <p:nvSpPr>
            <p:cNvPr id="9" name="Freeform 81599">
              <a:extLst>
                <a:ext uri="{FF2B5EF4-FFF2-40B4-BE49-F238E27FC236}">
                  <a16:creationId xmlns:a16="http://schemas.microsoft.com/office/drawing/2014/main" id="{91FCFCCA-B956-1837-F4C2-6CB8FB9889FC}"/>
                </a:ext>
              </a:extLst>
            </p:cNvPr>
            <p:cNvSpPr>
              <a:spLocks/>
            </p:cNvSpPr>
            <p:nvPr/>
          </p:nvSpPr>
          <p:spPr bwMode="auto">
            <a:xfrm>
              <a:off x="6044966" y="6397884"/>
              <a:ext cx="1465392" cy="1494700"/>
            </a:xfrm>
            <a:custGeom>
              <a:avLst/>
              <a:gdLst>
                <a:gd name="T0" fmla="*/ 28 w 38"/>
                <a:gd name="T1" fmla="*/ 39 h 39"/>
                <a:gd name="T2" fmla="*/ 0 w 38"/>
                <a:gd name="T3" fmla="*/ 24 h 39"/>
                <a:gd name="T4" fmla="*/ 4 w 38"/>
                <a:gd name="T5" fmla="*/ 16 h 39"/>
                <a:gd name="T6" fmla="*/ 13 w 38"/>
                <a:gd name="T7" fmla="*/ 0 h 39"/>
                <a:gd name="T8" fmla="*/ 38 w 38"/>
                <a:gd name="T9" fmla="*/ 7 h 39"/>
                <a:gd name="T10" fmla="*/ 28 w 38"/>
                <a:gd name="T11" fmla="*/ 39 h 39"/>
              </a:gdLst>
              <a:ahLst/>
              <a:cxnLst>
                <a:cxn ang="0">
                  <a:pos x="T0" y="T1"/>
                </a:cxn>
                <a:cxn ang="0">
                  <a:pos x="T2" y="T3"/>
                </a:cxn>
                <a:cxn ang="0">
                  <a:pos x="T4" y="T5"/>
                </a:cxn>
                <a:cxn ang="0">
                  <a:pos x="T6" y="T7"/>
                </a:cxn>
                <a:cxn ang="0">
                  <a:pos x="T8" y="T9"/>
                </a:cxn>
                <a:cxn ang="0">
                  <a:pos x="T10" y="T11"/>
                </a:cxn>
              </a:cxnLst>
              <a:rect l="0" t="0" r="r" b="b"/>
              <a:pathLst>
                <a:path w="38" h="39">
                  <a:moveTo>
                    <a:pt x="28" y="39"/>
                  </a:moveTo>
                  <a:cubicBezTo>
                    <a:pt x="18" y="36"/>
                    <a:pt x="8" y="31"/>
                    <a:pt x="0" y="24"/>
                  </a:cubicBezTo>
                  <a:cubicBezTo>
                    <a:pt x="1" y="21"/>
                    <a:pt x="3" y="19"/>
                    <a:pt x="4" y="16"/>
                  </a:cubicBezTo>
                  <a:cubicBezTo>
                    <a:pt x="5" y="14"/>
                    <a:pt x="12" y="0"/>
                    <a:pt x="13" y="0"/>
                  </a:cubicBezTo>
                  <a:cubicBezTo>
                    <a:pt x="21" y="3"/>
                    <a:pt x="30" y="5"/>
                    <a:pt x="38" y="7"/>
                  </a:cubicBezTo>
                  <a:cubicBezTo>
                    <a:pt x="35" y="18"/>
                    <a:pt x="31" y="29"/>
                    <a:pt x="28" y="39"/>
                  </a:cubicBezTo>
                  <a:close/>
                </a:path>
              </a:pathLst>
            </a:custGeom>
            <a:solidFill>
              <a:srgbClr val="F2A6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 name="Freeform 81600">
              <a:extLst>
                <a:ext uri="{FF2B5EF4-FFF2-40B4-BE49-F238E27FC236}">
                  <a16:creationId xmlns:a16="http://schemas.microsoft.com/office/drawing/2014/main" id="{E00CED6E-A127-6C11-AE6A-67328CADB9B5}"/>
                </a:ext>
              </a:extLst>
            </p:cNvPr>
            <p:cNvSpPr>
              <a:spLocks/>
            </p:cNvSpPr>
            <p:nvPr/>
          </p:nvSpPr>
          <p:spPr bwMode="auto">
            <a:xfrm>
              <a:off x="1719100" y="7371933"/>
              <a:ext cx="7063187" cy="3780708"/>
            </a:xfrm>
            <a:custGeom>
              <a:avLst/>
              <a:gdLst>
                <a:gd name="T0" fmla="*/ 174 w 185"/>
                <a:gd name="T1" fmla="*/ 47 h 99"/>
                <a:gd name="T2" fmla="*/ 152 w 185"/>
                <a:gd name="T3" fmla="*/ 27 h 99"/>
                <a:gd name="T4" fmla="*/ 134 w 185"/>
                <a:gd name="T5" fmla="*/ 31 h 99"/>
                <a:gd name="T6" fmla="*/ 94 w 185"/>
                <a:gd name="T7" fmla="*/ 3 h 99"/>
                <a:gd name="T8" fmla="*/ 66 w 185"/>
                <a:gd name="T9" fmla="*/ 1 h 99"/>
                <a:gd name="T10" fmla="*/ 39 w 185"/>
                <a:gd name="T11" fmla="*/ 14 h 99"/>
                <a:gd name="T12" fmla="*/ 6 w 185"/>
                <a:gd name="T13" fmla="*/ 73 h 99"/>
                <a:gd name="T14" fmla="*/ 22 w 185"/>
                <a:gd name="T15" fmla="*/ 99 h 99"/>
                <a:gd name="T16" fmla="*/ 181 w 185"/>
                <a:gd name="T17" fmla="*/ 99 h 99"/>
                <a:gd name="T18" fmla="*/ 184 w 185"/>
                <a:gd name="T19" fmla="*/ 77 h 99"/>
                <a:gd name="T20" fmla="*/ 174 w 185"/>
                <a:gd name="T21" fmla="*/ 47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5" h="99">
                  <a:moveTo>
                    <a:pt x="174" y="47"/>
                  </a:moveTo>
                  <a:cubicBezTo>
                    <a:pt x="169" y="38"/>
                    <a:pt x="161" y="32"/>
                    <a:pt x="152" y="27"/>
                  </a:cubicBezTo>
                  <a:cubicBezTo>
                    <a:pt x="147" y="30"/>
                    <a:pt x="141" y="31"/>
                    <a:pt x="134" y="31"/>
                  </a:cubicBezTo>
                  <a:cubicBezTo>
                    <a:pt x="116" y="31"/>
                    <a:pt x="100" y="19"/>
                    <a:pt x="94" y="3"/>
                  </a:cubicBezTo>
                  <a:cubicBezTo>
                    <a:pt x="84" y="1"/>
                    <a:pt x="75" y="0"/>
                    <a:pt x="66" y="1"/>
                  </a:cubicBezTo>
                  <a:cubicBezTo>
                    <a:pt x="56" y="2"/>
                    <a:pt x="46" y="7"/>
                    <a:pt x="39" y="14"/>
                  </a:cubicBezTo>
                  <a:cubicBezTo>
                    <a:pt x="6" y="73"/>
                    <a:pt x="6" y="73"/>
                    <a:pt x="6" y="73"/>
                  </a:cubicBezTo>
                  <a:cubicBezTo>
                    <a:pt x="0" y="85"/>
                    <a:pt x="8" y="99"/>
                    <a:pt x="22" y="99"/>
                  </a:cubicBezTo>
                  <a:cubicBezTo>
                    <a:pt x="181" y="99"/>
                    <a:pt x="181" y="99"/>
                    <a:pt x="181" y="99"/>
                  </a:cubicBezTo>
                  <a:cubicBezTo>
                    <a:pt x="183" y="92"/>
                    <a:pt x="184" y="84"/>
                    <a:pt x="184" y="77"/>
                  </a:cubicBezTo>
                  <a:cubicBezTo>
                    <a:pt x="185" y="66"/>
                    <a:pt x="179" y="56"/>
                    <a:pt x="174" y="47"/>
                  </a:cubicBezTo>
                  <a:close/>
                </a:path>
              </a:pathLst>
            </a:custGeom>
            <a:solidFill>
              <a:srgbClr val="24B58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 name="Freeform 81673">
              <a:extLst>
                <a:ext uri="{FF2B5EF4-FFF2-40B4-BE49-F238E27FC236}">
                  <a16:creationId xmlns:a16="http://schemas.microsoft.com/office/drawing/2014/main" id="{FCEEE0C2-E238-0B7B-8952-7DD3EDC32966}"/>
                </a:ext>
              </a:extLst>
            </p:cNvPr>
            <p:cNvSpPr>
              <a:spLocks/>
            </p:cNvSpPr>
            <p:nvPr/>
          </p:nvSpPr>
          <p:spPr bwMode="auto">
            <a:xfrm>
              <a:off x="2832810" y="9247643"/>
              <a:ext cx="937849" cy="1905011"/>
            </a:xfrm>
            <a:custGeom>
              <a:avLst/>
              <a:gdLst>
                <a:gd name="T0" fmla="*/ 32 w 32"/>
                <a:gd name="T1" fmla="*/ 0 h 65"/>
                <a:gd name="T2" fmla="*/ 21 w 32"/>
                <a:gd name="T3" fmla="*/ 65 h 65"/>
                <a:gd name="T4" fmla="*/ 0 w 32"/>
                <a:gd name="T5" fmla="*/ 65 h 65"/>
                <a:gd name="T6" fmla="*/ 32 w 32"/>
                <a:gd name="T7" fmla="*/ 0 h 65"/>
              </a:gdLst>
              <a:ahLst/>
              <a:cxnLst>
                <a:cxn ang="0">
                  <a:pos x="T0" y="T1"/>
                </a:cxn>
                <a:cxn ang="0">
                  <a:pos x="T2" y="T3"/>
                </a:cxn>
                <a:cxn ang="0">
                  <a:pos x="T4" y="T5"/>
                </a:cxn>
                <a:cxn ang="0">
                  <a:pos x="T6" y="T7"/>
                </a:cxn>
              </a:cxnLst>
              <a:rect l="0" t="0" r="r" b="b"/>
              <a:pathLst>
                <a:path w="32" h="65">
                  <a:moveTo>
                    <a:pt x="32" y="0"/>
                  </a:moveTo>
                  <a:lnTo>
                    <a:pt x="21" y="65"/>
                  </a:lnTo>
                  <a:lnTo>
                    <a:pt x="0" y="65"/>
                  </a:lnTo>
                  <a:lnTo>
                    <a:pt x="32" y="0"/>
                  </a:lnTo>
                  <a:close/>
                </a:path>
              </a:pathLst>
            </a:custGeom>
            <a:solidFill>
              <a:srgbClr val="159E7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 name="Freeform 81674">
              <a:extLst>
                <a:ext uri="{FF2B5EF4-FFF2-40B4-BE49-F238E27FC236}">
                  <a16:creationId xmlns:a16="http://schemas.microsoft.com/office/drawing/2014/main" id="{218DC133-B70D-AD29-3C8D-5C63AA82DD40}"/>
                </a:ext>
              </a:extLst>
            </p:cNvPr>
            <p:cNvSpPr>
              <a:spLocks/>
            </p:cNvSpPr>
            <p:nvPr/>
          </p:nvSpPr>
          <p:spPr bwMode="auto">
            <a:xfrm>
              <a:off x="2129422" y="10771651"/>
              <a:ext cx="2139471" cy="1318851"/>
            </a:xfrm>
            <a:custGeom>
              <a:avLst/>
              <a:gdLst>
                <a:gd name="T0" fmla="*/ 32 w 56"/>
                <a:gd name="T1" fmla="*/ 32 h 34"/>
                <a:gd name="T2" fmla="*/ 32 w 56"/>
                <a:gd name="T3" fmla="*/ 31 h 34"/>
                <a:gd name="T4" fmla="*/ 31 w 56"/>
                <a:gd name="T5" fmla="*/ 32 h 34"/>
                <a:gd name="T6" fmla="*/ 31 w 56"/>
                <a:gd name="T7" fmla="*/ 32 h 34"/>
                <a:gd name="T8" fmla="*/ 28 w 56"/>
                <a:gd name="T9" fmla="*/ 34 h 34"/>
                <a:gd name="T10" fmla="*/ 25 w 56"/>
                <a:gd name="T11" fmla="*/ 33 h 34"/>
                <a:gd name="T12" fmla="*/ 23 w 56"/>
                <a:gd name="T13" fmla="*/ 33 h 34"/>
                <a:gd name="T14" fmla="*/ 19 w 56"/>
                <a:gd name="T15" fmla="*/ 31 h 34"/>
                <a:gd name="T16" fmla="*/ 19 w 56"/>
                <a:gd name="T17" fmla="*/ 30 h 34"/>
                <a:gd name="T18" fmla="*/ 17 w 56"/>
                <a:gd name="T19" fmla="*/ 30 h 34"/>
                <a:gd name="T20" fmla="*/ 15 w 56"/>
                <a:gd name="T21" fmla="*/ 29 h 34"/>
                <a:gd name="T22" fmla="*/ 15 w 56"/>
                <a:gd name="T23" fmla="*/ 26 h 34"/>
                <a:gd name="T24" fmla="*/ 15 w 56"/>
                <a:gd name="T25" fmla="*/ 22 h 34"/>
                <a:gd name="T26" fmla="*/ 11 w 56"/>
                <a:gd name="T27" fmla="*/ 19 h 34"/>
                <a:gd name="T28" fmla="*/ 2 w 56"/>
                <a:gd name="T29" fmla="*/ 8 h 34"/>
                <a:gd name="T30" fmla="*/ 30 w 56"/>
                <a:gd name="T31" fmla="*/ 2 h 34"/>
                <a:gd name="T32" fmla="*/ 37 w 56"/>
                <a:gd name="T33" fmla="*/ 4 h 34"/>
                <a:gd name="T34" fmla="*/ 43 w 56"/>
                <a:gd name="T35" fmla="*/ 7 h 34"/>
                <a:gd name="T36" fmla="*/ 47 w 56"/>
                <a:gd name="T37" fmla="*/ 10 h 34"/>
                <a:gd name="T38" fmla="*/ 50 w 56"/>
                <a:gd name="T39" fmla="*/ 17 h 34"/>
                <a:gd name="T40" fmla="*/ 55 w 56"/>
                <a:gd name="T41" fmla="*/ 29 h 34"/>
                <a:gd name="T42" fmla="*/ 53 w 56"/>
                <a:gd name="T43" fmla="*/ 32 h 34"/>
                <a:gd name="T44" fmla="*/ 49 w 56"/>
                <a:gd name="T45" fmla="*/ 30 h 34"/>
                <a:gd name="T46" fmla="*/ 40 w 56"/>
                <a:gd name="T47" fmla="*/ 15 h 34"/>
                <a:gd name="T48" fmla="*/ 38 w 56"/>
                <a:gd name="T49" fmla="*/ 31 h 34"/>
                <a:gd name="T50" fmla="*/ 38 w 56"/>
                <a:gd name="T51" fmla="*/ 32 h 34"/>
                <a:gd name="T52" fmla="*/ 35 w 56"/>
                <a:gd name="T53" fmla="*/ 34 h 34"/>
                <a:gd name="T54" fmla="*/ 32 w 56"/>
                <a:gd name="T55" fmla="*/ 32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6" h="34">
                  <a:moveTo>
                    <a:pt x="32" y="32"/>
                  </a:moveTo>
                  <a:cubicBezTo>
                    <a:pt x="32" y="31"/>
                    <a:pt x="32" y="31"/>
                    <a:pt x="32" y="31"/>
                  </a:cubicBezTo>
                  <a:cubicBezTo>
                    <a:pt x="31" y="32"/>
                    <a:pt x="31" y="32"/>
                    <a:pt x="31" y="32"/>
                  </a:cubicBezTo>
                  <a:cubicBezTo>
                    <a:pt x="31" y="32"/>
                    <a:pt x="31" y="32"/>
                    <a:pt x="31" y="32"/>
                  </a:cubicBezTo>
                  <a:cubicBezTo>
                    <a:pt x="31" y="33"/>
                    <a:pt x="30" y="34"/>
                    <a:pt x="28" y="34"/>
                  </a:cubicBezTo>
                  <a:cubicBezTo>
                    <a:pt x="27" y="34"/>
                    <a:pt x="25" y="34"/>
                    <a:pt x="25" y="33"/>
                  </a:cubicBezTo>
                  <a:cubicBezTo>
                    <a:pt x="24" y="33"/>
                    <a:pt x="23" y="33"/>
                    <a:pt x="23" y="33"/>
                  </a:cubicBezTo>
                  <a:cubicBezTo>
                    <a:pt x="21" y="33"/>
                    <a:pt x="19" y="32"/>
                    <a:pt x="19" y="31"/>
                  </a:cubicBezTo>
                  <a:cubicBezTo>
                    <a:pt x="19" y="30"/>
                    <a:pt x="19" y="30"/>
                    <a:pt x="19" y="30"/>
                  </a:cubicBezTo>
                  <a:cubicBezTo>
                    <a:pt x="19" y="30"/>
                    <a:pt x="18" y="30"/>
                    <a:pt x="17" y="30"/>
                  </a:cubicBezTo>
                  <a:cubicBezTo>
                    <a:pt x="16" y="30"/>
                    <a:pt x="15" y="30"/>
                    <a:pt x="15" y="29"/>
                  </a:cubicBezTo>
                  <a:cubicBezTo>
                    <a:pt x="15" y="26"/>
                    <a:pt x="15" y="26"/>
                    <a:pt x="15" y="26"/>
                  </a:cubicBezTo>
                  <a:cubicBezTo>
                    <a:pt x="15" y="22"/>
                    <a:pt x="15" y="22"/>
                    <a:pt x="15" y="22"/>
                  </a:cubicBezTo>
                  <a:cubicBezTo>
                    <a:pt x="11" y="19"/>
                    <a:pt x="11" y="19"/>
                    <a:pt x="11" y="19"/>
                  </a:cubicBezTo>
                  <a:cubicBezTo>
                    <a:pt x="8" y="16"/>
                    <a:pt x="0" y="12"/>
                    <a:pt x="2" y="8"/>
                  </a:cubicBezTo>
                  <a:cubicBezTo>
                    <a:pt x="4" y="0"/>
                    <a:pt x="22" y="0"/>
                    <a:pt x="30" y="2"/>
                  </a:cubicBezTo>
                  <a:cubicBezTo>
                    <a:pt x="37" y="4"/>
                    <a:pt x="37" y="4"/>
                    <a:pt x="37" y="4"/>
                  </a:cubicBezTo>
                  <a:cubicBezTo>
                    <a:pt x="43" y="7"/>
                    <a:pt x="43" y="7"/>
                    <a:pt x="43" y="7"/>
                  </a:cubicBezTo>
                  <a:cubicBezTo>
                    <a:pt x="45" y="8"/>
                    <a:pt x="46" y="9"/>
                    <a:pt x="47" y="10"/>
                  </a:cubicBezTo>
                  <a:cubicBezTo>
                    <a:pt x="50" y="17"/>
                    <a:pt x="50" y="17"/>
                    <a:pt x="50" y="17"/>
                  </a:cubicBezTo>
                  <a:cubicBezTo>
                    <a:pt x="55" y="29"/>
                    <a:pt x="55" y="29"/>
                    <a:pt x="55" y="29"/>
                  </a:cubicBezTo>
                  <a:cubicBezTo>
                    <a:pt x="56" y="30"/>
                    <a:pt x="55" y="31"/>
                    <a:pt x="53" y="32"/>
                  </a:cubicBezTo>
                  <a:cubicBezTo>
                    <a:pt x="51" y="32"/>
                    <a:pt x="49" y="31"/>
                    <a:pt x="49" y="30"/>
                  </a:cubicBezTo>
                  <a:cubicBezTo>
                    <a:pt x="40" y="15"/>
                    <a:pt x="40" y="15"/>
                    <a:pt x="40" y="15"/>
                  </a:cubicBezTo>
                  <a:cubicBezTo>
                    <a:pt x="38" y="31"/>
                    <a:pt x="38" y="31"/>
                    <a:pt x="38" y="31"/>
                  </a:cubicBezTo>
                  <a:cubicBezTo>
                    <a:pt x="38" y="32"/>
                    <a:pt x="38" y="32"/>
                    <a:pt x="38" y="32"/>
                  </a:cubicBezTo>
                  <a:cubicBezTo>
                    <a:pt x="38" y="33"/>
                    <a:pt x="37" y="34"/>
                    <a:pt x="35" y="34"/>
                  </a:cubicBezTo>
                  <a:cubicBezTo>
                    <a:pt x="33" y="34"/>
                    <a:pt x="32" y="33"/>
                    <a:pt x="32" y="32"/>
                  </a:cubicBezTo>
                  <a:close/>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 name="Freeform 81675">
              <a:extLst>
                <a:ext uri="{FF2B5EF4-FFF2-40B4-BE49-F238E27FC236}">
                  <a16:creationId xmlns:a16="http://schemas.microsoft.com/office/drawing/2014/main" id="{333F1FB4-A596-FF27-AAD9-6CF579BBAACB}"/>
                </a:ext>
              </a:extLst>
            </p:cNvPr>
            <p:cNvSpPr>
              <a:spLocks/>
            </p:cNvSpPr>
            <p:nvPr/>
          </p:nvSpPr>
          <p:spPr bwMode="auto">
            <a:xfrm>
              <a:off x="7522060" y="10156184"/>
              <a:ext cx="498235" cy="996465"/>
            </a:xfrm>
            <a:custGeom>
              <a:avLst/>
              <a:gdLst>
                <a:gd name="T0" fmla="*/ 9 w 17"/>
                <a:gd name="T1" fmla="*/ 0 h 34"/>
                <a:gd name="T2" fmla="*/ 0 w 17"/>
                <a:gd name="T3" fmla="*/ 34 h 34"/>
                <a:gd name="T4" fmla="*/ 17 w 17"/>
                <a:gd name="T5" fmla="*/ 34 h 34"/>
                <a:gd name="T6" fmla="*/ 9 w 17"/>
                <a:gd name="T7" fmla="*/ 0 h 34"/>
              </a:gdLst>
              <a:ahLst/>
              <a:cxnLst>
                <a:cxn ang="0">
                  <a:pos x="T0" y="T1"/>
                </a:cxn>
                <a:cxn ang="0">
                  <a:pos x="T2" y="T3"/>
                </a:cxn>
                <a:cxn ang="0">
                  <a:pos x="T4" y="T5"/>
                </a:cxn>
                <a:cxn ang="0">
                  <a:pos x="T6" y="T7"/>
                </a:cxn>
              </a:cxnLst>
              <a:rect l="0" t="0" r="r" b="b"/>
              <a:pathLst>
                <a:path w="17" h="34">
                  <a:moveTo>
                    <a:pt x="9" y="0"/>
                  </a:moveTo>
                  <a:lnTo>
                    <a:pt x="0" y="34"/>
                  </a:lnTo>
                  <a:lnTo>
                    <a:pt x="17" y="34"/>
                  </a:lnTo>
                  <a:lnTo>
                    <a:pt x="9" y="0"/>
                  </a:lnTo>
                  <a:close/>
                </a:path>
              </a:pathLst>
            </a:custGeom>
            <a:solidFill>
              <a:srgbClr val="159E7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 name="Freeform 81676">
              <a:extLst>
                <a:ext uri="{FF2B5EF4-FFF2-40B4-BE49-F238E27FC236}">
                  <a16:creationId xmlns:a16="http://schemas.microsoft.com/office/drawing/2014/main" id="{43BFF82B-C904-D3DB-BBEC-0A9CF505AA14}"/>
                </a:ext>
              </a:extLst>
            </p:cNvPr>
            <p:cNvSpPr>
              <a:spLocks/>
            </p:cNvSpPr>
            <p:nvPr/>
          </p:nvSpPr>
          <p:spPr bwMode="auto">
            <a:xfrm>
              <a:off x="6760056" y="10888881"/>
              <a:ext cx="2110163" cy="1318851"/>
            </a:xfrm>
            <a:custGeom>
              <a:avLst/>
              <a:gdLst>
                <a:gd name="T0" fmla="*/ 24 w 55"/>
                <a:gd name="T1" fmla="*/ 31 h 34"/>
                <a:gd name="T2" fmla="*/ 24 w 55"/>
                <a:gd name="T3" fmla="*/ 31 h 34"/>
                <a:gd name="T4" fmla="*/ 24 w 55"/>
                <a:gd name="T5" fmla="*/ 31 h 34"/>
                <a:gd name="T6" fmla="*/ 24 w 55"/>
                <a:gd name="T7" fmla="*/ 31 h 34"/>
                <a:gd name="T8" fmla="*/ 27 w 55"/>
                <a:gd name="T9" fmla="*/ 34 h 34"/>
                <a:gd name="T10" fmla="*/ 30 w 55"/>
                <a:gd name="T11" fmla="*/ 32 h 34"/>
                <a:gd name="T12" fmla="*/ 33 w 55"/>
                <a:gd name="T13" fmla="*/ 33 h 34"/>
                <a:gd name="T14" fmla="*/ 36 w 55"/>
                <a:gd name="T15" fmla="*/ 30 h 34"/>
                <a:gd name="T16" fmla="*/ 36 w 55"/>
                <a:gd name="T17" fmla="*/ 29 h 34"/>
                <a:gd name="T18" fmla="*/ 38 w 55"/>
                <a:gd name="T19" fmla="*/ 30 h 34"/>
                <a:gd name="T20" fmla="*/ 40 w 55"/>
                <a:gd name="T21" fmla="*/ 28 h 34"/>
                <a:gd name="T22" fmla="*/ 40 w 55"/>
                <a:gd name="T23" fmla="*/ 25 h 34"/>
                <a:gd name="T24" fmla="*/ 41 w 55"/>
                <a:gd name="T25" fmla="*/ 21 h 34"/>
                <a:gd name="T26" fmla="*/ 44 w 55"/>
                <a:gd name="T27" fmla="*/ 18 h 34"/>
                <a:gd name="T28" fmla="*/ 54 w 55"/>
                <a:gd name="T29" fmla="*/ 7 h 34"/>
                <a:gd name="T30" fmla="*/ 26 w 55"/>
                <a:gd name="T31" fmla="*/ 2 h 34"/>
                <a:gd name="T32" fmla="*/ 18 w 55"/>
                <a:gd name="T33" fmla="*/ 4 h 34"/>
                <a:gd name="T34" fmla="*/ 13 w 55"/>
                <a:gd name="T35" fmla="*/ 6 h 34"/>
                <a:gd name="T36" fmla="*/ 9 w 55"/>
                <a:gd name="T37" fmla="*/ 9 h 34"/>
                <a:gd name="T38" fmla="*/ 5 w 55"/>
                <a:gd name="T39" fmla="*/ 17 h 34"/>
                <a:gd name="T40" fmla="*/ 0 w 55"/>
                <a:gd name="T41" fmla="*/ 28 h 34"/>
                <a:gd name="T42" fmla="*/ 2 w 55"/>
                <a:gd name="T43" fmla="*/ 31 h 34"/>
                <a:gd name="T44" fmla="*/ 7 w 55"/>
                <a:gd name="T45" fmla="*/ 29 h 34"/>
                <a:gd name="T46" fmla="*/ 15 w 55"/>
                <a:gd name="T47" fmla="*/ 15 h 34"/>
                <a:gd name="T48" fmla="*/ 17 w 55"/>
                <a:gd name="T49" fmla="*/ 30 h 34"/>
                <a:gd name="T50" fmla="*/ 17 w 55"/>
                <a:gd name="T51" fmla="*/ 31 h 34"/>
                <a:gd name="T52" fmla="*/ 20 w 55"/>
                <a:gd name="T53" fmla="*/ 33 h 34"/>
                <a:gd name="T54" fmla="*/ 24 w 55"/>
                <a:gd name="T55" fmla="*/ 3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5" h="34">
                  <a:moveTo>
                    <a:pt x="24" y="31"/>
                  </a:moveTo>
                  <a:cubicBezTo>
                    <a:pt x="24" y="31"/>
                    <a:pt x="24" y="31"/>
                    <a:pt x="24" y="31"/>
                  </a:cubicBezTo>
                  <a:cubicBezTo>
                    <a:pt x="24" y="31"/>
                    <a:pt x="24" y="31"/>
                    <a:pt x="24" y="31"/>
                  </a:cubicBezTo>
                  <a:cubicBezTo>
                    <a:pt x="24" y="31"/>
                    <a:pt x="24" y="31"/>
                    <a:pt x="24" y="31"/>
                  </a:cubicBezTo>
                  <a:cubicBezTo>
                    <a:pt x="24" y="33"/>
                    <a:pt x="26" y="34"/>
                    <a:pt x="27" y="34"/>
                  </a:cubicBezTo>
                  <a:cubicBezTo>
                    <a:pt x="29" y="34"/>
                    <a:pt x="30" y="33"/>
                    <a:pt x="30" y="32"/>
                  </a:cubicBezTo>
                  <a:cubicBezTo>
                    <a:pt x="31" y="32"/>
                    <a:pt x="32" y="33"/>
                    <a:pt x="33" y="33"/>
                  </a:cubicBezTo>
                  <a:cubicBezTo>
                    <a:pt x="35" y="33"/>
                    <a:pt x="36" y="31"/>
                    <a:pt x="36" y="30"/>
                  </a:cubicBezTo>
                  <a:cubicBezTo>
                    <a:pt x="36" y="29"/>
                    <a:pt x="36" y="29"/>
                    <a:pt x="36" y="29"/>
                  </a:cubicBezTo>
                  <a:cubicBezTo>
                    <a:pt x="37" y="29"/>
                    <a:pt x="37" y="30"/>
                    <a:pt x="38" y="30"/>
                  </a:cubicBezTo>
                  <a:cubicBezTo>
                    <a:pt x="39" y="30"/>
                    <a:pt x="40" y="29"/>
                    <a:pt x="40" y="28"/>
                  </a:cubicBezTo>
                  <a:cubicBezTo>
                    <a:pt x="40" y="25"/>
                    <a:pt x="40" y="25"/>
                    <a:pt x="40" y="25"/>
                  </a:cubicBezTo>
                  <a:cubicBezTo>
                    <a:pt x="41" y="21"/>
                    <a:pt x="41" y="21"/>
                    <a:pt x="41" y="21"/>
                  </a:cubicBezTo>
                  <a:cubicBezTo>
                    <a:pt x="44" y="18"/>
                    <a:pt x="44" y="18"/>
                    <a:pt x="44" y="18"/>
                  </a:cubicBezTo>
                  <a:cubicBezTo>
                    <a:pt x="48" y="15"/>
                    <a:pt x="55" y="11"/>
                    <a:pt x="54" y="7"/>
                  </a:cubicBezTo>
                  <a:cubicBezTo>
                    <a:pt x="51" y="0"/>
                    <a:pt x="34" y="0"/>
                    <a:pt x="26" y="2"/>
                  </a:cubicBezTo>
                  <a:cubicBezTo>
                    <a:pt x="18" y="4"/>
                    <a:pt x="18" y="4"/>
                    <a:pt x="18" y="4"/>
                  </a:cubicBezTo>
                  <a:cubicBezTo>
                    <a:pt x="13" y="6"/>
                    <a:pt x="13" y="6"/>
                    <a:pt x="13" y="6"/>
                  </a:cubicBezTo>
                  <a:cubicBezTo>
                    <a:pt x="11" y="7"/>
                    <a:pt x="9" y="8"/>
                    <a:pt x="9" y="9"/>
                  </a:cubicBezTo>
                  <a:cubicBezTo>
                    <a:pt x="5" y="17"/>
                    <a:pt x="5" y="17"/>
                    <a:pt x="5" y="17"/>
                  </a:cubicBezTo>
                  <a:cubicBezTo>
                    <a:pt x="0" y="28"/>
                    <a:pt x="0" y="28"/>
                    <a:pt x="0" y="28"/>
                  </a:cubicBezTo>
                  <a:cubicBezTo>
                    <a:pt x="0" y="29"/>
                    <a:pt x="1" y="31"/>
                    <a:pt x="2" y="31"/>
                  </a:cubicBezTo>
                  <a:cubicBezTo>
                    <a:pt x="4" y="31"/>
                    <a:pt x="6" y="31"/>
                    <a:pt x="7" y="29"/>
                  </a:cubicBezTo>
                  <a:cubicBezTo>
                    <a:pt x="15" y="15"/>
                    <a:pt x="15" y="15"/>
                    <a:pt x="15" y="15"/>
                  </a:cubicBezTo>
                  <a:cubicBezTo>
                    <a:pt x="17" y="30"/>
                    <a:pt x="17" y="30"/>
                    <a:pt x="17" y="30"/>
                  </a:cubicBezTo>
                  <a:cubicBezTo>
                    <a:pt x="17" y="31"/>
                    <a:pt x="17" y="31"/>
                    <a:pt x="17" y="31"/>
                  </a:cubicBezTo>
                  <a:cubicBezTo>
                    <a:pt x="17" y="33"/>
                    <a:pt x="19" y="34"/>
                    <a:pt x="20" y="33"/>
                  </a:cubicBezTo>
                  <a:cubicBezTo>
                    <a:pt x="22" y="33"/>
                    <a:pt x="24" y="32"/>
                    <a:pt x="24" y="31"/>
                  </a:cubicBezTo>
                  <a:close/>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16" name="Group 15">
              <a:extLst>
                <a:ext uri="{FF2B5EF4-FFF2-40B4-BE49-F238E27FC236}">
                  <a16:creationId xmlns:a16="http://schemas.microsoft.com/office/drawing/2014/main" id="{F4041F82-DAEB-A237-5064-E59085AC6863}"/>
                </a:ext>
              </a:extLst>
            </p:cNvPr>
            <p:cNvGrpSpPr/>
            <p:nvPr/>
          </p:nvGrpSpPr>
          <p:grpSpPr>
            <a:xfrm>
              <a:off x="2844237" y="8582895"/>
              <a:ext cx="7064631" cy="3623272"/>
              <a:chOff x="7668505" y="12372942"/>
              <a:chExt cx="2526780" cy="1295922"/>
            </a:xfrm>
          </p:grpSpPr>
          <p:sp>
            <p:nvSpPr>
              <p:cNvPr id="55" name="Freeform 4222">
                <a:extLst>
                  <a:ext uri="{FF2B5EF4-FFF2-40B4-BE49-F238E27FC236}">
                    <a16:creationId xmlns:a16="http://schemas.microsoft.com/office/drawing/2014/main" id="{A23D25B3-A709-18EC-7B19-DFBEBB2AA3C0}"/>
                  </a:ext>
                </a:extLst>
              </p:cNvPr>
              <p:cNvSpPr>
                <a:spLocks/>
              </p:cNvSpPr>
              <p:nvPr/>
            </p:nvSpPr>
            <p:spPr bwMode="auto">
              <a:xfrm>
                <a:off x="8195413" y="12372942"/>
                <a:ext cx="1999872" cy="1215918"/>
              </a:xfrm>
              <a:custGeom>
                <a:avLst/>
                <a:gdLst>
                  <a:gd name="T0" fmla="*/ 129 w 143"/>
                  <a:gd name="T1" fmla="*/ 88 h 88"/>
                  <a:gd name="T2" fmla="*/ 5 w 143"/>
                  <a:gd name="T3" fmla="*/ 88 h 88"/>
                  <a:gd name="T4" fmla="*/ 0 w 143"/>
                  <a:gd name="T5" fmla="*/ 83 h 88"/>
                  <a:gd name="T6" fmla="*/ 8 w 143"/>
                  <a:gd name="T7" fmla="*/ 7 h 88"/>
                  <a:gd name="T8" fmla="*/ 14 w 143"/>
                  <a:gd name="T9" fmla="*/ 1 h 88"/>
                  <a:gd name="T10" fmla="*/ 138 w 143"/>
                  <a:gd name="T11" fmla="*/ 0 h 88"/>
                  <a:gd name="T12" fmla="*/ 142 w 143"/>
                  <a:gd name="T13" fmla="*/ 6 h 88"/>
                  <a:gd name="T14" fmla="*/ 134 w 143"/>
                  <a:gd name="T15" fmla="*/ 82 h 88"/>
                  <a:gd name="T16" fmla="*/ 129 w 143"/>
                  <a:gd name="T17" fmla="*/ 8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3" h="88">
                    <a:moveTo>
                      <a:pt x="129" y="88"/>
                    </a:moveTo>
                    <a:cubicBezTo>
                      <a:pt x="5" y="88"/>
                      <a:pt x="5" y="88"/>
                      <a:pt x="5" y="88"/>
                    </a:cubicBezTo>
                    <a:cubicBezTo>
                      <a:pt x="2" y="88"/>
                      <a:pt x="0" y="86"/>
                      <a:pt x="0" y="83"/>
                    </a:cubicBezTo>
                    <a:cubicBezTo>
                      <a:pt x="8" y="7"/>
                      <a:pt x="8" y="7"/>
                      <a:pt x="8" y="7"/>
                    </a:cubicBezTo>
                    <a:cubicBezTo>
                      <a:pt x="8" y="4"/>
                      <a:pt x="11" y="1"/>
                      <a:pt x="14" y="1"/>
                    </a:cubicBezTo>
                    <a:cubicBezTo>
                      <a:pt x="138" y="0"/>
                      <a:pt x="138" y="0"/>
                      <a:pt x="138" y="0"/>
                    </a:cubicBezTo>
                    <a:cubicBezTo>
                      <a:pt x="140" y="0"/>
                      <a:pt x="143" y="3"/>
                      <a:pt x="142" y="6"/>
                    </a:cubicBezTo>
                    <a:cubicBezTo>
                      <a:pt x="134" y="82"/>
                      <a:pt x="134" y="82"/>
                      <a:pt x="134" y="82"/>
                    </a:cubicBezTo>
                    <a:cubicBezTo>
                      <a:pt x="134" y="85"/>
                      <a:pt x="132" y="88"/>
                      <a:pt x="129" y="88"/>
                    </a:cubicBezTo>
                    <a:close/>
                  </a:path>
                </a:pathLst>
              </a:custGeom>
              <a:solidFill>
                <a:srgbClr val="DDD8D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 name="Freeform 4223">
                <a:extLst>
                  <a:ext uri="{FF2B5EF4-FFF2-40B4-BE49-F238E27FC236}">
                    <a16:creationId xmlns:a16="http://schemas.microsoft.com/office/drawing/2014/main" id="{DC8B5024-C88D-CCD7-6619-401451694771}"/>
                  </a:ext>
                </a:extLst>
              </p:cNvPr>
              <p:cNvSpPr>
                <a:spLocks/>
              </p:cNvSpPr>
              <p:nvPr/>
            </p:nvSpPr>
            <p:spPr bwMode="auto">
              <a:xfrm>
                <a:off x="8227414" y="12436936"/>
                <a:ext cx="175992" cy="1167929"/>
              </a:xfrm>
              <a:custGeom>
                <a:avLst/>
                <a:gdLst>
                  <a:gd name="T0" fmla="*/ 1 w 12"/>
                  <a:gd name="T1" fmla="*/ 84 h 84"/>
                  <a:gd name="T2" fmla="*/ 1 w 12"/>
                  <a:gd name="T3" fmla="*/ 84 h 84"/>
                  <a:gd name="T4" fmla="*/ 0 w 12"/>
                  <a:gd name="T5" fmla="*/ 83 h 84"/>
                  <a:gd name="T6" fmla="*/ 10 w 12"/>
                  <a:gd name="T7" fmla="*/ 1 h 84"/>
                  <a:gd name="T8" fmla="*/ 11 w 12"/>
                  <a:gd name="T9" fmla="*/ 0 h 84"/>
                  <a:gd name="T10" fmla="*/ 12 w 12"/>
                  <a:gd name="T11" fmla="*/ 2 h 84"/>
                  <a:gd name="T12" fmla="*/ 3 w 12"/>
                  <a:gd name="T13" fmla="*/ 83 h 84"/>
                  <a:gd name="T14" fmla="*/ 1 w 12"/>
                  <a:gd name="T15" fmla="*/ 84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84">
                    <a:moveTo>
                      <a:pt x="1" y="84"/>
                    </a:moveTo>
                    <a:cubicBezTo>
                      <a:pt x="1" y="84"/>
                      <a:pt x="1" y="84"/>
                      <a:pt x="1" y="84"/>
                    </a:cubicBezTo>
                    <a:cubicBezTo>
                      <a:pt x="1" y="84"/>
                      <a:pt x="0" y="84"/>
                      <a:pt x="0" y="83"/>
                    </a:cubicBezTo>
                    <a:cubicBezTo>
                      <a:pt x="10" y="1"/>
                      <a:pt x="10" y="1"/>
                      <a:pt x="10" y="1"/>
                    </a:cubicBezTo>
                    <a:cubicBezTo>
                      <a:pt x="10" y="1"/>
                      <a:pt x="11" y="0"/>
                      <a:pt x="11" y="0"/>
                    </a:cubicBezTo>
                    <a:cubicBezTo>
                      <a:pt x="12" y="0"/>
                      <a:pt x="12" y="1"/>
                      <a:pt x="12" y="2"/>
                    </a:cubicBezTo>
                    <a:cubicBezTo>
                      <a:pt x="3" y="83"/>
                      <a:pt x="3" y="83"/>
                      <a:pt x="3" y="83"/>
                    </a:cubicBezTo>
                    <a:cubicBezTo>
                      <a:pt x="2" y="84"/>
                      <a:pt x="2" y="84"/>
                      <a:pt x="1" y="84"/>
                    </a:cubicBezTo>
                    <a:close/>
                  </a:path>
                </a:pathLst>
              </a:custGeom>
              <a:solidFill>
                <a:srgbClr val="D1CE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 name="Freeform 4224">
                <a:extLst>
                  <a:ext uri="{FF2B5EF4-FFF2-40B4-BE49-F238E27FC236}">
                    <a16:creationId xmlns:a16="http://schemas.microsoft.com/office/drawing/2014/main" id="{AEDABF52-A4C6-EB12-C819-10F85F028A2A}"/>
                  </a:ext>
                </a:extLst>
              </p:cNvPr>
              <p:cNvSpPr>
                <a:spLocks/>
              </p:cNvSpPr>
              <p:nvPr/>
            </p:nvSpPr>
            <p:spPr bwMode="auto">
              <a:xfrm>
                <a:off x="9075362" y="12820910"/>
                <a:ext cx="319981" cy="319981"/>
              </a:xfrm>
              <a:custGeom>
                <a:avLst/>
                <a:gdLst>
                  <a:gd name="T0" fmla="*/ 0 w 23"/>
                  <a:gd name="T1" fmla="*/ 10 h 22"/>
                  <a:gd name="T2" fmla="*/ 10 w 23"/>
                  <a:gd name="T3" fmla="*/ 22 h 22"/>
                  <a:gd name="T4" fmla="*/ 22 w 23"/>
                  <a:gd name="T5" fmla="*/ 12 h 22"/>
                  <a:gd name="T6" fmla="*/ 12 w 23"/>
                  <a:gd name="T7" fmla="*/ 0 h 22"/>
                  <a:gd name="T8" fmla="*/ 0 w 23"/>
                  <a:gd name="T9" fmla="*/ 10 h 22"/>
                </a:gdLst>
                <a:ahLst/>
                <a:cxnLst>
                  <a:cxn ang="0">
                    <a:pos x="T0" y="T1"/>
                  </a:cxn>
                  <a:cxn ang="0">
                    <a:pos x="T2" y="T3"/>
                  </a:cxn>
                  <a:cxn ang="0">
                    <a:pos x="T4" y="T5"/>
                  </a:cxn>
                  <a:cxn ang="0">
                    <a:pos x="T6" y="T7"/>
                  </a:cxn>
                  <a:cxn ang="0">
                    <a:pos x="T8" y="T9"/>
                  </a:cxn>
                </a:cxnLst>
                <a:rect l="0" t="0" r="r" b="b"/>
                <a:pathLst>
                  <a:path w="23" h="22">
                    <a:moveTo>
                      <a:pt x="0" y="10"/>
                    </a:moveTo>
                    <a:cubicBezTo>
                      <a:pt x="0" y="17"/>
                      <a:pt x="4" y="22"/>
                      <a:pt x="10" y="22"/>
                    </a:cubicBezTo>
                    <a:cubicBezTo>
                      <a:pt x="17" y="22"/>
                      <a:pt x="22" y="18"/>
                      <a:pt x="22" y="12"/>
                    </a:cubicBezTo>
                    <a:cubicBezTo>
                      <a:pt x="23" y="5"/>
                      <a:pt x="18" y="0"/>
                      <a:pt x="12" y="0"/>
                    </a:cubicBezTo>
                    <a:cubicBezTo>
                      <a:pt x="6" y="0"/>
                      <a:pt x="1" y="4"/>
                      <a:pt x="0" y="10"/>
                    </a:cubicBezTo>
                    <a:close/>
                  </a:path>
                </a:pathLst>
              </a:custGeom>
              <a:solidFill>
                <a:srgbClr val="EAE7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 name="Freeform 4226">
                <a:extLst>
                  <a:ext uri="{FF2B5EF4-FFF2-40B4-BE49-F238E27FC236}">
                    <a16:creationId xmlns:a16="http://schemas.microsoft.com/office/drawing/2014/main" id="{91C01764-3EAD-6F03-6B7A-7863C936A6CC}"/>
                  </a:ext>
                </a:extLst>
              </p:cNvPr>
              <p:cNvSpPr>
                <a:spLocks/>
              </p:cNvSpPr>
              <p:nvPr/>
            </p:nvSpPr>
            <p:spPr bwMode="auto">
              <a:xfrm>
                <a:off x="7668505" y="13463105"/>
                <a:ext cx="2414780" cy="205759"/>
              </a:xfrm>
              <a:custGeom>
                <a:avLst/>
                <a:gdLst>
                  <a:gd name="T0" fmla="*/ 131 w 136"/>
                  <a:gd name="T1" fmla="*/ 14 h 15"/>
                  <a:gd name="T2" fmla="*/ 5 w 136"/>
                  <a:gd name="T3" fmla="*/ 15 h 15"/>
                  <a:gd name="T4" fmla="*/ 1 w 136"/>
                  <a:gd name="T5" fmla="*/ 10 h 15"/>
                  <a:gd name="T6" fmla="*/ 2 w 136"/>
                  <a:gd name="T7" fmla="*/ 1 h 15"/>
                  <a:gd name="T8" fmla="*/ 136 w 136"/>
                  <a:gd name="T9" fmla="*/ 0 h 15"/>
                  <a:gd name="T10" fmla="*/ 135 w 136"/>
                  <a:gd name="T11" fmla="*/ 10 h 15"/>
                  <a:gd name="T12" fmla="*/ 131 w 136"/>
                  <a:gd name="T13" fmla="*/ 14 h 15"/>
                </a:gdLst>
                <a:ahLst/>
                <a:cxnLst>
                  <a:cxn ang="0">
                    <a:pos x="T0" y="T1"/>
                  </a:cxn>
                  <a:cxn ang="0">
                    <a:pos x="T2" y="T3"/>
                  </a:cxn>
                  <a:cxn ang="0">
                    <a:pos x="T4" y="T5"/>
                  </a:cxn>
                  <a:cxn ang="0">
                    <a:pos x="T6" y="T7"/>
                  </a:cxn>
                  <a:cxn ang="0">
                    <a:pos x="T8" y="T9"/>
                  </a:cxn>
                  <a:cxn ang="0">
                    <a:pos x="T10" y="T11"/>
                  </a:cxn>
                  <a:cxn ang="0">
                    <a:pos x="T12" y="T13"/>
                  </a:cxn>
                </a:cxnLst>
                <a:rect l="0" t="0" r="r" b="b"/>
                <a:pathLst>
                  <a:path w="136" h="15">
                    <a:moveTo>
                      <a:pt x="131" y="14"/>
                    </a:moveTo>
                    <a:cubicBezTo>
                      <a:pt x="5" y="15"/>
                      <a:pt x="5" y="15"/>
                      <a:pt x="5" y="15"/>
                    </a:cubicBezTo>
                    <a:cubicBezTo>
                      <a:pt x="2" y="15"/>
                      <a:pt x="0" y="12"/>
                      <a:pt x="1" y="10"/>
                    </a:cubicBezTo>
                    <a:cubicBezTo>
                      <a:pt x="2" y="1"/>
                      <a:pt x="2" y="1"/>
                      <a:pt x="2" y="1"/>
                    </a:cubicBezTo>
                    <a:cubicBezTo>
                      <a:pt x="136" y="0"/>
                      <a:pt x="136" y="0"/>
                      <a:pt x="136" y="0"/>
                    </a:cubicBezTo>
                    <a:cubicBezTo>
                      <a:pt x="135" y="10"/>
                      <a:pt x="135" y="10"/>
                      <a:pt x="135" y="10"/>
                    </a:cubicBezTo>
                    <a:cubicBezTo>
                      <a:pt x="135" y="12"/>
                      <a:pt x="133" y="14"/>
                      <a:pt x="131" y="14"/>
                    </a:cubicBezTo>
                    <a:close/>
                  </a:path>
                </a:pathLst>
              </a:custGeom>
              <a:solidFill>
                <a:srgbClr val="D1CE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8" name="Group 17">
              <a:extLst>
                <a:ext uri="{FF2B5EF4-FFF2-40B4-BE49-F238E27FC236}">
                  <a16:creationId xmlns:a16="http://schemas.microsoft.com/office/drawing/2014/main" id="{3C9BF9DC-ABEB-CF3A-7E04-4B69C5AF3EC6}"/>
                </a:ext>
              </a:extLst>
            </p:cNvPr>
            <p:cNvGrpSpPr/>
            <p:nvPr/>
          </p:nvGrpSpPr>
          <p:grpSpPr>
            <a:xfrm rot="172072">
              <a:off x="9215144" y="9680395"/>
              <a:ext cx="1946204" cy="2530076"/>
              <a:chOff x="6875766" y="3784645"/>
              <a:chExt cx="766859" cy="996921"/>
            </a:xfrm>
          </p:grpSpPr>
          <p:sp>
            <p:nvSpPr>
              <p:cNvPr id="53" name="Freeform 1498">
                <a:extLst>
                  <a:ext uri="{FF2B5EF4-FFF2-40B4-BE49-F238E27FC236}">
                    <a16:creationId xmlns:a16="http://schemas.microsoft.com/office/drawing/2014/main" id="{0F221E3D-C267-7D6B-310B-FF276D2FDC88}"/>
                  </a:ext>
                </a:extLst>
              </p:cNvPr>
              <p:cNvSpPr>
                <a:spLocks/>
              </p:cNvSpPr>
              <p:nvPr/>
            </p:nvSpPr>
            <p:spPr bwMode="auto">
              <a:xfrm>
                <a:off x="6963407" y="3938017"/>
                <a:ext cx="602536" cy="843549"/>
              </a:xfrm>
              <a:custGeom>
                <a:avLst/>
                <a:gdLst>
                  <a:gd name="T0" fmla="*/ 55 w 55"/>
                  <a:gd name="T1" fmla="*/ 0 h 77"/>
                  <a:gd name="T2" fmla="*/ 52 w 55"/>
                  <a:gd name="T3" fmla="*/ 73 h 77"/>
                  <a:gd name="T4" fmla="*/ 15 w 55"/>
                  <a:gd name="T5" fmla="*/ 77 h 77"/>
                  <a:gd name="T6" fmla="*/ 0 w 55"/>
                  <a:gd name="T7" fmla="*/ 4 h 77"/>
                  <a:gd name="T8" fmla="*/ 55 w 55"/>
                  <a:gd name="T9" fmla="*/ 0 h 77"/>
                </a:gdLst>
                <a:ahLst/>
                <a:cxnLst>
                  <a:cxn ang="0">
                    <a:pos x="T0" y="T1"/>
                  </a:cxn>
                  <a:cxn ang="0">
                    <a:pos x="T2" y="T3"/>
                  </a:cxn>
                  <a:cxn ang="0">
                    <a:pos x="T4" y="T5"/>
                  </a:cxn>
                  <a:cxn ang="0">
                    <a:pos x="T6" y="T7"/>
                  </a:cxn>
                  <a:cxn ang="0">
                    <a:pos x="T8" y="T9"/>
                  </a:cxn>
                </a:cxnLst>
                <a:rect l="0" t="0" r="r" b="b"/>
                <a:pathLst>
                  <a:path w="55" h="77">
                    <a:moveTo>
                      <a:pt x="55" y="0"/>
                    </a:moveTo>
                    <a:lnTo>
                      <a:pt x="52" y="73"/>
                    </a:lnTo>
                    <a:lnTo>
                      <a:pt x="15" y="77"/>
                    </a:lnTo>
                    <a:lnTo>
                      <a:pt x="0" y="4"/>
                    </a:lnTo>
                    <a:lnTo>
                      <a:pt x="55" y="0"/>
                    </a:lnTo>
                    <a:close/>
                  </a:path>
                </a:pathLst>
              </a:custGeom>
              <a:solidFill>
                <a:srgbClr val="FAE7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 name="Freeform 1499">
                <a:extLst>
                  <a:ext uri="{FF2B5EF4-FFF2-40B4-BE49-F238E27FC236}">
                    <a16:creationId xmlns:a16="http://schemas.microsoft.com/office/drawing/2014/main" id="{318F97B8-14AB-6FCF-288F-326C6153A00B}"/>
                  </a:ext>
                </a:extLst>
              </p:cNvPr>
              <p:cNvSpPr>
                <a:spLocks/>
              </p:cNvSpPr>
              <p:nvPr/>
            </p:nvSpPr>
            <p:spPr bwMode="auto">
              <a:xfrm>
                <a:off x="6875766" y="3784645"/>
                <a:ext cx="766859" cy="219103"/>
              </a:xfrm>
              <a:custGeom>
                <a:avLst/>
                <a:gdLst>
                  <a:gd name="T0" fmla="*/ 70 w 70"/>
                  <a:gd name="T1" fmla="*/ 14 h 20"/>
                  <a:gd name="T2" fmla="*/ 2 w 70"/>
                  <a:gd name="T3" fmla="*/ 20 h 20"/>
                  <a:gd name="T4" fmla="*/ 0 w 70"/>
                  <a:gd name="T5" fmla="*/ 12 h 20"/>
                  <a:gd name="T6" fmla="*/ 8 w 70"/>
                  <a:gd name="T7" fmla="*/ 12 h 20"/>
                  <a:gd name="T8" fmla="*/ 6 w 70"/>
                  <a:gd name="T9" fmla="*/ 0 h 20"/>
                  <a:gd name="T10" fmla="*/ 63 w 70"/>
                  <a:gd name="T11" fmla="*/ 3 h 20"/>
                  <a:gd name="T12" fmla="*/ 63 w 70"/>
                  <a:gd name="T13" fmla="*/ 8 h 20"/>
                  <a:gd name="T14" fmla="*/ 69 w 70"/>
                  <a:gd name="T15" fmla="*/ 8 h 20"/>
                  <a:gd name="T16" fmla="*/ 70 w 70"/>
                  <a:gd name="T17" fmla="*/ 14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0" h="20">
                    <a:moveTo>
                      <a:pt x="70" y="14"/>
                    </a:moveTo>
                    <a:lnTo>
                      <a:pt x="2" y="20"/>
                    </a:lnTo>
                    <a:lnTo>
                      <a:pt x="0" y="12"/>
                    </a:lnTo>
                    <a:lnTo>
                      <a:pt x="8" y="12"/>
                    </a:lnTo>
                    <a:lnTo>
                      <a:pt x="6" y="0"/>
                    </a:lnTo>
                    <a:lnTo>
                      <a:pt x="63" y="3"/>
                    </a:lnTo>
                    <a:lnTo>
                      <a:pt x="63" y="8"/>
                    </a:lnTo>
                    <a:lnTo>
                      <a:pt x="69" y="8"/>
                    </a:lnTo>
                    <a:lnTo>
                      <a:pt x="70" y="14"/>
                    </a:lnTo>
                    <a:close/>
                  </a:path>
                </a:pathLst>
              </a:custGeom>
              <a:solidFill>
                <a:srgbClr val="5247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9" name="Group 18">
              <a:extLst>
                <a:ext uri="{FF2B5EF4-FFF2-40B4-BE49-F238E27FC236}">
                  <a16:creationId xmlns:a16="http://schemas.microsoft.com/office/drawing/2014/main" id="{EAB21E14-0502-EE1E-B9F7-A681715F0D8E}"/>
                </a:ext>
              </a:extLst>
            </p:cNvPr>
            <p:cNvGrpSpPr/>
            <p:nvPr/>
          </p:nvGrpSpPr>
          <p:grpSpPr>
            <a:xfrm>
              <a:off x="4766705" y="2937421"/>
              <a:ext cx="3954808" cy="4667304"/>
              <a:chOff x="1803696" y="1810576"/>
              <a:chExt cx="2482763" cy="2930057"/>
            </a:xfrm>
          </p:grpSpPr>
          <p:grpSp>
            <p:nvGrpSpPr>
              <p:cNvPr id="20" name="Group 19">
                <a:extLst>
                  <a:ext uri="{FF2B5EF4-FFF2-40B4-BE49-F238E27FC236}">
                    <a16:creationId xmlns:a16="http://schemas.microsoft.com/office/drawing/2014/main" id="{5D567ACD-B6F2-50F1-A985-7B898B88D5D1}"/>
                  </a:ext>
                </a:extLst>
              </p:cNvPr>
              <p:cNvGrpSpPr/>
              <p:nvPr/>
            </p:nvGrpSpPr>
            <p:grpSpPr>
              <a:xfrm>
                <a:off x="1803696" y="1810576"/>
                <a:ext cx="2482763" cy="2930057"/>
                <a:chOff x="142953" y="934202"/>
                <a:chExt cx="1561324" cy="1842612"/>
              </a:xfrm>
            </p:grpSpPr>
            <p:sp>
              <p:nvSpPr>
                <p:cNvPr id="22" name="Freeform 115">
                  <a:extLst>
                    <a:ext uri="{FF2B5EF4-FFF2-40B4-BE49-F238E27FC236}">
                      <a16:creationId xmlns:a16="http://schemas.microsoft.com/office/drawing/2014/main" id="{4D5DFD8B-740B-0239-310F-286CB4AB0161}"/>
                    </a:ext>
                  </a:extLst>
                </p:cNvPr>
                <p:cNvSpPr>
                  <a:spLocks/>
                </p:cNvSpPr>
                <p:nvPr/>
              </p:nvSpPr>
              <p:spPr bwMode="auto">
                <a:xfrm>
                  <a:off x="142953" y="1880972"/>
                  <a:ext cx="345543" cy="473521"/>
                </a:xfrm>
                <a:custGeom>
                  <a:avLst/>
                  <a:gdLst>
                    <a:gd name="T0" fmla="*/ 2 w 32"/>
                    <a:gd name="T1" fmla="*/ 19 h 44"/>
                    <a:gd name="T2" fmla="*/ 20 w 32"/>
                    <a:gd name="T3" fmla="*/ 40 h 44"/>
                    <a:gd name="T4" fmla="*/ 31 w 32"/>
                    <a:gd name="T5" fmla="*/ 20 h 44"/>
                    <a:gd name="T6" fmla="*/ 15 w 32"/>
                    <a:gd name="T7" fmla="*/ 2 h 44"/>
                    <a:gd name="T8" fmla="*/ 2 w 32"/>
                    <a:gd name="T9" fmla="*/ 19 h 44"/>
                  </a:gdLst>
                  <a:ahLst/>
                  <a:cxnLst>
                    <a:cxn ang="0">
                      <a:pos x="T0" y="T1"/>
                    </a:cxn>
                    <a:cxn ang="0">
                      <a:pos x="T2" y="T3"/>
                    </a:cxn>
                    <a:cxn ang="0">
                      <a:pos x="T4" y="T5"/>
                    </a:cxn>
                    <a:cxn ang="0">
                      <a:pos x="T6" y="T7"/>
                    </a:cxn>
                    <a:cxn ang="0">
                      <a:pos x="T8" y="T9"/>
                    </a:cxn>
                  </a:cxnLst>
                  <a:rect l="0" t="0" r="r" b="b"/>
                  <a:pathLst>
                    <a:path w="32" h="44">
                      <a:moveTo>
                        <a:pt x="2" y="19"/>
                      </a:moveTo>
                      <a:cubicBezTo>
                        <a:pt x="3" y="30"/>
                        <a:pt x="12" y="44"/>
                        <a:pt x="20" y="40"/>
                      </a:cubicBezTo>
                      <a:cubicBezTo>
                        <a:pt x="27" y="37"/>
                        <a:pt x="32" y="31"/>
                        <a:pt x="31" y="20"/>
                      </a:cubicBezTo>
                      <a:cubicBezTo>
                        <a:pt x="29" y="9"/>
                        <a:pt x="23" y="4"/>
                        <a:pt x="15" y="2"/>
                      </a:cubicBezTo>
                      <a:cubicBezTo>
                        <a:pt x="5" y="0"/>
                        <a:pt x="0" y="8"/>
                        <a:pt x="2" y="19"/>
                      </a:cubicBezTo>
                    </a:path>
                  </a:pathLst>
                </a:custGeom>
                <a:solidFill>
                  <a:srgbClr val="ED90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23" name="Freeform 116">
                  <a:extLst>
                    <a:ext uri="{FF2B5EF4-FFF2-40B4-BE49-F238E27FC236}">
                      <a16:creationId xmlns:a16="http://schemas.microsoft.com/office/drawing/2014/main" id="{EF31E5D1-7583-9133-E6D5-B33593878253}"/>
                    </a:ext>
                  </a:extLst>
                </p:cNvPr>
                <p:cNvSpPr>
                  <a:spLocks/>
                </p:cNvSpPr>
                <p:nvPr/>
              </p:nvSpPr>
              <p:spPr bwMode="auto">
                <a:xfrm>
                  <a:off x="194144" y="1880972"/>
                  <a:ext cx="140780" cy="102382"/>
                </a:xfrm>
                <a:custGeom>
                  <a:avLst/>
                  <a:gdLst>
                    <a:gd name="T0" fmla="*/ 0 w 14"/>
                    <a:gd name="T1" fmla="*/ 5 h 9"/>
                    <a:gd name="T2" fmla="*/ 14 w 14"/>
                    <a:gd name="T3" fmla="*/ 9 h 9"/>
                    <a:gd name="T4" fmla="*/ 13 w 14"/>
                    <a:gd name="T5" fmla="*/ 2 h 9"/>
                    <a:gd name="T6" fmla="*/ 7 w 14"/>
                    <a:gd name="T7" fmla="*/ 1 h 9"/>
                    <a:gd name="T8" fmla="*/ 0 w 14"/>
                    <a:gd name="T9" fmla="*/ 5 h 9"/>
                  </a:gdLst>
                  <a:ahLst/>
                  <a:cxnLst>
                    <a:cxn ang="0">
                      <a:pos x="T0" y="T1"/>
                    </a:cxn>
                    <a:cxn ang="0">
                      <a:pos x="T2" y="T3"/>
                    </a:cxn>
                    <a:cxn ang="0">
                      <a:pos x="T4" y="T5"/>
                    </a:cxn>
                    <a:cxn ang="0">
                      <a:pos x="T6" y="T7"/>
                    </a:cxn>
                    <a:cxn ang="0">
                      <a:pos x="T8" y="T9"/>
                    </a:cxn>
                  </a:cxnLst>
                  <a:rect l="0" t="0" r="r" b="b"/>
                  <a:pathLst>
                    <a:path w="14" h="9">
                      <a:moveTo>
                        <a:pt x="0" y="5"/>
                      </a:moveTo>
                      <a:cubicBezTo>
                        <a:pt x="2" y="2"/>
                        <a:pt x="12" y="1"/>
                        <a:pt x="14" y="9"/>
                      </a:cubicBezTo>
                      <a:cubicBezTo>
                        <a:pt x="13" y="2"/>
                        <a:pt x="13" y="2"/>
                        <a:pt x="13" y="2"/>
                      </a:cubicBezTo>
                      <a:cubicBezTo>
                        <a:pt x="13" y="2"/>
                        <a:pt x="10" y="0"/>
                        <a:pt x="7" y="1"/>
                      </a:cubicBezTo>
                      <a:cubicBezTo>
                        <a:pt x="2" y="2"/>
                        <a:pt x="0" y="5"/>
                        <a:pt x="0" y="5"/>
                      </a:cubicBezTo>
                      <a:close/>
                    </a:path>
                  </a:pathLst>
                </a:custGeom>
                <a:solidFill>
                  <a:srgbClr val="FCBB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24" name="Freeform 117">
                  <a:extLst>
                    <a:ext uri="{FF2B5EF4-FFF2-40B4-BE49-F238E27FC236}">
                      <a16:creationId xmlns:a16="http://schemas.microsoft.com/office/drawing/2014/main" id="{E94C1427-7083-A948-A33E-44AB7D9C0E87}"/>
                    </a:ext>
                  </a:extLst>
                </p:cNvPr>
                <p:cNvSpPr>
                  <a:spLocks/>
                </p:cNvSpPr>
                <p:nvPr/>
              </p:nvSpPr>
              <p:spPr bwMode="auto">
                <a:xfrm>
                  <a:off x="1358734" y="1880972"/>
                  <a:ext cx="345543" cy="473521"/>
                </a:xfrm>
                <a:custGeom>
                  <a:avLst/>
                  <a:gdLst>
                    <a:gd name="T0" fmla="*/ 30 w 32"/>
                    <a:gd name="T1" fmla="*/ 19 h 44"/>
                    <a:gd name="T2" fmla="*/ 12 w 32"/>
                    <a:gd name="T3" fmla="*/ 40 h 44"/>
                    <a:gd name="T4" fmla="*/ 2 w 32"/>
                    <a:gd name="T5" fmla="*/ 20 h 44"/>
                    <a:gd name="T6" fmla="*/ 18 w 32"/>
                    <a:gd name="T7" fmla="*/ 2 h 44"/>
                    <a:gd name="T8" fmla="*/ 30 w 32"/>
                    <a:gd name="T9" fmla="*/ 19 h 44"/>
                  </a:gdLst>
                  <a:ahLst/>
                  <a:cxnLst>
                    <a:cxn ang="0">
                      <a:pos x="T0" y="T1"/>
                    </a:cxn>
                    <a:cxn ang="0">
                      <a:pos x="T2" y="T3"/>
                    </a:cxn>
                    <a:cxn ang="0">
                      <a:pos x="T4" y="T5"/>
                    </a:cxn>
                    <a:cxn ang="0">
                      <a:pos x="T6" y="T7"/>
                    </a:cxn>
                    <a:cxn ang="0">
                      <a:pos x="T8" y="T9"/>
                    </a:cxn>
                  </a:cxnLst>
                  <a:rect l="0" t="0" r="r" b="b"/>
                  <a:pathLst>
                    <a:path w="32" h="44">
                      <a:moveTo>
                        <a:pt x="30" y="19"/>
                      </a:moveTo>
                      <a:cubicBezTo>
                        <a:pt x="29" y="30"/>
                        <a:pt x="20" y="44"/>
                        <a:pt x="12" y="40"/>
                      </a:cubicBezTo>
                      <a:cubicBezTo>
                        <a:pt x="6" y="37"/>
                        <a:pt x="0" y="31"/>
                        <a:pt x="2" y="20"/>
                      </a:cubicBezTo>
                      <a:cubicBezTo>
                        <a:pt x="3" y="9"/>
                        <a:pt x="9" y="4"/>
                        <a:pt x="18" y="2"/>
                      </a:cubicBezTo>
                      <a:cubicBezTo>
                        <a:pt x="27" y="0"/>
                        <a:pt x="32" y="8"/>
                        <a:pt x="30" y="19"/>
                      </a:cubicBezTo>
                    </a:path>
                  </a:pathLst>
                </a:custGeom>
                <a:solidFill>
                  <a:srgbClr val="ED90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25" name="Freeform 118">
                  <a:extLst>
                    <a:ext uri="{FF2B5EF4-FFF2-40B4-BE49-F238E27FC236}">
                      <a16:creationId xmlns:a16="http://schemas.microsoft.com/office/drawing/2014/main" id="{1993B4A0-0EF8-FB33-344C-16483D4E2035}"/>
                    </a:ext>
                  </a:extLst>
                </p:cNvPr>
                <p:cNvSpPr>
                  <a:spLocks/>
                </p:cNvSpPr>
                <p:nvPr/>
              </p:nvSpPr>
              <p:spPr bwMode="auto">
                <a:xfrm>
                  <a:off x="1512307" y="1880972"/>
                  <a:ext cx="153573" cy="102382"/>
                </a:xfrm>
                <a:custGeom>
                  <a:avLst/>
                  <a:gdLst>
                    <a:gd name="T0" fmla="*/ 14 w 14"/>
                    <a:gd name="T1" fmla="*/ 5 h 9"/>
                    <a:gd name="T2" fmla="*/ 0 w 14"/>
                    <a:gd name="T3" fmla="*/ 9 h 9"/>
                    <a:gd name="T4" fmla="*/ 1 w 14"/>
                    <a:gd name="T5" fmla="*/ 2 h 9"/>
                    <a:gd name="T6" fmla="*/ 7 w 14"/>
                    <a:gd name="T7" fmla="*/ 1 h 9"/>
                    <a:gd name="T8" fmla="*/ 14 w 14"/>
                    <a:gd name="T9" fmla="*/ 5 h 9"/>
                  </a:gdLst>
                  <a:ahLst/>
                  <a:cxnLst>
                    <a:cxn ang="0">
                      <a:pos x="T0" y="T1"/>
                    </a:cxn>
                    <a:cxn ang="0">
                      <a:pos x="T2" y="T3"/>
                    </a:cxn>
                    <a:cxn ang="0">
                      <a:pos x="T4" y="T5"/>
                    </a:cxn>
                    <a:cxn ang="0">
                      <a:pos x="T6" y="T7"/>
                    </a:cxn>
                    <a:cxn ang="0">
                      <a:pos x="T8" y="T9"/>
                    </a:cxn>
                  </a:cxnLst>
                  <a:rect l="0" t="0" r="r" b="b"/>
                  <a:pathLst>
                    <a:path w="14" h="9">
                      <a:moveTo>
                        <a:pt x="14" y="5"/>
                      </a:moveTo>
                      <a:cubicBezTo>
                        <a:pt x="12" y="2"/>
                        <a:pt x="3" y="1"/>
                        <a:pt x="0" y="9"/>
                      </a:cubicBezTo>
                      <a:cubicBezTo>
                        <a:pt x="1" y="2"/>
                        <a:pt x="1" y="2"/>
                        <a:pt x="1" y="2"/>
                      </a:cubicBezTo>
                      <a:cubicBezTo>
                        <a:pt x="1" y="2"/>
                        <a:pt x="4" y="0"/>
                        <a:pt x="7" y="1"/>
                      </a:cubicBezTo>
                      <a:cubicBezTo>
                        <a:pt x="12" y="2"/>
                        <a:pt x="14" y="5"/>
                        <a:pt x="14" y="5"/>
                      </a:cubicBezTo>
                      <a:close/>
                    </a:path>
                  </a:pathLst>
                </a:custGeom>
                <a:solidFill>
                  <a:srgbClr val="FCBB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26" name="Freeform 119">
                  <a:extLst>
                    <a:ext uri="{FF2B5EF4-FFF2-40B4-BE49-F238E27FC236}">
                      <a16:creationId xmlns:a16="http://schemas.microsoft.com/office/drawing/2014/main" id="{C5514FCB-A756-5698-B7C1-3D2416BD65E5}"/>
                    </a:ext>
                  </a:extLst>
                </p:cNvPr>
                <p:cNvSpPr>
                  <a:spLocks/>
                </p:cNvSpPr>
                <p:nvPr/>
              </p:nvSpPr>
              <p:spPr bwMode="auto">
                <a:xfrm>
                  <a:off x="334915" y="1113108"/>
                  <a:ext cx="1190194" cy="1241385"/>
                </a:xfrm>
                <a:custGeom>
                  <a:avLst/>
                  <a:gdLst>
                    <a:gd name="T0" fmla="*/ 56 w 111"/>
                    <a:gd name="T1" fmla="*/ 0 h 115"/>
                    <a:gd name="T2" fmla="*/ 111 w 111"/>
                    <a:gd name="T3" fmla="*/ 60 h 115"/>
                    <a:gd name="T4" fmla="*/ 56 w 111"/>
                    <a:gd name="T5" fmla="*/ 115 h 115"/>
                    <a:gd name="T6" fmla="*/ 0 w 111"/>
                    <a:gd name="T7" fmla="*/ 60 h 115"/>
                    <a:gd name="T8" fmla="*/ 56 w 111"/>
                    <a:gd name="T9" fmla="*/ 0 h 115"/>
                  </a:gdLst>
                  <a:ahLst/>
                  <a:cxnLst>
                    <a:cxn ang="0">
                      <a:pos x="T0" y="T1"/>
                    </a:cxn>
                    <a:cxn ang="0">
                      <a:pos x="T2" y="T3"/>
                    </a:cxn>
                    <a:cxn ang="0">
                      <a:pos x="T4" y="T5"/>
                    </a:cxn>
                    <a:cxn ang="0">
                      <a:pos x="T6" y="T7"/>
                    </a:cxn>
                    <a:cxn ang="0">
                      <a:pos x="T8" y="T9"/>
                    </a:cxn>
                  </a:cxnLst>
                  <a:rect l="0" t="0" r="r" b="b"/>
                  <a:pathLst>
                    <a:path w="111" h="115">
                      <a:moveTo>
                        <a:pt x="56" y="0"/>
                      </a:moveTo>
                      <a:cubicBezTo>
                        <a:pt x="86" y="0"/>
                        <a:pt x="111" y="19"/>
                        <a:pt x="111" y="60"/>
                      </a:cubicBezTo>
                      <a:cubicBezTo>
                        <a:pt x="111" y="90"/>
                        <a:pt x="86" y="115"/>
                        <a:pt x="56" y="115"/>
                      </a:cubicBezTo>
                      <a:cubicBezTo>
                        <a:pt x="25" y="115"/>
                        <a:pt x="0" y="90"/>
                        <a:pt x="0" y="60"/>
                      </a:cubicBezTo>
                      <a:cubicBezTo>
                        <a:pt x="0" y="20"/>
                        <a:pt x="25" y="0"/>
                        <a:pt x="56" y="0"/>
                      </a:cubicBezTo>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27" name="Freeform 120">
                  <a:extLst>
                    <a:ext uri="{FF2B5EF4-FFF2-40B4-BE49-F238E27FC236}">
                      <a16:creationId xmlns:a16="http://schemas.microsoft.com/office/drawing/2014/main" id="{1B1DCB13-B093-52D7-31E0-BC57E8E8B299}"/>
                    </a:ext>
                  </a:extLst>
                </p:cNvPr>
                <p:cNvSpPr>
                  <a:spLocks/>
                </p:cNvSpPr>
                <p:nvPr/>
              </p:nvSpPr>
              <p:spPr bwMode="auto">
                <a:xfrm>
                  <a:off x="360511" y="1484238"/>
                  <a:ext cx="1151797" cy="1292576"/>
                </a:xfrm>
                <a:custGeom>
                  <a:avLst/>
                  <a:gdLst>
                    <a:gd name="T0" fmla="*/ 107 w 107"/>
                    <a:gd name="T1" fmla="*/ 53 h 120"/>
                    <a:gd name="T2" fmla="*/ 53 w 107"/>
                    <a:gd name="T3" fmla="*/ 120 h 120"/>
                    <a:gd name="T4" fmla="*/ 0 w 107"/>
                    <a:gd name="T5" fmla="*/ 53 h 120"/>
                    <a:gd name="T6" fmla="*/ 53 w 107"/>
                    <a:gd name="T7" fmla="*/ 0 h 120"/>
                    <a:gd name="T8" fmla="*/ 107 w 107"/>
                    <a:gd name="T9" fmla="*/ 53 h 120"/>
                  </a:gdLst>
                  <a:ahLst/>
                  <a:cxnLst>
                    <a:cxn ang="0">
                      <a:pos x="T0" y="T1"/>
                    </a:cxn>
                    <a:cxn ang="0">
                      <a:pos x="T2" y="T3"/>
                    </a:cxn>
                    <a:cxn ang="0">
                      <a:pos x="T4" y="T5"/>
                    </a:cxn>
                    <a:cxn ang="0">
                      <a:pos x="T6" y="T7"/>
                    </a:cxn>
                    <a:cxn ang="0">
                      <a:pos x="T8" y="T9"/>
                    </a:cxn>
                  </a:cxnLst>
                  <a:rect l="0" t="0" r="r" b="b"/>
                  <a:pathLst>
                    <a:path w="107" h="120">
                      <a:moveTo>
                        <a:pt x="107" y="53"/>
                      </a:moveTo>
                      <a:cubicBezTo>
                        <a:pt x="107" y="83"/>
                        <a:pt x="88" y="120"/>
                        <a:pt x="53" y="120"/>
                      </a:cubicBezTo>
                      <a:cubicBezTo>
                        <a:pt x="17" y="120"/>
                        <a:pt x="0" y="83"/>
                        <a:pt x="0" y="53"/>
                      </a:cubicBezTo>
                      <a:cubicBezTo>
                        <a:pt x="0" y="24"/>
                        <a:pt x="24" y="0"/>
                        <a:pt x="53" y="0"/>
                      </a:cubicBezTo>
                      <a:cubicBezTo>
                        <a:pt x="83" y="0"/>
                        <a:pt x="107" y="24"/>
                        <a:pt x="107" y="53"/>
                      </a:cubicBezTo>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28" name="Freeform 123">
                  <a:extLst>
                    <a:ext uri="{FF2B5EF4-FFF2-40B4-BE49-F238E27FC236}">
                      <a16:creationId xmlns:a16="http://schemas.microsoft.com/office/drawing/2014/main" id="{775F71C8-6D9C-7CD4-EB11-AF6214EA0599}"/>
                    </a:ext>
                  </a:extLst>
                </p:cNvPr>
                <p:cNvSpPr>
                  <a:spLocks/>
                </p:cNvSpPr>
                <p:nvPr/>
              </p:nvSpPr>
              <p:spPr bwMode="auto">
                <a:xfrm>
                  <a:off x="514083" y="1740193"/>
                  <a:ext cx="243161" cy="89588"/>
                </a:xfrm>
                <a:custGeom>
                  <a:avLst/>
                  <a:gdLst>
                    <a:gd name="T0" fmla="*/ 15 w 23"/>
                    <a:gd name="T1" fmla="*/ 0 h 8"/>
                    <a:gd name="T2" fmla="*/ 0 w 23"/>
                    <a:gd name="T3" fmla="*/ 7 h 8"/>
                    <a:gd name="T4" fmla="*/ 0 w 23"/>
                    <a:gd name="T5" fmla="*/ 8 h 8"/>
                    <a:gd name="T6" fmla="*/ 5 w 23"/>
                    <a:gd name="T7" fmla="*/ 8 h 8"/>
                    <a:gd name="T8" fmla="*/ 15 w 23"/>
                    <a:gd name="T9" fmla="*/ 4 h 8"/>
                    <a:gd name="T10" fmla="*/ 19 w 23"/>
                    <a:gd name="T11" fmla="*/ 5 h 8"/>
                    <a:gd name="T12" fmla="*/ 20 w 23"/>
                    <a:gd name="T13" fmla="*/ 5 h 8"/>
                    <a:gd name="T14" fmla="*/ 22 w 23"/>
                    <a:gd name="T15" fmla="*/ 5 h 8"/>
                    <a:gd name="T16" fmla="*/ 22 w 23"/>
                    <a:gd name="T17" fmla="*/ 4 h 8"/>
                    <a:gd name="T18" fmla="*/ 22 w 23"/>
                    <a:gd name="T19" fmla="*/ 2 h 8"/>
                    <a:gd name="T20" fmla="*/ 22 w 23"/>
                    <a:gd name="T21" fmla="*/ 2 h 8"/>
                    <a:gd name="T22" fmla="*/ 22 w 23"/>
                    <a:gd name="T23" fmla="*/ 2 h 8"/>
                    <a:gd name="T24" fmla="*/ 22 w 23"/>
                    <a:gd name="T25" fmla="*/ 1 h 8"/>
                    <a:gd name="T26" fmla="*/ 22 w 23"/>
                    <a:gd name="T27" fmla="*/ 1 h 8"/>
                    <a:gd name="T28" fmla="*/ 22 w 23"/>
                    <a:gd name="T29" fmla="*/ 1 h 8"/>
                    <a:gd name="T30" fmla="*/ 21 w 23"/>
                    <a:gd name="T31" fmla="*/ 1 h 8"/>
                    <a:gd name="T32" fmla="*/ 15 w 23"/>
                    <a:gd name="T33"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8">
                      <a:moveTo>
                        <a:pt x="15" y="0"/>
                      </a:moveTo>
                      <a:cubicBezTo>
                        <a:pt x="8" y="0"/>
                        <a:pt x="2" y="4"/>
                        <a:pt x="0" y="7"/>
                      </a:cubicBezTo>
                      <a:cubicBezTo>
                        <a:pt x="0" y="8"/>
                        <a:pt x="0" y="8"/>
                        <a:pt x="0" y="8"/>
                      </a:cubicBezTo>
                      <a:cubicBezTo>
                        <a:pt x="1" y="8"/>
                        <a:pt x="3" y="8"/>
                        <a:pt x="5" y="8"/>
                      </a:cubicBezTo>
                      <a:cubicBezTo>
                        <a:pt x="7" y="7"/>
                        <a:pt x="10" y="4"/>
                        <a:pt x="15" y="4"/>
                      </a:cubicBezTo>
                      <a:cubicBezTo>
                        <a:pt x="16" y="4"/>
                        <a:pt x="18" y="4"/>
                        <a:pt x="19" y="5"/>
                      </a:cubicBezTo>
                      <a:cubicBezTo>
                        <a:pt x="20" y="5"/>
                        <a:pt x="20" y="5"/>
                        <a:pt x="20" y="5"/>
                      </a:cubicBezTo>
                      <a:cubicBezTo>
                        <a:pt x="21" y="5"/>
                        <a:pt x="21" y="5"/>
                        <a:pt x="22" y="5"/>
                      </a:cubicBezTo>
                      <a:cubicBezTo>
                        <a:pt x="22" y="5"/>
                        <a:pt x="22" y="4"/>
                        <a:pt x="22" y="4"/>
                      </a:cubicBezTo>
                      <a:cubicBezTo>
                        <a:pt x="23" y="3"/>
                        <a:pt x="23" y="2"/>
                        <a:pt x="22" y="2"/>
                      </a:cubicBezTo>
                      <a:cubicBezTo>
                        <a:pt x="22" y="2"/>
                        <a:pt x="22" y="2"/>
                        <a:pt x="22" y="2"/>
                      </a:cubicBezTo>
                      <a:cubicBezTo>
                        <a:pt x="22" y="2"/>
                        <a:pt x="22" y="2"/>
                        <a:pt x="22" y="2"/>
                      </a:cubicBezTo>
                      <a:cubicBezTo>
                        <a:pt x="22" y="1"/>
                        <a:pt x="22" y="1"/>
                        <a:pt x="22" y="1"/>
                      </a:cubicBezTo>
                      <a:cubicBezTo>
                        <a:pt x="22" y="1"/>
                        <a:pt x="22" y="1"/>
                        <a:pt x="22" y="1"/>
                      </a:cubicBezTo>
                      <a:cubicBezTo>
                        <a:pt x="22" y="1"/>
                        <a:pt x="22" y="1"/>
                        <a:pt x="22" y="1"/>
                      </a:cubicBezTo>
                      <a:cubicBezTo>
                        <a:pt x="21" y="1"/>
                        <a:pt x="21" y="1"/>
                        <a:pt x="21" y="1"/>
                      </a:cubicBezTo>
                      <a:cubicBezTo>
                        <a:pt x="19" y="0"/>
                        <a:pt x="17" y="0"/>
                        <a:pt x="15" y="0"/>
                      </a:cubicBezTo>
                    </a:path>
                  </a:pathLst>
                </a:custGeom>
                <a:solidFill>
                  <a:srgbClr val="D5A8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29" name="Freeform 124">
                  <a:extLst>
                    <a:ext uri="{FF2B5EF4-FFF2-40B4-BE49-F238E27FC236}">
                      <a16:creationId xmlns:a16="http://schemas.microsoft.com/office/drawing/2014/main" id="{9F0457C8-B4C8-7457-B142-C2D8FA3212AA}"/>
                    </a:ext>
                  </a:extLst>
                </p:cNvPr>
                <p:cNvSpPr>
                  <a:spLocks/>
                </p:cNvSpPr>
                <p:nvPr/>
              </p:nvSpPr>
              <p:spPr bwMode="auto">
                <a:xfrm>
                  <a:off x="514083" y="1689002"/>
                  <a:ext cx="243161" cy="153573"/>
                </a:xfrm>
                <a:custGeom>
                  <a:avLst/>
                  <a:gdLst>
                    <a:gd name="T0" fmla="*/ 22 w 23"/>
                    <a:gd name="T1" fmla="*/ 8 h 14"/>
                    <a:gd name="T2" fmla="*/ 20 w 23"/>
                    <a:gd name="T3" fmla="*/ 8 h 14"/>
                    <a:gd name="T4" fmla="*/ 4 w 23"/>
                    <a:gd name="T5" fmla="*/ 13 h 14"/>
                    <a:gd name="T6" fmla="*/ 1 w 23"/>
                    <a:gd name="T7" fmla="*/ 13 h 14"/>
                    <a:gd name="T8" fmla="*/ 1 w 23"/>
                    <a:gd name="T9" fmla="*/ 10 h 14"/>
                    <a:gd name="T10" fmla="*/ 22 w 23"/>
                    <a:gd name="T11" fmla="*/ 4 h 14"/>
                    <a:gd name="T12" fmla="*/ 23 w 23"/>
                    <a:gd name="T13" fmla="*/ 7 h 14"/>
                    <a:gd name="T14" fmla="*/ 22 w 23"/>
                    <a:gd name="T15" fmla="*/ 8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14">
                      <a:moveTo>
                        <a:pt x="22" y="8"/>
                      </a:moveTo>
                      <a:cubicBezTo>
                        <a:pt x="22" y="8"/>
                        <a:pt x="21" y="8"/>
                        <a:pt x="20" y="8"/>
                      </a:cubicBezTo>
                      <a:cubicBezTo>
                        <a:pt x="11" y="5"/>
                        <a:pt x="5" y="13"/>
                        <a:pt x="4" y="13"/>
                      </a:cubicBezTo>
                      <a:cubicBezTo>
                        <a:pt x="4" y="14"/>
                        <a:pt x="2" y="14"/>
                        <a:pt x="1" y="13"/>
                      </a:cubicBezTo>
                      <a:cubicBezTo>
                        <a:pt x="0" y="13"/>
                        <a:pt x="0" y="11"/>
                        <a:pt x="1" y="10"/>
                      </a:cubicBezTo>
                      <a:cubicBezTo>
                        <a:pt x="4" y="6"/>
                        <a:pt x="12" y="0"/>
                        <a:pt x="22" y="4"/>
                      </a:cubicBezTo>
                      <a:cubicBezTo>
                        <a:pt x="23" y="4"/>
                        <a:pt x="23" y="6"/>
                        <a:pt x="23" y="7"/>
                      </a:cubicBezTo>
                      <a:cubicBezTo>
                        <a:pt x="23" y="7"/>
                        <a:pt x="23" y="8"/>
                        <a:pt x="22" y="8"/>
                      </a:cubicBezTo>
                      <a:close/>
                    </a:path>
                  </a:pathLst>
                </a:custGeom>
                <a:solidFill>
                  <a:srgbClr val="6F5B56"/>
                </a:solidFill>
                <a:ln>
                  <a:noFill/>
                </a:ln>
              </p:spPr>
              <p:txBody>
                <a:bodyPr vert="horz" wrap="square" lIns="45720" tIns="22860" rIns="45720" bIns="22860" numCol="1" anchor="t" anchorCtr="0" compatLnSpc="1">
                  <a:prstTxWarp prst="textNoShape">
                    <a:avLst/>
                  </a:prstTxWarp>
                </a:bodyPr>
                <a:lstStyle/>
                <a:p>
                  <a:endParaRPr lang="en-US" sz="900"/>
                </a:p>
              </p:txBody>
            </p:sp>
            <p:sp>
              <p:nvSpPr>
                <p:cNvPr id="30" name="Freeform 125">
                  <a:extLst>
                    <a:ext uri="{FF2B5EF4-FFF2-40B4-BE49-F238E27FC236}">
                      <a16:creationId xmlns:a16="http://schemas.microsoft.com/office/drawing/2014/main" id="{A502110C-B636-171F-7D8C-25F0FBE09A9E}"/>
                    </a:ext>
                  </a:extLst>
                </p:cNvPr>
                <p:cNvSpPr>
                  <a:spLocks/>
                </p:cNvSpPr>
                <p:nvPr/>
              </p:nvSpPr>
              <p:spPr bwMode="auto">
                <a:xfrm>
                  <a:off x="514083" y="1689002"/>
                  <a:ext cx="243161" cy="140779"/>
                </a:xfrm>
                <a:custGeom>
                  <a:avLst/>
                  <a:gdLst>
                    <a:gd name="T0" fmla="*/ 1 w 23"/>
                    <a:gd name="T1" fmla="*/ 13 h 13"/>
                    <a:gd name="T2" fmla="*/ 2 w 23"/>
                    <a:gd name="T3" fmla="*/ 12 h 13"/>
                    <a:gd name="T4" fmla="*/ 23 w 23"/>
                    <a:gd name="T5" fmla="*/ 5 h 13"/>
                    <a:gd name="T6" fmla="*/ 23 w 23"/>
                    <a:gd name="T7" fmla="*/ 6 h 13"/>
                    <a:gd name="T8" fmla="*/ 22 w 23"/>
                    <a:gd name="T9" fmla="*/ 4 h 13"/>
                    <a:gd name="T10" fmla="*/ 1 w 23"/>
                    <a:gd name="T11" fmla="*/ 10 h 13"/>
                    <a:gd name="T12" fmla="*/ 1 w 23"/>
                    <a:gd name="T13" fmla="*/ 13 h 13"/>
                  </a:gdLst>
                  <a:ahLst/>
                  <a:cxnLst>
                    <a:cxn ang="0">
                      <a:pos x="T0" y="T1"/>
                    </a:cxn>
                    <a:cxn ang="0">
                      <a:pos x="T2" y="T3"/>
                    </a:cxn>
                    <a:cxn ang="0">
                      <a:pos x="T4" y="T5"/>
                    </a:cxn>
                    <a:cxn ang="0">
                      <a:pos x="T6" y="T7"/>
                    </a:cxn>
                    <a:cxn ang="0">
                      <a:pos x="T8" y="T9"/>
                    </a:cxn>
                    <a:cxn ang="0">
                      <a:pos x="T10" y="T11"/>
                    </a:cxn>
                    <a:cxn ang="0">
                      <a:pos x="T12" y="T13"/>
                    </a:cxn>
                  </a:cxnLst>
                  <a:rect l="0" t="0" r="r" b="b"/>
                  <a:pathLst>
                    <a:path w="23" h="13">
                      <a:moveTo>
                        <a:pt x="1" y="13"/>
                      </a:moveTo>
                      <a:cubicBezTo>
                        <a:pt x="1" y="13"/>
                        <a:pt x="1" y="12"/>
                        <a:pt x="2" y="12"/>
                      </a:cubicBezTo>
                      <a:cubicBezTo>
                        <a:pt x="4" y="8"/>
                        <a:pt x="13" y="1"/>
                        <a:pt x="23" y="5"/>
                      </a:cubicBezTo>
                      <a:cubicBezTo>
                        <a:pt x="23" y="5"/>
                        <a:pt x="23" y="5"/>
                        <a:pt x="23" y="6"/>
                      </a:cubicBezTo>
                      <a:cubicBezTo>
                        <a:pt x="23" y="5"/>
                        <a:pt x="22" y="4"/>
                        <a:pt x="22" y="4"/>
                      </a:cubicBezTo>
                      <a:cubicBezTo>
                        <a:pt x="12" y="0"/>
                        <a:pt x="4" y="6"/>
                        <a:pt x="1" y="10"/>
                      </a:cubicBezTo>
                      <a:cubicBezTo>
                        <a:pt x="0" y="11"/>
                        <a:pt x="0" y="13"/>
                        <a:pt x="1" y="13"/>
                      </a:cubicBezTo>
                      <a:close/>
                    </a:path>
                  </a:pathLst>
                </a:custGeom>
                <a:solidFill>
                  <a:srgbClr val="8E7771"/>
                </a:solidFill>
                <a:ln>
                  <a:noFill/>
                </a:ln>
              </p:spPr>
              <p:txBody>
                <a:bodyPr vert="horz" wrap="square" lIns="45720" tIns="22860" rIns="45720" bIns="22860" numCol="1" anchor="t" anchorCtr="0" compatLnSpc="1">
                  <a:prstTxWarp prst="textNoShape">
                    <a:avLst/>
                  </a:prstTxWarp>
                </a:bodyPr>
                <a:lstStyle/>
                <a:p>
                  <a:endParaRPr lang="en-US" sz="900"/>
                </a:p>
              </p:txBody>
            </p:sp>
            <p:sp>
              <p:nvSpPr>
                <p:cNvPr id="31" name="Freeform 126">
                  <a:extLst>
                    <a:ext uri="{FF2B5EF4-FFF2-40B4-BE49-F238E27FC236}">
                      <a16:creationId xmlns:a16="http://schemas.microsoft.com/office/drawing/2014/main" id="{C8BFD6A5-042F-B3C1-801F-CED2F50496D2}"/>
                    </a:ext>
                  </a:extLst>
                </p:cNvPr>
                <p:cNvSpPr>
                  <a:spLocks/>
                </p:cNvSpPr>
                <p:nvPr/>
              </p:nvSpPr>
              <p:spPr bwMode="auto">
                <a:xfrm>
                  <a:off x="1064390" y="1740193"/>
                  <a:ext cx="243161" cy="127977"/>
                </a:xfrm>
                <a:custGeom>
                  <a:avLst/>
                  <a:gdLst>
                    <a:gd name="T0" fmla="*/ 8 w 23"/>
                    <a:gd name="T1" fmla="*/ 0 h 11"/>
                    <a:gd name="T2" fmla="*/ 1 w 23"/>
                    <a:gd name="T3" fmla="*/ 1 h 11"/>
                    <a:gd name="T4" fmla="*/ 1 w 23"/>
                    <a:gd name="T5" fmla="*/ 1 h 11"/>
                    <a:gd name="T6" fmla="*/ 1 w 23"/>
                    <a:gd name="T7" fmla="*/ 1 h 11"/>
                    <a:gd name="T8" fmla="*/ 1 w 23"/>
                    <a:gd name="T9" fmla="*/ 1 h 11"/>
                    <a:gd name="T10" fmla="*/ 1 w 23"/>
                    <a:gd name="T11" fmla="*/ 2 h 11"/>
                    <a:gd name="T12" fmla="*/ 0 w 23"/>
                    <a:gd name="T13" fmla="*/ 2 h 11"/>
                    <a:gd name="T14" fmla="*/ 0 w 23"/>
                    <a:gd name="T15" fmla="*/ 2 h 11"/>
                    <a:gd name="T16" fmla="*/ 0 w 23"/>
                    <a:gd name="T17" fmla="*/ 4 h 11"/>
                    <a:gd name="T18" fmla="*/ 1 w 23"/>
                    <a:gd name="T19" fmla="*/ 5 h 11"/>
                    <a:gd name="T20" fmla="*/ 2 w 23"/>
                    <a:gd name="T21" fmla="*/ 5 h 11"/>
                    <a:gd name="T22" fmla="*/ 3 w 23"/>
                    <a:gd name="T23" fmla="*/ 5 h 11"/>
                    <a:gd name="T24" fmla="*/ 8 w 23"/>
                    <a:gd name="T25" fmla="*/ 4 h 11"/>
                    <a:gd name="T26" fmla="*/ 19 w 23"/>
                    <a:gd name="T27" fmla="*/ 10 h 11"/>
                    <a:gd name="T28" fmla="*/ 20 w 23"/>
                    <a:gd name="T29" fmla="*/ 11 h 11"/>
                    <a:gd name="T30" fmla="*/ 21 w 23"/>
                    <a:gd name="T31" fmla="*/ 11 h 11"/>
                    <a:gd name="T32" fmla="*/ 22 w 23"/>
                    <a:gd name="T33" fmla="*/ 10 h 11"/>
                    <a:gd name="T34" fmla="*/ 22 w 23"/>
                    <a:gd name="T35" fmla="*/ 7 h 11"/>
                    <a:gd name="T36" fmla="*/ 8 w 23"/>
                    <a:gd name="T3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3" h="11">
                      <a:moveTo>
                        <a:pt x="8" y="0"/>
                      </a:moveTo>
                      <a:cubicBezTo>
                        <a:pt x="6" y="0"/>
                        <a:pt x="4" y="0"/>
                        <a:pt x="1" y="1"/>
                      </a:cubicBezTo>
                      <a:cubicBezTo>
                        <a:pt x="1" y="1"/>
                        <a:pt x="1" y="1"/>
                        <a:pt x="1" y="1"/>
                      </a:cubicBezTo>
                      <a:cubicBezTo>
                        <a:pt x="1" y="1"/>
                        <a:pt x="1" y="1"/>
                        <a:pt x="1" y="1"/>
                      </a:cubicBezTo>
                      <a:cubicBezTo>
                        <a:pt x="1" y="1"/>
                        <a:pt x="1" y="1"/>
                        <a:pt x="1" y="1"/>
                      </a:cubicBezTo>
                      <a:cubicBezTo>
                        <a:pt x="1" y="2"/>
                        <a:pt x="1" y="2"/>
                        <a:pt x="1" y="2"/>
                      </a:cubicBezTo>
                      <a:cubicBezTo>
                        <a:pt x="0" y="2"/>
                        <a:pt x="0" y="2"/>
                        <a:pt x="0" y="2"/>
                      </a:cubicBezTo>
                      <a:cubicBezTo>
                        <a:pt x="0" y="2"/>
                        <a:pt x="0" y="2"/>
                        <a:pt x="0" y="2"/>
                      </a:cubicBezTo>
                      <a:cubicBezTo>
                        <a:pt x="0" y="3"/>
                        <a:pt x="0" y="3"/>
                        <a:pt x="0" y="4"/>
                      </a:cubicBezTo>
                      <a:cubicBezTo>
                        <a:pt x="0" y="4"/>
                        <a:pt x="1" y="5"/>
                        <a:pt x="1" y="5"/>
                      </a:cubicBezTo>
                      <a:cubicBezTo>
                        <a:pt x="1" y="5"/>
                        <a:pt x="2" y="5"/>
                        <a:pt x="2" y="5"/>
                      </a:cubicBezTo>
                      <a:cubicBezTo>
                        <a:pt x="3" y="5"/>
                        <a:pt x="3" y="5"/>
                        <a:pt x="3" y="5"/>
                      </a:cubicBezTo>
                      <a:cubicBezTo>
                        <a:pt x="5" y="4"/>
                        <a:pt x="6" y="4"/>
                        <a:pt x="8" y="4"/>
                      </a:cubicBezTo>
                      <a:cubicBezTo>
                        <a:pt x="14" y="4"/>
                        <a:pt x="19" y="10"/>
                        <a:pt x="19" y="10"/>
                      </a:cubicBezTo>
                      <a:cubicBezTo>
                        <a:pt x="19" y="10"/>
                        <a:pt x="20" y="11"/>
                        <a:pt x="20" y="11"/>
                      </a:cubicBezTo>
                      <a:cubicBezTo>
                        <a:pt x="20" y="11"/>
                        <a:pt x="21" y="11"/>
                        <a:pt x="21" y="11"/>
                      </a:cubicBezTo>
                      <a:cubicBezTo>
                        <a:pt x="21" y="11"/>
                        <a:pt x="22" y="11"/>
                        <a:pt x="22" y="10"/>
                      </a:cubicBezTo>
                      <a:cubicBezTo>
                        <a:pt x="23" y="10"/>
                        <a:pt x="23" y="8"/>
                        <a:pt x="22" y="7"/>
                      </a:cubicBezTo>
                      <a:cubicBezTo>
                        <a:pt x="20" y="4"/>
                        <a:pt x="15" y="0"/>
                        <a:pt x="8" y="0"/>
                      </a:cubicBezTo>
                    </a:path>
                  </a:pathLst>
                </a:custGeom>
                <a:solidFill>
                  <a:srgbClr val="D5A8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32" name="Freeform 127">
                  <a:extLst>
                    <a:ext uri="{FF2B5EF4-FFF2-40B4-BE49-F238E27FC236}">
                      <a16:creationId xmlns:a16="http://schemas.microsoft.com/office/drawing/2014/main" id="{36BC94C1-62D9-1AF6-F047-6005103C38E0}"/>
                    </a:ext>
                  </a:extLst>
                </p:cNvPr>
                <p:cNvSpPr>
                  <a:spLocks/>
                </p:cNvSpPr>
                <p:nvPr/>
              </p:nvSpPr>
              <p:spPr bwMode="auto">
                <a:xfrm>
                  <a:off x="1051588" y="1689002"/>
                  <a:ext cx="255955" cy="153573"/>
                </a:xfrm>
                <a:custGeom>
                  <a:avLst/>
                  <a:gdLst>
                    <a:gd name="T0" fmla="*/ 1 w 24"/>
                    <a:gd name="T1" fmla="*/ 8 h 14"/>
                    <a:gd name="T2" fmla="*/ 4 w 24"/>
                    <a:gd name="T3" fmla="*/ 8 h 14"/>
                    <a:gd name="T4" fmla="*/ 19 w 24"/>
                    <a:gd name="T5" fmla="*/ 13 h 14"/>
                    <a:gd name="T6" fmla="*/ 22 w 24"/>
                    <a:gd name="T7" fmla="*/ 14 h 14"/>
                    <a:gd name="T8" fmla="*/ 23 w 24"/>
                    <a:gd name="T9" fmla="*/ 10 h 14"/>
                    <a:gd name="T10" fmla="*/ 2 w 24"/>
                    <a:gd name="T11" fmla="*/ 4 h 14"/>
                    <a:gd name="T12" fmla="*/ 1 w 24"/>
                    <a:gd name="T13" fmla="*/ 7 h 14"/>
                    <a:gd name="T14" fmla="*/ 1 w 24"/>
                    <a:gd name="T15" fmla="*/ 8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 h="14">
                      <a:moveTo>
                        <a:pt x="1" y="8"/>
                      </a:moveTo>
                      <a:cubicBezTo>
                        <a:pt x="2" y="8"/>
                        <a:pt x="3" y="9"/>
                        <a:pt x="4" y="8"/>
                      </a:cubicBezTo>
                      <a:cubicBezTo>
                        <a:pt x="13" y="5"/>
                        <a:pt x="19" y="13"/>
                        <a:pt x="19" y="13"/>
                      </a:cubicBezTo>
                      <a:cubicBezTo>
                        <a:pt x="20" y="14"/>
                        <a:pt x="21" y="14"/>
                        <a:pt x="22" y="14"/>
                      </a:cubicBezTo>
                      <a:cubicBezTo>
                        <a:pt x="23" y="13"/>
                        <a:pt x="24" y="11"/>
                        <a:pt x="23" y="10"/>
                      </a:cubicBezTo>
                      <a:cubicBezTo>
                        <a:pt x="20" y="7"/>
                        <a:pt x="12" y="0"/>
                        <a:pt x="2" y="4"/>
                      </a:cubicBezTo>
                      <a:cubicBezTo>
                        <a:pt x="1" y="5"/>
                        <a:pt x="0" y="6"/>
                        <a:pt x="1" y="7"/>
                      </a:cubicBezTo>
                      <a:cubicBezTo>
                        <a:pt x="1" y="7"/>
                        <a:pt x="1" y="8"/>
                        <a:pt x="1" y="8"/>
                      </a:cubicBezTo>
                      <a:close/>
                    </a:path>
                  </a:pathLst>
                </a:custGeom>
                <a:solidFill>
                  <a:srgbClr val="6F5B56"/>
                </a:solidFill>
                <a:ln>
                  <a:noFill/>
                </a:ln>
              </p:spPr>
              <p:txBody>
                <a:bodyPr vert="horz" wrap="square" lIns="45720" tIns="22860" rIns="45720" bIns="22860" numCol="1" anchor="t" anchorCtr="0" compatLnSpc="1">
                  <a:prstTxWarp prst="textNoShape">
                    <a:avLst/>
                  </a:prstTxWarp>
                </a:bodyPr>
                <a:lstStyle/>
                <a:p>
                  <a:endParaRPr lang="en-US" sz="900"/>
                </a:p>
              </p:txBody>
            </p:sp>
            <p:sp>
              <p:nvSpPr>
                <p:cNvPr id="33" name="Freeform 128">
                  <a:extLst>
                    <a:ext uri="{FF2B5EF4-FFF2-40B4-BE49-F238E27FC236}">
                      <a16:creationId xmlns:a16="http://schemas.microsoft.com/office/drawing/2014/main" id="{C5A688B0-F7E6-9569-89CF-6B261991DEB0}"/>
                    </a:ext>
                  </a:extLst>
                </p:cNvPr>
                <p:cNvSpPr>
                  <a:spLocks/>
                </p:cNvSpPr>
                <p:nvPr/>
              </p:nvSpPr>
              <p:spPr bwMode="auto">
                <a:xfrm>
                  <a:off x="1064390" y="1689002"/>
                  <a:ext cx="243161" cy="153573"/>
                </a:xfrm>
                <a:custGeom>
                  <a:avLst/>
                  <a:gdLst>
                    <a:gd name="T0" fmla="*/ 21 w 23"/>
                    <a:gd name="T1" fmla="*/ 14 h 14"/>
                    <a:gd name="T2" fmla="*/ 21 w 23"/>
                    <a:gd name="T3" fmla="*/ 12 h 14"/>
                    <a:gd name="T4" fmla="*/ 0 w 23"/>
                    <a:gd name="T5" fmla="*/ 5 h 14"/>
                    <a:gd name="T6" fmla="*/ 0 w 23"/>
                    <a:gd name="T7" fmla="*/ 6 h 14"/>
                    <a:gd name="T8" fmla="*/ 1 w 23"/>
                    <a:gd name="T9" fmla="*/ 4 h 14"/>
                    <a:gd name="T10" fmla="*/ 22 w 23"/>
                    <a:gd name="T11" fmla="*/ 10 h 14"/>
                    <a:gd name="T12" fmla="*/ 21 w 23"/>
                    <a:gd name="T13" fmla="*/ 14 h 14"/>
                  </a:gdLst>
                  <a:ahLst/>
                  <a:cxnLst>
                    <a:cxn ang="0">
                      <a:pos x="T0" y="T1"/>
                    </a:cxn>
                    <a:cxn ang="0">
                      <a:pos x="T2" y="T3"/>
                    </a:cxn>
                    <a:cxn ang="0">
                      <a:pos x="T4" y="T5"/>
                    </a:cxn>
                    <a:cxn ang="0">
                      <a:pos x="T6" y="T7"/>
                    </a:cxn>
                    <a:cxn ang="0">
                      <a:pos x="T8" y="T9"/>
                    </a:cxn>
                    <a:cxn ang="0">
                      <a:pos x="T10" y="T11"/>
                    </a:cxn>
                    <a:cxn ang="0">
                      <a:pos x="T12" y="T13"/>
                    </a:cxn>
                  </a:cxnLst>
                  <a:rect l="0" t="0" r="r" b="b"/>
                  <a:pathLst>
                    <a:path w="23" h="14">
                      <a:moveTo>
                        <a:pt x="21" y="14"/>
                      </a:moveTo>
                      <a:cubicBezTo>
                        <a:pt x="22" y="13"/>
                        <a:pt x="21" y="12"/>
                        <a:pt x="21" y="12"/>
                      </a:cubicBezTo>
                      <a:cubicBezTo>
                        <a:pt x="18" y="8"/>
                        <a:pt x="10" y="1"/>
                        <a:pt x="0" y="5"/>
                      </a:cubicBezTo>
                      <a:cubicBezTo>
                        <a:pt x="0" y="5"/>
                        <a:pt x="0" y="5"/>
                        <a:pt x="0" y="6"/>
                      </a:cubicBezTo>
                      <a:cubicBezTo>
                        <a:pt x="0" y="5"/>
                        <a:pt x="0" y="4"/>
                        <a:pt x="1" y="4"/>
                      </a:cubicBezTo>
                      <a:cubicBezTo>
                        <a:pt x="11" y="0"/>
                        <a:pt x="19" y="7"/>
                        <a:pt x="22" y="10"/>
                      </a:cubicBezTo>
                      <a:cubicBezTo>
                        <a:pt x="23" y="11"/>
                        <a:pt x="22" y="13"/>
                        <a:pt x="21" y="14"/>
                      </a:cubicBezTo>
                      <a:close/>
                    </a:path>
                  </a:pathLst>
                </a:custGeom>
                <a:solidFill>
                  <a:srgbClr val="8E7771"/>
                </a:solidFill>
                <a:ln>
                  <a:noFill/>
                </a:ln>
              </p:spPr>
              <p:txBody>
                <a:bodyPr vert="horz" wrap="square" lIns="45720" tIns="22860" rIns="45720" bIns="22860" numCol="1" anchor="t" anchorCtr="0" compatLnSpc="1">
                  <a:prstTxWarp prst="textNoShape">
                    <a:avLst/>
                  </a:prstTxWarp>
                </a:bodyPr>
                <a:lstStyle/>
                <a:p>
                  <a:endParaRPr lang="en-US" sz="900"/>
                </a:p>
              </p:txBody>
            </p:sp>
            <p:grpSp>
              <p:nvGrpSpPr>
                <p:cNvPr id="34" name="Group 33">
                  <a:extLst>
                    <a:ext uri="{FF2B5EF4-FFF2-40B4-BE49-F238E27FC236}">
                      <a16:creationId xmlns:a16="http://schemas.microsoft.com/office/drawing/2014/main" id="{6657BE15-D0D4-A988-A66B-E9F3328575C3}"/>
                    </a:ext>
                  </a:extLst>
                </p:cNvPr>
                <p:cNvGrpSpPr/>
                <p:nvPr/>
              </p:nvGrpSpPr>
              <p:grpSpPr>
                <a:xfrm>
                  <a:off x="656833" y="2374458"/>
                  <a:ext cx="535036" cy="227394"/>
                  <a:chOff x="4643802" y="5084415"/>
                  <a:chExt cx="511910" cy="217565"/>
                </a:xfrm>
              </p:grpSpPr>
              <p:sp>
                <p:nvSpPr>
                  <p:cNvPr id="51" name="Freeform 134">
                    <a:extLst>
                      <a:ext uri="{FF2B5EF4-FFF2-40B4-BE49-F238E27FC236}">
                        <a16:creationId xmlns:a16="http://schemas.microsoft.com/office/drawing/2014/main" id="{67BFD51F-3E3C-8D46-7E6A-1BB23A0808AF}"/>
                      </a:ext>
                    </a:extLst>
                  </p:cNvPr>
                  <p:cNvSpPr>
                    <a:spLocks/>
                  </p:cNvSpPr>
                  <p:nvPr/>
                </p:nvSpPr>
                <p:spPr bwMode="auto">
                  <a:xfrm>
                    <a:off x="4643802" y="5084415"/>
                    <a:ext cx="511910" cy="127977"/>
                  </a:xfrm>
                  <a:custGeom>
                    <a:avLst/>
                    <a:gdLst>
                      <a:gd name="T0" fmla="*/ 6 w 47"/>
                      <a:gd name="T1" fmla="*/ 12 h 12"/>
                      <a:gd name="T2" fmla="*/ 0 w 47"/>
                      <a:gd name="T3" fmla="*/ 0 h 12"/>
                      <a:gd name="T4" fmla="*/ 24 w 47"/>
                      <a:gd name="T5" fmla="*/ 1 h 12"/>
                      <a:gd name="T6" fmla="*/ 47 w 47"/>
                      <a:gd name="T7" fmla="*/ 0 h 12"/>
                      <a:gd name="T8" fmla="*/ 41 w 47"/>
                      <a:gd name="T9" fmla="*/ 12 h 12"/>
                      <a:gd name="T10" fmla="*/ 24 w 47"/>
                      <a:gd name="T11" fmla="*/ 8 h 12"/>
                      <a:gd name="T12" fmla="*/ 6 w 47"/>
                      <a:gd name="T13" fmla="*/ 12 h 12"/>
                    </a:gdLst>
                    <a:ahLst/>
                    <a:cxnLst>
                      <a:cxn ang="0">
                        <a:pos x="T0" y="T1"/>
                      </a:cxn>
                      <a:cxn ang="0">
                        <a:pos x="T2" y="T3"/>
                      </a:cxn>
                      <a:cxn ang="0">
                        <a:pos x="T4" y="T5"/>
                      </a:cxn>
                      <a:cxn ang="0">
                        <a:pos x="T6" y="T7"/>
                      </a:cxn>
                      <a:cxn ang="0">
                        <a:pos x="T8" y="T9"/>
                      </a:cxn>
                      <a:cxn ang="0">
                        <a:pos x="T10" y="T11"/>
                      </a:cxn>
                      <a:cxn ang="0">
                        <a:pos x="T12" y="T13"/>
                      </a:cxn>
                    </a:cxnLst>
                    <a:rect l="0" t="0" r="r" b="b"/>
                    <a:pathLst>
                      <a:path w="47" h="12">
                        <a:moveTo>
                          <a:pt x="6" y="12"/>
                        </a:moveTo>
                        <a:cubicBezTo>
                          <a:pt x="3" y="9"/>
                          <a:pt x="1" y="4"/>
                          <a:pt x="0" y="0"/>
                        </a:cubicBezTo>
                        <a:cubicBezTo>
                          <a:pt x="7" y="1"/>
                          <a:pt x="15" y="1"/>
                          <a:pt x="24" y="1"/>
                        </a:cubicBezTo>
                        <a:cubicBezTo>
                          <a:pt x="32" y="1"/>
                          <a:pt x="40" y="1"/>
                          <a:pt x="47" y="0"/>
                        </a:cubicBezTo>
                        <a:cubicBezTo>
                          <a:pt x="46" y="4"/>
                          <a:pt x="44" y="9"/>
                          <a:pt x="41" y="12"/>
                        </a:cubicBezTo>
                        <a:cubicBezTo>
                          <a:pt x="37" y="9"/>
                          <a:pt x="31" y="8"/>
                          <a:pt x="24" y="8"/>
                        </a:cubicBezTo>
                        <a:cubicBezTo>
                          <a:pt x="16" y="8"/>
                          <a:pt x="10" y="9"/>
                          <a:pt x="6" y="12"/>
                        </a:cubicBezTo>
                        <a:close/>
                      </a:path>
                    </a:pathLst>
                  </a:custGeom>
                  <a:solidFill>
                    <a:srgbClr val="9A32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52" name="Freeform 135">
                    <a:extLst>
                      <a:ext uri="{FF2B5EF4-FFF2-40B4-BE49-F238E27FC236}">
                        <a16:creationId xmlns:a16="http://schemas.microsoft.com/office/drawing/2014/main" id="{0F871014-28B4-FC1A-20D4-A11D1BD95078}"/>
                      </a:ext>
                    </a:extLst>
                  </p:cNvPr>
                  <p:cNvSpPr>
                    <a:spLocks/>
                  </p:cNvSpPr>
                  <p:nvPr/>
                </p:nvSpPr>
                <p:spPr bwMode="auto">
                  <a:xfrm>
                    <a:off x="4720589" y="5174003"/>
                    <a:ext cx="371138" cy="127977"/>
                  </a:xfrm>
                  <a:custGeom>
                    <a:avLst/>
                    <a:gdLst>
                      <a:gd name="T0" fmla="*/ 18 w 35"/>
                      <a:gd name="T1" fmla="*/ 12 h 12"/>
                      <a:gd name="T2" fmla="*/ 0 w 35"/>
                      <a:gd name="T3" fmla="*/ 4 h 12"/>
                      <a:gd name="T4" fmla="*/ 18 w 35"/>
                      <a:gd name="T5" fmla="*/ 0 h 12"/>
                      <a:gd name="T6" fmla="*/ 35 w 35"/>
                      <a:gd name="T7" fmla="*/ 4 h 12"/>
                      <a:gd name="T8" fmla="*/ 18 w 35"/>
                      <a:gd name="T9" fmla="*/ 12 h 12"/>
                    </a:gdLst>
                    <a:ahLst/>
                    <a:cxnLst>
                      <a:cxn ang="0">
                        <a:pos x="T0" y="T1"/>
                      </a:cxn>
                      <a:cxn ang="0">
                        <a:pos x="T2" y="T3"/>
                      </a:cxn>
                      <a:cxn ang="0">
                        <a:pos x="T4" y="T5"/>
                      </a:cxn>
                      <a:cxn ang="0">
                        <a:pos x="T6" y="T7"/>
                      </a:cxn>
                      <a:cxn ang="0">
                        <a:pos x="T8" y="T9"/>
                      </a:cxn>
                    </a:cxnLst>
                    <a:rect l="0" t="0" r="r" b="b"/>
                    <a:pathLst>
                      <a:path w="35" h="12">
                        <a:moveTo>
                          <a:pt x="18" y="12"/>
                        </a:moveTo>
                        <a:cubicBezTo>
                          <a:pt x="11" y="12"/>
                          <a:pt x="4" y="9"/>
                          <a:pt x="0" y="4"/>
                        </a:cubicBezTo>
                        <a:cubicBezTo>
                          <a:pt x="4" y="1"/>
                          <a:pt x="10" y="0"/>
                          <a:pt x="18" y="0"/>
                        </a:cubicBezTo>
                        <a:cubicBezTo>
                          <a:pt x="25" y="0"/>
                          <a:pt x="31" y="1"/>
                          <a:pt x="35" y="4"/>
                        </a:cubicBezTo>
                        <a:cubicBezTo>
                          <a:pt x="31" y="9"/>
                          <a:pt x="25" y="12"/>
                          <a:pt x="18" y="12"/>
                        </a:cubicBezTo>
                        <a:close/>
                      </a:path>
                    </a:pathLst>
                  </a:custGeom>
                  <a:solidFill>
                    <a:srgbClr val="C455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grpSp>
            <p:sp>
              <p:nvSpPr>
                <p:cNvPr id="35" name="Freeform 159">
                  <a:extLst>
                    <a:ext uri="{FF2B5EF4-FFF2-40B4-BE49-F238E27FC236}">
                      <a16:creationId xmlns:a16="http://schemas.microsoft.com/office/drawing/2014/main" id="{6ACC8413-51A2-8565-0ABE-19D35DC53AF5}"/>
                    </a:ext>
                  </a:extLst>
                </p:cNvPr>
                <p:cNvSpPr>
                  <a:spLocks noEditPoints="1"/>
                </p:cNvSpPr>
                <p:nvPr/>
              </p:nvSpPr>
              <p:spPr bwMode="auto">
                <a:xfrm>
                  <a:off x="437297" y="1868170"/>
                  <a:ext cx="383932" cy="319948"/>
                </a:xfrm>
                <a:custGeom>
                  <a:avLst/>
                  <a:gdLst>
                    <a:gd name="T0" fmla="*/ 17 w 36"/>
                    <a:gd name="T1" fmla="*/ 30 h 30"/>
                    <a:gd name="T2" fmla="*/ 17 w 36"/>
                    <a:gd name="T3" fmla="*/ 30 h 30"/>
                    <a:gd name="T4" fmla="*/ 17 w 36"/>
                    <a:gd name="T5" fmla="*/ 30 h 30"/>
                    <a:gd name="T6" fmla="*/ 17 w 36"/>
                    <a:gd name="T7" fmla="*/ 30 h 30"/>
                    <a:gd name="T8" fmla="*/ 16 w 36"/>
                    <a:gd name="T9" fmla="*/ 30 h 30"/>
                    <a:gd name="T10" fmla="*/ 16 w 36"/>
                    <a:gd name="T11" fmla="*/ 30 h 30"/>
                    <a:gd name="T12" fmla="*/ 16 w 36"/>
                    <a:gd name="T13" fmla="*/ 30 h 30"/>
                    <a:gd name="T14" fmla="*/ 35 w 36"/>
                    <a:gd name="T15" fmla="*/ 15 h 30"/>
                    <a:gd name="T16" fmla="*/ 17 w 36"/>
                    <a:gd name="T17" fmla="*/ 30 h 30"/>
                    <a:gd name="T18" fmla="*/ 35 w 36"/>
                    <a:gd name="T19" fmla="*/ 15 h 30"/>
                    <a:gd name="T20" fmla="*/ 35 w 36"/>
                    <a:gd name="T21" fmla="*/ 14 h 30"/>
                    <a:gd name="T22" fmla="*/ 35 w 36"/>
                    <a:gd name="T23" fmla="*/ 15 h 30"/>
                    <a:gd name="T24" fmla="*/ 35 w 36"/>
                    <a:gd name="T25" fmla="*/ 14 h 30"/>
                    <a:gd name="T26" fmla="*/ 14 w 36"/>
                    <a:gd name="T27" fmla="*/ 0 h 30"/>
                    <a:gd name="T28" fmla="*/ 14 w 36"/>
                    <a:gd name="T29" fmla="*/ 0 h 30"/>
                    <a:gd name="T30" fmla="*/ 18 w 36"/>
                    <a:gd name="T31" fmla="*/ 1 h 30"/>
                    <a:gd name="T32" fmla="*/ 18 w 36"/>
                    <a:gd name="T33" fmla="*/ 1 h 30"/>
                    <a:gd name="T34" fmla="*/ 34 w 36"/>
                    <a:gd name="T35" fmla="*/ 6 h 30"/>
                    <a:gd name="T36" fmla="*/ 36 w 36"/>
                    <a:gd name="T37" fmla="*/ 11 h 30"/>
                    <a:gd name="T38" fmla="*/ 34 w 36"/>
                    <a:gd name="T39" fmla="*/ 6 h 30"/>
                    <a:gd name="T40" fmla="*/ 18 w 36"/>
                    <a:gd name="T41" fmla="*/ 1 h 30"/>
                    <a:gd name="T42" fmla="*/ 18 w 36"/>
                    <a:gd name="T43" fmla="*/ 1 h 30"/>
                    <a:gd name="T44" fmla="*/ 14 w 36"/>
                    <a:gd name="T45" fmla="*/ 0 h 30"/>
                    <a:gd name="T46" fmla="*/ 14 w 36"/>
                    <a:gd name="T47" fmla="*/ 0 h 30"/>
                    <a:gd name="T48" fmla="*/ 13 w 36"/>
                    <a:gd name="T49" fmla="*/ 0 h 30"/>
                    <a:gd name="T50" fmla="*/ 7 w 36"/>
                    <a:gd name="T51" fmla="*/ 1 h 30"/>
                    <a:gd name="T52" fmla="*/ 1 w 36"/>
                    <a:gd name="T53" fmla="*/ 7 h 30"/>
                    <a:gd name="T54" fmla="*/ 0 w 36"/>
                    <a:gd name="T55" fmla="*/ 13 h 30"/>
                    <a:gd name="T56" fmla="*/ 1 w 36"/>
                    <a:gd name="T57" fmla="*/ 7 h 30"/>
                    <a:gd name="T58" fmla="*/ 7 w 36"/>
                    <a:gd name="T59" fmla="*/ 1 h 30"/>
                    <a:gd name="T60" fmla="*/ 13 w 36"/>
                    <a:gd name="T61" fmla="*/ 0 h 30"/>
                    <a:gd name="T62" fmla="*/ 13 w 36"/>
                    <a:gd name="T63" fmla="*/ 0 h 30"/>
                    <a:gd name="T64" fmla="*/ 13 w 36"/>
                    <a:gd name="T65" fmla="*/ 0 h 30"/>
                    <a:gd name="T66" fmla="*/ 13 w 36"/>
                    <a:gd name="T67" fmla="*/ 0 h 30"/>
                    <a:gd name="T68" fmla="*/ 13 w 36"/>
                    <a:gd name="T69"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6" h="30">
                      <a:moveTo>
                        <a:pt x="17" y="30"/>
                      </a:moveTo>
                      <a:cubicBezTo>
                        <a:pt x="17" y="30"/>
                        <a:pt x="17" y="30"/>
                        <a:pt x="17" y="30"/>
                      </a:cubicBezTo>
                      <a:cubicBezTo>
                        <a:pt x="17" y="30"/>
                        <a:pt x="17" y="30"/>
                        <a:pt x="17" y="30"/>
                      </a:cubicBezTo>
                      <a:cubicBezTo>
                        <a:pt x="17" y="30"/>
                        <a:pt x="17" y="30"/>
                        <a:pt x="17" y="30"/>
                      </a:cubicBezTo>
                      <a:moveTo>
                        <a:pt x="16" y="30"/>
                      </a:moveTo>
                      <a:cubicBezTo>
                        <a:pt x="16" y="30"/>
                        <a:pt x="16" y="30"/>
                        <a:pt x="16" y="30"/>
                      </a:cubicBezTo>
                      <a:cubicBezTo>
                        <a:pt x="16" y="30"/>
                        <a:pt x="16" y="30"/>
                        <a:pt x="16" y="30"/>
                      </a:cubicBezTo>
                      <a:moveTo>
                        <a:pt x="35" y="15"/>
                      </a:moveTo>
                      <a:cubicBezTo>
                        <a:pt x="32" y="24"/>
                        <a:pt x="29" y="30"/>
                        <a:pt x="17" y="30"/>
                      </a:cubicBezTo>
                      <a:cubicBezTo>
                        <a:pt x="29" y="30"/>
                        <a:pt x="32" y="24"/>
                        <a:pt x="35" y="15"/>
                      </a:cubicBezTo>
                      <a:moveTo>
                        <a:pt x="35" y="14"/>
                      </a:moveTo>
                      <a:cubicBezTo>
                        <a:pt x="35" y="14"/>
                        <a:pt x="35" y="14"/>
                        <a:pt x="35" y="15"/>
                      </a:cubicBezTo>
                      <a:cubicBezTo>
                        <a:pt x="35" y="14"/>
                        <a:pt x="35" y="14"/>
                        <a:pt x="35" y="14"/>
                      </a:cubicBezTo>
                      <a:moveTo>
                        <a:pt x="14" y="0"/>
                      </a:moveTo>
                      <a:cubicBezTo>
                        <a:pt x="14" y="0"/>
                        <a:pt x="14" y="0"/>
                        <a:pt x="14" y="0"/>
                      </a:cubicBezTo>
                      <a:cubicBezTo>
                        <a:pt x="15" y="1"/>
                        <a:pt x="17" y="1"/>
                        <a:pt x="18" y="1"/>
                      </a:cubicBezTo>
                      <a:cubicBezTo>
                        <a:pt x="18" y="1"/>
                        <a:pt x="18" y="1"/>
                        <a:pt x="18" y="1"/>
                      </a:cubicBezTo>
                      <a:cubicBezTo>
                        <a:pt x="24" y="1"/>
                        <a:pt x="31" y="2"/>
                        <a:pt x="34" y="6"/>
                      </a:cubicBezTo>
                      <a:cubicBezTo>
                        <a:pt x="35" y="8"/>
                        <a:pt x="36" y="9"/>
                        <a:pt x="36" y="11"/>
                      </a:cubicBezTo>
                      <a:cubicBezTo>
                        <a:pt x="36" y="9"/>
                        <a:pt x="35" y="8"/>
                        <a:pt x="34" y="6"/>
                      </a:cubicBezTo>
                      <a:cubicBezTo>
                        <a:pt x="31" y="2"/>
                        <a:pt x="24" y="1"/>
                        <a:pt x="18" y="1"/>
                      </a:cubicBezTo>
                      <a:cubicBezTo>
                        <a:pt x="18" y="1"/>
                        <a:pt x="18" y="1"/>
                        <a:pt x="18" y="1"/>
                      </a:cubicBezTo>
                      <a:cubicBezTo>
                        <a:pt x="17" y="1"/>
                        <a:pt x="15" y="1"/>
                        <a:pt x="14" y="0"/>
                      </a:cubicBezTo>
                      <a:cubicBezTo>
                        <a:pt x="14" y="0"/>
                        <a:pt x="14" y="0"/>
                        <a:pt x="14" y="0"/>
                      </a:cubicBezTo>
                      <a:moveTo>
                        <a:pt x="13" y="0"/>
                      </a:moveTo>
                      <a:cubicBezTo>
                        <a:pt x="10" y="0"/>
                        <a:pt x="8" y="1"/>
                        <a:pt x="7" y="1"/>
                      </a:cubicBezTo>
                      <a:cubicBezTo>
                        <a:pt x="3" y="2"/>
                        <a:pt x="2" y="5"/>
                        <a:pt x="1" y="7"/>
                      </a:cubicBezTo>
                      <a:cubicBezTo>
                        <a:pt x="1" y="9"/>
                        <a:pt x="0" y="11"/>
                        <a:pt x="0" y="13"/>
                      </a:cubicBezTo>
                      <a:cubicBezTo>
                        <a:pt x="0" y="11"/>
                        <a:pt x="1" y="9"/>
                        <a:pt x="1" y="7"/>
                      </a:cubicBezTo>
                      <a:cubicBezTo>
                        <a:pt x="2" y="5"/>
                        <a:pt x="3" y="2"/>
                        <a:pt x="7" y="1"/>
                      </a:cubicBezTo>
                      <a:cubicBezTo>
                        <a:pt x="8" y="1"/>
                        <a:pt x="10" y="0"/>
                        <a:pt x="13" y="0"/>
                      </a:cubicBezTo>
                      <a:moveTo>
                        <a:pt x="13" y="0"/>
                      </a:moveTo>
                      <a:cubicBezTo>
                        <a:pt x="13" y="0"/>
                        <a:pt x="13" y="0"/>
                        <a:pt x="13" y="0"/>
                      </a:cubicBezTo>
                      <a:cubicBezTo>
                        <a:pt x="13" y="0"/>
                        <a:pt x="13" y="0"/>
                        <a:pt x="13" y="0"/>
                      </a:cubicBezTo>
                      <a:cubicBezTo>
                        <a:pt x="13" y="0"/>
                        <a:pt x="13" y="0"/>
                        <a:pt x="13" y="0"/>
                      </a:cubicBezTo>
                    </a:path>
                  </a:pathLst>
                </a:custGeom>
                <a:solidFill>
                  <a:srgbClr val="4B4A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36" name="Freeform 31687">
                  <a:extLst>
                    <a:ext uri="{FF2B5EF4-FFF2-40B4-BE49-F238E27FC236}">
                      <a16:creationId xmlns:a16="http://schemas.microsoft.com/office/drawing/2014/main" id="{BAFB32F9-FC5B-B362-C792-ABDE696E25AA}"/>
                    </a:ext>
                  </a:extLst>
                </p:cNvPr>
                <p:cNvSpPr>
                  <a:spLocks/>
                </p:cNvSpPr>
                <p:nvPr/>
              </p:nvSpPr>
              <p:spPr bwMode="auto">
                <a:xfrm>
                  <a:off x="512390" y="2216472"/>
                  <a:ext cx="168068" cy="75131"/>
                </a:xfrm>
                <a:custGeom>
                  <a:avLst/>
                  <a:gdLst>
                    <a:gd name="T0" fmla="*/ 11 w 11"/>
                    <a:gd name="T1" fmla="*/ 3 h 7"/>
                    <a:gd name="T2" fmla="*/ 6 w 11"/>
                    <a:gd name="T3" fmla="*/ 7 h 7"/>
                    <a:gd name="T4" fmla="*/ 0 w 11"/>
                    <a:gd name="T5" fmla="*/ 4 h 7"/>
                    <a:gd name="T6" fmla="*/ 5 w 11"/>
                    <a:gd name="T7" fmla="*/ 0 h 7"/>
                    <a:gd name="T8" fmla="*/ 11 w 11"/>
                    <a:gd name="T9" fmla="*/ 3 h 7"/>
                  </a:gdLst>
                  <a:ahLst/>
                  <a:cxnLst>
                    <a:cxn ang="0">
                      <a:pos x="T0" y="T1"/>
                    </a:cxn>
                    <a:cxn ang="0">
                      <a:pos x="T2" y="T3"/>
                    </a:cxn>
                    <a:cxn ang="0">
                      <a:pos x="T4" y="T5"/>
                    </a:cxn>
                    <a:cxn ang="0">
                      <a:pos x="T6" y="T7"/>
                    </a:cxn>
                    <a:cxn ang="0">
                      <a:pos x="T8" y="T9"/>
                    </a:cxn>
                  </a:cxnLst>
                  <a:rect l="0" t="0" r="r" b="b"/>
                  <a:pathLst>
                    <a:path w="11" h="7">
                      <a:moveTo>
                        <a:pt x="11" y="3"/>
                      </a:moveTo>
                      <a:cubicBezTo>
                        <a:pt x="11" y="5"/>
                        <a:pt x="8" y="6"/>
                        <a:pt x="6" y="7"/>
                      </a:cubicBezTo>
                      <a:cubicBezTo>
                        <a:pt x="3" y="7"/>
                        <a:pt x="0" y="6"/>
                        <a:pt x="0" y="4"/>
                      </a:cubicBezTo>
                      <a:cubicBezTo>
                        <a:pt x="0" y="2"/>
                        <a:pt x="2" y="0"/>
                        <a:pt x="5" y="0"/>
                      </a:cubicBezTo>
                      <a:cubicBezTo>
                        <a:pt x="8" y="0"/>
                        <a:pt x="11" y="1"/>
                        <a:pt x="11" y="3"/>
                      </a:cubicBezTo>
                      <a:close/>
                    </a:path>
                  </a:pathLst>
                </a:custGeom>
                <a:solidFill>
                  <a:srgbClr val="FF9D78"/>
                </a:solidFill>
                <a:ln>
                  <a:noFill/>
                </a:ln>
              </p:spPr>
              <p:txBody>
                <a:bodyPr vert="horz" wrap="square" lIns="45720" tIns="22860" rIns="45720" bIns="22860" numCol="1" anchor="t" anchorCtr="0" compatLnSpc="1">
                  <a:prstTxWarp prst="textNoShape">
                    <a:avLst/>
                  </a:prstTxWarp>
                </a:bodyPr>
                <a:lstStyle/>
                <a:p>
                  <a:endParaRPr lang="en-US" sz="900"/>
                </a:p>
              </p:txBody>
            </p:sp>
            <p:grpSp>
              <p:nvGrpSpPr>
                <p:cNvPr id="37" name="Group 36">
                  <a:extLst>
                    <a:ext uri="{FF2B5EF4-FFF2-40B4-BE49-F238E27FC236}">
                      <a16:creationId xmlns:a16="http://schemas.microsoft.com/office/drawing/2014/main" id="{FDDC474B-3077-921F-55ED-8318DE730662}"/>
                    </a:ext>
                  </a:extLst>
                </p:cNvPr>
                <p:cNvGrpSpPr/>
                <p:nvPr/>
              </p:nvGrpSpPr>
              <p:grpSpPr>
                <a:xfrm>
                  <a:off x="1056893" y="1833312"/>
                  <a:ext cx="194939" cy="292410"/>
                  <a:chOff x="766791" y="7239466"/>
                  <a:chExt cx="549950" cy="824928"/>
                </a:xfrm>
              </p:grpSpPr>
              <p:sp>
                <p:nvSpPr>
                  <p:cNvPr id="47" name="Freeform 31692">
                    <a:extLst>
                      <a:ext uri="{FF2B5EF4-FFF2-40B4-BE49-F238E27FC236}">
                        <a16:creationId xmlns:a16="http://schemas.microsoft.com/office/drawing/2014/main" id="{34E4B817-13A6-DF61-D0BB-5857B2393F78}"/>
                      </a:ext>
                    </a:extLst>
                  </p:cNvPr>
                  <p:cNvSpPr>
                    <a:spLocks/>
                  </p:cNvSpPr>
                  <p:nvPr/>
                </p:nvSpPr>
                <p:spPr bwMode="auto">
                  <a:xfrm>
                    <a:off x="766791" y="7239466"/>
                    <a:ext cx="549950" cy="797437"/>
                  </a:xfrm>
                  <a:custGeom>
                    <a:avLst/>
                    <a:gdLst>
                      <a:gd name="T0" fmla="*/ 1 w 18"/>
                      <a:gd name="T1" fmla="*/ 12 h 25"/>
                      <a:gd name="T2" fmla="*/ 13 w 18"/>
                      <a:gd name="T3" fmla="*/ 2 h 25"/>
                      <a:gd name="T4" fmla="*/ 16 w 18"/>
                      <a:gd name="T5" fmla="*/ 17 h 25"/>
                      <a:gd name="T6" fmla="*/ 6 w 18"/>
                      <a:gd name="T7" fmla="*/ 23 h 25"/>
                      <a:gd name="T8" fmla="*/ 1 w 18"/>
                      <a:gd name="T9" fmla="*/ 12 h 25"/>
                    </a:gdLst>
                    <a:ahLst/>
                    <a:cxnLst>
                      <a:cxn ang="0">
                        <a:pos x="T0" y="T1"/>
                      </a:cxn>
                      <a:cxn ang="0">
                        <a:pos x="T2" y="T3"/>
                      </a:cxn>
                      <a:cxn ang="0">
                        <a:pos x="T4" y="T5"/>
                      </a:cxn>
                      <a:cxn ang="0">
                        <a:pos x="T6" y="T7"/>
                      </a:cxn>
                      <a:cxn ang="0">
                        <a:pos x="T8" y="T9"/>
                      </a:cxn>
                    </a:cxnLst>
                    <a:rect l="0" t="0" r="r" b="b"/>
                    <a:pathLst>
                      <a:path w="18" h="25">
                        <a:moveTo>
                          <a:pt x="1" y="12"/>
                        </a:moveTo>
                        <a:cubicBezTo>
                          <a:pt x="3" y="4"/>
                          <a:pt x="8" y="0"/>
                          <a:pt x="13" y="2"/>
                        </a:cubicBezTo>
                        <a:cubicBezTo>
                          <a:pt x="17" y="3"/>
                          <a:pt x="18" y="10"/>
                          <a:pt x="16" y="17"/>
                        </a:cubicBezTo>
                        <a:cubicBezTo>
                          <a:pt x="14" y="25"/>
                          <a:pt x="11" y="25"/>
                          <a:pt x="6" y="23"/>
                        </a:cubicBezTo>
                        <a:cubicBezTo>
                          <a:pt x="2" y="21"/>
                          <a:pt x="0" y="19"/>
                          <a:pt x="1" y="12"/>
                        </a:cubicBezTo>
                        <a:close/>
                      </a:path>
                    </a:pathLst>
                  </a:custGeom>
                  <a:solidFill>
                    <a:srgbClr val="B96C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48" name="Freeform 31693">
                    <a:extLst>
                      <a:ext uri="{FF2B5EF4-FFF2-40B4-BE49-F238E27FC236}">
                        <a16:creationId xmlns:a16="http://schemas.microsoft.com/office/drawing/2014/main" id="{37513279-9E8B-961B-BA88-FF8B30E4AAB4}"/>
                      </a:ext>
                    </a:extLst>
                  </p:cNvPr>
                  <p:cNvSpPr>
                    <a:spLocks/>
                  </p:cNvSpPr>
                  <p:nvPr/>
                </p:nvSpPr>
                <p:spPr bwMode="auto">
                  <a:xfrm>
                    <a:off x="766791" y="7294463"/>
                    <a:ext cx="549950" cy="769931"/>
                  </a:xfrm>
                  <a:custGeom>
                    <a:avLst/>
                    <a:gdLst>
                      <a:gd name="T0" fmla="*/ 1 w 18"/>
                      <a:gd name="T1" fmla="*/ 12 h 25"/>
                      <a:gd name="T2" fmla="*/ 13 w 18"/>
                      <a:gd name="T3" fmla="*/ 2 h 25"/>
                      <a:gd name="T4" fmla="*/ 16 w 18"/>
                      <a:gd name="T5" fmla="*/ 18 h 25"/>
                      <a:gd name="T6" fmla="*/ 7 w 18"/>
                      <a:gd name="T7" fmla="*/ 23 h 25"/>
                      <a:gd name="T8" fmla="*/ 1 w 18"/>
                      <a:gd name="T9" fmla="*/ 12 h 25"/>
                    </a:gdLst>
                    <a:ahLst/>
                    <a:cxnLst>
                      <a:cxn ang="0">
                        <a:pos x="T0" y="T1"/>
                      </a:cxn>
                      <a:cxn ang="0">
                        <a:pos x="T2" y="T3"/>
                      </a:cxn>
                      <a:cxn ang="0">
                        <a:pos x="T4" y="T5"/>
                      </a:cxn>
                      <a:cxn ang="0">
                        <a:pos x="T6" y="T7"/>
                      </a:cxn>
                      <a:cxn ang="0">
                        <a:pos x="T8" y="T9"/>
                      </a:cxn>
                    </a:cxnLst>
                    <a:rect l="0" t="0" r="r" b="b"/>
                    <a:pathLst>
                      <a:path w="18" h="25">
                        <a:moveTo>
                          <a:pt x="1" y="12"/>
                        </a:moveTo>
                        <a:cubicBezTo>
                          <a:pt x="3" y="5"/>
                          <a:pt x="8" y="0"/>
                          <a:pt x="13" y="2"/>
                        </a:cubicBezTo>
                        <a:cubicBezTo>
                          <a:pt x="17" y="4"/>
                          <a:pt x="18" y="11"/>
                          <a:pt x="16" y="18"/>
                        </a:cubicBezTo>
                        <a:cubicBezTo>
                          <a:pt x="15" y="25"/>
                          <a:pt x="11" y="25"/>
                          <a:pt x="7" y="23"/>
                        </a:cubicBezTo>
                        <a:cubicBezTo>
                          <a:pt x="2" y="22"/>
                          <a:pt x="0" y="20"/>
                          <a:pt x="1" y="12"/>
                        </a:cubicBezTo>
                        <a:close/>
                      </a:path>
                    </a:pathLst>
                  </a:custGeom>
                  <a:solidFill>
                    <a:srgbClr val="FFF8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49" name="Freeform 31697">
                    <a:extLst>
                      <a:ext uri="{FF2B5EF4-FFF2-40B4-BE49-F238E27FC236}">
                        <a16:creationId xmlns:a16="http://schemas.microsoft.com/office/drawing/2014/main" id="{0366B292-AE01-9E3A-9AA7-BDA992BAAD35}"/>
                      </a:ext>
                    </a:extLst>
                  </p:cNvPr>
                  <p:cNvSpPr>
                    <a:spLocks/>
                  </p:cNvSpPr>
                  <p:nvPr/>
                </p:nvSpPr>
                <p:spPr bwMode="auto">
                  <a:xfrm>
                    <a:off x="849274" y="7541949"/>
                    <a:ext cx="357477" cy="439961"/>
                  </a:xfrm>
                  <a:custGeom>
                    <a:avLst/>
                    <a:gdLst>
                      <a:gd name="T0" fmla="*/ 0 w 11"/>
                      <a:gd name="T1" fmla="*/ 7 h 15"/>
                      <a:gd name="T2" fmla="*/ 6 w 11"/>
                      <a:gd name="T3" fmla="*/ 1 h 15"/>
                      <a:gd name="T4" fmla="*/ 11 w 11"/>
                      <a:gd name="T5" fmla="*/ 8 h 15"/>
                      <a:gd name="T6" fmla="*/ 5 w 11"/>
                      <a:gd name="T7" fmla="*/ 14 h 15"/>
                      <a:gd name="T8" fmla="*/ 0 w 11"/>
                      <a:gd name="T9" fmla="*/ 7 h 15"/>
                    </a:gdLst>
                    <a:ahLst/>
                    <a:cxnLst>
                      <a:cxn ang="0">
                        <a:pos x="T0" y="T1"/>
                      </a:cxn>
                      <a:cxn ang="0">
                        <a:pos x="T2" y="T3"/>
                      </a:cxn>
                      <a:cxn ang="0">
                        <a:pos x="T4" y="T5"/>
                      </a:cxn>
                      <a:cxn ang="0">
                        <a:pos x="T6" y="T7"/>
                      </a:cxn>
                      <a:cxn ang="0">
                        <a:pos x="T8" y="T9"/>
                      </a:cxn>
                    </a:cxnLst>
                    <a:rect l="0" t="0" r="r" b="b"/>
                    <a:pathLst>
                      <a:path w="11" h="15">
                        <a:moveTo>
                          <a:pt x="0" y="7"/>
                        </a:moveTo>
                        <a:cubicBezTo>
                          <a:pt x="0" y="3"/>
                          <a:pt x="3" y="0"/>
                          <a:pt x="6" y="1"/>
                        </a:cubicBezTo>
                        <a:cubicBezTo>
                          <a:pt x="9" y="1"/>
                          <a:pt x="11" y="4"/>
                          <a:pt x="11" y="8"/>
                        </a:cubicBezTo>
                        <a:cubicBezTo>
                          <a:pt x="10" y="12"/>
                          <a:pt x="8" y="15"/>
                          <a:pt x="5" y="14"/>
                        </a:cubicBezTo>
                        <a:cubicBezTo>
                          <a:pt x="2" y="14"/>
                          <a:pt x="0" y="11"/>
                          <a:pt x="0" y="7"/>
                        </a:cubicBezTo>
                        <a:close/>
                      </a:path>
                    </a:pathLst>
                  </a:custGeom>
                  <a:solidFill>
                    <a:srgbClr val="83AD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50" name="Freeform 31698">
                    <a:extLst>
                      <a:ext uri="{FF2B5EF4-FFF2-40B4-BE49-F238E27FC236}">
                        <a16:creationId xmlns:a16="http://schemas.microsoft.com/office/drawing/2014/main" id="{CD8694BD-37A0-1520-3210-AF6FAD893A55}"/>
                      </a:ext>
                    </a:extLst>
                  </p:cNvPr>
                  <p:cNvSpPr>
                    <a:spLocks/>
                  </p:cNvSpPr>
                  <p:nvPr/>
                </p:nvSpPr>
                <p:spPr bwMode="auto">
                  <a:xfrm>
                    <a:off x="959265" y="7596943"/>
                    <a:ext cx="109990" cy="109989"/>
                  </a:xfrm>
                  <a:custGeom>
                    <a:avLst/>
                    <a:gdLst>
                      <a:gd name="T0" fmla="*/ 0 w 4"/>
                      <a:gd name="T1" fmla="*/ 2 h 4"/>
                      <a:gd name="T2" fmla="*/ 2 w 4"/>
                      <a:gd name="T3" fmla="*/ 0 h 4"/>
                      <a:gd name="T4" fmla="*/ 4 w 4"/>
                      <a:gd name="T5" fmla="*/ 2 h 4"/>
                      <a:gd name="T6" fmla="*/ 2 w 4"/>
                      <a:gd name="T7" fmla="*/ 4 h 4"/>
                      <a:gd name="T8" fmla="*/ 0 w 4"/>
                      <a:gd name="T9" fmla="*/ 2 h 4"/>
                    </a:gdLst>
                    <a:ahLst/>
                    <a:cxnLst>
                      <a:cxn ang="0">
                        <a:pos x="T0" y="T1"/>
                      </a:cxn>
                      <a:cxn ang="0">
                        <a:pos x="T2" y="T3"/>
                      </a:cxn>
                      <a:cxn ang="0">
                        <a:pos x="T4" y="T5"/>
                      </a:cxn>
                      <a:cxn ang="0">
                        <a:pos x="T6" y="T7"/>
                      </a:cxn>
                      <a:cxn ang="0">
                        <a:pos x="T8" y="T9"/>
                      </a:cxn>
                    </a:cxnLst>
                    <a:rect l="0" t="0" r="r" b="b"/>
                    <a:pathLst>
                      <a:path w="4" h="4">
                        <a:moveTo>
                          <a:pt x="0" y="2"/>
                        </a:moveTo>
                        <a:cubicBezTo>
                          <a:pt x="0" y="1"/>
                          <a:pt x="1" y="0"/>
                          <a:pt x="2" y="0"/>
                        </a:cubicBezTo>
                        <a:cubicBezTo>
                          <a:pt x="3" y="0"/>
                          <a:pt x="4" y="1"/>
                          <a:pt x="4" y="2"/>
                        </a:cubicBezTo>
                        <a:cubicBezTo>
                          <a:pt x="4" y="4"/>
                          <a:pt x="3" y="4"/>
                          <a:pt x="2" y="4"/>
                        </a:cubicBezTo>
                        <a:cubicBezTo>
                          <a:pt x="1" y="4"/>
                          <a:pt x="0" y="3"/>
                          <a:pt x="0" y="2"/>
                        </a:cubicBezTo>
                        <a:close/>
                      </a:path>
                    </a:pathLst>
                  </a:custGeom>
                  <a:solidFill>
                    <a:srgbClr val="AFD1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grpSp>
            <p:grpSp>
              <p:nvGrpSpPr>
                <p:cNvPr id="38" name="Group 37">
                  <a:extLst>
                    <a:ext uri="{FF2B5EF4-FFF2-40B4-BE49-F238E27FC236}">
                      <a16:creationId xmlns:a16="http://schemas.microsoft.com/office/drawing/2014/main" id="{135BD633-2E0E-DABF-6323-34EF70A3262C}"/>
                    </a:ext>
                  </a:extLst>
                </p:cNvPr>
                <p:cNvGrpSpPr/>
                <p:nvPr/>
              </p:nvGrpSpPr>
              <p:grpSpPr>
                <a:xfrm>
                  <a:off x="559092" y="1829781"/>
                  <a:ext cx="221682" cy="282665"/>
                  <a:chOff x="-360617" y="7129477"/>
                  <a:chExt cx="659942" cy="797437"/>
                </a:xfrm>
              </p:grpSpPr>
              <p:sp>
                <p:nvSpPr>
                  <p:cNvPr id="43" name="Freeform 31690">
                    <a:extLst>
                      <a:ext uri="{FF2B5EF4-FFF2-40B4-BE49-F238E27FC236}">
                        <a16:creationId xmlns:a16="http://schemas.microsoft.com/office/drawing/2014/main" id="{395AAC30-8AE1-4E12-492E-E6996CF0C204}"/>
                      </a:ext>
                    </a:extLst>
                  </p:cNvPr>
                  <p:cNvSpPr>
                    <a:spLocks/>
                  </p:cNvSpPr>
                  <p:nvPr/>
                </p:nvSpPr>
                <p:spPr bwMode="auto">
                  <a:xfrm>
                    <a:off x="-360617" y="7129477"/>
                    <a:ext cx="632453" cy="769931"/>
                  </a:xfrm>
                  <a:custGeom>
                    <a:avLst/>
                    <a:gdLst>
                      <a:gd name="T0" fmla="*/ 2 w 20"/>
                      <a:gd name="T1" fmla="*/ 17 h 25"/>
                      <a:gd name="T2" fmla="*/ 9 w 20"/>
                      <a:gd name="T3" fmla="*/ 2 h 25"/>
                      <a:gd name="T4" fmla="*/ 19 w 20"/>
                      <a:gd name="T5" fmla="*/ 13 h 25"/>
                      <a:gd name="T6" fmla="*/ 11 w 20"/>
                      <a:gd name="T7" fmla="*/ 24 h 25"/>
                      <a:gd name="T8" fmla="*/ 2 w 20"/>
                      <a:gd name="T9" fmla="*/ 17 h 25"/>
                    </a:gdLst>
                    <a:ahLst/>
                    <a:cxnLst>
                      <a:cxn ang="0">
                        <a:pos x="T0" y="T1"/>
                      </a:cxn>
                      <a:cxn ang="0">
                        <a:pos x="T2" y="T3"/>
                      </a:cxn>
                      <a:cxn ang="0">
                        <a:pos x="T4" y="T5"/>
                      </a:cxn>
                      <a:cxn ang="0">
                        <a:pos x="T6" y="T7"/>
                      </a:cxn>
                      <a:cxn ang="0">
                        <a:pos x="T8" y="T9"/>
                      </a:cxn>
                    </a:cxnLst>
                    <a:rect l="0" t="0" r="r" b="b"/>
                    <a:pathLst>
                      <a:path w="20" h="25">
                        <a:moveTo>
                          <a:pt x="2" y="17"/>
                        </a:moveTo>
                        <a:cubicBezTo>
                          <a:pt x="0" y="10"/>
                          <a:pt x="4" y="3"/>
                          <a:pt x="9" y="2"/>
                        </a:cubicBezTo>
                        <a:cubicBezTo>
                          <a:pt x="14" y="0"/>
                          <a:pt x="18" y="6"/>
                          <a:pt x="19" y="13"/>
                        </a:cubicBezTo>
                        <a:cubicBezTo>
                          <a:pt x="20" y="20"/>
                          <a:pt x="17" y="22"/>
                          <a:pt x="11" y="24"/>
                        </a:cubicBezTo>
                        <a:cubicBezTo>
                          <a:pt x="6" y="25"/>
                          <a:pt x="3" y="25"/>
                          <a:pt x="2" y="17"/>
                        </a:cubicBezTo>
                        <a:close/>
                      </a:path>
                    </a:pathLst>
                  </a:custGeom>
                  <a:solidFill>
                    <a:srgbClr val="B96C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44" name="Freeform 31691">
                    <a:extLst>
                      <a:ext uri="{FF2B5EF4-FFF2-40B4-BE49-F238E27FC236}">
                        <a16:creationId xmlns:a16="http://schemas.microsoft.com/office/drawing/2014/main" id="{9E1C975E-7208-D9CD-BCFD-A292EFC8F047}"/>
                      </a:ext>
                    </a:extLst>
                  </p:cNvPr>
                  <p:cNvSpPr>
                    <a:spLocks/>
                  </p:cNvSpPr>
                  <p:nvPr/>
                </p:nvSpPr>
                <p:spPr bwMode="auto">
                  <a:xfrm>
                    <a:off x="-305621" y="7156983"/>
                    <a:ext cx="604946" cy="769931"/>
                  </a:xfrm>
                  <a:custGeom>
                    <a:avLst/>
                    <a:gdLst>
                      <a:gd name="T0" fmla="*/ 1 w 20"/>
                      <a:gd name="T1" fmla="*/ 17 h 25"/>
                      <a:gd name="T2" fmla="*/ 9 w 20"/>
                      <a:gd name="T3" fmla="*/ 2 h 25"/>
                      <a:gd name="T4" fmla="*/ 19 w 20"/>
                      <a:gd name="T5" fmla="*/ 13 h 25"/>
                      <a:gd name="T6" fmla="*/ 11 w 20"/>
                      <a:gd name="T7" fmla="*/ 24 h 25"/>
                      <a:gd name="T8" fmla="*/ 1 w 20"/>
                      <a:gd name="T9" fmla="*/ 17 h 25"/>
                    </a:gdLst>
                    <a:ahLst/>
                    <a:cxnLst>
                      <a:cxn ang="0">
                        <a:pos x="T0" y="T1"/>
                      </a:cxn>
                      <a:cxn ang="0">
                        <a:pos x="T2" y="T3"/>
                      </a:cxn>
                      <a:cxn ang="0">
                        <a:pos x="T4" y="T5"/>
                      </a:cxn>
                      <a:cxn ang="0">
                        <a:pos x="T6" y="T7"/>
                      </a:cxn>
                      <a:cxn ang="0">
                        <a:pos x="T8" y="T9"/>
                      </a:cxn>
                    </a:cxnLst>
                    <a:rect l="0" t="0" r="r" b="b"/>
                    <a:pathLst>
                      <a:path w="20" h="25">
                        <a:moveTo>
                          <a:pt x="1" y="17"/>
                        </a:moveTo>
                        <a:cubicBezTo>
                          <a:pt x="0" y="10"/>
                          <a:pt x="4" y="3"/>
                          <a:pt x="9" y="2"/>
                        </a:cubicBezTo>
                        <a:cubicBezTo>
                          <a:pt x="14" y="0"/>
                          <a:pt x="18" y="6"/>
                          <a:pt x="19" y="13"/>
                        </a:cubicBezTo>
                        <a:cubicBezTo>
                          <a:pt x="20" y="20"/>
                          <a:pt x="17" y="22"/>
                          <a:pt x="11" y="24"/>
                        </a:cubicBezTo>
                        <a:cubicBezTo>
                          <a:pt x="6" y="25"/>
                          <a:pt x="3" y="25"/>
                          <a:pt x="1" y="17"/>
                        </a:cubicBezTo>
                        <a:close/>
                      </a:path>
                    </a:pathLst>
                  </a:custGeom>
                  <a:solidFill>
                    <a:srgbClr val="FFF8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45" name="Freeform 31696">
                    <a:extLst>
                      <a:ext uri="{FF2B5EF4-FFF2-40B4-BE49-F238E27FC236}">
                        <a16:creationId xmlns:a16="http://schemas.microsoft.com/office/drawing/2014/main" id="{BF0548A1-9C68-11C9-3916-A8508FA7DC98}"/>
                      </a:ext>
                    </a:extLst>
                  </p:cNvPr>
                  <p:cNvSpPr>
                    <a:spLocks/>
                  </p:cNvSpPr>
                  <p:nvPr/>
                </p:nvSpPr>
                <p:spPr bwMode="auto">
                  <a:xfrm>
                    <a:off x="-168125" y="7431957"/>
                    <a:ext cx="302482" cy="412472"/>
                  </a:xfrm>
                  <a:custGeom>
                    <a:avLst/>
                    <a:gdLst>
                      <a:gd name="T0" fmla="*/ 0 w 10"/>
                      <a:gd name="T1" fmla="*/ 6 h 13"/>
                      <a:gd name="T2" fmla="*/ 5 w 10"/>
                      <a:gd name="T3" fmla="*/ 0 h 13"/>
                      <a:gd name="T4" fmla="*/ 10 w 10"/>
                      <a:gd name="T5" fmla="*/ 7 h 13"/>
                      <a:gd name="T6" fmla="*/ 5 w 10"/>
                      <a:gd name="T7" fmla="*/ 13 h 13"/>
                      <a:gd name="T8" fmla="*/ 0 w 10"/>
                      <a:gd name="T9" fmla="*/ 6 h 13"/>
                    </a:gdLst>
                    <a:ahLst/>
                    <a:cxnLst>
                      <a:cxn ang="0">
                        <a:pos x="T0" y="T1"/>
                      </a:cxn>
                      <a:cxn ang="0">
                        <a:pos x="T2" y="T3"/>
                      </a:cxn>
                      <a:cxn ang="0">
                        <a:pos x="T4" y="T5"/>
                      </a:cxn>
                      <a:cxn ang="0">
                        <a:pos x="T6" y="T7"/>
                      </a:cxn>
                      <a:cxn ang="0">
                        <a:pos x="T8" y="T9"/>
                      </a:cxn>
                    </a:cxnLst>
                    <a:rect l="0" t="0" r="r" b="b"/>
                    <a:pathLst>
                      <a:path w="10" h="13">
                        <a:moveTo>
                          <a:pt x="0" y="6"/>
                        </a:moveTo>
                        <a:cubicBezTo>
                          <a:pt x="0" y="3"/>
                          <a:pt x="2" y="0"/>
                          <a:pt x="5" y="0"/>
                        </a:cubicBezTo>
                        <a:cubicBezTo>
                          <a:pt x="8" y="0"/>
                          <a:pt x="10" y="3"/>
                          <a:pt x="10" y="7"/>
                        </a:cubicBezTo>
                        <a:cubicBezTo>
                          <a:pt x="10" y="10"/>
                          <a:pt x="7" y="13"/>
                          <a:pt x="5" y="13"/>
                        </a:cubicBezTo>
                        <a:cubicBezTo>
                          <a:pt x="2" y="13"/>
                          <a:pt x="0" y="10"/>
                          <a:pt x="0" y="6"/>
                        </a:cubicBezTo>
                        <a:close/>
                      </a:path>
                    </a:pathLst>
                  </a:custGeom>
                  <a:solidFill>
                    <a:srgbClr val="83AD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46" name="Freeform 31699">
                    <a:extLst>
                      <a:ext uri="{FF2B5EF4-FFF2-40B4-BE49-F238E27FC236}">
                        <a16:creationId xmlns:a16="http://schemas.microsoft.com/office/drawing/2014/main" id="{7691C920-8C26-11CA-0B9A-1F237E072569}"/>
                      </a:ext>
                    </a:extLst>
                  </p:cNvPr>
                  <p:cNvSpPr>
                    <a:spLocks/>
                  </p:cNvSpPr>
                  <p:nvPr/>
                </p:nvSpPr>
                <p:spPr bwMode="auto">
                  <a:xfrm>
                    <a:off x="-113130" y="7459447"/>
                    <a:ext cx="137496" cy="137496"/>
                  </a:xfrm>
                  <a:custGeom>
                    <a:avLst/>
                    <a:gdLst>
                      <a:gd name="T0" fmla="*/ 0 w 4"/>
                      <a:gd name="T1" fmla="*/ 2 h 4"/>
                      <a:gd name="T2" fmla="*/ 2 w 4"/>
                      <a:gd name="T3" fmla="*/ 0 h 4"/>
                      <a:gd name="T4" fmla="*/ 4 w 4"/>
                      <a:gd name="T5" fmla="*/ 2 h 4"/>
                      <a:gd name="T6" fmla="*/ 2 w 4"/>
                      <a:gd name="T7" fmla="*/ 4 h 4"/>
                      <a:gd name="T8" fmla="*/ 0 w 4"/>
                      <a:gd name="T9" fmla="*/ 2 h 4"/>
                    </a:gdLst>
                    <a:ahLst/>
                    <a:cxnLst>
                      <a:cxn ang="0">
                        <a:pos x="T0" y="T1"/>
                      </a:cxn>
                      <a:cxn ang="0">
                        <a:pos x="T2" y="T3"/>
                      </a:cxn>
                      <a:cxn ang="0">
                        <a:pos x="T4" y="T5"/>
                      </a:cxn>
                      <a:cxn ang="0">
                        <a:pos x="T6" y="T7"/>
                      </a:cxn>
                      <a:cxn ang="0">
                        <a:pos x="T8" y="T9"/>
                      </a:cxn>
                    </a:cxnLst>
                    <a:rect l="0" t="0" r="r" b="b"/>
                    <a:pathLst>
                      <a:path w="4" h="4">
                        <a:moveTo>
                          <a:pt x="0" y="2"/>
                        </a:moveTo>
                        <a:cubicBezTo>
                          <a:pt x="0" y="1"/>
                          <a:pt x="1" y="0"/>
                          <a:pt x="2" y="0"/>
                        </a:cubicBezTo>
                        <a:cubicBezTo>
                          <a:pt x="3" y="0"/>
                          <a:pt x="4" y="1"/>
                          <a:pt x="4" y="2"/>
                        </a:cubicBezTo>
                        <a:cubicBezTo>
                          <a:pt x="4" y="4"/>
                          <a:pt x="3" y="4"/>
                          <a:pt x="2" y="4"/>
                        </a:cubicBezTo>
                        <a:cubicBezTo>
                          <a:pt x="1" y="4"/>
                          <a:pt x="0" y="3"/>
                          <a:pt x="0" y="2"/>
                        </a:cubicBezTo>
                        <a:close/>
                      </a:path>
                    </a:pathLst>
                  </a:custGeom>
                  <a:solidFill>
                    <a:srgbClr val="AFD1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grpSp>
            <p:sp>
              <p:nvSpPr>
                <p:cNvPr id="39" name="Freeform 31687">
                  <a:extLst>
                    <a:ext uri="{FF2B5EF4-FFF2-40B4-BE49-F238E27FC236}">
                      <a16:creationId xmlns:a16="http://schemas.microsoft.com/office/drawing/2014/main" id="{08913E32-96C2-9FBF-5D8C-7FA080316BB2}"/>
                    </a:ext>
                  </a:extLst>
                </p:cNvPr>
                <p:cNvSpPr>
                  <a:spLocks/>
                </p:cNvSpPr>
                <p:nvPr/>
              </p:nvSpPr>
              <p:spPr bwMode="auto">
                <a:xfrm flipH="1">
                  <a:off x="1103702" y="2195323"/>
                  <a:ext cx="200791" cy="64793"/>
                </a:xfrm>
                <a:custGeom>
                  <a:avLst/>
                  <a:gdLst>
                    <a:gd name="T0" fmla="*/ 11 w 11"/>
                    <a:gd name="T1" fmla="*/ 3 h 7"/>
                    <a:gd name="T2" fmla="*/ 6 w 11"/>
                    <a:gd name="T3" fmla="*/ 7 h 7"/>
                    <a:gd name="T4" fmla="*/ 0 w 11"/>
                    <a:gd name="T5" fmla="*/ 4 h 7"/>
                    <a:gd name="T6" fmla="*/ 5 w 11"/>
                    <a:gd name="T7" fmla="*/ 0 h 7"/>
                    <a:gd name="T8" fmla="*/ 11 w 11"/>
                    <a:gd name="T9" fmla="*/ 3 h 7"/>
                  </a:gdLst>
                  <a:ahLst/>
                  <a:cxnLst>
                    <a:cxn ang="0">
                      <a:pos x="T0" y="T1"/>
                    </a:cxn>
                    <a:cxn ang="0">
                      <a:pos x="T2" y="T3"/>
                    </a:cxn>
                    <a:cxn ang="0">
                      <a:pos x="T4" y="T5"/>
                    </a:cxn>
                    <a:cxn ang="0">
                      <a:pos x="T6" y="T7"/>
                    </a:cxn>
                    <a:cxn ang="0">
                      <a:pos x="T8" y="T9"/>
                    </a:cxn>
                  </a:cxnLst>
                  <a:rect l="0" t="0" r="r" b="b"/>
                  <a:pathLst>
                    <a:path w="11" h="7">
                      <a:moveTo>
                        <a:pt x="11" y="3"/>
                      </a:moveTo>
                      <a:cubicBezTo>
                        <a:pt x="11" y="5"/>
                        <a:pt x="8" y="6"/>
                        <a:pt x="6" y="7"/>
                      </a:cubicBezTo>
                      <a:cubicBezTo>
                        <a:pt x="3" y="7"/>
                        <a:pt x="0" y="6"/>
                        <a:pt x="0" y="4"/>
                      </a:cubicBezTo>
                      <a:cubicBezTo>
                        <a:pt x="0" y="2"/>
                        <a:pt x="2" y="0"/>
                        <a:pt x="5" y="0"/>
                      </a:cubicBezTo>
                      <a:cubicBezTo>
                        <a:pt x="8" y="0"/>
                        <a:pt x="11" y="1"/>
                        <a:pt x="11" y="3"/>
                      </a:cubicBezTo>
                      <a:close/>
                    </a:path>
                  </a:pathLst>
                </a:custGeom>
                <a:solidFill>
                  <a:srgbClr val="FF9D78"/>
                </a:solidFill>
                <a:ln>
                  <a:noFill/>
                </a:ln>
              </p:spPr>
              <p:txBody>
                <a:bodyPr vert="horz" wrap="square" lIns="45720" tIns="22860" rIns="45720" bIns="22860" numCol="1" anchor="t" anchorCtr="0" compatLnSpc="1">
                  <a:prstTxWarp prst="textNoShape">
                    <a:avLst/>
                  </a:prstTxWarp>
                </a:bodyPr>
                <a:lstStyle/>
                <a:p>
                  <a:endParaRPr lang="en-US" sz="900"/>
                </a:p>
              </p:txBody>
            </p:sp>
            <p:sp>
              <p:nvSpPr>
                <p:cNvPr id="40" name="Freeform 126">
                  <a:extLst>
                    <a:ext uri="{FF2B5EF4-FFF2-40B4-BE49-F238E27FC236}">
                      <a16:creationId xmlns:a16="http://schemas.microsoft.com/office/drawing/2014/main" id="{1BA5D71E-2D43-169D-5632-8C7D331FAB57}"/>
                    </a:ext>
                  </a:extLst>
                </p:cNvPr>
                <p:cNvSpPr>
                  <a:spLocks/>
                </p:cNvSpPr>
                <p:nvPr/>
              </p:nvSpPr>
              <p:spPr bwMode="auto">
                <a:xfrm flipH="1">
                  <a:off x="271771" y="1319160"/>
                  <a:ext cx="1364741" cy="710052"/>
                </a:xfrm>
                <a:custGeom>
                  <a:avLst/>
                  <a:gdLst>
                    <a:gd name="connsiteX0" fmla="*/ 649769 w 1364741"/>
                    <a:gd name="connsiteY0" fmla="*/ 0 h 710052"/>
                    <a:gd name="connsiteX1" fmla="*/ 34563 w 1364741"/>
                    <a:gd name="connsiteY1" fmla="*/ 132755 h 710052"/>
                    <a:gd name="connsiteX2" fmla="*/ 0 w 1364741"/>
                    <a:gd name="connsiteY2" fmla="*/ 152901 h 710052"/>
                    <a:gd name="connsiteX3" fmla="*/ 11432 w 1364741"/>
                    <a:gd name="connsiteY3" fmla="*/ 165070 h 710052"/>
                    <a:gd name="connsiteX4" fmla="*/ 71258 w 1364741"/>
                    <a:gd name="connsiteY4" fmla="*/ 212881 h 710052"/>
                    <a:gd name="connsiteX5" fmla="*/ 74150 w 1364741"/>
                    <a:gd name="connsiteY5" fmla="*/ 214518 h 710052"/>
                    <a:gd name="connsiteX6" fmla="*/ 72594 w 1364741"/>
                    <a:gd name="connsiteY6" fmla="*/ 222947 h 710052"/>
                    <a:gd name="connsiteX7" fmla="*/ 122083 w 1364741"/>
                    <a:gd name="connsiteY7" fmla="*/ 688329 h 710052"/>
                    <a:gd name="connsiteX8" fmla="*/ 219463 w 1364741"/>
                    <a:gd name="connsiteY8" fmla="*/ 274678 h 710052"/>
                    <a:gd name="connsiteX9" fmla="*/ 251743 w 1364741"/>
                    <a:gd name="connsiteY9" fmla="*/ 271521 h 710052"/>
                    <a:gd name="connsiteX10" fmla="*/ 268437 w 1364741"/>
                    <a:gd name="connsiteY10" fmla="*/ 267433 h 710052"/>
                    <a:gd name="connsiteX11" fmla="*/ 315785 w 1364741"/>
                    <a:gd name="connsiteY11" fmla="*/ 270728 h 710052"/>
                    <a:gd name="connsiteX12" fmla="*/ 549159 w 1364741"/>
                    <a:gd name="connsiteY12" fmla="*/ 247991 h 710052"/>
                    <a:gd name="connsiteX13" fmla="*/ 599620 w 1364741"/>
                    <a:gd name="connsiteY13" fmla="*/ 233318 h 710052"/>
                    <a:gd name="connsiteX14" fmla="*/ 614726 w 1364741"/>
                    <a:gd name="connsiteY14" fmla="*/ 232121 h 710052"/>
                    <a:gd name="connsiteX15" fmla="*/ 910345 w 1364741"/>
                    <a:gd name="connsiteY15" fmla="*/ 219706 h 710052"/>
                    <a:gd name="connsiteX16" fmla="*/ 1174858 w 1364741"/>
                    <a:gd name="connsiteY16" fmla="*/ 308025 h 710052"/>
                    <a:gd name="connsiteX17" fmla="*/ 1290924 w 1364741"/>
                    <a:gd name="connsiteY17" fmla="*/ 707576 h 710052"/>
                    <a:gd name="connsiteX18" fmla="*/ 1329599 w 1364741"/>
                    <a:gd name="connsiteY18" fmla="*/ 547773 h 710052"/>
                    <a:gd name="connsiteX19" fmla="*/ 1343229 w 1364741"/>
                    <a:gd name="connsiteY19" fmla="*/ 478360 h 710052"/>
                    <a:gd name="connsiteX20" fmla="*/ 1364741 w 1364741"/>
                    <a:gd name="connsiteY20" fmla="*/ 364627 h 710052"/>
                    <a:gd name="connsiteX21" fmla="*/ 1362678 w 1364741"/>
                    <a:gd name="connsiteY21" fmla="*/ 190015 h 710052"/>
                    <a:gd name="connsiteX22" fmla="*/ 1362651 w 1364741"/>
                    <a:gd name="connsiteY22" fmla="*/ 189688 h 710052"/>
                    <a:gd name="connsiteX23" fmla="*/ 1264975 w 1364741"/>
                    <a:gd name="connsiteY23" fmla="*/ 132755 h 710052"/>
                    <a:gd name="connsiteX24" fmla="*/ 649769 w 1364741"/>
                    <a:gd name="connsiteY24" fmla="*/ 0 h 710052"/>
                    <a:gd name="connsiteX0" fmla="*/ 649769 w 1364741"/>
                    <a:gd name="connsiteY0" fmla="*/ 0 h 710052"/>
                    <a:gd name="connsiteX1" fmla="*/ 34563 w 1364741"/>
                    <a:gd name="connsiteY1" fmla="*/ 132755 h 710052"/>
                    <a:gd name="connsiteX2" fmla="*/ 0 w 1364741"/>
                    <a:gd name="connsiteY2" fmla="*/ 152901 h 710052"/>
                    <a:gd name="connsiteX3" fmla="*/ 11432 w 1364741"/>
                    <a:gd name="connsiteY3" fmla="*/ 165070 h 710052"/>
                    <a:gd name="connsiteX4" fmla="*/ 71258 w 1364741"/>
                    <a:gd name="connsiteY4" fmla="*/ 212881 h 710052"/>
                    <a:gd name="connsiteX5" fmla="*/ 74150 w 1364741"/>
                    <a:gd name="connsiteY5" fmla="*/ 214518 h 710052"/>
                    <a:gd name="connsiteX6" fmla="*/ 72594 w 1364741"/>
                    <a:gd name="connsiteY6" fmla="*/ 222947 h 710052"/>
                    <a:gd name="connsiteX7" fmla="*/ 122083 w 1364741"/>
                    <a:gd name="connsiteY7" fmla="*/ 688329 h 710052"/>
                    <a:gd name="connsiteX8" fmla="*/ 219463 w 1364741"/>
                    <a:gd name="connsiteY8" fmla="*/ 274678 h 710052"/>
                    <a:gd name="connsiteX9" fmla="*/ 251743 w 1364741"/>
                    <a:gd name="connsiteY9" fmla="*/ 271521 h 710052"/>
                    <a:gd name="connsiteX10" fmla="*/ 268437 w 1364741"/>
                    <a:gd name="connsiteY10" fmla="*/ 267433 h 710052"/>
                    <a:gd name="connsiteX11" fmla="*/ 315785 w 1364741"/>
                    <a:gd name="connsiteY11" fmla="*/ 270728 h 710052"/>
                    <a:gd name="connsiteX12" fmla="*/ 549159 w 1364741"/>
                    <a:gd name="connsiteY12" fmla="*/ 247991 h 710052"/>
                    <a:gd name="connsiteX13" fmla="*/ 599620 w 1364741"/>
                    <a:gd name="connsiteY13" fmla="*/ 233318 h 710052"/>
                    <a:gd name="connsiteX14" fmla="*/ 614726 w 1364741"/>
                    <a:gd name="connsiteY14" fmla="*/ 232121 h 710052"/>
                    <a:gd name="connsiteX15" fmla="*/ 910345 w 1364741"/>
                    <a:gd name="connsiteY15" fmla="*/ 219706 h 710052"/>
                    <a:gd name="connsiteX16" fmla="*/ 1174858 w 1364741"/>
                    <a:gd name="connsiteY16" fmla="*/ 308025 h 710052"/>
                    <a:gd name="connsiteX17" fmla="*/ 1290924 w 1364741"/>
                    <a:gd name="connsiteY17" fmla="*/ 707576 h 710052"/>
                    <a:gd name="connsiteX18" fmla="*/ 1329599 w 1364741"/>
                    <a:gd name="connsiteY18" fmla="*/ 547773 h 710052"/>
                    <a:gd name="connsiteX19" fmla="*/ 1343229 w 1364741"/>
                    <a:gd name="connsiteY19" fmla="*/ 478360 h 710052"/>
                    <a:gd name="connsiteX20" fmla="*/ 1364741 w 1364741"/>
                    <a:gd name="connsiteY20" fmla="*/ 364627 h 710052"/>
                    <a:gd name="connsiteX21" fmla="*/ 1362678 w 1364741"/>
                    <a:gd name="connsiteY21" fmla="*/ 190015 h 710052"/>
                    <a:gd name="connsiteX22" fmla="*/ 1298256 w 1364741"/>
                    <a:gd name="connsiteY22" fmla="*/ 202567 h 710052"/>
                    <a:gd name="connsiteX23" fmla="*/ 1264975 w 1364741"/>
                    <a:gd name="connsiteY23" fmla="*/ 132755 h 710052"/>
                    <a:gd name="connsiteX24" fmla="*/ 649769 w 1364741"/>
                    <a:gd name="connsiteY24" fmla="*/ 0 h 710052"/>
                    <a:gd name="connsiteX0" fmla="*/ 649769 w 1364741"/>
                    <a:gd name="connsiteY0" fmla="*/ 0 h 710052"/>
                    <a:gd name="connsiteX1" fmla="*/ 34563 w 1364741"/>
                    <a:gd name="connsiteY1" fmla="*/ 132755 h 710052"/>
                    <a:gd name="connsiteX2" fmla="*/ 0 w 1364741"/>
                    <a:gd name="connsiteY2" fmla="*/ 152901 h 710052"/>
                    <a:gd name="connsiteX3" fmla="*/ 11432 w 1364741"/>
                    <a:gd name="connsiteY3" fmla="*/ 165070 h 710052"/>
                    <a:gd name="connsiteX4" fmla="*/ 71258 w 1364741"/>
                    <a:gd name="connsiteY4" fmla="*/ 212881 h 710052"/>
                    <a:gd name="connsiteX5" fmla="*/ 74150 w 1364741"/>
                    <a:gd name="connsiteY5" fmla="*/ 214518 h 710052"/>
                    <a:gd name="connsiteX6" fmla="*/ 72594 w 1364741"/>
                    <a:gd name="connsiteY6" fmla="*/ 222947 h 710052"/>
                    <a:gd name="connsiteX7" fmla="*/ 122083 w 1364741"/>
                    <a:gd name="connsiteY7" fmla="*/ 688329 h 710052"/>
                    <a:gd name="connsiteX8" fmla="*/ 219463 w 1364741"/>
                    <a:gd name="connsiteY8" fmla="*/ 274678 h 710052"/>
                    <a:gd name="connsiteX9" fmla="*/ 251743 w 1364741"/>
                    <a:gd name="connsiteY9" fmla="*/ 271521 h 710052"/>
                    <a:gd name="connsiteX10" fmla="*/ 268437 w 1364741"/>
                    <a:gd name="connsiteY10" fmla="*/ 267433 h 710052"/>
                    <a:gd name="connsiteX11" fmla="*/ 315785 w 1364741"/>
                    <a:gd name="connsiteY11" fmla="*/ 270728 h 710052"/>
                    <a:gd name="connsiteX12" fmla="*/ 549159 w 1364741"/>
                    <a:gd name="connsiteY12" fmla="*/ 247991 h 710052"/>
                    <a:gd name="connsiteX13" fmla="*/ 599620 w 1364741"/>
                    <a:gd name="connsiteY13" fmla="*/ 233318 h 710052"/>
                    <a:gd name="connsiteX14" fmla="*/ 614726 w 1364741"/>
                    <a:gd name="connsiteY14" fmla="*/ 232121 h 710052"/>
                    <a:gd name="connsiteX15" fmla="*/ 910345 w 1364741"/>
                    <a:gd name="connsiteY15" fmla="*/ 219706 h 710052"/>
                    <a:gd name="connsiteX16" fmla="*/ 1174858 w 1364741"/>
                    <a:gd name="connsiteY16" fmla="*/ 308025 h 710052"/>
                    <a:gd name="connsiteX17" fmla="*/ 1290924 w 1364741"/>
                    <a:gd name="connsiteY17" fmla="*/ 707576 h 710052"/>
                    <a:gd name="connsiteX18" fmla="*/ 1329599 w 1364741"/>
                    <a:gd name="connsiteY18" fmla="*/ 547773 h 710052"/>
                    <a:gd name="connsiteX19" fmla="*/ 1343229 w 1364741"/>
                    <a:gd name="connsiteY19" fmla="*/ 478360 h 710052"/>
                    <a:gd name="connsiteX20" fmla="*/ 1364741 w 1364741"/>
                    <a:gd name="connsiteY20" fmla="*/ 364627 h 710052"/>
                    <a:gd name="connsiteX21" fmla="*/ 1298256 w 1364741"/>
                    <a:gd name="connsiteY21" fmla="*/ 202567 h 710052"/>
                    <a:gd name="connsiteX22" fmla="*/ 1264975 w 1364741"/>
                    <a:gd name="connsiteY22" fmla="*/ 132755 h 710052"/>
                    <a:gd name="connsiteX23" fmla="*/ 649769 w 1364741"/>
                    <a:gd name="connsiteY23" fmla="*/ 0 h 710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364741" h="710052">
                      <a:moveTo>
                        <a:pt x="649769" y="0"/>
                      </a:moveTo>
                      <a:cubicBezTo>
                        <a:pt x="421883" y="0"/>
                        <a:pt x="210177" y="48940"/>
                        <a:pt x="34563" y="132755"/>
                      </a:cubicBezTo>
                      <a:lnTo>
                        <a:pt x="0" y="152901"/>
                      </a:lnTo>
                      <a:lnTo>
                        <a:pt x="11432" y="165070"/>
                      </a:lnTo>
                      <a:cubicBezTo>
                        <a:pt x="27936" y="181700"/>
                        <a:pt x="48566" y="198330"/>
                        <a:pt x="71258" y="212881"/>
                      </a:cubicBezTo>
                      <a:lnTo>
                        <a:pt x="74150" y="214518"/>
                      </a:lnTo>
                      <a:lnTo>
                        <a:pt x="72594" y="222947"/>
                      </a:lnTo>
                      <a:cubicBezTo>
                        <a:pt x="50527" y="401941"/>
                        <a:pt x="122083" y="688329"/>
                        <a:pt x="122083" y="688329"/>
                      </a:cubicBezTo>
                      <a:cubicBezTo>
                        <a:pt x="208689" y="553705"/>
                        <a:pt x="219463" y="274678"/>
                        <a:pt x="219463" y="274678"/>
                      </a:cubicBezTo>
                      <a:cubicBezTo>
                        <a:pt x="230272" y="274678"/>
                        <a:pt x="241089" y="273475"/>
                        <a:pt x="251743" y="271521"/>
                      </a:cubicBezTo>
                      <a:lnTo>
                        <a:pt x="268437" y="267433"/>
                      </a:lnTo>
                      <a:lnTo>
                        <a:pt x="315785" y="270728"/>
                      </a:lnTo>
                      <a:cubicBezTo>
                        <a:pt x="393920" y="273716"/>
                        <a:pt x="473086" y="266830"/>
                        <a:pt x="549159" y="247991"/>
                      </a:cubicBezTo>
                      <a:lnTo>
                        <a:pt x="599620" y="233318"/>
                      </a:lnTo>
                      <a:lnTo>
                        <a:pt x="614726" y="232121"/>
                      </a:lnTo>
                      <a:cubicBezTo>
                        <a:pt x="726070" y="223213"/>
                        <a:pt x="840651" y="214525"/>
                        <a:pt x="910345" y="219706"/>
                      </a:cubicBezTo>
                      <a:cubicBezTo>
                        <a:pt x="1049733" y="230067"/>
                        <a:pt x="1109772" y="244475"/>
                        <a:pt x="1174858" y="308025"/>
                      </a:cubicBezTo>
                      <a:cubicBezTo>
                        <a:pt x="1228868" y="519637"/>
                        <a:pt x="1261999" y="683585"/>
                        <a:pt x="1290924" y="707576"/>
                      </a:cubicBezTo>
                      <a:cubicBezTo>
                        <a:pt x="1312618" y="725570"/>
                        <a:pt x="1315578" y="642780"/>
                        <a:pt x="1329599" y="547773"/>
                      </a:cubicBezTo>
                      <a:lnTo>
                        <a:pt x="1343229" y="478360"/>
                      </a:lnTo>
                      <a:lnTo>
                        <a:pt x="1364741" y="364627"/>
                      </a:lnTo>
                      <a:cubicBezTo>
                        <a:pt x="1357246" y="318662"/>
                        <a:pt x="1314884" y="241212"/>
                        <a:pt x="1298256" y="202567"/>
                      </a:cubicBezTo>
                      <a:cubicBezTo>
                        <a:pt x="1265697" y="183589"/>
                        <a:pt x="1297534" y="151733"/>
                        <a:pt x="1264975" y="132755"/>
                      </a:cubicBezTo>
                      <a:cubicBezTo>
                        <a:pt x="1089361" y="48940"/>
                        <a:pt x="877656" y="0"/>
                        <a:pt x="649769" y="0"/>
                      </a:cubicBezTo>
                      <a:close/>
                    </a:path>
                  </a:pathLst>
                </a:custGeom>
                <a:solidFill>
                  <a:srgbClr val="323B45"/>
                </a:solidFill>
                <a:ln>
                  <a:noFill/>
                </a:ln>
              </p:spPr>
              <p:txBody>
                <a:bodyPr vert="horz" wrap="square" lIns="45720" tIns="22860" rIns="45720" bIns="22860" numCol="1" anchor="t" anchorCtr="0" compatLnSpc="1">
                  <a:prstTxWarp prst="textNoShape">
                    <a:avLst/>
                  </a:prstTxWarp>
                  <a:noAutofit/>
                </a:bodyPr>
                <a:lstStyle/>
                <a:p>
                  <a:endParaRPr lang="en-US" sz="900"/>
                </a:p>
              </p:txBody>
            </p:sp>
            <p:sp>
              <p:nvSpPr>
                <p:cNvPr id="41" name="Freeform 127">
                  <a:extLst>
                    <a:ext uri="{FF2B5EF4-FFF2-40B4-BE49-F238E27FC236}">
                      <a16:creationId xmlns:a16="http://schemas.microsoft.com/office/drawing/2014/main" id="{4FB9E076-90EC-0F29-ED3F-92D75A646493}"/>
                    </a:ext>
                  </a:extLst>
                </p:cNvPr>
                <p:cNvSpPr>
                  <a:spLocks/>
                </p:cNvSpPr>
                <p:nvPr/>
              </p:nvSpPr>
              <p:spPr bwMode="auto">
                <a:xfrm rot="967563" flipH="1">
                  <a:off x="334362" y="934202"/>
                  <a:ext cx="1338436" cy="1121848"/>
                </a:xfrm>
                <a:custGeom>
                  <a:avLst/>
                  <a:gdLst>
                    <a:gd name="connsiteX0" fmla="*/ 822876 w 1503164"/>
                    <a:gd name="connsiteY0" fmla="*/ 26563 h 1259919"/>
                    <a:gd name="connsiteX1" fmla="*/ 781368 w 1503164"/>
                    <a:gd name="connsiteY1" fmla="*/ 17194 h 1259919"/>
                    <a:gd name="connsiteX2" fmla="*/ 587700 w 1503164"/>
                    <a:gd name="connsiteY2" fmla="*/ 68776 h 1259919"/>
                    <a:gd name="connsiteX3" fmla="*/ 432765 w 1503164"/>
                    <a:gd name="connsiteY3" fmla="*/ 0 h 1259919"/>
                    <a:gd name="connsiteX4" fmla="*/ 303653 w 1503164"/>
                    <a:gd name="connsiteY4" fmla="*/ 85970 h 1259919"/>
                    <a:gd name="connsiteX5" fmla="*/ 97073 w 1503164"/>
                    <a:gd name="connsiteY5" fmla="*/ 68776 h 1259919"/>
                    <a:gd name="connsiteX6" fmla="*/ 85347 w 1503164"/>
                    <a:gd name="connsiteY6" fmla="*/ 78853 h 1259919"/>
                    <a:gd name="connsiteX7" fmla="*/ 71906 w 1503164"/>
                    <a:gd name="connsiteY7" fmla="*/ 84951 h 1259919"/>
                    <a:gd name="connsiteX8" fmla="*/ 125810 w 1503164"/>
                    <a:gd name="connsiteY8" fmla="*/ 626120 h 1259919"/>
                    <a:gd name="connsiteX9" fmla="*/ 1160588 w 1503164"/>
                    <a:gd name="connsiteY9" fmla="*/ 652798 h 1259919"/>
                    <a:gd name="connsiteX10" fmla="*/ 1361511 w 1503164"/>
                    <a:gd name="connsiteY10" fmla="*/ 1255902 h 1259919"/>
                    <a:gd name="connsiteX11" fmla="*/ 1394728 w 1503164"/>
                    <a:gd name="connsiteY11" fmla="*/ 507067 h 1259919"/>
                    <a:gd name="connsiteX12" fmla="*/ 1376329 w 1503164"/>
                    <a:gd name="connsiteY12" fmla="*/ 489415 h 1259919"/>
                    <a:gd name="connsiteX13" fmla="*/ 1410754 w 1503164"/>
                    <a:gd name="connsiteY13" fmla="*/ 464331 h 1259919"/>
                    <a:gd name="connsiteX14" fmla="*/ 1433916 w 1503164"/>
                    <a:gd name="connsiteY14" fmla="*/ 416251 h 1259919"/>
                    <a:gd name="connsiteX15" fmla="*/ 1341930 w 1503164"/>
                    <a:gd name="connsiteY15" fmla="*/ 441550 h 1259919"/>
                    <a:gd name="connsiteX16" fmla="*/ 1329783 w 1503164"/>
                    <a:gd name="connsiteY16" fmla="*/ 448271 h 1259919"/>
                    <a:gd name="connsiteX17" fmla="*/ 1301709 w 1503164"/>
                    <a:gd name="connsiteY17" fmla="*/ 430929 h 1259919"/>
                    <a:gd name="connsiteX18" fmla="*/ 1313300 w 1503164"/>
                    <a:gd name="connsiteY18" fmla="*/ 417596 h 1259919"/>
                    <a:gd name="connsiteX19" fmla="*/ 1405008 w 1503164"/>
                    <a:gd name="connsiteY19" fmla="*/ 223382 h 1259919"/>
                    <a:gd name="connsiteX20" fmla="*/ 1267870 w 1503164"/>
                    <a:gd name="connsiteY20" fmla="*/ 368243 h 1259919"/>
                    <a:gd name="connsiteX21" fmla="*/ 1259400 w 1503164"/>
                    <a:gd name="connsiteY21" fmla="*/ 384364 h 1259919"/>
                    <a:gd name="connsiteX22" fmla="*/ 1244665 w 1503164"/>
                    <a:gd name="connsiteY22" fmla="*/ 350945 h 1259919"/>
                    <a:gd name="connsiteX23" fmla="*/ 1151293 w 1503164"/>
                    <a:gd name="connsiteY23" fmla="*/ 261915 h 1259919"/>
                    <a:gd name="connsiteX24" fmla="*/ 1145735 w 1503164"/>
                    <a:gd name="connsiteY24" fmla="*/ 259255 h 1259919"/>
                    <a:gd name="connsiteX25" fmla="*/ 1147926 w 1503164"/>
                    <a:gd name="connsiteY25" fmla="*/ 233865 h 1259919"/>
                    <a:gd name="connsiteX26" fmla="*/ 1000859 w 1503164"/>
                    <a:gd name="connsiteY26" fmla="*/ 111761 h 1259919"/>
                    <a:gd name="connsiteX27" fmla="*/ 884658 w 1503164"/>
                    <a:gd name="connsiteY27" fmla="*/ 120358 h 1259919"/>
                    <a:gd name="connsiteX28" fmla="*/ 822876 w 1503164"/>
                    <a:gd name="connsiteY28" fmla="*/ 26563 h 1259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503164" h="1259919">
                      <a:moveTo>
                        <a:pt x="822876" y="26563"/>
                      </a:moveTo>
                      <a:cubicBezTo>
                        <a:pt x="811225" y="22567"/>
                        <a:pt x="797507" y="19343"/>
                        <a:pt x="781368" y="17194"/>
                      </a:cubicBezTo>
                      <a:cubicBezTo>
                        <a:pt x="652256" y="0"/>
                        <a:pt x="587700" y="68776"/>
                        <a:pt x="587700" y="68776"/>
                      </a:cubicBezTo>
                      <a:cubicBezTo>
                        <a:pt x="587700" y="68776"/>
                        <a:pt x="548966" y="0"/>
                        <a:pt x="432765" y="0"/>
                      </a:cubicBezTo>
                      <a:cubicBezTo>
                        <a:pt x="316564" y="8597"/>
                        <a:pt x="303653" y="85970"/>
                        <a:pt x="303653" y="85970"/>
                      </a:cubicBezTo>
                      <a:cubicBezTo>
                        <a:pt x="303653" y="85970"/>
                        <a:pt x="226185" y="0"/>
                        <a:pt x="97073" y="68776"/>
                      </a:cubicBezTo>
                      <a:lnTo>
                        <a:pt x="85347" y="78853"/>
                      </a:lnTo>
                      <a:lnTo>
                        <a:pt x="71906" y="84951"/>
                      </a:lnTo>
                      <a:cubicBezTo>
                        <a:pt x="6890" y="138271"/>
                        <a:pt x="-72200" y="364491"/>
                        <a:pt x="125810" y="626120"/>
                      </a:cubicBezTo>
                      <a:cubicBezTo>
                        <a:pt x="352106" y="925126"/>
                        <a:pt x="1006657" y="608292"/>
                        <a:pt x="1160588" y="652798"/>
                      </a:cubicBezTo>
                      <a:cubicBezTo>
                        <a:pt x="1328566" y="720830"/>
                        <a:pt x="1270497" y="1210122"/>
                        <a:pt x="1361511" y="1255902"/>
                      </a:cubicBezTo>
                      <a:cubicBezTo>
                        <a:pt x="1436602" y="1311676"/>
                        <a:pt x="1619775" y="772788"/>
                        <a:pt x="1394728" y="507067"/>
                      </a:cubicBezTo>
                      <a:lnTo>
                        <a:pt x="1376329" y="489415"/>
                      </a:lnTo>
                      <a:lnTo>
                        <a:pt x="1410754" y="464331"/>
                      </a:lnTo>
                      <a:cubicBezTo>
                        <a:pt x="1430338" y="446930"/>
                        <a:pt x="1440606" y="429718"/>
                        <a:pt x="1433916" y="416251"/>
                      </a:cubicBezTo>
                      <a:cubicBezTo>
                        <a:pt x="1440070" y="394967"/>
                        <a:pt x="1391769" y="415598"/>
                        <a:pt x="1341930" y="441550"/>
                      </a:cubicBezTo>
                      <a:lnTo>
                        <a:pt x="1329783" y="448271"/>
                      </a:lnTo>
                      <a:lnTo>
                        <a:pt x="1301709" y="430929"/>
                      </a:lnTo>
                      <a:lnTo>
                        <a:pt x="1313300" y="417596"/>
                      </a:lnTo>
                      <a:cubicBezTo>
                        <a:pt x="1377458" y="341547"/>
                        <a:pt x="1453846" y="237502"/>
                        <a:pt x="1405008" y="223382"/>
                      </a:cubicBezTo>
                      <a:cubicBezTo>
                        <a:pt x="1365939" y="212086"/>
                        <a:pt x="1312020" y="288752"/>
                        <a:pt x="1267870" y="368243"/>
                      </a:cubicBezTo>
                      <a:lnTo>
                        <a:pt x="1259400" y="384364"/>
                      </a:lnTo>
                      <a:lnTo>
                        <a:pt x="1244665" y="350945"/>
                      </a:lnTo>
                      <a:cubicBezTo>
                        <a:pt x="1221763" y="313958"/>
                        <a:pt x="1189688" y="284754"/>
                        <a:pt x="1151293" y="261915"/>
                      </a:cubicBezTo>
                      <a:lnTo>
                        <a:pt x="1145735" y="259255"/>
                      </a:lnTo>
                      <a:lnTo>
                        <a:pt x="1147926" y="233865"/>
                      </a:lnTo>
                      <a:cubicBezTo>
                        <a:pt x="1138848" y="176238"/>
                        <a:pt x="1088010" y="124656"/>
                        <a:pt x="1000859" y="111761"/>
                      </a:cubicBezTo>
                      <a:cubicBezTo>
                        <a:pt x="936303" y="103164"/>
                        <a:pt x="884658" y="120358"/>
                        <a:pt x="884658" y="120358"/>
                      </a:cubicBezTo>
                      <a:cubicBezTo>
                        <a:pt x="884658" y="120358"/>
                        <a:pt x="904428" y="54537"/>
                        <a:pt x="822876" y="26563"/>
                      </a:cubicBezTo>
                      <a:close/>
                    </a:path>
                  </a:pathLst>
                </a:custGeom>
                <a:solidFill>
                  <a:srgbClr val="323B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en-US"/>
                </a:p>
              </p:txBody>
            </p:sp>
            <p:sp>
              <p:nvSpPr>
                <p:cNvPr id="42" name="Freeform 133">
                  <a:extLst>
                    <a:ext uri="{FF2B5EF4-FFF2-40B4-BE49-F238E27FC236}">
                      <a16:creationId xmlns:a16="http://schemas.microsoft.com/office/drawing/2014/main" id="{B5491FF2-AF5A-4B3E-BB92-59787452C17B}"/>
                    </a:ext>
                  </a:extLst>
                </p:cNvPr>
                <p:cNvSpPr>
                  <a:spLocks/>
                </p:cNvSpPr>
                <p:nvPr/>
              </p:nvSpPr>
              <p:spPr bwMode="auto">
                <a:xfrm>
                  <a:off x="793593" y="2188852"/>
                  <a:ext cx="281550" cy="102382"/>
                </a:xfrm>
                <a:custGeom>
                  <a:avLst/>
                  <a:gdLst>
                    <a:gd name="T0" fmla="*/ 23 w 26"/>
                    <a:gd name="T1" fmla="*/ 2 h 9"/>
                    <a:gd name="T2" fmla="*/ 3 w 26"/>
                    <a:gd name="T3" fmla="*/ 2 h 9"/>
                    <a:gd name="T4" fmla="*/ 13 w 26"/>
                    <a:gd name="T5" fmla="*/ 9 h 9"/>
                    <a:gd name="T6" fmla="*/ 23 w 26"/>
                    <a:gd name="T7" fmla="*/ 2 h 9"/>
                  </a:gdLst>
                  <a:ahLst/>
                  <a:cxnLst>
                    <a:cxn ang="0">
                      <a:pos x="T0" y="T1"/>
                    </a:cxn>
                    <a:cxn ang="0">
                      <a:pos x="T2" y="T3"/>
                    </a:cxn>
                    <a:cxn ang="0">
                      <a:pos x="T4" y="T5"/>
                    </a:cxn>
                    <a:cxn ang="0">
                      <a:pos x="T6" y="T7"/>
                    </a:cxn>
                  </a:cxnLst>
                  <a:rect l="0" t="0" r="r" b="b"/>
                  <a:pathLst>
                    <a:path w="26" h="9">
                      <a:moveTo>
                        <a:pt x="23" y="2"/>
                      </a:moveTo>
                      <a:cubicBezTo>
                        <a:pt x="19" y="0"/>
                        <a:pt x="6" y="0"/>
                        <a:pt x="3" y="2"/>
                      </a:cubicBezTo>
                      <a:cubicBezTo>
                        <a:pt x="0" y="3"/>
                        <a:pt x="10" y="9"/>
                        <a:pt x="13" y="9"/>
                      </a:cubicBezTo>
                      <a:cubicBezTo>
                        <a:pt x="16" y="9"/>
                        <a:pt x="26" y="3"/>
                        <a:pt x="23" y="2"/>
                      </a:cubicBezTo>
                    </a:path>
                  </a:pathLst>
                </a:custGeom>
                <a:solidFill>
                  <a:srgbClr val="ED90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grpSp>
          <p:sp>
            <p:nvSpPr>
              <p:cNvPr id="21" name="Freeform 756">
                <a:extLst>
                  <a:ext uri="{FF2B5EF4-FFF2-40B4-BE49-F238E27FC236}">
                    <a16:creationId xmlns:a16="http://schemas.microsoft.com/office/drawing/2014/main" id="{2E91E608-4D23-D81E-DB1A-848734C0105E}"/>
                  </a:ext>
                </a:extLst>
              </p:cNvPr>
              <p:cNvSpPr>
                <a:spLocks noEditPoints="1"/>
              </p:cNvSpPr>
              <p:nvPr/>
            </p:nvSpPr>
            <p:spPr bwMode="auto">
              <a:xfrm>
                <a:off x="2179637" y="3151648"/>
                <a:ext cx="1776954" cy="872115"/>
              </a:xfrm>
              <a:custGeom>
                <a:avLst/>
                <a:gdLst>
                  <a:gd name="T0" fmla="*/ 51 w 62"/>
                  <a:gd name="T1" fmla="*/ 0 h 26"/>
                  <a:gd name="T2" fmla="*/ 61 w 62"/>
                  <a:gd name="T3" fmla="*/ 2 h 26"/>
                  <a:gd name="T4" fmla="*/ 62 w 62"/>
                  <a:gd name="T5" fmla="*/ 3 h 26"/>
                  <a:gd name="T6" fmla="*/ 62 w 62"/>
                  <a:gd name="T7" fmla="*/ 8 h 26"/>
                  <a:gd name="T8" fmla="*/ 61 w 62"/>
                  <a:gd name="T9" fmla="*/ 10 h 26"/>
                  <a:gd name="T10" fmla="*/ 61 w 62"/>
                  <a:gd name="T11" fmla="*/ 11 h 26"/>
                  <a:gd name="T12" fmla="*/ 58 w 62"/>
                  <a:gd name="T13" fmla="*/ 21 h 26"/>
                  <a:gd name="T14" fmla="*/ 53 w 62"/>
                  <a:gd name="T15" fmla="*/ 25 h 26"/>
                  <a:gd name="T16" fmla="*/ 42 w 62"/>
                  <a:gd name="T17" fmla="*/ 25 h 26"/>
                  <a:gd name="T18" fmla="*/ 37 w 62"/>
                  <a:gd name="T19" fmla="*/ 21 h 26"/>
                  <a:gd name="T20" fmla="*/ 34 w 62"/>
                  <a:gd name="T21" fmla="*/ 15 h 26"/>
                  <a:gd name="T22" fmla="*/ 33 w 62"/>
                  <a:gd name="T23" fmla="*/ 7 h 26"/>
                  <a:gd name="T24" fmla="*/ 31 w 62"/>
                  <a:gd name="T25" fmla="*/ 6 h 26"/>
                  <a:gd name="T26" fmla="*/ 29 w 62"/>
                  <a:gd name="T27" fmla="*/ 7 h 26"/>
                  <a:gd name="T28" fmla="*/ 29 w 62"/>
                  <a:gd name="T29" fmla="*/ 9 h 26"/>
                  <a:gd name="T30" fmla="*/ 25 w 62"/>
                  <a:gd name="T31" fmla="*/ 21 h 26"/>
                  <a:gd name="T32" fmla="*/ 19 w 62"/>
                  <a:gd name="T33" fmla="*/ 25 h 26"/>
                  <a:gd name="T34" fmla="*/ 10 w 62"/>
                  <a:gd name="T35" fmla="*/ 26 h 26"/>
                  <a:gd name="T36" fmla="*/ 4 w 62"/>
                  <a:gd name="T37" fmla="*/ 21 h 26"/>
                  <a:gd name="T38" fmla="*/ 1 w 62"/>
                  <a:gd name="T39" fmla="*/ 11 h 26"/>
                  <a:gd name="T40" fmla="*/ 1 w 62"/>
                  <a:gd name="T41" fmla="*/ 9 h 26"/>
                  <a:gd name="T42" fmla="*/ 0 w 62"/>
                  <a:gd name="T43" fmla="*/ 8 h 26"/>
                  <a:gd name="T44" fmla="*/ 0 w 62"/>
                  <a:gd name="T45" fmla="*/ 3 h 26"/>
                  <a:gd name="T46" fmla="*/ 2 w 62"/>
                  <a:gd name="T47" fmla="*/ 1 h 26"/>
                  <a:gd name="T48" fmla="*/ 10 w 62"/>
                  <a:gd name="T49" fmla="*/ 0 h 26"/>
                  <a:gd name="T50" fmla="*/ 24 w 62"/>
                  <a:gd name="T51" fmla="*/ 1 h 26"/>
                  <a:gd name="T52" fmla="*/ 36 w 62"/>
                  <a:gd name="T53" fmla="*/ 1 h 26"/>
                  <a:gd name="T54" fmla="*/ 46 w 62"/>
                  <a:gd name="T55" fmla="*/ 0 h 26"/>
                  <a:gd name="T56" fmla="*/ 51 w 62"/>
                  <a:gd name="T57" fmla="*/ 0 h 26"/>
                  <a:gd name="T58" fmla="*/ 38 w 62"/>
                  <a:gd name="T59" fmla="*/ 4 h 26"/>
                  <a:gd name="T60" fmla="*/ 35 w 62"/>
                  <a:gd name="T61" fmla="*/ 9 h 26"/>
                  <a:gd name="T62" fmla="*/ 38 w 62"/>
                  <a:gd name="T63" fmla="*/ 20 h 26"/>
                  <a:gd name="T64" fmla="*/ 44 w 62"/>
                  <a:gd name="T65" fmla="*/ 23 h 26"/>
                  <a:gd name="T66" fmla="*/ 53 w 62"/>
                  <a:gd name="T67" fmla="*/ 23 h 26"/>
                  <a:gd name="T68" fmla="*/ 56 w 62"/>
                  <a:gd name="T69" fmla="*/ 21 h 26"/>
                  <a:gd name="T70" fmla="*/ 57 w 62"/>
                  <a:gd name="T71" fmla="*/ 6 h 26"/>
                  <a:gd name="T72" fmla="*/ 55 w 62"/>
                  <a:gd name="T73" fmla="*/ 4 h 26"/>
                  <a:gd name="T74" fmla="*/ 49 w 62"/>
                  <a:gd name="T75" fmla="*/ 3 h 26"/>
                  <a:gd name="T76" fmla="*/ 45 w 62"/>
                  <a:gd name="T77" fmla="*/ 2 h 26"/>
                  <a:gd name="T78" fmla="*/ 38 w 62"/>
                  <a:gd name="T79" fmla="*/ 4 h 26"/>
                  <a:gd name="T80" fmla="*/ 20 w 62"/>
                  <a:gd name="T81" fmla="*/ 23 h 26"/>
                  <a:gd name="T82" fmla="*/ 23 w 62"/>
                  <a:gd name="T83" fmla="*/ 21 h 26"/>
                  <a:gd name="T84" fmla="*/ 27 w 62"/>
                  <a:gd name="T85" fmla="*/ 8 h 26"/>
                  <a:gd name="T86" fmla="*/ 24 w 62"/>
                  <a:gd name="T87" fmla="*/ 4 h 26"/>
                  <a:gd name="T88" fmla="*/ 17 w 62"/>
                  <a:gd name="T89" fmla="*/ 2 h 26"/>
                  <a:gd name="T90" fmla="*/ 8 w 62"/>
                  <a:gd name="T91" fmla="*/ 3 h 26"/>
                  <a:gd name="T92" fmla="*/ 6 w 62"/>
                  <a:gd name="T93" fmla="*/ 5 h 26"/>
                  <a:gd name="T94" fmla="*/ 4 w 62"/>
                  <a:gd name="T95" fmla="*/ 8 h 26"/>
                  <a:gd name="T96" fmla="*/ 5 w 62"/>
                  <a:gd name="T97" fmla="*/ 20 h 26"/>
                  <a:gd name="T98" fmla="*/ 11 w 62"/>
                  <a:gd name="T99" fmla="*/ 24 h 26"/>
                  <a:gd name="T100" fmla="*/ 14 w 62"/>
                  <a:gd name="T101" fmla="*/ 24 h 26"/>
                  <a:gd name="T102" fmla="*/ 20 w 62"/>
                  <a:gd name="T103" fmla="*/ 2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2" h="26">
                    <a:moveTo>
                      <a:pt x="51" y="0"/>
                    </a:moveTo>
                    <a:cubicBezTo>
                      <a:pt x="54" y="0"/>
                      <a:pt x="57" y="1"/>
                      <a:pt x="61" y="2"/>
                    </a:cubicBezTo>
                    <a:cubicBezTo>
                      <a:pt x="61" y="2"/>
                      <a:pt x="62" y="2"/>
                      <a:pt x="62" y="3"/>
                    </a:cubicBezTo>
                    <a:cubicBezTo>
                      <a:pt x="62" y="5"/>
                      <a:pt x="62" y="6"/>
                      <a:pt x="62" y="8"/>
                    </a:cubicBezTo>
                    <a:cubicBezTo>
                      <a:pt x="62" y="9"/>
                      <a:pt x="61" y="9"/>
                      <a:pt x="61" y="10"/>
                    </a:cubicBezTo>
                    <a:cubicBezTo>
                      <a:pt x="61" y="10"/>
                      <a:pt x="61" y="10"/>
                      <a:pt x="61" y="11"/>
                    </a:cubicBezTo>
                    <a:cubicBezTo>
                      <a:pt x="60" y="13"/>
                      <a:pt x="59" y="18"/>
                      <a:pt x="58" y="21"/>
                    </a:cubicBezTo>
                    <a:cubicBezTo>
                      <a:pt x="57" y="24"/>
                      <a:pt x="55" y="25"/>
                      <a:pt x="53" y="25"/>
                    </a:cubicBezTo>
                    <a:cubicBezTo>
                      <a:pt x="49" y="26"/>
                      <a:pt x="46" y="26"/>
                      <a:pt x="42" y="25"/>
                    </a:cubicBezTo>
                    <a:cubicBezTo>
                      <a:pt x="40" y="24"/>
                      <a:pt x="38" y="23"/>
                      <a:pt x="37" y="21"/>
                    </a:cubicBezTo>
                    <a:cubicBezTo>
                      <a:pt x="36" y="19"/>
                      <a:pt x="35" y="17"/>
                      <a:pt x="34" y="15"/>
                    </a:cubicBezTo>
                    <a:cubicBezTo>
                      <a:pt x="34" y="13"/>
                      <a:pt x="33" y="9"/>
                      <a:pt x="33" y="7"/>
                    </a:cubicBezTo>
                    <a:cubicBezTo>
                      <a:pt x="32" y="6"/>
                      <a:pt x="32" y="6"/>
                      <a:pt x="31" y="6"/>
                    </a:cubicBezTo>
                    <a:cubicBezTo>
                      <a:pt x="30" y="6"/>
                      <a:pt x="30" y="6"/>
                      <a:pt x="29" y="7"/>
                    </a:cubicBezTo>
                    <a:cubicBezTo>
                      <a:pt x="29" y="7"/>
                      <a:pt x="29" y="8"/>
                      <a:pt x="29" y="9"/>
                    </a:cubicBezTo>
                    <a:cubicBezTo>
                      <a:pt x="28" y="12"/>
                      <a:pt x="27" y="18"/>
                      <a:pt x="25" y="21"/>
                    </a:cubicBezTo>
                    <a:cubicBezTo>
                      <a:pt x="24" y="23"/>
                      <a:pt x="22" y="24"/>
                      <a:pt x="19" y="25"/>
                    </a:cubicBezTo>
                    <a:cubicBezTo>
                      <a:pt x="16" y="26"/>
                      <a:pt x="14" y="26"/>
                      <a:pt x="10" y="26"/>
                    </a:cubicBezTo>
                    <a:cubicBezTo>
                      <a:pt x="7" y="25"/>
                      <a:pt x="5" y="24"/>
                      <a:pt x="4" y="21"/>
                    </a:cubicBezTo>
                    <a:cubicBezTo>
                      <a:pt x="3" y="18"/>
                      <a:pt x="2" y="14"/>
                      <a:pt x="1" y="11"/>
                    </a:cubicBezTo>
                    <a:cubicBezTo>
                      <a:pt x="1" y="10"/>
                      <a:pt x="1" y="10"/>
                      <a:pt x="1" y="9"/>
                    </a:cubicBezTo>
                    <a:cubicBezTo>
                      <a:pt x="0" y="9"/>
                      <a:pt x="0" y="9"/>
                      <a:pt x="0" y="8"/>
                    </a:cubicBezTo>
                    <a:cubicBezTo>
                      <a:pt x="0" y="7"/>
                      <a:pt x="0" y="5"/>
                      <a:pt x="0" y="3"/>
                    </a:cubicBezTo>
                    <a:cubicBezTo>
                      <a:pt x="0" y="2"/>
                      <a:pt x="0" y="2"/>
                      <a:pt x="2" y="1"/>
                    </a:cubicBezTo>
                    <a:cubicBezTo>
                      <a:pt x="5" y="1"/>
                      <a:pt x="7" y="0"/>
                      <a:pt x="10" y="0"/>
                    </a:cubicBezTo>
                    <a:cubicBezTo>
                      <a:pt x="15" y="0"/>
                      <a:pt x="19" y="0"/>
                      <a:pt x="24" y="1"/>
                    </a:cubicBezTo>
                    <a:cubicBezTo>
                      <a:pt x="28" y="1"/>
                      <a:pt x="32" y="2"/>
                      <a:pt x="36" y="1"/>
                    </a:cubicBezTo>
                    <a:cubicBezTo>
                      <a:pt x="40" y="0"/>
                      <a:pt x="42" y="0"/>
                      <a:pt x="46" y="0"/>
                    </a:cubicBezTo>
                    <a:cubicBezTo>
                      <a:pt x="48" y="0"/>
                      <a:pt x="49" y="0"/>
                      <a:pt x="51" y="0"/>
                    </a:cubicBezTo>
                    <a:moveTo>
                      <a:pt x="38" y="4"/>
                    </a:moveTo>
                    <a:cubicBezTo>
                      <a:pt x="35" y="5"/>
                      <a:pt x="35" y="6"/>
                      <a:pt x="35" y="9"/>
                    </a:cubicBezTo>
                    <a:cubicBezTo>
                      <a:pt x="36" y="12"/>
                      <a:pt x="37" y="17"/>
                      <a:pt x="38" y="20"/>
                    </a:cubicBezTo>
                    <a:cubicBezTo>
                      <a:pt x="40" y="22"/>
                      <a:pt x="41" y="23"/>
                      <a:pt x="44" y="23"/>
                    </a:cubicBezTo>
                    <a:cubicBezTo>
                      <a:pt x="47" y="24"/>
                      <a:pt x="49" y="24"/>
                      <a:pt x="53" y="23"/>
                    </a:cubicBezTo>
                    <a:cubicBezTo>
                      <a:pt x="54" y="23"/>
                      <a:pt x="55" y="22"/>
                      <a:pt x="56" y="21"/>
                    </a:cubicBezTo>
                    <a:cubicBezTo>
                      <a:pt x="58" y="17"/>
                      <a:pt x="58" y="10"/>
                      <a:pt x="57" y="6"/>
                    </a:cubicBezTo>
                    <a:cubicBezTo>
                      <a:pt x="57" y="5"/>
                      <a:pt x="56" y="5"/>
                      <a:pt x="55" y="4"/>
                    </a:cubicBezTo>
                    <a:cubicBezTo>
                      <a:pt x="53" y="3"/>
                      <a:pt x="51" y="3"/>
                      <a:pt x="49" y="3"/>
                    </a:cubicBezTo>
                    <a:cubicBezTo>
                      <a:pt x="48" y="2"/>
                      <a:pt x="46" y="2"/>
                      <a:pt x="45" y="2"/>
                    </a:cubicBezTo>
                    <a:cubicBezTo>
                      <a:pt x="42" y="3"/>
                      <a:pt x="41" y="3"/>
                      <a:pt x="38" y="4"/>
                    </a:cubicBezTo>
                    <a:moveTo>
                      <a:pt x="20" y="23"/>
                    </a:moveTo>
                    <a:cubicBezTo>
                      <a:pt x="21" y="23"/>
                      <a:pt x="22" y="22"/>
                      <a:pt x="23" y="21"/>
                    </a:cubicBezTo>
                    <a:cubicBezTo>
                      <a:pt x="25" y="18"/>
                      <a:pt x="26" y="12"/>
                      <a:pt x="27" y="8"/>
                    </a:cubicBezTo>
                    <a:cubicBezTo>
                      <a:pt x="27" y="6"/>
                      <a:pt x="26" y="5"/>
                      <a:pt x="24" y="4"/>
                    </a:cubicBezTo>
                    <a:cubicBezTo>
                      <a:pt x="22" y="3"/>
                      <a:pt x="20" y="3"/>
                      <a:pt x="17" y="2"/>
                    </a:cubicBezTo>
                    <a:cubicBezTo>
                      <a:pt x="14" y="2"/>
                      <a:pt x="12" y="2"/>
                      <a:pt x="8" y="3"/>
                    </a:cubicBezTo>
                    <a:cubicBezTo>
                      <a:pt x="7" y="4"/>
                      <a:pt x="6" y="4"/>
                      <a:pt x="6" y="5"/>
                    </a:cubicBezTo>
                    <a:cubicBezTo>
                      <a:pt x="4" y="5"/>
                      <a:pt x="4" y="7"/>
                      <a:pt x="4" y="8"/>
                    </a:cubicBezTo>
                    <a:cubicBezTo>
                      <a:pt x="4" y="11"/>
                      <a:pt x="4" y="17"/>
                      <a:pt x="5" y="20"/>
                    </a:cubicBezTo>
                    <a:cubicBezTo>
                      <a:pt x="6" y="22"/>
                      <a:pt x="8" y="23"/>
                      <a:pt x="11" y="24"/>
                    </a:cubicBezTo>
                    <a:cubicBezTo>
                      <a:pt x="12" y="24"/>
                      <a:pt x="13" y="24"/>
                      <a:pt x="14" y="24"/>
                    </a:cubicBezTo>
                    <a:cubicBezTo>
                      <a:pt x="16" y="24"/>
                      <a:pt x="17" y="24"/>
                      <a:pt x="20" y="23"/>
                    </a:cubicBezTo>
                  </a:path>
                </a:pathLst>
              </a:custGeom>
              <a:solidFill>
                <a:srgbClr val="1C1C1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grpSp>
      </p:grpSp>
    </p:spTree>
    <p:extLst>
      <p:ext uri="{BB962C8B-B14F-4D97-AF65-F5344CB8AC3E}">
        <p14:creationId xmlns:p14="http://schemas.microsoft.com/office/powerpoint/2010/main" val="2537480726"/>
      </p:ext>
    </p:extLst>
  </p:cSld>
  <p:clrMapOvr>
    <a:masterClrMapping/>
  </p:clrMapOvr>
  <p:transition spd="slow">
    <p:push/>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100000" fill="hold" grpId="0" nodeType="afterEffect">
                                  <p:stCondLst>
                                    <p:cond delay="0"/>
                                  </p:stCondLst>
                                  <p:childTnLst>
                                    <p:set>
                                      <p:cBhvr>
                                        <p:cTn id="6" dur="1" fill="hold">
                                          <p:stCondLst>
                                            <p:cond delay="0"/>
                                          </p:stCondLst>
                                        </p:cTn>
                                        <p:tgtEl>
                                          <p:spTgt spid="17"/>
                                        </p:tgtEl>
                                        <p:attrNameLst>
                                          <p:attrName>style.visibility</p:attrName>
                                        </p:attrNameLst>
                                      </p:cBhvr>
                                      <p:to>
                                        <p:strVal val="visible"/>
                                      </p:to>
                                    </p:set>
                                    <p:anim calcmode="lin" valueType="num">
                                      <p:cBhvr additive="base">
                                        <p:cTn id="7" dur="500" fill="hold"/>
                                        <p:tgtEl>
                                          <p:spTgt spid="17"/>
                                        </p:tgtEl>
                                        <p:attrNameLst>
                                          <p:attrName>ppt_x</p:attrName>
                                        </p:attrNameLst>
                                      </p:cBhvr>
                                      <p:tavLst>
                                        <p:tav tm="0">
                                          <p:val>
                                            <p:strVal val="0-#ppt_w/2"/>
                                          </p:val>
                                        </p:tav>
                                        <p:tav tm="100000">
                                          <p:val>
                                            <p:strVal val="#ppt_x"/>
                                          </p:val>
                                        </p:tav>
                                      </p:tavLst>
                                    </p:anim>
                                    <p:anim calcmode="lin" valueType="num">
                                      <p:cBhvr additive="base">
                                        <p:cTn id="8" dur="500" fill="hold"/>
                                        <p:tgtEl>
                                          <p:spTgt spid="17"/>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2" presetClass="entr" presetSubtype="4" fill="hold" grpId="0" nodeType="afterEffect">
                                  <p:stCondLst>
                                    <p:cond delay="0"/>
                                  </p:stCondLst>
                                  <p:childTnLst>
                                    <p:set>
                                      <p:cBhvr>
                                        <p:cTn id="11" dur="1" fill="hold">
                                          <p:stCondLst>
                                            <p:cond delay="0"/>
                                          </p:stCondLst>
                                        </p:cTn>
                                        <p:tgtEl>
                                          <p:spTgt spid="6"/>
                                        </p:tgtEl>
                                        <p:attrNameLst>
                                          <p:attrName>style.visibility</p:attrName>
                                        </p:attrNameLst>
                                      </p:cBhvr>
                                      <p:to>
                                        <p:strVal val="visible"/>
                                      </p:to>
                                    </p:set>
                                    <p:anim calcmode="lin" valueType="num">
                                      <p:cBhvr additive="base">
                                        <p:cTn id="12" dur="500" fill="hold"/>
                                        <p:tgtEl>
                                          <p:spTgt spid="6"/>
                                        </p:tgtEl>
                                        <p:attrNameLst>
                                          <p:attrName>ppt_x</p:attrName>
                                        </p:attrNameLst>
                                      </p:cBhvr>
                                      <p:tavLst>
                                        <p:tav tm="0">
                                          <p:val>
                                            <p:strVal val="#ppt_x"/>
                                          </p:val>
                                        </p:tav>
                                        <p:tav tm="100000">
                                          <p:val>
                                            <p:strVal val="#ppt_x"/>
                                          </p:val>
                                        </p:tav>
                                      </p:tavLst>
                                    </p:anim>
                                    <p:anim calcmode="lin" valueType="num">
                                      <p:cBhvr additive="base">
                                        <p:cTn id="13" dur="500" fill="hold"/>
                                        <p:tgtEl>
                                          <p:spTgt spid="6"/>
                                        </p:tgtEl>
                                        <p:attrNameLst>
                                          <p:attrName>ppt_y</p:attrName>
                                        </p:attrNameLst>
                                      </p:cBhvr>
                                      <p:tavLst>
                                        <p:tav tm="0">
                                          <p:val>
                                            <p:strVal val="1+#ppt_h/2"/>
                                          </p:val>
                                        </p:tav>
                                        <p:tav tm="100000">
                                          <p:val>
                                            <p:strVal val="#ppt_y"/>
                                          </p:val>
                                        </p:tav>
                                      </p:tavLst>
                                    </p:anim>
                                  </p:childTnLst>
                                </p:cTn>
                              </p:par>
                              <p:par>
                                <p:cTn id="14" presetID="2" presetClass="entr" presetSubtype="8" decel="100000" fill="hold" grpId="0" nodeType="withEffect">
                                  <p:stCondLst>
                                    <p:cond delay="500"/>
                                  </p:stCondLst>
                                  <p:childTnLst>
                                    <p:set>
                                      <p:cBhvr>
                                        <p:cTn id="15" dur="1" fill="hold">
                                          <p:stCondLst>
                                            <p:cond delay="0"/>
                                          </p:stCondLst>
                                        </p:cTn>
                                        <p:tgtEl>
                                          <p:spTgt spid="10"/>
                                        </p:tgtEl>
                                        <p:attrNameLst>
                                          <p:attrName>style.visibility</p:attrName>
                                        </p:attrNameLst>
                                      </p:cBhvr>
                                      <p:to>
                                        <p:strVal val="visible"/>
                                      </p:to>
                                    </p:set>
                                    <p:anim calcmode="lin" valueType="num">
                                      <p:cBhvr additive="base">
                                        <p:cTn id="16" dur="500" fill="hold"/>
                                        <p:tgtEl>
                                          <p:spTgt spid="10"/>
                                        </p:tgtEl>
                                        <p:attrNameLst>
                                          <p:attrName>ppt_x</p:attrName>
                                        </p:attrNameLst>
                                      </p:cBhvr>
                                      <p:tavLst>
                                        <p:tav tm="0">
                                          <p:val>
                                            <p:strVal val="0-#ppt_w/2"/>
                                          </p:val>
                                        </p:tav>
                                        <p:tav tm="100000">
                                          <p:val>
                                            <p:strVal val="#ppt_x"/>
                                          </p:val>
                                        </p:tav>
                                      </p:tavLst>
                                    </p:anim>
                                    <p:anim calcmode="lin" valueType="num">
                                      <p:cBhvr additive="base">
                                        <p:cTn id="17" dur="500" fill="hold"/>
                                        <p:tgtEl>
                                          <p:spTgt spid="10"/>
                                        </p:tgtEl>
                                        <p:attrNameLst>
                                          <p:attrName>ppt_y</p:attrName>
                                        </p:attrNameLst>
                                      </p:cBhvr>
                                      <p:tavLst>
                                        <p:tav tm="0">
                                          <p:val>
                                            <p:strVal val="#ppt_y"/>
                                          </p:val>
                                        </p:tav>
                                        <p:tav tm="100000">
                                          <p:val>
                                            <p:strVal val="#ppt_y"/>
                                          </p:val>
                                        </p:tav>
                                      </p:tavLst>
                                    </p:anim>
                                  </p:childTnLst>
                                </p:cTn>
                              </p:par>
                              <p:par>
                                <p:cTn id="18" presetID="2" presetClass="entr" presetSubtype="8" decel="100000" fill="hold" grpId="0" nodeType="withEffect">
                                  <p:stCondLst>
                                    <p:cond delay="1000"/>
                                  </p:stCondLst>
                                  <p:childTnLst>
                                    <p:set>
                                      <p:cBhvr>
                                        <p:cTn id="19" dur="1" fill="hold">
                                          <p:stCondLst>
                                            <p:cond delay="0"/>
                                          </p:stCondLst>
                                        </p:cTn>
                                        <p:tgtEl>
                                          <p:spTgt spid="3"/>
                                        </p:tgtEl>
                                        <p:attrNameLst>
                                          <p:attrName>style.visibility</p:attrName>
                                        </p:attrNameLst>
                                      </p:cBhvr>
                                      <p:to>
                                        <p:strVal val="visible"/>
                                      </p:to>
                                    </p:set>
                                    <p:anim calcmode="lin" valueType="num">
                                      <p:cBhvr additive="base">
                                        <p:cTn id="20" dur="500" fill="hold"/>
                                        <p:tgtEl>
                                          <p:spTgt spid="3"/>
                                        </p:tgtEl>
                                        <p:attrNameLst>
                                          <p:attrName>ppt_x</p:attrName>
                                        </p:attrNameLst>
                                      </p:cBhvr>
                                      <p:tavLst>
                                        <p:tav tm="0">
                                          <p:val>
                                            <p:strVal val="0-#ppt_w/2"/>
                                          </p:val>
                                        </p:tav>
                                        <p:tav tm="100000">
                                          <p:val>
                                            <p:strVal val="#ppt_x"/>
                                          </p:val>
                                        </p:tav>
                                      </p:tavLst>
                                    </p:anim>
                                    <p:anim calcmode="lin" valueType="num">
                                      <p:cBhvr additive="base">
                                        <p:cTn id="21" dur="500" fill="hold"/>
                                        <p:tgtEl>
                                          <p:spTgt spid="3"/>
                                        </p:tgtEl>
                                        <p:attrNameLst>
                                          <p:attrName>ppt_y</p:attrName>
                                        </p:attrNameLst>
                                      </p:cBhvr>
                                      <p:tavLst>
                                        <p:tav tm="0">
                                          <p:val>
                                            <p:strVal val="#ppt_y"/>
                                          </p:val>
                                        </p:tav>
                                        <p:tav tm="100000">
                                          <p:val>
                                            <p:strVal val="#ppt_y"/>
                                          </p:val>
                                        </p:tav>
                                      </p:tavLst>
                                    </p:anim>
                                  </p:childTnLst>
                                </p:cTn>
                              </p:par>
                            </p:childTnLst>
                          </p:cTn>
                        </p:par>
                        <p:par>
                          <p:cTn id="22" fill="hold">
                            <p:stCondLst>
                              <p:cond delay="2000"/>
                            </p:stCondLst>
                            <p:childTnLst>
                              <p:par>
                                <p:cTn id="23" presetID="2" presetClass="entr" presetSubtype="8" fill="hold" nodeType="afterEffect">
                                  <p:stCondLst>
                                    <p:cond delay="0"/>
                                  </p:stCondLst>
                                  <p:childTnLst>
                                    <p:set>
                                      <p:cBhvr>
                                        <p:cTn id="24" dur="1" fill="hold">
                                          <p:stCondLst>
                                            <p:cond delay="0"/>
                                          </p:stCondLst>
                                        </p:cTn>
                                        <p:tgtEl>
                                          <p:spTgt spid="4"/>
                                        </p:tgtEl>
                                        <p:attrNameLst>
                                          <p:attrName>style.visibility</p:attrName>
                                        </p:attrNameLst>
                                      </p:cBhvr>
                                      <p:to>
                                        <p:strVal val="visible"/>
                                      </p:to>
                                    </p:set>
                                    <p:anim calcmode="lin" valueType="num">
                                      <p:cBhvr additive="base">
                                        <p:cTn id="25" dur="500" fill="hold"/>
                                        <p:tgtEl>
                                          <p:spTgt spid="4"/>
                                        </p:tgtEl>
                                        <p:attrNameLst>
                                          <p:attrName>ppt_x</p:attrName>
                                        </p:attrNameLst>
                                      </p:cBhvr>
                                      <p:tavLst>
                                        <p:tav tm="0">
                                          <p:val>
                                            <p:strVal val="0-#ppt_w/2"/>
                                          </p:val>
                                        </p:tav>
                                        <p:tav tm="100000">
                                          <p:val>
                                            <p:strVal val="#ppt_x"/>
                                          </p:val>
                                        </p:tav>
                                      </p:tavLst>
                                    </p:anim>
                                    <p:anim calcmode="lin" valueType="num">
                                      <p:cBhvr additive="base">
                                        <p:cTn id="26" dur="500" fill="hold"/>
                                        <p:tgtEl>
                                          <p:spTgt spid="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p:bldP spid="6" grpId="0"/>
      <p:bldP spid="10" grpId="0" animBg="1"/>
      <p:bldP spid="3" grpId="0"/>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Box 5">
            <a:extLst>
              <a:ext uri="{FF2B5EF4-FFF2-40B4-BE49-F238E27FC236}">
                <a16:creationId xmlns:a16="http://schemas.microsoft.com/office/drawing/2014/main" id="{CA99F9D4-DC58-0DA0-9D68-4170C79C2906}"/>
              </a:ext>
            </a:extLst>
          </p:cNvPr>
          <p:cNvSpPr txBox="1"/>
          <p:nvPr/>
        </p:nvSpPr>
        <p:spPr>
          <a:xfrm>
            <a:off x="469900" y="1406266"/>
            <a:ext cx="5148580" cy="5016758"/>
          </a:xfrm>
          <a:prstGeom prst="rect">
            <a:avLst/>
          </a:prstGeom>
          <a:noFill/>
        </p:spPr>
        <p:txBody>
          <a:bodyPr wrap="square" rtlCol="0">
            <a:spAutoFit/>
          </a:bodyPr>
          <a:lstStyle/>
          <a:p>
            <a:pPr>
              <a:buNone/>
            </a:pPr>
            <a:r>
              <a:rPr lang="en-US" sz="2000" b="1" dirty="0"/>
              <a:t>1. Greater Job Satisfaction</a:t>
            </a:r>
          </a:p>
          <a:p>
            <a:pPr>
              <a:buFont typeface="Arial" panose="020B0604020202020204" pitchFamily="34" charset="0"/>
              <a:buChar char="•"/>
            </a:pPr>
            <a:r>
              <a:rPr lang="en-US" sz="2000" dirty="0"/>
              <a:t> Work feels fulfilling, not forced</a:t>
            </a:r>
          </a:p>
          <a:p>
            <a:pPr>
              <a:buFont typeface="Arial" panose="020B0604020202020204" pitchFamily="34" charset="0"/>
              <a:buChar char="•"/>
            </a:pPr>
            <a:r>
              <a:rPr lang="en-US" sz="2000" dirty="0"/>
              <a:t> Higher motivation and enthusiasm</a:t>
            </a:r>
          </a:p>
          <a:p>
            <a:pPr>
              <a:buFont typeface="Arial" panose="020B0604020202020204" pitchFamily="34" charset="0"/>
              <a:buChar char="•"/>
            </a:pPr>
            <a:r>
              <a:rPr lang="en-US" sz="2000" dirty="0"/>
              <a:t> Reduced burnout and stress</a:t>
            </a:r>
          </a:p>
          <a:p>
            <a:pPr>
              <a:buFont typeface="Arial" panose="020B0604020202020204" pitchFamily="34" charset="0"/>
              <a:buChar char="•"/>
            </a:pPr>
            <a:endParaRPr lang="en-US" sz="2000" dirty="0"/>
          </a:p>
          <a:p>
            <a:pPr>
              <a:buNone/>
            </a:pPr>
            <a:r>
              <a:rPr lang="en-US" sz="2000" b="1" dirty="0"/>
              <a:t>2. Increased Productivity &amp; Performance</a:t>
            </a:r>
          </a:p>
          <a:p>
            <a:pPr>
              <a:buFont typeface="Arial" panose="020B0604020202020204" pitchFamily="34" charset="0"/>
              <a:buChar char="•"/>
            </a:pPr>
            <a:r>
              <a:rPr lang="en-US" sz="2000" dirty="0"/>
              <a:t> Natural drive leads to consistent effort</a:t>
            </a:r>
          </a:p>
          <a:p>
            <a:pPr>
              <a:buFont typeface="Arial" panose="020B0604020202020204" pitchFamily="34" charset="0"/>
              <a:buChar char="•"/>
            </a:pPr>
            <a:r>
              <a:rPr lang="en-US" sz="2000" dirty="0"/>
              <a:t> Willingness to go the extra mile</a:t>
            </a:r>
          </a:p>
          <a:p>
            <a:pPr>
              <a:buFont typeface="Arial" panose="020B0604020202020204" pitchFamily="34" charset="0"/>
              <a:buChar char="•"/>
            </a:pPr>
            <a:r>
              <a:rPr lang="en-US" sz="2000" dirty="0"/>
              <a:t> Creativity and innovation flourish</a:t>
            </a:r>
          </a:p>
          <a:p>
            <a:pPr>
              <a:buFont typeface="Arial" panose="020B0604020202020204" pitchFamily="34" charset="0"/>
              <a:buChar char="•"/>
            </a:pPr>
            <a:endParaRPr lang="en-US" sz="2000" dirty="0"/>
          </a:p>
          <a:p>
            <a:pPr>
              <a:buFont typeface="Arial" panose="020B0604020202020204" pitchFamily="34" charset="0"/>
              <a:buChar char="•"/>
            </a:pPr>
            <a:endParaRPr lang="en-US" sz="2000" dirty="0"/>
          </a:p>
          <a:p>
            <a:pPr>
              <a:buNone/>
            </a:pPr>
            <a:r>
              <a:rPr lang="en-US" sz="2000" b="1" dirty="0"/>
              <a:t>3. Continuous Learning &amp; Growth</a:t>
            </a:r>
          </a:p>
          <a:p>
            <a:pPr>
              <a:buFont typeface="Arial" panose="020B0604020202020204" pitchFamily="34" charset="0"/>
              <a:buChar char="•"/>
            </a:pPr>
            <a:r>
              <a:rPr lang="en-US" sz="2000" dirty="0"/>
              <a:t> Passion fuels curiosity</a:t>
            </a:r>
          </a:p>
          <a:p>
            <a:pPr>
              <a:buFont typeface="Arial" panose="020B0604020202020204" pitchFamily="34" charset="0"/>
              <a:buChar char="•"/>
            </a:pPr>
            <a:r>
              <a:rPr lang="en-US" sz="2000" dirty="0"/>
              <a:t> Willingness to upskill and stay relevant</a:t>
            </a:r>
          </a:p>
          <a:p>
            <a:pPr>
              <a:buFont typeface="Arial" panose="020B0604020202020204" pitchFamily="34" charset="0"/>
              <a:buChar char="•"/>
            </a:pPr>
            <a:r>
              <a:rPr lang="en-US" sz="2000" dirty="0"/>
              <a:t> Personal and professional development align</a:t>
            </a:r>
          </a:p>
          <a:p>
            <a:pPr>
              <a:buFont typeface="Arial" panose="020B0604020202020204" pitchFamily="34" charset="0"/>
              <a:buChar char="•"/>
            </a:pPr>
            <a:endParaRPr lang="en-US" sz="2000" dirty="0"/>
          </a:p>
        </p:txBody>
      </p:sp>
      <p:sp>
        <p:nvSpPr>
          <p:cNvPr id="17" name="TextBox 16">
            <a:extLst>
              <a:ext uri="{FF2B5EF4-FFF2-40B4-BE49-F238E27FC236}">
                <a16:creationId xmlns:a16="http://schemas.microsoft.com/office/drawing/2014/main" id="{83F4F8E4-261B-8BF0-326A-A9054F25D9B1}"/>
              </a:ext>
            </a:extLst>
          </p:cNvPr>
          <p:cNvSpPr txBox="1"/>
          <p:nvPr/>
        </p:nvSpPr>
        <p:spPr>
          <a:xfrm>
            <a:off x="5191760" y="1406266"/>
            <a:ext cx="4945380" cy="3477875"/>
          </a:xfrm>
          <a:prstGeom prst="rect">
            <a:avLst/>
          </a:prstGeom>
          <a:noFill/>
        </p:spPr>
        <p:txBody>
          <a:bodyPr wrap="square" rtlCol="0">
            <a:spAutoFit/>
          </a:bodyPr>
          <a:lstStyle/>
          <a:p>
            <a:pPr>
              <a:buNone/>
            </a:pPr>
            <a:r>
              <a:rPr lang="en-US" sz="2000" b="1" dirty="0"/>
              <a:t>4. Authentic Connections &amp; Impact</a:t>
            </a:r>
          </a:p>
          <a:p>
            <a:pPr>
              <a:buFont typeface="Arial" panose="020B0604020202020204" pitchFamily="34" charset="0"/>
              <a:buChar char="•"/>
            </a:pPr>
            <a:r>
              <a:rPr lang="en-US" sz="2000" dirty="0"/>
              <a:t> Easier to network within your passion domain</a:t>
            </a:r>
          </a:p>
          <a:p>
            <a:pPr>
              <a:buFont typeface="Arial" panose="020B0604020202020204" pitchFamily="34" charset="0"/>
              <a:buChar char="•"/>
            </a:pPr>
            <a:r>
              <a:rPr lang="en-US" sz="2000" dirty="0"/>
              <a:t> Builds credibility and personal brand</a:t>
            </a:r>
          </a:p>
          <a:p>
            <a:pPr>
              <a:buFont typeface="Arial" panose="020B0604020202020204" pitchFamily="34" charset="0"/>
              <a:buChar char="•"/>
            </a:pPr>
            <a:r>
              <a:rPr lang="en-US" sz="2000" dirty="0"/>
              <a:t> Real sense of contribution and meaning</a:t>
            </a:r>
          </a:p>
          <a:p>
            <a:pPr>
              <a:buFont typeface="Arial" panose="020B0604020202020204" pitchFamily="34" charset="0"/>
              <a:buChar char="•"/>
            </a:pPr>
            <a:endParaRPr lang="en-US" sz="2000" dirty="0"/>
          </a:p>
          <a:p>
            <a:pPr>
              <a:buNone/>
            </a:pPr>
            <a:r>
              <a:rPr lang="en-US" sz="2000" b="1" dirty="0"/>
              <a:t>5. Long-Term Career Sustainability</a:t>
            </a:r>
          </a:p>
          <a:p>
            <a:pPr>
              <a:buFont typeface="Arial" panose="020B0604020202020204" pitchFamily="34" charset="0"/>
              <a:buChar char="•"/>
            </a:pPr>
            <a:r>
              <a:rPr lang="en-US" sz="2000" dirty="0"/>
              <a:t> Stronger resilience during tough times</a:t>
            </a:r>
          </a:p>
          <a:p>
            <a:pPr>
              <a:buFont typeface="Arial" panose="020B0604020202020204" pitchFamily="34" charset="0"/>
              <a:buChar char="•"/>
            </a:pPr>
            <a:r>
              <a:rPr lang="en-US" sz="2000" dirty="0"/>
              <a:t> Clearer vision for future goals</a:t>
            </a:r>
          </a:p>
          <a:p>
            <a:pPr>
              <a:buFont typeface="Arial" panose="020B0604020202020204" pitchFamily="34" charset="0"/>
              <a:buChar char="•"/>
            </a:pPr>
            <a:r>
              <a:rPr lang="en-US" sz="2000" dirty="0"/>
              <a:t> Higher chances of turning it into a thriving career or business</a:t>
            </a:r>
          </a:p>
          <a:p>
            <a:pPr>
              <a:buFont typeface="Arial" panose="020B0604020202020204" pitchFamily="34" charset="0"/>
              <a:buChar char="•"/>
            </a:pPr>
            <a:endParaRPr lang="en-US" sz="2000" dirty="0"/>
          </a:p>
        </p:txBody>
      </p:sp>
      <p:grpSp>
        <p:nvGrpSpPr>
          <p:cNvPr id="2" name="Group 1">
            <a:extLst>
              <a:ext uri="{FF2B5EF4-FFF2-40B4-BE49-F238E27FC236}">
                <a16:creationId xmlns:a16="http://schemas.microsoft.com/office/drawing/2014/main" id="{EE23B9B9-47B5-04C2-C0C0-51BF2938F8EF}"/>
              </a:ext>
            </a:extLst>
          </p:cNvPr>
          <p:cNvGrpSpPr/>
          <p:nvPr/>
        </p:nvGrpSpPr>
        <p:grpSpPr>
          <a:xfrm>
            <a:off x="499158" y="330401"/>
            <a:ext cx="11311842" cy="601778"/>
            <a:chOff x="1400958" y="4309424"/>
            <a:chExt cx="4236956" cy="1838437"/>
          </a:xfrm>
        </p:grpSpPr>
        <p:sp>
          <p:nvSpPr>
            <p:cNvPr id="3" name="Rounded Rectangle 153">
              <a:extLst>
                <a:ext uri="{FF2B5EF4-FFF2-40B4-BE49-F238E27FC236}">
                  <a16:creationId xmlns:a16="http://schemas.microsoft.com/office/drawing/2014/main" id="{549E3BCD-A90B-90C5-B138-FB8BC41EA7E1}"/>
                </a:ext>
              </a:extLst>
            </p:cNvPr>
            <p:cNvSpPr/>
            <p:nvPr/>
          </p:nvSpPr>
          <p:spPr>
            <a:xfrm>
              <a:off x="1400958" y="4355470"/>
              <a:ext cx="4229093" cy="1792391"/>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Freeform 154">
              <a:extLst>
                <a:ext uri="{FF2B5EF4-FFF2-40B4-BE49-F238E27FC236}">
                  <a16:creationId xmlns:a16="http://schemas.microsoft.com/office/drawing/2014/main" id="{8AE6AA97-1660-D123-E38D-D0D68991DF2F}"/>
                </a:ext>
              </a:extLst>
            </p:cNvPr>
            <p:cNvSpPr/>
            <p:nvPr/>
          </p:nvSpPr>
          <p:spPr>
            <a:xfrm>
              <a:off x="1408822" y="4309424"/>
              <a:ext cx="4229092" cy="1570227"/>
            </a:xfrm>
            <a:custGeom>
              <a:avLst/>
              <a:gdLst>
                <a:gd name="connsiteX0" fmla="*/ 298738 w 4229092"/>
                <a:gd name="connsiteY0" fmla="*/ 0 h 1570227"/>
                <a:gd name="connsiteX1" fmla="*/ 3930354 w 4229092"/>
                <a:gd name="connsiteY1" fmla="*/ 0 h 1570227"/>
                <a:gd name="connsiteX2" fmla="*/ 4229092 w 4229092"/>
                <a:gd name="connsiteY2" fmla="*/ 298738 h 1570227"/>
                <a:gd name="connsiteX3" fmla="*/ 4229092 w 4229092"/>
                <a:gd name="connsiteY3" fmla="*/ 1493653 h 1570227"/>
                <a:gd name="connsiteX4" fmla="*/ 4223023 w 4229092"/>
                <a:gd name="connsiteY4" fmla="*/ 1553859 h 1570227"/>
                <a:gd name="connsiteX5" fmla="*/ 4217942 w 4229092"/>
                <a:gd name="connsiteY5" fmla="*/ 1570227 h 1570227"/>
                <a:gd name="connsiteX6" fmla="*/ 4217942 w 4229092"/>
                <a:gd name="connsiteY6" fmla="*/ 480837 h 1570227"/>
                <a:gd name="connsiteX7" fmla="*/ 3919204 w 4229092"/>
                <a:gd name="connsiteY7" fmla="*/ 182099 h 1570227"/>
                <a:gd name="connsiteX8" fmla="*/ 287588 w 4229092"/>
                <a:gd name="connsiteY8" fmla="*/ 182099 h 1570227"/>
                <a:gd name="connsiteX9" fmla="*/ 12326 w 4229092"/>
                <a:gd name="connsiteY9" fmla="*/ 364555 h 1570227"/>
                <a:gd name="connsiteX10" fmla="*/ 0 w 4229092"/>
                <a:gd name="connsiteY10" fmla="*/ 404263 h 1570227"/>
                <a:gd name="connsiteX11" fmla="*/ 0 w 4229092"/>
                <a:gd name="connsiteY11" fmla="*/ 298738 h 1570227"/>
                <a:gd name="connsiteX12" fmla="*/ 298738 w 4229092"/>
                <a:gd name="connsiteY12" fmla="*/ 0 h 1570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229092" h="1570227">
                  <a:moveTo>
                    <a:pt x="298738" y="0"/>
                  </a:moveTo>
                  <a:lnTo>
                    <a:pt x="3930354" y="0"/>
                  </a:lnTo>
                  <a:cubicBezTo>
                    <a:pt x="4095342" y="0"/>
                    <a:pt x="4229092" y="133750"/>
                    <a:pt x="4229092" y="298738"/>
                  </a:cubicBezTo>
                  <a:lnTo>
                    <a:pt x="4229092" y="1493653"/>
                  </a:lnTo>
                  <a:cubicBezTo>
                    <a:pt x="4229092" y="1514277"/>
                    <a:pt x="4227002" y="1534412"/>
                    <a:pt x="4223023" y="1553859"/>
                  </a:cubicBezTo>
                  <a:lnTo>
                    <a:pt x="4217942" y="1570227"/>
                  </a:lnTo>
                  <a:lnTo>
                    <a:pt x="4217942" y="480837"/>
                  </a:lnTo>
                  <a:cubicBezTo>
                    <a:pt x="4217942" y="315849"/>
                    <a:pt x="4084192" y="182099"/>
                    <a:pt x="3919204" y="182099"/>
                  </a:cubicBezTo>
                  <a:lnTo>
                    <a:pt x="287588" y="182099"/>
                  </a:lnTo>
                  <a:cubicBezTo>
                    <a:pt x="163847" y="182099"/>
                    <a:pt x="57677" y="257333"/>
                    <a:pt x="12326" y="364555"/>
                  </a:cubicBezTo>
                  <a:lnTo>
                    <a:pt x="0" y="404263"/>
                  </a:lnTo>
                  <a:lnTo>
                    <a:pt x="0" y="298738"/>
                  </a:lnTo>
                  <a:cubicBezTo>
                    <a:pt x="0" y="133750"/>
                    <a:pt x="133750" y="0"/>
                    <a:pt x="298738" y="0"/>
                  </a:cubicBezTo>
                  <a:close/>
                </a:path>
              </a:pathLst>
            </a:cu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TextBox 4">
              <a:extLst>
                <a:ext uri="{FF2B5EF4-FFF2-40B4-BE49-F238E27FC236}">
                  <a16:creationId xmlns:a16="http://schemas.microsoft.com/office/drawing/2014/main" id="{5531C3DF-021A-7739-9FDC-D57F37EA4FEF}"/>
                </a:ext>
              </a:extLst>
            </p:cNvPr>
            <p:cNvSpPr txBox="1"/>
            <p:nvPr/>
          </p:nvSpPr>
          <p:spPr bwMode="auto">
            <a:xfrm>
              <a:off x="1508237" y="4521713"/>
              <a:ext cx="4052855" cy="1598442"/>
            </a:xfrm>
            <a:prstGeom prst="rect">
              <a:avLst/>
            </a:prstGeom>
            <a:noFill/>
          </p:spPr>
          <p:txBody>
            <a:bodyPr wrap="square">
              <a:spAutoFit/>
            </a:bodyPr>
            <a:lstStyle/>
            <a:p>
              <a:pPr algn="ctr"/>
              <a:r>
                <a:rPr lang="en-US" sz="2800" b="1" dirty="0">
                  <a:solidFill>
                    <a:schemeClr val="bg1"/>
                  </a:solidFill>
                </a:rPr>
                <a:t>THE BENEFITS OF MAKING “PASSION YOUR PROFESSION”</a:t>
              </a:r>
              <a:endParaRPr lang="en-IN" sz="2800" b="1" dirty="0">
                <a:solidFill>
                  <a:schemeClr val="bg1"/>
                </a:solidFill>
              </a:endParaRPr>
            </a:p>
          </p:txBody>
        </p:sp>
      </p:grpSp>
      <p:grpSp>
        <p:nvGrpSpPr>
          <p:cNvPr id="8" name="Group 7">
            <a:extLst>
              <a:ext uri="{FF2B5EF4-FFF2-40B4-BE49-F238E27FC236}">
                <a16:creationId xmlns:a16="http://schemas.microsoft.com/office/drawing/2014/main" id="{24146B05-966A-3961-3403-50C8939E3533}"/>
              </a:ext>
            </a:extLst>
          </p:cNvPr>
          <p:cNvGrpSpPr/>
          <p:nvPr/>
        </p:nvGrpSpPr>
        <p:grpSpPr>
          <a:xfrm>
            <a:off x="8183553" y="3314700"/>
            <a:ext cx="4008448" cy="3683001"/>
            <a:chOff x="12190470" y="2591120"/>
            <a:chExt cx="10867966" cy="9985593"/>
          </a:xfrm>
        </p:grpSpPr>
        <p:sp>
          <p:nvSpPr>
            <p:cNvPr id="9" name="Freeform 81269">
              <a:extLst>
                <a:ext uri="{FF2B5EF4-FFF2-40B4-BE49-F238E27FC236}">
                  <a16:creationId xmlns:a16="http://schemas.microsoft.com/office/drawing/2014/main" id="{BAF056B0-80C2-CACE-06BE-089E64BDF4FE}"/>
                </a:ext>
              </a:extLst>
            </p:cNvPr>
            <p:cNvSpPr>
              <a:spLocks/>
            </p:cNvSpPr>
            <p:nvPr/>
          </p:nvSpPr>
          <p:spPr bwMode="auto">
            <a:xfrm>
              <a:off x="15071723" y="10150243"/>
              <a:ext cx="1722013" cy="1852466"/>
            </a:xfrm>
            <a:custGeom>
              <a:avLst/>
              <a:gdLst>
                <a:gd name="T0" fmla="*/ 19 w 50"/>
                <a:gd name="T1" fmla="*/ 0 h 54"/>
                <a:gd name="T2" fmla="*/ 38 w 50"/>
                <a:gd name="T3" fmla="*/ 54 h 54"/>
                <a:gd name="T4" fmla="*/ 50 w 50"/>
                <a:gd name="T5" fmla="*/ 1 h 54"/>
                <a:gd name="T6" fmla="*/ 19 w 50"/>
                <a:gd name="T7" fmla="*/ 0 h 54"/>
              </a:gdLst>
              <a:ahLst/>
              <a:cxnLst>
                <a:cxn ang="0">
                  <a:pos x="T0" y="T1"/>
                </a:cxn>
                <a:cxn ang="0">
                  <a:pos x="T2" y="T3"/>
                </a:cxn>
                <a:cxn ang="0">
                  <a:pos x="T4" y="T5"/>
                </a:cxn>
                <a:cxn ang="0">
                  <a:pos x="T6" y="T7"/>
                </a:cxn>
              </a:cxnLst>
              <a:rect l="0" t="0" r="r" b="b"/>
              <a:pathLst>
                <a:path w="50" h="54">
                  <a:moveTo>
                    <a:pt x="19" y="0"/>
                  </a:moveTo>
                  <a:cubicBezTo>
                    <a:pt x="19" y="0"/>
                    <a:pt x="0" y="51"/>
                    <a:pt x="38" y="54"/>
                  </a:cubicBezTo>
                  <a:cubicBezTo>
                    <a:pt x="50" y="1"/>
                    <a:pt x="50" y="1"/>
                    <a:pt x="50" y="1"/>
                  </a:cubicBezTo>
                  <a:lnTo>
                    <a:pt x="19" y="0"/>
                  </a:lnTo>
                  <a:close/>
                </a:path>
              </a:pathLst>
            </a:custGeom>
            <a:solidFill>
              <a:srgbClr val="F3BE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 name="Freeform 81270">
              <a:extLst>
                <a:ext uri="{FF2B5EF4-FFF2-40B4-BE49-F238E27FC236}">
                  <a16:creationId xmlns:a16="http://schemas.microsoft.com/office/drawing/2014/main" id="{47220553-A09B-FCE6-4B7E-6D0439D7023D}"/>
                </a:ext>
              </a:extLst>
            </p:cNvPr>
            <p:cNvSpPr>
              <a:spLocks/>
            </p:cNvSpPr>
            <p:nvPr/>
          </p:nvSpPr>
          <p:spPr bwMode="auto">
            <a:xfrm>
              <a:off x="19559391" y="10124152"/>
              <a:ext cx="1669830" cy="1878558"/>
            </a:xfrm>
            <a:custGeom>
              <a:avLst/>
              <a:gdLst>
                <a:gd name="T0" fmla="*/ 29 w 49"/>
                <a:gd name="T1" fmla="*/ 0 h 55"/>
                <a:gd name="T2" fmla="*/ 12 w 49"/>
                <a:gd name="T3" fmla="*/ 55 h 55"/>
                <a:gd name="T4" fmla="*/ 0 w 49"/>
                <a:gd name="T5" fmla="*/ 2 h 55"/>
                <a:gd name="T6" fmla="*/ 29 w 49"/>
                <a:gd name="T7" fmla="*/ 0 h 55"/>
              </a:gdLst>
              <a:ahLst/>
              <a:cxnLst>
                <a:cxn ang="0">
                  <a:pos x="T0" y="T1"/>
                </a:cxn>
                <a:cxn ang="0">
                  <a:pos x="T2" y="T3"/>
                </a:cxn>
                <a:cxn ang="0">
                  <a:pos x="T4" y="T5"/>
                </a:cxn>
                <a:cxn ang="0">
                  <a:pos x="T6" y="T7"/>
                </a:cxn>
              </a:cxnLst>
              <a:rect l="0" t="0" r="r" b="b"/>
              <a:pathLst>
                <a:path w="49" h="55">
                  <a:moveTo>
                    <a:pt x="29" y="0"/>
                  </a:moveTo>
                  <a:cubicBezTo>
                    <a:pt x="29" y="0"/>
                    <a:pt x="49" y="52"/>
                    <a:pt x="12" y="55"/>
                  </a:cubicBezTo>
                  <a:cubicBezTo>
                    <a:pt x="0" y="2"/>
                    <a:pt x="0" y="2"/>
                    <a:pt x="0" y="2"/>
                  </a:cubicBezTo>
                  <a:lnTo>
                    <a:pt x="29" y="0"/>
                  </a:lnTo>
                  <a:close/>
                </a:path>
              </a:pathLst>
            </a:custGeom>
            <a:solidFill>
              <a:srgbClr val="F3BE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 name="Freeform 81271">
              <a:extLst>
                <a:ext uri="{FF2B5EF4-FFF2-40B4-BE49-F238E27FC236}">
                  <a16:creationId xmlns:a16="http://schemas.microsoft.com/office/drawing/2014/main" id="{E1C3EA3E-F404-80C4-4FFB-41BA9596ADD4}"/>
                </a:ext>
              </a:extLst>
            </p:cNvPr>
            <p:cNvSpPr>
              <a:spLocks/>
            </p:cNvSpPr>
            <p:nvPr/>
          </p:nvSpPr>
          <p:spPr bwMode="auto">
            <a:xfrm>
              <a:off x="15515269" y="7697678"/>
              <a:ext cx="5348672" cy="4305032"/>
            </a:xfrm>
            <a:custGeom>
              <a:avLst/>
              <a:gdLst>
                <a:gd name="T0" fmla="*/ 146 w 157"/>
                <a:gd name="T1" fmla="*/ 31 h 126"/>
                <a:gd name="T2" fmla="*/ 94 w 157"/>
                <a:gd name="T3" fmla="*/ 3 h 126"/>
                <a:gd name="T4" fmla="*/ 93 w 157"/>
                <a:gd name="T5" fmla="*/ 3 h 126"/>
                <a:gd name="T6" fmla="*/ 75 w 157"/>
                <a:gd name="T7" fmla="*/ 0 h 126"/>
                <a:gd name="T8" fmla="*/ 57 w 157"/>
                <a:gd name="T9" fmla="*/ 2 h 126"/>
                <a:gd name="T10" fmla="*/ 57 w 157"/>
                <a:gd name="T11" fmla="*/ 2 h 126"/>
                <a:gd name="T12" fmla="*/ 57 w 157"/>
                <a:gd name="T13" fmla="*/ 2 h 126"/>
                <a:gd name="T14" fmla="*/ 16 w 157"/>
                <a:gd name="T15" fmla="*/ 27 h 126"/>
                <a:gd name="T16" fmla="*/ 0 w 157"/>
                <a:gd name="T17" fmla="*/ 82 h 126"/>
                <a:gd name="T18" fmla="*/ 30 w 157"/>
                <a:gd name="T19" fmla="*/ 82 h 126"/>
                <a:gd name="T20" fmla="*/ 32 w 157"/>
                <a:gd name="T21" fmla="*/ 126 h 126"/>
                <a:gd name="T22" fmla="*/ 131 w 157"/>
                <a:gd name="T23" fmla="*/ 126 h 126"/>
                <a:gd name="T24" fmla="*/ 129 w 157"/>
                <a:gd name="T25" fmla="*/ 82 h 126"/>
                <a:gd name="T26" fmla="*/ 155 w 157"/>
                <a:gd name="T27" fmla="*/ 82 h 126"/>
                <a:gd name="T28" fmla="*/ 146 w 157"/>
                <a:gd name="T29" fmla="*/ 31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7" h="126">
                  <a:moveTo>
                    <a:pt x="146" y="31"/>
                  </a:moveTo>
                  <a:cubicBezTo>
                    <a:pt x="140" y="16"/>
                    <a:pt x="94" y="3"/>
                    <a:pt x="94" y="3"/>
                  </a:cubicBezTo>
                  <a:cubicBezTo>
                    <a:pt x="93" y="3"/>
                    <a:pt x="93" y="3"/>
                    <a:pt x="93" y="3"/>
                  </a:cubicBezTo>
                  <a:cubicBezTo>
                    <a:pt x="89" y="1"/>
                    <a:pt x="82" y="0"/>
                    <a:pt x="75" y="0"/>
                  </a:cubicBezTo>
                  <a:cubicBezTo>
                    <a:pt x="68" y="0"/>
                    <a:pt x="61" y="1"/>
                    <a:pt x="57" y="2"/>
                  </a:cubicBezTo>
                  <a:cubicBezTo>
                    <a:pt x="57" y="2"/>
                    <a:pt x="57" y="2"/>
                    <a:pt x="57" y="2"/>
                  </a:cubicBezTo>
                  <a:cubicBezTo>
                    <a:pt x="57" y="2"/>
                    <a:pt x="57" y="2"/>
                    <a:pt x="57" y="2"/>
                  </a:cubicBezTo>
                  <a:cubicBezTo>
                    <a:pt x="57" y="2"/>
                    <a:pt x="25" y="17"/>
                    <a:pt x="16" y="27"/>
                  </a:cubicBezTo>
                  <a:cubicBezTo>
                    <a:pt x="8" y="37"/>
                    <a:pt x="1" y="39"/>
                    <a:pt x="0" y="82"/>
                  </a:cubicBezTo>
                  <a:cubicBezTo>
                    <a:pt x="30" y="82"/>
                    <a:pt x="30" y="82"/>
                    <a:pt x="30" y="82"/>
                  </a:cubicBezTo>
                  <a:cubicBezTo>
                    <a:pt x="30" y="82"/>
                    <a:pt x="31" y="103"/>
                    <a:pt x="32" y="126"/>
                  </a:cubicBezTo>
                  <a:cubicBezTo>
                    <a:pt x="131" y="126"/>
                    <a:pt x="131" y="126"/>
                    <a:pt x="131" y="126"/>
                  </a:cubicBezTo>
                  <a:cubicBezTo>
                    <a:pt x="129" y="82"/>
                    <a:pt x="129" y="82"/>
                    <a:pt x="129" y="82"/>
                  </a:cubicBezTo>
                  <a:cubicBezTo>
                    <a:pt x="155" y="82"/>
                    <a:pt x="155" y="82"/>
                    <a:pt x="155" y="82"/>
                  </a:cubicBezTo>
                  <a:cubicBezTo>
                    <a:pt x="155" y="82"/>
                    <a:pt x="157" y="64"/>
                    <a:pt x="146" y="31"/>
                  </a:cubicBezTo>
                </a:path>
              </a:pathLst>
            </a:custGeom>
            <a:solidFill>
              <a:srgbClr val="F3BF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 name="Freeform 81272">
              <a:extLst>
                <a:ext uri="{FF2B5EF4-FFF2-40B4-BE49-F238E27FC236}">
                  <a16:creationId xmlns:a16="http://schemas.microsoft.com/office/drawing/2014/main" id="{DFEA5BA6-D5A3-2466-F7F5-576BADC6DF9A}"/>
                </a:ext>
              </a:extLst>
            </p:cNvPr>
            <p:cNvSpPr>
              <a:spLocks/>
            </p:cNvSpPr>
            <p:nvPr/>
          </p:nvSpPr>
          <p:spPr bwMode="auto">
            <a:xfrm>
              <a:off x="16611097" y="9237055"/>
              <a:ext cx="417459" cy="1643740"/>
            </a:xfrm>
            <a:custGeom>
              <a:avLst/>
              <a:gdLst>
                <a:gd name="T0" fmla="*/ 0 w 12"/>
                <a:gd name="T1" fmla="*/ 0 h 48"/>
                <a:gd name="T2" fmla="*/ 0 w 12"/>
                <a:gd name="T3" fmla="*/ 48 h 48"/>
                <a:gd name="T4" fmla="*/ 0 w 12"/>
                <a:gd name="T5" fmla="*/ 0 h 48"/>
              </a:gdLst>
              <a:ahLst/>
              <a:cxnLst>
                <a:cxn ang="0">
                  <a:pos x="T0" y="T1"/>
                </a:cxn>
                <a:cxn ang="0">
                  <a:pos x="T2" y="T3"/>
                </a:cxn>
                <a:cxn ang="0">
                  <a:pos x="T4" y="T5"/>
                </a:cxn>
              </a:cxnLst>
              <a:rect l="0" t="0" r="r" b="b"/>
              <a:pathLst>
                <a:path w="12" h="48">
                  <a:moveTo>
                    <a:pt x="0" y="0"/>
                  </a:moveTo>
                  <a:cubicBezTo>
                    <a:pt x="0" y="48"/>
                    <a:pt x="0" y="48"/>
                    <a:pt x="0" y="48"/>
                  </a:cubicBezTo>
                  <a:cubicBezTo>
                    <a:pt x="0" y="48"/>
                    <a:pt x="12" y="32"/>
                    <a:pt x="0" y="0"/>
                  </a:cubicBezTo>
                  <a:close/>
                </a:path>
              </a:pathLst>
            </a:custGeom>
            <a:solidFill>
              <a:srgbClr val="E1AD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 name="Freeform 81273">
              <a:extLst>
                <a:ext uri="{FF2B5EF4-FFF2-40B4-BE49-F238E27FC236}">
                  <a16:creationId xmlns:a16="http://schemas.microsoft.com/office/drawing/2014/main" id="{616B35F5-B67A-1A53-F5FE-DE00FA6A279A}"/>
                </a:ext>
              </a:extLst>
            </p:cNvPr>
            <p:cNvSpPr>
              <a:spLocks/>
            </p:cNvSpPr>
            <p:nvPr/>
          </p:nvSpPr>
          <p:spPr bwMode="auto">
            <a:xfrm>
              <a:off x="19376751" y="9158782"/>
              <a:ext cx="443550" cy="1669831"/>
            </a:xfrm>
            <a:custGeom>
              <a:avLst/>
              <a:gdLst>
                <a:gd name="T0" fmla="*/ 13 w 13"/>
                <a:gd name="T1" fmla="*/ 49 h 49"/>
                <a:gd name="T2" fmla="*/ 13 w 13"/>
                <a:gd name="T3" fmla="*/ 0 h 49"/>
                <a:gd name="T4" fmla="*/ 13 w 13"/>
                <a:gd name="T5" fmla="*/ 49 h 49"/>
              </a:gdLst>
              <a:ahLst/>
              <a:cxnLst>
                <a:cxn ang="0">
                  <a:pos x="T0" y="T1"/>
                </a:cxn>
                <a:cxn ang="0">
                  <a:pos x="T2" y="T3"/>
                </a:cxn>
                <a:cxn ang="0">
                  <a:pos x="T4" y="T5"/>
                </a:cxn>
              </a:cxnLst>
              <a:rect l="0" t="0" r="r" b="b"/>
              <a:pathLst>
                <a:path w="13" h="49">
                  <a:moveTo>
                    <a:pt x="13" y="49"/>
                  </a:moveTo>
                  <a:cubicBezTo>
                    <a:pt x="13" y="49"/>
                    <a:pt x="0" y="32"/>
                    <a:pt x="13" y="0"/>
                  </a:cubicBezTo>
                  <a:cubicBezTo>
                    <a:pt x="13" y="49"/>
                    <a:pt x="13" y="49"/>
                    <a:pt x="13" y="49"/>
                  </a:cubicBezTo>
                </a:path>
              </a:pathLst>
            </a:custGeom>
            <a:solidFill>
              <a:srgbClr val="E1AD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 name="Freeform 81274">
              <a:extLst>
                <a:ext uri="{FF2B5EF4-FFF2-40B4-BE49-F238E27FC236}">
                  <a16:creationId xmlns:a16="http://schemas.microsoft.com/office/drawing/2014/main" id="{F1658EB2-F9AB-58EF-F2F2-EE61B67BD29A}"/>
                </a:ext>
              </a:extLst>
            </p:cNvPr>
            <p:cNvSpPr>
              <a:spLocks/>
            </p:cNvSpPr>
            <p:nvPr/>
          </p:nvSpPr>
          <p:spPr bwMode="auto">
            <a:xfrm>
              <a:off x="18620112" y="8663049"/>
              <a:ext cx="1304554" cy="2165560"/>
            </a:xfrm>
            <a:custGeom>
              <a:avLst/>
              <a:gdLst>
                <a:gd name="T0" fmla="*/ 28 w 38"/>
                <a:gd name="T1" fmla="*/ 35 h 64"/>
                <a:gd name="T2" fmla="*/ 37 w 38"/>
                <a:gd name="T3" fmla="*/ 6 h 64"/>
                <a:gd name="T4" fmla="*/ 24 w 38"/>
                <a:gd name="T5" fmla="*/ 1 h 64"/>
                <a:gd name="T6" fmla="*/ 8 w 38"/>
                <a:gd name="T7" fmla="*/ 17 h 64"/>
                <a:gd name="T8" fmla="*/ 12 w 38"/>
                <a:gd name="T9" fmla="*/ 15 h 64"/>
                <a:gd name="T10" fmla="*/ 0 w 38"/>
                <a:gd name="T11" fmla="*/ 64 h 64"/>
                <a:gd name="T12" fmla="*/ 26 w 38"/>
                <a:gd name="T13" fmla="*/ 29 h 64"/>
                <a:gd name="T14" fmla="*/ 28 w 38"/>
                <a:gd name="T15" fmla="*/ 35 h 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8" h="64">
                  <a:moveTo>
                    <a:pt x="28" y="35"/>
                  </a:moveTo>
                  <a:cubicBezTo>
                    <a:pt x="38" y="15"/>
                    <a:pt x="38" y="11"/>
                    <a:pt x="37" y="6"/>
                  </a:cubicBezTo>
                  <a:cubicBezTo>
                    <a:pt x="24" y="1"/>
                    <a:pt x="24" y="1"/>
                    <a:pt x="24" y="1"/>
                  </a:cubicBezTo>
                  <a:cubicBezTo>
                    <a:pt x="20" y="0"/>
                    <a:pt x="9" y="8"/>
                    <a:pt x="8" y="17"/>
                  </a:cubicBezTo>
                  <a:cubicBezTo>
                    <a:pt x="9" y="16"/>
                    <a:pt x="12" y="16"/>
                    <a:pt x="12" y="15"/>
                  </a:cubicBezTo>
                  <a:cubicBezTo>
                    <a:pt x="11" y="17"/>
                    <a:pt x="2" y="58"/>
                    <a:pt x="0" y="64"/>
                  </a:cubicBezTo>
                  <a:cubicBezTo>
                    <a:pt x="4" y="59"/>
                    <a:pt x="25" y="33"/>
                    <a:pt x="26" y="29"/>
                  </a:cubicBezTo>
                  <a:cubicBezTo>
                    <a:pt x="27" y="31"/>
                    <a:pt x="27" y="33"/>
                    <a:pt x="28" y="35"/>
                  </a:cubicBezTo>
                </a:path>
              </a:pathLst>
            </a:custGeom>
            <a:solidFill>
              <a:srgbClr val="E38B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 name="Freeform 81275">
              <a:extLst>
                <a:ext uri="{FF2B5EF4-FFF2-40B4-BE49-F238E27FC236}">
                  <a16:creationId xmlns:a16="http://schemas.microsoft.com/office/drawing/2014/main" id="{0A34477D-8D27-C3F3-E74F-2D64E57CECCB}"/>
                </a:ext>
              </a:extLst>
            </p:cNvPr>
            <p:cNvSpPr>
              <a:spLocks/>
            </p:cNvSpPr>
            <p:nvPr/>
          </p:nvSpPr>
          <p:spPr bwMode="auto">
            <a:xfrm>
              <a:off x="18828839" y="8767413"/>
              <a:ext cx="1017553" cy="1695922"/>
            </a:xfrm>
            <a:custGeom>
              <a:avLst/>
              <a:gdLst>
                <a:gd name="T0" fmla="*/ 18 w 30"/>
                <a:gd name="T1" fmla="*/ 0 h 50"/>
                <a:gd name="T2" fmla="*/ 5 w 30"/>
                <a:gd name="T3" fmla="*/ 12 h 50"/>
                <a:gd name="T4" fmla="*/ 9 w 30"/>
                <a:gd name="T5" fmla="*/ 11 h 50"/>
                <a:gd name="T6" fmla="*/ 0 w 30"/>
                <a:gd name="T7" fmla="*/ 50 h 50"/>
                <a:gd name="T8" fmla="*/ 21 w 30"/>
                <a:gd name="T9" fmla="*/ 20 h 50"/>
                <a:gd name="T10" fmla="*/ 22 w 30"/>
                <a:gd name="T11" fmla="*/ 30 h 50"/>
                <a:gd name="T12" fmla="*/ 30 w 30"/>
                <a:gd name="T13" fmla="*/ 7 h 50"/>
                <a:gd name="T14" fmla="*/ 28 w 30"/>
                <a:gd name="T15" fmla="*/ 6 h 50"/>
                <a:gd name="T16" fmla="*/ 7 w 30"/>
                <a:gd name="T17" fmla="*/ 35 h 50"/>
                <a:gd name="T18" fmla="*/ 20 w 30"/>
                <a:gd name="T19" fmla="*/ 2 h 50"/>
                <a:gd name="T20" fmla="*/ 20 w 30"/>
                <a:gd name="T21" fmla="*/ 2 h 50"/>
                <a:gd name="T22" fmla="*/ 20 w 30"/>
                <a:gd name="T23" fmla="*/ 2 h 50"/>
                <a:gd name="T24" fmla="*/ 19 w 30"/>
                <a:gd name="T25" fmla="*/ 0 h 50"/>
                <a:gd name="T26" fmla="*/ 18 w 30"/>
                <a:gd name="T27"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0" h="50">
                  <a:moveTo>
                    <a:pt x="18" y="0"/>
                  </a:moveTo>
                  <a:cubicBezTo>
                    <a:pt x="18" y="0"/>
                    <a:pt x="11" y="0"/>
                    <a:pt x="5" y="12"/>
                  </a:cubicBezTo>
                  <a:cubicBezTo>
                    <a:pt x="9" y="11"/>
                    <a:pt x="9" y="11"/>
                    <a:pt x="9" y="11"/>
                  </a:cubicBezTo>
                  <a:cubicBezTo>
                    <a:pt x="9" y="11"/>
                    <a:pt x="2" y="39"/>
                    <a:pt x="0" y="50"/>
                  </a:cubicBezTo>
                  <a:cubicBezTo>
                    <a:pt x="0" y="50"/>
                    <a:pt x="18" y="31"/>
                    <a:pt x="21" y="20"/>
                  </a:cubicBezTo>
                  <a:cubicBezTo>
                    <a:pt x="22" y="30"/>
                    <a:pt x="22" y="30"/>
                    <a:pt x="22" y="30"/>
                  </a:cubicBezTo>
                  <a:cubicBezTo>
                    <a:pt x="22" y="30"/>
                    <a:pt x="28" y="14"/>
                    <a:pt x="30" y="7"/>
                  </a:cubicBezTo>
                  <a:cubicBezTo>
                    <a:pt x="28" y="6"/>
                    <a:pt x="28" y="6"/>
                    <a:pt x="28" y="6"/>
                  </a:cubicBezTo>
                  <a:cubicBezTo>
                    <a:pt x="22" y="13"/>
                    <a:pt x="7" y="35"/>
                    <a:pt x="7" y="35"/>
                  </a:cubicBezTo>
                  <a:cubicBezTo>
                    <a:pt x="8" y="23"/>
                    <a:pt x="20" y="2"/>
                    <a:pt x="20" y="2"/>
                  </a:cubicBezTo>
                  <a:cubicBezTo>
                    <a:pt x="20" y="2"/>
                    <a:pt x="20" y="2"/>
                    <a:pt x="20" y="2"/>
                  </a:cubicBezTo>
                  <a:cubicBezTo>
                    <a:pt x="20" y="2"/>
                    <a:pt x="20" y="2"/>
                    <a:pt x="20" y="2"/>
                  </a:cubicBezTo>
                  <a:cubicBezTo>
                    <a:pt x="20" y="1"/>
                    <a:pt x="19" y="1"/>
                    <a:pt x="19" y="0"/>
                  </a:cubicBezTo>
                  <a:cubicBezTo>
                    <a:pt x="18" y="0"/>
                    <a:pt x="18" y="0"/>
                    <a:pt x="18" y="0"/>
                  </a:cubicBezTo>
                </a:path>
              </a:pathLst>
            </a:custGeom>
            <a:solidFill>
              <a:srgbClr val="F0BD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 name="Freeform 81276">
              <a:extLst>
                <a:ext uri="{FF2B5EF4-FFF2-40B4-BE49-F238E27FC236}">
                  <a16:creationId xmlns:a16="http://schemas.microsoft.com/office/drawing/2014/main" id="{7B2A0FFD-54A0-A86A-D49D-9E8585B3182A}"/>
                </a:ext>
              </a:extLst>
            </p:cNvPr>
            <p:cNvSpPr>
              <a:spLocks/>
            </p:cNvSpPr>
            <p:nvPr/>
          </p:nvSpPr>
          <p:spPr bwMode="auto">
            <a:xfrm>
              <a:off x="19063658" y="8819596"/>
              <a:ext cx="704460" cy="1121918"/>
            </a:xfrm>
            <a:custGeom>
              <a:avLst/>
              <a:gdLst>
                <a:gd name="T0" fmla="*/ 0 w 21"/>
                <a:gd name="T1" fmla="*/ 33 h 33"/>
                <a:gd name="T2" fmla="*/ 21 w 21"/>
                <a:gd name="T3" fmla="*/ 4 h 33"/>
                <a:gd name="T4" fmla="*/ 13 w 21"/>
                <a:gd name="T5" fmla="*/ 0 h 33"/>
                <a:gd name="T6" fmla="*/ 0 w 21"/>
                <a:gd name="T7" fmla="*/ 33 h 33"/>
              </a:gdLst>
              <a:ahLst/>
              <a:cxnLst>
                <a:cxn ang="0">
                  <a:pos x="T0" y="T1"/>
                </a:cxn>
                <a:cxn ang="0">
                  <a:pos x="T2" y="T3"/>
                </a:cxn>
                <a:cxn ang="0">
                  <a:pos x="T4" y="T5"/>
                </a:cxn>
                <a:cxn ang="0">
                  <a:pos x="T6" y="T7"/>
                </a:cxn>
              </a:cxnLst>
              <a:rect l="0" t="0" r="r" b="b"/>
              <a:pathLst>
                <a:path w="21" h="33">
                  <a:moveTo>
                    <a:pt x="0" y="33"/>
                  </a:moveTo>
                  <a:cubicBezTo>
                    <a:pt x="0" y="33"/>
                    <a:pt x="15" y="11"/>
                    <a:pt x="21" y="4"/>
                  </a:cubicBezTo>
                  <a:cubicBezTo>
                    <a:pt x="13" y="0"/>
                    <a:pt x="13" y="0"/>
                    <a:pt x="13" y="0"/>
                  </a:cubicBezTo>
                  <a:cubicBezTo>
                    <a:pt x="13" y="0"/>
                    <a:pt x="1" y="21"/>
                    <a:pt x="0" y="33"/>
                  </a:cubicBezTo>
                </a:path>
              </a:pathLst>
            </a:custGeom>
            <a:solidFill>
              <a:srgbClr val="FCEF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 name="Freeform 81277">
              <a:extLst>
                <a:ext uri="{FF2B5EF4-FFF2-40B4-BE49-F238E27FC236}">
                  <a16:creationId xmlns:a16="http://schemas.microsoft.com/office/drawing/2014/main" id="{5072BB16-5532-606D-D140-4C92AC993427}"/>
                </a:ext>
              </a:extLst>
            </p:cNvPr>
            <p:cNvSpPr>
              <a:spLocks/>
            </p:cNvSpPr>
            <p:nvPr/>
          </p:nvSpPr>
          <p:spPr bwMode="auto">
            <a:xfrm>
              <a:off x="18359198" y="6967130"/>
              <a:ext cx="1356737" cy="1226281"/>
            </a:xfrm>
            <a:custGeom>
              <a:avLst/>
              <a:gdLst>
                <a:gd name="T0" fmla="*/ 33 w 40"/>
                <a:gd name="T1" fmla="*/ 26 h 36"/>
                <a:gd name="T2" fmla="*/ 40 w 40"/>
                <a:gd name="T3" fmla="*/ 13 h 36"/>
                <a:gd name="T4" fmla="*/ 4 w 40"/>
                <a:gd name="T5" fmla="*/ 36 h 36"/>
                <a:gd name="T6" fmla="*/ 33 w 40"/>
                <a:gd name="T7" fmla="*/ 26 h 36"/>
              </a:gdLst>
              <a:ahLst/>
              <a:cxnLst>
                <a:cxn ang="0">
                  <a:pos x="T0" y="T1"/>
                </a:cxn>
                <a:cxn ang="0">
                  <a:pos x="T2" y="T3"/>
                </a:cxn>
                <a:cxn ang="0">
                  <a:pos x="T4" y="T5"/>
                </a:cxn>
                <a:cxn ang="0">
                  <a:pos x="T6" y="T7"/>
                </a:cxn>
              </a:cxnLst>
              <a:rect l="0" t="0" r="r" b="b"/>
              <a:pathLst>
                <a:path w="40" h="36">
                  <a:moveTo>
                    <a:pt x="33" y="26"/>
                  </a:moveTo>
                  <a:cubicBezTo>
                    <a:pt x="40" y="13"/>
                    <a:pt x="40" y="13"/>
                    <a:pt x="40" y="13"/>
                  </a:cubicBezTo>
                  <a:cubicBezTo>
                    <a:pt x="40" y="13"/>
                    <a:pt x="0" y="0"/>
                    <a:pt x="4" y="36"/>
                  </a:cubicBezTo>
                  <a:cubicBezTo>
                    <a:pt x="4" y="36"/>
                    <a:pt x="9" y="13"/>
                    <a:pt x="33" y="26"/>
                  </a:cubicBez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Freeform 81278">
              <a:extLst>
                <a:ext uri="{FF2B5EF4-FFF2-40B4-BE49-F238E27FC236}">
                  <a16:creationId xmlns:a16="http://schemas.microsoft.com/office/drawing/2014/main" id="{DB088C17-3355-1404-A477-31D68CE289C3}"/>
                </a:ext>
              </a:extLst>
            </p:cNvPr>
            <p:cNvSpPr>
              <a:spLocks/>
            </p:cNvSpPr>
            <p:nvPr/>
          </p:nvSpPr>
          <p:spPr bwMode="auto">
            <a:xfrm>
              <a:off x="18489655" y="7410676"/>
              <a:ext cx="991462" cy="782734"/>
            </a:xfrm>
            <a:custGeom>
              <a:avLst/>
              <a:gdLst>
                <a:gd name="T0" fmla="*/ 27 w 29"/>
                <a:gd name="T1" fmla="*/ 18 h 23"/>
                <a:gd name="T2" fmla="*/ 29 w 29"/>
                <a:gd name="T3" fmla="*/ 13 h 23"/>
                <a:gd name="T4" fmla="*/ 0 w 29"/>
                <a:gd name="T5" fmla="*/ 23 h 23"/>
                <a:gd name="T6" fmla="*/ 0 w 29"/>
                <a:gd name="T7" fmla="*/ 23 h 23"/>
                <a:gd name="T8" fmla="*/ 27 w 29"/>
                <a:gd name="T9" fmla="*/ 18 h 23"/>
              </a:gdLst>
              <a:ahLst/>
              <a:cxnLst>
                <a:cxn ang="0">
                  <a:pos x="T0" y="T1"/>
                </a:cxn>
                <a:cxn ang="0">
                  <a:pos x="T2" y="T3"/>
                </a:cxn>
                <a:cxn ang="0">
                  <a:pos x="T4" y="T5"/>
                </a:cxn>
                <a:cxn ang="0">
                  <a:pos x="T6" y="T7"/>
                </a:cxn>
                <a:cxn ang="0">
                  <a:pos x="T8" y="T9"/>
                </a:cxn>
              </a:cxnLst>
              <a:rect l="0" t="0" r="r" b="b"/>
              <a:pathLst>
                <a:path w="29" h="23">
                  <a:moveTo>
                    <a:pt x="27" y="18"/>
                  </a:moveTo>
                  <a:cubicBezTo>
                    <a:pt x="29" y="13"/>
                    <a:pt x="29" y="13"/>
                    <a:pt x="29" y="13"/>
                  </a:cubicBezTo>
                  <a:cubicBezTo>
                    <a:pt x="5" y="0"/>
                    <a:pt x="0" y="23"/>
                    <a:pt x="0" y="23"/>
                  </a:cubicBezTo>
                  <a:cubicBezTo>
                    <a:pt x="0" y="23"/>
                    <a:pt x="0" y="23"/>
                    <a:pt x="0" y="23"/>
                  </a:cubicBezTo>
                  <a:cubicBezTo>
                    <a:pt x="0" y="23"/>
                    <a:pt x="10" y="2"/>
                    <a:pt x="27" y="18"/>
                  </a:cubicBezTo>
                  <a:close/>
                </a:path>
              </a:pathLst>
            </a:custGeom>
            <a:solidFill>
              <a:srgbClr val="CC20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 name="Freeform 81279">
              <a:extLst>
                <a:ext uri="{FF2B5EF4-FFF2-40B4-BE49-F238E27FC236}">
                  <a16:creationId xmlns:a16="http://schemas.microsoft.com/office/drawing/2014/main" id="{60D95868-532D-A58D-FC8D-80D9A48265C4}"/>
                </a:ext>
              </a:extLst>
            </p:cNvPr>
            <p:cNvSpPr>
              <a:spLocks/>
            </p:cNvSpPr>
            <p:nvPr/>
          </p:nvSpPr>
          <p:spPr bwMode="auto">
            <a:xfrm>
              <a:off x="20550849" y="7984683"/>
              <a:ext cx="1408920" cy="1461099"/>
            </a:xfrm>
            <a:custGeom>
              <a:avLst/>
              <a:gdLst>
                <a:gd name="T0" fmla="*/ 0 w 41"/>
                <a:gd name="T1" fmla="*/ 13 h 43"/>
                <a:gd name="T2" fmla="*/ 7 w 41"/>
                <a:gd name="T3" fmla="*/ 0 h 43"/>
                <a:gd name="T4" fmla="*/ 8 w 41"/>
                <a:gd name="T5" fmla="*/ 43 h 43"/>
                <a:gd name="T6" fmla="*/ 0 w 41"/>
                <a:gd name="T7" fmla="*/ 13 h 43"/>
              </a:gdLst>
              <a:ahLst/>
              <a:cxnLst>
                <a:cxn ang="0">
                  <a:pos x="T0" y="T1"/>
                </a:cxn>
                <a:cxn ang="0">
                  <a:pos x="T2" y="T3"/>
                </a:cxn>
                <a:cxn ang="0">
                  <a:pos x="T4" y="T5"/>
                </a:cxn>
                <a:cxn ang="0">
                  <a:pos x="T6" y="T7"/>
                </a:cxn>
              </a:cxnLst>
              <a:rect l="0" t="0" r="r" b="b"/>
              <a:pathLst>
                <a:path w="41" h="43">
                  <a:moveTo>
                    <a:pt x="0" y="13"/>
                  </a:moveTo>
                  <a:cubicBezTo>
                    <a:pt x="7" y="0"/>
                    <a:pt x="7" y="0"/>
                    <a:pt x="7" y="0"/>
                  </a:cubicBezTo>
                  <a:cubicBezTo>
                    <a:pt x="7" y="0"/>
                    <a:pt x="41" y="26"/>
                    <a:pt x="8" y="43"/>
                  </a:cubicBezTo>
                  <a:cubicBezTo>
                    <a:pt x="8" y="43"/>
                    <a:pt x="24" y="25"/>
                    <a:pt x="0" y="13"/>
                  </a:cubicBez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 name="Freeform 81280">
              <a:extLst>
                <a:ext uri="{FF2B5EF4-FFF2-40B4-BE49-F238E27FC236}">
                  <a16:creationId xmlns:a16="http://schemas.microsoft.com/office/drawing/2014/main" id="{2AA63A13-18B5-D405-27EB-65753197779D}"/>
                </a:ext>
              </a:extLst>
            </p:cNvPr>
            <p:cNvSpPr>
              <a:spLocks/>
            </p:cNvSpPr>
            <p:nvPr/>
          </p:nvSpPr>
          <p:spPr bwMode="auto">
            <a:xfrm>
              <a:off x="20498670" y="8428229"/>
              <a:ext cx="887096" cy="1017553"/>
            </a:xfrm>
            <a:custGeom>
              <a:avLst/>
              <a:gdLst>
                <a:gd name="T0" fmla="*/ 0 w 26"/>
                <a:gd name="T1" fmla="*/ 5 h 30"/>
                <a:gd name="T2" fmla="*/ 2 w 26"/>
                <a:gd name="T3" fmla="*/ 0 h 30"/>
                <a:gd name="T4" fmla="*/ 10 w 26"/>
                <a:gd name="T5" fmla="*/ 30 h 30"/>
                <a:gd name="T6" fmla="*/ 10 w 26"/>
                <a:gd name="T7" fmla="*/ 30 h 30"/>
                <a:gd name="T8" fmla="*/ 0 w 26"/>
                <a:gd name="T9" fmla="*/ 5 h 30"/>
              </a:gdLst>
              <a:ahLst/>
              <a:cxnLst>
                <a:cxn ang="0">
                  <a:pos x="T0" y="T1"/>
                </a:cxn>
                <a:cxn ang="0">
                  <a:pos x="T2" y="T3"/>
                </a:cxn>
                <a:cxn ang="0">
                  <a:pos x="T4" y="T5"/>
                </a:cxn>
                <a:cxn ang="0">
                  <a:pos x="T6" y="T7"/>
                </a:cxn>
                <a:cxn ang="0">
                  <a:pos x="T8" y="T9"/>
                </a:cxn>
              </a:cxnLst>
              <a:rect l="0" t="0" r="r" b="b"/>
              <a:pathLst>
                <a:path w="26" h="30">
                  <a:moveTo>
                    <a:pt x="0" y="5"/>
                  </a:moveTo>
                  <a:cubicBezTo>
                    <a:pt x="2" y="0"/>
                    <a:pt x="2" y="0"/>
                    <a:pt x="2" y="0"/>
                  </a:cubicBezTo>
                  <a:cubicBezTo>
                    <a:pt x="26" y="12"/>
                    <a:pt x="10" y="30"/>
                    <a:pt x="10" y="30"/>
                  </a:cubicBezTo>
                  <a:cubicBezTo>
                    <a:pt x="10" y="30"/>
                    <a:pt x="10" y="30"/>
                    <a:pt x="10" y="30"/>
                  </a:cubicBezTo>
                  <a:cubicBezTo>
                    <a:pt x="10" y="30"/>
                    <a:pt x="22" y="10"/>
                    <a:pt x="0" y="5"/>
                  </a:cubicBezTo>
                  <a:close/>
                </a:path>
              </a:pathLst>
            </a:custGeom>
            <a:solidFill>
              <a:srgbClr val="CC20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 name="Freeform 81281">
              <a:extLst>
                <a:ext uri="{FF2B5EF4-FFF2-40B4-BE49-F238E27FC236}">
                  <a16:creationId xmlns:a16="http://schemas.microsoft.com/office/drawing/2014/main" id="{0CCAF4C0-E1BE-29AC-4F05-1C902AFABD78}"/>
                </a:ext>
              </a:extLst>
            </p:cNvPr>
            <p:cNvSpPr>
              <a:spLocks/>
            </p:cNvSpPr>
            <p:nvPr/>
          </p:nvSpPr>
          <p:spPr bwMode="auto">
            <a:xfrm>
              <a:off x="19298477" y="8245593"/>
              <a:ext cx="991462" cy="756643"/>
            </a:xfrm>
            <a:custGeom>
              <a:avLst/>
              <a:gdLst>
                <a:gd name="T0" fmla="*/ 2 w 29"/>
                <a:gd name="T1" fmla="*/ 0 h 22"/>
                <a:gd name="T2" fmla="*/ 1 w 29"/>
                <a:gd name="T3" fmla="*/ 11 h 22"/>
                <a:gd name="T4" fmla="*/ 10 w 29"/>
                <a:gd name="T5" fmla="*/ 18 h 22"/>
                <a:gd name="T6" fmla="*/ 21 w 29"/>
                <a:gd name="T7" fmla="*/ 21 h 22"/>
                <a:gd name="T8" fmla="*/ 29 w 29"/>
                <a:gd name="T9" fmla="*/ 14 h 22"/>
                <a:gd name="T10" fmla="*/ 15 w 29"/>
                <a:gd name="T11" fmla="*/ 9 h 22"/>
                <a:gd name="T12" fmla="*/ 2 w 29"/>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29" h="22">
                  <a:moveTo>
                    <a:pt x="2" y="0"/>
                  </a:moveTo>
                  <a:cubicBezTo>
                    <a:pt x="1" y="4"/>
                    <a:pt x="0" y="8"/>
                    <a:pt x="1" y="11"/>
                  </a:cubicBezTo>
                  <a:cubicBezTo>
                    <a:pt x="1" y="11"/>
                    <a:pt x="4" y="16"/>
                    <a:pt x="10" y="18"/>
                  </a:cubicBezTo>
                  <a:cubicBezTo>
                    <a:pt x="15" y="22"/>
                    <a:pt x="21" y="21"/>
                    <a:pt x="21" y="21"/>
                  </a:cubicBezTo>
                  <a:cubicBezTo>
                    <a:pt x="23" y="21"/>
                    <a:pt x="26" y="17"/>
                    <a:pt x="29" y="14"/>
                  </a:cubicBezTo>
                  <a:cubicBezTo>
                    <a:pt x="24" y="14"/>
                    <a:pt x="19" y="11"/>
                    <a:pt x="15" y="9"/>
                  </a:cubicBezTo>
                  <a:cubicBezTo>
                    <a:pt x="10" y="7"/>
                    <a:pt x="5" y="4"/>
                    <a:pt x="2" y="0"/>
                  </a:cubicBezTo>
                </a:path>
              </a:pathLst>
            </a:custGeom>
            <a:solidFill>
              <a:srgbClr val="5E63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 name="Freeform 81282">
              <a:extLst>
                <a:ext uri="{FF2B5EF4-FFF2-40B4-BE49-F238E27FC236}">
                  <a16:creationId xmlns:a16="http://schemas.microsoft.com/office/drawing/2014/main" id="{841B6DE8-6799-8233-327C-BF1FE1975935}"/>
                </a:ext>
              </a:extLst>
            </p:cNvPr>
            <p:cNvSpPr>
              <a:spLocks/>
            </p:cNvSpPr>
            <p:nvPr/>
          </p:nvSpPr>
          <p:spPr bwMode="auto">
            <a:xfrm>
              <a:off x="19324569" y="8219502"/>
              <a:ext cx="861004" cy="652278"/>
            </a:xfrm>
            <a:custGeom>
              <a:avLst/>
              <a:gdLst>
                <a:gd name="T0" fmla="*/ 2 w 25"/>
                <a:gd name="T1" fmla="*/ 0 h 19"/>
                <a:gd name="T2" fmla="*/ 1 w 25"/>
                <a:gd name="T3" fmla="*/ 9 h 19"/>
                <a:gd name="T4" fmla="*/ 8 w 25"/>
                <a:gd name="T5" fmla="*/ 16 h 19"/>
                <a:gd name="T6" fmla="*/ 18 w 25"/>
                <a:gd name="T7" fmla="*/ 18 h 19"/>
                <a:gd name="T8" fmla="*/ 25 w 25"/>
                <a:gd name="T9" fmla="*/ 12 h 19"/>
                <a:gd name="T10" fmla="*/ 13 w 25"/>
                <a:gd name="T11" fmla="*/ 8 h 19"/>
                <a:gd name="T12" fmla="*/ 2 w 25"/>
                <a:gd name="T13" fmla="*/ 0 h 19"/>
              </a:gdLst>
              <a:ahLst/>
              <a:cxnLst>
                <a:cxn ang="0">
                  <a:pos x="T0" y="T1"/>
                </a:cxn>
                <a:cxn ang="0">
                  <a:pos x="T2" y="T3"/>
                </a:cxn>
                <a:cxn ang="0">
                  <a:pos x="T4" y="T5"/>
                </a:cxn>
                <a:cxn ang="0">
                  <a:pos x="T6" y="T7"/>
                </a:cxn>
                <a:cxn ang="0">
                  <a:pos x="T8" y="T9"/>
                </a:cxn>
                <a:cxn ang="0">
                  <a:pos x="T10" y="T11"/>
                </a:cxn>
                <a:cxn ang="0">
                  <a:pos x="T12" y="T13"/>
                </a:cxn>
              </a:cxnLst>
              <a:rect l="0" t="0" r="r" b="b"/>
              <a:pathLst>
                <a:path w="25" h="19">
                  <a:moveTo>
                    <a:pt x="2" y="0"/>
                  </a:moveTo>
                  <a:cubicBezTo>
                    <a:pt x="1" y="3"/>
                    <a:pt x="0" y="7"/>
                    <a:pt x="1" y="9"/>
                  </a:cubicBezTo>
                  <a:cubicBezTo>
                    <a:pt x="1" y="9"/>
                    <a:pt x="3" y="14"/>
                    <a:pt x="8" y="16"/>
                  </a:cubicBezTo>
                  <a:cubicBezTo>
                    <a:pt x="13" y="19"/>
                    <a:pt x="18" y="18"/>
                    <a:pt x="18" y="18"/>
                  </a:cubicBezTo>
                  <a:cubicBezTo>
                    <a:pt x="20" y="18"/>
                    <a:pt x="23" y="15"/>
                    <a:pt x="25" y="12"/>
                  </a:cubicBezTo>
                  <a:cubicBezTo>
                    <a:pt x="21" y="12"/>
                    <a:pt x="17" y="10"/>
                    <a:pt x="13" y="8"/>
                  </a:cubicBezTo>
                  <a:cubicBezTo>
                    <a:pt x="9" y="6"/>
                    <a:pt x="5" y="3"/>
                    <a:pt x="2" y="0"/>
                  </a:cubicBezTo>
                </a:path>
              </a:pathLst>
            </a:custGeom>
            <a:solidFill>
              <a:srgbClr val="9498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 name="Freeform 81283">
              <a:extLst>
                <a:ext uri="{FF2B5EF4-FFF2-40B4-BE49-F238E27FC236}">
                  <a16:creationId xmlns:a16="http://schemas.microsoft.com/office/drawing/2014/main" id="{41F82D16-CF4F-B0B6-2C0B-25C378418452}"/>
                </a:ext>
              </a:extLst>
            </p:cNvPr>
            <p:cNvSpPr>
              <a:spLocks/>
            </p:cNvSpPr>
            <p:nvPr/>
          </p:nvSpPr>
          <p:spPr bwMode="auto">
            <a:xfrm>
              <a:off x="19402842" y="8219502"/>
              <a:ext cx="652278" cy="469642"/>
            </a:xfrm>
            <a:custGeom>
              <a:avLst/>
              <a:gdLst>
                <a:gd name="T0" fmla="*/ 2 w 19"/>
                <a:gd name="T1" fmla="*/ 0 h 14"/>
                <a:gd name="T2" fmla="*/ 1 w 19"/>
                <a:gd name="T3" fmla="*/ 7 h 14"/>
                <a:gd name="T4" fmla="*/ 6 w 19"/>
                <a:gd name="T5" fmla="*/ 12 h 14"/>
                <a:gd name="T6" fmla="*/ 14 w 19"/>
                <a:gd name="T7" fmla="*/ 14 h 14"/>
                <a:gd name="T8" fmla="*/ 19 w 19"/>
                <a:gd name="T9" fmla="*/ 9 h 14"/>
                <a:gd name="T10" fmla="*/ 10 w 19"/>
                <a:gd name="T11" fmla="*/ 6 h 14"/>
                <a:gd name="T12" fmla="*/ 2 w 19"/>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19" h="14">
                  <a:moveTo>
                    <a:pt x="2" y="0"/>
                  </a:moveTo>
                  <a:cubicBezTo>
                    <a:pt x="1" y="2"/>
                    <a:pt x="0" y="5"/>
                    <a:pt x="1" y="7"/>
                  </a:cubicBezTo>
                  <a:cubicBezTo>
                    <a:pt x="1" y="7"/>
                    <a:pt x="2" y="10"/>
                    <a:pt x="6" y="12"/>
                  </a:cubicBezTo>
                  <a:cubicBezTo>
                    <a:pt x="10" y="14"/>
                    <a:pt x="14" y="14"/>
                    <a:pt x="14" y="14"/>
                  </a:cubicBezTo>
                  <a:cubicBezTo>
                    <a:pt x="15" y="13"/>
                    <a:pt x="18" y="11"/>
                    <a:pt x="19" y="9"/>
                  </a:cubicBezTo>
                  <a:cubicBezTo>
                    <a:pt x="16" y="9"/>
                    <a:pt x="13" y="7"/>
                    <a:pt x="10" y="6"/>
                  </a:cubicBezTo>
                  <a:cubicBezTo>
                    <a:pt x="7" y="4"/>
                    <a:pt x="4" y="2"/>
                    <a:pt x="2" y="0"/>
                  </a:cubicBezTo>
                </a:path>
              </a:pathLst>
            </a:custGeom>
            <a:solidFill>
              <a:srgbClr val="AAAC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 name="Freeform 81284">
              <a:extLst>
                <a:ext uri="{FF2B5EF4-FFF2-40B4-BE49-F238E27FC236}">
                  <a16:creationId xmlns:a16="http://schemas.microsoft.com/office/drawing/2014/main" id="{99F3A045-DDC3-C54B-F712-A1589541164C}"/>
                </a:ext>
              </a:extLst>
            </p:cNvPr>
            <p:cNvSpPr>
              <a:spLocks/>
            </p:cNvSpPr>
            <p:nvPr/>
          </p:nvSpPr>
          <p:spPr bwMode="auto">
            <a:xfrm>
              <a:off x="19272386" y="7488950"/>
              <a:ext cx="1591557" cy="1226281"/>
            </a:xfrm>
            <a:custGeom>
              <a:avLst/>
              <a:gdLst>
                <a:gd name="T0" fmla="*/ 46 w 47"/>
                <a:gd name="T1" fmla="*/ 23 h 36"/>
                <a:gd name="T2" fmla="*/ 47 w 47"/>
                <a:gd name="T3" fmla="*/ 22 h 36"/>
                <a:gd name="T4" fmla="*/ 40 w 47"/>
                <a:gd name="T5" fmla="*/ 25 h 36"/>
                <a:gd name="T6" fmla="*/ 21 w 47"/>
                <a:gd name="T7" fmla="*/ 20 h 36"/>
                <a:gd name="T8" fmla="*/ 7 w 47"/>
                <a:gd name="T9" fmla="*/ 8 h 36"/>
                <a:gd name="T10" fmla="*/ 6 w 47"/>
                <a:gd name="T11" fmla="*/ 1 h 36"/>
                <a:gd name="T12" fmla="*/ 5 w 47"/>
                <a:gd name="T13" fmla="*/ 3 h 36"/>
                <a:gd name="T14" fmla="*/ 5 w 47"/>
                <a:gd name="T15" fmla="*/ 0 h 36"/>
                <a:gd name="T16" fmla="*/ 1 w 47"/>
                <a:gd name="T17" fmla="*/ 19 h 36"/>
                <a:gd name="T18" fmla="*/ 3 w 47"/>
                <a:gd name="T19" fmla="*/ 22 h 36"/>
                <a:gd name="T20" fmla="*/ 16 w 47"/>
                <a:gd name="T21" fmla="*/ 31 h 36"/>
                <a:gd name="T22" fmla="*/ 30 w 47"/>
                <a:gd name="T23" fmla="*/ 36 h 36"/>
                <a:gd name="T24" fmla="*/ 34 w 47"/>
                <a:gd name="T25" fmla="*/ 36 h 36"/>
                <a:gd name="T26" fmla="*/ 47 w 47"/>
                <a:gd name="T27" fmla="*/ 22 h 36"/>
                <a:gd name="T28" fmla="*/ 46 w 47"/>
                <a:gd name="T29" fmla="*/ 23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7" h="36">
                  <a:moveTo>
                    <a:pt x="46" y="23"/>
                  </a:moveTo>
                  <a:cubicBezTo>
                    <a:pt x="46" y="23"/>
                    <a:pt x="46" y="23"/>
                    <a:pt x="47" y="22"/>
                  </a:cubicBezTo>
                  <a:cubicBezTo>
                    <a:pt x="44" y="24"/>
                    <a:pt x="42" y="25"/>
                    <a:pt x="40" y="25"/>
                  </a:cubicBezTo>
                  <a:cubicBezTo>
                    <a:pt x="33" y="26"/>
                    <a:pt x="27" y="23"/>
                    <a:pt x="21" y="20"/>
                  </a:cubicBezTo>
                  <a:cubicBezTo>
                    <a:pt x="15" y="17"/>
                    <a:pt x="10" y="13"/>
                    <a:pt x="7" y="8"/>
                  </a:cubicBezTo>
                  <a:cubicBezTo>
                    <a:pt x="6" y="6"/>
                    <a:pt x="6" y="3"/>
                    <a:pt x="6" y="1"/>
                  </a:cubicBezTo>
                  <a:cubicBezTo>
                    <a:pt x="5" y="2"/>
                    <a:pt x="5" y="2"/>
                    <a:pt x="5" y="3"/>
                  </a:cubicBezTo>
                  <a:cubicBezTo>
                    <a:pt x="5" y="2"/>
                    <a:pt x="5" y="1"/>
                    <a:pt x="5" y="0"/>
                  </a:cubicBezTo>
                  <a:cubicBezTo>
                    <a:pt x="2" y="8"/>
                    <a:pt x="0" y="15"/>
                    <a:pt x="1" y="19"/>
                  </a:cubicBezTo>
                  <a:cubicBezTo>
                    <a:pt x="2" y="20"/>
                    <a:pt x="3" y="21"/>
                    <a:pt x="3" y="22"/>
                  </a:cubicBezTo>
                  <a:cubicBezTo>
                    <a:pt x="6" y="26"/>
                    <a:pt x="11" y="29"/>
                    <a:pt x="16" y="31"/>
                  </a:cubicBezTo>
                  <a:cubicBezTo>
                    <a:pt x="20" y="33"/>
                    <a:pt x="25" y="36"/>
                    <a:pt x="30" y="36"/>
                  </a:cubicBezTo>
                  <a:cubicBezTo>
                    <a:pt x="31" y="36"/>
                    <a:pt x="33" y="36"/>
                    <a:pt x="34" y="36"/>
                  </a:cubicBezTo>
                  <a:cubicBezTo>
                    <a:pt x="38" y="35"/>
                    <a:pt x="42" y="30"/>
                    <a:pt x="47" y="22"/>
                  </a:cubicBezTo>
                  <a:cubicBezTo>
                    <a:pt x="47" y="23"/>
                    <a:pt x="46" y="23"/>
                    <a:pt x="46" y="23"/>
                  </a:cubicBezTo>
                </a:path>
              </a:pathLst>
            </a:custGeom>
            <a:solidFill>
              <a:srgbClr val="CC20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 name="Freeform 81285">
              <a:extLst>
                <a:ext uri="{FF2B5EF4-FFF2-40B4-BE49-F238E27FC236}">
                  <a16:creationId xmlns:a16="http://schemas.microsoft.com/office/drawing/2014/main" id="{59592DE4-39DB-BCC8-1F10-B8006011088E}"/>
                </a:ext>
              </a:extLst>
            </p:cNvPr>
            <p:cNvSpPr>
              <a:spLocks/>
            </p:cNvSpPr>
            <p:nvPr/>
          </p:nvSpPr>
          <p:spPr bwMode="auto">
            <a:xfrm>
              <a:off x="19715936" y="8923962"/>
              <a:ext cx="26091" cy="0"/>
            </a:xfrm>
            <a:custGeom>
              <a:avLst/>
              <a:gdLst>
                <a:gd name="T0" fmla="*/ 0 w 1"/>
                <a:gd name="T1" fmla="*/ 0 w 1"/>
                <a:gd name="T2" fmla="*/ 1 w 1"/>
                <a:gd name="T3" fmla="*/ 1 w 1"/>
                <a:gd name="T4" fmla="*/ 0 w 1"/>
              </a:gdLst>
              <a:ahLst/>
              <a:cxnLst>
                <a:cxn ang="0">
                  <a:pos x="T0" y="0"/>
                </a:cxn>
                <a:cxn ang="0">
                  <a:pos x="T1" y="0"/>
                </a:cxn>
                <a:cxn ang="0">
                  <a:pos x="T2" y="0"/>
                </a:cxn>
                <a:cxn ang="0">
                  <a:pos x="T3" y="0"/>
                </a:cxn>
                <a:cxn ang="0">
                  <a:pos x="T4" y="0"/>
                </a:cxn>
              </a:cxnLst>
              <a:rect l="0" t="0" r="r" b="b"/>
              <a:pathLst>
                <a:path w="1">
                  <a:moveTo>
                    <a:pt x="0" y="0"/>
                  </a:moveTo>
                  <a:cubicBezTo>
                    <a:pt x="0" y="0"/>
                    <a:pt x="0" y="0"/>
                    <a:pt x="0" y="0"/>
                  </a:cubicBezTo>
                  <a:cubicBezTo>
                    <a:pt x="1" y="0"/>
                    <a:pt x="1" y="0"/>
                    <a:pt x="1" y="0"/>
                  </a:cubicBezTo>
                  <a:cubicBezTo>
                    <a:pt x="1" y="0"/>
                    <a:pt x="1" y="0"/>
                    <a:pt x="1" y="0"/>
                  </a:cubicBezTo>
                  <a:cubicBezTo>
                    <a:pt x="1" y="0"/>
                    <a:pt x="1" y="0"/>
                    <a:pt x="0" y="0"/>
                  </a:cubicBezTo>
                </a:path>
              </a:pathLst>
            </a:custGeom>
            <a:solidFill>
              <a:srgbClr val="AD70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 name="Freeform 81286">
              <a:extLst>
                <a:ext uri="{FF2B5EF4-FFF2-40B4-BE49-F238E27FC236}">
                  <a16:creationId xmlns:a16="http://schemas.microsoft.com/office/drawing/2014/main" id="{A24AAA73-576D-8C3F-CAB3-92190A21756F}"/>
                </a:ext>
              </a:extLst>
            </p:cNvPr>
            <p:cNvSpPr>
              <a:spLocks noEditPoints="1"/>
            </p:cNvSpPr>
            <p:nvPr/>
          </p:nvSpPr>
          <p:spPr bwMode="auto">
            <a:xfrm>
              <a:off x="19507208" y="8819596"/>
              <a:ext cx="208728" cy="104366"/>
            </a:xfrm>
            <a:custGeom>
              <a:avLst/>
              <a:gdLst>
                <a:gd name="T0" fmla="*/ 6 w 6"/>
                <a:gd name="T1" fmla="*/ 3 h 3"/>
                <a:gd name="T2" fmla="*/ 6 w 6"/>
                <a:gd name="T3" fmla="*/ 3 h 3"/>
                <a:gd name="T4" fmla="*/ 6 w 6"/>
                <a:gd name="T5" fmla="*/ 3 h 3"/>
                <a:gd name="T6" fmla="*/ 6 w 6"/>
                <a:gd name="T7" fmla="*/ 3 h 3"/>
                <a:gd name="T8" fmla="*/ 0 w 6"/>
                <a:gd name="T9" fmla="*/ 0 h 3"/>
                <a:gd name="T10" fmla="*/ 0 w 6"/>
                <a:gd name="T11" fmla="*/ 0 h 3"/>
                <a:gd name="T12" fmla="*/ 5 w 6"/>
                <a:gd name="T13" fmla="*/ 2 h 3"/>
                <a:gd name="T14" fmla="*/ 4 w 6"/>
                <a:gd name="T15" fmla="*/ 1 h 3"/>
                <a:gd name="T16" fmla="*/ 0 w 6"/>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3">
                  <a:moveTo>
                    <a:pt x="6" y="3"/>
                  </a:moveTo>
                  <a:cubicBezTo>
                    <a:pt x="6" y="3"/>
                    <a:pt x="6" y="3"/>
                    <a:pt x="6" y="3"/>
                  </a:cubicBezTo>
                  <a:cubicBezTo>
                    <a:pt x="6" y="3"/>
                    <a:pt x="6" y="3"/>
                    <a:pt x="6" y="3"/>
                  </a:cubicBezTo>
                  <a:cubicBezTo>
                    <a:pt x="6" y="3"/>
                    <a:pt x="6" y="3"/>
                    <a:pt x="6" y="3"/>
                  </a:cubicBezTo>
                  <a:moveTo>
                    <a:pt x="0" y="0"/>
                  </a:moveTo>
                  <a:cubicBezTo>
                    <a:pt x="0" y="0"/>
                    <a:pt x="0" y="0"/>
                    <a:pt x="0" y="0"/>
                  </a:cubicBezTo>
                  <a:cubicBezTo>
                    <a:pt x="5" y="2"/>
                    <a:pt x="5" y="2"/>
                    <a:pt x="5" y="2"/>
                  </a:cubicBezTo>
                  <a:cubicBezTo>
                    <a:pt x="4" y="2"/>
                    <a:pt x="4" y="2"/>
                    <a:pt x="4" y="1"/>
                  </a:cubicBezTo>
                  <a:cubicBezTo>
                    <a:pt x="2" y="1"/>
                    <a:pt x="1" y="0"/>
                    <a:pt x="0" y="0"/>
                  </a:cubicBezTo>
                </a:path>
              </a:pathLst>
            </a:custGeom>
            <a:solidFill>
              <a:srgbClr val="B38F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 name="Freeform 81287">
              <a:extLst>
                <a:ext uri="{FF2B5EF4-FFF2-40B4-BE49-F238E27FC236}">
                  <a16:creationId xmlns:a16="http://schemas.microsoft.com/office/drawing/2014/main" id="{B9E5C5F1-E1C0-E1B7-1BCD-4AFE67C0568C}"/>
                </a:ext>
              </a:extLst>
            </p:cNvPr>
            <p:cNvSpPr>
              <a:spLocks/>
            </p:cNvSpPr>
            <p:nvPr/>
          </p:nvSpPr>
          <p:spPr bwMode="auto">
            <a:xfrm>
              <a:off x="19428934" y="8819596"/>
              <a:ext cx="313093" cy="339184"/>
            </a:xfrm>
            <a:custGeom>
              <a:avLst/>
              <a:gdLst>
                <a:gd name="T0" fmla="*/ 2 w 9"/>
                <a:gd name="T1" fmla="*/ 0 h 10"/>
                <a:gd name="T2" fmla="*/ 1 w 9"/>
                <a:gd name="T3" fmla="*/ 10 h 10"/>
                <a:gd name="T4" fmla="*/ 2 w 9"/>
                <a:gd name="T5" fmla="*/ 10 h 10"/>
                <a:gd name="T6" fmla="*/ 9 w 9"/>
                <a:gd name="T7" fmla="*/ 3 h 10"/>
                <a:gd name="T8" fmla="*/ 8 w 9"/>
                <a:gd name="T9" fmla="*/ 3 h 10"/>
                <a:gd name="T10" fmla="*/ 8 w 9"/>
                <a:gd name="T11" fmla="*/ 3 h 10"/>
                <a:gd name="T12" fmla="*/ 7 w 9"/>
                <a:gd name="T13" fmla="*/ 2 h 10"/>
                <a:gd name="T14" fmla="*/ 2 w 9"/>
                <a:gd name="T15" fmla="*/ 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10">
                  <a:moveTo>
                    <a:pt x="2" y="0"/>
                  </a:moveTo>
                  <a:cubicBezTo>
                    <a:pt x="0" y="5"/>
                    <a:pt x="0" y="9"/>
                    <a:pt x="1" y="10"/>
                  </a:cubicBezTo>
                  <a:cubicBezTo>
                    <a:pt x="1" y="10"/>
                    <a:pt x="1" y="10"/>
                    <a:pt x="2" y="10"/>
                  </a:cubicBezTo>
                  <a:cubicBezTo>
                    <a:pt x="3" y="10"/>
                    <a:pt x="6" y="8"/>
                    <a:pt x="9" y="3"/>
                  </a:cubicBezTo>
                  <a:cubicBezTo>
                    <a:pt x="8" y="3"/>
                    <a:pt x="8" y="3"/>
                    <a:pt x="8" y="3"/>
                  </a:cubicBezTo>
                  <a:cubicBezTo>
                    <a:pt x="8" y="3"/>
                    <a:pt x="8" y="3"/>
                    <a:pt x="8" y="3"/>
                  </a:cubicBezTo>
                  <a:cubicBezTo>
                    <a:pt x="8" y="3"/>
                    <a:pt x="7" y="2"/>
                    <a:pt x="7" y="2"/>
                  </a:cubicBezTo>
                  <a:cubicBezTo>
                    <a:pt x="2" y="0"/>
                    <a:pt x="2" y="0"/>
                    <a:pt x="2" y="0"/>
                  </a:cubicBezTo>
                </a:path>
              </a:pathLst>
            </a:custGeom>
            <a:solidFill>
              <a:srgbClr val="B9AF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 name="Freeform 81288">
              <a:extLst>
                <a:ext uri="{FF2B5EF4-FFF2-40B4-BE49-F238E27FC236}">
                  <a16:creationId xmlns:a16="http://schemas.microsoft.com/office/drawing/2014/main" id="{1EDE25FC-5780-0562-6487-BFB6FAA33ADE}"/>
                </a:ext>
              </a:extLst>
            </p:cNvPr>
            <p:cNvSpPr>
              <a:spLocks/>
            </p:cNvSpPr>
            <p:nvPr/>
          </p:nvSpPr>
          <p:spPr bwMode="auto">
            <a:xfrm>
              <a:off x="19507208" y="8715231"/>
              <a:ext cx="313093" cy="208728"/>
            </a:xfrm>
            <a:custGeom>
              <a:avLst/>
              <a:gdLst>
                <a:gd name="T0" fmla="*/ 2 w 9"/>
                <a:gd name="T1" fmla="*/ 0 h 6"/>
                <a:gd name="T2" fmla="*/ 0 w 9"/>
                <a:gd name="T3" fmla="*/ 3 h 6"/>
                <a:gd name="T4" fmla="*/ 4 w 9"/>
                <a:gd name="T5" fmla="*/ 4 h 6"/>
                <a:gd name="T6" fmla="*/ 5 w 9"/>
                <a:gd name="T7" fmla="*/ 5 h 6"/>
                <a:gd name="T8" fmla="*/ 6 w 9"/>
                <a:gd name="T9" fmla="*/ 6 h 6"/>
                <a:gd name="T10" fmla="*/ 6 w 9"/>
                <a:gd name="T11" fmla="*/ 6 h 6"/>
                <a:gd name="T12" fmla="*/ 7 w 9"/>
                <a:gd name="T13" fmla="*/ 6 h 6"/>
                <a:gd name="T14" fmla="*/ 9 w 9"/>
                <a:gd name="T15" fmla="*/ 3 h 6"/>
                <a:gd name="T16" fmla="*/ 3 w 9"/>
                <a:gd name="T17" fmla="*/ 1 h 6"/>
                <a:gd name="T18" fmla="*/ 2 w 9"/>
                <a:gd name="T1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6">
                  <a:moveTo>
                    <a:pt x="2" y="0"/>
                  </a:moveTo>
                  <a:cubicBezTo>
                    <a:pt x="1" y="1"/>
                    <a:pt x="1" y="2"/>
                    <a:pt x="0" y="3"/>
                  </a:cubicBezTo>
                  <a:cubicBezTo>
                    <a:pt x="1" y="3"/>
                    <a:pt x="2" y="4"/>
                    <a:pt x="4" y="4"/>
                  </a:cubicBezTo>
                  <a:cubicBezTo>
                    <a:pt x="4" y="5"/>
                    <a:pt x="4" y="5"/>
                    <a:pt x="5" y="5"/>
                  </a:cubicBezTo>
                  <a:cubicBezTo>
                    <a:pt x="5" y="5"/>
                    <a:pt x="6" y="6"/>
                    <a:pt x="6" y="6"/>
                  </a:cubicBezTo>
                  <a:cubicBezTo>
                    <a:pt x="6" y="6"/>
                    <a:pt x="6" y="6"/>
                    <a:pt x="6" y="6"/>
                  </a:cubicBezTo>
                  <a:cubicBezTo>
                    <a:pt x="7" y="6"/>
                    <a:pt x="7" y="6"/>
                    <a:pt x="7" y="6"/>
                  </a:cubicBezTo>
                  <a:cubicBezTo>
                    <a:pt x="8" y="5"/>
                    <a:pt x="8" y="4"/>
                    <a:pt x="9" y="3"/>
                  </a:cubicBezTo>
                  <a:cubicBezTo>
                    <a:pt x="7" y="3"/>
                    <a:pt x="5" y="2"/>
                    <a:pt x="3" y="1"/>
                  </a:cubicBezTo>
                  <a:cubicBezTo>
                    <a:pt x="3" y="1"/>
                    <a:pt x="2" y="0"/>
                    <a:pt x="2" y="0"/>
                  </a:cubicBezTo>
                </a:path>
              </a:pathLst>
            </a:custGeom>
            <a:solidFill>
              <a:srgbClr val="5053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 name="Freeform 81289">
              <a:extLst>
                <a:ext uri="{FF2B5EF4-FFF2-40B4-BE49-F238E27FC236}">
                  <a16:creationId xmlns:a16="http://schemas.microsoft.com/office/drawing/2014/main" id="{A24DC52E-63D5-96B8-D6D3-AFE0F62737A8}"/>
                </a:ext>
              </a:extLst>
            </p:cNvPr>
            <p:cNvSpPr>
              <a:spLocks/>
            </p:cNvSpPr>
            <p:nvPr/>
          </p:nvSpPr>
          <p:spPr bwMode="auto">
            <a:xfrm>
              <a:off x="19559391" y="8636960"/>
              <a:ext cx="313093" cy="182636"/>
            </a:xfrm>
            <a:custGeom>
              <a:avLst/>
              <a:gdLst>
                <a:gd name="T0" fmla="*/ 1 w 9"/>
                <a:gd name="T1" fmla="*/ 0 h 6"/>
                <a:gd name="T2" fmla="*/ 0 w 9"/>
                <a:gd name="T3" fmla="*/ 1 h 6"/>
                <a:gd name="T4" fmla="*/ 0 w 9"/>
                <a:gd name="T5" fmla="*/ 3 h 6"/>
                <a:gd name="T6" fmla="*/ 1 w 9"/>
                <a:gd name="T7" fmla="*/ 4 h 6"/>
                <a:gd name="T8" fmla="*/ 7 w 9"/>
                <a:gd name="T9" fmla="*/ 6 h 6"/>
                <a:gd name="T10" fmla="*/ 8 w 9"/>
                <a:gd name="T11" fmla="*/ 5 h 6"/>
                <a:gd name="T12" fmla="*/ 9 w 9"/>
                <a:gd name="T13" fmla="*/ 1 h 6"/>
                <a:gd name="T14" fmla="*/ 9 w 9"/>
                <a:gd name="T15" fmla="*/ 2 h 6"/>
                <a:gd name="T16" fmla="*/ 8 w 9"/>
                <a:gd name="T17" fmla="*/ 2 h 6"/>
                <a:gd name="T18" fmla="*/ 1 w 9"/>
                <a:gd name="T1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6">
                  <a:moveTo>
                    <a:pt x="1" y="0"/>
                  </a:moveTo>
                  <a:cubicBezTo>
                    <a:pt x="1" y="0"/>
                    <a:pt x="1" y="1"/>
                    <a:pt x="0" y="1"/>
                  </a:cubicBezTo>
                  <a:cubicBezTo>
                    <a:pt x="0" y="2"/>
                    <a:pt x="0" y="2"/>
                    <a:pt x="0" y="3"/>
                  </a:cubicBezTo>
                  <a:cubicBezTo>
                    <a:pt x="0" y="3"/>
                    <a:pt x="1" y="4"/>
                    <a:pt x="1" y="4"/>
                  </a:cubicBezTo>
                  <a:cubicBezTo>
                    <a:pt x="3" y="5"/>
                    <a:pt x="5" y="6"/>
                    <a:pt x="7" y="6"/>
                  </a:cubicBezTo>
                  <a:cubicBezTo>
                    <a:pt x="7" y="6"/>
                    <a:pt x="7" y="5"/>
                    <a:pt x="8" y="5"/>
                  </a:cubicBezTo>
                  <a:cubicBezTo>
                    <a:pt x="8" y="4"/>
                    <a:pt x="9" y="3"/>
                    <a:pt x="9" y="1"/>
                  </a:cubicBezTo>
                  <a:cubicBezTo>
                    <a:pt x="9" y="2"/>
                    <a:pt x="9" y="2"/>
                    <a:pt x="9" y="2"/>
                  </a:cubicBezTo>
                  <a:cubicBezTo>
                    <a:pt x="9" y="2"/>
                    <a:pt x="9" y="2"/>
                    <a:pt x="8" y="2"/>
                  </a:cubicBezTo>
                  <a:cubicBezTo>
                    <a:pt x="7" y="2"/>
                    <a:pt x="4" y="1"/>
                    <a:pt x="1" y="0"/>
                  </a:cubicBezTo>
                </a:path>
              </a:pathLst>
            </a:custGeom>
            <a:solidFill>
              <a:srgbClr val="77797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 name="Freeform 81290">
              <a:extLst>
                <a:ext uri="{FF2B5EF4-FFF2-40B4-BE49-F238E27FC236}">
                  <a16:creationId xmlns:a16="http://schemas.microsoft.com/office/drawing/2014/main" id="{6D96760C-3356-59D0-3813-0D64313E711B}"/>
                </a:ext>
              </a:extLst>
            </p:cNvPr>
            <p:cNvSpPr>
              <a:spLocks/>
            </p:cNvSpPr>
            <p:nvPr/>
          </p:nvSpPr>
          <p:spPr bwMode="auto">
            <a:xfrm>
              <a:off x="19611570" y="8480412"/>
              <a:ext cx="313093" cy="208728"/>
            </a:xfrm>
            <a:custGeom>
              <a:avLst/>
              <a:gdLst>
                <a:gd name="T0" fmla="*/ 3 w 9"/>
                <a:gd name="T1" fmla="*/ 0 h 6"/>
                <a:gd name="T2" fmla="*/ 0 w 9"/>
                <a:gd name="T3" fmla="*/ 4 h 6"/>
                <a:gd name="T4" fmla="*/ 7 w 9"/>
                <a:gd name="T5" fmla="*/ 6 h 6"/>
                <a:gd name="T6" fmla="*/ 8 w 9"/>
                <a:gd name="T7" fmla="*/ 6 h 6"/>
                <a:gd name="T8" fmla="*/ 8 w 9"/>
                <a:gd name="T9" fmla="*/ 5 h 6"/>
                <a:gd name="T10" fmla="*/ 9 w 9"/>
                <a:gd name="T11" fmla="*/ 4 h 6"/>
                <a:gd name="T12" fmla="*/ 6 w 9"/>
                <a:gd name="T13" fmla="*/ 2 h 6"/>
                <a:gd name="T14" fmla="*/ 3 w 9"/>
                <a:gd name="T15" fmla="*/ 0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6">
                  <a:moveTo>
                    <a:pt x="3" y="0"/>
                  </a:moveTo>
                  <a:cubicBezTo>
                    <a:pt x="2" y="1"/>
                    <a:pt x="1" y="3"/>
                    <a:pt x="0" y="4"/>
                  </a:cubicBezTo>
                  <a:cubicBezTo>
                    <a:pt x="3" y="5"/>
                    <a:pt x="6" y="6"/>
                    <a:pt x="7" y="6"/>
                  </a:cubicBezTo>
                  <a:cubicBezTo>
                    <a:pt x="8" y="6"/>
                    <a:pt x="8" y="6"/>
                    <a:pt x="8" y="6"/>
                  </a:cubicBezTo>
                  <a:cubicBezTo>
                    <a:pt x="8" y="6"/>
                    <a:pt x="8" y="6"/>
                    <a:pt x="8" y="5"/>
                  </a:cubicBezTo>
                  <a:cubicBezTo>
                    <a:pt x="9" y="5"/>
                    <a:pt x="9" y="4"/>
                    <a:pt x="9" y="4"/>
                  </a:cubicBezTo>
                  <a:cubicBezTo>
                    <a:pt x="8" y="3"/>
                    <a:pt x="7" y="3"/>
                    <a:pt x="6" y="2"/>
                  </a:cubicBezTo>
                  <a:cubicBezTo>
                    <a:pt x="5" y="1"/>
                    <a:pt x="4" y="1"/>
                    <a:pt x="3" y="0"/>
                  </a:cubicBezTo>
                </a:path>
              </a:pathLst>
            </a:custGeom>
            <a:solidFill>
              <a:srgbClr val="85868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 name="Freeform 81291">
              <a:extLst>
                <a:ext uri="{FF2B5EF4-FFF2-40B4-BE49-F238E27FC236}">
                  <a16:creationId xmlns:a16="http://schemas.microsoft.com/office/drawing/2014/main" id="{ED43E603-0FAD-2817-A46A-1B540109E093}"/>
                </a:ext>
              </a:extLst>
            </p:cNvPr>
            <p:cNvSpPr>
              <a:spLocks/>
            </p:cNvSpPr>
            <p:nvPr/>
          </p:nvSpPr>
          <p:spPr bwMode="auto">
            <a:xfrm>
              <a:off x="19715936" y="8271685"/>
              <a:ext cx="260911" cy="365276"/>
            </a:xfrm>
            <a:custGeom>
              <a:avLst/>
              <a:gdLst>
                <a:gd name="T0" fmla="*/ 6 w 8"/>
                <a:gd name="T1" fmla="*/ 0 h 10"/>
                <a:gd name="T2" fmla="*/ 0 w 8"/>
                <a:gd name="T3" fmla="*/ 6 h 10"/>
                <a:gd name="T4" fmla="*/ 3 w 8"/>
                <a:gd name="T5" fmla="*/ 8 h 10"/>
                <a:gd name="T6" fmla="*/ 6 w 8"/>
                <a:gd name="T7" fmla="*/ 10 h 10"/>
                <a:gd name="T8" fmla="*/ 7 w 8"/>
                <a:gd name="T9" fmla="*/ 0 h 10"/>
                <a:gd name="T10" fmla="*/ 6 w 8"/>
                <a:gd name="T11" fmla="*/ 0 h 10"/>
              </a:gdLst>
              <a:ahLst/>
              <a:cxnLst>
                <a:cxn ang="0">
                  <a:pos x="T0" y="T1"/>
                </a:cxn>
                <a:cxn ang="0">
                  <a:pos x="T2" y="T3"/>
                </a:cxn>
                <a:cxn ang="0">
                  <a:pos x="T4" y="T5"/>
                </a:cxn>
                <a:cxn ang="0">
                  <a:pos x="T6" y="T7"/>
                </a:cxn>
                <a:cxn ang="0">
                  <a:pos x="T8" y="T9"/>
                </a:cxn>
                <a:cxn ang="0">
                  <a:pos x="T10" y="T11"/>
                </a:cxn>
              </a:cxnLst>
              <a:rect l="0" t="0" r="r" b="b"/>
              <a:pathLst>
                <a:path w="8" h="10">
                  <a:moveTo>
                    <a:pt x="6" y="0"/>
                  </a:moveTo>
                  <a:cubicBezTo>
                    <a:pt x="5" y="0"/>
                    <a:pt x="2" y="3"/>
                    <a:pt x="0" y="6"/>
                  </a:cubicBezTo>
                  <a:cubicBezTo>
                    <a:pt x="1" y="7"/>
                    <a:pt x="2" y="7"/>
                    <a:pt x="3" y="8"/>
                  </a:cubicBezTo>
                  <a:cubicBezTo>
                    <a:pt x="4" y="9"/>
                    <a:pt x="5" y="9"/>
                    <a:pt x="6" y="10"/>
                  </a:cubicBezTo>
                  <a:cubicBezTo>
                    <a:pt x="8" y="5"/>
                    <a:pt x="8" y="1"/>
                    <a:pt x="7" y="0"/>
                  </a:cubicBezTo>
                  <a:cubicBezTo>
                    <a:pt x="7" y="0"/>
                    <a:pt x="7" y="0"/>
                    <a:pt x="6" y="0"/>
                  </a:cubicBezTo>
                </a:path>
              </a:pathLst>
            </a:custGeom>
            <a:solidFill>
              <a:srgbClr val="A02F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 name="Freeform 81292">
              <a:extLst>
                <a:ext uri="{FF2B5EF4-FFF2-40B4-BE49-F238E27FC236}">
                  <a16:creationId xmlns:a16="http://schemas.microsoft.com/office/drawing/2014/main" id="{E188DDF8-32A7-BAC4-CFC9-BACBECACE430}"/>
                </a:ext>
              </a:extLst>
            </p:cNvPr>
            <p:cNvSpPr>
              <a:spLocks/>
            </p:cNvSpPr>
            <p:nvPr/>
          </p:nvSpPr>
          <p:spPr bwMode="auto">
            <a:xfrm>
              <a:off x="19324569" y="8349956"/>
              <a:ext cx="652278" cy="1121918"/>
            </a:xfrm>
            <a:custGeom>
              <a:avLst/>
              <a:gdLst>
                <a:gd name="T0" fmla="*/ 10 w 19"/>
                <a:gd name="T1" fmla="*/ 17 h 33"/>
                <a:gd name="T2" fmla="*/ 0 w 19"/>
                <a:gd name="T3" fmla="*/ 33 h 33"/>
                <a:gd name="T4" fmla="*/ 6 w 19"/>
                <a:gd name="T5" fmla="*/ 15 h 33"/>
                <a:gd name="T6" fmla="*/ 16 w 19"/>
                <a:gd name="T7" fmla="*/ 2 h 33"/>
                <a:gd name="T8" fmla="*/ 10 w 19"/>
                <a:gd name="T9" fmla="*/ 17 h 33"/>
              </a:gdLst>
              <a:ahLst/>
              <a:cxnLst>
                <a:cxn ang="0">
                  <a:pos x="T0" y="T1"/>
                </a:cxn>
                <a:cxn ang="0">
                  <a:pos x="T2" y="T3"/>
                </a:cxn>
                <a:cxn ang="0">
                  <a:pos x="T4" y="T5"/>
                </a:cxn>
                <a:cxn ang="0">
                  <a:pos x="T6" y="T7"/>
                </a:cxn>
                <a:cxn ang="0">
                  <a:pos x="T8" y="T9"/>
                </a:cxn>
              </a:cxnLst>
              <a:rect l="0" t="0" r="r" b="b"/>
              <a:pathLst>
                <a:path w="19" h="33">
                  <a:moveTo>
                    <a:pt x="10" y="17"/>
                  </a:moveTo>
                  <a:cubicBezTo>
                    <a:pt x="6" y="25"/>
                    <a:pt x="0" y="33"/>
                    <a:pt x="0" y="33"/>
                  </a:cubicBezTo>
                  <a:cubicBezTo>
                    <a:pt x="0" y="33"/>
                    <a:pt x="2" y="23"/>
                    <a:pt x="6" y="15"/>
                  </a:cubicBezTo>
                  <a:cubicBezTo>
                    <a:pt x="10" y="7"/>
                    <a:pt x="12" y="0"/>
                    <a:pt x="16" y="2"/>
                  </a:cubicBezTo>
                  <a:cubicBezTo>
                    <a:pt x="19" y="4"/>
                    <a:pt x="14" y="9"/>
                    <a:pt x="10" y="17"/>
                  </a:cubicBez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 name="Freeform 81293">
              <a:extLst>
                <a:ext uri="{FF2B5EF4-FFF2-40B4-BE49-F238E27FC236}">
                  <a16:creationId xmlns:a16="http://schemas.microsoft.com/office/drawing/2014/main" id="{F5C65463-0BD8-CA65-8F84-86EB6E9A2B72}"/>
                </a:ext>
              </a:extLst>
            </p:cNvPr>
            <p:cNvSpPr>
              <a:spLocks/>
            </p:cNvSpPr>
            <p:nvPr/>
          </p:nvSpPr>
          <p:spPr bwMode="auto">
            <a:xfrm>
              <a:off x="19324569" y="8428229"/>
              <a:ext cx="652278" cy="1043645"/>
            </a:xfrm>
            <a:custGeom>
              <a:avLst/>
              <a:gdLst>
                <a:gd name="T0" fmla="*/ 16 w 19"/>
                <a:gd name="T1" fmla="*/ 0 h 31"/>
                <a:gd name="T2" fmla="*/ 15 w 19"/>
                <a:gd name="T3" fmla="*/ 0 h 31"/>
                <a:gd name="T4" fmla="*/ 0 w 19"/>
                <a:gd name="T5" fmla="*/ 29 h 31"/>
                <a:gd name="T6" fmla="*/ 0 w 19"/>
                <a:gd name="T7" fmla="*/ 31 h 31"/>
                <a:gd name="T8" fmla="*/ 10 w 19"/>
                <a:gd name="T9" fmla="*/ 15 h 31"/>
                <a:gd name="T10" fmla="*/ 16 w 19"/>
                <a:gd name="T11" fmla="*/ 0 h 31"/>
              </a:gdLst>
              <a:ahLst/>
              <a:cxnLst>
                <a:cxn ang="0">
                  <a:pos x="T0" y="T1"/>
                </a:cxn>
                <a:cxn ang="0">
                  <a:pos x="T2" y="T3"/>
                </a:cxn>
                <a:cxn ang="0">
                  <a:pos x="T4" y="T5"/>
                </a:cxn>
                <a:cxn ang="0">
                  <a:pos x="T6" y="T7"/>
                </a:cxn>
                <a:cxn ang="0">
                  <a:pos x="T8" y="T9"/>
                </a:cxn>
                <a:cxn ang="0">
                  <a:pos x="T10" y="T11"/>
                </a:cxn>
              </a:cxnLst>
              <a:rect l="0" t="0" r="r" b="b"/>
              <a:pathLst>
                <a:path w="19" h="31">
                  <a:moveTo>
                    <a:pt x="16" y="0"/>
                  </a:moveTo>
                  <a:cubicBezTo>
                    <a:pt x="15" y="0"/>
                    <a:pt x="15" y="0"/>
                    <a:pt x="15" y="0"/>
                  </a:cubicBezTo>
                  <a:cubicBezTo>
                    <a:pt x="13" y="6"/>
                    <a:pt x="8" y="16"/>
                    <a:pt x="0" y="29"/>
                  </a:cubicBezTo>
                  <a:cubicBezTo>
                    <a:pt x="0" y="30"/>
                    <a:pt x="0" y="31"/>
                    <a:pt x="0" y="31"/>
                  </a:cubicBezTo>
                  <a:cubicBezTo>
                    <a:pt x="0" y="31"/>
                    <a:pt x="6" y="23"/>
                    <a:pt x="10" y="15"/>
                  </a:cubicBezTo>
                  <a:cubicBezTo>
                    <a:pt x="14" y="7"/>
                    <a:pt x="19" y="2"/>
                    <a:pt x="16" y="0"/>
                  </a:cubicBezTo>
                  <a:close/>
                </a:path>
              </a:pathLst>
            </a:custGeom>
            <a:solidFill>
              <a:srgbClr val="CC20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 name="Freeform 81294">
              <a:extLst>
                <a:ext uri="{FF2B5EF4-FFF2-40B4-BE49-F238E27FC236}">
                  <a16:creationId xmlns:a16="http://schemas.microsoft.com/office/drawing/2014/main" id="{B1E588A1-253D-C769-C81C-9E6330755B6F}"/>
                </a:ext>
              </a:extLst>
            </p:cNvPr>
            <p:cNvSpPr>
              <a:spLocks/>
            </p:cNvSpPr>
            <p:nvPr/>
          </p:nvSpPr>
          <p:spPr bwMode="auto">
            <a:xfrm>
              <a:off x="19376751" y="4984206"/>
              <a:ext cx="2452561" cy="3444023"/>
            </a:xfrm>
            <a:custGeom>
              <a:avLst/>
              <a:gdLst>
                <a:gd name="T0" fmla="*/ 70 w 72"/>
                <a:gd name="T1" fmla="*/ 37 h 101"/>
                <a:gd name="T2" fmla="*/ 70 w 72"/>
                <a:gd name="T3" fmla="*/ 7 h 101"/>
                <a:gd name="T4" fmla="*/ 70 w 72"/>
                <a:gd name="T5" fmla="*/ 7 h 101"/>
                <a:gd name="T6" fmla="*/ 61 w 72"/>
                <a:gd name="T7" fmla="*/ 2 h 101"/>
                <a:gd name="T8" fmla="*/ 61 w 72"/>
                <a:gd name="T9" fmla="*/ 2 h 101"/>
                <a:gd name="T10" fmla="*/ 36 w 72"/>
                <a:gd name="T11" fmla="*/ 19 h 101"/>
                <a:gd name="T12" fmla="*/ 9 w 72"/>
                <a:gd name="T13" fmla="*/ 52 h 101"/>
                <a:gd name="T14" fmla="*/ 3 w 72"/>
                <a:gd name="T15" fmla="*/ 82 h 101"/>
                <a:gd name="T16" fmla="*/ 18 w 72"/>
                <a:gd name="T17" fmla="*/ 95 h 101"/>
                <a:gd name="T18" fmla="*/ 37 w 72"/>
                <a:gd name="T19" fmla="*/ 100 h 101"/>
                <a:gd name="T20" fmla="*/ 58 w 72"/>
                <a:gd name="T21" fmla="*/ 78 h 101"/>
                <a:gd name="T22" fmla="*/ 70 w 72"/>
                <a:gd name="T23" fmla="*/ 37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2" h="101">
                  <a:moveTo>
                    <a:pt x="70" y="37"/>
                  </a:moveTo>
                  <a:cubicBezTo>
                    <a:pt x="71" y="29"/>
                    <a:pt x="72" y="13"/>
                    <a:pt x="70" y="7"/>
                  </a:cubicBezTo>
                  <a:cubicBezTo>
                    <a:pt x="70" y="7"/>
                    <a:pt x="70" y="7"/>
                    <a:pt x="70" y="7"/>
                  </a:cubicBezTo>
                  <a:cubicBezTo>
                    <a:pt x="68" y="0"/>
                    <a:pt x="61" y="2"/>
                    <a:pt x="61" y="2"/>
                  </a:cubicBezTo>
                  <a:cubicBezTo>
                    <a:pt x="61" y="2"/>
                    <a:pt x="61" y="2"/>
                    <a:pt x="61" y="2"/>
                  </a:cubicBezTo>
                  <a:cubicBezTo>
                    <a:pt x="55" y="4"/>
                    <a:pt x="43" y="14"/>
                    <a:pt x="36" y="19"/>
                  </a:cubicBezTo>
                  <a:cubicBezTo>
                    <a:pt x="27" y="26"/>
                    <a:pt x="16" y="38"/>
                    <a:pt x="9" y="52"/>
                  </a:cubicBezTo>
                  <a:cubicBezTo>
                    <a:pt x="1" y="66"/>
                    <a:pt x="0" y="75"/>
                    <a:pt x="3" y="82"/>
                  </a:cubicBezTo>
                  <a:cubicBezTo>
                    <a:pt x="5" y="88"/>
                    <a:pt x="11" y="92"/>
                    <a:pt x="18" y="95"/>
                  </a:cubicBezTo>
                  <a:cubicBezTo>
                    <a:pt x="24" y="98"/>
                    <a:pt x="30" y="101"/>
                    <a:pt x="37" y="100"/>
                  </a:cubicBezTo>
                  <a:cubicBezTo>
                    <a:pt x="44" y="98"/>
                    <a:pt x="51" y="93"/>
                    <a:pt x="58" y="78"/>
                  </a:cubicBezTo>
                  <a:cubicBezTo>
                    <a:pt x="66" y="64"/>
                    <a:pt x="70" y="49"/>
                    <a:pt x="70" y="37"/>
                  </a:cubicBezTo>
                  <a:close/>
                </a:path>
              </a:pathLst>
            </a:custGeom>
            <a:solidFill>
              <a:srgbClr val="9498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 name="Freeform 81295">
              <a:extLst>
                <a:ext uri="{FF2B5EF4-FFF2-40B4-BE49-F238E27FC236}">
                  <a16:creationId xmlns:a16="http://schemas.microsoft.com/office/drawing/2014/main" id="{655B839F-B579-EC5D-F382-59880BF88ED8}"/>
                </a:ext>
              </a:extLst>
            </p:cNvPr>
            <p:cNvSpPr>
              <a:spLocks/>
            </p:cNvSpPr>
            <p:nvPr/>
          </p:nvSpPr>
          <p:spPr bwMode="auto">
            <a:xfrm>
              <a:off x="19611570" y="5062481"/>
              <a:ext cx="2139468" cy="2974386"/>
            </a:xfrm>
            <a:custGeom>
              <a:avLst/>
              <a:gdLst>
                <a:gd name="T0" fmla="*/ 61 w 63"/>
                <a:gd name="T1" fmla="*/ 32 h 88"/>
                <a:gd name="T2" fmla="*/ 61 w 63"/>
                <a:gd name="T3" fmla="*/ 6 h 88"/>
                <a:gd name="T4" fmla="*/ 53 w 63"/>
                <a:gd name="T5" fmla="*/ 2 h 88"/>
                <a:gd name="T6" fmla="*/ 53 w 63"/>
                <a:gd name="T7" fmla="*/ 2 h 88"/>
                <a:gd name="T8" fmla="*/ 32 w 63"/>
                <a:gd name="T9" fmla="*/ 16 h 88"/>
                <a:gd name="T10" fmla="*/ 8 w 63"/>
                <a:gd name="T11" fmla="*/ 45 h 88"/>
                <a:gd name="T12" fmla="*/ 2 w 63"/>
                <a:gd name="T13" fmla="*/ 71 h 88"/>
                <a:gd name="T14" fmla="*/ 15 w 63"/>
                <a:gd name="T15" fmla="*/ 83 h 88"/>
                <a:gd name="T16" fmla="*/ 32 w 63"/>
                <a:gd name="T17" fmla="*/ 87 h 88"/>
                <a:gd name="T18" fmla="*/ 50 w 63"/>
                <a:gd name="T19" fmla="*/ 68 h 88"/>
                <a:gd name="T20" fmla="*/ 61 w 63"/>
                <a:gd name="T21" fmla="*/ 32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 h="88">
                  <a:moveTo>
                    <a:pt x="61" y="32"/>
                  </a:moveTo>
                  <a:cubicBezTo>
                    <a:pt x="62" y="25"/>
                    <a:pt x="63" y="11"/>
                    <a:pt x="61" y="6"/>
                  </a:cubicBezTo>
                  <a:cubicBezTo>
                    <a:pt x="59" y="0"/>
                    <a:pt x="53" y="2"/>
                    <a:pt x="53" y="2"/>
                  </a:cubicBezTo>
                  <a:cubicBezTo>
                    <a:pt x="53" y="2"/>
                    <a:pt x="53" y="2"/>
                    <a:pt x="53" y="2"/>
                  </a:cubicBezTo>
                  <a:cubicBezTo>
                    <a:pt x="48" y="4"/>
                    <a:pt x="37" y="12"/>
                    <a:pt x="32" y="16"/>
                  </a:cubicBezTo>
                  <a:cubicBezTo>
                    <a:pt x="23" y="23"/>
                    <a:pt x="14" y="33"/>
                    <a:pt x="8" y="45"/>
                  </a:cubicBezTo>
                  <a:cubicBezTo>
                    <a:pt x="1" y="58"/>
                    <a:pt x="0" y="65"/>
                    <a:pt x="2" y="71"/>
                  </a:cubicBezTo>
                  <a:cubicBezTo>
                    <a:pt x="5" y="77"/>
                    <a:pt x="10" y="80"/>
                    <a:pt x="15" y="83"/>
                  </a:cubicBezTo>
                  <a:cubicBezTo>
                    <a:pt x="21" y="86"/>
                    <a:pt x="26" y="88"/>
                    <a:pt x="32" y="87"/>
                  </a:cubicBezTo>
                  <a:cubicBezTo>
                    <a:pt x="38" y="85"/>
                    <a:pt x="44" y="80"/>
                    <a:pt x="50" y="68"/>
                  </a:cubicBezTo>
                  <a:cubicBezTo>
                    <a:pt x="57" y="56"/>
                    <a:pt x="61" y="43"/>
                    <a:pt x="61" y="32"/>
                  </a:cubicBezTo>
                  <a:close/>
                </a:path>
              </a:pathLst>
            </a:custGeom>
            <a:solidFill>
              <a:srgbClr val="AAAC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 name="Freeform 81296">
              <a:extLst>
                <a:ext uri="{FF2B5EF4-FFF2-40B4-BE49-F238E27FC236}">
                  <a16:creationId xmlns:a16="http://schemas.microsoft.com/office/drawing/2014/main" id="{8F5950EB-9FA4-DB19-8A42-CF3A90165913}"/>
                </a:ext>
              </a:extLst>
            </p:cNvPr>
            <p:cNvSpPr>
              <a:spLocks/>
            </p:cNvSpPr>
            <p:nvPr/>
          </p:nvSpPr>
          <p:spPr bwMode="auto">
            <a:xfrm>
              <a:off x="19846392" y="5349482"/>
              <a:ext cx="1591557" cy="2296016"/>
            </a:xfrm>
            <a:custGeom>
              <a:avLst/>
              <a:gdLst>
                <a:gd name="T0" fmla="*/ 46 w 47"/>
                <a:gd name="T1" fmla="*/ 24 h 67"/>
                <a:gd name="T2" fmla="*/ 46 w 47"/>
                <a:gd name="T3" fmla="*/ 5 h 67"/>
                <a:gd name="T4" fmla="*/ 46 w 47"/>
                <a:gd name="T5" fmla="*/ 5 h 67"/>
                <a:gd name="T6" fmla="*/ 40 w 47"/>
                <a:gd name="T7" fmla="*/ 2 h 67"/>
                <a:gd name="T8" fmla="*/ 24 w 47"/>
                <a:gd name="T9" fmla="*/ 12 h 67"/>
                <a:gd name="T10" fmla="*/ 5 w 47"/>
                <a:gd name="T11" fmla="*/ 34 h 67"/>
                <a:gd name="T12" fmla="*/ 1 w 47"/>
                <a:gd name="T13" fmla="*/ 54 h 67"/>
                <a:gd name="T14" fmla="*/ 11 w 47"/>
                <a:gd name="T15" fmla="*/ 63 h 67"/>
                <a:gd name="T16" fmla="*/ 24 w 47"/>
                <a:gd name="T17" fmla="*/ 66 h 67"/>
                <a:gd name="T18" fmla="*/ 38 w 47"/>
                <a:gd name="T19" fmla="*/ 52 h 67"/>
                <a:gd name="T20" fmla="*/ 46 w 47"/>
                <a:gd name="T21" fmla="*/ 24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7" h="67">
                  <a:moveTo>
                    <a:pt x="46" y="24"/>
                  </a:moveTo>
                  <a:cubicBezTo>
                    <a:pt x="46" y="19"/>
                    <a:pt x="47" y="9"/>
                    <a:pt x="46" y="5"/>
                  </a:cubicBezTo>
                  <a:cubicBezTo>
                    <a:pt x="46" y="5"/>
                    <a:pt x="46" y="5"/>
                    <a:pt x="46" y="5"/>
                  </a:cubicBezTo>
                  <a:cubicBezTo>
                    <a:pt x="45" y="0"/>
                    <a:pt x="40" y="2"/>
                    <a:pt x="40" y="2"/>
                  </a:cubicBezTo>
                  <a:cubicBezTo>
                    <a:pt x="36" y="3"/>
                    <a:pt x="28" y="9"/>
                    <a:pt x="24" y="12"/>
                  </a:cubicBezTo>
                  <a:cubicBezTo>
                    <a:pt x="17" y="17"/>
                    <a:pt x="10" y="25"/>
                    <a:pt x="5" y="34"/>
                  </a:cubicBezTo>
                  <a:cubicBezTo>
                    <a:pt x="0" y="44"/>
                    <a:pt x="0" y="50"/>
                    <a:pt x="1" y="54"/>
                  </a:cubicBezTo>
                  <a:cubicBezTo>
                    <a:pt x="3" y="58"/>
                    <a:pt x="7" y="60"/>
                    <a:pt x="11" y="63"/>
                  </a:cubicBezTo>
                  <a:cubicBezTo>
                    <a:pt x="15" y="65"/>
                    <a:pt x="19" y="67"/>
                    <a:pt x="24" y="66"/>
                  </a:cubicBezTo>
                  <a:cubicBezTo>
                    <a:pt x="28" y="65"/>
                    <a:pt x="33" y="61"/>
                    <a:pt x="38" y="52"/>
                  </a:cubicBezTo>
                  <a:cubicBezTo>
                    <a:pt x="43" y="42"/>
                    <a:pt x="45" y="32"/>
                    <a:pt x="46" y="24"/>
                  </a:cubicBezTo>
                  <a:close/>
                </a:path>
              </a:pathLst>
            </a:custGeom>
            <a:solidFill>
              <a:srgbClr val="BFC1C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 name="Freeform 81297">
              <a:extLst>
                <a:ext uri="{FF2B5EF4-FFF2-40B4-BE49-F238E27FC236}">
                  <a16:creationId xmlns:a16="http://schemas.microsoft.com/office/drawing/2014/main" id="{49A496A6-E768-4E18-6454-20995068A603}"/>
                </a:ext>
              </a:extLst>
            </p:cNvPr>
            <p:cNvSpPr>
              <a:spLocks/>
            </p:cNvSpPr>
            <p:nvPr/>
          </p:nvSpPr>
          <p:spPr bwMode="auto">
            <a:xfrm>
              <a:off x="19376751" y="6706219"/>
              <a:ext cx="2009015" cy="1722013"/>
            </a:xfrm>
            <a:custGeom>
              <a:avLst/>
              <a:gdLst>
                <a:gd name="T0" fmla="*/ 38 w 59"/>
                <a:gd name="T1" fmla="*/ 47 h 50"/>
                <a:gd name="T2" fmla="*/ 19 w 59"/>
                <a:gd name="T3" fmla="*/ 42 h 50"/>
                <a:gd name="T4" fmla="*/ 4 w 59"/>
                <a:gd name="T5" fmla="*/ 29 h 50"/>
                <a:gd name="T6" fmla="*/ 9 w 59"/>
                <a:gd name="T7" fmla="*/ 0 h 50"/>
                <a:gd name="T8" fmla="*/ 9 w 59"/>
                <a:gd name="T9" fmla="*/ 1 h 50"/>
                <a:gd name="T10" fmla="*/ 3 w 59"/>
                <a:gd name="T11" fmla="*/ 31 h 50"/>
                <a:gd name="T12" fmla="*/ 18 w 59"/>
                <a:gd name="T13" fmla="*/ 44 h 50"/>
                <a:gd name="T14" fmla="*/ 37 w 59"/>
                <a:gd name="T15" fmla="*/ 49 h 50"/>
                <a:gd name="T16" fmla="*/ 58 w 59"/>
                <a:gd name="T17" fmla="*/ 28 h 50"/>
                <a:gd name="T18" fmla="*/ 59 w 59"/>
                <a:gd name="T19" fmla="*/ 26 h 50"/>
                <a:gd name="T20" fmla="*/ 38 w 59"/>
                <a:gd name="T21" fmla="*/ 47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9" h="50">
                  <a:moveTo>
                    <a:pt x="38" y="47"/>
                  </a:moveTo>
                  <a:cubicBezTo>
                    <a:pt x="31" y="48"/>
                    <a:pt x="25" y="45"/>
                    <a:pt x="19" y="42"/>
                  </a:cubicBezTo>
                  <a:cubicBezTo>
                    <a:pt x="13" y="39"/>
                    <a:pt x="7" y="35"/>
                    <a:pt x="4" y="29"/>
                  </a:cubicBezTo>
                  <a:cubicBezTo>
                    <a:pt x="2" y="22"/>
                    <a:pt x="3" y="14"/>
                    <a:pt x="9" y="0"/>
                  </a:cubicBezTo>
                  <a:cubicBezTo>
                    <a:pt x="9" y="1"/>
                    <a:pt x="9" y="1"/>
                    <a:pt x="9" y="1"/>
                  </a:cubicBezTo>
                  <a:cubicBezTo>
                    <a:pt x="1" y="15"/>
                    <a:pt x="0" y="24"/>
                    <a:pt x="3" y="31"/>
                  </a:cubicBezTo>
                  <a:cubicBezTo>
                    <a:pt x="5" y="37"/>
                    <a:pt x="11" y="41"/>
                    <a:pt x="18" y="44"/>
                  </a:cubicBezTo>
                  <a:cubicBezTo>
                    <a:pt x="24" y="47"/>
                    <a:pt x="30" y="50"/>
                    <a:pt x="37" y="49"/>
                  </a:cubicBezTo>
                  <a:cubicBezTo>
                    <a:pt x="44" y="47"/>
                    <a:pt x="51" y="42"/>
                    <a:pt x="58" y="28"/>
                  </a:cubicBezTo>
                  <a:cubicBezTo>
                    <a:pt x="58" y="27"/>
                    <a:pt x="58" y="27"/>
                    <a:pt x="59" y="26"/>
                  </a:cubicBezTo>
                  <a:cubicBezTo>
                    <a:pt x="51" y="40"/>
                    <a:pt x="45" y="45"/>
                    <a:pt x="38" y="47"/>
                  </a:cubicBezTo>
                  <a:close/>
                </a:path>
              </a:pathLst>
            </a:custGeom>
            <a:solidFill>
              <a:srgbClr val="797D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Freeform 81298">
              <a:extLst>
                <a:ext uri="{FF2B5EF4-FFF2-40B4-BE49-F238E27FC236}">
                  <a16:creationId xmlns:a16="http://schemas.microsoft.com/office/drawing/2014/main" id="{4A8211F6-EDB3-BEFB-0082-3A8C65F94EA5}"/>
                </a:ext>
              </a:extLst>
            </p:cNvPr>
            <p:cNvSpPr>
              <a:spLocks/>
            </p:cNvSpPr>
            <p:nvPr/>
          </p:nvSpPr>
          <p:spPr bwMode="auto">
            <a:xfrm>
              <a:off x="21724950" y="5688666"/>
              <a:ext cx="26091" cy="78274"/>
            </a:xfrm>
            <a:custGeom>
              <a:avLst/>
              <a:gdLst>
                <a:gd name="T0" fmla="*/ 1 w 1"/>
                <a:gd name="T1" fmla="*/ 1 h 2"/>
                <a:gd name="T2" fmla="*/ 1 w 1"/>
                <a:gd name="T3" fmla="*/ 0 h 2"/>
                <a:gd name="T4" fmla="*/ 0 w 1"/>
                <a:gd name="T5" fmla="*/ 1 h 2"/>
                <a:gd name="T6" fmla="*/ 0 w 1"/>
                <a:gd name="T7" fmla="*/ 1 h 2"/>
                <a:gd name="T8" fmla="*/ 1 w 1"/>
                <a:gd name="T9" fmla="*/ 2 h 2"/>
                <a:gd name="T10" fmla="*/ 1 w 1"/>
                <a:gd name="T11" fmla="*/ 1 h 2"/>
              </a:gdLst>
              <a:ahLst/>
              <a:cxnLst>
                <a:cxn ang="0">
                  <a:pos x="T0" y="T1"/>
                </a:cxn>
                <a:cxn ang="0">
                  <a:pos x="T2" y="T3"/>
                </a:cxn>
                <a:cxn ang="0">
                  <a:pos x="T4" y="T5"/>
                </a:cxn>
                <a:cxn ang="0">
                  <a:pos x="T6" y="T7"/>
                </a:cxn>
                <a:cxn ang="0">
                  <a:pos x="T8" y="T9"/>
                </a:cxn>
                <a:cxn ang="0">
                  <a:pos x="T10" y="T11"/>
                </a:cxn>
              </a:cxnLst>
              <a:rect l="0" t="0" r="r" b="b"/>
              <a:pathLst>
                <a:path w="1" h="2">
                  <a:moveTo>
                    <a:pt x="1" y="1"/>
                  </a:moveTo>
                  <a:cubicBezTo>
                    <a:pt x="1" y="0"/>
                    <a:pt x="1" y="0"/>
                    <a:pt x="1" y="0"/>
                  </a:cubicBezTo>
                  <a:cubicBezTo>
                    <a:pt x="0" y="0"/>
                    <a:pt x="0" y="0"/>
                    <a:pt x="0" y="1"/>
                  </a:cubicBezTo>
                  <a:cubicBezTo>
                    <a:pt x="0" y="1"/>
                    <a:pt x="0" y="1"/>
                    <a:pt x="0" y="1"/>
                  </a:cubicBezTo>
                  <a:cubicBezTo>
                    <a:pt x="0" y="2"/>
                    <a:pt x="0" y="2"/>
                    <a:pt x="1" y="2"/>
                  </a:cubicBezTo>
                  <a:cubicBezTo>
                    <a:pt x="1" y="1"/>
                    <a:pt x="1" y="1"/>
                    <a:pt x="1" y="1"/>
                  </a:cubicBezTo>
                  <a:close/>
                </a:path>
              </a:pathLst>
            </a:custGeom>
            <a:solidFill>
              <a:srgbClr val="9498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 name="Freeform 81299">
              <a:extLst>
                <a:ext uri="{FF2B5EF4-FFF2-40B4-BE49-F238E27FC236}">
                  <a16:creationId xmlns:a16="http://schemas.microsoft.com/office/drawing/2014/main" id="{664C249C-D8F7-1BCD-6AA2-7977EFEF3520}"/>
                </a:ext>
              </a:extLst>
            </p:cNvPr>
            <p:cNvSpPr>
              <a:spLocks/>
            </p:cNvSpPr>
            <p:nvPr/>
          </p:nvSpPr>
          <p:spPr bwMode="auto">
            <a:xfrm>
              <a:off x="21724950" y="5688666"/>
              <a:ext cx="26091" cy="78274"/>
            </a:xfrm>
            <a:custGeom>
              <a:avLst/>
              <a:gdLst>
                <a:gd name="T0" fmla="*/ 1 w 1"/>
                <a:gd name="T1" fmla="*/ 1 h 2"/>
                <a:gd name="T2" fmla="*/ 1 w 1"/>
                <a:gd name="T3" fmla="*/ 0 h 2"/>
                <a:gd name="T4" fmla="*/ 1 w 1"/>
                <a:gd name="T5" fmla="*/ 0 h 2"/>
                <a:gd name="T6" fmla="*/ 1 w 1"/>
                <a:gd name="T7" fmla="*/ 1 h 2"/>
                <a:gd name="T8" fmla="*/ 0 w 1"/>
                <a:gd name="T9" fmla="*/ 1 h 2"/>
                <a:gd name="T10" fmla="*/ 1 w 1"/>
                <a:gd name="T11" fmla="*/ 2 h 2"/>
                <a:gd name="T12" fmla="*/ 1 w 1"/>
                <a:gd name="T13" fmla="*/ 1 h 2"/>
              </a:gdLst>
              <a:ahLst/>
              <a:cxnLst>
                <a:cxn ang="0">
                  <a:pos x="T0" y="T1"/>
                </a:cxn>
                <a:cxn ang="0">
                  <a:pos x="T2" y="T3"/>
                </a:cxn>
                <a:cxn ang="0">
                  <a:pos x="T4" y="T5"/>
                </a:cxn>
                <a:cxn ang="0">
                  <a:pos x="T6" y="T7"/>
                </a:cxn>
                <a:cxn ang="0">
                  <a:pos x="T8" y="T9"/>
                </a:cxn>
                <a:cxn ang="0">
                  <a:pos x="T10" y="T11"/>
                </a:cxn>
                <a:cxn ang="0">
                  <a:pos x="T12" y="T13"/>
                </a:cxn>
              </a:cxnLst>
              <a:rect l="0" t="0" r="r" b="b"/>
              <a:pathLst>
                <a:path w="1" h="2">
                  <a:moveTo>
                    <a:pt x="1" y="1"/>
                  </a:moveTo>
                  <a:cubicBezTo>
                    <a:pt x="1" y="0"/>
                    <a:pt x="1" y="0"/>
                    <a:pt x="1" y="0"/>
                  </a:cubicBezTo>
                  <a:cubicBezTo>
                    <a:pt x="1" y="0"/>
                    <a:pt x="1" y="0"/>
                    <a:pt x="1" y="0"/>
                  </a:cubicBezTo>
                  <a:cubicBezTo>
                    <a:pt x="1" y="1"/>
                    <a:pt x="1" y="1"/>
                    <a:pt x="1" y="1"/>
                  </a:cubicBezTo>
                  <a:cubicBezTo>
                    <a:pt x="0" y="1"/>
                    <a:pt x="0" y="1"/>
                    <a:pt x="0" y="1"/>
                  </a:cubicBezTo>
                  <a:cubicBezTo>
                    <a:pt x="0" y="1"/>
                    <a:pt x="0" y="2"/>
                    <a:pt x="1" y="2"/>
                  </a:cubicBezTo>
                  <a:cubicBezTo>
                    <a:pt x="1" y="1"/>
                    <a:pt x="1" y="1"/>
                    <a:pt x="1" y="1"/>
                  </a:cubicBezTo>
                  <a:close/>
                </a:path>
              </a:pathLst>
            </a:custGeom>
            <a:solidFill>
              <a:srgbClr val="5E63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 name="Freeform 81300">
              <a:extLst>
                <a:ext uri="{FF2B5EF4-FFF2-40B4-BE49-F238E27FC236}">
                  <a16:creationId xmlns:a16="http://schemas.microsoft.com/office/drawing/2014/main" id="{F68355A1-AE9D-DE53-AE68-B62DE6773015}"/>
                </a:ext>
              </a:extLst>
            </p:cNvPr>
            <p:cNvSpPr>
              <a:spLocks/>
            </p:cNvSpPr>
            <p:nvPr/>
          </p:nvSpPr>
          <p:spPr bwMode="auto">
            <a:xfrm>
              <a:off x="21724950" y="5688666"/>
              <a:ext cx="26091" cy="52183"/>
            </a:xfrm>
            <a:custGeom>
              <a:avLst/>
              <a:gdLst>
                <a:gd name="T0" fmla="*/ 0 w 1"/>
                <a:gd name="T1" fmla="*/ 0 h 1"/>
                <a:gd name="T2" fmla="*/ 0 w 1"/>
                <a:gd name="T3" fmla="*/ 1 h 1"/>
                <a:gd name="T4" fmla="*/ 1 w 1"/>
                <a:gd name="T5" fmla="*/ 1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1"/>
                    <a:pt x="0" y="1"/>
                  </a:cubicBezTo>
                  <a:cubicBezTo>
                    <a:pt x="1" y="1"/>
                    <a:pt x="1" y="1"/>
                    <a:pt x="1" y="1"/>
                  </a:cubicBezTo>
                  <a:cubicBezTo>
                    <a:pt x="1" y="0"/>
                    <a:pt x="1" y="0"/>
                    <a:pt x="1" y="0"/>
                  </a:cubicBezTo>
                  <a:cubicBezTo>
                    <a:pt x="1" y="0"/>
                    <a:pt x="0" y="0"/>
                    <a:pt x="0" y="0"/>
                  </a:cubicBezTo>
                  <a:close/>
                </a:path>
              </a:pathLst>
            </a:custGeom>
            <a:solidFill>
              <a:srgbClr val="C9CB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 name="Freeform 81301">
              <a:extLst>
                <a:ext uri="{FF2B5EF4-FFF2-40B4-BE49-F238E27FC236}">
                  <a16:creationId xmlns:a16="http://schemas.microsoft.com/office/drawing/2014/main" id="{0FFABEDF-EA37-87DD-7424-5F480725A7E5}"/>
                </a:ext>
              </a:extLst>
            </p:cNvPr>
            <p:cNvSpPr>
              <a:spLocks/>
            </p:cNvSpPr>
            <p:nvPr/>
          </p:nvSpPr>
          <p:spPr bwMode="auto">
            <a:xfrm>
              <a:off x="21568402" y="5662576"/>
              <a:ext cx="78274" cy="78274"/>
            </a:xfrm>
            <a:custGeom>
              <a:avLst/>
              <a:gdLst>
                <a:gd name="T0" fmla="*/ 1 w 2"/>
                <a:gd name="T1" fmla="*/ 1 h 2"/>
                <a:gd name="T2" fmla="*/ 1 w 2"/>
                <a:gd name="T3" fmla="*/ 0 h 2"/>
                <a:gd name="T4" fmla="*/ 0 w 2"/>
                <a:gd name="T5" fmla="*/ 1 h 2"/>
                <a:gd name="T6" fmla="*/ 0 w 2"/>
                <a:gd name="T7" fmla="*/ 2 h 2"/>
                <a:gd name="T8" fmla="*/ 1 w 2"/>
                <a:gd name="T9" fmla="*/ 2 h 2"/>
                <a:gd name="T10" fmla="*/ 1 w 2"/>
                <a:gd name="T11" fmla="*/ 1 h 2"/>
              </a:gdLst>
              <a:ahLst/>
              <a:cxnLst>
                <a:cxn ang="0">
                  <a:pos x="T0" y="T1"/>
                </a:cxn>
                <a:cxn ang="0">
                  <a:pos x="T2" y="T3"/>
                </a:cxn>
                <a:cxn ang="0">
                  <a:pos x="T4" y="T5"/>
                </a:cxn>
                <a:cxn ang="0">
                  <a:pos x="T6" y="T7"/>
                </a:cxn>
                <a:cxn ang="0">
                  <a:pos x="T8" y="T9"/>
                </a:cxn>
                <a:cxn ang="0">
                  <a:pos x="T10" y="T11"/>
                </a:cxn>
              </a:cxnLst>
              <a:rect l="0" t="0" r="r" b="b"/>
              <a:pathLst>
                <a:path w="2" h="2">
                  <a:moveTo>
                    <a:pt x="1" y="1"/>
                  </a:moveTo>
                  <a:cubicBezTo>
                    <a:pt x="2" y="0"/>
                    <a:pt x="1" y="0"/>
                    <a:pt x="1" y="0"/>
                  </a:cubicBezTo>
                  <a:cubicBezTo>
                    <a:pt x="0" y="0"/>
                    <a:pt x="0" y="1"/>
                    <a:pt x="0" y="1"/>
                  </a:cubicBezTo>
                  <a:cubicBezTo>
                    <a:pt x="0" y="1"/>
                    <a:pt x="0" y="2"/>
                    <a:pt x="0" y="2"/>
                  </a:cubicBezTo>
                  <a:cubicBezTo>
                    <a:pt x="0" y="2"/>
                    <a:pt x="1" y="2"/>
                    <a:pt x="1" y="2"/>
                  </a:cubicBezTo>
                  <a:cubicBezTo>
                    <a:pt x="1" y="2"/>
                    <a:pt x="1" y="1"/>
                    <a:pt x="1" y="1"/>
                  </a:cubicBezTo>
                  <a:close/>
                </a:path>
              </a:pathLst>
            </a:custGeom>
            <a:solidFill>
              <a:srgbClr val="9498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 name="Freeform 81302">
              <a:extLst>
                <a:ext uri="{FF2B5EF4-FFF2-40B4-BE49-F238E27FC236}">
                  <a16:creationId xmlns:a16="http://schemas.microsoft.com/office/drawing/2014/main" id="{48FEF71B-FC2A-E386-C684-14F8404E9B8F}"/>
                </a:ext>
              </a:extLst>
            </p:cNvPr>
            <p:cNvSpPr>
              <a:spLocks/>
            </p:cNvSpPr>
            <p:nvPr/>
          </p:nvSpPr>
          <p:spPr bwMode="auto">
            <a:xfrm>
              <a:off x="21568402" y="5688666"/>
              <a:ext cx="52183" cy="52183"/>
            </a:xfrm>
            <a:custGeom>
              <a:avLst/>
              <a:gdLst>
                <a:gd name="T0" fmla="*/ 1 w 1"/>
                <a:gd name="T1" fmla="*/ 0 h 1"/>
                <a:gd name="T2" fmla="*/ 1 w 1"/>
                <a:gd name="T3" fmla="*/ 0 h 1"/>
                <a:gd name="T4" fmla="*/ 1 w 1"/>
                <a:gd name="T5" fmla="*/ 0 h 1"/>
                <a:gd name="T6" fmla="*/ 1 w 1"/>
                <a:gd name="T7" fmla="*/ 1 h 1"/>
                <a:gd name="T8" fmla="*/ 0 w 1"/>
                <a:gd name="T9" fmla="*/ 0 h 1"/>
                <a:gd name="T10" fmla="*/ 1 w 1"/>
                <a:gd name="T11" fmla="*/ 1 h 1"/>
                <a:gd name="T12" fmla="*/ 1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1" y="0"/>
                  </a:moveTo>
                  <a:cubicBezTo>
                    <a:pt x="1" y="0"/>
                    <a:pt x="1" y="0"/>
                    <a:pt x="1" y="0"/>
                  </a:cubicBezTo>
                  <a:cubicBezTo>
                    <a:pt x="1" y="0"/>
                    <a:pt x="1" y="0"/>
                    <a:pt x="1" y="0"/>
                  </a:cubicBezTo>
                  <a:cubicBezTo>
                    <a:pt x="1" y="0"/>
                    <a:pt x="1" y="1"/>
                    <a:pt x="1" y="1"/>
                  </a:cubicBezTo>
                  <a:cubicBezTo>
                    <a:pt x="0" y="1"/>
                    <a:pt x="0" y="1"/>
                    <a:pt x="0" y="0"/>
                  </a:cubicBezTo>
                  <a:cubicBezTo>
                    <a:pt x="0" y="1"/>
                    <a:pt x="0" y="1"/>
                    <a:pt x="1" y="1"/>
                  </a:cubicBezTo>
                  <a:cubicBezTo>
                    <a:pt x="1" y="1"/>
                    <a:pt x="1" y="0"/>
                    <a:pt x="1" y="0"/>
                  </a:cubicBezTo>
                  <a:close/>
                </a:path>
              </a:pathLst>
            </a:custGeom>
            <a:solidFill>
              <a:srgbClr val="5E63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 name="Freeform 81303">
              <a:extLst>
                <a:ext uri="{FF2B5EF4-FFF2-40B4-BE49-F238E27FC236}">
                  <a16:creationId xmlns:a16="http://schemas.microsoft.com/office/drawing/2014/main" id="{1C19BFB9-1DAD-106A-C8F5-2E0C9D2B7838}"/>
                </a:ext>
              </a:extLst>
            </p:cNvPr>
            <p:cNvSpPr>
              <a:spLocks/>
            </p:cNvSpPr>
            <p:nvPr/>
          </p:nvSpPr>
          <p:spPr bwMode="auto">
            <a:xfrm>
              <a:off x="21568402" y="5662576"/>
              <a:ext cx="52183" cy="26091"/>
            </a:xfrm>
            <a:custGeom>
              <a:avLst/>
              <a:gdLst>
                <a:gd name="T0" fmla="*/ 0 w 1"/>
                <a:gd name="T1" fmla="*/ 1 h 1"/>
                <a:gd name="T2" fmla="*/ 0 w 1"/>
                <a:gd name="T3" fmla="*/ 1 h 1"/>
                <a:gd name="T4" fmla="*/ 1 w 1"/>
                <a:gd name="T5" fmla="*/ 1 h 1"/>
                <a:gd name="T6" fmla="*/ 1 w 1"/>
                <a:gd name="T7" fmla="*/ 0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cubicBezTo>
                    <a:pt x="0" y="1"/>
                    <a:pt x="0" y="1"/>
                    <a:pt x="0" y="1"/>
                  </a:cubicBezTo>
                  <a:cubicBezTo>
                    <a:pt x="1" y="1"/>
                    <a:pt x="1" y="1"/>
                    <a:pt x="1" y="1"/>
                  </a:cubicBezTo>
                  <a:cubicBezTo>
                    <a:pt x="1" y="1"/>
                    <a:pt x="1" y="0"/>
                    <a:pt x="1" y="0"/>
                  </a:cubicBezTo>
                  <a:cubicBezTo>
                    <a:pt x="1" y="0"/>
                    <a:pt x="0" y="0"/>
                    <a:pt x="0" y="1"/>
                  </a:cubicBezTo>
                  <a:close/>
                </a:path>
              </a:pathLst>
            </a:custGeom>
            <a:solidFill>
              <a:srgbClr val="C9CB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 name="Freeform 81304">
              <a:extLst>
                <a:ext uri="{FF2B5EF4-FFF2-40B4-BE49-F238E27FC236}">
                  <a16:creationId xmlns:a16="http://schemas.microsoft.com/office/drawing/2014/main" id="{BEF47707-D42E-37ED-F19C-4D2117729EBA}"/>
                </a:ext>
              </a:extLst>
            </p:cNvPr>
            <p:cNvSpPr>
              <a:spLocks/>
            </p:cNvSpPr>
            <p:nvPr/>
          </p:nvSpPr>
          <p:spPr bwMode="auto">
            <a:xfrm>
              <a:off x="21437949" y="5636484"/>
              <a:ext cx="78274" cy="52183"/>
            </a:xfrm>
            <a:custGeom>
              <a:avLst/>
              <a:gdLst>
                <a:gd name="T0" fmla="*/ 2 w 2"/>
                <a:gd name="T1" fmla="*/ 1 h 2"/>
                <a:gd name="T2" fmla="*/ 1 w 2"/>
                <a:gd name="T3" fmla="*/ 0 h 2"/>
                <a:gd name="T4" fmla="*/ 0 w 2"/>
                <a:gd name="T5" fmla="*/ 1 h 2"/>
                <a:gd name="T6" fmla="*/ 0 w 2"/>
                <a:gd name="T7" fmla="*/ 2 h 2"/>
                <a:gd name="T8" fmla="*/ 1 w 2"/>
                <a:gd name="T9" fmla="*/ 2 h 2"/>
                <a:gd name="T10" fmla="*/ 2 w 2"/>
                <a:gd name="T11" fmla="*/ 1 h 2"/>
              </a:gdLst>
              <a:ahLst/>
              <a:cxnLst>
                <a:cxn ang="0">
                  <a:pos x="T0" y="T1"/>
                </a:cxn>
                <a:cxn ang="0">
                  <a:pos x="T2" y="T3"/>
                </a:cxn>
                <a:cxn ang="0">
                  <a:pos x="T4" y="T5"/>
                </a:cxn>
                <a:cxn ang="0">
                  <a:pos x="T6" y="T7"/>
                </a:cxn>
                <a:cxn ang="0">
                  <a:pos x="T8" y="T9"/>
                </a:cxn>
                <a:cxn ang="0">
                  <a:pos x="T10" y="T11"/>
                </a:cxn>
              </a:cxnLst>
              <a:rect l="0" t="0" r="r" b="b"/>
              <a:pathLst>
                <a:path w="2" h="2">
                  <a:moveTo>
                    <a:pt x="2" y="1"/>
                  </a:moveTo>
                  <a:cubicBezTo>
                    <a:pt x="2" y="1"/>
                    <a:pt x="1" y="0"/>
                    <a:pt x="1" y="0"/>
                  </a:cubicBezTo>
                  <a:cubicBezTo>
                    <a:pt x="0" y="1"/>
                    <a:pt x="0" y="1"/>
                    <a:pt x="0" y="1"/>
                  </a:cubicBezTo>
                  <a:cubicBezTo>
                    <a:pt x="0" y="2"/>
                    <a:pt x="0" y="2"/>
                    <a:pt x="0" y="2"/>
                  </a:cubicBezTo>
                  <a:cubicBezTo>
                    <a:pt x="1" y="2"/>
                    <a:pt x="1" y="2"/>
                    <a:pt x="1" y="2"/>
                  </a:cubicBezTo>
                  <a:cubicBezTo>
                    <a:pt x="1" y="2"/>
                    <a:pt x="2" y="2"/>
                    <a:pt x="2" y="1"/>
                  </a:cubicBezTo>
                  <a:close/>
                </a:path>
              </a:pathLst>
            </a:custGeom>
            <a:solidFill>
              <a:srgbClr val="9498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 name="Freeform 81305">
              <a:extLst>
                <a:ext uri="{FF2B5EF4-FFF2-40B4-BE49-F238E27FC236}">
                  <a16:creationId xmlns:a16="http://schemas.microsoft.com/office/drawing/2014/main" id="{1CFD5994-772E-E15E-AD30-53C4A4C26B2A}"/>
                </a:ext>
              </a:extLst>
            </p:cNvPr>
            <p:cNvSpPr>
              <a:spLocks/>
            </p:cNvSpPr>
            <p:nvPr/>
          </p:nvSpPr>
          <p:spPr bwMode="auto">
            <a:xfrm>
              <a:off x="21437949" y="5662576"/>
              <a:ext cx="78274" cy="26091"/>
            </a:xfrm>
            <a:custGeom>
              <a:avLst/>
              <a:gdLst>
                <a:gd name="T0" fmla="*/ 2 w 2"/>
                <a:gd name="T1" fmla="*/ 0 h 1"/>
                <a:gd name="T2" fmla="*/ 2 w 2"/>
                <a:gd name="T3" fmla="*/ 0 h 1"/>
                <a:gd name="T4" fmla="*/ 2 w 2"/>
                <a:gd name="T5" fmla="*/ 0 h 1"/>
                <a:gd name="T6" fmla="*/ 1 w 2"/>
                <a:gd name="T7" fmla="*/ 1 h 1"/>
                <a:gd name="T8" fmla="*/ 0 w 2"/>
                <a:gd name="T9" fmla="*/ 1 h 1"/>
                <a:gd name="T10" fmla="*/ 1 w 2"/>
                <a:gd name="T11" fmla="*/ 1 h 1"/>
                <a:gd name="T12" fmla="*/ 2 w 2"/>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2" y="0"/>
                  </a:moveTo>
                  <a:cubicBezTo>
                    <a:pt x="2" y="0"/>
                    <a:pt x="2" y="0"/>
                    <a:pt x="2" y="0"/>
                  </a:cubicBezTo>
                  <a:cubicBezTo>
                    <a:pt x="2" y="0"/>
                    <a:pt x="2" y="0"/>
                    <a:pt x="2" y="0"/>
                  </a:cubicBezTo>
                  <a:cubicBezTo>
                    <a:pt x="2" y="1"/>
                    <a:pt x="1" y="1"/>
                    <a:pt x="1" y="1"/>
                  </a:cubicBezTo>
                  <a:cubicBezTo>
                    <a:pt x="0" y="1"/>
                    <a:pt x="0" y="1"/>
                    <a:pt x="0" y="1"/>
                  </a:cubicBezTo>
                  <a:cubicBezTo>
                    <a:pt x="0" y="1"/>
                    <a:pt x="0" y="1"/>
                    <a:pt x="1" y="1"/>
                  </a:cubicBezTo>
                  <a:cubicBezTo>
                    <a:pt x="1" y="1"/>
                    <a:pt x="2" y="1"/>
                    <a:pt x="2" y="0"/>
                  </a:cubicBezTo>
                  <a:close/>
                </a:path>
              </a:pathLst>
            </a:custGeom>
            <a:solidFill>
              <a:srgbClr val="5E63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 name="Freeform 81306">
              <a:extLst>
                <a:ext uri="{FF2B5EF4-FFF2-40B4-BE49-F238E27FC236}">
                  <a16:creationId xmlns:a16="http://schemas.microsoft.com/office/drawing/2014/main" id="{4844C5AE-72C4-F9A1-6DD8-A9B9F71E3E99}"/>
                </a:ext>
              </a:extLst>
            </p:cNvPr>
            <p:cNvSpPr>
              <a:spLocks/>
            </p:cNvSpPr>
            <p:nvPr/>
          </p:nvSpPr>
          <p:spPr bwMode="auto">
            <a:xfrm>
              <a:off x="21437949" y="5662576"/>
              <a:ext cx="52183" cy="26091"/>
            </a:xfrm>
            <a:custGeom>
              <a:avLst/>
              <a:gdLst>
                <a:gd name="T0" fmla="*/ 0 w 1"/>
                <a:gd name="T1" fmla="*/ 0 h 1"/>
                <a:gd name="T2" fmla="*/ 1 w 1"/>
                <a:gd name="T3" fmla="*/ 0 h 1"/>
                <a:gd name="T4" fmla="*/ 1 w 1"/>
                <a:gd name="T5" fmla="*/ 0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0"/>
                    <a:pt x="1" y="0"/>
                  </a:cubicBezTo>
                  <a:cubicBezTo>
                    <a:pt x="1" y="1"/>
                    <a:pt x="1" y="0"/>
                    <a:pt x="1" y="0"/>
                  </a:cubicBezTo>
                  <a:cubicBezTo>
                    <a:pt x="1" y="0"/>
                    <a:pt x="1" y="0"/>
                    <a:pt x="1" y="0"/>
                  </a:cubicBezTo>
                  <a:cubicBezTo>
                    <a:pt x="1" y="0"/>
                    <a:pt x="1" y="0"/>
                    <a:pt x="0" y="0"/>
                  </a:cubicBezTo>
                  <a:close/>
                </a:path>
              </a:pathLst>
            </a:custGeom>
            <a:solidFill>
              <a:srgbClr val="C9CB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 name="Freeform 81307">
              <a:extLst>
                <a:ext uri="{FF2B5EF4-FFF2-40B4-BE49-F238E27FC236}">
                  <a16:creationId xmlns:a16="http://schemas.microsoft.com/office/drawing/2014/main" id="{6837E672-6B14-23BC-53B7-1C3BEC60BF9B}"/>
                </a:ext>
              </a:extLst>
            </p:cNvPr>
            <p:cNvSpPr>
              <a:spLocks/>
            </p:cNvSpPr>
            <p:nvPr/>
          </p:nvSpPr>
          <p:spPr bwMode="auto">
            <a:xfrm>
              <a:off x="21385766" y="5766937"/>
              <a:ext cx="26091" cy="78274"/>
            </a:xfrm>
            <a:custGeom>
              <a:avLst/>
              <a:gdLst>
                <a:gd name="T0" fmla="*/ 1 w 1"/>
                <a:gd name="T1" fmla="*/ 1 h 2"/>
                <a:gd name="T2" fmla="*/ 1 w 1"/>
                <a:gd name="T3" fmla="*/ 0 h 2"/>
                <a:gd name="T4" fmla="*/ 0 w 1"/>
                <a:gd name="T5" fmla="*/ 1 h 2"/>
                <a:gd name="T6" fmla="*/ 0 w 1"/>
                <a:gd name="T7" fmla="*/ 2 h 2"/>
                <a:gd name="T8" fmla="*/ 1 w 1"/>
                <a:gd name="T9" fmla="*/ 2 h 2"/>
                <a:gd name="T10" fmla="*/ 1 w 1"/>
                <a:gd name="T11" fmla="*/ 1 h 2"/>
              </a:gdLst>
              <a:ahLst/>
              <a:cxnLst>
                <a:cxn ang="0">
                  <a:pos x="T0" y="T1"/>
                </a:cxn>
                <a:cxn ang="0">
                  <a:pos x="T2" y="T3"/>
                </a:cxn>
                <a:cxn ang="0">
                  <a:pos x="T4" y="T5"/>
                </a:cxn>
                <a:cxn ang="0">
                  <a:pos x="T6" y="T7"/>
                </a:cxn>
                <a:cxn ang="0">
                  <a:pos x="T8" y="T9"/>
                </a:cxn>
                <a:cxn ang="0">
                  <a:pos x="T10" y="T11"/>
                </a:cxn>
              </a:cxnLst>
              <a:rect l="0" t="0" r="r" b="b"/>
              <a:pathLst>
                <a:path w="1" h="2">
                  <a:moveTo>
                    <a:pt x="1" y="1"/>
                  </a:moveTo>
                  <a:cubicBezTo>
                    <a:pt x="1" y="1"/>
                    <a:pt x="1" y="0"/>
                    <a:pt x="1" y="0"/>
                  </a:cubicBezTo>
                  <a:cubicBezTo>
                    <a:pt x="0" y="0"/>
                    <a:pt x="0" y="1"/>
                    <a:pt x="0" y="1"/>
                  </a:cubicBezTo>
                  <a:cubicBezTo>
                    <a:pt x="0" y="2"/>
                    <a:pt x="0" y="2"/>
                    <a:pt x="0" y="2"/>
                  </a:cubicBezTo>
                  <a:cubicBezTo>
                    <a:pt x="0" y="2"/>
                    <a:pt x="1" y="2"/>
                    <a:pt x="1" y="2"/>
                  </a:cubicBezTo>
                  <a:cubicBezTo>
                    <a:pt x="1" y="2"/>
                    <a:pt x="1" y="2"/>
                    <a:pt x="1" y="1"/>
                  </a:cubicBezTo>
                  <a:close/>
                </a:path>
              </a:pathLst>
            </a:custGeom>
            <a:solidFill>
              <a:srgbClr val="9498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 name="Freeform 81308">
              <a:extLst>
                <a:ext uri="{FF2B5EF4-FFF2-40B4-BE49-F238E27FC236}">
                  <a16:creationId xmlns:a16="http://schemas.microsoft.com/office/drawing/2014/main" id="{CF9F3F4B-7331-7E0B-6DC0-B9A1E36FB87B}"/>
                </a:ext>
              </a:extLst>
            </p:cNvPr>
            <p:cNvSpPr>
              <a:spLocks/>
            </p:cNvSpPr>
            <p:nvPr/>
          </p:nvSpPr>
          <p:spPr bwMode="auto">
            <a:xfrm>
              <a:off x="21385766" y="5793029"/>
              <a:ext cx="26091" cy="52183"/>
            </a:xfrm>
            <a:custGeom>
              <a:avLst/>
              <a:gdLst>
                <a:gd name="T0" fmla="*/ 1 w 1"/>
                <a:gd name="T1" fmla="*/ 0 h 1"/>
                <a:gd name="T2" fmla="*/ 1 w 1"/>
                <a:gd name="T3" fmla="*/ 0 h 1"/>
                <a:gd name="T4" fmla="*/ 1 w 1"/>
                <a:gd name="T5" fmla="*/ 0 h 1"/>
                <a:gd name="T6" fmla="*/ 1 w 1"/>
                <a:gd name="T7" fmla="*/ 1 h 1"/>
                <a:gd name="T8" fmla="*/ 0 w 1"/>
                <a:gd name="T9" fmla="*/ 0 h 1"/>
                <a:gd name="T10" fmla="*/ 1 w 1"/>
                <a:gd name="T11" fmla="*/ 1 h 1"/>
                <a:gd name="T12" fmla="*/ 1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1" y="0"/>
                  </a:moveTo>
                  <a:cubicBezTo>
                    <a:pt x="1" y="0"/>
                    <a:pt x="1" y="0"/>
                    <a:pt x="1" y="0"/>
                  </a:cubicBezTo>
                  <a:cubicBezTo>
                    <a:pt x="1" y="0"/>
                    <a:pt x="1" y="0"/>
                    <a:pt x="1" y="0"/>
                  </a:cubicBezTo>
                  <a:cubicBezTo>
                    <a:pt x="1" y="0"/>
                    <a:pt x="1" y="1"/>
                    <a:pt x="1" y="1"/>
                  </a:cubicBezTo>
                  <a:cubicBezTo>
                    <a:pt x="0" y="1"/>
                    <a:pt x="0" y="1"/>
                    <a:pt x="0" y="0"/>
                  </a:cubicBezTo>
                  <a:cubicBezTo>
                    <a:pt x="0" y="1"/>
                    <a:pt x="0" y="1"/>
                    <a:pt x="1" y="1"/>
                  </a:cubicBezTo>
                  <a:cubicBezTo>
                    <a:pt x="1" y="1"/>
                    <a:pt x="1" y="1"/>
                    <a:pt x="1" y="0"/>
                  </a:cubicBezTo>
                  <a:close/>
                </a:path>
              </a:pathLst>
            </a:custGeom>
            <a:solidFill>
              <a:srgbClr val="5E63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 name="Freeform 81309">
              <a:extLst>
                <a:ext uri="{FF2B5EF4-FFF2-40B4-BE49-F238E27FC236}">
                  <a16:creationId xmlns:a16="http://schemas.microsoft.com/office/drawing/2014/main" id="{787D2275-A038-9590-BB2D-99B7FE5CFA1D}"/>
                </a:ext>
              </a:extLst>
            </p:cNvPr>
            <p:cNvSpPr>
              <a:spLocks/>
            </p:cNvSpPr>
            <p:nvPr/>
          </p:nvSpPr>
          <p:spPr bwMode="auto">
            <a:xfrm>
              <a:off x="21385766" y="5793029"/>
              <a:ext cx="26091" cy="0"/>
            </a:xfrm>
            <a:custGeom>
              <a:avLst/>
              <a:gdLst>
                <a:gd name="T0" fmla="*/ 0 w 1"/>
                <a:gd name="T1" fmla="*/ 0 w 1"/>
                <a:gd name="T2" fmla="*/ 1 w 1"/>
                <a:gd name="T3" fmla="*/ 1 w 1"/>
                <a:gd name="T4" fmla="*/ 0 w 1"/>
              </a:gdLst>
              <a:ahLst/>
              <a:cxnLst>
                <a:cxn ang="0">
                  <a:pos x="T0" y="0"/>
                </a:cxn>
                <a:cxn ang="0">
                  <a:pos x="T1" y="0"/>
                </a:cxn>
                <a:cxn ang="0">
                  <a:pos x="T2" y="0"/>
                </a:cxn>
                <a:cxn ang="0">
                  <a:pos x="T3" y="0"/>
                </a:cxn>
                <a:cxn ang="0">
                  <a:pos x="T4" y="0"/>
                </a:cxn>
              </a:cxnLst>
              <a:rect l="0" t="0" r="r" b="b"/>
              <a:pathLst>
                <a:path w="1">
                  <a:moveTo>
                    <a:pt x="0" y="0"/>
                  </a:moveTo>
                  <a:cubicBezTo>
                    <a:pt x="0" y="0"/>
                    <a:pt x="0" y="0"/>
                    <a:pt x="0" y="0"/>
                  </a:cubicBezTo>
                  <a:cubicBezTo>
                    <a:pt x="1" y="0"/>
                    <a:pt x="1" y="0"/>
                    <a:pt x="1" y="0"/>
                  </a:cubicBezTo>
                  <a:cubicBezTo>
                    <a:pt x="1" y="0"/>
                    <a:pt x="1" y="0"/>
                    <a:pt x="1" y="0"/>
                  </a:cubicBezTo>
                  <a:cubicBezTo>
                    <a:pt x="1" y="0"/>
                    <a:pt x="0" y="0"/>
                    <a:pt x="0" y="0"/>
                  </a:cubicBezTo>
                  <a:close/>
                </a:path>
              </a:pathLst>
            </a:custGeom>
            <a:solidFill>
              <a:srgbClr val="C9CB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 name="Freeform 81310">
              <a:extLst>
                <a:ext uri="{FF2B5EF4-FFF2-40B4-BE49-F238E27FC236}">
                  <a16:creationId xmlns:a16="http://schemas.microsoft.com/office/drawing/2014/main" id="{C59C744B-D4FA-5A4B-650E-8BC38DBA0D80}"/>
                </a:ext>
              </a:extLst>
            </p:cNvPr>
            <p:cNvSpPr>
              <a:spLocks/>
            </p:cNvSpPr>
            <p:nvPr/>
          </p:nvSpPr>
          <p:spPr bwMode="auto">
            <a:xfrm>
              <a:off x="21307491" y="5897394"/>
              <a:ext cx="26091" cy="78274"/>
            </a:xfrm>
            <a:custGeom>
              <a:avLst/>
              <a:gdLst>
                <a:gd name="T0" fmla="*/ 1 w 1"/>
                <a:gd name="T1" fmla="*/ 1 h 2"/>
                <a:gd name="T2" fmla="*/ 1 w 1"/>
                <a:gd name="T3" fmla="*/ 0 h 2"/>
                <a:gd name="T4" fmla="*/ 0 w 1"/>
                <a:gd name="T5" fmla="*/ 1 h 2"/>
                <a:gd name="T6" fmla="*/ 0 w 1"/>
                <a:gd name="T7" fmla="*/ 2 h 2"/>
                <a:gd name="T8" fmla="*/ 1 w 1"/>
                <a:gd name="T9" fmla="*/ 2 h 2"/>
                <a:gd name="T10" fmla="*/ 1 w 1"/>
                <a:gd name="T11" fmla="*/ 1 h 2"/>
              </a:gdLst>
              <a:ahLst/>
              <a:cxnLst>
                <a:cxn ang="0">
                  <a:pos x="T0" y="T1"/>
                </a:cxn>
                <a:cxn ang="0">
                  <a:pos x="T2" y="T3"/>
                </a:cxn>
                <a:cxn ang="0">
                  <a:pos x="T4" y="T5"/>
                </a:cxn>
                <a:cxn ang="0">
                  <a:pos x="T6" y="T7"/>
                </a:cxn>
                <a:cxn ang="0">
                  <a:pos x="T8" y="T9"/>
                </a:cxn>
                <a:cxn ang="0">
                  <a:pos x="T10" y="T11"/>
                </a:cxn>
              </a:cxnLst>
              <a:rect l="0" t="0" r="r" b="b"/>
              <a:pathLst>
                <a:path w="1" h="2">
                  <a:moveTo>
                    <a:pt x="1" y="1"/>
                  </a:moveTo>
                  <a:cubicBezTo>
                    <a:pt x="1" y="1"/>
                    <a:pt x="1" y="0"/>
                    <a:pt x="1" y="0"/>
                  </a:cubicBezTo>
                  <a:cubicBezTo>
                    <a:pt x="0" y="0"/>
                    <a:pt x="0" y="1"/>
                    <a:pt x="0" y="1"/>
                  </a:cubicBezTo>
                  <a:cubicBezTo>
                    <a:pt x="0" y="2"/>
                    <a:pt x="0" y="2"/>
                    <a:pt x="0" y="2"/>
                  </a:cubicBezTo>
                  <a:cubicBezTo>
                    <a:pt x="0" y="2"/>
                    <a:pt x="0" y="2"/>
                    <a:pt x="1" y="2"/>
                  </a:cubicBezTo>
                  <a:cubicBezTo>
                    <a:pt x="1" y="2"/>
                    <a:pt x="1" y="2"/>
                    <a:pt x="1" y="1"/>
                  </a:cubicBezTo>
                  <a:close/>
                </a:path>
              </a:pathLst>
            </a:custGeom>
            <a:solidFill>
              <a:srgbClr val="9498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 name="Freeform 81311">
              <a:extLst>
                <a:ext uri="{FF2B5EF4-FFF2-40B4-BE49-F238E27FC236}">
                  <a16:creationId xmlns:a16="http://schemas.microsoft.com/office/drawing/2014/main" id="{D48CE1C8-6E83-9969-8621-8B6B121C65CC}"/>
                </a:ext>
              </a:extLst>
            </p:cNvPr>
            <p:cNvSpPr>
              <a:spLocks/>
            </p:cNvSpPr>
            <p:nvPr/>
          </p:nvSpPr>
          <p:spPr bwMode="auto">
            <a:xfrm>
              <a:off x="21307491" y="5923485"/>
              <a:ext cx="26091" cy="52183"/>
            </a:xfrm>
            <a:custGeom>
              <a:avLst/>
              <a:gdLst>
                <a:gd name="T0" fmla="*/ 1 w 1"/>
                <a:gd name="T1" fmla="*/ 0 h 1"/>
                <a:gd name="T2" fmla="*/ 1 w 1"/>
                <a:gd name="T3" fmla="*/ 0 h 1"/>
                <a:gd name="T4" fmla="*/ 1 w 1"/>
                <a:gd name="T5" fmla="*/ 0 h 1"/>
                <a:gd name="T6" fmla="*/ 1 w 1"/>
                <a:gd name="T7" fmla="*/ 1 h 1"/>
                <a:gd name="T8" fmla="*/ 0 w 1"/>
                <a:gd name="T9" fmla="*/ 0 h 1"/>
                <a:gd name="T10" fmla="*/ 1 w 1"/>
                <a:gd name="T11" fmla="*/ 1 h 1"/>
                <a:gd name="T12" fmla="*/ 1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1" y="0"/>
                  </a:moveTo>
                  <a:cubicBezTo>
                    <a:pt x="1" y="0"/>
                    <a:pt x="1" y="0"/>
                    <a:pt x="1" y="0"/>
                  </a:cubicBezTo>
                  <a:cubicBezTo>
                    <a:pt x="1" y="0"/>
                    <a:pt x="1" y="0"/>
                    <a:pt x="1" y="0"/>
                  </a:cubicBezTo>
                  <a:cubicBezTo>
                    <a:pt x="1" y="0"/>
                    <a:pt x="1" y="1"/>
                    <a:pt x="1" y="1"/>
                  </a:cubicBezTo>
                  <a:cubicBezTo>
                    <a:pt x="0" y="1"/>
                    <a:pt x="0" y="1"/>
                    <a:pt x="0" y="0"/>
                  </a:cubicBezTo>
                  <a:cubicBezTo>
                    <a:pt x="0" y="1"/>
                    <a:pt x="0" y="1"/>
                    <a:pt x="1" y="1"/>
                  </a:cubicBezTo>
                  <a:cubicBezTo>
                    <a:pt x="1" y="1"/>
                    <a:pt x="1" y="1"/>
                    <a:pt x="1" y="0"/>
                  </a:cubicBezTo>
                  <a:close/>
                </a:path>
              </a:pathLst>
            </a:custGeom>
            <a:solidFill>
              <a:srgbClr val="5E63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 name="Freeform 81312">
              <a:extLst>
                <a:ext uri="{FF2B5EF4-FFF2-40B4-BE49-F238E27FC236}">
                  <a16:creationId xmlns:a16="http://schemas.microsoft.com/office/drawing/2014/main" id="{31CA21C4-1CA6-BD8B-09E6-A9EB9488F199}"/>
                </a:ext>
              </a:extLst>
            </p:cNvPr>
            <p:cNvSpPr>
              <a:spLocks/>
            </p:cNvSpPr>
            <p:nvPr/>
          </p:nvSpPr>
          <p:spPr bwMode="auto">
            <a:xfrm>
              <a:off x="21307491" y="5897394"/>
              <a:ext cx="26091" cy="26091"/>
            </a:xfrm>
            <a:custGeom>
              <a:avLst/>
              <a:gdLst>
                <a:gd name="T0" fmla="*/ 0 w 1"/>
                <a:gd name="T1" fmla="*/ 1 h 1"/>
                <a:gd name="T2" fmla="*/ 0 w 1"/>
                <a:gd name="T3" fmla="*/ 1 h 1"/>
                <a:gd name="T4" fmla="*/ 1 w 1"/>
                <a:gd name="T5" fmla="*/ 1 h 1"/>
                <a:gd name="T6" fmla="*/ 1 w 1"/>
                <a:gd name="T7" fmla="*/ 1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cubicBezTo>
                    <a:pt x="0" y="1"/>
                    <a:pt x="0" y="1"/>
                    <a:pt x="0" y="1"/>
                  </a:cubicBezTo>
                  <a:cubicBezTo>
                    <a:pt x="1" y="1"/>
                    <a:pt x="1" y="1"/>
                    <a:pt x="1" y="1"/>
                  </a:cubicBezTo>
                  <a:cubicBezTo>
                    <a:pt x="1" y="1"/>
                    <a:pt x="1" y="1"/>
                    <a:pt x="1" y="1"/>
                  </a:cubicBezTo>
                  <a:cubicBezTo>
                    <a:pt x="1" y="0"/>
                    <a:pt x="0" y="1"/>
                    <a:pt x="0" y="1"/>
                  </a:cubicBezTo>
                  <a:close/>
                </a:path>
              </a:pathLst>
            </a:custGeom>
            <a:solidFill>
              <a:srgbClr val="C9CB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 name="Freeform 81313">
              <a:extLst>
                <a:ext uri="{FF2B5EF4-FFF2-40B4-BE49-F238E27FC236}">
                  <a16:creationId xmlns:a16="http://schemas.microsoft.com/office/drawing/2014/main" id="{7C7C235F-D4B9-B4C7-CACF-5D80FE85D380}"/>
                </a:ext>
              </a:extLst>
            </p:cNvPr>
            <p:cNvSpPr>
              <a:spLocks/>
            </p:cNvSpPr>
            <p:nvPr/>
          </p:nvSpPr>
          <p:spPr bwMode="auto">
            <a:xfrm>
              <a:off x="21229218" y="6027851"/>
              <a:ext cx="52183" cy="78274"/>
            </a:xfrm>
            <a:custGeom>
              <a:avLst/>
              <a:gdLst>
                <a:gd name="T0" fmla="*/ 1 w 1"/>
                <a:gd name="T1" fmla="*/ 1 h 2"/>
                <a:gd name="T2" fmla="*/ 1 w 1"/>
                <a:gd name="T3" fmla="*/ 0 h 2"/>
                <a:gd name="T4" fmla="*/ 0 w 1"/>
                <a:gd name="T5" fmla="*/ 1 h 2"/>
                <a:gd name="T6" fmla="*/ 0 w 1"/>
                <a:gd name="T7" fmla="*/ 2 h 2"/>
                <a:gd name="T8" fmla="*/ 0 w 1"/>
                <a:gd name="T9" fmla="*/ 2 h 2"/>
                <a:gd name="T10" fmla="*/ 1 w 1"/>
                <a:gd name="T11" fmla="*/ 1 h 2"/>
              </a:gdLst>
              <a:ahLst/>
              <a:cxnLst>
                <a:cxn ang="0">
                  <a:pos x="T0" y="T1"/>
                </a:cxn>
                <a:cxn ang="0">
                  <a:pos x="T2" y="T3"/>
                </a:cxn>
                <a:cxn ang="0">
                  <a:pos x="T4" y="T5"/>
                </a:cxn>
                <a:cxn ang="0">
                  <a:pos x="T6" y="T7"/>
                </a:cxn>
                <a:cxn ang="0">
                  <a:pos x="T8" y="T9"/>
                </a:cxn>
                <a:cxn ang="0">
                  <a:pos x="T10" y="T11"/>
                </a:cxn>
              </a:cxnLst>
              <a:rect l="0" t="0" r="r" b="b"/>
              <a:pathLst>
                <a:path w="1" h="2">
                  <a:moveTo>
                    <a:pt x="1" y="1"/>
                  </a:moveTo>
                  <a:cubicBezTo>
                    <a:pt x="1" y="1"/>
                    <a:pt x="1" y="0"/>
                    <a:pt x="1" y="0"/>
                  </a:cubicBezTo>
                  <a:cubicBezTo>
                    <a:pt x="0" y="0"/>
                    <a:pt x="0" y="1"/>
                    <a:pt x="0" y="1"/>
                  </a:cubicBezTo>
                  <a:cubicBezTo>
                    <a:pt x="0" y="2"/>
                    <a:pt x="0" y="2"/>
                    <a:pt x="0" y="2"/>
                  </a:cubicBezTo>
                  <a:cubicBezTo>
                    <a:pt x="0" y="2"/>
                    <a:pt x="0" y="2"/>
                    <a:pt x="0" y="2"/>
                  </a:cubicBezTo>
                  <a:cubicBezTo>
                    <a:pt x="1" y="2"/>
                    <a:pt x="1" y="2"/>
                    <a:pt x="1" y="1"/>
                  </a:cubicBezTo>
                  <a:close/>
                </a:path>
              </a:pathLst>
            </a:custGeom>
            <a:solidFill>
              <a:srgbClr val="9498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 name="Freeform 81314">
              <a:extLst>
                <a:ext uri="{FF2B5EF4-FFF2-40B4-BE49-F238E27FC236}">
                  <a16:creationId xmlns:a16="http://schemas.microsoft.com/office/drawing/2014/main" id="{78BCB293-638A-D6F6-3E4D-C9C7330FCA35}"/>
                </a:ext>
              </a:extLst>
            </p:cNvPr>
            <p:cNvSpPr>
              <a:spLocks/>
            </p:cNvSpPr>
            <p:nvPr/>
          </p:nvSpPr>
          <p:spPr bwMode="auto">
            <a:xfrm>
              <a:off x="21229218" y="6080033"/>
              <a:ext cx="52183" cy="26091"/>
            </a:xfrm>
            <a:custGeom>
              <a:avLst/>
              <a:gdLst>
                <a:gd name="T0" fmla="*/ 1 w 1"/>
                <a:gd name="T1" fmla="*/ 0 h 1"/>
                <a:gd name="T2" fmla="*/ 1 w 1"/>
                <a:gd name="T3" fmla="*/ 0 h 1"/>
                <a:gd name="T4" fmla="*/ 1 w 1"/>
                <a:gd name="T5" fmla="*/ 0 h 1"/>
                <a:gd name="T6" fmla="*/ 0 w 1"/>
                <a:gd name="T7" fmla="*/ 1 h 1"/>
                <a:gd name="T8" fmla="*/ 0 w 1"/>
                <a:gd name="T9" fmla="*/ 0 h 1"/>
                <a:gd name="T10" fmla="*/ 0 w 1"/>
                <a:gd name="T11" fmla="*/ 1 h 1"/>
                <a:gd name="T12" fmla="*/ 1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1" y="0"/>
                  </a:moveTo>
                  <a:cubicBezTo>
                    <a:pt x="1" y="0"/>
                    <a:pt x="1" y="0"/>
                    <a:pt x="1" y="0"/>
                  </a:cubicBezTo>
                  <a:cubicBezTo>
                    <a:pt x="1" y="0"/>
                    <a:pt x="1" y="0"/>
                    <a:pt x="1" y="0"/>
                  </a:cubicBezTo>
                  <a:cubicBezTo>
                    <a:pt x="1" y="0"/>
                    <a:pt x="1" y="1"/>
                    <a:pt x="0" y="1"/>
                  </a:cubicBezTo>
                  <a:cubicBezTo>
                    <a:pt x="0" y="1"/>
                    <a:pt x="0" y="1"/>
                    <a:pt x="0" y="0"/>
                  </a:cubicBezTo>
                  <a:cubicBezTo>
                    <a:pt x="0" y="1"/>
                    <a:pt x="0" y="1"/>
                    <a:pt x="0" y="1"/>
                  </a:cubicBezTo>
                  <a:cubicBezTo>
                    <a:pt x="1" y="1"/>
                    <a:pt x="1" y="1"/>
                    <a:pt x="1" y="0"/>
                  </a:cubicBezTo>
                  <a:close/>
                </a:path>
              </a:pathLst>
            </a:custGeom>
            <a:solidFill>
              <a:srgbClr val="5E63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 name="Freeform 81315">
              <a:extLst>
                <a:ext uri="{FF2B5EF4-FFF2-40B4-BE49-F238E27FC236}">
                  <a16:creationId xmlns:a16="http://schemas.microsoft.com/office/drawing/2014/main" id="{3050091C-4036-CC74-E602-9623BBB2A52B}"/>
                </a:ext>
              </a:extLst>
            </p:cNvPr>
            <p:cNvSpPr>
              <a:spLocks/>
            </p:cNvSpPr>
            <p:nvPr/>
          </p:nvSpPr>
          <p:spPr bwMode="auto">
            <a:xfrm>
              <a:off x="21229218" y="6027851"/>
              <a:ext cx="52183" cy="52183"/>
            </a:xfrm>
            <a:custGeom>
              <a:avLst/>
              <a:gdLst>
                <a:gd name="T0" fmla="*/ 0 w 1"/>
                <a:gd name="T1" fmla="*/ 1 h 1"/>
                <a:gd name="T2" fmla="*/ 0 w 1"/>
                <a:gd name="T3" fmla="*/ 1 h 1"/>
                <a:gd name="T4" fmla="*/ 1 w 1"/>
                <a:gd name="T5" fmla="*/ 1 h 1"/>
                <a:gd name="T6" fmla="*/ 1 w 1"/>
                <a:gd name="T7" fmla="*/ 1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cubicBezTo>
                    <a:pt x="0" y="1"/>
                    <a:pt x="0" y="1"/>
                    <a:pt x="0" y="1"/>
                  </a:cubicBezTo>
                  <a:cubicBezTo>
                    <a:pt x="0" y="1"/>
                    <a:pt x="1" y="1"/>
                    <a:pt x="1" y="1"/>
                  </a:cubicBezTo>
                  <a:cubicBezTo>
                    <a:pt x="1" y="1"/>
                    <a:pt x="1" y="1"/>
                    <a:pt x="1" y="1"/>
                  </a:cubicBezTo>
                  <a:cubicBezTo>
                    <a:pt x="0" y="0"/>
                    <a:pt x="0" y="1"/>
                    <a:pt x="0" y="1"/>
                  </a:cubicBezTo>
                  <a:close/>
                </a:path>
              </a:pathLst>
            </a:custGeom>
            <a:solidFill>
              <a:srgbClr val="C9CB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 name="Freeform 81316">
              <a:extLst>
                <a:ext uri="{FF2B5EF4-FFF2-40B4-BE49-F238E27FC236}">
                  <a16:creationId xmlns:a16="http://schemas.microsoft.com/office/drawing/2014/main" id="{C0D2348E-0596-96D7-3BDF-FA3DDAE92D73}"/>
                </a:ext>
              </a:extLst>
            </p:cNvPr>
            <p:cNvSpPr>
              <a:spLocks/>
            </p:cNvSpPr>
            <p:nvPr/>
          </p:nvSpPr>
          <p:spPr bwMode="auto">
            <a:xfrm>
              <a:off x="21281401" y="6236579"/>
              <a:ext cx="52183" cy="78274"/>
            </a:xfrm>
            <a:custGeom>
              <a:avLst/>
              <a:gdLst>
                <a:gd name="T0" fmla="*/ 1 w 2"/>
                <a:gd name="T1" fmla="*/ 1 h 2"/>
                <a:gd name="T2" fmla="*/ 1 w 2"/>
                <a:gd name="T3" fmla="*/ 0 h 2"/>
                <a:gd name="T4" fmla="*/ 0 w 2"/>
                <a:gd name="T5" fmla="*/ 1 h 2"/>
                <a:gd name="T6" fmla="*/ 0 w 2"/>
                <a:gd name="T7" fmla="*/ 2 h 2"/>
                <a:gd name="T8" fmla="*/ 1 w 2"/>
                <a:gd name="T9" fmla="*/ 2 h 2"/>
                <a:gd name="T10" fmla="*/ 1 w 2"/>
                <a:gd name="T11" fmla="*/ 1 h 2"/>
              </a:gdLst>
              <a:ahLst/>
              <a:cxnLst>
                <a:cxn ang="0">
                  <a:pos x="T0" y="T1"/>
                </a:cxn>
                <a:cxn ang="0">
                  <a:pos x="T2" y="T3"/>
                </a:cxn>
                <a:cxn ang="0">
                  <a:pos x="T4" y="T5"/>
                </a:cxn>
                <a:cxn ang="0">
                  <a:pos x="T6" y="T7"/>
                </a:cxn>
                <a:cxn ang="0">
                  <a:pos x="T8" y="T9"/>
                </a:cxn>
                <a:cxn ang="0">
                  <a:pos x="T10" y="T11"/>
                </a:cxn>
              </a:cxnLst>
              <a:rect l="0" t="0" r="r" b="b"/>
              <a:pathLst>
                <a:path w="2" h="2">
                  <a:moveTo>
                    <a:pt x="1" y="1"/>
                  </a:moveTo>
                  <a:cubicBezTo>
                    <a:pt x="2" y="0"/>
                    <a:pt x="1" y="0"/>
                    <a:pt x="1" y="0"/>
                  </a:cubicBezTo>
                  <a:cubicBezTo>
                    <a:pt x="0" y="0"/>
                    <a:pt x="0" y="1"/>
                    <a:pt x="0" y="1"/>
                  </a:cubicBezTo>
                  <a:cubicBezTo>
                    <a:pt x="0" y="1"/>
                    <a:pt x="0" y="2"/>
                    <a:pt x="0" y="2"/>
                  </a:cubicBezTo>
                  <a:cubicBezTo>
                    <a:pt x="0" y="2"/>
                    <a:pt x="1" y="2"/>
                    <a:pt x="1" y="2"/>
                  </a:cubicBezTo>
                  <a:cubicBezTo>
                    <a:pt x="1" y="2"/>
                    <a:pt x="1" y="1"/>
                    <a:pt x="1" y="1"/>
                  </a:cubicBezTo>
                  <a:close/>
                </a:path>
              </a:pathLst>
            </a:custGeom>
            <a:solidFill>
              <a:srgbClr val="9498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 name="Freeform 81317">
              <a:extLst>
                <a:ext uri="{FF2B5EF4-FFF2-40B4-BE49-F238E27FC236}">
                  <a16:creationId xmlns:a16="http://schemas.microsoft.com/office/drawing/2014/main" id="{713DE6C0-F2ED-CEBF-FD5C-61285EA85C32}"/>
                </a:ext>
              </a:extLst>
            </p:cNvPr>
            <p:cNvSpPr>
              <a:spLocks/>
            </p:cNvSpPr>
            <p:nvPr/>
          </p:nvSpPr>
          <p:spPr bwMode="auto">
            <a:xfrm>
              <a:off x="21281401" y="6288761"/>
              <a:ext cx="26091" cy="26091"/>
            </a:xfrm>
            <a:custGeom>
              <a:avLst/>
              <a:gdLst>
                <a:gd name="T0" fmla="*/ 1 w 1"/>
                <a:gd name="T1" fmla="*/ 0 h 1"/>
                <a:gd name="T2" fmla="*/ 1 w 1"/>
                <a:gd name="T3" fmla="*/ 0 h 1"/>
                <a:gd name="T4" fmla="*/ 1 w 1"/>
                <a:gd name="T5" fmla="*/ 0 h 1"/>
                <a:gd name="T6" fmla="*/ 1 w 1"/>
                <a:gd name="T7" fmla="*/ 1 h 1"/>
                <a:gd name="T8" fmla="*/ 0 w 1"/>
                <a:gd name="T9" fmla="*/ 0 h 1"/>
                <a:gd name="T10" fmla="*/ 1 w 1"/>
                <a:gd name="T11" fmla="*/ 1 h 1"/>
                <a:gd name="T12" fmla="*/ 1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1" y="0"/>
                  </a:moveTo>
                  <a:cubicBezTo>
                    <a:pt x="1" y="0"/>
                    <a:pt x="1" y="0"/>
                    <a:pt x="1" y="0"/>
                  </a:cubicBezTo>
                  <a:cubicBezTo>
                    <a:pt x="1" y="0"/>
                    <a:pt x="1" y="0"/>
                    <a:pt x="1" y="0"/>
                  </a:cubicBezTo>
                  <a:cubicBezTo>
                    <a:pt x="1" y="0"/>
                    <a:pt x="1" y="0"/>
                    <a:pt x="1" y="1"/>
                  </a:cubicBezTo>
                  <a:cubicBezTo>
                    <a:pt x="0" y="1"/>
                    <a:pt x="0" y="0"/>
                    <a:pt x="0" y="0"/>
                  </a:cubicBezTo>
                  <a:cubicBezTo>
                    <a:pt x="0" y="0"/>
                    <a:pt x="0" y="1"/>
                    <a:pt x="1" y="1"/>
                  </a:cubicBezTo>
                  <a:cubicBezTo>
                    <a:pt x="1" y="1"/>
                    <a:pt x="1" y="0"/>
                    <a:pt x="1" y="0"/>
                  </a:cubicBezTo>
                  <a:close/>
                </a:path>
              </a:pathLst>
            </a:custGeom>
            <a:solidFill>
              <a:srgbClr val="5E63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 name="Freeform 81318">
              <a:extLst>
                <a:ext uri="{FF2B5EF4-FFF2-40B4-BE49-F238E27FC236}">
                  <a16:creationId xmlns:a16="http://schemas.microsoft.com/office/drawing/2014/main" id="{E826910A-5653-ADE6-7926-2A255C1B643B}"/>
                </a:ext>
              </a:extLst>
            </p:cNvPr>
            <p:cNvSpPr>
              <a:spLocks/>
            </p:cNvSpPr>
            <p:nvPr/>
          </p:nvSpPr>
          <p:spPr bwMode="auto">
            <a:xfrm>
              <a:off x="21281401" y="6236579"/>
              <a:ext cx="26091" cy="52183"/>
            </a:xfrm>
            <a:custGeom>
              <a:avLst/>
              <a:gdLst>
                <a:gd name="T0" fmla="*/ 0 w 1"/>
                <a:gd name="T1" fmla="*/ 0 h 1"/>
                <a:gd name="T2" fmla="*/ 1 w 1"/>
                <a:gd name="T3" fmla="*/ 1 h 1"/>
                <a:gd name="T4" fmla="*/ 1 w 1"/>
                <a:gd name="T5" fmla="*/ 1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1"/>
                    <a:pt x="0" y="1"/>
                    <a:pt x="1" y="1"/>
                  </a:cubicBezTo>
                  <a:cubicBezTo>
                    <a:pt x="1" y="1"/>
                    <a:pt x="1" y="1"/>
                    <a:pt x="1" y="1"/>
                  </a:cubicBezTo>
                  <a:cubicBezTo>
                    <a:pt x="1" y="1"/>
                    <a:pt x="1" y="0"/>
                    <a:pt x="1" y="0"/>
                  </a:cubicBezTo>
                  <a:cubicBezTo>
                    <a:pt x="1" y="0"/>
                    <a:pt x="0" y="0"/>
                    <a:pt x="0" y="0"/>
                  </a:cubicBezTo>
                  <a:close/>
                </a:path>
              </a:pathLst>
            </a:custGeom>
            <a:solidFill>
              <a:srgbClr val="C9CB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 name="Freeform 81319">
              <a:extLst>
                <a:ext uri="{FF2B5EF4-FFF2-40B4-BE49-F238E27FC236}">
                  <a16:creationId xmlns:a16="http://schemas.microsoft.com/office/drawing/2014/main" id="{DC6DE806-F79A-22C7-F6AC-9BF32069FDDF}"/>
                </a:ext>
              </a:extLst>
            </p:cNvPr>
            <p:cNvSpPr>
              <a:spLocks/>
            </p:cNvSpPr>
            <p:nvPr/>
          </p:nvSpPr>
          <p:spPr bwMode="auto">
            <a:xfrm>
              <a:off x="21385766" y="6314852"/>
              <a:ext cx="52183" cy="26091"/>
            </a:xfrm>
            <a:custGeom>
              <a:avLst/>
              <a:gdLst>
                <a:gd name="T0" fmla="*/ 2 w 2"/>
                <a:gd name="T1" fmla="*/ 1 h 1"/>
                <a:gd name="T2" fmla="*/ 1 w 2"/>
                <a:gd name="T3" fmla="*/ 0 h 1"/>
                <a:gd name="T4" fmla="*/ 0 w 2"/>
                <a:gd name="T5" fmla="*/ 1 h 1"/>
                <a:gd name="T6" fmla="*/ 1 w 2"/>
                <a:gd name="T7" fmla="*/ 1 h 1"/>
                <a:gd name="T8" fmla="*/ 1 w 2"/>
                <a:gd name="T9" fmla="*/ 1 h 1"/>
                <a:gd name="T10" fmla="*/ 2 w 2"/>
                <a:gd name="T11" fmla="*/ 1 h 1"/>
              </a:gdLst>
              <a:ahLst/>
              <a:cxnLst>
                <a:cxn ang="0">
                  <a:pos x="T0" y="T1"/>
                </a:cxn>
                <a:cxn ang="0">
                  <a:pos x="T2" y="T3"/>
                </a:cxn>
                <a:cxn ang="0">
                  <a:pos x="T4" y="T5"/>
                </a:cxn>
                <a:cxn ang="0">
                  <a:pos x="T6" y="T7"/>
                </a:cxn>
                <a:cxn ang="0">
                  <a:pos x="T8" y="T9"/>
                </a:cxn>
                <a:cxn ang="0">
                  <a:pos x="T10" y="T11"/>
                </a:cxn>
              </a:cxnLst>
              <a:rect l="0" t="0" r="r" b="b"/>
              <a:pathLst>
                <a:path w="2" h="1">
                  <a:moveTo>
                    <a:pt x="2" y="1"/>
                  </a:moveTo>
                  <a:cubicBezTo>
                    <a:pt x="2" y="0"/>
                    <a:pt x="2" y="0"/>
                    <a:pt x="1" y="0"/>
                  </a:cubicBezTo>
                  <a:cubicBezTo>
                    <a:pt x="1" y="0"/>
                    <a:pt x="0" y="0"/>
                    <a:pt x="0" y="1"/>
                  </a:cubicBezTo>
                  <a:cubicBezTo>
                    <a:pt x="0" y="1"/>
                    <a:pt x="0" y="1"/>
                    <a:pt x="1" y="1"/>
                  </a:cubicBezTo>
                  <a:cubicBezTo>
                    <a:pt x="1" y="1"/>
                    <a:pt x="1" y="1"/>
                    <a:pt x="1" y="1"/>
                  </a:cubicBezTo>
                  <a:cubicBezTo>
                    <a:pt x="1" y="1"/>
                    <a:pt x="2" y="1"/>
                    <a:pt x="2" y="1"/>
                  </a:cubicBezTo>
                  <a:close/>
                </a:path>
              </a:pathLst>
            </a:custGeom>
            <a:solidFill>
              <a:srgbClr val="9498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 name="Freeform 81320">
              <a:extLst>
                <a:ext uri="{FF2B5EF4-FFF2-40B4-BE49-F238E27FC236}">
                  <a16:creationId xmlns:a16="http://schemas.microsoft.com/office/drawing/2014/main" id="{36A04B04-7934-A076-B3F5-3C34FCF7AC86}"/>
                </a:ext>
              </a:extLst>
            </p:cNvPr>
            <p:cNvSpPr>
              <a:spLocks/>
            </p:cNvSpPr>
            <p:nvPr/>
          </p:nvSpPr>
          <p:spPr bwMode="auto">
            <a:xfrm>
              <a:off x="21385766" y="6314852"/>
              <a:ext cx="52183" cy="52183"/>
            </a:xfrm>
            <a:custGeom>
              <a:avLst/>
              <a:gdLst>
                <a:gd name="T0" fmla="*/ 2 w 2"/>
                <a:gd name="T1" fmla="*/ 1 h 2"/>
                <a:gd name="T2" fmla="*/ 2 w 2"/>
                <a:gd name="T3" fmla="*/ 0 h 2"/>
                <a:gd name="T4" fmla="*/ 2 w 2"/>
                <a:gd name="T5" fmla="*/ 0 h 2"/>
                <a:gd name="T6" fmla="*/ 1 w 2"/>
                <a:gd name="T7" fmla="*/ 1 h 2"/>
                <a:gd name="T8" fmla="*/ 0 w 2"/>
                <a:gd name="T9" fmla="*/ 1 h 2"/>
                <a:gd name="T10" fmla="*/ 1 w 2"/>
                <a:gd name="T11" fmla="*/ 1 h 2"/>
                <a:gd name="T12" fmla="*/ 2 w 2"/>
                <a:gd name="T13" fmla="*/ 1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2" y="1"/>
                  </a:moveTo>
                  <a:cubicBezTo>
                    <a:pt x="2" y="0"/>
                    <a:pt x="2" y="0"/>
                    <a:pt x="2" y="0"/>
                  </a:cubicBezTo>
                  <a:cubicBezTo>
                    <a:pt x="2" y="0"/>
                    <a:pt x="2" y="0"/>
                    <a:pt x="2" y="0"/>
                  </a:cubicBezTo>
                  <a:cubicBezTo>
                    <a:pt x="2" y="1"/>
                    <a:pt x="1" y="1"/>
                    <a:pt x="1" y="1"/>
                  </a:cubicBezTo>
                  <a:cubicBezTo>
                    <a:pt x="1" y="1"/>
                    <a:pt x="0" y="1"/>
                    <a:pt x="0" y="1"/>
                  </a:cubicBezTo>
                  <a:cubicBezTo>
                    <a:pt x="0" y="1"/>
                    <a:pt x="1" y="2"/>
                    <a:pt x="1" y="1"/>
                  </a:cubicBezTo>
                  <a:cubicBezTo>
                    <a:pt x="1" y="1"/>
                    <a:pt x="2" y="1"/>
                    <a:pt x="2" y="1"/>
                  </a:cubicBezTo>
                  <a:close/>
                </a:path>
              </a:pathLst>
            </a:custGeom>
            <a:solidFill>
              <a:srgbClr val="5E63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 name="Freeform 81321">
              <a:extLst>
                <a:ext uri="{FF2B5EF4-FFF2-40B4-BE49-F238E27FC236}">
                  <a16:creationId xmlns:a16="http://schemas.microsoft.com/office/drawing/2014/main" id="{1608F2F8-5799-9DCF-1CE6-39FC0B9F6A65}"/>
                </a:ext>
              </a:extLst>
            </p:cNvPr>
            <p:cNvSpPr>
              <a:spLocks/>
            </p:cNvSpPr>
            <p:nvPr/>
          </p:nvSpPr>
          <p:spPr bwMode="auto">
            <a:xfrm>
              <a:off x="21411857" y="6314852"/>
              <a:ext cx="0" cy="26091"/>
            </a:xfrm>
            <a:custGeom>
              <a:avLst/>
              <a:gdLst>
                <a:gd name="T0" fmla="*/ 0 h 1"/>
                <a:gd name="T1" fmla="*/ 1 h 1"/>
                <a:gd name="T2" fmla="*/ 1 h 1"/>
                <a:gd name="T3" fmla="*/ 0 h 1"/>
                <a:gd name="T4" fmla="*/ 0 h 1"/>
              </a:gdLst>
              <a:ahLst/>
              <a:cxnLst>
                <a:cxn ang="0">
                  <a:pos x="0" y="T0"/>
                </a:cxn>
                <a:cxn ang="0">
                  <a:pos x="0" y="T1"/>
                </a:cxn>
                <a:cxn ang="0">
                  <a:pos x="0" y="T2"/>
                </a:cxn>
                <a:cxn ang="0">
                  <a:pos x="0" y="T3"/>
                </a:cxn>
                <a:cxn ang="0">
                  <a:pos x="0" y="T4"/>
                </a:cxn>
              </a:cxnLst>
              <a:rect l="0" t="0" r="r" b="b"/>
              <a:pathLst>
                <a:path h="1">
                  <a:moveTo>
                    <a:pt x="0" y="0"/>
                  </a:moveTo>
                  <a:cubicBezTo>
                    <a:pt x="0" y="0"/>
                    <a:pt x="0" y="1"/>
                    <a:pt x="0" y="1"/>
                  </a:cubicBezTo>
                  <a:cubicBezTo>
                    <a:pt x="0" y="1"/>
                    <a:pt x="0" y="1"/>
                    <a:pt x="0" y="1"/>
                  </a:cubicBezTo>
                  <a:cubicBezTo>
                    <a:pt x="0" y="0"/>
                    <a:pt x="0" y="0"/>
                    <a:pt x="0" y="0"/>
                  </a:cubicBezTo>
                  <a:cubicBezTo>
                    <a:pt x="0" y="0"/>
                    <a:pt x="0" y="0"/>
                    <a:pt x="0" y="0"/>
                  </a:cubicBezTo>
                  <a:close/>
                </a:path>
              </a:pathLst>
            </a:custGeom>
            <a:solidFill>
              <a:srgbClr val="C9CB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 name="Freeform 81322">
              <a:extLst>
                <a:ext uri="{FF2B5EF4-FFF2-40B4-BE49-F238E27FC236}">
                  <a16:creationId xmlns:a16="http://schemas.microsoft.com/office/drawing/2014/main" id="{C1FF8C05-5A0E-B501-AE91-12331A927A58}"/>
                </a:ext>
              </a:extLst>
            </p:cNvPr>
            <p:cNvSpPr>
              <a:spLocks/>
            </p:cNvSpPr>
            <p:nvPr/>
          </p:nvSpPr>
          <p:spPr bwMode="auto">
            <a:xfrm>
              <a:off x="20107303" y="6810582"/>
              <a:ext cx="78274" cy="78274"/>
            </a:xfrm>
            <a:custGeom>
              <a:avLst/>
              <a:gdLst>
                <a:gd name="T0" fmla="*/ 2 w 2"/>
                <a:gd name="T1" fmla="*/ 1 h 2"/>
                <a:gd name="T2" fmla="*/ 1 w 2"/>
                <a:gd name="T3" fmla="*/ 0 h 2"/>
                <a:gd name="T4" fmla="*/ 0 w 2"/>
                <a:gd name="T5" fmla="*/ 1 h 2"/>
                <a:gd name="T6" fmla="*/ 1 w 2"/>
                <a:gd name="T7" fmla="*/ 2 h 2"/>
                <a:gd name="T8" fmla="*/ 1 w 2"/>
                <a:gd name="T9" fmla="*/ 2 h 2"/>
                <a:gd name="T10" fmla="*/ 2 w 2"/>
                <a:gd name="T11" fmla="*/ 1 h 2"/>
              </a:gdLst>
              <a:ahLst/>
              <a:cxnLst>
                <a:cxn ang="0">
                  <a:pos x="T0" y="T1"/>
                </a:cxn>
                <a:cxn ang="0">
                  <a:pos x="T2" y="T3"/>
                </a:cxn>
                <a:cxn ang="0">
                  <a:pos x="T4" y="T5"/>
                </a:cxn>
                <a:cxn ang="0">
                  <a:pos x="T6" y="T7"/>
                </a:cxn>
                <a:cxn ang="0">
                  <a:pos x="T8" y="T9"/>
                </a:cxn>
                <a:cxn ang="0">
                  <a:pos x="T10" y="T11"/>
                </a:cxn>
              </a:cxnLst>
              <a:rect l="0" t="0" r="r" b="b"/>
              <a:pathLst>
                <a:path w="2" h="2">
                  <a:moveTo>
                    <a:pt x="2" y="1"/>
                  </a:moveTo>
                  <a:cubicBezTo>
                    <a:pt x="2" y="1"/>
                    <a:pt x="2" y="0"/>
                    <a:pt x="1" y="0"/>
                  </a:cubicBezTo>
                  <a:cubicBezTo>
                    <a:pt x="1" y="0"/>
                    <a:pt x="0" y="1"/>
                    <a:pt x="0" y="1"/>
                  </a:cubicBezTo>
                  <a:cubicBezTo>
                    <a:pt x="0" y="2"/>
                    <a:pt x="0" y="2"/>
                    <a:pt x="1" y="2"/>
                  </a:cubicBezTo>
                  <a:cubicBezTo>
                    <a:pt x="1" y="2"/>
                    <a:pt x="1" y="2"/>
                    <a:pt x="1" y="2"/>
                  </a:cubicBezTo>
                  <a:cubicBezTo>
                    <a:pt x="1" y="2"/>
                    <a:pt x="2" y="2"/>
                    <a:pt x="2" y="1"/>
                  </a:cubicBezTo>
                  <a:close/>
                </a:path>
              </a:pathLst>
            </a:custGeom>
            <a:solidFill>
              <a:srgbClr val="9498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 name="Freeform 81323">
              <a:extLst>
                <a:ext uri="{FF2B5EF4-FFF2-40B4-BE49-F238E27FC236}">
                  <a16:creationId xmlns:a16="http://schemas.microsoft.com/office/drawing/2014/main" id="{F981361E-60E4-37A4-74E6-C19C24F3D202}"/>
                </a:ext>
              </a:extLst>
            </p:cNvPr>
            <p:cNvSpPr>
              <a:spLocks/>
            </p:cNvSpPr>
            <p:nvPr/>
          </p:nvSpPr>
          <p:spPr bwMode="auto">
            <a:xfrm>
              <a:off x="20107303" y="6862764"/>
              <a:ext cx="78274" cy="26091"/>
            </a:xfrm>
            <a:custGeom>
              <a:avLst/>
              <a:gdLst>
                <a:gd name="T0" fmla="*/ 2 w 2"/>
                <a:gd name="T1" fmla="*/ 0 h 1"/>
                <a:gd name="T2" fmla="*/ 2 w 2"/>
                <a:gd name="T3" fmla="*/ 0 h 1"/>
                <a:gd name="T4" fmla="*/ 2 w 2"/>
                <a:gd name="T5" fmla="*/ 0 h 1"/>
                <a:gd name="T6" fmla="*/ 1 w 2"/>
                <a:gd name="T7" fmla="*/ 1 h 1"/>
                <a:gd name="T8" fmla="*/ 0 w 2"/>
                <a:gd name="T9" fmla="*/ 0 h 1"/>
                <a:gd name="T10" fmla="*/ 1 w 2"/>
                <a:gd name="T11" fmla="*/ 1 h 1"/>
                <a:gd name="T12" fmla="*/ 2 w 2"/>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2" y="0"/>
                  </a:moveTo>
                  <a:cubicBezTo>
                    <a:pt x="2" y="0"/>
                    <a:pt x="2" y="0"/>
                    <a:pt x="2" y="0"/>
                  </a:cubicBezTo>
                  <a:cubicBezTo>
                    <a:pt x="2" y="0"/>
                    <a:pt x="2" y="0"/>
                    <a:pt x="2" y="0"/>
                  </a:cubicBezTo>
                  <a:cubicBezTo>
                    <a:pt x="2" y="0"/>
                    <a:pt x="1" y="1"/>
                    <a:pt x="1" y="1"/>
                  </a:cubicBezTo>
                  <a:cubicBezTo>
                    <a:pt x="1" y="1"/>
                    <a:pt x="0" y="1"/>
                    <a:pt x="0" y="0"/>
                  </a:cubicBezTo>
                  <a:cubicBezTo>
                    <a:pt x="0" y="1"/>
                    <a:pt x="1" y="1"/>
                    <a:pt x="1" y="1"/>
                  </a:cubicBezTo>
                  <a:cubicBezTo>
                    <a:pt x="1" y="1"/>
                    <a:pt x="2" y="1"/>
                    <a:pt x="2" y="0"/>
                  </a:cubicBezTo>
                  <a:close/>
                </a:path>
              </a:pathLst>
            </a:custGeom>
            <a:solidFill>
              <a:srgbClr val="5E63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 name="Freeform 81324">
              <a:extLst>
                <a:ext uri="{FF2B5EF4-FFF2-40B4-BE49-F238E27FC236}">
                  <a16:creationId xmlns:a16="http://schemas.microsoft.com/office/drawing/2014/main" id="{C1E5D745-5323-4A9B-0C4C-A56875611DBE}"/>
                </a:ext>
              </a:extLst>
            </p:cNvPr>
            <p:cNvSpPr>
              <a:spLocks/>
            </p:cNvSpPr>
            <p:nvPr/>
          </p:nvSpPr>
          <p:spPr bwMode="auto">
            <a:xfrm>
              <a:off x="20159486" y="6810582"/>
              <a:ext cx="26091" cy="52183"/>
            </a:xfrm>
            <a:custGeom>
              <a:avLst/>
              <a:gdLst>
                <a:gd name="T0" fmla="*/ 0 w 1"/>
                <a:gd name="T1" fmla="*/ 1 h 1"/>
                <a:gd name="T2" fmla="*/ 0 w 1"/>
                <a:gd name="T3" fmla="*/ 1 h 1"/>
                <a:gd name="T4" fmla="*/ 0 w 1"/>
                <a:gd name="T5" fmla="*/ 1 h 1"/>
                <a:gd name="T6" fmla="*/ 0 w 1"/>
                <a:gd name="T7" fmla="*/ 1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cubicBezTo>
                    <a:pt x="0" y="1"/>
                    <a:pt x="0" y="1"/>
                    <a:pt x="0" y="1"/>
                  </a:cubicBezTo>
                  <a:cubicBezTo>
                    <a:pt x="0" y="1"/>
                    <a:pt x="0" y="1"/>
                    <a:pt x="0" y="1"/>
                  </a:cubicBezTo>
                  <a:cubicBezTo>
                    <a:pt x="1" y="1"/>
                    <a:pt x="0" y="1"/>
                    <a:pt x="0" y="1"/>
                  </a:cubicBezTo>
                  <a:cubicBezTo>
                    <a:pt x="0" y="0"/>
                    <a:pt x="0" y="1"/>
                    <a:pt x="0" y="1"/>
                  </a:cubicBezTo>
                  <a:close/>
                </a:path>
              </a:pathLst>
            </a:custGeom>
            <a:solidFill>
              <a:srgbClr val="C9CB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 name="Freeform 81325">
              <a:extLst>
                <a:ext uri="{FF2B5EF4-FFF2-40B4-BE49-F238E27FC236}">
                  <a16:creationId xmlns:a16="http://schemas.microsoft.com/office/drawing/2014/main" id="{30E6802A-D29B-9A7E-D32A-C92B75DD6BDC}"/>
                </a:ext>
              </a:extLst>
            </p:cNvPr>
            <p:cNvSpPr>
              <a:spLocks/>
            </p:cNvSpPr>
            <p:nvPr/>
          </p:nvSpPr>
          <p:spPr bwMode="auto">
            <a:xfrm>
              <a:off x="20055120" y="6967130"/>
              <a:ext cx="52183" cy="52183"/>
            </a:xfrm>
            <a:custGeom>
              <a:avLst/>
              <a:gdLst>
                <a:gd name="T0" fmla="*/ 2 w 2"/>
                <a:gd name="T1" fmla="*/ 1 h 2"/>
                <a:gd name="T2" fmla="*/ 1 w 2"/>
                <a:gd name="T3" fmla="*/ 0 h 2"/>
                <a:gd name="T4" fmla="*/ 0 w 2"/>
                <a:gd name="T5" fmla="*/ 1 h 2"/>
                <a:gd name="T6" fmla="*/ 1 w 2"/>
                <a:gd name="T7" fmla="*/ 2 h 2"/>
                <a:gd name="T8" fmla="*/ 1 w 2"/>
                <a:gd name="T9" fmla="*/ 2 h 2"/>
                <a:gd name="T10" fmla="*/ 2 w 2"/>
                <a:gd name="T11" fmla="*/ 1 h 2"/>
              </a:gdLst>
              <a:ahLst/>
              <a:cxnLst>
                <a:cxn ang="0">
                  <a:pos x="T0" y="T1"/>
                </a:cxn>
                <a:cxn ang="0">
                  <a:pos x="T2" y="T3"/>
                </a:cxn>
                <a:cxn ang="0">
                  <a:pos x="T4" y="T5"/>
                </a:cxn>
                <a:cxn ang="0">
                  <a:pos x="T6" y="T7"/>
                </a:cxn>
                <a:cxn ang="0">
                  <a:pos x="T8" y="T9"/>
                </a:cxn>
                <a:cxn ang="0">
                  <a:pos x="T10" y="T11"/>
                </a:cxn>
              </a:cxnLst>
              <a:rect l="0" t="0" r="r" b="b"/>
              <a:pathLst>
                <a:path w="2" h="2">
                  <a:moveTo>
                    <a:pt x="2" y="1"/>
                  </a:moveTo>
                  <a:cubicBezTo>
                    <a:pt x="2" y="1"/>
                    <a:pt x="1" y="0"/>
                    <a:pt x="1" y="0"/>
                  </a:cubicBezTo>
                  <a:cubicBezTo>
                    <a:pt x="1" y="0"/>
                    <a:pt x="0" y="1"/>
                    <a:pt x="0" y="1"/>
                  </a:cubicBezTo>
                  <a:cubicBezTo>
                    <a:pt x="0" y="1"/>
                    <a:pt x="0" y="2"/>
                    <a:pt x="1" y="2"/>
                  </a:cubicBezTo>
                  <a:cubicBezTo>
                    <a:pt x="1" y="2"/>
                    <a:pt x="1" y="2"/>
                    <a:pt x="1" y="2"/>
                  </a:cubicBezTo>
                  <a:cubicBezTo>
                    <a:pt x="1" y="2"/>
                    <a:pt x="2" y="1"/>
                    <a:pt x="2" y="1"/>
                  </a:cubicBezTo>
                  <a:close/>
                </a:path>
              </a:pathLst>
            </a:custGeom>
            <a:solidFill>
              <a:srgbClr val="9498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 name="Freeform 81326">
              <a:extLst>
                <a:ext uri="{FF2B5EF4-FFF2-40B4-BE49-F238E27FC236}">
                  <a16:creationId xmlns:a16="http://schemas.microsoft.com/office/drawing/2014/main" id="{32062261-640F-C553-4C84-F3112104D4F7}"/>
                </a:ext>
              </a:extLst>
            </p:cNvPr>
            <p:cNvSpPr>
              <a:spLocks/>
            </p:cNvSpPr>
            <p:nvPr/>
          </p:nvSpPr>
          <p:spPr bwMode="auto">
            <a:xfrm>
              <a:off x="20055120" y="6993222"/>
              <a:ext cx="52183" cy="26091"/>
            </a:xfrm>
            <a:custGeom>
              <a:avLst/>
              <a:gdLst>
                <a:gd name="T0" fmla="*/ 2 w 2"/>
                <a:gd name="T1" fmla="*/ 0 h 1"/>
                <a:gd name="T2" fmla="*/ 2 w 2"/>
                <a:gd name="T3" fmla="*/ 0 h 1"/>
                <a:gd name="T4" fmla="*/ 2 w 2"/>
                <a:gd name="T5" fmla="*/ 0 h 1"/>
                <a:gd name="T6" fmla="*/ 1 w 2"/>
                <a:gd name="T7" fmla="*/ 1 h 1"/>
                <a:gd name="T8" fmla="*/ 0 w 2"/>
                <a:gd name="T9" fmla="*/ 0 h 1"/>
                <a:gd name="T10" fmla="*/ 1 w 2"/>
                <a:gd name="T11" fmla="*/ 1 h 1"/>
                <a:gd name="T12" fmla="*/ 2 w 2"/>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2" y="0"/>
                  </a:moveTo>
                  <a:cubicBezTo>
                    <a:pt x="2" y="0"/>
                    <a:pt x="2" y="0"/>
                    <a:pt x="2" y="0"/>
                  </a:cubicBezTo>
                  <a:cubicBezTo>
                    <a:pt x="2" y="0"/>
                    <a:pt x="2" y="0"/>
                    <a:pt x="2" y="0"/>
                  </a:cubicBezTo>
                  <a:cubicBezTo>
                    <a:pt x="2" y="0"/>
                    <a:pt x="1" y="1"/>
                    <a:pt x="1" y="1"/>
                  </a:cubicBezTo>
                  <a:cubicBezTo>
                    <a:pt x="1" y="1"/>
                    <a:pt x="0" y="1"/>
                    <a:pt x="0" y="0"/>
                  </a:cubicBezTo>
                  <a:cubicBezTo>
                    <a:pt x="0" y="1"/>
                    <a:pt x="1" y="1"/>
                    <a:pt x="1" y="1"/>
                  </a:cubicBezTo>
                  <a:cubicBezTo>
                    <a:pt x="1" y="1"/>
                    <a:pt x="2" y="0"/>
                    <a:pt x="2" y="0"/>
                  </a:cubicBezTo>
                  <a:close/>
                </a:path>
              </a:pathLst>
            </a:custGeom>
            <a:solidFill>
              <a:srgbClr val="5E63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 name="Freeform 81327">
              <a:extLst>
                <a:ext uri="{FF2B5EF4-FFF2-40B4-BE49-F238E27FC236}">
                  <a16:creationId xmlns:a16="http://schemas.microsoft.com/office/drawing/2014/main" id="{56E6143F-F61A-AF2A-B057-D92FAFADF9AD}"/>
                </a:ext>
              </a:extLst>
            </p:cNvPr>
            <p:cNvSpPr>
              <a:spLocks/>
            </p:cNvSpPr>
            <p:nvPr/>
          </p:nvSpPr>
          <p:spPr bwMode="auto">
            <a:xfrm>
              <a:off x="20081211" y="6967130"/>
              <a:ext cx="0" cy="26091"/>
            </a:xfrm>
            <a:custGeom>
              <a:avLst/>
              <a:gdLst>
                <a:gd name="T0" fmla="*/ 1 h 1"/>
                <a:gd name="T1" fmla="*/ 1 h 1"/>
                <a:gd name="T2" fmla="*/ 1 h 1"/>
                <a:gd name="T3" fmla="*/ 0 h 1"/>
                <a:gd name="T4" fmla="*/ 1 h 1"/>
              </a:gdLst>
              <a:ahLst/>
              <a:cxnLst>
                <a:cxn ang="0">
                  <a:pos x="0" y="T0"/>
                </a:cxn>
                <a:cxn ang="0">
                  <a:pos x="0" y="T1"/>
                </a:cxn>
                <a:cxn ang="0">
                  <a:pos x="0" y="T2"/>
                </a:cxn>
                <a:cxn ang="0">
                  <a:pos x="0" y="T3"/>
                </a:cxn>
                <a:cxn ang="0">
                  <a:pos x="0" y="T4"/>
                </a:cxn>
              </a:cxnLst>
              <a:rect l="0" t="0" r="r" b="b"/>
              <a:pathLst>
                <a:path h="1">
                  <a:moveTo>
                    <a:pt x="0" y="1"/>
                  </a:moveTo>
                  <a:cubicBezTo>
                    <a:pt x="0" y="1"/>
                    <a:pt x="0" y="1"/>
                    <a:pt x="0" y="1"/>
                  </a:cubicBezTo>
                  <a:cubicBezTo>
                    <a:pt x="0" y="1"/>
                    <a:pt x="0" y="1"/>
                    <a:pt x="0" y="1"/>
                  </a:cubicBezTo>
                  <a:cubicBezTo>
                    <a:pt x="0" y="1"/>
                    <a:pt x="0" y="1"/>
                    <a:pt x="0" y="0"/>
                  </a:cubicBezTo>
                  <a:cubicBezTo>
                    <a:pt x="0" y="0"/>
                    <a:pt x="0" y="0"/>
                    <a:pt x="0" y="1"/>
                  </a:cubicBezTo>
                  <a:close/>
                </a:path>
              </a:pathLst>
            </a:custGeom>
            <a:solidFill>
              <a:srgbClr val="C9CB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 name="Freeform 81328">
              <a:extLst>
                <a:ext uri="{FF2B5EF4-FFF2-40B4-BE49-F238E27FC236}">
                  <a16:creationId xmlns:a16="http://schemas.microsoft.com/office/drawing/2014/main" id="{0E3144F6-377E-F4E8-51B3-1DED10765C17}"/>
                </a:ext>
              </a:extLst>
            </p:cNvPr>
            <p:cNvSpPr>
              <a:spLocks/>
            </p:cNvSpPr>
            <p:nvPr/>
          </p:nvSpPr>
          <p:spPr bwMode="auto">
            <a:xfrm>
              <a:off x="19976845" y="7097583"/>
              <a:ext cx="78274" cy="52183"/>
            </a:xfrm>
            <a:custGeom>
              <a:avLst/>
              <a:gdLst>
                <a:gd name="T0" fmla="*/ 2 w 2"/>
                <a:gd name="T1" fmla="*/ 1 h 2"/>
                <a:gd name="T2" fmla="*/ 1 w 2"/>
                <a:gd name="T3" fmla="*/ 0 h 2"/>
                <a:gd name="T4" fmla="*/ 0 w 2"/>
                <a:gd name="T5" fmla="*/ 1 h 2"/>
                <a:gd name="T6" fmla="*/ 1 w 2"/>
                <a:gd name="T7" fmla="*/ 2 h 2"/>
                <a:gd name="T8" fmla="*/ 1 w 2"/>
                <a:gd name="T9" fmla="*/ 2 h 2"/>
                <a:gd name="T10" fmla="*/ 2 w 2"/>
                <a:gd name="T11" fmla="*/ 1 h 2"/>
              </a:gdLst>
              <a:ahLst/>
              <a:cxnLst>
                <a:cxn ang="0">
                  <a:pos x="T0" y="T1"/>
                </a:cxn>
                <a:cxn ang="0">
                  <a:pos x="T2" y="T3"/>
                </a:cxn>
                <a:cxn ang="0">
                  <a:pos x="T4" y="T5"/>
                </a:cxn>
                <a:cxn ang="0">
                  <a:pos x="T6" y="T7"/>
                </a:cxn>
                <a:cxn ang="0">
                  <a:pos x="T8" y="T9"/>
                </a:cxn>
                <a:cxn ang="0">
                  <a:pos x="T10" y="T11"/>
                </a:cxn>
              </a:cxnLst>
              <a:rect l="0" t="0" r="r" b="b"/>
              <a:pathLst>
                <a:path w="2" h="2">
                  <a:moveTo>
                    <a:pt x="2" y="1"/>
                  </a:moveTo>
                  <a:cubicBezTo>
                    <a:pt x="2" y="1"/>
                    <a:pt x="1" y="0"/>
                    <a:pt x="1" y="0"/>
                  </a:cubicBezTo>
                  <a:cubicBezTo>
                    <a:pt x="1" y="0"/>
                    <a:pt x="0" y="1"/>
                    <a:pt x="0" y="1"/>
                  </a:cubicBezTo>
                  <a:cubicBezTo>
                    <a:pt x="0" y="1"/>
                    <a:pt x="0" y="2"/>
                    <a:pt x="1" y="2"/>
                  </a:cubicBezTo>
                  <a:cubicBezTo>
                    <a:pt x="1" y="2"/>
                    <a:pt x="1" y="2"/>
                    <a:pt x="1" y="2"/>
                  </a:cubicBezTo>
                  <a:cubicBezTo>
                    <a:pt x="1" y="2"/>
                    <a:pt x="2" y="1"/>
                    <a:pt x="2" y="1"/>
                  </a:cubicBezTo>
                  <a:close/>
                </a:path>
              </a:pathLst>
            </a:custGeom>
            <a:solidFill>
              <a:srgbClr val="9498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 name="Freeform 81329">
              <a:extLst>
                <a:ext uri="{FF2B5EF4-FFF2-40B4-BE49-F238E27FC236}">
                  <a16:creationId xmlns:a16="http://schemas.microsoft.com/office/drawing/2014/main" id="{4C6FB7DF-C939-3397-BAEC-010408BE0CCE}"/>
                </a:ext>
              </a:extLst>
            </p:cNvPr>
            <p:cNvSpPr>
              <a:spLocks/>
            </p:cNvSpPr>
            <p:nvPr/>
          </p:nvSpPr>
          <p:spPr bwMode="auto">
            <a:xfrm>
              <a:off x="19976845" y="7123675"/>
              <a:ext cx="78274" cy="26091"/>
            </a:xfrm>
            <a:custGeom>
              <a:avLst/>
              <a:gdLst>
                <a:gd name="T0" fmla="*/ 2 w 2"/>
                <a:gd name="T1" fmla="*/ 0 h 1"/>
                <a:gd name="T2" fmla="*/ 2 w 2"/>
                <a:gd name="T3" fmla="*/ 0 h 1"/>
                <a:gd name="T4" fmla="*/ 2 w 2"/>
                <a:gd name="T5" fmla="*/ 0 h 1"/>
                <a:gd name="T6" fmla="*/ 1 w 2"/>
                <a:gd name="T7" fmla="*/ 1 h 1"/>
                <a:gd name="T8" fmla="*/ 0 w 2"/>
                <a:gd name="T9" fmla="*/ 0 h 1"/>
                <a:gd name="T10" fmla="*/ 1 w 2"/>
                <a:gd name="T11" fmla="*/ 1 h 1"/>
                <a:gd name="T12" fmla="*/ 2 w 2"/>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2" y="0"/>
                  </a:moveTo>
                  <a:cubicBezTo>
                    <a:pt x="2" y="0"/>
                    <a:pt x="2" y="0"/>
                    <a:pt x="2" y="0"/>
                  </a:cubicBezTo>
                  <a:cubicBezTo>
                    <a:pt x="2" y="0"/>
                    <a:pt x="2" y="0"/>
                    <a:pt x="2" y="0"/>
                  </a:cubicBezTo>
                  <a:cubicBezTo>
                    <a:pt x="2" y="0"/>
                    <a:pt x="1" y="1"/>
                    <a:pt x="1" y="1"/>
                  </a:cubicBezTo>
                  <a:cubicBezTo>
                    <a:pt x="1" y="1"/>
                    <a:pt x="0" y="1"/>
                    <a:pt x="0" y="0"/>
                  </a:cubicBezTo>
                  <a:cubicBezTo>
                    <a:pt x="0" y="1"/>
                    <a:pt x="1" y="1"/>
                    <a:pt x="1" y="1"/>
                  </a:cubicBezTo>
                  <a:cubicBezTo>
                    <a:pt x="1" y="1"/>
                    <a:pt x="2" y="0"/>
                    <a:pt x="2" y="0"/>
                  </a:cubicBezTo>
                  <a:close/>
                </a:path>
              </a:pathLst>
            </a:custGeom>
            <a:solidFill>
              <a:srgbClr val="5E63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 name="Freeform 81330">
              <a:extLst>
                <a:ext uri="{FF2B5EF4-FFF2-40B4-BE49-F238E27FC236}">
                  <a16:creationId xmlns:a16="http://schemas.microsoft.com/office/drawing/2014/main" id="{D9D26815-3C14-5FF1-565F-03198220FA49}"/>
                </a:ext>
              </a:extLst>
            </p:cNvPr>
            <p:cNvSpPr>
              <a:spLocks/>
            </p:cNvSpPr>
            <p:nvPr/>
          </p:nvSpPr>
          <p:spPr bwMode="auto">
            <a:xfrm>
              <a:off x="19976845" y="7097583"/>
              <a:ext cx="26091" cy="26091"/>
            </a:xfrm>
            <a:custGeom>
              <a:avLst/>
              <a:gdLst>
                <a:gd name="T0" fmla="*/ 1 w 1"/>
                <a:gd name="T1" fmla="*/ 1 h 1"/>
                <a:gd name="T2" fmla="*/ 1 w 1"/>
                <a:gd name="T3" fmla="*/ 1 h 1"/>
                <a:gd name="T4" fmla="*/ 1 w 1"/>
                <a:gd name="T5" fmla="*/ 1 h 1"/>
                <a:gd name="T6" fmla="*/ 1 w 1"/>
                <a:gd name="T7" fmla="*/ 0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cubicBezTo>
                    <a:pt x="0" y="1"/>
                    <a:pt x="0" y="1"/>
                    <a:pt x="1" y="1"/>
                  </a:cubicBezTo>
                  <a:cubicBezTo>
                    <a:pt x="1" y="1"/>
                    <a:pt x="1" y="1"/>
                    <a:pt x="1" y="1"/>
                  </a:cubicBezTo>
                  <a:cubicBezTo>
                    <a:pt x="1" y="1"/>
                    <a:pt x="1" y="1"/>
                    <a:pt x="1" y="0"/>
                  </a:cubicBezTo>
                  <a:cubicBezTo>
                    <a:pt x="1" y="0"/>
                    <a:pt x="1" y="0"/>
                    <a:pt x="1" y="1"/>
                  </a:cubicBezTo>
                  <a:close/>
                </a:path>
              </a:pathLst>
            </a:custGeom>
            <a:solidFill>
              <a:srgbClr val="C9CB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 name="Freeform 81331">
              <a:extLst>
                <a:ext uri="{FF2B5EF4-FFF2-40B4-BE49-F238E27FC236}">
                  <a16:creationId xmlns:a16="http://schemas.microsoft.com/office/drawing/2014/main" id="{FC8AEA4D-2ADF-CF61-A64E-F3287E5AECC3}"/>
                </a:ext>
              </a:extLst>
            </p:cNvPr>
            <p:cNvSpPr>
              <a:spLocks/>
            </p:cNvSpPr>
            <p:nvPr/>
          </p:nvSpPr>
          <p:spPr bwMode="auto">
            <a:xfrm>
              <a:off x="19872484" y="7019313"/>
              <a:ext cx="52183" cy="78274"/>
            </a:xfrm>
            <a:custGeom>
              <a:avLst/>
              <a:gdLst>
                <a:gd name="T0" fmla="*/ 1 w 1"/>
                <a:gd name="T1" fmla="*/ 1 h 2"/>
                <a:gd name="T2" fmla="*/ 1 w 1"/>
                <a:gd name="T3" fmla="*/ 0 h 2"/>
                <a:gd name="T4" fmla="*/ 0 w 1"/>
                <a:gd name="T5" fmla="*/ 1 h 2"/>
                <a:gd name="T6" fmla="*/ 0 w 1"/>
                <a:gd name="T7" fmla="*/ 2 h 2"/>
                <a:gd name="T8" fmla="*/ 1 w 1"/>
                <a:gd name="T9" fmla="*/ 2 h 2"/>
                <a:gd name="T10" fmla="*/ 1 w 1"/>
                <a:gd name="T11" fmla="*/ 1 h 2"/>
              </a:gdLst>
              <a:ahLst/>
              <a:cxnLst>
                <a:cxn ang="0">
                  <a:pos x="T0" y="T1"/>
                </a:cxn>
                <a:cxn ang="0">
                  <a:pos x="T2" y="T3"/>
                </a:cxn>
                <a:cxn ang="0">
                  <a:pos x="T4" y="T5"/>
                </a:cxn>
                <a:cxn ang="0">
                  <a:pos x="T6" y="T7"/>
                </a:cxn>
                <a:cxn ang="0">
                  <a:pos x="T8" y="T9"/>
                </a:cxn>
                <a:cxn ang="0">
                  <a:pos x="T10" y="T11"/>
                </a:cxn>
              </a:cxnLst>
              <a:rect l="0" t="0" r="r" b="b"/>
              <a:pathLst>
                <a:path w="1" h="2">
                  <a:moveTo>
                    <a:pt x="1" y="1"/>
                  </a:moveTo>
                  <a:cubicBezTo>
                    <a:pt x="1" y="1"/>
                    <a:pt x="1" y="0"/>
                    <a:pt x="1" y="0"/>
                  </a:cubicBezTo>
                  <a:cubicBezTo>
                    <a:pt x="0" y="0"/>
                    <a:pt x="0" y="1"/>
                    <a:pt x="0" y="1"/>
                  </a:cubicBezTo>
                  <a:cubicBezTo>
                    <a:pt x="0" y="2"/>
                    <a:pt x="0" y="2"/>
                    <a:pt x="0" y="2"/>
                  </a:cubicBezTo>
                  <a:cubicBezTo>
                    <a:pt x="0" y="2"/>
                    <a:pt x="0" y="2"/>
                    <a:pt x="1" y="2"/>
                  </a:cubicBezTo>
                  <a:cubicBezTo>
                    <a:pt x="1" y="2"/>
                    <a:pt x="1" y="2"/>
                    <a:pt x="1" y="1"/>
                  </a:cubicBezTo>
                  <a:close/>
                </a:path>
              </a:pathLst>
            </a:custGeom>
            <a:solidFill>
              <a:srgbClr val="9498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 name="Freeform 81332">
              <a:extLst>
                <a:ext uri="{FF2B5EF4-FFF2-40B4-BE49-F238E27FC236}">
                  <a16:creationId xmlns:a16="http://schemas.microsoft.com/office/drawing/2014/main" id="{6723735E-3761-70B8-B135-107F906E8D9C}"/>
                </a:ext>
              </a:extLst>
            </p:cNvPr>
            <p:cNvSpPr>
              <a:spLocks/>
            </p:cNvSpPr>
            <p:nvPr/>
          </p:nvSpPr>
          <p:spPr bwMode="auto">
            <a:xfrm>
              <a:off x="19872484" y="7071492"/>
              <a:ext cx="52183" cy="26091"/>
            </a:xfrm>
            <a:custGeom>
              <a:avLst/>
              <a:gdLst>
                <a:gd name="T0" fmla="*/ 1 w 1"/>
                <a:gd name="T1" fmla="*/ 0 h 1"/>
                <a:gd name="T2" fmla="*/ 1 w 1"/>
                <a:gd name="T3" fmla="*/ 0 h 1"/>
                <a:gd name="T4" fmla="*/ 1 w 1"/>
                <a:gd name="T5" fmla="*/ 0 h 1"/>
                <a:gd name="T6" fmla="*/ 1 w 1"/>
                <a:gd name="T7" fmla="*/ 1 h 1"/>
                <a:gd name="T8" fmla="*/ 0 w 1"/>
                <a:gd name="T9" fmla="*/ 0 h 1"/>
                <a:gd name="T10" fmla="*/ 1 w 1"/>
                <a:gd name="T11" fmla="*/ 1 h 1"/>
                <a:gd name="T12" fmla="*/ 1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1" y="0"/>
                  </a:moveTo>
                  <a:cubicBezTo>
                    <a:pt x="1" y="0"/>
                    <a:pt x="1" y="0"/>
                    <a:pt x="1" y="0"/>
                  </a:cubicBezTo>
                  <a:cubicBezTo>
                    <a:pt x="1" y="0"/>
                    <a:pt x="1" y="0"/>
                    <a:pt x="1" y="0"/>
                  </a:cubicBezTo>
                  <a:cubicBezTo>
                    <a:pt x="1" y="0"/>
                    <a:pt x="1" y="1"/>
                    <a:pt x="1" y="1"/>
                  </a:cubicBezTo>
                  <a:cubicBezTo>
                    <a:pt x="0" y="1"/>
                    <a:pt x="0" y="1"/>
                    <a:pt x="0" y="0"/>
                  </a:cubicBezTo>
                  <a:cubicBezTo>
                    <a:pt x="0" y="1"/>
                    <a:pt x="0" y="1"/>
                    <a:pt x="1" y="1"/>
                  </a:cubicBezTo>
                  <a:cubicBezTo>
                    <a:pt x="1" y="1"/>
                    <a:pt x="1" y="1"/>
                    <a:pt x="1" y="0"/>
                  </a:cubicBezTo>
                  <a:close/>
                </a:path>
              </a:pathLst>
            </a:custGeom>
            <a:solidFill>
              <a:srgbClr val="5E63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 name="Freeform 81333">
              <a:extLst>
                <a:ext uri="{FF2B5EF4-FFF2-40B4-BE49-F238E27FC236}">
                  <a16:creationId xmlns:a16="http://schemas.microsoft.com/office/drawing/2014/main" id="{0917F09E-23E2-FAC2-72D9-23D85CB38C4B}"/>
                </a:ext>
              </a:extLst>
            </p:cNvPr>
            <p:cNvSpPr>
              <a:spLocks/>
            </p:cNvSpPr>
            <p:nvPr/>
          </p:nvSpPr>
          <p:spPr bwMode="auto">
            <a:xfrm>
              <a:off x="19872484" y="7071492"/>
              <a:ext cx="52183" cy="0"/>
            </a:xfrm>
            <a:custGeom>
              <a:avLst/>
              <a:gdLst>
                <a:gd name="T0" fmla="*/ 0 w 1"/>
                <a:gd name="T1" fmla="*/ 0 w 1"/>
                <a:gd name="T2" fmla="*/ 1 w 1"/>
                <a:gd name="T3" fmla="*/ 1 w 1"/>
                <a:gd name="T4" fmla="*/ 0 w 1"/>
              </a:gdLst>
              <a:ahLst/>
              <a:cxnLst>
                <a:cxn ang="0">
                  <a:pos x="T0" y="0"/>
                </a:cxn>
                <a:cxn ang="0">
                  <a:pos x="T1" y="0"/>
                </a:cxn>
                <a:cxn ang="0">
                  <a:pos x="T2" y="0"/>
                </a:cxn>
                <a:cxn ang="0">
                  <a:pos x="T3" y="0"/>
                </a:cxn>
                <a:cxn ang="0">
                  <a:pos x="T4" y="0"/>
                </a:cxn>
              </a:cxnLst>
              <a:rect l="0" t="0" r="r" b="b"/>
              <a:pathLst>
                <a:path w="1">
                  <a:moveTo>
                    <a:pt x="0" y="0"/>
                  </a:moveTo>
                  <a:cubicBezTo>
                    <a:pt x="0" y="0"/>
                    <a:pt x="0" y="0"/>
                    <a:pt x="0" y="0"/>
                  </a:cubicBezTo>
                  <a:cubicBezTo>
                    <a:pt x="1" y="0"/>
                    <a:pt x="1" y="0"/>
                    <a:pt x="1" y="0"/>
                  </a:cubicBezTo>
                  <a:cubicBezTo>
                    <a:pt x="1" y="0"/>
                    <a:pt x="1" y="0"/>
                    <a:pt x="1" y="0"/>
                  </a:cubicBezTo>
                  <a:cubicBezTo>
                    <a:pt x="1" y="0"/>
                    <a:pt x="0" y="0"/>
                    <a:pt x="0" y="0"/>
                  </a:cubicBezTo>
                  <a:close/>
                </a:path>
              </a:pathLst>
            </a:custGeom>
            <a:solidFill>
              <a:srgbClr val="C9CB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 name="Freeform 81334">
              <a:extLst>
                <a:ext uri="{FF2B5EF4-FFF2-40B4-BE49-F238E27FC236}">
                  <a16:creationId xmlns:a16="http://schemas.microsoft.com/office/drawing/2014/main" id="{096B693E-41A7-3725-5E13-B68D7ECB75D3}"/>
                </a:ext>
              </a:extLst>
            </p:cNvPr>
            <p:cNvSpPr>
              <a:spLocks/>
            </p:cNvSpPr>
            <p:nvPr/>
          </p:nvSpPr>
          <p:spPr bwMode="auto">
            <a:xfrm>
              <a:off x="19742027" y="6993222"/>
              <a:ext cx="78274" cy="26091"/>
            </a:xfrm>
            <a:custGeom>
              <a:avLst/>
              <a:gdLst>
                <a:gd name="T0" fmla="*/ 2 w 2"/>
                <a:gd name="T1" fmla="*/ 0 h 1"/>
                <a:gd name="T2" fmla="*/ 1 w 2"/>
                <a:gd name="T3" fmla="*/ 0 h 1"/>
                <a:gd name="T4" fmla="*/ 0 w 2"/>
                <a:gd name="T5" fmla="*/ 1 h 1"/>
                <a:gd name="T6" fmla="*/ 1 w 2"/>
                <a:gd name="T7" fmla="*/ 1 h 1"/>
                <a:gd name="T8" fmla="*/ 1 w 2"/>
                <a:gd name="T9" fmla="*/ 1 h 1"/>
                <a:gd name="T10" fmla="*/ 2 w 2"/>
                <a:gd name="T11" fmla="*/ 0 h 1"/>
              </a:gdLst>
              <a:ahLst/>
              <a:cxnLst>
                <a:cxn ang="0">
                  <a:pos x="T0" y="T1"/>
                </a:cxn>
                <a:cxn ang="0">
                  <a:pos x="T2" y="T3"/>
                </a:cxn>
                <a:cxn ang="0">
                  <a:pos x="T4" y="T5"/>
                </a:cxn>
                <a:cxn ang="0">
                  <a:pos x="T6" y="T7"/>
                </a:cxn>
                <a:cxn ang="0">
                  <a:pos x="T8" y="T9"/>
                </a:cxn>
                <a:cxn ang="0">
                  <a:pos x="T10" y="T11"/>
                </a:cxn>
              </a:cxnLst>
              <a:rect l="0" t="0" r="r" b="b"/>
              <a:pathLst>
                <a:path w="2" h="1">
                  <a:moveTo>
                    <a:pt x="2" y="0"/>
                  </a:moveTo>
                  <a:cubicBezTo>
                    <a:pt x="2" y="0"/>
                    <a:pt x="2" y="0"/>
                    <a:pt x="1" y="0"/>
                  </a:cubicBezTo>
                  <a:cubicBezTo>
                    <a:pt x="1" y="0"/>
                    <a:pt x="1" y="0"/>
                    <a:pt x="0" y="1"/>
                  </a:cubicBezTo>
                  <a:cubicBezTo>
                    <a:pt x="0" y="1"/>
                    <a:pt x="1" y="1"/>
                    <a:pt x="1" y="1"/>
                  </a:cubicBezTo>
                  <a:cubicBezTo>
                    <a:pt x="1" y="1"/>
                    <a:pt x="1" y="1"/>
                    <a:pt x="1" y="1"/>
                  </a:cubicBezTo>
                  <a:cubicBezTo>
                    <a:pt x="2" y="1"/>
                    <a:pt x="2" y="1"/>
                    <a:pt x="2" y="0"/>
                  </a:cubicBezTo>
                  <a:close/>
                </a:path>
              </a:pathLst>
            </a:custGeom>
            <a:solidFill>
              <a:srgbClr val="9498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 name="Freeform 81335">
              <a:extLst>
                <a:ext uri="{FF2B5EF4-FFF2-40B4-BE49-F238E27FC236}">
                  <a16:creationId xmlns:a16="http://schemas.microsoft.com/office/drawing/2014/main" id="{208770F2-4E39-38A4-D41D-4D7BB42C10A2}"/>
                </a:ext>
              </a:extLst>
            </p:cNvPr>
            <p:cNvSpPr>
              <a:spLocks/>
            </p:cNvSpPr>
            <p:nvPr/>
          </p:nvSpPr>
          <p:spPr bwMode="auto">
            <a:xfrm>
              <a:off x="19768119" y="6993222"/>
              <a:ext cx="52183" cy="26091"/>
            </a:xfrm>
            <a:custGeom>
              <a:avLst/>
              <a:gdLst>
                <a:gd name="T0" fmla="*/ 1 w 1"/>
                <a:gd name="T1" fmla="*/ 0 h 1"/>
                <a:gd name="T2" fmla="*/ 1 w 1"/>
                <a:gd name="T3" fmla="*/ 0 h 1"/>
                <a:gd name="T4" fmla="*/ 1 w 1"/>
                <a:gd name="T5" fmla="*/ 0 h 1"/>
                <a:gd name="T6" fmla="*/ 0 w 1"/>
                <a:gd name="T7" fmla="*/ 1 h 1"/>
                <a:gd name="T8" fmla="*/ 0 w 1"/>
                <a:gd name="T9" fmla="*/ 1 h 1"/>
                <a:gd name="T10" fmla="*/ 0 w 1"/>
                <a:gd name="T11" fmla="*/ 1 h 1"/>
                <a:gd name="T12" fmla="*/ 1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1" y="0"/>
                  </a:moveTo>
                  <a:cubicBezTo>
                    <a:pt x="1" y="0"/>
                    <a:pt x="1" y="0"/>
                    <a:pt x="1" y="0"/>
                  </a:cubicBezTo>
                  <a:cubicBezTo>
                    <a:pt x="1" y="0"/>
                    <a:pt x="1" y="0"/>
                    <a:pt x="1" y="0"/>
                  </a:cubicBezTo>
                  <a:cubicBezTo>
                    <a:pt x="1" y="1"/>
                    <a:pt x="1" y="1"/>
                    <a:pt x="0" y="1"/>
                  </a:cubicBezTo>
                  <a:cubicBezTo>
                    <a:pt x="0" y="1"/>
                    <a:pt x="0" y="1"/>
                    <a:pt x="0" y="1"/>
                  </a:cubicBezTo>
                  <a:cubicBezTo>
                    <a:pt x="0" y="1"/>
                    <a:pt x="0" y="1"/>
                    <a:pt x="0" y="1"/>
                  </a:cubicBezTo>
                  <a:cubicBezTo>
                    <a:pt x="1" y="1"/>
                    <a:pt x="1" y="1"/>
                    <a:pt x="1" y="0"/>
                  </a:cubicBezTo>
                  <a:close/>
                </a:path>
              </a:pathLst>
            </a:custGeom>
            <a:solidFill>
              <a:srgbClr val="5E63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 name="Freeform 81336">
              <a:extLst>
                <a:ext uri="{FF2B5EF4-FFF2-40B4-BE49-F238E27FC236}">
                  <a16:creationId xmlns:a16="http://schemas.microsoft.com/office/drawing/2014/main" id="{FF06C8BF-0280-11CF-795A-AA76C60E858E}"/>
                </a:ext>
              </a:extLst>
            </p:cNvPr>
            <p:cNvSpPr>
              <a:spLocks/>
            </p:cNvSpPr>
            <p:nvPr/>
          </p:nvSpPr>
          <p:spPr bwMode="auto">
            <a:xfrm>
              <a:off x="19768119" y="6993222"/>
              <a:ext cx="52183" cy="26091"/>
            </a:xfrm>
            <a:custGeom>
              <a:avLst/>
              <a:gdLst>
                <a:gd name="T0" fmla="*/ 0 w 1"/>
                <a:gd name="T1" fmla="*/ 0 h 1"/>
                <a:gd name="T2" fmla="*/ 0 w 1"/>
                <a:gd name="T3" fmla="*/ 1 h 1"/>
                <a:gd name="T4" fmla="*/ 1 w 1"/>
                <a:gd name="T5" fmla="*/ 0 h 1"/>
                <a:gd name="T6" fmla="*/ 0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0"/>
                    <a:pt x="0" y="1"/>
                  </a:cubicBezTo>
                  <a:cubicBezTo>
                    <a:pt x="0" y="1"/>
                    <a:pt x="0" y="1"/>
                    <a:pt x="1" y="0"/>
                  </a:cubicBezTo>
                  <a:cubicBezTo>
                    <a:pt x="1" y="0"/>
                    <a:pt x="1" y="0"/>
                    <a:pt x="0" y="0"/>
                  </a:cubicBezTo>
                  <a:cubicBezTo>
                    <a:pt x="0" y="0"/>
                    <a:pt x="0" y="0"/>
                    <a:pt x="0" y="0"/>
                  </a:cubicBezTo>
                  <a:close/>
                </a:path>
              </a:pathLst>
            </a:custGeom>
            <a:solidFill>
              <a:srgbClr val="C9CB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 name="Freeform 81337">
              <a:extLst>
                <a:ext uri="{FF2B5EF4-FFF2-40B4-BE49-F238E27FC236}">
                  <a16:creationId xmlns:a16="http://schemas.microsoft.com/office/drawing/2014/main" id="{BBC8F223-886E-8E8C-04FB-A6215D3F2063}"/>
                </a:ext>
              </a:extLst>
            </p:cNvPr>
            <p:cNvSpPr>
              <a:spLocks/>
            </p:cNvSpPr>
            <p:nvPr/>
          </p:nvSpPr>
          <p:spPr bwMode="auto">
            <a:xfrm>
              <a:off x="19637661" y="6914947"/>
              <a:ext cx="78274" cy="78274"/>
            </a:xfrm>
            <a:custGeom>
              <a:avLst/>
              <a:gdLst>
                <a:gd name="T0" fmla="*/ 2 w 2"/>
                <a:gd name="T1" fmla="*/ 1 h 2"/>
                <a:gd name="T2" fmla="*/ 1 w 2"/>
                <a:gd name="T3" fmla="*/ 0 h 2"/>
                <a:gd name="T4" fmla="*/ 0 w 2"/>
                <a:gd name="T5" fmla="*/ 1 h 2"/>
                <a:gd name="T6" fmla="*/ 1 w 2"/>
                <a:gd name="T7" fmla="*/ 1 h 2"/>
                <a:gd name="T8" fmla="*/ 1 w 2"/>
                <a:gd name="T9" fmla="*/ 2 h 2"/>
                <a:gd name="T10" fmla="*/ 2 w 2"/>
                <a:gd name="T11" fmla="*/ 1 h 2"/>
              </a:gdLst>
              <a:ahLst/>
              <a:cxnLst>
                <a:cxn ang="0">
                  <a:pos x="T0" y="T1"/>
                </a:cxn>
                <a:cxn ang="0">
                  <a:pos x="T2" y="T3"/>
                </a:cxn>
                <a:cxn ang="0">
                  <a:pos x="T4" y="T5"/>
                </a:cxn>
                <a:cxn ang="0">
                  <a:pos x="T6" y="T7"/>
                </a:cxn>
                <a:cxn ang="0">
                  <a:pos x="T8" y="T9"/>
                </a:cxn>
                <a:cxn ang="0">
                  <a:pos x="T10" y="T11"/>
                </a:cxn>
              </a:cxnLst>
              <a:rect l="0" t="0" r="r" b="b"/>
              <a:pathLst>
                <a:path w="2" h="2">
                  <a:moveTo>
                    <a:pt x="2" y="1"/>
                  </a:moveTo>
                  <a:cubicBezTo>
                    <a:pt x="2" y="0"/>
                    <a:pt x="1" y="0"/>
                    <a:pt x="1" y="0"/>
                  </a:cubicBezTo>
                  <a:cubicBezTo>
                    <a:pt x="1" y="0"/>
                    <a:pt x="0" y="0"/>
                    <a:pt x="0" y="1"/>
                  </a:cubicBezTo>
                  <a:cubicBezTo>
                    <a:pt x="0" y="1"/>
                    <a:pt x="0" y="1"/>
                    <a:pt x="1" y="1"/>
                  </a:cubicBezTo>
                  <a:cubicBezTo>
                    <a:pt x="1" y="2"/>
                    <a:pt x="1" y="2"/>
                    <a:pt x="1" y="2"/>
                  </a:cubicBezTo>
                  <a:cubicBezTo>
                    <a:pt x="1" y="1"/>
                    <a:pt x="2" y="1"/>
                    <a:pt x="2" y="1"/>
                  </a:cubicBezTo>
                  <a:close/>
                </a:path>
              </a:pathLst>
            </a:custGeom>
            <a:solidFill>
              <a:srgbClr val="9498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 name="Freeform 81338">
              <a:extLst>
                <a:ext uri="{FF2B5EF4-FFF2-40B4-BE49-F238E27FC236}">
                  <a16:creationId xmlns:a16="http://schemas.microsoft.com/office/drawing/2014/main" id="{2237C4D9-2520-C2DC-AC4D-B4E6071C29E4}"/>
                </a:ext>
              </a:extLst>
            </p:cNvPr>
            <p:cNvSpPr>
              <a:spLocks/>
            </p:cNvSpPr>
            <p:nvPr/>
          </p:nvSpPr>
          <p:spPr bwMode="auto">
            <a:xfrm>
              <a:off x="19637661" y="6914947"/>
              <a:ext cx="78274" cy="78274"/>
            </a:xfrm>
            <a:custGeom>
              <a:avLst/>
              <a:gdLst>
                <a:gd name="T0" fmla="*/ 2 w 2"/>
                <a:gd name="T1" fmla="*/ 1 h 2"/>
                <a:gd name="T2" fmla="*/ 2 w 2"/>
                <a:gd name="T3" fmla="*/ 0 h 2"/>
                <a:gd name="T4" fmla="*/ 2 w 2"/>
                <a:gd name="T5" fmla="*/ 0 h 2"/>
                <a:gd name="T6" fmla="*/ 1 w 2"/>
                <a:gd name="T7" fmla="*/ 1 h 2"/>
                <a:gd name="T8" fmla="*/ 0 w 2"/>
                <a:gd name="T9" fmla="*/ 1 h 2"/>
                <a:gd name="T10" fmla="*/ 1 w 2"/>
                <a:gd name="T11" fmla="*/ 2 h 2"/>
                <a:gd name="T12" fmla="*/ 2 w 2"/>
                <a:gd name="T13" fmla="*/ 1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2" y="1"/>
                  </a:moveTo>
                  <a:cubicBezTo>
                    <a:pt x="2" y="0"/>
                    <a:pt x="2" y="0"/>
                    <a:pt x="2" y="0"/>
                  </a:cubicBezTo>
                  <a:cubicBezTo>
                    <a:pt x="2" y="0"/>
                    <a:pt x="2" y="0"/>
                    <a:pt x="2" y="0"/>
                  </a:cubicBezTo>
                  <a:cubicBezTo>
                    <a:pt x="2" y="1"/>
                    <a:pt x="1" y="1"/>
                    <a:pt x="1" y="1"/>
                  </a:cubicBezTo>
                  <a:cubicBezTo>
                    <a:pt x="1" y="1"/>
                    <a:pt x="0" y="1"/>
                    <a:pt x="0" y="1"/>
                  </a:cubicBezTo>
                  <a:cubicBezTo>
                    <a:pt x="0" y="1"/>
                    <a:pt x="1" y="2"/>
                    <a:pt x="1" y="2"/>
                  </a:cubicBezTo>
                  <a:cubicBezTo>
                    <a:pt x="1" y="1"/>
                    <a:pt x="2" y="1"/>
                    <a:pt x="2" y="1"/>
                  </a:cubicBezTo>
                  <a:close/>
                </a:path>
              </a:pathLst>
            </a:custGeom>
            <a:solidFill>
              <a:srgbClr val="5E63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 name="Freeform 81339">
              <a:extLst>
                <a:ext uri="{FF2B5EF4-FFF2-40B4-BE49-F238E27FC236}">
                  <a16:creationId xmlns:a16="http://schemas.microsoft.com/office/drawing/2014/main" id="{05DF1B16-5425-2A47-8CB5-79843D17169F}"/>
                </a:ext>
              </a:extLst>
            </p:cNvPr>
            <p:cNvSpPr>
              <a:spLocks/>
            </p:cNvSpPr>
            <p:nvPr/>
          </p:nvSpPr>
          <p:spPr bwMode="auto">
            <a:xfrm>
              <a:off x="19637661" y="6914947"/>
              <a:ext cx="26091" cy="52183"/>
            </a:xfrm>
            <a:custGeom>
              <a:avLst/>
              <a:gdLst>
                <a:gd name="T0" fmla="*/ 1 w 1"/>
                <a:gd name="T1" fmla="*/ 0 h 1"/>
                <a:gd name="T2" fmla="*/ 1 w 1"/>
                <a:gd name="T3" fmla="*/ 1 h 1"/>
                <a:gd name="T4" fmla="*/ 1 w 1"/>
                <a:gd name="T5" fmla="*/ 1 h 1"/>
                <a:gd name="T6" fmla="*/ 1 w 1"/>
                <a:gd name="T7" fmla="*/ 0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0" y="0"/>
                    <a:pt x="0" y="1"/>
                    <a:pt x="1" y="1"/>
                  </a:cubicBezTo>
                  <a:cubicBezTo>
                    <a:pt x="1" y="1"/>
                    <a:pt x="1" y="1"/>
                    <a:pt x="1" y="1"/>
                  </a:cubicBezTo>
                  <a:cubicBezTo>
                    <a:pt x="1" y="0"/>
                    <a:pt x="1" y="0"/>
                    <a:pt x="1" y="0"/>
                  </a:cubicBezTo>
                  <a:cubicBezTo>
                    <a:pt x="1" y="0"/>
                    <a:pt x="1" y="0"/>
                    <a:pt x="1" y="0"/>
                  </a:cubicBezTo>
                  <a:close/>
                </a:path>
              </a:pathLst>
            </a:custGeom>
            <a:solidFill>
              <a:srgbClr val="C9CB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 name="Freeform 81340">
              <a:extLst>
                <a:ext uri="{FF2B5EF4-FFF2-40B4-BE49-F238E27FC236}">
                  <a16:creationId xmlns:a16="http://schemas.microsoft.com/office/drawing/2014/main" id="{60544CED-E7F4-3B7E-588E-33D4E468FF37}"/>
                </a:ext>
              </a:extLst>
            </p:cNvPr>
            <p:cNvSpPr>
              <a:spLocks/>
            </p:cNvSpPr>
            <p:nvPr/>
          </p:nvSpPr>
          <p:spPr bwMode="auto">
            <a:xfrm>
              <a:off x="19924662" y="7228041"/>
              <a:ext cx="52183" cy="78274"/>
            </a:xfrm>
            <a:custGeom>
              <a:avLst/>
              <a:gdLst>
                <a:gd name="T0" fmla="*/ 2 w 2"/>
                <a:gd name="T1" fmla="*/ 1 h 2"/>
                <a:gd name="T2" fmla="*/ 1 w 2"/>
                <a:gd name="T3" fmla="*/ 0 h 2"/>
                <a:gd name="T4" fmla="*/ 0 w 2"/>
                <a:gd name="T5" fmla="*/ 1 h 2"/>
                <a:gd name="T6" fmla="*/ 0 w 2"/>
                <a:gd name="T7" fmla="*/ 2 h 2"/>
                <a:gd name="T8" fmla="*/ 1 w 2"/>
                <a:gd name="T9" fmla="*/ 2 h 2"/>
                <a:gd name="T10" fmla="*/ 2 w 2"/>
                <a:gd name="T11" fmla="*/ 1 h 2"/>
              </a:gdLst>
              <a:ahLst/>
              <a:cxnLst>
                <a:cxn ang="0">
                  <a:pos x="T0" y="T1"/>
                </a:cxn>
                <a:cxn ang="0">
                  <a:pos x="T2" y="T3"/>
                </a:cxn>
                <a:cxn ang="0">
                  <a:pos x="T4" y="T5"/>
                </a:cxn>
                <a:cxn ang="0">
                  <a:pos x="T6" y="T7"/>
                </a:cxn>
                <a:cxn ang="0">
                  <a:pos x="T8" y="T9"/>
                </a:cxn>
                <a:cxn ang="0">
                  <a:pos x="T10" y="T11"/>
                </a:cxn>
              </a:cxnLst>
              <a:rect l="0" t="0" r="r" b="b"/>
              <a:pathLst>
                <a:path w="2" h="2">
                  <a:moveTo>
                    <a:pt x="2" y="1"/>
                  </a:moveTo>
                  <a:cubicBezTo>
                    <a:pt x="2" y="0"/>
                    <a:pt x="1" y="0"/>
                    <a:pt x="1" y="0"/>
                  </a:cubicBezTo>
                  <a:cubicBezTo>
                    <a:pt x="0" y="0"/>
                    <a:pt x="0" y="1"/>
                    <a:pt x="0" y="1"/>
                  </a:cubicBezTo>
                  <a:cubicBezTo>
                    <a:pt x="0" y="1"/>
                    <a:pt x="0" y="2"/>
                    <a:pt x="0" y="2"/>
                  </a:cubicBezTo>
                  <a:cubicBezTo>
                    <a:pt x="1" y="2"/>
                    <a:pt x="1" y="2"/>
                    <a:pt x="1" y="2"/>
                  </a:cubicBezTo>
                  <a:cubicBezTo>
                    <a:pt x="1" y="2"/>
                    <a:pt x="2" y="1"/>
                    <a:pt x="2" y="1"/>
                  </a:cubicBezTo>
                  <a:close/>
                </a:path>
              </a:pathLst>
            </a:custGeom>
            <a:solidFill>
              <a:srgbClr val="9498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2" name="Freeform 81341">
              <a:extLst>
                <a:ext uri="{FF2B5EF4-FFF2-40B4-BE49-F238E27FC236}">
                  <a16:creationId xmlns:a16="http://schemas.microsoft.com/office/drawing/2014/main" id="{58671ADC-A47B-1EDC-BB71-F0428C90D129}"/>
                </a:ext>
              </a:extLst>
            </p:cNvPr>
            <p:cNvSpPr>
              <a:spLocks/>
            </p:cNvSpPr>
            <p:nvPr/>
          </p:nvSpPr>
          <p:spPr bwMode="auto">
            <a:xfrm>
              <a:off x="19924662" y="7254131"/>
              <a:ext cx="52183" cy="52183"/>
            </a:xfrm>
            <a:custGeom>
              <a:avLst/>
              <a:gdLst>
                <a:gd name="T0" fmla="*/ 2 w 2"/>
                <a:gd name="T1" fmla="*/ 0 h 1"/>
                <a:gd name="T2" fmla="*/ 2 w 2"/>
                <a:gd name="T3" fmla="*/ 0 h 1"/>
                <a:gd name="T4" fmla="*/ 2 w 2"/>
                <a:gd name="T5" fmla="*/ 0 h 1"/>
                <a:gd name="T6" fmla="*/ 1 w 2"/>
                <a:gd name="T7" fmla="*/ 1 h 1"/>
                <a:gd name="T8" fmla="*/ 0 w 2"/>
                <a:gd name="T9" fmla="*/ 0 h 1"/>
                <a:gd name="T10" fmla="*/ 1 w 2"/>
                <a:gd name="T11" fmla="*/ 1 h 1"/>
                <a:gd name="T12" fmla="*/ 2 w 2"/>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2" y="0"/>
                  </a:moveTo>
                  <a:cubicBezTo>
                    <a:pt x="2" y="0"/>
                    <a:pt x="2" y="0"/>
                    <a:pt x="2" y="0"/>
                  </a:cubicBezTo>
                  <a:cubicBezTo>
                    <a:pt x="2" y="0"/>
                    <a:pt x="2" y="0"/>
                    <a:pt x="2" y="0"/>
                  </a:cubicBezTo>
                  <a:cubicBezTo>
                    <a:pt x="2" y="0"/>
                    <a:pt x="1" y="1"/>
                    <a:pt x="1" y="1"/>
                  </a:cubicBezTo>
                  <a:cubicBezTo>
                    <a:pt x="0" y="1"/>
                    <a:pt x="0" y="1"/>
                    <a:pt x="0" y="0"/>
                  </a:cubicBezTo>
                  <a:cubicBezTo>
                    <a:pt x="0" y="1"/>
                    <a:pt x="0" y="1"/>
                    <a:pt x="1" y="1"/>
                  </a:cubicBezTo>
                  <a:cubicBezTo>
                    <a:pt x="1" y="1"/>
                    <a:pt x="2" y="0"/>
                    <a:pt x="2" y="0"/>
                  </a:cubicBezTo>
                  <a:close/>
                </a:path>
              </a:pathLst>
            </a:custGeom>
            <a:solidFill>
              <a:srgbClr val="5E63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3" name="Freeform 81342">
              <a:extLst>
                <a:ext uri="{FF2B5EF4-FFF2-40B4-BE49-F238E27FC236}">
                  <a16:creationId xmlns:a16="http://schemas.microsoft.com/office/drawing/2014/main" id="{27A18CF3-E4E2-A240-283F-C5B7F57026C2}"/>
                </a:ext>
              </a:extLst>
            </p:cNvPr>
            <p:cNvSpPr>
              <a:spLocks/>
            </p:cNvSpPr>
            <p:nvPr/>
          </p:nvSpPr>
          <p:spPr bwMode="auto">
            <a:xfrm>
              <a:off x="19924662" y="7228041"/>
              <a:ext cx="26091" cy="26091"/>
            </a:xfrm>
            <a:custGeom>
              <a:avLst/>
              <a:gdLst>
                <a:gd name="T0" fmla="*/ 0 w 1"/>
                <a:gd name="T1" fmla="*/ 1 h 1"/>
                <a:gd name="T2" fmla="*/ 1 w 1"/>
                <a:gd name="T3" fmla="*/ 1 h 1"/>
                <a:gd name="T4" fmla="*/ 1 w 1"/>
                <a:gd name="T5" fmla="*/ 1 h 1"/>
                <a:gd name="T6" fmla="*/ 1 w 1"/>
                <a:gd name="T7" fmla="*/ 0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cubicBezTo>
                    <a:pt x="0" y="1"/>
                    <a:pt x="0" y="1"/>
                    <a:pt x="1" y="1"/>
                  </a:cubicBezTo>
                  <a:cubicBezTo>
                    <a:pt x="1" y="1"/>
                    <a:pt x="1" y="1"/>
                    <a:pt x="1" y="1"/>
                  </a:cubicBezTo>
                  <a:cubicBezTo>
                    <a:pt x="1" y="1"/>
                    <a:pt x="1" y="0"/>
                    <a:pt x="1" y="0"/>
                  </a:cubicBezTo>
                  <a:cubicBezTo>
                    <a:pt x="1" y="0"/>
                    <a:pt x="1" y="0"/>
                    <a:pt x="0" y="1"/>
                  </a:cubicBezTo>
                  <a:close/>
                </a:path>
              </a:pathLst>
            </a:custGeom>
            <a:solidFill>
              <a:srgbClr val="C9CB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4" name="Freeform 81343">
              <a:extLst>
                <a:ext uri="{FF2B5EF4-FFF2-40B4-BE49-F238E27FC236}">
                  <a16:creationId xmlns:a16="http://schemas.microsoft.com/office/drawing/2014/main" id="{F005F05E-CE78-C06F-0FAC-ADBED469E31A}"/>
                </a:ext>
              </a:extLst>
            </p:cNvPr>
            <p:cNvSpPr>
              <a:spLocks/>
            </p:cNvSpPr>
            <p:nvPr/>
          </p:nvSpPr>
          <p:spPr bwMode="auto">
            <a:xfrm>
              <a:off x="19846392" y="7358497"/>
              <a:ext cx="26091" cy="78274"/>
            </a:xfrm>
            <a:custGeom>
              <a:avLst/>
              <a:gdLst>
                <a:gd name="T0" fmla="*/ 1 w 1"/>
                <a:gd name="T1" fmla="*/ 1 h 2"/>
                <a:gd name="T2" fmla="*/ 1 w 1"/>
                <a:gd name="T3" fmla="*/ 0 h 2"/>
                <a:gd name="T4" fmla="*/ 0 w 1"/>
                <a:gd name="T5" fmla="*/ 1 h 2"/>
                <a:gd name="T6" fmla="*/ 0 w 1"/>
                <a:gd name="T7" fmla="*/ 2 h 2"/>
                <a:gd name="T8" fmla="*/ 1 w 1"/>
                <a:gd name="T9" fmla="*/ 2 h 2"/>
                <a:gd name="T10" fmla="*/ 1 w 1"/>
                <a:gd name="T11" fmla="*/ 1 h 2"/>
              </a:gdLst>
              <a:ahLst/>
              <a:cxnLst>
                <a:cxn ang="0">
                  <a:pos x="T0" y="T1"/>
                </a:cxn>
                <a:cxn ang="0">
                  <a:pos x="T2" y="T3"/>
                </a:cxn>
                <a:cxn ang="0">
                  <a:pos x="T4" y="T5"/>
                </a:cxn>
                <a:cxn ang="0">
                  <a:pos x="T6" y="T7"/>
                </a:cxn>
                <a:cxn ang="0">
                  <a:pos x="T8" y="T9"/>
                </a:cxn>
                <a:cxn ang="0">
                  <a:pos x="T10" y="T11"/>
                </a:cxn>
              </a:cxnLst>
              <a:rect l="0" t="0" r="r" b="b"/>
              <a:pathLst>
                <a:path w="1" h="2">
                  <a:moveTo>
                    <a:pt x="1" y="1"/>
                  </a:moveTo>
                  <a:cubicBezTo>
                    <a:pt x="1" y="0"/>
                    <a:pt x="1" y="0"/>
                    <a:pt x="1" y="0"/>
                  </a:cubicBezTo>
                  <a:cubicBezTo>
                    <a:pt x="0" y="0"/>
                    <a:pt x="0" y="1"/>
                    <a:pt x="0" y="1"/>
                  </a:cubicBezTo>
                  <a:cubicBezTo>
                    <a:pt x="0" y="1"/>
                    <a:pt x="0" y="2"/>
                    <a:pt x="0" y="2"/>
                  </a:cubicBezTo>
                  <a:cubicBezTo>
                    <a:pt x="0" y="2"/>
                    <a:pt x="1" y="2"/>
                    <a:pt x="1" y="2"/>
                  </a:cubicBezTo>
                  <a:cubicBezTo>
                    <a:pt x="1" y="2"/>
                    <a:pt x="1" y="1"/>
                    <a:pt x="1" y="1"/>
                  </a:cubicBezTo>
                  <a:close/>
                </a:path>
              </a:pathLst>
            </a:custGeom>
            <a:solidFill>
              <a:srgbClr val="9498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5" name="Freeform 81344">
              <a:extLst>
                <a:ext uri="{FF2B5EF4-FFF2-40B4-BE49-F238E27FC236}">
                  <a16:creationId xmlns:a16="http://schemas.microsoft.com/office/drawing/2014/main" id="{3C764FE0-B8A4-6FC7-D9AB-CE1FC55A8CC6}"/>
                </a:ext>
              </a:extLst>
            </p:cNvPr>
            <p:cNvSpPr>
              <a:spLocks/>
            </p:cNvSpPr>
            <p:nvPr/>
          </p:nvSpPr>
          <p:spPr bwMode="auto">
            <a:xfrm>
              <a:off x="19846392" y="7410676"/>
              <a:ext cx="26091" cy="26091"/>
            </a:xfrm>
            <a:custGeom>
              <a:avLst/>
              <a:gdLst>
                <a:gd name="T0" fmla="*/ 1 w 1"/>
                <a:gd name="T1" fmla="*/ 0 h 1"/>
                <a:gd name="T2" fmla="*/ 1 w 1"/>
                <a:gd name="T3" fmla="*/ 0 h 1"/>
                <a:gd name="T4" fmla="*/ 1 w 1"/>
                <a:gd name="T5" fmla="*/ 0 h 1"/>
                <a:gd name="T6" fmla="*/ 1 w 1"/>
                <a:gd name="T7" fmla="*/ 1 h 1"/>
                <a:gd name="T8" fmla="*/ 0 w 1"/>
                <a:gd name="T9" fmla="*/ 0 h 1"/>
                <a:gd name="T10" fmla="*/ 1 w 1"/>
                <a:gd name="T11" fmla="*/ 1 h 1"/>
                <a:gd name="T12" fmla="*/ 1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1" y="0"/>
                  </a:moveTo>
                  <a:cubicBezTo>
                    <a:pt x="1" y="0"/>
                    <a:pt x="1" y="0"/>
                    <a:pt x="1" y="0"/>
                  </a:cubicBezTo>
                  <a:cubicBezTo>
                    <a:pt x="1" y="0"/>
                    <a:pt x="1" y="0"/>
                    <a:pt x="1" y="0"/>
                  </a:cubicBezTo>
                  <a:cubicBezTo>
                    <a:pt x="1" y="0"/>
                    <a:pt x="1" y="1"/>
                    <a:pt x="1" y="1"/>
                  </a:cubicBezTo>
                  <a:cubicBezTo>
                    <a:pt x="0" y="1"/>
                    <a:pt x="0" y="0"/>
                    <a:pt x="0" y="0"/>
                  </a:cubicBezTo>
                  <a:cubicBezTo>
                    <a:pt x="0" y="1"/>
                    <a:pt x="0" y="1"/>
                    <a:pt x="1" y="1"/>
                  </a:cubicBezTo>
                  <a:cubicBezTo>
                    <a:pt x="1" y="1"/>
                    <a:pt x="1" y="0"/>
                    <a:pt x="1" y="0"/>
                  </a:cubicBezTo>
                  <a:close/>
                </a:path>
              </a:pathLst>
            </a:custGeom>
            <a:solidFill>
              <a:srgbClr val="5E63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6" name="Freeform 81345">
              <a:extLst>
                <a:ext uri="{FF2B5EF4-FFF2-40B4-BE49-F238E27FC236}">
                  <a16:creationId xmlns:a16="http://schemas.microsoft.com/office/drawing/2014/main" id="{AACCBBAD-7947-6D82-0F21-792ABD6C2502}"/>
                </a:ext>
              </a:extLst>
            </p:cNvPr>
            <p:cNvSpPr>
              <a:spLocks/>
            </p:cNvSpPr>
            <p:nvPr/>
          </p:nvSpPr>
          <p:spPr bwMode="auto">
            <a:xfrm>
              <a:off x="19846392" y="7358497"/>
              <a:ext cx="26091" cy="52183"/>
            </a:xfrm>
            <a:custGeom>
              <a:avLst/>
              <a:gdLst>
                <a:gd name="T0" fmla="*/ 0 w 1"/>
                <a:gd name="T1" fmla="*/ 1 h 1"/>
                <a:gd name="T2" fmla="*/ 0 w 1"/>
                <a:gd name="T3" fmla="*/ 1 h 1"/>
                <a:gd name="T4" fmla="*/ 1 w 1"/>
                <a:gd name="T5" fmla="*/ 1 h 1"/>
                <a:gd name="T6" fmla="*/ 1 w 1"/>
                <a:gd name="T7" fmla="*/ 0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cubicBezTo>
                    <a:pt x="0" y="1"/>
                    <a:pt x="0" y="1"/>
                    <a:pt x="0" y="1"/>
                  </a:cubicBezTo>
                  <a:cubicBezTo>
                    <a:pt x="1" y="1"/>
                    <a:pt x="1" y="1"/>
                    <a:pt x="1" y="1"/>
                  </a:cubicBezTo>
                  <a:cubicBezTo>
                    <a:pt x="1" y="1"/>
                    <a:pt x="1" y="0"/>
                    <a:pt x="1" y="0"/>
                  </a:cubicBezTo>
                  <a:cubicBezTo>
                    <a:pt x="1" y="0"/>
                    <a:pt x="0" y="0"/>
                    <a:pt x="0" y="1"/>
                  </a:cubicBezTo>
                  <a:close/>
                </a:path>
              </a:pathLst>
            </a:custGeom>
            <a:solidFill>
              <a:srgbClr val="C9CB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7" name="Freeform 81346">
              <a:extLst>
                <a:ext uri="{FF2B5EF4-FFF2-40B4-BE49-F238E27FC236}">
                  <a16:creationId xmlns:a16="http://schemas.microsoft.com/office/drawing/2014/main" id="{166D27F2-C3F8-8AD9-ABFA-5A60A5FBAE8B}"/>
                </a:ext>
              </a:extLst>
            </p:cNvPr>
            <p:cNvSpPr>
              <a:spLocks/>
            </p:cNvSpPr>
            <p:nvPr/>
          </p:nvSpPr>
          <p:spPr bwMode="auto">
            <a:xfrm>
              <a:off x="20263847" y="6367035"/>
              <a:ext cx="26091" cy="78274"/>
            </a:xfrm>
            <a:custGeom>
              <a:avLst/>
              <a:gdLst>
                <a:gd name="T0" fmla="*/ 1 w 1"/>
                <a:gd name="T1" fmla="*/ 1 h 2"/>
                <a:gd name="T2" fmla="*/ 0 w 1"/>
                <a:gd name="T3" fmla="*/ 0 h 2"/>
                <a:gd name="T4" fmla="*/ 0 w 1"/>
                <a:gd name="T5" fmla="*/ 1 h 2"/>
                <a:gd name="T6" fmla="*/ 0 w 1"/>
                <a:gd name="T7" fmla="*/ 1 h 2"/>
                <a:gd name="T8" fmla="*/ 0 w 1"/>
                <a:gd name="T9" fmla="*/ 2 h 2"/>
                <a:gd name="T10" fmla="*/ 1 w 1"/>
                <a:gd name="T11" fmla="*/ 1 h 2"/>
              </a:gdLst>
              <a:ahLst/>
              <a:cxnLst>
                <a:cxn ang="0">
                  <a:pos x="T0" y="T1"/>
                </a:cxn>
                <a:cxn ang="0">
                  <a:pos x="T2" y="T3"/>
                </a:cxn>
                <a:cxn ang="0">
                  <a:pos x="T4" y="T5"/>
                </a:cxn>
                <a:cxn ang="0">
                  <a:pos x="T6" y="T7"/>
                </a:cxn>
                <a:cxn ang="0">
                  <a:pos x="T8" y="T9"/>
                </a:cxn>
                <a:cxn ang="0">
                  <a:pos x="T10" y="T11"/>
                </a:cxn>
              </a:cxnLst>
              <a:rect l="0" t="0" r="r" b="b"/>
              <a:pathLst>
                <a:path w="1" h="2">
                  <a:moveTo>
                    <a:pt x="1" y="1"/>
                  </a:moveTo>
                  <a:cubicBezTo>
                    <a:pt x="1" y="0"/>
                    <a:pt x="1" y="0"/>
                    <a:pt x="0" y="0"/>
                  </a:cubicBezTo>
                  <a:cubicBezTo>
                    <a:pt x="0" y="0"/>
                    <a:pt x="0" y="0"/>
                    <a:pt x="0" y="1"/>
                  </a:cubicBezTo>
                  <a:cubicBezTo>
                    <a:pt x="0" y="1"/>
                    <a:pt x="0" y="1"/>
                    <a:pt x="0" y="1"/>
                  </a:cubicBezTo>
                  <a:cubicBezTo>
                    <a:pt x="0" y="1"/>
                    <a:pt x="0" y="2"/>
                    <a:pt x="0" y="2"/>
                  </a:cubicBezTo>
                  <a:cubicBezTo>
                    <a:pt x="1" y="1"/>
                    <a:pt x="1" y="1"/>
                    <a:pt x="1" y="1"/>
                  </a:cubicBezTo>
                  <a:close/>
                </a:path>
              </a:pathLst>
            </a:custGeom>
            <a:solidFill>
              <a:srgbClr val="9498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8" name="Freeform 81347">
              <a:extLst>
                <a:ext uri="{FF2B5EF4-FFF2-40B4-BE49-F238E27FC236}">
                  <a16:creationId xmlns:a16="http://schemas.microsoft.com/office/drawing/2014/main" id="{372A2A0E-091C-6D1E-235C-9416E08418DC}"/>
                </a:ext>
              </a:extLst>
            </p:cNvPr>
            <p:cNvSpPr>
              <a:spLocks/>
            </p:cNvSpPr>
            <p:nvPr/>
          </p:nvSpPr>
          <p:spPr bwMode="auto">
            <a:xfrm>
              <a:off x="20263847" y="6367035"/>
              <a:ext cx="26091" cy="78274"/>
            </a:xfrm>
            <a:custGeom>
              <a:avLst/>
              <a:gdLst>
                <a:gd name="T0" fmla="*/ 1 w 1"/>
                <a:gd name="T1" fmla="*/ 1 h 2"/>
                <a:gd name="T2" fmla="*/ 1 w 1"/>
                <a:gd name="T3" fmla="*/ 0 h 2"/>
                <a:gd name="T4" fmla="*/ 1 w 1"/>
                <a:gd name="T5" fmla="*/ 0 h 2"/>
                <a:gd name="T6" fmla="*/ 0 w 1"/>
                <a:gd name="T7" fmla="*/ 1 h 2"/>
                <a:gd name="T8" fmla="*/ 0 w 1"/>
                <a:gd name="T9" fmla="*/ 1 h 2"/>
                <a:gd name="T10" fmla="*/ 0 w 1"/>
                <a:gd name="T11" fmla="*/ 2 h 2"/>
                <a:gd name="T12" fmla="*/ 1 w 1"/>
                <a:gd name="T13" fmla="*/ 1 h 2"/>
              </a:gdLst>
              <a:ahLst/>
              <a:cxnLst>
                <a:cxn ang="0">
                  <a:pos x="T0" y="T1"/>
                </a:cxn>
                <a:cxn ang="0">
                  <a:pos x="T2" y="T3"/>
                </a:cxn>
                <a:cxn ang="0">
                  <a:pos x="T4" y="T5"/>
                </a:cxn>
                <a:cxn ang="0">
                  <a:pos x="T6" y="T7"/>
                </a:cxn>
                <a:cxn ang="0">
                  <a:pos x="T8" y="T9"/>
                </a:cxn>
                <a:cxn ang="0">
                  <a:pos x="T10" y="T11"/>
                </a:cxn>
                <a:cxn ang="0">
                  <a:pos x="T12" y="T13"/>
                </a:cxn>
              </a:cxnLst>
              <a:rect l="0" t="0" r="r" b="b"/>
              <a:pathLst>
                <a:path w="1" h="2">
                  <a:moveTo>
                    <a:pt x="1" y="1"/>
                  </a:moveTo>
                  <a:cubicBezTo>
                    <a:pt x="1" y="0"/>
                    <a:pt x="1" y="0"/>
                    <a:pt x="1" y="0"/>
                  </a:cubicBezTo>
                  <a:cubicBezTo>
                    <a:pt x="1" y="0"/>
                    <a:pt x="1" y="0"/>
                    <a:pt x="1" y="0"/>
                  </a:cubicBezTo>
                  <a:cubicBezTo>
                    <a:pt x="1" y="1"/>
                    <a:pt x="1" y="1"/>
                    <a:pt x="0" y="1"/>
                  </a:cubicBezTo>
                  <a:cubicBezTo>
                    <a:pt x="0" y="1"/>
                    <a:pt x="0" y="1"/>
                    <a:pt x="0" y="1"/>
                  </a:cubicBezTo>
                  <a:cubicBezTo>
                    <a:pt x="0" y="1"/>
                    <a:pt x="0" y="2"/>
                    <a:pt x="0" y="2"/>
                  </a:cubicBezTo>
                  <a:cubicBezTo>
                    <a:pt x="1" y="1"/>
                    <a:pt x="1" y="1"/>
                    <a:pt x="1" y="1"/>
                  </a:cubicBezTo>
                  <a:close/>
                </a:path>
              </a:pathLst>
            </a:custGeom>
            <a:solidFill>
              <a:srgbClr val="5E63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9" name="Freeform 81348">
              <a:extLst>
                <a:ext uri="{FF2B5EF4-FFF2-40B4-BE49-F238E27FC236}">
                  <a16:creationId xmlns:a16="http://schemas.microsoft.com/office/drawing/2014/main" id="{D5B7F31B-5F3E-276B-3D71-26F11D50AFD2}"/>
                </a:ext>
              </a:extLst>
            </p:cNvPr>
            <p:cNvSpPr>
              <a:spLocks/>
            </p:cNvSpPr>
            <p:nvPr/>
          </p:nvSpPr>
          <p:spPr bwMode="auto">
            <a:xfrm>
              <a:off x="20263847" y="6367035"/>
              <a:ext cx="26091" cy="52183"/>
            </a:xfrm>
            <a:custGeom>
              <a:avLst/>
              <a:gdLst>
                <a:gd name="T0" fmla="*/ 0 w 1"/>
                <a:gd name="T1" fmla="*/ 0 h 1"/>
                <a:gd name="T2" fmla="*/ 0 w 1"/>
                <a:gd name="T3" fmla="*/ 1 h 1"/>
                <a:gd name="T4" fmla="*/ 1 w 1"/>
                <a:gd name="T5" fmla="*/ 1 h 1"/>
                <a:gd name="T6" fmla="*/ 0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1"/>
                    <a:pt x="0" y="1"/>
                  </a:cubicBezTo>
                  <a:cubicBezTo>
                    <a:pt x="0" y="1"/>
                    <a:pt x="1" y="1"/>
                    <a:pt x="1" y="1"/>
                  </a:cubicBezTo>
                  <a:cubicBezTo>
                    <a:pt x="1" y="0"/>
                    <a:pt x="1" y="0"/>
                    <a:pt x="0" y="0"/>
                  </a:cubicBezTo>
                  <a:cubicBezTo>
                    <a:pt x="0" y="0"/>
                    <a:pt x="0" y="0"/>
                    <a:pt x="0" y="0"/>
                  </a:cubicBezTo>
                  <a:close/>
                </a:path>
              </a:pathLst>
            </a:custGeom>
            <a:solidFill>
              <a:srgbClr val="C9CB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0" name="Freeform 81349">
              <a:extLst>
                <a:ext uri="{FF2B5EF4-FFF2-40B4-BE49-F238E27FC236}">
                  <a16:creationId xmlns:a16="http://schemas.microsoft.com/office/drawing/2014/main" id="{8C7D1F48-BD06-C906-501B-31774FFCD9E3}"/>
                </a:ext>
              </a:extLst>
            </p:cNvPr>
            <p:cNvSpPr>
              <a:spLocks/>
            </p:cNvSpPr>
            <p:nvPr/>
          </p:nvSpPr>
          <p:spPr bwMode="auto">
            <a:xfrm>
              <a:off x="20107303" y="6314852"/>
              <a:ext cx="78274" cy="52183"/>
            </a:xfrm>
            <a:custGeom>
              <a:avLst/>
              <a:gdLst>
                <a:gd name="T0" fmla="*/ 2 w 2"/>
                <a:gd name="T1" fmla="*/ 1 h 2"/>
                <a:gd name="T2" fmla="*/ 1 w 2"/>
                <a:gd name="T3" fmla="*/ 0 h 2"/>
                <a:gd name="T4" fmla="*/ 0 w 2"/>
                <a:gd name="T5" fmla="*/ 1 h 2"/>
                <a:gd name="T6" fmla="*/ 1 w 2"/>
                <a:gd name="T7" fmla="*/ 2 h 2"/>
                <a:gd name="T8" fmla="*/ 1 w 2"/>
                <a:gd name="T9" fmla="*/ 2 h 2"/>
                <a:gd name="T10" fmla="*/ 2 w 2"/>
                <a:gd name="T11" fmla="*/ 1 h 2"/>
              </a:gdLst>
              <a:ahLst/>
              <a:cxnLst>
                <a:cxn ang="0">
                  <a:pos x="T0" y="T1"/>
                </a:cxn>
                <a:cxn ang="0">
                  <a:pos x="T2" y="T3"/>
                </a:cxn>
                <a:cxn ang="0">
                  <a:pos x="T4" y="T5"/>
                </a:cxn>
                <a:cxn ang="0">
                  <a:pos x="T6" y="T7"/>
                </a:cxn>
                <a:cxn ang="0">
                  <a:pos x="T8" y="T9"/>
                </a:cxn>
                <a:cxn ang="0">
                  <a:pos x="T10" y="T11"/>
                </a:cxn>
              </a:cxnLst>
              <a:rect l="0" t="0" r="r" b="b"/>
              <a:pathLst>
                <a:path w="2" h="2">
                  <a:moveTo>
                    <a:pt x="2" y="1"/>
                  </a:moveTo>
                  <a:cubicBezTo>
                    <a:pt x="2" y="0"/>
                    <a:pt x="1" y="0"/>
                    <a:pt x="1" y="0"/>
                  </a:cubicBezTo>
                  <a:cubicBezTo>
                    <a:pt x="1" y="0"/>
                    <a:pt x="0" y="1"/>
                    <a:pt x="0" y="1"/>
                  </a:cubicBezTo>
                  <a:cubicBezTo>
                    <a:pt x="0" y="1"/>
                    <a:pt x="0" y="2"/>
                    <a:pt x="1" y="2"/>
                  </a:cubicBezTo>
                  <a:cubicBezTo>
                    <a:pt x="1" y="2"/>
                    <a:pt x="1" y="2"/>
                    <a:pt x="1" y="2"/>
                  </a:cubicBezTo>
                  <a:cubicBezTo>
                    <a:pt x="1" y="2"/>
                    <a:pt x="2" y="1"/>
                    <a:pt x="2" y="1"/>
                  </a:cubicBezTo>
                  <a:close/>
                </a:path>
              </a:pathLst>
            </a:custGeom>
            <a:solidFill>
              <a:srgbClr val="9498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1" name="Freeform 81350">
              <a:extLst>
                <a:ext uri="{FF2B5EF4-FFF2-40B4-BE49-F238E27FC236}">
                  <a16:creationId xmlns:a16="http://schemas.microsoft.com/office/drawing/2014/main" id="{6E708BED-0F19-9A19-B946-CEBC6224086E}"/>
                </a:ext>
              </a:extLst>
            </p:cNvPr>
            <p:cNvSpPr>
              <a:spLocks/>
            </p:cNvSpPr>
            <p:nvPr/>
          </p:nvSpPr>
          <p:spPr bwMode="auto">
            <a:xfrm>
              <a:off x="20107303" y="6340944"/>
              <a:ext cx="78274" cy="26091"/>
            </a:xfrm>
            <a:custGeom>
              <a:avLst/>
              <a:gdLst>
                <a:gd name="T0" fmla="*/ 2 w 2"/>
                <a:gd name="T1" fmla="*/ 0 h 1"/>
                <a:gd name="T2" fmla="*/ 2 w 2"/>
                <a:gd name="T3" fmla="*/ 0 h 1"/>
                <a:gd name="T4" fmla="*/ 2 w 2"/>
                <a:gd name="T5" fmla="*/ 0 h 1"/>
                <a:gd name="T6" fmla="*/ 1 w 2"/>
                <a:gd name="T7" fmla="*/ 1 h 1"/>
                <a:gd name="T8" fmla="*/ 0 w 2"/>
                <a:gd name="T9" fmla="*/ 0 h 1"/>
                <a:gd name="T10" fmla="*/ 1 w 2"/>
                <a:gd name="T11" fmla="*/ 1 h 1"/>
                <a:gd name="T12" fmla="*/ 2 w 2"/>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2" y="0"/>
                  </a:moveTo>
                  <a:cubicBezTo>
                    <a:pt x="2" y="0"/>
                    <a:pt x="2" y="0"/>
                    <a:pt x="2" y="0"/>
                  </a:cubicBezTo>
                  <a:cubicBezTo>
                    <a:pt x="2" y="0"/>
                    <a:pt x="2" y="0"/>
                    <a:pt x="2" y="0"/>
                  </a:cubicBezTo>
                  <a:cubicBezTo>
                    <a:pt x="2" y="0"/>
                    <a:pt x="1" y="1"/>
                    <a:pt x="1" y="1"/>
                  </a:cubicBezTo>
                  <a:cubicBezTo>
                    <a:pt x="1" y="1"/>
                    <a:pt x="0" y="0"/>
                    <a:pt x="0" y="0"/>
                  </a:cubicBezTo>
                  <a:cubicBezTo>
                    <a:pt x="0" y="1"/>
                    <a:pt x="1" y="1"/>
                    <a:pt x="1" y="1"/>
                  </a:cubicBezTo>
                  <a:cubicBezTo>
                    <a:pt x="1" y="1"/>
                    <a:pt x="2" y="0"/>
                    <a:pt x="2" y="0"/>
                  </a:cubicBezTo>
                  <a:close/>
                </a:path>
              </a:pathLst>
            </a:custGeom>
            <a:solidFill>
              <a:srgbClr val="5E63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 name="Freeform 81351">
              <a:extLst>
                <a:ext uri="{FF2B5EF4-FFF2-40B4-BE49-F238E27FC236}">
                  <a16:creationId xmlns:a16="http://schemas.microsoft.com/office/drawing/2014/main" id="{919DB970-2E79-138B-332D-0A587FDF96E1}"/>
                </a:ext>
              </a:extLst>
            </p:cNvPr>
            <p:cNvSpPr>
              <a:spLocks/>
            </p:cNvSpPr>
            <p:nvPr/>
          </p:nvSpPr>
          <p:spPr bwMode="auto">
            <a:xfrm>
              <a:off x="20159486" y="6314852"/>
              <a:ext cx="0" cy="26091"/>
            </a:xfrm>
            <a:custGeom>
              <a:avLst/>
              <a:gdLst>
                <a:gd name="T0" fmla="*/ 0 h 1"/>
                <a:gd name="T1" fmla="*/ 1 h 1"/>
                <a:gd name="T2" fmla="*/ 1 h 1"/>
                <a:gd name="T3" fmla="*/ 0 h 1"/>
                <a:gd name="T4" fmla="*/ 0 h 1"/>
              </a:gdLst>
              <a:ahLst/>
              <a:cxnLst>
                <a:cxn ang="0">
                  <a:pos x="0" y="T0"/>
                </a:cxn>
                <a:cxn ang="0">
                  <a:pos x="0" y="T1"/>
                </a:cxn>
                <a:cxn ang="0">
                  <a:pos x="0" y="T2"/>
                </a:cxn>
                <a:cxn ang="0">
                  <a:pos x="0" y="T3"/>
                </a:cxn>
                <a:cxn ang="0">
                  <a:pos x="0" y="T4"/>
                </a:cxn>
              </a:cxnLst>
              <a:rect l="0" t="0" r="r" b="b"/>
              <a:pathLst>
                <a:path h="1">
                  <a:moveTo>
                    <a:pt x="0" y="0"/>
                  </a:moveTo>
                  <a:cubicBezTo>
                    <a:pt x="0" y="1"/>
                    <a:pt x="0" y="1"/>
                    <a:pt x="0" y="1"/>
                  </a:cubicBezTo>
                  <a:cubicBezTo>
                    <a:pt x="0" y="1"/>
                    <a:pt x="0" y="1"/>
                    <a:pt x="0" y="1"/>
                  </a:cubicBezTo>
                  <a:cubicBezTo>
                    <a:pt x="0" y="1"/>
                    <a:pt x="0" y="0"/>
                    <a:pt x="0" y="0"/>
                  </a:cubicBezTo>
                  <a:cubicBezTo>
                    <a:pt x="0" y="0"/>
                    <a:pt x="0" y="0"/>
                    <a:pt x="0" y="0"/>
                  </a:cubicBezTo>
                  <a:close/>
                </a:path>
              </a:pathLst>
            </a:custGeom>
            <a:solidFill>
              <a:srgbClr val="C9CB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 name="Freeform 81352">
              <a:extLst>
                <a:ext uri="{FF2B5EF4-FFF2-40B4-BE49-F238E27FC236}">
                  <a16:creationId xmlns:a16="http://schemas.microsoft.com/office/drawing/2014/main" id="{24CD2538-4D13-E39E-96EC-F16A6FBBC7FF}"/>
                </a:ext>
              </a:extLst>
            </p:cNvPr>
            <p:cNvSpPr>
              <a:spLocks/>
            </p:cNvSpPr>
            <p:nvPr/>
          </p:nvSpPr>
          <p:spPr bwMode="auto">
            <a:xfrm>
              <a:off x="20002937" y="6236579"/>
              <a:ext cx="52183" cy="78274"/>
            </a:xfrm>
            <a:custGeom>
              <a:avLst/>
              <a:gdLst>
                <a:gd name="T0" fmla="*/ 1 w 1"/>
                <a:gd name="T1" fmla="*/ 1 h 2"/>
                <a:gd name="T2" fmla="*/ 1 w 1"/>
                <a:gd name="T3" fmla="*/ 0 h 2"/>
                <a:gd name="T4" fmla="*/ 0 w 1"/>
                <a:gd name="T5" fmla="*/ 1 h 2"/>
                <a:gd name="T6" fmla="*/ 0 w 1"/>
                <a:gd name="T7" fmla="*/ 2 h 2"/>
                <a:gd name="T8" fmla="*/ 1 w 1"/>
                <a:gd name="T9" fmla="*/ 2 h 2"/>
                <a:gd name="T10" fmla="*/ 1 w 1"/>
                <a:gd name="T11" fmla="*/ 1 h 2"/>
              </a:gdLst>
              <a:ahLst/>
              <a:cxnLst>
                <a:cxn ang="0">
                  <a:pos x="T0" y="T1"/>
                </a:cxn>
                <a:cxn ang="0">
                  <a:pos x="T2" y="T3"/>
                </a:cxn>
                <a:cxn ang="0">
                  <a:pos x="T4" y="T5"/>
                </a:cxn>
                <a:cxn ang="0">
                  <a:pos x="T6" y="T7"/>
                </a:cxn>
                <a:cxn ang="0">
                  <a:pos x="T8" y="T9"/>
                </a:cxn>
                <a:cxn ang="0">
                  <a:pos x="T10" y="T11"/>
                </a:cxn>
              </a:cxnLst>
              <a:rect l="0" t="0" r="r" b="b"/>
              <a:pathLst>
                <a:path w="1" h="2">
                  <a:moveTo>
                    <a:pt x="1" y="1"/>
                  </a:moveTo>
                  <a:cubicBezTo>
                    <a:pt x="1" y="1"/>
                    <a:pt x="1" y="0"/>
                    <a:pt x="1" y="0"/>
                  </a:cubicBezTo>
                  <a:cubicBezTo>
                    <a:pt x="0" y="0"/>
                    <a:pt x="0" y="1"/>
                    <a:pt x="0" y="1"/>
                  </a:cubicBezTo>
                  <a:cubicBezTo>
                    <a:pt x="0" y="2"/>
                    <a:pt x="0" y="2"/>
                    <a:pt x="0" y="2"/>
                  </a:cubicBezTo>
                  <a:cubicBezTo>
                    <a:pt x="0" y="2"/>
                    <a:pt x="1" y="2"/>
                    <a:pt x="1" y="2"/>
                  </a:cubicBezTo>
                  <a:cubicBezTo>
                    <a:pt x="1" y="2"/>
                    <a:pt x="1" y="1"/>
                    <a:pt x="1" y="1"/>
                  </a:cubicBezTo>
                  <a:close/>
                </a:path>
              </a:pathLst>
            </a:custGeom>
            <a:solidFill>
              <a:srgbClr val="9498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4" name="Freeform 81353">
              <a:extLst>
                <a:ext uri="{FF2B5EF4-FFF2-40B4-BE49-F238E27FC236}">
                  <a16:creationId xmlns:a16="http://schemas.microsoft.com/office/drawing/2014/main" id="{3E2E0F74-4758-D69A-B8C2-E5BC3B7AC69F}"/>
                </a:ext>
              </a:extLst>
            </p:cNvPr>
            <p:cNvSpPr>
              <a:spLocks/>
            </p:cNvSpPr>
            <p:nvPr/>
          </p:nvSpPr>
          <p:spPr bwMode="auto">
            <a:xfrm>
              <a:off x="20002937" y="6288761"/>
              <a:ext cx="52183" cy="26091"/>
            </a:xfrm>
            <a:custGeom>
              <a:avLst/>
              <a:gdLst>
                <a:gd name="T0" fmla="*/ 1 w 1"/>
                <a:gd name="T1" fmla="*/ 0 h 1"/>
                <a:gd name="T2" fmla="*/ 1 w 1"/>
                <a:gd name="T3" fmla="*/ 0 h 1"/>
                <a:gd name="T4" fmla="*/ 1 w 1"/>
                <a:gd name="T5" fmla="*/ 0 h 1"/>
                <a:gd name="T6" fmla="*/ 1 w 1"/>
                <a:gd name="T7" fmla="*/ 1 h 1"/>
                <a:gd name="T8" fmla="*/ 0 w 1"/>
                <a:gd name="T9" fmla="*/ 0 h 1"/>
                <a:gd name="T10" fmla="*/ 1 w 1"/>
                <a:gd name="T11" fmla="*/ 1 h 1"/>
                <a:gd name="T12" fmla="*/ 1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1" y="0"/>
                  </a:moveTo>
                  <a:cubicBezTo>
                    <a:pt x="1" y="0"/>
                    <a:pt x="1" y="0"/>
                    <a:pt x="1" y="0"/>
                  </a:cubicBezTo>
                  <a:cubicBezTo>
                    <a:pt x="1" y="0"/>
                    <a:pt x="1" y="0"/>
                    <a:pt x="1" y="0"/>
                  </a:cubicBezTo>
                  <a:cubicBezTo>
                    <a:pt x="1" y="0"/>
                    <a:pt x="1" y="1"/>
                    <a:pt x="1" y="1"/>
                  </a:cubicBezTo>
                  <a:cubicBezTo>
                    <a:pt x="0" y="1"/>
                    <a:pt x="0" y="1"/>
                    <a:pt x="0" y="0"/>
                  </a:cubicBezTo>
                  <a:cubicBezTo>
                    <a:pt x="0" y="1"/>
                    <a:pt x="0" y="1"/>
                    <a:pt x="1" y="1"/>
                  </a:cubicBezTo>
                  <a:cubicBezTo>
                    <a:pt x="1" y="1"/>
                    <a:pt x="1" y="0"/>
                    <a:pt x="1" y="0"/>
                  </a:cubicBezTo>
                  <a:close/>
                </a:path>
              </a:pathLst>
            </a:custGeom>
            <a:solidFill>
              <a:srgbClr val="5E63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5" name="Freeform 81354">
              <a:extLst>
                <a:ext uri="{FF2B5EF4-FFF2-40B4-BE49-F238E27FC236}">
                  <a16:creationId xmlns:a16="http://schemas.microsoft.com/office/drawing/2014/main" id="{06FF88C3-9F62-6FC8-99C4-57374058FCBB}"/>
                </a:ext>
              </a:extLst>
            </p:cNvPr>
            <p:cNvSpPr>
              <a:spLocks/>
            </p:cNvSpPr>
            <p:nvPr/>
          </p:nvSpPr>
          <p:spPr bwMode="auto">
            <a:xfrm>
              <a:off x="20002937" y="6236579"/>
              <a:ext cx="52183" cy="52183"/>
            </a:xfrm>
            <a:custGeom>
              <a:avLst/>
              <a:gdLst>
                <a:gd name="T0" fmla="*/ 0 w 1"/>
                <a:gd name="T1" fmla="*/ 1 h 1"/>
                <a:gd name="T2" fmla="*/ 0 w 1"/>
                <a:gd name="T3" fmla="*/ 1 h 1"/>
                <a:gd name="T4" fmla="*/ 1 w 1"/>
                <a:gd name="T5" fmla="*/ 1 h 1"/>
                <a:gd name="T6" fmla="*/ 1 w 1"/>
                <a:gd name="T7" fmla="*/ 1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cubicBezTo>
                    <a:pt x="0" y="1"/>
                    <a:pt x="0" y="1"/>
                    <a:pt x="0" y="1"/>
                  </a:cubicBezTo>
                  <a:cubicBezTo>
                    <a:pt x="1" y="1"/>
                    <a:pt x="1" y="1"/>
                    <a:pt x="1" y="1"/>
                  </a:cubicBezTo>
                  <a:cubicBezTo>
                    <a:pt x="1" y="1"/>
                    <a:pt x="1" y="1"/>
                    <a:pt x="1" y="1"/>
                  </a:cubicBezTo>
                  <a:cubicBezTo>
                    <a:pt x="1" y="0"/>
                    <a:pt x="0" y="0"/>
                    <a:pt x="0" y="1"/>
                  </a:cubicBezTo>
                  <a:close/>
                </a:path>
              </a:pathLst>
            </a:custGeom>
            <a:solidFill>
              <a:srgbClr val="C9CB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6" name="Freeform 81355">
              <a:extLst>
                <a:ext uri="{FF2B5EF4-FFF2-40B4-BE49-F238E27FC236}">
                  <a16:creationId xmlns:a16="http://schemas.microsoft.com/office/drawing/2014/main" id="{92518A29-0DFA-880C-05A9-D3A0BD858072}"/>
                </a:ext>
              </a:extLst>
            </p:cNvPr>
            <p:cNvSpPr>
              <a:spLocks/>
            </p:cNvSpPr>
            <p:nvPr/>
          </p:nvSpPr>
          <p:spPr bwMode="auto">
            <a:xfrm>
              <a:off x="19768119" y="7488950"/>
              <a:ext cx="52183" cy="78274"/>
            </a:xfrm>
            <a:custGeom>
              <a:avLst/>
              <a:gdLst>
                <a:gd name="T0" fmla="*/ 1 w 1"/>
                <a:gd name="T1" fmla="*/ 1 h 2"/>
                <a:gd name="T2" fmla="*/ 1 w 1"/>
                <a:gd name="T3" fmla="*/ 0 h 2"/>
                <a:gd name="T4" fmla="*/ 0 w 1"/>
                <a:gd name="T5" fmla="*/ 1 h 2"/>
                <a:gd name="T6" fmla="*/ 0 w 1"/>
                <a:gd name="T7" fmla="*/ 2 h 2"/>
                <a:gd name="T8" fmla="*/ 1 w 1"/>
                <a:gd name="T9" fmla="*/ 2 h 2"/>
                <a:gd name="T10" fmla="*/ 1 w 1"/>
                <a:gd name="T11" fmla="*/ 1 h 2"/>
              </a:gdLst>
              <a:ahLst/>
              <a:cxnLst>
                <a:cxn ang="0">
                  <a:pos x="T0" y="T1"/>
                </a:cxn>
                <a:cxn ang="0">
                  <a:pos x="T2" y="T3"/>
                </a:cxn>
                <a:cxn ang="0">
                  <a:pos x="T4" y="T5"/>
                </a:cxn>
                <a:cxn ang="0">
                  <a:pos x="T6" y="T7"/>
                </a:cxn>
                <a:cxn ang="0">
                  <a:pos x="T8" y="T9"/>
                </a:cxn>
                <a:cxn ang="0">
                  <a:pos x="T10" y="T11"/>
                </a:cxn>
              </a:cxnLst>
              <a:rect l="0" t="0" r="r" b="b"/>
              <a:pathLst>
                <a:path w="1" h="2">
                  <a:moveTo>
                    <a:pt x="1" y="1"/>
                  </a:moveTo>
                  <a:cubicBezTo>
                    <a:pt x="1" y="0"/>
                    <a:pt x="1" y="0"/>
                    <a:pt x="1" y="0"/>
                  </a:cubicBezTo>
                  <a:cubicBezTo>
                    <a:pt x="0" y="0"/>
                    <a:pt x="0" y="1"/>
                    <a:pt x="0" y="1"/>
                  </a:cubicBezTo>
                  <a:cubicBezTo>
                    <a:pt x="0" y="1"/>
                    <a:pt x="0" y="2"/>
                    <a:pt x="0" y="2"/>
                  </a:cubicBezTo>
                  <a:cubicBezTo>
                    <a:pt x="0" y="2"/>
                    <a:pt x="0" y="2"/>
                    <a:pt x="1" y="2"/>
                  </a:cubicBezTo>
                  <a:cubicBezTo>
                    <a:pt x="1" y="2"/>
                    <a:pt x="1" y="1"/>
                    <a:pt x="1" y="1"/>
                  </a:cubicBezTo>
                  <a:close/>
                </a:path>
              </a:pathLst>
            </a:custGeom>
            <a:solidFill>
              <a:srgbClr val="9498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 name="Freeform 81356">
              <a:extLst>
                <a:ext uri="{FF2B5EF4-FFF2-40B4-BE49-F238E27FC236}">
                  <a16:creationId xmlns:a16="http://schemas.microsoft.com/office/drawing/2014/main" id="{41B93F87-ACDA-074D-9A06-EE9B11C798AC}"/>
                </a:ext>
              </a:extLst>
            </p:cNvPr>
            <p:cNvSpPr>
              <a:spLocks/>
            </p:cNvSpPr>
            <p:nvPr/>
          </p:nvSpPr>
          <p:spPr bwMode="auto">
            <a:xfrm>
              <a:off x="19768119" y="7541133"/>
              <a:ext cx="52183" cy="26091"/>
            </a:xfrm>
            <a:custGeom>
              <a:avLst/>
              <a:gdLst>
                <a:gd name="T0" fmla="*/ 1 w 1"/>
                <a:gd name="T1" fmla="*/ 0 h 1"/>
                <a:gd name="T2" fmla="*/ 1 w 1"/>
                <a:gd name="T3" fmla="*/ 0 h 1"/>
                <a:gd name="T4" fmla="*/ 1 w 1"/>
                <a:gd name="T5" fmla="*/ 0 h 1"/>
                <a:gd name="T6" fmla="*/ 1 w 1"/>
                <a:gd name="T7" fmla="*/ 1 h 1"/>
                <a:gd name="T8" fmla="*/ 0 w 1"/>
                <a:gd name="T9" fmla="*/ 0 h 1"/>
                <a:gd name="T10" fmla="*/ 1 w 1"/>
                <a:gd name="T11" fmla="*/ 1 h 1"/>
                <a:gd name="T12" fmla="*/ 1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1" y="0"/>
                  </a:moveTo>
                  <a:cubicBezTo>
                    <a:pt x="1" y="0"/>
                    <a:pt x="1" y="0"/>
                    <a:pt x="1" y="0"/>
                  </a:cubicBezTo>
                  <a:cubicBezTo>
                    <a:pt x="1" y="0"/>
                    <a:pt x="1" y="0"/>
                    <a:pt x="1" y="0"/>
                  </a:cubicBezTo>
                  <a:cubicBezTo>
                    <a:pt x="1" y="0"/>
                    <a:pt x="1" y="1"/>
                    <a:pt x="1" y="1"/>
                  </a:cubicBezTo>
                  <a:cubicBezTo>
                    <a:pt x="0" y="1"/>
                    <a:pt x="0" y="0"/>
                    <a:pt x="0" y="0"/>
                  </a:cubicBezTo>
                  <a:cubicBezTo>
                    <a:pt x="0" y="0"/>
                    <a:pt x="0" y="1"/>
                    <a:pt x="1" y="1"/>
                  </a:cubicBezTo>
                  <a:cubicBezTo>
                    <a:pt x="1" y="1"/>
                    <a:pt x="1" y="0"/>
                    <a:pt x="1" y="0"/>
                  </a:cubicBezTo>
                  <a:close/>
                </a:path>
              </a:pathLst>
            </a:custGeom>
            <a:solidFill>
              <a:srgbClr val="5E63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8" name="Freeform 81357">
              <a:extLst>
                <a:ext uri="{FF2B5EF4-FFF2-40B4-BE49-F238E27FC236}">
                  <a16:creationId xmlns:a16="http://schemas.microsoft.com/office/drawing/2014/main" id="{AF806A82-1A23-B8AC-59A0-69A7832E1583}"/>
                </a:ext>
              </a:extLst>
            </p:cNvPr>
            <p:cNvSpPr>
              <a:spLocks/>
            </p:cNvSpPr>
            <p:nvPr/>
          </p:nvSpPr>
          <p:spPr bwMode="auto">
            <a:xfrm>
              <a:off x="19768119" y="7488950"/>
              <a:ext cx="52183" cy="52183"/>
            </a:xfrm>
            <a:custGeom>
              <a:avLst/>
              <a:gdLst>
                <a:gd name="T0" fmla="*/ 0 w 1"/>
                <a:gd name="T1" fmla="*/ 0 h 1"/>
                <a:gd name="T2" fmla="*/ 0 w 1"/>
                <a:gd name="T3" fmla="*/ 1 h 1"/>
                <a:gd name="T4" fmla="*/ 1 w 1"/>
                <a:gd name="T5" fmla="*/ 1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1"/>
                    <a:pt x="0" y="1"/>
                    <a:pt x="0" y="1"/>
                  </a:cubicBezTo>
                  <a:cubicBezTo>
                    <a:pt x="1" y="1"/>
                    <a:pt x="1" y="1"/>
                    <a:pt x="1" y="1"/>
                  </a:cubicBezTo>
                  <a:cubicBezTo>
                    <a:pt x="1" y="1"/>
                    <a:pt x="1" y="0"/>
                    <a:pt x="1" y="0"/>
                  </a:cubicBezTo>
                  <a:cubicBezTo>
                    <a:pt x="1" y="0"/>
                    <a:pt x="0" y="0"/>
                    <a:pt x="0" y="0"/>
                  </a:cubicBezTo>
                  <a:close/>
                </a:path>
              </a:pathLst>
            </a:custGeom>
            <a:solidFill>
              <a:srgbClr val="C9CB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9" name="Freeform 81358">
              <a:extLst>
                <a:ext uri="{FF2B5EF4-FFF2-40B4-BE49-F238E27FC236}">
                  <a16:creationId xmlns:a16="http://schemas.microsoft.com/office/drawing/2014/main" id="{376BDC98-1B62-A85D-0D22-D0120A6D24E2}"/>
                </a:ext>
              </a:extLst>
            </p:cNvPr>
            <p:cNvSpPr>
              <a:spLocks/>
            </p:cNvSpPr>
            <p:nvPr/>
          </p:nvSpPr>
          <p:spPr bwMode="auto">
            <a:xfrm>
              <a:off x="19872484" y="7567225"/>
              <a:ext cx="78274" cy="26091"/>
            </a:xfrm>
            <a:custGeom>
              <a:avLst/>
              <a:gdLst>
                <a:gd name="T0" fmla="*/ 2 w 2"/>
                <a:gd name="T1" fmla="*/ 1 h 1"/>
                <a:gd name="T2" fmla="*/ 1 w 2"/>
                <a:gd name="T3" fmla="*/ 0 h 1"/>
                <a:gd name="T4" fmla="*/ 0 w 2"/>
                <a:gd name="T5" fmla="*/ 1 h 1"/>
                <a:gd name="T6" fmla="*/ 1 w 2"/>
                <a:gd name="T7" fmla="*/ 1 h 1"/>
                <a:gd name="T8" fmla="*/ 1 w 2"/>
                <a:gd name="T9" fmla="*/ 1 h 1"/>
                <a:gd name="T10" fmla="*/ 2 w 2"/>
                <a:gd name="T11" fmla="*/ 1 h 1"/>
              </a:gdLst>
              <a:ahLst/>
              <a:cxnLst>
                <a:cxn ang="0">
                  <a:pos x="T0" y="T1"/>
                </a:cxn>
                <a:cxn ang="0">
                  <a:pos x="T2" y="T3"/>
                </a:cxn>
                <a:cxn ang="0">
                  <a:pos x="T4" y="T5"/>
                </a:cxn>
                <a:cxn ang="0">
                  <a:pos x="T6" y="T7"/>
                </a:cxn>
                <a:cxn ang="0">
                  <a:pos x="T8" y="T9"/>
                </a:cxn>
                <a:cxn ang="0">
                  <a:pos x="T10" y="T11"/>
                </a:cxn>
              </a:cxnLst>
              <a:rect l="0" t="0" r="r" b="b"/>
              <a:pathLst>
                <a:path w="2" h="1">
                  <a:moveTo>
                    <a:pt x="2" y="1"/>
                  </a:moveTo>
                  <a:cubicBezTo>
                    <a:pt x="2" y="0"/>
                    <a:pt x="1" y="0"/>
                    <a:pt x="1" y="0"/>
                  </a:cubicBezTo>
                  <a:cubicBezTo>
                    <a:pt x="1" y="0"/>
                    <a:pt x="0" y="0"/>
                    <a:pt x="0" y="1"/>
                  </a:cubicBezTo>
                  <a:cubicBezTo>
                    <a:pt x="0" y="1"/>
                    <a:pt x="0" y="1"/>
                    <a:pt x="1" y="1"/>
                  </a:cubicBezTo>
                  <a:cubicBezTo>
                    <a:pt x="1" y="1"/>
                    <a:pt x="1" y="1"/>
                    <a:pt x="1" y="1"/>
                  </a:cubicBezTo>
                  <a:cubicBezTo>
                    <a:pt x="1" y="1"/>
                    <a:pt x="2" y="1"/>
                    <a:pt x="2" y="1"/>
                  </a:cubicBezTo>
                  <a:close/>
                </a:path>
              </a:pathLst>
            </a:custGeom>
            <a:solidFill>
              <a:srgbClr val="9498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 name="Freeform 81359">
              <a:extLst>
                <a:ext uri="{FF2B5EF4-FFF2-40B4-BE49-F238E27FC236}">
                  <a16:creationId xmlns:a16="http://schemas.microsoft.com/office/drawing/2014/main" id="{22355906-422D-594B-34A4-88B1F17524EF}"/>
                </a:ext>
              </a:extLst>
            </p:cNvPr>
            <p:cNvSpPr>
              <a:spLocks/>
            </p:cNvSpPr>
            <p:nvPr/>
          </p:nvSpPr>
          <p:spPr bwMode="auto">
            <a:xfrm>
              <a:off x="19872484" y="7567225"/>
              <a:ext cx="78274" cy="78274"/>
            </a:xfrm>
            <a:custGeom>
              <a:avLst/>
              <a:gdLst>
                <a:gd name="T0" fmla="*/ 2 w 2"/>
                <a:gd name="T1" fmla="*/ 1 h 2"/>
                <a:gd name="T2" fmla="*/ 2 w 2"/>
                <a:gd name="T3" fmla="*/ 0 h 2"/>
                <a:gd name="T4" fmla="*/ 2 w 2"/>
                <a:gd name="T5" fmla="*/ 0 h 2"/>
                <a:gd name="T6" fmla="*/ 1 w 2"/>
                <a:gd name="T7" fmla="*/ 1 h 2"/>
                <a:gd name="T8" fmla="*/ 0 w 2"/>
                <a:gd name="T9" fmla="*/ 1 h 2"/>
                <a:gd name="T10" fmla="*/ 1 w 2"/>
                <a:gd name="T11" fmla="*/ 1 h 2"/>
                <a:gd name="T12" fmla="*/ 2 w 2"/>
                <a:gd name="T13" fmla="*/ 1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2" y="1"/>
                  </a:moveTo>
                  <a:cubicBezTo>
                    <a:pt x="2" y="0"/>
                    <a:pt x="2" y="0"/>
                    <a:pt x="2" y="0"/>
                  </a:cubicBezTo>
                  <a:cubicBezTo>
                    <a:pt x="2" y="0"/>
                    <a:pt x="2" y="0"/>
                    <a:pt x="2" y="0"/>
                  </a:cubicBezTo>
                  <a:cubicBezTo>
                    <a:pt x="2" y="1"/>
                    <a:pt x="1" y="1"/>
                    <a:pt x="1" y="1"/>
                  </a:cubicBezTo>
                  <a:cubicBezTo>
                    <a:pt x="1" y="1"/>
                    <a:pt x="0" y="1"/>
                    <a:pt x="0" y="1"/>
                  </a:cubicBezTo>
                  <a:cubicBezTo>
                    <a:pt x="0" y="1"/>
                    <a:pt x="1" y="2"/>
                    <a:pt x="1" y="1"/>
                  </a:cubicBezTo>
                  <a:cubicBezTo>
                    <a:pt x="1" y="1"/>
                    <a:pt x="2" y="1"/>
                    <a:pt x="2" y="1"/>
                  </a:cubicBezTo>
                  <a:close/>
                </a:path>
              </a:pathLst>
            </a:custGeom>
            <a:solidFill>
              <a:srgbClr val="5E63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1" name="Freeform 81360">
              <a:extLst>
                <a:ext uri="{FF2B5EF4-FFF2-40B4-BE49-F238E27FC236}">
                  <a16:creationId xmlns:a16="http://schemas.microsoft.com/office/drawing/2014/main" id="{9A65E3C4-5EE1-2B50-FF26-8044AA441ED6}"/>
                </a:ext>
              </a:extLst>
            </p:cNvPr>
            <p:cNvSpPr>
              <a:spLocks/>
            </p:cNvSpPr>
            <p:nvPr/>
          </p:nvSpPr>
          <p:spPr bwMode="auto">
            <a:xfrm>
              <a:off x="19872484" y="7567225"/>
              <a:ext cx="52183" cy="26091"/>
            </a:xfrm>
            <a:custGeom>
              <a:avLst/>
              <a:gdLst>
                <a:gd name="T0" fmla="*/ 1 w 1"/>
                <a:gd name="T1" fmla="*/ 0 h 1"/>
                <a:gd name="T2" fmla="*/ 1 w 1"/>
                <a:gd name="T3" fmla="*/ 1 h 1"/>
                <a:gd name="T4" fmla="*/ 1 w 1"/>
                <a:gd name="T5" fmla="*/ 1 h 1"/>
                <a:gd name="T6" fmla="*/ 1 w 1"/>
                <a:gd name="T7" fmla="*/ 0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0" y="0"/>
                    <a:pt x="0" y="1"/>
                    <a:pt x="1" y="1"/>
                  </a:cubicBezTo>
                  <a:cubicBezTo>
                    <a:pt x="1" y="1"/>
                    <a:pt x="1" y="1"/>
                    <a:pt x="1" y="1"/>
                  </a:cubicBezTo>
                  <a:cubicBezTo>
                    <a:pt x="1" y="0"/>
                    <a:pt x="1" y="0"/>
                    <a:pt x="1" y="0"/>
                  </a:cubicBezTo>
                  <a:cubicBezTo>
                    <a:pt x="1" y="0"/>
                    <a:pt x="1" y="0"/>
                    <a:pt x="1" y="0"/>
                  </a:cubicBezTo>
                  <a:close/>
                </a:path>
              </a:pathLst>
            </a:custGeom>
            <a:solidFill>
              <a:srgbClr val="C9CB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2" name="Freeform 81361">
              <a:extLst>
                <a:ext uri="{FF2B5EF4-FFF2-40B4-BE49-F238E27FC236}">
                  <a16:creationId xmlns:a16="http://schemas.microsoft.com/office/drawing/2014/main" id="{3956E73B-DB75-651D-5B19-25A29D04D7B7}"/>
                </a:ext>
              </a:extLst>
            </p:cNvPr>
            <p:cNvSpPr>
              <a:spLocks/>
            </p:cNvSpPr>
            <p:nvPr/>
          </p:nvSpPr>
          <p:spPr bwMode="auto">
            <a:xfrm>
              <a:off x="20002937" y="7645498"/>
              <a:ext cx="52183" cy="26091"/>
            </a:xfrm>
            <a:custGeom>
              <a:avLst/>
              <a:gdLst>
                <a:gd name="T0" fmla="*/ 1 w 1"/>
                <a:gd name="T1" fmla="*/ 0 h 1"/>
                <a:gd name="T2" fmla="*/ 0 w 1"/>
                <a:gd name="T3" fmla="*/ 0 h 1"/>
                <a:gd name="T4" fmla="*/ 0 w 1"/>
                <a:gd name="T5" fmla="*/ 1 h 1"/>
                <a:gd name="T6" fmla="*/ 0 w 1"/>
                <a:gd name="T7" fmla="*/ 1 h 1"/>
                <a:gd name="T8" fmla="*/ 0 w 1"/>
                <a:gd name="T9" fmla="*/ 1 h 1"/>
                <a:gd name="T10" fmla="*/ 1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1" y="0"/>
                  </a:moveTo>
                  <a:cubicBezTo>
                    <a:pt x="1" y="0"/>
                    <a:pt x="1" y="0"/>
                    <a:pt x="0" y="0"/>
                  </a:cubicBezTo>
                  <a:cubicBezTo>
                    <a:pt x="0" y="0"/>
                    <a:pt x="0" y="0"/>
                    <a:pt x="0" y="1"/>
                  </a:cubicBezTo>
                  <a:cubicBezTo>
                    <a:pt x="0" y="1"/>
                    <a:pt x="0" y="1"/>
                    <a:pt x="0" y="1"/>
                  </a:cubicBezTo>
                  <a:cubicBezTo>
                    <a:pt x="0" y="1"/>
                    <a:pt x="0" y="1"/>
                    <a:pt x="0" y="1"/>
                  </a:cubicBezTo>
                  <a:cubicBezTo>
                    <a:pt x="1" y="1"/>
                    <a:pt x="1" y="1"/>
                    <a:pt x="1" y="0"/>
                  </a:cubicBezTo>
                  <a:close/>
                </a:path>
              </a:pathLst>
            </a:custGeom>
            <a:solidFill>
              <a:srgbClr val="9498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 name="Freeform 81362">
              <a:extLst>
                <a:ext uri="{FF2B5EF4-FFF2-40B4-BE49-F238E27FC236}">
                  <a16:creationId xmlns:a16="http://schemas.microsoft.com/office/drawing/2014/main" id="{D585FDAC-294E-4FE6-B6DA-5C4CE64075CF}"/>
                </a:ext>
              </a:extLst>
            </p:cNvPr>
            <p:cNvSpPr>
              <a:spLocks/>
            </p:cNvSpPr>
            <p:nvPr/>
          </p:nvSpPr>
          <p:spPr bwMode="auto">
            <a:xfrm>
              <a:off x="20002937" y="7645498"/>
              <a:ext cx="52183" cy="26091"/>
            </a:xfrm>
            <a:custGeom>
              <a:avLst/>
              <a:gdLst>
                <a:gd name="T0" fmla="*/ 1 w 1"/>
                <a:gd name="T1" fmla="*/ 0 h 1"/>
                <a:gd name="T2" fmla="*/ 1 w 1"/>
                <a:gd name="T3" fmla="*/ 0 h 1"/>
                <a:gd name="T4" fmla="*/ 1 w 1"/>
                <a:gd name="T5" fmla="*/ 0 h 1"/>
                <a:gd name="T6" fmla="*/ 0 w 1"/>
                <a:gd name="T7" fmla="*/ 1 h 1"/>
                <a:gd name="T8" fmla="*/ 0 w 1"/>
                <a:gd name="T9" fmla="*/ 1 h 1"/>
                <a:gd name="T10" fmla="*/ 0 w 1"/>
                <a:gd name="T11" fmla="*/ 1 h 1"/>
                <a:gd name="T12" fmla="*/ 1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1" y="0"/>
                  </a:moveTo>
                  <a:cubicBezTo>
                    <a:pt x="1" y="0"/>
                    <a:pt x="1" y="0"/>
                    <a:pt x="1" y="0"/>
                  </a:cubicBezTo>
                  <a:cubicBezTo>
                    <a:pt x="1" y="0"/>
                    <a:pt x="1" y="0"/>
                    <a:pt x="1" y="0"/>
                  </a:cubicBezTo>
                  <a:cubicBezTo>
                    <a:pt x="1" y="1"/>
                    <a:pt x="1" y="1"/>
                    <a:pt x="0" y="1"/>
                  </a:cubicBezTo>
                  <a:cubicBezTo>
                    <a:pt x="0" y="1"/>
                    <a:pt x="0" y="1"/>
                    <a:pt x="0" y="1"/>
                  </a:cubicBezTo>
                  <a:cubicBezTo>
                    <a:pt x="0" y="1"/>
                    <a:pt x="0" y="1"/>
                    <a:pt x="0" y="1"/>
                  </a:cubicBezTo>
                  <a:cubicBezTo>
                    <a:pt x="1" y="1"/>
                    <a:pt x="1" y="1"/>
                    <a:pt x="1" y="0"/>
                  </a:cubicBezTo>
                  <a:close/>
                </a:path>
              </a:pathLst>
            </a:custGeom>
            <a:solidFill>
              <a:srgbClr val="5E63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 name="Freeform 81363">
              <a:extLst>
                <a:ext uri="{FF2B5EF4-FFF2-40B4-BE49-F238E27FC236}">
                  <a16:creationId xmlns:a16="http://schemas.microsoft.com/office/drawing/2014/main" id="{3D6F3C14-6017-5A32-BE37-A481344A5792}"/>
                </a:ext>
              </a:extLst>
            </p:cNvPr>
            <p:cNvSpPr>
              <a:spLocks/>
            </p:cNvSpPr>
            <p:nvPr/>
          </p:nvSpPr>
          <p:spPr bwMode="auto">
            <a:xfrm>
              <a:off x="20002937" y="7645498"/>
              <a:ext cx="52183" cy="26091"/>
            </a:xfrm>
            <a:custGeom>
              <a:avLst/>
              <a:gdLst>
                <a:gd name="T0" fmla="*/ 0 w 1"/>
                <a:gd name="T1" fmla="*/ 0 h 1"/>
                <a:gd name="T2" fmla="*/ 0 w 1"/>
                <a:gd name="T3" fmla="*/ 1 h 1"/>
                <a:gd name="T4" fmla="*/ 1 w 1"/>
                <a:gd name="T5" fmla="*/ 0 h 1"/>
                <a:gd name="T6" fmla="*/ 0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0"/>
                    <a:pt x="0" y="1"/>
                  </a:cubicBezTo>
                  <a:cubicBezTo>
                    <a:pt x="0" y="1"/>
                    <a:pt x="0" y="1"/>
                    <a:pt x="1" y="0"/>
                  </a:cubicBezTo>
                  <a:cubicBezTo>
                    <a:pt x="1" y="0"/>
                    <a:pt x="1" y="0"/>
                    <a:pt x="0" y="0"/>
                  </a:cubicBezTo>
                  <a:cubicBezTo>
                    <a:pt x="0" y="0"/>
                    <a:pt x="0" y="0"/>
                    <a:pt x="0" y="0"/>
                  </a:cubicBezTo>
                  <a:close/>
                </a:path>
              </a:pathLst>
            </a:custGeom>
            <a:solidFill>
              <a:srgbClr val="C9CB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 name="Freeform 81364">
              <a:extLst>
                <a:ext uri="{FF2B5EF4-FFF2-40B4-BE49-F238E27FC236}">
                  <a16:creationId xmlns:a16="http://schemas.microsoft.com/office/drawing/2014/main" id="{D0D51233-6583-28B3-A8E6-787A4043866A}"/>
                </a:ext>
              </a:extLst>
            </p:cNvPr>
            <p:cNvSpPr>
              <a:spLocks/>
            </p:cNvSpPr>
            <p:nvPr/>
          </p:nvSpPr>
          <p:spPr bwMode="auto">
            <a:xfrm>
              <a:off x="20107303" y="7671590"/>
              <a:ext cx="52183" cy="78274"/>
            </a:xfrm>
            <a:custGeom>
              <a:avLst/>
              <a:gdLst>
                <a:gd name="T0" fmla="*/ 1 w 1"/>
                <a:gd name="T1" fmla="*/ 1 h 2"/>
                <a:gd name="T2" fmla="*/ 1 w 1"/>
                <a:gd name="T3" fmla="*/ 0 h 2"/>
                <a:gd name="T4" fmla="*/ 0 w 1"/>
                <a:gd name="T5" fmla="*/ 1 h 2"/>
                <a:gd name="T6" fmla="*/ 0 w 1"/>
                <a:gd name="T7" fmla="*/ 2 h 2"/>
                <a:gd name="T8" fmla="*/ 1 w 1"/>
                <a:gd name="T9" fmla="*/ 2 h 2"/>
                <a:gd name="T10" fmla="*/ 1 w 1"/>
                <a:gd name="T11" fmla="*/ 1 h 2"/>
              </a:gdLst>
              <a:ahLst/>
              <a:cxnLst>
                <a:cxn ang="0">
                  <a:pos x="T0" y="T1"/>
                </a:cxn>
                <a:cxn ang="0">
                  <a:pos x="T2" y="T3"/>
                </a:cxn>
                <a:cxn ang="0">
                  <a:pos x="T4" y="T5"/>
                </a:cxn>
                <a:cxn ang="0">
                  <a:pos x="T6" y="T7"/>
                </a:cxn>
                <a:cxn ang="0">
                  <a:pos x="T8" y="T9"/>
                </a:cxn>
                <a:cxn ang="0">
                  <a:pos x="T10" y="T11"/>
                </a:cxn>
              </a:cxnLst>
              <a:rect l="0" t="0" r="r" b="b"/>
              <a:pathLst>
                <a:path w="1" h="2">
                  <a:moveTo>
                    <a:pt x="1" y="1"/>
                  </a:moveTo>
                  <a:cubicBezTo>
                    <a:pt x="1" y="1"/>
                    <a:pt x="1" y="0"/>
                    <a:pt x="1" y="0"/>
                  </a:cubicBezTo>
                  <a:cubicBezTo>
                    <a:pt x="0" y="0"/>
                    <a:pt x="0" y="1"/>
                    <a:pt x="0" y="1"/>
                  </a:cubicBezTo>
                  <a:cubicBezTo>
                    <a:pt x="0" y="2"/>
                    <a:pt x="0" y="2"/>
                    <a:pt x="0" y="2"/>
                  </a:cubicBezTo>
                  <a:cubicBezTo>
                    <a:pt x="0" y="2"/>
                    <a:pt x="0" y="2"/>
                    <a:pt x="1" y="2"/>
                  </a:cubicBezTo>
                  <a:cubicBezTo>
                    <a:pt x="1" y="2"/>
                    <a:pt x="1" y="2"/>
                    <a:pt x="1" y="1"/>
                  </a:cubicBezTo>
                  <a:close/>
                </a:path>
              </a:pathLst>
            </a:custGeom>
            <a:solidFill>
              <a:srgbClr val="9498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 name="Freeform 81365">
              <a:extLst>
                <a:ext uri="{FF2B5EF4-FFF2-40B4-BE49-F238E27FC236}">
                  <a16:creationId xmlns:a16="http://schemas.microsoft.com/office/drawing/2014/main" id="{6BA891E0-C13C-189B-88B6-28604FFC1865}"/>
                </a:ext>
              </a:extLst>
            </p:cNvPr>
            <p:cNvSpPr>
              <a:spLocks/>
            </p:cNvSpPr>
            <p:nvPr/>
          </p:nvSpPr>
          <p:spPr bwMode="auto">
            <a:xfrm>
              <a:off x="20107303" y="7697678"/>
              <a:ext cx="52183" cy="52183"/>
            </a:xfrm>
            <a:custGeom>
              <a:avLst/>
              <a:gdLst>
                <a:gd name="T0" fmla="*/ 1 w 1"/>
                <a:gd name="T1" fmla="*/ 0 h 1"/>
                <a:gd name="T2" fmla="*/ 1 w 1"/>
                <a:gd name="T3" fmla="*/ 0 h 1"/>
                <a:gd name="T4" fmla="*/ 1 w 1"/>
                <a:gd name="T5" fmla="*/ 0 h 1"/>
                <a:gd name="T6" fmla="*/ 1 w 1"/>
                <a:gd name="T7" fmla="*/ 1 h 1"/>
                <a:gd name="T8" fmla="*/ 0 w 1"/>
                <a:gd name="T9" fmla="*/ 0 h 1"/>
                <a:gd name="T10" fmla="*/ 1 w 1"/>
                <a:gd name="T11" fmla="*/ 1 h 1"/>
                <a:gd name="T12" fmla="*/ 1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1" y="0"/>
                  </a:moveTo>
                  <a:cubicBezTo>
                    <a:pt x="1" y="0"/>
                    <a:pt x="1" y="0"/>
                    <a:pt x="1" y="0"/>
                  </a:cubicBezTo>
                  <a:cubicBezTo>
                    <a:pt x="1" y="0"/>
                    <a:pt x="1" y="0"/>
                    <a:pt x="1" y="0"/>
                  </a:cubicBezTo>
                  <a:cubicBezTo>
                    <a:pt x="1" y="0"/>
                    <a:pt x="1" y="1"/>
                    <a:pt x="1" y="1"/>
                  </a:cubicBezTo>
                  <a:cubicBezTo>
                    <a:pt x="0" y="1"/>
                    <a:pt x="0" y="1"/>
                    <a:pt x="0" y="0"/>
                  </a:cubicBezTo>
                  <a:cubicBezTo>
                    <a:pt x="0" y="1"/>
                    <a:pt x="0" y="1"/>
                    <a:pt x="1" y="1"/>
                  </a:cubicBezTo>
                  <a:cubicBezTo>
                    <a:pt x="1" y="1"/>
                    <a:pt x="1" y="1"/>
                    <a:pt x="1" y="0"/>
                  </a:cubicBezTo>
                  <a:close/>
                </a:path>
              </a:pathLst>
            </a:custGeom>
            <a:solidFill>
              <a:srgbClr val="5E63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 name="Freeform 81366">
              <a:extLst>
                <a:ext uri="{FF2B5EF4-FFF2-40B4-BE49-F238E27FC236}">
                  <a16:creationId xmlns:a16="http://schemas.microsoft.com/office/drawing/2014/main" id="{A21F5B5E-CEB2-A6F7-4AC1-C516646E6ED7}"/>
                </a:ext>
              </a:extLst>
            </p:cNvPr>
            <p:cNvSpPr>
              <a:spLocks/>
            </p:cNvSpPr>
            <p:nvPr/>
          </p:nvSpPr>
          <p:spPr bwMode="auto">
            <a:xfrm>
              <a:off x="20107303" y="7671590"/>
              <a:ext cx="52183" cy="26091"/>
            </a:xfrm>
            <a:custGeom>
              <a:avLst/>
              <a:gdLst>
                <a:gd name="T0" fmla="*/ 0 w 1"/>
                <a:gd name="T1" fmla="*/ 1 h 1"/>
                <a:gd name="T2" fmla="*/ 0 w 1"/>
                <a:gd name="T3" fmla="*/ 1 h 1"/>
                <a:gd name="T4" fmla="*/ 1 w 1"/>
                <a:gd name="T5" fmla="*/ 1 h 1"/>
                <a:gd name="T6" fmla="*/ 1 w 1"/>
                <a:gd name="T7" fmla="*/ 1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cubicBezTo>
                    <a:pt x="0" y="1"/>
                    <a:pt x="0" y="1"/>
                    <a:pt x="0" y="1"/>
                  </a:cubicBezTo>
                  <a:cubicBezTo>
                    <a:pt x="1" y="1"/>
                    <a:pt x="1" y="1"/>
                    <a:pt x="1" y="1"/>
                  </a:cubicBezTo>
                  <a:cubicBezTo>
                    <a:pt x="1" y="1"/>
                    <a:pt x="1" y="1"/>
                    <a:pt x="1" y="1"/>
                  </a:cubicBezTo>
                  <a:cubicBezTo>
                    <a:pt x="1" y="0"/>
                    <a:pt x="0" y="1"/>
                    <a:pt x="0" y="1"/>
                  </a:cubicBezTo>
                  <a:close/>
                </a:path>
              </a:pathLst>
            </a:custGeom>
            <a:solidFill>
              <a:srgbClr val="C9CB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 name="Freeform 81367">
              <a:extLst>
                <a:ext uri="{FF2B5EF4-FFF2-40B4-BE49-F238E27FC236}">
                  <a16:creationId xmlns:a16="http://schemas.microsoft.com/office/drawing/2014/main" id="{AD277CAB-A7F8-09DD-7186-2CA09720F959}"/>
                </a:ext>
              </a:extLst>
            </p:cNvPr>
            <p:cNvSpPr>
              <a:spLocks/>
            </p:cNvSpPr>
            <p:nvPr/>
          </p:nvSpPr>
          <p:spPr bwMode="auto">
            <a:xfrm>
              <a:off x="20211664" y="7749861"/>
              <a:ext cx="78274" cy="52183"/>
            </a:xfrm>
            <a:custGeom>
              <a:avLst/>
              <a:gdLst>
                <a:gd name="T0" fmla="*/ 2 w 2"/>
                <a:gd name="T1" fmla="*/ 1 h 2"/>
                <a:gd name="T2" fmla="*/ 1 w 2"/>
                <a:gd name="T3" fmla="*/ 0 h 2"/>
                <a:gd name="T4" fmla="*/ 0 w 2"/>
                <a:gd name="T5" fmla="*/ 1 h 2"/>
                <a:gd name="T6" fmla="*/ 1 w 2"/>
                <a:gd name="T7" fmla="*/ 2 h 2"/>
                <a:gd name="T8" fmla="*/ 1 w 2"/>
                <a:gd name="T9" fmla="*/ 2 h 2"/>
                <a:gd name="T10" fmla="*/ 2 w 2"/>
                <a:gd name="T11" fmla="*/ 1 h 2"/>
              </a:gdLst>
              <a:ahLst/>
              <a:cxnLst>
                <a:cxn ang="0">
                  <a:pos x="T0" y="T1"/>
                </a:cxn>
                <a:cxn ang="0">
                  <a:pos x="T2" y="T3"/>
                </a:cxn>
                <a:cxn ang="0">
                  <a:pos x="T4" y="T5"/>
                </a:cxn>
                <a:cxn ang="0">
                  <a:pos x="T6" y="T7"/>
                </a:cxn>
                <a:cxn ang="0">
                  <a:pos x="T8" y="T9"/>
                </a:cxn>
                <a:cxn ang="0">
                  <a:pos x="T10" y="T11"/>
                </a:cxn>
              </a:cxnLst>
              <a:rect l="0" t="0" r="r" b="b"/>
              <a:pathLst>
                <a:path w="2" h="2">
                  <a:moveTo>
                    <a:pt x="2" y="1"/>
                  </a:moveTo>
                  <a:cubicBezTo>
                    <a:pt x="2" y="0"/>
                    <a:pt x="1" y="0"/>
                    <a:pt x="1" y="0"/>
                  </a:cubicBezTo>
                  <a:cubicBezTo>
                    <a:pt x="1" y="0"/>
                    <a:pt x="0" y="1"/>
                    <a:pt x="0" y="1"/>
                  </a:cubicBezTo>
                  <a:cubicBezTo>
                    <a:pt x="0" y="1"/>
                    <a:pt x="0" y="2"/>
                    <a:pt x="1" y="2"/>
                  </a:cubicBezTo>
                  <a:cubicBezTo>
                    <a:pt x="1" y="2"/>
                    <a:pt x="1" y="2"/>
                    <a:pt x="1" y="2"/>
                  </a:cubicBezTo>
                  <a:cubicBezTo>
                    <a:pt x="1" y="2"/>
                    <a:pt x="2" y="1"/>
                    <a:pt x="2" y="1"/>
                  </a:cubicBezTo>
                  <a:close/>
                </a:path>
              </a:pathLst>
            </a:custGeom>
            <a:solidFill>
              <a:srgbClr val="9498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 name="Freeform 81368">
              <a:extLst>
                <a:ext uri="{FF2B5EF4-FFF2-40B4-BE49-F238E27FC236}">
                  <a16:creationId xmlns:a16="http://schemas.microsoft.com/office/drawing/2014/main" id="{9C900EDA-A06C-C555-35B4-33C8D990212E}"/>
                </a:ext>
              </a:extLst>
            </p:cNvPr>
            <p:cNvSpPr>
              <a:spLocks/>
            </p:cNvSpPr>
            <p:nvPr/>
          </p:nvSpPr>
          <p:spPr bwMode="auto">
            <a:xfrm>
              <a:off x="20211664" y="7775953"/>
              <a:ext cx="78274" cy="26091"/>
            </a:xfrm>
            <a:custGeom>
              <a:avLst/>
              <a:gdLst>
                <a:gd name="T0" fmla="*/ 2 w 2"/>
                <a:gd name="T1" fmla="*/ 0 h 1"/>
                <a:gd name="T2" fmla="*/ 2 w 2"/>
                <a:gd name="T3" fmla="*/ 0 h 1"/>
                <a:gd name="T4" fmla="*/ 2 w 2"/>
                <a:gd name="T5" fmla="*/ 0 h 1"/>
                <a:gd name="T6" fmla="*/ 1 w 2"/>
                <a:gd name="T7" fmla="*/ 1 h 1"/>
                <a:gd name="T8" fmla="*/ 0 w 2"/>
                <a:gd name="T9" fmla="*/ 0 h 1"/>
                <a:gd name="T10" fmla="*/ 1 w 2"/>
                <a:gd name="T11" fmla="*/ 1 h 1"/>
                <a:gd name="T12" fmla="*/ 2 w 2"/>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2" y="0"/>
                  </a:moveTo>
                  <a:cubicBezTo>
                    <a:pt x="2" y="0"/>
                    <a:pt x="2" y="0"/>
                    <a:pt x="2" y="0"/>
                  </a:cubicBezTo>
                  <a:cubicBezTo>
                    <a:pt x="2" y="0"/>
                    <a:pt x="2" y="0"/>
                    <a:pt x="2" y="0"/>
                  </a:cubicBezTo>
                  <a:cubicBezTo>
                    <a:pt x="2" y="0"/>
                    <a:pt x="1" y="1"/>
                    <a:pt x="1" y="1"/>
                  </a:cubicBezTo>
                  <a:cubicBezTo>
                    <a:pt x="1" y="1"/>
                    <a:pt x="0" y="0"/>
                    <a:pt x="0" y="0"/>
                  </a:cubicBezTo>
                  <a:cubicBezTo>
                    <a:pt x="0" y="1"/>
                    <a:pt x="1" y="1"/>
                    <a:pt x="1" y="1"/>
                  </a:cubicBezTo>
                  <a:cubicBezTo>
                    <a:pt x="1" y="1"/>
                    <a:pt x="2" y="0"/>
                    <a:pt x="2" y="0"/>
                  </a:cubicBezTo>
                  <a:close/>
                </a:path>
              </a:pathLst>
            </a:custGeom>
            <a:solidFill>
              <a:srgbClr val="5E63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 name="Freeform 81369">
              <a:extLst>
                <a:ext uri="{FF2B5EF4-FFF2-40B4-BE49-F238E27FC236}">
                  <a16:creationId xmlns:a16="http://schemas.microsoft.com/office/drawing/2014/main" id="{E4890CFA-43EA-7C72-D8F2-4040BBCB563F}"/>
                </a:ext>
              </a:extLst>
            </p:cNvPr>
            <p:cNvSpPr>
              <a:spLocks/>
            </p:cNvSpPr>
            <p:nvPr/>
          </p:nvSpPr>
          <p:spPr bwMode="auto">
            <a:xfrm>
              <a:off x="20211664" y="7749861"/>
              <a:ext cx="52183" cy="26091"/>
            </a:xfrm>
            <a:custGeom>
              <a:avLst/>
              <a:gdLst>
                <a:gd name="T0" fmla="*/ 1 w 1"/>
                <a:gd name="T1" fmla="*/ 1 h 1"/>
                <a:gd name="T2" fmla="*/ 1 w 1"/>
                <a:gd name="T3" fmla="*/ 1 h 1"/>
                <a:gd name="T4" fmla="*/ 1 w 1"/>
                <a:gd name="T5" fmla="*/ 1 h 1"/>
                <a:gd name="T6" fmla="*/ 1 w 1"/>
                <a:gd name="T7" fmla="*/ 0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cubicBezTo>
                    <a:pt x="0" y="1"/>
                    <a:pt x="0" y="1"/>
                    <a:pt x="1" y="1"/>
                  </a:cubicBezTo>
                  <a:cubicBezTo>
                    <a:pt x="1" y="1"/>
                    <a:pt x="1" y="1"/>
                    <a:pt x="1" y="1"/>
                  </a:cubicBezTo>
                  <a:cubicBezTo>
                    <a:pt x="1" y="1"/>
                    <a:pt x="1" y="0"/>
                    <a:pt x="1" y="0"/>
                  </a:cubicBezTo>
                  <a:cubicBezTo>
                    <a:pt x="1" y="0"/>
                    <a:pt x="1" y="0"/>
                    <a:pt x="1" y="1"/>
                  </a:cubicBezTo>
                  <a:close/>
                </a:path>
              </a:pathLst>
            </a:custGeom>
            <a:solidFill>
              <a:srgbClr val="C9CB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 name="Freeform 81370">
              <a:extLst>
                <a:ext uri="{FF2B5EF4-FFF2-40B4-BE49-F238E27FC236}">
                  <a16:creationId xmlns:a16="http://schemas.microsoft.com/office/drawing/2014/main" id="{5ADD1C6F-EC5B-7A11-87FA-75E0A1CE1A1E}"/>
                </a:ext>
              </a:extLst>
            </p:cNvPr>
            <p:cNvSpPr>
              <a:spLocks/>
            </p:cNvSpPr>
            <p:nvPr/>
          </p:nvSpPr>
          <p:spPr bwMode="auto">
            <a:xfrm>
              <a:off x="20316029" y="7802043"/>
              <a:ext cx="78274" cy="78274"/>
            </a:xfrm>
            <a:custGeom>
              <a:avLst/>
              <a:gdLst>
                <a:gd name="T0" fmla="*/ 2 w 2"/>
                <a:gd name="T1" fmla="*/ 1 h 2"/>
                <a:gd name="T2" fmla="*/ 1 w 2"/>
                <a:gd name="T3" fmla="*/ 0 h 2"/>
                <a:gd name="T4" fmla="*/ 1 w 2"/>
                <a:gd name="T5" fmla="*/ 1 h 2"/>
                <a:gd name="T6" fmla="*/ 1 w 2"/>
                <a:gd name="T7" fmla="*/ 2 h 2"/>
                <a:gd name="T8" fmla="*/ 1 w 2"/>
                <a:gd name="T9" fmla="*/ 2 h 2"/>
                <a:gd name="T10" fmla="*/ 2 w 2"/>
                <a:gd name="T11" fmla="*/ 1 h 2"/>
              </a:gdLst>
              <a:ahLst/>
              <a:cxnLst>
                <a:cxn ang="0">
                  <a:pos x="T0" y="T1"/>
                </a:cxn>
                <a:cxn ang="0">
                  <a:pos x="T2" y="T3"/>
                </a:cxn>
                <a:cxn ang="0">
                  <a:pos x="T4" y="T5"/>
                </a:cxn>
                <a:cxn ang="0">
                  <a:pos x="T6" y="T7"/>
                </a:cxn>
                <a:cxn ang="0">
                  <a:pos x="T8" y="T9"/>
                </a:cxn>
                <a:cxn ang="0">
                  <a:pos x="T10" y="T11"/>
                </a:cxn>
              </a:cxnLst>
              <a:rect l="0" t="0" r="r" b="b"/>
              <a:pathLst>
                <a:path w="2" h="2">
                  <a:moveTo>
                    <a:pt x="2" y="1"/>
                  </a:moveTo>
                  <a:cubicBezTo>
                    <a:pt x="2" y="0"/>
                    <a:pt x="2" y="0"/>
                    <a:pt x="1" y="0"/>
                  </a:cubicBezTo>
                  <a:cubicBezTo>
                    <a:pt x="1" y="0"/>
                    <a:pt x="1" y="0"/>
                    <a:pt x="1" y="1"/>
                  </a:cubicBezTo>
                  <a:cubicBezTo>
                    <a:pt x="0" y="1"/>
                    <a:pt x="1" y="1"/>
                    <a:pt x="1" y="2"/>
                  </a:cubicBezTo>
                  <a:cubicBezTo>
                    <a:pt x="1" y="2"/>
                    <a:pt x="1" y="2"/>
                    <a:pt x="1" y="2"/>
                  </a:cubicBezTo>
                  <a:cubicBezTo>
                    <a:pt x="2" y="2"/>
                    <a:pt x="2" y="1"/>
                    <a:pt x="2" y="1"/>
                  </a:cubicBezTo>
                  <a:close/>
                </a:path>
              </a:pathLst>
            </a:custGeom>
            <a:solidFill>
              <a:srgbClr val="9498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 name="Freeform 81371">
              <a:extLst>
                <a:ext uri="{FF2B5EF4-FFF2-40B4-BE49-F238E27FC236}">
                  <a16:creationId xmlns:a16="http://schemas.microsoft.com/office/drawing/2014/main" id="{789AB396-50AB-802C-2188-9A7C9A0646C8}"/>
                </a:ext>
              </a:extLst>
            </p:cNvPr>
            <p:cNvSpPr>
              <a:spLocks/>
            </p:cNvSpPr>
            <p:nvPr/>
          </p:nvSpPr>
          <p:spPr bwMode="auto">
            <a:xfrm>
              <a:off x="20368212" y="7802043"/>
              <a:ext cx="26091" cy="78274"/>
            </a:xfrm>
            <a:custGeom>
              <a:avLst/>
              <a:gdLst>
                <a:gd name="T0" fmla="*/ 1 w 1"/>
                <a:gd name="T1" fmla="*/ 1 h 2"/>
                <a:gd name="T2" fmla="*/ 1 w 1"/>
                <a:gd name="T3" fmla="*/ 0 h 2"/>
                <a:gd name="T4" fmla="*/ 1 w 1"/>
                <a:gd name="T5" fmla="*/ 1 h 2"/>
                <a:gd name="T6" fmla="*/ 0 w 1"/>
                <a:gd name="T7" fmla="*/ 1 h 2"/>
                <a:gd name="T8" fmla="*/ 0 w 1"/>
                <a:gd name="T9" fmla="*/ 1 h 2"/>
                <a:gd name="T10" fmla="*/ 0 w 1"/>
                <a:gd name="T11" fmla="*/ 2 h 2"/>
                <a:gd name="T12" fmla="*/ 1 w 1"/>
                <a:gd name="T13" fmla="*/ 1 h 2"/>
              </a:gdLst>
              <a:ahLst/>
              <a:cxnLst>
                <a:cxn ang="0">
                  <a:pos x="T0" y="T1"/>
                </a:cxn>
                <a:cxn ang="0">
                  <a:pos x="T2" y="T3"/>
                </a:cxn>
                <a:cxn ang="0">
                  <a:pos x="T4" y="T5"/>
                </a:cxn>
                <a:cxn ang="0">
                  <a:pos x="T6" y="T7"/>
                </a:cxn>
                <a:cxn ang="0">
                  <a:pos x="T8" y="T9"/>
                </a:cxn>
                <a:cxn ang="0">
                  <a:pos x="T10" y="T11"/>
                </a:cxn>
                <a:cxn ang="0">
                  <a:pos x="T12" y="T13"/>
                </a:cxn>
              </a:cxnLst>
              <a:rect l="0" t="0" r="r" b="b"/>
              <a:pathLst>
                <a:path w="1" h="2">
                  <a:moveTo>
                    <a:pt x="1" y="1"/>
                  </a:moveTo>
                  <a:cubicBezTo>
                    <a:pt x="1" y="0"/>
                    <a:pt x="1" y="0"/>
                    <a:pt x="1" y="0"/>
                  </a:cubicBezTo>
                  <a:cubicBezTo>
                    <a:pt x="1" y="1"/>
                    <a:pt x="1" y="1"/>
                    <a:pt x="1" y="1"/>
                  </a:cubicBezTo>
                  <a:cubicBezTo>
                    <a:pt x="1" y="1"/>
                    <a:pt x="1" y="1"/>
                    <a:pt x="0" y="1"/>
                  </a:cubicBezTo>
                  <a:cubicBezTo>
                    <a:pt x="0" y="1"/>
                    <a:pt x="0" y="1"/>
                    <a:pt x="0" y="1"/>
                  </a:cubicBezTo>
                  <a:cubicBezTo>
                    <a:pt x="0" y="1"/>
                    <a:pt x="0" y="2"/>
                    <a:pt x="0" y="2"/>
                  </a:cubicBezTo>
                  <a:cubicBezTo>
                    <a:pt x="1" y="2"/>
                    <a:pt x="1" y="1"/>
                    <a:pt x="1" y="1"/>
                  </a:cubicBezTo>
                  <a:close/>
                </a:path>
              </a:pathLst>
            </a:custGeom>
            <a:solidFill>
              <a:srgbClr val="5E63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 name="Freeform 81372">
              <a:extLst>
                <a:ext uri="{FF2B5EF4-FFF2-40B4-BE49-F238E27FC236}">
                  <a16:creationId xmlns:a16="http://schemas.microsoft.com/office/drawing/2014/main" id="{DB0A162F-6414-CFF7-D465-D2C41F5457A5}"/>
                </a:ext>
              </a:extLst>
            </p:cNvPr>
            <p:cNvSpPr>
              <a:spLocks/>
            </p:cNvSpPr>
            <p:nvPr/>
          </p:nvSpPr>
          <p:spPr bwMode="auto">
            <a:xfrm>
              <a:off x="20368212" y="7802043"/>
              <a:ext cx="26091" cy="52183"/>
            </a:xfrm>
            <a:custGeom>
              <a:avLst/>
              <a:gdLst>
                <a:gd name="T0" fmla="*/ 0 w 1"/>
                <a:gd name="T1" fmla="*/ 0 h 1"/>
                <a:gd name="T2" fmla="*/ 0 w 1"/>
                <a:gd name="T3" fmla="*/ 1 h 1"/>
                <a:gd name="T4" fmla="*/ 1 w 1"/>
                <a:gd name="T5" fmla="*/ 1 h 1"/>
                <a:gd name="T6" fmla="*/ 0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1"/>
                    <a:pt x="0" y="1"/>
                    <a:pt x="0" y="1"/>
                  </a:cubicBezTo>
                  <a:cubicBezTo>
                    <a:pt x="0" y="1"/>
                    <a:pt x="0" y="1"/>
                    <a:pt x="1" y="1"/>
                  </a:cubicBezTo>
                  <a:cubicBezTo>
                    <a:pt x="1" y="0"/>
                    <a:pt x="1" y="0"/>
                    <a:pt x="0" y="0"/>
                  </a:cubicBezTo>
                  <a:cubicBezTo>
                    <a:pt x="0" y="0"/>
                    <a:pt x="0" y="0"/>
                    <a:pt x="0" y="0"/>
                  </a:cubicBezTo>
                  <a:close/>
                </a:path>
              </a:pathLst>
            </a:custGeom>
            <a:solidFill>
              <a:srgbClr val="C9CB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 name="Freeform 81373">
              <a:extLst>
                <a:ext uri="{FF2B5EF4-FFF2-40B4-BE49-F238E27FC236}">
                  <a16:creationId xmlns:a16="http://schemas.microsoft.com/office/drawing/2014/main" id="{D492E4E1-8DB4-A307-2ACD-8C0AD353E5FF}"/>
                </a:ext>
              </a:extLst>
            </p:cNvPr>
            <p:cNvSpPr>
              <a:spLocks/>
            </p:cNvSpPr>
            <p:nvPr/>
          </p:nvSpPr>
          <p:spPr bwMode="auto">
            <a:xfrm>
              <a:off x="20446487" y="7880318"/>
              <a:ext cx="52183" cy="26091"/>
            </a:xfrm>
            <a:custGeom>
              <a:avLst/>
              <a:gdLst>
                <a:gd name="T0" fmla="*/ 1 w 1"/>
                <a:gd name="T1" fmla="*/ 0 h 1"/>
                <a:gd name="T2" fmla="*/ 1 w 1"/>
                <a:gd name="T3" fmla="*/ 0 h 1"/>
                <a:gd name="T4" fmla="*/ 0 w 1"/>
                <a:gd name="T5" fmla="*/ 1 h 1"/>
                <a:gd name="T6" fmla="*/ 0 w 1"/>
                <a:gd name="T7" fmla="*/ 1 h 1"/>
                <a:gd name="T8" fmla="*/ 1 w 1"/>
                <a:gd name="T9" fmla="*/ 1 h 1"/>
                <a:gd name="T10" fmla="*/ 1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1" y="0"/>
                  </a:moveTo>
                  <a:cubicBezTo>
                    <a:pt x="1" y="0"/>
                    <a:pt x="1" y="0"/>
                    <a:pt x="1" y="0"/>
                  </a:cubicBezTo>
                  <a:cubicBezTo>
                    <a:pt x="0" y="0"/>
                    <a:pt x="0" y="0"/>
                    <a:pt x="0" y="1"/>
                  </a:cubicBezTo>
                  <a:cubicBezTo>
                    <a:pt x="0" y="1"/>
                    <a:pt x="0" y="1"/>
                    <a:pt x="0" y="1"/>
                  </a:cubicBezTo>
                  <a:cubicBezTo>
                    <a:pt x="0" y="1"/>
                    <a:pt x="0" y="1"/>
                    <a:pt x="1" y="1"/>
                  </a:cubicBezTo>
                  <a:cubicBezTo>
                    <a:pt x="1" y="1"/>
                    <a:pt x="1" y="1"/>
                    <a:pt x="1" y="0"/>
                  </a:cubicBezTo>
                  <a:close/>
                </a:path>
              </a:pathLst>
            </a:custGeom>
            <a:solidFill>
              <a:srgbClr val="9498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 name="Freeform 81374">
              <a:extLst>
                <a:ext uri="{FF2B5EF4-FFF2-40B4-BE49-F238E27FC236}">
                  <a16:creationId xmlns:a16="http://schemas.microsoft.com/office/drawing/2014/main" id="{6F2F8C6F-A1E8-ACE9-767D-EA21268BC752}"/>
                </a:ext>
              </a:extLst>
            </p:cNvPr>
            <p:cNvSpPr>
              <a:spLocks/>
            </p:cNvSpPr>
            <p:nvPr/>
          </p:nvSpPr>
          <p:spPr bwMode="auto">
            <a:xfrm>
              <a:off x="20446487" y="7880318"/>
              <a:ext cx="52183" cy="26091"/>
            </a:xfrm>
            <a:custGeom>
              <a:avLst/>
              <a:gdLst>
                <a:gd name="T0" fmla="*/ 1 w 1"/>
                <a:gd name="T1" fmla="*/ 0 h 1"/>
                <a:gd name="T2" fmla="*/ 1 w 1"/>
                <a:gd name="T3" fmla="*/ 0 h 1"/>
                <a:gd name="T4" fmla="*/ 1 w 1"/>
                <a:gd name="T5" fmla="*/ 0 h 1"/>
                <a:gd name="T6" fmla="*/ 1 w 1"/>
                <a:gd name="T7" fmla="*/ 1 h 1"/>
                <a:gd name="T8" fmla="*/ 0 w 1"/>
                <a:gd name="T9" fmla="*/ 1 h 1"/>
                <a:gd name="T10" fmla="*/ 1 w 1"/>
                <a:gd name="T11" fmla="*/ 1 h 1"/>
                <a:gd name="T12" fmla="*/ 1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1" y="0"/>
                  </a:moveTo>
                  <a:cubicBezTo>
                    <a:pt x="1" y="0"/>
                    <a:pt x="1" y="0"/>
                    <a:pt x="1" y="0"/>
                  </a:cubicBezTo>
                  <a:cubicBezTo>
                    <a:pt x="1" y="0"/>
                    <a:pt x="1" y="0"/>
                    <a:pt x="1" y="0"/>
                  </a:cubicBezTo>
                  <a:cubicBezTo>
                    <a:pt x="1" y="1"/>
                    <a:pt x="1" y="1"/>
                    <a:pt x="1" y="1"/>
                  </a:cubicBezTo>
                  <a:cubicBezTo>
                    <a:pt x="0" y="1"/>
                    <a:pt x="0" y="1"/>
                    <a:pt x="0" y="1"/>
                  </a:cubicBezTo>
                  <a:cubicBezTo>
                    <a:pt x="0" y="1"/>
                    <a:pt x="0" y="1"/>
                    <a:pt x="1" y="1"/>
                  </a:cubicBezTo>
                  <a:cubicBezTo>
                    <a:pt x="1" y="1"/>
                    <a:pt x="1" y="1"/>
                    <a:pt x="1" y="0"/>
                  </a:cubicBezTo>
                  <a:close/>
                </a:path>
              </a:pathLst>
            </a:custGeom>
            <a:solidFill>
              <a:srgbClr val="5E63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 name="Freeform 81375">
              <a:extLst>
                <a:ext uri="{FF2B5EF4-FFF2-40B4-BE49-F238E27FC236}">
                  <a16:creationId xmlns:a16="http://schemas.microsoft.com/office/drawing/2014/main" id="{716A6AC8-251D-BD97-B592-80DD36A1F09B}"/>
                </a:ext>
              </a:extLst>
            </p:cNvPr>
            <p:cNvSpPr>
              <a:spLocks/>
            </p:cNvSpPr>
            <p:nvPr/>
          </p:nvSpPr>
          <p:spPr bwMode="auto">
            <a:xfrm>
              <a:off x="20446487" y="7880318"/>
              <a:ext cx="52183" cy="26091"/>
            </a:xfrm>
            <a:custGeom>
              <a:avLst/>
              <a:gdLst>
                <a:gd name="T0" fmla="*/ 0 w 1"/>
                <a:gd name="T1" fmla="*/ 0 h 1"/>
                <a:gd name="T2" fmla="*/ 0 w 1"/>
                <a:gd name="T3" fmla="*/ 1 h 1"/>
                <a:gd name="T4" fmla="*/ 1 w 1"/>
                <a:gd name="T5" fmla="*/ 0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1"/>
                    <a:pt x="0" y="1"/>
                  </a:cubicBezTo>
                  <a:cubicBezTo>
                    <a:pt x="1" y="1"/>
                    <a:pt x="1" y="1"/>
                    <a:pt x="1" y="0"/>
                  </a:cubicBezTo>
                  <a:cubicBezTo>
                    <a:pt x="1" y="0"/>
                    <a:pt x="1" y="0"/>
                    <a:pt x="1" y="0"/>
                  </a:cubicBezTo>
                  <a:cubicBezTo>
                    <a:pt x="1" y="0"/>
                    <a:pt x="0" y="0"/>
                    <a:pt x="0" y="0"/>
                  </a:cubicBezTo>
                  <a:close/>
                </a:path>
              </a:pathLst>
            </a:custGeom>
            <a:solidFill>
              <a:srgbClr val="C9CB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 name="Freeform 81376">
              <a:extLst>
                <a:ext uri="{FF2B5EF4-FFF2-40B4-BE49-F238E27FC236}">
                  <a16:creationId xmlns:a16="http://schemas.microsoft.com/office/drawing/2014/main" id="{31AEA99D-8C64-8504-DACB-F69F8E9413C9}"/>
                </a:ext>
              </a:extLst>
            </p:cNvPr>
            <p:cNvSpPr>
              <a:spLocks/>
            </p:cNvSpPr>
            <p:nvPr/>
          </p:nvSpPr>
          <p:spPr bwMode="auto">
            <a:xfrm>
              <a:off x="20550849" y="7906409"/>
              <a:ext cx="78274" cy="78274"/>
            </a:xfrm>
            <a:custGeom>
              <a:avLst/>
              <a:gdLst>
                <a:gd name="T0" fmla="*/ 2 w 2"/>
                <a:gd name="T1" fmla="*/ 1 h 2"/>
                <a:gd name="T2" fmla="*/ 1 w 2"/>
                <a:gd name="T3" fmla="*/ 0 h 2"/>
                <a:gd name="T4" fmla="*/ 0 w 2"/>
                <a:gd name="T5" fmla="*/ 1 h 2"/>
                <a:gd name="T6" fmla="*/ 1 w 2"/>
                <a:gd name="T7" fmla="*/ 2 h 2"/>
                <a:gd name="T8" fmla="*/ 1 w 2"/>
                <a:gd name="T9" fmla="*/ 2 h 2"/>
                <a:gd name="T10" fmla="*/ 2 w 2"/>
                <a:gd name="T11" fmla="*/ 1 h 2"/>
              </a:gdLst>
              <a:ahLst/>
              <a:cxnLst>
                <a:cxn ang="0">
                  <a:pos x="T0" y="T1"/>
                </a:cxn>
                <a:cxn ang="0">
                  <a:pos x="T2" y="T3"/>
                </a:cxn>
                <a:cxn ang="0">
                  <a:pos x="T4" y="T5"/>
                </a:cxn>
                <a:cxn ang="0">
                  <a:pos x="T6" y="T7"/>
                </a:cxn>
                <a:cxn ang="0">
                  <a:pos x="T8" y="T9"/>
                </a:cxn>
                <a:cxn ang="0">
                  <a:pos x="T10" y="T11"/>
                </a:cxn>
              </a:cxnLst>
              <a:rect l="0" t="0" r="r" b="b"/>
              <a:pathLst>
                <a:path w="2" h="2">
                  <a:moveTo>
                    <a:pt x="2" y="1"/>
                  </a:moveTo>
                  <a:cubicBezTo>
                    <a:pt x="2" y="1"/>
                    <a:pt x="1" y="0"/>
                    <a:pt x="1" y="0"/>
                  </a:cubicBezTo>
                  <a:cubicBezTo>
                    <a:pt x="1" y="1"/>
                    <a:pt x="0" y="1"/>
                    <a:pt x="0" y="1"/>
                  </a:cubicBezTo>
                  <a:cubicBezTo>
                    <a:pt x="0" y="2"/>
                    <a:pt x="0" y="2"/>
                    <a:pt x="1" y="2"/>
                  </a:cubicBezTo>
                  <a:cubicBezTo>
                    <a:pt x="1" y="2"/>
                    <a:pt x="1" y="2"/>
                    <a:pt x="1" y="2"/>
                  </a:cubicBezTo>
                  <a:cubicBezTo>
                    <a:pt x="1" y="2"/>
                    <a:pt x="2" y="2"/>
                    <a:pt x="2" y="1"/>
                  </a:cubicBezTo>
                  <a:close/>
                </a:path>
              </a:pathLst>
            </a:custGeom>
            <a:solidFill>
              <a:srgbClr val="9498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8" name="Freeform 81377">
              <a:extLst>
                <a:ext uri="{FF2B5EF4-FFF2-40B4-BE49-F238E27FC236}">
                  <a16:creationId xmlns:a16="http://schemas.microsoft.com/office/drawing/2014/main" id="{CEBE334E-DB5A-3AFB-3DB6-60E4B7A886A3}"/>
                </a:ext>
              </a:extLst>
            </p:cNvPr>
            <p:cNvSpPr>
              <a:spLocks/>
            </p:cNvSpPr>
            <p:nvPr/>
          </p:nvSpPr>
          <p:spPr bwMode="auto">
            <a:xfrm>
              <a:off x="20550849" y="7932500"/>
              <a:ext cx="78274" cy="52183"/>
            </a:xfrm>
            <a:custGeom>
              <a:avLst/>
              <a:gdLst>
                <a:gd name="T0" fmla="*/ 2 w 2"/>
                <a:gd name="T1" fmla="*/ 0 h 1"/>
                <a:gd name="T2" fmla="*/ 2 w 2"/>
                <a:gd name="T3" fmla="*/ 0 h 1"/>
                <a:gd name="T4" fmla="*/ 2 w 2"/>
                <a:gd name="T5" fmla="*/ 0 h 1"/>
                <a:gd name="T6" fmla="*/ 1 w 2"/>
                <a:gd name="T7" fmla="*/ 1 h 1"/>
                <a:gd name="T8" fmla="*/ 0 w 2"/>
                <a:gd name="T9" fmla="*/ 1 h 1"/>
                <a:gd name="T10" fmla="*/ 1 w 2"/>
                <a:gd name="T11" fmla="*/ 1 h 1"/>
                <a:gd name="T12" fmla="*/ 2 w 2"/>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2" y="0"/>
                  </a:moveTo>
                  <a:cubicBezTo>
                    <a:pt x="2" y="0"/>
                    <a:pt x="2" y="0"/>
                    <a:pt x="2" y="0"/>
                  </a:cubicBezTo>
                  <a:cubicBezTo>
                    <a:pt x="2" y="0"/>
                    <a:pt x="2" y="0"/>
                    <a:pt x="2" y="0"/>
                  </a:cubicBezTo>
                  <a:cubicBezTo>
                    <a:pt x="2" y="1"/>
                    <a:pt x="1" y="1"/>
                    <a:pt x="1" y="1"/>
                  </a:cubicBezTo>
                  <a:cubicBezTo>
                    <a:pt x="1" y="1"/>
                    <a:pt x="0" y="1"/>
                    <a:pt x="0" y="1"/>
                  </a:cubicBezTo>
                  <a:cubicBezTo>
                    <a:pt x="0" y="1"/>
                    <a:pt x="1" y="1"/>
                    <a:pt x="1" y="1"/>
                  </a:cubicBezTo>
                  <a:cubicBezTo>
                    <a:pt x="1" y="1"/>
                    <a:pt x="2" y="1"/>
                    <a:pt x="2" y="0"/>
                  </a:cubicBezTo>
                  <a:close/>
                </a:path>
              </a:pathLst>
            </a:custGeom>
            <a:solidFill>
              <a:srgbClr val="5E63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9" name="Freeform 81378">
              <a:extLst>
                <a:ext uri="{FF2B5EF4-FFF2-40B4-BE49-F238E27FC236}">
                  <a16:creationId xmlns:a16="http://schemas.microsoft.com/office/drawing/2014/main" id="{32B83002-F675-B3F4-E91D-A5FDE263AABD}"/>
                </a:ext>
              </a:extLst>
            </p:cNvPr>
            <p:cNvSpPr>
              <a:spLocks/>
            </p:cNvSpPr>
            <p:nvPr/>
          </p:nvSpPr>
          <p:spPr bwMode="auto">
            <a:xfrm>
              <a:off x="20550849" y="7932500"/>
              <a:ext cx="52183" cy="52183"/>
            </a:xfrm>
            <a:custGeom>
              <a:avLst/>
              <a:gdLst>
                <a:gd name="T0" fmla="*/ 1 w 1"/>
                <a:gd name="T1" fmla="*/ 0 h 1"/>
                <a:gd name="T2" fmla="*/ 1 w 1"/>
                <a:gd name="T3" fmla="*/ 0 h 1"/>
                <a:gd name="T4" fmla="*/ 1 w 1"/>
                <a:gd name="T5" fmla="*/ 0 h 1"/>
                <a:gd name="T6" fmla="*/ 1 w 1"/>
                <a:gd name="T7" fmla="*/ 0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0" y="0"/>
                    <a:pt x="0" y="0"/>
                    <a:pt x="1" y="0"/>
                  </a:cubicBezTo>
                  <a:cubicBezTo>
                    <a:pt x="1" y="1"/>
                    <a:pt x="1" y="0"/>
                    <a:pt x="1" y="0"/>
                  </a:cubicBezTo>
                  <a:cubicBezTo>
                    <a:pt x="1" y="0"/>
                    <a:pt x="1" y="0"/>
                    <a:pt x="1" y="0"/>
                  </a:cubicBezTo>
                  <a:cubicBezTo>
                    <a:pt x="1" y="0"/>
                    <a:pt x="1" y="0"/>
                    <a:pt x="1" y="0"/>
                  </a:cubicBezTo>
                  <a:close/>
                </a:path>
              </a:pathLst>
            </a:custGeom>
            <a:solidFill>
              <a:srgbClr val="C9CB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0" name="Freeform 81379">
              <a:extLst>
                <a:ext uri="{FF2B5EF4-FFF2-40B4-BE49-F238E27FC236}">
                  <a16:creationId xmlns:a16="http://schemas.microsoft.com/office/drawing/2014/main" id="{D0F2B293-3844-5B81-AF2B-7DF791F8C4F4}"/>
                </a:ext>
              </a:extLst>
            </p:cNvPr>
            <p:cNvSpPr>
              <a:spLocks/>
            </p:cNvSpPr>
            <p:nvPr/>
          </p:nvSpPr>
          <p:spPr bwMode="auto">
            <a:xfrm>
              <a:off x="20629123" y="7802043"/>
              <a:ext cx="78274" cy="52183"/>
            </a:xfrm>
            <a:custGeom>
              <a:avLst/>
              <a:gdLst>
                <a:gd name="T0" fmla="*/ 2 w 2"/>
                <a:gd name="T1" fmla="*/ 0 h 1"/>
                <a:gd name="T2" fmla="*/ 1 w 2"/>
                <a:gd name="T3" fmla="*/ 0 h 1"/>
                <a:gd name="T4" fmla="*/ 0 w 2"/>
                <a:gd name="T5" fmla="*/ 0 h 1"/>
                <a:gd name="T6" fmla="*/ 1 w 2"/>
                <a:gd name="T7" fmla="*/ 1 h 1"/>
                <a:gd name="T8" fmla="*/ 1 w 2"/>
                <a:gd name="T9" fmla="*/ 1 h 1"/>
                <a:gd name="T10" fmla="*/ 2 w 2"/>
                <a:gd name="T11" fmla="*/ 0 h 1"/>
              </a:gdLst>
              <a:ahLst/>
              <a:cxnLst>
                <a:cxn ang="0">
                  <a:pos x="T0" y="T1"/>
                </a:cxn>
                <a:cxn ang="0">
                  <a:pos x="T2" y="T3"/>
                </a:cxn>
                <a:cxn ang="0">
                  <a:pos x="T4" y="T5"/>
                </a:cxn>
                <a:cxn ang="0">
                  <a:pos x="T6" y="T7"/>
                </a:cxn>
                <a:cxn ang="0">
                  <a:pos x="T8" y="T9"/>
                </a:cxn>
                <a:cxn ang="0">
                  <a:pos x="T10" y="T11"/>
                </a:cxn>
              </a:cxnLst>
              <a:rect l="0" t="0" r="r" b="b"/>
              <a:pathLst>
                <a:path w="2" h="1">
                  <a:moveTo>
                    <a:pt x="2" y="0"/>
                  </a:moveTo>
                  <a:cubicBezTo>
                    <a:pt x="2" y="0"/>
                    <a:pt x="1" y="0"/>
                    <a:pt x="1" y="0"/>
                  </a:cubicBezTo>
                  <a:cubicBezTo>
                    <a:pt x="1" y="0"/>
                    <a:pt x="0" y="0"/>
                    <a:pt x="0" y="0"/>
                  </a:cubicBezTo>
                  <a:cubicBezTo>
                    <a:pt x="0" y="1"/>
                    <a:pt x="0" y="1"/>
                    <a:pt x="1" y="1"/>
                  </a:cubicBezTo>
                  <a:cubicBezTo>
                    <a:pt x="1" y="1"/>
                    <a:pt x="1" y="1"/>
                    <a:pt x="1" y="1"/>
                  </a:cubicBezTo>
                  <a:cubicBezTo>
                    <a:pt x="1" y="1"/>
                    <a:pt x="2" y="1"/>
                    <a:pt x="2" y="0"/>
                  </a:cubicBezTo>
                  <a:close/>
                </a:path>
              </a:pathLst>
            </a:custGeom>
            <a:solidFill>
              <a:srgbClr val="9498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1" name="Freeform 81380">
              <a:extLst>
                <a:ext uri="{FF2B5EF4-FFF2-40B4-BE49-F238E27FC236}">
                  <a16:creationId xmlns:a16="http://schemas.microsoft.com/office/drawing/2014/main" id="{AB31306B-6C79-A3A8-5297-F147E01D004D}"/>
                </a:ext>
              </a:extLst>
            </p:cNvPr>
            <p:cNvSpPr>
              <a:spLocks/>
            </p:cNvSpPr>
            <p:nvPr/>
          </p:nvSpPr>
          <p:spPr bwMode="auto">
            <a:xfrm>
              <a:off x="20629123" y="7802043"/>
              <a:ext cx="78274" cy="52183"/>
            </a:xfrm>
            <a:custGeom>
              <a:avLst/>
              <a:gdLst>
                <a:gd name="T0" fmla="*/ 2 w 2"/>
                <a:gd name="T1" fmla="*/ 0 h 1"/>
                <a:gd name="T2" fmla="*/ 2 w 2"/>
                <a:gd name="T3" fmla="*/ 0 h 1"/>
                <a:gd name="T4" fmla="*/ 2 w 2"/>
                <a:gd name="T5" fmla="*/ 0 h 1"/>
                <a:gd name="T6" fmla="*/ 1 w 2"/>
                <a:gd name="T7" fmla="*/ 1 h 1"/>
                <a:gd name="T8" fmla="*/ 0 w 2"/>
                <a:gd name="T9" fmla="*/ 1 h 1"/>
                <a:gd name="T10" fmla="*/ 1 w 2"/>
                <a:gd name="T11" fmla="*/ 1 h 1"/>
                <a:gd name="T12" fmla="*/ 2 w 2"/>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2" y="0"/>
                  </a:moveTo>
                  <a:cubicBezTo>
                    <a:pt x="2" y="0"/>
                    <a:pt x="2" y="0"/>
                    <a:pt x="2" y="0"/>
                  </a:cubicBezTo>
                  <a:cubicBezTo>
                    <a:pt x="2" y="0"/>
                    <a:pt x="2" y="0"/>
                    <a:pt x="2" y="0"/>
                  </a:cubicBezTo>
                  <a:cubicBezTo>
                    <a:pt x="2" y="1"/>
                    <a:pt x="1" y="1"/>
                    <a:pt x="1" y="1"/>
                  </a:cubicBezTo>
                  <a:cubicBezTo>
                    <a:pt x="1" y="1"/>
                    <a:pt x="0" y="1"/>
                    <a:pt x="0" y="1"/>
                  </a:cubicBezTo>
                  <a:cubicBezTo>
                    <a:pt x="0" y="1"/>
                    <a:pt x="1" y="1"/>
                    <a:pt x="1" y="1"/>
                  </a:cubicBezTo>
                  <a:cubicBezTo>
                    <a:pt x="1" y="1"/>
                    <a:pt x="2" y="1"/>
                    <a:pt x="2" y="0"/>
                  </a:cubicBezTo>
                  <a:close/>
                </a:path>
              </a:pathLst>
            </a:custGeom>
            <a:solidFill>
              <a:srgbClr val="5E63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2" name="Freeform 81381">
              <a:extLst>
                <a:ext uri="{FF2B5EF4-FFF2-40B4-BE49-F238E27FC236}">
                  <a16:creationId xmlns:a16="http://schemas.microsoft.com/office/drawing/2014/main" id="{1DBAD4FE-E7AB-3903-FB0C-C096FE10B7CB}"/>
                </a:ext>
              </a:extLst>
            </p:cNvPr>
            <p:cNvSpPr>
              <a:spLocks/>
            </p:cNvSpPr>
            <p:nvPr/>
          </p:nvSpPr>
          <p:spPr bwMode="auto">
            <a:xfrm>
              <a:off x="20655215" y="7802043"/>
              <a:ext cx="0" cy="52183"/>
            </a:xfrm>
            <a:custGeom>
              <a:avLst/>
              <a:gdLst>
                <a:gd name="T0" fmla="*/ 0 h 1"/>
                <a:gd name="T1" fmla="*/ 0 h 1"/>
                <a:gd name="T2" fmla="*/ 0 h 1"/>
                <a:gd name="T3" fmla="*/ 0 h 1"/>
                <a:gd name="T4" fmla="*/ 0 h 1"/>
              </a:gdLst>
              <a:ahLst/>
              <a:cxnLst>
                <a:cxn ang="0">
                  <a:pos x="0" y="T0"/>
                </a:cxn>
                <a:cxn ang="0">
                  <a:pos x="0" y="T1"/>
                </a:cxn>
                <a:cxn ang="0">
                  <a:pos x="0" y="T2"/>
                </a:cxn>
                <a:cxn ang="0">
                  <a:pos x="0" y="T3"/>
                </a:cxn>
                <a:cxn ang="0">
                  <a:pos x="0" y="T4"/>
                </a:cxn>
              </a:cxnLst>
              <a:rect l="0" t="0" r="r" b="b"/>
              <a:pathLst>
                <a:path h="1">
                  <a:moveTo>
                    <a:pt x="0" y="0"/>
                  </a:moveTo>
                  <a:cubicBezTo>
                    <a:pt x="0" y="0"/>
                    <a:pt x="0" y="0"/>
                    <a:pt x="0" y="0"/>
                  </a:cubicBezTo>
                  <a:cubicBezTo>
                    <a:pt x="0" y="1"/>
                    <a:pt x="0" y="0"/>
                    <a:pt x="0" y="0"/>
                  </a:cubicBezTo>
                  <a:cubicBezTo>
                    <a:pt x="0" y="0"/>
                    <a:pt x="0" y="0"/>
                    <a:pt x="0" y="0"/>
                  </a:cubicBezTo>
                  <a:cubicBezTo>
                    <a:pt x="0" y="0"/>
                    <a:pt x="0" y="0"/>
                    <a:pt x="0" y="0"/>
                  </a:cubicBezTo>
                  <a:close/>
                </a:path>
              </a:pathLst>
            </a:custGeom>
            <a:solidFill>
              <a:srgbClr val="C9CB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 name="Freeform 81382">
              <a:extLst>
                <a:ext uri="{FF2B5EF4-FFF2-40B4-BE49-F238E27FC236}">
                  <a16:creationId xmlns:a16="http://schemas.microsoft.com/office/drawing/2014/main" id="{DF27EDBE-66BF-F366-0517-C8AF207EABDE}"/>
                </a:ext>
              </a:extLst>
            </p:cNvPr>
            <p:cNvSpPr>
              <a:spLocks/>
            </p:cNvSpPr>
            <p:nvPr/>
          </p:nvSpPr>
          <p:spPr bwMode="auto">
            <a:xfrm>
              <a:off x="20707398" y="7671590"/>
              <a:ext cx="52183" cy="26091"/>
            </a:xfrm>
            <a:custGeom>
              <a:avLst/>
              <a:gdLst>
                <a:gd name="T0" fmla="*/ 2 w 2"/>
                <a:gd name="T1" fmla="*/ 0 h 1"/>
                <a:gd name="T2" fmla="*/ 1 w 2"/>
                <a:gd name="T3" fmla="*/ 0 h 1"/>
                <a:gd name="T4" fmla="*/ 0 w 2"/>
                <a:gd name="T5" fmla="*/ 1 h 1"/>
                <a:gd name="T6" fmla="*/ 1 w 2"/>
                <a:gd name="T7" fmla="*/ 1 h 1"/>
                <a:gd name="T8" fmla="*/ 1 w 2"/>
                <a:gd name="T9" fmla="*/ 1 h 1"/>
                <a:gd name="T10" fmla="*/ 2 w 2"/>
                <a:gd name="T11" fmla="*/ 0 h 1"/>
              </a:gdLst>
              <a:ahLst/>
              <a:cxnLst>
                <a:cxn ang="0">
                  <a:pos x="T0" y="T1"/>
                </a:cxn>
                <a:cxn ang="0">
                  <a:pos x="T2" y="T3"/>
                </a:cxn>
                <a:cxn ang="0">
                  <a:pos x="T4" y="T5"/>
                </a:cxn>
                <a:cxn ang="0">
                  <a:pos x="T6" y="T7"/>
                </a:cxn>
                <a:cxn ang="0">
                  <a:pos x="T8" y="T9"/>
                </a:cxn>
                <a:cxn ang="0">
                  <a:pos x="T10" y="T11"/>
                </a:cxn>
              </a:cxnLst>
              <a:rect l="0" t="0" r="r" b="b"/>
              <a:pathLst>
                <a:path w="2" h="1">
                  <a:moveTo>
                    <a:pt x="2" y="0"/>
                  </a:moveTo>
                  <a:cubicBezTo>
                    <a:pt x="2" y="0"/>
                    <a:pt x="2" y="0"/>
                    <a:pt x="1" y="0"/>
                  </a:cubicBezTo>
                  <a:cubicBezTo>
                    <a:pt x="1" y="0"/>
                    <a:pt x="0" y="0"/>
                    <a:pt x="0" y="1"/>
                  </a:cubicBezTo>
                  <a:cubicBezTo>
                    <a:pt x="0" y="1"/>
                    <a:pt x="1" y="1"/>
                    <a:pt x="1" y="1"/>
                  </a:cubicBezTo>
                  <a:cubicBezTo>
                    <a:pt x="1" y="1"/>
                    <a:pt x="1" y="1"/>
                    <a:pt x="1" y="1"/>
                  </a:cubicBezTo>
                  <a:cubicBezTo>
                    <a:pt x="2" y="1"/>
                    <a:pt x="2" y="1"/>
                    <a:pt x="2" y="0"/>
                  </a:cubicBezTo>
                  <a:close/>
                </a:path>
              </a:pathLst>
            </a:custGeom>
            <a:solidFill>
              <a:srgbClr val="9498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 name="Freeform 81383">
              <a:extLst>
                <a:ext uri="{FF2B5EF4-FFF2-40B4-BE49-F238E27FC236}">
                  <a16:creationId xmlns:a16="http://schemas.microsoft.com/office/drawing/2014/main" id="{B19CFF91-CD3F-3801-C702-66D251A4588F}"/>
                </a:ext>
              </a:extLst>
            </p:cNvPr>
            <p:cNvSpPr>
              <a:spLocks/>
            </p:cNvSpPr>
            <p:nvPr/>
          </p:nvSpPr>
          <p:spPr bwMode="auto">
            <a:xfrm>
              <a:off x="20707398" y="7671590"/>
              <a:ext cx="52183" cy="26091"/>
            </a:xfrm>
            <a:custGeom>
              <a:avLst/>
              <a:gdLst>
                <a:gd name="T0" fmla="*/ 2 w 2"/>
                <a:gd name="T1" fmla="*/ 0 h 1"/>
                <a:gd name="T2" fmla="*/ 2 w 2"/>
                <a:gd name="T3" fmla="*/ 0 h 1"/>
                <a:gd name="T4" fmla="*/ 2 w 2"/>
                <a:gd name="T5" fmla="*/ 0 h 1"/>
                <a:gd name="T6" fmla="*/ 1 w 2"/>
                <a:gd name="T7" fmla="*/ 1 h 1"/>
                <a:gd name="T8" fmla="*/ 0 w 2"/>
                <a:gd name="T9" fmla="*/ 1 h 1"/>
                <a:gd name="T10" fmla="*/ 1 w 2"/>
                <a:gd name="T11" fmla="*/ 1 h 1"/>
                <a:gd name="T12" fmla="*/ 2 w 2"/>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2" y="0"/>
                  </a:moveTo>
                  <a:cubicBezTo>
                    <a:pt x="2" y="0"/>
                    <a:pt x="2" y="0"/>
                    <a:pt x="2" y="0"/>
                  </a:cubicBezTo>
                  <a:cubicBezTo>
                    <a:pt x="2" y="0"/>
                    <a:pt x="2" y="0"/>
                    <a:pt x="2" y="0"/>
                  </a:cubicBezTo>
                  <a:cubicBezTo>
                    <a:pt x="2" y="1"/>
                    <a:pt x="1" y="1"/>
                    <a:pt x="1" y="1"/>
                  </a:cubicBezTo>
                  <a:cubicBezTo>
                    <a:pt x="1" y="1"/>
                    <a:pt x="0" y="1"/>
                    <a:pt x="0" y="1"/>
                  </a:cubicBezTo>
                  <a:cubicBezTo>
                    <a:pt x="0" y="1"/>
                    <a:pt x="1" y="1"/>
                    <a:pt x="1" y="1"/>
                  </a:cubicBezTo>
                  <a:cubicBezTo>
                    <a:pt x="2" y="1"/>
                    <a:pt x="2" y="1"/>
                    <a:pt x="2" y="0"/>
                  </a:cubicBezTo>
                  <a:close/>
                </a:path>
              </a:pathLst>
            </a:custGeom>
            <a:solidFill>
              <a:srgbClr val="5E63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 name="Freeform 81384">
              <a:extLst>
                <a:ext uri="{FF2B5EF4-FFF2-40B4-BE49-F238E27FC236}">
                  <a16:creationId xmlns:a16="http://schemas.microsoft.com/office/drawing/2014/main" id="{F5917D4B-C433-D179-58A6-5EC8236BA08E}"/>
                </a:ext>
              </a:extLst>
            </p:cNvPr>
            <p:cNvSpPr>
              <a:spLocks/>
            </p:cNvSpPr>
            <p:nvPr/>
          </p:nvSpPr>
          <p:spPr bwMode="auto">
            <a:xfrm>
              <a:off x="20733488" y="7671590"/>
              <a:ext cx="26091" cy="26091"/>
            </a:xfrm>
            <a:custGeom>
              <a:avLst/>
              <a:gdLst>
                <a:gd name="T0" fmla="*/ 0 w 1"/>
                <a:gd name="T1" fmla="*/ 0 h 1"/>
                <a:gd name="T2" fmla="*/ 0 w 1"/>
                <a:gd name="T3" fmla="*/ 1 h 1"/>
                <a:gd name="T4" fmla="*/ 0 w 1"/>
                <a:gd name="T5" fmla="*/ 0 h 1"/>
                <a:gd name="T6" fmla="*/ 0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0"/>
                    <a:pt x="0" y="1"/>
                  </a:cubicBezTo>
                  <a:cubicBezTo>
                    <a:pt x="0" y="1"/>
                    <a:pt x="0" y="1"/>
                    <a:pt x="0" y="0"/>
                  </a:cubicBezTo>
                  <a:cubicBezTo>
                    <a:pt x="1" y="0"/>
                    <a:pt x="0" y="0"/>
                    <a:pt x="0" y="0"/>
                  </a:cubicBezTo>
                  <a:cubicBezTo>
                    <a:pt x="0" y="0"/>
                    <a:pt x="0" y="0"/>
                    <a:pt x="0" y="0"/>
                  </a:cubicBezTo>
                  <a:close/>
                </a:path>
              </a:pathLst>
            </a:custGeom>
            <a:solidFill>
              <a:srgbClr val="C9CB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 name="Freeform 81385">
              <a:extLst>
                <a:ext uri="{FF2B5EF4-FFF2-40B4-BE49-F238E27FC236}">
                  <a16:creationId xmlns:a16="http://schemas.microsoft.com/office/drawing/2014/main" id="{808E62F9-2DB9-31E7-57A9-517C74F45C64}"/>
                </a:ext>
              </a:extLst>
            </p:cNvPr>
            <p:cNvSpPr>
              <a:spLocks/>
            </p:cNvSpPr>
            <p:nvPr/>
          </p:nvSpPr>
          <p:spPr bwMode="auto">
            <a:xfrm>
              <a:off x="20759579" y="7541133"/>
              <a:ext cx="78274" cy="26091"/>
            </a:xfrm>
            <a:custGeom>
              <a:avLst/>
              <a:gdLst>
                <a:gd name="T0" fmla="*/ 2 w 2"/>
                <a:gd name="T1" fmla="*/ 0 h 1"/>
                <a:gd name="T2" fmla="*/ 1 w 2"/>
                <a:gd name="T3" fmla="*/ 0 h 1"/>
                <a:gd name="T4" fmla="*/ 0 w 2"/>
                <a:gd name="T5" fmla="*/ 1 h 1"/>
                <a:gd name="T6" fmla="*/ 1 w 2"/>
                <a:gd name="T7" fmla="*/ 1 h 1"/>
                <a:gd name="T8" fmla="*/ 1 w 2"/>
                <a:gd name="T9" fmla="*/ 1 h 1"/>
                <a:gd name="T10" fmla="*/ 2 w 2"/>
                <a:gd name="T11" fmla="*/ 0 h 1"/>
              </a:gdLst>
              <a:ahLst/>
              <a:cxnLst>
                <a:cxn ang="0">
                  <a:pos x="T0" y="T1"/>
                </a:cxn>
                <a:cxn ang="0">
                  <a:pos x="T2" y="T3"/>
                </a:cxn>
                <a:cxn ang="0">
                  <a:pos x="T4" y="T5"/>
                </a:cxn>
                <a:cxn ang="0">
                  <a:pos x="T6" y="T7"/>
                </a:cxn>
                <a:cxn ang="0">
                  <a:pos x="T8" y="T9"/>
                </a:cxn>
                <a:cxn ang="0">
                  <a:pos x="T10" y="T11"/>
                </a:cxn>
              </a:cxnLst>
              <a:rect l="0" t="0" r="r" b="b"/>
              <a:pathLst>
                <a:path w="2" h="1">
                  <a:moveTo>
                    <a:pt x="2" y="0"/>
                  </a:moveTo>
                  <a:cubicBezTo>
                    <a:pt x="2" y="0"/>
                    <a:pt x="2" y="0"/>
                    <a:pt x="1" y="0"/>
                  </a:cubicBezTo>
                  <a:cubicBezTo>
                    <a:pt x="1" y="0"/>
                    <a:pt x="0" y="0"/>
                    <a:pt x="0" y="1"/>
                  </a:cubicBezTo>
                  <a:cubicBezTo>
                    <a:pt x="0" y="1"/>
                    <a:pt x="1" y="1"/>
                    <a:pt x="1" y="1"/>
                  </a:cubicBezTo>
                  <a:cubicBezTo>
                    <a:pt x="1" y="1"/>
                    <a:pt x="1" y="1"/>
                    <a:pt x="1" y="1"/>
                  </a:cubicBezTo>
                  <a:cubicBezTo>
                    <a:pt x="2" y="1"/>
                    <a:pt x="2" y="1"/>
                    <a:pt x="2" y="0"/>
                  </a:cubicBezTo>
                  <a:close/>
                </a:path>
              </a:pathLst>
            </a:custGeom>
            <a:solidFill>
              <a:srgbClr val="9498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 name="Freeform 81386">
              <a:extLst>
                <a:ext uri="{FF2B5EF4-FFF2-40B4-BE49-F238E27FC236}">
                  <a16:creationId xmlns:a16="http://schemas.microsoft.com/office/drawing/2014/main" id="{903DD230-BA67-4EFB-35A7-1AD2F9F4587F}"/>
                </a:ext>
              </a:extLst>
            </p:cNvPr>
            <p:cNvSpPr>
              <a:spLocks/>
            </p:cNvSpPr>
            <p:nvPr/>
          </p:nvSpPr>
          <p:spPr bwMode="auto">
            <a:xfrm>
              <a:off x="20759579" y="7541133"/>
              <a:ext cx="78274" cy="26091"/>
            </a:xfrm>
            <a:custGeom>
              <a:avLst/>
              <a:gdLst>
                <a:gd name="T0" fmla="*/ 2 w 2"/>
                <a:gd name="T1" fmla="*/ 0 h 1"/>
                <a:gd name="T2" fmla="*/ 2 w 2"/>
                <a:gd name="T3" fmla="*/ 0 h 1"/>
                <a:gd name="T4" fmla="*/ 2 w 2"/>
                <a:gd name="T5" fmla="*/ 0 h 1"/>
                <a:gd name="T6" fmla="*/ 1 w 2"/>
                <a:gd name="T7" fmla="*/ 1 h 1"/>
                <a:gd name="T8" fmla="*/ 0 w 2"/>
                <a:gd name="T9" fmla="*/ 1 h 1"/>
                <a:gd name="T10" fmla="*/ 1 w 2"/>
                <a:gd name="T11" fmla="*/ 1 h 1"/>
                <a:gd name="T12" fmla="*/ 2 w 2"/>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2" y="0"/>
                  </a:moveTo>
                  <a:cubicBezTo>
                    <a:pt x="2" y="0"/>
                    <a:pt x="2" y="0"/>
                    <a:pt x="2" y="0"/>
                  </a:cubicBezTo>
                  <a:cubicBezTo>
                    <a:pt x="2" y="0"/>
                    <a:pt x="2" y="0"/>
                    <a:pt x="2" y="0"/>
                  </a:cubicBezTo>
                  <a:cubicBezTo>
                    <a:pt x="2" y="1"/>
                    <a:pt x="2" y="1"/>
                    <a:pt x="1" y="1"/>
                  </a:cubicBezTo>
                  <a:cubicBezTo>
                    <a:pt x="1" y="1"/>
                    <a:pt x="1" y="1"/>
                    <a:pt x="0" y="1"/>
                  </a:cubicBezTo>
                  <a:cubicBezTo>
                    <a:pt x="1" y="1"/>
                    <a:pt x="1" y="1"/>
                    <a:pt x="1" y="1"/>
                  </a:cubicBezTo>
                  <a:cubicBezTo>
                    <a:pt x="2" y="1"/>
                    <a:pt x="2" y="1"/>
                    <a:pt x="2" y="0"/>
                  </a:cubicBezTo>
                  <a:close/>
                </a:path>
              </a:pathLst>
            </a:custGeom>
            <a:solidFill>
              <a:srgbClr val="5E63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 name="Freeform 81387">
              <a:extLst>
                <a:ext uri="{FF2B5EF4-FFF2-40B4-BE49-F238E27FC236}">
                  <a16:creationId xmlns:a16="http://schemas.microsoft.com/office/drawing/2014/main" id="{B22FC3D9-A4D1-0492-DFC2-E38D0EC39946}"/>
                </a:ext>
              </a:extLst>
            </p:cNvPr>
            <p:cNvSpPr>
              <a:spLocks/>
            </p:cNvSpPr>
            <p:nvPr/>
          </p:nvSpPr>
          <p:spPr bwMode="auto">
            <a:xfrm>
              <a:off x="20785671" y="7541133"/>
              <a:ext cx="52183" cy="26091"/>
            </a:xfrm>
            <a:custGeom>
              <a:avLst/>
              <a:gdLst>
                <a:gd name="T0" fmla="*/ 0 w 1"/>
                <a:gd name="T1" fmla="*/ 0 h 1"/>
                <a:gd name="T2" fmla="*/ 0 w 1"/>
                <a:gd name="T3" fmla="*/ 1 h 1"/>
                <a:gd name="T4" fmla="*/ 1 w 1"/>
                <a:gd name="T5" fmla="*/ 0 h 1"/>
                <a:gd name="T6" fmla="*/ 0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0"/>
                    <a:pt x="0" y="1"/>
                  </a:cubicBezTo>
                  <a:cubicBezTo>
                    <a:pt x="0" y="1"/>
                    <a:pt x="0" y="1"/>
                    <a:pt x="1" y="0"/>
                  </a:cubicBezTo>
                  <a:cubicBezTo>
                    <a:pt x="1" y="0"/>
                    <a:pt x="1" y="0"/>
                    <a:pt x="0" y="0"/>
                  </a:cubicBezTo>
                  <a:cubicBezTo>
                    <a:pt x="0" y="0"/>
                    <a:pt x="0" y="0"/>
                    <a:pt x="0" y="0"/>
                  </a:cubicBezTo>
                  <a:close/>
                </a:path>
              </a:pathLst>
            </a:custGeom>
            <a:solidFill>
              <a:srgbClr val="C9CB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 name="Freeform 81388">
              <a:extLst>
                <a:ext uri="{FF2B5EF4-FFF2-40B4-BE49-F238E27FC236}">
                  <a16:creationId xmlns:a16="http://schemas.microsoft.com/office/drawing/2014/main" id="{231201F0-CF8D-3E20-2743-18F8D1C70F2B}"/>
                </a:ext>
              </a:extLst>
            </p:cNvPr>
            <p:cNvSpPr>
              <a:spLocks/>
            </p:cNvSpPr>
            <p:nvPr/>
          </p:nvSpPr>
          <p:spPr bwMode="auto">
            <a:xfrm>
              <a:off x="20863942" y="7410676"/>
              <a:ext cx="26091" cy="26091"/>
            </a:xfrm>
            <a:custGeom>
              <a:avLst/>
              <a:gdLst>
                <a:gd name="T0" fmla="*/ 1 w 1"/>
                <a:gd name="T1" fmla="*/ 0 h 1"/>
                <a:gd name="T2" fmla="*/ 0 w 1"/>
                <a:gd name="T3" fmla="*/ 0 h 1"/>
                <a:gd name="T4" fmla="*/ 0 w 1"/>
                <a:gd name="T5" fmla="*/ 1 h 1"/>
                <a:gd name="T6" fmla="*/ 0 w 1"/>
                <a:gd name="T7" fmla="*/ 1 h 1"/>
                <a:gd name="T8" fmla="*/ 0 w 1"/>
                <a:gd name="T9" fmla="*/ 1 h 1"/>
                <a:gd name="T10" fmla="*/ 1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1" y="0"/>
                  </a:moveTo>
                  <a:cubicBezTo>
                    <a:pt x="1" y="0"/>
                    <a:pt x="1" y="0"/>
                    <a:pt x="0" y="0"/>
                  </a:cubicBezTo>
                  <a:cubicBezTo>
                    <a:pt x="0" y="0"/>
                    <a:pt x="0" y="0"/>
                    <a:pt x="0" y="1"/>
                  </a:cubicBezTo>
                  <a:cubicBezTo>
                    <a:pt x="0" y="1"/>
                    <a:pt x="0" y="1"/>
                    <a:pt x="0" y="1"/>
                  </a:cubicBezTo>
                  <a:cubicBezTo>
                    <a:pt x="0" y="1"/>
                    <a:pt x="0" y="1"/>
                    <a:pt x="0" y="1"/>
                  </a:cubicBezTo>
                  <a:cubicBezTo>
                    <a:pt x="1" y="1"/>
                    <a:pt x="1" y="1"/>
                    <a:pt x="1" y="0"/>
                  </a:cubicBezTo>
                  <a:close/>
                </a:path>
              </a:pathLst>
            </a:custGeom>
            <a:solidFill>
              <a:srgbClr val="9498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 name="Freeform 81389">
              <a:extLst>
                <a:ext uri="{FF2B5EF4-FFF2-40B4-BE49-F238E27FC236}">
                  <a16:creationId xmlns:a16="http://schemas.microsoft.com/office/drawing/2014/main" id="{88D27599-DDC0-BCC5-8AA3-35DFE8F2CE35}"/>
                </a:ext>
              </a:extLst>
            </p:cNvPr>
            <p:cNvSpPr>
              <a:spLocks/>
            </p:cNvSpPr>
            <p:nvPr/>
          </p:nvSpPr>
          <p:spPr bwMode="auto">
            <a:xfrm>
              <a:off x="20863942" y="7410676"/>
              <a:ext cx="26091" cy="26091"/>
            </a:xfrm>
            <a:custGeom>
              <a:avLst/>
              <a:gdLst>
                <a:gd name="T0" fmla="*/ 1 w 1"/>
                <a:gd name="T1" fmla="*/ 0 h 1"/>
                <a:gd name="T2" fmla="*/ 1 w 1"/>
                <a:gd name="T3" fmla="*/ 0 h 1"/>
                <a:gd name="T4" fmla="*/ 1 w 1"/>
                <a:gd name="T5" fmla="*/ 0 h 1"/>
                <a:gd name="T6" fmla="*/ 0 w 1"/>
                <a:gd name="T7" fmla="*/ 1 h 1"/>
                <a:gd name="T8" fmla="*/ 0 w 1"/>
                <a:gd name="T9" fmla="*/ 1 h 1"/>
                <a:gd name="T10" fmla="*/ 0 w 1"/>
                <a:gd name="T11" fmla="*/ 1 h 1"/>
                <a:gd name="T12" fmla="*/ 1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1" y="0"/>
                  </a:moveTo>
                  <a:cubicBezTo>
                    <a:pt x="1" y="0"/>
                    <a:pt x="1" y="0"/>
                    <a:pt x="1" y="0"/>
                  </a:cubicBezTo>
                  <a:cubicBezTo>
                    <a:pt x="1" y="0"/>
                    <a:pt x="1" y="0"/>
                    <a:pt x="1" y="0"/>
                  </a:cubicBezTo>
                  <a:cubicBezTo>
                    <a:pt x="1" y="1"/>
                    <a:pt x="1" y="1"/>
                    <a:pt x="0" y="1"/>
                  </a:cubicBezTo>
                  <a:cubicBezTo>
                    <a:pt x="0" y="1"/>
                    <a:pt x="0" y="1"/>
                    <a:pt x="0" y="1"/>
                  </a:cubicBezTo>
                  <a:cubicBezTo>
                    <a:pt x="0" y="1"/>
                    <a:pt x="0" y="1"/>
                    <a:pt x="0" y="1"/>
                  </a:cubicBezTo>
                  <a:cubicBezTo>
                    <a:pt x="1" y="1"/>
                    <a:pt x="1" y="1"/>
                    <a:pt x="1" y="0"/>
                  </a:cubicBezTo>
                  <a:close/>
                </a:path>
              </a:pathLst>
            </a:custGeom>
            <a:solidFill>
              <a:srgbClr val="5E63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 name="Freeform 81390">
              <a:extLst>
                <a:ext uri="{FF2B5EF4-FFF2-40B4-BE49-F238E27FC236}">
                  <a16:creationId xmlns:a16="http://schemas.microsoft.com/office/drawing/2014/main" id="{1EFEEF36-1BAB-A3F2-AE7B-4630388D51DF}"/>
                </a:ext>
              </a:extLst>
            </p:cNvPr>
            <p:cNvSpPr>
              <a:spLocks/>
            </p:cNvSpPr>
            <p:nvPr/>
          </p:nvSpPr>
          <p:spPr bwMode="auto">
            <a:xfrm>
              <a:off x="20863942" y="7410676"/>
              <a:ext cx="26091" cy="26091"/>
            </a:xfrm>
            <a:custGeom>
              <a:avLst/>
              <a:gdLst>
                <a:gd name="T0" fmla="*/ 0 w 1"/>
                <a:gd name="T1" fmla="*/ 0 h 1"/>
                <a:gd name="T2" fmla="*/ 0 w 1"/>
                <a:gd name="T3" fmla="*/ 1 h 1"/>
                <a:gd name="T4" fmla="*/ 1 w 1"/>
                <a:gd name="T5" fmla="*/ 0 h 1"/>
                <a:gd name="T6" fmla="*/ 0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1"/>
                    <a:pt x="0" y="1"/>
                  </a:cubicBezTo>
                  <a:cubicBezTo>
                    <a:pt x="0" y="1"/>
                    <a:pt x="1" y="1"/>
                    <a:pt x="1" y="0"/>
                  </a:cubicBezTo>
                  <a:cubicBezTo>
                    <a:pt x="1" y="0"/>
                    <a:pt x="1" y="0"/>
                    <a:pt x="0" y="0"/>
                  </a:cubicBezTo>
                  <a:cubicBezTo>
                    <a:pt x="0" y="0"/>
                    <a:pt x="0" y="0"/>
                    <a:pt x="0" y="0"/>
                  </a:cubicBezTo>
                  <a:close/>
                </a:path>
              </a:pathLst>
            </a:custGeom>
            <a:solidFill>
              <a:srgbClr val="C9CB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2" name="Freeform 81391">
              <a:extLst>
                <a:ext uri="{FF2B5EF4-FFF2-40B4-BE49-F238E27FC236}">
                  <a16:creationId xmlns:a16="http://schemas.microsoft.com/office/drawing/2014/main" id="{D56D2834-DD44-FA38-1371-6D66C68AD903}"/>
                </a:ext>
              </a:extLst>
            </p:cNvPr>
            <p:cNvSpPr>
              <a:spLocks/>
            </p:cNvSpPr>
            <p:nvPr/>
          </p:nvSpPr>
          <p:spPr bwMode="auto">
            <a:xfrm>
              <a:off x="20655215" y="7984683"/>
              <a:ext cx="78274" cy="52183"/>
            </a:xfrm>
            <a:custGeom>
              <a:avLst/>
              <a:gdLst>
                <a:gd name="T0" fmla="*/ 2 w 2"/>
                <a:gd name="T1" fmla="*/ 1 h 2"/>
                <a:gd name="T2" fmla="*/ 1 w 2"/>
                <a:gd name="T3" fmla="*/ 0 h 2"/>
                <a:gd name="T4" fmla="*/ 0 w 2"/>
                <a:gd name="T5" fmla="*/ 1 h 2"/>
                <a:gd name="T6" fmla="*/ 1 w 2"/>
                <a:gd name="T7" fmla="*/ 2 h 2"/>
                <a:gd name="T8" fmla="*/ 1 w 2"/>
                <a:gd name="T9" fmla="*/ 2 h 2"/>
                <a:gd name="T10" fmla="*/ 2 w 2"/>
                <a:gd name="T11" fmla="*/ 1 h 2"/>
              </a:gdLst>
              <a:ahLst/>
              <a:cxnLst>
                <a:cxn ang="0">
                  <a:pos x="T0" y="T1"/>
                </a:cxn>
                <a:cxn ang="0">
                  <a:pos x="T2" y="T3"/>
                </a:cxn>
                <a:cxn ang="0">
                  <a:pos x="T4" y="T5"/>
                </a:cxn>
                <a:cxn ang="0">
                  <a:pos x="T6" y="T7"/>
                </a:cxn>
                <a:cxn ang="0">
                  <a:pos x="T8" y="T9"/>
                </a:cxn>
                <a:cxn ang="0">
                  <a:pos x="T10" y="T11"/>
                </a:cxn>
              </a:cxnLst>
              <a:rect l="0" t="0" r="r" b="b"/>
              <a:pathLst>
                <a:path w="2" h="2">
                  <a:moveTo>
                    <a:pt x="2" y="1"/>
                  </a:moveTo>
                  <a:cubicBezTo>
                    <a:pt x="2" y="1"/>
                    <a:pt x="2" y="0"/>
                    <a:pt x="1" y="0"/>
                  </a:cubicBezTo>
                  <a:cubicBezTo>
                    <a:pt x="1" y="0"/>
                    <a:pt x="1" y="1"/>
                    <a:pt x="0" y="1"/>
                  </a:cubicBezTo>
                  <a:cubicBezTo>
                    <a:pt x="0" y="1"/>
                    <a:pt x="1" y="2"/>
                    <a:pt x="1" y="2"/>
                  </a:cubicBezTo>
                  <a:cubicBezTo>
                    <a:pt x="1" y="2"/>
                    <a:pt x="1" y="2"/>
                    <a:pt x="1" y="2"/>
                  </a:cubicBezTo>
                  <a:cubicBezTo>
                    <a:pt x="2" y="2"/>
                    <a:pt x="2" y="1"/>
                    <a:pt x="2" y="1"/>
                  </a:cubicBezTo>
                  <a:close/>
                </a:path>
              </a:pathLst>
            </a:custGeom>
            <a:solidFill>
              <a:srgbClr val="9498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3" name="Freeform 81392">
              <a:extLst>
                <a:ext uri="{FF2B5EF4-FFF2-40B4-BE49-F238E27FC236}">
                  <a16:creationId xmlns:a16="http://schemas.microsoft.com/office/drawing/2014/main" id="{DF9A7244-D571-D982-4EBE-BA2301881B7D}"/>
                </a:ext>
              </a:extLst>
            </p:cNvPr>
            <p:cNvSpPr>
              <a:spLocks/>
            </p:cNvSpPr>
            <p:nvPr/>
          </p:nvSpPr>
          <p:spPr bwMode="auto">
            <a:xfrm>
              <a:off x="20707398" y="8010771"/>
              <a:ext cx="26091" cy="26091"/>
            </a:xfrm>
            <a:custGeom>
              <a:avLst/>
              <a:gdLst>
                <a:gd name="T0" fmla="*/ 1 w 1"/>
                <a:gd name="T1" fmla="*/ 0 h 1"/>
                <a:gd name="T2" fmla="*/ 1 w 1"/>
                <a:gd name="T3" fmla="*/ 0 h 1"/>
                <a:gd name="T4" fmla="*/ 1 w 1"/>
                <a:gd name="T5" fmla="*/ 0 h 1"/>
                <a:gd name="T6" fmla="*/ 0 w 1"/>
                <a:gd name="T7" fmla="*/ 1 h 1"/>
                <a:gd name="T8" fmla="*/ 0 w 1"/>
                <a:gd name="T9" fmla="*/ 0 h 1"/>
                <a:gd name="T10" fmla="*/ 0 w 1"/>
                <a:gd name="T11" fmla="*/ 1 h 1"/>
                <a:gd name="T12" fmla="*/ 1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1" y="0"/>
                  </a:moveTo>
                  <a:cubicBezTo>
                    <a:pt x="1" y="0"/>
                    <a:pt x="1" y="0"/>
                    <a:pt x="1" y="0"/>
                  </a:cubicBezTo>
                  <a:cubicBezTo>
                    <a:pt x="1" y="0"/>
                    <a:pt x="1" y="0"/>
                    <a:pt x="1" y="0"/>
                  </a:cubicBezTo>
                  <a:cubicBezTo>
                    <a:pt x="1" y="0"/>
                    <a:pt x="1" y="1"/>
                    <a:pt x="0" y="1"/>
                  </a:cubicBezTo>
                  <a:cubicBezTo>
                    <a:pt x="0" y="1"/>
                    <a:pt x="0" y="1"/>
                    <a:pt x="0" y="0"/>
                  </a:cubicBezTo>
                  <a:cubicBezTo>
                    <a:pt x="0" y="1"/>
                    <a:pt x="0" y="1"/>
                    <a:pt x="0" y="1"/>
                  </a:cubicBezTo>
                  <a:cubicBezTo>
                    <a:pt x="1" y="1"/>
                    <a:pt x="1" y="0"/>
                    <a:pt x="1" y="0"/>
                  </a:cubicBezTo>
                  <a:close/>
                </a:path>
              </a:pathLst>
            </a:custGeom>
            <a:solidFill>
              <a:srgbClr val="5E63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4" name="Freeform 81393">
              <a:extLst>
                <a:ext uri="{FF2B5EF4-FFF2-40B4-BE49-F238E27FC236}">
                  <a16:creationId xmlns:a16="http://schemas.microsoft.com/office/drawing/2014/main" id="{2EE2406B-FAA2-CF04-064A-A88DD93F9738}"/>
                </a:ext>
              </a:extLst>
            </p:cNvPr>
            <p:cNvSpPr>
              <a:spLocks/>
            </p:cNvSpPr>
            <p:nvPr/>
          </p:nvSpPr>
          <p:spPr bwMode="auto">
            <a:xfrm>
              <a:off x="20707398" y="7984683"/>
              <a:ext cx="26091" cy="26091"/>
            </a:xfrm>
            <a:custGeom>
              <a:avLst/>
              <a:gdLst>
                <a:gd name="T0" fmla="*/ 0 w 1"/>
                <a:gd name="T1" fmla="*/ 1 h 1"/>
                <a:gd name="T2" fmla="*/ 0 w 1"/>
                <a:gd name="T3" fmla="*/ 1 h 1"/>
                <a:gd name="T4" fmla="*/ 1 w 1"/>
                <a:gd name="T5" fmla="*/ 1 h 1"/>
                <a:gd name="T6" fmla="*/ 0 w 1"/>
                <a:gd name="T7" fmla="*/ 0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cubicBezTo>
                    <a:pt x="0" y="1"/>
                    <a:pt x="0" y="1"/>
                    <a:pt x="0" y="1"/>
                  </a:cubicBezTo>
                  <a:cubicBezTo>
                    <a:pt x="0" y="1"/>
                    <a:pt x="0" y="1"/>
                    <a:pt x="1" y="1"/>
                  </a:cubicBezTo>
                  <a:cubicBezTo>
                    <a:pt x="1" y="1"/>
                    <a:pt x="1" y="1"/>
                    <a:pt x="0" y="0"/>
                  </a:cubicBezTo>
                  <a:cubicBezTo>
                    <a:pt x="0" y="0"/>
                    <a:pt x="0" y="0"/>
                    <a:pt x="0" y="1"/>
                  </a:cubicBezTo>
                  <a:close/>
                </a:path>
              </a:pathLst>
            </a:custGeom>
            <a:solidFill>
              <a:srgbClr val="C9CB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5" name="Freeform 81394">
              <a:extLst>
                <a:ext uri="{FF2B5EF4-FFF2-40B4-BE49-F238E27FC236}">
                  <a16:creationId xmlns:a16="http://schemas.microsoft.com/office/drawing/2014/main" id="{FEBF744C-6ABE-6C8A-6930-42BCAB86F6A2}"/>
                </a:ext>
              </a:extLst>
            </p:cNvPr>
            <p:cNvSpPr>
              <a:spLocks/>
            </p:cNvSpPr>
            <p:nvPr/>
          </p:nvSpPr>
          <p:spPr bwMode="auto">
            <a:xfrm>
              <a:off x="20785671" y="8036862"/>
              <a:ext cx="52183" cy="78274"/>
            </a:xfrm>
            <a:custGeom>
              <a:avLst/>
              <a:gdLst>
                <a:gd name="T0" fmla="*/ 1 w 1"/>
                <a:gd name="T1" fmla="*/ 1 h 2"/>
                <a:gd name="T2" fmla="*/ 1 w 1"/>
                <a:gd name="T3" fmla="*/ 0 h 2"/>
                <a:gd name="T4" fmla="*/ 0 w 1"/>
                <a:gd name="T5" fmla="*/ 1 h 2"/>
                <a:gd name="T6" fmla="*/ 0 w 1"/>
                <a:gd name="T7" fmla="*/ 2 h 2"/>
                <a:gd name="T8" fmla="*/ 1 w 1"/>
                <a:gd name="T9" fmla="*/ 2 h 2"/>
                <a:gd name="T10" fmla="*/ 1 w 1"/>
                <a:gd name="T11" fmla="*/ 1 h 2"/>
              </a:gdLst>
              <a:ahLst/>
              <a:cxnLst>
                <a:cxn ang="0">
                  <a:pos x="T0" y="T1"/>
                </a:cxn>
                <a:cxn ang="0">
                  <a:pos x="T2" y="T3"/>
                </a:cxn>
                <a:cxn ang="0">
                  <a:pos x="T4" y="T5"/>
                </a:cxn>
                <a:cxn ang="0">
                  <a:pos x="T6" y="T7"/>
                </a:cxn>
                <a:cxn ang="0">
                  <a:pos x="T8" y="T9"/>
                </a:cxn>
                <a:cxn ang="0">
                  <a:pos x="T10" y="T11"/>
                </a:cxn>
              </a:cxnLst>
              <a:rect l="0" t="0" r="r" b="b"/>
              <a:pathLst>
                <a:path w="1" h="2">
                  <a:moveTo>
                    <a:pt x="1" y="1"/>
                  </a:moveTo>
                  <a:cubicBezTo>
                    <a:pt x="1" y="0"/>
                    <a:pt x="1" y="0"/>
                    <a:pt x="1" y="0"/>
                  </a:cubicBezTo>
                  <a:cubicBezTo>
                    <a:pt x="0" y="0"/>
                    <a:pt x="0" y="0"/>
                    <a:pt x="0" y="1"/>
                  </a:cubicBezTo>
                  <a:cubicBezTo>
                    <a:pt x="0" y="1"/>
                    <a:pt x="0" y="1"/>
                    <a:pt x="0" y="2"/>
                  </a:cubicBezTo>
                  <a:cubicBezTo>
                    <a:pt x="0" y="2"/>
                    <a:pt x="0" y="2"/>
                    <a:pt x="1" y="2"/>
                  </a:cubicBezTo>
                  <a:cubicBezTo>
                    <a:pt x="1" y="2"/>
                    <a:pt x="1" y="1"/>
                    <a:pt x="1" y="1"/>
                  </a:cubicBezTo>
                  <a:close/>
                </a:path>
              </a:pathLst>
            </a:custGeom>
            <a:solidFill>
              <a:srgbClr val="9498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6" name="Freeform 81395">
              <a:extLst>
                <a:ext uri="{FF2B5EF4-FFF2-40B4-BE49-F238E27FC236}">
                  <a16:creationId xmlns:a16="http://schemas.microsoft.com/office/drawing/2014/main" id="{741B34A3-13EC-88D1-E6E5-77D2A027CFE8}"/>
                </a:ext>
              </a:extLst>
            </p:cNvPr>
            <p:cNvSpPr>
              <a:spLocks/>
            </p:cNvSpPr>
            <p:nvPr/>
          </p:nvSpPr>
          <p:spPr bwMode="auto">
            <a:xfrm>
              <a:off x="20785671" y="8036862"/>
              <a:ext cx="52183" cy="78274"/>
            </a:xfrm>
            <a:custGeom>
              <a:avLst/>
              <a:gdLst>
                <a:gd name="T0" fmla="*/ 1 w 1"/>
                <a:gd name="T1" fmla="*/ 1 h 2"/>
                <a:gd name="T2" fmla="*/ 1 w 1"/>
                <a:gd name="T3" fmla="*/ 0 h 2"/>
                <a:gd name="T4" fmla="*/ 1 w 1"/>
                <a:gd name="T5" fmla="*/ 1 h 2"/>
                <a:gd name="T6" fmla="*/ 1 w 1"/>
                <a:gd name="T7" fmla="*/ 2 h 2"/>
                <a:gd name="T8" fmla="*/ 0 w 1"/>
                <a:gd name="T9" fmla="*/ 1 h 2"/>
                <a:gd name="T10" fmla="*/ 1 w 1"/>
                <a:gd name="T11" fmla="*/ 2 h 2"/>
                <a:gd name="T12" fmla="*/ 1 w 1"/>
                <a:gd name="T13" fmla="*/ 1 h 2"/>
              </a:gdLst>
              <a:ahLst/>
              <a:cxnLst>
                <a:cxn ang="0">
                  <a:pos x="T0" y="T1"/>
                </a:cxn>
                <a:cxn ang="0">
                  <a:pos x="T2" y="T3"/>
                </a:cxn>
                <a:cxn ang="0">
                  <a:pos x="T4" y="T5"/>
                </a:cxn>
                <a:cxn ang="0">
                  <a:pos x="T6" y="T7"/>
                </a:cxn>
                <a:cxn ang="0">
                  <a:pos x="T8" y="T9"/>
                </a:cxn>
                <a:cxn ang="0">
                  <a:pos x="T10" y="T11"/>
                </a:cxn>
                <a:cxn ang="0">
                  <a:pos x="T12" y="T13"/>
                </a:cxn>
              </a:cxnLst>
              <a:rect l="0" t="0" r="r" b="b"/>
              <a:pathLst>
                <a:path w="1" h="2">
                  <a:moveTo>
                    <a:pt x="1" y="1"/>
                  </a:moveTo>
                  <a:cubicBezTo>
                    <a:pt x="1" y="0"/>
                    <a:pt x="1" y="0"/>
                    <a:pt x="1" y="0"/>
                  </a:cubicBezTo>
                  <a:cubicBezTo>
                    <a:pt x="1" y="1"/>
                    <a:pt x="1" y="1"/>
                    <a:pt x="1" y="1"/>
                  </a:cubicBezTo>
                  <a:cubicBezTo>
                    <a:pt x="1" y="1"/>
                    <a:pt x="1" y="1"/>
                    <a:pt x="1" y="2"/>
                  </a:cubicBezTo>
                  <a:cubicBezTo>
                    <a:pt x="0" y="2"/>
                    <a:pt x="0" y="1"/>
                    <a:pt x="0" y="1"/>
                  </a:cubicBezTo>
                  <a:cubicBezTo>
                    <a:pt x="0" y="1"/>
                    <a:pt x="0" y="2"/>
                    <a:pt x="1" y="2"/>
                  </a:cubicBezTo>
                  <a:cubicBezTo>
                    <a:pt x="1" y="2"/>
                    <a:pt x="1" y="1"/>
                    <a:pt x="1" y="1"/>
                  </a:cubicBezTo>
                  <a:close/>
                </a:path>
              </a:pathLst>
            </a:custGeom>
            <a:solidFill>
              <a:srgbClr val="5E63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7" name="Freeform 81396">
              <a:extLst>
                <a:ext uri="{FF2B5EF4-FFF2-40B4-BE49-F238E27FC236}">
                  <a16:creationId xmlns:a16="http://schemas.microsoft.com/office/drawing/2014/main" id="{2F7C10E1-46B2-E29F-D8AB-5435379F7270}"/>
                </a:ext>
              </a:extLst>
            </p:cNvPr>
            <p:cNvSpPr>
              <a:spLocks/>
            </p:cNvSpPr>
            <p:nvPr/>
          </p:nvSpPr>
          <p:spPr bwMode="auto">
            <a:xfrm>
              <a:off x="20785671" y="8036862"/>
              <a:ext cx="52183" cy="52183"/>
            </a:xfrm>
            <a:custGeom>
              <a:avLst/>
              <a:gdLst>
                <a:gd name="T0" fmla="*/ 0 w 1"/>
                <a:gd name="T1" fmla="*/ 0 h 1"/>
                <a:gd name="T2" fmla="*/ 0 w 1"/>
                <a:gd name="T3" fmla="*/ 1 h 1"/>
                <a:gd name="T4" fmla="*/ 1 w 1"/>
                <a:gd name="T5" fmla="*/ 1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1"/>
                    <a:pt x="0" y="1"/>
                    <a:pt x="0" y="1"/>
                  </a:cubicBezTo>
                  <a:cubicBezTo>
                    <a:pt x="1" y="1"/>
                    <a:pt x="1" y="1"/>
                    <a:pt x="1" y="1"/>
                  </a:cubicBezTo>
                  <a:cubicBezTo>
                    <a:pt x="1" y="1"/>
                    <a:pt x="1" y="0"/>
                    <a:pt x="1" y="0"/>
                  </a:cubicBezTo>
                  <a:cubicBezTo>
                    <a:pt x="1" y="0"/>
                    <a:pt x="0" y="0"/>
                    <a:pt x="0" y="0"/>
                  </a:cubicBezTo>
                  <a:close/>
                </a:path>
              </a:pathLst>
            </a:custGeom>
            <a:solidFill>
              <a:srgbClr val="C9CB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8" name="Freeform 81397">
              <a:extLst>
                <a:ext uri="{FF2B5EF4-FFF2-40B4-BE49-F238E27FC236}">
                  <a16:creationId xmlns:a16="http://schemas.microsoft.com/office/drawing/2014/main" id="{994ABDEC-564E-C1EB-90DD-771C09A594BA}"/>
                </a:ext>
              </a:extLst>
            </p:cNvPr>
            <p:cNvSpPr>
              <a:spLocks/>
            </p:cNvSpPr>
            <p:nvPr/>
          </p:nvSpPr>
          <p:spPr bwMode="auto">
            <a:xfrm>
              <a:off x="20890033" y="8115137"/>
              <a:ext cx="78274" cy="26091"/>
            </a:xfrm>
            <a:custGeom>
              <a:avLst/>
              <a:gdLst>
                <a:gd name="T0" fmla="*/ 2 w 2"/>
                <a:gd name="T1" fmla="*/ 1 h 1"/>
                <a:gd name="T2" fmla="*/ 1 w 2"/>
                <a:gd name="T3" fmla="*/ 0 h 1"/>
                <a:gd name="T4" fmla="*/ 0 w 2"/>
                <a:gd name="T5" fmla="*/ 1 h 1"/>
                <a:gd name="T6" fmla="*/ 1 w 2"/>
                <a:gd name="T7" fmla="*/ 1 h 1"/>
                <a:gd name="T8" fmla="*/ 1 w 2"/>
                <a:gd name="T9" fmla="*/ 1 h 1"/>
                <a:gd name="T10" fmla="*/ 2 w 2"/>
                <a:gd name="T11" fmla="*/ 1 h 1"/>
              </a:gdLst>
              <a:ahLst/>
              <a:cxnLst>
                <a:cxn ang="0">
                  <a:pos x="T0" y="T1"/>
                </a:cxn>
                <a:cxn ang="0">
                  <a:pos x="T2" y="T3"/>
                </a:cxn>
                <a:cxn ang="0">
                  <a:pos x="T4" y="T5"/>
                </a:cxn>
                <a:cxn ang="0">
                  <a:pos x="T6" y="T7"/>
                </a:cxn>
                <a:cxn ang="0">
                  <a:pos x="T8" y="T9"/>
                </a:cxn>
                <a:cxn ang="0">
                  <a:pos x="T10" y="T11"/>
                </a:cxn>
              </a:cxnLst>
              <a:rect l="0" t="0" r="r" b="b"/>
              <a:pathLst>
                <a:path w="2" h="1">
                  <a:moveTo>
                    <a:pt x="2" y="1"/>
                  </a:moveTo>
                  <a:cubicBezTo>
                    <a:pt x="2" y="0"/>
                    <a:pt x="1" y="0"/>
                    <a:pt x="1" y="0"/>
                  </a:cubicBezTo>
                  <a:cubicBezTo>
                    <a:pt x="1" y="0"/>
                    <a:pt x="0" y="0"/>
                    <a:pt x="0" y="1"/>
                  </a:cubicBezTo>
                  <a:cubicBezTo>
                    <a:pt x="0" y="1"/>
                    <a:pt x="0" y="1"/>
                    <a:pt x="1" y="1"/>
                  </a:cubicBezTo>
                  <a:cubicBezTo>
                    <a:pt x="1" y="1"/>
                    <a:pt x="1" y="1"/>
                    <a:pt x="1" y="1"/>
                  </a:cubicBezTo>
                  <a:cubicBezTo>
                    <a:pt x="1" y="1"/>
                    <a:pt x="2" y="1"/>
                    <a:pt x="2" y="1"/>
                  </a:cubicBezTo>
                  <a:close/>
                </a:path>
              </a:pathLst>
            </a:custGeom>
            <a:solidFill>
              <a:srgbClr val="9498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9" name="Freeform 81398">
              <a:extLst>
                <a:ext uri="{FF2B5EF4-FFF2-40B4-BE49-F238E27FC236}">
                  <a16:creationId xmlns:a16="http://schemas.microsoft.com/office/drawing/2014/main" id="{E776C749-FF02-5830-7FA3-0844E0B4E45D}"/>
                </a:ext>
              </a:extLst>
            </p:cNvPr>
            <p:cNvSpPr>
              <a:spLocks/>
            </p:cNvSpPr>
            <p:nvPr/>
          </p:nvSpPr>
          <p:spPr bwMode="auto">
            <a:xfrm>
              <a:off x="20890033" y="8115137"/>
              <a:ext cx="78274" cy="26091"/>
            </a:xfrm>
            <a:custGeom>
              <a:avLst/>
              <a:gdLst>
                <a:gd name="T0" fmla="*/ 2 w 2"/>
                <a:gd name="T1" fmla="*/ 1 h 1"/>
                <a:gd name="T2" fmla="*/ 2 w 2"/>
                <a:gd name="T3" fmla="*/ 0 h 1"/>
                <a:gd name="T4" fmla="*/ 2 w 2"/>
                <a:gd name="T5" fmla="*/ 0 h 1"/>
                <a:gd name="T6" fmla="*/ 1 w 2"/>
                <a:gd name="T7" fmla="*/ 1 h 1"/>
                <a:gd name="T8" fmla="*/ 0 w 2"/>
                <a:gd name="T9" fmla="*/ 1 h 1"/>
                <a:gd name="T10" fmla="*/ 1 w 2"/>
                <a:gd name="T11" fmla="*/ 1 h 1"/>
                <a:gd name="T12" fmla="*/ 2 w 2"/>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2" y="1"/>
                  </a:moveTo>
                  <a:cubicBezTo>
                    <a:pt x="2" y="0"/>
                    <a:pt x="2" y="0"/>
                    <a:pt x="2" y="0"/>
                  </a:cubicBezTo>
                  <a:cubicBezTo>
                    <a:pt x="2" y="0"/>
                    <a:pt x="2" y="0"/>
                    <a:pt x="2" y="0"/>
                  </a:cubicBezTo>
                  <a:cubicBezTo>
                    <a:pt x="2" y="1"/>
                    <a:pt x="1" y="1"/>
                    <a:pt x="1" y="1"/>
                  </a:cubicBezTo>
                  <a:cubicBezTo>
                    <a:pt x="1" y="1"/>
                    <a:pt x="0" y="1"/>
                    <a:pt x="0" y="1"/>
                  </a:cubicBezTo>
                  <a:cubicBezTo>
                    <a:pt x="0" y="1"/>
                    <a:pt x="1" y="1"/>
                    <a:pt x="1" y="1"/>
                  </a:cubicBezTo>
                  <a:cubicBezTo>
                    <a:pt x="1" y="1"/>
                    <a:pt x="2" y="1"/>
                    <a:pt x="2" y="1"/>
                  </a:cubicBezTo>
                  <a:close/>
                </a:path>
              </a:pathLst>
            </a:custGeom>
            <a:solidFill>
              <a:srgbClr val="5E63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0" name="Freeform 81399">
              <a:extLst>
                <a:ext uri="{FF2B5EF4-FFF2-40B4-BE49-F238E27FC236}">
                  <a16:creationId xmlns:a16="http://schemas.microsoft.com/office/drawing/2014/main" id="{703F5F3D-3375-72F8-88D6-1669EA260736}"/>
                </a:ext>
              </a:extLst>
            </p:cNvPr>
            <p:cNvSpPr>
              <a:spLocks/>
            </p:cNvSpPr>
            <p:nvPr/>
          </p:nvSpPr>
          <p:spPr bwMode="auto">
            <a:xfrm>
              <a:off x="20890033" y="8115137"/>
              <a:ext cx="52183" cy="26091"/>
            </a:xfrm>
            <a:custGeom>
              <a:avLst/>
              <a:gdLst>
                <a:gd name="T0" fmla="*/ 1 w 1"/>
                <a:gd name="T1" fmla="*/ 0 h 1"/>
                <a:gd name="T2" fmla="*/ 1 w 1"/>
                <a:gd name="T3" fmla="*/ 1 h 1"/>
                <a:gd name="T4" fmla="*/ 1 w 1"/>
                <a:gd name="T5" fmla="*/ 1 h 1"/>
                <a:gd name="T6" fmla="*/ 1 w 1"/>
                <a:gd name="T7" fmla="*/ 0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0" y="0"/>
                    <a:pt x="0" y="1"/>
                    <a:pt x="1" y="1"/>
                  </a:cubicBezTo>
                  <a:cubicBezTo>
                    <a:pt x="1" y="1"/>
                    <a:pt x="1" y="1"/>
                    <a:pt x="1" y="1"/>
                  </a:cubicBezTo>
                  <a:cubicBezTo>
                    <a:pt x="1" y="0"/>
                    <a:pt x="1" y="0"/>
                    <a:pt x="1" y="0"/>
                  </a:cubicBezTo>
                  <a:cubicBezTo>
                    <a:pt x="1" y="0"/>
                    <a:pt x="1" y="0"/>
                    <a:pt x="1" y="0"/>
                  </a:cubicBezTo>
                  <a:close/>
                </a:path>
              </a:pathLst>
            </a:custGeom>
            <a:solidFill>
              <a:srgbClr val="C9CB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1" name="Freeform 81400">
              <a:extLst>
                <a:ext uri="{FF2B5EF4-FFF2-40B4-BE49-F238E27FC236}">
                  <a16:creationId xmlns:a16="http://schemas.microsoft.com/office/drawing/2014/main" id="{07196895-1540-50D7-0883-6B2C056687B8}"/>
                </a:ext>
              </a:extLst>
            </p:cNvPr>
            <p:cNvSpPr>
              <a:spLocks/>
            </p:cNvSpPr>
            <p:nvPr/>
          </p:nvSpPr>
          <p:spPr bwMode="auto">
            <a:xfrm>
              <a:off x="19715936" y="7645498"/>
              <a:ext cx="26091" cy="52183"/>
            </a:xfrm>
            <a:custGeom>
              <a:avLst/>
              <a:gdLst>
                <a:gd name="T0" fmla="*/ 1 w 1"/>
                <a:gd name="T1" fmla="*/ 1 h 2"/>
                <a:gd name="T2" fmla="*/ 1 w 1"/>
                <a:gd name="T3" fmla="*/ 0 h 2"/>
                <a:gd name="T4" fmla="*/ 0 w 1"/>
                <a:gd name="T5" fmla="*/ 1 h 2"/>
                <a:gd name="T6" fmla="*/ 0 w 1"/>
                <a:gd name="T7" fmla="*/ 2 h 2"/>
                <a:gd name="T8" fmla="*/ 0 w 1"/>
                <a:gd name="T9" fmla="*/ 2 h 2"/>
                <a:gd name="T10" fmla="*/ 1 w 1"/>
                <a:gd name="T11" fmla="*/ 1 h 2"/>
              </a:gdLst>
              <a:ahLst/>
              <a:cxnLst>
                <a:cxn ang="0">
                  <a:pos x="T0" y="T1"/>
                </a:cxn>
                <a:cxn ang="0">
                  <a:pos x="T2" y="T3"/>
                </a:cxn>
                <a:cxn ang="0">
                  <a:pos x="T4" y="T5"/>
                </a:cxn>
                <a:cxn ang="0">
                  <a:pos x="T6" y="T7"/>
                </a:cxn>
                <a:cxn ang="0">
                  <a:pos x="T8" y="T9"/>
                </a:cxn>
                <a:cxn ang="0">
                  <a:pos x="T10" y="T11"/>
                </a:cxn>
              </a:cxnLst>
              <a:rect l="0" t="0" r="r" b="b"/>
              <a:pathLst>
                <a:path w="1" h="2">
                  <a:moveTo>
                    <a:pt x="1" y="1"/>
                  </a:moveTo>
                  <a:cubicBezTo>
                    <a:pt x="1" y="0"/>
                    <a:pt x="1" y="0"/>
                    <a:pt x="1" y="0"/>
                  </a:cubicBezTo>
                  <a:cubicBezTo>
                    <a:pt x="0" y="0"/>
                    <a:pt x="0" y="0"/>
                    <a:pt x="0" y="1"/>
                  </a:cubicBezTo>
                  <a:cubicBezTo>
                    <a:pt x="0" y="1"/>
                    <a:pt x="0" y="1"/>
                    <a:pt x="0" y="2"/>
                  </a:cubicBezTo>
                  <a:cubicBezTo>
                    <a:pt x="0" y="2"/>
                    <a:pt x="0" y="2"/>
                    <a:pt x="0" y="2"/>
                  </a:cubicBezTo>
                  <a:cubicBezTo>
                    <a:pt x="1" y="2"/>
                    <a:pt x="1" y="1"/>
                    <a:pt x="1" y="1"/>
                  </a:cubicBezTo>
                  <a:close/>
                </a:path>
              </a:pathLst>
            </a:custGeom>
            <a:solidFill>
              <a:srgbClr val="9498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2" name="Freeform 81401">
              <a:extLst>
                <a:ext uri="{FF2B5EF4-FFF2-40B4-BE49-F238E27FC236}">
                  <a16:creationId xmlns:a16="http://schemas.microsoft.com/office/drawing/2014/main" id="{C5E37202-2E69-EE15-5692-89499624C9F2}"/>
                </a:ext>
              </a:extLst>
            </p:cNvPr>
            <p:cNvSpPr>
              <a:spLocks/>
            </p:cNvSpPr>
            <p:nvPr/>
          </p:nvSpPr>
          <p:spPr bwMode="auto">
            <a:xfrm>
              <a:off x="19715936" y="7645498"/>
              <a:ext cx="26091" cy="52183"/>
            </a:xfrm>
            <a:custGeom>
              <a:avLst/>
              <a:gdLst>
                <a:gd name="T0" fmla="*/ 1 w 1"/>
                <a:gd name="T1" fmla="*/ 1 h 2"/>
                <a:gd name="T2" fmla="*/ 1 w 1"/>
                <a:gd name="T3" fmla="*/ 0 h 2"/>
                <a:gd name="T4" fmla="*/ 1 w 1"/>
                <a:gd name="T5" fmla="*/ 1 h 2"/>
                <a:gd name="T6" fmla="*/ 0 w 1"/>
                <a:gd name="T7" fmla="*/ 1 h 2"/>
                <a:gd name="T8" fmla="*/ 0 w 1"/>
                <a:gd name="T9" fmla="*/ 1 h 2"/>
                <a:gd name="T10" fmla="*/ 0 w 1"/>
                <a:gd name="T11" fmla="*/ 2 h 2"/>
                <a:gd name="T12" fmla="*/ 1 w 1"/>
                <a:gd name="T13" fmla="*/ 1 h 2"/>
              </a:gdLst>
              <a:ahLst/>
              <a:cxnLst>
                <a:cxn ang="0">
                  <a:pos x="T0" y="T1"/>
                </a:cxn>
                <a:cxn ang="0">
                  <a:pos x="T2" y="T3"/>
                </a:cxn>
                <a:cxn ang="0">
                  <a:pos x="T4" y="T5"/>
                </a:cxn>
                <a:cxn ang="0">
                  <a:pos x="T6" y="T7"/>
                </a:cxn>
                <a:cxn ang="0">
                  <a:pos x="T8" y="T9"/>
                </a:cxn>
                <a:cxn ang="0">
                  <a:pos x="T10" y="T11"/>
                </a:cxn>
                <a:cxn ang="0">
                  <a:pos x="T12" y="T13"/>
                </a:cxn>
              </a:cxnLst>
              <a:rect l="0" t="0" r="r" b="b"/>
              <a:pathLst>
                <a:path w="1" h="2">
                  <a:moveTo>
                    <a:pt x="1" y="1"/>
                  </a:moveTo>
                  <a:cubicBezTo>
                    <a:pt x="1" y="0"/>
                    <a:pt x="1" y="0"/>
                    <a:pt x="1" y="0"/>
                  </a:cubicBezTo>
                  <a:cubicBezTo>
                    <a:pt x="1" y="1"/>
                    <a:pt x="1" y="1"/>
                    <a:pt x="1" y="1"/>
                  </a:cubicBezTo>
                  <a:cubicBezTo>
                    <a:pt x="1" y="1"/>
                    <a:pt x="1" y="1"/>
                    <a:pt x="0" y="1"/>
                  </a:cubicBezTo>
                  <a:cubicBezTo>
                    <a:pt x="0" y="2"/>
                    <a:pt x="0" y="1"/>
                    <a:pt x="0" y="1"/>
                  </a:cubicBezTo>
                  <a:cubicBezTo>
                    <a:pt x="0" y="1"/>
                    <a:pt x="0" y="2"/>
                    <a:pt x="0" y="2"/>
                  </a:cubicBezTo>
                  <a:cubicBezTo>
                    <a:pt x="1" y="2"/>
                    <a:pt x="1" y="1"/>
                    <a:pt x="1" y="1"/>
                  </a:cubicBezTo>
                  <a:close/>
                </a:path>
              </a:pathLst>
            </a:custGeom>
            <a:solidFill>
              <a:srgbClr val="5E63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3" name="Freeform 81402">
              <a:extLst>
                <a:ext uri="{FF2B5EF4-FFF2-40B4-BE49-F238E27FC236}">
                  <a16:creationId xmlns:a16="http://schemas.microsoft.com/office/drawing/2014/main" id="{50504BDD-7434-DDB5-2E37-522A3C67DFA0}"/>
                </a:ext>
              </a:extLst>
            </p:cNvPr>
            <p:cNvSpPr>
              <a:spLocks/>
            </p:cNvSpPr>
            <p:nvPr/>
          </p:nvSpPr>
          <p:spPr bwMode="auto">
            <a:xfrm>
              <a:off x="19715936" y="7645498"/>
              <a:ext cx="26091" cy="26091"/>
            </a:xfrm>
            <a:custGeom>
              <a:avLst/>
              <a:gdLst>
                <a:gd name="T0" fmla="*/ 0 w 1"/>
                <a:gd name="T1" fmla="*/ 0 h 1"/>
                <a:gd name="T2" fmla="*/ 0 w 1"/>
                <a:gd name="T3" fmla="*/ 1 h 1"/>
                <a:gd name="T4" fmla="*/ 1 w 1"/>
                <a:gd name="T5" fmla="*/ 1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1"/>
                    <a:pt x="0" y="1"/>
                    <a:pt x="0" y="1"/>
                  </a:cubicBezTo>
                  <a:cubicBezTo>
                    <a:pt x="0" y="1"/>
                    <a:pt x="1" y="1"/>
                    <a:pt x="1" y="1"/>
                  </a:cubicBezTo>
                  <a:cubicBezTo>
                    <a:pt x="1" y="1"/>
                    <a:pt x="1" y="0"/>
                    <a:pt x="1" y="0"/>
                  </a:cubicBezTo>
                  <a:cubicBezTo>
                    <a:pt x="0" y="0"/>
                    <a:pt x="0" y="0"/>
                    <a:pt x="0" y="0"/>
                  </a:cubicBezTo>
                  <a:close/>
                </a:path>
              </a:pathLst>
            </a:custGeom>
            <a:solidFill>
              <a:srgbClr val="C9CB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4" name="Freeform 81403">
              <a:extLst>
                <a:ext uri="{FF2B5EF4-FFF2-40B4-BE49-F238E27FC236}">
                  <a16:creationId xmlns:a16="http://schemas.microsoft.com/office/drawing/2014/main" id="{09303D9E-5193-4DDA-CD4E-70C9716E51E0}"/>
                </a:ext>
              </a:extLst>
            </p:cNvPr>
            <p:cNvSpPr>
              <a:spLocks/>
            </p:cNvSpPr>
            <p:nvPr/>
          </p:nvSpPr>
          <p:spPr bwMode="auto">
            <a:xfrm>
              <a:off x="19637661" y="7775953"/>
              <a:ext cx="26091" cy="78274"/>
            </a:xfrm>
            <a:custGeom>
              <a:avLst/>
              <a:gdLst>
                <a:gd name="T0" fmla="*/ 1 w 1"/>
                <a:gd name="T1" fmla="*/ 1 h 2"/>
                <a:gd name="T2" fmla="*/ 0 w 1"/>
                <a:gd name="T3" fmla="*/ 0 h 2"/>
                <a:gd name="T4" fmla="*/ 0 w 1"/>
                <a:gd name="T5" fmla="*/ 1 h 2"/>
                <a:gd name="T6" fmla="*/ 0 w 1"/>
                <a:gd name="T7" fmla="*/ 2 h 2"/>
                <a:gd name="T8" fmla="*/ 0 w 1"/>
                <a:gd name="T9" fmla="*/ 2 h 2"/>
                <a:gd name="T10" fmla="*/ 1 w 1"/>
                <a:gd name="T11" fmla="*/ 1 h 2"/>
              </a:gdLst>
              <a:ahLst/>
              <a:cxnLst>
                <a:cxn ang="0">
                  <a:pos x="T0" y="T1"/>
                </a:cxn>
                <a:cxn ang="0">
                  <a:pos x="T2" y="T3"/>
                </a:cxn>
                <a:cxn ang="0">
                  <a:pos x="T4" y="T5"/>
                </a:cxn>
                <a:cxn ang="0">
                  <a:pos x="T6" y="T7"/>
                </a:cxn>
                <a:cxn ang="0">
                  <a:pos x="T8" y="T9"/>
                </a:cxn>
                <a:cxn ang="0">
                  <a:pos x="T10" y="T11"/>
                </a:cxn>
              </a:cxnLst>
              <a:rect l="0" t="0" r="r" b="b"/>
              <a:pathLst>
                <a:path w="1" h="2">
                  <a:moveTo>
                    <a:pt x="1" y="1"/>
                  </a:moveTo>
                  <a:cubicBezTo>
                    <a:pt x="1" y="0"/>
                    <a:pt x="1" y="0"/>
                    <a:pt x="0" y="0"/>
                  </a:cubicBezTo>
                  <a:cubicBezTo>
                    <a:pt x="0" y="0"/>
                    <a:pt x="0" y="0"/>
                    <a:pt x="0" y="1"/>
                  </a:cubicBezTo>
                  <a:cubicBezTo>
                    <a:pt x="0" y="1"/>
                    <a:pt x="0" y="1"/>
                    <a:pt x="0" y="2"/>
                  </a:cubicBezTo>
                  <a:cubicBezTo>
                    <a:pt x="0" y="2"/>
                    <a:pt x="0" y="2"/>
                    <a:pt x="0" y="2"/>
                  </a:cubicBezTo>
                  <a:cubicBezTo>
                    <a:pt x="1" y="2"/>
                    <a:pt x="1" y="1"/>
                    <a:pt x="1" y="1"/>
                  </a:cubicBezTo>
                  <a:close/>
                </a:path>
              </a:pathLst>
            </a:custGeom>
            <a:solidFill>
              <a:srgbClr val="9498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5" name="Freeform 81404">
              <a:extLst>
                <a:ext uri="{FF2B5EF4-FFF2-40B4-BE49-F238E27FC236}">
                  <a16:creationId xmlns:a16="http://schemas.microsoft.com/office/drawing/2014/main" id="{755AE088-FB01-D584-FB2C-4C63A32D961E}"/>
                </a:ext>
              </a:extLst>
            </p:cNvPr>
            <p:cNvSpPr>
              <a:spLocks/>
            </p:cNvSpPr>
            <p:nvPr/>
          </p:nvSpPr>
          <p:spPr bwMode="auto">
            <a:xfrm>
              <a:off x="19637661" y="7775953"/>
              <a:ext cx="26091" cy="78274"/>
            </a:xfrm>
            <a:custGeom>
              <a:avLst/>
              <a:gdLst>
                <a:gd name="T0" fmla="*/ 1 w 1"/>
                <a:gd name="T1" fmla="*/ 1 h 2"/>
                <a:gd name="T2" fmla="*/ 1 w 1"/>
                <a:gd name="T3" fmla="*/ 0 h 2"/>
                <a:gd name="T4" fmla="*/ 1 w 1"/>
                <a:gd name="T5" fmla="*/ 1 h 2"/>
                <a:gd name="T6" fmla="*/ 0 w 1"/>
                <a:gd name="T7" fmla="*/ 1 h 2"/>
                <a:gd name="T8" fmla="*/ 0 w 1"/>
                <a:gd name="T9" fmla="*/ 1 h 2"/>
                <a:gd name="T10" fmla="*/ 0 w 1"/>
                <a:gd name="T11" fmla="*/ 2 h 2"/>
                <a:gd name="T12" fmla="*/ 1 w 1"/>
                <a:gd name="T13" fmla="*/ 1 h 2"/>
              </a:gdLst>
              <a:ahLst/>
              <a:cxnLst>
                <a:cxn ang="0">
                  <a:pos x="T0" y="T1"/>
                </a:cxn>
                <a:cxn ang="0">
                  <a:pos x="T2" y="T3"/>
                </a:cxn>
                <a:cxn ang="0">
                  <a:pos x="T4" y="T5"/>
                </a:cxn>
                <a:cxn ang="0">
                  <a:pos x="T6" y="T7"/>
                </a:cxn>
                <a:cxn ang="0">
                  <a:pos x="T8" y="T9"/>
                </a:cxn>
                <a:cxn ang="0">
                  <a:pos x="T10" y="T11"/>
                </a:cxn>
                <a:cxn ang="0">
                  <a:pos x="T12" y="T13"/>
                </a:cxn>
              </a:cxnLst>
              <a:rect l="0" t="0" r="r" b="b"/>
              <a:pathLst>
                <a:path w="1" h="2">
                  <a:moveTo>
                    <a:pt x="1" y="1"/>
                  </a:moveTo>
                  <a:cubicBezTo>
                    <a:pt x="1" y="0"/>
                    <a:pt x="1" y="0"/>
                    <a:pt x="1" y="0"/>
                  </a:cubicBezTo>
                  <a:cubicBezTo>
                    <a:pt x="1" y="1"/>
                    <a:pt x="1" y="1"/>
                    <a:pt x="1" y="1"/>
                  </a:cubicBezTo>
                  <a:cubicBezTo>
                    <a:pt x="1" y="1"/>
                    <a:pt x="1" y="1"/>
                    <a:pt x="0" y="1"/>
                  </a:cubicBezTo>
                  <a:cubicBezTo>
                    <a:pt x="0" y="1"/>
                    <a:pt x="0" y="1"/>
                    <a:pt x="0" y="1"/>
                  </a:cubicBezTo>
                  <a:cubicBezTo>
                    <a:pt x="0" y="1"/>
                    <a:pt x="0" y="2"/>
                    <a:pt x="0" y="2"/>
                  </a:cubicBezTo>
                  <a:cubicBezTo>
                    <a:pt x="1" y="2"/>
                    <a:pt x="1" y="1"/>
                    <a:pt x="1" y="1"/>
                  </a:cubicBezTo>
                  <a:close/>
                </a:path>
              </a:pathLst>
            </a:custGeom>
            <a:solidFill>
              <a:srgbClr val="5E63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6" name="Freeform 81405">
              <a:extLst>
                <a:ext uri="{FF2B5EF4-FFF2-40B4-BE49-F238E27FC236}">
                  <a16:creationId xmlns:a16="http://schemas.microsoft.com/office/drawing/2014/main" id="{D66F6B00-44A8-46C7-173F-F22D10F0FF20}"/>
                </a:ext>
              </a:extLst>
            </p:cNvPr>
            <p:cNvSpPr>
              <a:spLocks/>
            </p:cNvSpPr>
            <p:nvPr/>
          </p:nvSpPr>
          <p:spPr bwMode="auto">
            <a:xfrm>
              <a:off x="19637661" y="7775953"/>
              <a:ext cx="26091" cy="26091"/>
            </a:xfrm>
            <a:custGeom>
              <a:avLst/>
              <a:gdLst>
                <a:gd name="T0" fmla="*/ 0 w 1"/>
                <a:gd name="T1" fmla="*/ 0 h 1"/>
                <a:gd name="T2" fmla="*/ 0 w 1"/>
                <a:gd name="T3" fmla="*/ 1 h 1"/>
                <a:gd name="T4" fmla="*/ 1 w 1"/>
                <a:gd name="T5" fmla="*/ 1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1"/>
                    <a:pt x="0" y="1"/>
                    <a:pt x="0" y="1"/>
                  </a:cubicBezTo>
                  <a:cubicBezTo>
                    <a:pt x="0" y="1"/>
                    <a:pt x="1" y="1"/>
                    <a:pt x="1" y="1"/>
                  </a:cubicBezTo>
                  <a:cubicBezTo>
                    <a:pt x="1" y="1"/>
                    <a:pt x="1" y="0"/>
                    <a:pt x="1" y="0"/>
                  </a:cubicBezTo>
                  <a:cubicBezTo>
                    <a:pt x="0" y="0"/>
                    <a:pt x="0" y="0"/>
                    <a:pt x="0" y="0"/>
                  </a:cubicBezTo>
                  <a:close/>
                </a:path>
              </a:pathLst>
            </a:custGeom>
            <a:solidFill>
              <a:srgbClr val="C9CB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7" name="Freeform 81406">
              <a:extLst>
                <a:ext uri="{FF2B5EF4-FFF2-40B4-BE49-F238E27FC236}">
                  <a16:creationId xmlns:a16="http://schemas.microsoft.com/office/drawing/2014/main" id="{EDC62B8B-0AFA-2BD9-DC02-4D220C8C91E1}"/>
                </a:ext>
              </a:extLst>
            </p:cNvPr>
            <p:cNvSpPr>
              <a:spLocks/>
            </p:cNvSpPr>
            <p:nvPr/>
          </p:nvSpPr>
          <p:spPr bwMode="auto">
            <a:xfrm>
              <a:off x="21516219" y="6367035"/>
              <a:ext cx="26091" cy="52183"/>
            </a:xfrm>
            <a:custGeom>
              <a:avLst/>
              <a:gdLst>
                <a:gd name="T0" fmla="*/ 1 w 1"/>
                <a:gd name="T1" fmla="*/ 0 h 1"/>
                <a:gd name="T2" fmla="*/ 0 w 1"/>
                <a:gd name="T3" fmla="*/ 0 h 1"/>
                <a:gd name="T4" fmla="*/ 0 w 1"/>
                <a:gd name="T5" fmla="*/ 1 h 1"/>
                <a:gd name="T6" fmla="*/ 0 w 1"/>
                <a:gd name="T7" fmla="*/ 1 h 1"/>
                <a:gd name="T8" fmla="*/ 0 w 1"/>
                <a:gd name="T9" fmla="*/ 1 h 1"/>
                <a:gd name="T10" fmla="*/ 1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1" y="0"/>
                  </a:moveTo>
                  <a:cubicBezTo>
                    <a:pt x="1" y="0"/>
                    <a:pt x="1" y="0"/>
                    <a:pt x="0" y="0"/>
                  </a:cubicBezTo>
                  <a:cubicBezTo>
                    <a:pt x="0" y="0"/>
                    <a:pt x="0" y="0"/>
                    <a:pt x="0" y="1"/>
                  </a:cubicBezTo>
                  <a:cubicBezTo>
                    <a:pt x="0" y="1"/>
                    <a:pt x="0" y="1"/>
                    <a:pt x="0" y="1"/>
                  </a:cubicBezTo>
                  <a:cubicBezTo>
                    <a:pt x="0" y="1"/>
                    <a:pt x="0" y="1"/>
                    <a:pt x="0" y="1"/>
                  </a:cubicBezTo>
                  <a:cubicBezTo>
                    <a:pt x="1" y="1"/>
                    <a:pt x="1" y="1"/>
                    <a:pt x="1" y="0"/>
                  </a:cubicBezTo>
                  <a:close/>
                </a:path>
              </a:pathLst>
            </a:custGeom>
            <a:solidFill>
              <a:srgbClr val="9498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8" name="Freeform 81407">
              <a:extLst>
                <a:ext uri="{FF2B5EF4-FFF2-40B4-BE49-F238E27FC236}">
                  <a16:creationId xmlns:a16="http://schemas.microsoft.com/office/drawing/2014/main" id="{3A47FFDE-810E-9BC0-24C3-1F2D8133EFA2}"/>
                </a:ext>
              </a:extLst>
            </p:cNvPr>
            <p:cNvSpPr>
              <a:spLocks/>
            </p:cNvSpPr>
            <p:nvPr/>
          </p:nvSpPr>
          <p:spPr bwMode="auto">
            <a:xfrm>
              <a:off x="21516219" y="6367035"/>
              <a:ext cx="26091" cy="52183"/>
            </a:xfrm>
            <a:custGeom>
              <a:avLst/>
              <a:gdLst>
                <a:gd name="T0" fmla="*/ 1 w 1"/>
                <a:gd name="T1" fmla="*/ 0 h 1"/>
                <a:gd name="T2" fmla="*/ 1 w 1"/>
                <a:gd name="T3" fmla="*/ 0 h 1"/>
                <a:gd name="T4" fmla="*/ 1 w 1"/>
                <a:gd name="T5" fmla="*/ 0 h 1"/>
                <a:gd name="T6" fmla="*/ 0 w 1"/>
                <a:gd name="T7" fmla="*/ 1 h 1"/>
                <a:gd name="T8" fmla="*/ 0 w 1"/>
                <a:gd name="T9" fmla="*/ 1 h 1"/>
                <a:gd name="T10" fmla="*/ 0 w 1"/>
                <a:gd name="T11" fmla="*/ 1 h 1"/>
                <a:gd name="T12" fmla="*/ 1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1" y="0"/>
                  </a:moveTo>
                  <a:cubicBezTo>
                    <a:pt x="1" y="0"/>
                    <a:pt x="1" y="0"/>
                    <a:pt x="1" y="0"/>
                  </a:cubicBezTo>
                  <a:cubicBezTo>
                    <a:pt x="1" y="0"/>
                    <a:pt x="1" y="0"/>
                    <a:pt x="1" y="0"/>
                  </a:cubicBezTo>
                  <a:cubicBezTo>
                    <a:pt x="1" y="1"/>
                    <a:pt x="1" y="1"/>
                    <a:pt x="0" y="1"/>
                  </a:cubicBezTo>
                  <a:cubicBezTo>
                    <a:pt x="0" y="1"/>
                    <a:pt x="0" y="1"/>
                    <a:pt x="0" y="1"/>
                  </a:cubicBezTo>
                  <a:cubicBezTo>
                    <a:pt x="0" y="1"/>
                    <a:pt x="0" y="1"/>
                    <a:pt x="0" y="1"/>
                  </a:cubicBezTo>
                  <a:cubicBezTo>
                    <a:pt x="1" y="1"/>
                    <a:pt x="1" y="1"/>
                    <a:pt x="1" y="0"/>
                  </a:cubicBezTo>
                  <a:close/>
                </a:path>
              </a:pathLst>
            </a:custGeom>
            <a:solidFill>
              <a:srgbClr val="5E63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9" name="Freeform 81408">
              <a:extLst>
                <a:ext uri="{FF2B5EF4-FFF2-40B4-BE49-F238E27FC236}">
                  <a16:creationId xmlns:a16="http://schemas.microsoft.com/office/drawing/2014/main" id="{6721E033-A5C0-8890-4EA0-25CAA8707658}"/>
                </a:ext>
              </a:extLst>
            </p:cNvPr>
            <p:cNvSpPr>
              <a:spLocks/>
            </p:cNvSpPr>
            <p:nvPr/>
          </p:nvSpPr>
          <p:spPr bwMode="auto">
            <a:xfrm>
              <a:off x="21516219" y="6367035"/>
              <a:ext cx="26091" cy="52183"/>
            </a:xfrm>
            <a:custGeom>
              <a:avLst/>
              <a:gdLst>
                <a:gd name="T0" fmla="*/ 0 w 1"/>
                <a:gd name="T1" fmla="*/ 0 h 1"/>
                <a:gd name="T2" fmla="*/ 0 w 1"/>
                <a:gd name="T3" fmla="*/ 1 h 1"/>
                <a:gd name="T4" fmla="*/ 1 w 1"/>
                <a:gd name="T5" fmla="*/ 0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0"/>
                    <a:pt x="0" y="1"/>
                  </a:cubicBezTo>
                  <a:cubicBezTo>
                    <a:pt x="0" y="1"/>
                    <a:pt x="1" y="1"/>
                    <a:pt x="1" y="0"/>
                  </a:cubicBezTo>
                  <a:cubicBezTo>
                    <a:pt x="1" y="0"/>
                    <a:pt x="1" y="0"/>
                    <a:pt x="1" y="0"/>
                  </a:cubicBezTo>
                  <a:cubicBezTo>
                    <a:pt x="0" y="0"/>
                    <a:pt x="0" y="0"/>
                    <a:pt x="0" y="0"/>
                  </a:cubicBezTo>
                  <a:close/>
                </a:path>
              </a:pathLst>
            </a:custGeom>
            <a:solidFill>
              <a:srgbClr val="C9CB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0" name="Freeform 81409">
              <a:extLst>
                <a:ext uri="{FF2B5EF4-FFF2-40B4-BE49-F238E27FC236}">
                  <a16:creationId xmlns:a16="http://schemas.microsoft.com/office/drawing/2014/main" id="{6D135088-9CC6-7BDE-9955-A8F4A99F2A2F}"/>
                </a:ext>
              </a:extLst>
            </p:cNvPr>
            <p:cNvSpPr>
              <a:spLocks/>
            </p:cNvSpPr>
            <p:nvPr/>
          </p:nvSpPr>
          <p:spPr bwMode="auto">
            <a:xfrm>
              <a:off x="21620585" y="6419214"/>
              <a:ext cx="52183" cy="52183"/>
            </a:xfrm>
            <a:custGeom>
              <a:avLst/>
              <a:gdLst>
                <a:gd name="T0" fmla="*/ 1 w 2"/>
                <a:gd name="T1" fmla="*/ 1 h 2"/>
                <a:gd name="T2" fmla="*/ 1 w 2"/>
                <a:gd name="T3" fmla="*/ 0 h 2"/>
                <a:gd name="T4" fmla="*/ 0 w 2"/>
                <a:gd name="T5" fmla="*/ 1 h 2"/>
                <a:gd name="T6" fmla="*/ 0 w 2"/>
                <a:gd name="T7" fmla="*/ 2 h 2"/>
                <a:gd name="T8" fmla="*/ 1 w 2"/>
                <a:gd name="T9" fmla="*/ 2 h 2"/>
                <a:gd name="T10" fmla="*/ 1 w 2"/>
                <a:gd name="T11" fmla="*/ 1 h 2"/>
              </a:gdLst>
              <a:ahLst/>
              <a:cxnLst>
                <a:cxn ang="0">
                  <a:pos x="T0" y="T1"/>
                </a:cxn>
                <a:cxn ang="0">
                  <a:pos x="T2" y="T3"/>
                </a:cxn>
                <a:cxn ang="0">
                  <a:pos x="T4" y="T5"/>
                </a:cxn>
                <a:cxn ang="0">
                  <a:pos x="T6" y="T7"/>
                </a:cxn>
                <a:cxn ang="0">
                  <a:pos x="T8" y="T9"/>
                </a:cxn>
                <a:cxn ang="0">
                  <a:pos x="T10" y="T11"/>
                </a:cxn>
              </a:cxnLst>
              <a:rect l="0" t="0" r="r" b="b"/>
              <a:pathLst>
                <a:path w="2" h="2">
                  <a:moveTo>
                    <a:pt x="1" y="1"/>
                  </a:moveTo>
                  <a:cubicBezTo>
                    <a:pt x="2" y="1"/>
                    <a:pt x="1" y="0"/>
                    <a:pt x="1" y="0"/>
                  </a:cubicBezTo>
                  <a:cubicBezTo>
                    <a:pt x="0" y="0"/>
                    <a:pt x="0" y="1"/>
                    <a:pt x="0" y="1"/>
                  </a:cubicBezTo>
                  <a:cubicBezTo>
                    <a:pt x="0" y="2"/>
                    <a:pt x="0" y="2"/>
                    <a:pt x="0" y="2"/>
                  </a:cubicBezTo>
                  <a:cubicBezTo>
                    <a:pt x="0" y="2"/>
                    <a:pt x="1" y="2"/>
                    <a:pt x="1" y="2"/>
                  </a:cubicBezTo>
                  <a:cubicBezTo>
                    <a:pt x="1" y="2"/>
                    <a:pt x="1" y="2"/>
                    <a:pt x="1" y="1"/>
                  </a:cubicBezTo>
                  <a:close/>
                </a:path>
              </a:pathLst>
            </a:custGeom>
            <a:solidFill>
              <a:srgbClr val="9498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1" name="Freeform 81410">
              <a:extLst>
                <a:ext uri="{FF2B5EF4-FFF2-40B4-BE49-F238E27FC236}">
                  <a16:creationId xmlns:a16="http://schemas.microsoft.com/office/drawing/2014/main" id="{CEF38C31-FDFE-5BC3-B724-C391D2D766C9}"/>
                </a:ext>
              </a:extLst>
            </p:cNvPr>
            <p:cNvSpPr>
              <a:spLocks/>
            </p:cNvSpPr>
            <p:nvPr/>
          </p:nvSpPr>
          <p:spPr bwMode="auto">
            <a:xfrm>
              <a:off x="21620585" y="6445306"/>
              <a:ext cx="26091" cy="26091"/>
            </a:xfrm>
            <a:custGeom>
              <a:avLst/>
              <a:gdLst>
                <a:gd name="T0" fmla="*/ 1 w 1"/>
                <a:gd name="T1" fmla="*/ 0 h 1"/>
                <a:gd name="T2" fmla="*/ 1 w 1"/>
                <a:gd name="T3" fmla="*/ 0 h 1"/>
                <a:gd name="T4" fmla="*/ 1 w 1"/>
                <a:gd name="T5" fmla="*/ 0 h 1"/>
                <a:gd name="T6" fmla="*/ 1 w 1"/>
                <a:gd name="T7" fmla="*/ 1 h 1"/>
                <a:gd name="T8" fmla="*/ 0 w 1"/>
                <a:gd name="T9" fmla="*/ 0 h 1"/>
                <a:gd name="T10" fmla="*/ 1 w 1"/>
                <a:gd name="T11" fmla="*/ 1 h 1"/>
                <a:gd name="T12" fmla="*/ 1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1" y="0"/>
                  </a:moveTo>
                  <a:cubicBezTo>
                    <a:pt x="1" y="0"/>
                    <a:pt x="1" y="0"/>
                    <a:pt x="1" y="0"/>
                  </a:cubicBezTo>
                  <a:cubicBezTo>
                    <a:pt x="1" y="0"/>
                    <a:pt x="1" y="0"/>
                    <a:pt x="1" y="0"/>
                  </a:cubicBezTo>
                  <a:cubicBezTo>
                    <a:pt x="1" y="0"/>
                    <a:pt x="1" y="1"/>
                    <a:pt x="1" y="1"/>
                  </a:cubicBezTo>
                  <a:cubicBezTo>
                    <a:pt x="0" y="1"/>
                    <a:pt x="0" y="1"/>
                    <a:pt x="0" y="0"/>
                  </a:cubicBezTo>
                  <a:cubicBezTo>
                    <a:pt x="0" y="1"/>
                    <a:pt x="0" y="1"/>
                    <a:pt x="1" y="1"/>
                  </a:cubicBezTo>
                  <a:cubicBezTo>
                    <a:pt x="1" y="1"/>
                    <a:pt x="1" y="1"/>
                    <a:pt x="1" y="0"/>
                  </a:cubicBezTo>
                  <a:close/>
                </a:path>
              </a:pathLst>
            </a:custGeom>
            <a:solidFill>
              <a:srgbClr val="5E63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2" name="Freeform 81411">
              <a:extLst>
                <a:ext uri="{FF2B5EF4-FFF2-40B4-BE49-F238E27FC236}">
                  <a16:creationId xmlns:a16="http://schemas.microsoft.com/office/drawing/2014/main" id="{C28FD048-A457-9C77-7684-6B07D1322947}"/>
                </a:ext>
              </a:extLst>
            </p:cNvPr>
            <p:cNvSpPr>
              <a:spLocks/>
            </p:cNvSpPr>
            <p:nvPr/>
          </p:nvSpPr>
          <p:spPr bwMode="auto">
            <a:xfrm>
              <a:off x="21620585" y="6419214"/>
              <a:ext cx="26091" cy="26091"/>
            </a:xfrm>
            <a:custGeom>
              <a:avLst/>
              <a:gdLst>
                <a:gd name="T0" fmla="*/ 0 w 1"/>
                <a:gd name="T1" fmla="*/ 1 h 1"/>
                <a:gd name="T2" fmla="*/ 1 w 1"/>
                <a:gd name="T3" fmla="*/ 1 h 1"/>
                <a:gd name="T4" fmla="*/ 1 w 1"/>
                <a:gd name="T5" fmla="*/ 1 h 1"/>
                <a:gd name="T6" fmla="*/ 1 w 1"/>
                <a:gd name="T7" fmla="*/ 1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cubicBezTo>
                    <a:pt x="0" y="1"/>
                    <a:pt x="0" y="1"/>
                    <a:pt x="1" y="1"/>
                  </a:cubicBezTo>
                  <a:cubicBezTo>
                    <a:pt x="1" y="1"/>
                    <a:pt x="1" y="1"/>
                    <a:pt x="1" y="1"/>
                  </a:cubicBezTo>
                  <a:cubicBezTo>
                    <a:pt x="1" y="1"/>
                    <a:pt x="1" y="1"/>
                    <a:pt x="1" y="1"/>
                  </a:cubicBezTo>
                  <a:cubicBezTo>
                    <a:pt x="1" y="0"/>
                    <a:pt x="0" y="1"/>
                    <a:pt x="0" y="1"/>
                  </a:cubicBezTo>
                  <a:close/>
                </a:path>
              </a:pathLst>
            </a:custGeom>
            <a:solidFill>
              <a:srgbClr val="C9CB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3" name="Freeform 81412">
              <a:extLst>
                <a:ext uri="{FF2B5EF4-FFF2-40B4-BE49-F238E27FC236}">
                  <a16:creationId xmlns:a16="http://schemas.microsoft.com/office/drawing/2014/main" id="{C0C9985D-75B7-B14D-3DB3-3425F0CEA515}"/>
                </a:ext>
              </a:extLst>
            </p:cNvPr>
            <p:cNvSpPr>
              <a:spLocks/>
            </p:cNvSpPr>
            <p:nvPr/>
          </p:nvSpPr>
          <p:spPr bwMode="auto">
            <a:xfrm>
              <a:off x="21333583" y="5584301"/>
              <a:ext cx="52183" cy="78274"/>
            </a:xfrm>
            <a:custGeom>
              <a:avLst/>
              <a:gdLst>
                <a:gd name="T0" fmla="*/ 1 w 1"/>
                <a:gd name="T1" fmla="*/ 1 h 2"/>
                <a:gd name="T2" fmla="*/ 0 w 1"/>
                <a:gd name="T3" fmla="*/ 0 h 2"/>
                <a:gd name="T4" fmla="*/ 0 w 1"/>
                <a:gd name="T5" fmla="*/ 1 h 2"/>
                <a:gd name="T6" fmla="*/ 0 w 1"/>
                <a:gd name="T7" fmla="*/ 2 h 2"/>
                <a:gd name="T8" fmla="*/ 0 w 1"/>
                <a:gd name="T9" fmla="*/ 2 h 2"/>
                <a:gd name="T10" fmla="*/ 1 w 1"/>
                <a:gd name="T11" fmla="*/ 1 h 2"/>
              </a:gdLst>
              <a:ahLst/>
              <a:cxnLst>
                <a:cxn ang="0">
                  <a:pos x="T0" y="T1"/>
                </a:cxn>
                <a:cxn ang="0">
                  <a:pos x="T2" y="T3"/>
                </a:cxn>
                <a:cxn ang="0">
                  <a:pos x="T4" y="T5"/>
                </a:cxn>
                <a:cxn ang="0">
                  <a:pos x="T6" y="T7"/>
                </a:cxn>
                <a:cxn ang="0">
                  <a:pos x="T8" y="T9"/>
                </a:cxn>
                <a:cxn ang="0">
                  <a:pos x="T10" y="T11"/>
                </a:cxn>
              </a:cxnLst>
              <a:rect l="0" t="0" r="r" b="b"/>
              <a:pathLst>
                <a:path w="1" h="2">
                  <a:moveTo>
                    <a:pt x="1" y="1"/>
                  </a:moveTo>
                  <a:cubicBezTo>
                    <a:pt x="1" y="0"/>
                    <a:pt x="1" y="0"/>
                    <a:pt x="0" y="0"/>
                  </a:cubicBezTo>
                  <a:cubicBezTo>
                    <a:pt x="0" y="0"/>
                    <a:pt x="0" y="1"/>
                    <a:pt x="0" y="1"/>
                  </a:cubicBezTo>
                  <a:cubicBezTo>
                    <a:pt x="0" y="1"/>
                    <a:pt x="0" y="2"/>
                    <a:pt x="0" y="2"/>
                  </a:cubicBezTo>
                  <a:cubicBezTo>
                    <a:pt x="0" y="2"/>
                    <a:pt x="0" y="2"/>
                    <a:pt x="0" y="2"/>
                  </a:cubicBezTo>
                  <a:cubicBezTo>
                    <a:pt x="1" y="2"/>
                    <a:pt x="1" y="1"/>
                    <a:pt x="1" y="1"/>
                  </a:cubicBezTo>
                  <a:close/>
                </a:path>
              </a:pathLst>
            </a:custGeom>
            <a:solidFill>
              <a:srgbClr val="9498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4" name="Freeform 81413">
              <a:extLst>
                <a:ext uri="{FF2B5EF4-FFF2-40B4-BE49-F238E27FC236}">
                  <a16:creationId xmlns:a16="http://schemas.microsoft.com/office/drawing/2014/main" id="{64D4D16D-E04D-0554-26E6-1E01AFB6D080}"/>
                </a:ext>
              </a:extLst>
            </p:cNvPr>
            <p:cNvSpPr>
              <a:spLocks/>
            </p:cNvSpPr>
            <p:nvPr/>
          </p:nvSpPr>
          <p:spPr bwMode="auto">
            <a:xfrm>
              <a:off x="21333583" y="5636484"/>
              <a:ext cx="52183" cy="26091"/>
            </a:xfrm>
            <a:custGeom>
              <a:avLst/>
              <a:gdLst>
                <a:gd name="T0" fmla="*/ 1 w 1"/>
                <a:gd name="T1" fmla="*/ 0 h 1"/>
                <a:gd name="T2" fmla="*/ 1 w 1"/>
                <a:gd name="T3" fmla="*/ 0 h 1"/>
                <a:gd name="T4" fmla="*/ 1 w 1"/>
                <a:gd name="T5" fmla="*/ 0 h 1"/>
                <a:gd name="T6" fmla="*/ 0 w 1"/>
                <a:gd name="T7" fmla="*/ 1 h 1"/>
                <a:gd name="T8" fmla="*/ 0 w 1"/>
                <a:gd name="T9" fmla="*/ 0 h 1"/>
                <a:gd name="T10" fmla="*/ 0 w 1"/>
                <a:gd name="T11" fmla="*/ 1 h 1"/>
                <a:gd name="T12" fmla="*/ 1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1" y="0"/>
                  </a:moveTo>
                  <a:cubicBezTo>
                    <a:pt x="1" y="0"/>
                    <a:pt x="1" y="0"/>
                    <a:pt x="1" y="0"/>
                  </a:cubicBezTo>
                  <a:cubicBezTo>
                    <a:pt x="1" y="0"/>
                    <a:pt x="1" y="0"/>
                    <a:pt x="1" y="0"/>
                  </a:cubicBezTo>
                  <a:cubicBezTo>
                    <a:pt x="1" y="0"/>
                    <a:pt x="1" y="1"/>
                    <a:pt x="0" y="1"/>
                  </a:cubicBezTo>
                  <a:cubicBezTo>
                    <a:pt x="0" y="1"/>
                    <a:pt x="0" y="0"/>
                    <a:pt x="0" y="0"/>
                  </a:cubicBezTo>
                  <a:cubicBezTo>
                    <a:pt x="0" y="0"/>
                    <a:pt x="0" y="1"/>
                    <a:pt x="0" y="1"/>
                  </a:cubicBezTo>
                  <a:cubicBezTo>
                    <a:pt x="1" y="1"/>
                    <a:pt x="1" y="0"/>
                    <a:pt x="1" y="0"/>
                  </a:cubicBezTo>
                  <a:close/>
                </a:path>
              </a:pathLst>
            </a:custGeom>
            <a:solidFill>
              <a:srgbClr val="5E63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5" name="Freeform 81414">
              <a:extLst>
                <a:ext uri="{FF2B5EF4-FFF2-40B4-BE49-F238E27FC236}">
                  <a16:creationId xmlns:a16="http://schemas.microsoft.com/office/drawing/2014/main" id="{49652B39-F42A-5299-CA16-612474E33A69}"/>
                </a:ext>
              </a:extLst>
            </p:cNvPr>
            <p:cNvSpPr>
              <a:spLocks/>
            </p:cNvSpPr>
            <p:nvPr/>
          </p:nvSpPr>
          <p:spPr bwMode="auto">
            <a:xfrm>
              <a:off x="21333583" y="5584301"/>
              <a:ext cx="52183" cy="52183"/>
            </a:xfrm>
            <a:custGeom>
              <a:avLst/>
              <a:gdLst>
                <a:gd name="T0" fmla="*/ 0 w 1"/>
                <a:gd name="T1" fmla="*/ 0 h 1"/>
                <a:gd name="T2" fmla="*/ 0 w 1"/>
                <a:gd name="T3" fmla="*/ 1 h 1"/>
                <a:gd name="T4" fmla="*/ 1 w 1"/>
                <a:gd name="T5" fmla="*/ 1 h 1"/>
                <a:gd name="T6" fmla="*/ 0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1"/>
                    <a:pt x="0" y="1"/>
                    <a:pt x="0" y="1"/>
                  </a:cubicBezTo>
                  <a:cubicBezTo>
                    <a:pt x="0" y="1"/>
                    <a:pt x="1" y="1"/>
                    <a:pt x="1" y="1"/>
                  </a:cubicBezTo>
                  <a:cubicBezTo>
                    <a:pt x="1" y="1"/>
                    <a:pt x="1" y="0"/>
                    <a:pt x="0" y="0"/>
                  </a:cubicBezTo>
                  <a:cubicBezTo>
                    <a:pt x="0" y="0"/>
                    <a:pt x="0" y="0"/>
                    <a:pt x="0" y="0"/>
                  </a:cubicBezTo>
                  <a:close/>
                </a:path>
              </a:pathLst>
            </a:custGeom>
            <a:solidFill>
              <a:srgbClr val="C9CB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6" name="Freeform 81415">
              <a:extLst>
                <a:ext uri="{FF2B5EF4-FFF2-40B4-BE49-F238E27FC236}">
                  <a16:creationId xmlns:a16="http://schemas.microsoft.com/office/drawing/2014/main" id="{2AB672E7-5875-F95A-E939-9830373CCA79}"/>
                </a:ext>
              </a:extLst>
            </p:cNvPr>
            <p:cNvSpPr>
              <a:spLocks/>
            </p:cNvSpPr>
            <p:nvPr/>
          </p:nvSpPr>
          <p:spPr bwMode="auto">
            <a:xfrm>
              <a:off x="21203126" y="5532118"/>
              <a:ext cx="78274" cy="52183"/>
            </a:xfrm>
            <a:custGeom>
              <a:avLst/>
              <a:gdLst>
                <a:gd name="T0" fmla="*/ 2 w 2"/>
                <a:gd name="T1" fmla="*/ 1 h 2"/>
                <a:gd name="T2" fmla="*/ 1 w 2"/>
                <a:gd name="T3" fmla="*/ 0 h 2"/>
                <a:gd name="T4" fmla="*/ 0 w 2"/>
                <a:gd name="T5" fmla="*/ 1 h 2"/>
                <a:gd name="T6" fmla="*/ 1 w 2"/>
                <a:gd name="T7" fmla="*/ 2 h 2"/>
                <a:gd name="T8" fmla="*/ 1 w 2"/>
                <a:gd name="T9" fmla="*/ 2 h 2"/>
                <a:gd name="T10" fmla="*/ 2 w 2"/>
                <a:gd name="T11" fmla="*/ 1 h 2"/>
              </a:gdLst>
              <a:ahLst/>
              <a:cxnLst>
                <a:cxn ang="0">
                  <a:pos x="T0" y="T1"/>
                </a:cxn>
                <a:cxn ang="0">
                  <a:pos x="T2" y="T3"/>
                </a:cxn>
                <a:cxn ang="0">
                  <a:pos x="T4" y="T5"/>
                </a:cxn>
                <a:cxn ang="0">
                  <a:pos x="T6" y="T7"/>
                </a:cxn>
                <a:cxn ang="0">
                  <a:pos x="T8" y="T9"/>
                </a:cxn>
                <a:cxn ang="0">
                  <a:pos x="T10" y="T11"/>
                </a:cxn>
              </a:cxnLst>
              <a:rect l="0" t="0" r="r" b="b"/>
              <a:pathLst>
                <a:path w="2" h="2">
                  <a:moveTo>
                    <a:pt x="2" y="1"/>
                  </a:moveTo>
                  <a:cubicBezTo>
                    <a:pt x="2" y="0"/>
                    <a:pt x="2" y="0"/>
                    <a:pt x="1" y="0"/>
                  </a:cubicBezTo>
                  <a:cubicBezTo>
                    <a:pt x="1" y="0"/>
                    <a:pt x="0" y="0"/>
                    <a:pt x="0" y="1"/>
                  </a:cubicBezTo>
                  <a:cubicBezTo>
                    <a:pt x="0" y="1"/>
                    <a:pt x="1" y="1"/>
                    <a:pt x="1" y="2"/>
                  </a:cubicBezTo>
                  <a:cubicBezTo>
                    <a:pt x="1" y="2"/>
                    <a:pt x="1" y="2"/>
                    <a:pt x="1" y="2"/>
                  </a:cubicBezTo>
                  <a:cubicBezTo>
                    <a:pt x="2" y="2"/>
                    <a:pt x="2" y="1"/>
                    <a:pt x="2" y="1"/>
                  </a:cubicBezTo>
                  <a:close/>
                </a:path>
              </a:pathLst>
            </a:custGeom>
            <a:solidFill>
              <a:srgbClr val="9498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7" name="Freeform 81416">
              <a:extLst>
                <a:ext uri="{FF2B5EF4-FFF2-40B4-BE49-F238E27FC236}">
                  <a16:creationId xmlns:a16="http://schemas.microsoft.com/office/drawing/2014/main" id="{CE180E3F-DD68-3075-2D7D-16F9B4A17CBF}"/>
                </a:ext>
              </a:extLst>
            </p:cNvPr>
            <p:cNvSpPr>
              <a:spLocks/>
            </p:cNvSpPr>
            <p:nvPr/>
          </p:nvSpPr>
          <p:spPr bwMode="auto">
            <a:xfrm>
              <a:off x="21203126" y="5532118"/>
              <a:ext cx="78274" cy="52183"/>
            </a:xfrm>
            <a:custGeom>
              <a:avLst/>
              <a:gdLst>
                <a:gd name="T0" fmla="*/ 2 w 2"/>
                <a:gd name="T1" fmla="*/ 1 h 2"/>
                <a:gd name="T2" fmla="*/ 2 w 2"/>
                <a:gd name="T3" fmla="*/ 0 h 2"/>
                <a:gd name="T4" fmla="*/ 2 w 2"/>
                <a:gd name="T5" fmla="*/ 1 h 2"/>
                <a:gd name="T6" fmla="*/ 1 w 2"/>
                <a:gd name="T7" fmla="*/ 1 h 2"/>
                <a:gd name="T8" fmla="*/ 0 w 2"/>
                <a:gd name="T9" fmla="*/ 1 h 2"/>
                <a:gd name="T10" fmla="*/ 1 w 2"/>
                <a:gd name="T11" fmla="*/ 2 h 2"/>
                <a:gd name="T12" fmla="*/ 2 w 2"/>
                <a:gd name="T13" fmla="*/ 1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2" y="1"/>
                  </a:moveTo>
                  <a:cubicBezTo>
                    <a:pt x="2" y="0"/>
                    <a:pt x="2" y="0"/>
                    <a:pt x="2" y="0"/>
                  </a:cubicBezTo>
                  <a:cubicBezTo>
                    <a:pt x="2" y="1"/>
                    <a:pt x="2" y="1"/>
                    <a:pt x="2" y="1"/>
                  </a:cubicBezTo>
                  <a:cubicBezTo>
                    <a:pt x="2" y="1"/>
                    <a:pt x="2" y="1"/>
                    <a:pt x="1" y="1"/>
                  </a:cubicBezTo>
                  <a:cubicBezTo>
                    <a:pt x="1" y="1"/>
                    <a:pt x="1" y="1"/>
                    <a:pt x="0" y="1"/>
                  </a:cubicBezTo>
                  <a:cubicBezTo>
                    <a:pt x="0" y="1"/>
                    <a:pt x="1" y="2"/>
                    <a:pt x="1" y="2"/>
                  </a:cubicBezTo>
                  <a:cubicBezTo>
                    <a:pt x="2" y="2"/>
                    <a:pt x="2" y="1"/>
                    <a:pt x="2" y="1"/>
                  </a:cubicBezTo>
                  <a:close/>
                </a:path>
              </a:pathLst>
            </a:custGeom>
            <a:solidFill>
              <a:srgbClr val="5E63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8" name="Freeform 81417">
              <a:extLst>
                <a:ext uri="{FF2B5EF4-FFF2-40B4-BE49-F238E27FC236}">
                  <a16:creationId xmlns:a16="http://schemas.microsoft.com/office/drawing/2014/main" id="{6355DC08-D813-4392-BDC5-755026F0E9E9}"/>
                </a:ext>
              </a:extLst>
            </p:cNvPr>
            <p:cNvSpPr>
              <a:spLocks/>
            </p:cNvSpPr>
            <p:nvPr/>
          </p:nvSpPr>
          <p:spPr bwMode="auto">
            <a:xfrm>
              <a:off x="21229218" y="5532118"/>
              <a:ext cx="52183" cy="26091"/>
            </a:xfrm>
            <a:custGeom>
              <a:avLst/>
              <a:gdLst>
                <a:gd name="T0" fmla="*/ 0 w 1"/>
                <a:gd name="T1" fmla="*/ 0 h 1"/>
                <a:gd name="T2" fmla="*/ 0 w 1"/>
                <a:gd name="T3" fmla="*/ 1 h 1"/>
                <a:gd name="T4" fmla="*/ 0 w 1"/>
                <a:gd name="T5" fmla="*/ 1 h 1"/>
                <a:gd name="T6" fmla="*/ 0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1"/>
                    <a:pt x="0" y="1"/>
                    <a:pt x="0" y="1"/>
                  </a:cubicBezTo>
                  <a:cubicBezTo>
                    <a:pt x="0" y="1"/>
                    <a:pt x="0" y="1"/>
                    <a:pt x="0" y="1"/>
                  </a:cubicBezTo>
                  <a:cubicBezTo>
                    <a:pt x="1" y="0"/>
                    <a:pt x="1" y="0"/>
                    <a:pt x="0" y="0"/>
                  </a:cubicBezTo>
                  <a:cubicBezTo>
                    <a:pt x="0" y="0"/>
                    <a:pt x="0" y="0"/>
                    <a:pt x="0" y="0"/>
                  </a:cubicBezTo>
                  <a:close/>
                </a:path>
              </a:pathLst>
            </a:custGeom>
            <a:solidFill>
              <a:srgbClr val="C9CB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9" name="Freeform 81418">
              <a:extLst>
                <a:ext uri="{FF2B5EF4-FFF2-40B4-BE49-F238E27FC236}">
                  <a16:creationId xmlns:a16="http://schemas.microsoft.com/office/drawing/2014/main" id="{E16FCBF9-97D1-54B5-0F8F-C10104DE2794}"/>
                </a:ext>
              </a:extLst>
            </p:cNvPr>
            <p:cNvSpPr>
              <a:spLocks/>
            </p:cNvSpPr>
            <p:nvPr/>
          </p:nvSpPr>
          <p:spPr bwMode="auto">
            <a:xfrm>
              <a:off x="21150943" y="5427756"/>
              <a:ext cx="26091" cy="78274"/>
            </a:xfrm>
            <a:custGeom>
              <a:avLst/>
              <a:gdLst>
                <a:gd name="T0" fmla="*/ 1 w 1"/>
                <a:gd name="T1" fmla="*/ 1 h 2"/>
                <a:gd name="T2" fmla="*/ 0 w 1"/>
                <a:gd name="T3" fmla="*/ 0 h 2"/>
                <a:gd name="T4" fmla="*/ 0 w 1"/>
                <a:gd name="T5" fmla="*/ 1 h 2"/>
                <a:gd name="T6" fmla="*/ 0 w 1"/>
                <a:gd name="T7" fmla="*/ 2 h 2"/>
                <a:gd name="T8" fmla="*/ 0 w 1"/>
                <a:gd name="T9" fmla="*/ 2 h 2"/>
                <a:gd name="T10" fmla="*/ 1 w 1"/>
                <a:gd name="T11" fmla="*/ 1 h 2"/>
              </a:gdLst>
              <a:ahLst/>
              <a:cxnLst>
                <a:cxn ang="0">
                  <a:pos x="T0" y="T1"/>
                </a:cxn>
                <a:cxn ang="0">
                  <a:pos x="T2" y="T3"/>
                </a:cxn>
                <a:cxn ang="0">
                  <a:pos x="T4" y="T5"/>
                </a:cxn>
                <a:cxn ang="0">
                  <a:pos x="T6" y="T7"/>
                </a:cxn>
                <a:cxn ang="0">
                  <a:pos x="T8" y="T9"/>
                </a:cxn>
                <a:cxn ang="0">
                  <a:pos x="T10" y="T11"/>
                </a:cxn>
              </a:cxnLst>
              <a:rect l="0" t="0" r="r" b="b"/>
              <a:pathLst>
                <a:path w="1" h="2">
                  <a:moveTo>
                    <a:pt x="1" y="1"/>
                  </a:moveTo>
                  <a:cubicBezTo>
                    <a:pt x="1" y="0"/>
                    <a:pt x="1" y="0"/>
                    <a:pt x="0" y="0"/>
                  </a:cubicBezTo>
                  <a:cubicBezTo>
                    <a:pt x="0" y="0"/>
                    <a:pt x="0" y="1"/>
                    <a:pt x="0" y="1"/>
                  </a:cubicBezTo>
                  <a:cubicBezTo>
                    <a:pt x="0" y="1"/>
                    <a:pt x="0" y="2"/>
                    <a:pt x="0" y="2"/>
                  </a:cubicBezTo>
                  <a:cubicBezTo>
                    <a:pt x="0" y="2"/>
                    <a:pt x="0" y="2"/>
                    <a:pt x="0" y="2"/>
                  </a:cubicBezTo>
                  <a:cubicBezTo>
                    <a:pt x="1" y="2"/>
                    <a:pt x="1" y="1"/>
                    <a:pt x="1" y="1"/>
                  </a:cubicBezTo>
                  <a:close/>
                </a:path>
              </a:pathLst>
            </a:custGeom>
            <a:solidFill>
              <a:srgbClr val="9498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0" name="Freeform 81419">
              <a:extLst>
                <a:ext uri="{FF2B5EF4-FFF2-40B4-BE49-F238E27FC236}">
                  <a16:creationId xmlns:a16="http://schemas.microsoft.com/office/drawing/2014/main" id="{D8230A55-4885-06C9-665A-1001650F5DB3}"/>
                </a:ext>
              </a:extLst>
            </p:cNvPr>
            <p:cNvSpPr>
              <a:spLocks/>
            </p:cNvSpPr>
            <p:nvPr/>
          </p:nvSpPr>
          <p:spPr bwMode="auto">
            <a:xfrm>
              <a:off x="21150943" y="5453844"/>
              <a:ext cx="26091" cy="52183"/>
            </a:xfrm>
            <a:custGeom>
              <a:avLst/>
              <a:gdLst>
                <a:gd name="T0" fmla="*/ 1 w 1"/>
                <a:gd name="T1" fmla="*/ 0 h 1"/>
                <a:gd name="T2" fmla="*/ 1 w 1"/>
                <a:gd name="T3" fmla="*/ 0 h 1"/>
                <a:gd name="T4" fmla="*/ 1 w 1"/>
                <a:gd name="T5" fmla="*/ 0 h 1"/>
                <a:gd name="T6" fmla="*/ 0 w 1"/>
                <a:gd name="T7" fmla="*/ 1 h 1"/>
                <a:gd name="T8" fmla="*/ 0 w 1"/>
                <a:gd name="T9" fmla="*/ 0 h 1"/>
                <a:gd name="T10" fmla="*/ 0 w 1"/>
                <a:gd name="T11" fmla="*/ 1 h 1"/>
                <a:gd name="T12" fmla="*/ 1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1" y="0"/>
                  </a:moveTo>
                  <a:cubicBezTo>
                    <a:pt x="1" y="0"/>
                    <a:pt x="1" y="0"/>
                    <a:pt x="1" y="0"/>
                  </a:cubicBezTo>
                  <a:cubicBezTo>
                    <a:pt x="1" y="0"/>
                    <a:pt x="1" y="0"/>
                    <a:pt x="1" y="0"/>
                  </a:cubicBezTo>
                  <a:cubicBezTo>
                    <a:pt x="1" y="0"/>
                    <a:pt x="1" y="1"/>
                    <a:pt x="0" y="1"/>
                  </a:cubicBezTo>
                  <a:cubicBezTo>
                    <a:pt x="0" y="1"/>
                    <a:pt x="0" y="0"/>
                    <a:pt x="0" y="0"/>
                  </a:cubicBezTo>
                  <a:cubicBezTo>
                    <a:pt x="0" y="1"/>
                    <a:pt x="0" y="1"/>
                    <a:pt x="0" y="1"/>
                  </a:cubicBezTo>
                  <a:cubicBezTo>
                    <a:pt x="1" y="1"/>
                    <a:pt x="1" y="0"/>
                    <a:pt x="1" y="0"/>
                  </a:cubicBezTo>
                  <a:close/>
                </a:path>
              </a:pathLst>
            </a:custGeom>
            <a:solidFill>
              <a:srgbClr val="5E63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1" name="Freeform 81420">
              <a:extLst>
                <a:ext uri="{FF2B5EF4-FFF2-40B4-BE49-F238E27FC236}">
                  <a16:creationId xmlns:a16="http://schemas.microsoft.com/office/drawing/2014/main" id="{8EDA19F8-A6D2-2364-CBCA-25AE0F26FB5A}"/>
                </a:ext>
              </a:extLst>
            </p:cNvPr>
            <p:cNvSpPr>
              <a:spLocks/>
            </p:cNvSpPr>
            <p:nvPr/>
          </p:nvSpPr>
          <p:spPr bwMode="auto">
            <a:xfrm>
              <a:off x="21150943" y="5427756"/>
              <a:ext cx="26091" cy="26091"/>
            </a:xfrm>
            <a:custGeom>
              <a:avLst/>
              <a:gdLst>
                <a:gd name="T0" fmla="*/ 0 w 1"/>
                <a:gd name="T1" fmla="*/ 0 h 1"/>
                <a:gd name="T2" fmla="*/ 0 w 1"/>
                <a:gd name="T3" fmla="*/ 1 h 1"/>
                <a:gd name="T4" fmla="*/ 1 w 1"/>
                <a:gd name="T5" fmla="*/ 1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1"/>
                    <a:pt x="0" y="1"/>
                    <a:pt x="0" y="1"/>
                  </a:cubicBezTo>
                  <a:cubicBezTo>
                    <a:pt x="0" y="1"/>
                    <a:pt x="1" y="1"/>
                    <a:pt x="1" y="1"/>
                  </a:cubicBezTo>
                  <a:cubicBezTo>
                    <a:pt x="1" y="1"/>
                    <a:pt x="1" y="0"/>
                    <a:pt x="1" y="0"/>
                  </a:cubicBezTo>
                  <a:cubicBezTo>
                    <a:pt x="0" y="0"/>
                    <a:pt x="0" y="0"/>
                    <a:pt x="0" y="0"/>
                  </a:cubicBezTo>
                  <a:close/>
                </a:path>
              </a:pathLst>
            </a:custGeom>
            <a:solidFill>
              <a:srgbClr val="C9CB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2" name="Freeform 81421">
              <a:extLst>
                <a:ext uri="{FF2B5EF4-FFF2-40B4-BE49-F238E27FC236}">
                  <a16:creationId xmlns:a16="http://schemas.microsoft.com/office/drawing/2014/main" id="{55A9679F-454B-E1FF-AC93-4C877F1C53E4}"/>
                </a:ext>
              </a:extLst>
            </p:cNvPr>
            <p:cNvSpPr>
              <a:spLocks/>
            </p:cNvSpPr>
            <p:nvPr/>
          </p:nvSpPr>
          <p:spPr bwMode="auto">
            <a:xfrm>
              <a:off x="21046582" y="5323390"/>
              <a:ext cx="52183" cy="78274"/>
            </a:xfrm>
            <a:custGeom>
              <a:avLst/>
              <a:gdLst>
                <a:gd name="T0" fmla="*/ 2 w 2"/>
                <a:gd name="T1" fmla="*/ 1 h 2"/>
                <a:gd name="T2" fmla="*/ 1 w 2"/>
                <a:gd name="T3" fmla="*/ 0 h 2"/>
                <a:gd name="T4" fmla="*/ 0 w 2"/>
                <a:gd name="T5" fmla="*/ 1 h 2"/>
                <a:gd name="T6" fmla="*/ 0 w 2"/>
                <a:gd name="T7" fmla="*/ 1 h 2"/>
                <a:gd name="T8" fmla="*/ 1 w 2"/>
                <a:gd name="T9" fmla="*/ 2 h 2"/>
                <a:gd name="T10" fmla="*/ 2 w 2"/>
                <a:gd name="T11" fmla="*/ 1 h 2"/>
              </a:gdLst>
              <a:ahLst/>
              <a:cxnLst>
                <a:cxn ang="0">
                  <a:pos x="T0" y="T1"/>
                </a:cxn>
                <a:cxn ang="0">
                  <a:pos x="T2" y="T3"/>
                </a:cxn>
                <a:cxn ang="0">
                  <a:pos x="T4" y="T5"/>
                </a:cxn>
                <a:cxn ang="0">
                  <a:pos x="T6" y="T7"/>
                </a:cxn>
                <a:cxn ang="0">
                  <a:pos x="T8" y="T9"/>
                </a:cxn>
                <a:cxn ang="0">
                  <a:pos x="T10" y="T11"/>
                </a:cxn>
              </a:cxnLst>
              <a:rect l="0" t="0" r="r" b="b"/>
              <a:pathLst>
                <a:path w="2" h="2">
                  <a:moveTo>
                    <a:pt x="2" y="1"/>
                  </a:moveTo>
                  <a:cubicBezTo>
                    <a:pt x="2" y="0"/>
                    <a:pt x="1" y="0"/>
                    <a:pt x="1" y="0"/>
                  </a:cubicBezTo>
                  <a:cubicBezTo>
                    <a:pt x="0" y="0"/>
                    <a:pt x="0" y="0"/>
                    <a:pt x="0" y="1"/>
                  </a:cubicBezTo>
                  <a:cubicBezTo>
                    <a:pt x="0" y="1"/>
                    <a:pt x="0" y="1"/>
                    <a:pt x="0" y="1"/>
                  </a:cubicBezTo>
                  <a:cubicBezTo>
                    <a:pt x="1" y="2"/>
                    <a:pt x="1" y="2"/>
                    <a:pt x="1" y="2"/>
                  </a:cubicBezTo>
                  <a:cubicBezTo>
                    <a:pt x="1" y="1"/>
                    <a:pt x="2" y="1"/>
                    <a:pt x="2" y="1"/>
                  </a:cubicBezTo>
                  <a:close/>
                </a:path>
              </a:pathLst>
            </a:custGeom>
            <a:solidFill>
              <a:srgbClr val="9498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3" name="Freeform 81422">
              <a:extLst>
                <a:ext uri="{FF2B5EF4-FFF2-40B4-BE49-F238E27FC236}">
                  <a16:creationId xmlns:a16="http://schemas.microsoft.com/office/drawing/2014/main" id="{9C552C8C-51CE-489A-7872-5B7063C43826}"/>
                </a:ext>
              </a:extLst>
            </p:cNvPr>
            <p:cNvSpPr>
              <a:spLocks/>
            </p:cNvSpPr>
            <p:nvPr/>
          </p:nvSpPr>
          <p:spPr bwMode="auto">
            <a:xfrm>
              <a:off x="21046582" y="5323390"/>
              <a:ext cx="52183" cy="78274"/>
            </a:xfrm>
            <a:custGeom>
              <a:avLst/>
              <a:gdLst>
                <a:gd name="T0" fmla="*/ 2 w 2"/>
                <a:gd name="T1" fmla="*/ 1 h 2"/>
                <a:gd name="T2" fmla="*/ 2 w 2"/>
                <a:gd name="T3" fmla="*/ 0 h 2"/>
                <a:gd name="T4" fmla="*/ 2 w 2"/>
                <a:gd name="T5" fmla="*/ 0 h 2"/>
                <a:gd name="T6" fmla="*/ 1 w 2"/>
                <a:gd name="T7" fmla="*/ 1 h 2"/>
                <a:gd name="T8" fmla="*/ 0 w 2"/>
                <a:gd name="T9" fmla="*/ 1 h 2"/>
                <a:gd name="T10" fmla="*/ 1 w 2"/>
                <a:gd name="T11" fmla="*/ 2 h 2"/>
                <a:gd name="T12" fmla="*/ 2 w 2"/>
                <a:gd name="T13" fmla="*/ 1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2" y="1"/>
                  </a:moveTo>
                  <a:cubicBezTo>
                    <a:pt x="2" y="0"/>
                    <a:pt x="2" y="0"/>
                    <a:pt x="2" y="0"/>
                  </a:cubicBezTo>
                  <a:cubicBezTo>
                    <a:pt x="2" y="0"/>
                    <a:pt x="2" y="0"/>
                    <a:pt x="2" y="0"/>
                  </a:cubicBezTo>
                  <a:cubicBezTo>
                    <a:pt x="2" y="1"/>
                    <a:pt x="1" y="1"/>
                    <a:pt x="1" y="1"/>
                  </a:cubicBezTo>
                  <a:cubicBezTo>
                    <a:pt x="0" y="1"/>
                    <a:pt x="0" y="1"/>
                    <a:pt x="0" y="1"/>
                  </a:cubicBezTo>
                  <a:cubicBezTo>
                    <a:pt x="0" y="1"/>
                    <a:pt x="0" y="2"/>
                    <a:pt x="1" y="2"/>
                  </a:cubicBezTo>
                  <a:cubicBezTo>
                    <a:pt x="1" y="1"/>
                    <a:pt x="2" y="1"/>
                    <a:pt x="2" y="1"/>
                  </a:cubicBezTo>
                  <a:close/>
                </a:path>
              </a:pathLst>
            </a:custGeom>
            <a:solidFill>
              <a:srgbClr val="5E63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4" name="Freeform 81423">
              <a:extLst>
                <a:ext uri="{FF2B5EF4-FFF2-40B4-BE49-F238E27FC236}">
                  <a16:creationId xmlns:a16="http://schemas.microsoft.com/office/drawing/2014/main" id="{66498ABC-0A51-BCE1-B91B-A37008B72A67}"/>
                </a:ext>
              </a:extLst>
            </p:cNvPr>
            <p:cNvSpPr>
              <a:spLocks/>
            </p:cNvSpPr>
            <p:nvPr/>
          </p:nvSpPr>
          <p:spPr bwMode="auto">
            <a:xfrm>
              <a:off x="21046582" y="5323390"/>
              <a:ext cx="26091" cy="26091"/>
            </a:xfrm>
            <a:custGeom>
              <a:avLst/>
              <a:gdLst>
                <a:gd name="T0" fmla="*/ 0 w 1"/>
                <a:gd name="T1" fmla="*/ 0 h 1"/>
                <a:gd name="T2" fmla="*/ 1 w 1"/>
                <a:gd name="T3" fmla="*/ 1 h 1"/>
                <a:gd name="T4" fmla="*/ 1 w 1"/>
                <a:gd name="T5" fmla="*/ 1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1"/>
                    <a:pt x="1" y="1"/>
                  </a:cubicBezTo>
                  <a:cubicBezTo>
                    <a:pt x="1" y="1"/>
                    <a:pt x="1" y="1"/>
                    <a:pt x="1" y="1"/>
                  </a:cubicBezTo>
                  <a:cubicBezTo>
                    <a:pt x="1" y="0"/>
                    <a:pt x="1" y="0"/>
                    <a:pt x="1" y="0"/>
                  </a:cubicBezTo>
                  <a:cubicBezTo>
                    <a:pt x="1" y="0"/>
                    <a:pt x="1" y="0"/>
                    <a:pt x="0" y="0"/>
                  </a:cubicBezTo>
                  <a:close/>
                </a:path>
              </a:pathLst>
            </a:custGeom>
            <a:solidFill>
              <a:srgbClr val="C9CB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5" name="Freeform 81424">
              <a:extLst>
                <a:ext uri="{FF2B5EF4-FFF2-40B4-BE49-F238E27FC236}">
                  <a16:creationId xmlns:a16="http://schemas.microsoft.com/office/drawing/2014/main" id="{39B86C63-7C54-9937-8D32-BB29EBDF2786}"/>
                </a:ext>
              </a:extLst>
            </p:cNvPr>
            <p:cNvSpPr>
              <a:spLocks/>
            </p:cNvSpPr>
            <p:nvPr/>
          </p:nvSpPr>
          <p:spPr bwMode="auto">
            <a:xfrm>
              <a:off x="20368212" y="6367035"/>
              <a:ext cx="26091" cy="78274"/>
            </a:xfrm>
            <a:custGeom>
              <a:avLst/>
              <a:gdLst>
                <a:gd name="T0" fmla="*/ 1 w 1"/>
                <a:gd name="T1" fmla="*/ 1 h 2"/>
                <a:gd name="T2" fmla="*/ 0 w 1"/>
                <a:gd name="T3" fmla="*/ 0 h 2"/>
                <a:gd name="T4" fmla="*/ 0 w 1"/>
                <a:gd name="T5" fmla="*/ 1 h 2"/>
                <a:gd name="T6" fmla="*/ 0 w 1"/>
                <a:gd name="T7" fmla="*/ 2 h 2"/>
                <a:gd name="T8" fmla="*/ 0 w 1"/>
                <a:gd name="T9" fmla="*/ 2 h 2"/>
                <a:gd name="T10" fmla="*/ 1 w 1"/>
                <a:gd name="T11" fmla="*/ 1 h 2"/>
              </a:gdLst>
              <a:ahLst/>
              <a:cxnLst>
                <a:cxn ang="0">
                  <a:pos x="T0" y="T1"/>
                </a:cxn>
                <a:cxn ang="0">
                  <a:pos x="T2" y="T3"/>
                </a:cxn>
                <a:cxn ang="0">
                  <a:pos x="T4" y="T5"/>
                </a:cxn>
                <a:cxn ang="0">
                  <a:pos x="T6" y="T7"/>
                </a:cxn>
                <a:cxn ang="0">
                  <a:pos x="T8" y="T9"/>
                </a:cxn>
                <a:cxn ang="0">
                  <a:pos x="T10" y="T11"/>
                </a:cxn>
              </a:cxnLst>
              <a:rect l="0" t="0" r="r" b="b"/>
              <a:pathLst>
                <a:path w="1" h="2">
                  <a:moveTo>
                    <a:pt x="1" y="1"/>
                  </a:moveTo>
                  <a:cubicBezTo>
                    <a:pt x="1" y="0"/>
                    <a:pt x="1" y="0"/>
                    <a:pt x="0" y="0"/>
                  </a:cubicBezTo>
                  <a:cubicBezTo>
                    <a:pt x="0" y="0"/>
                    <a:pt x="0" y="0"/>
                    <a:pt x="0" y="1"/>
                  </a:cubicBezTo>
                  <a:cubicBezTo>
                    <a:pt x="0" y="1"/>
                    <a:pt x="0" y="1"/>
                    <a:pt x="0" y="2"/>
                  </a:cubicBezTo>
                  <a:cubicBezTo>
                    <a:pt x="0" y="2"/>
                    <a:pt x="0" y="2"/>
                    <a:pt x="0" y="2"/>
                  </a:cubicBezTo>
                  <a:cubicBezTo>
                    <a:pt x="1" y="2"/>
                    <a:pt x="1" y="1"/>
                    <a:pt x="1" y="1"/>
                  </a:cubicBezTo>
                  <a:close/>
                </a:path>
              </a:pathLst>
            </a:custGeom>
            <a:solidFill>
              <a:srgbClr val="9498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6" name="Freeform 81425">
              <a:extLst>
                <a:ext uri="{FF2B5EF4-FFF2-40B4-BE49-F238E27FC236}">
                  <a16:creationId xmlns:a16="http://schemas.microsoft.com/office/drawing/2014/main" id="{8BED6E8B-E7DB-E83E-DA38-0DAD4022BF45}"/>
                </a:ext>
              </a:extLst>
            </p:cNvPr>
            <p:cNvSpPr>
              <a:spLocks/>
            </p:cNvSpPr>
            <p:nvPr/>
          </p:nvSpPr>
          <p:spPr bwMode="auto">
            <a:xfrm>
              <a:off x="20368212" y="6367035"/>
              <a:ext cx="26091" cy="78274"/>
            </a:xfrm>
            <a:custGeom>
              <a:avLst/>
              <a:gdLst>
                <a:gd name="T0" fmla="*/ 1 w 1"/>
                <a:gd name="T1" fmla="*/ 1 h 2"/>
                <a:gd name="T2" fmla="*/ 1 w 1"/>
                <a:gd name="T3" fmla="*/ 0 h 2"/>
                <a:gd name="T4" fmla="*/ 1 w 1"/>
                <a:gd name="T5" fmla="*/ 1 h 2"/>
                <a:gd name="T6" fmla="*/ 0 w 1"/>
                <a:gd name="T7" fmla="*/ 2 h 2"/>
                <a:gd name="T8" fmla="*/ 0 w 1"/>
                <a:gd name="T9" fmla="*/ 1 h 2"/>
                <a:gd name="T10" fmla="*/ 0 w 1"/>
                <a:gd name="T11" fmla="*/ 2 h 2"/>
                <a:gd name="T12" fmla="*/ 1 w 1"/>
                <a:gd name="T13" fmla="*/ 1 h 2"/>
              </a:gdLst>
              <a:ahLst/>
              <a:cxnLst>
                <a:cxn ang="0">
                  <a:pos x="T0" y="T1"/>
                </a:cxn>
                <a:cxn ang="0">
                  <a:pos x="T2" y="T3"/>
                </a:cxn>
                <a:cxn ang="0">
                  <a:pos x="T4" y="T5"/>
                </a:cxn>
                <a:cxn ang="0">
                  <a:pos x="T6" y="T7"/>
                </a:cxn>
                <a:cxn ang="0">
                  <a:pos x="T8" y="T9"/>
                </a:cxn>
                <a:cxn ang="0">
                  <a:pos x="T10" y="T11"/>
                </a:cxn>
                <a:cxn ang="0">
                  <a:pos x="T12" y="T13"/>
                </a:cxn>
              </a:cxnLst>
              <a:rect l="0" t="0" r="r" b="b"/>
              <a:pathLst>
                <a:path w="1" h="2">
                  <a:moveTo>
                    <a:pt x="1" y="1"/>
                  </a:moveTo>
                  <a:cubicBezTo>
                    <a:pt x="1" y="0"/>
                    <a:pt x="1" y="0"/>
                    <a:pt x="1" y="0"/>
                  </a:cubicBezTo>
                  <a:cubicBezTo>
                    <a:pt x="1" y="1"/>
                    <a:pt x="1" y="1"/>
                    <a:pt x="1" y="1"/>
                  </a:cubicBezTo>
                  <a:cubicBezTo>
                    <a:pt x="1" y="1"/>
                    <a:pt x="1" y="1"/>
                    <a:pt x="0" y="2"/>
                  </a:cubicBezTo>
                  <a:cubicBezTo>
                    <a:pt x="0" y="2"/>
                    <a:pt x="0" y="1"/>
                    <a:pt x="0" y="1"/>
                  </a:cubicBezTo>
                  <a:cubicBezTo>
                    <a:pt x="0" y="1"/>
                    <a:pt x="0" y="2"/>
                    <a:pt x="0" y="2"/>
                  </a:cubicBezTo>
                  <a:cubicBezTo>
                    <a:pt x="1" y="2"/>
                    <a:pt x="1" y="1"/>
                    <a:pt x="1" y="1"/>
                  </a:cubicBezTo>
                  <a:close/>
                </a:path>
              </a:pathLst>
            </a:custGeom>
            <a:solidFill>
              <a:srgbClr val="5E63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7" name="Freeform 81426">
              <a:extLst>
                <a:ext uri="{FF2B5EF4-FFF2-40B4-BE49-F238E27FC236}">
                  <a16:creationId xmlns:a16="http://schemas.microsoft.com/office/drawing/2014/main" id="{77563284-1594-E673-D64C-3865B28067DC}"/>
                </a:ext>
              </a:extLst>
            </p:cNvPr>
            <p:cNvSpPr>
              <a:spLocks/>
            </p:cNvSpPr>
            <p:nvPr/>
          </p:nvSpPr>
          <p:spPr bwMode="auto">
            <a:xfrm>
              <a:off x="20368212" y="6367035"/>
              <a:ext cx="26091" cy="52183"/>
            </a:xfrm>
            <a:custGeom>
              <a:avLst/>
              <a:gdLst>
                <a:gd name="T0" fmla="*/ 0 w 1"/>
                <a:gd name="T1" fmla="*/ 0 h 1"/>
                <a:gd name="T2" fmla="*/ 0 w 1"/>
                <a:gd name="T3" fmla="*/ 1 h 1"/>
                <a:gd name="T4" fmla="*/ 1 w 1"/>
                <a:gd name="T5" fmla="*/ 1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1"/>
                    <a:pt x="0" y="1"/>
                    <a:pt x="0" y="1"/>
                  </a:cubicBezTo>
                  <a:cubicBezTo>
                    <a:pt x="0" y="1"/>
                    <a:pt x="1" y="1"/>
                    <a:pt x="1" y="1"/>
                  </a:cubicBezTo>
                  <a:cubicBezTo>
                    <a:pt x="1" y="1"/>
                    <a:pt x="1" y="0"/>
                    <a:pt x="1" y="0"/>
                  </a:cubicBezTo>
                  <a:cubicBezTo>
                    <a:pt x="0" y="0"/>
                    <a:pt x="0" y="0"/>
                    <a:pt x="0" y="0"/>
                  </a:cubicBezTo>
                  <a:close/>
                </a:path>
              </a:pathLst>
            </a:custGeom>
            <a:solidFill>
              <a:srgbClr val="C9CB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8" name="Freeform 81427">
              <a:extLst>
                <a:ext uri="{FF2B5EF4-FFF2-40B4-BE49-F238E27FC236}">
                  <a16:creationId xmlns:a16="http://schemas.microsoft.com/office/drawing/2014/main" id="{A6D3E6B0-6AA3-1CDA-2A33-A58F601C8273}"/>
                </a:ext>
              </a:extLst>
            </p:cNvPr>
            <p:cNvSpPr>
              <a:spLocks/>
            </p:cNvSpPr>
            <p:nvPr/>
          </p:nvSpPr>
          <p:spPr bwMode="auto">
            <a:xfrm>
              <a:off x="20942216" y="7254131"/>
              <a:ext cx="26091" cy="52183"/>
            </a:xfrm>
            <a:custGeom>
              <a:avLst/>
              <a:gdLst>
                <a:gd name="T0" fmla="*/ 1 w 1"/>
                <a:gd name="T1" fmla="*/ 0 h 1"/>
                <a:gd name="T2" fmla="*/ 0 w 1"/>
                <a:gd name="T3" fmla="*/ 0 h 1"/>
                <a:gd name="T4" fmla="*/ 0 w 1"/>
                <a:gd name="T5" fmla="*/ 1 h 1"/>
                <a:gd name="T6" fmla="*/ 0 w 1"/>
                <a:gd name="T7" fmla="*/ 1 h 1"/>
                <a:gd name="T8" fmla="*/ 0 w 1"/>
                <a:gd name="T9" fmla="*/ 1 h 1"/>
                <a:gd name="T10" fmla="*/ 1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1" y="0"/>
                  </a:moveTo>
                  <a:cubicBezTo>
                    <a:pt x="1" y="0"/>
                    <a:pt x="1" y="0"/>
                    <a:pt x="0" y="0"/>
                  </a:cubicBezTo>
                  <a:cubicBezTo>
                    <a:pt x="0" y="0"/>
                    <a:pt x="0" y="0"/>
                    <a:pt x="0" y="1"/>
                  </a:cubicBezTo>
                  <a:cubicBezTo>
                    <a:pt x="0" y="1"/>
                    <a:pt x="0" y="1"/>
                    <a:pt x="0" y="1"/>
                  </a:cubicBezTo>
                  <a:cubicBezTo>
                    <a:pt x="0" y="1"/>
                    <a:pt x="0" y="1"/>
                    <a:pt x="0" y="1"/>
                  </a:cubicBezTo>
                  <a:cubicBezTo>
                    <a:pt x="1" y="1"/>
                    <a:pt x="1" y="1"/>
                    <a:pt x="1" y="0"/>
                  </a:cubicBezTo>
                  <a:close/>
                </a:path>
              </a:pathLst>
            </a:custGeom>
            <a:solidFill>
              <a:srgbClr val="9498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9" name="Freeform 81428">
              <a:extLst>
                <a:ext uri="{FF2B5EF4-FFF2-40B4-BE49-F238E27FC236}">
                  <a16:creationId xmlns:a16="http://schemas.microsoft.com/office/drawing/2014/main" id="{EDC924C2-9D27-D3AD-E33E-E7C1D7C95697}"/>
                </a:ext>
              </a:extLst>
            </p:cNvPr>
            <p:cNvSpPr>
              <a:spLocks/>
            </p:cNvSpPr>
            <p:nvPr/>
          </p:nvSpPr>
          <p:spPr bwMode="auto">
            <a:xfrm>
              <a:off x="20942216" y="7254131"/>
              <a:ext cx="26091" cy="52183"/>
            </a:xfrm>
            <a:custGeom>
              <a:avLst/>
              <a:gdLst>
                <a:gd name="T0" fmla="*/ 1 w 1"/>
                <a:gd name="T1" fmla="*/ 0 h 1"/>
                <a:gd name="T2" fmla="*/ 1 w 1"/>
                <a:gd name="T3" fmla="*/ 0 h 1"/>
                <a:gd name="T4" fmla="*/ 1 w 1"/>
                <a:gd name="T5" fmla="*/ 0 h 1"/>
                <a:gd name="T6" fmla="*/ 0 w 1"/>
                <a:gd name="T7" fmla="*/ 1 h 1"/>
                <a:gd name="T8" fmla="*/ 0 w 1"/>
                <a:gd name="T9" fmla="*/ 1 h 1"/>
                <a:gd name="T10" fmla="*/ 0 w 1"/>
                <a:gd name="T11" fmla="*/ 1 h 1"/>
                <a:gd name="T12" fmla="*/ 1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1" y="0"/>
                  </a:moveTo>
                  <a:cubicBezTo>
                    <a:pt x="1" y="0"/>
                    <a:pt x="1" y="0"/>
                    <a:pt x="1" y="0"/>
                  </a:cubicBezTo>
                  <a:cubicBezTo>
                    <a:pt x="1" y="0"/>
                    <a:pt x="1" y="0"/>
                    <a:pt x="1" y="0"/>
                  </a:cubicBezTo>
                  <a:cubicBezTo>
                    <a:pt x="1" y="1"/>
                    <a:pt x="1" y="1"/>
                    <a:pt x="0" y="1"/>
                  </a:cubicBezTo>
                  <a:cubicBezTo>
                    <a:pt x="0" y="1"/>
                    <a:pt x="0" y="1"/>
                    <a:pt x="0" y="1"/>
                  </a:cubicBezTo>
                  <a:cubicBezTo>
                    <a:pt x="0" y="1"/>
                    <a:pt x="0" y="1"/>
                    <a:pt x="0" y="1"/>
                  </a:cubicBezTo>
                  <a:cubicBezTo>
                    <a:pt x="1" y="1"/>
                    <a:pt x="1" y="1"/>
                    <a:pt x="1" y="0"/>
                  </a:cubicBezTo>
                  <a:close/>
                </a:path>
              </a:pathLst>
            </a:custGeom>
            <a:solidFill>
              <a:srgbClr val="5E63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0" name="Freeform 81429">
              <a:extLst>
                <a:ext uri="{FF2B5EF4-FFF2-40B4-BE49-F238E27FC236}">
                  <a16:creationId xmlns:a16="http://schemas.microsoft.com/office/drawing/2014/main" id="{572C953A-3801-F2E9-AC6F-1C63B45B3283}"/>
                </a:ext>
              </a:extLst>
            </p:cNvPr>
            <p:cNvSpPr>
              <a:spLocks/>
            </p:cNvSpPr>
            <p:nvPr/>
          </p:nvSpPr>
          <p:spPr bwMode="auto">
            <a:xfrm>
              <a:off x="20942216" y="7254131"/>
              <a:ext cx="26091" cy="52183"/>
            </a:xfrm>
            <a:custGeom>
              <a:avLst/>
              <a:gdLst>
                <a:gd name="T0" fmla="*/ 0 w 1"/>
                <a:gd name="T1" fmla="*/ 0 h 1"/>
                <a:gd name="T2" fmla="*/ 0 w 1"/>
                <a:gd name="T3" fmla="*/ 1 h 1"/>
                <a:gd name="T4" fmla="*/ 1 w 1"/>
                <a:gd name="T5" fmla="*/ 1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1"/>
                    <a:pt x="0" y="1"/>
                  </a:cubicBezTo>
                  <a:cubicBezTo>
                    <a:pt x="0" y="1"/>
                    <a:pt x="1" y="1"/>
                    <a:pt x="1" y="1"/>
                  </a:cubicBezTo>
                  <a:cubicBezTo>
                    <a:pt x="1" y="0"/>
                    <a:pt x="1" y="0"/>
                    <a:pt x="1" y="0"/>
                  </a:cubicBezTo>
                  <a:cubicBezTo>
                    <a:pt x="0" y="0"/>
                    <a:pt x="0" y="0"/>
                    <a:pt x="0" y="0"/>
                  </a:cubicBezTo>
                  <a:close/>
                </a:path>
              </a:pathLst>
            </a:custGeom>
            <a:solidFill>
              <a:srgbClr val="C9CB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1" name="Freeform 81430">
              <a:extLst>
                <a:ext uri="{FF2B5EF4-FFF2-40B4-BE49-F238E27FC236}">
                  <a16:creationId xmlns:a16="http://schemas.microsoft.com/office/drawing/2014/main" id="{D8A66705-1B9E-AAEB-1F6F-E139009AC0B9}"/>
                </a:ext>
              </a:extLst>
            </p:cNvPr>
            <p:cNvSpPr>
              <a:spLocks/>
            </p:cNvSpPr>
            <p:nvPr/>
          </p:nvSpPr>
          <p:spPr bwMode="auto">
            <a:xfrm>
              <a:off x="20655215" y="4958115"/>
              <a:ext cx="1174098" cy="1226281"/>
            </a:xfrm>
            <a:custGeom>
              <a:avLst/>
              <a:gdLst>
                <a:gd name="T0" fmla="*/ 33 w 34"/>
                <a:gd name="T1" fmla="*/ 7 h 36"/>
                <a:gd name="T2" fmla="*/ 33 w 34"/>
                <a:gd name="T3" fmla="*/ 7 h 36"/>
                <a:gd name="T4" fmla="*/ 24 w 34"/>
                <a:gd name="T5" fmla="*/ 2 h 36"/>
                <a:gd name="T6" fmla="*/ 24 w 34"/>
                <a:gd name="T7" fmla="*/ 2 h 36"/>
                <a:gd name="T8" fmla="*/ 0 w 34"/>
                <a:gd name="T9" fmla="*/ 18 h 36"/>
                <a:gd name="T10" fmla="*/ 33 w 34"/>
                <a:gd name="T11" fmla="*/ 36 h 36"/>
                <a:gd name="T12" fmla="*/ 33 w 34"/>
                <a:gd name="T13" fmla="*/ 7 h 36"/>
              </a:gdLst>
              <a:ahLst/>
              <a:cxnLst>
                <a:cxn ang="0">
                  <a:pos x="T0" y="T1"/>
                </a:cxn>
                <a:cxn ang="0">
                  <a:pos x="T2" y="T3"/>
                </a:cxn>
                <a:cxn ang="0">
                  <a:pos x="T4" y="T5"/>
                </a:cxn>
                <a:cxn ang="0">
                  <a:pos x="T6" y="T7"/>
                </a:cxn>
                <a:cxn ang="0">
                  <a:pos x="T8" y="T9"/>
                </a:cxn>
                <a:cxn ang="0">
                  <a:pos x="T10" y="T11"/>
                </a:cxn>
                <a:cxn ang="0">
                  <a:pos x="T12" y="T13"/>
                </a:cxn>
              </a:cxnLst>
              <a:rect l="0" t="0" r="r" b="b"/>
              <a:pathLst>
                <a:path w="34" h="36">
                  <a:moveTo>
                    <a:pt x="33" y="7"/>
                  </a:moveTo>
                  <a:cubicBezTo>
                    <a:pt x="33" y="7"/>
                    <a:pt x="33" y="7"/>
                    <a:pt x="33" y="7"/>
                  </a:cubicBezTo>
                  <a:cubicBezTo>
                    <a:pt x="31" y="0"/>
                    <a:pt x="24" y="2"/>
                    <a:pt x="24" y="2"/>
                  </a:cubicBezTo>
                  <a:cubicBezTo>
                    <a:pt x="24" y="2"/>
                    <a:pt x="24" y="2"/>
                    <a:pt x="24" y="2"/>
                  </a:cubicBezTo>
                  <a:cubicBezTo>
                    <a:pt x="18" y="4"/>
                    <a:pt x="6" y="14"/>
                    <a:pt x="0" y="18"/>
                  </a:cubicBezTo>
                  <a:cubicBezTo>
                    <a:pt x="0" y="18"/>
                    <a:pt x="25" y="11"/>
                    <a:pt x="33" y="36"/>
                  </a:cubicBezTo>
                  <a:cubicBezTo>
                    <a:pt x="33" y="28"/>
                    <a:pt x="34" y="13"/>
                    <a:pt x="33" y="7"/>
                  </a:cubicBez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2" name="Freeform 81431">
              <a:extLst>
                <a:ext uri="{FF2B5EF4-FFF2-40B4-BE49-F238E27FC236}">
                  <a16:creationId xmlns:a16="http://schemas.microsoft.com/office/drawing/2014/main" id="{C11FACB3-DC66-9A2F-C896-229D7A103454}"/>
                </a:ext>
              </a:extLst>
            </p:cNvPr>
            <p:cNvSpPr>
              <a:spLocks/>
            </p:cNvSpPr>
            <p:nvPr/>
          </p:nvSpPr>
          <p:spPr bwMode="auto">
            <a:xfrm>
              <a:off x="21333583" y="6471397"/>
              <a:ext cx="52183" cy="78274"/>
            </a:xfrm>
            <a:custGeom>
              <a:avLst/>
              <a:gdLst>
                <a:gd name="T0" fmla="*/ 1 w 1"/>
                <a:gd name="T1" fmla="*/ 1 h 2"/>
                <a:gd name="T2" fmla="*/ 0 w 1"/>
                <a:gd name="T3" fmla="*/ 0 h 2"/>
                <a:gd name="T4" fmla="*/ 0 w 1"/>
                <a:gd name="T5" fmla="*/ 1 h 2"/>
                <a:gd name="T6" fmla="*/ 0 w 1"/>
                <a:gd name="T7" fmla="*/ 2 h 2"/>
                <a:gd name="T8" fmla="*/ 0 w 1"/>
                <a:gd name="T9" fmla="*/ 2 h 2"/>
                <a:gd name="T10" fmla="*/ 1 w 1"/>
                <a:gd name="T11" fmla="*/ 1 h 2"/>
              </a:gdLst>
              <a:ahLst/>
              <a:cxnLst>
                <a:cxn ang="0">
                  <a:pos x="T0" y="T1"/>
                </a:cxn>
                <a:cxn ang="0">
                  <a:pos x="T2" y="T3"/>
                </a:cxn>
                <a:cxn ang="0">
                  <a:pos x="T4" y="T5"/>
                </a:cxn>
                <a:cxn ang="0">
                  <a:pos x="T6" y="T7"/>
                </a:cxn>
                <a:cxn ang="0">
                  <a:pos x="T8" y="T9"/>
                </a:cxn>
                <a:cxn ang="0">
                  <a:pos x="T10" y="T11"/>
                </a:cxn>
              </a:cxnLst>
              <a:rect l="0" t="0" r="r" b="b"/>
              <a:pathLst>
                <a:path w="1" h="2">
                  <a:moveTo>
                    <a:pt x="1" y="1"/>
                  </a:moveTo>
                  <a:cubicBezTo>
                    <a:pt x="1" y="0"/>
                    <a:pt x="1" y="0"/>
                    <a:pt x="0" y="0"/>
                  </a:cubicBezTo>
                  <a:cubicBezTo>
                    <a:pt x="0" y="0"/>
                    <a:pt x="0" y="1"/>
                    <a:pt x="0" y="1"/>
                  </a:cubicBezTo>
                  <a:cubicBezTo>
                    <a:pt x="0" y="1"/>
                    <a:pt x="0" y="2"/>
                    <a:pt x="0" y="2"/>
                  </a:cubicBezTo>
                  <a:cubicBezTo>
                    <a:pt x="0" y="2"/>
                    <a:pt x="0" y="2"/>
                    <a:pt x="0" y="2"/>
                  </a:cubicBezTo>
                  <a:cubicBezTo>
                    <a:pt x="1" y="2"/>
                    <a:pt x="1" y="1"/>
                    <a:pt x="1" y="1"/>
                  </a:cubicBezTo>
                  <a:close/>
                </a:path>
              </a:pathLst>
            </a:custGeom>
            <a:solidFill>
              <a:srgbClr val="9498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3" name="Freeform 81432">
              <a:extLst>
                <a:ext uri="{FF2B5EF4-FFF2-40B4-BE49-F238E27FC236}">
                  <a16:creationId xmlns:a16="http://schemas.microsoft.com/office/drawing/2014/main" id="{0EA00D71-5AC3-834A-07E2-826E75CFB0BA}"/>
                </a:ext>
              </a:extLst>
            </p:cNvPr>
            <p:cNvSpPr>
              <a:spLocks/>
            </p:cNvSpPr>
            <p:nvPr/>
          </p:nvSpPr>
          <p:spPr bwMode="auto">
            <a:xfrm>
              <a:off x="21333583" y="6523580"/>
              <a:ext cx="52183" cy="26091"/>
            </a:xfrm>
            <a:custGeom>
              <a:avLst/>
              <a:gdLst>
                <a:gd name="T0" fmla="*/ 1 w 1"/>
                <a:gd name="T1" fmla="*/ 0 h 1"/>
                <a:gd name="T2" fmla="*/ 1 w 1"/>
                <a:gd name="T3" fmla="*/ 0 h 1"/>
                <a:gd name="T4" fmla="*/ 1 w 1"/>
                <a:gd name="T5" fmla="*/ 0 h 1"/>
                <a:gd name="T6" fmla="*/ 0 w 1"/>
                <a:gd name="T7" fmla="*/ 1 h 1"/>
                <a:gd name="T8" fmla="*/ 0 w 1"/>
                <a:gd name="T9" fmla="*/ 0 h 1"/>
                <a:gd name="T10" fmla="*/ 0 w 1"/>
                <a:gd name="T11" fmla="*/ 1 h 1"/>
                <a:gd name="T12" fmla="*/ 1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1" y="0"/>
                  </a:moveTo>
                  <a:cubicBezTo>
                    <a:pt x="1" y="0"/>
                    <a:pt x="1" y="0"/>
                    <a:pt x="1" y="0"/>
                  </a:cubicBezTo>
                  <a:cubicBezTo>
                    <a:pt x="1" y="0"/>
                    <a:pt x="1" y="0"/>
                    <a:pt x="1" y="0"/>
                  </a:cubicBezTo>
                  <a:cubicBezTo>
                    <a:pt x="1" y="0"/>
                    <a:pt x="1" y="1"/>
                    <a:pt x="0" y="1"/>
                  </a:cubicBezTo>
                  <a:cubicBezTo>
                    <a:pt x="0" y="1"/>
                    <a:pt x="0" y="1"/>
                    <a:pt x="0" y="0"/>
                  </a:cubicBezTo>
                  <a:cubicBezTo>
                    <a:pt x="0" y="1"/>
                    <a:pt x="0" y="1"/>
                    <a:pt x="0" y="1"/>
                  </a:cubicBezTo>
                  <a:cubicBezTo>
                    <a:pt x="1" y="1"/>
                    <a:pt x="1" y="0"/>
                    <a:pt x="1" y="0"/>
                  </a:cubicBezTo>
                  <a:close/>
                </a:path>
              </a:pathLst>
            </a:custGeom>
            <a:solidFill>
              <a:srgbClr val="5E63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4" name="Freeform 81434">
              <a:extLst>
                <a:ext uri="{FF2B5EF4-FFF2-40B4-BE49-F238E27FC236}">
                  <a16:creationId xmlns:a16="http://schemas.microsoft.com/office/drawing/2014/main" id="{A3E67B94-9430-29A6-5F0F-8D26E8C0486A}"/>
                </a:ext>
              </a:extLst>
            </p:cNvPr>
            <p:cNvSpPr>
              <a:spLocks/>
            </p:cNvSpPr>
            <p:nvPr/>
          </p:nvSpPr>
          <p:spPr bwMode="auto">
            <a:xfrm>
              <a:off x="21333587" y="6471397"/>
              <a:ext cx="52183" cy="52183"/>
            </a:xfrm>
            <a:custGeom>
              <a:avLst/>
              <a:gdLst>
                <a:gd name="T0" fmla="*/ 0 w 1"/>
                <a:gd name="T1" fmla="*/ 1 h 1"/>
                <a:gd name="T2" fmla="*/ 0 w 1"/>
                <a:gd name="T3" fmla="*/ 1 h 1"/>
                <a:gd name="T4" fmla="*/ 1 w 1"/>
                <a:gd name="T5" fmla="*/ 1 h 1"/>
                <a:gd name="T6" fmla="*/ 1 w 1"/>
                <a:gd name="T7" fmla="*/ 0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cubicBezTo>
                    <a:pt x="0" y="1"/>
                    <a:pt x="0" y="1"/>
                    <a:pt x="0" y="1"/>
                  </a:cubicBezTo>
                  <a:cubicBezTo>
                    <a:pt x="0" y="1"/>
                    <a:pt x="1" y="1"/>
                    <a:pt x="1" y="1"/>
                  </a:cubicBezTo>
                  <a:cubicBezTo>
                    <a:pt x="1" y="1"/>
                    <a:pt x="1" y="0"/>
                    <a:pt x="1" y="0"/>
                  </a:cubicBezTo>
                  <a:cubicBezTo>
                    <a:pt x="0" y="0"/>
                    <a:pt x="0" y="0"/>
                    <a:pt x="0" y="1"/>
                  </a:cubicBezTo>
                  <a:close/>
                </a:path>
              </a:pathLst>
            </a:custGeom>
            <a:solidFill>
              <a:srgbClr val="C9CB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5" name="Freeform 81435">
              <a:extLst>
                <a:ext uri="{FF2B5EF4-FFF2-40B4-BE49-F238E27FC236}">
                  <a16:creationId xmlns:a16="http://schemas.microsoft.com/office/drawing/2014/main" id="{EDF741C0-A9C3-4BB6-82B9-7F51DD8A61B7}"/>
                </a:ext>
              </a:extLst>
            </p:cNvPr>
            <p:cNvSpPr>
              <a:spLocks/>
            </p:cNvSpPr>
            <p:nvPr/>
          </p:nvSpPr>
          <p:spPr bwMode="auto">
            <a:xfrm>
              <a:off x="21281404" y="6627946"/>
              <a:ext cx="26091" cy="52183"/>
            </a:xfrm>
            <a:custGeom>
              <a:avLst/>
              <a:gdLst>
                <a:gd name="T0" fmla="*/ 1 w 1"/>
                <a:gd name="T1" fmla="*/ 1 h 2"/>
                <a:gd name="T2" fmla="*/ 0 w 1"/>
                <a:gd name="T3" fmla="*/ 0 h 2"/>
                <a:gd name="T4" fmla="*/ 0 w 1"/>
                <a:gd name="T5" fmla="*/ 1 h 2"/>
                <a:gd name="T6" fmla="*/ 0 w 1"/>
                <a:gd name="T7" fmla="*/ 2 h 2"/>
                <a:gd name="T8" fmla="*/ 0 w 1"/>
                <a:gd name="T9" fmla="*/ 2 h 2"/>
                <a:gd name="T10" fmla="*/ 1 w 1"/>
                <a:gd name="T11" fmla="*/ 1 h 2"/>
              </a:gdLst>
              <a:ahLst/>
              <a:cxnLst>
                <a:cxn ang="0">
                  <a:pos x="T0" y="T1"/>
                </a:cxn>
                <a:cxn ang="0">
                  <a:pos x="T2" y="T3"/>
                </a:cxn>
                <a:cxn ang="0">
                  <a:pos x="T4" y="T5"/>
                </a:cxn>
                <a:cxn ang="0">
                  <a:pos x="T6" y="T7"/>
                </a:cxn>
                <a:cxn ang="0">
                  <a:pos x="T8" y="T9"/>
                </a:cxn>
                <a:cxn ang="0">
                  <a:pos x="T10" y="T11"/>
                </a:cxn>
              </a:cxnLst>
              <a:rect l="0" t="0" r="r" b="b"/>
              <a:pathLst>
                <a:path w="1" h="2">
                  <a:moveTo>
                    <a:pt x="1" y="1"/>
                  </a:moveTo>
                  <a:cubicBezTo>
                    <a:pt x="1" y="0"/>
                    <a:pt x="1" y="0"/>
                    <a:pt x="0" y="0"/>
                  </a:cubicBezTo>
                  <a:cubicBezTo>
                    <a:pt x="0" y="0"/>
                    <a:pt x="0" y="1"/>
                    <a:pt x="0" y="1"/>
                  </a:cubicBezTo>
                  <a:cubicBezTo>
                    <a:pt x="0" y="1"/>
                    <a:pt x="0" y="2"/>
                    <a:pt x="0" y="2"/>
                  </a:cubicBezTo>
                  <a:cubicBezTo>
                    <a:pt x="0" y="2"/>
                    <a:pt x="0" y="2"/>
                    <a:pt x="0" y="2"/>
                  </a:cubicBezTo>
                  <a:cubicBezTo>
                    <a:pt x="1" y="2"/>
                    <a:pt x="1" y="1"/>
                    <a:pt x="1" y="1"/>
                  </a:cubicBezTo>
                  <a:close/>
                </a:path>
              </a:pathLst>
            </a:custGeom>
            <a:solidFill>
              <a:srgbClr val="9498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6" name="Freeform 81436">
              <a:extLst>
                <a:ext uri="{FF2B5EF4-FFF2-40B4-BE49-F238E27FC236}">
                  <a16:creationId xmlns:a16="http://schemas.microsoft.com/office/drawing/2014/main" id="{4F6856A5-ECD9-3083-E9A2-9A2BDF56F9B3}"/>
                </a:ext>
              </a:extLst>
            </p:cNvPr>
            <p:cNvSpPr>
              <a:spLocks/>
            </p:cNvSpPr>
            <p:nvPr/>
          </p:nvSpPr>
          <p:spPr bwMode="auto">
            <a:xfrm>
              <a:off x="21281404" y="6654033"/>
              <a:ext cx="26091" cy="26091"/>
            </a:xfrm>
            <a:custGeom>
              <a:avLst/>
              <a:gdLst>
                <a:gd name="T0" fmla="*/ 1 w 1"/>
                <a:gd name="T1" fmla="*/ 0 h 1"/>
                <a:gd name="T2" fmla="*/ 1 w 1"/>
                <a:gd name="T3" fmla="*/ 0 h 1"/>
                <a:gd name="T4" fmla="*/ 1 w 1"/>
                <a:gd name="T5" fmla="*/ 0 h 1"/>
                <a:gd name="T6" fmla="*/ 0 w 1"/>
                <a:gd name="T7" fmla="*/ 1 h 1"/>
                <a:gd name="T8" fmla="*/ 0 w 1"/>
                <a:gd name="T9" fmla="*/ 0 h 1"/>
                <a:gd name="T10" fmla="*/ 0 w 1"/>
                <a:gd name="T11" fmla="*/ 1 h 1"/>
                <a:gd name="T12" fmla="*/ 1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1" y="0"/>
                  </a:moveTo>
                  <a:cubicBezTo>
                    <a:pt x="1" y="0"/>
                    <a:pt x="1" y="0"/>
                    <a:pt x="1" y="0"/>
                  </a:cubicBezTo>
                  <a:cubicBezTo>
                    <a:pt x="1" y="0"/>
                    <a:pt x="1" y="0"/>
                    <a:pt x="1" y="0"/>
                  </a:cubicBezTo>
                  <a:cubicBezTo>
                    <a:pt x="1" y="0"/>
                    <a:pt x="1" y="1"/>
                    <a:pt x="0" y="1"/>
                  </a:cubicBezTo>
                  <a:cubicBezTo>
                    <a:pt x="0" y="1"/>
                    <a:pt x="0" y="0"/>
                    <a:pt x="0" y="0"/>
                  </a:cubicBezTo>
                  <a:cubicBezTo>
                    <a:pt x="0" y="1"/>
                    <a:pt x="0" y="1"/>
                    <a:pt x="0" y="1"/>
                  </a:cubicBezTo>
                  <a:cubicBezTo>
                    <a:pt x="1" y="1"/>
                    <a:pt x="1" y="0"/>
                    <a:pt x="1" y="0"/>
                  </a:cubicBezTo>
                  <a:close/>
                </a:path>
              </a:pathLst>
            </a:custGeom>
            <a:solidFill>
              <a:srgbClr val="5E63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7" name="Freeform 81437">
              <a:extLst>
                <a:ext uri="{FF2B5EF4-FFF2-40B4-BE49-F238E27FC236}">
                  <a16:creationId xmlns:a16="http://schemas.microsoft.com/office/drawing/2014/main" id="{43600678-3A5F-26C2-262C-E257CE8493B7}"/>
                </a:ext>
              </a:extLst>
            </p:cNvPr>
            <p:cNvSpPr>
              <a:spLocks/>
            </p:cNvSpPr>
            <p:nvPr/>
          </p:nvSpPr>
          <p:spPr bwMode="auto">
            <a:xfrm>
              <a:off x="21281404" y="6627946"/>
              <a:ext cx="26091" cy="26091"/>
            </a:xfrm>
            <a:custGeom>
              <a:avLst/>
              <a:gdLst>
                <a:gd name="T0" fmla="*/ 0 w 1"/>
                <a:gd name="T1" fmla="*/ 1 h 1"/>
                <a:gd name="T2" fmla="*/ 0 w 1"/>
                <a:gd name="T3" fmla="*/ 1 h 1"/>
                <a:gd name="T4" fmla="*/ 1 w 1"/>
                <a:gd name="T5" fmla="*/ 1 h 1"/>
                <a:gd name="T6" fmla="*/ 0 w 1"/>
                <a:gd name="T7" fmla="*/ 0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cubicBezTo>
                    <a:pt x="0" y="1"/>
                    <a:pt x="0" y="1"/>
                    <a:pt x="0" y="1"/>
                  </a:cubicBezTo>
                  <a:cubicBezTo>
                    <a:pt x="0" y="1"/>
                    <a:pt x="0" y="1"/>
                    <a:pt x="1" y="1"/>
                  </a:cubicBezTo>
                  <a:cubicBezTo>
                    <a:pt x="1" y="1"/>
                    <a:pt x="1" y="0"/>
                    <a:pt x="0" y="0"/>
                  </a:cubicBezTo>
                  <a:cubicBezTo>
                    <a:pt x="0" y="0"/>
                    <a:pt x="0" y="0"/>
                    <a:pt x="0" y="1"/>
                  </a:cubicBezTo>
                  <a:close/>
                </a:path>
              </a:pathLst>
            </a:custGeom>
            <a:solidFill>
              <a:srgbClr val="C9CB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8" name="Freeform 81438">
              <a:extLst>
                <a:ext uri="{FF2B5EF4-FFF2-40B4-BE49-F238E27FC236}">
                  <a16:creationId xmlns:a16="http://schemas.microsoft.com/office/drawing/2014/main" id="{99D8B30F-1EC3-0331-D936-97281AB72BB3}"/>
                </a:ext>
              </a:extLst>
            </p:cNvPr>
            <p:cNvSpPr>
              <a:spLocks/>
            </p:cNvSpPr>
            <p:nvPr/>
          </p:nvSpPr>
          <p:spPr bwMode="auto">
            <a:xfrm>
              <a:off x="21177042" y="6758399"/>
              <a:ext cx="52183" cy="52183"/>
            </a:xfrm>
            <a:custGeom>
              <a:avLst/>
              <a:gdLst>
                <a:gd name="T0" fmla="*/ 2 w 2"/>
                <a:gd name="T1" fmla="*/ 1 h 2"/>
                <a:gd name="T2" fmla="*/ 1 w 2"/>
                <a:gd name="T3" fmla="*/ 0 h 2"/>
                <a:gd name="T4" fmla="*/ 0 w 2"/>
                <a:gd name="T5" fmla="*/ 1 h 2"/>
                <a:gd name="T6" fmla="*/ 1 w 2"/>
                <a:gd name="T7" fmla="*/ 2 h 2"/>
                <a:gd name="T8" fmla="*/ 1 w 2"/>
                <a:gd name="T9" fmla="*/ 2 h 2"/>
                <a:gd name="T10" fmla="*/ 2 w 2"/>
                <a:gd name="T11" fmla="*/ 1 h 2"/>
              </a:gdLst>
              <a:ahLst/>
              <a:cxnLst>
                <a:cxn ang="0">
                  <a:pos x="T0" y="T1"/>
                </a:cxn>
                <a:cxn ang="0">
                  <a:pos x="T2" y="T3"/>
                </a:cxn>
                <a:cxn ang="0">
                  <a:pos x="T4" y="T5"/>
                </a:cxn>
                <a:cxn ang="0">
                  <a:pos x="T6" y="T7"/>
                </a:cxn>
                <a:cxn ang="0">
                  <a:pos x="T8" y="T9"/>
                </a:cxn>
                <a:cxn ang="0">
                  <a:pos x="T10" y="T11"/>
                </a:cxn>
              </a:cxnLst>
              <a:rect l="0" t="0" r="r" b="b"/>
              <a:pathLst>
                <a:path w="2" h="2">
                  <a:moveTo>
                    <a:pt x="2" y="1"/>
                  </a:moveTo>
                  <a:cubicBezTo>
                    <a:pt x="2" y="0"/>
                    <a:pt x="2" y="0"/>
                    <a:pt x="1" y="0"/>
                  </a:cubicBezTo>
                  <a:cubicBezTo>
                    <a:pt x="1" y="0"/>
                    <a:pt x="0" y="1"/>
                    <a:pt x="0" y="1"/>
                  </a:cubicBezTo>
                  <a:cubicBezTo>
                    <a:pt x="0" y="1"/>
                    <a:pt x="1" y="2"/>
                    <a:pt x="1" y="2"/>
                  </a:cubicBezTo>
                  <a:cubicBezTo>
                    <a:pt x="1" y="2"/>
                    <a:pt x="1" y="2"/>
                    <a:pt x="1" y="2"/>
                  </a:cubicBezTo>
                  <a:cubicBezTo>
                    <a:pt x="2" y="2"/>
                    <a:pt x="2" y="1"/>
                    <a:pt x="2" y="1"/>
                  </a:cubicBezTo>
                  <a:close/>
                </a:path>
              </a:pathLst>
            </a:custGeom>
            <a:solidFill>
              <a:srgbClr val="9498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9" name="Freeform 81439">
              <a:extLst>
                <a:ext uri="{FF2B5EF4-FFF2-40B4-BE49-F238E27FC236}">
                  <a16:creationId xmlns:a16="http://schemas.microsoft.com/office/drawing/2014/main" id="{53451F25-5240-68E9-4EC7-59AB4779C0CB}"/>
                </a:ext>
              </a:extLst>
            </p:cNvPr>
            <p:cNvSpPr>
              <a:spLocks/>
            </p:cNvSpPr>
            <p:nvPr/>
          </p:nvSpPr>
          <p:spPr bwMode="auto">
            <a:xfrm>
              <a:off x="21177042" y="6784491"/>
              <a:ext cx="52183" cy="26091"/>
            </a:xfrm>
            <a:custGeom>
              <a:avLst/>
              <a:gdLst>
                <a:gd name="T0" fmla="*/ 2 w 2"/>
                <a:gd name="T1" fmla="*/ 0 h 1"/>
                <a:gd name="T2" fmla="*/ 2 w 2"/>
                <a:gd name="T3" fmla="*/ 0 h 1"/>
                <a:gd name="T4" fmla="*/ 2 w 2"/>
                <a:gd name="T5" fmla="*/ 0 h 1"/>
                <a:gd name="T6" fmla="*/ 1 w 2"/>
                <a:gd name="T7" fmla="*/ 1 h 1"/>
                <a:gd name="T8" fmla="*/ 0 w 2"/>
                <a:gd name="T9" fmla="*/ 0 h 1"/>
                <a:gd name="T10" fmla="*/ 1 w 2"/>
                <a:gd name="T11" fmla="*/ 1 h 1"/>
                <a:gd name="T12" fmla="*/ 2 w 2"/>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2" y="0"/>
                  </a:moveTo>
                  <a:cubicBezTo>
                    <a:pt x="2" y="0"/>
                    <a:pt x="2" y="0"/>
                    <a:pt x="2" y="0"/>
                  </a:cubicBezTo>
                  <a:cubicBezTo>
                    <a:pt x="2" y="0"/>
                    <a:pt x="2" y="0"/>
                    <a:pt x="2" y="0"/>
                  </a:cubicBezTo>
                  <a:cubicBezTo>
                    <a:pt x="2" y="0"/>
                    <a:pt x="2" y="1"/>
                    <a:pt x="1" y="1"/>
                  </a:cubicBezTo>
                  <a:cubicBezTo>
                    <a:pt x="1" y="1"/>
                    <a:pt x="1" y="0"/>
                    <a:pt x="0" y="0"/>
                  </a:cubicBezTo>
                  <a:cubicBezTo>
                    <a:pt x="0" y="0"/>
                    <a:pt x="1" y="1"/>
                    <a:pt x="1" y="1"/>
                  </a:cubicBezTo>
                  <a:cubicBezTo>
                    <a:pt x="2" y="1"/>
                    <a:pt x="2" y="0"/>
                    <a:pt x="2" y="0"/>
                  </a:cubicBezTo>
                  <a:close/>
                </a:path>
              </a:pathLst>
            </a:custGeom>
            <a:solidFill>
              <a:srgbClr val="5E63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0" name="Freeform 81440">
              <a:extLst>
                <a:ext uri="{FF2B5EF4-FFF2-40B4-BE49-F238E27FC236}">
                  <a16:creationId xmlns:a16="http://schemas.microsoft.com/office/drawing/2014/main" id="{77993B57-0226-67B2-99F1-3238098F07AF}"/>
                </a:ext>
              </a:extLst>
            </p:cNvPr>
            <p:cNvSpPr>
              <a:spLocks/>
            </p:cNvSpPr>
            <p:nvPr/>
          </p:nvSpPr>
          <p:spPr bwMode="auto">
            <a:xfrm>
              <a:off x="21203134" y="6758399"/>
              <a:ext cx="26091" cy="26091"/>
            </a:xfrm>
            <a:custGeom>
              <a:avLst/>
              <a:gdLst>
                <a:gd name="T0" fmla="*/ 0 w 1"/>
                <a:gd name="T1" fmla="*/ 0 h 1"/>
                <a:gd name="T2" fmla="*/ 0 w 1"/>
                <a:gd name="T3" fmla="*/ 1 h 1"/>
                <a:gd name="T4" fmla="*/ 0 w 1"/>
                <a:gd name="T5" fmla="*/ 1 h 1"/>
                <a:gd name="T6" fmla="*/ 0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1"/>
                    <a:pt x="0" y="1"/>
                    <a:pt x="0" y="1"/>
                  </a:cubicBezTo>
                  <a:cubicBezTo>
                    <a:pt x="0" y="1"/>
                    <a:pt x="0" y="1"/>
                    <a:pt x="0" y="1"/>
                  </a:cubicBezTo>
                  <a:cubicBezTo>
                    <a:pt x="1" y="1"/>
                    <a:pt x="1" y="0"/>
                    <a:pt x="0" y="0"/>
                  </a:cubicBezTo>
                  <a:cubicBezTo>
                    <a:pt x="0" y="0"/>
                    <a:pt x="0" y="0"/>
                    <a:pt x="0" y="0"/>
                  </a:cubicBezTo>
                  <a:close/>
                </a:path>
              </a:pathLst>
            </a:custGeom>
            <a:solidFill>
              <a:srgbClr val="C9CB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1" name="Freeform 81441">
              <a:extLst>
                <a:ext uri="{FF2B5EF4-FFF2-40B4-BE49-F238E27FC236}">
                  <a16:creationId xmlns:a16="http://schemas.microsoft.com/office/drawing/2014/main" id="{501802CC-4C56-2149-44F5-2950A5D1066D}"/>
                </a:ext>
              </a:extLst>
            </p:cNvPr>
            <p:cNvSpPr>
              <a:spLocks/>
            </p:cNvSpPr>
            <p:nvPr/>
          </p:nvSpPr>
          <p:spPr bwMode="auto">
            <a:xfrm>
              <a:off x="21098768" y="6888856"/>
              <a:ext cx="78274" cy="78274"/>
            </a:xfrm>
            <a:custGeom>
              <a:avLst/>
              <a:gdLst>
                <a:gd name="T0" fmla="*/ 2 w 2"/>
                <a:gd name="T1" fmla="*/ 1 h 2"/>
                <a:gd name="T2" fmla="*/ 1 w 2"/>
                <a:gd name="T3" fmla="*/ 0 h 2"/>
                <a:gd name="T4" fmla="*/ 0 w 2"/>
                <a:gd name="T5" fmla="*/ 1 h 2"/>
                <a:gd name="T6" fmla="*/ 1 w 2"/>
                <a:gd name="T7" fmla="*/ 2 h 2"/>
                <a:gd name="T8" fmla="*/ 1 w 2"/>
                <a:gd name="T9" fmla="*/ 2 h 2"/>
                <a:gd name="T10" fmla="*/ 2 w 2"/>
                <a:gd name="T11" fmla="*/ 1 h 2"/>
              </a:gdLst>
              <a:ahLst/>
              <a:cxnLst>
                <a:cxn ang="0">
                  <a:pos x="T0" y="T1"/>
                </a:cxn>
                <a:cxn ang="0">
                  <a:pos x="T2" y="T3"/>
                </a:cxn>
                <a:cxn ang="0">
                  <a:pos x="T4" y="T5"/>
                </a:cxn>
                <a:cxn ang="0">
                  <a:pos x="T6" y="T7"/>
                </a:cxn>
                <a:cxn ang="0">
                  <a:pos x="T8" y="T9"/>
                </a:cxn>
                <a:cxn ang="0">
                  <a:pos x="T10" y="T11"/>
                </a:cxn>
              </a:cxnLst>
              <a:rect l="0" t="0" r="r" b="b"/>
              <a:pathLst>
                <a:path w="2" h="2">
                  <a:moveTo>
                    <a:pt x="2" y="1"/>
                  </a:moveTo>
                  <a:cubicBezTo>
                    <a:pt x="2" y="0"/>
                    <a:pt x="2" y="0"/>
                    <a:pt x="1" y="0"/>
                  </a:cubicBezTo>
                  <a:cubicBezTo>
                    <a:pt x="1" y="0"/>
                    <a:pt x="0" y="0"/>
                    <a:pt x="0" y="1"/>
                  </a:cubicBezTo>
                  <a:cubicBezTo>
                    <a:pt x="0" y="1"/>
                    <a:pt x="0" y="1"/>
                    <a:pt x="1" y="2"/>
                  </a:cubicBezTo>
                  <a:cubicBezTo>
                    <a:pt x="1" y="2"/>
                    <a:pt x="1" y="2"/>
                    <a:pt x="1" y="2"/>
                  </a:cubicBezTo>
                  <a:cubicBezTo>
                    <a:pt x="1" y="2"/>
                    <a:pt x="2" y="1"/>
                    <a:pt x="2" y="1"/>
                  </a:cubicBezTo>
                  <a:close/>
                </a:path>
              </a:pathLst>
            </a:custGeom>
            <a:solidFill>
              <a:srgbClr val="9498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2" name="Freeform 81442">
              <a:extLst>
                <a:ext uri="{FF2B5EF4-FFF2-40B4-BE49-F238E27FC236}">
                  <a16:creationId xmlns:a16="http://schemas.microsoft.com/office/drawing/2014/main" id="{6C5E3464-E70A-145B-901F-D18797A754F8}"/>
                </a:ext>
              </a:extLst>
            </p:cNvPr>
            <p:cNvSpPr>
              <a:spLocks/>
            </p:cNvSpPr>
            <p:nvPr/>
          </p:nvSpPr>
          <p:spPr bwMode="auto">
            <a:xfrm>
              <a:off x="21098768" y="6888856"/>
              <a:ext cx="78274" cy="78274"/>
            </a:xfrm>
            <a:custGeom>
              <a:avLst/>
              <a:gdLst>
                <a:gd name="T0" fmla="*/ 2 w 2"/>
                <a:gd name="T1" fmla="*/ 1 h 2"/>
                <a:gd name="T2" fmla="*/ 2 w 2"/>
                <a:gd name="T3" fmla="*/ 0 h 2"/>
                <a:gd name="T4" fmla="*/ 2 w 2"/>
                <a:gd name="T5" fmla="*/ 1 h 2"/>
                <a:gd name="T6" fmla="*/ 1 w 2"/>
                <a:gd name="T7" fmla="*/ 2 h 2"/>
                <a:gd name="T8" fmla="*/ 0 w 2"/>
                <a:gd name="T9" fmla="*/ 1 h 2"/>
                <a:gd name="T10" fmla="*/ 1 w 2"/>
                <a:gd name="T11" fmla="*/ 2 h 2"/>
                <a:gd name="T12" fmla="*/ 2 w 2"/>
                <a:gd name="T13" fmla="*/ 1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2" y="1"/>
                  </a:moveTo>
                  <a:cubicBezTo>
                    <a:pt x="2" y="0"/>
                    <a:pt x="2" y="0"/>
                    <a:pt x="2" y="0"/>
                  </a:cubicBezTo>
                  <a:cubicBezTo>
                    <a:pt x="2" y="1"/>
                    <a:pt x="2" y="1"/>
                    <a:pt x="2" y="1"/>
                  </a:cubicBezTo>
                  <a:cubicBezTo>
                    <a:pt x="2" y="1"/>
                    <a:pt x="1" y="1"/>
                    <a:pt x="1" y="2"/>
                  </a:cubicBezTo>
                  <a:cubicBezTo>
                    <a:pt x="1" y="2"/>
                    <a:pt x="0" y="1"/>
                    <a:pt x="0" y="1"/>
                  </a:cubicBezTo>
                  <a:cubicBezTo>
                    <a:pt x="0" y="1"/>
                    <a:pt x="1" y="2"/>
                    <a:pt x="1" y="2"/>
                  </a:cubicBezTo>
                  <a:cubicBezTo>
                    <a:pt x="1" y="2"/>
                    <a:pt x="2" y="1"/>
                    <a:pt x="2" y="1"/>
                  </a:cubicBezTo>
                  <a:close/>
                </a:path>
              </a:pathLst>
            </a:custGeom>
            <a:solidFill>
              <a:srgbClr val="5E63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3" name="Freeform 81443">
              <a:extLst>
                <a:ext uri="{FF2B5EF4-FFF2-40B4-BE49-F238E27FC236}">
                  <a16:creationId xmlns:a16="http://schemas.microsoft.com/office/drawing/2014/main" id="{9F890B3E-81CE-EFA7-F061-A6212413F6F5}"/>
                </a:ext>
              </a:extLst>
            </p:cNvPr>
            <p:cNvSpPr>
              <a:spLocks/>
            </p:cNvSpPr>
            <p:nvPr/>
          </p:nvSpPr>
          <p:spPr bwMode="auto">
            <a:xfrm>
              <a:off x="21150951" y="6888856"/>
              <a:ext cx="0" cy="26091"/>
            </a:xfrm>
            <a:custGeom>
              <a:avLst/>
              <a:gdLst>
                <a:gd name="T0" fmla="*/ 0 h 1"/>
                <a:gd name="T1" fmla="*/ 1 h 1"/>
                <a:gd name="T2" fmla="*/ 1 h 1"/>
                <a:gd name="T3" fmla="*/ 0 h 1"/>
                <a:gd name="T4" fmla="*/ 0 h 1"/>
              </a:gdLst>
              <a:ahLst/>
              <a:cxnLst>
                <a:cxn ang="0">
                  <a:pos x="0" y="T0"/>
                </a:cxn>
                <a:cxn ang="0">
                  <a:pos x="0" y="T1"/>
                </a:cxn>
                <a:cxn ang="0">
                  <a:pos x="0" y="T2"/>
                </a:cxn>
                <a:cxn ang="0">
                  <a:pos x="0" y="T3"/>
                </a:cxn>
                <a:cxn ang="0">
                  <a:pos x="0" y="T4"/>
                </a:cxn>
              </a:cxnLst>
              <a:rect l="0" t="0" r="r" b="b"/>
              <a:pathLst>
                <a:path h="1">
                  <a:moveTo>
                    <a:pt x="0" y="0"/>
                  </a:moveTo>
                  <a:cubicBezTo>
                    <a:pt x="0" y="1"/>
                    <a:pt x="0" y="1"/>
                    <a:pt x="0" y="1"/>
                  </a:cubicBezTo>
                  <a:cubicBezTo>
                    <a:pt x="0" y="1"/>
                    <a:pt x="0" y="1"/>
                    <a:pt x="0" y="1"/>
                  </a:cubicBezTo>
                  <a:cubicBezTo>
                    <a:pt x="0" y="1"/>
                    <a:pt x="0" y="0"/>
                    <a:pt x="0" y="0"/>
                  </a:cubicBezTo>
                  <a:cubicBezTo>
                    <a:pt x="0" y="0"/>
                    <a:pt x="0" y="0"/>
                    <a:pt x="0" y="0"/>
                  </a:cubicBezTo>
                  <a:close/>
                </a:path>
              </a:pathLst>
            </a:custGeom>
            <a:solidFill>
              <a:srgbClr val="C9CB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4" name="Freeform 81444">
              <a:extLst>
                <a:ext uri="{FF2B5EF4-FFF2-40B4-BE49-F238E27FC236}">
                  <a16:creationId xmlns:a16="http://schemas.microsoft.com/office/drawing/2014/main" id="{A827C4BB-DD53-FB34-6A6B-44C2FC0524D2}"/>
                </a:ext>
              </a:extLst>
            </p:cNvPr>
            <p:cNvSpPr>
              <a:spLocks/>
            </p:cNvSpPr>
            <p:nvPr/>
          </p:nvSpPr>
          <p:spPr bwMode="auto">
            <a:xfrm>
              <a:off x="21046585" y="7019309"/>
              <a:ext cx="52183" cy="78274"/>
            </a:xfrm>
            <a:custGeom>
              <a:avLst/>
              <a:gdLst>
                <a:gd name="T0" fmla="*/ 2 w 2"/>
                <a:gd name="T1" fmla="*/ 1 h 2"/>
                <a:gd name="T2" fmla="*/ 1 w 2"/>
                <a:gd name="T3" fmla="*/ 0 h 2"/>
                <a:gd name="T4" fmla="*/ 0 w 2"/>
                <a:gd name="T5" fmla="*/ 1 h 2"/>
                <a:gd name="T6" fmla="*/ 1 w 2"/>
                <a:gd name="T7" fmla="*/ 2 h 2"/>
                <a:gd name="T8" fmla="*/ 1 w 2"/>
                <a:gd name="T9" fmla="*/ 2 h 2"/>
                <a:gd name="T10" fmla="*/ 2 w 2"/>
                <a:gd name="T11" fmla="*/ 1 h 2"/>
              </a:gdLst>
              <a:ahLst/>
              <a:cxnLst>
                <a:cxn ang="0">
                  <a:pos x="T0" y="T1"/>
                </a:cxn>
                <a:cxn ang="0">
                  <a:pos x="T2" y="T3"/>
                </a:cxn>
                <a:cxn ang="0">
                  <a:pos x="T4" y="T5"/>
                </a:cxn>
                <a:cxn ang="0">
                  <a:pos x="T6" y="T7"/>
                </a:cxn>
                <a:cxn ang="0">
                  <a:pos x="T8" y="T9"/>
                </a:cxn>
                <a:cxn ang="0">
                  <a:pos x="T10" y="T11"/>
                </a:cxn>
              </a:cxnLst>
              <a:rect l="0" t="0" r="r" b="b"/>
              <a:pathLst>
                <a:path w="2" h="2">
                  <a:moveTo>
                    <a:pt x="2" y="1"/>
                  </a:moveTo>
                  <a:cubicBezTo>
                    <a:pt x="2" y="0"/>
                    <a:pt x="1" y="0"/>
                    <a:pt x="1" y="0"/>
                  </a:cubicBezTo>
                  <a:cubicBezTo>
                    <a:pt x="1" y="0"/>
                    <a:pt x="0" y="0"/>
                    <a:pt x="0" y="1"/>
                  </a:cubicBezTo>
                  <a:cubicBezTo>
                    <a:pt x="0" y="1"/>
                    <a:pt x="0" y="1"/>
                    <a:pt x="1" y="2"/>
                  </a:cubicBezTo>
                  <a:cubicBezTo>
                    <a:pt x="1" y="2"/>
                    <a:pt x="1" y="2"/>
                    <a:pt x="1" y="2"/>
                  </a:cubicBezTo>
                  <a:cubicBezTo>
                    <a:pt x="1" y="2"/>
                    <a:pt x="2" y="1"/>
                    <a:pt x="2" y="1"/>
                  </a:cubicBezTo>
                  <a:close/>
                </a:path>
              </a:pathLst>
            </a:custGeom>
            <a:solidFill>
              <a:srgbClr val="9498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5" name="Freeform 81445">
              <a:extLst>
                <a:ext uri="{FF2B5EF4-FFF2-40B4-BE49-F238E27FC236}">
                  <a16:creationId xmlns:a16="http://schemas.microsoft.com/office/drawing/2014/main" id="{36DAAFA6-8C7F-A0C5-E86C-9A738D1B6DB5}"/>
                </a:ext>
              </a:extLst>
            </p:cNvPr>
            <p:cNvSpPr>
              <a:spLocks/>
            </p:cNvSpPr>
            <p:nvPr/>
          </p:nvSpPr>
          <p:spPr bwMode="auto">
            <a:xfrm>
              <a:off x="21046585" y="7019309"/>
              <a:ext cx="52183" cy="78274"/>
            </a:xfrm>
            <a:custGeom>
              <a:avLst/>
              <a:gdLst>
                <a:gd name="T0" fmla="*/ 2 w 2"/>
                <a:gd name="T1" fmla="*/ 1 h 2"/>
                <a:gd name="T2" fmla="*/ 2 w 2"/>
                <a:gd name="T3" fmla="*/ 0 h 2"/>
                <a:gd name="T4" fmla="*/ 2 w 2"/>
                <a:gd name="T5" fmla="*/ 1 h 2"/>
                <a:gd name="T6" fmla="*/ 1 w 2"/>
                <a:gd name="T7" fmla="*/ 1 h 2"/>
                <a:gd name="T8" fmla="*/ 0 w 2"/>
                <a:gd name="T9" fmla="*/ 1 h 2"/>
                <a:gd name="T10" fmla="*/ 1 w 2"/>
                <a:gd name="T11" fmla="*/ 2 h 2"/>
                <a:gd name="T12" fmla="*/ 2 w 2"/>
                <a:gd name="T13" fmla="*/ 1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2" y="1"/>
                  </a:moveTo>
                  <a:cubicBezTo>
                    <a:pt x="2" y="0"/>
                    <a:pt x="2" y="0"/>
                    <a:pt x="2" y="0"/>
                  </a:cubicBezTo>
                  <a:cubicBezTo>
                    <a:pt x="2" y="1"/>
                    <a:pt x="2" y="1"/>
                    <a:pt x="2" y="1"/>
                  </a:cubicBezTo>
                  <a:cubicBezTo>
                    <a:pt x="2" y="1"/>
                    <a:pt x="1" y="1"/>
                    <a:pt x="1" y="1"/>
                  </a:cubicBezTo>
                  <a:cubicBezTo>
                    <a:pt x="1" y="1"/>
                    <a:pt x="0" y="1"/>
                    <a:pt x="0" y="1"/>
                  </a:cubicBezTo>
                  <a:cubicBezTo>
                    <a:pt x="0" y="1"/>
                    <a:pt x="1" y="2"/>
                    <a:pt x="1" y="2"/>
                  </a:cubicBezTo>
                  <a:cubicBezTo>
                    <a:pt x="1" y="2"/>
                    <a:pt x="2" y="1"/>
                    <a:pt x="2" y="1"/>
                  </a:cubicBezTo>
                  <a:close/>
                </a:path>
              </a:pathLst>
            </a:custGeom>
            <a:solidFill>
              <a:srgbClr val="5E63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6" name="Freeform 81446">
              <a:extLst>
                <a:ext uri="{FF2B5EF4-FFF2-40B4-BE49-F238E27FC236}">
                  <a16:creationId xmlns:a16="http://schemas.microsoft.com/office/drawing/2014/main" id="{2F088408-FEDC-A729-C23F-F2C64A65B81A}"/>
                </a:ext>
              </a:extLst>
            </p:cNvPr>
            <p:cNvSpPr>
              <a:spLocks/>
            </p:cNvSpPr>
            <p:nvPr/>
          </p:nvSpPr>
          <p:spPr bwMode="auto">
            <a:xfrm>
              <a:off x="21046585" y="7019309"/>
              <a:ext cx="26091" cy="52183"/>
            </a:xfrm>
            <a:custGeom>
              <a:avLst/>
              <a:gdLst>
                <a:gd name="T0" fmla="*/ 1 w 1"/>
                <a:gd name="T1" fmla="*/ 0 h 1"/>
                <a:gd name="T2" fmla="*/ 1 w 1"/>
                <a:gd name="T3" fmla="*/ 1 h 1"/>
                <a:gd name="T4" fmla="*/ 1 w 1"/>
                <a:gd name="T5" fmla="*/ 1 h 1"/>
                <a:gd name="T6" fmla="*/ 1 w 1"/>
                <a:gd name="T7" fmla="*/ 0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0" y="1"/>
                    <a:pt x="1" y="1"/>
                    <a:pt x="1" y="1"/>
                  </a:cubicBezTo>
                  <a:cubicBezTo>
                    <a:pt x="1" y="1"/>
                    <a:pt x="1" y="1"/>
                    <a:pt x="1" y="1"/>
                  </a:cubicBezTo>
                  <a:cubicBezTo>
                    <a:pt x="1" y="1"/>
                    <a:pt x="1" y="0"/>
                    <a:pt x="1" y="0"/>
                  </a:cubicBezTo>
                  <a:cubicBezTo>
                    <a:pt x="1" y="0"/>
                    <a:pt x="1" y="0"/>
                    <a:pt x="1" y="0"/>
                  </a:cubicBezTo>
                  <a:close/>
                </a:path>
              </a:pathLst>
            </a:custGeom>
            <a:solidFill>
              <a:srgbClr val="C9CB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7" name="Freeform 81447">
              <a:extLst>
                <a:ext uri="{FF2B5EF4-FFF2-40B4-BE49-F238E27FC236}">
                  <a16:creationId xmlns:a16="http://schemas.microsoft.com/office/drawing/2014/main" id="{E8D7499B-4361-2761-2A8B-910B82F22E6B}"/>
                </a:ext>
              </a:extLst>
            </p:cNvPr>
            <p:cNvSpPr>
              <a:spLocks/>
            </p:cNvSpPr>
            <p:nvPr/>
          </p:nvSpPr>
          <p:spPr bwMode="auto">
            <a:xfrm>
              <a:off x="20968310" y="7149766"/>
              <a:ext cx="78274" cy="78274"/>
            </a:xfrm>
            <a:custGeom>
              <a:avLst/>
              <a:gdLst>
                <a:gd name="T0" fmla="*/ 2 w 2"/>
                <a:gd name="T1" fmla="*/ 1 h 2"/>
                <a:gd name="T2" fmla="*/ 1 w 2"/>
                <a:gd name="T3" fmla="*/ 0 h 2"/>
                <a:gd name="T4" fmla="*/ 0 w 2"/>
                <a:gd name="T5" fmla="*/ 1 h 2"/>
                <a:gd name="T6" fmla="*/ 0 w 2"/>
                <a:gd name="T7" fmla="*/ 1 h 2"/>
                <a:gd name="T8" fmla="*/ 1 w 2"/>
                <a:gd name="T9" fmla="*/ 2 h 2"/>
                <a:gd name="T10" fmla="*/ 2 w 2"/>
                <a:gd name="T11" fmla="*/ 1 h 2"/>
              </a:gdLst>
              <a:ahLst/>
              <a:cxnLst>
                <a:cxn ang="0">
                  <a:pos x="T0" y="T1"/>
                </a:cxn>
                <a:cxn ang="0">
                  <a:pos x="T2" y="T3"/>
                </a:cxn>
                <a:cxn ang="0">
                  <a:pos x="T4" y="T5"/>
                </a:cxn>
                <a:cxn ang="0">
                  <a:pos x="T6" y="T7"/>
                </a:cxn>
                <a:cxn ang="0">
                  <a:pos x="T8" y="T9"/>
                </a:cxn>
                <a:cxn ang="0">
                  <a:pos x="T10" y="T11"/>
                </a:cxn>
              </a:cxnLst>
              <a:rect l="0" t="0" r="r" b="b"/>
              <a:pathLst>
                <a:path w="2" h="2">
                  <a:moveTo>
                    <a:pt x="2" y="1"/>
                  </a:moveTo>
                  <a:cubicBezTo>
                    <a:pt x="2" y="0"/>
                    <a:pt x="1" y="0"/>
                    <a:pt x="1" y="0"/>
                  </a:cubicBezTo>
                  <a:cubicBezTo>
                    <a:pt x="0" y="0"/>
                    <a:pt x="0" y="0"/>
                    <a:pt x="0" y="1"/>
                  </a:cubicBezTo>
                  <a:cubicBezTo>
                    <a:pt x="0" y="1"/>
                    <a:pt x="0" y="1"/>
                    <a:pt x="0" y="1"/>
                  </a:cubicBezTo>
                  <a:cubicBezTo>
                    <a:pt x="1" y="2"/>
                    <a:pt x="1" y="2"/>
                    <a:pt x="1" y="2"/>
                  </a:cubicBezTo>
                  <a:cubicBezTo>
                    <a:pt x="1" y="2"/>
                    <a:pt x="2" y="1"/>
                    <a:pt x="2" y="1"/>
                  </a:cubicBezTo>
                  <a:close/>
                </a:path>
              </a:pathLst>
            </a:custGeom>
            <a:solidFill>
              <a:srgbClr val="9498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8" name="Freeform 81448">
              <a:extLst>
                <a:ext uri="{FF2B5EF4-FFF2-40B4-BE49-F238E27FC236}">
                  <a16:creationId xmlns:a16="http://schemas.microsoft.com/office/drawing/2014/main" id="{DA376C9A-3171-D7E3-A2B5-084258D13B8C}"/>
                </a:ext>
              </a:extLst>
            </p:cNvPr>
            <p:cNvSpPr>
              <a:spLocks/>
            </p:cNvSpPr>
            <p:nvPr/>
          </p:nvSpPr>
          <p:spPr bwMode="auto">
            <a:xfrm>
              <a:off x="20968310" y="7149766"/>
              <a:ext cx="78274" cy="78274"/>
            </a:xfrm>
            <a:custGeom>
              <a:avLst/>
              <a:gdLst>
                <a:gd name="T0" fmla="*/ 2 w 2"/>
                <a:gd name="T1" fmla="*/ 1 h 2"/>
                <a:gd name="T2" fmla="*/ 2 w 2"/>
                <a:gd name="T3" fmla="*/ 0 h 2"/>
                <a:gd name="T4" fmla="*/ 2 w 2"/>
                <a:gd name="T5" fmla="*/ 0 h 2"/>
                <a:gd name="T6" fmla="*/ 1 w 2"/>
                <a:gd name="T7" fmla="*/ 1 h 2"/>
                <a:gd name="T8" fmla="*/ 0 w 2"/>
                <a:gd name="T9" fmla="*/ 1 h 2"/>
                <a:gd name="T10" fmla="*/ 1 w 2"/>
                <a:gd name="T11" fmla="*/ 2 h 2"/>
                <a:gd name="T12" fmla="*/ 2 w 2"/>
                <a:gd name="T13" fmla="*/ 1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2" y="1"/>
                  </a:moveTo>
                  <a:cubicBezTo>
                    <a:pt x="2" y="0"/>
                    <a:pt x="2" y="0"/>
                    <a:pt x="2" y="0"/>
                  </a:cubicBezTo>
                  <a:cubicBezTo>
                    <a:pt x="2" y="0"/>
                    <a:pt x="2" y="0"/>
                    <a:pt x="2" y="0"/>
                  </a:cubicBezTo>
                  <a:cubicBezTo>
                    <a:pt x="2" y="1"/>
                    <a:pt x="1" y="1"/>
                    <a:pt x="1" y="1"/>
                  </a:cubicBezTo>
                  <a:cubicBezTo>
                    <a:pt x="0" y="1"/>
                    <a:pt x="0" y="1"/>
                    <a:pt x="0" y="1"/>
                  </a:cubicBezTo>
                  <a:cubicBezTo>
                    <a:pt x="0" y="1"/>
                    <a:pt x="0" y="2"/>
                    <a:pt x="1" y="2"/>
                  </a:cubicBezTo>
                  <a:cubicBezTo>
                    <a:pt x="1" y="2"/>
                    <a:pt x="2" y="1"/>
                    <a:pt x="2" y="1"/>
                  </a:cubicBezTo>
                  <a:close/>
                </a:path>
              </a:pathLst>
            </a:custGeom>
            <a:solidFill>
              <a:srgbClr val="5E63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9" name="Freeform 81449">
              <a:extLst>
                <a:ext uri="{FF2B5EF4-FFF2-40B4-BE49-F238E27FC236}">
                  <a16:creationId xmlns:a16="http://schemas.microsoft.com/office/drawing/2014/main" id="{43284260-5E28-652F-ACE8-C21BB1047396}"/>
                </a:ext>
              </a:extLst>
            </p:cNvPr>
            <p:cNvSpPr>
              <a:spLocks/>
            </p:cNvSpPr>
            <p:nvPr/>
          </p:nvSpPr>
          <p:spPr bwMode="auto">
            <a:xfrm>
              <a:off x="20968310" y="7149766"/>
              <a:ext cx="26091" cy="52183"/>
            </a:xfrm>
            <a:custGeom>
              <a:avLst/>
              <a:gdLst>
                <a:gd name="T0" fmla="*/ 0 w 1"/>
                <a:gd name="T1" fmla="*/ 0 h 1"/>
                <a:gd name="T2" fmla="*/ 1 w 1"/>
                <a:gd name="T3" fmla="*/ 1 h 1"/>
                <a:gd name="T4" fmla="*/ 1 w 1"/>
                <a:gd name="T5" fmla="*/ 1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1"/>
                    <a:pt x="0" y="1"/>
                    <a:pt x="1" y="1"/>
                  </a:cubicBezTo>
                  <a:cubicBezTo>
                    <a:pt x="1" y="1"/>
                    <a:pt x="1" y="1"/>
                    <a:pt x="1" y="1"/>
                  </a:cubicBezTo>
                  <a:cubicBezTo>
                    <a:pt x="1" y="0"/>
                    <a:pt x="1" y="0"/>
                    <a:pt x="1" y="0"/>
                  </a:cubicBezTo>
                  <a:cubicBezTo>
                    <a:pt x="1" y="0"/>
                    <a:pt x="1" y="0"/>
                    <a:pt x="0" y="0"/>
                  </a:cubicBezTo>
                  <a:close/>
                </a:path>
              </a:pathLst>
            </a:custGeom>
            <a:solidFill>
              <a:srgbClr val="C9CB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0" name="Freeform 81450">
              <a:extLst>
                <a:ext uri="{FF2B5EF4-FFF2-40B4-BE49-F238E27FC236}">
                  <a16:creationId xmlns:a16="http://schemas.microsoft.com/office/drawing/2014/main" id="{1C1B4F3F-3256-BE21-FAC6-F60F1CA44F1F}"/>
                </a:ext>
              </a:extLst>
            </p:cNvPr>
            <p:cNvSpPr>
              <a:spLocks/>
            </p:cNvSpPr>
            <p:nvPr/>
          </p:nvSpPr>
          <p:spPr bwMode="auto">
            <a:xfrm>
              <a:off x="20942223" y="5532118"/>
              <a:ext cx="26091" cy="52183"/>
            </a:xfrm>
            <a:custGeom>
              <a:avLst/>
              <a:gdLst>
                <a:gd name="T0" fmla="*/ 1 w 1"/>
                <a:gd name="T1" fmla="*/ 1 h 2"/>
                <a:gd name="T2" fmla="*/ 0 w 1"/>
                <a:gd name="T3" fmla="*/ 0 h 2"/>
                <a:gd name="T4" fmla="*/ 0 w 1"/>
                <a:gd name="T5" fmla="*/ 1 h 2"/>
                <a:gd name="T6" fmla="*/ 0 w 1"/>
                <a:gd name="T7" fmla="*/ 2 h 2"/>
                <a:gd name="T8" fmla="*/ 0 w 1"/>
                <a:gd name="T9" fmla="*/ 2 h 2"/>
                <a:gd name="T10" fmla="*/ 1 w 1"/>
                <a:gd name="T11" fmla="*/ 1 h 2"/>
              </a:gdLst>
              <a:ahLst/>
              <a:cxnLst>
                <a:cxn ang="0">
                  <a:pos x="T0" y="T1"/>
                </a:cxn>
                <a:cxn ang="0">
                  <a:pos x="T2" y="T3"/>
                </a:cxn>
                <a:cxn ang="0">
                  <a:pos x="T4" y="T5"/>
                </a:cxn>
                <a:cxn ang="0">
                  <a:pos x="T6" y="T7"/>
                </a:cxn>
                <a:cxn ang="0">
                  <a:pos x="T8" y="T9"/>
                </a:cxn>
                <a:cxn ang="0">
                  <a:pos x="T10" y="T11"/>
                </a:cxn>
              </a:cxnLst>
              <a:rect l="0" t="0" r="r" b="b"/>
              <a:pathLst>
                <a:path w="1" h="2">
                  <a:moveTo>
                    <a:pt x="1" y="1"/>
                  </a:moveTo>
                  <a:cubicBezTo>
                    <a:pt x="1" y="1"/>
                    <a:pt x="1" y="0"/>
                    <a:pt x="0" y="0"/>
                  </a:cubicBezTo>
                  <a:cubicBezTo>
                    <a:pt x="0" y="0"/>
                    <a:pt x="0" y="1"/>
                    <a:pt x="0" y="1"/>
                  </a:cubicBezTo>
                  <a:cubicBezTo>
                    <a:pt x="0" y="2"/>
                    <a:pt x="0" y="2"/>
                    <a:pt x="0" y="2"/>
                  </a:cubicBezTo>
                  <a:cubicBezTo>
                    <a:pt x="0" y="2"/>
                    <a:pt x="0" y="2"/>
                    <a:pt x="0" y="2"/>
                  </a:cubicBezTo>
                  <a:cubicBezTo>
                    <a:pt x="1" y="2"/>
                    <a:pt x="1" y="2"/>
                    <a:pt x="1" y="1"/>
                  </a:cubicBezTo>
                  <a:close/>
                </a:path>
              </a:pathLst>
            </a:custGeom>
            <a:solidFill>
              <a:srgbClr val="9498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1" name="Freeform 81451">
              <a:extLst>
                <a:ext uri="{FF2B5EF4-FFF2-40B4-BE49-F238E27FC236}">
                  <a16:creationId xmlns:a16="http://schemas.microsoft.com/office/drawing/2014/main" id="{38D4B250-6621-C92D-338A-FEF69B7F3FFB}"/>
                </a:ext>
              </a:extLst>
            </p:cNvPr>
            <p:cNvSpPr>
              <a:spLocks/>
            </p:cNvSpPr>
            <p:nvPr/>
          </p:nvSpPr>
          <p:spPr bwMode="auto">
            <a:xfrm>
              <a:off x="20942223" y="5558210"/>
              <a:ext cx="26091" cy="26091"/>
            </a:xfrm>
            <a:custGeom>
              <a:avLst/>
              <a:gdLst>
                <a:gd name="T0" fmla="*/ 1 w 1"/>
                <a:gd name="T1" fmla="*/ 0 h 1"/>
                <a:gd name="T2" fmla="*/ 1 w 1"/>
                <a:gd name="T3" fmla="*/ 0 h 1"/>
                <a:gd name="T4" fmla="*/ 1 w 1"/>
                <a:gd name="T5" fmla="*/ 0 h 1"/>
                <a:gd name="T6" fmla="*/ 0 w 1"/>
                <a:gd name="T7" fmla="*/ 1 h 1"/>
                <a:gd name="T8" fmla="*/ 0 w 1"/>
                <a:gd name="T9" fmla="*/ 0 h 1"/>
                <a:gd name="T10" fmla="*/ 0 w 1"/>
                <a:gd name="T11" fmla="*/ 1 h 1"/>
                <a:gd name="T12" fmla="*/ 1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1" y="0"/>
                  </a:moveTo>
                  <a:cubicBezTo>
                    <a:pt x="1" y="0"/>
                    <a:pt x="1" y="0"/>
                    <a:pt x="1" y="0"/>
                  </a:cubicBezTo>
                  <a:cubicBezTo>
                    <a:pt x="1" y="0"/>
                    <a:pt x="1" y="0"/>
                    <a:pt x="1" y="0"/>
                  </a:cubicBezTo>
                  <a:cubicBezTo>
                    <a:pt x="1" y="0"/>
                    <a:pt x="1" y="1"/>
                    <a:pt x="0" y="1"/>
                  </a:cubicBezTo>
                  <a:cubicBezTo>
                    <a:pt x="0" y="1"/>
                    <a:pt x="0" y="1"/>
                    <a:pt x="0" y="0"/>
                  </a:cubicBezTo>
                  <a:cubicBezTo>
                    <a:pt x="0" y="1"/>
                    <a:pt x="0" y="1"/>
                    <a:pt x="0" y="1"/>
                  </a:cubicBezTo>
                  <a:cubicBezTo>
                    <a:pt x="1" y="1"/>
                    <a:pt x="1" y="1"/>
                    <a:pt x="1" y="0"/>
                  </a:cubicBezTo>
                  <a:close/>
                </a:path>
              </a:pathLst>
            </a:custGeom>
            <a:solidFill>
              <a:srgbClr val="5E63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2" name="Freeform 81452">
              <a:extLst>
                <a:ext uri="{FF2B5EF4-FFF2-40B4-BE49-F238E27FC236}">
                  <a16:creationId xmlns:a16="http://schemas.microsoft.com/office/drawing/2014/main" id="{65831C34-56AD-E603-82EB-F85421006830}"/>
                </a:ext>
              </a:extLst>
            </p:cNvPr>
            <p:cNvSpPr>
              <a:spLocks/>
            </p:cNvSpPr>
            <p:nvPr/>
          </p:nvSpPr>
          <p:spPr bwMode="auto">
            <a:xfrm>
              <a:off x="20942223" y="5532118"/>
              <a:ext cx="26091" cy="26091"/>
            </a:xfrm>
            <a:custGeom>
              <a:avLst/>
              <a:gdLst>
                <a:gd name="T0" fmla="*/ 0 w 1"/>
                <a:gd name="T1" fmla="*/ 1 h 1"/>
                <a:gd name="T2" fmla="*/ 0 w 1"/>
                <a:gd name="T3" fmla="*/ 1 h 1"/>
                <a:gd name="T4" fmla="*/ 1 w 1"/>
                <a:gd name="T5" fmla="*/ 1 h 1"/>
                <a:gd name="T6" fmla="*/ 0 w 1"/>
                <a:gd name="T7" fmla="*/ 1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cubicBezTo>
                    <a:pt x="0" y="1"/>
                    <a:pt x="0" y="1"/>
                    <a:pt x="0" y="1"/>
                  </a:cubicBezTo>
                  <a:cubicBezTo>
                    <a:pt x="0" y="1"/>
                    <a:pt x="1" y="1"/>
                    <a:pt x="1" y="1"/>
                  </a:cubicBezTo>
                  <a:cubicBezTo>
                    <a:pt x="1" y="1"/>
                    <a:pt x="1" y="1"/>
                    <a:pt x="0" y="1"/>
                  </a:cubicBezTo>
                  <a:cubicBezTo>
                    <a:pt x="0" y="0"/>
                    <a:pt x="0" y="1"/>
                    <a:pt x="0" y="1"/>
                  </a:cubicBezTo>
                  <a:close/>
                </a:path>
              </a:pathLst>
            </a:custGeom>
            <a:solidFill>
              <a:srgbClr val="C9CB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3" name="Freeform 81453">
              <a:extLst>
                <a:ext uri="{FF2B5EF4-FFF2-40B4-BE49-F238E27FC236}">
                  <a16:creationId xmlns:a16="http://schemas.microsoft.com/office/drawing/2014/main" id="{082BB5E5-F0D1-C6F3-A8A7-E02C3D6B03CB}"/>
                </a:ext>
              </a:extLst>
            </p:cNvPr>
            <p:cNvSpPr>
              <a:spLocks/>
            </p:cNvSpPr>
            <p:nvPr/>
          </p:nvSpPr>
          <p:spPr bwMode="auto">
            <a:xfrm>
              <a:off x="20837857" y="5662576"/>
              <a:ext cx="52183" cy="78274"/>
            </a:xfrm>
            <a:custGeom>
              <a:avLst/>
              <a:gdLst>
                <a:gd name="T0" fmla="*/ 2 w 2"/>
                <a:gd name="T1" fmla="*/ 1 h 2"/>
                <a:gd name="T2" fmla="*/ 1 w 2"/>
                <a:gd name="T3" fmla="*/ 0 h 2"/>
                <a:gd name="T4" fmla="*/ 1 w 2"/>
                <a:gd name="T5" fmla="*/ 1 h 2"/>
                <a:gd name="T6" fmla="*/ 1 w 2"/>
                <a:gd name="T7" fmla="*/ 2 h 2"/>
                <a:gd name="T8" fmla="*/ 1 w 2"/>
                <a:gd name="T9" fmla="*/ 2 h 2"/>
                <a:gd name="T10" fmla="*/ 2 w 2"/>
                <a:gd name="T11" fmla="*/ 1 h 2"/>
              </a:gdLst>
              <a:ahLst/>
              <a:cxnLst>
                <a:cxn ang="0">
                  <a:pos x="T0" y="T1"/>
                </a:cxn>
                <a:cxn ang="0">
                  <a:pos x="T2" y="T3"/>
                </a:cxn>
                <a:cxn ang="0">
                  <a:pos x="T4" y="T5"/>
                </a:cxn>
                <a:cxn ang="0">
                  <a:pos x="T6" y="T7"/>
                </a:cxn>
                <a:cxn ang="0">
                  <a:pos x="T8" y="T9"/>
                </a:cxn>
                <a:cxn ang="0">
                  <a:pos x="T10" y="T11"/>
                </a:cxn>
              </a:cxnLst>
              <a:rect l="0" t="0" r="r" b="b"/>
              <a:pathLst>
                <a:path w="2" h="2">
                  <a:moveTo>
                    <a:pt x="2" y="1"/>
                  </a:moveTo>
                  <a:cubicBezTo>
                    <a:pt x="2" y="1"/>
                    <a:pt x="2" y="0"/>
                    <a:pt x="1" y="0"/>
                  </a:cubicBezTo>
                  <a:cubicBezTo>
                    <a:pt x="1" y="0"/>
                    <a:pt x="1" y="1"/>
                    <a:pt x="1" y="1"/>
                  </a:cubicBezTo>
                  <a:cubicBezTo>
                    <a:pt x="0" y="1"/>
                    <a:pt x="1" y="2"/>
                    <a:pt x="1" y="2"/>
                  </a:cubicBezTo>
                  <a:cubicBezTo>
                    <a:pt x="1" y="2"/>
                    <a:pt x="1" y="2"/>
                    <a:pt x="1" y="2"/>
                  </a:cubicBezTo>
                  <a:cubicBezTo>
                    <a:pt x="2" y="2"/>
                    <a:pt x="2" y="1"/>
                    <a:pt x="2" y="1"/>
                  </a:cubicBezTo>
                  <a:close/>
                </a:path>
              </a:pathLst>
            </a:custGeom>
            <a:solidFill>
              <a:srgbClr val="9498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4" name="Freeform 81454">
              <a:extLst>
                <a:ext uri="{FF2B5EF4-FFF2-40B4-BE49-F238E27FC236}">
                  <a16:creationId xmlns:a16="http://schemas.microsoft.com/office/drawing/2014/main" id="{B42187CB-B3AC-6975-60AF-C2BC585EF223}"/>
                </a:ext>
              </a:extLst>
            </p:cNvPr>
            <p:cNvSpPr>
              <a:spLocks/>
            </p:cNvSpPr>
            <p:nvPr/>
          </p:nvSpPr>
          <p:spPr bwMode="auto">
            <a:xfrm>
              <a:off x="20863949" y="5688663"/>
              <a:ext cx="26091" cy="52183"/>
            </a:xfrm>
            <a:custGeom>
              <a:avLst/>
              <a:gdLst>
                <a:gd name="T0" fmla="*/ 1 w 1"/>
                <a:gd name="T1" fmla="*/ 0 h 1"/>
                <a:gd name="T2" fmla="*/ 1 w 1"/>
                <a:gd name="T3" fmla="*/ 0 h 1"/>
                <a:gd name="T4" fmla="*/ 1 w 1"/>
                <a:gd name="T5" fmla="*/ 0 h 1"/>
                <a:gd name="T6" fmla="*/ 0 w 1"/>
                <a:gd name="T7" fmla="*/ 1 h 1"/>
                <a:gd name="T8" fmla="*/ 0 w 1"/>
                <a:gd name="T9" fmla="*/ 0 h 1"/>
                <a:gd name="T10" fmla="*/ 0 w 1"/>
                <a:gd name="T11" fmla="*/ 1 h 1"/>
                <a:gd name="T12" fmla="*/ 1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1" y="0"/>
                  </a:moveTo>
                  <a:cubicBezTo>
                    <a:pt x="1" y="0"/>
                    <a:pt x="1" y="0"/>
                    <a:pt x="1" y="0"/>
                  </a:cubicBezTo>
                  <a:cubicBezTo>
                    <a:pt x="1" y="0"/>
                    <a:pt x="1" y="0"/>
                    <a:pt x="1" y="0"/>
                  </a:cubicBezTo>
                  <a:cubicBezTo>
                    <a:pt x="1" y="0"/>
                    <a:pt x="1" y="1"/>
                    <a:pt x="0" y="1"/>
                  </a:cubicBezTo>
                  <a:cubicBezTo>
                    <a:pt x="0" y="1"/>
                    <a:pt x="0" y="1"/>
                    <a:pt x="0" y="0"/>
                  </a:cubicBezTo>
                  <a:cubicBezTo>
                    <a:pt x="0" y="1"/>
                    <a:pt x="0" y="1"/>
                    <a:pt x="0" y="1"/>
                  </a:cubicBezTo>
                  <a:cubicBezTo>
                    <a:pt x="1" y="1"/>
                    <a:pt x="1" y="0"/>
                    <a:pt x="1" y="0"/>
                  </a:cubicBezTo>
                  <a:close/>
                </a:path>
              </a:pathLst>
            </a:custGeom>
            <a:solidFill>
              <a:srgbClr val="5E63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5" name="Freeform 81455">
              <a:extLst>
                <a:ext uri="{FF2B5EF4-FFF2-40B4-BE49-F238E27FC236}">
                  <a16:creationId xmlns:a16="http://schemas.microsoft.com/office/drawing/2014/main" id="{56F37003-81C9-0329-FA98-0E60CBB0875E}"/>
                </a:ext>
              </a:extLst>
            </p:cNvPr>
            <p:cNvSpPr>
              <a:spLocks/>
            </p:cNvSpPr>
            <p:nvPr/>
          </p:nvSpPr>
          <p:spPr bwMode="auto">
            <a:xfrm>
              <a:off x="20863949" y="5662576"/>
              <a:ext cx="26091" cy="26091"/>
            </a:xfrm>
            <a:custGeom>
              <a:avLst/>
              <a:gdLst>
                <a:gd name="T0" fmla="*/ 0 w 1"/>
                <a:gd name="T1" fmla="*/ 1 h 1"/>
                <a:gd name="T2" fmla="*/ 0 w 1"/>
                <a:gd name="T3" fmla="*/ 1 h 1"/>
                <a:gd name="T4" fmla="*/ 1 w 1"/>
                <a:gd name="T5" fmla="*/ 1 h 1"/>
                <a:gd name="T6" fmla="*/ 0 w 1"/>
                <a:gd name="T7" fmla="*/ 0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cubicBezTo>
                    <a:pt x="0" y="1"/>
                    <a:pt x="0" y="1"/>
                    <a:pt x="0" y="1"/>
                  </a:cubicBezTo>
                  <a:cubicBezTo>
                    <a:pt x="0" y="1"/>
                    <a:pt x="0" y="1"/>
                    <a:pt x="1" y="1"/>
                  </a:cubicBezTo>
                  <a:cubicBezTo>
                    <a:pt x="1" y="1"/>
                    <a:pt x="1" y="1"/>
                    <a:pt x="0" y="0"/>
                  </a:cubicBezTo>
                  <a:cubicBezTo>
                    <a:pt x="0" y="0"/>
                    <a:pt x="0" y="0"/>
                    <a:pt x="0" y="1"/>
                  </a:cubicBezTo>
                  <a:close/>
                </a:path>
              </a:pathLst>
            </a:custGeom>
            <a:solidFill>
              <a:srgbClr val="C9CB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6" name="Freeform 81456">
              <a:extLst>
                <a:ext uri="{FF2B5EF4-FFF2-40B4-BE49-F238E27FC236}">
                  <a16:creationId xmlns:a16="http://schemas.microsoft.com/office/drawing/2014/main" id="{885EFA94-B8D2-1B74-28FC-C351E130517D}"/>
                </a:ext>
              </a:extLst>
            </p:cNvPr>
            <p:cNvSpPr>
              <a:spLocks/>
            </p:cNvSpPr>
            <p:nvPr/>
          </p:nvSpPr>
          <p:spPr bwMode="auto">
            <a:xfrm>
              <a:off x="20759584" y="5793029"/>
              <a:ext cx="78274" cy="78274"/>
            </a:xfrm>
            <a:custGeom>
              <a:avLst/>
              <a:gdLst>
                <a:gd name="T0" fmla="*/ 2 w 2"/>
                <a:gd name="T1" fmla="*/ 1 h 2"/>
                <a:gd name="T2" fmla="*/ 1 w 2"/>
                <a:gd name="T3" fmla="*/ 0 h 2"/>
                <a:gd name="T4" fmla="*/ 0 w 2"/>
                <a:gd name="T5" fmla="*/ 1 h 2"/>
                <a:gd name="T6" fmla="*/ 1 w 2"/>
                <a:gd name="T7" fmla="*/ 2 h 2"/>
                <a:gd name="T8" fmla="*/ 1 w 2"/>
                <a:gd name="T9" fmla="*/ 2 h 2"/>
                <a:gd name="T10" fmla="*/ 2 w 2"/>
                <a:gd name="T11" fmla="*/ 1 h 2"/>
              </a:gdLst>
              <a:ahLst/>
              <a:cxnLst>
                <a:cxn ang="0">
                  <a:pos x="T0" y="T1"/>
                </a:cxn>
                <a:cxn ang="0">
                  <a:pos x="T2" y="T3"/>
                </a:cxn>
                <a:cxn ang="0">
                  <a:pos x="T4" y="T5"/>
                </a:cxn>
                <a:cxn ang="0">
                  <a:pos x="T6" y="T7"/>
                </a:cxn>
                <a:cxn ang="0">
                  <a:pos x="T8" y="T9"/>
                </a:cxn>
                <a:cxn ang="0">
                  <a:pos x="T10" y="T11"/>
                </a:cxn>
              </a:cxnLst>
              <a:rect l="0" t="0" r="r" b="b"/>
              <a:pathLst>
                <a:path w="2" h="2">
                  <a:moveTo>
                    <a:pt x="2" y="1"/>
                  </a:moveTo>
                  <a:cubicBezTo>
                    <a:pt x="2" y="1"/>
                    <a:pt x="2" y="0"/>
                    <a:pt x="1" y="0"/>
                  </a:cubicBezTo>
                  <a:cubicBezTo>
                    <a:pt x="1" y="0"/>
                    <a:pt x="0" y="1"/>
                    <a:pt x="0" y="1"/>
                  </a:cubicBezTo>
                  <a:cubicBezTo>
                    <a:pt x="0" y="1"/>
                    <a:pt x="1" y="2"/>
                    <a:pt x="1" y="2"/>
                  </a:cubicBezTo>
                  <a:cubicBezTo>
                    <a:pt x="1" y="2"/>
                    <a:pt x="1" y="2"/>
                    <a:pt x="1" y="2"/>
                  </a:cubicBezTo>
                  <a:cubicBezTo>
                    <a:pt x="2" y="2"/>
                    <a:pt x="2" y="1"/>
                    <a:pt x="2" y="1"/>
                  </a:cubicBezTo>
                  <a:close/>
                </a:path>
              </a:pathLst>
            </a:custGeom>
            <a:solidFill>
              <a:srgbClr val="9498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7" name="Freeform 81457">
              <a:extLst>
                <a:ext uri="{FF2B5EF4-FFF2-40B4-BE49-F238E27FC236}">
                  <a16:creationId xmlns:a16="http://schemas.microsoft.com/office/drawing/2014/main" id="{F52A2868-029B-F777-DDEB-026943906CEE}"/>
                </a:ext>
              </a:extLst>
            </p:cNvPr>
            <p:cNvSpPr>
              <a:spLocks/>
            </p:cNvSpPr>
            <p:nvPr/>
          </p:nvSpPr>
          <p:spPr bwMode="auto">
            <a:xfrm>
              <a:off x="20759584" y="5845211"/>
              <a:ext cx="78274" cy="26091"/>
            </a:xfrm>
            <a:custGeom>
              <a:avLst/>
              <a:gdLst>
                <a:gd name="T0" fmla="*/ 2 w 2"/>
                <a:gd name="T1" fmla="*/ 0 h 1"/>
                <a:gd name="T2" fmla="*/ 2 w 2"/>
                <a:gd name="T3" fmla="*/ 0 h 1"/>
                <a:gd name="T4" fmla="*/ 2 w 2"/>
                <a:gd name="T5" fmla="*/ 0 h 1"/>
                <a:gd name="T6" fmla="*/ 1 w 2"/>
                <a:gd name="T7" fmla="*/ 1 h 1"/>
                <a:gd name="T8" fmla="*/ 0 w 2"/>
                <a:gd name="T9" fmla="*/ 0 h 1"/>
                <a:gd name="T10" fmla="*/ 1 w 2"/>
                <a:gd name="T11" fmla="*/ 1 h 1"/>
                <a:gd name="T12" fmla="*/ 2 w 2"/>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2" y="0"/>
                  </a:moveTo>
                  <a:cubicBezTo>
                    <a:pt x="2" y="0"/>
                    <a:pt x="2" y="0"/>
                    <a:pt x="2" y="0"/>
                  </a:cubicBezTo>
                  <a:cubicBezTo>
                    <a:pt x="2" y="0"/>
                    <a:pt x="2" y="0"/>
                    <a:pt x="2" y="0"/>
                  </a:cubicBezTo>
                  <a:cubicBezTo>
                    <a:pt x="2" y="0"/>
                    <a:pt x="1" y="1"/>
                    <a:pt x="1" y="1"/>
                  </a:cubicBezTo>
                  <a:cubicBezTo>
                    <a:pt x="1" y="1"/>
                    <a:pt x="0" y="1"/>
                    <a:pt x="0" y="0"/>
                  </a:cubicBezTo>
                  <a:cubicBezTo>
                    <a:pt x="0" y="1"/>
                    <a:pt x="1" y="1"/>
                    <a:pt x="1" y="1"/>
                  </a:cubicBezTo>
                  <a:cubicBezTo>
                    <a:pt x="2" y="1"/>
                    <a:pt x="2" y="0"/>
                    <a:pt x="2" y="0"/>
                  </a:cubicBezTo>
                  <a:close/>
                </a:path>
              </a:pathLst>
            </a:custGeom>
            <a:solidFill>
              <a:srgbClr val="5E63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8" name="Freeform 81458">
              <a:extLst>
                <a:ext uri="{FF2B5EF4-FFF2-40B4-BE49-F238E27FC236}">
                  <a16:creationId xmlns:a16="http://schemas.microsoft.com/office/drawing/2014/main" id="{D85AC0BA-8F57-B6B4-CD96-983576B6256E}"/>
                </a:ext>
              </a:extLst>
            </p:cNvPr>
            <p:cNvSpPr>
              <a:spLocks/>
            </p:cNvSpPr>
            <p:nvPr/>
          </p:nvSpPr>
          <p:spPr bwMode="auto">
            <a:xfrm>
              <a:off x="20785675" y="5793029"/>
              <a:ext cx="52183" cy="52183"/>
            </a:xfrm>
            <a:custGeom>
              <a:avLst/>
              <a:gdLst>
                <a:gd name="T0" fmla="*/ 0 w 1"/>
                <a:gd name="T1" fmla="*/ 1 h 1"/>
                <a:gd name="T2" fmla="*/ 0 w 1"/>
                <a:gd name="T3" fmla="*/ 1 h 1"/>
                <a:gd name="T4" fmla="*/ 0 w 1"/>
                <a:gd name="T5" fmla="*/ 1 h 1"/>
                <a:gd name="T6" fmla="*/ 0 w 1"/>
                <a:gd name="T7" fmla="*/ 0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cubicBezTo>
                    <a:pt x="0" y="1"/>
                    <a:pt x="0" y="1"/>
                    <a:pt x="0" y="1"/>
                  </a:cubicBezTo>
                  <a:cubicBezTo>
                    <a:pt x="0" y="1"/>
                    <a:pt x="0" y="1"/>
                    <a:pt x="0" y="1"/>
                  </a:cubicBezTo>
                  <a:cubicBezTo>
                    <a:pt x="1" y="1"/>
                    <a:pt x="0" y="1"/>
                    <a:pt x="0" y="0"/>
                  </a:cubicBezTo>
                  <a:cubicBezTo>
                    <a:pt x="0" y="0"/>
                    <a:pt x="0" y="0"/>
                    <a:pt x="0" y="1"/>
                  </a:cubicBezTo>
                  <a:close/>
                </a:path>
              </a:pathLst>
            </a:custGeom>
            <a:solidFill>
              <a:srgbClr val="C9CB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9" name="Freeform 81459">
              <a:extLst>
                <a:ext uri="{FF2B5EF4-FFF2-40B4-BE49-F238E27FC236}">
                  <a16:creationId xmlns:a16="http://schemas.microsoft.com/office/drawing/2014/main" id="{84288615-A3B0-83EA-A219-7BB740B3AFD4}"/>
                </a:ext>
              </a:extLst>
            </p:cNvPr>
            <p:cNvSpPr>
              <a:spLocks/>
            </p:cNvSpPr>
            <p:nvPr/>
          </p:nvSpPr>
          <p:spPr bwMode="auto">
            <a:xfrm>
              <a:off x="20707401" y="5923485"/>
              <a:ext cx="52183" cy="78274"/>
            </a:xfrm>
            <a:custGeom>
              <a:avLst/>
              <a:gdLst>
                <a:gd name="T0" fmla="*/ 2 w 2"/>
                <a:gd name="T1" fmla="*/ 1 h 2"/>
                <a:gd name="T2" fmla="*/ 1 w 2"/>
                <a:gd name="T3" fmla="*/ 0 h 2"/>
                <a:gd name="T4" fmla="*/ 0 w 2"/>
                <a:gd name="T5" fmla="*/ 1 h 2"/>
                <a:gd name="T6" fmla="*/ 1 w 2"/>
                <a:gd name="T7" fmla="*/ 2 h 2"/>
                <a:gd name="T8" fmla="*/ 1 w 2"/>
                <a:gd name="T9" fmla="*/ 2 h 2"/>
                <a:gd name="T10" fmla="*/ 2 w 2"/>
                <a:gd name="T11" fmla="*/ 1 h 2"/>
              </a:gdLst>
              <a:ahLst/>
              <a:cxnLst>
                <a:cxn ang="0">
                  <a:pos x="T0" y="T1"/>
                </a:cxn>
                <a:cxn ang="0">
                  <a:pos x="T2" y="T3"/>
                </a:cxn>
                <a:cxn ang="0">
                  <a:pos x="T4" y="T5"/>
                </a:cxn>
                <a:cxn ang="0">
                  <a:pos x="T6" y="T7"/>
                </a:cxn>
                <a:cxn ang="0">
                  <a:pos x="T8" y="T9"/>
                </a:cxn>
                <a:cxn ang="0">
                  <a:pos x="T10" y="T11"/>
                </a:cxn>
              </a:cxnLst>
              <a:rect l="0" t="0" r="r" b="b"/>
              <a:pathLst>
                <a:path w="2" h="2">
                  <a:moveTo>
                    <a:pt x="2" y="1"/>
                  </a:moveTo>
                  <a:cubicBezTo>
                    <a:pt x="2" y="0"/>
                    <a:pt x="1" y="0"/>
                    <a:pt x="1" y="0"/>
                  </a:cubicBezTo>
                  <a:cubicBezTo>
                    <a:pt x="1" y="0"/>
                    <a:pt x="0" y="1"/>
                    <a:pt x="0" y="1"/>
                  </a:cubicBezTo>
                  <a:cubicBezTo>
                    <a:pt x="0" y="1"/>
                    <a:pt x="0" y="2"/>
                    <a:pt x="1" y="2"/>
                  </a:cubicBezTo>
                  <a:cubicBezTo>
                    <a:pt x="1" y="2"/>
                    <a:pt x="1" y="2"/>
                    <a:pt x="1" y="2"/>
                  </a:cubicBezTo>
                  <a:cubicBezTo>
                    <a:pt x="1" y="2"/>
                    <a:pt x="2" y="1"/>
                    <a:pt x="2" y="1"/>
                  </a:cubicBezTo>
                  <a:close/>
                </a:path>
              </a:pathLst>
            </a:custGeom>
            <a:solidFill>
              <a:srgbClr val="9498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0" name="Freeform 81460">
              <a:extLst>
                <a:ext uri="{FF2B5EF4-FFF2-40B4-BE49-F238E27FC236}">
                  <a16:creationId xmlns:a16="http://schemas.microsoft.com/office/drawing/2014/main" id="{1EE4C215-E5C1-23FD-28C7-C65C53A415AC}"/>
                </a:ext>
              </a:extLst>
            </p:cNvPr>
            <p:cNvSpPr>
              <a:spLocks/>
            </p:cNvSpPr>
            <p:nvPr/>
          </p:nvSpPr>
          <p:spPr bwMode="auto">
            <a:xfrm>
              <a:off x="20707401" y="5975668"/>
              <a:ext cx="52183" cy="26091"/>
            </a:xfrm>
            <a:custGeom>
              <a:avLst/>
              <a:gdLst>
                <a:gd name="T0" fmla="*/ 2 w 2"/>
                <a:gd name="T1" fmla="*/ 0 h 1"/>
                <a:gd name="T2" fmla="*/ 2 w 2"/>
                <a:gd name="T3" fmla="*/ 0 h 1"/>
                <a:gd name="T4" fmla="*/ 2 w 2"/>
                <a:gd name="T5" fmla="*/ 0 h 1"/>
                <a:gd name="T6" fmla="*/ 1 w 2"/>
                <a:gd name="T7" fmla="*/ 1 h 1"/>
                <a:gd name="T8" fmla="*/ 0 w 2"/>
                <a:gd name="T9" fmla="*/ 0 h 1"/>
                <a:gd name="T10" fmla="*/ 1 w 2"/>
                <a:gd name="T11" fmla="*/ 1 h 1"/>
                <a:gd name="T12" fmla="*/ 2 w 2"/>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2" y="0"/>
                  </a:moveTo>
                  <a:cubicBezTo>
                    <a:pt x="2" y="0"/>
                    <a:pt x="2" y="0"/>
                    <a:pt x="2" y="0"/>
                  </a:cubicBezTo>
                  <a:cubicBezTo>
                    <a:pt x="2" y="0"/>
                    <a:pt x="2" y="0"/>
                    <a:pt x="2" y="0"/>
                  </a:cubicBezTo>
                  <a:cubicBezTo>
                    <a:pt x="2" y="0"/>
                    <a:pt x="1" y="1"/>
                    <a:pt x="1" y="1"/>
                  </a:cubicBezTo>
                  <a:cubicBezTo>
                    <a:pt x="1" y="1"/>
                    <a:pt x="0" y="0"/>
                    <a:pt x="0" y="0"/>
                  </a:cubicBezTo>
                  <a:cubicBezTo>
                    <a:pt x="0" y="1"/>
                    <a:pt x="1" y="1"/>
                    <a:pt x="1" y="1"/>
                  </a:cubicBezTo>
                  <a:cubicBezTo>
                    <a:pt x="1" y="1"/>
                    <a:pt x="2" y="0"/>
                    <a:pt x="2" y="0"/>
                  </a:cubicBezTo>
                  <a:close/>
                </a:path>
              </a:pathLst>
            </a:custGeom>
            <a:solidFill>
              <a:srgbClr val="5E63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1" name="Freeform 81461">
              <a:extLst>
                <a:ext uri="{FF2B5EF4-FFF2-40B4-BE49-F238E27FC236}">
                  <a16:creationId xmlns:a16="http://schemas.microsoft.com/office/drawing/2014/main" id="{49405D39-9E92-470E-D1D9-581A91CE3A84}"/>
                </a:ext>
              </a:extLst>
            </p:cNvPr>
            <p:cNvSpPr>
              <a:spLocks/>
            </p:cNvSpPr>
            <p:nvPr/>
          </p:nvSpPr>
          <p:spPr bwMode="auto">
            <a:xfrm>
              <a:off x="20733492" y="5923485"/>
              <a:ext cx="0" cy="52183"/>
            </a:xfrm>
            <a:custGeom>
              <a:avLst/>
              <a:gdLst>
                <a:gd name="T0" fmla="*/ 1 h 1"/>
                <a:gd name="T1" fmla="*/ 1 h 1"/>
                <a:gd name="T2" fmla="*/ 1 h 1"/>
                <a:gd name="T3" fmla="*/ 0 h 1"/>
                <a:gd name="T4" fmla="*/ 1 h 1"/>
              </a:gdLst>
              <a:ahLst/>
              <a:cxnLst>
                <a:cxn ang="0">
                  <a:pos x="0" y="T0"/>
                </a:cxn>
                <a:cxn ang="0">
                  <a:pos x="0" y="T1"/>
                </a:cxn>
                <a:cxn ang="0">
                  <a:pos x="0" y="T2"/>
                </a:cxn>
                <a:cxn ang="0">
                  <a:pos x="0" y="T3"/>
                </a:cxn>
                <a:cxn ang="0">
                  <a:pos x="0" y="T4"/>
                </a:cxn>
              </a:cxnLst>
              <a:rect l="0" t="0" r="r" b="b"/>
              <a:pathLst>
                <a:path h="1">
                  <a:moveTo>
                    <a:pt x="0" y="1"/>
                  </a:moveTo>
                  <a:cubicBezTo>
                    <a:pt x="0" y="1"/>
                    <a:pt x="0" y="1"/>
                    <a:pt x="0" y="1"/>
                  </a:cubicBezTo>
                  <a:cubicBezTo>
                    <a:pt x="0" y="1"/>
                    <a:pt x="0" y="1"/>
                    <a:pt x="0" y="1"/>
                  </a:cubicBezTo>
                  <a:cubicBezTo>
                    <a:pt x="0" y="1"/>
                    <a:pt x="0" y="0"/>
                    <a:pt x="0" y="0"/>
                  </a:cubicBezTo>
                  <a:cubicBezTo>
                    <a:pt x="0" y="0"/>
                    <a:pt x="0" y="0"/>
                    <a:pt x="0" y="1"/>
                  </a:cubicBezTo>
                  <a:close/>
                </a:path>
              </a:pathLst>
            </a:custGeom>
            <a:solidFill>
              <a:srgbClr val="C9CB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2" name="Freeform 81462">
              <a:extLst>
                <a:ext uri="{FF2B5EF4-FFF2-40B4-BE49-F238E27FC236}">
                  <a16:creationId xmlns:a16="http://schemas.microsoft.com/office/drawing/2014/main" id="{6E28CC33-2461-16FB-F2DE-18D81DA892A2}"/>
                </a:ext>
              </a:extLst>
            </p:cNvPr>
            <p:cNvSpPr>
              <a:spLocks/>
            </p:cNvSpPr>
            <p:nvPr/>
          </p:nvSpPr>
          <p:spPr bwMode="auto">
            <a:xfrm>
              <a:off x="20629130" y="6080030"/>
              <a:ext cx="78274" cy="52183"/>
            </a:xfrm>
            <a:custGeom>
              <a:avLst/>
              <a:gdLst>
                <a:gd name="T0" fmla="*/ 2 w 2"/>
                <a:gd name="T1" fmla="*/ 1 h 2"/>
                <a:gd name="T2" fmla="*/ 1 w 2"/>
                <a:gd name="T3" fmla="*/ 0 h 2"/>
                <a:gd name="T4" fmla="*/ 0 w 2"/>
                <a:gd name="T5" fmla="*/ 1 h 2"/>
                <a:gd name="T6" fmla="*/ 1 w 2"/>
                <a:gd name="T7" fmla="*/ 2 h 2"/>
                <a:gd name="T8" fmla="*/ 1 w 2"/>
                <a:gd name="T9" fmla="*/ 2 h 2"/>
                <a:gd name="T10" fmla="*/ 2 w 2"/>
                <a:gd name="T11" fmla="*/ 1 h 2"/>
              </a:gdLst>
              <a:ahLst/>
              <a:cxnLst>
                <a:cxn ang="0">
                  <a:pos x="T0" y="T1"/>
                </a:cxn>
                <a:cxn ang="0">
                  <a:pos x="T2" y="T3"/>
                </a:cxn>
                <a:cxn ang="0">
                  <a:pos x="T4" y="T5"/>
                </a:cxn>
                <a:cxn ang="0">
                  <a:pos x="T6" y="T7"/>
                </a:cxn>
                <a:cxn ang="0">
                  <a:pos x="T8" y="T9"/>
                </a:cxn>
                <a:cxn ang="0">
                  <a:pos x="T10" y="T11"/>
                </a:cxn>
              </a:cxnLst>
              <a:rect l="0" t="0" r="r" b="b"/>
              <a:pathLst>
                <a:path w="2" h="2">
                  <a:moveTo>
                    <a:pt x="2" y="1"/>
                  </a:moveTo>
                  <a:cubicBezTo>
                    <a:pt x="2" y="0"/>
                    <a:pt x="1" y="0"/>
                    <a:pt x="1" y="0"/>
                  </a:cubicBezTo>
                  <a:cubicBezTo>
                    <a:pt x="1" y="0"/>
                    <a:pt x="0" y="1"/>
                    <a:pt x="0" y="1"/>
                  </a:cubicBezTo>
                  <a:cubicBezTo>
                    <a:pt x="0" y="1"/>
                    <a:pt x="0" y="2"/>
                    <a:pt x="1" y="2"/>
                  </a:cubicBezTo>
                  <a:cubicBezTo>
                    <a:pt x="1" y="2"/>
                    <a:pt x="1" y="2"/>
                    <a:pt x="1" y="2"/>
                  </a:cubicBezTo>
                  <a:cubicBezTo>
                    <a:pt x="1" y="2"/>
                    <a:pt x="2" y="1"/>
                    <a:pt x="2" y="1"/>
                  </a:cubicBezTo>
                  <a:close/>
                </a:path>
              </a:pathLst>
            </a:custGeom>
            <a:solidFill>
              <a:srgbClr val="9498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3" name="Freeform 81463">
              <a:extLst>
                <a:ext uri="{FF2B5EF4-FFF2-40B4-BE49-F238E27FC236}">
                  <a16:creationId xmlns:a16="http://schemas.microsoft.com/office/drawing/2014/main" id="{FD92D199-9349-5254-FD33-2A07B41EE932}"/>
                </a:ext>
              </a:extLst>
            </p:cNvPr>
            <p:cNvSpPr>
              <a:spLocks/>
            </p:cNvSpPr>
            <p:nvPr/>
          </p:nvSpPr>
          <p:spPr bwMode="auto">
            <a:xfrm>
              <a:off x="20629130" y="6106121"/>
              <a:ext cx="78274" cy="26091"/>
            </a:xfrm>
            <a:custGeom>
              <a:avLst/>
              <a:gdLst>
                <a:gd name="T0" fmla="*/ 2 w 2"/>
                <a:gd name="T1" fmla="*/ 0 h 1"/>
                <a:gd name="T2" fmla="*/ 2 w 2"/>
                <a:gd name="T3" fmla="*/ 0 h 1"/>
                <a:gd name="T4" fmla="*/ 2 w 2"/>
                <a:gd name="T5" fmla="*/ 0 h 1"/>
                <a:gd name="T6" fmla="*/ 1 w 2"/>
                <a:gd name="T7" fmla="*/ 1 h 1"/>
                <a:gd name="T8" fmla="*/ 0 w 2"/>
                <a:gd name="T9" fmla="*/ 0 h 1"/>
                <a:gd name="T10" fmla="*/ 1 w 2"/>
                <a:gd name="T11" fmla="*/ 1 h 1"/>
                <a:gd name="T12" fmla="*/ 2 w 2"/>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2" y="0"/>
                  </a:moveTo>
                  <a:cubicBezTo>
                    <a:pt x="2" y="0"/>
                    <a:pt x="2" y="0"/>
                    <a:pt x="2" y="0"/>
                  </a:cubicBezTo>
                  <a:cubicBezTo>
                    <a:pt x="2" y="0"/>
                    <a:pt x="2" y="0"/>
                    <a:pt x="2" y="0"/>
                  </a:cubicBezTo>
                  <a:cubicBezTo>
                    <a:pt x="2" y="0"/>
                    <a:pt x="1" y="1"/>
                    <a:pt x="1" y="1"/>
                  </a:cubicBezTo>
                  <a:cubicBezTo>
                    <a:pt x="1" y="1"/>
                    <a:pt x="0" y="0"/>
                    <a:pt x="0" y="0"/>
                  </a:cubicBezTo>
                  <a:cubicBezTo>
                    <a:pt x="0" y="1"/>
                    <a:pt x="1" y="1"/>
                    <a:pt x="1" y="1"/>
                  </a:cubicBezTo>
                  <a:cubicBezTo>
                    <a:pt x="1" y="1"/>
                    <a:pt x="2" y="0"/>
                    <a:pt x="2" y="0"/>
                  </a:cubicBezTo>
                  <a:close/>
                </a:path>
              </a:pathLst>
            </a:custGeom>
            <a:solidFill>
              <a:srgbClr val="5E63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4" name="Freeform 81464">
              <a:extLst>
                <a:ext uri="{FF2B5EF4-FFF2-40B4-BE49-F238E27FC236}">
                  <a16:creationId xmlns:a16="http://schemas.microsoft.com/office/drawing/2014/main" id="{B4E8635C-36D1-C924-5D7B-2FBFABCA8841}"/>
                </a:ext>
              </a:extLst>
            </p:cNvPr>
            <p:cNvSpPr>
              <a:spLocks/>
            </p:cNvSpPr>
            <p:nvPr/>
          </p:nvSpPr>
          <p:spPr bwMode="auto">
            <a:xfrm>
              <a:off x="20629130" y="6080030"/>
              <a:ext cx="26091" cy="26091"/>
            </a:xfrm>
            <a:custGeom>
              <a:avLst/>
              <a:gdLst>
                <a:gd name="T0" fmla="*/ 1 w 1"/>
                <a:gd name="T1" fmla="*/ 0 h 1"/>
                <a:gd name="T2" fmla="*/ 1 w 1"/>
                <a:gd name="T3" fmla="*/ 1 h 1"/>
                <a:gd name="T4" fmla="*/ 1 w 1"/>
                <a:gd name="T5" fmla="*/ 1 h 1"/>
                <a:gd name="T6" fmla="*/ 1 w 1"/>
                <a:gd name="T7" fmla="*/ 0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0" y="1"/>
                    <a:pt x="1" y="1"/>
                    <a:pt x="1" y="1"/>
                  </a:cubicBezTo>
                  <a:cubicBezTo>
                    <a:pt x="1" y="1"/>
                    <a:pt x="1" y="1"/>
                    <a:pt x="1" y="1"/>
                  </a:cubicBezTo>
                  <a:cubicBezTo>
                    <a:pt x="1" y="1"/>
                    <a:pt x="1" y="0"/>
                    <a:pt x="1" y="0"/>
                  </a:cubicBezTo>
                  <a:cubicBezTo>
                    <a:pt x="1" y="0"/>
                    <a:pt x="1" y="0"/>
                    <a:pt x="1" y="0"/>
                  </a:cubicBezTo>
                  <a:close/>
                </a:path>
              </a:pathLst>
            </a:custGeom>
            <a:solidFill>
              <a:srgbClr val="C9CB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5" name="Freeform 81465">
              <a:extLst>
                <a:ext uri="{FF2B5EF4-FFF2-40B4-BE49-F238E27FC236}">
                  <a16:creationId xmlns:a16="http://schemas.microsoft.com/office/drawing/2014/main" id="{5C767342-4D41-CD2B-B260-74EB4B8EA591}"/>
                </a:ext>
              </a:extLst>
            </p:cNvPr>
            <p:cNvSpPr>
              <a:spLocks/>
            </p:cNvSpPr>
            <p:nvPr/>
          </p:nvSpPr>
          <p:spPr bwMode="auto">
            <a:xfrm>
              <a:off x="20550856" y="6210487"/>
              <a:ext cx="78274" cy="78274"/>
            </a:xfrm>
            <a:custGeom>
              <a:avLst/>
              <a:gdLst>
                <a:gd name="T0" fmla="*/ 2 w 2"/>
                <a:gd name="T1" fmla="*/ 1 h 2"/>
                <a:gd name="T2" fmla="*/ 1 w 2"/>
                <a:gd name="T3" fmla="*/ 0 h 2"/>
                <a:gd name="T4" fmla="*/ 0 w 2"/>
                <a:gd name="T5" fmla="*/ 1 h 2"/>
                <a:gd name="T6" fmla="*/ 0 w 2"/>
                <a:gd name="T7" fmla="*/ 2 h 2"/>
                <a:gd name="T8" fmla="*/ 1 w 2"/>
                <a:gd name="T9" fmla="*/ 2 h 2"/>
                <a:gd name="T10" fmla="*/ 2 w 2"/>
                <a:gd name="T11" fmla="*/ 1 h 2"/>
              </a:gdLst>
              <a:ahLst/>
              <a:cxnLst>
                <a:cxn ang="0">
                  <a:pos x="T0" y="T1"/>
                </a:cxn>
                <a:cxn ang="0">
                  <a:pos x="T2" y="T3"/>
                </a:cxn>
                <a:cxn ang="0">
                  <a:pos x="T4" y="T5"/>
                </a:cxn>
                <a:cxn ang="0">
                  <a:pos x="T6" y="T7"/>
                </a:cxn>
                <a:cxn ang="0">
                  <a:pos x="T8" y="T9"/>
                </a:cxn>
                <a:cxn ang="0">
                  <a:pos x="T10" y="T11"/>
                </a:cxn>
              </a:cxnLst>
              <a:rect l="0" t="0" r="r" b="b"/>
              <a:pathLst>
                <a:path w="2" h="2">
                  <a:moveTo>
                    <a:pt x="2" y="1"/>
                  </a:moveTo>
                  <a:cubicBezTo>
                    <a:pt x="2" y="0"/>
                    <a:pt x="1" y="0"/>
                    <a:pt x="1" y="0"/>
                  </a:cubicBezTo>
                  <a:cubicBezTo>
                    <a:pt x="0" y="0"/>
                    <a:pt x="0" y="1"/>
                    <a:pt x="0" y="1"/>
                  </a:cubicBezTo>
                  <a:cubicBezTo>
                    <a:pt x="0" y="1"/>
                    <a:pt x="0" y="2"/>
                    <a:pt x="0" y="2"/>
                  </a:cubicBezTo>
                  <a:cubicBezTo>
                    <a:pt x="1" y="2"/>
                    <a:pt x="1" y="2"/>
                    <a:pt x="1" y="2"/>
                  </a:cubicBezTo>
                  <a:cubicBezTo>
                    <a:pt x="1" y="2"/>
                    <a:pt x="2" y="1"/>
                    <a:pt x="2" y="1"/>
                  </a:cubicBezTo>
                  <a:close/>
                </a:path>
              </a:pathLst>
            </a:custGeom>
            <a:solidFill>
              <a:srgbClr val="9498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6" name="Freeform 81466">
              <a:extLst>
                <a:ext uri="{FF2B5EF4-FFF2-40B4-BE49-F238E27FC236}">
                  <a16:creationId xmlns:a16="http://schemas.microsoft.com/office/drawing/2014/main" id="{98B73953-F2A4-CEDD-71B4-CD3C44CD70C0}"/>
                </a:ext>
              </a:extLst>
            </p:cNvPr>
            <p:cNvSpPr>
              <a:spLocks/>
            </p:cNvSpPr>
            <p:nvPr/>
          </p:nvSpPr>
          <p:spPr bwMode="auto">
            <a:xfrm>
              <a:off x="20550856" y="6236579"/>
              <a:ext cx="78274" cy="52183"/>
            </a:xfrm>
            <a:custGeom>
              <a:avLst/>
              <a:gdLst>
                <a:gd name="T0" fmla="*/ 2 w 2"/>
                <a:gd name="T1" fmla="*/ 0 h 1"/>
                <a:gd name="T2" fmla="*/ 2 w 2"/>
                <a:gd name="T3" fmla="*/ 0 h 1"/>
                <a:gd name="T4" fmla="*/ 2 w 2"/>
                <a:gd name="T5" fmla="*/ 0 h 1"/>
                <a:gd name="T6" fmla="*/ 1 w 2"/>
                <a:gd name="T7" fmla="*/ 1 h 1"/>
                <a:gd name="T8" fmla="*/ 0 w 2"/>
                <a:gd name="T9" fmla="*/ 0 h 1"/>
                <a:gd name="T10" fmla="*/ 1 w 2"/>
                <a:gd name="T11" fmla="*/ 1 h 1"/>
                <a:gd name="T12" fmla="*/ 2 w 2"/>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2" y="0"/>
                  </a:moveTo>
                  <a:cubicBezTo>
                    <a:pt x="2" y="0"/>
                    <a:pt x="2" y="0"/>
                    <a:pt x="2" y="0"/>
                  </a:cubicBezTo>
                  <a:cubicBezTo>
                    <a:pt x="2" y="0"/>
                    <a:pt x="2" y="0"/>
                    <a:pt x="2" y="0"/>
                  </a:cubicBezTo>
                  <a:cubicBezTo>
                    <a:pt x="2" y="0"/>
                    <a:pt x="1" y="0"/>
                    <a:pt x="1" y="1"/>
                  </a:cubicBezTo>
                  <a:cubicBezTo>
                    <a:pt x="0" y="1"/>
                    <a:pt x="0" y="0"/>
                    <a:pt x="0" y="0"/>
                  </a:cubicBezTo>
                  <a:cubicBezTo>
                    <a:pt x="0" y="0"/>
                    <a:pt x="0" y="1"/>
                    <a:pt x="1" y="1"/>
                  </a:cubicBezTo>
                  <a:cubicBezTo>
                    <a:pt x="1" y="1"/>
                    <a:pt x="2" y="0"/>
                    <a:pt x="2" y="0"/>
                  </a:cubicBezTo>
                  <a:close/>
                </a:path>
              </a:pathLst>
            </a:custGeom>
            <a:solidFill>
              <a:srgbClr val="5E63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7" name="Freeform 81467">
              <a:extLst>
                <a:ext uri="{FF2B5EF4-FFF2-40B4-BE49-F238E27FC236}">
                  <a16:creationId xmlns:a16="http://schemas.microsoft.com/office/drawing/2014/main" id="{5BD6269B-6E6D-B2B9-D2D3-AD1000F67989}"/>
                </a:ext>
              </a:extLst>
            </p:cNvPr>
            <p:cNvSpPr>
              <a:spLocks/>
            </p:cNvSpPr>
            <p:nvPr/>
          </p:nvSpPr>
          <p:spPr bwMode="auto">
            <a:xfrm>
              <a:off x="20550856" y="6210487"/>
              <a:ext cx="52183" cy="26091"/>
            </a:xfrm>
            <a:custGeom>
              <a:avLst/>
              <a:gdLst>
                <a:gd name="T0" fmla="*/ 0 w 1"/>
                <a:gd name="T1" fmla="*/ 0 h 1"/>
                <a:gd name="T2" fmla="*/ 1 w 1"/>
                <a:gd name="T3" fmla="*/ 1 h 1"/>
                <a:gd name="T4" fmla="*/ 1 w 1"/>
                <a:gd name="T5" fmla="*/ 1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1"/>
                    <a:pt x="0" y="1"/>
                    <a:pt x="1" y="1"/>
                  </a:cubicBezTo>
                  <a:cubicBezTo>
                    <a:pt x="1" y="1"/>
                    <a:pt x="1" y="1"/>
                    <a:pt x="1" y="1"/>
                  </a:cubicBezTo>
                  <a:cubicBezTo>
                    <a:pt x="1" y="1"/>
                    <a:pt x="1" y="0"/>
                    <a:pt x="1" y="0"/>
                  </a:cubicBezTo>
                  <a:cubicBezTo>
                    <a:pt x="1" y="0"/>
                    <a:pt x="1" y="0"/>
                    <a:pt x="0" y="0"/>
                  </a:cubicBezTo>
                  <a:close/>
                </a:path>
              </a:pathLst>
            </a:custGeom>
            <a:solidFill>
              <a:srgbClr val="C9CB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8" name="Freeform 81468">
              <a:extLst>
                <a:ext uri="{FF2B5EF4-FFF2-40B4-BE49-F238E27FC236}">
                  <a16:creationId xmlns:a16="http://schemas.microsoft.com/office/drawing/2014/main" id="{8A141F59-E73A-94F3-6EBA-16835DD0E4ED}"/>
                </a:ext>
              </a:extLst>
            </p:cNvPr>
            <p:cNvSpPr>
              <a:spLocks/>
            </p:cNvSpPr>
            <p:nvPr/>
          </p:nvSpPr>
          <p:spPr bwMode="auto">
            <a:xfrm>
              <a:off x="20707401" y="7019309"/>
              <a:ext cx="52183" cy="52183"/>
            </a:xfrm>
            <a:custGeom>
              <a:avLst/>
              <a:gdLst>
                <a:gd name="T0" fmla="*/ 1 w 2"/>
                <a:gd name="T1" fmla="*/ 0 h 1"/>
                <a:gd name="T2" fmla="*/ 0 w 2"/>
                <a:gd name="T3" fmla="*/ 0 h 1"/>
                <a:gd name="T4" fmla="*/ 1 w 2"/>
                <a:gd name="T5" fmla="*/ 1 h 1"/>
                <a:gd name="T6" fmla="*/ 2 w 2"/>
                <a:gd name="T7" fmla="*/ 1 h 1"/>
                <a:gd name="T8" fmla="*/ 2 w 2"/>
                <a:gd name="T9" fmla="*/ 0 h 1"/>
                <a:gd name="T10" fmla="*/ 1 w 2"/>
                <a:gd name="T11" fmla="*/ 0 h 1"/>
              </a:gdLst>
              <a:ahLst/>
              <a:cxnLst>
                <a:cxn ang="0">
                  <a:pos x="T0" y="T1"/>
                </a:cxn>
                <a:cxn ang="0">
                  <a:pos x="T2" y="T3"/>
                </a:cxn>
                <a:cxn ang="0">
                  <a:pos x="T4" y="T5"/>
                </a:cxn>
                <a:cxn ang="0">
                  <a:pos x="T6" y="T7"/>
                </a:cxn>
                <a:cxn ang="0">
                  <a:pos x="T8" y="T9"/>
                </a:cxn>
                <a:cxn ang="0">
                  <a:pos x="T10" y="T11"/>
                </a:cxn>
              </a:cxnLst>
              <a:rect l="0" t="0" r="r" b="b"/>
              <a:pathLst>
                <a:path w="2" h="1">
                  <a:moveTo>
                    <a:pt x="1" y="0"/>
                  </a:moveTo>
                  <a:cubicBezTo>
                    <a:pt x="1" y="0"/>
                    <a:pt x="0" y="0"/>
                    <a:pt x="0" y="0"/>
                  </a:cubicBezTo>
                  <a:cubicBezTo>
                    <a:pt x="0" y="1"/>
                    <a:pt x="1" y="1"/>
                    <a:pt x="1" y="1"/>
                  </a:cubicBezTo>
                  <a:cubicBezTo>
                    <a:pt x="2" y="1"/>
                    <a:pt x="2" y="1"/>
                    <a:pt x="2" y="1"/>
                  </a:cubicBezTo>
                  <a:cubicBezTo>
                    <a:pt x="2" y="1"/>
                    <a:pt x="2" y="1"/>
                    <a:pt x="2" y="0"/>
                  </a:cubicBezTo>
                  <a:cubicBezTo>
                    <a:pt x="2" y="0"/>
                    <a:pt x="2" y="0"/>
                    <a:pt x="1" y="0"/>
                  </a:cubicBezTo>
                  <a:close/>
                </a:path>
              </a:pathLst>
            </a:custGeom>
            <a:solidFill>
              <a:srgbClr val="9498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9" name="Freeform 81469">
              <a:extLst>
                <a:ext uri="{FF2B5EF4-FFF2-40B4-BE49-F238E27FC236}">
                  <a16:creationId xmlns:a16="http://schemas.microsoft.com/office/drawing/2014/main" id="{B79B8B30-76BB-F333-830B-CC7678D4E499}"/>
                </a:ext>
              </a:extLst>
            </p:cNvPr>
            <p:cNvSpPr>
              <a:spLocks/>
            </p:cNvSpPr>
            <p:nvPr/>
          </p:nvSpPr>
          <p:spPr bwMode="auto">
            <a:xfrm>
              <a:off x="20733492" y="7019309"/>
              <a:ext cx="26091" cy="52183"/>
            </a:xfrm>
            <a:custGeom>
              <a:avLst/>
              <a:gdLst>
                <a:gd name="T0" fmla="*/ 0 w 1"/>
                <a:gd name="T1" fmla="*/ 0 h 1"/>
                <a:gd name="T2" fmla="*/ 0 w 1"/>
                <a:gd name="T3" fmla="*/ 0 h 1"/>
                <a:gd name="T4" fmla="*/ 0 w 1"/>
                <a:gd name="T5" fmla="*/ 0 h 1"/>
                <a:gd name="T6" fmla="*/ 1 w 1"/>
                <a:gd name="T7" fmla="*/ 1 h 1"/>
                <a:gd name="T8" fmla="*/ 0 w 1"/>
                <a:gd name="T9" fmla="*/ 1 h 1"/>
                <a:gd name="T10" fmla="*/ 1 w 1"/>
                <a:gd name="T11" fmla="*/ 0 h 1"/>
                <a:gd name="T12" fmla="*/ 0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0" y="0"/>
                  </a:moveTo>
                  <a:cubicBezTo>
                    <a:pt x="0" y="0"/>
                    <a:pt x="0" y="0"/>
                    <a:pt x="0" y="0"/>
                  </a:cubicBezTo>
                  <a:cubicBezTo>
                    <a:pt x="0" y="0"/>
                    <a:pt x="0" y="0"/>
                    <a:pt x="0" y="0"/>
                  </a:cubicBezTo>
                  <a:cubicBezTo>
                    <a:pt x="0" y="0"/>
                    <a:pt x="1" y="0"/>
                    <a:pt x="1" y="1"/>
                  </a:cubicBezTo>
                  <a:cubicBezTo>
                    <a:pt x="1" y="1"/>
                    <a:pt x="1" y="1"/>
                    <a:pt x="0" y="1"/>
                  </a:cubicBezTo>
                  <a:cubicBezTo>
                    <a:pt x="1" y="1"/>
                    <a:pt x="1" y="1"/>
                    <a:pt x="1" y="0"/>
                  </a:cubicBezTo>
                  <a:cubicBezTo>
                    <a:pt x="1" y="0"/>
                    <a:pt x="1" y="0"/>
                    <a:pt x="0" y="0"/>
                  </a:cubicBezTo>
                  <a:close/>
                </a:path>
              </a:pathLst>
            </a:custGeom>
            <a:solidFill>
              <a:srgbClr val="5E63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0" name="Freeform 81470">
              <a:extLst>
                <a:ext uri="{FF2B5EF4-FFF2-40B4-BE49-F238E27FC236}">
                  <a16:creationId xmlns:a16="http://schemas.microsoft.com/office/drawing/2014/main" id="{BD51CCA8-6351-A456-CA35-89235C5513D2}"/>
                </a:ext>
              </a:extLst>
            </p:cNvPr>
            <p:cNvSpPr>
              <a:spLocks/>
            </p:cNvSpPr>
            <p:nvPr/>
          </p:nvSpPr>
          <p:spPr bwMode="auto">
            <a:xfrm>
              <a:off x="20707401" y="7019309"/>
              <a:ext cx="26091" cy="52183"/>
            </a:xfrm>
            <a:custGeom>
              <a:avLst/>
              <a:gdLst>
                <a:gd name="T0" fmla="*/ 1 w 1"/>
                <a:gd name="T1" fmla="*/ 1 h 1"/>
                <a:gd name="T2" fmla="*/ 1 w 1"/>
                <a:gd name="T3" fmla="*/ 1 h 1"/>
                <a:gd name="T4" fmla="*/ 1 w 1"/>
                <a:gd name="T5" fmla="*/ 0 h 1"/>
                <a:gd name="T6" fmla="*/ 1 w 1"/>
                <a:gd name="T7" fmla="*/ 0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cubicBezTo>
                    <a:pt x="1" y="1"/>
                    <a:pt x="1" y="1"/>
                    <a:pt x="1" y="1"/>
                  </a:cubicBezTo>
                  <a:cubicBezTo>
                    <a:pt x="1" y="0"/>
                    <a:pt x="1" y="0"/>
                    <a:pt x="1" y="0"/>
                  </a:cubicBezTo>
                  <a:cubicBezTo>
                    <a:pt x="1" y="0"/>
                    <a:pt x="1" y="0"/>
                    <a:pt x="1" y="0"/>
                  </a:cubicBezTo>
                  <a:cubicBezTo>
                    <a:pt x="0" y="0"/>
                    <a:pt x="1" y="1"/>
                    <a:pt x="1" y="1"/>
                  </a:cubicBezTo>
                  <a:close/>
                </a:path>
              </a:pathLst>
            </a:custGeom>
            <a:solidFill>
              <a:srgbClr val="C9CB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1" name="Freeform 81471">
              <a:extLst>
                <a:ext uri="{FF2B5EF4-FFF2-40B4-BE49-F238E27FC236}">
                  <a16:creationId xmlns:a16="http://schemas.microsoft.com/office/drawing/2014/main" id="{4BEFF506-201E-442D-F145-7B41BCBD4A43}"/>
                </a:ext>
              </a:extLst>
            </p:cNvPr>
            <p:cNvSpPr>
              <a:spLocks/>
            </p:cNvSpPr>
            <p:nvPr/>
          </p:nvSpPr>
          <p:spPr bwMode="auto">
            <a:xfrm>
              <a:off x="20837857" y="7097583"/>
              <a:ext cx="52183" cy="26091"/>
            </a:xfrm>
            <a:custGeom>
              <a:avLst/>
              <a:gdLst>
                <a:gd name="T0" fmla="*/ 1 w 2"/>
                <a:gd name="T1" fmla="*/ 0 h 1"/>
                <a:gd name="T2" fmla="*/ 0 w 2"/>
                <a:gd name="T3" fmla="*/ 1 h 1"/>
                <a:gd name="T4" fmla="*/ 1 w 2"/>
                <a:gd name="T5" fmla="*/ 1 h 1"/>
                <a:gd name="T6" fmla="*/ 2 w 2"/>
                <a:gd name="T7" fmla="*/ 1 h 1"/>
                <a:gd name="T8" fmla="*/ 2 w 2"/>
                <a:gd name="T9" fmla="*/ 1 h 1"/>
                <a:gd name="T10" fmla="*/ 1 w 2"/>
                <a:gd name="T11" fmla="*/ 0 h 1"/>
              </a:gdLst>
              <a:ahLst/>
              <a:cxnLst>
                <a:cxn ang="0">
                  <a:pos x="T0" y="T1"/>
                </a:cxn>
                <a:cxn ang="0">
                  <a:pos x="T2" y="T3"/>
                </a:cxn>
                <a:cxn ang="0">
                  <a:pos x="T4" y="T5"/>
                </a:cxn>
                <a:cxn ang="0">
                  <a:pos x="T6" y="T7"/>
                </a:cxn>
                <a:cxn ang="0">
                  <a:pos x="T8" y="T9"/>
                </a:cxn>
                <a:cxn ang="0">
                  <a:pos x="T10" y="T11"/>
                </a:cxn>
              </a:cxnLst>
              <a:rect l="0" t="0" r="r" b="b"/>
              <a:pathLst>
                <a:path w="2" h="1">
                  <a:moveTo>
                    <a:pt x="1" y="0"/>
                  </a:moveTo>
                  <a:cubicBezTo>
                    <a:pt x="1" y="0"/>
                    <a:pt x="0" y="0"/>
                    <a:pt x="0" y="1"/>
                  </a:cubicBezTo>
                  <a:cubicBezTo>
                    <a:pt x="0" y="1"/>
                    <a:pt x="1" y="1"/>
                    <a:pt x="1" y="1"/>
                  </a:cubicBezTo>
                  <a:cubicBezTo>
                    <a:pt x="2" y="1"/>
                    <a:pt x="2" y="1"/>
                    <a:pt x="2" y="1"/>
                  </a:cubicBezTo>
                  <a:cubicBezTo>
                    <a:pt x="2" y="1"/>
                    <a:pt x="2" y="1"/>
                    <a:pt x="2" y="1"/>
                  </a:cubicBezTo>
                  <a:cubicBezTo>
                    <a:pt x="2" y="0"/>
                    <a:pt x="2" y="0"/>
                    <a:pt x="1" y="0"/>
                  </a:cubicBezTo>
                  <a:close/>
                </a:path>
              </a:pathLst>
            </a:custGeom>
            <a:solidFill>
              <a:srgbClr val="9498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2" name="Freeform 81472">
              <a:extLst>
                <a:ext uri="{FF2B5EF4-FFF2-40B4-BE49-F238E27FC236}">
                  <a16:creationId xmlns:a16="http://schemas.microsoft.com/office/drawing/2014/main" id="{67251CA2-4285-271E-5CC2-841BA59EA03D}"/>
                </a:ext>
              </a:extLst>
            </p:cNvPr>
            <p:cNvSpPr>
              <a:spLocks/>
            </p:cNvSpPr>
            <p:nvPr/>
          </p:nvSpPr>
          <p:spPr bwMode="auto">
            <a:xfrm>
              <a:off x="20863949" y="7097583"/>
              <a:ext cx="26091" cy="26091"/>
            </a:xfrm>
            <a:custGeom>
              <a:avLst/>
              <a:gdLst>
                <a:gd name="T0" fmla="*/ 0 w 1"/>
                <a:gd name="T1" fmla="*/ 0 h 1"/>
                <a:gd name="T2" fmla="*/ 0 w 1"/>
                <a:gd name="T3" fmla="*/ 0 h 1"/>
                <a:gd name="T4" fmla="*/ 0 w 1"/>
                <a:gd name="T5" fmla="*/ 0 h 1"/>
                <a:gd name="T6" fmla="*/ 1 w 1"/>
                <a:gd name="T7" fmla="*/ 1 h 1"/>
                <a:gd name="T8" fmla="*/ 0 w 1"/>
                <a:gd name="T9" fmla="*/ 1 h 1"/>
                <a:gd name="T10" fmla="*/ 1 w 1"/>
                <a:gd name="T11" fmla="*/ 1 h 1"/>
                <a:gd name="T12" fmla="*/ 0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0" y="0"/>
                  </a:moveTo>
                  <a:cubicBezTo>
                    <a:pt x="0" y="0"/>
                    <a:pt x="0" y="0"/>
                    <a:pt x="0" y="0"/>
                  </a:cubicBezTo>
                  <a:cubicBezTo>
                    <a:pt x="0" y="0"/>
                    <a:pt x="0" y="0"/>
                    <a:pt x="0" y="0"/>
                  </a:cubicBezTo>
                  <a:cubicBezTo>
                    <a:pt x="0" y="0"/>
                    <a:pt x="1" y="0"/>
                    <a:pt x="1" y="1"/>
                  </a:cubicBezTo>
                  <a:cubicBezTo>
                    <a:pt x="1" y="1"/>
                    <a:pt x="1" y="1"/>
                    <a:pt x="0" y="1"/>
                  </a:cubicBezTo>
                  <a:cubicBezTo>
                    <a:pt x="1" y="1"/>
                    <a:pt x="1" y="1"/>
                    <a:pt x="1" y="1"/>
                  </a:cubicBezTo>
                  <a:cubicBezTo>
                    <a:pt x="1" y="0"/>
                    <a:pt x="1" y="0"/>
                    <a:pt x="0" y="0"/>
                  </a:cubicBezTo>
                  <a:close/>
                </a:path>
              </a:pathLst>
            </a:custGeom>
            <a:solidFill>
              <a:srgbClr val="5E63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3" name="Freeform 81473">
              <a:extLst>
                <a:ext uri="{FF2B5EF4-FFF2-40B4-BE49-F238E27FC236}">
                  <a16:creationId xmlns:a16="http://schemas.microsoft.com/office/drawing/2014/main" id="{A2B69BF3-CE88-A81E-858F-4A62B1DA2F0E}"/>
                </a:ext>
              </a:extLst>
            </p:cNvPr>
            <p:cNvSpPr>
              <a:spLocks/>
            </p:cNvSpPr>
            <p:nvPr/>
          </p:nvSpPr>
          <p:spPr bwMode="auto">
            <a:xfrm>
              <a:off x="20837857" y="7097583"/>
              <a:ext cx="26091" cy="26091"/>
            </a:xfrm>
            <a:custGeom>
              <a:avLst/>
              <a:gdLst>
                <a:gd name="T0" fmla="*/ 1 w 1"/>
                <a:gd name="T1" fmla="*/ 1 h 1"/>
                <a:gd name="T2" fmla="*/ 1 w 1"/>
                <a:gd name="T3" fmla="*/ 1 h 1"/>
                <a:gd name="T4" fmla="*/ 1 w 1"/>
                <a:gd name="T5" fmla="*/ 0 h 1"/>
                <a:gd name="T6" fmla="*/ 1 w 1"/>
                <a:gd name="T7" fmla="*/ 0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cubicBezTo>
                    <a:pt x="1" y="1"/>
                    <a:pt x="1" y="1"/>
                    <a:pt x="1" y="1"/>
                  </a:cubicBezTo>
                  <a:cubicBezTo>
                    <a:pt x="1" y="1"/>
                    <a:pt x="1" y="0"/>
                    <a:pt x="1" y="0"/>
                  </a:cubicBezTo>
                  <a:cubicBezTo>
                    <a:pt x="1" y="0"/>
                    <a:pt x="1" y="0"/>
                    <a:pt x="1" y="0"/>
                  </a:cubicBezTo>
                  <a:cubicBezTo>
                    <a:pt x="0" y="1"/>
                    <a:pt x="1" y="1"/>
                    <a:pt x="1" y="1"/>
                  </a:cubicBezTo>
                  <a:close/>
                </a:path>
              </a:pathLst>
            </a:custGeom>
            <a:solidFill>
              <a:srgbClr val="C9CB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4" name="Freeform 81474">
              <a:extLst>
                <a:ext uri="{FF2B5EF4-FFF2-40B4-BE49-F238E27FC236}">
                  <a16:creationId xmlns:a16="http://schemas.microsoft.com/office/drawing/2014/main" id="{464EB586-E089-8E30-E327-D9CD339FE9C8}"/>
                </a:ext>
              </a:extLst>
            </p:cNvPr>
            <p:cNvSpPr>
              <a:spLocks/>
            </p:cNvSpPr>
            <p:nvPr/>
          </p:nvSpPr>
          <p:spPr bwMode="auto">
            <a:xfrm>
              <a:off x="21098768" y="7228041"/>
              <a:ext cx="78274" cy="78274"/>
            </a:xfrm>
            <a:custGeom>
              <a:avLst/>
              <a:gdLst>
                <a:gd name="T0" fmla="*/ 1 w 2"/>
                <a:gd name="T1" fmla="*/ 0 h 2"/>
                <a:gd name="T2" fmla="*/ 0 w 2"/>
                <a:gd name="T3" fmla="*/ 1 h 2"/>
                <a:gd name="T4" fmla="*/ 1 w 2"/>
                <a:gd name="T5" fmla="*/ 2 h 2"/>
                <a:gd name="T6" fmla="*/ 2 w 2"/>
                <a:gd name="T7" fmla="*/ 1 h 2"/>
                <a:gd name="T8" fmla="*/ 2 w 2"/>
                <a:gd name="T9" fmla="*/ 1 h 2"/>
                <a:gd name="T10" fmla="*/ 1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1" y="0"/>
                  </a:moveTo>
                  <a:cubicBezTo>
                    <a:pt x="1" y="0"/>
                    <a:pt x="0" y="0"/>
                    <a:pt x="0" y="1"/>
                  </a:cubicBezTo>
                  <a:cubicBezTo>
                    <a:pt x="0" y="1"/>
                    <a:pt x="1" y="1"/>
                    <a:pt x="1" y="2"/>
                  </a:cubicBezTo>
                  <a:cubicBezTo>
                    <a:pt x="1" y="2"/>
                    <a:pt x="2" y="1"/>
                    <a:pt x="2" y="1"/>
                  </a:cubicBezTo>
                  <a:cubicBezTo>
                    <a:pt x="2" y="1"/>
                    <a:pt x="2" y="1"/>
                    <a:pt x="2" y="1"/>
                  </a:cubicBezTo>
                  <a:cubicBezTo>
                    <a:pt x="2" y="0"/>
                    <a:pt x="1" y="0"/>
                    <a:pt x="1" y="0"/>
                  </a:cubicBezTo>
                  <a:close/>
                </a:path>
              </a:pathLst>
            </a:custGeom>
            <a:solidFill>
              <a:srgbClr val="9498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5" name="Freeform 81475">
              <a:extLst>
                <a:ext uri="{FF2B5EF4-FFF2-40B4-BE49-F238E27FC236}">
                  <a16:creationId xmlns:a16="http://schemas.microsoft.com/office/drawing/2014/main" id="{43FC494F-D088-4E4C-8E72-88EF0D7C6F3B}"/>
                </a:ext>
              </a:extLst>
            </p:cNvPr>
            <p:cNvSpPr>
              <a:spLocks/>
            </p:cNvSpPr>
            <p:nvPr/>
          </p:nvSpPr>
          <p:spPr bwMode="auto">
            <a:xfrm>
              <a:off x="21150951" y="7228041"/>
              <a:ext cx="26091" cy="26091"/>
            </a:xfrm>
            <a:custGeom>
              <a:avLst/>
              <a:gdLst>
                <a:gd name="T0" fmla="*/ 0 w 1"/>
                <a:gd name="T1" fmla="*/ 0 h 1"/>
                <a:gd name="T2" fmla="*/ 0 w 1"/>
                <a:gd name="T3" fmla="*/ 0 h 1"/>
                <a:gd name="T4" fmla="*/ 0 w 1"/>
                <a:gd name="T5" fmla="*/ 0 h 1"/>
                <a:gd name="T6" fmla="*/ 1 w 1"/>
                <a:gd name="T7" fmla="*/ 1 h 1"/>
                <a:gd name="T8" fmla="*/ 0 w 1"/>
                <a:gd name="T9" fmla="*/ 1 h 1"/>
                <a:gd name="T10" fmla="*/ 1 w 1"/>
                <a:gd name="T11" fmla="*/ 1 h 1"/>
                <a:gd name="T12" fmla="*/ 0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0" y="0"/>
                  </a:moveTo>
                  <a:cubicBezTo>
                    <a:pt x="0" y="0"/>
                    <a:pt x="0" y="0"/>
                    <a:pt x="0" y="0"/>
                  </a:cubicBezTo>
                  <a:cubicBezTo>
                    <a:pt x="0" y="0"/>
                    <a:pt x="0" y="0"/>
                    <a:pt x="0" y="0"/>
                  </a:cubicBezTo>
                  <a:cubicBezTo>
                    <a:pt x="0" y="0"/>
                    <a:pt x="1" y="0"/>
                    <a:pt x="1" y="1"/>
                  </a:cubicBezTo>
                  <a:cubicBezTo>
                    <a:pt x="1" y="1"/>
                    <a:pt x="1" y="1"/>
                    <a:pt x="0" y="1"/>
                  </a:cubicBezTo>
                  <a:cubicBezTo>
                    <a:pt x="1" y="1"/>
                    <a:pt x="1" y="1"/>
                    <a:pt x="1" y="1"/>
                  </a:cubicBezTo>
                  <a:cubicBezTo>
                    <a:pt x="1" y="0"/>
                    <a:pt x="0" y="0"/>
                    <a:pt x="0" y="0"/>
                  </a:cubicBezTo>
                  <a:close/>
                </a:path>
              </a:pathLst>
            </a:custGeom>
            <a:solidFill>
              <a:srgbClr val="5E63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6" name="Freeform 81476">
              <a:extLst>
                <a:ext uri="{FF2B5EF4-FFF2-40B4-BE49-F238E27FC236}">
                  <a16:creationId xmlns:a16="http://schemas.microsoft.com/office/drawing/2014/main" id="{D15927A1-9C15-25F3-AD7D-D4F10E5E0D6B}"/>
                </a:ext>
              </a:extLst>
            </p:cNvPr>
            <p:cNvSpPr>
              <a:spLocks/>
            </p:cNvSpPr>
            <p:nvPr/>
          </p:nvSpPr>
          <p:spPr bwMode="auto">
            <a:xfrm>
              <a:off x="21098768" y="7228041"/>
              <a:ext cx="52183" cy="26091"/>
            </a:xfrm>
            <a:custGeom>
              <a:avLst/>
              <a:gdLst>
                <a:gd name="T0" fmla="*/ 1 w 1"/>
                <a:gd name="T1" fmla="*/ 1 h 1"/>
                <a:gd name="T2" fmla="*/ 1 w 1"/>
                <a:gd name="T3" fmla="*/ 1 h 1"/>
                <a:gd name="T4" fmla="*/ 1 w 1"/>
                <a:gd name="T5" fmla="*/ 0 h 1"/>
                <a:gd name="T6" fmla="*/ 0 w 1"/>
                <a:gd name="T7" fmla="*/ 1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cubicBezTo>
                    <a:pt x="1" y="1"/>
                    <a:pt x="1" y="1"/>
                    <a:pt x="1" y="1"/>
                  </a:cubicBezTo>
                  <a:cubicBezTo>
                    <a:pt x="1" y="1"/>
                    <a:pt x="1" y="1"/>
                    <a:pt x="1" y="0"/>
                  </a:cubicBezTo>
                  <a:cubicBezTo>
                    <a:pt x="1" y="0"/>
                    <a:pt x="1" y="0"/>
                    <a:pt x="0" y="1"/>
                  </a:cubicBezTo>
                  <a:cubicBezTo>
                    <a:pt x="0" y="1"/>
                    <a:pt x="0" y="1"/>
                    <a:pt x="1" y="1"/>
                  </a:cubicBezTo>
                  <a:close/>
                </a:path>
              </a:pathLst>
            </a:custGeom>
            <a:solidFill>
              <a:srgbClr val="C9CB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7" name="Freeform 81477">
              <a:extLst>
                <a:ext uri="{FF2B5EF4-FFF2-40B4-BE49-F238E27FC236}">
                  <a16:creationId xmlns:a16="http://schemas.microsoft.com/office/drawing/2014/main" id="{53EFA160-D40C-CC04-6F17-289D9B1A266D}"/>
                </a:ext>
              </a:extLst>
            </p:cNvPr>
            <p:cNvSpPr>
              <a:spLocks/>
            </p:cNvSpPr>
            <p:nvPr/>
          </p:nvSpPr>
          <p:spPr bwMode="auto">
            <a:xfrm>
              <a:off x="21229224" y="7306311"/>
              <a:ext cx="78274" cy="52183"/>
            </a:xfrm>
            <a:custGeom>
              <a:avLst/>
              <a:gdLst>
                <a:gd name="T0" fmla="*/ 1 w 2"/>
                <a:gd name="T1" fmla="*/ 0 h 2"/>
                <a:gd name="T2" fmla="*/ 0 w 2"/>
                <a:gd name="T3" fmla="*/ 1 h 2"/>
                <a:gd name="T4" fmla="*/ 1 w 2"/>
                <a:gd name="T5" fmla="*/ 2 h 2"/>
                <a:gd name="T6" fmla="*/ 2 w 2"/>
                <a:gd name="T7" fmla="*/ 1 h 2"/>
                <a:gd name="T8" fmla="*/ 2 w 2"/>
                <a:gd name="T9" fmla="*/ 1 h 2"/>
                <a:gd name="T10" fmla="*/ 1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1" y="0"/>
                  </a:moveTo>
                  <a:cubicBezTo>
                    <a:pt x="0" y="0"/>
                    <a:pt x="0" y="0"/>
                    <a:pt x="0" y="1"/>
                  </a:cubicBezTo>
                  <a:cubicBezTo>
                    <a:pt x="0" y="1"/>
                    <a:pt x="1" y="2"/>
                    <a:pt x="1" y="2"/>
                  </a:cubicBezTo>
                  <a:cubicBezTo>
                    <a:pt x="1" y="2"/>
                    <a:pt x="2" y="1"/>
                    <a:pt x="2" y="1"/>
                  </a:cubicBezTo>
                  <a:cubicBezTo>
                    <a:pt x="2" y="1"/>
                    <a:pt x="2" y="1"/>
                    <a:pt x="2" y="1"/>
                  </a:cubicBezTo>
                  <a:cubicBezTo>
                    <a:pt x="2" y="0"/>
                    <a:pt x="1" y="0"/>
                    <a:pt x="1" y="0"/>
                  </a:cubicBezTo>
                  <a:close/>
                </a:path>
              </a:pathLst>
            </a:custGeom>
            <a:solidFill>
              <a:srgbClr val="9498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8" name="Freeform 81478">
              <a:extLst>
                <a:ext uri="{FF2B5EF4-FFF2-40B4-BE49-F238E27FC236}">
                  <a16:creationId xmlns:a16="http://schemas.microsoft.com/office/drawing/2014/main" id="{9CDBA807-0247-C0EB-3701-97074418625A}"/>
                </a:ext>
              </a:extLst>
            </p:cNvPr>
            <p:cNvSpPr>
              <a:spLocks/>
            </p:cNvSpPr>
            <p:nvPr/>
          </p:nvSpPr>
          <p:spPr bwMode="auto">
            <a:xfrm>
              <a:off x="21281404" y="7306311"/>
              <a:ext cx="26091" cy="52183"/>
            </a:xfrm>
            <a:custGeom>
              <a:avLst/>
              <a:gdLst>
                <a:gd name="T0" fmla="*/ 0 w 1"/>
                <a:gd name="T1" fmla="*/ 0 h 2"/>
                <a:gd name="T2" fmla="*/ 0 w 1"/>
                <a:gd name="T3" fmla="*/ 0 h 2"/>
                <a:gd name="T4" fmla="*/ 0 w 1"/>
                <a:gd name="T5" fmla="*/ 0 h 2"/>
                <a:gd name="T6" fmla="*/ 1 w 1"/>
                <a:gd name="T7" fmla="*/ 1 h 2"/>
                <a:gd name="T8" fmla="*/ 0 w 1"/>
                <a:gd name="T9" fmla="*/ 2 h 2"/>
                <a:gd name="T10" fmla="*/ 1 w 1"/>
                <a:gd name="T11" fmla="*/ 1 h 2"/>
                <a:gd name="T12" fmla="*/ 0 w 1"/>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1" h="2">
                  <a:moveTo>
                    <a:pt x="0" y="0"/>
                  </a:moveTo>
                  <a:cubicBezTo>
                    <a:pt x="0" y="0"/>
                    <a:pt x="0" y="0"/>
                    <a:pt x="0" y="0"/>
                  </a:cubicBezTo>
                  <a:cubicBezTo>
                    <a:pt x="0" y="0"/>
                    <a:pt x="0" y="0"/>
                    <a:pt x="0" y="0"/>
                  </a:cubicBezTo>
                  <a:cubicBezTo>
                    <a:pt x="0" y="0"/>
                    <a:pt x="1" y="1"/>
                    <a:pt x="1" y="1"/>
                  </a:cubicBezTo>
                  <a:cubicBezTo>
                    <a:pt x="1" y="1"/>
                    <a:pt x="1" y="2"/>
                    <a:pt x="0" y="2"/>
                  </a:cubicBezTo>
                  <a:cubicBezTo>
                    <a:pt x="1" y="2"/>
                    <a:pt x="1" y="1"/>
                    <a:pt x="1" y="1"/>
                  </a:cubicBezTo>
                  <a:cubicBezTo>
                    <a:pt x="1" y="0"/>
                    <a:pt x="0" y="0"/>
                    <a:pt x="0" y="0"/>
                  </a:cubicBezTo>
                  <a:close/>
                </a:path>
              </a:pathLst>
            </a:custGeom>
            <a:solidFill>
              <a:srgbClr val="5E63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9" name="Freeform 81479">
              <a:extLst>
                <a:ext uri="{FF2B5EF4-FFF2-40B4-BE49-F238E27FC236}">
                  <a16:creationId xmlns:a16="http://schemas.microsoft.com/office/drawing/2014/main" id="{F7689427-14A7-E1E9-2024-FC6E4088F688}"/>
                </a:ext>
              </a:extLst>
            </p:cNvPr>
            <p:cNvSpPr>
              <a:spLocks/>
            </p:cNvSpPr>
            <p:nvPr/>
          </p:nvSpPr>
          <p:spPr bwMode="auto">
            <a:xfrm>
              <a:off x="21229224" y="7306311"/>
              <a:ext cx="52183" cy="26091"/>
            </a:xfrm>
            <a:custGeom>
              <a:avLst/>
              <a:gdLst>
                <a:gd name="T0" fmla="*/ 1 w 1"/>
                <a:gd name="T1" fmla="*/ 1 h 1"/>
                <a:gd name="T2" fmla="*/ 1 w 1"/>
                <a:gd name="T3" fmla="*/ 1 h 1"/>
                <a:gd name="T4" fmla="*/ 1 w 1"/>
                <a:gd name="T5" fmla="*/ 1 h 1"/>
                <a:gd name="T6" fmla="*/ 0 w 1"/>
                <a:gd name="T7" fmla="*/ 1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cubicBezTo>
                    <a:pt x="1" y="1"/>
                    <a:pt x="1" y="1"/>
                    <a:pt x="1" y="1"/>
                  </a:cubicBezTo>
                  <a:cubicBezTo>
                    <a:pt x="1" y="1"/>
                    <a:pt x="1" y="1"/>
                    <a:pt x="1" y="1"/>
                  </a:cubicBezTo>
                  <a:cubicBezTo>
                    <a:pt x="1" y="0"/>
                    <a:pt x="0" y="1"/>
                    <a:pt x="0" y="1"/>
                  </a:cubicBezTo>
                  <a:cubicBezTo>
                    <a:pt x="0" y="1"/>
                    <a:pt x="0" y="1"/>
                    <a:pt x="1" y="1"/>
                  </a:cubicBezTo>
                  <a:close/>
                </a:path>
              </a:pathLst>
            </a:custGeom>
            <a:solidFill>
              <a:srgbClr val="C9CB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0" name="Freeform 81480">
              <a:extLst>
                <a:ext uri="{FF2B5EF4-FFF2-40B4-BE49-F238E27FC236}">
                  <a16:creationId xmlns:a16="http://schemas.microsoft.com/office/drawing/2014/main" id="{CCBC5948-BAEA-36A2-0542-4F9D42EB5882}"/>
                </a:ext>
              </a:extLst>
            </p:cNvPr>
            <p:cNvSpPr>
              <a:spLocks/>
            </p:cNvSpPr>
            <p:nvPr/>
          </p:nvSpPr>
          <p:spPr bwMode="auto">
            <a:xfrm>
              <a:off x="21385769" y="7358494"/>
              <a:ext cx="52183" cy="78274"/>
            </a:xfrm>
            <a:custGeom>
              <a:avLst/>
              <a:gdLst>
                <a:gd name="T0" fmla="*/ 1 w 2"/>
                <a:gd name="T1" fmla="*/ 0 h 2"/>
                <a:gd name="T2" fmla="*/ 0 w 2"/>
                <a:gd name="T3" fmla="*/ 1 h 2"/>
                <a:gd name="T4" fmla="*/ 1 w 2"/>
                <a:gd name="T5" fmla="*/ 2 h 2"/>
                <a:gd name="T6" fmla="*/ 2 w 2"/>
                <a:gd name="T7" fmla="*/ 1 h 2"/>
                <a:gd name="T8" fmla="*/ 2 w 2"/>
                <a:gd name="T9" fmla="*/ 1 h 2"/>
                <a:gd name="T10" fmla="*/ 1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1" y="0"/>
                  </a:moveTo>
                  <a:cubicBezTo>
                    <a:pt x="0" y="0"/>
                    <a:pt x="0" y="1"/>
                    <a:pt x="0" y="1"/>
                  </a:cubicBezTo>
                  <a:cubicBezTo>
                    <a:pt x="0" y="1"/>
                    <a:pt x="1" y="2"/>
                    <a:pt x="1" y="2"/>
                  </a:cubicBezTo>
                  <a:cubicBezTo>
                    <a:pt x="1" y="2"/>
                    <a:pt x="2" y="2"/>
                    <a:pt x="2" y="1"/>
                  </a:cubicBezTo>
                  <a:cubicBezTo>
                    <a:pt x="2" y="1"/>
                    <a:pt x="2" y="1"/>
                    <a:pt x="2" y="1"/>
                  </a:cubicBezTo>
                  <a:cubicBezTo>
                    <a:pt x="2" y="1"/>
                    <a:pt x="1" y="0"/>
                    <a:pt x="1" y="0"/>
                  </a:cubicBezTo>
                  <a:close/>
                </a:path>
              </a:pathLst>
            </a:custGeom>
            <a:solidFill>
              <a:srgbClr val="9498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1" name="Freeform 81481">
              <a:extLst>
                <a:ext uri="{FF2B5EF4-FFF2-40B4-BE49-F238E27FC236}">
                  <a16:creationId xmlns:a16="http://schemas.microsoft.com/office/drawing/2014/main" id="{61797795-C3B7-910F-9953-F491BB951E05}"/>
                </a:ext>
              </a:extLst>
            </p:cNvPr>
            <p:cNvSpPr>
              <a:spLocks/>
            </p:cNvSpPr>
            <p:nvPr/>
          </p:nvSpPr>
          <p:spPr bwMode="auto">
            <a:xfrm>
              <a:off x="21411860" y="7358494"/>
              <a:ext cx="26091" cy="78274"/>
            </a:xfrm>
            <a:custGeom>
              <a:avLst/>
              <a:gdLst>
                <a:gd name="T0" fmla="*/ 0 w 1"/>
                <a:gd name="T1" fmla="*/ 0 h 2"/>
                <a:gd name="T2" fmla="*/ 0 w 1"/>
                <a:gd name="T3" fmla="*/ 0 h 2"/>
                <a:gd name="T4" fmla="*/ 0 w 1"/>
                <a:gd name="T5" fmla="*/ 0 h 2"/>
                <a:gd name="T6" fmla="*/ 1 w 1"/>
                <a:gd name="T7" fmla="*/ 1 h 2"/>
                <a:gd name="T8" fmla="*/ 0 w 1"/>
                <a:gd name="T9" fmla="*/ 2 h 2"/>
                <a:gd name="T10" fmla="*/ 1 w 1"/>
                <a:gd name="T11" fmla="*/ 1 h 2"/>
                <a:gd name="T12" fmla="*/ 0 w 1"/>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1" h="2">
                  <a:moveTo>
                    <a:pt x="0" y="0"/>
                  </a:moveTo>
                  <a:cubicBezTo>
                    <a:pt x="0" y="0"/>
                    <a:pt x="0" y="0"/>
                    <a:pt x="0" y="0"/>
                  </a:cubicBezTo>
                  <a:cubicBezTo>
                    <a:pt x="0" y="0"/>
                    <a:pt x="0" y="0"/>
                    <a:pt x="0" y="0"/>
                  </a:cubicBezTo>
                  <a:cubicBezTo>
                    <a:pt x="0" y="0"/>
                    <a:pt x="1" y="1"/>
                    <a:pt x="1" y="1"/>
                  </a:cubicBezTo>
                  <a:cubicBezTo>
                    <a:pt x="1" y="1"/>
                    <a:pt x="0" y="2"/>
                    <a:pt x="0" y="2"/>
                  </a:cubicBezTo>
                  <a:cubicBezTo>
                    <a:pt x="1" y="2"/>
                    <a:pt x="1" y="1"/>
                    <a:pt x="1" y="1"/>
                  </a:cubicBezTo>
                  <a:cubicBezTo>
                    <a:pt x="1" y="1"/>
                    <a:pt x="0" y="0"/>
                    <a:pt x="0" y="0"/>
                  </a:cubicBezTo>
                  <a:close/>
                </a:path>
              </a:pathLst>
            </a:custGeom>
            <a:solidFill>
              <a:srgbClr val="5E63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2" name="Freeform 81482">
              <a:extLst>
                <a:ext uri="{FF2B5EF4-FFF2-40B4-BE49-F238E27FC236}">
                  <a16:creationId xmlns:a16="http://schemas.microsoft.com/office/drawing/2014/main" id="{5F5FD501-81B4-0F44-B679-D2E5B25D3BD9}"/>
                </a:ext>
              </a:extLst>
            </p:cNvPr>
            <p:cNvSpPr>
              <a:spLocks/>
            </p:cNvSpPr>
            <p:nvPr/>
          </p:nvSpPr>
          <p:spPr bwMode="auto">
            <a:xfrm>
              <a:off x="21385769" y="7410676"/>
              <a:ext cx="26091" cy="0"/>
            </a:xfrm>
            <a:custGeom>
              <a:avLst/>
              <a:gdLst>
                <a:gd name="T0" fmla="*/ 1 w 1"/>
                <a:gd name="T1" fmla="*/ 1 w 1"/>
                <a:gd name="T2" fmla="*/ 1 w 1"/>
                <a:gd name="T3" fmla="*/ 0 w 1"/>
                <a:gd name="T4" fmla="*/ 1 w 1"/>
              </a:gdLst>
              <a:ahLst/>
              <a:cxnLst>
                <a:cxn ang="0">
                  <a:pos x="T0" y="0"/>
                </a:cxn>
                <a:cxn ang="0">
                  <a:pos x="T1" y="0"/>
                </a:cxn>
                <a:cxn ang="0">
                  <a:pos x="T2" y="0"/>
                </a:cxn>
                <a:cxn ang="0">
                  <a:pos x="T3" y="0"/>
                </a:cxn>
                <a:cxn ang="0">
                  <a:pos x="T4" y="0"/>
                </a:cxn>
              </a:cxnLst>
              <a:rect l="0" t="0" r="r" b="b"/>
              <a:pathLst>
                <a:path w="1">
                  <a:moveTo>
                    <a:pt x="1" y="0"/>
                  </a:moveTo>
                  <a:cubicBezTo>
                    <a:pt x="1" y="0"/>
                    <a:pt x="1" y="0"/>
                    <a:pt x="1" y="0"/>
                  </a:cubicBezTo>
                  <a:cubicBezTo>
                    <a:pt x="1" y="0"/>
                    <a:pt x="1" y="0"/>
                    <a:pt x="1" y="0"/>
                  </a:cubicBezTo>
                  <a:cubicBezTo>
                    <a:pt x="1" y="0"/>
                    <a:pt x="0" y="0"/>
                    <a:pt x="0" y="0"/>
                  </a:cubicBezTo>
                  <a:cubicBezTo>
                    <a:pt x="0" y="0"/>
                    <a:pt x="0" y="0"/>
                    <a:pt x="1" y="0"/>
                  </a:cubicBezTo>
                  <a:close/>
                </a:path>
              </a:pathLst>
            </a:custGeom>
            <a:solidFill>
              <a:srgbClr val="C9CB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3" name="Freeform 81483">
              <a:extLst>
                <a:ext uri="{FF2B5EF4-FFF2-40B4-BE49-F238E27FC236}">
                  <a16:creationId xmlns:a16="http://schemas.microsoft.com/office/drawing/2014/main" id="{3B4A5CBE-3AC8-D2C9-6DFE-BFB34E185FDB}"/>
                </a:ext>
              </a:extLst>
            </p:cNvPr>
            <p:cNvSpPr>
              <a:spLocks/>
            </p:cNvSpPr>
            <p:nvPr/>
          </p:nvSpPr>
          <p:spPr bwMode="auto">
            <a:xfrm>
              <a:off x="19820305" y="6549672"/>
              <a:ext cx="26091" cy="78274"/>
            </a:xfrm>
            <a:custGeom>
              <a:avLst/>
              <a:gdLst>
                <a:gd name="T0" fmla="*/ 0 w 1"/>
                <a:gd name="T1" fmla="*/ 0 h 2"/>
                <a:gd name="T2" fmla="*/ 0 w 1"/>
                <a:gd name="T3" fmla="*/ 1 h 2"/>
                <a:gd name="T4" fmla="*/ 1 w 1"/>
                <a:gd name="T5" fmla="*/ 2 h 2"/>
                <a:gd name="T6" fmla="*/ 1 w 1"/>
                <a:gd name="T7" fmla="*/ 1 h 2"/>
                <a:gd name="T8" fmla="*/ 1 w 1"/>
                <a:gd name="T9" fmla="*/ 1 h 2"/>
                <a:gd name="T10" fmla="*/ 0 w 1"/>
                <a:gd name="T11" fmla="*/ 0 h 2"/>
              </a:gdLst>
              <a:ahLst/>
              <a:cxnLst>
                <a:cxn ang="0">
                  <a:pos x="T0" y="T1"/>
                </a:cxn>
                <a:cxn ang="0">
                  <a:pos x="T2" y="T3"/>
                </a:cxn>
                <a:cxn ang="0">
                  <a:pos x="T4" y="T5"/>
                </a:cxn>
                <a:cxn ang="0">
                  <a:pos x="T6" y="T7"/>
                </a:cxn>
                <a:cxn ang="0">
                  <a:pos x="T8" y="T9"/>
                </a:cxn>
                <a:cxn ang="0">
                  <a:pos x="T10" y="T11"/>
                </a:cxn>
              </a:cxnLst>
              <a:rect l="0" t="0" r="r" b="b"/>
              <a:pathLst>
                <a:path w="1" h="2">
                  <a:moveTo>
                    <a:pt x="0" y="0"/>
                  </a:moveTo>
                  <a:cubicBezTo>
                    <a:pt x="0" y="0"/>
                    <a:pt x="0" y="0"/>
                    <a:pt x="0" y="1"/>
                  </a:cubicBezTo>
                  <a:cubicBezTo>
                    <a:pt x="0" y="1"/>
                    <a:pt x="0" y="2"/>
                    <a:pt x="1" y="2"/>
                  </a:cubicBezTo>
                  <a:cubicBezTo>
                    <a:pt x="1" y="2"/>
                    <a:pt x="1" y="1"/>
                    <a:pt x="1" y="1"/>
                  </a:cubicBezTo>
                  <a:cubicBezTo>
                    <a:pt x="1" y="1"/>
                    <a:pt x="1" y="1"/>
                    <a:pt x="1" y="1"/>
                  </a:cubicBezTo>
                  <a:cubicBezTo>
                    <a:pt x="1" y="0"/>
                    <a:pt x="1" y="0"/>
                    <a:pt x="0" y="0"/>
                  </a:cubicBezTo>
                  <a:close/>
                </a:path>
              </a:pathLst>
            </a:custGeom>
            <a:solidFill>
              <a:srgbClr val="9498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4" name="Freeform 81484">
              <a:extLst>
                <a:ext uri="{FF2B5EF4-FFF2-40B4-BE49-F238E27FC236}">
                  <a16:creationId xmlns:a16="http://schemas.microsoft.com/office/drawing/2014/main" id="{681B8635-6368-5DAF-4F4A-0BAD0BC177FB}"/>
                </a:ext>
              </a:extLst>
            </p:cNvPr>
            <p:cNvSpPr>
              <a:spLocks/>
            </p:cNvSpPr>
            <p:nvPr/>
          </p:nvSpPr>
          <p:spPr bwMode="auto">
            <a:xfrm>
              <a:off x="19820305" y="6549672"/>
              <a:ext cx="26091" cy="78274"/>
            </a:xfrm>
            <a:custGeom>
              <a:avLst/>
              <a:gdLst>
                <a:gd name="T0" fmla="*/ 0 w 1"/>
                <a:gd name="T1" fmla="*/ 0 h 2"/>
                <a:gd name="T2" fmla="*/ 0 w 1"/>
                <a:gd name="T3" fmla="*/ 0 h 2"/>
                <a:gd name="T4" fmla="*/ 0 w 1"/>
                <a:gd name="T5" fmla="*/ 0 h 2"/>
                <a:gd name="T6" fmla="*/ 1 w 1"/>
                <a:gd name="T7" fmla="*/ 1 h 2"/>
                <a:gd name="T8" fmla="*/ 1 w 1"/>
                <a:gd name="T9" fmla="*/ 2 h 2"/>
                <a:gd name="T10" fmla="*/ 1 w 1"/>
                <a:gd name="T11" fmla="*/ 1 h 2"/>
                <a:gd name="T12" fmla="*/ 0 w 1"/>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1" h="2">
                  <a:moveTo>
                    <a:pt x="0" y="0"/>
                  </a:moveTo>
                  <a:cubicBezTo>
                    <a:pt x="0" y="0"/>
                    <a:pt x="0" y="0"/>
                    <a:pt x="0" y="0"/>
                  </a:cubicBezTo>
                  <a:cubicBezTo>
                    <a:pt x="0" y="0"/>
                    <a:pt x="0" y="0"/>
                    <a:pt x="0" y="0"/>
                  </a:cubicBezTo>
                  <a:cubicBezTo>
                    <a:pt x="1" y="0"/>
                    <a:pt x="1" y="0"/>
                    <a:pt x="1" y="1"/>
                  </a:cubicBezTo>
                  <a:cubicBezTo>
                    <a:pt x="1" y="1"/>
                    <a:pt x="1" y="1"/>
                    <a:pt x="1" y="2"/>
                  </a:cubicBezTo>
                  <a:cubicBezTo>
                    <a:pt x="1" y="2"/>
                    <a:pt x="1" y="1"/>
                    <a:pt x="1" y="1"/>
                  </a:cubicBezTo>
                  <a:cubicBezTo>
                    <a:pt x="1" y="0"/>
                    <a:pt x="1" y="0"/>
                    <a:pt x="0" y="0"/>
                  </a:cubicBezTo>
                  <a:close/>
                </a:path>
              </a:pathLst>
            </a:custGeom>
            <a:solidFill>
              <a:srgbClr val="5E63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5" name="Freeform 81485">
              <a:extLst>
                <a:ext uri="{FF2B5EF4-FFF2-40B4-BE49-F238E27FC236}">
                  <a16:creationId xmlns:a16="http://schemas.microsoft.com/office/drawing/2014/main" id="{787E2F6A-795A-FF5C-033E-EAF0FC9B0BD9}"/>
                </a:ext>
              </a:extLst>
            </p:cNvPr>
            <p:cNvSpPr>
              <a:spLocks/>
            </p:cNvSpPr>
            <p:nvPr/>
          </p:nvSpPr>
          <p:spPr bwMode="auto">
            <a:xfrm>
              <a:off x="19820305" y="6549672"/>
              <a:ext cx="26091" cy="26091"/>
            </a:xfrm>
            <a:custGeom>
              <a:avLst/>
              <a:gdLst>
                <a:gd name="T0" fmla="*/ 0 w 1"/>
                <a:gd name="T1" fmla="*/ 1 h 1"/>
                <a:gd name="T2" fmla="*/ 1 w 1"/>
                <a:gd name="T3" fmla="*/ 1 h 1"/>
                <a:gd name="T4" fmla="*/ 0 w 1"/>
                <a:gd name="T5" fmla="*/ 1 h 1"/>
                <a:gd name="T6" fmla="*/ 0 w 1"/>
                <a:gd name="T7" fmla="*/ 1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cubicBezTo>
                    <a:pt x="0" y="1"/>
                    <a:pt x="1" y="1"/>
                    <a:pt x="1" y="1"/>
                  </a:cubicBezTo>
                  <a:cubicBezTo>
                    <a:pt x="1" y="1"/>
                    <a:pt x="1" y="1"/>
                    <a:pt x="0" y="1"/>
                  </a:cubicBezTo>
                  <a:cubicBezTo>
                    <a:pt x="0" y="0"/>
                    <a:pt x="0" y="0"/>
                    <a:pt x="0" y="1"/>
                  </a:cubicBezTo>
                  <a:cubicBezTo>
                    <a:pt x="0" y="1"/>
                    <a:pt x="0" y="1"/>
                    <a:pt x="0" y="1"/>
                  </a:cubicBezTo>
                  <a:close/>
                </a:path>
              </a:pathLst>
            </a:custGeom>
            <a:solidFill>
              <a:srgbClr val="C9CB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6" name="Freeform 81486">
              <a:extLst>
                <a:ext uri="{FF2B5EF4-FFF2-40B4-BE49-F238E27FC236}">
                  <a16:creationId xmlns:a16="http://schemas.microsoft.com/office/drawing/2014/main" id="{4076B35C-F8D8-AE21-CFFF-BC5D088A571D}"/>
                </a:ext>
              </a:extLst>
            </p:cNvPr>
            <p:cNvSpPr>
              <a:spLocks/>
            </p:cNvSpPr>
            <p:nvPr/>
          </p:nvSpPr>
          <p:spPr bwMode="auto">
            <a:xfrm>
              <a:off x="19950761" y="6627946"/>
              <a:ext cx="26091" cy="52183"/>
            </a:xfrm>
            <a:custGeom>
              <a:avLst/>
              <a:gdLst>
                <a:gd name="T0" fmla="*/ 0 w 1"/>
                <a:gd name="T1" fmla="*/ 0 h 2"/>
                <a:gd name="T2" fmla="*/ 0 w 1"/>
                <a:gd name="T3" fmla="*/ 1 h 2"/>
                <a:gd name="T4" fmla="*/ 1 w 1"/>
                <a:gd name="T5" fmla="*/ 2 h 2"/>
                <a:gd name="T6" fmla="*/ 1 w 1"/>
                <a:gd name="T7" fmla="*/ 1 h 2"/>
                <a:gd name="T8" fmla="*/ 1 w 1"/>
                <a:gd name="T9" fmla="*/ 1 h 2"/>
                <a:gd name="T10" fmla="*/ 0 w 1"/>
                <a:gd name="T11" fmla="*/ 0 h 2"/>
              </a:gdLst>
              <a:ahLst/>
              <a:cxnLst>
                <a:cxn ang="0">
                  <a:pos x="T0" y="T1"/>
                </a:cxn>
                <a:cxn ang="0">
                  <a:pos x="T2" y="T3"/>
                </a:cxn>
                <a:cxn ang="0">
                  <a:pos x="T4" y="T5"/>
                </a:cxn>
                <a:cxn ang="0">
                  <a:pos x="T6" y="T7"/>
                </a:cxn>
                <a:cxn ang="0">
                  <a:pos x="T8" y="T9"/>
                </a:cxn>
                <a:cxn ang="0">
                  <a:pos x="T10" y="T11"/>
                </a:cxn>
              </a:cxnLst>
              <a:rect l="0" t="0" r="r" b="b"/>
              <a:pathLst>
                <a:path w="1" h="2">
                  <a:moveTo>
                    <a:pt x="0" y="0"/>
                  </a:moveTo>
                  <a:cubicBezTo>
                    <a:pt x="0" y="0"/>
                    <a:pt x="0" y="0"/>
                    <a:pt x="0" y="1"/>
                  </a:cubicBezTo>
                  <a:cubicBezTo>
                    <a:pt x="0" y="1"/>
                    <a:pt x="0" y="2"/>
                    <a:pt x="1" y="2"/>
                  </a:cubicBezTo>
                  <a:cubicBezTo>
                    <a:pt x="1" y="2"/>
                    <a:pt x="1" y="2"/>
                    <a:pt x="1" y="1"/>
                  </a:cubicBezTo>
                  <a:cubicBezTo>
                    <a:pt x="1" y="1"/>
                    <a:pt x="1" y="1"/>
                    <a:pt x="1" y="1"/>
                  </a:cubicBezTo>
                  <a:cubicBezTo>
                    <a:pt x="1" y="1"/>
                    <a:pt x="1" y="0"/>
                    <a:pt x="0" y="0"/>
                  </a:cubicBezTo>
                  <a:close/>
                </a:path>
              </a:pathLst>
            </a:custGeom>
            <a:solidFill>
              <a:srgbClr val="9498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7" name="Freeform 81487">
              <a:extLst>
                <a:ext uri="{FF2B5EF4-FFF2-40B4-BE49-F238E27FC236}">
                  <a16:creationId xmlns:a16="http://schemas.microsoft.com/office/drawing/2014/main" id="{04F91442-E533-7C25-C3B8-7CF85663F823}"/>
                </a:ext>
              </a:extLst>
            </p:cNvPr>
            <p:cNvSpPr>
              <a:spLocks/>
            </p:cNvSpPr>
            <p:nvPr/>
          </p:nvSpPr>
          <p:spPr bwMode="auto">
            <a:xfrm>
              <a:off x="19950761" y="6627946"/>
              <a:ext cx="26091" cy="52183"/>
            </a:xfrm>
            <a:custGeom>
              <a:avLst/>
              <a:gdLst>
                <a:gd name="T0" fmla="*/ 0 w 1"/>
                <a:gd name="T1" fmla="*/ 0 h 2"/>
                <a:gd name="T2" fmla="*/ 0 w 1"/>
                <a:gd name="T3" fmla="*/ 0 h 2"/>
                <a:gd name="T4" fmla="*/ 0 w 1"/>
                <a:gd name="T5" fmla="*/ 0 h 2"/>
                <a:gd name="T6" fmla="*/ 1 w 1"/>
                <a:gd name="T7" fmla="*/ 1 h 2"/>
                <a:gd name="T8" fmla="*/ 1 w 1"/>
                <a:gd name="T9" fmla="*/ 2 h 2"/>
                <a:gd name="T10" fmla="*/ 1 w 1"/>
                <a:gd name="T11" fmla="*/ 1 h 2"/>
                <a:gd name="T12" fmla="*/ 0 w 1"/>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1" h="2">
                  <a:moveTo>
                    <a:pt x="0" y="0"/>
                  </a:moveTo>
                  <a:cubicBezTo>
                    <a:pt x="0" y="0"/>
                    <a:pt x="0" y="0"/>
                    <a:pt x="0" y="0"/>
                  </a:cubicBezTo>
                  <a:cubicBezTo>
                    <a:pt x="0" y="0"/>
                    <a:pt x="0" y="0"/>
                    <a:pt x="0" y="0"/>
                  </a:cubicBezTo>
                  <a:cubicBezTo>
                    <a:pt x="1" y="0"/>
                    <a:pt x="1" y="1"/>
                    <a:pt x="1" y="1"/>
                  </a:cubicBezTo>
                  <a:cubicBezTo>
                    <a:pt x="1" y="1"/>
                    <a:pt x="1" y="2"/>
                    <a:pt x="1" y="2"/>
                  </a:cubicBezTo>
                  <a:cubicBezTo>
                    <a:pt x="1" y="2"/>
                    <a:pt x="1" y="1"/>
                    <a:pt x="1" y="1"/>
                  </a:cubicBezTo>
                  <a:cubicBezTo>
                    <a:pt x="1" y="1"/>
                    <a:pt x="1" y="0"/>
                    <a:pt x="0" y="0"/>
                  </a:cubicBezTo>
                  <a:close/>
                </a:path>
              </a:pathLst>
            </a:custGeom>
            <a:solidFill>
              <a:srgbClr val="5E63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8" name="Freeform 81488">
              <a:extLst>
                <a:ext uri="{FF2B5EF4-FFF2-40B4-BE49-F238E27FC236}">
                  <a16:creationId xmlns:a16="http://schemas.microsoft.com/office/drawing/2014/main" id="{E59041FA-6AC2-02AB-8C95-5D860A3E5C35}"/>
                </a:ext>
              </a:extLst>
            </p:cNvPr>
            <p:cNvSpPr>
              <a:spLocks/>
            </p:cNvSpPr>
            <p:nvPr/>
          </p:nvSpPr>
          <p:spPr bwMode="auto">
            <a:xfrm>
              <a:off x="19950761" y="6654033"/>
              <a:ext cx="26091" cy="0"/>
            </a:xfrm>
            <a:custGeom>
              <a:avLst/>
              <a:gdLst>
                <a:gd name="T0" fmla="*/ 0 w 1"/>
                <a:gd name="T1" fmla="*/ 1 w 1"/>
                <a:gd name="T2" fmla="*/ 0 w 1"/>
                <a:gd name="T3" fmla="*/ 0 w 1"/>
                <a:gd name="T4" fmla="*/ 0 w 1"/>
              </a:gdLst>
              <a:ahLst/>
              <a:cxnLst>
                <a:cxn ang="0">
                  <a:pos x="T0" y="0"/>
                </a:cxn>
                <a:cxn ang="0">
                  <a:pos x="T1" y="0"/>
                </a:cxn>
                <a:cxn ang="0">
                  <a:pos x="T2" y="0"/>
                </a:cxn>
                <a:cxn ang="0">
                  <a:pos x="T3" y="0"/>
                </a:cxn>
                <a:cxn ang="0">
                  <a:pos x="T4" y="0"/>
                </a:cxn>
              </a:cxnLst>
              <a:rect l="0" t="0" r="r" b="b"/>
              <a:pathLst>
                <a:path w="1">
                  <a:moveTo>
                    <a:pt x="0" y="0"/>
                  </a:moveTo>
                  <a:cubicBezTo>
                    <a:pt x="0" y="0"/>
                    <a:pt x="1" y="0"/>
                    <a:pt x="1" y="0"/>
                  </a:cubicBezTo>
                  <a:cubicBezTo>
                    <a:pt x="1" y="0"/>
                    <a:pt x="1" y="0"/>
                    <a:pt x="0" y="0"/>
                  </a:cubicBezTo>
                  <a:cubicBezTo>
                    <a:pt x="0" y="0"/>
                    <a:pt x="0" y="0"/>
                    <a:pt x="0" y="0"/>
                  </a:cubicBezTo>
                  <a:cubicBezTo>
                    <a:pt x="0" y="0"/>
                    <a:pt x="0" y="0"/>
                    <a:pt x="0" y="0"/>
                  </a:cubicBezTo>
                  <a:close/>
                </a:path>
              </a:pathLst>
            </a:custGeom>
            <a:solidFill>
              <a:srgbClr val="C9CB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9" name="Freeform 81489">
              <a:extLst>
                <a:ext uri="{FF2B5EF4-FFF2-40B4-BE49-F238E27FC236}">
                  <a16:creationId xmlns:a16="http://schemas.microsoft.com/office/drawing/2014/main" id="{294CC1C2-A83F-6A92-FA97-20E0B0424DC5}"/>
                </a:ext>
              </a:extLst>
            </p:cNvPr>
            <p:cNvSpPr>
              <a:spLocks/>
            </p:cNvSpPr>
            <p:nvPr/>
          </p:nvSpPr>
          <p:spPr bwMode="auto">
            <a:xfrm>
              <a:off x="20081214" y="6680125"/>
              <a:ext cx="26091" cy="78274"/>
            </a:xfrm>
            <a:custGeom>
              <a:avLst/>
              <a:gdLst>
                <a:gd name="T0" fmla="*/ 0 w 1"/>
                <a:gd name="T1" fmla="*/ 0 h 2"/>
                <a:gd name="T2" fmla="*/ 0 w 1"/>
                <a:gd name="T3" fmla="*/ 1 h 2"/>
                <a:gd name="T4" fmla="*/ 1 w 1"/>
                <a:gd name="T5" fmla="*/ 2 h 2"/>
                <a:gd name="T6" fmla="*/ 1 w 1"/>
                <a:gd name="T7" fmla="*/ 1 h 2"/>
                <a:gd name="T8" fmla="*/ 1 w 1"/>
                <a:gd name="T9" fmla="*/ 1 h 2"/>
                <a:gd name="T10" fmla="*/ 0 w 1"/>
                <a:gd name="T11" fmla="*/ 0 h 2"/>
              </a:gdLst>
              <a:ahLst/>
              <a:cxnLst>
                <a:cxn ang="0">
                  <a:pos x="T0" y="T1"/>
                </a:cxn>
                <a:cxn ang="0">
                  <a:pos x="T2" y="T3"/>
                </a:cxn>
                <a:cxn ang="0">
                  <a:pos x="T4" y="T5"/>
                </a:cxn>
                <a:cxn ang="0">
                  <a:pos x="T6" y="T7"/>
                </a:cxn>
                <a:cxn ang="0">
                  <a:pos x="T8" y="T9"/>
                </a:cxn>
                <a:cxn ang="0">
                  <a:pos x="T10" y="T11"/>
                </a:cxn>
              </a:cxnLst>
              <a:rect l="0" t="0" r="r" b="b"/>
              <a:pathLst>
                <a:path w="1" h="2">
                  <a:moveTo>
                    <a:pt x="0" y="0"/>
                  </a:moveTo>
                  <a:cubicBezTo>
                    <a:pt x="0" y="0"/>
                    <a:pt x="0" y="1"/>
                    <a:pt x="0" y="1"/>
                  </a:cubicBezTo>
                  <a:cubicBezTo>
                    <a:pt x="0" y="1"/>
                    <a:pt x="0" y="2"/>
                    <a:pt x="1" y="2"/>
                  </a:cubicBezTo>
                  <a:cubicBezTo>
                    <a:pt x="1" y="2"/>
                    <a:pt x="1" y="2"/>
                    <a:pt x="1" y="1"/>
                  </a:cubicBezTo>
                  <a:cubicBezTo>
                    <a:pt x="1" y="1"/>
                    <a:pt x="1" y="1"/>
                    <a:pt x="1" y="1"/>
                  </a:cubicBezTo>
                  <a:cubicBezTo>
                    <a:pt x="1" y="1"/>
                    <a:pt x="1" y="0"/>
                    <a:pt x="0" y="0"/>
                  </a:cubicBezTo>
                  <a:close/>
                </a:path>
              </a:pathLst>
            </a:custGeom>
            <a:solidFill>
              <a:srgbClr val="9498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0" name="Freeform 81490">
              <a:extLst>
                <a:ext uri="{FF2B5EF4-FFF2-40B4-BE49-F238E27FC236}">
                  <a16:creationId xmlns:a16="http://schemas.microsoft.com/office/drawing/2014/main" id="{A5D070CF-DD4B-988C-4C1A-A45A93B537C2}"/>
                </a:ext>
              </a:extLst>
            </p:cNvPr>
            <p:cNvSpPr>
              <a:spLocks/>
            </p:cNvSpPr>
            <p:nvPr/>
          </p:nvSpPr>
          <p:spPr bwMode="auto">
            <a:xfrm>
              <a:off x="20081214" y="6680125"/>
              <a:ext cx="26091" cy="78274"/>
            </a:xfrm>
            <a:custGeom>
              <a:avLst/>
              <a:gdLst>
                <a:gd name="T0" fmla="*/ 0 w 1"/>
                <a:gd name="T1" fmla="*/ 0 h 2"/>
                <a:gd name="T2" fmla="*/ 0 w 1"/>
                <a:gd name="T3" fmla="*/ 0 h 2"/>
                <a:gd name="T4" fmla="*/ 0 w 1"/>
                <a:gd name="T5" fmla="*/ 0 h 2"/>
                <a:gd name="T6" fmla="*/ 1 w 1"/>
                <a:gd name="T7" fmla="*/ 1 h 2"/>
                <a:gd name="T8" fmla="*/ 1 w 1"/>
                <a:gd name="T9" fmla="*/ 2 h 2"/>
                <a:gd name="T10" fmla="*/ 1 w 1"/>
                <a:gd name="T11" fmla="*/ 1 h 2"/>
                <a:gd name="T12" fmla="*/ 0 w 1"/>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1" h="2">
                  <a:moveTo>
                    <a:pt x="0" y="0"/>
                  </a:moveTo>
                  <a:cubicBezTo>
                    <a:pt x="0" y="0"/>
                    <a:pt x="0" y="0"/>
                    <a:pt x="0" y="0"/>
                  </a:cubicBezTo>
                  <a:cubicBezTo>
                    <a:pt x="0" y="0"/>
                    <a:pt x="0" y="0"/>
                    <a:pt x="0" y="0"/>
                  </a:cubicBezTo>
                  <a:cubicBezTo>
                    <a:pt x="1" y="0"/>
                    <a:pt x="1" y="1"/>
                    <a:pt x="1" y="1"/>
                  </a:cubicBezTo>
                  <a:cubicBezTo>
                    <a:pt x="1" y="1"/>
                    <a:pt x="1" y="2"/>
                    <a:pt x="1" y="2"/>
                  </a:cubicBezTo>
                  <a:cubicBezTo>
                    <a:pt x="1" y="2"/>
                    <a:pt x="1" y="1"/>
                    <a:pt x="1" y="1"/>
                  </a:cubicBezTo>
                  <a:cubicBezTo>
                    <a:pt x="1" y="1"/>
                    <a:pt x="1" y="0"/>
                    <a:pt x="0" y="0"/>
                  </a:cubicBezTo>
                  <a:close/>
                </a:path>
              </a:pathLst>
            </a:custGeom>
            <a:solidFill>
              <a:srgbClr val="5E63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1" name="Freeform 81491">
              <a:extLst>
                <a:ext uri="{FF2B5EF4-FFF2-40B4-BE49-F238E27FC236}">
                  <a16:creationId xmlns:a16="http://schemas.microsoft.com/office/drawing/2014/main" id="{247DD5FA-08DC-481E-BB09-BE7C5AD67CBD}"/>
                </a:ext>
              </a:extLst>
            </p:cNvPr>
            <p:cNvSpPr>
              <a:spLocks/>
            </p:cNvSpPr>
            <p:nvPr/>
          </p:nvSpPr>
          <p:spPr bwMode="auto">
            <a:xfrm>
              <a:off x="20081214" y="6706216"/>
              <a:ext cx="26091" cy="52183"/>
            </a:xfrm>
            <a:custGeom>
              <a:avLst/>
              <a:gdLst>
                <a:gd name="T0" fmla="*/ 0 w 1"/>
                <a:gd name="T1" fmla="*/ 0 h 1"/>
                <a:gd name="T2" fmla="*/ 1 w 1"/>
                <a:gd name="T3" fmla="*/ 0 h 1"/>
                <a:gd name="T4" fmla="*/ 0 w 1"/>
                <a:gd name="T5" fmla="*/ 0 h 1"/>
                <a:gd name="T6" fmla="*/ 0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1"/>
                    <a:pt x="0" y="0"/>
                    <a:pt x="1" y="0"/>
                  </a:cubicBezTo>
                  <a:cubicBezTo>
                    <a:pt x="1" y="0"/>
                    <a:pt x="1" y="0"/>
                    <a:pt x="0" y="0"/>
                  </a:cubicBezTo>
                  <a:cubicBezTo>
                    <a:pt x="0" y="0"/>
                    <a:pt x="0" y="0"/>
                    <a:pt x="0" y="0"/>
                  </a:cubicBezTo>
                  <a:cubicBezTo>
                    <a:pt x="0" y="0"/>
                    <a:pt x="0" y="0"/>
                    <a:pt x="0" y="0"/>
                  </a:cubicBezTo>
                  <a:close/>
                </a:path>
              </a:pathLst>
            </a:custGeom>
            <a:solidFill>
              <a:srgbClr val="C9CB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2" name="Freeform 81492">
              <a:extLst>
                <a:ext uri="{FF2B5EF4-FFF2-40B4-BE49-F238E27FC236}">
                  <a16:creationId xmlns:a16="http://schemas.microsoft.com/office/drawing/2014/main" id="{A0292C30-805D-F9EE-06AD-563601693E86}"/>
                </a:ext>
              </a:extLst>
            </p:cNvPr>
            <p:cNvSpPr>
              <a:spLocks/>
            </p:cNvSpPr>
            <p:nvPr/>
          </p:nvSpPr>
          <p:spPr bwMode="auto">
            <a:xfrm>
              <a:off x="20211672" y="6758399"/>
              <a:ext cx="52183" cy="52183"/>
            </a:xfrm>
            <a:custGeom>
              <a:avLst/>
              <a:gdLst>
                <a:gd name="T0" fmla="*/ 0 w 1"/>
                <a:gd name="T1" fmla="*/ 0 h 2"/>
                <a:gd name="T2" fmla="*/ 0 w 1"/>
                <a:gd name="T3" fmla="*/ 1 h 2"/>
                <a:gd name="T4" fmla="*/ 0 w 1"/>
                <a:gd name="T5" fmla="*/ 2 h 2"/>
                <a:gd name="T6" fmla="*/ 1 w 1"/>
                <a:gd name="T7" fmla="*/ 2 h 2"/>
                <a:gd name="T8" fmla="*/ 1 w 1"/>
                <a:gd name="T9" fmla="*/ 1 h 2"/>
                <a:gd name="T10" fmla="*/ 0 w 1"/>
                <a:gd name="T11" fmla="*/ 0 h 2"/>
              </a:gdLst>
              <a:ahLst/>
              <a:cxnLst>
                <a:cxn ang="0">
                  <a:pos x="T0" y="T1"/>
                </a:cxn>
                <a:cxn ang="0">
                  <a:pos x="T2" y="T3"/>
                </a:cxn>
                <a:cxn ang="0">
                  <a:pos x="T4" y="T5"/>
                </a:cxn>
                <a:cxn ang="0">
                  <a:pos x="T6" y="T7"/>
                </a:cxn>
                <a:cxn ang="0">
                  <a:pos x="T8" y="T9"/>
                </a:cxn>
                <a:cxn ang="0">
                  <a:pos x="T10" y="T11"/>
                </a:cxn>
              </a:cxnLst>
              <a:rect l="0" t="0" r="r" b="b"/>
              <a:pathLst>
                <a:path w="1" h="2">
                  <a:moveTo>
                    <a:pt x="0" y="0"/>
                  </a:moveTo>
                  <a:cubicBezTo>
                    <a:pt x="0" y="0"/>
                    <a:pt x="0" y="1"/>
                    <a:pt x="0" y="1"/>
                  </a:cubicBezTo>
                  <a:cubicBezTo>
                    <a:pt x="0" y="2"/>
                    <a:pt x="0" y="2"/>
                    <a:pt x="0" y="2"/>
                  </a:cubicBezTo>
                  <a:cubicBezTo>
                    <a:pt x="1" y="2"/>
                    <a:pt x="1" y="2"/>
                    <a:pt x="1" y="2"/>
                  </a:cubicBezTo>
                  <a:cubicBezTo>
                    <a:pt x="1" y="1"/>
                    <a:pt x="1" y="1"/>
                    <a:pt x="1" y="1"/>
                  </a:cubicBezTo>
                  <a:cubicBezTo>
                    <a:pt x="1" y="1"/>
                    <a:pt x="1" y="0"/>
                    <a:pt x="0" y="0"/>
                  </a:cubicBezTo>
                  <a:close/>
                </a:path>
              </a:pathLst>
            </a:custGeom>
            <a:solidFill>
              <a:srgbClr val="9498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3" name="Freeform 81493">
              <a:extLst>
                <a:ext uri="{FF2B5EF4-FFF2-40B4-BE49-F238E27FC236}">
                  <a16:creationId xmlns:a16="http://schemas.microsoft.com/office/drawing/2014/main" id="{53217CC3-270D-625A-6D09-F257C7419768}"/>
                </a:ext>
              </a:extLst>
            </p:cNvPr>
            <p:cNvSpPr>
              <a:spLocks/>
            </p:cNvSpPr>
            <p:nvPr/>
          </p:nvSpPr>
          <p:spPr bwMode="auto">
            <a:xfrm>
              <a:off x="20211672" y="6758399"/>
              <a:ext cx="52183" cy="52183"/>
            </a:xfrm>
            <a:custGeom>
              <a:avLst/>
              <a:gdLst>
                <a:gd name="T0" fmla="*/ 0 w 1"/>
                <a:gd name="T1" fmla="*/ 0 h 2"/>
                <a:gd name="T2" fmla="*/ 0 w 1"/>
                <a:gd name="T3" fmla="*/ 0 h 2"/>
                <a:gd name="T4" fmla="*/ 0 w 1"/>
                <a:gd name="T5" fmla="*/ 0 h 2"/>
                <a:gd name="T6" fmla="*/ 1 w 1"/>
                <a:gd name="T7" fmla="*/ 1 h 2"/>
                <a:gd name="T8" fmla="*/ 1 w 1"/>
                <a:gd name="T9" fmla="*/ 2 h 2"/>
                <a:gd name="T10" fmla="*/ 1 w 1"/>
                <a:gd name="T11" fmla="*/ 1 h 2"/>
                <a:gd name="T12" fmla="*/ 0 w 1"/>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1" h="2">
                  <a:moveTo>
                    <a:pt x="0" y="0"/>
                  </a:moveTo>
                  <a:cubicBezTo>
                    <a:pt x="0" y="0"/>
                    <a:pt x="0" y="0"/>
                    <a:pt x="0" y="0"/>
                  </a:cubicBezTo>
                  <a:cubicBezTo>
                    <a:pt x="0" y="0"/>
                    <a:pt x="0" y="0"/>
                    <a:pt x="0" y="0"/>
                  </a:cubicBezTo>
                  <a:cubicBezTo>
                    <a:pt x="1" y="0"/>
                    <a:pt x="1" y="1"/>
                    <a:pt x="1" y="1"/>
                  </a:cubicBezTo>
                  <a:cubicBezTo>
                    <a:pt x="1" y="2"/>
                    <a:pt x="1" y="2"/>
                    <a:pt x="1" y="2"/>
                  </a:cubicBezTo>
                  <a:cubicBezTo>
                    <a:pt x="1" y="2"/>
                    <a:pt x="1" y="2"/>
                    <a:pt x="1" y="1"/>
                  </a:cubicBezTo>
                  <a:cubicBezTo>
                    <a:pt x="1" y="1"/>
                    <a:pt x="1" y="0"/>
                    <a:pt x="0" y="0"/>
                  </a:cubicBezTo>
                  <a:close/>
                </a:path>
              </a:pathLst>
            </a:custGeom>
            <a:solidFill>
              <a:srgbClr val="5E63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4" name="Freeform 81494">
              <a:extLst>
                <a:ext uri="{FF2B5EF4-FFF2-40B4-BE49-F238E27FC236}">
                  <a16:creationId xmlns:a16="http://schemas.microsoft.com/office/drawing/2014/main" id="{43EA2FD7-4D4B-7EBD-EC34-ADA0302F8026}"/>
                </a:ext>
              </a:extLst>
            </p:cNvPr>
            <p:cNvSpPr>
              <a:spLocks/>
            </p:cNvSpPr>
            <p:nvPr/>
          </p:nvSpPr>
          <p:spPr bwMode="auto">
            <a:xfrm>
              <a:off x="20211672" y="6784491"/>
              <a:ext cx="52183" cy="26091"/>
            </a:xfrm>
            <a:custGeom>
              <a:avLst/>
              <a:gdLst>
                <a:gd name="T0" fmla="*/ 0 w 1"/>
                <a:gd name="T1" fmla="*/ 1 h 1"/>
                <a:gd name="T2" fmla="*/ 1 w 1"/>
                <a:gd name="T3" fmla="*/ 0 h 1"/>
                <a:gd name="T4" fmla="*/ 0 w 1"/>
                <a:gd name="T5" fmla="*/ 0 h 1"/>
                <a:gd name="T6" fmla="*/ 0 w 1"/>
                <a:gd name="T7" fmla="*/ 0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cubicBezTo>
                    <a:pt x="0" y="1"/>
                    <a:pt x="0" y="1"/>
                    <a:pt x="1" y="0"/>
                  </a:cubicBezTo>
                  <a:cubicBezTo>
                    <a:pt x="1" y="0"/>
                    <a:pt x="1" y="0"/>
                    <a:pt x="0" y="0"/>
                  </a:cubicBezTo>
                  <a:cubicBezTo>
                    <a:pt x="0" y="0"/>
                    <a:pt x="0" y="0"/>
                    <a:pt x="0" y="0"/>
                  </a:cubicBezTo>
                  <a:cubicBezTo>
                    <a:pt x="0" y="0"/>
                    <a:pt x="0" y="0"/>
                    <a:pt x="0" y="1"/>
                  </a:cubicBezTo>
                  <a:close/>
                </a:path>
              </a:pathLst>
            </a:custGeom>
            <a:solidFill>
              <a:srgbClr val="C9CB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5" name="Freeform 81495">
              <a:extLst>
                <a:ext uri="{FF2B5EF4-FFF2-40B4-BE49-F238E27FC236}">
                  <a16:creationId xmlns:a16="http://schemas.microsoft.com/office/drawing/2014/main" id="{2C9E2EDA-7B94-3677-6EF0-22F246A30422}"/>
                </a:ext>
              </a:extLst>
            </p:cNvPr>
            <p:cNvSpPr>
              <a:spLocks/>
            </p:cNvSpPr>
            <p:nvPr/>
          </p:nvSpPr>
          <p:spPr bwMode="auto">
            <a:xfrm>
              <a:off x="20316037" y="6810582"/>
              <a:ext cx="78274" cy="78274"/>
            </a:xfrm>
            <a:custGeom>
              <a:avLst/>
              <a:gdLst>
                <a:gd name="T0" fmla="*/ 1 w 2"/>
                <a:gd name="T1" fmla="*/ 0 h 2"/>
                <a:gd name="T2" fmla="*/ 1 w 2"/>
                <a:gd name="T3" fmla="*/ 1 h 2"/>
                <a:gd name="T4" fmla="*/ 1 w 2"/>
                <a:gd name="T5" fmla="*/ 2 h 2"/>
                <a:gd name="T6" fmla="*/ 2 w 2"/>
                <a:gd name="T7" fmla="*/ 2 h 2"/>
                <a:gd name="T8" fmla="*/ 2 w 2"/>
                <a:gd name="T9" fmla="*/ 1 h 2"/>
                <a:gd name="T10" fmla="*/ 1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1" y="0"/>
                  </a:moveTo>
                  <a:cubicBezTo>
                    <a:pt x="1" y="0"/>
                    <a:pt x="0" y="1"/>
                    <a:pt x="1" y="1"/>
                  </a:cubicBezTo>
                  <a:cubicBezTo>
                    <a:pt x="1" y="2"/>
                    <a:pt x="1" y="2"/>
                    <a:pt x="1" y="2"/>
                  </a:cubicBezTo>
                  <a:cubicBezTo>
                    <a:pt x="2" y="2"/>
                    <a:pt x="2" y="2"/>
                    <a:pt x="2" y="2"/>
                  </a:cubicBezTo>
                  <a:cubicBezTo>
                    <a:pt x="2" y="2"/>
                    <a:pt x="2" y="1"/>
                    <a:pt x="2" y="1"/>
                  </a:cubicBezTo>
                  <a:cubicBezTo>
                    <a:pt x="2" y="1"/>
                    <a:pt x="2" y="0"/>
                    <a:pt x="1" y="0"/>
                  </a:cubicBezTo>
                  <a:close/>
                </a:path>
              </a:pathLst>
            </a:custGeom>
            <a:solidFill>
              <a:srgbClr val="9498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6" name="Freeform 81496">
              <a:extLst>
                <a:ext uri="{FF2B5EF4-FFF2-40B4-BE49-F238E27FC236}">
                  <a16:creationId xmlns:a16="http://schemas.microsoft.com/office/drawing/2014/main" id="{EB192672-3D68-8E77-D3A5-B4E1C9E8F4D4}"/>
                </a:ext>
              </a:extLst>
            </p:cNvPr>
            <p:cNvSpPr>
              <a:spLocks/>
            </p:cNvSpPr>
            <p:nvPr/>
          </p:nvSpPr>
          <p:spPr bwMode="auto">
            <a:xfrm>
              <a:off x="20368217" y="6810582"/>
              <a:ext cx="26091" cy="78274"/>
            </a:xfrm>
            <a:custGeom>
              <a:avLst/>
              <a:gdLst>
                <a:gd name="T0" fmla="*/ 0 w 1"/>
                <a:gd name="T1" fmla="*/ 0 h 2"/>
                <a:gd name="T2" fmla="*/ 0 w 1"/>
                <a:gd name="T3" fmla="*/ 1 h 2"/>
                <a:gd name="T4" fmla="*/ 0 w 1"/>
                <a:gd name="T5" fmla="*/ 1 h 2"/>
                <a:gd name="T6" fmla="*/ 1 w 1"/>
                <a:gd name="T7" fmla="*/ 1 h 2"/>
                <a:gd name="T8" fmla="*/ 1 w 1"/>
                <a:gd name="T9" fmla="*/ 2 h 2"/>
                <a:gd name="T10" fmla="*/ 1 w 1"/>
                <a:gd name="T11" fmla="*/ 1 h 2"/>
                <a:gd name="T12" fmla="*/ 0 w 1"/>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1" h="2">
                  <a:moveTo>
                    <a:pt x="0" y="0"/>
                  </a:moveTo>
                  <a:cubicBezTo>
                    <a:pt x="0" y="1"/>
                    <a:pt x="0" y="1"/>
                    <a:pt x="0" y="1"/>
                  </a:cubicBezTo>
                  <a:cubicBezTo>
                    <a:pt x="0" y="1"/>
                    <a:pt x="0" y="1"/>
                    <a:pt x="0" y="1"/>
                  </a:cubicBezTo>
                  <a:cubicBezTo>
                    <a:pt x="1" y="1"/>
                    <a:pt x="1" y="1"/>
                    <a:pt x="1" y="1"/>
                  </a:cubicBezTo>
                  <a:cubicBezTo>
                    <a:pt x="1" y="2"/>
                    <a:pt x="1" y="2"/>
                    <a:pt x="1" y="2"/>
                  </a:cubicBezTo>
                  <a:cubicBezTo>
                    <a:pt x="1" y="2"/>
                    <a:pt x="1" y="2"/>
                    <a:pt x="1" y="1"/>
                  </a:cubicBezTo>
                  <a:cubicBezTo>
                    <a:pt x="1" y="1"/>
                    <a:pt x="1" y="0"/>
                    <a:pt x="0" y="0"/>
                  </a:cubicBezTo>
                  <a:close/>
                </a:path>
              </a:pathLst>
            </a:custGeom>
            <a:solidFill>
              <a:srgbClr val="5E63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7" name="Freeform 81497">
              <a:extLst>
                <a:ext uri="{FF2B5EF4-FFF2-40B4-BE49-F238E27FC236}">
                  <a16:creationId xmlns:a16="http://schemas.microsoft.com/office/drawing/2014/main" id="{2FD3F12B-B7D5-79A0-479E-3DB45E9BF8D2}"/>
                </a:ext>
              </a:extLst>
            </p:cNvPr>
            <p:cNvSpPr>
              <a:spLocks/>
            </p:cNvSpPr>
            <p:nvPr/>
          </p:nvSpPr>
          <p:spPr bwMode="auto">
            <a:xfrm>
              <a:off x="20368217" y="6862764"/>
              <a:ext cx="26091" cy="26091"/>
            </a:xfrm>
            <a:custGeom>
              <a:avLst/>
              <a:gdLst>
                <a:gd name="T0" fmla="*/ 0 w 1"/>
                <a:gd name="T1" fmla="*/ 1 h 1"/>
                <a:gd name="T2" fmla="*/ 0 w 1"/>
                <a:gd name="T3" fmla="*/ 0 h 1"/>
                <a:gd name="T4" fmla="*/ 0 w 1"/>
                <a:gd name="T5" fmla="*/ 0 h 1"/>
                <a:gd name="T6" fmla="*/ 0 w 1"/>
                <a:gd name="T7" fmla="*/ 0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cubicBezTo>
                    <a:pt x="0" y="1"/>
                    <a:pt x="0" y="1"/>
                    <a:pt x="0" y="0"/>
                  </a:cubicBezTo>
                  <a:cubicBezTo>
                    <a:pt x="1" y="0"/>
                    <a:pt x="0" y="0"/>
                    <a:pt x="0" y="0"/>
                  </a:cubicBezTo>
                  <a:cubicBezTo>
                    <a:pt x="0" y="0"/>
                    <a:pt x="0" y="0"/>
                    <a:pt x="0" y="0"/>
                  </a:cubicBezTo>
                  <a:cubicBezTo>
                    <a:pt x="0" y="0"/>
                    <a:pt x="0" y="1"/>
                    <a:pt x="0" y="1"/>
                  </a:cubicBezTo>
                  <a:close/>
                </a:path>
              </a:pathLst>
            </a:custGeom>
            <a:solidFill>
              <a:srgbClr val="C9CB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8" name="Freeform 81498">
              <a:extLst>
                <a:ext uri="{FF2B5EF4-FFF2-40B4-BE49-F238E27FC236}">
                  <a16:creationId xmlns:a16="http://schemas.microsoft.com/office/drawing/2014/main" id="{3DA35362-6A75-A62A-9222-1A08EB9ACF67}"/>
                </a:ext>
              </a:extLst>
            </p:cNvPr>
            <p:cNvSpPr>
              <a:spLocks/>
            </p:cNvSpPr>
            <p:nvPr/>
          </p:nvSpPr>
          <p:spPr bwMode="auto">
            <a:xfrm>
              <a:off x="20446490" y="6914947"/>
              <a:ext cx="78274" cy="52183"/>
            </a:xfrm>
            <a:custGeom>
              <a:avLst/>
              <a:gdLst>
                <a:gd name="T0" fmla="*/ 1 w 2"/>
                <a:gd name="T1" fmla="*/ 0 h 1"/>
                <a:gd name="T2" fmla="*/ 0 w 2"/>
                <a:gd name="T3" fmla="*/ 0 h 1"/>
                <a:gd name="T4" fmla="*/ 1 w 2"/>
                <a:gd name="T5" fmla="*/ 1 h 1"/>
                <a:gd name="T6" fmla="*/ 2 w 2"/>
                <a:gd name="T7" fmla="*/ 1 h 1"/>
                <a:gd name="T8" fmla="*/ 2 w 2"/>
                <a:gd name="T9" fmla="*/ 0 h 1"/>
                <a:gd name="T10" fmla="*/ 1 w 2"/>
                <a:gd name="T11" fmla="*/ 0 h 1"/>
              </a:gdLst>
              <a:ahLst/>
              <a:cxnLst>
                <a:cxn ang="0">
                  <a:pos x="T0" y="T1"/>
                </a:cxn>
                <a:cxn ang="0">
                  <a:pos x="T2" y="T3"/>
                </a:cxn>
                <a:cxn ang="0">
                  <a:pos x="T4" y="T5"/>
                </a:cxn>
                <a:cxn ang="0">
                  <a:pos x="T6" y="T7"/>
                </a:cxn>
                <a:cxn ang="0">
                  <a:pos x="T8" y="T9"/>
                </a:cxn>
                <a:cxn ang="0">
                  <a:pos x="T10" y="T11"/>
                </a:cxn>
              </a:cxnLst>
              <a:rect l="0" t="0" r="r" b="b"/>
              <a:pathLst>
                <a:path w="2" h="1">
                  <a:moveTo>
                    <a:pt x="1" y="0"/>
                  </a:moveTo>
                  <a:cubicBezTo>
                    <a:pt x="1" y="0"/>
                    <a:pt x="0" y="0"/>
                    <a:pt x="0" y="0"/>
                  </a:cubicBezTo>
                  <a:cubicBezTo>
                    <a:pt x="1" y="1"/>
                    <a:pt x="1" y="1"/>
                    <a:pt x="1" y="1"/>
                  </a:cubicBezTo>
                  <a:cubicBezTo>
                    <a:pt x="2" y="1"/>
                    <a:pt x="2" y="1"/>
                    <a:pt x="2" y="1"/>
                  </a:cubicBezTo>
                  <a:cubicBezTo>
                    <a:pt x="2" y="1"/>
                    <a:pt x="2" y="0"/>
                    <a:pt x="2" y="0"/>
                  </a:cubicBezTo>
                  <a:cubicBezTo>
                    <a:pt x="2" y="0"/>
                    <a:pt x="2" y="0"/>
                    <a:pt x="1" y="0"/>
                  </a:cubicBezTo>
                  <a:close/>
                </a:path>
              </a:pathLst>
            </a:custGeom>
            <a:solidFill>
              <a:srgbClr val="9498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9" name="Freeform 81499">
              <a:extLst>
                <a:ext uri="{FF2B5EF4-FFF2-40B4-BE49-F238E27FC236}">
                  <a16:creationId xmlns:a16="http://schemas.microsoft.com/office/drawing/2014/main" id="{23E4FCC1-ECB1-F54F-74D3-E09521CE741A}"/>
                </a:ext>
              </a:extLst>
            </p:cNvPr>
            <p:cNvSpPr>
              <a:spLocks/>
            </p:cNvSpPr>
            <p:nvPr/>
          </p:nvSpPr>
          <p:spPr bwMode="auto">
            <a:xfrm>
              <a:off x="20498673" y="6914947"/>
              <a:ext cx="26091" cy="52183"/>
            </a:xfrm>
            <a:custGeom>
              <a:avLst/>
              <a:gdLst>
                <a:gd name="T0" fmla="*/ 0 w 1"/>
                <a:gd name="T1" fmla="*/ 0 h 1"/>
                <a:gd name="T2" fmla="*/ 0 w 1"/>
                <a:gd name="T3" fmla="*/ 0 h 1"/>
                <a:gd name="T4" fmla="*/ 0 w 1"/>
                <a:gd name="T5" fmla="*/ 0 h 1"/>
                <a:gd name="T6" fmla="*/ 1 w 1"/>
                <a:gd name="T7" fmla="*/ 0 h 1"/>
                <a:gd name="T8" fmla="*/ 1 w 1"/>
                <a:gd name="T9" fmla="*/ 1 h 1"/>
                <a:gd name="T10" fmla="*/ 1 w 1"/>
                <a:gd name="T11" fmla="*/ 0 h 1"/>
                <a:gd name="T12" fmla="*/ 0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0" y="0"/>
                  </a:moveTo>
                  <a:cubicBezTo>
                    <a:pt x="0" y="0"/>
                    <a:pt x="0" y="0"/>
                    <a:pt x="0" y="0"/>
                  </a:cubicBezTo>
                  <a:cubicBezTo>
                    <a:pt x="0" y="0"/>
                    <a:pt x="0" y="0"/>
                    <a:pt x="0" y="0"/>
                  </a:cubicBezTo>
                  <a:cubicBezTo>
                    <a:pt x="1" y="0"/>
                    <a:pt x="1" y="0"/>
                    <a:pt x="1" y="0"/>
                  </a:cubicBezTo>
                  <a:cubicBezTo>
                    <a:pt x="1" y="1"/>
                    <a:pt x="1" y="1"/>
                    <a:pt x="1" y="1"/>
                  </a:cubicBezTo>
                  <a:cubicBezTo>
                    <a:pt x="1" y="1"/>
                    <a:pt x="1" y="1"/>
                    <a:pt x="1" y="0"/>
                  </a:cubicBezTo>
                  <a:cubicBezTo>
                    <a:pt x="1" y="0"/>
                    <a:pt x="1" y="0"/>
                    <a:pt x="0" y="0"/>
                  </a:cubicBezTo>
                  <a:close/>
                </a:path>
              </a:pathLst>
            </a:custGeom>
            <a:solidFill>
              <a:srgbClr val="5E63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0" name="Freeform 81500">
              <a:extLst>
                <a:ext uri="{FF2B5EF4-FFF2-40B4-BE49-F238E27FC236}">
                  <a16:creationId xmlns:a16="http://schemas.microsoft.com/office/drawing/2014/main" id="{230E64E6-B94B-1B9C-BD00-34465DE69483}"/>
                </a:ext>
              </a:extLst>
            </p:cNvPr>
            <p:cNvSpPr>
              <a:spLocks/>
            </p:cNvSpPr>
            <p:nvPr/>
          </p:nvSpPr>
          <p:spPr bwMode="auto">
            <a:xfrm>
              <a:off x="20498673" y="6914947"/>
              <a:ext cx="26091" cy="52183"/>
            </a:xfrm>
            <a:custGeom>
              <a:avLst/>
              <a:gdLst>
                <a:gd name="T0" fmla="*/ 0 w 1"/>
                <a:gd name="T1" fmla="*/ 1 h 1"/>
                <a:gd name="T2" fmla="*/ 0 w 1"/>
                <a:gd name="T3" fmla="*/ 1 h 1"/>
                <a:gd name="T4" fmla="*/ 0 w 1"/>
                <a:gd name="T5" fmla="*/ 0 h 1"/>
                <a:gd name="T6" fmla="*/ 0 w 1"/>
                <a:gd name="T7" fmla="*/ 0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cubicBezTo>
                    <a:pt x="0" y="1"/>
                    <a:pt x="0" y="1"/>
                    <a:pt x="0" y="1"/>
                  </a:cubicBezTo>
                  <a:cubicBezTo>
                    <a:pt x="1" y="0"/>
                    <a:pt x="0" y="0"/>
                    <a:pt x="0" y="0"/>
                  </a:cubicBezTo>
                  <a:cubicBezTo>
                    <a:pt x="0" y="0"/>
                    <a:pt x="0" y="0"/>
                    <a:pt x="0" y="0"/>
                  </a:cubicBezTo>
                  <a:cubicBezTo>
                    <a:pt x="0" y="0"/>
                    <a:pt x="0" y="1"/>
                    <a:pt x="0" y="1"/>
                  </a:cubicBezTo>
                  <a:close/>
                </a:path>
              </a:pathLst>
            </a:custGeom>
            <a:solidFill>
              <a:srgbClr val="C9CB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1" name="Freeform 81501">
              <a:extLst>
                <a:ext uri="{FF2B5EF4-FFF2-40B4-BE49-F238E27FC236}">
                  <a16:creationId xmlns:a16="http://schemas.microsoft.com/office/drawing/2014/main" id="{8115E633-950B-6557-7116-1FAFC0ACB24A}"/>
                </a:ext>
              </a:extLst>
            </p:cNvPr>
            <p:cNvSpPr>
              <a:spLocks noEditPoints="1"/>
            </p:cNvSpPr>
            <p:nvPr/>
          </p:nvSpPr>
          <p:spPr bwMode="auto">
            <a:xfrm>
              <a:off x="20263854" y="5975668"/>
              <a:ext cx="1226281" cy="1174098"/>
            </a:xfrm>
            <a:custGeom>
              <a:avLst/>
              <a:gdLst>
                <a:gd name="T0" fmla="*/ 35 w 36"/>
                <a:gd name="T1" fmla="*/ 17 h 35"/>
                <a:gd name="T2" fmla="*/ 17 w 36"/>
                <a:gd name="T3" fmla="*/ 0 h 35"/>
                <a:gd name="T4" fmla="*/ 0 w 36"/>
                <a:gd name="T5" fmla="*/ 18 h 35"/>
                <a:gd name="T6" fmla="*/ 10 w 36"/>
                <a:gd name="T7" fmla="*/ 33 h 35"/>
                <a:gd name="T8" fmla="*/ 19 w 36"/>
                <a:gd name="T9" fmla="*/ 35 h 35"/>
                <a:gd name="T10" fmla="*/ 35 w 36"/>
                <a:gd name="T11" fmla="*/ 17 h 35"/>
                <a:gd name="T12" fmla="*/ 4 w 36"/>
                <a:gd name="T13" fmla="*/ 18 h 35"/>
                <a:gd name="T14" fmla="*/ 17 w 36"/>
                <a:gd name="T15" fmla="*/ 4 h 35"/>
                <a:gd name="T16" fmla="*/ 24 w 36"/>
                <a:gd name="T17" fmla="*/ 6 h 35"/>
                <a:gd name="T18" fmla="*/ 32 w 36"/>
                <a:gd name="T19" fmla="*/ 17 h 35"/>
                <a:gd name="T20" fmla="*/ 18 w 36"/>
                <a:gd name="T21" fmla="*/ 31 h 35"/>
                <a:gd name="T22" fmla="*/ 4 w 36"/>
                <a:gd name="T23" fmla="*/ 18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35">
                  <a:moveTo>
                    <a:pt x="35" y="17"/>
                  </a:moveTo>
                  <a:cubicBezTo>
                    <a:pt x="35" y="8"/>
                    <a:pt x="27" y="0"/>
                    <a:pt x="17" y="0"/>
                  </a:cubicBezTo>
                  <a:cubicBezTo>
                    <a:pt x="7" y="0"/>
                    <a:pt x="0" y="8"/>
                    <a:pt x="0" y="18"/>
                  </a:cubicBezTo>
                  <a:cubicBezTo>
                    <a:pt x="0" y="24"/>
                    <a:pt x="4" y="30"/>
                    <a:pt x="10" y="33"/>
                  </a:cubicBezTo>
                  <a:cubicBezTo>
                    <a:pt x="12" y="34"/>
                    <a:pt x="15" y="35"/>
                    <a:pt x="19" y="35"/>
                  </a:cubicBezTo>
                  <a:cubicBezTo>
                    <a:pt x="28" y="35"/>
                    <a:pt x="36" y="27"/>
                    <a:pt x="35" y="17"/>
                  </a:cubicBezTo>
                  <a:close/>
                  <a:moveTo>
                    <a:pt x="4" y="18"/>
                  </a:moveTo>
                  <a:cubicBezTo>
                    <a:pt x="4" y="10"/>
                    <a:pt x="9" y="4"/>
                    <a:pt x="17" y="4"/>
                  </a:cubicBezTo>
                  <a:cubicBezTo>
                    <a:pt x="20" y="4"/>
                    <a:pt x="22" y="4"/>
                    <a:pt x="24" y="6"/>
                  </a:cubicBezTo>
                  <a:cubicBezTo>
                    <a:pt x="28" y="8"/>
                    <a:pt x="31" y="12"/>
                    <a:pt x="32" y="17"/>
                  </a:cubicBezTo>
                  <a:cubicBezTo>
                    <a:pt x="32" y="25"/>
                    <a:pt x="26" y="31"/>
                    <a:pt x="18" y="31"/>
                  </a:cubicBezTo>
                  <a:cubicBezTo>
                    <a:pt x="11" y="31"/>
                    <a:pt x="4" y="25"/>
                    <a:pt x="4" y="18"/>
                  </a:cubicBezTo>
                  <a:close/>
                </a:path>
              </a:pathLst>
            </a:custGeom>
            <a:solidFill>
              <a:srgbClr val="5E63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2" name="Freeform 81502">
              <a:extLst>
                <a:ext uri="{FF2B5EF4-FFF2-40B4-BE49-F238E27FC236}">
                  <a16:creationId xmlns:a16="http://schemas.microsoft.com/office/drawing/2014/main" id="{CBC4AA44-035A-529F-7151-90841AED8385}"/>
                </a:ext>
              </a:extLst>
            </p:cNvPr>
            <p:cNvSpPr>
              <a:spLocks noEditPoints="1"/>
            </p:cNvSpPr>
            <p:nvPr/>
          </p:nvSpPr>
          <p:spPr bwMode="auto">
            <a:xfrm>
              <a:off x="20316037" y="6027847"/>
              <a:ext cx="1095824" cy="1069736"/>
            </a:xfrm>
            <a:custGeom>
              <a:avLst/>
              <a:gdLst>
                <a:gd name="T0" fmla="*/ 0 w 32"/>
                <a:gd name="T1" fmla="*/ 16 h 31"/>
                <a:gd name="T2" fmla="*/ 15 w 32"/>
                <a:gd name="T3" fmla="*/ 0 h 31"/>
                <a:gd name="T4" fmla="*/ 31 w 32"/>
                <a:gd name="T5" fmla="*/ 15 h 31"/>
                <a:gd name="T6" fmla="*/ 17 w 32"/>
                <a:gd name="T7" fmla="*/ 31 h 31"/>
                <a:gd name="T8" fmla="*/ 9 w 32"/>
                <a:gd name="T9" fmla="*/ 29 h 31"/>
                <a:gd name="T10" fmla="*/ 0 w 32"/>
                <a:gd name="T11" fmla="*/ 16 h 31"/>
                <a:gd name="T12" fmla="*/ 15 w 32"/>
                <a:gd name="T13" fmla="*/ 2 h 31"/>
                <a:gd name="T14" fmla="*/ 2 w 32"/>
                <a:gd name="T15" fmla="*/ 16 h 31"/>
                <a:gd name="T16" fmla="*/ 16 w 32"/>
                <a:gd name="T17" fmla="*/ 29 h 31"/>
                <a:gd name="T18" fmla="*/ 29 w 32"/>
                <a:gd name="T19" fmla="*/ 15 h 31"/>
                <a:gd name="T20" fmla="*/ 22 w 32"/>
                <a:gd name="T21" fmla="*/ 4 h 31"/>
                <a:gd name="T22" fmla="*/ 15 w 32"/>
                <a:gd name="T23" fmla="*/ 2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2" h="31">
                  <a:moveTo>
                    <a:pt x="0" y="16"/>
                  </a:moveTo>
                  <a:cubicBezTo>
                    <a:pt x="0" y="7"/>
                    <a:pt x="6" y="0"/>
                    <a:pt x="15" y="0"/>
                  </a:cubicBezTo>
                  <a:cubicBezTo>
                    <a:pt x="24" y="0"/>
                    <a:pt x="31" y="7"/>
                    <a:pt x="31" y="15"/>
                  </a:cubicBezTo>
                  <a:cubicBezTo>
                    <a:pt x="32" y="24"/>
                    <a:pt x="25" y="31"/>
                    <a:pt x="17" y="31"/>
                  </a:cubicBezTo>
                  <a:cubicBezTo>
                    <a:pt x="14" y="31"/>
                    <a:pt x="11" y="30"/>
                    <a:pt x="9" y="29"/>
                  </a:cubicBezTo>
                  <a:cubicBezTo>
                    <a:pt x="4" y="26"/>
                    <a:pt x="0" y="22"/>
                    <a:pt x="0" y="16"/>
                  </a:cubicBezTo>
                  <a:close/>
                  <a:moveTo>
                    <a:pt x="15" y="2"/>
                  </a:moveTo>
                  <a:cubicBezTo>
                    <a:pt x="8" y="2"/>
                    <a:pt x="2" y="8"/>
                    <a:pt x="2" y="16"/>
                  </a:cubicBezTo>
                  <a:cubicBezTo>
                    <a:pt x="2" y="23"/>
                    <a:pt x="9" y="29"/>
                    <a:pt x="16" y="29"/>
                  </a:cubicBezTo>
                  <a:cubicBezTo>
                    <a:pt x="24" y="29"/>
                    <a:pt x="30" y="23"/>
                    <a:pt x="29" y="15"/>
                  </a:cubicBezTo>
                  <a:cubicBezTo>
                    <a:pt x="29" y="10"/>
                    <a:pt x="26" y="6"/>
                    <a:pt x="22" y="4"/>
                  </a:cubicBezTo>
                  <a:cubicBezTo>
                    <a:pt x="20" y="3"/>
                    <a:pt x="18" y="2"/>
                    <a:pt x="15" y="2"/>
                  </a:cubicBezTo>
                  <a:close/>
                </a:path>
              </a:pathLst>
            </a:custGeom>
            <a:solidFill>
              <a:srgbClr val="797D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3" name="Freeform 81503">
              <a:extLst>
                <a:ext uri="{FF2B5EF4-FFF2-40B4-BE49-F238E27FC236}">
                  <a16:creationId xmlns:a16="http://schemas.microsoft.com/office/drawing/2014/main" id="{C210D5F3-A64E-D77B-B7AF-A24D68E5A89C}"/>
                </a:ext>
              </a:extLst>
            </p:cNvPr>
            <p:cNvSpPr>
              <a:spLocks/>
            </p:cNvSpPr>
            <p:nvPr/>
          </p:nvSpPr>
          <p:spPr bwMode="auto">
            <a:xfrm>
              <a:off x="20394308" y="6106121"/>
              <a:ext cx="939279" cy="913187"/>
            </a:xfrm>
            <a:custGeom>
              <a:avLst/>
              <a:gdLst>
                <a:gd name="T0" fmla="*/ 27 w 28"/>
                <a:gd name="T1" fmla="*/ 13 h 27"/>
                <a:gd name="T2" fmla="*/ 13 w 28"/>
                <a:gd name="T3" fmla="*/ 0 h 27"/>
                <a:gd name="T4" fmla="*/ 0 w 28"/>
                <a:gd name="T5" fmla="*/ 14 h 27"/>
                <a:gd name="T6" fmla="*/ 7 w 28"/>
                <a:gd name="T7" fmla="*/ 25 h 27"/>
                <a:gd name="T8" fmla="*/ 14 w 28"/>
                <a:gd name="T9" fmla="*/ 27 h 27"/>
                <a:gd name="T10" fmla="*/ 27 w 28"/>
                <a:gd name="T11" fmla="*/ 13 h 27"/>
              </a:gdLst>
              <a:ahLst/>
              <a:cxnLst>
                <a:cxn ang="0">
                  <a:pos x="T0" y="T1"/>
                </a:cxn>
                <a:cxn ang="0">
                  <a:pos x="T2" y="T3"/>
                </a:cxn>
                <a:cxn ang="0">
                  <a:pos x="T4" y="T5"/>
                </a:cxn>
                <a:cxn ang="0">
                  <a:pos x="T6" y="T7"/>
                </a:cxn>
                <a:cxn ang="0">
                  <a:pos x="T8" y="T9"/>
                </a:cxn>
                <a:cxn ang="0">
                  <a:pos x="T10" y="T11"/>
                </a:cxn>
              </a:cxnLst>
              <a:rect l="0" t="0" r="r" b="b"/>
              <a:pathLst>
                <a:path w="28" h="27">
                  <a:moveTo>
                    <a:pt x="27" y="13"/>
                  </a:moveTo>
                  <a:cubicBezTo>
                    <a:pt x="27" y="6"/>
                    <a:pt x="21" y="0"/>
                    <a:pt x="13" y="0"/>
                  </a:cubicBezTo>
                  <a:cubicBezTo>
                    <a:pt x="6" y="0"/>
                    <a:pt x="0" y="6"/>
                    <a:pt x="0" y="14"/>
                  </a:cubicBezTo>
                  <a:cubicBezTo>
                    <a:pt x="0" y="19"/>
                    <a:pt x="3" y="23"/>
                    <a:pt x="7" y="25"/>
                  </a:cubicBezTo>
                  <a:cubicBezTo>
                    <a:pt x="10" y="26"/>
                    <a:pt x="12" y="27"/>
                    <a:pt x="14" y="27"/>
                  </a:cubicBezTo>
                  <a:cubicBezTo>
                    <a:pt x="22" y="27"/>
                    <a:pt x="28" y="21"/>
                    <a:pt x="27" y="13"/>
                  </a:cubicBezTo>
                  <a:close/>
                </a:path>
              </a:pathLst>
            </a:custGeom>
            <a:solidFill>
              <a:srgbClr val="56C9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4" name="Freeform 81504">
              <a:extLst>
                <a:ext uri="{FF2B5EF4-FFF2-40B4-BE49-F238E27FC236}">
                  <a16:creationId xmlns:a16="http://schemas.microsoft.com/office/drawing/2014/main" id="{29A8B3B7-FB77-69D7-361C-C82BCE8BBE5A}"/>
                </a:ext>
              </a:extLst>
            </p:cNvPr>
            <p:cNvSpPr>
              <a:spLocks/>
            </p:cNvSpPr>
            <p:nvPr/>
          </p:nvSpPr>
          <p:spPr bwMode="auto">
            <a:xfrm>
              <a:off x="20394308" y="6367032"/>
              <a:ext cx="939279" cy="652278"/>
            </a:xfrm>
            <a:custGeom>
              <a:avLst/>
              <a:gdLst>
                <a:gd name="T0" fmla="*/ 27 w 28"/>
                <a:gd name="T1" fmla="*/ 5 h 19"/>
                <a:gd name="T2" fmla="*/ 26 w 28"/>
                <a:gd name="T3" fmla="*/ 0 h 19"/>
                <a:gd name="T4" fmla="*/ 27 w 28"/>
                <a:gd name="T5" fmla="*/ 3 h 19"/>
                <a:gd name="T6" fmla="*/ 14 w 28"/>
                <a:gd name="T7" fmla="*/ 16 h 19"/>
                <a:gd name="T8" fmla="*/ 0 w 28"/>
                <a:gd name="T9" fmla="*/ 8 h 19"/>
                <a:gd name="T10" fmla="*/ 14 w 28"/>
                <a:gd name="T11" fmla="*/ 19 h 19"/>
                <a:gd name="T12" fmla="*/ 27 w 28"/>
                <a:gd name="T13" fmla="*/ 5 h 19"/>
              </a:gdLst>
              <a:ahLst/>
              <a:cxnLst>
                <a:cxn ang="0">
                  <a:pos x="T0" y="T1"/>
                </a:cxn>
                <a:cxn ang="0">
                  <a:pos x="T2" y="T3"/>
                </a:cxn>
                <a:cxn ang="0">
                  <a:pos x="T4" y="T5"/>
                </a:cxn>
                <a:cxn ang="0">
                  <a:pos x="T6" y="T7"/>
                </a:cxn>
                <a:cxn ang="0">
                  <a:pos x="T8" y="T9"/>
                </a:cxn>
                <a:cxn ang="0">
                  <a:pos x="T10" y="T11"/>
                </a:cxn>
                <a:cxn ang="0">
                  <a:pos x="T12" y="T13"/>
                </a:cxn>
              </a:cxnLst>
              <a:rect l="0" t="0" r="r" b="b"/>
              <a:pathLst>
                <a:path w="28" h="19">
                  <a:moveTo>
                    <a:pt x="27" y="5"/>
                  </a:moveTo>
                  <a:cubicBezTo>
                    <a:pt x="27" y="4"/>
                    <a:pt x="27" y="2"/>
                    <a:pt x="26" y="0"/>
                  </a:cubicBezTo>
                  <a:cubicBezTo>
                    <a:pt x="26" y="1"/>
                    <a:pt x="27" y="2"/>
                    <a:pt x="27" y="3"/>
                  </a:cubicBezTo>
                  <a:cubicBezTo>
                    <a:pt x="27" y="10"/>
                    <a:pt x="21" y="16"/>
                    <a:pt x="14" y="16"/>
                  </a:cubicBezTo>
                  <a:cubicBezTo>
                    <a:pt x="8" y="16"/>
                    <a:pt x="3" y="13"/>
                    <a:pt x="0" y="8"/>
                  </a:cubicBezTo>
                  <a:cubicBezTo>
                    <a:pt x="2" y="14"/>
                    <a:pt x="8" y="19"/>
                    <a:pt x="14" y="19"/>
                  </a:cubicBezTo>
                  <a:cubicBezTo>
                    <a:pt x="22" y="19"/>
                    <a:pt x="28" y="13"/>
                    <a:pt x="27" y="5"/>
                  </a:cubicBezTo>
                  <a:close/>
                </a:path>
              </a:pathLst>
            </a:custGeom>
            <a:solidFill>
              <a:srgbClr val="3AAF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5" name="Freeform 81505">
              <a:extLst>
                <a:ext uri="{FF2B5EF4-FFF2-40B4-BE49-F238E27FC236}">
                  <a16:creationId xmlns:a16="http://schemas.microsoft.com/office/drawing/2014/main" id="{E17FEDE8-12B6-0A24-48BC-84498B7F4A15}"/>
                </a:ext>
              </a:extLst>
            </p:cNvPr>
            <p:cNvSpPr>
              <a:spLocks/>
            </p:cNvSpPr>
            <p:nvPr/>
          </p:nvSpPr>
          <p:spPr bwMode="auto">
            <a:xfrm>
              <a:off x="20263854" y="6184396"/>
              <a:ext cx="574003" cy="521820"/>
            </a:xfrm>
            <a:custGeom>
              <a:avLst/>
              <a:gdLst>
                <a:gd name="T0" fmla="*/ 17 w 17"/>
                <a:gd name="T1" fmla="*/ 0 h 16"/>
                <a:gd name="T2" fmla="*/ 8 w 17"/>
                <a:gd name="T3" fmla="*/ 16 h 16"/>
                <a:gd name="T4" fmla="*/ 17 w 17"/>
                <a:gd name="T5" fmla="*/ 0 h 16"/>
              </a:gdLst>
              <a:ahLst/>
              <a:cxnLst>
                <a:cxn ang="0">
                  <a:pos x="T0" y="T1"/>
                </a:cxn>
                <a:cxn ang="0">
                  <a:pos x="T2" y="T3"/>
                </a:cxn>
                <a:cxn ang="0">
                  <a:pos x="T4" y="T5"/>
                </a:cxn>
              </a:cxnLst>
              <a:rect l="0" t="0" r="r" b="b"/>
              <a:pathLst>
                <a:path w="17" h="16">
                  <a:moveTo>
                    <a:pt x="17" y="0"/>
                  </a:moveTo>
                  <a:cubicBezTo>
                    <a:pt x="17" y="0"/>
                    <a:pt x="4" y="4"/>
                    <a:pt x="8" y="16"/>
                  </a:cubicBezTo>
                  <a:cubicBezTo>
                    <a:pt x="8" y="16"/>
                    <a:pt x="0" y="3"/>
                    <a:pt x="17" y="0"/>
                  </a:cubicBezTo>
                  <a:close/>
                </a:path>
              </a:pathLst>
            </a:custGeom>
            <a:solidFill>
              <a:srgbClr val="98D9F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6" name="Freeform 81506">
              <a:extLst>
                <a:ext uri="{FF2B5EF4-FFF2-40B4-BE49-F238E27FC236}">
                  <a16:creationId xmlns:a16="http://schemas.microsoft.com/office/drawing/2014/main" id="{246BA72B-63D3-78E3-EC0E-1E2CEF4FDA40}"/>
                </a:ext>
              </a:extLst>
            </p:cNvPr>
            <p:cNvSpPr>
              <a:spLocks noEditPoints="1"/>
            </p:cNvSpPr>
            <p:nvPr/>
          </p:nvSpPr>
          <p:spPr bwMode="auto">
            <a:xfrm>
              <a:off x="19950761" y="7228041"/>
              <a:ext cx="704460" cy="678369"/>
            </a:xfrm>
            <a:custGeom>
              <a:avLst/>
              <a:gdLst>
                <a:gd name="T0" fmla="*/ 21 w 21"/>
                <a:gd name="T1" fmla="*/ 10 h 20"/>
                <a:gd name="T2" fmla="*/ 10 w 21"/>
                <a:gd name="T3" fmla="*/ 0 h 20"/>
                <a:gd name="T4" fmla="*/ 0 w 21"/>
                <a:gd name="T5" fmla="*/ 10 h 20"/>
                <a:gd name="T6" fmla="*/ 6 w 21"/>
                <a:gd name="T7" fmla="*/ 19 h 20"/>
                <a:gd name="T8" fmla="*/ 11 w 21"/>
                <a:gd name="T9" fmla="*/ 20 h 20"/>
                <a:gd name="T10" fmla="*/ 21 w 21"/>
                <a:gd name="T11" fmla="*/ 10 h 20"/>
                <a:gd name="T12" fmla="*/ 2 w 21"/>
                <a:gd name="T13" fmla="*/ 10 h 20"/>
                <a:gd name="T14" fmla="*/ 10 w 21"/>
                <a:gd name="T15" fmla="*/ 2 h 20"/>
                <a:gd name="T16" fmla="*/ 14 w 21"/>
                <a:gd name="T17" fmla="*/ 3 h 20"/>
                <a:gd name="T18" fmla="*/ 18 w 21"/>
                <a:gd name="T19" fmla="*/ 10 h 20"/>
                <a:gd name="T20" fmla="*/ 11 w 21"/>
                <a:gd name="T21" fmla="*/ 18 h 20"/>
                <a:gd name="T22" fmla="*/ 2 w 21"/>
                <a:gd name="T23" fmla="*/ 1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 h="20">
                  <a:moveTo>
                    <a:pt x="21" y="10"/>
                  </a:moveTo>
                  <a:cubicBezTo>
                    <a:pt x="20" y="4"/>
                    <a:pt x="16" y="0"/>
                    <a:pt x="10" y="0"/>
                  </a:cubicBezTo>
                  <a:cubicBezTo>
                    <a:pt x="4" y="0"/>
                    <a:pt x="0" y="5"/>
                    <a:pt x="0" y="10"/>
                  </a:cubicBezTo>
                  <a:cubicBezTo>
                    <a:pt x="0" y="14"/>
                    <a:pt x="3" y="17"/>
                    <a:pt x="6" y="19"/>
                  </a:cubicBezTo>
                  <a:cubicBezTo>
                    <a:pt x="7" y="20"/>
                    <a:pt x="9" y="20"/>
                    <a:pt x="11" y="20"/>
                  </a:cubicBezTo>
                  <a:cubicBezTo>
                    <a:pt x="17" y="20"/>
                    <a:pt x="21" y="15"/>
                    <a:pt x="21" y="10"/>
                  </a:cubicBezTo>
                  <a:close/>
                  <a:moveTo>
                    <a:pt x="2" y="10"/>
                  </a:moveTo>
                  <a:cubicBezTo>
                    <a:pt x="2" y="6"/>
                    <a:pt x="6" y="2"/>
                    <a:pt x="10" y="2"/>
                  </a:cubicBezTo>
                  <a:cubicBezTo>
                    <a:pt x="12" y="2"/>
                    <a:pt x="13" y="2"/>
                    <a:pt x="14" y="3"/>
                  </a:cubicBezTo>
                  <a:cubicBezTo>
                    <a:pt x="17" y="4"/>
                    <a:pt x="18" y="7"/>
                    <a:pt x="18" y="10"/>
                  </a:cubicBezTo>
                  <a:cubicBezTo>
                    <a:pt x="19" y="14"/>
                    <a:pt x="15" y="18"/>
                    <a:pt x="11" y="18"/>
                  </a:cubicBezTo>
                  <a:cubicBezTo>
                    <a:pt x="6" y="18"/>
                    <a:pt x="3" y="14"/>
                    <a:pt x="2" y="10"/>
                  </a:cubicBezTo>
                  <a:close/>
                </a:path>
              </a:pathLst>
            </a:custGeom>
            <a:solidFill>
              <a:srgbClr val="5E63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7" name="Freeform 81507">
              <a:extLst>
                <a:ext uri="{FF2B5EF4-FFF2-40B4-BE49-F238E27FC236}">
                  <a16:creationId xmlns:a16="http://schemas.microsoft.com/office/drawing/2014/main" id="{7CE7E03D-B5A0-C3C1-6A18-1C8155FBC35F}"/>
                </a:ext>
              </a:extLst>
            </p:cNvPr>
            <p:cNvSpPr>
              <a:spLocks noEditPoints="1"/>
            </p:cNvSpPr>
            <p:nvPr/>
          </p:nvSpPr>
          <p:spPr bwMode="auto">
            <a:xfrm>
              <a:off x="19976853" y="7254131"/>
              <a:ext cx="652278" cy="626186"/>
            </a:xfrm>
            <a:custGeom>
              <a:avLst/>
              <a:gdLst>
                <a:gd name="T0" fmla="*/ 0 w 19"/>
                <a:gd name="T1" fmla="*/ 9 h 18"/>
                <a:gd name="T2" fmla="*/ 9 w 19"/>
                <a:gd name="T3" fmla="*/ 0 h 18"/>
                <a:gd name="T4" fmla="*/ 19 w 19"/>
                <a:gd name="T5" fmla="*/ 9 h 18"/>
                <a:gd name="T6" fmla="*/ 10 w 19"/>
                <a:gd name="T7" fmla="*/ 18 h 18"/>
                <a:gd name="T8" fmla="*/ 5 w 19"/>
                <a:gd name="T9" fmla="*/ 17 h 18"/>
                <a:gd name="T10" fmla="*/ 0 w 19"/>
                <a:gd name="T11" fmla="*/ 9 h 18"/>
                <a:gd name="T12" fmla="*/ 9 w 19"/>
                <a:gd name="T13" fmla="*/ 1 h 18"/>
                <a:gd name="T14" fmla="*/ 2 w 19"/>
                <a:gd name="T15" fmla="*/ 9 h 18"/>
                <a:gd name="T16" fmla="*/ 10 w 19"/>
                <a:gd name="T17" fmla="*/ 17 h 18"/>
                <a:gd name="T18" fmla="*/ 17 w 19"/>
                <a:gd name="T19" fmla="*/ 9 h 18"/>
                <a:gd name="T20" fmla="*/ 13 w 19"/>
                <a:gd name="T21" fmla="*/ 2 h 18"/>
                <a:gd name="T22" fmla="*/ 9 w 19"/>
                <a:gd name="T23" fmla="*/ 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 h="18">
                  <a:moveTo>
                    <a:pt x="0" y="9"/>
                  </a:moveTo>
                  <a:cubicBezTo>
                    <a:pt x="0" y="4"/>
                    <a:pt x="4" y="0"/>
                    <a:pt x="9" y="0"/>
                  </a:cubicBezTo>
                  <a:cubicBezTo>
                    <a:pt x="14" y="0"/>
                    <a:pt x="18" y="4"/>
                    <a:pt x="19" y="9"/>
                  </a:cubicBezTo>
                  <a:cubicBezTo>
                    <a:pt x="19" y="14"/>
                    <a:pt x="15" y="18"/>
                    <a:pt x="10" y="18"/>
                  </a:cubicBezTo>
                  <a:cubicBezTo>
                    <a:pt x="8" y="18"/>
                    <a:pt x="7" y="17"/>
                    <a:pt x="5" y="17"/>
                  </a:cubicBezTo>
                  <a:cubicBezTo>
                    <a:pt x="3" y="15"/>
                    <a:pt x="1" y="12"/>
                    <a:pt x="0" y="9"/>
                  </a:cubicBezTo>
                  <a:close/>
                  <a:moveTo>
                    <a:pt x="9" y="1"/>
                  </a:moveTo>
                  <a:cubicBezTo>
                    <a:pt x="5" y="1"/>
                    <a:pt x="1" y="5"/>
                    <a:pt x="2" y="9"/>
                  </a:cubicBezTo>
                  <a:cubicBezTo>
                    <a:pt x="2" y="13"/>
                    <a:pt x="6" y="17"/>
                    <a:pt x="10" y="17"/>
                  </a:cubicBezTo>
                  <a:cubicBezTo>
                    <a:pt x="14" y="17"/>
                    <a:pt x="18" y="13"/>
                    <a:pt x="17" y="9"/>
                  </a:cubicBezTo>
                  <a:cubicBezTo>
                    <a:pt x="17" y="6"/>
                    <a:pt x="16" y="3"/>
                    <a:pt x="13" y="2"/>
                  </a:cubicBezTo>
                  <a:cubicBezTo>
                    <a:pt x="12" y="2"/>
                    <a:pt x="11" y="1"/>
                    <a:pt x="9" y="1"/>
                  </a:cubicBezTo>
                  <a:close/>
                </a:path>
              </a:pathLst>
            </a:custGeom>
            <a:solidFill>
              <a:srgbClr val="797D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8" name="Freeform 81508">
              <a:extLst>
                <a:ext uri="{FF2B5EF4-FFF2-40B4-BE49-F238E27FC236}">
                  <a16:creationId xmlns:a16="http://schemas.microsoft.com/office/drawing/2014/main" id="{EDB24026-D139-27A4-3D7F-E3A53E7EDCE5}"/>
                </a:ext>
              </a:extLst>
            </p:cNvPr>
            <p:cNvSpPr>
              <a:spLocks/>
            </p:cNvSpPr>
            <p:nvPr/>
          </p:nvSpPr>
          <p:spPr bwMode="auto">
            <a:xfrm>
              <a:off x="20002944" y="7306311"/>
              <a:ext cx="600095" cy="547912"/>
            </a:xfrm>
            <a:custGeom>
              <a:avLst/>
              <a:gdLst>
                <a:gd name="T0" fmla="*/ 16 w 17"/>
                <a:gd name="T1" fmla="*/ 8 h 16"/>
                <a:gd name="T2" fmla="*/ 8 w 17"/>
                <a:gd name="T3" fmla="*/ 0 h 16"/>
                <a:gd name="T4" fmla="*/ 1 w 17"/>
                <a:gd name="T5" fmla="*/ 8 h 16"/>
                <a:gd name="T6" fmla="*/ 5 w 17"/>
                <a:gd name="T7" fmla="*/ 15 h 16"/>
                <a:gd name="T8" fmla="*/ 9 w 17"/>
                <a:gd name="T9" fmla="*/ 16 h 16"/>
                <a:gd name="T10" fmla="*/ 16 w 17"/>
                <a:gd name="T11" fmla="*/ 8 h 16"/>
              </a:gdLst>
              <a:ahLst/>
              <a:cxnLst>
                <a:cxn ang="0">
                  <a:pos x="T0" y="T1"/>
                </a:cxn>
                <a:cxn ang="0">
                  <a:pos x="T2" y="T3"/>
                </a:cxn>
                <a:cxn ang="0">
                  <a:pos x="T4" y="T5"/>
                </a:cxn>
                <a:cxn ang="0">
                  <a:pos x="T6" y="T7"/>
                </a:cxn>
                <a:cxn ang="0">
                  <a:pos x="T8" y="T9"/>
                </a:cxn>
                <a:cxn ang="0">
                  <a:pos x="T10" y="T11"/>
                </a:cxn>
              </a:cxnLst>
              <a:rect l="0" t="0" r="r" b="b"/>
              <a:pathLst>
                <a:path w="17" h="16">
                  <a:moveTo>
                    <a:pt x="16" y="8"/>
                  </a:moveTo>
                  <a:cubicBezTo>
                    <a:pt x="16" y="4"/>
                    <a:pt x="12" y="0"/>
                    <a:pt x="8" y="0"/>
                  </a:cubicBezTo>
                  <a:cubicBezTo>
                    <a:pt x="4" y="0"/>
                    <a:pt x="0" y="4"/>
                    <a:pt x="1" y="8"/>
                  </a:cubicBezTo>
                  <a:cubicBezTo>
                    <a:pt x="1" y="11"/>
                    <a:pt x="2" y="13"/>
                    <a:pt x="5" y="15"/>
                  </a:cubicBezTo>
                  <a:cubicBezTo>
                    <a:pt x="6" y="15"/>
                    <a:pt x="7" y="16"/>
                    <a:pt x="9" y="16"/>
                  </a:cubicBezTo>
                  <a:cubicBezTo>
                    <a:pt x="13" y="16"/>
                    <a:pt x="17" y="12"/>
                    <a:pt x="16" y="8"/>
                  </a:cubicBezTo>
                  <a:close/>
                </a:path>
              </a:pathLst>
            </a:custGeom>
            <a:solidFill>
              <a:srgbClr val="56C9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9" name="Freeform 81509">
              <a:extLst>
                <a:ext uri="{FF2B5EF4-FFF2-40B4-BE49-F238E27FC236}">
                  <a16:creationId xmlns:a16="http://schemas.microsoft.com/office/drawing/2014/main" id="{70CEBA99-706F-8AD5-718F-9D3EA9C2032E}"/>
                </a:ext>
              </a:extLst>
            </p:cNvPr>
            <p:cNvSpPr>
              <a:spLocks/>
            </p:cNvSpPr>
            <p:nvPr/>
          </p:nvSpPr>
          <p:spPr bwMode="auto">
            <a:xfrm>
              <a:off x="20055123" y="7462859"/>
              <a:ext cx="547912" cy="391367"/>
            </a:xfrm>
            <a:custGeom>
              <a:avLst/>
              <a:gdLst>
                <a:gd name="T0" fmla="*/ 15 w 16"/>
                <a:gd name="T1" fmla="*/ 3 h 11"/>
                <a:gd name="T2" fmla="*/ 15 w 16"/>
                <a:gd name="T3" fmla="*/ 0 h 11"/>
                <a:gd name="T4" fmla="*/ 15 w 16"/>
                <a:gd name="T5" fmla="*/ 1 h 11"/>
                <a:gd name="T6" fmla="*/ 7 w 16"/>
                <a:gd name="T7" fmla="*/ 9 h 11"/>
                <a:gd name="T8" fmla="*/ 0 w 16"/>
                <a:gd name="T9" fmla="*/ 4 h 11"/>
                <a:gd name="T10" fmla="*/ 8 w 16"/>
                <a:gd name="T11" fmla="*/ 11 h 11"/>
                <a:gd name="T12" fmla="*/ 15 w 16"/>
                <a:gd name="T13" fmla="*/ 3 h 11"/>
              </a:gdLst>
              <a:ahLst/>
              <a:cxnLst>
                <a:cxn ang="0">
                  <a:pos x="T0" y="T1"/>
                </a:cxn>
                <a:cxn ang="0">
                  <a:pos x="T2" y="T3"/>
                </a:cxn>
                <a:cxn ang="0">
                  <a:pos x="T4" y="T5"/>
                </a:cxn>
                <a:cxn ang="0">
                  <a:pos x="T6" y="T7"/>
                </a:cxn>
                <a:cxn ang="0">
                  <a:pos x="T8" y="T9"/>
                </a:cxn>
                <a:cxn ang="0">
                  <a:pos x="T10" y="T11"/>
                </a:cxn>
                <a:cxn ang="0">
                  <a:pos x="T12" y="T13"/>
                </a:cxn>
              </a:cxnLst>
              <a:rect l="0" t="0" r="r" b="b"/>
              <a:pathLst>
                <a:path w="16" h="11">
                  <a:moveTo>
                    <a:pt x="15" y="3"/>
                  </a:moveTo>
                  <a:cubicBezTo>
                    <a:pt x="15" y="2"/>
                    <a:pt x="15" y="1"/>
                    <a:pt x="15" y="0"/>
                  </a:cubicBezTo>
                  <a:cubicBezTo>
                    <a:pt x="15" y="0"/>
                    <a:pt x="15" y="1"/>
                    <a:pt x="15" y="1"/>
                  </a:cubicBezTo>
                  <a:cubicBezTo>
                    <a:pt x="15" y="6"/>
                    <a:pt x="12" y="9"/>
                    <a:pt x="7" y="9"/>
                  </a:cubicBezTo>
                  <a:cubicBezTo>
                    <a:pt x="4" y="9"/>
                    <a:pt x="1" y="7"/>
                    <a:pt x="0" y="4"/>
                  </a:cubicBezTo>
                  <a:cubicBezTo>
                    <a:pt x="1" y="8"/>
                    <a:pt x="4" y="11"/>
                    <a:pt x="8" y="11"/>
                  </a:cubicBezTo>
                  <a:cubicBezTo>
                    <a:pt x="12" y="11"/>
                    <a:pt x="16" y="7"/>
                    <a:pt x="15" y="3"/>
                  </a:cubicBezTo>
                  <a:close/>
                </a:path>
              </a:pathLst>
            </a:custGeom>
            <a:solidFill>
              <a:srgbClr val="3AAF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0" name="Freeform 81510">
              <a:extLst>
                <a:ext uri="{FF2B5EF4-FFF2-40B4-BE49-F238E27FC236}">
                  <a16:creationId xmlns:a16="http://schemas.microsoft.com/office/drawing/2014/main" id="{29E817EA-D85E-BAAF-E0F0-F97F181FA1AB}"/>
                </a:ext>
              </a:extLst>
            </p:cNvPr>
            <p:cNvSpPr>
              <a:spLocks/>
            </p:cNvSpPr>
            <p:nvPr/>
          </p:nvSpPr>
          <p:spPr bwMode="auto">
            <a:xfrm>
              <a:off x="19950761" y="7332403"/>
              <a:ext cx="339184" cy="313093"/>
            </a:xfrm>
            <a:custGeom>
              <a:avLst/>
              <a:gdLst>
                <a:gd name="T0" fmla="*/ 10 w 10"/>
                <a:gd name="T1" fmla="*/ 0 h 9"/>
                <a:gd name="T2" fmla="*/ 5 w 10"/>
                <a:gd name="T3" fmla="*/ 9 h 9"/>
                <a:gd name="T4" fmla="*/ 10 w 10"/>
                <a:gd name="T5" fmla="*/ 0 h 9"/>
              </a:gdLst>
              <a:ahLst/>
              <a:cxnLst>
                <a:cxn ang="0">
                  <a:pos x="T0" y="T1"/>
                </a:cxn>
                <a:cxn ang="0">
                  <a:pos x="T2" y="T3"/>
                </a:cxn>
                <a:cxn ang="0">
                  <a:pos x="T4" y="T5"/>
                </a:cxn>
              </a:cxnLst>
              <a:rect l="0" t="0" r="r" b="b"/>
              <a:pathLst>
                <a:path w="10" h="9">
                  <a:moveTo>
                    <a:pt x="10" y="0"/>
                  </a:moveTo>
                  <a:cubicBezTo>
                    <a:pt x="10" y="0"/>
                    <a:pt x="2" y="2"/>
                    <a:pt x="5" y="9"/>
                  </a:cubicBezTo>
                  <a:cubicBezTo>
                    <a:pt x="5" y="9"/>
                    <a:pt x="0" y="2"/>
                    <a:pt x="10" y="0"/>
                  </a:cubicBezTo>
                  <a:close/>
                </a:path>
              </a:pathLst>
            </a:custGeom>
            <a:solidFill>
              <a:srgbClr val="98D9F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1" name="Freeform 81511">
              <a:extLst>
                <a:ext uri="{FF2B5EF4-FFF2-40B4-BE49-F238E27FC236}">
                  <a16:creationId xmlns:a16="http://schemas.microsoft.com/office/drawing/2014/main" id="{B242910A-0F2B-A30E-0F70-CC6F4B4DCE57}"/>
                </a:ext>
              </a:extLst>
            </p:cNvPr>
            <p:cNvSpPr>
              <a:spLocks/>
            </p:cNvSpPr>
            <p:nvPr/>
          </p:nvSpPr>
          <p:spPr bwMode="auto">
            <a:xfrm>
              <a:off x="21333587" y="4958115"/>
              <a:ext cx="495729" cy="1226281"/>
            </a:xfrm>
            <a:custGeom>
              <a:avLst/>
              <a:gdLst>
                <a:gd name="T0" fmla="*/ 0 w 14"/>
                <a:gd name="T1" fmla="*/ 5 h 36"/>
                <a:gd name="T2" fmla="*/ 0 w 14"/>
                <a:gd name="T3" fmla="*/ 5 h 36"/>
                <a:gd name="T4" fmla="*/ 9 w 14"/>
                <a:gd name="T5" fmla="*/ 9 h 36"/>
                <a:gd name="T6" fmla="*/ 9 w 14"/>
                <a:gd name="T7" fmla="*/ 9 h 36"/>
                <a:gd name="T8" fmla="*/ 9 w 14"/>
                <a:gd name="T9" fmla="*/ 30 h 36"/>
                <a:gd name="T10" fmla="*/ 12 w 14"/>
                <a:gd name="T11" fmla="*/ 36 h 36"/>
                <a:gd name="T12" fmla="*/ 12 w 14"/>
                <a:gd name="T13" fmla="*/ 8 h 36"/>
                <a:gd name="T14" fmla="*/ 12 w 14"/>
                <a:gd name="T15" fmla="*/ 8 h 36"/>
                <a:gd name="T16" fmla="*/ 4 w 14"/>
                <a:gd name="T17" fmla="*/ 3 h 36"/>
                <a:gd name="T18" fmla="*/ 4 w 14"/>
                <a:gd name="T19" fmla="*/ 3 h 36"/>
                <a:gd name="T20" fmla="*/ 0 w 14"/>
                <a:gd name="T21" fmla="*/ 5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36">
                  <a:moveTo>
                    <a:pt x="0" y="5"/>
                  </a:moveTo>
                  <a:cubicBezTo>
                    <a:pt x="0" y="5"/>
                    <a:pt x="0" y="5"/>
                    <a:pt x="0" y="5"/>
                  </a:cubicBezTo>
                  <a:cubicBezTo>
                    <a:pt x="0" y="5"/>
                    <a:pt x="7" y="2"/>
                    <a:pt x="9" y="9"/>
                  </a:cubicBezTo>
                  <a:cubicBezTo>
                    <a:pt x="9" y="9"/>
                    <a:pt x="9" y="9"/>
                    <a:pt x="9" y="9"/>
                  </a:cubicBezTo>
                  <a:cubicBezTo>
                    <a:pt x="10" y="13"/>
                    <a:pt x="10" y="22"/>
                    <a:pt x="9" y="30"/>
                  </a:cubicBezTo>
                  <a:cubicBezTo>
                    <a:pt x="10" y="32"/>
                    <a:pt x="11" y="34"/>
                    <a:pt x="12" y="36"/>
                  </a:cubicBezTo>
                  <a:cubicBezTo>
                    <a:pt x="13" y="29"/>
                    <a:pt x="14" y="13"/>
                    <a:pt x="12" y="8"/>
                  </a:cubicBezTo>
                  <a:cubicBezTo>
                    <a:pt x="12" y="8"/>
                    <a:pt x="12" y="8"/>
                    <a:pt x="12" y="8"/>
                  </a:cubicBezTo>
                  <a:cubicBezTo>
                    <a:pt x="10" y="0"/>
                    <a:pt x="4" y="3"/>
                    <a:pt x="4" y="3"/>
                  </a:cubicBezTo>
                  <a:cubicBezTo>
                    <a:pt x="4" y="3"/>
                    <a:pt x="4" y="3"/>
                    <a:pt x="4" y="3"/>
                  </a:cubicBezTo>
                  <a:cubicBezTo>
                    <a:pt x="2" y="3"/>
                    <a:pt x="1" y="4"/>
                    <a:pt x="0" y="5"/>
                  </a:cubicBezTo>
                  <a:close/>
                </a:path>
              </a:pathLst>
            </a:custGeom>
            <a:solidFill>
              <a:srgbClr val="E01F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2" name="Freeform 81512">
              <a:extLst>
                <a:ext uri="{FF2B5EF4-FFF2-40B4-BE49-F238E27FC236}">
                  <a16:creationId xmlns:a16="http://schemas.microsoft.com/office/drawing/2014/main" id="{7C11B076-7AC0-CE5C-6EA4-4E757A2D3DD7}"/>
                </a:ext>
              </a:extLst>
            </p:cNvPr>
            <p:cNvSpPr>
              <a:spLocks/>
            </p:cNvSpPr>
            <p:nvPr/>
          </p:nvSpPr>
          <p:spPr bwMode="auto">
            <a:xfrm>
              <a:off x="18150478" y="10228514"/>
              <a:ext cx="156545" cy="2348199"/>
            </a:xfrm>
            <a:custGeom>
              <a:avLst/>
              <a:gdLst>
                <a:gd name="T0" fmla="*/ 5 w 5"/>
                <a:gd name="T1" fmla="*/ 69 h 69"/>
                <a:gd name="T2" fmla="*/ 0 w 5"/>
                <a:gd name="T3" fmla="*/ 69 h 69"/>
                <a:gd name="T4" fmla="*/ 0 w 5"/>
                <a:gd name="T5" fmla="*/ 0 h 69"/>
                <a:gd name="T6" fmla="*/ 5 w 5"/>
                <a:gd name="T7" fmla="*/ 0 h 69"/>
                <a:gd name="T8" fmla="*/ 5 w 5"/>
                <a:gd name="T9" fmla="*/ 69 h 69"/>
              </a:gdLst>
              <a:ahLst/>
              <a:cxnLst>
                <a:cxn ang="0">
                  <a:pos x="T0" y="T1"/>
                </a:cxn>
                <a:cxn ang="0">
                  <a:pos x="T2" y="T3"/>
                </a:cxn>
                <a:cxn ang="0">
                  <a:pos x="T4" y="T5"/>
                </a:cxn>
                <a:cxn ang="0">
                  <a:pos x="T6" y="T7"/>
                </a:cxn>
                <a:cxn ang="0">
                  <a:pos x="T8" y="T9"/>
                </a:cxn>
              </a:cxnLst>
              <a:rect l="0" t="0" r="r" b="b"/>
              <a:pathLst>
                <a:path w="5" h="69">
                  <a:moveTo>
                    <a:pt x="5" y="69"/>
                  </a:moveTo>
                  <a:cubicBezTo>
                    <a:pt x="3" y="69"/>
                    <a:pt x="1" y="69"/>
                    <a:pt x="0" y="69"/>
                  </a:cubicBezTo>
                  <a:cubicBezTo>
                    <a:pt x="0" y="46"/>
                    <a:pt x="0" y="23"/>
                    <a:pt x="0" y="0"/>
                  </a:cubicBezTo>
                  <a:cubicBezTo>
                    <a:pt x="1" y="0"/>
                    <a:pt x="3" y="0"/>
                    <a:pt x="5" y="0"/>
                  </a:cubicBezTo>
                  <a:cubicBezTo>
                    <a:pt x="5" y="23"/>
                    <a:pt x="5" y="46"/>
                    <a:pt x="5" y="69"/>
                  </a:cubicBezTo>
                  <a:close/>
                </a:path>
              </a:pathLst>
            </a:custGeom>
            <a:solidFill>
              <a:srgbClr val="0297A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3" name="Freeform 81513">
              <a:extLst>
                <a:ext uri="{FF2B5EF4-FFF2-40B4-BE49-F238E27FC236}">
                  <a16:creationId xmlns:a16="http://schemas.microsoft.com/office/drawing/2014/main" id="{F54FA1E6-FC0D-B10D-5789-CBC52C198CE2}"/>
                </a:ext>
              </a:extLst>
            </p:cNvPr>
            <p:cNvSpPr>
              <a:spLocks/>
            </p:cNvSpPr>
            <p:nvPr/>
          </p:nvSpPr>
          <p:spPr bwMode="auto">
            <a:xfrm>
              <a:off x="16193646" y="9680602"/>
              <a:ext cx="1904649" cy="704460"/>
            </a:xfrm>
            <a:custGeom>
              <a:avLst/>
              <a:gdLst>
                <a:gd name="T0" fmla="*/ 1 w 56"/>
                <a:gd name="T1" fmla="*/ 3 h 21"/>
                <a:gd name="T2" fmla="*/ 1 w 56"/>
                <a:gd name="T3" fmla="*/ 0 h 21"/>
                <a:gd name="T4" fmla="*/ 17 w 56"/>
                <a:gd name="T5" fmla="*/ 5 h 21"/>
                <a:gd name="T6" fmla="*/ 45 w 56"/>
                <a:gd name="T7" fmla="*/ 9 h 21"/>
                <a:gd name="T8" fmla="*/ 56 w 56"/>
                <a:gd name="T9" fmla="*/ 16 h 21"/>
                <a:gd name="T10" fmla="*/ 56 w 56"/>
                <a:gd name="T11" fmla="*/ 21 h 21"/>
                <a:gd name="T12" fmla="*/ 0 w 56"/>
                <a:gd name="T13" fmla="*/ 5 h 21"/>
                <a:gd name="T14" fmla="*/ 1 w 56"/>
                <a:gd name="T15" fmla="*/ 3 h 2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6" h="21">
                  <a:moveTo>
                    <a:pt x="1" y="3"/>
                  </a:moveTo>
                  <a:cubicBezTo>
                    <a:pt x="1" y="2"/>
                    <a:pt x="1" y="1"/>
                    <a:pt x="1" y="0"/>
                  </a:cubicBezTo>
                  <a:cubicBezTo>
                    <a:pt x="1" y="0"/>
                    <a:pt x="8" y="3"/>
                    <a:pt x="17" y="5"/>
                  </a:cubicBezTo>
                  <a:cubicBezTo>
                    <a:pt x="27" y="6"/>
                    <a:pt x="38" y="7"/>
                    <a:pt x="45" y="9"/>
                  </a:cubicBezTo>
                  <a:cubicBezTo>
                    <a:pt x="52" y="12"/>
                    <a:pt x="54" y="16"/>
                    <a:pt x="56" y="16"/>
                  </a:cubicBezTo>
                  <a:cubicBezTo>
                    <a:pt x="56" y="18"/>
                    <a:pt x="56" y="20"/>
                    <a:pt x="56" y="21"/>
                  </a:cubicBezTo>
                  <a:cubicBezTo>
                    <a:pt x="37" y="18"/>
                    <a:pt x="19" y="13"/>
                    <a:pt x="0" y="5"/>
                  </a:cubicBezTo>
                  <a:cubicBezTo>
                    <a:pt x="1" y="4"/>
                    <a:pt x="1" y="4"/>
                    <a:pt x="1" y="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4" name="Freeform 81514">
              <a:extLst>
                <a:ext uri="{FF2B5EF4-FFF2-40B4-BE49-F238E27FC236}">
                  <a16:creationId xmlns:a16="http://schemas.microsoft.com/office/drawing/2014/main" id="{669F114E-533E-D19F-BE25-50A63EA8110C}"/>
                </a:ext>
              </a:extLst>
            </p:cNvPr>
            <p:cNvSpPr>
              <a:spLocks/>
            </p:cNvSpPr>
            <p:nvPr/>
          </p:nvSpPr>
          <p:spPr bwMode="auto">
            <a:xfrm>
              <a:off x="16089280" y="9680602"/>
              <a:ext cx="2061194" cy="2896111"/>
            </a:xfrm>
            <a:custGeom>
              <a:avLst/>
              <a:gdLst>
                <a:gd name="T0" fmla="*/ 60 w 60"/>
                <a:gd name="T1" fmla="*/ 85 h 85"/>
                <a:gd name="T2" fmla="*/ 3 w 60"/>
                <a:gd name="T3" fmla="*/ 70 h 85"/>
                <a:gd name="T4" fmla="*/ 0 w 60"/>
                <a:gd name="T5" fmla="*/ 67 h 85"/>
                <a:gd name="T6" fmla="*/ 0 w 60"/>
                <a:gd name="T7" fmla="*/ 3 h 85"/>
                <a:gd name="T8" fmla="*/ 4 w 60"/>
                <a:gd name="T9" fmla="*/ 1 h 85"/>
                <a:gd name="T10" fmla="*/ 60 w 60"/>
                <a:gd name="T11" fmla="*/ 16 h 85"/>
                <a:gd name="T12" fmla="*/ 60 w 60"/>
                <a:gd name="T13" fmla="*/ 85 h 85"/>
              </a:gdLst>
              <a:ahLst/>
              <a:cxnLst>
                <a:cxn ang="0">
                  <a:pos x="T0" y="T1"/>
                </a:cxn>
                <a:cxn ang="0">
                  <a:pos x="T2" y="T3"/>
                </a:cxn>
                <a:cxn ang="0">
                  <a:pos x="T4" y="T5"/>
                </a:cxn>
                <a:cxn ang="0">
                  <a:pos x="T6" y="T7"/>
                </a:cxn>
                <a:cxn ang="0">
                  <a:pos x="T8" y="T9"/>
                </a:cxn>
                <a:cxn ang="0">
                  <a:pos x="T10" y="T11"/>
                </a:cxn>
                <a:cxn ang="0">
                  <a:pos x="T12" y="T13"/>
                </a:cxn>
              </a:cxnLst>
              <a:rect l="0" t="0" r="r" b="b"/>
              <a:pathLst>
                <a:path w="60" h="85">
                  <a:moveTo>
                    <a:pt x="60" y="85"/>
                  </a:moveTo>
                  <a:cubicBezTo>
                    <a:pt x="40" y="82"/>
                    <a:pt x="21" y="77"/>
                    <a:pt x="3" y="70"/>
                  </a:cubicBezTo>
                  <a:cubicBezTo>
                    <a:pt x="1" y="69"/>
                    <a:pt x="0" y="68"/>
                    <a:pt x="0" y="67"/>
                  </a:cubicBezTo>
                  <a:cubicBezTo>
                    <a:pt x="0" y="45"/>
                    <a:pt x="0" y="24"/>
                    <a:pt x="0" y="3"/>
                  </a:cubicBezTo>
                  <a:cubicBezTo>
                    <a:pt x="0" y="1"/>
                    <a:pt x="2" y="0"/>
                    <a:pt x="4" y="1"/>
                  </a:cubicBezTo>
                  <a:cubicBezTo>
                    <a:pt x="22" y="8"/>
                    <a:pt x="41" y="13"/>
                    <a:pt x="60" y="16"/>
                  </a:cubicBezTo>
                  <a:cubicBezTo>
                    <a:pt x="60" y="39"/>
                    <a:pt x="60" y="62"/>
                    <a:pt x="60" y="85"/>
                  </a:cubicBezTo>
                  <a:close/>
                </a:path>
              </a:pathLst>
            </a:custGeom>
            <a:solidFill>
              <a:srgbClr val="24AD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5" name="Freeform 81515">
              <a:extLst>
                <a:ext uri="{FF2B5EF4-FFF2-40B4-BE49-F238E27FC236}">
                  <a16:creationId xmlns:a16="http://schemas.microsoft.com/office/drawing/2014/main" id="{5045ACE4-8EC0-AD0C-BA82-A77BBF973A20}"/>
                </a:ext>
              </a:extLst>
            </p:cNvPr>
            <p:cNvSpPr>
              <a:spLocks/>
            </p:cNvSpPr>
            <p:nvPr/>
          </p:nvSpPr>
          <p:spPr bwMode="auto">
            <a:xfrm>
              <a:off x="18307023" y="9680602"/>
              <a:ext cx="1904649" cy="704460"/>
            </a:xfrm>
            <a:custGeom>
              <a:avLst/>
              <a:gdLst>
                <a:gd name="T0" fmla="*/ 55 w 56"/>
                <a:gd name="T1" fmla="*/ 3 h 21"/>
                <a:gd name="T2" fmla="*/ 55 w 56"/>
                <a:gd name="T3" fmla="*/ 0 h 21"/>
                <a:gd name="T4" fmla="*/ 39 w 56"/>
                <a:gd name="T5" fmla="*/ 5 h 21"/>
                <a:gd name="T6" fmla="*/ 11 w 56"/>
                <a:gd name="T7" fmla="*/ 9 h 21"/>
                <a:gd name="T8" fmla="*/ 0 w 56"/>
                <a:gd name="T9" fmla="*/ 16 h 21"/>
                <a:gd name="T10" fmla="*/ 0 w 56"/>
                <a:gd name="T11" fmla="*/ 21 h 21"/>
                <a:gd name="T12" fmla="*/ 56 w 56"/>
                <a:gd name="T13" fmla="*/ 5 h 21"/>
                <a:gd name="T14" fmla="*/ 55 w 56"/>
                <a:gd name="T15" fmla="*/ 3 h 2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6" h="21">
                  <a:moveTo>
                    <a:pt x="55" y="3"/>
                  </a:moveTo>
                  <a:cubicBezTo>
                    <a:pt x="55" y="2"/>
                    <a:pt x="55" y="1"/>
                    <a:pt x="55" y="0"/>
                  </a:cubicBezTo>
                  <a:cubicBezTo>
                    <a:pt x="55" y="0"/>
                    <a:pt x="48" y="3"/>
                    <a:pt x="39" y="5"/>
                  </a:cubicBezTo>
                  <a:cubicBezTo>
                    <a:pt x="29" y="6"/>
                    <a:pt x="18" y="7"/>
                    <a:pt x="11" y="9"/>
                  </a:cubicBezTo>
                  <a:cubicBezTo>
                    <a:pt x="4" y="12"/>
                    <a:pt x="2" y="16"/>
                    <a:pt x="0" y="16"/>
                  </a:cubicBezTo>
                  <a:cubicBezTo>
                    <a:pt x="0" y="18"/>
                    <a:pt x="0" y="20"/>
                    <a:pt x="0" y="21"/>
                  </a:cubicBezTo>
                  <a:cubicBezTo>
                    <a:pt x="19" y="18"/>
                    <a:pt x="38" y="13"/>
                    <a:pt x="56" y="5"/>
                  </a:cubicBezTo>
                  <a:cubicBezTo>
                    <a:pt x="55" y="4"/>
                    <a:pt x="55" y="4"/>
                    <a:pt x="55" y="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6" name="Freeform 81516">
              <a:extLst>
                <a:ext uri="{FF2B5EF4-FFF2-40B4-BE49-F238E27FC236}">
                  <a16:creationId xmlns:a16="http://schemas.microsoft.com/office/drawing/2014/main" id="{757687FD-A458-211E-630E-0030C901D052}"/>
                </a:ext>
              </a:extLst>
            </p:cNvPr>
            <p:cNvSpPr>
              <a:spLocks/>
            </p:cNvSpPr>
            <p:nvPr/>
          </p:nvSpPr>
          <p:spPr bwMode="auto">
            <a:xfrm>
              <a:off x="18280931" y="9680602"/>
              <a:ext cx="2035102" cy="2896111"/>
            </a:xfrm>
            <a:custGeom>
              <a:avLst/>
              <a:gdLst>
                <a:gd name="T0" fmla="*/ 0 w 60"/>
                <a:gd name="T1" fmla="*/ 85 h 85"/>
                <a:gd name="T2" fmla="*/ 57 w 60"/>
                <a:gd name="T3" fmla="*/ 70 h 85"/>
                <a:gd name="T4" fmla="*/ 60 w 60"/>
                <a:gd name="T5" fmla="*/ 67 h 85"/>
                <a:gd name="T6" fmla="*/ 60 w 60"/>
                <a:gd name="T7" fmla="*/ 3 h 85"/>
                <a:gd name="T8" fmla="*/ 56 w 60"/>
                <a:gd name="T9" fmla="*/ 1 h 85"/>
                <a:gd name="T10" fmla="*/ 0 w 60"/>
                <a:gd name="T11" fmla="*/ 16 h 85"/>
                <a:gd name="T12" fmla="*/ 0 w 60"/>
                <a:gd name="T13" fmla="*/ 85 h 85"/>
              </a:gdLst>
              <a:ahLst/>
              <a:cxnLst>
                <a:cxn ang="0">
                  <a:pos x="T0" y="T1"/>
                </a:cxn>
                <a:cxn ang="0">
                  <a:pos x="T2" y="T3"/>
                </a:cxn>
                <a:cxn ang="0">
                  <a:pos x="T4" y="T5"/>
                </a:cxn>
                <a:cxn ang="0">
                  <a:pos x="T6" y="T7"/>
                </a:cxn>
                <a:cxn ang="0">
                  <a:pos x="T8" y="T9"/>
                </a:cxn>
                <a:cxn ang="0">
                  <a:pos x="T10" y="T11"/>
                </a:cxn>
                <a:cxn ang="0">
                  <a:pos x="T12" y="T13"/>
                </a:cxn>
              </a:cxnLst>
              <a:rect l="0" t="0" r="r" b="b"/>
              <a:pathLst>
                <a:path w="60" h="85">
                  <a:moveTo>
                    <a:pt x="0" y="85"/>
                  </a:moveTo>
                  <a:cubicBezTo>
                    <a:pt x="20" y="82"/>
                    <a:pt x="39" y="77"/>
                    <a:pt x="57" y="70"/>
                  </a:cubicBezTo>
                  <a:cubicBezTo>
                    <a:pt x="59" y="69"/>
                    <a:pt x="60" y="68"/>
                    <a:pt x="60" y="67"/>
                  </a:cubicBezTo>
                  <a:cubicBezTo>
                    <a:pt x="60" y="45"/>
                    <a:pt x="60" y="24"/>
                    <a:pt x="60" y="3"/>
                  </a:cubicBezTo>
                  <a:cubicBezTo>
                    <a:pt x="60" y="1"/>
                    <a:pt x="58" y="0"/>
                    <a:pt x="56" y="1"/>
                  </a:cubicBezTo>
                  <a:cubicBezTo>
                    <a:pt x="38" y="8"/>
                    <a:pt x="19" y="13"/>
                    <a:pt x="0" y="16"/>
                  </a:cubicBezTo>
                  <a:cubicBezTo>
                    <a:pt x="0" y="39"/>
                    <a:pt x="0" y="62"/>
                    <a:pt x="0" y="85"/>
                  </a:cubicBezTo>
                  <a:close/>
                </a:path>
              </a:pathLst>
            </a:custGeom>
            <a:solidFill>
              <a:srgbClr val="24AD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7" name="Freeform 81517">
              <a:extLst>
                <a:ext uri="{FF2B5EF4-FFF2-40B4-BE49-F238E27FC236}">
                  <a16:creationId xmlns:a16="http://schemas.microsoft.com/office/drawing/2014/main" id="{14ABF173-9530-7298-EBFD-D965C39A9D34}"/>
                </a:ext>
              </a:extLst>
            </p:cNvPr>
            <p:cNvSpPr>
              <a:spLocks/>
            </p:cNvSpPr>
            <p:nvPr/>
          </p:nvSpPr>
          <p:spPr bwMode="auto">
            <a:xfrm>
              <a:off x="18620115" y="10332880"/>
              <a:ext cx="1461099" cy="887096"/>
            </a:xfrm>
            <a:custGeom>
              <a:avLst/>
              <a:gdLst>
                <a:gd name="T0" fmla="*/ 42 w 43"/>
                <a:gd name="T1" fmla="*/ 14 h 26"/>
                <a:gd name="T2" fmla="*/ 1 w 43"/>
                <a:gd name="T3" fmla="*/ 26 h 26"/>
                <a:gd name="T4" fmla="*/ 0 w 43"/>
                <a:gd name="T5" fmla="*/ 25 h 26"/>
                <a:gd name="T6" fmla="*/ 0 w 43"/>
                <a:gd name="T7" fmla="*/ 14 h 26"/>
                <a:gd name="T8" fmla="*/ 1 w 43"/>
                <a:gd name="T9" fmla="*/ 13 h 26"/>
                <a:gd name="T10" fmla="*/ 42 w 43"/>
                <a:gd name="T11" fmla="*/ 1 h 26"/>
                <a:gd name="T12" fmla="*/ 43 w 43"/>
                <a:gd name="T13" fmla="*/ 2 h 26"/>
                <a:gd name="T14" fmla="*/ 43 w 43"/>
                <a:gd name="T15" fmla="*/ 12 h 26"/>
                <a:gd name="T16" fmla="*/ 42 w 43"/>
                <a:gd name="T17" fmla="*/ 14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3" h="26">
                  <a:moveTo>
                    <a:pt x="42" y="14"/>
                  </a:moveTo>
                  <a:cubicBezTo>
                    <a:pt x="29" y="19"/>
                    <a:pt x="15" y="23"/>
                    <a:pt x="1" y="26"/>
                  </a:cubicBezTo>
                  <a:cubicBezTo>
                    <a:pt x="0" y="26"/>
                    <a:pt x="0" y="25"/>
                    <a:pt x="0" y="25"/>
                  </a:cubicBezTo>
                  <a:cubicBezTo>
                    <a:pt x="0" y="21"/>
                    <a:pt x="0" y="17"/>
                    <a:pt x="0" y="14"/>
                  </a:cubicBezTo>
                  <a:cubicBezTo>
                    <a:pt x="0" y="13"/>
                    <a:pt x="0" y="13"/>
                    <a:pt x="1" y="13"/>
                  </a:cubicBezTo>
                  <a:cubicBezTo>
                    <a:pt x="14" y="10"/>
                    <a:pt x="28" y="6"/>
                    <a:pt x="42" y="1"/>
                  </a:cubicBezTo>
                  <a:cubicBezTo>
                    <a:pt x="43" y="0"/>
                    <a:pt x="43" y="1"/>
                    <a:pt x="43" y="2"/>
                  </a:cubicBezTo>
                  <a:cubicBezTo>
                    <a:pt x="43" y="5"/>
                    <a:pt x="43" y="9"/>
                    <a:pt x="43" y="12"/>
                  </a:cubicBezTo>
                  <a:cubicBezTo>
                    <a:pt x="43" y="13"/>
                    <a:pt x="43" y="14"/>
                    <a:pt x="42" y="14"/>
                  </a:cubicBezTo>
                  <a:close/>
                </a:path>
              </a:pathLst>
            </a:custGeom>
            <a:solidFill>
              <a:srgbClr val="36C2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8" name="Freeform 81518">
              <a:extLst>
                <a:ext uri="{FF2B5EF4-FFF2-40B4-BE49-F238E27FC236}">
                  <a16:creationId xmlns:a16="http://schemas.microsoft.com/office/drawing/2014/main" id="{21BC4EB0-3C9F-DA72-2291-E8F8BAB82C79}"/>
                </a:ext>
              </a:extLst>
            </p:cNvPr>
            <p:cNvSpPr>
              <a:spLocks/>
            </p:cNvSpPr>
            <p:nvPr/>
          </p:nvSpPr>
          <p:spPr bwMode="auto">
            <a:xfrm>
              <a:off x="15854461" y="10672064"/>
              <a:ext cx="1200190" cy="991462"/>
            </a:xfrm>
            <a:custGeom>
              <a:avLst/>
              <a:gdLst>
                <a:gd name="T0" fmla="*/ 31 w 35"/>
                <a:gd name="T1" fmla="*/ 13 h 29"/>
                <a:gd name="T2" fmla="*/ 35 w 35"/>
                <a:gd name="T3" fmla="*/ 11 h 29"/>
                <a:gd name="T4" fmla="*/ 34 w 35"/>
                <a:gd name="T5" fmla="*/ 9 h 29"/>
                <a:gd name="T6" fmla="*/ 25 w 35"/>
                <a:gd name="T7" fmla="*/ 5 h 29"/>
                <a:gd name="T8" fmla="*/ 24 w 35"/>
                <a:gd name="T9" fmla="*/ 5 h 29"/>
                <a:gd name="T10" fmla="*/ 8 w 35"/>
                <a:gd name="T11" fmla="*/ 0 h 29"/>
                <a:gd name="T12" fmla="*/ 3 w 35"/>
                <a:gd name="T13" fmla="*/ 3 h 29"/>
                <a:gd name="T14" fmla="*/ 1 w 35"/>
                <a:gd name="T15" fmla="*/ 21 h 29"/>
                <a:gd name="T16" fmla="*/ 7 w 35"/>
                <a:gd name="T17" fmla="*/ 29 h 29"/>
                <a:gd name="T18" fmla="*/ 7 w 35"/>
                <a:gd name="T19" fmla="*/ 25 h 29"/>
                <a:gd name="T20" fmla="*/ 11 w 35"/>
                <a:gd name="T21" fmla="*/ 23 h 29"/>
                <a:gd name="T22" fmla="*/ 13 w 35"/>
                <a:gd name="T23" fmla="*/ 24 h 29"/>
                <a:gd name="T24" fmla="*/ 13 w 35"/>
                <a:gd name="T25" fmla="*/ 24 h 29"/>
                <a:gd name="T26" fmla="*/ 23 w 35"/>
                <a:gd name="T27" fmla="*/ 27 h 29"/>
                <a:gd name="T28" fmla="*/ 26 w 35"/>
                <a:gd name="T29" fmla="*/ 25 h 29"/>
                <a:gd name="T30" fmla="*/ 26 w 35"/>
                <a:gd name="T31" fmla="*/ 23 h 29"/>
                <a:gd name="T32" fmla="*/ 28 w 35"/>
                <a:gd name="T33" fmla="*/ 24 h 29"/>
                <a:gd name="T34" fmla="*/ 31 w 35"/>
                <a:gd name="T35" fmla="*/ 22 h 29"/>
                <a:gd name="T36" fmla="*/ 31 w 35"/>
                <a:gd name="T37" fmla="*/ 19 h 29"/>
                <a:gd name="T38" fmla="*/ 25 w 35"/>
                <a:gd name="T39" fmla="*/ 17 h 29"/>
                <a:gd name="T40" fmla="*/ 31 w 35"/>
                <a:gd name="T41" fmla="*/ 19 h 29"/>
                <a:gd name="T42" fmla="*/ 34 w 35"/>
                <a:gd name="T43" fmla="*/ 17 h 29"/>
                <a:gd name="T44" fmla="*/ 34 w 35"/>
                <a:gd name="T45" fmla="*/ 14 h 29"/>
                <a:gd name="T46" fmla="*/ 25 w 35"/>
                <a:gd name="T47" fmla="*/ 12 h 29"/>
                <a:gd name="T48" fmla="*/ 25 w 35"/>
                <a:gd name="T49" fmla="*/ 11 h 29"/>
                <a:gd name="T50" fmla="*/ 31 w 35"/>
                <a:gd name="T51" fmla="*/ 13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5" h="29">
                  <a:moveTo>
                    <a:pt x="31" y="13"/>
                  </a:moveTo>
                  <a:cubicBezTo>
                    <a:pt x="32" y="13"/>
                    <a:pt x="34" y="13"/>
                    <a:pt x="35" y="11"/>
                  </a:cubicBezTo>
                  <a:cubicBezTo>
                    <a:pt x="35" y="10"/>
                    <a:pt x="35" y="9"/>
                    <a:pt x="34" y="9"/>
                  </a:cubicBezTo>
                  <a:cubicBezTo>
                    <a:pt x="25" y="5"/>
                    <a:pt x="25" y="5"/>
                    <a:pt x="25" y="5"/>
                  </a:cubicBezTo>
                  <a:cubicBezTo>
                    <a:pt x="24" y="5"/>
                    <a:pt x="24" y="5"/>
                    <a:pt x="24" y="5"/>
                  </a:cubicBezTo>
                  <a:cubicBezTo>
                    <a:pt x="18" y="3"/>
                    <a:pt x="8" y="0"/>
                    <a:pt x="8" y="0"/>
                  </a:cubicBezTo>
                  <a:cubicBezTo>
                    <a:pt x="8" y="0"/>
                    <a:pt x="4" y="1"/>
                    <a:pt x="3" y="3"/>
                  </a:cubicBezTo>
                  <a:cubicBezTo>
                    <a:pt x="1" y="6"/>
                    <a:pt x="0" y="16"/>
                    <a:pt x="1" y="21"/>
                  </a:cubicBezTo>
                  <a:cubicBezTo>
                    <a:pt x="3" y="26"/>
                    <a:pt x="7" y="29"/>
                    <a:pt x="7" y="29"/>
                  </a:cubicBezTo>
                  <a:cubicBezTo>
                    <a:pt x="7" y="25"/>
                    <a:pt x="7" y="25"/>
                    <a:pt x="7" y="25"/>
                  </a:cubicBezTo>
                  <a:cubicBezTo>
                    <a:pt x="7" y="25"/>
                    <a:pt x="9" y="24"/>
                    <a:pt x="11" y="23"/>
                  </a:cubicBezTo>
                  <a:cubicBezTo>
                    <a:pt x="13" y="24"/>
                    <a:pt x="13" y="24"/>
                    <a:pt x="13" y="24"/>
                  </a:cubicBezTo>
                  <a:cubicBezTo>
                    <a:pt x="13" y="24"/>
                    <a:pt x="13" y="24"/>
                    <a:pt x="13" y="24"/>
                  </a:cubicBezTo>
                  <a:cubicBezTo>
                    <a:pt x="23" y="27"/>
                    <a:pt x="23" y="27"/>
                    <a:pt x="23" y="27"/>
                  </a:cubicBezTo>
                  <a:cubicBezTo>
                    <a:pt x="24" y="27"/>
                    <a:pt x="25" y="26"/>
                    <a:pt x="26" y="25"/>
                  </a:cubicBezTo>
                  <a:cubicBezTo>
                    <a:pt x="27" y="24"/>
                    <a:pt x="27" y="23"/>
                    <a:pt x="26" y="23"/>
                  </a:cubicBezTo>
                  <a:cubicBezTo>
                    <a:pt x="28" y="24"/>
                    <a:pt x="28" y="24"/>
                    <a:pt x="28" y="24"/>
                  </a:cubicBezTo>
                  <a:cubicBezTo>
                    <a:pt x="29" y="24"/>
                    <a:pt x="31" y="23"/>
                    <a:pt x="31" y="22"/>
                  </a:cubicBezTo>
                  <a:cubicBezTo>
                    <a:pt x="32" y="21"/>
                    <a:pt x="32" y="20"/>
                    <a:pt x="31" y="19"/>
                  </a:cubicBezTo>
                  <a:cubicBezTo>
                    <a:pt x="25" y="17"/>
                    <a:pt x="25" y="17"/>
                    <a:pt x="25" y="17"/>
                  </a:cubicBezTo>
                  <a:cubicBezTo>
                    <a:pt x="31" y="19"/>
                    <a:pt x="31" y="19"/>
                    <a:pt x="31" y="19"/>
                  </a:cubicBezTo>
                  <a:cubicBezTo>
                    <a:pt x="32" y="19"/>
                    <a:pt x="33" y="19"/>
                    <a:pt x="34" y="17"/>
                  </a:cubicBezTo>
                  <a:cubicBezTo>
                    <a:pt x="35" y="16"/>
                    <a:pt x="35" y="15"/>
                    <a:pt x="34" y="14"/>
                  </a:cubicBezTo>
                  <a:cubicBezTo>
                    <a:pt x="25" y="12"/>
                    <a:pt x="25" y="12"/>
                    <a:pt x="25" y="12"/>
                  </a:cubicBezTo>
                  <a:cubicBezTo>
                    <a:pt x="25" y="11"/>
                    <a:pt x="25" y="11"/>
                    <a:pt x="25" y="11"/>
                  </a:cubicBezTo>
                  <a:lnTo>
                    <a:pt x="31" y="13"/>
                  </a:lnTo>
                  <a:close/>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9" name="Freeform 81519">
              <a:extLst>
                <a:ext uri="{FF2B5EF4-FFF2-40B4-BE49-F238E27FC236}">
                  <a16:creationId xmlns:a16="http://schemas.microsoft.com/office/drawing/2014/main" id="{2319D5E4-BEB2-3D63-E026-C4767454E8A0}"/>
                </a:ext>
              </a:extLst>
            </p:cNvPr>
            <p:cNvSpPr>
              <a:spLocks/>
            </p:cNvSpPr>
            <p:nvPr/>
          </p:nvSpPr>
          <p:spPr bwMode="auto">
            <a:xfrm>
              <a:off x="19324575" y="10802517"/>
              <a:ext cx="1226281" cy="991462"/>
            </a:xfrm>
            <a:custGeom>
              <a:avLst/>
              <a:gdLst>
                <a:gd name="T0" fmla="*/ 4 w 36"/>
                <a:gd name="T1" fmla="*/ 13 h 29"/>
                <a:gd name="T2" fmla="*/ 1 w 36"/>
                <a:gd name="T3" fmla="*/ 11 h 29"/>
                <a:gd name="T4" fmla="*/ 2 w 36"/>
                <a:gd name="T5" fmla="*/ 8 h 29"/>
                <a:gd name="T6" fmla="*/ 11 w 36"/>
                <a:gd name="T7" fmla="*/ 5 h 29"/>
                <a:gd name="T8" fmla="*/ 12 w 36"/>
                <a:gd name="T9" fmla="*/ 5 h 29"/>
                <a:gd name="T10" fmla="*/ 28 w 36"/>
                <a:gd name="T11" fmla="*/ 0 h 29"/>
                <a:gd name="T12" fmla="*/ 33 w 36"/>
                <a:gd name="T13" fmla="*/ 3 h 29"/>
                <a:gd name="T14" fmla="*/ 34 w 36"/>
                <a:gd name="T15" fmla="*/ 20 h 29"/>
                <a:gd name="T16" fmla="*/ 28 w 36"/>
                <a:gd name="T17" fmla="*/ 29 h 29"/>
                <a:gd name="T18" fmla="*/ 28 w 36"/>
                <a:gd name="T19" fmla="*/ 25 h 29"/>
                <a:gd name="T20" fmla="*/ 24 w 36"/>
                <a:gd name="T21" fmla="*/ 23 h 29"/>
                <a:gd name="T22" fmla="*/ 23 w 36"/>
                <a:gd name="T23" fmla="*/ 24 h 29"/>
                <a:gd name="T24" fmla="*/ 23 w 36"/>
                <a:gd name="T25" fmla="*/ 24 h 29"/>
                <a:gd name="T26" fmla="*/ 12 w 36"/>
                <a:gd name="T27" fmla="*/ 26 h 29"/>
                <a:gd name="T28" fmla="*/ 10 w 36"/>
                <a:gd name="T29" fmla="*/ 25 h 29"/>
                <a:gd name="T30" fmla="*/ 10 w 36"/>
                <a:gd name="T31" fmla="*/ 23 h 29"/>
                <a:gd name="T32" fmla="*/ 7 w 36"/>
                <a:gd name="T33" fmla="*/ 23 h 29"/>
                <a:gd name="T34" fmla="*/ 4 w 36"/>
                <a:gd name="T35" fmla="*/ 22 h 29"/>
                <a:gd name="T36" fmla="*/ 5 w 36"/>
                <a:gd name="T37" fmla="*/ 19 h 29"/>
                <a:gd name="T38" fmla="*/ 11 w 36"/>
                <a:gd name="T39" fmla="*/ 17 h 29"/>
                <a:gd name="T40" fmla="*/ 5 w 36"/>
                <a:gd name="T41" fmla="*/ 19 h 29"/>
                <a:gd name="T42" fmla="*/ 2 w 36"/>
                <a:gd name="T43" fmla="*/ 17 h 29"/>
                <a:gd name="T44" fmla="*/ 2 w 36"/>
                <a:gd name="T45" fmla="*/ 14 h 29"/>
                <a:gd name="T46" fmla="*/ 11 w 36"/>
                <a:gd name="T47" fmla="*/ 11 h 29"/>
                <a:gd name="T48" fmla="*/ 11 w 36"/>
                <a:gd name="T49" fmla="*/ 11 h 29"/>
                <a:gd name="T50" fmla="*/ 4 w 36"/>
                <a:gd name="T51" fmla="*/ 13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6" h="29">
                  <a:moveTo>
                    <a:pt x="4" y="13"/>
                  </a:moveTo>
                  <a:cubicBezTo>
                    <a:pt x="3" y="13"/>
                    <a:pt x="2" y="12"/>
                    <a:pt x="1" y="11"/>
                  </a:cubicBezTo>
                  <a:cubicBezTo>
                    <a:pt x="0" y="10"/>
                    <a:pt x="1" y="9"/>
                    <a:pt x="2" y="8"/>
                  </a:cubicBezTo>
                  <a:cubicBezTo>
                    <a:pt x="11" y="5"/>
                    <a:pt x="11" y="5"/>
                    <a:pt x="11" y="5"/>
                  </a:cubicBezTo>
                  <a:cubicBezTo>
                    <a:pt x="12" y="5"/>
                    <a:pt x="12" y="5"/>
                    <a:pt x="12" y="5"/>
                  </a:cubicBezTo>
                  <a:cubicBezTo>
                    <a:pt x="18" y="2"/>
                    <a:pt x="28" y="0"/>
                    <a:pt x="28" y="0"/>
                  </a:cubicBezTo>
                  <a:cubicBezTo>
                    <a:pt x="28" y="0"/>
                    <a:pt x="32" y="1"/>
                    <a:pt x="33" y="3"/>
                  </a:cubicBezTo>
                  <a:cubicBezTo>
                    <a:pt x="34" y="5"/>
                    <a:pt x="36" y="15"/>
                    <a:pt x="34" y="20"/>
                  </a:cubicBezTo>
                  <a:cubicBezTo>
                    <a:pt x="33" y="25"/>
                    <a:pt x="28" y="29"/>
                    <a:pt x="28" y="29"/>
                  </a:cubicBezTo>
                  <a:cubicBezTo>
                    <a:pt x="28" y="25"/>
                    <a:pt x="28" y="25"/>
                    <a:pt x="28" y="25"/>
                  </a:cubicBezTo>
                  <a:cubicBezTo>
                    <a:pt x="28" y="25"/>
                    <a:pt x="27" y="24"/>
                    <a:pt x="24" y="23"/>
                  </a:cubicBezTo>
                  <a:cubicBezTo>
                    <a:pt x="23" y="24"/>
                    <a:pt x="23" y="24"/>
                    <a:pt x="23" y="24"/>
                  </a:cubicBezTo>
                  <a:cubicBezTo>
                    <a:pt x="23" y="24"/>
                    <a:pt x="23" y="24"/>
                    <a:pt x="23" y="24"/>
                  </a:cubicBezTo>
                  <a:cubicBezTo>
                    <a:pt x="12" y="26"/>
                    <a:pt x="12" y="26"/>
                    <a:pt x="12" y="26"/>
                  </a:cubicBezTo>
                  <a:cubicBezTo>
                    <a:pt x="12" y="27"/>
                    <a:pt x="10" y="26"/>
                    <a:pt x="10" y="25"/>
                  </a:cubicBezTo>
                  <a:cubicBezTo>
                    <a:pt x="9" y="24"/>
                    <a:pt x="9" y="23"/>
                    <a:pt x="10" y="23"/>
                  </a:cubicBezTo>
                  <a:cubicBezTo>
                    <a:pt x="7" y="23"/>
                    <a:pt x="7" y="23"/>
                    <a:pt x="7" y="23"/>
                  </a:cubicBezTo>
                  <a:cubicBezTo>
                    <a:pt x="7" y="24"/>
                    <a:pt x="5" y="23"/>
                    <a:pt x="4" y="22"/>
                  </a:cubicBezTo>
                  <a:cubicBezTo>
                    <a:pt x="4" y="21"/>
                    <a:pt x="4" y="19"/>
                    <a:pt x="5" y="19"/>
                  </a:cubicBezTo>
                  <a:cubicBezTo>
                    <a:pt x="11" y="17"/>
                    <a:pt x="11" y="17"/>
                    <a:pt x="11" y="17"/>
                  </a:cubicBezTo>
                  <a:cubicBezTo>
                    <a:pt x="5" y="19"/>
                    <a:pt x="5" y="19"/>
                    <a:pt x="5" y="19"/>
                  </a:cubicBezTo>
                  <a:cubicBezTo>
                    <a:pt x="4" y="19"/>
                    <a:pt x="2" y="18"/>
                    <a:pt x="2" y="17"/>
                  </a:cubicBezTo>
                  <a:cubicBezTo>
                    <a:pt x="1" y="16"/>
                    <a:pt x="1" y="15"/>
                    <a:pt x="2" y="14"/>
                  </a:cubicBezTo>
                  <a:cubicBezTo>
                    <a:pt x="11" y="11"/>
                    <a:pt x="11" y="11"/>
                    <a:pt x="11" y="11"/>
                  </a:cubicBezTo>
                  <a:cubicBezTo>
                    <a:pt x="11" y="11"/>
                    <a:pt x="11" y="11"/>
                    <a:pt x="11" y="11"/>
                  </a:cubicBezTo>
                  <a:lnTo>
                    <a:pt x="4" y="13"/>
                  </a:lnTo>
                  <a:close/>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0" name="Freeform 81520">
              <a:extLst>
                <a:ext uri="{FF2B5EF4-FFF2-40B4-BE49-F238E27FC236}">
                  <a16:creationId xmlns:a16="http://schemas.microsoft.com/office/drawing/2014/main" id="{1D141359-930F-CCB8-3682-43108B3D4F79}"/>
                </a:ext>
              </a:extLst>
            </p:cNvPr>
            <p:cNvSpPr>
              <a:spLocks/>
            </p:cNvSpPr>
            <p:nvPr/>
          </p:nvSpPr>
          <p:spPr bwMode="auto">
            <a:xfrm>
              <a:off x="17706928" y="7254131"/>
              <a:ext cx="782731" cy="965370"/>
            </a:xfrm>
            <a:custGeom>
              <a:avLst/>
              <a:gdLst>
                <a:gd name="T0" fmla="*/ 0 w 23"/>
                <a:gd name="T1" fmla="*/ 1 h 28"/>
                <a:gd name="T2" fmla="*/ 0 w 23"/>
                <a:gd name="T3" fmla="*/ 21 h 28"/>
                <a:gd name="T4" fmla="*/ 12 w 23"/>
                <a:gd name="T5" fmla="*/ 28 h 28"/>
                <a:gd name="T6" fmla="*/ 23 w 23"/>
                <a:gd name="T7" fmla="*/ 20 h 28"/>
                <a:gd name="T8" fmla="*/ 21 w 23"/>
                <a:gd name="T9" fmla="*/ 0 h 28"/>
                <a:gd name="T10" fmla="*/ 0 w 23"/>
                <a:gd name="T11" fmla="*/ 1 h 28"/>
              </a:gdLst>
              <a:ahLst/>
              <a:cxnLst>
                <a:cxn ang="0">
                  <a:pos x="T0" y="T1"/>
                </a:cxn>
                <a:cxn ang="0">
                  <a:pos x="T2" y="T3"/>
                </a:cxn>
                <a:cxn ang="0">
                  <a:pos x="T4" y="T5"/>
                </a:cxn>
                <a:cxn ang="0">
                  <a:pos x="T6" y="T7"/>
                </a:cxn>
                <a:cxn ang="0">
                  <a:pos x="T8" y="T9"/>
                </a:cxn>
                <a:cxn ang="0">
                  <a:pos x="T10" y="T11"/>
                </a:cxn>
              </a:cxnLst>
              <a:rect l="0" t="0" r="r" b="b"/>
              <a:pathLst>
                <a:path w="23" h="28">
                  <a:moveTo>
                    <a:pt x="0" y="1"/>
                  </a:moveTo>
                  <a:cubicBezTo>
                    <a:pt x="0" y="21"/>
                    <a:pt x="0" y="21"/>
                    <a:pt x="0" y="21"/>
                  </a:cubicBezTo>
                  <a:cubicBezTo>
                    <a:pt x="0" y="21"/>
                    <a:pt x="2" y="28"/>
                    <a:pt x="12" y="28"/>
                  </a:cubicBezTo>
                  <a:cubicBezTo>
                    <a:pt x="22" y="27"/>
                    <a:pt x="23" y="20"/>
                    <a:pt x="23" y="20"/>
                  </a:cubicBezTo>
                  <a:cubicBezTo>
                    <a:pt x="21" y="0"/>
                    <a:pt x="21" y="0"/>
                    <a:pt x="21" y="0"/>
                  </a:cubicBezTo>
                  <a:lnTo>
                    <a:pt x="0" y="1"/>
                  </a:lnTo>
                  <a:close/>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1" name="Freeform 81521">
              <a:extLst>
                <a:ext uri="{FF2B5EF4-FFF2-40B4-BE49-F238E27FC236}">
                  <a16:creationId xmlns:a16="http://schemas.microsoft.com/office/drawing/2014/main" id="{44C7F670-4BCB-875A-90FF-71944C6B7692}"/>
                </a:ext>
              </a:extLst>
            </p:cNvPr>
            <p:cNvSpPr>
              <a:spLocks/>
            </p:cNvSpPr>
            <p:nvPr/>
          </p:nvSpPr>
          <p:spPr bwMode="auto">
            <a:xfrm>
              <a:off x="17706928" y="7254131"/>
              <a:ext cx="730551" cy="626186"/>
            </a:xfrm>
            <a:custGeom>
              <a:avLst/>
              <a:gdLst>
                <a:gd name="T0" fmla="*/ 22 w 22"/>
                <a:gd name="T1" fmla="*/ 12 h 18"/>
                <a:gd name="T2" fmla="*/ 21 w 22"/>
                <a:gd name="T3" fmla="*/ 0 h 18"/>
                <a:gd name="T4" fmla="*/ 0 w 22"/>
                <a:gd name="T5" fmla="*/ 1 h 18"/>
                <a:gd name="T6" fmla="*/ 0 w 22"/>
                <a:gd name="T7" fmla="*/ 16 h 18"/>
                <a:gd name="T8" fmla="*/ 8 w 22"/>
                <a:gd name="T9" fmla="*/ 18 h 18"/>
                <a:gd name="T10" fmla="*/ 22 w 22"/>
                <a:gd name="T11" fmla="*/ 12 h 18"/>
              </a:gdLst>
              <a:ahLst/>
              <a:cxnLst>
                <a:cxn ang="0">
                  <a:pos x="T0" y="T1"/>
                </a:cxn>
                <a:cxn ang="0">
                  <a:pos x="T2" y="T3"/>
                </a:cxn>
                <a:cxn ang="0">
                  <a:pos x="T4" y="T5"/>
                </a:cxn>
                <a:cxn ang="0">
                  <a:pos x="T6" y="T7"/>
                </a:cxn>
                <a:cxn ang="0">
                  <a:pos x="T8" y="T9"/>
                </a:cxn>
                <a:cxn ang="0">
                  <a:pos x="T10" y="T11"/>
                </a:cxn>
              </a:cxnLst>
              <a:rect l="0" t="0" r="r" b="b"/>
              <a:pathLst>
                <a:path w="22" h="18">
                  <a:moveTo>
                    <a:pt x="22" y="12"/>
                  </a:moveTo>
                  <a:cubicBezTo>
                    <a:pt x="21" y="0"/>
                    <a:pt x="21" y="0"/>
                    <a:pt x="21" y="0"/>
                  </a:cubicBezTo>
                  <a:cubicBezTo>
                    <a:pt x="0" y="1"/>
                    <a:pt x="0" y="1"/>
                    <a:pt x="0" y="1"/>
                  </a:cubicBezTo>
                  <a:cubicBezTo>
                    <a:pt x="0" y="16"/>
                    <a:pt x="0" y="16"/>
                    <a:pt x="0" y="16"/>
                  </a:cubicBezTo>
                  <a:cubicBezTo>
                    <a:pt x="2" y="17"/>
                    <a:pt x="5" y="18"/>
                    <a:pt x="8" y="18"/>
                  </a:cubicBezTo>
                  <a:cubicBezTo>
                    <a:pt x="13" y="18"/>
                    <a:pt x="19" y="16"/>
                    <a:pt x="22" y="12"/>
                  </a:cubicBezTo>
                  <a:close/>
                </a:path>
              </a:pathLst>
            </a:custGeom>
            <a:solidFill>
              <a:srgbClr val="E8AD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2" name="Freeform 81553">
              <a:extLst>
                <a:ext uri="{FF2B5EF4-FFF2-40B4-BE49-F238E27FC236}">
                  <a16:creationId xmlns:a16="http://schemas.microsoft.com/office/drawing/2014/main" id="{E6BFE19E-B740-F929-958C-55138EB9AF90}"/>
                </a:ext>
              </a:extLst>
            </p:cNvPr>
            <p:cNvSpPr>
              <a:spLocks/>
            </p:cNvSpPr>
            <p:nvPr/>
          </p:nvSpPr>
          <p:spPr bwMode="auto">
            <a:xfrm>
              <a:off x="17602562" y="5688663"/>
              <a:ext cx="782731" cy="1174098"/>
            </a:xfrm>
            <a:custGeom>
              <a:avLst/>
              <a:gdLst>
                <a:gd name="T0" fmla="*/ 0 w 23"/>
                <a:gd name="T1" fmla="*/ 0 h 34"/>
                <a:gd name="T2" fmla="*/ 23 w 23"/>
                <a:gd name="T3" fmla="*/ 2 h 34"/>
                <a:gd name="T4" fmla="*/ 0 w 23"/>
                <a:gd name="T5" fmla="*/ 0 h 34"/>
              </a:gdLst>
              <a:ahLst/>
              <a:cxnLst>
                <a:cxn ang="0">
                  <a:pos x="T0" y="T1"/>
                </a:cxn>
                <a:cxn ang="0">
                  <a:pos x="T2" y="T3"/>
                </a:cxn>
                <a:cxn ang="0">
                  <a:pos x="T4" y="T5"/>
                </a:cxn>
              </a:cxnLst>
              <a:rect l="0" t="0" r="r" b="b"/>
              <a:pathLst>
                <a:path w="23" h="34">
                  <a:moveTo>
                    <a:pt x="0" y="0"/>
                  </a:moveTo>
                  <a:cubicBezTo>
                    <a:pt x="5" y="34"/>
                    <a:pt x="23" y="2"/>
                    <a:pt x="23" y="2"/>
                  </a:cubicBezTo>
                  <a:cubicBezTo>
                    <a:pt x="9" y="3"/>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3" name="Freeform 81594">
              <a:extLst>
                <a:ext uri="{FF2B5EF4-FFF2-40B4-BE49-F238E27FC236}">
                  <a16:creationId xmlns:a16="http://schemas.microsoft.com/office/drawing/2014/main" id="{DE5F568A-ED0C-DA27-4A6A-5F2ECC58F1D4}"/>
                </a:ext>
              </a:extLst>
            </p:cNvPr>
            <p:cNvSpPr>
              <a:spLocks/>
            </p:cNvSpPr>
            <p:nvPr/>
          </p:nvSpPr>
          <p:spPr bwMode="auto">
            <a:xfrm>
              <a:off x="16011010" y="7932497"/>
              <a:ext cx="234819" cy="260911"/>
            </a:xfrm>
            <a:custGeom>
              <a:avLst/>
              <a:gdLst>
                <a:gd name="T0" fmla="*/ 3 w 7"/>
                <a:gd name="T1" fmla="*/ 0 h 7"/>
                <a:gd name="T2" fmla="*/ 0 w 7"/>
                <a:gd name="T3" fmla="*/ 4 h 7"/>
                <a:gd name="T4" fmla="*/ 3 w 7"/>
                <a:gd name="T5" fmla="*/ 7 h 7"/>
                <a:gd name="T6" fmla="*/ 7 w 7"/>
                <a:gd name="T7" fmla="*/ 4 h 7"/>
                <a:gd name="T8" fmla="*/ 3 w 7"/>
                <a:gd name="T9" fmla="*/ 0 h 7"/>
              </a:gdLst>
              <a:ahLst/>
              <a:cxnLst>
                <a:cxn ang="0">
                  <a:pos x="T0" y="T1"/>
                </a:cxn>
                <a:cxn ang="0">
                  <a:pos x="T2" y="T3"/>
                </a:cxn>
                <a:cxn ang="0">
                  <a:pos x="T4" y="T5"/>
                </a:cxn>
                <a:cxn ang="0">
                  <a:pos x="T6" y="T7"/>
                </a:cxn>
                <a:cxn ang="0">
                  <a:pos x="T8" y="T9"/>
                </a:cxn>
              </a:cxnLst>
              <a:rect l="0" t="0" r="r" b="b"/>
              <a:pathLst>
                <a:path w="7" h="7">
                  <a:moveTo>
                    <a:pt x="3" y="0"/>
                  </a:moveTo>
                  <a:cubicBezTo>
                    <a:pt x="3" y="2"/>
                    <a:pt x="2" y="3"/>
                    <a:pt x="0" y="4"/>
                  </a:cubicBezTo>
                  <a:cubicBezTo>
                    <a:pt x="2" y="5"/>
                    <a:pt x="3" y="5"/>
                    <a:pt x="3" y="7"/>
                  </a:cubicBezTo>
                  <a:cubicBezTo>
                    <a:pt x="4" y="5"/>
                    <a:pt x="5" y="5"/>
                    <a:pt x="7" y="4"/>
                  </a:cubicBezTo>
                  <a:cubicBezTo>
                    <a:pt x="5" y="3"/>
                    <a:pt x="4" y="2"/>
                    <a:pt x="3" y="0"/>
                  </a:cubicBezTo>
                  <a:close/>
                </a:path>
              </a:pathLst>
            </a:custGeom>
            <a:solidFill>
              <a:srgbClr val="FDB7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4" name="Freeform 81595">
              <a:extLst>
                <a:ext uri="{FF2B5EF4-FFF2-40B4-BE49-F238E27FC236}">
                  <a16:creationId xmlns:a16="http://schemas.microsoft.com/office/drawing/2014/main" id="{F51BFD9D-148B-D4F1-9CA8-45BD37D4B7EA}"/>
                </a:ext>
              </a:extLst>
            </p:cNvPr>
            <p:cNvSpPr>
              <a:spLocks/>
            </p:cNvSpPr>
            <p:nvPr/>
          </p:nvSpPr>
          <p:spPr bwMode="auto">
            <a:xfrm>
              <a:off x="16167554" y="7488950"/>
              <a:ext cx="182636" cy="208728"/>
            </a:xfrm>
            <a:custGeom>
              <a:avLst/>
              <a:gdLst>
                <a:gd name="T0" fmla="*/ 2 w 5"/>
                <a:gd name="T1" fmla="*/ 0 h 6"/>
                <a:gd name="T2" fmla="*/ 0 w 5"/>
                <a:gd name="T3" fmla="*/ 3 h 6"/>
                <a:gd name="T4" fmla="*/ 2 w 5"/>
                <a:gd name="T5" fmla="*/ 6 h 6"/>
                <a:gd name="T6" fmla="*/ 5 w 5"/>
                <a:gd name="T7" fmla="*/ 3 h 6"/>
                <a:gd name="T8" fmla="*/ 2 w 5"/>
                <a:gd name="T9" fmla="*/ 0 h 6"/>
              </a:gdLst>
              <a:ahLst/>
              <a:cxnLst>
                <a:cxn ang="0">
                  <a:pos x="T0" y="T1"/>
                </a:cxn>
                <a:cxn ang="0">
                  <a:pos x="T2" y="T3"/>
                </a:cxn>
                <a:cxn ang="0">
                  <a:pos x="T4" y="T5"/>
                </a:cxn>
                <a:cxn ang="0">
                  <a:pos x="T6" y="T7"/>
                </a:cxn>
                <a:cxn ang="0">
                  <a:pos x="T8" y="T9"/>
                </a:cxn>
              </a:cxnLst>
              <a:rect l="0" t="0" r="r" b="b"/>
              <a:pathLst>
                <a:path w="5" h="6">
                  <a:moveTo>
                    <a:pt x="2" y="0"/>
                  </a:moveTo>
                  <a:cubicBezTo>
                    <a:pt x="2" y="2"/>
                    <a:pt x="1" y="2"/>
                    <a:pt x="0" y="3"/>
                  </a:cubicBezTo>
                  <a:cubicBezTo>
                    <a:pt x="1" y="4"/>
                    <a:pt x="2" y="4"/>
                    <a:pt x="2" y="6"/>
                  </a:cubicBezTo>
                  <a:cubicBezTo>
                    <a:pt x="3" y="4"/>
                    <a:pt x="3" y="4"/>
                    <a:pt x="5" y="3"/>
                  </a:cubicBezTo>
                  <a:cubicBezTo>
                    <a:pt x="3" y="2"/>
                    <a:pt x="3" y="2"/>
                    <a:pt x="2" y="0"/>
                  </a:cubicBezTo>
                  <a:close/>
                </a:path>
              </a:pathLst>
            </a:custGeom>
            <a:solidFill>
              <a:srgbClr val="FDB7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5" name="Freeform 81596">
              <a:extLst>
                <a:ext uri="{FF2B5EF4-FFF2-40B4-BE49-F238E27FC236}">
                  <a16:creationId xmlns:a16="http://schemas.microsoft.com/office/drawing/2014/main" id="{F98AA96F-C5B1-D0E2-BE38-1187D918C430}"/>
                </a:ext>
              </a:extLst>
            </p:cNvPr>
            <p:cNvSpPr>
              <a:spLocks/>
            </p:cNvSpPr>
            <p:nvPr/>
          </p:nvSpPr>
          <p:spPr bwMode="auto">
            <a:xfrm>
              <a:off x="15854461" y="7671587"/>
              <a:ext cx="208728" cy="208728"/>
            </a:xfrm>
            <a:custGeom>
              <a:avLst/>
              <a:gdLst>
                <a:gd name="T0" fmla="*/ 6 w 6"/>
                <a:gd name="T1" fmla="*/ 3 h 6"/>
                <a:gd name="T2" fmla="*/ 3 w 6"/>
                <a:gd name="T3" fmla="*/ 0 h 6"/>
                <a:gd name="T4" fmla="*/ 0 w 6"/>
                <a:gd name="T5" fmla="*/ 3 h 6"/>
                <a:gd name="T6" fmla="*/ 3 w 6"/>
                <a:gd name="T7" fmla="*/ 6 h 6"/>
                <a:gd name="T8" fmla="*/ 6 w 6"/>
                <a:gd name="T9" fmla="*/ 3 h 6"/>
              </a:gdLst>
              <a:ahLst/>
              <a:cxnLst>
                <a:cxn ang="0">
                  <a:pos x="T0" y="T1"/>
                </a:cxn>
                <a:cxn ang="0">
                  <a:pos x="T2" y="T3"/>
                </a:cxn>
                <a:cxn ang="0">
                  <a:pos x="T4" y="T5"/>
                </a:cxn>
                <a:cxn ang="0">
                  <a:pos x="T6" y="T7"/>
                </a:cxn>
                <a:cxn ang="0">
                  <a:pos x="T8" y="T9"/>
                </a:cxn>
              </a:cxnLst>
              <a:rect l="0" t="0" r="r" b="b"/>
              <a:pathLst>
                <a:path w="6" h="6">
                  <a:moveTo>
                    <a:pt x="6" y="3"/>
                  </a:moveTo>
                  <a:cubicBezTo>
                    <a:pt x="4" y="3"/>
                    <a:pt x="4" y="2"/>
                    <a:pt x="3" y="0"/>
                  </a:cubicBezTo>
                  <a:cubicBezTo>
                    <a:pt x="2" y="2"/>
                    <a:pt x="2" y="3"/>
                    <a:pt x="0" y="3"/>
                  </a:cubicBezTo>
                  <a:cubicBezTo>
                    <a:pt x="2" y="4"/>
                    <a:pt x="2" y="4"/>
                    <a:pt x="3" y="6"/>
                  </a:cubicBezTo>
                  <a:cubicBezTo>
                    <a:pt x="4" y="4"/>
                    <a:pt x="4" y="4"/>
                    <a:pt x="6" y="3"/>
                  </a:cubicBezTo>
                  <a:close/>
                </a:path>
              </a:pathLst>
            </a:custGeom>
            <a:solidFill>
              <a:srgbClr val="FDB7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266" name="Group 265">
              <a:extLst>
                <a:ext uri="{FF2B5EF4-FFF2-40B4-BE49-F238E27FC236}">
                  <a16:creationId xmlns:a16="http://schemas.microsoft.com/office/drawing/2014/main" id="{7C652F28-4C39-CF31-83F1-92B661F531A8}"/>
                </a:ext>
              </a:extLst>
            </p:cNvPr>
            <p:cNvGrpSpPr/>
            <p:nvPr/>
          </p:nvGrpSpPr>
          <p:grpSpPr>
            <a:xfrm>
              <a:off x="20319876" y="8106657"/>
              <a:ext cx="2738560" cy="3888569"/>
              <a:chOff x="-3471496" y="6031768"/>
              <a:chExt cx="2787858" cy="3958568"/>
            </a:xfrm>
          </p:grpSpPr>
          <p:grpSp>
            <p:nvGrpSpPr>
              <p:cNvPr id="326" name="Group 325">
                <a:extLst>
                  <a:ext uri="{FF2B5EF4-FFF2-40B4-BE49-F238E27FC236}">
                    <a16:creationId xmlns:a16="http://schemas.microsoft.com/office/drawing/2014/main" id="{AD1C9157-D842-4508-82C5-FFF5114DB1DF}"/>
                  </a:ext>
                </a:extLst>
              </p:cNvPr>
              <p:cNvGrpSpPr/>
              <p:nvPr/>
            </p:nvGrpSpPr>
            <p:grpSpPr>
              <a:xfrm>
                <a:off x="-3471496" y="6031768"/>
                <a:ext cx="2787858" cy="3958568"/>
                <a:chOff x="11964378" y="6046786"/>
                <a:chExt cx="3506538" cy="4979046"/>
              </a:xfrm>
            </p:grpSpPr>
            <p:grpSp>
              <p:nvGrpSpPr>
                <p:cNvPr id="328" name="Group 327">
                  <a:extLst>
                    <a:ext uri="{FF2B5EF4-FFF2-40B4-BE49-F238E27FC236}">
                      <a16:creationId xmlns:a16="http://schemas.microsoft.com/office/drawing/2014/main" id="{5E5411CF-6588-81DF-AA24-92D198E329E2}"/>
                    </a:ext>
                  </a:extLst>
                </p:cNvPr>
                <p:cNvGrpSpPr/>
                <p:nvPr/>
              </p:nvGrpSpPr>
              <p:grpSpPr>
                <a:xfrm>
                  <a:off x="13686031" y="7836986"/>
                  <a:ext cx="1784885" cy="2530780"/>
                  <a:chOff x="13002206" y="10072851"/>
                  <a:chExt cx="1284898" cy="1821851"/>
                </a:xfrm>
              </p:grpSpPr>
              <p:sp>
                <p:nvSpPr>
                  <p:cNvPr id="342" name="Freeform 4248">
                    <a:extLst>
                      <a:ext uri="{FF2B5EF4-FFF2-40B4-BE49-F238E27FC236}">
                        <a16:creationId xmlns:a16="http://schemas.microsoft.com/office/drawing/2014/main" id="{65881546-8D28-8F26-49BE-4BD2F2EF8CD6}"/>
                      </a:ext>
                    </a:extLst>
                  </p:cNvPr>
                  <p:cNvSpPr>
                    <a:spLocks/>
                  </p:cNvSpPr>
                  <p:nvPr/>
                </p:nvSpPr>
                <p:spPr bwMode="auto">
                  <a:xfrm>
                    <a:off x="13098099" y="11281021"/>
                    <a:ext cx="249315" cy="613681"/>
                  </a:xfrm>
                  <a:custGeom>
                    <a:avLst/>
                    <a:gdLst>
                      <a:gd name="T0" fmla="*/ 3 w 15"/>
                      <a:gd name="T1" fmla="*/ 37 h 37"/>
                      <a:gd name="T2" fmla="*/ 3 w 15"/>
                      <a:gd name="T3" fmla="*/ 37 h 37"/>
                      <a:gd name="T4" fmla="*/ 5 w 15"/>
                      <a:gd name="T5" fmla="*/ 35 h 37"/>
                      <a:gd name="T6" fmla="*/ 15 w 15"/>
                      <a:gd name="T7" fmla="*/ 3 h 37"/>
                      <a:gd name="T8" fmla="*/ 14 w 15"/>
                      <a:gd name="T9" fmla="*/ 0 h 37"/>
                      <a:gd name="T10" fmla="*/ 11 w 15"/>
                      <a:gd name="T11" fmla="*/ 1 h 37"/>
                      <a:gd name="T12" fmla="*/ 1 w 15"/>
                      <a:gd name="T13" fmla="*/ 35 h 37"/>
                      <a:gd name="T14" fmla="*/ 3 w 15"/>
                      <a:gd name="T15" fmla="*/ 37 h 3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37">
                        <a:moveTo>
                          <a:pt x="3" y="37"/>
                        </a:moveTo>
                        <a:cubicBezTo>
                          <a:pt x="3" y="37"/>
                          <a:pt x="3" y="37"/>
                          <a:pt x="3" y="37"/>
                        </a:cubicBezTo>
                        <a:cubicBezTo>
                          <a:pt x="4" y="36"/>
                          <a:pt x="5" y="36"/>
                          <a:pt x="5" y="35"/>
                        </a:cubicBezTo>
                        <a:cubicBezTo>
                          <a:pt x="4" y="18"/>
                          <a:pt x="14" y="3"/>
                          <a:pt x="15" y="3"/>
                        </a:cubicBezTo>
                        <a:cubicBezTo>
                          <a:pt x="15" y="2"/>
                          <a:pt x="15" y="1"/>
                          <a:pt x="14" y="0"/>
                        </a:cubicBezTo>
                        <a:cubicBezTo>
                          <a:pt x="13" y="0"/>
                          <a:pt x="12" y="0"/>
                          <a:pt x="11" y="1"/>
                        </a:cubicBezTo>
                        <a:cubicBezTo>
                          <a:pt x="11" y="2"/>
                          <a:pt x="0" y="17"/>
                          <a:pt x="1" y="35"/>
                        </a:cubicBezTo>
                        <a:cubicBezTo>
                          <a:pt x="1" y="36"/>
                          <a:pt x="2" y="37"/>
                          <a:pt x="3" y="37"/>
                        </a:cubicBezTo>
                        <a:close/>
                      </a:path>
                    </a:pathLst>
                  </a:custGeom>
                  <a:solidFill>
                    <a:srgbClr val="4B41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3" name="Freeform 4250">
                    <a:extLst>
                      <a:ext uri="{FF2B5EF4-FFF2-40B4-BE49-F238E27FC236}">
                        <a16:creationId xmlns:a16="http://schemas.microsoft.com/office/drawing/2014/main" id="{A18891A0-1CE4-F413-1784-526C0B63B17A}"/>
                      </a:ext>
                    </a:extLst>
                  </p:cNvPr>
                  <p:cNvSpPr>
                    <a:spLocks/>
                  </p:cNvSpPr>
                  <p:nvPr/>
                </p:nvSpPr>
                <p:spPr bwMode="auto">
                  <a:xfrm>
                    <a:off x="13002206" y="10072851"/>
                    <a:ext cx="1284898" cy="1534200"/>
                  </a:xfrm>
                  <a:custGeom>
                    <a:avLst/>
                    <a:gdLst>
                      <a:gd name="T0" fmla="*/ 16 w 76"/>
                      <a:gd name="T1" fmla="*/ 77 h 92"/>
                      <a:gd name="T2" fmla="*/ 76 w 76"/>
                      <a:gd name="T3" fmla="*/ 8 h 92"/>
                      <a:gd name="T4" fmla="*/ 68 w 76"/>
                      <a:gd name="T5" fmla="*/ 2 h 92"/>
                      <a:gd name="T6" fmla="*/ 16 w 76"/>
                      <a:gd name="T7" fmla="*/ 77 h 92"/>
                    </a:gdLst>
                    <a:ahLst/>
                    <a:cxnLst>
                      <a:cxn ang="0">
                        <a:pos x="T0" y="T1"/>
                      </a:cxn>
                      <a:cxn ang="0">
                        <a:pos x="T2" y="T3"/>
                      </a:cxn>
                      <a:cxn ang="0">
                        <a:pos x="T4" y="T5"/>
                      </a:cxn>
                      <a:cxn ang="0">
                        <a:pos x="T6" y="T7"/>
                      </a:cxn>
                    </a:cxnLst>
                    <a:rect l="0" t="0" r="r" b="b"/>
                    <a:pathLst>
                      <a:path w="76" h="92">
                        <a:moveTo>
                          <a:pt x="16" y="77"/>
                        </a:moveTo>
                        <a:cubicBezTo>
                          <a:pt x="16" y="77"/>
                          <a:pt x="61" y="92"/>
                          <a:pt x="76" y="8"/>
                        </a:cubicBezTo>
                        <a:cubicBezTo>
                          <a:pt x="76" y="3"/>
                          <a:pt x="72" y="0"/>
                          <a:pt x="68" y="2"/>
                        </a:cubicBezTo>
                        <a:cubicBezTo>
                          <a:pt x="47" y="11"/>
                          <a:pt x="0" y="36"/>
                          <a:pt x="16" y="77"/>
                        </a:cubicBezTo>
                        <a:close/>
                      </a:path>
                    </a:pathLst>
                  </a:custGeom>
                  <a:solidFill>
                    <a:srgbClr val="4B41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29" name="Group 328">
                  <a:extLst>
                    <a:ext uri="{FF2B5EF4-FFF2-40B4-BE49-F238E27FC236}">
                      <a16:creationId xmlns:a16="http://schemas.microsoft.com/office/drawing/2014/main" id="{24BF299D-ED0D-E29D-DE2D-2B7E701B7EBE}"/>
                    </a:ext>
                  </a:extLst>
                </p:cNvPr>
                <p:cNvGrpSpPr/>
                <p:nvPr/>
              </p:nvGrpSpPr>
              <p:grpSpPr>
                <a:xfrm>
                  <a:off x="12694160" y="6046786"/>
                  <a:ext cx="1997962" cy="4313066"/>
                  <a:chOff x="12388531" y="9324919"/>
                  <a:chExt cx="1208184" cy="2608147"/>
                </a:xfrm>
              </p:grpSpPr>
              <p:sp>
                <p:nvSpPr>
                  <p:cNvPr id="338" name="Freeform 4249">
                    <a:extLst>
                      <a:ext uri="{FF2B5EF4-FFF2-40B4-BE49-F238E27FC236}">
                        <a16:creationId xmlns:a16="http://schemas.microsoft.com/office/drawing/2014/main" id="{53797B2B-68B2-8EF9-0EA2-06D839CF7197}"/>
                      </a:ext>
                    </a:extLst>
                  </p:cNvPr>
                  <p:cNvSpPr>
                    <a:spLocks/>
                  </p:cNvSpPr>
                  <p:nvPr/>
                </p:nvSpPr>
                <p:spPr bwMode="auto">
                  <a:xfrm>
                    <a:off x="12983034" y="10839947"/>
                    <a:ext cx="95893" cy="1093119"/>
                  </a:xfrm>
                  <a:custGeom>
                    <a:avLst/>
                    <a:gdLst>
                      <a:gd name="T0" fmla="*/ 3 w 5"/>
                      <a:gd name="T1" fmla="*/ 66 h 66"/>
                      <a:gd name="T2" fmla="*/ 3 w 5"/>
                      <a:gd name="T3" fmla="*/ 66 h 66"/>
                      <a:gd name="T4" fmla="*/ 5 w 5"/>
                      <a:gd name="T5" fmla="*/ 64 h 66"/>
                      <a:gd name="T6" fmla="*/ 4 w 5"/>
                      <a:gd name="T7" fmla="*/ 2 h 66"/>
                      <a:gd name="T8" fmla="*/ 2 w 5"/>
                      <a:gd name="T9" fmla="*/ 0 h 66"/>
                      <a:gd name="T10" fmla="*/ 0 w 5"/>
                      <a:gd name="T11" fmla="*/ 2 h 66"/>
                      <a:gd name="T12" fmla="*/ 1 w 5"/>
                      <a:gd name="T13" fmla="*/ 64 h 66"/>
                      <a:gd name="T14" fmla="*/ 3 w 5"/>
                      <a:gd name="T15" fmla="*/ 66 h 6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66">
                        <a:moveTo>
                          <a:pt x="3" y="66"/>
                        </a:moveTo>
                        <a:cubicBezTo>
                          <a:pt x="3" y="66"/>
                          <a:pt x="3" y="66"/>
                          <a:pt x="3" y="66"/>
                        </a:cubicBezTo>
                        <a:cubicBezTo>
                          <a:pt x="4" y="66"/>
                          <a:pt x="5" y="65"/>
                          <a:pt x="5" y="64"/>
                        </a:cubicBezTo>
                        <a:cubicBezTo>
                          <a:pt x="4" y="2"/>
                          <a:pt x="4" y="2"/>
                          <a:pt x="4" y="2"/>
                        </a:cubicBezTo>
                        <a:cubicBezTo>
                          <a:pt x="4" y="1"/>
                          <a:pt x="3" y="0"/>
                          <a:pt x="2" y="0"/>
                        </a:cubicBezTo>
                        <a:cubicBezTo>
                          <a:pt x="1" y="0"/>
                          <a:pt x="0" y="1"/>
                          <a:pt x="0" y="2"/>
                        </a:cubicBezTo>
                        <a:cubicBezTo>
                          <a:pt x="1" y="64"/>
                          <a:pt x="1" y="64"/>
                          <a:pt x="1" y="64"/>
                        </a:cubicBezTo>
                        <a:cubicBezTo>
                          <a:pt x="1" y="66"/>
                          <a:pt x="2" y="66"/>
                          <a:pt x="3" y="66"/>
                        </a:cubicBezTo>
                        <a:close/>
                      </a:path>
                    </a:pathLst>
                  </a:custGeom>
                  <a:solidFill>
                    <a:srgbClr val="8379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339" name="Group 338">
                    <a:extLst>
                      <a:ext uri="{FF2B5EF4-FFF2-40B4-BE49-F238E27FC236}">
                        <a16:creationId xmlns:a16="http://schemas.microsoft.com/office/drawing/2014/main" id="{038D82DF-7E9D-CD63-E9DE-52B16D623BCF}"/>
                      </a:ext>
                    </a:extLst>
                  </p:cNvPr>
                  <p:cNvGrpSpPr/>
                  <p:nvPr/>
                </p:nvGrpSpPr>
                <p:grpSpPr>
                  <a:xfrm>
                    <a:off x="12388531" y="9324919"/>
                    <a:ext cx="1208184" cy="2013637"/>
                    <a:chOff x="12388531" y="9324919"/>
                    <a:chExt cx="1208184" cy="2013637"/>
                  </a:xfrm>
                </p:grpSpPr>
                <p:sp>
                  <p:nvSpPr>
                    <p:cNvPr id="340" name="Freeform 4252">
                      <a:extLst>
                        <a:ext uri="{FF2B5EF4-FFF2-40B4-BE49-F238E27FC236}">
                          <a16:creationId xmlns:a16="http://schemas.microsoft.com/office/drawing/2014/main" id="{AFE8F952-847E-8C26-DA25-3E7936726257}"/>
                        </a:ext>
                      </a:extLst>
                    </p:cNvPr>
                    <p:cNvSpPr>
                      <a:spLocks/>
                    </p:cNvSpPr>
                    <p:nvPr/>
                  </p:nvSpPr>
                  <p:spPr bwMode="auto">
                    <a:xfrm>
                      <a:off x="12388531" y="9324919"/>
                      <a:ext cx="1208184" cy="2013637"/>
                    </a:xfrm>
                    <a:custGeom>
                      <a:avLst/>
                      <a:gdLst>
                        <a:gd name="T0" fmla="*/ 31 w 72"/>
                        <a:gd name="T1" fmla="*/ 114 h 120"/>
                        <a:gd name="T2" fmla="*/ 46 w 72"/>
                        <a:gd name="T3" fmla="*/ 113 h 120"/>
                        <a:gd name="T4" fmla="*/ 38 w 72"/>
                        <a:gd name="T5" fmla="*/ 9 h 120"/>
                        <a:gd name="T6" fmla="*/ 31 w 72"/>
                        <a:gd name="T7" fmla="*/ 114 h 120"/>
                      </a:gdLst>
                      <a:ahLst/>
                      <a:cxnLst>
                        <a:cxn ang="0">
                          <a:pos x="T0" y="T1"/>
                        </a:cxn>
                        <a:cxn ang="0">
                          <a:pos x="T2" y="T3"/>
                        </a:cxn>
                        <a:cxn ang="0">
                          <a:pos x="T4" y="T5"/>
                        </a:cxn>
                        <a:cxn ang="0">
                          <a:pos x="T6" y="T7"/>
                        </a:cxn>
                      </a:cxnLst>
                      <a:rect l="0" t="0" r="r" b="b"/>
                      <a:pathLst>
                        <a:path w="72" h="120">
                          <a:moveTo>
                            <a:pt x="31" y="114"/>
                          </a:moveTo>
                          <a:cubicBezTo>
                            <a:pt x="34" y="120"/>
                            <a:pt x="44" y="119"/>
                            <a:pt x="46" y="113"/>
                          </a:cubicBezTo>
                          <a:cubicBezTo>
                            <a:pt x="55" y="82"/>
                            <a:pt x="72" y="16"/>
                            <a:pt x="38" y="9"/>
                          </a:cubicBezTo>
                          <a:cubicBezTo>
                            <a:pt x="0" y="0"/>
                            <a:pt x="13" y="77"/>
                            <a:pt x="31" y="114"/>
                          </a:cubicBezTo>
                          <a:close/>
                        </a:path>
                      </a:pathLst>
                    </a:custGeom>
                    <a:solidFill>
                      <a:srgbClr val="8379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1" name="Freeform 4253">
                      <a:extLst>
                        <a:ext uri="{FF2B5EF4-FFF2-40B4-BE49-F238E27FC236}">
                          <a16:creationId xmlns:a16="http://schemas.microsoft.com/office/drawing/2014/main" id="{39C8C58D-C1CB-3FCD-A6B3-5EB5E5C4D9A7}"/>
                        </a:ext>
                      </a:extLst>
                    </p:cNvPr>
                    <p:cNvSpPr>
                      <a:spLocks/>
                    </p:cNvSpPr>
                    <p:nvPr/>
                  </p:nvSpPr>
                  <p:spPr bwMode="auto">
                    <a:xfrm>
                      <a:off x="12963855" y="9804364"/>
                      <a:ext cx="95893" cy="1495842"/>
                    </a:xfrm>
                    <a:custGeom>
                      <a:avLst/>
                      <a:gdLst>
                        <a:gd name="T0" fmla="*/ 5 w 6"/>
                        <a:gd name="T1" fmla="*/ 90 h 90"/>
                        <a:gd name="T2" fmla="*/ 5 w 6"/>
                        <a:gd name="T3" fmla="*/ 90 h 90"/>
                        <a:gd name="T4" fmla="*/ 6 w 6"/>
                        <a:gd name="T5" fmla="*/ 89 h 90"/>
                        <a:gd name="T6" fmla="*/ 2 w 6"/>
                        <a:gd name="T7" fmla="*/ 1 h 90"/>
                        <a:gd name="T8" fmla="*/ 1 w 6"/>
                        <a:gd name="T9" fmla="*/ 0 h 90"/>
                        <a:gd name="T10" fmla="*/ 0 w 6"/>
                        <a:gd name="T11" fmla="*/ 1 h 90"/>
                        <a:gd name="T12" fmla="*/ 4 w 6"/>
                        <a:gd name="T13" fmla="*/ 89 h 90"/>
                        <a:gd name="T14" fmla="*/ 5 w 6"/>
                        <a:gd name="T15" fmla="*/ 90 h 9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90">
                          <a:moveTo>
                            <a:pt x="5" y="90"/>
                          </a:moveTo>
                          <a:cubicBezTo>
                            <a:pt x="5" y="90"/>
                            <a:pt x="5" y="90"/>
                            <a:pt x="5" y="90"/>
                          </a:cubicBezTo>
                          <a:cubicBezTo>
                            <a:pt x="5" y="90"/>
                            <a:pt x="6" y="89"/>
                            <a:pt x="6" y="89"/>
                          </a:cubicBezTo>
                          <a:cubicBezTo>
                            <a:pt x="2" y="1"/>
                            <a:pt x="2" y="1"/>
                            <a:pt x="2" y="1"/>
                          </a:cubicBezTo>
                          <a:cubicBezTo>
                            <a:pt x="2" y="1"/>
                            <a:pt x="2" y="0"/>
                            <a:pt x="1" y="0"/>
                          </a:cubicBezTo>
                          <a:cubicBezTo>
                            <a:pt x="0" y="0"/>
                            <a:pt x="0" y="1"/>
                            <a:pt x="0" y="1"/>
                          </a:cubicBezTo>
                          <a:cubicBezTo>
                            <a:pt x="4" y="89"/>
                            <a:pt x="4" y="89"/>
                            <a:pt x="4" y="89"/>
                          </a:cubicBezTo>
                          <a:cubicBezTo>
                            <a:pt x="4" y="89"/>
                            <a:pt x="4" y="90"/>
                            <a:pt x="5" y="90"/>
                          </a:cubicBezTo>
                          <a:close/>
                        </a:path>
                      </a:pathLst>
                    </a:custGeom>
                    <a:solidFill>
                      <a:srgbClr val="4B41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grpSp>
              <p:nvGrpSpPr>
                <p:cNvPr id="330" name="Group 329">
                  <a:extLst>
                    <a:ext uri="{FF2B5EF4-FFF2-40B4-BE49-F238E27FC236}">
                      <a16:creationId xmlns:a16="http://schemas.microsoft.com/office/drawing/2014/main" id="{87655CBE-A1CF-BFA7-2412-1EE4FC946644}"/>
                    </a:ext>
                  </a:extLst>
                </p:cNvPr>
                <p:cNvGrpSpPr/>
                <p:nvPr/>
              </p:nvGrpSpPr>
              <p:grpSpPr>
                <a:xfrm rot="382393">
                  <a:off x="11964378" y="8619935"/>
                  <a:ext cx="1658571" cy="1704006"/>
                  <a:chOff x="11506364" y="10590632"/>
                  <a:chExt cx="1399962" cy="1438313"/>
                </a:xfrm>
              </p:grpSpPr>
              <p:sp>
                <p:nvSpPr>
                  <p:cNvPr id="335" name="Freeform 4245">
                    <a:extLst>
                      <a:ext uri="{FF2B5EF4-FFF2-40B4-BE49-F238E27FC236}">
                        <a16:creationId xmlns:a16="http://schemas.microsoft.com/office/drawing/2014/main" id="{19F46C3E-71BB-60D8-E285-49310F1A88B9}"/>
                      </a:ext>
                    </a:extLst>
                  </p:cNvPr>
                  <p:cNvSpPr>
                    <a:spLocks/>
                  </p:cNvSpPr>
                  <p:nvPr/>
                </p:nvSpPr>
                <p:spPr bwMode="auto">
                  <a:xfrm>
                    <a:off x="12580304" y="11434443"/>
                    <a:ext cx="326022" cy="517795"/>
                  </a:xfrm>
                  <a:custGeom>
                    <a:avLst/>
                    <a:gdLst>
                      <a:gd name="T0" fmla="*/ 18 w 20"/>
                      <a:gd name="T1" fmla="*/ 31 h 31"/>
                      <a:gd name="T2" fmla="*/ 19 w 20"/>
                      <a:gd name="T3" fmla="*/ 29 h 31"/>
                      <a:gd name="T4" fmla="*/ 3 w 20"/>
                      <a:gd name="T5" fmla="*/ 0 h 31"/>
                      <a:gd name="T6" fmla="*/ 1 w 20"/>
                      <a:gd name="T7" fmla="*/ 1 h 31"/>
                      <a:gd name="T8" fmla="*/ 1 w 20"/>
                      <a:gd name="T9" fmla="*/ 4 h 31"/>
                      <a:gd name="T10" fmla="*/ 9 w 20"/>
                      <a:gd name="T11" fmla="*/ 10 h 31"/>
                      <a:gd name="T12" fmla="*/ 16 w 20"/>
                      <a:gd name="T13" fmla="*/ 29 h 31"/>
                      <a:gd name="T14" fmla="*/ 17 w 20"/>
                      <a:gd name="T15" fmla="*/ 31 h 31"/>
                      <a:gd name="T16" fmla="*/ 18 w 20"/>
                      <a:gd name="T17"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31">
                        <a:moveTo>
                          <a:pt x="18" y="31"/>
                        </a:moveTo>
                        <a:cubicBezTo>
                          <a:pt x="19" y="31"/>
                          <a:pt x="19" y="30"/>
                          <a:pt x="19" y="29"/>
                        </a:cubicBezTo>
                        <a:cubicBezTo>
                          <a:pt x="20" y="9"/>
                          <a:pt x="4" y="1"/>
                          <a:pt x="3" y="0"/>
                        </a:cubicBezTo>
                        <a:cubicBezTo>
                          <a:pt x="2" y="0"/>
                          <a:pt x="1" y="0"/>
                          <a:pt x="1" y="1"/>
                        </a:cubicBezTo>
                        <a:cubicBezTo>
                          <a:pt x="0" y="2"/>
                          <a:pt x="0" y="3"/>
                          <a:pt x="1" y="4"/>
                        </a:cubicBezTo>
                        <a:cubicBezTo>
                          <a:pt x="1" y="4"/>
                          <a:pt x="5" y="6"/>
                          <a:pt x="9" y="10"/>
                        </a:cubicBezTo>
                        <a:cubicBezTo>
                          <a:pt x="13" y="16"/>
                          <a:pt x="16" y="22"/>
                          <a:pt x="16" y="29"/>
                        </a:cubicBezTo>
                        <a:cubicBezTo>
                          <a:pt x="16" y="30"/>
                          <a:pt x="16" y="31"/>
                          <a:pt x="17" y="31"/>
                        </a:cubicBezTo>
                        <a:lnTo>
                          <a:pt x="18" y="31"/>
                        </a:lnTo>
                        <a:close/>
                      </a:path>
                    </a:pathLst>
                  </a:custGeom>
                  <a:solidFill>
                    <a:srgbClr val="8379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6" name="Freeform 4251">
                    <a:extLst>
                      <a:ext uri="{FF2B5EF4-FFF2-40B4-BE49-F238E27FC236}">
                        <a16:creationId xmlns:a16="http://schemas.microsoft.com/office/drawing/2014/main" id="{2BDBB919-78D3-539D-5F62-19DEAB1A8CEF}"/>
                      </a:ext>
                    </a:extLst>
                  </p:cNvPr>
                  <p:cNvSpPr>
                    <a:spLocks/>
                  </p:cNvSpPr>
                  <p:nvPr/>
                </p:nvSpPr>
                <p:spPr bwMode="auto">
                  <a:xfrm>
                    <a:off x="11506364" y="10590632"/>
                    <a:ext cx="1361606" cy="1438313"/>
                  </a:xfrm>
                  <a:custGeom>
                    <a:avLst/>
                    <a:gdLst>
                      <a:gd name="T0" fmla="*/ 76 w 82"/>
                      <a:gd name="T1" fmla="*/ 62 h 87"/>
                      <a:gd name="T2" fmla="*/ 2 w 82"/>
                      <a:gd name="T3" fmla="*/ 9 h 87"/>
                      <a:gd name="T4" fmla="*/ 8 w 82"/>
                      <a:gd name="T5" fmla="*/ 1 h 87"/>
                      <a:gd name="T6" fmla="*/ 76 w 82"/>
                      <a:gd name="T7" fmla="*/ 62 h 87"/>
                    </a:gdLst>
                    <a:ahLst/>
                    <a:cxnLst>
                      <a:cxn ang="0">
                        <a:pos x="T0" y="T1"/>
                      </a:cxn>
                      <a:cxn ang="0">
                        <a:pos x="T2" y="T3"/>
                      </a:cxn>
                      <a:cxn ang="0">
                        <a:pos x="T4" y="T5"/>
                      </a:cxn>
                      <a:cxn ang="0">
                        <a:pos x="T6" y="T7"/>
                      </a:cxn>
                    </a:cxnLst>
                    <a:rect l="0" t="0" r="r" b="b"/>
                    <a:pathLst>
                      <a:path w="82" h="87">
                        <a:moveTo>
                          <a:pt x="76" y="62"/>
                        </a:moveTo>
                        <a:cubicBezTo>
                          <a:pt x="76" y="62"/>
                          <a:pt x="36" y="87"/>
                          <a:pt x="2" y="9"/>
                        </a:cubicBezTo>
                        <a:cubicBezTo>
                          <a:pt x="0" y="5"/>
                          <a:pt x="4" y="0"/>
                          <a:pt x="8" y="1"/>
                        </a:cubicBezTo>
                        <a:cubicBezTo>
                          <a:pt x="30" y="5"/>
                          <a:pt x="82" y="19"/>
                          <a:pt x="76" y="62"/>
                        </a:cubicBezTo>
                        <a:close/>
                      </a:path>
                    </a:pathLst>
                  </a:custGeom>
                  <a:solidFill>
                    <a:srgbClr val="8379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7" name="Freeform 4254">
                    <a:extLst>
                      <a:ext uri="{FF2B5EF4-FFF2-40B4-BE49-F238E27FC236}">
                        <a16:creationId xmlns:a16="http://schemas.microsoft.com/office/drawing/2014/main" id="{25E44280-668F-A745-F8D9-3C8B79DD5EF8}"/>
                      </a:ext>
                    </a:extLst>
                  </p:cNvPr>
                  <p:cNvSpPr>
                    <a:spLocks/>
                  </p:cNvSpPr>
                  <p:nvPr/>
                </p:nvSpPr>
                <p:spPr bwMode="auto">
                  <a:xfrm>
                    <a:off x="11947451" y="10935827"/>
                    <a:ext cx="824639" cy="690389"/>
                  </a:xfrm>
                  <a:custGeom>
                    <a:avLst/>
                    <a:gdLst>
                      <a:gd name="T0" fmla="*/ 49 w 50"/>
                      <a:gd name="T1" fmla="*/ 41 h 41"/>
                      <a:gd name="T2" fmla="*/ 50 w 50"/>
                      <a:gd name="T3" fmla="*/ 41 h 41"/>
                      <a:gd name="T4" fmla="*/ 50 w 50"/>
                      <a:gd name="T5" fmla="*/ 40 h 41"/>
                      <a:gd name="T6" fmla="*/ 1 w 50"/>
                      <a:gd name="T7" fmla="*/ 0 h 41"/>
                      <a:gd name="T8" fmla="*/ 0 w 50"/>
                      <a:gd name="T9" fmla="*/ 0 h 41"/>
                      <a:gd name="T10" fmla="*/ 0 w 50"/>
                      <a:gd name="T11" fmla="*/ 2 h 41"/>
                      <a:gd name="T12" fmla="*/ 49 w 50"/>
                      <a:gd name="T13" fmla="*/ 41 h 41"/>
                      <a:gd name="T14" fmla="*/ 49 w 50"/>
                      <a:gd name="T15" fmla="*/ 41 h 4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 h="41">
                        <a:moveTo>
                          <a:pt x="49" y="41"/>
                        </a:moveTo>
                        <a:cubicBezTo>
                          <a:pt x="50" y="41"/>
                          <a:pt x="50" y="41"/>
                          <a:pt x="50" y="41"/>
                        </a:cubicBezTo>
                        <a:cubicBezTo>
                          <a:pt x="50" y="41"/>
                          <a:pt x="50" y="40"/>
                          <a:pt x="50" y="40"/>
                        </a:cubicBezTo>
                        <a:cubicBezTo>
                          <a:pt x="1" y="0"/>
                          <a:pt x="1" y="0"/>
                          <a:pt x="1" y="0"/>
                        </a:cubicBezTo>
                        <a:cubicBezTo>
                          <a:pt x="1" y="0"/>
                          <a:pt x="0" y="0"/>
                          <a:pt x="0" y="0"/>
                        </a:cubicBezTo>
                        <a:cubicBezTo>
                          <a:pt x="0" y="1"/>
                          <a:pt x="0" y="1"/>
                          <a:pt x="0" y="2"/>
                        </a:cubicBezTo>
                        <a:cubicBezTo>
                          <a:pt x="49" y="41"/>
                          <a:pt x="49" y="41"/>
                          <a:pt x="49" y="41"/>
                        </a:cubicBezTo>
                        <a:cubicBezTo>
                          <a:pt x="49" y="41"/>
                          <a:pt x="49" y="41"/>
                          <a:pt x="49" y="41"/>
                        </a:cubicBezTo>
                        <a:close/>
                      </a:path>
                    </a:pathLst>
                  </a:custGeom>
                  <a:solidFill>
                    <a:srgbClr val="4B41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31" name="Group 330">
                  <a:extLst>
                    <a:ext uri="{FF2B5EF4-FFF2-40B4-BE49-F238E27FC236}">
                      <a16:creationId xmlns:a16="http://schemas.microsoft.com/office/drawing/2014/main" id="{96F9F89A-0851-233A-B976-D3B00A7CB67C}"/>
                    </a:ext>
                  </a:extLst>
                </p:cNvPr>
                <p:cNvGrpSpPr/>
                <p:nvPr/>
              </p:nvGrpSpPr>
              <p:grpSpPr>
                <a:xfrm>
                  <a:off x="13265290" y="10227467"/>
                  <a:ext cx="877747" cy="798365"/>
                  <a:chOff x="12854791" y="10175948"/>
                  <a:chExt cx="1649264" cy="798365"/>
                </a:xfrm>
              </p:grpSpPr>
              <p:sp>
                <p:nvSpPr>
                  <p:cNvPr id="332" name="Freeform 4255">
                    <a:extLst>
                      <a:ext uri="{FF2B5EF4-FFF2-40B4-BE49-F238E27FC236}">
                        <a16:creationId xmlns:a16="http://schemas.microsoft.com/office/drawing/2014/main" id="{5AA0C7ED-224B-68DA-23F4-0703C9454C40}"/>
                      </a:ext>
                    </a:extLst>
                  </p:cNvPr>
                  <p:cNvSpPr>
                    <a:spLocks/>
                  </p:cNvSpPr>
                  <p:nvPr/>
                </p:nvSpPr>
                <p:spPr bwMode="auto">
                  <a:xfrm>
                    <a:off x="12854791" y="10175948"/>
                    <a:ext cx="1649264" cy="798365"/>
                  </a:xfrm>
                  <a:custGeom>
                    <a:avLst/>
                    <a:gdLst>
                      <a:gd name="T0" fmla="*/ 0 w 99"/>
                      <a:gd name="T1" fmla="*/ 0 h 65"/>
                      <a:gd name="T2" fmla="*/ 3 w 99"/>
                      <a:gd name="T3" fmla="*/ 13 h 65"/>
                      <a:gd name="T4" fmla="*/ 4 w 99"/>
                      <a:gd name="T5" fmla="*/ 17 h 65"/>
                      <a:gd name="T6" fmla="*/ 6 w 99"/>
                      <a:gd name="T7" fmla="*/ 25 h 65"/>
                      <a:gd name="T8" fmla="*/ 7 w 99"/>
                      <a:gd name="T9" fmla="*/ 29 h 65"/>
                      <a:gd name="T10" fmla="*/ 13 w 99"/>
                      <a:gd name="T11" fmla="*/ 60 h 65"/>
                      <a:gd name="T12" fmla="*/ 20 w 99"/>
                      <a:gd name="T13" fmla="*/ 65 h 65"/>
                      <a:gd name="T14" fmla="*/ 79 w 99"/>
                      <a:gd name="T15" fmla="*/ 65 h 65"/>
                      <a:gd name="T16" fmla="*/ 86 w 99"/>
                      <a:gd name="T17" fmla="*/ 60 h 65"/>
                      <a:gd name="T18" fmla="*/ 93 w 99"/>
                      <a:gd name="T19" fmla="*/ 29 h 65"/>
                      <a:gd name="T20" fmla="*/ 94 w 99"/>
                      <a:gd name="T21" fmla="*/ 25 h 65"/>
                      <a:gd name="T22" fmla="*/ 96 w 99"/>
                      <a:gd name="T23" fmla="*/ 17 h 65"/>
                      <a:gd name="T24" fmla="*/ 97 w 99"/>
                      <a:gd name="T25" fmla="*/ 13 h 65"/>
                      <a:gd name="T26" fmla="*/ 99 w 99"/>
                      <a:gd name="T27" fmla="*/ 0 h 65"/>
                      <a:gd name="T28" fmla="*/ 0 w 99"/>
                      <a:gd name="T29" fmla="*/ 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9" h="65">
                        <a:moveTo>
                          <a:pt x="0" y="0"/>
                        </a:moveTo>
                        <a:cubicBezTo>
                          <a:pt x="3" y="13"/>
                          <a:pt x="3" y="13"/>
                          <a:pt x="3" y="13"/>
                        </a:cubicBezTo>
                        <a:cubicBezTo>
                          <a:pt x="4" y="17"/>
                          <a:pt x="4" y="17"/>
                          <a:pt x="4" y="17"/>
                        </a:cubicBezTo>
                        <a:cubicBezTo>
                          <a:pt x="6" y="25"/>
                          <a:pt x="6" y="25"/>
                          <a:pt x="6" y="25"/>
                        </a:cubicBezTo>
                        <a:cubicBezTo>
                          <a:pt x="7" y="29"/>
                          <a:pt x="7" y="29"/>
                          <a:pt x="7" y="29"/>
                        </a:cubicBezTo>
                        <a:cubicBezTo>
                          <a:pt x="13" y="60"/>
                          <a:pt x="13" y="60"/>
                          <a:pt x="13" y="60"/>
                        </a:cubicBezTo>
                        <a:cubicBezTo>
                          <a:pt x="14" y="63"/>
                          <a:pt x="17" y="65"/>
                          <a:pt x="20" y="65"/>
                        </a:cubicBezTo>
                        <a:cubicBezTo>
                          <a:pt x="79" y="65"/>
                          <a:pt x="79" y="65"/>
                          <a:pt x="79" y="65"/>
                        </a:cubicBezTo>
                        <a:cubicBezTo>
                          <a:pt x="83" y="65"/>
                          <a:pt x="86" y="63"/>
                          <a:pt x="86" y="60"/>
                        </a:cubicBezTo>
                        <a:cubicBezTo>
                          <a:pt x="93" y="29"/>
                          <a:pt x="93" y="29"/>
                          <a:pt x="93" y="29"/>
                        </a:cubicBezTo>
                        <a:cubicBezTo>
                          <a:pt x="94" y="25"/>
                          <a:pt x="94" y="25"/>
                          <a:pt x="94" y="25"/>
                        </a:cubicBezTo>
                        <a:cubicBezTo>
                          <a:pt x="96" y="17"/>
                          <a:pt x="96" y="17"/>
                          <a:pt x="96" y="17"/>
                        </a:cubicBezTo>
                        <a:cubicBezTo>
                          <a:pt x="97" y="13"/>
                          <a:pt x="97" y="13"/>
                          <a:pt x="97" y="13"/>
                        </a:cubicBezTo>
                        <a:cubicBezTo>
                          <a:pt x="99" y="0"/>
                          <a:pt x="99" y="0"/>
                          <a:pt x="99" y="0"/>
                        </a:cubicBezTo>
                        <a:lnTo>
                          <a:pt x="0" y="0"/>
                        </a:lnTo>
                        <a:close/>
                      </a:path>
                    </a:pathLst>
                  </a:custGeom>
                  <a:solidFill>
                    <a:srgbClr val="A0AB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3" name="Freeform 4256">
                    <a:extLst>
                      <a:ext uri="{FF2B5EF4-FFF2-40B4-BE49-F238E27FC236}">
                        <a16:creationId xmlns:a16="http://schemas.microsoft.com/office/drawing/2014/main" id="{996C7438-F5ED-F368-D496-BFAC6152F3CB}"/>
                      </a:ext>
                    </a:extLst>
                  </p:cNvPr>
                  <p:cNvSpPr>
                    <a:spLocks/>
                  </p:cNvSpPr>
                  <p:nvPr/>
                </p:nvSpPr>
                <p:spPr bwMode="auto">
                  <a:xfrm>
                    <a:off x="12919627" y="10365889"/>
                    <a:ext cx="1572550" cy="76708"/>
                  </a:xfrm>
                  <a:custGeom>
                    <a:avLst/>
                    <a:gdLst>
                      <a:gd name="T0" fmla="*/ 0 w 82"/>
                      <a:gd name="T1" fmla="*/ 0 h 4"/>
                      <a:gd name="T2" fmla="*/ 1 w 82"/>
                      <a:gd name="T3" fmla="*/ 4 h 4"/>
                      <a:gd name="T4" fmla="*/ 81 w 82"/>
                      <a:gd name="T5" fmla="*/ 4 h 4"/>
                      <a:gd name="T6" fmla="*/ 82 w 82"/>
                      <a:gd name="T7" fmla="*/ 0 h 4"/>
                      <a:gd name="T8" fmla="*/ 0 w 82"/>
                      <a:gd name="T9" fmla="*/ 0 h 4"/>
                    </a:gdLst>
                    <a:ahLst/>
                    <a:cxnLst>
                      <a:cxn ang="0">
                        <a:pos x="T0" y="T1"/>
                      </a:cxn>
                      <a:cxn ang="0">
                        <a:pos x="T2" y="T3"/>
                      </a:cxn>
                      <a:cxn ang="0">
                        <a:pos x="T4" y="T5"/>
                      </a:cxn>
                      <a:cxn ang="0">
                        <a:pos x="T6" y="T7"/>
                      </a:cxn>
                      <a:cxn ang="0">
                        <a:pos x="T8" y="T9"/>
                      </a:cxn>
                    </a:cxnLst>
                    <a:rect l="0" t="0" r="r" b="b"/>
                    <a:pathLst>
                      <a:path w="82" h="4">
                        <a:moveTo>
                          <a:pt x="0" y="0"/>
                        </a:moveTo>
                        <a:lnTo>
                          <a:pt x="1" y="4"/>
                        </a:lnTo>
                        <a:lnTo>
                          <a:pt x="81" y="4"/>
                        </a:lnTo>
                        <a:lnTo>
                          <a:pt x="82" y="0"/>
                        </a:lnTo>
                        <a:lnTo>
                          <a:pt x="0" y="0"/>
                        </a:lnTo>
                        <a:close/>
                      </a:path>
                    </a:pathLst>
                  </a:custGeom>
                  <a:solidFill>
                    <a:srgbClr val="8D97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4" name="Freeform 4257">
                    <a:extLst>
                      <a:ext uri="{FF2B5EF4-FFF2-40B4-BE49-F238E27FC236}">
                        <a16:creationId xmlns:a16="http://schemas.microsoft.com/office/drawing/2014/main" id="{48CD9DDE-C919-6EA5-CEBF-B47E154F7550}"/>
                      </a:ext>
                    </a:extLst>
                  </p:cNvPr>
                  <p:cNvSpPr>
                    <a:spLocks/>
                  </p:cNvSpPr>
                  <p:nvPr/>
                </p:nvSpPr>
                <p:spPr bwMode="auto">
                  <a:xfrm>
                    <a:off x="12950678" y="10597849"/>
                    <a:ext cx="1476670" cy="57536"/>
                  </a:xfrm>
                  <a:custGeom>
                    <a:avLst/>
                    <a:gdLst>
                      <a:gd name="T0" fmla="*/ 0 w 77"/>
                      <a:gd name="T1" fmla="*/ 0 h 3"/>
                      <a:gd name="T2" fmla="*/ 1 w 77"/>
                      <a:gd name="T3" fmla="*/ 3 h 3"/>
                      <a:gd name="T4" fmla="*/ 76 w 77"/>
                      <a:gd name="T5" fmla="*/ 3 h 3"/>
                      <a:gd name="T6" fmla="*/ 77 w 77"/>
                      <a:gd name="T7" fmla="*/ 0 h 3"/>
                      <a:gd name="T8" fmla="*/ 0 w 77"/>
                      <a:gd name="T9" fmla="*/ 0 h 3"/>
                    </a:gdLst>
                    <a:ahLst/>
                    <a:cxnLst>
                      <a:cxn ang="0">
                        <a:pos x="T0" y="T1"/>
                      </a:cxn>
                      <a:cxn ang="0">
                        <a:pos x="T2" y="T3"/>
                      </a:cxn>
                      <a:cxn ang="0">
                        <a:pos x="T4" y="T5"/>
                      </a:cxn>
                      <a:cxn ang="0">
                        <a:pos x="T6" y="T7"/>
                      </a:cxn>
                      <a:cxn ang="0">
                        <a:pos x="T8" y="T9"/>
                      </a:cxn>
                    </a:cxnLst>
                    <a:rect l="0" t="0" r="r" b="b"/>
                    <a:pathLst>
                      <a:path w="77" h="3">
                        <a:moveTo>
                          <a:pt x="0" y="0"/>
                        </a:moveTo>
                        <a:lnTo>
                          <a:pt x="1" y="3"/>
                        </a:lnTo>
                        <a:lnTo>
                          <a:pt x="76" y="3"/>
                        </a:lnTo>
                        <a:lnTo>
                          <a:pt x="77" y="0"/>
                        </a:lnTo>
                        <a:lnTo>
                          <a:pt x="0" y="0"/>
                        </a:lnTo>
                        <a:close/>
                      </a:path>
                    </a:pathLst>
                  </a:custGeom>
                  <a:solidFill>
                    <a:srgbClr val="8D97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
            <p:nvSpPr>
              <p:cNvPr id="327" name="Freeform 4254">
                <a:extLst>
                  <a:ext uri="{FF2B5EF4-FFF2-40B4-BE49-F238E27FC236}">
                    <a16:creationId xmlns:a16="http://schemas.microsoft.com/office/drawing/2014/main" id="{5A75F3A9-1140-AD32-314E-A631C8AB98C8}"/>
                  </a:ext>
                </a:extLst>
              </p:cNvPr>
              <p:cNvSpPr>
                <a:spLocks/>
              </p:cNvSpPr>
              <p:nvPr/>
            </p:nvSpPr>
            <p:spPr bwMode="auto">
              <a:xfrm rot="382393" flipH="1">
                <a:off x="-1725353" y="7930637"/>
                <a:ext cx="654860" cy="932454"/>
              </a:xfrm>
              <a:custGeom>
                <a:avLst/>
                <a:gdLst>
                  <a:gd name="T0" fmla="*/ 49 w 50"/>
                  <a:gd name="T1" fmla="*/ 41 h 41"/>
                  <a:gd name="T2" fmla="*/ 50 w 50"/>
                  <a:gd name="T3" fmla="*/ 41 h 41"/>
                  <a:gd name="T4" fmla="*/ 50 w 50"/>
                  <a:gd name="T5" fmla="*/ 40 h 41"/>
                  <a:gd name="T6" fmla="*/ 1 w 50"/>
                  <a:gd name="T7" fmla="*/ 0 h 41"/>
                  <a:gd name="T8" fmla="*/ 0 w 50"/>
                  <a:gd name="T9" fmla="*/ 0 h 41"/>
                  <a:gd name="T10" fmla="*/ 0 w 50"/>
                  <a:gd name="T11" fmla="*/ 2 h 41"/>
                  <a:gd name="T12" fmla="*/ 49 w 50"/>
                  <a:gd name="T13" fmla="*/ 41 h 41"/>
                  <a:gd name="T14" fmla="*/ 49 w 50"/>
                  <a:gd name="T15" fmla="*/ 41 h 4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 h="41">
                    <a:moveTo>
                      <a:pt x="49" y="41"/>
                    </a:moveTo>
                    <a:cubicBezTo>
                      <a:pt x="50" y="41"/>
                      <a:pt x="50" y="41"/>
                      <a:pt x="50" y="41"/>
                    </a:cubicBezTo>
                    <a:cubicBezTo>
                      <a:pt x="50" y="41"/>
                      <a:pt x="50" y="40"/>
                      <a:pt x="50" y="40"/>
                    </a:cubicBezTo>
                    <a:cubicBezTo>
                      <a:pt x="1" y="0"/>
                      <a:pt x="1" y="0"/>
                      <a:pt x="1" y="0"/>
                    </a:cubicBezTo>
                    <a:cubicBezTo>
                      <a:pt x="1" y="0"/>
                      <a:pt x="0" y="0"/>
                      <a:pt x="0" y="0"/>
                    </a:cubicBezTo>
                    <a:cubicBezTo>
                      <a:pt x="0" y="1"/>
                      <a:pt x="0" y="1"/>
                      <a:pt x="0" y="2"/>
                    </a:cubicBezTo>
                    <a:cubicBezTo>
                      <a:pt x="49" y="41"/>
                      <a:pt x="49" y="41"/>
                      <a:pt x="49" y="41"/>
                    </a:cubicBezTo>
                    <a:cubicBezTo>
                      <a:pt x="49" y="41"/>
                      <a:pt x="49" y="41"/>
                      <a:pt x="49" y="41"/>
                    </a:cubicBezTo>
                    <a:close/>
                  </a:path>
                </a:pathLst>
              </a:custGeom>
              <a:solidFill>
                <a:srgbClr val="837847"/>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267" name="Group 266">
              <a:extLst>
                <a:ext uri="{FF2B5EF4-FFF2-40B4-BE49-F238E27FC236}">
                  <a16:creationId xmlns:a16="http://schemas.microsoft.com/office/drawing/2014/main" id="{A702DB19-27ED-FC0C-8DFA-890E512BDF97}"/>
                </a:ext>
              </a:extLst>
            </p:cNvPr>
            <p:cNvGrpSpPr/>
            <p:nvPr/>
          </p:nvGrpSpPr>
          <p:grpSpPr>
            <a:xfrm>
              <a:off x="12560987" y="6358756"/>
              <a:ext cx="3421927" cy="4243090"/>
              <a:chOff x="8175596" y="5320567"/>
              <a:chExt cx="2131567" cy="2643081"/>
            </a:xfrm>
          </p:grpSpPr>
          <p:grpSp>
            <p:nvGrpSpPr>
              <p:cNvPr id="312" name="Group 311">
                <a:extLst>
                  <a:ext uri="{FF2B5EF4-FFF2-40B4-BE49-F238E27FC236}">
                    <a16:creationId xmlns:a16="http://schemas.microsoft.com/office/drawing/2014/main" id="{4671869D-BED9-53C8-F128-63A7C3889184}"/>
                  </a:ext>
                </a:extLst>
              </p:cNvPr>
              <p:cNvGrpSpPr/>
              <p:nvPr/>
            </p:nvGrpSpPr>
            <p:grpSpPr>
              <a:xfrm>
                <a:off x="8823416" y="5366137"/>
                <a:ext cx="777315" cy="809903"/>
                <a:chOff x="8502650" y="1281113"/>
                <a:chExt cx="484188" cy="530225"/>
              </a:xfrm>
            </p:grpSpPr>
            <p:sp>
              <p:nvSpPr>
                <p:cNvPr id="317" name="Freeform 2894">
                  <a:extLst>
                    <a:ext uri="{FF2B5EF4-FFF2-40B4-BE49-F238E27FC236}">
                      <a16:creationId xmlns:a16="http://schemas.microsoft.com/office/drawing/2014/main" id="{49EF8338-C033-5C62-E82F-E8C481D4E429}"/>
                    </a:ext>
                  </a:extLst>
                </p:cNvPr>
                <p:cNvSpPr>
                  <a:spLocks/>
                </p:cNvSpPr>
                <p:nvPr/>
              </p:nvSpPr>
              <p:spPr bwMode="auto">
                <a:xfrm>
                  <a:off x="8564563" y="1355725"/>
                  <a:ext cx="358775" cy="384175"/>
                </a:xfrm>
                <a:custGeom>
                  <a:avLst/>
                  <a:gdLst>
                    <a:gd name="T0" fmla="*/ 77 w 100"/>
                    <a:gd name="T1" fmla="*/ 10 h 107"/>
                    <a:gd name="T2" fmla="*/ 42 w 100"/>
                    <a:gd name="T3" fmla="*/ 4 h 107"/>
                    <a:gd name="T4" fmla="*/ 11 w 100"/>
                    <a:gd name="T5" fmla="*/ 26 h 107"/>
                    <a:gd name="T6" fmla="*/ 5 w 100"/>
                    <a:gd name="T7" fmla="*/ 38 h 107"/>
                    <a:gd name="T8" fmla="*/ 2 w 100"/>
                    <a:gd name="T9" fmla="*/ 69 h 107"/>
                    <a:gd name="T10" fmla="*/ 23 w 100"/>
                    <a:gd name="T11" fmla="*/ 98 h 107"/>
                    <a:gd name="T12" fmla="*/ 48 w 100"/>
                    <a:gd name="T13" fmla="*/ 106 h 107"/>
                    <a:gd name="T14" fmla="*/ 78 w 100"/>
                    <a:gd name="T15" fmla="*/ 99 h 107"/>
                    <a:gd name="T16" fmla="*/ 100 w 100"/>
                    <a:gd name="T17" fmla="*/ 59 h 107"/>
                    <a:gd name="T18" fmla="*/ 92 w 100"/>
                    <a:gd name="T19" fmla="*/ 26 h 107"/>
                    <a:gd name="T20" fmla="*/ 77 w 100"/>
                    <a:gd name="T21" fmla="*/ 10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0" h="107">
                      <a:moveTo>
                        <a:pt x="77" y="10"/>
                      </a:moveTo>
                      <a:cubicBezTo>
                        <a:pt x="66" y="4"/>
                        <a:pt x="54" y="0"/>
                        <a:pt x="42" y="4"/>
                      </a:cubicBezTo>
                      <a:cubicBezTo>
                        <a:pt x="28" y="7"/>
                        <a:pt x="18" y="14"/>
                        <a:pt x="11" y="26"/>
                      </a:cubicBezTo>
                      <a:cubicBezTo>
                        <a:pt x="9" y="30"/>
                        <a:pt x="7" y="34"/>
                        <a:pt x="5" y="38"/>
                      </a:cubicBezTo>
                      <a:cubicBezTo>
                        <a:pt x="1" y="48"/>
                        <a:pt x="0" y="58"/>
                        <a:pt x="2" y="69"/>
                      </a:cubicBezTo>
                      <a:cubicBezTo>
                        <a:pt x="5" y="82"/>
                        <a:pt x="12" y="91"/>
                        <a:pt x="23" y="98"/>
                      </a:cubicBezTo>
                      <a:cubicBezTo>
                        <a:pt x="31" y="103"/>
                        <a:pt x="39" y="106"/>
                        <a:pt x="48" y="106"/>
                      </a:cubicBezTo>
                      <a:cubicBezTo>
                        <a:pt x="59" y="107"/>
                        <a:pt x="69" y="105"/>
                        <a:pt x="78" y="99"/>
                      </a:cubicBezTo>
                      <a:cubicBezTo>
                        <a:pt x="93" y="88"/>
                        <a:pt x="100" y="73"/>
                        <a:pt x="100" y="59"/>
                      </a:cubicBezTo>
                      <a:cubicBezTo>
                        <a:pt x="100" y="44"/>
                        <a:pt x="98" y="36"/>
                        <a:pt x="92" y="26"/>
                      </a:cubicBezTo>
                      <a:cubicBezTo>
                        <a:pt x="89" y="19"/>
                        <a:pt x="84" y="14"/>
                        <a:pt x="77" y="10"/>
                      </a:cubicBezTo>
                      <a:close/>
                    </a:path>
                  </a:pathLst>
                </a:custGeom>
                <a:solidFill>
                  <a:srgbClr val="F1BE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8" name="Freeform 2895">
                  <a:extLst>
                    <a:ext uri="{FF2B5EF4-FFF2-40B4-BE49-F238E27FC236}">
                      <a16:creationId xmlns:a16="http://schemas.microsoft.com/office/drawing/2014/main" id="{50C85763-5EBB-EC2F-DB36-2C53A9C0E88B}"/>
                    </a:ext>
                  </a:extLst>
                </p:cNvPr>
                <p:cNvSpPr>
                  <a:spLocks/>
                </p:cNvSpPr>
                <p:nvPr/>
              </p:nvSpPr>
              <p:spPr bwMode="auto">
                <a:xfrm>
                  <a:off x="8710613" y="1281113"/>
                  <a:ext cx="65088" cy="68263"/>
                </a:xfrm>
                <a:custGeom>
                  <a:avLst/>
                  <a:gdLst>
                    <a:gd name="T0" fmla="*/ 3 w 18"/>
                    <a:gd name="T1" fmla="*/ 19 h 19"/>
                    <a:gd name="T2" fmla="*/ 12 w 18"/>
                    <a:gd name="T3" fmla="*/ 18 h 19"/>
                    <a:gd name="T4" fmla="*/ 12 w 18"/>
                    <a:gd name="T5" fmla="*/ 18 h 19"/>
                    <a:gd name="T6" fmla="*/ 14 w 18"/>
                    <a:gd name="T7" fmla="*/ 18 h 19"/>
                    <a:gd name="T8" fmla="*/ 17 w 18"/>
                    <a:gd name="T9" fmla="*/ 14 h 19"/>
                    <a:gd name="T10" fmla="*/ 12 w 18"/>
                    <a:gd name="T11" fmla="*/ 4 h 19"/>
                    <a:gd name="T12" fmla="*/ 9 w 18"/>
                    <a:gd name="T13" fmla="*/ 0 h 19"/>
                    <a:gd name="T14" fmla="*/ 5 w 18"/>
                    <a:gd name="T15" fmla="*/ 4 h 19"/>
                    <a:gd name="T16" fmla="*/ 1 w 18"/>
                    <a:gd name="T17" fmla="*/ 15 h 19"/>
                    <a:gd name="T18" fmla="*/ 3 w 18"/>
                    <a:gd name="T19" fmla="*/ 1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 h="19">
                      <a:moveTo>
                        <a:pt x="3" y="19"/>
                      </a:moveTo>
                      <a:cubicBezTo>
                        <a:pt x="6" y="19"/>
                        <a:pt x="9" y="18"/>
                        <a:pt x="12" y="18"/>
                      </a:cubicBezTo>
                      <a:cubicBezTo>
                        <a:pt x="12" y="18"/>
                        <a:pt x="12" y="18"/>
                        <a:pt x="12" y="18"/>
                      </a:cubicBezTo>
                      <a:cubicBezTo>
                        <a:pt x="13" y="18"/>
                        <a:pt x="14" y="18"/>
                        <a:pt x="14" y="18"/>
                      </a:cubicBezTo>
                      <a:cubicBezTo>
                        <a:pt x="17" y="18"/>
                        <a:pt x="18" y="17"/>
                        <a:pt x="17" y="14"/>
                      </a:cubicBezTo>
                      <a:cubicBezTo>
                        <a:pt x="16" y="11"/>
                        <a:pt x="14" y="7"/>
                        <a:pt x="12" y="4"/>
                      </a:cubicBezTo>
                      <a:cubicBezTo>
                        <a:pt x="12" y="2"/>
                        <a:pt x="11" y="0"/>
                        <a:pt x="9" y="0"/>
                      </a:cubicBezTo>
                      <a:cubicBezTo>
                        <a:pt x="7" y="1"/>
                        <a:pt x="6" y="2"/>
                        <a:pt x="5" y="4"/>
                      </a:cubicBezTo>
                      <a:cubicBezTo>
                        <a:pt x="4" y="7"/>
                        <a:pt x="2" y="11"/>
                        <a:pt x="1" y="15"/>
                      </a:cubicBezTo>
                      <a:cubicBezTo>
                        <a:pt x="0" y="17"/>
                        <a:pt x="1" y="19"/>
                        <a:pt x="3" y="19"/>
                      </a:cubicBezTo>
                      <a:close/>
                    </a:path>
                  </a:pathLst>
                </a:custGeom>
                <a:solidFill>
                  <a:srgbClr val="F1BE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9" name="Freeform 2896">
                  <a:extLst>
                    <a:ext uri="{FF2B5EF4-FFF2-40B4-BE49-F238E27FC236}">
                      <a16:creationId xmlns:a16="http://schemas.microsoft.com/office/drawing/2014/main" id="{33EA9D02-B779-00E9-1EE6-870FB6761FEE}"/>
                    </a:ext>
                  </a:extLst>
                </p:cNvPr>
                <p:cNvSpPr>
                  <a:spLocks/>
                </p:cNvSpPr>
                <p:nvPr/>
              </p:nvSpPr>
              <p:spPr bwMode="auto">
                <a:xfrm>
                  <a:off x="8726488" y="1754188"/>
                  <a:ext cx="66675" cy="57150"/>
                </a:xfrm>
                <a:custGeom>
                  <a:avLst/>
                  <a:gdLst>
                    <a:gd name="T0" fmla="*/ 15 w 19"/>
                    <a:gd name="T1" fmla="*/ 0 h 16"/>
                    <a:gd name="T2" fmla="*/ 11 w 19"/>
                    <a:gd name="T3" fmla="*/ 0 h 16"/>
                    <a:gd name="T4" fmla="*/ 5 w 19"/>
                    <a:gd name="T5" fmla="*/ 0 h 16"/>
                    <a:gd name="T6" fmla="*/ 4 w 19"/>
                    <a:gd name="T7" fmla="*/ 1 h 16"/>
                    <a:gd name="T8" fmla="*/ 1 w 19"/>
                    <a:gd name="T9" fmla="*/ 6 h 16"/>
                    <a:gd name="T10" fmla="*/ 7 w 19"/>
                    <a:gd name="T11" fmla="*/ 14 h 16"/>
                    <a:gd name="T12" fmla="*/ 11 w 19"/>
                    <a:gd name="T13" fmla="*/ 14 h 16"/>
                    <a:gd name="T14" fmla="*/ 18 w 19"/>
                    <a:gd name="T15" fmla="*/ 4 h 16"/>
                    <a:gd name="T16" fmla="*/ 15 w 19"/>
                    <a:gd name="T17"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16">
                      <a:moveTo>
                        <a:pt x="15" y="0"/>
                      </a:moveTo>
                      <a:cubicBezTo>
                        <a:pt x="14" y="0"/>
                        <a:pt x="12" y="0"/>
                        <a:pt x="11" y="0"/>
                      </a:cubicBezTo>
                      <a:cubicBezTo>
                        <a:pt x="9" y="0"/>
                        <a:pt x="7" y="0"/>
                        <a:pt x="5" y="0"/>
                      </a:cubicBezTo>
                      <a:cubicBezTo>
                        <a:pt x="5" y="0"/>
                        <a:pt x="4" y="1"/>
                        <a:pt x="4" y="1"/>
                      </a:cubicBezTo>
                      <a:cubicBezTo>
                        <a:pt x="0" y="1"/>
                        <a:pt x="0" y="3"/>
                        <a:pt x="1" y="6"/>
                      </a:cubicBezTo>
                      <a:cubicBezTo>
                        <a:pt x="3" y="9"/>
                        <a:pt x="5" y="12"/>
                        <a:pt x="7" y="14"/>
                      </a:cubicBezTo>
                      <a:cubicBezTo>
                        <a:pt x="8" y="16"/>
                        <a:pt x="10" y="16"/>
                        <a:pt x="11" y="14"/>
                      </a:cubicBezTo>
                      <a:cubicBezTo>
                        <a:pt x="14" y="11"/>
                        <a:pt x="16" y="8"/>
                        <a:pt x="18" y="4"/>
                      </a:cubicBezTo>
                      <a:cubicBezTo>
                        <a:pt x="19" y="2"/>
                        <a:pt x="18" y="0"/>
                        <a:pt x="15" y="0"/>
                      </a:cubicBezTo>
                      <a:close/>
                    </a:path>
                  </a:pathLst>
                </a:custGeom>
                <a:solidFill>
                  <a:srgbClr val="F1BE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0" name="Freeform 2897">
                  <a:extLst>
                    <a:ext uri="{FF2B5EF4-FFF2-40B4-BE49-F238E27FC236}">
                      <a16:creationId xmlns:a16="http://schemas.microsoft.com/office/drawing/2014/main" id="{41FC6D21-6A42-9977-DD02-5EB8AE5FA25E}"/>
                    </a:ext>
                  </a:extLst>
                </p:cNvPr>
                <p:cNvSpPr>
                  <a:spLocks/>
                </p:cNvSpPr>
                <p:nvPr/>
              </p:nvSpPr>
              <p:spPr bwMode="auto">
                <a:xfrm>
                  <a:off x="8937625" y="1506538"/>
                  <a:ext cx="49213" cy="60325"/>
                </a:xfrm>
                <a:custGeom>
                  <a:avLst/>
                  <a:gdLst>
                    <a:gd name="T0" fmla="*/ 11 w 14"/>
                    <a:gd name="T1" fmla="*/ 5 h 17"/>
                    <a:gd name="T2" fmla="*/ 5 w 14"/>
                    <a:gd name="T3" fmla="*/ 1 h 17"/>
                    <a:gd name="T4" fmla="*/ 1 w 14"/>
                    <a:gd name="T5" fmla="*/ 3 h 17"/>
                    <a:gd name="T6" fmla="*/ 0 w 14"/>
                    <a:gd name="T7" fmla="*/ 14 h 17"/>
                    <a:gd name="T8" fmla="*/ 4 w 14"/>
                    <a:gd name="T9" fmla="*/ 16 h 17"/>
                    <a:gd name="T10" fmla="*/ 12 w 14"/>
                    <a:gd name="T11" fmla="*/ 12 h 17"/>
                    <a:gd name="T12" fmla="*/ 14 w 14"/>
                    <a:gd name="T13" fmla="*/ 9 h 17"/>
                    <a:gd name="T14" fmla="*/ 11 w 14"/>
                    <a:gd name="T15" fmla="*/ 5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17">
                      <a:moveTo>
                        <a:pt x="11" y="5"/>
                      </a:moveTo>
                      <a:cubicBezTo>
                        <a:pt x="9" y="4"/>
                        <a:pt x="7" y="3"/>
                        <a:pt x="5" y="1"/>
                      </a:cubicBezTo>
                      <a:cubicBezTo>
                        <a:pt x="3" y="0"/>
                        <a:pt x="2" y="1"/>
                        <a:pt x="1" y="3"/>
                      </a:cubicBezTo>
                      <a:cubicBezTo>
                        <a:pt x="1" y="7"/>
                        <a:pt x="0" y="10"/>
                        <a:pt x="0" y="14"/>
                      </a:cubicBezTo>
                      <a:cubicBezTo>
                        <a:pt x="0" y="16"/>
                        <a:pt x="2" y="17"/>
                        <a:pt x="4" y="16"/>
                      </a:cubicBezTo>
                      <a:cubicBezTo>
                        <a:pt x="7" y="15"/>
                        <a:pt x="9" y="14"/>
                        <a:pt x="12" y="12"/>
                      </a:cubicBezTo>
                      <a:cubicBezTo>
                        <a:pt x="13" y="12"/>
                        <a:pt x="14" y="11"/>
                        <a:pt x="14" y="9"/>
                      </a:cubicBezTo>
                      <a:cubicBezTo>
                        <a:pt x="14" y="7"/>
                        <a:pt x="13" y="6"/>
                        <a:pt x="11" y="5"/>
                      </a:cubicBezTo>
                      <a:close/>
                    </a:path>
                  </a:pathLst>
                </a:custGeom>
                <a:solidFill>
                  <a:srgbClr val="F1BE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1" name="Freeform 2898">
                  <a:extLst>
                    <a:ext uri="{FF2B5EF4-FFF2-40B4-BE49-F238E27FC236}">
                      <a16:creationId xmlns:a16="http://schemas.microsoft.com/office/drawing/2014/main" id="{CA089E53-915C-72D1-0885-9515AEA09133}"/>
                    </a:ext>
                  </a:extLst>
                </p:cNvPr>
                <p:cNvSpPr>
                  <a:spLocks/>
                </p:cNvSpPr>
                <p:nvPr/>
              </p:nvSpPr>
              <p:spPr bwMode="auto">
                <a:xfrm>
                  <a:off x="8502650" y="1531938"/>
                  <a:ext cx="53975" cy="57150"/>
                </a:xfrm>
                <a:custGeom>
                  <a:avLst/>
                  <a:gdLst>
                    <a:gd name="T0" fmla="*/ 10 w 15"/>
                    <a:gd name="T1" fmla="*/ 1 h 16"/>
                    <a:gd name="T2" fmla="*/ 1 w 15"/>
                    <a:gd name="T3" fmla="*/ 7 h 16"/>
                    <a:gd name="T4" fmla="*/ 1 w 15"/>
                    <a:gd name="T5" fmla="*/ 12 h 16"/>
                    <a:gd name="T6" fmla="*/ 11 w 15"/>
                    <a:gd name="T7" fmla="*/ 15 h 16"/>
                    <a:gd name="T8" fmla="*/ 14 w 15"/>
                    <a:gd name="T9" fmla="*/ 13 h 16"/>
                    <a:gd name="T10" fmla="*/ 15 w 15"/>
                    <a:gd name="T11" fmla="*/ 4 h 16"/>
                    <a:gd name="T12" fmla="*/ 10 w 15"/>
                    <a:gd name="T13" fmla="*/ 1 h 16"/>
                  </a:gdLst>
                  <a:ahLst/>
                  <a:cxnLst>
                    <a:cxn ang="0">
                      <a:pos x="T0" y="T1"/>
                    </a:cxn>
                    <a:cxn ang="0">
                      <a:pos x="T2" y="T3"/>
                    </a:cxn>
                    <a:cxn ang="0">
                      <a:pos x="T4" y="T5"/>
                    </a:cxn>
                    <a:cxn ang="0">
                      <a:pos x="T6" y="T7"/>
                    </a:cxn>
                    <a:cxn ang="0">
                      <a:pos x="T8" y="T9"/>
                    </a:cxn>
                    <a:cxn ang="0">
                      <a:pos x="T10" y="T11"/>
                    </a:cxn>
                    <a:cxn ang="0">
                      <a:pos x="T12" y="T13"/>
                    </a:cxn>
                  </a:cxnLst>
                  <a:rect l="0" t="0" r="r" b="b"/>
                  <a:pathLst>
                    <a:path w="15" h="16">
                      <a:moveTo>
                        <a:pt x="10" y="1"/>
                      </a:moveTo>
                      <a:cubicBezTo>
                        <a:pt x="7" y="3"/>
                        <a:pt x="4" y="5"/>
                        <a:pt x="1" y="7"/>
                      </a:cubicBezTo>
                      <a:cubicBezTo>
                        <a:pt x="0" y="9"/>
                        <a:pt x="0" y="11"/>
                        <a:pt x="1" y="12"/>
                      </a:cubicBezTo>
                      <a:cubicBezTo>
                        <a:pt x="4" y="14"/>
                        <a:pt x="8" y="15"/>
                        <a:pt x="11" y="15"/>
                      </a:cubicBezTo>
                      <a:cubicBezTo>
                        <a:pt x="13" y="16"/>
                        <a:pt x="14" y="15"/>
                        <a:pt x="14" y="13"/>
                      </a:cubicBezTo>
                      <a:cubicBezTo>
                        <a:pt x="15" y="10"/>
                        <a:pt x="15" y="7"/>
                        <a:pt x="15" y="4"/>
                      </a:cubicBezTo>
                      <a:cubicBezTo>
                        <a:pt x="15" y="2"/>
                        <a:pt x="12" y="0"/>
                        <a:pt x="10" y="1"/>
                      </a:cubicBezTo>
                      <a:close/>
                    </a:path>
                  </a:pathLst>
                </a:custGeom>
                <a:solidFill>
                  <a:srgbClr val="F1BE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2" name="Freeform 2899">
                  <a:extLst>
                    <a:ext uri="{FF2B5EF4-FFF2-40B4-BE49-F238E27FC236}">
                      <a16:creationId xmlns:a16="http://schemas.microsoft.com/office/drawing/2014/main" id="{48E65C9E-E465-93B8-2C56-ABBDE82A0B51}"/>
                    </a:ext>
                  </a:extLst>
                </p:cNvPr>
                <p:cNvSpPr>
                  <a:spLocks/>
                </p:cNvSpPr>
                <p:nvPr/>
              </p:nvSpPr>
              <p:spPr bwMode="auto">
                <a:xfrm>
                  <a:off x="8866188" y="1671638"/>
                  <a:ext cx="57150" cy="53975"/>
                </a:xfrm>
                <a:custGeom>
                  <a:avLst/>
                  <a:gdLst>
                    <a:gd name="T0" fmla="*/ 8 w 16"/>
                    <a:gd name="T1" fmla="*/ 2 h 15"/>
                    <a:gd name="T2" fmla="*/ 2 w 16"/>
                    <a:gd name="T3" fmla="*/ 9 h 15"/>
                    <a:gd name="T4" fmla="*/ 4 w 16"/>
                    <a:gd name="T5" fmla="*/ 14 h 15"/>
                    <a:gd name="T6" fmla="*/ 13 w 16"/>
                    <a:gd name="T7" fmla="*/ 15 h 15"/>
                    <a:gd name="T8" fmla="*/ 16 w 16"/>
                    <a:gd name="T9" fmla="*/ 12 h 15"/>
                    <a:gd name="T10" fmla="*/ 14 w 16"/>
                    <a:gd name="T11" fmla="*/ 4 h 15"/>
                    <a:gd name="T12" fmla="*/ 8 w 16"/>
                    <a:gd name="T13" fmla="*/ 2 h 15"/>
                  </a:gdLst>
                  <a:ahLst/>
                  <a:cxnLst>
                    <a:cxn ang="0">
                      <a:pos x="T0" y="T1"/>
                    </a:cxn>
                    <a:cxn ang="0">
                      <a:pos x="T2" y="T3"/>
                    </a:cxn>
                    <a:cxn ang="0">
                      <a:pos x="T4" y="T5"/>
                    </a:cxn>
                    <a:cxn ang="0">
                      <a:pos x="T6" y="T7"/>
                    </a:cxn>
                    <a:cxn ang="0">
                      <a:pos x="T8" y="T9"/>
                    </a:cxn>
                    <a:cxn ang="0">
                      <a:pos x="T10" y="T11"/>
                    </a:cxn>
                    <a:cxn ang="0">
                      <a:pos x="T12" y="T13"/>
                    </a:cxn>
                  </a:cxnLst>
                  <a:rect l="0" t="0" r="r" b="b"/>
                  <a:pathLst>
                    <a:path w="16" h="15">
                      <a:moveTo>
                        <a:pt x="8" y="2"/>
                      </a:moveTo>
                      <a:cubicBezTo>
                        <a:pt x="6" y="4"/>
                        <a:pt x="4" y="7"/>
                        <a:pt x="2" y="9"/>
                      </a:cubicBezTo>
                      <a:cubicBezTo>
                        <a:pt x="0" y="11"/>
                        <a:pt x="1" y="13"/>
                        <a:pt x="4" y="14"/>
                      </a:cubicBezTo>
                      <a:cubicBezTo>
                        <a:pt x="7" y="14"/>
                        <a:pt x="10" y="15"/>
                        <a:pt x="13" y="15"/>
                      </a:cubicBezTo>
                      <a:cubicBezTo>
                        <a:pt x="15" y="15"/>
                        <a:pt x="16" y="14"/>
                        <a:pt x="16" y="12"/>
                      </a:cubicBezTo>
                      <a:cubicBezTo>
                        <a:pt x="15" y="9"/>
                        <a:pt x="15" y="7"/>
                        <a:pt x="14" y="4"/>
                      </a:cubicBezTo>
                      <a:cubicBezTo>
                        <a:pt x="13" y="1"/>
                        <a:pt x="10" y="0"/>
                        <a:pt x="8" y="2"/>
                      </a:cubicBezTo>
                      <a:close/>
                    </a:path>
                  </a:pathLst>
                </a:custGeom>
                <a:solidFill>
                  <a:srgbClr val="F1BE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3" name="Freeform 2900">
                  <a:extLst>
                    <a:ext uri="{FF2B5EF4-FFF2-40B4-BE49-F238E27FC236}">
                      <a16:creationId xmlns:a16="http://schemas.microsoft.com/office/drawing/2014/main" id="{ED91DE2A-5C1A-F8AD-AEA9-21EFBF2C223C}"/>
                    </a:ext>
                  </a:extLst>
                </p:cNvPr>
                <p:cNvSpPr>
                  <a:spLocks/>
                </p:cNvSpPr>
                <p:nvPr/>
              </p:nvSpPr>
              <p:spPr bwMode="auto">
                <a:xfrm>
                  <a:off x="8578850" y="1685925"/>
                  <a:ext cx="57150" cy="53975"/>
                </a:xfrm>
                <a:custGeom>
                  <a:avLst/>
                  <a:gdLst>
                    <a:gd name="T0" fmla="*/ 9 w 16"/>
                    <a:gd name="T1" fmla="*/ 2 h 15"/>
                    <a:gd name="T2" fmla="*/ 3 w 16"/>
                    <a:gd name="T3" fmla="*/ 3 h 15"/>
                    <a:gd name="T4" fmla="*/ 1 w 16"/>
                    <a:gd name="T5" fmla="*/ 10 h 15"/>
                    <a:gd name="T6" fmla="*/ 6 w 16"/>
                    <a:gd name="T7" fmla="*/ 15 h 15"/>
                    <a:gd name="T8" fmla="*/ 12 w 16"/>
                    <a:gd name="T9" fmla="*/ 13 h 15"/>
                    <a:gd name="T10" fmla="*/ 14 w 16"/>
                    <a:gd name="T11" fmla="*/ 8 h 15"/>
                    <a:gd name="T12" fmla="*/ 9 w 16"/>
                    <a:gd name="T13" fmla="*/ 2 h 15"/>
                  </a:gdLst>
                  <a:ahLst/>
                  <a:cxnLst>
                    <a:cxn ang="0">
                      <a:pos x="T0" y="T1"/>
                    </a:cxn>
                    <a:cxn ang="0">
                      <a:pos x="T2" y="T3"/>
                    </a:cxn>
                    <a:cxn ang="0">
                      <a:pos x="T4" y="T5"/>
                    </a:cxn>
                    <a:cxn ang="0">
                      <a:pos x="T6" y="T7"/>
                    </a:cxn>
                    <a:cxn ang="0">
                      <a:pos x="T8" y="T9"/>
                    </a:cxn>
                    <a:cxn ang="0">
                      <a:pos x="T10" y="T11"/>
                    </a:cxn>
                    <a:cxn ang="0">
                      <a:pos x="T12" y="T13"/>
                    </a:cxn>
                  </a:cxnLst>
                  <a:rect l="0" t="0" r="r" b="b"/>
                  <a:pathLst>
                    <a:path w="16" h="15">
                      <a:moveTo>
                        <a:pt x="9" y="2"/>
                      </a:moveTo>
                      <a:cubicBezTo>
                        <a:pt x="7" y="0"/>
                        <a:pt x="4" y="1"/>
                        <a:pt x="3" y="3"/>
                      </a:cubicBezTo>
                      <a:cubicBezTo>
                        <a:pt x="3" y="6"/>
                        <a:pt x="2" y="8"/>
                        <a:pt x="1" y="10"/>
                      </a:cubicBezTo>
                      <a:cubicBezTo>
                        <a:pt x="0" y="13"/>
                        <a:pt x="2" y="15"/>
                        <a:pt x="6" y="15"/>
                      </a:cubicBezTo>
                      <a:cubicBezTo>
                        <a:pt x="8" y="15"/>
                        <a:pt x="10" y="14"/>
                        <a:pt x="12" y="13"/>
                      </a:cubicBezTo>
                      <a:cubicBezTo>
                        <a:pt x="15" y="12"/>
                        <a:pt x="16" y="10"/>
                        <a:pt x="14" y="8"/>
                      </a:cubicBezTo>
                      <a:cubicBezTo>
                        <a:pt x="13" y="6"/>
                        <a:pt x="11" y="4"/>
                        <a:pt x="9" y="2"/>
                      </a:cubicBezTo>
                      <a:close/>
                    </a:path>
                  </a:pathLst>
                </a:custGeom>
                <a:solidFill>
                  <a:srgbClr val="F1BE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4" name="Freeform 2901">
                  <a:extLst>
                    <a:ext uri="{FF2B5EF4-FFF2-40B4-BE49-F238E27FC236}">
                      <a16:creationId xmlns:a16="http://schemas.microsoft.com/office/drawing/2014/main" id="{CC7865AB-1F3D-8EDE-9B95-8C80C28DFCDE}"/>
                    </a:ext>
                  </a:extLst>
                </p:cNvPr>
                <p:cNvSpPr>
                  <a:spLocks/>
                </p:cNvSpPr>
                <p:nvPr/>
              </p:nvSpPr>
              <p:spPr bwMode="auto">
                <a:xfrm>
                  <a:off x="8869363" y="1358900"/>
                  <a:ext cx="53975" cy="57150"/>
                </a:xfrm>
                <a:custGeom>
                  <a:avLst/>
                  <a:gdLst>
                    <a:gd name="T0" fmla="*/ 7 w 15"/>
                    <a:gd name="T1" fmla="*/ 15 h 16"/>
                    <a:gd name="T2" fmla="*/ 11 w 15"/>
                    <a:gd name="T3" fmla="*/ 14 h 16"/>
                    <a:gd name="T4" fmla="*/ 14 w 15"/>
                    <a:gd name="T5" fmla="*/ 3 h 16"/>
                    <a:gd name="T6" fmla="*/ 11 w 15"/>
                    <a:gd name="T7" fmla="*/ 0 h 16"/>
                    <a:gd name="T8" fmla="*/ 2 w 15"/>
                    <a:gd name="T9" fmla="*/ 4 h 16"/>
                    <a:gd name="T10" fmla="*/ 2 w 15"/>
                    <a:gd name="T11" fmla="*/ 8 h 16"/>
                    <a:gd name="T12" fmla="*/ 7 w 15"/>
                    <a:gd name="T13" fmla="*/ 15 h 16"/>
                  </a:gdLst>
                  <a:ahLst/>
                  <a:cxnLst>
                    <a:cxn ang="0">
                      <a:pos x="T0" y="T1"/>
                    </a:cxn>
                    <a:cxn ang="0">
                      <a:pos x="T2" y="T3"/>
                    </a:cxn>
                    <a:cxn ang="0">
                      <a:pos x="T4" y="T5"/>
                    </a:cxn>
                    <a:cxn ang="0">
                      <a:pos x="T6" y="T7"/>
                    </a:cxn>
                    <a:cxn ang="0">
                      <a:pos x="T8" y="T9"/>
                    </a:cxn>
                    <a:cxn ang="0">
                      <a:pos x="T10" y="T11"/>
                    </a:cxn>
                    <a:cxn ang="0">
                      <a:pos x="T12" y="T13"/>
                    </a:cxn>
                  </a:cxnLst>
                  <a:rect l="0" t="0" r="r" b="b"/>
                  <a:pathLst>
                    <a:path w="15" h="16">
                      <a:moveTo>
                        <a:pt x="7" y="15"/>
                      </a:moveTo>
                      <a:cubicBezTo>
                        <a:pt x="9" y="16"/>
                        <a:pt x="10" y="16"/>
                        <a:pt x="11" y="14"/>
                      </a:cubicBezTo>
                      <a:cubicBezTo>
                        <a:pt x="12" y="10"/>
                        <a:pt x="13" y="7"/>
                        <a:pt x="14" y="3"/>
                      </a:cubicBezTo>
                      <a:cubicBezTo>
                        <a:pt x="15" y="1"/>
                        <a:pt x="14" y="0"/>
                        <a:pt x="11" y="0"/>
                      </a:cubicBezTo>
                      <a:cubicBezTo>
                        <a:pt x="8" y="1"/>
                        <a:pt x="5" y="2"/>
                        <a:pt x="2" y="4"/>
                      </a:cubicBezTo>
                      <a:cubicBezTo>
                        <a:pt x="1" y="5"/>
                        <a:pt x="0" y="7"/>
                        <a:pt x="2" y="8"/>
                      </a:cubicBezTo>
                      <a:cubicBezTo>
                        <a:pt x="4" y="11"/>
                        <a:pt x="5" y="13"/>
                        <a:pt x="7" y="15"/>
                      </a:cubicBezTo>
                      <a:close/>
                    </a:path>
                  </a:pathLst>
                </a:custGeom>
                <a:solidFill>
                  <a:srgbClr val="F1BE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5" name="Freeform 2902">
                  <a:extLst>
                    <a:ext uri="{FF2B5EF4-FFF2-40B4-BE49-F238E27FC236}">
                      <a16:creationId xmlns:a16="http://schemas.microsoft.com/office/drawing/2014/main" id="{8A014AE8-EF32-4555-B68A-FF18F115218B}"/>
                    </a:ext>
                  </a:extLst>
                </p:cNvPr>
                <p:cNvSpPr>
                  <a:spLocks/>
                </p:cNvSpPr>
                <p:nvPr/>
              </p:nvSpPr>
              <p:spPr bwMode="auto">
                <a:xfrm>
                  <a:off x="8561388" y="1384300"/>
                  <a:ext cx="49213" cy="53975"/>
                </a:xfrm>
                <a:custGeom>
                  <a:avLst/>
                  <a:gdLst>
                    <a:gd name="T0" fmla="*/ 8 w 14"/>
                    <a:gd name="T1" fmla="*/ 14 h 15"/>
                    <a:gd name="T2" fmla="*/ 13 w 14"/>
                    <a:gd name="T3" fmla="*/ 6 h 15"/>
                    <a:gd name="T4" fmla="*/ 14 w 14"/>
                    <a:gd name="T5" fmla="*/ 4 h 15"/>
                    <a:gd name="T6" fmla="*/ 12 w 14"/>
                    <a:gd name="T7" fmla="*/ 2 h 15"/>
                    <a:gd name="T8" fmla="*/ 3 w 14"/>
                    <a:gd name="T9" fmla="*/ 0 h 15"/>
                    <a:gd name="T10" fmla="*/ 0 w 14"/>
                    <a:gd name="T11" fmla="*/ 3 h 15"/>
                    <a:gd name="T12" fmla="*/ 4 w 14"/>
                    <a:gd name="T13" fmla="*/ 14 h 15"/>
                    <a:gd name="T14" fmla="*/ 8 w 14"/>
                    <a:gd name="T15" fmla="*/ 14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15">
                      <a:moveTo>
                        <a:pt x="8" y="14"/>
                      </a:moveTo>
                      <a:cubicBezTo>
                        <a:pt x="10" y="11"/>
                        <a:pt x="12" y="9"/>
                        <a:pt x="13" y="6"/>
                      </a:cubicBezTo>
                      <a:cubicBezTo>
                        <a:pt x="14" y="6"/>
                        <a:pt x="14" y="5"/>
                        <a:pt x="14" y="4"/>
                      </a:cubicBezTo>
                      <a:cubicBezTo>
                        <a:pt x="14" y="3"/>
                        <a:pt x="13" y="2"/>
                        <a:pt x="12" y="2"/>
                      </a:cubicBezTo>
                      <a:cubicBezTo>
                        <a:pt x="9" y="1"/>
                        <a:pt x="6" y="1"/>
                        <a:pt x="3" y="0"/>
                      </a:cubicBezTo>
                      <a:cubicBezTo>
                        <a:pt x="2" y="0"/>
                        <a:pt x="0" y="1"/>
                        <a:pt x="0" y="3"/>
                      </a:cubicBezTo>
                      <a:cubicBezTo>
                        <a:pt x="2" y="6"/>
                        <a:pt x="3" y="10"/>
                        <a:pt x="4" y="14"/>
                      </a:cubicBezTo>
                      <a:cubicBezTo>
                        <a:pt x="5" y="15"/>
                        <a:pt x="7" y="15"/>
                        <a:pt x="8" y="14"/>
                      </a:cubicBezTo>
                      <a:close/>
                    </a:path>
                  </a:pathLst>
                </a:custGeom>
                <a:solidFill>
                  <a:srgbClr val="F1BE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313" name="Freeform 2425">
                <a:extLst>
                  <a:ext uri="{FF2B5EF4-FFF2-40B4-BE49-F238E27FC236}">
                    <a16:creationId xmlns:a16="http://schemas.microsoft.com/office/drawing/2014/main" id="{3035CA77-2059-C114-F215-4659C306F6B5}"/>
                  </a:ext>
                </a:extLst>
              </p:cNvPr>
              <p:cNvSpPr>
                <a:spLocks/>
              </p:cNvSpPr>
              <p:nvPr/>
            </p:nvSpPr>
            <p:spPr bwMode="auto">
              <a:xfrm>
                <a:off x="8779323" y="7697510"/>
                <a:ext cx="253344" cy="266138"/>
              </a:xfrm>
              <a:custGeom>
                <a:avLst/>
                <a:gdLst>
                  <a:gd name="T0" fmla="*/ 30 w 44"/>
                  <a:gd name="T1" fmla="*/ 4 h 46"/>
                  <a:gd name="T2" fmla="*/ 31 w 44"/>
                  <a:gd name="T3" fmla="*/ 14 h 46"/>
                  <a:gd name="T4" fmla="*/ 33 w 44"/>
                  <a:gd name="T5" fmla="*/ 16 h 46"/>
                  <a:gd name="T6" fmla="*/ 41 w 44"/>
                  <a:gd name="T7" fmla="*/ 21 h 46"/>
                  <a:gd name="T8" fmla="*/ 41 w 44"/>
                  <a:gd name="T9" fmla="*/ 26 h 46"/>
                  <a:gd name="T10" fmla="*/ 32 w 44"/>
                  <a:gd name="T11" fmla="*/ 30 h 46"/>
                  <a:gd name="T12" fmla="*/ 30 w 44"/>
                  <a:gd name="T13" fmla="*/ 32 h 46"/>
                  <a:gd name="T14" fmla="*/ 28 w 44"/>
                  <a:gd name="T15" fmla="*/ 42 h 46"/>
                  <a:gd name="T16" fmla="*/ 23 w 44"/>
                  <a:gd name="T17" fmla="*/ 44 h 46"/>
                  <a:gd name="T18" fmla="*/ 16 w 44"/>
                  <a:gd name="T19" fmla="*/ 36 h 46"/>
                  <a:gd name="T20" fmla="*/ 14 w 44"/>
                  <a:gd name="T21" fmla="*/ 35 h 46"/>
                  <a:gd name="T22" fmla="*/ 4 w 44"/>
                  <a:gd name="T23" fmla="*/ 36 h 46"/>
                  <a:gd name="T24" fmla="*/ 1 w 44"/>
                  <a:gd name="T25" fmla="*/ 32 h 46"/>
                  <a:gd name="T26" fmla="*/ 6 w 44"/>
                  <a:gd name="T27" fmla="*/ 23 h 46"/>
                  <a:gd name="T28" fmla="*/ 6 w 44"/>
                  <a:gd name="T29" fmla="*/ 20 h 46"/>
                  <a:gd name="T30" fmla="*/ 2 w 44"/>
                  <a:gd name="T31" fmla="*/ 11 h 46"/>
                  <a:gd name="T32" fmla="*/ 5 w 44"/>
                  <a:gd name="T33" fmla="*/ 7 h 46"/>
                  <a:gd name="T34" fmla="*/ 15 w 44"/>
                  <a:gd name="T35" fmla="*/ 9 h 46"/>
                  <a:gd name="T36" fmla="*/ 18 w 44"/>
                  <a:gd name="T37" fmla="*/ 9 h 46"/>
                  <a:gd name="T38" fmla="*/ 26 w 44"/>
                  <a:gd name="T39" fmla="*/ 2 h 46"/>
                  <a:gd name="T40" fmla="*/ 30 w 44"/>
                  <a:gd name="T41" fmla="*/ 4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4" h="46">
                    <a:moveTo>
                      <a:pt x="30" y="4"/>
                    </a:moveTo>
                    <a:cubicBezTo>
                      <a:pt x="31" y="14"/>
                      <a:pt x="31" y="14"/>
                      <a:pt x="31" y="14"/>
                    </a:cubicBezTo>
                    <a:cubicBezTo>
                      <a:pt x="31" y="15"/>
                      <a:pt x="32" y="16"/>
                      <a:pt x="33" y="16"/>
                    </a:cubicBezTo>
                    <a:cubicBezTo>
                      <a:pt x="41" y="21"/>
                      <a:pt x="41" y="21"/>
                      <a:pt x="41" y="21"/>
                    </a:cubicBezTo>
                    <a:cubicBezTo>
                      <a:pt x="44" y="23"/>
                      <a:pt x="43" y="26"/>
                      <a:pt x="41" y="26"/>
                    </a:cubicBezTo>
                    <a:cubicBezTo>
                      <a:pt x="32" y="30"/>
                      <a:pt x="32" y="30"/>
                      <a:pt x="32" y="30"/>
                    </a:cubicBezTo>
                    <a:cubicBezTo>
                      <a:pt x="31" y="31"/>
                      <a:pt x="30" y="32"/>
                      <a:pt x="30" y="32"/>
                    </a:cubicBezTo>
                    <a:cubicBezTo>
                      <a:pt x="28" y="42"/>
                      <a:pt x="28" y="42"/>
                      <a:pt x="28" y="42"/>
                    </a:cubicBezTo>
                    <a:cubicBezTo>
                      <a:pt x="27" y="45"/>
                      <a:pt x="24" y="46"/>
                      <a:pt x="23" y="44"/>
                    </a:cubicBezTo>
                    <a:cubicBezTo>
                      <a:pt x="16" y="36"/>
                      <a:pt x="16" y="36"/>
                      <a:pt x="16" y="36"/>
                    </a:cubicBezTo>
                    <a:cubicBezTo>
                      <a:pt x="16" y="35"/>
                      <a:pt x="15" y="35"/>
                      <a:pt x="14" y="35"/>
                    </a:cubicBezTo>
                    <a:cubicBezTo>
                      <a:pt x="4" y="36"/>
                      <a:pt x="4" y="36"/>
                      <a:pt x="4" y="36"/>
                    </a:cubicBezTo>
                    <a:cubicBezTo>
                      <a:pt x="1" y="36"/>
                      <a:pt x="0" y="34"/>
                      <a:pt x="1" y="32"/>
                    </a:cubicBezTo>
                    <a:cubicBezTo>
                      <a:pt x="6" y="23"/>
                      <a:pt x="6" y="23"/>
                      <a:pt x="6" y="23"/>
                    </a:cubicBezTo>
                    <a:cubicBezTo>
                      <a:pt x="7" y="22"/>
                      <a:pt x="7" y="21"/>
                      <a:pt x="6" y="20"/>
                    </a:cubicBezTo>
                    <a:cubicBezTo>
                      <a:pt x="2" y="11"/>
                      <a:pt x="2" y="11"/>
                      <a:pt x="2" y="11"/>
                    </a:cubicBezTo>
                    <a:cubicBezTo>
                      <a:pt x="1" y="9"/>
                      <a:pt x="3" y="6"/>
                      <a:pt x="5" y="7"/>
                    </a:cubicBezTo>
                    <a:cubicBezTo>
                      <a:pt x="15" y="9"/>
                      <a:pt x="15" y="9"/>
                      <a:pt x="15" y="9"/>
                    </a:cubicBezTo>
                    <a:cubicBezTo>
                      <a:pt x="16" y="10"/>
                      <a:pt x="17" y="9"/>
                      <a:pt x="18" y="9"/>
                    </a:cubicBezTo>
                    <a:cubicBezTo>
                      <a:pt x="26" y="2"/>
                      <a:pt x="26" y="2"/>
                      <a:pt x="26" y="2"/>
                    </a:cubicBezTo>
                    <a:cubicBezTo>
                      <a:pt x="27" y="0"/>
                      <a:pt x="30" y="1"/>
                      <a:pt x="30" y="4"/>
                    </a:cubicBezTo>
                    <a:close/>
                  </a:path>
                </a:pathLst>
              </a:custGeom>
              <a:solidFill>
                <a:srgbClr val="F2C8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4" name="Freeform 2425">
                <a:extLst>
                  <a:ext uri="{FF2B5EF4-FFF2-40B4-BE49-F238E27FC236}">
                    <a16:creationId xmlns:a16="http://schemas.microsoft.com/office/drawing/2014/main" id="{273A4D95-0A84-CE48-7747-23E028184E7D}"/>
                  </a:ext>
                </a:extLst>
              </p:cNvPr>
              <p:cNvSpPr>
                <a:spLocks/>
              </p:cNvSpPr>
              <p:nvPr/>
            </p:nvSpPr>
            <p:spPr bwMode="auto">
              <a:xfrm>
                <a:off x="8175596" y="5982068"/>
                <a:ext cx="569343" cy="598095"/>
              </a:xfrm>
              <a:custGeom>
                <a:avLst/>
                <a:gdLst>
                  <a:gd name="T0" fmla="*/ 30 w 44"/>
                  <a:gd name="T1" fmla="*/ 4 h 46"/>
                  <a:gd name="T2" fmla="*/ 31 w 44"/>
                  <a:gd name="T3" fmla="*/ 14 h 46"/>
                  <a:gd name="T4" fmla="*/ 33 w 44"/>
                  <a:gd name="T5" fmla="*/ 16 h 46"/>
                  <a:gd name="T6" fmla="*/ 41 w 44"/>
                  <a:gd name="T7" fmla="*/ 21 h 46"/>
                  <a:gd name="T8" fmla="*/ 41 w 44"/>
                  <a:gd name="T9" fmla="*/ 26 h 46"/>
                  <a:gd name="T10" fmla="*/ 32 w 44"/>
                  <a:gd name="T11" fmla="*/ 30 h 46"/>
                  <a:gd name="T12" fmla="*/ 30 w 44"/>
                  <a:gd name="T13" fmla="*/ 32 h 46"/>
                  <a:gd name="T14" fmla="*/ 28 w 44"/>
                  <a:gd name="T15" fmla="*/ 42 h 46"/>
                  <a:gd name="T16" fmla="*/ 23 w 44"/>
                  <a:gd name="T17" fmla="*/ 44 h 46"/>
                  <a:gd name="T18" fmla="*/ 16 w 44"/>
                  <a:gd name="T19" fmla="*/ 36 h 46"/>
                  <a:gd name="T20" fmla="*/ 14 w 44"/>
                  <a:gd name="T21" fmla="*/ 35 h 46"/>
                  <a:gd name="T22" fmla="*/ 4 w 44"/>
                  <a:gd name="T23" fmla="*/ 36 h 46"/>
                  <a:gd name="T24" fmla="*/ 1 w 44"/>
                  <a:gd name="T25" fmla="*/ 32 h 46"/>
                  <a:gd name="T26" fmla="*/ 6 w 44"/>
                  <a:gd name="T27" fmla="*/ 23 h 46"/>
                  <a:gd name="T28" fmla="*/ 6 w 44"/>
                  <a:gd name="T29" fmla="*/ 20 h 46"/>
                  <a:gd name="T30" fmla="*/ 2 w 44"/>
                  <a:gd name="T31" fmla="*/ 11 h 46"/>
                  <a:gd name="T32" fmla="*/ 5 w 44"/>
                  <a:gd name="T33" fmla="*/ 7 h 46"/>
                  <a:gd name="T34" fmla="*/ 15 w 44"/>
                  <a:gd name="T35" fmla="*/ 9 h 46"/>
                  <a:gd name="T36" fmla="*/ 18 w 44"/>
                  <a:gd name="T37" fmla="*/ 9 h 46"/>
                  <a:gd name="T38" fmla="*/ 26 w 44"/>
                  <a:gd name="T39" fmla="*/ 2 h 46"/>
                  <a:gd name="T40" fmla="*/ 30 w 44"/>
                  <a:gd name="T41" fmla="*/ 4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4" h="46">
                    <a:moveTo>
                      <a:pt x="30" y="4"/>
                    </a:moveTo>
                    <a:cubicBezTo>
                      <a:pt x="31" y="14"/>
                      <a:pt x="31" y="14"/>
                      <a:pt x="31" y="14"/>
                    </a:cubicBezTo>
                    <a:cubicBezTo>
                      <a:pt x="31" y="15"/>
                      <a:pt x="32" y="16"/>
                      <a:pt x="33" y="16"/>
                    </a:cubicBezTo>
                    <a:cubicBezTo>
                      <a:pt x="41" y="21"/>
                      <a:pt x="41" y="21"/>
                      <a:pt x="41" y="21"/>
                    </a:cubicBezTo>
                    <a:cubicBezTo>
                      <a:pt x="44" y="23"/>
                      <a:pt x="43" y="26"/>
                      <a:pt x="41" y="26"/>
                    </a:cubicBezTo>
                    <a:cubicBezTo>
                      <a:pt x="32" y="30"/>
                      <a:pt x="32" y="30"/>
                      <a:pt x="32" y="30"/>
                    </a:cubicBezTo>
                    <a:cubicBezTo>
                      <a:pt x="31" y="31"/>
                      <a:pt x="30" y="32"/>
                      <a:pt x="30" y="32"/>
                    </a:cubicBezTo>
                    <a:cubicBezTo>
                      <a:pt x="28" y="42"/>
                      <a:pt x="28" y="42"/>
                      <a:pt x="28" y="42"/>
                    </a:cubicBezTo>
                    <a:cubicBezTo>
                      <a:pt x="27" y="45"/>
                      <a:pt x="24" y="46"/>
                      <a:pt x="23" y="44"/>
                    </a:cubicBezTo>
                    <a:cubicBezTo>
                      <a:pt x="16" y="36"/>
                      <a:pt x="16" y="36"/>
                      <a:pt x="16" y="36"/>
                    </a:cubicBezTo>
                    <a:cubicBezTo>
                      <a:pt x="16" y="35"/>
                      <a:pt x="15" y="35"/>
                      <a:pt x="14" y="35"/>
                    </a:cubicBezTo>
                    <a:cubicBezTo>
                      <a:pt x="4" y="36"/>
                      <a:pt x="4" y="36"/>
                      <a:pt x="4" y="36"/>
                    </a:cubicBezTo>
                    <a:cubicBezTo>
                      <a:pt x="1" y="36"/>
                      <a:pt x="0" y="34"/>
                      <a:pt x="1" y="32"/>
                    </a:cubicBezTo>
                    <a:cubicBezTo>
                      <a:pt x="6" y="23"/>
                      <a:pt x="6" y="23"/>
                      <a:pt x="6" y="23"/>
                    </a:cubicBezTo>
                    <a:cubicBezTo>
                      <a:pt x="7" y="22"/>
                      <a:pt x="7" y="21"/>
                      <a:pt x="6" y="20"/>
                    </a:cubicBezTo>
                    <a:cubicBezTo>
                      <a:pt x="2" y="11"/>
                      <a:pt x="2" y="11"/>
                      <a:pt x="2" y="11"/>
                    </a:cubicBezTo>
                    <a:cubicBezTo>
                      <a:pt x="1" y="9"/>
                      <a:pt x="3" y="6"/>
                      <a:pt x="5" y="7"/>
                    </a:cubicBezTo>
                    <a:cubicBezTo>
                      <a:pt x="15" y="9"/>
                      <a:pt x="15" y="9"/>
                      <a:pt x="15" y="9"/>
                    </a:cubicBezTo>
                    <a:cubicBezTo>
                      <a:pt x="16" y="10"/>
                      <a:pt x="17" y="9"/>
                      <a:pt x="18" y="9"/>
                    </a:cubicBezTo>
                    <a:cubicBezTo>
                      <a:pt x="26" y="2"/>
                      <a:pt x="26" y="2"/>
                      <a:pt x="26" y="2"/>
                    </a:cubicBezTo>
                    <a:cubicBezTo>
                      <a:pt x="27" y="0"/>
                      <a:pt x="30" y="1"/>
                      <a:pt x="30" y="4"/>
                    </a:cubicBezTo>
                    <a:close/>
                  </a:path>
                </a:pathLst>
              </a:custGeom>
              <a:solidFill>
                <a:srgbClr val="579AD4"/>
              </a:solidFill>
              <a:ln>
                <a:noFill/>
              </a:ln>
            </p:spPr>
            <p:txBody>
              <a:bodyPr vert="horz" wrap="square" lIns="91440" tIns="45720" rIns="91440" bIns="45720" numCol="1" anchor="t" anchorCtr="0" compatLnSpc="1">
                <a:prstTxWarp prst="textNoShape">
                  <a:avLst/>
                </a:prstTxWarp>
              </a:bodyPr>
              <a:lstStyle/>
              <a:p>
                <a:endParaRPr lang="en-US"/>
              </a:p>
            </p:txBody>
          </p:sp>
          <p:sp>
            <p:nvSpPr>
              <p:cNvPr id="315" name="Freeform 2425">
                <a:extLst>
                  <a:ext uri="{FF2B5EF4-FFF2-40B4-BE49-F238E27FC236}">
                    <a16:creationId xmlns:a16="http://schemas.microsoft.com/office/drawing/2014/main" id="{18E5B848-83E2-714B-B0CD-2021CF12FA79}"/>
                  </a:ext>
                </a:extLst>
              </p:cNvPr>
              <p:cNvSpPr>
                <a:spLocks/>
              </p:cNvSpPr>
              <p:nvPr/>
            </p:nvSpPr>
            <p:spPr bwMode="auto">
              <a:xfrm>
                <a:off x="8473708" y="6811375"/>
                <a:ext cx="409598" cy="430283"/>
              </a:xfrm>
              <a:custGeom>
                <a:avLst/>
                <a:gdLst>
                  <a:gd name="T0" fmla="*/ 30 w 44"/>
                  <a:gd name="T1" fmla="*/ 4 h 46"/>
                  <a:gd name="T2" fmla="*/ 31 w 44"/>
                  <a:gd name="T3" fmla="*/ 14 h 46"/>
                  <a:gd name="T4" fmla="*/ 33 w 44"/>
                  <a:gd name="T5" fmla="*/ 16 h 46"/>
                  <a:gd name="T6" fmla="*/ 41 w 44"/>
                  <a:gd name="T7" fmla="*/ 21 h 46"/>
                  <a:gd name="T8" fmla="*/ 41 w 44"/>
                  <a:gd name="T9" fmla="*/ 26 h 46"/>
                  <a:gd name="T10" fmla="*/ 32 w 44"/>
                  <a:gd name="T11" fmla="*/ 30 h 46"/>
                  <a:gd name="T12" fmla="*/ 30 w 44"/>
                  <a:gd name="T13" fmla="*/ 32 h 46"/>
                  <a:gd name="T14" fmla="*/ 28 w 44"/>
                  <a:gd name="T15" fmla="*/ 42 h 46"/>
                  <a:gd name="T16" fmla="*/ 23 w 44"/>
                  <a:gd name="T17" fmla="*/ 44 h 46"/>
                  <a:gd name="T18" fmla="*/ 16 w 44"/>
                  <a:gd name="T19" fmla="*/ 36 h 46"/>
                  <a:gd name="T20" fmla="*/ 14 w 44"/>
                  <a:gd name="T21" fmla="*/ 35 h 46"/>
                  <a:gd name="T22" fmla="*/ 4 w 44"/>
                  <a:gd name="T23" fmla="*/ 36 h 46"/>
                  <a:gd name="T24" fmla="*/ 1 w 44"/>
                  <a:gd name="T25" fmla="*/ 32 h 46"/>
                  <a:gd name="T26" fmla="*/ 6 w 44"/>
                  <a:gd name="T27" fmla="*/ 23 h 46"/>
                  <a:gd name="T28" fmla="*/ 6 w 44"/>
                  <a:gd name="T29" fmla="*/ 20 h 46"/>
                  <a:gd name="T30" fmla="*/ 2 w 44"/>
                  <a:gd name="T31" fmla="*/ 11 h 46"/>
                  <a:gd name="T32" fmla="*/ 5 w 44"/>
                  <a:gd name="T33" fmla="*/ 7 h 46"/>
                  <a:gd name="T34" fmla="*/ 15 w 44"/>
                  <a:gd name="T35" fmla="*/ 9 h 46"/>
                  <a:gd name="T36" fmla="*/ 18 w 44"/>
                  <a:gd name="T37" fmla="*/ 9 h 46"/>
                  <a:gd name="T38" fmla="*/ 26 w 44"/>
                  <a:gd name="T39" fmla="*/ 2 h 46"/>
                  <a:gd name="T40" fmla="*/ 30 w 44"/>
                  <a:gd name="T41" fmla="*/ 4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4" h="46">
                    <a:moveTo>
                      <a:pt x="30" y="4"/>
                    </a:moveTo>
                    <a:cubicBezTo>
                      <a:pt x="31" y="14"/>
                      <a:pt x="31" y="14"/>
                      <a:pt x="31" y="14"/>
                    </a:cubicBezTo>
                    <a:cubicBezTo>
                      <a:pt x="31" y="15"/>
                      <a:pt x="32" y="16"/>
                      <a:pt x="33" y="16"/>
                    </a:cubicBezTo>
                    <a:cubicBezTo>
                      <a:pt x="41" y="21"/>
                      <a:pt x="41" y="21"/>
                      <a:pt x="41" y="21"/>
                    </a:cubicBezTo>
                    <a:cubicBezTo>
                      <a:pt x="44" y="23"/>
                      <a:pt x="43" y="26"/>
                      <a:pt x="41" y="26"/>
                    </a:cubicBezTo>
                    <a:cubicBezTo>
                      <a:pt x="32" y="30"/>
                      <a:pt x="32" y="30"/>
                      <a:pt x="32" y="30"/>
                    </a:cubicBezTo>
                    <a:cubicBezTo>
                      <a:pt x="31" y="31"/>
                      <a:pt x="30" y="32"/>
                      <a:pt x="30" y="32"/>
                    </a:cubicBezTo>
                    <a:cubicBezTo>
                      <a:pt x="28" y="42"/>
                      <a:pt x="28" y="42"/>
                      <a:pt x="28" y="42"/>
                    </a:cubicBezTo>
                    <a:cubicBezTo>
                      <a:pt x="27" y="45"/>
                      <a:pt x="24" y="46"/>
                      <a:pt x="23" y="44"/>
                    </a:cubicBezTo>
                    <a:cubicBezTo>
                      <a:pt x="16" y="36"/>
                      <a:pt x="16" y="36"/>
                      <a:pt x="16" y="36"/>
                    </a:cubicBezTo>
                    <a:cubicBezTo>
                      <a:pt x="16" y="35"/>
                      <a:pt x="15" y="35"/>
                      <a:pt x="14" y="35"/>
                    </a:cubicBezTo>
                    <a:cubicBezTo>
                      <a:pt x="4" y="36"/>
                      <a:pt x="4" y="36"/>
                      <a:pt x="4" y="36"/>
                    </a:cubicBezTo>
                    <a:cubicBezTo>
                      <a:pt x="1" y="36"/>
                      <a:pt x="0" y="34"/>
                      <a:pt x="1" y="32"/>
                    </a:cubicBezTo>
                    <a:cubicBezTo>
                      <a:pt x="6" y="23"/>
                      <a:pt x="6" y="23"/>
                      <a:pt x="6" y="23"/>
                    </a:cubicBezTo>
                    <a:cubicBezTo>
                      <a:pt x="7" y="22"/>
                      <a:pt x="7" y="21"/>
                      <a:pt x="6" y="20"/>
                    </a:cubicBezTo>
                    <a:cubicBezTo>
                      <a:pt x="2" y="11"/>
                      <a:pt x="2" y="11"/>
                      <a:pt x="2" y="11"/>
                    </a:cubicBezTo>
                    <a:cubicBezTo>
                      <a:pt x="1" y="9"/>
                      <a:pt x="3" y="6"/>
                      <a:pt x="5" y="7"/>
                    </a:cubicBezTo>
                    <a:cubicBezTo>
                      <a:pt x="15" y="9"/>
                      <a:pt x="15" y="9"/>
                      <a:pt x="15" y="9"/>
                    </a:cubicBezTo>
                    <a:cubicBezTo>
                      <a:pt x="16" y="10"/>
                      <a:pt x="17" y="9"/>
                      <a:pt x="18" y="9"/>
                    </a:cubicBezTo>
                    <a:cubicBezTo>
                      <a:pt x="26" y="2"/>
                      <a:pt x="26" y="2"/>
                      <a:pt x="26" y="2"/>
                    </a:cubicBezTo>
                    <a:cubicBezTo>
                      <a:pt x="27" y="0"/>
                      <a:pt x="30" y="1"/>
                      <a:pt x="30" y="4"/>
                    </a:cubicBezTo>
                    <a:close/>
                  </a:path>
                </a:pathLst>
              </a:custGeom>
              <a:solidFill>
                <a:srgbClr val="F38C84"/>
              </a:solidFill>
              <a:ln>
                <a:noFill/>
              </a:ln>
            </p:spPr>
            <p:txBody>
              <a:bodyPr vert="horz" wrap="square" lIns="91440" tIns="45720" rIns="91440" bIns="45720" numCol="1" anchor="t" anchorCtr="0" compatLnSpc="1">
                <a:prstTxWarp prst="textNoShape">
                  <a:avLst/>
                </a:prstTxWarp>
              </a:bodyPr>
              <a:lstStyle/>
              <a:p>
                <a:endParaRPr lang="en-US"/>
              </a:p>
            </p:txBody>
          </p:sp>
          <p:sp>
            <p:nvSpPr>
              <p:cNvPr id="316" name="Freeform 2425">
                <a:extLst>
                  <a:ext uri="{FF2B5EF4-FFF2-40B4-BE49-F238E27FC236}">
                    <a16:creationId xmlns:a16="http://schemas.microsoft.com/office/drawing/2014/main" id="{30A8069D-2A80-A8D7-2C52-4F38065B4584}"/>
                  </a:ext>
                </a:extLst>
              </p:cNvPr>
              <p:cNvSpPr>
                <a:spLocks/>
              </p:cNvSpPr>
              <p:nvPr/>
            </p:nvSpPr>
            <p:spPr bwMode="auto">
              <a:xfrm>
                <a:off x="9965978" y="5320567"/>
                <a:ext cx="341185" cy="358415"/>
              </a:xfrm>
              <a:custGeom>
                <a:avLst/>
                <a:gdLst>
                  <a:gd name="T0" fmla="*/ 30 w 44"/>
                  <a:gd name="T1" fmla="*/ 4 h 46"/>
                  <a:gd name="T2" fmla="*/ 31 w 44"/>
                  <a:gd name="T3" fmla="*/ 14 h 46"/>
                  <a:gd name="T4" fmla="*/ 33 w 44"/>
                  <a:gd name="T5" fmla="*/ 16 h 46"/>
                  <a:gd name="T6" fmla="*/ 41 w 44"/>
                  <a:gd name="T7" fmla="*/ 21 h 46"/>
                  <a:gd name="T8" fmla="*/ 41 w 44"/>
                  <a:gd name="T9" fmla="*/ 26 h 46"/>
                  <a:gd name="T10" fmla="*/ 32 w 44"/>
                  <a:gd name="T11" fmla="*/ 30 h 46"/>
                  <a:gd name="T12" fmla="*/ 30 w 44"/>
                  <a:gd name="T13" fmla="*/ 32 h 46"/>
                  <a:gd name="T14" fmla="*/ 28 w 44"/>
                  <a:gd name="T15" fmla="*/ 42 h 46"/>
                  <a:gd name="T16" fmla="*/ 23 w 44"/>
                  <a:gd name="T17" fmla="*/ 44 h 46"/>
                  <a:gd name="T18" fmla="*/ 16 w 44"/>
                  <a:gd name="T19" fmla="*/ 36 h 46"/>
                  <a:gd name="T20" fmla="*/ 14 w 44"/>
                  <a:gd name="T21" fmla="*/ 35 h 46"/>
                  <a:gd name="T22" fmla="*/ 4 w 44"/>
                  <a:gd name="T23" fmla="*/ 36 h 46"/>
                  <a:gd name="T24" fmla="*/ 1 w 44"/>
                  <a:gd name="T25" fmla="*/ 32 h 46"/>
                  <a:gd name="T26" fmla="*/ 6 w 44"/>
                  <a:gd name="T27" fmla="*/ 23 h 46"/>
                  <a:gd name="T28" fmla="*/ 6 w 44"/>
                  <a:gd name="T29" fmla="*/ 20 h 46"/>
                  <a:gd name="T30" fmla="*/ 2 w 44"/>
                  <a:gd name="T31" fmla="*/ 11 h 46"/>
                  <a:gd name="T32" fmla="*/ 5 w 44"/>
                  <a:gd name="T33" fmla="*/ 7 h 46"/>
                  <a:gd name="T34" fmla="*/ 15 w 44"/>
                  <a:gd name="T35" fmla="*/ 9 h 46"/>
                  <a:gd name="T36" fmla="*/ 18 w 44"/>
                  <a:gd name="T37" fmla="*/ 9 h 46"/>
                  <a:gd name="T38" fmla="*/ 26 w 44"/>
                  <a:gd name="T39" fmla="*/ 2 h 46"/>
                  <a:gd name="T40" fmla="*/ 30 w 44"/>
                  <a:gd name="T41" fmla="*/ 4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4" h="46">
                    <a:moveTo>
                      <a:pt x="30" y="4"/>
                    </a:moveTo>
                    <a:cubicBezTo>
                      <a:pt x="31" y="14"/>
                      <a:pt x="31" y="14"/>
                      <a:pt x="31" y="14"/>
                    </a:cubicBezTo>
                    <a:cubicBezTo>
                      <a:pt x="31" y="15"/>
                      <a:pt x="32" y="16"/>
                      <a:pt x="33" y="16"/>
                    </a:cubicBezTo>
                    <a:cubicBezTo>
                      <a:pt x="41" y="21"/>
                      <a:pt x="41" y="21"/>
                      <a:pt x="41" y="21"/>
                    </a:cubicBezTo>
                    <a:cubicBezTo>
                      <a:pt x="44" y="23"/>
                      <a:pt x="43" y="26"/>
                      <a:pt x="41" y="26"/>
                    </a:cubicBezTo>
                    <a:cubicBezTo>
                      <a:pt x="32" y="30"/>
                      <a:pt x="32" y="30"/>
                      <a:pt x="32" y="30"/>
                    </a:cubicBezTo>
                    <a:cubicBezTo>
                      <a:pt x="31" y="31"/>
                      <a:pt x="30" y="32"/>
                      <a:pt x="30" y="32"/>
                    </a:cubicBezTo>
                    <a:cubicBezTo>
                      <a:pt x="28" y="42"/>
                      <a:pt x="28" y="42"/>
                      <a:pt x="28" y="42"/>
                    </a:cubicBezTo>
                    <a:cubicBezTo>
                      <a:pt x="27" y="45"/>
                      <a:pt x="24" y="46"/>
                      <a:pt x="23" y="44"/>
                    </a:cubicBezTo>
                    <a:cubicBezTo>
                      <a:pt x="16" y="36"/>
                      <a:pt x="16" y="36"/>
                      <a:pt x="16" y="36"/>
                    </a:cubicBezTo>
                    <a:cubicBezTo>
                      <a:pt x="16" y="35"/>
                      <a:pt x="15" y="35"/>
                      <a:pt x="14" y="35"/>
                    </a:cubicBezTo>
                    <a:cubicBezTo>
                      <a:pt x="4" y="36"/>
                      <a:pt x="4" y="36"/>
                      <a:pt x="4" y="36"/>
                    </a:cubicBezTo>
                    <a:cubicBezTo>
                      <a:pt x="1" y="36"/>
                      <a:pt x="0" y="34"/>
                      <a:pt x="1" y="32"/>
                    </a:cubicBezTo>
                    <a:cubicBezTo>
                      <a:pt x="6" y="23"/>
                      <a:pt x="6" y="23"/>
                      <a:pt x="6" y="23"/>
                    </a:cubicBezTo>
                    <a:cubicBezTo>
                      <a:pt x="7" y="22"/>
                      <a:pt x="7" y="21"/>
                      <a:pt x="6" y="20"/>
                    </a:cubicBezTo>
                    <a:cubicBezTo>
                      <a:pt x="2" y="11"/>
                      <a:pt x="2" y="11"/>
                      <a:pt x="2" y="11"/>
                    </a:cubicBezTo>
                    <a:cubicBezTo>
                      <a:pt x="1" y="9"/>
                      <a:pt x="3" y="6"/>
                      <a:pt x="5" y="7"/>
                    </a:cubicBezTo>
                    <a:cubicBezTo>
                      <a:pt x="15" y="9"/>
                      <a:pt x="15" y="9"/>
                      <a:pt x="15" y="9"/>
                    </a:cubicBezTo>
                    <a:cubicBezTo>
                      <a:pt x="16" y="10"/>
                      <a:pt x="17" y="9"/>
                      <a:pt x="18" y="9"/>
                    </a:cubicBezTo>
                    <a:cubicBezTo>
                      <a:pt x="26" y="2"/>
                      <a:pt x="26" y="2"/>
                      <a:pt x="26" y="2"/>
                    </a:cubicBezTo>
                    <a:cubicBezTo>
                      <a:pt x="27" y="0"/>
                      <a:pt x="30" y="1"/>
                      <a:pt x="30" y="4"/>
                    </a:cubicBezTo>
                    <a:close/>
                  </a:path>
                </a:pathLst>
              </a:custGeom>
              <a:solidFill>
                <a:srgbClr val="70C382"/>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268" name="Group 267">
              <a:extLst>
                <a:ext uri="{FF2B5EF4-FFF2-40B4-BE49-F238E27FC236}">
                  <a16:creationId xmlns:a16="http://schemas.microsoft.com/office/drawing/2014/main" id="{FD0E7F60-6390-C09B-96D0-1A42EFA9F59F}"/>
                </a:ext>
              </a:extLst>
            </p:cNvPr>
            <p:cNvGrpSpPr/>
            <p:nvPr/>
          </p:nvGrpSpPr>
          <p:grpSpPr>
            <a:xfrm>
              <a:off x="12977571" y="10729207"/>
              <a:ext cx="2435293" cy="1305974"/>
              <a:chOff x="5544172" y="7961582"/>
              <a:chExt cx="3631589" cy="1947512"/>
            </a:xfrm>
          </p:grpSpPr>
          <p:sp>
            <p:nvSpPr>
              <p:cNvPr id="309" name="Google Shape;679;p113">
                <a:extLst>
                  <a:ext uri="{FF2B5EF4-FFF2-40B4-BE49-F238E27FC236}">
                    <a16:creationId xmlns:a16="http://schemas.microsoft.com/office/drawing/2014/main" id="{50269421-5F15-9BA0-C16F-3DCFA9BAD5A9}"/>
                  </a:ext>
                </a:extLst>
              </p:cNvPr>
              <p:cNvSpPr/>
              <p:nvPr/>
            </p:nvSpPr>
            <p:spPr>
              <a:xfrm>
                <a:off x="5544172" y="7961582"/>
                <a:ext cx="3631589" cy="1947512"/>
              </a:xfrm>
              <a:custGeom>
                <a:avLst/>
                <a:gdLst/>
                <a:ahLst/>
                <a:cxnLst/>
                <a:rect l="l" t="t" r="r" b="b"/>
                <a:pathLst>
                  <a:path w="189" h="120" extrusionOk="0">
                    <a:moveTo>
                      <a:pt x="23" y="120"/>
                    </a:moveTo>
                    <a:cubicBezTo>
                      <a:pt x="20" y="111"/>
                      <a:pt x="18" y="101"/>
                      <a:pt x="18" y="91"/>
                    </a:cubicBezTo>
                    <a:cubicBezTo>
                      <a:pt x="18" y="49"/>
                      <a:pt x="52" y="14"/>
                      <a:pt x="95" y="14"/>
                    </a:cubicBezTo>
                    <a:cubicBezTo>
                      <a:pt x="137" y="14"/>
                      <a:pt x="171" y="49"/>
                      <a:pt x="171" y="91"/>
                    </a:cubicBezTo>
                    <a:cubicBezTo>
                      <a:pt x="171" y="101"/>
                      <a:pt x="169" y="111"/>
                      <a:pt x="166" y="120"/>
                    </a:cubicBezTo>
                    <a:cubicBezTo>
                      <a:pt x="186" y="120"/>
                      <a:pt x="186" y="120"/>
                      <a:pt x="186" y="120"/>
                    </a:cubicBezTo>
                    <a:cubicBezTo>
                      <a:pt x="188" y="112"/>
                      <a:pt x="189" y="104"/>
                      <a:pt x="189" y="95"/>
                    </a:cubicBezTo>
                    <a:cubicBezTo>
                      <a:pt x="189" y="43"/>
                      <a:pt x="147" y="0"/>
                      <a:pt x="95" y="0"/>
                    </a:cubicBezTo>
                    <a:cubicBezTo>
                      <a:pt x="42" y="0"/>
                      <a:pt x="0" y="43"/>
                      <a:pt x="0" y="95"/>
                    </a:cubicBezTo>
                    <a:cubicBezTo>
                      <a:pt x="0" y="104"/>
                      <a:pt x="1" y="112"/>
                      <a:pt x="3" y="120"/>
                    </a:cubicBezTo>
                    <a:lnTo>
                      <a:pt x="23" y="120"/>
                    </a:lnTo>
                    <a:close/>
                  </a:path>
                </a:pathLst>
              </a:custGeom>
              <a:solidFill>
                <a:srgbClr val="74AEAE"/>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6700">
                  <a:solidFill>
                    <a:schemeClr val="dk1"/>
                  </a:solidFill>
                  <a:latin typeface="Calibri"/>
                  <a:ea typeface="Calibri"/>
                  <a:cs typeface="Calibri"/>
                  <a:sym typeface="Calibri"/>
                </a:endParaRPr>
              </a:p>
            </p:txBody>
          </p:sp>
          <p:sp>
            <p:nvSpPr>
              <p:cNvPr id="310" name="Google Shape;680;p113">
                <a:extLst>
                  <a:ext uri="{FF2B5EF4-FFF2-40B4-BE49-F238E27FC236}">
                    <a16:creationId xmlns:a16="http://schemas.microsoft.com/office/drawing/2014/main" id="{B71B0FDB-04FE-08F5-92CF-A6238591B8DA}"/>
                  </a:ext>
                </a:extLst>
              </p:cNvPr>
              <p:cNvSpPr/>
              <p:nvPr/>
            </p:nvSpPr>
            <p:spPr>
              <a:xfrm>
                <a:off x="5756791" y="8178722"/>
                <a:ext cx="3223355" cy="1703175"/>
              </a:xfrm>
              <a:custGeom>
                <a:avLst/>
                <a:gdLst/>
                <a:ahLst/>
                <a:cxnLst/>
                <a:rect l="l" t="t" r="r" b="b"/>
                <a:pathLst>
                  <a:path w="168" h="105" extrusionOk="0">
                    <a:moveTo>
                      <a:pt x="21" y="105"/>
                    </a:moveTo>
                    <a:cubicBezTo>
                      <a:pt x="17" y="98"/>
                      <a:pt x="16" y="89"/>
                      <a:pt x="16" y="80"/>
                    </a:cubicBezTo>
                    <a:cubicBezTo>
                      <a:pt x="16" y="42"/>
                      <a:pt x="46" y="12"/>
                      <a:pt x="84" y="12"/>
                    </a:cubicBezTo>
                    <a:cubicBezTo>
                      <a:pt x="121" y="12"/>
                      <a:pt x="152" y="42"/>
                      <a:pt x="152" y="80"/>
                    </a:cubicBezTo>
                    <a:cubicBezTo>
                      <a:pt x="152" y="89"/>
                      <a:pt x="150" y="98"/>
                      <a:pt x="147" y="105"/>
                    </a:cubicBezTo>
                    <a:cubicBezTo>
                      <a:pt x="165" y="105"/>
                      <a:pt x="165" y="105"/>
                      <a:pt x="165" y="105"/>
                    </a:cubicBezTo>
                    <a:cubicBezTo>
                      <a:pt x="167" y="98"/>
                      <a:pt x="168" y="91"/>
                      <a:pt x="168" y="84"/>
                    </a:cubicBezTo>
                    <a:cubicBezTo>
                      <a:pt x="168" y="37"/>
                      <a:pt x="130" y="0"/>
                      <a:pt x="84" y="0"/>
                    </a:cubicBezTo>
                    <a:cubicBezTo>
                      <a:pt x="37" y="0"/>
                      <a:pt x="0" y="37"/>
                      <a:pt x="0" y="84"/>
                    </a:cubicBezTo>
                    <a:cubicBezTo>
                      <a:pt x="0" y="91"/>
                      <a:pt x="1" y="98"/>
                      <a:pt x="3" y="105"/>
                    </a:cubicBezTo>
                    <a:lnTo>
                      <a:pt x="21" y="105"/>
                    </a:lnTo>
                    <a:close/>
                  </a:path>
                </a:pathLst>
              </a:custGeom>
              <a:solidFill>
                <a:srgbClr val="F0BD59"/>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6700">
                  <a:solidFill>
                    <a:schemeClr val="dk1"/>
                  </a:solidFill>
                  <a:latin typeface="Calibri"/>
                  <a:ea typeface="Calibri"/>
                  <a:cs typeface="Calibri"/>
                  <a:sym typeface="Calibri"/>
                </a:endParaRPr>
              </a:p>
            </p:txBody>
          </p:sp>
          <p:sp>
            <p:nvSpPr>
              <p:cNvPr id="311" name="Google Shape;681;p113">
                <a:extLst>
                  <a:ext uri="{FF2B5EF4-FFF2-40B4-BE49-F238E27FC236}">
                    <a16:creationId xmlns:a16="http://schemas.microsoft.com/office/drawing/2014/main" id="{6518C50D-E731-3BEE-B4AD-D0685F765C76}"/>
                  </a:ext>
                </a:extLst>
              </p:cNvPr>
              <p:cNvSpPr/>
              <p:nvPr/>
            </p:nvSpPr>
            <p:spPr>
              <a:xfrm>
                <a:off x="5969416" y="8372752"/>
                <a:ext cx="2764091" cy="1523513"/>
              </a:xfrm>
              <a:custGeom>
                <a:avLst/>
                <a:gdLst/>
                <a:ahLst/>
                <a:cxnLst/>
                <a:rect l="l" t="t" r="r" b="b"/>
                <a:pathLst>
                  <a:path w="144" h="94" extrusionOk="0">
                    <a:moveTo>
                      <a:pt x="18" y="94"/>
                    </a:moveTo>
                    <a:cubicBezTo>
                      <a:pt x="15" y="87"/>
                      <a:pt x="14" y="76"/>
                      <a:pt x="14" y="68"/>
                    </a:cubicBezTo>
                    <a:cubicBezTo>
                      <a:pt x="14" y="36"/>
                      <a:pt x="40" y="10"/>
                      <a:pt x="72" y="10"/>
                    </a:cubicBezTo>
                    <a:cubicBezTo>
                      <a:pt x="104" y="10"/>
                      <a:pt x="130" y="36"/>
                      <a:pt x="130" y="68"/>
                    </a:cubicBezTo>
                    <a:cubicBezTo>
                      <a:pt x="130" y="76"/>
                      <a:pt x="128" y="87"/>
                      <a:pt x="126" y="94"/>
                    </a:cubicBezTo>
                    <a:cubicBezTo>
                      <a:pt x="141" y="94"/>
                      <a:pt x="141" y="94"/>
                      <a:pt x="141" y="94"/>
                    </a:cubicBezTo>
                    <a:cubicBezTo>
                      <a:pt x="143" y="88"/>
                      <a:pt x="144" y="78"/>
                      <a:pt x="144" y="71"/>
                    </a:cubicBezTo>
                    <a:cubicBezTo>
                      <a:pt x="144" y="32"/>
                      <a:pt x="111" y="0"/>
                      <a:pt x="72" y="0"/>
                    </a:cubicBezTo>
                    <a:cubicBezTo>
                      <a:pt x="32" y="0"/>
                      <a:pt x="0" y="32"/>
                      <a:pt x="0" y="71"/>
                    </a:cubicBezTo>
                    <a:cubicBezTo>
                      <a:pt x="0" y="78"/>
                      <a:pt x="1" y="88"/>
                      <a:pt x="2" y="94"/>
                    </a:cubicBezTo>
                    <a:lnTo>
                      <a:pt x="18" y="94"/>
                    </a:lnTo>
                    <a:close/>
                  </a:path>
                </a:pathLst>
              </a:custGeom>
              <a:solidFill>
                <a:srgbClr val="E7886B"/>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6700">
                  <a:solidFill>
                    <a:schemeClr val="dk1"/>
                  </a:solidFill>
                  <a:latin typeface="Calibri"/>
                  <a:ea typeface="Calibri"/>
                  <a:cs typeface="Calibri"/>
                  <a:sym typeface="Calibri"/>
                </a:endParaRPr>
              </a:p>
            </p:txBody>
          </p:sp>
        </p:grpSp>
        <p:sp>
          <p:nvSpPr>
            <p:cNvPr id="269" name="Google Shape;682;p113">
              <a:extLst>
                <a:ext uri="{FF2B5EF4-FFF2-40B4-BE49-F238E27FC236}">
                  <a16:creationId xmlns:a16="http://schemas.microsoft.com/office/drawing/2014/main" id="{6C37A2C0-E552-BAFE-3433-5EA8B8127A04}"/>
                </a:ext>
              </a:extLst>
            </p:cNvPr>
            <p:cNvSpPr/>
            <p:nvPr/>
          </p:nvSpPr>
          <p:spPr>
            <a:xfrm>
              <a:off x="12190470" y="11383622"/>
              <a:ext cx="1807591" cy="725050"/>
            </a:xfrm>
            <a:custGeom>
              <a:avLst/>
              <a:gdLst/>
              <a:ahLst/>
              <a:cxnLst/>
              <a:rect l="l" t="t" r="r" b="b"/>
              <a:pathLst>
                <a:path w="114" h="54" extrusionOk="0">
                  <a:moveTo>
                    <a:pt x="112" y="39"/>
                  </a:moveTo>
                  <a:cubicBezTo>
                    <a:pt x="109" y="37"/>
                    <a:pt x="106" y="35"/>
                    <a:pt x="103" y="34"/>
                  </a:cubicBezTo>
                  <a:cubicBezTo>
                    <a:pt x="101" y="34"/>
                    <a:pt x="99" y="33"/>
                    <a:pt x="96" y="34"/>
                  </a:cubicBezTo>
                  <a:cubicBezTo>
                    <a:pt x="96" y="34"/>
                    <a:pt x="95" y="34"/>
                    <a:pt x="94" y="34"/>
                  </a:cubicBezTo>
                  <a:cubicBezTo>
                    <a:pt x="94" y="34"/>
                    <a:pt x="94" y="34"/>
                    <a:pt x="94" y="33"/>
                  </a:cubicBezTo>
                  <a:cubicBezTo>
                    <a:pt x="95" y="32"/>
                    <a:pt x="95" y="31"/>
                    <a:pt x="96" y="30"/>
                  </a:cubicBezTo>
                  <a:cubicBezTo>
                    <a:pt x="97" y="28"/>
                    <a:pt x="97" y="25"/>
                    <a:pt x="97" y="22"/>
                  </a:cubicBezTo>
                  <a:cubicBezTo>
                    <a:pt x="97" y="19"/>
                    <a:pt x="95" y="16"/>
                    <a:pt x="91" y="16"/>
                  </a:cubicBezTo>
                  <a:cubicBezTo>
                    <a:pt x="89" y="17"/>
                    <a:pt x="86" y="17"/>
                    <a:pt x="84" y="19"/>
                  </a:cubicBezTo>
                  <a:cubicBezTo>
                    <a:pt x="82" y="20"/>
                    <a:pt x="80" y="22"/>
                    <a:pt x="78" y="24"/>
                  </a:cubicBezTo>
                  <a:cubicBezTo>
                    <a:pt x="78" y="24"/>
                    <a:pt x="77" y="24"/>
                    <a:pt x="77" y="25"/>
                  </a:cubicBezTo>
                  <a:cubicBezTo>
                    <a:pt x="77" y="24"/>
                    <a:pt x="76" y="24"/>
                    <a:pt x="76" y="24"/>
                  </a:cubicBezTo>
                  <a:cubicBezTo>
                    <a:pt x="75" y="17"/>
                    <a:pt x="71" y="7"/>
                    <a:pt x="65" y="4"/>
                  </a:cubicBezTo>
                  <a:cubicBezTo>
                    <a:pt x="56" y="0"/>
                    <a:pt x="43" y="9"/>
                    <a:pt x="40" y="17"/>
                  </a:cubicBezTo>
                  <a:cubicBezTo>
                    <a:pt x="39" y="19"/>
                    <a:pt x="38" y="22"/>
                    <a:pt x="38" y="24"/>
                  </a:cubicBezTo>
                  <a:cubicBezTo>
                    <a:pt x="38" y="24"/>
                    <a:pt x="38" y="25"/>
                    <a:pt x="38" y="25"/>
                  </a:cubicBezTo>
                  <a:cubicBezTo>
                    <a:pt x="37" y="25"/>
                    <a:pt x="37" y="24"/>
                    <a:pt x="36" y="24"/>
                  </a:cubicBezTo>
                  <a:cubicBezTo>
                    <a:pt x="34" y="23"/>
                    <a:pt x="32" y="21"/>
                    <a:pt x="30" y="19"/>
                  </a:cubicBezTo>
                  <a:cubicBezTo>
                    <a:pt x="28" y="18"/>
                    <a:pt x="26" y="17"/>
                    <a:pt x="23" y="17"/>
                  </a:cubicBezTo>
                  <a:cubicBezTo>
                    <a:pt x="20" y="17"/>
                    <a:pt x="17" y="19"/>
                    <a:pt x="17" y="23"/>
                  </a:cubicBezTo>
                  <a:cubicBezTo>
                    <a:pt x="17" y="26"/>
                    <a:pt x="18" y="28"/>
                    <a:pt x="19" y="31"/>
                  </a:cubicBezTo>
                  <a:cubicBezTo>
                    <a:pt x="19" y="32"/>
                    <a:pt x="20" y="33"/>
                    <a:pt x="20" y="34"/>
                  </a:cubicBezTo>
                  <a:cubicBezTo>
                    <a:pt x="20" y="34"/>
                    <a:pt x="20" y="34"/>
                    <a:pt x="20" y="34"/>
                  </a:cubicBezTo>
                  <a:cubicBezTo>
                    <a:pt x="19" y="34"/>
                    <a:pt x="19" y="34"/>
                    <a:pt x="18" y="34"/>
                  </a:cubicBezTo>
                  <a:cubicBezTo>
                    <a:pt x="16" y="34"/>
                    <a:pt x="14" y="34"/>
                    <a:pt x="11" y="35"/>
                  </a:cubicBezTo>
                  <a:cubicBezTo>
                    <a:pt x="8" y="36"/>
                    <a:pt x="5" y="37"/>
                    <a:pt x="2" y="40"/>
                  </a:cubicBezTo>
                  <a:cubicBezTo>
                    <a:pt x="1" y="42"/>
                    <a:pt x="0" y="44"/>
                    <a:pt x="2" y="46"/>
                  </a:cubicBezTo>
                  <a:cubicBezTo>
                    <a:pt x="3" y="47"/>
                    <a:pt x="4" y="48"/>
                    <a:pt x="5" y="48"/>
                  </a:cubicBezTo>
                  <a:cubicBezTo>
                    <a:pt x="8" y="49"/>
                    <a:pt x="10" y="50"/>
                    <a:pt x="13" y="50"/>
                  </a:cubicBezTo>
                  <a:cubicBezTo>
                    <a:pt x="13" y="50"/>
                    <a:pt x="14" y="50"/>
                    <a:pt x="14" y="50"/>
                  </a:cubicBezTo>
                  <a:cubicBezTo>
                    <a:pt x="23" y="53"/>
                    <a:pt x="39" y="54"/>
                    <a:pt x="58" y="54"/>
                  </a:cubicBezTo>
                  <a:cubicBezTo>
                    <a:pt x="79" y="54"/>
                    <a:pt x="97" y="52"/>
                    <a:pt x="105" y="49"/>
                  </a:cubicBezTo>
                  <a:cubicBezTo>
                    <a:pt x="106" y="49"/>
                    <a:pt x="108" y="48"/>
                    <a:pt x="109" y="48"/>
                  </a:cubicBezTo>
                  <a:cubicBezTo>
                    <a:pt x="110" y="47"/>
                    <a:pt x="112" y="47"/>
                    <a:pt x="113" y="45"/>
                  </a:cubicBezTo>
                  <a:cubicBezTo>
                    <a:pt x="114" y="43"/>
                    <a:pt x="114" y="41"/>
                    <a:pt x="112" y="39"/>
                  </a:cubicBezTo>
                  <a:close/>
                </a:path>
              </a:pathLst>
            </a:custGeom>
            <a:solidFill>
              <a:srgbClr val="D2EAEA"/>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6700">
                <a:solidFill>
                  <a:schemeClr val="dk1"/>
                </a:solidFill>
                <a:latin typeface="Calibri"/>
                <a:ea typeface="Calibri"/>
                <a:cs typeface="Calibri"/>
                <a:sym typeface="Calibri"/>
              </a:endParaRPr>
            </a:p>
          </p:txBody>
        </p:sp>
        <p:grpSp>
          <p:nvGrpSpPr>
            <p:cNvPr id="270" name="Group 269">
              <a:extLst>
                <a:ext uri="{FF2B5EF4-FFF2-40B4-BE49-F238E27FC236}">
                  <a16:creationId xmlns:a16="http://schemas.microsoft.com/office/drawing/2014/main" id="{72D33535-D8B6-0E4F-43A3-A559809794CA}"/>
                </a:ext>
              </a:extLst>
            </p:cNvPr>
            <p:cNvGrpSpPr/>
            <p:nvPr/>
          </p:nvGrpSpPr>
          <p:grpSpPr>
            <a:xfrm>
              <a:off x="14226722" y="8109515"/>
              <a:ext cx="1105909" cy="1285040"/>
              <a:chOff x="7567316" y="5922347"/>
              <a:chExt cx="998550" cy="1160291"/>
            </a:xfrm>
            <a:solidFill>
              <a:srgbClr val="74AEAF"/>
            </a:solidFill>
          </p:grpSpPr>
          <p:sp>
            <p:nvSpPr>
              <p:cNvPr id="305" name="Google Shape;686;p113">
                <a:extLst>
                  <a:ext uri="{FF2B5EF4-FFF2-40B4-BE49-F238E27FC236}">
                    <a16:creationId xmlns:a16="http://schemas.microsoft.com/office/drawing/2014/main" id="{F974FD2A-F690-B53E-82EF-040C13C69937}"/>
                  </a:ext>
                </a:extLst>
              </p:cNvPr>
              <p:cNvSpPr/>
              <p:nvPr/>
            </p:nvSpPr>
            <p:spPr>
              <a:xfrm>
                <a:off x="7567316" y="6175501"/>
                <a:ext cx="998550" cy="907137"/>
              </a:xfrm>
              <a:custGeom>
                <a:avLst/>
                <a:gdLst/>
                <a:ahLst/>
                <a:cxnLst/>
                <a:rect l="l" t="t" r="r" b="b"/>
                <a:pathLst>
                  <a:path w="63" h="57" extrusionOk="0">
                    <a:moveTo>
                      <a:pt x="60" y="15"/>
                    </a:moveTo>
                    <a:cubicBezTo>
                      <a:pt x="60" y="15"/>
                      <a:pt x="59" y="15"/>
                      <a:pt x="58" y="15"/>
                    </a:cubicBezTo>
                    <a:cubicBezTo>
                      <a:pt x="54" y="16"/>
                      <a:pt x="50" y="17"/>
                      <a:pt x="46" y="18"/>
                    </a:cubicBezTo>
                    <a:cubicBezTo>
                      <a:pt x="45" y="18"/>
                      <a:pt x="43" y="19"/>
                      <a:pt x="41" y="19"/>
                    </a:cubicBezTo>
                    <a:cubicBezTo>
                      <a:pt x="41" y="19"/>
                      <a:pt x="41" y="19"/>
                      <a:pt x="41" y="19"/>
                    </a:cubicBezTo>
                    <a:cubicBezTo>
                      <a:pt x="39" y="15"/>
                      <a:pt x="38" y="11"/>
                      <a:pt x="37" y="8"/>
                    </a:cubicBezTo>
                    <a:cubicBezTo>
                      <a:pt x="36" y="5"/>
                      <a:pt x="35" y="3"/>
                      <a:pt x="34" y="1"/>
                    </a:cubicBezTo>
                    <a:cubicBezTo>
                      <a:pt x="33" y="1"/>
                      <a:pt x="32" y="0"/>
                      <a:pt x="31" y="0"/>
                    </a:cubicBezTo>
                    <a:cubicBezTo>
                      <a:pt x="30" y="0"/>
                      <a:pt x="29" y="1"/>
                      <a:pt x="29" y="2"/>
                    </a:cubicBezTo>
                    <a:cubicBezTo>
                      <a:pt x="28" y="4"/>
                      <a:pt x="27" y="6"/>
                      <a:pt x="26" y="9"/>
                    </a:cubicBezTo>
                    <a:cubicBezTo>
                      <a:pt x="25" y="12"/>
                      <a:pt x="24" y="16"/>
                      <a:pt x="23" y="20"/>
                    </a:cubicBezTo>
                    <a:cubicBezTo>
                      <a:pt x="23" y="21"/>
                      <a:pt x="23" y="21"/>
                      <a:pt x="22" y="21"/>
                    </a:cubicBezTo>
                    <a:cubicBezTo>
                      <a:pt x="18" y="21"/>
                      <a:pt x="14" y="22"/>
                      <a:pt x="9" y="22"/>
                    </a:cubicBezTo>
                    <a:cubicBezTo>
                      <a:pt x="7" y="22"/>
                      <a:pt x="5" y="23"/>
                      <a:pt x="3" y="23"/>
                    </a:cubicBezTo>
                    <a:cubicBezTo>
                      <a:pt x="1" y="24"/>
                      <a:pt x="0" y="26"/>
                      <a:pt x="2" y="27"/>
                    </a:cubicBezTo>
                    <a:cubicBezTo>
                      <a:pt x="3" y="28"/>
                      <a:pt x="5" y="29"/>
                      <a:pt x="6" y="30"/>
                    </a:cubicBezTo>
                    <a:cubicBezTo>
                      <a:pt x="10" y="32"/>
                      <a:pt x="15" y="33"/>
                      <a:pt x="19" y="35"/>
                    </a:cubicBezTo>
                    <a:cubicBezTo>
                      <a:pt x="20" y="35"/>
                      <a:pt x="20" y="36"/>
                      <a:pt x="20" y="36"/>
                    </a:cubicBezTo>
                    <a:cubicBezTo>
                      <a:pt x="19" y="40"/>
                      <a:pt x="18" y="44"/>
                      <a:pt x="17" y="48"/>
                    </a:cubicBezTo>
                    <a:cubicBezTo>
                      <a:pt x="17" y="50"/>
                      <a:pt x="16" y="52"/>
                      <a:pt x="16" y="54"/>
                    </a:cubicBezTo>
                    <a:cubicBezTo>
                      <a:pt x="16" y="56"/>
                      <a:pt x="18" y="57"/>
                      <a:pt x="20" y="56"/>
                    </a:cubicBezTo>
                    <a:cubicBezTo>
                      <a:pt x="20" y="56"/>
                      <a:pt x="21" y="56"/>
                      <a:pt x="21" y="55"/>
                    </a:cubicBezTo>
                    <a:cubicBezTo>
                      <a:pt x="23" y="53"/>
                      <a:pt x="26" y="51"/>
                      <a:pt x="28" y="49"/>
                    </a:cubicBezTo>
                    <a:cubicBezTo>
                      <a:pt x="30" y="47"/>
                      <a:pt x="31" y="44"/>
                      <a:pt x="33" y="42"/>
                    </a:cubicBezTo>
                    <a:cubicBezTo>
                      <a:pt x="33" y="42"/>
                      <a:pt x="34" y="43"/>
                      <a:pt x="34" y="43"/>
                    </a:cubicBezTo>
                    <a:cubicBezTo>
                      <a:pt x="38" y="47"/>
                      <a:pt x="42" y="50"/>
                      <a:pt x="46" y="54"/>
                    </a:cubicBezTo>
                    <a:cubicBezTo>
                      <a:pt x="47" y="54"/>
                      <a:pt x="47" y="55"/>
                      <a:pt x="48" y="55"/>
                    </a:cubicBezTo>
                    <a:cubicBezTo>
                      <a:pt x="49" y="56"/>
                      <a:pt x="50" y="55"/>
                      <a:pt x="51" y="55"/>
                    </a:cubicBezTo>
                    <a:cubicBezTo>
                      <a:pt x="52" y="54"/>
                      <a:pt x="52" y="53"/>
                      <a:pt x="52" y="53"/>
                    </a:cubicBezTo>
                    <a:cubicBezTo>
                      <a:pt x="50" y="47"/>
                      <a:pt x="48" y="41"/>
                      <a:pt x="47" y="36"/>
                    </a:cubicBezTo>
                    <a:cubicBezTo>
                      <a:pt x="46" y="33"/>
                      <a:pt x="46" y="33"/>
                      <a:pt x="48" y="31"/>
                    </a:cubicBezTo>
                    <a:cubicBezTo>
                      <a:pt x="52" y="28"/>
                      <a:pt x="56" y="25"/>
                      <a:pt x="60" y="21"/>
                    </a:cubicBezTo>
                    <a:cubicBezTo>
                      <a:pt x="61" y="20"/>
                      <a:pt x="62" y="19"/>
                      <a:pt x="62" y="17"/>
                    </a:cubicBezTo>
                    <a:cubicBezTo>
                      <a:pt x="63" y="16"/>
                      <a:pt x="62" y="15"/>
                      <a:pt x="60" y="15"/>
                    </a:cubicBezTo>
                    <a:close/>
                  </a:path>
                </a:pathLst>
              </a:custGeom>
              <a:grp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6700">
                  <a:solidFill>
                    <a:schemeClr val="dk1"/>
                  </a:solidFill>
                  <a:latin typeface="Calibri"/>
                  <a:ea typeface="Calibri"/>
                  <a:cs typeface="Calibri"/>
                  <a:sym typeface="Calibri"/>
                </a:endParaRPr>
              </a:p>
            </p:txBody>
          </p:sp>
          <p:sp>
            <p:nvSpPr>
              <p:cNvPr id="306" name="Google Shape;687;p113">
                <a:extLst>
                  <a:ext uri="{FF2B5EF4-FFF2-40B4-BE49-F238E27FC236}">
                    <a16:creationId xmlns:a16="http://schemas.microsoft.com/office/drawing/2014/main" id="{4841D271-081D-C66D-FECB-7E251026919B}"/>
                  </a:ext>
                </a:extLst>
              </p:cNvPr>
              <p:cNvSpPr/>
              <p:nvPr/>
            </p:nvSpPr>
            <p:spPr>
              <a:xfrm>
                <a:off x="7982209" y="5922347"/>
                <a:ext cx="140641" cy="189868"/>
              </a:xfrm>
              <a:custGeom>
                <a:avLst/>
                <a:gdLst/>
                <a:ahLst/>
                <a:cxnLst/>
                <a:rect l="l" t="t" r="r" b="b"/>
                <a:pathLst>
                  <a:path w="9" h="12" extrusionOk="0">
                    <a:moveTo>
                      <a:pt x="0" y="7"/>
                    </a:moveTo>
                    <a:cubicBezTo>
                      <a:pt x="0" y="7"/>
                      <a:pt x="1" y="8"/>
                      <a:pt x="1" y="8"/>
                    </a:cubicBezTo>
                    <a:cubicBezTo>
                      <a:pt x="2" y="8"/>
                      <a:pt x="2" y="8"/>
                      <a:pt x="2" y="9"/>
                    </a:cubicBezTo>
                    <a:cubicBezTo>
                      <a:pt x="2" y="10"/>
                      <a:pt x="2" y="10"/>
                      <a:pt x="2" y="11"/>
                    </a:cubicBezTo>
                    <a:cubicBezTo>
                      <a:pt x="2" y="12"/>
                      <a:pt x="3" y="12"/>
                      <a:pt x="4" y="11"/>
                    </a:cubicBezTo>
                    <a:cubicBezTo>
                      <a:pt x="4" y="11"/>
                      <a:pt x="4" y="10"/>
                      <a:pt x="5" y="10"/>
                    </a:cubicBezTo>
                    <a:cubicBezTo>
                      <a:pt x="5" y="10"/>
                      <a:pt x="6" y="10"/>
                      <a:pt x="6" y="11"/>
                    </a:cubicBezTo>
                    <a:cubicBezTo>
                      <a:pt x="6" y="11"/>
                      <a:pt x="7" y="11"/>
                      <a:pt x="7" y="11"/>
                    </a:cubicBezTo>
                    <a:cubicBezTo>
                      <a:pt x="8" y="11"/>
                      <a:pt x="8" y="10"/>
                      <a:pt x="8" y="10"/>
                    </a:cubicBezTo>
                    <a:cubicBezTo>
                      <a:pt x="8" y="9"/>
                      <a:pt x="8" y="9"/>
                      <a:pt x="8" y="8"/>
                    </a:cubicBezTo>
                    <a:cubicBezTo>
                      <a:pt x="8" y="7"/>
                      <a:pt x="8" y="6"/>
                      <a:pt x="9" y="5"/>
                    </a:cubicBezTo>
                    <a:cubicBezTo>
                      <a:pt x="9" y="4"/>
                      <a:pt x="9" y="4"/>
                      <a:pt x="9" y="4"/>
                    </a:cubicBezTo>
                    <a:cubicBezTo>
                      <a:pt x="9" y="3"/>
                      <a:pt x="9" y="3"/>
                      <a:pt x="8" y="3"/>
                    </a:cubicBezTo>
                    <a:cubicBezTo>
                      <a:pt x="8" y="3"/>
                      <a:pt x="7" y="3"/>
                      <a:pt x="7" y="3"/>
                    </a:cubicBezTo>
                    <a:cubicBezTo>
                      <a:pt x="6" y="3"/>
                      <a:pt x="6" y="3"/>
                      <a:pt x="6" y="2"/>
                    </a:cubicBezTo>
                    <a:cubicBezTo>
                      <a:pt x="6" y="2"/>
                      <a:pt x="6" y="1"/>
                      <a:pt x="6" y="1"/>
                    </a:cubicBezTo>
                    <a:cubicBezTo>
                      <a:pt x="5" y="1"/>
                      <a:pt x="5" y="0"/>
                      <a:pt x="5" y="0"/>
                    </a:cubicBezTo>
                    <a:cubicBezTo>
                      <a:pt x="4" y="1"/>
                      <a:pt x="4" y="1"/>
                      <a:pt x="4" y="1"/>
                    </a:cubicBezTo>
                    <a:cubicBezTo>
                      <a:pt x="3" y="2"/>
                      <a:pt x="3" y="2"/>
                      <a:pt x="3" y="3"/>
                    </a:cubicBezTo>
                    <a:cubicBezTo>
                      <a:pt x="3" y="4"/>
                      <a:pt x="3" y="5"/>
                      <a:pt x="1" y="5"/>
                    </a:cubicBezTo>
                    <a:cubicBezTo>
                      <a:pt x="1" y="5"/>
                      <a:pt x="1" y="5"/>
                      <a:pt x="0" y="6"/>
                    </a:cubicBezTo>
                    <a:cubicBezTo>
                      <a:pt x="0" y="6"/>
                      <a:pt x="0" y="7"/>
                      <a:pt x="0" y="7"/>
                    </a:cubicBezTo>
                    <a:close/>
                  </a:path>
                </a:pathLst>
              </a:custGeom>
              <a:grp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6700">
                  <a:solidFill>
                    <a:schemeClr val="dk1"/>
                  </a:solidFill>
                  <a:latin typeface="Calibri"/>
                  <a:ea typeface="Calibri"/>
                  <a:cs typeface="Calibri"/>
                  <a:sym typeface="Calibri"/>
                </a:endParaRPr>
              </a:p>
            </p:txBody>
          </p:sp>
          <p:sp>
            <p:nvSpPr>
              <p:cNvPr id="307" name="Google Shape;688;p113">
                <a:extLst>
                  <a:ext uri="{FF2B5EF4-FFF2-40B4-BE49-F238E27FC236}">
                    <a16:creationId xmlns:a16="http://schemas.microsoft.com/office/drawing/2014/main" id="{F8A5515E-A1FB-CAD9-9F0B-7D8E8B2A2700}"/>
                  </a:ext>
                </a:extLst>
              </p:cNvPr>
              <p:cNvSpPr/>
              <p:nvPr/>
            </p:nvSpPr>
            <p:spPr>
              <a:xfrm>
                <a:off x="7693893" y="6238787"/>
                <a:ext cx="154705" cy="175804"/>
              </a:xfrm>
              <a:custGeom>
                <a:avLst/>
                <a:gdLst/>
                <a:ahLst/>
                <a:cxnLst/>
                <a:rect l="l" t="t" r="r" b="b"/>
                <a:pathLst>
                  <a:path w="10" h="11" extrusionOk="0">
                    <a:moveTo>
                      <a:pt x="3" y="8"/>
                    </a:moveTo>
                    <a:cubicBezTo>
                      <a:pt x="3" y="8"/>
                      <a:pt x="4" y="8"/>
                      <a:pt x="4" y="9"/>
                    </a:cubicBezTo>
                    <a:cubicBezTo>
                      <a:pt x="4" y="10"/>
                      <a:pt x="4" y="10"/>
                      <a:pt x="4" y="11"/>
                    </a:cubicBezTo>
                    <a:cubicBezTo>
                      <a:pt x="4" y="11"/>
                      <a:pt x="5" y="11"/>
                      <a:pt x="5" y="11"/>
                    </a:cubicBezTo>
                    <a:cubicBezTo>
                      <a:pt x="6" y="11"/>
                      <a:pt x="6" y="11"/>
                      <a:pt x="6" y="10"/>
                    </a:cubicBezTo>
                    <a:cubicBezTo>
                      <a:pt x="6" y="10"/>
                      <a:pt x="6" y="9"/>
                      <a:pt x="6" y="9"/>
                    </a:cubicBezTo>
                    <a:cubicBezTo>
                      <a:pt x="7" y="9"/>
                      <a:pt x="7" y="9"/>
                      <a:pt x="8" y="10"/>
                    </a:cubicBezTo>
                    <a:cubicBezTo>
                      <a:pt x="8" y="10"/>
                      <a:pt x="9" y="10"/>
                      <a:pt x="9" y="9"/>
                    </a:cubicBezTo>
                    <a:cubicBezTo>
                      <a:pt x="10" y="9"/>
                      <a:pt x="10" y="9"/>
                      <a:pt x="9" y="8"/>
                    </a:cubicBezTo>
                    <a:cubicBezTo>
                      <a:pt x="9" y="8"/>
                      <a:pt x="9" y="7"/>
                      <a:pt x="8" y="6"/>
                    </a:cubicBezTo>
                    <a:cubicBezTo>
                      <a:pt x="8" y="6"/>
                      <a:pt x="8" y="5"/>
                      <a:pt x="8" y="5"/>
                    </a:cubicBezTo>
                    <a:cubicBezTo>
                      <a:pt x="8" y="4"/>
                      <a:pt x="8" y="4"/>
                      <a:pt x="9" y="3"/>
                    </a:cubicBezTo>
                    <a:cubicBezTo>
                      <a:pt x="9" y="3"/>
                      <a:pt x="9" y="2"/>
                      <a:pt x="8" y="2"/>
                    </a:cubicBezTo>
                    <a:cubicBezTo>
                      <a:pt x="8" y="2"/>
                      <a:pt x="7" y="2"/>
                      <a:pt x="7" y="2"/>
                    </a:cubicBezTo>
                    <a:cubicBezTo>
                      <a:pt x="7" y="2"/>
                      <a:pt x="6" y="3"/>
                      <a:pt x="6" y="3"/>
                    </a:cubicBezTo>
                    <a:cubicBezTo>
                      <a:pt x="5" y="2"/>
                      <a:pt x="5" y="1"/>
                      <a:pt x="4" y="1"/>
                    </a:cubicBezTo>
                    <a:cubicBezTo>
                      <a:pt x="4" y="1"/>
                      <a:pt x="4" y="0"/>
                      <a:pt x="3" y="0"/>
                    </a:cubicBezTo>
                    <a:cubicBezTo>
                      <a:pt x="3" y="0"/>
                      <a:pt x="3" y="1"/>
                      <a:pt x="3" y="1"/>
                    </a:cubicBezTo>
                    <a:cubicBezTo>
                      <a:pt x="3" y="2"/>
                      <a:pt x="3" y="3"/>
                      <a:pt x="3" y="3"/>
                    </a:cubicBezTo>
                    <a:cubicBezTo>
                      <a:pt x="3" y="4"/>
                      <a:pt x="3" y="5"/>
                      <a:pt x="2" y="6"/>
                    </a:cubicBezTo>
                    <a:cubicBezTo>
                      <a:pt x="1" y="6"/>
                      <a:pt x="0" y="7"/>
                      <a:pt x="1" y="7"/>
                    </a:cubicBezTo>
                    <a:cubicBezTo>
                      <a:pt x="1" y="8"/>
                      <a:pt x="2" y="8"/>
                      <a:pt x="3" y="8"/>
                    </a:cubicBezTo>
                    <a:close/>
                  </a:path>
                </a:pathLst>
              </a:custGeom>
              <a:grp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6700">
                  <a:solidFill>
                    <a:schemeClr val="dk1"/>
                  </a:solidFill>
                  <a:latin typeface="Calibri"/>
                  <a:ea typeface="Calibri"/>
                  <a:cs typeface="Calibri"/>
                  <a:sym typeface="Calibri"/>
                </a:endParaRPr>
              </a:p>
            </p:txBody>
          </p:sp>
          <p:sp>
            <p:nvSpPr>
              <p:cNvPr id="308" name="Google Shape;689;p113">
                <a:extLst>
                  <a:ext uri="{FF2B5EF4-FFF2-40B4-BE49-F238E27FC236}">
                    <a16:creationId xmlns:a16="http://schemas.microsoft.com/office/drawing/2014/main" id="{6584E15F-5667-AA94-AD10-597629B48537}"/>
                  </a:ext>
                </a:extLst>
              </p:cNvPr>
              <p:cNvSpPr/>
              <p:nvPr/>
            </p:nvSpPr>
            <p:spPr>
              <a:xfrm>
                <a:off x="8249426" y="6189565"/>
                <a:ext cx="140641" cy="175804"/>
              </a:xfrm>
              <a:custGeom>
                <a:avLst/>
                <a:gdLst/>
                <a:ahLst/>
                <a:cxnLst/>
                <a:rect l="l" t="t" r="r" b="b"/>
                <a:pathLst>
                  <a:path w="9" h="11" extrusionOk="0">
                    <a:moveTo>
                      <a:pt x="1" y="7"/>
                    </a:moveTo>
                    <a:cubicBezTo>
                      <a:pt x="2" y="7"/>
                      <a:pt x="2" y="8"/>
                      <a:pt x="2" y="8"/>
                    </a:cubicBezTo>
                    <a:cubicBezTo>
                      <a:pt x="1" y="9"/>
                      <a:pt x="1" y="9"/>
                      <a:pt x="1" y="10"/>
                    </a:cubicBezTo>
                    <a:cubicBezTo>
                      <a:pt x="1" y="10"/>
                      <a:pt x="2" y="10"/>
                      <a:pt x="2" y="11"/>
                    </a:cubicBezTo>
                    <a:cubicBezTo>
                      <a:pt x="2" y="11"/>
                      <a:pt x="3" y="10"/>
                      <a:pt x="3" y="10"/>
                    </a:cubicBezTo>
                    <a:cubicBezTo>
                      <a:pt x="3" y="10"/>
                      <a:pt x="4" y="9"/>
                      <a:pt x="4" y="9"/>
                    </a:cubicBezTo>
                    <a:cubicBezTo>
                      <a:pt x="5" y="9"/>
                      <a:pt x="5" y="10"/>
                      <a:pt x="5" y="10"/>
                    </a:cubicBezTo>
                    <a:cubicBezTo>
                      <a:pt x="5" y="10"/>
                      <a:pt x="6" y="10"/>
                      <a:pt x="6" y="10"/>
                    </a:cubicBezTo>
                    <a:cubicBezTo>
                      <a:pt x="7" y="10"/>
                      <a:pt x="7" y="10"/>
                      <a:pt x="7" y="9"/>
                    </a:cubicBezTo>
                    <a:cubicBezTo>
                      <a:pt x="7" y="9"/>
                      <a:pt x="7" y="8"/>
                      <a:pt x="7" y="7"/>
                    </a:cubicBezTo>
                    <a:cubicBezTo>
                      <a:pt x="6" y="7"/>
                      <a:pt x="7" y="6"/>
                      <a:pt x="7" y="6"/>
                    </a:cubicBezTo>
                    <a:cubicBezTo>
                      <a:pt x="8" y="5"/>
                      <a:pt x="8" y="5"/>
                      <a:pt x="9" y="4"/>
                    </a:cubicBezTo>
                    <a:cubicBezTo>
                      <a:pt x="9" y="4"/>
                      <a:pt x="9" y="3"/>
                      <a:pt x="9" y="3"/>
                    </a:cubicBezTo>
                    <a:cubicBezTo>
                      <a:pt x="9" y="3"/>
                      <a:pt x="8" y="3"/>
                      <a:pt x="8" y="3"/>
                    </a:cubicBezTo>
                    <a:cubicBezTo>
                      <a:pt x="7" y="3"/>
                      <a:pt x="7" y="3"/>
                      <a:pt x="6" y="3"/>
                    </a:cubicBezTo>
                    <a:cubicBezTo>
                      <a:pt x="6" y="2"/>
                      <a:pt x="6" y="2"/>
                      <a:pt x="6" y="1"/>
                    </a:cubicBezTo>
                    <a:cubicBezTo>
                      <a:pt x="6" y="1"/>
                      <a:pt x="5" y="0"/>
                      <a:pt x="5" y="0"/>
                    </a:cubicBezTo>
                    <a:cubicBezTo>
                      <a:pt x="4" y="0"/>
                      <a:pt x="4" y="1"/>
                      <a:pt x="4" y="1"/>
                    </a:cubicBezTo>
                    <a:cubicBezTo>
                      <a:pt x="3" y="2"/>
                      <a:pt x="3" y="2"/>
                      <a:pt x="3" y="3"/>
                    </a:cubicBezTo>
                    <a:cubicBezTo>
                      <a:pt x="3" y="4"/>
                      <a:pt x="3" y="4"/>
                      <a:pt x="2" y="4"/>
                    </a:cubicBezTo>
                    <a:cubicBezTo>
                      <a:pt x="1" y="5"/>
                      <a:pt x="0" y="5"/>
                      <a:pt x="0" y="6"/>
                    </a:cubicBezTo>
                    <a:cubicBezTo>
                      <a:pt x="0" y="7"/>
                      <a:pt x="1" y="7"/>
                      <a:pt x="1" y="7"/>
                    </a:cubicBezTo>
                    <a:close/>
                  </a:path>
                </a:pathLst>
              </a:custGeom>
              <a:grp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6700">
                  <a:solidFill>
                    <a:schemeClr val="dk1"/>
                  </a:solidFill>
                  <a:latin typeface="Calibri"/>
                  <a:ea typeface="Calibri"/>
                  <a:cs typeface="Calibri"/>
                  <a:sym typeface="Calibri"/>
                </a:endParaRPr>
              </a:p>
            </p:txBody>
          </p:sp>
        </p:grpSp>
        <p:grpSp>
          <p:nvGrpSpPr>
            <p:cNvPr id="271" name="Group 270">
              <a:extLst>
                <a:ext uri="{FF2B5EF4-FFF2-40B4-BE49-F238E27FC236}">
                  <a16:creationId xmlns:a16="http://schemas.microsoft.com/office/drawing/2014/main" id="{A0832E52-90DE-29CF-4091-7C255D16F9ED}"/>
                </a:ext>
              </a:extLst>
            </p:cNvPr>
            <p:cNvGrpSpPr/>
            <p:nvPr/>
          </p:nvGrpSpPr>
          <p:grpSpPr>
            <a:xfrm>
              <a:off x="16023494" y="2591120"/>
              <a:ext cx="4067487" cy="4800280"/>
              <a:chOff x="1803696" y="1810576"/>
              <a:chExt cx="2482763" cy="2930057"/>
            </a:xfrm>
          </p:grpSpPr>
          <p:grpSp>
            <p:nvGrpSpPr>
              <p:cNvPr id="272" name="Group 271">
                <a:extLst>
                  <a:ext uri="{FF2B5EF4-FFF2-40B4-BE49-F238E27FC236}">
                    <a16:creationId xmlns:a16="http://schemas.microsoft.com/office/drawing/2014/main" id="{EC1C76EC-A4B7-3773-C080-50519696F3A8}"/>
                  </a:ext>
                </a:extLst>
              </p:cNvPr>
              <p:cNvGrpSpPr/>
              <p:nvPr/>
            </p:nvGrpSpPr>
            <p:grpSpPr>
              <a:xfrm>
                <a:off x="1803696" y="1810576"/>
                <a:ext cx="2482763" cy="2930057"/>
                <a:chOff x="142953" y="934202"/>
                <a:chExt cx="1561324" cy="1842612"/>
              </a:xfrm>
            </p:grpSpPr>
            <p:sp>
              <p:nvSpPr>
                <p:cNvPr id="274" name="Freeform 115">
                  <a:extLst>
                    <a:ext uri="{FF2B5EF4-FFF2-40B4-BE49-F238E27FC236}">
                      <a16:creationId xmlns:a16="http://schemas.microsoft.com/office/drawing/2014/main" id="{0B2FF0E5-03BD-6784-C539-47AD12C4CB4E}"/>
                    </a:ext>
                  </a:extLst>
                </p:cNvPr>
                <p:cNvSpPr>
                  <a:spLocks/>
                </p:cNvSpPr>
                <p:nvPr/>
              </p:nvSpPr>
              <p:spPr bwMode="auto">
                <a:xfrm>
                  <a:off x="142953" y="1880972"/>
                  <a:ext cx="345543" cy="473521"/>
                </a:xfrm>
                <a:custGeom>
                  <a:avLst/>
                  <a:gdLst>
                    <a:gd name="T0" fmla="*/ 2 w 32"/>
                    <a:gd name="T1" fmla="*/ 19 h 44"/>
                    <a:gd name="T2" fmla="*/ 20 w 32"/>
                    <a:gd name="T3" fmla="*/ 40 h 44"/>
                    <a:gd name="T4" fmla="*/ 31 w 32"/>
                    <a:gd name="T5" fmla="*/ 20 h 44"/>
                    <a:gd name="T6" fmla="*/ 15 w 32"/>
                    <a:gd name="T7" fmla="*/ 2 h 44"/>
                    <a:gd name="T8" fmla="*/ 2 w 32"/>
                    <a:gd name="T9" fmla="*/ 19 h 44"/>
                  </a:gdLst>
                  <a:ahLst/>
                  <a:cxnLst>
                    <a:cxn ang="0">
                      <a:pos x="T0" y="T1"/>
                    </a:cxn>
                    <a:cxn ang="0">
                      <a:pos x="T2" y="T3"/>
                    </a:cxn>
                    <a:cxn ang="0">
                      <a:pos x="T4" y="T5"/>
                    </a:cxn>
                    <a:cxn ang="0">
                      <a:pos x="T6" y="T7"/>
                    </a:cxn>
                    <a:cxn ang="0">
                      <a:pos x="T8" y="T9"/>
                    </a:cxn>
                  </a:cxnLst>
                  <a:rect l="0" t="0" r="r" b="b"/>
                  <a:pathLst>
                    <a:path w="32" h="44">
                      <a:moveTo>
                        <a:pt x="2" y="19"/>
                      </a:moveTo>
                      <a:cubicBezTo>
                        <a:pt x="3" y="30"/>
                        <a:pt x="12" y="44"/>
                        <a:pt x="20" y="40"/>
                      </a:cubicBezTo>
                      <a:cubicBezTo>
                        <a:pt x="27" y="37"/>
                        <a:pt x="32" y="31"/>
                        <a:pt x="31" y="20"/>
                      </a:cubicBezTo>
                      <a:cubicBezTo>
                        <a:pt x="29" y="9"/>
                        <a:pt x="23" y="4"/>
                        <a:pt x="15" y="2"/>
                      </a:cubicBezTo>
                      <a:cubicBezTo>
                        <a:pt x="5" y="0"/>
                        <a:pt x="0" y="8"/>
                        <a:pt x="2" y="19"/>
                      </a:cubicBezTo>
                    </a:path>
                  </a:pathLst>
                </a:custGeom>
                <a:solidFill>
                  <a:srgbClr val="ED90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275" name="Freeform 116">
                  <a:extLst>
                    <a:ext uri="{FF2B5EF4-FFF2-40B4-BE49-F238E27FC236}">
                      <a16:creationId xmlns:a16="http://schemas.microsoft.com/office/drawing/2014/main" id="{B123B639-EF97-A9A2-3681-898CC35861E1}"/>
                    </a:ext>
                  </a:extLst>
                </p:cNvPr>
                <p:cNvSpPr>
                  <a:spLocks/>
                </p:cNvSpPr>
                <p:nvPr/>
              </p:nvSpPr>
              <p:spPr bwMode="auto">
                <a:xfrm>
                  <a:off x="194144" y="1880972"/>
                  <a:ext cx="140780" cy="102382"/>
                </a:xfrm>
                <a:custGeom>
                  <a:avLst/>
                  <a:gdLst>
                    <a:gd name="T0" fmla="*/ 0 w 14"/>
                    <a:gd name="T1" fmla="*/ 5 h 9"/>
                    <a:gd name="T2" fmla="*/ 14 w 14"/>
                    <a:gd name="T3" fmla="*/ 9 h 9"/>
                    <a:gd name="T4" fmla="*/ 13 w 14"/>
                    <a:gd name="T5" fmla="*/ 2 h 9"/>
                    <a:gd name="T6" fmla="*/ 7 w 14"/>
                    <a:gd name="T7" fmla="*/ 1 h 9"/>
                    <a:gd name="T8" fmla="*/ 0 w 14"/>
                    <a:gd name="T9" fmla="*/ 5 h 9"/>
                  </a:gdLst>
                  <a:ahLst/>
                  <a:cxnLst>
                    <a:cxn ang="0">
                      <a:pos x="T0" y="T1"/>
                    </a:cxn>
                    <a:cxn ang="0">
                      <a:pos x="T2" y="T3"/>
                    </a:cxn>
                    <a:cxn ang="0">
                      <a:pos x="T4" y="T5"/>
                    </a:cxn>
                    <a:cxn ang="0">
                      <a:pos x="T6" y="T7"/>
                    </a:cxn>
                    <a:cxn ang="0">
                      <a:pos x="T8" y="T9"/>
                    </a:cxn>
                  </a:cxnLst>
                  <a:rect l="0" t="0" r="r" b="b"/>
                  <a:pathLst>
                    <a:path w="14" h="9">
                      <a:moveTo>
                        <a:pt x="0" y="5"/>
                      </a:moveTo>
                      <a:cubicBezTo>
                        <a:pt x="2" y="2"/>
                        <a:pt x="12" y="1"/>
                        <a:pt x="14" y="9"/>
                      </a:cubicBezTo>
                      <a:cubicBezTo>
                        <a:pt x="13" y="2"/>
                        <a:pt x="13" y="2"/>
                        <a:pt x="13" y="2"/>
                      </a:cubicBezTo>
                      <a:cubicBezTo>
                        <a:pt x="13" y="2"/>
                        <a:pt x="10" y="0"/>
                        <a:pt x="7" y="1"/>
                      </a:cubicBezTo>
                      <a:cubicBezTo>
                        <a:pt x="2" y="2"/>
                        <a:pt x="0" y="5"/>
                        <a:pt x="0" y="5"/>
                      </a:cubicBezTo>
                      <a:close/>
                    </a:path>
                  </a:pathLst>
                </a:custGeom>
                <a:solidFill>
                  <a:srgbClr val="FCBB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276" name="Freeform 117">
                  <a:extLst>
                    <a:ext uri="{FF2B5EF4-FFF2-40B4-BE49-F238E27FC236}">
                      <a16:creationId xmlns:a16="http://schemas.microsoft.com/office/drawing/2014/main" id="{E71F71A2-2C9D-99C9-EF60-1AB177E0C6D7}"/>
                    </a:ext>
                  </a:extLst>
                </p:cNvPr>
                <p:cNvSpPr>
                  <a:spLocks/>
                </p:cNvSpPr>
                <p:nvPr/>
              </p:nvSpPr>
              <p:spPr bwMode="auto">
                <a:xfrm>
                  <a:off x="1358734" y="1880972"/>
                  <a:ext cx="345543" cy="473521"/>
                </a:xfrm>
                <a:custGeom>
                  <a:avLst/>
                  <a:gdLst>
                    <a:gd name="T0" fmla="*/ 30 w 32"/>
                    <a:gd name="T1" fmla="*/ 19 h 44"/>
                    <a:gd name="T2" fmla="*/ 12 w 32"/>
                    <a:gd name="T3" fmla="*/ 40 h 44"/>
                    <a:gd name="T4" fmla="*/ 2 w 32"/>
                    <a:gd name="T5" fmla="*/ 20 h 44"/>
                    <a:gd name="T6" fmla="*/ 18 w 32"/>
                    <a:gd name="T7" fmla="*/ 2 h 44"/>
                    <a:gd name="T8" fmla="*/ 30 w 32"/>
                    <a:gd name="T9" fmla="*/ 19 h 44"/>
                  </a:gdLst>
                  <a:ahLst/>
                  <a:cxnLst>
                    <a:cxn ang="0">
                      <a:pos x="T0" y="T1"/>
                    </a:cxn>
                    <a:cxn ang="0">
                      <a:pos x="T2" y="T3"/>
                    </a:cxn>
                    <a:cxn ang="0">
                      <a:pos x="T4" y="T5"/>
                    </a:cxn>
                    <a:cxn ang="0">
                      <a:pos x="T6" y="T7"/>
                    </a:cxn>
                    <a:cxn ang="0">
                      <a:pos x="T8" y="T9"/>
                    </a:cxn>
                  </a:cxnLst>
                  <a:rect l="0" t="0" r="r" b="b"/>
                  <a:pathLst>
                    <a:path w="32" h="44">
                      <a:moveTo>
                        <a:pt x="30" y="19"/>
                      </a:moveTo>
                      <a:cubicBezTo>
                        <a:pt x="29" y="30"/>
                        <a:pt x="20" y="44"/>
                        <a:pt x="12" y="40"/>
                      </a:cubicBezTo>
                      <a:cubicBezTo>
                        <a:pt x="6" y="37"/>
                        <a:pt x="0" y="31"/>
                        <a:pt x="2" y="20"/>
                      </a:cubicBezTo>
                      <a:cubicBezTo>
                        <a:pt x="3" y="9"/>
                        <a:pt x="9" y="4"/>
                        <a:pt x="18" y="2"/>
                      </a:cubicBezTo>
                      <a:cubicBezTo>
                        <a:pt x="27" y="0"/>
                        <a:pt x="32" y="8"/>
                        <a:pt x="30" y="19"/>
                      </a:cubicBezTo>
                    </a:path>
                  </a:pathLst>
                </a:custGeom>
                <a:solidFill>
                  <a:srgbClr val="ED90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277" name="Freeform 118">
                  <a:extLst>
                    <a:ext uri="{FF2B5EF4-FFF2-40B4-BE49-F238E27FC236}">
                      <a16:creationId xmlns:a16="http://schemas.microsoft.com/office/drawing/2014/main" id="{54F328BB-549C-3F3A-C456-47A43E215EFD}"/>
                    </a:ext>
                  </a:extLst>
                </p:cNvPr>
                <p:cNvSpPr>
                  <a:spLocks/>
                </p:cNvSpPr>
                <p:nvPr/>
              </p:nvSpPr>
              <p:spPr bwMode="auto">
                <a:xfrm>
                  <a:off x="1512307" y="1880972"/>
                  <a:ext cx="153573" cy="102382"/>
                </a:xfrm>
                <a:custGeom>
                  <a:avLst/>
                  <a:gdLst>
                    <a:gd name="T0" fmla="*/ 14 w 14"/>
                    <a:gd name="T1" fmla="*/ 5 h 9"/>
                    <a:gd name="T2" fmla="*/ 0 w 14"/>
                    <a:gd name="T3" fmla="*/ 9 h 9"/>
                    <a:gd name="T4" fmla="*/ 1 w 14"/>
                    <a:gd name="T5" fmla="*/ 2 h 9"/>
                    <a:gd name="T6" fmla="*/ 7 w 14"/>
                    <a:gd name="T7" fmla="*/ 1 h 9"/>
                    <a:gd name="T8" fmla="*/ 14 w 14"/>
                    <a:gd name="T9" fmla="*/ 5 h 9"/>
                  </a:gdLst>
                  <a:ahLst/>
                  <a:cxnLst>
                    <a:cxn ang="0">
                      <a:pos x="T0" y="T1"/>
                    </a:cxn>
                    <a:cxn ang="0">
                      <a:pos x="T2" y="T3"/>
                    </a:cxn>
                    <a:cxn ang="0">
                      <a:pos x="T4" y="T5"/>
                    </a:cxn>
                    <a:cxn ang="0">
                      <a:pos x="T6" y="T7"/>
                    </a:cxn>
                    <a:cxn ang="0">
                      <a:pos x="T8" y="T9"/>
                    </a:cxn>
                  </a:cxnLst>
                  <a:rect l="0" t="0" r="r" b="b"/>
                  <a:pathLst>
                    <a:path w="14" h="9">
                      <a:moveTo>
                        <a:pt x="14" y="5"/>
                      </a:moveTo>
                      <a:cubicBezTo>
                        <a:pt x="12" y="2"/>
                        <a:pt x="3" y="1"/>
                        <a:pt x="0" y="9"/>
                      </a:cubicBezTo>
                      <a:cubicBezTo>
                        <a:pt x="1" y="2"/>
                        <a:pt x="1" y="2"/>
                        <a:pt x="1" y="2"/>
                      </a:cubicBezTo>
                      <a:cubicBezTo>
                        <a:pt x="1" y="2"/>
                        <a:pt x="4" y="0"/>
                        <a:pt x="7" y="1"/>
                      </a:cubicBezTo>
                      <a:cubicBezTo>
                        <a:pt x="12" y="2"/>
                        <a:pt x="14" y="5"/>
                        <a:pt x="14" y="5"/>
                      </a:cubicBezTo>
                      <a:close/>
                    </a:path>
                  </a:pathLst>
                </a:custGeom>
                <a:solidFill>
                  <a:srgbClr val="FCBB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278" name="Freeform 119">
                  <a:extLst>
                    <a:ext uri="{FF2B5EF4-FFF2-40B4-BE49-F238E27FC236}">
                      <a16:creationId xmlns:a16="http://schemas.microsoft.com/office/drawing/2014/main" id="{63C9CEC9-22C4-4D15-8C25-DD8FEE3CFDCF}"/>
                    </a:ext>
                  </a:extLst>
                </p:cNvPr>
                <p:cNvSpPr>
                  <a:spLocks/>
                </p:cNvSpPr>
                <p:nvPr/>
              </p:nvSpPr>
              <p:spPr bwMode="auto">
                <a:xfrm>
                  <a:off x="334915" y="1113108"/>
                  <a:ext cx="1190194" cy="1241385"/>
                </a:xfrm>
                <a:custGeom>
                  <a:avLst/>
                  <a:gdLst>
                    <a:gd name="T0" fmla="*/ 56 w 111"/>
                    <a:gd name="T1" fmla="*/ 0 h 115"/>
                    <a:gd name="T2" fmla="*/ 111 w 111"/>
                    <a:gd name="T3" fmla="*/ 60 h 115"/>
                    <a:gd name="T4" fmla="*/ 56 w 111"/>
                    <a:gd name="T5" fmla="*/ 115 h 115"/>
                    <a:gd name="T6" fmla="*/ 0 w 111"/>
                    <a:gd name="T7" fmla="*/ 60 h 115"/>
                    <a:gd name="T8" fmla="*/ 56 w 111"/>
                    <a:gd name="T9" fmla="*/ 0 h 115"/>
                  </a:gdLst>
                  <a:ahLst/>
                  <a:cxnLst>
                    <a:cxn ang="0">
                      <a:pos x="T0" y="T1"/>
                    </a:cxn>
                    <a:cxn ang="0">
                      <a:pos x="T2" y="T3"/>
                    </a:cxn>
                    <a:cxn ang="0">
                      <a:pos x="T4" y="T5"/>
                    </a:cxn>
                    <a:cxn ang="0">
                      <a:pos x="T6" y="T7"/>
                    </a:cxn>
                    <a:cxn ang="0">
                      <a:pos x="T8" y="T9"/>
                    </a:cxn>
                  </a:cxnLst>
                  <a:rect l="0" t="0" r="r" b="b"/>
                  <a:pathLst>
                    <a:path w="111" h="115">
                      <a:moveTo>
                        <a:pt x="56" y="0"/>
                      </a:moveTo>
                      <a:cubicBezTo>
                        <a:pt x="86" y="0"/>
                        <a:pt x="111" y="19"/>
                        <a:pt x="111" y="60"/>
                      </a:cubicBezTo>
                      <a:cubicBezTo>
                        <a:pt x="111" y="90"/>
                        <a:pt x="86" y="115"/>
                        <a:pt x="56" y="115"/>
                      </a:cubicBezTo>
                      <a:cubicBezTo>
                        <a:pt x="25" y="115"/>
                        <a:pt x="0" y="90"/>
                        <a:pt x="0" y="60"/>
                      </a:cubicBezTo>
                      <a:cubicBezTo>
                        <a:pt x="0" y="20"/>
                        <a:pt x="25" y="0"/>
                        <a:pt x="56" y="0"/>
                      </a:cubicBezTo>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279" name="Freeform 120">
                  <a:extLst>
                    <a:ext uri="{FF2B5EF4-FFF2-40B4-BE49-F238E27FC236}">
                      <a16:creationId xmlns:a16="http://schemas.microsoft.com/office/drawing/2014/main" id="{84A316B3-834A-719A-90BC-977CC493DDE9}"/>
                    </a:ext>
                  </a:extLst>
                </p:cNvPr>
                <p:cNvSpPr>
                  <a:spLocks/>
                </p:cNvSpPr>
                <p:nvPr/>
              </p:nvSpPr>
              <p:spPr bwMode="auto">
                <a:xfrm>
                  <a:off x="360511" y="1484238"/>
                  <a:ext cx="1151797" cy="1292576"/>
                </a:xfrm>
                <a:custGeom>
                  <a:avLst/>
                  <a:gdLst>
                    <a:gd name="T0" fmla="*/ 107 w 107"/>
                    <a:gd name="T1" fmla="*/ 53 h 120"/>
                    <a:gd name="T2" fmla="*/ 53 w 107"/>
                    <a:gd name="T3" fmla="*/ 120 h 120"/>
                    <a:gd name="T4" fmla="*/ 0 w 107"/>
                    <a:gd name="T5" fmla="*/ 53 h 120"/>
                    <a:gd name="T6" fmla="*/ 53 w 107"/>
                    <a:gd name="T7" fmla="*/ 0 h 120"/>
                    <a:gd name="T8" fmla="*/ 107 w 107"/>
                    <a:gd name="T9" fmla="*/ 53 h 120"/>
                  </a:gdLst>
                  <a:ahLst/>
                  <a:cxnLst>
                    <a:cxn ang="0">
                      <a:pos x="T0" y="T1"/>
                    </a:cxn>
                    <a:cxn ang="0">
                      <a:pos x="T2" y="T3"/>
                    </a:cxn>
                    <a:cxn ang="0">
                      <a:pos x="T4" y="T5"/>
                    </a:cxn>
                    <a:cxn ang="0">
                      <a:pos x="T6" y="T7"/>
                    </a:cxn>
                    <a:cxn ang="0">
                      <a:pos x="T8" y="T9"/>
                    </a:cxn>
                  </a:cxnLst>
                  <a:rect l="0" t="0" r="r" b="b"/>
                  <a:pathLst>
                    <a:path w="107" h="120">
                      <a:moveTo>
                        <a:pt x="107" y="53"/>
                      </a:moveTo>
                      <a:cubicBezTo>
                        <a:pt x="107" y="83"/>
                        <a:pt x="88" y="120"/>
                        <a:pt x="53" y="120"/>
                      </a:cubicBezTo>
                      <a:cubicBezTo>
                        <a:pt x="17" y="120"/>
                        <a:pt x="0" y="83"/>
                        <a:pt x="0" y="53"/>
                      </a:cubicBezTo>
                      <a:cubicBezTo>
                        <a:pt x="0" y="24"/>
                        <a:pt x="24" y="0"/>
                        <a:pt x="53" y="0"/>
                      </a:cubicBezTo>
                      <a:cubicBezTo>
                        <a:pt x="83" y="0"/>
                        <a:pt x="107" y="24"/>
                        <a:pt x="107" y="53"/>
                      </a:cubicBezTo>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280" name="Freeform 123">
                  <a:extLst>
                    <a:ext uri="{FF2B5EF4-FFF2-40B4-BE49-F238E27FC236}">
                      <a16:creationId xmlns:a16="http://schemas.microsoft.com/office/drawing/2014/main" id="{955B750F-C8F1-950F-9299-8C09F0CA3B2F}"/>
                    </a:ext>
                  </a:extLst>
                </p:cNvPr>
                <p:cNvSpPr>
                  <a:spLocks/>
                </p:cNvSpPr>
                <p:nvPr/>
              </p:nvSpPr>
              <p:spPr bwMode="auto">
                <a:xfrm>
                  <a:off x="514083" y="1740193"/>
                  <a:ext cx="243161" cy="89588"/>
                </a:xfrm>
                <a:custGeom>
                  <a:avLst/>
                  <a:gdLst>
                    <a:gd name="T0" fmla="*/ 15 w 23"/>
                    <a:gd name="T1" fmla="*/ 0 h 8"/>
                    <a:gd name="T2" fmla="*/ 0 w 23"/>
                    <a:gd name="T3" fmla="*/ 7 h 8"/>
                    <a:gd name="T4" fmla="*/ 0 w 23"/>
                    <a:gd name="T5" fmla="*/ 8 h 8"/>
                    <a:gd name="T6" fmla="*/ 5 w 23"/>
                    <a:gd name="T7" fmla="*/ 8 h 8"/>
                    <a:gd name="T8" fmla="*/ 15 w 23"/>
                    <a:gd name="T9" fmla="*/ 4 h 8"/>
                    <a:gd name="T10" fmla="*/ 19 w 23"/>
                    <a:gd name="T11" fmla="*/ 5 h 8"/>
                    <a:gd name="T12" fmla="*/ 20 w 23"/>
                    <a:gd name="T13" fmla="*/ 5 h 8"/>
                    <a:gd name="T14" fmla="*/ 22 w 23"/>
                    <a:gd name="T15" fmla="*/ 5 h 8"/>
                    <a:gd name="T16" fmla="*/ 22 w 23"/>
                    <a:gd name="T17" fmla="*/ 4 h 8"/>
                    <a:gd name="T18" fmla="*/ 22 w 23"/>
                    <a:gd name="T19" fmla="*/ 2 h 8"/>
                    <a:gd name="T20" fmla="*/ 22 w 23"/>
                    <a:gd name="T21" fmla="*/ 2 h 8"/>
                    <a:gd name="T22" fmla="*/ 22 w 23"/>
                    <a:gd name="T23" fmla="*/ 2 h 8"/>
                    <a:gd name="T24" fmla="*/ 22 w 23"/>
                    <a:gd name="T25" fmla="*/ 1 h 8"/>
                    <a:gd name="T26" fmla="*/ 22 w 23"/>
                    <a:gd name="T27" fmla="*/ 1 h 8"/>
                    <a:gd name="T28" fmla="*/ 22 w 23"/>
                    <a:gd name="T29" fmla="*/ 1 h 8"/>
                    <a:gd name="T30" fmla="*/ 21 w 23"/>
                    <a:gd name="T31" fmla="*/ 1 h 8"/>
                    <a:gd name="T32" fmla="*/ 15 w 23"/>
                    <a:gd name="T33"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8">
                      <a:moveTo>
                        <a:pt x="15" y="0"/>
                      </a:moveTo>
                      <a:cubicBezTo>
                        <a:pt x="8" y="0"/>
                        <a:pt x="2" y="4"/>
                        <a:pt x="0" y="7"/>
                      </a:cubicBezTo>
                      <a:cubicBezTo>
                        <a:pt x="0" y="8"/>
                        <a:pt x="0" y="8"/>
                        <a:pt x="0" y="8"/>
                      </a:cubicBezTo>
                      <a:cubicBezTo>
                        <a:pt x="1" y="8"/>
                        <a:pt x="3" y="8"/>
                        <a:pt x="5" y="8"/>
                      </a:cubicBezTo>
                      <a:cubicBezTo>
                        <a:pt x="7" y="7"/>
                        <a:pt x="10" y="4"/>
                        <a:pt x="15" y="4"/>
                      </a:cubicBezTo>
                      <a:cubicBezTo>
                        <a:pt x="16" y="4"/>
                        <a:pt x="18" y="4"/>
                        <a:pt x="19" y="5"/>
                      </a:cubicBezTo>
                      <a:cubicBezTo>
                        <a:pt x="20" y="5"/>
                        <a:pt x="20" y="5"/>
                        <a:pt x="20" y="5"/>
                      </a:cubicBezTo>
                      <a:cubicBezTo>
                        <a:pt x="21" y="5"/>
                        <a:pt x="21" y="5"/>
                        <a:pt x="22" y="5"/>
                      </a:cubicBezTo>
                      <a:cubicBezTo>
                        <a:pt x="22" y="5"/>
                        <a:pt x="22" y="4"/>
                        <a:pt x="22" y="4"/>
                      </a:cubicBezTo>
                      <a:cubicBezTo>
                        <a:pt x="23" y="3"/>
                        <a:pt x="23" y="2"/>
                        <a:pt x="22" y="2"/>
                      </a:cubicBezTo>
                      <a:cubicBezTo>
                        <a:pt x="22" y="2"/>
                        <a:pt x="22" y="2"/>
                        <a:pt x="22" y="2"/>
                      </a:cubicBezTo>
                      <a:cubicBezTo>
                        <a:pt x="22" y="2"/>
                        <a:pt x="22" y="2"/>
                        <a:pt x="22" y="2"/>
                      </a:cubicBezTo>
                      <a:cubicBezTo>
                        <a:pt x="22" y="1"/>
                        <a:pt x="22" y="1"/>
                        <a:pt x="22" y="1"/>
                      </a:cubicBezTo>
                      <a:cubicBezTo>
                        <a:pt x="22" y="1"/>
                        <a:pt x="22" y="1"/>
                        <a:pt x="22" y="1"/>
                      </a:cubicBezTo>
                      <a:cubicBezTo>
                        <a:pt x="22" y="1"/>
                        <a:pt x="22" y="1"/>
                        <a:pt x="22" y="1"/>
                      </a:cubicBezTo>
                      <a:cubicBezTo>
                        <a:pt x="21" y="1"/>
                        <a:pt x="21" y="1"/>
                        <a:pt x="21" y="1"/>
                      </a:cubicBezTo>
                      <a:cubicBezTo>
                        <a:pt x="19" y="0"/>
                        <a:pt x="17" y="0"/>
                        <a:pt x="15" y="0"/>
                      </a:cubicBezTo>
                    </a:path>
                  </a:pathLst>
                </a:custGeom>
                <a:solidFill>
                  <a:srgbClr val="D5A8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281" name="Freeform 124">
                  <a:extLst>
                    <a:ext uri="{FF2B5EF4-FFF2-40B4-BE49-F238E27FC236}">
                      <a16:creationId xmlns:a16="http://schemas.microsoft.com/office/drawing/2014/main" id="{914A53BC-3925-DCE6-66BC-86EB01B3C0B7}"/>
                    </a:ext>
                  </a:extLst>
                </p:cNvPr>
                <p:cNvSpPr>
                  <a:spLocks/>
                </p:cNvSpPr>
                <p:nvPr/>
              </p:nvSpPr>
              <p:spPr bwMode="auto">
                <a:xfrm>
                  <a:off x="514083" y="1689002"/>
                  <a:ext cx="243161" cy="153573"/>
                </a:xfrm>
                <a:custGeom>
                  <a:avLst/>
                  <a:gdLst>
                    <a:gd name="T0" fmla="*/ 22 w 23"/>
                    <a:gd name="T1" fmla="*/ 8 h 14"/>
                    <a:gd name="T2" fmla="*/ 20 w 23"/>
                    <a:gd name="T3" fmla="*/ 8 h 14"/>
                    <a:gd name="T4" fmla="*/ 4 w 23"/>
                    <a:gd name="T5" fmla="*/ 13 h 14"/>
                    <a:gd name="T6" fmla="*/ 1 w 23"/>
                    <a:gd name="T7" fmla="*/ 13 h 14"/>
                    <a:gd name="T8" fmla="*/ 1 w 23"/>
                    <a:gd name="T9" fmla="*/ 10 h 14"/>
                    <a:gd name="T10" fmla="*/ 22 w 23"/>
                    <a:gd name="T11" fmla="*/ 4 h 14"/>
                    <a:gd name="T12" fmla="*/ 23 w 23"/>
                    <a:gd name="T13" fmla="*/ 7 h 14"/>
                    <a:gd name="T14" fmla="*/ 22 w 23"/>
                    <a:gd name="T15" fmla="*/ 8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14">
                      <a:moveTo>
                        <a:pt x="22" y="8"/>
                      </a:moveTo>
                      <a:cubicBezTo>
                        <a:pt x="22" y="8"/>
                        <a:pt x="21" y="8"/>
                        <a:pt x="20" y="8"/>
                      </a:cubicBezTo>
                      <a:cubicBezTo>
                        <a:pt x="11" y="5"/>
                        <a:pt x="5" y="13"/>
                        <a:pt x="4" y="13"/>
                      </a:cubicBezTo>
                      <a:cubicBezTo>
                        <a:pt x="4" y="14"/>
                        <a:pt x="2" y="14"/>
                        <a:pt x="1" y="13"/>
                      </a:cubicBezTo>
                      <a:cubicBezTo>
                        <a:pt x="0" y="13"/>
                        <a:pt x="0" y="11"/>
                        <a:pt x="1" y="10"/>
                      </a:cubicBezTo>
                      <a:cubicBezTo>
                        <a:pt x="4" y="6"/>
                        <a:pt x="12" y="0"/>
                        <a:pt x="22" y="4"/>
                      </a:cubicBezTo>
                      <a:cubicBezTo>
                        <a:pt x="23" y="4"/>
                        <a:pt x="23" y="6"/>
                        <a:pt x="23" y="7"/>
                      </a:cubicBezTo>
                      <a:cubicBezTo>
                        <a:pt x="23" y="7"/>
                        <a:pt x="23" y="8"/>
                        <a:pt x="22" y="8"/>
                      </a:cubicBezTo>
                      <a:close/>
                    </a:path>
                  </a:pathLst>
                </a:custGeom>
                <a:solidFill>
                  <a:srgbClr val="6F5B56"/>
                </a:solidFill>
                <a:ln>
                  <a:noFill/>
                </a:ln>
              </p:spPr>
              <p:txBody>
                <a:bodyPr vert="horz" wrap="square" lIns="45720" tIns="22860" rIns="45720" bIns="22860" numCol="1" anchor="t" anchorCtr="0" compatLnSpc="1">
                  <a:prstTxWarp prst="textNoShape">
                    <a:avLst/>
                  </a:prstTxWarp>
                </a:bodyPr>
                <a:lstStyle/>
                <a:p>
                  <a:endParaRPr lang="en-US" sz="900"/>
                </a:p>
              </p:txBody>
            </p:sp>
            <p:sp>
              <p:nvSpPr>
                <p:cNvPr id="282" name="Freeform 125">
                  <a:extLst>
                    <a:ext uri="{FF2B5EF4-FFF2-40B4-BE49-F238E27FC236}">
                      <a16:creationId xmlns:a16="http://schemas.microsoft.com/office/drawing/2014/main" id="{99224438-1A0F-F9FE-D4C3-E78A0206357A}"/>
                    </a:ext>
                  </a:extLst>
                </p:cNvPr>
                <p:cNvSpPr>
                  <a:spLocks/>
                </p:cNvSpPr>
                <p:nvPr/>
              </p:nvSpPr>
              <p:spPr bwMode="auto">
                <a:xfrm>
                  <a:off x="514083" y="1689002"/>
                  <a:ext cx="243161" cy="140779"/>
                </a:xfrm>
                <a:custGeom>
                  <a:avLst/>
                  <a:gdLst>
                    <a:gd name="T0" fmla="*/ 1 w 23"/>
                    <a:gd name="T1" fmla="*/ 13 h 13"/>
                    <a:gd name="T2" fmla="*/ 2 w 23"/>
                    <a:gd name="T3" fmla="*/ 12 h 13"/>
                    <a:gd name="T4" fmla="*/ 23 w 23"/>
                    <a:gd name="T5" fmla="*/ 5 h 13"/>
                    <a:gd name="T6" fmla="*/ 23 w 23"/>
                    <a:gd name="T7" fmla="*/ 6 h 13"/>
                    <a:gd name="T8" fmla="*/ 22 w 23"/>
                    <a:gd name="T9" fmla="*/ 4 h 13"/>
                    <a:gd name="T10" fmla="*/ 1 w 23"/>
                    <a:gd name="T11" fmla="*/ 10 h 13"/>
                    <a:gd name="T12" fmla="*/ 1 w 23"/>
                    <a:gd name="T13" fmla="*/ 13 h 13"/>
                  </a:gdLst>
                  <a:ahLst/>
                  <a:cxnLst>
                    <a:cxn ang="0">
                      <a:pos x="T0" y="T1"/>
                    </a:cxn>
                    <a:cxn ang="0">
                      <a:pos x="T2" y="T3"/>
                    </a:cxn>
                    <a:cxn ang="0">
                      <a:pos x="T4" y="T5"/>
                    </a:cxn>
                    <a:cxn ang="0">
                      <a:pos x="T6" y="T7"/>
                    </a:cxn>
                    <a:cxn ang="0">
                      <a:pos x="T8" y="T9"/>
                    </a:cxn>
                    <a:cxn ang="0">
                      <a:pos x="T10" y="T11"/>
                    </a:cxn>
                    <a:cxn ang="0">
                      <a:pos x="T12" y="T13"/>
                    </a:cxn>
                  </a:cxnLst>
                  <a:rect l="0" t="0" r="r" b="b"/>
                  <a:pathLst>
                    <a:path w="23" h="13">
                      <a:moveTo>
                        <a:pt x="1" y="13"/>
                      </a:moveTo>
                      <a:cubicBezTo>
                        <a:pt x="1" y="13"/>
                        <a:pt x="1" y="12"/>
                        <a:pt x="2" y="12"/>
                      </a:cubicBezTo>
                      <a:cubicBezTo>
                        <a:pt x="4" y="8"/>
                        <a:pt x="13" y="1"/>
                        <a:pt x="23" y="5"/>
                      </a:cubicBezTo>
                      <a:cubicBezTo>
                        <a:pt x="23" y="5"/>
                        <a:pt x="23" y="5"/>
                        <a:pt x="23" y="6"/>
                      </a:cubicBezTo>
                      <a:cubicBezTo>
                        <a:pt x="23" y="5"/>
                        <a:pt x="22" y="4"/>
                        <a:pt x="22" y="4"/>
                      </a:cubicBezTo>
                      <a:cubicBezTo>
                        <a:pt x="12" y="0"/>
                        <a:pt x="4" y="6"/>
                        <a:pt x="1" y="10"/>
                      </a:cubicBezTo>
                      <a:cubicBezTo>
                        <a:pt x="0" y="11"/>
                        <a:pt x="0" y="13"/>
                        <a:pt x="1" y="13"/>
                      </a:cubicBezTo>
                      <a:close/>
                    </a:path>
                  </a:pathLst>
                </a:custGeom>
                <a:solidFill>
                  <a:srgbClr val="8E7771"/>
                </a:solidFill>
                <a:ln>
                  <a:noFill/>
                </a:ln>
              </p:spPr>
              <p:txBody>
                <a:bodyPr vert="horz" wrap="square" lIns="45720" tIns="22860" rIns="45720" bIns="22860" numCol="1" anchor="t" anchorCtr="0" compatLnSpc="1">
                  <a:prstTxWarp prst="textNoShape">
                    <a:avLst/>
                  </a:prstTxWarp>
                </a:bodyPr>
                <a:lstStyle/>
                <a:p>
                  <a:endParaRPr lang="en-US" sz="900"/>
                </a:p>
              </p:txBody>
            </p:sp>
            <p:sp>
              <p:nvSpPr>
                <p:cNvPr id="283" name="Freeform 126">
                  <a:extLst>
                    <a:ext uri="{FF2B5EF4-FFF2-40B4-BE49-F238E27FC236}">
                      <a16:creationId xmlns:a16="http://schemas.microsoft.com/office/drawing/2014/main" id="{31280829-8D07-AA2D-44DB-14797E774CED}"/>
                    </a:ext>
                  </a:extLst>
                </p:cNvPr>
                <p:cNvSpPr>
                  <a:spLocks/>
                </p:cNvSpPr>
                <p:nvPr/>
              </p:nvSpPr>
              <p:spPr bwMode="auto">
                <a:xfrm>
                  <a:off x="1064390" y="1740193"/>
                  <a:ext cx="243161" cy="127977"/>
                </a:xfrm>
                <a:custGeom>
                  <a:avLst/>
                  <a:gdLst>
                    <a:gd name="T0" fmla="*/ 8 w 23"/>
                    <a:gd name="T1" fmla="*/ 0 h 11"/>
                    <a:gd name="T2" fmla="*/ 1 w 23"/>
                    <a:gd name="T3" fmla="*/ 1 h 11"/>
                    <a:gd name="T4" fmla="*/ 1 w 23"/>
                    <a:gd name="T5" fmla="*/ 1 h 11"/>
                    <a:gd name="T6" fmla="*/ 1 w 23"/>
                    <a:gd name="T7" fmla="*/ 1 h 11"/>
                    <a:gd name="T8" fmla="*/ 1 w 23"/>
                    <a:gd name="T9" fmla="*/ 1 h 11"/>
                    <a:gd name="T10" fmla="*/ 1 w 23"/>
                    <a:gd name="T11" fmla="*/ 2 h 11"/>
                    <a:gd name="T12" fmla="*/ 0 w 23"/>
                    <a:gd name="T13" fmla="*/ 2 h 11"/>
                    <a:gd name="T14" fmla="*/ 0 w 23"/>
                    <a:gd name="T15" fmla="*/ 2 h 11"/>
                    <a:gd name="T16" fmla="*/ 0 w 23"/>
                    <a:gd name="T17" fmla="*/ 4 h 11"/>
                    <a:gd name="T18" fmla="*/ 1 w 23"/>
                    <a:gd name="T19" fmla="*/ 5 h 11"/>
                    <a:gd name="T20" fmla="*/ 2 w 23"/>
                    <a:gd name="T21" fmla="*/ 5 h 11"/>
                    <a:gd name="T22" fmla="*/ 3 w 23"/>
                    <a:gd name="T23" fmla="*/ 5 h 11"/>
                    <a:gd name="T24" fmla="*/ 8 w 23"/>
                    <a:gd name="T25" fmla="*/ 4 h 11"/>
                    <a:gd name="T26" fmla="*/ 19 w 23"/>
                    <a:gd name="T27" fmla="*/ 10 h 11"/>
                    <a:gd name="T28" fmla="*/ 20 w 23"/>
                    <a:gd name="T29" fmla="*/ 11 h 11"/>
                    <a:gd name="T30" fmla="*/ 21 w 23"/>
                    <a:gd name="T31" fmla="*/ 11 h 11"/>
                    <a:gd name="T32" fmla="*/ 22 w 23"/>
                    <a:gd name="T33" fmla="*/ 10 h 11"/>
                    <a:gd name="T34" fmla="*/ 22 w 23"/>
                    <a:gd name="T35" fmla="*/ 7 h 11"/>
                    <a:gd name="T36" fmla="*/ 8 w 23"/>
                    <a:gd name="T3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3" h="11">
                      <a:moveTo>
                        <a:pt x="8" y="0"/>
                      </a:moveTo>
                      <a:cubicBezTo>
                        <a:pt x="6" y="0"/>
                        <a:pt x="4" y="0"/>
                        <a:pt x="1" y="1"/>
                      </a:cubicBezTo>
                      <a:cubicBezTo>
                        <a:pt x="1" y="1"/>
                        <a:pt x="1" y="1"/>
                        <a:pt x="1" y="1"/>
                      </a:cubicBezTo>
                      <a:cubicBezTo>
                        <a:pt x="1" y="1"/>
                        <a:pt x="1" y="1"/>
                        <a:pt x="1" y="1"/>
                      </a:cubicBezTo>
                      <a:cubicBezTo>
                        <a:pt x="1" y="1"/>
                        <a:pt x="1" y="1"/>
                        <a:pt x="1" y="1"/>
                      </a:cubicBezTo>
                      <a:cubicBezTo>
                        <a:pt x="1" y="2"/>
                        <a:pt x="1" y="2"/>
                        <a:pt x="1" y="2"/>
                      </a:cubicBezTo>
                      <a:cubicBezTo>
                        <a:pt x="0" y="2"/>
                        <a:pt x="0" y="2"/>
                        <a:pt x="0" y="2"/>
                      </a:cubicBezTo>
                      <a:cubicBezTo>
                        <a:pt x="0" y="2"/>
                        <a:pt x="0" y="2"/>
                        <a:pt x="0" y="2"/>
                      </a:cubicBezTo>
                      <a:cubicBezTo>
                        <a:pt x="0" y="3"/>
                        <a:pt x="0" y="3"/>
                        <a:pt x="0" y="4"/>
                      </a:cubicBezTo>
                      <a:cubicBezTo>
                        <a:pt x="0" y="4"/>
                        <a:pt x="1" y="5"/>
                        <a:pt x="1" y="5"/>
                      </a:cubicBezTo>
                      <a:cubicBezTo>
                        <a:pt x="1" y="5"/>
                        <a:pt x="2" y="5"/>
                        <a:pt x="2" y="5"/>
                      </a:cubicBezTo>
                      <a:cubicBezTo>
                        <a:pt x="3" y="5"/>
                        <a:pt x="3" y="5"/>
                        <a:pt x="3" y="5"/>
                      </a:cubicBezTo>
                      <a:cubicBezTo>
                        <a:pt x="5" y="4"/>
                        <a:pt x="6" y="4"/>
                        <a:pt x="8" y="4"/>
                      </a:cubicBezTo>
                      <a:cubicBezTo>
                        <a:pt x="14" y="4"/>
                        <a:pt x="19" y="10"/>
                        <a:pt x="19" y="10"/>
                      </a:cubicBezTo>
                      <a:cubicBezTo>
                        <a:pt x="19" y="10"/>
                        <a:pt x="20" y="11"/>
                        <a:pt x="20" y="11"/>
                      </a:cubicBezTo>
                      <a:cubicBezTo>
                        <a:pt x="20" y="11"/>
                        <a:pt x="21" y="11"/>
                        <a:pt x="21" y="11"/>
                      </a:cubicBezTo>
                      <a:cubicBezTo>
                        <a:pt x="21" y="11"/>
                        <a:pt x="22" y="11"/>
                        <a:pt x="22" y="10"/>
                      </a:cubicBezTo>
                      <a:cubicBezTo>
                        <a:pt x="23" y="10"/>
                        <a:pt x="23" y="8"/>
                        <a:pt x="22" y="7"/>
                      </a:cubicBezTo>
                      <a:cubicBezTo>
                        <a:pt x="20" y="4"/>
                        <a:pt x="15" y="0"/>
                        <a:pt x="8" y="0"/>
                      </a:cubicBezTo>
                    </a:path>
                  </a:pathLst>
                </a:custGeom>
                <a:solidFill>
                  <a:srgbClr val="D5A8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284" name="Freeform 127">
                  <a:extLst>
                    <a:ext uri="{FF2B5EF4-FFF2-40B4-BE49-F238E27FC236}">
                      <a16:creationId xmlns:a16="http://schemas.microsoft.com/office/drawing/2014/main" id="{BD794E0B-0946-D15C-13E3-014C774447C3}"/>
                    </a:ext>
                  </a:extLst>
                </p:cNvPr>
                <p:cNvSpPr>
                  <a:spLocks/>
                </p:cNvSpPr>
                <p:nvPr/>
              </p:nvSpPr>
              <p:spPr bwMode="auto">
                <a:xfrm>
                  <a:off x="1051588" y="1689002"/>
                  <a:ext cx="255955" cy="153573"/>
                </a:xfrm>
                <a:custGeom>
                  <a:avLst/>
                  <a:gdLst>
                    <a:gd name="T0" fmla="*/ 1 w 24"/>
                    <a:gd name="T1" fmla="*/ 8 h 14"/>
                    <a:gd name="T2" fmla="*/ 4 w 24"/>
                    <a:gd name="T3" fmla="*/ 8 h 14"/>
                    <a:gd name="T4" fmla="*/ 19 w 24"/>
                    <a:gd name="T5" fmla="*/ 13 h 14"/>
                    <a:gd name="T6" fmla="*/ 22 w 24"/>
                    <a:gd name="T7" fmla="*/ 14 h 14"/>
                    <a:gd name="T8" fmla="*/ 23 w 24"/>
                    <a:gd name="T9" fmla="*/ 10 h 14"/>
                    <a:gd name="T10" fmla="*/ 2 w 24"/>
                    <a:gd name="T11" fmla="*/ 4 h 14"/>
                    <a:gd name="T12" fmla="*/ 1 w 24"/>
                    <a:gd name="T13" fmla="*/ 7 h 14"/>
                    <a:gd name="T14" fmla="*/ 1 w 24"/>
                    <a:gd name="T15" fmla="*/ 8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 h="14">
                      <a:moveTo>
                        <a:pt x="1" y="8"/>
                      </a:moveTo>
                      <a:cubicBezTo>
                        <a:pt x="2" y="8"/>
                        <a:pt x="3" y="9"/>
                        <a:pt x="4" y="8"/>
                      </a:cubicBezTo>
                      <a:cubicBezTo>
                        <a:pt x="13" y="5"/>
                        <a:pt x="19" y="13"/>
                        <a:pt x="19" y="13"/>
                      </a:cubicBezTo>
                      <a:cubicBezTo>
                        <a:pt x="20" y="14"/>
                        <a:pt x="21" y="14"/>
                        <a:pt x="22" y="14"/>
                      </a:cubicBezTo>
                      <a:cubicBezTo>
                        <a:pt x="23" y="13"/>
                        <a:pt x="24" y="11"/>
                        <a:pt x="23" y="10"/>
                      </a:cubicBezTo>
                      <a:cubicBezTo>
                        <a:pt x="20" y="7"/>
                        <a:pt x="12" y="0"/>
                        <a:pt x="2" y="4"/>
                      </a:cubicBezTo>
                      <a:cubicBezTo>
                        <a:pt x="1" y="5"/>
                        <a:pt x="0" y="6"/>
                        <a:pt x="1" y="7"/>
                      </a:cubicBezTo>
                      <a:cubicBezTo>
                        <a:pt x="1" y="7"/>
                        <a:pt x="1" y="8"/>
                        <a:pt x="1" y="8"/>
                      </a:cubicBezTo>
                      <a:close/>
                    </a:path>
                  </a:pathLst>
                </a:custGeom>
                <a:solidFill>
                  <a:srgbClr val="6F5B56"/>
                </a:solidFill>
                <a:ln>
                  <a:noFill/>
                </a:ln>
              </p:spPr>
              <p:txBody>
                <a:bodyPr vert="horz" wrap="square" lIns="45720" tIns="22860" rIns="45720" bIns="22860" numCol="1" anchor="t" anchorCtr="0" compatLnSpc="1">
                  <a:prstTxWarp prst="textNoShape">
                    <a:avLst/>
                  </a:prstTxWarp>
                </a:bodyPr>
                <a:lstStyle/>
                <a:p>
                  <a:endParaRPr lang="en-US" sz="900"/>
                </a:p>
              </p:txBody>
            </p:sp>
            <p:sp>
              <p:nvSpPr>
                <p:cNvPr id="285" name="Freeform 128">
                  <a:extLst>
                    <a:ext uri="{FF2B5EF4-FFF2-40B4-BE49-F238E27FC236}">
                      <a16:creationId xmlns:a16="http://schemas.microsoft.com/office/drawing/2014/main" id="{E9C570BF-A14C-C038-B871-CD80FE23467D}"/>
                    </a:ext>
                  </a:extLst>
                </p:cNvPr>
                <p:cNvSpPr>
                  <a:spLocks/>
                </p:cNvSpPr>
                <p:nvPr/>
              </p:nvSpPr>
              <p:spPr bwMode="auto">
                <a:xfrm>
                  <a:off x="1064390" y="1689002"/>
                  <a:ext cx="243161" cy="153573"/>
                </a:xfrm>
                <a:custGeom>
                  <a:avLst/>
                  <a:gdLst>
                    <a:gd name="T0" fmla="*/ 21 w 23"/>
                    <a:gd name="T1" fmla="*/ 14 h 14"/>
                    <a:gd name="T2" fmla="*/ 21 w 23"/>
                    <a:gd name="T3" fmla="*/ 12 h 14"/>
                    <a:gd name="T4" fmla="*/ 0 w 23"/>
                    <a:gd name="T5" fmla="*/ 5 h 14"/>
                    <a:gd name="T6" fmla="*/ 0 w 23"/>
                    <a:gd name="T7" fmla="*/ 6 h 14"/>
                    <a:gd name="T8" fmla="*/ 1 w 23"/>
                    <a:gd name="T9" fmla="*/ 4 h 14"/>
                    <a:gd name="T10" fmla="*/ 22 w 23"/>
                    <a:gd name="T11" fmla="*/ 10 h 14"/>
                    <a:gd name="T12" fmla="*/ 21 w 23"/>
                    <a:gd name="T13" fmla="*/ 14 h 14"/>
                  </a:gdLst>
                  <a:ahLst/>
                  <a:cxnLst>
                    <a:cxn ang="0">
                      <a:pos x="T0" y="T1"/>
                    </a:cxn>
                    <a:cxn ang="0">
                      <a:pos x="T2" y="T3"/>
                    </a:cxn>
                    <a:cxn ang="0">
                      <a:pos x="T4" y="T5"/>
                    </a:cxn>
                    <a:cxn ang="0">
                      <a:pos x="T6" y="T7"/>
                    </a:cxn>
                    <a:cxn ang="0">
                      <a:pos x="T8" y="T9"/>
                    </a:cxn>
                    <a:cxn ang="0">
                      <a:pos x="T10" y="T11"/>
                    </a:cxn>
                    <a:cxn ang="0">
                      <a:pos x="T12" y="T13"/>
                    </a:cxn>
                  </a:cxnLst>
                  <a:rect l="0" t="0" r="r" b="b"/>
                  <a:pathLst>
                    <a:path w="23" h="14">
                      <a:moveTo>
                        <a:pt x="21" y="14"/>
                      </a:moveTo>
                      <a:cubicBezTo>
                        <a:pt x="22" y="13"/>
                        <a:pt x="21" y="12"/>
                        <a:pt x="21" y="12"/>
                      </a:cubicBezTo>
                      <a:cubicBezTo>
                        <a:pt x="18" y="8"/>
                        <a:pt x="10" y="1"/>
                        <a:pt x="0" y="5"/>
                      </a:cubicBezTo>
                      <a:cubicBezTo>
                        <a:pt x="0" y="5"/>
                        <a:pt x="0" y="5"/>
                        <a:pt x="0" y="6"/>
                      </a:cubicBezTo>
                      <a:cubicBezTo>
                        <a:pt x="0" y="5"/>
                        <a:pt x="0" y="4"/>
                        <a:pt x="1" y="4"/>
                      </a:cubicBezTo>
                      <a:cubicBezTo>
                        <a:pt x="11" y="0"/>
                        <a:pt x="19" y="7"/>
                        <a:pt x="22" y="10"/>
                      </a:cubicBezTo>
                      <a:cubicBezTo>
                        <a:pt x="23" y="11"/>
                        <a:pt x="22" y="13"/>
                        <a:pt x="21" y="14"/>
                      </a:cubicBezTo>
                      <a:close/>
                    </a:path>
                  </a:pathLst>
                </a:custGeom>
                <a:solidFill>
                  <a:srgbClr val="8E7771"/>
                </a:solidFill>
                <a:ln>
                  <a:noFill/>
                </a:ln>
              </p:spPr>
              <p:txBody>
                <a:bodyPr vert="horz" wrap="square" lIns="45720" tIns="22860" rIns="45720" bIns="22860" numCol="1" anchor="t" anchorCtr="0" compatLnSpc="1">
                  <a:prstTxWarp prst="textNoShape">
                    <a:avLst/>
                  </a:prstTxWarp>
                </a:bodyPr>
                <a:lstStyle/>
                <a:p>
                  <a:endParaRPr lang="en-US" sz="900"/>
                </a:p>
              </p:txBody>
            </p:sp>
            <p:grpSp>
              <p:nvGrpSpPr>
                <p:cNvPr id="286" name="Group 285">
                  <a:extLst>
                    <a:ext uri="{FF2B5EF4-FFF2-40B4-BE49-F238E27FC236}">
                      <a16:creationId xmlns:a16="http://schemas.microsoft.com/office/drawing/2014/main" id="{C2AD5E59-7925-82AE-1269-44C1E516D469}"/>
                    </a:ext>
                  </a:extLst>
                </p:cNvPr>
                <p:cNvGrpSpPr/>
                <p:nvPr/>
              </p:nvGrpSpPr>
              <p:grpSpPr>
                <a:xfrm>
                  <a:off x="656833" y="2374458"/>
                  <a:ext cx="535036" cy="227394"/>
                  <a:chOff x="4643802" y="5084415"/>
                  <a:chExt cx="511910" cy="217565"/>
                </a:xfrm>
              </p:grpSpPr>
              <p:sp>
                <p:nvSpPr>
                  <p:cNvPr id="303" name="Freeform 134">
                    <a:extLst>
                      <a:ext uri="{FF2B5EF4-FFF2-40B4-BE49-F238E27FC236}">
                        <a16:creationId xmlns:a16="http://schemas.microsoft.com/office/drawing/2014/main" id="{26657DEB-4670-68C2-DD65-11173412100C}"/>
                      </a:ext>
                    </a:extLst>
                  </p:cNvPr>
                  <p:cNvSpPr>
                    <a:spLocks/>
                  </p:cNvSpPr>
                  <p:nvPr/>
                </p:nvSpPr>
                <p:spPr bwMode="auto">
                  <a:xfrm>
                    <a:off x="4643802" y="5084415"/>
                    <a:ext cx="511910" cy="127977"/>
                  </a:xfrm>
                  <a:custGeom>
                    <a:avLst/>
                    <a:gdLst>
                      <a:gd name="T0" fmla="*/ 6 w 47"/>
                      <a:gd name="T1" fmla="*/ 12 h 12"/>
                      <a:gd name="T2" fmla="*/ 0 w 47"/>
                      <a:gd name="T3" fmla="*/ 0 h 12"/>
                      <a:gd name="T4" fmla="*/ 24 w 47"/>
                      <a:gd name="T5" fmla="*/ 1 h 12"/>
                      <a:gd name="T6" fmla="*/ 47 w 47"/>
                      <a:gd name="T7" fmla="*/ 0 h 12"/>
                      <a:gd name="T8" fmla="*/ 41 w 47"/>
                      <a:gd name="T9" fmla="*/ 12 h 12"/>
                      <a:gd name="T10" fmla="*/ 24 w 47"/>
                      <a:gd name="T11" fmla="*/ 8 h 12"/>
                      <a:gd name="T12" fmla="*/ 6 w 47"/>
                      <a:gd name="T13" fmla="*/ 12 h 12"/>
                    </a:gdLst>
                    <a:ahLst/>
                    <a:cxnLst>
                      <a:cxn ang="0">
                        <a:pos x="T0" y="T1"/>
                      </a:cxn>
                      <a:cxn ang="0">
                        <a:pos x="T2" y="T3"/>
                      </a:cxn>
                      <a:cxn ang="0">
                        <a:pos x="T4" y="T5"/>
                      </a:cxn>
                      <a:cxn ang="0">
                        <a:pos x="T6" y="T7"/>
                      </a:cxn>
                      <a:cxn ang="0">
                        <a:pos x="T8" y="T9"/>
                      </a:cxn>
                      <a:cxn ang="0">
                        <a:pos x="T10" y="T11"/>
                      </a:cxn>
                      <a:cxn ang="0">
                        <a:pos x="T12" y="T13"/>
                      </a:cxn>
                    </a:cxnLst>
                    <a:rect l="0" t="0" r="r" b="b"/>
                    <a:pathLst>
                      <a:path w="47" h="12">
                        <a:moveTo>
                          <a:pt x="6" y="12"/>
                        </a:moveTo>
                        <a:cubicBezTo>
                          <a:pt x="3" y="9"/>
                          <a:pt x="1" y="4"/>
                          <a:pt x="0" y="0"/>
                        </a:cubicBezTo>
                        <a:cubicBezTo>
                          <a:pt x="7" y="1"/>
                          <a:pt x="15" y="1"/>
                          <a:pt x="24" y="1"/>
                        </a:cubicBezTo>
                        <a:cubicBezTo>
                          <a:pt x="32" y="1"/>
                          <a:pt x="40" y="1"/>
                          <a:pt x="47" y="0"/>
                        </a:cubicBezTo>
                        <a:cubicBezTo>
                          <a:pt x="46" y="4"/>
                          <a:pt x="44" y="9"/>
                          <a:pt x="41" y="12"/>
                        </a:cubicBezTo>
                        <a:cubicBezTo>
                          <a:pt x="37" y="9"/>
                          <a:pt x="31" y="8"/>
                          <a:pt x="24" y="8"/>
                        </a:cubicBezTo>
                        <a:cubicBezTo>
                          <a:pt x="16" y="8"/>
                          <a:pt x="10" y="9"/>
                          <a:pt x="6" y="12"/>
                        </a:cubicBezTo>
                        <a:close/>
                      </a:path>
                    </a:pathLst>
                  </a:custGeom>
                  <a:solidFill>
                    <a:srgbClr val="9A32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304" name="Freeform 135">
                    <a:extLst>
                      <a:ext uri="{FF2B5EF4-FFF2-40B4-BE49-F238E27FC236}">
                        <a16:creationId xmlns:a16="http://schemas.microsoft.com/office/drawing/2014/main" id="{793F47DC-96AD-311D-050E-2A098B4BE4AE}"/>
                      </a:ext>
                    </a:extLst>
                  </p:cNvPr>
                  <p:cNvSpPr>
                    <a:spLocks/>
                  </p:cNvSpPr>
                  <p:nvPr/>
                </p:nvSpPr>
                <p:spPr bwMode="auto">
                  <a:xfrm>
                    <a:off x="4720589" y="5174003"/>
                    <a:ext cx="371138" cy="127977"/>
                  </a:xfrm>
                  <a:custGeom>
                    <a:avLst/>
                    <a:gdLst>
                      <a:gd name="T0" fmla="*/ 18 w 35"/>
                      <a:gd name="T1" fmla="*/ 12 h 12"/>
                      <a:gd name="T2" fmla="*/ 0 w 35"/>
                      <a:gd name="T3" fmla="*/ 4 h 12"/>
                      <a:gd name="T4" fmla="*/ 18 w 35"/>
                      <a:gd name="T5" fmla="*/ 0 h 12"/>
                      <a:gd name="T6" fmla="*/ 35 w 35"/>
                      <a:gd name="T7" fmla="*/ 4 h 12"/>
                      <a:gd name="T8" fmla="*/ 18 w 35"/>
                      <a:gd name="T9" fmla="*/ 12 h 12"/>
                    </a:gdLst>
                    <a:ahLst/>
                    <a:cxnLst>
                      <a:cxn ang="0">
                        <a:pos x="T0" y="T1"/>
                      </a:cxn>
                      <a:cxn ang="0">
                        <a:pos x="T2" y="T3"/>
                      </a:cxn>
                      <a:cxn ang="0">
                        <a:pos x="T4" y="T5"/>
                      </a:cxn>
                      <a:cxn ang="0">
                        <a:pos x="T6" y="T7"/>
                      </a:cxn>
                      <a:cxn ang="0">
                        <a:pos x="T8" y="T9"/>
                      </a:cxn>
                    </a:cxnLst>
                    <a:rect l="0" t="0" r="r" b="b"/>
                    <a:pathLst>
                      <a:path w="35" h="12">
                        <a:moveTo>
                          <a:pt x="18" y="12"/>
                        </a:moveTo>
                        <a:cubicBezTo>
                          <a:pt x="11" y="12"/>
                          <a:pt x="4" y="9"/>
                          <a:pt x="0" y="4"/>
                        </a:cubicBezTo>
                        <a:cubicBezTo>
                          <a:pt x="4" y="1"/>
                          <a:pt x="10" y="0"/>
                          <a:pt x="18" y="0"/>
                        </a:cubicBezTo>
                        <a:cubicBezTo>
                          <a:pt x="25" y="0"/>
                          <a:pt x="31" y="1"/>
                          <a:pt x="35" y="4"/>
                        </a:cubicBezTo>
                        <a:cubicBezTo>
                          <a:pt x="31" y="9"/>
                          <a:pt x="25" y="12"/>
                          <a:pt x="18" y="12"/>
                        </a:cubicBezTo>
                        <a:close/>
                      </a:path>
                    </a:pathLst>
                  </a:custGeom>
                  <a:solidFill>
                    <a:srgbClr val="C455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grpSp>
            <p:sp>
              <p:nvSpPr>
                <p:cNvPr id="287" name="Freeform 159">
                  <a:extLst>
                    <a:ext uri="{FF2B5EF4-FFF2-40B4-BE49-F238E27FC236}">
                      <a16:creationId xmlns:a16="http://schemas.microsoft.com/office/drawing/2014/main" id="{2EDA14FC-2D7F-1FD3-65D9-A031DFD5E9CA}"/>
                    </a:ext>
                  </a:extLst>
                </p:cNvPr>
                <p:cNvSpPr>
                  <a:spLocks noEditPoints="1"/>
                </p:cNvSpPr>
                <p:nvPr/>
              </p:nvSpPr>
              <p:spPr bwMode="auto">
                <a:xfrm>
                  <a:off x="437297" y="1868170"/>
                  <a:ext cx="383932" cy="319948"/>
                </a:xfrm>
                <a:custGeom>
                  <a:avLst/>
                  <a:gdLst>
                    <a:gd name="T0" fmla="*/ 17 w 36"/>
                    <a:gd name="T1" fmla="*/ 30 h 30"/>
                    <a:gd name="T2" fmla="*/ 17 w 36"/>
                    <a:gd name="T3" fmla="*/ 30 h 30"/>
                    <a:gd name="T4" fmla="*/ 17 w 36"/>
                    <a:gd name="T5" fmla="*/ 30 h 30"/>
                    <a:gd name="T6" fmla="*/ 17 w 36"/>
                    <a:gd name="T7" fmla="*/ 30 h 30"/>
                    <a:gd name="T8" fmla="*/ 16 w 36"/>
                    <a:gd name="T9" fmla="*/ 30 h 30"/>
                    <a:gd name="T10" fmla="*/ 16 w 36"/>
                    <a:gd name="T11" fmla="*/ 30 h 30"/>
                    <a:gd name="T12" fmla="*/ 16 w 36"/>
                    <a:gd name="T13" fmla="*/ 30 h 30"/>
                    <a:gd name="T14" fmla="*/ 35 w 36"/>
                    <a:gd name="T15" fmla="*/ 15 h 30"/>
                    <a:gd name="T16" fmla="*/ 17 w 36"/>
                    <a:gd name="T17" fmla="*/ 30 h 30"/>
                    <a:gd name="T18" fmla="*/ 35 w 36"/>
                    <a:gd name="T19" fmla="*/ 15 h 30"/>
                    <a:gd name="T20" fmla="*/ 35 w 36"/>
                    <a:gd name="T21" fmla="*/ 14 h 30"/>
                    <a:gd name="T22" fmla="*/ 35 w 36"/>
                    <a:gd name="T23" fmla="*/ 15 h 30"/>
                    <a:gd name="T24" fmla="*/ 35 w 36"/>
                    <a:gd name="T25" fmla="*/ 14 h 30"/>
                    <a:gd name="T26" fmla="*/ 14 w 36"/>
                    <a:gd name="T27" fmla="*/ 0 h 30"/>
                    <a:gd name="T28" fmla="*/ 14 w 36"/>
                    <a:gd name="T29" fmla="*/ 0 h 30"/>
                    <a:gd name="T30" fmla="*/ 18 w 36"/>
                    <a:gd name="T31" fmla="*/ 1 h 30"/>
                    <a:gd name="T32" fmla="*/ 18 w 36"/>
                    <a:gd name="T33" fmla="*/ 1 h 30"/>
                    <a:gd name="T34" fmla="*/ 34 w 36"/>
                    <a:gd name="T35" fmla="*/ 6 h 30"/>
                    <a:gd name="T36" fmla="*/ 36 w 36"/>
                    <a:gd name="T37" fmla="*/ 11 h 30"/>
                    <a:gd name="T38" fmla="*/ 34 w 36"/>
                    <a:gd name="T39" fmla="*/ 6 h 30"/>
                    <a:gd name="T40" fmla="*/ 18 w 36"/>
                    <a:gd name="T41" fmla="*/ 1 h 30"/>
                    <a:gd name="T42" fmla="*/ 18 w 36"/>
                    <a:gd name="T43" fmla="*/ 1 h 30"/>
                    <a:gd name="T44" fmla="*/ 14 w 36"/>
                    <a:gd name="T45" fmla="*/ 0 h 30"/>
                    <a:gd name="T46" fmla="*/ 14 w 36"/>
                    <a:gd name="T47" fmla="*/ 0 h 30"/>
                    <a:gd name="T48" fmla="*/ 13 w 36"/>
                    <a:gd name="T49" fmla="*/ 0 h 30"/>
                    <a:gd name="T50" fmla="*/ 7 w 36"/>
                    <a:gd name="T51" fmla="*/ 1 h 30"/>
                    <a:gd name="T52" fmla="*/ 1 w 36"/>
                    <a:gd name="T53" fmla="*/ 7 h 30"/>
                    <a:gd name="T54" fmla="*/ 0 w 36"/>
                    <a:gd name="T55" fmla="*/ 13 h 30"/>
                    <a:gd name="T56" fmla="*/ 1 w 36"/>
                    <a:gd name="T57" fmla="*/ 7 h 30"/>
                    <a:gd name="T58" fmla="*/ 7 w 36"/>
                    <a:gd name="T59" fmla="*/ 1 h 30"/>
                    <a:gd name="T60" fmla="*/ 13 w 36"/>
                    <a:gd name="T61" fmla="*/ 0 h 30"/>
                    <a:gd name="T62" fmla="*/ 13 w 36"/>
                    <a:gd name="T63" fmla="*/ 0 h 30"/>
                    <a:gd name="T64" fmla="*/ 13 w 36"/>
                    <a:gd name="T65" fmla="*/ 0 h 30"/>
                    <a:gd name="T66" fmla="*/ 13 w 36"/>
                    <a:gd name="T67" fmla="*/ 0 h 30"/>
                    <a:gd name="T68" fmla="*/ 13 w 36"/>
                    <a:gd name="T69"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6" h="30">
                      <a:moveTo>
                        <a:pt x="17" y="30"/>
                      </a:moveTo>
                      <a:cubicBezTo>
                        <a:pt x="17" y="30"/>
                        <a:pt x="17" y="30"/>
                        <a:pt x="17" y="30"/>
                      </a:cubicBezTo>
                      <a:cubicBezTo>
                        <a:pt x="17" y="30"/>
                        <a:pt x="17" y="30"/>
                        <a:pt x="17" y="30"/>
                      </a:cubicBezTo>
                      <a:cubicBezTo>
                        <a:pt x="17" y="30"/>
                        <a:pt x="17" y="30"/>
                        <a:pt x="17" y="30"/>
                      </a:cubicBezTo>
                      <a:moveTo>
                        <a:pt x="16" y="30"/>
                      </a:moveTo>
                      <a:cubicBezTo>
                        <a:pt x="16" y="30"/>
                        <a:pt x="16" y="30"/>
                        <a:pt x="16" y="30"/>
                      </a:cubicBezTo>
                      <a:cubicBezTo>
                        <a:pt x="16" y="30"/>
                        <a:pt x="16" y="30"/>
                        <a:pt x="16" y="30"/>
                      </a:cubicBezTo>
                      <a:moveTo>
                        <a:pt x="35" y="15"/>
                      </a:moveTo>
                      <a:cubicBezTo>
                        <a:pt x="32" y="24"/>
                        <a:pt x="29" y="30"/>
                        <a:pt x="17" y="30"/>
                      </a:cubicBezTo>
                      <a:cubicBezTo>
                        <a:pt x="29" y="30"/>
                        <a:pt x="32" y="24"/>
                        <a:pt x="35" y="15"/>
                      </a:cubicBezTo>
                      <a:moveTo>
                        <a:pt x="35" y="14"/>
                      </a:moveTo>
                      <a:cubicBezTo>
                        <a:pt x="35" y="14"/>
                        <a:pt x="35" y="14"/>
                        <a:pt x="35" y="15"/>
                      </a:cubicBezTo>
                      <a:cubicBezTo>
                        <a:pt x="35" y="14"/>
                        <a:pt x="35" y="14"/>
                        <a:pt x="35" y="14"/>
                      </a:cubicBezTo>
                      <a:moveTo>
                        <a:pt x="14" y="0"/>
                      </a:moveTo>
                      <a:cubicBezTo>
                        <a:pt x="14" y="0"/>
                        <a:pt x="14" y="0"/>
                        <a:pt x="14" y="0"/>
                      </a:cubicBezTo>
                      <a:cubicBezTo>
                        <a:pt x="15" y="1"/>
                        <a:pt x="17" y="1"/>
                        <a:pt x="18" y="1"/>
                      </a:cubicBezTo>
                      <a:cubicBezTo>
                        <a:pt x="18" y="1"/>
                        <a:pt x="18" y="1"/>
                        <a:pt x="18" y="1"/>
                      </a:cubicBezTo>
                      <a:cubicBezTo>
                        <a:pt x="24" y="1"/>
                        <a:pt x="31" y="2"/>
                        <a:pt x="34" y="6"/>
                      </a:cubicBezTo>
                      <a:cubicBezTo>
                        <a:pt x="35" y="8"/>
                        <a:pt x="36" y="9"/>
                        <a:pt x="36" y="11"/>
                      </a:cubicBezTo>
                      <a:cubicBezTo>
                        <a:pt x="36" y="9"/>
                        <a:pt x="35" y="8"/>
                        <a:pt x="34" y="6"/>
                      </a:cubicBezTo>
                      <a:cubicBezTo>
                        <a:pt x="31" y="2"/>
                        <a:pt x="24" y="1"/>
                        <a:pt x="18" y="1"/>
                      </a:cubicBezTo>
                      <a:cubicBezTo>
                        <a:pt x="18" y="1"/>
                        <a:pt x="18" y="1"/>
                        <a:pt x="18" y="1"/>
                      </a:cubicBezTo>
                      <a:cubicBezTo>
                        <a:pt x="17" y="1"/>
                        <a:pt x="15" y="1"/>
                        <a:pt x="14" y="0"/>
                      </a:cubicBezTo>
                      <a:cubicBezTo>
                        <a:pt x="14" y="0"/>
                        <a:pt x="14" y="0"/>
                        <a:pt x="14" y="0"/>
                      </a:cubicBezTo>
                      <a:moveTo>
                        <a:pt x="13" y="0"/>
                      </a:moveTo>
                      <a:cubicBezTo>
                        <a:pt x="10" y="0"/>
                        <a:pt x="8" y="1"/>
                        <a:pt x="7" y="1"/>
                      </a:cubicBezTo>
                      <a:cubicBezTo>
                        <a:pt x="3" y="2"/>
                        <a:pt x="2" y="5"/>
                        <a:pt x="1" y="7"/>
                      </a:cubicBezTo>
                      <a:cubicBezTo>
                        <a:pt x="1" y="9"/>
                        <a:pt x="0" y="11"/>
                        <a:pt x="0" y="13"/>
                      </a:cubicBezTo>
                      <a:cubicBezTo>
                        <a:pt x="0" y="11"/>
                        <a:pt x="1" y="9"/>
                        <a:pt x="1" y="7"/>
                      </a:cubicBezTo>
                      <a:cubicBezTo>
                        <a:pt x="2" y="5"/>
                        <a:pt x="3" y="2"/>
                        <a:pt x="7" y="1"/>
                      </a:cubicBezTo>
                      <a:cubicBezTo>
                        <a:pt x="8" y="1"/>
                        <a:pt x="10" y="0"/>
                        <a:pt x="13" y="0"/>
                      </a:cubicBezTo>
                      <a:moveTo>
                        <a:pt x="13" y="0"/>
                      </a:moveTo>
                      <a:cubicBezTo>
                        <a:pt x="13" y="0"/>
                        <a:pt x="13" y="0"/>
                        <a:pt x="13" y="0"/>
                      </a:cubicBezTo>
                      <a:cubicBezTo>
                        <a:pt x="13" y="0"/>
                        <a:pt x="13" y="0"/>
                        <a:pt x="13" y="0"/>
                      </a:cubicBezTo>
                      <a:cubicBezTo>
                        <a:pt x="13" y="0"/>
                        <a:pt x="13" y="0"/>
                        <a:pt x="13" y="0"/>
                      </a:cubicBezTo>
                    </a:path>
                  </a:pathLst>
                </a:custGeom>
                <a:solidFill>
                  <a:srgbClr val="4B4A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288" name="Freeform 31687">
                  <a:extLst>
                    <a:ext uri="{FF2B5EF4-FFF2-40B4-BE49-F238E27FC236}">
                      <a16:creationId xmlns:a16="http://schemas.microsoft.com/office/drawing/2014/main" id="{1FB63245-A58D-D8DE-3FE4-76D633596B76}"/>
                    </a:ext>
                  </a:extLst>
                </p:cNvPr>
                <p:cNvSpPr>
                  <a:spLocks/>
                </p:cNvSpPr>
                <p:nvPr/>
              </p:nvSpPr>
              <p:spPr bwMode="auto">
                <a:xfrm>
                  <a:off x="512390" y="2216472"/>
                  <a:ext cx="168068" cy="75131"/>
                </a:xfrm>
                <a:custGeom>
                  <a:avLst/>
                  <a:gdLst>
                    <a:gd name="T0" fmla="*/ 11 w 11"/>
                    <a:gd name="T1" fmla="*/ 3 h 7"/>
                    <a:gd name="T2" fmla="*/ 6 w 11"/>
                    <a:gd name="T3" fmla="*/ 7 h 7"/>
                    <a:gd name="T4" fmla="*/ 0 w 11"/>
                    <a:gd name="T5" fmla="*/ 4 h 7"/>
                    <a:gd name="T6" fmla="*/ 5 w 11"/>
                    <a:gd name="T7" fmla="*/ 0 h 7"/>
                    <a:gd name="T8" fmla="*/ 11 w 11"/>
                    <a:gd name="T9" fmla="*/ 3 h 7"/>
                  </a:gdLst>
                  <a:ahLst/>
                  <a:cxnLst>
                    <a:cxn ang="0">
                      <a:pos x="T0" y="T1"/>
                    </a:cxn>
                    <a:cxn ang="0">
                      <a:pos x="T2" y="T3"/>
                    </a:cxn>
                    <a:cxn ang="0">
                      <a:pos x="T4" y="T5"/>
                    </a:cxn>
                    <a:cxn ang="0">
                      <a:pos x="T6" y="T7"/>
                    </a:cxn>
                    <a:cxn ang="0">
                      <a:pos x="T8" y="T9"/>
                    </a:cxn>
                  </a:cxnLst>
                  <a:rect l="0" t="0" r="r" b="b"/>
                  <a:pathLst>
                    <a:path w="11" h="7">
                      <a:moveTo>
                        <a:pt x="11" y="3"/>
                      </a:moveTo>
                      <a:cubicBezTo>
                        <a:pt x="11" y="5"/>
                        <a:pt x="8" y="6"/>
                        <a:pt x="6" y="7"/>
                      </a:cubicBezTo>
                      <a:cubicBezTo>
                        <a:pt x="3" y="7"/>
                        <a:pt x="0" y="6"/>
                        <a:pt x="0" y="4"/>
                      </a:cubicBezTo>
                      <a:cubicBezTo>
                        <a:pt x="0" y="2"/>
                        <a:pt x="2" y="0"/>
                        <a:pt x="5" y="0"/>
                      </a:cubicBezTo>
                      <a:cubicBezTo>
                        <a:pt x="8" y="0"/>
                        <a:pt x="11" y="1"/>
                        <a:pt x="11" y="3"/>
                      </a:cubicBezTo>
                      <a:close/>
                    </a:path>
                  </a:pathLst>
                </a:custGeom>
                <a:solidFill>
                  <a:srgbClr val="FF9D78"/>
                </a:solidFill>
                <a:ln>
                  <a:noFill/>
                </a:ln>
              </p:spPr>
              <p:txBody>
                <a:bodyPr vert="horz" wrap="square" lIns="45720" tIns="22860" rIns="45720" bIns="22860" numCol="1" anchor="t" anchorCtr="0" compatLnSpc="1">
                  <a:prstTxWarp prst="textNoShape">
                    <a:avLst/>
                  </a:prstTxWarp>
                </a:bodyPr>
                <a:lstStyle/>
                <a:p>
                  <a:endParaRPr lang="en-US" sz="900"/>
                </a:p>
              </p:txBody>
            </p:sp>
            <p:grpSp>
              <p:nvGrpSpPr>
                <p:cNvPr id="289" name="Group 288">
                  <a:extLst>
                    <a:ext uri="{FF2B5EF4-FFF2-40B4-BE49-F238E27FC236}">
                      <a16:creationId xmlns:a16="http://schemas.microsoft.com/office/drawing/2014/main" id="{6C63A44D-E736-D7D3-3E5F-05718B9ECD11}"/>
                    </a:ext>
                  </a:extLst>
                </p:cNvPr>
                <p:cNvGrpSpPr/>
                <p:nvPr/>
              </p:nvGrpSpPr>
              <p:grpSpPr>
                <a:xfrm>
                  <a:off x="1056893" y="1833312"/>
                  <a:ext cx="194939" cy="292410"/>
                  <a:chOff x="766791" y="7239466"/>
                  <a:chExt cx="549950" cy="824928"/>
                </a:xfrm>
              </p:grpSpPr>
              <p:sp>
                <p:nvSpPr>
                  <p:cNvPr id="299" name="Freeform 31692">
                    <a:extLst>
                      <a:ext uri="{FF2B5EF4-FFF2-40B4-BE49-F238E27FC236}">
                        <a16:creationId xmlns:a16="http://schemas.microsoft.com/office/drawing/2014/main" id="{E040DF1B-455B-1E09-F44B-A0C49204A3C0}"/>
                      </a:ext>
                    </a:extLst>
                  </p:cNvPr>
                  <p:cNvSpPr>
                    <a:spLocks/>
                  </p:cNvSpPr>
                  <p:nvPr/>
                </p:nvSpPr>
                <p:spPr bwMode="auto">
                  <a:xfrm>
                    <a:off x="766791" y="7239466"/>
                    <a:ext cx="549950" cy="797437"/>
                  </a:xfrm>
                  <a:custGeom>
                    <a:avLst/>
                    <a:gdLst>
                      <a:gd name="T0" fmla="*/ 1 w 18"/>
                      <a:gd name="T1" fmla="*/ 12 h 25"/>
                      <a:gd name="T2" fmla="*/ 13 w 18"/>
                      <a:gd name="T3" fmla="*/ 2 h 25"/>
                      <a:gd name="T4" fmla="*/ 16 w 18"/>
                      <a:gd name="T5" fmla="*/ 17 h 25"/>
                      <a:gd name="T6" fmla="*/ 6 w 18"/>
                      <a:gd name="T7" fmla="*/ 23 h 25"/>
                      <a:gd name="T8" fmla="*/ 1 w 18"/>
                      <a:gd name="T9" fmla="*/ 12 h 25"/>
                    </a:gdLst>
                    <a:ahLst/>
                    <a:cxnLst>
                      <a:cxn ang="0">
                        <a:pos x="T0" y="T1"/>
                      </a:cxn>
                      <a:cxn ang="0">
                        <a:pos x="T2" y="T3"/>
                      </a:cxn>
                      <a:cxn ang="0">
                        <a:pos x="T4" y="T5"/>
                      </a:cxn>
                      <a:cxn ang="0">
                        <a:pos x="T6" y="T7"/>
                      </a:cxn>
                      <a:cxn ang="0">
                        <a:pos x="T8" y="T9"/>
                      </a:cxn>
                    </a:cxnLst>
                    <a:rect l="0" t="0" r="r" b="b"/>
                    <a:pathLst>
                      <a:path w="18" h="25">
                        <a:moveTo>
                          <a:pt x="1" y="12"/>
                        </a:moveTo>
                        <a:cubicBezTo>
                          <a:pt x="3" y="4"/>
                          <a:pt x="8" y="0"/>
                          <a:pt x="13" y="2"/>
                        </a:cubicBezTo>
                        <a:cubicBezTo>
                          <a:pt x="17" y="3"/>
                          <a:pt x="18" y="10"/>
                          <a:pt x="16" y="17"/>
                        </a:cubicBezTo>
                        <a:cubicBezTo>
                          <a:pt x="14" y="25"/>
                          <a:pt x="11" y="25"/>
                          <a:pt x="6" y="23"/>
                        </a:cubicBezTo>
                        <a:cubicBezTo>
                          <a:pt x="2" y="21"/>
                          <a:pt x="0" y="19"/>
                          <a:pt x="1" y="12"/>
                        </a:cubicBezTo>
                        <a:close/>
                      </a:path>
                    </a:pathLst>
                  </a:custGeom>
                  <a:solidFill>
                    <a:srgbClr val="B96C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300" name="Freeform 31693">
                    <a:extLst>
                      <a:ext uri="{FF2B5EF4-FFF2-40B4-BE49-F238E27FC236}">
                        <a16:creationId xmlns:a16="http://schemas.microsoft.com/office/drawing/2014/main" id="{B1639F37-976A-62CA-1C35-CDC94DB90594}"/>
                      </a:ext>
                    </a:extLst>
                  </p:cNvPr>
                  <p:cNvSpPr>
                    <a:spLocks/>
                  </p:cNvSpPr>
                  <p:nvPr/>
                </p:nvSpPr>
                <p:spPr bwMode="auto">
                  <a:xfrm>
                    <a:off x="766791" y="7294463"/>
                    <a:ext cx="549950" cy="769931"/>
                  </a:xfrm>
                  <a:custGeom>
                    <a:avLst/>
                    <a:gdLst>
                      <a:gd name="T0" fmla="*/ 1 w 18"/>
                      <a:gd name="T1" fmla="*/ 12 h 25"/>
                      <a:gd name="T2" fmla="*/ 13 w 18"/>
                      <a:gd name="T3" fmla="*/ 2 h 25"/>
                      <a:gd name="T4" fmla="*/ 16 w 18"/>
                      <a:gd name="T5" fmla="*/ 18 h 25"/>
                      <a:gd name="T6" fmla="*/ 7 w 18"/>
                      <a:gd name="T7" fmla="*/ 23 h 25"/>
                      <a:gd name="T8" fmla="*/ 1 w 18"/>
                      <a:gd name="T9" fmla="*/ 12 h 25"/>
                    </a:gdLst>
                    <a:ahLst/>
                    <a:cxnLst>
                      <a:cxn ang="0">
                        <a:pos x="T0" y="T1"/>
                      </a:cxn>
                      <a:cxn ang="0">
                        <a:pos x="T2" y="T3"/>
                      </a:cxn>
                      <a:cxn ang="0">
                        <a:pos x="T4" y="T5"/>
                      </a:cxn>
                      <a:cxn ang="0">
                        <a:pos x="T6" y="T7"/>
                      </a:cxn>
                      <a:cxn ang="0">
                        <a:pos x="T8" y="T9"/>
                      </a:cxn>
                    </a:cxnLst>
                    <a:rect l="0" t="0" r="r" b="b"/>
                    <a:pathLst>
                      <a:path w="18" h="25">
                        <a:moveTo>
                          <a:pt x="1" y="12"/>
                        </a:moveTo>
                        <a:cubicBezTo>
                          <a:pt x="3" y="5"/>
                          <a:pt x="8" y="0"/>
                          <a:pt x="13" y="2"/>
                        </a:cubicBezTo>
                        <a:cubicBezTo>
                          <a:pt x="17" y="4"/>
                          <a:pt x="18" y="11"/>
                          <a:pt x="16" y="18"/>
                        </a:cubicBezTo>
                        <a:cubicBezTo>
                          <a:pt x="15" y="25"/>
                          <a:pt x="11" y="25"/>
                          <a:pt x="7" y="23"/>
                        </a:cubicBezTo>
                        <a:cubicBezTo>
                          <a:pt x="2" y="22"/>
                          <a:pt x="0" y="20"/>
                          <a:pt x="1" y="12"/>
                        </a:cubicBezTo>
                        <a:close/>
                      </a:path>
                    </a:pathLst>
                  </a:custGeom>
                  <a:solidFill>
                    <a:srgbClr val="FFF8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301" name="Freeform 31697">
                    <a:extLst>
                      <a:ext uri="{FF2B5EF4-FFF2-40B4-BE49-F238E27FC236}">
                        <a16:creationId xmlns:a16="http://schemas.microsoft.com/office/drawing/2014/main" id="{3B7F5395-B953-6C07-231C-95837FDCCA6E}"/>
                      </a:ext>
                    </a:extLst>
                  </p:cNvPr>
                  <p:cNvSpPr>
                    <a:spLocks/>
                  </p:cNvSpPr>
                  <p:nvPr/>
                </p:nvSpPr>
                <p:spPr bwMode="auto">
                  <a:xfrm>
                    <a:off x="849274" y="7541949"/>
                    <a:ext cx="357477" cy="439961"/>
                  </a:xfrm>
                  <a:custGeom>
                    <a:avLst/>
                    <a:gdLst>
                      <a:gd name="T0" fmla="*/ 0 w 11"/>
                      <a:gd name="T1" fmla="*/ 7 h 15"/>
                      <a:gd name="T2" fmla="*/ 6 w 11"/>
                      <a:gd name="T3" fmla="*/ 1 h 15"/>
                      <a:gd name="T4" fmla="*/ 11 w 11"/>
                      <a:gd name="T5" fmla="*/ 8 h 15"/>
                      <a:gd name="T6" fmla="*/ 5 w 11"/>
                      <a:gd name="T7" fmla="*/ 14 h 15"/>
                      <a:gd name="T8" fmla="*/ 0 w 11"/>
                      <a:gd name="T9" fmla="*/ 7 h 15"/>
                    </a:gdLst>
                    <a:ahLst/>
                    <a:cxnLst>
                      <a:cxn ang="0">
                        <a:pos x="T0" y="T1"/>
                      </a:cxn>
                      <a:cxn ang="0">
                        <a:pos x="T2" y="T3"/>
                      </a:cxn>
                      <a:cxn ang="0">
                        <a:pos x="T4" y="T5"/>
                      </a:cxn>
                      <a:cxn ang="0">
                        <a:pos x="T6" y="T7"/>
                      </a:cxn>
                      <a:cxn ang="0">
                        <a:pos x="T8" y="T9"/>
                      </a:cxn>
                    </a:cxnLst>
                    <a:rect l="0" t="0" r="r" b="b"/>
                    <a:pathLst>
                      <a:path w="11" h="15">
                        <a:moveTo>
                          <a:pt x="0" y="7"/>
                        </a:moveTo>
                        <a:cubicBezTo>
                          <a:pt x="0" y="3"/>
                          <a:pt x="3" y="0"/>
                          <a:pt x="6" y="1"/>
                        </a:cubicBezTo>
                        <a:cubicBezTo>
                          <a:pt x="9" y="1"/>
                          <a:pt x="11" y="4"/>
                          <a:pt x="11" y="8"/>
                        </a:cubicBezTo>
                        <a:cubicBezTo>
                          <a:pt x="10" y="12"/>
                          <a:pt x="8" y="15"/>
                          <a:pt x="5" y="14"/>
                        </a:cubicBezTo>
                        <a:cubicBezTo>
                          <a:pt x="2" y="14"/>
                          <a:pt x="0" y="11"/>
                          <a:pt x="0" y="7"/>
                        </a:cubicBezTo>
                        <a:close/>
                      </a:path>
                    </a:pathLst>
                  </a:custGeom>
                  <a:solidFill>
                    <a:srgbClr val="83AD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302" name="Freeform 31698">
                    <a:extLst>
                      <a:ext uri="{FF2B5EF4-FFF2-40B4-BE49-F238E27FC236}">
                        <a16:creationId xmlns:a16="http://schemas.microsoft.com/office/drawing/2014/main" id="{C0E7AF85-EA78-4459-DC80-63B41166C774}"/>
                      </a:ext>
                    </a:extLst>
                  </p:cNvPr>
                  <p:cNvSpPr>
                    <a:spLocks/>
                  </p:cNvSpPr>
                  <p:nvPr/>
                </p:nvSpPr>
                <p:spPr bwMode="auto">
                  <a:xfrm>
                    <a:off x="959265" y="7596943"/>
                    <a:ext cx="109990" cy="109989"/>
                  </a:xfrm>
                  <a:custGeom>
                    <a:avLst/>
                    <a:gdLst>
                      <a:gd name="T0" fmla="*/ 0 w 4"/>
                      <a:gd name="T1" fmla="*/ 2 h 4"/>
                      <a:gd name="T2" fmla="*/ 2 w 4"/>
                      <a:gd name="T3" fmla="*/ 0 h 4"/>
                      <a:gd name="T4" fmla="*/ 4 w 4"/>
                      <a:gd name="T5" fmla="*/ 2 h 4"/>
                      <a:gd name="T6" fmla="*/ 2 w 4"/>
                      <a:gd name="T7" fmla="*/ 4 h 4"/>
                      <a:gd name="T8" fmla="*/ 0 w 4"/>
                      <a:gd name="T9" fmla="*/ 2 h 4"/>
                    </a:gdLst>
                    <a:ahLst/>
                    <a:cxnLst>
                      <a:cxn ang="0">
                        <a:pos x="T0" y="T1"/>
                      </a:cxn>
                      <a:cxn ang="0">
                        <a:pos x="T2" y="T3"/>
                      </a:cxn>
                      <a:cxn ang="0">
                        <a:pos x="T4" y="T5"/>
                      </a:cxn>
                      <a:cxn ang="0">
                        <a:pos x="T6" y="T7"/>
                      </a:cxn>
                      <a:cxn ang="0">
                        <a:pos x="T8" y="T9"/>
                      </a:cxn>
                    </a:cxnLst>
                    <a:rect l="0" t="0" r="r" b="b"/>
                    <a:pathLst>
                      <a:path w="4" h="4">
                        <a:moveTo>
                          <a:pt x="0" y="2"/>
                        </a:moveTo>
                        <a:cubicBezTo>
                          <a:pt x="0" y="1"/>
                          <a:pt x="1" y="0"/>
                          <a:pt x="2" y="0"/>
                        </a:cubicBezTo>
                        <a:cubicBezTo>
                          <a:pt x="3" y="0"/>
                          <a:pt x="4" y="1"/>
                          <a:pt x="4" y="2"/>
                        </a:cubicBezTo>
                        <a:cubicBezTo>
                          <a:pt x="4" y="4"/>
                          <a:pt x="3" y="4"/>
                          <a:pt x="2" y="4"/>
                        </a:cubicBezTo>
                        <a:cubicBezTo>
                          <a:pt x="1" y="4"/>
                          <a:pt x="0" y="3"/>
                          <a:pt x="0" y="2"/>
                        </a:cubicBezTo>
                        <a:close/>
                      </a:path>
                    </a:pathLst>
                  </a:custGeom>
                  <a:solidFill>
                    <a:srgbClr val="AFD1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grpSp>
            <p:grpSp>
              <p:nvGrpSpPr>
                <p:cNvPr id="290" name="Group 289">
                  <a:extLst>
                    <a:ext uri="{FF2B5EF4-FFF2-40B4-BE49-F238E27FC236}">
                      <a16:creationId xmlns:a16="http://schemas.microsoft.com/office/drawing/2014/main" id="{4F927C2C-1B82-BA4E-865E-E7E719706FB0}"/>
                    </a:ext>
                  </a:extLst>
                </p:cNvPr>
                <p:cNvGrpSpPr/>
                <p:nvPr/>
              </p:nvGrpSpPr>
              <p:grpSpPr>
                <a:xfrm>
                  <a:off x="559092" y="1829781"/>
                  <a:ext cx="221682" cy="282665"/>
                  <a:chOff x="-360617" y="7129477"/>
                  <a:chExt cx="659942" cy="797437"/>
                </a:xfrm>
              </p:grpSpPr>
              <p:sp>
                <p:nvSpPr>
                  <p:cNvPr id="295" name="Freeform 31690">
                    <a:extLst>
                      <a:ext uri="{FF2B5EF4-FFF2-40B4-BE49-F238E27FC236}">
                        <a16:creationId xmlns:a16="http://schemas.microsoft.com/office/drawing/2014/main" id="{ED03AA79-AC04-73C7-8494-C607785FED28}"/>
                      </a:ext>
                    </a:extLst>
                  </p:cNvPr>
                  <p:cNvSpPr>
                    <a:spLocks/>
                  </p:cNvSpPr>
                  <p:nvPr/>
                </p:nvSpPr>
                <p:spPr bwMode="auto">
                  <a:xfrm>
                    <a:off x="-360617" y="7129477"/>
                    <a:ext cx="632453" cy="769931"/>
                  </a:xfrm>
                  <a:custGeom>
                    <a:avLst/>
                    <a:gdLst>
                      <a:gd name="T0" fmla="*/ 2 w 20"/>
                      <a:gd name="T1" fmla="*/ 17 h 25"/>
                      <a:gd name="T2" fmla="*/ 9 w 20"/>
                      <a:gd name="T3" fmla="*/ 2 h 25"/>
                      <a:gd name="T4" fmla="*/ 19 w 20"/>
                      <a:gd name="T5" fmla="*/ 13 h 25"/>
                      <a:gd name="T6" fmla="*/ 11 w 20"/>
                      <a:gd name="T7" fmla="*/ 24 h 25"/>
                      <a:gd name="T8" fmla="*/ 2 w 20"/>
                      <a:gd name="T9" fmla="*/ 17 h 25"/>
                    </a:gdLst>
                    <a:ahLst/>
                    <a:cxnLst>
                      <a:cxn ang="0">
                        <a:pos x="T0" y="T1"/>
                      </a:cxn>
                      <a:cxn ang="0">
                        <a:pos x="T2" y="T3"/>
                      </a:cxn>
                      <a:cxn ang="0">
                        <a:pos x="T4" y="T5"/>
                      </a:cxn>
                      <a:cxn ang="0">
                        <a:pos x="T6" y="T7"/>
                      </a:cxn>
                      <a:cxn ang="0">
                        <a:pos x="T8" y="T9"/>
                      </a:cxn>
                    </a:cxnLst>
                    <a:rect l="0" t="0" r="r" b="b"/>
                    <a:pathLst>
                      <a:path w="20" h="25">
                        <a:moveTo>
                          <a:pt x="2" y="17"/>
                        </a:moveTo>
                        <a:cubicBezTo>
                          <a:pt x="0" y="10"/>
                          <a:pt x="4" y="3"/>
                          <a:pt x="9" y="2"/>
                        </a:cubicBezTo>
                        <a:cubicBezTo>
                          <a:pt x="14" y="0"/>
                          <a:pt x="18" y="6"/>
                          <a:pt x="19" y="13"/>
                        </a:cubicBezTo>
                        <a:cubicBezTo>
                          <a:pt x="20" y="20"/>
                          <a:pt x="17" y="22"/>
                          <a:pt x="11" y="24"/>
                        </a:cubicBezTo>
                        <a:cubicBezTo>
                          <a:pt x="6" y="25"/>
                          <a:pt x="3" y="25"/>
                          <a:pt x="2" y="17"/>
                        </a:cubicBezTo>
                        <a:close/>
                      </a:path>
                    </a:pathLst>
                  </a:custGeom>
                  <a:solidFill>
                    <a:srgbClr val="B96C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296" name="Freeform 31691">
                    <a:extLst>
                      <a:ext uri="{FF2B5EF4-FFF2-40B4-BE49-F238E27FC236}">
                        <a16:creationId xmlns:a16="http://schemas.microsoft.com/office/drawing/2014/main" id="{97E5351A-20F2-0A13-4335-5B72B073112D}"/>
                      </a:ext>
                    </a:extLst>
                  </p:cNvPr>
                  <p:cNvSpPr>
                    <a:spLocks/>
                  </p:cNvSpPr>
                  <p:nvPr/>
                </p:nvSpPr>
                <p:spPr bwMode="auto">
                  <a:xfrm>
                    <a:off x="-305621" y="7156983"/>
                    <a:ext cx="604946" cy="769931"/>
                  </a:xfrm>
                  <a:custGeom>
                    <a:avLst/>
                    <a:gdLst>
                      <a:gd name="T0" fmla="*/ 1 w 20"/>
                      <a:gd name="T1" fmla="*/ 17 h 25"/>
                      <a:gd name="T2" fmla="*/ 9 w 20"/>
                      <a:gd name="T3" fmla="*/ 2 h 25"/>
                      <a:gd name="T4" fmla="*/ 19 w 20"/>
                      <a:gd name="T5" fmla="*/ 13 h 25"/>
                      <a:gd name="T6" fmla="*/ 11 w 20"/>
                      <a:gd name="T7" fmla="*/ 24 h 25"/>
                      <a:gd name="T8" fmla="*/ 1 w 20"/>
                      <a:gd name="T9" fmla="*/ 17 h 25"/>
                    </a:gdLst>
                    <a:ahLst/>
                    <a:cxnLst>
                      <a:cxn ang="0">
                        <a:pos x="T0" y="T1"/>
                      </a:cxn>
                      <a:cxn ang="0">
                        <a:pos x="T2" y="T3"/>
                      </a:cxn>
                      <a:cxn ang="0">
                        <a:pos x="T4" y="T5"/>
                      </a:cxn>
                      <a:cxn ang="0">
                        <a:pos x="T6" y="T7"/>
                      </a:cxn>
                      <a:cxn ang="0">
                        <a:pos x="T8" y="T9"/>
                      </a:cxn>
                    </a:cxnLst>
                    <a:rect l="0" t="0" r="r" b="b"/>
                    <a:pathLst>
                      <a:path w="20" h="25">
                        <a:moveTo>
                          <a:pt x="1" y="17"/>
                        </a:moveTo>
                        <a:cubicBezTo>
                          <a:pt x="0" y="10"/>
                          <a:pt x="4" y="3"/>
                          <a:pt x="9" y="2"/>
                        </a:cubicBezTo>
                        <a:cubicBezTo>
                          <a:pt x="14" y="0"/>
                          <a:pt x="18" y="6"/>
                          <a:pt x="19" y="13"/>
                        </a:cubicBezTo>
                        <a:cubicBezTo>
                          <a:pt x="20" y="20"/>
                          <a:pt x="17" y="22"/>
                          <a:pt x="11" y="24"/>
                        </a:cubicBezTo>
                        <a:cubicBezTo>
                          <a:pt x="6" y="25"/>
                          <a:pt x="3" y="25"/>
                          <a:pt x="1" y="17"/>
                        </a:cubicBezTo>
                        <a:close/>
                      </a:path>
                    </a:pathLst>
                  </a:custGeom>
                  <a:solidFill>
                    <a:srgbClr val="FFF8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297" name="Freeform 31696">
                    <a:extLst>
                      <a:ext uri="{FF2B5EF4-FFF2-40B4-BE49-F238E27FC236}">
                        <a16:creationId xmlns:a16="http://schemas.microsoft.com/office/drawing/2014/main" id="{559A2DB1-2C13-C878-5F55-9901F4F95D81}"/>
                      </a:ext>
                    </a:extLst>
                  </p:cNvPr>
                  <p:cNvSpPr>
                    <a:spLocks/>
                  </p:cNvSpPr>
                  <p:nvPr/>
                </p:nvSpPr>
                <p:spPr bwMode="auto">
                  <a:xfrm>
                    <a:off x="-168125" y="7431957"/>
                    <a:ext cx="302482" cy="412472"/>
                  </a:xfrm>
                  <a:custGeom>
                    <a:avLst/>
                    <a:gdLst>
                      <a:gd name="T0" fmla="*/ 0 w 10"/>
                      <a:gd name="T1" fmla="*/ 6 h 13"/>
                      <a:gd name="T2" fmla="*/ 5 w 10"/>
                      <a:gd name="T3" fmla="*/ 0 h 13"/>
                      <a:gd name="T4" fmla="*/ 10 w 10"/>
                      <a:gd name="T5" fmla="*/ 7 h 13"/>
                      <a:gd name="T6" fmla="*/ 5 w 10"/>
                      <a:gd name="T7" fmla="*/ 13 h 13"/>
                      <a:gd name="T8" fmla="*/ 0 w 10"/>
                      <a:gd name="T9" fmla="*/ 6 h 13"/>
                    </a:gdLst>
                    <a:ahLst/>
                    <a:cxnLst>
                      <a:cxn ang="0">
                        <a:pos x="T0" y="T1"/>
                      </a:cxn>
                      <a:cxn ang="0">
                        <a:pos x="T2" y="T3"/>
                      </a:cxn>
                      <a:cxn ang="0">
                        <a:pos x="T4" y="T5"/>
                      </a:cxn>
                      <a:cxn ang="0">
                        <a:pos x="T6" y="T7"/>
                      </a:cxn>
                      <a:cxn ang="0">
                        <a:pos x="T8" y="T9"/>
                      </a:cxn>
                    </a:cxnLst>
                    <a:rect l="0" t="0" r="r" b="b"/>
                    <a:pathLst>
                      <a:path w="10" h="13">
                        <a:moveTo>
                          <a:pt x="0" y="6"/>
                        </a:moveTo>
                        <a:cubicBezTo>
                          <a:pt x="0" y="3"/>
                          <a:pt x="2" y="0"/>
                          <a:pt x="5" y="0"/>
                        </a:cubicBezTo>
                        <a:cubicBezTo>
                          <a:pt x="8" y="0"/>
                          <a:pt x="10" y="3"/>
                          <a:pt x="10" y="7"/>
                        </a:cubicBezTo>
                        <a:cubicBezTo>
                          <a:pt x="10" y="10"/>
                          <a:pt x="7" y="13"/>
                          <a:pt x="5" y="13"/>
                        </a:cubicBezTo>
                        <a:cubicBezTo>
                          <a:pt x="2" y="13"/>
                          <a:pt x="0" y="10"/>
                          <a:pt x="0" y="6"/>
                        </a:cubicBezTo>
                        <a:close/>
                      </a:path>
                    </a:pathLst>
                  </a:custGeom>
                  <a:solidFill>
                    <a:srgbClr val="83AD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298" name="Freeform 31699">
                    <a:extLst>
                      <a:ext uri="{FF2B5EF4-FFF2-40B4-BE49-F238E27FC236}">
                        <a16:creationId xmlns:a16="http://schemas.microsoft.com/office/drawing/2014/main" id="{25611622-B3F4-E4CA-5D03-F7F1549E51F7}"/>
                      </a:ext>
                    </a:extLst>
                  </p:cNvPr>
                  <p:cNvSpPr>
                    <a:spLocks/>
                  </p:cNvSpPr>
                  <p:nvPr/>
                </p:nvSpPr>
                <p:spPr bwMode="auto">
                  <a:xfrm>
                    <a:off x="-113130" y="7459447"/>
                    <a:ext cx="137496" cy="137496"/>
                  </a:xfrm>
                  <a:custGeom>
                    <a:avLst/>
                    <a:gdLst>
                      <a:gd name="T0" fmla="*/ 0 w 4"/>
                      <a:gd name="T1" fmla="*/ 2 h 4"/>
                      <a:gd name="T2" fmla="*/ 2 w 4"/>
                      <a:gd name="T3" fmla="*/ 0 h 4"/>
                      <a:gd name="T4" fmla="*/ 4 w 4"/>
                      <a:gd name="T5" fmla="*/ 2 h 4"/>
                      <a:gd name="T6" fmla="*/ 2 w 4"/>
                      <a:gd name="T7" fmla="*/ 4 h 4"/>
                      <a:gd name="T8" fmla="*/ 0 w 4"/>
                      <a:gd name="T9" fmla="*/ 2 h 4"/>
                    </a:gdLst>
                    <a:ahLst/>
                    <a:cxnLst>
                      <a:cxn ang="0">
                        <a:pos x="T0" y="T1"/>
                      </a:cxn>
                      <a:cxn ang="0">
                        <a:pos x="T2" y="T3"/>
                      </a:cxn>
                      <a:cxn ang="0">
                        <a:pos x="T4" y="T5"/>
                      </a:cxn>
                      <a:cxn ang="0">
                        <a:pos x="T6" y="T7"/>
                      </a:cxn>
                      <a:cxn ang="0">
                        <a:pos x="T8" y="T9"/>
                      </a:cxn>
                    </a:cxnLst>
                    <a:rect l="0" t="0" r="r" b="b"/>
                    <a:pathLst>
                      <a:path w="4" h="4">
                        <a:moveTo>
                          <a:pt x="0" y="2"/>
                        </a:moveTo>
                        <a:cubicBezTo>
                          <a:pt x="0" y="1"/>
                          <a:pt x="1" y="0"/>
                          <a:pt x="2" y="0"/>
                        </a:cubicBezTo>
                        <a:cubicBezTo>
                          <a:pt x="3" y="0"/>
                          <a:pt x="4" y="1"/>
                          <a:pt x="4" y="2"/>
                        </a:cubicBezTo>
                        <a:cubicBezTo>
                          <a:pt x="4" y="4"/>
                          <a:pt x="3" y="4"/>
                          <a:pt x="2" y="4"/>
                        </a:cubicBezTo>
                        <a:cubicBezTo>
                          <a:pt x="1" y="4"/>
                          <a:pt x="0" y="3"/>
                          <a:pt x="0" y="2"/>
                        </a:cubicBezTo>
                        <a:close/>
                      </a:path>
                    </a:pathLst>
                  </a:custGeom>
                  <a:solidFill>
                    <a:srgbClr val="AFD1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grpSp>
            <p:sp>
              <p:nvSpPr>
                <p:cNvPr id="291" name="Freeform 31687">
                  <a:extLst>
                    <a:ext uri="{FF2B5EF4-FFF2-40B4-BE49-F238E27FC236}">
                      <a16:creationId xmlns:a16="http://schemas.microsoft.com/office/drawing/2014/main" id="{46993C16-BF51-1ED0-FC94-48190E80E8A9}"/>
                    </a:ext>
                  </a:extLst>
                </p:cNvPr>
                <p:cNvSpPr>
                  <a:spLocks/>
                </p:cNvSpPr>
                <p:nvPr/>
              </p:nvSpPr>
              <p:spPr bwMode="auto">
                <a:xfrm flipH="1">
                  <a:off x="1103702" y="2195323"/>
                  <a:ext cx="200791" cy="64793"/>
                </a:xfrm>
                <a:custGeom>
                  <a:avLst/>
                  <a:gdLst>
                    <a:gd name="T0" fmla="*/ 11 w 11"/>
                    <a:gd name="T1" fmla="*/ 3 h 7"/>
                    <a:gd name="T2" fmla="*/ 6 w 11"/>
                    <a:gd name="T3" fmla="*/ 7 h 7"/>
                    <a:gd name="T4" fmla="*/ 0 w 11"/>
                    <a:gd name="T5" fmla="*/ 4 h 7"/>
                    <a:gd name="T6" fmla="*/ 5 w 11"/>
                    <a:gd name="T7" fmla="*/ 0 h 7"/>
                    <a:gd name="T8" fmla="*/ 11 w 11"/>
                    <a:gd name="T9" fmla="*/ 3 h 7"/>
                  </a:gdLst>
                  <a:ahLst/>
                  <a:cxnLst>
                    <a:cxn ang="0">
                      <a:pos x="T0" y="T1"/>
                    </a:cxn>
                    <a:cxn ang="0">
                      <a:pos x="T2" y="T3"/>
                    </a:cxn>
                    <a:cxn ang="0">
                      <a:pos x="T4" y="T5"/>
                    </a:cxn>
                    <a:cxn ang="0">
                      <a:pos x="T6" y="T7"/>
                    </a:cxn>
                    <a:cxn ang="0">
                      <a:pos x="T8" y="T9"/>
                    </a:cxn>
                  </a:cxnLst>
                  <a:rect l="0" t="0" r="r" b="b"/>
                  <a:pathLst>
                    <a:path w="11" h="7">
                      <a:moveTo>
                        <a:pt x="11" y="3"/>
                      </a:moveTo>
                      <a:cubicBezTo>
                        <a:pt x="11" y="5"/>
                        <a:pt x="8" y="6"/>
                        <a:pt x="6" y="7"/>
                      </a:cubicBezTo>
                      <a:cubicBezTo>
                        <a:pt x="3" y="7"/>
                        <a:pt x="0" y="6"/>
                        <a:pt x="0" y="4"/>
                      </a:cubicBezTo>
                      <a:cubicBezTo>
                        <a:pt x="0" y="2"/>
                        <a:pt x="2" y="0"/>
                        <a:pt x="5" y="0"/>
                      </a:cubicBezTo>
                      <a:cubicBezTo>
                        <a:pt x="8" y="0"/>
                        <a:pt x="11" y="1"/>
                        <a:pt x="11" y="3"/>
                      </a:cubicBezTo>
                      <a:close/>
                    </a:path>
                  </a:pathLst>
                </a:custGeom>
                <a:solidFill>
                  <a:srgbClr val="FF9D78"/>
                </a:solidFill>
                <a:ln>
                  <a:noFill/>
                </a:ln>
              </p:spPr>
              <p:txBody>
                <a:bodyPr vert="horz" wrap="square" lIns="45720" tIns="22860" rIns="45720" bIns="22860" numCol="1" anchor="t" anchorCtr="0" compatLnSpc="1">
                  <a:prstTxWarp prst="textNoShape">
                    <a:avLst/>
                  </a:prstTxWarp>
                </a:bodyPr>
                <a:lstStyle/>
                <a:p>
                  <a:endParaRPr lang="en-US" sz="900"/>
                </a:p>
              </p:txBody>
            </p:sp>
            <p:sp>
              <p:nvSpPr>
                <p:cNvPr id="292" name="Freeform 474">
                  <a:extLst>
                    <a:ext uri="{FF2B5EF4-FFF2-40B4-BE49-F238E27FC236}">
                      <a16:creationId xmlns:a16="http://schemas.microsoft.com/office/drawing/2014/main" id="{A646A788-CB01-872B-16F5-C5BA119566F3}"/>
                    </a:ext>
                  </a:extLst>
                </p:cNvPr>
                <p:cNvSpPr>
                  <a:spLocks/>
                </p:cNvSpPr>
                <p:nvPr/>
              </p:nvSpPr>
              <p:spPr bwMode="auto">
                <a:xfrm flipH="1">
                  <a:off x="271771" y="1319160"/>
                  <a:ext cx="1364741" cy="710052"/>
                </a:xfrm>
                <a:custGeom>
                  <a:avLst/>
                  <a:gdLst>
                    <a:gd name="connsiteX0" fmla="*/ 649769 w 1364741"/>
                    <a:gd name="connsiteY0" fmla="*/ 0 h 710052"/>
                    <a:gd name="connsiteX1" fmla="*/ 34563 w 1364741"/>
                    <a:gd name="connsiteY1" fmla="*/ 132755 h 710052"/>
                    <a:gd name="connsiteX2" fmla="*/ 0 w 1364741"/>
                    <a:gd name="connsiteY2" fmla="*/ 152901 h 710052"/>
                    <a:gd name="connsiteX3" fmla="*/ 11432 w 1364741"/>
                    <a:gd name="connsiteY3" fmla="*/ 165070 h 710052"/>
                    <a:gd name="connsiteX4" fmla="*/ 71258 w 1364741"/>
                    <a:gd name="connsiteY4" fmla="*/ 212881 h 710052"/>
                    <a:gd name="connsiteX5" fmla="*/ 74150 w 1364741"/>
                    <a:gd name="connsiteY5" fmla="*/ 214518 h 710052"/>
                    <a:gd name="connsiteX6" fmla="*/ 72594 w 1364741"/>
                    <a:gd name="connsiteY6" fmla="*/ 222947 h 710052"/>
                    <a:gd name="connsiteX7" fmla="*/ 122083 w 1364741"/>
                    <a:gd name="connsiteY7" fmla="*/ 688329 h 710052"/>
                    <a:gd name="connsiteX8" fmla="*/ 219463 w 1364741"/>
                    <a:gd name="connsiteY8" fmla="*/ 274678 h 710052"/>
                    <a:gd name="connsiteX9" fmla="*/ 251743 w 1364741"/>
                    <a:gd name="connsiteY9" fmla="*/ 271521 h 710052"/>
                    <a:gd name="connsiteX10" fmla="*/ 268437 w 1364741"/>
                    <a:gd name="connsiteY10" fmla="*/ 267433 h 710052"/>
                    <a:gd name="connsiteX11" fmla="*/ 315785 w 1364741"/>
                    <a:gd name="connsiteY11" fmla="*/ 270728 h 710052"/>
                    <a:gd name="connsiteX12" fmla="*/ 549159 w 1364741"/>
                    <a:gd name="connsiteY12" fmla="*/ 247991 h 710052"/>
                    <a:gd name="connsiteX13" fmla="*/ 599620 w 1364741"/>
                    <a:gd name="connsiteY13" fmla="*/ 233318 h 710052"/>
                    <a:gd name="connsiteX14" fmla="*/ 614726 w 1364741"/>
                    <a:gd name="connsiteY14" fmla="*/ 232121 h 710052"/>
                    <a:gd name="connsiteX15" fmla="*/ 910345 w 1364741"/>
                    <a:gd name="connsiteY15" fmla="*/ 219706 h 710052"/>
                    <a:gd name="connsiteX16" fmla="*/ 1174858 w 1364741"/>
                    <a:gd name="connsiteY16" fmla="*/ 308025 h 710052"/>
                    <a:gd name="connsiteX17" fmla="*/ 1290924 w 1364741"/>
                    <a:gd name="connsiteY17" fmla="*/ 707576 h 710052"/>
                    <a:gd name="connsiteX18" fmla="*/ 1329599 w 1364741"/>
                    <a:gd name="connsiteY18" fmla="*/ 547773 h 710052"/>
                    <a:gd name="connsiteX19" fmla="*/ 1343229 w 1364741"/>
                    <a:gd name="connsiteY19" fmla="*/ 478360 h 710052"/>
                    <a:gd name="connsiteX20" fmla="*/ 1364741 w 1364741"/>
                    <a:gd name="connsiteY20" fmla="*/ 364627 h 710052"/>
                    <a:gd name="connsiteX21" fmla="*/ 1362678 w 1364741"/>
                    <a:gd name="connsiteY21" fmla="*/ 190015 h 710052"/>
                    <a:gd name="connsiteX22" fmla="*/ 1362651 w 1364741"/>
                    <a:gd name="connsiteY22" fmla="*/ 189688 h 710052"/>
                    <a:gd name="connsiteX23" fmla="*/ 1264975 w 1364741"/>
                    <a:gd name="connsiteY23" fmla="*/ 132755 h 710052"/>
                    <a:gd name="connsiteX24" fmla="*/ 649769 w 1364741"/>
                    <a:gd name="connsiteY24" fmla="*/ 0 h 710052"/>
                    <a:gd name="connsiteX0" fmla="*/ 649769 w 1364741"/>
                    <a:gd name="connsiteY0" fmla="*/ 0 h 710052"/>
                    <a:gd name="connsiteX1" fmla="*/ 34563 w 1364741"/>
                    <a:gd name="connsiteY1" fmla="*/ 132755 h 710052"/>
                    <a:gd name="connsiteX2" fmla="*/ 0 w 1364741"/>
                    <a:gd name="connsiteY2" fmla="*/ 152901 h 710052"/>
                    <a:gd name="connsiteX3" fmla="*/ 11432 w 1364741"/>
                    <a:gd name="connsiteY3" fmla="*/ 165070 h 710052"/>
                    <a:gd name="connsiteX4" fmla="*/ 71258 w 1364741"/>
                    <a:gd name="connsiteY4" fmla="*/ 212881 h 710052"/>
                    <a:gd name="connsiteX5" fmla="*/ 74150 w 1364741"/>
                    <a:gd name="connsiteY5" fmla="*/ 214518 h 710052"/>
                    <a:gd name="connsiteX6" fmla="*/ 72594 w 1364741"/>
                    <a:gd name="connsiteY6" fmla="*/ 222947 h 710052"/>
                    <a:gd name="connsiteX7" fmla="*/ 122083 w 1364741"/>
                    <a:gd name="connsiteY7" fmla="*/ 688329 h 710052"/>
                    <a:gd name="connsiteX8" fmla="*/ 219463 w 1364741"/>
                    <a:gd name="connsiteY8" fmla="*/ 274678 h 710052"/>
                    <a:gd name="connsiteX9" fmla="*/ 251743 w 1364741"/>
                    <a:gd name="connsiteY9" fmla="*/ 271521 h 710052"/>
                    <a:gd name="connsiteX10" fmla="*/ 268437 w 1364741"/>
                    <a:gd name="connsiteY10" fmla="*/ 267433 h 710052"/>
                    <a:gd name="connsiteX11" fmla="*/ 315785 w 1364741"/>
                    <a:gd name="connsiteY11" fmla="*/ 270728 h 710052"/>
                    <a:gd name="connsiteX12" fmla="*/ 549159 w 1364741"/>
                    <a:gd name="connsiteY12" fmla="*/ 247991 h 710052"/>
                    <a:gd name="connsiteX13" fmla="*/ 599620 w 1364741"/>
                    <a:gd name="connsiteY13" fmla="*/ 233318 h 710052"/>
                    <a:gd name="connsiteX14" fmla="*/ 614726 w 1364741"/>
                    <a:gd name="connsiteY14" fmla="*/ 232121 h 710052"/>
                    <a:gd name="connsiteX15" fmla="*/ 910345 w 1364741"/>
                    <a:gd name="connsiteY15" fmla="*/ 219706 h 710052"/>
                    <a:gd name="connsiteX16" fmla="*/ 1174858 w 1364741"/>
                    <a:gd name="connsiteY16" fmla="*/ 308025 h 710052"/>
                    <a:gd name="connsiteX17" fmla="*/ 1290924 w 1364741"/>
                    <a:gd name="connsiteY17" fmla="*/ 707576 h 710052"/>
                    <a:gd name="connsiteX18" fmla="*/ 1329599 w 1364741"/>
                    <a:gd name="connsiteY18" fmla="*/ 547773 h 710052"/>
                    <a:gd name="connsiteX19" fmla="*/ 1343229 w 1364741"/>
                    <a:gd name="connsiteY19" fmla="*/ 478360 h 710052"/>
                    <a:gd name="connsiteX20" fmla="*/ 1364741 w 1364741"/>
                    <a:gd name="connsiteY20" fmla="*/ 364627 h 710052"/>
                    <a:gd name="connsiteX21" fmla="*/ 1362678 w 1364741"/>
                    <a:gd name="connsiteY21" fmla="*/ 190015 h 710052"/>
                    <a:gd name="connsiteX22" fmla="*/ 1298256 w 1364741"/>
                    <a:gd name="connsiteY22" fmla="*/ 202567 h 710052"/>
                    <a:gd name="connsiteX23" fmla="*/ 1264975 w 1364741"/>
                    <a:gd name="connsiteY23" fmla="*/ 132755 h 710052"/>
                    <a:gd name="connsiteX24" fmla="*/ 649769 w 1364741"/>
                    <a:gd name="connsiteY24" fmla="*/ 0 h 710052"/>
                    <a:gd name="connsiteX0" fmla="*/ 649769 w 1364741"/>
                    <a:gd name="connsiteY0" fmla="*/ 0 h 710052"/>
                    <a:gd name="connsiteX1" fmla="*/ 34563 w 1364741"/>
                    <a:gd name="connsiteY1" fmla="*/ 132755 h 710052"/>
                    <a:gd name="connsiteX2" fmla="*/ 0 w 1364741"/>
                    <a:gd name="connsiteY2" fmla="*/ 152901 h 710052"/>
                    <a:gd name="connsiteX3" fmla="*/ 11432 w 1364741"/>
                    <a:gd name="connsiteY3" fmla="*/ 165070 h 710052"/>
                    <a:gd name="connsiteX4" fmla="*/ 71258 w 1364741"/>
                    <a:gd name="connsiteY4" fmla="*/ 212881 h 710052"/>
                    <a:gd name="connsiteX5" fmla="*/ 74150 w 1364741"/>
                    <a:gd name="connsiteY5" fmla="*/ 214518 h 710052"/>
                    <a:gd name="connsiteX6" fmla="*/ 72594 w 1364741"/>
                    <a:gd name="connsiteY6" fmla="*/ 222947 h 710052"/>
                    <a:gd name="connsiteX7" fmla="*/ 122083 w 1364741"/>
                    <a:gd name="connsiteY7" fmla="*/ 688329 h 710052"/>
                    <a:gd name="connsiteX8" fmla="*/ 219463 w 1364741"/>
                    <a:gd name="connsiteY8" fmla="*/ 274678 h 710052"/>
                    <a:gd name="connsiteX9" fmla="*/ 251743 w 1364741"/>
                    <a:gd name="connsiteY9" fmla="*/ 271521 h 710052"/>
                    <a:gd name="connsiteX10" fmla="*/ 268437 w 1364741"/>
                    <a:gd name="connsiteY10" fmla="*/ 267433 h 710052"/>
                    <a:gd name="connsiteX11" fmla="*/ 315785 w 1364741"/>
                    <a:gd name="connsiteY11" fmla="*/ 270728 h 710052"/>
                    <a:gd name="connsiteX12" fmla="*/ 549159 w 1364741"/>
                    <a:gd name="connsiteY12" fmla="*/ 247991 h 710052"/>
                    <a:gd name="connsiteX13" fmla="*/ 599620 w 1364741"/>
                    <a:gd name="connsiteY13" fmla="*/ 233318 h 710052"/>
                    <a:gd name="connsiteX14" fmla="*/ 614726 w 1364741"/>
                    <a:gd name="connsiteY14" fmla="*/ 232121 h 710052"/>
                    <a:gd name="connsiteX15" fmla="*/ 910345 w 1364741"/>
                    <a:gd name="connsiteY15" fmla="*/ 219706 h 710052"/>
                    <a:gd name="connsiteX16" fmla="*/ 1174858 w 1364741"/>
                    <a:gd name="connsiteY16" fmla="*/ 308025 h 710052"/>
                    <a:gd name="connsiteX17" fmla="*/ 1290924 w 1364741"/>
                    <a:gd name="connsiteY17" fmla="*/ 707576 h 710052"/>
                    <a:gd name="connsiteX18" fmla="*/ 1329599 w 1364741"/>
                    <a:gd name="connsiteY18" fmla="*/ 547773 h 710052"/>
                    <a:gd name="connsiteX19" fmla="*/ 1343229 w 1364741"/>
                    <a:gd name="connsiteY19" fmla="*/ 478360 h 710052"/>
                    <a:gd name="connsiteX20" fmla="*/ 1364741 w 1364741"/>
                    <a:gd name="connsiteY20" fmla="*/ 364627 h 710052"/>
                    <a:gd name="connsiteX21" fmla="*/ 1298256 w 1364741"/>
                    <a:gd name="connsiteY21" fmla="*/ 202567 h 710052"/>
                    <a:gd name="connsiteX22" fmla="*/ 1264975 w 1364741"/>
                    <a:gd name="connsiteY22" fmla="*/ 132755 h 710052"/>
                    <a:gd name="connsiteX23" fmla="*/ 649769 w 1364741"/>
                    <a:gd name="connsiteY23" fmla="*/ 0 h 710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364741" h="710052">
                      <a:moveTo>
                        <a:pt x="649769" y="0"/>
                      </a:moveTo>
                      <a:cubicBezTo>
                        <a:pt x="421883" y="0"/>
                        <a:pt x="210177" y="48940"/>
                        <a:pt x="34563" y="132755"/>
                      </a:cubicBezTo>
                      <a:lnTo>
                        <a:pt x="0" y="152901"/>
                      </a:lnTo>
                      <a:lnTo>
                        <a:pt x="11432" y="165070"/>
                      </a:lnTo>
                      <a:cubicBezTo>
                        <a:pt x="27936" y="181700"/>
                        <a:pt x="48566" y="198330"/>
                        <a:pt x="71258" y="212881"/>
                      </a:cubicBezTo>
                      <a:lnTo>
                        <a:pt x="74150" y="214518"/>
                      </a:lnTo>
                      <a:lnTo>
                        <a:pt x="72594" y="222947"/>
                      </a:lnTo>
                      <a:cubicBezTo>
                        <a:pt x="50527" y="401941"/>
                        <a:pt x="122083" y="688329"/>
                        <a:pt x="122083" y="688329"/>
                      </a:cubicBezTo>
                      <a:cubicBezTo>
                        <a:pt x="208689" y="553705"/>
                        <a:pt x="219463" y="274678"/>
                        <a:pt x="219463" y="274678"/>
                      </a:cubicBezTo>
                      <a:cubicBezTo>
                        <a:pt x="230272" y="274678"/>
                        <a:pt x="241089" y="273475"/>
                        <a:pt x="251743" y="271521"/>
                      </a:cubicBezTo>
                      <a:lnTo>
                        <a:pt x="268437" y="267433"/>
                      </a:lnTo>
                      <a:lnTo>
                        <a:pt x="315785" y="270728"/>
                      </a:lnTo>
                      <a:cubicBezTo>
                        <a:pt x="393920" y="273716"/>
                        <a:pt x="473086" y="266830"/>
                        <a:pt x="549159" y="247991"/>
                      </a:cubicBezTo>
                      <a:lnTo>
                        <a:pt x="599620" y="233318"/>
                      </a:lnTo>
                      <a:lnTo>
                        <a:pt x="614726" y="232121"/>
                      </a:lnTo>
                      <a:cubicBezTo>
                        <a:pt x="726070" y="223213"/>
                        <a:pt x="840651" y="214525"/>
                        <a:pt x="910345" y="219706"/>
                      </a:cubicBezTo>
                      <a:cubicBezTo>
                        <a:pt x="1049733" y="230067"/>
                        <a:pt x="1109772" y="244475"/>
                        <a:pt x="1174858" y="308025"/>
                      </a:cubicBezTo>
                      <a:cubicBezTo>
                        <a:pt x="1228868" y="519637"/>
                        <a:pt x="1261999" y="683585"/>
                        <a:pt x="1290924" y="707576"/>
                      </a:cubicBezTo>
                      <a:cubicBezTo>
                        <a:pt x="1312618" y="725570"/>
                        <a:pt x="1315578" y="642780"/>
                        <a:pt x="1329599" y="547773"/>
                      </a:cubicBezTo>
                      <a:lnTo>
                        <a:pt x="1343229" y="478360"/>
                      </a:lnTo>
                      <a:lnTo>
                        <a:pt x="1364741" y="364627"/>
                      </a:lnTo>
                      <a:cubicBezTo>
                        <a:pt x="1357246" y="318662"/>
                        <a:pt x="1314884" y="241212"/>
                        <a:pt x="1298256" y="202567"/>
                      </a:cubicBezTo>
                      <a:cubicBezTo>
                        <a:pt x="1265697" y="183589"/>
                        <a:pt x="1297534" y="151733"/>
                        <a:pt x="1264975" y="132755"/>
                      </a:cubicBezTo>
                      <a:cubicBezTo>
                        <a:pt x="1089361" y="48940"/>
                        <a:pt x="877656" y="0"/>
                        <a:pt x="649769" y="0"/>
                      </a:cubicBezTo>
                      <a:close/>
                    </a:path>
                  </a:pathLst>
                </a:custGeom>
                <a:solidFill>
                  <a:srgbClr val="5A4945"/>
                </a:solidFill>
                <a:ln>
                  <a:noFill/>
                </a:ln>
              </p:spPr>
              <p:txBody>
                <a:bodyPr vert="horz" wrap="square" lIns="45720" tIns="22860" rIns="45720" bIns="22860" numCol="1" anchor="t" anchorCtr="0" compatLnSpc="1">
                  <a:prstTxWarp prst="textNoShape">
                    <a:avLst/>
                  </a:prstTxWarp>
                  <a:noAutofit/>
                </a:bodyPr>
                <a:lstStyle/>
                <a:p>
                  <a:endParaRPr lang="en-US" sz="900"/>
                </a:p>
              </p:txBody>
            </p:sp>
            <p:sp>
              <p:nvSpPr>
                <p:cNvPr id="293" name="Freeform 475">
                  <a:extLst>
                    <a:ext uri="{FF2B5EF4-FFF2-40B4-BE49-F238E27FC236}">
                      <a16:creationId xmlns:a16="http://schemas.microsoft.com/office/drawing/2014/main" id="{D9A53128-2871-9CF5-D963-A5D7E5CA28E7}"/>
                    </a:ext>
                  </a:extLst>
                </p:cNvPr>
                <p:cNvSpPr>
                  <a:spLocks/>
                </p:cNvSpPr>
                <p:nvPr/>
              </p:nvSpPr>
              <p:spPr bwMode="auto">
                <a:xfrm rot="967563" flipH="1">
                  <a:off x="334362" y="934202"/>
                  <a:ext cx="1338436" cy="1121848"/>
                </a:xfrm>
                <a:custGeom>
                  <a:avLst/>
                  <a:gdLst>
                    <a:gd name="connsiteX0" fmla="*/ 822876 w 1503164"/>
                    <a:gd name="connsiteY0" fmla="*/ 26563 h 1259919"/>
                    <a:gd name="connsiteX1" fmla="*/ 781368 w 1503164"/>
                    <a:gd name="connsiteY1" fmla="*/ 17194 h 1259919"/>
                    <a:gd name="connsiteX2" fmla="*/ 587700 w 1503164"/>
                    <a:gd name="connsiteY2" fmla="*/ 68776 h 1259919"/>
                    <a:gd name="connsiteX3" fmla="*/ 432765 w 1503164"/>
                    <a:gd name="connsiteY3" fmla="*/ 0 h 1259919"/>
                    <a:gd name="connsiteX4" fmla="*/ 303653 w 1503164"/>
                    <a:gd name="connsiteY4" fmla="*/ 85970 h 1259919"/>
                    <a:gd name="connsiteX5" fmla="*/ 97073 w 1503164"/>
                    <a:gd name="connsiteY5" fmla="*/ 68776 h 1259919"/>
                    <a:gd name="connsiteX6" fmla="*/ 85347 w 1503164"/>
                    <a:gd name="connsiteY6" fmla="*/ 78853 h 1259919"/>
                    <a:gd name="connsiteX7" fmla="*/ 71906 w 1503164"/>
                    <a:gd name="connsiteY7" fmla="*/ 84951 h 1259919"/>
                    <a:gd name="connsiteX8" fmla="*/ 125810 w 1503164"/>
                    <a:gd name="connsiteY8" fmla="*/ 626120 h 1259919"/>
                    <a:gd name="connsiteX9" fmla="*/ 1160588 w 1503164"/>
                    <a:gd name="connsiteY9" fmla="*/ 652798 h 1259919"/>
                    <a:gd name="connsiteX10" fmla="*/ 1361511 w 1503164"/>
                    <a:gd name="connsiteY10" fmla="*/ 1255902 h 1259919"/>
                    <a:gd name="connsiteX11" fmla="*/ 1394728 w 1503164"/>
                    <a:gd name="connsiteY11" fmla="*/ 507067 h 1259919"/>
                    <a:gd name="connsiteX12" fmla="*/ 1376329 w 1503164"/>
                    <a:gd name="connsiteY12" fmla="*/ 489415 h 1259919"/>
                    <a:gd name="connsiteX13" fmla="*/ 1410754 w 1503164"/>
                    <a:gd name="connsiteY13" fmla="*/ 464331 h 1259919"/>
                    <a:gd name="connsiteX14" fmla="*/ 1433916 w 1503164"/>
                    <a:gd name="connsiteY14" fmla="*/ 416251 h 1259919"/>
                    <a:gd name="connsiteX15" fmla="*/ 1341930 w 1503164"/>
                    <a:gd name="connsiteY15" fmla="*/ 441550 h 1259919"/>
                    <a:gd name="connsiteX16" fmla="*/ 1329783 w 1503164"/>
                    <a:gd name="connsiteY16" fmla="*/ 448271 h 1259919"/>
                    <a:gd name="connsiteX17" fmla="*/ 1301709 w 1503164"/>
                    <a:gd name="connsiteY17" fmla="*/ 430929 h 1259919"/>
                    <a:gd name="connsiteX18" fmla="*/ 1313300 w 1503164"/>
                    <a:gd name="connsiteY18" fmla="*/ 417596 h 1259919"/>
                    <a:gd name="connsiteX19" fmla="*/ 1405008 w 1503164"/>
                    <a:gd name="connsiteY19" fmla="*/ 223382 h 1259919"/>
                    <a:gd name="connsiteX20" fmla="*/ 1267870 w 1503164"/>
                    <a:gd name="connsiteY20" fmla="*/ 368243 h 1259919"/>
                    <a:gd name="connsiteX21" fmla="*/ 1259400 w 1503164"/>
                    <a:gd name="connsiteY21" fmla="*/ 384364 h 1259919"/>
                    <a:gd name="connsiteX22" fmla="*/ 1244665 w 1503164"/>
                    <a:gd name="connsiteY22" fmla="*/ 350945 h 1259919"/>
                    <a:gd name="connsiteX23" fmla="*/ 1151293 w 1503164"/>
                    <a:gd name="connsiteY23" fmla="*/ 261915 h 1259919"/>
                    <a:gd name="connsiteX24" fmla="*/ 1145735 w 1503164"/>
                    <a:gd name="connsiteY24" fmla="*/ 259255 h 1259919"/>
                    <a:gd name="connsiteX25" fmla="*/ 1147926 w 1503164"/>
                    <a:gd name="connsiteY25" fmla="*/ 233865 h 1259919"/>
                    <a:gd name="connsiteX26" fmla="*/ 1000859 w 1503164"/>
                    <a:gd name="connsiteY26" fmla="*/ 111761 h 1259919"/>
                    <a:gd name="connsiteX27" fmla="*/ 884658 w 1503164"/>
                    <a:gd name="connsiteY27" fmla="*/ 120358 h 1259919"/>
                    <a:gd name="connsiteX28" fmla="*/ 822876 w 1503164"/>
                    <a:gd name="connsiteY28" fmla="*/ 26563 h 1259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503164" h="1259919">
                      <a:moveTo>
                        <a:pt x="822876" y="26563"/>
                      </a:moveTo>
                      <a:cubicBezTo>
                        <a:pt x="811225" y="22567"/>
                        <a:pt x="797507" y="19343"/>
                        <a:pt x="781368" y="17194"/>
                      </a:cubicBezTo>
                      <a:cubicBezTo>
                        <a:pt x="652256" y="0"/>
                        <a:pt x="587700" y="68776"/>
                        <a:pt x="587700" y="68776"/>
                      </a:cubicBezTo>
                      <a:cubicBezTo>
                        <a:pt x="587700" y="68776"/>
                        <a:pt x="548966" y="0"/>
                        <a:pt x="432765" y="0"/>
                      </a:cubicBezTo>
                      <a:cubicBezTo>
                        <a:pt x="316564" y="8597"/>
                        <a:pt x="303653" y="85970"/>
                        <a:pt x="303653" y="85970"/>
                      </a:cubicBezTo>
                      <a:cubicBezTo>
                        <a:pt x="303653" y="85970"/>
                        <a:pt x="226185" y="0"/>
                        <a:pt x="97073" y="68776"/>
                      </a:cubicBezTo>
                      <a:lnTo>
                        <a:pt x="85347" y="78853"/>
                      </a:lnTo>
                      <a:lnTo>
                        <a:pt x="71906" y="84951"/>
                      </a:lnTo>
                      <a:cubicBezTo>
                        <a:pt x="6890" y="138271"/>
                        <a:pt x="-72200" y="364491"/>
                        <a:pt x="125810" y="626120"/>
                      </a:cubicBezTo>
                      <a:cubicBezTo>
                        <a:pt x="352106" y="925126"/>
                        <a:pt x="1006657" y="608292"/>
                        <a:pt x="1160588" y="652798"/>
                      </a:cubicBezTo>
                      <a:cubicBezTo>
                        <a:pt x="1328566" y="720830"/>
                        <a:pt x="1270497" y="1210122"/>
                        <a:pt x="1361511" y="1255902"/>
                      </a:cubicBezTo>
                      <a:cubicBezTo>
                        <a:pt x="1436602" y="1311676"/>
                        <a:pt x="1619775" y="772788"/>
                        <a:pt x="1394728" y="507067"/>
                      </a:cubicBezTo>
                      <a:lnTo>
                        <a:pt x="1376329" y="489415"/>
                      </a:lnTo>
                      <a:lnTo>
                        <a:pt x="1410754" y="464331"/>
                      </a:lnTo>
                      <a:cubicBezTo>
                        <a:pt x="1430338" y="446930"/>
                        <a:pt x="1440606" y="429718"/>
                        <a:pt x="1433916" y="416251"/>
                      </a:cubicBezTo>
                      <a:cubicBezTo>
                        <a:pt x="1440070" y="394967"/>
                        <a:pt x="1391769" y="415598"/>
                        <a:pt x="1341930" y="441550"/>
                      </a:cubicBezTo>
                      <a:lnTo>
                        <a:pt x="1329783" y="448271"/>
                      </a:lnTo>
                      <a:lnTo>
                        <a:pt x="1301709" y="430929"/>
                      </a:lnTo>
                      <a:lnTo>
                        <a:pt x="1313300" y="417596"/>
                      </a:lnTo>
                      <a:cubicBezTo>
                        <a:pt x="1377458" y="341547"/>
                        <a:pt x="1453846" y="237502"/>
                        <a:pt x="1405008" y="223382"/>
                      </a:cubicBezTo>
                      <a:cubicBezTo>
                        <a:pt x="1365939" y="212086"/>
                        <a:pt x="1312020" y="288752"/>
                        <a:pt x="1267870" y="368243"/>
                      </a:cubicBezTo>
                      <a:lnTo>
                        <a:pt x="1259400" y="384364"/>
                      </a:lnTo>
                      <a:lnTo>
                        <a:pt x="1244665" y="350945"/>
                      </a:lnTo>
                      <a:cubicBezTo>
                        <a:pt x="1221763" y="313958"/>
                        <a:pt x="1189688" y="284754"/>
                        <a:pt x="1151293" y="261915"/>
                      </a:cubicBezTo>
                      <a:lnTo>
                        <a:pt x="1145735" y="259255"/>
                      </a:lnTo>
                      <a:lnTo>
                        <a:pt x="1147926" y="233865"/>
                      </a:lnTo>
                      <a:cubicBezTo>
                        <a:pt x="1138848" y="176238"/>
                        <a:pt x="1088010" y="124656"/>
                        <a:pt x="1000859" y="111761"/>
                      </a:cubicBezTo>
                      <a:cubicBezTo>
                        <a:pt x="936303" y="103164"/>
                        <a:pt x="884658" y="120358"/>
                        <a:pt x="884658" y="120358"/>
                      </a:cubicBezTo>
                      <a:cubicBezTo>
                        <a:pt x="884658" y="120358"/>
                        <a:pt x="904428" y="54537"/>
                        <a:pt x="822876" y="26563"/>
                      </a:cubicBezTo>
                      <a:close/>
                    </a:path>
                  </a:pathLst>
                </a:custGeom>
                <a:solidFill>
                  <a:srgbClr val="705B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en-US"/>
                </a:p>
              </p:txBody>
            </p:sp>
            <p:sp>
              <p:nvSpPr>
                <p:cNvPr id="294" name="Freeform 133">
                  <a:extLst>
                    <a:ext uri="{FF2B5EF4-FFF2-40B4-BE49-F238E27FC236}">
                      <a16:creationId xmlns:a16="http://schemas.microsoft.com/office/drawing/2014/main" id="{A0F05447-30FC-5EBF-D553-E94D9650B1F4}"/>
                    </a:ext>
                  </a:extLst>
                </p:cNvPr>
                <p:cNvSpPr>
                  <a:spLocks/>
                </p:cNvSpPr>
                <p:nvPr/>
              </p:nvSpPr>
              <p:spPr bwMode="auto">
                <a:xfrm>
                  <a:off x="793593" y="2188852"/>
                  <a:ext cx="281550" cy="102382"/>
                </a:xfrm>
                <a:custGeom>
                  <a:avLst/>
                  <a:gdLst>
                    <a:gd name="T0" fmla="*/ 23 w 26"/>
                    <a:gd name="T1" fmla="*/ 2 h 9"/>
                    <a:gd name="T2" fmla="*/ 3 w 26"/>
                    <a:gd name="T3" fmla="*/ 2 h 9"/>
                    <a:gd name="T4" fmla="*/ 13 w 26"/>
                    <a:gd name="T5" fmla="*/ 9 h 9"/>
                    <a:gd name="T6" fmla="*/ 23 w 26"/>
                    <a:gd name="T7" fmla="*/ 2 h 9"/>
                  </a:gdLst>
                  <a:ahLst/>
                  <a:cxnLst>
                    <a:cxn ang="0">
                      <a:pos x="T0" y="T1"/>
                    </a:cxn>
                    <a:cxn ang="0">
                      <a:pos x="T2" y="T3"/>
                    </a:cxn>
                    <a:cxn ang="0">
                      <a:pos x="T4" y="T5"/>
                    </a:cxn>
                    <a:cxn ang="0">
                      <a:pos x="T6" y="T7"/>
                    </a:cxn>
                  </a:cxnLst>
                  <a:rect l="0" t="0" r="r" b="b"/>
                  <a:pathLst>
                    <a:path w="26" h="9">
                      <a:moveTo>
                        <a:pt x="23" y="2"/>
                      </a:moveTo>
                      <a:cubicBezTo>
                        <a:pt x="19" y="0"/>
                        <a:pt x="6" y="0"/>
                        <a:pt x="3" y="2"/>
                      </a:cubicBezTo>
                      <a:cubicBezTo>
                        <a:pt x="0" y="3"/>
                        <a:pt x="10" y="9"/>
                        <a:pt x="13" y="9"/>
                      </a:cubicBezTo>
                      <a:cubicBezTo>
                        <a:pt x="16" y="9"/>
                        <a:pt x="26" y="3"/>
                        <a:pt x="23" y="2"/>
                      </a:cubicBezTo>
                    </a:path>
                  </a:pathLst>
                </a:custGeom>
                <a:solidFill>
                  <a:srgbClr val="ED90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grpSp>
          <p:sp>
            <p:nvSpPr>
              <p:cNvPr id="273" name="Freeform 756">
                <a:extLst>
                  <a:ext uri="{FF2B5EF4-FFF2-40B4-BE49-F238E27FC236}">
                    <a16:creationId xmlns:a16="http://schemas.microsoft.com/office/drawing/2014/main" id="{BD8CDB9E-6473-6471-8419-54D8F446105F}"/>
                  </a:ext>
                </a:extLst>
              </p:cNvPr>
              <p:cNvSpPr>
                <a:spLocks noEditPoints="1"/>
              </p:cNvSpPr>
              <p:nvPr/>
            </p:nvSpPr>
            <p:spPr bwMode="auto">
              <a:xfrm>
                <a:off x="2179637" y="3151648"/>
                <a:ext cx="1776954" cy="872115"/>
              </a:xfrm>
              <a:custGeom>
                <a:avLst/>
                <a:gdLst>
                  <a:gd name="T0" fmla="*/ 51 w 62"/>
                  <a:gd name="T1" fmla="*/ 0 h 26"/>
                  <a:gd name="T2" fmla="*/ 61 w 62"/>
                  <a:gd name="T3" fmla="*/ 2 h 26"/>
                  <a:gd name="T4" fmla="*/ 62 w 62"/>
                  <a:gd name="T5" fmla="*/ 3 h 26"/>
                  <a:gd name="T6" fmla="*/ 62 w 62"/>
                  <a:gd name="T7" fmla="*/ 8 h 26"/>
                  <a:gd name="T8" fmla="*/ 61 w 62"/>
                  <a:gd name="T9" fmla="*/ 10 h 26"/>
                  <a:gd name="T10" fmla="*/ 61 w 62"/>
                  <a:gd name="T11" fmla="*/ 11 h 26"/>
                  <a:gd name="T12" fmla="*/ 58 w 62"/>
                  <a:gd name="T13" fmla="*/ 21 h 26"/>
                  <a:gd name="T14" fmla="*/ 53 w 62"/>
                  <a:gd name="T15" fmla="*/ 25 h 26"/>
                  <a:gd name="T16" fmla="*/ 42 w 62"/>
                  <a:gd name="T17" fmla="*/ 25 h 26"/>
                  <a:gd name="T18" fmla="*/ 37 w 62"/>
                  <a:gd name="T19" fmla="*/ 21 h 26"/>
                  <a:gd name="T20" fmla="*/ 34 w 62"/>
                  <a:gd name="T21" fmla="*/ 15 h 26"/>
                  <a:gd name="T22" fmla="*/ 33 w 62"/>
                  <a:gd name="T23" fmla="*/ 7 h 26"/>
                  <a:gd name="T24" fmla="*/ 31 w 62"/>
                  <a:gd name="T25" fmla="*/ 6 h 26"/>
                  <a:gd name="T26" fmla="*/ 29 w 62"/>
                  <a:gd name="T27" fmla="*/ 7 h 26"/>
                  <a:gd name="T28" fmla="*/ 29 w 62"/>
                  <a:gd name="T29" fmla="*/ 9 h 26"/>
                  <a:gd name="T30" fmla="*/ 25 w 62"/>
                  <a:gd name="T31" fmla="*/ 21 h 26"/>
                  <a:gd name="T32" fmla="*/ 19 w 62"/>
                  <a:gd name="T33" fmla="*/ 25 h 26"/>
                  <a:gd name="T34" fmla="*/ 10 w 62"/>
                  <a:gd name="T35" fmla="*/ 26 h 26"/>
                  <a:gd name="T36" fmla="*/ 4 w 62"/>
                  <a:gd name="T37" fmla="*/ 21 h 26"/>
                  <a:gd name="T38" fmla="*/ 1 w 62"/>
                  <a:gd name="T39" fmla="*/ 11 h 26"/>
                  <a:gd name="T40" fmla="*/ 1 w 62"/>
                  <a:gd name="T41" fmla="*/ 9 h 26"/>
                  <a:gd name="T42" fmla="*/ 0 w 62"/>
                  <a:gd name="T43" fmla="*/ 8 h 26"/>
                  <a:gd name="T44" fmla="*/ 0 w 62"/>
                  <a:gd name="T45" fmla="*/ 3 h 26"/>
                  <a:gd name="T46" fmla="*/ 2 w 62"/>
                  <a:gd name="T47" fmla="*/ 1 h 26"/>
                  <a:gd name="T48" fmla="*/ 10 w 62"/>
                  <a:gd name="T49" fmla="*/ 0 h 26"/>
                  <a:gd name="T50" fmla="*/ 24 w 62"/>
                  <a:gd name="T51" fmla="*/ 1 h 26"/>
                  <a:gd name="T52" fmla="*/ 36 w 62"/>
                  <a:gd name="T53" fmla="*/ 1 h 26"/>
                  <a:gd name="T54" fmla="*/ 46 w 62"/>
                  <a:gd name="T55" fmla="*/ 0 h 26"/>
                  <a:gd name="T56" fmla="*/ 51 w 62"/>
                  <a:gd name="T57" fmla="*/ 0 h 26"/>
                  <a:gd name="T58" fmla="*/ 38 w 62"/>
                  <a:gd name="T59" fmla="*/ 4 h 26"/>
                  <a:gd name="T60" fmla="*/ 35 w 62"/>
                  <a:gd name="T61" fmla="*/ 9 h 26"/>
                  <a:gd name="T62" fmla="*/ 38 w 62"/>
                  <a:gd name="T63" fmla="*/ 20 h 26"/>
                  <a:gd name="T64" fmla="*/ 44 w 62"/>
                  <a:gd name="T65" fmla="*/ 23 h 26"/>
                  <a:gd name="T66" fmla="*/ 53 w 62"/>
                  <a:gd name="T67" fmla="*/ 23 h 26"/>
                  <a:gd name="T68" fmla="*/ 56 w 62"/>
                  <a:gd name="T69" fmla="*/ 21 h 26"/>
                  <a:gd name="T70" fmla="*/ 57 w 62"/>
                  <a:gd name="T71" fmla="*/ 6 h 26"/>
                  <a:gd name="T72" fmla="*/ 55 w 62"/>
                  <a:gd name="T73" fmla="*/ 4 h 26"/>
                  <a:gd name="T74" fmla="*/ 49 w 62"/>
                  <a:gd name="T75" fmla="*/ 3 h 26"/>
                  <a:gd name="T76" fmla="*/ 45 w 62"/>
                  <a:gd name="T77" fmla="*/ 2 h 26"/>
                  <a:gd name="T78" fmla="*/ 38 w 62"/>
                  <a:gd name="T79" fmla="*/ 4 h 26"/>
                  <a:gd name="T80" fmla="*/ 20 w 62"/>
                  <a:gd name="T81" fmla="*/ 23 h 26"/>
                  <a:gd name="T82" fmla="*/ 23 w 62"/>
                  <a:gd name="T83" fmla="*/ 21 h 26"/>
                  <a:gd name="T84" fmla="*/ 27 w 62"/>
                  <a:gd name="T85" fmla="*/ 8 h 26"/>
                  <a:gd name="T86" fmla="*/ 24 w 62"/>
                  <a:gd name="T87" fmla="*/ 4 h 26"/>
                  <a:gd name="T88" fmla="*/ 17 w 62"/>
                  <a:gd name="T89" fmla="*/ 2 h 26"/>
                  <a:gd name="T90" fmla="*/ 8 w 62"/>
                  <a:gd name="T91" fmla="*/ 3 h 26"/>
                  <a:gd name="T92" fmla="*/ 6 w 62"/>
                  <a:gd name="T93" fmla="*/ 5 h 26"/>
                  <a:gd name="T94" fmla="*/ 4 w 62"/>
                  <a:gd name="T95" fmla="*/ 8 h 26"/>
                  <a:gd name="T96" fmla="*/ 5 w 62"/>
                  <a:gd name="T97" fmla="*/ 20 h 26"/>
                  <a:gd name="T98" fmla="*/ 11 w 62"/>
                  <a:gd name="T99" fmla="*/ 24 h 26"/>
                  <a:gd name="T100" fmla="*/ 14 w 62"/>
                  <a:gd name="T101" fmla="*/ 24 h 26"/>
                  <a:gd name="T102" fmla="*/ 20 w 62"/>
                  <a:gd name="T103" fmla="*/ 2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2" h="26">
                    <a:moveTo>
                      <a:pt x="51" y="0"/>
                    </a:moveTo>
                    <a:cubicBezTo>
                      <a:pt x="54" y="0"/>
                      <a:pt x="57" y="1"/>
                      <a:pt x="61" y="2"/>
                    </a:cubicBezTo>
                    <a:cubicBezTo>
                      <a:pt x="61" y="2"/>
                      <a:pt x="62" y="2"/>
                      <a:pt x="62" y="3"/>
                    </a:cubicBezTo>
                    <a:cubicBezTo>
                      <a:pt x="62" y="5"/>
                      <a:pt x="62" y="6"/>
                      <a:pt x="62" y="8"/>
                    </a:cubicBezTo>
                    <a:cubicBezTo>
                      <a:pt x="62" y="9"/>
                      <a:pt x="61" y="9"/>
                      <a:pt x="61" y="10"/>
                    </a:cubicBezTo>
                    <a:cubicBezTo>
                      <a:pt x="61" y="10"/>
                      <a:pt x="61" y="10"/>
                      <a:pt x="61" y="11"/>
                    </a:cubicBezTo>
                    <a:cubicBezTo>
                      <a:pt x="60" y="13"/>
                      <a:pt x="59" y="18"/>
                      <a:pt x="58" y="21"/>
                    </a:cubicBezTo>
                    <a:cubicBezTo>
                      <a:pt x="57" y="24"/>
                      <a:pt x="55" y="25"/>
                      <a:pt x="53" y="25"/>
                    </a:cubicBezTo>
                    <a:cubicBezTo>
                      <a:pt x="49" y="26"/>
                      <a:pt x="46" y="26"/>
                      <a:pt x="42" y="25"/>
                    </a:cubicBezTo>
                    <a:cubicBezTo>
                      <a:pt x="40" y="24"/>
                      <a:pt x="38" y="23"/>
                      <a:pt x="37" y="21"/>
                    </a:cubicBezTo>
                    <a:cubicBezTo>
                      <a:pt x="36" y="19"/>
                      <a:pt x="35" y="17"/>
                      <a:pt x="34" y="15"/>
                    </a:cubicBezTo>
                    <a:cubicBezTo>
                      <a:pt x="34" y="13"/>
                      <a:pt x="33" y="9"/>
                      <a:pt x="33" y="7"/>
                    </a:cubicBezTo>
                    <a:cubicBezTo>
                      <a:pt x="32" y="6"/>
                      <a:pt x="32" y="6"/>
                      <a:pt x="31" y="6"/>
                    </a:cubicBezTo>
                    <a:cubicBezTo>
                      <a:pt x="30" y="6"/>
                      <a:pt x="30" y="6"/>
                      <a:pt x="29" y="7"/>
                    </a:cubicBezTo>
                    <a:cubicBezTo>
                      <a:pt x="29" y="7"/>
                      <a:pt x="29" y="8"/>
                      <a:pt x="29" y="9"/>
                    </a:cubicBezTo>
                    <a:cubicBezTo>
                      <a:pt x="28" y="12"/>
                      <a:pt x="27" y="18"/>
                      <a:pt x="25" y="21"/>
                    </a:cubicBezTo>
                    <a:cubicBezTo>
                      <a:pt x="24" y="23"/>
                      <a:pt x="22" y="24"/>
                      <a:pt x="19" y="25"/>
                    </a:cubicBezTo>
                    <a:cubicBezTo>
                      <a:pt x="16" y="26"/>
                      <a:pt x="14" y="26"/>
                      <a:pt x="10" y="26"/>
                    </a:cubicBezTo>
                    <a:cubicBezTo>
                      <a:pt x="7" y="25"/>
                      <a:pt x="5" y="24"/>
                      <a:pt x="4" y="21"/>
                    </a:cubicBezTo>
                    <a:cubicBezTo>
                      <a:pt x="3" y="18"/>
                      <a:pt x="2" y="14"/>
                      <a:pt x="1" y="11"/>
                    </a:cubicBezTo>
                    <a:cubicBezTo>
                      <a:pt x="1" y="10"/>
                      <a:pt x="1" y="10"/>
                      <a:pt x="1" y="9"/>
                    </a:cubicBezTo>
                    <a:cubicBezTo>
                      <a:pt x="0" y="9"/>
                      <a:pt x="0" y="9"/>
                      <a:pt x="0" y="8"/>
                    </a:cubicBezTo>
                    <a:cubicBezTo>
                      <a:pt x="0" y="7"/>
                      <a:pt x="0" y="5"/>
                      <a:pt x="0" y="3"/>
                    </a:cubicBezTo>
                    <a:cubicBezTo>
                      <a:pt x="0" y="2"/>
                      <a:pt x="0" y="2"/>
                      <a:pt x="2" y="1"/>
                    </a:cubicBezTo>
                    <a:cubicBezTo>
                      <a:pt x="5" y="1"/>
                      <a:pt x="7" y="0"/>
                      <a:pt x="10" y="0"/>
                    </a:cubicBezTo>
                    <a:cubicBezTo>
                      <a:pt x="15" y="0"/>
                      <a:pt x="19" y="0"/>
                      <a:pt x="24" y="1"/>
                    </a:cubicBezTo>
                    <a:cubicBezTo>
                      <a:pt x="28" y="1"/>
                      <a:pt x="32" y="2"/>
                      <a:pt x="36" y="1"/>
                    </a:cubicBezTo>
                    <a:cubicBezTo>
                      <a:pt x="40" y="0"/>
                      <a:pt x="42" y="0"/>
                      <a:pt x="46" y="0"/>
                    </a:cubicBezTo>
                    <a:cubicBezTo>
                      <a:pt x="48" y="0"/>
                      <a:pt x="49" y="0"/>
                      <a:pt x="51" y="0"/>
                    </a:cubicBezTo>
                    <a:moveTo>
                      <a:pt x="38" y="4"/>
                    </a:moveTo>
                    <a:cubicBezTo>
                      <a:pt x="35" y="5"/>
                      <a:pt x="35" y="6"/>
                      <a:pt x="35" y="9"/>
                    </a:cubicBezTo>
                    <a:cubicBezTo>
                      <a:pt x="36" y="12"/>
                      <a:pt x="37" y="17"/>
                      <a:pt x="38" y="20"/>
                    </a:cubicBezTo>
                    <a:cubicBezTo>
                      <a:pt x="40" y="22"/>
                      <a:pt x="41" y="23"/>
                      <a:pt x="44" y="23"/>
                    </a:cubicBezTo>
                    <a:cubicBezTo>
                      <a:pt x="47" y="24"/>
                      <a:pt x="49" y="24"/>
                      <a:pt x="53" y="23"/>
                    </a:cubicBezTo>
                    <a:cubicBezTo>
                      <a:pt x="54" y="23"/>
                      <a:pt x="55" y="22"/>
                      <a:pt x="56" y="21"/>
                    </a:cubicBezTo>
                    <a:cubicBezTo>
                      <a:pt x="58" y="17"/>
                      <a:pt x="58" y="10"/>
                      <a:pt x="57" y="6"/>
                    </a:cubicBezTo>
                    <a:cubicBezTo>
                      <a:pt x="57" y="5"/>
                      <a:pt x="56" y="5"/>
                      <a:pt x="55" y="4"/>
                    </a:cubicBezTo>
                    <a:cubicBezTo>
                      <a:pt x="53" y="3"/>
                      <a:pt x="51" y="3"/>
                      <a:pt x="49" y="3"/>
                    </a:cubicBezTo>
                    <a:cubicBezTo>
                      <a:pt x="48" y="2"/>
                      <a:pt x="46" y="2"/>
                      <a:pt x="45" y="2"/>
                    </a:cubicBezTo>
                    <a:cubicBezTo>
                      <a:pt x="42" y="3"/>
                      <a:pt x="41" y="3"/>
                      <a:pt x="38" y="4"/>
                    </a:cubicBezTo>
                    <a:moveTo>
                      <a:pt x="20" y="23"/>
                    </a:moveTo>
                    <a:cubicBezTo>
                      <a:pt x="21" y="23"/>
                      <a:pt x="22" y="22"/>
                      <a:pt x="23" y="21"/>
                    </a:cubicBezTo>
                    <a:cubicBezTo>
                      <a:pt x="25" y="18"/>
                      <a:pt x="26" y="12"/>
                      <a:pt x="27" y="8"/>
                    </a:cubicBezTo>
                    <a:cubicBezTo>
                      <a:pt x="27" y="6"/>
                      <a:pt x="26" y="5"/>
                      <a:pt x="24" y="4"/>
                    </a:cubicBezTo>
                    <a:cubicBezTo>
                      <a:pt x="22" y="3"/>
                      <a:pt x="20" y="3"/>
                      <a:pt x="17" y="2"/>
                    </a:cubicBezTo>
                    <a:cubicBezTo>
                      <a:pt x="14" y="2"/>
                      <a:pt x="12" y="2"/>
                      <a:pt x="8" y="3"/>
                    </a:cubicBezTo>
                    <a:cubicBezTo>
                      <a:pt x="7" y="4"/>
                      <a:pt x="6" y="4"/>
                      <a:pt x="6" y="5"/>
                    </a:cubicBezTo>
                    <a:cubicBezTo>
                      <a:pt x="4" y="5"/>
                      <a:pt x="4" y="7"/>
                      <a:pt x="4" y="8"/>
                    </a:cubicBezTo>
                    <a:cubicBezTo>
                      <a:pt x="4" y="11"/>
                      <a:pt x="4" y="17"/>
                      <a:pt x="5" y="20"/>
                    </a:cubicBezTo>
                    <a:cubicBezTo>
                      <a:pt x="6" y="22"/>
                      <a:pt x="8" y="23"/>
                      <a:pt x="11" y="24"/>
                    </a:cubicBezTo>
                    <a:cubicBezTo>
                      <a:pt x="12" y="24"/>
                      <a:pt x="13" y="24"/>
                      <a:pt x="14" y="24"/>
                    </a:cubicBezTo>
                    <a:cubicBezTo>
                      <a:pt x="16" y="24"/>
                      <a:pt x="17" y="24"/>
                      <a:pt x="20" y="23"/>
                    </a:cubicBezTo>
                  </a:path>
                </a:pathLst>
              </a:custGeom>
              <a:solidFill>
                <a:srgbClr val="1C1C1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grpSp>
      </p:grpSp>
    </p:spTree>
    <p:extLst>
      <p:ext uri="{BB962C8B-B14F-4D97-AF65-F5344CB8AC3E}">
        <p14:creationId xmlns:p14="http://schemas.microsoft.com/office/powerpoint/2010/main" val="30868444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2" presetClass="entr" presetSubtype="2" fill="hold" nodeType="afterEffect">
                                  <p:stCondLst>
                                    <p:cond delay="0"/>
                                  </p:stCondLst>
                                  <p:childTnLst>
                                    <p:set>
                                      <p:cBhvr>
                                        <p:cTn id="10" dur="1" fill="hold">
                                          <p:stCondLst>
                                            <p:cond delay="0"/>
                                          </p:stCondLst>
                                        </p:cTn>
                                        <p:tgtEl>
                                          <p:spTgt spid="8"/>
                                        </p:tgtEl>
                                        <p:attrNameLst>
                                          <p:attrName>style.visibility</p:attrName>
                                        </p:attrNameLst>
                                      </p:cBhvr>
                                      <p:to>
                                        <p:strVal val="visible"/>
                                      </p:to>
                                    </p:set>
                                    <p:anim calcmode="lin" valueType="num">
                                      <p:cBhvr additive="base">
                                        <p:cTn id="11" dur="500" fill="hold"/>
                                        <p:tgtEl>
                                          <p:spTgt spid="8"/>
                                        </p:tgtEl>
                                        <p:attrNameLst>
                                          <p:attrName>ppt_x</p:attrName>
                                        </p:attrNameLst>
                                      </p:cBhvr>
                                      <p:tavLst>
                                        <p:tav tm="0">
                                          <p:val>
                                            <p:strVal val="1+#ppt_w/2"/>
                                          </p:val>
                                        </p:tav>
                                        <p:tav tm="100000">
                                          <p:val>
                                            <p:strVal val="#ppt_x"/>
                                          </p:val>
                                        </p:tav>
                                      </p:tavLst>
                                    </p:anim>
                                    <p:anim calcmode="lin" valueType="num">
                                      <p:cBhvr additive="base">
                                        <p:cTn id="12" dur="500" fill="hold"/>
                                        <p:tgtEl>
                                          <p:spTgt spid="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0.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17" name="Text Placeholder 4"/>
          <p:cNvSpPr txBox="1">
            <a:spLocks/>
          </p:cNvSpPr>
          <p:nvPr/>
        </p:nvSpPr>
        <p:spPr>
          <a:xfrm>
            <a:off x="3033485" y="470193"/>
            <a:ext cx="5399313" cy="918045"/>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lnSpc>
                <a:spcPct val="114000"/>
              </a:lnSpc>
              <a:buNone/>
              <a:defRPr/>
            </a:pPr>
            <a:r>
              <a:rPr lang="en-US" sz="2500" dirty="0">
                <a:solidFill>
                  <a:schemeClr val="bg1">
                    <a:lumMod val="50000"/>
                  </a:schemeClr>
                </a:solidFill>
                <a:latin typeface="Bebas Neue" panose="020B0606020202050201" pitchFamily="34" charset="0"/>
                <a:cs typeface="Calibri"/>
              </a:rPr>
              <a:t>PDP IN INTERIOR DESIGN</a:t>
            </a:r>
            <a:endParaRPr lang="id-ID" sz="2500" dirty="0">
              <a:solidFill>
                <a:schemeClr val="bg1">
                  <a:lumMod val="50000"/>
                </a:schemeClr>
              </a:solidFill>
              <a:latin typeface="Bebas Neue" panose="020B0606020202050201" pitchFamily="34" charset="0"/>
              <a:cs typeface="Calibri"/>
            </a:endParaRPr>
          </a:p>
        </p:txBody>
      </p:sp>
      <p:sp>
        <p:nvSpPr>
          <p:cNvPr id="5" name="Rectangle 4"/>
          <p:cNvSpPr/>
          <p:nvPr/>
        </p:nvSpPr>
        <p:spPr>
          <a:xfrm>
            <a:off x="-2" y="6707188"/>
            <a:ext cx="12192002" cy="150812"/>
          </a:xfrm>
          <a:prstGeom prst="rect">
            <a:avLst/>
          </a:prstGeom>
          <a:solidFill>
            <a:srgbClr val="666666"/>
          </a:solid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2400" dirty="0">
              <a:latin typeface="Arial"/>
              <a:cs typeface="Arial"/>
            </a:endParaRPr>
          </a:p>
        </p:txBody>
      </p:sp>
      <p:graphicFrame>
        <p:nvGraphicFramePr>
          <p:cNvPr id="6" name="Table 5"/>
          <p:cNvGraphicFramePr>
            <a:graphicFrameLocks noGrp="1"/>
          </p:cNvGraphicFramePr>
          <p:nvPr>
            <p:extLst>
              <p:ext uri="{D42A27DB-BD31-4B8C-83A1-F6EECF244321}">
                <p14:modId xmlns:p14="http://schemas.microsoft.com/office/powerpoint/2010/main" val="379386147"/>
              </p:ext>
            </p:extLst>
          </p:nvPr>
        </p:nvGraphicFramePr>
        <p:xfrm>
          <a:off x="857703" y="1710521"/>
          <a:ext cx="4680000" cy="3140075"/>
        </p:xfrm>
        <a:graphic>
          <a:graphicData uri="http://schemas.openxmlformats.org/drawingml/2006/table">
            <a:tbl>
              <a:tblPr firstRow="1" bandRow="1">
                <a:tableStyleId>{5C22544A-7EE6-4342-B048-85BDC9FD1C3A}</a:tableStyleId>
              </a:tblPr>
              <a:tblGrid>
                <a:gridCol w="4680000">
                  <a:extLst>
                    <a:ext uri="{9D8B030D-6E8A-4147-A177-3AD203B41FA5}">
                      <a16:colId xmlns:a16="http://schemas.microsoft.com/office/drawing/2014/main" val="20000"/>
                    </a:ext>
                  </a:extLst>
                </a:gridCol>
              </a:tblGrid>
              <a:tr h="370840">
                <a:tc>
                  <a:txBody>
                    <a:bodyPr/>
                    <a:lstStyle/>
                    <a:p>
                      <a:pPr algn="ctr"/>
                      <a:r>
                        <a:rPr lang="en-US" dirty="0"/>
                        <a:t>MODULE - 1</a:t>
                      </a:r>
                      <a:endParaRPr lang="en-IN" dirty="0"/>
                    </a:p>
                  </a:txBody>
                  <a:tcPr/>
                </a:tc>
                <a:extLst>
                  <a:ext uri="{0D108BD9-81ED-4DB2-BD59-A6C34878D82A}">
                    <a16:rowId xmlns:a16="http://schemas.microsoft.com/office/drawing/2014/main" val="10000"/>
                  </a:ext>
                </a:extLst>
              </a:tr>
              <a:tr h="370840">
                <a:tc>
                  <a:txBody>
                    <a:bodyPr/>
                    <a:lstStyle/>
                    <a:p>
                      <a:pPr marL="285750" lvl="0" indent="-285750" algn="l" defTabSz="914400" rtl="0" eaLnBrk="1" latinLnBrk="0" hangingPunct="1">
                        <a:lnSpc>
                          <a:spcPct val="120000"/>
                        </a:lnSpc>
                        <a:spcBef>
                          <a:spcPts val="300"/>
                        </a:spcBef>
                        <a:buFont typeface="Arial" panose="020B0604020202020204" pitchFamily="34" charset="0"/>
                        <a:buNone/>
                      </a:pPr>
                      <a:r>
                        <a:rPr lang="en-US" sz="1500" kern="1200" dirty="0">
                          <a:solidFill>
                            <a:schemeClr val="dk1"/>
                          </a:solidFill>
                          <a:latin typeface="+mn-lt"/>
                          <a:ea typeface="+mn-ea"/>
                          <a:cs typeface="+mn-cs"/>
                        </a:rPr>
                        <a:t>History of Interior furniture Design (Indian &amp; Western)</a:t>
                      </a:r>
                      <a:endParaRPr lang="en-IN" sz="1500" kern="1200" dirty="0">
                        <a:solidFill>
                          <a:schemeClr val="dk1"/>
                        </a:solidFill>
                        <a:latin typeface="+mn-lt"/>
                        <a:ea typeface="+mn-ea"/>
                        <a:cs typeface="+mn-cs"/>
                      </a:endParaRPr>
                    </a:p>
                    <a:p>
                      <a:pPr marL="285750" lvl="0" indent="-285750" algn="l" defTabSz="914400" rtl="0" eaLnBrk="1" latinLnBrk="0" hangingPunct="1">
                        <a:lnSpc>
                          <a:spcPct val="120000"/>
                        </a:lnSpc>
                        <a:spcBef>
                          <a:spcPts val="300"/>
                        </a:spcBef>
                        <a:buFont typeface="Arial" panose="020B0604020202020204" pitchFamily="34" charset="0"/>
                        <a:buNone/>
                      </a:pPr>
                      <a:r>
                        <a:rPr lang="en-US" sz="1500" kern="1200" dirty="0">
                          <a:solidFill>
                            <a:schemeClr val="dk1"/>
                          </a:solidFill>
                          <a:latin typeface="+mn-lt"/>
                          <a:ea typeface="+mn-ea"/>
                          <a:cs typeface="+mn-cs"/>
                        </a:rPr>
                        <a:t>Concept of Interior Design</a:t>
                      </a:r>
                      <a:endParaRPr lang="en-IN" sz="1500" kern="1200" dirty="0">
                        <a:solidFill>
                          <a:schemeClr val="dk1"/>
                        </a:solidFill>
                        <a:latin typeface="+mn-lt"/>
                        <a:ea typeface="+mn-ea"/>
                        <a:cs typeface="+mn-cs"/>
                      </a:endParaRPr>
                    </a:p>
                    <a:p>
                      <a:pPr marL="285750" lvl="0" indent="-285750" algn="l" defTabSz="914400" rtl="0" eaLnBrk="1" latinLnBrk="0" hangingPunct="1">
                        <a:lnSpc>
                          <a:spcPct val="120000"/>
                        </a:lnSpc>
                        <a:spcBef>
                          <a:spcPts val="300"/>
                        </a:spcBef>
                        <a:buFont typeface="Arial" panose="020B0604020202020204" pitchFamily="34" charset="0"/>
                        <a:buNone/>
                      </a:pPr>
                      <a:r>
                        <a:rPr lang="en-US" sz="1500" kern="1200" dirty="0">
                          <a:solidFill>
                            <a:schemeClr val="dk1"/>
                          </a:solidFill>
                          <a:latin typeface="+mn-lt"/>
                          <a:ea typeface="+mn-ea"/>
                          <a:cs typeface="+mn-cs"/>
                        </a:rPr>
                        <a:t>Fundamental of Art </a:t>
                      </a:r>
                      <a:endParaRPr lang="en-IN" sz="1500" kern="1200" dirty="0">
                        <a:solidFill>
                          <a:schemeClr val="dk1"/>
                        </a:solidFill>
                        <a:latin typeface="+mn-lt"/>
                        <a:ea typeface="+mn-ea"/>
                        <a:cs typeface="+mn-cs"/>
                      </a:endParaRPr>
                    </a:p>
                    <a:p>
                      <a:pPr marL="285750" lvl="0" indent="-285750" algn="l" defTabSz="914400" rtl="0" eaLnBrk="1" latinLnBrk="0" hangingPunct="1">
                        <a:lnSpc>
                          <a:spcPct val="120000"/>
                        </a:lnSpc>
                        <a:spcBef>
                          <a:spcPts val="300"/>
                        </a:spcBef>
                        <a:buFont typeface="Arial" panose="020B0604020202020204" pitchFamily="34" charset="0"/>
                        <a:buNone/>
                      </a:pPr>
                      <a:r>
                        <a:rPr lang="en-US" sz="1500" kern="1200" dirty="0">
                          <a:solidFill>
                            <a:schemeClr val="dk1"/>
                          </a:solidFill>
                          <a:latin typeface="+mn-lt"/>
                          <a:ea typeface="+mn-ea"/>
                          <a:cs typeface="+mn-cs"/>
                        </a:rPr>
                        <a:t>Free-Hand Drawing</a:t>
                      </a:r>
                      <a:endParaRPr lang="en-IN" sz="1500" kern="1200" dirty="0">
                        <a:solidFill>
                          <a:schemeClr val="dk1"/>
                        </a:solidFill>
                        <a:latin typeface="+mn-lt"/>
                        <a:ea typeface="+mn-ea"/>
                        <a:cs typeface="+mn-cs"/>
                      </a:endParaRPr>
                    </a:p>
                    <a:p>
                      <a:pPr marL="285750" lvl="0" indent="-285750" algn="l" defTabSz="914400" rtl="0" eaLnBrk="1" latinLnBrk="0" hangingPunct="1">
                        <a:lnSpc>
                          <a:spcPct val="120000"/>
                        </a:lnSpc>
                        <a:spcBef>
                          <a:spcPts val="300"/>
                        </a:spcBef>
                        <a:buFont typeface="Arial" panose="020B0604020202020204" pitchFamily="34" charset="0"/>
                        <a:buNone/>
                      </a:pPr>
                      <a:r>
                        <a:rPr lang="en-US" sz="1500" kern="1200" dirty="0">
                          <a:solidFill>
                            <a:schemeClr val="dk1"/>
                          </a:solidFill>
                          <a:latin typeface="+mn-lt"/>
                          <a:ea typeface="+mn-ea"/>
                          <a:cs typeface="+mn-cs"/>
                        </a:rPr>
                        <a:t>Design development</a:t>
                      </a:r>
                      <a:endParaRPr lang="en-IN" sz="1500" kern="1200" dirty="0">
                        <a:solidFill>
                          <a:schemeClr val="dk1"/>
                        </a:solidFill>
                        <a:latin typeface="+mn-lt"/>
                        <a:ea typeface="+mn-ea"/>
                        <a:cs typeface="+mn-cs"/>
                      </a:endParaRPr>
                    </a:p>
                    <a:p>
                      <a:pPr marL="285750" lvl="0" indent="-285750" algn="l" defTabSz="914400" rtl="0" eaLnBrk="1" latinLnBrk="0" hangingPunct="1">
                        <a:lnSpc>
                          <a:spcPct val="120000"/>
                        </a:lnSpc>
                        <a:spcBef>
                          <a:spcPts val="300"/>
                        </a:spcBef>
                        <a:buFont typeface="Arial" panose="020B0604020202020204" pitchFamily="34" charset="0"/>
                        <a:buNone/>
                      </a:pPr>
                      <a:r>
                        <a:rPr lang="en-US" sz="1500" kern="1200" dirty="0">
                          <a:solidFill>
                            <a:schemeClr val="dk1"/>
                          </a:solidFill>
                          <a:latin typeface="+mn-lt"/>
                          <a:ea typeface="+mn-ea"/>
                          <a:cs typeface="+mn-cs"/>
                        </a:rPr>
                        <a:t>Space planning </a:t>
                      </a:r>
                      <a:endParaRPr lang="en-IN" sz="1500" kern="1200" dirty="0">
                        <a:solidFill>
                          <a:schemeClr val="dk1"/>
                        </a:solidFill>
                        <a:latin typeface="+mn-lt"/>
                        <a:ea typeface="+mn-ea"/>
                        <a:cs typeface="+mn-cs"/>
                      </a:endParaRPr>
                    </a:p>
                    <a:p>
                      <a:pPr marL="285750" lvl="0" indent="-285750" algn="l" defTabSz="914400" rtl="0" eaLnBrk="1" latinLnBrk="0" hangingPunct="1">
                        <a:lnSpc>
                          <a:spcPct val="120000"/>
                        </a:lnSpc>
                        <a:spcBef>
                          <a:spcPts val="300"/>
                        </a:spcBef>
                        <a:buFont typeface="Arial" panose="020B0604020202020204" pitchFamily="34" charset="0"/>
                        <a:buNone/>
                      </a:pPr>
                      <a:r>
                        <a:rPr lang="en-US" sz="1500" kern="1200" dirty="0">
                          <a:solidFill>
                            <a:schemeClr val="dk1"/>
                          </a:solidFill>
                          <a:latin typeface="+mn-lt"/>
                          <a:ea typeface="+mn-ea"/>
                          <a:cs typeface="+mn-cs"/>
                        </a:rPr>
                        <a:t>Services, Techniques, Theory &amp; Practical</a:t>
                      </a:r>
                      <a:endParaRPr lang="en-IN" sz="1500" kern="1200" dirty="0">
                        <a:solidFill>
                          <a:schemeClr val="dk1"/>
                        </a:solidFill>
                        <a:latin typeface="+mn-lt"/>
                        <a:ea typeface="+mn-ea"/>
                        <a:cs typeface="+mn-cs"/>
                      </a:endParaRPr>
                    </a:p>
                  </a:txBody>
                  <a:tcPr/>
                </a:tc>
                <a:extLst>
                  <a:ext uri="{0D108BD9-81ED-4DB2-BD59-A6C34878D82A}">
                    <a16:rowId xmlns:a16="http://schemas.microsoft.com/office/drawing/2014/main" val="10001"/>
                  </a:ext>
                </a:extLst>
              </a:tr>
              <a:tr h="370840">
                <a:tc>
                  <a:txBody>
                    <a:bodyPr/>
                    <a:lstStyle/>
                    <a:p>
                      <a:pPr marL="285750" lvl="0" indent="-285750" algn="l" defTabSz="914400" rtl="0" eaLnBrk="1" latinLnBrk="0" hangingPunct="1">
                        <a:lnSpc>
                          <a:spcPct val="100000"/>
                        </a:lnSpc>
                        <a:buFont typeface="Arial" panose="020B0604020202020204" pitchFamily="34" charset="0"/>
                        <a:buChar char="•"/>
                      </a:pPr>
                      <a:r>
                        <a:rPr lang="en-US" sz="1500" kern="1200" dirty="0">
                          <a:solidFill>
                            <a:schemeClr val="dk1"/>
                          </a:solidFill>
                          <a:effectLst/>
                          <a:latin typeface="+mn-lt"/>
                          <a:ea typeface="+mn-ea"/>
                          <a:cs typeface="+mn-cs"/>
                        </a:rPr>
                        <a:t>CAD </a:t>
                      </a:r>
                      <a:endParaRPr lang="en-IN" sz="1500" kern="1200" dirty="0">
                        <a:solidFill>
                          <a:schemeClr val="dk1"/>
                        </a:solidFill>
                        <a:effectLst/>
                        <a:latin typeface="+mn-lt"/>
                        <a:ea typeface="+mn-ea"/>
                        <a:cs typeface="+mn-cs"/>
                      </a:endParaRPr>
                    </a:p>
                    <a:p>
                      <a:pPr marL="285750" lvl="0" indent="-285750" algn="l" defTabSz="914400" rtl="0" eaLnBrk="1" latinLnBrk="0" hangingPunct="1">
                        <a:lnSpc>
                          <a:spcPct val="100000"/>
                        </a:lnSpc>
                        <a:buFont typeface="Arial" panose="020B0604020202020204" pitchFamily="34" charset="0"/>
                        <a:buChar char="•"/>
                      </a:pPr>
                      <a:r>
                        <a:rPr lang="en-US" sz="1500" kern="1200" dirty="0">
                          <a:solidFill>
                            <a:schemeClr val="dk1"/>
                          </a:solidFill>
                          <a:effectLst/>
                          <a:latin typeface="+mn-lt"/>
                          <a:ea typeface="+mn-ea"/>
                          <a:cs typeface="+mn-cs"/>
                        </a:rPr>
                        <a:t>Google </a:t>
                      </a:r>
                      <a:r>
                        <a:rPr lang="en-US" sz="1500" kern="1200" dirty="0" err="1">
                          <a:solidFill>
                            <a:schemeClr val="dk1"/>
                          </a:solidFill>
                          <a:effectLst/>
                          <a:latin typeface="+mn-lt"/>
                          <a:ea typeface="+mn-ea"/>
                          <a:cs typeface="+mn-cs"/>
                        </a:rPr>
                        <a:t>SketchUp</a:t>
                      </a:r>
                      <a:r>
                        <a:rPr lang="en-US" sz="1500" kern="1200" dirty="0">
                          <a:solidFill>
                            <a:schemeClr val="dk1"/>
                          </a:solidFill>
                          <a:effectLst/>
                          <a:latin typeface="+mn-lt"/>
                          <a:ea typeface="+mn-ea"/>
                          <a:cs typeface="+mn-cs"/>
                        </a:rPr>
                        <a:t> </a:t>
                      </a:r>
                      <a:endParaRPr lang="en-IN" sz="1500" kern="1200" dirty="0">
                        <a:solidFill>
                          <a:schemeClr val="dk1"/>
                        </a:solidFill>
                        <a:effectLst/>
                        <a:latin typeface="+mn-lt"/>
                        <a:ea typeface="+mn-ea"/>
                        <a:cs typeface="+mn-cs"/>
                      </a:endParaRPr>
                    </a:p>
                  </a:txBody>
                  <a:tcPr/>
                </a:tc>
                <a:extLst>
                  <a:ext uri="{0D108BD9-81ED-4DB2-BD59-A6C34878D82A}">
                    <a16:rowId xmlns:a16="http://schemas.microsoft.com/office/drawing/2014/main" val="10002"/>
                  </a:ext>
                </a:extLst>
              </a:tr>
            </a:tbl>
          </a:graphicData>
        </a:graphic>
      </p:graphicFrame>
      <p:graphicFrame>
        <p:nvGraphicFramePr>
          <p:cNvPr id="7" name="Table 6"/>
          <p:cNvGraphicFramePr>
            <a:graphicFrameLocks noGrp="1"/>
          </p:cNvGraphicFramePr>
          <p:nvPr>
            <p:extLst>
              <p:ext uri="{D42A27DB-BD31-4B8C-83A1-F6EECF244321}">
                <p14:modId xmlns:p14="http://schemas.microsoft.com/office/powerpoint/2010/main" val="3281715271"/>
              </p:ext>
            </p:extLst>
          </p:nvPr>
        </p:nvGraphicFramePr>
        <p:xfrm>
          <a:off x="6465247" y="1710521"/>
          <a:ext cx="4680000" cy="4389755"/>
        </p:xfrm>
        <a:graphic>
          <a:graphicData uri="http://schemas.openxmlformats.org/drawingml/2006/table">
            <a:tbl>
              <a:tblPr firstRow="1" bandRow="1">
                <a:tableStyleId>{5C22544A-7EE6-4342-B048-85BDC9FD1C3A}</a:tableStyleId>
              </a:tblPr>
              <a:tblGrid>
                <a:gridCol w="4680000">
                  <a:extLst>
                    <a:ext uri="{9D8B030D-6E8A-4147-A177-3AD203B41FA5}">
                      <a16:colId xmlns:a16="http://schemas.microsoft.com/office/drawing/2014/main" val="20000"/>
                    </a:ext>
                  </a:extLst>
                </a:gridCol>
              </a:tblGrid>
              <a:tr h="370840">
                <a:tc>
                  <a:txBody>
                    <a:bodyPr/>
                    <a:lstStyle/>
                    <a:p>
                      <a:pPr algn="ctr"/>
                      <a:r>
                        <a:rPr lang="en-US" dirty="0"/>
                        <a:t>MODULE - 2</a:t>
                      </a:r>
                      <a:endParaRPr lang="en-IN" dirty="0"/>
                    </a:p>
                  </a:txBody>
                  <a:tcPr/>
                </a:tc>
                <a:extLst>
                  <a:ext uri="{0D108BD9-81ED-4DB2-BD59-A6C34878D82A}">
                    <a16:rowId xmlns:a16="http://schemas.microsoft.com/office/drawing/2014/main" val="10000"/>
                  </a:ext>
                </a:extLst>
              </a:tr>
              <a:tr h="370840">
                <a:tc>
                  <a:txBody>
                    <a:bodyPr/>
                    <a:lstStyle/>
                    <a:p>
                      <a:pPr marL="285750" lvl="0" indent="-285750" algn="l" defTabSz="914400" rtl="0" eaLnBrk="1" latinLnBrk="0" hangingPunct="1">
                        <a:lnSpc>
                          <a:spcPct val="120000"/>
                        </a:lnSpc>
                        <a:spcBef>
                          <a:spcPts val="300"/>
                        </a:spcBef>
                        <a:buFont typeface="Arial" panose="020B0604020202020204" pitchFamily="34" charset="0"/>
                        <a:buNone/>
                      </a:pPr>
                      <a:r>
                        <a:rPr lang="en-US" sz="1500" kern="1200" dirty="0">
                          <a:solidFill>
                            <a:schemeClr val="dk1"/>
                          </a:solidFill>
                          <a:latin typeface="+mn-lt"/>
                          <a:ea typeface="+mn-ea"/>
                          <a:cs typeface="+mn-cs"/>
                        </a:rPr>
                        <a:t>Architectural Drafting</a:t>
                      </a:r>
                      <a:endParaRPr lang="en-IN" sz="1500" kern="1200" dirty="0">
                        <a:solidFill>
                          <a:schemeClr val="dk1"/>
                        </a:solidFill>
                        <a:latin typeface="+mn-lt"/>
                        <a:ea typeface="+mn-ea"/>
                        <a:cs typeface="+mn-cs"/>
                      </a:endParaRPr>
                    </a:p>
                    <a:p>
                      <a:pPr marL="285750" lvl="0" indent="-285750" algn="l" defTabSz="914400" rtl="0" eaLnBrk="1" latinLnBrk="0" hangingPunct="1">
                        <a:lnSpc>
                          <a:spcPct val="120000"/>
                        </a:lnSpc>
                        <a:spcBef>
                          <a:spcPts val="300"/>
                        </a:spcBef>
                        <a:buFont typeface="Arial" panose="020B0604020202020204" pitchFamily="34" charset="0"/>
                        <a:buNone/>
                      </a:pPr>
                      <a:r>
                        <a:rPr lang="en-US" sz="1500" kern="1200" dirty="0">
                          <a:solidFill>
                            <a:schemeClr val="dk1"/>
                          </a:solidFill>
                          <a:latin typeface="+mn-lt"/>
                          <a:ea typeface="+mn-ea"/>
                          <a:cs typeface="+mn-cs"/>
                        </a:rPr>
                        <a:t>Interior Design – Residential</a:t>
                      </a:r>
                      <a:endParaRPr lang="en-IN" sz="1500" kern="1200" dirty="0">
                        <a:solidFill>
                          <a:schemeClr val="dk1"/>
                        </a:solidFill>
                        <a:latin typeface="+mn-lt"/>
                        <a:ea typeface="+mn-ea"/>
                        <a:cs typeface="+mn-cs"/>
                      </a:endParaRPr>
                    </a:p>
                    <a:p>
                      <a:pPr marL="285750" lvl="0" indent="-285750" algn="l" defTabSz="914400" rtl="0" eaLnBrk="1" latinLnBrk="0" hangingPunct="1">
                        <a:lnSpc>
                          <a:spcPct val="120000"/>
                        </a:lnSpc>
                        <a:spcBef>
                          <a:spcPts val="300"/>
                        </a:spcBef>
                        <a:buFont typeface="Arial" panose="020B0604020202020204" pitchFamily="34" charset="0"/>
                        <a:buNone/>
                      </a:pPr>
                      <a:r>
                        <a:rPr lang="en-US" sz="1500" kern="1200" dirty="0">
                          <a:solidFill>
                            <a:schemeClr val="dk1"/>
                          </a:solidFill>
                          <a:latin typeface="+mn-lt"/>
                          <a:ea typeface="+mn-ea"/>
                          <a:cs typeface="+mn-cs"/>
                        </a:rPr>
                        <a:t>2D, 3D Computer Aided Drawing </a:t>
                      </a:r>
                      <a:endParaRPr lang="en-IN" sz="1500" kern="1200" dirty="0">
                        <a:solidFill>
                          <a:schemeClr val="dk1"/>
                        </a:solidFill>
                        <a:latin typeface="+mn-lt"/>
                        <a:ea typeface="+mn-ea"/>
                        <a:cs typeface="+mn-cs"/>
                      </a:endParaRPr>
                    </a:p>
                    <a:p>
                      <a:pPr marL="285750" lvl="0" indent="-285750" algn="l" defTabSz="914400" rtl="0" eaLnBrk="1" latinLnBrk="0" hangingPunct="1">
                        <a:lnSpc>
                          <a:spcPct val="120000"/>
                        </a:lnSpc>
                        <a:spcBef>
                          <a:spcPts val="300"/>
                        </a:spcBef>
                        <a:buFont typeface="Arial" panose="020B0604020202020204" pitchFamily="34" charset="0"/>
                        <a:buNone/>
                      </a:pPr>
                      <a:r>
                        <a:rPr lang="en-US" sz="1500" kern="1200" dirty="0">
                          <a:solidFill>
                            <a:schemeClr val="dk1"/>
                          </a:solidFill>
                          <a:latin typeface="+mn-lt"/>
                          <a:ea typeface="+mn-ea"/>
                          <a:cs typeface="+mn-cs"/>
                        </a:rPr>
                        <a:t>(CAD, Sketch-up, 3D Model making, AR/VR) </a:t>
                      </a:r>
                      <a:endParaRPr lang="en-IN" sz="1500" kern="1200" dirty="0">
                        <a:solidFill>
                          <a:schemeClr val="dk1"/>
                        </a:solidFill>
                        <a:latin typeface="+mn-lt"/>
                        <a:ea typeface="+mn-ea"/>
                        <a:cs typeface="+mn-cs"/>
                      </a:endParaRPr>
                    </a:p>
                    <a:p>
                      <a:pPr marL="285750" lvl="0" indent="-285750" algn="l" defTabSz="914400" rtl="0" eaLnBrk="1" latinLnBrk="0" hangingPunct="1">
                        <a:lnSpc>
                          <a:spcPct val="120000"/>
                        </a:lnSpc>
                        <a:spcBef>
                          <a:spcPts val="300"/>
                        </a:spcBef>
                        <a:buFont typeface="Arial" panose="020B0604020202020204" pitchFamily="34" charset="0"/>
                        <a:buNone/>
                      </a:pPr>
                      <a:r>
                        <a:rPr lang="en-US" sz="1500" kern="1200" dirty="0">
                          <a:solidFill>
                            <a:schemeClr val="dk1"/>
                          </a:solidFill>
                          <a:latin typeface="+mn-lt"/>
                          <a:ea typeface="+mn-ea"/>
                          <a:cs typeface="+mn-cs"/>
                        </a:rPr>
                        <a:t>Computer Graphic Skills</a:t>
                      </a:r>
                      <a:endParaRPr lang="en-IN" sz="1500" kern="1200" dirty="0">
                        <a:solidFill>
                          <a:schemeClr val="dk1"/>
                        </a:solidFill>
                        <a:latin typeface="+mn-lt"/>
                        <a:ea typeface="+mn-ea"/>
                        <a:cs typeface="+mn-cs"/>
                      </a:endParaRPr>
                    </a:p>
                    <a:p>
                      <a:pPr marL="285750" lvl="0" indent="-285750" algn="l" defTabSz="914400" rtl="0" eaLnBrk="1" latinLnBrk="0" hangingPunct="1">
                        <a:lnSpc>
                          <a:spcPct val="120000"/>
                        </a:lnSpc>
                        <a:spcBef>
                          <a:spcPts val="300"/>
                        </a:spcBef>
                        <a:buFont typeface="Arial" panose="020B0604020202020204" pitchFamily="34" charset="0"/>
                        <a:buNone/>
                      </a:pPr>
                      <a:r>
                        <a:rPr lang="en-US" sz="1500" kern="1200" dirty="0">
                          <a:solidFill>
                            <a:schemeClr val="dk1"/>
                          </a:solidFill>
                          <a:latin typeface="+mn-lt"/>
                          <a:ea typeface="+mn-ea"/>
                          <a:cs typeface="+mn-cs"/>
                        </a:rPr>
                        <a:t>Creativity and Concept Development</a:t>
                      </a:r>
                      <a:endParaRPr lang="en-IN" sz="1500" kern="1200" dirty="0">
                        <a:solidFill>
                          <a:schemeClr val="dk1"/>
                        </a:solidFill>
                        <a:latin typeface="+mn-lt"/>
                        <a:ea typeface="+mn-ea"/>
                        <a:cs typeface="+mn-cs"/>
                      </a:endParaRPr>
                    </a:p>
                    <a:p>
                      <a:pPr marL="285750" lvl="0" indent="-285750" algn="l" defTabSz="914400" rtl="0" eaLnBrk="1" latinLnBrk="0" hangingPunct="1">
                        <a:lnSpc>
                          <a:spcPct val="120000"/>
                        </a:lnSpc>
                        <a:spcBef>
                          <a:spcPts val="300"/>
                        </a:spcBef>
                        <a:buFont typeface="Arial" panose="020B0604020202020204" pitchFamily="34" charset="0"/>
                        <a:buNone/>
                      </a:pPr>
                      <a:r>
                        <a:rPr lang="en-US" sz="1500" kern="1200" dirty="0">
                          <a:solidFill>
                            <a:schemeClr val="dk1"/>
                          </a:solidFill>
                          <a:latin typeface="+mn-lt"/>
                          <a:ea typeface="+mn-ea"/>
                          <a:cs typeface="+mn-cs"/>
                        </a:rPr>
                        <a:t>BOQ, Budget and Costing </a:t>
                      </a:r>
                      <a:endParaRPr lang="en-IN" sz="1500" kern="1200" dirty="0">
                        <a:solidFill>
                          <a:schemeClr val="dk1"/>
                        </a:solidFill>
                        <a:latin typeface="+mn-lt"/>
                        <a:ea typeface="+mn-ea"/>
                        <a:cs typeface="+mn-cs"/>
                      </a:endParaRPr>
                    </a:p>
                    <a:p>
                      <a:pPr marL="285750" lvl="0" indent="-285750" algn="l" defTabSz="914400" rtl="0" eaLnBrk="1" latinLnBrk="0" hangingPunct="1">
                        <a:lnSpc>
                          <a:spcPct val="120000"/>
                        </a:lnSpc>
                        <a:spcBef>
                          <a:spcPts val="300"/>
                        </a:spcBef>
                        <a:buFont typeface="Arial" panose="020B0604020202020204" pitchFamily="34" charset="0"/>
                        <a:buNone/>
                      </a:pPr>
                      <a:r>
                        <a:rPr lang="en-US" sz="1500" kern="1200" dirty="0">
                          <a:solidFill>
                            <a:schemeClr val="dk1"/>
                          </a:solidFill>
                          <a:latin typeface="+mn-lt"/>
                          <a:ea typeface="+mn-ea"/>
                          <a:cs typeface="+mn-cs"/>
                        </a:rPr>
                        <a:t>Drawing Presentation </a:t>
                      </a:r>
                      <a:endParaRPr lang="en-IN" sz="1500" kern="1200" dirty="0">
                        <a:solidFill>
                          <a:schemeClr val="dk1"/>
                        </a:solidFill>
                        <a:latin typeface="+mn-lt"/>
                        <a:ea typeface="+mn-ea"/>
                        <a:cs typeface="+mn-cs"/>
                      </a:endParaRPr>
                    </a:p>
                    <a:p>
                      <a:pPr marL="285750" lvl="0" indent="-285750" algn="l" defTabSz="914400" rtl="0" eaLnBrk="1" latinLnBrk="0" hangingPunct="1">
                        <a:lnSpc>
                          <a:spcPct val="120000"/>
                        </a:lnSpc>
                        <a:spcBef>
                          <a:spcPts val="300"/>
                        </a:spcBef>
                        <a:buFont typeface="Arial" panose="020B0604020202020204" pitchFamily="34" charset="0"/>
                        <a:buNone/>
                      </a:pPr>
                      <a:r>
                        <a:rPr lang="en-US" sz="1500" kern="1200" dirty="0">
                          <a:solidFill>
                            <a:schemeClr val="dk1"/>
                          </a:solidFill>
                          <a:latin typeface="+mn-lt"/>
                          <a:ea typeface="+mn-ea"/>
                          <a:cs typeface="+mn-cs"/>
                        </a:rPr>
                        <a:t>Application and Execution</a:t>
                      </a:r>
                      <a:endParaRPr lang="en-IN" sz="1500" kern="1200" dirty="0">
                        <a:solidFill>
                          <a:schemeClr val="dk1"/>
                        </a:solidFill>
                        <a:latin typeface="+mn-lt"/>
                        <a:ea typeface="+mn-ea"/>
                        <a:cs typeface="+mn-cs"/>
                      </a:endParaRPr>
                    </a:p>
                    <a:p>
                      <a:pPr marL="285750" lvl="0" indent="-285750" algn="l" defTabSz="914400" rtl="0" eaLnBrk="1" latinLnBrk="0" hangingPunct="1">
                        <a:lnSpc>
                          <a:spcPct val="120000"/>
                        </a:lnSpc>
                        <a:spcBef>
                          <a:spcPts val="300"/>
                        </a:spcBef>
                        <a:buFont typeface="Arial" panose="020B0604020202020204" pitchFamily="34" charset="0"/>
                        <a:buNone/>
                      </a:pPr>
                      <a:r>
                        <a:rPr lang="en-US" sz="1500" kern="1200" dirty="0">
                          <a:solidFill>
                            <a:schemeClr val="dk1"/>
                          </a:solidFill>
                          <a:latin typeface="+mn-lt"/>
                          <a:ea typeface="+mn-ea"/>
                          <a:cs typeface="+mn-cs"/>
                        </a:rPr>
                        <a:t>Introduction of AR &amp; VR  </a:t>
                      </a:r>
                      <a:endParaRPr lang="en-IN" sz="1500" kern="1200" dirty="0">
                        <a:solidFill>
                          <a:schemeClr val="dk1"/>
                        </a:solidFill>
                        <a:latin typeface="+mn-lt"/>
                        <a:ea typeface="+mn-ea"/>
                        <a:cs typeface="+mn-cs"/>
                      </a:endParaRPr>
                    </a:p>
                    <a:p>
                      <a:pPr marL="285750" lvl="0" indent="-285750" algn="l" defTabSz="914400" rtl="0" eaLnBrk="1" latinLnBrk="0" hangingPunct="1">
                        <a:lnSpc>
                          <a:spcPct val="120000"/>
                        </a:lnSpc>
                        <a:spcBef>
                          <a:spcPts val="300"/>
                        </a:spcBef>
                        <a:buFont typeface="Arial" panose="020B0604020202020204" pitchFamily="34" charset="0"/>
                        <a:buNone/>
                      </a:pPr>
                      <a:r>
                        <a:rPr lang="en-US" sz="1500" kern="1200" dirty="0">
                          <a:solidFill>
                            <a:schemeClr val="dk1"/>
                          </a:solidFill>
                          <a:latin typeface="+mn-lt"/>
                          <a:ea typeface="+mn-ea"/>
                          <a:cs typeface="+mn-cs"/>
                        </a:rPr>
                        <a:t>Portfolio</a:t>
                      </a:r>
                      <a:endParaRPr lang="en-IN" sz="1500" kern="1200" dirty="0">
                        <a:solidFill>
                          <a:schemeClr val="dk1"/>
                        </a:solidFill>
                        <a:latin typeface="+mn-lt"/>
                        <a:ea typeface="+mn-ea"/>
                        <a:cs typeface="+mn-cs"/>
                      </a:endParaRPr>
                    </a:p>
                  </a:txBody>
                  <a:tcPr/>
                </a:tc>
                <a:extLst>
                  <a:ext uri="{0D108BD9-81ED-4DB2-BD59-A6C34878D82A}">
                    <a16:rowId xmlns:a16="http://schemas.microsoft.com/office/drawing/2014/main" val="10001"/>
                  </a:ext>
                </a:extLst>
              </a:tr>
              <a:tr h="370840">
                <a:tc>
                  <a:txBody>
                    <a:bodyPr/>
                    <a:lstStyle/>
                    <a:p>
                      <a:pPr marL="285750" lvl="0" indent="-285750" algn="l" defTabSz="914400" rtl="0" eaLnBrk="1" latinLnBrk="0" hangingPunct="1">
                        <a:lnSpc>
                          <a:spcPct val="100000"/>
                        </a:lnSpc>
                        <a:buFont typeface="Arial" panose="020B0604020202020204" pitchFamily="34" charset="0"/>
                        <a:buChar char="•"/>
                      </a:pPr>
                      <a:r>
                        <a:rPr lang="en-US" sz="1500" kern="1200" dirty="0">
                          <a:solidFill>
                            <a:schemeClr val="dk1"/>
                          </a:solidFill>
                          <a:effectLst/>
                          <a:latin typeface="+mn-lt"/>
                          <a:ea typeface="+mn-ea"/>
                          <a:cs typeface="+mn-cs"/>
                        </a:rPr>
                        <a:t>CAD</a:t>
                      </a:r>
                    </a:p>
                    <a:p>
                      <a:pPr marL="285750" lvl="0" indent="-285750" algn="l" defTabSz="914400" rtl="0" eaLnBrk="1" latinLnBrk="0" hangingPunct="1">
                        <a:lnSpc>
                          <a:spcPct val="100000"/>
                        </a:lnSpc>
                        <a:buFont typeface="Arial" panose="020B0604020202020204" pitchFamily="34" charset="0"/>
                        <a:buChar char="•"/>
                      </a:pPr>
                      <a:r>
                        <a:rPr lang="en-US" sz="1500" kern="1200" dirty="0">
                          <a:solidFill>
                            <a:schemeClr val="dk1"/>
                          </a:solidFill>
                          <a:effectLst/>
                          <a:latin typeface="+mn-lt"/>
                          <a:ea typeface="+mn-ea"/>
                          <a:cs typeface="+mn-cs"/>
                        </a:rPr>
                        <a:t>Google </a:t>
                      </a:r>
                      <a:r>
                        <a:rPr lang="en-US" sz="1500" kern="1200" dirty="0" err="1">
                          <a:solidFill>
                            <a:schemeClr val="dk1"/>
                          </a:solidFill>
                          <a:effectLst/>
                          <a:latin typeface="+mn-lt"/>
                          <a:ea typeface="+mn-ea"/>
                          <a:cs typeface="+mn-cs"/>
                        </a:rPr>
                        <a:t>SketchUp</a:t>
                      </a:r>
                      <a:r>
                        <a:rPr lang="en-US" sz="1500" kern="1200" dirty="0">
                          <a:solidFill>
                            <a:schemeClr val="dk1"/>
                          </a:solidFill>
                          <a:effectLst/>
                          <a:latin typeface="+mn-lt"/>
                          <a:ea typeface="+mn-ea"/>
                          <a:cs typeface="+mn-cs"/>
                        </a:rPr>
                        <a:t> 3D (Model Making)</a:t>
                      </a:r>
                      <a:endParaRPr lang="en-IN" sz="1500" kern="1200" dirty="0">
                        <a:solidFill>
                          <a:schemeClr val="dk1"/>
                        </a:solidFill>
                        <a:effectLst/>
                        <a:latin typeface="+mn-lt"/>
                        <a:ea typeface="+mn-ea"/>
                        <a:cs typeface="+mn-cs"/>
                      </a:endParaRPr>
                    </a:p>
                  </a:txBody>
                  <a:tcPr/>
                </a:tc>
                <a:extLst>
                  <a:ext uri="{0D108BD9-81ED-4DB2-BD59-A6C34878D82A}">
                    <a16:rowId xmlns:a16="http://schemas.microsoft.com/office/drawing/2014/main" val="10002"/>
                  </a:ext>
                </a:extLst>
              </a:tr>
            </a:tbl>
          </a:graphicData>
        </a:graphic>
      </p:graphicFrame>
      <p:sp>
        <p:nvSpPr>
          <p:cNvPr id="11" name="Rectangle 10"/>
          <p:cNvSpPr/>
          <p:nvPr/>
        </p:nvSpPr>
        <p:spPr>
          <a:xfrm>
            <a:off x="3197703" y="985695"/>
            <a:ext cx="5029200" cy="45719"/>
          </a:xfrm>
          <a:prstGeom prst="rect">
            <a:avLst/>
          </a:prstGeom>
          <a:gradFill flip="none" rotWithShape="1">
            <a:gsLst>
              <a:gs pos="0">
                <a:schemeClr val="accent1">
                  <a:lumMod val="40000"/>
                  <a:lumOff val="60000"/>
                </a:schemeClr>
              </a:gs>
              <a:gs pos="46000">
                <a:schemeClr val="accent1">
                  <a:lumMod val="95000"/>
                  <a:lumOff val="5000"/>
                </a:schemeClr>
              </a:gs>
              <a:gs pos="100000">
                <a:schemeClr val="accent1">
                  <a:lumMod val="60000"/>
                </a:schemeClr>
              </a:gs>
            </a:gsLst>
            <a:path path="circle">
              <a:fillToRect l="50000" t="130000" r="50000" b="-3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pic>
        <p:nvPicPr>
          <p:cNvPr id="2" name="Picture 1" descr="A logo for a company&#10;&#10;Description automatically generated">
            <a:extLst>
              <a:ext uri="{FF2B5EF4-FFF2-40B4-BE49-F238E27FC236}">
                <a16:creationId xmlns:a16="http://schemas.microsoft.com/office/drawing/2014/main" id="{1FA6E0D1-8AF5-4107-1AC9-C2858B4DFCF4}"/>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10823317" y="136290"/>
            <a:ext cx="1213200" cy="1213200"/>
          </a:xfrm>
          <a:prstGeom prst="rect">
            <a:avLst/>
          </a:prstGeom>
        </p:spPr>
      </p:pic>
      <p:grpSp>
        <p:nvGrpSpPr>
          <p:cNvPr id="65" name="Group 64">
            <a:extLst>
              <a:ext uri="{FF2B5EF4-FFF2-40B4-BE49-F238E27FC236}">
                <a16:creationId xmlns:a16="http://schemas.microsoft.com/office/drawing/2014/main" id="{8B9A01CD-9A6B-8378-1429-CFF4E5FB6582}"/>
              </a:ext>
            </a:extLst>
          </p:cNvPr>
          <p:cNvGrpSpPr/>
          <p:nvPr/>
        </p:nvGrpSpPr>
        <p:grpSpPr>
          <a:xfrm>
            <a:off x="10833100" y="2425700"/>
            <a:ext cx="1414935" cy="4281488"/>
            <a:chOff x="4867343" y="676605"/>
            <a:chExt cx="4067487" cy="12307915"/>
          </a:xfrm>
        </p:grpSpPr>
        <p:sp>
          <p:nvSpPr>
            <p:cNvPr id="66" name="Freeform 335">
              <a:extLst>
                <a:ext uri="{FF2B5EF4-FFF2-40B4-BE49-F238E27FC236}">
                  <a16:creationId xmlns:a16="http://schemas.microsoft.com/office/drawing/2014/main" id="{5DE66C48-B9D3-E0B1-0EC2-8D01B6342144}"/>
                </a:ext>
              </a:extLst>
            </p:cNvPr>
            <p:cNvSpPr/>
            <p:nvPr/>
          </p:nvSpPr>
          <p:spPr>
            <a:xfrm>
              <a:off x="6146351" y="7759796"/>
              <a:ext cx="1511355" cy="1162032"/>
            </a:xfrm>
            <a:custGeom>
              <a:avLst/>
              <a:gdLst>
                <a:gd name="connsiteX0" fmla="*/ 10108 w 2231524"/>
                <a:gd name="connsiteY0" fmla="*/ 0 h 1015815"/>
                <a:gd name="connsiteX1" fmla="*/ 2221416 w 2231524"/>
                <a:gd name="connsiteY1" fmla="*/ 0 h 1015815"/>
                <a:gd name="connsiteX2" fmla="*/ 2231524 w 2231524"/>
                <a:gd name="connsiteY2" fmla="*/ 83758 h 1015815"/>
                <a:gd name="connsiteX3" fmla="*/ 1115764 w 2231524"/>
                <a:gd name="connsiteY3" fmla="*/ 1015815 h 1015815"/>
                <a:gd name="connsiteX4" fmla="*/ 0 w 2231524"/>
                <a:gd name="connsiteY4" fmla="*/ 83758 h 1015815"/>
                <a:gd name="connsiteX0" fmla="*/ 10108 w 2221473"/>
                <a:gd name="connsiteY0" fmla="*/ 0 h 1015815"/>
                <a:gd name="connsiteX1" fmla="*/ 2221416 w 2221473"/>
                <a:gd name="connsiteY1" fmla="*/ 0 h 1015815"/>
                <a:gd name="connsiteX2" fmla="*/ 2081407 w 2221473"/>
                <a:gd name="connsiteY2" fmla="*/ 116886 h 1015815"/>
                <a:gd name="connsiteX3" fmla="*/ 1115764 w 2221473"/>
                <a:gd name="connsiteY3" fmla="*/ 1015815 h 1015815"/>
                <a:gd name="connsiteX4" fmla="*/ 0 w 2221473"/>
                <a:gd name="connsiteY4" fmla="*/ 83758 h 1015815"/>
                <a:gd name="connsiteX5" fmla="*/ 10108 w 2221473"/>
                <a:gd name="connsiteY5" fmla="*/ 0 h 1015815"/>
                <a:gd name="connsiteX0" fmla="*/ 10108 w 2081407"/>
                <a:gd name="connsiteY0" fmla="*/ 0 h 1015815"/>
                <a:gd name="connsiteX1" fmla="*/ 2021262 w 2081407"/>
                <a:gd name="connsiteY1" fmla="*/ 49692 h 1015815"/>
                <a:gd name="connsiteX2" fmla="*/ 2081407 w 2081407"/>
                <a:gd name="connsiteY2" fmla="*/ 116886 h 1015815"/>
                <a:gd name="connsiteX3" fmla="*/ 1115764 w 2081407"/>
                <a:gd name="connsiteY3" fmla="*/ 1015815 h 1015815"/>
                <a:gd name="connsiteX4" fmla="*/ 0 w 2081407"/>
                <a:gd name="connsiteY4" fmla="*/ 83758 h 1015815"/>
                <a:gd name="connsiteX5" fmla="*/ 10108 w 2081407"/>
                <a:gd name="connsiteY5" fmla="*/ 0 h 1015815"/>
                <a:gd name="connsiteX0" fmla="*/ 285320 w 2081407"/>
                <a:gd name="connsiteY0" fmla="*/ 0 h 1015815"/>
                <a:gd name="connsiteX1" fmla="*/ 2021262 w 2081407"/>
                <a:gd name="connsiteY1" fmla="*/ 49692 h 1015815"/>
                <a:gd name="connsiteX2" fmla="*/ 2081407 w 2081407"/>
                <a:gd name="connsiteY2" fmla="*/ 116886 h 1015815"/>
                <a:gd name="connsiteX3" fmla="*/ 1115764 w 2081407"/>
                <a:gd name="connsiteY3" fmla="*/ 1015815 h 1015815"/>
                <a:gd name="connsiteX4" fmla="*/ 0 w 2081407"/>
                <a:gd name="connsiteY4" fmla="*/ 83758 h 1015815"/>
                <a:gd name="connsiteX5" fmla="*/ 285320 w 2081407"/>
                <a:gd name="connsiteY5" fmla="*/ 0 h 1015815"/>
                <a:gd name="connsiteX0" fmla="*/ 160223 w 1956310"/>
                <a:gd name="connsiteY0" fmla="*/ 0 h 1015815"/>
                <a:gd name="connsiteX1" fmla="*/ 1896165 w 1956310"/>
                <a:gd name="connsiteY1" fmla="*/ 49692 h 1015815"/>
                <a:gd name="connsiteX2" fmla="*/ 1956310 w 1956310"/>
                <a:gd name="connsiteY2" fmla="*/ 116886 h 1015815"/>
                <a:gd name="connsiteX3" fmla="*/ 990667 w 1956310"/>
                <a:gd name="connsiteY3" fmla="*/ 1015815 h 1015815"/>
                <a:gd name="connsiteX4" fmla="*/ 0 w 1956310"/>
                <a:gd name="connsiteY4" fmla="*/ 133450 h 1015815"/>
                <a:gd name="connsiteX5" fmla="*/ 160223 w 1956310"/>
                <a:gd name="connsiteY5" fmla="*/ 0 h 10158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56310" h="1015815">
                  <a:moveTo>
                    <a:pt x="160223" y="0"/>
                  </a:moveTo>
                  <a:lnTo>
                    <a:pt x="1896165" y="49692"/>
                  </a:lnTo>
                  <a:cubicBezTo>
                    <a:pt x="1899534" y="77611"/>
                    <a:pt x="1952941" y="88967"/>
                    <a:pt x="1956310" y="116886"/>
                  </a:cubicBezTo>
                  <a:cubicBezTo>
                    <a:pt x="1956310" y="631647"/>
                    <a:pt x="1606883" y="1015815"/>
                    <a:pt x="990667" y="1015815"/>
                  </a:cubicBezTo>
                  <a:cubicBezTo>
                    <a:pt x="374447" y="1015815"/>
                    <a:pt x="0" y="648211"/>
                    <a:pt x="0" y="133450"/>
                  </a:cubicBezTo>
                  <a:lnTo>
                    <a:pt x="160223" y="0"/>
                  </a:lnTo>
                  <a:close/>
                </a:path>
              </a:pathLst>
            </a:custGeom>
            <a:solidFill>
              <a:srgbClr val="434C6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 name="Freeform 3475">
              <a:extLst>
                <a:ext uri="{FF2B5EF4-FFF2-40B4-BE49-F238E27FC236}">
                  <a16:creationId xmlns:a16="http://schemas.microsoft.com/office/drawing/2014/main" id="{E45C04E2-7AB9-E740-62DF-913D5F937193}"/>
                </a:ext>
              </a:extLst>
            </p:cNvPr>
            <p:cNvSpPr>
              <a:spLocks/>
            </p:cNvSpPr>
            <p:nvPr/>
          </p:nvSpPr>
          <p:spPr bwMode="auto">
            <a:xfrm>
              <a:off x="5366128" y="7284542"/>
              <a:ext cx="144944" cy="69541"/>
            </a:xfrm>
            <a:custGeom>
              <a:avLst/>
              <a:gdLst>
                <a:gd name="T0" fmla="*/ 10 w 10"/>
                <a:gd name="T1" fmla="*/ 3 h 3"/>
                <a:gd name="T2" fmla="*/ 10 w 10"/>
                <a:gd name="T3" fmla="*/ 2 h 3"/>
                <a:gd name="T4" fmla="*/ 10 w 10"/>
                <a:gd name="T5" fmla="*/ 2 h 3"/>
                <a:gd name="T6" fmla="*/ 0 w 10"/>
                <a:gd name="T7" fmla="*/ 0 h 3"/>
                <a:gd name="T8" fmla="*/ 0 w 10"/>
                <a:gd name="T9" fmla="*/ 0 h 3"/>
                <a:gd name="T10" fmla="*/ 0 w 10"/>
                <a:gd name="T11" fmla="*/ 0 h 3"/>
                <a:gd name="T12" fmla="*/ 10 w 10"/>
                <a:gd name="T13" fmla="*/ 2 h 3"/>
                <a:gd name="T14" fmla="*/ 10 w 10"/>
                <a:gd name="T15" fmla="*/ 3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3">
                  <a:moveTo>
                    <a:pt x="10" y="3"/>
                  </a:moveTo>
                  <a:cubicBezTo>
                    <a:pt x="10" y="3"/>
                    <a:pt x="10" y="2"/>
                    <a:pt x="10" y="2"/>
                  </a:cubicBezTo>
                  <a:cubicBezTo>
                    <a:pt x="10" y="2"/>
                    <a:pt x="10" y="2"/>
                    <a:pt x="10" y="2"/>
                  </a:cubicBezTo>
                  <a:cubicBezTo>
                    <a:pt x="0" y="0"/>
                    <a:pt x="0" y="0"/>
                    <a:pt x="0" y="0"/>
                  </a:cubicBezTo>
                  <a:cubicBezTo>
                    <a:pt x="0" y="0"/>
                    <a:pt x="0" y="0"/>
                    <a:pt x="0" y="0"/>
                  </a:cubicBezTo>
                  <a:cubicBezTo>
                    <a:pt x="0" y="0"/>
                    <a:pt x="0" y="0"/>
                    <a:pt x="0" y="0"/>
                  </a:cubicBezTo>
                  <a:cubicBezTo>
                    <a:pt x="10" y="2"/>
                    <a:pt x="10" y="2"/>
                    <a:pt x="10" y="2"/>
                  </a:cubicBezTo>
                  <a:lnTo>
                    <a:pt x="10" y="3"/>
                  </a:lnTo>
                  <a:close/>
                </a:path>
              </a:pathLst>
            </a:custGeom>
            <a:solidFill>
              <a:srgbClr val="2C75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 name="Freeform 5165">
              <a:extLst>
                <a:ext uri="{FF2B5EF4-FFF2-40B4-BE49-F238E27FC236}">
                  <a16:creationId xmlns:a16="http://schemas.microsoft.com/office/drawing/2014/main" id="{B38C61D9-A7DE-B2F9-93BD-EDBBA9BAA812}"/>
                </a:ext>
              </a:extLst>
            </p:cNvPr>
            <p:cNvSpPr>
              <a:spLocks/>
            </p:cNvSpPr>
            <p:nvPr/>
          </p:nvSpPr>
          <p:spPr bwMode="auto">
            <a:xfrm flipH="1">
              <a:off x="6503355" y="11800128"/>
              <a:ext cx="417718" cy="1033189"/>
            </a:xfrm>
            <a:custGeom>
              <a:avLst/>
              <a:gdLst>
                <a:gd name="T0" fmla="*/ 14 w 22"/>
                <a:gd name="T1" fmla="*/ 42 h 47"/>
                <a:gd name="T2" fmla="*/ 22 w 22"/>
                <a:gd name="T3" fmla="*/ 4 h 47"/>
                <a:gd name="T4" fmla="*/ 3 w 22"/>
                <a:gd name="T5" fmla="*/ 4 h 47"/>
                <a:gd name="T6" fmla="*/ 0 w 22"/>
                <a:gd name="T7" fmla="*/ 40 h 47"/>
                <a:gd name="T8" fmla="*/ 14 w 22"/>
                <a:gd name="T9" fmla="*/ 42 h 47"/>
              </a:gdLst>
              <a:ahLst/>
              <a:cxnLst>
                <a:cxn ang="0">
                  <a:pos x="T0" y="T1"/>
                </a:cxn>
                <a:cxn ang="0">
                  <a:pos x="T2" y="T3"/>
                </a:cxn>
                <a:cxn ang="0">
                  <a:pos x="T4" y="T5"/>
                </a:cxn>
                <a:cxn ang="0">
                  <a:pos x="T6" y="T7"/>
                </a:cxn>
                <a:cxn ang="0">
                  <a:pos x="T8" y="T9"/>
                </a:cxn>
              </a:cxnLst>
              <a:rect l="0" t="0" r="r" b="b"/>
              <a:pathLst>
                <a:path w="22" h="47">
                  <a:moveTo>
                    <a:pt x="14" y="42"/>
                  </a:moveTo>
                  <a:cubicBezTo>
                    <a:pt x="22" y="4"/>
                    <a:pt x="22" y="4"/>
                    <a:pt x="22" y="4"/>
                  </a:cubicBezTo>
                  <a:cubicBezTo>
                    <a:pt x="22" y="0"/>
                    <a:pt x="4" y="0"/>
                    <a:pt x="3" y="4"/>
                  </a:cubicBezTo>
                  <a:cubicBezTo>
                    <a:pt x="0" y="40"/>
                    <a:pt x="0" y="40"/>
                    <a:pt x="0" y="40"/>
                  </a:cubicBezTo>
                  <a:cubicBezTo>
                    <a:pt x="0" y="47"/>
                    <a:pt x="13" y="46"/>
                    <a:pt x="14" y="42"/>
                  </a:cubicBezTo>
                  <a:close/>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 name="Freeform 5166">
              <a:extLst>
                <a:ext uri="{FF2B5EF4-FFF2-40B4-BE49-F238E27FC236}">
                  <a16:creationId xmlns:a16="http://schemas.microsoft.com/office/drawing/2014/main" id="{5C350580-8624-733F-28A3-FAD90C54FC5C}"/>
                </a:ext>
              </a:extLst>
            </p:cNvPr>
            <p:cNvSpPr>
              <a:spLocks/>
            </p:cNvSpPr>
            <p:nvPr/>
          </p:nvSpPr>
          <p:spPr bwMode="auto">
            <a:xfrm flipH="1">
              <a:off x="6019694" y="8095806"/>
              <a:ext cx="901380" cy="4359529"/>
            </a:xfrm>
            <a:custGeom>
              <a:avLst/>
              <a:gdLst>
                <a:gd name="T0" fmla="*/ 0 w 41"/>
                <a:gd name="T1" fmla="*/ 171 h 173"/>
                <a:gd name="T2" fmla="*/ 16 w 41"/>
                <a:gd name="T3" fmla="*/ 173 h 173"/>
                <a:gd name="T4" fmla="*/ 41 w 41"/>
                <a:gd name="T5" fmla="*/ 7 h 173"/>
                <a:gd name="T6" fmla="*/ 5 w 41"/>
                <a:gd name="T7" fmla="*/ 0 h 173"/>
                <a:gd name="T8" fmla="*/ 0 w 41"/>
                <a:gd name="T9" fmla="*/ 171 h 173"/>
              </a:gdLst>
              <a:ahLst/>
              <a:cxnLst>
                <a:cxn ang="0">
                  <a:pos x="T0" y="T1"/>
                </a:cxn>
                <a:cxn ang="0">
                  <a:pos x="T2" y="T3"/>
                </a:cxn>
                <a:cxn ang="0">
                  <a:pos x="T4" y="T5"/>
                </a:cxn>
                <a:cxn ang="0">
                  <a:pos x="T6" y="T7"/>
                </a:cxn>
                <a:cxn ang="0">
                  <a:pos x="T8" y="T9"/>
                </a:cxn>
              </a:cxnLst>
              <a:rect l="0" t="0" r="r" b="b"/>
              <a:pathLst>
                <a:path w="41" h="173">
                  <a:moveTo>
                    <a:pt x="0" y="171"/>
                  </a:moveTo>
                  <a:lnTo>
                    <a:pt x="16" y="173"/>
                  </a:lnTo>
                  <a:lnTo>
                    <a:pt x="41" y="7"/>
                  </a:lnTo>
                  <a:lnTo>
                    <a:pt x="5" y="0"/>
                  </a:lnTo>
                  <a:lnTo>
                    <a:pt x="0" y="171"/>
                  </a:lnTo>
                  <a:close/>
                </a:path>
              </a:pathLst>
            </a:custGeom>
            <a:solidFill>
              <a:srgbClr val="434C69"/>
            </a:solidFill>
            <a:ln>
              <a:noFill/>
            </a:ln>
          </p:spPr>
          <p:txBody>
            <a:bodyPr vert="horz" wrap="square" lIns="91440" tIns="45720" rIns="91440" bIns="45720" numCol="1" anchor="t" anchorCtr="0" compatLnSpc="1">
              <a:prstTxWarp prst="textNoShape">
                <a:avLst/>
              </a:prstTxWarp>
            </a:bodyPr>
            <a:lstStyle/>
            <a:p>
              <a:endParaRPr lang="en-US"/>
            </a:p>
          </p:txBody>
        </p:sp>
        <p:sp>
          <p:nvSpPr>
            <p:cNvPr id="70" name="Freeform 5169">
              <a:extLst>
                <a:ext uri="{FF2B5EF4-FFF2-40B4-BE49-F238E27FC236}">
                  <a16:creationId xmlns:a16="http://schemas.microsoft.com/office/drawing/2014/main" id="{C2E770D8-0A08-AADD-FDDE-168BB5B2E404}"/>
                </a:ext>
              </a:extLst>
            </p:cNvPr>
            <p:cNvSpPr>
              <a:spLocks/>
            </p:cNvSpPr>
            <p:nvPr/>
          </p:nvSpPr>
          <p:spPr bwMode="auto">
            <a:xfrm flipH="1">
              <a:off x="6019701" y="12530923"/>
              <a:ext cx="989315" cy="453592"/>
            </a:xfrm>
            <a:custGeom>
              <a:avLst/>
              <a:gdLst>
                <a:gd name="T0" fmla="*/ 52 w 52"/>
                <a:gd name="T1" fmla="*/ 20 h 21"/>
                <a:gd name="T2" fmla="*/ 52 w 52"/>
                <a:gd name="T3" fmla="*/ 20 h 21"/>
                <a:gd name="T4" fmla="*/ 37 w 52"/>
                <a:gd name="T5" fmla="*/ 9 h 21"/>
                <a:gd name="T6" fmla="*/ 27 w 52"/>
                <a:gd name="T7" fmla="*/ 2 h 21"/>
                <a:gd name="T8" fmla="*/ 27 w 52"/>
                <a:gd name="T9" fmla="*/ 2 h 21"/>
                <a:gd name="T10" fmla="*/ 22 w 52"/>
                <a:gd name="T11" fmla="*/ 1 h 21"/>
                <a:gd name="T12" fmla="*/ 15 w 52"/>
                <a:gd name="T13" fmla="*/ 6 h 21"/>
                <a:gd name="T14" fmla="*/ 7 w 52"/>
                <a:gd name="T15" fmla="*/ 5 h 21"/>
                <a:gd name="T16" fmla="*/ 2 w 52"/>
                <a:gd name="T17" fmla="*/ 18 h 21"/>
                <a:gd name="T18" fmla="*/ 7 w 52"/>
                <a:gd name="T19" fmla="*/ 19 h 21"/>
                <a:gd name="T20" fmla="*/ 17 w 52"/>
                <a:gd name="T21" fmla="*/ 20 h 21"/>
                <a:gd name="T22" fmla="*/ 42 w 52"/>
                <a:gd name="T23" fmla="*/ 21 h 21"/>
                <a:gd name="T24" fmla="*/ 52 w 52"/>
                <a:gd name="T25" fmla="*/ 2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2" h="21">
                  <a:moveTo>
                    <a:pt x="52" y="20"/>
                  </a:moveTo>
                  <a:cubicBezTo>
                    <a:pt x="52" y="20"/>
                    <a:pt x="52" y="20"/>
                    <a:pt x="52" y="20"/>
                  </a:cubicBezTo>
                  <a:cubicBezTo>
                    <a:pt x="52" y="13"/>
                    <a:pt x="50" y="9"/>
                    <a:pt x="37" y="9"/>
                  </a:cubicBezTo>
                  <a:cubicBezTo>
                    <a:pt x="32" y="9"/>
                    <a:pt x="28" y="6"/>
                    <a:pt x="27" y="2"/>
                  </a:cubicBezTo>
                  <a:cubicBezTo>
                    <a:pt x="27" y="2"/>
                    <a:pt x="27" y="2"/>
                    <a:pt x="27" y="2"/>
                  </a:cubicBezTo>
                  <a:cubicBezTo>
                    <a:pt x="26" y="0"/>
                    <a:pt x="23" y="0"/>
                    <a:pt x="22" y="1"/>
                  </a:cubicBezTo>
                  <a:cubicBezTo>
                    <a:pt x="20" y="4"/>
                    <a:pt x="18" y="5"/>
                    <a:pt x="15" y="6"/>
                  </a:cubicBezTo>
                  <a:cubicBezTo>
                    <a:pt x="12" y="6"/>
                    <a:pt x="10" y="5"/>
                    <a:pt x="7" y="5"/>
                  </a:cubicBezTo>
                  <a:cubicBezTo>
                    <a:pt x="0" y="5"/>
                    <a:pt x="1" y="14"/>
                    <a:pt x="2" y="18"/>
                  </a:cubicBezTo>
                  <a:cubicBezTo>
                    <a:pt x="2" y="19"/>
                    <a:pt x="6" y="19"/>
                    <a:pt x="7" y="19"/>
                  </a:cubicBezTo>
                  <a:cubicBezTo>
                    <a:pt x="10" y="20"/>
                    <a:pt x="14" y="20"/>
                    <a:pt x="17" y="20"/>
                  </a:cubicBezTo>
                  <a:cubicBezTo>
                    <a:pt x="25" y="21"/>
                    <a:pt x="34" y="21"/>
                    <a:pt x="42" y="21"/>
                  </a:cubicBezTo>
                  <a:cubicBezTo>
                    <a:pt x="45" y="21"/>
                    <a:pt x="49" y="20"/>
                    <a:pt x="52" y="20"/>
                  </a:cubicBezTo>
                  <a:close/>
                </a:path>
              </a:pathLst>
            </a:custGeom>
            <a:solidFill>
              <a:srgbClr val="434043"/>
            </a:solidFill>
            <a:ln>
              <a:noFill/>
            </a:ln>
          </p:spPr>
          <p:txBody>
            <a:bodyPr vert="horz" wrap="square" lIns="91440" tIns="45720" rIns="91440" bIns="45720" numCol="1" anchor="t" anchorCtr="0" compatLnSpc="1">
              <a:prstTxWarp prst="textNoShape">
                <a:avLst/>
              </a:prstTxWarp>
            </a:bodyPr>
            <a:lstStyle/>
            <a:p>
              <a:endParaRPr lang="en-US"/>
            </a:p>
          </p:txBody>
        </p:sp>
        <p:sp>
          <p:nvSpPr>
            <p:cNvPr id="71" name="Freeform 5167">
              <a:extLst>
                <a:ext uri="{FF2B5EF4-FFF2-40B4-BE49-F238E27FC236}">
                  <a16:creationId xmlns:a16="http://schemas.microsoft.com/office/drawing/2014/main" id="{6A3B7E6A-8227-9E09-DF4C-F608EEA2132E}"/>
                </a:ext>
              </a:extLst>
            </p:cNvPr>
            <p:cNvSpPr>
              <a:spLocks/>
            </p:cNvSpPr>
            <p:nvPr/>
          </p:nvSpPr>
          <p:spPr bwMode="auto">
            <a:xfrm flipH="1">
              <a:off x="7472981" y="11724540"/>
              <a:ext cx="373746" cy="1133983"/>
            </a:xfrm>
            <a:custGeom>
              <a:avLst/>
              <a:gdLst>
                <a:gd name="T0" fmla="*/ 13 w 20"/>
                <a:gd name="T1" fmla="*/ 45 h 52"/>
                <a:gd name="T2" fmla="*/ 19 w 20"/>
                <a:gd name="T3" fmla="*/ 4 h 52"/>
                <a:gd name="T4" fmla="*/ 2 w 20"/>
                <a:gd name="T5" fmla="*/ 8 h 52"/>
                <a:gd name="T6" fmla="*/ 0 w 20"/>
                <a:gd name="T7" fmla="*/ 45 h 52"/>
                <a:gd name="T8" fmla="*/ 13 w 20"/>
                <a:gd name="T9" fmla="*/ 45 h 52"/>
              </a:gdLst>
              <a:ahLst/>
              <a:cxnLst>
                <a:cxn ang="0">
                  <a:pos x="T0" y="T1"/>
                </a:cxn>
                <a:cxn ang="0">
                  <a:pos x="T2" y="T3"/>
                </a:cxn>
                <a:cxn ang="0">
                  <a:pos x="T4" y="T5"/>
                </a:cxn>
                <a:cxn ang="0">
                  <a:pos x="T6" y="T7"/>
                </a:cxn>
                <a:cxn ang="0">
                  <a:pos x="T8" y="T9"/>
                </a:cxn>
              </a:cxnLst>
              <a:rect l="0" t="0" r="r" b="b"/>
              <a:pathLst>
                <a:path w="20" h="52">
                  <a:moveTo>
                    <a:pt x="13" y="45"/>
                  </a:moveTo>
                  <a:cubicBezTo>
                    <a:pt x="19" y="4"/>
                    <a:pt x="19" y="4"/>
                    <a:pt x="19" y="4"/>
                  </a:cubicBezTo>
                  <a:cubicBezTo>
                    <a:pt x="20" y="0"/>
                    <a:pt x="3" y="5"/>
                    <a:pt x="2" y="8"/>
                  </a:cubicBezTo>
                  <a:cubicBezTo>
                    <a:pt x="0" y="45"/>
                    <a:pt x="0" y="45"/>
                    <a:pt x="0" y="45"/>
                  </a:cubicBezTo>
                  <a:cubicBezTo>
                    <a:pt x="0" y="52"/>
                    <a:pt x="12" y="49"/>
                    <a:pt x="13" y="45"/>
                  </a:cubicBezTo>
                  <a:close/>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 name="Freeform 5168">
              <a:extLst>
                <a:ext uri="{FF2B5EF4-FFF2-40B4-BE49-F238E27FC236}">
                  <a16:creationId xmlns:a16="http://schemas.microsoft.com/office/drawing/2014/main" id="{EF4584EF-25FB-E78D-1909-EAEB34EB4C39}"/>
                </a:ext>
              </a:extLst>
            </p:cNvPr>
            <p:cNvSpPr>
              <a:spLocks/>
            </p:cNvSpPr>
            <p:nvPr/>
          </p:nvSpPr>
          <p:spPr bwMode="auto">
            <a:xfrm flipH="1">
              <a:off x="6967327" y="8120997"/>
              <a:ext cx="901379" cy="4359529"/>
            </a:xfrm>
            <a:custGeom>
              <a:avLst/>
              <a:gdLst>
                <a:gd name="T0" fmla="*/ 0 w 41"/>
                <a:gd name="T1" fmla="*/ 172 h 173"/>
                <a:gd name="T2" fmla="*/ 16 w 41"/>
                <a:gd name="T3" fmla="*/ 173 h 173"/>
                <a:gd name="T4" fmla="*/ 41 w 41"/>
                <a:gd name="T5" fmla="*/ 7 h 173"/>
                <a:gd name="T6" fmla="*/ 5 w 41"/>
                <a:gd name="T7" fmla="*/ 0 h 173"/>
                <a:gd name="T8" fmla="*/ 0 w 41"/>
                <a:gd name="T9" fmla="*/ 172 h 173"/>
              </a:gdLst>
              <a:ahLst/>
              <a:cxnLst>
                <a:cxn ang="0">
                  <a:pos x="T0" y="T1"/>
                </a:cxn>
                <a:cxn ang="0">
                  <a:pos x="T2" y="T3"/>
                </a:cxn>
                <a:cxn ang="0">
                  <a:pos x="T4" y="T5"/>
                </a:cxn>
                <a:cxn ang="0">
                  <a:pos x="T6" y="T7"/>
                </a:cxn>
                <a:cxn ang="0">
                  <a:pos x="T8" y="T9"/>
                </a:cxn>
              </a:cxnLst>
              <a:rect l="0" t="0" r="r" b="b"/>
              <a:pathLst>
                <a:path w="41" h="173">
                  <a:moveTo>
                    <a:pt x="0" y="172"/>
                  </a:moveTo>
                  <a:lnTo>
                    <a:pt x="16" y="173"/>
                  </a:lnTo>
                  <a:lnTo>
                    <a:pt x="41" y="7"/>
                  </a:lnTo>
                  <a:lnTo>
                    <a:pt x="5" y="0"/>
                  </a:lnTo>
                  <a:lnTo>
                    <a:pt x="0" y="172"/>
                  </a:lnTo>
                  <a:close/>
                </a:path>
              </a:pathLst>
            </a:custGeom>
            <a:solidFill>
              <a:srgbClr val="434C69"/>
            </a:solidFill>
            <a:ln>
              <a:noFill/>
            </a:ln>
          </p:spPr>
          <p:txBody>
            <a:bodyPr vert="horz" wrap="square" lIns="91440" tIns="45720" rIns="91440" bIns="45720" numCol="1" anchor="t" anchorCtr="0" compatLnSpc="1">
              <a:prstTxWarp prst="textNoShape">
                <a:avLst/>
              </a:prstTxWarp>
            </a:bodyPr>
            <a:lstStyle/>
            <a:p>
              <a:endParaRPr lang="en-US"/>
            </a:p>
          </p:txBody>
        </p:sp>
        <p:sp>
          <p:nvSpPr>
            <p:cNvPr id="73" name="Freeform 5170">
              <a:extLst>
                <a:ext uri="{FF2B5EF4-FFF2-40B4-BE49-F238E27FC236}">
                  <a16:creationId xmlns:a16="http://schemas.microsoft.com/office/drawing/2014/main" id="{E0428AC7-2955-5A07-78D2-E51EEC9E1CD1}"/>
                </a:ext>
              </a:extLst>
            </p:cNvPr>
            <p:cNvSpPr>
              <a:spLocks/>
            </p:cNvSpPr>
            <p:nvPr/>
          </p:nvSpPr>
          <p:spPr bwMode="auto">
            <a:xfrm flipH="1">
              <a:off x="7209156" y="12505719"/>
              <a:ext cx="703513" cy="478801"/>
            </a:xfrm>
            <a:custGeom>
              <a:avLst/>
              <a:gdLst>
                <a:gd name="T0" fmla="*/ 2 w 37"/>
                <a:gd name="T1" fmla="*/ 7 h 22"/>
                <a:gd name="T2" fmla="*/ 4 w 37"/>
                <a:gd name="T3" fmla="*/ 7 h 22"/>
                <a:gd name="T4" fmla="*/ 9 w 37"/>
                <a:gd name="T5" fmla="*/ 5 h 22"/>
                <a:gd name="T6" fmla="*/ 15 w 37"/>
                <a:gd name="T7" fmla="*/ 2 h 22"/>
                <a:gd name="T8" fmla="*/ 24 w 37"/>
                <a:gd name="T9" fmla="*/ 3 h 22"/>
                <a:gd name="T10" fmla="*/ 27 w 37"/>
                <a:gd name="T11" fmla="*/ 10 h 22"/>
                <a:gd name="T12" fmla="*/ 28 w 37"/>
                <a:gd name="T13" fmla="*/ 10 h 22"/>
                <a:gd name="T14" fmla="*/ 37 w 37"/>
                <a:gd name="T15" fmla="*/ 21 h 22"/>
                <a:gd name="T16" fmla="*/ 37 w 37"/>
                <a:gd name="T17" fmla="*/ 21 h 22"/>
                <a:gd name="T18" fmla="*/ 19 w 37"/>
                <a:gd name="T19" fmla="*/ 22 h 22"/>
                <a:gd name="T20" fmla="*/ 0 w 37"/>
                <a:gd name="T21" fmla="*/ 21 h 22"/>
                <a:gd name="T22" fmla="*/ 0 w 37"/>
                <a:gd name="T23" fmla="*/ 20 h 22"/>
                <a:gd name="T24" fmla="*/ 2 w 37"/>
                <a:gd name="T25" fmla="*/ 7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7" h="22">
                  <a:moveTo>
                    <a:pt x="2" y="7"/>
                  </a:moveTo>
                  <a:cubicBezTo>
                    <a:pt x="3" y="7"/>
                    <a:pt x="3" y="7"/>
                    <a:pt x="4" y="7"/>
                  </a:cubicBezTo>
                  <a:cubicBezTo>
                    <a:pt x="6" y="7"/>
                    <a:pt x="8" y="6"/>
                    <a:pt x="9" y="5"/>
                  </a:cubicBezTo>
                  <a:cubicBezTo>
                    <a:pt x="11" y="3"/>
                    <a:pt x="12" y="2"/>
                    <a:pt x="15" y="2"/>
                  </a:cubicBezTo>
                  <a:cubicBezTo>
                    <a:pt x="18" y="1"/>
                    <a:pt x="23" y="0"/>
                    <a:pt x="24" y="3"/>
                  </a:cubicBezTo>
                  <a:cubicBezTo>
                    <a:pt x="27" y="10"/>
                    <a:pt x="27" y="10"/>
                    <a:pt x="27" y="10"/>
                  </a:cubicBezTo>
                  <a:cubicBezTo>
                    <a:pt x="28" y="10"/>
                    <a:pt x="28" y="10"/>
                    <a:pt x="28" y="10"/>
                  </a:cubicBezTo>
                  <a:cubicBezTo>
                    <a:pt x="36" y="10"/>
                    <a:pt x="37" y="18"/>
                    <a:pt x="37" y="21"/>
                  </a:cubicBezTo>
                  <a:cubicBezTo>
                    <a:pt x="37" y="21"/>
                    <a:pt x="37" y="21"/>
                    <a:pt x="37" y="21"/>
                  </a:cubicBezTo>
                  <a:cubicBezTo>
                    <a:pt x="36" y="22"/>
                    <a:pt x="28" y="22"/>
                    <a:pt x="19" y="22"/>
                  </a:cubicBezTo>
                  <a:cubicBezTo>
                    <a:pt x="9" y="22"/>
                    <a:pt x="0" y="22"/>
                    <a:pt x="0" y="21"/>
                  </a:cubicBezTo>
                  <a:cubicBezTo>
                    <a:pt x="0" y="21"/>
                    <a:pt x="0" y="21"/>
                    <a:pt x="0" y="20"/>
                  </a:cubicBezTo>
                  <a:cubicBezTo>
                    <a:pt x="0" y="17"/>
                    <a:pt x="0" y="8"/>
                    <a:pt x="2" y="7"/>
                  </a:cubicBezTo>
                  <a:close/>
                </a:path>
              </a:pathLst>
            </a:custGeom>
            <a:solidFill>
              <a:srgbClr val="434043"/>
            </a:solidFill>
            <a:ln>
              <a:noFill/>
            </a:ln>
          </p:spPr>
          <p:txBody>
            <a:bodyPr vert="horz" wrap="square" lIns="91440" tIns="45720" rIns="91440" bIns="45720" numCol="1" anchor="t" anchorCtr="0" compatLnSpc="1">
              <a:prstTxWarp prst="textNoShape">
                <a:avLst/>
              </a:prstTxWarp>
            </a:bodyPr>
            <a:lstStyle/>
            <a:p>
              <a:endParaRPr lang="en-US"/>
            </a:p>
          </p:txBody>
        </p:sp>
        <p:sp>
          <p:nvSpPr>
            <p:cNvPr id="74" name="Freeform 3441">
              <a:extLst>
                <a:ext uri="{FF2B5EF4-FFF2-40B4-BE49-F238E27FC236}">
                  <a16:creationId xmlns:a16="http://schemas.microsoft.com/office/drawing/2014/main" id="{57A21E51-7DAF-A7C2-9051-ADAEAF203BF8}"/>
                </a:ext>
              </a:extLst>
            </p:cNvPr>
            <p:cNvSpPr>
              <a:spLocks/>
            </p:cNvSpPr>
            <p:nvPr/>
          </p:nvSpPr>
          <p:spPr bwMode="auto">
            <a:xfrm>
              <a:off x="6674135" y="5402525"/>
              <a:ext cx="478883" cy="648293"/>
            </a:xfrm>
            <a:custGeom>
              <a:avLst/>
              <a:gdLst>
                <a:gd name="T0" fmla="*/ 21 w 24"/>
                <a:gd name="T1" fmla="*/ 0 h 33"/>
                <a:gd name="T2" fmla="*/ 12 w 24"/>
                <a:gd name="T3" fmla="*/ 2 h 33"/>
                <a:gd name="T4" fmla="*/ 3 w 24"/>
                <a:gd name="T5" fmla="*/ 1 h 33"/>
                <a:gd name="T6" fmla="*/ 2 w 24"/>
                <a:gd name="T7" fmla="*/ 15 h 33"/>
                <a:gd name="T8" fmla="*/ 2 w 24"/>
                <a:gd name="T9" fmla="*/ 18 h 33"/>
                <a:gd name="T10" fmla="*/ 0 w 24"/>
                <a:gd name="T11" fmla="*/ 24 h 33"/>
                <a:gd name="T12" fmla="*/ 8 w 24"/>
                <a:gd name="T13" fmla="*/ 33 h 33"/>
                <a:gd name="T14" fmla="*/ 24 w 24"/>
                <a:gd name="T15" fmla="*/ 24 h 33"/>
                <a:gd name="T16" fmla="*/ 21 w 24"/>
                <a:gd name="T17"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33">
                  <a:moveTo>
                    <a:pt x="21" y="0"/>
                  </a:moveTo>
                  <a:cubicBezTo>
                    <a:pt x="12" y="2"/>
                    <a:pt x="12" y="2"/>
                    <a:pt x="12" y="2"/>
                  </a:cubicBezTo>
                  <a:cubicBezTo>
                    <a:pt x="3" y="1"/>
                    <a:pt x="3" y="1"/>
                    <a:pt x="3" y="1"/>
                  </a:cubicBezTo>
                  <a:cubicBezTo>
                    <a:pt x="3" y="1"/>
                    <a:pt x="2" y="14"/>
                    <a:pt x="2" y="15"/>
                  </a:cubicBezTo>
                  <a:cubicBezTo>
                    <a:pt x="2" y="16"/>
                    <a:pt x="2" y="17"/>
                    <a:pt x="2" y="18"/>
                  </a:cubicBezTo>
                  <a:cubicBezTo>
                    <a:pt x="2" y="20"/>
                    <a:pt x="1" y="22"/>
                    <a:pt x="0" y="24"/>
                  </a:cubicBezTo>
                  <a:cubicBezTo>
                    <a:pt x="8" y="33"/>
                    <a:pt x="8" y="33"/>
                    <a:pt x="8" y="33"/>
                  </a:cubicBezTo>
                  <a:cubicBezTo>
                    <a:pt x="24" y="24"/>
                    <a:pt x="24" y="24"/>
                    <a:pt x="24" y="24"/>
                  </a:cubicBezTo>
                  <a:cubicBezTo>
                    <a:pt x="23" y="17"/>
                    <a:pt x="20" y="7"/>
                    <a:pt x="21" y="0"/>
                  </a:cubicBezTo>
                  <a:close/>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 name="Freeform 3442">
              <a:extLst>
                <a:ext uri="{FF2B5EF4-FFF2-40B4-BE49-F238E27FC236}">
                  <a16:creationId xmlns:a16="http://schemas.microsoft.com/office/drawing/2014/main" id="{37010067-E4F9-418C-98E9-58B983F09E44}"/>
                </a:ext>
              </a:extLst>
            </p:cNvPr>
            <p:cNvSpPr>
              <a:spLocks/>
            </p:cNvSpPr>
            <p:nvPr/>
          </p:nvSpPr>
          <p:spPr bwMode="auto">
            <a:xfrm>
              <a:off x="6674135" y="5402525"/>
              <a:ext cx="410468" cy="491801"/>
            </a:xfrm>
            <a:custGeom>
              <a:avLst/>
              <a:gdLst>
                <a:gd name="T0" fmla="*/ 21 w 21"/>
                <a:gd name="T1" fmla="*/ 7 h 25"/>
                <a:gd name="T2" fmla="*/ 21 w 21"/>
                <a:gd name="T3" fmla="*/ 0 h 25"/>
                <a:gd name="T4" fmla="*/ 12 w 21"/>
                <a:gd name="T5" fmla="*/ 2 h 25"/>
                <a:gd name="T6" fmla="*/ 3 w 21"/>
                <a:gd name="T7" fmla="*/ 1 h 25"/>
                <a:gd name="T8" fmla="*/ 2 w 21"/>
                <a:gd name="T9" fmla="*/ 15 h 25"/>
                <a:gd name="T10" fmla="*/ 2 w 21"/>
                <a:gd name="T11" fmla="*/ 18 h 25"/>
                <a:gd name="T12" fmla="*/ 0 w 21"/>
                <a:gd name="T13" fmla="*/ 24 h 25"/>
                <a:gd name="T14" fmla="*/ 1 w 21"/>
                <a:gd name="T15" fmla="*/ 25 h 25"/>
                <a:gd name="T16" fmla="*/ 21 w 21"/>
                <a:gd name="T17" fmla="*/ 7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25">
                  <a:moveTo>
                    <a:pt x="21" y="7"/>
                  </a:moveTo>
                  <a:cubicBezTo>
                    <a:pt x="21" y="5"/>
                    <a:pt x="21" y="2"/>
                    <a:pt x="21" y="0"/>
                  </a:cubicBezTo>
                  <a:cubicBezTo>
                    <a:pt x="12" y="2"/>
                    <a:pt x="12" y="2"/>
                    <a:pt x="12" y="2"/>
                  </a:cubicBezTo>
                  <a:cubicBezTo>
                    <a:pt x="3" y="1"/>
                    <a:pt x="3" y="1"/>
                    <a:pt x="3" y="1"/>
                  </a:cubicBezTo>
                  <a:cubicBezTo>
                    <a:pt x="3" y="1"/>
                    <a:pt x="2" y="14"/>
                    <a:pt x="2" y="15"/>
                  </a:cubicBezTo>
                  <a:cubicBezTo>
                    <a:pt x="2" y="16"/>
                    <a:pt x="2" y="17"/>
                    <a:pt x="2" y="18"/>
                  </a:cubicBezTo>
                  <a:cubicBezTo>
                    <a:pt x="2" y="20"/>
                    <a:pt x="1" y="22"/>
                    <a:pt x="0" y="24"/>
                  </a:cubicBezTo>
                  <a:cubicBezTo>
                    <a:pt x="1" y="25"/>
                    <a:pt x="1" y="25"/>
                    <a:pt x="1" y="25"/>
                  </a:cubicBezTo>
                  <a:cubicBezTo>
                    <a:pt x="10" y="19"/>
                    <a:pt x="17" y="13"/>
                    <a:pt x="21" y="7"/>
                  </a:cubicBezTo>
                  <a:close/>
                </a:path>
              </a:pathLst>
            </a:custGeom>
            <a:solidFill>
              <a:srgbClr val="CD95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 name="Freeform 3462">
              <a:extLst>
                <a:ext uri="{FF2B5EF4-FFF2-40B4-BE49-F238E27FC236}">
                  <a16:creationId xmlns:a16="http://schemas.microsoft.com/office/drawing/2014/main" id="{3792F886-64F5-C477-2A20-FAE303B5A6C3}"/>
                </a:ext>
              </a:extLst>
            </p:cNvPr>
            <p:cNvSpPr>
              <a:spLocks/>
            </p:cNvSpPr>
            <p:nvPr/>
          </p:nvSpPr>
          <p:spPr bwMode="auto">
            <a:xfrm>
              <a:off x="5921623" y="5871978"/>
              <a:ext cx="1915518" cy="2548440"/>
            </a:xfrm>
            <a:custGeom>
              <a:avLst/>
              <a:gdLst>
                <a:gd name="T0" fmla="*/ 17 w 96"/>
                <a:gd name="T1" fmla="*/ 75 h 131"/>
                <a:gd name="T2" fmla="*/ 16 w 96"/>
                <a:gd name="T3" fmla="*/ 21 h 131"/>
                <a:gd name="T4" fmla="*/ 13 w 96"/>
                <a:gd name="T5" fmla="*/ 4 h 131"/>
                <a:gd name="T6" fmla="*/ 37 w 96"/>
                <a:gd name="T7" fmla="*/ 0 h 131"/>
                <a:gd name="T8" fmla="*/ 45 w 96"/>
                <a:gd name="T9" fmla="*/ 9 h 131"/>
                <a:gd name="T10" fmla="*/ 61 w 96"/>
                <a:gd name="T11" fmla="*/ 0 h 131"/>
                <a:gd name="T12" fmla="*/ 89 w 96"/>
                <a:gd name="T13" fmla="*/ 3 h 131"/>
                <a:gd name="T14" fmla="*/ 81 w 96"/>
                <a:gd name="T15" fmla="*/ 66 h 131"/>
                <a:gd name="T16" fmla="*/ 96 w 96"/>
                <a:gd name="T17" fmla="*/ 131 h 131"/>
                <a:gd name="T18" fmla="*/ 53 w 96"/>
                <a:gd name="T19" fmla="*/ 131 h 131"/>
                <a:gd name="T20" fmla="*/ 40 w 96"/>
                <a:gd name="T21" fmla="*/ 103 h 131"/>
                <a:gd name="T22" fmla="*/ 27 w 96"/>
                <a:gd name="T23" fmla="*/ 131 h 131"/>
                <a:gd name="T24" fmla="*/ 0 w 96"/>
                <a:gd name="T25" fmla="*/ 131 h 131"/>
                <a:gd name="T26" fmla="*/ 17 w 96"/>
                <a:gd name="T27" fmla="*/ 75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6" h="131">
                  <a:moveTo>
                    <a:pt x="17" y="75"/>
                  </a:moveTo>
                  <a:cubicBezTo>
                    <a:pt x="18" y="57"/>
                    <a:pt x="18" y="39"/>
                    <a:pt x="16" y="21"/>
                  </a:cubicBezTo>
                  <a:cubicBezTo>
                    <a:pt x="13" y="4"/>
                    <a:pt x="13" y="4"/>
                    <a:pt x="13" y="4"/>
                  </a:cubicBezTo>
                  <a:cubicBezTo>
                    <a:pt x="37" y="0"/>
                    <a:pt x="37" y="0"/>
                    <a:pt x="37" y="0"/>
                  </a:cubicBezTo>
                  <a:cubicBezTo>
                    <a:pt x="45" y="9"/>
                    <a:pt x="45" y="9"/>
                    <a:pt x="45" y="9"/>
                  </a:cubicBezTo>
                  <a:cubicBezTo>
                    <a:pt x="61" y="0"/>
                    <a:pt x="61" y="0"/>
                    <a:pt x="61" y="0"/>
                  </a:cubicBezTo>
                  <a:cubicBezTo>
                    <a:pt x="89" y="3"/>
                    <a:pt x="89" y="3"/>
                    <a:pt x="89" y="3"/>
                  </a:cubicBezTo>
                  <a:cubicBezTo>
                    <a:pt x="91" y="24"/>
                    <a:pt x="88" y="46"/>
                    <a:pt x="81" y="66"/>
                  </a:cubicBezTo>
                  <a:cubicBezTo>
                    <a:pt x="96" y="131"/>
                    <a:pt x="96" y="131"/>
                    <a:pt x="96" y="131"/>
                  </a:cubicBezTo>
                  <a:cubicBezTo>
                    <a:pt x="53" y="131"/>
                    <a:pt x="53" y="131"/>
                    <a:pt x="53" y="131"/>
                  </a:cubicBezTo>
                  <a:cubicBezTo>
                    <a:pt x="40" y="103"/>
                    <a:pt x="40" y="103"/>
                    <a:pt x="40" y="103"/>
                  </a:cubicBezTo>
                  <a:cubicBezTo>
                    <a:pt x="27" y="131"/>
                    <a:pt x="27" y="131"/>
                    <a:pt x="27" y="131"/>
                  </a:cubicBezTo>
                  <a:cubicBezTo>
                    <a:pt x="0" y="131"/>
                    <a:pt x="0" y="131"/>
                    <a:pt x="0" y="131"/>
                  </a:cubicBezTo>
                  <a:lnTo>
                    <a:pt x="17" y="75"/>
                  </a:ln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en-US"/>
            </a:p>
          </p:txBody>
        </p:sp>
        <p:sp>
          <p:nvSpPr>
            <p:cNvPr id="77" name="Freeform 3463">
              <a:extLst>
                <a:ext uri="{FF2B5EF4-FFF2-40B4-BE49-F238E27FC236}">
                  <a16:creationId xmlns:a16="http://schemas.microsoft.com/office/drawing/2014/main" id="{F9E7F481-C8AE-CA16-AD67-998610C04B96}"/>
                </a:ext>
              </a:extLst>
            </p:cNvPr>
            <p:cNvSpPr>
              <a:spLocks/>
            </p:cNvSpPr>
            <p:nvPr/>
          </p:nvSpPr>
          <p:spPr bwMode="auto">
            <a:xfrm>
              <a:off x="6537312" y="5871978"/>
              <a:ext cx="752529" cy="1341284"/>
            </a:xfrm>
            <a:custGeom>
              <a:avLst/>
              <a:gdLst>
                <a:gd name="T0" fmla="*/ 6 w 38"/>
                <a:gd name="T1" fmla="*/ 53 h 69"/>
                <a:gd name="T2" fmla="*/ 10 w 38"/>
                <a:gd name="T3" fmla="*/ 69 h 69"/>
                <a:gd name="T4" fmla="*/ 20 w 38"/>
                <a:gd name="T5" fmla="*/ 56 h 69"/>
                <a:gd name="T6" fmla="*/ 38 w 38"/>
                <a:gd name="T7" fmla="*/ 1 h 69"/>
                <a:gd name="T8" fmla="*/ 31 w 38"/>
                <a:gd name="T9" fmla="*/ 0 h 69"/>
                <a:gd name="T10" fmla="*/ 15 w 38"/>
                <a:gd name="T11" fmla="*/ 9 h 69"/>
                <a:gd name="T12" fmla="*/ 7 w 38"/>
                <a:gd name="T13" fmla="*/ 0 h 69"/>
                <a:gd name="T14" fmla="*/ 1 w 38"/>
                <a:gd name="T15" fmla="*/ 1 h 69"/>
                <a:gd name="T16" fmla="*/ 6 w 38"/>
                <a:gd name="T17" fmla="*/ 53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69">
                  <a:moveTo>
                    <a:pt x="6" y="53"/>
                  </a:moveTo>
                  <a:cubicBezTo>
                    <a:pt x="7" y="59"/>
                    <a:pt x="9" y="64"/>
                    <a:pt x="10" y="69"/>
                  </a:cubicBezTo>
                  <a:cubicBezTo>
                    <a:pt x="14" y="65"/>
                    <a:pt x="17" y="61"/>
                    <a:pt x="20" y="56"/>
                  </a:cubicBezTo>
                  <a:cubicBezTo>
                    <a:pt x="30" y="39"/>
                    <a:pt x="36" y="20"/>
                    <a:pt x="38" y="1"/>
                  </a:cubicBezTo>
                  <a:cubicBezTo>
                    <a:pt x="31" y="0"/>
                    <a:pt x="31" y="0"/>
                    <a:pt x="31" y="0"/>
                  </a:cubicBezTo>
                  <a:cubicBezTo>
                    <a:pt x="15" y="9"/>
                    <a:pt x="15" y="9"/>
                    <a:pt x="15" y="9"/>
                  </a:cubicBezTo>
                  <a:cubicBezTo>
                    <a:pt x="7" y="0"/>
                    <a:pt x="7" y="0"/>
                    <a:pt x="7" y="0"/>
                  </a:cubicBezTo>
                  <a:cubicBezTo>
                    <a:pt x="1" y="1"/>
                    <a:pt x="1" y="1"/>
                    <a:pt x="1" y="1"/>
                  </a:cubicBezTo>
                  <a:cubicBezTo>
                    <a:pt x="0" y="18"/>
                    <a:pt x="1" y="36"/>
                    <a:pt x="6" y="53"/>
                  </a:cubicBezTo>
                  <a:close/>
                </a:path>
              </a:pathLst>
            </a:custGeom>
            <a:solidFill>
              <a:srgbClr val="F8F0E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 name="Freeform 3464">
              <a:extLst>
                <a:ext uri="{FF2B5EF4-FFF2-40B4-BE49-F238E27FC236}">
                  <a16:creationId xmlns:a16="http://schemas.microsoft.com/office/drawing/2014/main" id="{37AD7AB6-5676-4E8F-BDCC-051A0A03CA9B}"/>
                </a:ext>
              </a:extLst>
            </p:cNvPr>
            <p:cNvSpPr>
              <a:spLocks/>
            </p:cNvSpPr>
            <p:nvPr/>
          </p:nvSpPr>
          <p:spPr bwMode="auto">
            <a:xfrm>
              <a:off x="6537312" y="5871978"/>
              <a:ext cx="752529" cy="357673"/>
            </a:xfrm>
            <a:custGeom>
              <a:avLst/>
              <a:gdLst>
                <a:gd name="T0" fmla="*/ 33 w 33"/>
                <a:gd name="T1" fmla="*/ 1 h 16"/>
                <a:gd name="T2" fmla="*/ 27 w 33"/>
                <a:gd name="T3" fmla="*/ 0 h 16"/>
                <a:gd name="T4" fmla="*/ 13 w 33"/>
                <a:gd name="T5" fmla="*/ 8 h 16"/>
                <a:gd name="T6" fmla="*/ 6 w 33"/>
                <a:gd name="T7" fmla="*/ 0 h 16"/>
                <a:gd name="T8" fmla="*/ 0 w 33"/>
                <a:gd name="T9" fmla="*/ 1 h 16"/>
                <a:gd name="T10" fmla="*/ 5 w 33"/>
                <a:gd name="T11" fmla="*/ 16 h 16"/>
                <a:gd name="T12" fmla="*/ 13 w 33"/>
                <a:gd name="T13" fmla="*/ 9 h 16"/>
                <a:gd name="T14" fmla="*/ 19 w 33"/>
                <a:gd name="T15" fmla="*/ 16 h 16"/>
                <a:gd name="T16" fmla="*/ 33 w 33"/>
                <a:gd name="T17" fmla="*/ 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16">
                  <a:moveTo>
                    <a:pt x="33" y="1"/>
                  </a:moveTo>
                  <a:lnTo>
                    <a:pt x="27" y="0"/>
                  </a:lnTo>
                  <a:lnTo>
                    <a:pt x="13" y="8"/>
                  </a:lnTo>
                  <a:lnTo>
                    <a:pt x="6" y="0"/>
                  </a:lnTo>
                  <a:lnTo>
                    <a:pt x="0" y="1"/>
                  </a:lnTo>
                  <a:lnTo>
                    <a:pt x="5" y="16"/>
                  </a:lnTo>
                  <a:lnTo>
                    <a:pt x="13" y="9"/>
                  </a:lnTo>
                  <a:lnTo>
                    <a:pt x="19" y="16"/>
                  </a:lnTo>
                  <a:lnTo>
                    <a:pt x="33" y="1"/>
                  </a:lnTo>
                  <a:close/>
                </a:path>
              </a:pathLst>
            </a:custGeom>
            <a:solidFill>
              <a:srgbClr val="E3DF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 name="Freeform 3465">
              <a:extLst>
                <a:ext uri="{FF2B5EF4-FFF2-40B4-BE49-F238E27FC236}">
                  <a16:creationId xmlns:a16="http://schemas.microsoft.com/office/drawing/2014/main" id="{1E2D77FC-0316-7B8C-428F-9F17AE93E766}"/>
                </a:ext>
              </a:extLst>
            </p:cNvPr>
            <p:cNvSpPr>
              <a:spLocks/>
            </p:cNvSpPr>
            <p:nvPr/>
          </p:nvSpPr>
          <p:spPr bwMode="auto">
            <a:xfrm>
              <a:off x="6651338" y="6073168"/>
              <a:ext cx="273645" cy="1140096"/>
            </a:xfrm>
            <a:custGeom>
              <a:avLst/>
              <a:gdLst>
                <a:gd name="T0" fmla="*/ 0 w 14"/>
                <a:gd name="T1" fmla="*/ 43 h 59"/>
                <a:gd name="T2" fmla="*/ 4 w 14"/>
                <a:gd name="T3" fmla="*/ 59 h 59"/>
                <a:gd name="T4" fmla="*/ 14 w 14"/>
                <a:gd name="T5" fmla="*/ 46 h 59"/>
                <a:gd name="T6" fmla="*/ 9 w 14"/>
                <a:gd name="T7" fmla="*/ 11 h 59"/>
                <a:gd name="T8" fmla="*/ 13 w 14"/>
                <a:gd name="T9" fmla="*/ 5 h 59"/>
                <a:gd name="T10" fmla="*/ 9 w 14"/>
                <a:gd name="T11" fmla="*/ 0 h 59"/>
                <a:gd name="T12" fmla="*/ 4 w 14"/>
                <a:gd name="T13" fmla="*/ 5 h 59"/>
                <a:gd name="T14" fmla="*/ 6 w 14"/>
                <a:gd name="T15" fmla="*/ 11 h 59"/>
                <a:gd name="T16" fmla="*/ 0 w 14"/>
                <a:gd name="T17" fmla="*/ 43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59">
                  <a:moveTo>
                    <a:pt x="0" y="43"/>
                  </a:moveTo>
                  <a:cubicBezTo>
                    <a:pt x="1" y="49"/>
                    <a:pt x="3" y="54"/>
                    <a:pt x="4" y="59"/>
                  </a:cubicBezTo>
                  <a:cubicBezTo>
                    <a:pt x="8" y="55"/>
                    <a:pt x="11" y="51"/>
                    <a:pt x="14" y="46"/>
                  </a:cubicBezTo>
                  <a:cubicBezTo>
                    <a:pt x="9" y="11"/>
                    <a:pt x="9" y="11"/>
                    <a:pt x="9" y="11"/>
                  </a:cubicBezTo>
                  <a:cubicBezTo>
                    <a:pt x="13" y="5"/>
                    <a:pt x="13" y="5"/>
                    <a:pt x="13" y="5"/>
                  </a:cubicBezTo>
                  <a:cubicBezTo>
                    <a:pt x="9" y="0"/>
                    <a:pt x="9" y="0"/>
                    <a:pt x="9" y="0"/>
                  </a:cubicBezTo>
                  <a:cubicBezTo>
                    <a:pt x="4" y="5"/>
                    <a:pt x="4" y="5"/>
                    <a:pt x="4" y="5"/>
                  </a:cubicBezTo>
                  <a:cubicBezTo>
                    <a:pt x="6" y="11"/>
                    <a:pt x="6" y="11"/>
                    <a:pt x="6" y="11"/>
                  </a:cubicBezTo>
                  <a:lnTo>
                    <a:pt x="0" y="43"/>
                  </a:lnTo>
                  <a:close/>
                </a:path>
              </a:pathLst>
            </a:custGeom>
            <a:solidFill>
              <a:srgbClr val="4440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 name="Freeform 3473">
              <a:extLst>
                <a:ext uri="{FF2B5EF4-FFF2-40B4-BE49-F238E27FC236}">
                  <a16:creationId xmlns:a16="http://schemas.microsoft.com/office/drawing/2014/main" id="{AB3E3DA7-EFB9-6620-4567-1146584BBDAB}"/>
                </a:ext>
              </a:extLst>
            </p:cNvPr>
            <p:cNvSpPr>
              <a:spLocks/>
            </p:cNvSpPr>
            <p:nvPr/>
          </p:nvSpPr>
          <p:spPr bwMode="auto">
            <a:xfrm>
              <a:off x="7517884" y="6609681"/>
              <a:ext cx="136823" cy="178841"/>
            </a:xfrm>
            <a:custGeom>
              <a:avLst/>
              <a:gdLst>
                <a:gd name="T0" fmla="*/ 6 w 7"/>
                <a:gd name="T1" fmla="*/ 9 h 9"/>
                <a:gd name="T2" fmla="*/ 6 w 7"/>
                <a:gd name="T3" fmla="*/ 8 h 9"/>
                <a:gd name="T4" fmla="*/ 6 w 7"/>
                <a:gd name="T5" fmla="*/ 8 h 9"/>
                <a:gd name="T6" fmla="*/ 0 w 7"/>
                <a:gd name="T7" fmla="*/ 0 h 9"/>
                <a:gd name="T8" fmla="*/ 0 w 7"/>
                <a:gd name="T9" fmla="*/ 0 h 9"/>
                <a:gd name="T10" fmla="*/ 0 w 7"/>
                <a:gd name="T11" fmla="*/ 0 h 9"/>
                <a:gd name="T12" fmla="*/ 6 w 7"/>
                <a:gd name="T13" fmla="*/ 8 h 9"/>
                <a:gd name="T14" fmla="*/ 6 w 7"/>
                <a:gd name="T15" fmla="*/ 9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9">
                  <a:moveTo>
                    <a:pt x="6" y="9"/>
                  </a:moveTo>
                  <a:cubicBezTo>
                    <a:pt x="6" y="8"/>
                    <a:pt x="6" y="8"/>
                    <a:pt x="6" y="8"/>
                  </a:cubicBezTo>
                  <a:cubicBezTo>
                    <a:pt x="7" y="8"/>
                    <a:pt x="7" y="8"/>
                    <a:pt x="6" y="8"/>
                  </a:cubicBezTo>
                  <a:cubicBezTo>
                    <a:pt x="0" y="0"/>
                    <a:pt x="0" y="0"/>
                    <a:pt x="0" y="0"/>
                  </a:cubicBezTo>
                  <a:cubicBezTo>
                    <a:pt x="0" y="0"/>
                    <a:pt x="0" y="0"/>
                    <a:pt x="0" y="0"/>
                  </a:cubicBezTo>
                  <a:cubicBezTo>
                    <a:pt x="0" y="0"/>
                    <a:pt x="0" y="0"/>
                    <a:pt x="0" y="0"/>
                  </a:cubicBezTo>
                  <a:cubicBezTo>
                    <a:pt x="6" y="8"/>
                    <a:pt x="6" y="8"/>
                    <a:pt x="6" y="8"/>
                  </a:cubicBezTo>
                  <a:lnTo>
                    <a:pt x="6" y="9"/>
                  </a:lnTo>
                  <a:close/>
                </a:path>
              </a:pathLst>
            </a:custGeom>
            <a:solidFill>
              <a:srgbClr val="2C75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81" name="Group 80">
              <a:extLst>
                <a:ext uri="{FF2B5EF4-FFF2-40B4-BE49-F238E27FC236}">
                  <a16:creationId xmlns:a16="http://schemas.microsoft.com/office/drawing/2014/main" id="{89612731-950A-35B8-6689-276ED39A0015}"/>
                </a:ext>
              </a:extLst>
            </p:cNvPr>
            <p:cNvGrpSpPr/>
            <p:nvPr/>
          </p:nvGrpSpPr>
          <p:grpSpPr>
            <a:xfrm flipH="1">
              <a:off x="5821086" y="5923691"/>
              <a:ext cx="2397750" cy="1949401"/>
              <a:chOff x="17290375" y="5460471"/>
              <a:chExt cx="2683191" cy="1919877"/>
            </a:xfrm>
          </p:grpSpPr>
          <p:sp>
            <p:nvSpPr>
              <p:cNvPr id="116" name="Freeform 4871">
                <a:extLst>
                  <a:ext uri="{FF2B5EF4-FFF2-40B4-BE49-F238E27FC236}">
                    <a16:creationId xmlns:a16="http://schemas.microsoft.com/office/drawing/2014/main" id="{A70B96BE-D421-2D13-E1D2-7F007DE1F425}"/>
                  </a:ext>
                </a:extLst>
              </p:cNvPr>
              <p:cNvSpPr>
                <a:spLocks/>
              </p:cNvSpPr>
              <p:nvPr/>
            </p:nvSpPr>
            <p:spPr bwMode="auto">
              <a:xfrm>
                <a:off x="17290375" y="5460471"/>
                <a:ext cx="832719" cy="1919877"/>
              </a:xfrm>
              <a:custGeom>
                <a:avLst/>
                <a:gdLst>
                  <a:gd name="T0" fmla="*/ 27 w 41"/>
                  <a:gd name="T1" fmla="*/ 0 h 96"/>
                  <a:gd name="T2" fmla="*/ 20 w 41"/>
                  <a:gd name="T3" fmla="*/ 9 h 96"/>
                  <a:gd name="T4" fmla="*/ 3 w 41"/>
                  <a:gd name="T5" fmla="*/ 73 h 96"/>
                  <a:gd name="T6" fmla="*/ 40 w 41"/>
                  <a:gd name="T7" fmla="*/ 75 h 96"/>
                  <a:gd name="T8" fmla="*/ 27 w 41"/>
                  <a:gd name="T9" fmla="*/ 0 h 96"/>
                </a:gdLst>
                <a:ahLst/>
                <a:cxnLst>
                  <a:cxn ang="0">
                    <a:pos x="T0" y="T1"/>
                  </a:cxn>
                  <a:cxn ang="0">
                    <a:pos x="T2" y="T3"/>
                  </a:cxn>
                  <a:cxn ang="0">
                    <a:pos x="T4" y="T5"/>
                  </a:cxn>
                  <a:cxn ang="0">
                    <a:pos x="T6" y="T7"/>
                  </a:cxn>
                  <a:cxn ang="0">
                    <a:pos x="T8" y="T9"/>
                  </a:cxn>
                </a:cxnLst>
                <a:rect l="0" t="0" r="r" b="b"/>
                <a:pathLst>
                  <a:path w="41" h="96">
                    <a:moveTo>
                      <a:pt x="27" y="0"/>
                    </a:moveTo>
                    <a:cubicBezTo>
                      <a:pt x="27" y="0"/>
                      <a:pt x="24" y="2"/>
                      <a:pt x="20" y="9"/>
                    </a:cubicBezTo>
                    <a:cubicBezTo>
                      <a:pt x="15" y="16"/>
                      <a:pt x="0" y="53"/>
                      <a:pt x="3" y="73"/>
                    </a:cubicBezTo>
                    <a:cubicBezTo>
                      <a:pt x="7" y="96"/>
                      <a:pt x="38" y="78"/>
                      <a:pt x="40" y="75"/>
                    </a:cubicBezTo>
                    <a:cubicBezTo>
                      <a:pt x="41" y="71"/>
                      <a:pt x="41" y="0"/>
                      <a:pt x="27" y="0"/>
                    </a:cubicBez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 name="Freeform 4889">
                <a:extLst>
                  <a:ext uri="{FF2B5EF4-FFF2-40B4-BE49-F238E27FC236}">
                    <a16:creationId xmlns:a16="http://schemas.microsoft.com/office/drawing/2014/main" id="{851F3F30-4C57-B1D6-F268-3E3644DC7DDC}"/>
                  </a:ext>
                </a:extLst>
              </p:cNvPr>
              <p:cNvSpPr>
                <a:spLocks/>
              </p:cNvSpPr>
              <p:nvPr/>
            </p:nvSpPr>
            <p:spPr bwMode="auto">
              <a:xfrm>
                <a:off x="17683588" y="6246923"/>
                <a:ext cx="647669" cy="439497"/>
              </a:xfrm>
              <a:custGeom>
                <a:avLst/>
                <a:gdLst>
                  <a:gd name="T0" fmla="*/ 32 w 33"/>
                  <a:gd name="T1" fmla="*/ 11 h 22"/>
                  <a:gd name="T2" fmla="*/ 18 w 33"/>
                  <a:gd name="T3" fmla="*/ 1 h 22"/>
                  <a:gd name="T4" fmla="*/ 2 w 33"/>
                  <a:gd name="T5" fmla="*/ 7 h 22"/>
                  <a:gd name="T6" fmla="*/ 15 w 33"/>
                  <a:gd name="T7" fmla="*/ 6 h 22"/>
                  <a:gd name="T8" fmla="*/ 2 w 33"/>
                  <a:gd name="T9" fmla="*/ 15 h 22"/>
                  <a:gd name="T10" fmla="*/ 23 w 33"/>
                  <a:gd name="T11" fmla="*/ 20 h 22"/>
                  <a:gd name="T12" fmla="*/ 32 w 33"/>
                  <a:gd name="T13" fmla="*/ 11 h 22"/>
                </a:gdLst>
                <a:ahLst/>
                <a:cxnLst>
                  <a:cxn ang="0">
                    <a:pos x="T0" y="T1"/>
                  </a:cxn>
                  <a:cxn ang="0">
                    <a:pos x="T2" y="T3"/>
                  </a:cxn>
                  <a:cxn ang="0">
                    <a:pos x="T4" y="T5"/>
                  </a:cxn>
                  <a:cxn ang="0">
                    <a:pos x="T6" y="T7"/>
                  </a:cxn>
                  <a:cxn ang="0">
                    <a:pos x="T8" y="T9"/>
                  </a:cxn>
                  <a:cxn ang="0">
                    <a:pos x="T10" y="T11"/>
                  </a:cxn>
                  <a:cxn ang="0">
                    <a:pos x="T12" y="T13"/>
                  </a:cxn>
                </a:cxnLst>
                <a:rect l="0" t="0" r="r" b="b"/>
                <a:pathLst>
                  <a:path w="33" h="22">
                    <a:moveTo>
                      <a:pt x="32" y="11"/>
                    </a:moveTo>
                    <a:cubicBezTo>
                      <a:pt x="32" y="11"/>
                      <a:pt x="24" y="2"/>
                      <a:pt x="18" y="1"/>
                    </a:cubicBezTo>
                    <a:cubicBezTo>
                      <a:pt x="11" y="0"/>
                      <a:pt x="4" y="4"/>
                      <a:pt x="2" y="7"/>
                    </a:cubicBezTo>
                    <a:cubicBezTo>
                      <a:pt x="0" y="10"/>
                      <a:pt x="9" y="4"/>
                      <a:pt x="15" y="6"/>
                    </a:cubicBezTo>
                    <a:cubicBezTo>
                      <a:pt x="10" y="8"/>
                      <a:pt x="5" y="10"/>
                      <a:pt x="2" y="15"/>
                    </a:cubicBezTo>
                    <a:cubicBezTo>
                      <a:pt x="3" y="18"/>
                      <a:pt x="15" y="22"/>
                      <a:pt x="23" y="20"/>
                    </a:cubicBezTo>
                    <a:cubicBezTo>
                      <a:pt x="31" y="19"/>
                      <a:pt x="33" y="16"/>
                      <a:pt x="32" y="11"/>
                    </a:cubicBezTo>
                    <a:close/>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8" name="Freeform 4890">
                <a:extLst>
                  <a:ext uri="{FF2B5EF4-FFF2-40B4-BE49-F238E27FC236}">
                    <a16:creationId xmlns:a16="http://schemas.microsoft.com/office/drawing/2014/main" id="{9C9E2A26-D44B-1362-D053-78557BD232C2}"/>
                  </a:ext>
                </a:extLst>
              </p:cNvPr>
              <p:cNvSpPr>
                <a:spLocks/>
              </p:cNvSpPr>
              <p:nvPr/>
            </p:nvSpPr>
            <p:spPr bwMode="auto">
              <a:xfrm>
                <a:off x="18123085" y="5475348"/>
                <a:ext cx="1850481" cy="1688567"/>
              </a:xfrm>
              <a:custGeom>
                <a:avLst/>
                <a:gdLst>
                  <a:gd name="T0" fmla="*/ 86 w 92"/>
                  <a:gd name="T1" fmla="*/ 74 h 84"/>
                  <a:gd name="T2" fmla="*/ 38 w 92"/>
                  <a:gd name="T3" fmla="*/ 78 h 84"/>
                  <a:gd name="T4" fmla="*/ 0 w 92"/>
                  <a:gd name="T5" fmla="*/ 66 h 84"/>
                  <a:gd name="T6" fmla="*/ 9 w 92"/>
                  <a:gd name="T7" fmla="*/ 48 h 84"/>
                  <a:gd name="T8" fmla="*/ 54 w 92"/>
                  <a:gd name="T9" fmla="*/ 53 h 84"/>
                  <a:gd name="T10" fmla="*/ 61 w 92"/>
                  <a:gd name="T11" fmla="*/ 53 h 84"/>
                  <a:gd name="T12" fmla="*/ 73 w 92"/>
                  <a:gd name="T13" fmla="*/ 0 h 84"/>
                  <a:gd name="T14" fmla="*/ 87 w 92"/>
                  <a:gd name="T15" fmla="*/ 21 h 84"/>
                  <a:gd name="T16" fmla="*/ 86 w 92"/>
                  <a:gd name="T17" fmla="*/ 7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2" h="84">
                    <a:moveTo>
                      <a:pt x="86" y="74"/>
                    </a:moveTo>
                    <a:cubicBezTo>
                      <a:pt x="83" y="80"/>
                      <a:pt x="65" y="84"/>
                      <a:pt x="38" y="78"/>
                    </a:cubicBezTo>
                    <a:cubicBezTo>
                      <a:pt x="27" y="76"/>
                      <a:pt x="14" y="72"/>
                      <a:pt x="0" y="66"/>
                    </a:cubicBezTo>
                    <a:cubicBezTo>
                      <a:pt x="6" y="54"/>
                      <a:pt x="9" y="48"/>
                      <a:pt x="9" y="48"/>
                    </a:cubicBezTo>
                    <a:cubicBezTo>
                      <a:pt x="54" y="53"/>
                      <a:pt x="54" y="53"/>
                      <a:pt x="54" y="53"/>
                    </a:cubicBezTo>
                    <a:cubicBezTo>
                      <a:pt x="61" y="53"/>
                      <a:pt x="61" y="53"/>
                      <a:pt x="61" y="53"/>
                    </a:cubicBezTo>
                    <a:cubicBezTo>
                      <a:pt x="61" y="53"/>
                      <a:pt x="62" y="1"/>
                      <a:pt x="73" y="0"/>
                    </a:cubicBezTo>
                    <a:cubicBezTo>
                      <a:pt x="73" y="0"/>
                      <a:pt x="82" y="4"/>
                      <a:pt x="87" y="21"/>
                    </a:cubicBezTo>
                    <a:cubicBezTo>
                      <a:pt x="92" y="40"/>
                      <a:pt x="91" y="65"/>
                      <a:pt x="86" y="74"/>
                    </a:cubicBez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9" name="Freeform 4891">
                <a:extLst>
                  <a:ext uri="{FF2B5EF4-FFF2-40B4-BE49-F238E27FC236}">
                    <a16:creationId xmlns:a16="http://schemas.microsoft.com/office/drawing/2014/main" id="{34E8228C-43F4-AE40-D55B-28757AAE82EA}"/>
                  </a:ext>
                </a:extLst>
              </p:cNvPr>
              <p:cNvSpPr>
                <a:spLocks/>
              </p:cNvSpPr>
              <p:nvPr/>
            </p:nvSpPr>
            <p:spPr bwMode="auto">
              <a:xfrm>
                <a:off x="18123085" y="6408836"/>
                <a:ext cx="1156553" cy="601402"/>
              </a:xfrm>
              <a:custGeom>
                <a:avLst/>
                <a:gdLst>
                  <a:gd name="T0" fmla="*/ 58 w 58"/>
                  <a:gd name="T1" fmla="*/ 20 h 30"/>
                  <a:gd name="T2" fmla="*/ 38 w 58"/>
                  <a:gd name="T3" fmla="*/ 30 h 30"/>
                  <a:gd name="T4" fmla="*/ 0 w 58"/>
                  <a:gd name="T5" fmla="*/ 18 h 30"/>
                  <a:gd name="T6" fmla="*/ 9 w 58"/>
                  <a:gd name="T7" fmla="*/ 0 h 30"/>
                  <a:gd name="T8" fmla="*/ 54 w 58"/>
                  <a:gd name="T9" fmla="*/ 5 h 30"/>
                  <a:gd name="T10" fmla="*/ 58 w 58"/>
                  <a:gd name="T11" fmla="*/ 20 h 30"/>
                </a:gdLst>
                <a:ahLst/>
                <a:cxnLst>
                  <a:cxn ang="0">
                    <a:pos x="T0" y="T1"/>
                  </a:cxn>
                  <a:cxn ang="0">
                    <a:pos x="T2" y="T3"/>
                  </a:cxn>
                  <a:cxn ang="0">
                    <a:pos x="T4" y="T5"/>
                  </a:cxn>
                  <a:cxn ang="0">
                    <a:pos x="T6" y="T7"/>
                  </a:cxn>
                  <a:cxn ang="0">
                    <a:pos x="T8" y="T9"/>
                  </a:cxn>
                  <a:cxn ang="0">
                    <a:pos x="T10" y="T11"/>
                  </a:cxn>
                </a:cxnLst>
                <a:rect l="0" t="0" r="r" b="b"/>
                <a:pathLst>
                  <a:path w="58" h="30">
                    <a:moveTo>
                      <a:pt x="58" y="20"/>
                    </a:moveTo>
                    <a:cubicBezTo>
                      <a:pt x="55" y="23"/>
                      <a:pt x="45" y="28"/>
                      <a:pt x="38" y="30"/>
                    </a:cubicBezTo>
                    <a:cubicBezTo>
                      <a:pt x="27" y="28"/>
                      <a:pt x="14" y="24"/>
                      <a:pt x="0" y="18"/>
                    </a:cubicBezTo>
                    <a:cubicBezTo>
                      <a:pt x="6" y="6"/>
                      <a:pt x="9" y="0"/>
                      <a:pt x="9" y="0"/>
                    </a:cubicBezTo>
                    <a:cubicBezTo>
                      <a:pt x="54" y="5"/>
                      <a:pt x="54" y="5"/>
                      <a:pt x="54" y="5"/>
                    </a:cubicBezTo>
                    <a:cubicBezTo>
                      <a:pt x="56" y="10"/>
                      <a:pt x="57" y="16"/>
                      <a:pt x="58" y="20"/>
                    </a:cubicBezTo>
                    <a:close/>
                  </a:path>
                </a:pathLst>
              </a:custGeom>
              <a:solidFill>
                <a:schemeClr val="accent4">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0" name="Freeform 4892">
                <a:extLst>
                  <a:ext uri="{FF2B5EF4-FFF2-40B4-BE49-F238E27FC236}">
                    <a16:creationId xmlns:a16="http://schemas.microsoft.com/office/drawing/2014/main" id="{A0B4AF09-71E3-341F-FAC7-FC44DBF5996A}"/>
                  </a:ext>
                </a:extLst>
              </p:cNvPr>
              <p:cNvSpPr>
                <a:spLocks/>
              </p:cNvSpPr>
              <p:nvPr/>
            </p:nvSpPr>
            <p:spPr bwMode="auto">
              <a:xfrm>
                <a:off x="18955804" y="6246923"/>
                <a:ext cx="601402" cy="393230"/>
              </a:xfrm>
              <a:custGeom>
                <a:avLst/>
                <a:gdLst>
                  <a:gd name="T0" fmla="*/ 0 w 30"/>
                  <a:gd name="T1" fmla="*/ 8 h 20"/>
                  <a:gd name="T2" fmla="*/ 18 w 30"/>
                  <a:gd name="T3" fmla="*/ 0 h 20"/>
                  <a:gd name="T4" fmla="*/ 28 w 30"/>
                  <a:gd name="T5" fmla="*/ 13 h 20"/>
                  <a:gd name="T6" fmla="*/ 4 w 30"/>
                  <a:gd name="T7" fmla="*/ 20 h 20"/>
                  <a:gd name="T8" fmla="*/ 0 w 30"/>
                  <a:gd name="T9" fmla="*/ 8 h 20"/>
                </a:gdLst>
                <a:ahLst/>
                <a:cxnLst>
                  <a:cxn ang="0">
                    <a:pos x="T0" y="T1"/>
                  </a:cxn>
                  <a:cxn ang="0">
                    <a:pos x="T2" y="T3"/>
                  </a:cxn>
                  <a:cxn ang="0">
                    <a:pos x="T4" y="T5"/>
                  </a:cxn>
                  <a:cxn ang="0">
                    <a:pos x="T6" y="T7"/>
                  </a:cxn>
                  <a:cxn ang="0">
                    <a:pos x="T8" y="T9"/>
                  </a:cxn>
                </a:cxnLst>
                <a:rect l="0" t="0" r="r" b="b"/>
                <a:pathLst>
                  <a:path w="30" h="20">
                    <a:moveTo>
                      <a:pt x="0" y="8"/>
                    </a:moveTo>
                    <a:cubicBezTo>
                      <a:pt x="0" y="8"/>
                      <a:pt x="12" y="0"/>
                      <a:pt x="18" y="0"/>
                    </a:cubicBezTo>
                    <a:cubicBezTo>
                      <a:pt x="27" y="2"/>
                      <a:pt x="30" y="10"/>
                      <a:pt x="28" y="13"/>
                    </a:cubicBezTo>
                    <a:cubicBezTo>
                      <a:pt x="28" y="15"/>
                      <a:pt x="4" y="20"/>
                      <a:pt x="4" y="20"/>
                    </a:cubicBezTo>
                    <a:lnTo>
                      <a:pt x="0" y="8"/>
                    </a:lnTo>
                    <a:close/>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1" name="Freeform 4893">
                <a:extLst>
                  <a:ext uri="{FF2B5EF4-FFF2-40B4-BE49-F238E27FC236}">
                    <a16:creationId xmlns:a16="http://schemas.microsoft.com/office/drawing/2014/main" id="{74C8C7DA-1967-09E2-93AB-50804A64A261}"/>
                  </a:ext>
                </a:extLst>
              </p:cNvPr>
              <p:cNvSpPr>
                <a:spLocks/>
              </p:cNvSpPr>
              <p:nvPr/>
            </p:nvSpPr>
            <p:spPr bwMode="auto">
              <a:xfrm>
                <a:off x="17406021" y="6246923"/>
                <a:ext cx="1757956" cy="925236"/>
              </a:xfrm>
              <a:custGeom>
                <a:avLst/>
                <a:gdLst>
                  <a:gd name="T0" fmla="*/ 12 w 88"/>
                  <a:gd name="T1" fmla="*/ 16 h 45"/>
                  <a:gd name="T2" fmla="*/ 1 w 88"/>
                  <a:gd name="T3" fmla="*/ 33 h 45"/>
                  <a:gd name="T4" fmla="*/ 20 w 88"/>
                  <a:gd name="T5" fmla="*/ 44 h 45"/>
                  <a:gd name="T6" fmla="*/ 88 w 88"/>
                  <a:gd name="T7" fmla="*/ 22 h 45"/>
                  <a:gd name="T8" fmla="*/ 79 w 88"/>
                  <a:gd name="T9" fmla="*/ 0 h 45"/>
                  <a:gd name="T10" fmla="*/ 12 w 88"/>
                  <a:gd name="T11" fmla="*/ 16 h 45"/>
                </a:gdLst>
                <a:ahLst/>
                <a:cxnLst>
                  <a:cxn ang="0">
                    <a:pos x="T0" y="T1"/>
                  </a:cxn>
                  <a:cxn ang="0">
                    <a:pos x="T2" y="T3"/>
                  </a:cxn>
                  <a:cxn ang="0">
                    <a:pos x="T4" y="T5"/>
                  </a:cxn>
                  <a:cxn ang="0">
                    <a:pos x="T6" y="T7"/>
                  </a:cxn>
                  <a:cxn ang="0">
                    <a:pos x="T8" y="T9"/>
                  </a:cxn>
                  <a:cxn ang="0">
                    <a:pos x="T10" y="T11"/>
                  </a:cxn>
                </a:cxnLst>
                <a:rect l="0" t="0" r="r" b="b"/>
                <a:pathLst>
                  <a:path w="88" h="45">
                    <a:moveTo>
                      <a:pt x="12" y="16"/>
                    </a:moveTo>
                    <a:cubicBezTo>
                      <a:pt x="4" y="20"/>
                      <a:pt x="0" y="24"/>
                      <a:pt x="1" y="33"/>
                    </a:cubicBezTo>
                    <a:cubicBezTo>
                      <a:pt x="1" y="41"/>
                      <a:pt x="11" y="45"/>
                      <a:pt x="20" y="44"/>
                    </a:cubicBezTo>
                    <a:cubicBezTo>
                      <a:pt x="29" y="43"/>
                      <a:pt x="88" y="22"/>
                      <a:pt x="88" y="22"/>
                    </a:cubicBezTo>
                    <a:cubicBezTo>
                      <a:pt x="79" y="0"/>
                      <a:pt x="79" y="0"/>
                      <a:pt x="79" y="0"/>
                    </a:cubicBezTo>
                    <a:cubicBezTo>
                      <a:pt x="79" y="0"/>
                      <a:pt x="25" y="10"/>
                      <a:pt x="12" y="16"/>
                    </a:cubicBez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82" name="Group 81">
              <a:extLst>
                <a:ext uri="{FF2B5EF4-FFF2-40B4-BE49-F238E27FC236}">
                  <a16:creationId xmlns:a16="http://schemas.microsoft.com/office/drawing/2014/main" id="{0D42CAF0-5E3E-06BC-EEFF-2EB7F34AB235}"/>
                </a:ext>
              </a:extLst>
            </p:cNvPr>
            <p:cNvGrpSpPr/>
            <p:nvPr/>
          </p:nvGrpSpPr>
          <p:grpSpPr>
            <a:xfrm>
              <a:off x="4867343" y="676605"/>
              <a:ext cx="4067487" cy="4800280"/>
              <a:chOff x="1803696" y="1810576"/>
              <a:chExt cx="2482763" cy="2930057"/>
            </a:xfrm>
          </p:grpSpPr>
          <p:grpSp>
            <p:nvGrpSpPr>
              <p:cNvPr id="83" name="Group 82">
                <a:extLst>
                  <a:ext uri="{FF2B5EF4-FFF2-40B4-BE49-F238E27FC236}">
                    <a16:creationId xmlns:a16="http://schemas.microsoft.com/office/drawing/2014/main" id="{CBA307A9-5F69-ED0E-0B85-397D4B4F2546}"/>
                  </a:ext>
                </a:extLst>
              </p:cNvPr>
              <p:cNvGrpSpPr/>
              <p:nvPr/>
            </p:nvGrpSpPr>
            <p:grpSpPr>
              <a:xfrm>
                <a:off x="1803696" y="1810576"/>
                <a:ext cx="2482763" cy="2930057"/>
                <a:chOff x="142953" y="934202"/>
                <a:chExt cx="1561324" cy="1842612"/>
              </a:xfrm>
            </p:grpSpPr>
            <p:sp>
              <p:nvSpPr>
                <p:cNvPr id="85" name="Freeform 115">
                  <a:extLst>
                    <a:ext uri="{FF2B5EF4-FFF2-40B4-BE49-F238E27FC236}">
                      <a16:creationId xmlns:a16="http://schemas.microsoft.com/office/drawing/2014/main" id="{D8853166-F8A5-8815-5673-0383260E62A1}"/>
                    </a:ext>
                  </a:extLst>
                </p:cNvPr>
                <p:cNvSpPr>
                  <a:spLocks/>
                </p:cNvSpPr>
                <p:nvPr/>
              </p:nvSpPr>
              <p:spPr bwMode="auto">
                <a:xfrm>
                  <a:off x="142953" y="1880972"/>
                  <a:ext cx="345543" cy="473521"/>
                </a:xfrm>
                <a:custGeom>
                  <a:avLst/>
                  <a:gdLst>
                    <a:gd name="T0" fmla="*/ 2 w 32"/>
                    <a:gd name="T1" fmla="*/ 19 h 44"/>
                    <a:gd name="T2" fmla="*/ 20 w 32"/>
                    <a:gd name="T3" fmla="*/ 40 h 44"/>
                    <a:gd name="T4" fmla="*/ 31 w 32"/>
                    <a:gd name="T5" fmla="*/ 20 h 44"/>
                    <a:gd name="T6" fmla="*/ 15 w 32"/>
                    <a:gd name="T7" fmla="*/ 2 h 44"/>
                    <a:gd name="T8" fmla="*/ 2 w 32"/>
                    <a:gd name="T9" fmla="*/ 19 h 44"/>
                  </a:gdLst>
                  <a:ahLst/>
                  <a:cxnLst>
                    <a:cxn ang="0">
                      <a:pos x="T0" y="T1"/>
                    </a:cxn>
                    <a:cxn ang="0">
                      <a:pos x="T2" y="T3"/>
                    </a:cxn>
                    <a:cxn ang="0">
                      <a:pos x="T4" y="T5"/>
                    </a:cxn>
                    <a:cxn ang="0">
                      <a:pos x="T6" y="T7"/>
                    </a:cxn>
                    <a:cxn ang="0">
                      <a:pos x="T8" y="T9"/>
                    </a:cxn>
                  </a:cxnLst>
                  <a:rect l="0" t="0" r="r" b="b"/>
                  <a:pathLst>
                    <a:path w="32" h="44">
                      <a:moveTo>
                        <a:pt x="2" y="19"/>
                      </a:moveTo>
                      <a:cubicBezTo>
                        <a:pt x="3" y="30"/>
                        <a:pt x="12" y="44"/>
                        <a:pt x="20" y="40"/>
                      </a:cubicBezTo>
                      <a:cubicBezTo>
                        <a:pt x="27" y="37"/>
                        <a:pt x="32" y="31"/>
                        <a:pt x="31" y="20"/>
                      </a:cubicBezTo>
                      <a:cubicBezTo>
                        <a:pt x="29" y="9"/>
                        <a:pt x="23" y="4"/>
                        <a:pt x="15" y="2"/>
                      </a:cubicBezTo>
                      <a:cubicBezTo>
                        <a:pt x="5" y="0"/>
                        <a:pt x="0" y="8"/>
                        <a:pt x="2" y="19"/>
                      </a:cubicBezTo>
                    </a:path>
                  </a:pathLst>
                </a:custGeom>
                <a:solidFill>
                  <a:srgbClr val="ED90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86" name="Freeform 116">
                  <a:extLst>
                    <a:ext uri="{FF2B5EF4-FFF2-40B4-BE49-F238E27FC236}">
                      <a16:creationId xmlns:a16="http://schemas.microsoft.com/office/drawing/2014/main" id="{FC002C93-C8CB-E190-08AD-D8A02D0CE68A}"/>
                    </a:ext>
                  </a:extLst>
                </p:cNvPr>
                <p:cNvSpPr>
                  <a:spLocks/>
                </p:cNvSpPr>
                <p:nvPr/>
              </p:nvSpPr>
              <p:spPr bwMode="auto">
                <a:xfrm>
                  <a:off x="194144" y="1880972"/>
                  <a:ext cx="140780" cy="102382"/>
                </a:xfrm>
                <a:custGeom>
                  <a:avLst/>
                  <a:gdLst>
                    <a:gd name="T0" fmla="*/ 0 w 14"/>
                    <a:gd name="T1" fmla="*/ 5 h 9"/>
                    <a:gd name="T2" fmla="*/ 14 w 14"/>
                    <a:gd name="T3" fmla="*/ 9 h 9"/>
                    <a:gd name="T4" fmla="*/ 13 w 14"/>
                    <a:gd name="T5" fmla="*/ 2 h 9"/>
                    <a:gd name="T6" fmla="*/ 7 w 14"/>
                    <a:gd name="T7" fmla="*/ 1 h 9"/>
                    <a:gd name="T8" fmla="*/ 0 w 14"/>
                    <a:gd name="T9" fmla="*/ 5 h 9"/>
                  </a:gdLst>
                  <a:ahLst/>
                  <a:cxnLst>
                    <a:cxn ang="0">
                      <a:pos x="T0" y="T1"/>
                    </a:cxn>
                    <a:cxn ang="0">
                      <a:pos x="T2" y="T3"/>
                    </a:cxn>
                    <a:cxn ang="0">
                      <a:pos x="T4" y="T5"/>
                    </a:cxn>
                    <a:cxn ang="0">
                      <a:pos x="T6" y="T7"/>
                    </a:cxn>
                    <a:cxn ang="0">
                      <a:pos x="T8" y="T9"/>
                    </a:cxn>
                  </a:cxnLst>
                  <a:rect l="0" t="0" r="r" b="b"/>
                  <a:pathLst>
                    <a:path w="14" h="9">
                      <a:moveTo>
                        <a:pt x="0" y="5"/>
                      </a:moveTo>
                      <a:cubicBezTo>
                        <a:pt x="2" y="2"/>
                        <a:pt x="12" y="1"/>
                        <a:pt x="14" y="9"/>
                      </a:cubicBezTo>
                      <a:cubicBezTo>
                        <a:pt x="13" y="2"/>
                        <a:pt x="13" y="2"/>
                        <a:pt x="13" y="2"/>
                      </a:cubicBezTo>
                      <a:cubicBezTo>
                        <a:pt x="13" y="2"/>
                        <a:pt x="10" y="0"/>
                        <a:pt x="7" y="1"/>
                      </a:cubicBezTo>
                      <a:cubicBezTo>
                        <a:pt x="2" y="2"/>
                        <a:pt x="0" y="5"/>
                        <a:pt x="0" y="5"/>
                      </a:cubicBezTo>
                      <a:close/>
                    </a:path>
                  </a:pathLst>
                </a:custGeom>
                <a:solidFill>
                  <a:srgbClr val="FCBB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87" name="Freeform 117">
                  <a:extLst>
                    <a:ext uri="{FF2B5EF4-FFF2-40B4-BE49-F238E27FC236}">
                      <a16:creationId xmlns:a16="http://schemas.microsoft.com/office/drawing/2014/main" id="{327BD339-AA13-7348-5CF6-24863E2140D8}"/>
                    </a:ext>
                  </a:extLst>
                </p:cNvPr>
                <p:cNvSpPr>
                  <a:spLocks/>
                </p:cNvSpPr>
                <p:nvPr/>
              </p:nvSpPr>
              <p:spPr bwMode="auto">
                <a:xfrm>
                  <a:off x="1358734" y="1880972"/>
                  <a:ext cx="345543" cy="473521"/>
                </a:xfrm>
                <a:custGeom>
                  <a:avLst/>
                  <a:gdLst>
                    <a:gd name="T0" fmla="*/ 30 w 32"/>
                    <a:gd name="T1" fmla="*/ 19 h 44"/>
                    <a:gd name="T2" fmla="*/ 12 w 32"/>
                    <a:gd name="T3" fmla="*/ 40 h 44"/>
                    <a:gd name="T4" fmla="*/ 2 w 32"/>
                    <a:gd name="T5" fmla="*/ 20 h 44"/>
                    <a:gd name="T6" fmla="*/ 18 w 32"/>
                    <a:gd name="T7" fmla="*/ 2 h 44"/>
                    <a:gd name="T8" fmla="*/ 30 w 32"/>
                    <a:gd name="T9" fmla="*/ 19 h 44"/>
                  </a:gdLst>
                  <a:ahLst/>
                  <a:cxnLst>
                    <a:cxn ang="0">
                      <a:pos x="T0" y="T1"/>
                    </a:cxn>
                    <a:cxn ang="0">
                      <a:pos x="T2" y="T3"/>
                    </a:cxn>
                    <a:cxn ang="0">
                      <a:pos x="T4" y="T5"/>
                    </a:cxn>
                    <a:cxn ang="0">
                      <a:pos x="T6" y="T7"/>
                    </a:cxn>
                    <a:cxn ang="0">
                      <a:pos x="T8" y="T9"/>
                    </a:cxn>
                  </a:cxnLst>
                  <a:rect l="0" t="0" r="r" b="b"/>
                  <a:pathLst>
                    <a:path w="32" h="44">
                      <a:moveTo>
                        <a:pt x="30" y="19"/>
                      </a:moveTo>
                      <a:cubicBezTo>
                        <a:pt x="29" y="30"/>
                        <a:pt x="20" y="44"/>
                        <a:pt x="12" y="40"/>
                      </a:cubicBezTo>
                      <a:cubicBezTo>
                        <a:pt x="6" y="37"/>
                        <a:pt x="0" y="31"/>
                        <a:pt x="2" y="20"/>
                      </a:cubicBezTo>
                      <a:cubicBezTo>
                        <a:pt x="3" y="9"/>
                        <a:pt x="9" y="4"/>
                        <a:pt x="18" y="2"/>
                      </a:cubicBezTo>
                      <a:cubicBezTo>
                        <a:pt x="27" y="0"/>
                        <a:pt x="32" y="8"/>
                        <a:pt x="30" y="19"/>
                      </a:cubicBezTo>
                    </a:path>
                  </a:pathLst>
                </a:custGeom>
                <a:solidFill>
                  <a:srgbClr val="ED90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88" name="Freeform 118">
                  <a:extLst>
                    <a:ext uri="{FF2B5EF4-FFF2-40B4-BE49-F238E27FC236}">
                      <a16:creationId xmlns:a16="http://schemas.microsoft.com/office/drawing/2014/main" id="{8F57DBE3-DB8A-B922-C6D9-8A3A54810F91}"/>
                    </a:ext>
                  </a:extLst>
                </p:cNvPr>
                <p:cNvSpPr>
                  <a:spLocks/>
                </p:cNvSpPr>
                <p:nvPr/>
              </p:nvSpPr>
              <p:spPr bwMode="auto">
                <a:xfrm>
                  <a:off x="1512307" y="1880972"/>
                  <a:ext cx="153573" cy="102382"/>
                </a:xfrm>
                <a:custGeom>
                  <a:avLst/>
                  <a:gdLst>
                    <a:gd name="T0" fmla="*/ 14 w 14"/>
                    <a:gd name="T1" fmla="*/ 5 h 9"/>
                    <a:gd name="T2" fmla="*/ 0 w 14"/>
                    <a:gd name="T3" fmla="*/ 9 h 9"/>
                    <a:gd name="T4" fmla="*/ 1 w 14"/>
                    <a:gd name="T5" fmla="*/ 2 h 9"/>
                    <a:gd name="T6" fmla="*/ 7 w 14"/>
                    <a:gd name="T7" fmla="*/ 1 h 9"/>
                    <a:gd name="T8" fmla="*/ 14 w 14"/>
                    <a:gd name="T9" fmla="*/ 5 h 9"/>
                  </a:gdLst>
                  <a:ahLst/>
                  <a:cxnLst>
                    <a:cxn ang="0">
                      <a:pos x="T0" y="T1"/>
                    </a:cxn>
                    <a:cxn ang="0">
                      <a:pos x="T2" y="T3"/>
                    </a:cxn>
                    <a:cxn ang="0">
                      <a:pos x="T4" y="T5"/>
                    </a:cxn>
                    <a:cxn ang="0">
                      <a:pos x="T6" y="T7"/>
                    </a:cxn>
                    <a:cxn ang="0">
                      <a:pos x="T8" y="T9"/>
                    </a:cxn>
                  </a:cxnLst>
                  <a:rect l="0" t="0" r="r" b="b"/>
                  <a:pathLst>
                    <a:path w="14" h="9">
                      <a:moveTo>
                        <a:pt x="14" y="5"/>
                      </a:moveTo>
                      <a:cubicBezTo>
                        <a:pt x="12" y="2"/>
                        <a:pt x="3" y="1"/>
                        <a:pt x="0" y="9"/>
                      </a:cubicBezTo>
                      <a:cubicBezTo>
                        <a:pt x="1" y="2"/>
                        <a:pt x="1" y="2"/>
                        <a:pt x="1" y="2"/>
                      </a:cubicBezTo>
                      <a:cubicBezTo>
                        <a:pt x="1" y="2"/>
                        <a:pt x="4" y="0"/>
                        <a:pt x="7" y="1"/>
                      </a:cubicBezTo>
                      <a:cubicBezTo>
                        <a:pt x="12" y="2"/>
                        <a:pt x="14" y="5"/>
                        <a:pt x="14" y="5"/>
                      </a:cubicBezTo>
                      <a:close/>
                    </a:path>
                  </a:pathLst>
                </a:custGeom>
                <a:solidFill>
                  <a:srgbClr val="FCBB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89" name="Freeform 119">
                  <a:extLst>
                    <a:ext uri="{FF2B5EF4-FFF2-40B4-BE49-F238E27FC236}">
                      <a16:creationId xmlns:a16="http://schemas.microsoft.com/office/drawing/2014/main" id="{59672540-2676-3B76-B576-FC0FFBA3002C}"/>
                    </a:ext>
                  </a:extLst>
                </p:cNvPr>
                <p:cNvSpPr>
                  <a:spLocks/>
                </p:cNvSpPr>
                <p:nvPr/>
              </p:nvSpPr>
              <p:spPr bwMode="auto">
                <a:xfrm>
                  <a:off x="334915" y="1113108"/>
                  <a:ext cx="1190194" cy="1241385"/>
                </a:xfrm>
                <a:custGeom>
                  <a:avLst/>
                  <a:gdLst>
                    <a:gd name="T0" fmla="*/ 56 w 111"/>
                    <a:gd name="T1" fmla="*/ 0 h 115"/>
                    <a:gd name="T2" fmla="*/ 111 w 111"/>
                    <a:gd name="T3" fmla="*/ 60 h 115"/>
                    <a:gd name="T4" fmla="*/ 56 w 111"/>
                    <a:gd name="T5" fmla="*/ 115 h 115"/>
                    <a:gd name="T6" fmla="*/ 0 w 111"/>
                    <a:gd name="T7" fmla="*/ 60 h 115"/>
                    <a:gd name="T8" fmla="*/ 56 w 111"/>
                    <a:gd name="T9" fmla="*/ 0 h 115"/>
                  </a:gdLst>
                  <a:ahLst/>
                  <a:cxnLst>
                    <a:cxn ang="0">
                      <a:pos x="T0" y="T1"/>
                    </a:cxn>
                    <a:cxn ang="0">
                      <a:pos x="T2" y="T3"/>
                    </a:cxn>
                    <a:cxn ang="0">
                      <a:pos x="T4" y="T5"/>
                    </a:cxn>
                    <a:cxn ang="0">
                      <a:pos x="T6" y="T7"/>
                    </a:cxn>
                    <a:cxn ang="0">
                      <a:pos x="T8" y="T9"/>
                    </a:cxn>
                  </a:cxnLst>
                  <a:rect l="0" t="0" r="r" b="b"/>
                  <a:pathLst>
                    <a:path w="111" h="115">
                      <a:moveTo>
                        <a:pt x="56" y="0"/>
                      </a:moveTo>
                      <a:cubicBezTo>
                        <a:pt x="86" y="0"/>
                        <a:pt x="111" y="19"/>
                        <a:pt x="111" y="60"/>
                      </a:cubicBezTo>
                      <a:cubicBezTo>
                        <a:pt x="111" y="90"/>
                        <a:pt x="86" y="115"/>
                        <a:pt x="56" y="115"/>
                      </a:cubicBezTo>
                      <a:cubicBezTo>
                        <a:pt x="25" y="115"/>
                        <a:pt x="0" y="90"/>
                        <a:pt x="0" y="60"/>
                      </a:cubicBezTo>
                      <a:cubicBezTo>
                        <a:pt x="0" y="20"/>
                        <a:pt x="25" y="0"/>
                        <a:pt x="56" y="0"/>
                      </a:cubicBezTo>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90" name="Freeform 120">
                  <a:extLst>
                    <a:ext uri="{FF2B5EF4-FFF2-40B4-BE49-F238E27FC236}">
                      <a16:creationId xmlns:a16="http://schemas.microsoft.com/office/drawing/2014/main" id="{45E11AA5-F1B5-B0A4-1B1D-3D0C5BC84F81}"/>
                    </a:ext>
                  </a:extLst>
                </p:cNvPr>
                <p:cNvSpPr>
                  <a:spLocks/>
                </p:cNvSpPr>
                <p:nvPr/>
              </p:nvSpPr>
              <p:spPr bwMode="auto">
                <a:xfrm>
                  <a:off x="360511" y="1484238"/>
                  <a:ext cx="1151797" cy="1292576"/>
                </a:xfrm>
                <a:custGeom>
                  <a:avLst/>
                  <a:gdLst>
                    <a:gd name="T0" fmla="*/ 107 w 107"/>
                    <a:gd name="T1" fmla="*/ 53 h 120"/>
                    <a:gd name="T2" fmla="*/ 53 w 107"/>
                    <a:gd name="T3" fmla="*/ 120 h 120"/>
                    <a:gd name="T4" fmla="*/ 0 w 107"/>
                    <a:gd name="T5" fmla="*/ 53 h 120"/>
                    <a:gd name="T6" fmla="*/ 53 w 107"/>
                    <a:gd name="T7" fmla="*/ 0 h 120"/>
                    <a:gd name="T8" fmla="*/ 107 w 107"/>
                    <a:gd name="T9" fmla="*/ 53 h 120"/>
                  </a:gdLst>
                  <a:ahLst/>
                  <a:cxnLst>
                    <a:cxn ang="0">
                      <a:pos x="T0" y="T1"/>
                    </a:cxn>
                    <a:cxn ang="0">
                      <a:pos x="T2" y="T3"/>
                    </a:cxn>
                    <a:cxn ang="0">
                      <a:pos x="T4" y="T5"/>
                    </a:cxn>
                    <a:cxn ang="0">
                      <a:pos x="T6" y="T7"/>
                    </a:cxn>
                    <a:cxn ang="0">
                      <a:pos x="T8" y="T9"/>
                    </a:cxn>
                  </a:cxnLst>
                  <a:rect l="0" t="0" r="r" b="b"/>
                  <a:pathLst>
                    <a:path w="107" h="120">
                      <a:moveTo>
                        <a:pt x="107" y="53"/>
                      </a:moveTo>
                      <a:cubicBezTo>
                        <a:pt x="107" y="83"/>
                        <a:pt x="88" y="120"/>
                        <a:pt x="53" y="120"/>
                      </a:cubicBezTo>
                      <a:cubicBezTo>
                        <a:pt x="17" y="120"/>
                        <a:pt x="0" y="83"/>
                        <a:pt x="0" y="53"/>
                      </a:cubicBezTo>
                      <a:cubicBezTo>
                        <a:pt x="0" y="24"/>
                        <a:pt x="24" y="0"/>
                        <a:pt x="53" y="0"/>
                      </a:cubicBezTo>
                      <a:cubicBezTo>
                        <a:pt x="83" y="0"/>
                        <a:pt x="107" y="24"/>
                        <a:pt x="107" y="53"/>
                      </a:cubicBezTo>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91" name="Freeform 123">
                  <a:extLst>
                    <a:ext uri="{FF2B5EF4-FFF2-40B4-BE49-F238E27FC236}">
                      <a16:creationId xmlns:a16="http://schemas.microsoft.com/office/drawing/2014/main" id="{91ECF1C9-BA57-6B3E-4803-D22950685BD2}"/>
                    </a:ext>
                  </a:extLst>
                </p:cNvPr>
                <p:cNvSpPr>
                  <a:spLocks/>
                </p:cNvSpPr>
                <p:nvPr/>
              </p:nvSpPr>
              <p:spPr bwMode="auto">
                <a:xfrm>
                  <a:off x="514083" y="1740193"/>
                  <a:ext cx="243161" cy="89588"/>
                </a:xfrm>
                <a:custGeom>
                  <a:avLst/>
                  <a:gdLst>
                    <a:gd name="T0" fmla="*/ 15 w 23"/>
                    <a:gd name="T1" fmla="*/ 0 h 8"/>
                    <a:gd name="T2" fmla="*/ 0 w 23"/>
                    <a:gd name="T3" fmla="*/ 7 h 8"/>
                    <a:gd name="T4" fmla="*/ 0 w 23"/>
                    <a:gd name="T5" fmla="*/ 8 h 8"/>
                    <a:gd name="T6" fmla="*/ 5 w 23"/>
                    <a:gd name="T7" fmla="*/ 8 h 8"/>
                    <a:gd name="T8" fmla="*/ 15 w 23"/>
                    <a:gd name="T9" fmla="*/ 4 h 8"/>
                    <a:gd name="T10" fmla="*/ 19 w 23"/>
                    <a:gd name="T11" fmla="*/ 5 h 8"/>
                    <a:gd name="T12" fmla="*/ 20 w 23"/>
                    <a:gd name="T13" fmla="*/ 5 h 8"/>
                    <a:gd name="T14" fmla="*/ 22 w 23"/>
                    <a:gd name="T15" fmla="*/ 5 h 8"/>
                    <a:gd name="T16" fmla="*/ 22 w 23"/>
                    <a:gd name="T17" fmla="*/ 4 h 8"/>
                    <a:gd name="T18" fmla="*/ 22 w 23"/>
                    <a:gd name="T19" fmla="*/ 2 h 8"/>
                    <a:gd name="T20" fmla="*/ 22 w 23"/>
                    <a:gd name="T21" fmla="*/ 2 h 8"/>
                    <a:gd name="T22" fmla="*/ 22 w 23"/>
                    <a:gd name="T23" fmla="*/ 2 h 8"/>
                    <a:gd name="T24" fmla="*/ 22 w 23"/>
                    <a:gd name="T25" fmla="*/ 1 h 8"/>
                    <a:gd name="T26" fmla="*/ 22 w 23"/>
                    <a:gd name="T27" fmla="*/ 1 h 8"/>
                    <a:gd name="T28" fmla="*/ 22 w 23"/>
                    <a:gd name="T29" fmla="*/ 1 h 8"/>
                    <a:gd name="T30" fmla="*/ 21 w 23"/>
                    <a:gd name="T31" fmla="*/ 1 h 8"/>
                    <a:gd name="T32" fmla="*/ 15 w 23"/>
                    <a:gd name="T33"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8">
                      <a:moveTo>
                        <a:pt x="15" y="0"/>
                      </a:moveTo>
                      <a:cubicBezTo>
                        <a:pt x="8" y="0"/>
                        <a:pt x="2" y="4"/>
                        <a:pt x="0" y="7"/>
                      </a:cubicBezTo>
                      <a:cubicBezTo>
                        <a:pt x="0" y="8"/>
                        <a:pt x="0" y="8"/>
                        <a:pt x="0" y="8"/>
                      </a:cubicBezTo>
                      <a:cubicBezTo>
                        <a:pt x="1" y="8"/>
                        <a:pt x="3" y="8"/>
                        <a:pt x="5" y="8"/>
                      </a:cubicBezTo>
                      <a:cubicBezTo>
                        <a:pt x="7" y="7"/>
                        <a:pt x="10" y="4"/>
                        <a:pt x="15" y="4"/>
                      </a:cubicBezTo>
                      <a:cubicBezTo>
                        <a:pt x="16" y="4"/>
                        <a:pt x="18" y="4"/>
                        <a:pt x="19" y="5"/>
                      </a:cubicBezTo>
                      <a:cubicBezTo>
                        <a:pt x="20" y="5"/>
                        <a:pt x="20" y="5"/>
                        <a:pt x="20" y="5"/>
                      </a:cubicBezTo>
                      <a:cubicBezTo>
                        <a:pt x="21" y="5"/>
                        <a:pt x="21" y="5"/>
                        <a:pt x="22" y="5"/>
                      </a:cubicBezTo>
                      <a:cubicBezTo>
                        <a:pt x="22" y="5"/>
                        <a:pt x="22" y="4"/>
                        <a:pt x="22" y="4"/>
                      </a:cubicBezTo>
                      <a:cubicBezTo>
                        <a:pt x="23" y="3"/>
                        <a:pt x="23" y="2"/>
                        <a:pt x="22" y="2"/>
                      </a:cubicBezTo>
                      <a:cubicBezTo>
                        <a:pt x="22" y="2"/>
                        <a:pt x="22" y="2"/>
                        <a:pt x="22" y="2"/>
                      </a:cubicBezTo>
                      <a:cubicBezTo>
                        <a:pt x="22" y="2"/>
                        <a:pt x="22" y="2"/>
                        <a:pt x="22" y="2"/>
                      </a:cubicBezTo>
                      <a:cubicBezTo>
                        <a:pt x="22" y="1"/>
                        <a:pt x="22" y="1"/>
                        <a:pt x="22" y="1"/>
                      </a:cubicBezTo>
                      <a:cubicBezTo>
                        <a:pt x="22" y="1"/>
                        <a:pt x="22" y="1"/>
                        <a:pt x="22" y="1"/>
                      </a:cubicBezTo>
                      <a:cubicBezTo>
                        <a:pt x="22" y="1"/>
                        <a:pt x="22" y="1"/>
                        <a:pt x="22" y="1"/>
                      </a:cubicBezTo>
                      <a:cubicBezTo>
                        <a:pt x="21" y="1"/>
                        <a:pt x="21" y="1"/>
                        <a:pt x="21" y="1"/>
                      </a:cubicBezTo>
                      <a:cubicBezTo>
                        <a:pt x="19" y="0"/>
                        <a:pt x="17" y="0"/>
                        <a:pt x="15" y="0"/>
                      </a:cubicBezTo>
                    </a:path>
                  </a:pathLst>
                </a:custGeom>
                <a:solidFill>
                  <a:srgbClr val="D5A8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92" name="Freeform 124">
                  <a:extLst>
                    <a:ext uri="{FF2B5EF4-FFF2-40B4-BE49-F238E27FC236}">
                      <a16:creationId xmlns:a16="http://schemas.microsoft.com/office/drawing/2014/main" id="{AA7CDFC8-8120-E75F-F4B7-AD7AA12238A1}"/>
                    </a:ext>
                  </a:extLst>
                </p:cNvPr>
                <p:cNvSpPr>
                  <a:spLocks/>
                </p:cNvSpPr>
                <p:nvPr/>
              </p:nvSpPr>
              <p:spPr bwMode="auto">
                <a:xfrm>
                  <a:off x="514083" y="1689002"/>
                  <a:ext cx="243161" cy="153573"/>
                </a:xfrm>
                <a:custGeom>
                  <a:avLst/>
                  <a:gdLst>
                    <a:gd name="T0" fmla="*/ 22 w 23"/>
                    <a:gd name="T1" fmla="*/ 8 h 14"/>
                    <a:gd name="T2" fmla="*/ 20 w 23"/>
                    <a:gd name="T3" fmla="*/ 8 h 14"/>
                    <a:gd name="T4" fmla="*/ 4 w 23"/>
                    <a:gd name="T5" fmla="*/ 13 h 14"/>
                    <a:gd name="T6" fmla="*/ 1 w 23"/>
                    <a:gd name="T7" fmla="*/ 13 h 14"/>
                    <a:gd name="T8" fmla="*/ 1 w 23"/>
                    <a:gd name="T9" fmla="*/ 10 h 14"/>
                    <a:gd name="T10" fmla="*/ 22 w 23"/>
                    <a:gd name="T11" fmla="*/ 4 h 14"/>
                    <a:gd name="T12" fmla="*/ 23 w 23"/>
                    <a:gd name="T13" fmla="*/ 7 h 14"/>
                    <a:gd name="T14" fmla="*/ 22 w 23"/>
                    <a:gd name="T15" fmla="*/ 8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14">
                      <a:moveTo>
                        <a:pt x="22" y="8"/>
                      </a:moveTo>
                      <a:cubicBezTo>
                        <a:pt x="22" y="8"/>
                        <a:pt x="21" y="8"/>
                        <a:pt x="20" y="8"/>
                      </a:cubicBezTo>
                      <a:cubicBezTo>
                        <a:pt x="11" y="5"/>
                        <a:pt x="5" y="13"/>
                        <a:pt x="4" y="13"/>
                      </a:cubicBezTo>
                      <a:cubicBezTo>
                        <a:pt x="4" y="14"/>
                        <a:pt x="2" y="14"/>
                        <a:pt x="1" y="13"/>
                      </a:cubicBezTo>
                      <a:cubicBezTo>
                        <a:pt x="0" y="13"/>
                        <a:pt x="0" y="11"/>
                        <a:pt x="1" y="10"/>
                      </a:cubicBezTo>
                      <a:cubicBezTo>
                        <a:pt x="4" y="6"/>
                        <a:pt x="12" y="0"/>
                        <a:pt x="22" y="4"/>
                      </a:cubicBezTo>
                      <a:cubicBezTo>
                        <a:pt x="23" y="4"/>
                        <a:pt x="23" y="6"/>
                        <a:pt x="23" y="7"/>
                      </a:cubicBezTo>
                      <a:cubicBezTo>
                        <a:pt x="23" y="7"/>
                        <a:pt x="23" y="8"/>
                        <a:pt x="22" y="8"/>
                      </a:cubicBezTo>
                      <a:close/>
                    </a:path>
                  </a:pathLst>
                </a:custGeom>
                <a:solidFill>
                  <a:srgbClr val="6F5B56"/>
                </a:solidFill>
                <a:ln>
                  <a:noFill/>
                </a:ln>
              </p:spPr>
              <p:txBody>
                <a:bodyPr vert="horz" wrap="square" lIns="45720" tIns="22860" rIns="45720" bIns="22860" numCol="1" anchor="t" anchorCtr="0" compatLnSpc="1">
                  <a:prstTxWarp prst="textNoShape">
                    <a:avLst/>
                  </a:prstTxWarp>
                </a:bodyPr>
                <a:lstStyle/>
                <a:p>
                  <a:endParaRPr lang="en-US" sz="900"/>
                </a:p>
              </p:txBody>
            </p:sp>
            <p:sp>
              <p:nvSpPr>
                <p:cNvPr id="93" name="Freeform 125">
                  <a:extLst>
                    <a:ext uri="{FF2B5EF4-FFF2-40B4-BE49-F238E27FC236}">
                      <a16:creationId xmlns:a16="http://schemas.microsoft.com/office/drawing/2014/main" id="{2FAA2410-B85E-E3C3-26C5-9F66916605B0}"/>
                    </a:ext>
                  </a:extLst>
                </p:cNvPr>
                <p:cNvSpPr>
                  <a:spLocks/>
                </p:cNvSpPr>
                <p:nvPr/>
              </p:nvSpPr>
              <p:spPr bwMode="auto">
                <a:xfrm>
                  <a:off x="514083" y="1689002"/>
                  <a:ext cx="243161" cy="140779"/>
                </a:xfrm>
                <a:custGeom>
                  <a:avLst/>
                  <a:gdLst>
                    <a:gd name="T0" fmla="*/ 1 w 23"/>
                    <a:gd name="T1" fmla="*/ 13 h 13"/>
                    <a:gd name="T2" fmla="*/ 2 w 23"/>
                    <a:gd name="T3" fmla="*/ 12 h 13"/>
                    <a:gd name="T4" fmla="*/ 23 w 23"/>
                    <a:gd name="T5" fmla="*/ 5 h 13"/>
                    <a:gd name="T6" fmla="*/ 23 w 23"/>
                    <a:gd name="T7" fmla="*/ 6 h 13"/>
                    <a:gd name="T8" fmla="*/ 22 w 23"/>
                    <a:gd name="T9" fmla="*/ 4 h 13"/>
                    <a:gd name="T10" fmla="*/ 1 w 23"/>
                    <a:gd name="T11" fmla="*/ 10 h 13"/>
                    <a:gd name="T12" fmla="*/ 1 w 23"/>
                    <a:gd name="T13" fmla="*/ 13 h 13"/>
                  </a:gdLst>
                  <a:ahLst/>
                  <a:cxnLst>
                    <a:cxn ang="0">
                      <a:pos x="T0" y="T1"/>
                    </a:cxn>
                    <a:cxn ang="0">
                      <a:pos x="T2" y="T3"/>
                    </a:cxn>
                    <a:cxn ang="0">
                      <a:pos x="T4" y="T5"/>
                    </a:cxn>
                    <a:cxn ang="0">
                      <a:pos x="T6" y="T7"/>
                    </a:cxn>
                    <a:cxn ang="0">
                      <a:pos x="T8" y="T9"/>
                    </a:cxn>
                    <a:cxn ang="0">
                      <a:pos x="T10" y="T11"/>
                    </a:cxn>
                    <a:cxn ang="0">
                      <a:pos x="T12" y="T13"/>
                    </a:cxn>
                  </a:cxnLst>
                  <a:rect l="0" t="0" r="r" b="b"/>
                  <a:pathLst>
                    <a:path w="23" h="13">
                      <a:moveTo>
                        <a:pt x="1" y="13"/>
                      </a:moveTo>
                      <a:cubicBezTo>
                        <a:pt x="1" y="13"/>
                        <a:pt x="1" y="12"/>
                        <a:pt x="2" y="12"/>
                      </a:cubicBezTo>
                      <a:cubicBezTo>
                        <a:pt x="4" y="8"/>
                        <a:pt x="13" y="1"/>
                        <a:pt x="23" y="5"/>
                      </a:cubicBezTo>
                      <a:cubicBezTo>
                        <a:pt x="23" y="5"/>
                        <a:pt x="23" y="5"/>
                        <a:pt x="23" y="6"/>
                      </a:cubicBezTo>
                      <a:cubicBezTo>
                        <a:pt x="23" y="5"/>
                        <a:pt x="22" y="4"/>
                        <a:pt x="22" y="4"/>
                      </a:cubicBezTo>
                      <a:cubicBezTo>
                        <a:pt x="12" y="0"/>
                        <a:pt x="4" y="6"/>
                        <a:pt x="1" y="10"/>
                      </a:cubicBezTo>
                      <a:cubicBezTo>
                        <a:pt x="0" y="11"/>
                        <a:pt x="0" y="13"/>
                        <a:pt x="1" y="13"/>
                      </a:cubicBezTo>
                      <a:close/>
                    </a:path>
                  </a:pathLst>
                </a:custGeom>
                <a:solidFill>
                  <a:srgbClr val="8E7771"/>
                </a:solidFill>
                <a:ln>
                  <a:noFill/>
                </a:ln>
              </p:spPr>
              <p:txBody>
                <a:bodyPr vert="horz" wrap="square" lIns="45720" tIns="22860" rIns="45720" bIns="22860" numCol="1" anchor="t" anchorCtr="0" compatLnSpc="1">
                  <a:prstTxWarp prst="textNoShape">
                    <a:avLst/>
                  </a:prstTxWarp>
                </a:bodyPr>
                <a:lstStyle/>
                <a:p>
                  <a:endParaRPr lang="en-US" sz="900"/>
                </a:p>
              </p:txBody>
            </p:sp>
            <p:sp>
              <p:nvSpPr>
                <p:cNvPr id="94" name="Freeform 126">
                  <a:extLst>
                    <a:ext uri="{FF2B5EF4-FFF2-40B4-BE49-F238E27FC236}">
                      <a16:creationId xmlns:a16="http://schemas.microsoft.com/office/drawing/2014/main" id="{293C306B-5064-14DF-6C49-C57497FE7DF3}"/>
                    </a:ext>
                  </a:extLst>
                </p:cNvPr>
                <p:cNvSpPr>
                  <a:spLocks/>
                </p:cNvSpPr>
                <p:nvPr/>
              </p:nvSpPr>
              <p:spPr bwMode="auto">
                <a:xfrm>
                  <a:off x="1064390" y="1740193"/>
                  <a:ext cx="243161" cy="127977"/>
                </a:xfrm>
                <a:custGeom>
                  <a:avLst/>
                  <a:gdLst>
                    <a:gd name="T0" fmla="*/ 8 w 23"/>
                    <a:gd name="T1" fmla="*/ 0 h 11"/>
                    <a:gd name="T2" fmla="*/ 1 w 23"/>
                    <a:gd name="T3" fmla="*/ 1 h 11"/>
                    <a:gd name="T4" fmla="*/ 1 w 23"/>
                    <a:gd name="T5" fmla="*/ 1 h 11"/>
                    <a:gd name="T6" fmla="*/ 1 w 23"/>
                    <a:gd name="T7" fmla="*/ 1 h 11"/>
                    <a:gd name="T8" fmla="*/ 1 w 23"/>
                    <a:gd name="T9" fmla="*/ 1 h 11"/>
                    <a:gd name="T10" fmla="*/ 1 w 23"/>
                    <a:gd name="T11" fmla="*/ 2 h 11"/>
                    <a:gd name="T12" fmla="*/ 0 w 23"/>
                    <a:gd name="T13" fmla="*/ 2 h 11"/>
                    <a:gd name="T14" fmla="*/ 0 w 23"/>
                    <a:gd name="T15" fmla="*/ 2 h 11"/>
                    <a:gd name="T16" fmla="*/ 0 w 23"/>
                    <a:gd name="T17" fmla="*/ 4 h 11"/>
                    <a:gd name="T18" fmla="*/ 1 w 23"/>
                    <a:gd name="T19" fmla="*/ 5 h 11"/>
                    <a:gd name="T20" fmla="*/ 2 w 23"/>
                    <a:gd name="T21" fmla="*/ 5 h 11"/>
                    <a:gd name="T22" fmla="*/ 3 w 23"/>
                    <a:gd name="T23" fmla="*/ 5 h 11"/>
                    <a:gd name="T24" fmla="*/ 8 w 23"/>
                    <a:gd name="T25" fmla="*/ 4 h 11"/>
                    <a:gd name="T26" fmla="*/ 19 w 23"/>
                    <a:gd name="T27" fmla="*/ 10 h 11"/>
                    <a:gd name="T28" fmla="*/ 20 w 23"/>
                    <a:gd name="T29" fmla="*/ 11 h 11"/>
                    <a:gd name="T30" fmla="*/ 21 w 23"/>
                    <a:gd name="T31" fmla="*/ 11 h 11"/>
                    <a:gd name="T32" fmla="*/ 22 w 23"/>
                    <a:gd name="T33" fmla="*/ 10 h 11"/>
                    <a:gd name="T34" fmla="*/ 22 w 23"/>
                    <a:gd name="T35" fmla="*/ 7 h 11"/>
                    <a:gd name="T36" fmla="*/ 8 w 23"/>
                    <a:gd name="T3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3" h="11">
                      <a:moveTo>
                        <a:pt x="8" y="0"/>
                      </a:moveTo>
                      <a:cubicBezTo>
                        <a:pt x="6" y="0"/>
                        <a:pt x="4" y="0"/>
                        <a:pt x="1" y="1"/>
                      </a:cubicBezTo>
                      <a:cubicBezTo>
                        <a:pt x="1" y="1"/>
                        <a:pt x="1" y="1"/>
                        <a:pt x="1" y="1"/>
                      </a:cubicBezTo>
                      <a:cubicBezTo>
                        <a:pt x="1" y="1"/>
                        <a:pt x="1" y="1"/>
                        <a:pt x="1" y="1"/>
                      </a:cubicBezTo>
                      <a:cubicBezTo>
                        <a:pt x="1" y="1"/>
                        <a:pt x="1" y="1"/>
                        <a:pt x="1" y="1"/>
                      </a:cubicBezTo>
                      <a:cubicBezTo>
                        <a:pt x="1" y="2"/>
                        <a:pt x="1" y="2"/>
                        <a:pt x="1" y="2"/>
                      </a:cubicBezTo>
                      <a:cubicBezTo>
                        <a:pt x="0" y="2"/>
                        <a:pt x="0" y="2"/>
                        <a:pt x="0" y="2"/>
                      </a:cubicBezTo>
                      <a:cubicBezTo>
                        <a:pt x="0" y="2"/>
                        <a:pt x="0" y="2"/>
                        <a:pt x="0" y="2"/>
                      </a:cubicBezTo>
                      <a:cubicBezTo>
                        <a:pt x="0" y="3"/>
                        <a:pt x="0" y="3"/>
                        <a:pt x="0" y="4"/>
                      </a:cubicBezTo>
                      <a:cubicBezTo>
                        <a:pt x="0" y="4"/>
                        <a:pt x="1" y="5"/>
                        <a:pt x="1" y="5"/>
                      </a:cubicBezTo>
                      <a:cubicBezTo>
                        <a:pt x="1" y="5"/>
                        <a:pt x="2" y="5"/>
                        <a:pt x="2" y="5"/>
                      </a:cubicBezTo>
                      <a:cubicBezTo>
                        <a:pt x="3" y="5"/>
                        <a:pt x="3" y="5"/>
                        <a:pt x="3" y="5"/>
                      </a:cubicBezTo>
                      <a:cubicBezTo>
                        <a:pt x="5" y="4"/>
                        <a:pt x="6" y="4"/>
                        <a:pt x="8" y="4"/>
                      </a:cubicBezTo>
                      <a:cubicBezTo>
                        <a:pt x="14" y="4"/>
                        <a:pt x="19" y="10"/>
                        <a:pt x="19" y="10"/>
                      </a:cubicBezTo>
                      <a:cubicBezTo>
                        <a:pt x="19" y="10"/>
                        <a:pt x="20" y="11"/>
                        <a:pt x="20" y="11"/>
                      </a:cubicBezTo>
                      <a:cubicBezTo>
                        <a:pt x="20" y="11"/>
                        <a:pt x="21" y="11"/>
                        <a:pt x="21" y="11"/>
                      </a:cubicBezTo>
                      <a:cubicBezTo>
                        <a:pt x="21" y="11"/>
                        <a:pt x="22" y="11"/>
                        <a:pt x="22" y="10"/>
                      </a:cubicBezTo>
                      <a:cubicBezTo>
                        <a:pt x="23" y="10"/>
                        <a:pt x="23" y="8"/>
                        <a:pt x="22" y="7"/>
                      </a:cubicBezTo>
                      <a:cubicBezTo>
                        <a:pt x="20" y="4"/>
                        <a:pt x="15" y="0"/>
                        <a:pt x="8" y="0"/>
                      </a:cubicBezTo>
                    </a:path>
                  </a:pathLst>
                </a:custGeom>
                <a:solidFill>
                  <a:srgbClr val="D5A8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95" name="Freeform 127">
                  <a:extLst>
                    <a:ext uri="{FF2B5EF4-FFF2-40B4-BE49-F238E27FC236}">
                      <a16:creationId xmlns:a16="http://schemas.microsoft.com/office/drawing/2014/main" id="{464DC890-4A2B-00BD-ABE7-B6E16F2D41EB}"/>
                    </a:ext>
                  </a:extLst>
                </p:cNvPr>
                <p:cNvSpPr>
                  <a:spLocks/>
                </p:cNvSpPr>
                <p:nvPr/>
              </p:nvSpPr>
              <p:spPr bwMode="auto">
                <a:xfrm>
                  <a:off x="1051588" y="1689002"/>
                  <a:ext cx="255955" cy="153573"/>
                </a:xfrm>
                <a:custGeom>
                  <a:avLst/>
                  <a:gdLst>
                    <a:gd name="T0" fmla="*/ 1 w 24"/>
                    <a:gd name="T1" fmla="*/ 8 h 14"/>
                    <a:gd name="T2" fmla="*/ 4 w 24"/>
                    <a:gd name="T3" fmla="*/ 8 h 14"/>
                    <a:gd name="T4" fmla="*/ 19 w 24"/>
                    <a:gd name="T5" fmla="*/ 13 h 14"/>
                    <a:gd name="T6" fmla="*/ 22 w 24"/>
                    <a:gd name="T7" fmla="*/ 14 h 14"/>
                    <a:gd name="T8" fmla="*/ 23 w 24"/>
                    <a:gd name="T9" fmla="*/ 10 h 14"/>
                    <a:gd name="T10" fmla="*/ 2 w 24"/>
                    <a:gd name="T11" fmla="*/ 4 h 14"/>
                    <a:gd name="T12" fmla="*/ 1 w 24"/>
                    <a:gd name="T13" fmla="*/ 7 h 14"/>
                    <a:gd name="T14" fmla="*/ 1 w 24"/>
                    <a:gd name="T15" fmla="*/ 8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 h="14">
                      <a:moveTo>
                        <a:pt x="1" y="8"/>
                      </a:moveTo>
                      <a:cubicBezTo>
                        <a:pt x="2" y="8"/>
                        <a:pt x="3" y="9"/>
                        <a:pt x="4" y="8"/>
                      </a:cubicBezTo>
                      <a:cubicBezTo>
                        <a:pt x="13" y="5"/>
                        <a:pt x="19" y="13"/>
                        <a:pt x="19" y="13"/>
                      </a:cubicBezTo>
                      <a:cubicBezTo>
                        <a:pt x="20" y="14"/>
                        <a:pt x="21" y="14"/>
                        <a:pt x="22" y="14"/>
                      </a:cubicBezTo>
                      <a:cubicBezTo>
                        <a:pt x="23" y="13"/>
                        <a:pt x="24" y="11"/>
                        <a:pt x="23" y="10"/>
                      </a:cubicBezTo>
                      <a:cubicBezTo>
                        <a:pt x="20" y="7"/>
                        <a:pt x="12" y="0"/>
                        <a:pt x="2" y="4"/>
                      </a:cubicBezTo>
                      <a:cubicBezTo>
                        <a:pt x="1" y="5"/>
                        <a:pt x="0" y="6"/>
                        <a:pt x="1" y="7"/>
                      </a:cubicBezTo>
                      <a:cubicBezTo>
                        <a:pt x="1" y="7"/>
                        <a:pt x="1" y="8"/>
                        <a:pt x="1" y="8"/>
                      </a:cubicBezTo>
                      <a:close/>
                    </a:path>
                  </a:pathLst>
                </a:custGeom>
                <a:solidFill>
                  <a:srgbClr val="6F5B56"/>
                </a:solidFill>
                <a:ln>
                  <a:noFill/>
                </a:ln>
              </p:spPr>
              <p:txBody>
                <a:bodyPr vert="horz" wrap="square" lIns="45720" tIns="22860" rIns="45720" bIns="22860" numCol="1" anchor="t" anchorCtr="0" compatLnSpc="1">
                  <a:prstTxWarp prst="textNoShape">
                    <a:avLst/>
                  </a:prstTxWarp>
                </a:bodyPr>
                <a:lstStyle/>
                <a:p>
                  <a:endParaRPr lang="en-US" sz="900"/>
                </a:p>
              </p:txBody>
            </p:sp>
            <p:sp>
              <p:nvSpPr>
                <p:cNvPr id="96" name="Freeform 128">
                  <a:extLst>
                    <a:ext uri="{FF2B5EF4-FFF2-40B4-BE49-F238E27FC236}">
                      <a16:creationId xmlns:a16="http://schemas.microsoft.com/office/drawing/2014/main" id="{5C1056CD-154F-B0BF-F597-473561BF3717}"/>
                    </a:ext>
                  </a:extLst>
                </p:cNvPr>
                <p:cNvSpPr>
                  <a:spLocks/>
                </p:cNvSpPr>
                <p:nvPr/>
              </p:nvSpPr>
              <p:spPr bwMode="auto">
                <a:xfrm>
                  <a:off x="1064390" y="1689002"/>
                  <a:ext cx="243161" cy="153573"/>
                </a:xfrm>
                <a:custGeom>
                  <a:avLst/>
                  <a:gdLst>
                    <a:gd name="T0" fmla="*/ 21 w 23"/>
                    <a:gd name="T1" fmla="*/ 14 h 14"/>
                    <a:gd name="T2" fmla="*/ 21 w 23"/>
                    <a:gd name="T3" fmla="*/ 12 h 14"/>
                    <a:gd name="T4" fmla="*/ 0 w 23"/>
                    <a:gd name="T5" fmla="*/ 5 h 14"/>
                    <a:gd name="T6" fmla="*/ 0 w 23"/>
                    <a:gd name="T7" fmla="*/ 6 h 14"/>
                    <a:gd name="T8" fmla="*/ 1 w 23"/>
                    <a:gd name="T9" fmla="*/ 4 h 14"/>
                    <a:gd name="T10" fmla="*/ 22 w 23"/>
                    <a:gd name="T11" fmla="*/ 10 h 14"/>
                    <a:gd name="T12" fmla="*/ 21 w 23"/>
                    <a:gd name="T13" fmla="*/ 14 h 14"/>
                  </a:gdLst>
                  <a:ahLst/>
                  <a:cxnLst>
                    <a:cxn ang="0">
                      <a:pos x="T0" y="T1"/>
                    </a:cxn>
                    <a:cxn ang="0">
                      <a:pos x="T2" y="T3"/>
                    </a:cxn>
                    <a:cxn ang="0">
                      <a:pos x="T4" y="T5"/>
                    </a:cxn>
                    <a:cxn ang="0">
                      <a:pos x="T6" y="T7"/>
                    </a:cxn>
                    <a:cxn ang="0">
                      <a:pos x="T8" y="T9"/>
                    </a:cxn>
                    <a:cxn ang="0">
                      <a:pos x="T10" y="T11"/>
                    </a:cxn>
                    <a:cxn ang="0">
                      <a:pos x="T12" y="T13"/>
                    </a:cxn>
                  </a:cxnLst>
                  <a:rect l="0" t="0" r="r" b="b"/>
                  <a:pathLst>
                    <a:path w="23" h="14">
                      <a:moveTo>
                        <a:pt x="21" y="14"/>
                      </a:moveTo>
                      <a:cubicBezTo>
                        <a:pt x="22" y="13"/>
                        <a:pt x="21" y="12"/>
                        <a:pt x="21" y="12"/>
                      </a:cubicBezTo>
                      <a:cubicBezTo>
                        <a:pt x="18" y="8"/>
                        <a:pt x="10" y="1"/>
                        <a:pt x="0" y="5"/>
                      </a:cubicBezTo>
                      <a:cubicBezTo>
                        <a:pt x="0" y="5"/>
                        <a:pt x="0" y="5"/>
                        <a:pt x="0" y="6"/>
                      </a:cubicBezTo>
                      <a:cubicBezTo>
                        <a:pt x="0" y="5"/>
                        <a:pt x="0" y="4"/>
                        <a:pt x="1" y="4"/>
                      </a:cubicBezTo>
                      <a:cubicBezTo>
                        <a:pt x="11" y="0"/>
                        <a:pt x="19" y="7"/>
                        <a:pt x="22" y="10"/>
                      </a:cubicBezTo>
                      <a:cubicBezTo>
                        <a:pt x="23" y="11"/>
                        <a:pt x="22" y="13"/>
                        <a:pt x="21" y="14"/>
                      </a:cubicBezTo>
                      <a:close/>
                    </a:path>
                  </a:pathLst>
                </a:custGeom>
                <a:solidFill>
                  <a:srgbClr val="8E7771"/>
                </a:solidFill>
                <a:ln>
                  <a:noFill/>
                </a:ln>
              </p:spPr>
              <p:txBody>
                <a:bodyPr vert="horz" wrap="square" lIns="45720" tIns="22860" rIns="45720" bIns="22860" numCol="1" anchor="t" anchorCtr="0" compatLnSpc="1">
                  <a:prstTxWarp prst="textNoShape">
                    <a:avLst/>
                  </a:prstTxWarp>
                </a:bodyPr>
                <a:lstStyle/>
                <a:p>
                  <a:endParaRPr lang="en-US" sz="900"/>
                </a:p>
              </p:txBody>
            </p:sp>
            <p:grpSp>
              <p:nvGrpSpPr>
                <p:cNvPr id="97" name="Group 96">
                  <a:extLst>
                    <a:ext uri="{FF2B5EF4-FFF2-40B4-BE49-F238E27FC236}">
                      <a16:creationId xmlns:a16="http://schemas.microsoft.com/office/drawing/2014/main" id="{F8AF253A-9071-92E1-92CB-BE35EDB3F586}"/>
                    </a:ext>
                  </a:extLst>
                </p:cNvPr>
                <p:cNvGrpSpPr/>
                <p:nvPr/>
              </p:nvGrpSpPr>
              <p:grpSpPr>
                <a:xfrm>
                  <a:off x="656833" y="2374458"/>
                  <a:ext cx="535036" cy="227394"/>
                  <a:chOff x="4643802" y="5084415"/>
                  <a:chExt cx="511910" cy="217565"/>
                </a:xfrm>
              </p:grpSpPr>
              <p:sp>
                <p:nvSpPr>
                  <p:cNvPr id="114" name="Freeform 134">
                    <a:extLst>
                      <a:ext uri="{FF2B5EF4-FFF2-40B4-BE49-F238E27FC236}">
                        <a16:creationId xmlns:a16="http://schemas.microsoft.com/office/drawing/2014/main" id="{E132F783-2DEB-815C-52E7-B87C85733A74}"/>
                      </a:ext>
                    </a:extLst>
                  </p:cNvPr>
                  <p:cNvSpPr>
                    <a:spLocks/>
                  </p:cNvSpPr>
                  <p:nvPr/>
                </p:nvSpPr>
                <p:spPr bwMode="auto">
                  <a:xfrm>
                    <a:off x="4643802" y="5084415"/>
                    <a:ext cx="511910" cy="127977"/>
                  </a:xfrm>
                  <a:custGeom>
                    <a:avLst/>
                    <a:gdLst>
                      <a:gd name="T0" fmla="*/ 6 w 47"/>
                      <a:gd name="T1" fmla="*/ 12 h 12"/>
                      <a:gd name="T2" fmla="*/ 0 w 47"/>
                      <a:gd name="T3" fmla="*/ 0 h 12"/>
                      <a:gd name="T4" fmla="*/ 24 w 47"/>
                      <a:gd name="T5" fmla="*/ 1 h 12"/>
                      <a:gd name="T6" fmla="*/ 47 w 47"/>
                      <a:gd name="T7" fmla="*/ 0 h 12"/>
                      <a:gd name="T8" fmla="*/ 41 w 47"/>
                      <a:gd name="T9" fmla="*/ 12 h 12"/>
                      <a:gd name="T10" fmla="*/ 24 w 47"/>
                      <a:gd name="T11" fmla="*/ 8 h 12"/>
                      <a:gd name="T12" fmla="*/ 6 w 47"/>
                      <a:gd name="T13" fmla="*/ 12 h 12"/>
                    </a:gdLst>
                    <a:ahLst/>
                    <a:cxnLst>
                      <a:cxn ang="0">
                        <a:pos x="T0" y="T1"/>
                      </a:cxn>
                      <a:cxn ang="0">
                        <a:pos x="T2" y="T3"/>
                      </a:cxn>
                      <a:cxn ang="0">
                        <a:pos x="T4" y="T5"/>
                      </a:cxn>
                      <a:cxn ang="0">
                        <a:pos x="T6" y="T7"/>
                      </a:cxn>
                      <a:cxn ang="0">
                        <a:pos x="T8" y="T9"/>
                      </a:cxn>
                      <a:cxn ang="0">
                        <a:pos x="T10" y="T11"/>
                      </a:cxn>
                      <a:cxn ang="0">
                        <a:pos x="T12" y="T13"/>
                      </a:cxn>
                    </a:cxnLst>
                    <a:rect l="0" t="0" r="r" b="b"/>
                    <a:pathLst>
                      <a:path w="47" h="12">
                        <a:moveTo>
                          <a:pt x="6" y="12"/>
                        </a:moveTo>
                        <a:cubicBezTo>
                          <a:pt x="3" y="9"/>
                          <a:pt x="1" y="4"/>
                          <a:pt x="0" y="0"/>
                        </a:cubicBezTo>
                        <a:cubicBezTo>
                          <a:pt x="7" y="1"/>
                          <a:pt x="15" y="1"/>
                          <a:pt x="24" y="1"/>
                        </a:cubicBezTo>
                        <a:cubicBezTo>
                          <a:pt x="32" y="1"/>
                          <a:pt x="40" y="1"/>
                          <a:pt x="47" y="0"/>
                        </a:cubicBezTo>
                        <a:cubicBezTo>
                          <a:pt x="46" y="4"/>
                          <a:pt x="44" y="9"/>
                          <a:pt x="41" y="12"/>
                        </a:cubicBezTo>
                        <a:cubicBezTo>
                          <a:pt x="37" y="9"/>
                          <a:pt x="31" y="8"/>
                          <a:pt x="24" y="8"/>
                        </a:cubicBezTo>
                        <a:cubicBezTo>
                          <a:pt x="16" y="8"/>
                          <a:pt x="10" y="9"/>
                          <a:pt x="6" y="12"/>
                        </a:cubicBezTo>
                        <a:close/>
                      </a:path>
                    </a:pathLst>
                  </a:custGeom>
                  <a:solidFill>
                    <a:srgbClr val="9A32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115" name="Freeform 135">
                    <a:extLst>
                      <a:ext uri="{FF2B5EF4-FFF2-40B4-BE49-F238E27FC236}">
                        <a16:creationId xmlns:a16="http://schemas.microsoft.com/office/drawing/2014/main" id="{8897741D-E858-4F7E-9BC1-7504CF98CFED}"/>
                      </a:ext>
                    </a:extLst>
                  </p:cNvPr>
                  <p:cNvSpPr>
                    <a:spLocks/>
                  </p:cNvSpPr>
                  <p:nvPr/>
                </p:nvSpPr>
                <p:spPr bwMode="auto">
                  <a:xfrm>
                    <a:off x="4720589" y="5174003"/>
                    <a:ext cx="371138" cy="127977"/>
                  </a:xfrm>
                  <a:custGeom>
                    <a:avLst/>
                    <a:gdLst>
                      <a:gd name="T0" fmla="*/ 18 w 35"/>
                      <a:gd name="T1" fmla="*/ 12 h 12"/>
                      <a:gd name="T2" fmla="*/ 0 w 35"/>
                      <a:gd name="T3" fmla="*/ 4 h 12"/>
                      <a:gd name="T4" fmla="*/ 18 w 35"/>
                      <a:gd name="T5" fmla="*/ 0 h 12"/>
                      <a:gd name="T6" fmla="*/ 35 w 35"/>
                      <a:gd name="T7" fmla="*/ 4 h 12"/>
                      <a:gd name="T8" fmla="*/ 18 w 35"/>
                      <a:gd name="T9" fmla="*/ 12 h 12"/>
                    </a:gdLst>
                    <a:ahLst/>
                    <a:cxnLst>
                      <a:cxn ang="0">
                        <a:pos x="T0" y="T1"/>
                      </a:cxn>
                      <a:cxn ang="0">
                        <a:pos x="T2" y="T3"/>
                      </a:cxn>
                      <a:cxn ang="0">
                        <a:pos x="T4" y="T5"/>
                      </a:cxn>
                      <a:cxn ang="0">
                        <a:pos x="T6" y="T7"/>
                      </a:cxn>
                      <a:cxn ang="0">
                        <a:pos x="T8" y="T9"/>
                      </a:cxn>
                    </a:cxnLst>
                    <a:rect l="0" t="0" r="r" b="b"/>
                    <a:pathLst>
                      <a:path w="35" h="12">
                        <a:moveTo>
                          <a:pt x="18" y="12"/>
                        </a:moveTo>
                        <a:cubicBezTo>
                          <a:pt x="11" y="12"/>
                          <a:pt x="4" y="9"/>
                          <a:pt x="0" y="4"/>
                        </a:cubicBezTo>
                        <a:cubicBezTo>
                          <a:pt x="4" y="1"/>
                          <a:pt x="10" y="0"/>
                          <a:pt x="18" y="0"/>
                        </a:cubicBezTo>
                        <a:cubicBezTo>
                          <a:pt x="25" y="0"/>
                          <a:pt x="31" y="1"/>
                          <a:pt x="35" y="4"/>
                        </a:cubicBezTo>
                        <a:cubicBezTo>
                          <a:pt x="31" y="9"/>
                          <a:pt x="25" y="12"/>
                          <a:pt x="18" y="12"/>
                        </a:cubicBezTo>
                        <a:close/>
                      </a:path>
                    </a:pathLst>
                  </a:custGeom>
                  <a:solidFill>
                    <a:srgbClr val="C455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grpSp>
            <p:sp>
              <p:nvSpPr>
                <p:cNvPr id="98" name="Freeform 159">
                  <a:extLst>
                    <a:ext uri="{FF2B5EF4-FFF2-40B4-BE49-F238E27FC236}">
                      <a16:creationId xmlns:a16="http://schemas.microsoft.com/office/drawing/2014/main" id="{F9FEF641-4D03-6997-BE98-906BADD32168}"/>
                    </a:ext>
                  </a:extLst>
                </p:cNvPr>
                <p:cNvSpPr>
                  <a:spLocks noEditPoints="1"/>
                </p:cNvSpPr>
                <p:nvPr/>
              </p:nvSpPr>
              <p:spPr bwMode="auto">
                <a:xfrm>
                  <a:off x="437297" y="1868170"/>
                  <a:ext cx="383932" cy="319948"/>
                </a:xfrm>
                <a:custGeom>
                  <a:avLst/>
                  <a:gdLst>
                    <a:gd name="T0" fmla="*/ 17 w 36"/>
                    <a:gd name="T1" fmla="*/ 30 h 30"/>
                    <a:gd name="T2" fmla="*/ 17 w 36"/>
                    <a:gd name="T3" fmla="*/ 30 h 30"/>
                    <a:gd name="T4" fmla="*/ 17 w 36"/>
                    <a:gd name="T5" fmla="*/ 30 h 30"/>
                    <a:gd name="T6" fmla="*/ 17 w 36"/>
                    <a:gd name="T7" fmla="*/ 30 h 30"/>
                    <a:gd name="T8" fmla="*/ 16 w 36"/>
                    <a:gd name="T9" fmla="*/ 30 h 30"/>
                    <a:gd name="T10" fmla="*/ 16 w 36"/>
                    <a:gd name="T11" fmla="*/ 30 h 30"/>
                    <a:gd name="T12" fmla="*/ 16 w 36"/>
                    <a:gd name="T13" fmla="*/ 30 h 30"/>
                    <a:gd name="T14" fmla="*/ 35 w 36"/>
                    <a:gd name="T15" fmla="*/ 15 h 30"/>
                    <a:gd name="T16" fmla="*/ 17 w 36"/>
                    <a:gd name="T17" fmla="*/ 30 h 30"/>
                    <a:gd name="T18" fmla="*/ 35 w 36"/>
                    <a:gd name="T19" fmla="*/ 15 h 30"/>
                    <a:gd name="T20" fmla="*/ 35 w 36"/>
                    <a:gd name="T21" fmla="*/ 14 h 30"/>
                    <a:gd name="T22" fmla="*/ 35 w 36"/>
                    <a:gd name="T23" fmla="*/ 15 h 30"/>
                    <a:gd name="T24" fmla="*/ 35 w 36"/>
                    <a:gd name="T25" fmla="*/ 14 h 30"/>
                    <a:gd name="T26" fmla="*/ 14 w 36"/>
                    <a:gd name="T27" fmla="*/ 0 h 30"/>
                    <a:gd name="T28" fmla="*/ 14 w 36"/>
                    <a:gd name="T29" fmla="*/ 0 h 30"/>
                    <a:gd name="T30" fmla="*/ 18 w 36"/>
                    <a:gd name="T31" fmla="*/ 1 h 30"/>
                    <a:gd name="T32" fmla="*/ 18 w 36"/>
                    <a:gd name="T33" fmla="*/ 1 h 30"/>
                    <a:gd name="T34" fmla="*/ 34 w 36"/>
                    <a:gd name="T35" fmla="*/ 6 h 30"/>
                    <a:gd name="T36" fmla="*/ 36 w 36"/>
                    <a:gd name="T37" fmla="*/ 11 h 30"/>
                    <a:gd name="T38" fmla="*/ 34 w 36"/>
                    <a:gd name="T39" fmla="*/ 6 h 30"/>
                    <a:gd name="T40" fmla="*/ 18 w 36"/>
                    <a:gd name="T41" fmla="*/ 1 h 30"/>
                    <a:gd name="T42" fmla="*/ 18 w 36"/>
                    <a:gd name="T43" fmla="*/ 1 h 30"/>
                    <a:gd name="T44" fmla="*/ 14 w 36"/>
                    <a:gd name="T45" fmla="*/ 0 h 30"/>
                    <a:gd name="T46" fmla="*/ 14 w 36"/>
                    <a:gd name="T47" fmla="*/ 0 h 30"/>
                    <a:gd name="T48" fmla="*/ 13 w 36"/>
                    <a:gd name="T49" fmla="*/ 0 h 30"/>
                    <a:gd name="T50" fmla="*/ 7 w 36"/>
                    <a:gd name="T51" fmla="*/ 1 h 30"/>
                    <a:gd name="T52" fmla="*/ 1 w 36"/>
                    <a:gd name="T53" fmla="*/ 7 h 30"/>
                    <a:gd name="T54" fmla="*/ 0 w 36"/>
                    <a:gd name="T55" fmla="*/ 13 h 30"/>
                    <a:gd name="T56" fmla="*/ 1 w 36"/>
                    <a:gd name="T57" fmla="*/ 7 h 30"/>
                    <a:gd name="T58" fmla="*/ 7 w 36"/>
                    <a:gd name="T59" fmla="*/ 1 h 30"/>
                    <a:gd name="T60" fmla="*/ 13 w 36"/>
                    <a:gd name="T61" fmla="*/ 0 h 30"/>
                    <a:gd name="T62" fmla="*/ 13 w 36"/>
                    <a:gd name="T63" fmla="*/ 0 h 30"/>
                    <a:gd name="T64" fmla="*/ 13 w 36"/>
                    <a:gd name="T65" fmla="*/ 0 h 30"/>
                    <a:gd name="T66" fmla="*/ 13 w 36"/>
                    <a:gd name="T67" fmla="*/ 0 h 30"/>
                    <a:gd name="T68" fmla="*/ 13 w 36"/>
                    <a:gd name="T69"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6" h="30">
                      <a:moveTo>
                        <a:pt x="17" y="30"/>
                      </a:moveTo>
                      <a:cubicBezTo>
                        <a:pt x="17" y="30"/>
                        <a:pt x="17" y="30"/>
                        <a:pt x="17" y="30"/>
                      </a:cubicBezTo>
                      <a:cubicBezTo>
                        <a:pt x="17" y="30"/>
                        <a:pt x="17" y="30"/>
                        <a:pt x="17" y="30"/>
                      </a:cubicBezTo>
                      <a:cubicBezTo>
                        <a:pt x="17" y="30"/>
                        <a:pt x="17" y="30"/>
                        <a:pt x="17" y="30"/>
                      </a:cubicBezTo>
                      <a:moveTo>
                        <a:pt x="16" y="30"/>
                      </a:moveTo>
                      <a:cubicBezTo>
                        <a:pt x="16" y="30"/>
                        <a:pt x="16" y="30"/>
                        <a:pt x="16" y="30"/>
                      </a:cubicBezTo>
                      <a:cubicBezTo>
                        <a:pt x="16" y="30"/>
                        <a:pt x="16" y="30"/>
                        <a:pt x="16" y="30"/>
                      </a:cubicBezTo>
                      <a:moveTo>
                        <a:pt x="35" y="15"/>
                      </a:moveTo>
                      <a:cubicBezTo>
                        <a:pt x="32" y="24"/>
                        <a:pt x="29" y="30"/>
                        <a:pt x="17" y="30"/>
                      </a:cubicBezTo>
                      <a:cubicBezTo>
                        <a:pt x="29" y="30"/>
                        <a:pt x="32" y="24"/>
                        <a:pt x="35" y="15"/>
                      </a:cubicBezTo>
                      <a:moveTo>
                        <a:pt x="35" y="14"/>
                      </a:moveTo>
                      <a:cubicBezTo>
                        <a:pt x="35" y="14"/>
                        <a:pt x="35" y="14"/>
                        <a:pt x="35" y="15"/>
                      </a:cubicBezTo>
                      <a:cubicBezTo>
                        <a:pt x="35" y="14"/>
                        <a:pt x="35" y="14"/>
                        <a:pt x="35" y="14"/>
                      </a:cubicBezTo>
                      <a:moveTo>
                        <a:pt x="14" y="0"/>
                      </a:moveTo>
                      <a:cubicBezTo>
                        <a:pt x="14" y="0"/>
                        <a:pt x="14" y="0"/>
                        <a:pt x="14" y="0"/>
                      </a:cubicBezTo>
                      <a:cubicBezTo>
                        <a:pt x="15" y="1"/>
                        <a:pt x="17" y="1"/>
                        <a:pt x="18" y="1"/>
                      </a:cubicBezTo>
                      <a:cubicBezTo>
                        <a:pt x="18" y="1"/>
                        <a:pt x="18" y="1"/>
                        <a:pt x="18" y="1"/>
                      </a:cubicBezTo>
                      <a:cubicBezTo>
                        <a:pt x="24" y="1"/>
                        <a:pt x="31" y="2"/>
                        <a:pt x="34" y="6"/>
                      </a:cubicBezTo>
                      <a:cubicBezTo>
                        <a:pt x="35" y="8"/>
                        <a:pt x="36" y="9"/>
                        <a:pt x="36" y="11"/>
                      </a:cubicBezTo>
                      <a:cubicBezTo>
                        <a:pt x="36" y="9"/>
                        <a:pt x="35" y="8"/>
                        <a:pt x="34" y="6"/>
                      </a:cubicBezTo>
                      <a:cubicBezTo>
                        <a:pt x="31" y="2"/>
                        <a:pt x="24" y="1"/>
                        <a:pt x="18" y="1"/>
                      </a:cubicBezTo>
                      <a:cubicBezTo>
                        <a:pt x="18" y="1"/>
                        <a:pt x="18" y="1"/>
                        <a:pt x="18" y="1"/>
                      </a:cubicBezTo>
                      <a:cubicBezTo>
                        <a:pt x="17" y="1"/>
                        <a:pt x="15" y="1"/>
                        <a:pt x="14" y="0"/>
                      </a:cubicBezTo>
                      <a:cubicBezTo>
                        <a:pt x="14" y="0"/>
                        <a:pt x="14" y="0"/>
                        <a:pt x="14" y="0"/>
                      </a:cubicBezTo>
                      <a:moveTo>
                        <a:pt x="13" y="0"/>
                      </a:moveTo>
                      <a:cubicBezTo>
                        <a:pt x="10" y="0"/>
                        <a:pt x="8" y="1"/>
                        <a:pt x="7" y="1"/>
                      </a:cubicBezTo>
                      <a:cubicBezTo>
                        <a:pt x="3" y="2"/>
                        <a:pt x="2" y="5"/>
                        <a:pt x="1" y="7"/>
                      </a:cubicBezTo>
                      <a:cubicBezTo>
                        <a:pt x="1" y="9"/>
                        <a:pt x="0" y="11"/>
                        <a:pt x="0" y="13"/>
                      </a:cubicBezTo>
                      <a:cubicBezTo>
                        <a:pt x="0" y="11"/>
                        <a:pt x="1" y="9"/>
                        <a:pt x="1" y="7"/>
                      </a:cubicBezTo>
                      <a:cubicBezTo>
                        <a:pt x="2" y="5"/>
                        <a:pt x="3" y="2"/>
                        <a:pt x="7" y="1"/>
                      </a:cubicBezTo>
                      <a:cubicBezTo>
                        <a:pt x="8" y="1"/>
                        <a:pt x="10" y="0"/>
                        <a:pt x="13" y="0"/>
                      </a:cubicBezTo>
                      <a:moveTo>
                        <a:pt x="13" y="0"/>
                      </a:moveTo>
                      <a:cubicBezTo>
                        <a:pt x="13" y="0"/>
                        <a:pt x="13" y="0"/>
                        <a:pt x="13" y="0"/>
                      </a:cubicBezTo>
                      <a:cubicBezTo>
                        <a:pt x="13" y="0"/>
                        <a:pt x="13" y="0"/>
                        <a:pt x="13" y="0"/>
                      </a:cubicBezTo>
                      <a:cubicBezTo>
                        <a:pt x="13" y="0"/>
                        <a:pt x="13" y="0"/>
                        <a:pt x="13" y="0"/>
                      </a:cubicBezTo>
                    </a:path>
                  </a:pathLst>
                </a:custGeom>
                <a:solidFill>
                  <a:srgbClr val="4B4A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99" name="Freeform 31687">
                  <a:extLst>
                    <a:ext uri="{FF2B5EF4-FFF2-40B4-BE49-F238E27FC236}">
                      <a16:creationId xmlns:a16="http://schemas.microsoft.com/office/drawing/2014/main" id="{EA9E1B15-7878-C11B-6C23-EEEE956BE860}"/>
                    </a:ext>
                  </a:extLst>
                </p:cNvPr>
                <p:cNvSpPr>
                  <a:spLocks/>
                </p:cNvSpPr>
                <p:nvPr/>
              </p:nvSpPr>
              <p:spPr bwMode="auto">
                <a:xfrm>
                  <a:off x="512390" y="2216472"/>
                  <a:ext cx="168068" cy="75131"/>
                </a:xfrm>
                <a:custGeom>
                  <a:avLst/>
                  <a:gdLst>
                    <a:gd name="T0" fmla="*/ 11 w 11"/>
                    <a:gd name="T1" fmla="*/ 3 h 7"/>
                    <a:gd name="T2" fmla="*/ 6 w 11"/>
                    <a:gd name="T3" fmla="*/ 7 h 7"/>
                    <a:gd name="T4" fmla="*/ 0 w 11"/>
                    <a:gd name="T5" fmla="*/ 4 h 7"/>
                    <a:gd name="T6" fmla="*/ 5 w 11"/>
                    <a:gd name="T7" fmla="*/ 0 h 7"/>
                    <a:gd name="T8" fmla="*/ 11 w 11"/>
                    <a:gd name="T9" fmla="*/ 3 h 7"/>
                  </a:gdLst>
                  <a:ahLst/>
                  <a:cxnLst>
                    <a:cxn ang="0">
                      <a:pos x="T0" y="T1"/>
                    </a:cxn>
                    <a:cxn ang="0">
                      <a:pos x="T2" y="T3"/>
                    </a:cxn>
                    <a:cxn ang="0">
                      <a:pos x="T4" y="T5"/>
                    </a:cxn>
                    <a:cxn ang="0">
                      <a:pos x="T6" y="T7"/>
                    </a:cxn>
                    <a:cxn ang="0">
                      <a:pos x="T8" y="T9"/>
                    </a:cxn>
                  </a:cxnLst>
                  <a:rect l="0" t="0" r="r" b="b"/>
                  <a:pathLst>
                    <a:path w="11" h="7">
                      <a:moveTo>
                        <a:pt x="11" y="3"/>
                      </a:moveTo>
                      <a:cubicBezTo>
                        <a:pt x="11" y="5"/>
                        <a:pt x="8" y="6"/>
                        <a:pt x="6" y="7"/>
                      </a:cubicBezTo>
                      <a:cubicBezTo>
                        <a:pt x="3" y="7"/>
                        <a:pt x="0" y="6"/>
                        <a:pt x="0" y="4"/>
                      </a:cubicBezTo>
                      <a:cubicBezTo>
                        <a:pt x="0" y="2"/>
                        <a:pt x="2" y="0"/>
                        <a:pt x="5" y="0"/>
                      </a:cubicBezTo>
                      <a:cubicBezTo>
                        <a:pt x="8" y="0"/>
                        <a:pt x="11" y="1"/>
                        <a:pt x="11" y="3"/>
                      </a:cubicBezTo>
                      <a:close/>
                    </a:path>
                  </a:pathLst>
                </a:custGeom>
                <a:solidFill>
                  <a:srgbClr val="FF9D78"/>
                </a:solidFill>
                <a:ln>
                  <a:noFill/>
                </a:ln>
              </p:spPr>
              <p:txBody>
                <a:bodyPr vert="horz" wrap="square" lIns="45720" tIns="22860" rIns="45720" bIns="22860" numCol="1" anchor="t" anchorCtr="0" compatLnSpc="1">
                  <a:prstTxWarp prst="textNoShape">
                    <a:avLst/>
                  </a:prstTxWarp>
                </a:bodyPr>
                <a:lstStyle/>
                <a:p>
                  <a:endParaRPr lang="en-US" sz="900"/>
                </a:p>
              </p:txBody>
            </p:sp>
            <p:grpSp>
              <p:nvGrpSpPr>
                <p:cNvPr id="100" name="Group 99">
                  <a:extLst>
                    <a:ext uri="{FF2B5EF4-FFF2-40B4-BE49-F238E27FC236}">
                      <a16:creationId xmlns:a16="http://schemas.microsoft.com/office/drawing/2014/main" id="{701BB6B4-819E-B0D4-8FAE-D50D4944FA0D}"/>
                    </a:ext>
                  </a:extLst>
                </p:cNvPr>
                <p:cNvGrpSpPr/>
                <p:nvPr/>
              </p:nvGrpSpPr>
              <p:grpSpPr>
                <a:xfrm>
                  <a:off x="1056893" y="1833312"/>
                  <a:ext cx="194939" cy="292410"/>
                  <a:chOff x="766791" y="7239466"/>
                  <a:chExt cx="549950" cy="824928"/>
                </a:xfrm>
              </p:grpSpPr>
              <p:sp>
                <p:nvSpPr>
                  <p:cNvPr id="110" name="Freeform 31692">
                    <a:extLst>
                      <a:ext uri="{FF2B5EF4-FFF2-40B4-BE49-F238E27FC236}">
                        <a16:creationId xmlns:a16="http://schemas.microsoft.com/office/drawing/2014/main" id="{5234AEEE-31B5-7B83-0837-AAEF5F1C4B0C}"/>
                      </a:ext>
                    </a:extLst>
                  </p:cNvPr>
                  <p:cNvSpPr>
                    <a:spLocks/>
                  </p:cNvSpPr>
                  <p:nvPr/>
                </p:nvSpPr>
                <p:spPr bwMode="auto">
                  <a:xfrm>
                    <a:off x="766791" y="7239466"/>
                    <a:ext cx="549950" cy="797437"/>
                  </a:xfrm>
                  <a:custGeom>
                    <a:avLst/>
                    <a:gdLst>
                      <a:gd name="T0" fmla="*/ 1 w 18"/>
                      <a:gd name="T1" fmla="*/ 12 h 25"/>
                      <a:gd name="T2" fmla="*/ 13 w 18"/>
                      <a:gd name="T3" fmla="*/ 2 h 25"/>
                      <a:gd name="T4" fmla="*/ 16 w 18"/>
                      <a:gd name="T5" fmla="*/ 17 h 25"/>
                      <a:gd name="T6" fmla="*/ 6 w 18"/>
                      <a:gd name="T7" fmla="*/ 23 h 25"/>
                      <a:gd name="T8" fmla="*/ 1 w 18"/>
                      <a:gd name="T9" fmla="*/ 12 h 25"/>
                    </a:gdLst>
                    <a:ahLst/>
                    <a:cxnLst>
                      <a:cxn ang="0">
                        <a:pos x="T0" y="T1"/>
                      </a:cxn>
                      <a:cxn ang="0">
                        <a:pos x="T2" y="T3"/>
                      </a:cxn>
                      <a:cxn ang="0">
                        <a:pos x="T4" y="T5"/>
                      </a:cxn>
                      <a:cxn ang="0">
                        <a:pos x="T6" y="T7"/>
                      </a:cxn>
                      <a:cxn ang="0">
                        <a:pos x="T8" y="T9"/>
                      </a:cxn>
                    </a:cxnLst>
                    <a:rect l="0" t="0" r="r" b="b"/>
                    <a:pathLst>
                      <a:path w="18" h="25">
                        <a:moveTo>
                          <a:pt x="1" y="12"/>
                        </a:moveTo>
                        <a:cubicBezTo>
                          <a:pt x="3" y="4"/>
                          <a:pt x="8" y="0"/>
                          <a:pt x="13" y="2"/>
                        </a:cubicBezTo>
                        <a:cubicBezTo>
                          <a:pt x="17" y="3"/>
                          <a:pt x="18" y="10"/>
                          <a:pt x="16" y="17"/>
                        </a:cubicBezTo>
                        <a:cubicBezTo>
                          <a:pt x="14" y="25"/>
                          <a:pt x="11" y="25"/>
                          <a:pt x="6" y="23"/>
                        </a:cubicBezTo>
                        <a:cubicBezTo>
                          <a:pt x="2" y="21"/>
                          <a:pt x="0" y="19"/>
                          <a:pt x="1" y="12"/>
                        </a:cubicBezTo>
                        <a:close/>
                      </a:path>
                    </a:pathLst>
                  </a:custGeom>
                  <a:solidFill>
                    <a:srgbClr val="B96C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111" name="Freeform 31693">
                    <a:extLst>
                      <a:ext uri="{FF2B5EF4-FFF2-40B4-BE49-F238E27FC236}">
                        <a16:creationId xmlns:a16="http://schemas.microsoft.com/office/drawing/2014/main" id="{4A88065A-4FF7-402B-1D91-DDB263B30BB7}"/>
                      </a:ext>
                    </a:extLst>
                  </p:cNvPr>
                  <p:cNvSpPr>
                    <a:spLocks/>
                  </p:cNvSpPr>
                  <p:nvPr/>
                </p:nvSpPr>
                <p:spPr bwMode="auto">
                  <a:xfrm>
                    <a:off x="766791" y="7294463"/>
                    <a:ext cx="549950" cy="769931"/>
                  </a:xfrm>
                  <a:custGeom>
                    <a:avLst/>
                    <a:gdLst>
                      <a:gd name="T0" fmla="*/ 1 w 18"/>
                      <a:gd name="T1" fmla="*/ 12 h 25"/>
                      <a:gd name="T2" fmla="*/ 13 w 18"/>
                      <a:gd name="T3" fmla="*/ 2 h 25"/>
                      <a:gd name="T4" fmla="*/ 16 w 18"/>
                      <a:gd name="T5" fmla="*/ 18 h 25"/>
                      <a:gd name="T6" fmla="*/ 7 w 18"/>
                      <a:gd name="T7" fmla="*/ 23 h 25"/>
                      <a:gd name="T8" fmla="*/ 1 w 18"/>
                      <a:gd name="T9" fmla="*/ 12 h 25"/>
                    </a:gdLst>
                    <a:ahLst/>
                    <a:cxnLst>
                      <a:cxn ang="0">
                        <a:pos x="T0" y="T1"/>
                      </a:cxn>
                      <a:cxn ang="0">
                        <a:pos x="T2" y="T3"/>
                      </a:cxn>
                      <a:cxn ang="0">
                        <a:pos x="T4" y="T5"/>
                      </a:cxn>
                      <a:cxn ang="0">
                        <a:pos x="T6" y="T7"/>
                      </a:cxn>
                      <a:cxn ang="0">
                        <a:pos x="T8" y="T9"/>
                      </a:cxn>
                    </a:cxnLst>
                    <a:rect l="0" t="0" r="r" b="b"/>
                    <a:pathLst>
                      <a:path w="18" h="25">
                        <a:moveTo>
                          <a:pt x="1" y="12"/>
                        </a:moveTo>
                        <a:cubicBezTo>
                          <a:pt x="3" y="5"/>
                          <a:pt x="8" y="0"/>
                          <a:pt x="13" y="2"/>
                        </a:cubicBezTo>
                        <a:cubicBezTo>
                          <a:pt x="17" y="4"/>
                          <a:pt x="18" y="11"/>
                          <a:pt x="16" y="18"/>
                        </a:cubicBezTo>
                        <a:cubicBezTo>
                          <a:pt x="15" y="25"/>
                          <a:pt x="11" y="25"/>
                          <a:pt x="7" y="23"/>
                        </a:cubicBezTo>
                        <a:cubicBezTo>
                          <a:pt x="2" y="22"/>
                          <a:pt x="0" y="20"/>
                          <a:pt x="1" y="12"/>
                        </a:cubicBezTo>
                        <a:close/>
                      </a:path>
                    </a:pathLst>
                  </a:custGeom>
                  <a:solidFill>
                    <a:srgbClr val="FFF8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112" name="Freeform 31697">
                    <a:extLst>
                      <a:ext uri="{FF2B5EF4-FFF2-40B4-BE49-F238E27FC236}">
                        <a16:creationId xmlns:a16="http://schemas.microsoft.com/office/drawing/2014/main" id="{FD03C76D-D1F0-A396-EF21-8A7E4C24B8AC}"/>
                      </a:ext>
                    </a:extLst>
                  </p:cNvPr>
                  <p:cNvSpPr>
                    <a:spLocks/>
                  </p:cNvSpPr>
                  <p:nvPr/>
                </p:nvSpPr>
                <p:spPr bwMode="auto">
                  <a:xfrm>
                    <a:off x="849274" y="7541949"/>
                    <a:ext cx="357477" cy="439961"/>
                  </a:xfrm>
                  <a:custGeom>
                    <a:avLst/>
                    <a:gdLst>
                      <a:gd name="T0" fmla="*/ 0 w 11"/>
                      <a:gd name="T1" fmla="*/ 7 h 15"/>
                      <a:gd name="T2" fmla="*/ 6 w 11"/>
                      <a:gd name="T3" fmla="*/ 1 h 15"/>
                      <a:gd name="T4" fmla="*/ 11 w 11"/>
                      <a:gd name="T5" fmla="*/ 8 h 15"/>
                      <a:gd name="T6" fmla="*/ 5 w 11"/>
                      <a:gd name="T7" fmla="*/ 14 h 15"/>
                      <a:gd name="T8" fmla="*/ 0 w 11"/>
                      <a:gd name="T9" fmla="*/ 7 h 15"/>
                    </a:gdLst>
                    <a:ahLst/>
                    <a:cxnLst>
                      <a:cxn ang="0">
                        <a:pos x="T0" y="T1"/>
                      </a:cxn>
                      <a:cxn ang="0">
                        <a:pos x="T2" y="T3"/>
                      </a:cxn>
                      <a:cxn ang="0">
                        <a:pos x="T4" y="T5"/>
                      </a:cxn>
                      <a:cxn ang="0">
                        <a:pos x="T6" y="T7"/>
                      </a:cxn>
                      <a:cxn ang="0">
                        <a:pos x="T8" y="T9"/>
                      </a:cxn>
                    </a:cxnLst>
                    <a:rect l="0" t="0" r="r" b="b"/>
                    <a:pathLst>
                      <a:path w="11" h="15">
                        <a:moveTo>
                          <a:pt x="0" y="7"/>
                        </a:moveTo>
                        <a:cubicBezTo>
                          <a:pt x="0" y="3"/>
                          <a:pt x="3" y="0"/>
                          <a:pt x="6" y="1"/>
                        </a:cubicBezTo>
                        <a:cubicBezTo>
                          <a:pt x="9" y="1"/>
                          <a:pt x="11" y="4"/>
                          <a:pt x="11" y="8"/>
                        </a:cubicBezTo>
                        <a:cubicBezTo>
                          <a:pt x="10" y="12"/>
                          <a:pt x="8" y="15"/>
                          <a:pt x="5" y="14"/>
                        </a:cubicBezTo>
                        <a:cubicBezTo>
                          <a:pt x="2" y="14"/>
                          <a:pt x="0" y="11"/>
                          <a:pt x="0" y="7"/>
                        </a:cubicBezTo>
                        <a:close/>
                      </a:path>
                    </a:pathLst>
                  </a:custGeom>
                  <a:solidFill>
                    <a:srgbClr val="83AD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113" name="Freeform 31698">
                    <a:extLst>
                      <a:ext uri="{FF2B5EF4-FFF2-40B4-BE49-F238E27FC236}">
                        <a16:creationId xmlns:a16="http://schemas.microsoft.com/office/drawing/2014/main" id="{8D089B15-A03B-AEB5-B78F-5206E0E861BA}"/>
                      </a:ext>
                    </a:extLst>
                  </p:cNvPr>
                  <p:cNvSpPr>
                    <a:spLocks/>
                  </p:cNvSpPr>
                  <p:nvPr/>
                </p:nvSpPr>
                <p:spPr bwMode="auto">
                  <a:xfrm>
                    <a:off x="959265" y="7596943"/>
                    <a:ext cx="109990" cy="109989"/>
                  </a:xfrm>
                  <a:custGeom>
                    <a:avLst/>
                    <a:gdLst>
                      <a:gd name="T0" fmla="*/ 0 w 4"/>
                      <a:gd name="T1" fmla="*/ 2 h 4"/>
                      <a:gd name="T2" fmla="*/ 2 w 4"/>
                      <a:gd name="T3" fmla="*/ 0 h 4"/>
                      <a:gd name="T4" fmla="*/ 4 w 4"/>
                      <a:gd name="T5" fmla="*/ 2 h 4"/>
                      <a:gd name="T6" fmla="*/ 2 w 4"/>
                      <a:gd name="T7" fmla="*/ 4 h 4"/>
                      <a:gd name="T8" fmla="*/ 0 w 4"/>
                      <a:gd name="T9" fmla="*/ 2 h 4"/>
                    </a:gdLst>
                    <a:ahLst/>
                    <a:cxnLst>
                      <a:cxn ang="0">
                        <a:pos x="T0" y="T1"/>
                      </a:cxn>
                      <a:cxn ang="0">
                        <a:pos x="T2" y="T3"/>
                      </a:cxn>
                      <a:cxn ang="0">
                        <a:pos x="T4" y="T5"/>
                      </a:cxn>
                      <a:cxn ang="0">
                        <a:pos x="T6" y="T7"/>
                      </a:cxn>
                      <a:cxn ang="0">
                        <a:pos x="T8" y="T9"/>
                      </a:cxn>
                    </a:cxnLst>
                    <a:rect l="0" t="0" r="r" b="b"/>
                    <a:pathLst>
                      <a:path w="4" h="4">
                        <a:moveTo>
                          <a:pt x="0" y="2"/>
                        </a:moveTo>
                        <a:cubicBezTo>
                          <a:pt x="0" y="1"/>
                          <a:pt x="1" y="0"/>
                          <a:pt x="2" y="0"/>
                        </a:cubicBezTo>
                        <a:cubicBezTo>
                          <a:pt x="3" y="0"/>
                          <a:pt x="4" y="1"/>
                          <a:pt x="4" y="2"/>
                        </a:cubicBezTo>
                        <a:cubicBezTo>
                          <a:pt x="4" y="4"/>
                          <a:pt x="3" y="4"/>
                          <a:pt x="2" y="4"/>
                        </a:cubicBezTo>
                        <a:cubicBezTo>
                          <a:pt x="1" y="4"/>
                          <a:pt x="0" y="3"/>
                          <a:pt x="0" y="2"/>
                        </a:cubicBezTo>
                        <a:close/>
                      </a:path>
                    </a:pathLst>
                  </a:custGeom>
                  <a:solidFill>
                    <a:srgbClr val="AFD1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grpSp>
            <p:grpSp>
              <p:nvGrpSpPr>
                <p:cNvPr id="101" name="Group 100">
                  <a:extLst>
                    <a:ext uri="{FF2B5EF4-FFF2-40B4-BE49-F238E27FC236}">
                      <a16:creationId xmlns:a16="http://schemas.microsoft.com/office/drawing/2014/main" id="{8B780D18-9ED4-2C77-DFAA-43B163D5BE9A}"/>
                    </a:ext>
                  </a:extLst>
                </p:cNvPr>
                <p:cNvGrpSpPr/>
                <p:nvPr/>
              </p:nvGrpSpPr>
              <p:grpSpPr>
                <a:xfrm>
                  <a:off x="559092" y="1829781"/>
                  <a:ext cx="221682" cy="282665"/>
                  <a:chOff x="-360617" y="7129477"/>
                  <a:chExt cx="659942" cy="797437"/>
                </a:xfrm>
              </p:grpSpPr>
              <p:sp>
                <p:nvSpPr>
                  <p:cNvPr id="106" name="Freeform 31690">
                    <a:extLst>
                      <a:ext uri="{FF2B5EF4-FFF2-40B4-BE49-F238E27FC236}">
                        <a16:creationId xmlns:a16="http://schemas.microsoft.com/office/drawing/2014/main" id="{4F5B9832-47D2-D90C-F362-096238A9E911}"/>
                      </a:ext>
                    </a:extLst>
                  </p:cNvPr>
                  <p:cNvSpPr>
                    <a:spLocks/>
                  </p:cNvSpPr>
                  <p:nvPr/>
                </p:nvSpPr>
                <p:spPr bwMode="auto">
                  <a:xfrm>
                    <a:off x="-360617" y="7129477"/>
                    <a:ext cx="632453" cy="769931"/>
                  </a:xfrm>
                  <a:custGeom>
                    <a:avLst/>
                    <a:gdLst>
                      <a:gd name="T0" fmla="*/ 2 w 20"/>
                      <a:gd name="T1" fmla="*/ 17 h 25"/>
                      <a:gd name="T2" fmla="*/ 9 w 20"/>
                      <a:gd name="T3" fmla="*/ 2 h 25"/>
                      <a:gd name="T4" fmla="*/ 19 w 20"/>
                      <a:gd name="T5" fmla="*/ 13 h 25"/>
                      <a:gd name="T6" fmla="*/ 11 w 20"/>
                      <a:gd name="T7" fmla="*/ 24 h 25"/>
                      <a:gd name="T8" fmla="*/ 2 w 20"/>
                      <a:gd name="T9" fmla="*/ 17 h 25"/>
                    </a:gdLst>
                    <a:ahLst/>
                    <a:cxnLst>
                      <a:cxn ang="0">
                        <a:pos x="T0" y="T1"/>
                      </a:cxn>
                      <a:cxn ang="0">
                        <a:pos x="T2" y="T3"/>
                      </a:cxn>
                      <a:cxn ang="0">
                        <a:pos x="T4" y="T5"/>
                      </a:cxn>
                      <a:cxn ang="0">
                        <a:pos x="T6" y="T7"/>
                      </a:cxn>
                      <a:cxn ang="0">
                        <a:pos x="T8" y="T9"/>
                      </a:cxn>
                    </a:cxnLst>
                    <a:rect l="0" t="0" r="r" b="b"/>
                    <a:pathLst>
                      <a:path w="20" h="25">
                        <a:moveTo>
                          <a:pt x="2" y="17"/>
                        </a:moveTo>
                        <a:cubicBezTo>
                          <a:pt x="0" y="10"/>
                          <a:pt x="4" y="3"/>
                          <a:pt x="9" y="2"/>
                        </a:cubicBezTo>
                        <a:cubicBezTo>
                          <a:pt x="14" y="0"/>
                          <a:pt x="18" y="6"/>
                          <a:pt x="19" y="13"/>
                        </a:cubicBezTo>
                        <a:cubicBezTo>
                          <a:pt x="20" y="20"/>
                          <a:pt x="17" y="22"/>
                          <a:pt x="11" y="24"/>
                        </a:cubicBezTo>
                        <a:cubicBezTo>
                          <a:pt x="6" y="25"/>
                          <a:pt x="3" y="25"/>
                          <a:pt x="2" y="17"/>
                        </a:cubicBezTo>
                        <a:close/>
                      </a:path>
                    </a:pathLst>
                  </a:custGeom>
                  <a:solidFill>
                    <a:srgbClr val="B96C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107" name="Freeform 31691">
                    <a:extLst>
                      <a:ext uri="{FF2B5EF4-FFF2-40B4-BE49-F238E27FC236}">
                        <a16:creationId xmlns:a16="http://schemas.microsoft.com/office/drawing/2014/main" id="{A9C8FACA-B78F-18F5-B22A-EB7225D83E4F}"/>
                      </a:ext>
                    </a:extLst>
                  </p:cNvPr>
                  <p:cNvSpPr>
                    <a:spLocks/>
                  </p:cNvSpPr>
                  <p:nvPr/>
                </p:nvSpPr>
                <p:spPr bwMode="auto">
                  <a:xfrm>
                    <a:off x="-305621" y="7156983"/>
                    <a:ext cx="604946" cy="769931"/>
                  </a:xfrm>
                  <a:custGeom>
                    <a:avLst/>
                    <a:gdLst>
                      <a:gd name="T0" fmla="*/ 1 w 20"/>
                      <a:gd name="T1" fmla="*/ 17 h 25"/>
                      <a:gd name="T2" fmla="*/ 9 w 20"/>
                      <a:gd name="T3" fmla="*/ 2 h 25"/>
                      <a:gd name="T4" fmla="*/ 19 w 20"/>
                      <a:gd name="T5" fmla="*/ 13 h 25"/>
                      <a:gd name="T6" fmla="*/ 11 w 20"/>
                      <a:gd name="T7" fmla="*/ 24 h 25"/>
                      <a:gd name="T8" fmla="*/ 1 w 20"/>
                      <a:gd name="T9" fmla="*/ 17 h 25"/>
                    </a:gdLst>
                    <a:ahLst/>
                    <a:cxnLst>
                      <a:cxn ang="0">
                        <a:pos x="T0" y="T1"/>
                      </a:cxn>
                      <a:cxn ang="0">
                        <a:pos x="T2" y="T3"/>
                      </a:cxn>
                      <a:cxn ang="0">
                        <a:pos x="T4" y="T5"/>
                      </a:cxn>
                      <a:cxn ang="0">
                        <a:pos x="T6" y="T7"/>
                      </a:cxn>
                      <a:cxn ang="0">
                        <a:pos x="T8" y="T9"/>
                      </a:cxn>
                    </a:cxnLst>
                    <a:rect l="0" t="0" r="r" b="b"/>
                    <a:pathLst>
                      <a:path w="20" h="25">
                        <a:moveTo>
                          <a:pt x="1" y="17"/>
                        </a:moveTo>
                        <a:cubicBezTo>
                          <a:pt x="0" y="10"/>
                          <a:pt x="4" y="3"/>
                          <a:pt x="9" y="2"/>
                        </a:cubicBezTo>
                        <a:cubicBezTo>
                          <a:pt x="14" y="0"/>
                          <a:pt x="18" y="6"/>
                          <a:pt x="19" y="13"/>
                        </a:cubicBezTo>
                        <a:cubicBezTo>
                          <a:pt x="20" y="20"/>
                          <a:pt x="17" y="22"/>
                          <a:pt x="11" y="24"/>
                        </a:cubicBezTo>
                        <a:cubicBezTo>
                          <a:pt x="6" y="25"/>
                          <a:pt x="3" y="25"/>
                          <a:pt x="1" y="17"/>
                        </a:cubicBezTo>
                        <a:close/>
                      </a:path>
                    </a:pathLst>
                  </a:custGeom>
                  <a:solidFill>
                    <a:srgbClr val="FFF8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108" name="Freeform 31696">
                    <a:extLst>
                      <a:ext uri="{FF2B5EF4-FFF2-40B4-BE49-F238E27FC236}">
                        <a16:creationId xmlns:a16="http://schemas.microsoft.com/office/drawing/2014/main" id="{59F3363D-06AB-DC43-1C6F-E8D1C0AB8354}"/>
                      </a:ext>
                    </a:extLst>
                  </p:cNvPr>
                  <p:cNvSpPr>
                    <a:spLocks/>
                  </p:cNvSpPr>
                  <p:nvPr/>
                </p:nvSpPr>
                <p:spPr bwMode="auto">
                  <a:xfrm>
                    <a:off x="-168125" y="7431957"/>
                    <a:ext cx="302482" cy="412472"/>
                  </a:xfrm>
                  <a:custGeom>
                    <a:avLst/>
                    <a:gdLst>
                      <a:gd name="T0" fmla="*/ 0 w 10"/>
                      <a:gd name="T1" fmla="*/ 6 h 13"/>
                      <a:gd name="T2" fmla="*/ 5 w 10"/>
                      <a:gd name="T3" fmla="*/ 0 h 13"/>
                      <a:gd name="T4" fmla="*/ 10 w 10"/>
                      <a:gd name="T5" fmla="*/ 7 h 13"/>
                      <a:gd name="T6" fmla="*/ 5 w 10"/>
                      <a:gd name="T7" fmla="*/ 13 h 13"/>
                      <a:gd name="T8" fmla="*/ 0 w 10"/>
                      <a:gd name="T9" fmla="*/ 6 h 13"/>
                    </a:gdLst>
                    <a:ahLst/>
                    <a:cxnLst>
                      <a:cxn ang="0">
                        <a:pos x="T0" y="T1"/>
                      </a:cxn>
                      <a:cxn ang="0">
                        <a:pos x="T2" y="T3"/>
                      </a:cxn>
                      <a:cxn ang="0">
                        <a:pos x="T4" y="T5"/>
                      </a:cxn>
                      <a:cxn ang="0">
                        <a:pos x="T6" y="T7"/>
                      </a:cxn>
                      <a:cxn ang="0">
                        <a:pos x="T8" y="T9"/>
                      </a:cxn>
                    </a:cxnLst>
                    <a:rect l="0" t="0" r="r" b="b"/>
                    <a:pathLst>
                      <a:path w="10" h="13">
                        <a:moveTo>
                          <a:pt x="0" y="6"/>
                        </a:moveTo>
                        <a:cubicBezTo>
                          <a:pt x="0" y="3"/>
                          <a:pt x="2" y="0"/>
                          <a:pt x="5" y="0"/>
                        </a:cubicBezTo>
                        <a:cubicBezTo>
                          <a:pt x="8" y="0"/>
                          <a:pt x="10" y="3"/>
                          <a:pt x="10" y="7"/>
                        </a:cubicBezTo>
                        <a:cubicBezTo>
                          <a:pt x="10" y="10"/>
                          <a:pt x="7" y="13"/>
                          <a:pt x="5" y="13"/>
                        </a:cubicBezTo>
                        <a:cubicBezTo>
                          <a:pt x="2" y="13"/>
                          <a:pt x="0" y="10"/>
                          <a:pt x="0" y="6"/>
                        </a:cubicBezTo>
                        <a:close/>
                      </a:path>
                    </a:pathLst>
                  </a:custGeom>
                  <a:solidFill>
                    <a:srgbClr val="83AD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109" name="Freeform 31699">
                    <a:extLst>
                      <a:ext uri="{FF2B5EF4-FFF2-40B4-BE49-F238E27FC236}">
                        <a16:creationId xmlns:a16="http://schemas.microsoft.com/office/drawing/2014/main" id="{1F610A23-3880-E974-25A0-761AF42451DF}"/>
                      </a:ext>
                    </a:extLst>
                  </p:cNvPr>
                  <p:cNvSpPr>
                    <a:spLocks/>
                  </p:cNvSpPr>
                  <p:nvPr/>
                </p:nvSpPr>
                <p:spPr bwMode="auto">
                  <a:xfrm>
                    <a:off x="-113130" y="7459447"/>
                    <a:ext cx="137496" cy="137496"/>
                  </a:xfrm>
                  <a:custGeom>
                    <a:avLst/>
                    <a:gdLst>
                      <a:gd name="T0" fmla="*/ 0 w 4"/>
                      <a:gd name="T1" fmla="*/ 2 h 4"/>
                      <a:gd name="T2" fmla="*/ 2 w 4"/>
                      <a:gd name="T3" fmla="*/ 0 h 4"/>
                      <a:gd name="T4" fmla="*/ 4 w 4"/>
                      <a:gd name="T5" fmla="*/ 2 h 4"/>
                      <a:gd name="T6" fmla="*/ 2 w 4"/>
                      <a:gd name="T7" fmla="*/ 4 h 4"/>
                      <a:gd name="T8" fmla="*/ 0 w 4"/>
                      <a:gd name="T9" fmla="*/ 2 h 4"/>
                    </a:gdLst>
                    <a:ahLst/>
                    <a:cxnLst>
                      <a:cxn ang="0">
                        <a:pos x="T0" y="T1"/>
                      </a:cxn>
                      <a:cxn ang="0">
                        <a:pos x="T2" y="T3"/>
                      </a:cxn>
                      <a:cxn ang="0">
                        <a:pos x="T4" y="T5"/>
                      </a:cxn>
                      <a:cxn ang="0">
                        <a:pos x="T6" y="T7"/>
                      </a:cxn>
                      <a:cxn ang="0">
                        <a:pos x="T8" y="T9"/>
                      </a:cxn>
                    </a:cxnLst>
                    <a:rect l="0" t="0" r="r" b="b"/>
                    <a:pathLst>
                      <a:path w="4" h="4">
                        <a:moveTo>
                          <a:pt x="0" y="2"/>
                        </a:moveTo>
                        <a:cubicBezTo>
                          <a:pt x="0" y="1"/>
                          <a:pt x="1" y="0"/>
                          <a:pt x="2" y="0"/>
                        </a:cubicBezTo>
                        <a:cubicBezTo>
                          <a:pt x="3" y="0"/>
                          <a:pt x="4" y="1"/>
                          <a:pt x="4" y="2"/>
                        </a:cubicBezTo>
                        <a:cubicBezTo>
                          <a:pt x="4" y="4"/>
                          <a:pt x="3" y="4"/>
                          <a:pt x="2" y="4"/>
                        </a:cubicBezTo>
                        <a:cubicBezTo>
                          <a:pt x="1" y="4"/>
                          <a:pt x="0" y="3"/>
                          <a:pt x="0" y="2"/>
                        </a:cubicBezTo>
                        <a:close/>
                      </a:path>
                    </a:pathLst>
                  </a:custGeom>
                  <a:solidFill>
                    <a:srgbClr val="AFD1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grpSp>
            <p:sp>
              <p:nvSpPr>
                <p:cNvPr id="102" name="Freeform 31687">
                  <a:extLst>
                    <a:ext uri="{FF2B5EF4-FFF2-40B4-BE49-F238E27FC236}">
                      <a16:creationId xmlns:a16="http://schemas.microsoft.com/office/drawing/2014/main" id="{5B1A0F61-9551-B747-51EB-0E19E4635F54}"/>
                    </a:ext>
                  </a:extLst>
                </p:cNvPr>
                <p:cNvSpPr>
                  <a:spLocks/>
                </p:cNvSpPr>
                <p:nvPr/>
              </p:nvSpPr>
              <p:spPr bwMode="auto">
                <a:xfrm flipH="1">
                  <a:off x="1103702" y="2195323"/>
                  <a:ext cx="200791" cy="64793"/>
                </a:xfrm>
                <a:custGeom>
                  <a:avLst/>
                  <a:gdLst>
                    <a:gd name="T0" fmla="*/ 11 w 11"/>
                    <a:gd name="T1" fmla="*/ 3 h 7"/>
                    <a:gd name="T2" fmla="*/ 6 w 11"/>
                    <a:gd name="T3" fmla="*/ 7 h 7"/>
                    <a:gd name="T4" fmla="*/ 0 w 11"/>
                    <a:gd name="T5" fmla="*/ 4 h 7"/>
                    <a:gd name="T6" fmla="*/ 5 w 11"/>
                    <a:gd name="T7" fmla="*/ 0 h 7"/>
                    <a:gd name="T8" fmla="*/ 11 w 11"/>
                    <a:gd name="T9" fmla="*/ 3 h 7"/>
                  </a:gdLst>
                  <a:ahLst/>
                  <a:cxnLst>
                    <a:cxn ang="0">
                      <a:pos x="T0" y="T1"/>
                    </a:cxn>
                    <a:cxn ang="0">
                      <a:pos x="T2" y="T3"/>
                    </a:cxn>
                    <a:cxn ang="0">
                      <a:pos x="T4" y="T5"/>
                    </a:cxn>
                    <a:cxn ang="0">
                      <a:pos x="T6" y="T7"/>
                    </a:cxn>
                    <a:cxn ang="0">
                      <a:pos x="T8" y="T9"/>
                    </a:cxn>
                  </a:cxnLst>
                  <a:rect l="0" t="0" r="r" b="b"/>
                  <a:pathLst>
                    <a:path w="11" h="7">
                      <a:moveTo>
                        <a:pt x="11" y="3"/>
                      </a:moveTo>
                      <a:cubicBezTo>
                        <a:pt x="11" y="5"/>
                        <a:pt x="8" y="6"/>
                        <a:pt x="6" y="7"/>
                      </a:cubicBezTo>
                      <a:cubicBezTo>
                        <a:pt x="3" y="7"/>
                        <a:pt x="0" y="6"/>
                        <a:pt x="0" y="4"/>
                      </a:cubicBezTo>
                      <a:cubicBezTo>
                        <a:pt x="0" y="2"/>
                        <a:pt x="2" y="0"/>
                        <a:pt x="5" y="0"/>
                      </a:cubicBezTo>
                      <a:cubicBezTo>
                        <a:pt x="8" y="0"/>
                        <a:pt x="11" y="1"/>
                        <a:pt x="11" y="3"/>
                      </a:cubicBezTo>
                      <a:close/>
                    </a:path>
                  </a:pathLst>
                </a:custGeom>
                <a:solidFill>
                  <a:srgbClr val="FF9D78"/>
                </a:solidFill>
                <a:ln>
                  <a:noFill/>
                </a:ln>
              </p:spPr>
              <p:txBody>
                <a:bodyPr vert="horz" wrap="square" lIns="45720" tIns="22860" rIns="45720" bIns="22860" numCol="1" anchor="t" anchorCtr="0" compatLnSpc="1">
                  <a:prstTxWarp prst="textNoShape">
                    <a:avLst/>
                  </a:prstTxWarp>
                </a:bodyPr>
                <a:lstStyle/>
                <a:p>
                  <a:endParaRPr lang="en-US" sz="900"/>
                </a:p>
              </p:txBody>
            </p:sp>
            <p:sp>
              <p:nvSpPr>
                <p:cNvPr id="103" name="Freeform 383">
                  <a:extLst>
                    <a:ext uri="{FF2B5EF4-FFF2-40B4-BE49-F238E27FC236}">
                      <a16:creationId xmlns:a16="http://schemas.microsoft.com/office/drawing/2014/main" id="{CD7C821D-47A6-2223-FE79-63C3557A4818}"/>
                    </a:ext>
                  </a:extLst>
                </p:cNvPr>
                <p:cNvSpPr>
                  <a:spLocks/>
                </p:cNvSpPr>
                <p:nvPr/>
              </p:nvSpPr>
              <p:spPr bwMode="auto">
                <a:xfrm flipH="1">
                  <a:off x="271771" y="1319160"/>
                  <a:ext cx="1364741" cy="710052"/>
                </a:xfrm>
                <a:custGeom>
                  <a:avLst/>
                  <a:gdLst>
                    <a:gd name="connsiteX0" fmla="*/ 649769 w 1364741"/>
                    <a:gd name="connsiteY0" fmla="*/ 0 h 710052"/>
                    <a:gd name="connsiteX1" fmla="*/ 34563 w 1364741"/>
                    <a:gd name="connsiteY1" fmla="*/ 132755 h 710052"/>
                    <a:gd name="connsiteX2" fmla="*/ 0 w 1364741"/>
                    <a:gd name="connsiteY2" fmla="*/ 152901 h 710052"/>
                    <a:gd name="connsiteX3" fmla="*/ 11432 w 1364741"/>
                    <a:gd name="connsiteY3" fmla="*/ 165070 h 710052"/>
                    <a:gd name="connsiteX4" fmla="*/ 71258 w 1364741"/>
                    <a:gd name="connsiteY4" fmla="*/ 212881 h 710052"/>
                    <a:gd name="connsiteX5" fmla="*/ 74150 w 1364741"/>
                    <a:gd name="connsiteY5" fmla="*/ 214518 h 710052"/>
                    <a:gd name="connsiteX6" fmla="*/ 72594 w 1364741"/>
                    <a:gd name="connsiteY6" fmla="*/ 222947 h 710052"/>
                    <a:gd name="connsiteX7" fmla="*/ 122083 w 1364741"/>
                    <a:gd name="connsiteY7" fmla="*/ 688329 h 710052"/>
                    <a:gd name="connsiteX8" fmla="*/ 219463 w 1364741"/>
                    <a:gd name="connsiteY8" fmla="*/ 274678 h 710052"/>
                    <a:gd name="connsiteX9" fmla="*/ 251743 w 1364741"/>
                    <a:gd name="connsiteY9" fmla="*/ 271521 h 710052"/>
                    <a:gd name="connsiteX10" fmla="*/ 268437 w 1364741"/>
                    <a:gd name="connsiteY10" fmla="*/ 267433 h 710052"/>
                    <a:gd name="connsiteX11" fmla="*/ 315785 w 1364741"/>
                    <a:gd name="connsiteY11" fmla="*/ 270728 h 710052"/>
                    <a:gd name="connsiteX12" fmla="*/ 549159 w 1364741"/>
                    <a:gd name="connsiteY12" fmla="*/ 247991 h 710052"/>
                    <a:gd name="connsiteX13" fmla="*/ 599620 w 1364741"/>
                    <a:gd name="connsiteY13" fmla="*/ 233318 h 710052"/>
                    <a:gd name="connsiteX14" fmla="*/ 614726 w 1364741"/>
                    <a:gd name="connsiteY14" fmla="*/ 232121 h 710052"/>
                    <a:gd name="connsiteX15" fmla="*/ 910345 w 1364741"/>
                    <a:gd name="connsiteY15" fmla="*/ 219706 h 710052"/>
                    <a:gd name="connsiteX16" fmla="*/ 1174858 w 1364741"/>
                    <a:gd name="connsiteY16" fmla="*/ 308025 h 710052"/>
                    <a:gd name="connsiteX17" fmla="*/ 1290924 w 1364741"/>
                    <a:gd name="connsiteY17" fmla="*/ 707576 h 710052"/>
                    <a:gd name="connsiteX18" fmla="*/ 1329599 w 1364741"/>
                    <a:gd name="connsiteY18" fmla="*/ 547773 h 710052"/>
                    <a:gd name="connsiteX19" fmla="*/ 1343229 w 1364741"/>
                    <a:gd name="connsiteY19" fmla="*/ 478360 h 710052"/>
                    <a:gd name="connsiteX20" fmla="*/ 1364741 w 1364741"/>
                    <a:gd name="connsiteY20" fmla="*/ 364627 h 710052"/>
                    <a:gd name="connsiteX21" fmla="*/ 1362678 w 1364741"/>
                    <a:gd name="connsiteY21" fmla="*/ 190015 h 710052"/>
                    <a:gd name="connsiteX22" fmla="*/ 1362651 w 1364741"/>
                    <a:gd name="connsiteY22" fmla="*/ 189688 h 710052"/>
                    <a:gd name="connsiteX23" fmla="*/ 1264975 w 1364741"/>
                    <a:gd name="connsiteY23" fmla="*/ 132755 h 710052"/>
                    <a:gd name="connsiteX24" fmla="*/ 649769 w 1364741"/>
                    <a:gd name="connsiteY24" fmla="*/ 0 h 710052"/>
                    <a:gd name="connsiteX0" fmla="*/ 649769 w 1364741"/>
                    <a:gd name="connsiteY0" fmla="*/ 0 h 710052"/>
                    <a:gd name="connsiteX1" fmla="*/ 34563 w 1364741"/>
                    <a:gd name="connsiteY1" fmla="*/ 132755 h 710052"/>
                    <a:gd name="connsiteX2" fmla="*/ 0 w 1364741"/>
                    <a:gd name="connsiteY2" fmla="*/ 152901 h 710052"/>
                    <a:gd name="connsiteX3" fmla="*/ 11432 w 1364741"/>
                    <a:gd name="connsiteY3" fmla="*/ 165070 h 710052"/>
                    <a:gd name="connsiteX4" fmla="*/ 71258 w 1364741"/>
                    <a:gd name="connsiteY4" fmla="*/ 212881 h 710052"/>
                    <a:gd name="connsiteX5" fmla="*/ 74150 w 1364741"/>
                    <a:gd name="connsiteY5" fmla="*/ 214518 h 710052"/>
                    <a:gd name="connsiteX6" fmla="*/ 72594 w 1364741"/>
                    <a:gd name="connsiteY6" fmla="*/ 222947 h 710052"/>
                    <a:gd name="connsiteX7" fmla="*/ 122083 w 1364741"/>
                    <a:gd name="connsiteY7" fmla="*/ 688329 h 710052"/>
                    <a:gd name="connsiteX8" fmla="*/ 219463 w 1364741"/>
                    <a:gd name="connsiteY8" fmla="*/ 274678 h 710052"/>
                    <a:gd name="connsiteX9" fmla="*/ 251743 w 1364741"/>
                    <a:gd name="connsiteY9" fmla="*/ 271521 h 710052"/>
                    <a:gd name="connsiteX10" fmla="*/ 268437 w 1364741"/>
                    <a:gd name="connsiteY10" fmla="*/ 267433 h 710052"/>
                    <a:gd name="connsiteX11" fmla="*/ 315785 w 1364741"/>
                    <a:gd name="connsiteY11" fmla="*/ 270728 h 710052"/>
                    <a:gd name="connsiteX12" fmla="*/ 549159 w 1364741"/>
                    <a:gd name="connsiteY12" fmla="*/ 247991 h 710052"/>
                    <a:gd name="connsiteX13" fmla="*/ 599620 w 1364741"/>
                    <a:gd name="connsiteY13" fmla="*/ 233318 h 710052"/>
                    <a:gd name="connsiteX14" fmla="*/ 614726 w 1364741"/>
                    <a:gd name="connsiteY14" fmla="*/ 232121 h 710052"/>
                    <a:gd name="connsiteX15" fmla="*/ 910345 w 1364741"/>
                    <a:gd name="connsiteY15" fmla="*/ 219706 h 710052"/>
                    <a:gd name="connsiteX16" fmla="*/ 1174858 w 1364741"/>
                    <a:gd name="connsiteY16" fmla="*/ 308025 h 710052"/>
                    <a:gd name="connsiteX17" fmla="*/ 1290924 w 1364741"/>
                    <a:gd name="connsiteY17" fmla="*/ 707576 h 710052"/>
                    <a:gd name="connsiteX18" fmla="*/ 1329599 w 1364741"/>
                    <a:gd name="connsiteY18" fmla="*/ 547773 h 710052"/>
                    <a:gd name="connsiteX19" fmla="*/ 1343229 w 1364741"/>
                    <a:gd name="connsiteY19" fmla="*/ 478360 h 710052"/>
                    <a:gd name="connsiteX20" fmla="*/ 1364741 w 1364741"/>
                    <a:gd name="connsiteY20" fmla="*/ 364627 h 710052"/>
                    <a:gd name="connsiteX21" fmla="*/ 1362678 w 1364741"/>
                    <a:gd name="connsiteY21" fmla="*/ 190015 h 710052"/>
                    <a:gd name="connsiteX22" fmla="*/ 1298256 w 1364741"/>
                    <a:gd name="connsiteY22" fmla="*/ 202567 h 710052"/>
                    <a:gd name="connsiteX23" fmla="*/ 1264975 w 1364741"/>
                    <a:gd name="connsiteY23" fmla="*/ 132755 h 710052"/>
                    <a:gd name="connsiteX24" fmla="*/ 649769 w 1364741"/>
                    <a:gd name="connsiteY24" fmla="*/ 0 h 710052"/>
                    <a:gd name="connsiteX0" fmla="*/ 649769 w 1364741"/>
                    <a:gd name="connsiteY0" fmla="*/ 0 h 710052"/>
                    <a:gd name="connsiteX1" fmla="*/ 34563 w 1364741"/>
                    <a:gd name="connsiteY1" fmla="*/ 132755 h 710052"/>
                    <a:gd name="connsiteX2" fmla="*/ 0 w 1364741"/>
                    <a:gd name="connsiteY2" fmla="*/ 152901 h 710052"/>
                    <a:gd name="connsiteX3" fmla="*/ 11432 w 1364741"/>
                    <a:gd name="connsiteY3" fmla="*/ 165070 h 710052"/>
                    <a:gd name="connsiteX4" fmla="*/ 71258 w 1364741"/>
                    <a:gd name="connsiteY4" fmla="*/ 212881 h 710052"/>
                    <a:gd name="connsiteX5" fmla="*/ 74150 w 1364741"/>
                    <a:gd name="connsiteY5" fmla="*/ 214518 h 710052"/>
                    <a:gd name="connsiteX6" fmla="*/ 72594 w 1364741"/>
                    <a:gd name="connsiteY6" fmla="*/ 222947 h 710052"/>
                    <a:gd name="connsiteX7" fmla="*/ 122083 w 1364741"/>
                    <a:gd name="connsiteY7" fmla="*/ 688329 h 710052"/>
                    <a:gd name="connsiteX8" fmla="*/ 219463 w 1364741"/>
                    <a:gd name="connsiteY8" fmla="*/ 274678 h 710052"/>
                    <a:gd name="connsiteX9" fmla="*/ 251743 w 1364741"/>
                    <a:gd name="connsiteY9" fmla="*/ 271521 h 710052"/>
                    <a:gd name="connsiteX10" fmla="*/ 268437 w 1364741"/>
                    <a:gd name="connsiteY10" fmla="*/ 267433 h 710052"/>
                    <a:gd name="connsiteX11" fmla="*/ 315785 w 1364741"/>
                    <a:gd name="connsiteY11" fmla="*/ 270728 h 710052"/>
                    <a:gd name="connsiteX12" fmla="*/ 549159 w 1364741"/>
                    <a:gd name="connsiteY12" fmla="*/ 247991 h 710052"/>
                    <a:gd name="connsiteX13" fmla="*/ 599620 w 1364741"/>
                    <a:gd name="connsiteY13" fmla="*/ 233318 h 710052"/>
                    <a:gd name="connsiteX14" fmla="*/ 614726 w 1364741"/>
                    <a:gd name="connsiteY14" fmla="*/ 232121 h 710052"/>
                    <a:gd name="connsiteX15" fmla="*/ 910345 w 1364741"/>
                    <a:gd name="connsiteY15" fmla="*/ 219706 h 710052"/>
                    <a:gd name="connsiteX16" fmla="*/ 1174858 w 1364741"/>
                    <a:gd name="connsiteY16" fmla="*/ 308025 h 710052"/>
                    <a:gd name="connsiteX17" fmla="*/ 1290924 w 1364741"/>
                    <a:gd name="connsiteY17" fmla="*/ 707576 h 710052"/>
                    <a:gd name="connsiteX18" fmla="*/ 1329599 w 1364741"/>
                    <a:gd name="connsiteY18" fmla="*/ 547773 h 710052"/>
                    <a:gd name="connsiteX19" fmla="*/ 1343229 w 1364741"/>
                    <a:gd name="connsiteY19" fmla="*/ 478360 h 710052"/>
                    <a:gd name="connsiteX20" fmla="*/ 1364741 w 1364741"/>
                    <a:gd name="connsiteY20" fmla="*/ 364627 h 710052"/>
                    <a:gd name="connsiteX21" fmla="*/ 1298256 w 1364741"/>
                    <a:gd name="connsiteY21" fmla="*/ 202567 h 710052"/>
                    <a:gd name="connsiteX22" fmla="*/ 1264975 w 1364741"/>
                    <a:gd name="connsiteY22" fmla="*/ 132755 h 710052"/>
                    <a:gd name="connsiteX23" fmla="*/ 649769 w 1364741"/>
                    <a:gd name="connsiteY23" fmla="*/ 0 h 710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364741" h="710052">
                      <a:moveTo>
                        <a:pt x="649769" y="0"/>
                      </a:moveTo>
                      <a:cubicBezTo>
                        <a:pt x="421883" y="0"/>
                        <a:pt x="210177" y="48940"/>
                        <a:pt x="34563" y="132755"/>
                      </a:cubicBezTo>
                      <a:lnTo>
                        <a:pt x="0" y="152901"/>
                      </a:lnTo>
                      <a:lnTo>
                        <a:pt x="11432" y="165070"/>
                      </a:lnTo>
                      <a:cubicBezTo>
                        <a:pt x="27936" y="181700"/>
                        <a:pt x="48566" y="198330"/>
                        <a:pt x="71258" y="212881"/>
                      </a:cubicBezTo>
                      <a:lnTo>
                        <a:pt x="74150" y="214518"/>
                      </a:lnTo>
                      <a:lnTo>
                        <a:pt x="72594" y="222947"/>
                      </a:lnTo>
                      <a:cubicBezTo>
                        <a:pt x="50527" y="401941"/>
                        <a:pt x="122083" y="688329"/>
                        <a:pt x="122083" y="688329"/>
                      </a:cubicBezTo>
                      <a:cubicBezTo>
                        <a:pt x="208689" y="553705"/>
                        <a:pt x="219463" y="274678"/>
                        <a:pt x="219463" y="274678"/>
                      </a:cubicBezTo>
                      <a:cubicBezTo>
                        <a:pt x="230272" y="274678"/>
                        <a:pt x="241089" y="273475"/>
                        <a:pt x="251743" y="271521"/>
                      </a:cubicBezTo>
                      <a:lnTo>
                        <a:pt x="268437" y="267433"/>
                      </a:lnTo>
                      <a:lnTo>
                        <a:pt x="315785" y="270728"/>
                      </a:lnTo>
                      <a:cubicBezTo>
                        <a:pt x="393920" y="273716"/>
                        <a:pt x="473086" y="266830"/>
                        <a:pt x="549159" y="247991"/>
                      </a:cubicBezTo>
                      <a:lnTo>
                        <a:pt x="599620" y="233318"/>
                      </a:lnTo>
                      <a:lnTo>
                        <a:pt x="614726" y="232121"/>
                      </a:lnTo>
                      <a:cubicBezTo>
                        <a:pt x="726070" y="223213"/>
                        <a:pt x="840651" y="214525"/>
                        <a:pt x="910345" y="219706"/>
                      </a:cubicBezTo>
                      <a:cubicBezTo>
                        <a:pt x="1049733" y="230067"/>
                        <a:pt x="1109772" y="244475"/>
                        <a:pt x="1174858" y="308025"/>
                      </a:cubicBezTo>
                      <a:cubicBezTo>
                        <a:pt x="1228868" y="519637"/>
                        <a:pt x="1261999" y="683585"/>
                        <a:pt x="1290924" y="707576"/>
                      </a:cubicBezTo>
                      <a:cubicBezTo>
                        <a:pt x="1312618" y="725570"/>
                        <a:pt x="1315578" y="642780"/>
                        <a:pt x="1329599" y="547773"/>
                      </a:cubicBezTo>
                      <a:lnTo>
                        <a:pt x="1343229" y="478360"/>
                      </a:lnTo>
                      <a:lnTo>
                        <a:pt x="1364741" y="364627"/>
                      </a:lnTo>
                      <a:cubicBezTo>
                        <a:pt x="1357246" y="318662"/>
                        <a:pt x="1314884" y="241212"/>
                        <a:pt x="1298256" y="202567"/>
                      </a:cubicBezTo>
                      <a:cubicBezTo>
                        <a:pt x="1265697" y="183589"/>
                        <a:pt x="1297534" y="151733"/>
                        <a:pt x="1264975" y="132755"/>
                      </a:cubicBezTo>
                      <a:cubicBezTo>
                        <a:pt x="1089361" y="48940"/>
                        <a:pt x="877656" y="0"/>
                        <a:pt x="649769" y="0"/>
                      </a:cubicBezTo>
                      <a:close/>
                    </a:path>
                  </a:pathLst>
                </a:custGeom>
                <a:solidFill>
                  <a:srgbClr val="5A4945"/>
                </a:solidFill>
                <a:ln>
                  <a:noFill/>
                </a:ln>
              </p:spPr>
              <p:txBody>
                <a:bodyPr vert="horz" wrap="square" lIns="45720" tIns="22860" rIns="45720" bIns="22860" numCol="1" anchor="t" anchorCtr="0" compatLnSpc="1">
                  <a:prstTxWarp prst="textNoShape">
                    <a:avLst/>
                  </a:prstTxWarp>
                  <a:noAutofit/>
                </a:bodyPr>
                <a:lstStyle/>
                <a:p>
                  <a:endParaRPr lang="en-US" sz="900"/>
                </a:p>
              </p:txBody>
            </p:sp>
            <p:sp>
              <p:nvSpPr>
                <p:cNvPr id="104" name="Freeform 384">
                  <a:extLst>
                    <a:ext uri="{FF2B5EF4-FFF2-40B4-BE49-F238E27FC236}">
                      <a16:creationId xmlns:a16="http://schemas.microsoft.com/office/drawing/2014/main" id="{4B33D957-CFAF-A15A-9112-24FA4DE6FB44}"/>
                    </a:ext>
                  </a:extLst>
                </p:cNvPr>
                <p:cNvSpPr>
                  <a:spLocks/>
                </p:cNvSpPr>
                <p:nvPr/>
              </p:nvSpPr>
              <p:spPr bwMode="auto">
                <a:xfrm rot="967563" flipH="1">
                  <a:off x="334362" y="934202"/>
                  <a:ext cx="1338436" cy="1121848"/>
                </a:xfrm>
                <a:custGeom>
                  <a:avLst/>
                  <a:gdLst>
                    <a:gd name="connsiteX0" fmla="*/ 822876 w 1503164"/>
                    <a:gd name="connsiteY0" fmla="*/ 26563 h 1259919"/>
                    <a:gd name="connsiteX1" fmla="*/ 781368 w 1503164"/>
                    <a:gd name="connsiteY1" fmla="*/ 17194 h 1259919"/>
                    <a:gd name="connsiteX2" fmla="*/ 587700 w 1503164"/>
                    <a:gd name="connsiteY2" fmla="*/ 68776 h 1259919"/>
                    <a:gd name="connsiteX3" fmla="*/ 432765 w 1503164"/>
                    <a:gd name="connsiteY3" fmla="*/ 0 h 1259919"/>
                    <a:gd name="connsiteX4" fmla="*/ 303653 w 1503164"/>
                    <a:gd name="connsiteY4" fmla="*/ 85970 h 1259919"/>
                    <a:gd name="connsiteX5" fmla="*/ 97073 w 1503164"/>
                    <a:gd name="connsiteY5" fmla="*/ 68776 h 1259919"/>
                    <a:gd name="connsiteX6" fmla="*/ 85347 w 1503164"/>
                    <a:gd name="connsiteY6" fmla="*/ 78853 h 1259919"/>
                    <a:gd name="connsiteX7" fmla="*/ 71906 w 1503164"/>
                    <a:gd name="connsiteY7" fmla="*/ 84951 h 1259919"/>
                    <a:gd name="connsiteX8" fmla="*/ 125810 w 1503164"/>
                    <a:gd name="connsiteY8" fmla="*/ 626120 h 1259919"/>
                    <a:gd name="connsiteX9" fmla="*/ 1160588 w 1503164"/>
                    <a:gd name="connsiteY9" fmla="*/ 652798 h 1259919"/>
                    <a:gd name="connsiteX10" fmla="*/ 1361511 w 1503164"/>
                    <a:gd name="connsiteY10" fmla="*/ 1255902 h 1259919"/>
                    <a:gd name="connsiteX11" fmla="*/ 1394728 w 1503164"/>
                    <a:gd name="connsiteY11" fmla="*/ 507067 h 1259919"/>
                    <a:gd name="connsiteX12" fmla="*/ 1376329 w 1503164"/>
                    <a:gd name="connsiteY12" fmla="*/ 489415 h 1259919"/>
                    <a:gd name="connsiteX13" fmla="*/ 1410754 w 1503164"/>
                    <a:gd name="connsiteY13" fmla="*/ 464331 h 1259919"/>
                    <a:gd name="connsiteX14" fmla="*/ 1433916 w 1503164"/>
                    <a:gd name="connsiteY14" fmla="*/ 416251 h 1259919"/>
                    <a:gd name="connsiteX15" fmla="*/ 1341930 w 1503164"/>
                    <a:gd name="connsiteY15" fmla="*/ 441550 h 1259919"/>
                    <a:gd name="connsiteX16" fmla="*/ 1329783 w 1503164"/>
                    <a:gd name="connsiteY16" fmla="*/ 448271 h 1259919"/>
                    <a:gd name="connsiteX17" fmla="*/ 1301709 w 1503164"/>
                    <a:gd name="connsiteY17" fmla="*/ 430929 h 1259919"/>
                    <a:gd name="connsiteX18" fmla="*/ 1313300 w 1503164"/>
                    <a:gd name="connsiteY18" fmla="*/ 417596 h 1259919"/>
                    <a:gd name="connsiteX19" fmla="*/ 1405008 w 1503164"/>
                    <a:gd name="connsiteY19" fmla="*/ 223382 h 1259919"/>
                    <a:gd name="connsiteX20" fmla="*/ 1267870 w 1503164"/>
                    <a:gd name="connsiteY20" fmla="*/ 368243 h 1259919"/>
                    <a:gd name="connsiteX21" fmla="*/ 1259400 w 1503164"/>
                    <a:gd name="connsiteY21" fmla="*/ 384364 h 1259919"/>
                    <a:gd name="connsiteX22" fmla="*/ 1244665 w 1503164"/>
                    <a:gd name="connsiteY22" fmla="*/ 350945 h 1259919"/>
                    <a:gd name="connsiteX23" fmla="*/ 1151293 w 1503164"/>
                    <a:gd name="connsiteY23" fmla="*/ 261915 h 1259919"/>
                    <a:gd name="connsiteX24" fmla="*/ 1145735 w 1503164"/>
                    <a:gd name="connsiteY24" fmla="*/ 259255 h 1259919"/>
                    <a:gd name="connsiteX25" fmla="*/ 1147926 w 1503164"/>
                    <a:gd name="connsiteY25" fmla="*/ 233865 h 1259919"/>
                    <a:gd name="connsiteX26" fmla="*/ 1000859 w 1503164"/>
                    <a:gd name="connsiteY26" fmla="*/ 111761 h 1259919"/>
                    <a:gd name="connsiteX27" fmla="*/ 884658 w 1503164"/>
                    <a:gd name="connsiteY27" fmla="*/ 120358 h 1259919"/>
                    <a:gd name="connsiteX28" fmla="*/ 822876 w 1503164"/>
                    <a:gd name="connsiteY28" fmla="*/ 26563 h 1259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503164" h="1259919">
                      <a:moveTo>
                        <a:pt x="822876" y="26563"/>
                      </a:moveTo>
                      <a:cubicBezTo>
                        <a:pt x="811225" y="22567"/>
                        <a:pt x="797507" y="19343"/>
                        <a:pt x="781368" y="17194"/>
                      </a:cubicBezTo>
                      <a:cubicBezTo>
                        <a:pt x="652256" y="0"/>
                        <a:pt x="587700" y="68776"/>
                        <a:pt x="587700" y="68776"/>
                      </a:cubicBezTo>
                      <a:cubicBezTo>
                        <a:pt x="587700" y="68776"/>
                        <a:pt x="548966" y="0"/>
                        <a:pt x="432765" y="0"/>
                      </a:cubicBezTo>
                      <a:cubicBezTo>
                        <a:pt x="316564" y="8597"/>
                        <a:pt x="303653" y="85970"/>
                        <a:pt x="303653" y="85970"/>
                      </a:cubicBezTo>
                      <a:cubicBezTo>
                        <a:pt x="303653" y="85970"/>
                        <a:pt x="226185" y="0"/>
                        <a:pt x="97073" y="68776"/>
                      </a:cubicBezTo>
                      <a:lnTo>
                        <a:pt x="85347" y="78853"/>
                      </a:lnTo>
                      <a:lnTo>
                        <a:pt x="71906" y="84951"/>
                      </a:lnTo>
                      <a:cubicBezTo>
                        <a:pt x="6890" y="138271"/>
                        <a:pt x="-72200" y="364491"/>
                        <a:pt x="125810" y="626120"/>
                      </a:cubicBezTo>
                      <a:cubicBezTo>
                        <a:pt x="352106" y="925126"/>
                        <a:pt x="1006657" y="608292"/>
                        <a:pt x="1160588" y="652798"/>
                      </a:cubicBezTo>
                      <a:cubicBezTo>
                        <a:pt x="1328566" y="720830"/>
                        <a:pt x="1270497" y="1210122"/>
                        <a:pt x="1361511" y="1255902"/>
                      </a:cubicBezTo>
                      <a:cubicBezTo>
                        <a:pt x="1436602" y="1311676"/>
                        <a:pt x="1619775" y="772788"/>
                        <a:pt x="1394728" y="507067"/>
                      </a:cubicBezTo>
                      <a:lnTo>
                        <a:pt x="1376329" y="489415"/>
                      </a:lnTo>
                      <a:lnTo>
                        <a:pt x="1410754" y="464331"/>
                      </a:lnTo>
                      <a:cubicBezTo>
                        <a:pt x="1430338" y="446930"/>
                        <a:pt x="1440606" y="429718"/>
                        <a:pt x="1433916" y="416251"/>
                      </a:cubicBezTo>
                      <a:cubicBezTo>
                        <a:pt x="1440070" y="394967"/>
                        <a:pt x="1391769" y="415598"/>
                        <a:pt x="1341930" y="441550"/>
                      </a:cubicBezTo>
                      <a:lnTo>
                        <a:pt x="1329783" y="448271"/>
                      </a:lnTo>
                      <a:lnTo>
                        <a:pt x="1301709" y="430929"/>
                      </a:lnTo>
                      <a:lnTo>
                        <a:pt x="1313300" y="417596"/>
                      </a:lnTo>
                      <a:cubicBezTo>
                        <a:pt x="1377458" y="341547"/>
                        <a:pt x="1453846" y="237502"/>
                        <a:pt x="1405008" y="223382"/>
                      </a:cubicBezTo>
                      <a:cubicBezTo>
                        <a:pt x="1365939" y="212086"/>
                        <a:pt x="1312020" y="288752"/>
                        <a:pt x="1267870" y="368243"/>
                      </a:cubicBezTo>
                      <a:lnTo>
                        <a:pt x="1259400" y="384364"/>
                      </a:lnTo>
                      <a:lnTo>
                        <a:pt x="1244665" y="350945"/>
                      </a:lnTo>
                      <a:cubicBezTo>
                        <a:pt x="1221763" y="313958"/>
                        <a:pt x="1189688" y="284754"/>
                        <a:pt x="1151293" y="261915"/>
                      </a:cubicBezTo>
                      <a:lnTo>
                        <a:pt x="1145735" y="259255"/>
                      </a:lnTo>
                      <a:lnTo>
                        <a:pt x="1147926" y="233865"/>
                      </a:lnTo>
                      <a:cubicBezTo>
                        <a:pt x="1138848" y="176238"/>
                        <a:pt x="1088010" y="124656"/>
                        <a:pt x="1000859" y="111761"/>
                      </a:cubicBezTo>
                      <a:cubicBezTo>
                        <a:pt x="936303" y="103164"/>
                        <a:pt x="884658" y="120358"/>
                        <a:pt x="884658" y="120358"/>
                      </a:cubicBezTo>
                      <a:cubicBezTo>
                        <a:pt x="884658" y="120358"/>
                        <a:pt x="904428" y="54537"/>
                        <a:pt x="822876" y="26563"/>
                      </a:cubicBezTo>
                      <a:close/>
                    </a:path>
                  </a:pathLst>
                </a:custGeom>
                <a:solidFill>
                  <a:srgbClr val="705B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en-US"/>
                </a:p>
              </p:txBody>
            </p:sp>
            <p:sp>
              <p:nvSpPr>
                <p:cNvPr id="105" name="Freeform 133">
                  <a:extLst>
                    <a:ext uri="{FF2B5EF4-FFF2-40B4-BE49-F238E27FC236}">
                      <a16:creationId xmlns:a16="http://schemas.microsoft.com/office/drawing/2014/main" id="{4FCE5E89-E457-C23B-DA23-3C5B9D2F76E7}"/>
                    </a:ext>
                  </a:extLst>
                </p:cNvPr>
                <p:cNvSpPr>
                  <a:spLocks/>
                </p:cNvSpPr>
                <p:nvPr/>
              </p:nvSpPr>
              <p:spPr bwMode="auto">
                <a:xfrm>
                  <a:off x="793593" y="2188852"/>
                  <a:ext cx="281550" cy="102382"/>
                </a:xfrm>
                <a:custGeom>
                  <a:avLst/>
                  <a:gdLst>
                    <a:gd name="T0" fmla="*/ 23 w 26"/>
                    <a:gd name="T1" fmla="*/ 2 h 9"/>
                    <a:gd name="T2" fmla="*/ 3 w 26"/>
                    <a:gd name="T3" fmla="*/ 2 h 9"/>
                    <a:gd name="T4" fmla="*/ 13 w 26"/>
                    <a:gd name="T5" fmla="*/ 9 h 9"/>
                    <a:gd name="T6" fmla="*/ 23 w 26"/>
                    <a:gd name="T7" fmla="*/ 2 h 9"/>
                  </a:gdLst>
                  <a:ahLst/>
                  <a:cxnLst>
                    <a:cxn ang="0">
                      <a:pos x="T0" y="T1"/>
                    </a:cxn>
                    <a:cxn ang="0">
                      <a:pos x="T2" y="T3"/>
                    </a:cxn>
                    <a:cxn ang="0">
                      <a:pos x="T4" y="T5"/>
                    </a:cxn>
                    <a:cxn ang="0">
                      <a:pos x="T6" y="T7"/>
                    </a:cxn>
                  </a:cxnLst>
                  <a:rect l="0" t="0" r="r" b="b"/>
                  <a:pathLst>
                    <a:path w="26" h="9">
                      <a:moveTo>
                        <a:pt x="23" y="2"/>
                      </a:moveTo>
                      <a:cubicBezTo>
                        <a:pt x="19" y="0"/>
                        <a:pt x="6" y="0"/>
                        <a:pt x="3" y="2"/>
                      </a:cubicBezTo>
                      <a:cubicBezTo>
                        <a:pt x="0" y="3"/>
                        <a:pt x="10" y="9"/>
                        <a:pt x="13" y="9"/>
                      </a:cubicBezTo>
                      <a:cubicBezTo>
                        <a:pt x="16" y="9"/>
                        <a:pt x="26" y="3"/>
                        <a:pt x="23" y="2"/>
                      </a:cubicBezTo>
                    </a:path>
                  </a:pathLst>
                </a:custGeom>
                <a:solidFill>
                  <a:srgbClr val="ED90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grpSp>
          <p:sp>
            <p:nvSpPr>
              <p:cNvPr id="84" name="Freeform 756">
                <a:extLst>
                  <a:ext uri="{FF2B5EF4-FFF2-40B4-BE49-F238E27FC236}">
                    <a16:creationId xmlns:a16="http://schemas.microsoft.com/office/drawing/2014/main" id="{1879C073-8EDC-71C4-0865-88906E6D872C}"/>
                  </a:ext>
                </a:extLst>
              </p:cNvPr>
              <p:cNvSpPr>
                <a:spLocks noEditPoints="1"/>
              </p:cNvSpPr>
              <p:nvPr/>
            </p:nvSpPr>
            <p:spPr bwMode="auto">
              <a:xfrm>
                <a:off x="2179637" y="3151648"/>
                <a:ext cx="1776954" cy="872115"/>
              </a:xfrm>
              <a:custGeom>
                <a:avLst/>
                <a:gdLst>
                  <a:gd name="T0" fmla="*/ 51 w 62"/>
                  <a:gd name="T1" fmla="*/ 0 h 26"/>
                  <a:gd name="T2" fmla="*/ 61 w 62"/>
                  <a:gd name="T3" fmla="*/ 2 h 26"/>
                  <a:gd name="T4" fmla="*/ 62 w 62"/>
                  <a:gd name="T5" fmla="*/ 3 h 26"/>
                  <a:gd name="T6" fmla="*/ 62 w 62"/>
                  <a:gd name="T7" fmla="*/ 8 h 26"/>
                  <a:gd name="T8" fmla="*/ 61 w 62"/>
                  <a:gd name="T9" fmla="*/ 10 h 26"/>
                  <a:gd name="T10" fmla="*/ 61 w 62"/>
                  <a:gd name="T11" fmla="*/ 11 h 26"/>
                  <a:gd name="T12" fmla="*/ 58 w 62"/>
                  <a:gd name="T13" fmla="*/ 21 h 26"/>
                  <a:gd name="T14" fmla="*/ 53 w 62"/>
                  <a:gd name="T15" fmla="*/ 25 h 26"/>
                  <a:gd name="T16" fmla="*/ 42 w 62"/>
                  <a:gd name="T17" fmla="*/ 25 h 26"/>
                  <a:gd name="T18" fmla="*/ 37 w 62"/>
                  <a:gd name="T19" fmla="*/ 21 h 26"/>
                  <a:gd name="T20" fmla="*/ 34 w 62"/>
                  <a:gd name="T21" fmla="*/ 15 h 26"/>
                  <a:gd name="T22" fmla="*/ 33 w 62"/>
                  <a:gd name="T23" fmla="*/ 7 h 26"/>
                  <a:gd name="T24" fmla="*/ 31 w 62"/>
                  <a:gd name="T25" fmla="*/ 6 h 26"/>
                  <a:gd name="T26" fmla="*/ 29 w 62"/>
                  <a:gd name="T27" fmla="*/ 7 h 26"/>
                  <a:gd name="T28" fmla="*/ 29 w 62"/>
                  <a:gd name="T29" fmla="*/ 9 h 26"/>
                  <a:gd name="T30" fmla="*/ 25 w 62"/>
                  <a:gd name="T31" fmla="*/ 21 h 26"/>
                  <a:gd name="T32" fmla="*/ 19 w 62"/>
                  <a:gd name="T33" fmla="*/ 25 h 26"/>
                  <a:gd name="T34" fmla="*/ 10 w 62"/>
                  <a:gd name="T35" fmla="*/ 26 h 26"/>
                  <a:gd name="T36" fmla="*/ 4 w 62"/>
                  <a:gd name="T37" fmla="*/ 21 h 26"/>
                  <a:gd name="T38" fmla="*/ 1 w 62"/>
                  <a:gd name="T39" fmla="*/ 11 h 26"/>
                  <a:gd name="T40" fmla="*/ 1 w 62"/>
                  <a:gd name="T41" fmla="*/ 9 h 26"/>
                  <a:gd name="T42" fmla="*/ 0 w 62"/>
                  <a:gd name="T43" fmla="*/ 8 h 26"/>
                  <a:gd name="T44" fmla="*/ 0 w 62"/>
                  <a:gd name="T45" fmla="*/ 3 h 26"/>
                  <a:gd name="T46" fmla="*/ 2 w 62"/>
                  <a:gd name="T47" fmla="*/ 1 h 26"/>
                  <a:gd name="T48" fmla="*/ 10 w 62"/>
                  <a:gd name="T49" fmla="*/ 0 h 26"/>
                  <a:gd name="T50" fmla="*/ 24 w 62"/>
                  <a:gd name="T51" fmla="*/ 1 h 26"/>
                  <a:gd name="T52" fmla="*/ 36 w 62"/>
                  <a:gd name="T53" fmla="*/ 1 h 26"/>
                  <a:gd name="T54" fmla="*/ 46 w 62"/>
                  <a:gd name="T55" fmla="*/ 0 h 26"/>
                  <a:gd name="T56" fmla="*/ 51 w 62"/>
                  <a:gd name="T57" fmla="*/ 0 h 26"/>
                  <a:gd name="T58" fmla="*/ 38 w 62"/>
                  <a:gd name="T59" fmla="*/ 4 h 26"/>
                  <a:gd name="T60" fmla="*/ 35 w 62"/>
                  <a:gd name="T61" fmla="*/ 9 h 26"/>
                  <a:gd name="T62" fmla="*/ 38 w 62"/>
                  <a:gd name="T63" fmla="*/ 20 h 26"/>
                  <a:gd name="T64" fmla="*/ 44 w 62"/>
                  <a:gd name="T65" fmla="*/ 23 h 26"/>
                  <a:gd name="T66" fmla="*/ 53 w 62"/>
                  <a:gd name="T67" fmla="*/ 23 h 26"/>
                  <a:gd name="T68" fmla="*/ 56 w 62"/>
                  <a:gd name="T69" fmla="*/ 21 h 26"/>
                  <a:gd name="T70" fmla="*/ 57 w 62"/>
                  <a:gd name="T71" fmla="*/ 6 h 26"/>
                  <a:gd name="T72" fmla="*/ 55 w 62"/>
                  <a:gd name="T73" fmla="*/ 4 h 26"/>
                  <a:gd name="T74" fmla="*/ 49 w 62"/>
                  <a:gd name="T75" fmla="*/ 3 h 26"/>
                  <a:gd name="T76" fmla="*/ 45 w 62"/>
                  <a:gd name="T77" fmla="*/ 2 h 26"/>
                  <a:gd name="T78" fmla="*/ 38 w 62"/>
                  <a:gd name="T79" fmla="*/ 4 h 26"/>
                  <a:gd name="T80" fmla="*/ 20 w 62"/>
                  <a:gd name="T81" fmla="*/ 23 h 26"/>
                  <a:gd name="T82" fmla="*/ 23 w 62"/>
                  <a:gd name="T83" fmla="*/ 21 h 26"/>
                  <a:gd name="T84" fmla="*/ 27 w 62"/>
                  <a:gd name="T85" fmla="*/ 8 h 26"/>
                  <a:gd name="T86" fmla="*/ 24 w 62"/>
                  <a:gd name="T87" fmla="*/ 4 h 26"/>
                  <a:gd name="T88" fmla="*/ 17 w 62"/>
                  <a:gd name="T89" fmla="*/ 2 h 26"/>
                  <a:gd name="T90" fmla="*/ 8 w 62"/>
                  <a:gd name="T91" fmla="*/ 3 h 26"/>
                  <a:gd name="T92" fmla="*/ 6 w 62"/>
                  <a:gd name="T93" fmla="*/ 5 h 26"/>
                  <a:gd name="T94" fmla="*/ 4 w 62"/>
                  <a:gd name="T95" fmla="*/ 8 h 26"/>
                  <a:gd name="T96" fmla="*/ 5 w 62"/>
                  <a:gd name="T97" fmla="*/ 20 h 26"/>
                  <a:gd name="T98" fmla="*/ 11 w 62"/>
                  <a:gd name="T99" fmla="*/ 24 h 26"/>
                  <a:gd name="T100" fmla="*/ 14 w 62"/>
                  <a:gd name="T101" fmla="*/ 24 h 26"/>
                  <a:gd name="T102" fmla="*/ 20 w 62"/>
                  <a:gd name="T103" fmla="*/ 2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2" h="26">
                    <a:moveTo>
                      <a:pt x="51" y="0"/>
                    </a:moveTo>
                    <a:cubicBezTo>
                      <a:pt x="54" y="0"/>
                      <a:pt x="57" y="1"/>
                      <a:pt x="61" y="2"/>
                    </a:cubicBezTo>
                    <a:cubicBezTo>
                      <a:pt x="61" y="2"/>
                      <a:pt x="62" y="2"/>
                      <a:pt x="62" y="3"/>
                    </a:cubicBezTo>
                    <a:cubicBezTo>
                      <a:pt x="62" y="5"/>
                      <a:pt x="62" y="6"/>
                      <a:pt x="62" y="8"/>
                    </a:cubicBezTo>
                    <a:cubicBezTo>
                      <a:pt x="62" y="9"/>
                      <a:pt x="61" y="9"/>
                      <a:pt x="61" y="10"/>
                    </a:cubicBezTo>
                    <a:cubicBezTo>
                      <a:pt x="61" y="10"/>
                      <a:pt x="61" y="10"/>
                      <a:pt x="61" y="11"/>
                    </a:cubicBezTo>
                    <a:cubicBezTo>
                      <a:pt x="60" y="13"/>
                      <a:pt x="59" y="18"/>
                      <a:pt x="58" y="21"/>
                    </a:cubicBezTo>
                    <a:cubicBezTo>
                      <a:pt x="57" y="24"/>
                      <a:pt x="55" y="25"/>
                      <a:pt x="53" y="25"/>
                    </a:cubicBezTo>
                    <a:cubicBezTo>
                      <a:pt x="49" y="26"/>
                      <a:pt x="46" y="26"/>
                      <a:pt x="42" y="25"/>
                    </a:cubicBezTo>
                    <a:cubicBezTo>
                      <a:pt x="40" y="24"/>
                      <a:pt x="38" y="23"/>
                      <a:pt x="37" y="21"/>
                    </a:cubicBezTo>
                    <a:cubicBezTo>
                      <a:pt x="36" y="19"/>
                      <a:pt x="35" y="17"/>
                      <a:pt x="34" y="15"/>
                    </a:cubicBezTo>
                    <a:cubicBezTo>
                      <a:pt x="34" y="13"/>
                      <a:pt x="33" y="9"/>
                      <a:pt x="33" y="7"/>
                    </a:cubicBezTo>
                    <a:cubicBezTo>
                      <a:pt x="32" y="6"/>
                      <a:pt x="32" y="6"/>
                      <a:pt x="31" y="6"/>
                    </a:cubicBezTo>
                    <a:cubicBezTo>
                      <a:pt x="30" y="6"/>
                      <a:pt x="30" y="6"/>
                      <a:pt x="29" y="7"/>
                    </a:cubicBezTo>
                    <a:cubicBezTo>
                      <a:pt x="29" y="7"/>
                      <a:pt x="29" y="8"/>
                      <a:pt x="29" y="9"/>
                    </a:cubicBezTo>
                    <a:cubicBezTo>
                      <a:pt x="28" y="12"/>
                      <a:pt x="27" y="18"/>
                      <a:pt x="25" y="21"/>
                    </a:cubicBezTo>
                    <a:cubicBezTo>
                      <a:pt x="24" y="23"/>
                      <a:pt x="22" y="24"/>
                      <a:pt x="19" y="25"/>
                    </a:cubicBezTo>
                    <a:cubicBezTo>
                      <a:pt x="16" y="26"/>
                      <a:pt x="14" y="26"/>
                      <a:pt x="10" y="26"/>
                    </a:cubicBezTo>
                    <a:cubicBezTo>
                      <a:pt x="7" y="25"/>
                      <a:pt x="5" y="24"/>
                      <a:pt x="4" y="21"/>
                    </a:cubicBezTo>
                    <a:cubicBezTo>
                      <a:pt x="3" y="18"/>
                      <a:pt x="2" y="14"/>
                      <a:pt x="1" y="11"/>
                    </a:cubicBezTo>
                    <a:cubicBezTo>
                      <a:pt x="1" y="10"/>
                      <a:pt x="1" y="10"/>
                      <a:pt x="1" y="9"/>
                    </a:cubicBezTo>
                    <a:cubicBezTo>
                      <a:pt x="0" y="9"/>
                      <a:pt x="0" y="9"/>
                      <a:pt x="0" y="8"/>
                    </a:cubicBezTo>
                    <a:cubicBezTo>
                      <a:pt x="0" y="7"/>
                      <a:pt x="0" y="5"/>
                      <a:pt x="0" y="3"/>
                    </a:cubicBezTo>
                    <a:cubicBezTo>
                      <a:pt x="0" y="2"/>
                      <a:pt x="0" y="2"/>
                      <a:pt x="2" y="1"/>
                    </a:cubicBezTo>
                    <a:cubicBezTo>
                      <a:pt x="5" y="1"/>
                      <a:pt x="7" y="0"/>
                      <a:pt x="10" y="0"/>
                    </a:cubicBezTo>
                    <a:cubicBezTo>
                      <a:pt x="15" y="0"/>
                      <a:pt x="19" y="0"/>
                      <a:pt x="24" y="1"/>
                    </a:cubicBezTo>
                    <a:cubicBezTo>
                      <a:pt x="28" y="1"/>
                      <a:pt x="32" y="2"/>
                      <a:pt x="36" y="1"/>
                    </a:cubicBezTo>
                    <a:cubicBezTo>
                      <a:pt x="40" y="0"/>
                      <a:pt x="42" y="0"/>
                      <a:pt x="46" y="0"/>
                    </a:cubicBezTo>
                    <a:cubicBezTo>
                      <a:pt x="48" y="0"/>
                      <a:pt x="49" y="0"/>
                      <a:pt x="51" y="0"/>
                    </a:cubicBezTo>
                    <a:moveTo>
                      <a:pt x="38" y="4"/>
                    </a:moveTo>
                    <a:cubicBezTo>
                      <a:pt x="35" y="5"/>
                      <a:pt x="35" y="6"/>
                      <a:pt x="35" y="9"/>
                    </a:cubicBezTo>
                    <a:cubicBezTo>
                      <a:pt x="36" y="12"/>
                      <a:pt x="37" y="17"/>
                      <a:pt x="38" y="20"/>
                    </a:cubicBezTo>
                    <a:cubicBezTo>
                      <a:pt x="40" y="22"/>
                      <a:pt x="41" y="23"/>
                      <a:pt x="44" y="23"/>
                    </a:cubicBezTo>
                    <a:cubicBezTo>
                      <a:pt x="47" y="24"/>
                      <a:pt x="49" y="24"/>
                      <a:pt x="53" y="23"/>
                    </a:cubicBezTo>
                    <a:cubicBezTo>
                      <a:pt x="54" y="23"/>
                      <a:pt x="55" y="22"/>
                      <a:pt x="56" y="21"/>
                    </a:cubicBezTo>
                    <a:cubicBezTo>
                      <a:pt x="58" y="17"/>
                      <a:pt x="58" y="10"/>
                      <a:pt x="57" y="6"/>
                    </a:cubicBezTo>
                    <a:cubicBezTo>
                      <a:pt x="57" y="5"/>
                      <a:pt x="56" y="5"/>
                      <a:pt x="55" y="4"/>
                    </a:cubicBezTo>
                    <a:cubicBezTo>
                      <a:pt x="53" y="3"/>
                      <a:pt x="51" y="3"/>
                      <a:pt x="49" y="3"/>
                    </a:cubicBezTo>
                    <a:cubicBezTo>
                      <a:pt x="48" y="2"/>
                      <a:pt x="46" y="2"/>
                      <a:pt x="45" y="2"/>
                    </a:cubicBezTo>
                    <a:cubicBezTo>
                      <a:pt x="42" y="3"/>
                      <a:pt x="41" y="3"/>
                      <a:pt x="38" y="4"/>
                    </a:cubicBezTo>
                    <a:moveTo>
                      <a:pt x="20" y="23"/>
                    </a:moveTo>
                    <a:cubicBezTo>
                      <a:pt x="21" y="23"/>
                      <a:pt x="22" y="22"/>
                      <a:pt x="23" y="21"/>
                    </a:cubicBezTo>
                    <a:cubicBezTo>
                      <a:pt x="25" y="18"/>
                      <a:pt x="26" y="12"/>
                      <a:pt x="27" y="8"/>
                    </a:cubicBezTo>
                    <a:cubicBezTo>
                      <a:pt x="27" y="6"/>
                      <a:pt x="26" y="5"/>
                      <a:pt x="24" y="4"/>
                    </a:cubicBezTo>
                    <a:cubicBezTo>
                      <a:pt x="22" y="3"/>
                      <a:pt x="20" y="3"/>
                      <a:pt x="17" y="2"/>
                    </a:cubicBezTo>
                    <a:cubicBezTo>
                      <a:pt x="14" y="2"/>
                      <a:pt x="12" y="2"/>
                      <a:pt x="8" y="3"/>
                    </a:cubicBezTo>
                    <a:cubicBezTo>
                      <a:pt x="7" y="4"/>
                      <a:pt x="6" y="4"/>
                      <a:pt x="6" y="5"/>
                    </a:cubicBezTo>
                    <a:cubicBezTo>
                      <a:pt x="4" y="5"/>
                      <a:pt x="4" y="7"/>
                      <a:pt x="4" y="8"/>
                    </a:cubicBezTo>
                    <a:cubicBezTo>
                      <a:pt x="4" y="11"/>
                      <a:pt x="4" y="17"/>
                      <a:pt x="5" y="20"/>
                    </a:cubicBezTo>
                    <a:cubicBezTo>
                      <a:pt x="6" y="22"/>
                      <a:pt x="8" y="23"/>
                      <a:pt x="11" y="24"/>
                    </a:cubicBezTo>
                    <a:cubicBezTo>
                      <a:pt x="12" y="24"/>
                      <a:pt x="13" y="24"/>
                      <a:pt x="14" y="24"/>
                    </a:cubicBezTo>
                    <a:cubicBezTo>
                      <a:pt x="16" y="24"/>
                      <a:pt x="17" y="24"/>
                      <a:pt x="20" y="23"/>
                    </a:cubicBezTo>
                  </a:path>
                </a:pathLst>
              </a:custGeom>
              <a:solidFill>
                <a:srgbClr val="1C1C1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grpSp>
      </p:grpSp>
    </p:spTree>
    <p:extLst>
      <p:ext uri="{BB962C8B-B14F-4D97-AF65-F5344CB8AC3E}">
        <p14:creationId xmlns:p14="http://schemas.microsoft.com/office/powerpoint/2010/main" val="1698095424"/>
      </p:ext>
    </p:extLst>
  </p:cSld>
  <p:clrMapOvr>
    <a:masterClrMapping/>
  </p:clrMapOvr>
  <p:transition spd="slow">
    <p:push/>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100000" fill="hold" grpId="0" nodeType="afterEffect">
                                  <p:stCondLst>
                                    <p:cond delay="0"/>
                                  </p:stCondLst>
                                  <p:childTnLst>
                                    <p:set>
                                      <p:cBhvr>
                                        <p:cTn id="6" dur="1" fill="hold">
                                          <p:stCondLst>
                                            <p:cond delay="0"/>
                                          </p:stCondLst>
                                        </p:cTn>
                                        <p:tgtEl>
                                          <p:spTgt spid="17"/>
                                        </p:tgtEl>
                                        <p:attrNameLst>
                                          <p:attrName>style.visibility</p:attrName>
                                        </p:attrNameLst>
                                      </p:cBhvr>
                                      <p:to>
                                        <p:strVal val="visible"/>
                                      </p:to>
                                    </p:set>
                                    <p:anim calcmode="lin" valueType="num">
                                      <p:cBhvr additive="base">
                                        <p:cTn id="7" dur="500" fill="hold"/>
                                        <p:tgtEl>
                                          <p:spTgt spid="17"/>
                                        </p:tgtEl>
                                        <p:attrNameLst>
                                          <p:attrName>ppt_x</p:attrName>
                                        </p:attrNameLst>
                                      </p:cBhvr>
                                      <p:tavLst>
                                        <p:tav tm="0">
                                          <p:val>
                                            <p:strVal val="0-#ppt_w/2"/>
                                          </p:val>
                                        </p:tav>
                                        <p:tav tm="100000">
                                          <p:val>
                                            <p:strVal val="#ppt_x"/>
                                          </p:val>
                                        </p:tav>
                                      </p:tavLst>
                                    </p:anim>
                                    <p:anim calcmode="lin" valueType="num">
                                      <p:cBhvr additive="base">
                                        <p:cTn id="8" dur="500" fill="hold"/>
                                        <p:tgtEl>
                                          <p:spTgt spid="17"/>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2" presetClass="entr" presetSubtype="4" fill="hold" nodeType="afterEffect">
                                  <p:stCondLst>
                                    <p:cond delay="0"/>
                                  </p:stCondLst>
                                  <p:childTnLst>
                                    <p:set>
                                      <p:cBhvr>
                                        <p:cTn id="11" dur="1" fill="hold">
                                          <p:stCondLst>
                                            <p:cond delay="0"/>
                                          </p:stCondLst>
                                        </p:cTn>
                                        <p:tgtEl>
                                          <p:spTgt spid="6"/>
                                        </p:tgtEl>
                                        <p:attrNameLst>
                                          <p:attrName>style.visibility</p:attrName>
                                        </p:attrNameLst>
                                      </p:cBhvr>
                                      <p:to>
                                        <p:strVal val="visible"/>
                                      </p:to>
                                    </p:set>
                                    <p:anim calcmode="lin" valueType="num">
                                      <p:cBhvr additive="base">
                                        <p:cTn id="12" dur="500" fill="hold"/>
                                        <p:tgtEl>
                                          <p:spTgt spid="6"/>
                                        </p:tgtEl>
                                        <p:attrNameLst>
                                          <p:attrName>ppt_x</p:attrName>
                                        </p:attrNameLst>
                                      </p:cBhvr>
                                      <p:tavLst>
                                        <p:tav tm="0">
                                          <p:val>
                                            <p:strVal val="#ppt_x"/>
                                          </p:val>
                                        </p:tav>
                                        <p:tav tm="100000">
                                          <p:val>
                                            <p:strVal val="#ppt_x"/>
                                          </p:val>
                                        </p:tav>
                                      </p:tavLst>
                                    </p:anim>
                                    <p:anim calcmode="lin" valueType="num">
                                      <p:cBhvr additive="base">
                                        <p:cTn id="13" dur="500" fill="hold"/>
                                        <p:tgtEl>
                                          <p:spTgt spid="6"/>
                                        </p:tgtEl>
                                        <p:attrNameLst>
                                          <p:attrName>ppt_y</p:attrName>
                                        </p:attrNameLst>
                                      </p:cBhvr>
                                      <p:tavLst>
                                        <p:tav tm="0">
                                          <p:val>
                                            <p:strVal val="1+#ppt_h/2"/>
                                          </p:val>
                                        </p:tav>
                                        <p:tav tm="100000">
                                          <p:val>
                                            <p:strVal val="#ppt_y"/>
                                          </p:val>
                                        </p:tav>
                                      </p:tavLst>
                                    </p:anim>
                                  </p:childTnLst>
                                </p:cTn>
                              </p:par>
                            </p:childTnLst>
                          </p:cTn>
                        </p:par>
                        <p:par>
                          <p:cTn id="14" fill="hold">
                            <p:stCondLst>
                              <p:cond delay="1000"/>
                            </p:stCondLst>
                            <p:childTnLst>
                              <p:par>
                                <p:cTn id="15" presetID="2" presetClass="entr" presetSubtype="4" fill="hold" nodeType="afterEffect">
                                  <p:stCondLst>
                                    <p:cond delay="0"/>
                                  </p:stCondLst>
                                  <p:childTnLst>
                                    <p:set>
                                      <p:cBhvr>
                                        <p:cTn id="16" dur="1" fill="hold">
                                          <p:stCondLst>
                                            <p:cond delay="0"/>
                                          </p:stCondLst>
                                        </p:cTn>
                                        <p:tgtEl>
                                          <p:spTgt spid="7"/>
                                        </p:tgtEl>
                                        <p:attrNameLst>
                                          <p:attrName>style.visibility</p:attrName>
                                        </p:attrNameLst>
                                      </p:cBhvr>
                                      <p:to>
                                        <p:strVal val="visible"/>
                                      </p:to>
                                    </p:set>
                                    <p:anim calcmode="lin" valueType="num">
                                      <p:cBhvr additive="base">
                                        <p:cTn id="17" dur="500" fill="hold"/>
                                        <p:tgtEl>
                                          <p:spTgt spid="7"/>
                                        </p:tgtEl>
                                        <p:attrNameLst>
                                          <p:attrName>ppt_x</p:attrName>
                                        </p:attrNameLst>
                                      </p:cBhvr>
                                      <p:tavLst>
                                        <p:tav tm="0">
                                          <p:val>
                                            <p:strVal val="#ppt_x"/>
                                          </p:val>
                                        </p:tav>
                                        <p:tav tm="100000">
                                          <p:val>
                                            <p:strVal val="#ppt_x"/>
                                          </p:val>
                                        </p:tav>
                                      </p:tavLst>
                                    </p:anim>
                                    <p:anim calcmode="lin" valueType="num">
                                      <p:cBhvr additive="base">
                                        <p:cTn id="18" dur="500" fill="hold"/>
                                        <p:tgtEl>
                                          <p:spTgt spid="7"/>
                                        </p:tgtEl>
                                        <p:attrNameLst>
                                          <p:attrName>ppt_y</p:attrName>
                                        </p:attrNameLst>
                                      </p:cBhvr>
                                      <p:tavLst>
                                        <p:tav tm="0">
                                          <p:val>
                                            <p:strVal val="1+#ppt_h/2"/>
                                          </p:val>
                                        </p:tav>
                                        <p:tav tm="100000">
                                          <p:val>
                                            <p:strVal val="#ppt_y"/>
                                          </p:val>
                                        </p:tav>
                                      </p:tavLst>
                                    </p:anim>
                                  </p:childTnLst>
                                </p:cTn>
                              </p:par>
                              <p:par>
                                <p:cTn id="19" presetID="2" presetClass="entr" presetSubtype="8" decel="100000" fill="hold" grpId="0" nodeType="withEffect">
                                  <p:stCondLst>
                                    <p:cond delay="500"/>
                                  </p:stCondLst>
                                  <p:childTnLst>
                                    <p:set>
                                      <p:cBhvr>
                                        <p:cTn id="20" dur="1" fill="hold">
                                          <p:stCondLst>
                                            <p:cond delay="0"/>
                                          </p:stCondLst>
                                        </p:cTn>
                                        <p:tgtEl>
                                          <p:spTgt spid="11"/>
                                        </p:tgtEl>
                                        <p:attrNameLst>
                                          <p:attrName>style.visibility</p:attrName>
                                        </p:attrNameLst>
                                      </p:cBhvr>
                                      <p:to>
                                        <p:strVal val="visible"/>
                                      </p:to>
                                    </p:set>
                                    <p:anim calcmode="lin" valueType="num">
                                      <p:cBhvr additive="base">
                                        <p:cTn id="21" dur="500" fill="hold"/>
                                        <p:tgtEl>
                                          <p:spTgt spid="11"/>
                                        </p:tgtEl>
                                        <p:attrNameLst>
                                          <p:attrName>ppt_x</p:attrName>
                                        </p:attrNameLst>
                                      </p:cBhvr>
                                      <p:tavLst>
                                        <p:tav tm="0">
                                          <p:val>
                                            <p:strVal val="0-#ppt_w/2"/>
                                          </p:val>
                                        </p:tav>
                                        <p:tav tm="100000">
                                          <p:val>
                                            <p:strVal val="#ppt_x"/>
                                          </p:val>
                                        </p:tav>
                                      </p:tavLst>
                                    </p:anim>
                                    <p:anim calcmode="lin" valueType="num">
                                      <p:cBhvr additive="base">
                                        <p:cTn id="22" dur="500" fill="hold"/>
                                        <p:tgtEl>
                                          <p:spTgt spid="11"/>
                                        </p:tgtEl>
                                        <p:attrNameLst>
                                          <p:attrName>ppt_y</p:attrName>
                                        </p:attrNameLst>
                                      </p:cBhvr>
                                      <p:tavLst>
                                        <p:tav tm="0">
                                          <p:val>
                                            <p:strVal val="#ppt_y"/>
                                          </p:val>
                                        </p:tav>
                                        <p:tav tm="100000">
                                          <p:val>
                                            <p:strVal val="#ppt_y"/>
                                          </p:val>
                                        </p:tav>
                                      </p:tavLst>
                                    </p:anim>
                                  </p:childTnLst>
                                </p:cTn>
                              </p:par>
                            </p:childTnLst>
                          </p:cTn>
                        </p:par>
                        <p:par>
                          <p:cTn id="23" fill="hold">
                            <p:stCondLst>
                              <p:cond delay="2000"/>
                            </p:stCondLst>
                            <p:childTnLst>
                              <p:par>
                                <p:cTn id="24" presetID="2" presetClass="entr" presetSubtype="2" fill="hold" nodeType="afterEffect">
                                  <p:stCondLst>
                                    <p:cond delay="0"/>
                                  </p:stCondLst>
                                  <p:childTnLst>
                                    <p:set>
                                      <p:cBhvr>
                                        <p:cTn id="25" dur="1" fill="hold">
                                          <p:stCondLst>
                                            <p:cond delay="0"/>
                                          </p:stCondLst>
                                        </p:cTn>
                                        <p:tgtEl>
                                          <p:spTgt spid="65"/>
                                        </p:tgtEl>
                                        <p:attrNameLst>
                                          <p:attrName>style.visibility</p:attrName>
                                        </p:attrNameLst>
                                      </p:cBhvr>
                                      <p:to>
                                        <p:strVal val="visible"/>
                                      </p:to>
                                    </p:set>
                                    <p:anim calcmode="lin" valueType="num">
                                      <p:cBhvr additive="base">
                                        <p:cTn id="26" dur="500" fill="hold"/>
                                        <p:tgtEl>
                                          <p:spTgt spid="65"/>
                                        </p:tgtEl>
                                        <p:attrNameLst>
                                          <p:attrName>ppt_x</p:attrName>
                                        </p:attrNameLst>
                                      </p:cBhvr>
                                      <p:tavLst>
                                        <p:tav tm="0">
                                          <p:val>
                                            <p:strVal val="1+#ppt_w/2"/>
                                          </p:val>
                                        </p:tav>
                                        <p:tav tm="100000">
                                          <p:val>
                                            <p:strVal val="#ppt_x"/>
                                          </p:val>
                                        </p:tav>
                                      </p:tavLst>
                                    </p:anim>
                                    <p:anim calcmode="lin" valueType="num">
                                      <p:cBhvr additive="base">
                                        <p:cTn id="27" dur="500" fill="hold"/>
                                        <p:tgtEl>
                                          <p:spTgt spid="6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p:bldP spid="11" grpId="0" animBg="1"/>
    </p:bldLst>
  </p:timing>
</p:sld>
</file>

<file path=ppt/slides/slide7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17" name="Text Placeholder 4"/>
          <p:cNvSpPr txBox="1">
            <a:spLocks/>
          </p:cNvSpPr>
          <p:nvPr/>
        </p:nvSpPr>
        <p:spPr>
          <a:xfrm>
            <a:off x="3033485" y="470193"/>
            <a:ext cx="5399313" cy="918045"/>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lnSpc>
                <a:spcPct val="114000"/>
              </a:lnSpc>
              <a:buNone/>
              <a:defRPr/>
            </a:pPr>
            <a:r>
              <a:rPr lang="en-US" sz="2500" dirty="0">
                <a:solidFill>
                  <a:schemeClr val="bg1">
                    <a:lumMod val="50000"/>
                  </a:schemeClr>
                </a:solidFill>
                <a:latin typeface="Bebas Neue" panose="020B0606020202050201" pitchFamily="34" charset="0"/>
                <a:cs typeface="Calibri"/>
              </a:rPr>
              <a:t>PDP IN INTERIOR DESIGN</a:t>
            </a:r>
            <a:endParaRPr lang="id-ID" sz="2500" dirty="0">
              <a:solidFill>
                <a:schemeClr val="bg1">
                  <a:lumMod val="50000"/>
                </a:schemeClr>
              </a:solidFill>
              <a:latin typeface="Bebas Neue" panose="020B0606020202050201" pitchFamily="34" charset="0"/>
              <a:cs typeface="Calibri"/>
            </a:endParaRPr>
          </a:p>
        </p:txBody>
      </p:sp>
      <p:sp>
        <p:nvSpPr>
          <p:cNvPr id="5" name="Rectangle 4"/>
          <p:cNvSpPr/>
          <p:nvPr/>
        </p:nvSpPr>
        <p:spPr>
          <a:xfrm>
            <a:off x="-2" y="6707188"/>
            <a:ext cx="12192002" cy="150812"/>
          </a:xfrm>
          <a:prstGeom prst="rect">
            <a:avLst/>
          </a:prstGeom>
          <a:solidFill>
            <a:srgbClr val="666666"/>
          </a:solid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2400" dirty="0">
              <a:latin typeface="Arial"/>
              <a:cs typeface="Arial"/>
            </a:endParaRPr>
          </a:p>
        </p:txBody>
      </p:sp>
      <p:graphicFrame>
        <p:nvGraphicFramePr>
          <p:cNvPr id="6" name="Table 5"/>
          <p:cNvGraphicFramePr>
            <a:graphicFrameLocks noGrp="1"/>
          </p:cNvGraphicFramePr>
          <p:nvPr>
            <p:extLst>
              <p:ext uri="{D42A27DB-BD31-4B8C-83A1-F6EECF244321}">
                <p14:modId xmlns:p14="http://schemas.microsoft.com/office/powerpoint/2010/main" val="205063012"/>
              </p:ext>
            </p:extLst>
          </p:nvPr>
        </p:nvGraphicFramePr>
        <p:xfrm>
          <a:off x="857703" y="1844991"/>
          <a:ext cx="4680000" cy="3201035"/>
        </p:xfrm>
        <a:graphic>
          <a:graphicData uri="http://schemas.openxmlformats.org/drawingml/2006/table">
            <a:tbl>
              <a:tblPr firstRow="1" bandRow="1">
                <a:tableStyleId>{5C22544A-7EE6-4342-B048-85BDC9FD1C3A}</a:tableStyleId>
              </a:tblPr>
              <a:tblGrid>
                <a:gridCol w="4680000">
                  <a:extLst>
                    <a:ext uri="{9D8B030D-6E8A-4147-A177-3AD203B41FA5}">
                      <a16:colId xmlns:a16="http://schemas.microsoft.com/office/drawing/2014/main" val="20000"/>
                    </a:ext>
                  </a:extLst>
                </a:gridCol>
              </a:tblGrid>
              <a:tr h="370840">
                <a:tc>
                  <a:txBody>
                    <a:bodyPr/>
                    <a:lstStyle/>
                    <a:p>
                      <a:pPr algn="ctr"/>
                      <a:r>
                        <a:rPr lang="en-US" dirty="0"/>
                        <a:t>MODULE - 3</a:t>
                      </a:r>
                      <a:endParaRPr lang="en-IN" dirty="0"/>
                    </a:p>
                  </a:txBody>
                  <a:tcPr/>
                </a:tc>
                <a:extLst>
                  <a:ext uri="{0D108BD9-81ED-4DB2-BD59-A6C34878D82A}">
                    <a16:rowId xmlns:a16="http://schemas.microsoft.com/office/drawing/2014/main" val="10000"/>
                  </a:ext>
                </a:extLst>
              </a:tr>
              <a:tr h="370840">
                <a:tc>
                  <a:txBody>
                    <a:bodyPr/>
                    <a:lstStyle/>
                    <a:p>
                      <a:pPr marL="285750" lvl="0" indent="-285750" algn="l" defTabSz="914400" rtl="0" eaLnBrk="1" latinLnBrk="0" hangingPunct="1">
                        <a:lnSpc>
                          <a:spcPct val="120000"/>
                        </a:lnSpc>
                        <a:spcBef>
                          <a:spcPts val="300"/>
                        </a:spcBef>
                        <a:buFont typeface="Arial" panose="020B0604020202020204" pitchFamily="34" charset="0"/>
                        <a:buNone/>
                      </a:pPr>
                      <a:r>
                        <a:rPr lang="en-US" sz="1500" kern="1200" dirty="0">
                          <a:solidFill>
                            <a:schemeClr val="dk1"/>
                          </a:solidFill>
                          <a:latin typeface="+mn-lt"/>
                          <a:ea typeface="+mn-ea"/>
                          <a:cs typeface="+mn-cs"/>
                        </a:rPr>
                        <a:t>Furniture History and Application</a:t>
                      </a:r>
                      <a:endParaRPr lang="en-IN" sz="1500" kern="1200" dirty="0">
                        <a:solidFill>
                          <a:schemeClr val="dk1"/>
                        </a:solidFill>
                        <a:latin typeface="+mn-lt"/>
                        <a:ea typeface="+mn-ea"/>
                        <a:cs typeface="+mn-cs"/>
                      </a:endParaRPr>
                    </a:p>
                    <a:p>
                      <a:pPr marL="285750" lvl="0" indent="-285750" algn="l" defTabSz="914400" rtl="0" eaLnBrk="1" latinLnBrk="0" hangingPunct="1">
                        <a:lnSpc>
                          <a:spcPct val="120000"/>
                        </a:lnSpc>
                        <a:spcBef>
                          <a:spcPts val="300"/>
                        </a:spcBef>
                        <a:buFont typeface="Arial" panose="020B0604020202020204" pitchFamily="34" charset="0"/>
                        <a:buNone/>
                      </a:pPr>
                      <a:r>
                        <a:rPr lang="en-US" sz="1500" kern="1200" dirty="0">
                          <a:solidFill>
                            <a:schemeClr val="dk1"/>
                          </a:solidFill>
                          <a:latin typeface="+mn-lt"/>
                          <a:ea typeface="+mn-ea"/>
                          <a:cs typeface="+mn-cs"/>
                        </a:rPr>
                        <a:t>Design Studio workshop 2 - Retail</a:t>
                      </a:r>
                      <a:endParaRPr lang="en-IN" sz="1500" kern="1200" dirty="0">
                        <a:solidFill>
                          <a:schemeClr val="dk1"/>
                        </a:solidFill>
                        <a:latin typeface="+mn-lt"/>
                        <a:ea typeface="+mn-ea"/>
                        <a:cs typeface="+mn-cs"/>
                      </a:endParaRPr>
                    </a:p>
                    <a:p>
                      <a:pPr marL="285750" lvl="0" indent="-285750" algn="l" defTabSz="914400" rtl="0" eaLnBrk="1" latinLnBrk="0" hangingPunct="1">
                        <a:lnSpc>
                          <a:spcPct val="120000"/>
                        </a:lnSpc>
                        <a:spcBef>
                          <a:spcPts val="300"/>
                        </a:spcBef>
                        <a:buFont typeface="Arial" panose="020B0604020202020204" pitchFamily="34" charset="0"/>
                        <a:buNone/>
                      </a:pPr>
                      <a:r>
                        <a:rPr lang="en-US" sz="1500" kern="1200" dirty="0">
                          <a:solidFill>
                            <a:schemeClr val="dk1"/>
                          </a:solidFill>
                          <a:latin typeface="+mn-lt"/>
                          <a:ea typeface="+mn-ea"/>
                          <a:cs typeface="+mn-cs"/>
                        </a:rPr>
                        <a:t>Construction Studies </a:t>
                      </a:r>
                      <a:endParaRPr lang="en-IN" sz="1500" kern="1200" dirty="0">
                        <a:solidFill>
                          <a:schemeClr val="dk1"/>
                        </a:solidFill>
                        <a:latin typeface="+mn-lt"/>
                        <a:ea typeface="+mn-ea"/>
                        <a:cs typeface="+mn-cs"/>
                      </a:endParaRPr>
                    </a:p>
                    <a:p>
                      <a:pPr marL="285750" lvl="0" indent="-285750" algn="l" defTabSz="914400" rtl="0" eaLnBrk="1" latinLnBrk="0" hangingPunct="1">
                        <a:lnSpc>
                          <a:spcPct val="120000"/>
                        </a:lnSpc>
                        <a:spcBef>
                          <a:spcPts val="300"/>
                        </a:spcBef>
                        <a:buFont typeface="Arial" panose="020B0604020202020204" pitchFamily="34" charset="0"/>
                        <a:buNone/>
                      </a:pPr>
                      <a:r>
                        <a:rPr lang="en-US" sz="1500" kern="1200" dirty="0">
                          <a:solidFill>
                            <a:schemeClr val="dk1"/>
                          </a:solidFill>
                          <a:latin typeface="+mn-lt"/>
                          <a:ea typeface="+mn-ea"/>
                          <a:cs typeface="+mn-cs"/>
                        </a:rPr>
                        <a:t>Services- Plumbing, Lighting, AC, etc.</a:t>
                      </a:r>
                      <a:endParaRPr lang="en-IN" sz="1500" kern="1200" dirty="0">
                        <a:solidFill>
                          <a:schemeClr val="dk1"/>
                        </a:solidFill>
                        <a:latin typeface="+mn-lt"/>
                        <a:ea typeface="+mn-ea"/>
                        <a:cs typeface="+mn-cs"/>
                      </a:endParaRPr>
                    </a:p>
                    <a:p>
                      <a:pPr marL="285750" lvl="0" indent="-285750" algn="l" defTabSz="914400" rtl="0" eaLnBrk="1" latinLnBrk="0" hangingPunct="1">
                        <a:lnSpc>
                          <a:spcPct val="120000"/>
                        </a:lnSpc>
                        <a:spcBef>
                          <a:spcPts val="300"/>
                        </a:spcBef>
                        <a:buFont typeface="Arial" panose="020B0604020202020204" pitchFamily="34" charset="0"/>
                        <a:buNone/>
                      </a:pPr>
                      <a:r>
                        <a:rPr lang="en-US" sz="1500" kern="1200" dirty="0">
                          <a:solidFill>
                            <a:schemeClr val="dk1"/>
                          </a:solidFill>
                          <a:latin typeface="+mn-lt"/>
                          <a:ea typeface="+mn-ea"/>
                          <a:cs typeface="+mn-cs"/>
                        </a:rPr>
                        <a:t>Computer Rendering Walkthrough</a:t>
                      </a:r>
                      <a:endParaRPr lang="en-IN" sz="1500" kern="1200" dirty="0">
                        <a:solidFill>
                          <a:schemeClr val="dk1"/>
                        </a:solidFill>
                        <a:latin typeface="+mn-lt"/>
                        <a:ea typeface="+mn-ea"/>
                        <a:cs typeface="+mn-cs"/>
                      </a:endParaRPr>
                    </a:p>
                  </a:txBody>
                  <a:tcPr/>
                </a:tc>
                <a:extLst>
                  <a:ext uri="{0D108BD9-81ED-4DB2-BD59-A6C34878D82A}">
                    <a16:rowId xmlns:a16="http://schemas.microsoft.com/office/drawing/2014/main" val="10001"/>
                  </a:ext>
                </a:extLst>
              </a:tr>
              <a:tr h="370840">
                <a:tc>
                  <a:txBody>
                    <a:bodyPr/>
                    <a:lstStyle/>
                    <a:p>
                      <a:pPr marL="285750" lvl="0" indent="-285750" algn="l" defTabSz="914400" rtl="0" eaLnBrk="1" latinLnBrk="0" hangingPunct="1">
                        <a:lnSpc>
                          <a:spcPct val="100000"/>
                        </a:lnSpc>
                        <a:buFont typeface="Arial" panose="020B0604020202020204" pitchFamily="34" charset="0"/>
                        <a:buChar char="•"/>
                      </a:pPr>
                      <a:r>
                        <a:rPr lang="en-US" sz="1500" kern="1200" dirty="0">
                          <a:solidFill>
                            <a:schemeClr val="dk1"/>
                          </a:solidFill>
                          <a:effectLst/>
                          <a:latin typeface="+mn-lt"/>
                          <a:ea typeface="+mn-ea"/>
                          <a:cs typeface="+mn-cs"/>
                        </a:rPr>
                        <a:t>Adobe Illustrator </a:t>
                      </a:r>
                      <a:endParaRPr lang="en-IN" sz="1500" kern="1200" dirty="0">
                        <a:solidFill>
                          <a:schemeClr val="dk1"/>
                        </a:solidFill>
                        <a:effectLst/>
                        <a:latin typeface="+mn-lt"/>
                        <a:ea typeface="+mn-ea"/>
                        <a:cs typeface="+mn-cs"/>
                      </a:endParaRPr>
                    </a:p>
                    <a:p>
                      <a:pPr marL="285750" lvl="0" indent="-285750" algn="l" defTabSz="914400" rtl="0" eaLnBrk="1" latinLnBrk="0" hangingPunct="1">
                        <a:lnSpc>
                          <a:spcPct val="100000"/>
                        </a:lnSpc>
                        <a:buFont typeface="Arial" panose="020B0604020202020204" pitchFamily="34" charset="0"/>
                        <a:buChar char="•"/>
                      </a:pPr>
                      <a:r>
                        <a:rPr lang="en-US" sz="1500" kern="1200" dirty="0">
                          <a:solidFill>
                            <a:schemeClr val="dk1"/>
                          </a:solidFill>
                          <a:effectLst/>
                          <a:latin typeface="+mn-lt"/>
                          <a:ea typeface="+mn-ea"/>
                          <a:cs typeface="+mn-cs"/>
                        </a:rPr>
                        <a:t>Adobe Photoshop </a:t>
                      </a:r>
                      <a:endParaRPr lang="en-IN" sz="1500" kern="1200" dirty="0">
                        <a:solidFill>
                          <a:schemeClr val="dk1"/>
                        </a:solidFill>
                        <a:effectLst/>
                        <a:latin typeface="+mn-lt"/>
                        <a:ea typeface="+mn-ea"/>
                        <a:cs typeface="+mn-cs"/>
                      </a:endParaRPr>
                    </a:p>
                    <a:p>
                      <a:pPr marL="285750" lvl="0" indent="-285750" algn="l" defTabSz="914400" rtl="0" eaLnBrk="1" latinLnBrk="0" hangingPunct="1">
                        <a:lnSpc>
                          <a:spcPct val="100000"/>
                        </a:lnSpc>
                        <a:buFont typeface="Arial" panose="020B0604020202020204" pitchFamily="34" charset="0"/>
                        <a:buChar char="•"/>
                      </a:pPr>
                      <a:r>
                        <a:rPr lang="en-US" sz="1500" kern="1200" dirty="0">
                          <a:solidFill>
                            <a:schemeClr val="dk1"/>
                          </a:solidFill>
                          <a:effectLst/>
                          <a:latin typeface="+mn-lt"/>
                          <a:ea typeface="+mn-ea"/>
                          <a:cs typeface="+mn-cs"/>
                        </a:rPr>
                        <a:t>CAD </a:t>
                      </a:r>
                      <a:endParaRPr lang="en-IN" sz="1500" kern="1200" dirty="0">
                        <a:solidFill>
                          <a:schemeClr val="dk1"/>
                        </a:solidFill>
                        <a:effectLst/>
                        <a:latin typeface="+mn-lt"/>
                        <a:ea typeface="+mn-ea"/>
                        <a:cs typeface="+mn-cs"/>
                      </a:endParaRPr>
                    </a:p>
                    <a:p>
                      <a:pPr marL="285750" lvl="0" indent="-285750" algn="l" defTabSz="914400" rtl="0" eaLnBrk="1" latinLnBrk="0" hangingPunct="1">
                        <a:lnSpc>
                          <a:spcPct val="100000"/>
                        </a:lnSpc>
                        <a:buFont typeface="Arial" panose="020B0604020202020204" pitchFamily="34" charset="0"/>
                        <a:buChar char="•"/>
                      </a:pPr>
                      <a:r>
                        <a:rPr lang="en-US" sz="1500" kern="1200" dirty="0">
                          <a:solidFill>
                            <a:schemeClr val="dk1"/>
                          </a:solidFill>
                          <a:effectLst/>
                          <a:latin typeface="+mn-lt"/>
                          <a:ea typeface="+mn-ea"/>
                          <a:cs typeface="+mn-cs"/>
                        </a:rPr>
                        <a:t>3D Drawings</a:t>
                      </a:r>
                      <a:endParaRPr lang="en-IN" sz="1500" kern="1200" dirty="0">
                        <a:solidFill>
                          <a:schemeClr val="dk1"/>
                        </a:solidFill>
                        <a:effectLst/>
                        <a:latin typeface="+mn-lt"/>
                        <a:ea typeface="+mn-ea"/>
                        <a:cs typeface="+mn-cs"/>
                      </a:endParaRPr>
                    </a:p>
                    <a:p>
                      <a:pPr marL="285750" lvl="0" indent="-285750" algn="l" defTabSz="914400" rtl="0" eaLnBrk="1" latinLnBrk="0" hangingPunct="1">
                        <a:lnSpc>
                          <a:spcPct val="100000"/>
                        </a:lnSpc>
                        <a:buFont typeface="Arial" panose="020B0604020202020204" pitchFamily="34" charset="0"/>
                        <a:buChar char="•"/>
                      </a:pPr>
                      <a:r>
                        <a:rPr lang="en-US" sz="1500" kern="1200" dirty="0">
                          <a:solidFill>
                            <a:schemeClr val="dk1"/>
                          </a:solidFill>
                          <a:effectLst/>
                          <a:latin typeface="+mn-lt"/>
                          <a:ea typeface="+mn-ea"/>
                          <a:cs typeface="+mn-cs"/>
                        </a:rPr>
                        <a:t>Google </a:t>
                      </a:r>
                      <a:r>
                        <a:rPr lang="en-US" sz="1500" kern="1200" dirty="0" err="1">
                          <a:solidFill>
                            <a:schemeClr val="dk1"/>
                          </a:solidFill>
                          <a:effectLst/>
                          <a:latin typeface="+mn-lt"/>
                          <a:ea typeface="+mn-ea"/>
                          <a:cs typeface="+mn-cs"/>
                        </a:rPr>
                        <a:t>SketchUp</a:t>
                      </a:r>
                      <a:endParaRPr lang="en-IN" sz="1500" kern="1200" dirty="0">
                        <a:solidFill>
                          <a:schemeClr val="dk1"/>
                        </a:solidFill>
                        <a:effectLst/>
                        <a:latin typeface="+mn-lt"/>
                        <a:ea typeface="+mn-ea"/>
                        <a:cs typeface="+mn-cs"/>
                      </a:endParaRPr>
                    </a:p>
                  </a:txBody>
                  <a:tcPr/>
                </a:tc>
                <a:extLst>
                  <a:ext uri="{0D108BD9-81ED-4DB2-BD59-A6C34878D82A}">
                    <a16:rowId xmlns:a16="http://schemas.microsoft.com/office/drawing/2014/main" val="10002"/>
                  </a:ext>
                </a:extLst>
              </a:tr>
            </a:tbl>
          </a:graphicData>
        </a:graphic>
      </p:graphicFrame>
      <p:graphicFrame>
        <p:nvGraphicFramePr>
          <p:cNvPr id="7" name="Table 6"/>
          <p:cNvGraphicFramePr>
            <a:graphicFrameLocks noGrp="1"/>
          </p:cNvGraphicFramePr>
          <p:nvPr>
            <p:extLst>
              <p:ext uri="{D42A27DB-BD31-4B8C-83A1-F6EECF244321}">
                <p14:modId xmlns:p14="http://schemas.microsoft.com/office/powerpoint/2010/main" val="1650951232"/>
              </p:ext>
            </p:extLst>
          </p:nvPr>
        </p:nvGraphicFramePr>
        <p:xfrm>
          <a:off x="6465247" y="1844991"/>
          <a:ext cx="4680000" cy="3056255"/>
        </p:xfrm>
        <a:graphic>
          <a:graphicData uri="http://schemas.openxmlformats.org/drawingml/2006/table">
            <a:tbl>
              <a:tblPr firstRow="1" bandRow="1">
                <a:tableStyleId>{5C22544A-7EE6-4342-B048-85BDC9FD1C3A}</a:tableStyleId>
              </a:tblPr>
              <a:tblGrid>
                <a:gridCol w="4680000">
                  <a:extLst>
                    <a:ext uri="{9D8B030D-6E8A-4147-A177-3AD203B41FA5}">
                      <a16:colId xmlns:a16="http://schemas.microsoft.com/office/drawing/2014/main" val="20000"/>
                    </a:ext>
                  </a:extLst>
                </a:gridCol>
              </a:tblGrid>
              <a:tr h="370840">
                <a:tc>
                  <a:txBody>
                    <a:bodyPr/>
                    <a:lstStyle/>
                    <a:p>
                      <a:pPr algn="ctr"/>
                      <a:r>
                        <a:rPr lang="en-US" dirty="0"/>
                        <a:t>MODULE - 4</a:t>
                      </a:r>
                      <a:endParaRPr lang="en-IN" dirty="0"/>
                    </a:p>
                  </a:txBody>
                  <a:tcPr/>
                </a:tc>
                <a:extLst>
                  <a:ext uri="{0D108BD9-81ED-4DB2-BD59-A6C34878D82A}">
                    <a16:rowId xmlns:a16="http://schemas.microsoft.com/office/drawing/2014/main" val="10000"/>
                  </a:ext>
                </a:extLst>
              </a:tr>
              <a:tr h="370840">
                <a:tc>
                  <a:txBody>
                    <a:bodyPr/>
                    <a:lstStyle/>
                    <a:p>
                      <a:pPr marL="285750" lvl="0" indent="-285750" algn="l" defTabSz="914400" rtl="0" eaLnBrk="1" latinLnBrk="0" hangingPunct="1">
                        <a:lnSpc>
                          <a:spcPct val="120000"/>
                        </a:lnSpc>
                        <a:spcBef>
                          <a:spcPts val="300"/>
                        </a:spcBef>
                        <a:buFont typeface="Arial" panose="020B0604020202020204" pitchFamily="34" charset="0"/>
                        <a:buNone/>
                      </a:pPr>
                      <a:r>
                        <a:rPr lang="en-US" sz="1500" kern="1200" dirty="0">
                          <a:solidFill>
                            <a:schemeClr val="dk1"/>
                          </a:solidFill>
                          <a:latin typeface="+mn-lt"/>
                          <a:ea typeface="+mn-ea"/>
                          <a:cs typeface="+mn-cs"/>
                        </a:rPr>
                        <a:t>Design Studio workshop 3 - Office</a:t>
                      </a:r>
                      <a:endParaRPr lang="en-IN" sz="1500" kern="1200" dirty="0">
                        <a:solidFill>
                          <a:schemeClr val="dk1"/>
                        </a:solidFill>
                        <a:latin typeface="+mn-lt"/>
                        <a:ea typeface="+mn-ea"/>
                        <a:cs typeface="+mn-cs"/>
                      </a:endParaRPr>
                    </a:p>
                    <a:p>
                      <a:pPr marL="285750" lvl="0" indent="-285750" algn="l" defTabSz="914400" rtl="0" eaLnBrk="1" latinLnBrk="0" hangingPunct="1">
                        <a:lnSpc>
                          <a:spcPct val="120000"/>
                        </a:lnSpc>
                        <a:spcBef>
                          <a:spcPts val="300"/>
                        </a:spcBef>
                        <a:buFont typeface="Arial" panose="020B0604020202020204" pitchFamily="34" charset="0"/>
                        <a:buNone/>
                      </a:pPr>
                      <a:r>
                        <a:rPr lang="en-US" sz="1500" kern="1200" dirty="0">
                          <a:solidFill>
                            <a:schemeClr val="dk1"/>
                          </a:solidFill>
                          <a:latin typeface="+mn-lt"/>
                          <a:ea typeface="+mn-ea"/>
                          <a:cs typeface="+mn-cs"/>
                        </a:rPr>
                        <a:t>Design Studio workshop 4 - Restaurant &amp; Hospitality</a:t>
                      </a:r>
                      <a:endParaRPr lang="en-IN" sz="1500" kern="1200" dirty="0">
                        <a:solidFill>
                          <a:schemeClr val="dk1"/>
                        </a:solidFill>
                        <a:latin typeface="+mn-lt"/>
                        <a:ea typeface="+mn-ea"/>
                        <a:cs typeface="+mn-cs"/>
                      </a:endParaRPr>
                    </a:p>
                    <a:p>
                      <a:pPr marL="285750" lvl="0" indent="-285750" algn="l" defTabSz="914400" rtl="0" eaLnBrk="1" latinLnBrk="0" hangingPunct="1">
                        <a:lnSpc>
                          <a:spcPct val="120000"/>
                        </a:lnSpc>
                        <a:spcBef>
                          <a:spcPts val="300"/>
                        </a:spcBef>
                        <a:buFont typeface="Arial" panose="020B0604020202020204" pitchFamily="34" charset="0"/>
                        <a:buNone/>
                      </a:pPr>
                      <a:r>
                        <a:rPr lang="en-US" sz="1500" kern="1200" dirty="0">
                          <a:solidFill>
                            <a:schemeClr val="dk1"/>
                          </a:solidFill>
                          <a:latin typeface="+mn-lt"/>
                          <a:ea typeface="+mn-ea"/>
                          <a:cs typeface="+mn-cs"/>
                        </a:rPr>
                        <a:t>Academic Research and Communication Skills</a:t>
                      </a:r>
                      <a:endParaRPr lang="en-IN" sz="1500" kern="1200" dirty="0">
                        <a:solidFill>
                          <a:schemeClr val="dk1"/>
                        </a:solidFill>
                        <a:latin typeface="+mn-lt"/>
                        <a:ea typeface="+mn-ea"/>
                        <a:cs typeface="+mn-cs"/>
                      </a:endParaRPr>
                    </a:p>
                    <a:p>
                      <a:pPr marL="285750" lvl="0" indent="-285750" algn="l" defTabSz="914400" rtl="0" eaLnBrk="1" latinLnBrk="0" hangingPunct="1">
                        <a:lnSpc>
                          <a:spcPct val="120000"/>
                        </a:lnSpc>
                        <a:spcBef>
                          <a:spcPts val="300"/>
                        </a:spcBef>
                        <a:buFont typeface="Arial" panose="020B0604020202020204" pitchFamily="34" charset="0"/>
                        <a:buNone/>
                      </a:pPr>
                      <a:r>
                        <a:rPr lang="en-US" sz="1500" kern="1200" dirty="0">
                          <a:solidFill>
                            <a:schemeClr val="dk1"/>
                          </a:solidFill>
                          <a:latin typeface="+mn-lt"/>
                          <a:ea typeface="+mn-ea"/>
                          <a:cs typeface="+mn-cs"/>
                        </a:rPr>
                        <a:t>Industrial experience, Internship</a:t>
                      </a:r>
                      <a:endParaRPr lang="en-IN" sz="1500" kern="1200" dirty="0">
                        <a:solidFill>
                          <a:schemeClr val="dk1"/>
                        </a:solidFill>
                        <a:latin typeface="+mn-lt"/>
                        <a:ea typeface="+mn-ea"/>
                        <a:cs typeface="+mn-cs"/>
                      </a:endParaRPr>
                    </a:p>
                    <a:p>
                      <a:pPr marL="285750" lvl="0" indent="-285750" algn="l" defTabSz="914400" rtl="0" eaLnBrk="1" latinLnBrk="0" hangingPunct="1">
                        <a:lnSpc>
                          <a:spcPct val="120000"/>
                        </a:lnSpc>
                        <a:spcBef>
                          <a:spcPts val="300"/>
                        </a:spcBef>
                        <a:buFont typeface="Arial" panose="020B0604020202020204" pitchFamily="34" charset="0"/>
                        <a:buNone/>
                      </a:pPr>
                      <a:r>
                        <a:rPr lang="en-US" sz="1500" kern="1200" dirty="0">
                          <a:solidFill>
                            <a:schemeClr val="dk1"/>
                          </a:solidFill>
                          <a:latin typeface="+mn-lt"/>
                          <a:ea typeface="+mn-ea"/>
                          <a:cs typeface="+mn-cs"/>
                        </a:rPr>
                        <a:t>Application and Execution</a:t>
                      </a:r>
                      <a:endParaRPr lang="en-IN" sz="1500" kern="1200" dirty="0">
                        <a:solidFill>
                          <a:schemeClr val="dk1"/>
                        </a:solidFill>
                        <a:latin typeface="+mn-lt"/>
                        <a:ea typeface="+mn-ea"/>
                        <a:cs typeface="+mn-cs"/>
                      </a:endParaRPr>
                    </a:p>
                    <a:p>
                      <a:pPr marL="285750" lvl="0" indent="-285750" algn="l" defTabSz="914400" rtl="0" eaLnBrk="1" latinLnBrk="0" hangingPunct="1">
                        <a:lnSpc>
                          <a:spcPct val="120000"/>
                        </a:lnSpc>
                        <a:spcBef>
                          <a:spcPts val="300"/>
                        </a:spcBef>
                        <a:buFont typeface="Arial" panose="020B0604020202020204" pitchFamily="34" charset="0"/>
                        <a:buNone/>
                      </a:pPr>
                      <a:r>
                        <a:rPr lang="en-US" sz="1500" kern="1200" dirty="0">
                          <a:solidFill>
                            <a:schemeClr val="dk1"/>
                          </a:solidFill>
                          <a:latin typeface="+mn-lt"/>
                          <a:ea typeface="+mn-ea"/>
                          <a:cs typeface="+mn-cs"/>
                        </a:rPr>
                        <a:t>Portfolio (by using AR &amp; VR)</a:t>
                      </a:r>
                      <a:endParaRPr lang="en-IN" sz="1500" kern="1200" dirty="0">
                        <a:solidFill>
                          <a:schemeClr val="dk1"/>
                        </a:solidFill>
                        <a:latin typeface="+mn-lt"/>
                        <a:ea typeface="+mn-ea"/>
                        <a:cs typeface="+mn-cs"/>
                      </a:endParaRPr>
                    </a:p>
                  </a:txBody>
                  <a:tcPr/>
                </a:tc>
                <a:extLst>
                  <a:ext uri="{0D108BD9-81ED-4DB2-BD59-A6C34878D82A}">
                    <a16:rowId xmlns:a16="http://schemas.microsoft.com/office/drawing/2014/main" val="10001"/>
                  </a:ext>
                </a:extLst>
              </a:tr>
              <a:tr h="370840">
                <a:tc>
                  <a:txBody>
                    <a:bodyPr/>
                    <a:lstStyle/>
                    <a:p>
                      <a:pPr marL="285750" lvl="0" indent="-285750" algn="l" defTabSz="914400" rtl="0" eaLnBrk="1" latinLnBrk="0" hangingPunct="1">
                        <a:lnSpc>
                          <a:spcPct val="100000"/>
                        </a:lnSpc>
                        <a:buFont typeface="Arial" panose="020B0604020202020204" pitchFamily="34" charset="0"/>
                        <a:buChar char="•"/>
                      </a:pPr>
                      <a:r>
                        <a:rPr lang="en-US" sz="1500" kern="1200" dirty="0">
                          <a:solidFill>
                            <a:schemeClr val="dk1"/>
                          </a:solidFill>
                          <a:effectLst/>
                          <a:latin typeface="+mn-lt"/>
                          <a:ea typeface="+mn-ea"/>
                          <a:cs typeface="+mn-cs"/>
                        </a:rPr>
                        <a:t>CAD </a:t>
                      </a:r>
                      <a:endParaRPr lang="en-IN" sz="1500" kern="1200" dirty="0">
                        <a:solidFill>
                          <a:schemeClr val="dk1"/>
                        </a:solidFill>
                        <a:effectLst/>
                        <a:latin typeface="+mn-lt"/>
                        <a:ea typeface="+mn-ea"/>
                        <a:cs typeface="+mn-cs"/>
                      </a:endParaRPr>
                    </a:p>
                    <a:p>
                      <a:pPr marL="285750" lvl="0" indent="-285750" algn="l" defTabSz="914400" rtl="0" eaLnBrk="1" latinLnBrk="0" hangingPunct="1">
                        <a:lnSpc>
                          <a:spcPct val="100000"/>
                        </a:lnSpc>
                        <a:buFont typeface="Arial" panose="020B0604020202020204" pitchFamily="34" charset="0"/>
                        <a:buChar char="•"/>
                      </a:pPr>
                      <a:r>
                        <a:rPr lang="en-US" sz="1500" kern="1200" dirty="0">
                          <a:solidFill>
                            <a:schemeClr val="dk1"/>
                          </a:solidFill>
                          <a:effectLst/>
                          <a:latin typeface="+mn-lt"/>
                          <a:ea typeface="+mn-ea"/>
                          <a:cs typeface="+mn-cs"/>
                        </a:rPr>
                        <a:t>Google </a:t>
                      </a:r>
                      <a:r>
                        <a:rPr lang="en-US" sz="1500" kern="1200" dirty="0" err="1">
                          <a:solidFill>
                            <a:schemeClr val="dk1"/>
                          </a:solidFill>
                          <a:effectLst/>
                          <a:latin typeface="+mn-lt"/>
                          <a:ea typeface="+mn-ea"/>
                          <a:cs typeface="+mn-cs"/>
                        </a:rPr>
                        <a:t>SketchUp</a:t>
                      </a:r>
                      <a:r>
                        <a:rPr lang="en-US" sz="1500" kern="1200" dirty="0">
                          <a:solidFill>
                            <a:schemeClr val="dk1"/>
                          </a:solidFill>
                          <a:effectLst/>
                          <a:latin typeface="+mn-lt"/>
                          <a:ea typeface="+mn-ea"/>
                          <a:cs typeface="+mn-cs"/>
                        </a:rPr>
                        <a:t> </a:t>
                      </a:r>
                      <a:endParaRPr lang="en-IN" sz="1500" kern="1200" dirty="0">
                        <a:solidFill>
                          <a:schemeClr val="dk1"/>
                        </a:solidFill>
                        <a:effectLst/>
                        <a:latin typeface="+mn-lt"/>
                        <a:ea typeface="+mn-ea"/>
                        <a:cs typeface="+mn-cs"/>
                      </a:endParaRPr>
                    </a:p>
                    <a:p>
                      <a:pPr marL="285750" lvl="0" indent="-285750" algn="l" defTabSz="914400" rtl="0" eaLnBrk="1" latinLnBrk="0" hangingPunct="1">
                        <a:lnSpc>
                          <a:spcPct val="100000"/>
                        </a:lnSpc>
                        <a:buFont typeface="Arial" panose="020B0604020202020204" pitchFamily="34" charset="0"/>
                        <a:buChar char="•"/>
                      </a:pPr>
                      <a:r>
                        <a:rPr lang="en-US" sz="1500" kern="1200" dirty="0">
                          <a:solidFill>
                            <a:schemeClr val="dk1"/>
                          </a:solidFill>
                          <a:effectLst/>
                          <a:latin typeface="+mn-lt"/>
                          <a:ea typeface="+mn-ea"/>
                          <a:cs typeface="+mn-cs"/>
                        </a:rPr>
                        <a:t>3D (Walkthrough)</a:t>
                      </a:r>
                      <a:endParaRPr lang="en-IN" sz="1500" kern="1200" dirty="0">
                        <a:solidFill>
                          <a:schemeClr val="dk1"/>
                        </a:solidFill>
                        <a:effectLst/>
                        <a:latin typeface="+mn-lt"/>
                        <a:ea typeface="+mn-ea"/>
                        <a:cs typeface="+mn-cs"/>
                      </a:endParaRPr>
                    </a:p>
                  </a:txBody>
                  <a:tcPr/>
                </a:tc>
                <a:extLst>
                  <a:ext uri="{0D108BD9-81ED-4DB2-BD59-A6C34878D82A}">
                    <a16:rowId xmlns:a16="http://schemas.microsoft.com/office/drawing/2014/main" val="10002"/>
                  </a:ext>
                </a:extLst>
              </a:tr>
            </a:tbl>
          </a:graphicData>
        </a:graphic>
      </p:graphicFrame>
      <p:sp>
        <p:nvSpPr>
          <p:cNvPr id="11" name="Rectangle 10"/>
          <p:cNvSpPr/>
          <p:nvPr/>
        </p:nvSpPr>
        <p:spPr>
          <a:xfrm>
            <a:off x="3197703" y="985695"/>
            <a:ext cx="5029200" cy="45719"/>
          </a:xfrm>
          <a:prstGeom prst="rect">
            <a:avLst/>
          </a:prstGeom>
          <a:gradFill flip="none" rotWithShape="1">
            <a:gsLst>
              <a:gs pos="0">
                <a:schemeClr val="accent1">
                  <a:lumMod val="40000"/>
                  <a:lumOff val="60000"/>
                </a:schemeClr>
              </a:gs>
              <a:gs pos="46000">
                <a:schemeClr val="accent1">
                  <a:lumMod val="95000"/>
                  <a:lumOff val="5000"/>
                </a:schemeClr>
              </a:gs>
              <a:gs pos="100000">
                <a:schemeClr val="accent1">
                  <a:lumMod val="60000"/>
                </a:schemeClr>
              </a:gs>
            </a:gsLst>
            <a:path path="circle">
              <a:fillToRect l="50000" t="130000" r="50000" b="-3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pic>
        <p:nvPicPr>
          <p:cNvPr id="2" name="Picture 1" descr="A logo for a company&#10;&#10;Description automatically generated">
            <a:extLst>
              <a:ext uri="{FF2B5EF4-FFF2-40B4-BE49-F238E27FC236}">
                <a16:creationId xmlns:a16="http://schemas.microsoft.com/office/drawing/2014/main" id="{BE99CF9F-4601-C7D2-AC7B-36CB185555C2}"/>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10823317" y="136290"/>
            <a:ext cx="1213200" cy="1213200"/>
          </a:xfrm>
          <a:prstGeom prst="rect">
            <a:avLst/>
          </a:prstGeom>
        </p:spPr>
      </p:pic>
      <p:grpSp>
        <p:nvGrpSpPr>
          <p:cNvPr id="65" name="Group 64">
            <a:extLst>
              <a:ext uri="{FF2B5EF4-FFF2-40B4-BE49-F238E27FC236}">
                <a16:creationId xmlns:a16="http://schemas.microsoft.com/office/drawing/2014/main" id="{AC4FD147-1685-7906-D2C3-A999763FE0EF}"/>
              </a:ext>
            </a:extLst>
          </p:cNvPr>
          <p:cNvGrpSpPr/>
          <p:nvPr/>
        </p:nvGrpSpPr>
        <p:grpSpPr>
          <a:xfrm>
            <a:off x="10833100" y="2425700"/>
            <a:ext cx="1414935" cy="4281488"/>
            <a:chOff x="4867343" y="676605"/>
            <a:chExt cx="4067487" cy="12307915"/>
          </a:xfrm>
        </p:grpSpPr>
        <p:sp>
          <p:nvSpPr>
            <p:cNvPr id="66" name="Freeform 335">
              <a:extLst>
                <a:ext uri="{FF2B5EF4-FFF2-40B4-BE49-F238E27FC236}">
                  <a16:creationId xmlns:a16="http://schemas.microsoft.com/office/drawing/2014/main" id="{F2B55B5A-94A2-38B9-A182-E631B80C5E93}"/>
                </a:ext>
              </a:extLst>
            </p:cNvPr>
            <p:cNvSpPr/>
            <p:nvPr/>
          </p:nvSpPr>
          <p:spPr>
            <a:xfrm>
              <a:off x="6146351" y="7759796"/>
              <a:ext cx="1511355" cy="1162032"/>
            </a:xfrm>
            <a:custGeom>
              <a:avLst/>
              <a:gdLst>
                <a:gd name="connsiteX0" fmla="*/ 10108 w 2231524"/>
                <a:gd name="connsiteY0" fmla="*/ 0 h 1015815"/>
                <a:gd name="connsiteX1" fmla="*/ 2221416 w 2231524"/>
                <a:gd name="connsiteY1" fmla="*/ 0 h 1015815"/>
                <a:gd name="connsiteX2" fmla="*/ 2231524 w 2231524"/>
                <a:gd name="connsiteY2" fmla="*/ 83758 h 1015815"/>
                <a:gd name="connsiteX3" fmla="*/ 1115764 w 2231524"/>
                <a:gd name="connsiteY3" fmla="*/ 1015815 h 1015815"/>
                <a:gd name="connsiteX4" fmla="*/ 0 w 2231524"/>
                <a:gd name="connsiteY4" fmla="*/ 83758 h 1015815"/>
                <a:gd name="connsiteX0" fmla="*/ 10108 w 2221473"/>
                <a:gd name="connsiteY0" fmla="*/ 0 h 1015815"/>
                <a:gd name="connsiteX1" fmla="*/ 2221416 w 2221473"/>
                <a:gd name="connsiteY1" fmla="*/ 0 h 1015815"/>
                <a:gd name="connsiteX2" fmla="*/ 2081407 w 2221473"/>
                <a:gd name="connsiteY2" fmla="*/ 116886 h 1015815"/>
                <a:gd name="connsiteX3" fmla="*/ 1115764 w 2221473"/>
                <a:gd name="connsiteY3" fmla="*/ 1015815 h 1015815"/>
                <a:gd name="connsiteX4" fmla="*/ 0 w 2221473"/>
                <a:gd name="connsiteY4" fmla="*/ 83758 h 1015815"/>
                <a:gd name="connsiteX5" fmla="*/ 10108 w 2221473"/>
                <a:gd name="connsiteY5" fmla="*/ 0 h 1015815"/>
                <a:gd name="connsiteX0" fmla="*/ 10108 w 2081407"/>
                <a:gd name="connsiteY0" fmla="*/ 0 h 1015815"/>
                <a:gd name="connsiteX1" fmla="*/ 2021262 w 2081407"/>
                <a:gd name="connsiteY1" fmla="*/ 49692 h 1015815"/>
                <a:gd name="connsiteX2" fmla="*/ 2081407 w 2081407"/>
                <a:gd name="connsiteY2" fmla="*/ 116886 h 1015815"/>
                <a:gd name="connsiteX3" fmla="*/ 1115764 w 2081407"/>
                <a:gd name="connsiteY3" fmla="*/ 1015815 h 1015815"/>
                <a:gd name="connsiteX4" fmla="*/ 0 w 2081407"/>
                <a:gd name="connsiteY4" fmla="*/ 83758 h 1015815"/>
                <a:gd name="connsiteX5" fmla="*/ 10108 w 2081407"/>
                <a:gd name="connsiteY5" fmla="*/ 0 h 1015815"/>
                <a:gd name="connsiteX0" fmla="*/ 285320 w 2081407"/>
                <a:gd name="connsiteY0" fmla="*/ 0 h 1015815"/>
                <a:gd name="connsiteX1" fmla="*/ 2021262 w 2081407"/>
                <a:gd name="connsiteY1" fmla="*/ 49692 h 1015815"/>
                <a:gd name="connsiteX2" fmla="*/ 2081407 w 2081407"/>
                <a:gd name="connsiteY2" fmla="*/ 116886 h 1015815"/>
                <a:gd name="connsiteX3" fmla="*/ 1115764 w 2081407"/>
                <a:gd name="connsiteY3" fmla="*/ 1015815 h 1015815"/>
                <a:gd name="connsiteX4" fmla="*/ 0 w 2081407"/>
                <a:gd name="connsiteY4" fmla="*/ 83758 h 1015815"/>
                <a:gd name="connsiteX5" fmla="*/ 285320 w 2081407"/>
                <a:gd name="connsiteY5" fmla="*/ 0 h 1015815"/>
                <a:gd name="connsiteX0" fmla="*/ 160223 w 1956310"/>
                <a:gd name="connsiteY0" fmla="*/ 0 h 1015815"/>
                <a:gd name="connsiteX1" fmla="*/ 1896165 w 1956310"/>
                <a:gd name="connsiteY1" fmla="*/ 49692 h 1015815"/>
                <a:gd name="connsiteX2" fmla="*/ 1956310 w 1956310"/>
                <a:gd name="connsiteY2" fmla="*/ 116886 h 1015815"/>
                <a:gd name="connsiteX3" fmla="*/ 990667 w 1956310"/>
                <a:gd name="connsiteY3" fmla="*/ 1015815 h 1015815"/>
                <a:gd name="connsiteX4" fmla="*/ 0 w 1956310"/>
                <a:gd name="connsiteY4" fmla="*/ 133450 h 1015815"/>
                <a:gd name="connsiteX5" fmla="*/ 160223 w 1956310"/>
                <a:gd name="connsiteY5" fmla="*/ 0 h 10158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56310" h="1015815">
                  <a:moveTo>
                    <a:pt x="160223" y="0"/>
                  </a:moveTo>
                  <a:lnTo>
                    <a:pt x="1896165" y="49692"/>
                  </a:lnTo>
                  <a:cubicBezTo>
                    <a:pt x="1899534" y="77611"/>
                    <a:pt x="1952941" y="88967"/>
                    <a:pt x="1956310" y="116886"/>
                  </a:cubicBezTo>
                  <a:cubicBezTo>
                    <a:pt x="1956310" y="631647"/>
                    <a:pt x="1606883" y="1015815"/>
                    <a:pt x="990667" y="1015815"/>
                  </a:cubicBezTo>
                  <a:cubicBezTo>
                    <a:pt x="374447" y="1015815"/>
                    <a:pt x="0" y="648211"/>
                    <a:pt x="0" y="133450"/>
                  </a:cubicBezTo>
                  <a:lnTo>
                    <a:pt x="160223" y="0"/>
                  </a:lnTo>
                  <a:close/>
                </a:path>
              </a:pathLst>
            </a:custGeom>
            <a:solidFill>
              <a:srgbClr val="434C6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 name="Freeform 3475">
              <a:extLst>
                <a:ext uri="{FF2B5EF4-FFF2-40B4-BE49-F238E27FC236}">
                  <a16:creationId xmlns:a16="http://schemas.microsoft.com/office/drawing/2014/main" id="{D0306F60-7F4D-0A10-2E0F-305F42357278}"/>
                </a:ext>
              </a:extLst>
            </p:cNvPr>
            <p:cNvSpPr>
              <a:spLocks/>
            </p:cNvSpPr>
            <p:nvPr/>
          </p:nvSpPr>
          <p:spPr bwMode="auto">
            <a:xfrm>
              <a:off x="5366128" y="7284542"/>
              <a:ext cx="144944" cy="69541"/>
            </a:xfrm>
            <a:custGeom>
              <a:avLst/>
              <a:gdLst>
                <a:gd name="T0" fmla="*/ 10 w 10"/>
                <a:gd name="T1" fmla="*/ 3 h 3"/>
                <a:gd name="T2" fmla="*/ 10 w 10"/>
                <a:gd name="T3" fmla="*/ 2 h 3"/>
                <a:gd name="T4" fmla="*/ 10 w 10"/>
                <a:gd name="T5" fmla="*/ 2 h 3"/>
                <a:gd name="T6" fmla="*/ 0 w 10"/>
                <a:gd name="T7" fmla="*/ 0 h 3"/>
                <a:gd name="T8" fmla="*/ 0 w 10"/>
                <a:gd name="T9" fmla="*/ 0 h 3"/>
                <a:gd name="T10" fmla="*/ 0 w 10"/>
                <a:gd name="T11" fmla="*/ 0 h 3"/>
                <a:gd name="T12" fmla="*/ 10 w 10"/>
                <a:gd name="T13" fmla="*/ 2 h 3"/>
                <a:gd name="T14" fmla="*/ 10 w 10"/>
                <a:gd name="T15" fmla="*/ 3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3">
                  <a:moveTo>
                    <a:pt x="10" y="3"/>
                  </a:moveTo>
                  <a:cubicBezTo>
                    <a:pt x="10" y="3"/>
                    <a:pt x="10" y="2"/>
                    <a:pt x="10" y="2"/>
                  </a:cubicBezTo>
                  <a:cubicBezTo>
                    <a:pt x="10" y="2"/>
                    <a:pt x="10" y="2"/>
                    <a:pt x="10" y="2"/>
                  </a:cubicBezTo>
                  <a:cubicBezTo>
                    <a:pt x="0" y="0"/>
                    <a:pt x="0" y="0"/>
                    <a:pt x="0" y="0"/>
                  </a:cubicBezTo>
                  <a:cubicBezTo>
                    <a:pt x="0" y="0"/>
                    <a:pt x="0" y="0"/>
                    <a:pt x="0" y="0"/>
                  </a:cubicBezTo>
                  <a:cubicBezTo>
                    <a:pt x="0" y="0"/>
                    <a:pt x="0" y="0"/>
                    <a:pt x="0" y="0"/>
                  </a:cubicBezTo>
                  <a:cubicBezTo>
                    <a:pt x="10" y="2"/>
                    <a:pt x="10" y="2"/>
                    <a:pt x="10" y="2"/>
                  </a:cubicBezTo>
                  <a:lnTo>
                    <a:pt x="10" y="3"/>
                  </a:lnTo>
                  <a:close/>
                </a:path>
              </a:pathLst>
            </a:custGeom>
            <a:solidFill>
              <a:srgbClr val="2C75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 name="Freeform 5165">
              <a:extLst>
                <a:ext uri="{FF2B5EF4-FFF2-40B4-BE49-F238E27FC236}">
                  <a16:creationId xmlns:a16="http://schemas.microsoft.com/office/drawing/2014/main" id="{66D596D6-6DDC-F896-4E54-CFB445C49A71}"/>
                </a:ext>
              </a:extLst>
            </p:cNvPr>
            <p:cNvSpPr>
              <a:spLocks/>
            </p:cNvSpPr>
            <p:nvPr/>
          </p:nvSpPr>
          <p:spPr bwMode="auto">
            <a:xfrm flipH="1">
              <a:off x="6503355" y="11800128"/>
              <a:ext cx="417718" cy="1033189"/>
            </a:xfrm>
            <a:custGeom>
              <a:avLst/>
              <a:gdLst>
                <a:gd name="T0" fmla="*/ 14 w 22"/>
                <a:gd name="T1" fmla="*/ 42 h 47"/>
                <a:gd name="T2" fmla="*/ 22 w 22"/>
                <a:gd name="T3" fmla="*/ 4 h 47"/>
                <a:gd name="T4" fmla="*/ 3 w 22"/>
                <a:gd name="T5" fmla="*/ 4 h 47"/>
                <a:gd name="T6" fmla="*/ 0 w 22"/>
                <a:gd name="T7" fmla="*/ 40 h 47"/>
                <a:gd name="T8" fmla="*/ 14 w 22"/>
                <a:gd name="T9" fmla="*/ 42 h 47"/>
              </a:gdLst>
              <a:ahLst/>
              <a:cxnLst>
                <a:cxn ang="0">
                  <a:pos x="T0" y="T1"/>
                </a:cxn>
                <a:cxn ang="0">
                  <a:pos x="T2" y="T3"/>
                </a:cxn>
                <a:cxn ang="0">
                  <a:pos x="T4" y="T5"/>
                </a:cxn>
                <a:cxn ang="0">
                  <a:pos x="T6" y="T7"/>
                </a:cxn>
                <a:cxn ang="0">
                  <a:pos x="T8" y="T9"/>
                </a:cxn>
              </a:cxnLst>
              <a:rect l="0" t="0" r="r" b="b"/>
              <a:pathLst>
                <a:path w="22" h="47">
                  <a:moveTo>
                    <a:pt x="14" y="42"/>
                  </a:moveTo>
                  <a:cubicBezTo>
                    <a:pt x="22" y="4"/>
                    <a:pt x="22" y="4"/>
                    <a:pt x="22" y="4"/>
                  </a:cubicBezTo>
                  <a:cubicBezTo>
                    <a:pt x="22" y="0"/>
                    <a:pt x="4" y="0"/>
                    <a:pt x="3" y="4"/>
                  </a:cubicBezTo>
                  <a:cubicBezTo>
                    <a:pt x="0" y="40"/>
                    <a:pt x="0" y="40"/>
                    <a:pt x="0" y="40"/>
                  </a:cubicBezTo>
                  <a:cubicBezTo>
                    <a:pt x="0" y="47"/>
                    <a:pt x="13" y="46"/>
                    <a:pt x="14" y="42"/>
                  </a:cubicBezTo>
                  <a:close/>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 name="Freeform 5166">
              <a:extLst>
                <a:ext uri="{FF2B5EF4-FFF2-40B4-BE49-F238E27FC236}">
                  <a16:creationId xmlns:a16="http://schemas.microsoft.com/office/drawing/2014/main" id="{633228F1-66F7-E216-0683-338BAAC5D1B2}"/>
                </a:ext>
              </a:extLst>
            </p:cNvPr>
            <p:cNvSpPr>
              <a:spLocks/>
            </p:cNvSpPr>
            <p:nvPr/>
          </p:nvSpPr>
          <p:spPr bwMode="auto">
            <a:xfrm flipH="1">
              <a:off x="6019694" y="8095806"/>
              <a:ext cx="901380" cy="4359529"/>
            </a:xfrm>
            <a:custGeom>
              <a:avLst/>
              <a:gdLst>
                <a:gd name="T0" fmla="*/ 0 w 41"/>
                <a:gd name="T1" fmla="*/ 171 h 173"/>
                <a:gd name="T2" fmla="*/ 16 w 41"/>
                <a:gd name="T3" fmla="*/ 173 h 173"/>
                <a:gd name="T4" fmla="*/ 41 w 41"/>
                <a:gd name="T5" fmla="*/ 7 h 173"/>
                <a:gd name="T6" fmla="*/ 5 w 41"/>
                <a:gd name="T7" fmla="*/ 0 h 173"/>
                <a:gd name="T8" fmla="*/ 0 w 41"/>
                <a:gd name="T9" fmla="*/ 171 h 173"/>
              </a:gdLst>
              <a:ahLst/>
              <a:cxnLst>
                <a:cxn ang="0">
                  <a:pos x="T0" y="T1"/>
                </a:cxn>
                <a:cxn ang="0">
                  <a:pos x="T2" y="T3"/>
                </a:cxn>
                <a:cxn ang="0">
                  <a:pos x="T4" y="T5"/>
                </a:cxn>
                <a:cxn ang="0">
                  <a:pos x="T6" y="T7"/>
                </a:cxn>
                <a:cxn ang="0">
                  <a:pos x="T8" y="T9"/>
                </a:cxn>
              </a:cxnLst>
              <a:rect l="0" t="0" r="r" b="b"/>
              <a:pathLst>
                <a:path w="41" h="173">
                  <a:moveTo>
                    <a:pt x="0" y="171"/>
                  </a:moveTo>
                  <a:lnTo>
                    <a:pt x="16" y="173"/>
                  </a:lnTo>
                  <a:lnTo>
                    <a:pt x="41" y="7"/>
                  </a:lnTo>
                  <a:lnTo>
                    <a:pt x="5" y="0"/>
                  </a:lnTo>
                  <a:lnTo>
                    <a:pt x="0" y="171"/>
                  </a:lnTo>
                  <a:close/>
                </a:path>
              </a:pathLst>
            </a:custGeom>
            <a:solidFill>
              <a:srgbClr val="434C69"/>
            </a:solidFill>
            <a:ln>
              <a:noFill/>
            </a:ln>
          </p:spPr>
          <p:txBody>
            <a:bodyPr vert="horz" wrap="square" lIns="91440" tIns="45720" rIns="91440" bIns="45720" numCol="1" anchor="t" anchorCtr="0" compatLnSpc="1">
              <a:prstTxWarp prst="textNoShape">
                <a:avLst/>
              </a:prstTxWarp>
            </a:bodyPr>
            <a:lstStyle/>
            <a:p>
              <a:endParaRPr lang="en-US"/>
            </a:p>
          </p:txBody>
        </p:sp>
        <p:sp>
          <p:nvSpPr>
            <p:cNvPr id="70" name="Freeform 5169">
              <a:extLst>
                <a:ext uri="{FF2B5EF4-FFF2-40B4-BE49-F238E27FC236}">
                  <a16:creationId xmlns:a16="http://schemas.microsoft.com/office/drawing/2014/main" id="{9D1023F4-4102-15F5-ED47-EB45AF367576}"/>
                </a:ext>
              </a:extLst>
            </p:cNvPr>
            <p:cNvSpPr>
              <a:spLocks/>
            </p:cNvSpPr>
            <p:nvPr/>
          </p:nvSpPr>
          <p:spPr bwMode="auto">
            <a:xfrm flipH="1">
              <a:off x="6019701" y="12530923"/>
              <a:ext cx="989315" cy="453592"/>
            </a:xfrm>
            <a:custGeom>
              <a:avLst/>
              <a:gdLst>
                <a:gd name="T0" fmla="*/ 52 w 52"/>
                <a:gd name="T1" fmla="*/ 20 h 21"/>
                <a:gd name="T2" fmla="*/ 52 w 52"/>
                <a:gd name="T3" fmla="*/ 20 h 21"/>
                <a:gd name="T4" fmla="*/ 37 w 52"/>
                <a:gd name="T5" fmla="*/ 9 h 21"/>
                <a:gd name="T6" fmla="*/ 27 w 52"/>
                <a:gd name="T7" fmla="*/ 2 h 21"/>
                <a:gd name="T8" fmla="*/ 27 w 52"/>
                <a:gd name="T9" fmla="*/ 2 h 21"/>
                <a:gd name="T10" fmla="*/ 22 w 52"/>
                <a:gd name="T11" fmla="*/ 1 h 21"/>
                <a:gd name="T12" fmla="*/ 15 w 52"/>
                <a:gd name="T13" fmla="*/ 6 h 21"/>
                <a:gd name="T14" fmla="*/ 7 w 52"/>
                <a:gd name="T15" fmla="*/ 5 h 21"/>
                <a:gd name="T16" fmla="*/ 2 w 52"/>
                <a:gd name="T17" fmla="*/ 18 h 21"/>
                <a:gd name="T18" fmla="*/ 7 w 52"/>
                <a:gd name="T19" fmla="*/ 19 h 21"/>
                <a:gd name="T20" fmla="*/ 17 w 52"/>
                <a:gd name="T21" fmla="*/ 20 h 21"/>
                <a:gd name="T22" fmla="*/ 42 w 52"/>
                <a:gd name="T23" fmla="*/ 21 h 21"/>
                <a:gd name="T24" fmla="*/ 52 w 52"/>
                <a:gd name="T25" fmla="*/ 2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2" h="21">
                  <a:moveTo>
                    <a:pt x="52" y="20"/>
                  </a:moveTo>
                  <a:cubicBezTo>
                    <a:pt x="52" y="20"/>
                    <a:pt x="52" y="20"/>
                    <a:pt x="52" y="20"/>
                  </a:cubicBezTo>
                  <a:cubicBezTo>
                    <a:pt x="52" y="13"/>
                    <a:pt x="50" y="9"/>
                    <a:pt x="37" y="9"/>
                  </a:cubicBezTo>
                  <a:cubicBezTo>
                    <a:pt x="32" y="9"/>
                    <a:pt x="28" y="6"/>
                    <a:pt x="27" y="2"/>
                  </a:cubicBezTo>
                  <a:cubicBezTo>
                    <a:pt x="27" y="2"/>
                    <a:pt x="27" y="2"/>
                    <a:pt x="27" y="2"/>
                  </a:cubicBezTo>
                  <a:cubicBezTo>
                    <a:pt x="26" y="0"/>
                    <a:pt x="23" y="0"/>
                    <a:pt x="22" y="1"/>
                  </a:cubicBezTo>
                  <a:cubicBezTo>
                    <a:pt x="20" y="4"/>
                    <a:pt x="18" y="5"/>
                    <a:pt x="15" y="6"/>
                  </a:cubicBezTo>
                  <a:cubicBezTo>
                    <a:pt x="12" y="6"/>
                    <a:pt x="10" y="5"/>
                    <a:pt x="7" y="5"/>
                  </a:cubicBezTo>
                  <a:cubicBezTo>
                    <a:pt x="0" y="5"/>
                    <a:pt x="1" y="14"/>
                    <a:pt x="2" y="18"/>
                  </a:cubicBezTo>
                  <a:cubicBezTo>
                    <a:pt x="2" y="19"/>
                    <a:pt x="6" y="19"/>
                    <a:pt x="7" y="19"/>
                  </a:cubicBezTo>
                  <a:cubicBezTo>
                    <a:pt x="10" y="20"/>
                    <a:pt x="14" y="20"/>
                    <a:pt x="17" y="20"/>
                  </a:cubicBezTo>
                  <a:cubicBezTo>
                    <a:pt x="25" y="21"/>
                    <a:pt x="34" y="21"/>
                    <a:pt x="42" y="21"/>
                  </a:cubicBezTo>
                  <a:cubicBezTo>
                    <a:pt x="45" y="21"/>
                    <a:pt x="49" y="20"/>
                    <a:pt x="52" y="20"/>
                  </a:cubicBezTo>
                  <a:close/>
                </a:path>
              </a:pathLst>
            </a:custGeom>
            <a:solidFill>
              <a:srgbClr val="434043"/>
            </a:solidFill>
            <a:ln>
              <a:noFill/>
            </a:ln>
          </p:spPr>
          <p:txBody>
            <a:bodyPr vert="horz" wrap="square" lIns="91440" tIns="45720" rIns="91440" bIns="45720" numCol="1" anchor="t" anchorCtr="0" compatLnSpc="1">
              <a:prstTxWarp prst="textNoShape">
                <a:avLst/>
              </a:prstTxWarp>
            </a:bodyPr>
            <a:lstStyle/>
            <a:p>
              <a:endParaRPr lang="en-US"/>
            </a:p>
          </p:txBody>
        </p:sp>
        <p:sp>
          <p:nvSpPr>
            <p:cNvPr id="71" name="Freeform 5167">
              <a:extLst>
                <a:ext uri="{FF2B5EF4-FFF2-40B4-BE49-F238E27FC236}">
                  <a16:creationId xmlns:a16="http://schemas.microsoft.com/office/drawing/2014/main" id="{D4E19BEF-1D76-D51A-E460-60C4EF8DD4B3}"/>
                </a:ext>
              </a:extLst>
            </p:cNvPr>
            <p:cNvSpPr>
              <a:spLocks/>
            </p:cNvSpPr>
            <p:nvPr/>
          </p:nvSpPr>
          <p:spPr bwMode="auto">
            <a:xfrm flipH="1">
              <a:off x="7472981" y="11724540"/>
              <a:ext cx="373746" cy="1133983"/>
            </a:xfrm>
            <a:custGeom>
              <a:avLst/>
              <a:gdLst>
                <a:gd name="T0" fmla="*/ 13 w 20"/>
                <a:gd name="T1" fmla="*/ 45 h 52"/>
                <a:gd name="T2" fmla="*/ 19 w 20"/>
                <a:gd name="T3" fmla="*/ 4 h 52"/>
                <a:gd name="T4" fmla="*/ 2 w 20"/>
                <a:gd name="T5" fmla="*/ 8 h 52"/>
                <a:gd name="T6" fmla="*/ 0 w 20"/>
                <a:gd name="T7" fmla="*/ 45 h 52"/>
                <a:gd name="T8" fmla="*/ 13 w 20"/>
                <a:gd name="T9" fmla="*/ 45 h 52"/>
              </a:gdLst>
              <a:ahLst/>
              <a:cxnLst>
                <a:cxn ang="0">
                  <a:pos x="T0" y="T1"/>
                </a:cxn>
                <a:cxn ang="0">
                  <a:pos x="T2" y="T3"/>
                </a:cxn>
                <a:cxn ang="0">
                  <a:pos x="T4" y="T5"/>
                </a:cxn>
                <a:cxn ang="0">
                  <a:pos x="T6" y="T7"/>
                </a:cxn>
                <a:cxn ang="0">
                  <a:pos x="T8" y="T9"/>
                </a:cxn>
              </a:cxnLst>
              <a:rect l="0" t="0" r="r" b="b"/>
              <a:pathLst>
                <a:path w="20" h="52">
                  <a:moveTo>
                    <a:pt x="13" y="45"/>
                  </a:moveTo>
                  <a:cubicBezTo>
                    <a:pt x="19" y="4"/>
                    <a:pt x="19" y="4"/>
                    <a:pt x="19" y="4"/>
                  </a:cubicBezTo>
                  <a:cubicBezTo>
                    <a:pt x="20" y="0"/>
                    <a:pt x="3" y="5"/>
                    <a:pt x="2" y="8"/>
                  </a:cubicBezTo>
                  <a:cubicBezTo>
                    <a:pt x="0" y="45"/>
                    <a:pt x="0" y="45"/>
                    <a:pt x="0" y="45"/>
                  </a:cubicBezTo>
                  <a:cubicBezTo>
                    <a:pt x="0" y="52"/>
                    <a:pt x="12" y="49"/>
                    <a:pt x="13" y="45"/>
                  </a:cubicBezTo>
                  <a:close/>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 name="Freeform 5168">
              <a:extLst>
                <a:ext uri="{FF2B5EF4-FFF2-40B4-BE49-F238E27FC236}">
                  <a16:creationId xmlns:a16="http://schemas.microsoft.com/office/drawing/2014/main" id="{446FAB8B-F08A-3A53-2604-1BB90350650C}"/>
                </a:ext>
              </a:extLst>
            </p:cNvPr>
            <p:cNvSpPr>
              <a:spLocks/>
            </p:cNvSpPr>
            <p:nvPr/>
          </p:nvSpPr>
          <p:spPr bwMode="auto">
            <a:xfrm flipH="1">
              <a:off x="6967327" y="8120997"/>
              <a:ext cx="901379" cy="4359529"/>
            </a:xfrm>
            <a:custGeom>
              <a:avLst/>
              <a:gdLst>
                <a:gd name="T0" fmla="*/ 0 w 41"/>
                <a:gd name="T1" fmla="*/ 172 h 173"/>
                <a:gd name="T2" fmla="*/ 16 w 41"/>
                <a:gd name="T3" fmla="*/ 173 h 173"/>
                <a:gd name="T4" fmla="*/ 41 w 41"/>
                <a:gd name="T5" fmla="*/ 7 h 173"/>
                <a:gd name="T6" fmla="*/ 5 w 41"/>
                <a:gd name="T7" fmla="*/ 0 h 173"/>
                <a:gd name="T8" fmla="*/ 0 w 41"/>
                <a:gd name="T9" fmla="*/ 172 h 173"/>
              </a:gdLst>
              <a:ahLst/>
              <a:cxnLst>
                <a:cxn ang="0">
                  <a:pos x="T0" y="T1"/>
                </a:cxn>
                <a:cxn ang="0">
                  <a:pos x="T2" y="T3"/>
                </a:cxn>
                <a:cxn ang="0">
                  <a:pos x="T4" y="T5"/>
                </a:cxn>
                <a:cxn ang="0">
                  <a:pos x="T6" y="T7"/>
                </a:cxn>
                <a:cxn ang="0">
                  <a:pos x="T8" y="T9"/>
                </a:cxn>
              </a:cxnLst>
              <a:rect l="0" t="0" r="r" b="b"/>
              <a:pathLst>
                <a:path w="41" h="173">
                  <a:moveTo>
                    <a:pt x="0" y="172"/>
                  </a:moveTo>
                  <a:lnTo>
                    <a:pt x="16" y="173"/>
                  </a:lnTo>
                  <a:lnTo>
                    <a:pt x="41" y="7"/>
                  </a:lnTo>
                  <a:lnTo>
                    <a:pt x="5" y="0"/>
                  </a:lnTo>
                  <a:lnTo>
                    <a:pt x="0" y="172"/>
                  </a:lnTo>
                  <a:close/>
                </a:path>
              </a:pathLst>
            </a:custGeom>
            <a:solidFill>
              <a:srgbClr val="434C69"/>
            </a:solidFill>
            <a:ln>
              <a:noFill/>
            </a:ln>
          </p:spPr>
          <p:txBody>
            <a:bodyPr vert="horz" wrap="square" lIns="91440" tIns="45720" rIns="91440" bIns="45720" numCol="1" anchor="t" anchorCtr="0" compatLnSpc="1">
              <a:prstTxWarp prst="textNoShape">
                <a:avLst/>
              </a:prstTxWarp>
            </a:bodyPr>
            <a:lstStyle/>
            <a:p>
              <a:endParaRPr lang="en-US"/>
            </a:p>
          </p:txBody>
        </p:sp>
        <p:sp>
          <p:nvSpPr>
            <p:cNvPr id="73" name="Freeform 5170">
              <a:extLst>
                <a:ext uri="{FF2B5EF4-FFF2-40B4-BE49-F238E27FC236}">
                  <a16:creationId xmlns:a16="http://schemas.microsoft.com/office/drawing/2014/main" id="{548D33DA-3ADA-1A7E-4616-DE477F25B4F4}"/>
                </a:ext>
              </a:extLst>
            </p:cNvPr>
            <p:cNvSpPr>
              <a:spLocks/>
            </p:cNvSpPr>
            <p:nvPr/>
          </p:nvSpPr>
          <p:spPr bwMode="auto">
            <a:xfrm flipH="1">
              <a:off x="7209156" y="12505719"/>
              <a:ext cx="703513" cy="478801"/>
            </a:xfrm>
            <a:custGeom>
              <a:avLst/>
              <a:gdLst>
                <a:gd name="T0" fmla="*/ 2 w 37"/>
                <a:gd name="T1" fmla="*/ 7 h 22"/>
                <a:gd name="T2" fmla="*/ 4 w 37"/>
                <a:gd name="T3" fmla="*/ 7 h 22"/>
                <a:gd name="T4" fmla="*/ 9 w 37"/>
                <a:gd name="T5" fmla="*/ 5 h 22"/>
                <a:gd name="T6" fmla="*/ 15 w 37"/>
                <a:gd name="T7" fmla="*/ 2 h 22"/>
                <a:gd name="T8" fmla="*/ 24 w 37"/>
                <a:gd name="T9" fmla="*/ 3 h 22"/>
                <a:gd name="T10" fmla="*/ 27 w 37"/>
                <a:gd name="T11" fmla="*/ 10 h 22"/>
                <a:gd name="T12" fmla="*/ 28 w 37"/>
                <a:gd name="T13" fmla="*/ 10 h 22"/>
                <a:gd name="T14" fmla="*/ 37 w 37"/>
                <a:gd name="T15" fmla="*/ 21 h 22"/>
                <a:gd name="T16" fmla="*/ 37 w 37"/>
                <a:gd name="T17" fmla="*/ 21 h 22"/>
                <a:gd name="T18" fmla="*/ 19 w 37"/>
                <a:gd name="T19" fmla="*/ 22 h 22"/>
                <a:gd name="T20" fmla="*/ 0 w 37"/>
                <a:gd name="T21" fmla="*/ 21 h 22"/>
                <a:gd name="T22" fmla="*/ 0 w 37"/>
                <a:gd name="T23" fmla="*/ 20 h 22"/>
                <a:gd name="T24" fmla="*/ 2 w 37"/>
                <a:gd name="T25" fmla="*/ 7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7" h="22">
                  <a:moveTo>
                    <a:pt x="2" y="7"/>
                  </a:moveTo>
                  <a:cubicBezTo>
                    <a:pt x="3" y="7"/>
                    <a:pt x="3" y="7"/>
                    <a:pt x="4" y="7"/>
                  </a:cubicBezTo>
                  <a:cubicBezTo>
                    <a:pt x="6" y="7"/>
                    <a:pt x="8" y="6"/>
                    <a:pt x="9" y="5"/>
                  </a:cubicBezTo>
                  <a:cubicBezTo>
                    <a:pt x="11" y="3"/>
                    <a:pt x="12" y="2"/>
                    <a:pt x="15" y="2"/>
                  </a:cubicBezTo>
                  <a:cubicBezTo>
                    <a:pt x="18" y="1"/>
                    <a:pt x="23" y="0"/>
                    <a:pt x="24" y="3"/>
                  </a:cubicBezTo>
                  <a:cubicBezTo>
                    <a:pt x="27" y="10"/>
                    <a:pt x="27" y="10"/>
                    <a:pt x="27" y="10"/>
                  </a:cubicBezTo>
                  <a:cubicBezTo>
                    <a:pt x="28" y="10"/>
                    <a:pt x="28" y="10"/>
                    <a:pt x="28" y="10"/>
                  </a:cubicBezTo>
                  <a:cubicBezTo>
                    <a:pt x="36" y="10"/>
                    <a:pt x="37" y="18"/>
                    <a:pt x="37" y="21"/>
                  </a:cubicBezTo>
                  <a:cubicBezTo>
                    <a:pt x="37" y="21"/>
                    <a:pt x="37" y="21"/>
                    <a:pt x="37" y="21"/>
                  </a:cubicBezTo>
                  <a:cubicBezTo>
                    <a:pt x="36" y="22"/>
                    <a:pt x="28" y="22"/>
                    <a:pt x="19" y="22"/>
                  </a:cubicBezTo>
                  <a:cubicBezTo>
                    <a:pt x="9" y="22"/>
                    <a:pt x="0" y="22"/>
                    <a:pt x="0" y="21"/>
                  </a:cubicBezTo>
                  <a:cubicBezTo>
                    <a:pt x="0" y="21"/>
                    <a:pt x="0" y="21"/>
                    <a:pt x="0" y="20"/>
                  </a:cubicBezTo>
                  <a:cubicBezTo>
                    <a:pt x="0" y="17"/>
                    <a:pt x="0" y="8"/>
                    <a:pt x="2" y="7"/>
                  </a:cubicBezTo>
                  <a:close/>
                </a:path>
              </a:pathLst>
            </a:custGeom>
            <a:solidFill>
              <a:srgbClr val="434043"/>
            </a:solidFill>
            <a:ln>
              <a:noFill/>
            </a:ln>
          </p:spPr>
          <p:txBody>
            <a:bodyPr vert="horz" wrap="square" lIns="91440" tIns="45720" rIns="91440" bIns="45720" numCol="1" anchor="t" anchorCtr="0" compatLnSpc="1">
              <a:prstTxWarp prst="textNoShape">
                <a:avLst/>
              </a:prstTxWarp>
            </a:bodyPr>
            <a:lstStyle/>
            <a:p>
              <a:endParaRPr lang="en-US"/>
            </a:p>
          </p:txBody>
        </p:sp>
        <p:sp>
          <p:nvSpPr>
            <p:cNvPr id="74" name="Freeform 3441">
              <a:extLst>
                <a:ext uri="{FF2B5EF4-FFF2-40B4-BE49-F238E27FC236}">
                  <a16:creationId xmlns:a16="http://schemas.microsoft.com/office/drawing/2014/main" id="{471794E7-FB73-C609-681C-3968B3D997AB}"/>
                </a:ext>
              </a:extLst>
            </p:cNvPr>
            <p:cNvSpPr>
              <a:spLocks/>
            </p:cNvSpPr>
            <p:nvPr/>
          </p:nvSpPr>
          <p:spPr bwMode="auto">
            <a:xfrm>
              <a:off x="6674135" y="5402525"/>
              <a:ext cx="478883" cy="648293"/>
            </a:xfrm>
            <a:custGeom>
              <a:avLst/>
              <a:gdLst>
                <a:gd name="T0" fmla="*/ 21 w 24"/>
                <a:gd name="T1" fmla="*/ 0 h 33"/>
                <a:gd name="T2" fmla="*/ 12 w 24"/>
                <a:gd name="T3" fmla="*/ 2 h 33"/>
                <a:gd name="T4" fmla="*/ 3 w 24"/>
                <a:gd name="T5" fmla="*/ 1 h 33"/>
                <a:gd name="T6" fmla="*/ 2 w 24"/>
                <a:gd name="T7" fmla="*/ 15 h 33"/>
                <a:gd name="T8" fmla="*/ 2 w 24"/>
                <a:gd name="T9" fmla="*/ 18 h 33"/>
                <a:gd name="T10" fmla="*/ 0 w 24"/>
                <a:gd name="T11" fmla="*/ 24 h 33"/>
                <a:gd name="T12" fmla="*/ 8 w 24"/>
                <a:gd name="T13" fmla="*/ 33 h 33"/>
                <a:gd name="T14" fmla="*/ 24 w 24"/>
                <a:gd name="T15" fmla="*/ 24 h 33"/>
                <a:gd name="T16" fmla="*/ 21 w 24"/>
                <a:gd name="T17"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33">
                  <a:moveTo>
                    <a:pt x="21" y="0"/>
                  </a:moveTo>
                  <a:cubicBezTo>
                    <a:pt x="12" y="2"/>
                    <a:pt x="12" y="2"/>
                    <a:pt x="12" y="2"/>
                  </a:cubicBezTo>
                  <a:cubicBezTo>
                    <a:pt x="3" y="1"/>
                    <a:pt x="3" y="1"/>
                    <a:pt x="3" y="1"/>
                  </a:cubicBezTo>
                  <a:cubicBezTo>
                    <a:pt x="3" y="1"/>
                    <a:pt x="2" y="14"/>
                    <a:pt x="2" y="15"/>
                  </a:cubicBezTo>
                  <a:cubicBezTo>
                    <a:pt x="2" y="16"/>
                    <a:pt x="2" y="17"/>
                    <a:pt x="2" y="18"/>
                  </a:cubicBezTo>
                  <a:cubicBezTo>
                    <a:pt x="2" y="20"/>
                    <a:pt x="1" y="22"/>
                    <a:pt x="0" y="24"/>
                  </a:cubicBezTo>
                  <a:cubicBezTo>
                    <a:pt x="8" y="33"/>
                    <a:pt x="8" y="33"/>
                    <a:pt x="8" y="33"/>
                  </a:cubicBezTo>
                  <a:cubicBezTo>
                    <a:pt x="24" y="24"/>
                    <a:pt x="24" y="24"/>
                    <a:pt x="24" y="24"/>
                  </a:cubicBezTo>
                  <a:cubicBezTo>
                    <a:pt x="23" y="17"/>
                    <a:pt x="20" y="7"/>
                    <a:pt x="21" y="0"/>
                  </a:cubicBezTo>
                  <a:close/>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 name="Freeform 3442">
              <a:extLst>
                <a:ext uri="{FF2B5EF4-FFF2-40B4-BE49-F238E27FC236}">
                  <a16:creationId xmlns:a16="http://schemas.microsoft.com/office/drawing/2014/main" id="{2E9402A9-8556-FB3E-145A-8096BF0A0DC7}"/>
                </a:ext>
              </a:extLst>
            </p:cNvPr>
            <p:cNvSpPr>
              <a:spLocks/>
            </p:cNvSpPr>
            <p:nvPr/>
          </p:nvSpPr>
          <p:spPr bwMode="auto">
            <a:xfrm>
              <a:off x="6674135" y="5402525"/>
              <a:ext cx="410468" cy="491801"/>
            </a:xfrm>
            <a:custGeom>
              <a:avLst/>
              <a:gdLst>
                <a:gd name="T0" fmla="*/ 21 w 21"/>
                <a:gd name="T1" fmla="*/ 7 h 25"/>
                <a:gd name="T2" fmla="*/ 21 w 21"/>
                <a:gd name="T3" fmla="*/ 0 h 25"/>
                <a:gd name="T4" fmla="*/ 12 w 21"/>
                <a:gd name="T5" fmla="*/ 2 h 25"/>
                <a:gd name="T6" fmla="*/ 3 w 21"/>
                <a:gd name="T7" fmla="*/ 1 h 25"/>
                <a:gd name="T8" fmla="*/ 2 w 21"/>
                <a:gd name="T9" fmla="*/ 15 h 25"/>
                <a:gd name="T10" fmla="*/ 2 w 21"/>
                <a:gd name="T11" fmla="*/ 18 h 25"/>
                <a:gd name="T12" fmla="*/ 0 w 21"/>
                <a:gd name="T13" fmla="*/ 24 h 25"/>
                <a:gd name="T14" fmla="*/ 1 w 21"/>
                <a:gd name="T15" fmla="*/ 25 h 25"/>
                <a:gd name="T16" fmla="*/ 21 w 21"/>
                <a:gd name="T17" fmla="*/ 7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25">
                  <a:moveTo>
                    <a:pt x="21" y="7"/>
                  </a:moveTo>
                  <a:cubicBezTo>
                    <a:pt x="21" y="5"/>
                    <a:pt x="21" y="2"/>
                    <a:pt x="21" y="0"/>
                  </a:cubicBezTo>
                  <a:cubicBezTo>
                    <a:pt x="12" y="2"/>
                    <a:pt x="12" y="2"/>
                    <a:pt x="12" y="2"/>
                  </a:cubicBezTo>
                  <a:cubicBezTo>
                    <a:pt x="3" y="1"/>
                    <a:pt x="3" y="1"/>
                    <a:pt x="3" y="1"/>
                  </a:cubicBezTo>
                  <a:cubicBezTo>
                    <a:pt x="3" y="1"/>
                    <a:pt x="2" y="14"/>
                    <a:pt x="2" y="15"/>
                  </a:cubicBezTo>
                  <a:cubicBezTo>
                    <a:pt x="2" y="16"/>
                    <a:pt x="2" y="17"/>
                    <a:pt x="2" y="18"/>
                  </a:cubicBezTo>
                  <a:cubicBezTo>
                    <a:pt x="2" y="20"/>
                    <a:pt x="1" y="22"/>
                    <a:pt x="0" y="24"/>
                  </a:cubicBezTo>
                  <a:cubicBezTo>
                    <a:pt x="1" y="25"/>
                    <a:pt x="1" y="25"/>
                    <a:pt x="1" y="25"/>
                  </a:cubicBezTo>
                  <a:cubicBezTo>
                    <a:pt x="10" y="19"/>
                    <a:pt x="17" y="13"/>
                    <a:pt x="21" y="7"/>
                  </a:cubicBezTo>
                  <a:close/>
                </a:path>
              </a:pathLst>
            </a:custGeom>
            <a:solidFill>
              <a:srgbClr val="CD95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 name="Freeform 3462">
              <a:extLst>
                <a:ext uri="{FF2B5EF4-FFF2-40B4-BE49-F238E27FC236}">
                  <a16:creationId xmlns:a16="http://schemas.microsoft.com/office/drawing/2014/main" id="{EADFA270-7535-1F01-964F-C2E5A12077DA}"/>
                </a:ext>
              </a:extLst>
            </p:cNvPr>
            <p:cNvSpPr>
              <a:spLocks/>
            </p:cNvSpPr>
            <p:nvPr/>
          </p:nvSpPr>
          <p:spPr bwMode="auto">
            <a:xfrm>
              <a:off x="5921623" y="5871978"/>
              <a:ext cx="1915518" cy="2548440"/>
            </a:xfrm>
            <a:custGeom>
              <a:avLst/>
              <a:gdLst>
                <a:gd name="T0" fmla="*/ 17 w 96"/>
                <a:gd name="T1" fmla="*/ 75 h 131"/>
                <a:gd name="T2" fmla="*/ 16 w 96"/>
                <a:gd name="T3" fmla="*/ 21 h 131"/>
                <a:gd name="T4" fmla="*/ 13 w 96"/>
                <a:gd name="T5" fmla="*/ 4 h 131"/>
                <a:gd name="T6" fmla="*/ 37 w 96"/>
                <a:gd name="T7" fmla="*/ 0 h 131"/>
                <a:gd name="T8" fmla="*/ 45 w 96"/>
                <a:gd name="T9" fmla="*/ 9 h 131"/>
                <a:gd name="T10" fmla="*/ 61 w 96"/>
                <a:gd name="T11" fmla="*/ 0 h 131"/>
                <a:gd name="T12" fmla="*/ 89 w 96"/>
                <a:gd name="T13" fmla="*/ 3 h 131"/>
                <a:gd name="T14" fmla="*/ 81 w 96"/>
                <a:gd name="T15" fmla="*/ 66 h 131"/>
                <a:gd name="T16" fmla="*/ 96 w 96"/>
                <a:gd name="T17" fmla="*/ 131 h 131"/>
                <a:gd name="T18" fmla="*/ 53 w 96"/>
                <a:gd name="T19" fmla="*/ 131 h 131"/>
                <a:gd name="T20" fmla="*/ 40 w 96"/>
                <a:gd name="T21" fmla="*/ 103 h 131"/>
                <a:gd name="T22" fmla="*/ 27 w 96"/>
                <a:gd name="T23" fmla="*/ 131 h 131"/>
                <a:gd name="T24" fmla="*/ 0 w 96"/>
                <a:gd name="T25" fmla="*/ 131 h 131"/>
                <a:gd name="T26" fmla="*/ 17 w 96"/>
                <a:gd name="T27" fmla="*/ 75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6" h="131">
                  <a:moveTo>
                    <a:pt x="17" y="75"/>
                  </a:moveTo>
                  <a:cubicBezTo>
                    <a:pt x="18" y="57"/>
                    <a:pt x="18" y="39"/>
                    <a:pt x="16" y="21"/>
                  </a:cubicBezTo>
                  <a:cubicBezTo>
                    <a:pt x="13" y="4"/>
                    <a:pt x="13" y="4"/>
                    <a:pt x="13" y="4"/>
                  </a:cubicBezTo>
                  <a:cubicBezTo>
                    <a:pt x="37" y="0"/>
                    <a:pt x="37" y="0"/>
                    <a:pt x="37" y="0"/>
                  </a:cubicBezTo>
                  <a:cubicBezTo>
                    <a:pt x="45" y="9"/>
                    <a:pt x="45" y="9"/>
                    <a:pt x="45" y="9"/>
                  </a:cubicBezTo>
                  <a:cubicBezTo>
                    <a:pt x="61" y="0"/>
                    <a:pt x="61" y="0"/>
                    <a:pt x="61" y="0"/>
                  </a:cubicBezTo>
                  <a:cubicBezTo>
                    <a:pt x="89" y="3"/>
                    <a:pt x="89" y="3"/>
                    <a:pt x="89" y="3"/>
                  </a:cubicBezTo>
                  <a:cubicBezTo>
                    <a:pt x="91" y="24"/>
                    <a:pt x="88" y="46"/>
                    <a:pt x="81" y="66"/>
                  </a:cubicBezTo>
                  <a:cubicBezTo>
                    <a:pt x="96" y="131"/>
                    <a:pt x="96" y="131"/>
                    <a:pt x="96" y="131"/>
                  </a:cubicBezTo>
                  <a:cubicBezTo>
                    <a:pt x="53" y="131"/>
                    <a:pt x="53" y="131"/>
                    <a:pt x="53" y="131"/>
                  </a:cubicBezTo>
                  <a:cubicBezTo>
                    <a:pt x="40" y="103"/>
                    <a:pt x="40" y="103"/>
                    <a:pt x="40" y="103"/>
                  </a:cubicBezTo>
                  <a:cubicBezTo>
                    <a:pt x="27" y="131"/>
                    <a:pt x="27" y="131"/>
                    <a:pt x="27" y="131"/>
                  </a:cubicBezTo>
                  <a:cubicBezTo>
                    <a:pt x="0" y="131"/>
                    <a:pt x="0" y="131"/>
                    <a:pt x="0" y="131"/>
                  </a:cubicBezTo>
                  <a:lnTo>
                    <a:pt x="17" y="75"/>
                  </a:ln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en-US"/>
            </a:p>
          </p:txBody>
        </p:sp>
        <p:sp>
          <p:nvSpPr>
            <p:cNvPr id="77" name="Freeform 3463">
              <a:extLst>
                <a:ext uri="{FF2B5EF4-FFF2-40B4-BE49-F238E27FC236}">
                  <a16:creationId xmlns:a16="http://schemas.microsoft.com/office/drawing/2014/main" id="{86735F79-F798-3879-FA1F-A9B8CE7FE93F}"/>
                </a:ext>
              </a:extLst>
            </p:cNvPr>
            <p:cNvSpPr>
              <a:spLocks/>
            </p:cNvSpPr>
            <p:nvPr/>
          </p:nvSpPr>
          <p:spPr bwMode="auto">
            <a:xfrm>
              <a:off x="6537312" y="5871978"/>
              <a:ext cx="752529" cy="1341284"/>
            </a:xfrm>
            <a:custGeom>
              <a:avLst/>
              <a:gdLst>
                <a:gd name="T0" fmla="*/ 6 w 38"/>
                <a:gd name="T1" fmla="*/ 53 h 69"/>
                <a:gd name="T2" fmla="*/ 10 w 38"/>
                <a:gd name="T3" fmla="*/ 69 h 69"/>
                <a:gd name="T4" fmla="*/ 20 w 38"/>
                <a:gd name="T5" fmla="*/ 56 h 69"/>
                <a:gd name="T6" fmla="*/ 38 w 38"/>
                <a:gd name="T7" fmla="*/ 1 h 69"/>
                <a:gd name="T8" fmla="*/ 31 w 38"/>
                <a:gd name="T9" fmla="*/ 0 h 69"/>
                <a:gd name="T10" fmla="*/ 15 w 38"/>
                <a:gd name="T11" fmla="*/ 9 h 69"/>
                <a:gd name="T12" fmla="*/ 7 w 38"/>
                <a:gd name="T13" fmla="*/ 0 h 69"/>
                <a:gd name="T14" fmla="*/ 1 w 38"/>
                <a:gd name="T15" fmla="*/ 1 h 69"/>
                <a:gd name="T16" fmla="*/ 6 w 38"/>
                <a:gd name="T17" fmla="*/ 53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69">
                  <a:moveTo>
                    <a:pt x="6" y="53"/>
                  </a:moveTo>
                  <a:cubicBezTo>
                    <a:pt x="7" y="59"/>
                    <a:pt x="9" y="64"/>
                    <a:pt x="10" y="69"/>
                  </a:cubicBezTo>
                  <a:cubicBezTo>
                    <a:pt x="14" y="65"/>
                    <a:pt x="17" y="61"/>
                    <a:pt x="20" y="56"/>
                  </a:cubicBezTo>
                  <a:cubicBezTo>
                    <a:pt x="30" y="39"/>
                    <a:pt x="36" y="20"/>
                    <a:pt x="38" y="1"/>
                  </a:cubicBezTo>
                  <a:cubicBezTo>
                    <a:pt x="31" y="0"/>
                    <a:pt x="31" y="0"/>
                    <a:pt x="31" y="0"/>
                  </a:cubicBezTo>
                  <a:cubicBezTo>
                    <a:pt x="15" y="9"/>
                    <a:pt x="15" y="9"/>
                    <a:pt x="15" y="9"/>
                  </a:cubicBezTo>
                  <a:cubicBezTo>
                    <a:pt x="7" y="0"/>
                    <a:pt x="7" y="0"/>
                    <a:pt x="7" y="0"/>
                  </a:cubicBezTo>
                  <a:cubicBezTo>
                    <a:pt x="1" y="1"/>
                    <a:pt x="1" y="1"/>
                    <a:pt x="1" y="1"/>
                  </a:cubicBezTo>
                  <a:cubicBezTo>
                    <a:pt x="0" y="18"/>
                    <a:pt x="1" y="36"/>
                    <a:pt x="6" y="53"/>
                  </a:cubicBezTo>
                  <a:close/>
                </a:path>
              </a:pathLst>
            </a:custGeom>
            <a:solidFill>
              <a:srgbClr val="F8F0E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 name="Freeform 3464">
              <a:extLst>
                <a:ext uri="{FF2B5EF4-FFF2-40B4-BE49-F238E27FC236}">
                  <a16:creationId xmlns:a16="http://schemas.microsoft.com/office/drawing/2014/main" id="{C5FC8760-194D-3603-B432-B71B38F4030B}"/>
                </a:ext>
              </a:extLst>
            </p:cNvPr>
            <p:cNvSpPr>
              <a:spLocks/>
            </p:cNvSpPr>
            <p:nvPr/>
          </p:nvSpPr>
          <p:spPr bwMode="auto">
            <a:xfrm>
              <a:off x="6537312" y="5871978"/>
              <a:ext cx="752529" cy="357673"/>
            </a:xfrm>
            <a:custGeom>
              <a:avLst/>
              <a:gdLst>
                <a:gd name="T0" fmla="*/ 33 w 33"/>
                <a:gd name="T1" fmla="*/ 1 h 16"/>
                <a:gd name="T2" fmla="*/ 27 w 33"/>
                <a:gd name="T3" fmla="*/ 0 h 16"/>
                <a:gd name="T4" fmla="*/ 13 w 33"/>
                <a:gd name="T5" fmla="*/ 8 h 16"/>
                <a:gd name="T6" fmla="*/ 6 w 33"/>
                <a:gd name="T7" fmla="*/ 0 h 16"/>
                <a:gd name="T8" fmla="*/ 0 w 33"/>
                <a:gd name="T9" fmla="*/ 1 h 16"/>
                <a:gd name="T10" fmla="*/ 5 w 33"/>
                <a:gd name="T11" fmla="*/ 16 h 16"/>
                <a:gd name="T12" fmla="*/ 13 w 33"/>
                <a:gd name="T13" fmla="*/ 9 h 16"/>
                <a:gd name="T14" fmla="*/ 19 w 33"/>
                <a:gd name="T15" fmla="*/ 16 h 16"/>
                <a:gd name="T16" fmla="*/ 33 w 33"/>
                <a:gd name="T17" fmla="*/ 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16">
                  <a:moveTo>
                    <a:pt x="33" y="1"/>
                  </a:moveTo>
                  <a:lnTo>
                    <a:pt x="27" y="0"/>
                  </a:lnTo>
                  <a:lnTo>
                    <a:pt x="13" y="8"/>
                  </a:lnTo>
                  <a:lnTo>
                    <a:pt x="6" y="0"/>
                  </a:lnTo>
                  <a:lnTo>
                    <a:pt x="0" y="1"/>
                  </a:lnTo>
                  <a:lnTo>
                    <a:pt x="5" y="16"/>
                  </a:lnTo>
                  <a:lnTo>
                    <a:pt x="13" y="9"/>
                  </a:lnTo>
                  <a:lnTo>
                    <a:pt x="19" y="16"/>
                  </a:lnTo>
                  <a:lnTo>
                    <a:pt x="33" y="1"/>
                  </a:lnTo>
                  <a:close/>
                </a:path>
              </a:pathLst>
            </a:custGeom>
            <a:solidFill>
              <a:srgbClr val="E3DF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 name="Freeform 3465">
              <a:extLst>
                <a:ext uri="{FF2B5EF4-FFF2-40B4-BE49-F238E27FC236}">
                  <a16:creationId xmlns:a16="http://schemas.microsoft.com/office/drawing/2014/main" id="{9B15301E-C5B3-29F4-45B9-B506AD7339C0}"/>
                </a:ext>
              </a:extLst>
            </p:cNvPr>
            <p:cNvSpPr>
              <a:spLocks/>
            </p:cNvSpPr>
            <p:nvPr/>
          </p:nvSpPr>
          <p:spPr bwMode="auto">
            <a:xfrm>
              <a:off x="6651338" y="6073168"/>
              <a:ext cx="273645" cy="1140096"/>
            </a:xfrm>
            <a:custGeom>
              <a:avLst/>
              <a:gdLst>
                <a:gd name="T0" fmla="*/ 0 w 14"/>
                <a:gd name="T1" fmla="*/ 43 h 59"/>
                <a:gd name="T2" fmla="*/ 4 w 14"/>
                <a:gd name="T3" fmla="*/ 59 h 59"/>
                <a:gd name="T4" fmla="*/ 14 w 14"/>
                <a:gd name="T5" fmla="*/ 46 h 59"/>
                <a:gd name="T6" fmla="*/ 9 w 14"/>
                <a:gd name="T7" fmla="*/ 11 h 59"/>
                <a:gd name="T8" fmla="*/ 13 w 14"/>
                <a:gd name="T9" fmla="*/ 5 h 59"/>
                <a:gd name="T10" fmla="*/ 9 w 14"/>
                <a:gd name="T11" fmla="*/ 0 h 59"/>
                <a:gd name="T12" fmla="*/ 4 w 14"/>
                <a:gd name="T13" fmla="*/ 5 h 59"/>
                <a:gd name="T14" fmla="*/ 6 w 14"/>
                <a:gd name="T15" fmla="*/ 11 h 59"/>
                <a:gd name="T16" fmla="*/ 0 w 14"/>
                <a:gd name="T17" fmla="*/ 43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59">
                  <a:moveTo>
                    <a:pt x="0" y="43"/>
                  </a:moveTo>
                  <a:cubicBezTo>
                    <a:pt x="1" y="49"/>
                    <a:pt x="3" y="54"/>
                    <a:pt x="4" y="59"/>
                  </a:cubicBezTo>
                  <a:cubicBezTo>
                    <a:pt x="8" y="55"/>
                    <a:pt x="11" y="51"/>
                    <a:pt x="14" y="46"/>
                  </a:cubicBezTo>
                  <a:cubicBezTo>
                    <a:pt x="9" y="11"/>
                    <a:pt x="9" y="11"/>
                    <a:pt x="9" y="11"/>
                  </a:cubicBezTo>
                  <a:cubicBezTo>
                    <a:pt x="13" y="5"/>
                    <a:pt x="13" y="5"/>
                    <a:pt x="13" y="5"/>
                  </a:cubicBezTo>
                  <a:cubicBezTo>
                    <a:pt x="9" y="0"/>
                    <a:pt x="9" y="0"/>
                    <a:pt x="9" y="0"/>
                  </a:cubicBezTo>
                  <a:cubicBezTo>
                    <a:pt x="4" y="5"/>
                    <a:pt x="4" y="5"/>
                    <a:pt x="4" y="5"/>
                  </a:cubicBezTo>
                  <a:cubicBezTo>
                    <a:pt x="6" y="11"/>
                    <a:pt x="6" y="11"/>
                    <a:pt x="6" y="11"/>
                  </a:cubicBezTo>
                  <a:lnTo>
                    <a:pt x="0" y="43"/>
                  </a:lnTo>
                  <a:close/>
                </a:path>
              </a:pathLst>
            </a:custGeom>
            <a:solidFill>
              <a:srgbClr val="4440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 name="Freeform 3473">
              <a:extLst>
                <a:ext uri="{FF2B5EF4-FFF2-40B4-BE49-F238E27FC236}">
                  <a16:creationId xmlns:a16="http://schemas.microsoft.com/office/drawing/2014/main" id="{2DF160C6-FB61-B623-56CA-727176D4961D}"/>
                </a:ext>
              </a:extLst>
            </p:cNvPr>
            <p:cNvSpPr>
              <a:spLocks/>
            </p:cNvSpPr>
            <p:nvPr/>
          </p:nvSpPr>
          <p:spPr bwMode="auto">
            <a:xfrm>
              <a:off x="7517884" y="6609681"/>
              <a:ext cx="136823" cy="178841"/>
            </a:xfrm>
            <a:custGeom>
              <a:avLst/>
              <a:gdLst>
                <a:gd name="T0" fmla="*/ 6 w 7"/>
                <a:gd name="T1" fmla="*/ 9 h 9"/>
                <a:gd name="T2" fmla="*/ 6 w 7"/>
                <a:gd name="T3" fmla="*/ 8 h 9"/>
                <a:gd name="T4" fmla="*/ 6 w 7"/>
                <a:gd name="T5" fmla="*/ 8 h 9"/>
                <a:gd name="T6" fmla="*/ 0 w 7"/>
                <a:gd name="T7" fmla="*/ 0 h 9"/>
                <a:gd name="T8" fmla="*/ 0 w 7"/>
                <a:gd name="T9" fmla="*/ 0 h 9"/>
                <a:gd name="T10" fmla="*/ 0 w 7"/>
                <a:gd name="T11" fmla="*/ 0 h 9"/>
                <a:gd name="T12" fmla="*/ 6 w 7"/>
                <a:gd name="T13" fmla="*/ 8 h 9"/>
                <a:gd name="T14" fmla="*/ 6 w 7"/>
                <a:gd name="T15" fmla="*/ 9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9">
                  <a:moveTo>
                    <a:pt x="6" y="9"/>
                  </a:moveTo>
                  <a:cubicBezTo>
                    <a:pt x="6" y="8"/>
                    <a:pt x="6" y="8"/>
                    <a:pt x="6" y="8"/>
                  </a:cubicBezTo>
                  <a:cubicBezTo>
                    <a:pt x="7" y="8"/>
                    <a:pt x="7" y="8"/>
                    <a:pt x="6" y="8"/>
                  </a:cubicBezTo>
                  <a:cubicBezTo>
                    <a:pt x="0" y="0"/>
                    <a:pt x="0" y="0"/>
                    <a:pt x="0" y="0"/>
                  </a:cubicBezTo>
                  <a:cubicBezTo>
                    <a:pt x="0" y="0"/>
                    <a:pt x="0" y="0"/>
                    <a:pt x="0" y="0"/>
                  </a:cubicBezTo>
                  <a:cubicBezTo>
                    <a:pt x="0" y="0"/>
                    <a:pt x="0" y="0"/>
                    <a:pt x="0" y="0"/>
                  </a:cubicBezTo>
                  <a:cubicBezTo>
                    <a:pt x="6" y="8"/>
                    <a:pt x="6" y="8"/>
                    <a:pt x="6" y="8"/>
                  </a:cubicBezTo>
                  <a:lnTo>
                    <a:pt x="6" y="9"/>
                  </a:lnTo>
                  <a:close/>
                </a:path>
              </a:pathLst>
            </a:custGeom>
            <a:solidFill>
              <a:srgbClr val="2C75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81" name="Group 80">
              <a:extLst>
                <a:ext uri="{FF2B5EF4-FFF2-40B4-BE49-F238E27FC236}">
                  <a16:creationId xmlns:a16="http://schemas.microsoft.com/office/drawing/2014/main" id="{8EFE0240-45EF-3E96-344B-D2FFAB0E3A05}"/>
                </a:ext>
              </a:extLst>
            </p:cNvPr>
            <p:cNvGrpSpPr/>
            <p:nvPr/>
          </p:nvGrpSpPr>
          <p:grpSpPr>
            <a:xfrm flipH="1">
              <a:off x="5821086" y="5923691"/>
              <a:ext cx="2397750" cy="1949401"/>
              <a:chOff x="17290375" y="5460471"/>
              <a:chExt cx="2683191" cy="1919877"/>
            </a:xfrm>
          </p:grpSpPr>
          <p:sp>
            <p:nvSpPr>
              <p:cNvPr id="116" name="Freeform 4871">
                <a:extLst>
                  <a:ext uri="{FF2B5EF4-FFF2-40B4-BE49-F238E27FC236}">
                    <a16:creationId xmlns:a16="http://schemas.microsoft.com/office/drawing/2014/main" id="{7D98D228-FF32-81E7-9133-2A7798132203}"/>
                  </a:ext>
                </a:extLst>
              </p:cNvPr>
              <p:cNvSpPr>
                <a:spLocks/>
              </p:cNvSpPr>
              <p:nvPr/>
            </p:nvSpPr>
            <p:spPr bwMode="auto">
              <a:xfrm>
                <a:off x="17290375" y="5460471"/>
                <a:ext cx="832719" cy="1919877"/>
              </a:xfrm>
              <a:custGeom>
                <a:avLst/>
                <a:gdLst>
                  <a:gd name="T0" fmla="*/ 27 w 41"/>
                  <a:gd name="T1" fmla="*/ 0 h 96"/>
                  <a:gd name="T2" fmla="*/ 20 w 41"/>
                  <a:gd name="T3" fmla="*/ 9 h 96"/>
                  <a:gd name="T4" fmla="*/ 3 w 41"/>
                  <a:gd name="T5" fmla="*/ 73 h 96"/>
                  <a:gd name="T6" fmla="*/ 40 w 41"/>
                  <a:gd name="T7" fmla="*/ 75 h 96"/>
                  <a:gd name="T8" fmla="*/ 27 w 41"/>
                  <a:gd name="T9" fmla="*/ 0 h 96"/>
                </a:gdLst>
                <a:ahLst/>
                <a:cxnLst>
                  <a:cxn ang="0">
                    <a:pos x="T0" y="T1"/>
                  </a:cxn>
                  <a:cxn ang="0">
                    <a:pos x="T2" y="T3"/>
                  </a:cxn>
                  <a:cxn ang="0">
                    <a:pos x="T4" y="T5"/>
                  </a:cxn>
                  <a:cxn ang="0">
                    <a:pos x="T6" y="T7"/>
                  </a:cxn>
                  <a:cxn ang="0">
                    <a:pos x="T8" y="T9"/>
                  </a:cxn>
                </a:cxnLst>
                <a:rect l="0" t="0" r="r" b="b"/>
                <a:pathLst>
                  <a:path w="41" h="96">
                    <a:moveTo>
                      <a:pt x="27" y="0"/>
                    </a:moveTo>
                    <a:cubicBezTo>
                      <a:pt x="27" y="0"/>
                      <a:pt x="24" y="2"/>
                      <a:pt x="20" y="9"/>
                    </a:cubicBezTo>
                    <a:cubicBezTo>
                      <a:pt x="15" y="16"/>
                      <a:pt x="0" y="53"/>
                      <a:pt x="3" y="73"/>
                    </a:cubicBezTo>
                    <a:cubicBezTo>
                      <a:pt x="7" y="96"/>
                      <a:pt x="38" y="78"/>
                      <a:pt x="40" y="75"/>
                    </a:cubicBezTo>
                    <a:cubicBezTo>
                      <a:pt x="41" y="71"/>
                      <a:pt x="41" y="0"/>
                      <a:pt x="27" y="0"/>
                    </a:cubicBez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 name="Freeform 4889">
                <a:extLst>
                  <a:ext uri="{FF2B5EF4-FFF2-40B4-BE49-F238E27FC236}">
                    <a16:creationId xmlns:a16="http://schemas.microsoft.com/office/drawing/2014/main" id="{39693F7D-06E8-14AB-634D-2D66443CE35D}"/>
                  </a:ext>
                </a:extLst>
              </p:cNvPr>
              <p:cNvSpPr>
                <a:spLocks/>
              </p:cNvSpPr>
              <p:nvPr/>
            </p:nvSpPr>
            <p:spPr bwMode="auto">
              <a:xfrm>
                <a:off x="17683588" y="6246923"/>
                <a:ext cx="647669" cy="439497"/>
              </a:xfrm>
              <a:custGeom>
                <a:avLst/>
                <a:gdLst>
                  <a:gd name="T0" fmla="*/ 32 w 33"/>
                  <a:gd name="T1" fmla="*/ 11 h 22"/>
                  <a:gd name="T2" fmla="*/ 18 w 33"/>
                  <a:gd name="T3" fmla="*/ 1 h 22"/>
                  <a:gd name="T4" fmla="*/ 2 w 33"/>
                  <a:gd name="T5" fmla="*/ 7 h 22"/>
                  <a:gd name="T6" fmla="*/ 15 w 33"/>
                  <a:gd name="T7" fmla="*/ 6 h 22"/>
                  <a:gd name="T8" fmla="*/ 2 w 33"/>
                  <a:gd name="T9" fmla="*/ 15 h 22"/>
                  <a:gd name="T10" fmla="*/ 23 w 33"/>
                  <a:gd name="T11" fmla="*/ 20 h 22"/>
                  <a:gd name="T12" fmla="*/ 32 w 33"/>
                  <a:gd name="T13" fmla="*/ 11 h 22"/>
                </a:gdLst>
                <a:ahLst/>
                <a:cxnLst>
                  <a:cxn ang="0">
                    <a:pos x="T0" y="T1"/>
                  </a:cxn>
                  <a:cxn ang="0">
                    <a:pos x="T2" y="T3"/>
                  </a:cxn>
                  <a:cxn ang="0">
                    <a:pos x="T4" y="T5"/>
                  </a:cxn>
                  <a:cxn ang="0">
                    <a:pos x="T6" y="T7"/>
                  </a:cxn>
                  <a:cxn ang="0">
                    <a:pos x="T8" y="T9"/>
                  </a:cxn>
                  <a:cxn ang="0">
                    <a:pos x="T10" y="T11"/>
                  </a:cxn>
                  <a:cxn ang="0">
                    <a:pos x="T12" y="T13"/>
                  </a:cxn>
                </a:cxnLst>
                <a:rect l="0" t="0" r="r" b="b"/>
                <a:pathLst>
                  <a:path w="33" h="22">
                    <a:moveTo>
                      <a:pt x="32" y="11"/>
                    </a:moveTo>
                    <a:cubicBezTo>
                      <a:pt x="32" y="11"/>
                      <a:pt x="24" y="2"/>
                      <a:pt x="18" y="1"/>
                    </a:cubicBezTo>
                    <a:cubicBezTo>
                      <a:pt x="11" y="0"/>
                      <a:pt x="4" y="4"/>
                      <a:pt x="2" y="7"/>
                    </a:cubicBezTo>
                    <a:cubicBezTo>
                      <a:pt x="0" y="10"/>
                      <a:pt x="9" y="4"/>
                      <a:pt x="15" y="6"/>
                    </a:cubicBezTo>
                    <a:cubicBezTo>
                      <a:pt x="10" y="8"/>
                      <a:pt x="5" y="10"/>
                      <a:pt x="2" y="15"/>
                    </a:cubicBezTo>
                    <a:cubicBezTo>
                      <a:pt x="3" y="18"/>
                      <a:pt x="15" y="22"/>
                      <a:pt x="23" y="20"/>
                    </a:cubicBezTo>
                    <a:cubicBezTo>
                      <a:pt x="31" y="19"/>
                      <a:pt x="33" y="16"/>
                      <a:pt x="32" y="11"/>
                    </a:cubicBezTo>
                    <a:close/>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8" name="Freeform 4890">
                <a:extLst>
                  <a:ext uri="{FF2B5EF4-FFF2-40B4-BE49-F238E27FC236}">
                    <a16:creationId xmlns:a16="http://schemas.microsoft.com/office/drawing/2014/main" id="{C0BC1159-F356-1BC0-BE5F-78C19A592F6A}"/>
                  </a:ext>
                </a:extLst>
              </p:cNvPr>
              <p:cNvSpPr>
                <a:spLocks/>
              </p:cNvSpPr>
              <p:nvPr/>
            </p:nvSpPr>
            <p:spPr bwMode="auto">
              <a:xfrm>
                <a:off x="18123085" y="5475348"/>
                <a:ext cx="1850481" cy="1688567"/>
              </a:xfrm>
              <a:custGeom>
                <a:avLst/>
                <a:gdLst>
                  <a:gd name="T0" fmla="*/ 86 w 92"/>
                  <a:gd name="T1" fmla="*/ 74 h 84"/>
                  <a:gd name="T2" fmla="*/ 38 w 92"/>
                  <a:gd name="T3" fmla="*/ 78 h 84"/>
                  <a:gd name="T4" fmla="*/ 0 w 92"/>
                  <a:gd name="T5" fmla="*/ 66 h 84"/>
                  <a:gd name="T6" fmla="*/ 9 w 92"/>
                  <a:gd name="T7" fmla="*/ 48 h 84"/>
                  <a:gd name="T8" fmla="*/ 54 w 92"/>
                  <a:gd name="T9" fmla="*/ 53 h 84"/>
                  <a:gd name="T10" fmla="*/ 61 w 92"/>
                  <a:gd name="T11" fmla="*/ 53 h 84"/>
                  <a:gd name="T12" fmla="*/ 73 w 92"/>
                  <a:gd name="T13" fmla="*/ 0 h 84"/>
                  <a:gd name="T14" fmla="*/ 87 w 92"/>
                  <a:gd name="T15" fmla="*/ 21 h 84"/>
                  <a:gd name="T16" fmla="*/ 86 w 92"/>
                  <a:gd name="T17" fmla="*/ 7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2" h="84">
                    <a:moveTo>
                      <a:pt x="86" y="74"/>
                    </a:moveTo>
                    <a:cubicBezTo>
                      <a:pt x="83" y="80"/>
                      <a:pt x="65" y="84"/>
                      <a:pt x="38" y="78"/>
                    </a:cubicBezTo>
                    <a:cubicBezTo>
                      <a:pt x="27" y="76"/>
                      <a:pt x="14" y="72"/>
                      <a:pt x="0" y="66"/>
                    </a:cubicBezTo>
                    <a:cubicBezTo>
                      <a:pt x="6" y="54"/>
                      <a:pt x="9" y="48"/>
                      <a:pt x="9" y="48"/>
                    </a:cubicBezTo>
                    <a:cubicBezTo>
                      <a:pt x="54" y="53"/>
                      <a:pt x="54" y="53"/>
                      <a:pt x="54" y="53"/>
                    </a:cubicBezTo>
                    <a:cubicBezTo>
                      <a:pt x="61" y="53"/>
                      <a:pt x="61" y="53"/>
                      <a:pt x="61" y="53"/>
                    </a:cubicBezTo>
                    <a:cubicBezTo>
                      <a:pt x="61" y="53"/>
                      <a:pt x="62" y="1"/>
                      <a:pt x="73" y="0"/>
                    </a:cubicBezTo>
                    <a:cubicBezTo>
                      <a:pt x="73" y="0"/>
                      <a:pt x="82" y="4"/>
                      <a:pt x="87" y="21"/>
                    </a:cubicBezTo>
                    <a:cubicBezTo>
                      <a:pt x="92" y="40"/>
                      <a:pt x="91" y="65"/>
                      <a:pt x="86" y="74"/>
                    </a:cubicBez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9" name="Freeform 4891">
                <a:extLst>
                  <a:ext uri="{FF2B5EF4-FFF2-40B4-BE49-F238E27FC236}">
                    <a16:creationId xmlns:a16="http://schemas.microsoft.com/office/drawing/2014/main" id="{ED15B1A4-9274-30E1-08CC-5A56EBE61E05}"/>
                  </a:ext>
                </a:extLst>
              </p:cNvPr>
              <p:cNvSpPr>
                <a:spLocks/>
              </p:cNvSpPr>
              <p:nvPr/>
            </p:nvSpPr>
            <p:spPr bwMode="auto">
              <a:xfrm>
                <a:off x="18123085" y="6408836"/>
                <a:ext cx="1156553" cy="601402"/>
              </a:xfrm>
              <a:custGeom>
                <a:avLst/>
                <a:gdLst>
                  <a:gd name="T0" fmla="*/ 58 w 58"/>
                  <a:gd name="T1" fmla="*/ 20 h 30"/>
                  <a:gd name="T2" fmla="*/ 38 w 58"/>
                  <a:gd name="T3" fmla="*/ 30 h 30"/>
                  <a:gd name="T4" fmla="*/ 0 w 58"/>
                  <a:gd name="T5" fmla="*/ 18 h 30"/>
                  <a:gd name="T6" fmla="*/ 9 w 58"/>
                  <a:gd name="T7" fmla="*/ 0 h 30"/>
                  <a:gd name="T8" fmla="*/ 54 w 58"/>
                  <a:gd name="T9" fmla="*/ 5 h 30"/>
                  <a:gd name="T10" fmla="*/ 58 w 58"/>
                  <a:gd name="T11" fmla="*/ 20 h 30"/>
                </a:gdLst>
                <a:ahLst/>
                <a:cxnLst>
                  <a:cxn ang="0">
                    <a:pos x="T0" y="T1"/>
                  </a:cxn>
                  <a:cxn ang="0">
                    <a:pos x="T2" y="T3"/>
                  </a:cxn>
                  <a:cxn ang="0">
                    <a:pos x="T4" y="T5"/>
                  </a:cxn>
                  <a:cxn ang="0">
                    <a:pos x="T6" y="T7"/>
                  </a:cxn>
                  <a:cxn ang="0">
                    <a:pos x="T8" y="T9"/>
                  </a:cxn>
                  <a:cxn ang="0">
                    <a:pos x="T10" y="T11"/>
                  </a:cxn>
                </a:cxnLst>
                <a:rect l="0" t="0" r="r" b="b"/>
                <a:pathLst>
                  <a:path w="58" h="30">
                    <a:moveTo>
                      <a:pt x="58" y="20"/>
                    </a:moveTo>
                    <a:cubicBezTo>
                      <a:pt x="55" y="23"/>
                      <a:pt x="45" y="28"/>
                      <a:pt x="38" y="30"/>
                    </a:cubicBezTo>
                    <a:cubicBezTo>
                      <a:pt x="27" y="28"/>
                      <a:pt x="14" y="24"/>
                      <a:pt x="0" y="18"/>
                    </a:cubicBezTo>
                    <a:cubicBezTo>
                      <a:pt x="6" y="6"/>
                      <a:pt x="9" y="0"/>
                      <a:pt x="9" y="0"/>
                    </a:cubicBezTo>
                    <a:cubicBezTo>
                      <a:pt x="54" y="5"/>
                      <a:pt x="54" y="5"/>
                      <a:pt x="54" y="5"/>
                    </a:cubicBezTo>
                    <a:cubicBezTo>
                      <a:pt x="56" y="10"/>
                      <a:pt x="57" y="16"/>
                      <a:pt x="58" y="20"/>
                    </a:cubicBezTo>
                    <a:close/>
                  </a:path>
                </a:pathLst>
              </a:custGeom>
              <a:solidFill>
                <a:schemeClr val="accent4">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0" name="Freeform 4892">
                <a:extLst>
                  <a:ext uri="{FF2B5EF4-FFF2-40B4-BE49-F238E27FC236}">
                    <a16:creationId xmlns:a16="http://schemas.microsoft.com/office/drawing/2014/main" id="{7002707F-3098-F101-4AF7-0CB2F336BDD3}"/>
                  </a:ext>
                </a:extLst>
              </p:cNvPr>
              <p:cNvSpPr>
                <a:spLocks/>
              </p:cNvSpPr>
              <p:nvPr/>
            </p:nvSpPr>
            <p:spPr bwMode="auto">
              <a:xfrm>
                <a:off x="18955804" y="6246923"/>
                <a:ext cx="601402" cy="393230"/>
              </a:xfrm>
              <a:custGeom>
                <a:avLst/>
                <a:gdLst>
                  <a:gd name="T0" fmla="*/ 0 w 30"/>
                  <a:gd name="T1" fmla="*/ 8 h 20"/>
                  <a:gd name="T2" fmla="*/ 18 w 30"/>
                  <a:gd name="T3" fmla="*/ 0 h 20"/>
                  <a:gd name="T4" fmla="*/ 28 w 30"/>
                  <a:gd name="T5" fmla="*/ 13 h 20"/>
                  <a:gd name="T6" fmla="*/ 4 w 30"/>
                  <a:gd name="T7" fmla="*/ 20 h 20"/>
                  <a:gd name="T8" fmla="*/ 0 w 30"/>
                  <a:gd name="T9" fmla="*/ 8 h 20"/>
                </a:gdLst>
                <a:ahLst/>
                <a:cxnLst>
                  <a:cxn ang="0">
                    <a:pos x="T0" y="T1"/>
                  </a:cxn>
                  <a:cxn ang="0">
                    <a:pos x="T2" y="T3"/>
                  </a:cxn>
                  <a:cxn ang="0">
                    <a:pos x="T4" y="T5"/>
                  </a:cxn>
                  <a:cxn ang="0">
                    <a:pos x="T6" y="T7"/>
                  </a:cxn>
                  <a:cxn ang="0">
                    <a:pos x="T8" y="T9"/>
                  </a:cxn>
                </a:cxnLst>
                <a:rect l="0" t="0" r="r" b="b"/>
                <a:pathLst>
                  <a:path w="30" h="20">
                    <a:moveTo>
                      <a:pt x="0" y="8"/>
                    </a:moveTo>
                    <a:cubicBezTo>
                      <a:pt x="0" y="8"/>
                      <a:pt x="12" y="0"/>
                      <a:pt x="18" y="0"/>
                    </a:cubicBezTo>
                    <a:cubicBezTo>
                      <a:pt x="27" y="2"/>
                      <a:pt x="30" y="10"/>
                      <a:pt x="28" y="13"/>
                    </a:cubicBezTo>
                    <a:cubicBezTo>
                      <a:pt x="28" y="15"/>
                      <a:pt x="4" y="20"/>
                      <a:pt x="4" y="20"/>
                    </a:cubicBezTo>
                    <a:lnTo>
                      <a:pt x="0" y="8"/>
                    </a:lnTo>
                    <a:close/>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1" name="Freeform 4893">
                <a:extLst>
                  <a:ext uri="{FF2B5EF4-FFF2-40B4-BE49-F238E27FC236}">
                    <a16:creationId xmlns:a16="http://schemas.microsoft.com/office/drawing/2014/main" id="{08CDFB27-BA74-F228-4A5C-8F9F271BE1BD}"/>
                  </a:ext>
                </a:extLst>
              </p:cNvPr>
              <p:cNvSpPr>
                <a:spLocks/>
              </p:cNvSpPr>
              <p:nvPr/>
            </p:nvSpPr>
            <p:spPr bwMode="auto">
              <a:xfrm>
                <a:off x="17406021" y="6246923"/>
                <a:ext cx="1757956" cy="925236"/>
              </a:xfrm>
              <a:custGeom>
                <a:avLst/>
                <a:gdLst>
                  <a:gd name="T0" fmla="*/ 12 w 88"/>
                  <a:gd name="T1" fmla="*/ 16 h 45"/>
                  <a:gd name="T2" fmla="*/ 1 w 88"/>
                  <a:gd name="T3" fmla="*/ 33 h 45"/>
                  <a:gd name="T4" fmla="*/ 20 w 88"/>
                  <a:gd name="T5" fmla="*/ 44 h 45"/>
                  <a:gd name="T6" fmla="*/ 88 w 88"/>
                  <a:gd name="T7" fmla="*/ 22 h 45"/>
                  <a:gd name="T8" fmla="*/ 79 w 88"/>
                  <a:gd name="T9" fmla="*/ 0 h 45"/>
                  <a:gd name="T10" fmla="*/ 12 w 88"/>
                  <a:gd name="T11" fmla="*/ 16 h 45"/>
                </a:gdLst>
                <a:ahLst/>
                <a:cxnLst>
                  <a:cxn ang="0">
                    <a:pos x="T0" y="T1"/>
                  </a:cxn>
                  <a:cxn ang="0">
                    <a:pos x="T2" y="T3"/>
                  </a:cxn>
                  <a:cxn ang="0">
                    <a:pos x="T4" y="T5"/>
                  </a:cxn>
                  <a:cxn ang="0">
                    <a:pos x="T6" y="T7"/>
                  </a:cxn>
                  <a:cxn ang="0">
                    <a:pos x="T8" y="T9"/>
                  </a:cxn>
                  <a:cxn ang="0">
                    <a:pos x="T10" y="T11"/>
                  </a:cxn>
                </a:cxnLst>
                <a:rect l="0" t="0" r="r" b="b"/>
                <a:pathLst>
                  <a:path w="88" h="45">
                    <a:moveTo>
                      <a:pt x="12" y="16"/>
                    </a:moveTo>
                    <a:cubicBezTo>
                      <a:pt x="4" y="20"/>
                      <a:pt x="0" y="24"/>
                      <a:pt x="1" y="33"/>
                    </a:cubicBezTo>
                    <a:cubicBezTo>
                      <a:pt x="1" y="41"/>
                      <a:pt x="11" y="45"/>
                      <a:pt x="20" y="44"/>
                    </a:cubicBezTo>
                    <a:cubicBezTo>
                      <a:pt x="29" y="43"/>
                      <a:pt x="88" y="22"/>
                      <a:pt x="88" y="22"/>
                    </a:cubicBezTo>
                    <a:cubicBezTo>
                      <a:pt x="79" y="0"/>
                      <a:pt x="79" y="0"/>
                      <a:pt x="79" y="0"/>
                    </a:cubicBezTo>
                    <a:cubicBezTo>
                      <a:pt x="79" y="0"/>
                      <a:pt x="25" y="10"/>
                      <a:pt x="12" y="16"/>
                    </a:cubicBez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82" name="Group 81">
              <a:extLst>
                <a:ext uri="{FF2B5EF4-FFF2-40B4-BE49-F238E27FC236}">
                  <a16:creationId xmlns:a16="http://schemas.microsoft.com/office/drawing/2014/main" id="{418C5096-5EE6-CE85-E541-5E9985CD1B35}"/>
                </a:ext>
              </a:extLst>
            </p:cNvPr>
            <p:cNvGrpSpPr/>
            <p:nvPr/>
          </p:nvGrpSpPr>
          <p:grpSpPr>
            <a:xfrm>
              <a:off x="4867343" y="676605"/>
              <a:ext cx="4067487" cy="4800280"/>
              <a:chOff x="1803696" y="1810576"/>
              <a:chExt cx="2482763" cy="2930057"/>
            </a:xfrm>
          </p:grpSpPr>
          <p:grpSp>
            <p:nvGrpSpPr>
              <p:cNvPr id="83" name="Group 82">
                <a:extLst>
                  <a:ext uri="{FF2B5EF4-FFF2-40B4-BE49-F238E27FC236}">
                    <a16:creationId xmlns:a16="http://schemas.microsoft.com/office/drawing/2014/main" id="{4537654D-55B8-C68B-5FA1-8DF28248CA5F}"/>
                  </a:ext>
                </a:extLst>
              </p:cNvPr>
              <p:cNvGrpSpPr/>
              <p:nvPr/>
            </p:nvGrpSpPr>
            <p:grpSpPr>
              <a:xfrm>
                <a:off x="1803696" y="1810576"/>
                <a:ext cx="2482763" cy="2930057"/>
                <a:chOff x="142953" y="934202"/>
                <a:chExt cx="1561324" cy="1842612"/>
              </a:xfrm>
            </p:grpSpPr>
            <p:sp>
              <p:nvSpPr>
                <p:cNvPr id="85" name="Freeform 115">
                  <a:extLst>
                    <a:ext uri="{FF2B5EF4-FFF2-40B4-BE49-F238E27FC236}">
                      <a16:creationId xmlns:a16="http://schemas.microsoft.com/office/drawing/2014/main" id="{6464ADBB-68DF-5AB8-0FA1-DCF754AA8C76}"/>
                    </a:ext>
                  </a:extLst>
                </p:cNvPr>
                <p:cNvSpPr>
                  <a:spLocks/>
                </p:cNvSpPr>
                <p:nvPr/>
              </p:nvSpPr>
              <p:spPr bwMode="auto">
                <a:xfrm>
                  <a:off x="142953" y="1880972"/>
                  <a:ext cx="345543" cy="473521"/>
                </a:xfrm>
                <a:custGeom>
                  <a:avLst/>
                  <a:gdLst>
                    <a:gd name="T0" fmla="*/ 2 w 32"/>
                    <a:gd name="T1" fmla="*/ 19 h 44"/>
                    <a:gd name="T2" fmla="*/ 20 w 32"/>
                    <a:gd name="T3" fmla="*/ 40 h 44"/>
                    <a:gd name="T4" fmla="*/ 31 w 32"/>
                    <a:gd name="T5" fmla="*/ 20 h 44"/>
                    <a:gd name="T6" fmla="*/ 15 w 32"/>
                    <a:gd name="T7" fmla="*/ 2 h 44"/>
                    <a:gd name="T8" fmla="*/ 2 w 32"/>
                    <a:gd name="T9" fmla="*/ 19 h 44"/>
                  </a:gdLst>
                  <a:ahLst/>
                  <a:cxnLst>
                    <a:cxn ang="0">
                      <a:pos x="T0" y="T1"/>
                    </a:cxn>
                    <a:cxn ang="0">
                      <a:pos x="T2" y="T3"/>
                    </a:cxn>
                    <a:cxn ang="0">
                      <a:pos x="T4" y="T5"/>
                    </a:cxn>
                    <a:cxn ang="0">
                      <a:pos x="T6" y="T7"/>
                    </a:cxn>
                    <a:cxn ang="0">
                      <a:pos x="T8" y="T9"/>
                    </a:cxn>
                  </a:cxnLst>
                  <a:rect l="0" t="0" r="r" b="b"/>
                  <a:pathLst>
                    <a:path w="32" h="44">
                      <a:moveTo>
                        <a:pt x="2" y="19"/>
                      </a:moveTo>
                      <a:cubicBezTo>
                        <a:pt x="3" y="30"/>
                        <a:pt x="12" y="44"/>
                        <a:pt x="20" y="40"/>
                      </a:cubicBezTo>
                      <a:cubicBezTo>
                        <a:pt x="27" y="37"/>
                        <a:pt x="32" y="31"/>
                        <a:pt x="31" y="20"/>
                      </a:cubicBezTo>
                      <a:cubicBezTo>
                        <a:pt x="29" y="9"/>
                        <a:pt x="23" y="4"/>
                        <a:pt x="15" y="2"/>
                      </a:cubicBezTo>
                      <a:cubicBezTo>
                        <a:pt x="5" y="0"/>
                        <a:pt x="0" y="8"/>
                        <a:pt x="2" y="19"/>
                      </a:cubicBezTo>
                    </a:path>
                  </a:pathLst>
                </a:custGeom>
                <a:solidFill>
                  <a:srgbClr val="ED90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86" name="Freeform 116">
                  <a:extLst>
                    <a:ext uri="{FF2B5EF4-FFF2-40B4-BE49-F238E27FC236}">
                      <a16:creationId xmlns:a16="http://schemas.microsoft.com/office/drawing/2014/main" id="{35946CEB-5855-E2EB-C9A3-2CCC942E6C91}"/>
                    </a:ext>
                  </a:extLst>
                </p:cNvPr>
                <p:cNvSpPr>
                  <a:spLocks/>
                </p:cNvSpPr>
                <p:nvPr/>
              </p:nvSpPr>
              <p:spPr bwMode="auto">
                <a:xfrm>
                  <a:off x="194144" y="1880972"/>
                  <a:ext cx="140780" cy="102382"/>
                </a:xfrm>
                <a:custGeom>
                  <a:avLst/>
                  <a:gdLst>
                    <a:gd name="T0" fmla="*/ 0 w 14"/>
                    <a:gd name="T1" fmla="*/ 5 h 9"/>
                    <a:gd name="T2" fmla="*/ 14 w 14"/>
                    <a:gd name="T3" fmla="*/ 9 h 9"/>
                    <a:gd name="T4" fmla="*/ 13 w 14"/>
                    <a:gd name="T5" fmla="*/ 2 h 9"/>
                    <a:gd name="T6" fmla="*/ 7 w 14"/>
                    <a:gd name="T7" fmla="*/ 1 h 9"/>
                    <a:gd name="T8" fmla="*/ 0 w 14"/>
                    <a:gd name="T9" fmla="*/ 5 h 9"/>
                  </a:gdLst>
                  <a:ahLst/>
                  <a:cxnLst>
                    <a:cxn ang="0">
                      <a:pos x="T0" y="T1"/>
                    </a:cxn>
                    <a:cxn ang="0">
                      <a:pos x="T2" y="T3"/>
                    </a:cxn>
                    <a:cxn ang="0">
                      <a:pos x="T4" y="T5"/>
                    </a:cxn>
                    <a:cxn ang="0">
                      <a:pos x="T6" y="T7"/>
                    </a:cxn>
                    <a:cxn ang="0">
                      <a:pos x="T8" y="T9"/>
                    </a:cxn>
                  </a:cxnLst>
                  <a:rect l="0" t="0" r="r" b="b"/>
                  <a:pathLst>
                    <a:path w="14" h="9">
                      <a:moveTo>
                        <a:pt x="0" y="5"/>
                      </a:moveTo>
                      <a:cubicBezTo>
                        <a:pt x="2" y="2"/>
                        <a:pt x="12" y="1"/>
                        <a:pt x="14" y="9"/>
                      </a:cubicBezTo>
                      <a:cubicBezTo>
                        <a:pt x="13" y="2"/>
                        <a:pt x="13" y="2"/>
                        <a:pt x="13" y="2"/>
                      </a:cubicBezTo>
                      <a:cubicBezTo>
                        <a:pt x="13" y="2"/>
                        <a:pt x="10" y="0"/>
                        <a:pt x="7" y="1"/>
                      </a:cubicBezTo>
                      <a:cubicBezTo>
                        <a:pt x="2" y="2"/>
                        <a:pt x="0" y="5"/>
                        <a:pt x="0" y="5"/>
                      </a:cubicBezTo>
                      <a:close/>
                    </a:path>
                  </a:pathLst>
                </a:custGeom>
                <a:solidFill>
                  <a:srgbClr val="FCBB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87" name="Freeform 117">
                  <a:extLst>
                    <a:ext uri="{FF2B5EF4-FFF2-40B4-BE49-F238E27FC236}">
                      <a16:creationId xmlns:a16="http://schemas.microsoft.com/office/drawing/2014/main" id="{6383466D-7393-A61D-A64E-363E6D4F4861}"/>
                    </a:ext>
                  </a:extLst>
                </p:cNvPr>
                <p:cNvSpPr>
                  <a:spLocks/>
                </p:cNvSpPr>
                <p:nvPr/>
              </p:nvSpPr>
              <p:spPr bwMode="auto">
                <a:xfrm>
                  <a:off x="1358734" y="1880972"/>
                  <a:ext cx="345543" cy="473521"/>
                </a:xfrm>
                <a:custGeom>
                  <a:avLst/>
                  <a:gdLst>
                    <a:gd name="T0" fmla="*/ 30 w 32"/>
                    <a:gd name="T1" fmla="*/ 19 h 44"/>
                    <a:gd name="T2" fmla="*/ 12 w 32"/>
                    <a:gd name="T3" fmla="*/ 40 h 44"/>
                    <a:gd name="T4" fmla="*/ 2 w 32"/>
                    <a:gd name="T5" fmla="*/ 20 h 44"/>
                    <a:gd name="T6" fmla="*/ 18 w 32"/>
                    <a:gd name="T7" fmla="*/ 2 h 44"/>
                    <a:gd name="T8" fmla="*/ 30 w 32"/>
                    <a:gd name="T9" fmla="*/ 19 h 44"/>
                  </a:gdLst>
                  <a:ahLst/>
                  <a:cxnLst>
                    <a:cxn ang="0">
                      <a:pos x="T0" y="T1"/>
                    </a:cxn>
                    <a:cxn ang="0">
                      <a:pos x="T2" y="T3"/>
                    </a:cxn>
                    <a:cxn ang="0">
                      <a:pos x="T4" y="T5"/>
                    </a:cxn>
                    <a:cxn ang="0">
                      <a:pos x="T6" y="T7"/>
                    </a:cxn>
                    <a:cxn ang="0">
                      <a:pos x="T8" y="T9"/>
                    </a:cxn>
                  </a:cxnLst>
                  <a:rect l="0" t="0" r="r" b="b"/>
                  <a:pathLst>
                    <a:path w="32" h="44">
                      <a:moveTo>
                        <a:pt x="30" y="19"/>
                      </a:moveTo>
                      <a:cubicBezTo>
                        <a:pt x="29" y="30"/>
                        <a:pt x="20" y="44"/>
                        <a:pt x="12" y="40"/>
                      </a:cubicBezTo>
                      <a:cubicBezTo>
                        <a:pt x="6" y="37"/>
                        <a:pt x="0" y="31"/>
                        <a:pt x="2" y="20"/>
                      </a:cubicBezTo>
                      <a:cubicBezTo>
                        <a:pt x="3" y="9"/>
                        <a:pt x="9" y="4"/>
                        <a:pt x="18" y="2"/>
                      </a:cubicBezTo>
                      <a:cubicBezTo>
                        <a:pt x="27" y="0"/>
                        <a:pt x="32" y="8"/>
                        <a:pt x="30" y="19"/>
                      </a:cubicBezTo>
                    </a:path>
                  </a:pathLst>
                </a:custGeom>
                <a:solidFill>
                  <a:srgbClr val="ED90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88" name="Freeform 118">
                  <a:extLst>
                    <a:ext uri="{FF2B5EF4-FFF2-40B4-BE49-F238E27FC236}">
                      <a16:creationId xmlns:a16="http://schemas.microsoft.com/office/drawing/2014/main" id="{F8967ADA-6C0B-59B3-2BAA-C937DD748597}"/>
                    </a:ext>
                  </a:extLst>
                </p:cNvPr>
                <p:cNvSpPr>
                  <a:spLocks/>
                </p:cNvSpPr>
                <p:nvPr/>
              </p:nvSpPr>
              <p:spPr bwMode="auto">
                <a:xfrm>
                  <a:off x="1512307" y="1880972"/>
                  <a:ext cx="153573" cy="102382"/>
                </a:xfrm>
                <a:custGeom>
                  <a:avLst/>
                  <a:gdLst>
                    <a:gd name="T0" fmla="*/ 14 w 14"/>
                    <a:gd name="T1" fmla="*/ 5 h 9"/>
                    <a:gd name="T2" fmla="*/ 0 w 14"/>
                    <a:gd name="T3" fmla="*/ 9 h 9"/>
                    <a:gd name="T4" fmla="*/ 1 w 14"/>
                    <a:gd name="T5" fmla="*/ 2 h 9"/>
                    <a:gd name="T6" fmla="*/ 7 w 14"/>
                    <a:gd name="T7" fmla="*/ 1 h 9"/>
                    <a:gd name="T8" fmla="*/ 14 w 14"/>
                    <a:gd name="T9" fmla="*/ 5 h 9"/>
                  </a:gdLst>
                  <a:ahLst/>
                  <a:cxnLst>
                    <a:cxn ang="0">
                      <a:pos x="T0" y="T1"/>
                    </a:cxn>
                    <a:cxn ang="0">
                      <a:pos x="T2" y="T3"/>
                    </a:cxn>
                    <a:cxn ang="0">
                      <a:pos x="T4" y="T5"/>
                    </a:cxn>
                    <a:cxn ang="0">
                      <a:pos x="T6" y="T7"/>
                    </a:cxn>
                    <a:cxn ang="0">
                      <a:pos x="T8" y="T9"/>
                    </a:cxn>
                  </a:cxnLst>
                  <a:rect l="0" t="0" r="r" b="b"/>
                  <a:pathLst>
                    <a:path w="14" h="9">
                      <a:moveTo>
                        <a:pt x="14" y="5"/>
                      </a:moveTo>
                      <a:cubicBezTo>
                        <a:pt x="12" y="2"/>
                        <a:pt x="3" y="1"/>
                        <a:pt x="0" y="9"/>
                      </a:cubicBezTo>
                      <a:cubicBezTo>
                        <a:pt x="1" y="2"/>
                        <a:pt x="1" y="2"/>
                        <a:pt x="1" y="2"/>
                      </a:cubicBezTo>
                      <a:cubicBezTo>
                        <a:pt x="1" y="2"/>
                        <a:pt x="4" y="0"/>
                        <a:pt x="7" y="1"/>
                      </a:cubicBezTo>
                      <a:cubicBezTo>
                        <a:pt x="12" y="2"/>
                        <a:pt x="14" y="5"/>
                        <a:pt x="14" y="5"/>
                      </a:cubicBezTo>
                      <a:close/>
                    </a:path>
                  </a:pathLst>
                </a:custGeom>
                <a:solidFill>
                  <a:srgbClr val="FCBB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89" name="Freeform 119">
                  <a:extLst>
                    <a:ext uri="{FF2B5EF4-FFF2-40B4-BE49-F238E27FC236}">
                      <a16:creationId xmlns:a16="http://schemas.microsoft.com/office/drawing/2014/main" id="{F539DF45-5E36-ADAD-8245-3BF8B88D8024}"/>
                    </a:ext>
                  </a:extLst>
                </p:cNvPr>
                <p:cNvSpPr>
                  <a:spLocks/>
                </p:cNvSpPr>
                <p:nvPr/>
              </p:nvSpPr>
              <p:spPr bwMode="auto">
                <a:xfrm>
                  <a:off x="334915" y="1113108"/>
                  <a:ext cx="1190194" cy="1241385"/>
                </a:xfrm>
                <a:custGeom>
                  <a:avLst/>
                  <a:gdLst>
                    <a:gd name="T0" fmla="*/ 56 w 111"/>
                    <a:gd name="T1" fmla="*/ 0 h 115"/>
                    <a:gd name="T2" fmla="*/ 111 w 111"/>
                    <a:gd name="T3" fmla="*/ 60 h 115"/>
                    <a:gd name="T4" fmla="*/ 56 w 111"/>
                    <a:gd name="T5" fmla="*/ 115 h 115"/>
                    <a:gd name="T6" fmla="*/ 0 w 111"/>
                    <a:gd name="T7" fmla="*/ 60 h 115"/>
                    <a:gd name="T8" fmla="*/ 56 w 111"/>
                    <a:gd name="T9" fmla="*/ 0 h 115"/>
                  </a:gdLst>
                  <a:ahLst/>
                  <a:cxnLst>
                    <a:cxn ang="0">
                      <a:pos x="T0" y="T1"/>
                    </a:cxn>
                    <a:cxn ang="0">
                      <a:pos x="T2" y="T3"/>
                    </a:cxn>
                    <a:cxn ang="0">
                      <a:pos x="T4" y="T5"/>
                    </a:cxn>
                    <a:cxn ang="0">
                      <a:pos x="T6" y="T7"/>
                    </a:cxn>
                    <a:cxn ang="0">
                      <a:pos x="T8" y="T9"/>
                    </a:cxn>
                  </a:cxnLst>
                  <a:rect l="0" t="0" r="r" b="b"/>
                  <a:pathLst>
                    <a:path w="111" h="115">
                      <a:moveTo>
                        <a:pt x="56" y="0"/>
                      </a:moveTo>
                      <a:cubicBezTo>
                        <a:pt x="86" y="0"/>
                        <a:pt x="111" y="19"/>
                        <a:pt x="111" y="60"/>
                      </a:cubicBezTo>
                      <a:cubicBezTo>
                        <a:pt x="111" y="90"/>
                        <a:pt x="86" y="115"/>
                        <a:pt x="56" y="115"/>
                      </a:cubicBezTo>
                      <a:cubicBezTo>
                        <a:pt x="25" y="115"/>
                        <a:pt x="0" y="90"/>
                        <a:pt x="0" y="60"/>
                      </a:cubicBezTo>
                      <a:cubicBezTo>
                        <a:pt x="0" y="20"/>
                        <a:pt x="25" y="0"/>
                        <a:pt x="56" y="0"/>
                      </a:cubicBezTo>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90" name="Freeform 120">
                  <a:extLst>
                    <a:ext uri="{FF2B5EF4-FFF2-40B4-BE49-F238E27FC236}">
                      <a16:creationId xmlns:a16="http://schemas.microsoft.com/office/drawing/2014/main" id="{3EA5346C-BD99-3883-D7FC-7721D06E0E7C}"/>
                    </a:ext>
                  </a:extLst>
                </p:cNvPr>
                <p:cNvSpPr>
                  <a:spLocks/>
                </p:cNvSpPr>
                <p:nvPr/>
              </p:nvSpPr>
              <p:spPr bwMode="auto">
                <a:xfrm>
                  <a:off x="360511" y="1484238"/>
                  <a:ext cx="1151797" cy="1292576"/>
                </a:xfrm>
                <a:custGeom>
                  <a:avLst/>
                  <a:gdLst>
                    <a:gd name="T0" fmla="*/ 107 w 107"/>
                    <a:gd name="T1" fmla="*/ 53 h 120"/>
                    <a:gd name="T2" fmla="*/ 53 w 107"/>
                    <a:gd name="T3" fmla="*/ 120 h 120"/>
                    <a:gd name="T4" fmla="*/ 0 w 107"/>
                    <a:gd name="T5" fmla="*/ 53 h 120"/>
                    <a:gd name="T6" fmla="*/ 53 w 107"/>
                    <a:gd name="T7" fmla="*/ 0 h 120"/>
                    <a:gd name="T8" fmla="*/ 107 w 107"/>
                    <a:gd name="T9" fmla="*/ 53 h 120"/>
                  </a:gdLst>
                  <a:ahLst/>
                  <a:cxnLst>
                    <a:cxn ang="0">
                      <a:pos x="T0" y="T1"/>
                    </a:cxn>
                    <a:cxn ang="0">
                      <a:pos x="T2" y="T3"/>
                    </a:cxn>
                    <a:cxn ang="0">
                      <a:pos x="T4" y="T5"/>
                    </a:cxn>
                    <a:cxn ang="0">
                      <a:pos x="T6" y="T7"/>
                    </a:cxn>
                    <a:cxn ang="0">
                      <a:pos x="T8" y="T9"/>
                    </a:cxn>
                  </a:cxnLst>
                  <a:rect l="0" t="0" r="r" b="b"/>
                  <a:pathLst>
                    <a:path w="107" h="120">
                      <a:moveTo>
                        <a:pt x="107" y="53"/>
                      </a:moveTo>
                      <a:cubicBezTo>
                        <a:pt x="107" y="83"/>
                        <a:pt x="88" y="120"/>
                        <a:pt x="53" y="120"/>
                      </a:cubicBezTo>
                      <a:cubicBezTo>
                        <a:pt x="17" y="120"/>
                        <a:pt x="0" y="83"/>
                        <a:pt x="0" y="53"/>
                      </a:cubicBezTo>
                      <a:cubicBezTo>
                        <a:pt x="0" y="24"/>
                        <a:pt x="24" y="0"/>
                        <a:pt x="53" y="0"/>
                      </a:cubicBezTo>
                      <a:cubicBezTo>
                        <a:pt x="83" y="0"/>
                        <a:pt x="107" y="24"/>
                        <a:pt x="107" y="53"/>
                      </a:cubicBezTo>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91" name="Freeform 123">
                  <a:extLst>
                    <a:ext uri="{FF2B5EF4-FFF2-40B4-BE49-F238E27FC236}">
                      <a16:creationId xmlns:a16="http://schemas.microsoft.com/office/drawing/2014/main" id="{A4633D23-B5C9-BF31-704C-34BD7CE08D27}"/>
                    </a:ext>
                  </a:extLst>
                </p:cNvPr>
                <p:cNvSpPr>
                  <a:spLocks/>
                </p:cNvSpPr>
                <p:nvPr/>
              </p:nvSpPr>
              <p:spPr bwMode="auto">
                <a:xfrm>
                  <a:off x="514083" y="1740193"/>
                  <a:ext cx="243161" cy="89588"/>
                </a:xfrm>
                <a:custGeom>
                  <a:avLst/>
                  <a:gdLst>
                    <a:gd name="T0" fmla="*/ 15 w 23"/>
                    <a:gd name="T1" fmla="*/ 0 h 8"/>
                    <a:gd name="T2" fmla="*/ 0 w 23"/>
                    <a:gd name="T3" fmla="*/ 7 h 8"/>
                    <a:gd name="T4" fmla="*/ 0 w 23"/>
                    <a:gd name="T5" fmla="*/ 8 h 8"/>
                    <a:gd name="T6" fmla="*/ 5 w 23"/>
                    <a:gd name="T7" fmla="*/ 8 h 8"/>
                    <a:gd name="T8" fmla="*/ 15 w 23"/>
                    <a:gd name="T9" fmla="*/ 4 h 8"/>
                    <a:gd name="T10" fmla="*/ 19 w 23"/>
                    <a:gd name="T11" fmla="*/ 5 h 8"/>
                    <a:gd name="T12" fmla="*/ 20 w 23"/>
                    <a:gd name="T13" fmla="*/ 5 h 8"/>
                    <a:gd name="T14" fmla="*/ 22 w 23"/>
                    <a:gd name="T15" fmla="*/ 5 h 8"/>
                    <a:gd name="T16" fmla="*/ 22 w 23"/>
                    <a:gd name="T17" fmla="*/ 4 h 8"/>
                    <a:gd name="T18" fmla="*/ 22 w 23"/>
                    <a:gd name="T19" fmla="*/ 2 h 8"/>
                    <a:gd name="T20" fmla="*/ 22 w 23"/>
                    <a:gd name="T21" fmla="*/ 2 h 8"/>
                    <a:gd name="T22" fmla="*/ 22 w 23"/>
                    <a:gd name="T23" fmla="*/ 2 h 8"/>
                    <a:gd name="T24" fmla="*/ 22 w 23"/>
                    <a:gd name="T25" fmla="*/ 1 h 8"/>
                    <a:gd name="T26" fmla="*/ 22 w 23"/>
                    <a:gd name="T27" fmla="*/ 1 h 8"/>
                    <a:gd name="T28" fmla="*/ 22 w 23"/>
                    <a:gd name="T29" fmla="*/ 1 h 8"/>
                    <a:gd name="T30" fmla="*/ 21 w 23"/>
                    <a:gd name="T31" fmla="*/ 1 h 8"/>
                    <a:gd name="T32" fmla="*/ 15 w 23"/>
                    <a:gd name="T33"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8">
                      <a:moveTo>
                        <a:pt x="15" y="0"/>
                      </a:moveTo>
                      <a:cubicBezTo>
                        <a:pt x="8" y="0"/>
                        <a:pt x="2" y="4"/>
                        <a:pt x="0" y="7"/>
                      </a:cubicBezTo>
                      <a:cubicBezTo>
                        <a:pt x="0" y="8"/>
                        <a:pt x="0" y="8"/>
                        <a:pt x="0" y="8"/>
                      </a:cubicBezTo>
                      <a:cubicBezTo>
                        <a:pt x="1" y="8"/>
                        <a:pt x="3" y="8"/>
                        <a:pt x="5" y="8"/>
                      </a:cubicBezTo>
                      <a:cubicBezTo>
                        <a:pt x="7" y="7"/>
                        <a:pt x="10" y="4"/>
                        <a:pt x="15" y="4"/>
                      </a:cubicBezTo>
                      <a:cubicBezTo>
                        <a:pt x="16" y="4"/>
                        <a:pt x="18" y="4"/>
                        <a:pt x="19" y="5"/>
                      </a:cubicBezTo>
                      <a:cubicBezTo>
                        <a:pt x="20" y="5"/>
                        <a:pt x="20" y="5"/>
                        <a:pt x="20" y="5"/>
                      </a:cubicBezTo>
                      <a:cubicBezTo>
                        <a:pt x="21" y="5"/>
                        <a:pt x="21" y="5"/>
                        <a:pt x="22" y="5"/>
                      </a:cubicBezTo>
                      <a:cubicBezTo>
                        <a:pt x="22" y="5"/>
                        <a:pt x="22" y="4"/>
                        <a:pt x="22" y="4"/>
                      </a:cubicBezTo>
                      <a:cubicBezTo>
                        <a:pt x="23" y="3"/>
                        <a:pt x="23" y="2"/>
                        <a:pt x="22" y="2"/>
                      </a:cubicBezTo>
                      <a:cubicBezTo>
                        <a:pt x="22" y="2"/>
                        <a:pt x="22" y="2"/>
                        <a:pt x="22" y="2"/>
                      </a:cubicBezTo>
                      <a:cubicBezTo>
                        <a:pt x="22" y="2"/>
                        <a:pt x="22" y="2"/>
                        <a:pt x="22" y="2"/>
                      </a:cubicBezTo>
                      <a:cubicBezTo>
                        <a:pt x="22" y="1"/>
                        <a:pt x="22" y="1"/>
                        <a:pt x="22" y="1"/>
                      </a:cubicBezTo>
                      <a:cubicBezTo>
                        <a:pt x="22" y="1"/>
                        <a:pt x="22" y="1"/>
                        <a:pt x="22" y="1"/>
                      </a:cubicBezTo>
                      <a:cubicBezTo>
                        <a:pt x="22" y="1"/>
                        <a:pt x="22" y="1"/>
                        <a:pt x="22" y="1"/>
                      </a:cubicBezTo>
                      <a:cubicBezTo>
                        <a:pt x="21" y="1"/>
                        <a:pt x="21" y="1"/>
                        <a:pt x="21" y="1"/>
                      </a:cubicBezTo>
                      <a:cubicBezTo>
                        <a:pt x="19" y="0"/>
                        <a:pt x="17" y="0"/>
                        <a:pt x="15" y="0"/>
                      </a:cubicBezTo>
                    </a:path>
                  </a:pathLst>
                </a:custGeom>
                <a:solidFill>
                  <a:srgbClr val="D5A8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92" name="Freeform 124">
                  <a:extLst>
                    <a:ext uri="{FF2B5EF4-FFF2-40B4-BE49-F238E27FC236}">
                      <a16:creationId xmlns:a16="http://schemas.microsoft.com/office/drawing/2014/main" id="{7677BECA-BDF8-72A4-4F1C-E3FB139EA648}"/>
                    </a:ext>
                  </a:extLst>
                </p:cNvPr>
                <p:cNvSpPr>
                  <a:spLocks/>
                </p:cNvSpPr>
                <p:nvPr/>
              </p:nvSpPr>
              <p:spPr bwMode="auto">
                <a:xfrm>
                  <a:off x="514083" y="1689002"/>
                  <a:ext cx="243161" cy="153573"/>
                </a:xfrm>
                <a:custGeom>
                  <a:avLst/>
                  <a:gdLst>
                    <a:gd name="T0" fmla="*/ 22 w 23"/>
                    <a:gd name="T1" fmla="*/ 8 h 14"/>
                    <a:gd name="T2" fmla="*/ 20 w 23"/>
                    <a:gd name="T3" fmla="*/ 8 h 14"/>
                    <a:gd name="T4" fmla="*/ 4 w 23"/>
                    <a:gd name="T5" fmla="*/ 13 h 14"/>
                    <a:gd name="T6" fmla="*/ 1 w 23"/>
                    <a:gd name="T7" fmla="*/ 13 h 14"/>
                    <a:gd name="T8" fmla="*/ 1 w 23"/>
                    <a:gd name="T9" fmla="*/ 10 h 14"/>
                    <a:gd name="T10" fmla="*/ 22 w 23"/>
                    <a:gd name="T11" fmla="*/ 4 h 14"/>
                    <a:gd name="T12" fmla="*/ 23 w 23"/>
                    <a:gd name="T13" fmla="*/ 7 h 14"/>
                    <a:gd name="T14" fmla="*/ 22 w 23"/>
                    <a:gd name="T15" fmla="*/ 8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14">
                      <a:moveTo>
                        <a:pt x="22" y="8"/>
                      </a:moveTo>
                      <a:cubicBezTo>
                        <a:pt x="22" y="8"/>
                        <a:pt x="21" y="8"/>
                        <a:pt x="20" y="8"/>
                      </a:cubicBezTo>
                      <a:cubicBezTo>
                        <a:pt x="11" y="5"/>
                        <a:pt x="5" y="13"/>
                        <a:pt x="4" y="13"/>
                      </a:cubicBezTo>
                      <a:cubicBezTo>
                        <a:pt x="4" y="14"/>
                        <a:pt x="2" y="14"/>
                        <a:pt x="1" y="13"/>
                      </a:cubicBezTo>
                      <a:cubicBezTo>
                        <a:pt x="0" y="13"/>
                        <a:pt x="0" y="11"/>
                        <a:pt x="1" y="10"/>
                      </a:cubicBezTo>
                      <a:cubicBezTo>
                        <a:pt x="4" y="6"/>
                        <a:pt x="12" y="0"/>
                        <a:pt x="22" y="4"/>
                      </a:cubicBezTo>
                      <a:cubicBezTo>
                        <a:pt x="23" y="4"/>
                        <a:pt x="23" y="6"/>
                        <a:pt x="23" y="7"/>
                      </a:cubicBezTo>
                      <a:cubicBezTo>
                        <a:pt x="23" y="7"/>
                        <a:pt x="23" y="8"/>
                        <a:pt x="22" y="8"/>
                      </a:cubicBezTo>
                      <a:close/>
                    </a:path>
                  </a:pathLst>
                </a:custGeom>
                <a:solidFill>
                  <a:srgbClr val="6F5B56"/>
                </a:solidFill>
                <a:ln>
                  <a:noFill/>
                </a:ln>
              </p:spPr>
              <p:txBody>
                <a:bodyPr vert="horz" wrap="square" lIns="45720" tIns="22860" rIns="45720" bIns="22860" numCol="1" anchor="t" anchorCtr="0" compatLnSpc="1">
                  <a:prstTxWarp prst="textNoShape">
                    <a:avLst/>
                  </a:prstTxWarp>
                </a:bodyPr>
                <a:lstStyle/>
                <a:p>
                  <a:endParaRPr lang="en-US" sz="900"/>
                </a:p>
              </p:txBody>
            </p:sp>
            <p:sp>
              <p:nvSpPr>
                <p:cNvPr id="93" name="Freeform 125">
                  <a:extLst>
                    <a:ext uri="{FF2B5EF4-FFF2-40B4-BE49-F238E27FC236}">
                      <a16:creationId xmlns:a16="http://schemas.microsoft.com/office/drawing/2014/main" id="{12015B64-9BF0-059A-C6A4-F98416920E17}"/>
                    </a:ext>
                  </a:extLst>
                </p:cNvPr>
                <p:cNvSpPr>
                  <a:spLocks/>
                </p:cNvSpPr>
                <p:nvPr/>
              </p:nvSpPr>
              <p:spPr bwMode="auto">
                <a:xfrm>
                  <a:off x="514083" y="1689002"/>
                  <a:ext cx="243161" cy="140779"/>
                </a:xfrm>
                <a:custGeom>
                  <a:avLst/>
                  <a:gdLst>
                    <a:gd name="T0" fmla="*/ 1 w 23"/>
                    <a:gd name="T1" fmla="*/ 13 h 13"/>
                    <a:gd name="T2" fmla="*/ 2 w 23"/>
                    <a:gd name="T3" fmla="*/ 12 h 13"/>
                    <a:gd name="T4" fmla="*/ 23 w 23"/>
                    <a:gd name="T5" fmla="*/ 5 h 13"/>
                    <a:gd name="T6" fmla="*/ 23 w 23"/>
                    <a:gd name="T7" fmla="*/ 6 h 13"/>
                    <a:gd name="T8" fmla="*/ 22 w 23"/>
                    <a:gd name="T9" fmla="*/ 4 h 13"/>
                    <a:gd name="T10" fmla="*/ 1 w 23"/>
                    <a:gd name="T11" fmla="*/ 10 h 13"/>
                    <a:gd name="T12" fmla="*/ 1 w 23"/>
                    <a:gd name="T13" fmla="*/ 13 h 13"/>
                  </a:gdLst>
                  <a:ahLst/>
                  <a:cxnLst>
                    <a:cxn ang="0">
                      <a:pos x="T0" y="T1"/>
                    </a:cxn>
                    <a:cxn ang="0">
                      <a:pos x="T2" y="T3"/>
                    </a:cxn>
                    <a:cxn ang="0">
                      <a:pos x="T4" y="T5"/>
                    </a:cxn>
                    <a:cxn ang="0">
                      <a:pos x="T6" y="T7"/>
                    </a:cxn>
                    <a:cxn ang="0">
                      <a:pos x="T8" y="T9"/>
                    </a:cxn>
                    <a:cxn ang="0">
                      <a:pos x="T10" y="T11"/>
                    </a:cxn>
                    <a:cxn ang="0">
                      <a:pos x="T12" y="T13"/>
                    </a:cxn>
                  </a:cxnLst>
                  <a:rect l="0" t="0" r="r" b="b"/>
                  <a:pathLst>
                    <a:path w="23" h="13">
                      <a:moveTo>
                        <a:pt x="1" y="13"/>
                      </a:moveTo>
                      <a:cubicBezTo>
                        <a:pt x="1" y="13"/>
                        <a:pt x="1" y="12"/>
                        <a:pt x="2" y="12"/>
                      </a:cubicBezTo>
                      <a:cubicBezTo>
                        <a:pt x="4" y="8"/>
                        <a:pt x="13" y="1"/>
                        <a:pt x="23" y="5"/>
                      </a:cubicBezTo>
                      <a:cubicBezTo>
                        <a:pt x="23" y="5"/>
                        <a:pt x="23" y="5"/>
                        <a:pt x="23" y="6"/>
                      </a:cubicBezTo>
                      <a:cubicBezTo>
                        <a:pt x="23" y="5"/>
                        <a:pt x="22" y="4"/>
                        <a:pt x="22" y="4"/>
                      </a:cubicBezTo>
                      <a:cubicBezTo>
                        <a:pt x="12" y="0"/>
                        <a:pt x="4" y="6"/>
                        <a:pt x="1" y="10"/>
                      </a:cubicBezTo>
                      <a:cubicBezTo>
                        <a:pt x="0" y="11"/>
                        <a:pt x="0" y="13"/>
                        <a:pt x="1" y="13"/>
                      </a:cubicBezTo>
                      <a:close/>
                    </a:path>
                  </a:pathLst>
                </a:custGeom>
                <a:solidFill>
                  <a:srgbClr val="8E7771"/>
                </a:solidFill>
                <a:ln>
                  <a:noFill/>
                </a:ln>
              </p:spPr>
              <p:txBody>
                <a:bodyPr vert="horz" wrap="square" lIns="45720" tIns="22860" rIns="45720" bIns="22860" numCol="1" anchor="t" anchorCtr="0" compatLnSpc="1">
                  <a:prstTxWarp prst="textNoShape">
                    <a:avLst/>
                  </a:prstTxWarp>
                </a:bodyPr>
                <a:lstStyle/>
                <a:p>
                  <a:endParaRPr lang="en-US" sz="900"/>
                </a:p>
              </p:txBody>
            </p:sp>
            <p:sp>
              <p:nvSpPr>
                <p:cNvPr id="94" name="Freeform 126">
                  <a:extLst>
                    <a:ext uri="{FF2B5EF4-FFF2-40B4-BE49-F238E27FC236}">
                      <a16:creationId xmlns:a16="http://schemas.microsoft.com/office/drawing/2014/main" id="{7B4ADD8F-6384-31D7-6694-2FCCAB03BF10}"/>
                    </a:ext>
                  </a:extLst>
                </p:cNvPr>
                <p:cNvSpPr>
                  <a:spLocks/>
                </p:cNvSpPr>
                <p:nvPr/>
              </p:nvSpPr>
              <p:spPr bwMode="auto">
                <a:xfrm>
                  <a:off x="1064390" y="1740193"/>
                  <a:ext cx="243161" cy="127977"/>
                </a:xfrm>
                <a:custGeom>
                  <a:avLst/>
                  <a:gdLst>
                    <a:gd name="T0" fmla="*/ 8 w 23"/>
                    <a:gd name="T1" fmla="*/ 0 h 11"/>
                    <a:gd name="T2" fmla="*/ 1 w 23"/>
                    <a:gd name="T3" fmla="*/ 1 h 11"/>
                    <a:gd name="T4" fmla="*/ 1 w 23"/>
                    <a:gd name="T5" fmla="*/ 1 h 11"/>
                    <a:gd name="T6" fmla="*/ 1 w 23"/>
                    <a:gd name="T7" fmla="*/ 1 h 11"/>
                    <a:gd name="T8" fmla="*/ 1 w 23"/>
                    <a:gd name="T9" fmla="*/ 1 h 11"/>
                    <a:gd name="T10" fmla="*/ 1 w 23"/>
                    <a:gd name="T11" fmla="*/ 2 h 11"/>
                    <a:gd name="T12" fmla="*/ 0 w 23"/>
                    <a:gd name="T13" fmla="*/ 2 h 11"/>
                    <a:gd name="T14" fmla="*/ 0 w 23"/>
                    <a:gd name="T15" fmla="*/ 2 h 11"/>
                    <a:gd name="T16" fmla="*/ 0 w 23"/>
                    <a:gd name="T17" fmla="*/ 4 h 11"/>
                    <a:gd name="T18" fmla="*/ 1 w 23"/>
                    <a:gd name="T19" fmla="*/ 5 h 11"/>
                    <a:gd name="T20" fmla="*/ 2 w 23"/>
                    <a:gd name="T21" fmla="*/ 5 h 11"/>
                    <a:gd name="T22" fmla="*/ 3 w 23"/>
                    <a:gd name="T23" fmla="*/ 5 h 11"/>
                    <a:gd name="T24" fmla="*/ 8 w 23"/>
                    <a:gd name="T25" fmla="*/ 4 h 11"/>
                    <a:gd name="T26" fmla="*/ 19 w 23"/>
                    <a:gd name="T27" fmla="*/ 10 h 11"/>
                    <a:gd name="T28" fmla="*/ 20 w 23"/>
                    <a:gd name="T29" fmla="*/ 11 h 11"/>
                    <a:gd name="T30" fmla="*/ 21 w 23"/>
                    <a:gd name="T31" fmla="*/ 11 h 11"/>
                    <a:gd name="T32" fmla="*/ 22 w 23"/>
                    <a:gd name="T33" fmla="*/ 10 h 11"/>
                    <a:gd name="T34" fmla="*/ 22 w 23"/>
                    <a:gd name="T35" fmla="*/ 7 h 11"/>
                    <a:gd name="T36" fmla="*/ 8 w 23"/>
                    <a:gd name="T3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3" h="11">
                      <a:moveTo>
                        <a:pt x="8" y="0"/>
                      </a:moveTo>
                      <a:cubicBezTo>
                        <a:pt x="6" y="0"/>
                        <a:pt x="4" y="0"/>
                        <a:pt x="1" y="1"/>
                      </a:cubicBezTo>
                      <a:cubicBezTo>
                        <a:pt x="1" y="1"/>
                        <a:pt x="1" y="1"/>
                        <a:pt x="1" y="1"/>
                      </a:cubicBezTo>
                      <a:cubicBezTo>
                        <a:pt x="1" y="1"/>
                        <a:pt x="1" y="1"/>
                        <a:pt x="1" y="1"/>
                      </a:cubicBezTo>
                      <a:cubicBezTo>
                        <a:pt x="1" y="1"/>
                        <a:pt x="1" y="1"/>
                        <a:pt x="1" y="1"/>
                      </a:cubicBezTo>
                      <a:cubicBezTo>
                        <a:pt x="1" y="2"/>
                        <a:pt x="1" y="2"/>
                        <a:pt x="1" y="2"/>
                      </a:cubicBezTo>
                      <a:cubicBezTo>
                        <a:pt x="0" y="2"/>
                        <a:pt x="0" y="2"/>
                        <a:pt x="0" y="2"/>
                      </a:cubicBezTo>
                      <a:cubicBezTo>
                        <a:pt x="0" y="2"/>
                        <a:pt x="0" y="2"/>
                        <a:pt x="0" y="2"/>
                      </a:cubicBezTo>
                      <a:cubicBezTo>
                        <a:pt x="0" y="3"/>
                        <a:pt x="0" y="3"/>
                        <a:pt x="0" y="4"/>
                      </a:cubicBezTo>
                      <a:cubicBezTo>
                        <a:pt x="0" y="4"/>
                        <a:pt x="1" y="5"/>
                        <a:pt x="1" y="5"/>
                      </a:cubicBezTo>
                      <a:cubicBezTo>
                        <a:pt x="1" y="5"/>
                        <a:pt x="2" y="5"/>
                        <a:pt x="2" y="5"/>
                      </a:cubicBezTo>
                      <a:cubicBezTo>
                        <a:pt x="3" y="5"/>
                        <a:pt x="3" y="5"/>
                        <a:pt x="3" y="5"/>
                      </a:cubicBezTo>
                      <a:cubicBezTo>
                        <a:pt x="5" y="4"/>
                        <a:pt x="6" y="4"/>
                        <a:pt x="8" y="4"/>
                      </a:cubicBezTo>
                      <a:cubicBezTo>
                        <a:pt x="14" y="4"/>
                        <a:pt x="19" y="10"/>
                        <a:pt x="19" y="10"/>
                      </a:cubicBezTo>
                      <a:cubicBezTo>
                        <a:pt x="19" y="10"/>
                        <a:pt x="20" y="11"/>
                        <a:pt x="20" y="11"/>
                      </a:cubicBezTo>
                      <a:cubicBezTo>
                        <a:pt x="20" y="11"/>
                        <a:pt x="21" y="11"/>
                        <a:pt x="21" y="11"/>
                      </a:cubicBezTo>
                      <a:cubicBezTo>
                        <a:pt x="21" y="11"/>
                        <a:pt x="22" y="11"/>
                        <a:pt x="22" y="10"/>
                      </a:cubicBezTo>
                      <a:cubicBezTo>
                        <a:pt x="23" y="10"/>
                        <a:pt x="23" y="8"/>
                        <a:pt x="22" y="7"/>
                      </a:cubicBezTo>
                      <a:cubicBezTo>
                        <a:pt x="20" y="4"/>
                        <a:pt x="15" y="0"/>
                        <a:pt x="8" y="0"/>
                      </a:cubicBezTo>
                    </a:path>
                  </a:pathLst>
                </a:custGeom>
                <a:solidFill>
                  <a:srgbClr val="D5A8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95" name="Freeform 127">
                  <a:extLst>
                    <a:ext uri="{FF2B5EF4-FFF2-40B4-BE49-F238E27FC236}">
                      <a16:creationId xmlns:a16="http://schemas.microsoft.com/office/drawing/2014/main" id="{0E0A7CF8-30AE-288C-CC03-5F3E69F340EB}"/>
                    </a:ext>
                  </a:extLst>
                </p:cNvPr>
                <p:cNvSpPr>
                  <a:spLocks/>
                </p:cNvSpPr>
                <p:nvPr/>
              </p:nvSpPr>
              <p:spPr bwMode="auto">
                <a:xfrm>
                  <a:off x="1051588" y="1689002"/>
                  <a:ext cx="255955" cy="153573"/>
                </a:xfrm>
                <a:custGeom>
                  <a:avLst/>
                  <a:gdLst>
                    <a:gd name="T0" fmla="*/ 1 w 24"/>
                    <a:gd name="T1" fmla="*/ 8 h 14"/>
                    <a:gd name="T2" fmla="*/ 4 w 24"/>
                    <a:gd name="T3" fmla="*/ 8 h 14"/>
                    <a:gd name="T4" fmla="*/ 19 w 24"/>
                    <a:gd name="T5" fmla="*/ 13 h 14"/>
                    <a:gd name="T6" fmla="*/ 22 w 24"/>
                    <a:gd name="T7" fmla="*/ 14 h 14"/>
                    <a:gd name="T8" fmla="*/ 23 w 24"/>
                    <a:gd name="T9" fmla="*/ 10 h 14"/>
                    <a:gd name="T10" fmla="*/ 2 w 24"/>
                    <a:gd name="T11" fmla="*/ 4 h 14"/>
                    <a:gd name="T12" fmla="*/ 1 w 24"/>
                    <a:gd name="T13" fmla="*/ 7 h 14"/>
                    <a:gd name="T14" fmla="*/ 1 w 24"/>
                    <a:gd name="T15" fmla="*/ 8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 h="14">
                      <a:moveTo>
                        <a:pt x="1" y="8"/>
                      </a:moveTo>
                      <a:cubicBezTo>
                        <a:pt x="2" y="8"/>
                        <a:pt x="3" y="9"/>
                        <a:pt x="4" y="8"/>
                      </a:cubicBezTo>
                      <a:cubicBezTo>
                        <a:pt x="13" y="5"/>
                        <a:pt x="19" y="13"/>
                        <a:pt x="19" y="13"/>
                      </a:cubicBezTo>
                      <a:cubicBezTo>
                        <a:pt x="20" y="14"/>
                        <a:pt x="21" y="14"/>
                        <a:pt x="22" y="14"/>
                      </a:cubicBezTo>
                      <a:cubicBezTo>
                        <a:pt x="23" y="13"/>
                        <a:pt x="24" y="11"/>
                        <a:pt x="23" y="10"/>
                      </a:cubicBezTo>
                      <a:cubicBezTo>
                        <a:pt x="20" y="7"/>
                        <a:pt x="12" y="0"/>
                        <a:pt x="2" y="4"/>
                      </a:cubicBezTo>
                      <a:cubicBezTo>
                        <a:pt x="1" y="5"/>
                        <a:pt x="0" y="6"/>
                        <a:pt x="1" y="7"/>
                      </a:cubicBezTo>
                      <a:cubicBezTo>
                        <a:pt x="1" y="7"/>
                        <a:pt x="1" y="8"/>
                        <a:pt x="1" y="8"/>
                      </a:cubicBezTo>
                      <a:close/>
                    </a:path>
                  </a:pathLst>
                </a:custGeom>
                <a:solidFill>
                  <a:srgbClr val="6F5B56"/>
                </a:solidFill>
                <a:ln>
                  <a:noFill/>
                </a:ln>
              </p:spPr>
              <p:txBody>
                <a:bodyPr vert="horz" wrap="square" lIns="45720" tIns="22860" rIns="45720" bIns="22860" numCol="1" anchor="t" anchorCtr="0" compatLnSpc="1">
                  <a:prstTxWarp prst="textNoShape">
                    <a:avLst/>
                  </a:prstTxWarp>
                </a:bodyPr>
                <a:lstStyle/>
                <a:p>
                  <a:endParaRPr lang="en-US" sz="900"/>
                </a:p>
              </p:txBody>
            </p:sp>
            <p:sp>
              <p:nvSpPr>
                <p:cNvPr id="96" name="Freeform 128">
                  <a:extLst>
                    <a:ext uri="{FF2B5EF4-FFF2-40B4-BE49-F238E27FC236}">
                      <a16:creationId xmlns:a16="http://schemas.microsoft.com/office/drawing/2014/main" id="{35C4E4FD-0809-D4CF-3A16-050F297A3F61}"/>
                    </a:ext>
                  </a:extLst>
                </p:cNvPr>
                <p:cNvSpPr>
                  <a:spLocks/>
                </p:cNvSpPr>
                <p:nvPr/>
              </p:nvSpPr>
              <p:spPr bwMode="auto">
                <a:xfrm>
                  <a:off x="1064390" y="1689002"/>
                  <a:ext cx="243161" cy="153573"/>
                </a:xfrm>
                <a:custGeom>
                  <a:avLst/>
                  <a:gdLst>
                    <a:gd name="T0" fmla="*/ 21 w 23"/>
                    <a:gd name="T1" fmla="*/ 14 h 14"/>
                    <a:gd name="T2" fmla="*/ 21 w 23"/>
                    <a:gd name="T3" fmla="*/ 12 h 14"/>
                    <a:gd name="T4" fmla="*/ 0 w 23"/>
                    <a:gd name="T5" fmla="*/ 5 h 14"/>
                    <a:gd name="T6" fmla="*/ 0 w 23"/>
                    <a:gd name="T7" fmla="*/ 6 h 14"/>
                    <a:gd name="T8" fmla="*/ 1 w 23"/>
                    <a:gd name="T9" fmla="*/ 4 h 14"/>
                    <a:gd name="T10" fmla="*/ 22 w 23"/>
                    <a:gd name="T11" fmla="*/ 10 h 14"/>
                    <a:gd name="T12" fmla="*/ 21 w 23"/>
                    <a:gd name="T13" fmla="*/ 14 h 14"/>
                  </a:gdLst>
                  <a:ahLst/>
                  <a:cxnLst>
                    <a:cxn ang="0">
                      <a:pos x="T0" y="T1"/>
                    </a:cxn>
                    <a:cxn ang="0">
                      <a:pos x="T2" y="T3"/>
                    </a:cxn>
                    <a:cxn ang="0">
                      <a:pos x="T4" y="T5"/>
                    </a:cxn>
                    <a:cxn ang="0">
                      <a:pos x="T6" y="T7"/>
                    </a:cxn>
                    <a:cxn ang="0">
                      <a:pos x="T8" y="T9"/>
                    </a:cxn>
                    <a:cxn ang="0">
                      <a:pos x="T10" y="T11"/>
                    </a:cxn>
                    <a:cxn ang="0">
                      <a:pos x="T12" y="T13"/>
                    </a:cxn>
                  </a:cxnLst>
                  <a:rect l="0" t="0" r="r" b="b"/>
                  <a:pathLst>
                    <a:path w="23" h="14">
                      <a:moveTo>
                        <a:pt x="21" y="14"/>
                      </a:moveTo>
                      <a:cubicBezTo>
                        <a:pt x="22" y="13"/>
                        <a:pt x="21" y="12"/>
                        <a:pt x="21" y="12"/>
                      </a:cubicBezTo>
                      <a:cubicBezTo>
                        <a:pt x="18" y="8"/>
                        <a:pt x="10" y="1"/>
                        <a:pt x="0" y="5"/>
                      </a:cubicBezTo>
                      <a:cubicBezTo>
                        <a:pt x="0" y="5"/>
                        <a:pt x="0" y="5"/>
                        <a:pt x="0" y="6"/>
                      </a:cubicBezTo>
                      <a:cubicBezTo>
                        <a:pt x="0" y="5"/>
                        <a:pt x="0" y="4"/>
                        <a:pt x="1" y="4"/>
                      </a:cubicBezTo>
                      <a:cubicBezTo>
                        <a:pt x="11" y="0"/>
                        <a:pt x="19" y="7"/>
                        <a:pt x="22" y="10"/>
                      </a:cubicBezTo>
                      <a:cubicBezTo>
                        <a:pt x="23" y="11"/>
                        <a:pt x="22" y="13"/>
                        <a:pt x="21" y="14"/>
                      </a:cubicBezTo>
                      <a:close/>
                    </a:path>
                  </a:pathLst>
                </a:custGeom>
                <a:solidFill>
                  <a:srgbClr val="8E7771"/>
                </a:solidFill>
                <a:ln>
                  <a:noFill/>
                </a:ln>
              </p:spPr>
              <p:txBody>
                <a:bodyPr vert="horz" wrap="square" lIns="45720" tIns="22860" rIns="45720" bIns="22860" numCol="1" anchor="t" anchorCtr="0" compatLnSpc="1">
                  <a:prstTxWarp prst="textNoShape">
                    <a:avLst/>
                  </a:prstTxWarp>
                </a:bodyPr>
                <a:lstStyle/>
                <a:p>
                  <a:endParaRPr lang="en-US" sz="900"/>
                </a:p>
              </p:txBody>
            </p:sp>
            <p:grpSp>
              <p:nvGrpSpPr>
                <p:cNvPr id="97" name="Group 96">
                  <a:extLst>
                    <a:ext uri="{FF2B5EF4-FFF2-40B4-BE49-F238E27FC236}">
                      <a16:creationId xmlns:a16="http://schemas.microsoft.com/office/drawing/2014/main" id="{6EB9C4C3-B1A9-1460-3E25-1B3E48E518D8}"/>
                    </a:ext>
                  </a:extLst>
                </p:cNvPr>
                <p:cNvGrpSpPr/>
                <p:nvPr/>
              </p:nvGrpSpPr>
              <p:grpSpPr>
                <a:xfrm>
                  <a:off x="656833" y="2374458"/>
                  <a:ext cx="535036" cy="227394"/>
                  <a:chOff x="4643802" y="5084415"/>
                  <a:chExt cx="511910" cy="217565"/>
                </a:xfrm>
              </p:grpSpPr>
              <p:sp>
                <p:nvSpPr>
                  <p:cNvPr id="114" name="Freeform 134">
                    <a:extLst>
                      <a:ext uri="{FF2B5EF4-FFF2-40B4-BE49-F238E27FC236}">
                        <a16:creationId xmlns:a16="http://schemas.microsoft.com/office/drawing/2014/main" id="{876BFE01-05DD-20B8-708D-7C67B6980822}"/>
                      </a:ext>
                    </a:extLst>
                  </p:cNvPr>
                  <p:cNvSpPr>
                    <a:spLocks/>
                  </p:cNvSpPr>
                  <p:nvPr/>
                </p:nvSpPr>
                <p:spPr bwMode="auto">
                  <a:xfrm>
                    <a:off x="4643802" y="5084415"/>
                    <a:ext cx="511910" cy="127977"/>
                  </a:xfrm>
                  <a:custGeom>
                    <a:avLst/>
                    <a:gdLst>
                      <a:gd name="T0" fmla="*/ 6 w 47"/>
                      <a:gd name="T1" fmla="*/ 12 h 12"/>
                      <a:gd name="T2" fmla="*/ 0 w 47"/>
                      <a:gd name="T3" fmla="*/ 0 h 12"/>
                      <a:gd name="T4" fmla="*/ 24 w 47"/>
                      <a:gd name="T5" fmla="*/ 1 h 12"/>
                      <a:gd name="T6" fmla="*/ 47 w 47"/>
                      <a:gd name="T7" fmla="*/ 0 h 12"/>
                      <a:gd name="T8" fmla="*/ 41 w 47"/>
                      <a:gd name="T9" fmla="*/ 12 h 12"/>
                      <a:gd name="T10" fmla="*/ 24 w 47"/>
                      <a:gd name="T11" fmla="*/ 8 h 12"/>
                      <a:gd name="T12" fmla="*/ 6 w 47"/>
                      <a:gd name="T13" fmla="*/ 12 h 12"/>
                    </a:gdLst>
                    <a:ahLst/>
                    <a:cxnLst>
                      <a:cxn ang="0">
                        <a:pos x="T0" y="T1"/>
                      </a:cxn>
                      <a:cxn ang="0">
                        <a:pos x="T2" y="T3"/>
                      </a:cxn>
                      <a:cxn ang="0">
                        <a:pos x="T4" y="T5"/>
                      </a:cxn>
                      <a:cxn ang="0">
                        <a:pos x="T6" y="T7"/>
                      </a:cxn>
                      <a:cxn ang="0">
                        <a:pos x="T8" y="T9"/>
                      </a:cxn>
                      <a:cxn ang="0">
                        <a:pos x="T10" y="T11"/>
                      </a:cxn>
                      <a:cxn ang="0">
                        <a:pos x="T12" y="T13"/>
                      </a:cxn>
                    </a:cxnLst>
                    <a:rect l="0" t="0" r="r" b="b"/>
                    <a:pathLst>
                      <a:path w="47" h="12">
                        <a:moveTo>
                          <a:pt x="6" y="12"/>
                        </a:moveTo>
                        <a:cubicBezTo>
                          <a:pt x="3" y="9"/>
                          <a:pt x="1" y="4"/>
                          <a:pt x="0" y="0"/>
                        </a:cubicBezTo>
                        <a:cubicBezTo>
                          <a:pt x="7" y="1"/>
                          <a:pt x="15" y="1"/>
                          <a:pt x="24" y="1"/>
                        </a:cubicBezTo>
                        <a:cubicBezTo>
                          <a:pt x="32" y="1"/>
                          <a:pt x="40" y="1"/>
                          <a:pt x="47" y="0"/>
                        </a:cubicBezTo>
                        <a:cubicBezTo>
                          <a:pt x="46" y="4"/>
                          <a:pt x="44" y="9"/>
                          <a:pt x="41" y="12"/>
                        </a:cubicBezTo>
                        <a:cubicBezTo>
                          <a:pt x="37" y="9"/>
                          <a:pt x="31" y="8"/>
                          <a:pt x="24" y="8"/>
                        </a:cubicBezTo>
                        <a:cubicBezTo>
                          <a:pt x="16" y="8"/>
                          <a:pt x="10" y="9"/>
                          <a:pt x="6" y="12"/>
                        </a:cubicBezTo>
                        <a:close/>
                      </a:path>
                    </a:pathLst>
                  </a:custGeom>
                  <a:solidFill>
                    <a:srgbClr val="9A32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115" name="Freeform 135">
                    <a:extLst>
                      <a:ext uri="{FF2B5EF4-FFF2-40B4-BE49-F238E27FC236}">
                        <a16:creationId xmlns:a16="http://schemas.microsoft.com/office/drawing/2014/main" id="{5B7809BC-444A-BFF2-B3AD-69232E23761B}"/>
                      </a:ext>
                    </a:extLst>
                  </p:cNvPr>
                  <p:cNvSpPr>
                    <a:spLocks/>
                  </p:cNvSpPr>
                  <p:nvPr/>
                </p:nvSpPr>
                <p:spPr bwMode="auto">
                  <a:xfrm>
                    <a:off x="4720589" y="5174003"/>
                    <a:ext cx="371138" cy="127977"/>
                  </a:xfrm>
                  <a:custGeom>
                    <a:avLst/>
                    <a:gdLst>
                      <a:gd name="T0" fmla="*/ 18 w 35"/>
                      <a:gd name="T1" fmla="*/ 12 h 12"/>
                      <a:gd name="T2" fmla="*/ 0 w 35"/>
                      <a:gd name="T3" fmla="*/ 4 h 12"/>
                      <a:gd name="T4" fmla="*/ 18 w 35"/>
                      <a:gd name="T5" fmla="*/ 0 h 12"/>
                      <a:gd name="T6" fmla="*/ 35 w 35"/>
                      <a:gd name="T7" fmla="*/ 4 h 12"/>
                      <a:gd name="T8" fmla="*/ 18 w 35"/>
                      <a:gd name="T9" fmla="*/ 12 h 12"/>
                    </a:gdLst>
                    <a:ahLst/>
                    <a:cxnLst>
                      <a:cxn ang="0">
                        <a:pos x="T0" y="T1"/>
                      </a:cxn>
                      <a:cxn ang="0">
                        <a:pos x="T2" y="T3"/>
                      </a:cxn>
                      <a:cxn ang="0">
                        <a:pos x="T4" y="T5"/>
                      </a:cxn>
                      <a:cxn ang="0">
                        <a:pos x="T6" y="T7"/>
                      </a:cxn>
                      <a:cxn ang="0">
                        <a:pos x="T8" y="T9"/>
                      </a:cxn>
                    </a:cxnLst>
                    <a:rect l="0" t="0" r="r" b="b"/>
                    <a:pathLst>
                      <a:path w="35" h="12">
                        <a:moveTo>
                          <a:pt x="18" y="12"/>
                        </a:moveTo>
                        <a:cubicBezTo>
                          <a:pt x="11" y="12"/>
                          <a:pt x="4" y="9"/>
                          <a:pt x="0" y="4"/>
                        </a:cubicBezTo>
                        <a:cubicBezTo>
                          <a:pt x="4" y="1"/>
                          <a:pt x="10" y="0"/>
                          <a:pt x="18" y="0"/>
                        </a:cubicBezTo>
                        <a:cubicBezTo>
                          <a:pt x="25" y="0"/>
                          <a:pt x="31" y="1"/>
                          <a:pt x="35" y="4"/>
                        </a:cubicBezTo>
                        <a:cubicBezTo>
                          <a:pt x="31" y="9"/>
                          <a:pt x="25" y="12"/>
                          <a:pt x="18" y="12"/>
                        </a:cubicBezTo>
                        <a:close/>
                      </a:path>
                    </a:pathLst>
                  </a:custGeom>
                  <a:solidFill>
                    <a:srgbClr val="C455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grpSp>
            <p:sp>
              <p:nvSpPr>
                <p:cNvPr id="98" name="Freeform 159">
                  <a:extLst>
                    <a:ext uri="{FF2B5EF4-FFF2-40B4-BE49-F238E27FC236}">
                      <a16:creationId xmlns:a16="http://schemas.microsoft.com/office/drawing/2014/main" id="{7F69365A-2A62-E1EA-4D4B-016C4CC251C6}"/>
                    </a:ext>
                  </a:extLst>
                </p:cNvPr>
                <p:cNvSpPr>
                  <a:spLocks noEditPoints="1"/>
                </p:cNvSpPr>
                <p:nvPr/>
              </p:nvSpPr>
              <p:spPr bwMode="auto">
                <a:xfrm>
                  <a:off x="437297" y="1868170"/>
                  <a:ext cx="383932" cy="319948"/>
                </a:xfrm>
                <a:custGeom>
                  <a:avLst/>
                  <a:gdLst>
                    <a:gd name="T0" fmla="*/ 17 w 36"/>
                    <a:gd name="T1" fmla="*/ 30 h 30"/>
                    <a:gd name="T2" fmla="*/ 17 w 36"/>
                    <a:gd name="T3" fmla="*/ 30 h 30"/>
                    <a:gd name="T4" fmla="*/ 17 w 36"/>
                    <a:gd name="T5" fmla="*/ 30 h 30"/>
                    <a:gd name="T6" fmla="*/ 17 w 36"/>
                    <a:gd name="T7" fmla="*/ 30 h 30"/>
                    <a:gd name="T8" fmla="*/ 16 w 36"/>
                    <a:gd name="T9" fmla="*/ 30 h 30"/>
                    <a:gd name="T10" fmla="*/ 16 w 36"/>
                    <a:gd name="T11" fmla="*/ 30 h 30"/>
                    <a:gd name="T12" fmla="*/ 16 w 36"/>
                    <a:gd name="T13" fmla="*/ 30 h 30"/>
                    <a:gd name="T14" fmla="*/ 35 w 36"/>
                    <a:gd name="T15" fmla="*/ 15 h 30"/>
                    <a:gd name="T16" fmla="*/ 17 w 36"/>
                    <a:gd name="T17" fmla="*/ 30 h 30"/>
                    <a:gd name="T18" fmla="*/ 35 w 36"/>
                    <a:gd name="T19" fmla="*/ 15 h 30"/>
                    <a:gd name="T20" fmla="*/ 35 w 36"/>
                    <a:gd name="T21" fmla="*/ 14 h 30"/>
                    <a:gd name="T22" fmla="*/ 35 w 36"/>
                    <a:gd name="T23" fmla="*/ 15 h 30"/>
                    <a:gd name="T24" fmla="*/ 35 w 36"/>
                    <a:gd name="T25" fmla="*/ 14 h 30"/>
                    <a:gd name="T26" fmla="*/ 14 w 36"/>
                    <a:gd name="T27" fmla="*/ 0 h 30"/>
                    <a:gd name="T28" fmla="*/ 14 w 36"/>
                    <a:gd name="T29" fmla="*/ 0 h 30"/>
                    <a:gd name="T30" fmla="*/ 18 w 36"/>
                    <a:gd name="T31" fmla="*/ 1 h 30"/>
                    <a:gd name="T32" fmla="*/ 18 w 36"/>
                    <a:gd name="T33" fmla="*/ 1 h 30"/>
                    <a:gd name="T34" fmla="*/ 34 w 36"/>
                    <a:gd name="T35" fmla="*/ 6 h 30"/>
                    <a:gd name="T36" fmla="*/ 36 w 36"/>
                    <a:gd name="T37" fmla="*/ 11 h 30"/>
                    <a:gd name="T38" fmla="*/ 34 w 36"/>
                    <a:gd name="T39" fmla="*/ 6 h 30"/>
                    <a:gd name="T40" fmla="*/ 18 w 36"/>
                    <a:gd name="T41" fmla="*/ 1 h 30"/>
                    <a:gd name="T42" fmla="*/ 18 w 36"/>
                    <a:gd name="T43" fmla="*/ 1 h 30"/>
                    <a:gd name="T44" fmla="*/ 14 w 36"/>
                    <a:gd name="T45" fmla="*/ 0 h 30"/>
                    <a:gd name="T46" fmla="*/ 14 w 36"/>
                    <a:gd name="T47" fmla="*/ 0 h 30"/>
                    <a:gd name="T48" fmla="*/ 13 w 36"/>
                    <a:gd name="T49" fmla="*/ 0 h 30"/>
                    <a:gd name="T50" fmla="*/ 7 w 36"/>
                    <a:gd name="T51" fmla="*/ 1 h 30"/>
                    <a:gd name="T52" fmla="*/ 1 w 36"/>
                    <a:gd name="T53" fmla="*/ 7 h 30"/>
                    <a:gd name="T54" fmla="*/ 0 w 36"/>
                    <a:gd name="T55" fmla="*/ 13 h 30"/>
                    <a:gd name="T56" fmla="*/ 1 w 36"/>
                    <a:gd name="T57" fmla="*/ 7 h 30"/>
                    <a:gd name="T58" fmla="*/ 7 w 36"/>
                    <a:gd name="T59" fmla="*/ 1 h 30"/>
                    <a:gd name="T60" fmla="*/ 13 w 36"/>
                    <a:gd name="T61" fmla="*/ 0 h 30"/>
                    <a:gd name="T62" fmla="*/ 13 w 36"/>
                    <a:gd name="T63" fmla="*/ 0 h 30"/>
                    <a:gd name="T64" fmla="*/ 13 w 36"/>
                    <a:gd name="T65" fmla="*/ 0 h 30"/>
                    <a:gd name="T66" fmla="*/ 13 w 36"/>
                    <a:gd name="T67" fmla="*/ 0 h 30"/>
                    <a:gd name="T68" fmla="*/ 13 w 36"/>
                    <a:gd name="T69"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6" h="30">
                      <a:moveTo>
                        <a:pt x="17" y="30"/>
                      </a:moveTo>
                      <a:cubicBezTo>
                        <a:pt x="17" y="30"/>
                        <a:pt x="17" y="30"/>
                        <a:pt x="17" y="30"/>
                      </a:cubicBezTo>
                      <a:cubicBezTo>
                        <a:pt x="17" y="30"/>
                        <a:pt x="17" y="30"/>
                        <a:pt x="17" y="30"/>
                      </a:cubicBezTo>
                      <a:cubicBezTo>
                        <a:pt x="17" y="30"/>
                        <a:pt x="17" y="30"/>
                        <a:pt x="17" y="30"/>
                      </a:cubicBezTo>
                      <a:moveTo>
                        <a:pt x="16" y="30"/>
                      </a:moveTo>
                      <a:cubicBezTo>
                        <a:pt x="16" y="30"/>
                        <a:pt x="16" y="30"/>
                        <a:pt x="16" y="30"/>
                      </a:cubicBezTo>
                      <a:cubicBezTo>
                        <a:pt x="16" y="30"/>
                        <a:pt x="16" y="30"/>
                        <a:pt x="16" y="30"/>
                      </a:cubicBezTo>
                      <a:moveTo>
                        <a:pt x="35" y="15"/>
                      </a:moveTo>
                      <a:cubicBezTo>
                        <a:pt x="32" y="24"/>
                        <a:pt x="29" y="30"/>
                        <a:pt x="17" y="30"/>
                      </a:cubicBezTo>
                      <a:cubicBezTo>
                        <a:pt x="29" y="30"/>
                        <a:pt x="32" y="24"/>
                        <a:pt x="35" y="15"/>
                      </a:cubicBezTo>
                      <a:moveTo>
                        <a:pt x="35" y="14"/>
                      </a:moveTo>
                      <a:cubicBezTo>
                        <a:pt x="35" y="14"/>
                        <a:pt x="35" y="14"/>
                        <a:pt x="35" y="15"/>
                      </a:cubicBezTo>
                      <a:cubicBezTo>
                        <a:pt x="35" y="14"/>
                        <a:pt x="35" y="14"/>
                        <a:pt x="35" y="14"/>
                      </a:cubicBezTo>
                      <a:moveTo>
                        <a:pt x="14" y="0"/>
                      </a:moveTo>
                      <a:cubicBezTo>
                        <a:pt x="14" y="0"/>
                        <a:pt x="14" y="0"/>
                        <a:pt x="14" y="0"/>
                      </a:cubicBezTo>
                      <a:cubicBezTo>
                        <a:pt x="15" y="1"/>
                        <a:pt x="17" y="1"/>
                        <a:pt x="18" y="1"/>
                      </a:cubicBezTo>
                      <a:cubicBezTo>
                        <a:pt x="18" y="1"/>
                        <a:pt x="18" y="1"/>
                        <a:pt x="18" y="1"/>
                      </a:cubicBezTo>
                      <a:cubicBezTo>
                        <a:pt x="24" y="1"/>
                        <a:pt x="31" y="2"/>
                        <a:pt x="34" y="6"/>
                      </a:cubicBezTo>
                      <a:cubicBezTo>
                        <a:pt x="35" y="8"/>
                        <a:pt x="36" y="9"/>
                        <a:pt x="36" y="11"/>
                      </a:cubicBezTo>
                      <a:cubicBezTo>
                        <a:pt x="36" y="9"/>
                        <a:pt x="35" y="8"/>
                        <a:pt x="34" y="6"/>
                      </a:cubicBezTo>
                      <a:cubicBezTo>
                        <a:pt x="31" y="2"/>
                        <a:pt x="24" y="1"/>
                        <a:pt x="18" y="1"/>
                      </a:cubicBezTo>
                      <a:cubicBezTo>
                        <a:pt x="18" y="1"/>
                        <a:pt x="18" y="1"/>
                        <a:pt x="18" y="1"/>
                      </a:cubicBezTo>
                      <a:cubicBezTo>
                        <a:pt x="17" y="1"/>
                        <a:pt x="15" y="1"/>
                        <a:pt x="14" y="0"/>
                      </a:cubicBezTo>
                      <a:cubicBezTo>
                        <a:pt x="14" y="0"/>
                        <a:pt x="14" y="0"/>
                        <a:pt x="14" y="0"/>
                      </a:cubicBezTo>
                      <a:moveTo>
                        <a:pt x="13" y="0"/>
                      </a:moveTo>
                      <a:cubicBezTo>
                        <a:pt x="10" y="0"/>
                        <a:pt x="8" y="1"/>
                        <a:pt x="7" y="1"/>
                      </a:cubicBezTo>
                      <a:cubicBezTo>
                        <a:pt x="3" y="2"/>
                        <a:pt x="2" y="5"/>
                        <a:pt x="1" y="7"/>
                      </a:cubicBezTo>
                      <a:cubicBezTo>
                        <a:pt x="1" y="9"/>
                        <a:pt x="0" y="11"/>
                        <a:pt x="0" y="13"/>
                      </a:cubicBezTo>
                      <a:cubicBezTo>
                        <a:pt x="0" y="11"/>
                        <a:pt x="1" y="9"/>
                        <a:pt x="1" y="7"/>
                      </a:cubicBezTo>
                      <a:cubicBezTo>
                        <a:pt x="2" y="5"/>
                        <a:pt x="3" y="2"/>
                        <a:pt x="7" y="1"/>
                      </a:cubicBezTo>
                      <a:cubicBezTo>
                        <a:pt x="8" y="1"/>
                        <a:pt x="10" y="0"/>
                        <a:pt x="13" y="0"/>
                      </a:cubicBezTo>
                      <a:moveTo>
                        <a:pt x="13" y="0"/>
                      </a:moveTo>
                      <a:cubicBezTo>
                        <a:pt x="13" y="0"/>
                        <a:pt x="13" y="0"/>
                        <a:pt x="13" y="0"/>
                      </a:cubicBezTo>
                      <a:cubicBezTo>
                        <a:pt x="13" y="0"/>
                        <a:pt x="13" y="0"/>
                        <a:pt x="13" y="0"/>
                      </a:cubicBezTo>
                      <a:cubicBezTo>
                        <a:pt x="13" y="0"/>
                        <a:pt x="13" y="0"/>
                        <a:pt x="13" y="0"/>
                      </a:cubicBezTo>
                    </a:path>
                  </a:pathLst>
                </a:custGeom>
                <a:solidFill>
                  <a:srgbClr val="4B4A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99" name="Freeform 31687">
                  <a:extLst>
                    <a:ext uri="{FF2B5EF4-FFF2-40B4-BE49-F238E27FC236}">
                      <a16:creationId xmlns:a16="http://schemas.microsoft.com/office/drawing/2014/main" id="{B8A3A84F-1725-18A7-92BD-D784376CB9A2}"/>
                    </a:ext>
                  </a:extLst>
                </p:cNvPr>
                <p:cNvSpPr>
                  <a:spLocks/>
                </p:cNvSpPr>
                <p:nvPr/>
              </p:nvSpPr>
              <p:spPr bwMode="auto">
                <a:xfrm>
                  <a:off x="512390" y="2216472"/>
                  <a:ext cx="168068" cy="75131"/>
                </a:xfrm>
                <a:custGeom>
                  <a:avLst/>
                  <a:gdLst>
                    <a:gd name="T0" fmla="*/ 11 w 11"/>
                    <a:gd name="T1" fmla="*/ 3 h 7"/>
                    <a:gd name="T2" fmla="*/ 6 w 11"/>
                    <a:gd name="T3" fmla="*/ 7 h 7"/>
                    <a:gd name="T4" fmla="*/ 0 w 11"/>
                    <a:gd name="T5" fmla="*/ 4 h 7"/>
                    <a:gd name="T6" fmla="*/ 5 w 11"/>
                    <a:gd name="T7" fmla="*/ 0 h 7"/>
                    <a:gd name="T8" fmla="*/ 11 w 11"/>
                    <a:gd name="T9" fmla="*/ 3 h 7"/>
                  </a:gdLst>
                  <a:ahLst/>
                  <a:cxnLst>
                    <a:cxn ang="0">
                      <a:pos x="T0" y="T1"/>
                    </a:cxn>
                    <a:cxn ang="0">
                      <a:pos x="T2" y="T3"/>
                    </a:cxn>
                    <a:cxn ang="0">
                      <a:pos x="T4" y="T5"/>
                    </a:cxn>
                    <a:cxn ang="0">
                      <a:pos x="T6" y="T7"/>
                    </a:cxn>
                    <a:cxn ang="0">
                      <a:pos x="T8" y="T9"/>
                    </a:cxn>
                  </a:cxnLst>
                  <a:rect l="0" t="0" r="r" b="b"/>
                  <a:pathLst>
                    <a:path w="11" h="7">
                      <a:moveTo>
                        <a:pt x="11" y="3"/>
                      </a:moveTo>
                      <a:cubicBezTo>
                        <a:pt x="11" y="5"/>
                        <a:pt x="8" y="6"/>
                        <a:pt x="6" y="7"/>
                      </a:cubicBezTo>
                      <a:cubicBezTo>
                        <a:pt x="3" y="7"/>
                        <a:pt x="0" y="6"/>
                        <a:pt x="0" y="4"/>
                      </a:cubicBezTo>
                      <a:cubicBezTo>
                        <a:pt x="0" y="2"/>
                        <a:pt x="2" y="0"/>
                        <a:pt x="5" y="0"/>
                      </a:cubicBezTo>
                      <a:cubicBezTo>
                        <a:pt x="8" y="0"/>
                        <a:pt x="11" y="1"/>
                        <a:pt x="11" y="3"/>
                      </a:cubicBezTo>
                      <a:close/>
                    </a:path>
                  </a:pathLst>
                </a:custGeom>
                <a:solidFill>
                  <a:srgbClr val="FF9D78"/>
                </a:solidFill>
                <a:ln>
                  <a:noFill/>
                </a:ln>
              </p:spPr>
              <p:txBody>
                <a:bodyPr vert="horz" wrap="square" lIns="45720" tIns="22860" rIns="45720" bIns="22860" numCol="1" anchor="t" anchorCtr="0" compatLnSpc="1">
                  <a:prstTxWarp prst="textNoShape">
                    <a:avLst/>
                  </a:prstTxWarp>
                </a:bodyPr>
                <a:lstStyle/>
                <a:p>
                  <a:endParaRPr lang="en-US" sz="900"/>
                </a:p>
              </p:txBody>
            </p:sp>
            <p:grpSp>
              <p:nvGrpSpPr>
                <p:cNvPr id="100" name="Group 99">
                  <a:extLst>
                    <a:ext uri="{FF2B5EF4-FFF2-40B4-BE49-F238E27FC236}">
                      <a16:creationId xmlns:a16="http://schemas.microsoft.com/office/drawing/2014/main" id="{0C40B279-865A-A4E9-8A93-715363943399}"/>
                    </a:ext>
                  </a:extLst>
                </p:cNvPr>
                <p:cNvGrpSpPr/>
                <p:nvPr/>
              </p:nvGrpSpPr>
              <p:grpSpPr>
                <a:xfrm>
                  <a:off x="1056893" y="1833312"/>
                  <a:ext cx="194939" cy="292410"/>
                  <a:chOff x="766791" y="7239466"/>
                  <a:chExt cx="549950" cy="824928"/>
                </a:xfrm>
              </p:grpSpPr>
              <p:sp>
                <p:nvSpPr>
                  <p:cNvPr id="110" name="Freeform 31692">
                    <a:extLst>
                      <a:ext uri="{FF2B5EF4-FFF2-40B4-BE49-F238E27FC236}">
                        <a16:creationId xmlns:a16="http://schemas.microsoft.com/office/drawing/2014/main" id="{611D401D-F26A-E734-338F-E0D9D684F53A}"/>
                      </a:ext>
                    </a:extLst>
                  </p:cNvPr>
                  <p:cNvSpPr>
                    <a:spLocks/>
                  </p:cNvSpPr>
                  <p:nvPr/>
                </p:nvSpPr>
                <p:spPr bwMode="auto">
                  <a:xfrm>
                    <a:off x="766791" y="7239466"/>
                    <a:ext cx="549950" cy="797437"/>
                  </a:xfrm>
                  <a:custGeom>
                    <a:avLst/>
                    <a:gdLst>
                      <a:gd name="T0" fmla="*/ 1 w 18"/>
                      <a:gd name="T1" fmla="*/ 12 h 25"/>
                      <a:gd name="T2" fmla="*/ 13 w 18"/>
                      <a:gd name="T3" fmla="*/ 2 h 25"/>
                      <a:gd name="T4" fmla="*/ 16 w 18"/>
                      <a:gd name="T5" fmla="*/ 17 h 25"/>
                      <a:gd name="T6" fmla="*/ 6 w 18"/>
                      <a:gd name="T7" fmla="*/ 23 h 25"/>
                      <a:gd name="T8" fmla="*/ 1 w 18"/>
                      <a:gd name="T9" fmla="*/ 12 h 25"/>
                    </a:gdLst>
                    <a:ahLst/>
                    <a:cxnLst>
                      <a:cxn ang="0">
                        <a:pos x="T0" y="T1"/>
                      </a:cxn>
                      <a:cxn ang="0">
                        <a:pos x="T2" y="T3"/>
                      </a:cxn>
                      <a:cxn ang="0">
                        <a:pos x="T4" y="T5"/>
                      </a:cxn>
                      <a:cxn ang="0">
                        <a:pos x="T6" y="T7"/>
                      </a:cxn>
                      <a:cxn ang="0">
                        <a:pos x="T8" y="T9"/>
                      </a:cxn>
                    </a:cxnLst>
                    <a:rect l="0" t="0" r="r" b="b"/>
                    <a:pathLst>
                      <a:path w="18" h="25">
                        <a:moveTo>
                          <a:pt x="1" y="12"/>
                        </a:moveTo>
                        <a:cubicBezTo>
                          <a:pt x="3" y="4"/>
                          <a:pt x="8" y="0"/>
                          <a:pt x="13" y="2"/>
                        </a:cubicBezTo>
                        <a:cubicBezTo>
                          <a:pt x="17" y="3"/>
                          <a:pt x="18" y="10"/>
                          <a:pt x="16" y="17"/>
                        </a:cubicBezTo>
                        <a:cubicBezTo>
                          <a:pt x="14" y="25"/>
                          <a:pt x="11" y="25"/>
                          <a:pt x="6" y="23"/>
                        </a:cubicBezTo>
                        <a:cubicBezTo>
                          <a:pt x="2" y="21"/>
                          <a:pt x="0" y="19"/>
                          <a:pt x="1" y="12"/>
                        </a:cubicBezTo>
                        <a:close/>
                      </a:path>
                    </a:pathLst>
                  </a:custGeom>
                  <a:solidFill>
                    <a:srgbClr val="B96C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111" name="Freeform 31693">
                    <a:extLst>
                      <a:ext uri="{FF2B5EF4-FFF2-40B4-BE49-F238E27FC236}">
                        <a16:creationId xmlns:a16="http://schemas.microsoft.com/office/drawing/2014/main" id="{988CBA37-BDFD-6521-08D0-85BF78342514}"/>
                      </a:ext>
                    </a:extLst>
                  </p:cNvPr>
                  <p:cNvSpPr>
                    <a:spLocks/>
                  </p:cNvSpPr>
                  <p:nvPr/>
                </p:nvSpPr>
                <p:spPr bwMode="auto">
                  <a:xfrm>
                    <a:off x="766791" y="7294463"/>
                    <a:ext cx="549950" cy="769931"/>
                  </a:xfrm>
                  <a:custGeom>
                    <a:avLst/>
                    <a:gdLst>
                      <a:gd name="T0" fmla="*/ 1 w 18"/>
                      <a:gd name="T1" fmla="*/ 12 h 25"/>
                      <a:gd name="T2" fmla="*/ 13 w 18"/>
                      <a:gd name="T3" fmla="*/ 2 h 25"/>
                      <a:gd name="T4" fmla="*/ 16 w 18"/>
                      <a:gd name="T5" fmla="*/ 18 h 25"/>
                      <a:gd name="T6" fmla="*/ 7 w 18"/>
                      <a:gd name="T7" fmla="*/ 23 h 25"/>
                      <a:gd name="T8" fmla="*/ 1 w 18"/>
                      <a:gd name="T9" fmla="*/ 12 h 25"/>
                    </a:gdLst>
                    <a:ahLst/>
                    <a:cxnLst>
                      <a:cxn ang="0">
                        <a:pos x="T0" y="T1"/>
                      </a:cxn>
                      <a:cxn ang="0">
                        <a:pos x="T2" y="T3"/>
                      </a:cxn>
                      <a:cxn ang="0">
                        <a:pos x="T4" y="T5"/>
                      </a:cxn>
                      <a:cxn ang="0">
                        <a:pos x="T6" y="T7"/>
                      </a:cxn>
                      <a:cxn ang="0">
                        <a:pos x="T8" y="T9"/>
                      </a:cxn>
                    </a:cxnLst>
                    <a:rect l="0" t="0" r="r" b="b"/>
                    <a:pathLst>
                      <a:path w="18" h="25">
                        <a:moveTo>
                          <a:pt x="1" y="12"/>
                        </a:moveTo>
                        <a:cubicBezTo>
                          <a:pt x="3" y="5"/>
                          <a:pt x="8" y="0"/>
                          <a:pt x="13" y="2"/>
                        </a:cubicBezTo>
                        <a:cubicBezTo>
                          <a:pt x="17" y="4"/>
                          <a:pt x="18" y="11"/>
                          <a:pt x="16" y="18"/>
                        </a:cubicBezTo>
                        <a:cubicBezTo>
                          <a:pt x="15" y="25"/>
                          <a:pt x="11" y="25"/>
                          <a:pt x="7" y="23"/>
                        </a:cubicBezTo>
                        <a:cubicBezTo>
                          <a:pt x="2" y="22"/>
                          <a:pt x="0" y="20"/>
                          <a:pt x="1" y="12"/>
                        </a:cubicBezTo>
                        <a:close/>
                      </a:path>
                    </a:pathLst>
                  </a:custGeom>
                  <a:solidFill>
                    <a:srgbClr val="FFF8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112" name="Freeform 31697">
                    <a:extLst>
                      <a:ext uri="{FF2B5EF4-FFF2-40B4-BE49-F238E27FC236}">
                        <a16:creationId xmlns:a16="http://schemas.microsoft.com/office/drawing/2014/main" id="{C0E9AD7E-953A-7696-4B7A-80093E019D62}"/>
                      </a:ext>
                    </a:extLst>
                  </p:cNvPr>
                  <p:cNvSpPr>
                    <a:spLocks/>
                  </p:cNvSpPr>
                  <p:nvPr/>
                </p:nvSpPr>
                <p:spPr bwMode="auto">
                  <a:xfrm>
                    <a:off x="849274" y="7541949"/>
                    <a:ext cx="357477" cy="439961"/>
                  </a:xfrm>
                  <a:custGeom>
                    <a:avLst/>
                    <a:gdLst>
                      <a:gd name="T0" fmla="*/ 0 w 11"/>
                      <a:gd name="T1" fmla="*/ 7 h 15"/>
                      <a:gd name="T2" fmla="*/ 6 w 11"/>
                      <a:gd name="T3" fmla="*/ 1 h 15"/>
                      <a:gd name="T4" fmla="*/ 11 w 11"/>
                      <a:gd name="T5" fmla="*/ 8 h 15"/>
                      <a:gd name="T6" fmla="*/ 5 w 11"/>
                      <a:gd name="T7" fmla="*/ 14 h 15"/>
                      <a:gd name="T8" fmla="*/ 0 w 11"/>
                      <a:gd name="T9" fmla="*/ 7 h 15"/>
                    </a:gdLst>
                    <a:ahLst/>
                    <a:cxnLst>
                      <a:cxn ang="0">
                        <a:pos x="T0" y="T1"/>
                      </a:cxn>
                      <a:cxn ang="0">
                        <a:pos x="T2" y="T3"/>
                      </a:cxn>
                      <a:cxn ang="0">
                        <a:pos x="T4" y="T5"/>
                      </a:cxn>
                      <a:cxn ang="0">
                        <a:pos x="T6" y="T7"/>
                      </a:cxn>
                      <a:cxn ang="0">
                        <a:pos x="T8" y="T9"/>
                      </a:cxn>
                    </a:cxnLst>
                    <a:rect l="0" t="0" r="r" b="b"/>
                    <a:pathLst>
                      <a:path w="11" h="15">
                        <a:moveTo>
                          <a:pt x="0" y="7"/>
                        </a:moveTo>
                        <a:cubicBezTo>
                          <a:pt x="0" y="3"/>
                          <a:pt x="3" y="0"/>
                          <a:pt x="6" y="1"/>
                        </a:cubicBezTo>
                        <a:cubicBezTo>
                          <a:pt x="9" y="1"/>
                          <a:pt x="11" y="4"/>
                          <a:pt x="11" y="8"/>
                        </a:cubicBezTo>
                        <a:cubicBezTo>
                          <a:pt x="10" y="12"/>
                          <a:pt x="8" y="15"/>
                          <a:pt x="5" y="14"/>
                        </a:cubicBezTo>
                        <a:cubicBezTo>
                          <a:pt x="2" y="14"/>
                          <a:pt x="0" y="11"/>
                          <a:pt x="0" y="7"/>
                        </a:cubicBezTo>
                        <a:close/>
                      </a:path>
                    </a:pathLst>
                  </a:custGeom>
                  <a:solidFill>
                    <a:srgbClr val="83AD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113" name="Freeform 31698">
                    <a:extLst>
                      <a:ext uri="{FF2B5EF4-FFF2-40B4-BE49-F238E27FC236}">
                        <a16:creationId xmlns:a16="http://schemas.microsoft.com/office/drawing/2014/main" id="{74A50FA7-3CB5-88F9-2412-CF8A594042A8}"/>
                      </a:ext>
                    </a:extLst>
                  </p:cNvPr>
                  <p:cNvSpPr>
                    <a:spLocks/>
                  </p:cNvSpPr>
                  <p:nvPr/>
                </p:nvSpPr>
                <p:spPr bwMode="auto">
                  <a:xfrm>
                    <a:off x="959265" y="7596943"/>
                    <a:ext cx="109990" cy="109989"/>
                  </a:xfrm>
                  <a:custGeom>
                    <a:avLst/>
                    <a:gdLst>
                      <a:gd name="T0" fmla="*/ 0 w 4"/>
                      <a:gd name="T1" fmla="*/ 2 h 4"/>
                      <a:gd name="T2" fmla="*/ 2 w 4"/>
                      <a:gd name="T3" fmla="*/ 0 h 4"/>
                      <a:gd name="T4" fmla="*/ 4 w 4"/>
                      <a:gd name="T5" fmla="*/ 2 h 4"/>
                      <a:gd name="T6" fmla="*/ 2 w 4"/>
                      <a:gd name="T7" fmla="*/ 4 h 4"/>
                      <a:gd name="T8" fmla="*/ 0 w 4"/>
                      <a:gd name="T9" fmla="*/ 2 h 4"/>
                    </a:gdLst>
                    <a:ahLst/>
                    <a:cxnLst>
                      <a:cxn ang="0">
                        <a:pos x="T0" y="T1"/>
                      </a:cxn>
                      <a:cxn ang="0">
                        <a:pos x="T2" y="T3"/>
                      </a:cxn>
                      <a:cxn ang="0">
                        <a:pos x="T4" y="T5"/>
                      </a:cxn>
                      <a:cxn ang="0">
                        <a:pos x="T6" y="T7"/>
                      </a:cxn>
                      <a:cxn ang="0">
                        <a:pos x="T8" y="T9"/>
                      </a:cxn>
                    </a:cxnLst>
                    <a:rect l="0" t="0" r="r" b="b"/>
                    <a:pathLst>
                      <a:path w="4" h="4">
                        <a:moveTo>
                          <a:pt x="0" y="2"/>
                        </a:moveTo>
                        <a:cubicBezTo>
                          <a:pt x="0" y="1"/>
                          <a:pt x="1" y="0"/>
                          <a:pt x="2" y="0"/>
                        </a:cubicBezTo>
                        <a:cubicBezTo>
                          <a:pt x="3" y="0"/>
                          <a:pt x="4" y="1"/>
                          <a:pt x="4" y="2"/>
                        </a:cubicBezTo>
                        <a:cubicBezTo>
                          <a:pt x="4" y="4"/>
                          <a:pt x="3" y="4"/>
                          <a:pt x="2" y="4"/>
                        </a:cubicBezTo>
                        <a:cubicBezTo>
                          <a:pt x="1" y="4"/>
                          <a:pt x="0" y="3"/>
                          <a:pt x="0" y="2"/>
                        </a:cubicBezTo>
                        <a:close/>
                      </a:path>
                    </a:pathLst>
                  </a:custGeom>
                  <a:solidFill>
                    <a:srgbClr val="AFD1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grpSp>
            <p:grpSp>
              <p:nvGrpSpPr>
                <p:cNvPr id="101" name="Group 100">
                  <a:extLst>
                    <a:ext uri="{FF2B5EF4-FFF2-40B4-BE49-F238E27FC236}">
                      <a16:creationId xmlns:a16="http://schemas.microsoft.com/office/drawing/2014/main" id="{FBAB92B8-634B-0E1A-74CF-B73DC80A8E9C}"/>
                    </a:ext>
                  </a:extLst>
                </p:cNvPr>
                <p:cNvGrpSpPr/>
                <p:nvPr/>
              </p:nvGrpSpPr>
              <p:grpSpPr>
                <a:xfrm>
                  <a:off x="559092" y="1829781"/>
                  <a:ext cx="221682" cy="282665"/>
                  <a:chOff x="-360617" y="7129477"/>
                  <a:chExt cx="659942" cy="797437"/>
                </a:xfrm>
              </p:grpSpPr>
              <p:sp>
                <p:nvSpPr>
                  <p:cNvPr id="106" name="Freeform 31690">
                    <a:extLst>
                      <a:ext uri="{FF2B5EF4-FFF2-40B4-BE49-F238E27FC236}">
                        <a16:creationId xmlns:a16="http://schemas.microsoft.com/office/drawing/2014/main" id="{7727DCAD-4E12-B00B-A169-941A9E94D13A}"/>
                      </a:ext>
                    </a:extLst>
                  </p:cNvPr>
                  <p:cNvSpPr>
                    <a:spLocks/>
                  </p:cNvSpPr>
                  <p:nvPr/>
                </p:nvSpPr>
                <p:spPr bwMode="auto">
                  <a:xfrm>
                    <a:off x="-360617" y="7129477"/>
                    <a:ext cx="632453" cy="769931"/>
                  </a:xfrm>
                  <a:custGeom>
                    <a:avLst/>
                    <a:gdLst>
                      <a:gd name="T0" fmla="*/ 2 w 20"/>
                      <a:gd name="T1" fmla="*/ 17 h 25"/>
                      <a:gd name="T2" fmla="*/ 9 w 20"/>
                      <a:gd name="T3" fmla="*/ 2 h 25"/>
                      <a:gd name="T4" fmla="*/ 19 w 20"/>
                      <a:gd name="T5" fmla="*/ 13 h 25"/>
                      <a:gd name="T6" fmla="*/ 11 w 20"/>
                      <a:gd name="T7" fmla="*/ 24 h 25"/>
                      <a:gd name="T8" fmla="*/ 2 w 20"/>
                      <a:gd name="T9" fmla="*/ 17 h 25"/>
                    </a:gdLst>
                    <a:ahLst/>
                    <a:cxnLst>
                      <a:cxn ang="0">
                        <a:pos x="T0" y="T1"/>
                      </a:cxn>
                      <a:cxn ang="0">
                        <a:pos x="T2" y="T3"/>
                      </a:cxn>
                      <a:cxn ang="0">
                        <a:pos x="T4" y="T5"/>
                      </a:cxn>
                      <a:cxn ang="0">
                        <a:pos x="T6" y="T7"/>
                      </a:cxn>
                      <a:cxn ang="0">
                        <a:pos x="T8" y="T9"/>
                      </a:cxn>
                    </a:cxnLst>
                    <a:rect l="0" t="0" r="r" b="b"/>
                    <a:pathLst>
                      <a:path w="20" h="25">
                        <a:moveTo>
                          <a:pt x="2" y="17"/>
                        </a:moveTo>
                        <a:cubicBezTo>
                          <a:pt x="0" y="10"/>
                          <a:pt x="4" y="3"/>
                          <a:pt x="9" y="2"/>
                        </a:cubicBezTo>
                        <a:cubicBezTo>
                          <a:pt x="14" y="0"/>
                          <a:pt x="18" y="6"/>
                          <a:pt x="19" y="13"/>
                        </a:cubicBezTo>
                        <a:cubicBezTo>
                          <a:pt x="20" y="20"/>
                          <a:pt x="17" y="22"/>
                          <a:pt x="11" y="24"/>
                        </a:cubicBezTo>
                        <a:cubicBezTo>
                          <a:pt x="6" y="25"/>
                          <a:pt x="3" y="25"/>
                          <a:pt x="2" y="17"/>
                        </a:cubicBezTo>
                        <a:close/>
                      </a:path>
                    </a:pathLst>
                  </a:custGeom>
                  <a:solidFill>
                    <a:srgbClr val="B96C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107" name="Freeform 31691">
                    <a:extLst>
                      <a:ext uri="{FF2B5EF4-FFF2-40B4-BE49-F238E27FC236}">
                        <a16:creationId xmlns:a16="http://schemas.microsoft.com/office/drawing/2014/main" id="{3953B446-44A4-131B-555F-D5E3A698231C}"/>
                      </a:ext>
                    </a:extLst>
                  </p:cNvPr>
                  <p:cNvSpPr>
                    <a:spLocks/>
                  </p:cNvSpPr>
                  <p:nvPr/>
                </p:nvSpPr>
                <p:spPr bwMode="auto">
                  <a:xfrm>
                    <a:off x="-305621" y="7156983"/>
                    <a:ext cx="604946" cy="769931"/>
                  </a:xfrm>
                  <a:custGeom>
                    <a:avLst/>
                    <a:gdLst>
                      <a:gd name="T0" fmla="*/ 1 w 20"/>
                      <a:gd name="T1" fmla="*/ 17 h 25"/>
                      <a:gd name="T2" fmla="*/ 9 w 20"/>
                      <a:gd name="T3" fmla="*/ 2 h 25"/>
                      <a:gd name="T4" fmla="*/ 19 w 20"/>
                      <a:gd name="T5" fmla="*/ 13 h 25"/>
                      <a:gd name="T6" fmla="*/ 11 w 20"/>
                      <a:gd name="T7" fmla="*/ 24 h 25"/>
                      <a:gd name="T8" fmla="*/ 1 w 20"/>
                      <a:gd name="T9" fmla="*/ 17 h 25"/>
                    </a:gdLst>
                    <a:ahLst/>
                    <a:cxnLst>
                      <a:cxn ang="0">
                        <a:pos x="T0" y="T1"/>
                      </a:cxn>
                      <a:cxn ang="0">
                        <a:pos x="T2" y="T3"/>
                      </a:cxn>
                      <a:cxn ang="0">
                        <a:pos x="T4" y="T5"/>
                      </a:cxn>
                      <a:cxn ang="0">
                        <a:pos x="T6" y="T7"/>
                      </a:cxn>
                      <a:cxn ang="0">
                        <a:pos x="T8" y="T9"/>
                      </a:cxn>
                    </a:cxnLst>
                    <a:rect l="0" t="0" r="r" b="b"/>
                    <a:pathLst>
                      <a:path w="20" h="25">
                        <a:moveTo>
                          <a:pt x="1" y="17"/>
                        </a:moveTo>
                        <a:cubicBezTo>
                          <a:pt x="0" y="10"/>
                          <a:pt x="4" y="3"/>
                          <a:pt x="9" y="2"/>
                        </a:cubicBezTo>
                        <a:cubicBezTo>
                          <a:pt x="14" y="0"/>
                          <a:pt x="18" y="6"/>
                          <a:pt x="19" y="13"/>
                        </a:cubicBezTo>
                        <a:cubicBezTo>
                          <a:pt x="20" y="20"/>
                          <a:pt x="17" y="22"/>
                          <a:pt x="11" y="24"/>
                        </a:cubicBezTo>
                        <a:cubicBezTo>
                          <a:pt x="6" y="25"/>
                          <a:pt x="3" y="25"/>
                          <a:pt x="1" y="17"/>
                        </a:cubicBezTo>
                        <a:close/>
                      </a:path>
                    </a:pathLst>
                  </a:custGeom>
                  <a:solidFill>
                    <a:srgbClr val="FFF8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108" name="Freeform 31696">
                    <a:extLst>
                      <a:ext uri="{FF2B5EF4-FFF2-40B4-BE49-F238E27FC236}">
                        <a16:creationId xmlns:a16="http://schemas.microsoft.com/office/drawing/2014/main" id="{21F605D6-5431-B457-80E2-42D6F9BC0CBE}"/>
                      </a:ext>
                    </a:extLst>
                  </p:cNvPr>
                  <p:cNvSpPr>
                    <a:spLocks/>
                  </p:cNvSpPr>
                  <p:nvPr/>
                </p:nvSpPr>
                <p:spPr bwMode="auto">
                  <a:xfrm>
                    <a:off x="-168125" y="7431957"/>
                    <a:ext cx="302482" cy="412472"/>
                  </a:xfrm>
                  <a:custGeom>
                    <a:avLst/>
                    <a:gdLst>
                      <a:gd name="T0" fmla="*/ 0 w 10"/>
                      <a:gd name="T1" fmla="*/ 6 h 13"/>
                      <a:gd name="T2" fmla="*/ 5 w 10"/>
                      <a:gd name="T3" fmla="*/ 0 h 13"/>
                      <a:gd name="T4" fmla="*/ 10 w 10"/>
                      <a:gd name="T5" fmla="*/ 7 h 13"/>
                      <a:gd name="T6" fmla="*/ 5 w 10"/>
                      <a:gd name="T7" fmla="*/ 13 h 13"/>
                      <a:gd name="T8" fmla="*/ 0 w 10"/>
                      <a:gd name="T9" fmla="*/ 6 h 13"/>
                    </a:gdLst>
                    <a:ahLst/>
                    <a:cxnLst>
                      <a:cxn ang="0">
                        <a:pos x="T0" y="T1"/>
                      </a:cxn>
                      <a:cxn ang="0">
                        <a:pos x="T2" y="T3"/>
                      </a:cxn>
                      <a:cxn ang="0">
                        <a:pos x="T4" y="T5"/>
                      </a:cxn>
                      <a:cxn ang="0">
                        <a:pos x="T6" y="T7"/>
                      </a:cxn>
                      <a:cxn ang="0">
                        <a:pos x="T8" y="T9"/>
                      </a:cxn>
                    </a:cxnLst>
                    <a:rect l="0" t="0" r="r" b="b"/>
                    <a:pathLst>
                      <a:path w="10" h="13">
                        <a:moveTo>
                          <a:pt x="0" y="6"/>
                        </a:moveTo>
                        <a:cubicBezTo>
                          <a:pt x="0" y="3"/>
                          <a:pt x="2" y="0"/>
                          <a:pt x="5" y="0"/>
                        </a:cubicBezTo>
                        <a:cubicBezTo>
                          <a:pt x="8" y="0"/>
                          <a:pt x="10" y="3"/>
                          <a:pt x="10" y="7"/>
                        </a:cubicBezTo>
                        <a:cubicBezTo>
                          <a:pt x="10" y="10"/>
                          <a:pt x="7" y="13"/>
                          <a:pt x="5" y="13"/>
                        </a:cubicBezTo>
                        <a:cubicBezTo>
                          <a:pt x="2" y="13"/>
                          <a:pt x="0" y="10"/>
                          <a:pt x="0" y="6"/>
                        </a:cubicBezTo>
                        <a:close/>
                      </a:path>
                    </a:pathLst>
                  </a:custGeom>
                  <a:solidFill>
                    <a:srgbClr val="83AD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109" name="Freeform 31699">
                    <a:extLst>
                      <a:ext uri="{FF2B5EF4-FFF2-40B4-BE49-F238E27FC236}">
                        <a16:creationId xmlns:a16="http://schemas.microsoft.com/office/drawing/2014/main" id="{5CCFBFD4-A677-6678-EED5-C889E59875BC}"/>
                      </a:ext>
                    </a:extLst>
                  </p:cNvPr>
                  <p:cNvSpPr>
                    <a:spLocks/>
                  </p:cNvSpPr>
                  <p:nvPr/>
                </p:nvSpPr>
                <p:spPr bwMode="auto">
                  <a:xfrm>
                    <a:off x="-113130" y="7459447"/>
                    <a:ext cx="137496" cy="137496"/>
                  </a:xfrm>
                  <a:custGeom>
                    <a:avLst/>
                    <a:gdLst>
                      <a:gd name="T0" fmla="*/ 0 w 4"/>
                      <a:gd name="T1" fmla="*/ 2 h 4"/>
                      <a:gd name="T2" fmla="*/ 2 w 4"/>
                      <a:gd name="T3" fmla="*/ 0 h 4"/>
                      <a:gd name="T4" fmla="*/ 4 w 4"/>
                      <a:gd name="T5" fmla="*/ 2 h 4"/>
                      <a:gd name="T6" fmla="*/ 2 w 4"/>
                      <a:gd name="T7" fmla="*/ 4 h 4"/>
                      <a:gd name="T8" fmla="*/ 0 w 4"/>
                      <a:gd name="T9" fmla="*/ 2 h 4"/>
                    </a:gdLst>
                    <a:ahLst/>
                    <a:cxnLst>
                      <a:cxn ang="0">
                        <a:pos x="T0" y="T1"/>
                      </a:cxn>
                      <a:cxn ang="0">
                        <a:pos x="T2" y="T3"/>
                      </a:cxn>
                      <a:cxn ang="0">
                        <a:pos x="T4" y="T5"/>
                      </a:cxn>
                      <a:cxn ang="0">
                        <a:pos x="T6" y="T7"/>
                      </a:cxn>
                      <a:cxn ang="0">
                        <a:pos x="T8" y="T9"/>
                      </a:cxn>
                    </a:cxnLst>
                    <a:rect l="0" t="0" r="r" b="b"/>
                    <a:pathLst>
                      <a:path w="4" h="4">
                        <a:moveTo>
                          <a:pt x="0" y="2"/>
                        </a:moveTo>
                        <a:cubicBezTo>
                          <a:pt x="0" y="1"/>
                          <a:pt x="1" y="0"/>
                          <a:pt x="2" y="0"/>
                        </a:cubicBezTo>
                        <a:cubicBezTo>
                          <a:pt x="3" y="0"/>
                          <a:pt x="4" y="1"/>
                          <a:pt x="4" y="2"/>
                        </a:cubicBezTo>
                        <a:cubicBezTo>
                          <a:pt x="4" y="4"/>
                          <a:pt x="3" y="4"/>
                          <a:pt x="2" y="4"/>
                        </a:cubicBezTo>
                        <a:cubicBezTo>
                          <a:pt x="1" y="4"/>
                          <a:pt x="0" y="3"/>
                          <a:pt x="0" y="2"/>
                        </a:cubicBezTo>
                        <a:close/>
                      </a:path>
                    </a:pathLst>
                  </a:custGeom>
                  <a:solidFill>
                    <a:srgbClr val="AFD1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grpSp>
            <p:sp>
              <p:nvSpPr>
                <p:cNvPr id="102" name="Freeform 31687">
                  <a:extLst>
                    <a:ext uri="{FF2B5EF4-FFF2-40B4-BE49-F238E27FC236}">
                      <a16:creationId xmlns:a16="http://schemas.microsoft.com/office/drawing/2014/main" id="{85B1E62E-2E60-D4F8-A3F5-B7727DF641DC}"/>
                    </a:ext>
                  </a:extLst>
                </p:cNvPr>
                <p:cNvSpPr>
                  <a:spLocks/>
                </p:cNvSpPr>
                <p:nvPr/>
              </p:nvSpPr>
              <p:spPr bwMode="auto">
                <a:xfrm flipH="1">
                  <a:off x="1103702" y="2195323"/>
                  <a:ext cx="200791" cy="64793"/>
                </a:xfrm>
                <a:custGeom>
                  <a:avLst/>
                  <a:gdLst>
                    <a:gd name="T0" fmla="*/ 11 w 11"/>
                    <a:gd name="T1" fmla="*/ 3 h 7"/>
                    <a:gd name="T2" fmla="*/ 6 w 11"/>
                    <a:gd name="T3" fmla="*/ 7 h 7"/>
                    <a:gd name="T4" fmla="*/ 0 w 11"/>
                    <a:gd name="T5" fmla="*/ 4 h 7"/>
                    <a:gd name="T6" fmla="*/ 5 w 11"/>
                    <a:gd name="T7" fmla="*/ 0 h 7"/>
                    <a:gd name="T8" fmla="*/ 11 w 11"/>
                    <a:gd name="T9" fmla="*/ 3 h 7"/>
                  </a:gdLst>
                  <a:ahLst/>
                  <a:cxnLst>
                    <a:cxn ang="0">
                      <a:pos x="T0" y="T1"/>
                    </a:cxn>
                    <a:cxn ang="0">
                      <a:pos x="T2" y="T3"/>
                    </a:cxn>
                    <a:cxn ang="0">
                      <a:pos x="T4" y="T5"/>
                    </a:cxn>
                    <a:cxn ang="0">
                      <a:pos x="T6" y="T7"/>
                    </a:cxn>
                    <a:cxn ang="0">
                      <a:pos x="T8" y="T9"/>
                    </a:cxn>
                  </a:cxnLst>
                  <a:rect l="0" t="0" r="r" b="b"/>
                  <a:pathLst>
                    <a:path w="11" h="7">
                      <a:moveTo>
                        <a:pt x="11" y="3"/>
                      </a:moveTo>
                      <a:cubicBezTo>
                        <a:pt x="11" y="5"/>
                        <a:pt x="8" y="6"/>
                        <a:pt x="6" y="7"/>
                      </a:cubicBezTo>
                      <a:cubicBezTo>
                        <a:pt x="3" y="7"/>
                        <a:pt x="0" y="6"/>
                        <a:pt x="0" y="4"/>
                      </a:cubicBezTo>
                      <a:cubicBezTo>
                        <a:pt x="0" y="2"/>
                        <a:pt x="2" y="0"/>
                        <a:pt x="5" y="0"/>
                      </a:cubicBezTo>
                      <a:cubicBezTo>
                        <a:pt x="8" y="0"/>
                        <a:pt x="11" y="1"/>
                        <a:pt x="11" y="3"/>
                      </a:cubicBezTo>
                      <a:close/>
                    </a:path>
                  </a:pathLst>
                </a:custGeom>
                <a:solidFill>
                  <a:srgbClr val="FF9D78"/>
                </a:solidFill>
                <a:ln>
                  <a:noFill/>
                </a:ln>
              </p:spPr>
              <p:txBody>
                <a:bodyPr vert="horz" wrap="square" lIns="45720" tIns="22860" rIns="45720" bIns="22860" numCol="1" anchor="t" anchorCtr="0" compatLnSpc="1">
                  <a:prstTxWarp prst="textNoShape">
                    <a:avLst/>
                  </a:prstTxWarp>
                </a:bodyPr>
                <a:lstStyle/>
                <a:p>
                  <a:endParaRPr lang="en-US" sz="900"/>
                </a:p>
              </p:txBody>
            </p:sp>
            <p:sp>
              <p:nvSpPr>
                <p:cNvPr id="103" name="Freeform 383">
                  <a:extLst>
                    <a:ext uri="{FF2B5EF4-FFF2-40B4-BE49-F238E27FC236}">
                      <a16:creationId xmlns:a16="http://schemas.microsoft.com/office/drawing/2014/main" id="{D63314E8-A812-A53F-B171-D45DC9CB0BBF}"/>
                    </a:ext>
                  </a:extLst>
                </p:cNvPr>
                <p:cNvSpPr>
                  <a:spLocks/>
                </p:cNvSpPr>
                <p:nvPr/>
              </p:nvSpPr>
              <p:spPr bwMode="auto">
                <a:xfrm flipH="1">
                  <a:off x="271771" y="1319160"/>
                  <a:ext cx="1364741" cy="710052"/>
                </a:xfrm>
                <a:custGeom>
                  <a:avLst/>
                  <a:gdLst>
                    <a:gd name="connsiteX0" fmla="*/ 649769 w 1364741"/>
                    <a:gd name="connsiteY0" fmla="*/ 0 h 710052"/>
                    <a:gd name="connsiteX1" fmla="*/ 34563 w 1364741"/>
                    <a:gd name="connsiteY1" fmla="*/ 132755 h 710052"/>
                    <a:gd name="connsiteX2" fmla="*/ 0 w 1364741"/>
                    <a:gd name="connsiteY2" fmla="*/ 152901 h 710052"/>
                    <a:gd name="connsiteX3" fmla="*/ 11432 w 1364741"/>
                    <a:gd name="connsiteY3" fmla="*/ 165070 h 710052"/>
                    <a:gd name="connsiteX4" fmla="*/ 71258 w 1364741"/>
                    <a:gd name="connsiteY4" fmla="*/ 212881 h 710052"/>
                    <a:gd name="connsiteX5" fmla="*/ 74150 w 1364741"/>
                    <a:gd name="connsiteY5" fmla="*/ 214518 h 710052"/>
                    <a:gd name="connsiteX6" fmla="*/ 72594 w 1364741"/>
                    <a:gd name="connsiteY6" fmla="*/ 222947 h 710052"/>
                    <a:gd name="connsiteX7" fmla="*/ 122083 w 1364741"/>
                    <a:gd name="connsiteY7" fmla="*/ 688329 h 710052"/>
                    <a:gd name="connsiteX8" fmla="*/ 219463 w 1364741"/>
                    <a:gd name="connsiteY8" fmla="*/ 274678 h 710052"/>
                    <a:gd name="connsiteX9" fmla="*/ 251743 w 1364741"/>
                    <a:gd name="connsiteY9" fmla="*/ 271521 h 710052"/>
                    <a:gd name="connsiteX10" fmla="*/ 268437 w 1364741"/>
                    <a:gd name="connsiteY10" fmla="*/ 267433 h 710052"/>
                    <a:gd name="connsiteX11" fmla="*/ 315785 w 1364741"/>
                    <a:gd name="connsiteY11" fmla="*/ 270728 h 710052"/>
                    <a:gd name="connsiteX12" fmla="*/ 549159 w 1364741"/>
                    <a:gd name="connsiteY12" fmla="*/ 247991 h 710052"/>
                    <a:gd name="connsiteX13" fmla="*/ 599620 w 1364741"/>
                    <a:gd name="connsiteY13" fmla="*/ 233318 h 710052"/>
                    <a:gd name="connsiteX14" fmla="*/ 614726 w 1364741"/>
                    <a:gd name="connsiteY14" fmla="*/ 232121 h 710052"/>
                    <a:gd name="connsiteX15" fmla="*/ 910345 w 1364741"/>
                    <a:gd name="connsiteY15" fmla="*/ 219706 h 710052"/>
                    <a:gd name="connsiteX16" fmla="*/ 1174858 w 1364741"/>
                    <a:gd name="connsiteY16" fmla="*/ 308025 h 710052"/>
                    <a:gd name="connsiteX17" fmla="*/ 1290924 w 1364741"/>
                    <a:gd name="connsiteY17" fmla="*/ 707576 h 710052"/>
                    <a:gd name="connsiteX18" fmla="*/ 1329599 w 1364741"/>
                    <a:gd name="connsiteY18" fmla="*/ 547773 h 710052"/>
                    <a:gd name="connsiteX19" fmla="*/ 1343229 w 1364741"/>
                    <a:gd name="connsiteY19" fmla="*/ 478360 h 710052"/>
                    <a:gd name="connsiteX20" fmla="*/ 1364741 w 1364741"/>
                    <a:gd name="connsiteY20" fmla="*/ 364627 h 710052"/>
                    <a:gd name="connsiteX21" fmla="*/ 1362678 w 1364741"/>
                    <a:gd name="connsiteY21" fmla="*/ 190015 h 710052"/>
                    <a:gd name="connsiteX22" fmla="*/ 1362651 w 1364741"/>
                    <a:gd name="connsiteY22" fmla="*/ 189688 h 710052"/>
                    <a:gd name="connsiteX23" fmla="*/ 1264975 w 1364741"/>
                    <a:gd name="connsiteY23" fmla="*/ 132755 h 710052"/>
                    <a:gd name="connsiteX24" fmla="*/ 649769 w 1364741"/>
                    <a:gd name="connsiteY24" fmla="*/ 0 h 710052"/>
                    <a:gd name="connsiteX0" fmla="*/ 649769 w 1364741"/>
                    <a:gd name="connsiteY0" fmla="*/ 0 h 710052"/>
                    <a:gd name="connsiteX1" fmla="*/ 34563 w 1364741"/>
                    <a:gd name="connsiteY1" fmla="*/ 132755 h 710052"/>
                    <a:gd name="connsiteX2" fmla="*/ 0 w 1364741"/>
                    <a:gd name="connsiteY2" fmla="*/ 152901 h 710052"/>
                    <a:gd name="connsiteX3" fmla="*/ 11432 w 1364741"/>
                    <a:gd name="connsiteY3" fmla="*/ 165070 h 710052"/>
                    <a:gd name="connsiteX4" fmla="*/ 71258 w 1364741"/>
                    <a:gd name="connsiteY4" fmla="*/ 212881 h 710052"/>
                    <a:gd name="connsiteX5" fmla="*/ 74150 w 1364741"/>
                    <a:gd name="connsiteY5" fmla="*/ 214518 h 710052"/>
                    <a:gd name="connsiteX6" fmla="*/ 72594 w 1364741"/>
                    <a:gd name="connsiteY6" fmla="*/ 222947 h 710052"/>
                    <a:gd name="connsiteX7" fmla="*/ 122083 w 1364741"/>
                    <a:gd name="connsiteY7" fmla="*/ 688329 h 710052"/>
                    <a:gd name="connsiteX8" fmla="*/ 219463 w 1364741"/>
                    <a:gd name="connsiteY8" fmla="*/ 274678 h 710052"/>
                    <a:gd name="connsiteX9" fmla="*/ 251743 w 1364741"/>
                    <a:gd name="connsiteY9" fmla="*/ 271521 h 710052"/>
                    <a:gd name="connsiteX10" fmla="*/ 268437 w 1364741"/>
                    <a:gd name="connsiteY10" fmla="*/ 267433 h 710052"/>
                    <a:gd name="connsiteX11" fmla="*/ 315785 w 1364741"/>
                    <a:gd name="connsiteY11" fmla="*/ 270728 h 710052"/>
                    <a:gd name="connsiteX12" fmla="*/ 549159 w 1364741"/>
                    <a:gd name="connsiteY12" fmla="*/ 247991 h 710052"/>
                    <a:gd name="connsiteX13" fmla="*/ 599620 w 1364741"/>
                    <a:gd name="connsiteY13" fmla="*/ 233318 h 710052"/>
                    <a:gd name="connsiteX14" fmla="*/ 614726 w 1364741"/>
                    <a:gd name="connsiteY14" fmla="*/ 232121 h 710052"/>
                    <a:gd name="connsiteX15" fmla="*/ 910345 w 1364741"/>
                    <a:gd name="connsiteY15" fmla="*/ 219706 h 710052"/>
                    <a:gd name="connsiteX16" fmla="*/ 1174858 w 1364741"/>
                    <a:gd name="connsiteY16" fmla="*/ 308025 h 710052"/>
                    <a:gd name="connsiteX17" fmla="*/ 1290924 w 1364741"/>
                    <a:gd name="connsiteY17" fmla="*/ 707576 h 710052"/>
                    <a:gd name="connsiteX18" fmla="*/ 1329599 w 1364741"/>
                    <a:gd name="connsiteY18" fmla="*/ 547773 h 710052"/>
                    <a:gd name="connsiteX19" fmla="*/ 1343229 w 1364741"/>
                    <a:gd name="connsiteY19" fmla="*/ 478360 h 710052"/>
                    <a:gd name="connsiteX20" fmla="*/ 1364741 w 1364741"/>
                    <a:gd name="connsiteY20" fmla="*/ 364627 h 710052"/>
                    <a:gd name="connsiteX21" fmla="*/ 1362678 w 1364741"/>
                    <a:gd name="connsiteY21" fmla="*/ 190015 h 710052"/>
                    <a:gd name="connsiteX22" fmla="*/ 1298256 w 1364741"/>
                    <a:gd name="connsiteY22" fmla="*/ 202567 h 710052"/>
                    <a:gd name="connsiteX23" fmla="*/ 1264975 w 1364741"/>
                    <a:gd name="connsiteY23" fmla="*/ 132755 h 710052"/>
                    <a:gd name="connsiteX24" fmla="*/ 649769 w 1364741"/>
                    <a:gd name="connsiteY24" fmla="*/ 0 h 710052"/>
                    <a:gd name="connsiteX0" fmla="*/ 649769 w 1364741"/>
                    <a:gd name="connsiteY0" fmla="*/ 0 h 710052"/>
                    <a:gd name="connsiteX1" fmla="*/ 34563 w 1364741"/>
                    <a:gd name="connsiteY1" fmla="*/ 132755 h 710052"/>
                    <a:gd name="connsiteX2" fmla="*/ 0 w 1364741"/>
                    <a:gd name="connsiteY2" fmla="*/ 152901 h 710052"/>
                    <a:gd name="connsiteX3" fmla="*/ 11432 w 1364741"/>
                    <a:gd name="connsiteY3" fmla="*/ 165070 h 710052"/>
                    <a:gd name="connsiteX4" fmla="*/ 71258 w 1364741"/>
                    <a:gd name="connsiteY4" fmla="*/ 212881 h 710052"/>
                    <a:gd name="connsiteX5" fmla="*/ 74150 w 1364741"/>
                    <a:gd name="connsiteY5" fmla="*/ 214518 h 710052"/>
                    <a:gd name="connsiteX6" fmla="*/ 72594 w 1364741"/>
                    <a:gd name="connsiteY6" fmla="*/ 222947 h 710052"/>
                    <a:gd name="connsiteX7" fmla="*/ 122083 w 1364741"/>
                    <a:gd name="connsiteY7" fmla="*/ 688329 h 710052"/>
                    <a:gd name="connsiteX8" fmla="*/ 219463 w 1364741"/>
                    <a:gd name="connsiteY8" fmla="*/ 274678 h 710052"/>
                    <a:gd name="connsiteX9" fmla="*/ 251743 w 1364741"/>
                    <a:gd name="connsiteY9" fmla="*/ 271521 h 710052"/>
                    <a:gd name="connsiteX10" fmla="*/ 268437 w 1364741"/>
                    <a:gd name="connsiteY10" fmla="*/ 267433 h 710052"/>
                    <a:gd name="connsiteX11" fmla="*/ 315785 w 1364741"/>
                    <a:gd name="connsiteY11" fmla="*/ 270728 h 710052"/>
                    <a:gd name="connsiteX12" fmla="*/ 549159 w 1364741"/>
                    <a:gd name="connsiteY12" fmla="*/ 247991 h 710052"/>
                    <a:gd name="connsiteX13" fmla="*/ 599620 w 1364741"/>
                    <a:gd name="connsiteY13" fmla="*/ 233318 h 710052"/>
                    <a:gd name="connsiteX14" fmla="*/ 614726 w 1364741"/>
                    <a:gd name="connsiteY14" fmla="*/ 232121 h 710052"/>
                    <a:gd name="connsiteX15" fmla="*/ 910345 w 1364741"/>
                    <a:gd name="connsiteY15" fmla="*/ 219706 h 710052"/>
                    <a:gd name="connsiteX16" fmla="*/ 1174858 w 1364741"/>
                    <a:gd name="connsiteY16" fmla="*/ 308025 h 710052"/>
                    <a:gd name="connsiteX17" fmla="*/ 1290924 w 1364741"/>
                    <a:gd name="connsiteY17" fmla="*/ 707576 h 710052"/>
                    <a:gd name="connsiteX18" fmla="*/ 1329599 w 1364741"/>
                    <a:gd name="connsiteY18" fmla="*/ 547773 h 710052"/>
                    <a:gd name="connsiteX19" fmla="*/ 1343229 w 1364741"/>
                    <a:gd name="connsiteY19" fmla="*/ 478360 h 710052"/>
                    <a:gd name="connsiteX20" fmla="*/ 1364741 w 1364741"/>
                    <a:gd name="connsiteY20" fmla="*/ 364627 h 710052"/>
                    <a:gd name="connsiteX21" fmla="*/ 1298256 w 1364741"/>
                    <a:gd name="connsiteY21" fmla="*/ 202567 h 710052"/>
                    <a:gd name="connsiteX22" fmla="*/ 1264975 w 1364741"/>
                    <a:gd name="connsiteY22" fmla="*/ 132755 h 710052"/>
                    <a:gd name="connsiteX23" fmla="*/ 649769 w 1364741"/>
                    <a:gd name="connsiteY23" fmla="*/ 0 h 710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364741" h="710052">
                      <a:moveTo>
                        <a:pt x="649769" y="0"/>
                      </a:moveTo>
                      <a:cubicBezTo>
                        <a:pt x="421883" y="0"/>
                        <a:pt x="210177" y="48940"/>
                        <a:pt x="34563" y="132755"/>
                      </a:cubicBezTo>
                      <a:lnTo>
                        <a:pt x="0" y="152901"/>
                      </a:lnTo>
                      <a:lnTo>
                        <a:pt x="11432" y="165070"/>
                      </a:lnTo>
                      <a:cubicBezTo>
                        <a:pt x="27936" y="181700"/>
                        <a:pt x="48566" y="198330"/>
                        <a:pt x="71258" y="212881"/>
                      </a:cubicBezTo>
                      <a:lnTo>
                        <a:pt x="74150" y="214518"/>
                      </a:lnTo>
                      <a:lnTo>
                        <a:pt x="72594" y="222947"/>
                      </a:lnTo>
                      <a:cubicBezTo>
                        <a:pt x="50527" y="401941"/>
                        <a:pt x="122083" y="688329"/>
                        <a:pt x="122083" y="688329"/>
                      </a:cubicBezTo>
                      <a:cubicBezTo>
                        <a:pt x="208689" y="553705"/>
                        <a:pt x="219463" y="274678"/>
                        <a:pt x="219463" y="274678"/>
                      </a:cubicBezTo>
                      <a:cubicBezTo>
                        <a:pt x="230272" y="274678"/>
                        <a:pt x="241089" y="273475"/>
                        <a:pt x="251743" y="271521"/>
                      </a:cubicBezTo>
                      <a:lnTo>
                        <a:pt x="268437" y="267433"/>
                      </a:lnTo>
                      <a:lnTo>
                        <a:pt x="315785" y="270728"/>
                      </a:lnTo>
                      <a:cubicBezTo>
                        <a:pt x="393920" y="273716"/>
                        <a:pt x="473086" y="266830"/>
                        <a:pt x="549159" y="247991"/>
                      </a:cubicBezTo>
                      <a:lnTo>
                        <a:pt x="599620" y="233318"/>
                      </a:lnTo>
                      <a:lnTo>
                        <a:pt x="614726" y="232121"/>
                      </a:lnTo>
                      <a:cubicBezTo>
                        <a:pt x="726070" y="223213"/>
                        <a:pt x="840651" y="214525"/>
                        <a:pt x="910345" y="219706"/>
                      </a:cubicBezTo>
                      <a:cubicBezTo>
                        <a:pt x="1049733" y="230067"/>
                        <a:pt x="1109772" y="244475"/>
                        <a:pt x="1174858" y="308025"/>
                      </a:cubicBezTo>
                      <a:cubicBezTo>
                        <a:pt x="1228868" y="519637"/>
                        <a:pt x="1261999" y="683585"/>
                        <a:pt x="1290924" y="707576"/>
                      </a:cubicBezTo>
                      <a:cubicBezTo>
                        <a:pt x="1312618" y="725570"/>
                        <a:pt x="1315578" y="642780"/>
                        <a:pt x="1329599" y="547773"/>
                      </a:cubicBezTo>
                      <a:lnTo>
                        <a:pt x="1343229" y="478360"/>
                      </a:lnTo>
                      <a:lnTo>
                        <a:pt x="1364741" y="364627"/>
                      </a:lnTo>
                      <a:cubicBezTo>
                        <a:pt x="1357246" y="318662"/>
                        <a:pt x="1314884" y="241212"/>
                        <a:pt x="1298256" y="202567"/>
                      </a:cubicBezTo>
                      <a:cubicBezTo>
                        <a:pt x="1265697" y="183589"/>
                        <a:pt x="1297534" y="151733"/>
                        <a:pt x="1264975" y="132755"/>
                      </a:cubicBezTo>
                      <a:cubicBezTo>
                        <a:pt x="1089361" y="48940"/>
                        <a:pt x="877656" y="0"/>
                        <a:pt x="649769" y="0"/>
                      </a:cubicBezTo>
                      <a:close/>
                    </a:path>
                  </a:pathLst>
                </a:custGeom>
                <a:solidFill>
                  <a:srgbClr val="5A4945"/>
                </a:solidFill>
                <a:ln>
                  <a:noFill/>
                </a:ln>
              </p:spPr>
              <p:txBody>
                <a:bodyPr vert="horz" wrap="square" lIns="45720" tIns="22860" rIns="45720" bIns="22860" numCol="1" anchor="t" anchorCtr="0" compatLnSpc="1">
                  <a:prstTxWarp prst="textNoShape">
                    <a:avLst/>
                  </a:prstTxWarp>
                  <a:noAutofit/>
                </a:bodyPr>
                <a:lstStyle/>
                <a:p>
                  <a:endParaRPr lang="en-US" sz="900"/>
                </a:p>
              </p:txBody>
            </p:sp>
            <p:sp>
              <p:nvSpPr>
                <p:cNvPr id="104" name="Freeform 384">
                  <a:extLst>
                    <a:ext uri="{FF2B5EF4-FFF2-40B4-BE49-F238E27FC236}">
                      <a16:creationId xmlns:a16="http://schemas.microsoft.com/office/drawing/2014/main" id="{520EA386-A995-B403-369D-2A4520DC6C96}"/>
                    </a:ext>
                  </a:extLst>
                </p:cNvPr>
                <p:cNvSpPr>
                  <a:spLocks/>
                </p:cNvSpPr>
                <p:nvPr/>
              </p:nvSpPr>
              <p:spPr bwMode="auto">
                <a:xfrm rot="967563" flipH="1">
                  <a:off x="334362" y="934202"/>
                  <a:ext cx="1338436" cy="1121848"/>
                </a:xfrm>
                <a:custGeom>
                  <a:avLst/>
                  <a:gdLst>
                    <a:gd name="connsiteX0" fmla="*/ 822876 w 1503164"/>
                    <a:gd name="connsiteY0" fmla="*/ 26563 h 1259919"/>
                    <a:gd name="connsiteX1" fmla="*/ 781368 w 1503164"/>
                    <a:gd name="connsiteY1" fmla="*/ 17194 h 1259919"/>
                    <a:gd name="connsiteX2" fmla="*/ 587700 w 1503164"/>
                    <a:gd name="connsiteY2" fmla="*/ 68776 h 1259919"/>
                    <a:gd name="connsiteX3" fmla="*/ 432765 w 1503164"/>
                    <a:gd name="connsiteY3" fmla="*/ 0 h 1259919"/>
                    <a:gd name="connsiteX4" fmla="*/ 303653 w 1503164"/>
                    <a:gd name="connsiteY4" fmla="*/ 85970 h 1259919"/>
                    <a:gd name="connsiteX5" fmla="*/ 97073 w 1503164"/>
                    <a:gd name="connsiteY5" fmla="*/ 68776 h 1259919"/>
                    <a:gd name="connsiteX6" fmla="*/ 85347 w 1503164"/>
                    <a:gd name="connsiteY6" fmla="*/ 78853 h 1259919"/>
                    <a:gd name="connsiteX7" fmla="*/ 71906 w 1503164"/>
                    <a:gd name="connsiteY7" fmla="*/ 84951 h 1259919"/>
                    <a:gd name="connsiteX8" fmla="*/ 125810 w 1503164"/>
                    <a:gd name="connsiteY8" fmla="*/ 626120 h 1259919"/>
                    <a:gd name="connsiteX9" fmla="*/ 1160588 w 1503164"/>
                    <a:gd name="connsiteY9" fmla="*/ 652798 h 1259919"/>
                    <a:gd name="connsiteX10" fmla="*/ 1361511 w 1503164"/>
                    <a:gd name="connsiteY10" fmla="*/ 1255902 h 1259919"/>
                    <a:gd name="connsiteX11" fmla="*/ 1394728 w 1503164"/>
                    <a:gd name="connsiteY11" fmla="*/ 507067 h 1259919"/>
                    <a:gd name="connsiteX12" fmla="*/ 1376329 w 1503164"/>
                    <a:gd name="connsiteY12" fmla="*/ 489415 h 1259919"/>
                    <a:gd name="connsiteX13" fmla="*/ 1410754 w 1503164"/>
                    <a:gd name="connsiteY13" fmla="*/ 464331 h 1259919"/>
                    <a:gd name="connsiteX14" fmla="*/ 1433916 w 1503164"/>
                    <a:gd name="connsiteY14" fmla="*/ 416251 h 1259919"/>
                    <a:gd name="connsiteX15" fmla="*/ 1341930 w 1503164"/>
                    <a:gd name="connsiteY15" fmla="*/ 441550 h 1259919"/>
                    <a:gd name="connsiteX16" fmla="*/ 1329783 w 1503164"/>
                    <a:gd name="connsiteY16" fmla="*/ 448271 h 1259919"/>
                    <a:gd name="connsiteX17" fmla="*/ 1301709 w 1503164"/>
                    <a:gd name="connsiteY17" fmla="*/ 430929 h 1259919"/>
                    <a:gd name="connsiteX18" fmla="*/ 1313300 w 1503164"/>
                    <a:gd name="connsiteY18" fmla="*/ 417596 h 1259919"/>
                    <a:gd name="connsiteX19" fmla="*/ 1405008 w 1503164"/>
                    <a:gd name="connsiteY19" fmla="*/ 223382 h 1259919"/>
                    <a:gd name="connsiteX20" fmla="*/ 1267870 w 1503164"/>
                    <a:gd name="connsiteY20" fmla="*/ 368243 h 1259919"/>
                    <a:gd name="connsiteX21" fmla="*/ 1259400 w 1503164"/>
                    <a:gd name="connsiteY21" fmla="*/ 384364 h 1259919"/>
                    <a:gd name="connsiteX22" fmla="*/ 1244665 w 1503164"/>
                    <a:gd name="connsiteY22" fmla="*/ 350945 h 1259919"/>
                    <a:gd name="connsiteX23" fmla="*/ 1151293 w 1503164"/>
                    <a:gd name="connsiteY23" fmla="*/ 261915 h 1259919"/>
                    <a:gd name="connsiteX24" fmla="*/ 1145735 w 1503164"/>
                    <a:gd name="connsiteY24" fmla="*/ 259255 h 1259919"/>
                    <a:gd name="connsiteX25" fmla="*/ 1147926 w 1503164"/>
                    <a:gd name="connsiteY25" fmla="*/ 233865 h 1259919"/>
                    <a:gd name="connsiteX26" fmla="*/ 1000859 w 1503164"/>
                    <a:gd name="connsiteY26" fmla="*/ 111761 h 1259919"/>
                    <a:gd name="connsiteX27" fmla="*/ 884658 w 1503164"/>
                    <a:gd name="connsiteY27" fmla="*/ 120358 h 1259919"/>
                    <a:gd name="connsiteX28" fmla="*/ 822876 w 1503164"/>
                    <a:gd name="connsiteY28" fmla="*/ 26563 h 1259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503164" h="1259919">
                      <a:moveTo>
                        <a:pt x="822876" y="26563"/>
                      </a:moveTo>
                      <a:cubicBezTo>
                        <a:pt x="811225" y="22567"/>
                        <a:pt x="797507" y="19343"/>
                        <a:pt x="781368" y="17194"/>
                      </a:cubicBezTo>
                      <a:cubicBezTo>
                        <a:pt x="652256" y="0"/>
                        <a:pt x="587700" y="68776"/>
                        <a:pt x="587700" y="68776"/>
                      </a:cubicBezTo>
                      <a:cubicBezTo>
                        <a:pt x="587700" y="68776"/>
                        <a:pt x="548966" y="0"/>
                        <a:pt x="432765" y="0"/>
                      </a:cubicBezTo>
                      <a:cubicBezTo>
                        <a:pt x="316564" y="8597"/>
                        <a:pt x="303653" y="85970"/>
                        <a:pt x="303653" y="85970"/>
                      </a:cubicBezTo>
                      <a:cubicBezTo>
                        <a:pt x="303653" y="85970"/>
                        <a:pt x="226185" y="0"/>
                        <a:pt x="97073" y="68776"/>
                      </a:cubicBezTo>
                      <a:lnTo>
                        <a:pt x="85347" y="78853"/>
                      </a:lnTo>
                      <a:lnTo>
                        <a:pt x="71906" y="84951"/>
                      </a:lnTo>
                      <a:cubicBezTo>
                        <a:pt x="6890" y="138271"/>
                        <a:pt x="-72200" y="364491"/>
                        <a:pt x="125810" y="626120"/>
                      </a:cubicBezTo>
                      <a:cubicBezTo>
                        <a:pt x="352106" y="925126"/>
                        <a:pt x="1006657" y="608292"/>
                        <a:pt x="1160588" y="652798"/>
                      </a:cubicBezTo>
                      <a:cubicBezTo>
                        <a:pt x="1328566" y="720830"/>
                        <a:pt x="1270497" y="1210122"/>
                        <a:pt x="1361511" y="1255902"/>
                      </a:cubicBezTo>
                      <a:cubicBezTo>
                        <a:pt x="1436602" y="1311676"/>
                        <a:pt x="1619775" y="772788"/>
                        <a:pt x="1394728" y="507067"/>
                      </a:cubicBezTo>
                      <a:lnTo>
                        <a:pt x="1376329" y="489415"/>
                      </a:lnTo>
                      <a:lnTo>
                        <a:pt x="1410754" y="464331"/>
                      </a:lnTo>
                      <a:cubicBezTo>
                        <a:pt x="1430338" y="446930"/>
                        <a:pt x="1440606" y="429718"/>
                        <a:pt x="1433916" y="416251"/>
                      </a:cubicBezTo>
                      <a:cubicBezTo>
                        <a:pt x="1440070" y="394967"/>
                        <a:pt x="1391769" y="415598"/>
                        <a:pt x="1341930" y="441550"/>
                      </a:cubicBezTo>
                      <a:lnTo>
                        <a:pt x="1329783" y="448271"/>
                      </a:lnTo>
                      <a:lnTo>
                        <a:pt x="1301709" y="430929"/>
                      </a:lnTo>
                      <a:lnTo>
                        <a:pt x="1313300" y="417596"/>
                      </a:lnTo>
                      <a:cubicBezTo>
                        <a:pt x="1377458" y="341547"/>
                        <a:pt x="1453846" y="237502"/>
                        <a:pt x="1405008" y="223382"/>
                      </a:cubicBezTo>
                      <a:cubicBezTo>
                        <a:pt x="1365939" y="212086"/>
                        <a:pt x="1312020" y="288752"/>
                        <a:pt x="1267870" y="368243"/>
                      </a:cubicBezTo>
                      <a:lnTo>
                        <a:pt x="1259400" y="384364"/>
                      </a:lnTo>
                      <a:lnTo>
                        <a:pt x="1244665" y="350945"/>
                      </a:lnTo>
                      <a:cubicBezTo>
                        <a:pt x="1221763" y="313958"/>
                        <a:pt x="1189688" y="284754"/>
                        <a:pt x="1151293" y="261915"/>
                      </a:cubicBezTo>
                      <a:lnTo>
                        <a:pt x="1145735" y="259255"/>
                      </a:lnTo>
                      <a:lnTo>
                        <a:pt x="1147926" y="233865"/>
                      </a:lnTo>
                      <a:cubicBezTo>
                        <a:pt x="1138848" y="176238"/>
                        <a:pt x="1088010" y="124656"/>
                        <a:pt x="1000859" y="111761"/>
                      </a:cubicBezTo>
                      <a:cubicBezTo>
                        <a:pt x="936303" y="103164"/>
                        <a:pt x="884658" y="120358"/>
                        <a:pt x="884658" y="120358"/>
                      </a:cubicBezTo>
                      <a:cubicBezTo>
                        <a:pt x="884658" y="120358"/>
                        <a:pt x="904428" y="54537"/>
                        <a:pt x="822876" y="26563"/>
                      </a:cubicBezTo>
                      <a:close/>
                    </a:path>
                  </a:pathLst>
                </a:custGeom>
                <a:solidFill>
                  <a:srgbClr val="705B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en-US"/>
                </a:p>
              </p:txBody>
            </p:sp>
            <p:sp>
              <p:nvSpPr>
                <p:cNvPr id="105" name="Freeform 133">
                  <a:extLst>
                    <a:ext uri="{FF2B5EF4-FFF2-40B4-BE49-F238E27FC236}">
                      <a16:creationId xmlns:a16="http://schemas.microsoft.com/office/drawing/2014/main" id="{A01AC237-CFF3-AA95-25E4-CDDC0A84F884}"/>
                    </a:ext>
                  </a:extLst>
                </p:cNvPr>
                <p:cNvSpPr>
                  <a:spLocks/>
                </p:cNvSpPr>
                <p:nvPr/>
              </p:nvSpPr>
              <p:spPr bwMode="auto">
                <a:xfrm>
                  <a:off x="793593" y="2188852"/>
                  <a:ext cx="281550" cy="102382"/>
                </a:xfrm>
                <a:custGeom>
                  <a:avLst/>
                  <a:gdLst>
                    <a:gd name="T0" fmla="*/ 23 w 26"/>
                    <a:gd name="T1" fmla="*/ 2 h 9"/>
                    <a:gd name="T2" fmla="*/ 3 w 26"/>
                    <a:gd name="T3" fmla="*/ 2 h 9"/>
                    <a:gd name="T4" fmla="*/ 13 w 26"/>
                    <a:gd name="T5" fmla="*/ 9 h 9"/>
                    <a:gd name="T6" fmla="*/ 23 w 26"/>
                    <a:gd name="T7" fmla="*/ 2 h 9"/>
                  </a:gdLst>
                  <a:ahLst/>
                  <a:cxnLst>
                    <a:cxn ang="0">
                      <a:pos x="T0" y="T1"/>
                    </a:cxn>
                    <a:cxn ang="0">
                      <a:pos x="T2" y="T3"/>
                    </a:cxn>
                    <a:cxn ang="0">
                      <a:pos x="T4" y="T5"/>
                    </a:cxn>
                    <a:cxn ang="0">
                      <a:pos x="T6" y="T7"/>
                    </a:cxn>
                  </a:cxnLst>
                  <a:rect l="0" t="0" r="r" b="b"/>
                  <a:pathLst>
                    <a:path w="26" h="9">
                      <a:moveTo>
                        <a:pt x="23" y="2"/>
                      </a:moveTo>
                      <a:cubicBezTo>
                        <a:pt x="19" y="0"/>
                        <a:pt x="6" y="0"/>
                        <a:pt x="3" y="2"/>
                      </a:cubicBezTo>
                      <a:cubicBezTo>
                        <a:pt x="0" y="3"/>
                        <a:pt x="10" y="9"/>
                        <a:pt x="13" y="9"/>
                      </a:cubicBezTo>
                      <a:cubicBezTo>
                        <a:pt x="16" y="9"/>
                        <a:pt x="26" y="3"/>
                        <a:pt x="23" y="2"/>
                      </a:cubicBezTo>
                    </a:path>
                  </a:pathLst>
                </a:custGeom>
                <a:solidFill>
                  <a:srgbClr val="ED90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grpSp>
          <p:sp>
            <p:nvSpPr>
              <p:cNvPr id="84" name="Freeform 756">
                <a:extLst>
                  <a:ext uri="{FF2B5EF4-FFF2-40B4-BE49-F238E27FC236}">
                    <a16:creationId xmlns:a16="http://schemas.microsoft.com/office/drawing/2014/main" id="{0D060170-EE94-2DD5-1AC0-FD5481EEF959}"/>
                  </a:ext>
                </a:extLst>
              </p:cNvPr>
              <p:cNvSpPr>
                <a:spLocks noEditPoints="1"/>
              </p:cNvSpPr>
              <p:nvPr/>
            </p:nvSpPr>
            <p:spPr bwMode="auto">
              <a:xfrm>
                <a:off x="2179637" y="3151648"/>
                <a:ext cx="1776954" cy="872115"/>
              </a:xfrm>
              <a:custGeom>
                <a:avLst/>
                <a:gdLst>
                  <a:gd name="T0" fmla="*/ 51 w 62"/>
                  <a:gd name="T1" fmla="*/ 0 h 26"/>
                  <a:gd name="T2" fmla="*/ 61 w 62"/>
                  <a:gd name="T3" fmla="*/ 2 h 26"/>
                  <a:gd name="T4" fmla="*/ 62 w 62"/>
                  <a:gd name="T5" fmla="*/ 3 h 26"/>
                  <a:gd name="T6" fmla="*/ 62 w 62"/>
                  <a:gd name="T7" fmla="*/ 8 h 26"/>
                  <a:gd name="T8" fmla="*/ 61 w 62"/>
                  <a:gd name="T9" fmla="*/ 10 h 26"/>
                  <a:gd name="T10" fmla="*/ 61 w 62"/>
                  <a:gd name="T11" fmla="*/ 11 h 26"/>
                  <a:gd name="T12" fmla="*/ 58 w 62"/>
                  <a:gd name="T13" fmla="*/ 21 h 26"/>
                  <a:gd name="T14" fmla="*/ 53 w 62"/>
                  <a:gd name="T15" fmla="*/ 25 h 26"/>
                  <a:gd name="T16" fmla="*/ 42 w 62"/>
                  <a:gd name="T17" fmla="*/ 25 h 26"/>
                  <a:gd name="T18" fmla="*/ 37 w 62"/>
                  <a:gd name="T19" fmla="*/ 21 h 26"/>
                  <a:gd name="T20" fmla="*/ 34 w 62"/>
                  <a:gd name="T21" fmla="*/ 15 h 26"/>
                  <a:gd name="T22" fmla="*/ 33 w 62"/>
                  <a:gd name="T23" fmla="*/ 7 h 26"/>
                  <a:gd name="T24" fmla="*/ 31 w 62"/>
                  <a:gd name="T25" fmla="*/ 6 h 26"/>
                  <a:gd name="T26" fmla="*/ 29 w 62"/>
                  <a:gd name="T27" fmla="*/ 7 h 26"/>
                  <a:gd name="T28" fmla="*/ 29 w 62"/>
                  <a:gd name="T29" fmla="*/ 9 h 26"/>
                  <a:gd name="T30" fmla="*/ 25 w 62"/>
                  <a:gd name="T31" fmla="*/ 21 h 26"/>
                  <a:gd name="T32" fmla="*/ 19 w 62"/>
                  <a:gd name="T33" fmla="*/ 25 h 26"/>
                  <a:gd name="T34" fmla="*/ 10 w 62"/>
                  <a:gd name="T35" fmla="*/ 26 h 26"/>
                  <a:gd name="T36" fmla="*/ 4 w 62"/>
                  <a:gd name="T37" fmla="*/ 21 h 26"/>
                  <a:gd name="T38" fmla="*/ 1 w 62"/>
                  <a:gd name="T39" fmla="*/ 11 h 26"/>
                  <a:gd name="T40" fmla="*/ 1 w 62"/>
                  <a:gd name="T41" fmla="*/ 9 h 26"/>
                  <a:gd name="T42" fmla="*/ 0 w 62"/>
                  <a:gd name="T43" fmla="*/ 8 h 26"/>
                  <a:gd name="T44" fmla="*/ 0 w 62"/>
                  <a:gd name="T45" fmla="*/ 3 h 26"/>
                  <a:gd name="T46" fmla="*/ 2 w 62"/>
                  <a:gd name="T47" fmla="*/ 1 h 26"/>
                  <a:gd name="T48" fmla="*/ 10 w 62"/>
                  <a:gd name="T49" fmla="*/ 0 h 26"/>
                  <a:gd name="T50" fmla="*/ 24 w 62"/>
                  <a:gd name="T51" fmla="*/ 1 h 26"/>
                  <a:gd name="T52" fmla="*/ 36 w 62"/>
                  <a:gd name="T53" fmla="*/ 1 h 26"/>
                  <a:gd name="T54" fmla="*/ 46 w 62"/>
                  <a:gd name="T55" fmla="*/ 0 h 26"/>
                  <a:gd name="T56" fmla="*/ 51 w 62"/>
                  <a:gd name="T57" fmla="*/ 0 h 26"/>
                  <a:gd name="T58" fmla="*/ 38 w 62"/>
                  <a:gd name="T59" fmla="*/ 4 h 26"/>
                  <a:gd name="T60" fmla="*/ 35 w 62"/>
                  <a:gd name="T61" fmla="*/ 9 h 26"/>
                  <a:gd name="T62" fmla="*/ 38 w 62"/>
                  <a:gd name="T63" fmla="*/ 20 h 26"/>
                  <a:gd name="T64" fmla="*/ 44 w 62"/>
                  <a:gd name="T65" fmla="*/ 23 h 26"/>
                  <a:gd name="T66" fmla="*/ 53 w 62"/>
                  <a:gd name="T67" fmla="*/ 23 h 26"/>
                  <a:gd name="T68" fmla="*/ 56 w 62"/>
                  <a:gd name="T69" fmla="*/ 21 h 26"/>
                  <a:gd name="T70" fmla="*/ 57 w 62"/>
                  <a:gd name="T71" fmla="*/ 6 h 26"/>
                  <a:gd name="T72" fmla="*/ 55 w 62"/>
                  <a:gd name="T73" fmla="*/ 4 h 26"/>
                  <a:gd name="T74" fmla="*/ 49 w 62"/>
                  <a:gd name="T75" fmla="*/ 3 h 26"/>
                  <a:gd name="T76" fmla="*/ 45 w 62"/>
                  <a:gd name="T77" fmla="*/ 2 h 26"/>
                  <a:gd name="T78" fmla="*/ 38 w 62"/>
                  <a:gd name="T79" fmla="*/ 4 h 26"/>
                  <a:gd name="T80" fmla="*/ 20 w 62"/>
                  <a:gd name="T81" fmla="*/ 23 h 26"/>
                  <a:gd name="T82" fmla="*/ 23 w 62"/>
                  <a:gd name="T83" fmla="*/ 21 h 26"/>
                  <a:gd name="T84" fmla="*/ 27 w 62"/>
                  <a:gd name="T85" fmla="*/ 8 h 26"/>
                  <a:gd name="T86" fmla="*/ 24 w 62"/>
                  <a:gd name="T87" fmla="*/ 4 h 26"/>
                  <a:gd name="T88" fmla="*/ 17 w 62"/>
                  <a:gd name="T89" fmla="*/ 2 h 26"/>
                  <a:gd name="T90" fmla="*/ 8 w 62"/>
                  <a:gd name="T91" fmla="*/ 3 h 26"/>
                  <a:gd name="T92" fmla="*/ 6 w 62"/>
                  <a:gd name="T93" fmla="*/ 5 h 26"/>
                  <a:gd name="T94" fmla="*/ 4 w 62"/>
                  <a:gd name="T95" fmla="*/ 8 h 26"/>
                  <a:gd name="T96" fmla="*/ 5 w 62"/>
                  <a:gd name="T97" fmla="*/ 20 h 26"/>
                  <a:gd name="T98" fmla="*/ 11 w 62"/>
                  <a:gd name="T99" fmla="*/ 24 h 26"/>
                  <a:gd name="T100" fmla="*/ 14 w 62"/>
                  <a:gd name="T101" fmla="*/ 24 h 26"/>
                  <a:gd name="T102" fmla="*/ 20 w 62"/>
                  <a:gd name="T103" fmla="*/ 2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2" h="26">
                    <a:moveTo>
                      <a:pt x="51" y="0"/>
                    </a:moveTo>
                    <a:cubicBezTo>
                      <a:pt x="54" y="0"/>
                      <a:pt x="57" y="1"/>
                      <a:pt x="61" y="2"/>
                    </a:cubicBezTo>
                    <a:cubicBezTo>
                      <a:pt x="61" y="2"/>
                      <a:pt x="62" y="2"/>
                      <a:pt x="62" y="3"/>
                    </a:cubicBezTo>
                    <a:cubicBezTo>
                      <a:pt x="62" y="5"/>
                      <a:pt x="62" y="6"/>
                      <a:pt x="62" y="8"/>
                    </a:cubicBezTo>
                    <a:cubicBezTo>
                      <a:pt x="62" y="9"/>
                      <a:pt x="61" y="9"/>
                      <a:pt x="61" y="10"/>
                    </a:cubicBezTo>
                    <a:cubicBezTo>
                      <a:pt x="61" y="10"/>
                      <a:pt x="61" y="10"/>
                      <a:pt x="61" y="11"/>
                    </a:cubicBezTo>
                    <a:cubicBezTo>
                      <a:pt x="60" y="13"/>
                      <a:pt x="59" y="18"/>
                      <a:pt x="58" y="21"/>
                    </a:cubicBezTo>
                    <a:cubicBezTo>
                      <a:pt x="57" y="24"/>
                      <a:pt x="55" y="25"/>
                      <a:pt x="53" y="25"/>
                    </a:cubicBezTo>
                    <a:cubicBezTo>
                      <a:pt x="49" y="26"/>
                      <a:pt x="46" y="26"/>
                      <a:pt x="42" y="25"/>
                    </a:cubicBezTo>
                    <a:cubicBezTo>
                      <a:pt x="40" y="24"/>
                      <a:pt x="38" y="23"/>
                      <a:pt x="37" y="21"/>
                    </a:cubicBezTo>
                    <a:cubicBezTo>
                      <a:pt x="36" y="19"/>
                      <a:pt x="35" y="17"/>
                      <a:pt x="34" y="15"/>
                    </a:cubicBezTo>
                    <a:cubicBezTo>
                      <a:pt x="34" y="13"/>
                      <a:pt x="33" y="9"/>
                      <a:pt x="33" y="7"/>
                    </a:cubicBezTo>
                    <a:cubicBezTo>
                      <a:pt x="32" y="6"/>
                      <a:pt x="32" y="6"/>
                      <a:pt x="31" y="6"/>
                    </a:cubicBezTo>
                    <a:cubicBezTo>
                      <a:pt x="30" y="6"/>
                      <a:pt x="30" y="6"/>
                      <a:pt x="29" y="7"/>
                    </a:cubicBezTo>
                    <a:cubicBezTo>
                      <a:pt x="29" y="7"/>
                      <a:pt x="29" y="8"/>
                      <a:pt x="29" y="9"/>
                    </a:cubicBezTo>
                    <a:cubicBezTo>
                      <a:pt x="28" y="12"/>
                      <a:pt x="27" y="18"/>
                      <a:pt x="25" y="21"/>
                    </a:cubicBezTo>
                    <a:cubicBezTo>
                      <a:pt x="24" y="23"/>
                      <a:pt x="22" y="24"/>
                      <a:pt x="19" y="25"/>
                    </a:cubicBezTo>
                    <a:cubicBezTo>
                      <a:pt x="16" y="26"/>
                      <a:pt x="14" y="26"/>
                      <a:pt x="10" y="26"/>
                    </a:cubicBezTo>
                    <a:cubicBezTo>
                      <a:pt x="7" y="25"/>
                      <a:pt x="5" y="24"/>
                      <a:pt x="4" y="21"/>
                    </a:cubicBezTo>
                    <a:cubicBezTo>
                      <a:pt x="3" y="18"/>
                      <a:pt x="2" y="14"/>
                      <a:pt x="1" y="11"/>
                    </a:cubicBezTo>
                    <a:cubicBezTo>
                      <a:pt x="1" y="10"/>
                      <a:pt x="1" y="10"/>
                      <a:pt x="1" y="9"/>
                    </a:cubicBezTo>
                    <a:cubicBezTo>
                      <a:pt x="0" y="9"/>
                      <a:pt x="0" y="9"/>
                      <a:pt x="0" y="8"/>
                    </a:cubicBezTo>
                    <a:cubicBezTo>
                      <a:pt x="0" y="7"/>
                      <a:pt x="0" y="5"/>
                      <a:pt x="0" y="3"/>
                    </a:cubicBezTo>
                    <a:cubicBezTo>
                      <a:pt x="0" y="2"/>
                      <a:pt x="0" y="2"/>
                      <a:pt x="2" y="1"/>
                    </a:cubicBezTo>
                    <a:cubicBezTo>
                      <a:pt x="5" y="1"/>
                      <a:pt x="7" y="0"/>
                      <a:pt x="10" y="0"/>
                    </a:cubicBezTo>
                    <a:cubicBezTo>
                      <a:pt x="15" y="0"/>
                      <a:pt x="19" y="0"/>
                      <a:pt x="24" y="1"/>
                    </a:cubicBezTo>
                    <a:cubicBezTo>
                      <a:pt x="28" y="1"/>
                      <a:pt x="32" y="2"/>
                      <a:pt x="36" y="1"/>
                    </a:cubicBezTo>
                    <a:cubicBezTo>
                      <a:pt x="40" y="0"/>
                      <a:pt x="42" y="0"/>
                      <a:pt x="46" y="0"/>
                    </a:cubicBezTo>
                    <a:cubicBezTo>
                      <a:pt x="48" y="0"/>
                      <a:pt x="49" y="0"/>
                      <a:pt x="51" y="0"/>
                    </a:cubicBezTo>
                    <a:moveTo>
                      <a:pt x="38" y="4"/>
                    </a:moveTo>
                    <a:cubicBezTo>
                      <a:pt x="35" y="5"/>
                      <a:pt x="35" y="6"/>
                      <a:pt x="35" y="9"/>
                    </a:cubicBezTo>
                    <a:cubicBezTo>
                      <a:pt x="36" y="12"/>
                      <a:pt x="37" y="17"/>
                      <a:pt x="38" y="20"/>
                    </a:cubicBezTo>
                    <a:cubicBezTo>
                      <a:pt x="40" y="22"/>
                      <a:pt x="41" y="23"/>
                      <a:pt x="44" y="23"/>
                    </a:cubicBezTo>
                    <a:cubicBezTo>
                      <a:pt x="47" y="24"/>
                      <a:pt x="49" y="24"/>
                      <a:pt x="53" y="23"/>
                    </a:cubicBezTo>
                    <a:cubicBezTo>
                      <a:pt x="54" y="23"/>
                      <a:pt x="55" y="22"/>
                      <a:pt x="56" y="21"/>
                    </a:cubicBezTo>
                    <a:cubicBezTo>
                      <a:pt x="58" y="17"/>
                      <a:pt x="58" y="10"/>
                      <a:pt x="57" y="6"/>
                    </a:cubicBezTo>
                    <a:cubicBezTo>
                      <a:pt x="57" y="5"/>
                      <a:pt x="56" y="5"/>
                      <a:pt x="55" y="4"/>
                    </a:cubicBezTo>
                    <a:cubicBezTo>
                      <a:pt x="53" y="3"/>
                      <a:pt x="51" y="3"/>
                      <a:pt x="49" y="3"/>
                    </a:cubicBezTo>
                    <a:cubicBezTo>
                      <a:pt x="48" y="2"/>
                      <a:pt x="46" y="2"/>
                      <a:pt x="45" y="2"/>
                    </a:cubicBezTo>
                    <a:cubicBezTo>
                      <a:pt x="42" y="3"/>
                      <a:pt x="41" y="3"/>
                      <a:pt x="38" y="4"/>
                    </a:cubicBezTo>
                    <a:moveTo>
                      <a:pt x="20" y="23"/>
                    </a:moveTo>
                    <a:cubicBezTo>
                      <a:pt x="21" y="23"/>
                      <a:pt x="22" y="22"/>
                      <a:pt x="23" y="21"/>
                    </a:cubicBezTo>
                    <a:cubicBezTo>
                      <a:pt x="25" y="18"/>
                      <a:pt x="26" y="12"/>
                      <a:pt x="27" y="8"/>
                    </a:cubicBezTo>
                    <a:cubicBezTo>
                      <a:pt x="27" y="6"/>
                      <a:pt x="26" y="5"/>
                      <a:pt x="24" y="4"/>
                    </a:cubicBezTo>
                    <a:cubicBezTo>
                      <a:pt x="22" y="3"/>
                      <a:pt x="20" y="3"/>
                      <a:pt x="17" y="2"/>
                    </a:cubicBezTo>
                    <a:cubicBezTo>
                      <a:pt x="14" y="2"/>
                      <a:pt x="12" y="2"/>
                      <a:pt x="8" y="3"/>
                    </a:cubicBezTo>
                    <a:cubicBezTo>
                      <a:pt x="7" y="4"/>
                      <a:pt x="6" y="4"/>
                      <a:pt x="6" y="5"/>
                    </a:cubicBezTo>
                    <a:cubicBezTo>
                      <a:pt x="4" y="5"/>
                      <a:pt x="4" y="7"/>
                      <a:pt x="4" y="8"/>
                    </a:cubicBezTo>
                    <a:cubicBezTo>
                      <a:pt x="4" y="11"/>
                      <a:pt x="4" y="17"/>
                      <a:pt x="5" y="20"/>
                    </a:cubicBezTo>
                    <a:cubicBezTo>
                      <a:pt x="6" y="22"/>
                      <a:pt x="8" y="23"/>
                      <a:pt x="11" y="24"/>
                    </a:cubicBezTo>
                    <a:cubicBezTo>
                      <a:pt x="12" y="24"/>
                      <a:pt x="13" y="24"/>
                      <a:pt x="14" y="24"/>
                    </a:cubicBezTo>
                    <a:cubicBezTo>
                      <a:pt x="16" y="24"/>
                      <a:pt x="17" y="24"/>
                      <a:pt x="20" y="23"/>
                    </a:cubicBezTo>
                  </a:path>
                </a:pathLst>
              </a:custGeom>
              <a:solidFill>
                <a:srgbClr val="1C1C1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grpSp>
      </p:grpSp>
    </p:spTree>
    <p:extLst>
      <p:ext uri="{BB962C8B-B14F-4D97-AF65-F5344CB8AC3E}">
        <p14:creationId xmlns:p14="http://schemas.microsoft.com/office/powerpoint/2010/main" val="3841777344"/>
      </p:ext>
    </p:extLst>
  </p:cSld>
  <p:clrMapOvr>
    <a:masterClrMapping/>
  </p:clrMapOvr>
  <p:transition spd="slow">
    <p:push/>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100000" fill="hold" grpId="0" nodeType="afterEffect">
                                  <p:stCondLst>
                                    <p:cond delay="0"/>
                                  </p:stCondLst>
                                  <p:childTnLst>
                                    <p:set>
                                      <p:cBhvr>
                                        <p:cTn id="6" dur="1" fill="hold">
                                          <p:stCondLst>
                                            <p:cond delay="0"/>
                                          </p:stCondLst>
                                        </p:cTn>
                                        <p:tgtEl>
                                          <p:spTgt spid="17"/>
                                        </p:tgtEl>
                                        <p:attrNameLst>
                                          <p:attrName>style.visibility</p:attrName>
                                        </p:attrNameLst>
                                      </p:cBhvr>
                                      <p:to>
                                        <p:strVal val="visible"/>
                                      </p:to>
                                    </p:set>
                                    <p:anim calcmode="lin" valueType="num">
                                      <p:cBhvr additive="base">
                                        <p:cTn id="7" dur="500" fill="hold"/>
                                        <p:tgtEl>
                                          <p:spTgt spid="17"/>
                                        </p:tgtEl>
                                        <p:attrNameLst>
                                          <p:attrName>ppt_x</p:attrName>
                                        </p:attrNameLst>
                                      </p:cBhvr>
                                      <p:tavLst>
                                        <p:tav tm="0">
                                          <p:val>
                                            <p:strVal val="0-#ppt_w/2"/>
                                          </p:val>
                                        </p:tav>
                                        <p:tav tm="100000">
                                          <p:val>
                                            <p:strVal val="#ppt_x"/>
                                          </p:val>
                                        </p:tav>
                                      </p:tavLst>
                                    </p:anim>
                                    <p:anim calcmode="lin" valueType="num">
                                      <p:cBhvr additive="base">
                                        <p:cTn id="8" dur="500" fill="hold"/>
                                        <p:tgtEl>
                                          <p:spTgt spid="17"/>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2" presetClass="entr" presetSubtype="4" fill="hold" nodeType="afterEffect">
                                  <p:stCondLst>
                                    <p:cond delay="0"/>
                                  </p:stCondLst>
                                  <p:childTnLst>
                                    <p:set>
                                      <p:cBhvr>
                                        <p:cTn id="11" dur="1" fill="hold">
                                          <p:stCondLst>
                                            <p:cond delay="0"/>
                                          </p:stCondLst>
                                        </p:cTn>
                                        <p:tgtEl>
                                          <p:spTgt spid="6"/>
                                        </p:tgtEl>
                                        <p:attrNameLst>
                                          <p:attrName>style.visibility</p:attrName>
                                        </p:attrNameLst>
                                      </p:cBhvr>
                                      <p:to>
                                        <p:strVal val="visible"/>
                                      </p:to>
                                    </p:set>
                                    <p:anim calcmode="lin" valueType="num">
                                      <p:cBhvr additive="base">
                                        <p:cTn id="12" dur="500" fill="hold"/>
                                        <p:tgtEl>
                                          <p:spTgt spid="6"/>
                                        </p:tgtEl>
                                        <p:attrNameLst>
                                          <p:attrName>ppt_x</p:attrName>
                                        </p:attrNameLst>
                                      </p:cBhvr>
                                      <p:tavLst>
                                        <p:tav tm="0">
                                          <p:val>
                                            <p:strVal val="#ppt_x"/>
                                          </p:val>
                                        </p:tav>
                                        <p:tav tm="100000">
                                          <p:val>
                                            <p:strVal val="#ppt_x"/>
                                          </p:val>
                                        </p:tav>
                                      </p:tavLst>
                                    </p:anim>
                                    <p:anim calcmode="lin" valueType="num">
                                      <p:cBhvr additive="base">
                                        <p:cTn id="13" dur="500" fill="hold"/>
                                        <p:tgtEl>
                                          <p:spTgt spid="6"/>
                                        </p:tgtEl>
                                        <p:attrNameLst>
                                          <p:attrName>ppt_y</p:attrName>
                                        </p:attrNameLst>
                                      </p:cBhvr>
                                      <p:tavLst>
                                        <p:tav tm="0">
                                          <p:val>
                                            <p:strVal val="1+#ppt_h/2"/>
                                          </p:val>
                                        </p:tav>
                                        <p:tav tm="100000">
                                          <p:val>
                                            <p:strVal val="#ppt_y"/>
                                          </p:val>
                                        </p:tav>
                                      </p:tavLst>
                                    </p:anim>
                                  </p:childTnLst>
                                </p:cTn>
                              </p:par>
                            </p:childTnLst>
                          </p:cTn>
                        </p:par>
                        <p:par>
                          <p:cTn id="14" fill="hold">
                            <p:stCondLst>
                              <p:cond delay="1000"/>
                            </p:stCondLst>
                            <p:childTnLst>
                              <p:par>
                                <p:cTn id="15" presetID="2" presetClass="entr" presetSubtype="4" fill="hold" nodeType="afterEffect">
                                  <p:stCondLst>
                                    <p:cond delay="0"/>
                                  </p:stCondLst>
                                  <p:childTnLst>
                                    <p:set>
                                      <p:cBhvr>
                                        <p:cTn id="16" dur="1" fill="hold">
                                          <p:stCondLst>
                                            <p:cond delay="0"/>
                                          </p:stCondLst>
                                        </p:cTn>
                                        <p:tgtEl>
                                          <p:spTgt spid="7"/>
                                        </p:tgtEl>
                                        <p:attrNameLst>
                                          <p:attrName>style.visibility</p:attrName>
                                        </p:attrNameLst>
                                      </p:cBhvr>
                                      <p:to>
                                        <p:strVal val="visible"/>
                                      </p:to>
                                    </p:set>
                                    <p:anim calcmode="lin" valueType="num">
                                      <p:cBhvr additive="base">
                                        <p:cTn id="17" dur="500" fill="hold"/>
                                        <p:tgtEl>
                                          <p:spTgt spid="7"/>
                                        </p:tgtEl>
                                        <p:attrNameLst>
                                          <p:attrName>ppt_x</p:attrName>
                                        </p:attrNameLst>
                                      </p:cBhvr>
                                      <p:tavLst>
                                        <p:tav tm="0">
                                          <p:val>
                                            <p:strVal val="#ppt_x"/>
                                          </p:val>
                                        </p:tav>
                                        <p:tav tm="100000">
                                          <p:val>
                                            <p:strVal val="#ppt_x"/>
                                          </p:val>
                                        </p:tav>
                                      </p:tavLst>
                                    </p:anim>
                                    <p:anim calcmode="lin" valueType="num">
                                      <p:cBhvr additive="base">
                                        <p:cTn id="18" dur="500" fill="hold"/>
                                        <p:tgtEl>
                                          <p:spTgt spid="7"/>
                                        </p:tgtEl>
                                        <p:attrNameLst>
                                          <p:attrName>ppt_y</p:attrName>
                                        </p:attrNameLst>
                                      </p:cBhvr>
                                      <p:tavLst>
                                        <p:tav tm="0">
                                          <p:val>
                                            <p:strVal val="1+#ppt_h/2"/>
                                          </p:val>
                                        </p:tav>
                                        <p:tav tm="100000">
                                          <p:val>
                                            <p:strVal val="#ppt_y"/>
                                          </p:val>
                                        </p:tav>
                                      </p:tavLst>
                                    </p:anim>
                                  </p:childTnLst>
                                </p:cTn>
                              </p:par>
                              <p:par>
                                <p:cTn id="19" presetID="2" presetClass="entr" presetSubtype="8" decel="100000" fill="hold" grpId="0" nodeType="withEffect">
                                  <p:stCondLst>
                                    <p:cond delay="500"/>
                                  </p:stCondLst>
                                  <p:childTnLst>
                                    <p:set>
                                      <p:cBhvr>
                                        <p:cTn id="20" dur="1" fill="hold">
                                          <p:stCondLst>
                                            <p:cond delay="0"/>
                                          </p:stCondLst>
                                        </p:cTn>
                                        <p:tgtEl>
                                          <p:spTgt spid="11"/>
                                        </p:tgtEl>
                                        <p:attrNameLst>
                                          <p:attrName>style.visibility</p:attrName>
                                        </p:attrNameLst>
                                      </p:cBhvr>
                                      <p:to>
                                        <p:strVal val="visible"/>
                                      </p:to>
                                    </p:set>
                                    <p:anim calcmode="lin" valueType="num">
                                      <p:cBhvr additive="base">
                                        <p:cTn id="21" dur="500" fill="hold"/>
                                        <p:tgtEl>
                                          <p:spTgt spid="11"/>
                                        </p:tgtEl>
                                        <p:attrNameLst>
                                          <p:attrName>ppt_x</p:attrName>
                                        </p:attrNameLst>
                                      </p:cBhvr>
                                      <p:tavLst>
                                        <p:tav tm="0">
                                          <p:val>
                                            <p:strVal val="0-#ppt_w/2"/>
                                          </p:val>
                                        </p:tav>
                                        <p:tav tm="100000">
                                          <p:val>
                                            <p:strVal val="#ppt_x"/>
                                          </p:val>
                                        </p:tav>
                                      </p:tavLst>
                                    </p:anim>
                                    <p:anim calcmode="lin" valueType="num">
                                      <p:cBhvr additive="base">
                                        <p:cTn id="22" dur="500" fill="hold"/>
                                        <p:tgtEl>
                                          <p:spTgt spid="11"/>
                                        </p:tgtEl>
                                        <p:attrNameLst>
                                          <p:attrName>ppt_y</p:attrName>
                                        </p:attrNameLst>
                                      </p:cBhvr>
                                      <p:tavLst>
                                        <p:tav tm="0">
                                          <p:val>
                                            <p:strVal val="#ppt_y"/>
                                          </p:val>
                                        </p:tav>
                                        <p:tav tm="100000">
                                          <p:val>
                                            <p:strVal val="#ppt_y"/>
                                          </p:val>
                                        </p:tav>
                                      </p:tavLst>
                                    </p:anim>
                                  </p:childTnLst>
                                </p:cTn>
                              </p:par>
                            </p:childTnLst>
                          </p:cTn>
                        </p:par>
                        <p:par>
                          <p:cTn id="23" fill="hold">
                            <p:stCondLst>
                              <p:cond delay="2000"/>
                            </p:stCondLst>
                            <p:childTnLst>
                              <p:par>
                                <p:cTn id="24" presetID="2" presetClass="entr" presetSubtype="2" fill="hold" nodeType="afterEffect">
                                  <p:stCondLst>
                                    <p:cond delay="0"/>
                                  </p:stCondLst>
                                  <p:childTnLst>
                                    <p:set>
                                      <p:cBhvr>
                                        <p:cTn id="25" dur="1" fill="hold">
                                          <p:stCondLst>
                                            <p:cond delay="0"/>
                                          </p:stCondLst>
                                        </p:cTn>
                                        <p:tgtEl>
                                          <p:spTgt spid="65"/>
                                        </p:tgtEl>
                                        <p:attrNameLst>
                                          <p:attrName>style.visibility</p:attrName>
                                        </p:attrNameLst>
                                      </p:cBhvr>
                                      <p:to>
                                        <p:strVal val="visible"/>
                                      </p:to>
                                    </p:set>
                                    <p:anim calcmode="lin" valueType="num">
                                      <p:cBhvr additive="base">
                                        <p:cTn id="26" dur="500" fill="hold"/>
                                        <p:tgtEl>
                                          <p:spTgt spid="65"/>
                                        </p:tgtEl>
                                        <p:attrNameLst>
                                          <p:attrName>ppt_x</p:attrName>
                                        </p:attrNameLst>
                                      </p:cBhvr>
                                      <p:tavLst>
                                        <p:tav tm="0">
                                          <p:val>
                                            <p:strVal val="1+#ppt_w/2"/>
                                          </p:val>
                                        </p:tav>
                                        <p:tav tm="100000">
                                          <p:val>
                                            <p:strVal val="#ppt_x"/>
                                          </p:val>
                                        </p:tav>
                                      </p:tavLst>
                                    </p:anim>
                                    <p:anim calcmode="lin" valueType="num">
                                      <p:cBhvr additive="base">
                                        <p:cTn id="27" dur="500" fill="hold"/>
                                        <p:tgtEl>
                                          <p:spTgt spid="6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p:bldP spid="11" grpId="0" animBg="1"/>
    </p:bldLst>
  </p:timing>
</p:sld>
</file>

<file path=ppt/slides/slide72.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17" name="Text Placeholder 4"/>
          <p:cNvSpPr txBox="1">
            <a:spLocks/>
          </p:cNvSpPr>
          <p:nvPr/>
        </p:nvSpPr>
        <p:spPr>
          <a:xfrm>
            <a:off x="3033485" y="470193"/>
            <a:ext cx="5399313" cy="918045"/>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lnSpc>
                <a:spcPct val="114000"/>
              </a:lnSpc>
              <a:buNone/>
              <a:defRPr/>
            </a:pPr>
            <a:r>
              <a:rPr lang="en-US" sz="2500" dirty="0">
                <a:solidFill>
                  <a:schemeClr val="bg1">
                    <a:lumMod val="50000"/>
                  </a:schemeClr>
                </a:solidFill>
                <a:latin typeface="Bebas Neue" panose="020B0606020202050201" pitchFamily="34" charset="0"/>
                <a:cs typeface="Calibri"/>
              </a:rPr>
              <a:t>PDP IN INTERIOR DESIGN</a:t>
            </a:r>
            <a:endParaRPr lang="id-ID" sz="2500" dirty="0">
              <a:solidFill>
                <a:schemeClr val="bg1">
                  <a:lumMod val="50000"/>
                </a:schemeClr>
              </a:solidFill>
              <a:latin typeface="Bebas Neue" panose="020B0606020202050201" pitchFamily="34" charset="0"/>
              <a:cs typeface="Calibri"/>
            </a:endParaRPr>
          </a:p>
        </p:txBody>
      </p:sp>
      <p:sp>
        <p:nvSpPr>
          <p:cNvPr id="5" name="Content Placeholder 2"/>
          <p:cNvSpPr txBox="1">
            <a:spLocks/>
          </p:cNvSpPr>
          <p:nvPr/>
        </p:nvSpPr>
        <p:spPr>
          <a:xfrm>
            <a:off x="838200" y="1825625"/>
            <a:ext cx="2776401" cy="473822"/>
          </a:xfrm>
          <a:custGeom>
            <a:avLst/>
            <a:gdLst>
              <a:gd name="connsiteX0" fmla="*/ 1454369 w 2908738"/>
              <a:gd name="connsiteY0" fmla="*/ 0 h 2908738"/>
              <a:gd name="connsiteX1" fmla="*/ 2908738 w 2908738"/>
              <a:gd name="connsiteY1" fmla="*/ 1454369 h 2908738"/>
              <a:gd name="connsiteX2" fmla="*/ 1454369 w 2908738"/>
              <a:gd name="connsiteY2" fmla="*/ 2908738 h 2908738"/>
              <a:gd name="connsiteX3" fmla="*/ 0 w 2908738"/>
              <a:gd name="connsiteY3" fmla="*/ 1454369 h 2908738"/>
            </a:gdLst>
            <a:ahLst/>
            <a:cxnLst>
              <a:cxn ang="0">
                <a:pos x="connsiteX0" y="connsiteY0"/>
              </a:cxn>
              <a:cxn ang="0">
                <a:pos x="connsiteX1" y="connsiteY1"/>
              </a:cxn>
              <a:cxn ang="0">
                <a:pos x="connsiteX2" y="connsiteY2"/>
              </a:cxn>
              <a:cxn ang="0">
                <a:pos x="connsiteX3" y="connsiteY3"/>
              </a:cxn>
            </a:cxnLst>
            <a:rect l="l" t="t" r="r" b="b"/>
            <a:pathLst>
              <a:path w="2908738" h="2908738">
                <a:moveTo>
                  <a:pt x="1454369" y="0"/>
                </a:moveTo>
                <a:lnTo>
                  <a:pt x="2908738" y="1454369"/>
                </a:lnTo>
                <a:lnTo>
                  <a:pt x="1454369" y="2908738"/>
                </a:lnTo>
                <a:lnTo>
                  <a:pt x="0" y="1454369"/>
                </a:lnTo>
                <a:close/>
              </a:path>
            </a:pathLst>
          </a:custGeom>
        </p:spPr>
        <p:txBody>
          <a:bodyPr vert="horz" wrap="square" lIns="91440" tIns="45720" rIns="91440" bIns="45720" rtlCol="0">
            <a:normAutofit/>
          </a:bodyPr>
          <a:lstStyle>
            <a:lvl1pPr marL="0" indent="0" algn="l" defTabSz="914400" rtl="0" eaLnBrk="1" latinLnBrk="0" hangingPunct="1">
              <a:lnSpc>
                <a:spcPct val="120000"/>
              </a:lnSpc>
              <a:spcBef>
                <a:spcPts val="1000"/>
              </a:spcBef>
              <a:buClr>
                <a:schemeClr val="tx1"/>
              </a:buClr>
              <a:buFont typeface="Arial" panose="020B0604020202020204" pitchFamily="34" charset="0"/>
              <a:buNone/>
              <a:defRPr sz="2000" kern="1200" cap="all" baseline="0">
                <a:solidFill>
                  <a:schemeClr val="tx1">
                    <a:lumMod val="50000"/>
                    <a:lumOff val="50000"/>
                  </a:schemeClr>
                </a:solidFill>
                <a:effectLst/>
                <a:latin typeface="+mn-lt"/>
                <a:ea typeface="+mn-ea"/>
                <a:cs typeface="+mn-cs"/>
              </a:defRPr>
            </a:lvl1pPr>
            <a:lvl2pPr marL="685800" indent="-228600" algn="l" defTabSz="914400" rtl="0" eaLnBrk="1" latinLnBrk="0" hangingPunct="1">
              <a:lnSpc>
                <a:spcPct val="120000"/>
              </a:lnSpc>
              <a:spcBef>
                <a:spcPts val="500"/>
              </a:spcBef>
              <a:buClr>
                <a:schemeClr val="tx1"/>
              </a:buClr>
              <a:buFont typeface="Arial" panose="020B0604020202020204" pitchFamily="34" charset="0"/>
              <a:buChar char="•"/>
              <a:defRPr sz="1800" kern="1200" cap="all" baseline="0">
                <a:solidFill>
                  <a:schemeClr val="tx1"/>
                </a:solidFill>
                <a:effectLst/>
                <a:latin typeface="+mn-lt"/>
                <a:ea typeface="+mn-ea"/>
                <a:cs typeface="+mn-cs"/>
              </a:defRPr>
            </a:lvl2pPr>
            <a:lvl3pPr marL="1143000" indent="-228600" algn="l" defTabSz="914400" rtl="0" eaLnBrk="1" latinLnBrk="0" hangingPunct="1">
              <a:lnSpc>
                <a:spcPct val="120000"/>
              </a:lnSpc>
              <a:spcBef>
                <a:spcPts val="500"/>
              </a:spcBef>
              <a:buClr>
                <a:schemeClr val="tx1"/>
              </a:buClr>
              <a:buFont typeface="Arial" panose="020B0604020202020204" pitchFamily="34" charset="0"/>
              <a:buChar char="•"/>
              <a:defRPr sz="1600" kern="1200" cap="all" baseline="0">
                <a:solidFill>
                  <a:schemeClr val="tx1"/>
                </a:solidFill>
                <a:effectLst/>
                <a:latin typeface="+mn-lt"/>
                <a:ea typeface="+mn-ea"/>
                <a:cs typeface="+mn-cs"/>
              </a:defRPr>
            </a:lvl3pPr>
            <a:lvl4pPr marL="1600200" indent="-228600" algn="l" defTabSz="914400" rtl="0" eaLnBrk="1" latinLnBrk="0" hangingPunct="1">
              <a:lnSpc>
                <a:spcPct val="120000"/>
              </a:lnSpc>
              <a:spcBef>
                <a:spcPts val="500"/>
              </a:spcBef>
              <a:buClr>
                <a:schemeClr val="tx1"/>
              </a:buClr>
              <a:buFont typeface="Arial" panose="020B0604020202020204" pitchFamily="34" charset="0"/>
              <a:buChar char="•"/>
              <a:defRPr sz="1400" kern="1200" cap="all" baseline="0">
                <a:solidFill>
                  <a:schemeClr val="tx1"/>
                </a:solidFill>
                <a:effectLst/>
                <a:latin typeface="+mn-lt"/>
                <a:ea typeface="+mn-ea"/>
                <a:cs typeface="+mn-cs"/>
              </a:defRPr>
            </a:lvl4pPr>
            <a:lvl5pPr marL="2057400" indent="-228600" algn="l" defTabSz="914400" rtl="0" eaLnBrk="1" latinLnBrk="0" hangingPunct="1">
              <a:lnSpc>
                <a:spcPct val="120000"/>
              </a:lnSpc>
              <a:spcBef>
                <a:spcPts val="500"/>
              </a:spcBef>
              <a:buClr>
                <a:schemeClr val="tx1"/>
              </a:buClr>
              <a:buFont typeface="Arial" panose="020B0604020202020204" pitchFamily="34" charset="0"/>
              <a:buChar char="•"/>
              <a:defRPr sz="1400" kern="1200" cap="all" baseline="0">
                <a:solidFill>
                  <a:schemeClr val="tx1"/>
                </a:solidFill>
                <a:effectLst/>
                <a:latin typeface="+mn-lt"/>
                <a:ea typeface="+mn-ea"/>
                <a:cs typeface="+mn-cs"/>
              </a:defRPr>
            </a:lvl5pPr>
            <a:lvl6pPr marL="2514600" indent="-228600" algn="l" defTabSz="914400" rtl="0" eaLnBrk="1" latinLnBrk="0" hangingPunct="1">
              <a:lnSpc>
                <a:spcPct val="120000"/>
              </a:lnSpc>
              <a:spcBef>
                <a:spcPts val="500"/>
              </a:spcBef>
              <a:buClr>
                <a:schemeClr val="tx1"/>
              </a:buClr>
              <a:buFont typeface="Arial" panose="020B0604020202020204" pitchFamily="34" charset="0"/>
              <a:buChar char="•"/>
              <a:defRPr sz="1400" kern="1200" cap="all" baseline="0">
                <a:solidFill>
                  <a:schemeClr val="tx1"/>
                </a:solidFill>
                <a:effectLst/>
                <a:latin typeface="+mn-lt"/>
                <a:ea typeface="+mn-ea"/>
                <a:cs typeface="+mn-cs"/>
              </a:defRPr>
            </a:lvl6pPr>
            <a:lvl7pPr marL="2971800" indent="-228600" algn="l" defTabSz="914400" rtl="0" eaLnBrk="1" latinLnBrk="0" hangingPunct="1">
              <a:lnSpc>
                <a:spcPct val="120000"/>
              </a:lnSpc>
              <a:spcBef>
                <a:spcPts val="500"/>
              </a:spcBef>
              <a:buClr>
                <a:schemeClr val="tx1"/>
              </a:buClr>
              <a:buFont typeface="Arial" panose="020B0604020202020204" pitchFamily="34" charset="0"/>
              <a:buChar char="•"/>
              <a:defRPr sz="1400" kern="1200" cap="all" baseline="0">
                <a:solidFill>
                  <a:schemeClr val="tx1"/>
                </a:solidFill>
                <a:effectLst/>
                <a:latin typeface="+mn-lt"/>
                <a:ea typeface="+mn-ea"/>
                <a:cs typeface="+mn-cs"/>
              </a:defRPr>
            </a:lvl7pPr>
            <a:lvl8pPr marL="3429000" indent="-228600" algn="l" defTabSz="914400" rtl="0" eaLnBrk="1" latinLnBrk="0" hangingPunct="1">
              <a:lnSpc>
                <a:spcPct val="120000"/>
              </a:lnSpc>
              <a:spcBef>
                <a:spcPts val="500"/>
              </a:spcBef>
              <a:buClr>
                <a:schemeClr val="tx1"/>
              </a:buClr>
              <a:buFont typeface="Arial" panose="020B0604020202020204" pitchFamily="34" charset="0"/>
              <a:buChar char="•"/>
              <a:defRPr sz="1400" kern="1200" cap="all" baseline="0">
                <a:solidFill>
                  <a:schemeClr val="tx1"/>
                </a:solidFill>
                <a:effectLst/>
                <a:latin typeface="+mn-lt"/>
                <a:ea typeface="+mn-ea"/>
                <a:cs typeface="+mn-cs"/>
              </a:defRPr>
            </a:lvl8pPr>
            <a:lvl9pPr marL="3886200" indent="-228600" algn="l" defTabSz="914400" rtl="0" eaLnBrk="1" latinLnBrk="0" hangingPunct="1">
              <a:lnSpc>
                <a:spcPct val="120000"/>
              </a:lnSpc>
              <a:spcBef>
                <a:spcPts val="500"/>
              </a:spcBef>
              <a:buClr>
                <a:schemeClr val="tx1"/>
              </a:buClr>
              <a:buFont typeface="Arial" panose="020B0604020202020204" pitchFamily="34" charset="0"/>
              <a:buChar char="•"/>
              <a:defRPr sz="1400" kern="1200" cap="all" baseline="0">
                <a:solidFill>
                  <a:schemeClr val="tx1"/>
                </a:solidFill>
                <a:effectLst/>
                <a:latin typeface="+mn-lt"/>
                <a:ea typeface="+mn-ea"/>
                <a:cs typeface="+mn-cs"/>
              </a:defRPr>
            </a:lvl9pPr>
          </a:lstStyle>
          <a:p>
            <a:r>
              <a:rPr lang="en-US" sz="1800" b="1" dirty="0">
                <a:solidFill>
                  <a:schemeClr val="tx1"/>
                </a:solidFill>
              </a:rPr>
              <a:t>LEARNING OUTCOME:</a:t>
            </a:r>
            <a:endParaRPr lang="en-IN" sz="1600" dirty="0">
              <a:solidFill>
                <a:schemeClr val="tx1"/>
              </a:solidFill>
            </a:endParaRPr>
          </a:p>
        </p:txBody>
      </p:sp>
      <p:sp>
        <p:nvSpPr>
          <p:cNvPr id="6" name="TextBox 5"/>
          <p:cNvSpPr txBox="1"/>
          <p:nvPr/>
        </p:nvSpPr>
        <p:spPr>
          <a:xfrm>
            <a:off x="838200" y="2525596"/>
            <a:ext cx="4917141" cy="3787191"/>
          </a:xfrm>
          <a:prstGeom prst="rect">
            <a:avLst/>
          </a:prstGeom>
          <a:noFill/>
        </p:spPr>
        <p:txBody>
          <a:bodyPr wrap="square" rtlCol="0">
            <a:spAutoFit/>
          </a:bodyPr>
          <a:lstStyle/>
          <a:p>
            <a:pPr>
              <a:lnSpc>
                <a:spcPct val="150000"/>
              </a:lnSpc>
            </a:pPr>
            <a:r>
              <a:rPr lang="en-US" dirty="0"/>
              <a:t>The course-completed student can be Interior Designer and works for Residential Space Designing Firm, Commercial Space Designing, Office Space Designing,  Retail Space Designing, Hospitality Space Designing, Public Space Designing, Exhibition Space Designing, Merchandising designer, Stall Designer, Event and Set Designer in entertainment, Furniture designer, Art direction, Design Consulting, </a:t>
            </a:r>
            <a:r>
              <a:rPr lang="en-US" dirty="0" err="1"/>
              <a:t>Colour</a:t>
            </a:r>
            <a:r>
              <a:rPr lang="en-US" dirty="0"/>
              <a:t> consultant, Design Entrepreneur </a:t>
            </a:r>
            <a:endParaRPr lang="en-IN" dirty="0"/>
          </a:p>
        </p:txBody>
      </p:sp>
      <p:sp>
        <p:nvSpPr>
          <p:cNvPr id="7" name="Content Placeholder 2"/>
          <p:cNvSpPr txBox="1">
            <a:spLocks/>
          </p:cNvSpPr>
          <p:nvPr/>
        </p:nvSpPr>
        <p:spPr>
          <a:xfrm>
            <a:off x="6140824" y="1825625"/>
            <a:ext cx="3904130" cy="473822"/>
          </a:xfrm>
          <a:prstGeom prst="rect">
            <a:avLst/>
          </a:prstGeom>
        </p:spPr>
        <p:txBody>
          <a:bodyPr vert="horz" lIns="91440" tIns="45720" rIns="91440" bIns="45720" rtlCol="0">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Font typeface="Arial" panose="020B0604020202020204" pitchFamily="34" charset="0"/>
              <a:buNone/>
            </a:pPr>
            <a:r>
              <a:rPr lang="en-US" sz="1800" b="1" dirty="0"/>
              <a:t>PLACEMENT OPPORTUNITIES</a:t>
            </a:r>
            <a:endParaRPr lang="en-IN" sz="1600" dirty="0"/>
          </a:p>
        </p:txBody>
      </p:sp>
      <p:sp>
        <p:nvSpPr>
          <p:cNvPr id="8" name="TextBox 7"/>
          <p:cNvSpPr txBox="1"/>
          <p:nvPr/>
        </p:nvSpPr>
        <p:spPr>
          <a:xfrm>
            <a:off x="6248403" y="2520460"/>
            <a:ext cx="4092385" cy="2677656"/>
          </a:xfrm>
          <a:prstGeom prst="rect">
            <a:avLst/>
          </a:prstGeom>
          <a:noFill/>
        </p:spPr>
        <p:txBody>
          <a:bodyPr wrap="square" rtlCol="0">
            <a:spAutoFit/>
          </a:bodyPr>
          <a:lstStyle/>
          <a:p>
            <a:pPr marL="285750" indent="-285750">
              <a:lnSpc>
                <a:spcPct val="150000"/>
              </a:lnSpc>
              <a:buFont typeface="Arial" panose="020B0604020202020204" pitchFamily="34" charset="0"/>
              <a:buChar char="•"/>
            </a:pPr>
            <a:r>
              <a:rPr lang="en-US" sz="1600" dirty="0"/>
              <a:t>Interior Designer</a:t>
            </a:r>
          </a:p>
          <a:p>
            <a:pPr marL="285750" indent="-285750">
              <a:lnSpc>
                <a:spcPct val="150000"/>
              </a:lnSpc>
              <a:buFont typeface="Arial" panose="020B0604020202020204" pitchFamily="34" charset="0"/>
              <a:buChar char="•"/>
            </a:pPr>
            <a:r>
              <a:rPr lang="en-US" sz="1600" dirty="0"/>
              <a:t>Retail Space Designer</a:t>
            </a:r>
          </a:p>
          <a:p>
            <a:pPr marL="285750" indent="-285750">
              <a:lnSpc>
                <a:spcPct val="150000"/>
              </a:lnSpc>
              <a:buFont typeface="Arial" panose="020B0604020202020204" pitchFamily="34" charset="0"/>
              <a:buChar char="•"/>
            </a:pPr>
            <a:r>
              <a:rPr lang="en-US" sz="1600" dirty="0"/>
              <a:t>Event Set Designer</a:t>
            </a:r>
          </a:p>
          <a:p>
            <a:pPr marL="285750" indent="-285750">
              <a:lnSpc>
                <a:spcPct val="150000"/>
              </a:lnSpc>
              <a:buFont typeface="Arial" panose="020B0604020202020204" pitchFamily="34" charset="0"/>
              <a:buChar char="•"/>
            </a:pPr>
            <a:r>
              <a:rPr lang="en-US" sz="1600" dirty="0"/>
              <a:t>Design Consultant</a:t>
            </a:r>
          </a:p>
          <a:p>
            <a:pPr marL="285750" indent="-285750">
              <a:lnSpc>
                <a:spcPct val="150000"/>
              </a:lnSpc>
              <a:buFont typeface="Arial" panose="020B0604020202020204" pitchFamily="34" charset="0"/>
              <a:buChar char="•"/>
            </a:pPr>
            <a:r>
              <a:rPr lang="en-US" sz="1600" dirty="0"/>
              <a:t>Art Director</a:t>
            </a:r>
          </a:p>
          <a:p>
            <a:pPr marL="285750" indent="-285750">
              <a:lnSpc>
                <a:spcPct val="150000"/>
              </a:lnSpc>
              <a:buFont typeface="Arial" panose="020B0604020202020204" pitchFamily="34" charset="0"/>
              <a:buChar char="•"/>
            </a:pPr>
            <a:r>
              <a:rPr lang="en-US" sz="1600" dirty="0"/>
              <a:t>Stall Designer</a:t>
            </a:r>
          </a:p>
          <a:p>
            <a:pPr marL="285750" indent="-285750">
              <a:lnSpc>
                <a:spcPct val="150000"/>
              </a:lnSpc>
              <a:buFont typeface="Arial" panose="020B0604020202020204" pitchFamily="34" charset="0"/>
              <a:buChar char="•"/>
            </a:pPr>
            <a:r>
              <a:rPr lang="en-US" sz="1600" dirty="0"/>
              <a:t>Space Designer</a:t>
            </a:r>
            <a:endParaRPr lang="en-IN" sz="1600" dirty="0"/>
          </a:p>
        </p:txBody>
      </p:sp>
      <p:sp>
        <p:nvSpPr>
          <p:cNvPr id="10" name="Rectangle 9"/>
          <p:cNvSpPr/>
          <p:nvPr/>
        </p:nvSpPr>
        <p:spPr>
          <a:xfrm>
            <a:off x="-2" y="6707188"/>
            <a:ext cx="12192002" cy="150812"/>
          </a:xfrm>
          <a:prstGeom prst="rect">
            <a:avLst/>
          </a:prstGeom>
          <a:solidFill>
            <a:srgbClr val="666666"/>
          </a:solid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2400" dirty="0">
              <a:latin typeface="Arial"/>
              <a:cs typeface="Arial"/>
            </a:endParaRPr>
          </a:p>
        </p:txBody>
      </p:sp>
      <p:sp>
        <p:nvSpPr>
          <p:cNvPr id="12" name="Rectangle 11"/>
          <p:cNvSpPr/>
          <p:nvPr/>
        </p:nvSpPr>
        <p:spPr>
          <a:xfrm>
            <a:off x="3197703" y="985695"/>
            <a:ext cx="5029200" cy="45719"/>
          </a:xfrm>
          <a:prstGeom prst="rect">
            <a:avLst/>
          </a:prstGeom>
          <a:gradFill flip="none" rotWithShape="1">
            <a:gsLst>
              <a:gs pos="0">
                <a:schemeClr val="accent1">
                  <a:lumMod val="40000"/>
                  <a:lumOff val="60000"/>
                </a:schemeClr>
              </a:gs>
              <a:gs pos="46000">
                <a:schemeClr val="accent1">
                  <a:lumMod val="95000"/>
                  <a:lumOff val="5000"/>
                </a:schemeClr>
              </a:gs>
              <a:gs pos="100000">
                <a:schemeClr val="accent1">
                  <a:lumMod val="60000"/>
                </a:schemeClr>
              </a:gs>
            </a:gsLst>
            <a:path path="circle">
              <a:fillToRect l="50000" t="130000" r="50000" b="-3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pic>
        <p:nvPicPr>
          <p:cNvPr id="2" name="Picture 1" descr="A logo for a company&#10;&#10;Description automatically generated">
            <a:extLst>
              <a:ext uri="{FF2B5EF4-FFF2-40B4-BE49-F238E27FC236}">
                <a16:creationId xmlns:a16="http://schemas.microsoft.com/office/drawing/2014/main" id="{1A57F4AD-5E39-0E4B-A6C9-02EDA3D41BE8}"/>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10823317" y="136290"/>
            <a:ext cx="1213200" cy="1213200"/>
          </a:xfrm>
          <a:prstGeom prst="rect">
            <a:avLst/>
          </a:prstGeom>
        </p:spPr>
      </p:pic>
      <p:grpSp>
        <p:nvGrpSpPr>
          <p:cNvPr id="67" name="Group 66">
            <a:extLst>
              <a:ext uri="{FF2B5EF4-FFF2-40B4-BE49-F238E27FC236}">
                <a16:creationId xmlns:a16="http://schemas.microsoft.com/office/drawing/2014/main" id="{C0A619CE-E032-4A7A-F173-AE41A8FD3345}"/>
              </a:ext>
            </a:extLst>
          </p:cNvPr>
          <p:cNvGrpSpPr/>
          <p:nvPr/>
        </p:nvGrpSpPr>
        <p:grpSpPr>
          <a:xfrm>
            <a:off x="10833100" y="2425700"/>
            <a:ext cx="1414935" cy="4281488"/>
            <a:chOff x="4867343" y="676605"/>
            <a:chExt cx="4067487" cy="12307915"/>
          </a:xfrm>
        </p:grpSpPr>
        <p:sp>
          <p:nvSpPr>
            <p:cNvPr id="68" name="Freeform 335">
              <a:extLst>
                <a:ext uri="{FF2B5EF4-FFF2-40B4-BE49-F238E27FC236}">
                  <a16:creationId xmlns:a16="http://schemas.microsoft.com/office/drawing/2014/main" id="{25BFF19B-EFE9-D7D9-2BE4-418F2B897B7B}"/>
                </a:ext>
              </a:extLst>
            </p:cNvPr>
            <p:cNvSpPr/>
            <p:nvPr/>
          </p:nvSpPr>
          <p:spPr>
            <a:xfrm>
              <a:off x="6146351" y="7759796"/>
              <a:ext cx="1511355" cy="1162032"/>
            </a:xfrm>
            <a:custGeom>
              <a:avLst/>
              <a:gdLst>
                <a:gd name="connsiteX0" fmla="*/ 10108 w 2231524"/>
                <a:gd name="connsiteY0" fmla="*/ 0 h 1015815"/>
                <a:gd name="connsiteX1" fmla="*/ 2221416 w 2231524"/>
                <a:gd name="connsiteY1" fmla="*/ 0 h 1015815"/>
                <a:gd name="connsiteX2" fmla="*/ 2231524 w 2231524"/>
                <a:gd name="connsiteY2" fmla="*/ 83758 h 1015815"/>
                <a:gd name="connsiteX3" fmla="*/ 1115764 w 2231524"/>
                <a:gd name="connsiteY3" fmla="*/ 1015815 h 1015815"/>
                <a:gd name="connsiteX4" fmla="*/ 0 w 2231524"/>
                <a:gd name="connsiteY4" fmla="*/ 83758 h 1015815"/>
                <a:gd name="connsiteX0" fmla="*/ 10108 w 2221473"/>
                <a:gd name="connsiteY0" fmla="*/ 0 h 1015815"/>
                <a:gd name="connsiteX1" fmla="*/ 2221416 w 2221473"/>
                <a:gd name="connsiteY1" fmla="*/ 0 h 1015815"/>
                <a:gd name="connsiteX2" fmla="*/ 2081407 w 2221473"/>
                <a:gd name="connsiteY2" fmla="*/ 116886 h 1015815"/>
                <a:gd name="connsiteX3" fmla="*/ 1115764 w 2221473"/>
                <a:gd name="connsiteY3" fmla="*/ 1015815 h 1015815"/>
                <a:gd name="connsiteX4" fmla="*/ 0 w 2221473"/>
                <a:gd name="connsiteY4" fmla="*/ 83758 h 1015815"/>
                <a:gd name="connsiteX5" fmla="*/ 10108 w 2221473"/>
                <a:gd name="connsiteY5" fmla="*/ 0 h 1015815"/>
                <a:gd name="connsiteX0" fmla="*/ 10108 w 2081407"/>
                <a:gd name="connsiteY0" fmla="*/ 0 h 1015815"/>
                <a:gd name="connsiteX1" fmla="*/ 2021262 w 2081407"/>
                <a:gd name="connsiteY1" fmla="*/ 49692 h 1015815"/>
                <a:gd name="connsiteX2" fmla="*/ 2081407 w 2081407"/>
                <a:gd name="connsiteY2" fmla="*/ 116886 h 1015815"/>
                <a:gd name="connsiteX3" fmla="*/ 1115764 w 2081407"/>
                <a:gd name="connsiteY3" fmla="*/ 1015815 h 1015815"/>
                <a:gd name="connsiteX4" fmla="*/ 0 w 2081407"/>
                <a:gd name="connsiteY4" fmla="*/ 83758 h 1015815"/>
                <a:gd name="connsiteX5" fmla="*/ 10108 w 2081407"/>
                <a:gd name="connsiteY5" fmla="*/ 0 h 1015815"/>
                <a:gd name="connsiteX0" fmla="*/ 285320 w 2081407"/>
                <a:gd name="connsiteY0" fmla="*/ 0 h 1015815"/>
                <a:gd name="connsiteX1" fmla="*/ 2021262 w 2081407"/>
                <a:gd name="connsiteY1" fmla="*/ 49692 h 1015815"/>
                <a:gd name="connsiteX2" fmla="*/ 2081407 w 2081407"/>
                <a:gd name="connsiteY2" fmla="*/ 116886 h 1015815"/>
                <a:gd name="connsiteX3" fmla="*/ 1115764 w 2081407"/>
                <a:gd name="connsiteY3" fmla="*/ 1015815 h 1015815"/>
                <a:gd name="connsiteX4" fmla="*/ 0 w 2081407"/>
                <a:gd name="connsiteY4" fmla="*/ 83758 h 1015815"/>
                <a:gd name="connsiteX5" fmla="*/ 285320 w 2081407"/>
                <a:gd name="connsiteY5" fmla="*/ 0 h 1015815"/>
                <a:gd name="connsiteX0" fmla="*/ 160223 w 1956310"/>
                <a:gd name="connsiteY0" fmla="*/ 0 h 1015815"/>
                <a:gd name="connsiteX1" fmla="*/ 1896165 w 1956310"/>
                <a:gd name="connsiteY1" fmla="*/ 49692 h 1015815"/>
                <a:gd name="connsiteX2" fmla="*/ 1956310 w 1956310"/>
                <a:gd name="connsiteY2" fmla="*/ 116886 h 1015815"/>
                <a:gd name="connsiteX3" fmla="*/ 990667 w 1956310"/>
                <a:gd name="connsiteY3" fmla="*/ 1015815 h 1015815"/>
                <a:gd name="connsiteX4" fmla="*/ 0 w 1956310"/>
                <a:gd name="connsiteY4" fmla="*/ 133450 h 1015815"/>
                <a:gd name="connsiteX5" fmla="*/ 160223 w 1956310"/>
                <a:gd name="connsiteY5" fmla="*/ 0 h 10158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56310" h="1015815">
                  <a:moveTo>
                    <a:pt x="160223" y="0"/>
                  </a:moveTo>
                  <a:lnTo>
                    <a:pt x="1896165" y="49692"/>
                  </a:lnTo>
                  <a:cubicBezTo>
                    <a:pt x="1899534" y="77611"/>
                    <a:pt x="1952941" y="88967"/>
                    <a:pt x="1956310" y="116886"/>
                  </a:cubicBezTo>
                  <a:cubicBezTo>
                    <a:pt x="1956310" y="631647"/>
                    <a:pt x="1606883" y="1015815"/>
                    <a:pt x="990667" y="1015815"/>
                  </a:cubicBezTo>
                  <a:cubicBezTo>
                    <a:pt x="374447" y="1015815"/>
                    <a:pt x="0" y="648211"/>
                    <a:pt x="0" y="133450"/>
                  </a:cubicBezTo>
                  <a:lnTo>
                    <a:pt x="160223" y="0"/>
                  </a:lnTo>
                  <a:close/>
                </a:path>
              </a:pathLst>
            </a:custGeom>
            <a:solidFill>
              <a:srgbClr val="434C6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Freeform 3475">
              <a:extLst>
                <a:ext uri="{FF2B5EF4-FFF2-40B4-BE49-F238E27FC236}">
                  <a16:creationId xmlns:a16="http://schemas.microsoft.com/office/drawing/2014/main" id="{2BFC0F67-9D94-D730-37ED-8A4B3E3AB61A}"/>
                </a:ext>
              </a:extLst>
            </p:cNvPr>
            <p:cNvSpPr>
              <a:spLocks/>
            </p:cNvSpPr>
            <p:nvPr/>
          </p:nvSpPr>
          <p:spPr bwMode="auto">
            <a:xfrm>
              <a:off x="5366128" y="7284542"/>
              <a:ext cx="144944" cy="69541"/>
            </a:xfrm>
            <a:custGeom>
              <a:avLst/>
              <a:gdLst>
                <a:gd name="T0" fmla="*/ 10 w 10"/>
                <a:gd name="T1" fmla="*/ 3 h 3"/>
                <a:gd name="T2" fmla="*/ 10 w 10"/>
                <a:gd name="T3" fmla="*/ 2 h 3"/>
                <a:gd name="T4" fmla="*/ 10 w 10"/>
                <a:gd name="T5" fmla="*/ 2 h 3"/>
                <a:gd name="T6" fmla="*/ 0 w 10"/>
                <a:gd name="T7" fmla="*/ 0 h 3"/>
                <a:gd name="T8" fmla="*/ 0 w 10"/>
                <a:gd name="T9" fmla="*/ 0 h 3"/>
                <a:gd name="T10" fmla="*/ 0 w 10"/>
                <a:gd name="T11" fmla="*/ 0 h 3"/>
                <a:gd name="T12" fmla="*/ 10 w 10"/>
                <a:gd name="T13" fmla="*/ 2 h 3"/>
                <a:gd name="T14" fmla="*/ 10 w 10"/>
                <a:gd name="T15" fmla="*/ 3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3">
                  <a:moveTo>
                    <a:pt x="10" y="3"/>
                  </a:moveTo>
                  <a:cubicBezTo>
                    <a:pt x="10" y="3"/>
                    <a:pt x="10" y="2"/>
                    <a:pt x="10" y="2"/>
                  </a:cubicBezTo>
                  <a:cubicBezTo>
                    <a:pt x="10" y="2"/>
                    <a:pt x="10" y="2"/>
                    <a:pt x="10" y="2"/>
                  </a:cubicBezTo>
                  <a:cubicBezTo>
                    <a:pt x="0" y="0"/>
                    <a:pt x="0" y="0"/>
                    <a:pt x="0" y="0"/>
                  </a:cubicBezTo>
                  <a:cubicBezTo>
                    <a:pt x="0" y="0"/>
                    <a:pt x="0" y="0"/>
                    <a:pt x="0" y="0"/>
                  </a:cubicBezTo>
                  <a:cubicBezTo>
                    <a:pt x="0" y="0"/>
                    <a:pt x="0" y="0"/>
                    <a:pt x="0" y="0"/>
                  </a:cubicBezTo>
                  <a:cubicBezTo>
                    <a:pt x="10" y="2"/>
                    <a:pt x="10" y="2"/>
                    <a:pt x="10" y="2"/>
                  </a:cubicBezTo>
                  <a:lnTo>
                    <a:pt x="10" y="3"/>
                  </a:lnTo>
                  <a:close/>
                </a:path>
              </a:pathLst>
            </a:custGeom>
            <a:solidFill>
              <a:srgbClr val="2C75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 name="Freeform 5165">
              <a:extLst>
                <a:ext uri="{FF2B5EF4-FFF2-40B4-BE49-F238E27FC236}">
                  <a16:creationId xmlns:a16="http://schemas.microsoft.com/office/drawing/2014/main" id="{9D66DCB0-A65B-E61A-6190-95E94E0CA7A2}"/>
                </a:ext>
              </a:extLst>
            </p:cNvPr>
            <p:cNvSpPr>
              <a:spLocks/>
            </p:cNvSpPr>
            <p:nvPr/>
          </p:nvSpPr>
          <p:spPr bwMode="auto">
            <a:xfrm flipH="1">
              <a:off x="6503355" y="11800128"/>
              <a:ext cx="417718" cy="1033189"/>
            </a:xfrm>
            <a:custGeom>
              <a:avLst/>
              <a:gdLst>
                <a:gd name="T0" fmla="*/ 14 w 22"/>
                <a:gd name="T1" fmla="*/ 42 h 47"/>
                <a:gd name="T2" fmla="*/ 22 w 22"/>
                <a:gd name="T3" fmla="*/ 4 h 47"/>
                <a:gd name="T4" fmla="*/ 3 w 22"/>
                <a:gd name="T5" fmla="*/ 4 h 47"/>
                <a:gd name="T6" fmla="*/ 0 w 22"/>
                <a:gd name="T7" fmla="*/ 40 h 47"/>
                <a:gd name="T8" fmla="*/ 14 w 22"/>
                <a:gd name="T9" fmla="*/ 42 h 47"/>
              </a:gdLst>
              <a:ahLst/>
              <a:cxnLst>
                <a:cxn ang="0">
                  <a:pos x="T0" y="T1"/>
                </a:cxn>
                <a:cxn ang="0">
                  <a:pos x="T2" y="T3"/>
                </a:cxn>
                <a:cxn ang="0">
                  <a:pos x="T4" y="T5"/>
                </a:cxn>
                <a:cxn ang="0">
                  <a:pos x="T6" y="T7"/>
                </a:cxn>
                <a:cxn ang="0">
                  <a:pos x="T8" y="T9"/>
                </a:cxn>
              </a:cxnLst>
              <a:rect l="0" t="0" r="r" b="b"/>
              <a:pathLst>
                <a:path w="22" h="47">
                  <a:moveTo>
                    <a:pt x="14" y="42"/>
                  </a:moveTo>
                  <a:cubicBezTo>
                    <a:pt x="22" y="4"/>
                    <a:pt x="22" y="4"/>
                    <a:pt x="22" y="4"/>
                  </a:cubicBezTo>
                  <a:cubicBezTo>
                    <a:pt x="22" y="0"/>
                    <a:pt x="4" y="0"/>
                    <a:pt x="3" y="4"/>
                  </a:cubicBezTo>
                  <a:cubicBezTo>
                    <a:pt x="0" y="40"/>
                    <a:pt x="0" y="40"/>
                    <a:pt x="0" y="40"/>
                  </a:cubicBezTo>
                  <a:cubicBezTo>
                    <a:pt x="0" y="47"/>
                    <a:pt x="13" y="46"/>
                    <a:pt x="14" y="42"/>
                  </a:cubicBezTo>
                  <a:close/>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 name="Freeform 5166">
              <a:extLst>
                <a:ext uri="{FF2B5EF4-FFF2-40B4-BE49-F238E27FC236}">
                  <a16:creationId xmlns:a16="http://schemas.microsoft.com/office/drawing/2014/main" id="{CF215C8F-6637-F538-FF23-1AEC4A95A958}"/>
                </a:ext>
              </a:extLst>
            </p:cNvPr>
            <p:cNvSpPr>
              <a:spLocks/>
            </p:cNvSpPr>
            <p:nvPr/>
          </p:nvSpPr>
          <p:spPr bwMode="auto">
            <a:xfrm flipH="1">
              <a:off x="6019694" y="8095806"/>
              <a:ext cx="901380" cy="4359529"/>
            </a:xfrm>
            <a:custGeom>
              <a:avLst/>
              <a:gdLst>
                <a:gd name="T0" fmla="*/ 0 w 41"/>
                <a:gd name="T1" fmla="*/ 171 h 173"/>
                <a:gd name="T2" fmla="*/ 16 w 41"/>
                <a:gd name="T3" fmla="*/ 173 h 173"/>
                <a:gd name="T4" fmla="*/ 41 w 41"/>
                <a:gd name="T5" fmla="*/ 7 h 173"/>
                <a:gd name="T6" fmla="*/ 5 w 41"/>
                <a:gd name="T7" fmla="*/ 0 h 173"/>
                <a:gd name="T8" fmla="*/ 0 w 41"/>
                <a:gd name="T9" fmla="*/ 171 h 173"/>
              </a:gdLst>
              <a:ahLst/>
              <a:cxnLst>
                <a:cxn ang="0">
                  <a:pos x="T0" y="T1"/>
                </a:cxn>
                <a:cxn ang="0">
                  <a:pos x="T2" y="T3"/>
                </a:cxn>
                <a:cxn ang="0">
                  <a:pos x="T4" y="T5"/>
                </a:cxn>
                <a:cxn ang="0">
                  <a:pos x="T6" y="T7"/>
                </a:cxn>
                <a:cxn ang="0">
                  <a:pos x="T8" y="T9"/>
                </a:cxn>
              </a:cxnLst>
              <a:rect l="0" t="0" r="r" b="b"/>
              <a:pathLst>
                <a:path w="41" h="173">
                  <a:moveTo>
                    <a:pt x="0" y="171"/>
                  </a:moveTo>
                  <a:lnTo>
                    <a:pt x="16" y="173"/>
                  </a:lnTo>
                  <a:lnTo>
                    <a:pt x="41" y="7"/>
                  </a:lnTo>
                  <a:lnTo>
                    <a:pt x="5" y="0"/>
                  </a:lnTo>
                  <a:lnTo>
                    <a:pt x="0" y="171"/>
                  </a:lnTo>
                  <a:close/>
                </a:path>
              </a:pathLst>
            </a:custGeom>
            <a:solidFill>
              <a:srgbClr val="434C69"/>
            </a:solidFill>
            <a:ln>
              <a:noFill/>
            </a:ln>
          </p:spPr>
          <p:txBody>
            <a:bodyPr vert="horz" wrap="square" lIns="91440" tIns="45720" rIns="91440" bIns="45720" numCol="1" anchor="t" anchorCtr="0" compatLnSpc="1">
              <a:prstTxWarp prst="textNoShape">
                <a:avLst/>
              </a:prstTxWarp>
            </a:bodyPr>
            <a:lstStyle/>
            <a:p>
              <a:endParaRPr lang="en-US"/>
            </a:p>
          </p:txBody>
        </p:sp>
        <p:sp>
          <p:nvSpPr>
            <p:cNvPr id="72" name="Freeform 5169">
              <a:extLst>
                <a:ext uri="{FF2B5EF4-FFF2-40B4-BE49-F238E27FC236}">
                  <a16:creationId xmlns:a16="http://schemas.microsoft.com/office/drawing/2014/main" id="{904518FE-3E8E-A1BA-C201-F4666DF9D146}"/>
                </a:ext>
              </a:extLst>
            </p:cNvPr>
            <p:cNvSpPr>
              <a:spLocks/>
            </p:cNvSpPr>
            <p:nvPr/>
          </p:nvSpPr>
          <p:spPr bwMode="auto">
            <a:xfrm flipH="1">
              <a:off x="6019701" y="12530923"/>
              <a:ext cx="989315" cy="453592"/>
            </a:xfrm>
            <a:custGeom>
              <a:avLst/>
              <a:gdLst>
                <a:gd name="T0" fmla="*/ 52 w 52"/>
                <a:gd name="T1" fmla="*/ 20 h 21"/>
                <a:gd name="T2" fmla="*/ 52 w 52"/>
                <a:gd name="T3" fmla="*/ 20 h 21"/>
                <a:gd name="T4" fmla="*/ 37 w 52"/>
                <a:gd name="T5" fmla="*/ 9 h 21"/>
                <a:gd name="T6" fmla="*/ 27 w 52"/>
                <a:gd name="T7" fmla="*/ 2 h 21"/>
                <a:gd name="T8" fmla="*/ 27 w 52"/>
                <a:gd name="T9" fmla="*/ 2 h 21"/>
                <a:gd name="T10" fmla="*/ 22 w 52"/>
                <a:gd name="T11" fmla="*/ 1 h 21"/>
                <a:gd name="T12" fmla="*/ 15 w 52"/>
                <a:gd name="T13" fmla="*/ 6 h 21"/>
                <a:gd name="T14" fmla="*/ 7 w 52"/>
                <a:gd name="T15" fmla="*/ 5 h 21"/>
                <a:gd name="T16" fmla="*/ 2 w 52"/>
                <a:gd name="T17" fmla="*/ 18 h 21"/>
                <a:gd name="T18" fmla="*/ 7 w 52"/>
                <a:gd name="T19" fmla="*/ 19 h 21"/>
                <a:gd name="T20" fmla="*/ 17 w 52"/>
                <a:gd name="T21" fmla="*/ 20 h 21"/>
                <a:gd name="T22" fmla="*/ 42 w 52"/>
                <a:gd name="T23" fmla="*/ 21 h 21"/>
                <a:gd name="T24" fmla="*/ 52 w 52"/>
                <a:gd name="T25" fmla="*/ 2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2" h="21">
                  <a:moveTo>
                    <a:pt x="52" y="20"/>
                  </a:moveTo>
                  <a:cubicBezTo>
                    <a:pt x="52" y="20"/>
                    <a:pt x="52" y="20"/>
                    <a:pt x="52" y="20"/>
                  </a:cubicBezTo>
                  <a:cubicBezTo>
                    <a:pt x="52" y="13"/>
                    <a:pt x="50" y="9"/>
                    <a:pt x="37" y="9"/>
                  </a:cubicBezTo>
                  <a:cubicBezTo>
                    <a:pt x="32" y="9"/>
                    <a:pt x="28" y="6"/>
                    <a:pt x="27" y="2"/>
                  </a:cubicBezTo>
                  <a:cubicBezTo>
                    <a:pt x="27" y="2"/>
                    <a:pt x="27" y="2"/>
                    <a:pt x="27" y="2"/>
                  </a:cubicBezTo>
                  <a:cubicBezTo>
                    <a:pt x="26" y="0"/>
                    <a:pt x="23" y="0"/>
                    <a:pt x="22" y="1"/>
                  </a:cubicBezTo>
                  <a:cubicBezTo>
                    <a:pt x="20" y="4"/>
                    <a:pt x="18" y="5"/>
                    <a:pt x="15" y="6"/>
                  </a:cubicBezTo>
                  <a:cubicBezTo>
                    <a:pt x="12" y="6"/>
                    <a:pt x="10" y="5"/>
                    <a:pt x="7" y="5"/>
                  </a:cubicBezTo>
                  <a:cubicBezTo>
                    <a:pt x="0" y="5"/>
                    <a:pt x="1" y="14"/>
                    <a:pt x="2" y="18"/>
                  </a:cubicBezTo>
                  <a:cubicBezTo>
                    <a:pt x="2" y="19"/>
                    <a:pt x="6" y="19"/>
                    <a:pt x="7" y="19"/>
                  </a:cubicBezTo>
                  <a:cubicBezTo>
                    <a:pt x="10" y="20"/>
                    <a:pt x="14" y="20"/>
                    <a:pt x="17" y="20"/>
                  </a:cubicBezTo>
                  <a:cubicBezTo>
                    <a:pt x="25" y="21"/>
                    <a:pt x="34" y="21"/>
                    <a:pt x="42" y="21"/>
                  </a:cubicBezTo>
                  <a:cubicBezTo>
                    <a:pt x="45" y="21"/>
                    <a:pt x="49" y="20"/>
                    <a:pt x="52" y="20"/>
                  </a:cubicBezTo>
                  <a:close/>
                </a:path>
              </a:pathLst>
            </a:custGeom>
            <a:solidFill>
              <a:srgbClr val="434043"/>
            </a:solidFill>
            <a:ln>
              <a:noFill/>
            </a:ln>
          </p:spPr>
          <p:txBody>
            <a:bodyPr vert="horz" wrap="square" lIns="91440" tIns="45720" rIns="91440" bIns="45720" numCol="1" anchor="t" anchorCtr="0" compatLnSpc="1">
              <a:prstTxWarp prst="textNoShape">
                <a:avLst/>
              </a:prstTxWarp>
            </a:bodyPr>
            <a:lstStyle/>
            <a:p>
              <a:endParaRPr lang="en-US"/>
            </a:p>
          </p:txBody>
        </p:sp>
        <p:sp>
          <p:nvSpPr>
            <p:cNvPr id="73" name="Freeform 5167">
              <a:extLst>
                <a:ext uri="{FF2B5EF4-FFF2-40B4-BE49-F238E27FC236}">
                  <a16:creationId xmlns:a16="http://schemas.microsoft.com/office/drawing/2014/main" id="{1DFAE68F-8E58-7C35-B871-20F1206F9364}"/>
                </a:ext>
              </a:extLst>
            </p:cNvPr>
            <p:cNvSpPr>
              <a:spLocks/>
            </p:cNvSpPr>
            <p:nvPr/>
          </p:nvSpPr>
          <p:spPr bwMode="auto">
            <a:xfrm flipH="1">
              <a:off x="7472981" y="11724540"/>
              <a:ext cx="373746" cy="1133983"/>
            </a:xfrm>
            <a:custGeom>
              <a:avLst/>
              <a:gdLst>
                <a:gd name="T0" fmla="*/ 13 w 20"/>
                <a:gd name="T1" fmla="*/ 45 h 52"/>
                <a:gd name="T2" fmla="*/ 19 w 20"/>
                <a:gd name="T3" fmla="*/ 4 h 52"/>
                <a:gd name="T4" fmla="*/ 2 w 20"/>
                <a:gd name="T5" fmla="*/ 8 h 52"/>
                <a:gd name="T6" fmla="*/ 0 w 20"/>
                <a:gd name="T7" fmla="*/ 45 h 52"/>
                <a:gd name="T8" fmla="*/ 13 w 20"/>
                <a:gd name="T9" fmla="*/ 45 h 52"/>
              </a:gdLst>
              <a:ahLst/>
              <a:cxnLst>
                <a:cxn ang="0">
                  <a:pos x="T0" y="T1"/>
                </a:cxn>
                <a:cxn ang="0">
                  <a:pos x="T2" y="T3"/>
                </a:cxn>
                <a:cxn ang="0">
                  <a:pos x="T4" y="T5"/>
                </a:cxn>
                <a:cxn ang="0">
                  <a:pos x="T6" y="T7"/>
                </a:cxn>
                <a:cxn ang="0">
                  <a:pos x="T8" y="T9"/>
                </a:cxn>
              </a:cxnLst>
              <a:rect l="0" t="0" r="r" b="b"/>
              <a:pathLst>
                <a:path w="20" h="52">
                  <a:moveTo>
                    <a:pt x="13" y="45"/>
                  </a:moveTo>
                  <a:cubicBezTo>
                    <a:pt x="19" y="4"/>
                    <a:pt x="19" y="4"/>
                    <a:pt x="19" y="4"/>
                  </a:cubicBezTo>
                  <a:cubicBezTo>
                    <a:pt x="20" y="0"/>
                    <a:pt x="3" y="5"/>
                    <a:pt x="2" y="8"/>
                  </a:cubicBezTo>
                  <a:cubicBezTo>
                    <a:pt x="0" y="45"/>
                    <a:pt x="0" y="45"/>
                    <a:pt x="0" y="45"/>
                  </a:cubicBezTo>
                  <a:cubicBezTo>
                    <a:pt x="0" y="52"/>
                    <a:pt x="12" y="49"/>
                    <a:pt x="13" y="45"/>
                  </a:cubicBezTo>
                  <a:close/>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 name="Freeform 5168">
              <a:extLst>
                <a:ext uri="{FF2B5EF4-FFF2-40B4-BE49-F238E27FC236}">
                  <a16:creationId xmlns:a16="http://schemas.microsoft.com/office/drawing/2014/main" id="{F3E61D0E-21DB-7251-C952-092B63B86361}"/>
                </a:ext>
              </a:extLst>
            </p:cNvPr>
            <p:cNvSpPr>
              <a:spLocks/>
            </p:cNvSpPr>
            <p:nvPr/>
          </p:nvSpPr>
          <p:spPr bwMode="auto">
            <a:xfrm flipH="1">
              <a:off x="6967327" y="8120997"/>
              <a:ext cx="901379" cy="4359529"/>
            </a:xfrm>
            <a:custGeom>
              <a:avLst/>
              <a:gdLst>
                <a:gd name="T0" fmla="*/ 0 w 41"/>
                <a:gd name="T1" fmla="*/ 172 h 173"/>
                <a:gd name="T2" fmla="*/ 16 w 41"/>
                <a:gd name="T3" fmla="*/ 173 h 173"/>
                <a:gd name="T4" fmla="*/ 41 w 41"/>
                <a:gd name="T5" fmla="*/ 7 h 173"/>
                <a:gd name="T6" fmla="*/ 5 w 41"/>
                <a:gd name="T7" fmla="*/ 0 h 173"/>
                <a:gd name="T8" fmla="*/ 0 w 41"/>
                <a:gd name="T9" fmla="*/ 172 h 173"/>
              </a:gdLst>
              <a:ahLst/>
              <a:cxnLst>
                <a:cxn ang="0">
                  <a:pos x="T0" y="T1"/>
                </a:cxn>
                <a:cxn ang="0">
                  <a:pos x="T2" y="T3"/>
                </a:cxn>
                <a:cxn ang="0">
                  <a:pos x="T4" y="T5"/>
                </a:cxn>
                <a:cxn ang="0">
                  <a:pos x="T6" y="T7"/>
                </a:cxn>
                <a:cxn ang="0">
                  <a:pos x="T8" y="T9"/>
                </a:cxn>
              </a:cxnLst>
              <a:rect l="0" t="0" r="r" b="b"/>
              <a:pathLst>
                <a:path w="41" h="173">
                  <a:moveTo>
                    <a:pt x="0" y="172"/>
                  </a:moveTo>
                  <a:lnTo>
                    <a:pt x="16" y="173"/>
                  </a:lnTo>
                  <a:lnTo>
                    <a:pt x="41" y="7"/>
                  </a:lnTo>
                  <a:lnTo>
                    <a:pt x="5" y="0"/>
                  </a:lnTo>
                  <a:lnTo>
                    <a:pt x="0" y="172"/>
                  </a:lnTo>
                  <a:close/>
                </a:path>
              </a:pathLst>
            </a:custGeom>
            <a:solidFill>
              <a:srgbClr val="434C69"/>
            </a:solidFill>
            <a:ln>
              <a:noFill/>
            </a:ln>
          </p:spPr>
          <p:txBody>
            <a:bodyPr vert="horz" wrap="square" lIns="91440" tIns="45720" rIns="91440" bIns="45720" numCol="1" anchor="t" anchorCtr="0" compatLnSpc="1">
              <a:prstTxWarp prst="textNoShape">
                <a:avLst/>
              </a:prstTxWarp>
            </a:bodyPr>
            <a:lstStyle/>
            <a:p>
              <a:endParaRPr lang="en-US"/>
            </a:p>
          </p:txBody>
        </p:sp>
        <p:sp>
          <p:nvSpPr>
            <p:cNvPr id="75" name="Freeform 5170">
              <a:extLst>
                <a:ext uri="{FF2B5EF4-FFF2-40B4-BE49-F238E27FC236}">
                  <a16:creationId xmlns:a16="http://schemas.microsoft.com/office/drawing/2014/main" id="{1882FCFF-27AE-3B5E-A503-1F79E4B02E90}"/>
                </a:ext>
              </a:extLst>
            </p:cNvPr>
            <p:cNvSpPr>
              <a:spLocks/>
            </p:cNvSpPr>
            <p:nvPr/>
          </p:nvSpPr>
          <p:spPr bwMode="auto">
            <a:xfrm flipH="1">
              <a:off x="7209156" y="12505719"/>
              <a:ext cx="703513" cy="478801"/>
            </a:xfrm>
            <a:custGeom>
              <a:avLst/>
              <a:gdLst>
                <a:gd name="T0" fmla="*/ 2 w 37"/>
                <a:gd name="T1" fmla="*/ 7 h 22"/>
                <a:gd name="T2" fmla="*/ 4 w 37"/>
                <a:gd name="T3" fmla="*/ 7 h 22"/>
                <a:gd name="T4" fmla="*/ 9 w 37"/>
                <a:gd name="T5" fmla="*/ 5 h 22"/>
                <a:gd name="T6" fmla="*/ 15 w 37"/>
                <a:gd name="T7" fmla="*/ 2 h 22"/>
                <a:gd name="T8" fmla="*/ 24 w 37"/>
                <a:gd name="T9" fmla="*/ 3 h 22"/>
                <a:gd name="T10" fmla="*/ 27 w 37"/>
                <a:gd name="T11" fmla="*/ 10 h 22"/>
                <a:gd name="T12" fmla="*/ 28 w 37"/>
                <a:gd name="T13" fmla="*/ 10 h 22"/>
                <a:gd name="T14" fmla="*/ 37 w 37"/>
                <a:gd name="T15" fmla="*/ 21 h 22"/>
                <a:gd name="T16" fmla="*/ 37 w 37"/>
                <a:gd name="T17" fmla="*/ 21 h 22"/>
                <a:gd name="T18" fmla="*/ 19 w 37"/>
                <a:gd name="T19" fmla="*/ 22 h 22"/>
                <a:gd name="T20" fmla="*/ 0 w 37"/>
                <a:gd name="T21" fmla="*/ 21 h 22"/>
                <a:gd name="T22" fmla="*/ 0 w 37"/>
                <a:gd name="T23" fmla="*/ 20 h 22"/>
                <a:gd name="T24" fmla="*/ 2 w 37"/>
                <a:gd name="T25" fmla="*/ 7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7" h="22">
                  <a:moveTo>
                    <a:pt x="2" y="7"/>
                  </a:moveTo>
                  <a:cubicBezTo>
                    <a:pt x="3" y="7"/>
                    <a:pt x="3" y="7"/>
                    <a:pt x="4" y="7"/>
                  </a:cubicBezTo>
                  <a:cubicBezTo>
                    <a:pt x="6" y="7"/>
                    <a:pt x="8" y="6"/>
                    <a:pt x="9" y="5"/>
                  </a:cubicBezTo>
                  <a:cubicBezTo>
                    <a:pt x="11" y="3"/>
                    <a:pt x="12" y="2"/>
                    <a:pt x="15" y="2"/>
                  </a:cubicBezTo>
                  <a:cubicBezTo>
                    <a:pt x="18" y="1"/>
                    <a:pt x="23" y="0"/>
                    <a:pt x="24" y="3"/>
                  </a:cubicBezTo>
                  <a:cubicBezTo>
                    <a:pt x="27" y="10"/>
                    <a:pt x="27" y="10"/>
                    <a:pt x="27" y="10"/>
                  </a:cubicBezTo>
                  <a:cubicBezTo>
                    <a:pt x="28" y="10"/>
                    <a:pt x="28" y="10"/>
                    <a:pt x="28" y="10"/>
                  </a:cubicBezTo>
                  <a:cubicBezTo>
                    <a:pt x="36" y="10"/>
                    <a:pt x="37" y="18"/>
                    <a:pt x="37" y="21"/>
                  </a:cubicBezTo>
                  <a:cubicBezTo>
                    <a:pt x="37" y="21"/>
                    <a:pt x="37" y="21"/>
                    <a:pt x="37" y="21"/>
                  </a:cubicBezTo>
                  <a:cubicBezTo>
                    <a:pt x="36" y="22"/>
                    <a:pt x="28" y="22"/>
                    <a:pt x="19" y="22"/>
                  </a:cubicBezTo>
                  <a:cubicBezTo>
                    <a:pt x="9" y="22"/>
                    <a:pt x="0" y="22"/>
                    <a:pt x="0" y="21"/>
                  </a:cubicBezTo>
                  <a:cubicBezTo>
                    <a:pt x="0" y="21"/>
                    <a:pt x="0" y="21"/>
                    <a:pt x="0" y="20"/>
                  </a:cubicBezTo>
                  <a:cubicBezTo>
                    <a:pt x="0" y="17"/>
                    <a:pt x="0" y="8"/>
                    <a:pt x="2" y="7"/>
                  </a:cubicBezTo>
                  <a:close/>
                </a:path>
              </a:pathLst>
            </a:custGeom>
            <a:solidFill>
              <a:srgbClr val="434043"/>
            </a:solidFill>
            <a:ln>
              <a:noFill/>
            </a:ln>
          </p:spPr>
          <p:txBody>
            <a:bodyPr vert="horz" wrap="square" lIns="91440" tIns="45720" rIns="91440" bIns="45720" numCol="1" anchor="t" anchorCtr="0" compatLnSpc="1">
              <a:prstTxWarp prst="textNoShape">
                <a:avLst/>
              </a:prstTxWarp>
            </a:bodyPr>
            <a:lstStyle/>
            <a:p>
              <a:endParaRPr lang="en-US"/>
            </a:p>
          </p:txBody>
        </p:sp>
        <p:sp>
          <p:nvSpPr>
            <p:cNvPr id="76" name="Freeform 3441">
              <a:extLst>
                <a:ext uri="{FF2B5EF4-FFF2-40B4-BE49-F238E27FC236}">
                  <a16:creationId xmlns:a16="http://schemas.microsoft.com/office/drawing/2014/main" id="{C2F46C09-2976-DE21-F10E-E9E85F424F80}"/>
                </a:ext>
              </a:extLst>
            </p:cNvPr>
            <p:cNvSpPr>
              <a:spLocks/>
            </p:cNvSpPr>
            <p:nvPr/>
          </p:nvSpPr>
          <p:spPr bwMode="auto">
            <a:xfrm>
              <a:off x="6674135" y="5402525"/>
              <a:ext cx="478883" cy="648293"/>
            </a:xfrm>
            <a:custGeom>
              <a:avLst/>
              <a:gdLst>
                <a:gd name="T0" fmla="*/ 21 w 24"/>
                <a:gd name="T1" fmla="*/ 0 h 33"/>
                <a:gd name="T2" fmla="*/ 12 w 24"/>
                <a:gd name="T3" fmla="*/ 2 h 33"/>
                <a:gd name="T4" fmla="*/ 3 w 24"/>
                <a:gd name="T5" fmla="*/ 1 h 33"/>
                <a:gd name="T6" fmla="*/ 2 w 24"/>
                <a:gd name="T7" fmla="*/ 15 h 33"/>
                <a:gd name="T8" fmla="*/ 2 w 24"/>
                <a:gd name="T9" fmla="*/ 18 h 33"/>
                <a:gd name="T10" fmla="*/ 0 w 24"/>
                <a:gd name="T11" fmla="*/ 24 h 33"/>
                <a:gd name="T12" fmla="*/ 8 w 24"/>
                <a:gd name="T13" fmla="*/ 33 h 33"/>
                <a:gd name="T14" fmla="*/ 24 w 24"/>
                <a:gd name="T15" fmla="*/ 24 h 33"/>
                <a:gd name="T16" fmla="*/ 21 w 24"/>
                <a:gd name="T17"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33">
                  <a:moveTo>
                    <a:pt x="21" y="0"/>
                  </a:moveTo>
                  <a:cubicBezTo>
                    <a:pt x="12" y="2"/>
                    <a:pt x="12" y="2"/>
                    <a:pt x="12" y="2"/>
                  </a:cubicBezTo>
                  <a:cubicBezTo>
                    <a:pt x="3" y="1"/>
                    <a:pt x="3" y="1"/>
                    <a:pt x="3" y="1"/>
                  </a:cubicBezTo>
                  <a:cubicBezTo>
                    <a:pt x="3" y="1"/>
                    <a:pt x="2" y="14"/>
                    <a:pt x="2" y="15"/>
                  </a:cubicBezTo>
                  <a:cubicBezTo>
                    <a:pt x="2" y="16"/>
                    <a:pt x="2" y="17"/>
                    <a:pt x="2" y="18"/>
                  </a:cubicBezTo>
                  <a:cubicBezTo>
                    <a:pt x="2" y="20"/>
                    <a:pt x="1" y="22"/>
                    <a:pt x="0" y="24"/>
                  </a:cubicBezTo>
                  <a:cubicBezTo>
                    <a:pt x="8" y="33"/>
                    <a:pt x="8" y="33"/>
                    <a:pt x="8" y="33"/>
                  </a:cubicBezTo>
                  <a:cubicBezTo>
                    <a:pt x="24" y="24"/>
                    <a:pt x="24" y="24"/>
                    <a:pt x="24" y="24"/>
                  </a:cubicBezTo>
                  <a:cubicBezTo>
                    <a:pt x="23" y="17"/>
                    <a:pt x="20" y="7"/>
                    <a:pt x="21" y="0"/>
                  </a:cubicBezTo>
                  <a:close/>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 name="Freeform 3442">
              <a:extLst>
                <a:ext uri="{FF2B5EF4-FFF2-40B4-BE49-F238E27FC236}">
                  <a16:creationId xmlns:a16="http://schemas.microsoft.com/office/drawing/2014/main" id="{CC5B1143-B967-5139-B405-EFB64C58BC23}"/>
                </a:ext>
              </a:extLst>
            </p:cNvPr>
            <p:cNvSpPr>
              <a:spLocks/>
            </p:cNvSpPr>
            <p:nvPr/>
          </p:nvSpPr>
          <p:spPr bwMode="auto">
            <a:xfrm>
              <a:off x="6674135" y="5402525"/>
              <a:ext cx="410468" cy="491801"/>
            </a:xfrm>
            <a:custGeom>
              <a:avLst/>
              <a:gdLst>
                <a:gd name="T0" fmla="*/ 21 w 21"/>
                <a:gd name="T1" fmla="*/ 7 h 25"/>
                <a:gd name="T2" fmla="*/ 21 w 21"/>
                <a:gd name="T3" fmla="*/ 0 h 25"/>
                <a:gd name="T4" fmla="*/ 12 w 21"/>
                <a:gd name="T5" fmla="*/ 2 h 25"/>
                <a:gd name="T6" fmla="*/ 3 w 21"/>
                <a:gd name="T7" fmla="*/ 1 h 25"/>
                <a:gd name="T8" fmla="*/ 2 w 21"/>
                <a:gd name="T9" fmla="*/ 15 h 25"/>
                <a:gd name="T10" fmla="*/ 2 w 21"/>
                <a:gd name="T11" fmla="*/ 18 h 25"/>
                <a:gd name="T12" fmla="*/ 0 w 21"/>
                <a:gd name="T13" fmla="*/ 24 h 25"/>
                <a:gd name="T14" fmla="*/ 1 w 21"/>
                <a:gd name="T15" fmla="*/ 25 h 25"/>
                <a:gd name="T16" fmla="*/ 21 w 21"/>
                <a:gd name="T17" fmla="*/ 7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25">
                  <a:moveTo>
                    <a:pt x="21" y="7"/>
                  </a:moveTo>
                  <a:cubicBezTo>
                    <a:pt x="21" y="5"/>
                    <a:pt x="21" y="2"/>
                    <a:pt x="21" y="0"/>
                  </a:cubicBezTo>
                  <a:cubicBezTo>
                    <a:pt x="12" y="2"/>
                    <a:pt x="12" y="2"/>
                    <a:pt x="12" y="2"/>
                  </a:cubicBezTo>
                  <a:cubicBezTo>
                    <a:pt x="3" y="1"/>
                    <a:pt x="3" y="1"/>
                    <a:pt x="3" y="1"/>
                  </a:cubicBezTo>
                  <a:cubicBezTo>
                    <a:pt x="3" y="1"/>
                    <a:pt x="2" y="14"/>
                    <a:pt x="2" y="15"/>
                  </a:cubicBezTo>
                  <a:cubicBezTo>
                    <a:pt x="2" y="16"/>
                    <a:pt x="2" y="17"/>
                    <a:pt x="2" y="18"/>
                  </a:cubicBezTo>
                  <a:cubicBezTo>
                    <a:pt x="2" y="20"/>
                    <a:pt x="1" y="22"/>
                    <a:pt x="0" y="24"/>
                  </a:cubicBezTo>
                  <a:cubicBezTo>
                    <a:pt x="1" y="25"/>
                    <a:pt x="1" y="25"/>
                    <a:pt x="1" y="25"/>
                  </a:cubicBezTo>
                  <a:cubicBezTo>
                    <a:pt x="10" y="19"/>
                    <a:pt x="17" y="13"/>
                    <a:pt x="21" y="7"/>
                  </a:cubicBezTo>
                  <a:close/>
                </a:path>
              </a:pathLst>
            </a:custGeom>
            <a:solidFill>
              <a:srgbClr val="CD95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 name="Freeform 3462">
              <a:extLst>
                <a:ext uri="{FF2B5EF4-FFF2-40B4-BE49-F238E27FC236}">
                  <a16:creationId xmlns:a16="http://schemas.microsoft.com/office/drawing/2014/main" id="{A2C3B2D2-27C5-E075-B9DC-C55FB79A116F}"/>
                </a:ext>
              </a:extLst>
            </p:cNvPr>
            <p:cNvSpPr>
              <a:spLocks/>
            </p:cNvSpPr>
            <p:nvPr/>
          </p:nvSpPr>
          <p:spPr bwMode="auto">
            <a:xfrm>
              <a:off x="5921623" y="5871978"/>
              <a:ext cx="1915518" cy="2548440"/>
            </a:xfrm>
            <a:custGeom>
              <a:avLst/>
              <a:gdLst>
                <a:gd name="T0" fmla="*/ 17 w 96"/>
                <a:gd name="T1" fmla="*/ 75 h 131"/>
                <a:gd name="T2" fmla="*/ 16 w 96"/>
                <a:gd name="T3" fmla="*/ 21 h 131"/>
                <a:gd name="T4" fmla="*/ 13 w 96"/>
                <a:gd name="T5" fmla="*/ 4 h 131"/>
                <a:gd name="T6" fmla="*/ 37 w 96"/>
                <a:gd name="T7" fmla="*/ 0 h 131"/>
                <a:gd name="T8" fmla="*/ 45 w 96"/>
                <a:gd name="T9" fmla="*/ 9 h 131"/>
                <a:gd name="T10" fmla="*/ 61 w 96"/>
                <a:gd name="T11" fmla="*/ 0 h 131"/>
                <a:gd name="T12" fmla="*/ 89 w 96"/>
                <a:gd name="T13" fmla="*/ 3 h 131"/>
                <a:gd name="T14" fmla="*/ 81 w 96"/>
                <a:gd name="T15" fmla="*/ 66 h 131"/>
                <a:gd name="T16" fmla="*/ 96 w 96"/>
                <a:gd name="T17" fmla="*/ 131 h 131"/>
                <a:gd name="T18" fmla="*/ 53 w 96"/>
                <a:gd name="T19" fmla="*/ 131 h 131"/>
                <a:gd name="T20" fmla="*/ 40 w 96"/>
                <a:gd name="T21" fmla="*/ 103 h 131"/>
                <a:gd name="T22" fmla="*/ 27 w 96"/>
                <a:gd name="T23" fmla="*/ 131 h 131"/>
                <a:gd name="T24" fmla="*/ 0 w 96"/>
                <a:gd name="T25" fmla="*/ 131 h 131"/>
                <a:gd name="T26" fmla="*/ 17 w 96"/>
                <a:gd name="T27" fmla="*/ 75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6" h="131">
                  <a:moveTo>
                    <a:pt x="17" y="75"/>
                  </a:moveTo>
                  <a:cubicBezTo>
                    <a:pt x="18" y="57"/>
                    <a:pt x="18" y="39"/>
                    <a:pt x="16" y="21"/>
                  </a:cubicBezTo>
                  <a:cubicBezTo>
                    <a:pt x="13" y="4"/>
                    <a:pt x="13" y="4"/>
                    <a:pt x="13" y="4"/>
                  </a:cubicBezTo>
                  <a:cubicBezTo>
                    <a:pt x="37" y="0"/>
                    <a:pt x="37" y="0"/>
                    <a:pt x="37" y="0"/>
                  </a:cubicBezTo>
                  <a:cubicBezTo>
                    <a:pt x="45" y="9"/>
                    <a:pt x="45" y="9"/>
                    <a:pt x="45" y="9"/>
                  </a:cubicBezTo>
                  <a:cubicBezTo>
                    <a:pt x="61" y="0"/>
                    <a:pt x="61" y="0"/>
                    <a:pt x="61" y="0"/>
                  </a:cubicBezTo>
                  <a:cubicBezTo>
                    <a:pt x="89" y="3"/>
                    <a:pt x="89" y="3"/>
                    <a:pt x="89" y="3"/>
                  </a:cubicBezTo>
                  <a:cubicBezTo>
                    <a:pt x="91" y="24"/>
                    <a:pt x="88" y="46"/>
                    <a:pt x="81" y="66"/>
                  </a:cubicBezTo>
                  <a:cubicBezTo>
                    <a:pt x="96" y="131"/>
                    <a:pt x="96" y="131"/>
                    <a:pt x="96" y="131"/>
                  </a:cubicBezTo>
                  <a:cubicBezTo>
                    <a:pt x="53" y="131"/>
                    <a:pt x="53" y="131"/>
                    <a:pt x="53" y="131"/>
                  </a:cubicBezTo>
                  <a:cubicBezTo>
                    <a:pt x="40" y="103"/>
                    <a:pt x="40" y="103"/>
                    <a:pt x="40" y="103"/>
                  </a:cubicBezTo>
                  <a:cubicBezTo>
                    <a:pt x="27" y="131"/>
                    <a:pt x="27" y="131"/>
                    <a:pt x="27" y="131"/>
                  </a:cubicBezTo>
                  <a:cubicBezTo>
                    <a:pt x="0" y="131"/>
                    <a:pt x="0" y="131"/>
                    <a:pt x="0" y="131"/>
                  </a:cubicBezTo>
                  <a:lnTo>
                    <a:pt x="17" y="75"/>
                  </a:ln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en-US"/>
            </a:p>
          </p:txBody>
        </p:sp>
        <p:sp>
          <p:nvSpPr>
            <p:cNvPr id="79" name="Freeform 3463">
              <a:extLst>
                <a:ext uri="{FF2B5EF4-FFF2-40B4-BE49-F238E27FC236}">
                  <a16:creationId xmlns:a16="http://schemas.microsoft.com/office/drawing/2014/main" id="{91367E19-C177-5F90-679B-9EA10B44E53D}"/>
                </a:ext>
              </a:extLst>
            </p:cNvPr>
            <p:cNvSpPr>
              <a:spLocks/>
            </p:cNvSpPr>
            <p:nvPr/>
          </p:nvSpPr>
          <p:spPr bwMode="auto">
            <a:xfrm>
              <a:off x="6537312" y="5871978"/>
              <a:ext cx="752529" cy="1341284"/>
            </a:xfrm>
            <a:custGeom>
              <a:avLst/>
              <a:gdLst>
                <a:gd name="T0" fmla="*/ 6 w 38"/>
                <a:gd name="T1" fmla="*/ 53 h 69"/>
                <a:gd name="T2" fmla="*/ 10 w 38"/>
                <a:gd name="T3" fmla="*/ 69 h 69"/>
                <a:gd name="T4" fmla="*/ 20 w 38"/>
                <a:gd name="T5" fmla="*/ 56 h 69"/>
                <a:gd name="T6" fmla="*/ 38 w 38"/>
                <a:gd name="T7" fmla="*/ 1 h 69"/>
                <a:gd name="T8" fmla="*/ 31 w 38"/>
                <a:gd name="T9" fmla="*/ 0 h 69"/>
                <a:gd name="T10" fmla="*/ 15 w 38"/>
                <a:gd name="T11" fmla="*/ 9 h 69"/>
                <a:gd name="T12" fmla="*/ 7 w 38"/>
                <a:gd name="T13" fmla="*/ 0 h 69"/>
                <a:gd name="T14" fmla="*/ 1 w 38"/>
                <a:gd name="T15" fmla="*/ 1 h 69"/>
                <a:gd name="T16" fmla="*/ 6 w 38"/>
                <a:gd name="T17" fmla="*/ 53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69">
                  <a:moveTo>
                    <a:pt x="6" y="53"/>
                  </a:moveTo>
                  <a:cubicBezTo>
                    <a:pt x="7" y="59"/>
                    <a:pt x="9" y="64"/>
                    <a:pt x="10" y="69"/>
                  </a:cubicBezTo>
                  <a:cubicBezTo>
                    <a:pt x="14" y="65"/>
                    <a:pt x="17" y="61"/>
                    <a:pt x="20" y="56"/>
                  </a:cubicBezTo>
                  <a:cubicBezTo>
                    <a:pt x="30" y="39"/>
                    <a:pt x="36" y="20"/>
                    <a:pt x="38" y="1"/>
                  </a:cubicBezTo>
                  <a:cubicBezTo>
                    <a:pt x="31" y="0"/>
                    <a:pt x="31" y="0"/>
                    <a:pt x="31" y="0"/>
                  </a:cubicBezTo>
                  <a:cubicBezTo>
                    <a:pt x="15" y="9"/>
                    <a:pt x="15" y="9"/>
                    <a:pt x="15" y="9"/>
                  </a:cubicBezTo>
                  <a:cubicBezTo>
                    <a:pt x="7" y="0"/>
                    <a:pt x="7" y="0"/>
                    <a:pt x="7" y="0"/>
                  </a:cubicBezTo>
                  <a:cubicBezTo>
                    <a:pt x="1" y="1"/>
                    <a:pt x="1" y="1"/>
                    <a:pt x="1" y="1"/>
                  </a:cubicBezTo>
                  <a:cubicBezTo>
                    <a:pt x="0" y="18"/>
                    <a:pt x="1" y="36"/>
                    <a:pt x="6" y="53"/>
                  </a:cubicBezTo>
                  <a:close/>
                </a:path>
              </a:pathLst>
            </a:custGeom>
            <a:solidFill>
              <a:srgbClr val="F8F0E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 name="Freeform 3464">
              <a:extLst>
                <a:ext uri="{FF2B5EF4-FFF2-40B4-BE49-F238E27FC236}">
                  <a16:creationId xmlns:a16="http://schemas.microsoft.com/office/drawing/2014/main" id="{AEAC081A-03B7-FC56-83BD-8FC77C98B211}"/>
                </a:ext>
              </a:extLst>
            </p:cNvPr>
            <p:cNvSpPr>
              <a:spLocks/>
            </p:cNvSpPr>
            <p:nvPr/>
          </p:nvSpPr>
          <p:spPr bwMode="auto">
            <a:xfrm>
              <a:off x="6537312" y="5871978"/>
              <a:ext cx="752529" cy="357673"/>
            </a:xfrm>
            <a:custGeom>
              <a:avLst/>
              <a:gdLst>
                <a:gd name="T0" fmla="*/ 33 w 33"/>
                <a:gd name="T1" fmla="*/ 1 h 16"/>
                <a:gd name="T2" fmla="*/ 27 w 33"/>
                <a:gd name="T3" fmla="*/ 0 h 16"/>
                <a:gd name="T4" fmla="*/ 13 w 33"/>
                <a:gd name="T5" fmla="*/ 8 h 16"/>
                <a:gd name="T6" fmla="*/ 6 w 33"/>
                <a:gd name="T7" fmla="*/ 0 h 16"/>
                <a:gd name="T8" fmla="*/ 0 w 33"/>
                <a:gd name="T9" fmla="*/ 1 h 16"/>
                <a:gd name="T10" fmla="*/ 5 w 33"/>
                <a:gd name="T11" fmla="*/ 16 h 16"/>
                <a:gd name="T12" fmla="*/ 13 w 33"/>
                <a:gd name="T13" fmla="*/ 9 h 16"/>
                <a:gd name="T14" fmla="*/ 19 w 33"/>
                <a:gd name="T15" fmla="*/ 16 h 16"/>
                <a:gd name="T16" fmla="*/ 33 w 33"/>
                <a:gd name="T17" fmla="*/ 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16">
                  <a:moveTo>
                    <a:pt x="33" y="1"/>
                  </a:moveTo>
                  <a:lnTo>
                    <a:pt x="27" y="0"/>
                  </a:lnTo>
                  <a:lnTo>
                    <a:pt x="13" y="8"/>
                  </a:lnTo>
                  <a:lnTo>
                    <a:pt x="6" y="0"/>
                  </a:lnTo>
                  <a:lnTo>
                    <a:pt x="0" y="1"/>
                  </a:lnTo>
                  <a:lnTo>
                    <a:pt x="5" y="16"/>
                  </a:lnTo>
                  <a:lnTo>
                    <a:pt x="13" y="9"/>
                  </a:lnTo>
                  <a:lnTo>
                    <a:pt x="19" y="16"/>
                  </a:lnTo>
                  <a:lnTo>
                    <a:pt x="33" y="1"/>
                  </a:lnTo>
                  <a:close/>
                </a:path>
              </a:pathLst>
            </a:custGeom>
            <a:solidFill>
              <a:srgbClr val="E3DF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 name="Freeform 3465">
              <a:extLst>
                <a:ext uri="{FF2B5EF4-FFF2-40B4-BE49-F238E27FC236}">
                  <a16:creationId xmlns:a16="http://schemas.microsoft.com/office/drawing/2014/main" id="{5E725FB8-89F1-B483-C6B0-03C290A3A25C}"/>
                </a:ext>
              </a:extLst>
            </p:cNvPr>
            <p:cNvSpPr>
              <a:spLocks/>
            </p:cNvSpPr>
            <p:nvPr/>
          </p:nvSpPr>
          <p:spPr bwMode="auto">
            <a:xfrm>
              <a:off x="6651338" y="6073168"/>
              <a:ext cx="273645" cy="1140096"/>
            </a:xfrm>
            <a:custGeom>
              <a:avLst/>
              <a:gdLst>
                <a:gd name="T0" fmla="*/ 0 w 14"/>
                <a:gd name="T1" fmla="*/ 43 h 59"/>
                <a:gd name="T2" fmla="*/ 4 w 14"/>
                <a:gd name="T3" fmla="*/ 59 h 59"/>
                <a:gd name="T4" fmla="*/ 14 w 14"/>
                <a:gd name="T5" fmla="*/ 46 h 59"/>
                <a:gd name="T6" fmla="*/ 9 w 14"/>
                <a:gd name="T7" fmla="*/ 11 h 59"/>
                <a:gd name="T8" fmla="*/ 13 w 14"/>
                <a:gd name="T9" fmla="*/ 5 h 59"/>
                <a:gd name="T10" fmla="*/ 9 w 14"/>
                <a:gd name="T11" fmla="*/ 0 h 59"/>
                <a:gd name="T12" fmla="*/ 4 w 14"/>
                <a:gd name="T13" fmla="*/ 5 h 59"/>
                <a:gd name="T14" fmla="*/ 6 w 14"/>
                <a:gd name="T15" fmla="*/ 11 h 59"/>
                <a:gd name="T16" fmla="*/ 0 w 14"/>
                <a:gd name="T17" fmla="*/ 43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59">
                  <a:moveTo>
                    <a:pt x="0" y="43"/>
                  </a:moveTo>
                  <a:cubicBezTo>
                    <a:pt x="1" y="49"/>
                    <a:pt x="3" y="54"/>
                    <a:pt x="4" y="59"/>
                  </a:cubicBezTo>
                  <a:cubicBezTo>
                    <a:pt x="8" y="55"/>
                    <a:pt x="11" y="51"/>
                    <a:pt x="14" y="46"/>
                  </a:cubicBezTo>
                  <a:cubicBezTo>
                    <a:pt x="9" y="11"/>
                    <a:pt x="9" y="11"/>
                    <a:pt x="9" y="11"/>
                  </a:cubicBezTo>
                  <a:cubicBezTo>
                    <a:pt x="13" y="5"/>
                    <a:pt x="13" y="5"/>
                    <a:pt x="13" y="5"/>
                  </a:cubicBezTo>
                  <a:cubicBezTo>
                    <a:pt x="9" y="0"/>
                    <a:pt x="9" y="0"/>
                    <a:pt x="9" y="0"/>
                  </a:cubicBezTo>
                  <a:cubicBezTo>
                    <a:pt x="4" y="5"/>
                    <a:pt x="4" y="5"/>
                    <a:pt x="4" y="5"/>
                  </a:cubicBezTo>
                  <a:cubicBezTo>
                    <a:pt x="6" y="11"/>
                    <a:pt x="6" y="11"/>
                    <a:pt x="6" y="11"/>
                  </a:cubicBezTo>
                  <a:lnTo>
                    <a:pt x="0" y="43"/>
                  </a:lnTo>
                  <a:close/>
                </a:path>
              </a:pathLst>
            </a:custGeom>
            <a:solidFill>
              <a:srgbClr val="4440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2" name="Freeform 3473">
              <a:extLst>
                <a:ext uri="{FF2B5EF4-FFF2-40B4-BE49-F238E27FC236}">
                  <a16:creationId xmlns:a16="http://schemas.microsoft.com/office/drawing/2014/main" id="{06A03383-9EAA-246D-6C8B-48A4EDD1A465}"/>
                </a:ext>
              </a:extLst>
            </p:cNvPr>
            <p:cNvSpPr>
              <a:spLocks/>
            </p:cNvSpPr>
            <p:nvPr/>
          </p:nvSpPr>
          <p:spPr bwMode="auto">
            <a:xfrm>
              <a:off x="7517884" y="6609681"/>
              <a:ext cx="136823" cy="178841"/>
            </a:xfrm>
            <a:custGeom>
              <a:avLst/>
              <a:gdLst>
                <a:gd name="T0" fmla="*/ 6 w 7"/>
                <a:gd name="T1" fmla="*/ 9 h 9"/>
                <a:gd name="T2" fmla="*/ 6 w 7"/>
                <a:gd name="T3" fmla="*/ 8 h 9"/>
                <a:gd name="T4" fmla="*/ 6 w 7"/>
                <a:gd name="T5" fmla="*/ 8 h 9"/>
                <a:gd name="T6" fmla="*/ 0 w 7"/>
                <a:gd name="T7" fmla="*/ 0 h 9"/>
                <a:gd name="T8" fmla="*/ 0 w 7"/>
                <a:gd name="T9" fmla="*/ 0 h 9"/>
                <a:gd name="T10" fmla="*/ 0 w 7"/>
                <a:gd name="T11" fmla="*/ 0 h 9"/>
                <a:gd name="T12" fmla="*/ 6 w 7"/>
                <a:gd name="T13" fmla="*/ 8 h 9"/>
                <a:gd name="T14" fmla="*/ 6 w 7"/>
                <a:gd name="T15" fmla="*/ 9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9">
                  <a:moveTo>
                    <a:pt x="6" y="9"/>
                  </a:moveTo>
                  <a:cubicBezTo>
                    <a:pt x="6" y="8"/>
                    <a:pt x="6" y="8"/>
                    <a:pt x="6" y="8"/>
                  </a:cubicBezTo>
                  <a:cubicBezTo>
                    <a:pt x="7" y="8"/>
                    <a:pt x="7" y="8"/>
                    <a:pt x="6" y="8"/>
                  </a:cubicBezTo>
                  <a:cubicBezTo>
                    <a:pt x="0" y="0"/>
                    <a:pt x="0" y="0"/>
                    <a:pt x="0" y="0"/>
                  </a:cubicBezTo>
                  <a:cubicBezTo>
                    <a:pt x="0" y="0"/>
                    <a:pt x="0" y="0"/>
                    <a:pt x="0" y="0"/>
                  </a:cubicBezTo>
                  <a:cubicBezTo>
                    <a:pt x="0" y="0"/>
                    <a:pt x="0" y="0"/>
                    <a:pt x="0" y="0"/>
                  </a:cubicBezTo>
                  <a:cubicBezTo>
                    <a:pt x="6" y="8"/>
                    <a:pt x="6" y="8"/>
                    <a:pt x="6" y="8"/>
                  </a:cubicBezTo>
                  <a:lnTo>
                    <a:pt x="6" y="9"/>
                  </a:lnTo>
                  <a:close/>
                </a:path>
              </a:pathLst>
            </a:custGeom>
            <a:solidFill>
              <a:srgbClr val="2C75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83" name="Group 82">
              <a:extLst>
                <a:ext uri="{FF2B5EF4-FFF2-40B4-BE49-F238E27FC236}">
                  <a16:creationId xmlns:a16="http://schemas.microsoft.com/office/drawing/2014/main" id="{D9E7722D-9CDE-3E42-21CA-CCF0E41AA7FC}"/>
                </a:ext>
              </a:extLst>
            </p:cNvPr>
            <p:cNvGrpSpPr/>
            <p:nvPr/>
          </p:nvGrpSpPr>
          <p:grpSpPr>
            <a:xfrm flipH="1">
              <a:off x="5821086" y="5923691"/>
              <a:ext cx="2397750" cy="1949401"/>
              <a:chOff x="17290375" y="5460471"/>
              <a:chExt cx="2683191" cy="1919877"/>
            </a:xfrm>
          </p:grpSpPr>
          <p:sp>
            <p:nvSpPr>
              <p:cNvPr id="118" name="Freeform 4871">
                <a:extLst>
                  <a:ext uri="{FF2B5EF4-FFF2-40B4-BE49-F238E27FC236}">
                    <a16:creationId xmlns:a16="http://schemas.microsoft.com/office/drawing/2014/main" id="{7EA11200-1111-A41B-1B23-30820A592BE1}"/>
                  </a:ext>
                </a:extLst>
              </p:cNvPr>
              <p:cNvSpPr>
                <a:spLocks/>
              </p:cNvSpPr>
              <p:nvPr/>
            </p:nvSpPr>
            <p:spPr bwMode="auto">
              <a:xfrm>
                <a:off x="17290375" y="5460471"/>
                <a:ext cx="832719" cy="1919877"/>
              </a:xfrm>
              <a:custGeom>
                <a:avLst/>
                <a:gdLst>
                  <a:gd name="T0" fmla="*/ 27 w 41"/>
                  <a:gd name="T1" fmla="*/ 0 h 96"/>
                  <a:gd name="T2" fmla="*/ 20 w 41"/>
                  <a:gd name="T3" fmla="*/ 9 h 96"/>
                  <a:gd name="T4" fmla="*/ 3 w 41"/>
                  <a:gd name="T5" fmla="*/ 73 h 96"/>
                  <a:gd name="T6" fmla="*/ 40 w 41"/>
                  <a:gd name="T7" fmla="*/ 75 h 96"/>
                  <a:gd name="T8" fmla="*/ 27 w 41"/>
                  <a:gd name="T9" fmla="*/ 0 h 96"/>
                </a:gdLst>
                <a:ahLst/>
                <a:cxnLst>
                  <a:cxn ang="0">
                    <a:pos x="T0" y="T1"/>
                  </a:cxn>
                  <a:cxn ang="0">
                    <a:pos x="T2" y="T3"/>
                  </a:cxn>
                  <a:cxn ang="0">
                    <a:pos x="T4" y="T5"/>
                  </a:cxn>
                  <a:cxn ang="0">
                    <a:pos x="T6" y="T7"/>
                  </a:cxn>
                  <a:cxn ang="0">
                    <a:pos x="T8" y="T9"/>
                  </a:cxn>
                </a:cxnLst>
                <a:rect l="0" t="0" r="r" b="b"/>
                <a:pathLst>
                  <a:path w="41" h="96">
                    <a:moveTo>
                      <a:pt x="27" y="0"/>
                    </a:moveTo>
                    <a:cubicBezTo>
                      <a:pt x="27" y="0"/>
                      <a:pt x="24" y="2"/>
                      <a:pt x="20" y="9"/>
                    </a:cubicBezTo>
                    <a:cubicBezTo>
                      <a:pt x="15" y="16"/>
                      <a:pt x="0" y="53"/>
                      <a:pt x="3" y="73"/>
                    </a:cubicBezTo>
                    <a:cubicBezTo>
                      <a:pt x="7" y="96"/>
                      <a:pt x="38" y="78"/>
                      <a:pt x="40" y="75"/>
                    </a:cubicBezTo>
                    <a:cubicBezTo>
                      <a:pt x="41" y="71"/>
                      <a:pt x="41" y="0"/>
                      <a:pt x="27" y="0"/>
                    </a:cubicBez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9" name="Freeform 4889">
                <a:extLst>
                  <a:ext uri="{FF2B5EF4-FFF2-40B4-BE49-F238E27FC236}">
                    <a16:creationId xmlns:a16="http://schemas.microsoft.com/office/drawing/2014/main" id="{1E8E132E-B574-3150-7515-99D98D49DD45}"/>
                  </a:ext>
                </a:extLst>
              </p:cNvPr>
              <p:cNvSpPr>
                <a:spLocks/>
              </p:cNvSpPr>
              <p:nvPr/>
            </p:nvSpPr>
            <p:spPr bwMode="auto">
              <a:xfrm>
                <a:off x="17683588" y="6246923"/>
                <a:ext cx="647669" cy="439497"/>
              </a:xfrm>
              <a:custGeom>
                <a:avLst/>
                <a:gdLst>
                  <a:gd name="T0" fmla="*/ 32 w 33"/>
                  <a:gd name="T1" fmla="*/ 11 h 22"/>
                  <a:gd name="T2" fmla="*/ 18 w 33"/>
                  <a:gd name="T3" fmla="*/ 1 h 22"/>
                  <a:gd name="T4" fmla="*/ 2 w 33"/>
                  <a:gd name="T5" fmla="*/ 7 h 22"/>
                  <a:gd name="T6" fmla="*/ 15 w 33"/>
                  <a:gd name="T7" fmla="*/ 6 h 22"/>
                  <a:gd name="T8" fmla="*/ 2 w 33"/>
                  <a:gd name="T9" fmla="*/ 15 h 22"/>
                  <a:gd name="T10" fmla="*/ 23 w 33"/>
                  <a:gd name="T11" fmla="*/ 20 h 22"/>
                  <a:gd name="T12" fmla="*/ 32 w 33"/>
                  <a:gd name="T13" fmla="*/ 11 h 22"/>
                </a:gdLst>
                <a:ahLst/>
                <a:cxnLst>
                  <a:cxn ang="0">
                    <a:pos x="T0" y="T1"/>
                  </a:cxn>
                  <a:cxn ang="0">
                    <a:pos x="T2" y="T3"/>
                  </a:cxn>
                  <a:cxn ang="0">
                    <a:pos x="T4" y="T5"/>
                  </a:cxn>
                  <a:cxn ang="0">
                    <a:pos x="T6" y="T7"/>
                  </a:cxn>
                  <a:cxn ang="0">
                    <a:pos x="T8" y="T9"/>
                  </a:cxn>
                  <a:cxn ang="0">
                    <a:pos x="T10" y="T11"/>
                  </a:cxn>
                  <a:cxn ang="0">
                    <a:pos x="T12" y="T13"/>
                  </a:cxn>
                </a:cxnLst>
                <a:rect l="0" t="0" r="r" b="b"/>
                <a:pathLst>
                  <a:path w="33" h="22">
                    <a:moveTo>
                      <a:pt x="32" y="11"/>
                    </a:moveTo>
                    <a:cubicBezTo>
                      <a:pt x="32" y="11"/>
                      <a:pt x="24" y="2"/>
                      <a:pt x="18" y="1"/>
                    </a:cubicBezTo>
                    <a:cubicBezTo>
                      <a:pt x="11" y="0"/>
                      <a:pt x="4" y="4"/>
                      <a:pt x="2" y="7"/>
                    </a:cubicBezTo>
                    <a:cubicBezTo>
                      <a:pt x="0" y="10"/>
                      <a:pt x="9" y="4"/>
                      <a:pt x="15" y="6"/>
                    </a:cubicBezTo>
                    <a:cubicBezTo>
                      <a:pt x="10" y="8"/>
                      <a:pt x="5" y="10"/>
                      <a:pt x="2" y="15"/>
                    </a:cubicBezTo>
                    <a:cubicBezTo>
                      <a:pt x="3" y="18"/>
                      <a:pt x="15" y="22"/>
                      <a:pt x="23" y="20"/>
                    </a:cubicBezTo>
                    <a:cubicBezTo>
                      <a:pt x="31" y="19"/>
                      <a:pt x="33" y="16"/>
                      <a:pt x="32" y="11"/>
                    </a:cubicBezTo>
                    <a:close/>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0" name="Freeform 4890">
                <a:extLst>
                  <a:ext uri="{FF2B5EF4-FFF2-40B4-BE49-F238E27FC236}">
                    <a16:creationId xmlns:a16="http://schemas.microsoft.com/office/drawing/2014/main" id="{8E1DB09E-822C-C46F-D217-79298587BB85}"/>
                  </a:ext>
                </a:extLst>
              </p:cNvPr>
              <p:cNvSpPr>
                <a:spLocks/>
              </p:cNvSpPr>
              <p:nvPr/>
            </p:nvSpPr>
            <p:spPr bwMode="auto">
              <a:xfrm>
                <a:off x="18123085" y="5475348"/>
                <a:ext cx="1850481" cy="1688567"/>
              </a:xfrm>
              <a:custGeom>
                <a:avLst/>
                <a:gdLst>
                  <a:gd name="T0" fmla="*/ 86 w 92"/>
                  <a:gd name="T1" fmla="*/ 74 h 84"/>
                  <a:gd name="T2" fmla="*/ 38 w 92"/>
                  <a:gd name="T3" fmla="*/ 78 h 84"/>
                  <a:gd name="T4" fmla="*/ 0 w 92"/>
                  <a:gd name="T5" fmla="*/ 66 h 84"/>
                  <a:gd name="T6" fmla="*/ 9 w 92"/>
                  <a:gd name="T7" fmla="*/ 48 h 84"/>
                  <a:gd name="T8" fmla="*/ 54 w 92"/>
                  <a:gd name="T9" fmla="*/ 53 h 84"/>
                  <a:gd name="T10" fmla="*/ 61 w 92"/>
                  <a:gd name="T11" fmla="*/ 53 h 84"/>
                  <a:gd name="T12" fmla="*/ 73 w 92"/>
                  <a:gd name="T13" fmla="*/ 0 h 84"/>
                  <a:gd name="T14" fmla="*/ 87 w 92"/>
                  <a:gd name="T15" fmla="*/ 21 h 84"/>
                  <a:gd name="T16" fmla="*/ 86 w 92"/>
                  <a:gd name="T17" fmla="*/ 7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2" h="84">
                    <a:moveTo>
                      <a:pt x="86" y="74"/>
                    </a:moveTo>
                    <a:cubicBezTo>
                      <a:pt x="83" y="80"/>
                      <a:pt x="65" y="84"/>
                      <a:pt x="38" y="78"/>
                    </a:cubicBezTo>
                    <a:cubicBezTo>
                      <a:pt x="27" y="76"/>
                      <a:pt x="14" y="72"/>
                      <a:pt x="0" y="66"/>
                    </a:cubicBezTo>
                    <a:cubicBezTo>
                      <a:pt x="6" y="54"/>
                      <a:pt x="9" y="48"/>
                      <a:pt x="9" y="48"/>
                    </a:cubicBezTo>
                    <a:cubicBezTo>
                      <a:pt x="54" y="53"/>
                      <a:pt x="54" y="53"/>
                      <a:pt x="54" y="53"/>
                    </a:cubicBezTo>
                    <a:cubicBezTo>
                      <a:pt x="61" y="53"/>
                      <a:pt x="61" y="53"/>
                      <a:pt x="61" y="53"/>
                    </a:cubicBezTo>
                    <a:cubicBezTo>
                      <a:pt x="61" y="53"/>
                      <a:pt x="62" y="1"/>
                      <a:pt x="73" y="0"/>
                    </a:cubicBezTo>
                    <a:cubicBezTo>
                      <a:pt x="73" y="0"/>
                      <a:pt x="82" y="4"/>
                      <a:pt x="87" y="21"/>
                    </a:cubicBezTo>
                    <a:cubicBezTo>
                      <a:pt x="92" y="40"/>
                      <a:pt x="91" y="65"/>
                      <a:pt x="86" y="74"/>
                    </a:cubicBez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1" name="Freeform 4891">
                <a:extLst>
                  <a:ext uri="{FF2B5EF4-FFF2-40B4-BE49-F238E27FC236}">
                    <a16:creationId xmlns:a16="http://schemas.microsoft.com/office/drawing/2014/main" id="{EE01FF78-C07B-D806-ACB7-4C1352F1F182}"/>
                  </a:ext>
                </a:extLst>
              </p:cNvPr>
              <p:cNvSpPr>
                <a:spLocks/>
              </p:cNvSpPr>
              <p:nvPr/>
            </p:nvSpPr>
            <p:spPr bwMode="auto">
              <a:xfrm>
                <a:off x="18123085" y="6408836"/>
                <a:ext cx="1156553" cy="601402"/>
              </a:xfrm>
              <a:custGeom>
                <a:avLst/>
                <a:gdLst>
                  <a:gd name="T0" fmla="*/ 58 w 58"/>
                  <a:gd name="T1" fmla="*/ 20 h 30"/>
                  <a:gd name="T2" fmla="*/ 38 w 58"/>
                  <a:gd name="T3" fmla="*/ 30 h 30"/>
                  <a:gd name="T4" fmla="*/ 0 w 58"/>
                  <a:gd name="T5" fmla="*/ 18 h 30"/>
                  <a:gd name="T6" fmla="*/ 9 w 58"/>
                  <a:gd name="T7" fmla="*/ 0 h 30"/>
                  <a:gd name="T8" fmla="*/ 54 w 58"/>
                  <a:gd name="T9" fmla="*/ 5 h 30"/>
                  <a:gd name="T10" fmla="*/ 58 w 58"/>
                  <a:gd name="T11" fmla="*/ 20 h 30"/>
                </a:gdLst>
                <a:ahLst/>
                <a:cxnLst>
                  <a:cxn ang="0">
                    <a:pos x="T0" y="T1"/>
                  </a:cxn>
                  <a:cxn ang="0">
                    <a:pos x="T2" y="T3"/>
                  </a:cxn>
                  <a:cxn ang="0">
                    <a:pos x="T4" y="T5"/>
                  </a:cxn>
                  <a:cxn ang="0">
                    <a:pos x="T6" y="T7"/>
                  </a:cxn>
                  <a:cxn ang="0">
                    <a:pos x="T8" y="T9"/>
                  </a:cxn>
                  <a:cxn ang="0">
                    <a:pos x="T10" y="T11"/>
                  </a:cxn>
                </a:cxnLst>
                <a:rect l="0" t="0" r="r" b="b"/>
                <a:pathLst>
                  <a:path w="58" h="30">
                    <a:moveTo>
                      <a:pt x="58" y="20"/>
                    </a:moveTo>
                    <a:cubicBezTo>
                      <a:pt x="55" y="23"/>
                      <a:pt x="45" y="28"/>
                      <a:pt x="38" y="30"/>
                    </a:cubicBezTo>
                    <a:cubicBezTo>
                      <a:pt x="27" y="28"/>
                      <a:pt x="14" y="24"/>
                      <a:pt x="0" y="18"/>
                    </a:cubicBezTo>
                    <a:cubicBezTo>
                      <a:pt x="6" y="6"/>
                      <a:pt x="9" y="0"/>
                      <a:pt x="9" y="0"/>
                    </a:cubicBezTo>
                    <a:cubicBezTo>
                      <a:pt x="54" y="5"/>
                      <a:pt x="54" y="5"/>
                      <a:pt x="54" y="5"/>
                    </a:cubicBezTo>
                    <a:cubicBezTo>
                      <a:pt x="56" y="10"/>
                      <a:pt x="57" y="16"/>
                      <a:pt x="58" y="20"/>
                    </a:cubicBezTo>
                    <a:close/>
                  </a:path>
                </a:pathLst>
              </a:custGeom>
              <a:solidFill>
                <a:schemeClr val="accent4">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2" name="Freeform 4892">
                <a:extLst>
                  <a:ext uri="{FF2B5EF4-FFF2-40B4-BE49-F238E27FC236}">
                    <a16:creationId xmlns:a16="http://schemas.microsoft.com/office/drawing/2014/main" id="{17847C64-B13B-9AFA-0E3D-55699D2CE794}"/>
                  </a:ext>
                </a:extLst>
              </p:cNvPr>
              <p:cNvSpPr>
                <a:spLocks/>
              </p:cNvSpPr>
              <p:nvPr/>
            </p:nvSpPr>
            <p:spPr bwMode="auto">
              <a:xfrm>
                <a:off x="18955804" y="6246923"/>
                <a:ext cx="601402" cy="393230"/>
              </a:xfrm>
              <a:custGeom>
                <a:avLst/>
                <a:gdLst>
                  <a:gd name="T0" fmla="*/ 0 w 30"/>
                  <a:gd name="T1" fmla="*/ 8 h 20"/>
                  <a:gd name="T2" fmla="*/ 18 w 30"/>
                  <a:gd name="T3" fmla="*/ 0 h 20"/>
                  <a:gd name="T4" fmla="*/ 28 w 30"/>
                  <a:gd name="T5" fmla="*/ 13 h 20"/>
                  <a:gd name="T6" fmla="*/ 4 w 30"/>
                  <a:gd name="T7" fmla="*/ 20 h 20"/>
                  <a:gd name="T8" fmla="*/ 0 w 30"/>
                  <a:gd name="T9" fmla="*/ 8 h 20"/>
                </a:gdLst>
                <a:ahLst/>
                <a:cxnLst>
                  <a:cxn ang="0">
                    <a:pos x="T0" y="T1"/>
                  </a:cxn>
                  <a:cxn ang="0">
                    <a:pos x="T2" y="T3"/>
                  </a:cxn>
                  <a:cxn ang="0">
                    <a:pos x="T4" y="T5"/>
                  </a:cxn>
                  <a:cxn ang="0">
                    <a:pos x="T6" y="T7"/>
                  </a:cxn>
                  <a:cxn ang="0">
                    <a:pos x="T8" y="T9"/>
                  </a:cxn>
                </a:cxnLst>
                <a:rect l="0" t="0" r="r" b="b"/>
                <a:pathLst>
                  <a:path w="30" h="20">
                    <a:moveTo>
                      <a:pt x="0" y="8"/>
                    </a:moveTo>
                    <a:cubicBezTo>
                      <a:pt x="0" y="8"/>
                      <a:pt x="12" y="0"/>
                      <a:pt x="18" y="0"/>
                    </a:cubicBezTo>
                    <a:cubicBezTo>
                      <a:pt x="27" y="2"/>
                      <a:pt x="30" y="10"/>
                      <a:pt x="28" y="13"/>
                    </a:cubicBezTo>
                    <a:cubicBezTo>
                      <a:pt x="28" y="15"/>
                      <a:pt x="4" y="20"/>
                      <a:pt x="4" y="20"/>
                    </a:cubicBezTo>
                    <a:lnTo>
                      <a:pt x="0" y="8"/>
                    </a:lnTo>
                    <a:close/>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 name="Freeform 4893">
                <a:extLst>
                  <a:ext uri="{FF2B5EF4-FFF2-40B4-BE49-F238E27FC236}">
                    <a16:creationId xmlns:a16="http://schemas.microsoft.com/office/drawing/2014/main" id="{A9C08E53-4357-964C-6A94-155BCAA39C18}"/>
                  </a:ext>
                </a:extLst>
              </p:cNvPr>
              <p:cNvSpPr>
                <a:spLocks/>
              </p:cNvSpPr>
              <p:nvPr/>
            </p:nvSpPr>
            <p:spPr bwMode="auto">
              <a:xfrm>
                <a:off x="17406021" y="6246923"/>
                <a:ext cx="1757956" cy="925236"/>
              </a:xfrm>
              <a:custGeom>
                <a:avLst/>
                <a:gdLst>
                  <a:gd name="T0" fmla="*/ 12 w 88"/>
                  <a:gd name="T1" fmla="*/ 16 h 45"/>
                  <a:gd name="T2" fmla="*/ 1 w 88"/>
                  <a:gd name="T3" fmla="*/ 33 h 45"/>
                  <a:gd name="T4" fmla="*/ 20 w 88"/>
                  <a:gd name="T5" fmla="*/ 44 h 45"/>
                  <a:gd name="T6" fmla="*/ 88 w 88"/>
                  <a:gd name="T7" fmla="*/ 22 h 45"/>
                  <a:gd name="T8" fmla="*/ 79 w 88"/>
                  <a:gd name="T9" fmla="*/ 0 h 45"/>
                  <a:gd name="T10" fmla="*/ 12 w 88"/>
                  <a:gd name="T11" fmla="*/ 16 h 45"/>
                </a:gdLst>
                <a:ahLst/>
                <a:cxnLst>
                  <a:cxn ang="0">
                    <a:pos x="T0" y="T1"/>
                  </a:cxn>
                  <a:cxn ang="0">
                    <a:pos x="T2" y="T3"/>
                  </a:cxn>
                  <a:cxn ang="0">
                    <a:pos x="T4" y="T5"/>
                  </a:cxn>
                  <a:cxn ang="0">
                    <a:pos x="T6" y="T7"/>
                  </a:cxn>
                  <a:cxn ang="0">
                    <a:pos x="T8" y="T9"/>
                  </a:cxn>
                  <a:cxn ang="0">
                    <a:pos x="T10" y="T11"/>
                  </a:cxn>
                </a:cxnLst>
                <a:rect l="0" t="0" r="r" b="b"/>
                <a:pathLst>
                  <a:path w="88" h="45">
                    <a:moveTo>
                      <a:pt x="12" y="16"/>
                    </a:moveTo>
                    <a:cubicBezTo>
                      <a:pt x="4" y="20"/>
                      <a:pt x="0" y="24"/>
                      <a:pt x="1" y="33"/>
                    </a:cubicBezTo>
                    <a:cubicBezTo>
                      <a:pt x="1" y="41"/>
                      <a:pt x="11" y="45"/>
                      <a:pt x="20" y="44"/>
                    </a:cubicBezTo>
                    <a:cubicBezTo>
                      <a:pt x="29" y="43"/>
                      <a:pt x="88" y="22"/>
                      <a:pt x="88" y="22"/>
                    </a:cubicBezTo>
                    <a:cubicBezTo>
                      <a:pt x="79" y="0"/>
                      <a:pt x="79" y="0"/>
                      <a:pt x="79" y="0"/>
                    </a:cubicBezTo>
                    <a:cubicBezTo>
                      <a:pt x="79" y="0"/>
                      <a:pt x="25" y="10"/>
                      <a:pt x="12" y="16"/>
                    </a:cubicBez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84" name="Group 83">
              <a:extLst>
                <a:ext uri="{FF2B5EF4-FFF2-40B4-BE49-F238E27FC236}">
                  <a16:creationId xmlns:a16="http://schemas.microsoft.com/office/drawing/2014/main" id="{5DC1299E-C3BB-1323-3657-78B76FFD3E59}"/>
                </a:ext>
              </a:extLst>
            </p:cNvPr>
            <p:cNvGrpSpPr/>
            <p:nvPr/>
          </p:nvGrpSpPr>
          <p:grpSpPr>
            <a:xfrm>
              <a:off x="4867343" y="676605"/>
              <a:ext cx="4067487" cy="4800280"/>
              <a:chOff x="1803696" y="1810576"/>
              <a:chExt cx="2482763" cy="2930057"/>
            </a:xfrm>
          </p:grpSpPr>
          <p:grpSp>
            <p:nvGrpSpPr>
              <p:cNvPr id="85" name="Group 84">
                <a:extLst>
                  <a:ext uri="{FF2B5EF4-FFF2-40B4-BE49-F238E27FC236}">
                    <a16:creationId xmlns:a16="http://schemas.microsoft.com/office/drawing/2014/main" id="{74A932E6-EDB5-E7CF-FCBD-CB74FD32D9CD}"/>
                  </a:ext>
                </a:extLst>
              </p:cNvPr>
              <p:cNvGrpSpPr/>
              <p:nvPr/>
            </p:nvGrpSpPr>
            <p:grpSpPr>
              <a:xfrm>
                <a:off x="1803696" y="1810576"/>
                <a:ext cx="2482763" cy="2930057"/>
                <a:chOff x="142953" y="934202"/>
                <a:chExt cx="1561324" cy="1842612"/>
              </a:xfrm>
            </p:grpSpPr>
            <p:sp>
              <p:nvSpPr>
                <p:cNvPr id="87" name="Freeform 115">
                  <a:extLst>
                    <a:ext uri="{FF2B5EF4-FFF2-40B4-BE49-F238E27FC236}">
                      <a16:creationId xmlns:a16="http://schemas.microsoft.com/office/drawing/2014/main" id="{43291C9F-C22A-1D63-DFE3-93FB65F8A159}"/>
                    </a:ext>
                  </a:extLst>
                </p:cNvPr>
                <p:cNvSpPr>
                  <a:spLocks/>
                </p:cNvSpPr>
                <p:nvPr/>
              </p:nvSpPr>
              <p:spPr bwMode="auto">
                <a:xfrm>
                  <a:off x="142953" y="1880972"/>
                  <a:ext cx="345543" cy="473521"/>
                </a:xfrm>
                <a:custGeom>
                  <a:avLst/>
                  <a:gdLst>
                    <a:gd name="T0" fmla="*/ 2 w 32"/>
                    <a:gd name="T1" fmla="*/ 19 h 44"/>
                    <a:gd name="T2" fmla="*/ 20 w 32"/>
                    <a:gd name="T3" fmla="*/ 40 h 44"/>
                    <a:gd name="T4" fmla="*/ 31 w 32"/>
                    <a:gd name="T5" fmla="*/ 20 h 44"/>
                    <a:gd name="T6" fmla="*/ 15 w 32"/>
                    <a:gd name="T7" fmla="*/ 2 h 44"/>
                    <a:gd name="T8" fmla="*/ 2 w 32"/>
                    <a:gd name="T9" fmla="*/ 19 h 44"/>
                  </a:gdLst>
                  <a:ahLst/>
                  <a:cxnLst>
                    <a:cxn ang="0">
                      <a:pos x="T0" y="T1"/>
                    </a:cxn>
                    <a:cxn ang="0">
                      <a:pos x="T2" y="T3"/>
                    </a:cxn>
                    <a:cxn ang="0">
                      <a:pos x="T4" y="T5"/>
                    </a:cxn>
                    <a:cxn ang="0">
                      <a:pos x="T6" y="T7"/>
                    </a:cxn>
                    <a:cxn ang="0">
                      <a:pos x="T8" y="T9"/>
                    </a:cxn>
                  </a:cxnLst>
                  <a:rect l="0" t="0" r="r" b="b"/>
                  <a:pathLst>
                    <a:path w="32" h="44">
                      <a:moveTo>
                        <a:pt x="2" y="19"/>
                      </a:moveTo>
                      <a:cubicBezTo>
                        <a:pt x="3" y="30"/>
                        <a:pt x="12" y="44"/>
                        <a:pt x="20" y="40"/>
                      </a:cubicBezTo>
                      <a:cubicBezTo>
                        <a:pt x="27" y="37"/>
                        <a:pt x="32" y="31"/>
                        <a:pt x="31" y="20"/>
                      </a:cubicBezTo>
                      <a:cubicBezTo>
                        <a:pt x="29" y="9"/>
                        <a:pt x="23" y="4"/>
                        <a:pt x="15" y="2"/>
                      </a:cubicBezTo>
                      <a:cubicBezTo>
                        <a:pt x="5" y="0"/>
                        <a:pt x="0" y="8"/>
                        <a:pt x="2" y="19"/>
                      </a:cubicBezTo>
                    </a:path>
                  </a:pathLst>
                </a:custGeom>
                <a:solidFill>
                  <a:srgbClr val="ED90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88" name="Freeform 116">
                  <a:extLst>
                    <a:ext uri="{FF2B5EF4-FFF2-40B4-BE49-F238E27FC236}">
                      <a16:creationId xmlns:a16="http://schemas.microsoft.com/office/drawing/2014/main" id="{1CEB8E69-89DD-EE41-8069-6366DF74A96F}"/>
                    </a:ext>
                  </a:extLst>
                </p:cNvPr>
                <p:cNvSpPr>
                  <a:spLocks/>
                </p:cNvSpPr>
                <p:nvPr/>
              </p:nvSpPr>
              <p:spPr bwMode="auto">
                <a:xfrm>
                  <a:off x="194144" y="1880972"/>
                  <a:ext cx="140780" cy="102382"/>
                </a:xfrm>
                <a:custGeom>
                  <a:avLst/>
                  <a:gdLst>
                    <a:gd name="T0" fmla="*/ 0 w 14"/>
                    <a:gd name="T1" fmla="*/ 5 h 9"/>
                    <a:gd name="T2" fmla="*/ 14 w 14"/>
                    <a:gd name="T3" fmla="*/ 9 h 9"/>
                    <a:gd name="T4" fmla="*/ 13 w 14"/>
                    <a:gd name="T5" fmla="*/ 2 h 9"/>
                    <a:gd name="T6" fmla="*/ 7 w 14"/>
                    <a:gd name="T7" fmla="*/ 1 h 9"/>
                    <a:gd name="T8" fmla="*/ 0 w 14"/>
                    <a:gd name="T9" fmla="*/ 5 h 9"/>
                  </a:gdLst>
                  <a:ahLst/>
                  <a:cxnLst>
                    <a:cxn ang="0">
                      <a:pos x="T0" y="T1"/>
                    </a:cxn>
                    <a:cxn ang="0">
                      <a:pos x="T2" y="T3"/>
                    </a:cxn>
                    <a:cxn ang="0">
                      <a:pos x="T4" y="T5"/>
                    </a:cxn>
                    <a:cxn ang="0">
                      <a:pos x="T6" y="T7"/>
                    </a:cxn>
                    <a:cxn ang="0">
                      <a:pos x="T8" y="T9"/>
                    </a:cxn>
                  </a:cxnLst>
                  <a:rect l="0" t="0" r="r" b="b"/>
                  <a:pathLst>
                    <a:path w="14" h="9">
                      <a:moveTo>
                        <a:pt x="0" y="5"/>
                      </a:moveTo>
                      <a:cubicBezTo>
                        <a:pt x="2" y="2"/>
                        <a:pt x="12" y="1"/>
                        <a:pt x="14" y="9"/>
                      </a:cubicBezTo>
                      <a:cubicBezTo>
                        <a:pt x="13" y="2"/>
                        <a:pt x="13" y="2"/>
                        <a:pt x="13" y="2"/>
                      </a:cubicBezTo>
                      <a:cubicBezTo>
                        <a:pt x="13" y="2"/>
                        <a:pt x="10" y="0"/>
                        <a:pt x="7" y="1"/>
                      </a:cubicBezTo>
                      <a:cubicBezTo>
                        <a:pt x="2" y="2"/>
                        <a:pt x="0" y="5"/>
                        <a:pt x="0" y="5"/>
                      </a:cubicBezTo>
                      <a:close/>
                    </a:path>
                  </a:pathLst>
                </a:custGeom>
                <a:solidFill>
                  <a:srgbClr val="FCBB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89" name="Freeform 117">
                  <a:extLst>
                    <a:ext uri="{FF2B5EF4-FFF2-40B4-BE49-F238E27FC236}">
                      <a16:creationId xmlns:a16="http://schemas.microsoft.com/office/drawing/2014/main" id="{969160DB-DAED-3D7F-4D09-A9634FABEE2D}"/>
                    </a:ext>
                  </a:extLst>
                </p:cNvPr>
                <p:cNvSpPr>
                  <a:spLocks/>
                </p:cNvSpPr>
                <p:nvPr/>
              </p:nvSpPr>
              <p:spPr bwMode="auto">
                <a:xfrm>
                  <a:off x="1358734" y="1880972"/>
                  <a:ext cx="345543" cy="473521"/>
                </a:xfrm>
                <a:custGeom>
                  <a:avLst/>
                  <a:gdLst>
                    <a:gd name="T0" fmla="*/ 30 w 32"/>
                    <a:gd name="T1" fmla="*/ 19 h 44"/>
                    <a:gd name="T2" fmla="*/ 12 w 32"/>
                    <a:gd name="T3" fmla="*/ 40 h 44"/>
                    <a:gd name="T4" fmla="*/ 2 w 32"/>
                    <a:gd name="T5" fmla="*/ 20 h 44"/>
                    <a:gd name="T6" fmla="*/ 18 w 32"/>
                    <a:gd name="T7" fmla="*/ 2 h 44"/>
                    <a:gd name="T8" fmla="*/ 30 w 32"/>
                    <a:gd name="T9" fmla="*/ 19 h 44"/>
                  </a:gdLst>
                  <a:ahLst/>
                  <a:cxnLst>
                    <a:cxn ang="0">
                      <a:pos x="T0" y="T1"/>
                    </a:cxn>
                    <a:cxn ang="0">
                      <a:pos x="T2" y="T3"/>
                    </a:cxn>
                    <a:cxn ang="0">
                      <a:pos x="T4" y="T5"/>
                    </a:cxn>
                    <a:cxn ang="0">
                      <a:pos x="T6" y="T7"/>
                    </a:cxn>
                    <a:cxn ang="0">
                      <a:pos x="T8" y="T9"/>
                    </a:cxn>
                  </a:cxnLst>
                  <a:rect l="0" t="0" r="r" b="b"/>
                  <a:pathLst>
                    <a:path w="32" h="44">
                      <a:moveTo>
                        <a:pt x="30" y="19"/>
                      </a:moveTo>
                      <a:cubicBezTo>
                        <a:pt x="29" y="30"/>
                        <a:pt x="20" y="44"/>
                        <a:pt x="12" y="40"/>
                      </a:cubicBezTo>
                      <a:cubicBezTo>
                        <a:pt x="6" y="37"/>
                        <a:pt x="0" y="31"/>
                        <a:pt x="2" y="20"/>
                      </a:cubicBezTo>
                      <a:cubicBezTo>
                        <a:pt x="3" y="9"/>
                        <a:pt x="9" y="4"/>
                        <a:pt x="18" y="2"/>
                      </a:cubicBezTo>
                      <a:cubicBezTo>
                        <a:pt x="27" y="0"/>
                        <a:pt x="32" y="8"/>
                        <a:pt x="30" y="19"/>
                      </a:cubicBezTo>
                    </a:path>
                  </a:pathLst>
                </a:custGeom>
                <a:solidFill>
                  <a:srgbClr val="ED90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90" name="Freeform 118">
                  <a:extLst>
                    <a:ext uri="{FF2B5EF4-FFF2-40B4-BE49-F238E27FC236}">
                      <a16:creationId xmlns:a16="http://schemas.microsoft.com/office/drawing/2014/main" id="{097493E9-9278-F1D8-DE8B-44C558D40450}"/>
                    </a:ext>
                  </a:extLst>
                </p:cNvPr>
                <p:cNvSpPr>
                  <a:spLocks/>
                </p:cNvSpPr>
                <p:nvPr/>
              </p:nvSpPr>
              <p:spPr bwMode="auto">
                <a:xfrm>
                  <a:off x="1512307" y="1880972"/>
                  <a:ext cx="153573" cy="102382"/>
                </a:xfrm>
                <a:custGeom>
                  <a:avLst/>
                  <a:gdLst>
                    <a:gd name="T0" fmla="*/ 14 w 14"/>
                    <a:gd name="T1" fmla="*/ 5 h 9"/>
                    <a:gd name="T2" fmla="*/ 0 w 14"/>
                    <a:gd name="T3" fmla="*/ 9 h 9"/>
                    <a:gd name="T4" fmla="*/ 1 w 14"/>
                    <a:gd name="T5" fmla="*/ 2 h 9"/>
                    <a:gd name="T6" fmla="*/ 7 w 14"/>
                    <a:gd name="T7" fmla="*/ 1 h 9"/>
                    <a:gd name="T8" fmla="*/ 14 w 14"/>
                    <a:gd name="T9" fmla="*/ 5 h 9"/>
                  </a:gdLst>
                  <a:ahLst/>
                  <a:cxnLst>
                    <a:cxn ang="0">
                      <a:pos x="T0" y="T1"/>
                    </a:cxn>
                    <a:cxn ang="0">
                      <a:pos x="T2" y="T3"/>
                    </a:cxn>
                    <a:cxn ang="0">
                      <a:pos x="T4" y="T5"/>
                    </a:cxn>
                    <a:cxn ang="0">
                      <a:pos x="T6" y="T7"/>
                    </a:cxn>
                    <a:cxn ang="0">
                      <a:pos x="T8" y="T9"/>
                    </a:cxn>
                  </a:cxnLst>
                  <a:rect l="0" t="0" r="r" b="b"/>
                  <a:pathLst>
                    <a:path w="14" h="9">
                      <a:moveTo>
                        <a:pt x="14" y="5"/>
                      </a:moveTo>
                      <a:cubicBezTo>
                        <a:pt x="12" y="2"/>
                        <a:pt x="3" y="1"/>
                        <a:pt x="0" y="9"/>
                      </a:cubicBezTo>
                      <a:cubicBezTo>
                        <a:pt x="1" y="2"/>
                        <a:pt x="1" y="2"/>
                        <a:pt x="1" y="2"/>
                      </a:cubicBezTo>
                      <a:cubicBezTo>
                        <a:pt x="1" y="2"/>
                        <a:pt x="4" y="0"/>
                        <a:pt x="7" y="1"/>
                      </a:cubicBezTo>
                      <a:cubicBezTo>
                        <a:pt x="12" y="2"/>
                        <a:pt x="14" y="5"/>
                        <a:pt x="14" y="5"/>
                      </a:cubicBezTo>
                      <a:close/>
                    </a:path>
                  </a:pathLst>
                </a:custGeom>
                <a:solidFill>
                  <a:srgbClr val="FCBB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91" name="Freeform 119">
                  <a:extLst>
                    <a:ext uri="{FF2B5EF4-FFF2-40B4-BE49-F238E27FC236}">
                      <a16:creationId xmlns:a16="http://schemas.microsoft.com/office/drawing/2014/main" id="{66FDB704-0258-244C-C459-C2AE69CAB723}"/>
                    </a:ext>
                  </a:extLst>
                </p:cNvPr>
                <p:cNvSpPr>
                  <a:spLocks/>
                </p:cNvSpPr>
                <p:nvPr/>
              </p:nvSpPr>
              <p:spPr bwMode="auto">
                <a:xfrm>
                  <a:off x="334915" y="1113108"/>
                  <a:ext cx="1190194" cy="1241385"/>
                </a:xfrm>
                <a:custGeom>
                  <a:avLst/>
                  <a:gdLst>
                    <a:gd name="T0" fmla="*/ 56 w 111"/>
                    <a:gd name="T1" fmla="*/ 0 h 115"/>
                    <a:gd name="T2" fmla="*/ 111 w 111"/>
                    <a:gd name="T3" fmla="*/ 60 h 115"/>
                    <a:gd name="T4" fmla="*/ 56 w 111"/>
                    <a:gd name="T5" fmla="*/ 115 h 115"/>
                    <a:gd name="T6" fmla="*/ 0 w 111"/>
                    <a:gd name="T7" fmla="*/ 60 h 115"/>
                    <a:gd name="T8" fmla="*/ 56 w 111"/>
                    <a:gd name="T9" fmla="*/ 0 h 115"/>
                  </a:gdLst>
                  <a:ahLst/>
                  <a:cxnLst>
                    <a:cxn ang="0">
                      <a:pos x="T0" y="T1"/>
                    </a:cxn>
                    <a:cxn ang="0">
                      <a:pos x="T2" y="T3"/>
                    </a:cxn>
                    <a:cxn ang="0">
                      <a:pos x="T4" y="T5"/>
                    </a:cxn>
                    <a:cxn ang="0">
                      <a:pos x="T6" y="T7"/>
                    </a:cxn>
                    <a:cxn ang="0">
                      <a:pos x="T8" y="T9"/>
                    </a:cxn>
                  </a:cxnLst>
                  <a:rect l="0" t="0" r="r" b="b"/>
                  <a:pathLst>
                    <a:path w="111" h="115">
                      <a:moveTo>
                        <a:pt x="56" y="0"/>
                      </a:moveTo>
                      <a:cubicBezTo>
                        <a:pt x="86" y="0"/>
                        <a:pt x="111" y="19"/>
                        <a:pt x="111" y="60"/>
                      </a:cubicBezTo>
                      <a:cubicBezTo>
                        <a:pt x="111" y="90"/>
                        <a:pt x="86" y="115"/>
                        <a:pt x="56" y="115"/>
                      </a:cubicBezTo>
                      <a:cubicBezTo>
                        <a:pt x="25" y="115"/>
                        <a:pt x="0" y="90"/>
                        <a:pt x="0" y="60"/>
                      </a:cubicBezTo>
                      <a:cubicBezTo>
                        <a:pt x="0" y="20"/>
                        <a:pt x="25" y="0"/>
                        <a:pt x="56" y="0"/>
                      </a:cubicBezTo>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92" name="Freeform 120">
                  <a:extLst>
                    <a:ext uri="{FF2B5EF4-FFF2-40B4-BE49-F238E27FC236}">
                      <a16:creationId xmlns:a16="http://schemas.microsoft.com/office/drawing/2014/main" id="{2F765381-9C59-7FCF-54AE-BEBE4FEFEC68}"/>
                    </a:ext>
                  </a:extLst>
                </p:cNvPr>
                <p:cNvSpPr>
                  <a:spLocks/>
                </p:cNvSpPr>
                <p:nvPr/>
              </p:nvSpPr>
              <p:spPr bwMode="auto">
                <a:xfrm>
                  <a:off x="360511" y="1484238"/>
                  <a:ext cx="1151797" cy="1292576"/>
                </a:xfrm>
                <a:custGeom>
                  <a:avLst/>
                  <a:gdLst>
                    <a:gd name="T0" fmla="*/ 107 w 107"/>
                    <a:gd name="T1" fmla="*/ 53 h 120"/>
                    <a:gd name="T2" fmla="*/ 53 w 107"/>
                    <a:gd name="T3" fmla="*/ 120 h 120"/>
                    <a:gd name="T4" fmla="*/ 0 w 107"/>
                    <a:gd name="T5" fmla="*/ 53 h 120"/>
                    <a:gd name="T6" fmla="*/ 53 w 107"/>
                    <a:gd name="T7" fmla="*/ 0 h 120"/>
                    <a:gd name="T8" fmla="*/ 107 w 107"/>
                    <a:gd name="T9" fmla="*/ 53 h 120"/>
                  </a:gdLst>
                  <a:ahLst/>
                  <a:cxnLst>
                    <a:cxn ang="0">
                      <a:pos x="T0" y="T1"/>
                    </a:cxn>
                    <a:cxn ang="0">
                      <a:pos x="T2" y="T3"/>
                    </a:cxn>
                    <a:cxn ang="0">
                      <a:pos x="T4" y="T5"/>
                    </a:cxn>
                    <a:cxn ang="0">
                      <a:pos x="T6" y="T7"/>
                    </a:cxn>
                    <a:cxn ang="0">
                      <a:pos x="T8" y="T9"/>
                    </a:cxn>
                  </a:cxnLst>
                  <a:rect l="0" t="0" r="r" b="b"/>
                  <a:pathLst>
                    <a:path w="107" h="120">
                      <a:moveTo>
                        <a:pt x="107" y="53"/>
                      </a:moveTo>
                      <a:cubicBezTo>
                        <a:pt x="107" y="83"/>
                        <a:pt x="88" y="120"/>
                        <a:pt x="53" y="120"/>
                      </a:cubicBezTo>
                      <a:cubicBezTo>
                        <a:pt x="17" y="120"/>
                        <a:pt x="0" y="83"/>
                        <a:pt x="0" y="53"/>
                      </a:cubicBezTo>
                      <a:cubicBezTo>
                        <a:pt x="0" y="24"/>
                        <a:pt x="24" y="0"/>
                        <a:pt x="53" y="0"/>
                      </a:cubicBezTo>
                      <a:cubicBezTo>
                        <a:pt x="83" y="0"/>
                        <a:pt x="107" y="24"/>
                        <a:pt x="107" y="53"/>
                      </a:cubicBezTo>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93" name="Freeform 123">
                  <a:extLst>
                    <a:ext uri="{FF2B5EF4-FFF2-40B4-BE49-F238E27FC236}">
                      <a16:creationId xmlns:a16="http://schemas.microsoft.com/office/drawing/2014/main" id="{BE42EB8A-06A6-392D-4084-542E09FB3FE6}"/>
                    </a:ext>
                  </a:extLst>
                </p:cNvPr>
                <p:cNvSpPr>
                  <a:spLocks/>
                </p:cNvSpPr>
                <p:nvPr/>
              </p:nvSpPr>
              <p:spPr bwMode="auto">
                <a:xfrm>
                  <a:off x="514083" y="1740193"/>
                  <a:ext cx="243161" cy="89588"/>
                </a:xfrm>
                <a:custGeom>
                  <a:avLst/>
                  <a:gdLst>
                    <a:gd name="T0" fmla="*/ 15 w 23"/>
                    <a:gd name="T1" fmla="*/ 0 h 8"/>
                    <a:gd name="T2" fmla="*/ 0 w 23"/>
                    <a:gd name="T3" fmla="*/ 7 h 8"/>
                    <a:gd name="T4" fmla="*/ 0 w 23"/>
                    <a:gd name="T5" fmla="*/ 8 h 8"/>
                    <a:gd name="T6" fmla="*/ 5 w 23"/>
                    <a:gd name="T7" fmla="*/ 8 h 8"/>
                    <a:gd name="T8" fmla="*/ 15 w 23"/>
                    <a:gd name="T9" fmla="*/ 4 h 8"/>
                    <a:gd name="T10" fmla="*/ 19 w 23"/>
                    <a:gd name="T11" fmla="*/ 5 h 8"/>
                    <a:gd name="T12" fmla="*/ 20 w 23"/>
                    <a:gd name="T13" fmla="*/ 5 h 8"/>
                    <a:gd name="T14" fmla="*/ 22 w 23"/>
                    <a:gd name="T15" fmla="*/ 5 h 8"/>
                    <a:gd name="T16" fmla="*/ 22 w 23"/>
                    <a:gd name="T17" fmla="*/ 4 h 8"/>
                    <a:gd name="T18" fmla="*/ 22 w 23"/>
                    <a:gd name="T19" fmla="*/ 2 h 8"/>
                    <a:gd name="T20" fmla="*/ 22 w 23"/>
                    <a:gd name="T21" fmla="*/ 2 h 8"/>
                    <a:gd name="T22" fmla="*/ 22 w 23"/>
                    <a:gd name="T23" fmla="*/ 2 h 8"/>
                    <a:gd name="T24" fmla="*/ 22 w 23"/>
                    <a:gd name="T25" fmla="*/ 1 h 8"/>
                    <a:gd name="T26" fmla="*/ 22 w 23"/>
                    <a:gd name="T27" fmla="*/ 1 h 8"/>
                    <a:gd name="T28" fmla="*/ 22 w 23"/>
                    <a:gd name="T29" fmla="*/ 1 h 8"/>
                    <a:gd name="T30" fmla="*/ 21 w 23"/>
                    <a:gd name="T31" fmla="*/ 1 h 8"/>
                    <a:gd name="T32" fmla="*/ 15 w 23"/>
                    <a:gd name="T33"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8">
                      <a:moveTo>
                        <a:pt x="15" y="0"/>
                      </a:moveTo>
                      <a:cubicBezTo>
                        <a:pt x="8" y="0"/>
                        <a:pt x="2" y="4"/>
                        <a:pt x="0" y="7"/>
                      </a:cubicBezTo>
                      <a:cubicBezTo>
                        <a:pt x="0" y="8"/>
                        <a:pt x="0" y="8"/>
                        <a:pt x="0" y="8"/>
                      </a:cubicBezTo>
                      <a:cubicBezTo>
                        <a:pt x="1" y="8"/>
                        <a:pt x="3" y="8"/>
                        <a:pt x="5" y="8"/>
                      </a:cubicBezTo>
                      <a:cubicBezTo>
                        <a:pt x="7" y="7"/>
                        <a:pt x="10" y="4"/>
                        <a:pt x="15" y="4"/>
                      </a:cubicBezTo>
                      <a:cubicBezTo>
                        <a:pt x="16" y="4"/>
                        <a:pt x="18" y="4"/>
                        <a:pt x="19" y="5"/>
                      </a:cubicBezTo>
                      <a:cubicBezTo>
                        <a:pt x="20" y="5"/>
                        <a:pt x="20" y="5"/>
                        <a:pt x="20" y="5"/>
                      </a:cubicBezTo>
                      <a:cubicBezTo>
                        <a:pt x="21" y="5"/>
                        <a:pt x="21" y="5"/>
                        <a:pt x="22" y="5"/>
                      </a:cubicBezTo>
                      <a:cubicBezTo>
                        <a:pt x="22" y="5"/>
                        <a:pt x="22" y="4"/>
                        <a:pt x="22" y="4"/>
                      </a:cubicBezTo>
                      <a:cubicBezTo>
                        <a:pt x="23" y="3"/>
                        <a:pt x="23" y="2"/>
                        <a:pt x="22" y="2"/>
                      </a:cubicBezTo>
                      <a:cubicBezTo>
                        <a:pt x="22" y="2"/>
                        <a:pt x="22" y="2"/>
                        <a:pt x="22" y="2"/>
                      </a:cubicBezTo>
                      <a:cubicBezTo>
                        <a:pt x="22" y="2"/>
                        <a:pt x="22" y="2"/>
                        <a:pt x="22" y="2"/>
                      </a:cubicBezTo>
                      <a:cubicBezTo>
                        <a:pt x="22" y="1"/>
                        <a:pt x="22" y="1"/>
                        <a:pt x="22" y="1"/>
                      </a:cubicBezTo>
                      <a:cubicBezTo>
                        <a:pt x="22" y="1"/>
                        <a:pt x="22" y="1"/>
                        <a:pt x="22" y="1"/>
                      </a:cubicBezTo>
                      <a:cubicBezTo>
                        <a:pt x="22" y="1"/>
                        <a:pt x="22" y="1"/>
                        <a:pt x="22" y="1"/>
                      </a:cubicBezTo>
                      <a:cubicBezTo>
                        <a:pt x="21" y="1"/>
                        <a:pt x="21" y="1"/>
                        <a:pt x="21" y="1"/>
                      </a:cubicBezTo>
                      <a:cubicBezTo>
                        <a:pt x="19" y="0"/>
                        <a:pt x="17" y="0"/>
                        <a:pt x="15" y="0"/>
                      </a:cubicBezTo>
                    </a:path>
                  </a:pathLst>
                </a:custGeom>
                <a:solidFill>
                  <a:srgbClr val="D5A8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94" name="Freeform 124">
                  <a:extLst>
                    <a:ext uri="{FF2B5EF4-FFF2-40B4-BE49-F238E27FC236}">
                      <a16:creationId xmlns:a16="http://schemas.microsoft.com/office/drawing/2014/main" id="{85FA0C54-E670-452C-64C9-157E3DD96DE3}"/>
                    </a:ext>
                  </a:extLst>
                </p:cNvPr>
                <p:cNvSpPr>
                  <a:spLocks/>
                </p:cNvSpPr>
                <p:nvPr/>
              </p:nvSpPr>
              <p:spPr bwMode="auto">
                <a:xfrm>
                  <a:off x="514083" y="1689002"/>
                  <a:ext cx="243161" cy="153573"/>
                </a:xfrm>
                <a:custGeom>
                  <a:avLst/>
                  <a:gdLst>
                    <a:gd name="T0" fmla="*/ 22 w 23"/>
                    <a:gd name="T1" fmla="*/ 8 h 14"/>
                    <a:gd name="T2" fmla="*/ 20 w 23"/>
                    <a:gd name="T3" fmla="*/ 8 h 14"/>
                    <a:gd name="T4" fmla="*/ 4 w 23"/>
                    <a:gd name="T5" fmla="*/ 13 h 14"/>
                    <a:gd name="T6" fmla="*/ 1 w 23"/>
                    <a:gd name="T7" fmla="*/ 13 h 14"/>
                    <a:gd name="T8" fmla="*/ 1 w 23"/>
                    <a:gd name="T9" fmla="*/ 10 h 14"/>
                    <a:gd name="T10" fmla="*/ 22 w 23"/>
                    <a:gd name="T11" fmla="*/ 4 h 14"/>
                    <a:gd name="T12" fmla="*/ 23 w 23"/>
                    <a:gd name="T13" fmla="*/ 7 h 14"/>
                    <a:gd name="T14" fmla="*/ 22 w 23"/>
                    <a:gd name="T15" fmla="*/ 8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14">
                      <a:moveTo>
                        <a:pt x="22" y="8"/>
                      </a:moveTo>
                      <a:cubicBezTo>
                        <a:pt x="22" y="8"/>
                        <a:pt x="21" y="8"/>
                        <a:pt x="20" y="8"/>
                      </a:cubicBezTo>
                      <a:cubicBezTo>
                        <a:pt x="11" y="5"/>
                        <a:pt x="5" y="13"/>
                        <a:pt x="4" y="13"/>
                      </a:cubicBezTo>
                      <a:cubicBezTo>
                        <a:pt x="4" y="14"/>
                        <a:pt x="2" y="14"/>
                        <a:pt x="1" y="13"/>
                      </a:cubicBezTo>
                      <a:cubicBezTo>
                        <a:pt x="0" y="13"/>
                        <a:pt x="0" y="11"/>
                        <a:pt x="1" y="10"/>
                      </a:cubicBezTo>
                      <a:cubicBezTo>
                        <a:pt x="4" y="6"/>
                        <a:pt x="12" y="0"/>
                        <a:pt x="22" y="4"/>
                      </a:cubicBezTo>
                      <a:cubicBezTo>
                        <a:pt x="23" y="4"/>
                        <a:pt x="23" y="6"/>
                        <a:pt x="23" y="7"/>
                      </a:cubicBezTo>
                      <a:cubicBezTo>
                        <a:pt x="23" y="7"/>
                        <a:pt x="23" y="8"/>
                        <a:pt x="22" y="8"/>
                      </a:cubicBezTo>
                      <a:close/>
                    </a:path>
                  </a:pathLst>
                </a:custGeom>
                <a:solidFill>
                  <a:srgbClr val="6F5B56"/>
                </a:solidFill>
                <a:ln>
                  <a:noFill/>
                </a:ln>
              </p:spPr>
              <p:txBody>
                <a:bodyPr vert="horz" wrap="square" lIns="45720" tIns="22860" rIns="45720" bIns="22860" numCol="1" anchor="t" anchorCtr="0" compatLnSpc="1">
                  <a:prstTxWarp prst="textNoShape">
                    <a:avLst/>
                  </a:prstTxWarp>
                </a:bodyPr>
                <a:lstStyle/>
                <a:p>
                  <a:endParaRPr lang="en-US" sz="900"/>
                </a:p>
              </p:txBody>
            </p:sp>
            <p:sp>
              <p:nvSpPr>
                <p:cNvPr id="95" name="Freeform 125">
                  <a:extLst>
                    <a:ext uri="{FF2B5EF4-FFF2-40B4-BE49-F238E27FC236}">
                      <a16:creationId xmlns:a16="http://schemas.microsoft.com/office/drawing/2014/main" id="{C383522B-7E9E-8F18-CA04-84C14F5B5C7F}"/>
                    </a:ext>
                  </a:extLst>
                </p:cNvPr>
                <p:cNvSpPr>
                  <a:spLocks/>
                </p:cNvSpPr>
                <p:nvPr/>
              </p:nvSpPr>
              <p:spPr bwMode="auto">
                <a:xfrm>
                  <a:off x="514083" y="1689002"/>
                  <a:ext cx="243161" cy="140779"/>
                </a:xfrm>
                <a:custGeom>
                  <a:avLst/>
                  <a:gdLst>
                    <a:gd name="T0" fmla="*/ 1 w 23"/>
                    <a:gd name="T1" fmla="*/ 13 h 13"/>
                    <a:gd name="T2" fmla="*/ 2 w 23"/>
                    <a:gd name="T3" fmla="*/ 12 h 13"/>
                    <a:gd name="T4" fmla="*/ 23 w 23"/>
                    <a:gd name="T5" fmla="*/ 5 h 13"/>
                    <a:gd name="T6" fmla="*/ 23 w 23"/>
                    <a:gd name="T7" fmla="*/ 6 h 13"/>
                    <a:gd name="T8" fmla="*/ 22 w 23"/>
                    <a:gd name="T9" fmla="*/ 4 h 13"/>
                    <a:gd name="T10" fmla="*/ 1 w 23"/>
                    <a:gd name="T11" fmla="*/ 10 h 13"/>
                    <a:gd name="T12" fmla="*/ 1 w 23"/>
                    <a:gd name="T13" fmla="*/ 13 h 13"/>
                  </a:gdLst>
                  <a:ahLst/>
                  <a:cxnLst>
                    <a:cxn ang="0">
                      <a:pos x="T0" y="T1"/>
                    </a:cxn>
                    <a:cxn ang="0">
                      <a:pos x="T2" y="T3"/>
                    </a:cxn>
                    <a:cxn ang="0">
                      <a:pos x="T4" y="T5"/>
                    </a:cxn>
                    <a:cxn ang="0">
                      <a:pos x="T6" y="T7"/>
                    </a:cxn>
                    <a:cxn ang="0">
                      <a:pos x="T8" y="T9"/>
                    </a:cxn>
                    <a:cxn ang="0">
                      <a:pos x="T10" y="T11"/>
                    </a:cxn>
                    <a:cxn ang="0">
                      <a:pos x="T12" y="T13"/>
                    </a:cxn>
                  </a:cxnLst>
                  <a:rect l="0" t="0" r="r" b="b"/>
                  <a:pathLst>
                    <a:path w="23" h="13">
                      <a:moveTo>
                        <a:pt x="1" y="13"/>
                      </a:moveTo>
                      <a:cubicBezTo>
                        <a:pt x="1" y="13"/>
                        <a:pt x="1" y="12"/>
                        <a:pt x="2" y="12"/>
                      </a:cubicBezTo>
                      <a:cubicBezTo>
                        <a:pt x="4" y="8"/>
                        <a:pt x="13" y="1"/>
                        <a:pt x="23" y="5"/>
                      </a:cubicBezTo>
                      <a:cubicBezTo>
                        <a:pt x="23" y="5"/>
                        <a:pt x="23" y="5"/>
                        <a:pt x="23" y="6"/>
                      </a:cubicBezTo>
                      <a:cubicBezTo>
                        <a:pt x="23" y="5"/>
                        <a:pt x="22" y="4"/>
                        <a:pt x="22" y="4"/>
                      </a:cubicBezTo>
                      <a:cubicBezTo>
                        <a:pt x="12" y="0"/>
                        <a:pt x="4" y="6"/>
                        <a:pt x="1" y="10"/>
                      </a:cubicBezTo>
                      <a:cubicBezTo>
                        <a:pt x="0" y="11"/>
                        <a:pt x="0" y="13"/>
                        <a:pt x="1" y="13"/>
                      </a:cubicBezTo>
                      <a:close/>
                    </a:path>
                  </a:pathLst>
                </a:custGeom>
                <a:solidFill>
                  <a:srgbClr val="8E7771"/>
                </a:solidFill>
                <a:ln>
                  <a:noFill/>
                </a:ln>
              </p:spPr>
              <p:txBody>
                <a:bodyPr vert="horz" wrap="square" lIns="45720" tIns="22860" rIns="45720" bIns="22860" numCol="1" anchor="t" anchorCtr="0" compatLnSpc="1">
                  <a:prstTxWarp prst="textNoShape">
                    <a:avLst/>
                  </a:prstTxWarp>
                </a:bodyPr>
                <a:lstStyle/>
                <a:p>
                  <a:endParaRPr lang="en-US" sz="900"/>
                </a:p>
              </p:txBody>
            </p:sp>
            <p:sp>
              <p:nvSpPr>
                <p:cNvPr id="96" name="Freeform 126">
                  <a:extLst>
                    <a:ext uri="{FF2B5EF4-FFF2-40B4-BE49-F238E27FC236}">
                      <a16:creationId xmlns:a16="http://schemas.microsoft.com/office/drawing/2014/main" id="{B91E21FC-1E74-341E-D228-93DA685C82CC}"/>
                    </a:ext>
                  </a:extLst>
                </p:cNvPr>
                <p:cNvSpPr>
                  <a:spLocks/>
                </p:cNvSpPr>
                <p:nvPr/>
              </p:nvSpPr>
              <p:spPr bwMode="auto">
                <a:xfrm>
                  <a:off x="1064390" y="1740193"/>
                  <a:ext cx="243161" cy="127977"/>
                </a:xfrm>
                <a:custGeom>
                  <a:avLst/>
                  <a:gdLst>
                    <a:gd name="T0" fmla="*/ 8 w 23"/>
                    <a:gd name="T1" fmla="*/ 0 h 11"/>
                    <a:gd name="T2" fmla="*/ 1 w 23"/>
                    <a:gd name="T3" fmla="*/ 1 h 11"/>
                    <a:gd name="T4" fmla="*/ 1 w 23"/>
                    <a:gd name="T5" fmla="*/ 1 h 11"/>
                    <a:gd name="T6" fmla="*/ 1 w 23"/>
                    <a:gd name="T7" fmla="*/ 1 h 11"/>
                    <a:gd name="T8" fmla="*/ 1 w 23"/>
                    <a:gd name="T9" fmla="*/ 1 h 11"/>
                    <a:gd name="T10" fmla="*/ 1 w 23"/>
                    <a:gd name="T11" fmla="*/ 2 h 11"/>
                    <a:gd name="T12" fmla="*/ 0 w 23"/>
                    <a:gd name="T13" fmla="*/ 2 h 11"/>
                    <a:gd name="T14" fmla="*/ 0 w 23"/>
                    <a:gd name="T15" fmla="*/ 2 h 11"/>
                    <a:gd name="T16" fmla="*/ 0 w 23"/>
                    <a:gd name="T17" fmla="*/ 4 h 11"/>
                    <a:gd name="T18" fmla="*/ 1 w 23"/>
                    <a:gd name="T19" fmla="*/ 5 h 11"/>
                    <a:gd name="T20" fmla="*/ 2 w 23"/>
                    <a:gd name="T21" fmla="*/ 5 h 11"/>
                    <a:gd name="T22" fmla="*/ 3 w 23"/>
                    <a:gd name="T23" fmla="*/ 5 h 11"/>
                    <a:gd name="T24" fmla="*/ 8 w 23"/>
                    <a:gd name="T25" fmla="*/ 4 h 11"/>
                    <a:gd name="T26" fmla="*/ 19 w 23"/>
                    <a:gd name="T27" fmla="*/ 10 h 11"/>
                    <a:gd name="T28" fmla="*/ 20 w 23"/>
                    <a:gd name="T29" fmla="*/ 11 h 11"/>
                    <a:gd name="T30" fmla="*/ 21 w 23"/>
                    <a:gd name="T31" fmla="*/ 11 h 11"/>
                    <a:gd name="T32" fmla="*/ 22 w 23"/>
                    <a:gd name="T33" fmla="*/ 10 h 11"/>
                    <a:gd name="T34" fmla="*/ 22 w 23"/>
                    <a:gd name="T35" fmla="*/ 7 h 11"/>
                    <a:gd name="T36" fmla="*/ 8 w 23"/>
                    <a:gd name="T3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3" h="11">
                      <a:moveTo>
                        <a:pt x="8" y="0"/>
                      </a:moveTo>
                      <a:cubicBezTo>
                        <a:pt x="6" y="0"/>
                        <a:pt x="4" y="0"/>
                        <a:pt x="1" y="1"/>
                      </a:cubicBezTo>
                      <a:cubicBezTo>
                        <a:pt x="1" y="1"/>
                        <a:pt x="1" y="1"/>
                        <a:pt x="1" y="1"/>
                      </a:cubicBezTo>
                      <a:cubicBezTo>
                        <a:pt x="1" y="1"/>
                        <a:pt x="1" y="1"/>
                        <a:pt x="1" y="1"/>
                      </a:cubicBezTo>
                      <a:cubicBezTo>
                        <a:pt x="1" y="1"/>
                        <a:pt x="1" y="1"/>
                        <a:pt x="1" y="1"/>
                      </a:cubicBezTo>
                      <a:cubicBezTo>
                        <a:pt x="1" y="2"/>
                        <a:pt x="1" y="2"/>
                        <a:pt x="1" y="2"/>
                      </a:cubicBezTo>
                      <a:cubicBezTo>
                        <a:pt x="0" y="2"/>
                        <a:pt x="0" y="2"/>
                        <a:pt x="0" y="2"/>
                      </a:cubicBezTo>
                      <a:cubicBezTo>
                        <a:pt x="0" y="2"/>
                        <a:pt x="0" y="2"/>
                        <a:pt x="0" y="2"/>
                      </a:cubicBezTo>
                      <a:cubicBezTo>
                        <a:pt x="0" y="3"/>
                        <a:pt x="0" y="3"/>
                        <a:pt x="0" y="4"/>
                      </a:cubicBezTo>
                      <a:cubicBezTo>
                        <a:pt x="0" y="4"/>
                        <a:pt x="1" y="5"/>
                        <a:pt x="1" y="5"/>
                      </a:cubicBezTo>
                      <a:cubicBezTo>
                        <a:pt x="1" y="5"/>
                        <a:pt x="2" y="5"/>
                        <a:pt x="2" y="5"/>
                      </a:cubicBezTo>
                      <a:cubicBezTo>
                        <a:pt x="3" y="5"/>
                        <a:pt x="3" y="5"/>
                        <a:pt x="3" y="5"/>
                      </a:cubicBezTo>
                      <a:cubicBezTo>
                        <a:pt x="5" y="4"/>
                        <a:pt x="6" y="4"/>
                        <a:pt x="8" y="4"/>
                      </a:cubicBezTo>
                      <a:cubicBezTo>
                        <a:pt x="14" y="4"/>
                        <a:pt x="19" y="10"/>
                        <a:pt x="19" y="10"/>
                      </a:cubicBezTo>
                      <a:cubicBezTo>
                        <a:pt x="19" y="10"/>
                        <a:pt x="20" y="11"/>
                        <a:pt x="20" y="11"/>
                      </a:cubicBezTo>
                      <a:cubicBezTo>
                        <a:pt x="20" y="11"/>
                        <a:pt x="21" y="11"/>
                        <a:pt x="21" y="11"/>
                      </a:cubicBezTo>
                      <a:cubicBezTo>
                        <a:pt x="21" y="11"/>
                        <a:pt x="22" y="11"/>
                        <a:pt x="22" y="10"/>
                      </a:cubicBezTo>
                      <a:cubicBezTo>
                        <a:pt x="23" y="10"/>
                        <a:pt x="23" y="8"/>
                        <a:pt x="22" y="7"/>
                      </a:cubicBezTo>
                      <a:cubicBezTo>
                        <a:pt x="20" y="4"/>
                        <a:pt x="15" y="0"/>
                        <a:pt x="8" y="0"/>
                      </a:cubicBezTo>
                    </a:path>
                  </a:pathLst>
                </a:custGeom>
                <a:solidFill>
                  <a:srgbClr val="D5A8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97" name="Freeform 127">
                  <a:extLst>
                    <a:ext uri="{FF2B5EF4-FFF2-40B4-BE49-F238E27FC236}">
                      <a16:creationId xmlns:a16="http://schemas.microsoft.com/office/drawing/2014/main" id="{484E341C-1D70-C3DF-B236-D36F52590135}"/>
                    </a:ext>
                  </a:extLst>
                </p:cNvPr>
                <p:cNvSpPr>
                  <a:spLocks/>
                </p:cNvSpPr>
                <p:nvPr/>
              </p:nvSpPr>
              <p:spPr bwMode="auto">
                <a:xfrm>
                  <a:off x="1051588" y="1689002"/>
                  <a:ext cx="255955" cy="153573"/>
                </a:xfrm>
                <a:custGeom>
                  <a:avLst/>
                  <a:gdLst>
                    <a:gd name="T0" fmla="*/ 1 w 24"/>
                    <a:gd name="T1" fmla="*/ 8 h 14"/>
                    <a:gd name="T2" fmla="*/ 4 w 24"/>
                    <a:gd name="T3" fmla="*/ 8 h 14"/>
                    <a:gd name="T4" fmla="*/ 19 w 24"/>
                    <a:gd name="T5" fmla="*/ 13 h 14"/>
                    <a:gd name="T6" fmla="*/ 22 w 24"/>
                    <a:gd name="T7" fmla="*/ 14 h 14"/>
                    <a:gd name="T8" fmla="*/ 23 w 24"/>
                    <a:gd name="T9" fmla="*/ 10 h 14"/>
                    <a:gd name="T10" fmla="*/ 2 w 24"/>
                    <a:gd name="T11" fmla="*/ 4 h 14"/>
                    <a:gd name="T12" fmla="*/ 1 w 24"/>
                    <a:gd name="T13" fmla="*/ 7 h 14"/>
                    <a:gd name="T14" fmla="*/ 1 w 24"/>
                    <a:gd name="T15" fmla="*/ 8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 h="14">
                      <a:moveTo>
                        <a:pt x="1" y="8"/>
                      </a:moveTo>
                      <a:cubicBezTo>
                        <a:pt x="2" y="8"/>
                        <a:pt x="3" y="9"/>
                        <a:pt x="4" y="8"/>
                      </a:cubicBezTo>
                      <a:cubicBezTo>
                        <a:pt x="13" y="5"/>
                        <a:pt x="19" y="13"/>
                        <a:pt x="19" y="13"/>
                      </a:cubicBezTo>
                      <a:cubicBezTo>
                        <a:pt x="20" y="14"/>
                        <a:pt x="21" y="14"/>
                        <a:pt x="22" y="14"/>
                      </a:cubicBezTo>
                      <a:cubicBezTo>
                        <a:pt x="23" y="13"/>
                        <a:pt x="24" y="11"/>
                        <a:pt x="23" y="10"/>
                      </a:cubicBezTo>
                      <a:cubicBezTo>
                        <a:pt x="20" y="7"/>
                        <a:pt x="12" y="0"/>
                        <a:pt x="2" y="4"/>
                      </a:cubicBezTo>
                      <a:cubicBezTo>
                        <a:pt x="1" y="5"/>
                        <a:pt x="0" y="6"/>
                        <a:pt x="1" y="7"/>
                      </a:cubicBezTo>
                      <a:cubicBezTo>
                        <a:pt x="1" y="7"/>
                        <a:pt x="1" y="8"/>
                        <a:pt x="1" y="8"/>
                      </a:cubicBezTo>
                      <a:close/>
                    </a:path>
                  </a:pathLst>
                </a:custGeom>
                <a:solidFill>
                  <a:srgbClr val="6F5B56"/>
                </a:solidFill>
                <a:ln>
                  <a:noFill/>
                </a:ln>
              </p:spPr>
              <p:txBody>
                <a:bodyPr vert="horz" wrap="square" lIns="45720" tIns="22860" rIns="45720" bIns="22860" numCol="1" anchor="t" anchorCtr="0" compatLnSpc="1">
                  <a:prstTxWarp prst="textNoShape">
                    <a:avLst/>
                  </a:prstTxWarp>
                </a:bodyPr>
                <a:lstStyle/>
                <a:p>
                  <a:endParaRPr lang="en-US" sz="900"/>
                </a:p>
              </p:txBody>
            </p:sp>
            <p:sp>
              <p:nvSpPr>
                <p:cNvPr id="98" name="Freeform 128">
                  <a:extLst>
                    <a:ext uri="{FF2B5EF4-FFF2-40B4-BE49-F238E27FC236}">
                      <a16:creationId xmlns:a16="http://schemas.microsoft.com/office/drawing/2014/main" id="{BEB2BB20-BA51-2E6E-D1C9-D209E7F73FC8}"/>
                    </a:ext>
                  </a:extLst>
                </p:cNvPr>
                <p:cNvSpPr>
                  <a:spLocks/>
                </p:cNvSpPr>
                <p:nvPr/>
              </p:nvSpPr>
              <p:spPr bwMode="auto">
                <a:xfrm>
                  <a:off x="1064390" y="1689002"/>
                  <a:ext cx="243161" cy="153573"/>
                </a:xfrm>
                <a:custGeom>
                  <a:avLst/>
                  <a:gdLst>
                    <a:gd name="T0" fmla="*/ 21 w 23"/>
                    <a:gd name="T1" fmla="*/ 14 h 14"/>
                    <a:gd name="T2" fmla="*/ 21 w 23"/>
                    <a:gd name="T3" fmla="*/ 12 h 14"/>
                    <a:gd name="T4" fmla="*/ 0 w 23"/>
                    <a:gd name="T5" fmla="*/ 5 h 14"/>
                    <a:gd name="T6" fmla="*/ 0 w 23"/>
                    <a:gd name="T7" fmla="*/ 6 h 14"/>
                    <a:gd name="T8" fmla="*/ 1 w 23"/>
                    <a:gd name="T9" fmla="*/ 4 h 14"/>
                    <a:gd name="T10" fmla="*/ 22 w 23"/>
                    <a:gd name="T11" fmla="*/ 10 h 14"/>
                    <a:gd name="T12" fmla="*/ 21 w 23"/>
                    <a:gd name="T13" fmla="*/ 14 h 14"/>
                  </a:gdLst>
                  <a:ahLst/>
                  <a:cxnLst>
                    <a:cxn ang="0">
                      <a:pos x="T0" y="T1"/>
                    </a:cxn>
                    <a:cxn ang="0">
                      <a:pos x="T2" y="T3"/>
                    </a:cxn>
                    <a:cxn ang="0">
                      <a:pos x="T4" y="T5"/>
                    </a:cxn>
                    <a:cxn ang="0">
                      <a:pos x="T6" y="T7"/>
                    </a:cxn>
                    <a:cxn ang="0">
                      <a:pos x="T8" y="T9"/>
                    </a:cxn>
                    <a:cxn ang="0">
                      <a:pos x="T10" y="T11"/>
                    </a:cxn>
                    <a:cxn ang="0">
                      <a:pos x="T12" y="T13"/>
                    </a:cxn>
                  </a:cxnLst>
                  <a:rect l="0" t="0" r="r" b="b"/>
                  <a:pathLst>
                    <a:path w="23" h="14">
                      <a:moveTo>
                        <a:pt x="21" y="14"/>
                      </a:moveTo>
                      <a:cubicBezTo>
                        <a:pt x="22" y="13"/>
                        <a:pt x="21" y="12"/>
                        <a:pt x="21" y="12"/>
                      </a:cubicBezTo>
                      <a:cubicBezTo>
                        <a:pt x="18" y="8"/>
                        <a:pt x="10" y="1"/>
                        <a:pt x="0" y="5"/>
                      </a:cubicBezTo>
                      <a:cubicBezTo>
                        <a:pt x="0" y="5"/>
                        <a:pt x="0" y="5"/>
                        <a:pt x="0" y="6"/>
                      </a:cubicBezTo>
                      <a:cubicBezTo>
                        <a:pt x="0" y="5"/>
                        <a:pt x="0" y="4"/>
                        <a:pt x="1" y="4"/>
                      </a:cubicBezTo>
                      <a:cubicBezTo>
                        <a:pt x="11" y="0"/>
                        <a:pt x="19" y="7"/>
                        <a:pt x="22" y="10"/>
                      </a:cubicBezTo>
                      <a:cubicBezTo>
                        <a:pt x="23" y="11"/>
                        <a:pt x="22" y="13"/>
                        <a:pt x="21" y="14"/>
                      </a:cubicBezTo>
                      <a:close/>
                    </a:path>
                  </a:pathLst>
                </a:custGeom>
                <a:solidFill>
                  <a:srgbClr val="8E7771"/>
                </a:solidFill>
                <a:ln>
                  <a:noFill/>
                </a:ln>
              </p:spPr>
              <p:txBody>
                <a:bodyPr vert="horz" wrap="square" lIns="45720" tIns="22860" rIns="45720" bIns="22860" numCol="1" anchor="t" anchorCtr="0" compatLnSpc="1">
                  <a:prstTxWarp prst="textNoShape">
                    <a:avLst/>
                  </a:prstTxWarp>
                </a:bodyPr>
                <a:lstStyle/>
                <a:p>
                  <a:endParaRPr lang="en-US" sz="900"/>
                </a:p>
              </p:txBody>
            </p:sp>
            <p:grpSp>
              <p:nvGrpSpPr>
                <p:cNvPr id="99" name="Group 98">
                  <a:extLst>
                    <a:ext uri="{FF2B5EF4-FFF2-40B4-BE49-F238E27FC236}">
                      <a16:creationId xmlns:a16="http://schemas.microsoft.com/office/drawing/2014/main" id="{166AAFC1-B20C-EFEF-171C-210ECFEF8023}"/>
                    </a:ext>
                  </a:extLst>
                </p:cNvPr>
                <p:cNvGrpSpPr/>
                <p:nvPr/>
              </p:nvGrpSpPr>
              <p:grpSpPr>
                <a:xfrm>
                  <a:off x="656833" y="2374458"/>
                  <a:ext cx="535036" cy="227394"/>
                  <a:chOff x="4643802" y="5084415"/>
                  <a:chExt cx="511910" cy="217565"/>
                </a:xfrm>
              </p:grpSpPr>
              <p:sp>
                <p:nvSpPr>
                  <p:cNvPr id="116" name="Freeform 134">
                    <a:extLst>
                      <a:ext uri="{FF2B5EF4-FFF2-40B4-BE49-F238E27FC236}">
                        <a16:creationId xmlns:a16="http://schemas.microsoft.com/office/drawing/2014/main" id="{84E16F8E-41EC-F240-DBEF-1C022BEBAD96}"/>
                      </a:ext>
                    </a:extLst>
                  </p:cNvPr>
                  <p:cNvSpPr>
                    <a:spLocks/>
                  </p:cNvSpPr>
                  <p:nvPr/>
                </p:nvSpPr>
                <p:spPr bwMode="auto">
                  <a:xfrm>
                    <a:off x="4643802" y="5084415"/>
                    <a:ext cx="511910" cy="127977"/>
                  </a:xfrm>
                  <a:custGeom>
                    <a:avLst/>
                    <a:gdLst>
                      <a:gd name="T0" fmla="*/ 6 w 47"/>
                      <a:gd name="T1" fmla="*/ 12 h 12"/>
                      <a:gd name="T2" fmla="*/ 0 w 47"/>
                      <a:gd name="T3" fmla="*/ 0 h 12"/>
                      <a:gd name="T4" fmla="*/ 24 w 47"/>
                      <a:gd name="T5" fmla="*/ 1 h 12"/>
                      <a:gd name="T6" fmla="*/ 47 w 47"/>
                      <a:gd name="T7" fmla="*/ 0 h 12"/>
                      <a:gd name="T8" fmla="*/ 41 w 47"/>
                      <a:gd name="T9" fmla="*/ 12 h 12"/>
                      <a:gd name="T10" fmla="*/ 24 w 47"/>
                      <a:gd name="T11" fmla="*/ 8 h 12"/>
                      <a:gd name="T12" fmla="*/ 6 w 47"/>
                      <a:gd name="T13" fmla="*/ 12 h 12"/>
                    </a:gdLst>
                    <a:ahLst/>
                    <a:cxnLst>
                      <a:cxn ang="0">
                        <a:pos x="T0" y="T1"/>
                      </a:cxn>
                      <a:cxn ang="0">
                        <a:pos x="T2" y="T3"/>
                      </a:cxn>
                      <a:cxn ang="0">
                        <a:pos x="T4" y="T5"/>
                      </a:cxn>
                      <a:cxn ang="0">
                        <a:pos x="T6" y="T7"/>
                      </a:cxn>
                      <a:cxn ang="0">
                        <a:pos x="T8" y="T9"/>
                      </a:cxn>
                      <a:cxn ang="0">
                        <a:pos x="T10" y="T11"/>
                      </a:cxn>
                      <a:cxn ang="0">
                        <a:pos x="T12" y="T13"/>
                      </a:cxn>
                    </a:cxnLst>
                    <a:rect l="0" t="0" r="r" b="b"/>
                    <a:pathLst>
                      <a:path w="47" h="12">
                        <a:moveTo>
                          <a:pt x="6" y="12"/>
                        </a:moveTo>
                        <a:cubicBezTo>
                          <a:pt x="3" y="9"/>
                          <a:pt x="1" y="4"/>
                          <a:pt x="0" y="0"/>
                        </a:cubicBezTo>
                        <a:cubicBezTo>
                          <a:pt x="7" y="1"/>
                          <a:pt x="15" y="1"/>
                          <a:pt x="24" y="1"/>
                        </a:cubicBezTo>
                        <a:cubicBezTo>
                          <a:pt x="32" y="1"/>
                          <a:pt x="40" y="1"/>
                          <a:pt x="47" y="0"/>
                        </a:cubicBezTo>
                        <a:cubicBezTo>
                          <a:pt x="46" y="4"/>
                          <a:pt x="44" y="9"/>
                          <a:pt x="41" y="12"/>
                        </a:cubicBezTo>
                        <a:cubicBezTo>
                          <a:pt x="37" y="9"/>
                          <a:pt x="31" y="8"/>
                          <a:pt x="24" y="8"/>
                        </a:cubicBezTo>
                        <a:cubicBezTo>
                          <a:pt x="16" y="8"/>
                          <a:pt x="10" y="9"/>
                          <a:pt x="6" y="12"/>
                        </a:cubicBezTo>
                        <a:close/>
                      </a:path>
                    </a:pathLst>
                  </a:custGeom>
                  <a:solidFill>
                    <a:srgbClr val="9A32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117" name="Freeform 135">
                    <a:extLst>
                      <a:ext uri="{FF2B5EF4-FFF2-40B4-BE49-F238E27FC236}">
                        <a16:creationId xmlns:a16="http://schemas.microsoft.com/office/drawing/2014/main" id="{5A12AAEB-1C64-A825-A2C3-16D70B35D320}"/>
                      </a:ext>
                    </a:extLst>
                  </p:cNvPr>
                  <p:cNvSpPr>
                    <a:spLocks/>
                  </p:cNvSpPr>
                  <p:nvPr/>
                </p:nvSpPr>
                <p:spPr bwMode="auto">
                  <a:xfrm>
                    <a:off x="4720589" y="5174003"/>
                    <a:ext cx="371138" cy="127977"/>
                  </a:xfrm>
                  <a:custGeom>
                    <a:avLst/>
                    <a:gdLst>
                      <a:gd name="T0" fmla="*/ 18 w 35"/>
                      <a:gd name="T1" fmla="*/ 12 h 12"/>
                      <a:gd name="T2" fmla="*/ 0 w 35"/>
                      <a:gd name="T3" fmla="*/ 4 h 12"/>
                      <a:gd name="T4" fmla="*/ 18 w 35"/>
                      <a:gd name="T5" fmla="*/ 0 h 12"/>
                      <a:gd name="T6" fmla="*/ 35 w 35"/>
                      <a:gd name="T7" fmla="*/ 4 h 12"/>
                      <a:gd name="T8" fmla="*/ 18 w 35"/>
                      <a:gd name="T9" fmla="*/ 12 h 12"/>
                    </a:gdLst>
                    <a:ahLst/>
                    <a:cxnLst>
                      <a:cxn ang="0">
                        <a:pos x="T0" y="T1"/>
                      </a:cxn>
                      <a:cxn ang="0">
                        <a:pos x="T2" y="T3"/>
                      </a:cxn>
                      <a:cxn ang="0">
                        <a:pos x="T4" y="T5"/>
                      </a:cxn>
                      <a:cxn ang="0">
                        <a:pos x="T6" y="T7"/>
                      </a:cxn>
                      <a:cxn ang="0">
                        <a:pos x="T8" y="T9"/>
                      </a:cxn>
                    </a:cxnLst>
                    <a:rect l="0" t="0" r="r" b="b"/>
                    <a:pathLst>
                      <a:path w="35" h="12">
                        <a:moveTo>
                          <a:pt x="18" y="12"/>
                        </a:moveTo>
                        <a:cubicBezTo>
                          <a:pt x="11" y="12"/>
                          <a:pt x="4" y="9"/>
                          <a:pt x="0" y="4"/>
                        </a:cubicBezTo>
                        <a:cubicBezTo>
                          <a:pt x="4" y="1"/>
                          <a:pt x="10" y="0"/>
                          <a:pt x="18" y="0"/>
                        </a:cubicBezTo>
                        <a:cubicBezTo>
                          <a:pt x="25" y="0"/>
                          <a:pt x="31" y="1"/>
                          <a:pt x="35" y="4"/>
                        </a:cubicBezTo>
                        <a:cubicBezTo>
                          <a:pt x="31" y="9"/>
                          <a:pt x="25" y="12"/>
                          <a:pt x="18" y="12"/>
                        </a:cubicBezTo>
                        <a:close/>
                      </a:path>
                    </a:pathLst>
                  </a:custGeom>
                  <a:solidFill>
                    <a:srgbClr val="C455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grpSp>
            <p:sp>
              <p:nvSpPr>
                <p:cNvPr id="100" name="Freeform 159">
                  <a:extLst>
                    <a:ext uri="{FF2B5EF4-FFF2-40B4-BE49-F238E27FC236}">
                      <a16:creationId xmlns:a16="http://schemas.microsoft.com/office/drawing/2014/main" id="{493A2849-98EF-35D8-F1C1-219E9F999507}"/>
                    </a:ext>
                  </a:extLst>
                </p:cNvPr>
                <p:cNvSpPr>
                  <a:spLocks noEditPoints="1"/>
                </p:cNvSpPr>
                <p:nvPr/>
              </p:nvSpPr>
              <p:spPr bwMode="auto">
                <a:xfrm>
                  <a:off x="437297" y="1868170"/>
                  <a:ext cx="383932" cy="319948"/>
                </a:xfrm>
                <a:custGeom>
                  <a:avLst/>
                  <a:gdLst>
                    <a:gd name="T0" fmla="*/ 17 w 36"/>
                    <a:gd name="T1" fmla="*/ 30 h 30"/>
                    <a:gd name="T2" fmla="*/ 17 w 36"/>
                    <a:gd name="T3" fmla="*/ 30 h 30"/>
                    <a:gd name="T4" fmla="*/ 17 w 36"/>
                    <a:gd name="T5" fmla="*/ 30 h 30"/>
                    <a:gd name="T6" fmla="*/ 17 w 36"/>
                    <a:gd name="T7" fmla="*/ 30 h 30"/>
                    <a:gd name="T8" fmla="*/ 16 w 36"/>
                    <a:gd name="T9" fmla="*/ 30 h 30"/>
                    <a:gd name="T10" fmla="*/ 16 w 36"/>
                    <a:gd name="T11" fmla="*/ 30 h 30"/>
                    <a:gd name="T12" fmla="*/ 16 w 36"/>
                    <a:gd name="T13" fmla="*/ 30 h 30"/>
                    <a:gd name="T14" fmla="*/ 35 w 36"/>
                    <a:gd name="T15" fmla="*/ 15 h 30"/>
                    <a:gd name="T16" fmla="*/ 17 w 36"/>
                    <a:gd name="T17" fmla="*/ 30 h 30"/>
                    <a:gd name="T18" fmla="*/ 35 w 36"/>
                    <a:gd name="T19" fmla="*/ 15 h 30"/>
                    <a:gd name="T20" fmla="*/ 35 w 36"/>
                    <a:gd name="T21" fmla="*/ 14 h 30"/>
                    <a:gd name="T22" fmla="*/ 35 w 36"/>
                    <a:gd name="T23" fmla="*/ 15 h 30"/>
                    <a:gd name="T24" fmla="*/ 35 w 36"/>
                    <a:gd name="T25" fmla="*/ 14 h 30"/>
                    <a:gd name="T26" fmla="*/ 14 w 36"/>
                    <a:gd name="T27" fmla="*/ 0 h 30"/>
                    <a:gd name="T28" fmla="*/ 14 w 36"/>
                    <a:gd name="T29" fmla="*/ 0 h 30"/>
                    <a:gd name="T30" fmla="*/ 18 w 36"/>
                    <a:gd name="T31" fmla="*/ 1 h 30"/>
                    <a:gd name="T32" fmla="*/ 18 w 36"/>
                    <a:gd name="T33" fmla="*/ 1 h 30"/>
                    <a:gd name="T34" fmla="*/ 34 w 36"/>
                    <a:gd name="T35" fmla="*/ 6 h 30"/>
                    <a:gd name="T36" fmla="*/ 36 w 36"/>
                    <a:gd name="T37" fmla="*/ 11 h 30"/>
                    <a:gd name="T38" fmla="*/ 34 w 36"/>
                    <a:gd name="T39" fmla="*/ 6 h 30"/>
                    <a:gd name="T40" fmla="*/ 18 w 36"/>
                    <a:gd name="T41" fmla="*/ 1 h 30"/>
                    <a:gd name="T42" fmla="*/ 18 w 36"/>
                    <a:gd name="T43" fmla="*/ 1 h 30"/>
                    <a:gd name="T44" fmla="*/ 14 w 36"/>
                    <a:gd name="T45" fmla="*/ 0 h 30"/>
                    <a:gd name="T46" fmla="*/ 14 w 36"/>
                    <a:gd name="T47" fmla="*/ 0 h 30"/>
                    <a:gd name="T48" fmla="*/ 13 w 36"/>
                    <a:gd name="T49" fmla="*/ 0 h 30"/>
                    <a:gd name="T50" fmla="*/ 7 w 36"/>
                    <a:gd name="T51" fmla="*/ 1 h 30"/>
                    <a:gd name="T52" fmla="*/ 1 w 36"/>
                    <a:gd name="T53" fmla="*/ 7 h 30"/>
                    <a:gd name="T54" fmla="*/ 0 w 36"/>
                    <a:gd name="T55" fmla="*/ 13 h 30"/>
                    <a:gd name="T56" fmla="*/ 1 w 36"/>
                    <a:gd name="T57" fmla="*/ 7 h 30"/>
                    <a:gd name="T58" fmla="*/ 7 w 36"/>
                    <a:gd name="T59" fmla="*/ 1 h 30"/>
                    <a:gd name="T60" fmla="*/ 13 w 36"/>
                    <a:gd name="T61" fmla="*/ 0 h 30"/>
                    <a:gd name="T62" fmla="*/ 13 w 36"/>
                    <a:gd name="T63" fmla="*/ 0 h 30"/>
                    <a:gd name="T64" fmla="*/ 13 w 36"/>
                    <a:gd name="T65" fmla="*/ 0 h 30"/>
                    <a:gd name="T66" fmla="*/ 13 w 36"/>
                    <a:gd name="T67" fmla="*/ 0 h 30"/>
                    <a:gd name="T68" fmla="*/ 13 w 36"/>
                    <a:gd name="T69"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6" h="30">
                      <a:moveTo>
                        <a:pt x="17" y="30"/>
                      </a:moveTo>
                      <a:cubicBezTo>
                        <a:pt x="17" y="30"/>
                        <a:pt x="17" y="30"/>
                        <a:pt x="17" y="30"/>
                      </a:cubicBezTo>
                      <a:cubicBezTo>
                        <a:pt x="17" y="30"/>
                        <a:pt x="17" y="30"/>
                        <a:pt x="17" y="30"/>
                      </a:cubicBezTo>
                      <a:cubicBezTo>
                        <a:pt x="17" y="30"/>
                        <a:pt x="17" y="30"/>
                        <a:pt x="17" y="30"/>
                      </a:cubicBezTo>
                      <a:moveTo>
                        <a:pt x="16" y="30"/>
                      </a:moveTo>
                      <a:cubicBezTo>
                        <a:pt x="16" y="30"/>
                        <a:pt x="16" y="30"/>
                        <a:pt x="16" y="30"/>
                      </a:cubicBezTo>
                      <a:cubicBezTo>
                        <a:pt x="16" y="30"/>
                        <a:pt x="16" y="30"/>
                        <a:pt x="16" y="30"/>
                      </a:cubicBezTo>
                      <a:moveTo>
                        <a:pt x="35" y="15"/>
                      </a:moveTo>
                      <a:cubicBezTo>
                        <a:pt x="32" y="24"/>
                        <a:pt x="29" y="30"/>
                        <a:pt x="17" y="30"/>
                      </a:cubicBezTo>
                      <a:cubicBezTo>
                        <a:pt x="29" y="30"/>
                        <a:pt x="32" y="24"/>
                        <a:pt x="35" y="15"/>
                      </a:cubicBezTo>
                      <a:moveTo>
                        <a:pt x="35" y="14"/>
                      </a:moveTo>
                      <a:cubicBezTo>
                        <a:pt x="35" y="14"/>
                        <a:pt x="35" y="14"/>
                        <a:pt x="35" y="15"/>
                      </a:cubicBezTo>
                      <a:cubicBezTo>
                        <a:pt x="35" y="14"/>
                        <a:pt x="35" y="14"/>
                        <a:pt x="35" y="14"/>
                      </a:cubicBezTo>
                      <a:moveTo>
                        <a:pt x="14" y="0"/>
                      </a:moveTo>
                      <a:cubicBezTo>
                        <a:pt x="14" y="0"/>
                        <a:pt x="14" y="0"/>
                        <a:pt x="14" y="0"/>
                      </a:cubicBezTo>
                      <a:cubicBezTo>
                        <a:pt x="15" y="1"/>
                        <a:pt x="17" y="1"/>
                        <a:pt x="18" y="1"/>
                      </a:cubicBezTo>
                      <a:cubicBezTo>
                        <a:pt x="18" y="1"/>
                        <a:pt x="18" y="1"/>
                        <a:pt x="18" y="1"/>
                      </a:cubicBezTo>
                      <a:cubicBezTo>
                        <a:pt x="24" y="1"/>
                        <a:pt x="31" y="2"/>
                        <a:pt x="34" y="6"/>
                      </a:cubicBezTo>
                      <a:cubicBezTo>
                        <a:pt x="35" y="8"/>
                        <a:pt x="36" y="9"/>
                        <a:pt x="36" y="11"/>
                      </a:cubicBezTo>
                      <a:cubicBezTo>
                        <a:pt x="36" y="9"/>
                        <a:pt x="35" y="8"/>
                        <a:pt x="34" y="6"/>
                      </a:cubicBezTo>
                      <a:cubicBezTo>
                        <a:pt x="31" y="2"/>
                        <a:pt x="24" y="1"/>
                        <a:pt x="18" y="1"/>
                      </a:cubicBezTo>
                      <a:cubicBezTo>
                        <a:pt x="18" y="1"/>
                        <a:pt x="18" y="1"/>
                        <a:pt x="18" y="1"/>
                      </a:cubicBezTo>
                      <a:cubicBezTo>
                        <a:pt x="17" y="1"/>
                        <a:pt x="15" y="1"/>
                        <a:pt x="14" y="0"/>
                      </a:cubicBezTo>
                      <a:cubicBezTo>
                        <a:pt x="14" y="0"/>
                        <a:pt x="14" y="0"/>
                        <a:pt x="14" y="0"/>
                      </a:cubicBezTo>
                      <a:moveTo>
                        <a:pt x="13" y="0"/>
                      </a:moveTo>
                      <a:cubicBezTo>
                        <a:pt x="10" y="0"/>
                        <a:pt x="8" y="1"/>
                        <a:pt x="7" y="1"/>
                      </a:cubicBezTo>
                      <a:cubicBezTo>
                        <a:pt x="3" y="2"/>
                        <a:pt x="2" y="5"/>
                        <a:pt x="1" y="7"/>
                      </a:cubicBezTo>
                      <a:cubicBezTo>
                        <a:pt x="1" y="9"/>
                        <a:pt x="0" y="11"/>
                        <a:pt x="0" y="13"/>
                      </a:cubicBezTo>
                      <a:cubicBezTo>
                        <a:pt x="0" y="11"/>
                        <a:pt x="1" y="9"/>
                        <a:pt x="1" y="7"/>
                      </a:cubicBezTo>
                      <a:cubicBezTo>
                        <a:pt x="2" y="5"/>
                        <a:pt x="3" y="2"/>
                        <a:pt x="7" y="1"/>
                      </a:cubicBezTo>
                      <a:cubicBezTo>
                        <a:pt x="8" y="1"/>
                        <a:pt x="10" y="0"/>
                        <a:pt x="13" y="0"/>
                      </a:cubicBezTo>
                      <a:moveTo>
                        <a:pt x="13" y="0"/>
                      </a:moveTo>
                      <a:cubicBezTo>
                        <a:pt x="13" y="0"/>
                        <a:pt x="13" y="0"/>
                        <a:pt x="13" y="0"/>
                      </a:cubicBezTo>
                      <a:cubicBezTo>
                        <a:pt x="13" y="0"/>
                        <a:pt x="13" y="0"/>
                        <a:pt x="13" y="0"/>
                      </a:cubicBezTo>
                      <a:cubicBezTo>
                        <a:pt x="13" y="0"/>
                        <a:pt x="13" y="0"/>
                        <a:pt x="13" y="0"/>
                      </a:cubicBezTo>
                    </a:path>
                  </a:pathLst>
                </a:custGeom>
                <a:solidFill>
                  <a:srgbClr val="4B4A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101" name="Freeform 31687">
                  <a:extLst>
                    <a:ext uri="{FF2B5EF4-FFF2-40B4-BE49-F238E27FC236}">
                      <a16:creationId xmlns:a16="http://schemas.microsoft.com/office/drawing/2014/main" id="{AD19DE38-CF3F-09D1-17F0-AC672149A241}"/>
                    </a:ext>
                  </a:extLst>
                </p:cNvPr>
                <p:cNvSpPr>
                  <a:spLocks/>
                </p:cNvSpPr>
                <p:nvPr/>
              </p:nvSpPr>
              <p:spPr bwMode="auto">
                <a:xfrm>
                  <a:off x="512390" y="2216472"/>
                  <a:ext cx="168068" cy="75131"/>
                </a:xfrm>
                <a:custGeom>
                  <a:avLst/>
                  <a:gdLst>
                    <a:gd name="T0" fmla="*/ 11 w 11"/>
                    <a:gd name="T1" fmla="*/ 3 h 7"/>
                    <a:gd name="T2" fmla="*/ 6 w 11"/>
                    <a:gd name="T3" fmla="*/ 7 h 7"/>
                    <a:gd name="T4" fmla="*/ 0 w 11"/>
                    <a:gd name="T5" fmla="*/ 4 h 7"/>
                    <a:gd name="T6" fmla="*/ 5 w 11"/>
                    <a:gd name="T7" fmla="*/ 0 h 7"/>
                    <a:gd name="T8" fmla="*/ 11 w 11"/>
                    <a:gd name="T9" fmla="*/ 3 h 7"/>
                  </a:gdLst>
                  <a:ahLst/>
                  <a:cxnLst>
                    <a:cxn ang="0">
                      <a:pos x="T0" y="T1"/>
                    </a:cxn>
                    <a:cxn ang="0">
                      <a:pos x="T2" y="T3"/>
                    </a:cxn>
                    <a:cxn ang="0">
                      <a:pos x="T4" y="T5"/>
                    </a:cxn>
                    <a:cxn ang="0">
                      <a:pos x="T6" y="T7"/>
                    </a:cxn>
                    <a:cxn ang="0">
                      <a:pos x="T8" y="T9"/>
                    </a:cxn>
                  </a:cxnLst>
                  <a:rect l="0" t="0" r="r" b="b"/>
                  <a:pathLst>
                    <a:path w="11" h="7">
                      <a:moveTo>
                        <a:pt x="11" y="3"/>
                      </a:moveTo>
                      <a:cubicBezTo>
                        <a:pt x="11" y="5"/>
                        <a:pt x="8" y="6"/>
                        <a:pt x="6" y="7"/>
                      </a:cubicBezTo>
                      <a:cubicBezTo>
                        <a:pt x="3" y="7"/>
                        <a:pt x="0" y="6"/>
                        <a:pt x="0" y="4"/>
                      </a:cubicBezTo>
                      <a:cubicBezTo>
                        <a:pt x="0" y="2"/>
                        <a:pt x="2" y="0"/>
                        <a:pt x="5" y="0"/>
                      </a:cubicBezTo>
                      <a:cubicBezTo>
                        <a:pt x="8" y="0"/>
                        <a:pt x="11" y="1"/>
                        <a:pt x="11" y="3"/>
                      </a:cubicBezTo>
                      <a:close/>
                    </a:path>
                  </a:pathLst>
                </a:custGeom>
                <a:solidFill>
                  <a:srgbClr val="FF9D78"/>
                </a:solidFill>
                <a:ln>
                  <a:noFill/>
                </a:ln>
              </p:spPr>
              <p:txBody>
                <a:bodyPr vert="horz" wrap="square" lIns="45720" tIns="22860" rIns="45720" bIns="22860" numCol="1" anchor="t" anchorCtr="0" compatLnSpc="1">
                  <a:prstTxWarp prst="textNoShape">
                    <a:avLst/>
                  </a:prstTxWarp>
                </a:bodyPr>
                <a:lstStyle/>
                <a:p>
                  <a:endParaRPr lang="en-US" sz="900"/>
                </a:p>
              </p:txBody>
            </p:sp>
            <p:grpSp>
              <p:nvGrpSpPr>
                <p:cNvPr id="102" name="Group 101">
                  <a:extLst>
                    <a:ext uri="{FF2B5EF4-FFF2-40B4-BE49-F238E27FC236}">
                      <a16:creationId xmlns:a16="http://schemas.microsoft.com/office/drawing/2014/main" id="{3EC51585-2684-9FE8-81D3-65DD11393B18}"/>
                    </a:ext>
                  </a:extLst>
                </p:cNvPr>
                <p:cNvGrpSpPr/>
                <p:nvPr/>
              </p:nvGrpSpPr>
              <p:grpSpPr>
                <a:xfrm>
                  <a:off x="1056893" y="1833312"/>
                  <a:ext cx="194939" cy="292410"/>
                  <a:chOff x="766791" y="7239466"/>
                  <a:chExt cx="549950" cy="824928"/>
                </a:xfrm>
              </p:grpSpPr>
              <p:sp>
                <p:nvSpPr>
                  <p:cNvPr id="112" name="Freeform 31692">
                    <a:extLst>
                      <a:ext uri="{FF2B5EF4-FFF2-40B4-BE49-F238E27FC236}">
                        <a16:creationId xmlns:a16="http://schemas.microsoft.com/office/drawing/2014/main" id="{A25405C1-D622-1191-85D1-BE8632DE02DD}"/>
                      </a:ext>
                    </a:extLst>
                  </p:cNvPr>
                  <p:cNvSpPr>
                    <a:spLocks/>
                  </p:cNvSpPr>
                  <p:nvPr/>
                </p:nvSpPr>
                <p:spPr bwMode="auto">
                  <a:xfrm>
                    <a:off x="766791" y="7239466"/>
                    <a:ext cx="549950" cy="797437"/>
                  </a:xfrm>
                  <a:custGeom>
                    <a:avLst/>
                    <a:gdLst>
                      <a:gd name="T0" fmla="*/ 1 w 18"/>
                      <a:gd name="T1" fmla="*/ 12 h 25"/>
                      <a:gd name="T2" fmla="*/ 13 w 18"/>
                      <a:gd name="T3" fmla="*/ 2 h 25"/>
                      <a:gd name="T4" fmla="*/ 16 w 18"/>
                      <a:gd name="T5" fmla="*/ 17 h 25"/>
                      <a:gd name="T6" fmla="*/ 6 w 18"/>
                      <a:gd name="T7" fmla="*/ 23 h 25"/>
                      <a:gd name="T8" fmla="*/ 1 w 18"/>
                      <a:gd name="T9" fmla="*/ 12 h 25"/>
                    </a:gdLst>
                    <a:ahLst/>
                    <a:cxnLst>
                      <a:cxn ang="0">
                        <a:pos x="T0" y="T1"/>
                      </a:cxn>
                      <a:cxn ang="0">
                        <a:pos x="T2" y="T3"/>
                      </a:cxn>
                      <a:cxn ang="0">
                        <a:pos x="T4" y="T5"/>
                      </a:cxn>
                      <a:cxn ang="0">
                        <a:pos x="T6" y="T7"/>
                      </a:cxn>
                      <a:cxn ang="0">
                        <a:pos x="T8" y="T9"/>
                      </a:cxn>
                    </a:cxnLst>
                    <a:rect l="0" t="0" r="r" b="b"/>
                    <a:pathLst>
                      <a:path w="18" h="25">
                        <a:moveTo>
                          <a:pt x="1" y="12"/>
                        </a:moveTo>
                        <a:cubicBezTo>
                          <a:pt x="3" y="4"/>
                          <a:pt x="8" y="0"/>
                          <a:pt x="13" y="2"/>
                        </a:cubicBezTo>
                        <a:cubicBezTo>
                          <a:pt x="17" y="3"/>
                          <a:pt x="18" y="10"/>
                          <a:pt x="16" y="17"/>
                        </a:cubicBezTo>
                        <a:cubicBezTo>
                          <a:pt x="14" y="25"/>
                          <a:pt x="11" y="25"/>
                          <a:pt x="6" y="23"/>
                        </a:cubicBezTo>
                        <a:cubicBezTo>
                          <a:pt x="2" y="21"/>
                          <a:pt x="0" y="19"/>
                          <a:pt x="1" y="12"/>
                        </a:cubicBezTo>
                        <a:close/>
                      </a:path>
                    </a:pathLst>
                  </a:custGeom>
                  <a:solidFill>
                    <a:srgbClr val="B96C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113" name="Freeform 31693">
                    <a:extLst>
                      <a:ext uri="{FF2B5EF4-FFF2-40B4-BE49-F238E27FC236}">
                        <a16:creationId xmlns:a16="http://schemas.microsoft.com/office/drawing/2014/main" id="{5FF6ACD9-AB45-B79B-B84D-DC380AD5CF82}"/>
                      </a:ext>
                    </a:extLst>
                  </p:cNvPr>
                  <p:cNvSpPr>
                    <a:spLocks/>
                  </p:cNvSpPr>
                  <p:nvPr/>
                </p:nvSpPr>
                <p:spPr bwMode="auto">
                  <a:xfrm>
                    <a:off x="766791" y="7294463"/>
                    <a:ext cx="549950" cy="769931"/>
                  </a:xfrm>
                  <a:custGeom>
                    <a:avLst/>
                    <a:gdLst>
                      <a:gd name="T0" fmla="*/ 1 w 18"/>
                      <a:gd name="T1" fmla="*/ 12 h 25"/>
                      <a:gd name="T2" fmla="*/ 13 w 18"/>
                      <a:gd name="T3" fmla="*/ 2 h 25"/>
                      <a:gd name="T4" fmla="*/ 16 w 18"/>
                      <a:gd name="T5" fmla="*/ 18 h 25"/>
                      <a:gd name="T6" fmla="*/ 7 w 18"/>
                      <a:gd name="T7" fmla="*/ 23 h 25"/>
                      <a:gd name="T8" fmla="*/ 1 w 18"/>
                      <a:gd name="T9" fmla="*/ 12 h 25"/>
                    </a:gdLst>
                    <a:ahLst/>
                    <a:cxnLst>
                      <a:cxn ang="0">
                        <a:pos x="T0" y="T1"/>
                      </a:cxn>
                      <a:cxn ang="0">
                        <a:pos x="T2" y="T3"/>
                      </a:cxn>
                      <a:cxn ang="0">
                        <a:pos x="T4" y="T5"/>
                      </a:cxn>
                      <a:cxn ang="0">
                        <a:pos x="T6" y="T7"/>
                      </a:cxn>
                      <a:cxn ang="0">
                        <a:pos x="T8" y="T9"/>
                      </a:cxn>
                    </a:cxnLst>
                    <a:rect l="0" t="0" r="r" b="b"/>
                    <a:pathLst>
                      <a:path w="18" h="25">
                        <a:moveTo>
                          <a:pt x="1" y="12"/>
                        </a:moveTo>
                        <a:cubicBezTo>
                          <a:pt x="3" y="5"/>
                          <a:pt x="8" y="0"/>
                          <a:pt x="13" y="2"/>
                        </a:cubicBezTo>
                        <a:cubicBezTo>
                          <a:pt x="17" y="4"/>
                          <a:pt x="18" y="11"/>
                          <a:pt x="16" y="18"/>
                        </a:cubicBezTo>
                        <a:cubicBezTo>
                          <a:pt x="15" y="25"/>
                          <a:pt x="11" y="25"/>
                          <a:pt x="7" y="23"/>
                        </a:cubicBezTo>
                        <a:cubicBezTo>
                          <a:pt x="2" y="22"/>
                          <a:pt x="0" y="20"/>
                          <a:pt x="1" y="12"/>
                        </a:cubicBezTo>
                        <a:close/>
                      </a:path>
                    </a:pathLst>
                  </a:custGeom>
                  <a:solidFill>
                    <a:srgbClr val="FFF8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114" name="Freeform 31697">
                    <a:extLst>
                      <a:ext uri="{FF2B5EF4-FFF2-40B4-BE49-F238E27FC236}">
                        <a16:creationId xmlns:a16="http://schemas.microsoft.com/office/drawing/2014/main" id="{369FB98E-D686-0013-3BA9-88EC16E8FE13}"/>
                      </a:ext>
                    </a:extLst>
                  </p:cNvPr>
                  <p:cNvSpPr>
                    <a:spLocks/>
                  </p:cNvSpPr>
                  <p:nvPr/>
                </p:nvSpPr>
                <p:spPr bwMode="auto">
                  <a:xfrm>
                    <a:off x="849274" y="7541949"/>
                    <a:ext cx="357477" cy="439961"/>
                  </a:xfrm>
                  <a:custGeom>
                    <a:avLst/>
                    <a:gdLst>
                      <a:gd name="T0" fmla="*/ 0 w 11"/>
                      <a:gd name="T1" fmla="*/ 7 h 15"/>
                      <a:gd name="T2" fmla="*/ 6 w 11"/>
                      <a:gd name="T3" fmla="*/ 1 h 15"/>
                      <a:gd name="T4" fmla="*/ 11 w 11"/>
                      <a:gd name="T5" fmla="*/ 8 h 15"/>
                      <a:gd name="T6" fmla="*/ 5 w 11"/>
                      <a:gd name="T7" fmla="*/ 14 h 15"/>
                      <a:gd name="T8" fmla="*/ 0 w 11"/>
                      <a:gd name="T9" fmla="*/ 7 h 15"/>
                    </a:gdLst>
                    <a:ahLst/>
                    <a:cxnLst>
                      <a:cxn ang="0">
                        <a:pos x="T0" y="T1"/>
                      </a:cxn>
                      <a:cxn ang="0">
                        <a:pos x="T2" y="T3"/>
                      </a:cxn>
                      <a:cxn ang="0">
                        <a:pos x="T4" y="T5"/>
                      </a:cxn>
                      <a:cxn ang="0">
                        <a:pos x="T6" y="T7"/>
                      </a:cxn>
                      <a:cxn ang="0">
                        <a:pos x="T8" y="T9"/>
                      </a:cxn>
                    </a:cxnLst>
                    <a:rect l="0" t="0" r="r" b="b"/>
                    <a:pathLst>
                      <a:path w="11" h="15">
                        <a:moveTo>
                          <a:pt x="0" y="7"/>
                        </a:moveTo>
                        <a:cubicBezTo>
                          <a:pt x="0" y="3"/>
                          <a:pt x="3" y="0"/>
                          <a:pt x="6" y="1"/>
                        </a:cubicBezTo>
                        <a:cubicBezTo>
                          <a:pt x="9" y="1"/>
                          <a:pt x="11" y="4"/>
                          <a:pt x="11" y="8"/>
                        </a:cubicBezTo>
                        <a:cubicBezTo>
                          <a:pt x="10" y="12"/>
                          <a:pt x="8" y="15"/>
                          <a:pt x="5" y="14"/>
                        </a:cubicBezTo>
                        <a:cubicBezTo>
                          <a:pt x="2" y="14"/>
                          <a:pt x="0" y="11"/>
                          <a:pt x="0" y="7"/>
                        </a:cubicBezTo>
                        <a:close/>
                      </a:path>
                    </a:pathLst>
                  </a:custGeom>
                  <a:solidFill>
                    <a:srgbClr val="83AD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115" name="Freeform 31698">
                    <a:extLst>
                      <a:ext uri="{FF2B5EF4-FFF2-40B4-BE49-F238E27FC236}">
                        <a16:creationId xmlns:a16="http://schemas.microsoft.com/office/drawing/2014/main" id="{490B7A5C-F6AC-03BF-0C36-9B63BDB75578}"/>
                      </a:ext>
                    </a:extLst>
                  </p:cNvPr>
                  <p:cNvSpPr>
                    <a:spLocks/>
                  </p:cNvSpPr>
                  <p:nvPr/>
                </p:nvSpPr>
                <p:spPr bwMode="auto">
                  <a:xfrm>
                    <a:off x="959265" y="7596943"/>
                    <a:ext cx="109990" cy="109989"/>
                  </a:xfrm>
                  <a:custGeom>
                    <a:avLst/>
                    <a:gdLst>
                      <a:gd name="T0" fmla="*/ 0 w 4"/>
                      <a:gd name="T1" fmla="*/ 2 h 4"/>
                      <a:gd name="T2" fmla="*/ 2 w 4"/>
                      <a:gd name="T3" fmla="*/ 0 h 4"/>
                      <a:gd name="T4" fmla="*/ 4 w 4"/>
                      <a:gd name="T5" fmla="*/ 2 h 4"/>
                      <a:gd name="T6" fmla="*/ 2 w 4"/>
                      <a:gd name="T7" fmla="*/ 4 h 4"/>
                      <a:gd name="T8" fmla="*/ 0 w 4"/>
                      <a:gd name="T9" fmla="*/ 2 h 4"/>
                    </a:gdLst>
                    <a:ahLst/>
                    <a:cxnLst>
                      <a:cxn ang="0">
                        <a:pos x="T0" y="T1"/>
                      </a:cxn>
                      <a:cxn ang="0">
                        <a:pos x="T2" y="T3"/>
                      </a:cxn>
                      <a:cxn ang="0">
                        <a:pos x="T4" y="T5"/>
                      </a:cxn>
                      <a:cxn ang="0">
                        <a:pos x="T6" y="T7"/>
                      </a:cxn>
                      <a:cxn ang="0">
                        <a:pos x="T8" y="T9"/>
                      </a:cxn>
                    </a:cxnLst>
                    <a:rect l="0" t="0" r="r" b="b"/>
                    <a:pathLst>
                      <a:path w="4" h="4">
                        <a:moveTo>
                          <a:pt x="0" y="2"/>
                        </a:moveTo>
                        <a:cubicBezTo>
                          <a:pt x="0" y="1"/>
                          <a:pt x="1" y="0"/>
                          <a:pt x="2" y="0"/>
                        </a:cubicBezTo>
                        <a:cubicBezTo>
                          <a:pt x="3" y="0"/>
                          <a:pt x="4" y="1"/>
                          <a:pt x="4" y="2"/>
                        </a:cubicBezTo>
                        <a:cubicBezTo>
                          <a:pt x="4" y="4"/>
                          <a:pt x="3" y="4"/>
                          <a:pt x="2" y="4"/>
                        </a:cubicBezTo>
                        <a:cubicBezTo>
                          <a:pt x="1" y="4"/>
                          <a:pt x="0" y="3"/>
                          <a:pt x="0" y="2"/>
                        </a:cubicBezTo>
                        <a:close/>
                      </a:path>
                    </a:pathLst>
                  </a:custGeom>
                  <a:solidFill>
                    <a:srgbClr val="AFD1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grpSp>
            <p:grpSp>
              <p:nvGrpSpPr>
                <p:cNvPr id="103" name="Group 102">
                  <a:extLst>
                    <a:ext uri="{FF2B5EF4-FFF2-40B4-BE49-F238E27FC236}">
                      <a16:creationId xmlns:a16="http://schemas.microsoft.com/office/drawing/2014/main" id="{7C8C762D-5AF7-1C56-709D-1F0753AC2436}"/>
                    </a:ext>
                  </a:extLst>
                </p:cNvPr>
                <p:cNvGrpSpPr/>
                <p:nvPr/>
              </p:nvGrpSpPr>
              <p:grpSpPr>
                <a:xfrm>
                  <a:off x="559092" y="1829781"/>
                  <a:ext cx="221682" cy="282665"/>
                  <a:chOff x="-360617" y="7129477"/>
                  <a:chExt cx="659942" cy="797437"/>
                </a:xfrm>
              </p:grpSpPr>
              <p:sp>
                <p:nvSpPr>
                  <p:cNvPr id="108" name="Freeform 31690">
                    <a:extLst>
                      <a:ext uri="{FF2B5EF4-FFF2-40B4-BE49-F238E27FC236}">
                        <a16:creationId xmlns:a16="http://schemas.microsoft.com/office/drawing/2014/main" id="{AD8D399E-5F26-EEB7-89C1-0E029C5114B8}"/>
                      </a:ext>
                    </a:extLst>
                  </p:cNvPr>
                  <p:cNvSpPr>
                    <a:spLocks/>
                  </p:cNvSpPr>
                  <p:nvPr/>
                </p:nvSpPr>
                <p:spPr bwMode="auto">
                  <a:xfrm>
                    <a:off x="-360617" y="7129477"/>
                    <a:ext cx="632453" cy="769931"/>
                  </a:xfrm>
                  <a:custGeom>
                    <a:avLst/>
                    <a:gdLst>
                      <a:gd name="T0" fmla="*/ 2 w 20"/>
                      <a:gd name="T1" fmla="*/ 17 h 25"/>
                      <a:gd name="T2" fmla="*/ 9 w 20"/>
                      <a:gd name="T3" fmla="*/ 2 h 25"/>
                      <a:gd name="T4" fmla="*/ 19 w 20"/>
                      <a:gd name="T5" fmla="*/ 13 h 25"/>
                      <a:gd name="T6" fmla="*/ 11 w 20"/>
                      <a:gd name="T7" fmla="*/ 24 h 25"/>
                      <a:gd name="T8" fmla="*/ 2 w 20"/>
                      <a:gd name="T9" fmla="*/ 17 h 25"/>
                    </a:gdLst>
                    <a:ahLst/>
                    <a:cxnLst>
                      <a:cxn ang="0">
                        <a:pos x="T0" y="T1"/>
                      </a:cxn>
                      <a:cxn ang="0">
                        <a:pos x="T2" y="T3"/>
                      </a:cxn>
                      <a:cxn ang="0">
                        <a:pos x="T4" y="T5"/>
                      </a:cxn>
                      <a:cxn ang="0">
                        <a:pos x="T6" y="T7"/>
                      </a:cxn>
                      <a:cxn ang="0">
                        <a:pos x="T8" y="T9"/>
                      </a:cxn>
                    </a:cxnLst>
                    <a:rect l="0" t="0" r="r" b="b"/>
                    <a:pathLst>
                      <a:path w="20" h="25">
                        <a:moveTo>
                          <a:pt x="2" y="17"/>
                        </a:moveTo>
                        <a:cubicBezTo>
                          <a:pt x="0" y="10"/>
                          <a:pt x="4" y="3"/>
                          <a:pt x="9" y="2"/>
                        </a:cubicBezTo>
                        <a:cubicBezTo>
                          <a:pt x="14" y="0"/>
                          <a:pt x="18" y="6"/>
                          <a:pt x="19" y="13"/>
                        </a:cubicBezTo>
                        <a:cubicBezTo>
                          <a:pt x="20" y="20"/>
                          <a:pt x="17" y="22"/>
                          <a:pt x="11" y="24"/>
                        </a:cubicBezTo>
                        <a:cubicBezTo>
                          <a:pt x="6" y="25"/>
                          <a:pt x="3" y="25"/>
                          <a:pt x="2" y="17"/>
                        </a:cubicBezTo>
                        <a:close/>
                      </a:path>
                    </a:pathLst>
                  </a:custGeom>
                  <a:solidFill>
                    <a:srgbClr val="B96C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109" name="Freeform 31691">
                    <a:extLst>
                      <a:ext uri="{FF2B5EF4-FFF2-40B4-BE49-F238E27FC236}">
                        <a16:creationId xmlns:a16="http://schemas.microsoft.com/office/drawing/2014/main" id="{9C2EFE58-D233-9C5B-239F-02DF57282B5B}"/>
                      </a:ext>
                    </a:extLst>
                  </p:cNvPr>
                  <p:cNvSpPr>
                    <a:spLocks/>
                  </p:cNvSpPr>
                  <p:nvPr/>
                </p:nvSpPr>
                <p:spPr bwMode="auto">
                  <a:xfrm>
                    <a:off x="-305621" y="7156983"/>
                    <a:ext cx="604946" cy="769931"/>
                  </a:xfrm>
                  <a:custGeom>
                    <a:avLst/>
                    <a:gdLst>
                      <a:gd name="T0" fmla="*/ 1 w 20"/>
                      <a:gd name="T1" fmla="*/ 17 h 25"/>
                      <a:gd name="T2" fmla="*/ 9 w 20"/>
                      <a:gd name="T3" fmla="*/ 2 h 25"/>
                      <a:gd name="T4" fmla="*/ 19 w 20"/>
                      <a:gd name="T5" fmla="*/ 13 h 25"/>
                      <a:gd name="T6" fmla="*/ 11 w 20"/>
                      <a:gd name="T7" fmla="*/ 24 h 25"/>
                      <a:gd name="T8" fmla="*/ 1 w 20"/>
                      <a:gd name="T9" fmla="*/ 17 h 25"/>
                    </a:gdLst>
                    <a:ahLst/>
                    <a:cxnLst>
                      <a:cxn ang="0">
                        <a:pos x="T0" y="T1"/>
                      </a:cxn>
                      <a:cxn ang="0">
                        <a:pos x="T2" y="T3"/>
                      </a:cxn>
                      <a:cxn ang="0">
                        <a:pos x="T4" y="T5"/>
                      </a:cxn>
                      <a:cxn ang="0">
                        <a:pos x="T6" y="T7"/>
                      </a:cxn>
                      <a:cxn ang="0">
                        <a:pos x="T8" y="T9"/>
                      </a:cxn>
                    </a:cxnLst>
                    <a:rect l="0" t="0" r="r" b="b"/>
                    <a:pathLst>
                      <a:path w="20" h="25">
                        <a:moveTo>
                          <a:pt x="1" y="17"/>
                        </a:moveTo>
                        <a:cubicBezTo>
                          <a:pt x="0" y="10"/>
                          <a:pt x="4" y="3"/>
                          <a:pt x="9" y="2"/>
                        </a:cubicBezTo>
                        <a:cubicBezTo>
                          <a:pt x="14" y="0"/>
                          <a:pt x="18" y="6"/>
                          <a:pt x="19" y="13"/>
                        </a:cubicBezTo>
                        <a:cubicBezTo>
                          <a:pt x="20" y="20"/>
                          <a:pt x="17" y="22"/>
                          <a:pt x="11" y="24"/>
                        </a:cubicBezTo>
                        <a:cubicBezTo>
                          <a:pt x="6" y="25"/>
                          <a:pt x="3" y="25"/>
                          <a:pt x="1" y="17"/>
                        </a:cubicBezTo>
                        <a:close/>
                      </a:path>
                    </a:pathLst>
                  </a:custGeom>
                  <a:solidFill>
                    <a:srgbClr val="FFF8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110" name="Freeform 31696">
                    <a:extLst>
                      <a:ext uri="{FF2B5EF4-FFF2-40B4-BE49-F238E27FC236}">
                        <a16:creationId xmlns:a16="http://schemas.microsoft.com/office/drawing/2014/main" id="{B97658BD-7700-5010-4F73-02A212EC2088}"/>
                      </a:ext>
                    </a:extLst>
                  </p:cNvPr>
                  <p:cNvSpPr>
                    <a:spLocks/>
                  </p:cNvSpPr>
                  <p:nvPr/>
                </p:nvSpPr>
                <p:spPr bwMode="auto">
                  <a:xfrm>
                    <a:off x="-168125" y="7431957"/>
                    <a:ext cx="302482" cy="412472"/>
                  </a:xfrm>
                  <a:custGeom>
                    <a:avLst/>
                    <a:gdLst>
                      <a:gd name="T0" fmla="*/ 0 w 10"/>
                      <a:gd name="T1" fmla="*/ 6 h 13"/>
                      <a:gd name="T2" fmla="*/ 5 w 10"/>
                      <a:gd name="T3" fmla="*/ 0 h 13"/>
                      <a:gd name="T4" fmla="*/ 10 w 10"/>
                      <a:gd name="T5" fmla="*/ 7 h 13"/>
                      <a:gd name="T6" fmla="*/ 5 w 10"/>
                      <a:gd name="T7" fmla="*/ 13 h 13"/>
                      <a:gd name="T8" fmla="*/ 0 w 10"/>
                      <a:gd name="T9" fmla="*/ 6 h 13"/>
                    </a:gdLst>
                    <a:ahLst/>
                    <a:cxnLst>
                      <a:cxn ang="0">
                        <a:pos x="T0" y="T1"/>
                      </a:cxn>
                      <a:cxn ang="0">
                        <a:pos x="T2" y="T3"/>
                      </a:cxn>
                      <a:cxn ang="0">
                        <a:pos x="T4" y="T5"/>
                      </a:cxn>
                      <a:cxn ang="0">
                        <a:pos x="T6" y="T7"/>
                      </a:cxn>
                      <a:cxn ang="0">
                        <a:pos x="T8" y="T9"/>
                      </a:cxn>
                    </a:cxnLst>
                    <a:rect l="0" t="0" r="r" b="b"/>
                    <a:pathLst>
                      <a:path w="10" h="13">
                        <a:moveTo>
                          <a:pt x="0" y="6"/>
                        </a:moveTo>
                        <a:cubicBezTo>
                          <a:pt x="0" y="3"/>
                          <a:pt x="2" y="0"/>
                          <a:pt x="5" y="0"/>
                        </a:cubicBezTo>
                        <a:cubicBezTo>
                          <a:pt x="8" y="0"/>
                          <a:pt x="10" y="3"/>
                          <a:pt x="10" y="7"/>
                        </a:cubicBezTo>
                        <a:cubicBezTo>
                          <a:pt x="10" y="10"/>
                          <a:pt x="7" y="13"/>
                          <a:pt x="5" y="13"/>
                        </a:cubicBezTo>
                        <a:cubicBezTo>
                          <a:pt x="2" y="13"/>
                          <a:pt x="0" y="10"/>
                          <a:pt x="0" y="6"/>
                        </a:cubicBezTo>
                        <a:close/>
                      </a:path>
                    </a:pathLst>
                  </a:custGeom>
                  <a:solidFill>
                    <a:srgbClr val="83AD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111" name="Freeform 31699">
                    <a:extLst>
                      <a:ext uri="{FF2B5EF4-FFF2-40B4-BE49-F238E27FC236}">
                        <a16:creationId xmlns:a16="http://schemas.microsoft.com/office/drawing/2014/main" id="{6F9B1430-214C-0450-11E3-A8CC0DA71219}"/>
                      </a:ext>
                    </a:extLst>
                  </p:cNvPr>
                  <p:cNvSpPr>
                    <a:spLocks/>
                  </p:cNvSpPr>
                  <p:nvPr/>
                </p:nvSpPr>
                <p:spPr bwMode="auto">
                  <a:xfrm>
                    <a:off x="-113130" y="7459447"/>
                    <a:ext cx="137496" cy="137496"/>
                  </a:xfrm>
                  <a:custGeom>
                    <a:avLst/>
                    <a:gdLst>
                      <a:gd name="T0" fmla="*/ 0 w 4"/>
                      <a:gd name="T1" fmla="*/ 2 h 4"/>
                      <a:gd name="T2" fmla="*/ 2 w 4"/>
                      <a:gd name="T3" fmla="*/ 0 h 4"/>
                      <a:gd name="T4" fmla="*/ 4 w 4"/>
                      <a:gd name="T5" fmla="*/ 2 h 4"/>
                      <a:gd name="T6" fmla="*/ 2 w 4"/>
                      <a:gd name="T7" fmla="*/ 4 h 4"/>
                      <a:gd name="T8" fmla="*/ 0 w 4"/>
                      <a:gd name="T9" fmla="*/ 2 h 4"/>
                    </a:gdLst>
                    <a:ahLst/>
                    <a:cxnLst>
                      <a:cxn ang="0">
                        <a:pos x="T0" y="T1"/>
                      </a:cxn>
                      <a:cxn ang="0">
                        <a:pos x="T2" y="T3"/>
                      </a:cxn>
                      <a:cxn ang="0">
                        <a:pos x="T4" y="T5"/>
                      </a:cxn>
                      <a:cxn ang="0">
                        <a:pos x="T6" y="T7"/>
                      </a:cxn>
                      <a:cxn ang="0">
                        <a:pos x="T8" y="T9"/>
                      </a:cxn>
                    </a:cxnLst>
                    <a:rect l="0" t="0" r="r" b="b"/>
                    <a:pathLst>
                      <a:path w="4" h="4">
                        <a:moveTo>
                          <a:pt x="0" y="2"/>
                        </a:moveTo>
                        <a:cubicBezTo>
                          <a:pt x="0" y="1"/>
                          <a:pt x="1" y="0"/>
                          <a:pt x="2" y="0"/>
                        </a:cubicBezTo>
                        <a:cubicBezTo>
                          <a:pt x="3" y="0"/>
                          <a:pt x="4" y="1"/>
                          <a:pt x="4" y="2"/>
                        </a:cubicBezTo>
                        <a:cubicBezTo>
                          <a:pt x="4" y="4"/>
                          <a:pt x="3" y="4"/>
                          <a:pt x="2" y="4"/>
                        </a:cubicBezTo>
                        <a:cubicBezTo>
                          <a:pt x="1" y="4"/>
                          <a:pt x="0" y="3"/>
                          <a:pt x="0" y="2"/>
                        </a:cubicBezTo>
                        <a:close/>
                      </a:path>
                    </a:pathLst>
                  </a:custGeom>
                  <a:solidFill>
                    <a:srgbClr val="AFD1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grpSp>
            <p:sp>
              <p:nvSpPr>
                <p:cNvPr id="104" name="Freeform 31687">
                  <a:extLst>
                    <a:ext uri="{FF2B5EF4-FFF2-40B4-BE49-F238E27FC236}">
                      <a16:creationId xmlns:a16="http://schemas.microsoft.com/office/drawing/2014/main" id="{3D532861-E61C-FE2F-2C86-07CED1C8BCFF}"/>
                    </a:ext>
                  </a:extLst>
                </p:cNvPr>
                <p:cNvSpPr>
                  <a:spLocks/>
                </p:cNvSpPr>
                <p:nvPr/>
              </p:nvSpPr>
              <p:spPr bwMode="auto">
                <a:xfrm flipH="1">
                  <a:off x="1103702" y="2195323"/>
                  <a:ext cx="200791" cy="64793"/>
                </a:xfrm>
                <a:custGeom>
                  <a:avLst/>
                  <a:gdLst>
                    <a:gd name="T0" fmla="*/ 11 w 11"/>
                    <a:gd name="T1" fmla="*/ 3 h 7"/>
                    <a:gd name="T2" fmla="*/ 6 w 11"/>
                    <a:gd name="T3" fmla="*/ 7 h 7"/>
                    <a:gd name="T4" fmla="*/ 0 w 11"/>
                    <a:gd name="T5" fmla="*/ 4 h 7"/>
                    <a:gd name="T6" fmla="*/ 5 w 11"/>
                    <a:gd name="T7" fmla="*/ 0 h 7"/>
                    <a:gd name="T8" fmla="*/ 11 w 11"/>
                    <a:gd name="T9" fmla="*/ 3 h 7"/>
                  </a:gdLst>
                  <a:ahLst/>
                  <a:cxnLst>
                    <a:cxn ang="0">
                      <a:pos x="T0" y="T1"/>
                    </a:cxn>
                    <a:cxn ang="0">
                      <a:pos x="T2" y="T3"/>
                    </a:cxn>
                    <a:cxn ang="0">
                      <a:pos x="T4" y="T5"/>
                    </a:cxn>
                    <a:cxn ang="0">
                      <a:pos x="T6" y="T7"/>
                    </a:cxn>
                    <a:cxn ang="0">
                      <a:pos x="T8" y="T9"/>
                    </a:cxn>
                  </a:cxnLst>
                  <a:rect l="0" t="0" r="r" b="b"/>
                  <a:pathLst>
                    <a:path w="11" h="7">
                      <a:moveTo>
                        <a:pt x="11" y="3"/>
                      </a:moveTo>
                      <a:cubicBezTo>
                        <a:pt x="11" y="5"/>
                        <a:pt x="8" y="6"/>
                        <a:pt x="6" y="7"/>
                      </a:cubicBezTo>
                      <a:cubicBezTo>
                        <a:pt x="3" y="7"/>
                        <a:pt x="0" y="6"/>
                        <a:pt x="0" y="4"/>
                      </a:cubicBezTo>
                      <a:cubicBezTo>
                        <a:pt x="0" y="2"/>
                        <a:pt x="2" y="0"/>
                        <a:pt x="5" y="0"/>
                      </a:cubicBezTo>
                      <a:cubicBezTo>
                        <a:pt x="8" y="0"/>
                        <a:pt x="11" y="1"/>
                        <a:pt x="11" y="3"/>
                      </a:cubicBezTo>
                      <a:close/>
                    </a:path>
                  </a:pathLst>
                </a:custGeom>
                <a:solidFill>
                  <a:srgbClr val="FF9D78"/>
                </a:solidFill>
                <a:ln>
                  <a:noFill/>
                </a:ln>
              </p:spPr>
              <p:txBody>
                <a:bodyPr vert="horz" wrap="square" lIns="45720" tIns="22860" rIns="45720" bIns="22860" numCol="1" anchor="t" anchorCtr="0" compatLnSpc="1">
                  <a:prstTxWarp prst="textNoShape">
                    <a:avLst/>
                  </a:prstTxWarp>
                </a:bodyPr>
                <a:lstStyle/>
                <a:p>
                  <a:endParaRPr lang="en-US" sz="900"/>
                </a:p>
              </p:txBody>
            </p:sp>
            <p:sp>
              <p:nvSpPr>
                <p:cNvPr id="105" name="Freeform 383">
                  <a:extLst>
                    <a:ext uri="{FF2B5EF4-FFF2-40B4-BE49-F238E27FC236}">
                      <a16:creationId xmlns:a16="http://schemas.microsoft.com/office/drawing/2014/main" id="{8607CD8C-CA5B-45EE-EBCA-1C6E2A915CF4}"/>
                    </a:ext>
                  </a:extLst>
                </p:cNvPr>
                <p:cNvSpPr>
                  <a:spLocks/>
                </p:cNvSpPr>
                <p:nvPr/>
              </p:nvSpPr>
              <p:spPr bwMode="auto">
                <a:xfrm flipH="1">
                  <a:off x="271771" y="1319160"/>
                  <a:ext cx="1364741" cy="710052"/>
                </a:xfrm>
                <a:custGeom>
                  <a:avLst/>
                  <a:gdLst>
                    <a:gd name="connsiteX0" fmla="*/ 649769 w 1364741"/>
                    <a:gd name="connsiteY0" fmla="*/ 0 h 710052"/>
                    <a:gd name="connsiteX1" fmla="*/ 34563 w 1364741"/>
                    <a:gd name="connsiteY1" fmla="*/ 132755 h 710052"/>
                    <a:gd name="connsiteX2" fmla="*/ 0 w 1364741"/>
                    <a:gd name="connsiteY2" fmla="*/ 152901 h 710052"/>
                    <a:gd name="connsiteX3" fmla="*/ 11432 w 1364741"/>
                    <a:gd name="connsiteY3" fmla="*/ 165070 h 710052"/>
                    <a:gd name="connsiteX4" fmla="*/ 71258 w 1364741"/>
                    <a:gd name="connsiteY4" fmla="*/ 212881 h 710052"/>
                    <a:gd name="connsiteX5" fmla="*/ 74150 w 1364741"/>
                    <a:gd name="connsiteY5" fmla="*/ 214518 h 710052"/>
                    <a:gd name="connsiteX6" fmla="*/ 72594 w 1364741"/>
                    <a:gd name="connsiteY6" fmla="*/ 222947 h 710052"/>
                    <a:gd name="connsiteX7" fmla="*/ 122083 w 1364741"/>
                    <a:gd name="connsiteY7" fmla="*/ 688329 h 710052"/>
                    <a:gd name="connsiteX8" fmla="*/ 219463 w 1364741"/>
                    <a:gd name="connsiteY8" fmla="*/ 274678 h 710052"/>
                    <a:gd name="connsiteX9" fmla="*/ 251743 w 1364741"/>
                    <a:gd name="connsiteY9" fmla="*/ 271521 h 710052"/>
                    <a:gd name="connsiteX10" fmla="*/ 268437 w 1364741"/>
                    <a:gd name="connsiteY10" fmla="*/ 267433 h 710052"/>
                    <a:gd name="connsiteX11" fmla="*/ 315785 w 1364741"/>
                    <a:gd name="connsiteY11" fmla="*/ 270728 h 710052"/>
                    <a:gd name="connsiteX12" fmla="*/ 549159 w 1364741"/>
                    <a:gd name="connsiteY12" fmla="*/ 247991 h 710052"/>
                    <a:gd name="connsiteX13" fmla="*/ 599620 w 1364741"/>
                    <a:gd name="connsiteY13" fmla="*/ 233318 h 710052"/>
                    <a:gd name="connsiteX14" fmla="*/ 614726 w 1364741"/>
                    <a:gd name="connsiteY14" fmla="*/ 232121 h 710052"/>
                    <a:gd name="connsiteX15" fmla="*/ 910345 w 1364741"/>
                    <a:gd name="connsiteY15" fmla="*/ 219706 h 710052"/>
                    <a:gd name="connsiteX16" fmla="*/ 1174858 w 1364741"/>
                    <a:gd name="connsiteY16" fmla="*/ 308025 h 710052"/>
                    <a:gd name="connsiteX17" fmla="*/ 1290924 w 1364741"/>
                    <a:gd name="connsiteY17" fmla="*/ 707576 h 710052"/>
                    <a:gd name="connsiteX18" fmla="*/ 1329599 w 1364741"/>
                    <a:gd name="connsiteY18" fmla="*/ 547773 h 710052"/>
                    <a:gd name="connsiteX19" fmla="*/ 1343229 w 1364741"/>
                    <a:gd name="connsiteY19" fmla="*/ 478360 h 710052"/>
                    <a:gd name="connsiteX20" fmla="*/ 1364741 w 1364741"/>
                    <a:gd name="connsiteY20" fmla="*/ 364627 h 710052"/>
                    <a:gd name="connsiteX21" fmla="*/ 1362678 w 1364741"/>
                    <a:gd name="connsiteY21" fmla="*/ 190015 h 710052"/>
                    <a:gd name="connsiteX22" fmla="*/ 1362651 w 1364741"/>
                    <a:gd name="connsiteY22" fmla="*/ 189688 h 710052"/>
                    <a:gd name="connsiteX23" fmla="*/ 1264975 w 1364741"/>
                    <a:gd name="connsiteY23" fmla="*/ 132755 h 710052"/>
                    <a:gd name="connsiteX24" fmla="*/ 649769 w 1364741"/>
                    <a:gd name="connsiteY24" fmla="*/ 0 h 710052"/>
                    <a:gd name="connsiteX0" fmla="*/ 649769 w 1364741"/>
                    <a:gd name="connsiteY0" fmla="*/ 0 h 710052"/>
                    <a:gd name="connsiteX1" fmla="*/ 34563 w 1364741"/>
                    <a:gd name="connsiteY1" fmla="*/ 132755 h 710052"/>
                    <a:gd name="connsiteX2" fmla="*/ 0 w 1364741"/>
                    <a:gd name="connsiteY2" fmla="*/ 152901 h 710052"/>
                    <a:gd name="connsiteX3" fmla="*/ 11432 w 1364741"/>
                    <a:gd name="connsiteY3" fmla="*/ 165070 h 710052"/>
                    <a:gd name="connsiteX4" fmla="*/ 71258 w 1364741"/>
                    <a:gd name="connsiteY4" fmla="*/ 212881 h 710052"/>
                    <a:gd name="connsiteX5" fmla="*/ 74150 w 1364741"/>
                    <a:gd name="connsiteY5" fmla="*/ 214518 h 710052"/>
                    <a:gd name="connsiteX6" fmla="*/ 72594 w 1364741"/>
                    <a:gd name="connsiteY6" fmla="*/ 222947 h 710052"/>
                    <a:gd name="connsiteX7" fmla="*/ 122083 w 1364741"/>
                    <a:gd name="connsiteY7" fmla="*/ 688329 h 710052"/>
                    <a:gd name="connsiteX8" fmla="*/ 219463 w 1364741"/>
                    <a:gd name="connsiteY8" fmla="*/ 274678 h 710052"/>
                    <a:gd name="connsiteX9" fmla="*/ 251743 w 1364741"/>
                    <a:gd name="connsiteY9" fmla="*/ 271521 h 710052"/>
                    <a:gd name="connsiteX10" fmla="*/ 268437 w 1364741"/>
                    <a:gd name="connsiteY10" fmla="*/ 267433 h 710052"/>
                    <a:gd name="connsiteX11" fmla="*/ 315785 w 1364741"/>
                    <a:gd name="connsiteY11" fmla="*/ 270728 h 710052"/>
                    <a:gd name="connsiteX12" fmla="*/ 549159 w 1364741"/>
                    <a:gd name="connsiteY12" fmla="*/ 247991 h 710052"/>
                    <a:gd name="connsiteX13" fmla="*/ 599620 w 1364741"/>
                    <a:gd name="connsiteY13" fmla="*/ 233318 h 710052"/>
                    <a:gd name="connsiteX14" fmla="*/ 614726 w 1364741"/>
                    <a:gd name="connsiteY14" fmla="*/ 232121 h 710052"/>
                    <a:gd name="connsiteX15" fmla="*/ 910345 w 1364741"/>
                    <a:gd name="connsiteY15" fmla="*/ 219706 h 710052"/>
                    <a:gd name="connsiteX16" fmla="*/ 1174858 w 1364741"/>
                    <a:gd name="connsiteY16" fmla="*/ 308025 h 710052"/>
                    <a:gd name="connsiteX17" fmla="*/ 1290924 w 1364741"/>
                    <a:gd name="connsiteY17" fmla="*/ 707576 h 710052"/>
                    <a:gd name="connsiteX18" fmla="*/ 1329599 w 1364741"/>
                    <a:gd name="connsiteY18" fmla="*/ 547773 h 710052"/>
                    <a:gd name="connsiteX19" fmla="*/ 1343229 w 1364741"/>
                    <a:gd name="connsiteY19" fmla="*/ 478360 h 710052"/>
                    <a:gd name="connsiteX20" fmla="*/ 1364741 w 1364741"/>
                    <a:gd name="connsiteY20" fmla="*/ 364627 h 710052"/>
                    <a:gd name="connsiteX21" fmla="*/ 1362678 w 1364741"/>
                    <a:gd name="connsiteY21" fmla="*/ 190015 h 710052"/>
                    <a:gd name="connsiteX22" fmla="*/ 1298256 w 1364741"/>
                    <a:gd name="connsiteY22" fmla="*/ 202567 h 710052"/>
                    <a:gd name="connsiteX23" fmla="*/ 1264975 w 1364741"/>
                    <a:gd name="connsiteY23" fmla="*/ 132755 h 710052"/>
                    <a:gd name="connsiteX24" fmla="*/ 649769 w 1364741"/>
                    <a:gd name="connsiteY24" fmla="*/ 0 h 710052"/>
                    <a:gd name="connsiteX0" fmla="*/ 649769 w 1364741"/>
                    <a:gd name="connsiteY0" fmla="*/ 0 h 710052"/>
                    <a:gd name="connsiteX1" fmla="*/ 34563 w 1364741"/>
                    <a:gd name="connsiteY1" fmla="*/ 132755 h 710052"/>
                    <a:gd name="connsiteX2" fmla="*/ 0 w 1364741"/>
                    <a:gd name="connsiteY2" fmla="*/ 152901 h 710052"/>
                    <a:gd name="connsiteX3" fmla="*/ 11432 w 1364741"/>
                    <a:gd name="connsiteY3" fmla="*/ 165070 h 710052"/>
                    <a:gd name="connsiteX4" fmla="*/ 71258 w 1364741"/>
                    <a:gd name="connsiteY4" fmla="*/ 212881 h 710052"/>
                    <a:gd name="connsiteX5" fmla="*/ 74150 w 1364741"/>
                    <a:gd name="connsiteY5" fmla="*/ 214518 h 710052"/>
                    <a:gd name="connsiteX6" fmla="*/ 72594 w 1364741"/>
                    <a:gd name="connsiteY6" fmla="*/ 222947 h 710052"/>
                    <a:gd name="connsiteX7" fmla="*/ 122083 w 1364741"/>
                    <a:gd name="connsiteY7" fmla="*/ 688329 h 710052"/>
                    <a:gd name="connsiteX8" fmla="*/ 219463 w 1364741"/>
                    <a:gd name="connsiteY8" fmla="*/ 274678 h 710052"/>
                    <a:gd name="connsiteX9" fmla="*/ 251743 w 1364741"/>
                    <a:gd name="connsiteY9" fmla="*/ 271521 h 710052"/>
                    <a:gd name="connsiteX10" fmla="*/ 268437 w 1364741"/>
                    <a:gd name="connsiteY10" fmla="*/ 267433 h 710052"/>
                    <a:gd name="connsiteX11" fmla="*/ 315785 w 1364741"/>
                    <a:gd name="connsiteY11" fmla="*/ 270728 h 710052"/>
                    <a:gd name="connsiteX12" fmla="*/ 549159 w 1364741"/>
                    <a:gd name="connsiteY12" fmla="*/ 247991 h 710052"/>
                    <a:gd name="connsiteX13" fmla="*/ 599620 w 1364741"/>
                    <a:gd name="connsiteY13" fmla="*/ 233318 h 710052"/>
                    <a:gd name="connsiteX14" fmla="*/ 614726 w 1364741"/>
                    <a:gd name="connsiteY14" fmla="*/ 232121 h 710052"/>
                    <a:gd name="connsiteX15" fmla="*/ 910345 w 1364741"/>
                    <a:gd name="connsiteY15" fmla="*/ 219706 h 710052"/>
                    <a:gd name="connsiteX16" fmla="*/ 1174858 w 1364741"/>
                    <a:gd name="connsiteY16" fmla="*/ 308025 h 710052"/>
                    <a:gd name="connsiteX17" fmla="*/ 1290924 w 1364741"/>
                    <a:gd name="connsiteY17" fmla="*/ 707576 h 710052"/>
                    <a:gd name="connsiteX18" fmla="*/ 1329599 w 1364741"/>
                    <a:gd name="connsiteY18" fmla="*/ 547773 h 710052"/>
                    <a:gd name="connsiteX19" fmla="*/ 1343229 w 1364741"/>
                    <a:gd name="connsiteY19" fmla="*/ 478360 h 710052"/>
                    <a:gd name="connsiteX20" fmla="*/ 1364741 w 1364741"/>
                    <a:gd name="connsiteY20" fmla="*/ 364627 h 710052"/>
                    <a:gd name="connsiteX21" fmla="*/ 1298256 w 1364741"/>
                    <a:gd name="connsiteY21" fmla="*/ 202567 h 710052"/>
                    <a:gd name="connsiteX22" fmla="*/ 1264975 w 1364741"/>
                    <a:gd name="connsiteY22" fmla="*/ 132755 h 710052"/>
                    <a:gd name="connsiteX23" fmla="*/ 649769 w 1364741"/>
                    <a:gd name="connsiteY23" fmla="*/ 0 h 710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364741" h="710052">
                      <a:moveTo>
                        <a:pt x="649769" y="0"/>
                      </a:moveTo>
                      <a:cubicBezTo>
                        <a:pt x="421883" y="0"/>
                        <a:pt x="210177" y="48940"/>
                        <a:pt x="34563" y="132755"/>
                      </a:cubicBezTo>
                      <a:lnTo>
                        <a:pt x="0" y="152901"/>
                      </a:lnTo>
                      <a:lnTo>
                        <a:pt x="11432" y="165070"/>
                      </a:lnTo>
                      <a:cubicBezTo>
                        <a:pt x="27936" y="181700"/>
                        <a:pt x="48566" y="198330"/>
                        <a:pt x="71258" y="212881"/>
                      </a:cubicBezTo>
                      <a:lnTo>
                        <a:pt x="74150" y="214518"/>
                      </a:lnTo>
                      <a:lnTo>
                        <a:pt x="72594" y="222947"/>
                      </a:lnTo>
                      <a:cubicBezTo>
                        <a:pt x="50527" y="401941"/>
                        <a:pt x="122083" y="688329"/>
                        <a:pt x="122083" y="688329"/>
                      </a:cubicBezTo>
                      <a:cubicBezTo>
                        <a:pt x="208689" y="553705"/>
                        <a:pt x="219463" y="274678"/>
                        <a:pt x="219463" y="274678"/>
                      </a:cubicBezTo>
                      <a:cubicBezTo>
                        <a:pt x="230272" y="274678"/>
                        <a:pt x="241089" y="273475"/>
                        <a:pt x="251743" y="271521"/>
                      </a:cubicBezTo>
                      <a:lnTo>
                        <a:pt x="268437" y="267433"/>
                      </a:lnTo>
                      <a:lnTo>
                        <a:pt x="315785" y="270728"/>
                      </a:lnTo>
                      <a:cubicBezTo>
                        <a:pt x="393920" y="273716"/>
                        <a:pt x="473086" y="266830"/>
                        <a:pt x="549159" y="247991"/>
                      </a:cubicBezTo>
                      <a:lnTo>
                        <a:pt x="599620" y="233318"/>
                      </a:lnTo>
                      <a:lnTo>
                        <a:pt x="614726" y="232121"/>
                      </a:lnTo>
                      <a:cubicBezTo>
                        <a:pt x="726070" y="223213"/>
                        <a:pt x="840651" y="214525"/>
                        <a:pt x="910345" y="219706"/>
                      </a:cubicBezTo>
                      <a:cubicBezTo>
                        <a:pt x="1049733" y="230067"/>
                        <a:pt x="1109772" y="244475"/>
                        <a:pt x="1174858" y="308025"/>
                      </a:cubicBezTo>
                      <a:cubicBezTo>
                        <a:pt x="1228868" y="519637"/>
                        <a:pt x="1261999" y="683585"/>
                        <a:pt x="1290924" y="707576"/>
                      </a:cubicBezTo>
                      <a:cubicBezTo>
                        <a:pt x="1312618" y="725570"/>
                        <a:pt x="1315578" y="642780"/>
                        <a:pt x="1329599" y="547773"/>
                      </a:cubicBezTo>
                      <a:lnTo>
                        <a:pt x="1343229" y="478360"/>
                      </a:lnTo>
                      <a:lnTo>
                        <a:pt x="1364741" y="364627"/>
                      </a:lnTo>
                      <a:cubicBezTo>
                        <a:pt x="1357246" y="318662"/>
                        <a:pt x="1314884" y="241212"/>
                        <a:pt x="1298256" y="202567"/>
                      </a:cubicBezTo>
                      <a:cubicBezTo>
                        <a:pt x="1265697" y="183589"/>
                        <a:pt x="1297534" y="151733"/>
                        <a:pt x="1264975" y="132755"/>
                      </a:cubicBezTo>
                      <a:cubicBezTo>
                        <a:pt x="1089361" y="48940"/>
                        <a:pt x="877656" y="0"/>
                        <a:pt x="649769" y="0"/>
                      </a:cubicBezTo>
                      <a:close/>
                    </a:path>
                  </a:pathLst>
                </a:custGeom>
                <a:solidFill>
                  <a:srgbClr val="5A4945"/>
                </a:solidFill>
                <a:ln>
                  <a:noFill/>
                </a:ln>
              </p:spPr>
              <p:txBody>
                <a:bodyPr vert="horz" wrap="square" lIns="45720" tIns="22860" rIns="45720" bIns="22860" numCol="1" anchor="t" anchorCtr="0" compatLnSpc="1">
                  <a:prstTxWarp prst="textNoShape">
                    <a:avLst/>
                  </a:prstTxWarp>
                  <a:noAutofit/>
                </a:bodyPr>
                <a:lstStyle/>
                <a:p>
                  <a:endParaRPr lang="en-US" sz="900"/>
                </a:p>
              </p:txBody>
            </p:sp>
            <p:sp>
              <p:nvSpPr>
                <p:cNvPr id="106" name="Freeform 384">
                  <a:extLst>
                    <a:ext uri="{FF2B5EF4-FFF2-40B4-BE49-F238E27FC236}">
                      <a16:creationId xmlns:a16="http://schemas.microsoft.com/office/drawing/2014/main" id="{71B9C3CA-157D-46EB-4E8F-B03C230B7DFA}"/>
                    </a:ext>
                  </a:extLst>
                </p:cNvPr>
                <p:cNvSpPr>
                  <a:spLocks/>
                </p:cNvSpPr>
                <p:nvPr/>
              </p:nvSpPr>
              <p:spPr bwMode="auto">
                <a:xfrm rot="967563" flipH="1">
                  <a:off x="334362" y="934202"/>
                  <a:ext cx="1338436" cy="1121848"/>
                </a:xfrm>
                <a:custGeom>
                  <a:avLst/>
                  <a:gdLst>
                    <a:gd name="connsiteX0" fmla="*/ 822876 w 1503164"/>
                    <a:gd name="connsiteY0" fmla="*/ 26563 h 1259919"/>
                    <a:gd name="connsiteX1" fmla="*/ 781368 w 1503164"/>
                    <a:gd name="connsiteY1" fmla="*/ 17194 h 1259919"/>
                    <a:gd name="connsiteX2" fmla="*/ 587700 w 1503164"/>
                    <a:gd name="connsiteY2" fmla="*/ 68776 h 1259919"/>
                    <a:gd name="connsiteX3" fmla="*/ 432765 w 1503164"/>
                    <a:gd name="connsiteY3" fmla="*/ 0 h 1259919"/>
                    <a:gd name="connsiteX4" fmla="*/ 303653 w 1503164"/>
                    <a:gd name="connsiteY4" fmla="*/ 85970 h 1259919"/>
                    <a:gd name="connsiteX5" fmla="*/ 97073 w 1503164"/>
                    <a:gd name="connsiteY5" fmla="*/ 68776 h 1259919"/>
                    <a:gd name="connsiteX6" fmla="*/ 85347 w 1503164"/>
                    <a:gd name="connsiteY6" fmla="*/ 78853 h 1259919"/>
                    <a:gd name="connsiteX7" fmla="*/ 71906 w 1503164"/>
                    <a:gd name="connsiteY7" fmla="*/ 84951 h 1259919"/>
                    <a:gd name="connsiteX8" fmla="*/ 125810 w 1503164"/>
                    <a:gd name="connsiteY8" fmla="*/ 626120 h 1259919"/>
                    <a:gd name="connsiteX9" fmla="*/ 1160588 w 1503164"/>
                    <a:gd name="connsiteY9" fmla="*/ 652798 h 1259919"/>
                    <a:gd name="connsiteX10" fmla="*/ 1361511 w 1503164"/>
                    <a:gd name="connsiteY10" fmla="*/ 1255902 h 1259919"/>
                    <a:gd name="connsiteX11" fmla="*/ 1394728 w 1503164"/>
                    <a:gd name="connsiteY11" fmla="*/ 507067 h 1259919"/>
                    <a:gd name="connsiteX12" fmla="*/ 1376329 w 1503164"/>
                    <a:gd name="connsiteY12" fmla="*/ 489415 h 1259919"/>
                    <a:gd name="connsiteX13" fmla="*/ 1410754 w 1503164"/>
                    <a:gd name="connsiteY13" fmla="*/ 464331 h 1259919"/>
                    <a:gd name="connsiteX14" fmla="*/ 1433916 w 1503164"/>
                    <a:gd name="connsiteY14" fmla="*/ 416251 h 1259919"/>
                    <a:gd name="connsiteX15" fmla="*/ 1341930 w 1503164"/>
                    <a:gd name="connsiteY15" fmla="*/ 441550 h 1259919"/>
                    <a:gd name="connsiteX16" fmla="*/ 1329783 w 1503164"/>
                    <a:gd name="connsiteY16" fmla="*/ 448271 h 1259919"/>
                    <a:gd name="connsiteX17" fmla="*/ 1301709 w 1503164"/>
                    <a:gd name="connsiteY17" fmla="*/ 430929 h 1259919"/>
                    <a:gd name="connsiteX18" fmla="*/ 1313300 w 1503164"/>
                    <a:gd name="connsiteY18" fmla="*/ 417596 h 1259919"/>
                    <a:gd name="connsiteX19" fmla="*/ 1405008 w 1503164"/>
                    <a:gd name="connsiteY19" fmla="*/ 223382 h 1259919"/>
                    <a:gd name="connsiteX20" fmla="*/ 1267870 w 1503164"/>
                    <a:gd name="connsiteY20" fmla="*/ 368243 h 1259919"/>
                    <a:gd name="connsiteX21" fmla="*/ 1259400 w 1503164"/>
                    <a:gd name="connsiteY21" fmla="*/ 384364 h 1259919"/>
                    <a:gd name="connsiteX22" fmla="*/ 1244665 w 1503164"/>
                    <a:gd name="connsiteY22" fmla="*/ 350945 h 1259919"/>
                    <a:gd name="connsiteX23" fmla="*/ 1151293 w 1503164"/>
                    <a:gd name="connsiteY23" fmla="*/ 261915 h 1259919"/>
                    <a:gd name="connsiteX24" fmla="*/ 1145735 w 1503164"/>
                    <a:gd name="connsiteY24" fmla="*/ 259255 h 1259919"/>
                    <a:gd name="connsiteX25" fmla="*/ 1147926 w 1503164"/>
                    <a:gd name="connsiteY25" fmla="*/ 233865 h 1259919"/>
                    <a:gd name="connsiteX26" fmla="*/ 1000859 w 1503164"/>
                    <a:gd name="connsiteY26" fmla="*/ 111761 h 1259919"/>
                    <a:gd name="connsiteX27" fmla="*/ 884658 w 1503164"/>
                    <a:gd name="connsiteY27" fmla="*/ 120358 h 1259919"/>
                    <a:gd name="connsiteX28" fmla="*/ 822876 w 1503164"/>
                    <a:gd name="connsiteY28" fmla="*/ 26563 h 1259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503164" h="1259919">
                      <a:moveTo>
                        <a:pt x="822876" y="26563"/>
                      </a:moveTo>
                      <a:cubicBezTo>
                        <a:pt x="811225" y="22567"/>
                        <a:pt x="797507" y="19343"/>
                        <a:pt x="781368" y="17194"/>
                      </a:cubicBezTo>
                      <a:cubicBezTo>
                        <a:pt x="652256" y="0"/>
                        <a:pt x="587700" y="68776"/>
                        <a:pt x="587700" y="68776"/>
                      </a:cubicBezTo>
                      <a:cubicBezTo>
                        <a:pt x="587700" y="68776"/>
                        <a:pt x="548966" y="0"/>
                        <a:pt x="432765" y="0"/>
                      </a:cubicBezTo>
                      <a:cubicBezTo>
                        <a:pt x="316564" y="8597"/>
                        <a:pt x="303653" y="85970"/>
                        <a:pt x="303653" y="85970"/>
                      </a:cubicBezTo>
                      <a:cubicBezTo>
                        <a:pt x="303653" y="85970"/>
                        <a:pt x="226185" y="0"/>
                        <a:pt x="97073" y="68776"/>
                      </a:cubicBezTo>
                      <a:lnTo>
                        <a:pt x="85347" y="78853"/>
                      </a:lnTo>
                      <a:lnTo>
                        <a:pt x="71906" y="84951"/>
                      </a:lnTo>
                      <a:cubicBezTo>
                        <a:pt x="6890" y="138271"/>
                        <a:pt x="-72200" y="364491"/>
                        <a:pt x="125810" y="626120"/>
                      </a:cubicBezTo>
                      <a:cubicBezTo>
                        <a:pt x="352106" y="925126"/>
                        <a:pt x="1006657" y="608292"/>
                        <a:pt x="1160588" y="652798"/>
                      </a:cubicBezTo>
                      <a:cubicBezTo>
                        <a:pt x="1328566" y="720830"/>
                        <a:pt x="1270497" y="1210122"/>
                        <a:pt x="1361511" y="1255902"/>
                      </a:cubicBezTo>
                      <a:cubicBezTo>
                        <a:pt x="1436602" y="1311676"/>
                        <a:pt x="1619775" y="772788"/>
                        <a:pt x="1394728" y="507067"/>
                      </a:cubicBezTo>
                      <a:lnTo>
                        <a:pt x="1376329" y="489415"/>
                      </a:lnTo>
                      <a:lnTo>
                        <a:pt x="1410754" y="464331"/>
                      </a:lnTo>
                      <a:cubicBezTo>
                        <a:pt x="1430338" y="446930"/>
                        <a:pt x="1440606" y="429718"/>
                        <a:pt x="1433916" y="416251"/>
                      </a:cubicBezTo>
                      <a:cubicBezTo>
                        <a:pt x="1440070" y="394967"/>
                        <a:pt x="1391769" y="415598"/>
                        <a:pt x="1341930" y="441550"/>
                      </a:cubicBezTo>
                      <a:lnTo>
                        <a:pt x="1329783" y="448271"/>
                      </a:lnTo>
                      <a:lnTo>
                        <a:pt x="1301709" y="430929"/>
                      </a:lnTo>
                      <a:lnTo>
                        <a:pt x="1313300" y="417596"/>
                      </a:lnTo>
                      <a:cubicBezTo>
                        <a:pt x="1377458" y="341547"/>
                        <a:pt x="1453846" y="237502"/>
                        <a:pt x="1405008" y="223382"/>
                      </a:cubicBezTo>
                      <a:cubicBezTo>
                        <a:pt x="1365939" y="212086"/>
                        <a:pt x="1312020" y="288752"/>
                        <a:pt x="1267870" y="368243"/>
                      </a:cubicBezTo>
                      <a:lnTo>
                        <a:pt x="1259400" y="384364"/>
                      </a:lnTo>
                      <a:lnTo>
                        <a:pt x="1244665" y="350945"/>
                      </a:lnTo>
                      <a:cubicBezTo>
                        <a:pt x="1221763" y="313958"/>
                        <a:pt x="1189688" y="284754"/>
                        <a:pt x="1151293" y="261915"/>
                      </a:cubicBezTo>
                      <a:lnTo>
                        <a:pt x="1145735" y="259255"/>
                      </a:lnTo>
                      <a:lnTo>
                        <a:pt x="1147926" y="233865"/>
                      </a:lnTo>
                      <a:cubicBezTo>
                        <a:pt x="1138848" y="176238"/>
                        <a:pt x="1088010" y="124656"/>
                        <a:pt x="1000859" y="111761"/>
                      </a:cubicBezTo>
                      <a:cubicBezTo>
                        <a:pt x="936303" y="103164"/>
                        <a:pt x="884658" y="120358"/>
                        <a:pt x="884658" y="120358"/>
                      </a:cubicBezTo>
                      <a:cubicBezTo>
                        <a:pt x="884658" y="120358"/>
                        <a:pt x="904428" y="54537"/>
                        <a:pt x="822876" y="26563"/>
                      </a:cubicBezTo>
                      <a:close/>
                    </a:path>
                  </a:pathLst>
                </a:custGeom>
                <a:solidFill>
                  <a:srgbClr val="705B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en-US"/>
                </a:p>
              </p:txBody>
            </p:sp>
            <p:sp>
              <p:nvSpPr>
                <p:cNvPr id="107" name="Freeform 133">
                  <a:extLst>
                    <a:ext uri="{FF2B5EF4-FFF2-40B4-BE49-F238E27FC236}">
                      <a16:creationId xmlns:a16="http://schemas.microsoft.com/office/drawing/2014/main" id="{8D13353B-78E2-543E-D13C-C4A638D6AD37}"/>
                    </a:ext>
                  </a:extLst>
                </p:cNvPr>
                <p:cNvSpPr>
                  <a:spLocks/>
                </p:cNvSpPr>
                <p:nvPr/>
              </p:nvSpPr>
              <p:spPr bwMode="auto">
                <a:xfrm>
                  <a:off x="793593" y="2188852"/>
                  <a:ext cx="281550" cy="102382"/>
                </a:xfrm>
                <a:custGeom>
                  <a:avLst/>
                  <a:gdLst>
                    <a:gd name="T0" fmla="*/ 23 w 26"/>
                    <a:gd name="T1" fmla="*/ 2 h 9"/>
                    <a:gd name="T2" fmla="*/ 3 w 26"/>
                    <a:gd name="T3" fmla="*/ 2 h 9"/>
                    <a:gd name="T4" fmla="*/ 13 w 26"/>
                    <a:gd name="T5" fmla="*/ 9 h 9"/>
                    <a:gd name="T6" fmla="*/ 23 w 26"/>
                    <a:gd name="T7" fmla="*/ 2 h 9"/>
                  </a:gdLst>
                  <a:ahLst/>
                  <a:cxnLst>
                    <a:cxn ang="0">
                      <a:pos x="T0" y="T1"/>
                    </a:cxn>
                    <a:cxn ang="0">
                      <a:pos x="T2" y="T3"/>
                    </a:cxn>
                    <a:cxn ang="0">
                      <a:pos x="T4" y="T5"/>
                    </a:cxn>
                    <a:cxn ang="0">
                      <a:pos x="T6" y="T7"/>
                    </a:cxn>
                  </a:cxnLst>
                  <a:rect l="0" t="0" r="r" b="b"/>
                  <a:pathLst>
                    <a:path w="26" h="9">
                      <a:moveTo>
                        <a:pt x="23" y="2"/>
                      </a:moveTo>
                      <a:cubicBezTo>
                        <a:pt x="19" y="0"/>
                        <a:pt x="6" y="0"/>
                        <a:pt x="3" y="2"/>
                      </a:cubicBezTo>
                      <a:cubicBezTo>
                        <a:pt x="0" y="3"/>
                        <a:pt x="10" y="9"/>
                        <a:pt x="13" y="9"/>
                      </a:cubicBezTo>
                      <a:cubicBezTo>
                        <a:pt x="16" y="9"/>
                        <a:pt x="26" y="3"/>
                        <a:pt x="23" y="2"/>
                      </a:cubicBezTo>
                    </a:path>
                  </a:pathLst>
                </a:custGeom>
                <a:solidFill>
                  <a:srgbClr val="ED90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grpSp>
          <p:sp>
            <p:nvSpPr>
              <p:cNvPr id="86" name="Freeform 756">
                <a:extLst>
                  <a:ext uri="{FF2B5EF4-FFF2-40B4-BE49-F238E27FC236}">
                    <a16:creationId xmlns:a16="http://schemas.microsoft.com/office/drawing/2014/main" id="{30B239A0-51D6-7E74-FEC8-165F09CC3F15}"/>
                  </a:ext>
                </a:extLst>
              </p:cNvPr>
              <p:cNvSpPr>
                <a:spLocks noEditPoints="1"/>
              </p:cNvSpPr>
              <p:nvPr/>
            </p:nvSpPr>
            <p:spPr bwMode="auto">
              <a:xfrm>
                <a:off x="2179637" y="3151648"/>
                <a:ext cx="1776954" cy="872115"/>
              </a:xfrm>
              <a:custGeom>
                <a:avLst/>
                <a:gdLst>
                  <a:gd name="T0" fmla="*/ 51 w 62"/>
                  <a:gd name="T1" fmla="*/ 0 h 26"/>
                  <a:gd name="T2" fmla="*/ 61 w 62"/>
                  <a:gd name="T3" fmla="*/ 2 h 26"/>
                  <a:gd name="T4" fmla="*/ 62 w 62"/>
                  <a:gd name="T5" fmla="*/ 3 h 26"/>
                  <a:gd name="T6" fmla="*/ 62 w 62"/>
                  <a:gd name="T7" fmla="*/ 8 h 26"/>
                  <a:gd name="T8" fmla="*/ 61 w 62"/>
                  <a:gd name="T9" fmla="*/ 10 h 26"/>
                  <a:gd name="T10" fmla="*/ 61 w 62"/>
                  <a:gd name="T11" fmla="*/ 11 h 26"/>
                  <a:gd name="T12" fmla="*/ 58 w 62"/>
                  <a:gd name="T13" fmla="*/ 21 h 26"/>
                  <a:gd name="T14" fmla="*/ 53 w 62"/>
                  <a:gd name="T15" fmla="*/ 25 h 26"/>
                  <a:gd name="T16" fmla="*/ 42 w 62"/>
                  <a:gd name="T17" fmla="*/ 25 h 26"/>
                  <a:gd name="T18" fmla="*/ 37 w 62"/>
                  <a:gd name="T19" fmla="*/ 21 h 26"/>
                  <a:gd name="T20" fmla="*/ 34 w 62"/>
                  <a:gd name="T21" fmla="*/ 15 h 26"/>
                  <a:gd name="T22" fmla="*/ 33 w 62"/>
                  <a:gd name="T23" fmla="*/ 7 h 26"/>
                  <a:gd name="T24" fmla="*/ 31 w 62"/>
                  <a:gd name="T25" fmla="*/ 6 h 26"/>
                  <a:gd name="T26" fmla="*/ 29 w 62"/>
                  <a:gd name="T27" fmla="*/ 7 h 26"/>
                  <a:gd name="T28" fmla="*/ 29 w 62"/>
                  <a:gd name="T29" fmla="*/ 9 h 26"/>
                  <a:gd name="T30" fmla="*/ 25 w 62"/>
                  <a:gd name="T31" fmla="*/ 21 h 26"/>
                  <a:gd name="T32" fmla="*/ 19 w 62"/>
                  <a:gd name="T33" fmla="*/ 25 h 26"/>
                  <a:gd name="T34" fmla="*/ 10 w 62"/>
                  <a:gd name="T35" fmla="*/ 26 h 26"/>
                  <a:gd name="T36" fmla="*/ 4 w 62"/>
                  <a:gd name="T37" fmla="*/ 21 h 26"/>
                  <a:gd name="T38" fmla="*/ 1 w 62"/>
                  <a:gd name="T39" fmla="*/ 11 h 26"/>
                  <a:gd name="T40" fmla="*/ 1 w 62"/>
                  <a:gd name="T41" fmla="*/ 9 h 26"/>
                  <a:gd name="T42" fmla="*/ 0 w 62"/>
                  <a:gd name="T43" fmla="*/ 8 h 26"/>
                  <a:gd name="T44" fmla="*/ 0 w 62"/>
                  <a:gd name="T45" fmla="*/ 3 h 26"/>
                  <a:gd name="T46" fmla="*/ 2 w 62"/>
                  <a:gd name="T47" fmla="*/ 1 h 26"/>
                  <a:gd name="T48" fmla="*/ 10 w 62"/>
                  <a:gd name="T49" fmla="*/ 0 h 26"/>
                  <a:gd name="T50" fmla="*/ 24 w 62"/>
                  <a:gd name="T51" fmla="*/ 1 h 26"/>
                  <a:gd name="T52" fmla="*/ 36 w 62"/>
                  <a:gd name="T53" fmla="*/ 1 h 26"/>
                  <a:gd name="T54" fmla="*/ 46 w 62"/>
                  <a:gd name="T55" fmla="*/ 0 h 26"/>
                  <a:gd name="T56" fmla="*/ 51 w 62"/>
                  <a:gd name="T57" fmla="*/ 0 h 26"/>
                  <a:gd name="T58" fmla="*/ 38 w 62"/>
                  <a:gd name="T59" fmla="*/ 4 h 26"/>
                  <a:gd name="T60" fmla="*/ 35 w 62"/>
                  <a:gd name="T61" fmla="*/ 9 h 26"/>
                  <a:gd name="T62" fmla="*/ 38 w 62"/>
                  <a:gd name="T63" fmla="*/ 20 h 26"/>
                  <a:gd name="T64" fmla="*/ 44 w 62"/>
                  <a:gd name="T65" fmla="*/ 23 h 26"/>
                  <a:gd name="T66" fmla="*/ 53 w 62"/>
                  <a:gd name="T67" fmla="*/ 23 h 26"/>
                  <a:gd name="T68" fmla="*/ 56 w 62"/>
                  <a:gd name="T69" fmla="*/ 21 h 26"/>
                  <a:gd name="T70" fmla="*/ 57 w 62"/>
                  <a:gd name="T71" fmla="*/ 6 h 26"/>
                  <a:gd name="T72" fmla="*/ 55 w 62"/>
                  <a:gd name="T73" fmla="*/ 4 h 26"/>
                  <a:gd name="T74" fmla="*/ 49 w 62"/>
                  <a:gd name="T75" fmla="*/ 3 h 26"/>
                  <a:gd name="T76" fmla="*/ 45 w 62"/>
                  <a:gd name="T77" fmla="*/ 2 h 26"/>
                  <a:gd name="T78" fmla="*/ 38 w 62"/>
                  <a:gd name="T79" fmla="*/ 4 h 26"/>
                  <a:gd name="T80" fmla="*/ 20 w 62"/>
                  <a:gd name="T81" fmla="*/ 23 h 26"/>
                  <a:gd name="T82" fmla="*/ 23 w 62"/>
                  <a:gd name="T83" fmla="*/ 21 h 26"/>
                  <a:gd name="T84" fmla="*/ 27 w 62"/>
                  <a:gd name="T85" fmla="*/ 8 h 26"/>
                  <a:gd name="T86" fmla="*/ 24 w 62"/>
                  <a:gd name="T87" fmla="*/ 4 h 26"/>
                  <a:gd name="T88" fmla="*/ 17 w 62"/>
                  <a:gd name="T89" fmla="*/ 2 h 26"/>
                  <a:gd name="T90" fmla="*/ 8 w 62"/>
                  <a:gd name="T91" fmla="*/ 3 h 26"/>
                  <a:gd name="T92" fmla="*/ 6 w 62"/>
                  <a:gd name="T93" fmla="*/ 5 h 26"/>
                  <a:gd name="T94" fmla="*/ 4 w 62"/>
                  <a:gd name="T95" fmla="*/ 8 h 26"/>
                  <a:gd name="T96" fmla="*/ 5 w 62"/>
                  <a:gd name="T97" fmla="*/ 20 h 26"/>
                  <a:gd name="T98" fmla="*/ 11 w 62"/>
                  <a:gd name="T99" fmla="*/ 24 h 26"/>
                  <a:gd name="T100" fmla="*/ 14 w 62"/>
                  <a:gd name="T101" fmla="*/ 24 h 26"/>
                  <a:gd name="T102" fmla="*/ 20 w 62"/>
                  <a:gd name="T103" fmla="*/ 2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2" h="26">
                    <a:moveTo>
                      <a:pt x="51" y="0"/>
                    </a:moveTo>
                    <a:cubicBezTo>
                      <a:pt x="54" y="0"/>
                      <a:pt x="57" y="1"/>
                      <a:pt x="61" y="2"/>
                    </a:cubicBezTo>
                    <a:cubicBezTo>
                      <a:pt x="61" y="2"/>
                      <a:pt x="62" y="2"/>
                      <a:pt x="62" y="3"/>
                    </a:cubicBezTo>
                    <a:cubicBezTo>
                      <a:pt x="62" y="5"/>
                      <a:pt x="62" y="6"/>
                      <a:pt x="62" y="8"/>
                    </a:cubicBezTo>
                    <a:cubicBezTo>
                      <a:pt x="62" y="9"/>
                      <a:pt x="61" y="9"/>
                      <a:pt x="61" y="10"/>
                    </a:cubicBezTo>
                    <a:cubicBezTo>
                      <a:pt x="61" y="10"/>
                      <a:pt x="61" y="10"/>
                      <a:pt x="61" y="11"/>
                    </a:cubicBezTo>
                    <a:cubicBezTo>
                      <a:pt x="60" y="13"/>
                      <a:pt x="59" y="18"/>
                      <a:pt x="58" y="21"/>
                    </a:cubicBezTo>
                    <a:cubicBezTo>
                      <a:pt x="57" y="24"/>
                      <a:pt x="55" y="25"/>
                      <a:pt x="53" y="25"/>
                    </a:cubicBezTo>
                    <a:cubicBezTo>
                      <a:pt x="49" y="26"/>
                      <a:pt x="46" y="26"/>
                      <a:pt x="42" y="25"/>
                    </a:cubicBezTo>
                    <a:cubicBezTo>
                      <a:pt x="40" y="24"/>
                      <a:pt x="38" y="23"/>
                      <a:pt x="37" y="21"/>
                    </a:cubicBezTo>
                    <a:cubicBezTo>
                      <a:pt x="36" y="19"/>
                      <a:pt x="35" y="17"/>
                      <a:pt x="34" y="15"/>
                    </a:cubicBezTo>
                    <a:cubicBezTo>
                      <a:pt x="34" y="13"/>
                      <a:pt x="33" y="9"/>
                      <a:pt x="33" y="7"/>
                    </a:cubicBezTo>
                    <a:cubicBezTo>
                      <a:pt x="32" y="6"/>
                      <a:pt x="32" y="6"/>
                      <a:pt x="31" y="6"/>
                    </a:cubicBezTo>
                    <a:cubicBezTo>
                      <a:pt x="30" y="6"/>
                      <a:pt x="30" y="6"/>
                      <a:pt x="29" y="7"/>
                    </a:cubicBezTo>
                    <a:cubicBezTo>
                      <a:pt x="29" y="7"/>
                      <a:pt x="29" y="8"/>
                      <a:pt x="29" y="9"/>
                    </a:cubicBezTo>
                    <a:cubicBezTo>
                      <a:pt x="28" y="12"/>
                      <a:pt x="27" y="18"/>
                      <a:pt x="25" y="21"/>
                    </a:cubicBezTo>
                    <a:cubicBezTo>
                      <a:pt x="24" y="23"/>
                      <a:pt x="22" y="24"/>
                      <a:pt x="19" y="25"/>
                    </a:cubicBezTo>
                    <a:cubicBezTo>
                      <a:pt x="16" y="26"/>
                      <a:pt x="14" y="26"/>
                      <a:pt x="10" y="26"/>
                    </a:cubicBezTo>
                    <a:cubicBezTo>
                      <a:pt x="7" y="25"/>
                      <a:pt x="5" y="24"/>
                      <a:pt x="4" y="21"/>
                    </a:cubicBezTo>
                    <a:cubicBezTo>
                      <a:pt x="3" y="18"/>
                      <a:pt x="2" y="14"/>
                      <a:pt x="1" y="11"/>
                    </a:cubicBezTo>
                    <a:cubicBezTo>
                      <a:pt x="1" y="10"/>
                      <a:pt x="1" y="10"/>
                      <a:pt x="1" y="9"/>
                    </a:cubicBezTo>
                    <a:cubicBezTo>
                      <a:pt x="0" y="9"/>
                      <a:pt x="0" y="9"/>
                      <a:pt x="0" y="8"/>
                    </a:cubicBezTo>
                    <a:cubicBezTo>
                      <a:pt x="0" y="7"/>
                      <a:pt x="0" y="5"/>
                      <a:pt x="0" y="3"/>
                    </a:cubicBezTo>
                    <a:cubicBezTo>
                      <a:pt x="0" y="2"/>
                      <a:pt x="0" y="2"/>
                      <a:pt x="2" y="1"/>
                    </a:cubicBezTo>
                    <a:cubicBezTo>
                      <a:pt x="5" y="1"/>
                      <a:pt x="7" y="0"/>
                      <a:pt x="10" y="0"/>
                    </a:cubicBezTo>
                    <a:cubicBezTo>
                      <a:pt x="15" y="0"/>
                      <a:pt x="19" y="0"/>
                      <a:pt x="24" y="1"/>
                    </a:cubicBezTo>
                    <a:cubicBezTo>
                      <a:pt x="28" y="1"/>
                      <a:pt x="32" y="2"/>
                      <a:pt x="36" y="1"/>
                    </a:cubicBezTo>
                    <a:cubicBezTo>
                      <a:pt x="40" y="0"/>
                      <a:pt x="42" y="0"/>
                      <a:pt x="46" y="0"/>
                    </a:cubicBezTo>
                    <a:cubicBezTo>
                      <a:pt x="48" y="0"/>
                      <a:pt x="49" y="0"/>
                      <a:pt x="51" y="0"/>
                    </a:cubicBezTo>
                    <a:moveTo>
                      <a:pt x="38" y="4"/>
                    </a:moveTo>
                    <a:cubicBezTo>
                      <a:pt x="35" y="5"/>
                      <a:pt x="35" y="6"/>
                      <a:pt x="35" y="9"/>
                    </a:cubicBezTo>
                    <a:cubicBezTo>
                      <a:pt x="36" y="12"/>
                      <a:pt x="37" y="17"/>
                      <a:pt x="38" y="20"/>
                    </a:cubicBezTo>
                    <a:cubicBezTo>
                      <a:pt x="40" y="22"/>
                      <a:pt x="41" y="23"/>
                      <a:pt x="44" y="23"/>
                    </a:cubicBezTo>
                    <a:cubicBezTo>
                      <a:pt x="47" y="24"/>
                      <a:pt x="49" y="24"/>
                      <a:pt x="53" y="23"/>
                    </a:cubicBezTo>
                    <a:cubicBezTo>
                      <a:pt x="54" y="23"/>
                      <a:pt x="55" y="22"/>
                      <a:pt x="56" y="21"/>
                    </a:cubicBezTo>
                    <a:cubicBezTo>
                      <a:pt x="58" y="17"/>
                      <a:pt x="58" y="10"/>
                      <a:pt x="57" y="6"/>
                    </a:cubicBezTo>
                    <a:cubicBezTo>
                      <a:pt x="57" y="5"/>
                      <a:pt x="56" y="5"/>
                      <a:pt x="55" y="4"/>
                    </a:cubicBezTo>
                    <a:cubicBezTo>
                      <a:pt x="53" y="3"/>
                      <a:pt x="51" y="3"/>
                      <a:pt x="49" y="3"/>
                    </a:cubicBezTo>
                    <a:cubicBezTo>
                      <a:pt x="48" y="2"/>
                      <a:pt x="46" y="2"/>
                      <a:pt x="45" y="2"/>
                    </a:cubicBezTo>
                    <a:cubicBezTo>
                      <a:pt x="42" y="3"/>
                      <a:pt x="41" y="3"/>
                      <a:pt x="38" y="4"/>
                    </a:cubicBezTo>
                    <a:moveTo>
                      <a:pt x="20" y="23"/>
                    </a:moveTo>
                    <a:cubicBezTo>
                      <a:pt x="21" y="23"/>
                      <a:pt x="22" y="22"/>
                      <a:pt x="23" y="21"/>
                    </a:cubicBezTo>
                    <a:cubicBezTo>
                      <a:pt x="25" y="18"/>
                      <a:pt x="26" y="12"/>
                      <a:pt x="27" y="8"/>
                    </a:cubicBezTo>
                    <a:cubicBezTo>
                      <a:pt x="27" y="6"/>
                      <a:pt x="26" y="5"/>
                      <a:pt x="24" y="4"/>
                    </a:cubicBezTo>
                    <a:cubicBezTo>
                      <a:pt x="22" y="3"/>
                      <a:pt x="20" y="3"/>
                      <a:pt x="17" y="2"/>
                    </a:cubicBezTo>
                    <a:cubicBezTo>
                      <a:pt x="14" y="2"/>
                      <a:pt x="12" y="2"/>
                      <a:pt x="8" y="3"/>
                    </a:cubicBezTo>
                    <a:cubicBezTo>
                      <a:pt x="7" y="4"/>
                      <a:pt x="6" y="4"/>
                      <a:pt x="6" y="5"/>
                    </a:cubicBezTo>
                    <a:cubicBezTo>
                      <a:pt x="4" y="5"/>
                      <a:pt x="4" y="7"/>
                      <a:pt x="4" y="8"/>
                    </a:cubicBezTo>
                    <a:cubicBezTo>
                      <a:pt x="4" y="11"/>
                      <a:pt x="4" y="17"/>
                      <a:pt x="5" y="20"/>
                    </a:cubicBezTo>
                    <a:cubicBezTo>
                      <a:pt x="6" y="22"/>
                      <a:pt x="8" y="23"/>
                      <a:pt x="11" y="24"/>
                    </a:cubicBezTo>
                    <a:cubicBezTo>
                      <a:pt x="12" y="24"/>
                      <a:pt x="13" y="24"/>
                      <a:pt x="14" y="24"/>
                    </a:cubicBezTo>
                    <a:cubicBezTo>
                      <a:pt x="16" y="24"/>
                      <a:pt x="17" y="24"/>
                      <a:pt x="20" y="23"/>
                    </a:cubicBezTo>
                  </a:path>
                </a:pathLst>
              </a:custGeom>
              <a:solidFill>
                <a:srgbClr val="1C1C1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grpSp>
      </p:grpSp>
    </p:spTree>
    <p:extLst>
      <p:ext uri="{BB962C8B-B14F-4D97-AF65-F5344CB8AC3E}">
        <p14:creationId xmlns:p14="http://schemas.microsoft.com/office/powerpoint/2010/main" val="595100142"/>
      </p:ext>
    </p:extLst>
  </p:cSld>
  <p:clrMapOvr>
    <a:masterClrMapping/>
  </p:clrMapOvr>
  <p:transition spd="slow">
    <p:push/>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100000" fill="hold" grpId="0" nodeType="afterEffect">
                                  <p:stCondLst>
                                    <p:cond delay="0"/>
                                  </p:stCondLst>
                                  <p:childTnLst>
                                    <p:set>
                                      <p:cBhvr>
                                        <p:cTn id="6" dur="1" fill="hold">
                                          <p:stCondLst>
                                            <p:cond delay="0"/>
                                          </p:stCondLst>
                                        </p:cTn>
                                        <p:tgtEl>
                                          <p:spTgt spid="17"/>
                                        </p:tgtEl>
                                        <p:attrNameLst>
                                          <p:attrName>style.visibility</p:attrName>
                                        </p:attrNameLst>
                                      </p:cBhvr>
                                      <p:to>
                                        <p:strVal val="visible"/>
                                      </p:to>
                                    </p:set>
                                    <p:anim calcmode="lin" valueType="num">
                                      <p:cBhvr additive="base">
                                        <p:cTn id="7" dur="500" fill="hold"/>
                                        <p:tgtEl>
                                          <p:spTgt spid="17"/>
                                        </p:tgtEl>
                                        <p:attrNameLst>
                                          <p:attrName>ppt_x</p:attrName>
                                        </p:attrNameLst>
                                      </p:cBhvr>
                                      <p:tavLst>
                                        <p:tav tm="0">
                                          <p:val>
                                            <p:strVal val="0-#ppt_w/2"/>
                                          </p:val>
                                        </p:tav>
                                        <p:tav tm="100000">
                                          <p:val>
                                            <p:strVal val="#ppt_x"/>
                                          </p:val>
                                        </p:tav>
                                      </p:tavLst>
                                    </p:anim>
                                    <p:anim calcmode="lin" valueType="num">
                                      <p:cBhvr additive="base">
                                        <p:cTn id="8" dur="500" fill="hold"/>
                                        <p:tgtEl>
                                          <p:spTgt spid="17"/>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2" presetClass="entr" presetSubtype="4" fill="hold" grpId="0" nodeType="afterEffect">
                                  <p:stCondLst>
                                    <p:cond delay="0"/>
                                  </p:stCondLst>
                                  <p:childTnLst>
                                    <p:set>
                                      <p:cBhvr>
                                        <p:cTn id="11" dur="1" fill="hold">
                                          <p:stCondLst>
                                            <p:cond delay="0"/>
                                          </p:stCondLst>
                                        </p:cTn>
                                        <p:tgtEl>
                                          <p:spTgt spid="5"/>
                                        </p:tgtEl>
                                        <p:attrNameLst>
                                          <p:attrName>style.visibility</p:attrName>
                                        </p:attrNameLst>
                                      </p:cBhvr>
                                      <p:to>
                                        <p:strVal val="visible"/>
                                      </p:to>
                                    </p:set>
                                    <p:anim calcmode="lin" valueType="num">
                                      <p:cBhvr additive="base">
                                        <p:cTn id="12" dur="500" fill="hold"/>
                                        <p:tgtEl>
                                          <p:spTgt spid="5"/>
                                        </p:tgtEl>
                                        <p:attrNameLst>
                                          <p:attrName>ppt_x</p:attrName>
                                        </p:attrNameLst>
                                      </p:cBhvr>
                                      <p:tavLst>
                                        <p:tav tm="0">
                                          <p:val>
                                            <p:strVal val="#ppt_x"/>
                                          </p:val>
                                        </p:tav>
                                        <p:tav tm="100000">
                                          <p:val>
                                            <p:strVal val="#ppt_x"/>
                                          </p:val>
                                        </p:tav>
                                      </p:tavLst>
                                    </p:anim>
                                    <p:anim calcmode="lin" valueType="num">
                                      <p:cBhvr additive="base">
                                        <p:cTn id="13" dur="500" fill="hold"/>
                                        <p:tgtEl>
                                          <p:spTgt spid="5"/>
                                        </p:tgtEl>
                                        <p:attrNameLst>
                                          <p:attrName>ppt_y</p:attrName>
                                        </p:attrNameLst>
                                      </p:cBhvr>
                                      <p:tavLst>
                                        <p:tav tm="0">
                                          <p:val>
                                            <p:strVal val="1+#ppt_h/2"/>
                                          </p:val>
                                        </p:tav>
                                        <p:tav tm="100000">
                                          <p:val>
                                            <p:strVal val="#ppt_y"/>
                                          </p:val>
                                        </p:tav>
                                      </p:tavLst>
                                    </p:anim>
                                  </p:childTnLst>
                                </p:cTn>
                              </p:par>
                            </p:childTnLst>
                          </p:cTn>
                        </p:par>
                        <p:par>
                          <p:cTn id="14" fill="hold">
                            <p:stCondLst>
                              <p:cond delay="1000"/>
                            </p:stCondLst>
                            <p:childTnLst>
                              <p:par>
                                <p:cTn id="15" presetID="2" presetClass="entr" presetSubtype="4" fill="hold" grpId="0" nodeType="afterEffect">
                                  <p:stCondLst>
                                    <p:cond delay="0"/>
                                  </p:stCondLst>
                                  <p:childTnLst>
                                    <p:set>
                                      <p:cBhvr>
                                        <p:cTn id="16" dur="1" fill="hold">
                                          <p:stCondLst>
                                            <p:cond delay="0"/>
                                          </p:stCondLst>
                                        </p:cTn>
                                        <p:tgtEl>
                                          <p:spTgt spid="6"/>
                                        </p:tgtEl>
                                        <p:attrNameLst>
                                          <p:attrName>style.visibility</p:attrName>
                                        </p:attrNameLst>
                                      </p:cBhvr>
                                      <p:to>
                                        <p:strVal val="visible"/>
                                      </p:to>
                                    </p:set>
                                    <p:anim calcmode="lin" valueType="num">
                                      <p:cBhvr additive="base">
                                        <p:cTn id="17" dur="500" fill="hold"/>
                                        <p:tgtEl>
                                          <p:spTgt spid="6"/>
                                        </p:tgtEl>
                                        <p:attrNameLst>
                                          <p:attrName>ppt_x</p:attrName>
                                        </p:attrNameLst>
                                      </p:cBhvr>
                                      <p:tavLst>
                                        <p:tav tm="0">
                                          <p:val>
                                            <p:strVal val="#ppt_x"/>
                                          </p:val>
                                        </p:tav>
                                        <p:tav tm="100000">
                                          <p:val>
                                            <p:strVal val="#ppt_x"/>
                                          </p:val>
                                        </p:tav>
                                      </p:tavLst>
                                    </p:anim>
                                    <p:anim calcmode="lin" valueType="num">
                                      <p:cBhvr additive="base">
                                        <p:cTn id="18" dur="500" fill="hold"/>
                                        <p:tgtEl>
                                          <p:spTgt spid="6"/>
                                        </p:tgtEl>
                                        <p:attrNameLst>
                                          <p:attrName>ppt_y</p:attrName>
                                        </p:attrNameLst>
                                      </p:cBhvr>
                                      <p:tavLst>
                                        <p:tav tm="0">
                                          <p:val>
                                            <p:strVal val="1+#ppt_h/2"/>
                                          </p:val>
                                        </p:tav>
                                        <p:tav tm="100000">
                                          <p:val>
                                            <p:strVal val="#ppt_y"/>
                                          </p:val>
                                        </p:tav>
                                      </p:tavLst>
                                    </p:anim>
                                  </p:childTnLst>
                                </p:cTn>
                              </p:par>
                            </p:childTnLst>
                          </p:cTn>
                        </p:par>
                        <p:par>
                          <p:cTn id="19" fill="hold">
                            <p:stCondLst>
                              <p:cond delay="1500"/>
                            </p:stCondLst>
                            <p:childTnLst>
                              <p:par>
                                <p:cTn id="20" presetID="2" presetClass="entr" presetSubtype="4" fill="hold" grpId="0" nodeType="afterEffect">
                                  <p:stCondLst>
                                    <p:cond delay="0"/>
                                  </p:stCondLst>
                                  <p:childTnLst>
                                    <p:set>
                                      <p:cBhvr>
                                        <p:cTn id="21" dur="1" fill="hold">
                                          <p:stCondLst>
                                            <p:cond delay="0"/>
                                          </p:stCondLst>
                                        </p:cTn>
                                        <p:tgtEl>
                                          <p:spTgt spid="7"/>
                                        </p:tgtEl>
                                        <p:attrNameLst>
                                          <p:attrName>style.visibility</p:attrName>
                                        </p:attrNameLst>
                                      </p:cBhvr>
                                      <p:to>
                                        <p:strVal val="visible"/>
                                      </p:to>
                                    </p:set>
                                    <p:anim calcmode="lin" valueType="num">
                                      <p:cBhvr additive="base">
                                        <p:cTn id="22" dur="500" fill="hold"/>
                                        <p:tgtEl>
                                          <p:spTgt spid="7"/>
                                        </p:tgtEl>
                                        <p:attrNameLst>
                                          <p:attrName>ppt_x</p:attrName>
                                        </p:attrNameLst>
                                      </p:cBhvr>
                                      <p:tavLst>
                                        <p:tav tm="0">
                                          <p:val>
                                            <p:strVal val="#ppt_x"/>
                                          </p:val>
                                        </p:tav>
                                        <p:tav tm="100000">
                                          <p:val>
                                            <p:strVal val="#ppt_x"/>
                                          </p:val>
                                        </p:tav>
                                      </p:tavLst>
                                    </p:anim>
                                    <p:anim calcmode="lin" valueType="num">
                                      <p:cBhvr additive="base">
                                        <p:cTn id="23" dur="500" fill="hold"/>
                                        <p:tgtEl>
                                          <p:spTgt spid="7"/>
                                        </p:tgtEl>
                                        <p:attrNameLst>
                                          <p:attrName>ppt_y</p:attrName>
                                        </p:attrNameLst>
                                      </p:cBhvr>
                                      <p:tavLst>
                                        <p:tav tm="0">
                                          <p:val>
                                            <p:strVal val="1+#ppt_h/2"/>
                                          </p:val>
                                        </p:tav>
                                        <p:tav tm="100000">
                                          <p:val>
                                            <p:strVal val="#ppt_y"/>
                                          </p:val>
                                        </p:tav>
                                      </p:tavLst>
                                    </p:anim>
                                  </p:childTnLst>
                                </p:cTn>
                              </p:par>
                            </p:childTnLst>
                          </p:cTn>
                        </p:par>
                        <p:par>
                          <p:cTn id="24" fill="hold">
                            <p:stCondLst>
                              <p:cond delay="2000"/>
                            </p:stCondLst>
                            <p:childTnLst>
                              <p:par>
                                <p:cTn id="25" presetID="2" presetClass="entr" presetSubtype="4" fill="hold" grpId="0" nodeType="afterEffect">
                                  <p:stCondLst>
                                    <p:cond delay="0"/>
                                  </p:stCondLst>
                                  <p:childTnLst>
                                    <p:set>
                                      <p:cBhvr>
                                        <p:cTn id="26" dur="1" fill="hold">
                                          <p:stCondLst>
                                            <p:cond delay="0"/>
                                          </p:stCondLst>
                                        </p:cTn>
                                        <p:tgtEl>
                                          <p:spTgt spid="8"/>
                                        </p:tgtEl>
                                        <p:attrNameLst>
                                          <p:attrName>style.visibility</p:attrName>
                                        </p:attrNameLst>
                                      </p:cBhvr>
                                      <p:to>
                                        <p:strVal val="visible"/>
                                      </p:to>
                                    </p:set>
                                    <p:anim calcmode="lin" valueType="num">
                                      <p:cBhvr additive="base">
                                        <p:cTn id="27" dur="500" fill="hold"/>
                                        <p:tgtEl>
                                          <p:spTgt spid="8"/>
                                        </p:tgtEl>
                                        <p:attrNameLst>
                                          <p:attrName>ppt_x</p:attrName>
                                        </p:attrNameLst>
                                      </p:cBhvr>
                                      <p:tavLst>
                                        <p:tav tm="0">
                                          <p:val>
                                            <p:strVal val="#ppt_x"/>
                                          </p:val>
                                        </p:tav>
                                        <p:tav tm="100000">
                                          <p:val>
                                            <p:strVal val="#ppt_x"/>
                                          </p:val>
                                        </p:tav>
                                      </p:tavLst>
                                    </p:anim>
                                    <p:anim calcmode="lin" valueType="num">
                                      <p:cBhvr additive="base">
                                        <p:cTn id="28" dur="500" fill="hold"/>
                                        <p:tgtEl>
                                          <p:spTgt spid="8"/>
                                        </p:tgtEl>
                                        <p:attrNameLst>
                                          <p:attrName>ppt_y</p:attrName>
                                        </p:attrNameLst>
                                      </p:cBhvr>
                                      <p:tavLst>
                                        <p:tav tm="0">
                                          <p:val>
                                            <p:strVal val="1+#ppt_h/2"/>
                                          </p:val>
                                        </p:tav>
                                        <p:tav tm="100000">
                                          <p:val>
                                            <p:strVal val="#ppt_y"/>
                                          </p:val>
                                        </p:tav>
                                      </p:tavLst>
                                    </p:anim>
                                  </p:childTnLst>
                                </p:cTn>
                              </p:par>
                              <p:par>
                                <p:cTn id="29" presetID="2" presetClass="entr" presetSubtype="8" decel="100000" fill="hold" grpId="0" nodeType="withEffect">
                                  <p:stCondLst>
                                    <p:cond delay="500"/>
                                  </p:stCondLst>
                                  <p:childTnLst>
                                    <p:set>
                                      <p:cBhvr>
                                        <p:cTn id="30" dur="1" fill="hold">
                                          <p:stCondLst>
                                            <p:cond delay="0"/>
                                          </p:stCondLst>
                                        </p:cTn>
                                        <p:tgtEl>
                                          <p:spTgt spid="12"/>
                                        </p:tgtEl>
                                        <p:attrNameLst>
                                          <p:attrName>style.visibility</p:attrName>
                                        </p:attrNameLst>
                                      </p:cBhvr>
                                      <p:to>
                                        <p:strVal val="visible"/>
                                      </p:to>
                                    </p:set>
                                    <p:anim calcmode="lin" valueType="num">
                                      <p:cBhvr additive="base">
                                        <p:cTn id="31" dur="500" fill="hold"/>
                                        <p:tgtEl>
                                          <p:spTgt spid="12"/>
                                        </p:tgtEl>
                                        <p:attrNameLst>
                                          <p:attrName>ppt_x</p:attrName>
                                        </p:attrNameLst>
                                      </p:cBhvr>
                                      <p:tavLst>
                                        <p:tav tm="0">
                                          <p:val>
                                            <p:strVal val="0-#ppt_w/2"/>
                                          </p:val>
                                        </p:tav>
                                        <p:tav tm="100000">
                                          <p:val>
                                            <p:strVal val="#ppt_x"/>
                                          </p:val>
                                        </p:tav>
                                      </p:tavLst>
                                    </p:anim>
                                    <p:anim calcmode="lin" valueType="num">
                                      <p:cBhvr additive="base">
                                        <p:cTn id="32" dur="500" fill="hold"/>
                                        <p:tgtEl>
                                          <p:spTgt spid="12"/>
                                        </p:tgtEl>
                                        <p:attrNameLst>
                                          <p:attrName>ppt_y</p:attrName>
                                        </p:attrNameLst>
                                      </p:cBhvr>
                                      <p:tavLst>
                                        <p:tav tm="0">
                                          <p:val>
                                            <p:strVal val="#ppt_y"/>
                                          </p:val>
                                        </p:tav>
                                        <p:tav tm="100000">
                                          <p:val>
                                            <p:strVal val="#ppt_y"/>
                                          </p:val>
                                        </p:tav>
                                      </p:tavLst>
                                    </p:anim>
                                  </p:childTnLst>
                                </p:cTn>
                              </p:par>
                            </p:childTnLst>
                          </p:cTn>
                        </p:par>
                        <p:par>
                          <p:cTn id="33" fill="hold">
                            <p:stCondLst>
                              <p:cond delay="3000"/>
                            </p:stCondLst>
                            <p:childTnLst>
                              <p:par>
                                <p:cTn id="34" presetID="2" presetClass="entr" presetSubtype="2" fill="hold" nodeType="afterEffect">
                                  <p:stCondLst>
                                    <p:cond delay="0"/>
                                  </p:stCondLst>
                                  <p:childTnLst>
                                    <p:set>
                                      <p:cBhvr>
                                        <p:cTn id="35" dur="1" fill="hold">
                                          <p:stCondLst>
                                            <p:cond delay="0"/>
                                          </p:stCondLst>
                                        </p:cTn>
                                        <p:tgtEl>
                                          <p:spTgt spid="67"/>
                                        </p:tgtEl>
                                        <p:attrNameLst>
                                          <p:attrName>style.visibility</p:attrName>
                                        </p:attrNameLst>
                                      </p:cBhvr>
                                      <p:to>
                                        <p:strVal val="visible"/>
                                      </p:to>
                                    </p:set>
                                    <p:anim calcmode="lin" valueType="num">
                                      <p:cBhvr additive="base">
                                        <p:cTn id="36" dur="500" fill="hold"/>
                                        <p:tgtEl>
                                          <p:spTgt spid="67"/>
                                        </p:tgtEl>
                                        <p:attrNameLst>
                                          <p:attrName>ppt_x</p:attrName>
                                        </p:attrNameLst>
                                      </p:cBhvr>
                                      <p:tavLst>
                                        <p:tav tm="0">
                                          <p:val>
                                            <p:strVal val="1+#ppt_w/2"/>
                                          </p:val>
                                        </p:tav>
                                        <p:tav tm="100000">
                                          <p:val>
                                            <p:strVal val="#ppt_x"/>
                                          </p:val>
                                        </p:tav>
                                      </p:tavLst>
                                    </p:anim>
                                    <p:anim calcmode="lin" valueType="num">
                                      <p:cBhvr additive="base">
                                        <p:cTn id="37" dur="500" fill="hold"/>
                                        <p:tgtEl>
                                          <p:spTgt spid="6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p:bldP spid="5" grpId="0"/>
      <p:bldP spid="6" grpId="0"/>
      <p:bldP spid="7" grpId="0"/>
      <p:bldP spid="8" grpId="0"/>
      <p:bldP spid="12" grpId="0" animBg="1"/>
    </p:bldLst>
  </p:timing>
</p:sld>
</file>

<file path=ppt/slides/slide73.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17" name="Text Placeholder 4"/>
          <p:cNvSpPr txBox="1">
            <a:spLocks/>
          </p:cNvSpPr>
          <p:nvPr/>
        </p:nvSpPr>
        <p:spPr>
          <a:xfrm>
            <a:off x="2548507" y="470193"/>
            <a:ext cx="6314595" cy="918045"/>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lnSpc>
                <a:spcPct val="114000"/>
              </a:lnSpc>
              <a:buNone/>
              <a:defRPr/>
            </a:pPr>
            <a:r>
              <a:rPr lang="en-US" sz="2500" dirty="0">
                <a:solidFill>
                  <a:schemeClr val="bg1">
                    <a:lumMod val="50000"/>
                  </a:schemeClr>
                </a:solidFill>
                <a:latin typeface="Bebas Neue" panose="020B0606020202050201" pitchFamily="34" charset="0"/>
                <a:cs typeface="Calibri"/>
              </a:rPr>
              <a:t>PROFESSIONAL PROGRAM IN 2D ANIMATION</a:t>
            </a:r>
            <a:endParaRPr lang="id-ID" sz="2500" dirty="0">
              <a:solidFill>
                <a:schemeClr val="bg1">
                  <a:lumMod val="50000"/>
                </a:schemeClr>
              </a:solidFill>
              <a:latin typeface="Bebas Neue" panose="020B0606020202050201" pitchFamily="34" charset="0"/>
              <a:cs typeface="Calibri"/>
            </a:endParaRPr>
          </a:p>
        </p:txBody>
      </p:sp>
      <p:sp>
        <p:nvSpPr>
          <p:cNvPr id="6" name="TextBox 5"/>
          <p:cNvSpPr txBox="1"/>
          <p:nvPr/>
        </p:nvSpPr>
        <p:spPr>
          <a:xfrm>
            <a:off x="6589059" y="1801906"/>
            <a:ext cx="4764741" cy="3570208"/>
          </a:xfrm>
          <a:prstGeom prst="rect">
            <a:avLst/>
          </a:prstGeom>
          <a:noFill/>
        </p:spPr>
        <p:txBody>
          <a:bodyPr wrap="square" rtlCol="0">
            <a:spAutoFit/>
          </a:bodyPr>
          <a:lstStyle/>
          <a:p>
            <a:pPr>
              <a:spcAft>
                <a:spcPts val="1200"/>
              </a:spcAft>
            </a:pPr>
            <a:r>
              <a:rPr lang="en-US" b="1" dirty="0"/>
              <a:t>LEARNING OBJECTIVE: </a:t>
            </a:r>
          </a:p>
          <a:p>
            <a:r>
              <a:rPr lang="en-IN" dirty="0"/>
              <a:t>The Professional Program in 2D Digital Animation (PP2DA) is an intensive 12-month program designed to provide students with the essential skills and knowledge required to excel in the field of 2D animation. This program covers a wide range of topics, from fundamental art and design principles to advanced techniques in digital animation. Students will gain hands-on experience with industry-standard software and tools, preparing them for successful careers in 2D animation.</a:t>
            </a:r>
          </a:p>
        </p:txBody>
      </p:sp>
      <p:sp>
        <p:nvSpPr>
          <p:cNvPr id="7" name="Rectangle 6"/>
          <p:cNvSpPr/>
          <p:nvPr/>
        </p:nvSpPr>
        <p:spPr>
          <a:xfrm>
            <a:off x="-2" y="6707188"/>
            <a:ext cx="12192002" cy="150812"/>
          </a:xfrm>
          <a:prstGeom prst="rect">
            <a:avLst/>
          </a:prstGeom>
          <a:solidFill>
            <a:srgbClr val="666666"/>
          </a:solid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2400" dirty="0">
              <a:latin typeface="Arial"/>
              <a:cs typeface="Arial"/>
            </a:endParaRPr>
          </a:p>
        </p:txBody>
      </p:sp>
      <p:sp>
        <p:nvSpPr>
          <p:cNvPr id="9" name="Rectangle 8"/>
          <p:cNvSpPr/>
          <p:nvPr/>
        </p:nvSpPr>
        <p:spPr>
          <a:xfrm>
            <a:off x="2727803" y="985695"/>
            <a:ext cx="5943600" cy="45719"/>
          </a:xfrm>
          <a:prstGeom prst="rect">
            <a:avLst/>
          </a:prstGeom>
          <a:gradFill flip="none" rotWithShape="1">
            <a:gsLst>
              <a:gs pos="0">
                <a:schemeClr val="accent1">
                  <a:lumMod val="40000"/>
                  <a:lumOff val="60000"/>
                </a:schemeClr>
              </a:gs>
              <a:gs pos="46000">
                <a:schemeClr val="accent1">
                  <a:lumMod val="95000"/>
                  <a:lumOff val="5000"/>
                </a:schemeClr>
              </a:gs>
              <a:gs pos="100000">
                <a:schemeClr val="accent1">
                  <a:lumMod val="60000"/>
                </a:schemeClr>
              </a:gs>
            </a:gsLst>
            <a:path path="circle">
              <a:fillToRect l="50000" t="130000" r="50000" b="-3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pic>
        <p:nvPicPr>
          <p:cNvPr id="2" name="Picture 1" descr="A logo for a company&#10;&#10;Description automatically generated">
            <a:extLst>
              <a:ext uri="{FF2B5EF4-FFF2-40B4-BE49-F238E27FC236}">
                <a16:creationId xmlns:a16="http://schemas.microsoft.com/office/drawing/2014/main" id="{24A63A53-91AA-7A80-7451-69A32948E0D0}"/>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10823317" y="136290"/>
            <a:ext cx="1213200" cy="1213200"/>
          </a:xfrm>
          <a:prstGeom prst="rect">
            <a:avLst/>
          </a:prstGeom>
        </p:spPr>
      </p:pic>
      <p:sp>
        <p:nvSpPr>
          <p:cNvPr id="3" name="Text Placeholder 4">
            <a:extLst>
              <a:ext uri="{FF2B5EF4-FFF2-40B4-BE49-F238E27FC236}">
                <a16:creationId xmlns:a16="http://schemas.microsoft.com/office/drawing/2014/main" id="{1B0A3DED-5012-E949-D81C-53A08372EC25}"/>
              </a:ext>
            </a:extLst>
          </p:cNvPr>
          <p:cNvSpPr txBox="1">
            <a:spLocks/>
          </p:cNvSpPr>
          <p:nvPr/>
        </p:nvSpPr>
        <p:spPr>
          <a:xfrm>
            <a:off x="496421" y="2116313"/>
            <a:ext cx="5074127" cy="2984780"/>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1800" dirty="0"/>
              <a:t>3 Days a week (MWF / TTS)</a:t>
            </a:r>
          </a:p>
          <a:p>
            <a:r>
              <a:rPr lang="en-US" sz="1800" dirty="0"/>
              <a:t>Everyday 2 Hrs. (Theory – 1 Hr. &amp; Practical 1 Hr.)</a:t>
            </a:r>
          </a:p>
          <a:p>
            <a:r>
              <a:rPr lang="en-US" sz="1800" dirty="0"/>
              <a:t>Duration: 12 Months</a:t>
            </a:r>
          </a:p>
        </p:txBody>
      </p:sp>
      <p:grpSp>
        <p:nvGrpSpPr>
          <p:cNvPr id="4" name="Group 3">
            <a:extLst>
              <a:ext uri="{FF2B5EF4-FFF2-40B4-BE49-F238E27FC236}">
                <a16:creationId xmlns:a16="http://schemas.microsoft.com/office/drawing/2014/main" id="{EA0EA777-4208-642E-AE94-D4E40723282C}"/>
              </a:ext>
            </a:extLst>
          </p:cNvPr>
          <p:cNvGrpSpPr/>
          <p:nvPr/>
        </p:nvGrpSpPr>
        <p:grpSpPr>
          <a:xfrm>
            <a:off x="508000" y="3227764"/>
            <a:ext cx="3594100" cy="3479424"/>
            <a:chOff x="884237" y="2261272"/>
            <a:chExt cx="10277111" cy="9949199"/>
          </a:xfrm>
        </p:grpSpPr>
        <p:sp>
          <p:nvSpPr>
            <p:cNvPr id="5" name="Freeform 81598">
              <a:extLst>
                <a:ext uri="{FF2B5EF4-FFF2-40B4-BE49-F238E27FC236}">
                  <a16:creationId xmlns:a16="http://schemas.microsoft.com/office/drawing/2014/main" id="{7AD921E4-58CD-93B9-60CA-0216F00FDC57}"/>
                </a:ext>
              </a:extLst>
            </p:cNvPr>
            <p:cNvSpPr>
              <a:spLocks/>
            </p:cNvSpPr>
            <p:nvPr/>
          </p:nvSpPr>
          <p:spPr bwMode="auto">
            <a:xfrm>
              <a:off x="1719100" y="6258235"/>
              <a:ext cx="6916646" cy="4894407"/>
            </a:xfrm>
            <a:custGeom>
              <a:avLst/>
              <a:gdLst>
                <a:gd name="T0" fmla="*/ 6 w 181"/>
                <a:gd name="T1" fmla="*/ 102 h 128"/>
                <a:gd name="T2" fmla="*/ 39 w 181"/>
                <a:gd name="T3" fmla="*/ 43 h 128"/>
                <a:gd name="T4" fmla="*/ 66 w 181"/>
                <a:gd name="T5" fmla="*/ 30 h 128"/>
                <a:gd name="T6" fmla="*/ 109 w 181"/>
                <a:gd name="T7" fmla="*/ 35 h 128"/>
                <a:gd name="T8" fmla="*/ 119 w 181"/>
                <a:gd name="T9" fmla="*/ 16 h 128"/>
                <a:gd name="T10" fmla="*/ 128 w 181"/>
                <a:gd name="T11" fmla="*/ 0 h 128"/>
                <a:gd name="T12" fmla="*/ 153 w 181"/>
                <a:gd name="T13" fmla="*/ 7 h 128"/>
                <a:gd name="T14" fmla="*/ 140 w 181"/>
                <a:gd name="T15" fmla="*/ 49 h 128"/>
                <a:gd name="T16" fmla="*/ 174 w 181"/>
                <a:gd name="T17" fmla="*/ 76 h 128"/>
                <a:gd name="T18" fmla="*/ 181 w 181"/>
                <a:gd name="T19" fmla="*/ 106 h 128"/>
                <a:gd name="T20" fmla="*/ 177 w 181"/>
                <a:gd name="T21" fmla="*/ 128 h 128"/>
                <a:gd name="T22" fmla="*/ 22 w 181"/>
                <a:gd name="T23" fmla="*/ 128 h 128"/>
                <a:gd name="T24" fmla="*/ 6 w 181"/>
                <a:gd name="T25" fmla="*/ 102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1" h="128">
                  <a:moveTo>
                    <a:pt x="6" y="102"/>
                  </a:moveTo>
                  <a:cubicBezTo>
                    <a:pt x="39" y="43"/>
                    <a:pt x="39" y="43"/>
                    <a:pt x="39" y="43"/>
                  </a:cubicBezTo>
                  <a:cubicBezTo>
                    <a:pt x="46" y="36"/>
                    <a:pt x="56" y="31"/>
                    <a:pt x="66" y="30"/>
                  </a:cubicBezTo>
                  <a:cubicBezTo>
                    <a:pt x="80" y="29"/>
                    <a:pt x="95" y="31"/>
                    <a:pt x="109" y="35"/>
                  </a:cubicBezTo>
                  <a:cubicBezTo>
                    <a:pt x="113" y="29"/>
                    <a:pt x="116" y="22"/>
                    <a:pt x="119" y="16"/>
                  </a:cubicBezTo>
                  <a:cubicBezTo>
                    <a:pt x="120" y="14"/>
                    <a:pt x="127" y="0"/>
                    <a:pt x="128" y="0"/>
                  </a:cubicBezTo>
                  <a:cubicBezTo>
                    <a:pt x="136" y="3"/>
                    <a:pt x="145" y="5"/>
                    <a:pt x="153" y="7"/>
                  </a:cubicBezTo>
                  <a:cubicBezTo>
                    <a:pt x="149" y="21"/>
                    <a:pt x="144" y="35"/>
                    <a:pt x="140" y="49"/>
                  </a:cubicBezTo>
                  <a:cubicBezTo>
                    <a:pt x="153" y="56"/>
                    <a:pt x="166" y="63"/>
                    <a:pt x="174" y="76"/>
                  </a:cubicBezTo>
                  <a:cubicBezTo>
                    <a:pt x="179" y="85"/>
                    <a:pt x="181" y="95"/>
                    <a:pt x="181" y="106"/>
                  </a:cubicBezTo>
                  <a:cubicBezTo>
                    <a:pt x="180" y="113"/>
                    <a:pt x="179" y="121"/>
                    <a:pt x="177" y="128"/>
                  </a:cubicBezTo>
                  <a:cubicBezTo>
                    <a:pt x="22" y="128"/>
                    <a:pt x="22" y="128"/>
                    <a:pt x="22" y="128"/>
                  </a:cubicBezTo>
                  <a:cubicBezTo>
                    <a:pt x="8" y="128"/>
                    <a:pt x="0" y="114"/>
                    <a:pt x="6" y="102"/>
                  </a:cubicBezTo>
                  <a:close/>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8" name="Group 7">
              <a:extLst>
                <a:ext uri="{FF2B5EF4-FFF2-40B4-BE49-F238E27FC236}">
                  <a16:creationId xmlns:a16="http://schemas.microsoft.com/office/drawing/2014/main" id="{EDAF7617-FC64-74A3-555A-EAFDA37FDCB0}"/>
                </a:ext>
              </a:extLst>
            </p:cNvPr>
            <p:cNvGrpSpPr/>
            <p:nvPr/>
          </p:nvGrpSpPr>
          <p:grpSpPr>
            <a:xfrm>
              <a:off x="884237" y="2261272"/>
              <a:ext cx="3950380" cy="7510702"/>
              <a:chOff x="-3471496" y="6031768"/>
              <a:chExt cx="2787858" cy="5300445"/>
            </a:xfrm>
          </p:grpSpPr>
          <p:grpSp>
            <p:nvGrpSpPr>
              <p:cNvPr id="59" name="Group 58">
                <a:extLst>
                  <a:ext uri="{FF2B5EF4-FFF2-40B4-BE49-F238E27FC236}">
                    <a16:creationId xmlns:a16="http://schemas.microsoft.com/office/drawing/2014/main" id="{FB7EF0A3-C957-7BFA-896E-BAD9F03C9DE0}"/>
                  </a:ext>
                </a:extLst>
              </p:cNvPr>
              <p:cNvGrpSpPr/>
              <p:nvPr/>
            </p:nvGrpSpPr>
            <p:grpSpPr>
              <a:xfrm>
                <a:off x="-3471496" y="6031768"/>
                <a:ext cx="2787858" cy="5300445"/>
                <a:chOff x="11964378" y="6046786"/>
                <a:chExt cx="3506538" cy="6666845"/>
              </a:xfrm>
            </p:grpSpPr>
            <p:grpSp>
              <p:nvGrpSpPr>
                <p:cNvPr id="61" name="Group 60">
                  <a:extLst>
                    <a:ext uri="{FF2B5EF4-FFF2-40B4-BE49-F238E27FC236}">
                      <a16:creationId xmlns:a16="http://schemas.microsoft.com/office/drawing/2014/main" id="{333C7B13-70C5-7B86-4824-BA1D7B04C326}"/>
                    </a:ext>
                  </a:extLst>
                </p:cNvPr>
                <p:cNvGrpSpPr/>
                <p:nvPr/>
              </p:nvGrpSpPr>
              <p:grpSpPr>
                <a:xfrm>
                  <a:off x="13686031" y="7836986"/>
                  <a:ext cx="1784885" cy="2530780"/>
                  <a:chOff x="13002206" y="10072851"/>
                  <a:chExt cx="1284898" cy="1821851"/>
                </a:xfrm>
              </p:grpSpPr>
              <p:sp>
                <p:nvSpPr>
                  <p:cNvPr id="75" name="Freeform 4248">
                    <a:extLst>
                      <a:ext uri="{FF2B5EF4-FFF2-40B4-BE49-F238E27FC236}">
                        <a16:creationId xmlns:a16="http://schemas.microsoft.com/office/drawing/2014/main" id="{7884ED1B-FA09-90A1-6320-0EDDDB4E84A9}"/>
                      </a:ext>
                    </a:extLst>
                  </p:cNvPr>
                  <p:cNvSpPr>
                    <a:spLocks/>
                  </p:cNvSpPr>
                  <p:nvPr/>
                </p:nvSpPr>
                <p:spPr bwMode="auto">
                  <a:xfrm>
                    <a:off x="13098099" y="11281021"/>
                    <a:ext cx="249315" cy="613681"/>
                  </a:xfrm>
                  <a:custGeom>
                    <a:avLst/>
                    <a:gdLst>
                      <a:gd name="T0" fmla="*/ 3 w 15"/>
                      <a:gd name="T1" fmla="*/ 37 h 37"/>
                      <a:gd name="T2" fmla="*/ 3 w 15"/>
                      <a:gd name="T3" fmla="*/ 37 h 37"/>
                      <a:gd name="T4" fmla="*/ 5 w 15"/>
                      <a:gd name="T5" fmla="*/ 35 h 37"/>
                      <a:gd name="T6" fmla="*/ 15 w 15"/>
                      <a:gd name="T7" fmla="*/ 3 h 37"/>
                      <a:gd name="T8" fmla="*/ 14 w 15"/>
                      <a:gd name="T9" fmla="*/ 0 h 37"/>
                      <a:gd name="T10" fmla="*/ 11 w 15"/>
                      <a:gd name="T11" fmla="*/ 1 h 37"/>
                      <a:gd name="T12" fmla="*/ 1 w 15"/>
                      <a:gd name="T13" fmla="*/ 35 h 37"/>
                      <a:gd name="T14" fmla="*/ 3 w 15"/>
                      <a:gd name="T15" fmla="*/ 37 h 3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37">
                        <a:moveTo>
                          <a:pt x="3" y="37"/>
                        </a:moveTo>
                        <a:cubicBezTo>
                          <a:pt x="3" y="37"/>
                          <a:pt x="3" y="37"/>
                          <a:pt x="3" y="37"/>
                        </a:cubicBezTo>
                        <a:cubicBezTo>
                          <a:pt x="4" y="36"/>
                          <a:pt x="5" y="36"/>
                          <a:pt x="5" y="35"/>
                        </a:cubicBezTo>
                        <a:cubicBezTo>
                          <a:pt x="4" y="18"/>
                          <a:pt x="14" y="3"/>
                          <a:pt x="15" y="3"/>
                        </a:cubicBezTo>
                        <a:cubicBezTo>
                          <a:pt x="15" y="2"/>
                          <a:pt x="15" y="1"/>
                          <a:pt x="14" y="0"/>
                        </a:cubicBezTo>
                        <a:cubicBezTo>
                          <a:pt x="13" y="0"/>
                          <a:pt x="12" y="0"/>
                          <a:pt x="11" y="1"/>
                        </a:cubicBezTo>
                        <a:cubicBezTo>
                          <a:pt x="11" y="2"/>
                          <a:pt x="0" y="17"/>
                          <a:pt x="1" y="35"/>
                        </a:cubicBezTo>
                        <a:cubicBezTo>
                          <a:pt x="1" y="36"/>
                          <a:pt x="2" y="37"/>
                          <a:pt x="3" y="37"/>
                        </a:cubicBezTo>
                        <a:close/>
                      </a:path>
                    </a:pathLst>
                  </a:custGeom>
                  <a:solidFill>
                    <a:srgbClr val="4B41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 name="Freeform 4250">
                    <a:extLst>
                      <a:ext uri="{FF2B5EF4-FFF2-40B4-BE49-F238E27FC236}">
                        <a16:creationId xmlns:a16="http://schemas.microsoft.com/office/drawing/2014/main" id="{7A9015E1-5C8E-4902-8C25-931F2DB1CC4A}"/>
                      </a:ext>
                    </a:extLst>
                  </p:cNvPr>
                  <p:cNvSpPr>
                    <a:spLocks/>
                  </p:cNvSpPr>
                  <p:nvPr/>
                </p:nvSpPr>
                <p:spPr bwMode="auto">
                  <a:xfrm>
                    <a:off x="13002206" y="10072851"/>
                    <a:ext cx="1284898" cy="1534200"/>
                  </a:xfrm>
                  <a:custGeom>
                    <a:avLst/>
                    <a:gdLst>
                      <a:gd name="T0" fmla="*/ 16 w 76"/>
                      <a:gd name="T1" fmla="*/ 77 h 92"/>
                      <a:gd name="T2" fmla="*/ 76 w 76"/>
                      <a:gd name="T3" fmla="*/ 8 h 92"/>
                      <a:gd name="T4" fmla="*/ 68 w 76"/>
                      <a:gd name="T5" fmla="*/ 2 h 92"/>
                      <a:gd name="T6" fmla="*/ 16 w 76"/>
                      <a:gd name="T7" fmla="*/ 77 h 92"/>
                    </a:gdLst>
                    <a:ahLst/>
                    <a:cxnLst>
                      <a:cxn ang="0">
                        <a:pos x="T0" y="T1"/>
                      </a:cxn>
                      <a:cxn ang="0">
                        <a:pos x="T2" y="T3"/>
                      </a:cxn>
                      <a:cxn ang="0">
                        <a:pos x="T4" y="T5"/>
                      </a:cxn>
                      <a:cxn ang="0">
                        <a:pos x="T6" y="T7"/>
                      </a:cxn>
                    </a:cxnLst>
                    <a:rect l="0" t="0" r="r" b="b"/>
                    <a:pathLst>
                      <a:path w="76" h="92">
                        <a:moveTo>
                          <a:pt x="16" y="77"/>
                        </a:moveTo>
                        <a:cubicBezTo>
                          <a:pt x="16" y="77"/>
                          <a:pt x="61" y="92"/>
                          <a:pt x="76" y="8"/>
                        </a:cubicBezTo>
                        <a:cubicBezTo>
                          <a:pt x="76" y="3"/>
                          <a:pt x="72" y="0"/>
                          <a:pt x="68" y="2"/>
                        </a:cubicBezTo>
                        <a:cubicBezTo>
                          <a:pt x="47" y="11"/>
                          <a:pt x="0" y="36"/>
                          <a:pt x="16" y="77"/>
                        </a:cubicBezTo>
                        <a:close/>
                      </a:path>
                    </a:pathLst>
                  </a:custGeom>
                  <a:solidFill>
                    <a:srgbClr val="4B41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2" name="Group 61">
                  <a:extLst>
                    <a:ext uri="{FF2B5EF4-FFF2-40B4-BE49-F238E27FC236}">
                      <a16:creationId xmlns:a16="http://schemas.microsoft.com/office/drawing/2014/main" id="{817C3B7F-4492-5975-E906-E95D0C74BA5F}"/>
                    </a:ext>
                  </a:extLst>
                </p:cNvPr>
                <p:cNvGrpSpPr/>
                <p:nvPr/>
              </p:nvGrpSpPr>
              <p:grpSpPr>
                <a:xfrm>
                  <a:off x="12694160" y="6046786"/>
                  <a:ext cx="1997962" cy="4313066"/>
                  <a:chOff x="12388531" y="9324919"/>
                  <a:chExt cx="1208184" cy="2608147"/>
                </a:xfrm>
              </p:grpSpPr>
              <p:sp>
                <p:nvSpPr>
                  <p:cNvPr id="71" name="Freeform 4249">
                    <a:extLst>
                      <a:ext uri="{FF2B5EF4-FFF2-40B4-BE49-F238E27FC236}">
                        <a16:creationId xmlns:a16="http://schemas.microsoft.com/office/drawing/2014/main" id="{B485D7D3-5E70-EC43-74C7-9C18AA589527}"/>
                      </a:ext>
                    </a:extLst>
                  </p:cNvPr>
                  <p:cNvSpPr>
                    <a:spLocks/>
                  </p:cNvSpPr>
                  <p:nvPr/>
                </p:nvSpPr>
                <p:spPr bwMode="auto">
                  <a:xfrm>
                    <a:off x="12983034" y="10839947"/>
                    <a:ext cx="95893" cy="1093119"/>
                  </a:xfrm>
                  <a:custGeom>
                    <a:avLst/>
                    <a:gdLst>
                      <a:gd name="T0" fmla="*/ 3 w 5"/>
                      <a:gd name="T1" fmla="*/ 66 h 66"/>
                      <a:gd name="T2" fmla="*/ 3 w 5"/>
                      <a:gd name="T3" fmla="*/ 66 h 66"/>
                      <a:gd name="T4" fmla="*/ 5 w 5"/>
                      <a:gd name="T5" fmla="*/ 64 h 66"/>
                      <a:gd name="T6" fmla="*/ 4 w 5"/>
                      <a:gd name="T7" fmla="*/ 2 h 66"/>
                      <a:gd name="T8" fmla="*/ 2 w 5"/>
                      <a:gd name="T9" fmla="*/ 0 h 66"/>
                      <a:gd name="T10" fmla="*/ 0 w 5"/>
                      <a:gd name="T11" fmla="*/ 2 h 66"/>
                      <a:gd name="T12" fmla="*/ 1 w 5"/>
                      <a:gd name="T13" fmla="*/ 64 h 66"/>
                      <a:gd name="T14" fmla="*/ 3 w 5"/>
                      <a:gd name="T15" fmla="*/ 66 h 6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66">
                        <a:moveTo>
                          <a:pt x="3" y="66"/>
                        </a:moveTo>
                        <a:cubicBezTo>
                          <a:pt x="3" y="66"/>
                          <a:pt x="3" y="66"/>
                          <a:pt x="3" y="66"/>
                        </a:cubicBezTo>
                        <a:cubicBezTo>
                          <a:pt x="4" y="66"/>
                          <a:pt x="5" y="65"/>
                          <a:pt x="5" y="64"/>
                        </a:cubicBezTo>
                        <a:cubicBezTo>
                          <a:pt x="4" y="2"/>
                          <a:pt x="4" y="2"/>
                          <a:pt x="4" y="2"/>
                        </a:cubicBezTo>
                        <a:cubicBezTo>
                          <a:pt x="4" y="1"/>
                          <a:pt x="3" y="0"/>
                          <a:pt x="2" y="0"/>
                        </a:cubicBezTo>
                        <a:cubicBezTo>
                          <a:pt x="1" y="0"/>
                          <a:pt x="0" y="1"/>
                          <a:pt x="0" y="2"/>
                        </a:cubicBezTo>
                        <a:cubicBezTo>
                          <a:pt x="1" y="64"/>
                          <a:pt x="1" y="64"/>
                          <a:pt x="1" y="64"/>
                        </a:cubicBezTo>
                        <a:cubicBezTo>
                          <a:pt x="1" y="66"/>
                          <a:pt x="2" y="66"/>
                          <a:pt x="3" y="66"/>
                        </a:cubicBezTo>
                        <a:close/>
                      </a:path>
                    </a:pathLst>
                  </a:custGeom>
                  <a:solidFill>
                    <a:srgbClr val="8379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72" name="Group 71">
                    <a:extLst>
                      <a:ext uri="{FF2B5EF4-FFF2-40B4-BE49-F238E27FC236}">
                        <a16:creationId xmlns:a16="http://schemas.microsoft.com/office/drawing/2014/main" id="{2486551E-5CCE-BBE2-00A0-8EC62E24AC12}"/>
                      </a:ext>
                    </a:extLst>
                  </p:cNvPr>
                  <p:cNvGrpSpPr/>
                  <p:nvPr/>
                </p:nvGrpSpPr>
                <p:grpSpPr>
                  <a:xfrm>
                    <a:off x="12388531" y="9324919"/>
                    <a:ext cx="1208184" cy="2013637"/>
                    <a:chOff x="12388531" y="9324919"/>
                    <a:chExt cx="1208184" cy="2013637"/>
                  </a:xfrm>
                </p:grpSpPr>
                <p:sp>
                  <p:nvSpPr>
                    <p:cNvPr id="73" name="Freeform 4252">
                      <a:extLst>
                        <a:ext uri="{FF2B5EF4-FFF2-40B4-BE49-F238E27FC236}">
                          <a16:creationId xmlns:a16="http://schemas.microsoft.com/office/drawing/2014/main" id="{4F1A6C16-A6AD-8261-7E92-FEC8E74FF74C}"/>
                        </a:ext>
                      </a:extLst>
                    </p:cNvPr>
                    <p:cNvSpPr>
                      <a:spLocks/>
                    </p:cNvSpPr>
                    <p:nvPr/>
                  </p:nvSpPr>
                  <p:spPr bwMode="auto">
                    <a:xfrm>
                      <a:off x="12388531" y="9324919"/>
                      <a:ext cx="1208184" cy="2013637"/>
                    </a:xfrm>
                    <a:custGeom>
                      <a:avLst/>
                      <a:gdLst>
                        <a:gd name="T0" fmla="*/ 31 w 72"/>
                        <a:gd name="T1" fmla="*/ 114 h 120"/>
                        <a:gd name="T2" fmla="*/ 46 w 72"/>
                        <a:gd name="T3" fmla="*/ 113 h 120"/>
                        <a:gd name="T4" fmla="*/ 38 w 72"/>
                        <a:gd name="T5" fmla="*/ 9 h 120"/>
                        <a:gd name="T6" fmla="*/ 31 w 72"/>
                        <a:gd name="T7" fmla="*/ 114 h 120"/>
                      </a:gdLst>
                      <a:ahLst/>
                      <a:cxnLst>
                        <a:cxn ang="0">
                          <a:pos x="T0" y="T1"/>
                        </a:cxn>
                        <a:cxn ang="0">
                          <a:pos x="T2" y="T3"/>
                        </a:cxn>
                        <a:cxn ang="0">
                          <a:pos x="T4" y="T5"/>
                        </a:cxn>
                        <a:cxn ang="0">
                          <a:pos x="T6" y="T7"/>
                        </a:cxn>
                      </a:cxnLst>
                      <a:rect l="0" t="0" r="r" b="b"/>
                      <a:pathLst>
                        <a:path w="72" h="120">
                          <a:moveTo>
                            <a:pt x="31" y="114"/>
                          </a:moveTo>
                          <a:cubicBezTo>
                            <a:pt x="34" y="120"/>
                            <a:pt x="44" y="119"/>
                            <a:pt x="46" y="113"/>
                          </a:cubicBezTo>
                          <a:cubicBezTo>
                            <a:pt x="55" y="82"/>
                            <a:pt x="72" y="16"/>
                            <a:pt x="38" y="9"/>
                          </a:cubicBezTo>
                          <a:cubicBezTo>
                            <a:pt x="0" y="0"/>
                            <a:pt x="13" y="77"/>
                            <a:pt x="31" y="114"/>
                          </a:cubicBezTo>
                          <a:close/>
                        </a:path>
                      </a:pathLst>
                    </a:custGeom>
                    <a:solidFill>
                      <a:srgbClr val="8379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 name="Freeform 4253">
                      <a:extLst>
                        <a:ext uri="{FF2B5EF4-FFF2-40B4-BE49-F238E27FC236}">
                          <a16:creationId xmlns:a16="http://schemas.microsoft.com/office/drawing/2014/main" id="{2AB19CB3-B940-02A8-ADC8-FDC52896CDFC}"/>
                        </a:ext>
                      </a:extLst>
                    </p:cNvPr>
                    <p:cNvSpPr>
                      <a:spLocks/>
                    </p:cNvSpPr>
                    <p:nvPr/>
                  </p:nvSpPr>
                  <p:spPr bwMode="auto">
                    <a:xfrm>
                      <a:off x="12963855" y="9804364"/>
                      <a:ext cx="95893" cy="1495842"/>
                    </a:xfrm>
                    <a:custGeom>
                      <a:avLst/>
                      <a:gdLst>
                        <a:gd name="T0" fmla="*/ 5 w 6"/>
                        <a:gd name="T1" fmla="*/ 90 h 90"/>
                        <a:gd name="T2" fmla="*/ 5 w 6"/>
                        <a:gd name="T3" fmla="*/ 90 h 90"/>
                        <a:gd name="T4" fmla="*/ 6 w 6"/>
                        <a:gd name="T5" fmla="*/ 89 h 90"/>
                        <a:gd name="T6" fmla="*/ 2 w 6"/>
                        <a:gd name="T7" fmla="*/ 1 h 90"/>
                        <a:gd name="T8" fmla="*/ 1 w 6"/>
                        <a:gd name="T9" fmla="*/ 0 h 90"/>
                        <a:gd name="T10" fmla="*/ 0 w 6"/>
                        <a:gd name="T11" fmla="*/ 1 h 90"/>
                        <a:gd name="T12" fmla="*/ 4 w 6"/>
                        <a:gd name="T13" fmla="*/ 89 h 90"/>
                        <a:gd name="T14" fmla="*/ 5 w 6"/>
                        <a:gd name="T15" fmla="*/ 90 h 9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90">
                          <a:moveTo>
                            <a:pt x="5" y="90"/>
                          </a:moveTo>
                          <a:cubicBezTo>
                            <a:pt x="5" y="90"/>
                            <a:pt x="5" y="90"/>
                            <a:pt x="5" y="90"/>
                          </a:cubicBezTo>
                          <a:cubicBezTo>
                            <a:pt x="5" y="90"/>
                            <a:pt x="6" y="89"/>
                            <a:pt x="6" y="89"/>
                          </a:cubicBezTo>
                          <a:cubicBezTo>
                            <a:pt x="2" y="1"/>
                            <a:pt x="2" y="1"/>
                            <a:pt x="2" y="1"/>
                          </a:cubicBezTo>
                          <a:cubicBezTo>
                            <a:pt x="2" y="1"/>
                            <a:pt x="2" y="0"/>
                            <a:pt x="1" y="0"/>
                          </a:cubicBezTo>
                          <a:cubicBezTo>
                            <a:pt x="0" y="0"/>
                            <a:pt x="0" y="1"/>
                            <a:pt x="0" y="1"/>
                          </a:cubicBezTo>
                          <a:cubicBezTo>
                            <a:pt x="4" y="89"/>
                            <a:pt x="4" y="89"/>
                            <a:pt x="4" y="89"/>
                          </a:cubicBezTo>
                          <a:cubicBezTo>
                            <a:pt x="4" y="89"/>
                            <a:pt x="4" y="90"/>
                            <a:pt x="5" y="90"/>
                          </a:cubicBezTo>
                          <a:close/>
                        </a:path>
                      </a:pathLst>
                    </a:custGeom>
                    <a:solidFill>
                      <a:srgbClr val="4B41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grpSp>
              <p:nvGrpSpPr>
                <p:cNvPr id="63" name="Group 62">
                  <a:extLst>
                    <a:ext uri="{FF2B5EF4-FFF2-40B4-BE49-F238E27FC236}">
                      <a16:creationId xmlns:a16="http://schemas.microsoft.com/office/drawing/2014/main" id="{CAAB5D54-4B05-7814-E780-91D3C24E554B}"/>
                    </a:ext>
                  </a:extLst>
                </p:cNvPr>
                <p:cNvGrpSpPr/>
                <p:nvPr/>
              </p:nvGrpSpPr>
              <p:grpSpPr>
                <a:xfrm rot="382393">
                  <a:off x="11964378" y="8619935"/>
                  <a:ext cx="1658571" cy="1704006"/>
                  <a:chOff x="11506364" y="10590632"/>
                  <a:chExt cx="1399962" cy="1438313"/>
                </a:xfrm>
              </p:grpSpPr>
              <p:sp>
                <p:nvSpPr>
                  <p:cNvPr id="68" name="Freeform 4245">
                    <a:extLst>
                      <a:ext uri="{FF2B5EF4-FFF2-40B4-BE49-F238E27FC236}">
                        <a16:creationId xmlns:a16="http://schemas.microsoft.com/office/drawing/2014/main" id="{D81B1BCA-288B-5982-5799-4ED85FD08256}"/>
                      </a:ext>
                    </a:extLst>
                  </p:cNvPr>
                  <p:cNvSpPr>
                    <a:spLocks/>
                  </p:cNvSpPr>
                  <p:nvPr/>
                </p:nvSpPr>
                <p:spPr bwMode="auto">
                  <a:xfrm>
                    <a:off x="12580304" y="11434443"/>
                    <a:ext cx="326022" cy="517795"/>
                  </a:xfrm>
                  <a:custGeom>
                    <a:avLst/>
                    <a:gdLst>
                      <a:gd name="T0" fmla="*/ 18 w 20"/>
                      <a:gd name="T1" fmla="*/ 31 h 31"/>
                      <a:gd name="T2" fmla="*/ 19 w 20"/>
                      <a:gd name="T3" fmla="*/ 29 h 31"/>
                      <a:gd name="T4" fmla="*/ 3 w 20"/>
                      <a:gd name="T5" fmla="*/ 0 h 31"/>
                      <a:gd name="T6" fmla="*/ 1 w 20"/>
                      <a:gd name="T7" fmla="*/ 1 h 31"/>
                      <a:gd name="T8" fmla="*/ 1 w 20"/>
                      <a:gd name="T9" fmla="*/ 4 h 31"/>
                      <a:gd name="T10" fmla="*/ 9 w 20"/>
                      <a:gd name="T11" fmla="*/ 10 h 31"/>
                      <a:gd name="T12" fmla="*/ 16 w 20"/>
                      <a:gd name="T13" fmla="*/ 29 h 31"/>
                      <a:gd name="T14" fmla="*/ 17 w 20"/>
                      <a:gd name="T15" fmla="*/ 31 h 31"/>
                      <a:gd name="T16" fmla="*/ 18 w 20"/>
                      <a:gd name="T17"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31">
                        <a:moveTo>
                          <a:pt x="18" y="31"/>
                        </a:moveTo>
                        <a:cubicBezTo>
                          <a:pt x="19" y="31"/>
                          <a:pt x="19" y="30"/>
                          <a:pt x="19" y="29"/>
                        </a:cubicBezTo>
                        <a:cubicBezTo>
                          <a:pt x="20" y="9"/>
                          <a:pt x="4" y="1"/>
                          <a:pt x="3" y="0"/>
                        </a:cubicBezTo>
                        <a:cubicBezTo>
                          <a:pt x="2" y="0"/>
                          <a:pt x="1" y="0"/>
                          <a:pt x="1" y="1"/>
                        </a:cubicBezTo>
                        <a:cubicBezTo>
                          <a:pt x="0" y="2"/>
                          <a:pt x="0" y="3"/>
                          <a:pt x="1" y="4"/>
                        </a:cubicBezTo>
                        <a:cubicBezTo>
                          <a:pt x="1" y="4"/>
                          <a:pt x="5" y="6"/>
                          <a:pt x="9" y="10"/>
                        </a:cubicBezTo>
                        <a:cubicBezTo>
                          <a:pt x="13" y="16"/>
                          <a:pt x="16" y="22"/>
                          <a:pt x="16" y="29"/>
                        </a:cubicBezTo>
                        <a:cubicBezTo>
                          <a:pt x="16" y="30"/>
                          <a:pt x="16" y="31"/>
                          <a:pt x="17" y="31"/>
                        </a:cubicBezTo>
                        <a:lnTo>
                          <a:pt x="18" y="31"/>
                        </a:lnTo>
                        <a:close/>
                      </a:path>
                    </a:pathLst>
                  </a:custGeom>
                  <a:solidFill>
                    <a:srgbClr val="8379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 name="Freeform 4251">
                    <a:extLst>
                      <a:ext uri="{FF2B5EF4-FFF2-40B4-BE49-F238E27FC236}">
                        <a16:creationId xmlns:a16="http://schemas.microsoft.com/office/drawing/2014/main" id="{F3182365-6EDD-9947-AF09-065F706F572A}"/>
                      </a:ext>
                    </a:extLst>
                  </p:cNvPr>
                  <p:cNvSpPr>
                    <a:spLocks/>
                  </p:cNvSpPr>
                  <p:nvPr/>
                </p:nvSpPr>
                <p:spPr bwMode="auto">
                  <a:xfrm>
                    <a:off x="11506364" y="10590632"/>
                    <a:ext cx="1361606" cy="1438313"/>
                  </a:xfrm>
                  <a:custGeom>
                    <a:avLst/>
                    <a:gdLst>
                      <a:gd name="T0" fmla="*/ 76 w 82"/>
                      <a:gd name="T1" fmla="*/ 62 h 87"/>
                      <a:gd name="T2" fmla="*/ 2 w 82"/>
                      <a:gd name="T3" fmla="*/ 9 h 87"/>
                      <a:gd name="T4" fmla="*/ 8 w 82"/>
                      <a:gd name="T5" fmla="*/ 1 h 87"/>
                      <a:gd name="T6" fmla="*/ 76 w 82"/>
                      <a:gd name="T7" fmla="*/ 62 h 87"/>
                    </a:gdLst>
                    <a:ahLst/>
                    <a:cxnLst>
                      <a:cxn ang="0">
                        <a:pos x="T0" y="T1"/>
                      </a:cxn>
                      <a:cxn ang="0">
                        <a:pos x="T2" y="T3"/>
                      </a:cxn>
                      <a:cxn ang="0">
                        <a:pos x="T4" y="T5"/>
                      </a:cxn>
                      <a:cxn ang="0">
                        <a:pos x="T6" y="T7"/>
                      </a:cxn>
                    </a:cxnLst>
                    <a:rect l="0" t="0" r="r" b="b"/>
                    <a:pathLst>
                      <a:path w="82" h="87">
                        <a:moveTo>
                          <a:pt x="76" y="62"/>
                        </a:moveTo>
                        <a:cubicBezTo>
                          <a:pt x="76" y="62"/>
                          <a:pt x="36" y="87"/>
                          <a:pt x="2" y="9"/>
                        </a:cubicBezTo>
                        <a:cubicBezTo>
                          <a:pt x="0" y="5"/>
                          <a:pt x="4" y="0"/>
                          <a:pt x="8" y="1"/>
                        </a:cubicBezTo>
                        <a:cubicBezTo>
                          <a:pt x="30" y="5"/>
                          <a:pt x="82" y="19"/>
                          <a:pt x="76" y="62"/>
                        </a:cubicBezTo>
                        <a:close/>
                      </a:path>
                    </a:pathLst>
                  </a:custGeom>
                  <a:solidFill>
                    <a:srgbClr val="8379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 name="Freeform 4254">
                    <a:extLst>
                      <a:ext uri="{FF2B5EF4-FFF2-40B4-BE49-F238E27FC236}">
                        <a16:creationId xmlns:a16="http://schemas.microsoft.com/office/drawing/2014/main" id="{B06BB0C8-00B1-E897-494A-EF188F2E29FB}"/>
                      </a:ext>
                    </a:extLst>
                  </p:cNvPr>
                  <p:cNvSpPr>
                    <a:spLocks/>
                  </p:cNvSpPr>
                  <p:nvPr/>
                </p:nvSpPr>
                <p:spPr bwMode="auto">
                  <a:xfrm>
                    <a:off x="11947451" y="10935827"/>
                    <a:ext cx="824639" cy="690389"/>
                  </a:xfrm>
                  <a:custGeom>
                    <a:avLst/>
                    <a:gdLst>
                      <a:gd name="T0" fmla="*/ 49 w 50"/>
                      <a:gd name="T1" fmla="*/ 41 h 41"/>
                      <a:gd name="T2" fmla="*/ 50 w 50"/>
                      <a:gd name="T3" fmla="*/ 41 h 41"/>
                      <a:gd name="T4" fmla="*/ 50 w 50"/>
                      <a:gd name="T5" fmla="*/ 40 h 41"/>
                      <a:gd name="T6" fmla="*/ 1 w 50"/>
                      <a:gd name="T7" fmla="*/ 0 h 41"/>
                      <a:gd name="T8" fmla="*/ 0 w 50"/>
                      <a:gd name="T9" fmla="*/ 0 h 41"/>
                      <a:gd name="T10" fmla="*/ 0 w 50"/>
                      <a:gd name="T11" fmla="*/ 2 h 41"/>
                      <a:gd name="T12" fmla="*/ 49 w 50"/>
                      <a:gd name="T13" fmla="*/ 41 h 41"/>
                      <a:gd name="T14" fmla="*/ 49 w 50"/>
                      <a:gd name="T15" fmla="*/ 41 h 4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 h="41">
                        <a:moveTo>
                          <a:pt x="49" y="41"/>
                        </a:moveTo>
                        <a:cubicBezTo>
                          <a:pt x="50" y="41"/>
                          <a:pt x="50" y="41"/>
                          <a:pt x="50" y="41"/>
                        </a:cubicBezTo>
                        <a:cubicBezTo>
                          <a:pt x="50" y="41"/>
                          <a:pt x="50" y="40"/>
                          <a:pt x="50" y="40"/>
                        </a:cubicBezTo>
                        <a:cubicBezTo>
                          <a:pt x="1" y="0"/>
                          <a:pt x="1" y="0"/>
                          <a:pt x="1" y="0"/>
                        </a:cubicBezTo>
                        <a:cubicBezTo>
                          <a:pt x="1" y="0"/>
                          <a:pt x="0" y="0"/>
                          <a:pt x="0" y="0"/>
                        </a:cubicBezTo>
                        <a:cubicBezTo>
                          <a:pt x="0" y="1"/>
                          <a:pt x="0" y="1"/>
                          <a:pt x="0" y="2"/>
                        </a:cubicBezTo>
                        <a:cubicBezTo>
                          <a:pt x="49" y="41"/>
                          <a:pt x="49" y="41"/>
                          <a:pt x="49" y="41"/>
                        </a:cubicBezTo>
                        <a:cubicBezTo>
                          <a:pt x="49" y="41"/>
                          <a:pt x="49" y="41"/>
                          <a:pt x="49" y="41"/>
                        </a:cubicBezTo>
                        <a:close/>
                      </a:path>
                    </a:pathLst>
                  </a:custGeom>
                  <a:solidFill>
                    <a:srgbClr val="4B41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4" name="Group 63">
                  <a:extLst>
                    <a:ext uri="{FF2B5EF4-FFF2-40B4-BE49-F238E27FC236}">
                      <a16:creationId xmlns:a16="http://schemas.microsoft.com/office/drawing/2014/main" id="{C492B414-5FCD-8D53-DB5B-E119C7EC4553}"/>
                    </a:ext>
                  </a:extLst>
                </p:cNvPr>
                <p:cNvGrpSpPr/>
                <p:nvPr/>
              </p:nvGrpSpPr>
              <p:grpSpPr>
                <a:xfrm>
                  <a:off x="13265290" y="10227467"/>
                  <a:ext cx="877747" cy="2486164"/>
                  <a:chOff x="12854791" y="10175948"/>
                  <a:chExt cx="1649264" cy="2486164"/>
                </a:xfrm>
              </p:grpSpPr>
              <p:sp>
                <p:nvSpPr>
                  <p:cNvPr id="65" name="Freeform 4255">
                    <a:extLst>
                      <a:ext uri="{FF2B5EF4-FFF2-40B4-BE49-F238E27FC236}">
                        <a16:creationId xmlns:a16="http://schemas.microsoft.com/office/drawing/2014/main" id="{56FFD314-F78F-AF83-7424-841697EED7AD}"/>
                      </a:ext>
                    </a:extLst>
                  </p:cNvPr>
                  <p:cNvSpPr>
                    <a:spLocks/>
                  </p:cNvSpPr>
                  <p:nvPr/>
                </p:nvSpPr>
                <p:spPr bwMode="auto">
                  <a:xfrm>
                    <a:off x="12854791" y="10175948"/>
                    <a:ext cx="1649264" cy="2486164"/>
                  </a:xfrm>
                  <a:custGeom>
                    <a:avLst/>
                    <a:gdLst>
                      <a:gd name="T0" fmla="*/ 0 w 99"/>
                      <a:gd name="T1" fmla="*/ 0 h 65"/>
                      <a:gd name="T2" fmla="*/ 3 w 99"/>
                      <a:gd name="T3" fmla="*/ 13 h 65"/>
                      <a:gd name="T4" fmla="*/ 4 w 99"/>
                      <a:gd name="T5" fmla="*/ 17 h 65"/>
                      <a:gd name="T6" fmla="*/ 6 w 99"/>
                      <a:gd name="T7" fmla="*/ 25 h 65"/>
                      <a:gd name="T8" fmla="*/ 7 w 99"/>
                      <a:gd name="T9" fmla="*/ 29 h 65"/>
                      <a:gd name="T10" fmla="*/ 13 w 99"/>
                      <a:gd name="T11" fmla="*/ 60 h 65"/>
                      <a:gd name="T12" fmla="*/ 20 w 99"/>
                      <a:gd name="T13" fmla="*/ 65 h 65"/>
                      <a:gd name="T14" fmla="*/ 79 w 99"/>
                      <a:gd name="T15" fmla="*/ 65 h 65"/>
                      <a:gd name="T16" fmla="*/ 86 w 99"/>
                      <a:gd name="T17" fmla="*/ 60 h 65"/>
                      <a:gd name="T18" fmla="*/ 93 w 99"/>
                      <a:gd name="T19" fmla="*/ 29 h 65"/>
                      <a:gd name="T20" fmla="*/ 94 w 99"/>
                      <a:gd name="T21" fmla="*/ 25 h 65"/>
                      <a:gd name="T22" fmla="*/ 96 w 99"/>
                      <a:gd name="T23" fmla="*/ 17 h 65"/>
                      <a:gd name="T24" fmla="*/ 97 w 99"/>
                      <a:gd name="T25" fmla="*/ 13 h 65"/>
                      <a:gd name="T26" fmla="*/ 99 w 99"/>
                      <a:gd name="T27" fmla="*/ 0 h 65"/>
                      <a:gd name="T28" fmla="*/ 0 w 99"/>
                      <a:gd name="T29" fmla="*/ 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9" h="65">
                        <a:moveTo>
                          <a:pt x="0" y="0"/>
                        </a:moveTo>
                        <a:cubicBezTo>
                          <a:pt x="3" y="13"/>
                          <a:pt x="3" y="13"/>
                          <a:pt x="3" y="13"/>
                        </a:cubicBezTo>
                        <a:cubicBezTo>
                          <a:pt x="4" y="17"/>
                          <a:pt x="4" y="17"/>
                          <a:pt x="4" y="17"/>
                        </a:cubicBezTo>
                        <a:cubicBezTo>
                          <a:pt x="6" y="25"/>
                          <a:pt x="6" y="25"/>
                          <a:pt x="6" y="25"/>
                        </a:cubicBezTo>
                        <a:cubicBezTo>
                          <a:pt x="7" y="29"/>
                          <a:pt x="7" y="29"/>
                          <a:pt x="7" y="29"/>
                        </a:cubicBezTo>
                        <a:cubicBezTo>
                          <a:pt x="13" y="60"/>
                          <a:pt x="13" y="60"/>
                          <a:pt x="13" y="60"/>
                        </a:cubicBezTo>
                        <a:cubicBezTo>
                          <a:pt x="14" y="63"/>
                          <a:pt x="17" y="65"/>
                          <a:pt x="20" y="65"/>
                        </a:cubicBezTo>
                        <a:cubicBezTo>
                          <a:pt x="79" y="65"/>
                          <a:pt x="79" y="65"/>
                          <a:pt x="79" y="65"/>
                        </a:cubicBezTo>
                        <a:cubicBezTo>
                          <a:pt x="83" y="65"/>
                          <a:pt x="86" y="63"/>
                          <a:pt x="86" y="60"/>
                        </a:cubicBezTo>
                        <a:cubicBezTo>
                          <a:pt x="93" y="29"/>
                          <a:pt x="93" y="29"/>
                          <a:pt x="93" y="29"/>
                        </a:cubicBezTo>
                        <a:cubicBezTo>
                          <a:pt x="94" y="25"/>
                          <a:pt x="94" y="25"/>
                          <a:pt x="94" y="25"/>
                        </a:cubicBezTo>
                        <a:cubicBezTo>
                          <a:pt x="96" y="17"/>
                          <a:pt x="96" y="17"/>
                          <a:pt x="96" y="17"/>
                        </a:cubicBezTo>
                        <a:cubicBezTo>
                          <a:pt x="97" y="13"/>
                          <a:pt x="97" y="13"/>
                          <a:pt x="97" y="13"/>
                        </a:cubicBezTo>
                        <a:cubicBezTo>
                          <a:pt x="99" y="0"/>
                          <a:pt x="99" y="0"/>
                          <a:pt x="99" y="0"/>
                        </a:cubicBezTo>
                        <a:lnTo>
                          <a:pt x="0" y="0"/>
                        </a:lnTo>
                        <a:close/>
                      </a:path>
                    </a:pathLst>
                  </a:custGeom>
                  <a:solidFill>
                    <a:srgbClr val="A0AB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 name="Freeform 4256">
                    <a:extLst>
                      <a:ext uri="{FF2B5EF4-FFF2-40B4-BE49-F238E27FC236}">
                        <a16:creationId xmlns:a16="http://schemas.microsoft.com/office/drawing/2014/main" id="{4E6EC1C7-B3BC-5CBC-7345-9D376B489776}"/>
                      </a:ext>
                    </a:extLst>
                  </p:cNvPr>
                  <p:cNvSpPr>
                    <a:spLocks/>
                  </p:cNvSpPr>
                  <p:nvPr/>
                </p:nvSpPr>
                <p:spPr bwMode="auto">
                  <a:xfrm>
                    <a:off x="12919627" y="10365889"/>
                    <a:ext cx="1572550" cy="76708"/>
                  </a:xfrm>
                  <a:custGeom>
                    <a:avLst/>
                    <a:gdLst>
                      <a:gd name="T0" fmla="*/ 0 w 82"/>
                      <a:gd name="T1" fmla="*/ 0 h 4"/>
                      <a:gd name="T2" fmla="*/ 1 w 82"/>
                      <a:gd name="T3" fmla="*/ 4 h 4"/>
                      <a:gd name="T4" fmla="*/ 81 w 82"/>
                      <a:gd name="T5" fmla="*/ 4 h 4"/>
                      <a:gd name="T6" fmla="*/ 82 w 82"/>
                      <a:gd name="T7" fmla="*/ 0 h 4"/>
                      <a:gd name="T8" fmla="*/ 0 w 82"/>
                      <a:gd name="T9" fmla="*/ 0 h 4"/>
                    </a:gdLst>
                    <a:ahLst/>
                    <a:cxnLst>
                      <a:cxn ang="0">
                        <a:pos x="T0" y="T1"/>
                      </a:cxn>
                      <a:cxn ang="0">
                        <a:pos x="T2" y="T3"/>
                      </a:cxn>
                      <a:cxn ang="0">
                        <a:pos x="T4" y="T5"/>
                      </a:cxn>
                      <a:cxn ang="0">
                        <a:pos x="T6" y="T7"/>
                      </a:cxn>
                      <a:cxn ang="0">
                        <a:pos x="T8" y="T9"/>
                      </a:cxn>
                    </a:cxnLst>
                    <a:rect l="0" t="0" r="r" b="b"/>
                    <a:pathLst>
                      <a:path w="82" h="4">
                        <a:moveTo>
                          <a:pt x="0" y="0"/>
                        </a:moveTo>
                        <a:lnTo>
                          <a:pt x="1" y="4"/>
                        </a:lnTo>
                        <a:lnTo>
                          <a:pt x="81" y="4"/>
                        </a:lnTo>
                        <a:lnTo>
                          <a:pt x="82" y="0"/>
                        </a:lnTo>
                        <a:lnTo>
                          <a:pt x="0" y="0"/>
                        </a:lnTo>
                        <a:close/>
                      </a:path>
                    </a:pathLst>
                  </a:custGeom>
                  <a:solidFill>
                    <a:srgbClr val="8D97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 name="Freeform 4257">
                    <a:extLst>
                      <a:ext uri="{FF2B5EF4-FFF2-40B4-BE49-F238E27FC236}">
                        <a16:creationId xmlns:a16="http://schemas.microsoft.com/office/drawing/2014/main" id="{4FD1125D-BDAB-1104-4F3A-64F46CC71550}"/>
                      </a:ext>
                    </a:extLst>
                  </p:cNvPr>
                  <p:cNvSpPr>
                    <a:spLocks/>
                  </p:cNvSpPr>
                  <p:nvPr/>
                </p:nvSpPr>
                <p:spPr bwMode="auto">
                  <a:xfrm>
                    <a:off x="12950678" y="10597849"/>
                    <a:ext cx="1476670" cy="57536"/>
                  </a:xfrm>
                  <a:custGeom>
                    <a:avLst/>
                    <a:gdLst>
                      <a:gd name="T0" fmla="*/ 0 w 77"/>
                      <a:gd name="T1" fmla="*/ 0 h 3"/>
                      <a:gd name="T2" fmla="*/ 1 w 77"/>
                      <a:gd name="T3" fmla="*/ 3 h 3"/>
                      <a:gd name="T4" fmla="*/ 76 w 77"/>
                      <a:gd name="T5" fmla="*/ 3 h 3"/>
                      <a:gd name="T6" fmla="*/ 77 w 77"/>
                      <a:gd name="T7" fmla="*/ 0 h 3"/>
                      <a:gd name="T8" fmla="*/ 0 w 77"/>
                      <a:gd name="T9" fmla="*/ 0 h 3"/>
                    </a:gdLst>
                    <a:ahLst/>
                    <a:cxnLst>
                      <a:cxn ang="0">
                        <a:pos x="T0" y="T1"/>
                      </a:cxn>
                      <a:cxn ang="0">
                        <a:pos x="T2" y="T3"/>
                      </a:cxn>
                      <a:cxn ang="0">
                        <a:pos x="T4" y="T5"/>
                      </a:cxn>
                      <a:cxn ang="0">
                        <a:pos x="T6" y="T7"/>
                      </a:cxn>
                      <a:cxn ang="0">
                        <a:pos x="T8" y="T9"/>
                      </a:cxn>
                    </a:cxnLst>
                    <a:rect l="0" t="0" r="r" b="b"/>
                    <a:pathLst>
                      <a:path w="77" h="3">
                        <a:moveTo>
                          <a:pt x="0" y="0"/>
                        </a:moveTo>
                        <a:lnTo>
                          <a:pt x="1" y="3"/>
                        </a:lnTo>
                        <a:lnTo>
                          <a:pt x="76" y="3"/>
                        </a:lnTo>
                        <a:lnTo>
                          <a:pt x="77" y="0"/>
                        </a:lnTo>
                        <a:lnTo>
                          <a:pt x="0" y="0"/>
                        </a:lnTo>
                        <a:close/>
                      </a:path>
                    </a:pathLst>
                  </a:custGeom>
                  <a:solidFill>
                    <a:srgbClr val="8D97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
            <p:nvSpPr>
              <p:cNvPr id="60" name="Freeform 4254">
                <a:extLst>
                  <a:ext uri="{FF2B5EF4-FFF2-40B4-BE49-F238E27FC236}">
                    <a16:creationId xmlns:a16="http://schemas.microsoft.com/office/drawing/2014/main" id="{8B412408-0C34-1B23-6A03-846995234970}"/>
                  </a:ext>
                </a:extLst>
              </p:cNvPr>
              <p:cNvSpPr>
                <a:spLocks/>
              </p:cNvSpPr>
              <p:nvPr/>
            </p:nvSpPr>
            <p:spPr bwMode="auto">
              <a:xfrm rot="382393" flipH="1">
                <a:off x="-1725353" y="7930637"/>
                <a:ext cx="654860" cy="932454"/>
              </a:xfrm>
              <a:custGeom>
                <a:avLst/>
                <a:gdLst>
                  <a:gd name="T0" fmla="*/ 49 w 50"/>
                  <a:gd name="T1" fmla="*/ 41 h 41"/>
                  <a:gd name="T2" fmla="*/ 50 w 50"/>
                  <a:gd name="T3" fmla="*/ 41 h 41"/>
                  <a:gd name="T4" fmla="*/ 50 w 50"/>
                  <a:gd name="T5" fmla="*/ 40 h 41"/>
                  <a:gd name="T6" fmla="*/ 1 w 50"/>
                  <a:gd name="T7" fmla="*/ 0 h 41"/>
                  <a:gd name="T8" fmla="*/ 0 w 50"/>
                  <a:gd name="T9" fmla="*/ 0 h 41"/>
                  <a:gd name="T10" fmla="*/ 0 w 50"/>
                  <a:gd name="T11" fmla="*/ 2 h 41"/>
                  <a:gd name="T12" fmla="*/ 49 w 50"/>
                  <a:gd name="T13" fmla="*/ 41 h 41"/>
                  <a:gd name="T14" fmla="*/ 49 w 50"/>
                  <a:gd name="T15" fmla="*/ 41 h 4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 h="41">
                    <a:moveTo>
                      <a:pt x="49" y="41"/>
                    </a:moveTo>
                    <a:cubicBezTo>
                      <a:pt x="50" y="41"/>
                      <a:pt x="50" y="41"/>
                      <a:pt x="50" y="41"/>
                    </a:cubicBezTo>
                    <a:cubicBezTo>
                      <a:pt x="50" y="41"/>
                      <a:pt x="50" y="40"/>
                      <a:pt x="50" y="40"/>
                    </a:cubicBezTo>
                    <a:cubicBezTo>
                      <a:pt x="1" y="0"/>
                      <a:pt x="1" y="0"/>
                      <a:pt x="1" y="0"/>
                    </a:cubicBezTo>
                    <a:cubicBezTo>
                      <a:pt x="1" y="0"/>
                      <a:pt x="0" y="0"/>
                      <a:pt x="0" y="0"/>
                    </a:cubicBezTo>
                    <a:cubicBezTo>
                      <a:pt x="0" y="1"/>
                      <a:pt x="0" y="1"/>
                      <a:pt x="0" y="2"/>
                    </a:cubicBezTo>
                    <a:cubicBezTo>
                      <a:pt x="49" y="41"/>
                      <a:pt x="49" y="41"/>
                      <a:pt x="49" y="41"/>
                    </a:cubicBezTo>
                    <a:cubicBezTo>
                      <a:pt x="49" y="41"/>
                      <a:pt x="49" y="41"/>
                      <a:pt x="49" y="41"/>
                    </a:cubicBezTo>
                    <a:close/>
                  </a:path>
                </a:pathLst>
              </a:custGeom>
              <a:solidFill>
                <a:srgbClr val="837847"/>
              </a:solidFill>
              <a:ln>
                <a:noFill/>
              </a:ln>
            </p:spPr>
            <p:txBody>
              <a:bodyPr vert="horz" wrap="square" lIns="91440" tIns="45720" rIns="91440" bIns="45720" numCol="1" anchor="t" anchorCtr="0" compatLnSpc="1">
                <a:prstTxWarp prst="textNoShape">
                  <a:avLst/>
                </a:prstTxWarp>
              </a:bodyPr>
              <a:lstStyle/>
              <a:p>
                <a:endParaRPr lang="en-US"/>
              </a:p>
            </p:txBody>
          </p:sp>
        </p:grpSp>
        <p:sp>
          <p:nvSpPr>
            <p:cNvPr id="10" name="Freeform 81599">
              <a:extLst>
                <a:ext uri="{FF2B5EF4-FFF2-40B4-BE49-F238E27FC236}">
                  <a16:creationId xmlns:a16="http://schemas.microsoft.com/office/drawing/2014/main" id="{A5762668-0C7F-6E2E-9EFC-B9013B62BFF7}"/>
                </a:ext>
              </a:extLst>
            </p:cNvPr>
            <p:cNvSpPr>
              <a:spLocks/>
            </p:cNvSpPr>
            <p:nvPr/>
          </p:nvSpPr>
          <p:spPr bwMode="auto">
            <a:xfrm>
              <a:off x="6044966" y="6397884"/>
              <a:ext cx="1465392" cy="1494700"/>
            </a:xfrm>
            <a:custGeom>
              <a:avLst/>
              <a:gdLst>
                <a:gd name="T0" fmla="*/ 28 w 38"/>
                <a:gd name="T1" fmla="*/ 39 h 39"/>
                <a:gd name="T2" fmla="*/ 0 w 38"/>
                <a:gd name="T3" fmla="*/ 24 h 39"/>
                <a:gd name="T4" fmla="*/ 4 w 38"/>
                <a:gd name="T5" fmla="*/ 16 h 39"/>
                <a:gd name="T6" fmla="*/ 13 w 38"/>
                <a:gd name="T7" fmla="*/ 0 h 39"/>
                <a:gd name="T8" fmla="*/ 38 w 38"/>
                <a:gd name="T9" fmla="*/ 7 h 39"/>
                <a:gd name="T10" fmla="*/ 28 w 38"/>
                <a:gd name="T11" fmla="*/ 39 h 39"/>
              </a:gdLst>
              <a:ahLst/>
              <a:cxnLst>
                <a:cxn ang="0">
                  <a:pos x="T0" y="T1"/>
                </a:cxn>
                <a:cxn ang="0">
                  <a:pos x="T2" y="T3"/>
                </a:cxn>
                <a:cxn ang="0">
                  <a:pos x="T4" y="T5"/>
                </a:cxn>
                <a:cxn ang="0">
                  <a:pos x="T6" y="T7"/>
                </a:cxn>
                <a:cxn ang="0">
                  <a:pos x="T8" y="T9"/>
                </a:cxn>
                <a:cxn ang="0">
                  <a:pos x="T10" y="T11"/>
                </a:cxn>
              </a:cxnLst>
              <a:rect l="0" t="0" r="r" b="b"/>
              <a:pathLst>
                <a:path w="38" h="39">
                  <a:moveTo>
                    <a:pt x="28" y="39"/>
                  </a:moveTo>
                  <a:cubicBezTo>
                    <a:pt x="18" y="36"/>
                    <a:pt x="8" y="31"/>
                    <a:pt x="0" y="24"/>
                  </a:cubicBezTo>
                  <a:cubicBezTo>
                    <a:pt x="1" y="21"/>
                    <a:pt x="3" y="19"/>
                    <a:pt x="4" y="16"/>
                  </a:cubicBezTo>
                  <a:cubicBezTo>
                    <a:pt x="5" y="14"/>
                    <a:pt x="12" y="0"/>
                    <a:pt x="13" y="0"/>
                  </a:cubicBezTo>
                  <a:cubicBezTo>
                    <a:pt x="21" y="3"/>
                    <a:pt x="30" y="5"/>
                    <a:pt x="38" y="7"/>
                  </a:cubicBezTo>
                  <a:cubicBezTo>
                    <a:pt x="35" y="18"/>
                    <a:pt x="31" y="29"/>
                    <a:pt x="28" y="39"/>
                  </a:cubicBezTo>
                  <a:close/>
                </a:path>
              </a:pathLst>
            </a:custGeom>
            <a:solidFill>
              <a:srgbClr val="F2A6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 name="Freeform 81600">
              <a:extLst>
                <a:ext uri="{FF2B5EF4-FFF2-40B4-BE49-F238E27FC236}">
                  <a16:creationId xmlns:a16="http://schemas.microsoft.com/office/drawing/2014/main" id="{036D540A-FC6F-4D25-50C0-6675EC087748}"/>
                </a:ext>
              </a:extLst>
            </p:cNvPr>
            <p:cNvSpPr>
              <a:spLocks/>
            </p:cNvSpPr>
            <p:nvPr/>
          </p:nvSpPr>
          <p:spPr bwMode="auto">
            <a:xfrm>
              <a:off x="1719100" y="7371933"/>
              <a:ext cx="7063187" cy="3780708"/>
            </a:xfrm>
            <a:custGeom>
              <a:avLst/>
              <a:gdLst>
                <a:gd name="T0" fmla="*/ 174 w 185"/>
                <a:gd name="T1" fmla="*/ 47 h 99"/>
                <a:gd name="T2" fmla="*/ 152 w 185"/>
                <a:gd name="T3" fmla="*/ 27 h 99"/>
                <a:gd name="T4" fmla="*/ 134 w 185"/>
                <a:gd name="T5" fmla="*/ 31 h 99"/>
                <a:gd name="T6" fmla="*/ 94 w 185"/>
                <a:gd name="T7" fmla="*/ 3 h 99"/>
                <a:gd name="T8" fmla="*/ 66 w 185"/>
                <a:gd name="T9" fmla="*/ 1 h 99"/>
                <a:gd name="T10" fmla="*/ 39 w 185"/>
                <a:gd name="T11" fmla="*/ 14 h 99"/>
                <a:gd name="T12" fmla="*/ 6 w 185"/>
                <a:gd name="T13" fmla="*/ 73 h 99"/>
                <a:gd name="T14" fmla="*/ 22 w 185"/>
                <a:gd name="T15" fmla="*/ 99 h 99"/>
                <a:gd name="T16" fmla="*/ 181 w 185"/>
                <a:gd name="T17" fmla="*/ 99 h 99"/>
                <a:gd name="T18" fmla="*/ 184 w 185"/>
                <a:gd name="T19" fmla="*/ 77 h 99"/>
                <a:gd name="T20" fmla="*/ 174 w 185"/>
                <a:gd name="T21" fmla="*/ 47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5" h="99">
                  <a:moveTo>
                    <a:pt x="174" y="47"/>
                  </a:moveTo>
                  <a:cubicBezTo>
                    <a:pt x="169" y="38"/>
                    <a:pt x="161" y="32"/>
                    <a:pt x="152" y="27"/>
                  </a:cubicBezTo>
                  <a:cubicBezTo>
                    <a:pt x="147" y="30"/>
                    <a:pt x="141" y="31"/>
                    <a:pt x="134" y="31"/>
                  </a:cubicBezTo>
                  <a:cubicBezTo>
                    <a:pt x="116" y="31"/>
                    <a:pt x="100" y="19"/>
                    <a:pt x="94" y="3"/>
                  </a:cubicBezTo>
                  <a:cubicBezTo>
                    <a:pt x="84" y="1"/>
                    <a:pt x="75" y="0"/>
                    <a:pt x="66" y="1"/>
                  </a:cubicBezTo>
                  <a:cubicBezTo>
                    <a:pt x="56" y="2"/>
                    <a:pt x="46" y="7"/>
                    <a:pt x="39" y="14"/>
                  </a:cubicBezTo>
                  <a:cubicBezTo>
                    <a:pt x="6" y="73"/>
                    <a:pt x="6" y="73"/>
                    <a:pt x="6" y="73"/>
                  </a:cubicBezTo>
                  <a:cubicBezTo>
                    <a:pt x="0" y="85"/>
                    <a:pt x="8" y="99"/>
                    <a:pt x="22" y="99"/>
                  </a:cubicBezTo>
                  <a:cubicBezTo>
                    <a:pt x="181" y="99"/>
                    <a:pt x="181" y="99"/>
                    <a:pt x="181" y="99"/>
                  </a:cubicBezTo>
                  <a:cubicBezTo>
                    <a:pt x="183" y="92"/>
                    <a:pt x="184" y="84"/>
                    <a:pt x="184" y="77"/>
                  </a:cubicBezTo>
                  <a:cubicBezTo>
                    <a:pt x="185" y="66"/>
                    <a:pt x="179" y="56"/>
                    <a:pt x="174" y="47"/>
                  </a:cubicBezTo>
                  <a:close/>
                </a:path>
              </a:pathLst>
            </a:custGeom>
            <a:solidFill>
              <a:srgbClr val="24B58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 name="Freeform 81673">
              <a:extLst>
                <a:ext uri="{FF2B5EF4-FFF2-40B4-BE49-F238E27FC236}">
                  <a16:creationId xmlns:a16="http://schemas.microsoft.com/office/drawing/2014/main" id="{449E8845-79E2-8971-FB29-1A01E7997219}"/>
                </a:ext>
              </a:extLst>
            </p:cNvPr>
            <p:cNvSpPr>
              <a:spLocks/>
            </p:cNvSpPr>
            <p:nvPr/>
          </p:nvSpPr>
          <p:spPr bwMode="auto">
            <a:xfrm>
              <a:off x="2832810" y="9247643"/>
              <a:ext cx="937849" cy="1905011"/>
            </a:xfrm>
            <a:custGeom>
              <a:avLst/>
              <a:gdLst>
                <a:gd name="T0" fmla="*/ 32 w 32"/>
                <a:gd name="T1" fmla="*/ 0 h 65"/>
                <a:gd name="T2" fmla="*/ 21 w 32"/>
                <a:gd name="T3" fmla="*/ 65 h 65"/>
                <a:gd name="T4" fmla="*/ 0 w 32"/>
                <a:gd name="T5" fmla="*/ 65 h 65"/>
                <a:gd name="T6" fmla="*/ 32 w 32"/>
                <a:gd name="T7" fmla="*/ 0 h 65"/>
              </a:gdLst>
              <a:ahLst/>
              <a:cxnLst>
                <a:cxn ang="0">
                  <a:pos x="T0" y="T1"/>
                </a:cxn>
                <a:cxn ang="0">
                  <a:pos x="T2" y="T3"/>
                </a:cxn>
                <a:cxn ang="0">
                  <a:pos x="T4" y="T5"/>
                </a:cxn>
                <a:cxn ang="0">
                  <a:pos x="T6" y="T7"/>
                </a:cxn>
              </a:cxnLst>
              <a:rect l="0" t="0" r="r" b="b"/>
              <a:pathLst>
                <a:path w="32" h="65">
                  <a:moveTo>
                    <a:pt x="32" y="0"/>
                  </a:moveTo>
                  <a:lnTo>
                    <a:pt x="21" y="65"/>
                  </a:lnTo>
                  <a:lnTo>
                    <a:pt x="0" y="65"/>
                  </a:lnTo>
                  <a:lnTo>
                    <a:pt x="32" y="0"/>
                  </a:lnTo>
                  <a:close/>
                </a:path>
              </a:pathLst>
            </a:custGeom>
            <a:solidFill>
              <a:srgbClr val="159E7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 name="Freeform 81674">
              <a:extLst>
                <a:ext uri="{FF2B5EF4-FFF2-40B4-BE49-F238E27FC236}">
                  <a16:creationId xmlns:a16="http://schemas.microsoft.com/office/drawing/2014/main" id="{CADFAAD6-BBDE-1A80-BBB8-F8A126865C2A}"/>
                </a:ext>
              </a:extLst>
            </p:cNvPr>
            <p:cNvSpPr>
              <a:spLocks/>
            </p:cNvSpPr>
            <p:nvPr/>
          </p:nvSpPr>
          <p:spPr bwMode="auto">
            <a:xfrm>
              <a:off x="2129422" y="10771651"/>
              <a:ext cx="2139471" cy="1318851"/>
            </a:xfrm>
            <a:custGeom>
              <a:avLst/>
              <a:gdLst>
                <a:gd name="T0" fmla="*/ 32 w 56"/>
                <a:gd name="T1" fmla="*/ 32 h 34"/>
                <a:gd name="T2" fmla="*/ 32 w 56"/>
                <a:gd name="T3" fmla="*/ 31 h 34"/>
                <a:gd name="T4" fmla="*/ 31 w 56"/>
                <a:gd name="T5" fmla="*/ 32 h 34"/>
                <a:gd name="T6" fmla="*/ 31 w 56"/>
                <a:gd name="T7" fmla="*/ 32 h 34"/>
                <a:gd name="T8" fmla="*/ 28 w 56"/>
                <a:gd name="T9" fmla="*/ 34 h 34"/>
                <a:gd name="T10" fmla="*/ 25 w 56"/>
                <a:gd name="T11" fmla="*/ 33 h 34"/>
                <a:gd name="T12" fmla="*/ 23 w 56"/>
                <a:gd name="T13" fmla="*/ 33 h 34"/>
                <a:gd name="T14" fmla="*/ 19 w 56"/>
                <a:gd name="T15" fmla="*/ 31 h 34"/>
                <a:gd name="T16" fmla="*/ 19 w 56"/>
                <a:gd name="T17" fmla="*/ 30 h 34"/>
                <a:gd name="T18" fmla="*/ 17 w 56"/>
                <a:gd name="T19" fmla="*/ 30 h 34"/>
                <a:gd name="T20" fmla="*/ 15 w 56"/>
                <a:gd name="T21" fmla="*/ 29 h 34"/>
                <a:gd name="T22" fmla="*/ 15 w 56"/>
                <a:gd name="T23" fmla="*/ 26 h 34"/>
                <a:gd name="T24" fmla="*/ 15 w 56"/>
                <a:gd name="T25" fmla="*/ 22 h 34"/>
                <a:gd name="T26" fmla="*/ 11 w 56"/>
                <a:gd name="T27" fmla="*/ 19 h 34"/>
                <a:gd name="T28" fmla="*/ 2 w 56"/>
                <a:gd name="T29" fmla="*/ 8 h 34"/>
                <a:gd name="T30" fmla="*/ 30 w 56"/>
                <a:gd name="T31" fmla="*/ 2 h 34"/>
                <a:gd name="T32" fmla="*/ 37 w 56"/>
                <a:gd name="T33" fmla="*/ 4 h 34"/>
                <a:gd name="T34" fmla="*/ 43 w 56"/>
                <a:gd name="T35" fmla="*/ 7 h 34"/>
                <a:gd name="T36" fmla="*/ 47 w 56"/>
                <a:gd name="T37" fmla="*/ 10 h 34"/>
                <a:gd name="T38" fmla="*/ 50 w 56"/>
                <a:gd name="T39" fmla="*/ 17 h 34"/>
                <a:gd name="T40" fmla="*/ 55 w 56"/>
                <a:gd name="T41" fmla="*/ 29 h 34"/>
                <a:gd name="T42" fmla="*/ 53 w 56"/>
                <a:gd name="T43" fmla="*/ 32 h 34"/>
                <a:gd name="T44" fmla="*/ 49 w 56"/>
                <a:gd name="T45" fmla="*/ 30 h 34"/>
                <a:gd name="T46" fmla="*/ 40 w 56"/>
                <a:gd name="T47" fmla="*/ 15 h 34"/>
                <a:gd name="T48" fmla="*/ 38 w 56"/>
                <a:gd name="T49" fmla="*/ 31 h 34"/>
                <a:gd name="T50" fmla="*/ 38 w 56"/>
                <a:gd name="T51" fmla="*/ 32 h 34"/>
                <a:gd name="T52" fmla="*/ 35 w 56"/>
                <a:gd name="T53" fmla="*/ 34 h 34"/>
                <a:gd name="T54" fmla="*/ 32 w 56"/>
                <a:gd name="T55" fmla="*/ 32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6" h="34">
                  <a:moveTo>
                    <a:pt x="32" y="32"/>
                  </a:moveTo>
                  <a:cubicBezTo>
                    <a:pt x="32" y="31"/>
                    <a:pt x="32" y="31"/>
                    <a:pt x="32" y="31"/>
                  </a:cubicBezTo>
                  <a:cubicBezTo>
                    <a:pt x="31" y="32"/>
                    <a:pt x="31" y="32"/>
                    <a:pt x="31" y="32"/>
                  </a:cubicBezTo>
                  <a:cubicBezTo>
                    <a:pt x="31" y="32"/>
                    <a:pt x="31" y="32"/>
                    <a:pt x="31" y="32"/>
                  </a:cubicBezTo>
                  <a:cubicBezTo>
                    <a:pt x="31" y="33"/>
                    <a:pt x="30" y="34"/>
                    <a:pt x="28" y="34"/>
                  </a:cubicBezTo>
                  <a:cubicBezTo>
                    <a:pt x="27" y="34"/>
                    <a:pt x="25" y="34"/>
                    <a:pt x="25" y="33"/>
                  </a:cubicBezTo>
                  <a:cubicBezTo>
                    <a:pt x="24" y="33"/>
                    <a:pt x="23" y="33"/>
                    <a:pt x="23" y="33"/>
                  </a:cubicBezTo>
                  <a:cubicBezTo>
                    <a:pt x="21" y="33"/>
                    <a:pt x="19" y="32"/>
                    <a:pt x="19" y="31"/>
                  </a:cubicBezTo>
                  <a:cubicBezTo>
                    <a:pt x="19" y="30"/>
                    <a:pt x="19" y="30"/>
                    <a:pt x="19" y="30"/>
                  </a:cubicBezTo>
                  <a:cubicBezTo>
                    <a:pt x="19" y="30"/>
                    <a:pt x="18" y="30"/>
                    <a:pt x="17" y="30"/>
                  </a:cubicBezTo>
                  <a:cubicBezTo>
                    <a:pt x="16" y="30"/>
                    <a:pt x="15" y="30"/>
                    <a:pt x="15" y="29"/>
                  </a:cubicBezTo>
                  <a:cubicBezTo>
                    <a:pt x="15" y="26"/>
                    <a:pt x="15" y="26"/>
                    <a:pt x="15" y="26"/>
                  </a:cubicBezTo>
                  <a:cubicBezTo>
                    <a:pt x="15" y="22"/>
                    <a:pt x="15" y="22"/>
                    <a:pt x="15" y="22"/>
                  </a:cubicBezTo>
                  <a:cubicBezTo>
                    <a:pt x="11" y="19"/>
                    <a:pt x="11" y="19"/>
                    <a:pt x="11" y="19"/>
                  </a:cubicBezTo>
                  <a:cubicBezTo>
                    <a:pt x="8" y="16"/>
                    <a:pt x="0" y="12"/>
                    <a:pt x="2" y="8"/>
                  </a:cubicBezTo>
                  <a:cubicBezTo>
                    <a:pt x="4" y="0"/>
                    <a:pt x="22" y="0"/>
                    <a:pt x="30" y="2"/>
                  </a:cubicBezTo>
                  <a:cubicBezTo>
                    <a:pt x="37" y="4"/>
                    <a:pt x="37" y="4"/>
                    <a:pt x="37" y="4"/>
                  </a:cubicBezTo>
                  <a:cubicBezTo>
                    <a:pt x="43" y="7"/>
                    <a:pt x="43" y="7"/>
                    <a:pt x="43" y="7"/>
                  </a:cubicBezTo>
                  <a:cubicBezTo>
                    <a:pt x="45" y="8"/>
                    <a:pt x="46" y="9"/>
                    <a:pt x="47" y="10"/>
                  </a:cubicBezTo>
                  <a:cubicBezTo>
                    <a:pt x="50" y="17"/>
                    <a:pt x="50" y="17"/>
                    <a:pt x="50" y="17"/>
                  </a:cubicBezTo>
                  <a:cubicBezTo>
                    <a:pt x="55" y="29"/>
                    <a:pt x="55" y="29"/>
                    <a:pt x="55" y="29"/>
                  </a:cubicBezTo>
                  <a:cubicBezTo>
                    <a:pt x="56" y="30"/>
                    <a:pt x="55" y="31"/>
                    <a:pt x="53" y="32"/>
                  </a:cubicBezTo>
                  <a:cubicBezTo>
                    <a:pt x="51" y="32"/>
                    <a:pt x="49" y="31"/>
                    <a:pt x="49" y="30"/>
                  </a:cubicBezTo>
                  <a:cubicBezTo>
                    <a:pt x="40" y="15"/>
                    <a:pt x="40" y="15"/>
                    <a:pt x="40" y="15"/>
                  </a:cubicBezTo>
                  <a:cubicBezTo>
                    <a:pt x="38" y="31"/>
                    <a:pt x="38" y="31"/>
                    <a:pt x="38" y="31"/>
                  </a:cubicBezTo>
                  <a:cubicBezTo>
                    <a:pt x="38" y="32"/>
                    <a:pt x="38" y="32"/>
                    <a:pt x="38" y="32"/>
                  </a:cubicBezTo>
                  <a:cubicBezTo>
                    <a:pt x="38" y="33"/>
                    <a:pt x="37" y="34"/>
                    <a:pt x="35" y="34"/>
                  </a:cubicBezTo>
                  <a:cubicBezTo>
                    <a:pt x="33" y="34"/>
                    <a:pt x="32" y="33"/>
                    <a:pt x="32" y="32"/>
                  </a:cubicBezTo>
                  <a:close/>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 name="Freeform 81675">
              <a:extLst>
                <a:ext uri="{FF2B5EF4-FFF2-40B4-BE49-F238E27FC236}">
                  <a16:creationId xmlns:a16="http://schemas.microsoft.com/office/drawing/2014/main" id="{2359CA54-BE0C-ED47-93F3-9EBD458E29C9}"/>
                </a:ext>
              </a:extLst>
            </p:cNvPr>
            <p:cNvSpPr>
              <a:spLocks/>
            </p:cNvSpPr>
            <p:nvPr/>
          </p:nvSpPr>
          <p:spPr bwMode="auto">
            <a:xfrm>
              <a:off x="7522060" y="10156184"/>
              <a:ext cx="498235" cy="996465"/>
            </a:xfrm>
            <a:custGeom>
              <a:avLst/>
              <a:gdLst>
                <a:gd name="T0" fmla="*/ 9 w 17"/>
                <a:gd name="T1" fmla="*/ 0 h 34"/>
                <a:gd name="T2" fmla="*/ 0 w 17"/>
                <a:gd name="T3" fmla="*/ 34 h 34"/>
                <a:gd name="T4" fmla="*/ 17 w 17"/>
                <a:gd name="T5" fmla="*/ 34 h 34"/>
                <a:gd name="T6" fmla="*/ 9 w 17"/>
                <a:gd name="T7" fmla="*/ 0 h 34"/>
              </a:gdLst>
              <a:ahLst/>
              <a:cxnLst>
                <a:cxn ang="0">
                  <a:pos x="T0" y="T1"/>
                </a:cxn>
                <a:cxn ang="0">
                  <a:pos x="T2" y="T3"/>
                </a:cxn>
                <a:cxn ang="0">
                  <a:pos x="T4" y="T5"/>
                </a:cxn>
                <a:cxn ang="0">
                  <a:pos x="T6" y="T7"/>
                </a:cxn>
              </a:cxnLst>
              <a:rect l="0" t="0" r="r" b="b"/>
              <a:pathLst>
                <a:path w="17" h="34">
                  <a:moveTo>
                    <a:pt x="9" y="0"/>
                  </a:moveTo>
                  <a:lnTo>
                    <a:pt x="0" y="34"/>
                  </a:lnTo>
                  <a:lnTo>
                    <a:pt x="17" y="34"/>
                  </a:lnTo>
                  <a:lnTo>
                    <a:pt x="9" y="0"/>
                  </a:lnTo>
                  <a:close/>
                </a:path>
              </a:pathLst>
            </a:custGeom>
            <a:solidFill>
              <a:srgbClr val="159E7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 name="Freeform 81676">
              <a:extLst>
                <a:ext uri="{FF2B5EF4-FFF2-40B4-BE49-F238E27FC236}">
                  <a16:creationId xmlns:a16="http://schemas.microsoft.com/office/drawing/2014/main" id="{836539D9-62CB-4718-DC20-D2DC87BD72BC}"/>
                </a:ext>
              </a:extLst>
            </p:cNvPr>
            <p:cNvSpPr>
              <a:spLocks/>
            </p:cNvSpPr>
            <p:nvPr/>
          </p:nvSpPr>
          <p:spPr bwMode="auto">
            <a:xfrm>
              <a:off x="6760056" y="10888881"/>
              <a:ext cx="2110163" cy="1318851"/>
            </a:xfrm>
            <a:custGeom>
              <a:avLst/>
              <a:gdLst>
                <a:gd name="T0" fmla="*/ 24 w 55"/>
                <a:gd name="T1" fmla="*/ 31 h 34"/>
                <a:gd name="T2" fmla="*/ 24 w 55"/>
                <a:gd name="T3" fmla="*/ 31 h 34"/>
                <a:gd name="T4" fmla="*/ 24 w 55"/>
                <a:gd name="T5" fmla="*/ 31 h 34"/>
                <a:gd name="T6" fmla="*/ 24 w 55"/>
                <a:gd name="T7" fmla="*/ 31 h 34"/>
                <a:gd name="T8" fmla="*/ 27 w 55"/>
                <a:gd name="T9" fmla="*/ 34 h 34"/>
                <a:gd name="T10" fmla="*/ 30 w 55"/>
                <a:gd name="T11" fmla="*/ 32 h 34"/>
                <a:gd name="T12" fmla="*/ 33 w 55"/>
                <a:gd name="T13" fmla="*/ 33 h 34"/>
                <a:gd name="T14" fmla="*/ 36 w 55"/>
                <a:gd name="T15" fmla="*/ 30 h 34"/>
                <a:gd name="T16" fmla="*/ 36 w 55"/>
                <a:gd name="T17" fmla="*/ 29 h 34"/>
                <a:gd name="T18" fmla="*/ 38 w 55"/>
                <a:gd name="T19" fmla="*/ 30 h 34"/>
                <a:gd name="T20" fmla="*/ 40 w 55"/>
                <a:gd name="T21" fmla="*/ 28 h 34"/>
                <a:gd name="T22" fmla="*/ 40 w 55"/>
                <a:gd name="T23" fmla="*/ 25 h 34"/>
                <a:gd name="T24" fmla="*/ 41 w 55"/>
                <a:gd name="T25" fmla="*/ 21 h 34"/>
                <a:gd name="T26" fmla="*/ 44 w 55"/>
                <a:gd name="T27" fmla="*/ 18 h 34"/>
                <a:gd name="T28" fmla="*/ 54 w 55"/>
                <a:gd name="T29" fmla="*/ 7 h 34"/>
                <a:gd name="T30" fmla="*/ 26 w 55"/>
                <a:gd name="T31" fmla="*/ 2 h 34"/>
                <a:gd name="T32" fmla="*/ 18 w 55"/>
                <a:gd name="T33" fmla="*/ 4 h 34"/>
                <a:gd name="T34" fmla="*/ 13 w 55"/>
                <a:gd name="T35" fmla="*/ 6 h 34"/>
                <a:gd name="T36" fmla="*/ 9 w 55"/>
                <a:gd name="T37" fmla="*/ 9 h 34"/>
                <a:gd name="T38" fmla="*/ 5 w 55"/>
                <a:gd name="T39" fmla="*/ 17 h 34"/>
                <a:gd name="T40" fmla="*/ 0 w 55"/>
                <a:gd name="T41" fmla="*/ 28 h 34"/>
                <a:gd name="T42" fmla="*/ 2 w 55"/>
                <a:gd name="T43" fmla="*/ 31 h 34"/>
                <a:gd name="T44" fmla="*/ 7 w 55"/>
                <a:gd name="T45" fmla="*/ 29 h 34"/>
                <a:gd name="T46" fmla="*/ 15 w 55"/>
                <a:gd name="T47" fmla="*/ 15 h 34"/>
                <a:gd name="T48" fmla="*/ 17 w 55"/>
                <a:gd name="T49" fmla="*/ 30 h 34"/>
                <a:gd name="T50" fmla="*/ 17 w 55"/>
                <a:gd name="T51" fmla="*/ 31 h 34"/>
                <a:gd name="T52" fmla="*/ 20 w 55"/>
                <a:gd name="T53" fmla="*/ 33 h 34"/>
                <a:gd name="T54" fmla="*/ 24 w 55"/>
                <a:gd name="T55" fmla="*/ 3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5" h="34">
                  <a:moveTo>
                    <a:pt x="24" y="31"/>
                  </a:moveTo>
                  <a:cubicBezTo>
                    <a:pt x="24" y="31"/>
                    <a:pt x="24" y="31"/>
                    <a:pt x="24" y="31"/>
                  </a:cubicBezTo>
                  <a:cubicBezTo>
                    <a:pt x="24" y="31"/>
                    <a:pt x="24" y="31"/>
                    <a:pt x="24" y="31"/>
                  </a:cubicBezTo>
                  <a:cubicBezTo>
                    <a:pt x="24" y="31"/>
                    <a:pt x="24" y="31"/>
                    <a:pt x="24" y="31"/>
                  </a:cubicBezTo>
                  <a:cubicBezTo>
                    <a:pt x="24" y="33"/>
                    <a:pt x="26" y="34"/>
                    <a:pt x="27" y="34"/>
                  </a:cubicBezTo>
                  <a:cubicBezTo>
                    <a:pt x="29" y="34"/>
                    <a:pt x="30" y="33"/>
                    <a:pt x="30" y="32"/>
                  </a:cubicBezTo>
                  <a:cubicBezTo>
                    <a:pt x="31" y="32"/>
                    <a:pt x="32" y="33"/>
                    <a:pt x="33" y="33"/>
                  </a:cubicBezTo>
                  <a:cubicBezTo>
                    <a:pt x="35" y="33"/>
                    <a:pt x="36" y="31"/>
                    <a:pt x="36" y="30"/>
                  </a:cubicBezTo>
                  <a:cubicBezTo>
                    <a:pt x="36" y="29"/>
                    <a:pt x="36" y="29"/>
                    <a:pt x="36" y="29"/>
                  </a:cubicBezTo>
                  <a:cubicBezTo>
                    <a:pt x="37" y="29"/>
                    <a:pt x="37" y="30"/>
                    <a:pt x="38" y="30"/>
                  </a:cubicBezTo>
                  <a:cubicBezTo>
                    <a:pt x="39" y="30"/>
                    <a:pt x="40" y="29"/>
                    <a:pt x="40" y="28"/>
                  </a:cubicBezTo>
                  <a:cubicBezTo>
                    <a:pt x="40" y="25"/>
                    <a:pt x="40" y="25"/>
                    <a:pt x="40" y="25"/>
                  </a:cubicBezTo>
                  <a:cubicBezTo>
                    <a:pt x="41" y="21"/>
                    <a:pt x="41" y="21"/>
                    <a:pt x="41" y="21"/>
                  </a:cubicBezTo>
                  <a:cubicBezTo>
                    <a:pt x="44" y="18"/>
                    <a:pt x="44" y="18"/>
                    <a:pt x="44" y="18"/>
                  </a:cubicBezTo>
                  <a:cubicBezTo>
                    <a:pt x="48" y="15"/>
                    <a:pt x="55" y="11"/>
                    <a:pt x="54" y="7"/>
                  </a:cubicBezTo>
                  <a:cubicBezTo>
                    <a:pt x="51" y="0"/>
                    <a:pt x="34" y="0"/>
                    <a:pt x="26" y="2"/>
                  </a:cubicBezTo>
                  <a:cubicBezTo>
                    <a:pt x="18" y="4"/>
                    <a:pt x="18" y="4"/>
                    <a:pt x="18" y="4"/>
                  </a:cubicBezTo>
                  <a:cubicBezTo>
                    <a:pt x="13" y="6"/>
                    <a:pt x="13" y="6"/>
                    <a:pt x="13" y="6"/>
                  </a:cubicBezTo>
                  <a:cubicBezTo>
                    <a:pt x="11" y="7"/>
                    <a:pt x="9" y="8"/>
                    <a:pt x="9" y="9"/>
                  </a:cubicBezTo>
                  <a:cubicBezTo>
                    <a:pt x="5" y="17"/>
                    <a:pt x="5" y="17"/>
                    <a:pt x="5" y="17"/>
                  </a:cubicBezTo>
                  <a:cubicBezTo>
                    <a:pt x="0" y="28"/>
                    <a:pt x="0" y="28"/>
                    <a:pt x="0" y="28"/>
                  </a:cubicBezTo>
                  <a:cubicBezTo>
                    <a:pt x="0" y="29"/>
                    <a:pt x="1" y="31"/>
                    <a:pt x="2" y="31"/>
                  </a:cubicBezTo>
                  <a:cubicBezTo>
                    <a:pt x="4" y="31"/>
                    <a:pt x="6" y="31"/>
                    <a:pt x="7" y="29"/>
                  </a:cubicBezTo>
                  <a:cubicBezTo>
                    <a:pt x="15" y="15"/>
                    <a:pt x="15" y="15"/>
                    <a:pt x="15" y="15"/>
                  </a:cubicBezTo>
                  <a:cubicBezTo>
                    <a:pt x="17" y="30"/>
                    <a:pt x="17" y="30"/>
                    <a:pt x="17" y="30"/>
                  </a:cubicBezTo>
                  <a:cubicBezTo>
                    <a:pt x="17" y="31"/>
                    <a:pt x="17" y="31"/>
                    <a:pt x="17" y="31"/>
                  </a:cubicBezTo>
                  <a:cubicBezTo>
                    <a:pt x="17" y="33"/>
                    <a:pt x="19" y="34"/>
                    <a:pt x="20" y="33"/>
                  </a:cubicBezTo>
                  <a:cubicBezTo>
                    <a:pt x="22" y="33"/>
                    <a:pt x="24" y="32"/>
                    <a:pt x="24" y="31"/>
                  </a:cubicBezTo>
                  <a:close/>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16" name="Group 15">
              <a:extLst>
                <a:ext uri="{FF2B5EF4-FFF2-40B4-BE49-F238E27FC236}">
                  <a16:creationId xmlns:a16="http://schemas.microsoft.com/office/drawing/2014/main" id="{917B1E47-7B7C-4FEC-A2FF-319874E0289F}"/>
                </a:ext>
              </a:extLst>
            </p:cNvPr>
            <p:cNvGrpSpPr/>
            <p:nvPr/>
          </p:nvGrpSpPr>
          <p:grpSpPr>
            <a:xfrm>
              <a:off x="2844237" y="8582895"/>
              <a:ext cx="7064631" cy="3623272"/>
              <a:chOff x="7668505" y="12372942"/>
              <a:chExt cx="2526780" cy="1295922"/>
            </a:xfrm>
          </p:grpSpPr>
          <p:sp>
            <p:nvSpPr>
              <p:cNvPr id="55" name="Freeform 4222">
                <a:extLst>
                  <a:ext uri="{FF2B5EF4-FFF2-40B4-BE49-F238E27FC236}">
                    <a16:creationId xmlns:a16="http://schemas.microsoft.com/office/drawing/2014/main" id="{CA94A4A2-4B4E-39FF-77B1-E9A380E162D7}"/>
                  </a:ext>
                </a:extLst>
              </p:cNvPr>
              <p:cNvSpPr>
                <a:spLocks/>
              </p:cNvSpPr>
              <p:nvPr/>
            </p:nvSpPr>
            <p:spPr bwMode="auto">
              <a:xfrm>
                <a:off x="8195413" y="12372942"/>
                <a:ext cx="1999872" cy="1215918"/>
              </a:xfrm>
              <a:custGeom>
                <a:avLst/>
                <a:gdLst>
                  <a:gd name="T0" fmla="*/ 129 w 143"/>
                  <a:gd name="T1" fmla="*/ 88 h 88"/>
                  <a:gd name="T2" fmla="*/ 5 w 143"/>
                  <a:gd name="T3" fmla="*/ 88 h 88"/>
                  <a:gd name="T4" fmla="*/ 0 w 143"/>
                  <a:gd name="T5" fmla="*/ 83 h 88"/>
                  <a:gd name="T6" fmla="*/ 8 w 143"/>
                  <a:gd name="T7" fmla="*/ 7 h 88"/>
                  <a:gd name="T8" fmla="*/ 14 w 143"/>
                  <a:gd name="T9" fmla="*/ 1 h 88"/>
                  <a:gd name="T10" fmla="*/ 138 w 143"/>
                  <a:gd name="T11" fmla="*/ 0 h 88"/>
                  <a:gd name="T12" fmla="*/ 142 w 143"/>
                  <a:gd name="T13" fmla="*/ 6 h 88"/>
                  <a:gd name="T14" fmla="*/ 134 w 143"/>
                  <a:gd name="T15" fmla="*/ 82 h 88"/>
                  <a:gd name="T16" fmla="*/ 129 w 143"/>
                  <a:gd name="T17" fmla="*/ 8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3" h="88">
                    <a:moveTo>
                      <a:pt x="129" y="88"/>
                    </a:moveTo>
                    <a:cubicBezTo>
                      <a:pt x="5" y="88"/>
                      <a:pt x="5" y="88"/>
                      <a:pt x="5" y="88"/>
                    </a:cubicBezTo>
                    <a:cubicBezTo>
                      <a:pt x="2" y="88"/>
                      <a:pt x="0" y="86"/>
                      <a:pt x="0" y="83"/>
                    </a:cubicBezTo>
                    <a:cubicBezTo>
                      <a:pt x="8" y="7"/>
                      <a:pt x="8" y="7"/>
                      <a:pt x="8" y="7"/>
                    </a:cubicBezTo>
                    <a:cubicBezTo>
                      <a:pt x="8" y="4"/>
                      <a:pt x="11" y="1"/>
                      <a:pt x="14" y="1"/>
                    </a:cubicBezTo>
                    <a:cubicBezTo>
                      <a:pt x="138" y="0"/>
                      <a:pt x="138" y="0"/>
                      <a:pt x="138" y="0"/>
                    </a:cubicBezTo>
                    <a:cubicBezTo>
                      <a:pt x="140" y="0"/>
                      <a:pt x="143" y="3"/>
                      <a:pt x="142" y="6"/>
                    </a:cubicBezTo>
                    <a:cubicBezTo>
                      <a:pt x="134" y="82"/>
                      <a:pt x="134" y="82"/>
                      <a:pt x="134" y="82"/>
                    </a:cubicBezTo>
                    <a:cubicBezTo>
                      <a:pt x="134" y="85"/>
                      <a:pt x="132" y="88"/>
                      <a:pt x="129" y="88"/>
                    </a:cubicBezTo>
                    <a:close/>
                  </a:path>
                </a:pathLst>
              </a:custGeom>
              <a:solidFill>
                <a:srgbClr val="DDD8D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 name="Freeform 4223">
                <a:extLst>
                  <a:ext uri="{FF2B5EF4-FFF2-40B4-BE49-F238E27FC236}">
                    <a16:creationId xmlns:a16="http://schemas.microsoft.com/office/drawing/2014/main" id="{A162E693-FC7B-2A11-0A0A-61CFF23542F4}"/>
                  </a:ext>
                </a:extLst>
              </p:cNvPr>
              <p:cNvSpPr>
                <a:spLocks/>
              </p:cNvSpPr>
              <p:nvPr/>
            </p:nvSpPr>
            <p:spPr bwMode="auto">
              <a:xfrm>
                <a:off x="8227414" y="12436936"/>
                <a:ext cx="175992" cy="1167929"/>
              </a:xfrm>
              <a:custGeom>
                <a:avLst/>
                <a:gdLst>
                  <a:gd name="T0" fmla="*/ 1 w 12"/>
                  <a:gd name="T1" fmla="*/ 84 h 84"/>
                  <a:gd name="T2" fmla="*/ 1 w 12"/>
                  <a:gd name="T3" fmla="*/ 84 h 84"/>
                  <a:gd name="T4" fmla="*/ 0 w 12"/>
                  <a:gd name="T5" fmla="*/ 83 h 84"/>
                  <a:gd name="T6" fmla="*/ 10 w 12"/>
                  <a:gd name="T7" fmla="*/ 1 h 84"/>
                  <a:gd name="T8" fmla="*/ 11 w 12"/>
                  <a:gd name="T9" fmla="*/ 0 h 84"/>
                  <a:gd name="T10" fmla="*/ 12 w 12"/>
                  <a:gd name="T11" fmla="*/ 2 h 84"/>
                  <a:gd name="T12" fmla="*/ 3 w 12"/>
                  <a:gd name="T13" fmla="*/ 83 h 84"/>
                  <a:gd name="T14" fmla="*/ 1 w 12"/>
                  <a:gd name="T15" fmla="*/ 84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84">
                    <a:moveTo>
                      <a:pt x="1" y="84"/>
                    </a:moveTo>
                    <a:cubicBezTo>
                      <a:pt x="1" y="84"/>
                      <a:pt x="1" y="84"/>
                      <a:pt x="1" y="84"/>
                    </a:cubicBezTo>
                    <a:cubicBezTo>
                      <a:pt x="1" y="84"/>
                      <a:pt x="0" y="84"/>
                      <a:pt x="0" y="83"/>
                    </a:cubicBezTo>
                    <a:cubicBezTo>
                      <a:pt x="10" y="1"/>
                      <a:pt x="10" y="1"/>
                      <a:pt x="10" y="1"/>
                    </a:cubicBezTo>
                    <a:cubicBezTo>
                      <a:pt x="10" y="1"/>
                      <a:pt x="11" y="0"/>
                      <a:pt x="11" y="0"/>
                    </a:cubicBezTo>
                    <a:cubicBezTo>
                      <a:pt x="12" y="0"/>
                      <a:pt x="12" y="1"/>
                      <a:pt x="12" y="2"/>
                    </a:cubicBezTo>
                    <a:cubicBezTo>
                      <a:pt x="3" y="83"/>
                      <a:pt x="3" y="83"/>
                      <a:pt x="3" y="83"/>
                    </a:cubicBezTo>
                    <a:cubicBezTo>
                      <a:pt x="2" y="84"/>
                      <a:pt x="2" y="84"/>
                      <a:pt x="1" y="84"/>
                    </a:cubicBezTo>
                    <a:close/>
                  </a:path>
                </a:pathLst>
              </a:custGeom>
              <a:solidFill>
                <a:srgbClr val="D1CE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 name="Freeform 4224">
                <a:extLst>
                  <a:ext uri="{FF2B5EF4-FFF2-40B4-BE49-F238E27FC236}">
                    <a16:creationId xmlns:a16="http://schemas.microsoft.com/office/drawing/2014/main" id="{D4B5DE5C-4B6A-A94A-6980-AC503C565C5D}"/>
                  </a:ext>
                </a:extLst>
              </p:cNvPr>
              <p:cNvSpPr>
                <a:spLocks/>
              </p:cNvSpPr>
              <p:nvPr/>
            </p:nvSpPr>
            <p:spPr bwMode="auto">
              <a:xfrm>
                <a:off x="9075362" y="12820910"/>
                <a:ext cx="319981" cy="319981"/>
              </a:xfrm>
              <a:custGeom>
                <a:avLst/>
                <a:gdLst>
                  <a:gd name="T0" fmla="*/ 0 w 23"/>
                  <a:gd name="T1" fmla="*/ 10 h 22"/>
                  <a:gd name="T2" fmla="*/ 10 w 23"/>
                  <a:gd name="T3" fmla="*/ 22 h 22"/>
                  <a:gd name="T4" fmla="*/ 22 w 23"/>
                  <a:gd name="T5" fmla="*/ 12 h 22"/>
                  <a:gd name="T6" fmla="*/ 12 w 23"/>
                  <a:gd name="T7" fmla="*/ 0 h 22"/>
                  <a:gd name="T8" fmla="*/ 0 w 23"/>
                  <a:gd name="T9" fmla="*/ 10 h 22"/>
                </a:gdLst>
                <a:ahLst/>
                <a:cxnLst>
                  <a:cxn ang="0">
                    <a:pos x="T0" y="T1"/>
                  </a:cxn>
                  <a:cxn ang="0">
                    <a:pos x="T2" y="T3"/>
                  </a:cxn>
                  <a:cxn ang="0">
                    <a:pos x="T4" y="T5"/>
                  </a:cxn>
                  <a:cxn ang="0">
                    <a:pos x="T6" y="T7"/>
                  </a:cxn>
                  <a:cxn ang="0">
                    <a:pos x="T8" y="T9"/>
                  </a:cxn>
                </a:cxnLst>
                <a:rect l="0" t="0" r="r" b="b"/>
                <a:pathLst>
                  <a:path w="23" h="22">
                    <a:moveTo>
                      <a:pt x="0" y="10"/>
                    </a:moveTo>
                    <a:cubicBezTo>
                      <a:pt x="0" y="17"/>
                      <a:pt x="4" y="22"/>
                      <a:pt x="10" y="22"/>
                    </a:cubicBezTo>
                    <a:cubicBezTo>
                      <a:pt x="17" y="22"/>
                      <a:pt x="22" y="18"/>
                      <a:pt x="22" y="12"/>
                    </a:cubicBezTo>
                    <a:cubicBezTo>
                      <a:pt x="23" y="5"/>
                      <a:pt x="18" y="0"/>
                      <a:pt x="12" y="0"/>
                    </a:cubicBezTo>
                    <a:cubicBezTo>
                      <a:pt x="6" y="0"/>
                      <a:pt x="1" y="4"/>
                      <a:pt x="0" y="10"/>
                    </a:cubicBezTo>
                    <a:close/>
                  </a:path>
                </a:pathLst>
              </a:custGeom>
              <a:solidFill>
                <a:srgbClr val="EAE7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 name="Freeform 4226">
                <a:extLst>
                  <a:ext uri="{FF2B5EF4-FFF2-40B4-BE49-F238E27FC236}">
                    <a16:creationId xmlns:a16="http://schemas.microsoft.com/office/drawing/2014/main" id="{C9D81B71-7688-C2D0-42FB-D4E6EB24AD13}"/>
                  </a:ext>
                </a:extLst>
              </p:cNvPr>
              <p:cNvSpPr>
                <a:spLocks/>
              </p:cNvSpPr>
              <p:nvPr/>
            </p:nvSpPr>
            <p:spPr bwMode="auto">
              <a:xfrm>
                <a:off x="7668505" y="13463105"/>
                <a:ext cx="2414780" cy="205759"/>
              </a:xfrm>
              <a:custGeom>
                <a:avLst/>
                <a:gdLst>
                  <a:gd name="T0" fmla="*/ 131 w 136"/>
                  <a:gd name="T1" fmla="*/ 14 h 15"/>
                  <a:gd name="T2" fmla="*/ 5 w 136"/>
                  <a:gd name="T3" fmla="*/ 15 h 15"/>
                  <a:gd name="T4" fmla="*/ 1 w 136"/>
                  <a:gd name="T5" fmla="*/ 10 h 15"/>
                  <a:gd name="T6" fmla="*/ 2 w 136"/>
                  <a:gd name="T7" fmla="*/ 1 h 15"/>
                  <a:gd name="T8" fmla="*/ 136 w 136"/>
                  <a:gd name="T9" fmla="*/ 0 h 15"/>
                  <a:gd name="T10" fmla="*/ 135 w 136"/>
                  <a:gd name="T11" fmla="*/ 10 h 15"/>
                  <a:gd name="T12" fmla="*/ 131 w 136"/>
                  <a:gd name="T13" fmla="*/ 14 h 15"/>
                </a:gdLst>
                <a:ahLst/>
                <a:cxnLst>
                  <a:cxn ang="0">
                    <a:pos x="T0" y="T1"/>
                  </a:cxn>
                  <a:cxn ang="0">
                    <a:pos x="T2" y="T3"/>
                  </a:cxn>
                  <a:cxn ang="0">
                    <a:pos x="T4" y="T5"/>
                  </a:cxn>
                  <a:cxn ang="0">
                    <a:pos x="T6" y="T7"/>
                  </a:cxn>
                  <a:cxn ang="0">
                    <a:pos x="T8" y="T9"/>
                  </a:cxn>
                  <a:cxn ang="0">
                    <a:pos x="T10" y="T11"/>
                  </a:cxn>
                  <a:cxn ang="0">
                    <a:pos x="T12" y="T13"/>
                  </a:cxn>
                </a:cxnLst>
                <a:rect l="0" t="0" r="r" b="b"/>
                <a:pathLst>
                  <a:path w="136" h="15">
                    <a:moveTo>
                      <a:pt x="131" y="14"/>
                    </a:moveTo>
                    <a:cubicBezTo>
                      <a:pt x="5" y="15"/>
                      <a:pt x="5" y="15"/>
                      <a:pt x="5" y="15"/>
                    </a:cubicBezTo>
                    <a:cubicBezTo>
                      <a:pt x="2" y="15"/>
                      <a:pt x="0" y="12"/>
                      <a:pt x="1" y="10"/>
                    </a:cubicBezTo>
                    <a:cubicBezTo>
                      <a:pt x="2" y="1"/>
                      <a:pt x="2" y="1"/>
                      <a:pt x="2" y="1"/>
                    </a:cubicBezTo>
                    <a:cubicBezTo>
                      <a:pt x="136" y="0"/>
                      <a:pt x="136" y="0"/>
                      <a:pt x="136" y="0"/>
                    </a:cubicBezTo>
                    <a:cubicBezTo>
                      <a:pt x="135" y="10"/>
                      <a:pt x="135" y="10"/>
                      <a:pt x="135" y="10"/>
                    </a:cubicBezTo>
                    <a:cubicBezTo>
                      <a:pt x="135" y="12"/>
                      <a:pt x="133" y="14"/>
                      <a:pt x="131" y="14"/>
                    </a:cubicBezTo>
                    <a:close/>
                  </a:path>
                </a:pathLst>
              </a:custGeom>
              <a:solidFill>
                <a:srgbClr val="D1CE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8" name="Group 17">
              <a:extLst>
                <a:ext uri="{FF2B5EF4-FFF2-40B4-BE49-F238E27FC236}">
                  <a16:creationId xmlns:a16="http://schemas.microsoft.com/office/drawing/2014/main" id="{9B145203-DC13-4334-1AB3-A15B4542A2A1}"/>
                </a:ext>
              </a:extLst>
            </p:cNvPr>
            <p:cNvGrpSpPr/>
            <p:nvPr/>
          </p:nvGrpSpPr>
          <p:grpSpPr>
            <a:xfrm rot="172072">
              <a:off x="9215144" y="9680395"/>
              <a:ext cx="1946204" cy="2530076"/>
              <a:chOff x="6875766" y="3784645"/>
              <a:chExt cx="766859" cy="996921"/>
            </a:xfrm>
          </p:grpSpPr>
          <p:sp>
            <p:nvSpPr>
              <p:cNvPr id="53" name="Freeform 1498">
                <a:extLst>
                  <a:ext uri="{FF2B5EF4-FFF2-40B4-BE49-F238E27FC236}">
                    <a16:creationId xmlns:a16="http://schemas.microsoft.com/office/drawing/2014/main" id="{E48F7C2D-A4FC-F348-22C4-990B5C3ED133}"/>
                  </a:ext>
                </a:extLst>
              </p:cNvPr>
              <p:cNvSpPr>
                <a:spLocks/>
              </p:cNvSpPr>
              <p:nvPr/>
            </p:nvSpPr>
            <p:spPr bwMode="auto">
              <a:xfrm>
                <a:off x="6963407" y="3938017"/>
                <a:ext cx="602536" cy="843549"/>
              </a:xfrm>
              <a:custGeom>
                <a:avLst/>
                <a:gdLst>
                  <a:gd name="T0" fmla="*/ 55 w 55"/>
                  <a:gd name="T1" fmla="*/ 0 h 77"/>
                  <a:gd name="T2" fmla="*/ 52 w 55"/>
                  <a:gd name="T3" fmla="*/ 73 h 77"/>
                  <a:gd name="T4" fmla="*/ 15 w 55"/>
                  <a:gd name="T5" fmla="*/ 77 h 77"/>
                  <a:gd name="T6" fmla="*/ 0 w 55"/>
                  <a:gd name="T7" fmla="*/ 4 h 77"/>
                  <a:gd name="T8" fmla="*/ 55 w 55"/>
                  <a:gd name="T9" fmla="*/ 0 h 77"/>
                </a:gdLst>
                <a:ahLst/>
                <a:cxnLst>
                  <a:cxn ang="0">
                    <a:pos x="T0" y="T1"/>
                  </a:cxn>
                  <a:cxn ang="0">
                    <a:pos x="T2" y="T3"/>
                  </a:cxn>
                  <a:cxn ang="0">
                    <a:pos x="T4" y="T5"/>
                  </a:cxn>
                  <a:cxn ang="0">
                    <a:pos x="T6" y="T7"/>
                  </a:cxn>
                  <a:cxn ang="0">
                    <a:pos x="T8" y="T9"/>
                  </a:cxn>
                </a:cxnLst>
                <a:rect l="0" t="0" r="r" b="b"/>
                <a:pathLst>
                  <a:path w="55" h="77">
                    <a:moveTo>
                      <a:pt x="55" y="0"/>
                    </a:moveTo>
                    <a:lnTo>
                      <a:pt x="52" y="73"/>
                    </a:lnTo>
                    <a:lnTo>
                      <a:pt x="15" y="77"/>
                    </a:lnTo>
                    <a:lnTo>
                      <a:pt x="0" y="4"/>
                    </a:lnTo>
                    <a:lnTo>
                      <a:pt x="55" y="0"/>
                    </a:lnTo>
                    <a:close/>
                  </a:path>
                </a:pathLst>
              </a:custGeom>
              <a:solidFill>
                <a:srgbClr val="FAE7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 name="Freeform 1499">
                <a:extLst>
                  <a:ext uri="{FF2B5EF4-FFF2-40B4-BE49-F238E27FC236}">
                    <a16:creationId xmlns:a16="http://schemas.microsoft.com/office/drawing/2014/main" id="{E6E7148E-3915-A410-FB55-B0B62DDCD75A}"/>
                  </a:ext>
                </a:extLst>
              </p:cNvPr>
              <p:cNvSpPr>
                <a:spLocks/>
              </p:cNvSpPr>
              <p:nvPr/>
            </p:nvSpPr>
            <p:spPr bwMode="auto">
              <a:xfrm>
                <a:off x="6875766" y="3784645"/>
                <a:ext cx="766859" cy="219103"/>
              </a:xfrm>
              <a:custGeom>
                <a:avLst/>
                <a:gdLst>
                  <a:gd name="T0" fmla="*/ 70 w 70"/>
                  <a:gd name="T1" fmla="*/ 14 h 20"/>
                  <a:gd name="T2" fmla="*/ 2 w 70"/>
                  <a:gd name="T3" fmla="*/ 20 h 20"/>
                  <a:gd name="T4" fmla="*/ 0 w 70"/>
                  <a:gd name="T5" fmla="*/ 12 h 20"/>
                  <a:gd name="T6" fmla="*/ 8 w 70"/>
                  <a:gd name="T7" fmla="*/ 12 h 20"/>
                  <a:gd name="T8" fmla="*/ 6 w 70"/>
                  <a:gd name="T9" fmla="*/ 0 h 20"/>
                  <a:gd name="T10" fmla="*/ 63 w 70"/>
                  <a:gd name="T11" fmla="*/ 3 h 20"/>
                  <a:gd name="T12" fmla="*/ 63 w 70"/>
                  <a:gd name="T13" fmla="*/ 8 h 20"/>
                  <a:gd name="T14" fmla="*/ 69 w 70"/>
                  <a:gd name="T15" fmla="*/ 8 h 20"/>
                  <a:gd name="T16" fmla="*/ 70 w 70"/>
                  <a:gd name="T17" fmla="*/ 14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0" h="20">
                    <a:moveTo>
                      <a:pt x="70" y="14"/>
                    </a:moveTo>
                    <a:lnTo>
                      <a:pt x="2" y="20"/>
                    </a:lnTo>
                    <a:lnTo>
                      <a:pt x="0" y="12"/>
                    </a:lnTo>
                    <a:lnTo>
                      <a:pt x="8" y="12"/>
                    </a:lnTo>
                    <a:lnTo>
                      <a:pt x="6" y="0"/>
                    </a:lnTo>
                    <a:lnTo>
                      <a:pt x="63" y="3"/>
                    </a:lnTo>
                    <a:lnTo>
                      <a:pt x="63" y="8"/>
                    </a:lnTo>
                    <a:lnTo>
                      <a:pt x="69" y="8"/>
                    </a:lnTo>
                    <a:lnTo>
                      <a:pt x="70" y="14"/>
                    </a:lnTo>
                    <a:close/>
                  </a:path>
                </a:pathLst>
              </a:custGeom>
              <a:solidFill>
                <a:srgbClr val="5247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9" name="Group 18">
              <a:extLst>
                <a:ext uri="{FF2B5EF4-FFF2-40B4-BE49-F238E27FC236}">
                  <a16:creationId xmlns:a16="http://schemas.microsoft.com/office/drawing/2014/main" id="{B79DB244-A87B-059C-5016-9A40E4EC261A}"/>
                </a:ext>
              </a:extLst>
            </p:cNvPr>
            <p:cNvGrpSpPr/>
            <p:nvPr/>
          </p:nvGrpSpPr>
          <p:grpSpPr>
            <a:xfrm>
              <a:off x="4766705" y="2937421"/>
              <a:ext cx="3954808" cy="4667304"/>
              <a:chOff x="1803696" y="1810576"/>
              <a:chExt cx="2482763" cy="2930057"/>
            </a:xfrm>
          </p:grpSpPr>
          <p:grpSp>
            <p:nvGrpSpPr>
              <p:cNvPr id="20" name="Group 19">
                <a:extLst>
                  <a:ext uri="{FF2B5EF4-FFF2-40B4-BE49-F238E27FC236}">
                    <a16:creationId xmlns:a16="http://schemas.microsoft.com/office/drawing/2014/main" id="{F43AFEBB-C12E-CA40-F186-332E1E92DDAF}"/>
                  </a:ext>
                </a:extLst>
              </p:cNvPr>
              <p:cNvGrpSpPr/>
              <p:nvPr/>
            </p:nvGrpSpPr>
            <p:grpSpPr>
              <a:xfrm>
                <a:off x="1803696" y="1810576"/>
                <a:ext cx="2482763" cy="2930057"/>
                <a:chOff x="142953" y="934202"/>
                <a:chExt cx="1561324" cy="1842612"/>
              </a:xfrm>
            </p:grpSpPr>
            <p:sp>
              <p:nvSpPr>
                <p:cNvPr id="22" name="Freeform 115">
                  <a:extLst>
                    <a:ext uri="{FF2B5EF4-FFF2-40B4-BE49-F238E27FC236}">
                      <a16:creationId xmlns:a16="http://schemas.microsoft.com/office/drawing/2014/main" id="{AA7F2437-33BF-F966-5C62-4CEA70CDCDC3}"/>
                    </a:ext>
                  </a:extLst>
                </p:cNvPr>
                <p:cNvSpPr>
                  <a:spLocks/>
                </p:cNvSpPr>
                <p:nvPr/>
              </p:nvSpPr>
              <p:spPr bwMode="auto">
                <a:xfrm>
                  <a:off x="142953" y="1880972"/>
                  <a:ext cx="345543" cy="473521"/>
                </a:xfrm>
                <a:custGeom>
                  <a:avLst/>
                  <a:gdLst>
                    <a:gd name="T0" fmla="*/ 2 w 32"/>
                    <a:gd name="T1" fmla="*/ 19 h 44"/>
                    <a:gd name="T2" fmla="*/ 20 w 32"/>
                    <a:gd name="T3" fmla="*/ 40 h 44"/>
                    <a:gd name="T4" fmla="*/ 31 w 32"/>
                    <a:gd name="T5" fmla="*/ 20 h 44"/>
                    <a:gd name="T6" fmla="*/ 15 w 32"/>
                    <a:gd name="T7" fmla="*/ 2 h 44"/>
                    <a:gd name="T8" fmla="*/ 2 w 32"/>
                    <a:gd name="T9" fmla="*/ 19 h 44"/>
                  </a:gdLst>
                  <a:ahLst/>
                  <a:cxnLst>
                    <a:cxn ang="0">
                      <a:pos x="T0" y="T1"/>
                    </a:cxn>
                    <a:cxn ang="0">
                      <a:pos x="T2" y="T3"/>
                    </a:cxn>
                    <a:cxn ang="0">
                      <a:pos x="T4" y="T5"/>
                    </a:cxn>
                    <a:cxn ang="0">
                      <a:pos x="T6" y="T7"/>
                    </a:cxn>
                    <a:cxn ang="0">
                      <a:pos x="T8" y="T9"/>
                    </a:cxn>
                  </a:cxnLst>
                  <a:rect l="0" t="0" r="r" b="b"/>
                  <a:pathLst>
                    <a:path w="32" h="44">
                      <a:moveTo>
                        <a:pt x="2" y="19"/>
                      </a:moveTo>
                      <a:cubicBezTo>
                        <a:pt x="3" y="30"/>
                        <a:pt x="12" y="44"/>
                        <a:pt x="20" y="40"/>
                      </a:cubicBezTo>
                      <a:cubicBezTo>
                        <a:pt x="27" y="37"/>
                        <a:pt x="32" y="31"/>
                        <a:pt x="31" y="20"/>
                      </a:cubicBezTo>
                      <a:cubicBezTo>
                        <a:pt x="29" y="9"/>
                        <a:pt x="23" y="4"/>
                        <a:pt x="15" y="2"/>
                      </a:cubicBezTo>
                      <a:cubicBezTo>
                        <a:pt x="5" y="0"/>
                        <a:pt x="0" y="8"/>
                        <a:pt x="2" y="19"/>
                      </a:cubicBezTo>
                    </a:path>
                  </a:pathLst>
                </a:custGeom>
                <a:solidFill>
                  <a:srgbClr val="ED90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23" name="Freeform 116">
                  <a:extLst>
                    <a:ext uri="{FF2B5EF4-FFF2-40B4-BE49-F238E27FC236}">
                      <a16:creationId xmlns:a16="http://schemas.microsoft.com/office/drawing/2014/main" id="{DD99EAC1-AC67-E8B4-8B48-EA234225A5EB}"/>
                    </a:ext>
                  </a:extLst>
                </p:cNvPr>
                <p:cNvSpPr>
                  <a:spLocks/>
                </p:cNvSpPr>
                <p:nvPr/>
              </p:nvSpPr>
              <p:spPr bwMode="auto">
                <a:xfrm>
                  <a:off x="194144" y="1880972"/>
                  <a:ext cx="140780" cy="102382"/>
                </a:xfrm>
                <a:custGeom>
                  <a:avLst/>
                  <a:gdLst>
                    <a:gd name="T0" fmla="*/ 0 w 14"/>
                    <a:gd name="T1" fmla="*/ 5 h 9"/>
                    <a:gd name="T2" fmla="*/ 14 w 14"/>
                    <a:gd name="T3" fmla="*/ 9 h 9"/>
                    <a:gd name="T4" fmla="*/ 13 w 14"/>
                    <a:gd name="T5" fmla="*/ 2 h 9"/>
                    <a:gd name="T6" fmla="*/ 7 w 14"/>
                    <a:gd name="T7" fmla="*/ 1 h 9"/>
                    <a:gd name="T8" fmla="*/ 0 w 14"/>
                    <a:gd name="T9" fmla="*/ 5 h 9"/>
                  </a:gdLst>
                  <a:ahLst/>
                  <a:cxnLst>
                    <a:cxn ang="0">
                      <a:pos x="T0" y="T1"/>
                    </a:cxn>
                    <a:cxn ang="0">
                      <a:pos x="T2" y="T3"/>
                    </a:cxn>
                    <a:cxn ang="0">
                      <a:pos x="T4" y="T5"/>
                    </a:cxn>
                    <a:cxn ang="0">
                      <a:pos x="T6" y="T7"/>
                    </a:cxn>
                    <a:cxn ang="0">
                      <a:pos x="T8" y="T9"/>
                    </a:cxn>
                  </a:cxnLst>
                  <a:rect l="0" t="0" r="r" b="b"/>
                  <a:pathLst>
                    <a:path w="14" h="9">
                      <a:moveTo>
                        <a:pt x="0" y="5"/>
                      </a:moveTo>
                      <a:cubicBezTo>
                        <a:pt x="2" y="2"/>
                        <a:pt x="12" y="1"/>
                        <a:pt x="14" y="9"/>
                      </a:cubicBezTo>
                      <a:cubicBezTo>
                        <a:pt x="13" y="2"/>
                        <a:pt x="13" y="2"/>
                        <a:pt x="13" y="2"/>
                      </a:cubicBezTo>
                      <a:cubicBezTo>
                        <a:pt x="13" y="2"/>
                        <a:pt x="10" y="0"/>
                        <a:pt x="7" y="1"/>
                      </a:cubicBezTo>
                      <a:cubicBezTo>
                        <a:pt x="2" y="2"/>
                        <a:pt x="0" y="5"/>
                        <a:pt x="0" y="5"/>
                      </a:cubicBezTo>
                      <a:close/>
                    </a:path>
                  </a:pathLst>
                </a:custGeom>
                <a:solidFill>
                  <a:srgbClr val="FCBB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24" name="Freeform 117">
                  <a:extLst>
                    <a:ext uri="{FF2B5EF4-FFF2-40B4-BE49-F238E27FC236}">
                      <a16:creationId xmlns:a16="http://schemas.microsoft.com/office/drawing/2014/main" id="{FF14F596-E0A9-EE7F-DED4-0006D05CF98C}"/>
                    </a:ext>
                  </a:extLst>
                </p:cNvPr>
                <p:cNvSpPr>
                  <a:spLocks/>
                </p:cNvSpPr>
                <p:nvPr/>
              </p:nvSpPr>
              <p:spPr bwMode="auto">
                <a:xfrm>
                  <a:off x="1358734" y="1880972"/>
                  <a:ext cx="345543" cy="473521"/>
                </a:xfrm>
                <a:custGeom>
                  <a:avLst/>
                  <a:gdLst>
                    <a:gd name="T0" fmla="*/ 30 w 32"/>
                    <a:gd name="T1" fmla="*/ 19 h 44"/>
                    <a:gd name="T2" fmla="*/ 12 w 32"/>
                    <a:gd name="T3" fmla="*/ 40 h 44"/>
                    <a:gd name="T4" fmla="*/ 2 w 32"/>
                    <a:gd name="T5" fmla="*/ 20 h 44"/>
                    <a:gd name="T6" fmla="*/ 18 w 32"/>
                    <a:gd name="T7" fmla="*/ 2 h 44"/>
                    <a:gd name="T8" fmla="*/ 30 w 32"/>
                    <a:gd name="T9" fmla="*/ 19 h 44"/>
                  </a:gdLst>
                  <a:ahLst/>
                  <a:cxnLst>
                    <a:cxn ang="0">
                      <a:pos x="T0" y="T1"/>
                    </a:cxn>
                    <a:cxn ang="0">
                      <a:pos x="T2" y="T3"/>
                    </a:cxn>
                    <a:cxn ang="0">
                      <a:pos x="T4" y="T5"/>
                    </a:cxn>
                    <a:cxn ang="0">
                      <a:pos x="T6" y="T7"/>
                    </a:cxn>
                    <a:cxn ang="0">
                      <a:pos x="T8" y="T9"/>
                    </a:cxn>
                  </a:cxnLst>
                  <a:rect l="0" t="0" r="r" b="b"/>
                  <a:pathLst>
                    <a:path w="32" h="44">
                      <a:moveTo>
                        <a:pt x="30" y="19"/>
                      </a:moveTo>
                      <a:cubicBezTo>
                        <a:pt x="29" y="30"/>
                        <a:pt x="20" y="44"/>
                        <a:pt x="12" y="40"/>
                      </a:cubicBezTo>
                      <a:cubicBezTo>
                        <a:pt x="6" y="37"/>
                        <a:pt x="0" y="31"/>
                        <a:pt x="2" y="20"/>
                      </a:cubicBezTo>
                      <a:cubicBezTo>
                        <a:pt x="3" y="9"/>
                        <a:pt x="9" y="4"/>
                        <a:pt x="18" y="2"/>
                      </a:cubicBezTo>
                      <a:cubicBezTo>
                        <a:pt x="27" y="0"/>
                        <a:pt x="32" y="8"/>
                        <a:pt x="30" y="19"/>
                      </a:cubicBezTo>
                    </a:path>
                  </a:pathLst>
                </a:custGeom>
                <a:solidFill>
                  <a:srgbClr val="ED90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25" name="Freeform 118">
                  <a:extLst>
                    <a:ext uri="{FF2B5EF4-FFF2-40B4-BE49-F238E27FC236}">
                      <a16:creationId xmlns:a16="http://schemas.microsoft.com/office/drawing/2014/main" id="{B55B05EC-CA31-B167-A64C-01C2DF203039}"/>
                    </a:ext>
                  </a:extLst>
                </p:cNvPr>
                <p:cNvSpPr>
                  <a:spLocks/>
                </p:cNvSpPr>
                <p:nvPr/>
              </p:nvSpPr>
              <p:spPr bwMode="auto">
                <a:xfrm>
                  <a:off x="1512307" y="1880972"/>
                  <a:ext cx="153573" cy="102382"/>
                </a:xfrm>
                <a:custGeom>
                  <a:avLst/>
                  <a:gdLst>
                    <a:gd name="T0" fmla="*/ 14 w 14"/>
                    <a:gd name="T1" fmla="*/ 5 h 9"/>
                    <a:gd name="T2" fmla="*/ 0 w 14"/>
                    <a:gd name="T3" fmla="*/ 9 h 9"/>
                    <a:gd name="T4" fmla="*/ 1 w 14"/>
                    <a:gd name="T5" fmla="*/ 2 h 9"/>
                    <a:gd name="T6" fmla="*/ 7 w 14"/>
                    <a:gd name="T7" fmla="*/ 1 h 9"/>
                    <a:gd name="T8" fmla="*/ 14 w 14"/>
                    <a:gd name="T9" fmla="*/ 5 h 9"/>
                  </a:gdLst>
                  <a:ahLst/>
                  <a:cxnLst>
                    <a:cxn ang="0">
                      <a:pos x="T0" y="T1"/>
                    </a:cxn>
                    <a:cxn ang="0">
                      <a:pos x="T2" y="T3"/>
                    </a:cxn>
                    <a:cxn ang="0">
                      <a:pos x="T4" y="T5"/>
                    </a:cxn>
                    <a:cxn ang="0">
                      <a:pos x="T6" y="T7"/>
                    </a:cxn>
                    <a:cxn ang="0">
                      <a:pos x="T8" y="T9"/>
                    </a:cxn>
                  </a:cxnLst>
                  <a:rect l="0" t="0" r="r" b="b"/>
                  <a:pathLst>
                    <a:path w="14" h="9">
                      <a:moveTo>
                        <a:pt x="14" y="5"/>
                      </a:moveTo>
                      <a:cubicBezTo>
                        <a:pt x="12" y="2"/>
                        <a:pt x="3" y="1"/>
                        <a:pt x="0" y="9"/>
                      </a:cubicBezTo>
                      <a:cubicBezTo>
                        <a:pt x="1" y="2"/>
                        <a:pt x="1" y="2"/>
                        <a:pt x="1" y="2"/>
                      </a:cubicBezTo>
                      <a:cubicBezTo>
                        <a:pt x="1" y="2"/>
                        <a:pt x="4" y="0"/>
                        <a:pt x="7" y="1"/>
                      </a:cubicBezTo>
                      <a:cubicBezTo>
                        <a:pt x="12" y="2"/>
                        <a:pt x="14" y="5"/>
                        <a:pt x="14" y="5"/>
                      </a:cubicBezTo>
                      <a:close/>
                    </a:path>
                  </a:pathLst>
                </a:custGeom>
                <a:solidFill>
                  <a:srgbClr val="FCBB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26" name="Freeform 119">
                  <a:extLst>
                    <a:ext uri="{FF2B5EF4-FFF2-40B4-BE49-F238E27FC236}">
                      <a16:creationId xmlns:a16="http://schemas.microsoft.com/office/drawing/2014/main" id="{850A5A94-C969-9674-6C62-B08FDF8F8805}"/>
                    </a:ext>
                  </a:extLst>
                </p:cNvPr>
                <p:cNvSpPr>
                  <a:spLocks/>
                </p:cNvSpPr>
                <p:nvPr/>
              </p:nvSpPr>
              <p:spPr bwMode="auto">
                <a:xfrm>
                  <a:off x="334915" y="1113108"/>
                  <a:ext cx="1190194" cy="1241385"/>
                </a:xfrm>
                <a:custGeom>
                  <a:avLst/>
                  <a:gdLst>
                    <a:gd name="T0" fmla="*/ 56 w 111"/>
                    <a:gd name="T1" fmla="*/ 0 h 115"/>
                    <a:gd name="T2" fmla="*/ 111 w 111"/>
                    <a:gd name="T3" fmla="*/ 60 h 115"/>
                    <a:gd name="T4" fmla="*/ 56 w 111"/>
                    <a:gd name="T5" fmla="*/ 115 h 115"/>
                    <a:gd name="T6" fmla="*/ 0 w 111"/>
                    <a:gd name="T7" fmla="*/ 60 h 115"/>
                    <a:gd name="T8" fmla="*/ 56 w 111"/>
                    <a:gd name="T9" fmla="*/ 0 h 115"/>
                  </a:gdLst>
                  <a:ahLst/>
                  <a:cxnLst>
                    <a:cxn ang="0">
                      <a:pos x="T0" y="T1"/>
                    </a:cxn>
                    <a:cxn ang="0">
                      <a:pos x="T2" y="T3"/>
                    </a:cxn>
                    <a:cxn ang="0">
                      <a:pos x="T4" y="T5"/>
                    </a:cxn>
                    <a:cxn ang="0">
                      <a:pos x="T6" y="T7"/>
                    </a:cxn>
                    <a:cxn ang="0">
                      <a:pos x="T8" y="T9"/>
                    </a:cxn>
                  </a:cxnLst>
                  <a:rect l="0" t="0" r="r" b="b"/>
                  <a:pathLst>
                    <a:path w="111" h="115">
                      <a:moveTo>
                        <a:pt x="56" y="0"/>
                      </a:moveTo>
                      <a:cubicBezTo>
                        <a:pt x="86" y="0"/>
                        <a:pt x="111" y="19"/>
                        <a:pt x="111" y="60"/>
                      </a:cubicBezTo>
                      <a:cubicBezTo>
                        <a:pt x="111" y="90"/>
                        <a:pt x="86" y="115"/>
                        <a:pt x="56" y="115"/>
                      </a:cubicBezTo>
                      <a:cubicBezTo>
                        <a:pt x="25" y="115"/>
                        <a:pt x="0" y="90"/>
                        <a:pt x="0" y="60"/>
                      </a:cubicBezTo>
                      <a:cubicBezTo>
                        <a:pt x="0" y="20"/>
                        <a:pt x="25" y="0"/>
                        <a:pt x="56" y="0"/>
                      </a:cubicBezTo>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27" name="Freeform 120">
                  <a:extLst>
                    <a:ext uri="{FF2B5EF4-FFF2-40B4-BE49-F238E27FC236}">
                      <a16:creationId xmlns:a16="http://schemas.microsoft.com/office/drawing/2014/main" id="{F6ADA861-E172-D513-F852-1614AAE70189}"/>
                    </a:ext>
                  </a:extLst>
                </p:cNvPr>
                <p:cNvSpPr>
                  <a:spLocks/>
                </p:cNvSpPr>
                <p:nvPr/>
              </p:nvSpPr>
              <p:spPr bwMode="auto">
                <a:xfrm>
                  <a:off x="360511" y="1484238"/>
                  <a:ext cx="1151797" cy="1292576"/>
                </a:xfrm>
                <a:custGeom>
                  <a:avLst/>
                  <a:gdLst>
                    <a:gd name="T0" fmla="*/ 107 w 107"/>
                    <a:gd name="T1" fmla="*/ 53 h 120"/>
                    <a:gd name="T2" fmla="*/ 53 w 107"/>
                    <a:gd name="T3" fmla="*/ 120 h 120"/>
                    <a:gd name="T4" fmla="*/ 0 w 107"/>
                    <a:gd name="T5" fmla="*/ 53 h 120"/>
                    <a:gd name="T6" fmla="*/ 53 w 107"/>
                    <a:gd name="T7" fmla="*/ 0 h 120"/>
                    <a:gd name="T8" fmla="*/ 107 w 107"/>
                    <a:gd name="T9" fmla="*/ 53 h 120"/>
                  </a:gdLst>
                  <a:ahLst/>
                  <a:cxnLst>
                    <a:cxn ang="0">
                      <a:pos x="T0" y="T1"/>
                    </a:cxn>
                    <a:cxn ang="0">
                      <a:pos x="T2" y="T3"/>
                    </a:cxn>
                    <a:cxn ang="0">
                      <a:pos x="T4" y="T5"/>
                    </a:cxn>
                    <a:cxn ang="0">
                      <a:pos x="T6" y="T7"/>
                    </a:cxn>
                    <a:cxn ang="0">
                      <a:pos x="T8" y="T9"/>
                    </a:cxn>
                  </a:cxnLst>
                  <a:rect l="0" t="0" r="r" b="b"/>
                  <a:pathLst>
                    <a:path w="107" h="120">
                      <a:moveTo>
                        <a:pt x="107" y="53"/>
                      </a:moveTo>
                      <a:cubicBezTo>
                        <a:pt x="107" y="83"/>
                        <a:pt x="88" y="120"/>
                        <a:pt x="53" y="120"/>
                      </a:cubicBezTo>
                      <a:cubicBezTo>
                        <a:pt x="17" y="120"/>
                        <a:pt x="0" y="83"/>
                        <a:pt x="0" y="53"/>
                      </a:cubicBezTo>
                      <a:cubicBezTo>
                        <a:pt x="0" y="24"/>
                        <a:pt x="24" y="0"/>
                        <a:pt x="53" y="0"/>
                      </a:cubicBezTo>
                      <a:cubicBezTo>
                        <a:pt x="83" y="0"/>
                        <a:pt x="107" y="24"/>
                        <a:pt x="107" y="53"/>
                      </a:cubicBezTo>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28" name="Freeform 123">
                  <a:extLst>
                    <a:ext uri="{FF2B5EF4-FFF2-40B4-BE49-F238E27FC236}">
                      <a16:creationId xmlns:a16="http://schemas.microsoft.com/office/drawing/2014/main" id="{9ECEC531-7E42-953D-286C-C9E01A5DBC74}"/>
                    </a:ext>
                  </a:extLst>
                </p:cNvPr>
                <p:cNvSpPr>
                  <a:spLocks/>
                </p:cNvSpPr>
                <p:nvPr/>
              </p:nvSpPr>
              <p:spPr bwMode="auto">
                <a:xfrm>
                  <a:off x="514083" y="1740193"/>
                  <a:ext cx="243161" cy="89588"/>
                </a:xfrm>
                <a:custGeom>
                  <a:avLst/>
                  <a:gdLst>
                    <a:gd name="T0" fmla="*/ 15 w 23"/>
                    <a:gd name="T1" fmla="*/ 0 h 8"/>
                    <a:gd name="T2" fmla="*/ 0 w 23"/>
                    <a:gd name="T3" fmla="*/ 7 h 8"/>
                    <a:gd name="T4" fmla="*/ 0 w 23"/>
                    <a:gd name="T5" fmla="*/ 8 h 8"/>
                    <a:gd name="T6" fmla="*/ 5 w 23"/>
                    <a:gd name="T7" fmla="*/ 8 h 8"/>
                    <a:gd name="T8" fmla="*/ 15 w 23"/>
                    <a:gd name="T9" fmla="*/ 4 h 8"/>
                    <a:gd name="T10" fmla="*/ 19 w 23"/>
                    <a:gd name="T11" fmla="*/ 5 h 8"/>
                    <a:gd name="T12" fmla="*/ 20 w 23"/>
                    <a:gd name="T13" fmla="*/ 5 h 8"/>
                    <a:gd name="T14" fmla="*/ 22 w 23"/>
                    <a:gd name="T15" fmla="*/ 5 h 8"/>
                    <a:gd name="T16" fmla="*/ 22 w 23"/>
                    <a:gd name="T17" fmla="*/ 4 h 8"/>
                    <a:gd name="T18" fmla="*/ 22 w 23"/>
                    <a:gd name="T19" fmla="*/ 2 h 8"/>
                    <a:gd name="T20" fmla="*/ 22 w 23"/>
                    <a:gd name="T21" fmla="*/ 2 h 8"/>
                    <a:gd name="T22" fmla="*/ 22 w 23"/>
                    <a:gd name="T23" fmla="*/ 2 h 8"/>
                    <a:gd name="T24" fmla="*/ 22 w 23"/>
                    <a:gd name="T25" fmla="*/ 1 h 8"/>
                    <a:gd name="T26" fmla="*/ 22 w 23"/>
                    <a:gd name="T27" fmla="*/ 1 h 8"/>
                    <a:gd name="T28" fmla="*/ 22 w 23"/>
                    <a:gd name="T29" fmla="*/ 1 h 8"/>
                    <a:gd name="T30" fmla="*/ 21 w 23"/>
                    <a:gd name="T31" fmla="*/ 1 h 8"/>
                    <a:gd name="T32" fmla="*/ 15 w 23"/>
                    <a:gd name="T33"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8">
                      <a:moveTo>
                        <a:pt x="15" y="0"/>
                      </a:moveTo>
                      <a:cubicBezTo>
                        <a:pt x="8" y="0"/>
                        <a:pt x="2" y="4"/>
                        <a:pt x="0" y="7"/>
                      </a:cubicBezTo>
                      <a:cubicBezTo>
                        <a:pt x="0" y="8"/>
                        <a:pt x="0" y="8"/>
                        <a:pt x="0" y="8"/>
                      </a:cubicBezTo>
                      <a:cubicBezTo>
                        <a:pt x="1" y="8"/>
                        <a:pt x="3" y="8"/>
                        <a:pt x="5" y="8"/>
                      </a:cubicBezTo>
                      <a:cubicBezTo>
                        <a:pt x="7" y="7"/>
                        <a:pt x="10" y="4"/>
                        <a:pt x="15" y="4"/>
                      </a:cubicBezTo>
                      <a:cubicBezTo>
                        <a:pt x="16" y="4"/>
                        <a:pt x="18" y="4"/>
                        <a:pt x="19" y="5"/>
                      </a:cubicBezTo>
                      <a:cubicBezTo>
                        <a:pt x="20" y="5"/>
                        <a:pt x="20" y="5"/>
                        <a:pt x="20" y="5"/>
                      </a:cubicBezTo>
                      <a:cubicBezTo>
                        <a:pt x="21" y="5"/>
                        <a:pt x="21" y="5"/>
                        <a:pt x="22" y="5"/>
                      </a:cubicBezTo>
                      <a:cubicBezTo>
                        <a:pt x="22" y="5"/>
                        <a:pt x="22" y="4"/>
                        <a:pt x="22" y="4"/>
                      </a:cubicBezTo>
                      <a:cubicBezTo>
                        <a:pt x="23" y="3"/>
                        <a:pt x="23" y="2"/>
                        <a:pt x="22" y="2"/>
                      </a:cubicBezTo>
                      <a:cubicBezTo>
                        <a:pt x="22" y="2"/>
                        <a:pt x="22" y="2"/>
                        <a:pt x="22" y="2"/>
                      </a:cubicBezTo>
                      <a:cubicBezTo>
                        <a:pt x="22" y="2"/>
                        <a:pt x="22" y="2"/>
                        <a:pt x="22" y="2"/>
                      </a:cubicBezTo>
                      <a:cubicBezTo>
                        <a:pt x="22" y="1"/>
                        <a:pt x="22" y="1"/>
                        <a:pt x="22" y="1"/>
                      </a:cubicBezTo>
                      <a:cubicBezTo>
                        <a:pt x="22" y="1"/>
                        <a:pt x="22" y="1"/>
                        <a:pt x="22" y="1"/>
                      </a:cubicBezTo>
                      <a:cubicBezTo>
                        <a:pt x="22" y="1"/>
                        <a:pt x="22" y="1"/>
                        <a:pt x="22" y="1"/>
                      </a:cubicBezTo>
                      <a:cubicBezTo>
                        <a:pt x="21" y="1"/>
                        <a:pt x="21" y="1"/>
                        <a:pt x="21" y="1"/>
                      </a:cubicBezTo>
                      <a:cubicBezTo>
                        <a:pt x="19" y="0"/>
                        <a:pt x="17" y="0"/>
                        <a:pt x="15" y="0"/>
                      </a:cubicBezTo>
                    </a:path>
                  </a:pathLst>
                </a:custGeom>
                <a:solidFill>
                  <a:srgbClr val="D5A8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29" name="Freeform 124">
                  <a:extLst>
                    <a:ext uri="{FF2B5EF4-FFF2-40B4-BE49-F238E27FC236}">
                      <a16:creationId xmlns:a16="http://schemas.microsoft.com/office/drawing/2014/main" id="{AD1E939B-BB01-B23E-8FE6-1795684384B3}"/>
                    </a:ext>
                  </a:extLst>
                </p:cNvPr>
                <p:cNvSpPr>
                  <a:spLocks/>
                </p:cNvSpPr>
                <p:nvPr/>
              </p:nvSpPr>
              <p:spPr bwMode="auto">
                <a:xfrm>
                  <a:off x="514083" y="1689002"/>
                  <a:ext cx="243161" cy="153573"/>
                </a:xfrm>
                <a:custGeom>
                  <a:avLst/>
                  <a:gdLst>
                    <a:gd name="T0" fmla="*/ 22 w 23"/>
                    <a:gd name="T1" fmla="*/ 8 h 14"/>
                    <a:gd name="T2" fmla="*/ 20 w 23"/>
                    <a:gd name="T3" fmla="*/ 8 h 14"/>
                    <a:gd name="T4" fmla="*/ 4 w 23"/>
                    <a:gd name="T5" fmla="*/ 13 h 14"/>
                    <a:gd name="T6" fmla="*/ 1 w 23"/>
                    <a:gd name="T7" fmla="*/ 13 h 14"/>
                    <a:gd name="T8" fmla="*/ 1 w 23"/>
                    <a:gd name="T9" fmla="*/ 10 h 14"/>
                    <a:gd name="T10" fmla="*/ 22 w 23"/>
                    <a:gd name="T11" fmla="*/ 4 h 14"/>
                    <a:gd name="T12" fmla="*/ 23 w 23"/>
                    <a:gd name="T13" fmla="*/ 7 h 14"/>
                    <a:gd name="T14" fmla="*/ 22 w 23"/>
                    <a:gd name="T15" fmla="*/ 8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14">
                      <a:moveTo>
                        <a:pt x="22" y="8"/>
                      </a:moveTo>
                      <a:cubicBezTo>
                        <a:pt x="22" y="8"/>
                        <a:pt x="21" y="8"/>
                        <a:pt x="20" y="8"/>
                      </a:cubicBezTo>
                      <a:cubicBezTo>
                        <a:pt x="11" y="5"/>
                        <a:pt x="5" y="13"/>
                        <a:pt x="4" y="13"/>
                      </a:cubicBezTo>
                      <a:cubicBezTo>
                        <a:pt x="4" y="14"/>
                        <a:pt x="2" y="14"/>
                        <a:pt x="1" y="13"/>
                      </a:cubicBezTo>
                      <a:cubicBezTo>
                        <a:pt x="0" y="13"/>
                        <a:pt x="0" y="11"/>
                        <a:pt x="1" y="10"/>
                      </a:cubicBezTo>
                      <a:cubicBezTo>
                        <a:pt x="4" y="6"/>
                        <a:pt x="12" y="0"/>
                        <a:pt x="22" y="4"/>
                      </a:cubicBezTo>
                      <a:cubicBezTo>
                        <a:pt x="23" y="4"/>
                        <a:pt x="23" y="6"/>
                        <a:pt x="23" y="7"/>
                      </a:cubicBezTo>
                      <a:cubicBezTo>
                        <a:pt x="23" y="7"/>
                        <a:pt x="23" y="8"/>
                        <a:pt x="22" y="8"/>
                      </a:cubicBezTo>
                      <a:close/>
                    </a:path>
                  </a:pathLst>
                </a:custGeom>
                <a:solidFill>
                  <a:srgbClr val="6F5B56"/>
                </a:solidFill>
                <a:ln>
                  <a:noFill/>
                </a:ln>
              </p:spPr>
              <p:txBody>
                <a:bodyPr vert="horz" wrap="square" lIns="45720" tIns="22860" rIns="45720" bIns="22860" numCol="1" anchor="t" anchorCtr="0" compatLnSpc="1">
                  <a:prstTxWarp prst="textNoShape">
                    <a:avLst/>
                  </a:prstTxWarp>
                </a:bodyPr>
                <a:lstStyle/>
                <a:p>
                  <a:endParaRPr lang="en-US" sz="900"/>
                </a:p>
              </p:txBody>
            </p:sp>
            <p:sp>
              <p:nvSpPr>
                <p:cNvPr id="30" name="Freeform 125">
                  <a:extLst>
                    <a:ext uri="{FF2B5EF4-FFF2-40B4-BE49-F238E27FC236}">
                      <a16:creationId xmlns:a16="http://schemas.microsoft.com/office/drawing/2014/main" id="{E88F84BE-849F-8011-1C34-11BFA7FD2E68}"/>
                    </a:ext>
                  </a:extLst>
                </p:cNvPr>
                <p:cNvSpPr>
                  <a:spLocks/>
                </p:cNvSpPr>
                <p:nvPr/>
              </p:nvSpPr>
              <p:spPr bwMode="auto">
                <a:xfrm>
                  <a:off x="514083" y="1689002"/>
                  <a:ext cx="243161" cy="140779"/>
                </a:xfrm>
                <a:custGeom>
                  <a:avLst/>
                  <a:gdLst>
                    <a:gd name="T0" fmla="*/ 1 w 23"/>
                    <a:gd name="T1" fmla="*/ 13 h 13"/>
                    <a:gd name="T2" fmla="*/ 2 w 23"/>
                    <a:gd name="T3" fmla="*/ 12 h 13"/>
                    <a:gd name="T4" fmla="*/ 23 w 23"/>
                    <a:gd name="T5" fmla="*/ 5 h 13"/>
                    <a:gd name="T6" fmla="*/ 23 w 23"/>
                    <a:gd name="T7" fmla="*/ 6 h 13"/>
                    <a:gd name="T8" fmla="*/ 22 w 23"/>
                    <a:gd name="T9" fmla="*/ 4 h 13"/>
                    <a:gd name="T10" fmla="*/ 1 w 23"/>
                    <a:gd name="T11" fmla="*/ 10 h 13"/>
                    <a:gd name="T12" fmla="*/ 1 w 23"/>
                    <a:gd name="T13" fmla="*/ 13 h 13"/>
                  </a:gdLst>
                  <a:ahLst/>
                  <a:cxnLst>
                    <a:cxn ang="0">
                      <a:pos x="T0" y="T1"/>
                    </a:cxn>
                    <a:cxn ang="0">
                      <a:pos x="T2" y="T3"/>
                    </a:cxn>
                    <a:cxn ang="0">
                      <a:pos x="T4" y="T5"/>
                    </a:cxn>
                    <a:cxn ang="0">
                      <a:pos x="T6" y="T7"/>
                    </a:cxn>
                    <a:cxn ang="0">
                      <a:pos x="T8" y="T9"/>
                    </a:cxn>
                    <a:cxn ang="0">
                      <a:pos x="T10" y="T11"/>
                    </a:cxn>
                    <a:cxn ang="0">
                      <a:pos x="T12" y="T13"/>
                    </a:cxn>
                  </a:cxnLst>
                  <a:rect l="0" t="0" r="r" b="b"/>
                  <a:pathLst>
                    <a:path w="23" h="13">
                      <a:moveTo>
                        <a:pt x="1" y="13"/>
                      </a:moveTo>
                      <a:cubicBezTo>
                        <a:pt x="1" y="13"/>
                        <a:pt x="1" y="12"/>
                        <a:pt x="2" y="12"/>
                      </a:cubicBezTo>
                      <a:cubicBezTo>
                        <a:pt x="4" y="8"/>
                        <a:pt x="13" y="1"/>
                        <a:pt x="23" y="5"/>
                      </a:cubicBezTo>
                      <a:cubicBezTo>
                        <a:pt x="23" y="5"/>
                        <a:pt x="23" y="5"/>
                        <a:pt x="23" y="6"/>
                      </a:cubicBezTo>
                      <a:cubicBezTo>
                        <a:pt x="23" y="5"/>
                        <a:pt x="22" y="4"/>
                        <a:pt x="22" y="4"/>
                      </a:cubicBezTo>
                      <a:cubicBezTo>
                        <a:pt x="12" y="0"/>
                        <a:pt x="4" y="6"/>
                        <a:pt x="1" y="10"/>
                      </a:cubicBezTo>
                      <a:cubicBezTo>
                        <a:pt x="0" y="11"/>
                        <a:pt x="0" y="13"/>
                        <a:pt x="1" y="13"/>
                      </a:cubicBezTo>
                      <a:close/>
                    </a:path>
                  </a:pathLst>
                </a:custGeom>
                <a:solidFill>
                  <a:srgbClr val="8E7771"/>
                </a:solidFill>
                <a:ln>
                  <a:noFill/>
                </a:ln>
              </p:spPr>
              <p:txBody>
                <a:bodyPr vert="horz" wrap="square" lIns="45720" tIns="22860" rIns="45720" bIns="22860" numCol="1" anchor="t" anchorCtr="0" compatLnSpc="1">
                  <a:prstTxWarp prst="textNoShape">
                    <a:avLst/>
                  </a:prstTxWarp>
                </a:bodyPr>
                <a:lstStyle/>
                <a:p>
                  <a:endParaRPr lang="en-US" sz="900"/>
                </a:p>
              </p:txBody>
            </p:sp>
            <p:sp>
              <p:nvSpPr>
                <p:cNvPr id="31" name="Freeform 126">
                  <a:extLst>
                    <a:ext uri="{FF2B5EF4-FFF2-40B4-BE49-F238E27FC236}">
                      <a16:creationId xmlns:a16="http://schemas.microsoft.com/office/drawing/2014/main" id="{16DE4071-4A58-FE96-1CF7-4E5174ABB4CC}"/>
                    </a:ext>
                  </a:extLst>
                </p:cNvPr>
                <p:cNvSpPr>
                  <a:spLocks/>
                </p:cNvSpPr>
                <p:nvPr/>
              </p:nvSpPr>
              <p:spPr bwMode="auto">
                <a:xfrm>
                  <a:off x="1064390" y="1740193"/>
                  <a:ext cx="243161" cy="127977"/>
                </a:xfrm>
                <a:custGeom>
                  <a:avLst/>
                  <a:gdLst>
                    <a:gd name="T0" fmla="*/ 8 w 23"/>
                    <a:gd name="T1" fmla="*/ 0 h 11"/>
                    <a:gd name="T2" fmla="*/ 1 w 23"/>
                    <a:gd name="T3" fmla="*/ 1 h 11"/>
                    <a:gd name="T4" fmla="*/ 1 w 23"/>
                    <a:gd name="T5" fmla="*/ 1 h 11"/>
                    <a:gd name="T6" fmla="*/ 1 w 23"/>
                    <a:gd name="T7" fmla="*/ 1 h 11"/>
                    <a:gd name="T8" fmla="*/ 1 w 23"/>
                    <a:gd name="T9" fmla="*/ 1 h 11"/>
                    <a:gd name="T10" fmla="*/ 1 w 23"/>
                    <a:gd name="T11" fmla="*/ 2 h 11"/>
                    <a:gd name="T12" fmla="*/ 0 w 23"/>
                    <a:gd name="T13" fmla="*/ 2 h 11"/>
                    <a:gd name="T14" fmla="*/ 0 w 23"/>
                    <a:gd name="T15" fmla="*/ 2 h 11"/>
                    <a:gd name="T16" fmla="*/ 0 w 23"/>
                    <a:gd name="T17" fmla="*/ 4 h 11"/>
                    <a:gd name="T18" fmla="*/ 1 w 23"/>
                    <a:gd name="T19" fmla="*/ 5 h 11"/>
                    <a:gd name="T20" fmla="*/ 2 w 23"/>
                    <a:gd name="T21" fmla="*/ 5 h 11"/>
                    <a:gd name="T22" fmla="*/ 3 w 23"/>
                    <a:gd name="T23" fmla="*/ 5 h 11"/>
                    <a:gd name="T24" fmla="*/ 8 w 23"/>
                    <a:gd name="T25" fmla="*/ 4 h 11"/>
                    <a:gd name="T26" fmla="*/ 19 w 23"/>
                    <a:gd name="T27" fmla="*/ 10 h 11"/>
                    <a:gd name="T28" fmla="*/ 20 w 23"/>
                    <a:gd name="T29" fmla="*/ 11 h 11"/>
                    <a:gd name="T30" fmla="*/ 21 w 23"/>
                    <a:gd name="T31" fmla="*/ 11 h 11"/>
                    <a:gd name="T32" fmla="*/ 22 w 23"/>
                    <a:gd name="T33" fmla="*/ 10 h 11"/>
                    <a:gd name="T34" fmla="*/ 22 w 23"/>
                    <a:gd name="T35" fmla="*/ 7 h 11"/>
                    <a:gd name="T36" fmla="*/ 8 w 23"/>
                    <a:gd name="T3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3" h="11">
                      <a:moveTo>
                        <a:pt x="8" y="0"/>
                      </a:moveTo>
                      <a:cubicBezTo>
                        <a:pt x="6" y="0"/>
                        <a:pt x="4" y="0"/>
                        <a:pt x="1" y="1"/>
                      </a:cubicBezTo>
                      <a:cubicBezTo>
                        <a:pt x="1" y="1"/>
                        <a:pt x="1" y="1"/>
                        <a:pt x="1" y="1"/>
                      </a:cubicBezTo>
                      <a:cubicBezTo>
                        <a:pt x="1" y="1"/>
                        <a:pt x="1" y="1"/>
                        <a:pt x="1" y="1"/>
                      </a:cubicBezTo>
                      <a:cubicBezTo>
                        <a:pt x="1" y="1"/>
                        <a:pt x="1" y="1"/>
                        <a:pt x="1" y="1"/>
                      </a:cubicBezTo>
                      <a:cubicBezTo>
                        <a:pt x="1" y="2"/>
                        <a:pt x="1" y="2"/>
                        <a:pt x="1" y="2"/>
                      </a:cubicBezTo>
                      <a:cubicBezTo>
                        <a:pt x="0" y="2"/>
                        <a:pt x="0" y="2"/>
                        <a:pt x="0" y="2"/>
                      </a:cubicBezTo>
                      <a:cubicBezTo>
                        <a:pt x="0" y="2"/>
                        <a:pt x="0" y="2"/>
                        <a:pt x="0" y="2"/>
                      </a:cubicBezTo>
                      <a:cubicBezTo>
                        <a:pt x="0" y="3"/>
                        <a:pt x="0" y="3"/>
                        <a:pt x="0" y="4"/>
                      </a:cubicBezTo>
                      <a:cubicBezTo>
                        <a:pt x="0" y="4"/>
                        <a:pt x="1" y="5"/>
                        <a:pt x="1" y="5"/>
                      </a:cubicBezTo>
                      <a:cubicBezTo>
                        <a:pt x="1" y="5"/>
                        <a:pt x="2" y="5"/>
                        <a:pt x="2" y="5"/>
                      </a:cubicBezTo>
                      <a:cubicBezTo>
                        <a:pt x="3" y="5"/>
                        <a:pt x="3" y="5"/>
                        <a:pt x="3" y="5"/>
                      </a:cubicBezTo>
                      <a:cubicBezTo>
                        <a:pt x="5" y="4"/>
                        <a:pt x="6" y="4"/>
                        <a:pt x="8" y="4"/>
                      </a:cubicBezTo>
                      <a:cubicBezTo>
                        <a:pt x="14" y="4"/>
                        <a:pt x="19" y="10"/>
                        <a:pt x="19" y="10"/>
                      </a:cubicBezTo>
                      <a:cubicBezTo>
                        <a:pt x="19" y="10"/>
                        <a:pt x="20" y="11"/>
                        <a:pt x="20" y="11"/>
                      </a:cubicBezTo>
                      <a:cubicBezTo>
                        <a:pt x="20" y="11"/>
                        <a:pt x="21" y="11"/>
                        <a:pt x="21" y="11"/>
                      </a:cubicBezTo>
                      <a:cubicBezTo>
                        <a:pt x="21" y="11"/>
                        <a:pt x="22" y="11"/>
                        <a:pt x="22" y="10"/>
                      </a:cubicBezTo>
                      <a:cubicBezTo>
                        <a:pt x="23" y="10"/>
                        <a:pt x="23" y="8"/>
                        <a:pt x="22" y="7"/>
                      </a:cubicBezTo>
                      <a:cubicBezTo>
                        <a:pt x="20" y="4"/>
                        <a:pt x="15" y="0"/>
                        <a:pt x="8" y="0"/>
                      </a:cubicBezTo>
                    </a:path>
                  </a:pathLst>
                </a:custGeom>
                <a:solidFill>
                  <a:srgbClr val="D5A8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32" name="Freeform 127">
                  <a:extLst>
                    <a:ext uri="{FF2B5EF4-FFF2-40B4-BE49-F238E27FC236}">
                      <a16:creationId xmlns:a16="http://schemas.microsoft.com/office/drawing/2014/main" id="{80A6EC60-FBF4-3F3C-6494-1D27186F6E7E}"/>
                    </a:ext>
                  </a:extLst>
                </p:cNvPr>
                <p:cNvSpPr>
                  <a:spLocks/>
                </p:cNvSpPr>
                <p:nvPr/>
              </p:nvSpPr>
              <p:spPr bwMode="auto">
                <a:xfrm>
                  <a:off x="1051588" y="1689002"/>
                  <a:ext cx="255955" cy="153573"/>
                </a:xfrm>
                <a:custGeom>
                  <a:avLst/>
                  <a:gdLst>
                    <a:gd name="T0" fmla="*/ 1 w 24"/>
                    <a:gd name="T1" fmla="*/ 8 h 14"/>
                    <a:gd name="T2" fmla="*/ 4 w 24"/>
                    <a:gd name="T3" fmla="*/ 8 h 14"/>
                    <a:gd name="T4" fmla="*/ 19 w 24"/>
                    <a:gd name="T5" fmla="*/ 13 h 14"/>
                    <a:gd name="T6" fmla="*/ 22 w 24"/>
                    <a:gd name="T7" fmla="*/ 14 h 14"/>
                    <a:gd name="T8" fmla="*/ 23 w 24"/>
                    <a:gd name="T9" fmla="*/ 10 h 14"/>
                    <a:gd name="T10" fmla="*/ 2 w 24"/>
                    <a:gd name="T11" fmla="*/ 4 h 14"/>
                    <a:gd name="T12" fmla="*/ 1 w 24"/>
                    <a:gd name="T13" fmla="*/ 7 h 14"/>
                    <a:gd name="T14" fmla="*/ 1 w 24"/>
                    <a:gd name="T15" fmla="*/ 8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 h="14">
                      <a:moveTo>
                        <a:pt x="1" y="8"/>
                      </a:moveTo>
                      <a:cubicBezTo>
                        <a:pt x="2" y="8"/>
                        <a:pt x="3" y="9"/>
                        <a:pt x="4" y="8"/>
                      </a:cubicBezTo>
                      <a:cubicBezTo>
                        <a:pt x="13" y="5"/>
                        <a:pt x="19" y="13"/>
                        <a:pt x="19" y="13"/>
                      </a:cubicBezTo>
                      <a:cubicBezTo>
                        <a:pt x="20" y="14"/>
                        <a:pt x="21" y="14"/>
                        <a:pt x="22" y="14"/>
                      </a:cubicBezTo>
                      <a:cubicBezTo>
                        <a:pt x="23" y="13"/>
                        <a:pt x="24" y="11"/>
                        <a:pt x="23" y="10"/>
                      </a:cubicBezTo>
                      <a:cubicBezTo>
                        <a:pt x="20" y="7"/>
                        <a:pt x="12" y="0"/>
                        <a:pt x="2" y="4"/>
                      </a:cubicBezTo>
                      <a:cubicBezTo>
                        <a:pt x="1" y="5"/>
                        <a:pt x="0" y="6"/>
                        <a:pt x="1" y="7"/>
                      </a:cubicBezTo>
                      <a:cubicBezTo>
                        <a:pt x="1" y="7"/>
                        <a:pt x="1" y="8"/>
                        <a:pt x="1" y="8"/>
                      </a:cubicBezTo>
                      <a:close/>
                    </a:path>
                  </a:pathLst>
                </a:custGeom>
                <a:solidFill>
                  <a:srgbClr val="6F5B56"/>
                </a:solidFill>
                <a:ln>
                  <a:noFill/>
                </a:ln>
              </p:spPr>
              <p:txBody>
                <a:bodyPr vert="horz" wrap="square" lIns="45720" tIns="22860" rIns="45720" bIns="22860" numCol="1" anchor="t" anchorCtr="0" compatLnSpc="1">
                  <a:prstTxWarp prst="textNoShape">
                    <a:avLst/>
                  </a:prstTxWarp>
                </a:bodyPr>
                <a:lstStyle/>
                <a:p>
                  <a:endParaRPr lang="en-US" sz="900"/>
                </a:p>
              </p:txBody>
            </p:sp>
            <p:sp>
              <p:nvSpPr>
                <p:cNvPr id="33" name="Freeform 128">
                  <a:extLst>
                    <a:ext uri="{FF2B5EF4-FFF2-40B4-BE49-F238E27FC236}">
                      <a16:creationId xmlns:a16="http://schemas.microsoft.com/office/drawing/2014/main" id="{A3C12D06-7585-539F-E84E-CDE7CC8B3843}"/>
                    </a:ext>
                  </a:extLst>
                </p:cNvPr>
                <p:cNvSpPr>
                  <a:spLocks/>
                </p:cNvSpPr>
                <p:nvPr/>
              </p:nvSpPr>
              <p:spPr bwMode="auto">
                <a:xfrm>
                  <a:off x="1064390" y="1689002"/>
                  <a:ext cx="243161" cy="153573"/>
                </a:xfrm>
                <a:custGeom>
                  <a:avLst/>
                  <a:gdLst>
                    <a:gd name="T0" fmla="*/ 21 w 23"/>
                    <a:gd name="T1" fmla="*/ 14 h 14"/>
                    <a:gd name="T2" fmla="*/ 21 w 23"/>
                    <a:gd name="T3" fmla="*/ 12 h 14"/>
                    <a:gd name="T4" fmla="*/ 0 w 23"/>
                    <a:gd name="T5" fmla="*/ 5 h 14"/>
                    <a:gd name="T6" fmla="*/ 0 w 23"/>
                    <a:gd name="T7" fmla="*/ 6 h 14"/>
                    <a:gd name="T8" fmla="*/ 1 w 23"/>
                    <a:gd name="T9" fmla="*/ 4 h 14"/>
                    <a:gd name="T10" fmla="*/ 22 w 23"/>
                    <a:gd name="T11" fmla="*/ 10 h 14"/>
                    <a:gd name="T12" fmla="*/ 21 w 23"/>
                    <a:gd name="T13" fmla="*/ 14 h 14"/>
                  </a:gdLst>
                  <a:ahLst/>
                  <a:cxnLst>
                    <a:cxn ang="0">
                      <a:pos x="T0" y="T1"/>
                    </a:cxn>
                    <a:cxn ang="0">
                      <a:pos x="T2" y="T3"/>
                    </a:cxn>
                    <a:cxn ang="0">
                      <a:pos x="T4" y="T5"/>
                    </a:cxn>
                    <a:cxn ang="0">
                      <a:pos x="T6" y="T7"/>
                    </a:cxn>
                    <a:cxn ang="0">
                      <a:pos x="T8" y="T9"/>
                    </a:cxn>
                    <a:cxn ang="0">
                      <a:pos x="T10" y="T11"/>
                    </a:cxn>
                    <a:cxn ang="0">
                      <a:pos x="T12" y="T13"/>
                    </a:cxn>
                  </a:cxnLst>
                  <a:rect l="0" t="0" r="r" b="b"/>
                  <a:pathLst>
                    <a:path w="23" h="14">
                      <a:moveTo>
                        <a:pt x="21" y="14"/>
                      </a:moveTo>
                      <a:cubicBezTo>
                        <a:pt x="22" y="13"/>
                        <a:pt x="21" y="12"/>
                        <a:pt x="21" y="12"/>
                      </a:cubicBezTo>
                      <a:cubicBezTo>
                        <a:pt x="18" y="8"/>
                        <a:pt x="10" y="1"/>
                        <a:pt x="0" y="5"/>
                      </a:cubicBezTo>
                      <a:cubicBezTo>
                        <a:pt x="0" y="5"/>
                        <a:pt x="0" y="5"/>
                        <a:pt x="0" y="6"/>
                      </a:cubicBezTo>
                      <a:cubicBezTo>
                        <a:pt x="0" y="5"/>
                        <a:pt x="0" y="4"/>
                        <a:pt x="1" y="4"/>
                      </a:cubicBezTo>
                      <a:cubicBezTo>
                        <a:pt x="11" y="0"/>
                        <a:pt x="19" y="7"/>
                        <a:pt x="22" y="10"/>
                      </a:cubicBezTo>
                      <a:cubicBezTo>
                        <a:pt x="23" y="11"/>
                        <a:pt x="22" y="13"/>
                        <a:pt x="21" y="14"/>
                      </a:cubicBezTo>
                      <a:close/>
                    </a:path>
                  </a:pathLst>
                </a:custGeom>
                <a:solidFill>
                  <a:srgbClr val="8E7771"/>
                </a:solidFill>
                <a:ln>
                  <a:noFill/>
                </a:ln>
              </p:spPr>
              <p:txBody>
                <a:bodyPr vert="horz" wrap="square" lIns="45720" tIns="22860" rIns="45720" bIns="22860" numCol="1" anchor="t" anchorCtr="0" compatLnSpc="1">
                  <a:prstTxWarp prst="textNoShape">
                    <a:avLst/>
                  </a:prstTxWarp>
                </a:bodyPr>
                <a:lstStyle/>
                <a:p>
                  <a:endParaRPr lang="en-US" sz="900"/>
                </a:p>
              </p:txBody>
            </p:sp>
            <p:grpSp>
              <p:nvGrpSpPr>
                <p:cNvPr id="34" name="Group 33">
                  <a:extLst>
                    <a:ext uri="{FF2B5EF4-FFF2-40B4-BE49-F238E27FC236}">
                      <a16:creationId xmlns:a16="http://schemas.microsoft.com/office/drawing/2014/main" id="{F35C0896-3D0B-C8E8-0C82-7109F9095DF5}"/>
                    </a:ext>
                  </a:extLst>
                </p:cNvPr>
                <p:cNvGrpSpPr/>
                <p:nvPr/>
              </p:nvGrpSpPr>
              <p:grpSpPr>
                <a:xfrm>
                  <a:off x="656833" y="2374458"/>
                  <a:ext cx="535036" cy="227394"/>
                  <a:chOff x="4643802" y="5084415"/>
                  <a:chExt cx="511910" cy="217565"/>
                </a:xfrm>
              </p:grpSpPr>
              <p:sp>
                <p:nvSpPr>
                  <p:cNvPr id="51" name="Freeform 134">
                    <a:extLst>
                      <a:ext uri="{FF2B5EF4-FFF2-40B4-BE49-F238E27FC236}">
                        <a16:creationId xmlns:a16="http://schemas.microsoft.com/office/drawing/2014/main" id="{DA2F226C-9156-6F4E-E912-DE117D65C065}"/>
                      </a:ext>
                    </a:extLst>
                  </p:cNvPr>
                  <p:cNvSpPr>
                    <a:spLocks/>
                  </p:cNvSpPr>
                  <p:nvPr/>
                </p:nvSpPr>
                <p:spPr bwMode="auto">
                  <a:xfrm>
                    <a:off x="4643802" y="5084415"/>
                    <a:ext cx="511910" cy="127977"/>
                  </a:xfrm>
                  <a:custGeom>
                    <a:avLst/>
                    <a:gdLst>
                      <a:gd name="T0" fmla="*/ 6 w 47"/>
                      <a:gd name="T1" fmla="*/ 12 h 12"/>
                      <a:gd name="T2" fmla="*/ 0 w 47"/>
                      <a:gd name="T3" fmla="*/ 0 h 12"/>
                      <a:gd name="T4" fmla="*/ 24 w 47"/>
                      <a:gd name="T5" fmla="*/ 1 h 12"/>
                      <a:gd name="T6" fmla="*/ 47 w 47"/>
                      <a:gd name="T7" fmla="*/ 0 h 12"/>
                      <a:gd name="T8" fmla="*/ 41 w 47"/>
                      <a:gd name="T9" fmla="*/ 12 h 12"/>
                      <a:gd name="T10" fmla="*/ 24 w 47"/>
                      <a:gd name="T11" fmla="*/ 8 h 12"/>
                      <a:gd name="T12" fmla="*/ 6 w 47"/>
                      <a:gd name="T13" fmla="*/ 12 h 12"/>
                    </a:gdLst>
                    <a:ahLst/>
                    <a:cxnLst>
                      <a:cxn ang="0">
                        <a:pos x="T0" y="T1"/>
                      </a:cxn>
                      <a:cxn ang="0">
                        <a:pos x="T2" y="T3"/>
                      </a:cxn>
                      <a:cxn ang="0">
                        <a:pos x="T4" y="T5"/>
                      </a:cxn>
                      <a:cxn ang="0">
                        <a:pos x="T6" y="T7"/>
                      </a:cxn>
                      <a:cxn ang="0">
                        <a:pos x="T8" y="T9"/>
                      </a:cxn>
                      <a:cxn ang="0">
                        <a:pos x="T10" y="T11"/>
                      </a:cxn>
                      <a:cxn ang="0">
                        <a:pos x="T12" y="T13"/>
                      </a:cxn>
                    </a:cxnLst>
                    <a:rect l="0" t="0" r="r" b="b"/>
                    <a:pathLst>
                      <a:path w="47" h="12">
                        <a:moveTo>
                          <a:pt x="6" y="12"/>
                        </a:moveTo>
                        <a:cubicBezTo>
                          <a:pt x="3" y="9"/>
                          <a:pt x="1" y="4"/>
                          <a:pt x="0" y="0"/>
                        </a:cubicBezTo>
                        <a:cubicBezTo>
                          <a:pt x="7" y="1"/>
                          <a:pt x="15" y="1"/>
                          <a:pt x="24" y="1"/>
                        </a:cubicBezTo>
                        <a:cubicBezTo>
                          <a:pt x="32" y="1"/>
                          <a:pt x="40" y="1"/>
                          <a:pt x="47" y="0"/>
                        </a:cubicBezTo>
                        <a:cubicBezTo>
                          <a:pt x="46" y="4"/>
                          <a:pt x="44" y="9"/>
                          <a:pt x="41" y="12"/>
                        </a:cubicBezTo>
                        <a:cubicBezTo>
                          <a:pt x="37" y="9"/>
                          <a:pt x="31" y="8"/>
                          <a:pt x="24" y="8"/>
                        </a:cubicBezTo>
                        <a:cubicBezTo>
                          <a:pt x="16" y="8"/>
                          <a:pt x="10" y="9"/>
                          <a:pt x="6" y="12"/>
                        </a:cubicBezTo>
                        <a:close/>
                      </a:path>
                    </a:pathLst>
                  </a:custGeom>
                  <a:solidFill>
                    <a:srgbClr val="9A32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52" name="Freeform 135">
                    <a:extLst>
                      <a:ext uri="{FF2B5EF4-FFF2-40B4-BE49-F238E27FC236}">
                        <a16:creationId xmlns:a16="http://schemas.microsoft.com/office/drawing/2014/main" id="{19AFE30F-D02B-947A-D2D9-1B406DB372A6}"/>
                      </a:ext>
                    </a:extLst>
                  </p:cNvPr>
                  <p:cNvSpPr>
                    <a:spLocks/>
                  </p:cNvSpPr>
                  <p:nvPr/>
                </p:nvSpPr>
                <p:spPr bwMode="auto">
                  <a:xfrm>
                    <a:off x="4720589" y="5174003"/>
                    <a:ext cx="371138" cy="127977"/>
                  </a:xfrm>
                  <a:custGeom>
                    <a:avLst/>
                    <a:gdLst>
                      <a:gd name="T0" fmla="*/ 18 w 35"/>
                      <a:gd name="T1" fmla="*/ 12 h 12"/>
                      <a:gd name="T2" fmla="*/ 0 w 35"/>
                      <a:gd name="T3" fmla="*/ 4 h 12"/>
                      <a:gd name="T4" fmla="*/ 18 w 35"/>
                      <a:gd name="T5" fmla="*/ 0 h 12"/>
                      <a:gd name="T6" fmla="*/ 35 w 35"/>
                      <a:gd name="T7" fmla="*/ 4 h 12"/>
                      <a:gd name="T8" fmla="*/ 18 w 35"/>
                      <a:gd name="T9" fmla="*/ 12 h 12"/>
                    </a:gdLst>
                    <a:ahLst/>
                    <a:cxnLst>
                      <a:cxn ang="0">
                        <a:pos x="T0" y="T1"/>
                      </a:cxn>
                      <a:cxn ang="0">
                        <a:pos x="T2" y="T3"/>
                      </a:cxn>
                      <a:cxn ang="0">
                        <a:pos x="T4" y="T5"/>
                      </a:cxn>
                      <a:cxn ang="0">
                        <a:pos x="T6" y="T7"/>
                      </a:cxn>
                      <a:cxn ang="0">
                        <a:pos x="T8" y="T9"/>
                      </a:cxn>
                    </a:cxnLst>
                    <a:rect l="0" t="0" r="r" b="b"/>
                    <a:pathLst>
                      <a:path w="35" h="12">
                        <a:moveTo>
                          <a:pt x="18" y="12"/>
                        </a:moveTo>
                        <a:cubicBezTo>
                          <a:pt x="11" y="12"/>
                          <a:pt x="4" y="9"/>
                          <a:pt x="0" y="4"/>
                        </a:cubicBezTo>
                        <a:cubicBezTo>
                          <a:pt x="4" y="1"/>
                          <a:pt x="10" y="0"/>
                          <a:pt x="18" y="0"/>
                        </a:cubicBezTo>
                        <a:cubicBezTo>
                          <a:pt x="25" y="0"/>
                          <a:pt x="31" y="1"/>
                          <a:pt x="35" y="4"/>
                        </a:cubicBezTo>
                        <a:cubicBezTo>
                          <a:pt x="31" y="9"/>
                          <a:pt x="25" y="12"/>
                          <a:pt x="18" y="12"/>
                        </a:cubicBezTo>
                        <a:close/>
                      </a:path>
                    </a:pathLst>
                  </a:custGeom>
                  <a:solidFill>
                    <a:srgbClr val="C455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grpSp>
            <p:sp>
              <p:nvSpPr>
                <p:cNvPr id="35" name="Freeform 159">
                  <a:extLst>
                    <a:ext uri="{FF2B5EF4-FFF2-40B4-BE49-F238E27FC236}">
                      <a16:creationId xmlns:a16="http://schemas.microsoft.com/office/drawing/2014/main" id="{4C99948F-E116-8B6A-49C5-A46E8232377A}"/>
                    </a:ext>
                  </a:extLst>
                </p:cNvPr>
                <p:cNvSpPr>
                  <a:spLocks noEditPoints="1"/>
                </p:cNvSpPr>
                <p:nvPr/>
              </p:nvSpPr>
              <p:spPr bwMode="auto">
                <a:xfrm>
                  <a:off x="437297" y="1868170"/>
                  <a:ext cx="383932" cy="319948"/>
                </a:xfrm>
                <a:custGeom>
                  <a:avLst/>
                  <a:gdLst>
                    <a:gd name="T0" fmla="*/ 17 w 36"/>
                    <a:gd name="T1" fmla="*/ 30 h 30"/>
                    <a:gd name="T2" fmla="*/ 17 w 36"/>
                    <a:gd name="T3" fmla="*/ 30 h 30"/>
                    <a:gd name="T4" fmla="*/ 17 w 36"/>
                    <a:gd name="T5" fmla="*/ 30 h 30"/>
                    <a:gd name="T6" fmla="*/ 17 w 36"/>
                    <a:gd name="T7" fmla="*/ 30 h 30"/>
                    <a:gd name="T8" fmla="*/ 16 w 36"/>
                    <a:gd name="T9" fmla="*/ 30 h 30"/>
                    <a:gd name="T10" fmla="*/ 16 w 36"/>
                    <a:gd name="T11" fmla="*/ 30 h 30"/>
                    <a:gd name="T12" fmla="*/ 16 w 36"/>
                    <a:gd name="T13" fmla="*/ 30 h 30"/>
                    <a:gd name="T14" fmla="*/ 35 w 36"/>
                    <a:gd name="T15" fmla="*/ 15 h 30"/>
                    <a:gd name="T16" fmla="*/ 17 w 36"/>
                    <a:gd name="T17" fmla="*/ 30 h 30"/>
                    <a:gd name="T18" fmla="*/ 35 w 36"/>
                    <a:gd name="T19" fmla="*/ 15 h 30"/>
                    <a:gd name="T20" fmla="*/ 35 w 36"/>
                    <a:gd name="T21" fmla="*/ 14 h 30"/>
                    <a:gd name="T22" fmla="*/ 35 w 36"/>
                    <a:gd name="T23" fmla="*/ 15 h 30"/>
                    <a:gd name="T24" fmla="*/ 35 w 36"/>
                    <a:gd name="T25" fmla="*/ 14 h 30"/>
                    <a:gd name="T26" fmla="*/ 14 w 36"/>
                    <a:gd name="T27" fmla="*/ 0 h 30"/>
                    <a:gd name="T28" fmla="*/ 14 w 36"/>
                    <a:gd name="T29" fmla="*/ 0 h 30"/>
                    <a:gd name="T30" fmla="*/ 18 w 36"/>
                    <a:gd name="T31" fmla="*/ 1 h 30"/>
                    <a:gd name="T32" fmla="*/ 18 w 36"/>
                    <a:gd name="T33" fmla="*/ 1 h 30"/>
                    <a:gd name="T34" fmla="*/ 34 w 36"/>
                    <a:gd name="T35" fmla="*/ 6 h 30"/>
                    <a:gd name="T36" fmla="*/ 36 w 36"/>
                    <a:gd name="T37" fmla="*/ 11 h 30"/>
                    <a:gd name="T38" fmla="*/ 34 w 36"/>
                    <a:gd name="T39" fmla="*/ 6 h 30"/>
                    <a:gd name="T40" fmla="*/ 18 w 36"/>
                    <a:gd name="T41" fmla="*/ 1 h 30"/>
                    <a:gd name="T42" fmla="*/ 18 w 36"/>
                    <a:gd name="T43" fmla="*/ 1 h 30"/>
                    <a:gd name="T44" fmla="*/ 14 w 36"/>
                    <a:gd name="T45" fmla="*/ 0 h 30"/>
                    <a:gd name="T46" fmla="*/ 14 w 36"/>
                    <a:gd name="T47" fmla="*/ 0 h 30"/>
                    <a:gd name="T48" fmla="*/ 13 w 36"/>
                    <a:gd name="T49" fmla="*/ 0 h 30"/>
                    <a:gd name="T50" fmla="*/ 7 w 36"/>
                    <a:gd name="T51" fmla="*/ 1 h 30"/>
                    <a:gd name="T52" fmla="*/ 1 w 36"/>
                    <a:gd name="T53" fmla="*/ 7 h 30"/>
                    <a:gd name="T54" fmla="*/ 0 w 36"/>
                    <a:gd name="T55" fmla="*/ 13 h 30"/>
                    <a:gd name="T56" fmla="*/ 1 w 36"/>
                    <a:gd name="T57" fmla="*/ 7 h 30"/>
                    <a:gd name="T58" fmla="*/ 7 w 36"/>
                    <a:gd name="T59" fmla="*/ 1 h 30"/>
                    <a:gd name="T60" fmla="*/ 13 w 36"/>
                    <a:gd name="T61" fmla="*/ 0 h 30"/>
                    <a:gd name="T62" fmla="*/ 13 w 36"/>
                    <a:gd name="T63" fmla="*/ 0 h 30"/>
                    <a:gd name="T64" fmla="*/ 13 w 36"/>
                    <a:gd name="T65" fmla="*/ 0 h 30"/>
                    <a:gd name="T66" fmla="*/ 13 w 36"/>
                    <a:gd name="T67" fmla="*/ 0 h 30"/>
                    <a:gd name="T68" fmla="*/ 13 w 36"/>
                    <a:gd name="T69"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6" h="30">
                      <a:moveTo>
                        <a:pt x="17" y="30"/>
                      </a:moveTo>
                      <a:cubicBezTo>
                        <a:pt x="17" y="30"/>
                        <a:pt x="17" y="30"/>
                        <a:pt x="17" y="30"/>
                      </a:cubicBezTo>
                      <a:cubicBezTo>
                        <a:pt x="17" y="30"/>
                        <a:pt x="17" y="30"/>
                        <a:pt x="17" y="30"/>
                      </a:cubicBezTo>
                      <a:cubicBezTo>
                        <a:pt x="17" y="30"/>
                        <a:pt x="17" y="30"/>
                        <a:pt x="17" y="30"/>
                      </a:cubicBezTo>
                      <a:moveTo>
                        <a:pt x="16" y="30"/>
                      </a:moveTo>
                      <a:cubicBezTo>
                        <a:pt x="16" y="30"/>
                        <a:pt x="16" y="30"/>
                        <a:pt x="16" y="30"/>
                      </a:cubicBezTo>
                      <a:cubicBezTo>
                        <a:pt x="16" y="30"/>
                        <a:pt x="16" y="30"/>
                        <a:pt x="16" y="30"/>
                      </a:cubicBezTo>
                      <a:moveTo>
                        <a:pt x="35" y="15"/>
                      </a:moveTo>
                      <a:cubicBezTo>
                        <a:pt x="32" y="24"/>
                        <a:pt x="29" y="30"/>
                        <a:pt x="17" y="30"/>
                      </a:cubicBezTo>
                      <a:cubicBezTo>
                        <a:pt x="29" y="30"/>
                        <a:pt x="32" y="24"/>
                        <a:pt x="35" y="15"/>
                      </a:cubicBezTo>
                      <a:moveTo>
                        <a:pt x="35" y="14"/>
                      </a:moveTo>
                      <a:cubicBezTo>
                        <a:pt x="35" y="14"/>
                        <a:pt x="35" y="14"/>
                        <a:pt x="35" y="15"/>
                      </a:cubicBezTo>
                      <a:cubicBezTo>
                        <a:pt x="35" y="14"/>
                        <a:pt x="35" y="14"/>
                        <a:pt x="35" y="14"/>
                      </a:cubicBezTo>
                      <a:moveTo>
                        <a:pt x="14" y="0"/>
                      </a:moveTo>
                      <a:cubicBezTo>
                        <a:pt x="14" y="0"/>
                        <a:pt x="14" y="0"/>
                        <a:pt x="14" y="0"/>
                      </a:cubicBezTo>
                      <a:cubicBezTo>
                        <a:pt x="15" y="1"/>
                        <a:pt x="17" y="1"/>
                        <a:pt x="18" y="1"/>
                      </a:cubicBezTo>
                      <a:cubicBezTo>
                        <a:pt x="18" y="1"/>
                        <a:pt x="18" y="1"/>
                        <a:pt x="18" y="1"/>
                      </a:cubicBezTo>
                      <a:cubicBezTo>
                        <a:pt x="24" y="1"/>
                        <a:pt x="31" y="2"/>
                        <a:pt x="34" y="6"/>
                      </a:cubicBezTo>
                      <a:cubicBezTo>
                        <a:pt x="35" y="8"/>
                        <a:pt x="36" y="9"/>
                        <a:pt x="36" y="11"/>
                      </a:cubicBezTo>
                      <a:cubicBezTo>
                        <a:pt x="36" y="9"/>
                        <a:pt x="35" y="8"/>
                        <a:pt x="34" y="6"/>
                      </a:cubicBezTo>
                      <a:cubicBezTo>
                        <a:pt x="31" y="2"/>
                        <a:pt x="24" y="1"/>
                        <a:pt x="18" y="1"/>
                      </a:cubicBezTo>
                      <a:cubicBezTo>
                        <a:pt x="18" y="1"/>
                        <a:pt x="18" y="1"/>
                        <a:pt x="18" y="1"/>
                      </a:cubicBezTo>
                      <a:cubicBezTo>
                        <a:pt x="17" y="1"/>
                        <a:pt x="15" y="1"/>
                        <a:pt x="14" y="0"/>
                      </a:cubicBezTo>
                      <a:cubicBezTo>
                        <a:pt x="14" y="0"/>
                        <a:pt x="14" y="0"/>
                        <a:pt x="14" y="0"/>
                      </a:cubicBezTo>
                      <a:moveTo>
                        <a:pt x="13" y="0"/>
                      </a:moveTo>
                      <a:cubicBezTo>
                        <a:pt x="10" y="0"/>
                        <a:pt x="8" y="1"/>
                        <a:pt x="7" y="1"/>
                      </a:cubicBezTo>
                      <a:cubicBezTo>
                        <a:pt x="3" y="2"/>
                        <a:pt x="2" y="5"/>
                        <a:pt x="1" y="7"/>
                      </a:cubicBezTo>
                      <a:cubicBezTo>
                        <a:pt x="1" y="9"/>
                        <a:pt x="0" y="11"/>
                        <a:pt x="0" y="13"/>
                      </a:cubicBezTo>
                      <a:cubicBezTo>
                        <a:pt x="0" y="11"/>
                        <a:pt x="1" y="9"/>
                        <a:pt x="1" y="7"/>
                      </a:cubicBezTo>
                      <a:cubicBezTo>
                        <a:pt x="2" y="5"/>
                        <a:pt x="3" y="2"/>
                        <a:pt x="7" y="1"/>
                      </a:cubicBezTo>
                      <a:cubicBezTo>
                        <a:pt x="8" y="1"/>
                        <a:pt x="10" y="0"/>
                        <a:pt x="13" y="0"/>
                      </a:cubicBezTo>
                      <a:moveTo>
                        <a:pt x="13" y="0"/>
                      </a:moveTo>
                      <a:cubicBezTo>
                        <a:pt x="13" y="0"/>
                        <a:pt x="13" y="0"/>
                        <a:pt x="13" y="0"/>
                      </a:cubicBezTo>
                      <a:cubicBezTo>
                        <a:pt x="13" y="0"/>
                        <a:pt x="13" y="0"/>
                        <a:pt x="13" y="0"/>
                      </a:cubicBezTo>
                      <a:cubicBezTo>
                        <a:pt x="13" y="0"/>
                        <a:pt x="13" y="0"/>
                        <a:pt x="13" y="0"/>
                      </a:cubicBezTo>
                    </a:path>
                  </a:pathLst>
                </a:custGeom>
                <a:solidFill>
                  <a:srgbClr val="4B4A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36" name="Freeform 31687">
                  <a:extLst>
                    <a:ext uri="{FF2B5EF4-FFF2-40B4-BE49-F238E27FC236}">
                      <a16:creationId xmlns:a16="http://schemas.microsoft.com/office/drawing/2014/main" id="{E301CC51-0F2E-093C-F567-E413DE9C3AB6}"/>
                    </a:ext>
                  </a:extLst>
                </p:cNvPr>
                <p:cNvSpPr>
                  <a:spLocks/>
                </p:cNvSpPr>
                <p:nvPr/>
              </p:nvSpPr>
              <p:spPr bwMode="auto">
                <a:xfrm>
                  <a:off x="512390" y="2216472"/>
                  <a:ext cx="168068" cy="75131"/>
                </a:xfrm>
                <a:custGeom>
                  <a:avLst/>
                  <a:gdLst>
                    <a:gd name="T0" fmla="*/ 11 w 11"/>
                    <a:gd name="T1" fmla="*/ 3 h 7"/>
                    <a:gd name="T2" fmla="*/ 6 w 11"/>
                    <a:gd name="T3" fmla="*/ 7 h 7"/>
                    <a:gd name="T4" fmla="*/ 0 w 11"/>
                    <a:gd name="T5" fmla="*/ 4 h 7"/>
                    <a:gd name="T6" fmla="*/ 5 w 11"/>
                    <a:gd name="T7" fmla="*/ 0 h 7"/>
                    <a:gd name="T8" fmla="*/ 11 w 11"/>
                    <a:gd name="T9" fmla="*/ 3 h 7"/>
                  </a:gdLst>
                  <a:ahLst/>
                  <a:cxnLst>
                    <a:cxn ang="0">
                      <a:pos x="T0" y="T1"/>
                    </a:cxn>
                    <a:cxn ang="0">
                      <a:pos x="T2" y="T3"/>
                    </a:cxn>
                    <a:cxn ang="0">
                      <a:pos x="T4" y="T5"/>
                    </a:cxn>
                    <a:cxn ang="0">
                      <a:pos x="T6" y="T7"/>
                    </a:cxn>
                    <a:cxn ang="0">
                      <a:pos x="T8" y="T9"/>
                    </a:cxn>
                  </a:cxnLst>
                  <a:rect l="0" t="0" r="r" b="b"/>
                  <a:pathLst>
                    <a:path w="11" h="7">
                      <a:moveTo>
                        <a:pt x="11" y="3"/>
                      </a:moveTo>
                      <a:cubicBezTo>
                        <a:pt x="11" y="5"/>
                        <a:pt x="8" y="6"/>
                        <a:pt x="6" y="7"/>
                      </a:cubicBezTo>
                      <a:cubicBezTo>
                        <a:pt x="3" y="7"/>
                        <a:pt x="0" y="6"/>
                        <a:pt x="0" y="4"/>
                      </a:cubicBezTo>
                      <a:cubicBezTo>
                        <a:pt x="0" y="2"/>
                        <a:pt x="2" y="0"/>
                        <a:pt x="5" y="0"/>
                      </a:cubicBezTo>
                      <a:cubicBezTo>
                        <a:pt x="8" y="0"/>
                        <a:pt x="11" y="1"/>
                        <a:pt x="11" y="3"/>
                      </a:cubicBezTo>
                      <a:close/>
                    </a:path>
                  </a:pathLst>
                </a:custGeom>
                <a:solidFill>
                  <a:srgbClr val="FF9D78"/>
                </a:solidFill>
                <a:ln>
                  <a:noFill/>
                </a:ln>
              </p:spPr>
              <p:txBody>
                <a:bodyPr vert="horz" wrap="square" lIns="45720" tIns="22860" rIns="45720" bIns="22860" numCol="1" anchor="t" anchorCtr="0" compatLnSpc="1">
                  <a:prstTxWarp prst="textNoShape">
                    <a:avLst/>
                  </a:prstTxWarp>
                </a:bodyPr>
                <a:lstStyle/>
                <a:p>
                  <a:endParaRPr lang="en-US" sz="900"/>
                </a:p>
              </p:txBody>
            </p:sp>
            <p:grpSp>
              <p:nvGrpSpPr>
                <p:cNvPr id="37" name="Group 36">
                  <a:extLst>
                    <a:ext uri="{FF2B5EF4-FFF2-40B4-BE49-F238E27FC236}">
                      <a16:creationId xmlns:a16="http://schemas.microsoft.com/office/drawing/2014/main" id="{D41A21B9-621B-148B-4D3C-3F573B6A3E0D}"/>
                    </a:ext>
                  </a:extLst>
                </p:cNvPr>
                <p:cNvGrpSpPr/>
                <p:nvPr/>
              </p:nvGrpSpPr>
              <p:grpSpPr>
                <a:xfrm>
                  <a:off x="1056893" y="1833312"/>
                  <a:ext cx="194939" cy="292410"/>
                  <a:chOff x="766791" y="7239466"/>
                  <a:chExt cx="549950" cy="824928"/>
                </a:xfrm>
              </p:grpSpPr>
              <p:sp>
                <p:nvSpPr>
                  <p:cNvPr id="47" name="Freeform 31692">
                    <a:extLst>
                      <a:ext uri="{FF2B5EF4-FFF2-40B4-BE49-F238E27FC236}">
                        <a16:creationId xmlns:a16="http://schemas.microsoft.com/office/drawing/2014/main" id="{ABCA1952-DF4B-DA58-0147-68AEA0B6D74E}"/>
                      </a:ext>
                    </a:extLst>
                  </p:cNvPr>
                  <p:cNvSpPr>
                    <a:spLocks/>
                  </p:cNvSpPr>
                  <p:nvPr/>
                </p:nvSpPr>
                <p:spPr bwMode="auto">
                  <a:xfrm>
                    <a:off x="766791" y="7239466"/>
                    <a:ext cx="549950" cy="797437"/>
                  </a:xfrm>
                  <a:custGeom>
                    <a:avLst/>
                    <a:gdLst>
                      <a:gd name="T0" fmla="*/ 1 w 18"/>
                      <a:gd name="T1" fmla="*/ 12 h 25"/>
                      <a:gd name="T2" fmla="*/ 13 w 18"/>
                      <a:gd name="T3" fmla="*/ 2 h 25"/>
                      <a:gd name="T4" fmla="*/ 16 w 18"/>
                      <a:gd name="T5" fmla="*/ 17 h 25"/>
                      <a:gd name="T6" fmla="*/ 6 w 18"/>
                      <a:gd name="T7" fmla="*/ 23 h 25"/>
                      <a:gd name="T8" fmla="*/ 1 w 18"/>
                      <a:gd name="T9" fmla="*/ 12 h 25"/>
                    </a:gdLst>
                    <a:ahLst/>
                    <a:cxnLst>
                      <a:cxn ang="0">
                        <a:pos x="T0" y="T1"/>
                      </a:cxn>
                      <a:cxn ang="0">
                        <a:pos x="T2" y="T3"/>
                      </a:cxn>
                      <a:cxn ang="0">
                        <a:pos x="T4" y="T5"/>
                      </a:cxn>
                      <a:cxn ang="0">
                        <a:pos x="T6" y="T7"/>
                      </a:cxn>
                      <a:cxn ang="0">
                        <a:pos x="T8" y="T9"/>
                      </a:cxn>
                    </a:cxnLst>
                    <a:rect l="0" t="0" r="r" b="b"/>
                    <a:pathLst>
                      <a:path w="18" h="25">
                        <a:moveTo>
                          <a:pt x="1" y="12"/>
                        </a:moveTo>
                        <a:cubicBezTo>
                          <a:pt x="3" y="4"/>
                          <a:pt x="8" y="0"/>
                          <a:pt x="13" y="2"/>
                        </a:cubicBezTo>
                        <a:cubicBezTo>
                          <a:pt x="17" y="3"/>
                          <a:pt x="18" y="10"/>
                          <a:pt x="16" y="17"/>
                        </a:cubicBezTo>
                        <a:cubicBezTo>
                          <a:pt x="14" y="25"/>
                          <a:pt x="11" y="25"/>
                          <a:pt x="6" y="23"/>
                        </a:cubicBezTo>
                        <a:cubicBezTo>
                          <a:pt x="2" y="21"/>
                          <a:pt x="0" y="19"/>
                          <a:pt x="1" y="12"/>
                        </a:cubicBezTo>
                        <a:close/>
                      </a:path>
                    </a:pathLst>
                  </a:custGeom>
                  <a:solidFill>
                    <a:srgbClr val="B96C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48" name="Freeform 31693">
                    <a:extLst>
                      <a:ext uri="{FF2B5EF4-FFF2-40B4-BE49-F238E27FC236}">
                        <a16:creationId xmlns:a16="http://schemas.microsoft.com/office/drawing/2014/main" id="{6310022E-DA80-D590-AB44-E8F8E7493D79}"/>
                      </a:ext>
                    </a:extLst>
                  </p:cNvPr>
                  <p:cNvSpPr>
                    <a:spLocks/>
                  </p:cNvSpPr>
                  <p:nvPr/>
                </p:nvSpPr>
                <p:spPr bwMode="auto">
                  <a:xfrm>
                    <a:off x="766791" y="7294463"/>
                    <a:ext cx="549950" cy="769931"/>
                  </a:xfrm>
                  <a:custGeom>
                    <a:avLst/>
                    <a:gdLst>
                      <a:gd name="T0" fmla="*/ 1 w 18"/>
                      <a:gd name="T1" fmla="*/ 12 h 25"/>
                      <a:gd name="T2" fmla="*/ 13 w 18"/>
                      <a:gd name="T3" fmla="*/ 2 h 25"/>
                      <a:gd name="T4" fmla="*/ 16 w 18"/>
                      <a:gd name="T5" fmla="*/ 18 h 25"/>
                      <a:gd name="T6" fmla="*/ 7 w 18"/>
                      <a:gd name="T7" fmla="*/ 23 h 25"/>
                      <a:gd name="T8" fmla="*/ 1 w 18"/>
                      <a:gd name="T9" fmla="*/ 12 h 25"/>
                    </a:gdLst>
                    <a:ahLst/>
                    <a:cxnLst>
                      <a:cxn ang="0">
                        <a:pos x="T0" y="T1"/>
                      </a:cxn>
                      <a:cxn ang="0">
                        <a:pos x="T2" y="T3"/>
                      </a:cxn>
                      <a:cxn ang="0">
                        <a:pos x="T4" y="T5"/>
                      </a:cxn>
                      <a:cxn ang="0">
                        <a:pos x="T6" y="T7"/>
                      </a:cxn>
                      <a:cxn ang="0">
                        <a:pos x="T8" y="T9"/>
                      </a:cxn>
                    </a:cxnLst>
                    <a:rect l="0" t="0" r="r" b="b"/>
                    <a:pathLst>
                      <a:path w="18" h="25">
                        <a:moveTo>
                          <a:pt x="1" y="12"/>
                        </a:moveTo>
                        <a:cubicBezTo>
                          <a:pt x="3" y="5"/>
                          <a:pt x="8" y="0"/>
                          <a:pt x="13" y="2"/>
                        </a:cubicBezTo>
                        <a:cubicBezTo>
                          <a:pt x="17" y="4"/>
                          <a:pt x="18" y="11"/>
                          <a:pt x="16" y="18"/>
                        </a:cubicBezTo>
                        <a:cubicBezTo>
                          <a:pt x="15" y="25"/>
                          <a:pt x="11" y="25"/>
                          <a:pt x="7" y="23"/>
                        </a:cubicBezTo>
                        <a:cubicBezTo>
                          <a:pt x="2" y="22"/>
                          <a:pt x="0" y="20"/>
                          <a:pt x="1" y="12"/>
                        </a:cubicBezTo>
                        <a:close/>
                      </a:path>
                    </a:pathLst>
                  </a:custGeom>
                  <a:solidFill>
                    <a:srgbClr val="FFF8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49" name="Freeform 31697">
                    <a:extLst>
                      <a:ext uri="{FF2B5EF4-FFF2-40B4-BE49-F238E27FC236}">
                        <a16:creationId xmlns:a16="http://schemas.microsoft.com/office/drawing/2014/main" id="{29E2B24F-0159-A2AD-AFA0-4E22E927F3F2}"/>
                      </a:ext>
                    </a:extLst>
                  </p:cNvPr>
                  <p:cNvSpPr>
                    <a:spLocks/>
                  </p:cNvSpPr>
                  <p:nvPr/>
                </p:nvSpPr>
                <p:spPr bwMode="auto">
                  <a:xfrm>
                    <a:off x="849274" y="7541949"/>
                    <a:ext cx="357477" cy="439961"/>
                  </a:xfrm>
                  <a:custGeom>
                    <a:avLst/>
                    <a:gdLst>
                      <a:gd name="T0" fmla="*/ 0 w 11"/>
                      <a:gd name="T1" fmla="*/ 7 h 15"/>
                      <a:gd name="T2" fmla="*/ 6 w 11"/>
                      <a:gd name="T3" fmla="*/ 1 h 15"/>
                      <a:gd name="T4" fmla="*/ 11 w 11"/>
                      <a:gd name="T5" fmla="*/ 8 h 15"/>
                      <a:gd name="T6" fmla="*/ 5 w 11"/>
                      <a:gd name="T7" fmla="*/ 14 h 15"/>
                      <a:gd name="T8" fmla="*/ 0 w 11"/>
                      <a:gd name="T9" fmla="*/ 7 h 15"/>
                    </a:gdLst>
                    <a:ahLst/>
                    <a:cxnLst>
                      <a:cxn ang="0">
                        <a:pos x="T0" y="T1"/>
                      </a:cxn>
                      <a:cxn ang="0">
                        <a:pos x="T2" y="T3"/>
                      </a:cxn>
                      <a:cxn ang="0">
                        <a:pos x="T4" y="T5"/>
                      </a:cxn>
                      <a:cxn ang="0">
                        <a:pos x="T6" y="T7"/>
                      </a:cxn>
                      <a:cxn ang="0">
                        <a:pos x="T8" y="T9"/>
                      </a:cxn>
                    </a:cxnLst>
                    <a:rect l="0" t="0" r="r" b="b"/>
                    <a:pathLst>
                      <a:path w="11" h="15">
                        <a:moveTo>
                          <a:pt x="0" y="7"/>
                        </a:moveTo>
                        <a:cubicBezTo>
                          <a:pt x="0" y="3"/>
                          <a:pt x="3" y="0"/>
                          <a:pt x="6" y="1"/>
                        </a:cubicBezTo>
                        <a:cubicBezTo>
                          <a:pt x="9" y="1"/>
                          <a:pt x="11" y="4"/>
                          <a:pt x="11" y="8"/>
                        </a:cubicBezTo>
                        <a:cubicBezTo>
                          <a:pt x="10" y="12"/>
                          <a:pt x="8" y="15"/>
                          <a:pt x="5" y="14"/>
                        </a:cubicBezTo>
                        <a:cubicBezTo>
                          <a:pt x="2" y="14"/>
                          <a:pt x="0" y="11"/>
                          <a:pt x="0" y="7"/>
                        </a:cubicBezTo>
                        <a:close/>
                      </a:path>
                    </a:pathLst>
                  </a:custGeom>
                  <a:solidFill>
                    <a:srgbClr val="83AD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50" name="Freeform 31698">
                    <a:extLst>
                      <a:ext uri="{FF2B5EF4-FFF2-40B4-BE49-F238E27FC236}">
                        <a16:creationId xmlns:a16="http://schemas.microsoft.com/office/drawing/2014/main" id="{45D80C56-E135-BE87-2A0F-7D977EA4C26F}"/>
                      </a:ext>
                    </a:extLst>
                  </p:cNvPr>
                  <p:cNvSpPr>
                    <a:spLocks/>
                  </p:cNvSpPr>
                  <p:nvPr/>
                </p:nvSpPr>
                <p:spPr bwMode="auto">
                  <a:xfrm>
                    <a:off x="959265" y="7596943"/>
                    <a:ext cx="109990" cy="109989"/>
                  </a:xfrm>
                  <a:custGeom>
                    <a:avLst/>
                    <a:gdLst>
                      <a:gd name="T0" fmla="*/ 0 w 4"/>
                      <a:gd name="T1" fmla="*/ 2 h 4"/>
                      <a:gd name="T2" fmla="*/ 2 w 4"/>
                      <a:gd name="T3" fmla="*/ 0 h 4"/>
                      <a:gd name="T4" fmla="*/ 4 w 4"/>
                      <a:gd name="T5" fmla="*/ 2 h 4"/>
                      <a:gd name="T6" fmla="*/ 2 w 4"/>
                      <a:gd name="T7" fmla="*/ 4 h 4"/>
                      <a:gd name="T8" fmla="*/ 0 w 4"/>
                      <a:gd name="T9" fmla="*/ 2 h 4"/>
                    </a:gdLst>
                    <a:ahLst/>
                    <a:cxnLst>
                      <a:cxn ang="0">
                        <a:pos x="T0" y="T1"/>
                      </a:cxn>
                      <a:cxn ang="0">
                        <a:pos x="T2" y="T3"/>
                      </a:cxn>
                      <a:cxn ang="0">
                        <a:pos x="T4" y="T5"/>
                      </a:cxn>
                      <a:cxn ang="0">
                        <a:pos x="T6" y="T7"/>
                      </a:cxn>
                      <a:cxn ang="0">
                        <a:pos x="T8" y="T9"/>
                      </a:cxn>
                    </a:cxnLst>
                    <a:rect l="0" t="0" r="r" b="b"/>
                    <a:pathLst>
                      <a:path w="4" h="4">
                        <a:moveTo>
                          <a:pt x="0" y="2"/>
                        </a:moveTo>
                        <a:cubicBezTo>
                          <a:pt x="0" y="1"/>
                          <a:pt x="1" y="0"/>
                          <a:pt x="2" y="0"/>
                        </a:cubicBezTo>
                        <a:cubicBezTo>
                          <a:pt x="3" y="0"/>
                          <a:pt x="4" y="1"/>
                          <a:pt x="4" y="2"/>
                        </a:cubicBezTo>
                        <a:cubicBezTo>
                          <a:pt x="4" y="4"/>
                          <a:pt x="3" y="4"/>
                          <a:pt x="2" y="4"/>
                        </a:cubicBezTo>
                        <a:cubicBezTo>
                          <a:pt x="1" y="4"/>
                          <a:pt x="0" y="3"/>
                          <a:pt x="0" y="2"/>
                        </a:cubicBezTo>
                        <a:close/>
                      </a:path>
                    </a:pathLst>
                  </a:custGeom>
                  <a:solidFill>
                    <a:srgbClr val="AFD1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grpSp>
            <p:grpSp>
              <p:nvGrpSpPr>
                <p:cNvPr id="38" name="Group 37">
                  <a:extLst>
                    <a:ext uri="{FF2B5EF4-FFF2-40B4-BE49-F238E27FC236}">
                      <a16:creationId xmlns:a16="http://schemas.microsoft.com/office/drawing/2014/main" id="{415DA16D-1500-C752-79F0-9EE28945BC18}"/>
                    </a:ext>
                  </a:extLst>
                </p:cNvPr>
                <p:cNvGrpSpPr/>
                <p:nvPr/>
              </p:nvGrpSpPr>
              <p:grpSpPr>
                <a:xfrm>
                  <a:off x="559092" y="1829781"/>
                  <a:ext cx="221682" cy="282665"/>
                  <a:chOff x="-360617" y="7129477"/>
                  <a:chExt cx="659942" cy="797437"/>
                </a:xfrm>
              </p:grpSpPr>
              <p:sp>
                <p:nvSpPr>
                  <p:cNvPr id="43" name="Freeform 31690">
                    <a:extLst>
                      <a:ext uri="{FF2B5EF4-FFF2-40B4-BE49-F238E27FC236}">
                        <a16:creationId xmlns:a16="http://schemas.microsoft.com/office/drawing/2014/main" id="{9DC3451D-0305-23A7-5823-37BAE815E521}"/>
                      </a:ext>
                    </a:extLst>
                  </p:cNvPr>
                  <p:cNvSpPr>
                    <a:spLocks/>
                  </p:cNvSpPr>
                  <p:nvPr/>
                </p:nvSpPr>
                <p:spPr bwMode="auto">
                  <a:xfrm>
                    <a:off x="-360617" y="7129477"/>
                    <a:ext cx="632453" cy="769931"/>
                  </a:xfrm>
                  <a:custGeom>
                    <a:avLst/>
                    <a:gdLst>
                      <a:gd name="T0" fmla="*/ 2 w 20"/>
                      <a:gd name="T1" fmla="*/ 17 h 25"/>
                      <a:gd name="T2" fmla="*/ 9 w 20"/>
                      <a:gd name="T3" fmla="*/ 2 h 25"/>
                      <a:gd name="T4" fmla="*/ 19 w 20"/>
                      <a:gd name="T5" fmla="*/ 13 h 25"/>
                      <a:gd name="T6" fmla="*/ 11 w 20"/>
                      <a:gd name="T7" fmla="*/ 24 h 25"/>
                      <a:gd name="T8" fmla="*/ 2 w 20"/>
                      <a:gd name="T9" fmla="*/ 17 h 25"/>
                    </a:gdLst>
                    <a:ahLst/>
                    <a:cxnLst>
                      <a:cxn ang="0">
                        <a:pos x="T0" y="T1"/>
                      </a:cxn>
                      <a:cxn ang="0">
                        <a:pos x="T2" y="T3"/>
                      </a:cxn>
                      <a:cxn ang="0">
                        <a:pos x="T4" y="T5"/>
                      </a:cxn>
                      <a:cxn ang="0">
                        <a:pos x="T6" y="T7"/>
                      </a:cxn>
                      <a:cxn ang="0">
                        <a:pos x="T8" y="T9"/>
                      </a:cxn>
                    </a:cxnLst>
                    <a:rect l="0" t="0" r="r" b="b"/>
                    <a:pathLst>
                      <a:path w="20" h="25">
                        <a:moveTo>
                          <a:pt x="2" y="17"/>
                        </a:moveTo>
                        <a:cubicBezTo>
                          <a:pt x="0" y="10"/>
                          <a:pt x="4" y="3"/>
                          <a:pt x="9" y="2"/>
                        </a:cubicBezTo>
                        <a:cubicBezTo>
                          <a:pt x="14" y="0"/>
                          <a:pt x="18" y="6"/>
                          <a:pt x="19" y="13"/>
                        </a:cubicBezTo>
                        <a:cubicBezTo>
                          <a:pt x="20" y="20"/>
                          <a:pt x="17" y="22"/>
                          <a:pt x="11" y="24"/>
                        </a:cubicBezTo>
                        <a:cubicBezTo>
                          <a:pt x="6" y="25"/>
                          <a:pt x="3" y="25"/>
                          <a:pt x="2" y="17"/>
                        </a:cubicBezTo>
                        <a:close/>
                      </a:path>
                    </a:pathLst>
                  </a:custGeom>
                  <a:solidFill>
                    <a:srgbClr val="B96C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44" name="Freeform 31691">
                    <a:extLst>
                      <a:ext uri="{FF2B5EF4-FFF2-40B4-BE49-F238E27FC236}">
                        <a16:creationId xmlns:a16="http://schemas.microsoft.com/office/drawing/2014/main" id="{0E07AFED-EF43-1675-4045-2C139BB9B6BB}"/>
                      </a:ext>
                    </a:extLst>
                  </p:cNvPr>
                  <p:cNvSpPr>
                    <a:spLocks/>
                  </p:cNvSpPr>
                  <p:nvPr/>
                </p:nvSpPr>
                <p:spPr bwMode="auto">
                  <a:xfrm>
                    <a:off x="-305621" y="7156983"/>
                    <a:ext cx="604946" cy="769931"/>
                  </a:xfrm>
                  <a:custGeom>
                    <a:avLst/>
                    <a:gdLst>
                      <a:gd name="T0" fmla="*/ 1 w 20"/>
                      <a:gd name="T1" fmla="*/ 17 h 25"/>
                      <a:gd name="T2" fmla="*/ 9 w 20"/>
                      <a:gd name="T3" fmla="*/ 2 h 25"/>
                      <a:gd name="T4" fmla="*/ 19 w 20"/>
                      <a:gd name="T5" fmla="*/ 13 h 25"/>
                      <a:gd name="T6" fmla="*/ 11 w 20"/>
                      <a:gd name="T7" fmla="*/ 24 h 25"/>
                      <a:gd name="T8" fmla="*/ 1 w 20"/>
                      <a:gd name="T9" fmla="*/ 17 h 25"/>
                    </a:gdLst>
                    <a:ahLst/>
                    <a:cxnLst>
                      <a:cxn ang="0">
                        <a:pos x="T0" y="T1"/>
                      </a:cxn>
                      <a:cxn ang="0">
                        <a:pos x="T2" y="T3"/>
                      </a:cxn>
                      <a:cxn ang="0">
                        <a:pos x="T4" y="T5"/>
                      </a:cxn>
                      <a:cxn ang="0">
                        <a:pos x="T6" y="T7"/>
                      </a:cxn>
                      <a:cxn ang="0">
                        <a:pos x="T8" y="T9"/>
                      </a:cxn>
                    </a:cxnLst>
                    <a:rect l="0" t="0" r="r" b="b"/>
                    <a:pathLst>
                      <a:path w="20" h="25">
                        <a:moveTo>
                          <a:pt x="1" y="17"/>
                        </a:moveTo>
                        <a:cubicBezTo>
                          <a:pt x="0" y="10"/>
                          <a:pt x="4" y="3"/>
                          <a:pt x="9" y="2"/>
                        </a:cubicBezTo>
                        <a:cubicBezTo>
                          <a:pt x="14" y="0"/>
                          <a:pt x="18" y="6"/>
                          <a:pt x="19" y="13"/>
                        </a:cubicBezTo>
                        <a:cubicBezTo>
                          <a:pt x="20" y="20"/>
                          <a:pt x="17" y="22"/>
                          <a:pt x="11" y="24"/>
                        </a:cubicBezTo>
                        <a:cubicBezTo>
                          <a:pt x="6" y="25"/>
                          <a:pt x="3" y="25"/>
                          <a:pt x="1" y="17"/>
                        </a:cubicBezTo>
                        <a:close/>
                      </a:path>
                    </a:pathLst>
                  </a:custGeom>
                  <a:solidFill>
                    <a:srgbClr val="FFF8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45" name="Freeform 31696">
                    <a:extLst>
                      <a:ext uri="{FF2B5EF4-FFF2-40B4-BE49-F238E27FC236}">
                        <a16:creationId xmlns:a16="http://schemas.microsoft.com/office/drawing/2014/main" id="{363AE2D5-3C2B-C614-483A-6E71A4F3FCEA}"/>
                      </a:ext>
                    </a:extLst>
                  </p:cNvPr>
                  <p:cNvSpPr>
                    <a:spLocks/>
                  </p:cNvSpPr>
                  <p:nvPr/>
                </p:nvSpPr>
                <p:spPr bwMode="auto">
                  <a:xfrm>
                    <a:off x="-168125" y="7431957"/>
                    <a:ext cx="302482" cy="412472"/>
                  </a:xfrm>
                  <a:custGeom>
                    <a:avLst/>
                    <a:gdLst>
                      <a:gd name="T0" fmla="*/ 0 w 10"/>
                      <a:gd name="T1" fmla="*/ 6 h 13"/>
                      <a:gd name="T2" fmla="*/ 5 w 10"/>
                      <a:gd name="T3" fmla="*/ 0 h 13"/>
                      <a:gd name="T4" fmla="*/ 10 w 10"/>
                      <a:gd name="T5" fmla="*/ 7 h 13"/>
                      <a:gd name="T6" fmla="*/ 5 w 10"/>
                      <a:gd name="T7" fmla="*/ 13 h 13"/>
                      <a:gd name="T8" fmla="*/ 0 w 10"/>
                      <a:gd name="T9" fmla="*/ 6 h 13"/>
                    </a:gdLst>
                    <a:ahLst/>
                    <a:cxnLst>
                      <a:cxn ang="0">
                        <a:pos x="T0" y="T1"/>
                      </a:cxn>
                      <a:cxn ang="0">
                        <a:pos x="T2" y="T3"/>
                      </a:cxn>
                      <a:cxn ang="0">
                        <a:pos x="T4" y="T5"/>
                      </a:cxn>
                      <a:cxn ang="0">
                        <a:pos x="T6" y="T7"/>
                      </a:cxn>
                      <a:cxn ang="0">
                        <a:pos x="T8" y="T9"/>
                      </a:cxn>
                    </a:cxnLst>
                    <a:rect l="0" t="0" r="r" b="b"/>
                    <a:pathLst>
                      <a:path w="10" h="13">
                        <a:moveTo>
                          <a:pt x="0" y="6"/>
                        </a:moveTo>
                        <a:cubicBezTo>
                          <a:pt x="0" y="3"/>
                          <a:pt x="2" y="0"/>
                          <a:pt x="5" y="0"/>
                        </a:cubicBezTo>
                        <a:cubicBezTo>
                          <a:pt x="8" y="0"/>
                          <a:pt x="10" y="3"/>
                          <a:pt x="10" y="7"/>
                        </a:cubicBezTo>
                        <a:cubicBezTo>
                          <a:pt x="10" y="10"/>
                          <a:pt x="7" y="13"/>
                          <a:pt x="5" y="13"/>
                        </a:cubicBezTo>
                        <a:cubicBezTo>
                          <a:pt x="2" y="13"/>
                          <a:pt x="0" y="10"/>
                          <a:pt x="0" y="6"/>
                        </a:cubicBezTo>
                        <a:close/>
                      </a:path>
                    </a:pathLst>
                  </a:custGeom>
                  <a:solidFill>
                    <a:srgbClr val="83AD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46" name="Freeform 31699">
                    <a:extLst>
                      <a:ext uri="{FF2B5EF4-FFF2-40B4-BE49-F238E27FC236}">
                        <a16:creationId xmlns:a16="http://schemas.microsoft.com/office/drawing/2014/main" id="{082FE88A-9EDC-456A-E466-75F8E79F89BD}"/>
                      </a:ext>
                    </a:extLst>
                  </p:cNvPr>
                  <p:cNvSpPr>
                    <a:spLocks/>
                  </p:cNvSpPr>
                  <p:nvPr/>
                </p:nvSpPr>
                <p:spPr bwMode="auto">
                  <a:xfrm>
                    <a:off x="-113130" y="7459447"/>
                    <a:ext cx="137496" cy="137496"/>
                  </a:xfrm>
                  <a:custGeom>
                    <a:avLst/>
                    <a:gdLst>
                      <a:gd name="T0" fmla="*/ 0 w 4"/>
                      <a:gd name="T1" fmla="*/ 2 h 4"/>
                      <a:gd name="T2" fmla="*/ 2 w 4"/>
                      <a:gd name="T3" fmla="*/ 0 h 4"/>
                      <a:gd name="T4" fmla="*/ 4 w 4"/>
                      <a:gd name="T5" fmla="*/ 2 h 4"/>
                      <a:gd name="T6" fmla="*/ 2 w 4"/>
                      <a:gd name="T7" fmla="*/ 4 h 4"/>
                      <a:gd name="T8" fmla="*/ 0 w 4"/>
                      <a:gd name="T9" fmla="*/ 2 h 4"/>
                    </a:gdLst>
                    <a:ahLst/>
                    <a:cxnLst>
                      <a:cxn ang="0">
                        <a:pos x="T0" y="T1"/>
                      </a:cxn>
                      <a:cxn ang="0">
                        <a:pos x="T2" y="T3"/>
                      </a:cxn>
                      <a:cxn ang="0">
                        <a:pos x="T4" y="T5"/>
                      </a:cxn>
                      <a:cxn ang="0">
                        <a:pos x="T6" y="T7"/>
                      </a:cxn>
                      <a:cxn ang="0">
                        <a:pos x="T8" y="T9"/>
                      </a:cxn>
                    </a:cxnLst>
                    <a:rect l="0" t="0" r="r" b="b"/>
                    <a:pathLst>
                      <a:path w="4" h="4">
                        <a:moveTo>
                          <a:pt x="0" y="2"/>
                        </a:moveTo>
                        <a:cubicBezTo>
                          <a:pt x="0" y="1"/>
                          <a:pt x="1" y="0"/>
                          <a:pt x="2" y="0"/>
                        </a:cubicBezTo>
                        <a:cubicBezTo>
                          <a:pt x="3" y="0"/>
                          <a:pt x="4" y="1"/>
                          <a:pt x="4" y="2"/>
                        </a:cubicBezTo>
                        <a:cubicBezTo>
                          <a:pt x="4" y="4"/>
                          <a:pt x="3" y="4"/>
                          <a:pt x="2" y="4"/>
                        </a:cubicBezTo>
                        <a:cubicBezTo>
                          <a:pt x="1" y="4"/>
                          <a:pt x="0" y="3"/>
                          <a:pt x="0" y="2"/>
                        </a:cubicBezTo>
                        <a:close/>
                      </a:path>
                    </a:pathLst>
                  </a:custGeom>
                  <a:solidFill>
                    <a:srgbClr val="AFD1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grpSp>
            <p:sp>
              <p:nvSpPr>
                <p:cNvPr id="39" name="Freeform 31687">
                  <a:extLst>
                    <a:ext uri="{FF2B5EF4-FFF2-40B4-BE49-F238E27FC236}">
                      <a16:creationId xmlns:a16="http://schemas.microsoft.com/office/drawing/2014/main" id="{9DC40475-3BBA-E1DD-D001-31DBB2342D2A}"/>
                    </a:ext>
                  </a:extLst>
                </p:cNvPr>
                <p:cNvSpPr>
                  <a:spLocks/>
                </p:cNvSpPr>
                <p:nvPr/>
              </p:nvSpPr>
              <p:spPr bwMode="auto">
                <a:xfrm flipH="1">
                  <a:off x="1103702" y="2195323"/>
                  <a:ext cx="200791" cy="64793"/>
                </a:xfrm>
                <a:custGeom>
                  <a:avLst/>
                  <a:gdLst>
                    <a:gd name="T0" fmla="*/ 11 w 11"/>
                    <a:gd name="T1" fmla="*/ 3 h 7"/>
                    <a:gd name="T2" fmla="*/ 6 w 11"/>
                    <a:gd name="T3" fmla="*/ 7 h 7"/>
                    <a:gd name="T4" fmla="*/ 0 w 11"/>
                    <a:gd name="T5" fmla="*/ 4 h 7"/>
                    <a:gd name="T6" fmla="*/ 5 w 11"/>
                    <a:gd name="T7" fmla="*/ 0 h 7"/>
                    <a:gd name="T8" fmla="*/ 11 w 11"/>
                    <a:gd name="T9" fmla="*/ 3 h 7"/>
                  </a:gdLst>
                  <a:ahLst/>
                  <a:cxnLst>
                    <a:cxn ang="0">
                      <a:pos x="T0" y="T1"/>
                    </a:cxn>
                    <a:cxn ang="0">
                      <a:pos x="T2" y="T3"/>
                    </a:cxn>
                    <a:cxn ang="0">
                      <a:pos x="T4" y="T5"/>
                    </a:cxn>
                    <a:cxn ang="0">
                      <a:pos x="T6" y="T7"/>
                    </a:cxn>
                    <a:cxn ang="0">
                      <a:pos x="T8" y="T9"/>
                    </a:cxn>
                  </a:cxnLst>
                  <a:rect l="0" t="0" r="r" b="b"/>
                  <a:pathLst>
                    <a:path w="11" h="7">
                      <a:moveTo>
                        <a:pt x="11" y="3"/>
                      </a:moveTo>
                      <a:cubicBezTo>
                        <a:pt x="11" y="5"/>
                        <a:pt x="8" y="6"/>
                        <a:pt x="6" y="7"/>
                      </a:cubicBezTo>
                      <a:cubicBezTo>
                        <a:pt x="3" y="7"/>
                        <a:pt x="0" y="6"/>
                        <a:pt x="0" y="4"/>
                      </a:cubicBezTo>
                      <a:cubicBezTo>
                        <a:pt x="0" y="2"/>
                        <a:pt x="2" y="0"/>
                        <a:pt x="5" y="0"/>
                      </a:cubicBezTo>
                      <a:cubicBezTo>
                        <a:pt x="8" y="0"/>
                        <a:pt x="11" y="1"/>
                        <a:pt x="11" y="3"/>
                      </a:cubicBezTo>
                      <a:close/>
                    </a:path>
                  </a:pathLst>
                </a:custGeom>
                <a:solidFill>
                  <a:srgbClr val="FF9D78"/>
                </a:solidFill>
                <a:ln>
                  <a:noFill/>
                </a:ln>
              </p:spPr>
              <p:txBody>
                <a:bodyPr vert="horz" wrap="square" lIns="45720" tIns="22860" rIns="45720" bIns="22860" numCol="1" anchor="t" anchorCtr="0" compatLnSpc="1">
                  <a:prstTxWarp prst="textNoShape">
                    <a:avLst/>
                  </a:prstTxWarp>
                </a:bodyPr>
                <a:lstStyle/>
                <a:p>
                  <a:endParaRPr lang="en-US" sz="900"/>
                </a:p>
              </p:txBody>
            </p:sp>
            <p:sp>
              <p:nvSpPr>
                <p:cNvPr id="40" name="Freeform 126">
                  <a:extLst>
                    <a:ext uri="{FF2B5EF4-FFF2-40B4-BE49-F238E27FC236}">
                      <a16:creationId xmlns:a16="http://schemas.microsoft.com/office/drawing/2014/main" id="{50564BEF-0069-23E3-FC1A-893D068614B8}"/>
                    </a:ext>
                  </a:extLst>
                </p:cNvPr>
                <p:cNvSpPr>
                  <a:spLocks/>
                </p:cNvSpPr>
                <p:nvPr/>
              </p:nvSpPr>
              <p:spPr bwMode="auto">
                <a:xfrm flipH="1">
                  <a:off x="271771" y="1319160"/>
                  <a:ext cx="1364741" cy="710052"/>
                </a:xfrm>
                <a:custGeom>
                  <a:avLst/>
                  <a:gdLst>
                    <a:gd name="connsiteX0" fmla="*/ 649769 w 1364741"/>
                    <a:gd name="connsiteY0" fmla="*/ 0 h 710052"/>
                    <a:gd name="connsiteX1" fmla="*/ 34563 w 1364741"/>
                    <a:gd name="connsiteY1" fmla="*/ 132755 h 710052"/>
                    <a:gd name="connsiteX2" fmla="*/ 0 w 1364741"/>
                    <a:gd name="connsiteY2" fmla="*/ 152901 h 710052"/>
                    <a:gd name="connsiteX3" fmla="*/ 11432 w 1364741"/>
                    <a:gd name="connsiteY3" fmla="*/ 165070 h 710052"/>
                    <a:gd name="connsiteX4" fmla="*/ 71258 w 1364741"/>
                    <a:gd name="connsiteY4" fmla="*/ 212881 h 710052"/>
                    <a:gd name="connsiteX5" fmla="*/ 74150 w 1364741"/>
                    <a:gd name="connsiteY5" fmla="*/ 214518 h 710052"/>
                    <a:gd name="connsiteX6" fmla="*/ 72594 w 1364741"/>
                    <a:gd name="connsiteY6" fmla="*/ 222947 h 710052"/>
                    <a:gd name="connsiteX7" fmla="*/ 122083 w 1364741"/>
                    <a:gd name="connsiteY7" fmla="*/ 688329 h 710052"/>
                    <a:gd name="connsiteX8" fmla="*/ 219463 w 1364741"/>
                    <a:gd name="connsiteY8" fmla="*/ 274678 h 710052"/>
                    <a:gd name="connsiteX9" fmla="*/ 251743 w 1364741"/>
                    <a:gd name="connsiteY9" fmla="*/ 271521 h 710052"/>
                    <a:gd name="connsiteX10" fmla="*/ 268437 w 1364741"/>
                    <a:gd name="connsiteY10" fmla="*/ 267433 h 710052"/>
                    <a:gd name="connsiteX11" fmla="*/ 315785 w 1364741"/>
                    <a:gd name="connsiteY11" fmla="*/ 270728 h 710052"/>
                    <a:gd name="connsiteX12" fmla="*/ 549159 w 1364741"/>
                    <a:gd name="connsiteY12" fmla="*/ 247991 h 710052"/>
                    <a:gd name="connsiteX13" fmla="*/ 599620 w 1364741"/>
                    <a:gd name="connsiteY13" fmla="*/ 233318 h 710052"/>
                    <a:gd name="connsiteX14" fmla="*/ 614726 w 1364741"/>
                    <a:gd name="connsiteY14" fmla="*/ 232121 h 710052"/>
                    <a:gd name="connsiteX15" fmla="*/ 910345 w 1364741"/>
                    <a:gd name="connsiteY15" fmla="*/ 219706 h 710052"/>
                    <a:gd name="connsiteX16" fmla="*/ 1174858 w 1364741"/>
                    <a:gd name="connsiteY16" fmla="*/ 308025 h 710052"/>
                    <a:gd name="connsiteX17" fmla="*/ 1290924 w 1364741"/>
                    <a:gd name="connsiteY17" fmla="*/ 707576 h 710052"/>
                    <a:gd name="connsiteX18" fmla="*/ 1329599 w 1364741"/>
                    <a:gd name="connsiteY18" fmla="*/ 547773 h 710052"/>
                    <a:gd name="connsiteX19" fmla="*/ 1343229 w 1364741"/>
                    <a:gd name="connsiteY19" fmla="*/ 478360 h 710052"/>
                    <a:gd name="connsiteX20" fmla="*/ 1364741 w 1364741"/>
                    <a:gd name="connsiteY20" fmla="*/ 364627 h 710052"/>
                    <a:gd name="connsiteX21" fmla="*/ 1362678 w 1364741"/>
                    <a:gd name="connsiteY21" fmla="*/ 190015 h 710052"/>
                    <a:gd name="connsiteX22" fmla="*/ 1362651 w 1364741"/>
                    <a:gd name="connsiteY22" fmla="*/ 189688 h 710052"/>
                    <a:gd name="connsiteX23" fmla="*/ 1264975 w 1364741"/>
                    <a:gd name="connsiteY23" fmla="*/ 132755 h 710052"/>
                    <a:gd name="connsiteX24" fmla="*/ 649769 w 1364741"/>
                    <a:gd name="connsiteY24" fmla="*/ 0 h 710052"/>
                    <a:gd name="connsiteX0" fmla="*/ 649769 w 1364741"/>
                    <a:gd name="connsiteY0" fmla="*/ 0 h 710052"/>
                    <a:gd name="connsiteX1" fmla="*/ 34563 w 1364741"/>
                    <a:gd name="connsiteY1" fmla="*/ 132755 h 710052"/>
                    <a:gd name="connsiteX2" fmla="*/ 0 w 1364741"/>
                    <a:gd name="connsiteY2" fmla="*/ 152901 h 710052"/>
                    <a:gd name="connsiteX3" fmla="*/ 11432 w 1364741"/>
                    <a:gd name="connsiteY3" fmla="*/ 165070 h 710052"/>
                    <a:gd name="connsiteX4" fmla="*/ 71258 w 1364741"/>
                    <a:gd name="connsiteY4" fmla="*/ 212881 h 710052"/>
                    <a:gd name="connsiteX5" fmla="*/ 74150 w 1364741"/>
                    <a:gd name="connsiteY5" fmla="*/ 214518 h 710052"/>
                    <a:gd name="connsiteX6" fmla="*/ 72594 w 1364741"/>
                    <a:gd name="connsiteY6" fmla="*/ 222947 h 710052"/>
                    <a:gd name="connsiteX7" fmla="*/ 122083 w 1364741"/>
                    <a:gd name="connsiteY7" fmla="*/ 688329 h 710052"/>
                    <a:gd name="connsiteX8" fmla="*/ 219463 w 1364741"/>
                    <a:gd name="connsiteY8" fmla="*/ 274678 h 710052"/>
                    <a:gd name="connsiteX9" fmla="*/ 251743 w 1364741"/>
                    <a:gd name="connsiteY9" fmla="*/ 271521 h 710052"/>
                    <a:gd name="connsiteX10" fmla="*/ 268437 w 1364741"/>
                    <a:gd name="connsiteY10" fmla="*/ 267433 h 710052"/>
                    <a:gd name="connsiteX11" fmla="*/ 315785 w 1364741"/>
                    <a:gd name="connsiteY11" fmla="*/ 270728 h 710052"/>
                    <a:gd name="connsiteX12" fmla="*/ 549159 w 1364741"/>
                    <a:gd name="connsiteY12" fmla="*/ 247991 h 710052"/>
                    <a:gd name="connsiteX13" fmla="*/ 599620 w 1364741"/>
                    <a:gd name="connsiteY13" fmla="*/ 233318 h 710052"/>
                    <a:gd name="connsiteX14" fmla="*/ 614726 w 1364741"/>
                    <a:gd name="connsiteY14" fmla="*/ 232121 h 710052"/>
                    <a:gd name="connsiteX15" fmla="*/ 910345 w 1364741"/>
                    <a:gd name="connsiteY15" fmla="*/ 219706 h 710052"/>
                    <a:gd name="connsiteX16" fmla="*/ 1174858 w 1364741"/>
                    <a:gd name="connsiteY16" fmla="*/ 308025 h 710052"/>
                    <a:gd name="connsiteX17" fmla="*/ 1290924 w 1364741"/>
                    <a:gd name="connsiteY17" fmla="*/ 707576 h 710052"/>
                    <a:gd name="connsiteX18" fmla="*/ 1329599 w 1364741"/>
                    <a:gd name="connsiteY18" fmla="*/ 547773 h 710052"/>
                    <a:gd name="connsiteX19" fmla="*/ 1343229 w 1364741"/>
                    <a:gd name="connsiteY19" fmla="*/ 478360 h 710052"/>
                    <a:gd name="connsiteX20" fmla="*/ 1364741 w 1364741"/>
                    <a:gd name="connsiteY20" fmla="*/ 364627 h 710052"/>
                    <a:gd name="connsiteX21" fmla="*/ 1362678 w 1364741"/>
                    <a:gd name="connsiteY21" fmla="*/ 190015 h 710052"/>
                    <a:gd name="connsiteX22" fmla="*/ 1298256 w 1364741"/>
                    <a:gd name="connsiteY22" fmla="*/ 202567 h 710052"/>
                    <a:gd name="connsiteX23" fmla="*/ 1264975 w 1364741"/>
                    <a:gd name="connsiteY23" fmla="*/ 132755 h 710052"/>
                    <a:gd name="connsiteX24" fmla="*/ 649769 w 1364741"/>
                    <a:gd name="connsiteY24" fmla="*/ 0 h 710052"/>
                    <a:gd name="connsiteX0" fmla="*/ 649769 w 1364741"/>
                    <a:gd name="connsiteY0" fmla="*/ 0 h 710052"/>
                    <a:gd name="connsiteX1" fmla="*/ 34563 w 1364741"/>
                    <a:gd name="connsiteY1" fmla="*/ 132755 h 710052"/>
                    <a:gd name="connsiteX2" fmla="*/ 0 w 1364741"/>
                    <a:gd name="connsiteY2" fmla="*/ 152901 h 710052"/>
                    <a:gd name="connsiteX3" fmla="*/ 11432 w 1364741"/>
                    <a:gd name="connsiteY3" fmla="*/ 165070 h 710052"/>
                    <a:gd name="connsiteX4" fmla="*/ 71258 w 1364741"/>
                    <a:gd name="connsiteY4" fmla="*/ 212881 h 710052"/>
                    <a:gd name="connsiteX5" fmla="*/ 74150 w 1364741"/>
                    <a:gd name="connsiteY5" fmla="*/ 214518 h 710052"/>
                    <a:gd name="connsiteX6" fmla="*/ 72594 w 1364741"/>
                    <a:gd name="connsiteY6" fmla="*/ 222947 h 710052"/>
                    <a:gd name="connsiteX7" fmla="*/ 122083 w 1364741"/>
                    <a:gd name="connsiteY7" fmla="*/ 688329 h 710052"/>
                    <a:gd name="connsiteX8" fmla="*/ 219463 w 1364741"/>
                    <a:gd name="connsiteY8" fmla="*/ 274678 h 710052"/>
                    <a:gd name="connsiteX9" fmla="*/ 251743 w 1364741"/>
                    <a:gd name="connsiteY9" fmla="*/ 271521 h 710052"/>
                    <a:gd name="connsiteX10" fmla="*/ 268437 w 1364741"/>
                    <a:gd name="connsiteY10" fmla="*/ 267433 h 710052"/>
                    <a:gd name="connsiteX11" fmla="*/ 315785 w 1364741"/>
                    <a:gd name="connsiteY11" fmla="*/ 270728 h 710052"/>
                    <a:gd name="connsiteX12" fmla="*/ 549159 w 1364741"/>
                    <a:gd name="connsiteY12" fmla="*/ 247991 h 710052"/>
                    <a:gd name="connsiteX13" fmla="*/ 599620 w 1364741"/>
                    <a:gd name="connsiteY13" fmla="*/ 233318 h 710052"/>
                    <a:gd name="connsiteX14" fmla="*/ 614726 w 1364741"/>
                    <a:gd name="connsiteY14" fmla="*/ 232121 h 710052"/>
                    <a:gd name="connsiteX15" fmla="*/ 910345 w 1364741"/>
                    <a:gd name="connsiteY15" fmla="*/ 219706 h 710052"/>
                    <a:gd name="connsiteX16" fmla="*/ 1174858 w 1364741"/>
                    <a:gd name="connsiteY16" fmla="*/ 308025 h 710052"/>
                    <a:gd name="connsiteX17" fmla="*/ 1290924 w 1364741"/>
                    <a:gd name="connsiteY17" fmla="*/ 707576 h 710052"/>
                    <a:gd name="connsiteX18" fmla="*/ 1329599 w 1364741"/>
                    <a:gd name="connsiteY18" fmla="*/ 547773 h 710052"/>
                    <a:gd name="connsiteX19" fmla="*/ 1343229 w 1364741"/>
                    <a:gd name="connsiteY19" fmla="*/ 478360 h 710052"/>
                    <a:gd name="connsiteX20" fmla="*/ 1364741 w 1364741"/>
                    <a:gd name="connsiteY20" fmla="*/ 364627 h 710052"/>
                    <a:gd name="connsiteX21" fmla="*/ 1298256 w 1364741"/>
                    <a:gd name="connsiteY21" fmla="*/ 202567 h 710052"/>
                    <a:gd name="connsiteX22" fmla="*/ 1264975 w 1364741"/>
                    <a:gd name="connsiteY22" fmla="*/ 132755 h 710052"/>
                    <a:gd name="connsiteX23" fmla="*/ 649769 w 1364741"/>
                    <a:gd name="connsiteY23" fmla="*/ 0 h 710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364741" h="710052">
                      <a:moveTo>
                        <a:pt x="649769" y="0"/>
                      </a:moveTo>
                      <a:cubicBezTo>
                        <a:pt x="421883" y="0"/>
                        <a:pt x="210177" y="48940"/>
                        <a:pt x="34563" y="132755"/>
                      </a:cubicBezTo>
                      <a:lnTo>
                        <a:pt x="0" y="152901"/>
                      </a:lnTo>
                      <a:lnTo>
                        <a:pt x="11432" y="165070"/>
                      </a:lnTo>
                      <a:cubicBezTo>
                        <a:pt x="27936" y="181700"/>
                        <a:pt x="48566" y="198330"/>
                        <a:pt x="71258" y="212881"/>
                      </a:cubicBezTo>
                      <a:lnTo>
                        <a:pt x="74150" y="214518"/>
                      </a:lnTo>
                      <a:lnTo>
                        <a:pt x="72594" y="222947"/>
                      </a:lnTo>
                      <a:cubicBezTo>
                        <a:pt x="50527" y="401941"/>
                        <a:pt x="122083" y="688329"/>
                        <a:pt x="122083" y="688329"/>
                      </a:cubicBezTo>
                      <a:cubicBezTo>
                        <a:pt x="208689" y="553705"/>
                        <a:pt x="219463" y="274678"/>
                        <a:pt x="219463" y="274678"/>
                      </a:cubicBezTo>
                      <a:cubicBezTo>
                        <a:pt x="230272" y="274678"/>
                        <a:pt x="241089" y="273475"/>
                        <a:pt x="251743" y="271521"/>
                      </a:cubicBezTo>
                      <a:lnTo>
                        <a:pt x="268437" y="267433"/>
                      </a:lnTo>
                      <a:lnTo>
                        <a:pt x="315785" y="270728"/>
                      </a:lnTo>
                      <a:cubicBezTo>
                        <a:pt x="393920" y="273716"/>
                        <a:pt x="473086" y="266830"/>
                        <a:pt x="549159" y="247991"/>
                      </a:cubicBezTo>
                      <a:lnTo>
                        <a:pt x="599620" y="233318"/>
                      </a:lnTo>
                      <a:lnTo>
                        <a:pt x="614726" y="232121"/>
                      </a:lnTo>
                      <a:cubicBezTo>
                        <a:pt x="726070" y="223213"/>
                        <a:pt x="840651" y="214525"/>
                        <a:pt x="910345" y="219706"/>
                      </a:cubicBezTo>
                      <a:cubicBezTo>
                        <a:pt x="1049733" y="230067"/>
                        <a:pt x="1109772" y="244475"/>
                        <a:pt x="1174858" y="308025"/>
                      </a:cubicBezTo>
                      <a:cubicBezTo>
                        <a:pt x="1228868" y="519637"/>
                        <a:pt x="1261999" y="683585"/>
                        <a:pt x="1290924" y="707576"/>
                      </a:cubicBezTo>
                      <a:cubicBezTo>
                        <a:pt x="1312618" y="725570"/>
                        <a:pt x="1315578" y="642780"/>
                        <a:pt x="1329599" y="547773"/>
                      </a:cubicBezTo>
                      <a:lnTo>
                        <a:pt x="1343229" y="478360"/>
                      </a:lnTo>
                      <a:lnTo>
                        <a:pt x="1364741" y="364627"/>
                      </a:lnTo>
                      <a:cubicBezTo>
                        <a:pt x="1357246" y="318662"/>
                        <a:pt x="1314884" y="241212"/>
                        <a:pt x="1298256" y="202567"/>
                      </a:cubicBezTo>
                      <a:cubicBezTo>
                        <a:pt x="1265697" y="183589"/>
                        <a:pt x="1297534" y="151733"/>
                        <a:pt x="1264975" y="132755"/>
                      </a:cubicBezTo>
                      <a:cubicBezTo>
                        <a:pt x="1089361" y="48940"/>
                        <a:pt x="877656" y="0"/>
                        <a:pt x="649769" y="0"/>
                      </a:cubicBezTo>
                      <a:close/>
                    </a:path>
                  </a:pathLst>
                </a:custGeom>
                <a:solidFill>
                  <a:srgbClr val="323B45"/>
                </a:solidFill>
                <a:ln>
                  <a:noFill/>
                </a:ln>
              </p:spPr>
              <p:txBody>
                <a:bodyPr vert="horz" wrap="square" lIns="45720" tIns="22860" rIns="45720" bIns="22860" numCol="1" anchor="t" anchorCtr="0" compatLnSpc="1">
                  <a:prstTxWarp prst="textNoShape">
                    <a:avLst/>
                  </a:prstTxWarp>
                  <a:noAutofit/>
                </a:bodyPr>
                <a:lstStyle/>
                <a:p>
                  <a:endParaRPr lang="en-US" sz="900"/>
                </a:p>
              </p:txBody>
            </p:sp>
            <p:sp>
              <p:nvSpPr>
                <p:cNvPr id="41" name="Freeform 127">
                  <a:extLst>
                    <a:ext uri="{FF2B5EF4-FFF2-40B4-BE49-F238E27FC236}">
                      <a16:creationId xmlns:a16="http://schemas.microsoft.com/office/drawing/2014/main" id="{429B73FB-5336-5154-0EE7-E4F5B71DC183}"/>
                    </a:ext>
                  </a:extLst>
                </p:cNvPr>
                <p:cNvSpPr>
                  <a:spLocks/>
                </p:cNvSpPr>
                <p:nvPr/>
              </p:nvSpPr>
              <p:spPr bwMode="auto">
                <a:xfrm rot="967563" flipH="1">
                  <a:off x="334362" y="934202"/>
                  <a:ext cx="1338436" cy="1121848"/>
                </a:xfrm>
                <a:custGeom>
                  <a:avLst/>
                  <a:gdLst>
                    <a:gd name="connsiteX0" fmla="*/ 822876 w 1503164"/>
                    <a:gd name="connsiteY0" fmla="*/ 26563 h 1259919"/>
                    <a:gd name="connsiteX1" fmla="*/ 781368 w 1503164"/>
                    <a:gd name="connsiteY1" fmla="*/ 17194 h 1259919"/>
                    <a:gd name="connsiteX2" fmla="*/ 587700 w 1503164"/>
                    <a:gd name="connsiteY2" fmla="*/ 68776 h 1259919"/>
                    <a:gd name="connsiteX3" fmla="*/ 432765 w 1503164"/>
                    <a:gd name="connsiteY3" fmla="*/ 0 h 1259919"/>
                    <a:gd name="connsiteX4" fmla="*/ 303653 w 1503164"/>
                    <a:gd name="connsiteY4" fmla="*/ 85970 h 1259919"/>
                    <a:gd name="connsiteX5" fmla="*/ 97073 w 1503164"/>
                    <a:gd name="connsiteY5" fmla="*/ 68776 h 1259919"/>
                    <a:gd name="connsiteX6" fmla="*/ 85347 w 1503164"/>
                    <a:gd name="connsiteY6" fmla="*/ 78853 h 1259919"/>
                    <a:gd name="connsiteX7" fmla="*/ 71906 w 1503164"/>
                    <a:gd name="connsiteY7" fmla="*/ 84951 h 1259919"/>
                    <a:gd name="connsiteX8" fmla="*/ 125810 w 1503164"/>
                    <a:gd name="connsiteY8" fmla="*/ 626120 h 1259919"/>
                    <a:gd name="connsiteX9" fmla="*/ 1160588 w 1503164"/>
                    <a:gd name="connsiteY9" fmla="*/ 652798 h 1259919"/>
                    <a:gd name="connsiteX10" fmla="*/ 1361511 w 1503164"/>
                    <a:gd name="connsiteY10" fmla="*/ 1255902 h 1259919"/>
                    <a:gd name="connsiteX11" fmla="*/ 1394728 w 1503164"/>
                    <a:gd name="connsiteY11" fmla="*/ 507067 h 1259919"/>
                    <a:gd name="connsiteX12" fmla="*/ 1376329 w 1503164"/>
                    <a:gd name="connsiteY12" fmla="*/ 489415 h 1259919"/>
                    <a:gd name="connsiteX13" fmla="*/ 1410754 w 1503164"/>
                    <a:gd name="connsiteY13" fmla="*/ 464331 h 1259919"/>
                    <a:gd name="connsiteX14" fmla="*/ 1433916 w 1503164"/>
                    <a:gd name="connsiteY14" fmla="*/ 416251 h 1259919"/>
                    <a:gd name="connsiteX15" fmla="*/ 1341930 w 1503164"/>
                    <a:gd name="connsiteY15" fmla="*/ 441550 h 1259919"/>
                    <a:gd name="connsiteX16" fmla="*/ 1329783 w 1503164"/>
                    <a:gd name="connsiteY16" fmla="*/ 448271 h 1259919"/>
                    <a:gd name="connsiteX17" fmla="*/ 1301709 w 1503164"/>
                    <a:gd name="connsiteY17" fmla="*/ 430929 h 1259919"/>
                    <a:gd name="connsiteX18" fmla="*/ 1313300 w 1503164"/>
                    <a:gd name="connsiteY18" fmla="*/ 417596 h 1259919"/>
                    <a:gd name="connsiteX19" fmla="*/ 1405008 w 1503164"/>
                    <a:gd name="connsiteY19" fmla="*/ 223382 h 1259919"/>
                    <a:gd name="connsiteX20" fmla="*/ 1267870 w 1503164"/>
                    <a:gd name="connsiteY20" fmla="*/ 368243 h 1259919"/>
                    <a:gd name="connsiteX21" fmla="*/ 1259400 w 1503164"/>
                    <a:gd name="connsiteY21" fmla="*/ 384364 h 1259919"/>
                    <a:gd name="connsiteX22" fmla="*/ 1244665 w 1503164"/>
                    <a:gd name="connsiteY22" fmla="*/ 350945 h 1259919"/>
                    <a:gd name="connsiteX23" fmla="*/ 1151293 w 1503164"/>
                    <a:gd name="connsiteY23" fmla="*/ 261915 h 1259919"/>
                    <a:gd name="connsiteX24" fmla="*/ 1145735 w 1503164"/>
                    <a:gd name="connsiteY24" fmla="*/ 259255 h 1259919"/>
                    <a:gd name="connsiteX25" fmla="*/ 1147926 w 1503164"/>
                    <a:gd name="connsiteY25" fmla="*/ 233865 h 1259919"/>
                    <a:gd name="connsiteX26" fmla="*/ 1000859 w 1503164"/>
                    <a:gd name="connsiteY26" fmla="*/ 111761 h 1259919"/>
                    <a:gd name="connsiteX27" fmla="*/ 884658 w 1503164"/>
                    <a:gd name="connsiteY27" fmla="*/ 120358 h 1259919"/>
                    <a:gd name="connsiteX28" fmla="*/ 822876 w 1503164"/>
                    <a:gd name="connsiteY28" fmla="*/ 26563 h 1259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503164" h="1259919">
                      <a:moveTo>
                        <a:pt x="822876" y="26563"/>
                      </a:moveTo>
                      <a:cubicBezTo>
                        <a:pt x="811225" y="22567"/>
                        <a:pt x="797507" y="19343"/>
                        <a:pt x="781368" y="17194"/>
                      </a:cubicBezTo>
                      <a:cubicBezTo>
                        <a:pt x="652256" y="0"/>
                        <a:pt x="587700" y="68776"/>
                        <a:pt x="587700" y="68776"/>
                      </a:cubicBezTo>
                      <a:cubicBezTo>
                        <a:pt x="587700" y="68776"/>
                        <a:pt x="548966" y="0"/>
                        <a:pt x="432765" y="0"/>
                      </a:cubicBezTo>
                      <a:cubicBezTo>
                        <a:pt x="316564" y="8597"/>
                        <a:pt x="303653" y="85970"/>
                        <a:pt x="303653" y="85970"/>
                      </a:cubicBezTo>
                      <a:cubicBezTo>
                        <a:pt x="303653" y="85970"/>
                        <a:pt x="226185" y="0"/>
                        <a:pt x="97073" y="68776"/>
                      </a:cubicBezTo>
                      <a:lnTo>
                        <a:pt x="85347" y="78853"/>
                      </a:lnTo>
                      <a:lnTo>
                        <a:pt x="71906" y="84951"/>
                      </a:lnTo>
                      <a:cubicBezTo>
                        <a:pt x="6890" y="138271"/>
                        <a:pt x="-72200" y="364491"/>
                        <a:pt x="125810" y="626120"/>
                      </a:cubicBezTo>
                      <a:cubicBezTo>
                        <a:pt x="352106" y="925126"/>
                        <a:pt x="1006657" y="608292"/>
                        <a:pt x="1160588" y="652798"/>
                      </a:cubicBezTo>
                      <a:cubicBezTo>
                        <a:pt x="1328566" y="720830"/>
                        <a:pt x="1270497" y="1210122"/>
                        <a:pt x="1361511" y="1255902"/>
                      </a:cubicBezTo>
                      <a:cubicBezTo>
                        <a:pt x="1436602" y="1311676"/>
                        <a:pt x="1619775" y="772788"/>
                        <a:pt x="1394728" y="507067"/>
                      </a:cubicBezTo>
                      <a:lnTo>
                        <a:pt x="1376329" y="489415"/>
                      </a:lnTo>
                      <a:lnTo>
                        <a:pt x="1410754" y="464331"/>
                      </a:lnTo>
                      <a:cubicBezTo>
                        <a:pt x="1430338" y="446930"/>
                        <a:pt x="1440606" y="429718"/>
                        <a:pt x="1433916" y="416251"/>
                      </a:cubicBezTo>
                      <a:cubicBezTo>
                        <a:pt x="1440070" y="394967"/>
                        <a:pt x="1391769" y="415598"/>
                        <a:pt x="1341930" y="441550"/>
                      </a:cubicBezTo>
                      <a:lnTo>
                        <a:pt x="1329783" y="448271"/>
                      </a:lnTo>
                      <a:lnTo>
                        <a:pt x="1301709" y="430929"/>
                      </a:lnTo>
                      <a:lnTo>
                        <a:pt x="1313300" y="417596"/>
                      </a:lnTo>
                      <a:cubicBezTo>
                        <a:pt x="1377458" y="341547"/>
                        <a:pt x="1453846" y="237502"/>
                        <a:pt x="1405008" y="223382"/>
                      </a:cubicBezTo>
                      <a:cubicBezTo>
                        <a:pt x="1365939" y="212086"/>
                        <a:pt x="1312020" y="288752"/>
                        <a:pt x="1267870" y="368243"/>
                      </a:cubicBezTo>
                      <a:lnTo>
                        <a:pt x="1259400" y="384364"/>
                      </a:lnTo>
                      <a:lnTo>
                        <a:pt x="1244665" y="350945"/>
                      </a:lnTo>
                      <a:cubicBezTo>
                        <a:pt x="1221763" y="313958"/>
                        <a:pt x="1189688" y="284754"/>
                        <a:pt x="1151293" y="261915"/>
                      </a:cubicBezTo>
                      <a:lnTo>
                        <a:pt x="1145735" y="259255"/>
                      </a:lnTo>
                      <a:lnTo>
                        <a:pt x="1147926" y="233865"/>
                      </a:lnTo>
                      <a:cubicBezTo>
                        <a:pt x="1138848" y="176238"/>
                        <a:pt x="1088010" y="124656"/>
                        <a:pt x="1000859" y="111761"/>
                      </a:cubicBezTo>
                      <a:cubicBezTo>
                        <a:pt x="936303" y="103164"/>
                        <a:pt x="884658" y="120358"/>
                        <a:pt x="884658" y="120358"/>
                      </a:cubicBezTo>
                      <a:cubicBezTo>
                        <a:pt x="884658" y="120358"/>
                        <a:pt x="904428" y="54537"/>
                        <a:pt x="822876" y="26563"/>
                      </a:cubicBezTo>
                      <a:close/>
                    </a:path>
                  </a:pathLst>
                </a:custGeom>
                <a:solidFill>
                  <a:srgbClr val="323B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en-US"/>
                </a:p>
              </p:txBody>
            </p:sp>
            <p:sp>
              <p:nvSpPr>
                <p:cNvPr id="42" name="Freeform 133">
                  <a:extLst>
                    <a:ext uri="{FF2B5EF4-FFF2-40B4-BE49-F238E27FC236}">
                      <a16:creationId xmlns:a16="http://schemas.microsoft.com/office/drawing/2014/main" id="{6EE2CF97-BABD-BC02-11BE-4A9FF61BA518}"/>
                    </a:ext>
                  </a:extLst>
                </p:cNvPr>
                <p:cNvSpPr>
                  <a:spLocks/>
                </p:cNvSpPr>
                <p:nvPr/>
              </p:nvSpPr>
              <p:spPr bwMode="auto">
                <a:xfrm>
                  <a:off x="793593" y="2188852"/>
                  <a:ext cx="281550" cy="102382"/>
                </a:xfrm>
                <a:custGeom>
                  <a:avLst/>
                  <a:gdLst>
                    <a:gd name="T0" fmla="*/ 23 w 26"/>
                    <a:gd name="T1" fmla="*/ 2 h 9"/>
                    <a:gd name="T2" fmla="*/ 3 w 26"/>
                    <a:gd name="T3" fmla="*/ 2 h 9"/>
                    <a:gd name="T4" fmla="*/ 13 w 26"/>
                    <a:gd name="T5" fmla="*/ 9 h 9"/>
                    <a:gd name="T6" fmla="*/ 23 w 26"/>
                    <a:gd name="T7" fmla="*/ 2 h 9"/>
                  </a:gdLst>
                  <a:ahLst/>
                  <a:cxnLst>
                    <a:cxn ang="0">
                      <a:pos x="T0" y="T1"/>
                    </a:cxn>
                    <a:cxn ang="0">
                      <a:pos x="T2" y="T3"/>
                    </a:cxn>
                    <a:cxn ang="0">
                      <a:pos x="T4" y="T5"/>
                    </a:cxn>
                    <a:cxn ang="0">
                      <a:pos x="T6" y="T7"/>
                    </a:cxn>
                  </a:cxnLst>
                  <a:rect l="0" t="0" r="r" b="b"/>
                  <a:pathLst>
                    <a:path w="26" h="9">
                      <a:moveTo>
                        <a:pt x="23" y="2"/>
                      </a:moveTo>
                      <a:cubicBezTo>
                        <a:pt x="19" y="0"/>
                        <a:pt x="6" y="0"/>
                        <a:pt x="3" y="2"/>
                      </a:cubicBezTo>
                      <a:cubicBezTo>
                        <a:pt x="0" y="3"/>
                        <a:pt x="10" y="9"/>
                        <a:pt x="13" y="9"/>
                      </a:cubicBezTo>
                      <a:cubicBezTo>
                        <a:pt x="16" y="9"/>
                        <a:pt x="26" y="3"/>
                        <a:pt x="23" y="2"/>
                      </a:cubicBezTo>
                    </a:path>
                  </a:pathLst>
                </a:custGeom>
                <a:solidFill>
                  <a:srgbClr val="ED90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grpSp>
          <p:sp>
            <p:nvSpPr>
              <p:cNvPr id="21" name="Freeform 756">
                <a:extLst>
                  <a:ext uri="{FF2B5EF4-FFF2-40B4-BE49-F238E27FC236}">
                    <a16:creationId xmlns:a16="http://schemas.microsoft.com/office/drawing/2014/main" id="{5B43480C-4314-C975-A9FF-B4333E02E678}"/>
                  </a:ext>
                </a:extLst>
              </p:cNvPr>
              <p:cNvSpPr>
                <a:spLocks noEditPoints="1"/>
              </p:cNvSpPr>
              <p:nvPr/>
            </p:nvSpPr>
            <p:spPr bwMode="auto">
              <a:xfrm>
                <a:off x="2179637" y="3151648"/>
                <a:ext cx="1776954" cy="872115"/>
              </a:xfrm>
              <a:custGeom>
                <a:avLst/>
                <a:gdLst>
                  <a:gd name="T0" fmla="*/ 51 w 62"/>
                  <a:gd name="T1" fmla="*/ 0 h 26"/>
                  <a:gd name="T2" fmla="*/ 61 w 62"/>
                  <a:gd name="T3" fmla="*/ 2 h 26"/>
                  <a:gd name="T4" fmla="*/ 62 w 62"/>
                  <a:gd name="T5" fmla="*/ 3 h 26"/>
                  <a:gd name="T6" fmla="*/ 62 w 62"/>
                  <a:gd name="T7" fmla="*/ 8 h 26"/>
                  <a:gd name="T8" fmla="*/ 61 w 62"/>
                  <a:gd name="T9" fmla="*/ 10 h 26"/>
                  <a:gd name="T10" fmla="*/ 61 w 62"/>
                  <a:gd name="T11" fmla="*/ 11 h 26"/>
                  <a:gd name="T12" fmla="*/ 58 w 62"/>
                  <a:gd name="T13" fmla="*/ 21 h 26"/>
                  <a:gd name="T14" fmla="*/ 53 w 62"/>
                  <a:gd name="T15" fmla="*/ 25 h 26"/>
                  <a:gd name="T16" fmla="*/ 42 w 62"/>
                  <a:gd name="T17" fmla="*/ 25 h 26"/>
                  <a:gd name="T18" fmla="*/ 37 w 62"/>
                  <a:gd name="T19" fmla="*/ 21 h 26"/>
                  <a:gd name="T20" fmla="*/ 34 w 62"/>
                  <a:gd name="T21" fmla="*/ 15 h 26"/>
                  <a:gd name="T22" fmla="*/ 33 w 62"/>
                  <a:gd name="T23" fmla="*/ 7 h 26"/>
                  <a:gd name="T24" fmla="*/ 31 w 62"/>
                  <a:gd name="T25" fmla="*/ 6 h 26"/>
                  <a:gd name="T26" fmla="*/ 29 w 62"/>
                  <a:gd name="T27" fmla="*/ 7 h 26"/>
                  <a:gd name="T28" fmla="*/ 29 w 62"/>
                  <a:gd name="T29" fmla="*/ 9 h 26"/>
                  <a:gd name="T30" fmla="*/ 25 w 62"/>
                  <a:gd name="T31" fmla="*/ 21 h 26"/>
                  <a:gd name="T32" fmla="*/ 19 w 62"/>
                  <a:gd name="T33" fmla="*/ 25 h 26"/>
                  <a:gd name="T34" fmla="*/ 10 w 62"/>
                  <a:gd name="T35" fmla="*/ 26 h 26"/>
                  <a:gd name="T36" fmla="*/ 4 w 62"/>
                  <a:gd name="T37" fmla="*/ 21 h 26"/>
                  <a:gd name="T38" fmla="*/ 1 w 62"/>
                  <a:gd name="T39" fmla="*/ 11 h 26"/>
                  <a:gd name="T40" fmla="*/ 1 w 62"/>
                  <a:gd name="T41" fmla="*/ 9 h 26"/>
                  <a:gd name="T42" fmla="*/ 0 w 62"/>
                  <a:gd name="T43" fmla="*/ 8 h 26"/>
                  <a:gd name="T44" fmla="*/ 0 w 62"/>
                  <a:gd name="T45" fmla="*/ 3 h 26"/>
                  <a:gd name="T46" fmla="*/ 2 w 62"/>
                  <a:gd name="T47" fmla="*/ 1 h 26"/>
                  <a:gd name="T48" fmla="*/ 10 w 62"/>
                  <a:gd name="T49" fmla="*/ 0 h 26"/>
                  <a:gd name="T50" fmla="*/ 24 w 62"/>
                  <a:gd name="T51" fmla="*/ 1 h 26"/>
                  <a:gd name="T52" fmla="*/ 36 w 62"/>
                  <a:gd name="T53" fmla="*/ 1 h 26"/>
                  <a:gd name="T54" fmla="*/ 46 w 62"/>
                  <a:gd name="T55" fmla="*/ 0 h 26"/>
                  <a:gd name="T56" fmla="*/ 51 w 62"/>
                  <a:gd name="T57" fmla="*/ 0 h 26"/>
                  <a:gd name="T58" fmla="*/ 38 w 62"/>
                  <a:gd name="T59" fmla="*/ 4 h 26"/>
                  <a:gd name="T60" fmla="*/ 35 w 62"/>
                  <a:gd name="T61" fmla="*/ 9 h 26"/>
                  <a:gd name="T62" fmla="*/ 38 w 62"/>
                  <a:gd name="T63" fmla="*/ 20 h 26"/>
                  <a:gd name="T64" fmla="*/ 44 w 62"/>
                  <a:gd name="T65" fmla="*/ 23 h 26"/>
                  <a:gd name="T66" fmla="*/ 53 w 62"/>
                  <a:gd name="T67" fmla="*/ 23 h 26"/>
                  <a:gd name="T68" fmla="*/ 56 w 62"/>
                  <a:gd name="T69" fmla="*/ 21 h 26"/>
                  <a:gd name="T70" fmla="*/ 57 w 62"/>
                  <a:gd name="T71" fmla="*/ 6 h 26"/>
                  <a:gd name="T72" fmla="*/ 55 w 62"/>
                  <a:gd name="T73" fmla="*/ 4 h 26"/>
                  <a:gd name="T74" fmla="*/ 49 w 62"/>
                  <a:gd name="T75" fmla="*/ 3 h 26"/>
                  <a:gd name="T76" fmla="*/ 45 w 62"/>
                  <a:gd name="T77" fmla="*/ 2 h 26"/>
                  <a:gd name="T78" fmla="*/ 38 w 62"/>
                  <a:gd name="T79" fmla="*/ 4 h 26"/>
                  <a:gd name="T80" fmla="*/ 20 w 62"/>
                  <a:gd name="T81" fmla="*/ 23 h 26"/>
                  <a:gd name="T82" fmla="*/ 23 w 62"/>
                  <a:gd name="T83" fmla="*/ 21 h 26"/>
                  <a:gd name="T84" fmla="*/ 27 w 62"/>
                  <a:gd name="T85" fmla="*/ 8 h 26"/>
                  <a:gd name="T86" fmla="*/ 24 w 62"/>
                  <a:gd name="T87" fmla="*/ 4 h 26"/>
                  <a:gd name="T88" fmla="*/ 17 w 62"/>
                  <a:gd name="T89" fmla="*/ 2 h 26"/>
                  <a:gd name="T90" fmla="*/ 8 w 62"/>
                  <a:gd name="T91" fmla="*/ 3 h 26"/>
                  <a:gd name="T92" fmla="*/ 6 w 62"/>
                  <a:gd name="T93" fmla="*/ 5 h 26"/>
                  <a:gd name="T94" fmla="*/ 4 w 62"/>
                  <a:gd name="T95" fmla="*/ 8 h 26"/>
                  <a:gd name="T96" fmla="*/ 5 w 62"/>
                  <a:gd name="T97" fmla="*/ 20 h 26"/>
                  <a:gd name="T98" fmla="*/ 11 w 62"/>
                  <a:gd name="T99" fmla="*/ 24 h 26"/>
                  <a:gd name="T100" fmla="*/ 14 w 62"/>
                  <a:gd name="T101" fmla="*/ 24 h 26"/>
                  <a:gd name="T102" fmla="*/ 20 w 62"/>
                  <a:gd name="T103" fmla="*/ 2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2" h="26">
                    <a:moveTo>
                      <a:pt x="51" y="0"/>
                    </a:moveTo>
                    <a:cubicBezTo>
                      <a:pt x="54" y="0"/>
                      <a:pt x="57" y="1"/>
                      <a:pt x="61" y="2"/>
                    </a:cubicBezTo>
                    <a:cubicBezTo>
                      <a:pt x="61" y="2"/>
                      <a:pt x="62" y="2"/>
                      <a:pt x="62" y="3"/>
                    </a:cubicBezTo>
                    <a:cubicBezTo>
                      <a:pt x="62" y="5"/>
                      <a:pt x="62" y="6"/>
                      <a:pt x="62" y="8"/>
                    </a:cubicBezTo>
                    <a:cubicBezTo>
                      <a:pt x="62" y="9"/>
                      <a:pt x="61" y="9"/>
                      <a:pt x="61" y="10"/>
                    </a:cubicBezTo>
                    <a:cubicBezTo>
                      <a:pt x="61" y="10"/>
                      <a:pt x="61" y="10"/>
                      <a:pt x="61" y="11"/>
                    </a:cubicBezTo>
                    <a:cubicBezTo>
                      <a:pt x="60" y="13"/>
                      <a:pt x="59" y="18"/>
                      <a:pt x="58" y="21"/>
                    </a:cubicBezTo>
                    <a:cubicBezTo>
                      <a:pt x="57" y="24"/>
                      <a:pt x="55" y="25"/>
                      <a:pt x="53" y="25"/>
                    </a:cubicBezTo>
                    <a:cubicBezTo>
                      <a:pt x="49" y="26"/>
                      <a:pt x="46" y="26"/>
                      <a:pt x="42" y="25"/>
                    </a:cubicBezTo>
                    <a:cubicBezTo>
                      <a:pt x="40" y="24"/>
                      <a:pt x="38" y="23"/>
                      <a:pt x="37" y="21"/>
                    </a:cubicBezTo>
                    <a:cubicBezTo>
                      <a:pt x="36" y="19"/>
                      <a:pt x="35" y="17"/>
                      <a:pt x="34" y="15"/>
                    </a:cubicBezTo>
                    <a:cubicBezTo>
                      <a:pt x="34" y="13"/>
                      <a:pt x="33" y="9"/>
                      <a:pt x="33" y="7"/>
                    </a:cubicBezTo>
                    <a:cubicBezTo>
                      <a:pt x="32" y="6"/>
                      <a:pt x="32" y="6"/>
                      <a:pt x="31" y="6"/>
                    </a:cubicBezTo>
                    <a:cubicBezTo>
                      <a:pt x="30" y="6"/>
                      <a:pt x="30" y="6"/>
                      <a:pt x="29" y="7"/>
                    </a:cubicBezTo>
                    <a:cubicBezTo>
                      <a:pt x="29" y="7"/>
                      <a:pt x="29" y="8"/>
                      <a:pt x="29" y="9"/>
                    </a:cubicBezTo>
                    <a:cubicBezTo>
                      <a:pt x="28" y="12"/>
                      <a:pt x="27" y="18"/>
                      <a:pt x="25" y="21"/>
                    </a:cubicBezTo>
                    <a:cubicBezTo>
                      <a:pt x="24" y="23"/>
                      <a:pt x="22" y="24"/>
                      <a:pt x="19" y="25"/>
                    </a:cubicBezTo>
                    <a:cubicBezTo>
                      <a:pt x="16" y="26"/>
                      <a:pt x="14" y="26"/>
                      <a:pt x="10" y="26"/>
                    </a:cubicBezTo>
                    <a:cubicBezTo>
                      <a:pt x="7" y="25"/>
                      <a:pt x="5" y="24"/>
                      <a:pt x="4" y="21"/>
                    </a:cubicBezTo>
                    <a:cubicBezTo>
                      <a:pt x="3" y="18"/>
                      <a:pt x="2" y="14"/>
                      <a:pt x="1" y="11"/>
                    </a:cubicBezTo>
                    <a:cubicBezTo>
                      <a:pt x="1" y="10"/>
                      <a:pt x="1" y="10"/>
                      <a:pt x="1" y="9"/>
                    </a:cubicBezTo>
                    <a:cubicBezTo>
                      <a:pt x="0" y="9"/>
                      <a:pt x="0" y="9"/>
                      <a:pt x="0" y="8"/>
                    </a:cubicBezTo>
                    <a:cubicBezTo>
                      <a:pt x="0" y="7"/>
                      <a:pt x="0" y="5"/>
                      <a:pt x="0" y="3"/>
                    </a:cubicBezTo>
                    <a:cubicBezTo>
                      <a:pt x="0" y="2"/>
                      <a:pt x="0" y="2"/>
                      <a:pt x="2" y="1"/>
                    </a:cubicBezTo>
                    <a:cubicBezTo>
                      <a:pt x="5" y="1"/>
                      <a:pt x="7" y="0"/>
                      <a:pt x="10" y="0"/>
                    </a:cubicBezTo>
                    <a:cubicBezTo>
                      <a:pt x="15" y="0"/>
                      <a:pt x="19" y="0"/>
                      <a:pt x="24" y="1"/>
                    </a:cubicBezTo>
                    <a:cubicBezTo>
                      <a:pt x="28" y="1"/>
                      <a:pt x="32" y="2"/>
                      <a:pt x="36" y="1"/>
                    </a:cubicBezTo>
                    <a:cubicBezTo>
                      <a:pt x="40" y="0"/>
                      <a:pt x="42" y="0"/>
                      <a:pt x="46" y="0"/>
                    </a:cubicBezTo>
                    <a:cubicBezTo>
                      <a:pt x="48" y="0"/>
                      <a:pt x="49" y="0"/>
                      <a:pt x="51" y="0"/>
                    </a:cubicBezTo>
                    <a:moveTo>
                      <a:pt x="38" y="4"/>
                    </a:moveTo>
                    <a:cubicBezTo>
                      <a:pt x="35" y="5"/>
                      <a:pt x="35" y="6"/>
                      <a:pt x="35" y="9"/>
                    </a:cubicBezTo>
                    <a:cubicBezTo>
                      <a:pt x="36" y="12"/>
                      <a:pt x="37" y="17"/>
                      <a:pt x="38" y="20"/>
                    </a:cubicBezTo>
                    <a:cubicBezTo>
                      <a:pt x="40" y="22"/>
                      <a:pt x="41" y="23"/>
                      <a:pt x="44" y="23"/>
                    </a:cubicBezTo>
                    <a:cubicBezTo>
                      <a:pt x="47" y="24"/>
                      <a:pt x="49" y="24"/>
                      <a:pt x="53" y="23"/>
                    </a:cubicBezTo>
                    <a:cubicBezTo>
                      <a:pt x="54" y="23"/>
                      <a:pt x="55" y="22"/>
                      <a:pt x="56" y="21"/>
                    </a:cubicBezTo>
                    <a:cubicBezTo>
                      <a:pt x="58" y="17"/>
                      <a:pt x="58" y="10"/>
                      <a:pt x="57" y="6"/>
                    </a:cubicBezTo>
                    <a:cubicBezTo>
                      <a:pt x="57" y="5"/>
                      <a:pt x="56" y="5"/>
                      <a:pt x="55" y="4"/>
                    </a:cubicBezTo>
                    <a:cubicBezTo>
                      <a:pt x="53" y="3"/>
                      <a:pt x="51" y="3"/>
                      <a:pt x="49" y="3"/>
                    </a:cubicBezTo>
                    <a:cubicBezTo>
                      <a:pt x="48" y="2"/>
                      <a:pt x="46" y="2"/>
                      <a:pt x="45" y="2"/>
                    </a:cubicBezTo>
                    <a:cubicBezTo>
                      <a:pt x="42" y="3"/>
                      <a:pt x="41" y="3"/>
                      <a:pt x="38" y="4"/>
                    </a:cubicBezTo>
                    <a:moveTo>
                      <a:pt x="20" y="23"/>
                    </a:moveTo>
                    <a:cubicBezTo>
                      <a:pt x="21" y="23"/>
                      <a:pt x="22" y="22"/>
                      <a:pt x="23" y="21"/>
                    </a:cubicBezTo>
                    <a:cubicBezTo>
                      <a:pt x="25" y="18"/>
                      <a:pt x="26" y="12"/>
                      <a:pt x="27" y="8"/>
                    </a:cubicBezTo>
                    <a:cubicBezTo>
                      <a:pt x="27" y="6"/>
                      <a:pt x="26" y="5"/>
                      <a:pt x="24" y="4"/>
                    </a:cubicBezTo>
                    <a:cubicBezTo>
                      <a:pt x="22" y="3"/>
                      <a:pt x="20" y="3"/>
                      <a:pt x="17" y="2"/>
                    </a:cubicBezTo>
                    <a:cubicBezTo>
                      <a:pt x="14" y="2"/>
                      <a:pt x="12" y="2"/>
                      <a:pt x="8" y="3"/>
                    </a:cubicBezTo>
                    <a:cubicBezTo>
                      <a:pt x="7" y="4"/>
                      <a:pt x="6" y="4"/>
                      <a:pt x="6" y="5"/>
                    </a:cubicBezTo>
                    <a:cubicBezTo>
                      <a:pt x="4" y="5"/>
                      <a:pt x="4" y="7"/>
                      <a:pt x="4" y="8"/>
                    </a:cubicBezTo>
                    <a:cubicBezTo>
                      <a:pt x="4" y="11"/>
                      <a:pt x="4" y="17"/>
                      <a:pt x="5" y="20"/>
                    </a:cubicBezTo>
                    <a:cubicBezTo>
                      <a:pt x="6" y="22"/>
                      <a:pt x="8" y="23"/>
                      <a:pt x="11" y="24"/>
                    </a:cubicBezTo>
                    <a:cubicBezTo>
                      <a:pt x="12" y="24"/>
                      <a:pt x="13" y="24"/>
                      <a:pt x="14" y="24"/>
                    </a:cubicBezTo>
                    <a:cubicBezTo>
                      <a:pt x="16" y="24"/>
                      <a:pt x="17" y="24"/>
                      <a:pt x="20" y="23"/>
                    </a:cubicBezTo>
                  </a:path>
                </a:pathLst>
              </a:custGeom>
              <a:solidFill>
                <a:srgbClr val="1C1C1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grpSp>
      </p:grpSp>
    </p:spTree>
    <p:extLst>
      <p:ext uri="{BB962C8B-B14F-4D97-AF65-F5344CB8AC3E}">
        <p14:creationId xmlns:p14="http://schemas.microsoft.com/office/powerpoint/2010/main" val="3661386381"/>
      </p:ext>
    </p:extLst>
  </p:cSld>
  <p:clrMapOvr>
    <a:masterClrMapping/>
  </p:clrMapOvr>
  <p:transition spd="slow">
    <p:push/>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100000" fill="hold" grpId="0" nodeType="afterEffect">
                                  <p:stCondLst>
                                    <p:cond delay="0"/>
                                  </p:stCondLst>
                                  <p:childTnLst>
                                    <p:set>
                                      <p:cBhvr>
                                        <p:cTn id="6" dur="1" fill="hold">
                                          <p:stCondLst>
                                            <p:cond delay="0"/>
                                          </p:stCondLst>
                                        </p:cTn>
                                        <p:tgtEl>
                                          <p:spTgt spid="17"/>
                                        </p:tgtEl>
                                        <p:attrNameLst>
                                          <p:attrName>style.visibility</p:attrName>
                                        </p:attrNameLst>
                                      </p:cBhvr>
                                      <p:to>
                                        <p:strVal val="visible"/>
                                      </p:to>
                                    </p:set>
                                    <p:anim calcmode="lin" valueType="num">
                                      <p:cBhvr additive="base">
                                        <p:cTn id="7" dur="500" fill="hold"/>
                                        <p:tgtEl>
                                          <p:spTgt spid="17"/>
                                        </p:tgtEl>
                                        <p:attrNameLst>
                                          <p:attrName>ppt_x</p:attrName>
                                        </p:attrNameLst>
                                      </p:cBhvr>
                                      <p:tavLst>
                                        <p:tav tm="0">
                                          <p:val>
                                            <p:strVal val="0-#ppt_w/2"/>
                                          </p:val>
                                        </p:tav>
                                        <p:tav tm="100000">
                                          <p:val>
                                            <p:strVal val="#ppt_x"/>
                                          </p:val>
                                        </p:tav>
                                      </p:tavLst>
                                    </p:anim>
                                    <p:anim calcmode="lin" valueType="num">
                                      <p:cBhvr additive="base">
                                        <p:cTn id="8" dur="500" fill="hold"/>
                                        <p:tgtEl>
                                          <p:spTgt spid="17"/>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2" presetClass="entr" presetSubtype="4" fill="hold" grpId="0" nodeType="afterEffect">
                                  <p:stCondLst>
                                    <p:cond delay="0"/>
                                  </p:stCondLst>
                                  <p:childTnLst>
                                    <p:set>
                                      <p:cBhvr>
                                        <p:cTn id="11" dur="1" fill="hold">
                                          <p:stCondLst>
                                            <p:cond delay="0"/>
                                          </p:stCondLst>
                                        </p:cTn>
                                        <p:tgtEl>
                                          <p:spTgt spid="6"/>
                                        </p:tgtEl>
                                        <p:attrNameLst>
                                          <p:attrName>style.visibility</p:attrName>
                                        </p:attrNameLst>
                                      </p:cBhvr>
                                      <p:to>
                                        <p:strVal val="visible"/>
                                      </p:to>
                                    </p:set>
                                    <p:anim calcmode="lin" valueType="num">
                                      <p:cBhvr additive="base">
                                        <p:cTn id="12" dur="500" fill="hold"/>
                                        <p:tgtEl>
                                          <p:spTgt spid="6"/>
                                        </p:tgtEl>
                                        <p:attrNameLst>
                                          <p:attrName>ppt_x</p:attrName>
                                        </p:attrNameLst>
                                      </p:cBhvr>
                                      <p:tavLst>
                                        <p:tav tm="0">
                                          <p:val>
                                            <p:strVal val="#ppt_x"/>
                                          </p:val>
                                        </p:tav>
                                        <p:tav tm="100000">
                                          <p:val>
                                            <p:strVal val="#ppt_x"/>
                                          </p:val>
                                        </p:tav>
                                      </p:tavLst>
                                    </p:anim>
                                    <p:anim calcmode="lin" valueType="num">
                                      <p:cBhvr additive="base">
                                        <p:cTn id="13" dur="500" fill="hold"/>
                                        <p:tgtEl>
                                          <p:spTgt spid="6"/>
                                        </p:tgtEl>
                                        <p:attrNameLst>
                                          <p:attrName>ppt_y</p:attrName>
                                        </p:attrNameLst>
                                      </p:cBhvr>
                                      <p:tavLst>
                                        <p:tav tm="0">
                                          <p:val>
                                            <p:strVal val="1+#ppt_h/2"/>
                                          </p:val>
                                        </p:tav>
                                        <p:tav tm="100000">
                                          <p:val>
                                            <p:strVal val="#ppt_y"/>
                                          </p:val>
                                        </p:tav>
                                      </p:tavLst>
                                    </p:anim>
                                  </p:childTnLst>
                                </p:cTn>
                              </p:par>
                              <p:par>
                                <p:cTn id="14" presetID="2" presetClass="entr" presetSubtype="8" decel="100000" fill="hold" grpId="0" nodeType="withEffect">
                                  <p:stCondLst>
                                    <p:cond delay="500"/>
                                  </p:stCondLst>
                                  <p:childTnLst>
                                    <p:set>
                                      <p:cBhvr>
                                        <p:cTn id="15" dur="1" fill="hold">
                                          <p:stCondLst>
                                            <p:cond delay="0"/>
                                          </p:stCondLst>
                                        </p:cTn>
                                        <p:tgtEl>
                                          <p:spTgt spid="9"/>
                                        </p:tgtEl>
                                        <p:attrNameLst>
                                          <p:attrName>style.visibility</p:attrName>
                                        </p:attrNameLst>
                                      </p:cBhvr>
                                      <p:to>
                                        <p:strVal val="visible"/>
                                      </p:to>
                                    </p:set>
                                    <p:anim calcmode="lin" valueType="num">
                                      <p:cBhvr additive="base">
                                        <p:cTn id="16" dur="500" fill="hold"/>
                                        <p:tgtEl>
                                          <p:spTgt spid="9"/>
                                        </p:tgtEl>
                                        <p:attrNameLst>
                                          <p:attrName>ppt_x</p:attrName>
                                        </p:attrNameLst>
                                      </p:cBhvr>
                                      <p:tavLst>
                                        <p:tav tm="0">
                                          <p:val>
                                            <p:strVal val="0-#ppt_w/2"/>
                                          </p:val>
                                        </p:tav>
                                        <p:tav tm="100000">
                                          <p:val>
                                            <p:strVal val="#ppt_x"/>
                                          </p:val>
                                        </p:tav>
                                      </p:tavLst>
                                    </p:anim>
                                    <p:anim calcmode="lin" valueType="num">
                                      <p:cBhvr additive="base">
                                        <p:cTn id="17" dur="500" fill="hold"/>
                                        <p:tgtEl>
                                          <p:spTgt spid="9"/>
                                        </p:tgtEl>
                                        <p:attrNameLst>
                                          <p:attrName>ppt_y</p:attrName>
                                        </p:attrNameLst>
                                      </p:cBhvr>
                                      <p:tavLst>
                                        <p:tav tm="0">
                                          <p:val>
                                            <p:strVal val="#ppt_y"/>
                                          </p:val>
                                        </p:tav>
                                        <p:tav tm="100000">
                                          <p:val>
                                            <p:strVal val="#ppt_y"/>
                                          </p:val>
                                        </p:tav>
                                      </p:tavLst>
                                    </p:anim>
                                  </p:childTnLst>
                                </p:cTn>
                              </p:par>
                              <p:par>
                                <p:cTn id="18" presetID="2" presetClass="entr" presetSubtype="8" decel="100000" fill="hold" grpId="0" nodeType="withEffect">
                                  <p:stCondLst>
                                    <p:cond delay="1000"/>
                                  </p:stCondLst>
                                  <p:childTnLst>
                                    <p:set>
                                      <p:cBhvr>
                                        <p:cTn id="19" dur="1" fill="hold">
                                          <p:stCondLst>
                                            <p:cond delay="0"/>
                                          </p:stCondLst>
                                        </p:cTn>
                                        <p:tgtEl>
                                          <p:spTgt spid="3"/>
                                        </p:tgtEl>
                                        <p:attrNameLst>
                                          <p:attrName>style.visibility</p:attrName>
                                        </p:attrNameLst>
                                      </p:cBhvr>
                                      <p:to>
                                        <p:strVal val="visible"/>
                                      </p:to>
                                    </p:set>
                                    <p:anim calcmode="lin" valueType="num">
                                      <p:cBhvr additive="base">
                                        <p:cTn id="20" dur="500" fill="hold"/>
                                        <p:tgtEl>
                                          <p:spTgt spid="3"/>
                                        </p:tgtEl>
                                        <p:attrNameLst>
                                          <p:attrName>ppt_x</p:attrName>
                                        </p:attrNameLst>
                                      </p:cBhvr>
                                      <p:tavLst>
                                        <p:tav tm="0">
                                          <p:val>
                                            <p:strVal val="0-#ppt_w/2"/>
                                          </p:val>
                                        </p:tav>
                                        <p:tav tm="100000">
                                          <p:val>
                                            <p:strVal val="#ppt_x"/>
                                          </p:val>
                                        </p:tav>
                                      </p:tavLst>
                                    </p:anim>
                                    <p:anim calcmode="lin" valueType="num">
                                      <p:cBhvr additive="base">
                                        <p:cTn id="21" dur="500" fill="hold"/>
                                        <p:tgtEl>
                                          <p:spTgt spid="3"/>
                                        </p:tgtEl>
                                        <p:attrNameLst>
                                          <p:attrName>ppt_y</p:attrName>
                                        </p:attrNameLst>
                                      </p:cBhvr>
                                      <p:tavLst>
                                        <p:tav tm="0">
                                          <p:val>
                                            <p:strVal val="#ppt_y"/>
                                          </p:val>
                                        </p:tav>
                                        <p:tav tm="100000">
                                          <p:val>
                                            <p:strVal val="#ppt_y"/>
                                          </p:val>
                                        </p:tav>
                                      </p:tavLst>
                                    </p:anim>
                                  </p:childTnLst>
                                </p:cTn>
                              </p:par>
                            </p:childTnLst>
                          </p:cTn>
                        </p:par>
                        <p:par>
                          <p:cTn id="22" fill="hold">
                            <p:stCondLst>
                              <p:cond delay="2000"/>
                            </p:stCondLst>
                            <p:childTnLst>
                              <p:par>
                                <p:cTn id="23" presetID="2" presetClass="entr" presetSubtype="8" fill="hold" nodeType="afterEffect">
                                  <p:stCondLst>
                                    <p:cond delay="0"/>
                                  </p:stCondLst>
                                  <p:childTnLst>
                                    <p:set>
                                      <p:cBhvr>
                                        <p:cTn id="24" dur="1" fill="hold">
                                          <p:stCondLst>
                                            <p:cond delay="0"/>
                                          </p:stCondLst>
                                        </p:cTn>
                                        <p:tgtEl>
                                          <p:spTgt spid="4"/>
                                        </p:tgtEl>
                                        <p:attrNameLst>
                                          <p:attrName>style.visibility</p:attrName>
                                        </p:attrNameLst>
                                      </p:cBhvr>
                                      <p:to>
                                        <p:strVal val="visible"/>
                                      </p:to>
                                    </p:set>
                                    <p:anim calcmode="lin" valueType="num">
                                      <p:cBhvr additive="base">
                                        <p:cTn id="25" dur="500" fill="hold"/>
                                        <p:tgtEl>
                                          <p:spTgt spid="4"/>
                                        </p:tgtEl>
                                        <p:attrNameLst>
                                          <p:attrName>ppt_x</p:attrName>
                                        </p:attrNameLst>
                                      </p:cBhvr>
                                      <p:tavLst>
                                        <p:tav tm="0">
                                          <p:val>
                                            <p:strVal val="0-#ppt_w/2"/>
                                          </p:val>
                                        </p:tav>
                                        <p:tav tm="100000">
                                          <p:val>
                                            <p:strVal val="#ppt_x"/>
                                          </p:val>
                                        </p:tav>
                                      </p:tavLst>
                                    </p:anim>
                                    <p:anim calcmode="lin" valueType="num">
                                      <p:cBhvr additive="base">
                                        <p:cTn id="26" dur="500" fill="hold"/>
                                        <p:tgtEl>
                                          <p:spTgt spid="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p:bldP spid="6" grpId="0"/>
      <p:bldP spid="9" grpId="0" animBg="1"/>
      <p:bldP spid="3" grpId="0"/>
    </p:bldLst>
  </p:timing>
</p:sld>
</file>

<file path=ppt/slides/slide74.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5" name="Text Placeholder 4"/>
          <p:cNvSpPr txBox="1">
            <a:spLocks/>
          </p:cNvSpPr>
          <p:nvPr/>
        </p:nvSpPr>
        <p:spPr>
          <a:xfrm>
            <a:off x="2548507" y="470193"/>
            <a:ext cx="6314595" cy="918045"/>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lnSpc>
                <a:spcPct val="114000"/>
              </a:lnSpc>
              <a:buNone/>
              <a:defRPr/>
            </a:pPr>
            <a:r>
              <a:rPr lang="en-US" sz="2500" dirty="0">
                <a:solidFill>
                  <a:schemeClr val="bg1">
                    <a:lumMod val="50000"/>
                  </a:schemeClr>
                </a:solidFill>
                <a:latin typeface="Bebas Neue" panose="020B0606020202050201" pitchFamily="34" charset="0"/>
                <a:cs typeface="Calibri"/>
              </a:rPr>
              <a:t>PROFESSIONAL PROGRAM IN 2D ANIMATION</a:t>
            </a:r>
            <a:endParaRPr lang="id-ID" sz="2500" dirty="0">
              <a:solidFill>
                <a:schemeClr val="bg1">
                  <a:lumMod val="50000"/>
                </a:schemeClr>
              </a:solidFill>
              <a:latin typeface="Bebas Neue" panose="020B0606020202050201" pitchFamily="34" charset="0"/>
              <a:cs typeface="Calibri"/>
            </a:endParaRPr>
          </a:p>
        </p:txBody>
      </p:sp>
      <p:graphicFrame>
        <p:nvGraphicFramePr>
          <p:cNvPr id="8" name="Table 7"/>
          <p:cNvGraphicFramePr>
            <a:graphicFrameLocks noGrp="1"/>
          </p:cNvGraphicFramePr>
          <p:nvPr>
            <p:extLst>
              <p:ext uri="{D42A27DB-BD31-4B8C-83A1-F6EECF244321}">
                <p14:modId xmlns:p14="http://schemas.microsoft.com/office/powerpoint/2010/main" val="1470064358"/>
              </p:ext>
            </p:extLst>
          </p:nvPr>
        </p:nvGraphicFramePr>
        <p:xfrm>
          <a:off x="1179314" y="1434681"/>
          <a:ext cx="4500000" cy="4224020"/>
        </p:xfrm>
        <a:graphic>
          <a:graphicData uri="http://schemas.openxmlformats.org/drawingml/2006/table">
            <a:tbl>
              <a:tblPr firstRow="1" bandRow="1">
                <a:tableStyleId>{5C22544A-7EE6-4342-B048-85BDC9FD1C3A}</a:tableStyleId>
              </a:tblPr>
              <a:tblGrid>
                <a:gridCol w="4500000">
                  <a:extLst>
                    <a:ext uri="{9D8B030D-6E8A-4147-A177-3AD203B41FA5}">
                      <a16:colId xmlns:a16="http://schemas.microsoft.com/office/drawing/2014/main" val="20000"/>
                    </a:ext>
                  </a:extLst>
                </a:gridCol>
              </a:tblGrid>
              <a:tr h="370840">
                <a:tc>
                  <a:txBody>
                    <a:bodyPr/>
                    <a:lstStyle/>
                    <a:p>
                      <a:pPr algn="ctr"/>
                      <a:r>
                        <a:rPr lang="en-US" dirty="0"/>
                        <a:t>MODULE - 1</a:t>
                      </a:r>
                      <a:endParaRPr lang="en-IN" dirty="0"/>
                    </a:p>
                  </a:txBody>
                  <a:tcPr/>
                </a:tc>
                <a:extLst>
                  <a:ext uri="{0D108BD9-81ED-4DB2-BD59-A6C34878D82A}">
                    <a16:rowId xmlns:a16="http://schemas.microsoft.com/office/drawing/2014/main" val="10000"/>
                  </a:ext>
                </a:extLst>
              </a:tr>
              <a:tr h="370840">
                <a:tc>
                  <a:txBody>
                    <a:bodyPr/>
                    <a:lstStyle/>
                    <a:p>
                      <a:pPr marL="285750" lvl="0" indent="-285750" algn="l" defTabSz="914400" rtl="0" eaLnBrk="1" latinLnBrk="0" hangingPunct="1">
                        <a:lnSpc>
                          <a:spcPct val="100000"/>
                        </a:lnSpc>
                        <a:spcBef>
                          <a:spcPts val="300"/>
                        </a:spcBef>
                        <a:buFont typeface="Arial" panose="020B0604020202020204" pitchFamily="34" charset="0"/>
                        <a:buNone/>
                      </a:pPr>
                      <a:r>
                        <a:rPr lang="en-IN" sz="1500" kern="1200" dirty="0">
                          <a:solidFill>
                            <a:schemeClr val="dk1"/>
                          </a:solidFill>
                          <a:latin typeface="+mn-lt"/>
                          <a:ea typeface="+mn-ea"/>
                          <a:cs typeface="+mn-cs"/>
                        </a:rPr>
                        <a:t>History of Animation and Overview of Sketching</a:t>
                      </a:r>
                    </a:p>
                    <a:p>
                      <a:pPr marL="285750" lvl="0" indent="-285750" algn="l" defTabSz="914400" rtl="0" eaLnBrk="1" latinLnBrk="0" hangingPunct="1">
                        <a:lnSpc>
                          <a:spcPct val="100000"/>
                        </a:lnSpc>
                        <a:spcBef>
                          <a:spcPts val="300"/>
                        </a:spcBef>
                        <a:buFont typeface="Arial" panose="020B0604020202020204" pitchFamily="34" charset="0"/>
                        <a:buNone/>
                      </a:pPr>
                      <a:r>
                        <a:rPr lang="en-IN" sz="1500" kern="1200" dirty="0">
                          <a:solidFill>
                            <a:schemeClr val="dk1"/>
                          </a:solidFill>
                          <a:latin typeface="+mn-lt"/>
                          <a:ea typeface="+mn-ea"/>
                          <a:cs typeface="+mn-cs"/>
                        </a:rPr>
                        <a:t>Principles of Design and Visual Communication</a:t>
                      </a:r>
                    </a:p>
                    <a:p>
                      <a:pPr marL="285750" lvl="0" indent="-285750" algn="l" defTabSz="914400" rtl="0" eaLnBrk="1" latinLnBrk="0" hangingPunct="1">
                        <a:lnSpc>
                          <a:spcPct val="100000"/>
                        </a:lnSpc>
                        <a:spcBef>
                          <a:spcPts val="300"/>
                        </a:spcBef>
                        <a:buFont typeface="Arial" panose="020B0604020202020204" pitchFamily="34" charset="0"/>
                        <a:buNone/>
                      </a:pPr>
                      <a:r>
                        <a:rPr lang="en-IN" sz="1500" kern="1200" dirty="0">
                          <a:solidFill>
                            <a:schemeClr val="dk1"/>
                          </a:solidFill>
                          <a:latin typeface="+mn-lt"/>
                          <a:ea typeface="+mn-ea"/>
                          <a:cs typeface="+mn-cs"/>
                        </a:rPr>
                        <a:t>Perspective Study (One, Two, and Three Point Perspective)</a:t>
                      </a:r>
                    </a:p>
                    <a:p>
                      <a:pPr marL="285750" lvl="0" indent="-285750" algn="l" defTabSz="914400" rtl="0" eaLnBrk="1" latinLnBrk="0" hangingPunct="1">
                        <a:lnSpc>
                          <a:spcPct val="100000"/>
                        </a:lnSpc>
                        <a:spcBef>
                          <a:spcPts val="300"/>
                        </a:spcBef>
                        <a:buFont typeface="Arial" panose="020B0604020202020204" pitchFamily="34" charset="0"/>
                        <a:buNone/>
                      </a:pPr>
                      <a:r>
                        <a:rPr lang="en-IN" sz="1500" kern="1200" dirty="0">
                          <a:solidFill>
                            <a:schemeClr val="dk1"/>
                          </a:solidFill>
                          <a:latin typeface="+mn-lt"/>
                          <a:ea typeface="+mn-ea"/>
                          <a:cs typeface="+mn-cs"/>
                        </a:rPr>
                        <a:t>Sketching Techniques and Gesture Drawing</a:t>
                      </a:r>
                    </a:p>
                    <a:p>
                      <a:pPr marL="285750" lvl="0" indent="-285750" algn="l" defTabSz="914400" rtl="0" eaLnBrk="1" latinLnBrk="0" hangingPunct="1">
                        <a:lnSpc>
                          <a:spcPct val="100000"/>
                        </a:lnSpc>
                        <a:spcBef>
                          <a:spcPts val="300"/>
                        </a:spcBef>
                        <a:buFont typeface="Arial" panose="020B0604020202020204" pitchFamily="34" charset="0"/>
                        <a:buNone/>
                      </a:pPr>
                      <a:r>
                        <a:rPr lang="en-IN" sz="1500" kern="1200" dirty="0">
                          <a:solidFill>
                            <a:schemeClr val="dk1"/>
                          </a:solidFill>
                          <a:latin typeface="+mn-lt"/>
                          <a:ea typeface="+mn-ea"/>
                          <a:cs typeface="+mn-cs"/>
                        </a:rPr>
                        <a:t>Still Life Composition and Lighting</a:t>
                      </a:r>
                    </a:p>
                    <a:p>
                      <a:pPr marL="285750" lvl="0" indent="-285750" algn="l" defTabSz="914400" rtl="0" eaLnBrk="1" latinLnBrk="0" hangingPunct="1">
                        <a:lnSpc>
                          <a:spcPct val="100000"/>
                        </a:lnSpc>
                        <a:spcBef>
                          <a:spcPts val="300"/>
                        </a:spcBef>
                        <a:buFont typeface="Arial" panose="020B0604020202020204" pitchFamily="34" charset="0"/>
                        <a:buNone/>
                      </a:pPr>
                      <a:r>
                        <a:rPr lang="en-IN" sz="1500" kern="1200" dirty="0" err="1">
                          <a:solidFill>
                            <a:schemeClr val="dk1"/>
                          </a:solidFill>
                          <a:latin typeface="+mn-lt"/>
                          <a:ea typeface="+mn-ea"/>
                          <a:cs typeface="+mn-cs"/>
                        </a:rPr>
                        <a:t>Color</a:t>
                      </a:r>
                      <a:r>
                        <a:rPr lang="en-IN" sz="1500" kern="1200" dirty="0">
                          <a:solidFill>
                            <a:schemeClr val="dk1"/>
                          </a:solidFill>
                          <a:latin typeface="+mn-lt"/>
                          <a:ea typeface="+mn-ea"/>
                          <a:cs typeface="+mn-cs"/>
                        </a:rPr>
                        <a:t> Theory and Cartoon Drawing</a:t>
                      </a:r>
                    </a:p>
                    <a:p>
                      <a:pPr marL="285750" lvl="0" indent="-285750" algn="l" defTabSz="914400" rtl="0" eaLnBrk="1" latinLnBrk="0" hangingPunct="1">
                        <a:lnSpc>
                          <a:spcPct val="100000"/>
                        </a:lnSpc>
                        <a:spcBef>
                          <a:spcPts val="300"/>
                        </a:spcBef>
                        <a:buFont typeface="Arial" panose="020B0604020202020204" pitchFamily="34" charset="0"/>
                        <a:buNone/>
                      </a:pPr>
                      <a:r>
                        <a:rPr lang="en-IN" sz="1500" kern="1200" dirty="0">
                          <a:solidFill>
                            <a:schemeClr val="dk1"/>
                          </a:solidFill>
                          <a:latin typeface="+mn-lt"/>
                          <a:ea typeface="+mn-ea"/>
                          <a:cs typeface="+mn-cs"/>
                        </a:rPr>
                        <a:t>Human Figure Study and Anatomy</a:t>
                      </a:r>
                    </a:p>
                    <a:p>
                      <a:pPr marL="285750" lvl="0" indent="-285750" algn="l" defTabSz="914400" rtl="0" eaLnBrk="1" latinLnBrk="0" hangingPunct="1">
                        <a:lnSpc>
                          <a:spcPct val="100000"/>
                        </a:lnSpc>
                        <a:spcBef>
                          <a:spcPts val="300"/>
                        </a:spcBef>
                        <a:buFont typeface="Arial" panose="020B0604020202020204" pitchFamily="34" charset="0"/>
                        <a:buNone/>
                      </a:pPr>
                      <a:r>
                        <a:rPr lang="en-IN" sz="1500" kern="1200" dirty="0">
                          <a:solidFill>
                            <a:schemeClr val="dk1"/>
                          </a:solidFill>
                          <a:latin typeface="+mn-lt"/>
                          <a:ea typeface="+mn-ea"/>
                          <a:cs typeface="+mn-cs"/>
                        </a:rPr>
                        <a:t>Animal Study and Anatomy</a:t>
                      </a:r>
                    </a:p>
                    <a:p>
                      <a:pPr marL="285750" lvl="0" indent="-285750" algn="l" defTabSz="914400" rtl="0" eaLnBrk="1" latinLnBrk="0" hangingPunct="1">
                        <a:lnSpc>
                          <a:spcPct val="100000"/>
                        </a:lnSpc>
                        <a:spcBef>
                          <a:spcPts val="300"/>
                        </a:spcBef>
                        <a:buFont typeface="Arial" panose="020B0604020202020204" pitchFamily="34" charset="0"/>
                        <a:buNone/>
                      </a:pPr>
                      <a:r>
                        <a:rPr lang="en-IN" sz="1500" kern="1200" dirty="0">
                          <a:solidFill>
                            <a:schemeClr val="dk1"/>
                          </a:solidFill>
                          <a:latin typeface="+mn-lt"/>
                          <a:ea typeface="+mn-ea"/>
                          <a:cs typeface="+mn-cs"/>
                        </a:rPr>
                        <a:t>Story Creation and Scriptwriting</a:t>
                      </a:r>
                    </a:p>
                    <a:p>
                      <a:pPr marL="285750" lvl="0" indent="-285750" algn="l" defTabSz="914400" rtl="0" eaLnBrk="1" latinLnBrk="0" hangingPunct="1">
                        <a:lnSpc>
                          <a:spcPct val="100000"/>
                        </a:lnSpc>
                        <a:spcBef>
                          <a:spcPts val="300"/>
                        </a:spcBef>
                        <a:buFont typeface="Arial" panose="020B0604020202020204" pitchFamily="34" charset="0"/>
                        <a:buNone/>
                      </a:pPr>
                      <a:r>
                        <a:rPr lang="en-IN" sz="1500" kern="1200" dirty="0">
                          <a:solidFill>
                            <a:schemeClr val="dk1"/>
                          </a:solidFill>
                          <a:latin typeface="+mn-lt"/>
                          <a:ea typeface="+mn-ea"/>
                          <a:cs typeface="+mn-cs"/>
                        </a:rPr>
                        <a:t>Introduction to Computer Graphics using Photoshop</a:t>
                      </a:r>
                    </a:p>
                    <a:p>
                      <a:pPr marL="285750" lvl="0" indent="-285750" algn="l" defTabSz="914400" rtl="0" eaLnBrk="1" latinLnBrk="0" hangingPunct="1">
                        <a:lnSpc>
                          <a:spcPct val="100000"/>
                        </a:lnSpc>
                        <a:spcBef>
                          <a:spcPts val="300"/>
                        </a:spcBef>
                        <a:buFont typeface="Arial" panose="020B0604020202020204" pitchFamily="34" charset="0"/>
                        <a:buNone/>
                      </a:pPr>
                      <a:r>
                        <a:rPr lang="en-IN" sz="1500" kern="1200" dirty="0">
                          <a:solidFill>
                            <a:schemeClr val="dk1"/>
                          </a:solidFill>
                          <a:latin typeface="+mn-lt"/>
                          <a:ea typeface="+mn-ea"/>
                          <a:cs typeface="+mn-cs"/>
                        </a:rPr>
                        <a:t>Character Design and Development</a:t>
                      </a:r>
                    </a:p>
                    <a:p>
                      <a:pPr marL="285750" lvl="0" indent="-285750" algn="l" defTabSz="914400" rtl="0" eaLnBrk="1" latinLnBrk="0" hangingPunct="1">
                        <a:lnSpc>
                          <a:spcPct val="100000"/>
                        </a:lnSpc>
                        <a:spcBef>
                          <a:spcPts val="300"/>
                        </a:spcBef>
                        <a:buFont typeface="Arial" panose="020B0604020202020204" pitchFamily="34" charset="0"/>
                        <a:buNone/>
                      </a:pPr>
                      <a:r>
                        <a:rPr lang="en-IN" sz="1500" kern="1200" dirty="0">
                          <a:solidFill>
                            <a:schemeClr val="dk1"/>
                          </a:solidFill>
                          <a:latin typeface="+mn-lt"/>
                          <a:ea typeface="+mn-ea"/>
                          <a:cs typeface="+mn-cs"/>
                        </a:rPr>
                        <a:t>Master Layout Design and Background Design</a:t>
                      </a:r>
                    </a:p>
                  </a:txBody>
                  <a:tcPr/>
                </a:tc>
                <a:extLst>
                  <a:ext uri="{0D108BD9-81ED-4DB2-BD59-A6C34878D82A}">
                    <a16:rowId xmlns:a16="http://schemas.microsoft.com/office/drawing/2014/main" val="10001"/>
                  </a:ext>
                </a:extLst>
              </a:tr>
              <a:tr h="370840">
                <a:tc>
                  <a:txBody>
                    <a:bodyPr/>
                    <a:lstStyle/>
                    <a:p>
                      <a:pPr marL="285750" lvl="0" indent="-285750" algn="l" defTabSz="914400" rtl="0" eaLnBrk="1" latinLnBrk="0" hangingPunct="1">
                        <a:lnSpc>
                          <a:spcPct val="100000"/>
                        </a:lnSpc>
                        <a:buFont typeface="Arial" panose="020B0604020202020204" pitchFamily="34" charset="0"/>
                        <a:buChar char="•"/>
                      </a:pPr>
                      <a:r>
                        <a:rPr lang="en-US" sz="1500" kern="1200" dirty="0">
                          <a:solidFill>
                            <a:schemeClr val="dk1"/>
                          </a:solidFill>
                          <a:effectLst/>
                          <a:latin typeface="+mn-lt"/>
                          <a:ea typeface="+mn-ea"/>
                          <a:cs typeface="+mn-cs"/>
                        </a:rPr>
                        <a:t>Photoshop</a:t>
                      </a:r>
                      <a:endParaRPr lang="en-IN" sz="1500" kern="1200" dirty="0">
                        <a:solidFill>
                          <a:schemeClr val="dk1"/>
                        </a:solidFill>
                        <a:effectLst/>
                        <a:latin typeface="+mn-lt"/>
                        <a:ea typeface="+mn-ea"/>
                        <a:cs typeface="+mn-cs"/>
                      </a:endParaRPr>
                    </a:p>
                  </a:txBody>
                  <a:tcPr/>
                </a:tc>
                <a:extLst>
                  <a:ext uri="{0D108BD9-81ED-4DB2-BD59-A6C34878D82A}">
                    <a16:rowId xmlns:a16="http://schemas.microsoft.com/office/drawing/2014/main" val="10002"/>
                  </a:ext>
                </a:extLst>
              </a:tr>
            </a:tbl>
          </a:graphicData>
        </a:graphic>
      </p:graphicFrame>
      <p:graphicFrame>
        <p:nvGraphicFramePr>
          <p:cNvPr id="9" name="Table 8"/>
          <p:cNvGraphicFramePr>
            <a:graphicFrameLocks noGrp="1"/>
          </p:cNvGraphicFramePr>
          <p:nvPr>
            <p:extLst>
              <p:ext uri="{D42A27DB-BD31-4B8C-83A1-F6EECF244321}">
                <p14:modId xmlns:p14="http://schemas.microsoft.com/office/powerpoint/2010/main" val="2529357392"/>
              </p:ext>
            </p:extLst>
          </p:nvPr>
        </p:nvGraphicFramePr>
        <p:xfrm>
          <a:off x="6053128" y="1434681"/>
          <a:ext cx="4500000" cy="3279573"/>
        </p:xfrm>
        <a:graphic>
          <a:graphicData uri="http://schemas.openxmlformats.org/drawingml/2006/table">
            <a:tbl>
              <a:tblPr firstRow="1" bandRow="1">
                <a:tableStyleId>{5C22544A-7EE6-4342-B048-85BDC9FD1C3A}</a:tableStyleId>
              </a:tblPr>
              <a:tblGrid>
                <a:gridCol w="4500000">
                  <a:extLst>
                    <a:ext uri="{9D8B030D-6E8A-4147-A177-3AD203B41FA5}">
                      <a16:colId xmlns:a16="http://schemas.microsoft.com/office/drawing/2014/main" val="20000"/>
                    </a:ext>
                  </a:extLst>
                </a:gridCol>
              </a:tblGrid>
              <a:tr h="355614">
                <a:tc>
                  <a:txBody>
                    <a:bodyPr/>
                    <a:lstStyle/>
                    <a:p>
                      <a:pPr algn="ctr"/>
                      <a:r>
                        <a:rPr lang="en-US" dirty="0"/>
                        <a:t>MODULE - 2</a:t>
                      </a:r>
                      <a:endParaRPr lang="en-IN" dirty="0"/>
                    </a:p>
                  </a:txBody>
                  <a:tcPr/>
                </a:tc>
                <a:extLst>
                  <a:ext uri="{0D108BD9-81ED-4DB2-BD59-A6C34878D82A}">
                    <a16:rowId xmlns:a16="http://schemas.microsoft.com/office/drawing/2014/main" val="10000"/>
                  </a:ext>
                </a:extLst>
              </a:tr>
              <a:tr h="2558199">
                <a:tc>
                  <a:txBody>
                    <a:bodyPr/>
                    <a:lstStyle/>
                    <a:p>
                      <a:pPr marL="285750" lvl="0" indent="-285750" algn="l" defTabSz="914400" rtl="0" eaLnBrk="1" latinLnBrk="0" hangingPunct="1">
                        <a:lnSpc>
                          <a:spcPct val="100000"/>
                        </a:lnSpc>
                        <a:spcBef>
                          <a:spcPts val="300"/>
                        </a:spcBef>
                        <a:buFont typeface="Arial" panose="020B0604020202020204" pitchFamily="34" charset="0"/>
                        <a:buNone/>
                      </a:pPr>
                      <a:r>
                        <a:rPr lang="en-IN" sz="1500" kern="1200" dirty="0">
                          <a:solidFill>
                            <a:schemeClr val="dk1"/>
                          </a:solidFill>
                          <a:latin typeface="+mn-lt"/>
                          <a:ea typeface="+mn-ea"/>
                          <a:cs typeface="+mn-cs"/>
                        </a:rPr>
                        <a:t>Storyboarding and Animatic Creation</a:t>
                      </a:r>
                    </a:p>
                    <a:p>
                      <a:pPr marL="285750" lvl="0" indent="-285750" algn="l" defTabSz="914400" rtl="0" eaLnBrk="1" latinLnBrk="0" hangingPunct="1">
                        <a:lnSpc>
                          <a:spcPct val="100000"/>
                        </a:lnSpc>
                        <a:spcBef>
                          <a:spcPts val="300"/>
                        </a:spcBef>
                        <a:buFont typeface="Arial" panose="020B0604020202020204" pitchFamily="34" charset="0"/>
                        <a:buNone/>
                      </a:pPr>
                      <a:r>
                        <a:rPr lang="en-IN" sz="1500" kern="1200" dirty="0">
                          <a:solidFill>
                            <a:schemeClr val="dk1"/>
                          </a:solidFill>
                          <a:latin typeface="+mn-lt"/>
                          <a:ea typeface="+mn-ea"/>
                          <a:cs typeface="+mn-cs"/>
                        </a:rPr>
                        <a:t>Digital 2D Animation</a:t>
                      </a:r>
                    </a:p>
                    <a:p>
                      <a:pPr marL="285750" lvl="0" indent="-285750" algn="l" defTabSz="914400" rtl="0" eaLnBrk="1" latinLnBrk="0" hangingPunct="1">
                        <a:lnSpc>
                          <a:spcPct val="100000"/>
                        </a:lnSpc>
                        <a:spcBef>
                          <a:spcPts val="300"/>
                        </a:spcBef>
                        <a:buFont typeface="Arial" panose="020B0604020202020204" pitchFamily="34" charset="0"/>
                        <a:buNone/>
                      </a:pPr>
                      <a:r>
                        <a:rPr lang="en-IN" sz="1500" kern="1200" dirty="0">
                          <a:solidFill>
                            <a:schemeClr val="dk1"/>
                          </a:solidFill>
                          <a:latin typeface="+mn-lt"/>
                          <a:ea typeface="+mn-ea"/>
                          <a:cs typeface="+mn-cs"/>
                        </a:rPr>
                        <a:t>Character Creation and Background Design</a:t>
                      </a:r>
                    </a:p>
                    <a:p>
                      <a:pPr marL="285750" lvl="0" indent="-285750" algn="l" defTabSz="914400" rtl="0" eaLnBrk="1" latinLnBrk="0" hangingPunct="1">
                        <a:lnSpc>
                          <a:spcPct val="100000"/>
                        </a:lnSpc>
                        <a:spcBef>
                          <a:spcPts val="300"/>
                        </a:spcBef>
                        <a:buFont typeface="Arial" panose="020B0604020202020204" pitchFamily="34" charset="0"/>
                        <a:buNone/>
                      </a:pPr>
                      <a:r>
                        <a:rPr lang="en-IN" sz="1500" kern="1200" dirty="0">
                          <a:solidFill>
                            <a:schemeClr val="dk1"/>
                          </a:solidFill>
                          <a:latin typeface="+mn-lt"/>
                          <a:ea typeface="+mn-ea"/>
                          <a:cs typeface="+mn-cs"/>
                        </a:rPr>
                        <a:t>Motion Path Animation and Special Effects</a:t>
                      </a:r>
                    </a:p>
                    <a:p>
                      <a:pPr marL="285750" lvl="0" indent="-285750" algn="l" defTabSz="914400" rtl="0" eaLnBrk="1" latinLnBrk="0" hangingPunct="1">
                        <a:lnSpc>
                          <a:spcPct val="100000"/>
                        </a:lnSpc>
                        <a:spcBef>
                          <a:spcPts val="300"/>
                        </a:spcBef>
                        <a:buFont typeface="Arial" panose="020B0604020202020204" pitchFamily="34" charset="0"/>
                        <a:buNone/>
                      </a:pPr>
                      <a:r>
                        <a:rPr lang="en-IN" sz="1500" kern="1200" dirty="0">
                          <a:solidFill>
                            <a:schemeClr val="dk1"/>
                          </a:solidFill>
                          <a:latin typeface="+mn-lt"/>
                          <a:ea typeface="+mn-ea"/>
                          <a:cs typeface="+mn-cs"/>
                        </a:rPr>
                        <a:t>Bio-Mechanics and Organic Animation</a:t>
                      </a:r>
                    </a:p>
                    <a:p>
                      <a:pPr marL="285750" lvl="0" indent="-285750" algn="l" defTabSz="914400" rtl="0" eaLnBrk="1" latinLnBrk="0" hangingPunct="1">
                        <a:lnSpc>
                          <a:spcPct val="100000"/>
                        </a:lnSpc>
                        <a:spcBef>
                          <a:spcPts val="300"/>
                        </a:spcBef>
                        <a:buFont typeface="Arial" panose="020B0604020202020204" pitchFamily="34" charset="0"/>
                        <a:buNone/>
                      </a:pPr>
                      <a:r>
                        <a:rPr lang="en-IN" sz="1500" kern="1200" dirty="0">
                          <a:solidFill>
                            <a:schemeClr val="dk1"/>
                          </a:solidFill>
                          <a:latin typeface="+mn-lt"/>
                          <a:ea typeface="+mn-ea"/>
                          <a:cs typeface="+mn-cs"/>
                        </a:rPr>
                        <a:t>Walk Cycles and Run Cycles</a:t>
                      </a:r>
                    </a:p>
                    <a:p>
                      <a:pPr marL="285750" lvl="0" indent="-285750" algn="l" defTabSz="914400" rtl="0" eaLnBrk="1" latinLnBrk="0" hangingPunct="1">
                        <a:lnSpc>
                          <a:spcPct val="100000"/>
                        </a:lnSpc>
                        <a:spcBef>
                          <a:spcPts val="300"/>
                        </a:spcBef>
                        <a:buFont typeface="Arial" panose="020B0604020202020204" pitchFamily="34" charset="0"/>
                        <a:buNone/>
                      </a:pPr>
                      <a:r>
                        <a:rPr lang="en-IN" sz="1500" kern="1200" dirty="0">
                          <a:solidFill>
                            <a:schemeClr val="dk1"/>
                          </a:solidFill>
                          <a:latin typeface="+mn-lt"/>
                          <a:ea typeface="+mn-ea"/>
                          <a:cs typeface="+mn-cs"/>
                        </a:rPr>
                        <a:t>Facial Expressions and Lip-Synching</a:t>
                      </a:r>
                    </a:p>
                    <a:p>
                      <a:pPr marL="285750" lvl="0" indent="-285750" algn="l" defTabSz="914400" rtl="0" eaLnBrk="1" latinLnBrk="0" hangingPunct="1">
                        <a:lnSpc>
                          <a:spcPct val="100000"/>
                        </a:lnSpc>
                        <a:spcBef>
                          <a:spcPts val="300"/>
                        </a:spcBef>
                        <a:buFont typeface="Arial" panose="020B0604020202020204" pitchFamily="34" charset="0"/>
                        <a:buNone/>
                      </a:pPr>
                      <a:r>
                        <a:rPr lang="en-IN" sz="1500" kern="1200" dirty="0">
                          <a:solidFill>
                            <a:schemeClr val="dk1"/>
                          </a:solidFill>
                          <a:latin typeface="+mn-lt"/>
                          <a:ea typeface="+mn-ea"/>
                          <a:cs typeface="+mn-cs"/>
                        </a:rPr>
                        <a:t>Special Effects Animation –</a:t>
                      </a:r>
                    </a:p>
                    <a:p>
                      <a:pPr marL="285750" lvl="0" indent="-285750" algn="l" defTabSz="914400" rtl="0" eaLnBrk="1" latinLnBrk="0" hangingPunct="1">
                        <a:lnSpc>
                          <a:spcPct val="100000"/>
                        </a:lnSpc>
                        <a:spcBef>
                          <a:spcPts val="300"/>
                        </a:spcBef>
                        <a:buFont typeface="Arial" panose="020B0604020202020204" pitchFamily="34" charset="0"/>
                        <a:buNone/>
                      </a:pPr>
                      <a:r>
                        <a:rPr lang="en-IN" sz="1500" kern="1200" dirty="0">
                          <a:solidFill>
                            <a:schemeClr val="dk1"/>
                          </a:solidFill>
                          <a:latin typeface="+mn-lt"/>
                          <a:ea typeface="+mn-ea"/>
                          <a:cs typeface="+mn-cs"/>
                        </a:rPr>
                        <a:t>(Water, Fire, Wind, Lightning, Blast)</a:t>
                      </a:r>
                    </a:p>
                  </a:txBody>
                  <a:tcPr/>
                </a:tc>
                <a:extLst>
                  <a:ext uri="{0D108BD9-81ED-4DB2-BD59-A6C34878D82A}">
                    <a16:rowId xmlns:a16="http://schemas.microsoft.com/office/drawing/2014/main" val="10001"/>
                  </a:ext>
                </a:extLst>
              </a:tr>
              <a:tr h="355614">
                <a:tc>
                  <a:txBody>
                    <a:bodyPr/>
                    <a:lstStyle/>
                    <a:p>
                      <a:pPr marL="285750" lvl="0" indent="-285750" algn="l" defTabSz="914400" rtl="0" eaLnBrk="1" latinLnBrk="0" hangingPunct="1">
                        <a:lnSpc>
                          <a:spcPct val="100000"/>
                        </a:lnSpc>
                        <a:buFont typeface="Arial" panose="020B0604020202020204" pitchFamily="34" charset="0"/>
                        <a:buChar char="•"/>
                      </a:pPr>
                      <a:r>
                        <a:rPr lang="en-US" sz="1500" kern="1200" dirty="0">
                          <a:solidFill>
                            <a:schemeClr val="dk1"/>
                          </a:solidFill>
                          <a:effectLst/>
                          <a:latin typeface="+mn-lt"/>
                          <a:ea typeface="+mn-ea"/>
                          <a:cs typeface="+mn-cs"/>
                        </a:rPr>
                        <a:t>Animate</a:t>
                      </a:r>
                      <a:endParaRPr lang="en-IN" dirty="0"/>
                    </a:p>
                  </a:txBody>
                  <a:tcPr/>
                </a:tc>
                <a:extLst>
                  <a:ext uri="{0D108BD9-81ED-4DB2-BD59-A6C34878D82A}">
                    <a16:rowId xmlns:a16="http://schemas.microsoft.com/office/drawing/2014/main" val="10002"/>
                  </a:ext>
                </a:extLst>
              </a:tr>
            </a:tbl>
          </a:graphicData>
        </a:graphic>
      </p:graphicFrame>
      <p:sp>
        <p:nvSpPr>
          <p:cNvPr id="7" name="Rectangle 6"/>
          <p:cNvSpPr/>
          <p:nvPr/>
        </p:nvSpPr>
        <p:spPr>
          <a:xfrm>
            <a:off x="-2" y="6707188"/>
            <a:ext cx="12192002" cy="150812"/>
          </a:xfrm>
          <a:prstGeom prst="rect">
            <a:avLst/>
          </a:prstGeom>
          <a:solidFill>
            <a:srgbClr val="666666"/>
          </a:solid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2400" dirty="0">
              <a:latin typeface="Arial"/>
              <a:cs typeface="Arial"/>
            </a:endParaRPr>
          </a:p>
        </p:txBody>
      </p:sp>
      <p:sp>
        <p:nvSpPr>
          <p:cNvPr id="11" name="Rectangle 10"/>
          <p:cNvSpPr/>
          <p:nvPr/>
        </p:nvSpPr>
        <p:spPr>
          <a:xfrm>
            <a:off x="2727803" y="985695"/>
            <a:ext cx="5943600" cy="45719"/>
          </a:xfrm>
          <a:prstGeom prst="rect">
            <a:avLst/>
          </a:prstGeom>
          <a:gradFill flip="none" rotWithShape="1">
            <a:gsLst>
              <a:gs pos="0">
                <a:schemeClr val="accent1">
                  <a:lumMod val="40000"/>
                  <a:lumOff val="60000"/>
                </a:schemeClr>
              </a:gs>
              <a:gs pos="46000">
                <a:schemeClr val="accent1">
                  <a:lumMod val="95000"/>
                  <a:lumOff val="5000"/>
                </a:schemeClr>
              </a:gs>
              <a:gs pos="100000">
                <a:schemeClr val="accent1">
                  <a:lumMod val="60000"/>
                </a:schemeClr>
              </a:gs>
            </a:gsLst>
            <a:path path="circle">
              <a:fillToRect l="50000" t="130000" r="50000" b="-3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pic>
        <p:nvPicPr>
          <p:cNvPr id="2" name="Picture 1" descr="A logo for a company&#10;&#10;Description automatically generated">
            <a:extLst>
              <a:ext uri="{FF2B5EF4-FFF2-40B4-BE49-F238E27FC236}">
                <a16:creationId xmlns:a16="http://schemas.microsoft.com/office/drawing/2014/main" id="{88E67759-FA83-351B-C5E4-EC14BEA88BFD}"/>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10823317" y="136290"/>
            <a:ext cx="1213200" cy="1213200"/>
          </a:xfrm>
          <a:prstGeom prst="rect">
            <a:avLst/>
          </a:prstGeom>
        </p:spPr>
      </p:pic>
      <p:grpSp>
        <p:nvGrpSpPr>
          <p:cNvPr id="65" name="Group 64">
            <a:extLst>
              <a:ext uri="{FF2B5EF4-FFF2-40B4-BE49-F238E27FC236}">
                <a16:creationId xmlns:a16="http://schemas.microsoft.com/office/drawing/2014/main" id="{274FD73C-4194-725E-FEFD-CEE6CE154E33}"/>
              </a:ext>
            </a:extLst>
          </p:cNvPr>
          <p:cNvGrpSpPr/>
          <p:nvPr/>
        </p:nvGrpSpPr>
        <p:grpSpPr>
          <a:xfrm>
            <a:off x="10833100" y="2425700"/>
            <a:ext cx="1414935" cy="4281488"/>
            <a:chOff x="4867343" y="676605"/>
            <a:chExt cx="4067487" cy="12307915"/>
          </a:xfrm>
        </p:grpSpPr>
        <p:sp>
          <p:nvSpPr>
            <p:cNvPr id="66" name="Freeform 335">
              <a:extLst>
                <a:ext uri="{FF2B5EF4-FFF2-40B4-BE49-F238E27FC236}">
                  <a16:creationId xmlns:a16="http://schemas.microsoft.com/office/drawing/2014/main" id="{B746813C-3378-954C-F8B0-585D04A037E7}"/>
                </a:ext>
              </a:extLst>
            </p:cNvPr>
            <p:cNvSpPr/>
            <p:nvPr/>
          </p:nvSpPr>
          <p:spPr>
            <a:xfrm>
              <a:off x="6146351" y="7759796"/>
              <a:ext cx="1511355" cy="1162032"/>
            </a:xfrm>
            <a:custGeom>
              <a:avLst/>
              <a:gdLst>
                <a:gd name="connsiteX0" fmla="*/ 10108 w 2231524"/>
                <a:gd name="connsiteY0" fmla="*/ 0 h 1015815"/>
                <a:gd name="connsiteX1" fmla="*/ 2221416 w 2231524"/>
                <a:gd name="connsiteY1" fmla="*/ 0 h 1015815"/>
                <a:gd name="connsiteX2" fmla="*/ 2231524 w 2231524"/>
                <a:gd name="connsiteY2" fmla="*/ 83758 h 1015815"/>
                <a:gd name="connsiteX3" fmla="*/ 1115764 w 2231524"/>
                <a:gd name="connsiteY3" fmla="*/ 1015815 h 1015815"/>
                <a:gd name="connsiteX4" fmla="*/ 0 w 2231524"/>
                <a:gd name="connsiteY4" fmla="*/ 83758 h 1015815"/>
                <a:gd name="connsiteX0" fmla="*/ 10108 w 2221473"/>
                <a:gd name="connsiteY0" fmla="*/ 0 h 1015815"/>
                <a:gd name="connsiteX1" fmla="*/ 2221416 w 2221473"/>
                <a:gd name="connsiteY1" fmla="*/ 0 h 1015815"/>
                <a:gd name="connsiteX2" fmla="*/ 2081407 w 2221473"/>
                <a:gd name="connsiteY2" fmla="*/ 116886 h 1015815"/>
                <a:gd name="connsiteX3" fmla="*/ 1115764 w 2221473"/>
                <a:gd name="connsiteY3" fmla="*/ 1015815 h 1015815"/>
                <a:gd name="connsiteX4" fmla="*/ 0 w 2221473"/>
                <a:gd name="connsiteY4" fmla="*/ 83758 h 1015815"/>
                <a:gd name="connsiteX5" fmla="*/ 10108 w 2221473"/>
                <a:gd name="connsiteY5" fmla="*/ 0 h 1015815"/>
                <a:gd name="connsiteX0" fmla="*/ 10108 w 2081407"/>
                <a:gd name="connsiteY0" fmla="*/ 0 h 1015815"/>
                <a:gd name="connsiteX1" fmla="*/ 2021262 w 2081407"/>
                <a:gd name="connsiteY1" fmla="*/ 49692 h 1015815"/>
                <a:gd name="connsiteX2" fmla="*/ 2081407 w 2081407"/>
                <a:gd name="connsiteY2" fmla="*/ 116886 h 1015815"/>
                <a:gd name="connsiteX3" fmla="*/ 1115764 w 2081407"/>
                <a:gd name="connsiteY3" fmla="*/ 1015815 h 1015815"/>
                <a:gd name="connsiteX4" fmla="*/ 0 w 2081407"/>
                <a:gd name="connsiteY4" fmla="*/ 83758 h 1015815"/>
                <a:gd name="connsiteX5" fmla="*/ 10108 w 2081407"/>
                <a:gd name="connsiteY5" fmla="*/ 0 h 1015815"/>
                <a:gd name="connsiteX0" fmla="*/ 285320 w 2081407"/>
                <a:gd name="connsiteY0" fmla="*/ 0 h 1015815"/>
                <a:gd name="connsiteX1" fmla="*/ 2021262 w 2081407"/>
                <a:gd name="connsiteY1" fmla="*/ 49692 h 1015815"/>
                <a:gd name="connsiteX2" fmla="*/ 2081407 w 2081407"/>
                <a:gd name="connsiteY2" fmla="*/ 116886 h 1015815"/>
                <a:gd name="connsiteX3" fmla="*/ 1115764 w 2081407"/>
                <a:gd name="connsiteY3" fmla="*/ 1015815 h 1015815"/>
                <a:gd name="connsiteX4" fmla="*/ 0 w 2081407"/>
                <a:gd name="connsiteY4" fmla="*/ 83758 h 1015815"/>
                <a:gd name="connsiteX5" fmla="*/ 285320 w 2081407"/>
                <a:gd name="connsiteY5" fmla="*/ 0 h 1015815"/>
                <a:gd name="connsiteX0" fmla="*/ 160223 w 1956310"/>
                <a:gd name="connsiteY0" fmla="*/ 0 h 1015815"/>
                <a:gd name="connsiteX1" fmla="*/ 1896165 w 1956310"/>
                <a:gd name="connsiteY1" fmla="*/ 49692 h 1015815"/>
                <a:gd name="connsiteX2" fmla="*/ 1956310 w 1956310"/>
                <a:gd name="connsiteY2" fmla="*/ 116886 h 1015815"/>
                <a:gd name="connsiteX3" fmla="*/ 990667 w 1956310"/>
                <a:gd name="connsiteY3" fmla="*/ 1015815 h 1015815"/>
                <a:gd name="connsiteX4" fmla="*/ 0 w 1956310"/>
                <a:gd name="connsiteY4" fmla="*/ 133450 h 1015815"/>
                <a:gd name="connsiteX5" fmla="*/ 160223 w 1956310"/>
                <a:gd name="connsiteY5" fmla="*/ 0 h 10158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56310" h="1015815">
                  <a:moveTo>
                    <a:pt x="160223" y="0"/>
                  </a:moveTo>
                  <a:lnTo>
                    <a:pt x="1896165" y="49692"/>
                  </a:lnTo>
                  <a:cubicBezTo>
                    <a:pt x="1899534" y="77611"/>
                    <a:pt x="1952941" y="88967"/>
                    <a:pt x="1956310" y="116886"/>
                  </a:cubicBezTo>
                  <a:cubicBezTo>
                    <a:pt x="1956310" y="631647"/>
                    <a:pt x="1606883" y="1015815"/>
                    <a:pt x="990667" y="1015815"/>
                  </a:cubicBezTo>
                  <a:cubicBezTo>
                    <a:pt x="374447" y="1015815"/>
                    <a:pt x="0" y="648211"/>
                    <a:pt x="0" y="133450"/>
                  </a:cubicBezTo>
                  <a:lnTo>
                    <a:pt x="160223" y="0"/>
                  </a:lnTo>
                  <a:close/>
                </a:path>
              </a:pathLst>
            </a:custGeom>
            <a:solidFill>
              <a:srgbClr val="434C6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 name="Freeform 3475">
              <a:extLst>
                <a:ext uri="{FF2B5EF4-FFF2-40B4-BE49-F238E27FC236}">
                  <a16:creationId xmlns:a16="http://schemas.microsoft.com/office/drawing/2014/main" id="{0A7B8F56-FFD0-479D-529D-25038E64AE48}"/>
                </a:ext>
              </a:extLst>
            </p:cNvPr>
            <p:cNvSpPr>
              <a:spLocks/>
            </p:cNvSpPr>
            <p:nvPr/>
          </p:nvSpPr>
          <p:spPr bwMode="auto">
            <a:xfrm>
              <a:off x="5366128" y="7284542"/>
              <a:ext cx="144944" cy="69541"/>
            </a:xfrm>
            <a:custGeom>
              <a:avLst/>
              <a:gdLst>
                <a:gd name="T0" fmla="*/ 10 w 10"/>
                <a:gd name="T1" fmla="*/ 3 h 3"/>
                <a:gd name="T2" fmla="*/ 10 w 10"/>
                <a:gd name="T3" fmla="*/ 2 h 3"/>
                <a:gd name="T4" fmla="*/ 10 w 10"/>
                <a:gd name="T5" fmla="*/ 2 h 3"/>
                <a:gd name="T6" fmla="*/ 0 w 10"/>
                <a:gd name="T7" fmla="*/ 0 h 3"/>
                <a:gd name="T8" fmla="*/ 0 w 10"/>
                <a:gd name="T9" fmla="*/ 0 h 3"/>
                <a:gd name="T10" fmla="*/ 0 w 10"/>
                <a:gd name="T11" fmla="*/ 0 h 3"/>
                <a:gd name="T12" fmla="*/ 10 w 10"/>
                <a:gd name="T13" fmla="*/ 2 h 3"/>
                <a:gd name="T14" fmla="*/ 10 w 10"/>
                <a:gd name="T15" fmla="*/ 3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3">
                  <a:moveTo>
                    <a:pt x="10" y="3"/>
                  </a:moveTo>
                  <a:cubicBezTo>
                    <a:pt x="10" y="3"/>
                    <a:pt x="10" y="2"/>
                    <a:pt x="10" y="2"/>
                  </a:cubicBezTo>
                  <a:cubicBezTo>
                    <a:pt x="10" y="2"/>
                    <a:pt x="10" y="2"/>
                    <a:pt x="10" y="2"/>
                  </a:cubicBezTo>
                  <a:cubicBezTo>
                    <a:pt x="0" y="0"/>
                    <a:pt x="0" y="0"/>
                    <a:pt x="0" y="0"/>
                  </a:cubicBezTo>
                  <a:cubicBezTo>
                    <a:pt x="0" y="0"/>
                    <a:pt x="0" y="0"/>
                    <a:pt x="0" y="0"/>
                  </a:cubicBezTo>
                  <a:cubicBezTo>
                    <a:pt x="0" y="0"/>
                    <a:pt x="0" y="0"/>
                    <a:pt x="0" y="0"/>
                  </a:cubicBezTo>
                  <a:cubicBezTo>
                    <a:pt x="10" y="2"/>
                    <a:pt x="10" y="2"/>
                    <a:pt x="10" y="2"/>
                  </a:cubicBezTo>
                  <a:lnTo>
                    <a:pt x="10" y="3"/>
                  </a:lnTo>
                  <a:close/>
                </a:path>
              </a:pathLst>
            </a:custGeom>
            <a:solidFill>
              <a:srgbClr val="2C75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 name="Freeform 5165">
              <a:extLst>
                <a:ext uri="{FF2B5EF4-FFF2-40B4-BE49-F238E27FC236}">
                  <a16:creationId xmlns:a16="http://schemas.microsoft.com/office/drawing/2014/main" id="{67BE16B8-2C8C-D6F2-C1CD-57BA3F690E7C}"/>
                </a:ext>
              </a:extLst>
            </p:cNvPr>
            <p:cNvSpPr>
              <a:spLocks/>
            </p:cNvSpPr>
            <p:nvPr/>
          </p:nvSpPr>
          <p:spPr bwMode="auto">
            <a:xfrm flipH="1">
              <a:off x="6503355" y="11800128"/>
              <a:ext cx="417718" cy="1033189"/>
            </a:xfrm>
            <a:custGeom>
              <a:avLst/>
              <a:gdLst>
                <a:gd name="T0" fmla="*/ 14 w 22"/>
                <a:gd name="T1" fmla="*/ 42 h 47"/>
                <a:gd name="T2" fmla="*/ 22 w 22"/>
                <a:gd name="T3" fmla="*/ 4 h 47"/>
                <a:gd name="T4" fmla="*/ 3 w 22"/>
                <a:gd name="T5" fmla="*/ 4 h 47"/>
                <a:gd name="T6" fmla="*/ 0 w 22"/>
                <a:gd name="T7" fmla="*/ 40 h 47"/>
                <a:gd name="T8" fmla="*/ 14 w 22"/>
                <a:gd name="T9" fmla="*/ 42 h 47"/>
              </a:gdLst>
              <a:ahLst/>
              <a:cxnLst>
                <a:cxn ang="0">
                  <a:pos x="T0" y="T1"/>
                </a:cxn>
                <a:cxn ang="0">
                  <a:pos x="T2" y="T3"/>
                </a:cxn>
                <a:cxn ang="0">
                  <a:pos x="T4" y="T5"/>
                </a:cxn>
                <a:cxn ang="0">
                  <a:pos x="T6" y="T7"/>
                </a:cxn>
                <a:cxn ang="0">
                  <a:pos x="T8" y="T9"/>
                </a:cxn>
              </a:cxnLst>
              <a:rect l="0" t="0" r="r" b="b"/>
              <a:pathLst>
                <a:path w="22" h="47">
                  <a:moveTo>
                    <a:pt x="14" y="42"/>
                  </a:moveTo>
                  <a:cubicBezTo>
                    <a:pt x="22" y="4"/>
                    <a:pt x="22" y="4"/>
                    <a:pt x="22" y="4"/>
                  </a:cubicBezTo>
                  <a:cubicBezTo>
                    <a:pt x="22" y="0"/>
                    <a:pt x="4" y="0"/>
                    <a:pt x="3" y="4"/>
                  </a:cubicBezTo>
                  <a:cubicBezTo>
                    <a:pt x="0" y="40"/>
                    <a:pt x="0" y="40"/>
                    <a:pt x="0" y="40"/>
                  </a:cubicBezTo>
                  <a:cubicBezTo>
                    <a:pt x="0" y="47"/>
                    <a:pt x="13" y="46"/>
                    <a:pt x="14" y="42"/>
                  </a:cubicBezTo>
                  <a:close/>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 name="Freeform 5166">
              <a:extLst>
                <a:ext uri="{FF2B5EF4-FFF2-40B4-BE49-F238E27FC236}">
                  <a16:creationId xmlns:a16="http://schemas.microsoft.com/office/drawing/2014/main" id="{4675A8BA-C87D-25ED-F4E6-8264B3932734}"/>
                </a:ext>
              </a:extLst>
            </p:cNvPr>
            <p:cNvSpPr>
              <a:spLocks/>
            </p:cNvSpPr>
            <p:nvPr/>
          </p:nvSpPr>
          <p:spPr bwMode="auto">
            <a:xfrm flipH="1">
              <a:off x="6019694" y="8095806"/>
              <a:ext cx="901380" cy="4359529"/>
            </a:xfrm>
            <a:custGeom>
              <a:avLst/>
              <a:gdLst>
                <a:gd name="T0" fmla="*/ 0 w 41"/>
                <a:gd name="T1" fmla="*/ 171 h 173"/>
                <a:gd name="T2" fmla="*/ 16 w 41"/>
                <a:gd name="T3" fmla="*/ 173 h 173"/>
                <a:gd name="T4" fmla="*/ 41 w 41"/>
                <a:gd name="T5" fmla="*/ 7 h 173"/>
                <a:gd name="T6" fmla="*/ 5 w 41"/>
                <a:gd name="T7" fmla="*/ 0 h 173"/>
                <a:gd name="T8" fmla="*/ 0 w 41"/>
                <a:gd name="T9" fmla="*/ 171 h 173"/>
              </a:gdLst>
              <a:ahLst/>
              <a:cxnLst>
                <a:cxn ang="0">
                  <a:pos x="T0" y="T1"/>
                </a:cxn>
                <a:cxn ang="0">
                  <a:pos x="T2" y="T3"/>
                </a:cxn>
                <a:cxn ang="0">
                  <a:pos x="T4" y="T5"/>
                </a:cxn>
                <a:cxn ang="0">
                  <a:pos x="T6" y="T7"/>
                </a:cxn>
                <a:cxn ang="0">
                  <a:pos x="T8" y="T9"/>
                </a:cxn>
              </a:cxnLst>
              <a:rect l="0" t="0" r="r" b="b"/>
              <a:pathLst>
                <a:path w="41" h="173">
                  <a:moveTo>
                    <a:pt x="0" y="171"/>
                  </a:moveTo>
                  <a:lnTo>
                    <a:pt x="16" y="173"/>
                  </a:lnTo>
                  <a:lnTo>
                    <a:pt x="41" y="7"/>
                  </a:lnTo>
                  <a:lnTo>
                    <a:pt x="5" y="0"/>
                  </a:lnTo>
                  <a:lnTo>
                    <a:pt x="0" y="171"/>
                  </a:lnTo>
                  <a:close/>
                </a:path>
              </a:pathLst>
            </a:custGeom>
            <a:solidFill>
              <a:srgbClr val="434C69"/>
            </a:solidFill>
            <a:ln>
              <a:noFill/>
            </a:ln>
          </p:spPr>
          <p:txBody>
            <a:bodyPr vert="horz" wrap="square" lIns="91440" tIns="45720" rIns="91440" bIns="45720" numCol="1" anchor="t" anchorCtr="0" compatLnSpc="1">
              <a:prstTxWarp prst="textNoShape">
                <a:avLst/>
              </a:prstTxWarp>
            </a:bodyPr>
            <a:lstStyle/>
            <a:p>
              <a:endParaRPr lang="en-US"/>
            </a:p>
          </p:txBody>
        </p:sp>
        <p:sp>
          <p:nvSpPr>
            <p:cNvPr id="70" name="Freeform 5169">
              <a:extLst>
                <a:ext uri="{FF2B5EF4-FFF2-40B4-BE49-F238E27FC236}">
                  <a16:creationId xmlns:a16="http://schemas.microsoft.com/office/drawing/2014/main" id="{BD6946EB-EFF5-4DD9-DE9A-3136A11F475B}"/>
                </a:ext>
              </a:extLst>
            </p:cNvPr>
            <p:cNvSpPr>
              <a:spLocks/>
            </p:cNvSpPr>
            <p:nvPr/>
          </p:nvSpPr>
          <p:spPr bwMode="auto">
            <a:xfrm flipH="1">
              <a:off x="6019701" y="12530923"/>
              <a:ext cx="989315" cy="453592"/>
            </a:xfrm>
            <a:custGeom>
              <a:avLst/>
              <a:gdLst>
                <a:gd name="T0" fmla="*/ 52 w 52"/>
                <a:gd name="T1" fmla="*/ 20 h 21"/>
                <a:gd name="T2" fmla="*/ 52 w 52"/>
                <a:gd name="T3" fmla="*/ 20 h 21"/>
                <a:gd name="T4" fmla="*/ 37 w 52"/>
                <a:gd name="T5" fmla="*/ 9 h 21"/>
                <a:gd name="T6" fmla="*/ 27 w 52"/>
                <a:gd name="T7" fmla="*/ 2 h 21"/>
                <a:gd name="T8" fmla="*/ 27 w 52"/>
                <a:gd name="T9" fmla="*/ 2 h 21"/>
                <a:gd name="T10" fmla="*/ 22 w 52"/>
                <a:gd name="T11" fmla="*/ 1 h 21"/>
                <a:gd name="T12" fmla="*/ 15 w 52"/>
                <a:gd name="T13" fmla="*/ 6 h 21"/>
                <a:gd name="T14" fmla="*/ 7 w 52"/>
                <a:gd name="T15" fmla="*/ 5 h 21"/>
                <a:gd name="T16" fmla="*/ 2 w 52"/>
                <a:gd name="T17" fmla="*/ 18 h 21"/>
                <a:gd name="T18" fmla="*/ 7 w 52"/>
                <a:gd name="T19" fmla="*/ 19 h 21"/>
                <a:gd name="T20" fmla="*/ 17 w 52"/>
                <a:gd name="T21" fmla="*/ 20 h 21"/>
                <a:gd name="T22" fmla="*/ 42 w 52"/>
                <a:gd name="T23" fmla="*/ 21 h 21"/>
                <a:gd name="T24" fmla="*/ 52 w 52"/>
                <a:gd name="T25" fmla="*/ 2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2" h="21">
                  <a:moveTo>
                    <a:pt x="52" y="20"/>
                  </a:moveTo>
                  <a:cubicBezTo>
                    <a:pt x="52" y="20"/>
                    <a:pt x="52" y="20"/>
                    <a:pt x="52" y="20"/>
                  </a:cubicBezTo>
                  <a:cubicBezTo>
                    <a:pt x="52" y="13"/>
                    <a:pt x="50" y="9"/>
                    <a:pt x="37" y="9"/>
                  </a:cubicBezTo>
                  <a:cubicBezTo>
                    <a:pt x="32" y="9"/>
                    <a:pt x="28" y="6"/>
                    <a:pt x="27" y="2"/>
                  </a:cubicBezTo>
                  <a:cubicBezTo>
                    <a:pt x="27" y="2"/>
                    <a:pt x="27" y="2"/>
                    <a:pt x="27" y="2"/>
                  </a:cubicBezTo>
                  <a:cubicBezTo>
                    <a:pt x="26" y="0"/>
                    <a:pt x="23" y="0"/>
                    <a:pt x="22" y="1"/>
                  </a:cubicBezTo>
                  <a:cubicBezTo>
                    <a:pt x="20" y="4"/>
                    <a:pt x="18" y="5"/>
                    <a:pt x="15" y="6"/>
                  </a:cubicBezTo>
                  <a:cubicBezTo>
                    <a:pt x="12" y="6"/>
                    <a:pt x="10" y="5"/>
                    <a:pt x="7" y="5"/>
                  </a:cubicBezTo>
                  <a:cubicBezTo>
                    <a:pt x="0" y="5"/>
                    <a:pt x="1" y="14"/>
                    <a:pt x="2" y="18"/>
                  </a:cubicBezTo>
                  <a:cubicBezTo>
                    <a:pt x="2" y="19"/>
                    <a:pt x="6" y="19"/>
                    <a:pt x="7" y="19"/>
                  </a:cubicBezTo>
                  <a:cubicBezTo>
                    <a:pt x="10" y="20"/>
                    <a:pt x="14" y="20"/>
                    <a:pt x="17" y="20"/>
                  </a:cubicBezTo>
                  <a:cubicBezTo>
                    <a:pt x="25" y="21"/>
                    <a:pt x="34" y="21"/>
                    <a:pt x="42" y="21"/>
                  </a:cubicBezTo>
                  <a:cubicBezTo>
                    <a:pt x="45" y="21"/>
                    <a:pt x="49" y="20"/>
                    <a:pt x="52" y="20"/>
                  </a:cubicBezTo>
                  <a:close/>
                </a:path>
              </a:pathLst>
            </a:custGeom>
            <a:solidFill>
              <a:srgbClr val="434043"/>
            </a:solidFill>
            <a:ln>
              <a:noFill/>
            </a:ln>
          </p:spPr>
          <p:txBody>
            <a:bodyPr vert="horz" wrap="square" lIns="91440" tIns="45720" rIns="91440" bIns="45720" numCol="1" anchor="t" anchorCtr="0" compatLnSpc="1">
              <a:prstTxWarp prst="textNoShape">
                <a:avLst/>
              </a:prstTxWarp>
            </a:bodyPr>
            <a:lstStyle/>
            <a:p>
              <a:endParaRPr lang="en-US"/>
            </a:p>
          </p:txBody>
        </p:sp>
        <p:sp>
          <p:nvSpPr>
            <p:cNvPr id="71" name="Freeform 5167">
              <a:extLst>
                <a:ext uri="{FF2B5EF4-FFF2-40B4-BE49-F238E27FC236}">
                  <a16:creationId xmlns:a16="http://schemas.microsoft.com/office/drawing/2014/main" id="{4D8818CA-B2DF-4A7E-31CC-B3E214BCF96D}"/>
                </a:ext>
              </a:extLst>
            </p:cNvPr>
            <p:cNvSpPr>
              <a:spLocks/>
            </p:cNvSpPr>
            <p:nvPr/>
          </p:nvSpPr>
          <p:spPr bwMode="auto">
            <a:xfrm flipH="1">
              <a:off x="7472981" y="11724540"/>
              <a:ext cx="373746" cy="1133983"/>
            </a:xfrm>
            <a:custGeom>
              <a:avLst/>
              <a:gdLst>
                <a:gd name="T0" fmla="*/ 13 w 20"/>
                <a:gd name="T1" fmla="*/ 45 h 52"/>
                <a:gd name="T2" fmla="*/ 19 w 20"/>
                <a:gd name="T3" fmla="*/ 4 h 52"/>
                <a:gd name="T4" fmla="*/ 2 w 20"/>
                <a:gd name="T5" fmla="*/ 8 h 52"/>
                <a:gd name="T6" fmla="*/ 0 w 20"/>
                <a:gd name="T7" fmla="*/ 45 h 52"/>
                <a:gd name="T8" fmla="*/ 13 w 20"/>
                <a:gd name="T9" fmla="*/ 45 h 52"/>
              </a:gdLst>
              <a:ahLst/>
              <a:cxnLst>
                <a:cxn ang="0">
                  <a:pos x="T0" y="T1"/>
                </a:cxn>
                <a:cxn ang="0">
                  <a:pos x="T2" y="T3"/>
                </a:cxn>
                <a:cxn ang="0">
                  <a:pos x="T4" y="T5"/>
                </a:cxn>
                <a:cxn ang="0">
                  <a:pos x="T6" y="T7"/>
                </a:cxn>
                <a:cxn ang="0">
                  <a:pos x="T8" y="T9"/>
                </a:cxn>
              </a:cxnLst>
              <a:rect l="0" t="0" r="r" b="b"/>
              <a:pathLst>
                <a:path w="20" h="52">
                  <a:moveTo>
                    <a:pt x="13" y="45"/>
                  </a:moveTo>
                  <a:cubicBezTo>
                    <a:pt x="19" y="4"/>
                    <a:pt x="19" y="4"/>
                    <a:pt x="19" y="4"/>
                  </a:cubicBezTo>
                  <a:cubicBezTo>
                    <a:pt x="20" y="0"/>
                    <a:pt x="3" y="5"/>
                    <a:pt x="2" y="8"/>
                  </a:cubicBezTo>
                  <a:cubicBezTo>
                    <a:pt x="0" y="45"/>
                    <a:pt x="0" y="45"/>
                    <a:pt x="0" y="45"/>
                  </a:cubicBezTo>
                  <a:cubicBezTo>
                    <a:pt x="0" y="52"/>
                    <a:pt x="12" y="49"/>
                    <a:pt x="13" y="45"/>
                  </a:cubicBezTo>
                  <a:close/>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 name="Freeform 5168">
              <a:extLst>
                <a:ext uri="{FF2B5EF4-FFF2-40B4-BE49-F238E27FC236}">
                  <a16:creationId xmlns:a16="http://schemas.microsoft.com/office/drawing/2014/main" id="{221659D3-06CD-7A08-89BC-E12B2587D190}"/>
                </a:ext>
              </a:extLst>
            </p:cNvPr>
            <p:cNvSpPr>
              <a:spLocks/>
            </p:cNvSpPr>
            <p:nvPr/>
          </p:nvSpPr>
          <p:spPr bwMode="auto">
            <a:xfrm flipH="1">
              <a:off x="6967327" y="8120997"/>
              <a:ext cx="901379" cy="4359529"/>
            </a:xfrm>
            <a:custGeom>
              <a:avLst/>
              <a:gdLst>
                <a:gd name="T0" fmla="*/ 0 w 41"/>
                <a:gd name="T1" fmla="*/ 172 h 173"/>
                <a:gd name="T2" fmla="*/ 16 w 41"/>
                <a:gd name="T3" fmla="*/ 173 h 173"/>
                <a:gd name="T4" fmla="*/ 41 w 41"/>
                <a:gd name="T5" fmla="*/ 7 h 173"/>
                <a:gd name="T6" fmla="*/ 5 w 41"/>
                <a:gd name="T7" fmla="*/ 0 h 173"/>
                <a:gd name="T8" fmla="*/ 0 w 41"/>
                <a:gd name="T9" fmla="*/ 172 h 173"/>
              </a:gdLst>
              <a:ahLst/>
              <a:cxnLst>
                <a:cxn ang="0">
                  <a:pos x="T0" y="T1"/>
                </a:cxn>
                <a:cxn ang="0">
                  <a:pos x="T2" y="T3"/>
                </a:cxn>
                <a:cxn ang="0">
                  <a:pos x="T4" y="T5"/>
                </a:cxn>
                <a:cxn ang="0">
                  <a:pos x="T6" y="T7"/>
                </a:cxn>
                <a:cxn ang="0">
                  <a:pos x="T8" y="T9"/>
                </a:cxn>
              </a:cxnLst>
              <a:rect l="0" t="0" r="r" b="b"/>
              <a:pathLst>
                <a:path w="41" h="173">
                  <a:moveTo>
                    <a:pt x="0" y="172"/>
                  </a:moveTo>
                  <a:lnTo>
                    <a:pt x="16" y="173"/>
                  </a:lnTo>
                  <a:lnTo>
                    <a:pt x="41" y="7"/>
                  </a:lnTo>
                  <a:lnTo>
                    <a:pt x="5" y="0"/>
                  </a:lnTo>
                  <a:lnTo>
                    <a:pt x="0" y="172"/>
                  </a:lnTo>
                  <a:close/>
                </a:path>
              </a:pathLst>
            </a:custGeom>
            <a:solidFill>
              <a:srgbClr val="434C69"/>
            </a:solidFill>
            <a:ln>
              <a:noFill/>
            </a:ln>
          </p:spPr>
          <p:txBody>
            <a:bodyPr vert="horz" wrap="square" lIns="91440" tIns="45720" rIns="91440" bIns="45720" numCol="1" anchor="t" anchorCtr="0" compatLnSpc="1">
              <a:prstTxWarp prst="textNoShape">
                <a:avLst/>
              </a:prstTxWarp>
            </a:bodyPr>
            <a:lstStyle/>
            <a:p>
              <a:endParaRPr lang="en-US"/>
            </a:p>
          </p:txBody>
        </p:sp>
        <p:sp>
          <p:nvSpPr>
            <p:cNvPr id="73" name="Freeform 5170">
              <a:extLst>
                <a:ext uri="{FF2B5EF4-FFF2-40B4-BE49-F238E27FC236}">
                  <a16:creationId xmlns:a16="http://schemas.microsoft.com/office/drawing/2014/main" id="{FBAAF082-6600-C7A5-8E8F-4F7AB2F6A8BE}"/>
                </a:ext>
              </a:extLst>
            </p:cNvPr>
            <p:cNvSpPr>
              <a:spLocks/>
            </p:cNvSpPr>
            <p:nvPr/>
          </p:nvSpPr>
          <p:spPr bwMode="auto">
            <a:xfrm flipH="1">
              <a:off x="7209156" y="12505719"/>
              <a:ext cx="703513" cy="478801"/>
            </a:xfrm>
            <a:custGeom>
              <a:avLst/>
              <a:gdLst>
                <a:gd name="T0" fmla="*/ 2 w 37"/>
                <a:gd name="T1" fmla="*/ 7 h 22"/>
                <a:gd name="T2" fmla="*/ 4 w 37"/>
                <a:gd name="T3" fmla="*/ 7 h 22"/>
                <a:gd name="T4" fmla="*/ 9 w 37"/>
                <a:gd name="T5" fmla="*/ 5 h 22"/>
                <a:gd name="T6" fmla="*/ 15 w 37"/>
                <a:gd name="T7" fmla="*/ 2 h 22"/>
                <a:gd name="T8" fmla="*/ 24 w 37"/>
                <a:gd name="T9" fmla="*/ 3 h 22"/>
                <a:gd name="T10" fmla="*/ 27 w 37"/>
                <a:gd name="T11" fmla="*/ 10 h 22"/>
                <a:gd name="T12" fmla="*/ 28 w 37"/>
                <a:gd name="T13" fmla="*/ 10 h 22"/>
                <a:gd name="T14" fmla="*/ 37 w 37"/>
                <a:gd name="T15" fmla="*/ 21 h 22"/>
                <a:gd name="T16" fmla="*/ 37 w 37"/>
                <a:gd name="T17" fmla="*/ 21 h 22"/>
                <a:gd name="T18" fmla="*/ 19 w 37"/>
                <a:gd name="T19" fmla="*/ 22 h 22"/>
                <a:gd name="T20" fmla="*/ 0 w 37"/>
                <a:gd name="T21" fmla="*/ 21 h 22"/>
                <a:gd name="T22" fmla="*/ 0 w 37"/>
                <a:gd name="T23" fmla="*/ 20 h 22"/>
                <a:gd name="T24" fmla="*/ 2 w 37"/>
                <a:gd name="T25" fmla="*/ 7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7" h="22">
                  <a:moveTo>
                    <a:pt x="2" y="7"/>
                  </a:moveTo>
                  <a:cubicBezTo>
                    <a:pt x="3" y="7"/>
                    <a:pt x="3" y="7"/>
                    <a:pt x="4" y="7"/>
                  </a:cubicBezTo>
                  <a:cubicBezTo>
                    <a:pt x="6" y="7"/>
                    <a:pt x="8" y="6"/>
                    <a:pt x="9" y="5"/>
                  </a:cubicBezTo>
                  <a:cubicBezTo>
                    <a:pt x="11" y="3"/>
                    <a:pt x="12" y="2"/>
                    <a:pt x="15" y="2"/>
                  </a:cubicBezTo>
                  <a:cubicBezTo>
                    <a:pt x="18" y="1"/>
                    <a:pt x="23" y="0"/>
                    <a:pt x="24" y="3"/>
                  </a:cubicBezTo>
                  <a:cubicBezTo>
                    <a:pt x="27" y="10"/>
                    <a:pt x="27" y="10"/>
                    <a:pt x="27" y="10"/>
                  </a:cubicBezTo>
                  <a:cubicBezTo>
                    <a:pt x="28" y="10"/>
                    <a:pt x="28" y="10"/>
                    <a:pt x="28" y="10"/>
                  </a:cubicBezTo>
                  <a:cubicBezTo>
                    <a:pt x="36" y="10"/>
                    <a:pt x="37" y="18"/>
                    <a:pt x="37" y="21"/>
                  </a:cubicBezTo>
                  <a:cubicBezTo>
                    <a:pt x="37" y="21"/>
                    <a:pt x="37" y="21"/>
                    <a:pt x="37" y="21"/>
                  </a:cubicBezTo>
                  <a:cubicBezTo>
                    <a:pt x="36" y="22"/>
                    <a:pt x="28" y="22"/>
                    <a:pt x="19" y="22"/>
                  </a:cubicBezTo>
                  <a:cubicBezTo>
                    <a:pt x="9" y="22"/>
                    <a:pt x="0" y="22"/>
                    <a:pt x="0" y="21"/>
                  </a:cubicBezTo>
                  <a:cubicBezTo>
                    <a:pt x="0" y="21"/>
                    <a:pt x="0" y="21"/>
                    <a:pt x="0" y="20"/>
                  </a:cubicBezTo>
                  <a:cubicBezTo>
                    <a:pt x="0" y="17"/>
                    <a:pt x="0" y="8"/>
                    <a:pt x="2" y="7"/>
                  </a:cubicBezTo>
                  <a:close/>
                </a:path>
              </a:pathLst>
            </a:custGeom>
            <a:solidFill>
              <a:srgbClr val="434043"/>
            </a:solidFill>
            <a:ln>
              <a:noFill/>
            </a:ln>
          </p:spPr>
          <p:txBody>
            <a:bodyPr vert="horz" wrap="square" lIns="91440" tIns="45720" rIns="91440" bIns="45720" numCol="1" anchor="t" anchorCtr="0" compatLnSpc="1">
              <a:prstTxWarp prst="textNoShape">
                <a:avLst/>
              </a:prstTxWarp>
            </a:bodyPr>
            <a:lstStyle/>
            <a:p>
              <a:endParaRPr lang="en-US"/>
            </a:p>
          </p:txBody>
        </p:sp>
        <p:sp>
          <p:nvSpPr>
            <p:cNvPr id="74" name="Freeform 3441">
              <a:extLst>
                <a:ext uri="{FF2B5EF4-FFF2-40B4-BE49-F238E27FC236}">
                  <a16:creationId xmlns:a16="http://schemas.microsoft.com/office/drawing/2014/main" id="{B0BC50F9-2332-165B-F04A-07AA36B85D7A}"/>
                </a:ext>
              </a:extLst>
            </p:cNvPr>
            <p:cNvSpPr>
              <a:spLocks/>
            </p:cNvSpPr>
            <p:nvPr/>
          </p:nvSpPr>
          <p:spPr bwMode="auto">
            <a:xfrm>
              <a:off x="6674135" y="5402525"/>
              <a:ext cx="478883" cy="648293"/>
            </a:xfrm>
            <a:custGeom>
              <a:avLst/>
              <a:gdLst>
                <a:gd name="T0" fmla="*/ 21 w 24"/>
                <a:gd name="T1" fmla="*/ 0 h 33"/>
                <a:gd name="T2" fmla="*/ 12 w 24"/>
                <a:gd name="T3" fmla="*/ 2 h 33"/>
                <a:gd name="T4" fmla="*/ 3 w 24"/>
                <a:gd name="T5" fmla="*/ 1 h 33"/>
                <a:gd name="T6" fmla="*/ 2 w 24"/>
                <a:gd name="T7" fmla="*/ 15 h 33"/>
                <a:gd name="T8" fmla="*/ 2 w 24"/>
                <a:gd name="T9" fmla="*/ 18 h 33"/>
                <a:gd name="T10" fmla="*/ 0 w 24"/>
                <a:gd name="T11" fmla="*/ 24 h 33"/>
                <a:gd name="T12" fmla="*/ 8 w 24"/>
                <a:gd name="T13" fmla="*/ 33 h 33"/>
                <a:gd name="T14" fmla="*/ 24 w 24"/>
                <a:gd name="T15" fmla="*/ 24 h 33"/>
                <a:gd name="T16" fmla="*/ 21 w 24"/>
                <a:gd name="T17"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33">
                  <a:moveTo>
                    <a:pt x="21" y="0"/>
                  </a:moveTo>
                  <a:cubicBezTo>
                    <a:pt x="12" y="2"/>
                    <a:pt x="12" y="2"/>
                    <a:pt x="12" y="2"/>
                  </a:cubicBezTo>
                  <a:cubicBezTo>
                    <a:pt x="3" y="1"/>
                    <a:pt x="3" y="1"/>
                    <a:pt x="3" y="1"/>
                  </a:cubicBezTo>
                  <a:cubicBezTo>
                    <a:pt x="3" y="1"/>
                    <a:pt x="2" y="14"/>
                    <a:pt x="2" y="15"/>
                  </a:cubicBezTo>
                  <a:cubicBezTo>
                    <a:pt x="2" y="16"/>
                    <a:pt x="2" y="17"/>
                    <a:pt x="2" y="18"/>
                  </a:cubicBezTo>
                  <a:cubicBezTo>
                    <a:pt x="2" y="20"/>
                    <a:pt x="1" y="22"/>
                    <a:pt x="0" y="24"/>
                  </a:cubicBezTo>
                  <a:cubicBezTo>
                    <a:pt x="8" y="33"/>
                    <a:pt x="8" y="33"/>
                    <a:pt x="8" y="33"/>
                  </a:cubicBezTo>
                  <a:cubicBezTo>
                    <a:pt x="24" y="24"/>
                    <a:pt x="24" y="24"/>
                    <a:pt x="24" y="24"/>
                  </a:cubicBezTo>
                  <a:cubicBezTo>
                    <a:pt x="23" y="17"/>
                    <a:pt x="20" y="7"/>
                    <a:pt x="21" y="0"/>
                  </a:cubicBezTo>
                  <a:close/>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 name="Freeform 3442">
              <a:extLst>
                <a:ext uri="{FF2B5EF4-FFF2-40B4-BE49-F238E27FC236}">
                  <a16:creationId xmlns:a16="http://schemas.microsoft.com/office/drawing/2014/main" id="{54C35E13-E34C-900B-EFAE-6C0488D7045F}"/>
                </a:ext>
              </a:extLst>
            </p:cNvPr>
            <p:cNvSpPr>
              <a:spLocks/>
            </p:cNvSpPr>
            <p:nvPr/>
          </p:nvSpPr>
          <p:spPr bwMode="auto">
            <a:xfrm>
              <a:off x="6674135" y="5402525"/>
              <a:ext cx="410468" cy="491801"/>
            </a:xfrm>
            <a:custGeom>
              <a:avLst/>
              <a:gdLst>
                <a:gd name="T0" fmla="*/ 21 w 21"/>
                <a:gd name="T1" fmla="*/ 7 h 25"/>
                <a:gd name="T2" fmla="*/ 21 w 21"/>
                <a:gd name="T3" fmla="*/ 0 h 25"/>
                <a:gd name="T4" fmla="*/ 12 w 21"/>
                <a:gd name="T5" fmla="*/ 2 h 25"/>
                <a:gd name="T6" fmla="*/ 3 w 21"/>
                <a:gd name="T7" fmla="*/ 1 h 25"/>
                <a:gd name="T8" fmla="*/ 2 w 21"/>
                <a:gd name="T9" fmla="*/ 15 h 25"/>
                <a:gd name="T10" fmla="*/ 2 w 21"/>
                <a:gd name="T11" fmla="*/ 18 h 25"/>
                <a:gd name="T12" fmla="*/ 0 w 21"/>
                <a:gd name="T13" fmla="*/ 24 h 25"/>
                <a:gd name="T14" fmla="*/ 1 w 21"/>
                <a:gd name="T15" fmla="*/ 25 h 25"/>
                <a:gd name="T16" fmla="*/ 21 w 21"/>
                <a:gd name="T17" fmla="*/ 7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25">
                  <a:moveTo>
                    <a:pt x="21" y="7"/>
                  </a:moveTo>
                  <a:cubicBezTo>
                    <a:pt x="21" y="5"/>
                    <a:pt x="21" y="2"/>
                    <a:pt x="21" y="0"/>
                  </a:cubicBezTo>
                  <a:cubicBezTo>
                    <a:pt x="12" y="2"/>
                    <a:pt x="12" y="2"/>
                    <a:pt x="12" y="2"/>
                  </a:cubicBezTo>
                  <a:cubicBezTo>
                    <a:pt x="3" y="1"/>
                    <a:pt x="3" y="1"/>
                    <a:pt x="3" y="1"/>
                  </a:cubicBezTo>
                  <a:cubicBezTo>
                    <a:pt x="3" y="1"/>
                    <a:pt x="2" y="14"/>
                    <a:pt x="2" y="15"/>
                  </a:cubicBezTo>
                  <a:cubicBezTo>
                    <a:pt x="2" y="16"/>
                    <a:pt x="2" y="17"/>
                    <a:pt x="2" y="18"/>
                  </a:cubicBezTo>
                  <a:cubicBezTo>
                    <a:pt x="2" y="20"/>
                    <a:pt x="1" y="22"/>
                    <a:pt x="0" y="24"/>
                  </a:cubicBezTo>
                  <a:cubicBezTo>
                    <a:pt x="1" y="25"/>
                    <a:pt x="1" y="25"/>
                    <a:pt x="1" y="25"/>
                  </a:cubicBezTo>
                  <a:cubicBezTo>
                    <a:pt x="10" y="19"/>
                    <a:pt x="17" y="13"/>
                    <a:pt x="21" y="7"/>
                  </a:cubicBezTo>
                  <a:close/>
                </a:path>
              </a:pathLst>
            </a:custGeom>
            <a:solidFill>
              <a:srgbClr val="CD95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 name="Freeform 3462">
              <a:extLst>
                <a:ext uri="{FF2B5EF4-FFF2-40B4-BE49-F238E27FC236}">
                  <a16:creationId xmlns:a16="http://schemas.microsoft.com/office/drawing/2014/main" id="{970D9494-5DC9-0428-A348-3513C2424FA5}"/>
                </a:ext>
              </a:extLst>
            </p:cNvPr>
            <p:cNvSpPr>
              <a:spLocks/>
            </p:cNvSpPr>
            <p:nvPr/>
          </p:nvSpPr>
          <p:spPr bwMode="auto">
            <a:xfrm>
              <a:off x="5921623" y="5871978"/>
              <a:ext cx="1915518" cy="2548440"/>
            </a:xfrm>
            <a:custGeom>
              <a:avLst/>
              <a:gdLst>
                <a:gd name="T0" fmla="*/ 17 w 96"/>
                <a:gd name="T1" fmla="*/ 75 h 131"/>
                <a:gd name="T2" fmla="*/ 16 w 96"/>
                <a:gd name="T3" fmla="*/ 21 h 131"/>
                <a:gd name="T4" fmla="*/ 13 w 96"/>
                <a:gd name="T5" fmla="*/ 4 h 131"/>
                <a:gd name="T6" fmla="*/ 37 w 96"/>
                <a:gd name="T7" fmla="*/ 0 h 131"/>
                <a:gd name="T8" fmla="*/ 45 w 96"/>
                <a:gd name="T9" fmla="*/ 9 h 131"/>
                <a:gd name="T10" fmla="*/ 61 w 96"/>
                <a:gd name="T11" fmla="*/ 0 h 131"/>
                <a:gd name="T12" fmla="*/ 89 w 96"/>
                <a:gd name="T13" fmla="*/ 3 h 131"/>
                <a:gd name="T14" fmla="*/ 81 w 96"/>
                <a:gd name="T15" fmla="*/ 66 h 131"/>
                <a:gd name="T16" fmla="*/ 96 w 96"/>
                <a:gd name="T17" fmla="*/ 131 h 131"/>
                <a:gd name="T18" fmla="*/ 53 w 96"/>
                <a:gd name="T19" fmla="*/ 131 h 131"/>
                <a:gd name="T20" fmla="*/ 40 w 96"/>
                <a:gd name="T21" fmla="*/ 103 h 131"/>
                <a:gd name="T22" fmla="*/ 27 w 96"/>
                <a:gd name="T23" fmla="*/ 131 h 131"/>
                <a:gd name="T24" fmla="*/ 0 w 96"/>
                <a:gd name="T25" fmla="*/ 131 h 131"/>
                <a:gd name="T26" fmla="*/ 17 w 96"/>
                <a:gd name="T27" fmla="*/ 75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6" h="131">
                  <a:moveTo>
                    <a:pt x="17" y="75"/>
                  </a:moveTo>
                  <a:cubicBezTo>
                    <a:pt x="18" y="57"/>
                    <a:pt x="18" y="39"/>
                    <a:pt x="16" y="21"/>
                  </a:cubicBezTo>
                  <a:cubicBezTo>
                    <a:pt x="13" y="4"/>
                    <a:pt x="13" y="4"/>
                    <a:pt x="13" y="4"/>
                  </a:cubicBezTo>
                  <a:cubicBezTo>
                    <a:pt x="37" y="0"/>
                    <a:pt x="37" y="0"/>
                    <a:pt x="37" y="0"/>
                  </a:cubicBezTo>
                  <a:cubicBezTo>
                    <a:pt x="45" y="9"/>
                    <a:pt x="45" y="9"/>
                    <a:pt x="45" y="9"/>
                  </a:cubicBezTo>
                  <a:cubicBezTo>
                    <a:pt x="61" y="0"/>
                    <a:pt x="61" y="0"/>
                    <a:pt x="61" y="0"/>
                  </a:cubicBezTo>
                  <a:cubicBezTo>
                    <a:pt x="89" y="3"/>
                    <a:pt x="89" y="3"/>
                    <a:pt x="89" y="3"/>
                  </a:cubicBezTo>
                  <a:cubicBezTo>
                    <a:pt x="91" y="24"/>
                    <a:pt x="88" y="46"/>
                    <a:pt x="81" y="66"/>
                  </a:cubicBezTo>
                  <a:cubicBezTo>
                    <a:pt x="96" y="131"/>
                    <a:pt x="96" y="131"/>
                    <a:pt x="96" y="131"/>
                  </a:cubicBezTo>
                  <a:cubicBezTo>
                    <a:pt x="53" y="131"/>
                    <a:pt x="53" y="131"/>
                    <a:pt x="53" y="131"/>
                  </a:cubicBezTo>
                  <a:cubicBezTo>
                    <a:pt x="40" y="103"/>
                    <a:pt x="40" y="103"/>
                    <a:pt x="40" y="103"/>
                  </a:cubicBezTo>
                  <a:cubicBezTo>
                    <a:pt x="27" y="131"/>
                    <a:pt x="27" y="131"/>
                    <a:pt x="27" y="131"/>
                  </a:cubicBezTo>
                  <a:cubicBezTo>
                    <a:pt x="0" y="131"/>
                    <a:pt x="0" y="131"/>
                    <a:pt x="0" y="131"/>
                  </a:cubicBezTo>
                  <a:lnTo>
                    <a:pt x="17" y="75"/>
                  </a:ln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en-US"/>
            </a:p>
          </p:txBody>
        </p:sp>
        <p:sp>
          <p:nvSpPr>
            <p:cNvPr id="77" name="Freeform 3463">
              <a:extLst>
                <a:ext uri="{FF2B5EF4-FFF2-40B4-BE49-F238E27FC236}">
                  <a16:creationId xmlns:a16="http://schemas.microsoft.com/office/drawing/2014/main" id="{AC1D6E3F-DAAA-D9A1-20F3-07E8C806F820}"/>
                </a:ext>
              </a:extLst>
            </p:cNvPr>
            <p:cNvSpPr>
              <a:spLocks/>
            </p:cNvSpPr>
            <p:nvPr/>
          </p:nvSpPr>
          <p:spPr bwMode="auto">
            <a:xfrm>
              <a:off x="6537312" y="5871978"/>
              <a:ext cx="752529" cy="1341284"/>
            </a:xfrm>
            <a:custGeom>
              <a:avLst/>
              <a:gdLst>
                <a:gd name="T0" fmla="*/ 6 w 38"/>
                <a:gd name="T1" fmla="*/ 53 h 69"/>
                <a:gd name="T2" fmla="*/ 10 w 38"/>
                <a:gd name="T3" fmla="*/ 69 h 69"/>
                <a:gd name="T4" fmla="*/ 20 w 38"/>
                <a:gd name="T5" fmla="*/ 56 h 69"/>
                <a:gd name="T6" fmla="*/ 38 w 38"/>
                <a:gd name="T7" fmla="*/ 1 h 69"/>
                <a:gd name="T8" fmla="*/ 31 w 38"/>
                <a:gd name="T9" fmla="*/ 0 h 69"/>
                <a:gd name="T10" fmla="*/ 15 w 38"/>
                <a:gd name="T11" fmla="*/ 9 h 69"/>
                <a:gd name="T12" fmla="*/ 7 w 38"/>
                <a:gd name="T13" fmla="*/ 0 h 69"/>
                <a:gd name="T14" fmla="*/ 1 w 38"/>
                <a:gd name="T15" fmla="*/ 1 h 69"/>
                <a:gd name="T16" fmla="*/ 6 w 38"/>
                <a:gd name="T17" fmla="*/ 53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69">
                  <a:moveTo>
                    <a:pt x="6" y="53"/>
                  </a:moveTo>
                  <a:cubicBezTo>
                    <a:pt x="7" y="59"/>
                    <a:pt x="9" y="64"/>
                    <a:pt x="10" y="69"/>
                  </a:cubicBezTo>
                  <a:cubicBezTo>
                    <a:pt x="14" y="65"/>
                    <a:pt x="17" y="61"/>
                    <a:pt x="20" y="56"/>
                  </a:cubicBezTo>
                  <a:cubicBezTo>
                    <a:pt x="30" y="39"/>
                    <a:pt x="36" y="20"/>
                    <a:pt x="38" y="1"/>
                  </a:cubicBezTo>
                  <a:cubicBezTo>
                    <a:pt x="31" y="0"/>
                    <a:pt x="31" y="0"/>
                    <a:pt x="31" y="0"/>
                  </a:cubicBezTo>
                  <a:cubicBezTo>
                    <a:pt x="15" y="9"/>
                    <a:pt x="15" y="9"/>
                    <a:pt x="15" y="9"/>
                  </a:cubicBezTo>
                  <a:cubicBezTo>
                    <a:pt x="7" y="0"/>
                    <a:pt x="7" y="0"/>
                    <a:pt x="7" y="0"/>
                  </a:cubicBezTo>
                  <a:cubicBezTo>
                    <a:pt x="1" y="1"/>
                    <a:pt x="1" y="1"/>
                    <a:pt x="1" y="1"/>
                  </a:cubicBezTo>
                  <a:cubicBezTo>
                    <a:pt x="0" y="18"/>
                    <a:pt x="1" y="36"/>
                    <a:pt x="6" y="53"/>
                  </a:cubicBezTo>
                  <a:close/>
                </a:path>
              </a:pathLst>
            </a:custGeom>
            <a:solidFill>
              <a:srgbClr val="F8F0E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 name="Freeform 3464">
              <a:extLst>
                <a:ext uri="{FF2B5EF4-FFF2-40B4-BE49-F238E27FC236}">
                  <a16:creationId xmlns:a16="http://schemas.microsoft.com/office/drawing/2014/main" id="{04CE599D-2CCF-029A-62BF-6EB687C734AD}"/>
                </a:ext>
              </a:extLst>
            </p:cNvPr>
            <p:cNvSpPr>
              <a:spLocks/>
            </p:cNvSpPr>
            <p:nvPr/>
          </p:nvSpPr>
          <p:spPr bwMode="auto">
            <a:xfrm>
              <a:off x="6537312" y="5871978"/>
              <a:ext cx="752529" cy="357673"/>
            </a:xfrm>
            <a:custGeom>
              <a:avLst/>
              <a:gdLst>
                <a:gd name="T0" fmla="*/ 33 w 33"/>
                <a:gd name="T1" fmla="*/ 1 h 16"/>
                <a:gd name="T2" fmla="*/ 27 w 33"/>
                <a:gd name="T3" fmla="*/ 0 h 16"/>
                <a:gd name="T4" fmla="*/ 13 w 33"/>
                <a:gd name="T5" fmla="*/ 8 h 16"/>
                <a:gd name="T6" fmla="*/ 6 w 33"/>
                <a:gd name="T7" fmla="*/ 0 h 16"/>
                <a:gd name="T8" fmla="*/ 0 w 33"/>
                <a:gd name="T9" fmla="*/ 1 h 16"/>
                <a:gd name="T10" fmla="*/ 5 w 33"/>
                <a:gd name="T11" fmla="*/ 16 h 16"/>
                <a:gd name="T12" fmla="*/ 13 w 33"/>
                <a:gd name="T13" fmla="*/ 9 h 16"/>
                <a:gd name="T14" fmla="*/ 19 w 33"/>
                <a:gd name="T15" fmla="*/ 16 h 16"/>
                <a:gd name="T16" fmla="*/ 33 w 33"/>
                <a:gd name="T17" fmla="*/ 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16">
                  <a:moveTo>
                    <a:pt x="33" y="1"/>
                  </a:moveTo>
                  <a:lnTo>
                    <a:pt x="27" y="0"/>
                  </a:lnTo>
                  <a:lnTo>
                    <a:pt x="13" y="8"/>
                  </a:lnTo>
                  <a:lnTo>
                    <a:pt x="6" y="0"/>
                  </a:lnTo>
                  <a:lnTo>
                    <a:pt x="0" y="1"/>
                  </a:lnTo>
                  <a:lnTo>
                    <a:pt x="5" y="16"/>
                  </a:lnTo>
                  <a:lnTo>
                    <a:pt x="13" y="9"/>
                  </a:lnTo>
                  <a:lnTo>
                    <a:pt x="19" y="16"/>
                  </a:lnTo>
                  <a:lnTo>
                    <a:pt x="33" y="1"/>
                  </a:lnTo>
                  <a:close/>
                </a:path>
              </a:pathLst>
            </a:custGeom>
            <a:solidFill>
              <a:srgbClr val="E3DF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 name="Freeform 3465">
              <a:extLst>
                <a:ext uri="{FF2B5EF4-FFF2-40B4-BE49-F238E27FC236}">
                  <a16:creationId xmlns:a16="http://schemas.microsoft.com/office/drawing/2014/main" id="{96BCFC9B-E4A3-2338-DF53-15492D6F9636}"/>
                </a:ext>
              </a:extLst>
            </p:cNvPr>
            <p:cNvSpPr>
              <a:spLocks/>
            </p:cNvSpPr>
            <p:nvPr/>
          </p:nvSpPr>
          <p:spPr bwMode="auto">
            <a:xfrm>
              <a:off x="6651338" y="6073168"/>
              <a:ext cx="273645" cy="1140096"/>
            </a:xfrm>
            <a:custGeom>
              <a:avLst/>
              <a:gdLst>
                <a:gd name="T0" fmla="*/ 0 w 14"/>
                <a:gd name="T1" fmla="*/ 43 h 59"/>
                <a:gd name="T2" fmla="*/ 4 w 14"/>
                <a:gd name="T3" fmla="*/ 59 h 59"/>
                <a:gd name="T4" fmla="*/ 14 w 14"/>
                <a:gd name="T5" fmla="*/ 46 h 59"/>
                <a:gd name="T6" fmla="*/ 9 w 14"/>
                <a:gd name="T7" fmla="*/ 11 h 59"/>
                <a:gd name="T8" fmla="*/ 13 w 14"/>
                <a:gd name="T9" fmla="*/ 5 h 59"/>
                <a:gd name="T10" fmla="*/ 9 w 14"/>
                <a:gd name="T11" fmla="*/ 0 h 59"/>
                <a:gd name="T12" fmla="*/ 4 w 14"/>
                <a:gd name="T13" fmla="*/ 5 h 59"/>
                <a:gd name="T14" fmla="*/ 6 w 14"/>
                <a:gd name="T15" fmla="*/ 11 h 59"/>
                <a:gd name="T16" fmla="*/ 0 w 14"/>
                <a:gd name="T17" fmla="*/ 43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59">
                  <a:moveTo>
                    <a:pt x="0" y="43"/>
                  </a:moveTo>
                  <a:cubicBezTo>
                    <a:pt x="1" y="49"/>
                    <a:pt x="3" y="54"/>
                    <a:pt x="4" y="59"/>
                  </a:cubicBezTo>
                  <a:cubicBezTo>
                    <a:pt x="8" y="55"/>
                    <a:pt x="11" y="51"/>
                    <a:pt x="14" y="46"/>
                  </a:cubicBezTo>
                  <a:cubicBezTo>
                    <a:pt x="9" y="11"/>
                    <a:pt x="9" y="11"/>
                    <a:pt x="9" y="11"/>
                  </a:cubicBezTo>
                  <a:cubicBezTo>
                    <a:pt x="13" y="5"/>
                    <a:pt x="13" y="5"/>
                    <a:pt x="13" y="5"/>
                  </a:cubicBezTo>
                  <a:cubicBezTo>
                    <a:pt x="9" y="0"/>
                    <a:pt x="9" y="0"/>
                    <a:pt x="9" y="0"/>
                  </a:cubicBezTo>
                  <a:cubicBezTo>
                    <a:pt x="4" y="5"/>
                    <a:pt x="4" y="5"/>
                    <a:pt x="4" y="5"/>
                  </a:cubicBezTo>
                  <a:cubicBezTo>
                    <a:pt x="6" y="11"/>
                    <a:pt x="6" y="11"/>
                    <a:pt x="6" y="11"/>
                  </a:cubicBezTo>
                  <a:lnTo>
                    <a:pt x="0" y="43"/>
                  </a:lnTo>
                  <a:close/>
                </a:path>
              </a:pathLst>
            </a:custGeom>
            <a:solidFill>
              <a:srgbClr val="4440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 name="Freeform 3473">
              <a:extLst>
                <a:ext uri="{FF2B5EF4-FFF2-40B4-BE49-F238E27FC236}">
                  <a16:creationId xmlns:a16="http://schemas.microsoft.com/office/drawing/2014/main" id="{1525CC7E-0153-1A2B-F3F9-B2E04B88AA3D}"/>
                </a:ext>
              </a:extLst>
            </p:cNvPr>
            <p:cNvSpPr>
              <a:spLocks/>
            </p:cNvSpPr>
            <p:nvPr/>
          </p:nvSpPr>
          <p:spPr bwMode="auto">
            <a:xfrm>
              <a:off x="7517884" y="6609681"/>
              <a:ext cx="136823" cy="178841"/>
            </a:xfrm>
            <a:custGeom>
              <a:avLst/>
              <a:gdLst>
                <a:gd name="T0" fmla="*/ 6 w 7"/>
                <a:gd name="T1" fmla="*/ 9 h 9"/>
                <a:gd name="T2" fmla="*/ 6 w 7"/>
                <a:gd name="T3" fmla="*/ 8 h 9"/>
                <a:gd name="T4" fmla="*/ 6 w 7"/>
                <a:gd name="T5" fmla="*/ 8 h 9"/>
                <a:gd name="T6" fmla="*/ 0 w 7"/>
                <a:gd name="T7" fmla="*/ 0 h 9"/>
                <a:gd name="T8" fmla="*/ 0 w 7"/>
                <a:gd name="T9" fmla="*/ 0 h 9"/>
                <a:gd name="T10" fmla="*/ 0 w 7"/>
                <a:gd name="T11" fmla="*/ 0 h 9"/>
                <a:gd name="T12" fmla="*/ 6 w 7"/>
                <a:gd name="T13" fmla="*/ 8 h 9"/>
                <a:gd name="T14" fmla="*/ 6 w 7"/>
                <a:gd name="T15" fmla="*/ 9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9">
                  <a:moveTo>
                    <a:pt x="6" y="9"/>
                  </a:moveTo>
                  <a:cubicBezTo>
                    <a:pt x="6" y="8"/>
                    <a:pt x="6" y="8"/>
                    <a:pt x="6" y="8"/>
                  </a:cubicBezTo>
                  <a:cubicBezTo>
                    <a:pt x="7" y="8"/>
                    <a:pt x="7" y="8"/>
                    <a:pt x="6" y="8"/>
                  </a:cubicBezTo>
                  <a:cubicBezTo>
                    <a:pt x="0" y="0"/>
                    <a:pt x="0" y="0"/>
                    <a:pt x="0" y="0"/>
                  </a:cubicBezTo>
                  <a:cubicBezTo>
                    <a:pt x="0" y="0"/>
                    <a:pt x="0" y="0"/>
                    <a:pt x="0" y="0"/>
                  </a:cubicBezTo>
                  <a:cubicBezTo>
                    <a:pt x="0" y="0"/>
                    <a:pt x="0" y="0"/>
                    <a:pt x="0" y="0"/>
                  </a:cubicBezTo>
                  <a:cubicBezTo>
                    <a:pt x="6" y="8"/>
                    <a:pt x="6" y="8"/>
                    <a:pt x="6" y="8"/>
                  </a:cubicBezTo>
                  <a:lnTo>
                    <a:pt x="6" y="9"/>
                  </a:lnTo>
                  <a:close/>
                </a:path>
              </a:pathLst>
            </a:custGeom>
            <a:solidFill>
              <a:srgbClr val="2C75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81" name="Group 80">
              <a:extLst>
                <a:ext uri="{FF2B5EF4-FFF2-40B4-BE49-F238E27FC236}">
                  <a16:creationId xmlns:a16="http://schemas.microsoft.com/office/drawing/2014/main" id="{A1B8DE5C-70B6-2A39-9FFE-7223B05C5C51}"/>
                </a:ext>
              </a:extLst>
            </p:cNvPr>
            <p:cNvGrpSpPr/>
            <p:nvPr/>
          </p:nvGrpSpPr>
          <p:grpSpPr>
            <a:xfrm flipH="1">
              <a:off x="5821086" y="5923691"/>
              <a:ext cx="2397750" cy="1949401"/>
              <a:chOff x="17290375" y="5460471"/>
              <a:chExt cx="2683191" cy="1919877"/>
            </a:xfrm>
          </p:grpSpPr>
          <p:sp>
            <p:nvSpPr>
              <p:cNvPr id="116" name="Freeform 4871">
                <a:extLst>
                  <a:ext uri="{FF2B5EF4-FFF2-40B4-BE49-F238E27FC236}">
                    <a16:creationId xmlns:a16="http://schemas.microsoft.com/office/drawing/2014/main" id="{BD2E8A5D-5C25-BFFB-3F68-E0EDB1E1FED5}"/>
                  </a:ext>
                </a:extLst>
              </p:cNvPr>
              <p:cNvSpPr>
                <a:spLocks/>
              </p:cNvSpPr>
              <p:nvPr/>
            </p:nvSpPr>
            <p:spPr bwMode="auto">
              <a:xfrm>
                <a:off x="17290375" y="5460471"/>
                <a:ext cx="832719" cy="1919877"/>
              </a:xfrm>
              <a:custGeom>
                <a:avLst/>
                <a:gdLst>
                  <a:gd name="T0" fmla="*/ 27 w 41"/>
                  <a:gd name="T1" fmla="*/ 0 h 96"/>
                  <a:gd name="T2" fmla="*/ 20 w 41"/>
                  <a:gd name="T3" fmla="*/ 9 h 96"/>
                  <a:gd name="T4" fmla="*/ 3 w 41"/>
                  <a:gd name="T5" fmla="*/ 73 h 96"/>
                  <a:gd name="T6" fmla="*/ 40 w 41"/>
                  <a:gd name="T7" fmla="*/ 75 h 96"/>
                  <a:gd name="T8" fmla="*/ 27 w 41"/>
                  <a:gd name="T9" fmla="*/ 0 h 96"/>
                </a:gdLst>
                <a:ahLst/>
                <a:cxnLst>
                  <a:cxn ang="0">
                    <a:pos x="T0" y="T1"/>
                  </a:cxn>
                  <a:cxn ang="0">
                    <a:pos x="T2" y="T3"/>
                  </a:cxn>
                  <a:cxn ang="0">
                    <a:pos x="T4" y="T5"/>
                  </a:cxn>
                  <a:cxn ang="0">
                    <a:pos x="T6" y="T7"/>
                  </a:cxn>
                  <a:cxn ang="0">
                    <a:pos x="T8" y="T9"/>
                  </a:cxn>
                </a:cxnLst>
                <a:rect l="0" t="0" r="r" b="b"/>
                <a:pathLst>
                  <a:path w="41" h="96">
                    <a:moveTo>
                      <a:pt x="27" y="0"/>
                    </a:moveTo>
                    <a:cubicBezTo>
                      <a:pt x="27" y="0"/>
                      <a:pt x="24" y="2"/>
                      <a:pt x="20" y="9"/>
                    </a:cubicBezTo>
                    <a:cubicBezTo>
                      <a:pt x="15" y="16"/>
                      <a:pt x="0" y="53"/>
                      <a:pt x="3" y="73"/>
                    </a:cubicBezTo>
                    <a:cubicBezTo>
                      <a:pt x="7" y="96"/>
                      <a:pt x="38" y="78"/>
                      <a:pt x="40" y="75"/>
                    </a:cubicBezTo>
                    <a:cubicBezTo>
                      <a:pt x="41" y="71"/>
                      <a:pt x="41" y="0"/>
                      <a:pt x="27" y="0"/>
                    </a:cubicBez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 name="Freeform 4889">
                <a:extLst>
                  <a:ext uri="{FF2B5EF4-FFF2-40B4-BE49-F238E27FC236}">
                    <a16:creationId xmlns:a16="http://schemas.microsoft.com/office/drawing/2014/main" id="{4105992C-EA7B-E9E3-CCA8-D8B3A2508737}"/>
                  </a:ext>
                </a:extLst>
              </p:cNvPr>
              <p:cNvSpPr>
                <a:spLocks/>
              </p:cNvSpPr>
              <p:nvPr/>
            </p:nvSpPr>
            <p:spPr bwMode="auto">
              <a:xfrm>
                <a:off x="17683588" y="6246923"/>
                <a:ext cx="647669" cy="439497"/>
              </a:xfrm>
              <a:custGeom>
                <a:avLst/>
                <a:gdLst>
                  <a:gd name="T0" fmla="*/ 32 w 33"/>
                  <a:gd name="T1" fmla="*/ 11 h 22"/>
                  <a:gd name="T2" fmla="*/ 18 w 33"/>
                  <a:gd name="T3" fmla="*/ 1 h 22"/>
                  <a:gd name="T4" fmla="*/ 2 w 33"/>
                  <a:gd name="T5" fmla="*/ 7 h 22"/>
                  <a:gd name="T6" fmla="*/ 15 w 33"/>
                  <a:gd name="T7" fmla="*/ 6 h 22"/>
                  <a:gd name="T8" fmla="*/ 2 w 33"/>
                  <a:gd name="T9" fmla="*/ 15 h 22"/>
                  <a:gd name="T10" fmla="*/ 23 w 33"/>
                  <a:gd name="T11" fmla="*/ 20 h 22"/>
                  <a:gd name="T12" fmla="*/ 32 w 33"/>
                  <a:gd name="T13" fmla="*/ 11 h 22"/>
                </a:gdLst>
                <a:ahLst/>
                <a:cxnLst>
                  <a:cxn ang="0">
                    <a:pos x="T0" y="T1"/>
                  </a:cxn>
                  <a:cxn ang="0">
                    <a:pos x="T2" y="T3"/>
                  </a:cxn>
                  <a:cxn ang="0">
                    <a:pos x="T4" y="T5"/>
                  </a:cxn>
                  <a:cxn ang="0">
                    <a:pos x="T6" y="T7"/>
                  </a:cxn>
                  <a:cxn ang="0">
                    <a:pos x="T8" y="T9"/>
                  </a:cxn>
                  <a:cxn ang="0">
                    <a:pos x="T10" y="T11"/>
                  </a:cxn>
                  <a:cxn ang="0">
                    <a:pos x="T12" y="T13"/>
                  </a:cxn>
                </a:cxnLst>
                <a:rect l="0" t="0" r="r" b="b"/>
                <a:pathLst>
                  <a:path w="33" h="22">
                    <a:moveTo>
                      <a:pt x="32" y="11"/>
                    </a:moveTo>
                    <a:cubicBezTo>
                      <a:pt x="32" y="11"/>
                      <a:pt x="24" y="2"/>
                      <a:pt x="18" y="1"/>
                    </a:cubicBezTo>
                    <a:cubicBezTo>
                      <a:pt x="11" y="0"/>
                      <a:pt x="4" y="4"/>
                      <a:pt x="2" y="7"/>
                    </a:cubicBezTo>
                    <a:cubicBezTo>
                      <a:pt x="0" y="10"/>
                      <a:pt x="9" y="4"/>
                      <a:pt x="15" y="6"/>
                    </a:cubicBezTo>
                    <a:cubicBezTo>
                      <a:pt x="10" y="8"/>
                      <a:pt x="5" y="10"/>
                      <a:pt x="2" y="15"/>
                    </a:cubicBezTo>
                    <a:cubicBezTo>
                      <a:pt x="3" y="18"/>
                      <a:pt x="15" y="22"/>
                      <a:pt x="23" y="20"/>
                    </a:cubicBezTo>
                    <a:cubicBezTo>
                      <a:pt x="31" y="19"/>
                      <a:pt x="33" y="16"/>
                      <a:pt x="32" y="11"/>
                    </a:cubicBezTo>
                    <a:close/>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8" name="Freeform 4890">
                <a:extLst>
                  <a:ext uri="{FF2B5EF4-FFF2-40B4-BE49-F238E27FC236}">
                    <a16:creationId xmlns:a16="http://schemas.microsoft.com/office/drawing/2014/main" id="{F06ADB95-DE48-009D-7AB6-196E0ADA13E3}"/>
                  </a:ext>
                </a:extLst>
              </p:cNvPr>
              <p:cNvSpPr>
                <a:spLocks/>
              </p:cNvSpPr>
              <p:nvPr/>
            </p:nvSpPr>
            <p:spPr bwMode="auto">
              <a:xfrm>
                <a:off x="18123085" y="5475348"/>
                <a:ext cx="1850481" cy="1688567"/>
              </a:xfrm>
              <a:custGeom>
                <a:avLst/>
                <a:gdLst>
                  <a:gd name="T0" fmla="*/ 86 w 92"/>
                  <a:gd name="T1" fmla="*/ 74 h 84"/>
                  <a:gd name="T2" fmla="*/ 38 w 92"/>
                  <a:gd name="T3" fmla="*/ 78 h 84"/>
                  <a:gd name="T4" fmla="*/ 0 w 92"/>
                  <a:gd name="T5" fmla="*/ 66 h 84"/>
                  <a:gd name="T6" fmla="*/ 9 w 92"/>
                  <a:gd name="T7" fmla="*/ 48 h 84"/>
                  <a:gd name="T8" fmla="*/ 54 w 92"/>
                  <a:gd name="T9" fmla="*/ 53 h 84"/>
                  <a:gd name="T10" fmla="*/ 61 w 92"/>
                  <a:gd name="T11" fmla="*/ 53 h 84"/>
                  <a:gd name="T12" fmla="*/ 73 w 92"/>
                  <a:gd name="T13" fmla="*/ 0 h 84"/>
                  <a:gd name="T14" fmla="*/ 87 w 92"/>
                  <a:gd name="T15" fmla="*/ 21 h 84"/>
                  <a:gd name="T16" fmla="*/ 86 w 92"/>
                  <a:gd name="T17" fmla="*/ 7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2" h="84">
                    <a:moveTo>
                      <a:pt x="86" y="74"/>
                    </a:moveTo>
                    <a:cubicBezTo>
                      <a:pt x="83" y="80"/>
                      <a:pt x="65" y="84"/>
                      <a:pt x="38" y="78"/>
                    </a:cubicBezTo>
                    <a:cubicBezTo>
                      <a:pt x="27" y="76"/>
                      <a:pt x="14" y="72"/>
                      <a:pt x="0" y="66"/>
                    </a:cubicBezTo>
                    <a:cubicBezTo>
                      <a:pt x="6" y="54"/>
                      <a:pt x="9" y="48"/>
                      <a:pt x="9" y="48"/>
                    </a:cubicBezTo>
                    <a:cubicBezTo>
                      <a:pt x="54" y="53"/>
                      <a:pt x="54" y="53"/>
                      <a:pt x="54" y="53"/>
                    </a:cubicBezTo>
                    <a:cubicBezTo>
                      <a:pt x="61" y="53"/>
                      <a:pt x="61" y="53"/>
                      <a:pt x="61" y="53"/>
                    </a:cubicBezTo>
                    <a:cubicBezTo>
                      <a:pt x="61" y="53"/>
                      <a:pt x="62" y="1"/>
                      <a:pt x="73" y="0"/>
                    </a:cubicBezTo>
                    <a:cubicBezTo>
                      <a:pt x="73" y="0"/>
                      <a:pt x="82" y="4"/>
                      <a:pt x="87" y="21"/>
                    </a:cubicBezTo>
                    <a:cubicBezTo>
                      <a:pt x="92" y="40"/>
                      <a:pt x="91" y="65"/>
                      <a:pt x="86" y="74"/>
                    </a:cubicBez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9" name="Freeform 4891">
                <a:extLst>
                  <a:ext uri="{FF2B5EF4-FFF2-40B4-BE49-F238E27FC236}">
                    <a16:creationId xmlns:a16="http://schemas.microsoft.com/office/drawing/2014/main" id="{3912A5CC-A4C5-CD4F-C045-50308569BF5E}"/>
                  </a:ext>
                </a:extLst>
              </p:cNvPr>
              <p:cNvSpPr>
                <a:spLocks/>
              </p:cNvSpPr>
              <p:nvPr/>
            </p:nvSpPr>
            <p:spPr bwMode="auto">
              <a:xfrm>
                <a:off x="18123085" y="6408836"/>
                <a:ext cx="1156553" cy="601402"/>
              </a:xfrm>
              <a:custGeom>
                <a:avLst/>
                <a:gdLst>
                  <a:gd name="T0" fmla="*/ 58 w 58"/>
                  <a:gd name="T1" fmla="*/ 20 h 30"/>
                  <a:gd name="T2" fmla="*/ 38 w 58"/>
                  <a:gd name="T3" fmla="*/ 30 h 30"/>
                  <a:gd name="T4" fmla="*/ 0 w 58"/>
                  <a:gd name="T5" fmla="*/ 18 h 30"/>
                  <a:gd name="T6" fmla="*/ 9 w 58"/>
                  <a:gd name="T7" fmla="*/ 0 h 30"/>
                  <a:gd name="T8" fmla="*/ 54 w 58"/>
                  <a:gd name="T9" fmla="*/ 5 h 30"/>
                  <a:gd name="T10" fmla="*/ 58 w 58"/>
                  <a:gd name="T11" fmla="*/ 20 h 30"/>
                </a:gdLst>
                <a:ahLst/>
                <a:cxnLst>
                  <a:cxn ang="0">
                    <a:pos x="T0" y="T1"/>
                  </a:cxn>
                  <a:cxn ang="0">
                    <a:pos x="T2" y="T3"/>
                  </a:cxn>
                  <a:cxn ang="0">
                    <a:pos x="T4" y="T5"/>
                  </a:cxn>
                  <a:cxn ang="0">
                    <a:pos x="T6" y="T7"/>
                  </a:cxn>
                  <a:cxn ang="0">
                    <a:pos x="T8" y="T9"/>
                  </a:cxn>
                  <a:cxn ang="0">
                    <a:pos x="T10" y="T11"/>
                  </a:cxn>
                </a:cxnLst>
                <a:rect l="0" t="0" r="r" b="b"/>
                <a:pathLst>
                  <a:path w="58" h="30">
                    <a:moveTo>
                      <a:pt x="58" y="20"/>
                    </a:moveTo>
                    <a:cubicBezTo>
                      <a:pt x="55" y="23"/>
                      <a:pt x="45" y="28"/>
                      <a:pt x="38" y="30"/>
                    </a:cubicBezTo>
                    <a:cubicBezTo>
                      <a:pt x="27" y="28"/>
                      <a:pt x="14" y="24"/>
                      <a:pt x="0" y="18"/>
                    </a:cubicBezTo>
                    <a:cubicBezTo>
                      <a:pt x="6" y="6"/>
                      <a:pt x="9" y="0"/>
                      <a:pt x="9" y="0"/>
                    </a:cubicBezTo>
                    <a:cubicBezTo>
                      <a:pt x="54" y="5"/>
                      <a:pt x="54" y="5"/>
                      <a:pt x="54" y="5"/>
                    </a:cubicBezTo>
                    <a:cubicBezTo>
                      <a:pt x="56" y="10"/>
                      <a:pt x="57" y="16"/>
                      <a:pt x="58" y="20"/>
                    </a:cubicBezTo>
                    <a:close/>
                  </a:path>
                </a:pathLst>
              </a:custGeom>
              <a:solidFill>
                <a:schemeClr val="accent4">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0" name="Freeform 4892">
                <a:extLst>
                  <a:ext uri="{FF2B5EF4-FFF2-40B4-BE49-F238E27FC236}">
                    <a16:creationId xmlns:a16="http://schemas.microsoft.com/office/drawing/2014/main" id="{59A9C75D-E48E-455F-C92C-AB9711862DA4}"/>
                  </a:ext>
                </a:extLst>
              </p:cNvPr>
              <p:cNvSpPr>
                <a:spLocks/>
              </p:cNvSpPr>
              <p:nvPr/>
            </p:nvSpPr>
            <p:spPr bwMode="auto">
              <a:xfrm>
                <a:off x="18955804" y="6246923"/>
                <a:ext cx="601402" cy="393230"/>
              </a:xfrm>
              <a:custGeom>
                <a:avLst/>
                <a:gdLst>
                  <a:gd name="T0" fmla="*/ 0 w 30"/>
                  <a:gd name="T1" fmla="*/ 8 h 20"/>
                  <a:gd name="T2" fmla="*/ 18 w 30"/>
                  <a:gd name="T3" fmla="*/ 0 h 20"/>
                  <a:gd name="T4" fmla="*/ 28 w 30"/>
                  <a:gd name="T5" fmla="*/ 13 h 20"/>
                  <a:gd name="T6" fmla="*/ 4 w 30"/>
                  <a:gd name="T7" fmla="*/ 20 h 20"/>
                  <a:gd name="T8" fmla="*/ 0 w 30"/>
                  <a:gd name="T9" fmla="*/ 8 h 20"/>
                </a:gdLst>
                <a:ahLst/>
                <a:cxnLst>
                  <a:cxn ang="0">
                    <a:pos x="T0" y="T1"/>
                  </a:cxn>
                  <a:cxn ang="0">
                    <a:pos x="T2" y="T3"/>
                  </a:cxn>
                  <a:cxn ang="0">
                    <a:pos x="T4" y="T5"/>
                  </a:cxn>
                  <a:cxn ang="0">
                    <a:pos x="T6" y="T7"/>
                  </a:cxn>
                  <a:cxn ang="0">
                    <a:pos x="T8" y="T9"/>
                  </a:cxn>
                </a:cxnLst>
                <a:rect l="0" t="0" r="r" b="b"/>
                <a:pathLst>
                  <a:path w="30" h="20">
                    <a:moveTo>
                      <a:pt x="0" y="8"/>
                    </a:moveTo>
                    <a:cubicBezTo>
                      <a:pt x="0" y="8"/>
                      <a:pt x="12" y="0"/>
                      <a:pt x="18" y="0"/>
                    </a:cubicBezTo>
                    <a:cubicBezTo>
                      <a:pt x="27" y="2"/>
                      <a:pt x="30" y="10"/>
                      <a:pt x="28" y="13"/>
                    </a:cubicBezTo>
                    <a:cubicBezTo>
                      <a:pt x="28" y="15"/>
                      <a:pt x="4" y="20"/>
                      <a:pt x="4" y="20"/>
                    </a:cubicBezTo>
                    <a:lnTo>
                      <a:pt x="0" y="8"/>
                    </a:lnTo>
                    <a:close/>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1" name="Freeform 4893">
                <a:extLst>
                  <a:ext uri="{FF2B5EF4-FFF2-40B4-BE49-F238E27FC236}">
                    <a16:creationId xmlns:a16="http://schemas.microsoft.com/office/drawing/2014/main" id="{E4680DC2-ED2C-6CE0-2356-B7B04730AE5F}"/>
                  </a:ext>
                </a:extLst>
              </p:cNvPr>
              <p:cNvSpPr>
                <a:spLocks/>
              </p:cNvSpPr>
              <p:nvPr/>
            </p:nvSpPr>
            <p:spPr bwMode="auto">
              <a:xfrm>
                <a:off x="17406021" y="6246923"/>
                <a:ext cx="1757956" cy="925236"/>
              </a:xfrm>
              <a:custGeom>
                <a:avLst/>
                <a:gdLst>
                  <a:gd name="T0" fmla="*/ 12 w 88"/>
                  <a:gd name="T1" fmla="*/ 16 h 45"/>
                  <a:gd name="T2" fmla="*/ 1 w 88"/>
                  <a:gd name="T3" fmla="*/ 33 h 45"/>
                  <a:gd name="T4" fmla="*/ 20 w 88"/>
                  <a:gd name="T5" fmla="*/ 44 h 45"/>
                  <a:gd name="T6" fmla="*/ 88 w 88"/>
                  <a:gd name="T7" fmla="*/ 22 h 45"/>
                  <a:gd name="T8" fmla="*/ 79 w 88"/>
                  <a:gd name="T9" fmla="*/ 0 h 45"/>
                  <a:gd name="T10" fmla="*/ 12 w 88"/>
                  <a:gd name="T11" fmla="*/ 16 h 45"/>
                </a:gdLst>
                <a:ahLst/>
                <a:cxnLst>
                  <a:cxn ang="0">
                    <a:pos x="T0" y="T1"/>
                  </a:cxn>
                  <a:cxn ang="0">
                    <a:pos x="T2" y="T3"/>
                  </a:cxn>
                  <a:cxn ang="0">
                    <a:pos x="T4" y="T5"/>
                  </a:cxn>
                  <a:cxn ang="0">
                    <a:pos x="T6" y="T7"/>
                  </a:cxn>
                  <a:cxn ang="0">
                    <a:pos x="T8" y="T9"/>
                  </a:cxn>
                  <a:cxn ang="0">
                    <a:pos x="T10" y="T11"/>
                  </a:cxn>
                </a:cxnLst>
                <a:rect l="0" t="0" r="r" b="b"/>
                <a:pathLst>
                  <a:path w="88" h="45">
                    <a:moveTo>
                      <a:pt x="12" y="16"/>
                    </a:moveTo>
                    <a:cubicBezTo>
                      <a:pt x="4" y="20"/>
                      <a:pt x="0" y="24"/>
                      <a:pt x="1" y="33"/>
                    </a:cubicBezTo>
                    <a:cubicBezTo>
                      <a:pt x="1" y="41"/>
                      <a:pt x="11" y="45"/>
                      <a:pt x="20" y="44"/>
                    </a:cubicBezTo>
                    <a:cubicBezTo>
                      <a:pt x="29" y="43"/>
                      <a:pt x="88" y="22"/>
                      <a:pt x="88" y="22"/>
                    </a:cubicBezTo>
                    <a:cubicBezTo>
                      <a:pt x="79" y="0"/>
                      <a:pt x="79" y="0"/>
                      <a:pt x="79" y="0"/>
                    </a:cubicBezTo>
                    <a:cubicBezTo>
                      <a:pt x="79" y="0"/>
                      <a:pt x="25" y="10"/>
                      <a:pt x="12" y="16"/>
                    </a:cubicBez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82" name="Group 81">
              <a:extLst>
                <a:ext uri="{FF2B5EF4-FFF2-40B4-BE49-F238E27FC236}">
                  <a16:creationId xmlns:a16="http://schemas.microsoft.com/office/drawing/2014/main" id="{77C367B7-2E76-0B3E-AF3D-4537C0E1C25C}"/>
                </a:ext>
              </a:extLst>
            </p:cNvPr>
            <p:cNvGrpSpPr/>
            <p:nvPr/>
          </p:nvGrpSpPr>
          <p:grpSpPr>
            <a:xfrm>
              <a:off x="4867343" y="676605"/>
              <a:ext cx="4067487" cy="4800280"/>
              <a:chOff x="1803696" y="1810576"/>
              <a:chExt cx="2482763" cy="2930057"/>
            </a:xfrm>
          </p:grpSpPr>
          <p:grpSp>
            <p:nvGrpSpPr>
              <p:cNvPr id="83" name="Group 82">
                <a:extLst>
                  <a:ext uri="{FF2B5EF4-FFF2-40B4-BE49-F238E27FC236}">
                    <a16:creationId xmlns:a16="http://schemas.microsoft.com/office/drawing/2014/main" id="{7477E4C5-3AD7-92FE-EF10-4DD333B9ED56}"/>
                  </a:ext>
                </a:extLst>
              </p:cNvPr>
              <p:cNvGrpSpPr/>
              <p:nvPr/>
            </p:nvGrpSpPr>
            <p:grpSpPr>
              <a:xfrm>
                <a:off x="1803696" y="1810576"/>
                <a:ext cx="2482763" cy="2930057"/>
                <a:chOff x="142953" y="934202"/>
                <a:chExt cx="1561324" cy="1842612"/>
              </a:xfrm>
            </p:grpSpPr>
            <p:sp>
              <p:nvSpPr>
                <p:cNvPr id="85" name="Freeform 115">
                  <a:extLst>
                    <a:ext uri="{FF2B5EF4-FFF2-40B4-BE49-F238E27FC236}">
                      <a16:creationId xmlns:a16="http://schemas.microsoft.com/office/drawing/2014/main" id="{37360A47-2BB7-6C09-7E97-AF200B712AEE}"/>
                    </a:ext>
                  </a:extLst>
                </p:cNvPr>
                <p:cNvSpPr>
                  <a:spLocks/>
                </p:cNvSpPr>
                <p:nvPr/>
              </p:nvSpPr>
              <p:spPr bwMode="auto">
                <a:xfrm>
                  <a:off x="142953" y="1880972"/>
                  <a:ext cx="345543" cy="473521"/>
                </a:xfrm>
                <a:custGeom>
                  <a:avLst/>
                  <a:gdLst>
                    <a:gd name="T0" fmla="*/ 2 w 32"/>
                    <a:gd name="T1" fmla="*/ 19 h 44"/>
                    <a:gd name="T2" fmla="*/ 20 w 32"/>
                    <a:gd name="T3" fmla="*/ 40 h 44"/>
                    <a:gd name="T4" fmla="*/ 31 w 32"/>
                    <a:gd name="T5" fmla="*/ 20 h 44"/>
                    <a:gd name="T6" fmla="*/ 15 w 32"/>
                    <a:gd name="T7" fmla="*/ 2 h 44"/>
                    <a:gd name="T8" fmla="*/ 2 w 32"/>
                    <a:gd name="T9" fmla="*/ 19 h 44"/>
                  </a:gdLst>
                  <a:ahLst/>
                  <a:cxnLst>
                    <a:cxn ang="0">
                      <a:pos x="T0" y="T1"/>
                    </a:cxn>
                    <a:cxn ang="0">
                      <a:pos x="T2" y="T3"/>
                    </a:cxn>
                    <a:cxn ang="0">
                      <a:pos x="T4" y="T5"/>
                    </a:cxn>
                    <a:cxn ang="0">
                      <a:pos x="T6" y="T7"/>
                    </a:cxn>
                    <a:cxn ang="0">
                      <a:pos x="T8" y="T9"/>
                    </a:cxn>
                  </a:cxnLst>
                  <a:rect l="0" t="0" r="r" b="b"/>
                  <a:pathLst>
                    <a:path w="32" h="44">
                      <a:moveTo>
                        <a:pt x="2" y="19"/>
                      </a:moveTo>
                      <a:cubicBezTo>
                        <a:pt x="3" y="30"/>
                        <a:pt x="12" y="44"/>
                        <a:pt x="20" y="40"/>
                      </a:cubicBezTo>
                      <a:cubicBezTo>
                        <a:pt x="27" y="37"/>
                        <a:pt x="32" y="31"/>
                        <a:pt x="31" y="20"/>
                      </a:cubicBezTo>
                      <a:cubicBezTo>
                        <a:pt x="29" y="9"/>
                        <a:pt x="23" y="4"/>
                        <a:pt x="15" y="2"/>
                      </a:cubicBezTo>
                      <a:cubicBezTo>
                        <a:pt x="5" y="0"/>
                        <a:pt x="0" y="8"/>
                        <a:pt x="2" y="19"/>
                      </a:cubicBezTo>
                    </a:path>
                  </a:pathLst>
                </a:custGeom>
                <a:solidFill>
                  <a:srgbClr val="ED90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86" name="Freeform 116">
                  <a:extLst>
                    <a:ext uri="{FF2B5EF4-FFF2-40B4-BE49-F238E27FC236}">
                      <a16:creationId xmlns:a16="http://schemas.microsoft.com/office/drawing/2014/main" id="{B118E327-F39C-7AF2-1086-B7A6A33F5320}"/>
                    </a:ext>
                  </a:extLst>
                </p:cNvPr>
                <p:cNvSpPr>
                  <a:spLocks/>
                </p:cNvSpPr>
                <p:nvPr/>
              </p:nvSpPr>
              <p:spPr bwMode="auto">
                <a:xfrm>
                  <a:off x="194144" y="1880972"/>
                  <a:ext cx="140780" cy="102382"/>
                </a:xfrm>
                <a:custGeom>
                  <a:avLst/>
                  <a:gdLst>
                    <a:gd name="T0" fmla="*/ 0 w 14"/>
                    <a:gd name="T1" fmla="*/ 5 h 9"/>
                    <a:gd name="T2" fmla="*/ 14 w 14"/>
                    <a:gd name="T3" fmla="*/ 9 h 9"/>
                    <a:gd name="T4" fmla="*/ 13 w 14"/>
                    <a:gd name="T5" fmla="*/ 2 h 9"/>
                    <a:gd name="T6" fmla="*/ 7 w 14"/>
                    <a:gd name="T7" fmla="*/ 1 h 9"/>
                    <a:gd name="T8" fmla="*/ 0 w 14"/>
                    <a:gd name="T9" fmla="*/ 5 h 9"/>
                  </a:gdLst>
                  <a:ahLst/>
                  <a:cxnLst>
                    <a:cxn ang="0">
                      <a:pos x="T0" y="T1"/>
                    </a:cxn>
                    <a:cxn ang="0">
                      <a:pos x="T2" y="T3"/>
                    </a:cxn>
                    <a:cxn ang="0">
                      <a:pos x="T4" y="T5"/>
                    </a:cxn>
                    <a:cxn ang="0">
                      <a:pos x="T6" y="T7"/>
                    </a:cxn>
                    <a:cxn ang="0">
                      <a:pos x="T8" y="T9"/>
                    </a:cxn>
                  </a:cxnLst>
                  <a:rect l="0" t="0" r="r" b="b"/>
                  <a:pathLst>
                    <a:path w="14" h="9">
                      <a:moveTo>
                        <a:pt x="0" y="5"/>
                      </a:moveTo>
                      <a:cubicBezTo>
                        <a:pt x="2" y="2"/>
                        <a:pt x="12" y="1"/>
                        <a:pt x="14" y="9"/>
                      </a:cubicBezTo>
                      <a:cubicBezTo>
                        <a:pt x="13" y="2"/>
                        <a:pt x="13" y="2"/>
                        <a:pt x="13" y="2"/>
                      </a:cubicBezTo>
                      <a:cubicBezTo>
                        <a:pt x="13" y="2"/>
                        <a:pt x="10" y="0"/>
                        <a:pt x="7" y="1"/>
                      </a:cubicBezTo>
                      <a:cubicBezTo>
                        <a:pt x="2" y="2"/>
                        <a:pt x="0" y="5"/>
                        <a:pt x="0" y="5"/>
                      </a:cubicBezTo>
                      <a:close/>
                    </a:path>
                  </a:pathLst>
                </a:custGeom>
                <a:solidFill>
                  <a:srgbClr val="FCBB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87" name="Freeform 117">
                  <a:extLst>
                    <a:ext uri="{FF2B5EF4-FFF2-40B4-BE49-F238E27FC236}">
                      <a16:creationId xmlns:a16="http://schemas.microsoft.com/office/drawing/2014/main" id="{EE431E50-6BA3-619F-90DF-A64D9D1ED8B8}"/>
                    </a:ext>
                  </a:extLst>
                </p:cNvPr>
                <p:cNvSpPr>
                  <a:spLocks/>
                </p:cNvSpPr>
                <p:nvPr/>
              </p:nvSpPr>
              <p:spPr bwMode="auto">
                <a:xfrm>
                  <a:off x="1358734" y="1880972"/>
                  <a:ext cx="345543" cy="473521"/>
                </a:xfrm>
                <a:custGeom>
                  <a:avLst/>
                  <a:gdLst>
                    <a:gd name="T0" fmla="*/ 30 w 32"/>
                    <a:gd name="T1" fmla="*/ 19 h 44"/>
                    <a:gd name="T2" fmla="*/ 12 w 32"/>
                    <a:gd name="T3" fmla="*/ 40 h 44"/>
                    <a:gd name="T4" fmla="*/ 2 w 32"/>
                    <a:gd name="T5" fmla="*/ 20 h 44"/>
                    <a:gd name="T6" fmla="*/ 18 w 32"/>
                    <a:gd name="T7" fmla="*/ 2 h 44"/>
                    <a:gd name="T8" fmla="*/ 30 w 32"/>
                    <a:gd name="T9" fmla="*/ 19 h 44"/>
                  </a:gdLst>
                  <a:ahLst/>
                  <a:cxnLst>
                    <a:cxn ang="0">
                      <a:pos x="T0" y="T1"/>
                    </a:cxn>
                    <a:cxn ang="0">
                      <a:pos x="T2" y="T3"/>
                    </a:cxn>
                    <a:cxn ang="0">
                      <a:pos x="T4" y="T5"/>
                    </a:cxn>
                    <a:cxn ang="0">
                      <a:pos x="T6" y="T7"/>
                    </a:cxn>
                    <a:cxn ang="0">
                      <a:pos x="T8" y="T9"/>
                    </a:cxn>
                  </a:cxnLst>
                  <a:rect l="0" t="0" r="r" b="b"/>
                  <a:pathLst>
                    <a:path w="32" h="44">
                      <a:moveTo>
                        <a:pt x="30" y="19"/>
                      </a:moveTo>
                      <a:cubicBezTo>
                        <a:pt x="29" y="30"/>
                        <a:pt x="20" y="44"/>
                        <a:pt x="12" y="40"/>
                      </a:cubicBezTo>
                      <a:cubicBezTo>
                        <a:pt x="6" y="37"/>
                        <a:pt x="0" y="31"/>
                        <a:pt x="2" y="20"/>
                      </a:cubicBezTo>
                      <a:cubicBezTo>
                        <a:pt x="3" y="9"/>
                        <a:pt x="9" y="4"/>
                        <a:pt x="18" y="2"/>
                      </a:cubicBezTo>
                      <a:cubicBezTo>
                        <a:pt x="27" y="0"/>
                        <a:pt x="32" y="8"/>
                        <a:pt x="30" y="19"/>
                      </a:cubicBezTo>
                    </a:path>
                  </a:pathLst>
                </a:custGeom>
                <a:solidFill>
                  <a:srgbClr val="ED90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88" name="Freeform 118">
                  <a:extLst>
                    <a:ext uri="{FF2B5EF4-FFF2-40B4-BE49-F238E27FC236}">
                      <a16:creationId xmlns:a16="http://schemas.microsoft.com/office/drawing/2014/main" id="{89230376-D447-1215-3785-0D7182C9F2C1}"/>
                    </a:ext>
                  </a:extLst>
                </p:cNvPr>
                <p:cNvSpPr>
                  <a:spLocks/>
                </p:cNvSpPr>
                <p:nvPr/>
              </p:nvSpPr>
              <p:spPr bwMode="auto">
                <a:xfrm>
                  <a:off x="1512307" y="1880972"/>
                  <a:ext cx="153573" cy="102382"/>
                </a:xfrm>
                <a:custGeom>
                  <a:avLst/>
                  <a:gdLst>
                    <a:gd name="T0" fmla="*/ 14 w 14"/>
                    <a:gd name="T1" fmla="*/ 5 h 9"/>
                    <a:gd name="T2" fmla="*/ 0 w 14"/>
                    <a:gd name="T3" fmla="*/ 9 h 9"/>
                    <a:gd name="T4" fmla="*/ 1 w 14"/>
                    <a:gd name="T5" fmla="*/ 2 h 9"/>
                    <a:gd name="T6" fmla="*/ 7 w 14"/>
                    <a:gd name="T7" fmla="*/ 1 h 9"/>
                    <a:gd name="T8" fmla="*/ 14 w 14"/>
                    <a:gd name="T9" fmla="*/ 5 h 9"/>
                  </a:gdLst>
                  <a:ahLst/>
                  <a:cxnLst>
                    <a:cxn ang="0">
                      <a:pos x="T0" y="T1"/>
                    </a:cxn>
                    <a:cxn ang="0">
                      <a:pos x="T2" y="T3"/>
                    </a:cxn>
                    <a:cxn ang="0">
                      <a:pos x="T4" y="T5"/>
                    </a:cxn>
                    <a:cxn ang="0">
                      <a:pos x="T6" y="T7"/>
                    </a:cxn>
                    <a:cxn ang="0">
                      <a:pos x="T8" y="T9"/>
                    </a:cxn>
                  </a:cxnLst>
                  <a:rect l="0" t="0" r="r" b="b"/>
                  <a:pathLst>
                    <a:path w="14" h="9">
                      <a:moveTo>
                        <a:pt x="14" y="5"/>
                      </a:moveTo>
                      <a:cubicBezTo>
                        <a:pt x="12" y="2"/>
                        <a:pt x="3" y="1"/>
                        <a:pt x="0" y="9"/>
                      </a:cubicBezTo>
                      <a:cubicBezTo>
                        <a:pt x="1" y="2"/>
                        <a:pt x="1" y="2"/>
                        <a:pt x="1" y="2"/>
                      </a:cubicBezTo>
                      <a:cubicBezTo>
                        <a:pt x="1" y="2"/>
                        <a:pt x="4" y="0"/>
                        <a:pt x="7" y="1"/>
                      </a:cubicBezTo>
                      <a:cubicBezTo>
                        <a:pt x="12" y="2"/>
                        <a:pt x="14" y="5"/>
                        <a:pt x="14" y="5"/>
                      </a:cubicBezTo>
                      <a:close/>
                    </a:path>
                  </a:pathLst>
                </a:custGeom>
                <a:solidFill>
                  <a:srgbClr val="FCBB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89" name="Freeform 119">
                  <a:extLst>
                    <a:ext uri="{FF2B5EF4-FFF2-40B4-BE49-F238E27FC236}">
                      <a16:creationId xmlns:a16="http://schemas.microsoft.com/office/drawing/2014/main" id="{AAC9BCE2-7EFB-7A3F-240B-863ABA62553A}"/>
                    </a:ext>
                  </a:extLst>
                </p:cNvPr>
                <p:cNvSpPr>
                  <a:spLocks/>
                </p:cNvSpPr>
                <p:nvPr/>
              </p:nvSpPr>
              <p:spPr bwMode="auto">
                <a:xfrm>
                  <a:off x="334915" y="1113108"/>
                  <a:ext cx="1190194" cy="1241385"/>
                </a:xfrm>
                <a:custGeom>
                  <a:avLst/>
                  <a:gdLst>
                    <a:gd name="T0" fmla="*/ 56 w 111"/>
                    <a:gd name="T1" fmla="*/ 0 h 115"/>
                    <a:gd name="T2" fmla="*/ 111 w 111"/>
                    <a:gd name="T3" fmla="*/ 60 h 115"/>
                    <a:gd name="T4" fmla="*/ 56 w 111"/>
                    <a:gd name="T5" fmla="*/ 115 h 115"/>
                    <a:gd name="T6" fmla="*/ 0 w 111"/>
                    <a:gd name="T7" fmla="*/ 60 h 115"/>
                    <a:gd name="T8" fmla="*/ 56 w 111"/>
                    <a:gd name="T9" fmla="*/ 0 h 115"/>
                  </a:gdLst>
                  <a:ahLst/>
                  <a:cxnLst>
                    <a:cxn ang="0">
                      <a:pos x="T0" y="T1"/>
                    </a:cxn>
                    <a:cxn ang="0">
                      <a:pos x="T2" y="T3"/>
                    </a:cxn>
                    <a:cxn ang="0">
                      <a:pos x="T4" y="T5"/>
                    </a:cxn>
                    <a:cxn ang="0">
                      <a:pos x="T6" y="T7"/>
                    </a:cxn>
                    <a:cxn ang="0">
                      <a:pos x="T8" y="T9"/>
                    </a:cxn>
                  </a:cxnLst>
                  <a:rect l="0" t="0" r="r" b="b"/>
                  <a:pathLst>
                    <a:path w="111" h="115">
                      <a:moveTo>
                        <a:pt x="56" y="0"/>
                      </a:moveTo>
                      <a:cubicBezTo>
                        <a:pt x="86" y="0"/>
                        <a:pt x="111" y="19"/>
                        <a:pt x="111" y="60"/>
                      </a:cubicBezTo>
                      <a:cubicBezTo>
                        <a:pt x="111" y="90"/>
                        <a:pt x="86" y="115"/>
                        <a:pt x="56" y="115"/>
                      </a:cubicBezTo>
                      <a:cubicBezTo>
                        <a:pt x="25" y="115"/>
                        <a:pt x="0" y="90"/>
                        <a:pt x="0" y="60"/>
                      </a:cubicBezTo>
                      <a:cubicBezTo>
                        <a:pt x="0" y="20"/>
                        <a:pt x="25" y="0"/>
                        <a:pt x="56" y="0"/>
                      </a:cubicBezTo>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90" name="Freeform 120">
                  <a:extLst>
                    <a:ext uri="{FF2B5EF4-FFF2-40B4-BE49-F238E27FC236}">
                      <a16:creationId xmlns:a16="http://schemas.microsoft.com/office/drawing/2014/main" id="{5981EC3C-90E9-1FB7-C6F1-B1F05B672C8D}"/>
                    </a:ext>
                  </a:extLst>
                </p:cNvPr>
                <p:cNvSpPr>
                  <a:spLocks/>
                </p:cNvSpPr>
                <p:nvPr/>
              </p:nvSpPr>
              <p:spPr bwMode="auto">
                <a:xfrm>
                  <a:off x="360511" y="1484238"/>
                  <a:ext cx="1151797" cy="1292576"/>
                </a:xfrm>
                <a:custGeom>
                  <a:avLst/>
                  <a:gdLst>
                    <a:gd name="T0" fmla="*/ 107 w 107"/>
                    <a:gd name="T1" fmla="*/ 53 h 120"/>
                    <a:gd name="T2" fmla="*/ 53 w 107"/>
                    <a:gd name="T3" fmla="*/ 120 h 120"/>
                    <a:gd name="T4" fmla="*/ 0 w 107"/>
                    <a:gd name="T5" fmla="*/ 53 h 120"/>
                    <a:gd name="T6" fmla="*/ 53 w 107"/>
                    <a:gd name="T7" fmla="*/ 0 h 120"/>
                    <a:gd name="T8" fmla="*/ 107 w 107"/>
                    <a:gd name="T9" fmla="*/ 53 h 120"/>
                  </a:gdLst>
                  <a:ahLst/>
                  <a:cxnLst>
                    <a:cxn ang="0">
                      <a:pos x="T0" y="T1"/>
                    </a:cxn>
                    <a:cxn ang="0">
                      <a:pos x="T2" y="T3"/>
                    </a:cxn>
                    <a:cxn ang="0">
                      <a:pos x="T4" y="T5"/>
                    </a:cxn>
                    <a:cxn ang="0">
                      <a:pos x="T6" y="T7"/>
                    </a:cxn>
                    <a:cxn ang="0">
                      <a:pos x="T8" y="T9"/>
                    </a:cxn>
                  </a:cxnLst>
                  <a:rect l="0" t="0" r="r" b="b"/>
                  <a:pathLst>
                    <a:path w="107" h="120">
                      <a:moveTo>
                        <a:pt x="107" y="53"/>
                      </a:moveTo>
                      <a:cubicBezTo>
                        <a:pt x="107" y="83"/>
                        <a:pt x="88" y="120"/>
                        <a:pt x="53" y="120"/>
                      </a:cubicBezTo>
                      <a:cubicBezTo>
                        <a:pt x="17" y="120"/>
                        <a:pt x="0" y="83"/>
                        <a:pt x="0" y="53"/>
                      </a:cubicBezTo>
                      <a:cubicBezTo>
                        <a:pt x="0" y="24"/>
                        <a:pt x="24" y="0"/>
                        <a:pt x="53" y="0"/>
                      </a:cubicBezTo>
                      <a:cubicBezTo>
                        <a:pt x="83" y="0"/>
                        <a:pt x="107" y="24"/>
                        <a:pt x="107" y="53"/>
                      </a:cubicBezTo>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91" name="Freeform 123">
                  <a:extLst>
                    <a:ext uri="{FF2B5EF4-FFF2-40B4-BE49-F238E27FC236}">
                      <a16:creationId xmlns:a16="http://schemas.microsoft.com/office/drawing/2014/main" id="{1A8E002A-7625-BD9D-E04B-BDF3ED1460FD}"/>
                    </a:ext>
                  </a:extLst>
                </p:cNvPr>
                <p:cNvSpPr>
                  <a:spLocks/>
                </p:cNvSpPr>
                <p:nvPr/>
              </p:nvSpPr>
              <p:spPr bwMode="auto">
                <a:xfrm>
                  <a:off x="514083" y="1740193"/>
                  <a:ext cx="243161" cy="89588"/>
                </a:xfrm>
                <a:custGeom>
                  <a:avLst/>
                  <a:gdLst>
                    <a:gd name="T0" fmla="*/ 15 w 23"/>
                    <a:gd name="T1" fmla="*/ 0 h 8"/>
                    <a:gd name="T2" fmla="*/ 0 w 23"/>
                    <a:gd name="T3" fmla="*/ 7 h 8"/>
                    <a:gd name="T4" fmla="*/ 0 w 23"/>
                    <a:gd name="T5" fmla="*/ 8 h 8"/>
                    <a:gd name="T6" fmla="*/ 5 w 23"/>
                    <a:gd name="T7" fmla="*/ 8 h 8"/>
                    <a:gd name="T8" fmla="*/ 15 w 23"/>
                    <a:gd name="T9" fmla="*/ 4 h 8"/>
                    <a:gd name="T10" fmla="*/ 19 w 23"/>
                    <a:gd name="T11" fmla="*/ 5 h 8"/>
                    <a:gd name="T12" fmla="*/ 20 w 23"/>
                    <a:gd name="T13" fmla="*/ 5 h 8"/>
                    <a:gd name="T14" fmla="*/ 22 w 23"/>
                    <a:gd name="T15" fmla="*/ 5 h 8"/>
                    <a:gd name="T16" fmla="*/ 22 w 23"/>
                    <a:gd name="T17" fmla="*/ 4 h 8"/>
                    <a:gd name="T18" fmla="*/ 22 w 23"/>
                    <a:gd name="T19" fmla="*/ 2 h 8"/>
                    <a:gd name="T20" fmla="*/ 22 w 23"/>
                    <a:gd name="T21" fmla="*/ 2 h 8"/>
                    <a:gd name="T22" fmla="*/ 22 w 23"/>
                    <a:gd name="T23" fmla="*/ 2 h 8"/>
                    <a:gd name="T24" fmla="*/ 22 w 23"/>
                    <a:gd name="T25" fmla="*/ 1 h 8"/>
                    <a:gd name="T26" fmla="*/ 22 w 23"/>
                    <a:gd name="T27" fmla="*/ 1 h 8"/>
                    <a:gd name="T28" fmla="*/ 22 w 23"/>
                    <a:gd name="T29" fmla="*/ 1 h 8"/>
                    <a:gd name="T30" fmla="*/ 21 w 23"/>
                    <a:gd name="T31" fmla="*/ 1 h 8"/>
                    <a:gd name="T32" fmla="*/ 15 w 23"/>
                    <a:gd name="T33"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8">
                      <a:moveTo>
                        <a:pt x="15" y="0"/>
                      </a:moveTo>
                      <a:cubicBezTo>
                        <a:pt x="8" y="0"/>
                        <a:pt x="2" y="4"/>
                        <a:pt x="0" y="7"/>
                      </a:cubicBezTo>
                      <a:cubicBezTo>
                        <a:pt x="0" y="8"/>
                        <a:pt x="0" y="8"/>
                        <a:pt x="0" y="8"/>
                      </a:cubicBezTo>
                      <a:cubicBezTo>
                        <a:pt x="1" y="8"/>
                        <a:pt x="3" y="8"/>
                        <a:pt x="5" y="8"/>
                      </a:cubicBezTo>
                      <a:cubicBezTo>
                        <a:pt x="7" y="7"/>
                        <a:pt x="10" y="4"/>
                        <a:pt x="15" y="4"/>
                      </a:cubicBezTo>
                      <a:cubicBezTo>
                        <a:pt x="16" y="4"/>
                        <a:pt x="18" y="4"/>
                        <a:pt x="19" y="5"/>
                      </a:cubicBezTo>
                      <a:cubicBezTo>
                        <a:pt x="20" y="5"/>
                        <a:pt x="20" y="5"/>
                        <a:pt x="20" y="5"/>
                      </a:cubicBezTo>
                      <a:cubicBezTo>
                        <a:pt x="21" y="5"/>
                        <a:pt x="21" y="5"/>
                        <a:pt x="22" y="5"/>
                      </a:cubicBezTo>
                      <a:cubicBezTo>
                        <a:pt x="22" y="5"/>
                        <a:pt x="22" y="4"/>
                        <a:pt x="22" y="4"/>
                      </a:cubicBezTo>
                      <a:cubicBezTo>
                        <a:pt x="23" y="3"/>
                        <a:pt x="23" y="2"/>
                        <a:pt x="22" y="2"/>
                      </a:cubicBezTo>
                      <a:cubicBezTo>
                        <a:pt x="22" y="2"/>
                        <a:pt x="22" y="2"/>
                        <a:pt x="22" y="2"/>
                      </a:cubicBezTo>
                      <a:cubicBezTo>
                        <a:pt x="22" y="2"/>
                        <a:pt x="22" y="2"/>
                        <a:pt x="22" y="2"/>
                      </a:cubicBezTo>
                      <a:cubicBezTo>
                        <a:pt x="22" y="1"/>
                        <a:pt x="22" y="1"/>
                        <a:pt x="22" y="1"/>
                      </a:cubicBezTo>
                      <a:cubicBezTo>
                        <a:pt x="22" y="1"/>
                        <a:pt x="22" y="1"/>
                        <a:pt x="22" y="1"/>
                      </a:cubicBezTo>
                      <a:cubicBezTo>
                        <a:pt x="22" y="1"/>
                        <a:pt x="22" y="1"/>
                        <a:pt x="22" y="1"/>
                      </a:cubicBezTo>
                      <a:cubicBezTo>
                        <a:pt x="21" y="1"/>
                        <a:pt x="21" y="1"/>
                        <a:pt x="21" y="1"/>
                      </a:cubicBezTo>
                      <a:cubicBezTo>
                        <a:pt x="19" y="0"/>
                        <a:pt x="17" y="0"/>
                        <a:pt x="15" y="0"/>
                      </a:cubicBezTo>
                    </a:path>
                  </a:pathLst>
                </a:custGeom>
                <a:solidFill>
                  <a:srgbClr val="D5A8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92" name="Freeform 124">
                  <a:extLst>
                    <a:ext uri="{FF2B5EF4-FFF2-40B4-BE49-F238E27FC236}">
                      <a16:creationId xmlns:a16="http://schemas.microsoft.com/office/drawing/2014/main" id="{F041F6C0-C1D5-B9EB-A74A-7954E8CA0392}"/>
                    </a:ext>
                  </a:extLst>
                </p:cNvPr>
                <p:cNvSpPr>
                  <a:spLocks/>
                </p:cNvSpPr>
                <p:nvPr/>
              </p:nvSpPr>
              <p:spPr bwMode="auto">
                <a:xfrm>
                  <a:off x="514083" y="1689002"/>
                  <a:ext cx="243161" cy="153573"/>
                </a:xfrm>
                <a:custGeom>
                  <a:avLst/>
                  <a:gdLst>
                    <a:gd name="T0" fmla="*/ 22 w 23"/>
                    <a:gd name="T1" fmla="*/ 8 h 14"/>
                    <a:gd name="T2" fmla="*/ 20 w 23"/>
                    <a:gd name="T3" fmla="*/ 8 h 14"/>
                    <a:gd name="T4" fmla="*/ 4 w 23"/>
                    <a:gd name="T5" fmla="*/ 13 h 14"/>
                    <a:gd name="T6" fmla="*/ 1 w 23"/>
                    <a:gd name="T7" fmla="*/ 13 h 14"/>
                    <a:gd name="T8" fmla="*/ 1 w 23"/>
                    <a:gd name="T9" fmla="*/ 10 h 14"/>
                    <a:gd name="T10" fmla="*/ 22 w 23"/>
                    <a:gd name="T11" fmla="*/ 4 h 14"/>
                    <a:gd name="T12" fmla="*/ 23 w 23"/>
                    <a:gd name="T13" fmla="*/ 7 h 14"/>
                    <a:gd name="T14" fmla="*/ 22 w 23"/>
                    <a:gd name="T15" fmla="*/ 8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14">
                      <a:moveTo>
                        <a:pt x="22" y="8"/>
                      </a:moveTo>
                      <a:cubicBezTo>
                        <a:pt x="22" y="8"/>
                        <a:pt x="21" y="8"/>
                        <a:pt x="20" y="8"/>
                      </a:cubicBezTo>
                      <a:cubicBezTo>
                        <a:pt x="11" y="5"/>
                        <a:pt x="5" y="13"/>
                        <a:pt x="4" y="13"/>
                      </a:cubicBezTo>
                      <a:cubicBezTo>
                        <a:pt x="4" y="14"/>
                        <a:pt x="2" y="14"/>
                        <a:pt x="1" y="13"/>
                      </a:cubicBezTo>
                      <a:cubicBezTo>
                        <a:pt x="0" y="13"/>
                        <a:pt x="0" y="11"/>
                        <a:pt x="1" y="10"/>
                      </a:cubicBezTo>
                      <a:cubicBezTo>
                        <a:pt x="4" y="6"/>
                        <a:pt x="12" y="0"/>
                        <a:pt x="22" y="4"/>
                      </a:cubicBezTo>
                      <a:cubicBezTo>
                        <a:pt x="23" y="4"/>
                        <a:pt x="23" y="6"/>
                        <a:pt x="23" y="7"/>
                      </a:cubicBezTo>
                      <a:cubicBezTo>
                        <a:pt x="23" y="7"/>
                        <a:pt x="23" y="8"/>
                        <a:pt x="22" y="8"/>
                      </a:cubicBezTo>
                      <a:close/>
                    </a:path>
                  </a:pathLst>
                </a:custGeom>
                <a:solidFill>
                  <a:srgbClr val="6F5B56"/>
                </a:solidFill>
                <a:ln>
                  <a:noFill/>
                </a:ln>
              </p:spPr>
              <p:txBody>
                <a:bodyPr vert="horz" wrap="square" lIns="45720" tIns="22860" rIns="45720" bIns="22860" numCol="1" anchor="t" anchorCtr="0" compatLnSpc="1">
                  <a:prstTxWarp prst="textNoShape">
                    <a:avLst/>
                  </a:prstTxWarp>
                </a:bodyPr>
                <a:lstStyle/>
                <a:p>
                  <a:endParaRPr lang="en-US" sz="900"/>
                </a:p>
              </p:txBody>
            </p:sp>
            <p:sp>
              <p:nvSpPr>
                <p:cNvPr id="93" name="Freeform 125">
                  <a:extLst>
                    <a:ext uri="{FF2B5EF4-FFF2-40B4-BE49-F238E27FC236}">
                      <a16:creationId xmlns:a16="http://schemas.microsoft.com/office/drawing/2014/main" id="{A6818F73-F610-BA54-8B72-1D7744A0E62A}"/>
                    </a:ext>
                  </a:extLst>
                </p:cNvPr>
                <p:cNvSpPr>
                  <a:spLocks/>
                </p:cNvSpPr>
                <p:nvPr/>
              </p:nvSpPr>
              <p:spPr bwMode="auto">
                <a:xfrm>
                  <a:off x="514083" y="1689002"/>
                  <a:ext cx="243161" cy="140779"/>
                </a:xfrm>
                <a:custGeom>
                  <a:avLst/>
                  <a:gdLst>
                    <a:gd name="T0" fmla="*/ 1 w 23"/>
                    <a:gd name="T1" fmla="*/ 13 h 13"/>
                    <a:gd name="T2" fmla="*/ 2 w 23"/>
                    <a:gd name="T3" fmla="*/ 12 h 13"/>
                    <a:gd name="T4" fmla="*/ 23 w 23"/>
                    <a:gd name="T5" fmla="*/ 5 h 13"/>
                    <a:gd name="T6" fmla="*/ 23 w 23"/>
                    <a:gd name="T7" fmla="*/ 6 h 13"/>
                    <a:gd name="T8" fmla="*/ 22 w 23"/>
                    <a:gd name="T9" fmla="*/ 4 h 13"/>
                    <a:gd name="T10" fmla="*/ 1 w 23"/>
                    <a:gd name="T11" fmla="*/ 10 h 13"/>
                    <a:gd name="T12" fmla="*/ 1 w 23"/>
                    <a:gd name="T13" fmla="*/ 13 h 13"/>
                  </a:gdLst>
                  <a:ahLst/>
                  <a:cxnLst>
                    <a:cxn ang="0">
                      <a:pos x="T0" y="T1"/>
                    </a:cxn>
                    <a:cxn ang="0">
                      <a:pos x="T2" y="T3"/>
                    </a:cxn>
                    <a:cxn ang="0">
                      <a:pos x="T4" y="T5"/>
                    </a:cxn>
                    <a:cxn ang="0">
                      <a:pos x="T6" y="T7"/>
                    </a:cxn>
                    <a:cxn ang="0">
                      <a:pos x="T8" y="T9"/>
                    </a:cxn>
                    <a:cxn ang="0">
                      <a:pos x="T10" y="T11"/>
                    </a:cxn>
                    <a:cxn ang="0">
                      <a:pos x="T12" y="T13"/>
                    </a:cxn>
                  </a:cxnLst>
                  <a:rect l="0" t="0" r="r" b="b"/>
                  <a:pathLst>
                    <a:path w="23" h="13">
                      <a:moveTo>
                        <a:pt x="1" y="13"/>
                      </a:moveTo>
                      <a:cubicBezTo>
                        <a:pt x="1" y="13"/>
                        <a:pt x="1" y="12"/>
                        <a:pt x="2" y="12"/>
                      </a:cubicBezTo>
                      <a:cubicBezTo>
                        <a:pt x="4" y="8"/>
                        <a:pt x="13" y="1"/>
                        <a:pt x="23" y="5"/>
                      </a:cubicBezTo>
                      <a:cubicBezTo>
                        <a:pt x="23" y="5"/>
                        <a:pt x="23" y="5"/>
                        <a:pt x="23" y="6"/>
                      </a:cubicBezTo>
                      <a:cubicBezTo>
                        <a:pt x="23" y="5"/>
                        <a:pt x="22" y="4"/>
                        <a:pt x="22" y="4"/>
                      </a:cubicBezTo>
                      <a:cubicBezTo>
                        <a:pt x="12" y="0"/>
                        <a:pt x="4" y="6"/>
                        <a:pt x="1" y="10"/>
                      </a:cubicBezTo>
                      <a:cubicBezTo>
                        <a:pt x="0" y="11"/>
                        <a:pt x="0" y="13"/>
                        <a:pt x="1" y="13"/>
                      </a:cubicBezTo>
                      <a:close/>
                    </a:path>
                  </a:pathLst>
                </a:custGeom>
                <a:solidFill>
                  <a:srgbClr val="8E7771"/>
                </a:solidFill>
                <a:ln>
                  <a:noFill/>
                </a:ln>
              </p:spPr>
              <p:txBody>
                <a:bodyPr vert="horz" wrap="square" lIns="45720" tIns="22860" rIns="45720" bIns="22860" numCol="1" anchor="t" anchorCtr="0" compatLnSpc="1">
                  <a:prstTxWarp prst="textNoShape">
                    <a:avLst/>
                  </a:prstTxWarp>
                </a:bodyPr>
                <a:lstStyle/>
                <a:p>
                  <a:endParaRPr lang="en-US" sz="900"/>
                </a:p>
              </p:txBody>
            </p:sp>
            <p:sp>
              <p:nvSpPr>
                <p:cNvPr id="94" name="Freeform 126">
                  <a:extLst>
                    <a:ext uri="{FF2B5EF4-FFF2-40B4-BE49-F238E27FC236}">
                      <a16:creationId xmlns:a16="http://schemas.microsoft.com/office/drawing/2014/main" id="{6D667AB6-F6E2-24EC-56D8-B2D1B2CE89FB}"/>
                    </a:ext>
                  </a:extLst>
                </p:cNvPr>
                <p:cNvSpPr>
                  <a:spLocks/>
                </p:cNvSpPr>
                <p:nvPr/>
              </p:nvSpPr>
              <p:spPr bwMode="auto">
                <a:xfrm>
                  <a:off x="1064390" y="1740193"/>
                  <a:ext cx="243161" cy="127977"/>
                </a:xfrm>
                <a:custGeom>
                  <a:avLst/>
                  <a:gdLst>
                    <a:gd name="T0" fmla="*/ 8 w 23"/>
                    <a:gd name="T1" fmla="*/ 0 h 11"/>
                    <a:gd name="T2" fmla="*/ 1 w 23"/>
                    <a:gd name="T3" fmla="*/ 1 h 11"/>
                    <a:gd name="T4" fmla="*/ 1 w 23"/>
                    <a:gd name="T5" fmla="*/ 1 h 11"/>
                    <a:gd name="T6" fmla="*/ 1 w 23"/>
                    <a:gd name="T7" fmla="*/ 1 h 11"/>
                    <a:gd name="T8" fmla="*/ 1 w 23"/>
                    <a:gd name="T9" fmla="*/ 1 h 11"/>
                    <a:gd name="T10" fmla="*/ 1 w 23"/>
                    <a:gd name="T11" fmla="*/ 2 h 11"/>
                    <a:gd name="T12" fmla="*/ 0 w 23"/>
                    <a:gd name="T13" fmla="*/ 2 h 11"/>
                    <a:gd name="T14" fmla="*/ 0 w 23"/>
                    <a:gd name="T15" fmla="*/ 2 h 11"/>
                    <a:gd name="T16" fmla="*/ 0 w 23"/>
                    <a:gd name="T17" fmla="*/ 4 h 11"/>
                    <a:gd name="T18" fmla="*/ 1 w 23"/>
                    <a:gd name="T19" fmla="*/ 5 h 11"/>
                    <a:gd name="T20" fmla="*/ 2 w 23"/>
                    <a:gd name="T21" fmla="*/ 5 h 11"/>
                    <a:gd name="T22" fmla="*/ 3 w 23"/>
                    <a:gd name="T23" fmla="*/ 5 h 11"/>
                    <a:gd name="T24" fmla="*/ 8 w 23"/>
                    <a:gd name="T25" fmla="*/ 4 h 11"/>
                    <a:gd name="T26" fmla="*/ 19 w 23"/>
                    <a:gd name="T27" fmla="*/ 10 h 11"/>
                    <a:gd name="T28" fmla="*/ 20 w 23"/>
                    <a:gd name="T29" fmla="*/ 11 h 11"/>
                    <a:gd name="T30" fmla="*/ 21 w 23"/>
                    <a:gd name="T31" fmla="*/ 11 h 11"/>
                    <a:gd name="T32" fmla="*/ 22 w 23"/>
                    <a:gd name="T33" fmla="*/ 10 h 11"/>
                    <a:gd name="T34" fmla="*/ 22 w 23"/>
                    <a:gd name="T35" fmla="*/ 7 h 11"/>
                    <a:gd name="T36" fmla="*/ 8 w 23"/>
                    <a:gd name="T3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3" h="11">
                      <a:moveTo>
                        <a:pt x="8" y="0"/>
                      </a:moveTo>
                      <a:cubicBezTo>
                        <a:pt x="6" y="0"/>
                        <a:pt x="4" y="0"/>
                        <a:pt x="1" y="1"/>
                      </a:cubicBezTo>
                      <a:cubicBezTo>
                        <a:pt x="1" y="1"/>
                        <a:pt x="1" y="1"/>
                        <a:pt x="1" y="1"/>
                      </a:cubicBezTo>
                      <a:cubicBezTo>
                        <a:pt x="1" y="1"/>
                        <a:pt x="1" y="1"/>
                        <a:pt x="1" y="1"/>
                      </a:cubicBezTo>
                      <a:cubicBezTo>
                        <a:pt x="1" y="1"/>
                        <a:pt x="1" y="1"/>
                        <a:pt x="1" y="1"/>
                      </a:cubicBezTo>
                      <a:cubicBezTo>
                        <a:pt x="1" y="2"/>
                        <a:pt x="1" y="2"/>
                        <a:pt x="1" y="2"/>
                      </a:cubicBezTo>
                      <a:cubicBezTo>
                        <a:pt x="0" y="2"/>
                        <a:pt x="0" y="2"/>
                        <a:pt x="0" y="2"/>
                      </a:cubicBezTo>
                      <a:cubicBezTo>
                        <a:pt x="0" y="2"/>
                        <a:pt x="0" y="2"/>
                        <a:pt x="0" y="2"/>
                      </a:cubicBezTo>
                      <a:cubicBezTo>
                        <a:pt x="0" y="3"/>
                        <a:pt x="0" y="3"/>
                        <a:pt x="0" y="4"/>
                      </a:cubicBezTo>
                      <a:cubicBezTo>
                        <a:pt x="0" y="4"/>
                        <a:pt x="1" y="5"/>
                        <a:pt x="1" y="5"/>
                      </a:cubicBezTo>
                      <a:cubicBezTo>
                        <a:pt x="1" y="5"/>
                        <a:pt x="2" y="5"/>
                        <a:pt x="2" y="5"/>
                      </a:cubicBezTo>
                      <a:cubicBezTo>
                        <a:pt x="3" y="5"/>
                        <a:pt x="3" y="5"/>
                        <a:pt x="3" y="5"/>
                      </a:cubicBezTo>
                      <a:cubicBezTo>
                        <a:pt x="5" y="4"/>
                        <a:pt x="6" y="4"/>
                        <a:pt x="8" y="4"/>
                      </a:cubicBezTo>
                      <a:cubicBezTo>
                        <a:pt x="14" y="4"/>
                        <a:pt x="19" y="10"/>
                        <a:pt x="19" y="10"/>
                      </a:cubicBezTo>
                      <a:cubicBezTo>
                        <a:pt x="19" y="10"/>
                        <a:pt x="20" y="11"/>
                        <a:pt x="20" y="11"/>
                      </a:cubicBezTo>
                      <a:cubicBezTo>
                        <a:pt x="20" y="11"/>
                        <a:pt x="21" y="11"/>
                        <a:pt x="21" y="11"/>
                      </a:cubicBezTo>
                      <a:cubicBezTo>
                        <a:pt x="21" y="11"/>
                        <a:pt x="22" y="11"/>
                        <a:pt x="22" y="10"/>
                      </a:cubicBezTo>
                      <a:cubicBezTo>
                        <a:pt x="23" y="10"/>
                        <a:pt x="23" y="8"/>
                        <a:pt x="22" y="7"/>
                      </a:cubicBezTo>
                      <a:cubicBezTo>
                        <a:pt x="20" y="4"/>
                        <a:pt x="15" y="0"/>
                        <a:pt x="8" y="0"/>
                      </a:cubicBezTo>
                    </a:path>
                  </a:pathLst>
                </a:custGeom>
                <a:solidFill>
                  <a:srgbClr val="D5A8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95" name="Freeform 127">
                  <a:extLst>
                    <a:ext uri="{FF2B5EF4-FFF2-40B4-BE49-F238E27FC236}">
                      <a16:creationId xmlns:a16="http://schemas.microsoft.com/office/drawing/2014/main" id="{B4DF81CE-112B-B930-2DEE-4D549E85D285}"/>
                    </a:ext>
                  </a:extLst>
                </p:cNvPr>
                <p:cNvSpPr>
                  <a:spLocks/>
                </p:cNvSpPr>
                <p:nvPr/>
              </p:nvSpPr>
              <p:spPr bwMode="auto">
                <a:xfrm>
                  <a:off x="1051588" y="1689002"/>
                  <a:ext cx="255955" cy="153573"/>
                </a:xfrm>
                <a:custGeom>
                  <a:avLst/>
                  <a:gdLst>
                    <a:gd name="T0" fmla="*/ 1 w 24"/>
                    <a:gd name="T1" fmla="*/ 8 h 14"/>
                    <a:gd name="T2" fmla="*/ 4 w 24"/>
                    <a:gd name="T3" fmla="*/ 8 h 14"/>
                    <a:gd name="T4" fmla="*/ 19 w 24"/>
                    <a:gd name="T5" fmla="*/ 13 h 14"/>
                    <a:gd name="T6" fmla="*/ 22 w 24"/>
                    <a:gd name="T7" fmla="*/ 14 h 14"/>
                    <a:gd name="T8" fmla="*/ 23 w 24"/>
                    <a:gd name="T9" fmla="*/ 10 h 14"/>
                    <a:gd name="T10" fmla="*/ 2 w 24"/>
                    <a:gd name="T11" fmla="*/ 4 h 14"/>
                    <a:gd name="T12" fmla="*/ 1 w 24"/>
                    <a:gd name="T13" fmla="*/ 7 h 14"/>
                    <a:gd name="T14" fmla="*/ 1 w 24"/>
                    <a:gd name="T15" fmla="*/ 8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 h="14">
                      <a:moveTo>
                        <a:pt x="1" y="8"/>
                      </a:moveTo>
                      <a:cubicBezTo>
                        <a:pt x="2" y="8"/>
                        <a:pt x="3" y="9"/>
                        <a:pt x="4" y="8"/>
                      </a:cubicBezTo>
                      <a:cubicBezTo>
                        <a:pt x="13" y="5"/>
                        <a:pt x="19" y="13"/>
                        <a:pt x="19" y="13"/>
                      </a:cubicBezTo>
                      <a:cubicBezTo>
                        <a:pt x="20" y="14"/>
                        <a:pt x="21" y="14"/>
                        <a:pt x="22" y="14"/>
                      </a:cubicBezTo>
                      <a:cubicBezTo>
                        <a:pt x="23" y="13"/>
                        <a:pt x="24" y="11"/>
                        <a:pt x="23" y="10"/>
                      </a:cubicBezTo>
                      <a:cubicBezTo>
                        <a:pt x="20" y="7"/>
                        <a:pt x="12" y="0"/>
                        <a:pt x="2" y="4"/>
                      </a:cubicBezTo>
                      <a:cubicBezTo>
                        <a:pt x="1" y="5"/>
                        <a:pt x="0" y="6"/>
                        <a:pt x="1" y="7"/>
                      </a:cubicBezTo>
                      <a:cubicBezTo>
                        <a:pt x="1" y="7"/>
                        <a:pt x="1" y="8"/>
                        <a:pt x="1" y="8"/>
                      </a:cubicBezTo>
                      <a:close/>
                    </a:path>
                  </a:pathLst>
                </a:custGeom>
                <a:solidFill>
                  <a:srgbClr val="6F5B56"/>
                </a:solidFill>
                <a:ln>
                  <a:noFill/>
                </a:ln>
              </p:spPr>
              <p:txBody>
                <a:bodyPr vert="horz" wrap="square" lIns="45720" tIns="22860" rIns="45720" bIns="22860" numCol="1" anchor="t" anchorCtr="0" compatLnSpc="1">
                  <a:prstTxWarp prst="textNoShape">
                    <a:avLst/>
                  </a:prstTxWarp>
                </a:bodyPr>
                <a:lstStyle/>
                <a:p>
                  <a:endParaRPr lang="en-US" sz="900"/>
                </a:p>
              </p:txBody>
            </p:sp>
            <p:sp>
              <p:nvSpPr>
                <p:cNvPr id="96" name="Freeform 128">
                  <a:extLst>
                    <a:ext uri="{FF2B5EF4-FFF2-40B4-BE49-F238E27FC236}">
                      <a16:creationId xmlns:a16="http://schemas.microsoft.com/office/drawing/2014/main" id="{BC4D171A-3EE3-3286-9C8F-C418E184F7DF}"/>
                    </a:ext>
                  </a:extLst>
                </p:cNvPr>
                <p:cNvSpPr>
                  <a:spLocks/>
                </p:cNvSpPr>
                <p:nvPr/>
              </p:nvSpPr>
              <p:spPr bwMode="auto">
                <a:xfrm>
                  <a:off x="1064390" y="1689002"/>
                  <a:ext cx="243161" cy="153573"/>
                </a:xfrm>
                <a:custGeom>
                  <a:avLst/>
                  <a:gdLst>
                    <a:gd name="T0" fmla="*/ 21 w 23"/>
                    <a:gd name="T1" fmla="*/ 14 h 14"/>
                    <a:gd name="T2" fmla="*/ 21 w 23"/>
                    <a:gd name="T3" fmla="*/ 12 h 14"/>
                    <a:gd name="T4" fmla="*/ 0 w 23"/>
                    <a:gd name="T5" fmla="*/ 5 h 14"/>
                    <a:gd name="T6" fmla="*/ 0 w 23"/>
                    <a:gd name="T7" fmla="*/ 6 h 14"/>
                    <a:gd name="T8" fmla="*/ 1 w 23"/>
                    <a:gd name="T9" fmla="*/ 4 h 14"/>
                    <a:gd name="T10" fmla="*/ 22 w 23"/>
                    <a:gd name="T11" fmla="*/ 10 h 14"/>
                    <a:gd name="T12" fmla="*/ 21 w 23"/>
                    <a:gd name="T13" fmla="*/ 14 h 14"/>
                  </a:gdLst>
                  <a:ahLst/>
                  <a:cxnLst>
                    <a:cxn ang="0">
                      <a:pos x="T0" y="T1"/>
                    </a:cxn>
                    <a:cxn ang="0">
                      <a:pos x="T2" y="T3"/>
                    </a:cxn>
                    <a:cxn ang="0">
                      <a:pos x="T4" y="T5"/>
                    </a:cxn>
                    <a:cxn ang="0">
                      <a:pos x="T6" y="T7"/>
                    </a:cxn>
                    <a:cxn ang="0">
                      <a:pos x="T8" y="T9"/>
                    </a:cxn>
                    <a:cxn ang="0">
                      <a:pos x="T10" y="T11"/>
                    </a:cxn>
                    <a:cxn ang="0">
                      <a:pos x="T12" y="T13"/>
                    </a:cxn>
                  </a:cxnLst>
                  <a:rect l="0" t="0" r="r" b="b"/>
                  <a:pathLst>
                    <a:path w="23" h="14">
                      <a:moveTo>
                        <a:pt x="21" y="14"/>
                      </a:moveTo>
                      <a:cubicBezTo>
                        <a:pt x="22" y="13"/>
                        <a:pt x="21" y="12"/>
                        <a:pt x="21" y="12"/>
                      </a:cubicBezTo>
                      <a:cubicBezTo>
                        <a:pt x="18" y="8"/>
                        <a:pt x="10" y="1"/>
                        <a:pt x="0" y="5"/>
                      </a:cubicBezTo>
                      <a:cubicBezTo>
                        <a:pt x="0" y="5"/>
                        <a:pt x="0" y="5"/>
                        <a:pt x="0" y="6"/>
                      </a:cubicBezTo>
                      <a:cubicBezTo>
                        <a:pt x="0" y="5"/>
                        <a:pt x="0" y="4"/>
                        <a:pt x="1" y="4"/>
                      </a:cubicBezTo>
                      <a:cubicBezTo>
                        <a:pt x="11" y="0"/>
                        <a:pt x="19" y="7"/>
                        <a:pt x="22" y="10"/>
                      </a:cubicBezTo>
                      <a:cubicBezTo>
                        <a:pt x="23" y="11"/>
                        <a:pt x="22" y="13"/>
                        <a:pt x="21" y="14"/>
                      </a:cubicBezTo>
                      <a:close/>
                    </a:path>
                  </a:pathLst>
                </a:custGeom>
                <a:solidFill>
                  <a:srgbClr val="8E7771"/>
                </a:solidFill>
                <a:ln>
                  <a:noFill/>
                </a:ln>
              </p:spPr>
              <p:txBody>
                <a:bodyPr vert="horz" wrap="square" lIns="45720" tIns="22860" rIns="45720" bIns="22860" numCol="1" anchor="t" anchorCtr="0" compatLnSpc="1">
                  <a:prstTxWarp prst="textNoShape">
                    <a:avLst/>
                  </a:prstTxWarp>
                </a:bodyPr>
                <a:lstStyle/>
                <a:p>
                  <a:endParaRPr lang="en-US" sz="900"/>
                </a:p>
              </p:txBody>
            </p:sp>
            <p:grpSp>
              <p:nvGrpSpPr>
                <p:cNvPr id="97" name="Group 96">
                  <a:extLst>
                    <a:ext uri="{FF2B5EF4-FFF2-40B4-BE49-F238E27FC236}">
                      <a16:creationId xmlns:a16="http://schemas.microsoft.com/office/drawing/2014/main" id="{1EBD09AD-11A5-1C92-8689-41EAA95263B2}"/>
                    </a:ext>
                  </a:extLst>
                </p:cNvPr>
                <p:cNvGrpSpPr/>
                <p:nvPr/>
              </p:nvGrpSpPr>
              <p:grpSpPr>
                <a:xfrm>
                  <a:off x="656833" y="2374458"/>
                  <a:ext cx="535036" cy="227394"/>
                  <a:chOff x="4643802" y="5084415"/>
                  <a:chExt cx="511910" cy="217565"/>
                </a:xfrm>
              </p:grpSpPr>
              <p:sp>
                <p:nvSpPr>
                  <p:cNvPr id="114" name="Freeform 134">
                    <a:extLst>
                      <a:ext uri="{FF2B5EF4-FFF2-40B4-BE49-F238E27FC236}">
                        <a16:creationId xmlns:a16="http://schemas.microsoft.com/office/drawing/2014/main" id="{BA4B7599-8068-34AF-7227-B3E178EC9466}"/>
                      </a:ext>
                    </a:extLst>
                  </p:cNvPr>
                  <p:cNvSpPr>
                    <a:spLocks/>
                  </p:cNvSpPr>
                  <p:nvPr/>
                </p:nvSpPr>
                <p:spPr bwMode="auto">
                  <a:xfrm>
                    <a:off x="4643802" y="5084415"/>
                    <a:ext cx="511910" cy="127977"/>
                  </a:xfrm>
                  <a:custGeom>
                    <a:avLst/>
                    <a:gdLst>
                      <a:gd name="T0" fmla="*/ 6 w 47"/>
                      <a:gd name="T1" fmla="*/ 12 h 12"/>
                      <a:gd name="T2" fmla="*/ 0 w 47"/>
                      <a:gd name="T3" fmla="*/ 0 h 12"/>
                      <a:gd name="T4" fmla="*/ 24 w 47"/>
                      <a:gd name="T5" fmla="*/ 1 h 12"/>
                      <a:gd name="T6" fmla="*/ 47 w 47"/>
                      <a:gd name="T7" fmla="*/ 0 h 12"/>
                      <a:gd name="T8" fmla="*/ 41 w 47"/>
                      <a:gd name="T9" fmla="*/ 12 h 12"/>
                      <a:gd name="T10" fmla="*/ 24 w 47"/>
                      <a:gd name="T11" fmla="*/ 8 h 12"/>
                      <a:gd name="T12" fmla="*/ 6 w 47"/>
                      <a:gd name="T13" fmla="*/ 12 h 12"/>
                    </a:gdLst>
                    <a:ahLst/>
                    <a:cxnLst>
                      <a:cxn ang="0">
                        <a:pos x="T0" y="T1"/>
                      </a:cxn>
                      <a:cxn ang="0">
                        <a:pos x="T2" y="T3"/>
                      </a:cxn>
                      <a:cxn ang="0">
                        <a:pos x="T4" y="T5"/>
                      </a:cxn>
                      <a:cxn ang="0">
                        <a:pos x="T6" y="T7"/>
                      </a:cxn>
                      <a:cxn ang="0">
                        <a:pos x="T8" y="T9"/>
                      </a:cxn>
                      <a:cxn ang="0">
                        <a:pos x="T10" y="T11"/>
                      </a:cxn>
                      <a:cxn ang="0">
                        <a:pos x="T12" y="T13"/>
                      </a:cxn>
                    </a:cxnLst>
                    <a:rect l="0" t="0" r="r" b="b"/>
                    <a:pathLst>
                      <a:path w="47" h="12">
                        <a:moveTo>
                          <a:pt x="6" y="12"/>
                        </a:moveTo>
                        <a:cubicBezTo>
                          <a:pt x="3" y="9"/>
                          <a:pt x="1" y="4"/>
                          <a:pt x="0" y="0"/>
                        </a:cubicBezTo>
                        <a:cubicBezTo>
                          <a:pt x="7" y="1"/>
                          <a:pt x="15" y="1"/>
                          <a:pt x="24" y="1"/>
                        </a:cubicBezTo>
                        <a:cubicBezTo>
                          <a:pt x="32" y="1"/>
                          <a:pt x="40" y="1"/>
                          <a:pt x="47" y="0"/>
                        </a:cubicBezTo>
                        <a:cubicBezTo>
                          <a:pt x="46" y="4"/>
                          <a:pt x="44" y="9"/>
                          <a:pt x="41" y="12"/>
                        </a:cubicBezTo>
                        <a:cubicBezTo>
                          <a:pt x="37" y="9"/>
                          <a:pt x="31" y="8"/>
                          <a:pt x="24" y="8"/>
                        </a:cubicBezTo>
                        <a:cubicBezTo>
                          <a:pt x="16" y="8"/>
                          <a:pt x="10" y="9"/>
                          <a:pt x="6" y="12"/>
                        </a:cubicBezTo>
                        <a:close/>
                      </a:path>
                    </a:pathLst>
                  </a:custGeom>
                  <a:solidFill>
                    <a:srgbClr val="9A32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115" name="Freeform 135">
                    <a:extLst>
                      <a:ext uri="{FF2B5EF4-FFF2-40B4-BE49-F238E27FC236}">
                        <a16:creationId xmlns:a16="http://schemas.microsoft.com/office/drawing/2014/main" id="{B6FDBECF-0AC5-D73B-A0AE-85A26980FA69}"/>
                      </a:ext>
                    </a:extLst>
                  </p:cNvPr>
                  <p:cNvSpPr>
                    <a:spLocks/>
                  </p:cNvSpPr>
                  <p:nvPr/>
                </p:nvSpPr>
                <p:spPr bwMode="auto">
                  <a:xfrm>
                    <a:off x="4720589" y="5174003"/>
                    <a:ext cx="371138" cy="127977"/>
                  </a:xfrm>
                  <a:custGeom>
                    <a:avLst/>
                    <a:gdLst>
                      <a:gd name="T0" fmla="*/ 18 w 35"/>
                      <a:gd name="T1" fmla="*/ 12 h 12"/>
                      <a:gd name="T2" fmla="*/ 0 w 35"/>
                      <a:gd name="T3" fmla="*/ 4 h 12"/>
                      <a:gd name="T4" fmla="*/ 18 w 35"/>
                      <a:gd name="T5" fmla="*/ 0 h 12"/>
                      <a:gd name="T6" fmla="*/ 35 w 35"/>
                      <a:gd name="T7" fmla="*/ 4 h 12"/>
                      <a:gd name="T8" fmla="*/ 18 w 35"/>
                      <a:gd name="T9" fmla="*/ 12 h 12"/>
                    </a:gdLst>
                    <a:ahLst/>
                    <a:cxnLst>
                      <a:cxn ang="0">
                        <a:pos x="T0" y="T1"/>
                      </a:cxn>
                      <a:cxn ang="0">
                        <a:pos x="T2" y="T3"/>
                      </a:cxn>
                      <a:cxn ang="0">
                        <a:pos x="T4" y="T5"/>
                      </a:cxn>
                      <a:cxn ang="0">
                        <a:pos x="T6" y="T7"/>
                      </a:cxn>
                      <a:cxn ang="0">
                        <a:pos x="T8" y="T9"/>
                      </a:cxn>
                    </a:cxnLst>
                    <a:rect l="0" t="0" r="r" b="b"/>
                    <a:pathLst>
                      <a:path w="35" h="12">
                        <a:moveTo>
                          <a:pt x="18" y="12"/>
                        </a:moveTo>
                        <a:cubicBezTo>
                          <a:pt x="11" y="12"/>
                          <a:pt x="4" y="9"/>
                          <a:pt x="0" y="4"/>
                        </a:cubicBezTo>
                        <a:cubicBezTo>
                          <a:pt x="4" y="1"/>
                          <a:pt x="10" y="0"/>
                          <a:pt x="18" y="0"/>
                        </a:cubicBezTo>
                        <a:cubicBezTo>
                          <a:pt x="25" y="0"/>
                          <a:pt x="31" y="1"/>
                          <a:pt x="35" y="4"/>
                        </a:cubicBezTo>
                        <a:cubicBezTo>
                          <a:pt x="31" y="9"/>
                          <a:pt x="25" y="12"/>
                          <a:pt x="18" y="12"/>
                        </a:cubicBezTo>
                        <a:close/>
                      </a:path>
                    </a:pathLst>
                  </a:custGeom>
                  <a:solidFill>
                    <a:srgbClr val="C455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grpSp>
            <p:sp>
              <p:nvSpPr>
                <p:cNvPr id="98" name="Freeform 159">
                  <a:extLst>
                    <a:ext uri="{FF2B5EF4-FFF2-40B4-BE49-F238E27FC236}">
                      <a16:creationId xmlns:a16="http://schemas.microsoft.com/office/drawing/2014/main" id="{9111FBE0-E222-F42A-D96D-5E579EA337DE}"/>
                    </a:ext>
                  </a:extLst>
                </p:cNvPr>
                <p:cNvSpPr>
                  <a:spLocks noEditPoints="1"/>
                </p:cNvSpPr>
                <p:nvPr/>
              </p:nvSpPr>
              <p:spPr bwMode="auto">
                <a:xfrm>
                  <a:off x="437297" y="1868170"/>
                  <a:ext cx="383932" cy="319948"/>
                </a:xfrm>
                <a:custGeom>
                  <a:avLst/>
                  <a:gdLst>
                    <a:gd name="T0" fmla="*/ 17 w 36"/>
                    <a:gd name="T1" fmla="*/ 30 h 30"/>
                    <a:gd name="T2" fmla="*/ 17 w 36"/>
                    <a:gd name="T3" fmla="*/ 30 h 30"/>
                    <a:gd name="T4" fmla="*/ 17 w 36"/>
                    <a:gd name="T5" fmla="*/ 30 h 30"/>
                    <a:gd name="T6" fmla="*/ 17 w 36"/>
                    <a:gd name="T7" fmla="*/ 30 h 30"/>
                    <a:gd name="T8" fmla="*/ 16 w 36"/>
                    <a:gd name="T9" fmla="*/ 30 h 30"/>
                    <a:gd name="T10" fmla="*/ 16 w 36"/>
                    <a:gd name="T11" fmla="*/ 30 h 30"/>
                    <a:gd name="T12" fmla="*/ 16 w 36"/>
                    <a:gd name="T13" fmla="*/ 30 h 30"/>
                    <a:gd name="T14" fmla="*/ 35 w 36"/>
                    <a:gd name="T15" fmla="*/ 15 h 30"/>
                    <a:gd name="T16" fmla="*/ 17 w 36"/>
                    <a:gd name="T17" fmla="*/ 30 h 30"/>
                    <a:gd name="T18" fmla="*/ 35 w 36"/>
                    <a:gd name="T19" fmla="*/ 15 h 30"/>
                    <a:gd name="T20" fmla="*/ 35 w 36"/>
                    <a:gd name="T21" fmla="*/ 14 h 30"/>
                    <a:gd name="T22" fmla="*/ 35 w 36"/>
                    <a:gd name="T23" fmla="*/ 15 h 30"/>
                    <a:gd name="T24" fmla="*/ 35 w 36"/>
                    <a:gd name="T25" fmla="*/ 14 h 30"/>
                    <a:gd name="T26" fmla="*/ 14 w 36"/>
                    <a:gd name="T27" fmla="*/ 0 h 30"/>
                    <a:gd name="T28" fmla="*/ 14 w 36"/>
                    <a:gd name="T29" fmla="*/ 0 h 30"/>
                    <a:gd name="T30" fmla="*/ 18 w 36"/>
                    <a:gd name="T31" fmla="*/ 1 h 30"/>
                    <a:gd name="T32" fmla="*/ 18 w 36"/>
                    <a:gd name="T33" fmla="*/ 1 h 30"/>
                    <a:gd name="T34" fmla="*/ 34 w 36"/>
                    <a:gd name="T35" fmla="*/ 6 h 30"/>
                    <a:gd name="T36" fmla="*/ 36 w 36"/>
                    <a:gd name="T37" fmla="*/ 11 h 30"/>
                    <a:gd name="T38" fmla="*/ 34 w 36"/>
                    <a:gd name="T39" fmla="*/ 6 h 30"/>
                    <a:gd name="T40" fmla="*/ 18 w 36"/>
                    <a:gd name="T41" fmla="*/ 1 h 30"/>
                    <a:gd name="T42" fmla="*/ 18 w 36"/>
                    <a:gd name="T43" fmla="*/ 1 h 30"/>
                    <a:gd name="T44" fmla="*/ 14 w 36"/>
                    <a:gd name="T45" fmla="*/ 0 h 30"/>
                    <a:gd name="T46" fmla="*/ 14 w 36"/>
                    <a:gd name="T47" fmla="*/ 0 h 30"/>
                    <a:gd name="T48" fmla="*/ 13 w 36"/>
                    <a:gd name="T49" fmla="*/ 0 h 30"/>
                    <a:gd name="T50" fmla="*/ 7 w 36"/>
                    <a:gd name="T51" fmla="*/ 1 h 30"/>
                    <a:gd name="T52" fmla="*/ 1 w 36"/>
                    <a:gd name="T53" fmla="*/ 7 h 30"/>
                    <a:gd name="T54" fmla="*/ 0 w 36"/>
                    <a:gd name="T55" fmla="*/ 13 h 30"/>
                    <a:gd name="T56" fmla="*/ 1 w 36"/>
                    <a:gd name="T57" fmla="*/ 7 h 30"/>
                    <a:gd name="T58" fmla="*/ 7 w 36"/>
                    <a:gd name="T59" fmla="*/ 1 h 30"/>
                    <a:gd name="T60" fmla="*/ 13 w 36"/>
                    <a:gd name="T61" fmla="*/ 0 h 30"/>
                    <a:gd name="T62" fmla="*/ 13 w 36"/>
                    <a:gd name="T63" fmla="*/ 0 h 30"/>
                    <a:gd name="T64" fmla="*/ 13 w 36"/>
                    <a:gd name="T65" fmla="*/ 0 h 30"/>
                    <a:gd name="T66" fmla="*/ 13 w 36"/>
                    <a:gd name="T67" fmla="*/ 0 h 30"/>
                    <a:gd name="T68" fmla="*/ 13 w 36"/>
                    <a:gd name="T69"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6" h="30">
                      <a:moveTo>
                        <a:pt x="17" y="30"/>
                      </a:moveTo>
                      <a:cubicBezTo>
                        <a:pt x="17" y="30"/>
                        <a:pt x="17" y="30"/>
                        <a:pt x="17" y="30"/>
                      </a:cubicBezTo>
                      <a:cubicBezTo>
                        <a:pt x="17" y="30"/>
                        <a:pt x="17" y="30"/>
                        <a:pt x="17" y="30"/>
                      </a:cubicBezTo>
                      <a:cubicBezTo>
                        <a:pt x="17" y="30"/>
                        <a:pt x="17" y="30"/>
                        <a:pt x="17" y="30"/>
                      </a:cubicBezTo>
                      <a:moveTo>
                        <a:pt x="16" y="30"/>
                      </a:moveTo>
                      <a:cubicBezTo>
                        <a:pt x="16" y="30"/>
                        <a:pt x="16" y="30"/>
                        <a:pt x="16" y="30"/>
                      </a:cubicBezTo>
                      <a:cubicBezTo>
                        <a:pt x="16" y="30"/>
                        <a:pt x="16" y="30"/>
                        <a:pt x="16" y="30"/>
                      </a:cubicBezTo>
                      <a:moveTo>
                        <a:pt x="35" y="15"/>
                      </a:moveTo>
                      <a:cubicBezTo>
                        <a:pt x="32" y="24"/>
                        <a:pt x="29" y="30"/>
                        <a:pt x="17" y="30"/>
                      </a:cubicBezTo>
                      <a:cubicBezTo>
                        <a:pt x="29" y="30"/>
                        <a:pt x="32" y="24"/>
                        <a:pt x="35" y="15"/>
                      </a:cubicBezTo>
                      <a:moveTo>
                        <a:pt x="35" y="14"/>
                      </a:moveTo>
                      <a:cubicBezTo>
                        <a:pt x="35" y="14"/>
                        <a:pt x="35" y="14"/>
                        <a:pt x="35" y="15"/>
                      </a:cubicBezTo>
                      <a:cubicBezTo>
                        <a:pt x="35" y="14"/>
                        <a:pt x="35" y="14"/>
                        <a:pt x="35" y="14"/>
                      </a:cubicBezTo>
                      <a:moveTo>
                        <a:pt x="14" y="0"/>
                      </a:moveTo>
                      <a:cubicBezTo>
                        <a:pt x="14" y="0"/>
                        <a:pt x="14" y="0"/>
                        <a:pt x="14" y="0"/>
                      </a:cubicBezTo>
                      <a:cubicBezTo>
                        <a:pt x="15" y="1"/>
                        <a:pt x="17" y="1"/>
                        <a:pt x="18" y="1"/>
                      </a:cubicBezTo>
                      <a:cubicBezTo>
                        <a:pt x="18" y="1"/>
                        <a:pt x="18" y="1"/>
                        <a:pt x="18" y="1"/>
                      </a:cubicBezTo>
                      <a:cubicBezTo>
                        <a:pt x="24" y="1"/>
                        <a:pt x="31" y="2"/>
                        <a:pt x="34" y="6"/>
                      </a:cubicBezTo>
                      <a:cubicBezTo>
                        <a:pt x="35" y="8"/>
                        <a:pt x="36" y="9"/>
                        <a:pt x="36" y="11"/>
                      </a:cubicBezTo>
                      <a:cubicBezTo>
                        <a:pt x="36" y="9"/>
                        <a:pt x="35" y="8"/>
                        <a:pt x="34" y="6"/>
                      </a:cubicBezTo>
                      <a:cubicBezTo>
                        <a:pt x="31" y="2"/>
                        <a:pt x="24" y="1"/>
                        <a:pt x="18" y="1"/>
                      </a:cubicBezTo>
                      <a:cubicBezTo>
                        <a:pt x="18" y="1"/>
                        <a:pt x="18" y="1"/>
                        <a:pt x="18" y="1"/>
                      </a:cubicBezTo>
                      <a:cubicBezTo>
                        <a:pt x="17" y="1"/>
                        <a:pt x="15" y="1"/>
                        <a:pt x="14" y="0"/>
                      </a:cubicBezTo>
                      <a:cubicBezTo>
                        <a:pt x="14" y="0"/>
                        <a:pt x="14" y="0"/>
                        <a:pt x="14" y="0"/>
                      </a:cubicBezTo>
                      <a:moveTo>
                        <a:pt x="13" y="0"/>
                      </a:moveTo>
                      <a:cubicBezTo>
                        <a:pt x="10" y="0"/>
                        <a:pt x="8" y="1"/>
                        <a:pt x="7" y="1"/>
                      </a:cubicBezTo>
                      <a:cubicBezTo>
                        <a:pt x="3" y="2"/>
                        <a:pt x="2" y="5"/>
                        <a:pt x="1" y="7"/>
                      </a:cubicBezTo>
                      <a:cubicBezTo>
                        <a:pt x="1" y="9"/>
                        <a:pt x="0" y="11"/>
                        <a:pt x="0" y="13"/>
                      </a:cubicBezTo>
                      <a:cubicBezTo>
                        <a:pt x="0" y="11"/>
                        <a:pt x="1" y="9"/>
                        <a:pt x="1" y="7"/>
                      </a:cubicBezTo>
                      <a:cubicBezTo>
                        <a:pt x="2" y="5"/>
                        <a:pt x="3" y="2"/>
                        <a:pt x="7" y="1"/>
                      </a:cubicBezTo>
                      <a:cubicBezTo>
                        <a:pt x="8" y="1"/>
                        <a:pt x="10" y="0"/>
                        <a:pt x="13" y="0"/>
                      </a:cubicBezTo>
                      <a:moveTo>
                        <a:pt x="13" y="0"/>
                      </a:moveTo>
                      <a:cubicBezTo>
                        <a:pt x="13" y="0"/>
                        <a:pt x="13" y="0"/>
                        <a:pt x="13" y="0"/>
                      </a:cubicBezTo>
                      <a:cubicBezTo>
                        <a:pt x="13" y="0"/>
                        <a:pt x="13" y="0"/>
                        <a:pt x="13" y="0"/>
                      </a:cubicBezTo>
                      <a:cubicBezTo>
                        <a:pt x="13" y="0"/>
                        <a:pt x="13" y="0"/>
                        <a:pt x="13" y="0"/>
                      </a:cubicBezTo>
                    </a:path>
                  </a:pathLst>
                </a:custGeom>
                <a:solidFill>
                  <a:srgbClr val="4B4A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99" name="Freeform 31687">
                  <a:extLst>
                    <a:ext uri="{FF2B5EF4-FFF2-40B4-BE49-F238E27FC236}">
                      <a16:creationId xmlns:a16="http://schemas.microsoft.com/office/drawing/2014/main" id="{87355F87-B642-F372-E2DC-B435017A0939}"/>
                    </a:ext>
                  </a:extLst>
                </p:cNvPr>
                <p:cNvSpPr>
                  <a:spLocks/>
                </p:cNvSpPr>
                <p:nvPr/>
              </p:nvSpPr>
              <p:spPr bwMode="auto">
                <a:xfrm>
                  <a:off x="512390" y="2216472"/>
                  <a:ext cx="168068" cy="75131"/>
                </a:xfrm>
                <a:custGeom>
                  <a:avLst/>
                  <a:gdLst>
                    <a:gd name="T0" fmla="*/ 11 w 11"/>
                    <a:gd name="T1" fmla="*/ 3 h 7"/>
                    <a:gd name="T2" fmla="*/ 6 w 11"/>
                    <a:gd name="T3" fmla="*/ 7 h 7"/>
                    <a:gd name="T4" fmla="*/ 0 w 11"/>
                    <a:gd name="T5" fmla="*/ 4 h 7"/>
                    <a:gd name="T6" fmla="*/ 5 w 11"/>
                    <a:gd name="T7" fmla="*/ 0 h 7"/>
                    <a:gd name="T8" fmla="*/ 11 w 11"/>
                    <a:gd name="T9" fmla="*/ 3 h 7"/>
                  </a:gdLst>
                  <a:ahLst/>
                  <a:cxnLst>
                    <a:cxn ang="0">
                      <a:pos x="T0" y="T1"/>
                    </a:cxn>
                    <a:cxn ang="0">
                      <a:pos x="T2" y="T3"/>
                    </a:cxn>
                    <a:cxn ang="0">
                      <a:pos x="T4" y="T5"/>
                    </a:cxn>
                    <a:cxn ang="0">
                      <a:pos x="T6" y="T7"/>
                    </a:cxn>
                    <a:cxn ang="0">
                      <a:pos x="T8" y="T9"/>
                    </a:cxn>
                  </a:cxnLst>
                  <a:rect l="0" t="0" r="r" b="b"/>
                  <a:pathLst>
                    <a:path w="11" h="7">
                      <a:moveTo>
                        <a:pt x="11" y="3"/>
                      </a:moveTo>
                      <a:cubicBezTo>
                        <a:pt x="11" y="5"/>
                        <a:pt x="8" y="6"/>
                        <a:pt x="6" y="7"/>
                      </a:cubicBezTo>
                      <a:cubicBezTo>
                        <a:pt x="3" y="7"/>
                        <a:pt x="0" y="6"/>
                        <a:pt x="0" y="4"/>
                      </a:cubicBezTo>
                      <a:cubicBezTo>
                        <a:pt x="0" y="2"/>
                        <a:pt x="2" y="0"/>
                        <a:pt x="5" y="0"/>
                      </a:cubicBezTo>
                      <a:cubicBezTo>
                        <a:pt x="8" y="0"/>
                        <a:pt x="11" y="1"/>
                        <a:pt x="11" y="3"/>
                      </a:cubicBezTo>
                      <a:close/>
                    </a:path>
                  </a:pathLst>
                </a:custGeom>
                <a:solidFill>
                  <a:srgbClr val="FF9D78"/>
                </a:solidFill>
                <a:ln>
                  <a:noFill/>
                </a:ln>
              </p:spPr>
              <p:txBody>
                <a:bodyPr vert="horz" wrap="square" lIns="45720" tIns="22860" rIns="45720" bIns="22860" numCol="1" anchor="t" anchorCtr="0" compatLnSpc="1">
                  <a:prstTxWarp prst="textNoShape">
                    <a:avLst/>
                  </a:prstTxWarp>
                </a:bodyPr>
                <a:lstStyle/>
                <a:p>
                  <a:endParaRPr lang="en-US" sz="900"/>
                </a:p>
              </p:txBody>
            </p:sp>
            <p:grpSp>
              <p:nvGrpSpPr>
                <p:cNvPr id="100" name="Group 99">
                  <a:extLst>
                    <a:ext uri="{FF2B5EF4-FFF2-40B4-BE49-F238E27FC236}">
                      <a16:creationId xmlns:a16="http://schemas.microsoft.com/office/drawing/2014/main" id="{A8106317-E302-D837-945A-1C9A558AFD11}"/>
                    </a:ext>
                  </a:extLst>
                </p:cNvPr>
                <p:cNvGrpSpPr/>
                <p:nvPr/>
              </p:nvGrpSpPr>
              <p:grpSpPr>
                <a:xfrm>
                  <a:off x="1056893" y="1833312"/>
                  <a:ext cx="194939" cy="292410"/>
                  <a:chOff x="766791" y="7239466"/>
                  <a:chExt cx="549950" cy="824928"/>
                </a:xfrm>
              </p:grpSpPr>
              <p:sp>
                <p:nvSpPr>
                  <p:cNvPr id="110" name="Freeform 31692">
                    <a:extLst>
                      <a:ext uri="{FF2B5EF4-FFF2-40B4-BE49-F238E27FC236}">
                        <a16:creationId xmlns:a16="http://schemas.microsoft.com/office/drawing/2014/main" id="{1F11F407-6092-9A8E-DACA-2274B8704E25}"/>
                      </a:ext>
                    </a:extLst>
                  </p:cNvPr>
                  <p:cNvSpPr>
                    <a:spLocks/>
                  </p:cNvSpPr>
                  <p:nvPr/>
                </p:nvSpPr>
                <p:spPr bwMode="auto">
                  <a:xfrm>
                    <a:off x="766791" y="7239466"/>
                    <a:ext cx="549950" cy="797437"/>
                  </a:xfrm>
                  <a:custGeom>
                    <a:avLst/>
                    <a:gdLst>
                      <a:gd name="T0" fmla="*/ 1 w 18"/>
                      <a:gd name="T1" fmla="*/ 12 h 25"/>
                      <a:gd name="T2" fmla="*/ 13 w 18"/>
                      <a:gd name="T3" fmla="*/ 2 h 25"/>
                      <a:gd name="T4" fmla="*/ 16 w 18"/>
                      <a:gd name="T5" fmla="*/ 17 h 25"/>
                      <a:gd name="T6" fmla="*/ 6 w 18"/>
                      <a:gd name="T7" fmla="*/ 23 h 25"/>
                      <a:gd name="T8" fmla="*/ 1 w 18"/>
                      <a:gd name="T9" fmla="*/ 12 h 25"/>
                    </a:gdLst>
                    <a:ahLst/>
                    <a:cxnLst>
                      <a:cxn ang="0">
                        <a:pos x="T0" y="T1"/>
                      </a:cxn>
                      <a:cxn ang="0">
                        <a:pos x="T2" y="T3"/>
                      </a:cxn>
                      <a:cxn ang="0">
                        <a:pos x="T4" y="T5"/>
                      </a:cxn>
                      <a:cxn ang="0">
                        <a:pos x="T6" y="T7"/>
                      </a:cxn>
                      <a:cxn ang="0">
                        <a:pos x="T8" y="T9"/>
                      </a:cxn>
                    </a:cxnLst>
                    <a:rect l="0" t="0" r="r" b="b"/>
                    <a:pathLst>
                      <a:path w="18" h="25">
                        <a:moveTo>
                          <a:pt x="1" y="12"/>
                        </a:moveTo>
                        <a:cubicBezTo>
                          <a:pt x="3" y="4"/>
                          <a:pt x="8" y="0"/>
                          <a:pt x="13" y="2"/>
                        </a:cubicBezTo>
                        <a:cubicBezTo>
                          <a:pt x="17" y="3"/>
                          <a:pt x="18" y="10"/>
                          <a:pt x="16" y="17"/>
                        </a:cubicBezTo>
                        <a:cubicBezTo>
                          <a:pt x="14" y="25"/>
                          <a:pt x="11" y="25"/>
                          <a:pt x="6" y="23"/>
                        </a:cubicBezTo>
                        <a:cubicBezTo>
                          <a:pt x="2" y="21"/>
                          <a:pt x="0" y="19"/>
                          <a:pt x="1" y="12"/>
                        </a:cubicBezTo>
                        <a:close/>
                      </a:path>
                    </a:pathLst>
                  </a:custGeom>
                  <a:solidFill>
                    <a:srgbClr val="B96C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111" name="Freeform 31693">
                    <a:extLst>
                      <a:ext uri="{FF2B5EF4-FFF2-40B4-BE49-F238E27FC236}">
                        <a16:creationId xmlns:a16="http://schemas.microsoft.com/office/drawing/2014/main" id="{46089436-8339-2865-E1EB-016E7E166FBC}"/>
                      </a:ext>
                    </a:extLst>
                  </p:cNvPr>
                  <p:cNvSpPr>
                    <a:spLocks/>
                  </p:cNvSpPr>
                  <p:nvPr/>
                </p:nvSpPr>
                <p:spPr bwMode="auto">
                  <a:xfrm>
                    <a:off x="766791" y="7294463"/>
                    <a:ext cx="549950" cy="769931"/>
                  </a:xfrm>
                  <a:custGeom>
                    <a:avLst/>
                    <a:gdLst>
                      <a:gd name="T0" fmla="*/ 1 w 18"/>
                      <a:gd name="T1" fmla="*/ 12 h 25"/>
                      <a:gd name="T2" fmla="*/ 13 w 18"/>
                      <a:gd name="T3" fmla="*/ 2 h 25"/>
                      <a:gd name="T4" fmla="*/ 16 w 18"/>
                      <a:gd name="T5" fmla="*/ 18 h 25"/>
                      <a:gd name="T6" fmla="*/ 7 w 18"/>
                      <a:gd name="T7" fmla="*/ 23 h 25"/>
                      <a:gd name="T8" fmla="*/ 1 w 18"/>
                      <a:gd name="T9" fmla="*/ 12 h 25"/>
                    </a:gdLst>
                    <a:ahLst/>
                    <a:cxnLst>
                      <a:cxn ang="0">
                        <a:pos x="T0" y="T1"/>
                      </a:cxn>
                      <a:cxn ang="0">
                        <a:pos x="T2" y="T3"/>
                      </a:cxn>
                      <a:cxn ang="0">
                        <a:pos x="T4" y="T5"/>
                      </a:cxn>
                      <a:cxn ang="0">
                        <a:pos x="T6" y="T7"/>
                      </a:cxn>
                      <a:cxn ang="0">
                        <a:pos x="T8" y="T9"/>
                      </a:cxn>
                    </a:cxnLst>
                    <a:rect l="0" t="0" r="r" b="b"/>
                    <a:pathLst>
                      <a:path w="18" h="25">
                        <a:moveTo>
                          <a:pt x="1" y="12"/>
                        </a:moveTo>
                        <a:cubicBezTo>
                          <a:pt x="3" y="5"/>
                          <a:pt x="8" y="0"/>
                          <a:pt x="13" y="2"/>
                        </a:cubicBezTo>
                        <a:cubicBezTo>
                          <a:pt x="17" y="4"/>
                          <a:pt x="18" y="11"/>
                          <a:pt x="16" y="18"/>
                        </a:cubicBezTo>
                        <a:cubicBezTo>
                          <a:pt x="15" y="25"/>
                          <a:pt x="11" y="25"/>
                          <a:pt x="7" y="23"/>
                        </a:cubicBezTo>
                        <a:cubicBezTo>
                          <a:pt x="2" y="22"/>
                          <a:pt x="0" y="20"/>
                          <a:pt x="1" y="12"/>
                        </a:cubicBezTo>
                        <a:close/>
                      </a:path>
                    </a:pathLst>
                  </a:custGeom>
                  <a:solidFill>
                    <a:srgbClr val="FFF8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112" name="Freeform 31697">
                    <a:extLst>
                      <a:ext uri="{FF2B5EF4-FFF2-40B4-BE49-F238E27FC236}">
                        <a16:creationId xmlns:a16="http://schemas.microsoft.com/office/drawing/2014/main" id="{36F50CF4-F041-1499-9221-F7C985CB3156}"/>
                      </a:ext>
                    </a:extLst>
                  </p:cNvPr>
                  <p:cNvSpPr>
                    <a:spLocks/>
                  </p:cNvSpPr>
                  <p:nvPr/>
                </p:nvSpPr>
                <p:spPr bwMode="auto">
                  <a:xfrm>
                    <a:off x="849274" y="7541949"/>
                    <a:ext cx="357477" cy="439961"/>
                  </a:xfrm>
                  <a:custGeom>
                    <a:avLst/>
                    <a:gdLst>
                      <a:gd name="T0" fmla="*/ 0 w 11"/>
                      <a:gd name="T1" fmla="*/ 7 h 15"/>
                      <a:gd name="T2" fmla="*/ 6 w 11"/>
                      <a:gd name="T3" fmla="*/ 1 h 15"/>
                      <a:gd name="T4" fmla="*/ 11 w 11"/>
                      <a:gd name="T5" fmla="*/ 8 h 15"/>
                      <a:gd name="T6" fmla="*/ 5 w 11"/>
                      <a:gd name="T7" fmla="*/ 14 h 15"/>
                      <a:gd name="T8" fmla="*/ 0 w 11"/>
                      <a:gd name="T9" fmla="*/ 7 h 15"/>
                    </a:gdLst>
                    <a:ahLst/>
                    <a:cxnLst>
                      <a:cxn ang="0">
                        <a:pos x="T0" y="T1"/>
                      </a:cxn>
                      <a:cxn ang="0">
                        <a:pos x="T2" y="T3"/>
                      </a:cxn>
                      <a:cxn ang="0">
                        <a:pos x="T4" y="T5"/>
                      </a:cxn>
                      <a:cxn ang="0">
                        <a:pos x="T6" y="T7"/>
                      </a:cxn>
                      <a:cxn ang="0">
                        <a:pos x="T8" y="T9"/>
                      </a:cxn>
                    </a:cxnLst>
                    <a:rect l="0" t="0" r="r" b="b"/>
                    <a:pathLst>
                      <a:path w="11" h="15">
                        <a:moveTo>
                          <a:pt x="0" y="7"/>
                        </a:moveTo>
                        <a:cubicBezTo>
                          <a:pt x="0" y="3"/>
                          <a:pt x="3" y="0"/>
                          <a:pt x="6" y="1"/>
                        </a:cubicBezTo>
                        <a:cubicBezTo>
                          <a:pt x="9" y="1"/>
                          <a:pt x="11" y="4"/>
                          <a:pt x="11" y="8"/>
                        </a:cubicBezTo>
                        <a:cubicBezTo>
                          <a:pt x="10" y="12"/>
                          <a:pt x="8" y="15"/>
                          <a:pt x="5" y="14"/>
                        </a:cubicBezTo>
                        <a:cubicBezTo>
                          <a:pt x="2" y="14"/>
                          <a:pt x="0" y="11"/>
                          <a:pt x="0" y="7"/>
                        </a:cubicBezTo>
                        <a:close/>
                      </a:path>
                    </a:pathLst>
                  </a:custGeom>
                  <a:solidFill>
                    <a:srgbClr val="83AD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113" name="Freeform 31698">
                    <a:extLst>
                      <a:ext uri="{FF2B5EF4-FFF2-40B4-BE49-F238E27FC236}">
                        <a16:creationId xmlns:a16="http://schemas.microsoft.com/office/drawing/2014/main" id="{9D62FBE9-1314-3AFE-F8B9-725A99A142B5}"/>
                      </a:ext>
                    </a:extLst>
                  </p:cNvPr>
                  <p:cNvSpPr>
                    <a:spLocks/>
                  </p:cNvSpPr>
                  <p:nvPr/>
                </p:nvSpPr>
                <p:spPr bwMode="auto">
                  <a:xfrm>
                    <a:off x="959265" y="7596943"/>
                    <a:ext cx="109990" cy="109989"/>
                  </a:xfrm>
                  <a:custGeom>
                    <a:avLst/>
                    <a:gdLst>
                      <a:gd name="T0" fmla="*/ 0 w 4"/>
                      <a:gd name="T1" fmla="*/ 2 h 4"/>
                      <a:gd name="T2" fmla="*/ 2 w 4"/>
                      <a:gd name="T3" fmla="*/ 0 h 4"/>
                      <a:gd name="T4" fmla="*/ 4 w 4"/>
                      <a:gd name="T5" fmla="*/ 2 h 4"/>
                      <a:gd name="T6" fmla="*/ 2 w 4"/>
                      <a:gd name="T7" fmla="*/ 4 h 4"/>
                      <a:gd name="T8" fmla="*/ 0 w 4"/>
                      <a:gd name="T9" fmla="*/ 2 h 4"/>
                    </a:gdLst>
                    <a:ahLst/>
                    <a:cxnLst>
                      <a:cxn ang="0">
                        <a:pos x="T0" y="T1"/>
                      </a:cxn>
                      <a:cxn ang="0">
                        <a:pos x="T2" y="T3"/>
                      </a:cxn>
                      <a:cxn ang="0">
                        <a:pos x="T4" y="T5"/>
                      </a:cxn>
                      <a:cxn ang="0">
                        <a:pos x="T6" y="T7"/>
                      </a:cxn>
                      <a:cxn ang="0">
                        <a:pos x="T8" y="T9"/>
                      </a:cxn>
                    </a:cxnLst>
                    <a:rect l="0" t="0" r="r" b="b"/>
                    <a:pathLst>
                      <a:path w="4" h="4">
                        <a:moveTo>
                          <a:pt x="0" y="2"/>
                        </a:moveTo>
                        <a:cubicBezTo>
                          <a:pt x="0" y="1"/>
                          <a:pt x="1" y="0"/>
                          <a:pt x="2" y="0"/>
                        </a:cubicBezTo>
                        <a:cubicBezTo>
                          <a:pt x="3" y="0"/>
                          <a:pt x="4" y="1"/>
                          <a:pt x="4" y="2"/>
                        </a:cubicBezTo>
                        <a:cubicBezTo>
                          <a:pt x="4" y="4"/>
                          <a:pt x="3" y="4"/>
                          <a:pt x="2" y="4"/>
                        </a:cubicBezTo>
                        <a:cubicBezTo>
                          <a:pt x="1" y="4"/>
                          <a:pt x="0" y="3"/>
                          <a:pt x="0" y="2"/>
                        </a:cubicBezTo>
                        <a:close/>
                      </a:path>
                    </a:pathLst>
                  </a:custGeom>
                  <a:solidFill>
                    <a:srgbClr val="AFD1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grpSp>
            <p:grpSp>
              <p:nvGrpSpPr>
                <p:cNvPr id="101" name="Group 100">
                  <a:extLst>
                    <a:ext uri="{FF2B5EF4-FFF2-40B4-BE49-F238E27FC236}">
                      <a16:creationId xmlns:a16="http://schemas.microsoft.com/office/drawing/2014/main" id="{4129E30B-CAEE-B6F3-4291-3F9B7299DC41}"/>
                    </a:ext>
                  </a:extLst>
                </p:cNvPr>
                <p:cNvGrpSpPr/>
                <p:nvPr/>
              </p:nvGrpSpPr>
              <p:grpSpPr>
                <a:xfrm>
                  <a:off x="559092" y="1829781"/>
                  <a:ext cx="221682" cy="282665"/>
                  <a:chOff x="-360617" y="7129477"/>
                  <a:chExt cx="659942" cy="797437"/>
                </a:xfrm>
              </p:grpSpPr>
              <p:sp>
                <p:nvSpPr>
                  <p:cNvPr id="106" name="Freeform 31690">
                    <a:extLst>
                      <a:ext uri="{FF2B5EF4-FFF2-40B4-BE49-F238E27FC236}">
                        <a16:creationId xmlns:a16="http://schemas.microsoft.com/office/drawing/2014/main" id="{33712AD5-6D48-3F75-F651-49B75C2B76FC}"/>
                      </a:ext>
                    </a:extLst>
                  </p:cNvPr>
                  <p:cNvSpPr>
                    <a:spLocks/>
                  </p:cNvSpPr>
                  <p:nvPr/>
                </p:nvSpPr>
                <p:spPr bwMode="auto">
                  <a:xfrm>
                    <a:off x="-360617" y="7129477"/>
                    <a:ext cx="632453" cy="769931"/>
                  </a:xfrm>
                  <a:custGeom>
                    <a:avLst/>
                    <a:gdLst>
                      <a:gd name="T0" fmla="*/ 2 w 20"/>
                      <a:gd name="T1" fmla="*/ 17 h 25"/>
                      <a:gd name="T2" fmla="*/ 9 w 20"/>
                      <a:gd name="T3" fmla="*/ 2 h 25"/>
                      <a:gd name="T4" fmla="*/ 19 w 20"/>
                      <a:gd name="T5" fmla="*/ 13 h 25"/>
                      <a:gd name="T6" fmla="*/ 11 w 20"/>
                      <a:gd name="T7" fmla="*/ 24 h 25"/>
                      <a:gd name="T8" fmla="*/ 2 w 20"/>
                      <a:gd name="T9" fmla="*/ 17 h 25"/>
                    </a:gdLst>
                    <a:ahLst/>
                    <a:cxnLst>
                      <a:cxn ang="0">
                        <a:pos x="T0" y="T1"/>
                      </a:cxn>
                      <a:cxn ang="0">
                        <a:pos x="T2" y="T3"/>
                      </a:cxn>
                      <a:cxn ang="0">
                        <a:pos x="T4" y="T5"/>
                      </a:cxn>
                      <a:cxn ang="0">
                        <a:pos x="T6" y="T7"/>
                      </a:cxn>
                      <a:cxn ang="0">
                        <a:pos x="T8" y="T9"/>
                      </a:cxn>
                    </a:cxnLst>
                    <a:rect l="0" t="0" r="r" b="b"/>
                    <a:pathLst>
                      <a:path w="20" h="25">
                        <a:moveTo>
                          <a:pt x="2" y="17"/>
                        </a:moveTo>
                        <a:cubicBezTo>
                          <a:pt x="0" y="10"/>
                          <a:pt x="4" y="3"/>
                          <a:pt x="9" y="2"/>
                        </a:cubicBezTo>
                        <a:cubicBezTo>
                          <a:pt x="14" y="0"/>
                          <a:pt x="18" y="6"/>
                          <a:pt x="19" y="13"/>
                        </a:cubicBezTo>
                        <a:cubicBezTo>
                          <a:pt x="20" y="20"/>
                          <a:pt x="17" y="22"/>
                          <a:pt x="11" y="24"/>
                        </a:cubicBezTo>
                        <a:cubicBezTo>
                          <a:pt x="6" y="25"/>
                          <a:pt x="3" y="25"/>
                          <a:pt x="2" y="17"/>
                        </a:cubicBezTo>
                        <a:close/>
                      </a:path>
                    </a:pathLst>
                  </a:custGeom>
                  <a:solidFill>
                    <a:srgbClr val="B96C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107" name="Freeform 31691">
                    <a:extLst>
                      <a:ext uri="{FF2B5EF4-FFF2-40B4-BE49-F238E27FC236}">
                        <a16:creationId xmlns:a16="http://schemas.microsoft.com/office/drawing/2014/main" id="{007C32E9-8121-4970-3609-DC33551050F8}"/>
                      </a:ext>
                    </a:extLst>
                  </p:cNvPr>
                  <p:cNvSpPr>
                    <a:spLocks/>
                  </p:cNvSpPr>
                  <p:nvPr/>
                </p:nvSpPr>
                <p:spPr bwMode="auto">
                  <a:xfrm>
                    <a:off x="-305621" y="7156983"/>
                    <a:ext cx="604946" cy="769931"/>
                  </a:xfrm>
                  <a:custGeom>
                    <a:avLst/>
                    <a:gdLst>
                      <a:gd name="T0" fmla="*/ 1 w 20"/>
                      <a:gd name="T1" fmla="*/ 17 h 25"/>
                      <a:gd name="T2" fmla="*/ 9 w 20"/>
                      <a:gd name="T3" fmla="*/ 2 h 25"/>
                      <a:gd name="T4" fmla="*/ 19 w 20"/>
                      <a:gd name="T5" fmla="*/ 13 h 25"/>
                      <a:gd name="T6" fmla="*/ 11 w 20"/>
                      <a:gd name="T7" fmla="*/ 24 h 25"/>
                      <a:gd name="T8" fmla="*/ 1 w 20"/>
                      <a:gd name="T9" fmla="*/ 17 h 25"/>
                    </a:gdLst>
                    <a:ahLst/>
                    <a:cxnLst>
                      <a:cxn ang="0">
                        <a:pos x="T0" y="T1"/>
                      </a:cxn>
                      <a:cxn ang="0">
                        <a:pos x="T2" y="T3"/>
                      </a:cxn>
                      <a:cxn ang="0">
                        <a:pos x="T4" y="T5"/>
                      </a:cxn>
                      <a:cxn ang="0">
                        <a:pos x="T6" y="T7"/>
                      </a:cxn>
                      <a:cxn ang="0">
                        <a:pos x="T8" y="T9"/>
                      </a:cxn>
                    </a:cxnLst>
                    <a:rect l="0" t="0" r="r" b="b"/>
                    <a:pathLst>
                      <a:path w="20" h="25">
                        <a:moveTo>
                          <a:pt x="1" y="17"/>
                        </a:moveTo>
                        <a:cubicBezTo>
                          <a:pt x="0" y="10"/>
                          <a:pt x="4" y="3"/>
                          <a:pt x="9" y="2"/>
                        </a:cubicBezTo>
                        <a:cubicBezTo>
                          <a:pt x="14" y="0"/>
                          <a:pt x="18" y="6"/>
                          <a:pt x="19" y="13"/>
                        </a:cubicBezTo>
                        <a:cubicBezTo>
                          <a:pt x="20" y="20"/>
                          <a:pt x="17" y="22"/>
                          <a:pt x="11" y="24"/>
                        </a:cubicBezTo>
                        <a:cubicBezTo>
                          <a:pt x="6" y="25"/>
                          <a:pt x="3" y="25"/>
                          <a:pt x="1" y="17"/>
                        </a:cubicBezTo>
                        <a:close/>
                      </a:path>
                    </a:pathLst>
                  </a:custGeom>
                  <a:solidFill>
                    <a:srgbClr val="FFF8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108" name="Freeform 31696">
                    <a:extLst>
                      <a:ext uri="{FF2B5EF4-FFF2-40B4-BE49-F238E27FC236}">
                        <a16:creationId xmlns:a16="http://schemas.microsoft.com/office/drawing/2014/main" id="{E34BA376-3B9A-9D97-5BE6-E1C1AD21BE85}"/>
                      </a:ext>
                    </a:extLst>
                  </p:cNvPr>
                  <p:cNvSpPr>
                    <a:spLocks/>
                  </p:cNvSpPr>
                  <p:nvPr/>
                </p:nvSpPr>
                <p:spPr bwMode="auto">
                  <a:xfrm>
                    <a:off x="-168125" y="7431957"/>
                    <a:ext cx="302482" cy="412472"/>
                  </a:xfrm>
                  <a:custGeom>
                    <a:avLst/>
                    <a:gdLst>
                      <a:gd name="T0" fmla="*/ 0 w 10"/>
                      <a:gd name="T1" fmla="*/ 6 h 13"/>
                      <a:gd name="T2" fmla="*/ 5 w 10"/>
                      <a:gd name="T3" fmla="*/ 0 h 13"/>
                      <a:gd name="T4" fmla="*/ 10 w 10"/>
                      <a:gd name="T5" fmla="*/ 7 h 13"/>
                      <a:gd name="T6" fmla="*/ 5 w 10"/>
                      <a:gd name="T7" fmla="*/ 13 h 13"/>
                      <a:gd name="T8" fmla="*/ 0 w 10"/>
                      <a:gd name="T9" fmla="*/ 6 h 13"/>
                    </a:gdLst>
                    <a:ahLst/>
                    <a:cxnLst>
                      <a:cxn ang="0">
                        <a:pos x="T0" y="T1"/>
                      </a:cxn>
                      <a:cxn ang="0">
                        <a:pos x="T2" y="T3"/>
                      </a:cxn>
                      <a:cxn ang="0">
                        <a:pos x="T4" y="T5"/>
                      </a:cxn>
                      <a:cxn ang="0">
                        <a:pos x="T6" y="T7"/>
                      </a:cxn>
                      <a:cxn ang="0">
                        <a:pos x="T8" y="T9"/>
                      </a:cxn>
                    </a:cxnLst>
                    <a:rect l="0" t="0" r="r" b="b"/>
                    <a:pathLst>
                      <a:path w="10" h="13">
                        <a:moveTo>
                          <a:pt x="0" y="6"/>
                        </a:moveTo>
                        <a:cubicBezTo>
                          <a:pt x="0" y="3"/>
                          <a:pt x="2" y="0"/>
                          <a:pt x="5" y="0"/>
                        </a:cubicBezTo>
                        <a:cubicBezTo>
                          <a:pt x="8" y="0"/>
                          <a:pt x="10" y="3"/>
                          <a:pt x="10" y="7"/>
                        </a:cubicBezTo>
                        <a:cubicBezTo>
                          <a:pt x="10" y="10"/>
                          <a:pt x="7" y="13"/>
                          <a:pt x="5" y="13"/>
                        </a:cubicBezTo>
                        <a:cubicBezTo>
                          <a:pt x="2" y="13"/>
                          <a:pt x="0" y="10"/>
                          <a:pt x="0" y="6"/>
                        </a:cubicBezTo>
                        <a:close/>
                      </a:path>
                    </a:pathLst>
                  </a:custGeom>
                  <a:solidFill>
                    <a:srgbClr val="83AD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109" name="Freeform 31699">
                    <a:extLst>
                      <a:ext uri="{FF2B5EF4-FFF2-40B4-BE49-F238E27FC236}">
                        <a16:creationId xmlns:a16="http://schemas.microsoft.com/office/drawing/2014/main" id="{68156779-5175-3F9C-0422-9425D8AE1466}"/>
                      </a:ext>
                    </a:extLst>
                  </p:cNvPr>
                  <p:cNvSpPr>
                    <a:spLocks/>
                  </p:cNvSpPr>
                  <p:nvPr/>
                </p:nvSpPr>
                <p:spPr bwMode="auto">
                  <a:xfrm>
                    <a:off x="-113130" y="7459447"/>
                    <a:ext cx="137496" cy="137496"/>
                  </a:xfrm>
                  <a:custGeom>
                    <a:avLst/>
                    <a:gdLst>
                      <a:gd name="T0" fmla="*/ 0 w 4"/>
                      <a:gd name="T1" fmla="*/ 2 h 4"/>
                      <a:gd name="T2" fmla="*/ 2 w 4"/>
                      <a:gd name="T3" fmla="*/ 0 h 4"/>
                      <a:gd name="T4" fmla="*/ 4 w 4"/>
                      <a:gd name="T5" fmla="*/ 2 h 4"/>
                      <a:gd name="T6" fmla="*/ 2 w 4"/>
                      <a:gd name="T7" fmla="*/ 4 h 4"/>
                      <a:gd name="T8" fmla="*/ 0 w 4"/>
                      <a:gd name="T9" fmla="*/ 2 h 4"/>
                    </a:gdLst>
                    <a:ahLst/>
                    <a:cxnLst>
                      <a:cxn ang="0">
                        <a:pos x="T0" y="T1"/>
                      </a:cxn>
                      <a:cxn ang="0">
                        <a:pos x="T2" y="T3"/>
                      </a:cxn>
                      <a:cxn ang="0">
                        <a:pos x="T4" y="T5"/>
                      </a:cxn>
                      <a:cxn ang="0">
                        <a:pos x="T6" y="T7"/>
                      </a:cxn>
                      <a:cxn ang="0">
                        <a:pos x="T8" y="T9"/>
                      </a:cxn>
                    </a:cxnLst>
                    <a:rect l="0" t="0" r="r" b="b"/>
                    <a:pathLst>
                      <a:path w="4" h="4">
                        <a:moveTo>
                          <a:pt x="0" y="2"/>
                        </a:moveTo>
                        <a:cubicBezTo>
                          <a:pt x="0" y="1"/>
                          <a:pt x="1" y="0"/>
                          <a:pt x="2" y="0"/>
                        </a:cubicBezTo>
                        <a:cubicBezTo>
                          <a:pt x="3" y="0"/>
                          <a:pt x="4" y="1"/>
                          <a:pt x="4" y="2"/>
                        </a:cubicBezTo>
                        <a:cubicBezTo>
                          <a:pt x="4" y="4"/>
                          <a:pt x="3" y="4"/>
                          <a:pt x="2" y="4"/>
                        </a:cubicBezTo>
                        <a:cubicBezTo>
                          <a:pt x="1" y="4"/>
                          <a:pt x="0" y="3"/>
                          <a:pt x="0" y="2"/>
                        </a:cubicBezTo>
                        <a:close/>
                      </a:path>
                    </a:pathLst>
                  </a:custGeom>
                  <a:solidFill>
                    <a:srgbClr val="AFD1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grpSp>
            <p:sp>
              <p:nvSpPr>
                <p:cNvPr id="102" name="Freeform 31687">
                  <a:extLst>
                    <a:ext uri="{FF2B5EF4-FFF2-40B4-BE49-F238E27FC236}">
                      <a16:creationId xmlns:a16="http://schemas.microsoft.com/office/drawing/2014/main" id="{20DDA385-9E29-8E30-724C-58DACC8BEC7C}"/>
                    </a:ext>
                  </a:extLst>
                </p:cNvPr>
                <p:cNvSpPr>
                  <a:spLocks/>
                </p:cNvSpPr>
                <p:nvPr/>
              </p:nvSpPr>
              <p:spPr bwMode="auto">
                <a:xfrm flipH="1">
                  <a:off x="1103702" y="2195323"/>
                  <a:ext cx="200791" cy="64793"/>
                </a:xfrm>
                <a:custGeom>
                  <a:avLst/>
                  <a:gdLst>
                    <a:gd name="T0" fmla="*/ 11 w 11"/>
                    <a:gd name="T1" fmla="*/ 3 h 7"/>
                    <a:gd name="T2" fmla="*/ 6 w 11"/>
                    <a:gd name="T3" fmla="*/ 7 h 7"/>
                    <a:gd name="T4" fmla="*/ 0 w 11"/>
                    <a:gd name="T5" fmla="*/ 4 h 7"/>
                    <a:gd name="T6" fmla="*/ 5 w 11"/>
                    <a:gd name="T7" fmla="*/ 0 h 7"/>
                    <a:gd name="T8" fmla="*/ 11 w 11"/>
                    <a:gd name="T9" fmla="*/ 3 h 7"/>
                  </a:gdLst>
                  <a:ahLst/>
                  <a:cxnLst>
                    <a:cxn ang="0">
                      <a:pos x="T0" y="T1"/>
                    </a:cxn>
                    <a:cxn ang="0">
                      <a:pos x="T2" y="T3"/>
                    </a:cxn>
                    <a:cxn ang="0">
                      <a:pos x="T4" y="T5"/>
                    </a:cxn>
                    <a:cxn ang="0">
                      <a:pos x="T6" y="T7"/>
                    </a:cxn>
                    <a:cxn ang="0">
                      <a:pos x="T8" y="T9"/>
                    </a:cxn>
                  </a:cxnLst>
                  <a:rect l="0" t="0" r="r" b="b"/>
                  <a:pathLst>
                    <a:path w="11" h="7">
                      <a:moveTo>
                        <a:pt x="11" y="3"/>
                      </a:moveTo>
                      <a:cubicBezTo>
                        <a:pt x="11" y="5"/>
                        <a:pt x="8" y="6"/>
                        <a:pt x="6" y="7"/>
                      </a:cubicBezTo>
                      <a:cubicBezTo>
                        <a:pt x="3" y="7"/>
                        <a:pt x="0" y="6"/>
                        <a:pt x="0" y="4"/>
                      </a:cubicBezTo>
                      <a:cubicBezTo>
                        <a:pt x="0" y="2"/>
                        <a:pt x="2" y="0"/>
                        <a:pt x="5" y="0"/>
                      </a:cubicBezTo>
                      <a:cubicBezTo>
                        <a:pt x="8" y="0"/>
                        <a:pt x="11" y="1"/>
                        <a:pt x="11" y="3"/>
                      </a:cubicBezTo>
                      <a:close/>
                    </a:path>
                  </a:pathLst>
                </a:custGeom>
                <a:solidFill>
                  <a:srgbClr val="FF9D78"/>
                </a:solidFill>
                <a:ln>
                  <a:noFill/>
                </a:ln>
              </p:spPr>
              <p:txBody>
                <a:bodyPr vert="horz" wrap="square" lIns="45720" tIns="22860" rIns="45720" bIns="22860" numCol="1" anchor="t" anchorCtr="0" compatLnSpc="1">
                  <a:prstTxWarp prst="textNoShape">
                    <a:avLst/>
                  </a:prstTxWarp>
                </a:bodyPr>
                <a:lstStyle/>
                <a:p>
                  <a:endParaRPr lang="en-US" sz="900"/>
                </a:p>
              </p:txBody>
            </p:sp>
            <p:sp>
              <p:nvSpPr>
                <p:cNvPr id="103" name="Freeform 383">
                  <a:extLst>
                    <a:ext uri="{FF2B5EF4-FFF2-40B4-BE49-F238E27FC236}">
                      <a16:creationId xmlns:a16="http://schemas.microsoft.com/office/drawing/2014/main" id="{C07A8B3F-DF29-CFE6-1CFC-64EAC9EC8A0E}"/>
                    </a:ext>
                  </a:extLst>
                </p:cNvPr>
                <p:cNvSpPr>
                  <a:spLocks/>
                </p:cNvSpPr>
                <p:nvPr/>
              </p:nvSpPr>
              <p:spPr bwMode="auto">
                <a:xfrm flipH="1">
                  <a:off x="271771" y="1319160"/>
                  <a:ext cx="1364741" cy="710052"/>
                </a:xfrm>
                <a:custGeom>
                  <a:avLst/>
                  <a:gdLst>
                    <a:gd name="connsiteX0" fmla="*/ 649769 w 1364741"/>
                    <a:gd name="connsiteY0" fmla="*/ 0 h 710052"/>
                    <a:gd name="connsiteX1" fmla="*/ 34563 w 1364741"/>
                    <a:gd name="connsiteY1" fmla="*/ 132755 h 710052"/>
                    <a:gd name="connsiteX2" fmla="*/ 0 w 1364741"/>
                    <a:gd name="connsiteY2" fmla="*/ 152901 h 710052"/>
                    <a:gd name="connsiteX3" fmla="*/ 11432 w 1364741"/>
                    <a:gd name="connsiteY3" fmla="*/ 165070 h 710052"/>
                    <a:gd name="connsiteX4" fmla="*/ 71258 w 1364741"/>
                    <a:gd name="connsiteY4" fmla="*/ 212881 h 710052"/>
                    <a:gd name="connsiteX5" fmla="*/ 74150 w 1364741"/>
                    <a:gd name="connsiteY5" fmla="*/ 214518 h 710052"/>
                    <a:gd name="connsiteX6" fmla="*/ 72594 w 1364741"/>
                    <a:gd name="connsiteY6" fmla="*/ 222947 h 710052"/>
                    <a:gd name="connsiteX7" fmla="*/ 122083 w 1364741"/>
                    <a:gd name="connsiteY7" fmla="*/ 688329 h 710052"/>
                    <a:gd name="connsiteX8" fmla="*/ 219463 w 1364741"/>
                    <a:gd name="connsiteY8" fmla="*/ 274678 h 710052"/>
                    <a:gd name="connsiteX9" fmla="*/ 251743 w 1364741"/>
                    <a:gd name="connsiteY9" fmla="*/ 271521 h 710052"/>
                    <a:gd name="connsiteX10" fmla="*/ 268437 w 1364741"/>
                    <a:gd name="connsiteY10" fmla="*/ 267433 h 710052"/>
                    <a:gd name="connsiteX11" fmla="*/ 315785 w 1364741"/>
                    <a:gd name="connsiteY11" fmla="*/ 270728 h 710052"/>
                    <a:gd name="connsiteX12" fmla="*/ 549159 w 1364741"/>
                    <a:gd name="connsiteY12" fmla="*/ 247991 h 710052"/>
                    <a:gd name="connsiteX13" fmla="*/ 599620 w 1364741"/>
                    <a:gd name="connsiteY13" fmla="*/ 233318 h 710052"/>
                    <a:gd name="connsiteX14" fmla="*/ 614726 w 1364741"/>
                    <a:gd name="connsiteY14" fmla="*/ 232121 h 710052"/>
                    <a:gd name="connsiteX15" fmla="*/ 910345 w 1364741"/>
                    <a:gd name="connsiteY15" fmla="*/ 219706 h 710052"/>
                    <a:gd name="connsiteX16" fmla="*/ 1174858 w 1364741"/>
                    <a:gd name="connsiteY16" fmla="*/ 308025 h 710052"/>
                    <a:gd name="connsiteX17" fmla="*/ 1290924 w 1364741"/>
                    <a:gd name="connsiteY17" fmla="*/ 707576 h 710052"/>
                    <a:gd name="connsiteX18" fmla="*/ 1329599 w 1364741"/>
                    <a:gd name="connsiteY18" fmla="*/ 547773 h 710052"/>
                    <a:gd name="connsiteX19" fmla="*/ 1343229 w 1364741"/>
                    <a:gd name="connsiteY19" fmla="*/ 478360 h 710052"/>
                    <a:gd name="connsiteX20" fmla="*/ 1364741 w 1364741"/>
                    <a:gd name="connsiteY20" fmla="*/ 364627 h 710052"/>
                    <a:gd name="connsiteX21" fmla="*/ 1362678 w 1364741"/>
                    <a:gd name="connsiteY21" fmla="*/ 190015 h 710052"/>
                    <a:gd name="connsiteX22" fmla="*/ 1362651 w 1364741"/>
                    <a:gd name="connsiteY22" fmla="*/ 189688 h 710052"/>
                    <a:gd name="connsiteX23" fmla="*/ 1264975 w 1364741"/>
                    <a:gd name="connsiteY23" fmla="*/ 132755 h 710052"/>
                    <a:gd name="connsiteX24" fmla="*/ 649769 w 1364741"/>
                    <a:gd name="connsiteY24" fmla="*/ 0 h 710052"/>
                    <a:gd name="connsiteX0" fmla="*/ 649769 w 1364741"/>
                    <a:gd name="connsiteY0" fmla="*/ 0 h 710052"/>
                    <a:gd name="connsiteX1" fmla="*/ 34563 w 1364741"/>
                    <a:gd name="connsiteY1" fmla="*/ 132755 h 710052"/>
                    <a:gd name="connsiteX2" fmla="*/ 0 w 1364741"/>
                    <a:gd name="connsiteY2" fmla="*/ 152901 h 710052"/>
                    <a:gd name="connsiteX3" fmla="*/ 11432 w 1364741"/>
                    <a:gd name="connsiteY3" fmla="*/ 165070 h 710052"/>
                    <a:gd name="connsiteX4" fmla="*/ 71258 w 1364741"/>
                    <a:gd name="connsiteY4" fmla="*/ 212881 h 710052"/>
                    <a:gd name="connsiteX5" fmla="*/ 74150 w 1364741"/>
                    <a:gd name="connsiteY5" fmla="*/ 214518 h 710052"/>
                    <a:gd name="connsiteX6" fmla="*/ 72594 w 1364741"/>
                    <a:gd name="connsiteY6" fmla="*/ 222947 h 710052"/>
                    <a:gd name="connsiteX7" fmla="*/ 122083 w 1364741"/>
                    <a:gd name="connsiteY7" fmla="*/ 688329 h 710052"/>
                    <a:gd name="connsiteX8" fmla="*/ 219463 w 1364741"/>
                    <a:gd name="connsiteY8" fmla="*/ 274678 h 710052"/>
                    <a:gd name="connsiteX9" fmla="*/ 251743 w 1364741"/>
                    <a:gd name="connsiteY9" fmla="*/ 271521 h 710052"/>
                    <a:gd name="connsiteX10" fmla="*/ 268437 w 1364741"/>
                    <a:gd name="connsiteY10" fmla="*/ 267433 h 710052"/>
                    <a:gd name="connsiteX11" fmla="*/ 315785 w 1364741"/>
                    <a:gd name="connsiteY11" fmla="*/ 270728 h 710052"/>
                    <a:gd name="connsiteX12" fmla="*/ 549159 w 1364741"/>
                    <a:gd name="connsiteY12" fmla="*/ 247991 h 710052"/>
                    <a:gd name="connsiteX13" fmla="*/ 599620 w 1364741"/>
                    <a:gd name="connsiteY13" fmla="*/ 233318 h 710052"/>
                    <a:gd name="connsiteX14" fmla="*/ 614726 w 1364741"/>
                    <a:gd name="connsiteY14" fmla="*/ 232121 h 710052"/>
                    <a:gd name="connsiteX15" fmla="*/ 910345 w 1364741"/>
                    <a:gd name="connsiteY15" fmla="*/ 219706 h 710052"/>
                    <a:gd name="connsiteX16" fmla="*/ 1174858 w 1364741"/>
                    <a:gd name="connsiteY16" fmla="*/ 308025 h 710052"/>
                    <a:gd name="connsiteX17" fmla="*/ 1290924 w 1364741"/>
                    <a:gd name="connsiteY17" fmla="*/ 707576 h 710052"/>
                    <a:gd name="connsiteX18" fmla="*/ 1329599 w 1364741"/>
                    <a:gd name="connsiteY18" fmla="*/ 547773 h 710052"/>
                    <a:gd name="connsiteX19" fmla="*/ 1343229 w 1364741"/>
                    <a:gd name="connsiteY19" fmla="*/ 478360 h 710052"/>
                    <a:gd name="connsiteX20" fmla="*/ 1364741 w 1364741"/>
                    <a:gd name="connsiteY20" fmla="*/ 364627 h 710052"/>
                    <a:gd name="connsiteX21" fmla="*/ 1362678 w 1364741"/>
                    <a:gd name="connsiteY21" fmla="*/ 190015 h 710052"/>
                    <a:gd name="connsiteX22" fmla="*/ 1298256 w 1364741"/>
                    <a:gd name="connsiteY22" fmla="*/ 202567 h 710052"/>
                    <a:gd name="connsiteX23" fmla="*/ 1264975 w 1364741"/>
                    <a:gd name="connsiteY23" fmla="*/ 132755 h 710052"/>
                    <a:gd name="connsiteX24" fmla="*/ 649769 w 1364741"/>
                    <a:gd name="connsiteY24" fmla="*/ 0 h 710052"/>
                    <a:gd name="connsiteX0" fmla="*/ 649769 w 1364741"/>
                    <a:gd name="connsiteY0" fmla="*/ 0 h 710052"/>
                    <a:gd name="connsiteX1" fmla="*/ 34563 w 1364741"/>
                    <a:gd name="connsiteY1" fmla="*/ 132755 h 710052"/>
                    <a:gd name="connsiteX2" fmla="*/ 0 w 1364741"/>
                    <a:gd name="connsiteY2" fmla="*/ 152901 h 710052"/>
                    <a:gd name="connsiteX3" fmla="*/ 11432 w 1364741"/>
                    <a:gd name="connsiteY3" fmla="*/ 165070 h 710052"/>
                    <a:gd name="connsiteX4" fmla="*/ 71258 w 1364741"/>
                    <a:gd name="connsiteY4" fmla="*/ 212881 h 710052"/>
                    <a:gd name="connsiteX5" fmla="*/ 74150 w 1364741"/>
                    <a:gd name="connsiteY5" fmla="*/ 214518 h 710052"/>
                    <a:gd name="connsiteX6" fmla="*/ 72594 w 1364741"/>
                    <a:gd name="connsiteY6" fmla="*/ 222947 h 710052"/>
                    <a:gd name="connsiteX7" fmla="*/ 122083 w 1364741"/>
                    <a:gd name="connsiteY7" fmla="*/ 688329 h 710052"/>
                    <a:gd name="connsiteX8" fmla="*/ 219463 w 1364741"/>
                    <a:gd name="connsiteY8" fmla="*/ 274678 h 710052"/>
                    <a:gd name="connsiteX9" fmla="*/ 251743 w 1364741"/>
                    <a:gd name="connsiteY9" fmla="*/ 271521 h 710052"/>
                    <a:gd name="connsiteX10" fmla="*/ 268437 w 1364741"/>
                    <a:gd name="connsiteY10" fmla="*/ 267433 h 710052"/>
                    <a:gd name="connsiteX11" fmla="*/ 315785 w 1364741"/>
                    <a:gd name="connsiteY11" fmla="*/ 270728 h 710052"/>
                    <a:gd name="connsiteX12" fmla="*/ 549159 w 1364741"/>
                    <a:gd name="connsiteY12" fmla="*/ 247991 h 710052"/>
                    <a:gd name="connsiteX13" fmla="*/ 599620 w 1364741"/>
                    <a:gd name="connsiteY13" fmla="*/ 233318 h 710052"/>
                    <a:gd name="connsiteX14" fmla="*/ 614726 w 1364741"/>
                    <a:gd name="connsiteY14" fmla="*/ 232121 h 710052"/>
                    <a:gd name="connsiteX15" fmla="*/ 910345 w 1364741"/>
                    <a:gd name="connsiteY15" fmla="*/ 219706 h 710052"/>
                    <a:gd name="connsiteX16" fmla="*/ 1174858 w 1364741"/>
                    <a:gd name="connsiteY16" fmla="*/ 308025 h 710052"/>
                    <a:gd name="connsiteX17" fmla="*/ 1290924 w 1364741"/>
                    <a:gd name="connsiteY17" fmla="*/ 707576 h 710052"/>
                    <a:gd name="connsiteX18" fmla="*/ 1329599 w 1364741"/>
                    <a:gd name="connsiteY18" fmla="*/ 547773 h 710052"/>
                    <a:gd name="connsiteX19" fmla="*/ 1343229 w 1364741"/>
                    <a:gd name="connsiteY19" fmla="*/ 478360 h 710052"/>
                    <a:gd name="connsiteX20" fmla="*/ 1364741 w 1364741"/>
                    <a:gd name="connsiteY20" fmla="*/ 364627 h 710052"/>
                    <a:gd name="connsiteX21" fmla="*/ 1298256 w 1364741"/>
                    <a:gd name="connsiteY21" fmla="*/ 202567 h 710052"/>
                    <a:gd name="connsiteX22" fmla="*/ 1264975 w 1364741"/>
                    <a:gd name="connsiteY22" fmla="*/ 132755 h 710052"/>
                    <a:gd name="connsiteX23" fmla="*/ 649769 w 1364741"/>
                    <a:gd name="connsiteY23" fmla="*/ 0 h 710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364741" h="710052">
                      <a:moveTo>
                        <a:pt x="649769" y="0"/>
                      </a:moveTo>
                      <a:cubicBezTo>
                        <a:pt x="421883" y="0"/>
                        <a:pt x="210177" y="48940"/>
                        <a:pt x="34563" y="132755"/>
                      </a:cubicBezTo>
                      <a:lnTo>
                        <a:pt x="0" y="152901"/>
                      </a:lnTo>
                      <a:lnTo>
                        <a:pt x="11432" y="165070"/>
                      </a:lnTo>
                      <a:cubicBezTo>
                        <a:pt x="27936" y="181700"/>
                        <a:pt x="48566" y="198330"/>
                        <a:pt x="71258" y="212881"/>
                      </a:cubicBezTo>
                      <a:lnTo>
                        <a:pt x="74150" y="214518"/>
                      </a:lnTo>
                      <a:lnTo>
                        <a:pt x="72594" y="222947"/>
                      </a:lnTo>
                      <a:cubicBezTo>
                        <a:pt x="50527" y="401941"/>
                        <a:pt x="122083" y="688329"/>
                        <a:pt x="122083" y="688329"/>
                      </a:cubicBezTo>
                      <a:cubicBezTo>
                        <a:pt x="208689" y="553705"/>
                        <a:pt x="219463" y="274678"/>
                        <a:pt x="219463" y="274678"/>
                      </a:cubicBezTo>
                      <a:cubicBezTo>
                        <a:pt x="230272" y="274678"/>
                        <a:pt x="241089" y="273475"/>
                        <a:pt x="251743" y="271521"/>
                      </a:cubicBezTo>
                      <a:lnTo>
                        <a:pt x="268437" y="267433"/>
                      </a:lnTo>
                      <a:lnTo>
                        <a:pt x="315785" y="270728"/>
                      </a:lnTo>
                      <a:cubicBezTo>
                        <a:pt x="393920" y="273716"/>
                        <a:pt x="473086" y="266830"/>
                        <a:pt x="549159" y="247991"/>
                      </a:cubicBezTo>
                      <a:lnTo>
                        <a:pt x="599620" y="233318"/>
                      </a:lnTo>
                      <a:lnTo>
                        <a:pt x="614726" y="232121"/>
                      </a:lnTo>
                      <a:cubicBezTo>
                        <a:pt x="726070" y="223213"/>
                        <a:pt x="840651" y="214525"/>
                        <a:pt x="910345" y="219706"/>
                      </a:cubicBezTo>
                      <a:cubicBezTo>
                        <a:pt x="1049733" y="230067"/>
                        <a:pt x="1109772" y="244475"/>
                        <a:pt x="1174858" y="308025"/>
                      </a:cubicBezTo>
                      <a:cubicBezTo>
                        <a:pt x="1228868" y="519637"/>
                        <a:pt x="1261999" y="683585"/>
                        <a:pt x="1290924" y="707576"/>
                      </a:cubicBezTo>
                      <a:cubicBezTo>
                        <a:pt x="1312618" y="725570"/>
                        <a:pt x="1315578" y="642780"/>
                        <a:pt x="1329599" y="547773"/>
                      </a:cubicBezTo>
                      <a:lnTo>
                        <a:pt x="1343229" y="478360"/>
                      </a:lnTo>
                      <a:lnTo>
                        <a:pt x="1364741" y="364627"/>
                      </a:lnTo>
                      <a:cubicBezTo>
                        <a:pt x="1357246" y="318662"/>
                        <a:pt x="1314884" y="241212"/>
                        <a:pt x="1298256" y="202567"/>
                      </a:cubicBezTo>
                      <a:cubicBezTo>
                        <a:pt x="1265697" y="183589"/>
                        <a:pt x="1297534" y="151733"/>
                        <a:pt x="1264975" y="132755"/>
                      </a:cubicBezTo>
                      <a:cubicBezTo>
                        <a:pt x="1089361" y="48940"/>
                        <a:pt x="877656" y="0"/>
                        <a:pt x="649769" y="0"/>
                      </a:cubicBezTo>
                      <a:close/>
                    </a:path>
                  </a:pathLst>
                </a:custGeom>
                <a:solidFill>
                  <a:srgbClr val="5A4945"/>
                </a:solidFill>
                <a:ln>
                  <a:noFill/>
                </a:ln>
              </p:spPr>
              <p:txBody>
                <a:bodyPr vert="horz" wrap="square" lIns="45720" tIns="22860" rIns="45720" bIns="22860" numCol="1" anchor="t" anchorCtr="0" compatLnSpc="1">
                  <a:prstTxWarp prst="textNoShape">
                    <a:avLst/>
                  </a:prstTxWarp>
                  <a:noAutofit/>
                </a:bodyPr>
                <a:lstStyle/>
                <a:p>
                  <a:endParaRPr lang="en-US" sz="900"/>
                </a:p>
              </p:txBody>
            </p:sp>
            <p:sp>
              <p:nvSpPr>
                <p:cNvPr id="104" name="Freeform 384">
                  <a:extLst>
                    <a:ext uri="{FF2B5EF4-FFF2-40B4-BE49-F238E27FC236}">
                      <a16:creationId xmlns:a16="http://schemas.microsoft.com/office/drawing/2014/main" id="{002657C1-AF74-BEDE-A01D-FEE0F0D89380}"/>
                    </a:ext>
                  </a:extLst>
                </p:cNvPr>
                <p:cNvSpPr>
                  <a:spLocks/>
                </p:cNvSpPr>
                <p:nvPr/>
              </p:nvSpPr>
              <p:spPr bwMode="auto">
                <a:xfrm rot="967563" flipH="1">
                  <a:off x="334362" y="934202"/>
                  <a:ext cx="1338436" cy="1121848"/>
                </a:xfrm>
                <a:custGeom>
                  <a:avLst/>
                  <a:gdLst>
                    <a:gd name="connsiteX0" fmla="*/ 822876 w 1503164"/>
                    <a:gd name="connsiteY0" fmla="*/ 26563 h 1259919"/>
                    <a:gd name="connsiteX1" fmla="*/ 781368 w 1503164"/>
                    <a:gd name="connsiteY1" fmla="*/ 17194 h 1259919"/>
                    <a:gd name="connsiteX2" fmla="*/ 587700 w 1503164"/>
                    <a:gd name="connsiteY2" fmla="*/ 68776 h 1259919"/>
                    <a:gd name="connsiteX3" fmla="*/ 432765 w 1503164"/>
                    <a:gd name="connsiteY3" fmla="*/ 0 h 1259919"/>
                    <a:gd name="connsiteX4" fmla="*/ 303653 w 1503164"/>
                    <a:gd name="connsiteY4" fmla="*/ 85970 h 1259919"/>
                    <a:gd name="connsiteX5" fmla="*/ 97073 w 1503164"/>
                    <a:gd name="connsiteY5" fmla="*/ 68776 h 1259919"/>
                    <a:gd name="connsiteX6" fmla="*/ 85347 w 1503164"/>
                    <a:gd name="connsiteY6" fmla="*/ 78853 h 1259919"/>
                    <a:gd name="connsiteX7" fmla="*/ 71906 w 1503164"/>
                    <a:gd name="connsiteY7" fmla="*/ 84951 h 1259919"/>
                    <a:gd name="connsiteX8" fmla="*/ 125810 w 1503164"/>
                    <a:gd name="connsiteY8" fmla="*/ 626120 h 1259919"/>
                    <a:gd name="connsiteX9" fmla="*/ 1160588 w 1503164"/>
                    <a:gd name="connsiteY9" fmla="*/ 652798 h 1259919"/>
                    <a:gd name="connsiteX10" fmla="*/ 1361511 w 1503164"/>
                    <a:gd name="connsiteY10" fmla="*/ 1255902 h 1259919"/>
                    <a:gd name="connsiteX11" fmla="*/ 1394728 w 1503164"/>
                    <a:gd name="connsiteY11" fmla="*/ 507067 h 1259919"/>
                    <a:gd name="connsiteX12" fmla="*/ 1376329 w 1503164"/>
                    <a:gd name="connsiteY12" fmla="*/ 489415 h 1259919"/>
                    <a:gd name="connsiteX13" fmla="*/ 1410754 w 1503164"/>
                    <a:gd name="connsiteY13" fmla="*/ 464331 h 1259919"/>
                    <a:gd name="connsiteX14" fmla="*/ 1433916 w 1503164"/>
                    <a:gd name="connsiteY14" fmla="*/ 416251 h 1259919"/>
                    <a:gd name="connsiteX15" fmla="*/ 1341930 w 1503164"/>
                    <a:gd name="connsiteY15" fmla="*/ 441550 h 1259919"/>
                    <a:gd name="connsiteX16" fmla="*/ 1329783 w 1503164"/>
                    <a:gd name="connsiteY16" fmla="*/ 448271 h 1259919"/>
                    <a:gd name="connsiteX17" fmla="*/ 1301709 w 1503164"/>
                    <a:gd name="connsiteY17" fmla="*/ 430929 h 1259919"/>
                    <a:gd name="connsiteX18" fmla="*/ 1313300 w 1503164"/>
                    <a:gd name="connsiteY18" fmla="*/ 417596 h 1259919"/>
                    <a:gd name="connsiteX19" fmla="*/ 1405008 w 1503164"/>
                    <a:gd name="connsiteY19" fmla="*/ 223382 h 1259919"/>
                    <a:gd name="connsiteX20" fmla="*/ 1267870 w 1503164"/>
                    <a:gd name="connsiteY20" fmla="*/ 368243 h 1259919"/>
                    <a:gd name="connsiteX21" fmla="*/ 1259400 w 1503164"/>
                    <a:gd name="connsiteY21" fmla="*/ 384364 h 1259919"/>
                    <a:gd name="connsiteX22" fmla="*/ 1244665 w 1503164"/>
                    <a:gd name="connsiteY22" fmla="*/ 350945 h 1259919"/>
                    <a:gd name="connsiteX23" fmla="*/ 1151293 w 1503164"/>
                    <a:gd name="connsiteY23" fmla="*/ 261915 h 1259919"/>
                    <a:gd name="connsiteX24" fmla="*/ 1145735 w 1503164"/>
                    <a:gd name="connsiteY24" fmla="*/ 259255 h 1259919"/>
                    <a:gd name="connsiteX25" fmla="*/ 1147926 w 1503164"/>
                    <a:gd name="connsiteY25" fmla="*/ 233865 h 1259919"/>
                    <a:gd name="connsiteX26" fmla="*/ 1000859 w 1503164"/>
                    <a:gd name="connsiteY26" fmla="*/ 111761 h 1259919"/>
                    <a:gd name="connsiteX27" fmla="*/ 884658 w 1503164"/>
                    <a:gd name="connsiteY27" fmla="*/ 120358 h 1259919"/>
                    <a:gd name="connsiteX28" fmla="*/ 822876 w 1503164"/>
                    <a:gd name="connsiteY28" fmla="*/ 26563 h 1259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503164" h="1259919">
                      <a:moveTo>
                        <a:pt x="822876" y="26563"/>
                      </a:moveTo>
                      <a:cubicBezTo>
                        <a:pt x="811225" y="22567"/>
                        <a:pt x="797507" y="19343"/>
                        <a:pt x="781368" y="17194"/>
                      </a:cubicBezTo>
                      <a:cubicBezTo>
                        <a:pt x="652256" y="0"/>
                        <a:pt x="587700" y="68776"/>
                        <a:pt x="587700" y="68776"/>
                      </a:cubicBezTo>
                      <a:cubicBezTo>
                        <a:pt x="587700" y="68776"/>
                        <a:pt x="548966" y="0"/>
                        <a:pt x="432765" y="0"/>
                      </a:cubicBezTo>
                      <a:cubicBezTo>
                        <a:pt x="316564" y="8597"/>
                        <a:pt x="303653" y="85970"/>
                        <a:pt x="303653" y="85970"/>
                      </a:cubicBezTo>
                      <a:cubicBezTo>
                        <a:pt x="303653" y="85970"/>
                        <a:pt x="226185" y="0"/>
                        <a:pt x="97073" y="68776"/>
                      </a:cubicBezTo>
                      <a:lnTo>
                        <a:pt x="85347" y="78853"/>
                      </a:lnTo>
                      <a:lnTo>
                        <a:pt x="71906" y="84951"/>
                      </a:lnTo>
                      <a:cubicBezTo>
                        <a:pt x="6890" y="138271"/>
                        <a:pt x="-72200" y="364491"/>
                        <a:pt x="125810" y="626120"/>
                      </a:cubicBezTo>
                      <a:cubicBezTo>
                        <a:pt x="352106" y="925126"/>
                        <a:pt x="1006657" y="608292"/>
                        <a:pt x="1160588" y="652798"/>
                      </a:cubicBezTo>
                      <a:cubicBezTo>
                        <a:pt x="1328566" y="720830"/>
                        <a:pt x="1270497" y="1210122"/>
                        <a:pt x="1361511" y="1255902"/>
                      </a:cubicBezTo>
                      <a:cubicBezTo>
                        <a:pt x="1436602" y="1311676"/>
                        <a:pt x="1619775" y="772788"/>
                        <a:pt x="1394728" y="507067"/>
                      </a:cubicBezTo>
                      <a:lnTo>
                        <a:pt x="1376329" y="489415"/>
                      </a:lnTo>
                      <a:lnTo>
                        <a:pt x="1410754" y="464331"/>
                      </a:lnTo>
                      <a:cubicBezTo>
                        <a:pt x="1430338" y="446930"/>
                        <a:pt x="1440606" y="429718"/>
                        <a:pt x="1433916" y="416251"/>
                      </a:cubicBezTo>
                      <a:cubicBezTo>
                        <a:pt x="1440070" y="394967"/>
                        <a:pt x="1391769" y="415598"/>
                        <a:pt x="1341930" y="441550"/>
                      </a:cubicBezTo>
                      <a:lnTo>
                        <a:pt x="1329783" y="448271"/>
                      </a:lnTo>
                      <a:lnTo>
                        <a:pt x="1301709" y="430929"/>
                      </a:lnTo>
                      <a:lnTo>
                        <a:pt x="1313300" y="417596"/>
                      </a:lnTo>
                      <a:cubicBezTo>
                        <a:pt x="1377458" y="341547"/>
                        <a:pt x="1453846" y="237502"/>
                        <a:pt x="1405008" y="223382"/>
                      </a:cubicBezTo>
                      <a:cubicBezTo>
                        <a:pt x="1365939" y="212086"/>
                        <a:pt x="1312020" y="288752"/>
                        <a:pt x="1267870" y="368243"/>
                      </a:cubicBezTo>
                      <a:lnTo>
                        <a:pt x="1259400" y="384364"/>
                      </a:lnTo>
                      <a:lnTo>
                        <a:pt x="1244665" y="350945"/>
                      </a:lnTo>
                      <a:cubicBezTo>
                        <a:pt x="1221763" y="313958"/>
                        <a:pt x="1189688" y="284754"/>
                        <a:pt x="1151293" y="261915"/>
                      </a:cubicBezTo>
                      <a:lnTo>
                        <a:pt x="1145735" y="259255"/>
                      </a:lnTo>
                      <a:lnTo>
                        <a:pt x="1147926" y="233865"/>
                      </a:lnTo>
                      <a:cubicBezTo>
                        <a:pt x="1138848" y="176238"/>
                        <a:pt x="1088010" y="124656"/>
                        <a:pt x="1000859" y="111761"/>
                      </a:cubicBezTo>
                      <a:cubicBezTo>
                        <a:pt x="936303" y="103164"/>
                        <a:pt x="884658" y="120358"/>
                        <a:pt x="884658" y="120358"/>
                      </a:cubicBezTo>
                      <a:cubicBezTo>
                        <a:pt x="884658" y="120358"/>
                        <a:pt x="904428" y="54537"/>
                        <a:pt x="822876" y="26563"/>
                      </a:cubicBezTo>
                      <a:close/>
                    </a:path>
                  </a:pathLst>
                </a:custGeom>
                <a:solidFill>
                  <a:srgbClr val="705B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en-US"/>
                </a:p>
              </p:txBody>
            </p:sp>
            <p:sp>
              <p:nvSpPr>
                <p:cNvPr id="105" name="Freeform 133">
                  <a:extLst>
                    <a:ext uri="{FF2B5EF4-FFF2-40B4-BE49-F238E27FC236}">
                      <a16:creationId xmlns:a16="http://schemas.microsoft.com/office/drawing/2014/main" id="{83828BF7-F0D1-9C2A-6E1E-C2DA37E10D2F}"/>
                    </a:ext>
                  </a:extLst>
                </p:cNvPr>
                <p:cNvSpPr>
                  <a:spLocks/>
                </p:cNvSpPr>
                <p:nvPr/>
              </p:nvSpPr>
              <p:spPr bwMode="auto">
                <a:xfrm>
                  <a:off x="793593" y="2188852"/>
                  <a:ext cx="281550" cy="102382"/>
                </a:xfrm>
                <a:custGeom>
                  <a:avLst/>
                  <a:gdLst>
                    <a:gd name="T0" fmla="*/ 23 w 26"/>
                    <a:gd name="T1" fmla="*/ 2 h 9"/>
                    <a:gd name="T2" fmla="*/ 3 w 26"/>
                    <a:gd name="T3" fmla="*/ 2 h 9"/>
                    <a:gd name="T4" fmla="*/ 13 w 26"/>
                    <a:gd name="T5" fmla="*/ 9 h 9"/>
                    <a:gd name="T6" fmla="*/ 23 w 26"/>
                    <a:gd name="T7" fmla="*/ 2 h 9"/>
                  </a:gdLst>
                  <a:ahLst/>
                  <a:cxnLst>
                    <a:cxn ang="0">
                      <a:pos x="T0" y="T1"/>
                    </a:cxn>
                    <a:cxn ang="0">
                      <a:pos x="T2" y="T3"/>
                    </a:cxn>
                    <a:cxn ang="0">
                      <a:pos x="T4" y="T5"/>
                    </a:cxn>
                    <a:cxn ang="0">
                      <a:pos x="T6" y="T7"/>
                    </a:cxn>
                  </a:cxnLst>
                  <a:rect l="0" t="0" r="r" b="b"/>
                  <a:pathLst>
                    <a:path w="26" h="9">
                      <a:moveTo>
                        <a:pt x="23" y="2"/>
                      </a:moveTo>
                      <a:cubicBezTo>
                        <a:pt x="19" y="0"/>
                        <a:pt x="6" y="0"/>
                        <a:pt x="3" y="2"/>
                      </a:cubicBezTo>
                      <a:cubicBezTo>
                        <a:pt x="0" y="3"/>
                        <a:pt x="10" y="9"/>
                        <a:pt x="13" y="9"/>
                      </a:cubicBezTo>
                      <a:cubicBezTo>
                        <a:pt x="16" y="9"/>
                        <a:pt x="26" y="3"/>
                        <a:pt x="23" y="2"/>
                      </a:cubicBezTo>
                    </a:path>
                  </a:pathLst>
                </a:custGeom>
                <a:solidFill>
                  <a:srgbClr val="ED90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grpSp>
          <p:sp>
            <p:nvSpPr>
              <p:cNvPr id="84" name="Freeform 756">
                <a:extLst>
                  <a:ext uri="{FF2B5EF4-FFF2-40B4-BE49-F238E27FC236}">
                    <a16:creationId xmlns:a16="http://schemas.microsoft.com/office/drawing/2014/main" id="{977A4B3E-5622-2DD4-34C7-B954FB4A387A}"/>
                  </a:ext>
                </a:extLst>
              </p:cNvPr>
              <p:cNvSpPr>
                <a:spLocks noEditPoints="1"/>
              </p:cNvSpPr>
              <p:nvPr/>
            </p:nvSpPr>
            <p:spPr bwMode="auto">
              <a:xfrm>
                <a:off x="2179637" y="3151648"/>
                <a:ext cx="1776954" cy="872115"/>
              </a:xfrm>
              <a:custGeom>
                <a:avLst/>
                <a:gdLst>
                  <a:gd name="T0" fmla="*/ 51 w 62"/>
                  <a:gd name="T1" fmla="*/ 0 h 26"/>
                  <a:gd name="T2" fmla="*/ 61 w 62"/>
                  <a:gd name="T3" fmla="*/ 2 h 26"/>
                  <a:gd name="T4" fmla="*/ 62 w 62"/>
                  <a:gd name="T5" fmla="*/ 3 h 26"/>
                  <a:gd name="T6" fmla="*/ 62 w 62"/>
                  <a:gd name="T7" fmla="*/ 8 h 26"/>
                  <a:gd name="T8" fmla="*/ 61 w 62"/>
                  <a:gd name="T9" fmla="*/ 10 h 26"/>
                  <a:gd name="T10" fmla="*/ 61 w 62"/>
                  <a:gd name="T11" fmla="*/ 11 h 26"/>
                  <a:gd name="T12" fmla="*/ 58 w 62"/>
                  <a:gd name="T13" fmla="*/ 21 h 26"/>
                  <a:gd name="T14" fmla="*/ 53 w 62"/>
                  <a:gd name="T15" fmla="*/ 25 h 26"/>
                  <a:gd name="T16" fmla="*/ 42 w 62"/>
                  <a:gd name="T17" fmla="*/ 25 h 26"/>
                  <a:gd name="T18" fmla="*/ 37 w 62"/>
                  <a:gd name="T19" fmla="*/ 21 h 26"/>
                  <a:gd name="T20" fmla="*/ 34 w 62"/>
                  <a:gd name="T21" fmla="*/ 15 h 26"/>
                  <a:gd name="T22" fmla="*/ 33 w 62"/>
                  <a:gd name="T23" fmla="*/ 7 h 26"/>
                  <a:gd name="T24" fmla="*/ 31 w 62"/>
                  <a:gd name="T25" fmla="*/ 6 h 26"/>
                  <a:gd name="T26" fmla="*/ 29 w 62"/>
                  <a:gd name="T27" fmla="*/ 7 h 26"/>
                  <a:gd name="T28" fmla="*/ 29 w 62"/>
                  <a:gd name="T29" fmla="*/ 9 h 26"/>
                  <a:gd name="T30" fmla="*/ 25 w 62"/>
                  <a:gd name="T31" fmla="*/ 21 h 26"/>
                  <a:gd name="T32" fmla="*/ 19 w 62"/>
                  <a:gd name="T33" fmla="*/ 25 h 26"/>
                  <a:gd name="T34" fmla="*/ 10 w 62"/>
                  <a:gd name="T35" fmla="*/ 26 h 26"/>
                  <a:gd name="T36" fmla="*/ 4 w 62"/>
                  <a:gd name="T37" fmla="*/ 21 h 26"/>
                  <a:gd name="T38" fmla="*/ 1 w 62"/>
                  <a:gd name="T39" fmla="*/ 11 h 26"/>
                  <a:gd name="T40" fmla="*/ 1 w 62"/>
                  <a:gd name="T41" fmla="*/ 9 h 26"/>
                  <a:gd name="T42" fmla="*/ 0 w 62"/>
                  <a:gd name="T43" fmla="*/ 8 h 26"/>
                  <a:gd name="T44" fmla="*/ 0 w 62"/>
                  <a:gd name="T45" fmla="*/ 3 h 26"/>
                  <a:gd name="T46" fmla="*/ 2 w 62"/>
                  <a:gd name="T47" fmla="*/ 1 h 26"/>
                  <a:gd name="T48" fmla="*/ 10 w 62"/>
                  <a:gd name="T49" fmla="*/ 0 h 26"/>
                  <a:gd name="T50" fmla="*/ 24 w 62"/>
                  <a:gd name="T51" fmla="*/ 1 h 26"/>
                  <a:gd name="T52" fmla="*/ 36 w 62"/>
                  <a:gd name="T53" fmla="*/ 1 h 26"/>
                  <a:gd name="T54" fmla="*/ 46 w 62"/>
                  <a:gd name="T55" fmla="*/ 0 h 26"/>
                  <a:gd name="T56" fmla="*/ 51 w 62"/>
                  <a:gd name="T57" fmla="*/ 0 h 26"/>
                  <a:gd name="T58" fmla="*/ 38 w 62"/>
                  <a:gd name="T59" fmla="*/ 4 h 26"/>
                  <a:gd name="T60" fmla="*/ 35 w 62"/>
                  <a:gd name="T61" fmla="*/ 9 h 26"/>
                  <a:gd name="T62" fmla="*/ 38 w 62"/>
                  <a:gd name="T63" fmla="*/ 20 h 26"/>
                  <a:gd name="T64" fmla="*/ 44 w 62"/>
                  <a:gd name="T65" fmla="*/ 23 h 26"/>
                  <a:gd name="T66" fmla="*/ 53 w 62"/>
                  <a:gd name="T67" fmla="*/ 23 h 26"/>
                  <a:gd name="T68" fmla="*/ 56 w 62"/>
                  <a:gd name="T69" fmla="*/ 21 h 26"/>
                  <a:gd name="T70" fmla="*/ 57 w 62"/>
                  <a:gd name="T71" fmla="*/ 6 h 26"/>
                  <a:gd name="T72" fmla="*/ 55 w 62"/>
                  <a:gd name="T73" fmla="*/ 4 h 26"/>
                  <a:gd name="T74" fmla="*/ 49 w 62"/>
                  <a:gd name="T75" fmla="*/ 3 h 26"/>
                  <a:gd name="T76" fmla="*/ 45 w 62"/>
                  <a:gd name="T77" fmla="*/ 2 h 26"/>
                  <a:gd name="T78" fmla="*/ 38 w 62"/>
                  <a:gd name="T79" fmla="*/ 4 h 26"/>
                  <a:gd name="T80" fmla="*/ 20 w 62"/>
                  <a:gd name="T81" fmla="*/ 23 h 26"/>
                  <a:gd name="T82" fmla="*/ 23 w 62"/>
                  <a:gd name="T83" fmla="*/ 21 h 26"/>
                  <a:gd name="T84" fmla="*/ 27 w 62"/>
                  <a:gd name="T85" fmla="*/ 8 h 26"/>
                  <a:gd name="T86" fmla="*/ 24 w 62"/>
                  <a:gd name="T87" fmla="*/ 4 h 26"/>
                  <a:gd name="T88" fmla="*/ 17 w 62"/>
                  <a:gd name="T89" fmla="*/ 2 h 26"/>
                  <a:gd name="T90" fmla="*/ 8 w 62"/>
                  <a:gd name="T91" fmla="*/ 3 h 26"/>
                  <a:gd name="T92" fmla="*/ 6 w 62"/>
                  <a:gd name="T93" fmla="*/ 5 h 26"/>
                  <a:gd name="T94" fmla="*/ 4 w 62"/>
                  <a:gd name="T95" fmla="*/ 8 h 26"/>
                  <a:gd name="T96" fmla="*/ 5 w 62"/>
                  <a:gd name="T97" fmla="*/ 20 h 26"/>
                  <a:gd name="T98" fmla="*/ 11 w 62"/>
                  <a:gd name="T99" fmla="*/ 24 h 26"/>
                  <a:gd name="T100" fmla="*/ 14 w 62"/>
                  <a:gd name="T101" fmla="*/ 24 h 26"/>
                  <a:gd name="T102" fmla="*/ 20 w 62"/>
                  <a:gd name="T103" fmla="*/ 2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2" h="26">
                    <a:moveTo>
                      <a:pt x="51" y="0"/>
                    </a:moveTo>
                    <a:cubicBezTo>
                      <a:pt x="54" y="0"/>
                      <a:pt x="57" y="1"/>
                      <a:pt x="61" y="2"/>
                    </a:cubicBezTo>
                    <a:cubicBezTo>
                      <a:pt x="61" y="2"/>
                      <a:pt x="62" y="2"/>
                      <a:pt x="62" y="3"/>
                    </a:cubicBezTo>
                    <a:cubicBezTo>
                      <a:pt x="62" y="5"/>
                      <a:pt x="62" y="6"/>
                      <a:pt x="62" y="8"/>
                    </a:cubicBezTo>
                    <a:cubicBezTo>
                      <a:pt x="62" y="9"/>
                      <a:pt x="61" y="9"/>
                      <a:pt x="61" y="10"/>
                    </a:cubicBezTo>
                    <a:cubicBezTo>
                      <a:pt x="61" y="10"/>
                      <a:pt x="61" y="10"/>
                      <a:pt x="61" y="11"/>
                    </a:cubicBezTo>
                    <a:cubicBezTo>
                      <a:pt x="60" y="13"/>
                      <a:pt x="59" y="18"/>
                      <a:pt x="58" y="21"/>
                    </a:cubicBezTo>
                    <a:cubicBezTo>
                      <a:pt x="57" y="24"/>
                      <a:pt x="55" y="25"/>
                      <a:pt x="53" y="25"/>
                    </a:cubicBezTo>
                    <a:cubicBezTo>
                      <a:pt x="49" y="26"/>
                      <a:pt x="46" y="26"/>
                      <a:pt x="42" y="25"/>
                    </a:cubicBezTo>
                    <a:cubicBezTo>
                      <a:pt x="40" y="24"/>
                      <a:pt x="38" y="23"/>
                      <a:pt x="37" y="21"/>
                    </a:cubicBezTo>
                    <a:cubicBezTo>
                      <a:pt x="36" y="19"/>
                      <a:pt x="35" y="17"/>
                      <a:pt x="34" y="15"/>
                    </a:cubicBezTo>
                    <a:cubicBezTo>
                      <a:pt x="34" y="13"/>
                      <a:pt x="33" y="9"/>
                      <a:pt x="33" y="7"/>
                    </a:cubicBezTo>
                    <a:cubicBezTo>
                      <a:pt x="32" y="6"/>
                      <a:pt x="32" y="6"/>
                      <a:pt x="31" y="6"/>
                    </a:cubicBezTo>
                    <a:cubicBezTo>
                      <a:pt x="30" y="6"/>
                      <a:pt x="30" y="6"/>
                      <a:pt x="29" y="7"/>
                    </a:cubicBezTo>
                    <a:cubicBezTo>
                      <a:pt x="29" y="7"/>
                      <a:pt x="29" y="8"/>
                      <a:pt x="29" y="9"/>
                    </a:cubicBezTo>
                    <a:cubicBezTo>
                      <a:pt x="28" y="12"/>
                      <a:pt x="27" y="18"/>
                      <a:pt x="25" y="21"/>
                    </a:cubicBezTo>
                    <a:cubicBezTo>
                      <a:pt x="24" y="23"/>
                      <a:pt x="22" y="24"/>
                      <a:pt x="19" y="25"/>
                    </a:cubicBezTo>
                    <a:cubicBezTo>
                      <a:pt x="16" y="26"/>
                      <a:pt x="14" y="26"/>
                      <a:pt x="10" y="26"/>
                    </a:cubicBezTo>
                    <a:cubicBezTo>
                      <a:pt x="7" y="25"/>
                      <a:pt x="5" y="24"/>
                      <a:pt x="4" y="21"/>
                    </a:cubicBezTo>
                    <a:cubicBezTo>
                      <a:pt x="3" y="18"/>
                      <a:pt x="2" y="14"/>
                      <a:pt x="1" y="11"/>
                    </a:cubicBezTo>
                    <a:cubicBezTo>
                      <a:pt x="1" y="10"/>
                      <a:pt x="1" y="10"/>
                      <a:pt x="1" y="9"/>
                    </a:cubicBezTo>
                    <a:cubicBezTo>
                      <a:pt x="0" y="9"/>
                      <a:pt x="0" y="9"/>
                      <a:pt x="0" y="8"/>
                    </a:cubicBezTo>
                    <a:cubicBezTo>
                      <a:pt x="0" y="7"/>
                      <a:pt x="0" y="5"/>
                      <a:pt x="0" y="3"/>
                    </a:cubicBezTo>
                    <a:cubicBezTo>
                      <a:pt x="0" y="2"/>
                      <a:pt x="0" y="2"/>
                      <a:pt x="2" y="1"/>
                    </a:cubicBezTo>
                    <a:cubicBezTo>
                      <a:pt x="5" y="1"/>
                      <a:pt x="7" y="0"/>
                      <a:pt x="10" y="0"/>
                    </a:cubicBezTo>
                    <a:cubicBezTo>
                      <a:pt x="15" y="0"/>
                      <a:pt x="19" y="0"/>
                      <a:pt x="24" y="1"/>
                    </a:cubicBezTo>
                    <a:cubicBezTo>
                      <a:pt x="28" y="1"/>
                      <a:pt x="32" y="2"/>
                      <a:pt x="36" y="1"/>
                    </a:cubicBezTo>
                    <a:cubicBezTo>
                      <a:pt x="40" y="0"/>
                      <a:pt x="42" y="0"/>
                      <a:pt x="46" y="0"/>
                    </a:cubicBezTo>
                    <a:cubicBezTo>
                      <a:pt x="48" y="0"/>
                      <a:pt x="49" y="0"/>
                      <a:pt x="51" y="0"/>
                    </a:cubicBezTo>
                    <a:moveTo>
                      <a:pt x="38" y="4"/>
                    </a:moveTo>
                    <a:cubicBezTo>
                      <a:pt x="35" y="5"/>
                      <a:pt x="35" y="6"/>
                      <a:pt x="35" y="9"/>
                    </a:cubicBezTo>
                    <a:cubicBezTo>
                      <a:pt x="36" y="12"/>
                      <a:pt x="37" y="17"/>
                      <a:pt x="38" y="20"/>
                    </a:cubicBezTo>
                    <a:cubicBezTo>
                      <a:pt x="40" y="22"/>
                      <a:pt x="41" y="23"/>
                      <a:pt x="44" y="23"/>
                    </a:cubicBezTo>
                    <a:cubicBezTo>
                      <a:pt x="47" y="24"/>
                      <a:pt x="49" y="24"/>
                      <a:pt x="53" y="23"/>
                    </a:cubicBezTo>
                    <a:cubicBezTo>
                      <a:pt x="54" y="23"/>
                      <a:pt x="55" y="22"/>
                      <a:pt x="56" y="21"/>
                    </a:cubicBezTo>
                    <a:cubicBezTo>
                      <a:pt x="58" y="17"/>
                      <a:pt x="58" y="10"/>
                      <a:pt x="57" y="6"/>
                    </a:cubicBezTo>
                    <a:cubicBezTo>
                      <a:pt x="57" y="5"/>
                      <a:pt x="56" y="5"/>
                      <a:pt x="55" y="4"/>
                    </a:cubicBezTo>
                    <a:cubicBezTo>
                      <a:pt x="53" y="3"/>
                      <a:pt x="51" y="3"/>
                      <a:pt x="49" y="3"/>
                    </a:cubicBezTo>
                    <a:cubicBezTo>
                      <a:pt x="48" y="2"/>
                      <a:pt x="46" y="2"/>
                      <a:pt x="45" y="2"/>
                    </a:cubicBezTo>
                    <a:cubicBezTo>
                      <a:pt x="42" y="3"/>
                      <a:pt x="41" y="3"/>
                      <a:pt x="38" y="4"/>
                    </a:cubicBezTo>
                    <a:moveTo>
                      <a:pt x="20" y="23"/>
                    </a:moveTo>
                    <a:cubicBezTo>
                      <a:pt x="21" y="23"/>
                      <a:pt x="22" y="22"/>
                      <a:pt x="23" y="21"/>
                    </a:cubicBezTo>
                    <a:cubicBezTo>
                      <a:pt x="25" y="18"/>
                      <a:pt x="26" y="12"/>
                      <a:pt x="27" y="8"/>
                    </a:cubicBezTo>
                    <a:cubicBezTo>
                      <a:pt x="27" y="6"/>
                      <a:pt x="26" y="5"/>
                      <a:pt x="24" y="4"/>
                    </a:cubicBezTo>
                    <a:cubicBezTo>
                      <a:pt x="22" y="3"/>
                      <a:pt x="20" y="3"/>
                      <a:pt x="17" y="2"/>
                    </a:cubicBezTo>
                    <a:cubicBezTo>
                      <a:pt x="14" y="2"/>
                      <a:pt x="12" y="2"/>
                      <a:pt x="8" y="3"/>
                    </a:cubicBezTo>
                    <a:cubicBezTo>
                      <a:pt x="7" y="4"/>
                      <a:pt x="6" y="4"/>
                      <a:pt x="6" y="5"/>
                    </a:cubicBezTo>
                    <a:cubicBezTo>
                      <a:pt x="4" y="5"/>
                      <a:pt x="4" y="7"/>
                      <a:pt x="4" y="8"/>
                    </a:cubicBezTo>
                    <a:cubicBezTo>
                      <a:pt x="4" y="11"/>
                      <a:pt x="4" y="17"/>
                      <a:pt x="5" y="20"/>
                    </a:cubicBezTo>
                    <a:cubicBezTo>
                      <a:pt x="6" y="22"/>
                      <a:pt x="8" y="23"/>
                      <a:pt x="11" y="24"/>
                    </a:cubicBezTo>
                    <a:cubicBezTo>
                      <a:pt x="12" y="24"/>
                      <a:pt x="13" y="24"/>
                      <a:pt x="14" y="24"/>
                    </a:cubicBezTo>
                    <a:cubicBezTo>
                      <a:pt x="16" y="24"/>
                      <a:pt x="17" y="24"/>
                      <a:pt x="20" y="23"/>
                    </a:cubicBezTo>
                  </a:path>
                </a:pathLst>
              </a:custGeom>
              <a:solidFill>
                <a:srgbClr val="1C1C1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grpSp>
      </p:grpSp>
    </p:spTree>
    <p:extLst>
      <p:ext uri="{BB962C8B-B14F-4D97-AF65-F5344CB8AC3E}">
        <p14:creationId xmlns:p14="http://schemas.microsoft.com/office/powerpoint/2010/main" val="2537114771"/>
      </p:ext>
    </p:extLst>
  </p:cSld>
  <p:clrMapOvr>
    <a:masterClrMapping/>
  </p:clrMapOvr>
  <p:transition spd="slow">
    <p:push/>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100000" fill="hold" grpId="0" nodeType="withEffect">
                                  <p:stCondLst>
                                    <p:cond delay="25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0-#ppt_w/2"/>
                                          </p:val>
                                        </p:tav>
                                        <p:tav tm="100000">
                                          <p:val>
                                            <p:strVal val="#ppt_x"/>
                                          </p:val>
                                        </p:tav>
                                      </p:tavLst>
                                    </p:anim>
                                    <p:anim calcmode="lin" valueType="num">
                                      <p:cBhvr additive="base">
                                        <p:cTn id="8" dur="500" fill="hold"/>
                                        <p:tgtEl>
                                          <p:spTgt spid="5"/>
                                        </p:tgtEl>
                                        <p:attrNameLst>
                                          <p:attrName>ppt_y</p:attrName>
                                        </p:attrNameLst>
                                      </p:cBhvr>
                                      <p:tavLst>
                                        <p:tav tm="0">
                                          <p:val>
                                            <p:strVal val="#ppt_y"/>
                                          </p:val>
                                        </p:tav>
                                        <p:tav tm="100000">
                                          <p:val>
                                            <p:strVal val="#ppt_y"/>
                                          </p:val>
                                        </p:tav>
                                      </p:tavLst>
                                    </p:anim>
                                  </p:childTnLst>
                                </p:cTn>
                              </p:par>
                            </p:childTnLst>
                          </p:cTn>
                        </p:par>
                        <p:par>
                          <p:cTn id="9" fill="hold">
                            <p:stCondLst>
                              <p:cond delay="750"/>
                            </p:stCondLst>
                            <p:childTnLst>
                              <p:par>
                                <p:cTn id="10" presetID="2" presetClass="entr" presetSubtype="4" fill="hold" nodeType="afterEffect">
                                  <p:stCondLst>
                                    <p:cond delay="0"/>
                                  </p:stCondLst>
                                  <p:childTnLst>
                                    <p:set>
                                      <p:cBhvr>
                                        <p:cTn id="11" dur="1" fill="hold">
                                          <p:stCondLst>
                                            <p:cond delay="0"/>
                                          </p:stCondLst>
                                        </p:cTn>
                                        <p:tgtEl>
                                          <p:spTgt spid="8"/>
                                        </p:tgtEl>
                                        <p:attrNameLst>
                                          <p:attrName>style.visibility</p:attrName>
                                        </p:attrNameLst>
                                      </p:cBhvr>
                                      <p:to>
                                        <p:strVal val="visible"/>
                                      </p:to>
                                    </p:set>
                                    <p:anim calcmode="lin" valueType="num">
                                      <p:cBhvr additive="base">
                                        <p:cTn id="12" dur="500" fill="hold"/>
                                        <p:tgtEl>
                                          <p:spTgt spid="8"/>
                                        </p:tgtEl>
                                        <p:attrNameLst>
                                          <p:attrName>ppt_x</p:attrName>
                                        </p:attrNameLst>
                                      </p:cBhvr>
                                      <p:tavLst>
                                        <p:tav tm="0">
                                          <p:val>
                                            <p:strVal val="#ppt_x"/>
                                          </p:val>
                                        </p:tav>
                                        <p:tav tm="100000">
                                          <p:val>
                                            <p:strVal val="#ppt_x"/>
                                          </p:val>
                                        </p:tav>
                                      </p:tavLst>
                                    </p:anim>
                                    <p:anim calcmode="lin" valueType="num">
                                      <p:cBhvr additive="base">
                                        <p:cTn id="13" dur="500" fill="hold"/>
                                        <p:tgtEl>
                                          <p:spTgt spid="8"/>
                                        </p:tgtEl>
                                        <p:attrNameLst>
                                          <p:attrName>ppt_y</p:attrName>
                                        </p:attrNameLst>
                                      </p:cBhvr>
                                      <p:tavLst>
                                        <p:tav tm="0">
                                          <p:val>
                                            <p:strVal val="1+#ppt_h/2"/>
                                          </p:val>
                                        </p:tav>
                                        <p:tav tm="100000">
                                          <p:val>
                                            <p:strVal val="#ppt_y"/>
                                          </p:val>
                                        </p:tav>
                                      </p:tavLst>
                                    </p:anim>
                                  </p:childTnLst>
                                </p:cTn>
                              </p:par>
                            </p:childTnLst>
                          </p:cTn>
                        </p:par>
                        <p:par>
                          <p:cTn id="14" fill="hold">
                            <p:stCondLst>
                              <p:cond delay="1250"/>
                            </p:stCondLst>
                            <p:childTnLst>
                              <p:par>
                                <p:cTn id="15" presetID="2" presetClass="entr" presetSubtype="4" fill="hold" nodeType="afterEffect">
                                  <p:stCondLst>
                                    <p:cond delay="0"/>
                                  </p:stCondLst>
                                  <p:childTnLst>
                                    <p:set>
                                      <p:cBhvr>
                                        <p:cTn id="16" dur="1" fill="hold">
                                          <p:stCondLst>
                                            <p:cond delay="0"/>
                                          </p:stCondLst>
                                        </p:cTn>
                                        <p:tgtEl>
                                          <p:spTgt spid="9"/>
                                        </p:tgtEl>
                                        <p:attrNameLst>
                                          <p:attrName>style.visibility</p:attrName>
                                        </p:attrNameLst>
                                      </p:cBhvr>
                                      <p:to>
                                        <p:strVal val="visible"/>
                                      </p:to>
                                    </p:set>
                                    <p:anim calcmode="lin" valueType="num">
                                      <p:cBhvr additive="base">
                                        <p:cTn id="17" dur="500" fill="hold"/>
                                        <p:tgtEl>
                                          <p:spTgt spid="9"/>
                                        </p:tgtEl>
                                        <p:attrNameLst>
                                          <p:attrName>ppt_x</p:attrName>
                                        </p:attrNameLst>
                                      </p:cBhvr>
                                      <p:tavLst>
                                        <p:tav tm="0">
                                          <p:val>
                                            <p:strVal val="#ppt_x"/>
                                          </p:val>
                                        </p:tav>
                                        <p:tav tm="100000">
                                          <p:val>
                                            <p:strVal val="#ppt_x"/>
                                          </p:val>
                                        </p:tav>
                                      </p:tavLst>
                                    </p:anim>
                                    <p:anim calcmode="lin" valueType="num">
                                      <p:cBhvr additive="base">
                                        <p:cTn id="18" dur="500" fill="hold"/>
                                        <p:tgtEl>
                                          <p:spTgt spid="9"/>
                                        </p:tgtEl>
                                        <p:attrNameLst>
                                          <p:attrName>ppt_y</p:attrName>
                                        </p:attrNameLst>
                                      </p:cBhvr>
                                      <p:tavLst>
                                        <p:tav tm="0">
                                          <p:val>
                                            <p:strVal val="1+#ppt_h/2"/>
                                          </p:val>
                                        </p:tav>
                                        <p:tav tm="100000">
                                          <p:val>
                                            <p:strVal val="#ppt_y"/>
                                          </p:val>
                                        </p:tav>
                                      </p:tavLst>
                                    </p:anim>
                                  </p:childTnLst>
                                </p:cTn>
                              </p:par>
                              <p:par>
                                <p:cTn id="19" presetID="2" presetClass="entr" presetSubtype="8" decel="100000" fill="hold" grpId="0" nodeType="withEffect">
                                  <p:stCondLst>
                                    <p:cond delay="500"/>
                                  </p:stCondLst>
                                  <p:childTnLst>
                                    <p:set>
                                      <p:cBhvr>
                                        <p:cTn id="20" dur="1" fill="hold">
                                          <p:stCondLst>
                                            <p:cond delay="0"/>
                                          </p:stCondLst>
                                        </p:cTn>
                                        <p:tgtEl>
                                          <p:spTgt spid="11"/>
                                        </p:tgtEl>
                                        <p:attrNameLst>
                                          <p:attrName>style.visibility</p:attrName>
                                        </p:attrNameLst>
                                      </p:cBhvr>
                                      <p:to>
                                        <p:strVal val="visible"/>
                                      </p:to>
                                    </p:set>
                                    <p:anim calcmode="lin" valueType="num">
                                      <p:cBhvr additive="base">
                                        <p:cTn id="21" dur="500" fill="hold"/>
                                        <p:tgtEl>
                                          <p:spTgt spid="11"/>
                                        </p:tgtEl>
                                        <p:attrNameLst>
                                          <p:attrName>ppt_x</p:attrName>
                                        </p:attrNameLst>
                                      </p:cBhvr>
                                      <p:tavLst>
                                        <p:tav tm="0">
                                          <p:val>
                                            <p:strVal val="0-#ppt_w/2"/>
                                          </p:val>
                                        </p:tav>
                                        <p:tav tm="100000">
                                          <p:val>
                                            <p:strVal val="#ppt_x"/>
                                          </p:val>
                                        </p:tav>
                                      </p:tavLst>
                                    </p:anim>
                                    <p:anim calcmode="lin" valueType="num">
                                      <p:cBhvr additive="base">
                                        <p:cTn id="22" dur="500" fill="hold"/>
                                        <p:tgtEl>
                                          <p:spTgt spid="11"/>
                                        </p:tgtEl>
                                        <p:attrNameLst>
                                          <p:attrName>ppt_y</p:attrName>
                                        </p:attrNameLst>
                                      </p:cBhvr>
                                      <p:tavLst>
                                        <p:tav tm="0">
                                          <p:val>
                                            <p:strVal val="#ppt_y"/>
                                          </p:val>
                                        </p:tav>
                                        <p:tav tm="100000">
                                          <p:val>
                                            <p:strVal val="#ppt_y"/>
                                          </p:val>
                                        </p:tav>
                                      </p:tavLst>
                                    </p:anim>
                                  </p:childTnLst>
                                </p:cTn>
                              </p:par>
                            </p:childTnLst>
                          </p:cTn>
                        </p:par>
                        <p:par>
                          <p:cTn id="23" fill="hold">
                            <p:stCondLst>
                              <p:cond delay="2250"/>
                            </p:stCondLst>
                            <p:childTnLst>
                              <p:par>
                                <p:cTn id="24" presetID="2" presetClass="entr" presetSubtype="2" fill="hold" nodeType="afterEffect">
                                  <p:stCondLst>
                                    <p:cond delay="0"/>
                                  </p:stCondLst>
                                  <p:childTnLst>
                                    <p:set>
                                      <p:cBhvr>
                                        <p:cTn id="25" dur="1" fill="hold">
                                          <p:stCondLst>
                                            <p:cond delay="0"/>
                                          </p:stCondLst>
                                        </p:cTn>
                                        <p:tgtEl>
                                          <p:spTgt spid="65"/>
                                        </p:tgtEl>
                                        <p:attrNameLst>
                                          <p:attrName>style.visibility</p:attrName>
                                        </p:attrNameLst>
                                      </p:cBhvr>
                                      <p:to>
                                        <p:strVal val="visible"/>
                                      </p:to>
                                    </p:set>
                                    <p:anim calcmode="lin" valueType="num">
                                      <p:cBhvr additive="base">
                                        <p:cTn id="26" dur="500" fill="hold"/>
                                        <p:tgtEl>
                                          <p:spTgt spid="65"/>
                                        </p:tgtEl>
                                        <p:attrNameLst>
                                          <p:attrName>ppt_x</p:attrName>
                                        </p:attrNameLst>
                                      </p:cBhvr>
                                      <p:tavLst>
                                        <p:tav tm="0">
                                          <p:val>
                                            <p:strVal val="1+#ppt_w/2"/>
                                          </p:val>
                                        </p:tav>
                                        <p:tav tm="100000">
                                          <p:val>
                                            <p:strVal val="#ppt_x"/>
                                          </p:val>
                                        </p:tav>
                                      </p:tavLst>
                                    </p:anim>
                                    <p:anim calcmode="lin" valueType="num">
                                      <p:cBhvr additive="base">
                                        <p:cTn id="27" dur="500" fill="hold"/>
                                        <p:tgtEl>
                                          <p:spTgt spid="6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11" grpId="0" animBg="1"/>
    </p:bldLst>
  </p:timing>
</p:sld>
</file>

<file path=ppt/slides/slide75.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5" name="Text Placeholder 4"/>
          <p:cNvSpPr txBox="1">
            <a:spLocks/>
          </p:cNvSpPr>
          <p:nvPr/>
        </p:nvSpPr>
        <p:spPr>
          <a:xfrm>
            <a:off x="2548507" y="470193"/>
            <a:ext cx="6314595" cy="918045"/>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lnSpc>
                <a:spcPct val="114000"/>
              </a:lnSpc>
              <a:buNone/>
              <a:defRPr/>
            </a:pPr>
            <a:r>
              <a:rPr lang="en-US" sz="2500" dirty="0">
                <a:solidFill>
                  <a:schemeClr val="bg1">
                    <a:lumMod val="50000"/>
                  </a:schemeClr>
                </a:solidFill>
                <a:latin typeface="Bebas Neue" panose="020B0606020202050201" pitchFamily="34" charset="0"/>
                <a:cs typeface="Calibri"/>
              </a:rPr>
              <a:t>PROFESSIONAL PROGRAM IN 2D ANIMATION</a:t>
            </a:r>
            <a:endParaRPr lang="id-ID" sz="2500" dirty="0">
              <a:solidFill>
                <a:schemeClr val="bg1">
                  <a:lumMod val="50000"/>
                </a:schemeClr>
              </a:solidFill>
              <a:latin typeface="Bebas Neue" panose="020B0606020202050201" pitchFamily="34" charset="0"/>
              <a:cs typeface="Calibri"/>
            </a:endParaRPr>
          </a:p>
        </p:txBody>
      </p:sp>
      <p:sp>
        <p:nvSpPr>
          <p:cNvPr id="6" name="Content Placeholder 2"/>
          <p:cNvSpPr txBox="1">
            <a:spLocks/>
          </p:cNvSpPr>
          <p:nvPr/>
        </p:nvSpPr>
        <p:spPr>
          <a:xfrm>
            <a:off x="838200" y="1642745"/>
            <a:ext cx="2776401" cy="473822"/>
          </a:xfrm>
          <a:custGeom>
            <a:avLst/>
            <a:gdLst>
              <a:gd name="connsiteX0" fmla="*/ 1454369 w 2908738"/>
              <a:gd name="connsiteY0" fmla="*/ 0 h 2908738"/>
              <a:gd name="connsiteX1" fmla="*/ 2908738 w 2908738"/>
              <a:gd name="connsiteY1" fmla="*/ 1454369 h 2908738"/>
              <a:gd name="connsiteX2" fmla="*/ 1454369 w 2908738"/>
              <a:gd name="connsiteY2" fmla="*/ 2908738 h 2908738"/>
              <a:gd name="connsiteX3" fmla="*/ 0 w 2908738"/>
              <a:gd name="connsiteY3" fmla="*/ 1454369 h 2908738"/>
            </a:gdLst>
            <a:ahLst/>
            <a:cxnLst>
              <a:cxn ang="0">
                <a:pos x="connsiteX0" y="connsiteY0"/>
              </a:cxn>
              <a:cxn ang="0">
                <a:pos x="connsiteX1" y="connsiteY1"/>
              </a:cxn>
              <a:cxn ang="0">
                <a:pos x="connsiteX2" y="connsiteY2"/>
              </a:cxn>
              <a:cxn ang="0">
                <a:pos x="connsiteX3" y="connsiteY3"/>
              </a:cxn>
            </a:cxnLst>
            <a:rect l="l" t="t" r="r" b="b"/>
            <a:pathLst>
              <a:path w="2908738" h="2908738">
                <a:moveTo>
                  <a:pt x="1454369" y="0"/>
                </a:moveTo>
                <a:lnTo>
                  <a:pt x="2908738" y="1454369"/>
                </a:lnTo>
                <a:lnTo>
                  <a:pt x="1454369" y="2908738"/>
                </a:lnTo>
                <a:lnTo>
                  <a:pt x="0" y="1454369"/>
                </a:lnTo>
                <a:close/>
              </a:path>
            </a:pathLst>
          </a:custGeom>
        </p:spPr>
        <p:txBody>
          <a:bodyPr vert="horz" wrap="square" lIns="91440" tIns="45720" rIns="91440" bIns="45720" rtlCol="0">
            <a:normAutofit/>
          </a:bodyPr>
          <a:lstStyle>
            <a:lvl1pPr marL="0" indent="0" algn="l" defTabSz="914400" rtl="0" eaLnBrk="1" latinLnBrk="0" hangingPunct="1">
              <a:lnSpc>
                <a:spcPct val="120000"/>
              </a:lnSpc>
              <a:spcBef>
                <a:spcPts val="1000"/>
              </a:spcBef>
              <a:buClr>
                <a:schemeClr val="tx1"/>
              </a:buClr>
              <a:buFont typeface="Arial" panose="020B0604020202020204" pitchFamily="34" charset="0"/>
              <a:buNone/>
              <a:defRPr sz="2000" kern="1200" cap="all" baseline="0">
                <a:solidFill>
                  <a:schemeClr val="tx1">
                    <a:lumMod val="50000"/>
                    <a:lumOff val="50000"/>
                  </a:schemeClr>
                </a:solidFill>
                <a:effectLst/>
                <a:latin typeface="+mn-lt"/>
                <a:ea typeface="+mn-ea"/>
                <a:cs typeface="+mn-cs"/>
              </a:defRPr>
            </a:lvl1pPr>
            <a:lvl2pPr marL="685800" indent="-228600" algn="l" defTabSz="914400" rtl="0" eaLnBrk="1" latinLnBrk="0" hangingPunct="1">
              <a:lnSpc>
                <a:spcPct val="120000"/>
              </a:lnSpc>
              <a:spcBef>
                <a:spcPts val="500"/>
              </a:spcBef>
              <a:buClr>
                <a:schemeClr val="tx1"/>
              </a:buClr>
              <a:buFont typeface="Arial" panose="020B0604020202020204" pitchFamily="34" charset="0"/>
              <a:buChar char="•"/>
              <a:defRPr sz="1800" kern="1200" cap="all" baseline="0">
                <a:solidFill>
                  <a:schemeClr val="tx1"/>
                </a:solidFill>
                <a:effectLst/>
                <a:latin typeface="+mn-lt"/>
                <a:ea typeface="+mn-ea"/>
                <a:cs typeface="+mn-cs"/>
              </a:defRPr>
            </a:lvl2pPr>
            <a:lvl3pPr marL="1143000" indent="-228600" algn="l" defTabSz="914400" rtl="0" eaLnBrk="1" latinLnBrk="0" hangingPunct="1">
              <a:lnSpc>
                <a:spcPct val="120000"/>
              </a:lnSpc>
              <a:spcBef>
                <a:spcPts val="500"/>
              </a:spcBef>
              <a:buClr>
                <a:schemeClr val="tx1"/>
              </a:buClr>
              <a:buFont typeface="Arial" panose="020B0604020202020204" pitchFamily="34" charset="0"/>
              <a:buChar char="•"/>
              <a:defRPr sz="1600" kern="1200" cap="all" baseline="0">
                <a:solidFill>
                  <a:schemeClr val="tx1"/>
                </a:solidFill>
                <a:effectLst/>
                <a:latin typeface="+mn-lt"/>
                <a:ea typeface="+mn-ea"/>
                <a:cs typeface="+mn-cs"/>
              </a:defRPr>
            </a:lvl3pPr>
            <a:lvl4pPr marL="1600200" indent="-228600" algn="l" defTabSz="914400" rtl="0" eaLnBrk="1" latinLnBrk="0" hangingPunct="1">
              <a:lnSpc>
                <a:spcPct val="120000"/>
              </a:lnSpc>
              <a:spcBef>
                <a:spcPts val="500"/>
              </a:spcBef>
              <a:buClr>
                <a:schemeClr val="tx1"/>
              </a:buClr>
              <a:buFont typeface="Arial" panose="020B0604020202020204" pitchFamily="34" charset="0"/>
              <a:buChar char="•"/>
              <a:defRPr sz="1400" kern="1200" cap="all" baseline="0">
                <a:solidFill>
                  <a:schemeClr val="tx1"/>
                </a:solidFill>
                <a:effectLst/>
                <a:latin typeface="+mn-lt"/>
                <a:ea typeface="+mn-ea"/>
                <a:cs typeface="+mn-cs"/>
              </a:defRPr>
            </a:lvl4pPr>
            <a:lvl5pPr marL="2057400" indent="-228600" algn="l" defTabSz="914400" rtl="0" eaLnBrk="1" latinLnBrk="0" hangingPunct="1">
              <a:lnSpc>
                <a:spcPct val="120000"/>
              </a:lnSpc>
              <a:spcBef>
                <a:spcPts val="500"/>
              </a:spcBef>
              <a:buClr>
                <a:schemeClr val="tx1"/>
              </a:buClr>
              <a:buFont typeface="Arial" panose="020B0604020202020204" pitchFamily="34" charset="0"/>
              <a:buChar char="•"/>
              <a:defRPr sz="1400" kern="1200" cap="all" baseline="0">
                <a:solidFill>
                  <a:schemeClr val="tx1"/>
                </a:solidFill>
                <a:effectLst/>
                <a:latin typeface="+mn-lt"/>
                <a:ea typeface="+mn-ea"/>
                <a:cs typeface="+mn-cs"/>
              </a:defRPr>
            </a:lvl5pPr>
            <a:lvl6pPr marL="2514600" indent="-228600" algn="l" defTabSz="914400" rtl="0" eaLnBrk="1" latinLnBrk="0" hangingPunct="1">
              <a:lnSpc>
                <a:spcPct val="120000"/>
              </a:lnSpc>
              <a:spcBef>
                <a:spcPts val="500"/>
              </a:spcBef>
              <a:buClr>
                <a:schemeClr val="tx1"/>
              </a:buClr>
              <a:buFont typeface="Arial" panose="020B0604020202020204" pitchFamily="34" charset="0"/>
              <a:buChar char="•"/>
              <a:defRPr sz="1400" kern="1200" cap="all" baseline="0">
                <a:solidFill>
                  <a:schemeClr val="tx1"/>
                </a:solidFill>
                <a:effectLst/>
                <a:latin typeface="+mn-lt"/>
                <a:ea typeface="+mn-ea"/>
                <a:cs typeface="+mn-cs"/>
              </a:defRPr>
            </a:lvl6pPr>
            <a:lvl7pPr marL="2971800" indent="-228600" algn="l" defTabSz="914400" rtl="0" eaLnBrk="1" latinLnBrk="0" hangingPunct="1">
              <a:lnSpc>
                <a:spcPct val="120000"/>
              </a:lnSpc>
              <a:spcBef>
                <a:spcPts val="500"/>
              </a:spcBef>
              <a:buClr>
                <a:schemeClr val="tx1"/>
              </a:buClr>
              <a:buFont typeface="Arial" panose="020B0604020202020204" pitchFamily="34" charset="0"/>
              <a:buChar char="•"/>
              <a:defRPr sz="1400" kern="1200" cap="all" baseline="0">
                <a:solidFill>
                  <a:schemeClr val="tx1"/>
                </a:solidFill>
                <a:effectLst/>
                <a:latin typeface="+mn-lt"/>
                <a:ea typeface="+mn-ea"/>
                <a:cs typeface="+mn-cs"/>
              </a:defRPr>
            </a:lvl7pPr>
            <a:lvl8pPr marL="3429000" indent="-228600" algn="l" defTabSz="914400" rtl="0" eaLnBrk="1" latinLnBrk="0" hangingPunct="1">
              <a:lnSpc>
                <a:spcPct val="120000"/>
              </a:lnSpc>
              <a:spcBef>
                <a:spcPts val="500"/>
              </a:spcBef>
              <a:buClr>
                <a:schemeClr val="tx1"/>
              </a:buClr>
              <a:buFont typeface="Arial" panose="020B0604020202020204" pitchFamily="34" charset="0"/>
              <a:buChar char="•"/>
              <a:defRPr sz="1400" kern="1200" cap="all" baseline="0">
                <a:solidFill>
                  <a:schemeClr val="tx1"/>
                </a:solidFill>
                <a:effectLst/>
                <a:latin typeface="+mn-lt"/>
                <a:ea typeface="+mn-ea"/>
                <a:cs typeface="+mn-cs"/>
              </a:defRPr>
            </a:lvl8pPr>
            <a:lvl9pPr marL="3886200" indent="-228600" algn="l" defTabSz="914400" rtl="0" eaLnBrk="1" latinLnBrk="0" hangingPunct="1">
              <a:lnSpc>
                <a:spcPct val="120000"/>
              </a:lnSpc>
              <a:spcBef>
                <a:spcPts val="500"/>
              </a:spcBef>
              <a:buClr>
                <a:schemeClr val="tx1"/>
              </a:buClr>
              <a:buFont typeface="Arial" panose="020B0604020202020204" pitchFamily="34" charset="0"/>
              <a:buChar char="•"/>
              <a:defRPr sz="1400" kern="1200" cap="all" baseline="0">
                <a:solidFill>
                  <a:schemeClr val="tx1"/>
                </a:solidFill>
                <a:effectLst/>
                <a:latin typeface="+mn-lt"/>
                <a:ea typeface="+mn-ea"/>
                <a:cs typeface="+mn-cs"/>
              </a:defRPr>
            </a:lvl9pPr>
          </a:lstStyle>
          <a:p>
            <a:r>
              <a:rPr lang="en-US" sz="1800" b="1" dirty="0">
                <a:solidFill>
                  <a:schemeClr val="tx1"/>
                </a:solidFill>
              </a:rPr>
              <a:t>LEARNING OUTCOME:</a:t>
            </a:r>
            <a:endParaRPr lang="en-IN" sz="1600" dirty="0">
              <a:solidFill>
                <a:schemeClr val="tx1"/>
              </a:solidFill>
            </a:endParaRPr>
          </a:p>
        </p:txBody>
      </p:sp>
      <p:sp>
        <p:nvSpPr>
          <p:cNvPr id="7" name="TextBox 6"/>
          <p:cNvSpPr txBox="1"/>
          <p:nvPr/>
        </p:nvSpPr>
        <p:spPr>
          <a:xfrm>
            <a:off x="838200" y="2342716"/>
            <a:ext cx="4917141" cy="4202689"/>
          </a:xfrm>
          <a:prstGeom prst="rect">
            <a:avLst/>
          </a:prstGeom>
          <a:noFill/>
        </p:spPr>
        <p:txBody>
          <a:bodyPr wrap="square" rtlCol="0">
            <a:spAutoFit/>
          </a:bodyPr>
          <a:lstStyle/>
          <a:p>
            <a:pPr>
              <a:lnSpc>
                <a:spcPct val="150000"/>
              </a:lnSpc>
            </a:pPr>
            <a:r>
              <a:rPr lang="en-IN" dirty="0"/>
              <a:t>The certified student of Professional Program in 2D Animation program will emerge as highly skilled professionals ready to excel in the 2D animation industry. They will possess strong artistic skills in drawing, sketching, and digital painting, along with technical expertise in industry-standard software for 2D animation. With a deep understanding of animation principles and character design, they will be adept at creating compelling animations and visual stories. </a:t>
            </a:r>
          </a:p>
        </p:txBody>
      </p:sp>
      <p:sp>
        <p:nvSpPr>
          <p:cNvPr id="8" name="Content Placeholder 2"/>
          <p:cNvSpPr txBox="1">
            <a:spLocks/>
          </p:cNvSpPr>
          <p:nvPr/>
        </p:nvSpPr>
        <p:spPr>
          <a:xfrm>
            <a:off x="6140824" y="1642745"/>
            <a:ext cx="3904130" cy="473822"/>
          </a:xfrm>
          <a:prstGeom prst="rect">
            <a:avLst/>
          </a:prstGeom>
        </p:spPr>
        <p:txBody>
          <a:bodyPr vert="horz" lIns="91440" tIns="45720" rIns="91440" bIns="45720" rtlCol="0">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Font typeface="Arial" panose="020B0604020202020204" pitchFamily="34" charset="0"/>
              <a:buNone/>
            </a:pPr>
            <a:r>
              <a:rPr lang="en-US" sz="1800" b="1" dirty="0"/>
              <a:t>PLACEMENT OPPORTUNITIES</a:t>
            </a:r>
            <a:endParaRPr lang="en-IN" sz="1600" dirty="0"/>
          </a:p>
        </p:txBody>
      </p:sp>
      <p:sp>
        <p:nvSpPr>
          <p:cNvPr id="9" name="TextBox 8"/>
          <p:cNvSpPr txBox="1"/>
          <p:nvPr/>
        </p:nvSpPr>
        <p:spPr>
          <a:xfrm>
            <a:off x="6045203" y="2337580"/>
            <a:ext cx="2743197" cy="3376630"/>
          </a:xfrm>
          <a:prstGeom prst="rect">
            <a:avLst/>
          </a:prstGeom>
          <a:noFill/>
        </p:spPr>
        <p:txBody>
          <a:bodyPr wrap="square" rtlCol="0">
            <a:spAutoFit/>
          </a:bodyPr>
          <a:lstStyle/>
          <a:p>
            <a:pPr marL="285750" lvl="0" indent="-285750">
              <a:lnSpc>
                <a:spcPct val="150000"/>
              </a:lnSpc>
              <a:buFont typeface="Arial" panose="020B0604020202020204" pitchFamily="34" charset="0"/>
              <a:buChar char="•"/>
            </a:pPr>
            <a:r>
              <a:rPr lang="en-US" sz="1600" dirty="0"/>
              <a:t>Pre-production artist</a:t>
            </a:r>
            <a:endParaRPr lang="en-IN" sz="1600" dirty="0"/>
          </a:p>
          <a:p>
            <a:pPr marL="285750" lvl="0" indent="-285750">
              <a:lnSpc>
                <a:spcPct val="150000"/>
              </a:lnSpc>
              <a:buFont typeface="Arial" panose="020B0604020202020204" pitchFamily="34" charset="0"/>
              <a:buChar char="•"/>
            </a:pPr>
            <a:r>
              <a:rPr lang="en-US" sz="1600" dirty="0"/>
              <a:t>Character designer</a:t>
            </a:r>
            <a:endParaRPr lang="en-IN" sz="1600" dirty="0"/>
          </a:p>
          <a:p>
            <a:pPr marL="285750" lvl="0" indent="-285750">
              <a:lnSpc>
                <a:spcPct val="150000"/>
              </a:lnSpc>
              <a:buFont typeface="Arial" panose="020B0604020202020204" pitchFamily="34" charset="0"/>
              <a:buChar char="•"/>
            </a:pPr>
            <a:r>
              <a:rPr lang="en-US" sz="1600" dirty="0"/>
              <a:t>Storyboard artist</a:t>
            </a:r>
            <a:endParaRPr lang="en-IN" sz="1600" dirty="0"/>
          </a:p>
          <a:p>
            <a:pPr marL="285750" lvl="0" indent="-285750">
              <a:lnSpc>
                <a:spcPct val="150000"/>
              </a:lnSpc>
              <a:buFont typeface="Arial" panose="020B0604020202020204" pitchFamily="34" charset="0"/>
              <a:buChar char="•"/>
            </a:pPr>
            <a:r>
              <a:rPr lang="en-US" sz="1600" dirty="0"/>
              <a:t>Layout background artist</a:t>
            </a:r>
            <a:endParaRPr lang="en-IN" sz="1600" dirty="0"/>
          </a:p>
          <a:p>
            <a:pPr marL="285750" lvl="0" indent="-285750">
              <a:lnSpc>
                <a:spcPct val="150000"/>
              </a:lnSpc>
              <a:buFont typeface="Arial" panose="020B0604020202020204" pitchFamily="34" charset="0"/>
              <a:buChar char="•"/>
            </a:pPr>
            <a:r>
              <a:rPr lang="en-US" sz="1600" dirty="0"/>
              <a:t>Art Director</a:t>
            </a:r>
            <a:endParaRPr lang="en-IN" sz="1600" dirty="0"/>
          </a:p>
          <a:p>
            <a:pPr marL="285750" lvl="0" indent="-285750">
              <a:lnSpc>
                <a:spcPct val="150000"/>
              </a:lnSpc>
              <a:buFont typeface="Arial" panose="020B0604020202020204" pitchFamily="34" charset="0"/>
              <a:buChar char="•"/>
            </a:pPr>
            <a:r>
              <a:rPr lang="en-US" sz="1600" dirty="0"/>
              <a:t>2D Animator</a:t>
            </a:r>
            <a:endParaRPr lang="en-IN" sz="1600" dirty="0"/>
          </a:p>
          <a:p>
            <a:pPr marL="285750" lvl="0" indent="-285750">
              <a:lnSpc>
                <a:spcPct val="150000"/>
              </a:lnSpc>
              <a:buFont typeface="Arial" panose="020B0604020202020204" pitchFamily="34" charset="0"/>
              <a:buChar char="•"/>
            </a:pPr>
            <a:r>
              <a:rPr lang="en-US" sz="1600" dirty="0"/>
              <a:t>Visualizers</a:t>
            </a:r>
          </a:p>
          <a:p>
            <a:pPr marL="285750" lvl="0" indent="-285750">
              <a:lnSpc>
                <a:spcPct val="150000"/>
              </a:lnSpc>
              <a:buFont typeface="Arial" panose="020B0604020202020204" pitchFamily="34" charset="0"/>
              <a:buChar char="•"/>
            </a:pPr>
            <a:r>
              <a:rPr lang="en-US" sz="1600" dirty="0"/>
              <a:t>Concept Artist</a:t>
            </a:r>
          </a:p>
          <a:p>
            <a:pPr marL="285750" lvl="0" indent="-285750">
              <a:lnSpc>
                <a:spcPct val="150000"/>
              </a:lnSpc>
              <a:buFont typeface="Arial" panose="020B0604020202020204" pitchFamily="34" charset="0"/>
              <a:buChar char="•"/>
            </a:pPr>
            <a:r>
              <a:rPr lang="en-IN" sz="1600" dirty="0"/>
              <a:t>Layout Artist</a:t>
            </a:r>
          </a:p>
        </p:txBody>
      </p:sp>
      <p:sp>
        <p:nvSpPr>
          <p:cNvPr id="10" name="TextBox 9"/>
          <p:cNvSpPr txBox="1"/>
          <p:nvPr/>
        </p:nvSpPr>
        <p:spPr>
          <a:xfrm>
            <a:off x="8618326" y="2342716"/>
            <a:ext cx="2667001" cy="3417859"/>
          </a:xfrm>
          <a:prstGeom prst="rect">
            <a:avLst/>
          </a:prstGeom>
          <a:noFill/>
        </p:spPr>
        <p:txBody>
          <a:bodyPr wrap="square" rtlCol="0">
            <a:spAutoFit/>
          </a:bodyPr>
          <a:lstStyle/>
          <a:p>
            <a:pPr marL="285750" indent="-285750">
              <a:lnSpc>
                <a:spcPct val="150000"/>
              </a:lnSpc>
              <a:buFont typeface="Arial" panose="020B0604020202020204" pitchFamily="34" charset="0"/>
              <a:buChar char="•"/>
            </a:pPr>
            <a:r>
              <a:rPr lang="en-IN" sz="1600" dirty="0"/>
              <a:t>Background Artist</a:t>
            </a:r>
            <a:endParaRPr lang="en-US" sz="1600" dirty="0"/>
          </a:p>
          <a:p>
            <a:pPr marL="285750" indent="-285750">
              <a:lnSpc>
                <a:spcPct val="150000"/>
              </a:lnSpc>
              <a:buFont typeface="Arial" panose="020B0604020202020204" pitchFamily="34" charset="0"/>
              <a:buChar char="•"/>
            </a:pPr>
            <a:r>
              <a:rPr lang="en-US" sz="1600" dirty="0"/>
              <a:t>Lip-Sync Artist</a:t>
            </a:r>
          </a:p>
          <a:p>
            <a:pPr marL="285750" indent="-285750">
              <a:lnSpc>
                <a:spcPct val="150000"/>
              </a:lnSpc>
              <a:buFont typeface="Arial" panose="020B0604020202020204" pitchFamily="34" charset="0"/>
              <a:buChar char="•"/>
            </a:pPr>
            <a:r>
              <a:rPr lang="en-US" sz="1600" dirty="0"/>
              <a:t>Visual Artist</a:t>
            </a:r>
          </a:p>
          <a:p>
            <a:pPr marL="285750" indent="-285750">
              <a:lnSpc>
                <a:spcPct val="150000"/>
              </a:lnSpc>
              <a:buFont typeface="Arial" panose="020B0604020202020204" pitchFamily="34" charset="0"/>
              <a:buChar char="•"/>
            </a:pPr>
            <a:r>
              <a:rPr lang="en-US" sz="1600" dirty="0"/>
              <a:t>Motion Graphic Artist</a:t>
            </a:r>
          </a:p>
          <a:p>
            <a:pPr marL="285750" indent="-285750">
              <a:lnSpc>
                <a:spcPct val="150000"/>
              </a:lnSpc>
              <a:buFont typeface="Arial" panose="020B0604020202020204" pitchFamily="34" charset="0"/>
              <a:buChar char="•"/>
            </a:pPr>
            <a:r>
              <a:rPr lang="en-US" sz="1600" dirty="0"/>
              <a:t>2D FX Artist</a:t>
            </a:r>
          </a:p>
          <a:p>
            <a:pPr marL="285750" indent="-285750">
              <a:lnSpc>
                <a:spcPct val="150000"/>
              </a:lnSpc>
              <a:buFont typeface="Arial" panose="020B0604020202020204" pitchFamily="34" charset="0"/>
              <a:buChar char="•"/>
            </a:pPr>
            <a:r>
              <a:rPr lang="en-IN" sz="1600" dirty="0"/>
              <a:t>Visual Development Artist</a:t>
            </a:r>
          </a:p>
          <a:p>
            <a:pPr marL="285750" indent="-285750">
              <a:lnSpc>
                <a:spcPct val="150000"/>
              </a:lnSpc>
              <a:buFont typeface="Arial" panose="020B0604020202020204" pitchFamily="34" charset="0"/>
              <a:buChar char="•"/>
            </a:pPr>
            <a:r>
              <a:rPr lang="en-IN" sz="1600" dirty="0"/>
              <a:t>Character Animator (2D)</a:t>
            </a:r>
          </a:p>
          <a:p>
            <a:pPr marL="285750" indent="-285750">
              <a:lnSpc>
                <a:spcPct val="150000"/>
              </a:lnSpc>
              <a:buFont typeface="Arial" panose="020B0604020202020204" pitchFamily="34" charset="0"/>
              <a:buChar char="•"/>
            </a:pPr>
            <a:r>
              <a:rPr lang="en-IN" sz="1600" dirty="0"/>
              <a:t>VFX Artist (2D Animation)</a:t>
            </a:r>
          </a:p>
          <a:p>
            <a:pPr marL="285750" indent="-285750">
              <a:lnSpc>
                <a:spcPct val="150000"/>
              </a:lnSpc>
              <a:buFont typeface="Arial" panose="020B0604020202020204" pitchFamily="34" charset="0"/>
              <a:buChar char="•"/>
            </a:pPr>
            <a:r>
              <a:rPr lang="en-IN" sz="1600" dirty="0"/>
              <a:t>E-Learning Animator</a:t>
            </a:r>
            <a:endParaRPr lang="en-US" sz="1600" dirty="0"/>
          </a:p>
        </p:txBody>
      </p:sp>
      <p:sp>
        <p:nvSpPr>
          <p:cNvPr id="11" name="Rectangle 10"/>
          <p:cNvSpPr/>
          <p:nvPr/>
        </p:nvSpPr>
        <p:spPr>
          <a:xfrm>
            <a:off x="-2" y="6707188"/>
            <a:ext cx="12192002" cy="150812"/>
          </a:xfrm>
          <a:prstGeom prst="rect">
            <a:avLst/>
          </a:prstGeom>
          <a:solidFill>
            <a:srgbClr val="666666"/>
          </a:solid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2400" dirty="0">
              <a:latin typeface="Arial"/>
              <a:cs typeface="Arial"/>
            </a:endParaRPr>
          </a:p>
        </p:txBody>
      </p:sp>
      <p:sp>
        <p:nvSpPr>
          <p:cNvPr id="13" name="Rectangle 12"/>
          <p:cNvSpPr/>
          <p:nvPr/>
        </p:nvSpPr>
        <p:spPr>
          <a:xfrm>
            <a:off x="2727803" y="985695"/>
            <a:ext cx="5943600" cy="45719"/>
          </a:xfrm>
          <a:prstGeom prst="rect">
            <a:avLst/>
          </a:prstGeom>
          <a:gradFill flip="none" rotWithShape="1">
            <a:gsLst>
              <a:gs pos="0">
                <a:schemeClr val="accent1">
                  <a:lumMod val="40000"/>
                  <a:lumOff val="60000"/>
                </a:schemeClr>
              </a:gs>
              <a:gs pos="46000">
                <a:schemeClr val="accent1">
                  <a:lumMod val="95000"/>
                  <a:lumOff val="5000"/>
                </a:schemeClr>
              </a:gs>
              <a:gs pos="100000">
                <a:schemeClr val="accent1">
                  <a:lumMod val="60000"/>
                </a:schemeClr>
              </a:gs>
            </a:gsLst>
            <a:path path="circle">
              <a:fillToRect l="50000" t="130000" r="50000" b="-3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pic>
        <p:nvPicPr>
          <p:cNvPr id="2" name="Picture 1" descr="A logo for a company&#10;&#10;Description automatically generated">
            <a:extLst>
              <a:ext uri="{FF2B5EF4-FFF2-40B4-BE49-F238E27FC236}">
                <a16:creationId xmlns:a16="http://schemas.microsoft.com/office/drawing/2014/main" id="{88EFF966-9104-4DFE-6377-8CAA8527C7DE}"/>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10823317" y="136290"/>
            <a:ext cx="1213200" cy="1213200"/>
          </a:xfrm>
          <a:prstGeom prst="rect">
            <a:avLst/>
          </a:prstGeom>
        </p:spPr>
      </p:pic>
      <p:grpSp>
        <p:nvGrpSpPr>
          <p:cNvPr id="68" name="Group 67">
            <a:extLst>
              <a:ext uri="{FF2B5EF4-FFF2-40B4-BE49-F238E27FC236}">
                <a16:creationId xmlns:a16="http://schemas.microsoft.com/office/drawing/2014/main" id="{708E1F07-E9CC-7D0D-6780-BE7F68C7CEB3}"/>
              </a:ext>
            </a:extLst>
          </p:cNvPr>
          <p:cNvGrpSpPr/>
          <p:nvPr/>
        </p:nvGrpSpPr>
        <p:grpSpPr>
          <a:xfrm>
            <a:off x="10833100" y="2425700"/>
            <a:ext cx="1414935" cy="4281488"/>
            <a:chOff x="4867343" y="676605"/>
            <a:chExt cx="4067487" cy="12307915"/>
          </a:xfrm>
        </p:grpSpPr>
        <p:sp>
          <p:nvSpPr>
            <p:cNvPr id="69" name="Freeform 335">
              <a:extLst>
                <a:ext uri="{FF2B5EF4-FFF2-40B4-BE49-F238E27FC236}">
                  <a16:creationId xmlns:a16="http://schemas.microsoft.com/office/drawing/2014/main" id="{105DDBAF-530B-A3E7-9BA9-02D749FBB83D}"/>
                </a:ext>
              </a:extLst>
            </p:cNvPr>
            <p:cNvSpPr/>
            <p:nvPr/>
          </p:nvSpPr>
          <p:spPr>
            <a:xfrm>
              <a:off x="6146351" y="7759796"/>
              <a:ext cx="1511355" cy="1162032"/>
            </a:xfrm>
            <a:custGeom>
              <a:avLst/>
              <a:gdLst>
                <a:gd name="connsiteX0" fmla="*/ 10108 w 2231524"/>
                <a:gd name="connsiteY0" fmla="*/ 0 h 1015815"/>
                <a:gd name="connsiteX1" fmla="*/ 2221416 w 2231524"/>
                <a:gd name="connsiteY1" fmla="*/ 0 h 1015815"/>
                <a:gd name="connsiteX2" fmla="*/ 2231524 w 2231524"/>
                <a:gd name="connsiteY2" fmla="*/ 83758 h 1015815"/>
                <a:gd name="connsiteX3" fmla="*/ 1115764 w 2231524"/>
                <a:gd name="connsiteY3" fmla="*/ 1015815 h 1015815"/>
                <a:gd name="connsiteX4" fmla="*/ 0 w 2231524"/>
                <a:gd name="connsiteY4" fmla="*/ 83758 h 1015815"/>
                <a:gd name="connsiteX0" fmla="*/ 10108 w 2221473"/>
                <a:gd name="connsiteY0" fmla="*/ 0 h 1015815"/>
                <a:gd name="connsiteX1" fmla="*/ 2221416 w 2221473"/>
                <a:gd name="connsiteY1" fmla="*/ 0 h 1015815"/>
                <a:gd name="connsiteX2" fmla="*/ 2081407 w 2221473"/>
                <a:gd name="connsiteY2" fmla="*/ 116886 h 1015815"/>
                <a:gd name="connsiteX3" fmla="*/ 1115764 w 2221473"/>
                <a:gd name="connsiteY3" fmla="*/ 1015815 h 1015815"/>
                <a:gd name="connsiteX4" fmla="*/ 0 w 2221473"/>
                <a:gd name="connsiteY4" fmla="*/ 83758 h 1015815"/>
                <a:gd name="connsiteX5" fmla="*/ 10108 w 2221473"/>
                <a:gd name="connsiteY5" fmla="*/ 0 h 1015815"/>
                <a:gd name="connsiteX0" fmla="*/ 10108 w 2081407"/>
                <a:gd name="connsiteY0" fmla="*/ 0 h 1015815"/>
                <a:gd name="connsiteX1" fmla="*/ 2021262 w 2081407"/>
                <a:gd name="connsiteY1" fmla="*/ 49692 h 1015815"/>
                <a:gd name="connsiteX2" fmla="*/ 2081407 w 2081407"/>
                <a:gd name="connsiteY2" fmla="*/ 116886 h 1015815"/>
                <a:gd name="connsiteX3" fmla="*/ 1115764 w 2081407"/>
                <a:gd name="connsiteY3" fmla="*/ 1015815 h 1015815"/>
                <a:gd name="connsiteX4" fmla="*/ 0 w 2081407"/>
                <a:gd name="connsiteY4" fmla="*/ 83758 h 1015815"/>
                <a:gd name="connsiteX5" fmla="*/ 10108 w 2081407"/>
                <a:gd name="connsiteY5" fmla="*/ 0 h 1015815"/>
                <a:gd name="connsiteX0" fmla="*/ 285320 w 2081407"/>
                <a:gd name="connsiteY0" fmla="*/ 0 h 1015815"/>
                <a:gd name="connsiteX1" fmla="*/ 2021262 w 2081407"/>
                <a:gd name="connsiteY1" fmla="*/ 49692 h 1015815"/>
                <a:gd name="connsiteX2" fmla="*/ 2081407 w 2081407"/>
                <a:gd name="connsiteY2" fmla="*/ 116886 h 1015815"/>
                <a:gd name="connsiteX3" fmla="*/ 1115764 w 2081407"/>
                <a:gd name="connsiteY3" fmla="*/ 1015815 h 1015815"/>
                <a:gd name="connsiteX4" fmla="*/ 0 w 2081407"/>
                <a:gd name="connsiteY4" fmla="*/ 83758 h 1015815"/>
                <a:gd name="connsiteX5" fmla="*/ 285320 w 2081407"/>
                <a:gd name="connsiteY5" fmla="*/ 0 h 1015815"/>
                <a:gd name="connsiteX0" fmla="*/ 160223 w 1956310"/>
                <a:gd name="connsiteY0" fmla="*/ 0 h 1015815"/>
                <a:gd name="connsiteX1" fmla="*/ 1896165 w 1956310"/>
                <a:gd name="connsiteY1" fmla="*/ 49692 h 1015815"/>
                <a:gd name="connsiteX2" fmla="*/ 1956310 w 1956310"/>
                <a:gd name="connsiteY2" fmla="*/ 116886 h 1015815"/>
                <a:gd name="connsiteX3" fmla="*/ 990667 w 1956310"/>
                <a:gd name="connsiteY3" fmla="*/ 1015815 h 1015815"/>
                <a:gd name="connsiteX4" fmla="*/ 0 w 1956310"/>
                <a:gd name="connsiteY4" fmla="*/ 133450 h 1015815"/>
                <a:gd name="connsiteX5" fmla="*/ 160223 w 1956310"/>
                <a:gd name="connsiteY5" fmla="*/ 0 h 10158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56310" h="1015815">
                  <a:moveTo>
                    <a:pt x="160223" y="0"/>
                  </a:moveTo>
                  <a:lnTo>
                    <a:pt x="1896165" y="49692"/>
                  </a:lnTo>
                  <a:cubicBezTo>
                    <a:pt x="1899534" y="77611"/>
                    <a:pt x="1952941" y="88967"/>
                    <a:pt x="1956310" y="116886"/>
                  </a:cubicBezTo>
                  <a:cubicBezTo>
                    <a:pt x="1956310" y="631647"/>
                    <a:pt x="1606883" y="1015815"/>
                    <a:pt x="990667" y="1015815"/>
                  </a:cubicBezTo>
                  <a:cubicBezTo>
                    <a:pt x="374447" y="1015815"/>
                    <a:pt x="0" y="648211"/>
                    <a:pt x="0" y="133450"/>
                  </a:cubicBezTo>
                  <a:lnTo>
                    <a:pt x="160223" y="0"/>
                  </a:lnTo>
                  <a:close/>
                </a:path>
              </a:pathLst>
            </a:custGeom>
            <a:solidFill>
              <a:srgbClr val="434C6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 name="Freeform 3475">
              <a:extLst>
                <a:ext uri="{FF2B5EF4-FFF2-40B4-BE49-F238E27FC236}">
                  <a16:creationId xmlns:a16="http://schemas.microsoft.com/office/drawing/2014/main" id="{27A8CEB9-B32F-77B7-CB64-7B396D991E3A}"/>
                </a:ext>
              </a:extLst>
            </p:cNvPr>
            <p:cNvSpPr>
              <a:spLocks/>
            </p:cNvSpPr>
            <p:nvPr/>
          </p:nvSpPr>
          <p:spPr bwMode="auto">
            <a:xfrm>
              <a:off x="5366128" y="7284542"/>
              <a:ext cx="144944" cy="69541"/>
            </a:xfrm>
            <a:custGeom>
              <a:avLst/>
              <a:gdLst>
                <a:gd name="T0" fmla="*/ 10 w 10"/>
                <a:gd name="T1" fmla="*/ 3 h 3"/>
                <a:gd name="T2" fmla="*/ 10 w 10"/>
                <a:gd name="T3" fmla="*/ 2 h 3"/>
                <a:gd name="T4" fmla="*/ 10 w 10"/>
                <a:gd name="T5" fmla="*/ 2 h 3"/>
                <a:gd name="T6" fmla="*/ 0 w 10"/>
                <a:gd name="T7" fmla="*/ 0 h 3"/>
                <a:gd name="T8" fmla="*/ 0 w 10"/>
                <a:gd name="T9" fmla="*/ 0 h 3"/>
                <a:gd name="T10" fmla="*/ 0 w 10"/>
                <a:gd name="T11" fmla="*/ 0 h 3"/>
                <a:gd name="T12" fmla="*/ 10 w 10"/>
                <a:gd name="T13" fmla="*/ 2 h 3"/>
                <a:gd name="T14" fmla="*/ 10 w 10"/>
                <a:gd name="T15" fmla="*/ 3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3">
                  <a:moveTo>
                    <a:pt x="10" y="3"/>
                  </a:moveTo>
                  <a:cubicBezTo>
                    <a:pt x="10" y="3"/>
                    <a:pt x="10" y="2"/>
                    <a:pt x="10" y="2"/>
                  </a:cubicBezTo>
                  <a:cubicBezTo>
                    <a:pt x="10" y="2"/>
                    <a:pt x="10" y="2"/>
                    <a:pt x="10" y="2"/>
                  </a:cubicBezTo>
                  <a:cubicBezTo>
                    <a:pt x="0" y="0"/>
                    <a:pt x="0" y="0"/>
                    <a:pt x="0" y="0"/>
                  </a:cubicBezTo>
                  <a:cubicBezTo>
                    <a:pt x="0" y="0"/>
                    <a:pt x="0" y="0"/>
                    <a:pt x="0" y="0"/>
                  </a:cubicBezTo>
                  <a:cubicBezTo>
                    <a:pt x="0" y="0"/>
                    <a:pt x="0" y="0"/>
                    <a:pt x="0" y="0"/>
                  </a:cubicBezTo>
                  <a:cubicBezTo>
                    <a:pt x="10" y="2"/>
                    <a:pt x="10" y="2"/>
                    <a:pt x="10" y="2"/>
                  </a:cubicBezTo>
                  <a:lnTo>
                    <a:pt x="10" y="3"/>
                  </a:lnTo>
                  <a:close/>
                </a:path>
              </a:pathLst>
            </a:custGeom>
            <a:solidFill>
              <a:srgbClr val="2C75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 name="Freeform 5165">
              <a:extLst>
                <a:ext uri="{FF2B5EF4-FFF2-40B4-BE49-F238E27FC236}">
                  <a16:creationId xmlns:a16="http://schemas.microsoft.com/office/drawing/2014/main" id="{36A69E9B-836E-1F7B-90BB-B0164C71C133}"/>
                </a:ext>
              </a:extLst>
            </p:cNvPr>
            <p:cNvSpPr>
              <a:spLocks/>
            </p:cNvSpPr>
            <p:nvPr/>
          </p:nvSpPr>
          <p:spPr bwMode="auto">
            <a:xfrm flipH="1">
              <a:off x="6503355" y="11800128"/>
              <a:ext cx="417718" cy="1033189"/>
            </a:xfrm>
            <a:custGeom>
              <a:avLst/>
              <a:gdLst>
                <a:gd name="T0" fmla="*/ 14 w 22"/>
                <a:gd name="T1" fmla="*/ 42 h 47"/>
                <a:gd name="T2" fmla="*/ 22 w 22"/>
                <a:gd name="T3" fmla="*/ 4 h 47"/>
                <a:gd name="T4" fmla="*/ 3 w 22"/>
                <a:gd name="T5" fmla="*/ 4 h 47"/>
                <a:gd name="T6" fmla="*/ 0 w 22"/>
                <a:gd name="T7" fmla="*/ 40 h 47"/>
                <a:gd name="T8" fmla="*/ 14 w 22"/>
                <a:gd name="T9" fmla="*/ 42 h 47"/>
              </a:gdLst>
              <a:ahLst/>
              <a:cxnLst>
                <a:cxn ang="0">
                  <a:pos x="T0" y="T1"/>
                </a:cxn>
                <a:cxn ang="0">
                  <a:pos x="T2" y="T3"/>
                </a:cxn>
                <a:cxn ang="0">
                  <a:pos x="T4" y="T5"/>
                </a:cxn>
                <a:cxn ang="0">
                  <a:pos x="T6" y="T7"/>
                </a:cxn>
                <a:cxn ang="0">
                  <a:pos x="T8" y="T9"/>
                </a:cxn>
              </a:cxnLst>
              <a:rect l="0" t="0" r="r" b="b"/>
              <a:pathLst>
                <a:path w="22" h="47">
                  <a:moveTo>
                    <a:pt x="14" y="42"/>
                  </a:moveTo>
                  <a:cubicBezTo>
                    <a:pt x="22" y="4"/>
                    <a:pt x="22" y="4"/>
                    <a:pt x="22" y="4"/>
                  </a:cubicBezTo>
                  <a:cubicBezTo>
                    <a:pt x="22" y="0"/>
                    <a:pt x="4" y="0"/>
                    <a:pt x="3" y="4"/>
                  </a:cubicBezTo>
                  <a:cubicBezTo>
                    <a:pt x="0" y="40"/>
                    <a:pt x="0" y="40"/>
                    <a:pt x="0" y="40"/>
                  </a:cubicBezTo>
                  <a:cubicBezTo>
                    <a:pt x="0" y="47"/>
                    <a:pt x="13" y="46"/>
                    <a:pt x="14" y="42"/>
                  </a:cubicBezTo>
                  <a:close/>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 name="Freeform 5166">
              <a:extLst>
                <a:ext uri="{FF2B5EF4-FFF2-40B4-BE49-F238E27FC236}">
                  <a16:creationId xmlns:a16="http://schemas.microsoft.com/office/drawing/2014/main" id="{91008560-3C31-B656-02BD-6DF66DFFBEBF}"/>
                </a:ext>
              </a:extLst>
            </p:cNvPr>
            <p:cNvSpPr>
              <a:spLocks/>
            </p:cNvSpPr>
            <p:nvPr/>
          </p:nvSpPr>
          <p:spPr bwMode="auto">
            <a:xfrm flipH="1">
              <a:off x="6019694" y="8095806"/>
              <a:ext cx="901380" cy="4359529"/>
            </a:xfrm>
            <a:custGeom>
              <a:avLst/>
              <a:gdLst>
                <a:gd name="T0" fmla="*/ 0 w 41"/>
                <a:gd name="T1" fmla="*/ 171 h 173"/>
                <a:gd name="T2" fmla="*/ 16 w 41"/>
                <a:gd name="T3" fmla="*/ 173 h 173"/>
                <a:gd name="T4" fmla="*/ 41 w 41"/>
                <a:gd name="T5" fmla="*/ 7 h 173"/>
                <a:gd name="T6" fmla="*/ 5 w 41"/>
                <a:gd name="T7" fmla="*/ 0 h 173"/>
                <a:gd name="T8" fmla="*/ 0 w 41"/>
                <a:gd name="T9" fmla="*/ 171 h 173"/>
              </a:gdLst>
              <a:ahLst/>
              <a:cxnLst>
                <a:cxn ang="0">
                  <a:pos x="T0" y="T1"/>
                </a:cxn>
                <a:cxn ang="0">
                  <a:pos x="T2" y="T3"/>
                </a:cxn>
                <a:cxn ang="0">
                  <a:pos x="T4" y="T5"/>
                </a:cxn>
                <a:cxn ang="0">
                  <a:pos x="T6" y="T7"/>
                </a:cxn>
                <a:cxn ang="0">
                  <a:pos x="T8" y="T9"/>
                </a:cxn>
              </a:cxnLst>
              <a:rect l="0" t="0" r="r" b="b"/>
              <a:pathLst>
                <a:path w="41" h="173">
                  <a:moveTo>
                    <a:pt x="0" y="171"/>
                  </a:moveTo>
                  <a:lnTo>
                    <a:pt x="16" y="173"/>
                  </a:lnTo>
                  <a:lnTo>
                    <a:pt x="41" y="7"/>
                  </a:lnTo>
                  <a:lnTo>
                    <a:pt x="5" y="0"/>
                  </a:lnTo>
                  <a:lnTo>
                    <a:pt x="0" y="171"/>
                  </a:lnTo>
                  <a:close/>
                </a:path>
              </a:pathLst>
            </a:custGeom>
            <a:solidFill>
              <a:srgbClr val="434C69"/>
            </a:solidFill>
            <a:ln>
              <a:noFill/>
            </a:ln>
          </p:spPr>
          <p:txBody>
            <a:bodyPr vert="horz" wrap="square" lIns="91440" tIns="45720" rIns="91440" bIns="45720" numCol="1" anchor="t" anchorCtr="0" compatLnSpc="1">
              <a:prstTxWarp prst="textNoShape">
                <a:avLst/>
              </a:prstTxWarp>
            </a:bodyPr>
            <a:lstStyle/>
            <a:p>
              <a:endParaRPr lang="en-US"/>
            </a:p>
          </p:txBody>
        </p:sp>
        <p:sp>
          <p:nvSpPr>
            <p:cNvPr id="73" name="Freeform 5169">
              <a:extLst>
                <a:ext uri="{FF2B5EF4-FFF2-40B4-BE49-F238E27FC236}">
                  <a16:creationId xmlns:a16="http://schemas.microsoft.com/office/drawing/2014/main" id="{C703E483-0988-6677-3F22-B22CD30EEB11}"/>
                </a:ext>
              </a:extLst>
            </p:cNvPr>
            <p:cNvSpPr>
              <a:spLocks/>
            </p:cNvSpPr>
            <p:nvPr/>
          </p:nvSpPr>
          <p:spPr bwMode="auto">
            <a:xfrm flipH="1">
              <a:off x="6019701" y="12530923"/>
              <a:ext cx="989315" cy="453592"/>
            </a:xfrm>
            <a:custGeom>
              <a:avLst/>
              <a:gdLst>
                <a:gd name="T0" fmla="*/ 52 w 52"/>
                <a:gd name="T1" fmla="*/ 20 h 21"/>
                <a:gd name="T2" fmla="*/ 52 w 52"/>
                <a:gd name="T3" fmla="*/ 20 h 21"/>
                <a:gd name="T4" fmla="*/ 37 w 52"/>
                <a:gd name="T5" fmla="*/ 9 h 21"/>
                <a:gd name="T6" fmla="*/ 27 w 52"/>
                <a:gd name="T7" fmla="*/ 2 h 21"/>
                <a:gd name="T8" fmla="*/ 27 w 52"/>
                <a:gd name="T9" fmla="*/ 2 h 21"/>
                <a:gd name="T10" fmla="*/ 22 w 52"/>
                <a:gd name="T11" fmla="*/ 1 h 21"/>
                <a:gd name="T12" fmla="*/ 15 w 52"/>
                <a:gd name="T13" fmla="*/ 6 h 21"/>
                <a:gd name="T14" fmla="*/ 7 w 52"/>
                <a:gd name="T15" fmla="*/ 5 h 21"/>
                <a:gd name="T16" fmla="*/ 2 w 52"/>
                <a:gd name="T17" fmla="*/ 18 h 21"/>
                <a:gd name="T18" fmla="*/ 7 w 52"/>
                <a:gd name="T19" fmla="*/ 19 h 21"/>
                <a:gd name="T20" fmla="*/ 17 w 52"/>
                <a:gd name="T21" fmla="*/ 20 h 21"/>
                <a:gd name="T22" fmla="*/ 42 w 52"/>
                <a:gd name="T23" fmla="*/ 21 h 21"/>
                <a:gd name="T24" fmla="*/ 52 w 52"/>
                <a:gd name="T25" fmla="*/ 2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2" h="21">
                  <a:moveTo>
                    <a:pt x="52" y="20"/>
                  </a:moveTo>
                  <a:cubicBezTo>
                    <a:pt x="52" y="20"/>
                    <a:pt x="52" y="20"/>
                    <a:pt x="52" y="20"/>
                  </a:cubicBezTo>
                  <a:cubicBezTo>
                    <a:pt x="52" y="13"/>
                    <a:pt x="50" y="9"/>
                    <a:pt x="37" y="9"/>
                  </a:cubicBezTo>
                  <a:cubicBezTo>
                    <a:pt x="32" y="9"/>
                    <a:pt x="28" y="6"/>
                    <a:pt x="27" y="2"/>
                  </a:cubicBezTo>
                  <a:cubicBezTo>
                    <a:pt x="27" y="2"/>
                    <a:pt x="27" y="2"/>
                    <a:pt x="27" y="2"/>
                  </a:cubicBezTo>
                  <a:cubicBezTo>
                    <a:pt x="26" y="0"/>
                    <a:pt x="23" y="0"/>
                    <a:pt x="22" y="1"/>
                  </a:cubicBezTo>
                  <a:cubicBezTo>
                    <a:pt x="20" y="4"/>
                    <a:pt x="18" y="5"/>
                    <a:pt x="15" y="6"/>
                  </a:cubicBezTo>
                  <a:cubicBezTo>
                    <a:pt x="12" y="6"/>
                    <a:pt x="10" y="5"/>
                    <a:pt x="7" y="5"/>
                  </a:cubicBezTo>
                  <a:cubicBezTo>
                    <a:pt x="0" y="5"/>
                    <a:pt x="1" y="14"/>
                    <a:pt x="2" y="18"/>
                  </a:cubicBezTo>
                  <a:cubicBezTo>
                    <a:pt x="2" y="19"/>
                    <a:pt x="6" y="19"/>
                    <a:pt x="7" y="19"/>
                  </a:cubicBezTo>
                  <a:cubicBezTo>
                    <a:pt x="10" y="20"/>
                    <a:pt x="14" y="20"/>
                    <a:pt x="17" y="20"/>
                  </a:cubicBezTo>
                  <a:cubicBezTo>
                    <a:pt x="25" y="21"/>
                    <a:pt x="34" y="21"/>
                    <a:pt x="42" y="21"/>
                  </a:cubicBezTo>
                  <a:cubicBezTo>
                    <a:pt x="45" y="21"/>
                    <a:pt x="49" y="20"/>
                    <a:pt x="52" y="20"/>
                  </a:cubicBezTo>
                  <a:close/>
                </a:path>
              </a:pathLst>
            </a:custGeom>
            <a:solidFill>
              <a:srgbClr val="434043"/>
            </a:solidFill>
            <a:ln>
              <a:noFill/>
            </a:ln>
          </p:spPr>
          <p:txBody>
            <a:bodyPr vert="horz" wrap="square" lIns="91440" tIns="45720" rIns="91440" bIns="45720" numCol="1" anchor="t" anchorCtr="0" compatLnSpc="1">
              <a:prstTxWarp prst="textNoShape">
                <a:avLst/>
              </a:prstTxWarp>
            </a:bodyPr>
            <a:lstStyle/>
            <a:p>
              <a:endParaRPr lang="en-US"/>
            </a:p>
          </p:txBody>
        </p:sp>
        <p:sp>
          <p:nvSpPr>
            <p:cNvPr id="74" name="Freeform 5167">
              <a:extLst>
                <a:ext uri="{FF2B5EF4-FFF2-40B4-BE49-F238E27FC236}">
                  <a16:creationId xmlns:a16="http://schemas.microsoft.com/office/drawing/2014/main" id="{1408C254-CA9B-02B8-31AF-867BCC4D9877}"/>
                </a:ext>
              </a:extLst>
            </p:cNvPr>
            <p:cNvSpPr>
              <a:spLocks/>
            </p:cNvSpPr>
            <p:nvPr/>
          </p:nvSpPr>
          <p:spPr bwMode="auto">
            <a:xfrm flipH="1">
              <a:off x="7472981" y="11724540"/>
              <a:ext cx="373746" cy="1133983"/>
            </a:xfrm>
            <a:custGeom>
              <a:avLst/>
              <a:gdLst>
                <a:gd name="T0" fmla="*/ 13 w 20"/>
                <a:gd name="T1" fmla="*/ 45 h 52"/>
                <a:gd name="T2" fmla="*/ 19 w 20"/>
                <a:gd name="T3" fmla="*/ 4 h 52"/>
                <a:gd name="T4" fmla="*/ 2 w 20"/>
                <a:gd name="T5" fmla="*/ 8 h 52"/>
                <a:gd name="T6" fmla="*/ 0 w 20"/>
                <a:gd name="T7" fmla="*/ 45 h 52"/>
                <a:gd name="T8" fmla="*/ 13 w 20"/>
                <a:gd name="T9" fmla="*/ 45 h 52"/>
              </a:gdLst>
              <a:ahLst/>
              <a:cxnLst>
                <a:cxn ang="0">
                  <a:pos x="T0" y="T1"/>
                </a:cxn>
                <a:cxn ang="0">
                  <a:pos x="T2" y="T3"/>
                </a:cxn>
                <a:cxn ang="0">
                  <a:pos x="T4" y="T5"/>
                </a:cxn>
                <a:cxn ang="0">
                  <a:pos x="T6" y="T7"/>
                </a:cxn>
                <a:cxn ang="0">
                  <a:pos x="T8" y="T9"/>
                </a:cxn>
              </a:cxnLst>
              <a:rect l="0" t="0" r="r" b="b"/>
              <a:pathLst>
                <a:path w="20" h="52">
                  <a:moveTo>
                    <a:pt x="13" y="45"/>
                  </a:moveTo>
                  <a:cubicBezTo>
                    <a:pt x="19" y="4"/>
                    <a:pt x="19" y="4"/>
                    <a:pt x="19" y="4"/>
                  </a:cubicBezTo>
                  <a:cubicBezTo>
                    <a:pt x="20" y="0"/>
                    <a:pt x="3" y="5"/>
                    <a:pt x="2" y="8"/>
                  </a:cubicBezTo>
                  <a:cubicBezTo>
                    <a:pt x="0" y="45"/>
                    <a:pt x="0" y="45"/>
                    <a:pt x="0" y="45"/>
                  </a:cubicBezTo>
                  <a:cubicBezTo>
                    <a:pt x="0" y="52"/>
                    <a:pt x="12" y="49"/>
                    <a:pt x="13" y="45"/>
                  </a:cubicBezTo>
                  <a:close/>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 name="Freeform 5168">
              <a:extLst>
                <a:ext uri="{FF2B5EF4-FFF2-40B4-BE49-F238E27FC236}">
                  <a16:creationId xmlns:a16="http://schemas.microsoft.com/office/drawing/2014/main" id="{467335F6-79C3-E9CB-F25A-9EDE12233031}"/>
                </a:ext>
              </a:extLst>
            </p:cNvPr>
            <p:cNvSpPr>
              <a:spLocks/>
            </p:cNvSpPr>
            <p:nvPr/>
          </p:nvSpPr>
          <p:spPr bwMode="auto">
            <a:xfrm flipH="1">
              <a:off x="6967327" y="8120997"/>
              <a:ext cx="901379" cy="4359529"/>
            </a:xfrm>
            <a:custGeom>
              <a:avLst/>
              <a:gdLst>
                <a:gd name="T0" fmla="*/ 0 w 41"/>
                <a:gd name="T1" fmla="*/ 172 h 173"/>
                <a:gd name="T2" fmla="*/ 16 w 41"/>
                <a:gd name="T3" fmla="*/ 173 h 173"/>
                <a:gd name="T4" fmla="*/ 41 w 41"/>
                <a:gd name="T5" fmla="*/ 7 h 173"/>
                <a:gd name="T6" fmla="*/ 5 w 41"/>
                <a:gd name="T7" fmla="*/ 0 h 173"/>
                <a:gd name="T8" fmla="*/ 0 w 41"/>
                <a:gd name="T9" fmla="*/ 172 h 173"/>
              </a:gdLst>
              <a:ahLst/>
              <a:cxnLst>
                <a:cxn ang="0">
                  <a:pos x="T0" y="T1"/>
                </a:cxn>
                <a:cxn ang="0">
                  <a:pos x="T2" y="T3"/>
                </a:cxn>
                <a:cxn ang="0">
                  <a:pos x="T4" y="T5"/>
                </a:cxn>
                <a:cxn ang="0">
                  <a:pos x="T6" y="T7"/>
                </a:cxn>
                <a:cxn ang="0">
                  <a:pos x="T8" y="T9"/>
                </a:cxn>
              </a:cxnLst>
              <a:rect l="0" t="0" r="r" b="b"/>
              <a:pathLst>
                <a:path w="41" h="173">
                  <a:moveTo>
                    <a:pt x="0" y="172"/>
                  </a:moveTo>
                  <a:lnTo>
                    <a:pt x="16" y="173"/>
                  </a:lnTo>
                  <a:lnTo>
                    <a:pt x="41" y="7"/>
                  </a:lnTo>
                  <a:lnTo>
                    <a:pt x="5" y="0"/>
                  </a:lnTo>
                  <a:lnTo>
                    <a:pt x="0" y="172"/>
                  </a:lnTo>
                  <a:close/>
                </a:path>
              </a:pathLst>
            </a:custGeom>
            <a:solidFill>
              <a:srgbClr val="434C69"/>
            </a:solidFill>
            <a:ln>
              <a:noFill/>
            </a:ln>
          </p:spPr>
          <p:txBody>
            <a:bodyPr vert="horz" wrap="square" lIns="91440" tIns="45720" rIns="91440" bIns="45720" numCol="1" anchor="t" anchorCtr="0" compatLnSpc="1">
              <a:prstTxWarp prst="textNoShape">
                <a:avLst/>
              </a:prstTxWarp>
            </a:bodyPr>
            <a:lstStyle/>
            <a:p>
              <a:endParaRPr lang="en-US"/>
            </a:p>
          </p:txBody>
        </p:sp>
        <p:sp>
          <p:nvSpPr>
            <p:cNvPr id="76" name="Freeform 5170">
              <a:extLst>
                <a:ext uri="{FF2B5EF4-FFF2-40B4-BE49-F238E27FC236}">
                  <a16:creationId xmlns:a16="http://schemas.microsoft.com/office/drawing/2014/main" id="{84713910-7509-BA6C-92C5-FD2C6749A4F6}"/>
                </a:ext>
              </a:extLst>
            </p:cNvPr>
            <p:cNvSpPr>
              <a:spLocks/>
            </p:cNvSpPr>
            <p:nvPr/>
          </p:nvSpPr>
          <p:spPr bwMode="auto">
            <a:xfrm flipH="1">
              <a:off x="7209156" y="12505719"/>
              <a:ext cx="703513" cy="478801"/>
            </a:xfrm>
            <a:custGeom>
              <a:avLst/>
              <a:gdLst>
                <a:gd name="T0" fmla="*/ 2 w 37"/>
                <a:gd name="T1" fmla="*/ 7 h 22"/>
                <a:gd name="T2" fmla="*/ 4 w 37"/>
                <a:gd name="T3" fmla="*/ 7 h 22"/>
                <a:gd name="T4" fmla="*/ 9 w 37"/>
                <a:gd name="T5" fmla="*/ 5 h 22"/>
                <a:gd name="T6" fmla="*/ 15 w 37"/>
                <a:gd name="T7" fmla="*/ 2 h 22"/>
                <a:gd name="T8" fmla="*/ 24 w 37"/>
                <a:gd name="T9" fmla="*/ 3 h 22"/>
                <a:gd name="T10" fmla="*/ 27 w 37"/>
                <a:gd name="T11" fmla="*/ 10 h 22"/>
                <a:gd name="T12" fmla="*/ 28 w 37"/>
                <a:gd name="T13" fmla="*/ 10 h 22"/>
                <a:gd name="T14" fmla="*/ 37 w 37"/>
                <a:gd name="T15" fmla="*/ 21 h 22"/>
                <a:gd name="T16" fmla="*/ 37 w 37"/>
                <a:gd name="T17" fmla="*/ 21 h 22"/>
                <a:gd name="T18" fmla="*/ 19 w 37"/>
                <a:gd name="T19" fmla="*/ 22 h 22"/>
                <a:gd name="T20" fmla="*/ 0 w 37"/>
                <a:gd name="T21" fmla="*/ 21 h 22"/>
                <a:gd name="T22" fmla="*/ 0 w 37"/>
                <a:gd name="T23" fmla="*/ 20 h 22"/>
                <a:gd name="T24" fmla="*/ 2 w 37"/>
                <a:gd name="T25" fmla="*/ 7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7" h="22">
                  <a:moveTo>
                    <a:pt x="2" y="7"/>
                  </a:moveTo>
                  <a:cubicBezTo>
                    <a:pt x="3" y="7"/>
                    <a:pt x="3" y="7"/>
                    <a:pt x="4" y="7"/>
                  </a:cubicBezTo>
                  <a:cubicBezTo>
                    <a:pt x="6" y="7"/>
                    <a:pt x="8" y="6"/>
                    <a:pt x="9" y="5"/>
                  </a:cubicBezTo>
                  <a:cubicBezTo>
                    <a:pt x="11" y="3"/>
                    <a:pt x="12" y="2"/>
                    <a:pt x="15" y="2"/>
                  </a:cubicBezTo>
                  <a:cubicBezTo>
                    <a:pt x="18" y="1"/>
                    <a:pt x="23" y="0"/>
                    <a:pt x="24" y="3"/>
                  </a:cubicBezTo>
                  <a:cubicBezTo>
                    <a:pt x="27" y="10"/>
                    <a:pt x="27" y="10"/>
                    <a:pt x="27" y="10"/>
                  </a:cubicBezTo>
                  <a:cubicBezTo>
                    <a:pt x="28" y="10"/>
                    <a:pt x="28" y="10"/>
                    <a:pt x="28" y="10"/>
                  </a:cubicBezTo>
                  <a:cubicBezTo>
                    <a:pt x="36" y="10"/>
                    <a:pt x="37" y="18"/>
                    <a:pt x="37" y="21"/>
                  </a:cubicBezTo>
                  <a:cubicBezTo>
                    <a:pt x="37" y="21"/>
                    <a:pt x="37" y="21"/>
                    <a:pt x="37" y="21"/>
                  </a:cubicBezTo>
                  <a:cubicBezTo>
                    <a:pt x="36" y="22"/>
                    <a:pt x="28" y="22"/>
                    <a:pt x="19" y="22"/>
                  </a:cubicBezTo>
                  <a:cubicBezTo>
                    <a:pt x="9" y="22"/>
                    <a:pt x="0" y="22"/>
                    <a:pt x="0" y="21"/>
                  </a:cubicBezTo>
                  <a:cubicBezTo>
                    <a:pt x="0" y="21"/>
                    <a:pt x="0" y="21"/>
                    <a:pt x="0" y="20"/>
                  </a:cubicBezTo>
                  <a:cubicBezTo>
                    <a:pt x="0" y="17"/>
                    <a:pt x="0" y="8"/>
                    <a:pt x="2" y="7"/>
                  </a:cubicBezTo>
                  <a:close/>
                </a:path>
              </a:pathLst>
            </a:custGeom>
            <a:solidFill>
              <a:srgbClr val="434043"/>
            </a:solidFill>
            <a:ln>
              <a:noFill/>
            </a:ln>
          </p:spPr>
          <p:txBody>
            <a:bodyPr vert="horz" wrap="square" lIns="91440" tIns="45720" rIns="91440" bIns="45720" numCol="1" anchor="t" anchorCtr="0" compatLnSpc="1">
              <a:prstTxWarp prst="textNoShape">
                <a:avLst/>
              </a:prstTxWarp>
            </a:bodyPr>
            <a:lstStyle/>
            <a:p>
              <a:endParaRPr lang="en-US"/>
            </a:p>
          </p:txBody>
        </p:sp>
        <p:sp>
          <p:nvSpPr>
            <p:cNvPr id="77" name="Freeform 3441">
              <a:extLst>
                <a:ext uri="{FF2B5EF4-FFF2-40B4-BE49-F238E27FC236}">
                  <a16:creationId xmlns:a16="http://schemas.microsoft.com/office/drawing/2014/main" id="{A6D19001-0248-EA1D-281E-1D0F74A0555D}"/>
                </a:ext>
              </a:extLst>
            </p:cNvPr>
            <p:cNvSpPr>
              <a:spLocks/>
            </p:cNvSpPr>
            <p:nvPr/>
          </p:nvSpPr>
          <p:spPr bwMode="auto">
            <a:xfrm>
              <a:off x="6674135" y="5402525"/>
              <a:ext cx="478883" cy="648293"/>
            </a:xfrm>
            <a:custGeom>
              <a:avLst/>
              <a:gdLst>
                <a:gd name="T0" fmla="*/ 21 w 24"/>
                <a:gd name="T1" fmla="*/ 0 h 33"/>
                <a:gd name="T2" fmla="*/ 12 w 24"/>
                <a:gd name="T3" fmla="*/ 2 h 33"/>
                <a:gd name="T4" fmla="*/ 3 w 24"/>
                <a:gd name="T5" fmla="*/ 1 h 33"/>
                <a:gd name="T6" fmla="*/ 2 w 24"/>
                <a:gd name="T7" fmla="*/ 15 h 33"/>
                <a:gd name="T8" fmla="*/ 2 w 24"/>
                <a:gd name="T9" fmla="*/ 18 h 33"/>
                <a:gd name="T10" fmla="*/ 0 w 24"/>
                <a:gd name="T11" fmla="*/ 24 h 33"/>
                <a:gd name="T12" fmla="*/ 8 w 24"/>
                <a:gd name="T13" fmla="*/ 33 h 33"/>
                <a:gd name="T14" fmla="*/ 24 w 24"/>
                <a:gd name="T15" fmla="*/ 24 h 33"/>
                <a:gd name="T16" fmla="*/ 21 w 24"/>
                <a:gd name="T17"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33">
                  <a:moveTo>
                    <a:pt x="21" y="0"/>
                  </a:moveTo>
                  <a:cubicBezTo>
                    <a:pt x="12" y="2"/>
                    <a:pt x="12" y="2"/>
                    <a:pt x="12" y="2"/>
                  </a:cubicBezTo>
                  <a:cubicBezTo>
                    <a:pt x="3" y="1"/>
                    <a:pt x="3" y="1"/>
                    <a:pt x="3" y="1"/>
                  </a:cubicBezTo>
                  <a:cubicBezTo>
                    <a:pt x="3" y="1"/>
                    <a:pt x="2" y="14"/>
                    <a:pt x="2" y="15"/>
                  </a:cubicBezTo>
                  <a:cubicBezTo>
                    <a:pt x="2" y="16"/>
                    <a:pt x="2" y="17"/>
                    <a:pt x="2" y="18"/>
                  </a:cubicBezTo>
                  <a:cubicBezTo>
                    <a:pt x="2" y="20"/>
                    <a:pt x="1" y="22"/>
                    <a:pt x="0" y="24"/>
                  </a:cubicBezTo>
                  <a:cubicBezTo>
                    <a:pt x="8" y="33"/>
                    <a:pt x="8" y="33"/>
                    <a:pt x="8" y="33"/>
                  </a:cubicBezTo>
                  <a:cubicBezTo>
                    <a:pt x="24" y="24"/>
                    <a:pt x="24" y="24"/>
                    <a:pt x="24" y="24"/>
                  </a:cubicBezTo>
                  <a:cubicBezTo>
                    <a:pt x="23" y="17"/>
                    <a:pt x="20" y="7"/>
                    <a:pt x="21" y="0"/>
                  </a:cubicBezTo>
                  <a:close/>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 name="Freeform 3442">
              <a:extLst>
                <a:ext uri="{FF2B5EF4-FFF2-40B4-BE49-F238E27FC236}">
                  <a16:creationId xmlns:a16="http://schemas.microsoft.com/office/drawing/2014/main" id="{A7143CCA-EF66-BF94-7CF5-8C3AA7578D99}"/>
                </a:ext>
              </a:extLst>
            </p:cNvPr>
            <p:cNvSpPr>
              <a:spLocks/>
            </p:cNvSpPr>
            <p:nvPr/>
          </p:nvSpPr>
          <p:spPr bwMode="auto">
            <a:xfrm>
              <a:off x="6674135" y="5402525"/>
              <a:ext cx="410468" cy="491801"/>
            </a:xfrm>
            <a:custGeom>
              <a:avLst/>
              <a:gdLst>
                <a:gd name="T0" fmla="*/ 21 w 21"/>
                <a:gd name="T1" fmla="*/ 7 h 25"/>
                <a:gd name="T2" fmla="*/ 21 w 21"/>
                <a:gd name="T3" fmla="*/ 0 h 25"/>
                <a:gd name="T4" fmla="*/ 12 w 21"/>
                <a:gd name="T5" fmla="*/ 2 h 25"/>
                <a:gd name="T6" fmla="*/ 3 w 21"/>
                <a:gd name="T7" fmla="*/ 1 h 25"/>
                <a:gd name="T8" fmla="*/ 2 w 21"/>
                <a:gd name="T9" fmla="*/ 15 h 25"/>
                <a:gd name="T10" fmla="*/ 2 w 21"/>
                <a:gd name="T11" fmla="*/ 18 h 25"/>
                <a:gd name="T12" fmla="*/ 0 w 21"/>
                <a:gd name="T13" fmla="*/ 24 h 25"/>
                <a:gd name="T14" fmla="*/ 1 w 21"/>
                <a:gd name="T15" fmla="*/ 25 h 25"/>
                <a:gd name="T16" fmla="*/ 21 w 21"/>
                <a:gd name="T17" fmla="*/ 7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25">
                  <a:moveTo>
                    <a:pt x="21" y="7"/>
                  </a:moveTo>
                  <a:cubicBezTo>
                    <a:pt x="21" y="5"/>
                    <a:pt x="21" y="2"/>
                    <a:pt x="21" y="0"/>
                  </a:cubicBezTo>
                  <a:cubicBezTo>
                    <a:pt x="12" y="2"/>
                    <a:pt x="12" y="2"/>
                    <a:pt x="12" y="2"/>
                  </a:cubicBezTo>
                  <a:cubicBezTo>
                    <a:pt x="3" y="1"/>
                    <a:pt x="3" y="1"/>
                    <a:pt x="3" y="1"/>
                  </a:cubicBezTo>
                  <a:cubicBezTo>
                    <a:pt x="3" y="1"/>
                    <a:pt x="2" y="14"/>
                    <a:pt x="2" y="15"/>
                  </a:cubicBezTo>
                  <a:cubicBezTo>
                    <a:pt x="2" y="16"/>
                    <a:pt x="2" y="17"/>
                    <a:pt x="2" y="18"/>
                  </a:cubicBezTo>
                  <a:cubicBezTo>
                    <a:pt x="2" y="20"/>
                    <a:pt x="1" y="22"/>
                    <a:pt x="0" y="24"/>
                  </a:cubicBezTo>
                  <a:cubicBezTo>
                    <a:pt x="1" y="25"/>
                    <a:pt x="1" y="25"/>
                    <a:pt x="1" y="25"/>
                  </a:cubicBezTo>
                  <a:cubicBezTo>
                    <a:pt x="10" y="19"/>
                    <a:pt x="17" y="13"/>
                    <a:pt x="21" y="7"/>
                  </a:cubicBezTo>
                  <a:close/>
                </a:path>
              </a:pathLst>
            </a:custGeom>
            <a:solidFill>
              <a:srgbClr val="CD95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 name="Freeform 3462">
              <a:extLst>
                <a:ext uri="{FF2B5EF4-FFF2-40B4-BE49-F238E27FC236}">
                  <a16:creationId xmlns:a16="http://schemas.microsoft.com/office/drawing/2014/main" id="{A654241C-428B-23D8-68AB-9DF8CDDE74CF}"/>
                </a:ext>
              </a:extLst>
            </p:cNvPr>
            <p:cNvSpPr>
              <a:spLocks/>
            </p:cNvSpPr>
            <p:nvPr/>
          </p:nvSpPr>
          <p:spPr bwMode="auto">
            <a:xfrm>
              <a:off x="5921623" y="5871978"/>
              <a:ext cx="1915518" cy="2548440"/>
            </a:xfrm>
            <a:custGeom>
              <a:avLst/>
              <a:gdLst>
                <a:gd name="T0" fmla="*/ 17 w 96"/>
                <a:gd name="T1" fmla="*/ 75 h 131"/>
                <a:gd name="T2" fmla="*/ 16 w 96"/>
                <a:gd name="T3" fmla="*/ 21 h 131"/>
                <a:gd name="T4" fmla="*/ 13 w 96"/>
                <a:gd name="T5" fmla="*/ 4 h 131"/>
                <a:gd name="T6" fmla="*/ 37 w 96"/>
                <a:gd name="T7" fmla="*/ 0 h 131"/>
                <a:gd name="T8" fmla="*/ 45 w 96"/>
                <a:gd name="T9" fmla="*/ 9 h 131"/>
                <a:gd name="T10" fmla="*/ 61 w 96"/>
                <a:gd name="T11" fmla="*/ 0 h 131"/>
                <a:gd name="T12" fmla="*/ 89 w 96"/>
                <a:gd name="T13" fmla="*/ 3 h 131"/>
                <a:gd name="T14" fmla="*/ 81 w 96"/>
                <a:gd name="T15" fmla="*/ 66 h 131"/>
                <a:gd name="T16" fmla="*/ 96 w 96"/>
                <a:gd name="T17" fmla="*/ 131 h 131"/>
                <a:gd name="T18" fmla="*/ 53 w 96"/>
                <a:gd name="T19" fmla="*/ 131 h 131"/>
                <a:gd name="T20" fmla="*/ 40 w 96"/>
                <a:gd name="T21" fmla="*/ 103 h 131"/>
                <a:gd name="T22" fmla="*/ 27 w 96"/>
                <a:gd name="T23" fmla="*/ 131 h 131"/>
                <a:gd name="T24" fmla="*/ 0 w 96"/>
                <a:gd name="T25" fmla="*/ 131 h 131"/>
                <a:gd name="T26" fmla="*/ 17 w 96"/>
                <a:gd name="T27" fmla="*/ 75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6" h="131">
                  <a:moveTo>
                    <a:pt x="17" y="75"/>
                  </a:moveTo>
                  <a:cubicBezTo>
                    <a:pt x="18" y="57"/>
                    <a:pt x="18" y="39"/>
                    <a:pt x="16" y="21"/>
                  </a:cubicBezTo>
                  <a:cubicBezTo>
                    <a:pt x="13" y="4"/>
                    <a:pt x="13" y="4"/>
                    <a:pt x="13" y="4"/>
                  </a:cubicBezTo>
                  <a:cubicBezTo>
                    <a:pt x="37" y="0"/>
                    <a:pt x="37" y="0"/>
                    <a:pt x="37" y="0"/>
                  </a:cubicBezTo>
                  <a:cubicBezTo>
                    <a:pt x="45" y="9"/>
                    <a:pt x="45" y="9"/>
                    <a:pt x="45" y="9"/>
                  </a:cubicBezTo>
                  <a:cubicBezTo>
                    <a:pt x="61" y="0"/>
                    <a:pt x="61" y="0"/>
                    <a:pt x="61" y="0"/>
                  </a:cubicBezTo>
                  <a:cubicBezTo>
                    <a:pt x="89" y="3"/>
                    <a:pt x="89" y="3"/>
                    <a:pt x="89" y="3"/>
                  </a:cubicBezTo>
                  <a:cubicBezTo>
                    <a:pt x="91" y="24"/>
                    <a:pt x="88" y="46"/>
                    <a:pt x="81" y="66"/>
                  </a:cubicBezTo>
                  <a:cubicBezTo>
                    <a:pt x="96" y="131"/>
                    <a:pt x="96" y="131"/>
                    <a:pt x="96" y="131"/>
                  </a:cubicBezTo>
                  <a:cubicBezTo>
                    <a:pt x="53" y="131"/>
                    <a:pt x="53" y="131"/>
                    <a:pt x="53" y="131"/>
                  </a:cubicBezTo>
                  <a:cubicBezTo>
                    <a:pt x="40" y="103"/>
                    <a:pt x="40" y="103"/>
                    <a:pt x="40" y="103"/>
                  </a:cubicBezTo>
                  <a:cubicBezTo>
                    <a:pt x="27" y="131"/>
                    <a:pt x="27" y="131"/>
                    <a:pt x="27" y="131"/>
                  </a:cubicBezTo>
                  <a:cubicBezTo>
                    <a:pt x="0" y="131"/>
                    <a:pt x="0" y="131"/>
                    <a:pt x="0" y="131"/>
                  </a:cubicBezTo>
                  <a:lnTo>
                    <a:pt x="17" y="75"/>
                  </a:ln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en-US"/>
            </a:p>
          </p:txBody>
        </p:sp>
        <p:sp>
          <p:nvSpPr>
            <p:cNvPr id="80" name="Freeform 3463">
              <a:extLst>
                <a:ext uri="{FF2B5EF4-FFF2-40B4-BE49-F238E27FC236}">
                  <a16:creationId xmlns:a16="http://schemas.microsoft.com/office/drawing/2014/main" id="{443D890E-A235-A47D-CCFE-C62BE349BF7A}"/>
                </a:ext>
              </a:extLst>
            </p:cNvPr>
            <p:cNvSpPr>
              <a:spLocks/>
            </p:cNvSpPr>
            <p:nvPr/>
          </p:nvSpPr>
          <p:spPr bwMode="auto">
            <a:xfrm>
              <a:off x="6537312" y="5871978"/>
              <a:ext cx="752529" cy="1341284"/>
            </a:xfrm>
            <a:custGeom>
              <a:avLst/>
              <a:gdLst>
                <a:gd name="T0" fmla="*/ 6 w 38"/>
                <a:gd name="T1" fmla="*/ 53 h 69"/>
                <a:gd name="T2" fmla="*/ 10 w 38"/>
                <a:gd name="T3" fmla="*/ 69 h 69"/>
                <a:gd name="T4" fmla="*/ 20 w 38"/>
                <a:gd name="T5" fmla="*/ 56 h 69"/>
                <a:gd name="T6" fmla="*/ 38 w 38"/>
                <a:gd name="T7" fmla="*/ 1 h 69"/>
                <a:gd name="T8" fmla="*/ 31 w 38"/>
                <a:gd name="T9" fmla="*/ 0 h 69"/>
                <a:gd name="T10" fmla="*/ 15 w 38"/>
                <a:gd name="T11" fmla="*/ 9 h 69"/>
                <a:gd name="T12" fmla="*/ 7 w 38"/>
                <a:gd name="T13" fmla="*/ 0 h 69"/>
                <a:gd name="T14" fmla="*/ 1 w 38"/>
                <a:gd name="T15" fmla="*/ 1 h 69"/>
                <a:gd name="T16" fmla="*/ 6 w 38"/>
                <a:gd name="T17" fmla="*/ 53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69">
                  <a:moveTo>
                    <a:pt x="6" y="53"/>
                  </a:moveTo>
                  <a:cubicBezTo>
                    <a:pt x="7" y="59"/>
                    <a:pt x="9" y="64"/>
                    <a:pt x="10" y="69"/>
                  </a:cubicBezTo>
                  <a:cubicBezTo>
                    <a:pt x="14" y="65"/>
                    <a:pt x="17" y="61"/>
                    <a:pt x="20" y="56"/>
                  </a:cubicBezTo>
                  <a:cubicBezTo>
                    <a:pt x="30" y="39"/>
                    <a:pt x="36" y="20"/>
                    <a:pt x="38" y="1"/>
                  </a:cubicBezTo>
                  <a:cubicBezTo>
                    <a:pt x="31" y="0"/>
                    <a:pt x="31" y="0"/>
                    <a:pt x="31" y="0"/>
                  </a:cubicBezTo>
                  <a:cubicBezTo>
                    <a:pt x="15" y="9"/>
                    <a:pt x="15" y="9"/>
                    <a:pt x="15" y="9"/>
                  </a:cubicBezTo>
                  <a:cubicBezTo>
                    <a:pt x="7" y="0"/>
                    <a:pt x="7" y="0"/>
                    <a:pt x="7" y="0"/>
                  </a:cubicBezTo>
                  <a:cubicBezTo>
                    <a:pt x="1" y="1"/>
                    <a:pt x="1" y="1"/>
                    <a:pt x="1" y="1"/>
                  </a:cubicBezTo>
                  <a:cubicBezTo>
                    <a:pt x="0" y="18"/>
                    <a:pt x="1" y="36"/>
                    <a:pt x="6" y="53"/>
                  </a:cubicBezTo>
                  <a:close/>
                </a:path>
              </a:pathLst>
            </a:custGeom>
            <a:solidFill>
              <a:srgbClr val="F8F0E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 name="Freeform 3464">
              <a:extLst>
                <a:ext uri="{FF2B5EF4-FFF2-40B4-BE49-F238E27FC236}">
                  <a16:creationId xmlns:a16="http://schemas.microsoft.com/office/drawing/2014/main" id="{9292F00A-6EAC-DF29-5CC0-74DDF3A48B68}"/>
                </a:ext>
              </a:extLst>
            </p:cNvPr>
            <p:cNvSpPr>
              <a:spLocks/>
            </p:cNvSpPr>
            <p:nvPr/>
          </p:nvSpPr>
          <p:spPr bwMode="auto">
            <a:xfrm>
              <a:off x="6537312" y="5871978"/>
              <a:ext cx="752529" cy="357673"/>
            </a:xfrm>
            <a:custGeom>
              <a:avLst/>
              <a:gdLst>
                <a:gd name="T0" fmla="*/ 33 w 33"/>
                <a:gd name="T1" fmla="*/ 1 h 16"/>
                <a:gd name="T2" fmla="*/ 27 w 33"/>
                <a:gd name="T3" fmla="*/ 0 h 16"/>
                <a:gd name="T4" fmla="*/ 13 w 33"/>
                <a:gd name="T5" fmla="*/ 8 h 16"/>
                <a:gd name="T6" fmla="*/ 6 w 33"/>
                <a:gd name="T7" fmla="*/ 0 h 16"/>
                <a:gd name="T8" fmla="*/ 0 w 33"/>
                <a:gd name="T9" fmla="*/ 1 h 16"/>
                <a:gd name="T10" fmla="*/ 5 w 33"/>
                <a:gd name="T11" fmla="*/ 16 h 16"/>
                <a:gd name="T12" fmla="*/ 13 w 33"/>
                <a:gd name="T13" fmla="*/ 9 h 16"/>
                <a:gd name="T14" fmla="*/ 19 w 33"/>
                <a:gd name="T15" fmla="*/ 16 h 16"/>
                <a:gd name="T16" fmla="*/ 33 w 33"/>
                <a:gd name="T17" fmla="*/ 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16">
                  <a:moveTo>
                    <a:pt x="33" y="1"/>
                  </a:moveTo>
                  <a:lnTo>
                    <a:pt x="27" y="0"/>
                  </a:lnTo>
                  <a:lnTo>
                    <a:pt x="13" y="8"/>
                  </a:lnTo>
                  <a:lnTo>
                    <a:pt x="6" y="0"/>
                  </a:lnTo>
                  <a:lnTo>
                    <a:pt x="0" y="1"/>
                  </a:lnTo>
                  <a:lnTo>
                    <a:pt x="5" y="16"/>
                  </a:lnTo>
                  <a:lnTo>
                    <a:pt x="13" y="9"/>
                  </a:lnTo>
                  <a:lnTo>
                    <a:pt x="19" y="16"/>
                  </a:lnTo>
                  <a:lnTo>
                    <a:pt x="33" y="1"/>
                  </a:lnTo>
                  <a:close/>
                </a:path>
              </a:pathLst>
            </a:custGeom>
            <a:solidFill>
              <a:srgbClr val="E3DF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2" name="Freeform 3465">
              <a:extLst>
                <a:ext uri="{FF2B5EF4-FFF2-40B4-BE49-F238E27FC236}">
                  <a16:creationId xmlns:a16="http://schemas.microsoft.com/office/drawing/2014/main" id="{BA768072-3DAB-369F-2725-3FDD881B0E84}"/>
                </a:ext>
              </a:extLst>
            </p:cNvPr>
            <p:cNvSpPr>
              <a:spLocks/>
            </p:cNvSpPr>
            <p:nvPr/>
          </p:nvSpPr>
          <p:spPr bwMode="auto">
            <a:xfrm>
              <a:off x="6651338" y="6073168"/>
              <a:ext cx="273645" cy="1140096"/>
            </a:xfrm>
            <a:custGeom>
              <a:avLst/>
              <a:gdLst>
                <a:gd name="T0" fmla="*/ 0 w 14"/>
                <a:gd name="T1" fmla="*/ 43 h 59"/>
                <a:gd name="T2" fmla="*/ 4 w 14"/>
                <a:gd name="T3" fmla="*/ 59 h 59"/>
                <a:gd name="T4" fmla="*/ 14 w 14"/>
                <a:gd name="T5" fmla="*/ 46 h 59"/>
                <a:gd name="T6" fmla="*/ 9 w 14"/>
                <a:gd name="T7" fmla="*/ 11 h 59"/>
                <a:gd name="T8" fmla="*/ 13 w 14"/>
                <a:gd name="T9" fmla="*/ 5 h 59"/>
                <a:gd name="T10" fmla="*/ 9 w 14"/>
                <a:gd name="T11" fmla="*/ 0 h 59"/>
                <a:gd name="T12" fmla="*/ 4 w 14"/>
                <a:gd name="T13" fmla="*/ 5 h 59"/>
                <a:gd name="T14" fmla="*/ 6 w 14"/>
                <a:gd name="T15" fmla="*/ 11 h 59"/>
                <a:gd name="T16" fmla="*/ 0 w 14"/>
                <a:gd name="T17" fmla="*/ 43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59">
                  <a:moveTo>
                    <a:pt x="0" y="43"/>
                  </a:moveTo>
                  <a:cubicBezTo>
                    <a:pt x="1" y="49"/>
                    <a:pt x="3" y="54"/>
                    <a:pt x="4" y="59"/>
                  </a:cubicBezTo>
                  <a:cubicBezTo>
                    <a:pt x="8" y="55"/>
                    <a:pt x="11" y="51"/>
                    <a:pt x="14" y="46"/>
                  </a:cubicBezTo>
                  <a:cubicBezTo>
                    <a:pt x="9" y="11"/>
                    <a:pt x="9" y="11"/>
                    <a:pt x="9" y="11"/>
                  </a:cubicBezTo>
                  <a:cubicBezTo>
                    <a:pt x="13" y="5"/>
                    <a:pt x="13" y="5"/>
                    <a:pt x="13" y="5"/>
                  </a:cubicBezTo>
                  <a:cubicBezTo>
                    <a:pt x="9" y="0"/>
                    <a:pt x="9" y="0"/>
                    <a:pt x="9" y="0"/>
                  </a:cubicBezTo>
                  <a:cubicBezTo>
                    <a:pt x="4" y="5"/>
                    <a:pt x="4" y="5"/>
                    <a:pt x="4" y="5"/>
                  </a:cubicBezTo>
                  <a:cubicBezTo>
                    <a:pt x="6" y="11"/>
                    <a:pt x="6" y="11"/>
                    <a:pt x="6" y="11"/>
                  </a:cubicBezTo>
                  <a:lnTo>
                    <a:pt x="0" y="43"/>
                  </a:lnTo>
                  <a:close/>
                </a:path>
              </a:pathLst>
            </a:custGeom>
            <a:solidFill>
              <a:srgbClr val="4440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3" name="Freeform 3473">
              <a:extLst>
                <a:ext uri="{FF2B5EF4-FFF2-40B4-BE49-F238E27FC236}">
                  <a16:creationId xmlns:a16="http://schemas.microsoft.com/office/drawing/2014/main" id="{171AD2E9-323F-0735-5F1C-F0F26ED9CEFD}"/>
                </a:ext>
              </a:extLst>
            </p:cNvPr>
            <p:cNvSpPr>
              <a:spLocks/>
            </p:cNvSpPr>
            <p:nvPr/>
          </p:nvSpPr>
          <p:spPr bwMode="auto">
            <a:xfrm>
              <a:off x="7517884" y="6609681"/>
              <a:ext cx="136823" cy="178841"/>
            </a:xfrm>
            <a:custGeom>
              <a:avLst/>
              <a:gdLst>
                <a:gd name="T0" fmla="*/ 6 w 7"/>
                <a:gd name="T1" fmla="*/ 9 h 9"/>
                <a:gd name="T2" fmla="*/ 6 w 7"/>
                <a:gd name="T3" fmla="*/ 8 h 9"/>
                <a:gd name="T4" fmla="*/ 6 w 7"/>
                <a:gd name="T5" fmla="*/ 8 h 9"/>
                <a:gd name="T6" fmla="*/ 0 w 7"/>
                <a:gd name="T7" fmla="*/ 0 h 9"/>
                <a:gd name="T8" fmla="*/ 0 w 7"/>
                <a:gd name="T9" fmla="*/ 0 h 9"/>
                <a:gd name="T10" fmla="*/ 0 w 7"/>
                <a:gd name="T11" fmla="*/ 0 h 9"/>
                <a:gd name="T12" fmla="*/ 6 w 7"/>
                <a:gd name="T13" fmla="*/ 8 h 9"/>
                <a:gd name="T14" fmla="*/ 6 w 7"/>
                <a:gd name="T15" fmla="*/ 9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9">
                  <a:moveTo>
                    <a:pt x="6" y="9"/>
                  </a:moveTo>
                  <a:cubicBezTo>
                    <a:pt x="6" y="8"/>
                    <a:pt x="6" y="8"/>
                    <a:pt x="6" y="8"/>
                  </a:cubicBezTo>
                  <a:cubicBezTo>
                    <a:pt x="7" y="8"/>
                    <a:pt x="7" y="8"/>
                    <a:pt x="6" y="8"/>
                  </a:cubicBezTo>
                  <a:cubicBezTo>
                    <a:pt x="0" y="0"/>
                    <a:pt x="0" y="0"/>
                    <a:pt x="0" y="0"/>
                  </a:cubicBezTo>
                  <a:cubicBezTo>
                    <a:pt x="0" y="0"/>
                    <a:pt x="0" y="0"/>
                    <a:pt x="0" y="0"/>
                  </a:cubicBezTo>
                  <a:cubicBezTo>
                    <a:pt x="0" y="0"/>
                    <a:pt x="0" y="0"/>
                    <a:pt x="0" y="0"/>
                  </a:cubicBezTo>
                  <a:cubicBezTo>
                    <a:pt x="6" y="8"/>
                    <a:pt x="6" y="8"/>
                    <a:pt x="6" y="8"/>
                  </a:cubicBezTo>
                  <a:lnTo>
                    <a:pt x="6" y="9"/>
                  </a:lnTo>
                  <a:close/>
                </a:path>
              </a:pathLst>
            </a:custGeom>
            <a:solidFill>
              <a:srgbClr val="2C75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84" name="Group 83">
              <a:extLst>
                <a:ext uri="{FF2B5EF4-FFF2-40B4-BE49-F238E27FC236}">
                  <a16:creationId xmlns:a16="http://schemas.microsoft.com/office/drawing/2014/main" id="{B879A8E6-CDF5-0CC5-6867-32F9CEEC1610}"/>
                </a:ext>
              </a:extLst>
            </p:cNvPr>
            <p:cNvGrpSpPr/>
            <p:nvPr/>
          </p:nvGrpSpPr>
          <p:grpSpPr>
            <a:xfrm flipH="1">
              <a:off x="5821086" y="5923691"/>
              <a:ext cx="2397750" cy="1949401"/>
              <a:chOff x="17290375" y="5460471"/>
              <a:chExt cx="2683191" cy="1919877"/>
            </a:xfrm>
          </p:grpSpPr>
          <p:sp>
            <p:nvSpPr>
              <p:cNvPr id="119" name="Freeform 4871">
                <a:extLst>
                  <a:ext uri="{FF2B5EF4-FFF2-40B4-BE49-F238E27FC236}">
                    <a16:creationId xmlns:a16="http://schemas.microsoft.com/office/drawing/2014/main" id="{4CD7F41C-5DD0-2CB9-45FE-01DE49838FB7}"/>
                  </a:ext>
                </a:extLst>
              </p:cNvPr>
              <p:cNvSpPr>
                <a:spLocks/>
              </p:cNvSpPr>
              <p:nvPr/>
            </p:nvSpPr>
            <p:spPr bwMode="auto">
              <a:xfrm>
                <a:off x="17290375" y="5460471"/>
                <a:ext cx="832719" cy="1919877"/>
              </a:xfrm>
              <a:custGeom>
                <a:avLst/>
                <a:gdLst>
                  <a:gd name="T0" fmla="*/ 27 w 41"/>
                  <a:gd name="T1" fmla="*/ 0 h 96"/>
                  <a:gd name="T2" fmla="*/ 20 w 41"/>
                  <a:gd name="T3" fmla="*/ 9 h 96"/>
                  <a:gd name="T4" fmla="*/ 3 w 41"/>
                  <a:gd name="T5" fmla="*/ 73 h 96"/>
                  <a:gd name="T6" fmla="*/ 40 w 41"/>
                  <a:gd name="T7" fmla="*/ 75 h 96"/>
                  <a:gd name="T8" fmla="*/ 27 w 41"/>
                  <a:gd name="T9" fmla="*/ 0 h 96"/>
                </a:gdLst>
                <a:ahLst/>
                <a:cxnLst>
                  <a:cxn ang="0">
                    <a:pos x="T0" y="T1"/>
                  </a:cxn>
                  <a:cxn ang="0">
                    <a:pos x="T2" y="T3"/>
                  </a:cxn>
                  <a:cxn ang="0">
                    <a:pos x="T4" y="T5"/>
                  </a:cxn>
                  <a:cxn ang="0">
                    <a:pos x="T6" y="T7"/>
                  </a:cxn>
                  <a:cxn ang="0">
                    <a:pos x="T8" y="T9"/>
                  </a:cxn>
                </a:cxnLst>
                <a:rect l="0" t="0" r="r" b="b"/>
                <a:pathLst>
                  <a:path w="41" h="96">
                    <a:moveTo>
                      <a:pt x="27" y="0"/>
                    </a:moveTo>
                    <a:cubicBezTo>
                      <a:pt x="27" y="0"/>
                      <a:pt x="24" y="2"/>
                      <a:pt x="20" y="9"/>
                    </a:cubicBezTo>
                    <a:cubicBezTo>
                      <a:pt x="15" y="16"/>
                      <a:pt x="0" y="53"/>
                      <a:pt x="3" y="73"/>
                    </a:cubicBezTo>
                    <a:cubicBezTo>
                      <a:pt x="7" y="96"/>
                      <a:pt x="38" y="78"/>
                      <a:pt x="40" y="75"/>
                    </a:cubicBezTo>
                    <a:cubicBezTo>
                      <a:pt x="41" y="71"/>
                      <a:pt x="41" y="0"/>
                      <a:pt x="27" y="0"/>
                    </a:cubicBez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0" name="Freeform 4889">
                <a:extLst>
                  <a:ext uri="{FF2B5EF4-FFF2-40B4-BE49-F238E27FC236}">
                    <a16:creationId xmlns:a16="http://schemas.microsoft.com/office/drawing/2014/main" id="{61D85D72-0B10-3814-CD63-85328E4BDDC4}"/>
                  </a:ext>
                </a:extLst>
              </p:cNvPr>
              <p:cNvSpPr>
                <a:spLocks/>
              </p:cNvSpPr>
              <p:nvPr/>
            </p:nvSpPr>
            <p:spPr bwMode="auto">
              <a:xfrm>
                <a:off x="17683588" y="6246923"/>
                <a:ext cx="647669" cy="439497"/>
              </a:xfrm>
              <a:custGeom>
                <a:avLst/>
                <a:gdLst>
                  <a:gd name="T0" fmla="*/ 32 w 33"/>
                  <a:gd name="T1" fmla="*/ 11 h 22"/>
                  <a:gd name="T2" fmla="*/ 18 w 33"/>
                  <a:gd name="T3" fmla="*/ 1 h 22"/>
                  <a:gd name="T4" fmla="*/ 2 w 33"/>
                  <a:gd name="T5" fmla="*/ 7 h 22"/>
                  <a:gd name="T6" fmla="*/ 15 w 33"/>
                  <a:gd name="T7" fmla="*/ 6 h 22"/>
                  <a:gd name="T8" fmla="*/ 2 w 33"/>
                  <a:gd name="T9" fmla="*/ 15 h 22"/>
                  <a:gd name="T10" fmla="*/ 23 w 33"/>
                  <a:gd name="T11" fmla="*/ 20 h 22"/>
                  <a:gd name="T12" fmla="*/ 32 w 33"/>
                  <a:gd name="T13" fmla="*/ 11 h 22"/>
                </a:gdLst>
                <a:ahLst/>
                <a:cxnLst>
                  <a:cxn ang="0">
                    <a:pos x="T0" y="T1"/>
                  </a:cxn>
                  <a:cxn ang="0">
                    <a:pos x="T2" y="T3"/>
                  </a:cxn>
                  <a:cxn ang="0">
                    <a:pos x="T4" y="T5"/>
                  </a:cxn>
                  <a:cxn ang="0">
                    <a:pos x="T6" y="T7"/>
                  </a:cxn>
                  <a:cxn ang="0">
                    <a:pos x="T8" y="T9"/>
                  </a:cxn>
                  <a:cxn ang="0">
                    <a:pos x="T10" y="T11"/>
                  </a:cxn>
                  <a:cxn ang="0">
                    <a:pos x="T12" y="T13"/>
                  </a:cxn>
                </a:cxnLst>
                <a:rect l="0" t="0" r="r" b="b"/>
                <a:pathLst>
                  <a:path w="33" h="22">
                    <a:moveTo>
                      <a:pt x="32" y="11"/>
                    </a:moveTo>
                    <a:cubicBezTo>
                      <a:pt x="32" y="11"/>
                      <a:pt x="24" y="2"/>
                      <a:pt x="18" y="1"/>
                    </a:cubicBezTo>
                    <a:cubicBezTo>
                      <a:pt x="11" y="0"/>
                      <a:pt x="4" y="4"/>
                      <a:pt x="2" y="7"/>
                    </a:cubicBezTo>
                    <a:cubicBezTo>
                      <a:pt x="0" y="10"/>
                      <a:pt x="9" y="4"/>
                      <a:pt x="15" y="6"/>
                    </a:cubicBezTo>
                    <a:cubicBezTo>
                      <a:pt x="10" y="8"/>
                      <a:pt x="5" y="10"/>
                      <a:pt x="2" y="15"/>
                    </a:cubicBezTo>
                    <a:cubicBezTo>
                      <a:pt x="3" y="18"/>
                      <a:pt x="15" y="22"/>
                      <a:pt x="23" y="20"/>
                    </a:cubicBezTo>
                    <a:cubicBezTo>
                      <a:pt x="31" y="19"/>
                      <a:pt x="33" y="16"/>
                      <a:pt x="32" y="11"/>
                    </a:cubicBezTo>
                    <a:close/>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1" name="Freeform 4890">
                <a:extLst>
                  <a:ext uri="{FF2B5EF4-FFF2-40B4-BE49-F238E27FC236}">
                    <a16:creationId xmlns:a16="http://schemas.microsoft.com/office/drawing/2014/main" id="{A7FD906D-8614-1784-A961-8982513A7323}"/>
                  </a:ext>
                </a:extLst>
              </p:cNvPr>
              <p:cNvSpPr>
                <a:spLocks/>
              </p:cNvSpPr>
              <p:nvPr/>
            </p:nvSpPr>
            <p:spPr bwMode="auto">
              <a:xfrm>
                <a:off x="18123085" y="5475348"/>
                <a:ext cx="1850481" cy="1688567"/>
              </a:xfrm>
              <a:custGeom>
                <a:avLst/>
                <a:gdLst>
                  <a:gd name="T0" fmla="*/ 86 w 92"/>
                  <a:gd name="T1" fmla="*/ 74 h 84"/>
                  <a:gd name="T2" fmla="*/ 38 w 92"/>
                  <a:gd name="T3" fmla="*/ 78 h 84"/>
                  <a:gd name="T4" fmla="*/ 0 w 92"/>
                  <a:gd name="T5" fmla="*/ 66 h 84"/>
                  <a:gd name="T6" fmla="*/ 9 w 92"/>
                  <a:gd name="T7" fmla="*/ 48 h 84"/>
                  <a:gd name="T8" fmla="*/ 54 w 92"/>
                  <a:gd name="T9" fmla="*/ 53 h 84"/>
                  <a:gd name="T10" fmla="*/ 61 w 92"/>
                  <a:gd name="T11" fmla="*/ 53 h 84"/>
                  <a:gd name="T12" fmla="*/ 73 w 92"/>
                  <a:gd name="T13" fmla="*/ 0 h 84"/>
                  <a:gd name="T14" fmla="*/ 87 w 92"/>
                  <a:gd name="T15" fmla="*/ 21 h 84"/>
                  <a:gd name="T16" fmla="*/ 86 w 92"/>
                  <a:gd name="T17" fmla="*/ 7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2" h="84">
                    <a:moveTo>
                      <a:pt x="86" y="74"/>
                    </a:moveTo>
                    <a:cubicBezTo>
                      <a:pt x="83" y="80"/>
                      <a:pt x="65" y="84"/>
                      <a:pt x="38" y="78"/>
                    </a:cubicBezTo>
                    <a:cubicBezTo>
                      <a:pt x="27" y="76"/>
                      <a:pt x="14" y="72"/>
                      <a:pt x="0" y="66"/>
                    </a:cubicBezTo>
                    <a:cubicBezTo>
                      <a:pt x="6" y="54"/>
                      <a:pt x="9" y="48"/>
                      <a:pt x="9" y="48"/>
                    </a:cubicBezTo>
                    <a:cubicBezTo>
                      <a:pt x="54" y="53"/>
                      <a:pt x="54" y="53"/>
                      <a:pt x="54" y="53"/>
                    </a:cubicBezTo>
                    <a:cubicBezTo>
                      <a:pt x="61" y="53"/>
                      <a:pt x="61" y="53"/>
                      <a:pt x="61" y="53"/>
                    </a:cubicBezTo>
                    <a:cubicBezTo>
                      <a:pt x="61" y="53"/>
                      <a:pt x="62" y="1"/>
                      <a:pt x="73" y="0"/>
                    </a:cubicBezTo>
                    <a:cubicBezTo>
                      <a:pt x="73" y="0"/>
                      <a:pt x="82" y="4"/>
                      <a:pt x="87" y="21"/>
                    </a:cubicBezTo>
                    <a:cubicBezTo>
                      <a:pt x="92" y="40"/>
                      <a:pt x="91" y="65"/>
                      <a:pt x="86" y="74"/>
                    </a:cubicBez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2" name="Freeform 4891">
                <a:extLst>
                  <a:ext uri="{FF2B5EF4-FFF2-40B4-BE49-F238E27FC236}">
                    <a16:creationId xmlns:a16="http://schemas.microsoft.com/office/drawing/2014/main" id="{B592FB8A-6C9B-FC7F-4519-024F33714303}"/>
                  </a:ext>
                </a:extLst>
              </p:cNvPr>
              <p:cNvSpPr>
                <a:spLocks/>
              </p:cNvSpPr>
              <p:nvPr/>
            </p:nvSpPr>
            <p:spPr bwMode="auto">
              <a:xfrm>
                <a:off x="18123085" y="6408836"/>
                <a:ext cx="1156553" cy="601402"/>
              </a:xfrm>
              <a:custGeom>
                <a:avLst/>
                <a:gdLst>
                  <a:gd name="T0" fmla="*/ 58 w 58"/>
                  <a:gd name="T1" fmla="*/ 20 h 30"/>
                  <a:gd name="T2" fmla="*/ 38 w 58"/>
                  <a:gd name="T3" fmla="*/ 30 h 30"/>
                  <a:gd name="T4" fmla="*/ 0 w 58"/>
                  <a:gd name="T5" fmla="*/ 18 h 30"/>
                  <a:gd name="T6" fmla="*/ 9 w 58"/>
                  <a:gd name="T7" fmla="*/ 0 h 30"/>
                  <a:gd name="T8" fmla="*/ 54 w 58"/>
                  <a:gd name="T9" fmla="*/ 5 h 30"/>
                  <a:gd name="T10" fmla="*/ 58 w 58"/>
                  <a:gd name="T11" fmla="*/ 20 h 30"/>
                </a:gdLst>
                <a:ahLst/>
                <a:cxnLst>
                  <a:cxn ang="0">
                    <a:pos x="T0" y="T1"/>
                  </a:cxn>
                  <a:cxn ang="0">
                    <a:pos x="T2" y="T3"/>
                  </a:cxn>
                  <a:cxn ang="0">
                    <a:pos x="T4" y="T5"/>
                  </a:cxn>
                  <a:cxn ang="0">
                    <a:pos x="T6" y="T7"/>
                  </a:cxn>
                  <a:cxn ang="0">
                    <a:pos x="T8" y="T9"/>
                  </a:cxn>
                  <a:cxn ang="0">
                    <a:pos x="T10" y="T11"/>
                  </a:cxn>
                </a:cxnLst>
                <a:rect l="0" t="0" r="r" b="b"/>
                <a:pathLst>
                  <a:path w="58" h="30">
                    <a:moveTo>
                      <a:pt x="58" y="20"/>
                    </a:moveTo>
                    <a:cubicBezTo>
                      <a:pt x="55" y="23"/>
                      <a:pt x="45" y="28"/>
                      <a:pt x="38" y="30"/>
                    </a:cubicBezTo>
                    <a:cubicBezTo>
                      <a:pt x="27" y="28"/>
                      <a:pt x="14" y="24"/>
                      <a:pt x="0" y="18"/>
                    </a:cubicBezTo>
                    <a:cubicBezTo>
                      <a:pt x="6" y="6"/>
                      <a:pt x="9" y="0"/>
                      <a:pt x="9" y="0"/>
                    </a:cubicBezTo>
                    <a:cubicBezTo>
                      <a:pt x="54" y="5"/>
                      <a:pt x="54" y="5"/>
                      <a:pt x="54" y="5"/>
                    </a:cubicBezTo>
                    <a:cubicBezTo>
                      <a:pt x="56" y="10"/>
                      <a:pt x="57" y="16"/>
                      <a:pt x="58" y="20"/>
                    </a:cubicBezTo>
                    <a:close/>
                  </a:path>
                </a:pathLst>
              </a:custGeom>
              <a:solidFill>
                <a:schemeClr val="accent4">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 name="Freeform 4892">
                <a:extLst>
                  <a:ext uri="{FF2B5EF4-FFF2-40B4-BE49-F238E27FC236}">
                    <a16:creationId xmlns:a16="http://schemas.microsoft.com/office/drawing/2014/main" id="{1D5B18E0-F6C0-695A-6E34-02D36C6B3A65}"/>
                  </a:ext>
                </a:extLst>
              </p:cNvPr>
              <p:cNvSpPr>
                <a:spLocks/>
              </p:cNvSpPr>
              <p:nvPr/>
            </p:nvSpPr>
            <p:spPr bwMode="auto">
              <a:xfrm>
                <a:off x="18955804" y="6246923"/>
                <a:ext cx="601402" cy="393230"/>
              </a:xfrm>
              <a:custGeom>
                <a:avLst/>
                <a:gdLst>
                  <a:gd name="T0" fmla="*/ 0 w 30"/>
                  <a:gd name="T1" fmla="*/ 8 h 20"/>
                  <a:gd name="T2" fmla="*/ 18 w 30"/>
                  <a:gd name="T3" fmla="*/ 0 h 20"/>
                  <a:gd name="T4" fmla="*/ 28 w 30"/>
                  <a:gd name="T5" fmla="*/ 13 h 20"/>
                  <a:gd name="T6" fmla="*/ 4 w 30"/>
                  <a:gd name="T7" fmla="*/ 20 h 20"/>
                  <a:gd name="T8" fmla="*/ 0 w 30"/>
                  <a:gd name="T9" fmla="*/ 8 h 20"/>
                </a:gdLst>
                <a:ahLst/>
                <a:cxnLst>
                  <a:cxn ang="0">
                    <a:pos x="T0" y="T1"/>
                  </a:cxn>
                  <a:cxn ang="0">
                    <a:pos x="T2" y="T3"/>
                  </a:cxn>
                  <a:cxn ang="0">
                    <a:pos x="T4" y="T5"/>
                  </a:cxn>
                  <a:cxn ang="0">
                    <a:pos x="T6" y="T7"/>
                  </a:cxn>
                  <a:cxn ang="0">
                    <a:pos x="T8" y="T9"/>
                  </a:cxn>
                </a:cxnLst>
                <a:rect l="0" t="0" r="r" b="b"/>
                <a:pathLst>
                  <a:path w="30" h="20">
                    <a:moveTo>
                      <a:pt x="0" y="8"/>
                    </a:moveTo>
                    <a:cubicBezTo>
                      <a:pt x="0" y="8"/>
                      <a:pt x="12" y="0"/>
                      <a:pt x="18" y="0"/>
                    </a:cubicBezTo>
                    <a:cubicBezTo>
                      <a:pt x="27" y="2"/>
                      <a:pt x="30" y="10"/>
                      <a:pt x="28" y="13"/>
                    </a:cubicBezTo>
                    <a:cubicBezTo>
                      <a:pt x="28" y="15"/>
                      <a:pt x="4" y="20"/>
                      <a:pt x="4" y="20"/>
                    </a:cubicBezTo>
                    <a:lnTo>
                      <a:pt x="0" y="8"/>
                    </a:lnTo>
                    <a:close/>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 name="Freeform 4893">
                <a:extLst>
                  <a:ext uri="{FF2B5EF4-FFF2-40B4-BE49-F238E27FC236}">
                    <a16:creationId xmlns:a16="http://schemas.microsoft.com/office/drawing/2014/main" id="{03957C2B-3A66-675D-EFC1-80241E741C7E}"/>
                  </a:ext>
                </a:extLst>
              </p:cNvPr>
              <p:cNvSpPr>
                <a:spLocks/>
              </p:cNvSpPr>
              <p:nvPr/>
            </p:nvSpPr>
            <p:spPr bwMode="auto">
              <a:xfrm>
                <a:off x="17406021" y="6246923"/>
                <a:ext cx="1757956" cy="925236"/>
              </a:xfrm>
              <a:custGeom>
                <a:avLst/>
                <a:gdLst>
                  <a:gd name="T0" fmla="*/ 12 w 88"/>
                  <a:gd name="T1" fmla="*/ 16 h 45"/>
                  <a:gd name="T2" fmla="*/ 1 w 88"/>
                  <a:gd name="T3" fmla="*/ 33 h 45"/>
                  <a:gd name="T4" fmla="*/ 20 w 88"/>
                  <a:gd name="T5" fmla="*/ 44 h 45"/>
                  <a:gd name="T6" fmla="*/ 88 w 88"/>
                  <a:gd name="T7" fmla="*/ 22 h 45"/>
                  <a:gd name="T8" fmla="*/ 79 w 88"/>
                  <a:gd name="T9" fmla="*/ 0 h 45"/>
                  <a:gd name="T10" fmla="*/ 12 w 88"/>
                  <a:gd name="T11" fmla="*/ 16 h 45"/>
                </a:gdLst>
                <a:ahLst/>
                <a:cxnLst>
                  <a:cxn ang="0">
                    <a:pos x="T0" y="T1"/>
                  </a:cxn>
                  <a:cxn ang="0">
                    <a:pos x="T2" y="T3"/>
                  </a:cxn>
                  <a:cxn ang="0">
                    <a:pos x="T4" y="T5"/>
                  </a:cxn>
                  <a:cxn ang="0">
                    <a:pos x="T6" y="T7"/>
                  </a:cxn>
                  <a:cxn ang="0">
                    <a:pos x="T8" y="T9"/>
                  </a:cxn>
                  <a:cxn ang="0">
                    <a:pos x="T10" y="T11"/>
                  </a:cxn>
                </a:cxnLst>
                <a:rect l="0" t="0" r="r" b="b"/>
                <a:pathLst>
                  <a:path w="88" h="45">
                    <a:moveTo>
                      <a:pt x="12" y="16"/>
                    </a:moveTo>
                    <a:cubicBezTo>
                      <a:pt x="4" y="20"/>
                      <a:pt x="0" y="24"/>
                      <a:pt x="1" y="33"/>
                    </a:cubicBezTo>
                    <a:cubicBezTo>
                      <a:pt x="1" y="41"/>
                      <a:pt x="11" y="45"/>
                      <a:pt x="20" y="44"/>
                    </a:cubicBezTo>
                    <a:cubicBezTo>
                      <a:pt x="29" y="43"/>
                      <a:pt x="88" y="22"/>
                      <a:pt x="88" y="22"/>
                    </a:cubicBezTo>
                    <a:cubicBezTo>
                      <a:pt x="79" y="0"/>
                      <a:pt x="79" y="0"/>
                      <a:pt x="79" y="0"/>
                    </a:cubicBezTo>
                    <a:cubicBezTo>
                      <a:pt x="79" y="0"/>
                      <a:pt x="25" y="10"/>
                      <a:pt x="12" y="16"/>
                    </a:cubicBez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85" name="Group 84">
              <a:extLst>
                <a:ext uri="{FF2B5EF4-FFF2-40B4-BE49-F238E27FC236}">
                  <a16:creationId xmlns:a16="http://schemas.microsoft.com/office/drawing/2014/main" id="{F9CA5684-4CE9-43A1-B4CD-F61766B52D83}"/>
                </a:ext>
              </a:extLst>
            </p:cNvPr>
            <p:cNvGrpSpPr/>
            <p:nvPr/>
          </p:nvGrpSpPr>
          <p:grpSpPr>
            <a:xfrm>
              <a:off x="4867343" y="676605"/>
              <a:ext cx="4067487" cy="4800280"/>
              <a:chOff x="1803696" y="1810576"/>
              <a:chExt cx="2482763" cy="2930057"/>
            </a:xfrm>
          </p:grpSpPr>
          <p:grpSp>
            <p:nvGrpSpPr>
              <p:cNvPr id="86" name="Group 85">
                <a:extLst>
                  <a:ext uri="{FF2B5EF4-FFF2-40B4-BE49-F238E27FC236}">
                    <a16:creationId xmlns:a16="http://schemas.microsoft.com/office/drawing/2014/main" id="{FC97D240-B92F-B28C-D697-4E90DE0DF312}"/>
                  </a:ext>
                </a:extLst>
              </p:cNvPr>
              <p:cNvGrpSpPr/>
              <p:nvPr/>
            </p:nvGrpSpPr>
            <p:grpSpPr>
              <a:xfrm>
                <a:off x="1803696" y="1810576"/>
                <a:ext cx="2482763" cy="2930057"/>
                <a:chOff x="142953" y="934202"/>
                <a:chExt cx="1561324" cy="1842612"/>
              </a:xfrm>
            </p:grpSpPr>
            <p:sp>
              <p:nvSpPr>
                <p:cNvPr id="88" name="Freeform 115">
                  <a:extLst>
                    <a:ext uri="{FF2B5EF4-FFF2-40B4-BE49-F238E27FC236}">
                      <a16:creationId xmlns:a16="http://schemas.microsoft.com/office/drawing/2014/main" id="{4E150050-7D1B-E349-7219-7BAE6D75FC3F}"/>
                    </a:ext>
                  </a:extLst>
                </p:cNvPr>
                <p:cNvSpPr>
                  <a:spLocks/>
                </p:cNvSpPr>
                <p:nvPr/>
              </p:nvSpPr>
              <p:spPr bwMode="auto">
                <a:xfrm>
                  <a:off x="142953" y="1880972"/>
                  <a:ext cx="345543" cy="473521"/>
                </a:xfrm>
                <a:custGeom>
                  <a:avLst/>
                  <a:gdLst>
                    <a:gd name="T0" fmla="*/ 2 w 32"/>
                    <a:gd name="T1" fmla="*/ 19 h 44"/>
                    <a:gd name="T2" fmla="*/ 20 w 32"/>
                    <a:gd name="T3" fmla="*/ 40 h 44"/>
                    <a:gd name="T4" fmla="*/ 31 w 32"/>
                    <a:gd name="T5" fmla="*/ 20 h 44"/>
                    <a:gd name="T6" fmla="*/ 15 w 32"/>
                    <a:gd name="T7" fmla="*/ 2 h 44"/>
                    <a:gd name="T8" fmla="*/ 2 w 32"/>
                    <a:gd name="T9" fmla="*/ 19 h 44"/>
                  </a:gdLst>
                  <a:ahLst/>
                  <a:cxnLst>
                    <a:cxn ang="0">
                      <a:pos x="T0" y="T1"/>
                    </a:cxn>
                    <a:cxn ang="0">
                      <a:pos x="T2" y="T3"/>
                    </a:cxn>
                    <a:cxn ang="0">
                      <a:pos x="T4" y="T5"/>
                    </a:cxn>
                    <a:cxn ang="0">
                      <a:pos x="T6" y="T7"/>
                    </a:cxn>
                    <a:cxn ang="0">
                      <a:pos x="T8" y="T9"/>
                    </a:cxn>
                  </a:cxnLst>
                  <a:rect l="0" t="0" r="r" b="b"/>
                  <a:pathLst>
                    <a:path w="32" h="44">
                      <a:moveTo>
                        <a:pt x="2" y="19"/>
                      </a:moveTo>
                      <a:cubicBezTo>
                        <a:pt x="3" y="30"/>
                        <a:pt x="12" y="44"/>
                        <a:pt x="20" y="40"/>
                      </a:cubicBezTo>
                      <a:cubicBezTo>
                        <a:pt x="27" y="37"/>
                        <a:pt x="32" y="31"/>
                        <a:pt x="31" y="20"/>
                      </a:cubicBezTo>
                      <a:cubicBezTo>
                        <a:pt x="29" y="9"/>
                        <a:pt x="23" y="4"/>
                        <a:pt x="15" y="2"/>
                      </a:cubicBezTo>
                      <a:cubicBezTo>
                        <a:pt x="5" y="0"/>
                        <a:pt x="0" y="8"/>
                        <a:pt x="2" y="19"/>
                      </a:cubicBezTo>
                    </a:path>
                  </a:pathLst>
                </a:custGeom>
                <a:solidFill>
                  <a:srgbClr val="ED90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89" name="Freeform 116">
                  <a:extLst>
                    <a:ext uri="{FF2B5EF4-FFF2-40B4-BE49-F238E27FC236}">
                      <a16:creationId xmlns:a16="http://schemas.microsoft.com/office/drawing/2014/main" id="{031954C2-D746-CB6B-3B40-C98DA0CB8525}"/>
                    </a:ext>
                  </a:extLst>
                </p:cNvPr>
                <p:cNvSpPr>
                  <a:spLocks/>
                </p:cNvSpPr>
                <p:nvPr/>
              </p:nvSpPr>
              <p:spPr bwMode="auto">
                <a:xfrm>
                  <a:off x="194144" y="1880972"/>
                  <a:ext cx="140780" cy="102382"/>
                </a:xfrm>
                <a:custGeom>
                  <a:avLst/>
                  <a:gdLst>
                    <a:gd name="T0" fmla="*/ 0 w 14"/>
                    <a:gd name="T1" fmla="*/ 5 h 9"/>
                    <a:gd name="T2" fmla="*/ 14 w 14"/>
                    <a:gd name="T3" fmla="*/ 9 h 9"/>
                    <a:gd name="T4" fmla="*/ 13 w 14"/>
                    <a:gd name="T5" fmla="*/ 2 h 9"/>
                    <a:gd name="T6" fmla="*/ 7 w 14"/>
                    <a:gd name="T7" fmla="*/ 1 h 9"/>
                    <a:gd name="T8" fmla="*/ 0 w 14"/>
                    <a:gd name="T9" fmla="*/ 5 h 9"/>
                  </a:gdLst>
                  <a:ahLst/>
                  <a:cxnLst>
                    <a:cxn ang="0">
                      <a:pos x="T0" y="T1"/>
                    </a:cxn>
                    <a:cxn ang="0">
                      <a:pos x="T2" y="T3"/>
                    </a:cxn>
                    <a:cxn ang="0">
                      <a:pos x="T4" y="T5"/>
                    </a:cxn>
                    <a:cxn ang="0">
                      <a:pos x="T6" y="T7"/>
                    </a:cxn>
                    <a:cxn ang="0">
                      <a:pos x="T8" y="T9"/>
                    </a:cxn>
                  </a:cxnLst>
                  <a:rect l="0" t="0" r="r" b="b"/>
                  <a:pathLst>
                    <a:path w="14" h="9">
                      <a:moveTo>
                        <a:pt x="0" y="5"/>
                      </a:moveTo>
                      <a:cubicBezTo>
                        <a:pt x="2" y="2"/>
                        <a:pt x="12" y="1"/>
                        <a:pt x="14" y="9"/>
                      </a:cubicBezTo>
                      <a:cubicBezTo>
                        <a:pt x="13" y="2"/>
                        <a:pt x="13" y="2"/>
                        <a:pt x="13" y="2"/>
                      </a:cubicBezTo>
                      <a:cubicBezTo>
                        <a:pt x="13" y="2"/>
                        <a:pt x="10" y="0"/>
                        <a:pt x="7" y="1"/>
                      </a:cubicBezTo>
                      <a:cubicBezTo>
                        <a:pt x="2" y="2"/>
                        <a:pt x="0" y="5"/>
                        <a:pt x="0" y="5"/>
                      </a:cubicBezTo>
                      <a:close/>
                    </a:path>
                  </a:pathLst>
                </a:custGeom>
                <a:solidFill>
                  <a:srgbClr val="FCBB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90" name="Freeform 117">
                  <a:extLst>
                    <a:ext uri="{FF2B5EF4-FFF2-40B4-BE49-F238E27FC236}">
                      <a16:creationId xmlns:a16="http://schemas.microsoft.com/office/drawing/2014/main" id="{5DC9CDB7-486D-4017-0563-92B221D85CBB}"/>
                    </a:ext>
                  </a:extLst>
                </p:cNvPr>
                <p:cNvSpPr>
                  <a:spLocks/>
                </p:cNvSpPr>
                <p:nvPr/>
              </p:nvSpPr>
              <p:spPr bwMode="auto">
                <a:xfrm>
                  <a:off x="1358734" y="1880972"/>
                  <a:ext cx="345543" cy="473521"/>
                </a:xfrm>
                <a:custGeom>
                  <a:avLst/>
                  <a:gdLst>
                    <a:gd name="T0" fmla="*/ 30 w 32"/>
                    <a:gd name="T1" fmla="*/ 19 h 44"/>
                    <a:gd name="T2" fmla="*/ 12 w 32"/>
                    <a:gd name="T3" fmla="*/ 40 h 44"/>
                    <a:gd name="T4" fmla="*/ 2 w 32"/>
                    <a:gd name="T5" fmla="*/ 20 h 44"/>
                    <a:gd name="T6" fmla="*/ 18 w 32"/>
                    <a:gd name="T7" fmla="*/ 2 h 44"/>
                    <a:gd name="T8" fmla="*/ 30 w 32"/>
                    <a:gd name="T9" fmla="*/ 19 h 44"/>
                  </a:gdLst>
                  <a:ahLst/>
                  <a:cxnLst>
                    <a:cxn ang="0">
                      <a:pos x="T0" y="T1"/>
                    </a:cxn>
                    <a:cxn ang="0">
                      <a:pos x="T2" y="T3"/>
                    </a:cxn>
                    <a:cxn ang="0">
                      <a:pos x="T4" y="T5"/>
                    </a:cxn>
                    <a:cxn ang="0">
                      <a:pos x="T6" y="T7"/>
                    </a:cxn>
                    <a:cxn ang="0">
                      <a:pos x="T8" y="T9"/>
                    </a:cxn>
                  </a:cxnLst>
                  <a:rect l="0" t="0" r="r" b="b"/>
                  <a:pathLst>
                    <a:path w="32" h="44">
                      <a:moveTo>
                        <a:pt x="30" y="19"/>
                      </a:moveTo>
                      <a:cubicBezTo>
                        <a:pt x="29" y="30"/>
                        <a:pt x="20" y="44"/>
                        <a:pt x="12" y="40"/>
                      </a:cubicBezTo>
                      <a:cubicBezTo>
                        <a:pt x="6" y="37"/>
                        <a:pt x="0" y="31"/>
                        <a:pt x="2" y="20"/>
                      </a:cubicBezTo>
                      <a:cubicBezTo>
                        <a:pt x="3" y="9"/>
                        <a:pt x="9" y="4"/>
                        <a:pt x="18" y="2"/>
                      </a:cubicBezTo>
                      <a:cubicBezTo>
                        <a:pt x="27" y="0"/>
                        <a:pt x="32" y="8"/>
                        <a:pt x="30" y="19"/>
                      </a:cubicBezTo>
                    </a:path>
                  </a:pathLst>
                </a:custGeom>
                <a:solidFill>
                  <a:srgbClr val="ED90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91" name="Freeform 118">
                  <a:extLst>
                    <a:ext uri="{FF2B5EF4-FFF2-40B4-BE49-F238E27FC236}">
                      <a16:creationId xmlns:a16="http://schemas.microsoft.com/office/drawing/2014/main" id="{032E5E51-69FC-F0AE-42E0-B225752D02E1}"/>
                    </a:ext>
                  </a:extLst>
                </p:cNvPr>
                <p:cNvSpPr>
                  <a:spLocks/>
                </p:cNvSpPr>
                <p:nvPr/>
              </p:nvSpPr>
              <p:spPr bwMode="auto">
                <a:xfrm>
                  <a:off x="1512307" y="1880972"/>
                  <a:ext cx="153573" cy="102382"/>
                </a:xfrm>
                <a:custGeom>
                  <a:avLst/>
                  <a:gdLst>
                    <a:gd name="T0" fmla="*/ 14 w 14"/>
                    <a:gd name="T1" fmla="*/ 5 h 9"/>
                    <a:gd name="T2" fmla="*/ 0 w 14"/>
                    <a:gd name="T3" fmla="*/ 9 h 9"/>
                    <a:gd name="T4" fmla="*/ 1 w 14"/>
                    <a:gd name="T5" fmla="*/ 2 h 9"/>
                    <a:gd name="T6" fmla="*/ 7 w 14"/>
                    <a:gd name="T7" fmla="*/ 1 h 9"/>
                    <a:gd name="T8" fmla="*/ 14 w 14"/>
                    <a:gd name="T9" fmla="*/ 5 h 9"/>
                  </a:gdLst>
                  <a:ahLst/>
                  <a:cxnLst>
                    <a:cxn ang="0">
                      <a:pos x="T0" y="T1"/>
                    </a:cxn>
                    <a:cxn ang="0">
                      <a:pos x="T2" y="T3"/>
                    </a:cxn>
                    <a:cxn ang="0">
                      <a:pos x="T4" y="T5"/>
                    </a:cxn>
                    <a:cxn ang="0">
                      <a:pos x="T6" y="T7"/>
                    </a:cxn>
                    <a:cxn ang="0">
                      <a:pos x="T8" y="T9"/>
                    </a:cxn>
                  </a:cxnLst>
                  <a:rect l="0" t="0" r="r" b="b"/>
                  <a:pathLst>
                    <a:path w="14" h="9">
                      <a:moveTo>
                        <a:pt x="14" y="5"/>
                      </a:moveTo>
                      <a:cubicBezTo>
                        <a:pt x="12" y="2"/>
                        <a:pt x="3" y="1"/>
                        <a:pt x="0" y="9"/>
                      </a:cubicBezTo>
                      <a:cubicBezTo>
                        <a:pt x="1" y="2"/>
                        <a:pt x="1" y="2"/>
                        <a:pt x="1" y="2"/>
                      </a:cubicBezTo>
                      <a:cubicBezTo>
                        <a:pt x="1" y="2"/>
                        <a:pt x="4" y="0"/>
                        <a:pt x="7" y="1"/>
                      </a:cubicBezTo>
                      <a:cubicBezTo>
                        <a:pt x="12" y="2"/>
                        <a:pt x="14" y="5"/>
                        <a:pt x="14" y="5"/>
                      </a:cubicBezTo>
                      <a:close/>
                    </a:path>
                  </a:pathLst>
                </a:custGeom>
                <a:solidFill>
                  <a:srgbClr val="FCBB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92" name="Freeform 119">
                  <a:extLst>
                    <a:ext uri="{FF2B5EF4-FFF2-40B4-BE49-F238E27FC236}">
                      <a16:creationId xmlns:a16="http://schemas.microsoft.com/office/drawing/2014/main" id="{6A0E556A-727C-CD59-4C8B-E11AABFC69C2}"/>
                    </a:ext>
                  </a:extLst>
                </p:cNvPr>
                <p:cNvSpPr>
                  <a:spLocks/>
                </p:cNvSpPr>
                <p:nvPr/>
              </p:nvSpPr>
              <p:spPr bwMode="auto">
                <a:xfrm>
                  <a:off x="334915" y="1113108"/>
                  <a:ext cx="1190194" cy="1241385"/>
                </a:xfrm>
                <a:custGeom>
                  <a:avLst/>
                  <a:gdLst>
                    <a:gd name="T0" fmla="*/ 56 w 111"/>
                    <a:gd name="T1" fmla="*/ 0 h 115"/>
                    <a:gd name="T2" fmla="*/ 111 w 111"/>
                    <a:gd name="T3" fmla="*/ 60 h 115"/>
                    <a:gd name="T4" fmla="*/ 56 w 111"/>
                    <a:gd name="T5" fmla="*/ 115 h 115"/>
                    <a:gd name="T6" fmla="*/ 0 w 111"/>
                    <a:gd name="T7" fmla="*/ 60 h 115"/>
                    <a:gd name="T8" fmla="*/ 56 w 111"/>
                    <a:gd name="T9" fmla="*/ 0 h 115"/>
                  </a:gdLst>
                  <a:ahLst/>
                  <a:cxnLst>
                    <a:cxn ang="0">
                      <a:pos x="T0" y="T1"/>
                    </a:cxn>
                    <a:cxn ang="0">
                      <a:pos x="T2" y="T3"/>
                    </a:cxn>
                    <a:cxn ang="0">
                      <a:pos x="T4" y="T5"/>
                    </a:cxn>
                    <a:cxn ang="0">
                      <a:pos x="T6" y="T7"/>
                    </a:cxn>
                    <a:cxn ang="0">
                      <a:pos x="T8" y="T9"/>
                    </a:cxn>
                  </a:cxnLst>
                  <a:rect l="0" t="0" r="r" b="b"/>
                  <a:pathLst>
                    <a:path w="111" h="115">
                      <a:moveTo>
                        <a:pt x="56" y="0"/>
                      </a:moveTo>
                      <a:cubicBezTo>
                        <a:pt x="86" y="0"/>
                        <a:pt x="111" y="19"/>
                        <a:pt x="111" y="60"/>
                      </a:cubicBezTo>
                      <a:cubicBezTo>
                        <a:pt x="111" y="90"/>
                        <a:pt x="86" y="115"/>
                        <a:pt x="56" y="115"/>
                      </a:cubicBezTo>
                      <a:cubicBezTo>
                        <a:pt x="25" y="115"/>
                        <a:pt x="0" y="90"/>
                        <a:pt x="0" y="60"/>
                      </a:cubicBezTo>
                      <a:cubicBezTo>
                        <a:pt x="0" y="20"/>
                        <a:pt x="25" y="0"/>
                        <a:pt x="56" y="0"/>
                      </a:cubicBezTo>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93" name="Freeform 120">
                  <a:extLst>
                    <a:ext uri="{FF2B5EF4-FFF2-40B4-BE49-F238E27FC236}">
                      <a16:creationId xmlns:a16="http://schemas.microsoft.com/office/drawing/2014/main" id="{DBBC0F9C-95F3-3C81-F03B-26EEECB084EA}"/>
                    </a:ext>
                  </a:extLst>
                </p:cNvPr>
                <p:cNvSpPr>
                  <a:spLocks/>
                </p:cNvSpPr>
                <p:nvPr/>
              </p:nvSpPr>
              <p:spPr bwMode="auto">
                <a:xfrm>
                  <a:off x="360511" y="1484238"/>
                  <a:ext cx="1151797" cy="1292576"/>
                </a:xfrm>
                <a:custGeom>
                  <a:avLst/>
                  <a:gdLst>
                    <a:gd name="T0" fmla="*/ 107 w 107"/>
                    <a:gd name="T1" fmla="*/ 53 h 120"/>
                    <a:gd name="T2" fmla="*/ 53 w 107"/>
                    <a:gd name="T3" fmla="*/ 120 h 120"/>
                    <a:gd name="T4" fmla="*/ 0 w 107"/>
                    <a:gd name="T5" fmla="*/ 53 h 120"/>
                    <a:gd name="T6" fmla="*/ 53 w 107"/>
                    <a:gd name="T7" fmla="*/ 0 h 120"/>
                    <a:gd name="T8" fmla="*/ 107 w 107"/>
                    <a:gd name="T9" fmla="*/ 53 h 120"/>
                  </a:gdLst>
                  <a:ahLst/>
                  <a:cxnLst>
                    <a:cxn ang="0">
                      <a:pos x="T0" y="T1"/>
                    </a:cxn>
                    <a:cxn ang="0">
                      <a:pos x="T2" y="T3"/>
                    </a:cxn>
                    <a:cxn ang="0">
                      <a:pos x="T4" y="T5"/>
                    </a:cxn>
                    <a:cxn ang="0">
                      <a:pos x="T6" y="T7"/>
                    </a:cxn>
                    <a:cxn ang="0">
                      <a:pos x="T8" y="T9"/>
                    </a:cxn>
                  </a:cxnLst>
                  <a:rect l="0" t="0" r="r" b="b"/>
                  <a:pathLst>
                    <a:path w="107" h="120">
                      <a:moveTo>
                        <a:pt x="107" y="53"/>
                      </a:moveTo>
                      <a:cubicBezTo>
                        <a:pt x="107" y="83"/>
                        <a:pt x="88" y="120"/>
                        <a:pt x="53" y="120"/>
                      </a:cubicBezTo>
                      <a:cubicBezTo>
                        <a:pt x="17" y="120"/>
                        <a:pt x="0" y="83"/>
                        <a:pt x="0" y="53"/>
                      </a:cubicBezTo>
                      <a:cubicBezTo>
                        <a:pt x="0" y="24"/>
                        <a:pt x="24" y="0"/>
                        <a:pt x="53" y="0"/>
                      </a:cubicBezTo>
                      <a:cubicBezTo>
                        <a:pt x="83" y="0"/>
                        <a:pt x="107" y="24"/>
                        <a:pt x="107" y="53"/>
                      </a:cubicBezTo>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94" name="Freeform 123">
                  <a:extLst>
                    <a:ext uri="{FF2B5EF4-FFF2-40B4-BE49-F238E27FC236}">
                      <a16:creationId xmlns:a16="http://schemas.microsoft.com/office/drawing/2014/main" id="{66C02732-B66C-0B4D-7DD5-F992E2845EEA}"/>
                    </a:ext>
                  </a:extLst>
                </p:cNvPr>
                <p:cNvSpPr>
                  <a:spLocks/>
                </p:cNvSpPr>
                <p:nvPr/>
              </p:nvSpPr>
              <p:spPr bwMode="auto">
                <a:xfrm>
                  <a:off x="514083" y="1740193"/>
                  <a:ext cx="243161" cy="89588"/>
                </a:xfrm>
                <a:custGeom>
                  <a:avLst/>
                  <a:gdLst>
                    <a:gd name="T0" fmla="*/ 15 w 23"/>
                    <a:gd name="T1" fmla="*/ 0 h 8"/>
                    <a:gd name="T2" fmla="*/ 0 w 23"/>
                    <a:gd name="T3" fmla="*/ 7 h 8"/>
                    <a:gd name="T4" fmla="*/ 0 w 23"/>
                    <a:gd name="T5" fmla="*/ 8 h 8"/>
                    <a:gd name="T6" fmla="*/ 5 w 23"/>
                    <a:gd name="T7" fmla="*/ 8 h 8"/>
                    <a:gd name="T8" fmla="*/ 15 w 23"/>
                    <a:gd name="T9" fmla="*/ 4 h 8"/>
                    <a:gd name="T10" fmla="*/ 19 w 23"/>
                    <a:gd name="T11" fmla="*/ 5 h 8"/>
                    <a:gd name="T12" fmla="*/ 20 w 23"/>
                    <a:gd name="T13" fmla="*/ 5 h 8"/>
                    <a:gd name="T14" fmla="*/ 22 w 23"/>
                    <a:gd name="T15" fmla="*/ 5 h 8"/>
                    <a:gd name="T16" fmla="*/ 22 w 23"/>
                    <a:gd name="T17" fmla="*/ 4 h 8"/>
                    <a:gd name="T18" fmla="*/ 22 w 23"/>
                    <a:gd name="T19" fmla="*/ 2 h 8"/>
                    <a:gd name="T20" fmla="*/ 22 w 23"/>
                    <a:gd name="T21" fmla="*/ 2 h 8"/>
                    <a:gd name="T22" fmla="*/ 22 w 23"/>
                    <a:gd name="T23" fmla="*/ 2 h 8"/>
                    <a:gd name="T24" fmla="*/ 22 w 23"/>
                    <a:gd name="T25" fmla="*/ 1 h 8"/>
                    <a:gd name="T26" fmla="*/ 22 w 23"/>
                    <a:gd name="T27" fmla="*/ 1 h 8"/>
                    <a:gd name="T28" fmla="*/ 22 w 23"/>
                    <a:gd name="T29" fmla="*/ 1 h 8"/>
                    <a:gd name="T30" fmla="*/ 21 w 23"/>
                    <a:gd name="T31" fmla="*/ 1 h 8"/>
                    <a:gd name="T32" fmla="*/ 15 w 23"/>
                    <a:gd name="T33"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8">
                      <a:moveTo>
                        <a:pt x="15" y="0"/>
                      </a:moveTo>
                      <a:cubicBezTo>
                        <a:pt x="8" y="0"/>
                        <a:pt x="2" y="4"/>
                        <a:pt x="0" y="7"/>
                      </a:cubicBezTo>
                      <a:cubicBezTo>
                        <a:pt x="0" y="8"/>
                        <a:pt x="0" y="8"/>
                        <a:pt x="0" y="8"/>
                      </a:cubicBezTo>
                      <a:cubicBezTo>
                        <a:pt x="1" y="8"/>
                        <a:pt x="3" y="8"/>
                        <a:pt x="5" y="8"/>
                      </a:cubicBezTo>
                      <a:cubicBezTo>
                        <a:pt x="7" y="7"/>
                        <a:pt x="10" y="4"/>
                        <a:pt x="15" y="4"/>
                      </a:cubicBezTo>
                      <a:cubicBezTo>
                        <a:pt x="16" y="4"/>
                        <a:pt x="18" y="4"/>
                        <a:pt x="19" y="5"/>
                      </a:cubicBezTo>
                      <a:cubicBezTo>
                        <a:pt x="20" y="5"/>
                        <a:pt x="20" y="5"/>
                        <a:pt x="20" y="5"/>
                      </a:cubicBezTo>
                      <a:cubicBezTo>
                        <a:pt x="21" y="5"/>
                        <a:pt x="21" y="5"/>
                        <a:pt x="22" y="5"/>
                      </a:cubicBezTo>
                      <a:cubicBezTo>
                        <a:pt x="22" y="5"/>
                        <a:pt x="22" y="4"/>
                        <a:pt x="22" y="4"/>
                      </a:cubicBezTo>
                      <a:cubicBezTo>
                        <a:pt x="23" y="3"/>
                        <a:pt x="23" y="2"/>
                        <a:pt x="22" y="2"/>
                      </a:cubicBezTo>
                      <a:cubicBezTo>
                        <a:pt x="22" y="2"/>
                        <a:pt x="22" y="2"/>
                        <a:pt x="22" y="2"/>
                      </a:cubicBezTo>
                      <a:cubicBezTo>
                        <a:pt x="22" y="2"/>
                        <a:pt x="22" y="2"/>
                        <a:pt x="22" y="2"/>
                      </a:cubicBezTo>
                      <a:cubicBezTo>
                        <a:pt x="22" y="1"/>
                        <a:pt x="22" y="1"/>
                        <a:pt x="22" y="1"/>
                      </a:cubicBezTo>
                      <a:cubicBezTo>
                        <a:pt x="22" y="1"/>
                        <a:pt x="22" y="1"/>
                        <a:pt x="22" y="1"/>
                      </a:cubicBezTo>
                      <a:cubicBezTo>
                        <a:pt x="22" y="1"/>
                        <a:pt x="22" y="1"/>
                        <a:pt x="22" y="1"/>
                      </a:cubicBezTo>
                      <a:cubicBezTo>
                        <a:pt x="21" y="1"/>
                        <a:pt x="21" y="1"/>
                        <a:pt x="21" y="1"/>
                      </a:cubicBezTo>
                      <a:cubicBezTo>
                        <a:pt x="19" y="0"/>
                        <a:pt x="17" y="0"/>
                        <a:pt x="15" y="0"/>
                      </a:cubicBezTo>
                    </a:path>
                  </a:pathLst>
                </a:custGeom>
                <a:solidFill>
                  <a:srgbClr val="D5A8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95" name="Freeform 124">
                  <a:extLst>
                    <a:ext uri="{FF2B5EF4-FFF2-40B4-BE49-F238E27FC236}">
                      <a16:creationId xmlns:a16="http://schemas.microsoft.com/office/drawing/2014/main" id="{30D7FB81-FFAA-DABB-2A51-2ABAD02D0E7D}"/>
                    </a:ext>
                  </a:extLst>
                </p:cNvPr>
                <p:cNvSpPr>
                  <a:spLocks/>
                </p:cNvSpPr>
                <p:nvPr/>
              </p:nvSpPr>
              <p:spPr bwMode="auto">
                <a:xfrm>
                  <a:off x="514083" y="1689002"/>
                  <a:ext cx="243161" cy="153573"/>
                </a:xfrm>
                <a:custGeom>
                  <a:avLst/>
                  <a:gdLst>
                    <a:gd name="T0" fmla="*/ 22 w 23"/>
                    <a:gd name="T1" fmla="*/ 8 h 14"/>
                    <a:gd name="T2" fmla="*/ 20 w 23"/>
                    <a:gd name="T3" fmla="*/ 8 h 14"/>
                    <a:gd name="T4" fmla="*/ 4 w 23"/>
                    <a:gd name="T5" fmla="*/ 13 h 14"/>
                    <a:gd name="T6" fmla="*/ 1 w 23"/>
                    <a:gd name="T7" fmla="*/ 13 h 14"/>
                    <a:gd name="T8" fmla="*/ 1 w 23"/>
                    <a:gd name="T9" fmla="*/ 10 h 14"/>
                    <a:gd name="T10" fmla="*/ 22 w 23"/>
                    <a:gd name="T11" fmla="*/ 4 h 14"/>
                    <a:gd name="T12" fmla="*/ 23 w 23"/>
                    <a:gd name="T13" fmla="*/ 7 h 14"/>
                    <a:gd name="T14" fmla="*/ 22 w 23"/>
                    <a:gd name="T15" fmla="*/ 8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14">
                      <a:moveTo>
                        <a:pt x="22" y="8"/>
                      </a:moveTo>
                      <a:cubicBezTo>
                        <a:pt x="22" y="8"/>
                        <a:pt x="21" y="8"/>
                        <a:pt x="20" y="8"/>
                      </a:cubicBezTo>
                      <a:cubicBezTo>
                        <a:pt x="11" y="5"/>
                        <a:pt x="5" y="13"/>
                        <a:pt x="4" y="13"/>
                      </a:cubicBezTo>
                      <a:cubicBezTo>
                        <a:pt x="4" y="14"/>
                        <a:pt x="2" y="14"/>
                        <a:pt x="1" y="13"/>
                      </a:cubicBezTo>
                      <a:cubicBezTo>
                        <a:pt x="0" y="13"/>
                        <a:pt x="0" y="11"/>
                        <a:pt x="1" y="10"/>
                      </a:cubicBezTo>
                      <a:cubicBezTo>
                        <a:pt x="4" y="6"/>
                        <a:pt x="12" y="0"/>
                        <a:pt x="22" y="4"/>
                      </a:cubicBezTo>
                      <a:cubicBezTo>
                        <a:pt x="23" y="4"/>
                        <a:pt x="23" y="6"/>
                        <a:pt x="23" y="7"/>
                      </a:cubicBezTo>
                      <a:cubicBezTo>
                        <a:pt x="23" y="7"/>
                        <a:pt x="23" y="8"/>
                        <a:pt x="22" y="8"/>
                      </a:cubicBezTo>
                      <a:close/>
                    </a:path>
                  </a:pathLst>
                </a:custGeom>
                <a:solidFill>
                  <a:srgbClr val="6F5B56"/>
                </a:solidFill>
                <a:ln>
                  <a:noFill/>
                </a:ln>
              </p:spPr>
              <p:txBody>
                <a:bodyPr vert="horz" wrap="square" lIns="45720" tIns="22860" rIns="45720" bIns="22860" numCol="1" anchor="t" anchorCtr="0" compatLnSpc="1">
                  <a:prstTxWarp prst="textNoShape">
                    <a:avLst/>
                  </a:prstTxWarp>
                </a:bodyPr>
                <a:lstStyle/>
                <a:p>
                  <a:endParaRPr lang="en-US" sz="900"/>
                </a:p>
              </p:txBody>
            </p:sp>
            <p:sp>
              <p:nvSpPr>
                <p:cNvPr id="96" name="Freeform 125">
                  <a:extLst>
                    <a:ext uri="{FF2B5EF4-FFF2-40B4-BE49-F238E27FC236}">
                      <a16:creationId xmlns:a16="http://schemas.microsoft.com/office/drawing/2014/main" id="{319EE290-16E7-D8B5-EF9B-C43B6EB8C214}"/>
                    </a:ext>
                  </a:extLst>
                </p:cNvPr>
                <p:cNvSpPr>
                  <a:spLocks/>
                </p:cNvSpPr>
                <p:nvPr/>
              </p:nvSpPr>
              <p:spPr bwMode="auto">
                <a:xfrm>
                  <a:off x="514083" y="1689002"/>
                  <a:ext cx="243161" cy="140779"/>
                </a:xfrm>
                <a:custGeom>
                  <a:avLst/>
                  <a:gdLst>
                    <a:gd name="T0" fmla="*/ 1 w 23"/>
                    <a:gd name="T1" fmla="*/ 13 h 13"/>
                    <a:gd name="T2" fmla="*/ 2 w 23"/>
                    <a:gd name="T3" fmla="*/ 12 h 13"/>
                    <a:gd name="T4" fmla="*/ 23 w 23"/>
                    <a:gd name="T5" fmla="*/ 5 h 13"/>
                    <a:gd name="T6" fmla="*/ 23 w 23"/>
                    <a:gd name="T7" fmla="*/ 6 h 13"/>
                    <a:gd name="T8" fmla="*/ 22 w 23"/>
                    <a:gd name="T9" fmla="*/ 4 h 13"/>
                    <a:gd name="T10" fmla="*/ 1 w 23"/>
                    <a:gd name="T11" fmla="*/ 10 h 13"/>
                    <a:gd name="T12" fmla="*/ 1 w 23"/>
                    <a:gd name="T13" fmla="*/ 13 h 13"/>
                  </a:gdLst>
                  <a:ahLst/>
                  <a:cxnLst>
                    <a:cxn ang="0">
                      <a:pos x="T0" y="T1"/>
                    </a:cxn>
                    <a:cxn ang="0">
                      <a:pos x="T2" y="T3"/>
                    </a:cxn>
                    <a:cxn ang="0">
                      <a:pos x="T4" y="T5"/>
                    </a:cxn>
                    <a:cxn ang="0">
                      <a:pos x="T6" y="T7"/>
                    </a:cxn>
                    <a:cxn ang="0">
                      <a:pos x="T8" y="T9"/>
                    </a:cxn>
                    <a:cxn ang="0">
                      <a:pos x="T10" y="T11"/>
                    </a:cxn>
                    <a:cxn ang="0">
                      <a:pos x="T12" y="T13"/>
                    </a:cxn>
                  </a:cxnLst>
                  <a:rect l="0" t="0" r="r" b="b"/>
                  <a:pathLst>
                    <a:path w="23" h="13">
                      <a:moveTo>
                        <a:pt x="1" y="13"/>
                      </a:moveTo>
                      <a:cubicBezTo>
                        <a:pt x="1" y="13"/>
                        <a:pt x="1" y="12"/>
                        <a:pt x="2" y="12"/>
                      </a:cubicBezTo>
                      <a:cubicBezTo>
                        <a:pt x="4" y="8"/>
                        <a:pt x="13" y="1"/>
                        <a:pt x="23" y="5"/>
                      </a:cubicBezTo>
                      <a:cubicBezTo>
                        <a:pt x="23" y="5"/>
                        <a:pt x="23" y="5"/>
                        <a:pt x="23" y="6"/>
                      </a:cubicBezTo>
                      <a:cubicBezTo>
                        <a:pt x="23" y="5"/>
                        <a:pt x="22" y="4"/>
                        <a:pt x="22" y="4"/>
                      </a:cubicBezTo>
                      <a:cubicBezTo>
                        <a:pt x="12" y="0"/>
                        <a:pt x="4" y="6"/>
                        <a:pt x="1" y="10"/>
                      </a:cubicBezTo>
                      <a:cubicBezTo>
                        <a:pt x="0" y="11"/>
                        <a:pt x="0" y="13"/>
                        <a:pt x="1" y="13"/>
                      </a:cubicBezTo>
                      <a:close/>
                    </a:path>
                  </a:pathLst>
                </a:custGeom>
                <a:solidFill>
                  <a:srgbClr val="8E7771"/>
                </a:solidFill>
                <a:ln>
                  <a:noFill/>
                </a:ln>
              </p:spPr>
              <p:txBody>
                <a:bodyPr vert="horz" wrap="square" lIns="45720" tIns="22860" rIns="45720" bIns="22860" numCol="1" anchor="t" anchorCtr="0" compatLnSpc="1">
                  <a:prstTxWarp prst="textNoShape">
                    <a:avLst/>
                  </a:prstTxWarp>
                </a:bodyPr>
                <a:lstStyle/>
                <a:p>
                  <a:endParaRPr lang="en-US" sz="900"/>
                </a:p>
              </p:txBody>
            </p:sp>
            <p:sp>
              <p:nvSpPr>
                <p:cNvPr id="97" name="Freeform 126">
                  <a:extLst>
                    <a:ext uri="{FF2B5EF4-FFF2-40B4-BE49-F238E27FC236}">
                      <a16:creationId xmlns:a16="http://schemas.microsoft.com/office/drawing/2014/main" id="{DF8F2CB1-B576-4F07-00F8-F284E166AB44}"/>
                    </a:ext>
                  </a:extLst>
                </p:cNvPr>
                <p:cNvSpPr>
                  <a:spLocks/>
                </p:cNvSpPr>
                <p:nvPr/>
              </p:nvSpPr>
              <p:spPr bwMode="auto">
                <a:xfrm>
                  <a:off x="1064390" y="1740193"/>
                  <a:ext cx="243161" cy="127977"/>
                </a:xfrm>
                <a:custGeom>
                  <a:avLst/>
                  <a:gdLst>
                    <a:gd name="T0" fmla="*/ 8 w 23"/>
                    <a:gd name="T1" fmla="*/ 0 h 11"/>
                    <a:gd name="T2" fmla="*/ 1 w 23"/>
                    <a:gd name="T3" fmla="*/ 1 h 11"/>
                    <a:gd name="T4" fmla="*/ 1 w 23"/>
                    <a:gd name="T5" fmla="*/ 1 h 11"/>
                    <a:gd name="T6" fmla="*/ 1 w 23"/>
                    <a:gd name="T7" fmla="*/ 1 h 11"/>
                    <a:gd name="T8" fmla="*/ 1 w 23"/>
                    <a:gd name="T9" fmla="*/ 1 h 11"/>
                    <a:gd name="T10" fmla="*/ 1 w 23"/>
                    <a:gd name="T11" fmla="*/ 2 h 11"/>
                    <a:gd name="T12" fmla="*/ 0 w 23"/>
                    <a:gd name="T13" fmla="*/ 2 h 11"/>
                    <a:gd name="T14" fmla="*/ 0 w 23"/>
                    <a:gd name="T15" fmla="*/ 2 h 11"/>
                    <a:gd name="T16" fmla="*/ 0 w 23"/>
                    <a:gd name="T17" fmla="*/ 4 h 11"/>
                    <a:gd name="T18" fmla="*/ 1 w 23"/>
                    <a:gd name="T19" fmla="*/ 5 h 11"/>
                    <a:gd name="T20" fmla="*/ 2 w 23"/>
                    <a:gd name="T21" fmla="*/ 5 h 11"/>
                    <a:gd name="T22" fmla="*/ 3 w 23"/>
                    <a:gd name="T23" fmla="*/ 5 h 11"/>
                    <a:gd name="T24" fmla="*/ 8 w 23"/>
                    <a:gd name="T25" fmla="*/ 4 h 11"/>
                    <a:gd name="T26" fmla="*/ 19 w 23"/>
                    <a:gd name="T27" fmla="*/ 10 h 11"/>
                    <a:gd name="T28" fmla="*/ 20 w 23"/>
                    <a:gd name="T29" fmla="*/ 11 h 11"/>
                    <a:gd name="T30" fmla="*/ 21 w 23"/>
                    <a:gd name="T31" fmla="*/ 11 h 11"/>
                    <a:gd name="T32" fmla="*/ 22 w 23"/>
                    <a:gd name="T33" fmla="*/ 10 h 11"/>
                    <a:gd name="T34" fmla="*/ 22 w 23"/>
                    <a:gd name="T35" fmla="*/ 7 h 11"/>
                    <a:gd name="T36" fmla="*/ 8 w 23"/>
                    <a:gd name="T3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3" h="11">
                      <a:moveTo>
                        <a:pt x="8" y="0"/>
                      </a:moveTo>
                      <a:cubicBezTo>
                        <a:pt x="6" y="0"/>
                        <a:pt x="4" y="0"/>
                        <a:pt x="1" y="1"/>
                      </a:cubicBezTo>
                      <a:cubicBezTo>
                        <a:pt x="1" y="1"/>
                        <a:pt x="1" y="1"/>
                        <a:pt x="1" y="1"/>
                      </a:cubicBezTo>
                      <a:cubicBezTo>
                        <a:pt x="1" y="1"/>
                        <a:pt x="1" y="1"/>
                        <a:pt x="1" y="1"/>
                      </a:cubicBezTo>
                      <a:cubicBezTo>
                        <a:pt x="1" y="1"/>
                        <a:pt x="1" y="1"/>
                        <a:pt x="1" y="1"/>
                      </a:cubicBezTo>
                      <a:cubicBezTo>
                        <a:pt x="1" y="2"/>
                        <a:pt x="1" y="2"/>
                        <a:pt x="1" y="2"/>
                      </a:cubicBezTo>
                      <a:cubicBezTo>
                        <a:pt x="0" y="2"/>
                        <a:pt x="0" y="2"/>
                        <a:pt x="0" y="2"/>
                      </a:cubicBezTo>
                      <a:cubicBezTo>
                        <a:pt x="0" y="2"/>
                        <a:pt x="0" y="2"/>
                        <a:pt x="0" y="2"/>
                      </a:cubicBezTo>
                      <a:cubicBezTo>
                        <a:pt x="0" y="3"/>
                        <a:pt x="0" y="3"/>
                        <a:pt x="0" y="4"/>
                      </a:cubicBezTo>
                      <a:cubicBezTo>
                        <a:pt x="0" y="4"/>
                        <a:pt x="1" y="5"/>
                        <a:pt x="1" y="5"/>
                      </a:cubicBezTo>
                      <a:cubicBezTo>
                        <a:pt x="1" y="5"/>
                        <a:pt x="2" y="5"/>
                        <a:pt x="2" y="5"/>
                      </a:cubicBezTo>
                      <a:cubicBezTo>
                        <a:pt x="3" y="5"/>
                        <a:pt x="3" y="5"/>
                        <a:pt x="3" y="5"/>
                      </a:cubicBezTo>
                      <a:cubicBezTo>
                        <a:pt x="5" y="4"/>
                        <a:pt x="6" y="4"/>
                        <a:pt x="8" y="4"/>
                      </a:cubicBezTo>
                      <a:cubicBezTo>
                        <a:pt x="14" y="4"/>
                        <a:pt x="19" y="10"/>
                        <a:pt x="19" y="10"/>
                      </a:cubicBezTo>
                      <a:cubicBezTo>
                        <a:pt x="19" y="10"/>
                        <a:pt x="20" y="11"/>
                        <a:pt x="20" y="11"/>
                      </a:cubicBezTo>
                      <a:cubicBezTo>
                        <a:pt x="20" y="11"/>
                        <a:pt x="21" y="11"/>
                        <a:pt x="21" y="11"/>
                      </a:cubicBezTo>
                      <a:cubicBezTo>
                        <a:pt x="21" y="11"/>
                        <a:pt x="22" y="11"/>
                        <a:pt x="22" y="10"/>
                      </a:cubicBezTo>
                      <a:cubicBezTo>
                        <a:pt x="23" y="10"/>
                        <a:pt x="23" y="8"/>
                        <a:pt x="22" y="7"/>
                      </a:cubicBezTo>
                      <a:cubicBezTo>
                        <a:pt x="20" y="4"/>
                        <a:pt x="15" y="0"/>
                        <a:pt x="8" y="0"/>
                      </a:cubicBezTo>
                    </a:path>
                  </a:pathLst>
                </a:custGeom>
                <a:solidFill>
                  <a:srgbClr val="D5A8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98" name="Freeform 127">
                  <a:extLst>
                    <a:ext uri="{FF2B5EF4-FFF2-40B4-BE49-F238E27FC236}">
                      <a16:creationId xmlns:a16="http://schemas.microsoft.com/office/drawing/2014/main" id="{2AEFB5E6-D5C2-143D-C485-65CA11272E1B}"/>
                    </a:ext>
                  </a:extLst>
                </p:cNvPr>
                <p:cNvSpPr>
                  <a:spLocks/>
                </p:cNvSpPr>
                <p:nvPr/>
              </p:nvSpPr>
              <p:spPr bwMode="auto">
                <a:xfrm>
                  <a:off x="1051588" y="1689002"/>
                  <a:ext cx="255955" cy="153573"/>
                </a:xfrm>
                <a:custGeom>
                  <a:avLst/>
                  <a:gdLst>
                    <a:gd name="T0" fmla="*/ 1 w 24"/>
                    <a:gd name="T1" fmla="*/ 8 h 14"/>
                    <a:gd name="T2" fmla="*/ 4 w 24"/>
                    <a:gd name="T3" fmla="*/ 8 h 14"/>
                    <a:gd name="T4" fmla="*/ 19 w 24"/>
                    <a:gd name="T5" fmla="*/ 13 h 14"/>
                    <a:gd name="T6" fmla="*/ 22 w 24"/>
                    <a:gd name="T7" fmla="*/ 14 h 14"/>
                    <a:gd name="T8" fmla="*/ 23 w 24"/>
                    <a:gd name="T9" fmla="*/ 10 h 14"/>
                    <a:gd name="T10" fmla="*/ 2 w 24"/>
                    <a:gd name="T11" fmla="*/ 4 h 14"/>
                    <a:gd name="T12" fmla="*/ 1 w 24"/>
                    <a:gd name="T13" fmla="*/ 7 h 14"/>
                    <a:gd name="T14" fmla="*/ 1 w 24"/>
                    <a:gd name="T15" fmla="*/ 8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 h="14">
                      <a:moveTo>
                        <a:pt x="1" y="8"/>
                      </a:moveTo>
                      <a:cubicBezTo>
                        <a:pt x="2" y="8"/>
                        <a:pt x="3" y="9"/>
                        <a:pt x="4" y="8"/>
                      </a:cubicBezTo>
                      <a:cubicBezTo>
                        <a:pt x="13" y="5"/>
                        <a:pt x="19" y="13"/>
                        <a:pt x="19" y="13"/>
                      </a:cubicBezTo>
                      <a:cubicBezTo>
                        <a:pt x="20" y="14"/>
                        <a:pt x="21" y="14"/>
                        <a:pt x="22" y="14"/>
                      </a:cubicBezTo>
                      <a:cubicBezTo>
                        <a:pt x="23" y="13"/>
                        <a:pt x="24" y="11"/>
                        <a:pt x="23" y="10"/>
                      </a:cubicBezTo>
                      <a:cubicBezTo>
                        <a:pt x="20" y="7"/>
                        <a:pt x="12" y="0"/>
                        <a:pt x="2" y="4"/>
                      </a:cubicBezTo>
                      <a:cubicBezTo>
                        <a:pt x="1" y="5"/>
                        <a:pt x="0" y="6"/>
                        <a:pt x="1" y="7"/>
                      </a:cubicBezTo>
                      <a:cubicBezTo>
                        <a:pt x="1" y="7"/>
                        <a:pt x="1" y="8"/>
                        <a:pt x="1" y="8"/>
                      </a:cubicBezTo>
                      <a:close/>
                    </a:path>
                  </a:pathLst>
                </a:custGeom>
                <a:solidFill>
                  <a:srgbClr val="6F5B56"/>
                </a:solidFill>
                <a:ln>
                  <a:noFill/>
                </a:ln>
              </p:spPr>
              <p:txBody>
                <a:bodyPr vert="horz" wrap="square" lIns="45720" tIns="22860" rIns="45720" bIns="22860" numCol="1" anchor="t" anchorCtr="0" compatLnSpc="1">
                  <a:prstTxWarp prst="textNoShape">
                    <a:avLst/>
                  </a:prstTxWarp>
                </a:bodyPr>
                <a:lstStyle/>
                <a:p>
                  <a:endParaRPr lang="en-US" sz="900"/>
                </a:p>
              </p:txBody>
            </p:sp>
            <p:sp>
              <p:nvSpPr>
                <p:cNvPr id="99" name="Freeform 128">
                  <a:extLst>
                    <a:ext uri="{FF2B5EF4-FFF2-40B4-BE49-F238E27FC236}">
                      <a16:creationId xmlns:a16="http://schemas.microsoft.com/office/drawing/2014/main" id="{50625C69-486F-FAEE-9BDD-AF0746AB9DF7}"/>
                    </a:ext>
                  </a:extLst>
                </p:cNvPr>
                <p:cNvSpPr>
                  <a:spLocks/>
                </p:cNvSpPr>
                <p:nvPr/>
              </p:nvSpPr>
              <p:spPr bwMode="auto">
                <a:xfrm>
                  <a:off x="1064390" y="1689002"/>
                  <a:ext cx="243161" cy="153573"/>
                </a:xfrm>
                <a:custGeom>
                  <a:avLst/>
                  <a:gdLst>
                    <a:gd name="T0" fmla="*/ 21 w 23"/>
                    <a:gd name="T1" fmla="*/ 14 h 14"/>
                    <a:gd name="T2" fmla="*/ 21 w 23"/>
                    <a:gd name="T3" fmla="*/ 12 h 14"/>
                    <a:gd name="T4" fmla="*/ 0 w 23"/>
                    <a:gd name="T5" fmla="*/ 5 h 14"/>
                    <a:gd name="T6" fmla="*/ 0 w 23"/>
                    <a:gd name="T7" fmla="*/ 6 h 14"/>
                    <a:gd name="T8" fmla="*/ 1 w 23"/>
                    <a:gd name="T9" fmla="*/ 4 h 14"/>
                    <a:gd name="T10" fmla="*/ 22 w 23"/>
                    <a:gd name="T11" fmla="*/ 10 h 14"/>
                    <a:gd name="T12" fmla="*/ 21 w 23"/>
                    <a:gd name="T13" fmla="*/ 14 h 14"/>
                  </a:gdLst>
                  <a:ahLst/>
                  <a:cxnLst>
                    <a:cxn ang="0">
                      <a:pos x="T0" y="T1"/>
                    </a:cxn>
                    <a:cxn ang="0">
                      <a:pos x="T2" y="T3"/>
                    </a:cxn>
                    <a:cxn ang="0">
                      <a:pos x="T4" y="T5"/>
                    </a:cxn>
                    <a:cxn ang="0">
                      <a:pos x="T6" y="T7"/>
                    </a:cxn>
                    <a:cxn ang="0">
                      <a:pos x="T8" y="T9"/>
                    </a:cxn>
                    <a:cxn ang="0">
                      <a:pos x="T10" y="T11"/>
                    </a:cxn>
                    <a:cxn ang="0">
                      <a:pos x="T12" y="T13"/>
                    </a:cxn>
                  </a:cxnLst>
                  <a:rect l="0" t="0" r="r" b="b"/>
                  <a:pathLst>
                    <a:path w="23" h="14">
                      <a:moveTo>
                        <a:pt x="21" y="14"/>
                      </a:moveTo>
                      <a:cubicBezTo>
                        <a:pt x="22" y="13"/>
                        <a:pt x="21" y="12"/>
                        <a:pt x="21" y="12"/>
                      </a:cubicBezTo>
                      <a:cubicBezTo>
                        <a:pt x="18" y="8"/>
                        <a:pt x="10" y="1"/>
                        <a:pt x="0" y="5"/>
                      </a:cubicBezTo>
                      <a:cubicBezTo>
                        <a:pt x="0" y="5"/>
                        <a:pt x="0" y="5"/>
                        <a:pt x="0" y="6"/>
                      </a:cubicBezTo>
                      <a:cubicBezTo>
                        <a:pt x="0" y="5"/>
                        <a:pt x="0" y="4"/>
                        <a:pt x="1" y="4"/>
                      </a:cubicBezTo>
                      <a:cubicBezTo>
                        <a:pt x="11" y="0"/>
                        <a:pt x="19" y="7"/>
                        <a:pt x="22" y="10"/>
                      </a:cubicBezTo>
                      <a:cubicBezTo>
                        <a:pt x="23" y="11"/>
                        <a:pt x="22" y="13"/>
                        <a:pt x="21" y="14"/>
                      </a:cubicBezTo>
                      <a:close/>
                    </a:path>
                  </a:pathLst>
                </a:custGeom>
                <a:solidFill>
                  <a:srgbClr val="8E7771"/>
                </a:solidFill>
                <a:ln>
                  <a:noFill/>
                </a:ln>
              </p:spPr>
              <p:txBody>
                <a:bodyPr vert="horz" wrap="square" lIns="45720" tIns="22860" rIns="45720" bIns="22860" numCol="1" anchor="t" anchorCtr="0" compatLnSpc="1">
                  <a:prstTxWarp prst="textNoShape">
                    <a:avLst/>
                  </a:prstTxWarp>
                </a:bodyPr>
                <a:lstStyle/>
                <a:p>
                  <a:endParaRPr lang="en-US" sz="900"/>
                </a:p>
              </p:txBody>
            </p:sp>
            <p:grpSp>
              <p:nvGrpSpPr>
                <p:cNvPr id="100" name="Group 99">
                  <a:extLst>
                    <a:ext uri="{FF2B5EF4-FFF2-40B4-BE49-F238E27FC236}">
                      <a16:creationId xmlns:a16="http://schemas.microsoft.com/office/drawing/2014/main" id="{88875F44-C3B6-76CC-63A2-D7D9F934A687}"/>
                    </a:ext>
                  </a:extLst>
                </p:cNvPr>
                <p:cNvGrpSpPr/>
                <p:nvPr/>
              </p:nvGrpSpPr>
              <p:grpSpPr>
                <a:xfrm>
                  <a:off x="656833" y="2374458"/>
                  <a:ext cx="535036" cy="227394"/>
                  <a:chOff x="4643802" y="5084415"/>
                  <a:chExt cx="511910" cy="217565"/>
                </a:xfrm>
              </p:grpSpPr>
              <p:sp>
                <p:nvSpPr>
                  <p:cNvPr id="117" name="Freeform 134">
                    <a:extLst>
                      <a:ext uri="{FF2B5EF4-FFF2-40B4-BE49-F238E27FC236}">
                        <a16:creationId xmlns:a16="http://schemas.microsoft.com/office/drawing/2014/main" id="{B71AB3C6-7760-9880-CCDF-9CD53462A104}"/>
                      </a:ext>
                    </a:extLst>
                  </p:cNvPr>
                  <p:cNvSpPr>
                    <a:spLocks/>
                  </p:cNvSpPr>
                  <p:nvPr/>
                </p:nvSpPr>
                <p:spPr bwMode="auto">
                  <a:xfrm>
                    <a:off x="4643802" y="5084415"/>
                    <a:ext cx="511910" cy="127977"/>
                  </a:xfrm>
                  <a:custGeom>
                    <a:avLst/>
                    <a:gdLst>
                      <a:gd name="T0" fmla="*/ 6 w 47"/>
                      <a:gd name="T1" fmla="*/ 12 h 12"/>
                      <a:gd name="T2" fmla="*/ 0 w 47"/>
                      <a:gd name="T3" fmla="*/ 0 h 12"/>
                      <a:gd name="T4" fmla="*/ 24 w 47"/>
                      <a:gd name="T5" fmla="*/ 1 h 12"/>
                      <a:gd name="T6" fmla="*/ 47 w 47"/>
                      <a:gd name="T7" fmla="*/ 0 h 12"/>
                      <a:gd name="T8" fmla="*/ 41 w 47"/>
                      <a:gd name="T9" fmla="*/ 12 h 12"/>
                      <a:gd name="T10" fmla="*/ 24 w 47"/>
                      <a:gd name="T11" fmla="*/ 8 h 12"/>
                      <a:gd name="T12" fmla="*/ 6 w 47"/>
                      <a:gd name="T13" fmla="*/ 12 h 12"/>
                    </a:gdLst>
                    <a:ahLst/>
                    <a:cxnLst>
                      <a:cxn ang="0">
                        <a:pos x="T0" y="T1"/>
                      </a:cxn>
                      <a:cxn ang="0">
                        <a:pos x="T2" y="T3"/>
                      </a:cxn>
                      <a:cxn ang="0">
                        <a:pos x="T4" y="T5"/>
                      </a:cxn>
                      <a:cxn ang="0">
                        <a:pos x="T6" y="T7"/>
                      </a:cxn>
                      <a:cxn ang="0">
                        <a:pos x="T8" y="T9"/>
                      </a:cxn>
                      <a:cxn ang="0">
                        <a:pos x="T10" y="T11"/>
                      </a:cxn>
                      <a:cxn ang="0">
                        <a:pos x="T12" y="T13"/>
                      </a:cxn>
                    </a:cxnLst>
                    <a:rect l="0" t="0" r="r" b="b"/>
                    <a:pathLst>
                      <a:path w="47" h="12">
                        <a:moveTo>
                          <a:pt x="6" y="12"/>
                        </a:moveTo>
                        <a:cubicBezTo>
                          <a:pt x="3" y="9"/>
                          <a:pt x="1" y="4"/>
                          <a:pt x="0" y="0"/>
                        </a:cubicBezTo>
                        <a:cubicBezTo>
                          <a:pt x="7" y="1"/>
                          <a:pt x="15" y="1"/>
                          <a:pt x="24" y="1"/>
                        </a:cubicBezTo>
                        <a:cubicBezTo>
                          <a:pt x="32" y="1"/>
                          <a:pt x="40" y="1"/>
                          <a:pt x="47" y="0"/>
                        </a:cubicBezTo>
                        <a:cubicBezTo>
                          <a:pt x="46" y="4"/>
                          <a:pt x="44" y="9"/>
                          <a:pt x="41" y="12"/>
                        </a:cubicBezTo>
                        <a:cubicBezTo>
                          <a:pt x="37" y="9"/>
                          <a:pt x="31" y="8"/>
                          <a:pt x="24" y="8"/>
                        </a:cubicBezTo>
                        <a:cubicBezTo>
                          <a:pt x="16" y="8"/>
                          <a:pt x="10" y="9"/>
                          <a:pt x="6" y="12"/>
                        </a:cubicBezTo>
                        <a:close/>
                      </a:path>
                    </a:pathLst>
                  </a:custGeom>
                  <a:solidFill>
                    <a:srgbClr val="9A32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118" name="Freeform 135">
                    <a:extLst>
                      <a:ext uri="{FF2B5EF4-FFF2-40B4-BE49-F238E27FC236}">
                        <a16:creationId xmlns:a16="http://schemas.microsoft.com/office/drawing/2014/main" id="{7607F9D6-DBC8-AC6E-96EF-0B127B791DC3}"/>
                      </a:ext>
                    </a:extLst>
                  </p:cNvPr>
                  <p:cNvSpPr>
                    <a:spLocks/>
                  </p:cNvSpPr>
                  <p:nvPr/>
                </p:nvSpPr>
                <p:spPr bwMode="auto">
                  <a:xfrm>
                    <a:off x="4720589" y="5174003"/>
                    <a:ext cx="371138" cy="127977"/>
                  </a:xfrm>
                  <a:custGeom>
                    <a:avLst/>
                    <a:gdLst>
                      <a:gd name="T0" fmla="*/ 18 w 35"/>
                      <a:gd name="T1" fmla="*/ 12 h 12"/>
                      <a:gd name="T2" fmla="*/ 0 w 35"/>
                      <a:gd name="T3" fmla="*/ 4 h 12"/>
                      <a:gd name="T4" fmla="*/ 18 w 35"/>
                      <a:gd name="T5" fmla="*/ 0 h 12"/>
                      <a:gd name="T6" fmla="*/ 35 w 35"/>
                      <a:gd name="T7" fmla="*/ 4 h 12"/>
                      <a:gd name="T8" fmla="*/ 18 w 35"/>
                      <a:gd name="T9" fmla="*/ 12 h 12"/>
                    </a:gdLst>
                    <a:ahLst/>
                    <a:cxnLst>
                      <a:cxn ang="0">
                        <a:pos x="T0" y="T1"/>
                      </a:cxn>
                      <a:cxn ang="0">
                        <a:pos x="T2" y="T3"/>
                      </a:cxn>
                      <a:cxn ang="0">
                        <a:pos x="T4" y="T5"/>
                      </a:cxn>
                      <a:cxn ang="0">
                        <a:pos x="T6" y="T7"/>
                      </a:cxn>
                      <a:cxn ang="0">
                        <a:pos x="T8" y="T9"/>
                      </a:cxn>
                    </a:cxnLst>
                    <a:rect l="0" t="0" r="r" b="b"/>
                    <a:pathLst>
                      <a:path w="35" h="12">
                        <a:moveTo>
                          <a:pt x="18" y="12"/>
                        </a:moveTo>
                        <a:cubicBezTo>
                          <a:pt x="11" y="12"/>
                          <a:pt x="4" y="9"/>
                          <a:pt x="0" y="4"/>
                        </a:cubicBezTo>
                        <a:cubicBezTo>
                          <a:pt x="4" y="1"/>
                          <a:pt x="10" y="0"/>
                          <a:pt x="18" y="0"/>
                        </a:cubicBezTo>
                        <a:cubicBezTo>
                          <a:pt x="25" y="0"/>
                          <a:pt x="31" y="1"/>
                          <a:pt x="35" y="4"/>
                        </a:cubicBezTo>
                        <a:cubicBezTo>
                          <a:pt x="31" y="9"/>
                          <a:pt x="25" y="12"/>
                          <a:pt x="18" y="12"/>
                        </a:cubicBezTo>
                        <a:close/>
                      </a:path>
                    </a:pathLst>
                  </a:custGeom>
                  <a:solidFill>
                    <a:srgbClr val="C455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grpSp>
            <p:sp>
              <p:nvSpPr>
                <p:cNvPr id="101" name="Freeform 159">
                  <a:extLst>
                    <a:ext uri="{FF2B5EF4-FFF2-40B4-BE49-F238E27FC236}">
                      <a16:creationId xmlns:a16="http://schemas.microsoft.com/office/drawing/2014/main" id="{7201AAC0-32BB-2CA5-B377-A17A2235B8BA}"/>
                    </a:ext>
                  </a:extLst>
                </p:cNvPr>
                <p:cNvSpPr>
                  <a:spLocks noEditPoints="1"/>
                </p:cNvSpPr>
                <p:nvPr/>
              </p:nvSpPr>
              <p:spPr bwMode="auto">
                <a:xfrm>
                  <a:off x="437297" y="1868170"/>
                  <a:ext cx="383932" cy="319948"/>
                </a:xfrm>
                <a:custGeom>
                  <a:avLst/>
                  <a:gdLst>
                    <a:gd name="T0" fmla="*/ 17 w 36"/>
                    <a:gd name="T1" fmla="*/ 30 h 30"/>
                    <a:gd name="T2" fmla="*/ 17 w 36"/>
                    <a:gd name="T3" fmla="*/ 30 h 30"/>
                    <a:gd name="T4" fmla="*/ 17 w 36"/>
                    <a:gd name="T5" fmla="*/ 30 h 30"/>
                    <a:gd name="T6" fmla="*/ 17 w 36"/>
                    <a:gd name="T7" fmla="*/ 30 h 30"/>
                    <a:gd name="T8" fmla="*/ 16 w 36"/>
                    <a:gd name="T9" fmla="*/ 30 h 30"/>
                    <a:gd name="T10" fmla="*/ 16 w 36"/>
                    <a:gd name="T11" fmla="*/ 30 h 30"/>
                    <a:gd name="T12" fmla="*/ 16 w 36"/>
                    <a:gd name="T13" fmla="*/ 30 h 30"/>
                    <a:gd name="T14" fmla="*/ 35 w 36"/>
                    <a:gd name="T15" fmla="*/ 15 h 30"/>
                    <a:gd name="T16" fmla="*/ 17 w 36"/>
                    <a:gd name="T17" fmla="*/ 30 h 30"/>
                    <a:gd name="T18" fmla="*/ 35 w 36"/>
                    <a:gd name="T19" fmla="*/ 15 h 30"/>
                    <a:gd name="T20" fmla="*/ 35 w 36"/>
                    <a:gd name="T21" fmla="*/ 14 h 30"/>
                    <a:gd name="T22" fmla="*/ 35 w 36"/>
                    <a:gd name="T23" fmla="*/ 15 h 30"/>
                    <a:gd name="T24" fmla="*/ 35 w 36"/>
                    <a:gd name="T25" fmla="*/ 14 h 30"/>
                    <a:gd name="T26" fmla="*/ 14 w 36"/>
                    <a:gd name="T27" fmla="*/ 0 h 30"/>
                    <a:gd name="T28" fmla="*/ 14 w 36"/>
                    <a:gd name="T29" fmla="*/ 0 h 30"/>
                    <a:gd name="T30" fmla="*/ 18 w 36"/>
                    <a:gd name="T31" fmla="*/ 1 h 30"/>
                    <a:gd name="T32" fmla="*/ 18 w 36"/>
                    <a:gd name="T33" fmla="*/ 1 h 30"/>
                    <a:gd name="T34" fmla="*/ 34 w 36"/>
                    <a:gd name="T35" fmla="*/ 6 h 30"/>
                    <a:gd name="T36" fmla="*/ 36 w 36"/>
                    <a:gd name="T37" fmla="*/ 11 h 30"/>
                    <a:gd name="T38" fmla="*/ 34 w 36"/>
                    <a:gd name="T39" fmla="*/ 6 h 30"/>
                    <a:gd name="T40" fmla="*/ 18 w 36"/>
                    <a:gd name="T41" fmla="*/ 1 h 30"/>
                    <a:gd name="T42" fmla="*/ 18 w 36"/>
                    <a:gd name="T43" fmla="*/ 1 h 30"/>
                    <a:gd name="T44" fmla="*/ 14 w 36"/>
                    <a:gd name="T45" fmla="*/ 0 h 30"/>
                    <a:gd name="T46" fmla="*/ 14 w 36"/>
                    <a:gd name="T47" fmla="*/ 0 h 30"/>
                    <a:gd name="T48" fmla="*/ 13 w 36"/>
                    <a:gd name="T49" fmla="*/ 0 h 30"/>
                    <a:gd name="T50" fmla="*/ 7 w 36"/>
                    <a:gd name="T51" fmla="*/ 1 h 30"/>
                    <a:gd name="T52" fmla="*/ 1 w 36"/>
                    <a:gd name="T53" fmla="*/ 7 h 30"/>
                    <a:gd name="T54" fmla="*/ 0 w 36"/>
                    <a:gd name="T55" fmla="*/ 13 h 30"/>
                    <a:gd name="T56" fmla="*/ 1 w 36"/>
                    <a:gd name="T57" fmla="*/ 7 h 30"/>
                    <a:gd name="T58" fmla="*/ 7 w 36"/>
                    <a:gd name="T59" fmla="*/ 1 h 30"/>
                    <a:gd name="T60" fmla="*/ 13 w 36"/>
                    <a:gd name="T61" fmla="*/ 0 h 30"/>
                    <a:gd name="T62" fmla="*/ 13 w 36"/>
                    <a:gd name="T63" fmla="*/ 0 h 30"/>
                    <a:gd name="T64" fmla="*/ 13 w 36"/>
                    <a:gd name="T65" fmla="*/ 0 h 30"/>
                    <a:gd name="T66" fmla="*/ 13 w 36"/>
                    <a:gd name="T67" fmla="*/ 0 h 30"/>
                    <a:gd name="T68" fmla="*/ 13 w 36"/>
                    <a:gd name="T69"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6" h="30">
                      <a:moveTo>
                        <a:pt x="17" y="30"/>
                      </a:moveTo>
                      <a:cubicBezTo>
                        <a:pt x="17" y="30"/>
                        <a:pt x="17" y="30"/>
                        <a:pt x="17" y="30"/>
                      </a:cubicBezTo>
                      <a:cubicBezTo>
                        <a:pt x="17" y="30"/>
                        <a:pt x="17" y="30"/>
                        <a:pt x="17" y="30"/>
                      </a:cubicBezTo>
                      <a:cubicBezTo>
                        <a:pt x="17" y="30"/>
                        <a:pt x="17" y="30"/>
                        <a:pt x="17" y="30"/>
                      </a:cubicBezTo>
                      <a:moveTo>
                        <a:pt x="16" y="30"/>
                      </a:moveTo>
                      <a:cubicBezTo>
                        <a:pt x="16" y="30"/>
                        <a:pt x="16" y="30"/>
                        <a:pt x="16" y="30"/>
                      </a:cubicBezTo>
                      <a:cubicBezTo>
                        <a:pt x="16" y="30"/>
                        <a:pt x="16" y="30"/>
                        <a:pt x="16" y="30"/>
                      </a:cubicBezTo>
                      <a:moveTo>
                        <a:pt x="35" y="15"/>
                      </a:moveTo>
                      <a:cubicBezTo>
                        <a:pt x="32" y="24"/>
                        <a:pt x="29" y="30"/>
                        <a:pt x="17" y="30"/>
                      </a:cubicBezTo>
                      <a:cubicBezTo>
                        <a:pt x="29" y="30"/>
                        <a:pt x="32" y="24"/>
                        <a:pt x="35" y="15"/>
                      </a:cubicBezTo>
                      <a:moveTo>
                        <a:pt x="35" y="14"/>
                      </a:moveTo>
                      <a:cubicBezTo>
                        <a:pt x="35" y="14"/>
                        <a:pt x="35" y="14"/>
                        <a:pt x="35" y="15"/>
                      </a:cubicBezTo>
                      <a:cubicBezTo>
                        <a:pt x="35" y="14"/>
                        <a:pt x="35" y="14"/>
                        <a:pt x="35" y="14"/>
                      </a:cubicBezTo>
                      <a:moveTo>
                        <a:pt x="14" y="0"/>
                      </a:moveTo>
                      <a:cubicBezTo>
                        <a:pt x="14" y="0"/>
                        <a:pt x="14" y="0"/>
                        <a:pt x="14" y="0"/>
                      </a:cubicBezTo>
                      <a:cubicBezTo>
                        <a:pt x="15" y="1"/>
                        <a:pt x="17" y="1"/>
                        <a:pt x="18" y="1"/>
                      </a:cubicBezTo>
                      <a:cubicBezTo>
                        <a:pt x="18" y="1"/>
                        <a:pt x="18" y="1"/>
                        <a:pt x="18" y="1"/>
                      </a:cubicBezTo>
                      <a:cubicBezTo>
                        <a:pt x="24" y="1"/>
                        <a:pt x="31" y="2"/>
                        <a:pt x="34" y="6"/>
                      </a:cubicBezTo>
                      <a:cubicBezTo>
                        <a:pt x="35" y="8"/>
                        <a:pt x="36" y="9"/>
                        <a:pt x="36" y="11"/>
                      </a:cubicBezTo>
                      <a:cubicBezTo>
                        <a:pt x="36" y="9"/>
                        <a:pt x="35" y="8"/>
                        <a:pt x="34" y="6"/>
                      </a:cubicBezTo>
                      <a:cubicBezTo>
                        <a:pt x="31" y="2"/>
                        <a:pt x="24" y="1"/>
                        <a:pt x="18" y="1"/>
                      </a:cubicBezTo>
                      <a:cubicBezTo>
                        <a:pt x="18" y="1"/>
                        <a:pt x="18" y="1"/>
                        <a:pt x="18" y="1"/>
                      </a:cubicBezTo>
                      <a:cubicBezTo>
                        <a:pt x="17" y="1"/>
                        <a:pt x="15" y="1"/>
                        <a:pt x="14" y="0"/>
                      </a:cubicBezTo>
                      <a:cubicBezTo>
                        <a:pt x="14" y="0"/>
                        <a:pt x="14" y="0"/>
                        <a:pt x="14" y="0"/>
                      </a:cubicBezTo>
                      <a:moveTo>
                        <a:pt x="13" y="0"/>
                      </a:moveTo>
                      <a:cubicBezTo>
                        <a:pt x="10" y="0"/>
                        <a:pt x="8" y="1"/>
                        <a:pt x="7" y="1"/>
                      </a:cubicBezTo>
                      <a:cubicBezTo>
                        <a:pt x="3" y="2"/>
                        <a:pt x="2" y="5"/>
                        <a:pt x="1" y="7"/>
                      </a:cubicBezTo>
                      <a:cubicBezTo>
                        <a:pt x="1" y="9"/>
                        <a:pt x="0" y="11"/>
                        <a:pt x="0" y="13"/>
                      </a:cubicBezTo>
                      <a:cubicBezTo>
                        <a:pt x="0" y="11"/>
                        <a:pt x="1" y="9"/>
                        <a:pt x="1" y="7"/>
                      </a:cubicBezTo>
                      <a:cubicBezTo>
                        <a:pt x="2" y="5"/>
                        <a:pt x="3" y="2"/>
                        <a:pt x="7" y="1"/>
                      </a:cubicBezTo>
                      <a:cubicBezTo>
                        <a:pt x="8" y="1"/>
                        <a:pt x="10" y="0"/>
                        <a:pt x="13" y="0"/>
                      </a:cubicBezTo>
                      <a:moveTo>
                        <a:pt x="13" y="0"/>
                      </a:moveTo>
                      <a:cubicBezTo>
                        <a:pt x="13" y="0"/>
                        <a:pt x="13" y="0"/>
                        <a:pt x="13" y="0"/>
                      </a:cubicBezTo>
                      <a:cubicBezTo>
                        <a:pt x="13" y="0"/>
                        <a:pt x="13" y="0"/>
                        <a:pt x="13" y="0"/>
                      </a:cubicBezTo>
                      <a:cubicBezTo>
                        <a:pt x="13" y="0"/>
                        <a:pt x="13" y="0"/>
                        <a:pt x="13" y="0"/>
                      </a:cubicBezTo>
                    </a:path>
                  </a:pathLst>
                </a:custGeom>
                <a:solidFill>
                  <a:srgbClr val="4B4A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102" name="Freeform 31687">
                  <a:extLst>
                    <a:ext uri="{FF2B5EF4-FFF2-40B4-BE49-F238E27FC236}">
                      <a16:creationId xmlns:a16="http://schemas.microsoft.com/office/drawing/2014/main" id="{09D85C36-8A10-8821-D202-454E3839238E}"/>
                    </a:ext>
                  </a:extLst>
                </p:cNvPr>
                <p:cNvSpPr>
                  <a:spLocks/>
                </p:cNvSpPr>
                <p:nvPr/>
              </p:nvSpPr>
              <p:spPr bwMode="auto">
                <a:xfrm>
                  <a:off x="512390" y="2216472"/>
                  <a:ext cx="168068" cy="75131"/>
                </a:xfrm>
                <a:custGeom>
                  <a:avLst/>
                  <a:gdLst>
                    <a:gd name="T0" fmla="*/ 11 w 11"/>
                    <a:gd name="T1" fmla="*/ 3 h 7"/>
                    <a:gd name="T2" fmla="*/ 6 w 11"/>
                    <a:gd name="T3" fmla="*/ 7 h 7"/>
                    <a:gd name="T4" fmla="*/ 0 w 11"/>
                    <a:gd name="T5" fmla="*/ 4 h 7"/>
                    <a:gd name="T6" fmla="*/ 5 w 11"/>
                    <a:gd name="T7" fmla="*/ 0 h 7"/>
                    <a:gd name="T8" fmla="*/ 11 w 11"/>
                    <a:gd name="T9" fmla="*/ 3 h 7"/>
                  </a:gdLst>
                  <a:ahLst/>
                  <a:cxnLst>
                    <a:cxn ang="0">
                      <a:pos x="T0" y="T1"/>
                    </a:cxn>
                    <a:cxn ang="0">
                      <a:pos x="T2" y="T3"/>
                    </a:cxn>
                    <a:cxn ang="0">
                      <a:pos x="T4" y="T5"/>
                    </a:cxn>
                    <a:cxn ang="0">
                      <a:pos x="T6" y="T7"/>
                    </a:cxn>
                    <a:cxn ang="0">
                      <a:pos x="T8" y="T9"/>
                    </a:cxn>
                  </a:cxnLst>
                  <a:rect l="0" t="0" r="r" b="b"/>
                  <a:pathLst>
                    <a:path w="11" h="7">
                      <a:moveTo>
                        <a:pt x="11" y="3"/>
                      </a:moveTo>
                      <a:cubicBezTo>
                        <a:pt x="11" y="5"/>
                        <a:pt x="8" y="6"/>
                        <a:pt x="6" y="7"/>
                      </a:cubicBezTo>
                      <a:cubicBezTo>
                        <a:pt x="3" y="7"/>
                        <a:pt x="0" y="6"/>
                        <a:pt x="0" y="4"/>
                      </a:cubicBezTo>
                      <a:cubicBezTo>
                        <a:pt x="0" y="2"/>
                        <a:pt x="2" y="0"/>
                        <a:pt x="5" y="0"/>
                      </a:cubicBezTo>
                      <a:cubicBezTo>
                        <a:pt x="8" y="0"/>
                        <a:pt x="11" y="1"/>
                        <a:pt x="11" y="3"/>
                      </a:cubicBezTo>
                      <a:close/>
                    </a:path>
                  </a:pathLst>
                </a:custGeom>
                <a:solidFill>
                  <a:srgbClr val="FF9D78"/>
                </a:solidFill>
                <a:ln>
                  <a:noFill/>
                </a:ln>
              </p:spPr>
              <p:txBody>
                <a:bodyPr vert="horz" wrap="square" lIns="45720" tIns="22860" rIns="45720" bIns="22860" numCol="1" anchor="t" anchorCtr="0" compatLnSpc="1">
                  <a:prstTxWarp prst="textNoShape">
                    <a:avLst/>
                  </a:prstTxWarp>
                </a:bodyPr>
                <a:lstStyle/>
                <a:p>
                  <a:endParaRPr lang="en-US" sz="900"/>
                </a:p>
              </p:txBody>
            </p:sp>
            <p:grpSp>
              <p:nvGrpSpPr>
                <p:cNvPr id="103" name="Group 102">
                  <a:extLst>
                    <a:ext uri="{FF2B5EF4-FFF2-40B4-BE49-F238E27FC236}">
                      <a16:creationId xmlns:a16="http://schemas.microsoft.com/office/drawing/2014/main" id="{D9E78BDA-5C83-CE96-0908-931D33AA7C66}"/>
                    </a:ext>
                  </a:extLst>
                </p:cNvPr>
                <p:cNvGrpSpPr/>
                <p:nvPr/>
              </p:nvGrpSpPr>
              <p:grpSpPr>
                <a:xfrm>
                  <a:off x="1056893" y="1833312"/>
                  <a:ext cx="194939" cy="292410"/>
                  <a:chOff x="766791" y="7239466"/>
                  <a:chExt cx="549950" cy="824928"/>
                </a:xfrm>
              </p:grpSpPr>
              <p:sp>
                <p:nvSpPr>
                  <p:cNvPr id="113" name="Freeform 31692">
                    <a:extLst>
                      <a:ext uri="{FF2B5EF4-FFF2-40B4-BE49-F238E27FC236}">
                        <a16:creationId xmlns:a16="http://schemas.microsoft.com/office/drawing/2014/main" id="{785E529F-E242-4BE5-48CC-203FF2A21438}"/>
                      </a:ext>
                    </a:extLst>
                  </p:cNvPr>
                  <p:cNvSpPr>
                    <a:spLocks/>
                  </p:cNvSpPr>
                  <p:nvPr/>
                </p:nvSpPr>
                <p:spPr bwMode="auto">
                  <a:xfrm>
                    <a:off x="766791" y="7239466"/>
                    <a:ext cx="549950" cy="797437"/>
                  </a:xfrm>
                  <a:custGeom>
                    <a:avLst/>
                    <a:gdLst>
                      <a:gd name="T0" fmla="*/ 1 w 18"/>
                      <a:gd name="T1" fmla="*/ 12 h 25"/>
                      <a:gd name="T2" fmla="*/ 13 w 18"/>
                      <a:gd name="T3" fmla="*/ 2 h 25"/>
                      <a:gd name="T4" fmla="*/ 16 w 18"/>
                      <a:gd name="T5" fmla="*/ 17 h 25"/>
                      <a:gd name="T6" fmla="*/ 6 w 18"/>
                      <a:gd name="T7" fmla="*/ 23 h 25"/>
                      <a:gd name="T8" fmla="*/ 1 w 18"/>
                      <a:gd name="T9" fmla="*/ 12 h 25"/>
                    </a:gdLst>
                    <a:ahLst/>
                    <a:cxnLst>
                      <a:cxn ang="0">
                        <a:pos x="T0" y="T1"/>
                      </a:cxn>
                      <a:cxn ang="0">
                        <a:pos x="T2" y="T3"/>
                      </a:cxn>
                      <a:cxn ang="0">
                        <a:pos x="T4" y="T5"/>
                      </a:cxn>
                      <a:cxn ang="0">
                        <a:pos x="T6" y="T7"/>
                      </a:cxn>
                      <a:cxn ang="0">
                        <a:pos x="T8" y="T9"/>
                      </a:cxn>
                    </a:cxnLst>
                    <a:rect l="0" t="0" r="r" b="b"/>
                    <a:pathLst>
                      <a:path w="18" h="25">
                        <a:moveTo>
                          <a:pt x="1" y="12"/>
                        </a:moveTo>
                        <a:cubicBezTo>
                          <a:pt x="3" y="4"/>
                          <a:pt x="8" y="0"/>
                          <a:pt x="13" y="2"/>
                        </a:cubicBezTo>
                        <a:cubicBezTo>
                          <a:pt x="17" y="3"/>
                          <a:pt x="18" y="10"/>
                          <a:pt x="16" y="17"/>
                        </a:cubicBezTo>
                        <a:cubicBezTo>
                          <a:pt x="14" y="25"/>
                          <a:pt x="11" y="25"/>
                          <a:pt x="6" y="23"/>
                        </a:cubicBezTo>
                        <a:cubicBezTo>
                          <a:pt x="2" y="21"/>
                          <a:pt x="0" y="19"/>
                          <a:pt x="1" y="12"/>
                        </a:cubicBezTo>
                        <a:close/>
                      </a:path>
                    </a:pathLst>
                  </a:custGeom>
                  <a:solidFill>
                    <a:srgbClr val="B96C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114" name="Freeform 31693">
                    <a:extLst>
                      <a:ext uri="{FF2B5EF4-FFF2-40B4-BE49-F238E27FC236}">
                        <a16:creationId xmlns:a16="http://schemas.microsoft.com/office/drawing/2014/main" id="{E3AEEB1C-317A-E4D6-21B1-FDF456AD43A7}"/>
                      </a:ext>
                    </a:extLst>
                  </p:cNvPr>
                  <p:cNvSpPr>
                    <a:spLocks/>
                  </p:cNvSpPr>
                  <p:nvPr/>
                </p:nvSpPr>
                <p:spPr bwMode="auto">
                  <a:xfrm>
                    <a:off x="766791" y="7294463"/>
                    <a:ext cx="549950" cy="769931"/>
                  </a:xfrm>
                  <a:custGeom>
                    <a:avLst/>
                    <a:gdLst>
                      <a:gd name="T0" fmla="*/ 1 w 18"/>
                      <a:gd name="T1" fmla="*/ 12 h 25"/>
                      <a:gd name="T2" fmla="*/ 13 w 18"/>
                      <a:gd name="T3" fmla="*/ 2 h 25"/>
                      <a:gd name="T4" fmla="*/ 16 w 18"/>
                      <a:gd name="T5" fmla="*/ 18 h 25"/>
                      <a:gd name="T6" fmla="*/ 7 w 18"/>
                      <a:gd name="T7" fmla="*/ 23 h 25"/>
                      <a:gd name="T8" fmla="*/ 1 w 18"/>
                      <a:gd name="T9" fmla="*/ 12 h 25"/>
                    </a:gdLst>
                    <a:ahLst/>
                    <a:cxnLst>
                      <a:cxn ang="0">
                        <a:pos x="T0" y="T1"/>
                      </a:cxn>
                      <a:cxn ang="0">
                        <a:pos x="T2" y="T3"/>
                      </a:cxn>
                      <a:cxn ang="0">
                        <a:pos x="T4" y="T5"/>
                      </a:cxn>
                      <a:cxn ang="0">
                        <a:pos x="T6" y="T7"/>
                      </a:cxn>
                      <a:cxn ang="0">
                        <a:pos x="T8" y="T9"/>
                      </a:cxn>
                    </a:cxnLst>
                    <a:rect l="0" t="0" r="r" b="b"/>
                    <a:pathLst>
                      <a:path w="18" h="25">
                        <a:moveTo>
                          <a:pt x="1" y="12"/>
                        </a:moveTo>
                        <a:cubicBezTo>
                          <a:pt x="3" y="5"/>
                          <a:pt x="8" y="0"/>
                          <a:pt x="13" y="2"/>
                        </a:cubicBezTo>
                        <a:cubicBezTo>
                          <a:pt x="17" y="4"/>
                          <a:pt x="18" y="11"/>
                          <a:pt x="16" y="18"/>
                        </a:cubicBezTo>
                        <a:cubicBezTo>
                          <a:pt x="15" y="25"/>
                          <a:pt x="11" y="25"/>
                          <a:pt x="7" y="23"/>
                        </a:cubicBezTo>
                        <a:cubicBezTo>
                          <a:pt x="2" y="22"/>
                          <a:pt x="0" y="20"/>
                          <a:pt x="1" y="12"/>
                        </a:cubicBezTo>
                        <a:close/>
                      </a:path>
                    </a:pathLst>
                  </a:custGeom>
                  <a:solidFill>
                    <a:srgbClr val="FFF8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115" name="Freeform 31697">
                    <a:extLst>
                      <a:ext uri="{FF2B5EF4-FFF2-40B4-BE49-F238E27FC236}">
                        <a16:creationId xmlns:a16="http://schemas.microsoft.com/office/drawing/2014/main" id="{775B7162-307A-DCD6-4638-6151CFFC5538}"/>
                      </a:ext>
                    </a:extLst>
                  </p:cNvPr>
                  <p:cNvSpPr>
                    <a:spLocks/>
                  </p:cNvSpPr>
                  <p:nvPr/>
                </p:nvSpPr>
                <p:spPr bwMode="auto">
                  <a:xfrm>
                    <a:off x="849274" y="7541949"/>
                    <a:ext cx="357477" cy="439961"/>
                  </a:xfrm>
                  <a:custGeom>
                    <a:avLst/>
                    <a:gdLst>
                      <a:gd name="T0" fmla="*/ 0 w 11"/>
                      <a:gd name="T1" fmla="*/ 7 h 15"/>
                      <a:gd name="T2" fmla="*/ 6 w 11"/>
                      <a:gd name="T3" fmla="*/ 1 h 15"/>
                      <a:gd name="T4" fmla="*/ 11 w 11"/>
                      <a:gd name="T5" fmla="*/ 8 h 15"/>
                      <a:gd name="T6" fmla="*/ 5 w 11"/>
                      <a:gd name="T7" fmla="*/ 14 h 15"/>
                      <a:gd name="T8" fmla="*/ 0 w 11"/>
                      <a:gd name="T9" fmla="*/ 7 h 15"/>
                    </a:gdLst>
                    <a:ahLst/>
                    <a:cxnLst>
                      <a:cxn ang="0">
                        <a:pos x="T0" y="T1"/>
                      </a:cxn>
                      <a:cxn ang="0">
                        <a:pos x="T2" y="T3"/>
                      </a:cxn>
                      <a:cxn ang="0">
                        <a:pos x="T4" y="T5"/>
                      </a:cxn>
                      <a:cxn ang="0">
                        <a:pos x="T6" y="T7"/>
                      </a:cxn>
                      <a:cxn ang="0">
                        <a:pos x="T8" y="T9"/>
                      </a:cxn>
                    </a:cxnLst>
                    <a:rect l="0" t="0" r="r" b="b"/>
                    <a:pathLst>
                      <a:path w="11" h="15">
                        <a:moveTo>
                          <a:pt x="0" y="7"/>
                        </a:moveTo>
                        <a:cubicBezTo>
                          <a:pt x="0" y="3"/>
                          <a:pt x="3" y="0"/>
                          <a:pt x="6" y="1"/>
                        </a:cubicBezTo>
                        <a:cubicBezTo>
                          <a:pt x="9" y="1"/>
                          <a:pt x="11" y="4"/>
                          <a:pt x="11" y="8"/>
                        </a:cubicBezTo>
                        <a:cubicBezTo>
                          <a:pt x="10" y="12"/>
                          <a:pt x="8" y="15"/>
                          <a:pt x="5" y="14"/>
                        </a:cubicBezTo>
                        <a:cubicBezTo>
                          <a:pt x="2" y="14"/>
                          <a:pt x="0" y="11"/>
                          <a:pt x="0" y="7"/>
                        </a:cubicBezTo>
                        <a:close/>
                      </a:path>
                    </a:pathLst>
                  </a:custGeom>
                  <a:solidFill>
                    <a:srgbClr val="83AD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116" name="Freeform 31698">
                    <a:extLst>
                      <a:ext uri="{FF2B5EF4-FFF2-40B4-BE49-F238E27FC236}">
                        <a16:creationId xmlns:a16="http://schemas.microsoft.com/office/drawing/2014/main" id="{1617E163-01E0-BAA5-FF5C-B47954B42004}"/>
                      </a:ext>
                    </a:extLst>
                  </p:cNvPr>
                  <p:cNvSpPr>
                    <a:spLocks/>
                  </p:cNvSpPr>
                  <p:nvPr/>
                </p:nvSpPr>
                <p:spPr bwMode="auto">
                  <a:xfrm>
                    <a:off x="959265" y="7596943"/>
                    <a:ext cx="109990" cy="109989"/>
                  </a:xfrm>
                  <a:custGeom>
                    <a:avLst/>
                    <a:gdLst>
                      <a:gd name="T0" fmla="*/ 0 w 4"/>
                      <a:gd name="T1" fmla="*/ 2 h 4"/>
                      <a:gd name="T2" fmla="*/ 2 w 4"/>
                      <a:gd name="T3" fmla="*/ 0 h 4"/>
                      <a:gd name="T4" fmla="*/ 4 w 4"/>
                      <a:gd name="T5" fmla="*/ 2 h 4"/>
                      <a:gd name="T6" fmla="*/ 2 w 4"/>
                      <a:gd name="T7" fmla="*/ 4 h 4"/>
                      <a:gd name="T8" fmla="*/ 0 w 4"/>
                      <a:gd name="T9" fmla="*/ 2 h 4"/>
                    </a:gdLst>
                    <a:ahLst/>
                    <a:cxnLst>
                      <a:cxn ang="0">
                        <a:pos x="T0" y="T1"/>
                      </a:cxn>
                      <a:cxn ang="0">
                        <a:pos x="T2" y="T3"/>
                      </a:cxn>
                      <a:cxn ang="0">
                        <a:pos x="T4" y="T5"/>
                      </a:cxn>
                      <a:cxn ang="0">
                        <a:pos x="T6" y="T7"/>
                      </a:cxn>
                      <a:cxn ang="0">
                        <a:pos x="T8" y="T9"/>
                      </a:cxn>
                    </a:cxnLst>
                    <a:rect l="0" t="0" r="r" b="b"/>
                    <a:pathLst>
                      <a:path w="4" h="4">
                        <a:moveTo>
                          <a:pt x="0" y="2"/>
                        </a:moveTo>
                        <a:cubicBezTo>
                          <a:pt x="0" y="1"/>
                          <a:pt x="1" y="0"/>
                          <a:pt x="2" y="0"/>
                        </a:cubicBezTo>
                        <a:cubicBezTo>
                          <a:pt x="3" y="0"/>
                          <a:pt x="4" y="1"/>
                          <a:pt x="4" y="2"/>
                        </a:cubicBezTo>
                        <a:cubicBezTo>
                          <a:pt x="4" y="4"/>
                          <a:pt x="3" y="4"/>
                          <a:pt x="2" y="4"/>
                        </a:cubicBezTo>
                        <a:cubicBezTo>
                          <a:pt x="1" y="4"/>
                          <a:pt x="0" y="3"/>
                          <a:pt x="0" y="2"/>
                        </a:cubicBezTo>
                        <a:close/>
                      </a:path>
                    </a:pathLst>
                  </a:custGeom>
                  <a:solidFill>
                    <a:srgbClr val="AFD1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grpSp>
            <p:grpSp>
              <p:nvGrpSpPr>
                <p:cNvPr id="104" name="Group 103">
                  <a:extLst>
                    <a:ext uri="{FF2B5EF4-FFF2-40B4-BE49-F238E27FC236}">
                      <a16:creationId xmlns:a16="http://schemas.microsoft.com/office/drawing/2014/main" id="{42A05B88-B86E-BBD2-7445-FEB3515F30E1}"/>
                    </a:ext>
                  </a:extLst>
                </p:cNvPr>
                <p:cNvGrpSpPr/>
                <p:nvPr/>
              </p:nvGrpSpPr>
              <p:grpSpPr>
                <a:xfrm>
                  <a:off x="559092" y="1829781"/>
                  <a:ext cx="221682" cy="282665"/>
                  <a:chOff x="-360617" y="7129477"/>
                  <a:chExt cx="659942" cy="797437"/>
                </a:xfrm>
              </p:grpSpPr>
              <p:sp>
                <p:nvSpPr>
                  <p:cNvPr id="109" name="Freeform 31690">
                    <a:extLst>
                      <a:ext uri="{FF2B5EF4-FFF2-40B4-BE49-F238E27FC236}">
                        <a16:creationId xmlns:a16="http://schemas.microsoft.com/office/drawing/2014/main" id="{3B30FF7D-6E2B-28F6-4E3B-09D859001731}"/>
                      </a:ext>
                    </a:extLst>
                  </p:cNvPr>
                  <p:cNvSpPr>
                    <a:spLocks/>
                  </p:cNvSpPr>
                  <p:nvPr/>
                </p:nvSpPr>
                <p:spPr bwMode="auto">
                  <a:xfrm>
                    <a:off x="-360617" y="7129477"/>
                    <a:ext cx="632453" cy="769931"/>
                  </a:xfrm>
                  <a:custGeom>
                    <a:avLst/>
                    <a:gdLst>
                      <a:gd name="T0" fmla="*/ 2 w 20"/>
                      <a:gd name="T1" fmla="*/ 17 h 25"/>
                      <a:gd name="T2" fmla="*/ 9 w 20"/>
                      <a:gd name="T3" fmla="*/ 2 h 25"/>
                      <a:gd name="T4" fmla="*/ 19 w 20"/>
                      <a:gd name="T5" fmla="*/ 13 h 25"/>
                      <a:gd name="T6" fmla="*/ 11 w 20"/>
                      <a:gd name="T7" fmla="*/ 24 h 25"/>
                      <a:gd name="T8" fmla="*/ 2 w 20"/>
                      <a:gd name="T9" fmla="*/ 17 h 25"/>
                    </a:gdLst>
                    <a:ahLst/>
                    <a:cxnLst>
                      <a:cxn ang="0">
                        <a:pos x="T0" y="T1"/>
                      </a:cxn>
                      <a:cxn ang="0">
                        <a:pos x="T2" y="T3"/>
                      </a:cxn>
                      <a:cxn ang="0">
                        <a:pos x="T4" y="T5"/>
                      </a:cxn>
                      <a:cxn ang="0">
                        <a:pos x="T6" y="T7"/>
                      </a:cxn>
                      <a:cxn ang="0">
                        <a:pos x="T8" y="T9"/>
                      </a:cxn>
                    </a:cxnLst>
                    <a:rect l="0" t="0" r="r" b="b"/>
                    <a:pathLst>
                      <a:path w="20" h="25">
                        <a:moveTo>
                          <a:pt x="2" y="17"/>
                        </a:moveTo>
                        <a:cubicBezTo>
                          <a:pt x="0" y="10"/>
                          <a:pt x="4" y="3"/>
                          <a:pt x="9" y="2"/>
                        </a:cubicBezTo>
                        <a:cubicBezTo>
                          <a:pt x="14" y="0"/>
                          <a:pt x="18" y="6"/>
                          <a:pt x="19" y="13"/>
                        </a:cubicBezTo>
                        <a:cubicBezTo>
                          <a:pt x="20" y="20"/>
                          <a:pt x="17" y="22"/>
                          <a:pt x="11" y="24"/>
                        </a:cubicBezTo>
                        <a:cubicBezTo>
                          <a:pt x="6" y="25"/>
                          <a:pt x="3" y="25"/>
                          <a:pt x="2" y="17"/>
                        </a:cubicBezTo>
                        <a:close/>
                      </a:path>
                    </a:pathLst>
                  </a:custGeom>
                  <a:solidFill>
                    <a:srgbClr val="B96C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110" name="Freeform 31691">
                    <a:extLst>
                      <a:ext uri="{FF2B5EF4-FFF2-40B4-BE49-F238E27FC236}">
                        <a16:creationId xmlns:a16="http://schemas.microsoft.com/office/drawing/2014/main" id="{5C92BE11-6DE3-B818-5B9D-6AC83C73274F}"/>
                      </a:ext>
                    </a:extLst>
                  </p:cNvPr>
                  <p:cNvSpPr>
                    <a:spLocks/>
                  </p:cNvSpPr>
                  <p:nvPr/>
                </p:nvSpPr>
                <p:spPr bwMode="auto">
                  <a:xfrm>
                    <a:off x="-305621" y="7156983"/>
                    <a:ext cx="604946" cy="769931"/>
                  </a:xfrm>
                  <a:custGeom>
                    <a:avLst/>
                    <a:gdLst>
                      <a:gd name="T0" fmla="*/ 1 w 20"/>
                      <a:gd name="T1" fmla="*/ 17 h 25"/>
                      <a:gd name="T2" fmla="*/ 9 w 20"/>
                      <a:gd name="T3" fmla="*/ 2 h 25"/>
                      <a:gd name="T4" fmla="*/ 19 w 20"/>
                      <a:gd name="T5" fmla="*/ 13 h 25"/>
                      <a:gd name="T6" fmla="*/ 11 w 20"/>
                      <a:gd name="T7" fmla="*/ 24 h 25"/>
                      <a:gd name="T8" fmla="*/ 1 w 20"/>
                      <a:gd name="T9" fmla="*/ 17 h 25"/>
                    </a:gdLst>
                    <a:ahLst/>
                    <a:cxnLst>
                      <a:cxn ang="0">
                        <a:pos x="T0" y="T1"/>
                      </a:cxn>
                      <a:cxn ang="0">
                        <a:pos x="T2" y="T3"/>
                      </a:cxn>
                      <a:cxn ang="0">
                        <a:pos x="T4" y="T5"/>
                      </a:cxn>
                      <a:cxn ang="0">
                        <a:pos x="T6" y="T7"/>
                      </a:cxn>
                      <a:cxn ang="0">
                        <a:pos x="T8" y="T9"/>
                      </a:cxn>
                    </a:cxnLst>
                    <a:rect l="0" t="0" r="r" b="b"/>
                    <a:pathLst>
                      <a:path w="20" h="25">
                        <a:moveTo>
                          <a:pt x="1" y="17"/>
                        </a:moveTo>
                        <a:cubicBezTo>
                          <a:pt x="0" y="10"/>
                          <a:pt x="4" y="3"/>
                          <a:pt x="9" y="2"/>
                        </a:cubicBezTo>
                        <a:cubicBezTo>
                          <a:pt x="14" y="0"/>
                          <a:pt x="18" y="6"/>
                          <a:pt x="19" y="13"/>
                        </a:cubicBezTo>
                        <a:cubicBezTo>
                          <a:pt x="20" y="20"/>
                          <a:pt x="17" y="22"/>
                          <a:pt x="11" y="24"/>
                        </a:cubicBezTo>
                        <a:cubicBezTo>
                          <a:pt x="6" y="25"/>
                          <a:pt x="3" y="25"/>
                          <a:pt x="1" y="17"/>
                        </a:cubicBezTo>
                        <a:close/>
                      </a:path>
                    </a:pathLst>
                  </a:custGeom>
                  <a:solidFill>
                    <a:srgbClr val="FFF8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111" name="Freeform 31696">
                    <a:extLst>
                      <a:ext uri="{FF2B5EF4-FFF2-40B4-BE49-F238E27FC236}">
                        <a16:creationId xmlns:a16="http://schemas.microsoft.com/office/drawing/2014/main" id="{06838965-0DAB-3E85-8D2F-00FD2650F6E7}"/>
                      </a:ext>
                    </a:extLst>
                  </p:cNvPr>
                  <p:cNvSpPr>
                    <a:spLocks/>
                  </p:cNvSpPr>
                  <p:nvPr/>
                </p:nvSpPr>
                <p:spPr bwMode="auto">
                  <a:xfrm>
                    <a:off x="-168125" y="7431957"/>
                    <a:ext cx="302482" cy="412472"/>
                  </a:xfrm>
                  <a:custGeom>
                    <a:avLst/>
                    <a:gdLst>
                      <a:gd name="T0" fmla="*/ 0 w 10"/>
                      <a:gd name="T1" fmla="*/ 6 h 13"/>
                      <a:gd name="T2" fmla="*/ 5 w 10"/>
                      <a:gd name="T3" fmla="*/ 0 h 13"/>
                      <a:gd name="T4" fmla="*/ 10 w 10"/>
                      <a:gd name="T5" fmla="*/ 7 h 13"/>
                      <a:gd name="T6" fmla="*/ 5 w 10"/>
                      <a:gd name="T7" fmla="*/ 13 h 13"/>
                      <a:gd name="T8" fmla="*/ 0 w 10"/>
                      <a:gd name="T9" fmla="*/ 6 h 13"/>
                    </a:gdLst>
                    <a:ahLst/>
                    <a:cxnLst>
                      <a:cxn ang="0">
                        <a:pos x="T0" y="T1"/>
                      </a:cxn>
                      <a:cxn ang="0">
                        <a:pos x="T2" y="T3"/>
                      </a:cxn>
                      <a:cxn ang="0">
                        <a:pos x="T4" y="T5"/>
                      </a:cxn>
                      <a:cxn ang="0">
                        <a:pos x="T6" y="T7"/>
                      </a:cxn>
                      <a:cxn ang="0">
                        <a:pos x="T8" y="T9"/>
                      </a:cxn>
                    </a:cxnLst>
                    <a:rect l="0" t="0" r="r" b="b"/>
                    <a:pathLst>
                      <a:path w="10" h="13">
                        <a:moveTo>
                          <a:pt x="0" y="6"/>
                        </a:moveTo>
                        <a:cubicBezTo>
                          <a:pt x="0" y="3"/>
                          <a:pt x="2" y="0"/>
                          <a:pt x="5" y="0"/>
                        </a:cubicBezTo>
                        <a:cubicBezTo>
                          <a:pt x="8" y="0"/>
                          <a:pt x="10" y="3"/>
                          <a:pt x="10" y="7"/>
                        </a:cubicBezTo>
                        <a:cubicBezTo>
                          <a:pt x="10" y="10"/>
                          <a:pt x="7" y="13"/>
                          <a:pt x="5" y="13"/>
                        </a:cubicBezTo>
                        <a:cubicBezTo>
                          <a:pt x="2" y="13"/>
                          <a:pt x="0" y="10"/>
                          <a:pt x="0" y="6"/>
                        </a:cubicBezTo>
                        <a:close/>
                      </a:path>
                    </a:pathLst>
                  </a:custGeom>
                  <a:solidFill>
                    <a:srgbClr val="83AD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112" name="Freeform 31699">
                    <a:extLst>
                      <a:ext uri="{FF2B5EF4-FFF2-40B4-BE49-F238E27FC236}">
                        <a16:creationId xmlns:a16="http://schemas.microsoft.com/office/drawing/2014/main" id="{68928284-6AA7-2E47-DEE9-12912EE0E52E}"/>
                      </a:ext>
                    </a:extLst>
                  </p:cNvPr>
                  <p:cNvSpPr>
                    <a:spLocks/>
                  </p:cNvSpPr>
                  <p:nvPr/>
                </p:nvSpPr>
                <p:spPr bwMode="auto">
                  <a:xfrm>
                    <a:off x="-113130" y="7459447"/>
                    <a:ext cx="137496" cy="137496"/>
                  </a:xfrm>
                  <a:custGeom>
                    <a:avLst/>
                    <a:gdLst>
                      <a:gd name="T0" fmla="*/ 0 w 4"/>
                      <a:gd name="T1" fmla="*/ 2 h 4"/>
                      <a:gd name="T2" fmla="*/ 2 w 4"/>
                      <a:gd name="T3" fmla="*/ 0 h 4"/>
                      <a:gd name="T4" fmla="*/ 4 w 4"/>
                      <a:gd name="T5" fmla="*/ 2 h 4"/>
                      <a:gd name="T6" fmla="*/ 2 w 4"/>
                      <a:gd name="T7" fmla="*/ 4 h 4"/>
                      <a:gd name="T8" fmla="*/ 0 w 4"/>
                      <a:gd name="T9" fmla="*/ 2 h 4"/>
                    </a:gdLst>
                    <a:ahLst/>
                    <a:cxnLst>
                      <a:cxn ang="0">
                        <a:pos x="T0" y="T1"/>
                      </a:cxn>
                      <a:cxn ang="0">
                        <a:pos x="T2" y="T3"/>
                      </a:cxn>
                      <a:cxn ang="0">
                        <a:pos x="T4" y="T5"/>
                      </a:cxn>
                      <a:cxn ang="0">
                        <a:pos x="T6" y="T7"/>
                      </a:cxn>
                      <a:cxn ang="0">
                        <a:pos x="T8" y="T9"/>
                      </a:cxn>
                    </a:cxnLst>
                    <a:rect l="0" t="0" r="r" b="b"/>
                    <a:pathLst>
                      <a:path w="4" h="4">
                        <a:moveTo>
                          <a:pt x="0" y="2"/>
                        </a:moveTo>
                        <a:cubicBezTo>
                          <a:pt x="0" y="1"/>
                          <a:pt x="1" y="0"/>
                          <a:pt x="2" y="0"/>
                        </a:cubicBezTo>
                        <a:cubicBezTo>
                          <a:pt x="3" y="0"/>
                          <a:pt x="4" y="1"/>
                          <a:pt x="4" y="2"/>
                        </a:cubicBezTo>
                        <a:cubicBezTo>
                          <a:pt x="4" y="4"/>
                          <a:pt x="3" y="4"/>
                          <a:pt x="2" y="4"/>
                        </a:cubicBezTo>
                        <a:cubicBezTo>
                          <a:pt x="1" y="4"/>
                          <a:pt x="0" y="3"/>
                          <a:pt x="0" y="2"/>
                        </a:cubicBezTo>
                        <a:close/>
                      </a:path>
                    </a:pathLst>
                  </a:custGeom>
                  <a:solidFill>
                    <a:srgbClr val="AFD1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grpSp>
            <p:sp>
              <p:nvSpPr>
                <p:cNvPr id="105" name="Freeform 31687">
                  <a:extLst>
                    <a:ext uri="{FF2B5EF4-FFF2-40B4-BE49-F238E27FC236}">
                      <a16:creationId xmlns:a16="http://schemas.microsoft.com/office/drawing/2014/main" id="{790628BD-ABA8-98C9-0C6D-A607692979E7}"/>
                    </a:ext>
                  </a:extLst>
                </p:cNvPr>
                <p:cNvSpPr>
                  <a:spLocks/>
                </p:cNvSpPr>
                <p:nvPr/>
              </p:nvSpPr>
              <p:spPr bwMode="auto">
                <a:xfrm flipH="1">
                  <a:off x="1103702" y="2195323"/>
                  <a:ext cx="200791" cy="64793"/>
                </a:xfrm>
                <a:custGeom>
                  <a:avLst/>
                  <a:gdLst>
                    <a:gd name="T0" fmla="*/ 11 w 11"/>
                    <a:gd name="T1" fmla="*/ 3 h 7"/>
                    <a:gd name="T2" fmla="*/ 6 w 11"/>
                    <a:gd name="T3" fmla="*/ 7 h 7"/>
                    <a:gd name="T4" fmla="*/ 0 w 11"/>
                    <a:gd name="T5" fmla="*/ 4 h 7"/>
                    <a:gd name="T6" fmla="*/ 5 w 11"/>
                    <a:gd name="T7" fmla="*/ 0 h 7"/>
                    <a:gd name="T8" fmla="*/ 11 w 11"/>
                    <a:gd name="T9" fmla="*/ 3 h 7"/>
                  </a:gdLst>
                  <a:ahLst/>
                  <a:cxnLst>
                    <a:cxn ang="0">
                      <a:pos x="T0" y="T1"/>
                    </a:cxn>
                    <a:cxn ang="0">
                      <a:pos x="T2" y="T3"/>
                    </a:cxn>
                    <a:cxn ang="0">
                      <a:pos x="T4" y="T5"/>
                    </a:cxn>
                    <a:cxn ang="0">
                      <a:pos x="T6" y="T7"/>
                    </a:cxn>
                    <a:cxn ang="0">
                      <a:pos x="T8" y="T9"/>
                    </a:cxn>
                  </a:cxnLst>
                  <a:rect l="0" t="0" r="r" b="b"/>
                  <a:pathLst>
                    <a:path w="11" h="7">
                      <a:moveTo>
                        <a:pt x="11" y="3"/>
                      </a:moveTo>
                      <a:cubicBezTo>
                        <a:pt x="11" y="5"/>
                        <a:pt x="8" y="6"/>
                        <a:pt x="6" y="7"/>
                      </a:cubicBezTo>
                      <a:cubicBezTo>
                        <a:pt x="3" y="7"/>
                        <a:pt x="0" y="6"/>
                        <a:pt x="0" y="4"/>
                      </a:cubicBezTo>
                      <a:cubicBezTo>
                        <a:pt x="0" y="2"/>
                        <a:pt x="2" y="0"/>
                        <a:pt x="5" y="0"/>
                      </a:cubicBezTo>
                      <a:cubicBezTo>
                        <a:pt x="8" y="0"/>
                        <a:pt x="11" y="1"/>
                        <a:pt x="11" y="3"/>
                      </a:cubicBezTo>
                      <a:close/>
                    </a:path>
                  </a:pathLst>
                </a:custGeom>
                <a:solidFill>
                  <a:srgbClr val="FF9D78"/>
                </a:solidFill>
                <a:ln>
                  <a:noFill/>
                </a:ln>
              </p:spPr>
              <p:txBody>
                <a:bodyPr vert="horz" wrap="square" lIns="45720" tIns="22860" rIns="45720" bIns="22860" numCol="1" anchor="t" anchorCtr="0" compatLnSpc="1">
                  <a:prstTxWarp prst="textNoShape">
                    <a:avLst/>
                  </a:prstTxWarp>
                </a:bodyPr>
                <a:lstStyle/>
                <a:p>
                  <a:endParaRPr lang="en-US" sz="900"/>
                </a:p>
              </p:txBody>
            </p:sp>
            <p:sp>
              <p:nvSpPr>
                <p:cNvPr id="106" name="Freeform 383">
                  <a:extLst>
                    <a:ext uri="{FF2B5EF4-FFF2-40B4-BE49-F238E27FC236}">
                      <a16:creationId xmlns:a16="http://schemas.microsoft.com/office/drawing/2014/main" id="{18F63794-7AC7-A466-8B4A-D82FA584B7BF}"/>
                    </a:ext>
                  </a:extLst>
                </p:cNvPr>
                <p:cNvSpPr>
                  <a:spLocks/>
                </p:cNvSpPr>
                <p:nvPr/>
              </p:nvSpPr>
              <p:spPr bwMode="auto">
                <a:xfrm flipH="1">
                  <a:off x="271771" y="1319160"/>
                  <a:ext cx="1364741" cy="710052"/>
                </a:xfrm>
                <a:custGeom>
                  <a:avLst/>
                  <a:gdLst>
                    <a:gd name="connsiteX0" fmla="*/ 649769 w 1364741"/>
                    <a:gd name="connsiteY0" fmla="*/ 0 h 710052"/>
                    <a:gd name="connsiteX1" fmla="*/ 34563 w 1364741"/>
                    <a:gd name="connsiteY1" fmla="*/ 132755 h 710052"/>
                    <a:gd name="connsiteX2" fmla="*/ 0 w 1364741"/>
                    <a:gd name="connsiteY2" fmla="*/ 152901 h 710052"/>
                    <a:gd name="connsiteX3" fmla="*/ 11432 w 1364741"/>
                    <a:gd name="connsiteY3" fmla="*/ 165070 h 710052"/>
                    <a:gd name="connsiteX4" fmla="*/ 71258 w 1364741"/>
                    <a:gd name="connsiteY4" fmla="*/ 212881 h 710052"/>
                    <a:gd name="connsiteX5" fmla="*/ 74150 w 1364741"/>
                    <a:gd name="connsiteY5" fmla="*/ 214518 h 710052"/>
                    <a:gd name="connsiteX6" fmla="*/ 72594 w 1364741"/>
                    <a:gd name="connsiteY6" fmla="*/ 222947 h 710052"/>
                    <a:gd name="connsiteX7" fmla="*/ 122083 w 1364741"/>
                    <a:gd name="connsiteY7" fmla="*/ 688329 h 710052"/>
                    <a:gd name="connsiteX8" fmla="*/ 219463 w 1364741"/>
                    <a:gd name="connsiteY8" fmla="*/ 274678 h 710052"/>
                    <a:gd name="connsiteX9" fmla="*/ 251743 w 1364741"/>
                    <a:gd name="connsiteY9" fmla="*/ 271521 h 710052"/>
                    <a:gd name="connsiteX10" fmla="*/ 268437 w 1364741"/>
                    <a:gd name="connsiteY10" fmla="*/ 267433 h 710052"/>
                    <a:gd name="connsiteX11" fmla="*/ 315785 w 1364741"/>
                    <a:gd name="connsiteY11" fmla="*/ 270728 h 710052"/>
                    <a:gd name="connsiteX12" fmla="*/ 549159 w 1364741"/>
                    <a:gd name="connsiteY12" fmla="*/ 247991 h 710052"/>
                    <a:gd name="connsiteX13" fmla="*/ 599620 w 1364741"/>
                    <a:gd name="connsiteY13" fmla="*/ 233318 h 710052"/>
                    <a:gd name="connsiteX14" fmla="*/ 614726 w 1364741"/>
                    <a:gd name="connsiteY14" fmla="*/ 232121 h 710052"/>
                    <a:gd name="connsiteX15" fmla="*/ 910345 w 1364741"/>
                    <a:gd name="connsiteY15" fmla="*/ 219706 h 710052"/>
                    <a:gd name="connsiteX16" fmla="*/ 1174858 w 1364741"/>
                    <a:gd name="connsiteY16" fmla="*/ 308025 h 710052"/>
                    <a:gd name="connsiteX17" fmla="*/ 1290924 w 1364741"/>
                    <a:gd name="connsiteY17" fmla="*/ 707576 h 710052"/>
                    <a:gd name="connsiteX18" fmla="*/ 1329599 w 1364741"/>
                    <a:gd name="connsiteY18" fmla="*/ 547773 h 710052"/>
                    <a:gd name="connsiteX19" fmla="*/ 1343229 w 1364741"/>
                    <a:gd name="connsiteY19" fmla="*/ 478360 h 710052"/>
                    <a:gd name="connsiteX20" fmla="*/ 1364741 w 1364741"/>
                    <a:gd name="connsiteY20" fmla="*/ 364627 h 710052"/>
                    <a:gd name="connsiteX21" fmla="*/ 1362678 w 1364741"/>
                    <a:gd name="connsiteY21" fmla="*/ 190015 h 710052"/>
                    <a:gd name="connsiteX22" fmla="*/ 1362651 w 1364741"/>
                    <a:gd name="connsiteY22" fmla="*/ 189688 h 710052"/>
                    <a:gd name="connsiteX23" fmla="*/ 1264975 w 1364741"/>
                    <a:gd name="connsiteY23" fmla="*/ 132755 h 710052"/>
                    <a:gd name="connsiteX24" fmla="*/ 649769 w 1364741"/>
                    <a:gd name="connsiteY24" fmla="*/ 0 h 710052"/>
                    <a:gd name="connsiteX0" fmla="*/ 649769 w 1364741"/>
                    <a:gd name="connsiteY0" fmla="*/ 0 h 710052"/>
                    <a:gd name="connsiteX1" fmla="*/ 34563 w 1364741"/>
                    <a:gd name="connsiteY1" fmla="*/ 132755 h 710052"/>
                    <a:gd name="connsiteX2" fmla="*/ 0 w 1364741"/>
                    <a:gd name="connsiteY2" fmla="*/ 152901 h 710052"/>
                    <a:gd name="connsiteX3" fmla="*/ 11432 w 1364741"/>
                    <a:gd name="connsiteY3" fmla="*/ 165070 h 710052"/>
                    <a:gd name="connsiteX4" fmla="*/ 71258 w 1364741"/>
                    <a:gd name="connsiteY4" fmla="*/ 212881 h 710052"/>
                    <a:gd name="connsiteX5" fmla="*/ 74150 w 1364741"/>
                    <a:gd name="connsiteY5" fmla="*/ 214518 h 710052"/>
                    <a:gd name="connsiteX6" fmla="*/ 72594 w 1364741"/>
                    <a:gd name="connsiteY6" fmla="*/ 222947 h 710052"/>
                    <a:gd name="connsiteX7" fmla="*/ 122083 w 1364741"/>
                    <a:gd name="connsiteY7" fmla="*/ 688329 h 710052"/>
                    <a:gd name="connsiteX8" fmla="*/ 219463 w 1364741"/>
                    <a:gd name="connsiteY8" fmla="*/ 274678 h 710052"/>
                    <a:gd name="connsiteX9" fmla="*/ 251743 w 1364741"/>
                    <a:gd name="connsiteY9" fmla="*/ 271521 h 710052"/>
                    <a:gd name="connsiteX10" fmla="*/ 268437 w 1364741"/>
                    <a:gd name="connsiteY10" fmla="*/ 267433 h 710052"/>
                    <a:gd name="connsiteX11" fmla="*/ 315785 w 1364741"/>
                    <a:gd name="connsiteY11" fmla="*/ 270728 h 710052"/>
                    <a:gd name="connsiteX12" fmla="*/ 549159 w 1364741"/>
                    <a:gd name="connsiteY12" fmla="*/ 247991 h 710052"/>
                    <a:gd name="connsiteX13" fmla="*/ 599620 w 1364741"/>
                    <a:gd name="connsiteY13" fmla="*/ 233318 h 710052"/>
                    <a:gd name="connsiteX14" fmla="*/ 614726 w 1364741"/>
                    <a:gd name="connsiteY14" fmla="*/ 232121 h 710052"/>
                    <a:gd name="connsiteX15" fmla="*/ 910345 w 1364741"/>
                    <a:gd name="connsiteY15" fmla="*/ 219706 h 710052"/>
                    <a:gd name="connsiteX16" fmla="*/ 1174858 w 1364741"/>
                    <a:gd name="connsiteY16" fmla="*/ 308025 h 710052"/>
                    <a:gd name="connsiteX17" fmla="*/ 1290924 w 1364741"/>
                    <a:gd name="connsiteY17" fmla="*/ 707576 h 710052"/>
                    <a:gd name="connsiteX18" fmla="*/ 1329599 w 1364741"/>
                    <a:gd name="connsiteY18" fmla="*/ 547773 h 710052"/>
                    <a:gd name="connsiteX19" fmla="*/ 1343229 w 1364741"/>
                    <a:gd name="connsiteY19" fmla="*/ 478360 h 710052"/>
                    <a:gd name="connsiteX20" fmla="*/ 1364741 w 1364741"/>
                    <a:gd name="connsiteY20" fmla="*/ 364627 h 710052"/>
                    <a:gd name="connsiteX21" fmla="*/ 1362678 w 1364741"/>
                    <a:gd name="connsiteY21" fmla="*/ 190015 h 710052"/>
                    <a:gd name="connsiteX22" fmla="*/ 1298256 w 1364741"/>
                    <a:gd name="connsiteY22" fmla="*/ 202567 h 710052"/>
                    <a:gd name="connsiteX23" fmla="*/ 1264975 w 1364741"/>
                    <a:gd name="connsiteY23" fmla="*/ 132755 h 710052"/>
                    <a:gd name="connsiteX24" fmla="*/ 649769 w 1364741"/>
                    <a:gd name="connsiteY24" fmla="*/ 0 h 710052"/>
                    <a:gd name="connsiteX0" fmla="*/ 649769 w 1364741"/>
                    <a:gd name="connsiteY0" fmla="*/ 0 h 710052"/>
                    <a:gd name="connsiteX1" fmla="*/ 34563 w 1364741"/>
                    <a:gd name="connsiteY1" fmla="*/ 132755 h 710052"/>
                    <a:gd name="connsiteX2" fmla="*/ 0 w 1364741"/>
                    <a:gd name="connsiteY2" fmla="*/ 152901 h 710052"/>
                    <a:gd name="connsiteX3" fmla="*/ 11432 w 1364741"/>
                    <a:gd name="connsiteY3" fmla="*/ 165070 h 710052"/>
                    <a:gd name="connsiteX4" fmla="*/ 71258 w 1364741"/>
                    <a:gd name="connsiteY4" fmla="*/ 212881 h 710052"/>
                    <a:gd name="connsiteX5" fmla="*/ 74150 w 1364741"/>
                    <a:gd name="connsiteY5" fmla="*/ 214518 h 710052"/>
                    <a:gd name="connsiteX6" fmla="*/ 72594 w 1364741"/>
                    <a:gd name="connsiteY6" fmla="*/ 222947 h 710052"/>
                    <a:gd name="connsiteX7" fmla="*/ 122083 w 1364741"/>
                    <a:gd name="connsiteY7" fmla="*/ 688329 h 710052"/>
                    <a:gd name="connsiteX8" fmla="*/ 219463 w 1364741"/>
                    <a:gd name="connsiteY8" fmla="*/ 274678 h 710052"/>
                    <a:gd name="connsiteX9" fmla="*/ 251743 w 1364741"/>
                    <a:gd name="connsiteY9" fmla="*/ 271521 h 710052"/>
                    <a:gd name="connsiteX10" fmla="*/ 268437 w 1364741"/>
                    <a:gd name="connsiteY10" fmla="*/ 267433 h 710052"/>
                    <a:gd name="connsiteX11" fmla="*/ 315785 w 1364741"/>
                    <a:gd name="connsiteY11" fmla="*/ 270728 h 710052"/>
                    <a:gd name="connsiteX12" fmla="*/ 549159 w 1364741"/>
                    <a:gd name="connsiteY12" fmla="*/ 247991 h 710052"/>
                    <a:gd name="connsiteX13" fmla="*/ 599620 w 1364741"/>
                    <a:gd name="connsiteY13" fmla="*/ 233318 h 710052"/>
                    <a:gd name="connsiteX14" fmla="*/ 614726 w 1364741"/>
                    <a:gd name="connsiteY14" fmla="*/ 232121 h 710052"/>
                    <a:gd name="connsiteX15" fmla="*/ 910345 w 1364741"/>
                    <a:gd name="connsiteY15" fmla="*/ 219706 h 710052"/>
                    <a:gd name="connsiteX16" fmla="*/ 1174858 w 1364741"/>
                    <a:gd name="connsiteY16" fmla="*/ 308025 h 710052"/>
                    <a:gd name="connsiteX17" fmla="*/ 1290924 w 1364741"/>
                    <a:gd name="connsiteY17" fmla="*/ 707576 h 710052"/>
                    <a:gd name="connsiteX18" fmla="*/ 1329599 w 1364741"/>
                    <a:gd name="connsiteY18" fmla="*/ 547773 h 710052"/>
                    <a:gd name="connsiteX19" fmla="*/ 1343229 w 1364741"/>
                    <a:gd name="connsiteY19" fmla="*/ 478360 h 710052"/>
                    <a:gd name="connsiteX20" fmla="*/ 1364741 w 1364741"/>
                    <a:gd name="connsiteY20" fmla="*/ 364627 h 710052"/>
                    <a:gd name="connsiteX21" fmla="*/ 1298256 w 1364741"/>
                    <a:gd name="connsiteY21" fmla="*/ 202567 h 710052"/>
                    <a:gd name="connsiteX22" fmla="*/ 1264975 w 1364741"/>
                    <a:gd name="connsiteY22" fmla="*/ 132755 h 710052"/>
                    <a:gd name="connsiteX23" fmla="*/ 649769 w 1364741"/>
                    <a:gd name="connsiteY23" fmla="*/ 0 h 710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364741" h="710052">
                      <a:moveTo>
                        <a:pt x="649769" y="0"/>
                      </a:moveTo>
                      <a:cubicBezTo>
                        <a:pt x="421883" y="0"/>
                        <a:pt x="210177" y="48940"/>
                        <a:pt x="34563" y="132755"/>
                      </a:cubicBezTo>
                      <a:lnTo>
                        <a:pt x="0" y="152901"/>
                      </a:lnTo>
                      <a:lnTo>
                        <a:pt x="11432" y="165070"/>
                      </a:lnTo>
                      <a:cubicBezTo>
                        <a:pt x="27936" y="181700"/>
                        <a:pt x="48566" y="198330"/>
                        <a:pt x="71258" y="212881"/>
                      </a:cubicBezTo>
                      <a:lnTo>
                        <a:pt x="74150" y="214518"/>
                      </a:lnTo>
                      <a:lnTo>
                        <a:pt x="72594" y="222947"/>
                      </a:lnTo>
                      <a:cubicBezTo>
                        <a:pt x="50527" y="401941"/>
                        <a:pt x="122083" y="688329"/>
                        <a:pt x="122083" y="688329"/>
                      </a:cubicBezTo>
                      <a:cubicBezTo>
                        <a:pt x="208689" y="553705"/>
                        <a:pt x="219463" y="274678"/>
                        <a:pt x="219463" y="274678"/>
                      </a:cubicBezTo>
                      <a:cubicBezTo>
                        <a:pt x="230272" y="274678"/>
                        <a:pt x="241089" y="273475"/>
                        <a:pt x="251743" y="271521"/>
                      </a:cubicBezTo>
                      <a:lnTo>
                        <a:pt x="268437" y="267433"/>
                      </a:lnTo>
                      <a:lnTo>
                        <a:pt x="315785" y="270728"/>
                      </a:lnTo>
                      <a:cubicBezTo>
                        <a:pt x="393920" y="273716"/>
                        <a:pt x="473086" y="266830"/>
                        <a:pt x="549159" y="247991"/>
                      </a:cubicBezTo>
                      <a:lnTo>
                        <a:pt x="599620" y="233318"/>
                      </a:lnTo>
                      <a:lnTo>
                        <a:pt x="614726" y="232121"/>
                      </a:lnTo>
                      <a:cubicBezTo>
                        <a:pt x="726070" y="223213"/>
                        <a:pt x="840651" y="214525"/>
                        <a:pt x="910345" y="219706"/>
                      </a:cubicBezTo>
                      <a:cubicBezTo>
                        <a:pt x="1049733" y="230067"/>
                        <a:pt x="1109772" y="244475"/>
                        <a:pt x="1174858" y="308025"/>
                      </a:cubicBezTo>
                      <a:cubicBezTo>
                        <a:pt x="1228868" y="519637"/>
                        <a:pt x="1261999" y="683585"/>
                        <a:pt x="1290924" y="707576"/>
                      </a:cubicBezTo>
                      <a:cubicBezTo>
                        <a:pt x="1312618" y="725570"/>
                        <a:pt x="1315578" y="642780"/>
                        <a:pt x="1329599" y="547773"/>
                      </a:cubicBezTo>
                      <a:lnTo>
                        <a:pt x="1343229" y="478360"/>
                      </a:lnTo>
                      <a:lnTo>
                        <a:pt x="1364741" y="364627"/>
                      </a:lnTo>
                      <a:cubicBezTo>
                        <a:pt x="1357246" y="318662"/>
                        <a:pt x="1314884" y="241212"/>
                        <a:pt x="1298256" y="202567"/>
                      </a:cubicBezTo>
                      <a:cubicBezTo>
                        <a:pt x="1265697" y="183589"/>
                        <a:pt x="1297534" y="151733"/>
                        <a:pt x="1264975" y="132755"/>
                      </a:cubicBezTo>
                      <a:cubicBezTo>
                        <a:pt x="1089361" y="48940"/>
                        <a:pt x="877656" y="0"/>
                        <a:pt x="649769" y="0"/>
                      </a:cubicBezTo>
                      <a:close/>
                    </a:path>
                  </a:pathLst>
                </a:custGeom>
                <a:solidFill>
                  <a:srgbClr val="5A4945"/>
                </a:solidFill>
                <a:ln>
                  <a:noFill/>
                </a:ln>
              </p:spPr>
              <p:txBody>
                <a:bodyPr vert="horz" wrap="square" lIns="45720" tIns="22860" rIns="45720" bIns="22860" numCol="1" anchor="t" anchorCtr="0" compatLnSpc="1">
                  <a:prstTxWarp prst="textNoShape">
                    <a:avLst/>
                  </a:prstTxWarp>
                  <a:noAutofit/>
                </a:bodyPr>
                <a:lstStyle/>
                <a:p>
                  <a:endParaRPr lang="en-US" sz="900"/>
                </a:p>
              </p:txBody>
            </p:sp>
            <p:sp>
              <p:nvSpPr>
                <p:cNvPr id="107" name="Freeform 384">
                  <a:extLst>
                    <a:ext uri="{FF2B5EF4-FFF2-40B4-BE49-F238E27FC236}">
                      <a16:creationId xmlns:a16="http://schemas.microsoft.com/office/drawing/2014/main" id="{82B5914A-AA04-AFEB-FCAC-2D662E9BCA91}"/>
                    </a:ext>
                  </a:extLst>
                </p:cNvPr>
                <p:cNvSpPr>
                  <a:spLocks/>
                </p:cNvSpPr>
                <p:nvPr/>
              </p:nvSpPr>
              <p:spPr bwMode="auto">
                <a:xfrm rot="967563" flipH="1">
                  <a:off x="334362" y="934202"/>
                  <a:ext cx="1338436" cy="1121848"/>
                </a:xfrm>
                <a:custGeom>
                  <a:avLst/>
                  <a:gdLst>
                    <a:gd name="connsiteX0" fmla="*/ 822876 w 1503164"/>
                    <a:gd name="connsiteY0" fmla="*/ 26563 h 1259919"/>
                    <a:gd name="connsiteX1" fmla="*/ 781368 w 1503164"/>
                    <a:gd name="connsiteY1" fmla="*/ 17194 h 1259919"/>
                    <a:gd name="connsiteX2" fmla="*/ 587700 w 1503164"/>
                    <a:gd name="connsiteY2" fmla="*/ 68776 h 1259919"/>
                    <a:gd name="connsiteX3" fmla="*/ 432765 w 1503164"/>
                    <a:gd name="connsiteY3" fmla="*/ 0 h 1259919"/>
                    <a:gd name="connsiteX4" fmla="*/ 303653 w 1503164"/>
                    <a:gd name="connsiteY4" fmla="*/ 85970 h 1259919"/>
                    <a:gd name="connsiteX5" fmla="*/ 97073 w 1503164"/>
                    <a:gd name="connsiteY5" fmla="*/ 68776 h 1259919"/>
                    <a:gd name="connsiteX6" fmla="*/ 85347 w 1503164"/>
                    <a:gd name="connsiteY6" fmla="*/ 78853 h 1259919"/>
                    <a:gd name="connsiteX7" fmla="*/ 71906 w 1503164"/>
                    <a:gd name="connsiteY7" fmla="*/ 84951 h 1259919"/>
                    <a:gd name="connsiteX8" fmla="*/ 125810 w 1503164"/>
                    <a:gd name="connsiteY8" fmla="*/ 626120 h 1259919"/>
                    <a:gd name="connsiteX9" fmla="*/ 1160588 w 1503164"/>
                    <a:gd name="connsiteY9" fmla="*/ 652798 h 1259919"/>
                    <a:gd name="connsiteX10" fmla="*/ 1361511 w 1503164"/>
                    <a:gd name="connsiteY10" fmla="*/ 1255902 h 1259919"/>
                    <a:gd name="connsiteX11" fmla="*/ 1394728 w 1503164"/>
                    <a:gd name="connsiteY11" fmla="*/ 507067 h 1259919"/>
                    <a:gd name="connsiteX12" fmla="*/ 1376329 w 1503164"/>
                    <a:gd name="connsiteY12" fmla="*/ 489415 h 1259919"/>
                    <a:gd name="connsiteX13" fmla="*/ 1410754 w 1503164"/>
                    <a:gd name="connsiteY13" fmla="*/ 464331 h 1259919"/>
                    <a:gd name="connsiteX14" fmla="*/ 1433916 w 1503164"/>
                    <a:gd name="connsiteY14" fmla="*/ 416251 h 1259919"/>
                    <a:gd name="connsiteX15" fmla="*/ 1341930 w 1503164"/>
                    <a:gd name="connsiteY15" fmla="*/ 441550 h 1259919"/>
                    <a:gd name="connsiteX16" fmla="*/ 1329783 w 1503164"/>
                    <a:gd name="connsiteY16" fmla="*/ 448271 h 1259919"/>
                    <a:gd name="connsiteX17" fmla="*/ 1301709 w 1503164"/>
                    <a:gd name="connsiteY17" fmla="*/ 430929 h 1259919"/>
                    <a:gd name="connsiteX18" fmla="*/ 1313300 w 1503164"/>
                    <a:gd name="connsiteY18" fmla="*/ 417596 h 1259919"/>
                    <a:gd name="connsiteX19" fmla="*/ 1405008 w 1503164"/>
                    <a:gd name="connsiteY19" fmla="*/ 223382 h 1259919"/>
                    <a:gd name="connsiteX20" fmla="*/ 1267870 w 1503164"/>
                    <a:gd name="connsiteY20" fmla="*/ 368243 h 1259919"/>
                    <a:gd name="connsiteX21" fmla="*/ 1259400 w 1503164"/>
                    <a:gd name="connsiteY21" fmla="*/ 384364 h 1259919"/>
                    <a:gd name="connsiteX22" fmla="*/ 1244665 w 1503164"/>
                    <a:gd name="connsiteY22" fmla="*/ 350945 h 1259919"/>
                    <a:gd name="connsiteX23" fmla="*/ 1151293 w 1503164"/>
                    <a:gd name="connsiteY23" fmla="*/ 261915 h 1259919"/>
                    <a:gd name="connsiteX24" fmla="*/ 1145735 w 1503164"/>
                    <a:gd name="connsiteY24" fmla="*/ 259255 h 1259919"/>
                    <a:gd name="connsiteX25" fmla="*/ 1147926 w 1503164"/>
                    <a:gd name="connsiteY25" fmla="*/ 233865 h 1259919"/>
                    <a:gd name="connsiteX26" fmla="*/ 1000859 w 1503164"/>
                    <a:gd name="connsiteY26" fmla="*/ 111761 h 1259919"/>
                    <a:gd name="connsiteX27" fmla="*/ 884658 w 1503164"/>
                    <a:gd name="connsiteY27" fmla="*/ 120358 h 1259919"/>
                    <a:gd name="connsiteX28" fmla="*/ 822876 w 1503164"/>
                    <a:gd name="connsiteY28" fmla="*/ 26563 h 1259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503164" h="1259919">
                      <a:moveTo>
                        <a:pt x="822876" y="26563"/>
                      </a:moveTo>
                      <a:cubicBezTo>
                        <a:pt x="811225" y="22567"/>
                        <a:pt x="797507" y="19343"/>
                        <a:pt x="781368" y="17194"/>
                      </a:cubicBezTo>
                      <a:cubicBezTo>
                        <a:pt x="652256" y="0"/>
                        <a:pt x="587700" y="68776"/>
                        <a:pt x="587700" y="68776"/>
                      </a:cubicBezTo>
                      <a:cubicBezTo>
                        <a:pt x="587700" y="68776"/>
                        <a:pt x="548966" y="0"/>
                        <a:pt x="432765" y="0"/>
                      </a:cubicBezTo>
                      <a:cubicBezTo>
                        <a:pt x="316564" y="8597"/>
                        <a:pt x="303653" y="85970"/>
                        <a:pt x="303653" y="85970"/>
                      </a:cubicBezTo>
                      <a:cubicBezTo>
                        <a:pt x="303653" y="85970"/>
                        <a:pt x="226185" y="0"/>
                        <a:pt x="97073" y="68776"/>
                      </a:cubicBezTo>
                      <a:lnTo>
                        <a:pt x="85347" y="78853"/>
                      </a:lnTo>
                      <a:lnTo>
                        <a:pt x="71906" y="84951"/>
                      </a:lnTo>
                      <a:cubicBezTo>
                        <a:pt x="6890" y="138271"/>
                        <a:pt x="-72200" y="364491"/>
                        <a:pt x="125810" y="626120"/>
                      </a:cubicBezTo>
                      <a:cubicBezTo>
                        <a:pt x="352106" y="925126"/>
                        <a:pt x="1006657" y="608292"/>
                        <a:pt x="1160588" y="652798"/>
                      </a:cubicBezTo>
                      <a:cubicBezTo>
                        <a:pt x="1328566" y="720830"/>
                        <a:pt x="1270497" y="1210122"/>
                        <a:pt x="1361511" y="1255902"/>
                      </a:cubicBezTo>
                      <a:cubicBezTo>
                        <a:pt x="1436602" y="1311676"/>
                        <a:pt x="1619775" y="772788"/>
                        <a:pt x="1394728" y="507067"/>
                      </a:cubicBezTo>
                      <a:lnTo>
                        <a:pt x="1376329" y="489415"/>
                      </a:lnTo>
                      <a:lnTo>
                        <a:pt x="1410754" y="464331"/>
                      </a:lnTo>
                      <a:cubicBezTo>
                        <a:pt x="1430338" y="446930"/>
                        <a:pt x="1440606" y="429718"/>
                        <a:pt x="1433916" y="416251"/>
                      </a:cubicBezTo>
                      <a:cubicBezTo>
                        <a:pt x="1440070" y="394967"/>
                        <a:pt x="1391769" y="415598"/>
                        <a:pt x="1341930" y="441550"/>
                      </a:cubicBezTo>
                      <a:lnTo>
                        <a:pt x="1329783" y="448271"/>
                      </a:lnTo>
                      <a:lnTo>
                        <a:pt x="1301709" y="430929"/>
                      </a:lnTo>
                      <a:lnTo>
                        <a:pt x="1313300" y="417596"/>
                      </a:lnTo>
                      <a:cubicBezTo>
                        <a:pt x="1377458" y="341547"/>
                        <a:pt x="1453846" y="237502"/>
                        <a:pt x="1405008" y="223382"/>
                      </a:cubicBezTo>
                      <a:cubicBezTo>
                        <a:pt x="1365939" y="212086"/>
                        <a:pt x="1312020" y="288752"/>
                        <a:pt x="1267870" y="368243"/>
                      </a:cubicBezTo>
                      <a:lnTo>
                        <a:pt x="1259400" y="384364"/>
                      </a:lnTo>
                      <a:lnTo>
                        <a:pt x="1244665" y="350945"/>
                      </a:lnTo>
                      <a:cubicBezTo>
                        <a:pt x="1221763" y="313958"/>
                        <a:pt x="1189688" y="284754"/>
                        <a:pt x="1151293" y="261915"/>
                      </a:cubicBezTo>
                      <a:lnTo>
                        <a:pt x="1145735" y="259255"/>
                      </a:lnTo>
                      <a:lnTo>
                        <a:pt x="1147926" y="233865"/>
                      </a:lnTo>
                      <a:cubicBezTo>
                        <a:pt x="1138848" y="176238"/>
                        <a:pt x="1088010" y="124656"/>
                        <a:pt x="1000859" y="111761"/>
                      </a:cubicBezTo>
                      <a:cubicBezTo>
                        <a:pt x="936303" y="103164"/>
                        <a:pt x="884658" y="120358"/>
                        <a:pt x="884658" y="120358"/>
                      </a:cubicBezTo>
                      <a:cubicBezTo>
                        <a:pt x="884658" y="120358"/>
                        <a:pt x="904428" y="54537"/>
                        <a:pt x="822876" y="26563"/>
                      </a:cubicBezTo>
                      <a:close/>
                    </a:path>
                  </a:pathLst>
                </a:custGeom>
                <a:solidFill>
                  <a:srgbClr val="705B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en-US"/>
                </a:p>
              </p:txBody>
            </p:sp>
            <p:sp>
              <p:nvSpPr>
                <p:cNvPr id="108" name="Freeform 133">
                  <a:extLst>
                    <a:ext uri="{FF2B5EF4-FFF2-40B4-BE49-F238E27FC236}">
                      <a16:creationId xmlns:a16="http://schemas.microsoft.com/office/drawing/2014/main" id="{B94698FD-3E0E-61D5-6765-45271A88573C}"/>
                    </a:ext>
                  </a:extLst>
                </p:cNvPr>
                <p:cNvSpPr>
                  <a:spLocks/>
                </p:cNvSpPr>
                <p:nvPr/>
              </p:nvSpPr>
              <p:spPr bwMode="auto">
                <a:xfrm>
                  <a:off x="793593" y="2188852"/>
                  <a:ext cx="281550" cy="102382"/>
                </a:xfrm>
                <a:custGeom>
                  <a:avLst/>
                  <a:gdLst>
                    <a:gd name="T0" fmla="*/ 23 w 26"/>
                    <a:gd name="T1" fmla="*/ 2 h 9"/>
                    <a:gd name="T2" fmla="*/ 3 w 26"/>
                    <a:gd name="T3" fmla="*/ 2 h 9"/>
                    <a:gd name="T4" fmla="*/ 13 w 26"/>
                    <a:gd name="T5" fmla="*/ 9 h 9"/>
                    <a:gd name="T6" fmla="*/ 23 w 26"/>
                    <a:gd name="T7" fmla="*/ 2 h 9"/>
                  </a:gdLst>
                  <a:ahLst/>
                  <a:cxnLst>
                    <a:cxn ang="0">
                      <a:pos x="T0" y="T1"/>
                    </a:cxn>
                    <a:cxn ang="0">
                      <a:pos x="T2" y="T3"/>
                    </a:cxn>
                    <a:cxn ang="0">
                      <a:pos x="T4" y="T5"/>
                    </a:cxn>
                    <a:cxn ang="0">
                      <a:pos x="T6" y="T7"/>
                    </a:cxn>
                  </a:cxnLst>
                  <a:rect l="0" t="0" r="r" b="b"/>
                  <a:pathLst>
                    <a:path w="26" h="9">
                      <a:moveTo>
                        <a:pt x="23" y="2"/>
                      </a:moveTo>
                      <a:cubicBezTo>
                        <a:pt x="19" y="0"/>
                        <a:pt x="6" y="0"/>
                        <a:pt x="3" y="2"/>
                      </a:cubicBezTo>
                      <a:cubicBezTo>
                        <a:pt x="0" y="3"/>
                        <a:pt x="10" y="9"/>
                        <a:pt x="13" y="9"/>
                      </a:cubicBezTo>
                      <a:cubicBezTo>
                        <a:pt x="16" y="9"/>
                        <a:pt x="26" y="3"/>
                        <a:pt x="23" y="2"/>
                      </a:cubicBezTo>
                    </a:path>
                  </a:pathLst>
                </a:custGeom>
                <a:solidFill>
                  <a:srgbClr val="ED90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grpSp>
          <p:sp>
            <p:nvSpPr>
              <p:cNvPr id="87" name="Freeform 756">
                <a:extLst>
                  <a:ext uri="{FF2B5EF4-FFF2-40B4-BE49-F238E27FC236}">
                    <a16:creationId xmlns:a16="http://schemas.microsoft.com/office/drawing/2014/main" id="{5B0EBDCB-AF3F-8065-8CFB-8447FBC48CC0}"/>
                  </a:ext>
                </a:extLst>
              </p:cNvPr>
              <p:cNvSpPr>
                <a:spLocks noEditPoints="1"/>
              </p:cNvSpPr>
              <p:nvPr/>
            </p:nvSpPr>
            <p:spPr bwMode="auto">
              <a:xfrm>
                <a:off x="2179637" y="3151648"/>
                <a:ext cx="1776954" cy="872115"/>
              </a:xfrm>
              <a:custGeom>
                <a:avLst/>
                <a:gdLst>
                  <a:gd name="T0" fmla="*/ 51 w 62"/>
                  <a:gd name="T1" fmla="*/ 0 h 26"/>
                  <a:gd name="T2" fmla="*/ 61 w 62"/>
                  <a:gd name="T3" fmla="*/ 2 h 26"/>
                  <a:gd name="T4" fmla="*/ 62 w 62"/>
                  <a:gd name="T5" fmla="*/ 3 h 26"/>
                  <a:gd name="T6" fmla="*/ 62 w 62"/>
                  <a:gd name="T7" fmla="*/ 8 h 26"/>
                  <a:gd name="T8" fmla="*/ 61 w 62"/>
                  <a:gd name="T9" fmla="*/ 10 h 26"/>
                  <a:gd name="T10" fmla="*/ 61 w 62"/>
                  <a:gd name="T11" fmla="*/ 11 h 26"/>
                  <a:gd name="T12" fmla="*/ 58 w 62"/>
                  <a:gd name="T13" fmla="*/ 21 h 26"/>
                  <a:gd name="T14" fmla="*/ 53 w 62"/>
                  <a:gd name="T15" fmla="*/ 25 h 26"/>
                  <a:gd name="T16" fmla="*/ 42 w 62"/>
                  <a:gd name="T17" fmla="*/ 25 h 26"/>
                  <a:gd name="T18" fmla="*/ 37 w 62"/>
                  <a:gd name="T19" fmla="*/ 21 h 26"/>
                  <a:gd name="T20" fmla="*/ 34 w 62"/>
                  <a:gd name="T21" fmla="*/ 15 h 26"/>
                  <a:gd name="T22" fmla="*/ 33 w 62"/>
                  <a:gd name="T23" fmla="*/ 7 h 26"/>
                  <a:gd name="T24" fmla="*/ 31 w 62"/>
                  <a:gd name="T25" fmla="*/ 6 h 26"/>
                  <a:gd name="T26" fmla="*/ 29 w 62"/>
                  <a:gd name="T27" fmla="*/ 7 h 26"/>
                  <a:gd name="T28" fmla="*/ 29 w 62"/>
                  <a:gd name="T29" fmla="*/ 9 h 26"/>
                  <a:gd name="T30" fmla="*/ 25 w 62"/>
                  <a:gd name="T31" fmla="*/ 21 h 26"/>
                  <a:gd name="T32" fmla="*/ 19 w 62"/>
                  <a:gd name="T33" fmla="*/ 25 h 26"/>
                  <a:gd name="T34" fmla="*/ 10 w 62"/>
                  <a:gd name="T35" fmla="*/ 26 h 26"/>
                  <a:gd name="T36" fmla="*/ 4 w 62"/>
                  <a:gd name="T37" fmla="*/ 21 h 26"/>
                  <a:gd name="T38" fmla="*/ 1 w 62"/>
                  <a:gd name="T39" fmla="*/ 11 h 26"/>
                  <a:gd name="T40" fmla="*/ 1 w 62"/>
                  <a:gd name="T41" fmla="*/ 9 h 26"/>
                  <a:gd name="T42" fmla="*/ 0 w 62"/>
                  <a:gd name="T43" fmla="*/ 8 h 26"/>
                  <a:gd name="T44" fmla="*/ 0 w 62"/>
                  <a:gd name="T45" fmla="*/ 3 h 26"/>
                  <a:gd name="T46" fmla="*/ 2 w 62"/>
                  <a:gd name="T47" fmla="*/ 1 h 26"/>
                  <a:gd name="T48" fmla="*/ 10 w 62"/>
                  <a:gd name="T49" fmla="*/ 0 h 26"/>
                  <a:gd name="T50" fmla="*/ 24 w 62"/>
                  <a:gd name="T51" fmla="*/ 1 h 26"/>
                  <a:gd name="T52" fmla="*/ 36 w 62"/>
                  <a:gd name="T53" fmla="*/ 1 h 26"/>
                  <a:gd name="T54" fmla="*/ 46 w 62"/>
                  <a:gd name="T55" fmla="*/ 0 h 26"/>
                  <a:gd name="T56" fmla="*/ 51 w 62"/>
                  <a:gd name="T57" fmla="*/ 0 h 26"/>
                  <a:gd name="T58" fmla="*/ 38 w 62"/>
                  <a:gd name="T59" fmla="*/ 4 h 26"/>
                  <a:gd name="T60" fmla="*/ 35 w 62"/>
                  <a:gd name="T61" fmla="*/ 9 h 26"/>
                  <a:gd name="T62" fmla="*/ 38 w 62"/>
                  <a:gd name="T63" fmla="*/ 20 h 26"/>
                  <a:gd name="T64" fmla="*/ 44 w 62"/>
                  <a:gd name="T65" fmla="*/ 23 h 26"/>
                  <a:gd name="T66" fmla="*/ 53 w 62"/>
                  <a:gd name="T67" fmla="*/ 23 h 26"/>
                  <a:gd name="T68" fmla="*/ 56 w 62"/>
                  <a:gd name="T69" fmla="*/ 21 h 26"/>
                  <a:gd name="T70" fmla="*/ 57 w 62"/>
                  <a:gd name="T71" fmla="*/ 6 h 26"/>
                  <a:gd name="T72" fmla="*/ 55 w 62"/>
                  <a:gd name="T73" fmla="*/ 4 h 26"/>
                  <a:gd name="T74" fmla="*/ 49 w 62"/>
                  <a:gd name="T75" fmla="*/ 3 h 26"/>
                  <a:gd name="T76" fmla="*/ 45 w 62"/>
                  <a:gd name="T77" fmla="*/ 2 h 26"/>
                  <a:gd name="T78" fmla="*/ 38 w 62"/>
                  <a:gd name="T79" fmla="*/ 4 h 26"/>
                  <a:gd name="T80" fmla="*/ 20 w 62"/>
                  <a:gd name="T81" fmla="*/ 23 h 26"/>
                  <a:gd name="T82" fmla="*/ 23 w 62"/>
                  <a:gd name="T83" fmla="*/ 21 h 26"/>
                  <a:gd name="T84" fmla="*/ 27 w 62"/>
                  <a:gd name="T85" fmla="*/ 8 h 26"/>
                  <a:gd name="T86" fmla="*/ 24 w 62"/>
                  <a:gd name="T87" fmla="*/ 4 h 26"/>
                  <a:gd name="T88" fmla="*/ 17 w 62"/>
                  <a:gd name="T89" fmla="*/ 2 h 26"/>
                  <a:gd name="T90" fmla="*/ 8 w 62"/>
                  <a:gd name="T91" fmla="*/ 3 h 26"/>
                  <a:gd name="T92" fmla="*/ 6 w 62"/>
                  <a:gd name="T93" fmla="*/ 5 h 26"/>
                  <a:gd name="T94" fmla="*/ 4 w 62"/>
                  <a:gd name="T95" fmla="*/ 8 h 26"/>
                  <a:gd name="T96" fmla="*/ 5 w 62"/>
                  <a:gd name="T97" fmla="*/ 20 h 26"/>
                  <a:gd name="T98" fmla="*/ 11 w 62"/>
                  <a:gd name="T99" fmla="*/ 24 h 26"/>
                  <a:gd name="T100" fmla="*/ 14 w 62"/>
                  <a:gd name="T101" fmla="*/ 24 h 26"/>
                  <a:gd name="T102" fmla="*/ 20 w 62"/>
                  <a:gd name="T103" fmla="*/ 2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2" h="26">
                    <a:moveTo>
                      <a:pt x="51" y="0"/>
                    </a:moveTo>
                    <a:cubicBezTo>
                      <a:pt x="54" y="0"/>
                      <a:pt x="57" y="1"/>
                      <a:pt x="61" y="2"/>
                    </a:cubicBezTo>
                    <a:cubicBezTo>
                      <a:pt x="61" y="2"/>
                      <a:pt x="62" y="2"/>
                      <a:pt x="62" y="3"/>
                    </a:cubicBezTo>
                    <a:cubicBezTo>
                      <a:pt x="62" y="5"/>
                      <a:pt x="62" y="6"/>
                      <a:pt x="62" y="8"/>
                    </a:cubicBezTo>
                    <a:cubicBezTo>
                      <a:pt x="62" y="9"/>
                      <a:pt x="61" y="9"/>
                      <a:pt x="61" y="10"/>
                    </a:cubicBezTo>
                    <a:cubicBezTo>
                      <a:pt x="61" y="10"/>
                      <a:pt x="61" y="10"/>
                      <a:pt x="61" y="11"/>
                    </a:cubicBezTo>
                    <a:cubicBezTo>
                      <a:pt x="60" y="13"/>
                      <a:pt x="59" y="18"/>
                      <a:pt x="58" y="21"/>
                    </a:cubicBezTo>
                    <a:cubicBezTo>
                      <a:pt x="57" y="24"/>
                      <a:pt x="55" y="25"/>
                      <a:pt x="53" y="25"/>
                    </a:cubicBezTo>
                    <a:cubicBezTo>
                      <a:pt x="49" y="26"/>
                      <a:pt x="46" y="26"/>
                      <a:pt x="42" y="25"/>
                    </a:cubicBezTo>
                    <a:cubicBezTo>
                      <a:pt x="40" y="24"/>
                      <a:pt x="38" y="23"/>
                      <a:pt x="37" y="21"/>
                    </a:cubicBezTo>
                    <a:cubicBezTo>
                      <a:pt x="36" y="19"/>
                      <a:pt x="35" y="17"/>
                      <a:pt x="34" y="15"/>
                    </a:cubicBezTo>
                    <a:cubicBezTo>
                      <a:pt x="34" y="13"/>
                      <a:pt x="33" y="9"/>
                      <a:pt x="33" y="7"/>
                    </a:cubicBezTo>
                    <a:cubicBezTo>
                      <a:pt x="32" y="6"/>
                      <a:pt x="32" y="6"/>
                      <a:pt x="31" y="6"/>
                    </a:cubicBezTo>
                    <a:cubicBezTo>
                      <a:pt x="30" y="6"/>
                      <a:pt x="30" y="6"/>
                      <a:pt x="29" y="7"/>
                    </a:cubicBezTo>
                    <a:cubicBezTo>
                      <a:pt x="29" y="7"/>
                      <a:pt x="29" y="8"/>
                      <a:pt x="29" y="9"/>
                    </a:cubicBezTo>
                    <a:cubicBezTo>
                      <a:pt x="28" y="12"/>
                      <a:pt x="27" y="18"/>
                      <a:pt x="25" y="21"/>
                    </a:cubicBezTo>
                    <a:cubicBezTo>
                      <a:pt x="24" y="23"/>
                      <a:pt x="22" y="24"/>
                      <a:pt x="19" y="25"/>
                    </a:cubicBezTo>
                    <a:cubicBezTo>
                      <a:pt x="16" y="26"/>
                      <a:pt x="14" y="26"/>
                      <a:pt x="10" y="26"/>
                    </a:cubicBezTo>
                    <a:cubicBezTo>
                      <a:pt x="7" y="25"/>
                      <a:pt x="5" y="24"/>
                      <a:pt x="4" y="21"/>
                    </a:cubicBezTo>
                    <a:cubicBezTo>
                      <a:pt x="3" y="18"/>
                      <a:pt x="2" y="14"/>
                      <a:pt x="1" y="11"/>
                    </a:cubicBezTo>
                    <a:cubicBezTo>
                      <a:pt x="1" y="10"/>
                      <a:pt x="1" y="10"/>
                      <a:pt x="1" y="9"/>
                    </a:cubicBezTo>
                    <a:cubicBezTo>
                      <a:pt x="0" y="9"/>
                      <a:pt x="0" y="9"/>
                      <a:pt x="0" y="8"/>
                    </a:cubicBezTo>
                    <a:cubicBezTo>
                      <a:pt x="0" y="7"/>
                      <a:pt x="0" y="5"/>
                      <a:pt x="0" y="3"/>
                    </a:cubicBezTo>
                    <a:cubicBezTo>
                      <a:pt x="0" y="2"/>
                      <a:pt x="0" y="2"/>
                      <a:pt x="2" y="1"/>
                    </a:cubicBezTo>
                    <a:cubicBezTo>
                      <a:pt x="5" y="1"/>
                      <a:pt x="7" y="0"/>
                      <a:pt x="10" y="0"/>
                    </a:cubicBezTo>
                    <a:cubicBezTo>
                      <a:pt x="15" y="0"/>
                      <a:pt x="19" y="0"/>
                      <a:pt x="24" y="1"/>
                    </a:cubicBezTo>
                    <a:cubicBezTo>
                      <a:pt x="28" y="1"/>
                      <a:pt x="32" y="2"/>
                      <a:pt x="36" y="1"/>
                    </a:cubicBezTo>
                    <a:cubicBezTo>
                      <a:pt x="40" y="0"/>
                      <a:pt x="42" y="0"/>
                      <a:pt x="46" y="0"/>
                    </a:cubicBezTo>
                    <a:cubicBezTo>
                      <a:pt x="48" y="0"/>
                      <a:pt x="49" y="0"/>
                      <a:pt x="51" y="0"/>
                    </a:cubicBezTo>
                    <a:moveTo>
                      <a:pt x="38" y="4"/>
                    </a:moveTo>
                    <a:cubicBezTo>
                      <a:pt x="35" y="5"/>
                      <a:pt x="35" y="6"/>
                      <a:pt x="35" y="9"/>
                    </a:cubicBezTo>
                    <a:cubicBezTo>
                      <a:pt x="36" y="12"/>
                      <a:pt x="37" y="17"/>
                      <a:pt x="38" y="20"/>
                    </a:cubicBezTo>
                    <a:cubicBezTo>
                      <a:pt x="40" y="22"/>
                      <a:pt x="41" y="23"/>
                      <a:pt x="44" y="23"/>
                    </a:cubicBezTo>
                    <a:cubicBezTo>
                      <a:pt x="47" y="24"/>
                      <a:pt x="49" y="24"/>
                      <a:pt x="53" y="23"/>
                    </a:cubicBezTo>
                    <a:cubicBezTo>
                      <a:pt x="54" y="23"/>
                      <a:pt x="55" y="22"/>
                      <a:pt x="56" y="21"/>
                    </a:cubicBezTo>
                    <a:cubicBezTo>
                      <a:pt x="58" y="17"/>
                      <a:pt x="58" y="10"/>
                      <a:pt x="57" y="6"/>
                    </a:cubicBezTo>
                    <a:cubicBezTo>
                      <a:pt x="57" y="5"/>
                      <a:pt x="56" y="5"/>
                      <a:pt x="55" y="4"/>
                    </a:cubicBezTo>
                    <a:cubicBezTo>
                      <a:pt x="53" y="3"/>
                      <a:pt x="51" y="3"/>
                      <a:pt x="49" y="3"/>
                    </a:cubicBezTo>
                    <a:cubicBezTo>
                      <a:pt x="48" y="2"/>
                      <a:pt x="46" y="2"/>
                      <a:pt x="45" y="2"/>
                    </a:cubicBezTo>
                    <a:cubicBezTo>
                      <a:pt x="42" y="3"/>
                      <a:pt x="41" y="3"/>
                      <a:pt x="38" y="4"/>
                    </a:cubicBezTo>
                    <a:moveTo>
                      <a:pt x="20" y="23"/>
                    </a:moveTo>
                    <a:cubicBezTo>
                      <a:pt x="21" y="23"/>
                      <a:pt x="22" y="22"/>
                      <a:pt x="23" y="21"/>
                    </a:cubicBezTo>
                    <a:cubicBezTo>
                      <a:pt x="25" y="18"/>
                      <a:pt x="26" y="12"/>
                      <a:pt x="27" y="8"/>
                    </a:cubicBezTo>
                    <a:cubicBezTo>
                      <a:pt x="27" y="6"/>
                      <a:pt x="26" y="5"/>
                      <a:pt x="24" y="4"/>
                    </a:cubicBezTo>
                    <a:cubicBezTo>
                      <a:pt x="22" y="3"/>
                      <a:pt x="20" y="3"/>
                      <a:pt x="17" y="2"/>
                    </a:cubicBezTo>
                    <a:cubicBezTo>
                      <a:pt x="14" y="2"/>
                      <a:pt x="12" y="2"/>
                      <a:pt x="8" y="3"/>
                    </a:cubicBezTo>
                    <a:cubicBezTo>
                      <a:pt x="7" y="4"/>
                      <a:pt x="6" y="4"/>
                      <a:pt x="6" y="5"/>
                    </a:cubicBezTo>
                    <a:cubicBezTo>
                      <a:pt x="4" y="5"/>
                      <a:pt x="4" y="7"/>
                      <a:pt x="4" y="8"/>
                    </a:cubicBezTo>
                    <a:cubicBezTo>
                      <a:pt x="4" y="11"/>
                      <a:pt x="4" y="17"/>
                      <a:pt x="5" y="20"/>
                    </a:cubicBezTo>
                    <a:cubicBezTo>
                      <a:pt x="6" y="22"/>
                      <a:pt x="8" y="23"/>
                      <a:pt x="11" y="24"/>
                    </a:cubicBezTo>
                    <a:cubicBezTo>
                      <a:pt x="12" y="24"/>
                      <a:pt x="13" y="24"/>
                      <a:pt x="14" y="24"/>
                    </a:cubicBezTo>
                    <a:cubicBezTo>
                      <a:pt x="16" y="24"/>
                      <a:pt x="17" y="24"/>
                      <a:pt x="20" y="23"/>
                    </a:cubicBezTo>
                  </a:path>
                </a:pathLst>
              </a:custGeom>
              <a:solidFill>
                <a:srgbClr val="1C1C1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grpSp>
      </p:grpSp>
    </p:spTree>
    <p:extLst>
      <p:ext uri="{BB962C8B-B14F-4D97-AF65-F5344CB8AC3E}">
        <p14:creationId xmlns:p14="http://schemas.microsoft.com/office/powerpoint/2010/main" val="2041433196"/>
      </p:ext>
    </p:extLst>
  </p:cSld>
  <p:clrMapOvr>
    <a:masterClrMapping/>
  </p:clrMapOvr>
  <p:transition spd="slow">
    <p:push/>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100000" fill="hold" grpId="0" nodeType="withEffect">
                                  <p:stCondLst>
                                    <p:cond delay="25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0-#ppt_w/2"/>
                                          </p:val>
                                        </p:tav>
                                        <p:tav tm="100000">
                                          <p:val>
                                            <p:strVal val="#ppt_x"/>
                                          </p:val>
                                        </p:tav>
                                      </p:tavLst>
                                    </p:anim>
                                    <p:anim calcmode="lin" valueType="num">
                                      <p:cBhvr additive="base">
                                        <p:cTn id="8" dur="500" fill="hold"/>
                                        <p:tgtEl>
                                          <p:spTgt spid="5"/>
                                        </p:tgtEl>
                                        <p:attrNameLst>
                                          <p:attrName>ppt_y</p:attrName>
                                        </p:attrNameLst>
                                      </p:cBhvr>
                                      <p:tavLst>
                                        <p:tav tm="0">
                                          <p:val>
                                            <p:strVal val="#ppt_y"/>
                                          </p:val>
                                        </p:tav>
                                        <p:tav tm="100000">
                                          <p:val>
                                            <p:strVal val="#ppt_y"/>
                                          </p:val>
                                        </p:tav>
                                      </p:tavLst>
                                    </p:anim>
                                  </p:childTnLst>
                                </p:cTn>
                              </p:par>
                            </p:childTnLst>
                          </p:cTn>
                        </p:par>
                        <p:par>
                          <p:cTn id="9" fill="hold">
                            <p:stCondLst>
                              <p:cond delay="750"/>
                            </p:stCondLst>
                            <p:childTnLst>
                              <p:par>
                                <p:cTn id="10" presetID="2" presetClass="entr" presetSubtype="4" fill="hold" grpId="0" nodeType="afterEffect">
                                  <p:stCondLst>
                                    <p:cond delay="0"/>
                                  </p:stCondLst>
                                  <p:childTnLst>
                                    <p:set>
                                      <p:cBhvr>
                                        <p:cTn id="11" dur="1" fill="hold">
                                          <p:stCondLst>
                                            <p:cond delay="0"/>
                                          </p:stCondLst>
                                        </p:cTn>
                                        <p:tgtEl>
                                          <p:spTgt spid="6"/>
                                        </p:tgtEl>
                                        <p:attrNameLst>
                                          <p:attrName>style.visibility</p:attrName>
                                        </p:attrNameLst>
                                      </p:cBhvr>
                                      <p:to>
                                        <p:strVal val="visible"/>
                                      </p:to>
                                    </p:set>
                                    <p:anim calcmode="lin" valueType="num">
                                      <p:cBhvr additive="base">
                                        <p:cTn id="12" dur="500" fill="hold"/>
                                        <p:tgtEl>
                                          <p:spTgt spid="6"/>
                                        </p:tgtEl>
                                        <p:attrNameLst>
                                          <p:attrName>ppt_x</p:attrName>
                                        </p:attrNameLst>
                                      </p:cBhvr>
                                      <p:tavLst>
                                        <p:tav tm="0">
                                          <p:val>
                                            <p:strVal val="#ppt_x"/>
                                          </p:val>
                                        </p:tav>
                                        <p:tav tm="100000">
                                          <p:val>
                                            <p:strVal val="#ppt_x"/>
                                          </p:val>
                                        </p:tav>
                                      </p:tavLst>
                                    </p:anim>
                                    <p:anim calcmode="lin" valueType="num">
                                      <p:cBhvr additive="base">
                                        <p:cTn id="13" dur="500" fill="hold"/>
                                        <p:tgtEl>
                                          <p:spTgt spid="6"/>
                                        </p:tgtEl>
                                        <p:attrNameLst>
                                          <p:attrName>ppt_y</p:attrName>
                                        </p:attrNameLst>
                                      </p:cBhvr>
                                      <p:tavLst>
                                        <p:tav tm="0">
                                          <p:val>
                                            <p:strVal val="1+#ppt_h/2"/>
                                          </p:val>
                                        </p:tav>
                                        <p:tav tm="100000">
                                          <p:val>
                                            <p:strVal val="#ppt_y"/>
                                          </p:val>
                                        </p:tav>
                                      </p:tavLst>
                                    </p:anim>
                                  </p:childTnLst>
                                </p:cTn>
                              </p:par>
                            </p:childTnLst>
                          </p:cTn>
                        </p:par>
                        <p:par>
                          <p:cTn id="14" fill="hold">
                            <p:stCondLst>
                              <p:cond delay="1250"/>
                            </p:stCondLst>
                            <p:childTnLst>
                              <p:par>
                                <p:cTn id="15" presetID="2" presetClass="entr" presetSubtype="4" fill="hold" grpId="0" nodeType="afterEffect">
                                  <p:stCondLst>
                                    <p:cond delay="0"/>
                                  </p:stCondLst>
                                  <p:childTnLst>
                                    <p:set>
                                      <p:cBhvr>
                                        <p:cTn id="16" dur="1" fill="hold">
                                          <p:stCondLst>
                                            <p:cond delay="0"/>
                                          </p:stCondLst>
                                        </p:cTn>
                                        <p:tgtEl>
                                          <p:spTgt spid="7"/>
                                        </p:tgtEl>
                                        <p:attrNameLst>
                                          <p:attrName>style.visibility</p:attrName>
                                        </p:attrNameLst>
                                      </p:cBhvr>
                                      <p:to>
                                        <p:strVal val="visible"/>
                                      </p:to>
                                    </p:set>
                                    <p:anim calcmode="lin" valueType="num">
                                      <p:cBhvr additive="base">
                                        <p:cTn id="17" dur="500" fill="hold"/>
                                        <p:tgtEl>
                                          <p:spTgt spid="7"/>
                                        </p:tgtEl>
                                        <p:attrNameLst>
                                          <p:attrName>ppt_x</p:attrName>
                                        </p:attrNameLst>
                                      </p:cBhvr>
                                      <p:tavLst>
                                        <p:tav tm="0">
                                          <p:val>
                                            <p:strVal val="#ppt_x"/>
                                          </p:val>
                                        </p:tav>
                                        <p:tav tm="100000">
                                          <p:val>
                                            <p:strVal val="#ppt_x"/>
                                          </p:val>
                                        </p:tav>
                                      </p:tavLst>
                                    </p:anim>
                                    <p:anim calcmode="lin" valueType="num">
                                      <p:cBhvr additive="base">
                                        <p:cTn id="18" dur="500" fill="hold"/>
                                        <p:tgtEl>
                                          <p:spTgt spid="7"/>
                                        </p:tgtEl>
                                        <p:attrNameLst>
                                          <p:attrName>ppt_y</p:attrName>
                                        </p:attrNameLst>
                                      </p:cBhvr>
                                      <p:tavLst>
                                        <p:tav tm="0">
                                          <p:val>
                                            <p:strVal val="1+#ppt_h/2"/>
                                          </p:val>
                                        </p:tav>
                                        <p:tav tm="100000">
                                          <p:val>
                                            <p:strVal val="#ppt_y"/>
                                          </p:val>
                                        </p:tav>
                                      </p:tavLst>
                                    </p:anim>
                                  </p:childTnLst>
                                </p:cTn>
                              </p:par>
                            </p:childTnLst>
                          </p:cTn>
                        </p:par>
                        <p:par>
                          <p:cTn id="19" fill="hold">
                            <p:stCondLst>
                              <p:cond delay="1750"/>
                            </p:stCondLst>
                            <p:childTnLst>
                              <p:par>
                                <p:cTn id="20" presetID="2" presetClass="entr" presetSubtype="4" fill="hold" grpId="0" nodeType="afterEffect">
                                  <p:stCondLst>
                                    <p:cond delay="0"/>
                                  </p:stCondLst>
                                  <p:childTnLst>
                                    <p:set>
                                      <p:cBhvr>
                                        <p:cTn id="21" dur="1" fill="hold">
                                          <p:stCondLst>
                                            <p:cond delay="0"/>
                                          </p:stCondLst>
                                        </p:cTn>
                                        <p:tgtEl>
                                          <p:spTgt spid="8"/>
                                        </p:tgtEl>
                                        <p:attrNameLst>
                                          <p:attrName>style.visibility</p:attrName>
                                        </p:attrNameLst>
                                      </p:cBhvr>
                                      <p:to>
                                        <p:strVal val="visible"/>
                                      </p:to>
                                    </p:set>
                                    <p:anim calcmode="lin" valueType="num">
                                      <p:cBhvr additive="base">
                                        <p:cTn id="22" dur="500" fill="hold"/>
                                        <p:tgtEl>
                                          <p:spTgt spid="8"/>
                                        </p:tgtEl>
                                        <p:attrNameLst>
                                          <p:attrName>ppt_x</p:attrName>
                                        </p:attrNameLst>
                                      </p:cBhvr>
                                      <p:tavLst>
                                        <p:tav tm="0">
                                          <p:val>
                                            <p:strVal val="#ppt_x"/>
                                          </p:val>
                                        </p:tav>
                                        <p:tav tm="100000">
                                          <p:val>
                                            <p:strVal val="#ppt_x"/>
                                          </p:val>
                                        </p:tav>
                                      </p:tavLst>
                                    </p:anim>
                                    <p:anim calcmode="lin" valueType="num">
                                      <p:cBhvr additive="base">
                                        <p:cTn id="23" dur="500" fill="hold"/>
                                        <p:tgtEl>
                                          <p:spTgt spid="8"/>
                                        </p:tgtEl>
                                        <p:attrNameLst>
                                          <p:attrName>ppt_y</p:attrName>
                                        </p:attrNameLst>
                                      </p:cBhvr>
                                      <p:tavLst>
                                        <p:tav tm="0">
                                          <p:val>
                                            <p:strVal val="1+#ppt_h/2"/>
                                          </p:val>
                                        </p:tav>
                                        <p:tav tm="100000">
                                          <p:val>
                                            <p:strVal val="#ppt_y"/>
                                          </p:val>
                                        </p:tav>
                                      </p:tavLst>
                                    </p:anim>
                                  </p:childTnLst>
                                </p:cTn>
                              </p:par>
                            </p:childTnLst>
                          </p:cTn>
                        </p:par>
                        <p:par>
                          <p:cTn id="24" fill="hold">
                            <p:stCondLst>
                              <p:cond delay="2250"/>
                            </p:stCondLst>
                            <p:childTnLst>
                              <p:par>
                                <p:cTn id="25" presetID="2" presetClass="entr" presetSubtype="4" fill="hold" grpId="0" nodeType="afterEffect">
                                  <p:stCondLst>
                                    <p:cond delay="0"/>
                                  </p:stCondLst>
                                  <p:childTnLst>
                                    <p:set>
                                      <p:cBhvr>
                                        <p:cTn id="26" dur="1" fill="hold">
                                          <p:stCondLst>
                                            <p:cond delay="0"/>
                                          </p:stCondLst>
                                        </p:cTn>
                                        <p:tgtEl>
                                          <p:spTgt spid="9"/>
                                        </p:tgtEl>
                                        <p:attrNameLst>
                                          <p:attrName>style.visibility</p:attrName>
                                        </p:attrNameLst>
                                      </p:cBhvr>
                                      <p:to>
                                        <p:strVal val="visible"/>
                                      </p:to>
                                    </p:set>
                                    <p:anim calcmode="lin" valueType="num">
                                      <p:cBhvr additive="base">
                                        <p:cTn id="27" dur="500" fill="hold"/>
                                        <p:tgtEl>
                                          <p:spTgt spid="9"/>
                                        </p:tgtEl>
                                        <p:attrNameLst>
                                          <p:attrName>ppt_x</p:attrName>
                                        </p:attrNameLst>
                                      </p:cBhvr>
                                      <p:tavLst>
                                        <p:tav tm="0">
                                          <p:val>
                                            <p:strVal val="#ppt_x"/>
                                          </p:val>
                                        </p:tav>
                                        <p:tav tm="100000">
                                          <p:val>
                                            <p:strVal val="#ppt_x"/>
                                          </p:val>
                                        </p:tav>
                                      </p:tavLst>
                                    </p:anim>
                                    <p:anim calcmode="lin" valueType="num">
                                      <p:cBhvr additive="base">
                                        <p:cTn id="28" dur="500" fill="hold"/>
                                        <p:tgtEl>
                                          <p:spTgt spid="9"/>
                                        </p:tgtEl>
                                        <p:attrNameLst>
                                          <p:attrName>ppt_y</p:attrName>
                                        </p:attrNameLst>
                                      </p:cBhvr>
                                      <p:tavLst>
                                        <p:tav tm="0">
                                          <p:val>
                                            <p:strVal val="1+#ppt_h/2"/>
                                          </p:val>
                                        </p:tav>
                                        <p:tav tm="100000">
                                          <p:val>
                                            <p:strVal val="#ppt_y"/>
                                          </p:val>
                                        </p:tav>
                                      </p:tavLst>
                                    </p:anim>
                                  </p:childTnLst>
                                </p:cTn>
                              </p:par>
                            </p:childTnLst>
                          </p:cTn>
                        </p:par>
                        <p:par>
                          <p:cTn id="29" fill="hold">
                            <p:stCondLst>
                              <p:cond delay="2750"/>
                            </p:stCondLst>
                            <p:childTnLst>
                              <p:par>
                                <p:cTn id="30" presetID="2" presetClass="entr" presetSubtype="4" fill="hold" grpId="0" nodeType="afterEffect">
                                  <p:stCondLst>
                                    <p:cond delay="0"/>
                                  </p:stCondLst>
                                  <p:childTnLst>
                                    <p:set>
                                      <p:cBhvr>
                                        <p:cTn id="31" dur="1" fill="hold">
                                          <p:stCondLst>
                                            <p:cond delay="0"/>
                                          </p:stCondLst>
                                        </p:cTn>
                                        <p:tgtEl>
                                          <p:spTgt spid="10"/>
                                        </p:tgtEl>
                                        <p:attrNameLst>
                                          <p:attrName>style.visibility</p:attrName>
                                        </p:attrNameLst>
                                      </p:cBhvr>
                                      <p:to>
                                        <p:strVal val="visible"/>
                                      </p:to>
                                    </p:set>
                                    <p:anim calcmode="lin" valueType="num">
                                      <p:cBhvr additive="base">
                                        <p:cTn id="32" dur="500" fill="hold"/>
                                        <p:tgtEl>
                                          <p:spTgt spid="10"/>
                                        </p:tgtEl>
                                        <p:attrNameLst>
                                          <p:attrName>ppt_x</p:attrName>
                                        </p:attrNameLst>
                                      </p:cBhvr>
                                      <p:tavLst>
                                        <p:tav tm="0">
                                          <p:val>
                                            <p:strVal val="#ppt_x"/>
                                          </p:val>
                                        </p:tav>
                                        <p:tav tm="100000">
                                          <p:val>
                                            <p:strVal val="#ppt_x"/>
                                          </p:val>
                                        </p:tav>
                                      </p:tavLst>
                                    </p:anim>
                                    <p:anim calcmode="lin" valueType="num">
                                      <p:cBhvr additive="base">
                                        <p:cTn id="33" dur="500" fill="hold"/>
                                        <p:tgtEl>
                                          <p:spTgt spid="10"/>
                                        </p:tgtEl>
                                        <p:attrNameLst>
                                          <p:attrName>ppt_y</p:attrName>
                                        </p:attrNameLst>
                                      </p:cBhvr>
                                      <p:tavLst>
                                        <p:tav tm="0">
                                          <p:val>
                                            <p:strVal val="1+#ppt_h/2"/>
                                          </p:val>
                                        </p:tav>
                                        <p:tav tm="100000">
                                          <p:val>
                                            <p:strVal val="#ppt_y"/>
                                          </p:val>
                                        </p:tav>
                                      </p:tavLst>
                                    </p:anim>
                                  </p:childTnLst>
                                </p:cTn>
                              </p:par>
                              <p:par>
                                <p:cTn id="34" presetID="2" presetClass="entr" presetSubtype="8" decel="100000" fill="hold" grpId="0" nodeType="withEffect">
                                  <p:stCondLst>
                                    <p:cond delay="500"/>
                                  </p:stCondLst>
                                  <p:childTnLst>
                                    <p:set>
                                      <p:cBhvr>
                                        <p:cTn id="35" dur="1" fill="hold">
                                          <p:stCondLst>
                                            <p:cond delay="0"/>
                                          </p:stCondLst>
                                        </p:cTn>
                                        <p:tgtEl>
                                          <p:spTgt spid="13"/>
                                        </p:tgtEl>
                                        <p:attrNameLst>
                                          <p:attrName>style.visibility</p:attrName>
                                        </p:attrNameLst>
                                      </p:cBhvr>
                                      <p:to>
                                        <p:strVal val="visible"/>
                                      </p:to>
                                    </p:set>
                                    <p:anim calcmode="lin" valueType="num">
                                      <p:cBhvr additive="base">
                                        <p:cTn id="36" dur="500" fill="hold"/>
                                        <p:tgtEl>
                                          <p:spTgt spid="13"/>
                                        </p:tgtEl>
                                        <p:attrNameLst>
                                          <p:attrName>ppt_x</p:attrName>
                                        </p:attrNameLst>
                                      </p:cBhvr>
                                      <p:tavLst>
                                        <p:tav tm="0">
                                          <p:val>
                                            <p:strVal val="0-#ppt_w/2"/>
                                          </p:val>
                                        </p:tav>
                                        <p:tav tm="100000">
                                          <p:val>
                                            <p:strVal val="#ppt_x"/>
                                          </p:val>
                                        </p:tav>
                                      </p:tavLst>
                                    </p:anim>
                                    <p:anim calcmode="lin" valueType="num">
                                      <p:cBhvr additive="base">
                                        <p:cTn id="37" dur="500" fill="hold"/>
                                        <p:tgtEl>
                                          <p:spTgt spid="13"/>
                                        </p:tgtEl>
                                        <p:attrNameLst>
                                          <p:attrName>ppt_y</p:attrName>
                                        </p:attrNameLst>
                                      </p:cBhvr>
                                      <p:tavLst>
                                        <p:tav tm="0">
                                          <p:val>
                                            <p:strVal val="#ppt_y"/>
                                          </p:val>
                                        </p:tav>
                                        <p:tav tm="100000">
                                          <p:val>
                                            <p:strVal val="#ppt_y"/>
                                          </p:val>
                                        </p:tav>
                                      </p:tavLst>
                                    </p:anim>
                                  </p:childTnLst>
                                </p:cTn>
                              </p:par>
                            </p:childTnLst>
                          </p:cTn>
                        </p:par>
                        <p:par>
                          <p:cTn id="38" fill="hold">
                            <p:stCondLst>
                              <p:cond delay="3750"/>
                            </p:stCondLst>
                            <p:childTnLst>
                              <p:par>
                                <p:cTn id="39" presetID="2" presetClass="entr" presetSubtype="2" fill="hold" nodeType="afterEffect">
                                  <p:stCondLst>
                                    <p:cond delay="0"/>
                                  </p:stCondLst>
                                  <p:childTnLst>
                                    <p:set>
                                      <p:cBhvr>
                                        <p:cTn id="40" dur="1" fill="hold">
                                          <p:stCondLst>
                                            <p:cond delay="0"/>
                                          </p:stCondLst>
                                        </p:cTn>
                                        <p:tgtEl>
                                          <p:spTgt spid="68"/>
                                        </p:tgtEl>
                                        <p:attrNameLst>
                                          <p:attrName>style.visibility</p:attrName>
                                        </p:attrNameLst>
                                      </p:cBhvr>
                                      <p:to>
                                        <p:strVal val="visible"/>
                                      </p:to>
                                    </p:set>
                                    <p:anim calcmode="lin" valueType="num">
                                      <p:cBhvr additive="base">
                                        <p:cTn id="41" dur="500" fill="hold"/>
                                        <p:tgtEl>
                                          <p:spTgt spid="68"/>
                                        </p:tgtEl>
                                        <p:attrNameLst>
                                          <p:attrName>ppt_x</p:attrName>
                                        </p:attrNameLst>
                                      </p:cBhvr>
                                      <p:tavLst>
                                        <p:tav tm="0">
                                          <p:val>
                                            <p:strVal val="1+#ppt_w/2"/>
                                          </p:val>
                                        </p:tav>
                                        <p:tav tm="100000">
                                          <p:val>
                                            <p:strVal val="#ppt_x"/>
                                          </p:val>
                                        </p:tav>
                                      </p:tavLst>
                                    </p:anim>
                                    <p:anim calcmode="lin" valueType="num">
                                      <p:cBhvr additive="base">
                                        <p:cTn id="42" dur="500" fill="hold"/>
                                        <p:tgtEl>
                                          <p:spTgt spid="6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P spid="7" grpId="0"/>
      <p:bldP spid="8" grpId="0"/>
      <p:bldP spid="9" grpId="0"/>
      <p:bldP spid="10" grpId="0"/>
      <p:bldP spid="13" grpId="0" animBg="1"/>
    </p:bld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Text Placeholder 4"/>
          <p:cNvSpPr txBox="1">
            <a:spLocks/>
          </p:cNvSpPr>
          <p:nvPr/>
        </p:nvSpPr>
        <p:spPr>
          <a:xfrm>
            <a:off x="2548507" y="470193"/>
            <a:ext cx="6314595" cy="918045"/>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lnSpc>
                <a:spcPct val="114000"/>
              </a:lnSpc>
              <a:buNone/>
              <a:defRPr/>
            </a:pPr>
            <a:r>
              <a:rPr lang="en-US" sz="2500" dirty="0">
                <a:solidFill>
                  <a:schemeClr val="bg1">
                    <a:lumMod val="50000"/>
                  </a:schemeClr>
                </a:solidFill>
                <a:latin typeface="Bebas Neue" panose="020B0606020202050201" pitchFamily="34" charset="0"/>
                <a:cs typeface="Calibri"/>
              </a:rPr>
              <a:t>PROFESSIONAL PROGRAM IN 3D ANIMATION</a:t>
            </a:r>
            <a:endParaRPr lang="id-ID" sz="2500" dirty="0">
              <a:solidFill>
                <a:schemeClr val="bg1">
                  <a:lumMod val="50000"/>
                </a:schemeClr>
              </a:solidFill>
              <a:latin typeface="Bebas Neue" panose="020B0606020202050201" pitchFamily="34" charset="0"/>
              <a:cs typeface="Calibri"/>
            </a:endParaRPr>
          </a:p>
        </p:txBody>
      </p:sp>
      <p:sp>
        <p:nvSpPr>
          <p:cNvPr id="6" name="TextBox 5"/>
          <p:cNvSpPr txBox="1"/>
          <p:nvPr/>
        </p:nvSpPr>
        <p:spPr>
          <a:xfrm>
            <a:off x="6589059" y="1801906"/>
            <a:ext cx="4764741" cy="3570208"/>
          </a:xfrm>
          <a:prstGeom prst="rect">
            <a:avLst/>
          </a:prstGeom>
          <a:noFill/>
        </p:spPr>
        <p:txBody>
          <a:bodyPr wrap="square" rtlCol="0">
            <a:spAutoFit/>
          </a:bodyPr>
          <a:lstStyle/>
          <a:p>
            <a:pPr>
              <a:spcAft>
                <a:spcPts val="1200"/>
              </a:spcAft>
            </a:pPr>
            <a:r>
              <a:rPr lang="en-US" b="1" dirty="0"/>
              <a:t>LEARNING OBJECTIVE: </a:t>
            </a:r>
          </a:p>
          <a:p>
            <a:r>
              <a:rPr lang="en-IN" dirty="0"/>
              <a:t>The Professional Program in 3D Animation (PP3DA) is an intensive 12-month program designed to provide students with the essential skills and knowledge required to excel in the field of 3D animation. This program covers a wide range of topics, from fundamental art and design principles to advanced techniques in 3D </a:t>
            </a:r>
            <a:r>
              <a:rPr lang="en-IN" dirty="0" err="1"/>
              <a:t>modeling</a:t>
            </a:r>
            <a:r>
              <a:rPr lang="en-IN" dirty="0"/>
              <a:t>, texturing, rigging, animation, and dynamics. </a:t>
            </a:r>
            <a:r>
              <a:rPr lang="en-US" dirty="0"/>
              <a:t>At the end of the program, students will choose one of four specializations to focus on, aligning their skills and portfolio with their desired career path.</a:t>
            </a:r>
            <a:endParaRPr lang="en-IN" dirty="0"/>
          </a:p>
        </p:txBody>
      </p:sp>
      <p:sp>
        <p:nvSpPr>
          <p:cNvPr id="7" name="Rectangle 6"/>
          <p:cNvSpPr/>
          <p:nvPr/>
        </p:nvSpPr>
        <p:spPr>
          <a:xfrm>
            <a:off x="-2" y="6707188"/>
            <a:ext cx="12192002" cy="150812"/>
          </a:xfrm>
          <a:prstGeom prst="rect">
            <a:avLst/>
          </a:prstGeom>
          <a:solidFill>
            <a:srgbClr val="666666"/>
          </a:solid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2400" dirty="0">
              <a:latin typeface="Arial"/>
              <a:cs typeface="Arial"/>
            </a:endParaRPr>
          </a:p>
        </p:txBody>
      </p:sp>
      <p:sp>
        <p:nvSpPr>
          <p:cNvPr id="9" name="Rectangle 8"/>
          <p:cNvSpPr/>
          <p:nvPr/>
        </p:nvSpPr>
        <p:spPr>
          <a:xfrm>
            <a:off x="2727803" y="985695"/>
            <a:ext cx="5943600" cy="45719"/>
          </a:xfrm>
          <a:prstGeom prst="rect">
            <a:avLst/>
          </a:prstGeom>
          <a:gradFill flip="none" rotWithShape="1">
            <a:gsLst>
              <a:gs pos="0">
                <a:schemeClr val="accent1">
                  <a:lumMod val="40000"/>
                  <a:lumOff val="60000"/>
                </a:schemeClr>
              </a:gs>
              <a:gs pos="46000">
                <a:schemeClr val="accent1">
                  <a:lumMod val="95000"/>
                  <a:lumOff val="5000"/>
                </a:schemeClr>
              </a:gs>
              <a:gs pos="100000">
                <a:schemeClr val="accent1">
                  <a:lumMod val="60000"/>
                </a:schemeClr>
              </a:gs>
            </a:gsLst>
            <a:path path="circle">
              <a:fillToRect l="50000" t="130000" r="50000" b="-3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pic>
        <p:nvPicPr>
          <p:cNvPr id="2" name="Picture 1" descr="A logo for a company&#10;&#10;Description automatically generated">
            <a:extLst>
              <a:ext uri="{FF2B5EF4-FFF2-40B4-BE49-F238E27FC236}">
                <a16:creationId xmlns:a16="http://schemas.microsoft.com/office/drawing/2014/main" id="{0C1253C4-36F4-741C-4F13-9CBA3437F651}"/>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10823317" y="136290"/>
            <a:ext cx="1213200" cy="1213200"/>
          </a:xfrm>
          <a:prstGeom prst="rect">
            <a:avLst/>
          </a:prstGeom>
        </p:spPr>
      </p:pic>
      <p:sp>
        <p:nvSpPr>
          <p:cNvPr id="3" name="Text Placeholder 4">
            <a:extLst>
              <a:ext uri="{FF2B5EF4-FFF2-40B4-BE49-F238E27FC236}">
                <a16:creationId xmlns:a16="http://schemas.microsoft.com/office/drawing/2014/main" id="{2FB39E45-5BF4-920E-44D3-1660332748B9}"/>
              </a:ext>
            </a:extLst>
          </p:cNvPr>
          <p:cNvSpPr txBox="1">
            <a:spLocks/>
          </p:cNvSpPr>
          <p:nvPr/>
        </p:nvSpPr>
        <p:spPr>
          <a:xfrm>
            <a:off x="496421" y="2116313"/>
            <a:ext cx="5074127" cy="2984780"/>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1800" dirty="0"/>
              <a:t>3 Days a week (MWF / TTS)</a:t>
            </a:r>
          </a:p>
          <a:p>
            <a:r>
              <a:rPr lang="en-US" sz="1800" dirty="0"/>
              <a:t>Everyday 2 Hrs. (Theory – 1 Hr. &amp; Practical 1 Hr.)</a:t>
            </a:r>
          </a:p>
          <a:p>
            <a:r>
              <a:rPr lang="en-US" sz="1800" dirty="0"/>
              <a:t>Duration: 12 Months</a:t>
            </a:r>
          </a:p>
        </p:txBody>
      </p:sp>
      <p:grpSp>
        <p:nvGrpSpPr>
          <p:cNvPr id="4" name="Group 3">
            <a:extLst>
              <a:ext uri="{FF2B5EF4-FFF2-40B4-BE49-F238E27FC236}">
                <a16:creationId xmlns:a16="http://schemas.microsoft.com/office/drawing/2014/main" id="{2CE8FF37-ABC8-5B2D-EBD7-2E441E06B871}"/>
              </a:ext>
            </a:extLst>
          </p:cNvPr>
          <p:cNvGrpSpPr/>
          <p:nvPr/>
        </p:nvGrpSpPr>
        <p:grpSpPr>
          <a:xfrm>
            <a:off x="508000" y="3227764"/>
            <a:ext cx="3594100" cy="3479424"/>
            <a:chOff x="884237" y="2261272"/>
            <a:chExt cx="10277111" cy="9949199"/>
          </a:xfrm>
        </p:grpSpPr>
        <p:sp>
          <p:nvSpPr>
            <p:cNvPr id="5" name="Freeform 81598">
              <a:extLst>
                <a:ext uri="{FF2B5EF4-FFF2-40B4-BE49-F238E27FC236}">
                  <a16:creationId xmlns:a16="http://schemas.microsoft.com/office/drawing/2014/main" id="{42F89552-251D-2995-C726-0B2DF40FFCC7}"/>
                </a:ext>
              </a:extLst>
            </p:cNvPr>
            <p:cNvSpPr>
              <a:spLocks/>
            </p:cNvSpPr>
            <p:nvPr/>
          </p:nvSpPr>
          <p:spPr bwMode="auto">
            <a:xfrm>
              <a:off x="1719100" y="6258235"/>
              <a:ext cx="6916646" cy="4894407"/>
            </a:xfrm>
            <a:custGeom>
              <a:avLst/>
              <a:gdLst>
                <a:gd name="T0" fmla="*/ 6 w 181"/>
                <a:gd name="T1" fmla="*/ 102 h 128"/>
                <a:gd name="T2" fmla="*/ 39 w 181"/>
                <a:gd name="T3" fmla="*/ 43 h 128"/>
                <a:gd name="T4" fmla="*/ 66 w 181"/>
                <a:gd name="T5" fmla="*/ 30 h 128"/>
                <a:gd name="T6" fmla="*/ 109 w 181"/>
                <a:gd name="T7" fmla="*/ 35 h 128"/>
                <a:gd name="T8" fmla="*/ 119 w 181"/>
                <a:gd name="T9" fmla="*/ 16 h 128"/>
                <a:gd name="T10" fmla="*/ 128 w 181"/>
                <a:gd name="T11" fmla="*/ 0 h 128"/>
                <a:gd name="T12" fmla="*/ 153 w 181"/>
                <a:gd name="T13" fmla="*/ 7 h 128"/>
                <a:gd name="T14" fmla="*/ 140 w 181"/>
                <a:gd name="T15" fmla="*/ 49 h 128"/>
                <a:gd name="T16" fmla="*/ 174 w 181"/>
                <a:gd name="T17" fmla="*/ 76 h 128"/>
                <a:gd name="T18" fmla="*/ 181 w 181"/>
                <a:gd name="T19" fmla="*/ 106 h 128"/>
                <a:gd name="T20" fmla="*/ 177 w 181"/>
                <a:gd name="T21" fmla="*/ 128 h 128"/>
                <a:gd name="T22" fmla="*/ 22 w 181"/>
                <a:gd name="T23" fmla="*/ 128 h 128"/>
                <a:gd name="T24" fmla="*/ 6 w 181"/>
                <a:gd name="T25" fmla="*/ 102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1" h="128">
                  <a:moveTo>
                    <a:pt x="6" y="102"/>
                  </a:moveTo>
                  <a:cubicBezTo>
                    <a:pt x="39" y="43"/>
                    <a:pt x="39" y="43"/>
                    <a:pt x="39" y="43"/>
                  </a:cubicBezTo>
                  <a:cubicBezTo>
                    <a:pt x="46" y="36"/>
                    <a:pt x="56" y="31"/>
                    <a:pt x="66" y="30"/>
                  </a:cubicBezTo>
                  <a:cubicBezTo>
                    <a:pt x="80" y="29"/>
                    <a:pt x="95" y="31"/>
                    <a:pt x="109" y="35"/>
                  </a:cubicBezTo>
                  <a:cubicBezTo>
                    <a:pt x="113" y="29"/>
                    <a:pt x="116" y="22"/>
                    <a:pt x="119" y="16"/>
                  </a:cubicBezTo>
                  <a:cubicBezTo>
                    <a:pt x="120" y="14"/>
                    <a:pt x="127" y="0"/>
                    <a:pt x="128" y="0"/>
                  </a:cubicBezTo>
                  <a:cubicBezTo>
                    <a:pt x="136" y="3"/>
                    <a:pt x="145" y="5"/>
                    <a:pt x="153" y="7"/>
                  </a:cubicBezTo>
                  <a:cubicBezTo>
                    <a:pt x="149" y="21"/>
                    <a:pt x="144" y="35"/>
                    <a:pt x="140" y="49"/>
                  </a:cubicBezTo>
                  <a:cubicBezTo>
                    <a:pt x="153" y="56"/>
                    <a:pt x="166" y="63"/>
                    <a:pt x="174" y="76"/>
                  </a:cubicBezTo>
                  <a:cubicBezTo>
                    <a:pt x="179" y="85"/>
                    <a:pt x="181" y="95"/>
                    <a:pt x="181" y="106"/>
                  </a:cubicBezTo>
                  <a:cubicBezTo>
                    <a:pt x="180" y="113"/>
                    <a:pt x="179" y="121"/>
                    <a:pt x="177" y="128"/>
                  </a:cubicBezTo>
                  <a:cubicBezTo>
                    <a:pt x="22" y="128"/>
                    <a:pt x="22" y="128"/>
                    <a:pt x="22" y="128"/>
                  </a:cubicBezTo>
                  <a:cubicBezTo>
                    <a:pt x="8" y="128"/>
                    <a:pt x="0" y="114"/>
                    <a:pt x="6" y="102"/>
                  </a:cubicBezTo>
                  <a:close/>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8" name="Group 7">
              <a:extLst>
                <a:ext uri="{FF2B5EF4-FFF2-40B4-BE49-F238E27FC236}">
                  <a16:creationId xmlns:a16="http://schemas.microsoft.com/office/drawing/2014/main" id="{22C058B4-70D5-8DB6-18F3-853653FE9853}"/>
                </a:ext>
              </a:extLst>
            </p:cNvPr>
            <p:cNvGrpSpPr/>
            <p:nvPr/>
          </p:nvGrpSpPr>
          <p:grpSpPr>
            <a:xfrm>
              <a:off x="884237" y="2261272"/>
              <a:ext cx="3950380" cy="7510702"/>
              <a:chOff x="-3471496" y="6031768"/>
              <a:chExt cx="2787858" cy="5300445"/>
            </a:xfrm>
          </p:grpSpPr>
          <p:grpSp>
            <p:nvGrpSpPr>
              <p:cNvPr id="59" name="Group 58">
                <a:extLst>
                  <a:ext uri="{FF2B5EF4-FFF2-40B4-BE49-F238E27FC236}">
                    <a16:creationId xmlns:a16="http://schemas.microsoft.com/office/drawing/2014/main" id="{26BEBD14-3F6F-9BF7-F6A7-F792E6DB60F9}"/>
                  </a:ext>
                </a:extLst>
              </p:cNvPr>
              <p:cNvGrpSpPr/>
              <p:nvPr/>
            </p:nvGrpSpPr>
            <p:grpSpPr>
              <a:xfrm>
                <a:off x="-3471496" y="6031768"/>
                <a:ext cx="2787858" cy="5300445"/>
                <a:chOff x="11964378" y="6046786"/>
                <a:chExt cx="3506538" cy="6666845"/>
              </a:xfrm>
            </p:grpSpPr>
            <p:grpSp>
              <p:nvGrpSpPr>
                <p:cNvPr id="61" name="Group 60">
                  <a:extLst>
                    <a:ext uri="{FF2B5EF4-FFF2-40B4-BE49-F238E27FC236}">
                      <a16:creationId xmlns:a16="http://schemas.microsoft.com/office/drawing/2014/main" id="{F7AEFBFD-B566-96CE-7BEF-734A46AF447C}"/>
                    </a:ext>
                  </a:extLst>
                </p:cNvPr>
                <p:cNvGrpSpPr/>
                <p:nvPr/>
              </p:nvGrpSpPr>
              <p:grpSpPr>
                <a:xfrm>
                  <a:off x="13686031" y="7836986"/>
                  <a:ext cx="1784885" cy="2530780"/>
                  <a:chOff x="13002206" y="10072851"/>
                  <a:chExt cx="1284898" cy="1821851"/>
                </a:xfrm>
              </p:grpSpPr>
              <p:sp>
                <p:nvSpPr>
                  <p:cNvPr id="75" name="Freeform 4248">
                    <a:extLst>
                      <a:ext uri="{FF2B5EF4-FFF2-40B4-BE49-F238E27FC236}">
                        <a16:creationId xmlns:a16="http://schemas.microsoft.com/office/drawing/2014/main" id="{74C39C5D-1FEA-45A2-E28C-CCBA6CA02640}"/>
                      </a:ext>
                    </a:extLst>
                  </p:cNvPr>
                  <p:cNvSpPr>
                    <a:spLocks/>
                  </p:cNvSpPr>
                  <p:nvPr/>
                </p:nvSpPr>
                <p:spPr bwMode="auto">
                  <a:xfrm>
                    <a:off x="13098099" y="11281021"/>
                    <a:ext cx="249315" cy="613681"/>
                  </a:xfrm>
                  <a:custGeom>
                    <a:avLst/>
                    <a:gdLst>
                      <a:gd name="T0" fmla="*/ 3 w 15"/>
                      <a:gd name="T1" fmla="*/ 37 h 37"/>
                      <a:gd name="T2" fmla="*/ 3 w 15"/>
                      <a:gd name="T3" fmla="*/ 37 h 37"/>
                      <a:gd name="T4" fmla="*/ 5 w 15"/>
                      <a:gd name="T5" fmla="*/ 35 h 37"/>
                      <a:gd name="T6" fmla="*/ 15 w 15"/>
                      <a:gd name="T7" fmla="*/ 3 h 37"/>
                      <a:gd name="T8" fmla="*/ 14 w 15"/>
                      <a:gd name="T9" fmla="*/ 0 h 37"/>
                      <a:gd name="T10" fmla="*/ 11 w 15"/>
                      <a:gd name="T11" fmla="*/ 1 h 37"/>
                      <a:gd name="T12" fmla="*/ 1 w 15"/>
                      <a:gd name="T13" fmla="*/ 35 h 37"/>
                      <a:gd name="T14" fmla="*/ 3 w 15"/>
                      <a:gd name="T15" fmla="*/ 37 h 3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37">
                        <a:moveTo>
                          <a:pt x="3" y="37"/>
                        </a:moveTo>
                        <a:cubicBezTo>
                          <a:pt x="3" y="37"/>
                          <a:pt x="3" y="37"/>
                          <a:pt x="3" y="37"/>
                        </a:cubicBezTo>
                        <a:cubicBezTo>
                          <a:pt x="4" y="36"/>
                          <a:pt x="5" y="36"/>
                          <a:pt x="5" y="35"/>
                        </a:cubicBezTo>
                        <a:cubicBezTo>
                          <a:pt x="4" y="18"/>
                          <a:pt x="14" y="3"/>
                          <a:pt x="15" y="3"/>
                        </a:cubicBezTo>
                        <a:cubicBezTo>
                          <a:pt x="15" y="2"/>
                          <a:pt x="15" y="1"/>
                          <a:pt x="14" y="0"/>
                        </a:cubicBezTo>
                        <a:cubicBezTo>
                          <a:pt x="13" y="0"/>
                          <a:pt x="12" y="0"/>
                          <a:pt x="11" y="1"/>
                        </a:cubicBezTo>
                        <a:cubicBezTo>
                          <a:pt x="11" y="2"/>
                          <a:pt x="0" y="17"/>
                          <a:pt x="1" y="35"/>
                        </a:cubicBezTo>
                        <a:cubicBezTo>
                          <a:pt x="1" y="36"/>
                          <a:pt x="2" y="37"/>
                          <a:pt x="3" y="37"/>
                        </a:cubicBezTo>
                        <a:close/>
                      </a:path>
                    </a:pathLst>
                  </a:custGeom>
                  <a:solidFill>
                    <a:srgbClr val="4B41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 name="Freeform 4250">
                    <a:extLst>
                      <a:ext uri="{FF2B5EF4-FFF2-40B4-BE49-F238E27FC236}">
                        <a16:creationId xmlns:a16="http://schemas.microsoft.com/office/drawing/2014/main" id="{3AD1685E-EF9A-C934-2234-8B2706EEAD56}"/>
                      </a:ext>
                    </a:extLst>
                  </p:cNvPr>
                  <p:cNvSpPr>
                    <a:spLocks/>
                  </p:cNvSpPr>
                  <p:nvPr/>
                </p:nvSpPr>
                <p:spPr bwMode="auto">
                  <a:xfrm>
                    <a:off x="13002206" y="10072851"/>
                    <a:ext cx="1284898" cy="1534200"/>
                  </a:xfrm>
                  <a:custGeom>
                    <a:avLst/>
                    <a:gdLst>
                      <a:gd name="T0" fmla="*/ 16 w 76"/>
                      <a:gd name="T1" fmla="*/ 77 h 92"/>
                      <a:gd name="T2" fmla="*/ 76 w 76"/>
                      <a:gd name="T3" fmla="*/ 8 h 92"/>
                      <a:gd name="T4" fmla="*/ 68 w 76"/>
                      <a:gd name="T5" fmla="*/ 2 h 92"/>
                      <a:gd name="T6" fmla="*/ 16 w 76"/>
                      <a:gd name="T7" fmla="*/ 77 h 92"/>
                    </a:gdLst>
                    <a:ahLst/>
                    <a:cxnLst>
                      <a:cxn ang="0">
                        <a:pos x="T0" y="T1"/>
                      </a:cxn>
                      <a:cxn ang="0">
                        <a:pos x="T2" y="T3"/>
                      </a:cxn>
                      <a:cxn ang="0">
                        <a:pos x="T4" y="T5"/>
                      </a:cxn>
                      <a:cxn ang="0">
                        <a:pos x="T6" y="T7"/>
                      </a:cxn>
                    </a:cxnLst>
                    <a:rect l="0" t="0" r="r" b="b"/>
                    <a:pathLst>
                      <a:path w="76" h="92">
                        <a:moveTo>
                          <a:pt x="16" y="77"/>
                        </a:moveTo>
                        <a:cubicBezTo>
                          <a:pt x="16" y="77"/>
                          <a:pt x="61" y="92"/>
                          <a:pt x="76" y="8"/>
                        </a:cubicBezTo>
                        <a:cubicBezTo>
                          <a:pt x="76" y="3"/>
                          <a:pt x="72" y="0"/>
                          <a:pt x="68" y="2"/>
                        </a:cubicBezTo>
                        <a:cubicBezTo>
                          <a:pt x="47" y="11"/>
                          <a:pt x="0" y="36"/>
                          <a:pt x="16" y="77"/>
                        </a:cubicBezTo>
                        <a:close/>
                      </a:path>
                    </a:pathLst>
                  </a:custGeom>
                  <a:solidFill>
                    <a:srgbClr val="4B41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2" name="Group 61">
                  <a:extLst>
                    <a:ext uri="{FF2B5EF4-FFF2-40B4-BE49-F238E27FC236}">
                      <a16:creationId xmlns:a16="http://schemas.microsoft.com/office/drawing/2014/main" id="{8159AEEE-01F1-86A7-224D-058614C4ACE7}"/>
                    </a:ext>
                  </a:extLst>
                </p:cNvPr>
                <p:cNvGrpSpPr/>
                <p:nvPr/>
              </p:nvGrpSpPr>
              <p:grpSpPr>
                <a:xfrm>
                  <a:off x="12694160" y="6046786"/>
                  <a:ext cx="1997962" cy="4313066"/>
                  <a:chOff x="12388531" y="9324919"/>
                  <a:chExt cx="1208184" cy="2608147"/>
                </a:xfrm>
              </p:grpSpPr>
              <p:sp>
                <p:nvSpPr>
                  <p:cNvPr id="71" name="Freeform 4249">
                    <a:extLst>
                      <a:ext uri="{FF2B5EF4-FFF2-40B4-BE49-F238E27FC236}">
                        <a16:creationId xmlns:a16="http://schemas.microsoft.com/office/drawing/2014/main" id="{4EC66985-2A18-9DC1-AE36-06A79D7BFC79}"/>
                      </a:ext>
                    </a:extLst>
                  </p:cNvPr>
                  <p:cNvSpPr>
                    <a:spLocks/>
                  </p:cNvSpPr>
                  <p:nvPr/>
                </p:nvSpPr>
                <p:spPr bwMode="auto">
                  <a:xfrm>
                    <a:off x="12983034" y="10839947"/>
                    <a:ext cx="95893" cy="1093119"/>
                  </a:xfrm>
                  <a:custGeom>
                    <a:avLst/>
                    <a:gdLst>
                      <a:gd name="T0" fmla="*/ 3 w 5"/>
                      <a:gd name="T1" fmla="*/ 66 h 66"/>
                      <a:gd name="T2" fmla="*/ 3 w 5"/>
                      <a:gd name="T3" fmla="*/ 66 h 66"/>
                      <a:gd name="T4" fmla="*/ 5 w 5"/>
                      <a:gd name="T5" fmla="*/ 64 h 66"/>
                      <a:gd name="T6" fmla="*/ 4 w 5"/>
                      <a:gd name="T7" fmla="*/ 2 h 66"/>
                      <a:gd name="T8" fmla="*/ 2 w 5"/>
                      <a:gd name="T9" fmla="*/ 0 h 66"/>
                      <a:gd name="T10" fmla="*/ 0 w 5"/>
                      <a:gd name="T11" fmla="*/ 2 h 66"/>
                      <a:gd name="T12" fmla="*/ 1 w 5"/>
                      <a:gd name="T13" fmla="*/ 64 h 66"/>
                      <a:gd name="T14" fmla="*/ 3 w 5"/>
                      <a:gd name="T15" fmla="*/ 66 h 6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66">
                        <a:moveTo>
                          <a:pt x="3" y="66"/>
                        </a:moveTo>
                        <a:cubicBezTo>
                          <a:pt x="3" y="66"/>
                          <a:pt x="3" y="66"/>
                          <a:pt x="3" y="66"/>
                        </a:cubicBezTo>
                        <a:cubicBezTo>
                          <a:pt x="4" y="66"/>
                          <a:pt x="5" y="65"/>
                          <a:pt x="5" y="64"/>
                        </a:cubicBezTo>
                        <a:cubicBezTo>
                          <a:pt x="4" y="2"/>
                          <a:pt x="4" y="2"/>
                          <a:pt x="4" y="2"/>
                        </a:cubicBezTo>
                        <a:cubicBezTo>
                          <a:pt x="4" y="1"/>
                          <a:pt x="3" y="0"/>
                          <a:pt x="2" y="0"/>
                        </a:cubicBezTo>
                        <a:cubicBezTo>
                          <a:pt x="1" y="0"/>
                          <a:pt x="0" y="1"/>
                          <a:pt x="0" y="2"/>
                        </a:cubicBezTo>
                        <a:cubicBezTo>
                          <a:pt x="1" y="64"/>
                          <a:pt x="1" y="64"/>
                          <a:pt x="1" y="64"/>
                        </a:cubicBezTo>
                        <a:cubicBezTo>
                          <a:pt x="1" y="66"/>
                          <a:pt x="2" y="66"/>
                          <a:pt x="3" y="66"/>
                        </a:cubicBezTo>
                        <a:close/>
                      </a:path>
                    </a:pathLst>
                  </a:custGeom>
                  <a:solidFill>
                    <a:srgbClr val="8379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72" name="Group 71">
                    <a:extLst>
                      <a:ext uri="{FF2B5EF4-FFF2-40B4-BE49-F238E27FC236}">
                        <a16:creationId xmlns:a16="http://schemas.microsoft.com/office/drawing/2014/main" id="{B219B6C7-F000-AED0-06B1-F22B386A851B}"/>
                      </a:ext>
                    </a:extLst>
                  </p:cNvPr>
                  <p:cNvGrpSpPr/>
                  <p:nvPr/>
                </p:nvGrpSpPr>
                <p:grpSpPr>
                  <a:xfrm>
                    <a:off x="12388531" y="9324919"/>
                    <a:ext cx="1208184" cy="2013637"/>
                    <a:chOff x="12388531" y="9324919"/>
                    <a:chExt cx="1208184" cy="2013637"/>
                  </a:xfrm>
                </p:grpSpPr>
                <p:sp>
                  <p:nvSpPr>
                    <p:cNvPr id="73" name="Freeform 4252">
                      <a:extLst>
                        <a:ext uri="{FF2B5EF4-FFF2-40B4-BE49-F238E27FC236}">
                          <a16:creationId xmlns:a16="http://schemas.microsoft.com/office/drawing/2014/main" id="{07CC433C-F857-E559-6F60-D3A87A2C2402}"/>
                        </a:ext>
                      </a:extLst>
                    </p:cNvPr>
                    <p:cNvSpPr>
                      <a:spLocks/>
                    </p:cNvSpPr>
                    <p:nvPr/>
                  </p:nvSpPr>
                  <p:spPr bwMode="auto">
                    <a:xfrm>
                      <a:off x="12388531" y="9324919"/>
                      <a:ext cx="1208184" cy="2013637"/>
                    </a:xfrm>
                    <a:custGeom>
                      <a:avLst/>
                      <a:gdLst>
                        <a:gd name="T0" fmla="*/ 31 w 72"/>
                        <a:gd name="T1" fmla="*/ 114 h 120"/>
                        <a:gd name="T2" fmla="*/ 46 w 72"/>
                        <a:gd name="T3" fmla="*/ 113 h 120"/>
                        <a:gd name="T4" fmla="*/ 38 w 72"/>
                        <a:gd name="T5" fmla="*/ 9 h 120"/>
                        <a:gd name="T6" fmla="*/ 31 w 72"/>
                        <a:gd name="T7" fmla="*/ 114 h 120"/>
                      </a:gdLst>
                      <a:ahLst/>
                      <a:cxnLst>
                        <a:cxn ang="0">
                          <a:pos x="T0" y="T1"/>
                        </a:cxn>
                        <a:cxn ang="0">
                          <a:pos x="T2" y="T3"/>
                        </a:cxn>
                        <a:cxn ang="0">
                          <a:pos x="T4" y="T5"/>
                        </a:cxn>
                        <a:cxn ang="0">
                          <a:pos x="T6" y="T7"/>
                        </a:cxn>
                      </a:cxnLst>
                      <a:rect l="0" t="0" r="r" b="b"/>
                      <a:pathLst>
                        <a:path w="72" h="120">
                          <a:moveTo>
                            <a:pt x="31" y="114"/>
                          </a:moveTo>
                          <a:cubicBezTo>
                            <a:pt x="34" y="120"/>
                            <a:pt x="44" y="119"/>
                            <a:pt x="46" y="113"/>
                          </a:cubicBezTo>
                          <a:cubicBezTo>
                            <a:pt x="55" y="82"/>
                            <a:pt x="72" y="16"/>
                            <a:pt x="38" y="9"/>
                          </a:cubicBezTo>
                          <a:cubicBezTo>
                            <a:pt x="0" y="0"/>
                            <a:pt x="13" y="77"/>
                            <a:pt x="31" y="114"/>
                          </a:cubicBezTo>
                          <a:close/>
                        </a:path>
                      </a:pathLst>
                    </a:custGeom>
                    <a:solidFill>
                      <a:srgbClr val="8379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 name="Freeform 4253">
                      <a:extLst>
                        <a:ext uri="{FF2B5EF4-FFF2-40B4-BE49-F238E27FC236}">
                          <a16:creationId xmlns:a16="http://schemas.microsoft.com/office/drawing/2014/main" id="{E0E7BA43-FD0C-F27B-1BB7-8F5653BBDA08}"/>
                        </a:ext>
                      </a:extLst>
                    </p:cNvPr>
                    <p:cNvSpPr>
                      <a:spLocks/>
                    </p:cNvSpPr>
                    <p:nvPr/>
                  </p:nvSpPr>
                  <p:spPr bwMode="auto">
                    <a:xfrm>
                      <a:off x="12963855" y="9804364"/>
                      <a:ext cx="95893" cy="1495842"/>
                    </a:xfrm>
                    <a:custGeom>
                      <a:avLst/>
                      <a:gdLst>
                        <a:gd name="T0" fmla="*/ 5 w 6"/>
                        <a:gd name="T1" fmla="*/ 90 h 90"/>
                        <a:gd name="T2" fmla="*/ 5 w 6"/>
                        <a:gd name="T3" fmla="*/ 90 h 90"/>
                        <a:gd name="T4" fmla="*/ 6 w 6"/>
                        <a:gd name="T5" fmla="*/ 89 h 90"/>
                        <a:gd name="T6" fmla="*/ 2 w 6"/>
                        <a:gd name="T7" fmla="*/ 1 h 90"/>
                        <a:gd name="T8" fmla="*/ 1 w 6"/>
                        <a:gd name="T9" fmla="*/ 0 h 90"/>
                        <a:gd name="T10" fmla="*/ 0 w 6"/>
                        <a:gd name="T11" fmla="*/ 1 h 90"/>
                        <a:gd name="T12" fmla="*/ 4 w 6"/>
                        <a:gd name="T13" fmla="*/ 89 h 90"/>
                        <a:gd name="T14" fmla="*/ 5 w 6"/>
                        <a:gd name="T15" fmla="*/ 90 h 9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90">
                          <a:moveTo>
                            <a:pt x="5" y="90"/>
                          </a:moveTo>
                          <a:cubicBezTo>
                            <a:pt x="5" y="90"/>
                            <a:pt x="5" y="90"/>
                            <a:pt x="5" y="90"/>
                          </a:cubicBezTo>
                          <a:cubicBezTo>
                            <a:pt x="5" y="90"/>
                            <a:pt x="6" y="89"/>
                            <a:pt x="6" y="89"/>
                          </a:cubicBezTo>
                          <a:cubicBezTo>
                            <a:pt x="2" y="1"/>
                            <a:pt x="2" y="1"/>
                            <a:pt x="2" y="1"/>
                          </a:cubicBezTo>
                          <a:cubicBezTo>
                            <a:pt x="2" y="1"/>
                            <a:pt x="2" y="0"/>
                            <a:pt x="1" y="0"/>
                          </a:cubicBezTo>
                          <a:cubicBezTo>
                            <a:pt x="0" y="0"/>
                            <a:pt x="0" y="1"/>
                            <a:pt x="0" y="1"/>
                          </a:cubicBezTo>
                          <a:cubicBezTo>
                            <a:pt x="4" y="89"/>
                            <a:pt x="4" y="89"/>
                            <a:pt x="4" y="89"/>
                          </a:cubicBezTo>
                          <a:cubicBezTo>
                            <a:pt x="4" y="89"/>
                            <a:pt x="4" y="90"/>
                            <a:pt x="5" y="90"/>
                          </a:cubicBezTo>
                          <a:close/>
                        </a:path>
                      </a:pathLst>
                    </a:custGeom>
                    <a:solidFill>
                      <a:srgbClr val="4B41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grpSp>
              <p:nvGrpSpPr>
                <p:cNvPr id="63" name="Group 62">
                  <a:extLst>
                    <a:ext uri="{FF2B5EF4-FFF2-40B4-BE49-F238E27FC236}">
                      <a16:creationId xmlns:a16="http://schemas.microsoft.com/office/drawing/2014/main" id="{23C5A287-9001-AF7E-8E26-8292FFB9EC8A}"/>
                    </a:ext>
                  </a:extLst>
                </p:cNvPr>
                <p:cNvGrpSpPr/>
                <p:nvPr/>
              </p:nvGrpSpPr>
              <p:grpSpPr>
                <a:xfrm rot="382393">
                  <a:off x="11964378" y="8619935"/>
                  <a:ext cx="1658571" cy="1704006"/>
                  <a:chOff x="11506364" y="10590632"/>
                  <a:chExt cx="1399962" cy="1438313"/>
                </a:xfrm>
              </p:grpSpPr>
              <p:sp>
                <p:nvSpPr>
                  <p:cNvPr id="68" name="Freeform 4245">
                    <a:extLst>
                      <a:ext uri="{FF2B5EF4-FFF2-40B4-BE49-F238E27FC236}">
                        <a16:creationId xmlns:a16="http://schemas.microsoft.com/office/drawing/2014/main" id="{7E98C1A5-1EA5-B19D-CC49-F8EC5674EF1B}"/>
                      </a:ext>
                    </a:extLst>
                  </p:cNvPr>
                  <p:cNvSpPr>
                    <a:spLocks/>
                  </p:cNvSpPr>
                  <p:nvPr/>
                </p:nvSpPr>
                <p:spPr bwMode="auto">
                  <a:xfrm>
                    <a:off x="12580304" y="11434443"/>
                    <a:ext cx="326022" cy="517795"/>
                  </a:xfrm>
                  <a:custGeom>
                    <a:avLst/>
                    <a:gdLst>
                      <a:gd name="T0" fmla="*/ 18 w 20"/>
                      <a:gd name="T1" fmla="*/ 31 h 31"/>
                      <a:gd name="T2" fmla="*/ 19 w 20"/>
                      <a:gd name="T3" fmla="*/ 29 h 31"/>
                      <a:gd name="T4" fmla="*/ 3 w 20"/>
                      <a:gd name="T5" fmla="*/ 0 h 31"/>
                      <a:gd name="T6" fmla="*/ 1 w 20"/>
                      <a:gd name="T7" fmla="*/ 1 h 31"/>
                      <a:gd name="T8" fmla="*/ 1 w 20"/>
                      <a:gd name="T9" fmla="*/ 4 h 31"/>
                      <a:gd name="T10" fmla="*/ 9 w 20"/>
                      <a:gd name="T11" fmla="*/ 10 h 31"/>
                      <a:gd name="T12" fmla="*/ 16 w 20"/>
                      <a:gd name="T13" fmla="*/ 29 h 31"/>
                      <a:gd name="T14" fmla="*/ 17 w 20"/>
                      <a:gd name="T15" fmla="*/ 31 h 31"/>
                      <a:gd name="T16" fmla="*/ 18 w 20"/>
                      <a:gd name="T17"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31">
                        <a:moveTo>
                          <a:pt x="18" y="31"/>
                        </a:moveTo>
                        <a:cubicBezTo>
                          <a:pt x="19" y="31"/>
                          <a:pt x="19" y="30"/>
                          <a:pt x="19" y="29"/>
                        </a:cubicBezTo>
                        <a:cubicBezTo>
                          <a:pt x="20" y="9"/>
                          <a:pt x="4" y="1"/>
                          <a:pt x="3" y="0"/>
                        </a:cubicBezTo>
                        <a:cubicBezTo>
                          <a:pt x="2" y="0"/>
                          <a:pt x="1" y="0"/>
                          <a:pt x="1" y="1"/>
                        </a:cubicBezTo>
                        <a:cubicBezTo>
                          <a:pt x="0" y="2"/>
                          <a:pt x="0" y="3"/>
                          <a:pt x="1" y="4"/>
                        </a:cubicBezTo>
                        <a:cubicBezTo>
                          <a:pt x="1" y="4"/>
                          <a:pt x="5" y="6"/>
                          <a:pt x="9" y="10"/>
                        </a:cubicBezTo>
                        <a:cubicBezTo>
                          <a:pt x="13" y="16"/>
                          <a:pt x="16" y="22"/>
                          <a:pt x="16" y="29"/>
                        </a:cubicBezTo>
                        <a:cubicBezTo>
                          <a:pt x="16" y="30"/>
                          <a:pt x="16" y="31"/>
                          <a:pt x="17" y="31"/>
                        </a:cubicBezTo>
                        <a:lnTo>
                          <a:pt x="18" y="31"/>
                        </a:lnTo>
                        <a:close/>
                      </a:path>
                    </a:pathLst>
                  </a:custGeom>
                  <a:solidFill>
                    <a:srgbClr val="8379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 name="Freeform 4251">
                    <a:extLst>
                      <a:ext uri="{FF2B5EF4-FFF2-40B4-BE49-F238E27FC236}">
                        <a16:creationId xmlns:a16="http://schemas.microsoft.com/office/drawing/2014/main" id="{2D19BD4B-AE49-DAF9-D5D4-DA6FCCCE733D}"/>
                      </a:ext>
                    </a:extLst>
                  </p:cNvPr>
                  <p:cNvSpPr>
                    <a:spLocks/>
                  </p:cNvSpPr>
                  <p:nvPr/>
                </p:nvSpPr>
                <p:spPr bwMode="auto">
                  <a:xfrm>
                    <a:off x="11506364" y="10590632"/>
                    <a:ext cx="1361606" cy="1438313"/>
                  </a:xfrm>
                  <a:custGeom>
                    <a:avLst/>
                    <a:gdLst>
                      <a:gd name="T0" fmla="*/ 76 w 82"/>
                      <a:gd name="T1" fmla="*/ 62 h 87"/>
                      <a:gd name="T2" fmla="*/ 2 w 82"/>
                      <a:gd name="T3" fmla="*/ 9 h 87"/>
                      <a:gd name="T4" fmla="*/ 8 w 82"/>
                      <a:gd name="T5" fmla="*/ 1 h 87"/>
                      <a:gd name="T6" fmla="*/ 76 w 82"/>
                      <a:gd name="T7" fmla="*/ 62 h 87"/>
                    </a:gdLst>
                    <a:ahLst/>
                    <a:cxnLst>
                      <a:cxn ang="0">
                        <a:pos x="T0" y="T1"/>
                      </a:cxn>
                      <a:cxn ang="0">
                        <a:pos x="T2" y="T3"/>
                      </a:cxn>
                      <a:cxn ang="0">
                        <a:pos x="T4" y="T5"/>
                      </a:cxn>
                      <a:cxn ang="0">
                        <a:pos x="T6" y="T7"/>
                      </a:cxn>
                    </a:cxnLst>
                    <a:rect l="0" t="0" r="r" b="b"/>
                    <a:pathLst>
                      <a:path w="82" h="87">
                        <a:moveTo>
                          <a:pt x="76" y="62"/>
                        </a:moveTo>
                        <a:cubicBezTo>
                          <a:pt x="76" y="62"/>
                          <a:pt x="36" y="87"/>
                          <a:pt x="2" y="9"/>
                        </a:cubicBezTo>
                        <a:cubicBezTo>
                          <a:pt x="0" y="5"/>
                          <a:pt x="4" y="0"/>
                          <a:pt x="8" y="1"/>
                        </a:cubicBezTo>
                        <a:cubicBezTo>
                          <a:pt x="30" y="5"/>
                          <a:pt x="82" y="19"/>
                          <a:pt x="76" y="62"/>
                        </a:cubicBezTo>
                        <a:close/>
                      </a:path>
                    </a:pathLst>
                  </a:custGeom>
                  <a:solidFill>
                    <a:srgbClr val="8379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 name="Freeform 4254">
                    <a:extLst>
                      <a:ext uri="{FF2B5EF4-FFF2-40B4-BE49-F238E27FC236}">
                        <a16:creationId xmlns:a16="http://schemas.microsoft.com/office/drawing/2014/main" id="{2E321976-B71C-E67A-99F0-CBA12F7071C8}"/>
                      </a:ext>
                    </a:extLst>
                  </p:cNvPr>
                  <p:cNvSpPr>
                    <a:spLocks/>
                  </p:cNvSpPr>
                  <p:nvPr/>
                </p:nvSpPr>
                <p:spPr bwMode="auto">
                  <a:xfrm>
                    <a:off x="11947451" y="10935827"/>
                    <a:ext cx="824639" cy="690389"/>
                  </a:xfrm>
                  <a:custGeom>
                    <a:avLst/>
                    <a:gdLst>
                      <a:gd name="T0" fmla="*/ 49 w 50"/>
                      <a:gd name="T1" fmla="*/ 41 h 41"/>
                      <a:gd name="T2" fmla="*/ 50 w 50"/>
                      <a:gd name="T3" fmla="*/ 41 h 41"/>
                      <a:gd name="T4" fmla="*/ 50 w 50"/>
                      <a:gd name="T5" fmla="*/ 40 h 41"/>
                      <a:gd name="T6" fmla="*/ 1 w 50"/>
                      <a:gd name="T7" fmla="*/ 0 h 41"/>
                      <a:gd name="T8" fmla="*/ 0 w 50"/>
                      <a:gd name="T9" fmla="*/ 0 h 41"/>
                      <a:gd name="T10" fmla="*/ 0 w 50"/>
                      <a:gd name="T11" fmla="*/ 2 h 41"/>
                      <a:gd name="T12" fmla="*/ 49 w 50"/>
                      <a:gd name="T13" fmla="*/ 41 h 41"/>
                      <a:gd name="T14" fmla="*/ 49 w 50"/>
                      <a:gd name="T15" fmla="*/ 41 h 4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 h="41">
                        <a:moveTo>
                          <a:pt x="49" y="41"/>
                        </a:moveTo>
                        <a:cubicBezTo>
                          <a:pt x="50" y="41"/>
                          <a:pt x="50" y="41"/>
                          <a:pt x="50" y="41"/>
                        </a:cubicBezTo>
                        <a:cubicBezTo>
                          <a:pt x="50" y="41"/>
                          <a:pt x="50" y="40"/>
                          <a:pt x="50" y="40"/>
                        </a:cubicBezTo>
                        <a:cubicBezTo>
                          <a:pt x="1" y="0"/>
                          <a:pt x="1" y="0"/>
                          <a:pt x="1" y="0"/>
                        </a:cubicBezTo>
                        <a:cubicBezTo>
                          <a:pt x="1" y="0"/>
                          <a:pt x="0" y="0"/>
                          <a:pt x="0" y="0"/>
                        </a:cubicBezTo>
                        <a:cubicBezTo>
                          <a:pt x="0" y="1"/>
                          <a:pt x="0" y="1"/>
                          <a:pt x="0" y="2"/>
                        </a:cubicBezTo>
                        <a:cubicBezTo>
                          <a:pt x="49" y="41"/>
                          <a:pt x="49" y="41"/>
                          <a:pt x="49" y="41"/>
                        </a:cubicBezTo>
                        <a:cubicBezTo>
                          <a:pt x="49" y="41"/>
                          <a:pt x="49" y="41"/>
                          <a:pt x="49" y="41"/>
                        </a:cubicBezTo>
                        <a:close/>
                      </a:path>
                    </a:pathLst>
                  </a:custGeom>
                  <a:solidFill>
                    <a:srgbClr val="4B41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4" name="Group 63">
                  <a:extLst>
                    <a:ext uri="{FF2B5EF4-FFF2-40B4-BE49-F238E27FC236}">
                      <a16:creationId xmlns:a16="http://schemas.microsoft.com/office/drawing/2014/main" id="{7C3E78C9-6B8E-75F8-10E7-387C60AF8801}"/>
                    </a:ext>
                  </a:extLst>
                </p:cNvPr>
                <p:cNvGrpSpPr/>
                <p:nvPr/>
              </p:nvGrpSpPr>
              <p:grpSpPr>
                <a:xfrm>
                  <a:off x="13265290" y="10227467"/>
                  <a:ext cx="877747" cy="2486164"/>
                  <a:chOff x="12854791" y="10175948"/>
                  <a:chExt cx="1649264" cy="2486164"/>
                </a:xfrm>
              </p:grpSpPr>
              <p:sp>
                <p:nvSpPr>
                  <p:cNvPr id="65" name="Freeform 4255">
                    <a:extLst>
                      <a:ext uri="{FF2B5EF4-FFF2-40B4-BE49-F238E27FC236}">
                        <a16:creationId xmlns:a16="http://schemas.microsoft.com/office/drawing/2014/main" id="{25498F04-7E9A-58F3-96C9-AF90F6A877AE}"/>
                      </a:ext>
                    </a:extLst>
                  </p:cNvPr>
                  <p:cNvSpPr>
                    <a:spLocks/>
                  </p:cNvSpPr>
                  <p:nvPr/>
                </p:nvSpPr>
                <p:spPr bwMode="auto">
                  <a:xfrm>
                    <a:off x="12854791" y="10175948"/>
                    <a:ext cx="1649264" cy="2486164"/>
                  </a:xfrm>
                  <a:custGeom>
                    <a:avLst/>
                    <a:gdLst>
                      <a:gd name="T0" fmla="*/ 0 w 99"/>
                      <a:gd name="T1" fmla="*/ 0 h 65"/>
                      <a:gd name="T2" fmla="*/ 3 w 99"/>
                      <a:gd name="T3" fmla="*/ 13 h 65"/>
                      <a:gd name="T4" fmla="*/ 4 w 99"/>
                      <a:gd name="T5" fmla="*/ 17 h 65"/>
                      <a:gd name="T6" fmla="*/ 6 w 99"/>
                      <a:gd name="T7" fmla="*/ 25 h 65"/>
                      <a:gd name="T8" fmla="*/ 7 w 99"/>
                      <a:gd name="T9" fmla="*/ 29 h 65"/>
                      <a:gd name="T10" fmla="*/ 13 w 99"/>
                      <a:gd name="T11" fmla="*/ 60 h 65"/>
                      <a:gd name="T12" fmla="*/ 20 w 99"/>
                      <a:gd name="T13" fmla="*/ 65 h 65"/>
                      <a:gd name="T14" fmla="*/ 79 w 99"/>
                      <a:gd name="T15" fmla="*/ 65 h 65"/>
                      <a:gd name="T16" fmla="*/ 86 w 99"/>
                      <a:gd name="T17" fmla="*/ 60 h 65"/>
                      <a:gd name="T18" fmla="*/ 93 w 99"/>
                      <a:gd name="T19" fmla="*/ 29 h 65"/>
                      <a:gd name="T20" fmla="*/ 94 w 99"/>
                      <a:gd name="T21" fmla="*/ 25 h 65"/>
                      <a:gd name="T22" fmla="*/ 96 w 99"/>
                      <a:gd name="T23" fmla="*/ 17 h 65"/>
                      <a:gd name="T24" fmla="*/ 97 w 99"/>
                      <a:gd name="T25" fmla="*/ 13 h 65"/>
                      <a:gd name="T26" fmla="*/ 99 w 99"/>
                      <a:gd name="T27" fmla="*/ 0 h 65"/>
                      <a:gd name="T28" fmla="*/ 0 w 99"/>
                      <a:gd name="T29" fmla="*/ 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9" h="65">
                        <a:moveTo>
                          <a:pt x="0" y="0"/>
                        </a:moveTo>
                        <a:cubicBezTo>
                          <a:pt x="3" y="13"/>
                          <a:pt x="3" y="13"/>
                          <a:pt x="3" y="13"/>
                        </a:cubicBezTo>
                        <a:cubicBezTo>
                          <a:pt x="4" y="17"/>
                          <a:pt x="4" y="17"/>
                          <a:pt x="4" y="17"/>
                        </a:cubicBezTo>
                        <a:cubicBezTo>
                          <a:pt x="6" y="25"/>
                          <a:pt x="6" y="25"/>
                          <a:pt x="6" y="25"/>
                        </a:cubicBezTo>
                        <a:cubicBezTo>
                          <a:pt x="7" y="29"/>
                          <a:pt x="7" y="29"/>
                          <a:pt x="7" y="29"/>
                        </a:cubicBezTo>
                        <a:cubicBezTo>
                          <a:pt x="13" y="60"/>
                          <a:pt x="13" y="60"/>
                          <a:pt x="13" y="60"/>
                        </a:cubicBezTo>
                        <a:cubicBezTo>
                          <a:pt x="14" y="63"/>
                          <a:pt x="17" y="65"/>
                          <a:pt x="20" y="65"/>
                        </a:cubicBezTo>
                        <a:cubicBezTo>
                          <a:pt x="79" y="65"/>
                          <a:pt x="79" y="65"/>
                          <a:pt x="79" y="65"/>
                        </a:cubicBezTo>
                        <a:cubicBezTo>
                          <a:pt x="83" y="65"/>
                          <a:pt x="86" y="63"/>
                          <a:pt x="86" y="60"/>
                        </a:cubicBezTo>
                        <a:cubicBezTo>
                          <a:pt x="93" y="29"/>
                          <a:pt x="93" y="29"/>
                          <a:pt x="93" y="29"/>
                        </a:cubicBezTo>
                        <a:cubicBezTo>
                          <a:pt x="94" y="25"/>
                          <a:pt x="94" y="25"/>
                          <a:pt x="94" y="25"/>
                        </a:cubicBezTo>
                        <a:cubicBezTo>
                          <a:pt x="96" y="17"/>
                          <a:pt x="96" y="17"/>
                          <a:pt x="96" y="17"/>
                        </a:cubicBezTo>
                        <a:cubicBezTo>
                          <a:pt x="97" y="13"/>
                          <a:pt x="97" y="13"/>
                          <a:pt x="97" y="13"/>
                        </a:cubicBezTo>
                        <a:cubicBezTo>
                          <a:pt x="99" y="0"/>
                          <a:pt x="99" y="0"/>
                          <a:pt x="99" y="0"/>
                        </a:cubicBezTo>
                        <a:lnTo>
                          <a:pt x="0" y="0"/>
                        </a:lnTo>
                        <a:close/>
                      </a:path>
                    </a:pathLst>
                  </a:custGeom>
                  <a:solidFill>
                    <a:srgbClr val="A0AB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 name="Freeform 4256">
                    <a:extLst>
                      <a:ext uri="{FF2B5EF4-FFF2-40B4-BE49-F238E27FC236}">
                        <a16:creationId xmlns:a16="http://schemas.microsoft.com/office/drawing/2014/main" id="{3BD0C658-1E40-04F5-BDC9-57CDA0A8D949}"/>
                      </a:ext>
                    </a:extLst>
                  </p:cNvPr>
                  <p:cNvSpPr>
                    <a:spLocks/>
                  </p:cNvSpPr>
                  <p:nvPr/>
                </p:nvSpPr>
                <p:spPr bwMode="auto">
                  <a:xfrm>
                    <a:off x="12919627" y="10365889"/>
                    <a:ext cx="1572550" cy="76708"/>
                  </a:xfrm>
                  <a:custGeom>
                    <a:avLst/>
                    <a:gdLst>
                      <a:gd name="T0" fmla="*/ 0 w 82"/>
                      <a:gd name="T1" fmla="*/ 0 h 4"/>
                      <a:gd name="T2" fmla="*/ 1 w 82"/>
                      <a:gd name="T3" fmla="*/ 4 h 4"/>
                      <a:gd name="T4" fmla="*/ 81 w 82"/>
                      <a:gd name="T5" fmla="*/ 4 h 4"/>
                      <a:gd name="T6" fmla="*/ 82 w 82"/>
                      <a:gd name="T7" fmla="*/ 0 h 4"/>
                      <a:gd name="T8" fmla="*/ 0 w 82"/>
                      <a:gd name="T9" fmla="*/ 0 h 4"/>
                    </a:gdLst>
                    <a:ahLst/>
                    <a:cxnLst>
                      <a:cxn ang="0">
                        <a:pos x="T0" y="T1"/>
                      </a:cxn>
                      <a:cxn ang="0">
                        <a:pos x="T2" y="T3"/>
                      </a:cxn>
                      <a:cxn ang="0">
                        <a:pos x="T4" y="T5"/>
                      </a:cxn>
                      <a:cxn ang="0">
                        <a:pos x="T6" y="T7"/>
                      </a:cxn>
                      <a:cxn ang="0">
                        <a:pos x="T8" y="T9"/>
                      </a:cxn>
                    </a:cxnLst>
                    <a:rect l="0" t="0" r="r" b="b"/>
                    <a:pathLst>
                      <a:path w="82" h="4">
                        <a:moveTo>
                          <a:pt x="0" y="0"/>
                        </a:moveTo>
                        <a:lnTo>
                          <a:pt x="1" y="4"/>
                        </a:lnTo>
                        <a:lnTo>
                          <a:pt x="81" y="4"/>
                        </a:lnTo>
                        <a:lnTo>
                          <a:pt x="82" y="0"/>
                        </a:lnTo>
                        <a:lnTo>
                          <a:pt x="0" y="0"/>
                        </a:lnTo>
                        <a:close/>
                      </a:path>
                    </a:pathLst>
                  </a:custGeom>
                  <a:solidFill>
                    <a:srgbClr val="8D97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 name="Freeform 4257">
                    <a:extLst>
                      <a:ext uri="{FF2B5EF4-FFF2-40B4-BE49-F238E27FC236}">
                        <a16:creationId xmlns:a16="http://schemas.microsoft.com/office/drawing/2014/main" id="{C6CE109D-BDF7-6467-E8DD-3656EB3003C7}"/>
                      </a:ext>
                    </a:extLst>
                  </p:cNvPr>
                  <p:cNvSpPr>
                    <a:spLocks/>
                  </p:cNvSpPr>
                  <p:nvPr/>
                </p:nvSpPr>
                <p:spPr bwMode="auto">
                  <a:xfrm>
                    <a:off x="12950678" y="10597849"/>
                    <a:ext cx="1476670" cy="57536"/>
                  </a:xfrm>
                  <a:custGeom>
                    <a:avLst/>
                    <a:gdLst>
                      <a:gd name="T0" fmla="*/ 0 w 77"/>
                      <a:gd name="T1" fmla="*/ 0 h 3"/>
                      <a:gd name="T2" fmla="*/ 1 w 77"/>
                      <a:gd name="T3" fmla="*/ 3 h 3"/>
                      <a:gd name="T4" fmla="*/ 76 w 77"/>
                      <a:gd name="T5" fmla="*/ 3 h 3"/>
                      <a:gd name="T6" fmla="*/ 77 w 77"/>
                      <a:gd name="T7" fmla="*/ 0 h 3"/>
                      <a:gd name="T8" fmla="*/ 0 w 77"/>
                      <a:gd name="T9" fmla="*/ 0 h 3"/>
                    </a:gdLst>
                    <a:ahLst/>
                    <a:cxnLst>
                      <a:cxn ang="0">
                        <a:pos x="T0" y="T1"/>
                      </a:cxn>
                      <a:cxn ang="0">
                        <a:pos x="T2" y="T3"/>
                      </a:cxn>
                      <a:cxn ang="0">
                        <a:pos x="T4" y="T5"/>
                      </a:cxn>
                      <a:cxn ang="0">
                        <a:pos x="T6" y="T7"/>
                      </a:cxn>
                      <a:cxn ang="0">
                        <a:pos x="T8" y="T9"/>
                      </a:cxn>
                    </a:cxnLst>
                    <a:rect l="0" t="0" r="r" b="b"/>
                    <a:pathLst>
                      <a:path w="77" h="3">
                        <a:moveTo>
                          <a:pt x="0" y="0"/>
                        </a:moveTo>
                        <a:lnTo>
                          <a:pt x="1" y="3"/>
                        </a:lnTo>
                        <a:lnTo>
                          <a:pt x="76" y="3"/>
                        </a:lnTo>
                        <a:lnTo>
                          <a:pt x="77" y="0"/>
                        </a:lnTo>
                        <a:lnTo>
                          <a:pt x="0" y="0"/>
                        </a:lnTo>
                        <a:close/>
                      </a:path>
                    </a:pathLst>
                  </a:custGeom>
                  <a:solidFill>
                    <a:srgbClr val="8D97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
            <p:nvSpPr>
              <p:cNvPr id="60" name="Freeform 4254">
                <a:extLst>
                  <a:ext uri="{FF2B5EF4-FFF2-40B4-BE49-F238E27FC236}">
                    <a16:creationId xmlns:a16="http://schemas.microsoft.com/office/drawing/2014/main" id="{1C724997-C5A8-2209-791F-849D0CA9794D}"/>
                  </a:ext>
                </a:extLst>
              </p:cNvPr>
              <p:cNvSpPr>
                <a:spLocks/>
              </p:cNvSpPr>
              <p:nvPr/>
            </p:nvSpPr>
            <p:spPr bwMode="auto">
              <a:xfrm rot="382393" flipH="1">
                <a:off x="-1725353" y="7930637"/>
                <a:ext cx="654860" cy="932454"/>
              </a:xfrm>
              <a:custGeom>
                <a:avLst/>
                <a:gdLst>
                  <a:gd name="T0" fmla="*/ 49 w 50"/>
                  <a:gd name="T1" fmla="*/ 41 h 41"/>
                  <a:gd name="T2" fmla="*/ 50 w 50"/>
                  <a:gd name="T3" fmla="*/ 41 h 41"/>
                  <a:gd name="T4" fmla="*/ 50 w 50"/>
                  <a:gd name="T5" fmla="*/ 40 h 41"/>
                  <a:gd name="T6" fmla="*/ 1 w 50"/>
                  <a:gd name="T7" fmla="*/ 0 h 41"/>
                  <a:gd name="T8" fmla="*/ 0 w 50"/>
                  <a:gd name="T9" fmla="*/ 0 h 41"/>
                  <a:gd name="T10" fmla="*/ 0 w 50"/>
                  <a:gd name="T11" fmla="*/ 2 h 41"/>
                  <a:gd name="T12" fmla="*/ 49 w 50"/>
                  <a:gd name="T13" fmla="*/ 41 h 41"/>
                  <a:gd name="T14" fmla="*/ 49 w 50"/>
                  <a:gd name="T15" fmla="*/ 41 h 4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 h="41">
                    <a:moveTo>
                      <a:pt x="49" y="41"/>
                    </a:moveTo>
                    <a:cubicBezTo>
                      <a:pt x="50" y="41"/>
                      <a:pt x="50" y="41"/>
                      <a:pt x="50" y="41"/>
                    </a:cubicBezTo>
                    <a:cubicBezTo>
                      <a:pt x="50" y="41"/>
                      <a:pt x="50" y="40"/>
                      <a:pt x="50" y="40"/>
                    </a:cubicBezTo>
                    <a:cubicBezTo>
                      <a:pt x="1" y="0"/>
                      <a:pt x="1" y="0"/>
                      <a:pt x="1" y="0"/>
                    </a:cubicBezTo>
                    <a:cubicBezTo>
                      <a:pt x="1" y="0"/>
                      <a:pt x="0" y="0"/>
                      <a:pt x="0" y="0"/>
                    </a:cubicBezTo>
                    <a:cubicBezTo>
                      <a:pt x="0" y="1"/>
                      <a:pt x="0" y="1"/>
                      <a:pt x="0" y="2"/>
                    </a:cubicBezTo>
                    <a:cubicBezTo>
                      <a:pt x="49" y="41"/>
                      <a:pt x="49" y="41"/>
                      <a:pt x="49" y="41"/>
                    </a:cubicBezTo>
                    <a:cubicBezTo>
                      <a:pt x="49" y="41"/>
                      <a:pt x="49" y="41"/>
                      <a:pt x="49" y="41"/>
                    </a:cubicBezTo>
                    <a:close/>
                  </a:path>
                </a:pathLst>
              </a:custGeom>
              <a:solidFill>
                <a:srgbClr val="837847"/>
              </a:solidFill>
              <a:ln>
                <a:noFill/>
              </a:ln>
            </p:spPr>
            <p:txBody>
              <a:bodyPr vert="horz" wrap="square" lIns="91440" tIns="45720" rIns="91440" bIns="45720" numCol="1" anchor="t" anchorCtr="0" compatLnSpc="1">
                <a:prstTxWarp prst="textNoShape">
                  <a:avLst/>
                </a:prstTxWarp>
              </a:bodyPr>
              <a:lstStyle/>
              <a:p>
                <a:endParaRPr lang="en-US"/>
              </a:p>
            </p:txBody>
          </p:sp>
        </p:grpSp>
        <p:sp>
          <p:nvSpPr>
            <p:cNvPr id="10" name="Freeform 81599">
              <a:extLst>
                <a:ext uri="{FF2B5EF4-FFF2-40B4-BE49-F238E27FC236}">
                  <a16:creationId xmlns:a16="http://schemas.microsoft.com/office/drawing/2014/main" id="{EEDFC128-78C1-09A9-1A28-CD6AF63EA93D}"/>
                </a:ext>
              </a:extLst>
            </p:cNvPr>
            <p:cNvSpPr>
              <a:spLocks/>
            </p:cNvSpPr>
            <p:nvPr/>
          </p:nvSpPr>
          <p:spPr bwMode="auto">
            <a:xfrm>
              <a:off x="6044966" y="6397884"/>
              <a:ext cx="1465392" cy="1494700"/>
            </a:xfrm>
            <a:custGeom>
              <a:avLst/>
              <a:gdLst>
                <a:gd name="T0" fmla="*/ 28 w 38"/>
                <a:gd name="T1" fmla="*/ 39 h 39"/>
                <a:gd name="T2" fmla="*/ 0 w 38"/>
                <a:gd name="T3" fmla="*/ 24 h 39"/>
                <a:gd name="T4" fmla="*/ 4 w 38"/>
                <a:gd name="T5" fmla="*/ 16 h 39"/>
                <a:gd name="T6" fmla="*/ 13 w 38"/>
                <a:gd name="T7" fmla="*/ 0 h 39"/>
                <a:gd name="T8" fmla="*/ 38 w 38"/>
                <a:gd name="T9" fmla="*/ 7 h 39"/>
                <a:gd name="T10" fmla="*/ 28 w 38"/>
                <a:gd name="T11" fmla="*/ 39 h 39"/>
              </a:gdLst>
              <a:ahLst/>
              <a:cxnLst>
                <a:cxn ang="0">
                  <a:pos x="T0" y="T1"/>
                </a:cxn>
                <a:cxn ang="0">
                  <a:pos x="T2" y="T3"/>
                </a:cxn>
                <a:cxn ang="0">
                  <a:pos x="T4" y="T5"/>
                </a:cxn>
                <a:cxn ang="0">
                  <a:pos x="T6" y="T7"/>
                </a:cxn>
                <a:cxn ang="0">
                  <a:pos x="T8" y="T9"/>
                </a:cxn>
                <a:cxn ang="0">
                  <a:pos x="T10" y="T11"/>
                </a:cxn>
              </a:cxnLst>
              <a:rect l="0" t="0" r="r" b="b"/>
              <a:pathLst>
                <a:path w="38" h="39">
                  <a:moveTo>
                    <a:pt x="28" y="39"/>
                  </a:moveTo>
                  <a:cubicBezTo>
                    <a:pt x="18" y="36"/>
                    <a:pt x="8" y="31"/>
                    <a:pt x="0" y="24"/>
                  </a:cubicBezTo>
                  <a:cubicBezTo>
                    <a:pt x="1" y="21"/>
                    <a:pt x="3" y="19"/>
                    <a:pt x="4" y="16"/>
                  </a:cubicBezTo>
                  <a:cubicBezTo>
                    <a:pt x="5" y="14"/>
                    <a:pt x="12" y="0"/>
                    <a:pt x="13" y="0"/>
                  </a:cubicBezTo>
                  <a:cubicBezTo>
                    <a:pt x="21" y="3"/>
                    <a:pt x="30" y="5"/>
                    <a:pt x="38" y="7"/>
                  </a:cubicBezTo>
                  <a:cubicBezTo>
                    <a:pt x="35" y="18"/>
                    <a:pt x="31" y="29"/>
                    <a:pt x="28" y="39"/>
                  </a:cubicBezTo>
                  <a:close/>
                </a:path>
              </a:pathLst>
            </a:custGeom>
            <a:solidFill>
              <a:srgbClr val="F2A6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 name="Freeform 81600">
              <a:extLst>
                <a:ext uri="{FF2B5EF4-FFF2-40B4-BE49-F238E27FC236}">
                  <a16:creationId xmlns:a16="http://schemas.microsoft.com/office/drawing/2014/main" id="{27DF95FF-8D84-FA98-859F-5C023B06E5FE}"/>
                </a:ext>
              </a:extLst>
            </p:cNvPr>
            <p:cNvSpPr>
              <a:spLocks/>
            </p:cNvSpPr>
            <p:nvPr/>
          </p:nvSpPr>
          <p:spPr bwMode="auto">
            <a:xfrm>
              <a:off x="1719100" y="7371933"/>
              <a:ext cx="7063187" cy="3780708"/>
            </a:xfrm>
            <a:custGeom>
              <a:avLst/>
              <a:gdLst>
                <a:gd name="T0" fmla="*/ 174 w 185"/>
                <a:gd name="T1" fmla="*/ 47 h 99"/>
                <a:gd name="T2" fmla="*/ 152 w 185"/>
                <a:gd name="T3" fmla="*/ 27 h 99"/>
                <a:gd name="T4" fmla="*/ 134 w 185"/>
                <a:gd name="T5" fmla="*/ 31 h 99"/>
                <a:gd name="T6" fmla="*/ 94 w 185"/>
                <a:gd name="T7" fmla="*/ 3 h 99"/>
                <a:gd name="T8" fmla="*/ 66 w 185"/>
                <a:gd name="T9" fmla="*/ 1 h 99"/>
                <a:gd name="T10" fmla="*/ 39 w 185"/>
                <a:gd name="T11" fmla="*/ 14 h 99"/>
                <a:gd name="T12" fmla="*/ 6 w 185"/>
                <a:gd name="T13" fmla="*/ 73 h 99"/>
                <a:gd name="T14" fmla="*/ 22 w 185"/>
                <a:gd name="T15" fmla="*/ 99 h 99"/>
                <a:gd name="T16" fmla="*/ 181 w 185"/>
                <a:gd name="T17" fmla="*/ 99 h 99"/>
                <a:gd name="T18" fmla="*/ 184 w 185"/>
                <a:gd name="T19" fmla="*/ 77 h 99"/>
                <a:gd name="T20" fmla="*/ 174 w 185"/>
                <a:gd name="T21" fmla="*/ 47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5" h="99">
                  <a:moveTo>
                    <a:pt x="174" y="47"/>
                  </a:moveTo>
                  <a:cubicBezTo>
                    <a:pt x="169" y="38"/>
                    <a:pt x="161" y="32"/>
                    <a:pt x="152" y="27"/>
                  </a:cubicBezTo>
                  <a:cubicBezTo>
                    <a:pt x="147" y="30"/>
                    <a:pt x="141" y="31"/>
                    <a:pt x="134" y="31"/>
                  </a:cubicBezTo>
                  <a:cubicBezTo>
                    <a:pt x="116" y="31"/>
                    <a:pt x="100" y="19"/>
                    <a:pt x="94" y="3"/>
                  </a:cubicBezTo>
                  <a:cubicBezTo>
                    <a:pt x="84" y="1"/>
                    <a:pt x="75" y="0"/>
                    <a:pt x="66" y="1"/>
                  </a:cubicBezTo>
                  <a:cubicBezTo>
                    <a:pt x="56" y="2"/>
                    <a:pt x="46" y="7"/>
                    <a:pt x="39" y="14"/>
                  </a:cubicBezTo>
                  <a:cubicBezTo>
                    <a:pt x="6" y="73"/>
                    <a:pt x="6" y="73"/>
                    <a:pt x="6" y="73"/>
                  </a:cubicBezTo>
                  <a:cubicBezTo>
                    <a:pt x="0" y="85"/>
                    <a:pt x="8" y="99"/>
                    <a:pt x="22" y="99"/>
                  </a:cubicBezTo>
                  <a:cubicBezTo>
                    <a:pt x="181" y="99"/>
                    <a:pt x="181" y="99"/>
                    <a:pt x="181" y="99"/>
                  </a:cubicBezTo>
                  <a:cubicBezTo>
                    <a:pt x="183" y="92"/>
                    <a:pt x="184" y="84"/>
                    <a:pt x="184" y="77"/>
                  </a:cubicBezTo>
                  <a:cubicBezTo>
                    <a:pt x="185" y="66"/>
                    <a:pt x="179" y="56"/>
                    <a:pt x="174" y="47"/>
                  </a:cubicBezTo>
                  <a:close/>
                </a:path>
              </a:pathLst>
            </a:custGeom>
            <a:solidFill>
              <a:srgbClr val="24B58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 name="Freeform 81673">
              <a:extLst>
                <a:ext uri="{FF2B5EF4-FFF2-40B4-BE49-F238E27FC236}">
                  <a16:creationId xmlns:a16="http://schemas.microsoft.com/office/drawing/2014/main" id="{4A33646F-2D66-0793-5EBD-BDE0059055AC}"/>
                </a:ext>
              </a:extLst>
            </p:cNvPr>
            <p:cNvSpPr>
              <a:spLocks/>
            </p:cNvSpPr>
            <p:nvPr/>
          </p:nvSpPr>
          <p:spPr bwMode="auto">
            <a:xfrm>
              <a:off x="2832810" y="9247643"/>
              <a:ext cx="937849" cy="1905011"/>
            </a:xfrm>
            <a:custGeom>
              <a:avLst/>
              <a:gdLst>
                <a:gd name="T0" fmla="*/ 32 w 32"/>
                <a:gd name="T1" fmla="*/ 0 h 65"/>
                <a:gd name="T2" fmla="*/ 21 w 32"/>
                <a:gd name="T3" fmla="*/ 65 h 65"/>
                <a:gd name="T4" fmla="*/ 0 w 32"/>
                <a:gd name="T5" fmla="*/ 65 h 65"/>
                <a:gd name="T6" fmla="*/ 32 w 32"/>
                <a:gd name="T7" fmla="*/ 0 h 65"/>
              </a:gdLst>
              <a:ahLst/>
              <a:cxnLst>
                <a:cxn ang="0">
                  <a:pos x="T0" y="T1"/>
                </a:cxn>
                <a:cxn ang="0">
                  <a:pos x="T2" y="T3"/>
                </a:cxn>
                <a:cxn ang="0">
                  <a:pos x="T4" y="T5"/>
                </a:cxn>
                <a:cxn ang="0">
                  <a:pos x="T6" y="T7"/>
                </a:cxn>
              </a:cxnLst>
              <a:rect l="0" t="0" r="r" b="b"/>
              <a:pathLst>
                <a:path w="32" h="65">
                  <a:moveTo>
                    <a:pt x="32" y="0"/>
                  </a:moveTo>
                  <a:lnTo>
                    <a:pt x="21" y="65"/>
                  </a:lnTo>
                  <a:lnTo>
                    <a:pt x="0" y="65"/>
                  </a:lnTo>
                  <a:lnTo>
                    <a:pt x="32" y="0"/>
                  </a:lnTo>
                  <a:close/>
                </a:path>
              </a:pathLst>
            </a:custGeom>
            <a:solidFill>
              <a:srgbClr val="159E7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 name="Freeform 81674">
              <a:extLst>
                <a:ext uri="{FF2B5EF4-FFF2-40B4-BE49-F238E27FC236}">
                  <a16:creationId xmlns:a16="http://schemas.microsoft.com/office/drawing/2014/main" id="{A646EB7C-D8AF-CB91-D3D5-425961CA2DBE}"/>
                </a:ext>
              </a:extLst>
            </p:cNvPr>
            <p:cNvSpPr>
              <a:spLocks/>
            </p:cNvSpPr>
            <p:nvPr/>
          </p:nvSpPr>
          <p:spPr bwMode="auto">
            <a:xfrm>
              <a:off x="2129422" y="10771651"/>
              <a:ext cx="2139471" cy="1318851"/>
            </a:xfrm>
            <a:custGeom>
              <a:avLst/>
              <a:gdLst>
                <a:gd name="T0" fmla="*/ 32 w 56"/>
                <a:gd name="T1" fmla="*/ 32 h 34"/>
                <a:gd name="T2" fmla="*/ 32 w 56"/>
                <a:gd name="T3" fmla="*/ 31 h 34"/>
                <a:gd name="T4" fmla="*/ 31 w 56"/>
                <a:gd name="T5" fmla="*/ 32 h 34"/>
                <a:gd name="T6" fmla="*/ 31 w 56"/>
                <a:gd name="T7" fmla="*/ 32 h 34"/>
                <a:gd name="T8" fmla="*/ 28 w 56"/>
                <a:gd name="T9" fmla="*/ 34 h 34"/>
                <a:gd name="T10" fmla="*/ 25 w 56"/>
                <a:gd name="T11" fmla="*/ 33 h 34"/>
                <a:gd name="T12" fmla="*/ 23 w 56"/>
                <a:gd name="T13" fmla="*/ 33 h 34"/>
                <a:gd name="T14" fmla="*/ 19 w 56"/>
                <a:gd name="T15" fmla="*/ 31 h 34"/>
                <a:gd name="T16" fmla="*/ 19 w 56"/>
                <a:gd name="T17" fmla="*/ 30 h 34"/>
                <a:gd name="T18" fmla="*/ 17 w 56"/>
                <a:gd name="T19" fmla="*/ 30 h 34"/>
                <a:gd name="T20" fmla="*/ 15 w 56"/>
                <a:gd name="T21" fmla="*/ 29 h 34"/>
                <a:gd name="T22" fmla="*/ 15 w 56"/>
                <a:gd name="T23" fmla="*/ 26 h 34"/>
                <a:gd name="T24" fmla="*/ 15 w 56"/>
                <a:gd name="T25" fmla="*/ 22 h 34"/>
                <a:gd name="T26" fmla="*/ 11 w 56"/>
                <a:gd name="T27" fmla="*/ 19 h 34"/>
                <a:gd name="T28" fmla="*/ 2 w 56"/>
                <a:gd name="T29" fmla="*/ 8 h 34"/>
                <a:gd name="T30" fmla="*/ 30 w 56"/>
                <a:gd name="T31" fmla="*/ 2 h 34"/>
                <a:gd name="T32" fmla="*/ 37 w 56"/>
                <a:gd name="T33" fmla="*/ 4 h 34"/>
                <a:gd name="T34" fmla="*/ 43 w 56"/>
                <a:gd name="T35" fmla="*/ 7 h 34"/>
                <a:gd name="T36" fmla="*/ 47 w 56"/>
                <a:gd name="T37" fmla="*/ 10 h 34"/>
                <a:gd name="T38" fmla="*/ 50 w 56"/>
                <a:gd name="T39" fmla="*/ 17 h 34"/>
                <a:gd name="T40" fmla="*/ 55 w 56"/>
                <a:gd name="T41" fmla="*/ 29 h 34"/>
                <a:gd name="T42" fmla="*/ 53 w 56"/>
                <a:gd name="T43" fmla="*/ 32 h 34"/>
                <a:gd name="T44" fmla="*/ 49 w 56"/>
                <a:gd name="T45" fmla="*/ 30 h 34"/>
                <a:gd name="T46" fmla="*/ 40 w 56"/>
                <a:gd name="T47" fmla="*/ 15 h 34"/>
                <a:gd name="T48" fmla="*/ 38 w 56"/>
                <a:gd name="T49" fmla="*/ 31 h 34"/>
                <a:gd name="T50" fmla="*/ 38 w 56"/>
                <a:gd name="T51" fmla="*/ 32 h 34"/>
                <a:gd name="T52" fmla="*/ 35 w 56"/>
                <a:gd name="T53" fmla="*/ 34 h 34"/>
                <a:gd name="T54" fmla="*/ 32 w 56"/>
                <a:gd name="T55" fmla="*/ 32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6" h="34">
                  <a:moveTo>
                    <a:pt x="32" y="32"/>
                  </a:moveTo>
                  <a:cubicBezTo>
                    <a:pt x="32" y="31"/>
                    <a:pt x="32" y="31"/>
                    <a:pt x="32" y="31"/>
                  </a:cubicBezTo>
                  <a:cubicBezTo>
                    <a:pt x="31" y="32"/>
                    <a:pt x="31" y="32"/>
                    <a:pt x="31" y="32"/>
                  </a:cubicBezTo>
                  <a:cubicBezTo>
                    <a:pt x="31" y="32"/>
                    <a:pt x="31" y="32"/>
                    <a:pt x="31" y="32"/>
                  </a:cubicBezTo>
                  <a:cubicBezTo>
                    <a:pt x="31" y="33"/>
                    <a:pt x="30" y="34"/>
                    <a:pt x="28" y="34"/>
                  </a:cubicBezTo>
                  <a:cubicBezTo>
                    <a:pt x="27" y="34"/>
                    <a:pt x="25" y="34"/>
                    <a:pt x="25" y="33"/>
                  </a:cubicBezTo>
                  <a:cubicBezTo>
                    <a:pt x="24" y="33"/>
                    <a:pt x="23" y="33"/>
                    <a:pt x="23" y="33"/>
                  </a:cubicBezTo>
                  <a:cubicBezTo>
                    <a:pt x="21" y="33"/>
                    <a:pt x="19" y="32"/>
                    <a:pt x="19" y="31"/>
                  </a:cubicBezTo>
                  <a:cubicBezTo>
                    <a:pt x="19" y="30"/>
                    <a:pt x="19" y="30"/>
                    <a:pt x="19" y="30"/>
                  </a:cubicBezTo>
                  <a:cubicBezTo>
                    <a:pt x="19" y="30"/>
                    <a:pt x="18" y="30"/>
                    <a:pt x="17" y="30"/>
                  </a:cubicBezTo>
                  <a:cubicBezTo>
                    <a:pt x="16" y="30"/>
                    <a:pt x="15" y="30"/>
                    <a:pt x="15" y="29"/>
                  </a:cubicBezTo>
                  <a:cubicBezTo>
                    <a:pt x="15" y="26"/>
                    <a:pt x="15" y="26"/>
                    <a:pt x="15" y="26"/>
                  </a:cubicBezTo>
                  <a:cubicBezTo>
                    <a:pt x="15" y="22"/>
                    <a:pt x="15" y="22"/>
                    <a:pt x="15" y="22"/>
                  </a:cubicBezTo>
                  <a:cubicBezTo>
                    <a:pt x="11" y="19"/>
                    <a:pt x="11" y="19"/>
                    <a:pt x="11" y="19"/>
                  </a:cubicBezTo>
                  <a:cubicBezTo>
                    <a:pt x="8" y="16"/>
                    <a:pt x="0" y="12"/>
                    <a:pt x="2" y="8"/>
                  </a:cubicBezTo>
                  <a:cubicBezTo>
                    <a:pt x="4" y="0"/>
                    <a:pt x="22" y="0"/>
                    <a:pt x="30" y="2"/>
                  </a:cubicBezTo>
                  <a:cubicBezTo>
                    <a:pt x="37" y="4"/>
                    <a:pt x="37" y="4"/>
                    <a:pt x="37" y="4"/>
                  </a:cubicBezTo>
                  <a:cubicBezTo>
                    <a:pt x="43" y="7"/>
                    <a:pt x="43" y="7"/>
                    <a:pt x="43" y="7"/>
                  </a:cubicBezTo>
                  <a:cubicBezTo>
                    <a:pt x="45" y="8"/>
                    <a:pt x="46" y="9"/>
                    <a:pt x="47" y="10"/>
                  </a:cubicBezTo>
                  <a:cubicBezTo>
                    <a:pt x="50" y="17"/>
                    <a:pt x="50" y="17"/>
                    <a:pt x="50" y="17"/>
                  </a:cubicBezTo>
                  <a:cubicBezTo>
                    <a:pt x="55" y="29"/>
                    <a:pt x="55" y="29"/>
                    <a:pt x="55" y="29"/>
                  </a:cubicBezTo>
                  <a:cubicBezTo>
                    <a:pt x="56" y="30"/>
                    <a:pt x="55" y="31"/>
                    <a:pt x="53" y="32"/>
                  </a:cubicBezTo>
                  <a:cubicBezTo>
                    <a:pt x="51" y="32"/>
                    <a:pt x="49" y="31"/>
                    <a:pt x="49" y="30"/>
                  </a:cubicBezTo>
                  <a:cubicBezTo>
                    <a:pt x="40" y="15"/>
                    <a:pt x="40" y="15"/>
                    <a:pt x="40" y="15"/>
                  </a:cubicBezTo>
                  <a:cubicBezTo>
                    <a:pt x="38" y="31"/>
                    <a:pt x="38" y="31"/>
                    <a:pt x="38" y="31"/>
                  </a:cubicBezTo>
                  <a:cubicBezTo>
                    <a:pt x="38" y="32"/>
                    <a:pt x="38" y="32"/>
                    <a:pt x="38" y="32"/>
                  </a:cubicBezTo>
                  <a:cubicBezTo>
                    <a:pt x="38" y="33"/>
                    <a:pt x="37" y="34"/>
                    <a:pt x="35" y="34"/>
                  </a:cubicBezTo>
                  <a:cubicBezTo>
                    <a:pt x="33" y="34"/>
                    <a:pt x="32" y="33"/>
                    <a:pt x="32" y="32"/>
                  </a:cubicBezTo>
                  <a:close/>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 name="Freeform 81675">
              <a:extLst>
                <a:ext uri="{FF2B5EF4-FFF2-40B4-BE49-F238E27FC236}">
                  <a16:creationId xmlns:a16="http://schemas.microsoft.com/office/drawing/2014/main" id="{9AA659AD-A4E6-64AA-8D53-5F7B3081436B}"/>
                </a:ext>
              </a:extLst>
            </p:cNvPr>
            <p:cNvSpPr>
              <a:spLocks/>
            </p:cNvSpPr>
            <p:nvPr/>
          </p:nvSpPr>
          <p:spPr bwMode="auto">
            <a:xfrm>
              <a:off x="7522060" y="10156184"/>
              <a:ext cx="498235" cy="996465"/>
            </a:xfrm>
            <a:custGeom>
              <a:avLst/>
              <a:gdLst>
                <a:gd name="T0" fmla="*/ 9 w 17"/>
                <a:gd name="T1" fmla="*/ 0 h 34"/>
                <a:gd name="T2" fmla="*/ 0 w 17"/>
                <a:gd name="T3" fmla="*/ 34 h 34"/>
                <a:gd name="T4" fmla="*/ 17 w 17"/>
                <a:gd name="T5" fmla="*/ 34 h 34"/>
                <a:gd name="T6" fmla="*/ 9 w 17"/>
                <a:gd name="T7" fmla="*/ 0 h 34"/>
              </a:gdLst>
              <a:ahLst/>
              <a:cxnLst>
                <a:cxn ang="0">
                  <a:pos x="T0" y="T1"/>
                </a:cxn>
                <a:cxn ang="0">
                  <a:pos x="T2" y="T3"/>
                </a:cxn>
                <a:cxn ang="0">
                  <a:pos x="T4" y="T5"/>
                </a:cxn>
                <a:cxn ang="0">
                  <a:pos x="T6" y="T7"/>
                </a:cxn>
              </a:cxnLst>
              <a:rect l="0" t="0" r="r" b="b"/>
              <a:pathLst>
                <a:path w="17" h="34">
                  <a:moveTo>
                    <a:pt x="9" y="0"/>
                  </a:moveTo>
                  <a:lnTo>
                    <a:pt x="0" y="34"/>
                  </a:lnTo>
                  <a:lnTo>
                    <a:pt x="17" y="34"/>
                  </a:lnTo>
                  <a:lnTo>
                    <a:pt x="9" y="0"/>
                  </a:lnTo>
                  <a:close/>
                </a:path>
              </a:pathLst>
            </a:custGeom>
            <a:solidFill>
              <a:srgbClr val="159E7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 name="Freeform 81676">
              <a:extLst>
                <a:ext uri="{FF2B5EF4-FFF2-40B4-BE49-F238E27FC236}">
                  <a16:creationId xmlns:a16="http://schemas.microsoft.com/office/drawing/2014/main" id="{F146CD73-5292-4EEB-3617-3198AA7B4164}"/>
                </a:ext>
              </a:extLst>
            </p:cNvPr>
            <p:cNvSpPr>
              <a:spLocks/>
            </p:cNvSpPr>
            <p:nvPr/>
          </p:nvSpPr>
          <p:spPr bwMode="auto">
            <a:xfrm>
              <a:off x="6760056" y="10888881"/>
              <a:ext cx="2110163" cy="1318851"/>
            </a:xfrm>
            <a:custGeom>
              <a:avLst/>
              <a:gdLst>
                <a:gd name="T0" fmla="*/ 24 w 55"/>
                <a:gd name="T1" fmla="*/ 31 h 34"/>
                <a:gd name="T2" fmla="*/ 24 w 55"/>
                <a:gd name="T3" fmla="*/ 31 h 34"/>
                <a:gd name="T4" fmla="*/ 24 w 55"/>
                <a:gd name="T5" fmla="*/ 31 h 34"/>
                <a:gd name="T6" fmla="*/ 24 w 55"/>
                <a:gd name="T7" fmla="*/ 31 h 34"/>
                <a:gd name="T8" fmla="*/ 27 w 55"/>
                <a:gd name="T9" fmla="*/ 34 h 34"/>
                <a:gd name="T10" fmla="*/ 30 w 55"/>
                <a:gd name="T11" fmla="*/ 32 h 34"/>
                <a:gd name="T12" fmla="*/ 33 w 55"/>
                <a:gd name="T13" fmla="*/ 33 h 34"/>
                <a:gd name="T14" fmla="*/ 36 w 55"/>
                <a:gd name="T15" fmla="*/ 30 h 34"/>
                <a:gd name="T16" fmla="*/ 36 w 55"/>
                <a:gd name="T17" fmla="*/ 29 h 34"/>
                <a:gd name="T18" fmla="*/ 38 w 55"/>
                <a:gd name="T19" fmla="*/ 30 h 34"/>
                <a:gd name="T20" fmla="*/ 40 w 55"/>
                <a:gd name="T21" fmla="*/ 28 h 34"/>
                <a:gd name="T22" fmla="*/ 40 w 55"/>
                <a:gd name="T23" fmla="*/ 25 h 34"/>
                <a:gd name="T24" fmla="*/ 41 w 55"/>
                <a:gd name="T25" fmla="*/ 21 h 34"/>
                <a:gd name="T26" fmla="*/ 44 w 55"/>
                <a:gd name="T27" fmla="*/ 18 h 34"/>
                <a:gd name="T28" fmla="*/ 54 w 55"/>
                <a:gd name="T29" fmla="*/ 7 h 34"/>
                <a:gd name="T30" fmla="*/ 26 w 55"/>
                <a:gd name="T31" fmla="*/ 2 h 34"/>
                <a:gd name="T32" fmla="*/ 18 w 55"/>
                <a:gd name="T33" fmla="*/ 4 h 34"/>
                <a:gd name="T34" fmla="*/ 13 w 55"/>
                <a:gd name="T35" fmla="*/ 6 h 34"/>
                <a:gd name="T36" fmla="*/ 9 w 55"/>
                <a:gd name="T37" fmla="*/ 9 h 34"/>
                <a:gd name="T38" fmla="*/ 5 w 55"/>
                <a:gd name="T39" fmla="*/ 17 h 34"/>
                <a:gd name="T40" fmla="*/ 0 w 55"/>
                <a:gd name="T41" fmla="*/ 28 h 34"/>
                <a:gd name="T42" fmla="*/ 2 w 55"/>
                <a:gd name="T43" fmla="*/ 31 h 34"/>
                <a:gd name="T44" fmla="*/ 7 w 55"/>
                <a:gd name="T45" fmla="*/ 29 h 34"/>
                <a:gd name="T46" fmla="*/ 15 w 55"/>
                <a:gd name="T47" fmla="*/ 15 h 34"/>
                <a:gd name="T48" fmla="*/ 17 w 55"/>
                <a:gd name="T49" fmla="*/ 30 h 34"/>
                <a:gd name="T50" fmla="*/ 17 w 55"/>
                <a:gd name="T51" fmla="*/ 31 h 34"/>
                <a:gd name="T52" fmla="*/ 20 w 55"/>
                <a:gd name="T53" fmla="*/ 33 h 34"/>
                <a:gd name="T54" fmla="*/ 24 w 55"/>
                <a:gd name="T55" fmla="*/ 3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5" h="34">
                  <a:moveTo>
                    <a:pt x="24" y="31"/>
                  </a:moveTo>
                  <a:cubicBezTo>
                    <a:pt x="24" y="31"/>
                    <a:pt x="24" y="31"/>
                    <a:pt x="24" y="31"/>
                  </a:cubicBezTo>
                  <a:cubicBezTo>
                    <a:pt x="24" y="31"/>
                    <a:pt x="24" y="31"/>
                    <a:pt x="24" y="31"/>
                  </a:cubicBezTo>
                  <a:cubicBezTo>
                    <a:pt x="24" y="31"/>
                    <a:pt x="24" y="31"/>
                    <a:pt x="24" y="31"/>
                  </a:cubicBezTo>
                  <a:cubicBezTo>
                    <a:pt x="24" y="33"/>
                    <a:pt x="26" y="34"/>
                    <a:pt x="27" y="34"/>
                  </a:cubicBezTo>
                  <a:cubicBezTo>
                    <a:pt x="29" y="34"/>
                    <a:pt x="30" y="33"/>
                    <a:pt x="30" y="32"/>
                  </a:cubicBezTo>
                  <a:cubicBezTo>
                    <a:pt x="31" y="32"/>
                    <a:pt x="32" y="33"/>
                    <a:pt x="33" y="33"/>
                  </a:cubicBezTo>
                  <a:cubicBezTo>
                    <a:pt x="35" y="33"/>
                    <a:pt x="36" y="31"/>
                    <a:pt x="36" y="30"/>
                  </a:cubicBezTo>
                  <a:cubicBezTo>
                    <a:pt x="36" y="29"/>
                    <a:pt x="36" y="29"/>
                    <a:pt x="36" y="29"/>
                  </a:cubicBezTo>
                  <a:cubicBezTo>
                    <a:pt x="37" y="29"/>
                    <a:pt x="37" y="30"/>
                    <a:pt x="38" y="30"/>
                  </a:cubicBezTo>
                  <a:cubicBezTo>
                    <a:pt x="39" y="30"/>
                    <a:pt x="40" y="29"/>
                    <a:pt x="40" y="28"/>
                  </a:cubicBezTo>
                  <a:cubicBezTo>
                    <a:pt x="40" y="25"/>
                    <a:pt x="40" y="25"/>
                    <a:pt x="40" y="25"/>
                  </a:cubicBezTo>
                  <a:cubicBezTo>
                    <a:pt x="41" y="21"/>
                    <a:pt x="41" y="21"/>
                    <a:pt x="41" y="21"/>
                  </a:cubicBezTo>
                  <a:cubicBezTo>
                    <a:pt x="44" y="18"/>
                    <a:pt x="44" y="18"/>
                    <a:pt x="44" y="18"/>
                  </a:cubicBezTo>
                  <a:cubicBezTo>
                    <a:pt x="48" y="15"/>
                    <a:pt x="55" y="11"/>
                    <a:pt x="54" y="7"/>
                  </a:cubicBezTo>
                  <a:cubicBezTo>
                    <a:pt x="51" y="0"/>
                    <a:pt x="34" y="0"/>
                    <a:pt x="26" y="2"/>
                  </a:cubicBezTo>
                  <a:cubicBezTo>
                    <a:pt x="18" y="4"/>
                    <a:pt x="18" y="4"/>
                    <a:pt x="18" y="4"/>
                  </a:cubicBezTo>
                  <a:cubicBezTo>
                    <a:pt x="13" y="6"/>
                    <a:pt x="13" y="6"/>
                    <a:pt x="13" y="6"/>
                  </a:cubicBezTo>
                  <a:cubicBezTo>
                    <a:pt x="11" y="7"/>
                    <a:pt x="9" y="8"/>
                    <a:pt x="9" y="9"/>
                  </a:cubicBezTo>
                  <a:cubicBezTo>
                    <a:pt x="5" y="17"/>
                    <a:pt x="5" y="17"/>
                    <a:pt x="5" y="17"/>
                  </a:cubicBezTo>
                  <a:cubicBezTo>
                    <a:pt x="0" y="28"/>
                    <a:pt x="0" y="28"/>
                    <a:pt x="0" y="28"/>
                  </a:cubicBezTo>
                  <a:cubicBezTo>
                    <a:pt x="0" y="29"/>
                    <a:pt x="1" y="31"/>
                    <a:pt x="2" y="31"/>
                  </a:cubicBezTo>
                  <a:cubicBezTo>
                    <a:pt x="4" y="31"/>
                    <a:pt x="6" y="31"/>
                    <a:pt x="7" y="29"/>
                  </a:cubicBezTo>
                  <a:cubicBezTo>
                    <a:pt x="15" y="15"/>
                    <a:pt x="15" y="15"/>
                    <a:pt x="15" y="15"/>
                  </a:cubicBezTo>
                  <a:cubicBezTo>
                    <a:pt x="17" y="30"/>
                    <a:pt x="17" y="30"/>
                    <a:pt x="17" y="30"/>
                  </a:cubicBezTo>
                  <a:cubicBezTo>
                    <a:pt x="17" y="31"/>
                    <a:pt x="17" y="31"/>
                    <a:pt x="17" y="31"/>
                  </a:cubicBezTo>
                  <a:cubicBezTo>
                    <a:pt x="17" y="33"/>
                    <a:pt x="19" y="34"/>
                    <a:pt x="20" y="33"/>
                  </a:cubicBezTo>
                  <a:cubicBezTo>
                    <a:pt x="22" y="33"/>
                    <a:pt x="24" y="32"/>
                    <a:pt x="24" y="31"/>
                  </a:cubicBezTo>
                  <a:close/>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16" name="Group 15">
              <a:extLst>
                <a:ext uri="{FF2B5EF4-FFF2-40B4-BE49-F238E27FC236}">
                  <a16:creationId xmlns:a16="http://schemas.microsoft.com/office/drawing/2014/main" id="{E5A6162D-8343-D347-6BA6-389E4F2B661D}"/>
                </a:ext>
              </a:extLst>
            </p:cNvPr>
            <p:cNvGrpSpPr/>
            <p:nvPr/>
          </p:nvGrpSpPr>
          <p:grpSpPr>
            <a:xfrm>
              <a:off x="2844237" y="8582895"/>
              <a:ext cx="7064631" cy="3623272"/>
              <a:chOff x="7668505" y="12372942"/>
              <a:chExt cx="2526780" cy="1295922"/>
            </a:xfrm>
          </p:grpSpPr>
          <p:sp>
            <p:nvSpPr>
              <p:cNvPr id="55" name="Freeform 4222">
                <a:extLst>
                  <a:ext uri="{FF2B5EF4-FFF2-40B4-BE49-F238E27FC236}">
                    <a16:creationId xmlns:a16="http://schemas.microsoft.com/office/drawing/2014/main" id="{08B70130-A0E7-A0CB-2713-BB1E52BFAEAE}"/>
                  </a:ext>
                </a:extLst>
              </p:cNvPr>
              <p:cNvSpPr>
                <a:spLocks/>
              </p:cNvSpPr>
              <p:nvPr/>
            </p:nvSpPr>
            <p:spPr bwMode="auto">
              <a:xfrm>
                <a:off x="8195413" y="12372942"/>
                <a:ext cx="1999872" cy="1215918"/>
              </a:xfrm>
              <a:custGeom>
                <a:avLst/>
                <a:gdLst>
                  <a:gd name="T0" fmla="*/ 129 w 143"/>
                  <a:gd name="T1" fmla="*/ 88 h 88"/>
                  <a:gd name="T2" fmla="*/ 5 w 143"/>
                  <a:gd name="T3" fmla="*/ 88 h 88"/>
                  <a:gd name="T4" fmla="*/ 0 w 143"/>
                  <a:gd name="T5" fmla="*/ 83 h 88"/>
                  <a:gd name="T6" fmla="*/ 8 w 143"/>
                  <a:gd name="T7" fmla="*/ 7 h 88"/>
                  <a:gd name="T8" fmla="*/ 14 w 143"/>
                  <a:gd name="T9" fmla="*/ 1 h 88"/>
                  <a:gd name="T10" fmla="*/ 138 w 143"/>
                  <a:gd name="T11" fmla="*/ 0 h 88"/>
                  <a:gd name="T12" fmla="*/ 142 w 143"/>
                  <a:gd name="T13" fmla="*/ 6 h 88"/>
                  <a:gd name="T14" fmla="*/ 134 w 143"/>
                  <a:gd name="T15" fmla="*/ 82 h 88"/>
                  <a:gd name="T16" fmla="*/ 129 w 143"/>
                  <a:gd name="T17" fmla="*/ 8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3" h="88">
                    <a:moveTo>
                      <a:pt x="129" y="88"/>
                    </a:moveTo>
                    <a:cubicBezTo>
                      <a:pt x="5" y="88"/>
                      <a:pt x="5" y="88"/>
                      <a:pt x="5" y="88"/>
                    </a:cubicBezTo>
                    <a:cubicBezTo>
                      <a:pt x="2" y="88"/>
                      <a:pt x="0" y="86"/>
                      <a:pt x="0" y="83"/>
                    </a:cubicBezTo>
                    <a:cubicBezTo>
                      <a:pt x="8" y="7"/>
                      <a:pt x="8" y="7"/>
                      <a:pt x="8" y="7"/>
                    </a:cubicBezTo>
                    <a:cubicBezTo>
                      <a:pt x="8" y="4"/>
                      <a:pt x="11" y="1"/>
                      <a:pt x="14" y="1"/>
                    </a:cubicBezTo>
                    <a:cubicBezTo>
                      <a:pt x="138" y="0"/>
                      <a:pt x="138" y="0"/>
                      <a:pt x="138" y="0"/>
                    </a:cubicBezTo>
                    <a:cubicBezTo>
                      <a:pt x="140" y="0"/>
                      <a:pt x="143" y="3"/>
                      <a:pt x="142" y="6"/>
                    </a:cubicBezTo>
                    <a:cubicBezTo>
                      <a:pt x="134" y="82"/>
                      <a:pt x="134" y="82"/>
                      <a:pt x="134" y="82"/>
                    </a:cubicBezTo>
                    <a:cubicBezTo>
                      <a:pt x="134" y="85"/>
                      <a:pt x="132" y="88"/>
                      <a:pt x="129" y="88"/>
                    </a:cubicBezTo>
                    <a:close/>
                  </a:path>
                </a:pathLst>
              </a:custGeom>
              <a:solidFill>
                <a:srgbClr val="DDD8D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 name="Freeform 4223">
                <a:extLst>
                  <a:ext uri="{FF2B5EF4-FFF2-40B4-BE49-F238E27FC236}">
                    <a16:creationId xmlns:a16="http://schemas.microsoft.com/office/drawing/2014/main" id="{578C4000-D8CB-6BDF-A8CC-4AB7E8721136}"/>
                  </a:ext>
                </a:extLst>
              </p:cNvPr>
              <p:cNvSpPr>
                <a:spLocks/>
              </p:cNvSpPr>
              <p:nvPr/>
            </p:nvSpPr>
            <p:spPr bwMode="auto">
              <a:xfrm>
                <a:off x="8227414" y="12436936"/>
                <a:ext cx="175992" cy="1167929"/>
              </a:xfrm>
              <a:custGeom>
                <a:avLst/>
                <a:gdLst>
                  <a:gd name="T0" fmla="*/ 1 w 12"/>
                  <a:gd name="T1" fmla="*/ 84 h 84"/>
                  <a:gd name="T2" fmla="*/ 1 w 12"/>
                  <a:gd name="T3" fmla="*/ 84 h 84"/>
                  <a:gd name="T4" fmla="*/ 0 w 12"/>
                  <a:gd name="T5" fmla="*/ 83 h 84"/>
                  <a:gd name="T6" fmla="*/ 10 w 12"/>
                  <a:gd name="T7" fmla="*/ 1 h 84"/>
                  <a:gd name="T8" fmla="*/ 11 w 12"/>
                  <a:gd name="T9" fmla="*/ 0 h 84"/>
                  <a:gd name="T10" fmla="*/ 12 w 12"/>
                  <a:gd name="T11" fmla="*/ 2 h 84"/>
                  <a:gd name="T12" fmla="*/ 3 w 12"/>
                  <a:gd name="T13" fmla="*/ 83 h 84"/>
                  <a:gd name="T14" fmla="*/ 1 w 12"/>
                  <a:gd name="T15" fmla="*/ 84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84">
                    <a:moveTo>
                      <a:pt x="1" y="84"/>
                    </a:moveTo>
                    <a:cubicBezTo>
                      <a:pt x="1" y="84"/>
                      <a:pt x="1" y="84"/>
                      <a:pt x="1" y="84"/>
                    </a:cubicBezTo>
                    <a:cubicBezTo>
                      <a:pt x="1" y="84"/>
                      <a:pt x="0" y="84"/>
                      <a:pt x="0" y="83"/>
                    </a:cubicBezTo>
                    <a:cubicBezTo>
                      <a:pt x="10" y="1"/>
                      <a:pt x="10" y="1"/>
                      <a:pt x="10" y="1"/>
                    </a:cubicBezTo>
                    <a:cubicBezTo>
                      <a:pt x="10" y="1"/>
                      <a:pt x="11" y="0"/>
                      <a:pt x="11" y="0"/>
                    </a:cubicBezTo>
                    <a:cubicBezTo>
                      <a:pt x="12" y="0"/>
                      <a:pt x="12" y="1"/>
                      <a:pt x="12" y="2"/>
                    </a:cubicBezTo>
                    <a:cubicBezTo>
                      <a:pt x="3" y="83"/>
                      <a:pt x="3" y="83"/>
                      <a:pt x="3" y="83"/>
                    </a:cubicBezTo>
                    <a:cubicBezTo>
                      <a:pt x="2" y="84"/>
                      <a:pt x="2" y="84"/>
                      <a:pt x="1" y="84"/>
                    </a:cubicBezTo>
                    <a:close/>
                  </a:path>
                </a:pathLst>
              </a:custGeom>
              <a:solidFill>
                <a:srgbClr val="D1CE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 name="Freeform 4224">
                <a:extLst>
                  <a:ext uri="{FF2B5EF4-FFF2-40B4-BE49-F238E27FC236}">
                    <a16:creationId xmlns:a16="http://schemas.microsoft.com/office/drawing/2014/main" id="{C6867393-4320-BF88-2572-DF6975AEDE20}"/>
                  </a:ext>
                </a:extLst>
              </p:cNvPr>
              <p:cNvSpPr>
                <a:spLocks/>
              </p:cNvSpPr>
              <p:nvPr/>
            </p:nvSpPr>
            <p:spPr bwMode="auto">
              <a:xfrm>
                <a:off x="9075362" y="12820910"/>
                <a:ext cx="319981" cy="319981"/>
              </a:xfrm>
              <a:custGeom>
                <a:avLst/>
                <a:gdLst>
                  <a:gd name="T0" fmla="*/ 0 w 23"/>
                  <a:gd name="T1" fmla="*/ 10 h 22"/>
                  <a:gd name="T2" fmla="*/ 10 w 23"/>
                  <a:gd name="T3" fmla="*/ 22 h 22"/>
                  <a:gd name="T4" fmla="*/ 22 w 23"/>
                  <a:gd name="T5" fmla="*/ 12 h 22"/>
                  <a:gd name="T6" fmla="*/ 12 w 23"/>
                  <a:gd name="T7" fmla="*/ 0 h 22"/>
                  <a:gd name="T8" fmla="*/ 0 w 23"/>
                  <a:gd name="T9" fmla="*/ 10 h 22"/>
                </a:gdLst>
                <a:ahLst/>
                <a:cxnLst>
                  <a:cxn ang="0">
                    <a:pos x="T0" y="T1"/>
                  </a:cxn>
                  <a:cxn ang="0">
                    <a:pos x="T2" y="T3"/>
                  </a:cxn>
                  <a:cxn ang="0">
                    <a:pos x="T4" y="T5"/>
                  </a:cxn>
                  <a:cxn ang="0">
                    <a:pos x="T6" y="T7"/>
                  </a:cxn>
                  <a:cxn ang="0">
                    <a:pos x="T8" y="T9"/>
                  </a:cxn>
                </a:cxnLst>
                <a:rect l="0" t="0" r="r" b="b"/>
                <a:pathLst>
                  <a:path w="23" h="22">
                    <a:moveTo>
                      <a:pt x="0" y="10"/>
                    </a:moveTo>
                    <a:cubicBezTo>
                      <a:pt x="0" y="17"/>
                      <a:pt x="4" y="22"/>
                      <a:pt x="10" y="22"/>
                    </a:cubicBezTo>
                    <a:cubicBezTo>
                      <a:pt x="17" y="22"/>
                      <a:pt x="22" y="18"/>
                      <a:pt x="22" y="12"/>
                    </a:cubicBezTo>
                    <a:cubicBezTo>
                      <a:pt x="23" y="5"/>
                      <a:pt x="18" y="0"/>
                      <a:pt x="12" y="0"/>
                    </a:cubicBezTo>
                    <a:cubicBezTo>
                      <a:pt x="6" y="0"/>
                      <a:pt x="1" y="4"/>
                      <a:pt x="0" y="10"/>
                    </a:cubicBezTo>
                    <a:close/>
                  </a:path>
                </a:pathLst>
              </a:custGeom>
              <a:solidFill>
                <a:srgbClr val="EAE7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 name="Freeform 4226">
                <a:extLst>
                  <a:ext uri="{FF2B5EF4-FFF2-40B4-BE49-F238E27FC236}">
                    <a16:creationId xmlns:a16="http://schemas.microsoft.com/office/drawing/2014/main" id="{6945A771-CAC9-C998-115F-A96CEDE60CD5}"/>
                  </a:ext>
                </a:extLst>
              </p:cNvPr>
              <p:cNvSpPr>
                <a:spLocks/>
              </p:cNvSpPr>
              <p:nvPr/>
            </p:nvSpPr>
            <p:spPr bwMode="auto">
              <a:xfrm>
                <a:off x="7668505" y="13463105"/>
                <a:ext cx="2414780" cy="205759"/>
              </a:xfrm>
              <a:custGeom>
                <a:avLst/>
                <a:gdLst>
                  <a:gd name="T0" fmla="*/ 131 w 136"/>
                  <a:gd name="T1" fmla="*/ 14 h 15"/>
                  <a:gd name="T2" fmla="*/ 5 w 136"/>
                  <a:gd name="T3" fmla="*/ 15 h 15"/>
                  <a:gd name="T4" fmla="*/ 1 w 136"/>
                  <a:gd name="T5" fmla="*/ 10 h 15"/>
                  <a:gd name="T6" fmla="*/ 2 w 136"/>
                  <a:gd name="T7" fmla="*/ 1 h 15"/>
                  <a:gd name="T8" fmla="*/ 136 w 136"/>
                  <a:gd name="T9" fmla="*/ 0 h 15"/>
                  <a:gd name="T10" fmla="*/ 135 w 136"/>
                  <a:gd name="T11" fmla="*/ 10 h 15"/>
                  <a:gd name="T12" fmla="*/ 131 w 136"/>
                  <a:gd name="T13" fmla="*/ 14 h 15"/>
                </a:gdLst>
                <a:ahLst/>
                <a:cxnLst>
                  <a:cxn ang="0">
                    <a:pos x="T0" y="T1"/>
                  </a:cxn>
                  <a:cxn ang="0">
                    <a:pos x="T2" y="T3"/>
                  </a:cxn>
                  <a:cxn ang="0">
                    <a:pos x="T4" y="T5"/>
                  </a:cxn>
                  <a:cxn ang="0">
                    <a:pos x="T6" y="T7"/>
                  </a:cxn>
                  <a:cxn ang="0">
                    <a:pos x="T8" y="T9"/>
                  </a:cxn>
                  <a:cxn ang="0">
                    <a:pos x="T10" y="T11"/>
                  </a:cxn>
                  <a:cxn ang="0">
                    <a:pos x="T12" y="T13"/>
                  </a:cxn>
                </a:cxnLst>
                <a:rect l="0" t="0" r="r" b="b"/>
                <a:pathLst>
                  <a:path w="136" h="15">
                    <a:moveTo>
                      <a:pt x="131" y="14"/>
                    </a:moveTo>
                    <a:cubicBezTo>
                      <a:pt x="5" y="15"/>
                      <a:pt x="5" y="15"/>
                      <a:pt x="5" y="15"/>
                    </a:cubicBezTo>
                    <a:cubicBezTo>
                      <a:pt x="2" y="15"/>
                      <a:pt x="0" y="12"/>
                      <a:pt x="1" y="10"/>
                    </a:cubicBezTo>
                    <a:cubicBezTo>
                      <a:pt x="2" y="1"/>
                      <a:pt x="2" y="1"/>
                      <a:pt x="2" y="1"/>
                    </a:cubicBezTo>
                    <a:cubicBezTo>
                      <a:pt x="136" y="0"/>
                      <a:pt x="136" y="0"/>
                      <a:pt x="136" y="0"/>
                    </a:cubicBezTo>
                    <a:cubicBezTo>
                      <a:pt x="135" y="10"/>
                      <a:pt x="135" y="10"/>
                      <a:pt x="135" y="10"/>
                    </a:cubicBezTo>
                    <a:cubicBezTo>
                      <a:pt x="135" y="12"/>
                      <a:pt x="133" y="14"/>
                      <a:pt x="131" y="14"/>
                    </a:cubicBezTo>
                    <a:close/>
                  </a:path>
                </a:pathLst>
              </a:custGeom>
              <a:solidFill>
                <a:srgbClr val="D1CE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8" name="Group 17">
              <a:extLst>
                <a:ext uri="{FF2B5EF4-FFF2-40B4-BE49-F238E27FC236}">
                  <a16:creationId xmlns:a16="http://schemas.microsoft.com/office/drawing/2014/main" id="{9FC08576-8670-262A-2723-EA5BBC569521}"/>
                </a:ext>
              </a:extLst>
            </p:cNvPr>
            <p:cNvGrpSpPr/>
            <p:nvPr/>
          </p:nvGrpSpPr>
          <p:grpSpPr>
            <a:xfrm rot="172072">
              <a:off x="9215144" y="9680395"/>
              <a:ext cx="1946204" cy="2530076"/>
              <a:chOff x="6875766" y="3784645"/>
              <a:chExt cx="766859" cy="996921"/>
            </a:xfrm>
          </p:grpSpPr>
          <p:sp>
            <p:nvSpPr>
              <p:cNvPr id="53" name="Freeform 1498">
                <a:extLst>
                  <a:ext uri="{FF2B5EF4-FFF2-40B4-BE49-F238E27FC236}">
                    <a16:creationId xmlns:a16="http://schemas.microsoft.com/office/drawing/2014/main" id="{9CD79FE1-6395-41A1-FFFD-6BD9AA72DA6A}"/>
                  </a:ext>
                </a:extLst>
              </p:cNvPr>
              <p:cNvSpPr>
                <a:spLocks/>
              </p:cNvSpPr>
              <p:nvPr/>
            </p:nvSpPr>
            <p:spPr bwMode="auto">
              <a:xfrm>
                <a:off x="6963407" y="3938017"/>
                <a:ext cx="602536" cy="843549"/>
              </a:xfrm>
              <a:custGeom>
                <a:avLst/>
                <a:gdLst>
                  <a:gd name="T0" fmla="*/ 55 w 55"/>
                  <a:gd name="T1" fmla="*/ 0 h 77"/>
                  <a:gd name="T2" fmla="*/ 52 w 55"/>
                  <a:gd name="T3" fmla="*/ 73 h 77"/>
                  <a:gd name="T4" fmla="*/ 15 w 55"/>
                  <a:gd name="T5" fmla="*/ 77 h 77"/>
                  <a:gd name="T6" fmla="*/ 0 w 55"/>
                  <a:gd name="T7" fmla="*/ 4 h 77"/>
                  <a:gd name="T8" fmla="*/ 55 w 55"/>
                  <a:gd name="T9" fmla="*/ 0 h 77"/>
                </a:gdLst>
                <a:ahLst/>
                <a:cxnLst>
                  <a:cxn ang="0">
                    <a:pos x="T0" y="T1"/>
                  </a:cxn>
                  <a:cxn ang="0">
                    <a:pos x="T2" y="T3"/>
                  </a:cxn>
                  <a:cxn ang="0">
                    <a:pos x="T4" y="T5"/>
                  </a:cxn>
                  <a:cxn ang="0">
                    <a:pos x="T6" y="T7"/>
                  </a:cxn>
                  <a:cxn ang="0">
                    <a:pos x="T8" y="T9"/>
                  </a:cxn>
                </a:cxnLst>
                <a:rect l="0" t="0" r="r" b="b"/>
                <a:pathLst>
                  <a:path w="55" h="77">
                    <a:moveTo>
                      <a:pt x="55" y="0"/>
                    </a:moveTo>
                    <a:lnTo>
                      <a:pt x="52" y="73"/>
                    </a:lnTo>
                    <a:lnTo>
                      <a:pt x="15" y="77"/>
                    </a:lnTo>
                    <a:lnTo>
                      <a:pt x="0" y="4"/>
                    </a:lnTo>
                    <a:lnTo>
                      <a:pt x="55" y="0"/>
                    </a:lnTo>
                    <a:close/>
                  </a:path>
                </a:pathLst>
              </a:custGeom>
              <a:solidFill>
                <a:srgbClr val="FAE7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 name="Freeform 1499">
                <a:extLst>
                  <a:ext uri="{FF2B5EF4-FFF2-40B4-BE49-F238E27FC236}">
                    <a16:creationId xmlns:a16="http://schemas.microsoft.com/office/drawing/2014/main" id="{DAA40098-52B4-8593-E79F-1730DA82406E}"/>
                  </a:ext>
                </a:extLst>
              </p:cNvPr>
              <p:cNvSpPr>
                <a:spLocks/>
              </p:cNvSpPr>
              <p:nvPr/>
            </p:nvSpPr>
            <p:spPr bwMode="auto">
              <a:xfrm>
                <a:off x="6875766" y="3784645"/>
                <a:ext cx="766859" cy="219103"/>
              </a:xfrm>
              <a:custGeom>
                <a:avLst/>
                <a:gdLst>
                  <a:gd name="T0" fmla="*/ 70 w 70"/>
                  <a:gd name="T1" fmla="*/ 14 h 20"/>
                  <a:gd name="T2" fmla="*/ 2 w 70"/>
                  <a:gd name="T3" fmla="*/ 20 h 20"/>
                  <a:gd name="T4" fmla="*/ 0 w 70"/>
                  <a:gd name="T5" fmla="*/ 12 h 20"/>
                  <a:gd name="T6" fmla="*/ 8 w 70"/>
                  <a:gd name="T7" fmla="*/ 12 h 20"/>
                  <a:gd name="T8" fmla="*/ 6 w 70"/>
                  <a:gd name="T9" fmla="*/ 0 h 20"/>
                  <a:gd name="T10" fmla="*/ 63 w 70"/>
                  <a:gd name="T11" fmla="*/ 3 h 20"/>
                  <a:gd name="T12" fmla="*/ 63 w 70"/>
                  <a:gd name="T13" fmla="*/ 8 h 20"/>
                  <a:gd name="T14" fmla="*/ 69 w 70"/>
                  <a:gd name="T15" fmla="*/ 8 h 20"/>
                  <a:gd name="T16" fmla="*/ 70 w 70"/>
                  <a:gd name="T17" fmla="*/ 14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0" h="20">
                    <a:moveTo>
                      <a:pt x="70" y="14"/>
                    </a:moveTo>
                    <a:lnTo>
                      <a:pt x="2" y="20"/>
                    </a:lnTo>
                    <a:lnTo>
                      <a:pt x="0" y="12"/>
                    </a:lnTo>
                    <a:lnTo>
                      <a:pt x="8" y="12"/>
                    </a:lnTo>
                    <a:lnTo>
                      <a:pt x="6" y="0"/>
                    </a:lnTo>
                    <a:lnTo>
                      <a:pt x="63" y="3"/>
                    </a:lnTo>
                    <a:lnTo>
                      <a:pt x="63" y="8"/>
                    </a:lnTo>
                    <a:lnTo>
                      <a:pt x="69" y="8"/>
                    </a:lnTo>
                    <a:lnTo>
                      <a:pt x="70" y="14"/>
                    </a:lnTo>
                    <a:close/>
                  </a:path>
                </a:pathLst>
              </a:custGeom>
              <a:solidFill>
                <a:srgbClr val="5247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9" name="Group 18">
              <a:extLst>
                <a:ext uri="{FF2B5EF4-FFF2-40B4-BE49-F238E27FC236}">
                  <a16:creationId xmlns:a16="http://schemas.microsoft.com/office/drawing/2014/main" id="{1E53342A-F276-928A-9F04-1AA8258D1A3F}"/>
                </a:ext>
              </a:extLst>
            </p:cNvPr>
            <p:cNvGrpSpPr/>
            <p:nvPr/>
          </p:nvGrpSpPr>
          <p:grpSpPr>
            <a:xfrm>
              <a:off x="4766705" y="2937421"/>
              <a:ext cx="3954808" cy="4667304"/>
              <a:chOff x="1803696" y="1810576"/>
              <a:chExt cx="2482763" cy="2930057"/>
            </a:xfrm>
          </p:grpSpPr>
          <p:grpSp>
            <p:nvGrpSpPr>
              <p:cNvPr id="20" name="Group 19">
                <a:extLst>
                  <a:ext uri="{FF2B5EF4-FFF2-40B4-BE49-F238E27FC236}">
                    <a16:creationId xmlns:a16="http://schemas.microsoft.com/office/drawing/2014/main" id="{825C9DEC-D84F-34EC-B970-69D6E6D0DCF4}"/>
                  </a:ext>
                </a:extLst>
              </p:cNvPr>
              <p:cNvGrpSpPr/>
              <p:nvPr/>
            </p:nvGrpSpPr>
            <p:grpSpPr>
              <a:xfrm>
                <a:off x="1803696" y="1810576"/>
                <a:ext cx="2482763" cy="2930057"/>
                <a:chOff x="142953" y="934202"/>
                <a:chExt cx="1561324" cy="1842612"/>
              </a:xfrm>
            </p:grpSpPr>
            <p:sp>
              <p:nvSpPr>
                <p:cNvPr id="22" name="Freeform 115">
                  <a:extLst>
                    <a:ext uri="{FF2B5EF4-FFF2-40B4-BE49-F238E27FC236}">
                      <a16:creationId xmlns:a16="http://schemas.microsoft.com/office/drawing/2014/main" id="{20368FBA-53A8-25A8-7EA0-2FEF135C7054}"/>
                    </a:ext>
                  </a:extLst>
                </p:cNvPr>
                <p:cNvSpPr>
                  <a:spLocks/>
                </p:cNvSpPr>
                <p:nvPr/>
              </p:nvSpPr>
              <p:spPr bwMode="auto">
                <a:xfrm>
                  <a:off x="142953" y="1880972"/>
                  <a:ext cx="345543" cy="473521"/>
                </a:xfrm>
                <a:custGeom>
                  <a:avLst/>
                  <a:gdLst>
                    <a:gd name="T0" fmla="*/ 2 w 32"/>
                    <a:gd name="T1" fmla="*/ 19 h 44"/>
                    <a:gd name="T2" fmla="*/ 20 w 32"/>
                    <a:gd name="T3" fmla="*/ 40 h 44"/>
                    <a:gd name="T4" fmla="*/ 31 w 32"/>
                    <a:gd name="T5" fmla="*/ 20 h 44"/>
                    <a:gd name="T6" fmla="*/ 15 w 32"/>
                    <a:gd name="T7" fmla="*/ 2 h 44"/>
                    <a:gd name="T8" fmla="*/ 2 w 32"/>
                    <a:gd name="T9" fmla="*/ 19 h 44"/>
                  </a:gdLst>
                  <a:ahLst/>
                  <a:cxnLst>
                    <a:cxn ang="0">
                      <a:pos x="T0" y="T1"/>
                    </a:cxn>
                    <a:cxn ang="0">
                      <a:pos x="T2" y="T3"/>
                    </a:cxn>
                    <a:cxn ang="0">
                      <a:pos x="T4" y="T5"/>
                    </a:cxn>
                    <a:cxn ang="0">
                      <a:pos x="T6" y="T7"/>
                    </a:cxn>
                    <a:cxn ang="0">
                      <a:pos x="T8" y="T9"/>
                    </a:cxn>
                  </a:cxnLst>
                  <a:rect l="0" t="0" r="r" b="b"/>
                  <a:pathLst>
                    <a:path w="32" h="44">
                      <a:moveTo>
                        <a:pt x="2" y="19"/>
                      </a:moveTo>
                      <a:cubicBezTo>
                        <a:pt x="3" y="30"/>
                        <a:pt x="12" y="44"/>
                        <a:pt x="20" y="40"/>
                      </a:cubicBezTo>
                      <a:cubicBezTo>
                        <a:pt x="27" y="37"/>
                        <a:pt x="32" y="31"/>
                        <a:pt x="31" y="20"/>
                      </a:cubicBezTo>
                      <a:cubicBezTo>
                        <a:pt x="29" y="9"/>
                        <a:pt x="23" y="4"/>
                        <a:pt x="15" y="2"/>
                      </a:cubicBezTo>
                      <a:cubicBezTo>
                        <a:pt x="5" y="0"/>
                        <a:pt x="0" y="8"/>
                        <a:pt x="2" y="19"/>
                      </a:cubicBezTo>
                    </a:path>
                  </a:pathLst>
                </a:custGeom>
                <a:solidFill>
                  <a:srgbClr val="ED90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23" name="Freeform 116">
                  <a:extLst>
                    <a:ext uri="{FF2B5EF4-FFF2-40B4-BE49-F238E27FC236}">
                      <a16:creationId xmlns:a16="http://schemas.microsoft.com/office/drawing/2014/main" id="{A1AB25D7-DF9F-243E-427D-55BF5411775B}"/>
                    </a:ext>
                  </a:extLst>
                </p:cNvPr>
                <p:cNvSpPr>
                  <a:spLocks/>
                </p:cNvSpPr>
                <p:nvPr/>
              </p:nvSpPr>
              <p:spPr bwMode="auto">
                <a:xfrm>
                  <a:off x="194144" y="1880972"/>
                  <a:ext cx="140780" cy="102382"/>
                </a:xfrm>
                <a:custGeom>
                  <a:avLst/>
                  <a:gdLst>
                    <a:gd name="T0" fmla="*/ 0 w 14"/>
                    <a:gd name="T1" fmla="*/ 5 h 9"/>
                    <a:gd name="T2" fmla="*/ 14 w 14"/>
                    <a:gd name="T3" fmla="*/ 9 h 9"/>
                    <a:gd name="T4" fmla="*/ 13 w 14"/>
                    <a:gd name="T5" fmla="*/ 2 h 9"/>
                    <a:gd name="T6" fmla="*/ 7 w 14"/>
                    <a:gd name="T7" fmla="*/ 1 h 9"/>
                    <a:gd name="T8" fmla="*/ 0 w 14"/>
                    <a:gd name="T9" fmla="*/ 5 h 9"/>
                  </a:gdLst>
                  <a:ahLst/>
                  <a:cxnLst>
                    <a:cxn ang="0">
                      <a:pos x="T0" y="T1"/>
                    </a:cxn>
                    <a:cxn ang="0">
                      <a:pos x="T2" y="T3"/>
                    </a:cxn>
                    <a:cxn ang="0">
                      <a:pos x="T4" y="T5"/>
                    </a:cxn>
                    <a:cxn ang="0">
                      <a:pos x="T6" y="T7"/>
                    </a:cxn>
                    <a:cxn ang="0">
                      <a:pos x="T8" y="T9"/>
                    </a:cxn>
                  </a:cxnLst>
                  <a:rect l="0" t="0" r="r" b="b"/>
                  <a:pathLst>
                    <a:path w="14" h="9">
                      <a:moveTo>
                        <a:pt x="0" y="5"/>
                      </a:moveTo>
                      <a:cubicBezTo>
                        <a:pt x="2" y="2"/>
                        <a:pt x="12" y="1"/>
                        <a:pt x="14" y="9"/>
                      </a:cubicBezTo>
                      <a:cubicBezTo>
                        <a:pt x="13" y="2"/>
                        <a:pt x="13" y="2"/>
                        <a:pt x="13" y="2"/>
                      </a:cubicBezTo>
                      <a:cubicBezTo>
                        <a:pt x="13" y="2"/>
                        <a:pt x="10" y="0"/>
                        <a:pt x="7" y="1"/>
                      </a:cubicBezTo>
                      <a:cubicBezTo>
                        <a:pt x="2" y="2"/>
                        <a:pt x="0" y="5"/>
                        <a:pt x="0" y="5"/>
                      </a:cubicBezTo>
                      <a:close/>
                    </a:path>
                  </a:pathLst>
                </a:custGeom>
                <a:solidFill>
                  <a:srgbClr val="FCBB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24" name="Freeform 117">
                  <a:extLst>
                    <a:ext uri="{FF2B5EF4-FFF2-40B4-BE49-F238E27FC236}">
                      <a16:creationId xmlns:a16="http://schemas.microsoft.com/office/drawing/2014/main" id="{842B7B2C-7D20-EADB-7A3A-9D40077B0764}"/>
                    </a:ext>
                  </a:extLst>
                </p:cNvPr>
                <p:cNvSpPr>
                  <a:spLocks/>
                </p:cNvSpPr>
                <p:nvPr/>
              </p:nvSpPr>
              <p:spPr bwMode="auto">
                <a:xfrm>
                  <a:off x="1358734" y="1880972"/>
                  <a:ext cx="345543" cy="473521"/>
                </a:xfrm>
                <a:custGeom>
                  <a:avLst/>
                  <a:gdLst>
                    <a:gd name="T0" fmla="*/ 30 w 32"/>
                    <a:gd name="T1" fmla="*/ 19 h 44"/>
                    <a:gd name="T2" fmla="*/ 12 w 32"/>
                    <a:gd name="T3" fmla="*/ 40 h 44"/>
                    <a:gd name="T4" fmla="*/ 2 w 32"/>
                    <a:gd name="T5" fmla="*/ 20 h 44"/>
                    <a:gd name="T6" fmla="*/ 18 w 32"/>
                    <a:gd name="T7" fmla="*/ 2 h 44"/>
                    <a:gd name="T8" fmla="*/ 30 w 32"/>
                    <a:gd name="T9" fmla="*/ 19 h 44"/>
                  </a:gdLst>
                  <a:ahLst/>
                  <a:cxnLst>
                    <a:cxn ang="0">
                      <a:pos x="T0" y="T1"/>
                    </a:cxn>
                    <a:cxn ang="0">
                      <a:pos x="T2" y="T3"/>
                    </a:cxn>
                    <a:cxn ang="0">
                      <a:pos x="T4" y="T5"/>
                    </a:cxn>
                    <a:cxn ang="0">
                      <a:pos x="T6" y="T7"/>
                    </a:cxn>
                    <a:cxn ang="0">
                      <a:pos x="T8" y="T9"/>
                    </a:cxn>
                  </a:cxnLst>
                  <a:rect l="0" t="0" r="r" b="b"/>
                  <a:pathLst>
                    <a:path w="32" h="44">
                      <a:moveTo>
                        <a:pt x="30" y="19"/>
                      </a:moveTo>
                      <a:cubicBezTo>
                        <a:pt x="29" y="30"/>
                        <a:pt x="20" y="44"/>
                        <a:pt x="12" y="40"/>
                      </a:cubicBezTo>
                      <a:cubicBezTo>
                        <a:pt x="6" y="37"/>
                        <a:pt x="0" y="31"/>
                        <a:pt x="2" y="20"/>
                      </a:cubicBezTo>
                      <a:cubicBezTo>
                        <a:pt x="3" y="9"/>
                        <a:pt x="9" y="4"/>
                        <a:pt x="18" y="2"/>
                      </a:cubicBezTo>
                      <a:cubicBezTo>
                        <a:pt x="27" y="0"/>
                        <a:pt x="32" y="8"/>
                        <a:pt x="30" y="19"/>
                      </a:cubicBezTo>
                    </a:path>
                  </a:pathLst>
                </a:custGeom>
                <a:solidFill>
                  <a:srgbClr val="ED90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25" name="Freeform 118">
                  <a:extLst>
                    <a:ext uri="{FF2B5EF4-FFF2-40B4-BE49-F238E27FC236}">
                      <a16:creationId xmlns:a16="http://schemas.microsoft.com/office/drawing/2014/main" id="{F859DD0A-BC28-0992-F29F-E50B98C18787}"/>
                    </a:ext>
                  </a:extLst>
                </p:cNvPr>
                <p:cNvSpPr>
                  <a:spLocks/>
                </p:cNvSpPr>
                <p:nvPr/>
              </p:nvSpPr>
              <p:spPr bwMode="auto">
                <a:xfrm>
                  <a:off x="1512307" y="1880972"/>
                  <a:ext cx="153573" cy="102382"/>
                </a:xfrm>
                <a:custGeom>
                  <a:avLst/>
                  <a:gdLst>
                    <a:gd name="T0" fmla="*/ 14 w 14"/>
                    <a:gd name="T1" fmla="*/ 5 h 9"/>
                    <a:gd name="T2" fmla="*/ 0 w 14"/>
                    <a:gd name="T3" fmla="*/ 9 h 9"/>
                    <a:gd name="T4" fmla="*/ 1 w 14"/>
                    <a:gd name="T5" fmla="*/ 2 h 9"/>
                    <a:gd name="T6" fmla="*/ 7 w 14"/>
                    <a:gd name="T7" fmla="*/ 1 h 9"/>
                    <a:gd name="T8" fmla="*/ 14 w 14"/>
                    <a:gd name="T9" fmla="*/ 5 h 9"/>
                  </a:gdLst>
                  <a:ahLst/>
                  <a:cxnLst>
                    <a:cxn ang="0">
                      <a:pos x="T0" y="T1"/>
                    </a:cxn>
                    <a:cxn ang="0">
                      <a:pos x="T2" y="T3"/>
                    </a:cxn>
                    <a:cxn ang="0">
                      <a:pos x="T4" y="T5"/>
                    </a:cxn>
                    <a:cxn ang="0">
                      <a:pos x="T6" y="T7"/>
                    </a:cxn>
                    <a:cxn ang="0">
                      <a:pos x="T8" y="T9"/>
                    </a:cxn>
                  </a:cxnLst>
                  <a:rect l="0" t="0" r="r" b="b"/>
                  <a:pathLst>
                    <a:path w="14" h="9">
                      <a:moveTo>
                        <a:pt x="14" y="5"/>
                      </a:moveTo>
                      <a:cubicBezTo>
                        <a:pt x="12" y="2"/>
                        <a:pt x="3" y="1"/>
                        <a:pt x="0" y="9"/>
                      </a:cubicBezTo>
                      <a:cubicBezTo>
                        <a:pt x="1" y="2"/>
                        <a:pt x="1" y="2"/>
                        <a:pt x="1" y="2"/>
                      </a:cubicBezTo>
                      <a:cubicBezTo>
                        <a:pt x="1" y="2"/>
                        <a:pt x="4" y="0"/>
                        <a:pt x="7" y="1"/>
                      </a:cubicBezTo>
                      <a:cubicBezTo>
                        <a:pt x="12" y="2"/>
                        <a:pt x="14" y="5"/>
                        <a:pt x="14" y="5"/>
                      </a:cubicBezTo>
                      <a:close/>
                    </a:path>
                  </a:pathLst>
                </a:custGeom>
                <a:solidFill>
                  <a:srgbClr val="FCBB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26" name="Freeform 119">
                  <a:extLst>
                    <a:ext uri="{FF2B5EF4-FFF2-40B4-BE49-F238E27FC236}">
                      <a16:creationId xmlns:a16="http://schemas.microsoft.com/office/drawing/2014/main" id="{93064B9A-3EE4-4992-5C3A-E77C88C312B3}"/>
                    </a:ext>
                  </a:extLst>
                </p:cNvPr>
                <p:cNvSpPr>
                  <a:spLocks/>
                </p:cNvSpPr>
                <p:nvPr/>
              </p:nvSpPr>
              <p:spPr bwMode="auto">
                <a:xfrm>
                  <a:off x="334915" y="1113108"/>
                  <a:ext cx="1190194" cy="1241385"/>
                </a:xfrm>
                <a:custGeom>
                  <a:avLst/>
                  <a:gdLst>
                    <a:gd name="T0" fmla="*/ 56 w 111"/>
                    <a:gd name="T1" fmla="*/ 0 h 115"/>
                    <a:gd name="T2" fmla="*/ 111 w 111"/>
                    <a:gd name="T3" fmla="*/ 60 h 115"/>
                    <a:gd name="T4" fmla="*/ 56 w 111"/>
                    <a:gd name="T5" fmla="*/ 115 h 115"/>
                    <a:gd name="T6" fmla="*/ 0 w 111"/>
                    <a:gd name="T7" fmla="*/ 60 h 115"/>
                    <a:gd name="T8" fmla="*/ 56 w 111"/>
                    <a:gd name="T9" fmla="*/ 0 h 115"/>
                  </a:gdLst>
                  <a:ahLst/>
                  <a:cxnLst>
                    <a:cxn ang="0">
                      <a:pos x="T0" y="T1"/>
                    </a:cxn>
                    <a:cxn ang="0">
                      <a:pos x="T2" y="T3"/>
                    </a:cxn>
                    <a:cxn ang="0">
                      <a:pos x="T4" y="T5"/>
                    </a:cxn>
                    <a:cxn ang="0">
                      <a:pos x="T6" y="T7"/>
                    </a:cxn>
                    <a:cxn ang="0">
                      <a:pos x="T8" y="T9"/>
                    </a:cxn>
                  </a:cxnLst>
                  <a:rect l="0" t="0" r="r" b="b"/>
                  <a:pathLst>
                    <a:path w="111" h="115">
                      <a:moveTo>
                        <a:pt x="56" y="0"/>
                      </a:moveTo>
                      <a:cubicBezTo>
                        <a:pt x="86" y="0"/>
                        <a:pt x="111" y="19"/>
                        <a:pt x="111" y="60"/>
                      </a:cubicBezTo>
                      <a:cubicBezTo>
                        <a:pt x="111" y="90"/>
                        <a:pt x="86" y="115"/>
                        <a:pt x="56" y="115"/>
                      </a:cubicBezTo>
                      <a:cubicBezTo>
                        <a:pt x="25" y="115"/>
                        <a:pt x="0" y="90"/>
                        <a:pt x="0" y="60"/>
                      </a:cubicBezTo>
                      <a:cubicBezTo>
                        <a:pt x="0" y="20"/>
                        <a:pt x="25" y="0"/>
                        <a:pt x="56" y="0"/>
                      </a:cubicBezTo>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27" name="Freeform 120">
                  <a:extLst>
                    <a:ext uri="{FF2B5EF4-FFF2-40B4-BE49-F238E27FC236}">
                      <a16:creationId xmlns:a16="http://schemas.microsoft.com/office/drawing/2014/main" id="{1B889E08-C559-F967-4A78-01106EE27E15}"/>
                    </a:ext>
                  </a:extLst>
                </p:cNvPr>
                <p:cNvSpPr>
                  <a:spLocks/>
                </p:cNvSpPr>
                <p:nvPr/>
              </p:nvSpPr>
              <p:spPr bwMode="auto">
                <a:xfrm>
                  <a:off x="360511" y="1484238"/>
                  <a:ext cx="1151797" cy="1292576"/>
                </a:xfrm>
                <a:custGeom>
                  <a:avLst/>
                  <a:gdLst>
                    <a:gd name="T0" fmla="*/ 107 w 107"/>
                    <a:gd name="T1" fmla="*/ 53 h 120"/>
                    <a:gd name="T2" fmla="*/ 53 w 107"/>
                    <a:gd name="T3" fmla="*/ 120 h 120"/>
                    <a:gd name="T4" fmla="*/ 0 w 107"/>
                    <a:gd name="T5" fmla="*/ 53 h 120"/>
                    <a:gd name="T6" fmla="*/ 53 w 107"/>
                    <a:gd name="T7" fmla="*/ 0 h 120"/>
                    <a:gd name="T8" fmla="*/ 107 w 107"/>
                    <a:gd name="T9" fmla="*/ 53 h 120"/>
                  </a:gdLst>
                  <a:ahLst/>
                  <a:cxnLst>
                    <a:cxn ang="0">
                      <a:pos x="T0" y="T1"/>
                    </a:cxn>
                    <a:cxn ang="0">
                      <a:pos x="T2" y="T3"/>
                    </a:cxn>
                    <a:cxn ang="0">
                      <a:pos x="T4" y="T5"/>
                    </a:cxn>
                    <a:cxn ang="0">
                      <a:pos x="T6" y="T7"/>
                    </a:cxn>
                    <a:cxn ang="0">
                      <a:pos x="T8" y="T9"/>
                    </a:cxn>
                  </a:cxnLst>
                  <a:rect l="0" t="0" r="r" b="b"/>
                  <a:pathLst>
                    <a:path w="107" h="120">
                      <a:moveTo>
                        <a:pt x="107" y="53"/>
                      </a:moveTo>
                      <a:cubicBezTo>
                        <a:pt x="107" y="83"/>
                        <a:pt x="88" y="120"/>
                        <a:pt x="53" y="120"/>
                      </a:cubicBezTo>
                      <a:cubicBezTo>
                        <a:pt x="17" y="120"/>
                        <a:pt x="0" y="83"/>
                        <a:pt x="0" y="53"/>
                      </a:cubicBezTo>
                      <a:cubicBezTo>
                        <a:pt x="0" y="24"/>
                        <a:pt x="24" y="0"/>
                        <a:pt x="53" y="0"/>
                      </a:cubicBezTo>
                      <a:cubicBezTo>
                        <a:pt x="83" y="0"/>
                        <a:pt x="107" y="24"/>
                        <a:pt x="107" y="53"/>
                      </a:cubicBezTo>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28" name="Freeform 123">
                  <a:extLst>
                    <a:ext uri="{FF2B5EF4-FFF2-40B4-BE49-F238E27FC236}">
                      <a16:creationId xmlns:a16="http://schemas.microsoft.com/office/drawing/2014/main" id="{6BE30E87-A228-D4C2-F2E2-A309213D2E32}"/>
                    </a:ext>
                  </a:extLst>
                </p:cNvPr>
                <p:cNvSpPr>
                  <a:spLocks/>
                </p:cNvSpPr>
                <p:nvPr/>
              </p:nvSpPr>
              <p:spPr bwMode="auto">
                <a:xfrm>
                  <a:off x="514083" y="1740193"/>
                  <a:ext cx="243161" cy="89588"/>
                </a:xfrm>
                <a:custGeom>
                  <a:avLst/>
                  <a:gdLst>
                    <a:gd name="T0" fmla="*/ 15 w 23"/>
                    <a:gd name="T1" fmla="*/ 0 h 8"/>
                    <a:gd name="T2" fmla="*/ 0 w 23"/>
                    <a:gd name="T3" fmla="*/ 7 h 8"/>
                    <a:gd name="T4" fmla="*/ 0 w 23"/>
                    <a:gd name="T5" fmla="*/ 8 h 8"/>
                    <a:gd name="T6" fmla="*/ 5 w 23"/>
                    <a:gd name="T7" fmla="*/ 8 h 8"/>
                    <a:gd name="T8" fmla="*/ 15 w 23"/>
                    <a:gd name="T9" fmla="*/ 4 h 8"/>
                    <a:gd name="T10" fmla="*/ 19 w 23"/>
                    <a:gd name="T11" fmla="*/ 5 h 8"/>
                    <a:gd name="T12" fmla="*/ 20 w 23"/>
                    <a:gd name="T13" fmla="*/ 5 h 8"/>
                    <a:gd name="T14" fmla="*/ 22 w 23"/>
                    <a:gd name="T15" fmla="*/ 5 h 8"/>
                    <a:gd name="T16" fmla="*/ 22 w 23"/>
                    <a:gd name="T17" fmla="*/ 4 h 8"/>
                    <a:gd name="T18" fmla="*/ 22 w 23"/>
                    <a:gd name="T19" fmla="*/ 2 h 8"/>
                    <a:gd name="T20" fmla="*/ 22 w 23"/>
                    <a:gd name="T21" fmla="*/ 2 h 8"/>
                    <a:gd name="T22" fmla="*/ 22 w 23"/>
                    <a:gd name="T23" fmla="*/ 2 h 8"/>
                    <a:gd name="T24" fmla="*/ 22 w 23"/>
                    <a:gd name="T25" fmla="*/ 1 h 8"/>
                    <a:gd name="T26" fmla="*/ 22 w 23"/>
                    <a:gd name="T27" fmla="*/ 1 h 8"/>
                    <a:gd name="T28" fmla="*/ 22 w 23"/>
                    <a:gd name="T29" fmla="*/ 1 h 8"/>
                    <a:gd name="T30" fmla="*/ 21 w 23"/>
                    <a:gd name="T31" fmla="*/ 1 h 8"/>
                    <a:gd name="T32" fmla="*/ 15 w 23"/>
                    <a:gd name="T33"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8">
                      <a:moveTo>
                        <a:pt x="15" y="0"/>
                      </a:moveTo>
                      <a:cubicBezTo>
                        <a:pt x="8" y="0"/>
                        <a:pt x="2" y="4"/>
                        <a:pt x="0" y="7"/>
                      </a:cubicBezTo>
                      <a:cubicBezTo>
                        <a:pt x="0" y="8"/>
                        <a:pt x="0" y="8"/>
                        <a:pt x="0" y="8"/>
                      </a:cubicBezTo>
                      <a:cubicBezTo>
                        <a:pt x="1" y="8"/>
                        <a:pt x="3" y="8"/>
                        <a:pt x="5" y="8"/>
                      </a:cubicBezTo>
                      <a:cubicBezTo>
                        <a:pt x="7" y="7"/>
                        <a:pt x="10" y="4"/>
                        <a:pt x="15" y="4"/>
                      </a:cubicBezTo>
                      <a:cubicBezTo>
                        <a:pt x="16" y="4"/>
                        <a:pt x="18" y="4"/>
                        <a:pt x="19" y="5"/>
                      </a:cubicBezTo>
                      <a:cubicBezTo>
                        <a:pt x="20" y="5"/>
                        <a:pt x="20" y="5"/>
                        <a:pt x="20" y="5"/>
                      </a:cubicBezTo>
                      <a:cubicBezTo>
                        <a:pt x="21" y="5"/>
                        <a:pt x="21" y="5"/>
                        <a:pt x="22" y="5"/>
                      </a:cubicBezTo>
                      <a:cubicBezTo>
                        <a:pt x="22" y="5"/>
                        <a:pt x="22" y="4"/>
                        <a:pt x="22" y="4"/>
                      </a:cubicBezTo>
                      <a:cubicBezTo>
                        <a:pt x="23" y="3"/>
                        <a:pt x="23" y="2"/>
                        <a:pt x="22" y="2"/>
                      </a:cubicBezTo>
                      <a:cubicBezTo>
                        <a:pt x="22" y="2"/>
                        <a:pt x="22" y="2"/>
                        <a:pt x="22" y="2"/>
                      </a:cubicBezTo>
                      <a:cubicBezTo>
                        <a:pt x="22" y="2"/>
                        <a:pt x="22" y="2"/>
                        <a:pt x="22" y="2"/>
                      </a:cubicBezTo>
                      <a:cubicBezTo>
                        <a:pt x="22" y="1"/>
                        <a:pt x="22" y="1"/>
                        <a:pt x="22" y="1"/>
                      </a:cubicBezTo>
                      <a:cubicBezTo>
                        <a:pt x="22" y="1"/>
                        <a:pt x="22" y="1"/>
                        <a:pt x="22" y="1"/>
                      </a:cubicBezTo>
                      <a:cubicBezTo>
                        <a:pt x="22" y="1"/>
                        <a:pt x="22" y="1"/>
                        <a:pt x="22" y="1"/>
                      </a:cubicBezTo>
                      <a:cubicBezTo>
                        <a:pt x="21" y="1"/>
                        <a:pt x="21" y="1"/>
                        <a:pt x="21" y="1"/>
                      </a:cubicBezTo>
                      <a:cubicBezTo>
                        <a:pt x="19" y="0"/>
                        <a:pt x="17" y="0"/>
                        <a:pt x="15" y="0"/>
                      </a:cubicBezTo>
                    </a:path>
                  </a:pathLst>
                </a:custGeom>
                <a:solidFill>
                  <a:srgbClr val="D5A8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29" name="Freeform 124">
                  <a:extLst>
                    <a:ext uri="{FF2B5EF4-FFF2-40B4-BE49-F238E27FC236}">
                      <a16:creationId xmlns:a16="http://schemas.microsoft.com/office/drawing/2014/main" id="{52E41BC6-3ACE-C9ED-A1F8-17CB6FC71BF6}"/>
                    </a:ext>
                  </a:extLst>
                </p:cNvPr>
                <p:cNvSpPr>
                  <a:spLocks/>
                </p:cNvSpPr>
                <p:nvPr/>
              </p:nvSpPr>
              <p:spPr bwMode="auto">
                <a:xfrm>
                  <a:off x="514083" y="1689002"/>
                  <a:ext cx="243161" cy="153573"/>
                </a:xfrm>
                <a:custGeom>
                  <a:avLst/>
                  <a:gdLst>
                    <a:gd name="T0" fmla="*/ 22 w 23"/>
                    <a:gd name="T1" fmla="*/ 8 h 14"/>
                    <a:gd name="T2" fmla="*/ 20 w 23"/>
                    <a:gd name="T3" fmla="*/ 8 h 14"/>
                    <a:gd name="T4" fmla="*/ 4 w 23"/>
                    <a:gd name="T5" fmla="*/ 13 h 14"/>
                    <a:gd name="T6" fmla="*/ 1 w 23"/>
                    <a:gd name="T7" fmla="*/ 13 h 14"/>
                    <a:gd name="T8" fmla="*/ 1 w 23"/>
                    <a:gd name="T9" fmla="*/ 10 h 14"/>
                    <a:gd name="T10" fmla="*/ 22 w 23"/>
                    <a:gd name="T11" fmla="*/ 4 h 14"/>
                    <a:gd name="T12" fmla="*/ 23 w 23"/>
                    <a:gd name="T13" fmla="*/ 7 h 14"/>
                    <a:gd name="T14" fmla="*/ 22 w 23"/>
                    <a:gd name="T15" fmla="*/ 8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14">
                      <a:moveTo>
                        <a:pt x="22" y="8"/>
                      </a:moveTo>
                      <a:cubicBezTo>
                        <a:pt x="22" y="8"/>
                        <a:pt x="21" y="8"/>
                        <a:pt x="20" y="8"/>
                      </a:cubicBezTo>
                      <a:cubicBezTo>
                        <a:pt x="11" y="5"/>
                        <a:pt x="5" y="13"/>
                        <a:pt x="4" y="13"/>
                      </a:cubicBezTo>
                      <a:cubicBezTo>
                        <a:pt x="4" y="14"/>
                        <a:pt x="2" y="14"/>
                        <a:pt x="1" y="13"/>
                      </a:cubicBezTo>
                      <a:cubicBezTo>
                        <a:pt x="0" y="13"/>
                        <a:pt x="0" y="11"/>
                        <a:pt x="1" y="10"/>
                      </a:cubicBezTo>
                      <a:cubicBezTo>
                        <a:pt x="4" y="6"/>
                        <a:pt x="12" y="0"/>
                        <a:pt x="22" y="4"/>
                      </a:cubicBezTo>
                      <a:cubicBezTo>
                        <a:pt x="23" y="4"/>
                        <a:pt x="23" y="6"/>
                        <a:pt x="23" y="7"/>
                      </a:cubicBezTo>
                      <a:cubicBezTo>
                        <a:pt x="23" y="7"/>
                        <a:pt x="23" y="8"/>
                        <a:pt x="22" y="8"/>
                      </a:cubicBezTo>
                      <a:close/>
                    </a:path>
                  </a:pathLst>
                </a:custGeom>
                <a:solidFill>
                  <a:srgbClr val="6F5B56"/>
                </a:solidFill>
                <a:ln>
                  <a:noFill/>
                </a:ln>
              </p:spPr>
              <p:txBody>
                <a:bodyPr vert="horz" wrap="square" lIns="45720" tIns="22860" rIns="45720" bIns="22860" numCol="1" anchor="t" anchorCtr="0" compatLnSpc="1">
                  <a:prstTxWarp prst="textNoShape">
                    <a:avLst/>
                  </a:prstTxWarp>
                </a:bodyPr>
                <a:lstStyle/>
                <a:p>
                  <a:endParaRPr lang="en-US" sz="900"/>
                </a:p>
              </p:txBody>
            </p:sp>
            <p:sp>
              <p:nvSpPr>
                <p:cNvPr id="30" name="Freeform 125">
                  <a:extLst>
                    <a:ext uri="{FF2B5EF4-FFF2-40B4-BE49-F238E27FC236}">
                      <a16:creationId xmlns:a16="http://schemas.microsoft.com/office/drawing/2014/main" id="{495A0F91-86B9-2299-BFD0-88BAA0909594}"/>
                    </a:ext>
                  </a:extLst>
                </p:cNvPr>
                <p:cNvSpPr>
                  <a:spLocks/>
                </p:cNvSpPr>
                <p:nvPr/>
              </p:nvSpPr>
              <p:spPr bwMode="auto">
                <a:xfrm>
                  <a:off x="514083" y="1689002"/>
                  <a:ext cx="243161" cy="140779"/>
                </a:xfrm>
                <a:custGeom>
                  <a:avLst/>
                  <a:gdLst>
                    <a:gd name="T0" fmla="*/ 1 w 23"/>
                    <a:gd name="T1" fmla="*/ 13 h 13"/>
                    <a:gd name="T2" fmla="*/ 2 w 23"/>
                    <a:gd name="T3" fmla="*/ 12 h 13"/>
                    <a:gd name="T4" fmla="*/ 23 w 23"/>
                    <a:gd name="T5" fmla="*/ 5 h 13"/>
                    <a:gd name="T6" fmla="*/ 23 w 23"/>
                    <a:gd name="T7" fmla="*/ 6 h 13"/>
                    <a:gd name="T8" fmla="*/ 22 w 23"/>
                    <a:gd name="T9" fmla="*/ 4 h 13"/>
                    <a:gd name="T10" fmla="*/ 1 w 23"/>
                    <a:gd name="T11" fmla="*/ 10 h 13"/>
                    <a:gd name="T12" fmla="*/ 1 w 23"/>
                    <a:gd name="T13" fmla="*/ 13 h 13"/>
                  </a:gdLst>
                  <a:ahLst/>
                  <a:cxnLst>
                    <a:cxn ang="0">
                      <a:pos x="T0" y="T1"/>
                    </a:cxn>
                    <a:cxn ang="0">
                      <a:pos x="T2" y="T3"/>
                    </a:cxn>
                    <a:cxn ang="0">
                      <a:pos x="T4" y="T5"/>
                    </a:cxn>
                    <a:cxn ang="0">
                      <a:pos x="T6" y="T7"/>
                    </a:cxn>
                    <a:cxn ang="0">
                      <a:pos x="T8" y="T9"/>
                    </a:cxn>
                    <a:cxn ang="0">
                      <a:pos x="T10" y="T11"/>
                    </a:cxn>
                    <a:cxn ang="0">
                      <a:pos x="T12" y="T13"/>
                    </a:cxn>
                  </a:cxnLst>
                  <a:rect l="0" t="0" r="r" b="b"/>
                  <a:pathLst>
                    <a:path w="23" h="13">
                      <a:moveTo>
                        <a:pt x="1" y="13"/>
                      </a:moveTo>
                      <a:cubicBezTo>
                        <a:pt x="1" y="13"/>
                        <a:pt x="1" y="12"/>
                        <a:pt x="2" y="12"/>
                      </a:cubicBezTo>
                      <a:cubicBezTo>
                        <a:pt x="4" y="8"/>
                        <a:pt x="13" y="1"/>
                        <a:pt x="23" y="5"/>
                      </a:cubicBezTo>
                      <a:cubicBezTo>
                        <a:pt x="23" y="5"/>
                        <a:pt x="23" y="5"/>
                        <a:pt x="23" y="6"/>
                      </a:cubicBezTo>
                      <a:cubicBezTo>
                        <a:pt x="23" y="5"/>
                        <a:pt x="22" y="4"/>
                        <a:pt x="22" y="4"/>
                      </a:cubicBezTo>
                      <a:cubicBezTo>
                        <a:pt x="12" y="0"/>
                        <a:pt x="4" y="6"/>
                        <a:pt x="1" y="10"/>
                      </a:cubicBezTo>
                      <a:cubicBezTo>
                        <a:pt x="0" y="11"/>
                        <a:pt x="0" y="13"/>
                        <a:pt x="1" y="13"/>
                      </a:cubicBezTo>
                      <a:close/>
                    </a:path>
                  </a:pathLst>
                </a:custGeom>
                <a:solidFill>
                  <a:srgbClr val="8E7771"/>
                </a:solidFill>
                <a:ln>
                  <a:noFill/>
                </a:ln>
              </p:spPr>
              <p:txBody>
                <a:bodyPr vert="horz" wrap="square" lIns="45720" tIns="22860" rIns="45720" bIns="22860" numCol="1" anchor="t" anchorCtr="0" compatLnSpc="1">
                  <a:prstTxWarp prst="textNoShape">
                    <a:avLst/>
                  </a:prstTxWarp>
                </a:bodyPr>
                <a:lstStyle/>
                <a:p>
                  <a:endParaRPr lang="en-US" sz="900"/>
                </a:p>
              </p:txBody>
            </p:sp>
            <p:sp>
              <p:nvSpPr>
                <p:cNvPr id="31" name="Freeform 126">
                  <a:extLst>
                    <a:ext uri="{FF2B5EF4-FFF2-40B4-BE49-F238E27FC236}">
                      <a16:creationId xmlns:a16="http://schemas.microsoft.com/office/drawing/2014/main" id="{3FEB471A-3078-52AA-FEF1-0E5A4A0D6CB4}"/>
                    </a:ext>
                  </a:extLst>
                </p:cNvPr>
                <p:cNvSpPr>
                  <a:spLocks/>
                </p:cNvSpPr>
                <p:nvPr/>
              </p:nvSpPr>
              <p:spPr bwMode="auto">
                <a:xfrm>
                  <a:off x="1064390" y="1740193"/>
                  <a:ext cx="243161" cy="127977"/>
                </a:xfrm>
                <a:custGeom>
                  <a:avLst/>
                  <a:gdLst>
                    <a:gd name="T0" fmla="*/ 8 w 23"/>
                    <a:gd name="T1" fmla="*/ 0 h 11"/>
                    <a:gd name="T2" fmla="*/ 1 w 23"/>
                    <a:gd name="T3" fmla="*/ 1 h 11"/>
                    <a:gd name="T4" fmla="*/ 1 w 23"/>
                    <a:gd name="T5" fmla="*/ 1 h 11"/>
                    <a:gd name="T6" fmla="*/ 1 w 23"/>
                    <a:gd name="T7" fmla="*/ 1 h 11"/>
                    <a:gd name="T8" fmla="*/ 1 w 23"/>
                    <a:gd name="T9" fmla="*/ 1 h 11"/>
                    <a:gd name="T10" fmla="*/ 1 w 23"/>
                    <a:gd name="T11" fmla="*/ 2 h 11"/>
                    <a:gd name="T12" fmla="*/ 0 w 23"/>
                    <a:gd name="T13" fmla="*/ 2 h 11"/>
                    <a:gd name="T14" fmla="*/ 0 w 23"/>
                    <a:gd name="T15" fmla="*/ 2 h 11"/>
                    <a:gd name="T16" fmla="*/ 0 w 23"/>
                    <a:gd name="T17" fmla="*/ 4 h 11"/>
                    <a:gd name="T18" fmla="*/ 1 w 23"/>
                    <a:gd name="T19" fmla="*/ 5 h 11"/>
                    <a:gd name="T20" fmla="*/ 2 w 23"/>
                    <a:gd name="T21" fmla="*/ 5 h 11"/>
                    <a:gd name="T22" fmla="*/ 3 w 23"/>
                    <a:gd name="T23" fmla="*/ 5 h 11"/>
                    <a:gd name="T24" fmla="*/ 8 w 23"/>
                    <a:gd name="T25" fmla="*/ 4 h 11"/>
                    <a:gd name="T26" fmla="*/ 19 w 23"/>
                    <a:gd name="T27" fmla="*/ 10 h 11"/>
                    <a:gd name="T28" fmla="*/ 20 w 23"/>
                    <a:gd name="T29" fmla="*/ 11 h 11"/>
                    <a:gd name="T30" fmla="*/ 21 w 23"/>
                    <a:gd name="T31" fmla="*/ 11 h 11"/>
                    <a:gd name="T32" fmla="*/ 22 w 23"/>
                    <a:gd name="T33" fmla="*/ 10 h 11"/>
                    <a:gd name="T34" fmla="*/ 22 w 23"/>
                    <a:gd name="T35" fmla="*/ 7 h 11"/>
                    <a:gd name="T36" fmla="*/ 8 w 23"/>
                    <a:gd name="T3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3" h="11">
                      <a:moveTo>
                        <a:pt x="8" y="0"/>
                      </a:moveTo>
                      <a:cubicBezTo>
                        <a:pt x="6" y="0"/>
                        <a:pt x="4" y="0"/>
                        <a:pt x="1" y="1"/>
                      </a:cubicBezTo>
                      <a:cubicBezTo>
                        <a:pt x="1" y="1"/>
                        <a:pt x="1" y="1"/>
                        <a:pt x="1" y="1"/>
                      </a:cubicBezTo>
                      <a:cubicBezTo>
                        <a:pt x="1" y="1"/>
                        <a:pt x="1" y="1"/>
                        <a:pt x="1" y="1"/>
                      </a:cubicBezTo>
                      <a:cubicBezTo>
                        <a:pt x="1" y="1"/>
                        <a:pt x="1" y="1"/>
                        <a:pt x="1" y="1"/>
                      </a:cubicBezTo>
                      <a:cubicBezTo>
                        <a:pt x="1" y="2"/>
                        <a:pt x="1" y="2"/>
                        <a:pt x="1" y="2"/>
                      </a:cubicBezTo>
                      <a:cubicBezTo>
                        <a:pt x="0" y="2"/>
                        <a:pt x="0" y="2"/>
                        <a:pt x="0" y="2"/>
                      </a:cubicBezTo>
                      <a:cubicBezTo>
                        <a:pt x="0" y="2"/>
                        <a:pt x="0" y="2"/>
                        <a:pt x="0" y="2"/>
                      </a:cubicBezTo>
                      <a:cubicBezTo>
                        <a:pt x="0" y="3"/>
                        <a:pt x="0" y="3"/>
                        <a:pt x="0" y="4"/>
                      </a:cubicBezTo>
                      <a:cubicBezTo>
                        <a:pt x="0" y="4"/>
                        <a:pt x="1" y="5"/>
                        <a:pt x="1" y="5"/>
                      </a:cubicBezTo>
                      <a:cubicBezTo>
                        <a:pt x="1" y="5"/>
                        <a:pt x="2" y="5"/>
                        <a:pt x="2" y="5"/>
                      </a:cubicBezTo>
                      <a:cubicBezTo>
                        <a:pt x="3" y="5"/>
                        <a:pt x="3" y="5"/>
                        <a:pt x="3" y="5"/>
                      </a:cubicBezTo>
                      <a:cubicBezTo>
                        <a:pt x="5" y="4"/>
                        <a:pt x="6" y="4"/>
                        <a:pt x="8" y="4"/>
                      </a:cubicBezTo>
                      <a:cubicBezTo>
                        <a:pt x="14" y="4"/>
                        <a:pt x="19" y="10"/>
                        <a:pt x="19" y="10"/>
                      </a:cubicBezTo>
                      <a:cubicBezTo>
                        <a:pt x="19" y="10"/>
                        <a:pt x="20" y="11"/>
                        <a:pt x="20" y="11"/>
                      </a:cubicBezTo>
                      <a:cubicBezTo>
                        <a:pt x="20" y="11"/>
                        <a:pt x="21" y="11"/>
                        <a:pt x="21" y="11"/>
                      </a:cubicBezTo>
                      <a:cubicBezTo>
                        <a:pt x="21" y="11"/>
                        <a:pt x="22" y="11"/>
                        <a:pt x="22" y="10"/>
                      </a:cubicBezTo>
                      <a:cubicBezTo>
                        <a:pt x="23" y="10"/>
                        <a:pt x="23" y="8"/>
                        <a:pt x="22" y="7"/>
                      </a:cubicBezTo>
                      <a:cubicBezTo>
                        <a:pt x="20" y="4"/>
                        <a:pt x="15" y="0"/>
                        <a:pt x="8" y="0"/>
                      </a:cubicBezTo>
                    </a:path>
                  </a:pathLst>
                </a:custGeom>
                <a:solidFill>
                  <a:srgbClr val="D5A8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32" name="Freeform 127">
                  <a:extLst>
                    <a:ext uri="{FF2B5EF4-FFF2-40B4-BE49-F238E27FC236}">
                      <a16:creationId xmlns:a16="http://schemas.microsoft.com/office/drawing/2014/main" id="{8B4ACDCF-0F00-E28E-270E-E38695B289E8}"/>
                    </a:ext>
                  </a:extLst>
                </p:cNvPr>
                <p:cNvSpPr>
                  <a:spLocks/>
                </p:cNvSpPr>
                <p:nvPr/>
              </p:nvSpPr>
              <p:spPr bwMode="auto">
                <a:xfrm>
                  <a:off x="1051588" y="1689002"/>
                  <a:ext cx="255955" cy="153573"/>
                </a:xfrm>
                <a:custGeom>
                  <a:avLst/>
                  <a:gdLst>
                    <a:gd name="T0" fmla="*/ 1 w 24"/>
                    <a:gd name="T1" fmla="*/ 8 h 14"/>
                    <a:gd name="T2" fmla="*/ 4 w 24"/>
                    <a:gd name="T3" fmla="*/ 8 h 14"/>
                    <a:gd name="T4" fmla="*/ 19 w 24"/>
                    <a:gd name="T5" fmla="*/ 13 h 14"/>
                    <a:gd name="T6" fmla="*/ 22 w 24"/>
                    <a:gd name="T7" fmla="*/ 14 h 14"/>
                    <a:gd name="T8" fmla="*/ 23 w 24"/>
                    <a:gd name="T9" fmla="*/ 10 h 14"/>
                    <a:gd name="T10" fmla="*/ 2 w 24"/>
                    <a:gd name="T11" fmla="*/ 4 h 14"/>
                    <a:gd name="T12" fmla="*/ 1 w 24"/>
                    <a:gd name="T13" fmla="*/ 7 h 14"/>
                    <a:gd name="T14" fmla="*/ 1 w 24"/>
                    <a:gd name="T15" fmla="*/ 8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 h="14">
                      <a:moveTo>
                        <a:pt x="1" y="8"/>
                      </a:moveTo>
                      <a:cubicBezTo>
                        <a:pt x="2" y="8"/>
                        <a:pt x="3" y="9"/>
                        <a:pt x="4" y="8"/>
                      </a:cubicBezTo>
                      <a:cubicBezTo>
                        <a:pt x="13" y="5"/>
                        <a:pt x="19" y="13"/>
                        <a:pt x="19" y="13"/>
                      </a:cubicBezTo>
                      <a:cubicBezTo>
                        <a:pt x="20" y="14"/>
                        <a:pt x="21" y="14"/>
                        <a:pt x="22" y="14"/>
                      </a:cubicBezTo>
                      <a:cubicBezTo>
                        <a:pt x="23" y="13"/>
                        <a:pt x="24" y="11"/>
                        <a:pt x="23" y="10"/>
                      </a:cubicBezTo>
                      <a:cubicBezTo>
                        <a:pt x="20" y="7"/>
                        <a:pt x="12" y="0"/>
                        <a:pt x="2" y="4"/>
                      </a:cubicBezTo>
                      <a:cubicBezTo>
                        <a:pt x="1" y="5"/>
                        <a:pt x="0" y="6"/>
                        <a:pt x="1" y="7"/>
                      </a:cubicBezTo>
                      <a:cubicBezTo>
                        <a:pt x="1" y="7"/>
                        <a:pt x="1" y="8"/>
                        <a:pt x="1" y="8"/>
                      </a:cubicBezTo>
                      <a:close/>
                    </a:path>
                  </a:pathLst>
                </a:custGeom>
                <a:solidFill>
                  <a:srgbClr val="6F5B56"/>
                </a:solidFill>
                <a:ln>
                  <a:noFill/>
                </a:ln>
              </p:spPr>
              <p:txBody>
                <a:bodyPr vert="horz" wrap="square" lIns="45720" tIns="22860" rIns="45720" bIns="22860" numCol="1" anchor="t" anchorCtr="0" compatLnSpc="1">
                  <a:prstTxWarp prst="textNoShape">
                    <a:avLst/>
                  </a:prstTxWarp>
                </a:bodyPr>
                <a:lstStyle/>
                <a:p>
                  <a:endParaRPr lang="en-US" sz="900"/>
                </a:p>
              </p:txBody>
            </p:sp>
            <p:sp>
              <p:nvSpPr>
                <p:cNvPr id="33" name="Freeform 128">
                  <a:extLst>
                    <a:ext uri="{FF2B5EF4-FFF2-40B4-BE49-F238E27FC236}">
                      <a16:creationId xmlns:a16="http://schemas.microsoft.com/office/drawing/2014/main" id="{EB4BFA23-E5DA-9CE7-4AE1-02C106819DEC}"/>
                    </a:ext>
                  </a:extLst>
                </p:cNvPr>
                <p:cNvSpPr>
                  <a:spLocks/>
                </p:cNvSpPr>
                <p:nvPr/>
              </p:nvSpPr>
              <p:spPr bwMode="auto">
                <a:xfrm>
                  <a:off x="1064390" y="1689002"/>
                  <a:ext cx="243161" cy="153573"/>
                </a:xfrm>
                <a:custGeom>
                  <a:avLst/>
                  <a:gdLst>
                    <a:gd name="T0" fmla="*/ 21 w 23"/>
                    <a:gd name="T1" fmla="*/ 14 h 14"/>
                    <a:gd name="T2" fmla="*/ 21 w 23"/>
                    <a:gd name="T3" fmla="*/ 12 h 14"/>
                    <a:gd name="T4" fmla="*/ 0 w 23"/>
                    <a:gd name="T5" fmla="*/ 5 h 14"/>
                    <a:gd name="T6" fmla="*/ 0 w 23"/>
                    <a:gd name="T7" fmla="*/ 6 h 14"/>
                    <a:gd name="T8" fmla="*/ 1 w 23"/>
                    <a:gd name="T9" fmla="*/ 4 h 14"/>
                    <a:gd name="T10" fmla="*/ 22 w 23"/>
                    <a:gd name="T11" fmla="*/ 10 h 14"/>
                    <a:gd name="T12" fmla="*/ 21 w 23"/>
                    <a:gd name="T13" fmla="*/ 14 h 14"/>
                  </a:gdLst>
                  <a:ahLst/>
                  <a:cxnLst>
                    <a:cxn ang="0">
                      <a:pos x="T0" y="T1"/>
                    </a:cxn>
                    <a:cxn ang="0">
                      <a:pos x="T2" y="T3"/>
                    </a:cxn>
                    <a:cxn ang="0">
                      <a:pos x="T4" y="T5"/>
                    </a:cxn>
                    <a:cxn ang="0">
                      <a:pos x="T6" y="T7"/>
                    </a:cxn>
                    <a:cxn ang="0">
                      <a:pos x="T8" y="T9"/>
                    </a:cxn>
                    <a:cxn ang="0">
                      <a:pos x="T10" y="T11"/>
                    </a:cxn>
                    <a:cxn ang="0">
                      <a:pos x="T12" y="T13"/>
                    </a:cxn>
                  </a:cxnLst>
                  <a:rect l="0" t="0" r="r" b="b"/>
                  <a:pathLst>
                    <a:path w="23" h="14">
                      <a:moveTo>
                        <a:pt x="21" y="14"/>
                      </a:moveTo>
                      <a:cubicBezTo>
                        <a:pt x="22" y="13"/>
                        <a:pt x="21" y="12"/>
                        <a:pt x="21" y="12"/>
                      </a:cubicBezTo>
                      <a:cubicBezTo>
                        <a:pt x="18" y="8"/>
                        <a:pt x="10" y="1"/>
                        <a:pt x="0" y="5"/>
                      </a:cubicBezTo>
                      <a:cubicBezTo>
                        <a:pt x="0" y="5"/>
                        <a:pt x="0" y="5"/>
                        <a:pt x="0" y="6"/>
                      </a:cubicBezTo>
                      <a:cubicBezTo>
                        <a:pt x="0" y="5"/>
                        <a:pt x="0" y="4"/>
                        <a:pt x="1" y="4"/>
                      </a:cubicBezTo>
                      <a:cubicBezTo>
                        <a:pt x="11" y="0"/>
                        <a:pt x="19" y="7"/>
                        <a:pt x="22" y="10"/>
                      </a:cubicBezTo>
                      <a:cubicBezTo>
                        <a:pt x="23" y="11"/>
                        <a:pt x="22" y="13"/>
                        <a:pt x="21" y="14"/>
                      </a:cubicBezTo>
                      <a:close/>
                    </a:path>
                  </a:pathLst>
                </a:custGeom>
                <a:solidFill>
                  <a:srgbClr val="8E7771"/>
                </a:solidFill>
                <a:ln>
                  <a:noFill/>
                </a:ln>
              </p:spPr>
              <p:txBody>
                <a:bodyPr vert="horz" wrap="square" lIns="45720" tIns="22860" rIns="45720" bIns="22860" numCol="1" anchor="t" anchorCtr="0" compatLnSpc="1">
                  <a:prstTxWarp prst="textNoShape">
                    <a:avLst/>
                  </a:prstTxWarp>
                </a:bodyPr>
                <a:lstStyle/>
                <a:p>
                  <a:endParaRPr lang="en-US" sz="900"/>
                </a:p>
              </p:txBody>
            </p:sp>
            <p:grpSp>
              <p:nvGrpSpPr>
                <p:cNvPr id="34" name="Group 33">
                  <a:extLst>
                    <a:ext uri="{FF2B5EF4-FFF2-40B4-BE49-F238E27FC236}">
                      <a16:creationId xmlns:a16="http://schemas.microsoft.com/office/drawing/2014/main" id="{1328FC9B-B3E8-E987-B221-C1AF28A8D14C}"/>
                    </a:ext>
                  </a:extLst>
                </p:cNvPr>
                <p:cNvGrpSpPr/>
                <p:nvPr/>
              </p:nvGrpSpPr>
              <p:grpSpPr>
                <a:xfrm>
                  <a:off x="656833" y="2374458"/>
                  <a:ext cx="535036" cy="227394"/>
                  <a:chOff x="4643802" y="5084415"/>
                  <a:chExt cx="511910" cy="217565"/>
                </a:xfrm>
              </p:grpSpPr>
              <p:sp>
                <p:nvSpPr>
                  <p:cNvPr id="51" name="Freeform 134">
                    <a:extLst>
                      <a:ext uri="{FF2B5EF4-FFF2-40B4-BE49-F238E27FC236}">
                        <a16:creationId xmlns:a16="http://schemas.microsoft.com/office/drawing/2014/main" id="{0552B6F4-7996-B121-C2A4-AA3DE75D0831}"/>
                      </a:ext>
                    </a:extLst>
                  </p:cNvPr>
                  <p:cNvSpPr>
                    <a:spLocks/>
                  </p:cNvSpPr>
                  <p:nvPr/>
                </p:nvSpPr>
                <p:spPr bwMode="auto">
                  <a:xfrm>
                    <a:off x="4643802" y="5084415"/>
                    <a:ext cx="511910" cy="127977"/>
                  </a:xfrm>
                  <a:custGeom>
                    <a:avLst/>
                    <a:gdLst>
                      <a:gd name="T0" fmla="*/ 6 w 47"/>
                      <a:gd name="T1" fmla="*/ 12 h 12"/>
                      <a:gd name="T2" fmla="*/ 0 w 47"/>
                      <a:gd name="T3" fmla="*/ 0 h 12"/>
                      <a:gd name="T4" fmla="*/ 24 w 47"/>
                      <a:gd name="T5" fmla="*/ 1 h 12"/>
                      <a:gd name="T6" fmla="*/ 47 w 47"/>
                      <a:gd name="T7" fmla="*/ 0 h 12"/>
                      <a:gd name="T8" fmla="*/ 41 w 47"/>
                      <a:gd name="T9" fmla="*/ 12 h 12"/>
                      <a:gd name="T10" fmla="*/ 24 w 47"/>
                      <a:gd name="T11" fmla="*/ 8 h 12"/>
                      <a:gd name="T12" fmla="*/ 6 w 47"/>
                      <a:gd name="T13" fmla="*/ 12 h 12"/>
                    </a:gdLst>
                    <a:ahLst/>
                    <a:cxnLst>
                      <a:cxn ang="0">
                        <a:pos x="T0" y="T1"/>
                      </a:cxn>
                      <a:cxn ang="0">
                        <a:pos x="T2" y="T3"/>
                      </a:cxn>
                      <a:cxn ang="0">
                        <a:pos x="T4" y="T5"/>
                      </a:cxn>
                      <a:cxn ang="0">
                        <a:pos x="T6" y="T7"/>
                      </a:cxn>
                      <a:cxn ang="0">
                        <a:pos x="T8" y="T9"/>
                      </a:cxn>
                      <a:cxn ang="0">
                        <a:pos x="T10" y="T11"/>
                      </a:cxn>
                      <a:cxn ang="0">
                        <a:pos x="T12" y="T13"/>
                      </a:cxn>
                    </a:cxnLst>
                    <a:rect l="0" t="0" r="r" b="b"/>
                    <a:pathLst>
                      <a:path w="47" h="12">
                        <a:moveTo>
                          <a:pt x="6" y="12"/>
                        </a:moveTo>
                        <a:cubicBezTo>
                          <a:pt x="3" y="9"/>
                          <a:pt x="1" y="4"/>
                          <a:pt x="0" y="0"/>
                        </a:cubicBezTo>
                        <a:cubicBezTo>
                          <a:pt x="7" y="1"/>
                          <a:pt x="15" y="1"/>
                          <a:pt x="24" y="1"/>
                        </a:cubicBezTo>
                        <a:cubicBezTo>
                          <a:pt x="32" y="1"/>
                          <a:pt x="40" y="1"/>
                          <a:pt x="47" y="0"/>
                        </a:cubicBezTo>
                        <a:cubicBezTo>
                          <a:pt x="46" y="4"/>
                          <a:pt x="44" y="9"/>
                          <a:pt x="41" y="12"/>
                        </a:cubicBezTo>
                        <a:cubicBezTo>
                          <a:pt x="37" y="9"/>
                          <a:pt x="31" y="8"/>
                          <a:pt x="24" y="8"/>
                        </a:cubicBezTo>
                        <a:cubicBezTo>
                          <a:pt x="16" y="8"/>
                          <a:pt x="10" y="9"/>
                          <a:pt x="6" y="12"/>
                        </a:cubicBezTo>
                        <a:close/>
                      </a:path>
                    </a:pathLst>
                  </a:custGeom>
                  <a:solidFill>
                    <a:srgbClr val="9A32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52" name="Freeform 135">
                    <a:extLst>
                      <a:ext uri="{FF2B5EF4-FFF2-40B4-BE49-F238E27FC236}">
                        <a16:creationId xmlns:a16="http://schemas.microsoft.com/office/drawing/2014/main" id="{FAD57DD2-8A2B-6E01-FD20-1A45FF73EC34}"/>
                      </a:ext>
                    </a:extLst>
                  </p:cNvPr>
                  <p:cNvSpPr>
                    <a:spLocks/>
                  </p:cNvSpPr>
                  <p:nvPr/>
                </p:nvSpPr>
                <p:spPr bwMode="auto">
                  <a:xfrm>
                    <a:off x="4720589" y="5174003"/>
                    <a:ext cx="371138" cy="127977"/>
                  </a:xfrm>
                  <a:custGeom>
                    <a:avLst/>
                    <a:gdLst>
                      <a:gd name="T0" fmla="*/ 18 w 35"/>
                      <a:gd name="T1" fmla="*/ 12 h 12"/>
                      <a:gd name="T2" fmla="*/ 0 w 35"/>
                      <a:gd name="T3" fmla="*/ 4 h 12"/>
                      <a:gd name="T4" fmla="*/ 18 w 35"/>
                      <a:gd name="T5" fmla="*/ 0 h 12"/>
                      <a:gd name="T6" fmla="*/ 35 w 35"/>
                      <a:gd name="T7" fmla="*/ 4 h 12"/>
                      <a:gd name="T8" fmla="*/ 18 w 35"/>
                      <a:gd name="T9" fmla="*/ 12 h 12"/>
                    </a:gdLst>
                    <a:ahLst/>
                    <a:cxnLst>
                      <a:cxn ang="0">
                        <a:pos x="T0" y="T1"/>
                      </a:cxn>
                      <a:cxn ang="0">
                        <a:pos x="T2" y="T3"/>
                      </a:cxn>
                      <a:cxn ang="0">
                        <a:pos x="T4" y="T5"/>
                      </a:cxn>
                      <a:cxn ang="0">
                        <a:pos x="T6" y="T7"/>
                      </a:cxn>
                      <a:cxn ang="0">
                        <a:pos x="T8" y="T9"/>
                      </a:cxn>
                    </a:cxnLst>
                    <a:rect l="0" t="0" r="r" b="b"/>
                    <a:pathLst>
                      <a:path w="35" h="12">
                        <a:moveTo>
                          <a:pt x="18" y="12"/>
                        </a:moveTo>
                        <a:cubicBezTo>
                          <a:pt x="11" y="12"/>
                          <a:pt x="4" y="9"/>
                          <a:pt x="0" y="4"/>
                        </a:cubicBezTo>
                        <a:cubicBezTo>
                          <a:pt x="4" y="1"/>
                          <a:pt x="10" y="0"/>
                          <a:pt x="18" y="0"/>
                        </a:cubicBezTo>
                        <a:cubicBezTo>
                          <a:pt x="25" y="0"/>
                          <a:pt x="31" y="1"/>
                          <a:pt x="35" y="4"/>
                        </a:cubicBezTo>
                        <a:cubicBezTo>
                          <a:pt x="31" y="9"/>
                          <a:pt x="25" y="12"/>
                          <a:pt x="18" y="12"/>
                        </a:cubicBezTo>
                        <a:close/>
                      </a:path>
                    </a:pathLst>
                  </a:custGeom>
                  <a:solidFill>
                    <a:srgbClr val="C455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grpSp>
            <p:sp>
              <p:nvSpPr>
                <p:cNvPr id="35" name="Freeform 159">
                  <a:extLst>
                    <a:ext uri="{FF2B5EF4-FFF2-40B4-BE49-F238E27FC236}">
                      <a16:creationId xmlns:a16="http://schemas.microsoft.com/office/drawing/2014/main" id="{0CA7E882-F1E6-C512-7E5D-39DDA8349A5C}"/>
                    </a:ext>
                  </a:extLst>
                </p:cNvPr>
                <p:cNvSpPr>
                  <a:spLocks noEditPoints="1"/>
                </p:cNvSpPr>
                <p:nvPr/>
              </p:nvSpPr>
              <p:spPr bwMode="auto">
                <a:xfrm>
                  <a:off x="437297" y="1868170"/>
                  <a:ext cx="383932" cy="319948"/>
                </a:xfrm>
                <a:custGeom>
                  <a:avLst/>
                  <a:gdLst>
                    <a:gd name="T0" fmla="*/ 17 w 36"/>
                    <a:gd name="T1" fmla="*/ 30 h 30"/>
                    <a:gd name="T2" fmla="*/ 17 w 36"/>
                    <a:gd name="T3" fmla="*/ 30 h 30"/>
                    <a:gd name="T4" fmla="*/ 17 w 36"/>
                    <a:gd name="T5" fmla="*/ 30 h 30"/>
                    <a:gd name="T6" fmla="*/ 17 w 36"/>
                    <a:gd name="T7" fmla="*/ 30 h 30"/>
                    <a:gd name="T8" fmla="*/ 16 w 36"/>
                    <a:gd name="T9" fmla="*/ 30 h 30"/>
                    <a:gd name="T10" fmla="*/ 16 w 36"/>
                    <a:gd name="T11" fmla="*/ 30 h 30"/>
                    <a:gd name="T12" fmla="*/ 16 w 36"/>
                    <a:gd name="T13" fmla="*/ 30 h 30"/>
                    <a:gd name="T14" fmla="*/ 35 w 36"/>
                    <a:gd name="T15" fmla="*/ 15 h 30"/>
                    <a:gd name="T16" fmla="*/ 17 w 36"/>
                    <a:gd name="T17" fmla="*/ 30 h 30"/>
                    <a:gd name="T18" fmla="*/ 35 w 36"/>
                    <a:gd name="T19" fmla="*/ 15 h 30"/>
                    <a:gd name="T20" fmla="*/ 35 w 36"/>
                    <a:gd name="T21" fmla="*/ 14 h 30"/>
                    <a:gd name="T22" fmla="*/ 35 w 36"/>
                    <a:gd name="T23" fmla="*/ 15 h 30"/>
                    <a:gd name="T24" fmla="*/ 35 w 36"/>
                    <a:gd name="T25" fmla="*/ 14 h 30"/>
                    <a:gd name="T26" fmla="*/ 14 w 36"/>
                    <a:gd name="T27" fmla="*/ 0 h 30"/>
                    <a:gd name="T28" fmla="*/ 14 w 36"/>
                    <a:gd name="T29" fmla="*/ 0 h 30"/>
                    <a:gd name="T30" fmla="*/ 18 w 36"/>
                    <a:gd name="T31" fmla="*/ 1 h 30"/>
                    <a:gd name="T32" fmla="*/ 18 w 36"/>
                    <a:gd name="T33" fmla="*/ 1 h 30"/>
                    <a:gd name="T34" fmla="*/ 34 w 36"/>
                    <a:gd name="T35" fmla="*/ 6 h 30"/>
                    <a:gd name="T36" fmla="*/ 36 w 36"/>
                    <a:gd name="T37" fmla="*/ 11 h 30"/>
                    <a:gd name="T38" fmla="*/ 34 w 36"/>
                    <a:gd name="T39" fmla="*/ 6 h 30"/>
                    <a:gd name="T40" fmla="*/ 18 w 36"/>
                    <a:gd name="T41" fmla="*/ 1 h 30"/>
                    <a:gd name="T42" fmla="*/ 18 w 36"/>
                    <a:gd name="T43" fmla="*/ 1 h 30"/>
                    <a:gd name="T44" fmla="*/ 14 w 36"/>
                    <a:gd name="T45" fmla="*/ 0 h 30"/>
                    <a:gd name="T46" fmla="*/ 14 w 36"/>
                    <a:gd name="T47" fmla="*/ 0 h 30"/>
                    <a:gd name="T48" fmla="*/ 13 w 36"/>
                    <a:gd name="T49" fmla="*/ 0 h 30"/>
                    <a:gd name="T50" fmla="*/ 7 w 36"/>
                    <a:gd name="T51" fmla="*/ 1 h 30"/>
                    <a:gd name="T52" fmla="*/ 1 w 36"/>
                    <a:gd name="T53" fmla="*/ 7 h 30"/>
                    <a:gd name="T54" fmla="*/ 0 w 36"/>
                    <a:gd name="T55" fmla="*/ 13 h 30"/>
                    <a:gd name="T56" fmla="*/ 1 w 36"/>
                    <a:gd name="T57" fmla="*/ 7 h 30"/>
                    <a:gd name="T58" fmla="*/ 7 w 36"/>
                    <a:gd name="T59" fmla="*/ 1 h 30"/>
                    <a:gd name="T60" fmla="*/ 13 w 36"/>
                    <a:gd name="T61" fmla="*/ 0 h 30"/>
                    <a:gd name="T62" fmla="*/ 13 w 36"/>
                    <a:gd name="T63" fmla="*/ 0 h 30"/>
                    <a:gd name="T64" fmla="*/ 13 w 36"/>
                    <a:gd name="T65" fmla="*/ 0 h 30"/>
                    <a:gd name="T66" fmla="*/ 13 w 36"/>
                    <a:gd name="T67" fmla="*/ 0 h 30"/>
                    <a:gd name="T68" fmla="*/ 13 w 36"/>
                    <a:gd name="T69"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6" h="30">
                      <a:moveTo>
                        <a:pt x="17" y="30"/>
                      </a:moveTo>
                      <a:cubicBezTo>
                        <a:pt x="17" y="30"/>
                        <a:pt x="17" y="30"/>
                        <a:pt x="17" y="30"/>
                      </a:cubicBezTo>
                      <a:cubicBezTo>
                        <a:pt x="17" y="30"/>
                        <a:pt x="17" y="30"/>
                        <a:pt x="17" y="30"/>
                      </a:cubicBezTo>
                      <a:cubicBezTo>
                        <a:pt x="17" y="30"/>
                        <a:pt x="17" y="30"/>
                        <a:pt x="17" y="30"/>
                      </a:cubicBezTo>
                      <a:moveTo>
                        <a:pt x="16" y="30"/>
                      </a:moveTo>
                      <a:cubicBezTo>
                        <a:pt x="16" y="30"/>
                        <a:pt x="16" y="30"/>
                        <a:pt x="16" y="30"/>
                      </a:cubicBezTo>
                      <a:cubicBezTo>
                        <a:pt x="16" y="30"/>
                        <a:pt x="16" y="30"/>
                        <a:pt x="16" y="30"/>
                      </a:cubicBezTo>
                      <a:moveTo>
                        <a:pt x="35" y="15"/>
                      </a:moveTo>
                      <a:cubicBezTo>
                        <a:pt x="32" y="24"/>
                        <a:pt x="29" y="30"/>
                        <a:pt x="17" y="30"/>
                      </a:cubicBezTo>
                      <a:cubicBezTo>
                        <a:pt x="29" y="30"/>
                        <a:pt x="32" y="24"/>
                        <a:pt x="35" y="15"/>
                      </a:cubicBezTo>
                      <a:moveTo>
                        <a:pt x="35" y="14"/>
                      </a:moveTo>
                      <a:cubicBezTo>
                        <a:pt x="35" y="14"/>
                        <a:pt x="35" y="14"/>
                        <a:pt x="35" y="15"/>
                      </a:cubicBezTo>
                      <a:cubicBezTo>
                        <a:pt x="35" y="14"/>
                        <a:pt x="35" y="14"/>
                        <a:pt x="35" y="14"/>
                      </a:cubicBezTo>
                      <a:moveTo>
                        <a:pt x="14" y="0"/>
                      </a:moveTo>
                      <a:cubicBezTo>
                        <a:pt x="14" y="0"/>
                        <a:pt x="14" y="0"/>
                        <a:pt x="14" y="0"/>
                      </a:cubicBezTo>
                      <a:cubicBezTo>
                        <a:pt x="15" y="1"/>
                        <a:pt x="17" y="1"/>
                        <a:pt x="18" y="1"/>
                      </a:cubicBezTo>
                      <a:cubicBezTo>
                        <a:pt x="18" y="1"/>
                        <a:pt x="18" y="1"/>
                        <a:pt x="18" y="1"/>
                      </a:cubicBezTo>
                      <a:cubicBezTo>
                        <a:pt x="24" y="1"/>
                        <a:pt x="31" y="2"/>
                        <a:pt x="34" y="6"/>
                      </a:cubicBezTo>
                      <a:cubicBezTo>
                        <a:pt x="35" y="8"/>
                        <a:pt x="36" y="9"/>
                        <a:pt x="36" y="11"/>
                      </a:cubicBezTo>
                      <a:cubicBezTo>
                        <a:pt x="36" y="9"/>
                        <a:pt x="35" y="8"/>
                        <a:pt x="34" y="6"/>
                      </a:cubicBezTo>
                      <a:cubicBezTo>
                        <a:pt x="31" y="2"/>
                        <a:pt x="24" y="1"/>
                        <a:pt x="18" y="1"/>
                      </a:cubicBezTo>
                      <a:cubicBezTo>
                        <a:pt x="18" y="1"/>
                        <a:pt x="18" y="1"/>
                        <a:pt x="18" y="1"/>
                      </a:cubicBezTo>
                      <a:cubicBezTo>
                        <a:pt x="17" y="1"/>
                        <a:pt x="15" y="1"/>
                        <a:pt x="14" y="0"/>
                      </a:cubicBezTo>
                      <a:cubicBezTo>
                        <a:pt x="14" y="0"/>
                        <a:pt x="14" y="0"/>
                        <a:pt x="14" y="0"/>
                      </a:cubicBezTo>
                      <a:moveTo>
                        <a:pt x="13" y="0"/>
                      </a:moveTo>
                      <a:cubicBezTo>
                        <a:pt x="10" y="0"/>
                        <a:pt x="8" y="1"/>
                        <a:pt x="7" y="1"/>
                      </a:cubicBezTo>
                      <a:cubicBezTo>
                        <a:pt x="3" y="2"/>
                        <a:pt x="2" y="5"/>
                        <a:pt x="1" y="7"/>
                      </a:cubicBezTo>
                      <a:cubicBezTo>
                        <a:pt x="1" y="9"/>
                        <a:pt x="0" y="11"/>
                        <a:pt x="0" y="13"/>
                      </a:cubicBezTo>
                      <a:cubicBezTo>
                        <a:pt x="0" y="11"/>
                        <a:pt x="1" y="9"/>
                        <a:pt x="1" y="7"/>
                      </a:cubicBezTo>
                      <a:cubicBezTo>
                        <a:pt x="2" y="5"/>
                        <a:pt x="3" y="2"/>
                        <a:pt x="7" y="1"/>
                      </a:cubicBezTo>
                      <a:cubicBezTo>
                        <a:pt x="8" y="1"/>
                        <a:pt x="10" y="0"/>
                        <a:pt x="13" y="0"/>
                      </a:cubicBezTo>
                      <a:moveTo>
                        <a:pt x="13" y="0"/>
                      </a:moveTo>
                      <a:cubicBezTo>
                        <a:pt x="13" y="0"/>
                        <a:pt x="13" y="0"/>
                        <a:pt x="13" y="0"/>
                      </a:cubicBezTo>
                      <a:cubicBezTo>
                        <a:pt x="13" y="0"/>
                        <a:pt x="13" y="0"/>
                        <a:pt x="13" y="0"/>
                      </a:cubicBezTo>
                      <a:cubicBezTo>
                        <a:pt x="13" y="0"/>
                        <a:pt x="13" y="0"/>
                        <a:pt x="13" y="0"/>
                      </a:cubicBezTo>
                    </a:path>
                  </a:pathLst>
                </a:custGeom>
                <a:solidFill>
                  <a:srgbClr val="4B4A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36" name="Freeform 31687">
                  <a:extLst>
                    <a:ext uri="{FF2B5EF4-FFF2-40B4-BE49-F238E27FC236}">
                      <a16:creationId xmlns:a16="http://schemas.microsoft.com/office/drawing/2014/main" id="{0CCE1669-34E4-C42C-E3C0-1026AA468553}"/>
                    </a:ext>
                  </a:extLst>
                </p:cNvPr>
                <p:cNvSpPr>
                  <a:spLocks/>
                </p:cNvSpPr>
                <p:nvPr/>
              </p:nvSpPr>
              <p:spPr bwMode="auto">
                <a:xfrm>
                  <a:off x="512390" y="2216472"/>
                  <a:ext cx="168068" cy="75131"/>
                </a:xfrm>
                <a:custGeom>
                  <a:avLst/>
                  <a:gdLst>
                    <a:gd name="T0" fmla="*/ 11 w 11"/>
                    <a:gd name="T1" fmla="*/ 3 h 7"/>
                    <a:gd name="T2" fmla="*/ 6 w 11"/>
                    <a:gd name="T3" fmla="*/ 7 h 7"/>
                    <a:gd name="T4" fmla="*/ 0 w 11"/>
                    <a:gd name="T5" fmla="*/ 4 h 7"/>
                    <a:gd name="T6" fmla="*/ 5 w 11"/>
                    <a:gd name="T7" fmla="*/ 0 h 7"/>
                    <a:gd name="T8" fmla="*/ 11 w 11"/>
                    <a:gd name="T9" fmla="*/ 3 h 7"/>
                  </a:gdLst>
                  <a:ahLst/>
                  <a:cxnLst>
                    <a:cxn ang="0">
                      <a:pos x="T0" y="T1"/>
                    </a:cxn>
                    <a:cxn ang="0">
                      <a:pos x="T2" y="T3"/>
                    </a:cxn>
                    <a:cxn ang="0">
                      <a:pos x="T4" y="T5"/>
                    </a:cxn>
                    <a:cxn ang="0">
                      <a:pos x="T6" y="T7"/>
                    </a:cxn>
                    <a:cxn ang="0">
                      <a:pos x="T8" y="T9"/>
                    </a:cxn>
                  </a:cxnLst>
                  <a:rect l="0" t="0" r="r" b="b"/>
                  <a:pathLst>
                    <a:path w="11" h="7">
                      <a:moveTo>
                        <a:pt x="11" y="3"/>
                      </a:moveTo>
                      <a:cubicBezTo>
                        <a:pt x="11" y="5"/>
                        <a:pt x="8" y="6"/>
                        <a:pt x="6" y="7"/>
                      </a:cubicBezTo>
                      <a:cubicBezTo>
                        <a:pt x="3" y="7"/>
                        <a:pt x="0" y="6"/>
                        <a:pt x="0" y="4"/>
                      </a:cubicBezTo>
                      <a:cubicBezTo>
                        <a:pt x="0" y="2"/>
                        <a:pt x="2" y="0"/>
                        <a:pt x="5" y="0"/>
                      </a:cubicBezTo>
                      <a:cubicBezTo>
                        <a:pt x="8" y="0"/>
                        <a:pt x="11" y="1"/>
                        <a:pt x="11" y="3"/>
                      </a:cubicBezTo>
                      <a:close/>
                    </a:path>
                  </a:pathLst>
                </a:custGeom>
                <a:solidFill>
                  <a:srgbClr val="FF9D78"/>
                </a:solidFill>
                <a:ln>
                  <a:noFill/>
                </a:ln>
              </p:spPr>
              <p:txBody>
                <a:bodyPr vert="horz" wrap="square" lIns="45720" tIns="22860" rIns="45720" bIns="22860" numCol="1" anchor="t" anchorCtr="0" compatLnSpc="1">
                  <a:prstTxWarp prst="textNoShape">
                    <a:avLst/>
                  </a:prstTxWarp>
                </a:bodyPr>
                <a:lstStyle/>
                <a:p>
                  <a:endParaRPr lang="en-US" sz="900"/>
                </a:p>
              </p:txBody>
            </p:sp>
            <p:grpSp>
              <p:nvGrpSpPr>
                <p:cNvPr id="37" name="Group 36">
                  <a:extLst>
                    <a:ext uri="{FF2B5EF4-FFF2-40B4-BE49-F238E27FC236}">
                      <a16:creationId xmlns:a16="http://schemas.microsoft.com/office/drawing/2014/main" id="{97B32C6D-3020-9856-7EF6-45CEDDB70C3D}"/>
                    </a:ext>
                  </a:extLst>
                </p:cNvPr>
                <p:cNvGrpSpPr/>
                <p:nvPr/>
              </p:nvGrpSpPr>
              <p:grpSpPr>
                <a:xfrm>
                  <a:off x="1056893" y="1833312"/>
                  <a:ext cx="194939" cy="292410"/>
                  <a:chOff x="766791" y="7239466"/>
                  <a:chExt cx="549950" cy="824928"/>
                </a:xfrm>
              </p:grpSpPr>
              <p:sp>
                <p:nvSpPr>
                  <p:cNvPr id="47" name="Freeform 31692">
                    <a:extLst>
                      <a:ext uri="{FF2B5EF4-FFF2-40B4-BE49-F238E27FC236}">
                        <a16:creationId xmlns:a16="http://schemas.microsoft.com/office/drawing/2014/main" id="{84A7C7FB-E1F2-4298-7CA6-1FEB681F2E83}"/>
                      </a:ext>
                    </a:extLst>
                  </p:cNvPr>
                  <p:cNvSpPr>
                    <a:spLocks/>
                  </p:cNvSpPr>
                  <p:nvPr/>
                </p:nvSpPr>
                <p:spPr bwMode="auto">
                  <a:xfrm>
                    <a:off x="766791" y="7239466"/>
                    <a:ext cx="549950" cy="797437"/>
                  </a:xfrm>
                  <a:custGeom>
                    <a:avLst/>
                    <a:gdLst>
                      <a:gd name="T0" fmla="*/ 1 w 18"/>
                      <a:gd name="T1" fmla="*/ 12 h 25"/>
                      <a:gd name="T2" fmla="*/ 13 w 18"/>
                      <a:gd name="T3" fmla="*/ 2 h 25"/>
                      <a:gd name="T4" fmla="*/ 16 w 18"/>
                      <a:gd name="T5" fmla="*/ 17 h 25"/>
                      <a:gd name="T6" fmla="*/ 6 w 18"/>
                      <a:gd name="T7" fmla="*/ 23 h 25"/>
                      <a:gd name="T8" fmla="*/ 1 w 18"/>
                      <a:gd name="T9" fmla="*/ 12 h 25"/>
                    </a:gdLst>
                    <a:ahLst/>
                    <a:cxnLst>
                      <a:cxn ang="0">
                        <a:pos x="T0" y="T1"/>
                      </a:cxn>
                      <a:cxn ang="0">
                        <a:pos x="T2" y="T3"/>
                      </a:cxn>
                      <a:cxn ang="0">
                        <a:pos x="T4" y="T5"/>
                      </a:cxn>
                      <a:cxn ang="0">
                        <a:pos x="T6" y="T7"/>
                      </a:cxn>
                      <a:cxn ang="0">
                        <a:pos x="T8" y="T9"/>
                      </a:cxn>
                    </a:cxnLst>
                    <a:rect l="0" t="0" r="r" b="b"/>
                    <a:pathLst>
                      <a:path w="18" h="25">
                        <a:moveTo>
                          <a:pt x="1" y="12"/>
                        </a:moveTo>
                        <a:cubicBezTo>
                          <a:pt x="3" y="4"/>
                          <a:pt x="8" y="0"/>
                          <a:pt x="13" y="2"/>
                        </a:cubicBezTo>
                        <a:cubicBezTo>
                          <a:pt x="17" y="3"/>
                          <a:pt x="18" y="10"/>
                          <a:pt x="16" y="17"/>
                        </a:cubicBezTo>
                        <a:cubicBezTo>
                          <a:pt x="14" y="25"/>
                          <a:pt x="11" y="25"/>
                          <a:pt x="6" y="23"/>
                        </a:cubicBezTo>
                        <a:cubicBezTo>
                          <a:pt x="2" y="21"/>
                          <a:pt x="0" y="19"/>
                          <a:pt x="1" y="12"/>
                        </a:cubicBezTo>
                        <a:close/>
                      </a:path>
                    </a:pathLst>
                  </a:custGeom>
                  <a:solidFill>
                    <a:srgbClr val="B96C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48" name="Freeform 31693">
                    <a:extLst>
                      <a:ext uri="{FF2B5EF4-FFF2-40B4-BE49-F238E27FC236}">
                        <a16:creationId xmlns:a16="http://schemas.microsoft.com/office/drawing/2014/main" id="{319CA74D-D957-4D0A-C78B-F5E8D1356B83}"/>
                      </a:ext>
                    </a:extLst>
                  </p:cNvPr>
                  <p:cNvSpPr>
                    <a:spLocks/>
                  </p:cNvSpPr>
                  <p:nvPr/>
                </p:nvSpPr>
                <p:spPr bwMode="auto">
                  <a:xfrm>
                    <a:off x="766791" y="7294463"/>
                    <a:ext cx="549950" cy="769931"/>
                  </a:xfrm>
                  <a:custGeom>
                    <a:avLst/>
                    <a:gdLst>
                      <a:gd name="T0" fmla="*/ 1 w 18"/>
                      <a:gd name="T1" fmla="*/ 12 h 25"/>
                      <a:gd name="T2" fmla="*/ 13 w 18"/>
                      <a:gd name="T3" fmla="*/ 2 h 25"/>
                      <a:gd name="T4" fmla="*/ 16 w 18"/>
                      <a:gd name="T5" fmla="*/ 18 h 25"/>
                      <a:gd name="T6" fmla="*/ 7 w 18"/>
                      <a:gd name="T7" fmla="*/ 23 h 25"/>
                      <a:gd name="T8" fmla="*/ 1 w 18"/>
                      <a:gd name="T9" fmla="*/ 12 h 25"/>
                    </a:gdLst>
                    <a:ahLst/>
                    <a:cxnLst>
                      <a:cxn ang="0">
                        <a:pos x="T0" y="T1"/>
                      </a:cxn>
                      <a:cxn ang="0">
                        <a:pos x="T2" y="T3"/>
                      </a:cxn>
                      <a:cxn ang="0">
                        <a:pos x="T4" y="T5"/>
                      </a:cxn>
                      <a:cxn ang="0">
                        <a:pos x="T6" y="T7"/>
                      </a:cxn>
                      <a:cxn ang="0">
                        <a:pos x="T8" y="T9"/>
                      </a:cxn>
                    </a:cxnLst>
                    <a:rect l="0" t="0" r="r" b="b"/>
                    <a:pathLst>
                      <a:path w="18" h="25">
                        <a:moveTo>
                          <a:pt x="1" y="12"/>
                        </a:moveTo>
                        <a:cubicBezTo>
                          <a:pt x="3" y="5"/>
                          <a:pt x="8" y="0"/>
                          <a:pt x="13" y="2"/>
                        </a:cubicBezTo>
                        <a:cubicBezTo>
                          <a:pt x="17" y="4"/>
                          <a:pt x="18" y="11"/>
                          <a:pt x="16" y="18"/>
                        </a:cubicBezTo>
                        <a:cubicBezTo>
                          <a:pt x="15" y="25"/>
                          <a:pt x="11" y="25"/>
                          <a:pt x="7" y="23"/>
                        </a:cubicBezTo>
                        <a:cubicBezTo>
                          <a:pt x="2" y="22"/>
                          <a:pt x="0" y="20"/>
                          <a:pt x="1" y="12"/>
                        </a:cubicBezTo>
                        <a:close/>
                      </a:path>
                    </a:pathLst>
                  </a:custGeom>
                  <a:solidFill>
                    <a:srgbClr val="FFF8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49" name="Freeform 31697">
                    <a:extLst>
                      <a:ext uri="{FF2B5EF4-FFF2-40B4-BE49-F238E27FC236}">
                        <a16:creationId xmlns:a16="http://schemas.microsoft.com/office/drawing/2014/main" id="{98CA1A62-0543-0FC2-79C9-A44C19D9B318}"/>
                      </a:ext>
                    </a:extLst>
                  </p:cNvPr>
                  <p:cNvSpPr>
                    <a:spLocks/>
                  </p:cNvSpPr>
                  <p:nvPr/>
                </p:nvSpPr>
                <p:spPr bwMode="auto">
                  <a:xfrm>
                    <a:off x="849274" y="7541949"/>
                    <a:ext cx="357477" cy="439961"/>
                  </a:xfrm>
                  <a:custGeom>
                    <a:avLst/>
                    <a:gdLst>
                      <a:gd name="T0" fmla="*/ 0 w 11"/>
                      <a:gd name="T1" fmla="*/ 7 h 15"/>
                      <a:gd name="T2" fmla="*/ 6 w 11"/>
                      <a:gd name="T3" fmla="*/ 1 h 15"/>
                      <a:gd name="T4" fmla="*/ 11 w 11"/>
                      <a:gd name="T5" fmla="*/ 8 h 15"/>
                      <a:gd name="T6" fmla="*/ 5 w 11"/>
                      <a:gd name="T7" fmla="*/ 14 h 15"/>
                      <a:gd name="T8" fmla="*/ 0 w 11"/>
                      <a:gd name="T9" fmla="*/ 7 h 15"/>
                    </a:gdLst>
                    <a:ahLst/>
                    <a:cxnLst>
                      <a:cxn ang="0">
                        <a:pos x="T0" y="T1"/>
                      </a:cxn>
                      <a:cxn ang="0">
                        <a:pos x="T2" y="T3"/>
                      </a:cxn>
                      <a:cxn ang="0">
                        <a:pos x="T4" y="T5"/>
                      </a:cxn>
                      <a:cxn ang="0">
                        <a:pos x="T6" y="T7"/>
                      </a:cxn>
                      <a:cxn ang="0">
                        <a:pos x="T8" y="T9"/>
                      </a:cxn>
                    </a:cxnLst>
                    <a:rect l="0" t="0" r="r" b="b"/>
                    <a:pathLst>
                      <a:path w="11" h="15">
                        <a:moveTo>
                          <a:pt x="0" y="7"/>
                        </a:moveTo>
                        <a:cubicBezTo>
                          <a:pt x="0" y="3"/>
                          <a:pt x="3" y="0"/>
                          <a:pt x="6" y="1"/>
                        </a:cubicBezTo>
                        <a:cubicBezTo>
                          <a:pt x="9" y="1"/>
                          <a:pt x="11" y="4"/>
                          <a:pt x="11" y="8"/>
                        </a:cubicBezTo>
                        <a:cubicBezTo>
                          <a:pt x="10" y="12"/>
                          <a:pt x="8" y="15"/>
                          <a:pt x="5" y="14"/>
                        </a:cubicBezTo>
                        <a:cubicBezTo>
                          <a:pt x="2" y="14"/>
                          <a:pt x="0" y="11"/>
                          <a:pt x="0" y="7"/>
                        </a:cubicBezTo>
                        <a:close/>
                      </a:path>
                    </a:pathLst>
                  </a:custGeom>
                  <a:solidFill>
                    <a:srgbClr val="83AD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50" name="Freeform 31698">
                    <a:extLst>
                      <a:ext uri="{FF2B5EF4-FFF2-40B4-BE49-F238E27FC236}">
                        <a16:creationId xmlns:a16="http://schemas.microsoft.com/office/drawing/2014/main" id="{72F10D55-EBCD-6922-37DA-26734A8D166C}"/>
                      </a:ext>
                    </a:extLst>
                  </p:cNvPr>
                  <p:cNvSpPr>
                    <a:spLocks/>
                  </p:cNvSpPr>
                  <p:nvPr/>
                </p:nvSpPr>
                <p:spPr bwMode="auto">
                  <a:xfrm>
                    <a:off x="959265" y="7596943"/>
                    <a:ext cx="109990" cy="109989"/>
                  </a:xfrm>
                  <a:custGeom>
                    <a:avLst/>
                    <a:gdLst>
                      <a:gd name="T0" fmla="*/ 0 w 4"/>
                      <a:gd name="T1" fmla="*/ 2 h 4"/>
                      <a:gd name="T2" fmla="*/ 2 w 4"/>
                      <a:gd name="T3" fmla="*/ 0 h 4"/>
                      <a:gd name="T4" fmla="*/ 4 w 4"/>
                      <a:gd name="T5" fmla="*/ 2 h 4"/>
                      <a:gd name="T6" fmla="*/ 2 w 4"/>
                      <a:gd name="T7" fmla="*/ 4 h 4"/>
                      <a:gd name="T8" fmla="*/ 0 w 4"/>
                      <a:gd name="T9" fmla="*/ 2 h 4"/>
                    </a:gdLst>
                    <a:ahLst/>
                    <a:cxnLst>
                      <a:cxn ang="0">
                        <a:pos x="T0" y="T1"/>
                      </a:cxn>
                      <a:cxn ang="0">
                        <a:pos x="T2" y="T3"/>
                      </a:cxn>
                      <a:cxn ang="0">
                        <a:pos x="T4" y="T5"/>
                      </a:cxn>
                      <a:cxn ang="0">
                        <a:pos x="T6" y="T7"/>
                      </a:cxn>
                      <a:cxn ang="0">
                        <a:pos x="T8" y="T9"/>
                      </a:cxn>
                    </a:cxnLst>
                    <a:rect l="0" t="0" r="r" b="b"/>
                    <a:pathLst>
                      <a:path w="4" h="4">
                        <a:moveTo>
                          <a:pt x="0" y="2"/>
                        </a:moveTo>
                        <a:cubicBezTo>
                          <a:pt x="0" y="1"/>
                          <a:pt x="1" y="0"/>
                          <a:pt x="2" y="0"/>
                        </a:cubicBezTo>
                        <a:cubicBezTo>
                          <a:pt x="3" y="0"/>
                          <a:pt x="4" y="1"/>
                          <a:pt x="4" y="2"/>
                        </a:cubicBezTo>
                        <a:cubicBezTo>
                          <a:pt x="4" y="4"/>
                          <a:pt x="3" y="4"/>
                          <a:pt x="2" y="4"/>
                        </a:cubicBezTo>
                        <a:cubicBezTo>
                          <a:pt x="1" y="4"/>
                          <a:pt x="0" y="3"/>
                          <a:pt x="0" y="2"/>
                        </a:cubicBezTo>
                        <a:close/>
                      </a:path>
                    </a:pathLst>
                  </a:custGeom>
                  <a:solidFill>
                    <a:srgbClr val="AFD1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grpSp>
            <p:grpSp>
              <p:nvGrpSpPr>
                <p:cNvPr id="38" name="Group 37">
                  <a:extLst>
                    <a:ext uri="{FF2B5EF4-FFF2-40B4-BE49-F238E27FC236}">
                      <a16:creationId xmlns:a16="http://schemas.microsoft.com/office/drawing/2014/main" id="{2A1772CC-DA5F-2EFD-7621-5E51E015849B}"/>
                    </a:ext>
                  </a:extLst>
                </p:cNvPr>
                <p:cNvGrpSpPr/>
                <p:nvPr/>
              </p:nvGrpSpPr>
              <p:grpSpPr>
                <a:xfrm>
                  <a:off x="559092" y="1829781"/>
                  <a:ext cx="221682" cy="282665"/>
                  <a:chOff x="-360617" y="7129477"/>
                  <a:chExt cx="659942" cy="797437"/>
                </a:xfrm>
              </p:grpSpPr>
              <p:sp>
                <p:nvSpPr>
                  <p:cNvPr id="43" name="Freeform 31690">
                    <a:extLst>
                      <a:ext uri="{FF2B5EF4-FFF2-40B4-BE49-F238E27FC236}">
                        <a16:creationId xmlns:a16="http://schemas.microsoft.com/office/drawing/2014/main" id="{265ECE2A-B7D0-C5B0-00FA-B2A2030104F4}"/>
                      </a:ext>
                    </a:extLst>
                  </p:cNvPr>
                  <p:cNvSpPr>
                    <a:spLocks/>
                  </p:cNvSpPr>
                  <p:nvPr/>
                </p:nvSpPr>
                <p:spPr bwMode="auto">
                  <a:xfrm>
                    <a:off x="-360617" y="7129477"/>
                    <a:ext cx="632453" cy="769931"/>
                  </a:xfrm>
                  <a:custGeom>
                    <a:avLst/>
                    <a:gdLst>
                      <a:gd name="T0" fmla="*/ 2 w 20"/>
                      <a:gd name="T1" fmla="*/ 17 h 25"/>
                      <a:gd name="T2" fmla="*/ 9 w 20"/>
                      <a:gd name="T3" fmla="*/ 2 h 25"/>
                      <a:gd name="T4" fmla="*/ 19 w 20"/>
                      <a:gd name="T5" fmla="*/ 13 h 25"/>
                      <a:gd name="T6" fmla="*/ 11 w 20"/>
                      <a:gd name="T7" fmla="*/ 24 h 25"/>
                      <a:gd name="T8" fmla="*/ 2 w 20"/>
                      <a:gd name="T9" fmla="*/ 17 h 25"/>
                    </a:gdLst>
                    <a:ahLst/>
                    <a:cxnLst>
                      <a:cxn ang="0">
                        <a:pos x="T0" y="T1"/>
                      </a:cxn>
                      <a:cxn ang="0">
                        <a:pos x="T2" y="T3"/>
                      </a:cxn>
                      <a:cxn ang="0">
                        <a:pos x="T4" y="T5"/>
                      </a:cxn>
                      <a:cxn ang="0">
                        <a:pos x="T6" y="T7"/>
                      </a:cxn>
                      <a:cxn ang="0">
                        <a:pos x="T8" y="T9"/>
                      </a:cxn>
                    </a:cxnLst>
                    <a:rect l="0" t="0" r="r" b="b"/>
                    <a:pathLst>
                      <a:path w="20" h="25">
                        <a:moveTo>
                          <a:pt x="2" y="17"/>
                        </a:moveTo>
                        <a:cubicBezTo>
                          <a:pt x="0" y="10"/>
                          <a:pt x="4" y="3"/>
                          <a:pt x="9" y="2"/>
                        </a:cubicBezTo>
                        <a:cubicBezTo>
                          <a:pt x="14" y="0"/>
                          <a:pt x="18" y="6"/>
                          <a:pt x="19" y="13"/>
                        </a:cubicBezTo>
                        <a:cubicBezTo>
                          <a:pt x="20" y="20"/>
                          <a:pt x="17" y="22"/>
                          <a:pt x="11" y="24"/>
                        </a:cubicBezTo>
                        <a:cubicBezTo>
                          <a:pt x="6" y="25"/>
                          <a:pt x="3" y="25"/>
                          <a:pt x="2" y="17"/>
                        </a:cubicBezTo>
                        <a:close/>
                      </a:path>
                    </a:pathLst>
                  </a:custGeom>
                  <a:solidFill>
                    <a:srgbClr val="B96C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44" name="Freeform 31691">
                    <a:extLst>
                      <a:ext uri="{FF2B5EF4-FFF2-40B4-BE49-F238E27FC236}">
                        <a16:creationId xmlns:a16="http://schemas.microsoft.com/office/drawing/2014/main" id="{5997EB0A-8433-ADAF-697D-DA6561476E22}"/>
                      </a:ext>
                    </a:extLst>
                  </p:cNvPr>
                  <p:cNvSpPr>
                    <a:spLocks/>
                  </p:cNvSpPr>
                  <p:nvPr/>
                </p:nvSpPr>
                <p:spPr bwMode="auto">
                  <a:xfrm>
                    <a:off x="-305621" y="7156983"/>
                    <a:ext cx="604946" cy="769931"/>
                  </a:xfrm>
                  <a:custGeom>
                    <a:avLst/>
                    <a:gdLst>
                      <a:gd name="T0" fmla="*/ 1 w 20"/>
                      <a:gd name="T1" fmla="*/ 17 h 25"/>
                      <a:gd name="T2" fmla="*/ 9 w 20"/>
                      <a:gd name="T3" fmla="*/ 2 h 25"/>
                      <a:gd name="T4" fmla="*/ 19 w 20"/>
                      <a:gd name="T5" fmla="*/ 13 h 25"/>
                      <a:gd name="T6" fmla="*/ 11 w 20"/>
                      <a:gd name="T7" fmla="*/ 24 h 25"/>
                      <a:gd name="T8" fmla="*/ 1 w 20"/>
                      <a:gd name="T9" fmla="*/ 17 h 25"/>
                    </a:gdLst>
                    <a:ahLst/>
                    <a:cxnLst>
                      <a:cxn ang="0">
                        <a:pos x="T0" y="T1"/>
                      </a:cxn>
                      <a:cxn ang="0">
                        <a:pos x="T2" y="T3"/>
                      </a:cxn>
                      <a:cxn ang="0">
                        <a:pos x="T4" y="T5"/>
                      </a:cxn>
                      <a:cxn ang="0">
                        <a:pos x="T6" y="T7"/>
                      </a:cxn>
                      <a:cxn ang="0">
                        <a:pos x="T8" y="T9"/>
                      </a:cxn>
                    </a:cxnLst>
                    <a:rect l="0" t="0" r="r" b="b"/>
                    <a:pathLst>
                      <a:path w="20" h="25">
                        <a:moveTo>
                          <a:pt x="1" y="17"/>
                        </a:moveTo>
                        <a:cubicBezTo>
                          <a:pt x="0" y="10"/>
                          <a:pt x="4" y="3"/>
                          <a:pt x="9" y="2"/>
                        </a:cubicBezTo>
                        <a:cubicBezTo>
                          <a:pt x="14" y="0"/>
                          <a:pt x="18" y="6"/>
                          <a:pt x="19" y="13"/>
                        </a:cubicBezTo>
                        <a:cubicBezTo>
                          <a:pt x="20" y="20"/>
                          <a:pt x="17" y="22"/>
                          <a:pt x="11" y="24"/>
                        </a:cubicBezTo>
                        <a:cubicBezTo>
                          <a:pt x="6" y="25"/>
                          <a:pt x="3" y="25"/>
                          <a:pt x="1" y="17"/>
                        </a:cubicBezTo>
                        <a:close/>
                      </a:path>
                    </a:pathLst>
                  </a:custGeom>
                  <a:solidFill>
                    <a:srgbClr val="FFF8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45" name="Freeform 31696">
                    <a:extLst>
                      <a:ext uri="{FF2B5EF4-FFF2-40B4-BE49-F238E27FC236}">
                        <a16:creationId xmlns:a16="http://schemas.microsoft.com/office/drawing/2014/main" id="{9B221FED-E09E-AAB2-64AC-B30DC1872B5D}"/>
                      </a:ext>
                    </a:extLst>
                  </p:cNvPr>
                  <p:cNvSpPr>
                    <a:spLocks/>
                  </p:cNvSpPr>
                  <p:nvPr/>
                </p:nvSpPr>
                <p:spPr bwMode="auto">
                  <a:xfrm>
                    <a:off x="-168125" y="7431957"/>
                    <a:ext cx="302482" cy="412472"/>
                  </a:xfrm>
                  <a:custGeom>
                    <a:avLst/>
                    <a:gdLst>
                      <a:gd name="T0" fmla="*/ 0 w 10"/>
                      <a:gd name="T1" fmla="*/ 6 h 13"/>
                      <a:gd name="T2" fmla="*/ 5 w 10"/>
                      <a:gd name="T3" fmla="*/ 0 h 13"/>
                      <a:gd name="T4" fmla="*/ 10 w 10"/>
                      <a:gd name="T5" fmla="*/ 7 h 13"/>
                      <a:gd name="T6" fmla="*/ 5 w 10"/>
                      <a:gd name="T7" fmla="*/ 13 h 13"/>
                      <a:gd name="T8" fmla="*/ 0 w 10"/>
                      <a:gd name="T9" fmla="*/ 6 h 13"/>
                    </a:gdLst>
                    <a:ahLst/>
                    <a:cxnLst>
                      <a:cxn ang="0">
                        <a:pos x="T0" y="T1"/>
                      </a:cxn>
                      <a:cxn ang="0">
                        <a:pos x="T2" y="T3"/>
                      </a:cxn>
                      <a:cxn ang="0">
                        <a:pos x="T4" y="T5"/>
                      </a:cxn>
                      <a:cxn ang="0">
                        <a:pos x="T6" y="T7"/>
                      </a:cxn>
                      <a:cxn ang="0">
                        <a:pos x="T8" y="T9"/>
                      </a:cxn>
                    </a:cxnLst>
                    <a:rect l="0" t="0" r="r" b="b"/>
                    <a:pathLst>
                      <a:path w="10" h="13">
                        <a:moveTo>
                          <a:pt x="0" y="6"/>
                        </a:moveTo>
                        <a:cubicBezTo>
                          <a:pt x="0" y="3"/>
                          <a:pt x="2" y="0"/>
                          <a:pt x="5" y="0"/>
                        </a:cubicBezTo>
                        <a:cubicBezTo>
                          <a:pt x="8" y="0"/>
                          <a:pt x="10" y="3"/>
                          <a:pt x="10" y="7"/>
                        </a:cubicBezTo>
                        <a:cubicBezTo>
                          <a:pt x="10" y="10"/>
                          <a:pt x="7" y="13"/>
                          <a:pt x="5" y="13"/>
                        </a:cubicBezTo>
                        <a:cubicBezTo>
                          <a:pt x="2" y="13"/>
                          <a:pt x="0" y="10"/>
                          <a:pt x="0" y="6"/>
                        </a:cubicBezTo>
                        <a:close/>
                      </a:path>
                    </a:pathLst>
                  </a:custGeom>
                  <a:solidFill>
                    <a:srgbClr val="83AD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46" name="Freeform 31699">
                    <a:extLst>
                      <a:ext uri="{FF2B5EF4-FFF2-40B4-BE49-F238E27FC236}">
                        <a16:creationId xmlns:a16="http://schemas.microsoft.com/office/drawing/2014/main" id="{BB1FED34-0EF0-0F3D-35CD-1CF2FB0739AF}"/>
                      </a:ext>
                    </a:extLst>
                  </p:cNvPr>
                  <p:cNvSpPr>
                    <a:spLocks/>
                  </p:cNvSpPr>
                  <p:nvPr/>
                </p:nvSpPr>
                <p:spPr bwMode="auto">
                  <a:xfrm>
                    <a:off x="-113130" y="7459447"/>
                    <a:ext cx="137496" cy="137496"/>
                  </a:xfrm>
                  <a:custGeom>
                    <a:avLst/>
                    <a:gdLst>
                      <a:gd name="T0" fmla="*/ 0 w 4"/>
                      <a:gd name="T1" fmla="*/ 2 h 4"/>
                      <a:gd name="T2" fmla="*/ 2 w 4"/>
                      <a:gd name="T3" fmla="*/ 0 h 4"/>
                      <a:gd name="T4" fmla="*/ 4 w 4"/>
                      <a:gd name="T5" fmla="*/ 2 h 4"/>
                      <a:gd name="T6" fmla="*/ 2 w 4"/>
                      <a:gd name="T7" fmla="*/ 4 h 4"/>
                      <a:gd name="T8" fmla="*/ 0 w 4"/>
                      <a:gd name="T9" fmla="*/ 2 h 4"/>
                    </a:gdLst>
                    <a:ahLst/>
                    <a:cxnLst>
                      <a:cxn ang="0">
                        <a:pos x="T0" y="T1"/>
                      </a:cxn>
                      <a:cxn ang="0">
                        <a:pos x="T2" y="T3"/>
                      </a:cxn>
                      <a:cxn ang="0">
                        <a:pos x="T4" y="T5"/>
                      </a:cxn>
                      <a:cxn ang="0">
                        <a:pos x="T6" y="T7"/>
                      </a:cxn>
                      <a:cxn ang="0">
                        <a:pos x="T8" y="T9"/>
                      </a:cxn>
                    </a:cxnLst>
                    <a:rect l="0" t="0" r="r" b="b"/>
                    <a:pathLst>
                      <a:path w="4" h="4">
                        <a:moveTo>
                          <a:pt x="0" y="2"/>
                        </a:moveTo>
                        <a:cubicBezTo>
                          <a:pt x="0" y="1"/>
                          <a:pt x="1" y="0"/>
                          <a:pt x="2" y="0"/>
                        </a:cubicBezTo>
                        <a:cubicBezTo>
                          <a:pt x="3" y="0"/>
                          <a:pt x="4" y="1"/>
                          <a:pt x="4" y="2"/>
                        </a:cubicBezTo>
                        <a:cubicBezTo>
                          <a:pt x="4" y="4"/>
                          <a:pt x="3" y="4"/>
                          <a:pt x="2" y="4"/>
                        </a:cubicBezTo>
                        <a:cubicBezTo>
                          <a:pt x="1" y="4"/>
                          <a:pt x="0" y="3"/>
                          <a:pt x="0" y="2"/>
                        </a:cubicBezTo>
                        <a:close/>
                      </a:path>
                    </a:pathLst>
                  </a:custGeom>
                  <a:solidFill>
                    <a:srgbClr val="AFD1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grpSp>
            <p:sp>
              <p:nvSpPr>
                <p:cNvPr id="39" name="Freeform 31687">
                  <a:extLst>
                    <a:ext uri="{FF2B5EF4-FFF2-40B4-BE49-F238E27FC236}">
                      <a16:creationId xmlns:a16="http://schemas.microsoft.com/office/drawing/2014/main" id="{C4306F4E-E69B-A4C8-AAD1-A22FB29368F4}"/>
                    </a:ext>
                  </a:extLst>
                </p:cNvPr>
                <p:cNvSpPr>
                  <a:spLocks/>
                </p:cNvSpPr>
                <p:nvPr/>
              </p:nvSpPr>
              <p:spPr bwMode="auto">
                <a:xfrm flipH="1">
                  <a:off x="1103702" y="2195323"/>
                  <a:ext cx="200791" cy="64793"/>
                </a:xfrm>
                <a:custGeom>
                  <a:avLst/>
                  <a:gdLst>
                    <a:gd name="T0" fmla="*/ 11 w 11"/>
                    <a:gd name="T1" fmla="*/ 3 h 7"/>
                    <a:gd name="T2" fmla="*/ 6 w 11"/>
                    <a:gd name="T3" fmla="*/ 7 h 7"/>
                    <a:gd name="T4" fmla="*/ 0 w 11"/>
                    <a:gd name="T5" fmla="*/ 4 h 7"/>
                    <a:gd name="T6" fmla="*/ 5 w 11"/>
                    <a:gd name="T7" fmla="*/ 0 h 7"/>
                    <a:gd name="T8" fmla="*/ 11 w 11"/>
                    <a:gd name="T9" fmla="*/ 3 h 7"/>
                  </a:gdLst>
                  <a:ahLst/>
                  <a:cxnLst>
                    <a:cxn ang="0">
                      <a:pos x="T0" y="T1"/>
                    </a:cxn>
                    <a:cxn ang="0">
                      <a:pos x="T2" y="T3"/>
                    </a:cxn>
                    <a:cxn ang="0">
                      <a:pos x="T4" y="T5"/>
                    </a:cxn>
                    <a:cxn ang="0">
                      <a:pos x="T6" y="T7"/>
                    </a:cxn>
                    <a:cxn ang="0">
                      <a:pos x="T8" y="T9"/>
                    </a:cxn>
                  </a:cxnLst>
                  <a:rect l="0" t="0" r="r" b="b"/>
                  <a:pathLst>
                    <a:path w="11" h="7">
                      <a:moveTo>
                        <a:pt x="11" y="3"/>
                      </a:moveTo>
                      <a:cubicBezTo>
                        <a:pt x="11" y="5"/>
                        <a:pt x="8" y="6"/>
                        <a:pt x="6" y="7"/>
                      </a:cubicBezTo>
                      <a:cubicBezTo>
                        <a:pt x="3" y="7"/>
                        <a:pt x="0" y="6"/>
                        <a:pt x="0" y="4"/>
                      </a:cubicBezTo>
                      <a:cubicBezTo>
                        <a:pt x="0" y="2"/>
                        <a:pt x="2" y="0"/>
                        <a:pt x="5" y="0"/>
                      </a:cubicBezTo>
                      <a:cubicBezTo>
                        <a:pt x="8" y="0"/>
                        <a:pt x="11" y="1"/>
                        <a:pt x="11" y="3"/>
                      </a:cubicBezTo>
                      <a:close/>
                    </a:path>
                  </a:pathLst>
                </a:custGeom>
                <a:solidFill>
                  <a:srgbClr val="FF9D78"/>
                </a:solidFill>
                <a:ln>
                  <a:noFill/>
                </a:ln>
              </p:spPr>
              <p:txBody>
                <a:bodyPr vert="horz" wrap="square" lIns="45720" tIns="22860" rIns="45720" bIns="22860" numCol="1" anchor="t" anchorCtr="0" compatLnSpc="1">
                  <a:prstTxWarp prst="textNoShape">
                    <a:avLst/>
                  </a:prstTxWarp>
                </a:bodyPr>
                <a:lstStyle/>
                <a:p>
                  <a:endParaRPr lang="en-US" sz="900"/>
                </a:p>
              </p:txBody>
            </p:sp>
            <p:sp>
              <p:nvSpPr>
                <p:cNvPr id="40" name="Freeform 126">
                  <a:extLst>
                    <a:ext uri="{FF2B5EF4-FFF2-40B4-BE49-F238E27FC236}">
                      <a16:creationId xmlns:a16="http://schemas.microsoft.com/office/drawing/2014/main" id="{E48E7C52-83B5-4FEF-319A-04399FE60750}"/>
                    </a:ext>
                  </a:extLst>
                </p:cNvPr>
                <p:cNvSpPr>
                  <a:spLocks/>
                </p:cNvSpPr>
                <p:nvPr/>
              </p:nvSpPr>
              <p:spPr bwMode="auto">
                <a:xfrm flipH="1">
                  <a:off x="271771" y="1319160"/>
                  <a:ext cx="1364741" cy="710052"/>
                </a:xfrm>
                <a:custGeom>
                  <a:avLst/>
                  <a:gdLst>
                    <a:gd name="connsiteX0" fmla="*/ 649769 w 1364741"/>
                    <a:gd name="connsiteY0" fmla="*/ 0 h 710052"/>
                    <a:gd name="connsiteX1" fmla="*/ 34563 w 1364741"/>
                    <a:gd name="connsiteY1" fmla="*/ 132755 h 710052"/>
                    <a:gd name="connsiteX2" fmla="*/ 0 w 1364741"/>
                    <a:gd name="connsiteY2" fmla="*/ 152901 h 710052"/>
                    <a:gd name="connsiteX3" fmla="*/ 11432 w 1364741"/>
                    <a:gd name="connsiteY3" fmla="*/ 165070 h 710052"/>
                    <a:gd name="connsiteX4" fmla="*/ 71258 w 1364741"/>
                    <a:gd name="connsiteY4" fmla="*/ 212881 h 710052"/>
                    <a:gd name="connsiteX5" fmla="*/ 74150 w 1364741"/>
                    <a:gd name="connsiteY5" fmla="*/ 214518 h 710052"/>
                    <a:gd name="connsiteX6" fmla="*/ 72594 w 1364741"/>
                    <a:gd name="connsiteY6" fmla="*/ 222947 h 710052"/>
                    <a:gd name="connsiteX7" fmla="*/ 122083 w 1364741"/>
                    <a:gd name="connsiteY7" fmla="*/ 688329 h 710052"/>
                    <a:gd name="connsiteX8" fmla="*/ 219463 w 1364741"/>
                    <a:gd name="connsiteY8" fmla="*/ 274678 h 710052"/>
                    <a:gd name="connsiteX9" fmla="*/ 251743 w 1364741"/>
                    <a:gd name="connsiteY9" fmla="*/ 271521 h 710052"/>
                    <a:gd name="connsiteX10" fmla="*/ 268437 w 1364741"/>
                    <a:gd name="connsiteY10" fmla="*/ 267433 h 710052"/>
                    <a:gd name="connsiteX11" fmla="*/ 315785 w 1364741"/>
                    <a:gd name="connsiteY11" fmla="*/ 270728 h 710052"/>
                    <a:gd name="connsiteX12" fmla="*/ 549159 w 1364741"/>
                    <a:gd name="connsiteY12" fmla="*/ 247991 h 710052"/>
                    <a:gd name="connsiteX13" fmla="*/ 599620 w 1364741"/>
                    <a:gd name="connsiteY13" fmla="*/ 233318 h 710052"/>
                    <a:gd name="connsiteX14" fmla="*/ 614726 w 1364741"/>
                    <a:gd name="connsiteY14" fmla="*/ 232121 h 710052"/>
                    <a:gd name="connsiteX15" fmla="*/ 910345 w 1364741"/>
                    <a:gd name="connsiteY15" fmla="*/ 219706 h 710052"/>
                    <a:gd name="connsiteX16" fmla="*/ 1174858 w 1364741"/>
                    <a:gd name="connsiteY16" fmla="*/ 308025 h 710052"/>
                    <a:gd name="connsiteX17" fmla="*/ 1290924 w 1364741"/>
                    <a:gd name="connsiteY17" fmla="*/ 707576 h 710052"/>
                    <a:gd name="connsiteX18" fmla="*/ 1329599 w 1364741"/>
                    <a:gd name="connsiteY18" fmla="*/ 547773 h 710052"/>
                    <a:gd name="connsiteX19" fmla="*/ 1343229 w 1364741"/>
                    <a:gd name="connsiteY19" fmla="*/ 478360 h 710052"/>
                    <a:gd name="connsiteX20" fmla="*/ 1364741 w 1364741"/>
                    <a:gd name="connsiteY20" fmla="*/ 364627 h 710052"/>
                    <a:gd name="connsiteX21" fmla="*/ 1362678 w 1364741"/>
                    <a:gd name="connsiteY21" fmla="*/ 190015 h 710052"/>
                    <a:gd name="connsiteX22" fmla="*/ 1362651 w 1364741"/>
                    <a:gd name="connsiteY22" fmla="*/ 189688 h 710052"/>
                    <a:gd name="connsiteX23" fmla="*/ 1264975 w 1364741"/>
                    <a:gd name="connsiteY23" fmla="*/ 132755 h 710052"/>
                    <a:gd name="connsiteX24" fmla="*/ 649769 w 1364741"/>
                    <a:gd name="connsiteY24" fmla="*/ 0 h 710052"/>
                    <a:gd name="connsiteX0" fmla="*/ 649769 w 1364741"/>
                    <a:gd name="connsiteY0" fmla="*/ 0 h 710052"/>
                    <a:gd name="connsiteX1" fmla="*/ 34563 w 1364741"/>
                    <a:gd name="connsiteY1" fmla="*/ 132755 h 710052"/>
                    <a:gd name="connsiteX2" fmla="*/ 0 w 1364741"/>
                    <a:gd name="connsiteY2" fmla="*/ 152901 h 710052"/>
                    <a:gd name="connsiteX3" fmla="*/ 11432 w 1364741"/>
                    <a:gd name="connsiteY3" fmla="*/ 165070 h 710052"/>
                    <a:gd name="connsiteX4" fmla="*/ 71258 w 1364741"/>
                    <a:gd name="connsiteY4" fmla="*/ 212881 h 710052"/>
                    <a:gd name="connsiteX5" fmla="*/ 74150 w 1364741"/>
                    <a:gd name="connsiteY5" fmla="*/ 214518 h 710052"/>
                    <a:gd name="connsiteX6" fmla="*/ 72594 w 1364741"/>
                    <a:gd name="connsiteY6" fmla="*/ 222947 h 710052"/>
                    <a:gd name="connsiteX7" fmla="*/ 122083 w 1364741"/>
                    <a:gd name="connsiteY7" fmla="*/ 688329 h 710052"/>
                    <a:gd name="connsiteX8" fmla="*/ 219463 w 1364741"/>
                    <a:gd name="connsiteY8" fmla="*/ 274678 h 710052"/>
                    <a:gd name="connsiteX9" fmla="*/ 251743 w 1364741"/>
                    <a:gd name="connsiteY9" fmla="*/ 271521 h 710052"/>
                    <a:gd name="connsiteX10" fmla="*/ 268437 w 1364741"/>
                    <a:gd name="connsiteY10" fmla="*/ 267433 h 710052"/>
                    <a:gd name="connsiteX11" fmla="*/ 315785 w 1364741"/>
                    <a:gd name="connsiteY11" fmla="*/ 270728 h 710052"/>
                    <a:gd name="connsiteX12" fmla="*/ 549159 w 1364741"/>
                    <a:gd name="connsiteY12" fmla="*/ 247991 h 710052"/>
                    <a:gd name="connsiteX13" fmla="*/ 599620 w 1364741"/>
                    <a:gd name="connsiteY13" fmla="*/ 233318 h 710052"/>
                    <a:gd name="connsiteX14" fmla="*/ 614726 w 1364741"/>
                    <a:gd name="connsiteY14" fmla="*/ 232121 h 710052"/>
                    <a:gd name="connsiteX15" fmla="*/ 910345 w 1364741"/>
                    <a:gd name="connsiteY15" fmla="*/ 219706 h 710052"/>
                    <a:gd name="connsiteX16" fmla="*/ 1174858 w 1364741"/>
                    <a:gd name="connsiteY16" fmla="*/ 308025 h 710052"/>
                    <a:gd name="connsiteX17" fmla="*/ 1290924 w 1364741"/>
                    <a:gd name="connsiteY17" fmla="*/ 707576 h 710052"/>
                    <a:gd name="connsiteX18" fmla="*/ 1329599 w 1364741"/>
                    <a:gd name="connsiteY18" fmla="*/ 547773 h 710052"/>
                    <a:gd name="connsiteX19" fmla="*/ 1343229 w 1364741"/>
                    <a:gd name="connsiteY19" fmla="*/ 478360 h 710052"/>
                    <a:gd name="connsiteX20" fmla="*/ 1364741 w 1364741"/>
                    <a:gd name="connsiteY20" fmla="*/ 364627 h 710052"/>
                    <a:gd name="connsiteX21" fmla="*/ 1362678 w 1364741"/>
                    <a:gd name="connsiteY21" fmla="*/ 190015 h 710052"/>
                    <a:gd name="connsiteX22" fmla="*/ 1298256 w 1364741"/>
                    <a:gd name="connsiteY22" fmla="*/ 202567 h 710052"/>
                    <a:gd name="connsiteX23" fmla="*/ 1264975 w 1364741"/>
                    <a:gd name="connsiteY23" fmla="*/ 132755 h 710052"/>
                    <a:gd name="connsiteX24" fmla="*/ 649769 w 1364741"/>
                    <a:gd name="connsiteY24" fmla="*/ 0 h 710052"/>
                    <a:gd name="connsiteX0" fmla="*/ 649769 w 1364741"/>
                    <a:gd name="connsiteY0" fmla="*/ 0 h 710052"/>
                    <a:gd name="connsiteX1" fmla="*/ 34563 w 1364741"/>
                    <a:gd name="connsiteY1" fmla="*/ 132755 h 710052"/>
                    <a:gd name="connsiteX2" fmla="*/ 0 w 1364741"/>
                    <a:gd name="connsiteY2" fmla="*/ 152901 h 710052"/>
                    <a:gd name="connsiteX3" fmla="*/ 11432 w 1364741"/>
                    <a:gd name="connsiteY3" fmla="*/ 165070 h 710052"/>
                    <a:gd name="connsiteX4" fmla="*/ 71258 w 1364741"/>
                    <a:gd name="connsiteY4" fmla="*/ 212881 h 710052"/>
                    <a:gd name="connsiteX5" fmla="*/ 74150 w 1364741"/>
                    <a:gd name="connsiteY5" fmla="*/ 214518 h 710052"/>
                    <a:gd name="connsiteX6" fmla="*/ 72594 w 1364741"/>
                    <a:gd name="connsiteY6" fmla="*/ 222947 h 710052"/>
                    <a:gd name="connsiteX7" fmla="*/ 122083 w 1364741"/>
                    <a:gd name="connsiteY7" fmla="*/ 688329 h 710052"/>
                    <a:gd name="connsiteX8" fmla="*/ 219463 w 1364741"/>
                    <a:gd name="connsiteY8" fmla="*/ 274678 h 710052"/>
                    <a:gd name="connsiteX9" fmla="*/ 251743 w 1364741"/>
                    <a:gd name="connsiteY9" fmla="*/ 271521 h 710052"/>
                    <a:gd name="connsiteX10" fmla="*/ 268437 w 1364741"/>
                    <a:gd name="connsiteY10" fmla="*/ 267433 h 710052"/>
                    <a:gd name="connsiteX11" fmla="*/ 315785 w 1364741"/>
                    <a:gd name="connsiteY11" fmla="*/ 270728 h 710052"/>
                    <a:gd name="connsiteX12" fmla="*/ 549159 w 1364741"/>
                    <a:gd name="connsiteY12" fmla="*/ 247991 h 710052"/>
                    <a:gd name="connsiteX13" fmla="*/ 599620 w 1364741"/>
                    <a:gd name="connsiteY13" fmla="*/ 233318 h 710052"/>
                    <a:gd name="connsiteX14" fmla="*/ 614726 w 1364741"/>
                    <a:gd name="connsiteY14" fmla="*/ 232121 h 710052"/>
                    <a:gd name="connsiteX15" fmla="*/ 910345 w 1364741"/>
                    <a:gd name="connsiteY15" fmla="*/ 219706 h 710052"/>
                    <a:gd name="connsiteX16" fmla="*/ 1174858 w 1364741"/>
                    <a:gd name="connsiteY16" fmla="*/ 308025 h 710052"/>
                    <a:gd name="connsiteX17" fmla="*/ 1290924 w 1364741"/>
                    <a:gd name="connsiteY17" fmla="*/ 707576 h 710052"/>
                    <a:gd name="connsiteX18" fmla="*/ 1329599 w 1364741"/>
                    <a:gd name="connsiteY18" fmla="*/ 547773 h 710052"/>
                    <a:gd name="connsiteX19" fmla="*/ 1343229 w 1364741"/>
                    <a:gd name="connsiteY19" fmla="*/ 478360 h 710052"/>
                    <a:gd name="connsiteX20" fmla="*/ 1364741 w 1364741"/>
                    <a:gd name="connsiteY20" fmla="*/ 364627 h 710052"/>
                    <a:gd name="connsiteX21" fmla="*/ 1298256 w 1364741"/>
                    <a:gd name="connsiteY21" fmla="*/ 202567 h 710052"/>
                    <a:gd name="connsiteX22" fmla="*/ 1264975 w 1364741"/>
                    <a:gd name="connsiteY22" fmla="*/ 132755 h 710052"/>
                    <a:gd name="connsiteX23" fmla="*/ 649769 w 1364741"/>
                    <a:gd name="connsiteY23" fmla="*/ 0 h 710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364741" h="710052">
                      <a:moveTo>
                        <a:pt x="649769" y="0"/>
                      </a:moveTo>
                      <a:cubicBezTo>
                        <a:pt x="421883" y="0"/>
                        <a:pt x="210177" y="48940"/>
                        <a:pt x="34563" y="132755"/>
                      </a:cubicBezTo>
                      <a:lnTo>
                        <a:pt x="0" y="152901"/>
                      </a:lnTo>
                      <a:lnTo>
                        <a:pt x="11432" y="165070"/>
                      </a:lnTo>
                      <a:cubicBezTo>
                        <a:pt x="27936" y="181700"/>
                        <a:pt x="48566" y="198330"/>
                        <a:pt x="71258" y="212881"/>
                      </a:cubicBezTo>
                      <a:lnTo>
                        <a:pt x="74150" y="214518"/>
                      </a:lnTo>
                      <a:lnTo>
                        <a:pt x="72594" y="222947"/>
                      </a:lnTo>
                      <a:cubicBezTo>
                        <a:pt x="50527" y="401941"/>
                        <a:pt x="122083" y="688329"/>
                        <a:pt x="122083" y="688329"/>
                      </a:cubicBezTo>
                      <a:cubicBezTo>
                        <a:pt x="208689" y="553705"/>
                        <a:pt x="219463" y="274678"/>
                        <a:pt x="219463" y="274678"/>
                      </a:cubicBezTo>
                      <a:cubicBezTo>
                        <a:pt x="230272" y="274678"/>
                        <a:pt x="241089" y="273475"/>
                        <a:pt x="251743" y="271521"/>
                      </a:cubicBezTo>
                      <a:lnTo>
                        <a:pt x="268437" y="267433"/>
                      </a:lnTo>
                      <a:lnTo>
                        <a:pt x="315785" y="270728"/>
                      </a:lnTo>
                      <a:cubicBezTo>
                        <a:pt x="393920" y="273716"/>
                        <a:pt x="473086" y="266830"/>
                        <a:pt x="549159" y="247991"/>
                      </a:cubicBezTo>
                      <a:lnTo>
                        <a:pt x="599620" y="233318"/>
                      </a:lnTo>
                      <a:lnTo>
                        <a:pt x="614726" y="232121"/>
                      </a:lnTo>
                      <a:cubicBezTo>
                        <a:pt x="726070" y="223213"/>
                        <a:pt x="840651" y="214525"/>
                        <a:pt x="910345" y="219706"/>
                      </a:cubicBezTo>
                      <a:cubicBezTo>
                        <a:pt x="1049733" y="230067"/>
                        <a:pt x="1109772" y="244475"/>
                        <a:pt x="1174858" y="308025"/>
                      </a:cubicBezTo>
                      <a:cubicBezTo>
                        <a:pt x="1228868" y="519637"/>
                        <a:pt x="1261999" y="683585"/>
                        <a:pt x="1290924" y="707576"/>
                      </a:cubicBezTo>
                      <a:cubicBezTo>
                        <a:pt x="1312618" y="725570"/>
                        <a:pt x="1315578" y="642780"/>
                        <a:pt x="1329599" y="547773"/>
                      </a:cubicBezTo>
                      <a:lnTo>
                        <a:pt x="1343229" y="478360"/>
                      </a:lnTo>
                      <a:lnTo>
                        <a:pt x="1364741" y="364627"/>
                      </a:lnTo>
                      <a:cubicBezTo>
                        <a:pt x="1357246" y="318662"/>
                        <a:pt x="1314884" y="241212"/>
                        <a:pt x="1298256" y="202567"/>
                      </a:cubicBezTo>
                      <a:cubicBezTo>
                        <a:pt x="1265697" y="183589"/>
                        <a:pt x="1297534" y="151733"/>
                        <a:pt x="1264975" y="132755"/>
                      </a:cubicBezTo>
                      <a:cubicBezTo>
                        <a:pt x="1089361" y="48940"/>
                        <a:pt x="877656" y="0"/>
                        <a:pt x="649769" y="0"/>
                      </a:cubicBezTo>
                      <a:close/>
                    </a:path>
                  </a:pathLst>
                </a:custGeom>
                <a:solidFill>
                  <a:srgbClr val="323B45"/>
                </a:solidFill>
                <a:ln>
                  <a:noFill/>
                </a:ln>
              </p:spPr>
              <p:txBody>
                <a:bodyPr vert="horz" wrap="square" lIns="45720" tIns="22860" rIns="45720" bIns="22860" numCol="1" anchor="t" anchorCtr="0" compatLnSpc="1">
                  <a:prstTxWarp prst="textNoShape">
                    <a:avLst/>
                  </a:prstTxWarp>
                  <a:noAutofit/>
                </a:bodyPr>
                <a:lstStyle/>
                <a:p>
                  <a:endParaRPr lang="en-US" sz="900"/>
                </a:p>
              </p:txBody>
            </p:sp>
            <p:sp>
              <p:nvSpPr>
                <p:cNvPr id="41" name="Freeform 127">
                  <a:extLst>
                    <a:ext uri="{FF2B5EF4-FFF2-40B4-BE49-F238E27FC236}">
                      <a16:creationId xmlns:a16="http://schemas.microsoft.com/office/drawing/2014/main" id="{32AA4DC5-D906-4D21-EE4F-974C406218FF}"/>
                    </a:ext>
                  </a:extLst>
                </p:cNvPr>
                <p:cNvSpPr>
                  <a:spLocks/>
                </p:cNvSpPr>
                <p:nvPr/>
              </p:nvSpPr>
              <p:spPr bwMode="auto">
                <a:xfrm rot="967563" flipH="1">
                  <a:off x="334362" y="934202"/>
                  <a:ext cx="1338436" cy="1121848"/>
                </a:xfrm>
                <a:custGeom>
                  <a:avLst/>
                  <a:gdLst>
                    <a:gd name="connsiteX0" fmla="*/ 822876 w 1503164"/>
                    <a:gd name="connsiteY0" fmla="*/ 26563 h 1259919"/>
                    <a:gd name="connsiteX1" fmla="*/ 781368 w 1503164"/>
                    <a:gd name="connsiteY1" fmla="*/ 17194 h 1259919"/>
                    <a:gd name="connsiteX2" fmla="*/ 587700 w 1503164"/>
                    <a:gd name="connsiteY2" fmla="*/ 68776 h 1259919"/>
                    <a:gd name="connsiteX3" fmla="*/ 432765 w 1503164"/>
                    <a:gd name="connsiteY3" fmla="*/ 0 h 1259919"/>
                    <a:gd name="connsiteX4" fmla="*/ 303653 w 1503164"/>
                    <a:gd name="connsiteY4" fmla="*/ 85970 h 1259919"/>
                    <a:gd name="connsiteX5" fmla="*/ 97073 w 1503164"/>
                    <a:gd name="connsiteY5" fmla="*/ 68776 h 1259919"/>
                    <a:gd name="connsiteX6" fmla="*/ 85347 w 1503164"/>
                    <a:gd name="connsiteY6" fmla="*/ 78853 h 1259919"/>
                    <a:gd name="connsiteX7" fmla="*/ 71906 w 1503164"/>
                    <a:gd name="connsiteY7" fmla="*/ 84951 h 1259919"/>
                    <a:gd name="connsiteX8" fmla="*/ 125810 w 1503164"/>
                    <a:gd name="connsiteY8" fmla="*/ 626120 h 1259919"/>
                    <a:gd name="connsiteX9" fmla="*/ 1160588 w 1503164"/>
                    <a:gd name="connsiteY9" fmla="*/ 652798 h 1259919"/>
                    <a:gd name="connsiteX10" fmla="*/ 1361511 w 1503164"/>
                    <a:gd name="connsiteY10" fmla="*/ 1255902 h 1259919"/>
                    <a:gd name="connsiteX11" fmla="*/ 1394728 w 1503164"/>
                    <a:gd name="connsiteY11" fmla="*/ 507067 h 1259919"/>
                    <a:gd name="connsiteX12" fmla="*/ 1376329 w 1503164"/>
                    <a:gd name="connsiteY12" fmla="*/ 489415 h 1259919"/>
                    <a:gd name="connsiteX13" fmla="*/ 1410754 w 1503164"/>
                    <a:gd name="connsiteY13" fmla="*/ 464331 h 1259919"/>
                    <a:gd name="connsiteX14" fmla="*/ 1433916 w 1503164"/>
                    <a:gd name="connsiteY14" fmla="*/ 416251 h 1259919"/>
                    <a:gd name="connsiteX15" fmla="*/ 1341930 w 1503164"/>
                    <a:gd name="connsiteY15" fmla="*/ 441550 h 1259919"/>
                    <a:gd name="connsiteX16" fmla="*/ 1329783 w 1503164"/>
                    <a:gd name="connsiteY16" fmla="*/ 448271 h 1259919"/>
                    <a:gd name="connsiteX17" fmla="*/ 1301709 w 1503164"/>
                    <a:gd name="connsiteY17" fmla="*/ 430929 h 1259919"/>
                    <a:gd name="connsiteX18" fmla="*/ 1313300 w 1503164"/>
                    <a:gd name="connsiteY18" fmla="*/ 417596 h 1259919"/>
                    <a:gd name="connsiteX19" fmla="*/ 1405008 w 1503164"/>
                    <a:gd name="connsiteY19" fmla="*/ 223382 h 1259919"/>
                    <a:gd name="connsiteX20" fmla="*/ 1267870 w 1503164"/>
                    <a:gd name="connsiteY20" fmla="*/ 368243 h 1259919"/>
                    <a:gd name="connsiteX21" fmla="*/ 1259400 w 1503164"/>
                    <a:gd name="connsiteY21" fmla="*/ 384364 h 1259919"/>
                    <a:gd name="connsiteX22" fmla="*/ 1244665 w 1503164"/>
                    <a:gd name="connsiteY22" fmla="*/ 350945 h 1259919"/>
                    <a:gd name="connsiteX23" fmla="*/ 1151293 w 1503164"/>
                    <a:gd name="connsiteY23" fmla="*/ 261915 h 1259919"/>
                    <a:gd name="connsiteX24" fmla="*/ 1145735 w 1503164"/>
                    <a:gd name="connsiteY24" fmla="*/ 259255 h 1259919"/>
                    <a:gd name="connsiteX25" fmla="*/ 1147926 w 1503164"/>
                    <a:gd name="connsiteY25" fmla="*/ 233865 h 1259919"/>
                    <a:gd name="connsiteX26" fmla="*/ 1000859 w 1503164"/>
                    <a:gd name="connsiteY26" fmla="*/ 111761 h 1259919"/>
                    <a:gd name="connsiteX27" fmla="*/ 884658 w 1503164"/>
                    <a:gd name="connsiteY27" fmla="*/ 120358 h 1259919"/>
                    <a:gd name="connsiteX28" fmla="*/ 822876 w 1503164"/>
                    <a:gd name="connsiteY28" fmla="*/ 26563 h 1259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503164" h="1259919">
                      <a:moveTo>
                        <a:pt x="822876" y="26563"/>
                      </a:moveTo>
                      <a:cubicBezTo>
                        <a:pt x="811225" y="22567"/>
                        <a:pt x="797507" y="19343"/>
                        <a:pt x="781368" y="17194"/>
                      </a:cubicBezTo>
                      <a:cubicBezTo>
                        <a:pt x="652256" y="0"/>
                        <a:pt x="587700" y="68776"/>
                        <a:pt x="587700" y="68776"/>
                      </a:cubicBezTo>
                      <a:cubicBezTo>
                        <a:pt x="587700" y="68776"/>
                        <a:pt x="548966" y="0"/>
                        <a:pt x="432765" y="0"/>
                      </a:cubicBezTo>
                      <a:cubicBezTo>
                        <a:pt x="316564" y="8597"/>
                        <a:pt x="303653" y="85970"/>
                        <a:pt x="303653" y="85970"/>
                      </a:cubicBezTo>
                      <a:cubicBezTo>
                        <a:pt x="303653" y="85970"/>
                        <a:pt x="226185" y="0"/>
                        <a:pt x="97073" y="68776"/>
                      </a:cubicBezTo>
                      <a:lnTo>
                        <a:pt x="85347" y="78853"/>
                      </a:lnTo>
                      <a:lnTo>
                        <a:pt x="71906" y="84951"/>
                      </a:lnTo>
                      <a:cubicBezTo>
                        <a:pt x="6890" y="138271"/>
                        <a:pt x="-72200" y="364491"/>
                        <a:pt x="125810" y="626120"/>
                      </a:cubicBezTo>
                      <a:cubicBezTo>
                        <a:pt x="352106" y="925126"/>
                        <a:pt x="1006657" y="608292"/>
                        <a:pt x="1160588" y="652798"/>
                      </a:cubicBezTo>
                      <a:cubicBezTo>
                        <a:pt x="1328566" y="720830"/>
                        <a:pt x="1270497" y="1210122"/>
                        <a:pt x="1361511" y="1255902"/>
                      </a:cubicBezTo>
                      <a:cubicBezTo>
                        <a:pt x="1436602" y="1311676"/>
                        <a:pt x="1619775" y="772788"/>
                        <a:pt x="1394728" y="507067"/>
                      </a:cubicBezTo>
                      <a:lnTo>
                        <a:pt x="1376329" y="489415"/>
                      </a:lnTo>
                      <a:lnTo>
                        <a:pt x="1410754" y="464331"/>
                      </a:lnTo>
                      <a:cubicBezTo>
                        <a:pt x="1430338" y="446930"/>
                        <a:pt x="1440606" y="429718"/>
                        <a:pt x="1433916" y="416251"/>
                      </a:cubicBezTo>
                      <a:cubicBezTo>
                        <a:pt x="1440070" y="394967"/>
                        <a:pt x="1391769" y="415598"/>
                        <a:pt x="1341930" y="441550"/>
                      </a:cubicBezTo>
                      <a:lnTo>
                        <a:pt x="1329783" y="448271"/>
                      </a:lnTo>
                      <a:lnTo>
                        <a:pt x="1301709" y="430929"/>
                      </a:lnTo>
                      <a:lnTo>
                        <a:pt x="1313300" y="417596"/>
                      </a:lnTo>
                      <a:cubicBezTo>
                        <a:pt x="1377458" y="341547"/>
                        <a:pt x="1453846" y="237502"/>
                        <a:pt x="1405008" y="223382"/>
                      </a:cubicBezTo>
                      <a:cubicBezTo>
                        <a:pt x="1365939" y="212086"/>
                        <a:pt x="1312020" y="288752"/>
                        <a:pt x="1267870" y="368243"/>
                      </a:cubicBezTo>
                      <a:lnTo>
                        <a:pt x="1259400" y="384364"/>
                      </a:lnTo>
                      <a:lnTo>
                        <a:pt x="1244665" y="350945"/>
                      </a:lnTo>
                      <a:cubicBezTo>
                        <a:pt x="1221763" y="313958"/>
                        <a:pt x="1189688" y="284754"/>
                        <a:pt x="1151293" y="261915"/>
                      </a:cubicBezTo>
                      <a:lnTo>
                        <a:pt x="1145735" y="259255"/>
                      </a:lnTo>
                      <a:lnTo>
                        <a:pt x="1147926" y="233865"/>
                      </a:lnTo>
                      <a:cubicBezTo>
                        <a:pt x="1138848" y="176238"/>
                        <a:pt x="1088010" y="124656"/>
                        <a:pt x="1000859" y="111761"/>
                      </a:cubicBezTo>
                      <a:cubicBezTo>
                        <a:pt x="936303" y="103164"/>
                        <a:pt x="884658" y="120358"/>
                        <a:pt x="884658" y="120358"/>
                      </a:cubicBezTo>
                      <a:cubicBezTo>
                        <a:pt x="884658" y="120358"/>
                        <a:pt x="904428" y="54537"/>
                        <a:pt x="822876" y="26563"/>
                      </a:cubicBezTo>
                      <a:close/>
                    </a:path>
                  </a:pathLst>
                </a:custGeom>
                <a:solidFill>
                  <a:srgbClr val="323B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en-US"/>
                </a:p>
              </p:txBody>
            </p:sp>
            <p:sp>
              <p:nvSpPr>
                <p:cNvPr id="42" name="Freeform 133">
                  <a:extLst>
                    <a:ext uri="{FF2B5EF4-FFF2-40B4-BE49-F238E27FC236}">
                      <a16:creationId xmlns:a16="http://schemas.microsoft.com/office/drawing/2014/main" id="{626070DE-2147-5051-EC8B-769C32BFE75C}"/>
                    </a:ext>
                  </a:extLst>
                </p:cNvPr>
                <p:cNvSpPr>
                  <a:spLocks/>
                </p:cNvSpPr>
                <p:nvPr/>
              </p:nvSpPr>
              <p:spPr bwMode="auto">
                <a:xfrm>
                  <a:off x="793593" y="2188852"/>
                  <a:ext cx="281550" cy="102382"/>
                </a:xfrm>
                <a:custGeom>
                  <a:avLst/>
                  <a:gdLst>
                    <a:gd name="T0" fmla="*/ 23 w 26"/>
                    <a:gd name="T1" fmla="*/ 2 h 9"/>
                    <a:gd name="T2" fmla="*/ 3 w 26"/>
                    <a:gd name="T3" fmla="*/ 2 h 9"/>
                    <a:gd name="T4" fmla="*/ 13 w 26"/>
                    <a:gd name="T5" fmla="*/ 9 h 9"/>
                    <a:gd name="T6" fmla="*/ 23 w 26"/>
                    <a:gd name="T7" fmla="*/ 2 h 9"/>
                  </a:gdLst>
                  <a:ahLst/>
                  <a:cxnLst>
                    <a:cxn ang="0">
                      <a:pos x="T0" y="T1"/>
                    </a:cxn>
                    <a:cxn ang="0">
                      <a:pos x="T2" y="T3"/>
                    </a:cxn>
                    <a:cxn ang="0">
                      <a:pos x="T4" y="T5"/>
                    </a:cxn>
                    <a:cxn ang="0">
                      <a:pos x="T6" y="T7"/>
                    </a:cxn>
                  </a:cxnLst>
                  <a:rect l="0" t="0" r="r" b="b"/>
                  <a:pathLst>
                    <a:path w="26" h="9">
                      <a:moveTo>
                        <a:pt x="23" y="2"/>
                      </a:moveTo>
                      <a:cubicBezTo>
                        <a:pt x="19" y="0"/>
                        <a:pt x="6" y="0"/>
                        <a:pt x="3" y="2"/>
                      </a:cubicBezTo>
                      <a:cubicBezTo>
                        <a:pt x="0" y="3"/>
                        <a:pt x="10" y="9"/>
                        <a:pt x="13" y="9"/>
                      </a:cubicBezTo>
                      <a:cubicBezTo>
                        <a:pt x="16" y="9"/>
                        <a:pt x="26" y="3"/>
                        <a:pt x="23" y="2"/>
                      </a:cubicBezTo>
                    </a:path>
                  </a:pathLst>
                </a:custGeom>
                <a:solidFill>
                  <a:srgbClr val="ED90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grpSp>
          <p:sp>
            <p:nvSpPr>
              <p:cNvPr id="21" name="Freeform 756">
                <a:extLst>
                  <a:ext uri="{FF2B5EF4-FFF2-40B4-BE49-F238E27FC236}">
                    <a16:creationId xmlns:a16="http://schemas.microsoft.com/office/drawing/2014/main" id="{0BF727E5-E03C-7142-2D04-6E1E498C3CC2}"/>
                  </a:ext>
                </a:extLst>
              </p:cNvPr>
              <p:cNvSpPr>
                <a:spLocks noEditPoints="1"/>
              </p:cNvSpPr>
              <p:nvPr/>
            </p:nvSpPr>
            <p:spPr bwMode="auto">
              <a:xfrm>
                <a:off x="2179637" y="3151648"/>
                <a:ext cx="1776954" cy="872115"/>
              </a:xfrm>
              <a:custGeom>
                <a:avLst/>
                <a:gdLst>
                  <a:gd name="T0" fmla="*/ 51 w 62"/>
                  <a:gd name="T1" fmla="*/ 0 h 26"/>
                  <a:gd name="T2" fmla="*/ 61 w 62"/>
                  <a:gd name="T3" fmla="*/ 2 h 26"/>
                  <a:gd name="T4" fmla="*/ 62 w 62"/>
                  <a:gd name="T5" fmla="*/ 3 h 26"/>
                  <a:gd name="T6" fmla="*/ 62 w 62"/>
                  <a:gd name="T7" fmla="*/ 8 h 26"/>
                  <a:gd name="T8" fmla="*/ 61 w 62"/>
                  <a:gd name="T9" fmla="*/ 10 h 26"/>
                  <a:gd name="T10" fmla="*/ 61 w 62"/>
                  <a:gd name="T11" fmla="*/ 11 h 26"/>
                  <a:gd name="T12" fmla="*/ 58 w 62"/>
                  <a:gd name="T13" fmla="*/ 21 h 26"/>
                  <a:gd name="T14" fmla="*/ 53 w 62"/>
                  <a:gd name="T15" fmla="*/ 25 h 26"/>
                  <a:gd name="T16" fmla="*/ 42 w 62"/>
                  <a:gd name="T17" fmla="*/ 25 h 26"/>
                  <a:gd name="T18" fmla="*/ 37 w 62"/>
                  <a:gd name="T19" fmla="*/ 21 h 26"/>
                  <a:gd name="T20" fmla="*/ 34 w 62"/>
                  <a:gd name="T21" fmla="*/ 15 h 26"/>
                  <a:gd name="T22" fmla="*/ 33 w 62"/>
                  <a:gd name="T23" fmla="*/ 7 h 26"/>
                  <a:gd name="T24" fmla="*/ 31 w 62"/>
                  <a:gd name="T25" fmla="*/ 6 h 26"/>
                  <a:gd name="T26" fmla="*/ 29 w 62"/>
                  <a:gd name="T27" fmla="*/ 7 h 26"/>
                  <a:gd name="T28" fmla="*/ 29 w 62"/>
                  <a:gd name="T29" fmla="*/ 9 h 26"/>
                  <a:gd name="T30" fmla="*/ 25 w 62"/>
                  <a:gd name="T31" fmla="*/ 21 h 26"/>
                  <a:gd name="T32" fmla="*/ 19 w 62"/>
                  <a:gd name="T33" fmla="*/ 25 h 26"/>
                  <a:gd name="T34" fmla="*/ 10 w 62"/>
                  <a:gd name="T35" fmla="*/ 26 h 26"/>
                  <a:gd name="T36" fmla="*/ 4 w 62"/>
                  <a:gd name="T37" fmla="*/ 21 h 26"/>
                  <a:gd name="T38" fmla="*/ 1 w 62"/>
                  <a:gd name="T39" fmla="*/ 11 h 26"/>
                  <a:gd name="T40" fmla="*/ 1 w 62"/>
                  <a:gd name="T41" fmla="*/ 9 h 26"/>
                  <a:gd name="T42" fmla="*/ 0 w 62"/>
                  <a:gd name="T43" fmla="*/ 8 h 26"/>
                  <a:gd name="T44" fmla="*/ 0 w 62"/>
                  <a:gd name="T45" fmla="*/ 3 h 26"/>
                  <a:gd name="T46" fmla="*/ 2 w 62"/>
                  <a:gd name="T47" fmla="*/ 1 h 26"/>
                  <a:gd name="T48" fmla="*/ 10 w 62"/>
                  <a:gd name="T49" fmla="*/ 0 h 26"/>
                  <a:gd name="T50" fmla="*/ 24 w 62"/>
                  <a:gd name="T51" fmla="*/ 1 h 26"/>
                  <a:gd name="T52" fmla="*/ 36 w 62"/>
                  <a:gd name="T53" fmla="*/ 1 h 26"/>
                  <a:gd name="T54" fmla="*/ 46 w 62"/>
                  <a:gd name="T55" fmla="*/ 0 h 26"/>
                  <a:gd name="T56" fmla="*/ 51 w 62"/>
                  <a:gd name="T57" fmla="*/ 0 h 26"/>
                  <a:gd name="T58" fmla="*/ 38 w 62"/>
                  <a:gd name="T59" fmla="*/ 4 h 26"/>
                  <a:gd name="T60" fmla="*/ 35 w 62"/>
                  <a:gd name="T61" fmla="*/ 9 h 26"/>
                  <a:gd name="T62" fmla="*/ 38 w 62"/>
                  <a:gd name="T63" fmla="*/ 20 h 26"/>
                  <a:gd name="T64" fmla="*/ 44 w 62"/>
                  <a:gd name="T65" fmla="*/ 23 h 26"/>
                  <a:gd name="T66" fmla="*/ 53 w 62"/>
                  <a:gd name="T67" fmla="*/ 23 h 26"/>
                  <a:gd name="T68" fmla="*/ 56 w 62"/>
                  <a:gd name="T69" fmla="*/ 21 h 26"/>
                  <a:gd name="T70" fmla="*/ 57 w 62"/>
                  <a:gd name="T71" fmla="*/ 6 h 26"/>
                  <a:gd name="T72" fmla="*/ 55 w 62"/>
                  <a:gd name="T73" fmla="*/ 4 h 26"/>
                  <a:gd name="T74" fmla="*/ 49 w 62"/>
                  <a:gd name="T75" fmla="*/ 3 h 26"/>
                  <a:gd name="T76" fmla="*/ 45 w 62"/>
                  <a:gd name="T77" fmla="*/ 2 h 26"/>
                  <a:gd name="T78" fmla="*/ 38 w 62"/>
                  <a:gd name="T79" fmla="*/ 4 h 26"/>
                  <a:gd name="T80" fmla="*/ 20 w 62"/>
                  <a:gd name="T81" fmla="*/ 23 h 26"/>
                  <a:gd name="T82" fmla="*/ 23 w 62"/>
                  <a:gd name="T83" fmla="*/ 21 h 26"/>
                  <a:gd name="T84" fmla="*/ 27 w 62"/>
                  <a:gd name="T85" fmla="*/ 8 h 26"/>
                  <a:gd name="T86" fmla="*/ 24 w 62"/>
                  <a:gd name="T87" fmla="*/ 4 h 26"/>
                  <a:gd name="T88" fmla="*/ 17 w 62"/>
                  <a:gd name="T89" fmla="*/ 2 h 26"/>
                  <a:gd name="T90" fmla="*/ 8 w 62"/>
                  <a:gd name="T91" fmla="*/ 3 h 26"/>
                  <a:gd name="T92" fmla="*/ 6 w 62"/>
                  <a:gd name="T93" fmla="*/ 5 h 26"/>
                  <a:gd name="T94" fmla="*/ 4 w 62"/>
                  <a:gd name="T95" fmla="*/ 8 h 26"/>
                  <a:gd name="T96" fmla="*/ 5 w 62"/>
                  <a:gd name="T97" fmla="*/ 20 h 26"/>
                  <a:gd name="T98" fmla="*/ 11 w 62"/>
                  <a:gd name="T99" fmla="*/ 24 h 26"/>
                  <a:gd name="T100" fmla="*/ 14 w 62"/>
                  <a:gd name="T101" fmla="*/ 24 h 26"/>
                  <a:gd name="T102" fmla="*/ 20 w 62"/>
                  <a:gd name="T103" fmla="*/ 2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2" h="26">
                    <a:moveTo>
                      <a:pt x="51" y="0"/>
                    </a:moveTo>
                    <a:cubicBezTo>
                      <a:pt x="54" y="0"/>
                      <a:pt x="57" y="1"/>
                      <a:pt x="61" y="2"/>
                    </a:cubicBezTo>
                    <a:cubicBezTo>
                      <a:pt x="61" y="2"/>
                      <a:pt x="62" y="2"/>
                      <a:pt x="62" y="3"/>
                    </a:cubicBezTo>
                    <a:cubicBezTo>
                      <a:pt x="62" y="5"/>
                      <a:pt x="62" y="6"/>
                      <a:pt x="62" y="8"/>
                    </a:cubicBezTo>
                    <a:cubicBezTo>
                      <a:pt x="62" y="9"/>
                      <a:pt x="61" y="9"/>
                      <a:pt x="61" y="10"/>
                    </a:cubicBezTo>
                    <a:cubicBezTo>
                      <a:pt x="61" y="10"/>
                      <a:pt x="61" y="10"/>
                      <a:pt x="61" y="11"/>
                    </a:cubicBezTo>
                    <a:cubicBezTo>
                      <a:pt x="60" y="13"/>
                      <a:pt x="59" y="18"/>
                      <a:pt x="58" y="21"/>
                    </a:cubicBezTo>
                    <a:cubicBezTo>
                      <a:pt x="57" y="24"/>
                      <a:pt x="55" y="25"/>
                      <a:pt x="53" y="25"/>
                    </a:cubicBezTo>
                    <a:cubicBezTo>
                      <a:pt x="49" y="26"/>
                      <a:pt x="46" y="26"/>
                      <a:pt x="42" y="25"/>
                    </a:cubicBezTo>
                    <a:cubicBezTo>
                      <a:pt x="40" y="24"/>
                      <a:pt x="38" y="23"/>
                      <a:pt x="37" y="21"/>
                    </a:cubicBezTo>
                    <a:cubicBezTo>
                      <a:pt x="36" y="19"/>
                      <a:pt x="35" y="17"/>
                      <a:pt x="34" y="15"/>
                    </a:cubicBezTo>
                    <a:cubicBezTo>
                      <a:pt x="34" y="13"/>
                      <a:pt x="33" y="9"/>
                      <a:pt x="33" y="7"/>
                    </a:cubicBezTo>
                    <a:cubicBezTo>
                      <a:pt x="32" y="6"/>
                      <a:pt x="32" y="6"/>
                      <a:pt x="31" y="6"/>
                    </a:cubicBezTo>
                    <a:cubicBezTo>
                      <a:pt x="30" y="6"/>
                      <a:pt x="30" y="6"/>
                      <a:pt x="29" y="7"/>
                    </a:cubicBezTo>
                    <a:cubicBezTo>
                      <a:pt x="29" y="7"/>
                      <a:pt x="29" y="8"/>
                      <a:pt x="29" y="9"/>
                    </a:cubicBezTo>
                    <a:cubicBezTo>
                      <a:pt x="28" y="12"/>
                      <a:pt x="27" y="18"/>
                      <a:pt x="25" y="21"/>
                    </a:cubicBezTo>
                    <a:cubicBezTo>
                      <a:pt x="24" y="23"/>
                      <a:pt x="22" y="24"/>
                      <a:pt x="19" y="25"/>
                    </a:cubicBezTo>
                    <a:cubicBezTo>
                      <a:pt x="16" y="26"/>
                      <a:pt x="14" y="26"/>
                      <a:pt x="10" y="26"/>
                    </a:cubicBezTo>
                    <a:cubicBezTo>
                      <a:pt x="7" y="25"/>
                      <a:pt x="5" y="24"/>
                      <a:pt x="4" y="21"/>
                    </a:cubicBezTo>
                    <a:cubicBezTo>
                      <a:pt x="3" y="18"/>
                      <a:pt x="2" y="14"/>
                      <a:pt x="1" y="11"/>
                    </a:cubicBezTo>
                    <a:cubicBezTo>
                      <a:pt x="1" y="10"/>
                      <a:pt x="1" y="10"/>
                      <a:pt x="1" y="9"/>
                    </a:cubicBezTo>
                    <a:cubicBezTo>
                      <a:pt x="0" y="9"/>
                      <a:pt x="0" y="9"/>
                      <a:pt x="0" y="8"/>
                    </a:cubicBezTo>
                    <a:cubicBezTo>
                      <a:pt x="0" y="7"/>
                      <a:pt x="0" y="5"/>
                      <a:pt x="0" y="3"/>
                    </a:cubicBezTo>
                    <a:cubicBezTo>
                      <a:pt x="0" y="2"/>
                      <a:pt x="0" y="2"/>
                      <a:pt x="2" y="1"/>
                    </a:cubicBezTo>
                    <a:cubicBezTo>
                      <a:pt x="5" y="1"/>
                      <a:pt x="7" y="0"/>
                      <a:pt x="10" y="0"/>
                    </a:cubicBezTo>
                    <a:cubicBezTo>
                      <a:pt x="15" y="0"/>
                      <a:pt x="19" y="0"/>
                      <a:pt x="24" y="1"/>
                    </a:cubicBezTo>
                    <a:cubicBezTo>
                      <a:pt x="28" y="1"/>
                      <a:pt x="32" y="2"/>
                      <a:pt x="36" y="1"/>
                    </a:cubicBezTo>
                    <a:cubicBezTo>
                      <a:pt x="40" y="0"/>
                      <a:pt x="42" y="0"/>
                      <a:pt x="46" y="0"/>
                    </a:cubicBezTo>
                    <a:cubicBezTo>
                      <a:pt x="48" y="0"/>
                      <a:pt x="49" y="0"/>
                      <a:pt x="51" y="0"/>
                    </a:cubicBezTo>
                    <a:moveTo>
                      <a:pt x="38" y="4"/>
                    </a:moveTo>
                    <a:cubicBezTo>
                      <a:pt x="35" y="5"/>
                      <a:pt x="35" y="6"/>
                      <a:pt x="35" y="9"/>
                    </a:cubicBezTo>
                    <a:cubicBezTo>
                      <a:pt x="36" y="12"/>
                      <a:pt x="37" y="17"/>
                      <a:pt x="38" y="20"/>
                    </a:cubicBezTo>
                    <a:cubicBezTo>
                      <a:pt x="40" y="22"/>
                      <a:pt x="41" y="23"/>
                      <a:pt x="44" y="23"/>
                    </a:cubicBezTo>
                    <a:cubicBezTo>
                      <a:pt x="47" y="24"/>
                      <a:pt x="49" y="24"/>
                      <a:pt x="53" y="23"/>
                    </a:cubicBezTo>
                    <a:cubicBezTo>
                      <a:pt x="54" y="23"/>
                      <a:pt x="55" y="22"/>
                      <a:pt x="56" y="21"/>
                    </a:cubicBezTo>
                    <a:cubicBezTo>
                      <a:pt x="58" y="17"/>
                      <a:pt x="58" y="10"/>
                      <a:pt x="57" y="6"/>
                    </a:cubicBezTo>
                    <a:cubicBezTo>
                      <a:pt x="57" y="5"/>
                      <a:pt x="56" y="5"/>
                      <a:pt x="55" y="4"/>
                    </a:cubicBezTo>
                    <a:cubicBezTo>
                      <a:pt x="53" y="3"/>
                      <a:pt x="51" y="3"/>
                      <a:pt x="49" y="3"/>
                    </a:cubicBezTo>
                    <a:cubicBezTo>
                      <a:pt x="48" y="2"/>
                      <a:pt x="46" y="2"/>
                      <a:pt x="45" y="2"/>
                    </a:cubicBezTo>
                    <a:cubicBezTo>
                      <a:pt x="42" y="3"/>
                      <a:pt x="41" y="3"/>
                      <a:pt x="38" y="4"/>
                    </a:cubicBezTo>
                    <a:moveTo>
                      <a:pt x="20" y="23"/>
                    </a:moveTo>
                    <a:cubicBezTo>
                      <a:pt x="21" y="23"/>
                      <a:pt x="22" y="22"/>
                      <a:pt x="23" y="21"/>
                    </a:cubicBezTo>
                    <a:cubicBezTo>
                      <a:pt x="25" y="18"/>
                      <a:pt x="26" y="12"/>
                      <a:pt x="27" y="8"/>
                    </a:cubicBezTo>
                    <a:cubicBezTo>
                      <a:pt x="27" y="6"/>
                      <a:pt x="26" y="5"/>
                      <a:pt x="24" y="4"/>
                    </a:cubicBezTo>
                    <a:cubicBezTo>
                      <a:pt x="22" y="3"/>
                      <a:pt x="20" y="3"/>
                      <a:pt x="17" y="2"/>
                    </a:cubicBezTo>
                    <a:cubicBezTo>
                      <a:pt x="14" y="2"/>
                      <a:pt x="12" y="2"/>
                      <a:pt x="8" y="3"/>
                    </a:cubicBezTo>
                    <a:cubicBezTo>
                      <a:pt x="7" y="4"/>
                      <a:pt x="6" y="4"/>
                      <a:pt x="6" y="5"/>
                    </a:cubicBezTo>
                    <a:cubicBezTo>
                      <a:pt x="4" y="5"/>
                      <a:pt x="4" y="7"/>
                      <a:pt x="4" y="8"/>
                    </a:cubicBezTo>
                    <a:cubicBezTo>
                      <a:pt x="4" y="11"/>
                      <a:pt x="4" y="17"/>
                      <a:pt x="5" y="20"/>
                    </a:cubicBezTo>
                    <a:cubicBezTo>
                      <a:pt x="6" y="22"/>
                      <a:pt x="8" y="23"/>
                      <a:pt x="11" y="24"/>
                    </a:cubicBezTo>
                    <a:cubicBezTo>
                      <a:pt x="12" y="24"/>
                      <a:pt x="13" y="24"/>
                      <a:pt x="14" y="24"/>
                    </a:cubicBezTo>
                    <a:cubicBezTo>
                      <a:pt x="16" y="24"/>
                      <a:pt x="17" y="24"/>
                      <a:pt x="20" y="23"/>
                    </a:cubicBezTo>
                  </a:path>
                </a:pathLst>
              </a:custGeom>
              <a:solidFill>
                <a:srgbClr val="1C1C1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grpSp>
      </p:grpSp>
    </p:spTree>
    <p:extLst>
      <p:ext uri="{BB962C8B-B14F-4D97-AF65-F5344CB8AC3E}">
        <p14:creationId xmlns:p14="http://schemas.microsoft.com/office/powerpoint/2010/main" val="2067743083"/>
      </p:ext>
    </p:extLst>
  </p:cSld>
  <p:clrMapOvr>
    <a:masterClrMapping/>
  </p:clrMapOvr>
  <p:transition spd="slow">
    <p:push/>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100000" fill="hold" grpId="0" nodeType="afterEffect">
                                  <p:stCondLst>
                                    <p:cond delay="0"/>
                                  </p:stCondLst>
                                  <p:childTnLst>
                                    <p:set>
                                      <p:cBhvr>
                                        <p:cTn id="6" dur="1" fill="hold">
                                          <p:stCondLst>
                                            <p:cond delay="0"/>
                                          </p:stCondLst>
                                        </p:cTn>
                                        <p:tgtEl>
                                          <p:spTgt spid="17"/>
                                        </p:tgtEl>
                                        <p:attrNameLst>
                                          <p:attrName>style.visibility</p:attrName>
                                        </p:attrNameLst>
                                      </p:cBhvr>
                                      <p:to>
                                        <p:strVal val="visible"/>
                                      </p:to>
                                    </p:set>
                                    <p:anim calcmode="lin" valueType="num">
                                      <p:cBhvr additive="base">
                                        <p:cTn id="7" dur="500" fill="hold"/>
                                        <p:tgtEl>
                                          <p:spTgt spid="17"/>
                                        </p:tgtEl>
                                        <p:attrNameLst>
                                          <p:attrName>ppt_x</p:attrName>
                                        </p:attrNameLst>
                                      </p:cBhvr>
                                      <p:tavLst>
                                        <p:tav tm="0">
                                          <p:val>
                                            <p:strVal val="0-#ppt_w/2"/>
                                          </p:val>
                                        </p:tav>
                                        <p:tav tm="100000">
                                          <p:val>
                                            <p:strVal val="#ppt_x"/>
                                          </p:val>
                                        </p:tav>
                                      </p:tavLst>
                                    </p:anim>
                                    <p:anim calcmode="lin" valueType="num">
                                      <p:cBhvr additive="base">
                                        <p:cTn id="8" dur="500" fill="hold"/>
                                        <p:tgtEl>
                                          <p:spTgt spid="17"/>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2" presetClass="entr" presetSubtype="4" fill="hold" grpId="0" nodeType="afterEffect">
                                  <p:stCondLst>
                                    <p:cond delay="0"/>
                                  </p:stCondLst>
                                  <p:childTnLst>
                                    <p:set>
                                      <p:cBhvr>
                                        <p:cTn id="11" dur="1" fill="hold">
                                          <p:stCondLst>
                                            <p:cond delay="0"/>
                                          </p:stCondLst>
                                        </p:cTn>
                                        <p:tgtEl>
                                          <p:spTgt spid="6"/>
                                        </p:tgtEl>
                                        <p:attrNameLst>
                                          <p:attrName>style.visibility</p:attrName>
                                        </p:attrNameLst>
                                      </p:cBhvr>
                                      <p:to>
                                        <p:strVal val="visible"/>
                                      </p:to>
                                    </p:set>
                                    <p:anim calcmode="lin" valueType="num">
                                      <p:cBhvr additive="base">
                                        <p:cTn id="12" dur="500" fill="hold"/>
                                        <p:tgtEl>
                                          <p:spTgt spid="6"/>
                                        </p:tgtEl>
                                        <p:attrNameLst>
                                          <p:attrName>ppt_x</p:attrName>
                                        </p:attrNameLst>
                                      </p:cBhvr>
                                      <p:tavLst>
                                        <p:tav tm="0">
                                          <p:val>
                                            <p:strVal val="#ppt_x"/>
                                          </p:val>
                                        </p:tav>
                                        <p:tav tm="100000">
                                          <p:val>
                                            <p:strVal val="#ppt_x"/>
                                          </p:val>
                                        </p:tav>
                                      </p:tavLst>
                                    </p:anim>
                                    <p:anim calcmode="lin" valueType="num">
                                      <p:cBhvr additive="base">
                                        <p:cTn id="13" dur="500" fill="hold"/>
                                        <p:tgtEl>
                                          <p:spTgt spid="6"/>
                                        </p:tgtEl>
                                        <p:attrNameLst>
                                          <p:attrName>ppt_y</p:attrName>
                                        </p:attrNameLst>
                                      </p:cBhvr>
                                      <p:tavLst>
                                        <p:tav tm="0">
                                          <p:val>
                                            <p:strVal val="1+#ppt_h/2"/>
                                          </p:val>
                                        </p:tav>
                                        <p:tav tm="100000">
                                          <p:val>
                                            <p:strVal val="#ppt_y"/>
                                          </p:val>
                                        </p:tav>
                                      </p:tavLst>
                                    </p:anim>
                                  </p:childTnLst>
                                </p:cTn>
                              </p:par>
                              <p:par>
                                <p:cTn id="14" presetID="2" presetClass="entr" presetSubtype="8" decel="100000" fill="hold" grpId="0" nodeType="withEffect">
                                  <p:stCondLst>
                                    <p:cond delay="500"/>
                                  </p:stCondLst>
                                  <p:childTnLst>
                                    <p:set>
                                      <p:cBhvr>
                                        <p:cTn id="15" dur="1" fill="hold">
                                          <p:stCondLst>
                                            <p:cond delay="0"/>
                                          </p:stCondLst>
                                        </p:cTn>
                                        <p:tgtEl>
                                          <p:spTgt spid="9"/>
                                        </p:tgtEl>
                                        <p:attrNameLst>
                                          <p:attrName>style.visibility</p:attrName>
                                        </p:attrNameLst>
                                      </p:cBhvr>
                                      <p:to>
                                        <p:strVal val="visible"/>
                                      </p:to>
                                    </p:set>
                                    <p:anim calcmode="lin" valueType="num">
                                      <p:cBhvr additive="base">
                                        <p:cTn id="16" dur="500" fill="hold"/>
                                        <p:tgtEl>
                                          <p:spTgt spid="9"/>
                                        </p:tgtEl>
                                        <p:attrNameLst>
                                          <p:attrName>ppt_x</p:attrName>
                                        </p:attrNameLst>
                                      </p:cBhvr>
                                      <p:tavLst>
                                        <p:tav tm="0">
                                          <p:val>
                                            <p:strVal val="0-#ppt_w/2"/>
                                          </p:val>
                                        </p:tav>
                                        <p:tav tm="100000">
                                          <p:val>
                                            <p:strVal val="#ppt_x"/>
                                          </p:val>
                                        </p:tav>
                                      </p:tavLst>
                                    </p:anim>
                                    <p:anim calcmode="lin" valueType="num">
                                      <p:cBhvr additive="base">
                                        <p:cTn id="17" dur="500" fill="hold"/>
                                        <p:tgtEl>
                                          <p:spTgt spid="9"/>
                                        </p:tgtEl>
                                        <p:attrNameLst>
                                          <p:attrName>ppt_y</p:attrName>
                                        </p:attrNameLst>
                                      </p:cBhvr>
                                      <p:tavLst>
                                        <p:tav tm="0">
                                          <p:val>
                                            <p:strVal val="#ppt_y"/>
                                          </p:val>
                                        </p:tav>
                                        <p:tav tm="100000">
                                          <p:val>
                                            <p:strVal val="#ppt_y"/>
                                          </p:val>
                                        </p:tav>
                                      </p:tavLst>
                                    </p:anim>
                                  </p:childTnLst>
                                </p:cTn>
                              </p:par>
                              <p:par>
                                <p:cTn id="18" presetID="2" presetClass="entr" presetSubtype="8" decel="100000" fill="hold" grpId="0" nodeType="withEffect">
                                  <p:stCondLst>
                                    <p:cond delay="1000"/>
                                  </p:stCondLst>
                                  <p:childTnLst>
                                    <p:set>
                                      <p:cBhvr>
                                        <p:cTn id="19" dur="1" fill="hold">
                                          <p:stCondLst>
                                            <p:cond delay="0"/>
                                          </p:stCondLst>
                                        </p:cTn>
                                        <p:tgtEl>
                                          <p:spTgt spid="3"/>
                                        </p:tgtEl>
                                        <p:attrNameLst>
                                          <p:attrName>style.visibility</p:attrName>
                                        </p:attrNameLst>
                                      </p:cBhvr>
                                      <p:to>
                                        <p:strVal val="visible"/>
                                      </p:to>
                                    </p:set>
                                    <p:anim calcmode="lin" valueType="num">
                                      <p:cBhvr additive="base">
                                        <p:cTn id="20" dur="500" fill="hold"/>
                                        <p:tgtEl>
                                          <p:spTgt spid="3"/>
                                        </p:tgtEl>
                                        <p:attrNameLst>
                                          <p:attrName>ppt_x</p:attrName>
                                        </p:attrNameLst>
                                      </p:cBhvr>
                                      <p:tavLst>
                                        <p:tav tm="0">
                                          <p:val>
                                            <p:strVal val="0-#ppt_w/2"/>
                                          </p:val>
                                        </p:tav>
                                        <p:tav tm="100000">
                                          <p:val>
                                            <p:strVal val="#ppt_x"/>
                                          </p:val>
                                        </p:tav>
                                      </p:tavLst>
                                    </p:anim>
                                    <p:anim calcmode="lin" valueType="num">
                                      <p:cBhvr additive="base">
                                        <p:cTn id="21" dur="500" fill="hold"/>
                                        <p:tgtEl>
                                          <p:spTgt spid="3"/>
                                        </p:tgtEl>
                                        <p:attrNameLst>
                                          <p:attrName>ppt_y</p:attrName>
                                        </p:attrNameLst>
                                      </p:cBhvr>
                                      <p:tavLst>
                                        <p:tav tm="0">
                                          <p:val>
                                            <p:strVal val="#ppt_y"/>
                                          </p:val>
                                        </p:tav>
                                        <p:tav tm="100000">
                                          <p:val>
                                            <p:strVal val="#ppt_y"/>
                                          </p:val>
                                        </p:tav>
                                      </p:tavLst>
                                    </p:anim>
                                  </p:childTnLst>
                                </p:cTn>
                              </p:par>
                            </p:childTnLst>
                          </p:cTn>
                        </p:par>
                        <p:par>
                          <p:cTn id="22" fill="hold">
                            <p:stCondLst>
                              <p:cond delay="2000"/>
                            </p:stCondLst>
                            <p:childTnLst>
                              <p:par>
                                <p:cTn id="23" presetID="2" presetClass="entr" presetSubtype="8" fill="hold" nodeType="afterEffect">
                                  <p:stCondLst>
                                    <p:cond delay="0"/>
                                  </p:stCondLst>
                                  <p:childTnLst>
                                    <p:set>
                                      <p:cBhvr>
                                        <p:cTn id="24" dur="1" fill="hold">
                                          <p:stCondLst>
                                            <p:cond delay="0"/>
                                          </p:stCondLst>
                                        </p:cTn>
                                        <p:tgtEl>
                                          <p:spTgt spid="4"/>
                                        </p:tgtEl>
                                        <p:attrNameLst>
                                          <p:attrName>style.visibility</p:attrName>
                                        </p:attrNameLst>
                                      </p:cBhvr>
                                      <p:to>
                                        <p:strVal val="visible"/>
                                      </p:to>
                                    </p:set>
                                    <p:anim calcmode="lin" valueType="num">
                                      <p:cBhvr additive="base">
                                        <p:cTn id="25" dur="500" fill="hold"/>
                                        <p:tgtEl>
                                          <p:spTgt spid="4"/>
                                        </p:tgtEl>
                                        <p:attrNameLst>
                                          <p:attrName>ppt_x</p:attrName>
                                        </p:attrNameLst>
                                      </p:cBhvr>
                                      <p:tavLst>
                                        <p:tav tm="0">
                                          <p:val>
                                            <p:strVal val="0-#ppt_w/2"/>
                                          </p:val>
                                        </p:tav>
                                        <p:tav tm="100000">
                                          <p:val>
                                            <p:strVal val="#ppt_x"/>
                                          </p:val>
                                        </p:tav>
                                      </p:tavLst>
                                    </p:anim>
                                    <p:anim calcmode="lin" valueType="num">
                                      <p:cBhvr additive="base">
                                        <p:cTn id="26" dur="500" fill="hold"/>
                                        <p:tgtEl>
                                          <p:spTgt spid="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p:bldP spid="6" grpId="0"/>
      <p:bldP spid="9" grpId="0" animBg="1"/>
      <p:bldP spid="3" grpId="0"/>
    </p:bld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 Placeholder 4"/>
          <p:cNvSpPr txBox="1">
            <a:spLocks/>
          </p:cNvSpPr>
          <p:nvPr/>
        </p:nvSpPr>
        <p:spPr>
          <a:xfrm>
            <a:off x="2548507" y="470193"/>
            <a:ext cx="6314595" cy="918045"/>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lnSpc>
                <a:spcPct val="114000"/>
              </a:lnSpc>
              <a:buNone/>
              <a:defRPr/>
            </a:pPr>
            <a:r>
              <a:rPr lang="en-US" sz="2500" dirty="0">
                <a:solidFill>
                  <a:schemeClr val="bg1">
                    <a:lumMod val="50000"/>
                  </a:schemeClr>
                </a:solidFill>
                <a:latin typeface="Bebas Neue" panose="020B0606020202050201" pitchFamily="34" charset="0"/>
                <a:cs typeface="Calibri"/>
              </a:rPr>
              <a:t>PROFESSIONAL PROGRAM IN 3D ANIMATION</a:t>
            </a:r>
            <a:endParaRPr lang="id-ID" sz="2500" dirty="0">
              <a:solidFill>
                <a:schemeClr val="bg1">
                  <a:lumMod val="50000"/>
                </a:schemeClr>
              </a:solidFill>
              <a:latin typeface="Bebas Neue" panose="020B0606020202050201" pitchFamily="34" charset="0"/>
              <a:cs typeface="Calibri"/>
            </a:endParaRPr>
          </a:p>
        </p:txBody>
      </p:sp>
      <p:graphicFrame>
        <p:nvGraphicFramePr>
          <p:cNvPr id="7" name="Table 6"/>
          <p:cNvGraphicFramePr>
            <a:graphicFrameLocks noGrp="1"/>
          </p:cNvGraphicFramePr>
          <p:nvPr>
            <p:extLst>
              <p:ext uri="{D42A27DB-BD31-4B8C-83A1-F6EECF244321}">
                <p14:modId xmlns:p14="http://schemas.microsoft.com/office/powerpoint/2010/main" val="2469720365"/>
              </p:ext>
            </p:extLst>
          </p:nvPr>
        </p:nvGraphicFramePr>
        <p:xfrm>
          <a:off x="1424318" y="1597241"/>
          <a:ext cx="2437354" cy="2661920"/>
        </p:xfrm>
        <a:graphic>
          <a:graphicData uri="http://schemas.openxmlformats.org/drawingml/2006/table">
            <a:tbl>
              <a:tblPr firstRow="1" bandRow="1">
                <a:tableStyleId>{5C22544A-7EE6-4342-B048-85BDC9FD1C3A}</a:tableStyleId>
              </a:tblPr>
              <a:tblGrid>
                <a:gridCol w="2437354">
                  <a:extLst>
                    <a:ext uri="{9D8B030D-6E8A-4147-A177-3AD203B41FA5}">
                      <a16:colId xmlns:a16="http://schemas.microsoft.com/office/drawing/2014/main" val="20000"/>
                    </a:ext>
                  </a:extLst>
                </a:gridCol>
              </a:tblGrid>
              <a:tr h="370840">
                <a:tc>
                  <a:txBody>
                    <a:bodyPr/>
                    <a:lstStyle/>
                    <a:p>
                      <a:pPr algn="ctr"/>
                      <a:r>
                        <a:rPr lang="en-US" dirty="0"/>
                        <a:t>MODULE – 1 (2M)</a:t>
                      </a:r>
                      <a:endParaRPr lang="en-IN" dirty="0"/>
                    </a:p>
                  </a:txBody>
                  <a:tcPr/>
                </a:tc>
                <a:extLst>
                  <a:ext uri="{0D108BD9-81ED-4DB2-BD59-A6C34878D82A}">
                    <a16:rowId xmlns:a16="http://schemas.microsoft.com/office/drawing/2014/main" val="10000"/>
                  </a:ext>
                </a:extLst>
              </a:tr>
              <a:tr h="370840">
                <a:tc>
                  <a:txBody>
                    <a:bodyPr/>
                    <a:lstStyle/>
                    <a:p>
                      <a:pPr marL="285750" lvl="0" indent="-285750" algn="l" defTabSz="914400" rtl="0" eaLnBrk="1" latinLnBrk="0" hangingPunct="1">
                        <a:lnSpc>
                          <a:spcPct val="100000"/>
                        </a:lnSpc>
                        <a:spcBef>
                          <a:spcPts val="300"/>
                        </a:spcBef>
                        <a:buFont typeface="Arial" panose="020B0604020202020204" pitchFamily="34" charset="0"/>
                        <a:buNone/>
                      </a:pPr>
                      <a:r>
                        <a:rPr lang="en-IN" sz="1500" kern="1200" dirty="0">
                          <a:solidFill>
                            <a:schemeClr val="dk1"/>
                          </a:solidFill>
                          <a:latin typeface="+mn-lt"/>
                          <a:ea typeface="+mn-ea"/>
                          <a:cs typeface="+mn-cs"/>
                        </a:rPr>
                        <a:t>History of Animation</a:t>
                      </a:r>
                    </a:p>
                    <a:p>
                      <a:pPr marL="285750" lvl="0" indent="-285750" algn="l" defTabSz="914400" rtl="0" eaLnBrk="1" latinLnBrk="0" hangingPunct="1">
                        <a:lnSpc>
                          <a:spcPct val="100000"/>
                        </a:lnSpc>
                        <a:spcBef>
                          <a:spcPts val="300"/>
                        </a:spcBef>
                        <a:buFont typeface="Arial" panose="020B0604020202020204" pitchFamily="34" charset="0"/>
                        <a:buNone/>
                      </a:pPr>
                      <a:r>
                        <a:rPr lang="en-IN" sz="1500" kern="1200" dirty="0">
                          <a:solidFill>
                            <a:schemeClr val="dk1"/>
                          </a:solidFill>
                          <a:latin typeface="+mn-lt"/>
                          <a:ea typeface="+mn-ea"/>
                          <a:cs typeface="+mn-cs"/>
                        </a:rPr>
                        <a:t>Fundamentals of Design</a:t>
                      </a:r>
                    </a:p>
                    <a:p>
                      <a:pPr marL="285750" lvl="0" indent="-285750" algn="l" defTabSz="914400" rtl="0" eaLnBrk="1" latinLnBrk="0" hangingPunct="1">
                        <a:lnSpc>
                          <a:spcPct val="100000"/>
                        </a:lnSpc>
                        <a:spcBef>
                          <a:spcPts val="300"/>
                        </a:spcBef>
                        <a:buFont typeface="Arial" panose="020B0604020202020204" pitchFamily="34" charset="0"/>
                        <a:buNone/>
                      </a:pPr>
                      <a:r>
                        <a:rPr lang="en-IN" sz="1500" kern="1200" dirty="0">
                          <a:solidFill>
                            <a:schemeClr val="dk1"/>
                          </a:solidFill>
                          <a:latin typeface="+mn-lt"/>
                          <a:ea typeface="+mn-ea"/>
                          <a:cs typeface="+mn-cs"/>
                        </a:rPr>
                        <a:t>Principles of Design</a:t>
                      </a:r>
                    </a:p>
                    <a:p>
                      <a:pPr marL="285750" lvl="0" indent="-285750" algn="l" defTabSz="914400" rtl="0" eaLnBrk="1" latinLnBrk="0" hangingPunct="1">
                        <a:lnSpc>
                          <a:spcPct val="100000"/>
                        </a:lnSpc>
                        <a:spcBef>
                          <a:spcPts val="300"/>
                        </a:spcBef>
                        <a:buFont typeface="Arial" panose="020B0604020202020204" pitchFamily="34" charset="0"/>
                        <a:buNone/>
                      </a:pPr>
                      <a:r>
                        <a:rPr lang="en-IN" sz="1500" kern="1200" dirty="0">
                          <a:solidFill>
                            <a:schemeClr val="dk1"/>
                          </a:solidFill>
                          <a:latin typeface="+mn-lt"/>
                          <a:ea typeface="+mn-ea"/>
                          <a:cs typeface="+mn-cs"/>
                        </a:rPr>
                        <a:t>Visual Communication</a:t>
                      </a:r>
                    </a:p>
                    <a:p>
                      <a:pPr marL="285750" lvl="0" indent="-285750" algn="l" defTabSz="914400" rtl="0" eaLnBrk="1" latinLnBrk="0" hangingPunct="1">
                        <a:lnSpc>
                          <a:spcPct val="100000"/>
                        </a:lnSpc>
                        <a:spcBef>
                          <a:spcPts val="300"/>
                        </a:spcBef>
                        <a:buFont typeface="Arial" panose="020B0604020202020204" pitchFamily="34" charset="0"/>
                        <a:buNone/>
                      </a:pPr>
                      <a:r>
                        <a:rPr lang="en-IN" sz="1500" kern="1200" dirty="0">
                          <a:solidFill>
                            <a:schemeClr val="dk1"/>
                          </a:solidFill>
                          <a:latin typeface="+mn-lt"/>
                          <a:ea typeface="+mn-ea"/>
                          <a:cs typeface="+mn-cs"/>
                        </a:rPr>
                        <a:t>Computer Graphics</a:t>
                      </a:r>
                    </a:p>
                    <a:p>
                      <a:pPr marL="285750" lvl="0" indent="-285750" algn="l" defTabSz="914400" rtl="0" eaLnBrk="1" latinLnBrk="0" hangingPunct="1">
                        <a:lnSpc>
                          <a:spcPct val="100000"/>
                        </a:lnSpc>
                        <a:spcBef>
                          <a:spcPts val="300"/>
                        </a:spcBef>
                        <a:buFont typeface="Arial" panose="020B0604020202020204" pitchFamily="34" charset="0"/>
                        <a:buNone/>
                      </a:pPr>
                      <a:r>
                        <a:rPr lang="en-IN" sz="1500" kern="1200" dirty="0">
                          <a:solidFill>
                            <a:schemeClr val="dk1"/>
                          </a:solidFill>
                          <a:latin typeface="+mn-lt"/>
                          <a:ea typeface="+mn-ea"/>
                          <a:cs typeface="+mn-cs"/>
                        </a:rPr>
                        <a:t>Digital Painting</a:t>
                      </a:r>
                    </a:p>
                    <a:p>
                      <a:pPr marL="285750" lvl="0" indent="-285750" algn="l" defTabSz="914400" rtl="0" eaLnBrk="1" latinLnBrk="0" hangingPunct="1">
                        <a:lnSpc>
                          <a:spcPct val="100000"/>
                        </a:lnSpc>
                        <a:spcBef>
                          <a:spcPts val="300"/>
                        </a:spcBef>
                        <a:buFont typeface="Arial" panose="020B0604020202020204" pitchFamily="34" charset="0"/>
                        <a:buNone/>
                      </a:pPr>
                      <a:r>
                        <a:rPr lang="en-IN" sz="1500" kern="1200" dirty="0">
                          <a:solidFill>
                            <a:schemeClr val="dk1"/>
                          </a:solidFill>
                          <a:latin typeface="+mn-lt"/>
                          <a:ea typeface="+mn-ea"/>
                          <a:cs typeface="+mn-cs"/>
                        </a:rPr>
                        <a:t>Matte Painting</a:t>
                      </a:r>
                    </a:p>
                  </a:txBody>
                  <a:tcPr/>
                </a:tc>
                <a:extLst>
                  <a:ext uri="{0D108BD9-81ED-4DB2-BD59-A6C34878D82A}">
                    <a16:rowId xmlns:a16="http://schemas.microsoft.com/office/drawing/2014/main" val="10001"/>
                  </a:ext>
                </a:extLst>
              </a:tr>
              <a:tr h="370840">
                <a:tc>
                  <a:txBody>
                    <a:bodyPr/>
                    <a:lstStyle/>
                    <a:p>
                      <a:pPr marL="285750" lvl="0" indent="-285750">
                        <a:buFont typeface="Arial" panose="020B0604020202020204" pitchFamily="34" charset="0"/>
                        <a:buChar char="•"/>
                      </a:pPr>
                      <a:r>
                        <a:rPr lang="en-US" sz="1500" kern="1200" dirty="0">
                          <a:solidFill>
                            <a:schemeClr val="dk1"/>
                          </a:solidFill>
                          <a:effectLst/>
                          <a:latin typeface="+mn-lt"/>
                          <a:ea typeface="+mn-ea"/>
                          <a:cs typeface="+mn-cs"/>
                        </a:rPr>
                        <a:t>Photoshop</a:t>
                      </a:r>
                      <a:endParaRPr lang="en-IN" sz="1500" kern="1200" dirty="0">
                        <a:solidFill>
                          <a:schemeClr val="dk1"/>
                        </a:solidFill>
                        <a:effectLst/>
                        <a:latin typeface="+mn-lt"/>
                        <a:ea typeface="+mn-ea"/>
                        <a:cs typeface="+mn-cs"/>
                      </a:endParaRPr>
                    </a:p>
                  </a:txBody>
                  <a:tcPr/>
                </a:tc>
                <a:extLst>
                  <a:ext uri="{0D108BD9-81ED-4DB2-BD59-A6C34878D82A}">
                    <a16:rowId xmlns:a16="http://schemas.microsoft.com/office/drawing/2014/main" val="10002"/>
                  </a:ext>
                </a:extLst>
              </a:tr>
            </a:tbl>
          </a:graphicData>
        </a:graphic>
      </p:graphicFrame>
      <p:graphicFrame>
        <p:nvGraphicFramePr>
          <p:cNvPr id="10" name="Table 9"/>
          <p:cNvGraphicFramePr>
            <a:graphicFrameLocks noGrp="1"/>
          </p:cNvGraphicFramePr>
          <p:nvPr>
            <p:extLst>
              <p:ext uri="{D42A27DB-BD31-4B8C-83A1-F6EECF244321}">
                <p14:modId xmlns:p14="http://schemas.microsoft.com/office/powerpoint/2010/main" val="4043104951"/>
              </p:ext>
            </p:extLst>
          </p:nvPr>
        </p:nvGraphicFramePr>
        <p:xfrm>
          <a:off x="4616961" y="1597241"/>
          <a:ext cx="2437354" cy="2039620"/>
        </p:xfrm>
        <a:graphic>
          <a:graphicData uri="http://schemas.openxmlformats.org/drawingml/2006/table">
            <a:tbl>
              <a:tblPr firstRow="1" bandRow="1">
                <a:tableStyleId>{5C22544A-7EE6-4342-B048-85BDC9FD1C3A}</a:tableStyleId>
              </a:tblPr>
              <a:tblGrid>
                <a:gridCol w="2437354">
                  <a:extLst>
                    <a:ext uri="{9D8B030D-6E8A-4147-A177-3AD203B41FA5}">
                      <a16:colId xmlns:a16="http://schemas.microsoft.com/office/drawing/2014/main" val="20000"/>
                    </a:ext>
                  </a:extLst>
                </a:gridCol>
              </a:tblGrid>
              <a:tr h="370840">
                <a:tc>
                  <a:txBody>
                    <a:bodyPr/>
                    <a:lstStyle/>
                    <a:p>
                      <a:pPr algn="ctr"/>
                      <a:r>
                        <a:rPr lang="en-US" dirty="0"/>
                        <a:t>MODULE – 2 (7M)</a:t>
                      </a:r>
                      <a:endParaRPr lang="en-IN" dirty="0"/>
                    </a:p>
                  </a:txBody>
                  <a:tcPr/>
                </a:tc>
                <a:extLst>
                  <a:ext uri="{0D108BD9-81ED-4DB2-BD59-A6C34878D82A}">
                    <a16:rowId xmlns:a16="http://schemas.microsoft.com/office/drawing/2014/main" val="10000"/>
                  </a:ext>
                </a:extLst>
              </a:tr>
              <a:tr h="370840">
                <a:tc>
                  <a:txBody>
                    <a:bodyPr/>
                    <a:lstStyle/>
                    <a:p>
                      <a:pPr marL="285750" lvl="0" indent="-285750" algn="l" defTabSz="914400" rtl="0" eaLnBrk="1" latinLnBrk="0" hangingPunct="1">
                        <a:lnSpc>
                          <a:spcPct val="100000"/>
                        </a:lnSpc>
                        <a:spcBef>
                          <a:spcPts val="300"/>
                        </a:spcBef>
                        <a:buFont typeface="Arial" panose="020B0604020202020204" pitchFamily="34" charset="0"/>
                        <a:buNone/>
                      </a:pPr>
                      <a:r>
                        <a:rPr lang="en-IN" sz="1500" kern="1200" dirty="0">
                          <a:solidFill>
                            <a:schemeClr val="dk1"/>
                          </a:solidFill>
                          <a:latin typeface="+mn-lt"/>
                          <a:ea typeface="+mn-ea"/>
                          <a:cs typeface="+mn-cs"/>
                        </a:rPr>
                        <a:t>3D Modelling &amp; Texturing </a:t>
                      </a:r>
                    </a:p>
                    <a:p>
                      <a:pPr marL="285750" lvl="0" indent="-285750" algn="l" defTabSz="914400" rtl="0" eaLnBrk="1" latinLnBrk="0" hangingPunct="1">
                        <a:lnSpc>
                          <a:spcPct val="100000"/>
                        </a:lnSpc>
                        <a:spcBef>
                          <a:spcPts val="300"/>
                        </a:spcBef>
                        <a:buFont typeface="Arial" panose="020B0604020202020204" pitchFamily="34" charset="0"/>
                        <a:buNone/>
                      </a:pPr>
                      <a:r>
                        <a:rPr lang="en-IN" sz="1500" kern="1200" dirty="0">
                          <a:solidFill>
                            <a:schemeClr val="dk1"/>
                          </a:solidFill>
                          <a:latin typeface="+mn-lt"/>
                          <a:ea typeface="+mn-ea"/>
                          <a:cs typeface="+mn-cs"/>
                        </a:rPr>
                        <a:t>Lighting Techniques </a:t>
                      </a:r>
                    </a:p>
                    <a:p>
                      <a:pPr marL="285750" lvl="0" indent="-285750" algn="l" defTabSz="914400" rtl="0" eaLnBrk="1" latinLnBrk="0" hangingPunct="1">
                        <a:lnSpc>
                          <a:spcPct val="100000"/>
                        </a:lnSpc>
                        <a:spcBef>
                          <a:spcPts val="300"/>
                        </a:spcBef>
                        <a:buFont typeface="Arial" panose="020B0604020202020204" pitchFamily="34" charset="0"/>
                        <a:buNone/>
                      </a:pPr>
                      <a:r>
                        <a:rPr lang="en-IN" sz="1500" kern="1200" dirty="0">
                          <a:solidFill>
                            <a:schemeClr val="dk1"/>
                          </a:solidFill>
                          <a:latin typeface="+mn-lt"/>
                          <a:ea typeface="+mn-ea"/>
                          <a:cs typeface="+mn-cs"/>
                        </a:rPr>
                        <a:t>Rigging Techniques </a:t>
                      </a:r>
                    </a:p>
                    <a:p>
                      <a:pPr marL="285750" lvl="0" indent="-285750" algn="l" defTabSz="914400" rtl="0" eaLnBrk="1" latinLnBrk="0" hangingPunct="1">
                        <a:lnSpc>
                          <a:spcPct val="100000"/>
                        </a:lnSpc>
                        <a:spcBef>
                          <a:spcPts val="300"/>
                        </a:spcBef>
                        <a:buFont typeface="Arial" panose="020B0604020202020204" pitchFamily="34" charset="0"/>
                        <a:buNone/>
                      </a:pPr>
                      <a:r>
                        <a:rPr lang="en-IN" sz="1500" kern="1200" dirty="0">
                          <a:solidFill>
                            <a:schemeClr val="dk1"/>
                          </a:solidFill>
                          <a:latin typeface="+mn-lt"/>
                          <a:ea typeface="+mn-ea"/>
                          <a:cs typeface="+mn-cs"/>
                        </a:rPr>
                        <a:t>3D Character Animation</a:t>
                      </a:r>
                    </a:p>
                  </a:txBody>
                  <a:tcPr/>
                </a:tc>
                <a:extLst>
                  <a:ext uri="{0D108BD9-81ED-4DB2-BD59-A6C34878D82A}">
                    <a16:rowId xmlns:a16="http://schemas.microsoft.com/office/drawing/2014/main" val="10001"/>
                  </a:ext>
                </a:extLst>
              </a:tr>
              <a:tr h="370840">
                <a:tc>
                  <a:txBody>
                    <a:bodyPr/>
                    <a:lstStyle/>
                    <a:p>
                      <a:pPr marL="285750" lvl="0" indent="-285750" algn="l" defTabSz="914400" rtl="0" eaLnBrk="1" latinLnBrk="0" hangingPunct="1">
                        <a:lnSpc>
                          <a:spcPct val="100000"/>
                        </a:lnSpc>
                        <a:buFont typeface="Arial" panose="020B0604020202020204" pitchFamily="34" charset="0"/>
                        <a:buChar char="•"/>
                      </a:pPr>
                      <a:r>
                        <a:rPr lang="en-US" sz="1500" kern="1200" dirty="0">
                          <a:solidFill>
                            <a:schemeClr val="dk1"/>
                          </a:solidFill>
                          <a:effectLst/>
                          <a:latin typeface="+mn-lt"/>
                          <a:ea typeface="+mn-ea"/>
                          <a:cs typeface="+mn-cs"/>
                        </a:rPr>
                        <a:t>Maya</a:t>
                      </a:r>
                      <a:endParaRPr lang="en-IN" sz="1500" kern="1200" dirty="0">
                        <a:solidFill>
                          <a:schemeClr val="dk1"/>
                        </a:solidFill>
                        <a:effectLst/>
                        <a:latin typeface="+mn-lt"/>
                        <a:ea typeface="+mn-ea"/>
                        <a:cs typeface="+mn-cs"/>
                      </a:endParaRPr>
                    </a:p>
                    <a:p>
                      <a:pPr marL="285750" lvl="0" indent="-285750" algn="l" defTabSz="914400" rtl="0" eaLnBrk="1" latinLnBrk="0" hangingPunct="1">
                        <a:lnSpc>
                          <a:spcPct val="100000"/>
                        </a:lnSpc>
                        <a:buFont typeface="Arial" panose="020B0604020202020204" pitchFamily="34" charset="0"/>
                        <a:buChar char="•"/>
                      </a:pPr>
                      <a:r>
                        <a:rPr lang="en-US" sz="1500" kern="1200" dirty="0">
                          <a:solidFill>
                            <a:schemeClr val="dk1"/>
                          </a:solidFill>
                          <a:effectLst/>
                          <a:latin typeface="+mn-lt"/>
                          <a:ea typeface="+mn-ea"/>
                          <a:cs typeface="+mn-cs"/>
                        </a:rPr>
                        <a:t>Arnold</a:t>
                      </a:r>
                      <a:endParaRPr lang="en-IN" sz="1500" kern="1200" dirty="0">
                        <a:solidFill>
                          <a:schemeClr val="dk1"/>
                        </a:solidFill>
                        <a:effectLst/>
                        <a:latin typeface="+mn-lt"/>
                        <a:ea typeface="+mn-ea"/>
                        <a:cs typeface="+mn-cs"/>
                      </a:endParaRPr>
                    </a:p>
                  </a:txBody>
                  <a:tcPr/>
                </a:tc>
                <a:extLst>
                  <a:ext uri="{0D108BD9-81ED-4DB2-BD59-A6C34878D82A}">
                    <a16:rowId xmlns:a16="http://schemas.microsoft.com/office/drawing/2014/main" val="10002"/>
                  </a:ext>
                </a:extLst>
              </a:tr>
            </a:tbl>
          </a:graphicData>
        </a:graphic>
      </p:graphicFrame>
      <p:graphicFrame>
        <p:nvGraphicFramePr>
          <p:cNvPr id="11" name="Table 10"/>
          <p:cNvGraphicFramePr>
            <a:graphicFrameLocks noGrp="1"/>
          </p:cNvGraphicFramePr>
          <p:nvPr>
            <p:extLst>
              <p:ext uri="{D42A27DB-BD31-4B8C-83A1-F6EECF244321}">
                <p14:modId xmlns:p14="http://schemas.microsoft.com/office/powerpoint/2010/main" val="1043650442"/>
              </p:ext>
            </p:extLst>
          </p:nvPr>
        </p:nvGraphicFramePr>
        <p:xfrm>
          <a:off x="7809604" y="1597241"/>
          <a:ext cx="2437354" cy="4135120"/>
        </p:xfrm>
        <a:graphic>
          <a:graphicData uri="http://schemas.openxmlformats.org/drawingml/2006/table">
            <a:tbl>
              <a:tblPr firstRow="1" bandRow="1">
                <a:tableStyleId>{5C22544A-7EE6-4342-B048-85BDC9FD1C3A}</a:tableStyleId>
              </a:tblPr>
              <a:tblGrid>
                <a:gridCol w="2437354">
                  <a:extLst>
                    <a:ext uri="{9D8B030D-6E8A-4147-A177-3AD203B41FA5}">
                      <a16:colId xmlns:a16="http://schemas.microsoft.com/office/drawing/2014/main" val="20000"/>
                    </a:ext>
                  </a:extLst>
                </a:gridCol>
              </a:tblGrid>
              <a:tr h="370840">
                <a:tc>
                  <a:txBody>
                    <a:bodyPr/>
                    <a:lstStyle/>
                    <a:p>
                      <a:pPr algn="ctr"/>
                      <a:r>
                        <a:rPr lang="en-US" dirty="0"/>
                        <a:t>MODULE – 3 (3M)</a:t>
                      </a:r>
                      <a:endParaRPr lang="en-IN" dirty="0"/>
                    </a:p>
                  </a:txBody>
                  <a:tcPr/>
                </a:tc>
                <a:extLst>
                  <a:ext uri="{0D108BD9-81ED-4DB2-BD59-A6C34878D82A}">
                    <a16:rowId xmlns:a16="http://schemas.microsoft.com/office/drawing/2014/main" val="10000"/>
                  </a:ext>
                </a:extLst>
              </a:tr>
              <a:tr h="370840">
                <a:tc>
                  <a:txBody>
                    <a:bodyPr/>
                    <a:lstStyle/>
                    <a:p>
                      <a:pPr marL="285750" lvl="0" indent="-285750" algn="l" defTabSz="914400" rtl="0" eaLnBrk="1" latinLnBrk="0" hangingPunct="1">
                        <a:lnSpc>
                          <a:spcPct val="100000"/>
                        </a:lnSpc>
                        <a:spcBef>
                          <a:spcPts val="600"/>
                        </a:spcBef>
                      </a:pPr>
                      <a:r>
                        <a:rPr lang="en-US" sz="1500" kern="1200" dirty="0">
                          <a:solidFill>
                            <a:schemeClr val="dk1"/>
                          </a:solidFill>
                          <a:latin typeface="+mn-lt"/>
                          <a:ea typeface="+mn-ea"/>
                          <a:cs typeface="+mn-cs"/>
                        </a:rPr>
                        <a:t>Specialization (Anyone)</a:t>
                      </a:r>
                    </a:p>
                    <a:p>
                      <a:pPr marL="285750" lvl="0" indent="-285750" algn="l" defTabSz="914400" rtl="0" eaLnBrk="1" latinLnBrk="0" hangingPunct="1">
                        <a:lnSpc>
                          <a:spcPct val="100000"/>
                        </a:lnSpc>
                        <a:spcBef>
                          <a:spcPts val="600"/>
                        </a:spcBef>
                        <a:buFont typeface="Arial" panose="020B0604020202020204" pitchFamily="34" charset="0"/>
                        <a:buChar char="•"/>
                      </a:pPr>
                      <a:r>
                        <a:rPr lang="en-US" sz="1500" kern="1200" dirty="0">
                          <a:solidFill>
                            <a:schemeClr val="dk1"/>
                          </a:solidFill>
                          <a:latin typeface="+mn-lt"/>
                          <a:ea typeface="+mn-ea"/>
                          <a:cs typeface="+mn-cs"/>
                        </a:rPr>
                        <a:t>Modeling &amp; Texturing </a:t>
                      </a:r>
                      <a:endParaRPr lang="en-IN" sz="1500" kern="1200" dirty="0">
                        <a:solidFill>
                          <a:schemeClr val="dk1"/>
                        </a:solidFill>
                        <a:latin typeface="+mn-lt"/>
                        <a:ea typeface="+mn-ea"/>
                        <a:cs typeface="+mn-cs"/>
                      </a:endParaRPr>
                    </a:p>
                    <a:p>
                      <a:pPr marL="285750" lvl="0" indent="-285750" algn="l" defTabSz="914400" rtl="0" eaLnBrk="1" latinLnBrk="0" hangingPunct="1">
                        <a:lnSpc>
                          <a:spcPct val="100000"/>
                        </a:lnSpc>
                        <a:spcBef>
                          <a:spcPts val="600"/>
                        </a:spcBef>
                        <a:buFont typeface="Arial" panose="020B0604020202020204" pitchFamily="34" charset="0"/>
                        <a:buChar char="•"/>
                      </a:pPr>
                      <a:r>
                        <a:rPr lang="en-US" sz="1500" kern="1200" dirty="0">
                          <a:solidFill>
                            <a:schemeClr val="dk1"/>
                          </a:solidFill>
                          <a:latin typeface="+mn-lt"/>
                          <a:ea typeface="+mn-ea"/>
                          <a:cs typeface="+mn-cs"/>
                        </a:rPr>
                        <a:t>Lighting &amp; Shading</a:t>
                      </a:r>
                      <a:endParaRPr lang="en-IN" sz="1500" kern="1200" dirty="0">
                        <a:solidFill>
                          <a:schemeClr val="dk1"/>
                        </a:solidFill>
                        <a:latin typeface="+mn-lt"/>
                        <a:ea typeface="+mn-ea"/>
                        <a:cs typeface="+mn-cs"/>
                      </a:endParaRPr>
                    </a:p>
                    <a:p>
                      <a:pPr marL="285750" lvl="0" indent="-285750" algn="l" defTabSz="914400" rtl="0" eaLnBrk="1" latinLnBrk="0" hangingPunct="1">
                        <a:lnSpc>
                          <a:spcPct val="100000"/>
                        </a:lnSpc>
                        <a:spcBef>
                          <a:spcPts val="600"/>
                        </a:spcBef>
                        <a:buFont typeface="Arial" panose="020B0604020202020204" pitchFamily="34" charset="0"/>
                        <a:buChar char="•"/>
                      </a:pPr>
                      <a:r>
                        <a:rPr lang="en-US" sz="1500" kern="1200" dirty="0">
                          <a:solidFill>
                            <a:schemeClr val="dk1"/>
                          </a:solidFill>
                          <a:latin typeface="+mn-lt"/>
                          <a:ea typeface="+mn-ea"/>
                          <a:cs typeface="+mn-cs"/>
                        </a:rPr>
                        <a:t>Character Animation</a:t>
                      </a:r>
                    </a:p>
                    <a:p>
                      <a:pPr marL="285750" lvl="0" indent="-285750" algn="l" defTabSz="914400" rtl="0" eaLnBrk="1" latinLnBrk="0" hangingPunct="1">
                        <a:lnSpc>
                          <a:spcPct val="100000"/>
                        </a:lnSpc>
                        <a:spcBef>
                          <a:spcPts val="600"/>
                        </a:spcBef>
                        <a:buFont typeface="Arial" panose="020B0604020202020204" pitchFamily="34" charset="0"/>
                        <a:buChar char="•"/>
                      </a:pPr>
                      <a:r>
                        <a:rPr lang="en-US" sz="1500" kern="1200" dirty="0">
                          <a:solidFill>
                            <a:schemeClr val="dk1"/>
                          </a:solidFill>
                          <a:latin typeface="+mn-lt"/>
                          <a:ea typeface="+mn-ea"/>
                          <a:cs typeface="+mn-cs"/>
                        </a:rPr>
                        <a:t>Dynamics</a:t>
                      </a:r>
                    </a:p>
                    <a:p>
                      <a:pPr marL="0" lvl="0" indent="0" algn="l" defTabSz="914400" rtl="0" eaLnBrk="1" latinLnBrk="0" hangingPunct="1">
                        <a:lnSpc>
                          <a:spcPct val="100000"/>
                        </a:lnSpc>
                        <a:spcBef>
                          <a:spcPts val="600"/>
                        </a:spcBef>
                        <a:buFont typeface="Arial" panose="020B0604020202020204" pitchFamily="34" charset="0"/>
                        <a:buNone/>
                      </a:pPr>
                      <a:r>
                        <a:rPr lang="en-US" sz="1500" kern="1200" dirty="0">
                          <a:solidFill>
                            <a:schemeClr val="dk1"/>
                          </a:solidFill>
                          <a:latin typeface="+mn-lt"/>
                          <a:ea typeface="+mn-ea"/>
                          <a:cs typeface="+mn-cs"/>
                        </a:rPr>
                        <a:t>Portfolio Development</a:t>
                      </a:r>
                      <a:endParaRPr lang="en-IN" sz="1500" kern="1200" dirty="0">
                        <a:solidFill>
                          <a:schemeClr val="dk1"/>
                        </a:solidFill>
                        <a:latin typeface="+mn-lt"/>
                        <a:ea typeface="+mn-ea"/>
                        <a:cs typeface="+mn-cs"/>
                      </a:endParaRPr>
                    </a:p>
                  </a:txBody>
                  <a:tcPr/>
                </a:tc>
                <a:extLst>
                  <a:ext uri="{0D108BD9-81ED-4DB2-BD59-A6C34878D82A}">
                    <a16:rowId xmlns:a16="http://schemas.microsoft.com/office/drawing/2014/main" val="10001"/>
                  </a:ext>
                </a:extLst>
              </a:tr>
              <a:tr h="370840">
                <a:tc>
                  <a:txBody>
                    <a:bodyPr/>
                    <a:lstStyle/>
                    <a:p>
                      <a:pPr marL="285750" lvl="0" indent="-285750" algn="l" defTabSz="914400" rtl="0" eaLnBrk="1" latinLnBrk="0" hangingPunct="1">
                        <a:lnSpc>
                          <a:spcPct val="100000"/>
                        </a:lnSpc>
                        <a:buFont typeface="Arial" panose="020B0604020202020204" pitchFamily="34" charset="0"/>
                        <a:buChar char="•"/>
                      </a:pPr>
                      <a:r>
                        <a:rPr lang="en-IN" sz="1500" kern="1200" dirty="0">
                          <a:solidFill>
                            <a:schemeClr val="dk1"/>
                          </a:solidFill>
                          <a:effectLst/>
                          <a:latin typeface="+mn-lt"/>
                          <a:ea typeface="+mn-ea"/>
                          <a:cs typeface="+mn-cs"/>
                        </a:rPr>
                        <a:t>Z-Brush</a:t>
                      </a:r>
                    </a:p>
                    <a:p>
                      <a:pPr marL="285750" lvl="0" indent="-285750" algn="l" defTabSz="914400" rtl="0" eaLnBrk="1" latinLnBrk="0" hangingPunct="1">
                        <a:lnSpc>
                          <a:spcPct val="100000"/>
                        </a:lnSpc>
                        <a:buFont typeface="Arial" panose="020B0604020202020204" pitchFamily="34" charset="0"/>
                        <a:buChar char="•"/>
                      </a:pPr>
                      <a:r>
                        <a:rPr lang="en-IN" sz="1500" kern="1200" dirty="0">
                          <a:solidFill>
                            <a:schemeClr val="dk1"/>
                          </a:solidFill>
                          <a:effectLst/>
                          <a:latin typeface="+mn-lt"/>
                          <a:ea typeface="+mn-ea"/>
                          <a:cs typeface="+mn-cs"/>
                        </a:rPr>
                        <a:t>Substance Painter</a:t>
                      </a:r>
                    </a:p>
                    <a:p>
                      <a:pPr marL="285750" lvl="0" indent="-285750" algn="l" defTabSz="914400" rtl="0" eaLnBrk="1" latinLnBrk="0" hangingPunct="1">
                        <a:lnSpc>
                          <a:spcPct val="100000"/>
                        </a:lnSpc>
                        <a:buFont typeface="Arial" panose="020B0604020202020204" pitchFamily="34" charset="0"/>
                        <a:buChar char="•"/>
                      </a:pPr>
                      <a:r>
                        <a:rPr lang="en-IN" sz="1500" kern="1200" dirty="0">
                          <a:solidFill>
                            <a:schemeClr val="dk1"/>
                          </a:solidFill>
                          <a:effectLst/>
                          <a:latin typeface="+mn-lt"/>
                          <a:ea typeface="+mn-ea"/>
                          <a:cs typeface="+mn-cs"/>
                        </a:rPr>
                        <a:t>Maya</a:t>
                      </a:r>
                    </a:p>
                    <a:p>
                      <a:pPr marL="285750" lvl="0" indent="-285750" algn="l" defTabSz="914400" rtl="0" eaLnBrk="1" latinLnBrk="0" hangingPunct="1">
                        <a:lnSpc>
                          <a:spcPct val="100000"/>
                        </a:lnSpc>
                        <a:buFont typeface="Arial" panose="020B0604020202020204" pitchFamily="34" charset="0"/>
                        <a:buChar char="•"/>
                      </a:pPr>
                      <a:r>
                        <a:rPr lang="en-IN" sz="1500" kern="1200" dirty="0">
                          <a:solidFill>
                            <a:schemeClr val="dk1"/>
                          </a:solidFill>
                          <a:effectLst/>
                          <a:latin typeface="+mn-lt"/>
                          <a:ea typeface="+mn-ea"/>
                          <a:cs typeface="+mn-cs"/>
                        </a:rPr>
                        <a:t>Arnold</a:t>
                      </a:r>
                    </a:p>
                    <a:p>
                      <a:pPr marL="285750" lvl="0" indent="-285750" algn="l" defTabSz="914400" rtl="0" eaLnBrk="1" latinLnBrk="0" hangingPunct="1">
                        <a:lnSpc>
                          <a:spcPct val="100000"/>
                        </a:lnSpc>
                        <a:buFont typeface="Arial" panose="020B0604020202020204" pitchFamily="34" charset="0"/>
                        <a:buChar char="•"/>
                      </a:pPr>
                      <a:r>
                        <a:rPr lang="en-IN" sz="1500" kern="1200" dirty="0">
                          <a:solidFill>
                            <a:schemeClr val="dk1"/>
                          </a:solidFill>
                          <a:effectLst/>
                          <a:latin typeface="+mn-lt"/>
                          <a:ea typeface="+mn-ea"/>
                          <a:cs typeface="+mn-cs"/>
                        </a:rPr>
                        <a:t>After Effects</a:t>
                      </a:r>
                    </a:p>
                    <a:p>
                      <a:pPr marL="285750" lvl="0" indent="-285750" algn="l" defTabSz="914400" rtl="0" eaLnBrk="1" latinLnBrk="0" hangingPunct="1">
                        <a:lnSpc>
                          <a:spcPct val="100000"/>
                        </a:lnSpc>
                        <a:buFont typeface="Arial" panose="020B0604020202020204" pitchFamily="34" charset="0"/>
                        <a:buChar char="•"/>
                      </a:pPr>
                      <a:r>
                        <a:rPr lang="en-IN" sz="1500" kern="1200" dirty="0">
                          <a:solidFill>
                            <a:schemeClr val="dk1"/>
                          </a:solidFill>
                          <a:effectLst/>
                          <a:latin typeface="+mn-lt"/>
                          <a:ea typeface="+mn-ea"/>
                          <a:cs typeface="+mn-cs"/>
                        </a:rPr>
                        <a:t>Bifrost</a:t>
                      </a:r>
                    </a:p>
                    <a:p>
                      <a:pPr marL="285750" lvl="0" indent="-285750" algn="l" defTabSz="914400" rtl="0" eaLnBrk="1" latinLnBrk="0" hangingPunct="1">
                        <a:lnSpc>
                          <a:spcPct val="100000"/>
                        </a:lnSpc>
                        <a:buFont typeface="Arial" panose="020B0604020202020204" pitchFamily="34" charset="0"/>
                        <a:buChar char="•"/>
                      </a:pPr>
                      <a:r>
                        <a:rPr lang="en-IN" sz="1500" kern="1200" dirty="0" err="1">
                          <a:solidFill>
                            <a:schemeClr val="dk1"/>
                          </a:solidFill>
                          <a:effectLst/>
                          <a:latin typeface="+mn-lt"/>
                          <a:ea typeface="+mn-ea"/>
                          <a:cs typeface="+mn-cs"/>
                        </a:rPr>
                        <a:t>RealFlow</a:t>
                      </a:r>
                      <a:endParaRPr lang="en-IN" sz="1500" kern="1200" dirty="0">
                        <a:solidFill>
                          <a:schemeClr val="dk1"/>
                        </a:solidFill>
                        <a:effectLst/>
                        <a:latin typeface="+mn-lt"/>
                        <a:ea typeface="+mn-ea"/>
                        <a:cs typeface="+mn-cs"/>
                      </a:endParaRPr>
                    </a:p>
                    <a:p>
                      <a:pPr marL="285750" lvl="0" indent="-285750" algn="l" defTabSz="914400" rtl="0" eaLnBrk="1" latinLnBrk="0" hangingPunct="1">
                        <a:lnSpc>
                          <a:spcPct val="100000"/>
                        </a:lnSpc>
                        <a:buFont typeface="Arial" panose="020B0604020202020204" pitchFamily="34" charset="0"/>
                        <a:buChar char="•"/>
                      </a:pPr>
                      <a:r>
                        <a:rPr lang="en-IN" sz="1500" kern="1200" dirty="0" err="1">
                          <a:solidFill>
                            <a:schemeClr val="dk1"/>
                          </a:solidFill>
                          <a:effectLst/>
                          <a:latin typeface="+mn-lt"/>
                          <a:ea typeface="+mn-ea"/>
                          <a:cs typeface="+mn-cs"/>
                        </a:rPr>
                        <a:t>FumeFX</a:t>
                      </a:r>
                      <a:endParaRPr lang="en-IN" sz="1500" kern="1200" dirty="0">
                        <a:solidFill>
                          <a:schemeClr val="dk1"/>
                        </a:solidFill>
                        <a:effectLst/>
                        <a:latin typeface="+mn-lt"/>
                        <a:ea typeface="+mn-ea"/>
                        <a:cs typeface="+mn-cs"/>
                      </a:endParaRPr>
                    </a:p>
                  </a:txBody>
                  <a:tcPr/>
                </a:tc>
                <a:extLst>
                  <a:ext uri="{0D108BD9-81ED-4DB2-BD59-A6C34878D82A}">
                    <a16:rowId xmlns:a16="http://schemas.microsoft.com/office/drawing/2014/main" val="10002"/>
                  </a:ext>
                </a:extLst>
              </a:tr>
            </a:tbl>
          </a:graphicData>
        </a:graphic>
      </p:graphicFrame>
      <p:sp>
        <p:nvSpPr>
          <p:cNvPr id="9" name="Rectangle 8"/>
          <p:cNvSpPr/>
          <p:nvPr/>
        </p:nvSpPr>
        <p:spPr>
          <a:xfrm>
            <a:off x="-2" y="6707188"/>
            <a:ext cx="12192002" cy="150812"/>
          </a:xfrm>
          <a:prstGeom prst="rect">
            <a:avLst/>
          </a:prstGeom>
          <a:solidFill>
            <a:srgbClr val="666666"/>
          </a:solid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2400" dirty="0">
              <a:latin typeface="Arial"/>
              <a:cs typeface="Arial"/>
            </a:endParaRPr>
          </a:p>
        </p:txBody>
      </p:sp>
      <p:sp>
        <p:nvSpPr>
          <p:cNvPr id="14" name="Rectangle 13"/>
          <p:cNvSpPr/>
          <p:nvPr/>
        </p:nvSpPr>
        <p:spPr>
          <a:xfrm>
            <a:off x="2727803" y="985695"/>
            <a:ext cx="5943600" cy="45719"/>
          </a:xfrm>
          <a:prstGeom prst="rect">
            <a:avLst/>
          </a:prstGeom>
          <a:gradFill flip="none" rotWithShape="1">
            <a:gsLst>
              <a:gs pos="0">
                <a:schemeClr val="accent1">
                  <a:lumMod val="40000"/>
                  <a:lumOff val="60000"/>
                </a:schemeClr>
              </a:gs>
              <a:gs pos="46000">
                <a:schemeClr val="accent1">
                  <a:lumMod val="95000"/>
                  <a:lumOff val="5000"/>
                </a:schemeClr>
              </a:gs>
              <a:gs pos="100000">
                <a:schemeClr val="accent1">
                  <a:lumMod val="60000"/>
                </a:schemeClr>
              </a:gs>
            </a:gsLst>
            <a:path path="circle">
              <a:fillToRect l="50000" t="130000" r="50000" b="-3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pic>
        <p:nvPicPr>
          <p:cNvPr id="2" name="Picture 1" descr="A logo for a company&#10;&#10;Description automatically generated">
            <a:extLst>
              <a:ext uri="{FF2B5EF4-FFF2-40B4-BE49-F238E27FC236}">
                <a16:creationId xmlns:a16="http://schemas.microsoft.com/office/drawing/2014/main" id="{27EECCEA-402B-2B2C-8529-570366ABAC7B}"/>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10877265" y="136290"/>
            <a:ext cx="1159251" cy="1159251"/>
          </a:xfrm>
          <a:prstGeom prst="rect">
            <a:avLst/>
          </a:prstGeom>
        </p:spPr>
      </p:pic>
      <p:grpSp>
        <p:nvGrpSpPr>
          <p:cNvPr id="66" name="Group 65">
            <a:extLst>
              <a:ext uri="{FF2B5EF4-FFF2-40B4-BE49-F238E27FC236}">
                <a16:creationId xmlns:a16="http://schemas.microsoft.com/office/drawing/2014/main" id="{77FBC792-872C-E9CA-CA9A-3C76609F9835}"/>
              </a:ext>
            </a:extLst>
          </p:cNvPr>
          <p:cNvGrpSpPr/>
          <p:nvPr/>
        </p:nvGrpSpPr>
        <p:grpSpPr>
          <a:xfrm>
            <a:off x="10833100" y="2425700"/>
            <a:ext cx="1414935" cy="4281488"/>
            <a:chOff x="4867343" y="676605"/>
            <a:chExt cx="4067487" cy="12307915"/>
          </a:xfrm>
        </p:grpSpPr>
        <p:sp>
          <p:nvSpPr>
            <p:cNvPr id="67" name="Freeform 335">
              <a:extLst>
                <a:ext uri="{FF2B5EF4-FFF2-40B4-BE49-F238E27FC236}">
                  <a16:creationId xmlns:a16="http://schemas.microsoft.com/office/drawing/2014/main" id="{12A06394-1800-653E-3982-A12139D62F98}"/>
                </a:ext>
              </a:extLst>
            </p:cNvPr>
            <p:cNvSpPr/>
            <p:nvPr/>
          </p:nvSpPr>
          <p:spPr>
            <a:xfrm>
              <a:off x="6146351" y="7759796"/>
              <a:ext cx="1511355" cy="1162032"/>
            </a:xfrm>
            <a:custGeom>
              <a:avLst/>
              <a:gdLst>
                <a:gd name="connsiteX0" fmla="*/ 10108 w 2231524"/>
                <a:gd name="connsiteY0" fmla="*/ 0 h 1015815"/>
                <a:gd name="connsiteX1" fmla="*/ 2221416 w 2231524"/>
                <a:gd name="connsiteY1" fmla="*/ 0 h 1015815"/>
                <a:gd name="connsiteX2" fmla="*/ 2231524 w 2231524"/>
                <a:gd name="connsiteY2" fmla="*/ 83758 h 1015815"/>
                <a:gd name="connsiteX3" fmla="*/ 1115764 w 2231524"/>
                <a:gd name="connsiteY3" fmla="*/ 1015815 h 1015815"/>
                <a:gd name="connsiteX4" fmla="*/ 0 w 2231524"/>
                <a:gd name="connsiteY4" fmla="*/ 83758 h 1015815"/>
                <a:gd name="connsiteX0" fmla="*/ 10108 w 2221473"/>
                <a:gd name="connsiteY0" fmla="*/ 0 h 1015815"/>
                <a:gd name="connsiteX1" fmla="*/ 2221416 w 2221473"/>
                <a:gd name="connsiteY1" fmla="*/ 0 h 1015815"/>
                <a:gd name="connsiteX2" fmla="*/ 2081407 w 2221473"/>
                <a:gd name="connsiteY2" fmla="*/ 116886 h 1015815"/>
                <a:gd name="connsiteX3" fmla="*/ 1115764 w 2221473"/>
                <a:gd name="connsiteY3" fmla="*/ 1015815 h 1015815"/>
                <a:gd name="connsiteX4" fmla="*/ 0 w 2221473"/>
                <a:gd name="connsiteY4" fmla="*/ 83758 h 1015815"/>
                <a:gd name="connsiteX5" fmla="*/ 10108 w 2221473"/>
                <a:gd name="connsiteY5" fmla="*/ 0 h 1015815"/>
                <a:gd name="connsiteX0" fmla="*/ 10108 w 2081407"/>
                <a:gd name="connsiteY0" fmla="*/ 0 h 1015815"/>
                <a:gd name="connsiteX1" fmla="*/ 2021262 w 2081407"/>
                <a:gd name="connsiteY1" fmla="*/ 49692 h 1015815"/>
                <a:gd name="connsiteX2" fmla="*/ 2081407 w 2081407"/>
                <a:gd name="connsiteY2" fmla="*/ 116886 h 1015815"/>
                <a:gd name="connsiteX3" fmla="*/ 1115764 w 2081407"/>
                <a:gd name="connsiteY3" fmla="*/ 1015815 h 1015815"/>
                <a:gd name="connsiteX4" fmla="*/ 0 w 2081407"/>
                <a:gd name="connsiteY4" fmla="*/ 83758 h 1015815"/>
                <a:gd name="connsiteX5" fmla="*/ 10108 w 2081407"/>
                <a:gd name="connsiteY5" fmla="*/ 0 h 1015815"/>
                <a:gd name="connsiteX0" fmla="*/ 285320 w 2081407"/>
                <a:gd name="connsiteY0" fmla="*/ 0 h 1015815"/>
                <a:gd name="connsiteX1" fmla="*/ 2021262 w 2081407"/>
                <a:gd name="connsiteY1" fmla="*/ 49692 h 1015815"/>
                <a:gd name="connsiteX2" fmla="*/ 2081407 w 2081407"/>
                <a:gd name="connsiteY2" fmla="*/ 116886 h 1015815"/>
                <a:gd name="connsiteX3" fmla="*/ 1115764 w 2081407"/>
                <a:gd name="connsiteY3" fmla="*/ 1015815 h 1015815"/>
                <a:gd name="connsiteX4" fmla="*/ 0 w 2081407"/>
                <a:gd name="connsiteY4" fmla="*/ 83758 h 1015815"/>
                <a:gd name="connsiteX5" fmla="*/ 285320 w 2081407"/>
                <a:gd name="connsiteY5" fmla="*/ 0 h 1015815"/>
                <a:gd name="connsiteX0" fmla="*/ 160223 w 1956310"/>
                <a:gd name="connsiteY0" fmla="*/ 0 h 1015815"/>
                <a:gd name="connsiteX1" fmla="*/ 1896165 w 1956310"/>
                <a:gd name="connsiteY1" fmla="*/ 49692 h 1015815"/>
                <a:gd name="connsiteX2" fmla="*/ 1956310 w 1956310"/>
                <a:gd name="connsiteY2" fmla="*/ 116886 h 1015815"/>
                <a:gd name="connsiteX3" fmla="*/ 990667 w 1956310"/>
                <a:gd name="connsiteY3" fmla="*/ 1015815 h 1015815"/>
                <a:gd name="connsiteX4" fmla="*/ 0 w 1956310"/>
                <a:gd name="connsiteY4" fmla="*/ 133450 h 1015815"/>
                <a:gd name="connsiteX5" fmla="*/ 160223 w 1956310"/>
                <a:gd name="connsiteY5" fmla="*/ 0 h 10158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56310" h="1015815">
                  <a:moveTo>
                    <a:pt x="160223" y="0"/>
                  </a:moveTo>
                  <a:lnTo>
                    <a:pt x="1896165" y="49692"/>
                  </a:lnTo>
                  <a:cubicBezTo>
                    <a:pt x="1899534" y="77611"/>
                    <a:pt x="1952941" y="88967"/>
                    <a:pt x="1956310" y="116886"/>
                  </a:cubicBezTo>
                  <a:cubicBezTo>
                    <a:pt x="1956310" y="631647"/>
                    <a:pt x="1606883" y="1015815"/>
                    <a:pt x="990667" y="1015815"/>
                  </a:cubicBezTo>
                  <a:cubicBezTo>
                    <a:pt x="374447" y="1015815"/>
                    <a:pt x="0" y="648211"/>
                    <a:pt x="0" y="133450"/>
                  </a:cubicBezTo>
                  <a:lnTo>
                    <a:pt x="160223" y="0"/>
                  </a:lnTo>
                  <a:close/>
                </a:path>
              </a:pathLst>
            </a:custGeom>
            <a:solidFill>
              <a:srgbClr val="434C6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 name="Freeform 3475">
              <a:extLst>
                <a:ext uri="{FF2B5EF4-FFF2-40B4-BE49-F238E27FC236}">
                  <a16:creationId xmlns:a16="http://schemas.microsoft.com/office/drawing/2014/main" id="{38B5D5F4-B26C-E139-9495-1AA8D09C209F}"/>
                </a:ext>
              </a:extLst>
            </p:cNvPr>
            <p:cNvSpPr>
              <a:spLocks/>
            </p:cNvSpPr>
            <p:nvPr/>
          </p:nvSpPr>
          <p:spPr bwMode="auto">
            <a:xfrm>
              <a:off x="5366128" y="7284542"/>
              <a:ext cx="144944" cy="69541"/>
            </a:xfrm>
            <a:custGeom>
              <a:avLst/>
              <a:gdLst>
                <a:gd name="T0" fmla="*/ 10 w 10"/>
                <a:gd name="T1" fmla="*/ 3 h 3"/>
                <a:gd name="T2" fmla="*/ 10 w 10"/>
                <a:gd name="T3" fmla="*/ 2 h 3"/>
                <a:gd name="T4" fmla="*/ 10 w 10"/>
                <a:gd name="T5" fmla="*/ 2 h 3"/>
                <a:gd name="T6" fmla="*/ 0 w 10"/>
                <a:gd name="T7" fmla="*/ 0 h 3"/>
                <a:gd name="T8" fmla="*/ 0 w 10"/>
                <a:gd name="T9" fmla="*/ 0 h 3"/>
                <a:gd name="T10" fmla="*/ 0 w 10"/>
                <a:gd name="T11" fmla="*/ 0 h 3"/>
                <a:gd name="T12" fmla="*/ 10 w 10"/>
                <a:gd name="T13" fmla="*/ 2 h 3"/>
                <a:gd name="T14" fmla="*/ 10 w 10"/>
                <a:gd name="T15" fmla="*/ 3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3">
                  <a:moveTo>
                    <a:pt x="10" y="3"/>
                  </a:moveTo>
                  <a:cubicBezTo>
                    <a:pt x="10" y="3"/>
                    <a:pt x="10" y="2"/>
                    <a:pt x="10" y="2"/>
                  </a:cubicBezTo>
                  <a:cubicBezTo>
                    <a:pt x="10" y="2"/>
                    <a:pt x="10" y="2"/>
                    <a:pt x="10" y="2"/>
                  </a:cubicBezTo>
                  <a:cubicBezTo>
                    <a:pt x="0" y="0"/>
                    <a:pt x="0" y="0"/>
                    <a:pt x="0" y="0"/>
                  </a:cubicBezTo>
                  <a:cubicBezTo>
                    <a:pt x="0" y="0"/>
                    <a:pt x="0" y="0"/>
                    <a:pt x="0" y="0"/>
                  </a:cubicBezTo>
                  <a:cubicBezTo>
                    <a:pt x="0" y="0"/>
                    <a:pt x="0" y="0"/>
                    <a:pt x="0" y="0"/>
                  </a:cubicBezTo>
                  <a:cubicBezTo>
                    <a:pt x="10" y="2"/>
                    <a:pt x="10" y="2"/>
                    <a:pt x="10" y="2"/>
                  </a:cubicBezTo>
                  <a:lnTo>
                    <a:pt x="10" y="3"/>
                  </a:lnTo>
                  <a:close/>
                </a:path>
              </a:pathLst>
            </a:custGeom>
            <a:solidFill>
              <a:srgbClr val="2C75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 name="Freeform 5165">
              <a:extLst>
                <a:ext uri="{FF2B5EF4-FFF2-40B4-BE49-F238E27FC236}">
                  <a16:creationId xmlns:a16="http://schemas.microsoft.com/office/drawing/2014/main" id="{5F8069C8-A1C8-D103-F32E-066277BE832B}"/>
                </a:ext>
              </a:extLst>
            </p:cNvPr>
            <p:cNvSpPr>
              <a:spLocks/>
            </p:cNvSpPr>
            <p:nvPr/>
          </p:nvSpPr>
          <p:spPr bwMode="auto">
            <a:xfrm flipH="1">
              <a:off x="6503355" y="11800128"/>
              <a:ext cx="417718" cy="1033189"/>
            </a:xfrm>
            <a:custGeom>
              <a:avLst/>
              <a:gdLst>
                <a:gd name="T0" fmla="*/ 14 w 22"/>
                <a:gd name="T1" fmla="*/ 42 h 47"/>
                <a:gd name="T2" fmla="*/ 22 w 22"/>
                <a:gd name="T3" fmla="*/ 4 h 47"/>
                <a:gd name="T4" fmla="*/ 3 w 22"/>
                <a:gd name="T5" fmla="*/ 4 h 47"/>
                <a:gd name="T6" fmla="*/ 0 w 22"/>
                <a:gd name="T7" fmla="*/ 40 h 47"/>
                <a:gd name="T8" fmla="*/ 14 w 22"/>
                <a:gd name="T9" fmla="*/ 42 h 47"/>
              </a:gdLst>
              <a:ahLst/>
              <a:cxnLst>
                <a:cxn ang="0">
                  <a:pos x="T0" y="T1"/>
                </a:cxn>
                <a:cxn ang="0">
                  <a:pos x="T2" y="T3"/>
                </a:cxn>
                <a:cxn ang="0">
                  <a:pos x="T4" y="T5"/>
                </a:cxn>
                <a:cxn ang="0">
                  <a:pos x="T6" y="T7"/>
                </a:cxn>
                <a:cxn ang="0">
                  <a:pos x="T8" y="T9"/>
                </a:cxn>
              </a:cxnLst>
              <a:rect l="0" t="0" r="r" b="b"/>
              <a:pathLst>
                <a:path w="22" h="47">
                  <a:moveTo>
                    <a:pt x="14" y="42"/>
                  </a:moveTo>
                  <a:cubicBezTo>
                    <a:pt x="22" y="4"/>
                    <a:pt x="22" y="4"/>
                    <a:pt x="22" y="4"/>
                  </a:cubicBezTo>
                  <a:cubicBezTo>
                    <a:pt x="22" y="0"/>
                    <a:pt x="4" y="0"/>
                    <a:pt x="3" y="4"/>
                  </a:cubicBezTo>
                  <a:cubicBezTo>
                    <a:pt x="0" y="40"/>
                    <a:pt x="0" y="40"/>
                    <a:pt x="0" y="40"/>
                  </a:cubicBezTo>
                  <a:cubicBezTo>
                    <a:pt x="0" y="47"/>
                    <a:pt x="13" y="46"/>
                    <a:pt x="14" y="42"/>
                  </a:cubicBezTo>
                  <a:close/>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 name="Freeform 5166">
              <a:extLst>
                <a:ext uri="{FF2B5EF4-FFF2-40B4-BE49-F238E27FC236}">
                  <a16:creationId xmlns:a16="http://schemas.microsoft.com/office/drawing/2014/main" id="{5150DA9C-E1F0-D9B1-0A2F-DF25C3C6CDDF}"/>
                </a:ext>
              </a:extLst>
            </p:cNvPr>
            <p:cNvSpPr>
              <a:spLocks/>
            </p:cNvSpPr>
            <p:nvPr/>
          </p:nvSpPr>
          <p:spPr bwMode="auto">
            <a:xfrm flipH="1">
              <a:off x="6019694" y="8095806"/>
              <a:ext cx="901380" cy="4359529"/>
            </a:xfrm>
            <a:custGeom>
              <a:avLst/>
              <a:gdLst>
                <a:gd name="T0" fmla="*/ 0 w 41"/>
                <a:gd name="T1" fmla="*/ 171 h 173"/>
                <a:gd name="T2" fmla="*/ 16 w 41"/>
                <a:gd name="T3" fmla="*/ 173 h 173"/>
                <a:gd name="T4" fmla="*/ 41 w 41"/>
                <a:gd name="T5" fmla="*/ 7 h 173"/>
                <a:gd name="T6" fmla="*/ 5 w 41"/>
                <a:gd name="T7" fmla="*/ 0 h 173"/>
                <a:gd name="T8" fmla="*/ 0 w 41"/>
                <a:gd name="T9" fmla="*/ 171 h 173"/>
              </a:gdLst>
              <a:ahLst/>
              <a:cxnLst>
                <a:cxn ang="0">
                  <a:pos x="T0" y="T1"/>
                </a:cxn>
                <a:cxn ang="0">
                  <a:pos x="T2" y="T3"/>
                </a:cxn>
                <a:cxn ang="0">
                  <a:pos x="T4" y="T5"/>
                </a:cxn>
                <a:cxn ang="0">
                  <a:pos x="T6" y="T7"/>
                </a:cxn>
                <a:cxn ang="0">
                  <a:pos x="T8" y="T9"/>
                </a:cxn>
              </a:cxnLst>
              <a:rect l="0" t="0" r="r" b="b"/>
              <a:pathLst>
                <a:path w="41" h="173">
                  <a:moveTo>
                    <a:pt x="0" y="171"/>
                  </a:moveTo>
                  <a:lnTo>
                    <a:pt x="16" y="173"/>
                  </a:lnTo>
                  <a:lnTo>
                    <a:pt x="41" y="7"/>
                  </a:lnTo>
                  <a:lnTo>
                    <a:pt x="5" y="0"/>
                  </a:lnTo>
                  <a:lnTo>
                    <a:pt x="0" y="171"/>
                  </a:lnTo>
                  <a:close/>
                </a:path>
              </a:pathLst>
            </a:custGeom>
            <a:solidFill>
              <a:srgbClr val="434C69"/>
            </a:solidFill>
            <a:ln>
              <a:noFill/>
            </a:ln>
          </p:spPr>
          <p:txBody>
            <a:bodyPr vert="horz" wrap="square" lIns="91440" tIns="45720" rIns="91440" bIns="45720" numCol="1" anchor="t" anchorCtr="0" compatLnSpc="1">
              <a:prstTxWarp prst="textNoShape">
                <a:avLst/>
              </a:prstTxWarp>
            </a:bodyPr>
            <a:lstStyle/>
            <a:p>
              <a:endParaRPr lang="en-US"/>
            </a:p>
          </p:txBody>
        </p:sp>
        <p:sp>
          <p:nvSpPr>
            <p:cNvPr id="71" name="Freeform 5169">
              <a:extLst>
                <a:ext uri="{FF2B5EF4-FFF2-40B4-BE49-F238E27FC236}">
                  <a16:creationId xmlns:a16="http://schemas.microsoft.com/office/drawing/2014/main" id="{CC2AFFCC-BDA0-7857-EB41-2A392B6EE187}"/>
                </a:ext>
              </a:extLst>
            </p:cNvPr>
            <p:cNvSpPr>
              <a:spLocks/>
            </p:cNvSpPr>
            <p:nvPr/>
          </p:nvSpPr>
          <p:spPr bwMode="auto">
            <a:xfrm flipH="1">
              <a:off x="6019701" y="12530923"/>
              <a:ext cx="989315" cy="453592"/>
            </a:xfrm>
            <a:custGeom>
              <a:avLst/>
              <a:gdLst>
                <a:gd name="T0" fmla="*/ 52 w 52"/>
                <a:gd name="T1" fmla="*/ 20 h 21"/>
                <a:gd name="T2" fmla="*/ 52 w 52"/>
                <a:gd name="T3" fmla="*/ 20 h 21"/>
                <a:gd name="T4" fmla="*/ 37 w 52"/>
                <a:gd name="T5" fmla="*/ 9 h 21"/>
                <a:gd name="T6" fmla="*/ 27 w 52"/>
                <a:gd name="T7" fmla="*/ 2 h 21"/>
                <a:gd name="T8" fmla="*/ 27 w 52"/>
                <a:gd name="T9" fmla="*/ 2 h 21"/>
                <a:gd name="T10" fmla="*/ 22 w 52"/>
                <a:gd name="T11" fmla="*/ 1 h 21"/>
                <a:gd name="T12" fmla="*/ 15 w 52"/>
                <a:gd name="T13" fmla="*/ 6 h 21"/>
                <a:gd name="T14" fmla="*/ 7 w 52"/>
                <a:gd name="T15" fmla="*/ 5 h 21"/>
                <a:gd name="T16" fmla="*/ 2 w 52"/>
                <a:gd name="T17" fmla="*/ 18 h 21"/>
                <a:gd name="T18" fmla="*/ 7 w 52"/>
                <a:gd name="T19" fmla="*/ 19 h 21"/>
                <a:gd name="T20" fmla="*/ 17 w 52"/>
                <a:gd name="T21" fmla="*/ 20 h 21"/>
                <a:gd name="T22" fmla="*/ 42 w 52"/>
                <a:gd name="T23" fmla="*/ 21 h 21"/>
                <a:gd name="T24" fmla="*/ 52 w 52"/>
                <a:gd name="T25" fmla="*/ 2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2" h="21">
                  <a:moveTo>
                    <a:pt x="52" y="20"/>
                  </a:moveTo>
                  <a:cubicBezTo>
                    <a:pt x="52" y="20"/>
                    <a:pt x="52" y="20"/>
                    <a:pt x="52" y="20"/>
                  </a:cubicBezTo>
                  <a:cubicBezTo>
                    <a:pt x="52" y="13"/>
                    <a:pt x="50" y="9"/>
                    <a:pt x="37" y="9"/>
                  </a:cubicBezTo>
                  <a:cubicBezTo>
                    <a:pt x="32" y="9"/>
                    <a:pt x="28" y="6"/>
                    <a:pt x="27" y="2"/>
                  </a:cubicBezTo>
                  <a:cubicBezTo>
                    <a:pt x="27" y="2"/>
                    <a:pt x="27" y="2"/>
                    <a:pt x="27" y="2"/>
                  </a:cubicBezTo>
                  <a:cubicBezTo>
                    <a:pt x="26" y="0"/>
                    <a:pt x="23" y="0"/>
                    <a:pt x="22" y="1"/>
                  </a:cubicBezTo>
                  <a:cubicBezTo>
                    <a:pt x="20" y="4"/>
                    <a:pt x="18" y="5"/>
                    <a:pt x="15" y="6"/>
                  </a:cubicBezTo>
                  <a:cubicBezTo>
                    <a:pt x="12" y="6"/>
                    <a:pt x="10" y="5"/>
                    <a:pt x="7" y="5"/>
                  </a:cubicBezTo>
                  <a:cubicBezTo>
                    <a:pt x="0" y="5"/>
                    <a:pt x="1" y="14"/>
                    <a:pt x="2" y="18"/>
                  </a:cubicBezTo>
                  <a:cubicBezTo>
                    <a:pt x="2" y="19"/>
                    <a:pt x="6" y="19"/>
                    <a:pt x="7" y="19"/>
                  </a:cubicBezTo>
                  <a:cubicBezTo>
                    <a:pt x="10" y="20"/>
                    <a:pt x="14" y="20"/>
                    <a:pt x="17" y="20"/>
                  </a:cubicBezTo>
                  <a:cubicBezTo>
                    <a:pt x="25" y="21"/>
                    <a:pt x="34" y="21"/>
                    <a:pt x="42" y="21"/>
                  </a:cubicBezTo>
                  <a:cubicBezTo>
                    <a:pt x="45" y="21"/>
                    <a:pt x="49" y="20"/>
                    <a:pt x="52" y="20"/>
                  </a:cubicBezTo>
                  <a:close/>
                </a:path>
              </a:pathLst>
            </a:custGeom>
            <a:solidFill>
              <a:srgbClr val="434043"/>
            </a:solidFill>
            <a:ln>
              <a:noFill/>
            </a:ln>
          </p:spPr>
          <p:txBody>
            <a:bodyPr vert="horz" wrap="square" lIns="91440" tIns="45720" rIns="91440" bIns="45720" numCol="1" anchor="t" anchorCtr="0" compatLnSpc="1">
              <a:prstTxWarp prst="textNoShape">
                <a:avLst/>
              </a:prstTxWarp>
            </a:bodyPr>
            <a:lstStyle/>
            <a:p>
              <a:endParaRPr lang="en-US"/>
            </a:p>
          </p:txBody>
        </p:sp>
        <p:sp>
          <p:nvSpPr>
            <p:cNvPr id="72" name="Freeform 5167">
              <a:extLst>
                <a:ext uri="{FF2B5EF4-FFF2-40B4-BE49-F238E27FC236}">
                  <a16:creationId xmlns:a16="http://schemas.microsoft.com/office/drawing/2014/main" id="{DBBBF678-6BBC-30CF-0B70-8A9C6D8029AA}"/>
                </a:ext>
              </a:extLst>
            </p:cNvPr>
            <p:cNvSpPr>
              <a:spLocks/>
            </p:cNvSpPr>
            <p:nvPr/>
          </p:nvSpPr>
          <p:spPr bwMode="auto">
            <a:xfrm flipH="1">
              <a:off x="7472981" y="11724540"/>
              <a:ext cx="373746" cy="1133983"/>
            </a:xfrm>
            <a:custGeom>
              <a:avLst/>
              <a:gdLst>
                <a:gd name="T0" fmla="*/ 13 w 20"/>
                <a:gd name="T1" fmla="*/ 45 h 52"/>
                <a:gd name="T2" fmla="*/ 19 w 20"/>
                <a:gd name="T3" fmla="*/ 4 h 52"/>
                <a:gd name="T4" fmla="*/ 2 w 20"/>
                <a:gd name="T5" fmla="*/ 8 h 52"/>
                <a:gd name="T6" fmla="*/ 0 w 20"/>
                <a:gd name="T7" fmla="*/ 45 h 52"/>
                <a:gd name="T8" fmla="*/ 13 w 20"/>
                <a:gd name="T9" fmla="*/ 45 h 52"/>
              </a:gdLst>
              <a:ahLst/>
              <a:cxnLst>
                <a:cxn ang="0">
                  <a:pos x="T0" y="T1"/>
                </a:cxn>
                <a:cxn ang="0">
                  <a:pos x="T2" y="T3"/>
                </a:cxn>
                <a:cxn ang="0">
                  <a:pos x="T4" y="T5"/>
                </a:cxn>
                <a:cxn ang="0">
                  <a:pos x="T6" y="T7"/>
                </a:cxn>
                <a:cxn ang="0">
                  <a:pos x="T8" y="T9"/>
                </a:cxn>
              </a:cxnLst>
              <a:rect l="0" t="0" r="r" b="b"/>
              <a:pathLst>
                <a:path w="20" h="52">
                  <a:moveTo>
                    <a:pt x="13" y="45"/>
                  </a:moveTo>
                  <a:cubicBezTo>
                    <a:pt x="19" y="4"/>
                    <a:pt x="19" y="4"/>
                    <a:pt x="19" y="4"/>
                  </a:cubicBezTo>
                  <a:cubicBezTo>
                    <a:pt x="20" y="0"/>
                    <a:pt x="3" y="5"/>
                    <a:pt x="2" y="8"/>
                  </a:cubicBezTo>
                  <a:cubicBezTo>
                    <a:pt x="0" y="45"/>
                    <a:pt x="0" y="45"/>
                    <a:pt x="0" y="45"/>
                  </a:cubicBezTo>
                  <a:cubicBezTo>
                    <a:pt x="0" y="52"/>
                    <a:pt x="12" y="49"/>
                    <a:pt x="13" y="45"/>
                  </a:cubicBezTo>
                  <a:close/>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 name="Freeform 5168">
              <a:extLst>
                <a:ext uri="{FF2B5EF4-FFF2-40B4-BE49-F238E27FC236}">
                  <a16:creationId xmlns:a16="http://schemas.microsoft.com/office/drawing/2014/main" id="{92322603-23E7-AF43-C022-0285401A624C}"/>
                </a:ext>
              </a:extLst>
            </p:cNvPr>
            <p:cNvSpPr>
              <a:spLocks/>
            </p:cNvSpPr>
            <p:nvPr/>
          </p:nvSpPr>
          <p:spPr bwMode="auto">
            <a:xfrm flipH="1">
              <a:off x="6967327" y="8120997"/>
              <a:ext cx="901379" cy="4359529"/>
            </a:xfrm>
            <a:custGeom>
              <a:avLst/>
              <a:gdLst>
                <a:gd name="T0" fmla="*/ 0 w 41"/>
                <a:gd name="T1" fmla="*/ 172 h 173"/>
                <a:gd name="T2" fmla="*/ 16 w 41"/>
                <a:gd name="T3" fmla="*/ 173 h 173"/>
                <a:gd name="T4" fmla="*/ 41 w 41"/>
                <a:gd name="T5" fmla="*/ 7 h 173"/>
                <a:gd name="T6" fmla="*/ 5 w 41"/>
                <a:gd name="T7" fmla="*/ 0 h 173"/>
                <a:gd name="T8" fmla="*/ 0 w 41"/>
                <a:gd name="T9" fmla="*/ 172 h 173"/>
              </a:gdLst>
              <a:ahLst/>
              <a:cxnLst>
                <a:cxn ang="0">
                  <a:pos x="T0" y="T1"/>
                </a:cxn>
                <a:cxn ang="0">
                  <a:pos x="T2" y="T3"/>
                </a:cxn>
                <a:cxn ang="0">
                  <a:pos x="T4" y="T5"/>
                </a:cxn>
                <a:cxn ang="0">
                  <a:pos x="T6" y="T7"/>
                </a:cxn>
                <a:cxn ang="0">
                  <a:pos x="T8" y="T9"/>
                </a:cxn>
              </a:cxnLst>
              <a:rect l="0" t="0" r="r" b="b"/>
              <a:pathLst>
                <a:path w="41" h="173">
                  <a:moveTo>
                    <a:pt x="0" y="172"/>
                  </a:moveTo>
                  <a:lnTo>
                    <a:pt x="16" y="173"/>
                  </a:lnTo>
                  <a:lnTo>
                    <a:pt x="41" y="7"/>
                  </a:lnTo>
                  <a:lnTo>
                    <a:pt x="5" y="0"/>
                  </a:lnTo>
                  <a:lnTo>
                    <a:pt x="0" y="172"/>
                  </a:lnTo>
                  <a:close/>
                </a:path>
              </a:pathLst>
            </a:custGeom>
            <a:solidFill>
              <a:srgbClr val="434C69"/>
            </a:solidFill>
            <a:ln>
              <a:noFill/>
            </a:ln>
          </p:spPr>
          <p:txBody>
            <a:bodyPr vert="horz" wrap="square" lIns="91440" tIns="45720" rIns="91440" bIns="45720" numCol="1" anchor="t" anchorCtr="0" compatLnSpc="1">
              <a:prstTxWarp prst="textNoShape">
                <a:avLst/>
              </a:prstTxWarp>
            </a:bodyPr>
            <a:lstStyle/>
            <a:p>
              <a:endParaRPr lang="en-US"/>
            </a:p>
          </p:txBody>
        </p:sp>
        <p:sp>
          <p:nvSpPr>
            <p:cNvPr id="74" name="Freeform 5170">
              <a:extLst>
                <a:ext uri="{FF2B5EF4-FFF2-40B4-BE49-F238E27FC236}">
                  <a16:creationId xmlns:a16="http://schemas.microsoft.com/office/drawing/2014/main" id="{036A7A21-901B-11F0-1993-B231CAF1CD25}"/>
                </a:ext>
              </a:extLst>
            </p:cNvPr>
            <p:cNvSpPr>
              <a:spLocks/>
            </p:cNvSpPr>
            <p:nvPr/>
          </p:nvSpPr>
          <p:spPr bwMode="auto">
            <a:xfrm flipH="1">
              <a:off x="7209156" y="12505719"/>
              <a:ext cx="703513" cy="478801"/>
            </a:xfrm>
            <a:custGeom>
              <a:avLst/>
              <a:gdLst>
                <a:gd name="T0" fmla="*/ 2 w 37"/>
                <a:gd name="T1" fmla="*/ 7 h 22"/>
                <a:gd name="T2" fmla="*/ 4 w 37"/>
                <a:gd name="T3" fmla="*/ 7 h 22"/>
                <a:gd name="T4" fmla="*/ 9 w 37"/>
                <a:gd name="T5" fmla="*/ 5 h 22"/>
                <a:gd name="T6" fmla="*/ 15 w 37"/>
                <a:gd name="T7" fmla="*/ 2 h 22"/>
                <a:gd name="T8" fmla="*/ 24 w 37"/>
                <a:gd name="T9" fmla="*/ 3 h 22"/>
                <a:gd name="T10" fmla="*/ 27 w 37"/>
                <a:gd name="T11" fmla="*/ 10 h 22"/>
                <a:gd name="T12" fmla="*/ 28 w 37"/>
                <a:gd name="T13" fmla="*/ 10 h 22"/>
                <a:gd name="T14" fmla="*/ 37 w 37"/>
                <a:gd name="T15" fmla="*/ 21 h 22"/>
                <a:gd name="T16" fmla="*/ 37 w 37"/>
                <a:gd name="T17" fmla="*/ 21 h 22"/>
                <a:gd name="T18" fmla="*/ 19 w 37"/>
                <a:gd name="T19" fmla="*/ 22 h 22"/>
                <a:gd name="T20" fmla="*/ 0 w 37"/>
                <a:gd name="T21" fmla="*/ 21 h 22"/>
                <a:gd name="T22" fmla="*/ 0 w 37"/>
                <a:gd name="T23" fmla="*/ 20 h 22"/>
                <a:gd name="T24" fmla="*/ 2 w 37"/>
                <a:gd name="T25" fmla="*/ 7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7" h="22">
                  <a:moveTo>
                    <a:pt x="2" y="7"/>
                  </a:moveTo>
                  <a:cubicBezTo>
                    <a:pt x="3" y="7"/>
                    <a:pt x="3" y="7"/>
                    <a:pt x="4" y="7"/>
                  </a:cubicBezTo>
                  <a:cubicBezTo>
                    <a:pt x="6" y="7"/>
                    <a:pt x="8" y="6"/>
                    <a:pt x="9" y="5"/>
                  </a:cubicBezTo>
                  <a:cubicBezTo>
                    <a:pt x="11" y="3"/>
                    <a:pt x="12" y="2"/>
                    <a:pt x="15" y="2"/>
                  </a:cubicBezTo>
                  <a:cubicBezTo>
                    <a:pt x="18" y="1"/>
                    <a:pt x="23" y="0"/>
                    <a:pt x="24" y="3"/>
                  </a:cubicBezTo>
                  <a:cubicBezTo>
                    <a:pt x="27" y="10"/>
                    <a:pt x="27" y="10"/>
                    <a:pt x="27" y="10"/>
                  </a:cubicBezTo>
                  <a:cubicBezTo>
                    <a:pt x="28" y="10"/>
                    <a:pt x="28" y="10"/>
                    <a:pt x="28" y="10"/>
                  </a:cubicBezTo>
                  <a:cubicBezTo>
                    <a:pt x="36" y="10"/>
                    <a:pt x="37" y="18"/>
                    <a:pt x="37" y="21"/>
                  </a:cubicBezTo>
                  <a:cubicBezTo>
                    <a:pt x="37" y="21"/>
                    <a:pt x="37" y="21"/>
                    <a:pt x="37" y="21"/>
                  </a:cubicBezTo>
                  <a:cubicBezTo>
                    <a:pt x="36" y="22"/>
                    <a:pt x="28" y="22"/>
                    <a:pt x="19" y="22"/>
                  </a:cubicBezTo>
                  <a:cubicBezTo>
                    <a:pt x="9" y="22"/>
                    <a:pt x="0" y="22"/>
                    <a:pt x="0" y="21"/>
                  </a:cubicBezTo>
                  <a:cubicBezTo>
                    <a:pt x="0" y="21"/>
                    <a:pt x="0" y="21"/>
                    <a:pt x="0" y="20"/>
                  </a:cubicBezTo>
                  <a:cubicBezTo>
                    <a:pt x="0" y="17"/>
                    <a:pt x="0" y="8"/>
                    <a:pt x="2" y="7"/>
                  </a:cubicBezTo>
                  <a:close/>
                </a:path>
              </a:pathLst>
            </a:custGeom>
            <a:solidFill>
              <a:srgbClr val="434043"/>
            </a:solidFill>
            <a:ln>
              <a:noFill/>
            </a:ln>
          </p:spPr>
          <p:txBody>
            <a:bodyPr vert="horz" wrap="square" lIns="91440" tIns="45720" rIns="91440" bIns="45720" numCol="1" anchor="t" anchorCtr="0" compatLnSpc="1">
              <a:prstTxWarp prst="textNoShape">
                <a:avLst/>
              </a:prstTxWarp>
            </a:bodyPr>
            <a:lstStyle/>
            <a:p>
              <a:endParaRPr lang="en-US"/>
            </a:p>
          </p:txBody>
        </p:sp>
        <p:sp>
          <p:nvSpPr>
            <p:cNvPr id="75" name="Freeform 3441">
              <a:extLst>
                <a:ext uri="{FF2B5EF4-FFF2-40B4-BE49-F238E27FC236}">
                  <a16:creationId xmlns:a16="http://schemas.microsoft.com/office/drawing/2014/main" id="{1BB68367-374E-FFCE-CC91-CC95BE6E4B86}"/>
                </a:ext>
              </a:extLst>
            </p:cNvPr>
            <p:cNvSpPr>
              <a:spLocks/>
            </p:cNvSpPr>
            <p:nvPr/>
          </p:nvSpPr>
          <p:spPr bwMode="auto">
            <a:xfrm>
              <a:off x="6674135" y="5402525"/>
              <a:ext cx="478883" cy="648293"/>
            </a:xfrm>
            <a:custGeom>
              <a:avLst/>
              <a:gdLst>
                <a:gd name="T0" fmla="*/ 21 w 24"/>
                <a:gd name="T1" fmla="*/ 0 h 33"/>
                <a:gd name="T2" fmla="*/ 12 w 24"/>
                <a:gd name="T3" fmla="*/ 2 h 33"/>
                <a:gd name="T4" fmla="*/ 3 w 24"/>
                <a:gd name="T5" fmla="*/ 1 h 33"/>
                <a:gd name="T6" fmla="*/ 2 w 24"/>
                <a:gd name="T7" fmla="*/ 15 h 33"/>
                <a:gd name="T8" fmla="*/ 2 w 24"/>
                <a:gd name="T9" fmla="*/ 18 h 33"/>
                <a:gd name="T10" fmla="*/ 0 w 24"/>
                <a:gd name="T11" fmla="*/ 24 h 33"/>
                <a:gd name="T12" fmla="*/ 8 w 24"/>
                <a:gd name="T13" fmla="*/ 33 h 33"/>
                <a:gd name="T14" fmla="*/ 24 w 24"/>
                <a:gd name="T15" fmla="*/ 24 h 33"/>
                <a:gd name="T16" fmla="*/ 21 w 24"/>
                <a:gd name="T17"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33">
                  <a:moveTo>
                    <a:pt x="21" y="0"/>
                  </a:moveTo>
                  <a:cubicBezTo>
                    <a:pt x="12" y="2"/>
                    <a:pt x="12" y="2"/>
                    <a:pt x="12" y="2"/>
                  </a:cubicBezTo>
                  <a:cubicBezTo>
                    <a:pt x="3" y="1"/>
                    <a:pt x="3" y="1"/>
                    <a:pt x="3" y="1"/>
                  </a:cubicBezTo>
                  <a:cubicBezTo>
                    <a:pt x="3" y="1"/>
                    <a:pt x="2" y="14"/>
                    <a:pt x="2" y="15"/>
                  </a:cubicBezTo>
                  <a:cubicBezTo>
                    <a:pt x="2" y="16"/>
                    <a:pt x="2" y="17"/>
                    <a:pt x="2" y="18"/>
                  </a:cubicBezTo>
                  <a:cubicBezTo>
                    <a:pt x="2" y="20"/>
                    <a:pt x="1" y="22"/>
                    <a:pt x="0" y="24"/>
                  </a:cubicBezTo>
                  <a:cubicBezTo>
                    <a:pt x="8" y="33"/>
                    <a:pt x="8" y="33"/>
                    <a:pt x="8" y="33"/>
                  </a:cubicBezTo>
                  <a:cubicBezTo>
                    <a:pt x="24" y="24"/>
                    <a:pt x="24" y="24"/>
                    <a:pt x="24" y="24"/>
                  </a:cubicBezTo>
                  <a:cubicBezTo>
                    <a:pt x="23" y="17"/>
                    <a:pt x="20" y="7"/>
                    <a:pt x="21" y="0"/>
                  </a:cubicBezTo>
                  <a:close/>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 name="Freeform 3442">
              <a:extLst>
                <a:ext uri="{FF2B5EF4-FFF2-40B4-BE49-F238E27FC236}">
                  <a16:creationId xmlns:a16="http://schemas.microsoft.com/office/drawing/2014/main" id="{ABA11185-9720-67D1-9A8F-5761EBB3C08F}"/>
                </a:ext>
              </a:extLst>
            </p:cNvPr>
            <p:cNvSpPr>
              <a:spLocks/>
            </p:cNvSpPr>
            <p:nvPr/>
          </p:nvSpPr>
          <p:spPr bwMode="auto">
            <a:xfrm>
              <a:off x="6674135" y="5402525"/>
              <a:ext cx="410468" cy="491801"/>
            </a:xfrm>
            <a:custGeom>
              <a:avLst/>
              <a:gdLst>
                <a:gd name="T0" fmla="*/ 21 w 21"/>
                <a:gd name="T1" fmla="*/ 7 h 25"/>
                <a:gd name="T2" fmla="*/ 21 w 21"/>
                <a:gd name="T3" fmla="*/ 0 h 25"/>
                <a:gd name="T4" fmla="*/ 12 w 21"/>
                <a:gd name="T5" fmla="*/ 2 h 25"/>
                <a:gd name="T6" fmla="*/ 3 w 21"/>
                <a:gd name="T7" fmla="*/ 1 h 25"/>
                <a:gd name="T8" fmla="*/ 2 w 21"/>
                <a:gd name="T9" fmla="*/ 15 h 25"/>
                <a:gd name="T10" fmla="*/ 2 w 21"/>
                <a:gd name="T11" fmla="*/ 18 h 25"/>
                <a:gd name="T12" fmla="*/ 0 w 21"/>
                <a:gd name="T13" fmla="*/ 24 h 25"/>
                <a:gd name="T14" fmla="*/ 1 w 21"/>
                <a:gd name="T15" fmla="*/ 25 h 25"/>
                <a:gd name="T16" fmla="*/ 21 w 21"/>
                <a:gd name="T17" fmla="*/ 7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25">
                  <a:moveTo>
                    <a:pt x="21" y="7"/>
                  </a:moveTo>
                  <a:cubicBezTo>
                    <a:pt x="21" y="5"/>
                    <a:pt x="21" y="2"/>
                    <a:pt x="21" y="0"/>
                  </a:cubicBezTo>
                  <a:cubicBezTo>
                    <a:pt x="12" y="2"/>
                    <a:pt x="12" y="2"/>
                    <a:pt x="12" y="2"/>
                  </a:cubicBezTo>
                  <a:cubicBezTo>
                    <a:pt x="3" y="1"/>
                    <a:pt x="3" y="1"/>
                    <a:pt x="3" y="1"/>
                  </a:cubicBezTo>
                  <a:cubicBezTo>
                    <a:pt x="3" y="1"/>
                    <a:pt x="2" y="14"/>
                    <a:pt x="2" y="15"/>
                  </a:cubicBezTo>
                  <a:cubicBezTo>
                    <a:pt x="2" y="16"/>
                    <a:pt x="2" y="17"/>
                    <a:pt x="2" y="18"/>
                  </a:cubicBezTo>
                  <a:cubicBezTo>
                    <a:pt x="2" y="20"/>
                    <a:pt x="1" y="22"/>
                    <a:pt x="0" y="24"/>
                  </a:cubicBezTo>
                  <a:cubicBezTo>
                    <a:pt x="1" y="25"/>
                    <a:pt x="1" y="25"/>
                    <a:pt x="1" y="25"/>
                  </a:cubicBezTo>
                  <a:cubicBezTo>
                    <a:pt x="10" y="19"/>
                    <a:pt x="17" y="13"/>
                    <a:pt x="21" y="7"/>
                  </a:cubicBezTo>
                  <a:close/>
                </a:path>
              </a:pathLst>
            </a:custGeom>
            <a:solidFill>
              <a:srgbClr val="CD95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 name="Freeform 3462">
              <a:extLst>
                <a:ext uri="{FF2B5EF4-FFF2-40B4-BE49-F238E27FC236}">
                  <a16:creationId xmlns:a16="http://schemas.microsoft.com/office/drawing/2014/main" id="{F938F008-3065-816B-ACB0-1BB320B91127}"/>
                </a:ext>
              </a:extLst>
            </p:cNvPr>
            <p:cNvSpPr>
              <a:spLocks/>
            </p:cNvSpPr>
            <p:nvPr/>
          </p:nvSpPr>
          <p:spPr bwMode="auto">
            <a:xfrm>
              <a:off x="5921623" y="5871978"/>
              <a:ext cx="1915518" cy="2548440"/>
            </a:xfrm>
            <a:custGeom>
              <a:avLst/>
              <a:gdLst>
                <a:gd name="T0" fmla="*/ 17 w 96"/>
                <a:gd name="T1" fmla="*/ 75 h 131"/>
                <a:gd name="T2" fmla="*/ 16 w 96"/>
                <a:gd name="T3" fmla="*/ 21 h 131"/>
                <a:gd name="T4" fmla="*/ 13 w 96"/>
                <a:gd name="T5" fmla="*/ 4 h 131"/>
                <a:gd name="T6" fmla="*/ 37 w 96"/>
                <a:gd name="T7" fmla="*/ 0 h 131"/>
                <a:gd name="T8" fmla="*/ 45 w 96"/>
                <a:gd name="T9" fmla="*/ 9 h 131"/>
                <a:gd name="T10" fmla="*/ 61 w 96"/>
                <a:gd name="T11" fmla="*/ 0 h 131"/>
                <a:gd name="T12" fmla="*/ 89 w 96"/>
                <a:gd name="T13" fmla="*/ 3 h 131"/>
                <a:gd name="T14" fmla="*/ 81 w 96"/>
                <a:gd name="T15" fmla="*/ 66 h 131"/>
                <a:gd name="T16" fmla="*/ 96 w 96"/>
                <a:gd name="T17" fmla="*/ 131 h 131"/>
                <a:gd name="T18" fmla="*/ 53 w 96"/>
                <a:gd name="T19" fmla="*/ 131 h 131"/>
                <a:gd name="T20" fmla="*/ 40 w 96"/>
                <a:gd name="T21" fmla="*/ 103 h 131"/>
                <a:gd name="T22" fmla="*/ 27 w 96"/>
                <a:gd name="T23" fmla="*/ 131 h 131"/>
                <a:gd name="T24" fmla="*/ 0 w 96"/>
                <a:gd name="T25" fmla="*/ 131 h 131"/>
                <a:gd name="T26" fmla="*/ 17 w 96"/>
                <a:gd name="T27" fmla="*/ 75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6" h="131">
                  <a:moveTo>
                    <a:pt x="17" y="75"/>
                  </a:moveTo>
                  <a:cubicBezTo>
                    <a:pt x="18" y="57"/>
                    <a:pt x="18" y="39"/>
                    <a:pt x="16" y="21"/>
                  </a:cubicBezTo>
                  <a:cubicBezTo>
                    <a:pt x="13" y="4"/>
                    <a:pt x="13" y="4"/>
                    <a:pt x="13" y="4"/>
                  </a:cubicBezTo>
                  <a:cubicBezTo>
                    <a:pt x="37" y="0"/>
                    <a:pt x="37" y="0"/>
                    <a:pt x="37" y="0"/>
                  </a:cubicBezTo>
                  <a:cubicBezTo>
                    <a:pt x="45" y="9"/>
                    <a:pt x="45" y="9"/>
                    <a:pt x="45" y="9"/>
                  </a:cubicBezTo>
                  <a:cubicBezTo>
                    <a:pt x="61" y="0"/>
                    <a:pt x="61" y="0"/>
                    <a:pt x="61" y="0"/>
                  </a:cubicBezTo>
                  <a:cubicBezTo>
                    <a:pt x="89" y="3"/>
                    <a:pt x="89" y="3"/>
                    <a:pt x="89" y="3"/>
                  </a:cubicBezTo>
                  <a:cubicBezTo>
                    <a:pt x="91" y="24"/>
                    <a:pt x="88" y="46"/>
                    <a:pt x="81" y="66"/>
                  </a:cubicBezTo>
                  <a:cubicBezTo>
                    <a:pt x="96" y="131"/>
                    <a:pt x="96" y="131"/>
                    <a:pt x="96" y="131"/>
                  </a:cubicBezTo>
                  <a:cubicBezTo>
                    <a:pt x="53" y="131"/>
                    <a:pt x="53" y="131"/>
                    <a:pt x="53" y="131"/>
                  </a:cubicBezTo>
                  <a:cubicBezTo>
                    <a:pt x="40" y="103"/>
                    <a:pt x="40" y="103"/>
                    <a:pt x="40" y="103"/>
                  </a:cubicBezTo>
                  <a:cubicBezTo>
                    <a:pt x="27" y="131"/>
                    <a:pt x="27" y="131"/>
                    <a:pt x="27" y="131"/>
                  </a:cubicBezTo>
                  <a:cubicBezTo>
                    <a:pt x="0" y="131"/>
                    <a:pt x="0" y="131"/>
                    <a:pt x="0" y="131"/>
                  </a:cubicBezTo>
                  <a:lnTo>
                    <a:pt x="17" y="75"/>
                  </a:ln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en-US"/>
            </a:p>
          </p:txBody>
        </p:sp>
        <p:sp>
          <p:nvSpPr>
            <p:cNvPr id="78" name="Freeform 3463">
              <a:extLst>
                <a:ext uri="{FF2B5EF4-FFF2-40B4-BE49-F238E27FC236}">
                  <a16:creationId xmlns:a16="http://schemas.microsoft.com/office/drawing/2014/main" id="{8442E2A9-2797-9B78-F0E2-30972DA78285}"/>
                </a:ext>
              </a:extLst>
            </p:cNvPr>
            <p:cNvSpPr>
              <a:spLocks/>
            </p:cNvSpPr>
            <p:nvPr/>
          </p:nvSpPr>
          <p:spPr bwMode="auto">
            <a:xfrm>
              <a:off x="6537312" y="5871978"/>
              <a:ext cx="752529" cy="1341284"/>
            </a:xfrm>
            <a:custGeom>
              <a:avLst/>
              <a:gdLst>
                <a:gd name="T0" fmla="*/ 6 w 38"/>
                <a:gd name="T1" fmla="*/ 53 h 69"/>
                <a:gd name="T2" fmla="*/ 10 w 38"/>
                <a:gd name="T3" fmla="*/ 69 h 69"/>
                <a:gd name="T4" fmla="*/ 20 w 38"/>
                <a:gd name="T5" fmla="*/ 56 h 69"/>
                <a:gd name="T6" fmla="*/ 38 w 38"/>
                <a:gd name="T7" fmla="*/ 1 h 69"/>
                <a:gd name="T8" fmla="*/ 31 w 38"/>
                <a:gd name="T9" fmla="*/ 0 h 69"/>
                <a:gd name="T10" fmla="*/ 15 w 38"/>
                <a:gd name="T11" fmla="*/ 9 h 69"/>
                <a:gd name="T12" fmla="*/ 7 w 38"/>
                <a:gd name="T13" fmla="*/ 0 h 69"/>
                <a:gd name="T14" fmla="*/ 1 w 38"/>
                <a:gd name="T15" fmla="*/ 1 h 69"/>
                <a:gd name="T16" fmla="*/ 6 w 38"/>
                <a:gd name="T17" fmla="*/ 53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69">
                  <a:moveTo>
                    <a:pt x="6" y="53"/>
                  </a:moveTo>
                  <a:cubicBezTo>
                    <a:pt x="7" y="59"/>
                    <a:pt x="9" y="64"/>
                    <a:pt x="10" y="69"/>
                  </a:cubicBezTo>
                  <a:cubicBezTo>
                    <a:pt x="14" y="65"/>
                    <a:pt x="17" y="61"/>
                    <a:pt x="20" y="56"/>
                  </a:cubicBezTo>
                  <a:cubicBezTo>
                    <a:pt x="30" y="39"/>
                    <a:pt x="36" y="20"/>
                    <a:pt x="38" y="1"/>
                  </a:cubicBezTo>
                  <a:cubicBezTo>
                    <a:pt x="31" y="0"/>
                    <a:pt x="31" y="0"/>
                    <a:pt x="31" y="0"/>
                  </a:cubicBezTo>
                  <a:cubicBezTo>
                    <a:pt x="15" y="9"/>
                    <a:pt x="15" y="9"/>
                    <a:pt x="15" y="9"/>
                  </a:cubicBezTo>
                  <a:cubicBezTo>
                    <a:pt x="7" y="0"/>
                    <a:pt x="7" y="0"/>
                    <a:pt x="7" y="0"/>
                  </a:cubicBezTo>
                  <a:cubicBezTo>
                    <a:pt x="1" y="1"/>
                    <a:pt x="1" y="1"/>
                    <a:pt x="1" y="1"/>
                  </a:cubicBezTo>
                  <a:cubicBezTo>
                    <a:pt x="0" y="18"/>
                    <a:pt x="1" y="36"/>
                    <a:pt x="6" y="53"/>
                  </a:cubicBezTo>
                  <a:close/>
                </a:path>
              </a:pathLst>
            </a:custGeom>
            <a:solidFill>
              <a:srgbClr val="F8F0E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 name="Freeform 3464">
              <a:extLst>
                <a:ext uri="{FF2B5EF4-FFF2-40B4-BE49-F238E27FC236}">
                  <a16:creationId xmlns:a16="http://schemas.microsoft.com/office/drawing/2014/main" id="{C3965B91-0543-9B08-EE14-79B241BB5D32}"/>
                </a:ext>
              </a:extLst>
            </p:cNvPr>
            <p:cNvSpPr>
              <a:spLocks/>
            </p:cNvSpPr>
            <p:nvPr/>
          </p:nvSpPr>
          <p:spPr bwMode="auto">
            <a:xfrm>
              <a:off x="6537312" y="5871978"/>
              <a:ext cx="752529" cy="357673"/>
            </a:xfrm>
            <a:custGeom>
              <a:avLst/>
              <a:gdLst>
                <a:gd name="T0" fmla="*/ 33 w 33"/>
                <a:gd name="T1" fmla="*/ 1 h 16"/>
                <a:gd name="T2" fmla="*/ 27 w 33"/>
                <a:gd name="T3" fmla="*/ 0 h 16"/>
                <a:gd name="T4" fmla="*/ 13 w 33"/>
                <a:gd name="T5" fmla="*/ 8 h 16"/>
                <a:gd name="T6" fmla="*/ 6 w 33"/>
                <a:gd name="T7" fmla="*/ 0 h 16"/>
                <a:gd name="T8" fmla="*/ 0 w 33"/>
                <a:gd name="T9" fmla="*/ 1 h 16"/>
                <a:gd name="T10" fmla="*/ 5 w 33"/>
                <a:gd name="T11" fmla="*/ 16 h 16"/>
                <a:gd name="T12" fmla="*/ 13 w 33"/>
                <a:gd name="T13" fmla="*/ 9 h 16"/>
                <a:gd name="T14" fmla="*/ 19 w 33"/>
                <a:gd name="T15" fmla="*/ 16 h 16"/>
                <a:gd name="T16" fmla="*/ 33 w 33"/>
                <a:gd name="T17" fmla="*/ 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16">
                  <a:moveTo>
                    <a:pt x="33" y="1"/>
                  </a:moveTo>
                  <a:lnTo>
                    <a:pt x="27" y="0"/>
                  </a:lnTo>
                  <a:lnTo>
                    <a:pt x="13" y="8"/>
                  </a:lnTo>
                  <a:lnTo>
                    <a:pt x="6" y="0"/>
                  </a:lnTo>
                  <a:lnTo>
                    <a:pt x="0" y="1"/>
                  </a:lnTo>
                  <a:lnTo>
                    <a:pt x="5" y="16"/>
                  </a:lnTo>
                  <a:lnTo>
                    <a:pt x="13" y="9"/>
                  </a:lnTo>
                  <a:lnTo>
                    <a:pt x="19" y="16"/>
                  </a:lnTo>
                  <a:lnTo>
                    <a:pt x="33" y="1"/>
                  </a:lnTo>
                  <a:close/>
                </a:path>
              </a:pathLst>
            </a:custGeom>
            <a:solidFill>
              <a:srgbClr val="E3DF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 name="Freeform 3465">
              <a:extLst>
                <a:ext uri="{FF2B5EF4-FFF2-40B4-BE49-F238E27FC236}">
                  <a16:creationId xmlns:a16="http://schemas.microsoft.com/office/drawing/2014/main" id="{92303C6A-A57C-5BE1-DFC6-DF6ECAA2E058}"/>
                </a:ext>
              </a:extLst>
            </p:cNvPr>
            <p:cNvSpPr>
              <a:spLocks/>
            </p:cNvSpPr>
            <p:nvPr/>
          </p:nvSpPr>
          <p:spPr bwMode="auto">
            <a:xfrm>
              <a:off x="6651338" y="6073168"/>
              <a:ext cx="273645" cy="1140096"/>
            </a:xfrm>
            <a:custGeom>
              <a:avLst/>
              <a:gdLst>
                <a:gd name="T0" fmla="*/ 0 w 14"/>
                <a:gd name="T1" fmla="*/ 43 h 59"/>
                <a:gd name="T2" fmla="*/ 4 w 14"/>
                <a:gd name="T3" fmla="*/ 59 h 59"/>
                <a:gd name="T4" fmla="*/ 14 w 14"/>
                <a:gd name="T5" fmla="*/ 46 h 59"/>
                <a:gd name="T6" fmla="*/ 9 w 14"/>
                <a:gd name="T7" fmla="*/ 11 h 59"/>
                <a:gd name="T8" fmla="*/ 13 w 14"/>
                <a:gd name="T9" fmla="*/ 5 h 59"/>
                <a:gd name="T10" fmla="*/ 9 w 14"/>
                <a:gd name="T11" fmla="*/ 0 h 59"/>
                <a:gd name="T12" fmla="*/ 4 w 14"/>
                <a:gd name="T13" fmla="*/ 5 h 59"/>
                <a:gd name="T14" fmla="*/ 6 w 14"/>
                <a:gd name="T15" fmla="*/ 11 h 59"/>
                <a:gd name="T16" fmla="*/ 0 w 14"/>
                <a:gd name="T17" fmla="*/ 43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59">
                  <a:moveTo>
                    <a:pt x="0" y="43"/>
                  </a:moveTo>
                  <a:cubicBezTo>
                    <a:pt x="1" y="49"/>
                    <a:pt x="3" y="54"/>
                    <a:pt x="4" y="59"/>
                  </a:cubicBezTo>
                  <a:cubicBezTo>
                    <a:pt x="8" y="55"/>
                    <a:pt x="11" y="51"/>
                    <a:pt x="14" y="46"/>
                  </a:cubicBezTo>
                  <a:cubicBezTo>
                    <a:pt x="9" y="11"/>
                    <a:pt x="9" y="11"/>
                    <a:pt x="9" y="11"/>
                  </a:cubicBezTo>
                  <a:cubicBezTo>
                    <a:pt x="13" y="5"/>
                    <a:pt x="13" y="5"/>
                    <a:pt x="13" y="5"/>
                  </a:cubicBezTo>
                  <a:cubicBezTo>
                    <a:pt x="9" y="0"/>
                    <a:pt x="9" y="0"/>
                    <a:pt x="9" y="0"/>
                  </a:cubicBezTo>
                  <a:cubicBezTo>
                    <a:pt x="4" y="5"/>
                    <a:pt x="4" y="5"/>
                    <a:pt x="4" y="5"/>
                  </a:cubicBezTo>
                  <a:cubicBezTo>
                    <a:pt x="6" y="11"/>
                    <a:pt x="6" y="11"/>
                    <a:pt x="6" y="11"/>
                  </a:cubicBezTo>
                  <a:lnTo>
                    <a:pt x="0" y="43"/>
                  </a:lnTo>
                  <a:close/>
                </a:path>
              </a:pathLst>
            </a:custGeom>
            <a:solidFill>
              <a:srgbClr val="4440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 name="Freeform 3473">
              <a:extLst>
                <a:ext uri="{FF2B5EF4-FFF2-40B4-BE49-F238E27FC236}">
                  <a16:creationId xmlns:a16="http://schemas.microsoft.com/office/drawing/2014/main" id="{399FB33F-9892-7107-D644-31D0DB52952C}"/>
                </a:ext>
              </a:extLst>
            </p:cNvPr>
            <p:cNvSpPr>
              <a:spLocks/>
            </p:cNvSpPr>
            <p:nvPr/>
          </p:nvSpPr>
          <p:spPr bwMode="auto">
            <a:xfrm>
              <a:off x="7517884" y="6609681"/>
              <a:ext cx="136823" cy="178841"/>
            </a:xfrm>
            <a:custGeom>
              <a:avLst/>
              <a:gdLst>
                <a:gd name="T0" fmla="*/ 6 w 7"/>
                <a:gd name="T1" fmla="*/ 9 h 9"/>
                <a:gd name="T2" fmla="*/ 6 w 7"/>
                <a:gd name="T3" fmla="*/ 8 h 9"/>
                <a:gd name="T4" fmla="*/ 6 w 7"/>
                <a:gd name="T5" fmla="*/ 8 h 9"/>
                <a:gd name="T6" fmla="*/ 0 w 7"/>
                <a:gd name="T7" fmla="*/ 0 h 9"/>
                <a:gd name="T8" fmla="*/ 0 w 7"/>
                <a:gd name="T9" fmla="*/ 0 h 9"/>
                <a:gd name="T10" fmla="*/ 0 w 7"/>
                <a:gd name="T11" fmla="*/ 0 h 9"/>
                <a:gd name="T12" fmla="*/ 6 w 7"/>
                <a:gd name="T13" fmla="*/ 8 h 9"/>
                <a:gd name="T14" fmla="*/ 6 w 7"/>
                <a:gd name="T15" fmla="*/ 9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9">
                  <a:moveTo>
                    <a:pt x="6" y="9"/>
                  </a:moveTo>
                  <a:cubicBezTo>
                    <a:pt x="6" y="8"/>
                    <a:pt x="6" y="8"/>
                    <a:pt x="6" y="8"/>
                  </a:cubicBezTo>
                  <a:cubicBezTo>
                    <a:pt x="7" y="8"/>
                    <a:pt x="7" y="8"/>
                    <a:pt x="6" y="8"/>
                  </a:cubicBezTo>
                  <a:cubicBezTo>
                    <a:pt x="0" y="0"/>
                    <a:pt x="0" y="0"/>
                    <a:pt x="0" y="0"/>
                  </a:cubicBezTo>
                  <a:cubicBezTo>
                    <a:pt x="0" y="0"/>
                    <a:pt x="0" y="0"/>
                    <a:pt x="0" y="0"/>
                  </a:cubicBezTo>
                  <a:cubicBezTo>
                    <a:pt x="0" y="0"/>
                    <a:pt x="0" y="0"/>
                    <a:pt x="0" y="0"/>
                  </a:cubicBezTo>
                  <a:cubicBezTo>
                    <a:pt x="6" y="8"/>
                    <a:pt x="6" y="8"/>
                    <a:pt x="6" y="8"/>
                  </a:cubicBezTo>
                  <a:lnTo>
                    <a:pt x="6" y="9"/>
                  </a:lnTo>
                  <a:close/>
                </a:path>
              </a:pathLst>
            </a:custGeom>
            <a:solidFill>
              <a:srgbClr val="2C75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82" name="Group 81">
              <a:extLst>
                <a:ext uri="{FF2B5EF4-FFF2-40B4-BE49-F238E27FC236}">
                  <a16:creationId xmlns:a16="http://schemas.microsoft.com/office/drawing/2014/main" id="{E3DF756F-654B-4C17-375C-D0EFE9AF0CEB}"/>
                </a:ext>
              </a:extLst>
            </p:cNvPr>
            <p:cNvGrpSpPr/>
            <p:nvPr/>
          </p:nvGrpSpPr>
          <p:grpSpPr>
            <a:xfrm flipH="1">
              <a:off x="5821086" y="5923691"/>
              <a:ext cx="2397750" cy="1949401"/>
              <a:chOff x="17290375" y="5460471"/>
              <a:chExt cx="2683191" cy="1919877"/>
            </a:xfrm>
          </p:grpSpPr>
          <p:sp>
            <p:nvSpPr>
              <p:cNvPr id="117" name="Freeform 4871">
                <a:extLst>
                  <a:ext uri="{FF2B5EF4-FFF2-40B4-BE49-F238E27FC236}">
                    <a16:creationId xmlns:a16="http://schemas.microsoft.com/office/drawing/2014/main" id="{1A8BD1D0-C4FD-24DE-21D8-503CBD220129}"/>
                  </a:ext>
                </a:extLst>
              </p:cNvPr>
              <p:cNvSpPr>
                <a:spLocks/>
              </p:cNvSpPr>
              <p:nvPr/>
            </p:nvSpPr>
            <p:spPr bwMode="auto">
              <a:xfrm>
                <a:off x="17290375" y="5460471"/>
                <a:ext cx="832719" cy="1919877"/>
              </a:xfrm>
              <a:custGeom>
                <a:avLst/>
                <a:gdLst>
                  <a:gd name="T0" fmla="*/ 27 w 41"/>
                  <a:gd name="T1" fmla="*/ 0 h 96"/>
                  <a:gd name="T2" fmla="*/ 20 w 41"/>
                  <a:gd name="T3" fmla="*/ 9 h 96"/>
                  <a:gd name="T4" fmla="*/ 3 w 41"/>
                  <a:gd name="T5" fmla="*/ 73 h 96"/>
                  <a:gd name="T6" fmla="*/ 40 w 41"/>
                  <a:gd name="T7" fmla="*/ 75 h 96"/>
                  <a:gd name="T8" fmla="*/ 27 w 41"/>
                  <a:gd name="T9" fmla="*/ 0 h 96"/>
                </a:gdLst>
                <a:ahLst/>
                <a:cxnLst>
                  <a:cxn ang="0">
                    <a:pos x="T0" y="T1"/>
                  </a:cxn>
                  <a:cxn ang="0">
                    <a:pos x="T2" y="T3"/>
                  </a:cxn>
                  <a:cxn ang="0">
                    <a:pos x="T4" y="T5"/>
                  </a:cxn>
                  <a:cxn ang="0">
                    <a:pos x="T6" y="T7"/>
                  </a:cxn>
                  <a:cxn ang="0">
                    <a:pos x="T8" y="T9"/>
                  </a:cxn>
                </a:cxnLst>
                <a:rect l="0" t="0" r="r" b="b"/>
                <a:pathLst>
                  <a:path w="41" h="96">
                    <a:moveTo>
                      <a:pt x="27" y="0"/>
                    </a:moveTo>
                    <a:cubicBezTo>
                      <a:pt x="27" y="0"/>
                      <a:pt x="24" y="2"/>
                      <a:pt x="20" y="9"/>
                    </a:cubicBezTo>
                    <a:cubicBezTo>
                      <a:pt x="15" y="16"/>
                      <a:pt x="0" y="53"/>
                      <a:pt x="3" y="73"/>
                    </a:cubicBezTo>
                    <a:cubicBezTo>
                      <a:pt x="7" y="96"/>
                      <a:pt x="38" y="78"/>
                      <a:pt x="40" y="75"/>
                    </a:cubicBezTo>
                    <a:cubicBezTo>
                      <a:pt x="41" y="71"/>
                      <a:pt x="41" y="0"/>
                      <a:pt x="27" y="0"/>
                    </a:cubicBez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8" name="Freeform 4889">
                <a:extLst>
                  <a:ext uri="{FF2B5EF4-FFF2-40B4-BE49-F238E27FC236}">
                    <a16:creationId xmlns:a16="http://schemas.microsoft.com/office/drawing/2014/main" id="{1FABE118-6944-5261-E940-F51336851095}"/>
                  </a:ext>
                </a:extLst>
              </p:cNvPr>
              <p:cNvSpPr>
                <a:spLocks/>
              </p:cNvSpPr>
              <p:nvPr/>
            </p:nvSpPr>
            <p:spPr bwMode="auto">
              <a:xfrm>
                <a:off x="17683588" y="6246923"/>
                <a:ext cx="647669" cy="439497"/>
              </a:xfrm>
              <a:custGeom>
                <a:avLst/>
                <a:gdLst>
                  <a:gd name="T0" fmla="*/ 32 w 33"/>
                  <a:gd name="T1" fmla="*/ 11 h 22"/>
                  <a:gd name="T2" fmla="*/ 18 w 33"/>
                  <a:gd name="T3" fmla="*/ 1 h 22"/>
                  <a:gd name="T4" fmla="*/ 2 w 33"/>
                  <a:gd name="T5" fmla="*/ 7 h 22"/>
                  <a:gd name="T6" fmla="*/ 15 w 33"/>
                  <a:gd name="T7" fmla="*/ 6 h 22"/>
                  <a:gd name="T8" fmla="*/ 2 w 33"/>
                  <a:gd name="T9" fmla="*/ 15 h 22"/>
                  <a:gd name="T10" fmla="*/ 23 w 33"/>
                  <a:gd name="T11" fmla="*/ 20 h 22"/>
                  <a:gd name="T12" fmla="*/ 32 w 33"/>
                  <a:gd name="T13" fmla="*/ 11 h 22"/>
                </a:gdLst>
                <a:ahLst/>
                <a:cxnLst>
                  <a:cxn ang="0">
                    <a:pos x="T0" y="T1"/>
                  </a:cxn>
                  <a:cxn ang="0">
                    <a:pos x="T2" y="T3"/>
                  </a:cxn>
                  <a:cxn ang="0">
                    <a:pos x="T4" y="T5"/>
                  </a:cxn>
                  <a:cxn ang="0">
                    <a:pos x="T6" y="T7"/>
                  </a:cxn>
                  <a:cxn ang="0">
                    <a:pos x="T8" y="T9"/>
                  </a:cxn>
                  <a:cxn ang="0">
                    <a:pos x="T10" y="T11"/>
                  </a:cxn>
                  <a:cxn ang="0">
                    <a:pos x="T12" y="T13"/>
                  </a:cxn>
                </a:cxnLst>
                <a:rect l="0" t="0" r="r" b="b"/>
                <a:pathLst>
                  <a:path w="33" h="22">
                    <a:moveTo>
                      <a:pt x="32" y="11"/>
                    </a:moveTo>
                    <a:cubicBezTo>
                      <a:pt x="32" y="11"/>
                      <a:pt x="24" y="2"/>
                      <a:pt x="18" y="1"/>
                    </a:cubicBezTo>
                    <a:cubicBezTo>
                      <a:pt x="11" y="0"/>
                      <a:pt x="4" y="4"/>
                      <a:pt x="2" y="7"/>
                    </a:cubicBezTo>
                    <a:cubicBezTo>
                      <a:pt x="0" y="10"/>
                      <a:pt x="9" y="4"/>
                      <a:pt x="15" y="6"/>
                    </a:cubicBezTo>
                    <a:cubicBezTo>
                      <a:pt x="10" y="8"/>
                      <a:pt x="5" y="10"/>
                      <a:pt x="2" y="15"/>
                    </a:cubicBezTo>
                    <a:cubicBezTo>
                      <a:pt x="3" y="18"/>
                      <a:pt x="15" y="22"/>
                      <a:pt x="23" y="20"/>
                    </a:cubicBezTo>
                    <a:cubicBezTo>
                      <a:pt x="31" y="19"/>
                      <a:pt x="33" y="16"/>
                      <a:pt x="32" y="11"/>
                    </a:cubicBezTo>
                    <a:close/>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9" name="Freeform 4890">
                <a:extLst>
                  <a:ext uri="{FF2B5EF4-FFF2-40B4-BE49-F238E27FC236}">
                    <a16:creationId xmlns:a16="http://schemas.microsoft.com/office/drawing/2014/main" id="{C84CB6B1-445A-AAEA-9270-9866E5C6E6ED}"/>
                  </a:ext>
                </a:extLst>
              </p:cNvPr>
              <p:cNvSpPr>
                <a:spLocks/>
              </p:cNvSpPr>
              <p:nvPr/>
            </p:nvSpPr>
            <p:spPr bwMode="auto">
              <a:xfrm>
                <a:off x="18123085" y="5475348"/>
                <a:ext cx="1850481" cy="1688567"/>
              </a:xfrm>
              <a:custGeom>
                <a:avLst/>
                <a:gdLst>
                  <a:gd name="T0" fmla="*/ 86 w 92"/>
                  <a:gd name="T1" fmla="*/ 74 h 84"/>
                  <a:gd name="T2" fmla="*/ 38 w 92"/>
                  <a:gd name="T3" fmla="*/ 78 h 84"/>
                  <a:gd name="T4" fmla="*/ 0 w 92"/>
                  <a:gd name="T5" fmla="*/ 66 h 84"/>
                  <a:gd name="T6" fmla="*/ 9 w 92"/>
                  <a:gd name="T7" fmla="*/ 48 h 84"/>
                  <a:gd name="T8" fmla="*/ 54 w 92"/>
                  <a:gd name="T9" fmla="*/ 53 h 84"/>
                  <a:gd name="T10" fmla="*/ 61 w 92"/>
                  <a:gd name="T11" fmla="*/ 53 h 84"/>
                  <a:gd name="T12" fmla="*/ 73 w 92"/>
                  <a:gd name="T13" fmla="*/ 0 h 84"/>
                  <a:gd name="T14" fmla="*/ 87 w 92"/>
                  <a:gd name="T15" fmla="*/ 21 h 84"/>
                  <a:gd name="T16" fmla="*/ 86 w 92"/>
                  <a:gd name="T17" fmla="*/ 7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2" h="84">
                    <a:moveTo>
                      <a:pt x="86" y="74"/>
                    </a:moveTo>
                    <a:cubicBezTo>
                      <a:pt x="83" y="80"/>
                      <a:pt x="65" y="84"/>
                      <a:pt x="38" y="78"/>
                    </a:cubicBezTo>
                    <a:cubicBezTo>
                      <a:pt x="27" y="76"/>
                      <a:pt x="14" y="72"/>
                      <a:pt x="0" y="66"/>
                    </a:cubicBezTo>
                    <a:cubicBezTo>
                      <a:pt x="6" y="54"/>
                      <a:pt x="9" y="48"/>
                      <a:pt x="9" y="48"/>
                    </a:cubicBezTo>
                    <a:cubicBezTo>
                      <a:pt x="54" y="53"/>
                      <a:pt x="54" y="53"/>
                      <a:pt x="54" y="53"/>
                    </a:cubicBezTo>
                    <a:cubicBezTo>
                      <a:pt x="61" y="53"/>
                      <a:pt x="61" y="53"/>
                      <a:pt x="61" y="53"/>
                    </a:cubicBezTo>
                    <a:cubicBezTo>
                      <a:pt x="61" y="53"/>
                      <a:pt x="62" y="1"/>
                      <a:pt x="73" y="0"/>
                    </a:cubicBezTo>
                    <a:cubicBezTo>
                      <a:pt x="73" y="0"/>
                      <a:pt x="82" y="4"/>
                      <a:pt x="87" y="21"/>
                    </a:cubicBezTo>
                    <a:cubicBezTo>
                      <a:pt x="92" y="40"/>
                      <a:pt x="91" y="65"/>
                      <a:pt x="86" y="74"/>
                    </a:cubicBez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0" name="Freeform 4891">
                <a:extLst>
                  <a:ext uri="{FF2B5EF4-FFF2-40B4-BE49-F238E27FC236}">
                    <a16:creationId xmlns:a16="http://schemas.microsoft.com/office/drawing/2014/main" id="{1DC5D4CD-6593-CE86-52CB-633A3CCF498F}"/>
                  </a:ext>
                </a:extLst>
              </p:cNvPr>
              <p:cNvSpPr>
                <a:spLocks/>
              </p:cNvSpPr>
              <p:nvPr/>
            </p:nvSpPr>
            <p:spPr bwMode="auto">
              <a:xfrm>
                <a:off x="18123085" y="6408836"/>
                <a:ext cx="1156553" cy="601402"/>
              </a:xfrm>
              <a:custGeom>
                <a:avLst/>
                <a:gdLst>
                  <a:gd name="T0" fmla="*/ 58 w 58"/>
                  <a:gd name="T1" fmla="*/ 20 h 30"/>
                  <a:gd name="T2" fmla="*/ 38 w 58"/>
                  <a:gd name="T3" fmla="*/ 30 h 30"/>
                  <a:gd name="T4" fmla="*/ 0 w 58"/>
                  <a:gd name="T5" fmla="*/ 18 h 30"/>
                  <a:gd name="T6" fmla="*/ 9 w 58"/>
                  <a:gd name="T7" fmla="*/ 0 h 30"/>
                  <a:gd name="T8" fmla="*/ 54 w 58"/>
                  <a:gd name="T9" fmla="*/ 5 h 30"/>
                  <a:gd name="T10" fmla="*/ 58 w 58"/>
                  <a:gd name="T11" fmla="*/ 20 h 30"/>
                </a:gdLst>
                <a:ahLst/>
                <a:cxnLst>
                  <a:cxn ang="0">
                    <a:pos x="T0" y="T1"/>
                  </a:cxn>
                  <a:cxn ang="0">
                    <a:pos x="T2" y="T3"/>
                  </a:cxn>
                  <a:cxn ang="0">
                    <a:pos x="T4" y="T5"/>
                  </a:cxn>
                  <a:cxn ang="0">
                    <a:pos x="T6" y="T7"/>
                  </a:cxn>
                  <a:cxn ang="0">
                    <a:pos x="T8" y="T9"/>
                  </a:cxn>
                  <a:cxn ang="0">
                    <a:pos x="T10" y="T11"/>
                  </a:cxn>
                </a:cxnLst>
                <a:rect l="0" t="0" r="r" b="b"/>
                <a:pathLst>
                  <a:path w="58" h="30">
                    <a:moveTo>
                      <a:pt x="58" y="20"/>
                    </a:moveTo>
                    <a:cubicBezTo>
                      <a:pt x="55" y="23"/>
                      <a:pt x="45" y="28"/>
                      <a:pt x="38" y="30"/>
                    </a:cubicBezTo>
                    <a:cubicBezTo>
                      <a:pt x="27" y="28"/>
                      <a:pt x="14" y="24"/>
                      <a:pt x="0" y="18"/>
                    </a:cubicBezTo>
                    <a:cubicBezTo>
                      <a:pt x="6" y="6"/>
                      <a:pt x="9" y="0"/>
                      <a:pt x="9" y="0"/>
                    </a:cubicBezTo>
                    <a:cubicBezTo>
                      <a:pt x="54" y="5"/>
                      <a:pt x="54" y="5"/>
                      <a:pt x="54" y="5"/>
                    </a:cubicBezTo>
                    <a:cubicBezTo>
                      <a:pt x="56" y="10"/>
                      <a:pt x="57" y="16"/>
                      <a:pt x="58" y="20"/>
                    </a:cubicBezTo>
                    <a:close/>
                  </a:path>
                </a:pathLst>
              </a:custGeom>
              <a:solidFill>
                <a:schemeClr val="accent4">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1" name="Freeform 4892">
                <a:extLst>
                  <a:ext uri="{FF2B5EF4-FFF2-40B4-BE49-F238E27FC236}">
                    <a16:creationId xmlns:a16="http://schemas.microsoft.com/office/drawing/2014/main" id="{D825424E-B47B-4F53-F0D1-292C3DA64846}"/>
                  </a:ext>
                </a:extLst>
              </p:cNvPr>
              <p:cNvSpPr>
                <a:spLocks/>
              </p:cNvSpPr>
              <p:nvPr/>
            </p:nvSpPr>
            <p:spPr bwMode="auto">
              <a:xfrm>
                <a:off x="18955804" y="6246923"/>
                <a:ext cx="601402" cy="393230"/>
              </a:xfrm>
              <a:custGeom>
                <a:avLst/>
                <a:gdLst>
                  <a:gd name="T0" fmla="*/ 0 w 30"/>
                  <a:gd name="T1" fmla="*/ 8 h 20"/>
                  <a:gd name="T2" fmla="*/ 18 w 30"/>
                  <a:gd name="T3" fmla="*/ 0 h 20"/>
                  <a:gd name="T4" fmla="*/ 28 w 30"/>
                  <a:gd name="T5" fmla="*/ 13 h 20"/>
                  <a:gd name="T6" fmla="*/ 4 w 30"/>
                  <a:gd name="T7" fmla="*/ 20 h 20"/>
                  <a:gd name="T8" fmla="*/ 0 w 30"/>
                  <a:gd name="T9" fmla="*/ 8 h 20"/>
                </a:gdLst>
                <a:ahLst/>
                <a:cxnLst>
                  <a:cxn ang="0">
                    <a:pos x="T0" y="T1"/>
                  </a:cxn>
                  <a:cxn ang="0">
                    <a:pos x="T2" y="T3"/>
                  </a:cxn>
                  <a:cxn ang="0">
                    <a:pos x="T4" y="T5"/>
                  </a:cxn>
                  <a:cxn ang="0">
                    <a:pos x="T6" y="T7"/>
                  </a:cxn>
                  <a:cxn ang="0">
                    <a:pos x="T8" y="T9"/>
                  </a:cxn>
                </a:cxnLst>
                <a:rect l="0" t="0" r="r" b="b"/>
                <a:pathLst>
                  <a:path w="30" h="20">
                    <a:moveTo>
                      <a:pt x="0" y="8"/>
                    </a:moveTo>
                    <a:cubicBezTo>
                      <a:pt x="0" y="8"/>
                      <a:pt x="12" y="0"/>
                      <a:pt x="18" y="0"/>
                    </a:cubicBezTo>
                    <a:cubicBezTo>
                      <a:pt x="27" y="2"/>
                      <a:pt x="30" y="10"/>
                      <a:pt x="28" y="13"/>
                    </a:cubicBezTo>
                    <a:cubicBezTo>
                      <a:pt x="28" y="15"/>
                      <a:pt x="4" y="20"/>
                      <a:pt x="4" y="20"/>
                    </a:cubicBezTo>
                    <a:lnTo>
                      <a:pt x="0" y="8"/>
                    </a:lnTo>
                    <a:close/>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2" name="Freeform 4893">
                <a:extLst>
                  <a:ext uri="{FF2B5EF4-FFF2-40B4-BE49-F238E27FC236}">
                    <a16:creationId xmlns:a16="http://schemas.microsoft.com/office/drawing/2014/main" id="{68BD929D-DFBD-7FAC-2574-2778632B2AE3}"/>
                  </a:ext>
                </a:extLst>
              </p:cNvPr>
              <p:cNvSpPr>
                <a:spLocks/>
              </p:cNvSpPr>
              <p:nvPr/>
            </p:nvSpPr>
            <p:spPr bwMode="auto">
              <a:xfrm>
                <a:off x="17406021" y="6246923"/>
                <a:ext cx="1757956" cy="925236"/>
              </a:xfrm>
              <a:custGeom>
                <a:avLst/>
                <a:gdLst>
                  <a:gd name="T0" fmla="*/ 12 w 88"/>
                  <a:gd name="T1" fmla="*/ 16 h 45"/>
                  <a:gd name="T2" fmla="*/ 1 w 88"/>
                  <a:gd name="T3" fmla="*/ 33 h 45"/>
                  <a:gd name="T4" fmla="*/ 20 w 88"/>
                  <a:gd name="T5" fmla="*/ 44 h 45"/>
                  <a:gd name="T6" fmla="*/ 88 w 88"/>
                  <a:gd name="T7" fmla="*/ 22 h 45"/>
                  <a:gd name="T8" fmla="*/ 79 w 88"/>
                  <a:gd name="T9" fmla="*/ 0 h 45"/>
                  <a:gd name="T10" fmla="*/ 12 w 88"/>
                  <a:gd name="T11" fmla="*/ 16 h 45"/>
                </a:gdLst>
                <a:ahLst/>
                <a:cxnLst>
                  <a:cxn ang="0">
                    <a:pos x="T0" y="T1"/>
                  </a:cxn>
                  <a:cxn ang="0">
                    <a:pos x="T2" y="T3"/>
                  </a:cxn>
                  <a:cxn ang="0">
                    <a:pos x="T4" y="T5"/>
                  </a:cxn>
                  <a:cxn ang="0">
                    <a:pos x="T6" y="T7"/>
                  </a:cxn>
                  <a:cxn ang="0">
                    <a:pos x="T8" y="T9"/>
                  </a:cxn>
                  <a:cxn ang="0">
                    <a:pos x="T10" y="T11"/>
                  </a:cxn>
                </a:cxnLst>
                <a:rect l="0" t="0" r="r" b="b"/>
                <a:pathLst>
                  <a:path w="88" h="45">
                    <a:moveTo>
                      <a:pt x="12" y="16"/>
                    </a:moveTo>
                    <a:cubicBezTo>
                      <a:pt x="4" y="20"/>
                      <a:pt x="0" y="24"/>
                      <a:pt x="1" y="33"/>
                    </a:cubicBezTo>
                    <a:cubicBezTo>
                      <a:pt x="1" y="41"/>
                      <a:pt x="11" y="45"/>
                      <a:pt x="20" y="44"/>
                    </a:cubicBezTo>
                    <a:cubicBezTo>
                      <a:pt x="29" y="43"/>
                      <a:pt x="88" y="22"/>
                      <a:pt x="88" y="22"/>
                    </a:cubicBezTo>
                    <a:cubicBezTo>
                      <a:pt x="79" y="0"/>
                      <a:pt x="79" y="0"/>
                      <a:pt x="79" y="0"/>
                    </a:cubicBezTo>
                    <a:cubicBezTo>
                      <a:pt x="79" y="0"/>
                      <a:pt x="25" y="10"/>
                      <a:pt x="12" y="16"/>
                    </a:cubicBez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83" name="Group 82">
              <a:extLst>
                <a:ext uri="{FF2B5EF4-FFF2-40B4-BE49-F238E27FC236}">
                  <a16:creationId xmlns:a16="http://schemas.microsoft.com/office/drawing/2014/main" id="{D6293F73-65FB-0E5A-2AB7-202A8FE77E54}"/>
                </a:ext>
              </a:extLst>
            </p:cNvPr>
            <p:cNvGrpSpPr/>
            <p:nvPr/>
          </p:nvGrpSpPr>
          <p:grpSpPr>
            <a:xfrm>
              <a:off x="4867343" y="676605"/>
              <a:ext cx="4067487" cy="4800280"/>
              <a:chOff x="1803696" y="1810576"/>
              <a:chExt cx="2482763" cy="2930057"/>
            </a:xfrm>
          </p:grpSpPr>
          <p:grpSp>
            <p:nvGrpSpPr>
              <p:cNvPr id="84" name="Group 83">
                <a:extLst>
                  <a:ext uri="{FF2B5EF4-FFF2-40B4-BE49-F238E27FC236}">
                    <a16:creationId xmlns:a16="http://schemas.microsoft.com/office/drawing/2014/main" id="{E666C570-EB74-B8F8-CD60-B8CA0415B320}"/>
                  </a:ext>
                </a:extLst>
              </p:cNvPr>
              <p:cNvGrpSpPr/>
              <p:nvPr/>
            </p:nvGrpSpPr>
            <p:grpSpPr>
              <a:xfrm>
                <a:off x="1803696" y="1810576"/>
                <a:ext cx="2482763" cy="2930057"/>
                <a:chOff x="142953" y="934202"/>
                <a:chExt cx="1561324" cy="1842612"/>
              </a:xfrm>
            </p:grpSpPr>
            <p:sp>
              <p:nvSpPr>
                <p:cNvPr id="86" name="Freeform 115">
                  <a:extLst>
                    <a:ext uri="{FF2B5EF4-FFF2-40B4-BE49-F238E27FC236}">
                      <a16:creationId xmlns:a16="http://schemas.microsoft.com/office/drawing/2014/main" id="{10465440-5C5E-FC90-9370-9D123007DD6E}"/>
                    </a:ext>
                  </a:extLst>
                </p:cNvPr>
                <p:cNvSpPr>
                  <a:spLocks/>
                </p:cNvSpPr>
                <p:nvPr/>
              </p:nvSpPr>
              <p:spPr bwMode="auto">
                <a:xfrm>
                  <a:off x="142953" y="1880972"/>
                  <a:ext cx="345543" cy="473521"/>
                </a:xfrm>
                <a:custGeom>
                  <a:avLst/>
                  <a:gdLst>
                    <a:gd name="T0" fmla="*/ 2 w 32"/>
                    <a:gd name="T1" fmla="*/ 19 h 44"/>
                    <a:gd name="T2" fmla="*/ 20 w 32"/>
                    <a:gd name="T3" fmla="*/ 40 h 44"/>
                    <a:gd name="T4" fmla="*/ 31 w 32"/>
                    <a:gd name="T5" fmla="*/ 20 h 44"/>
                    <a:gd name="T6" fmla="*/ 15 w 32"/>
                    <a:gd name="T7" fmla="*/ 2 h 44"/>
                    <a:gd name="T8" fmla="*/ 2 w 32"/>
                    <a:gd name="T9" fmla="*/ 19 h 44"/>
                  </a:gdLst>
                  <a:ahLst/>
                  <a:cxnLst>
                    <a:cxn ang="0">
                      <a:pos x="T0" y="T1"/>
                    </a:cxn>
                    <a:cxn ang="0">
                      <a:pos x="T2" y="T3"/>
                    </a:cxn>
                    <a:cxn ang="0">
                      <a:pos x="T4" y="T5"/>
                    </a:cxn>
                    <a:cxn ang="0">
                      <a:pos x="T6" y="T7"/>
                    </a:cxn>
                    <a:cxn ang="0">
                      <a:pos x="T8" y="T9"/>
                    </a:cxn>
                  </a:cxnLst>
                  <a:rect l="0" t="0" r="r" b="b"/>
                  <a:pathLst>
                    <a:path w="32" h="44">
                      <a:moveTo>
                        <a:pt x="2" y="19"/>
                      </a:moveTo>
                      <a:cubicBezTo>
                        <a:pt x="3" y="30"/>
                        <a:pt x="12" y="44"/>
                        <a:pt x="20" y="40"/>
                      </a:cubicBezTo>
                      <a:cubicBezTo>
                        <a:pt x="27" y="37"/>
                        <a:pt x="32" y="31"/>
                        <a:pt x="31" y="20"/>
                      </a:cubicBezTo>
                      <a:cubicBezTo>
                        <a:pt x="29" y="9"/>
                        <a:pt x="23" y="4"/>
                        <a:pt x="15" y="2"/>
                      </a:cubicBezTo>
                      <a:cubicBezTo>
                        <a:pt x="5" y="0"/>
                        <a:pt x="0" y="8"/>
                        <a:pt x="2" y="19"/>
                      </a:cubicBezTo>
                    </a:path>
                  </a:pathLst>
                </a:custGeom>
                <a:solidFill>
                  <a:srgbClr val="ED90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87" name="Freeform 116">
                  <a:extLst>
                    <a:ext uri="{FF2B5EF4-FFF2-40B4-BE49-F238E27FC236}">
                      <a16:creationId xmlns:a16="http://schemas.microsoft.com/office/drawing/2014/main" id="{FE0113EE-97BE-B460-EA1A-193F2ECB3909}"/>
                    </a:ext>
                  </a:extLst>
                </p:cNvPr>
                <p:cNvSpPr>
                  <a:spLocks/>
                </p:cNvSpPr>
                <p:nvPr/>
              </p:nvSpPr>
              <p:spPr bwMode="auto">
                <a:xfrm>
                  <a:off x="194144" y="1880972"/>
                  <a:ext cx="140780" cy="102382"/>
                </a:xfrm>
                <a:custGeom>
                  <a:avLst/>
                  <a:gdLst>
                    <a:gd name="T0" fmla="*/ 0 w 14"/>
                    <a:gd name="T1" fmla="*/ 5 h 9"/>
                    <a:gd name="T2" fmla="*/ 14 w 14"/>
                    <a:gd name="T3" fmla="*/ 9 h 9"/>
                    <a:gd name="T4" fmla="*/ 13 w 14"/>
                    <a:gd name="T5" fmla="*/ 2 h 9"/>
                    <a:gd name="T6" fmla="*/ 7 w 14"/>
                    <a:gd name="T7" fmla="*/ 1 h 9"/>
                    <a:gd name="T8" fmla="*/ 0 w 14"/>
                    <a:gd name="T9" fmla="*/ 5 h 9"/>
                  </a:gdLst>
                  <a:ahLst/>
                  <a:cxnLst>
                    <a:cxn ang="0">
                      <a:pos x="T0" y="T1"/>
                    </a:cxn>
                    <a:cxn ang="0">
                      <a:pos x="T2" y="T3"/>
                    </a:cxn>
                    <a:cxn ang="0">
                      <a:pos x="T4" y="T5"/>
                    </a:cxn>
                    <a:cxn ang="0">
                      <a:pos x="T6" y="T7"/>
                    </a:cxn>
                    <a:cxn ang="0">
                      <a:pos x="T8" y="T9"/>
                    </a:cxn>
                  </a:cxnLst>
                  <a:rect l="0" t="0" r="r" b="b"/>
                  <a:pathLst>
                    <a:path w="14" h="9">
                      <a:moveTo>
                        <a:pt x="0" y="5"/>
                      </a:moveTo>
                      <a:cubicBezTo>
                        <a:pt x="2" y="2"/>
                        <a:pt x="12" y="1"/>
                        <a:pt x="14" y="9"/>
                      </a:cubicBezTo>
                      <a:cubicBezTo>
                        <a:pt x="13" y="2"/>
                        <a:pt x="13" y="2"/>
                        <a:pt x="13" y="2"/>
                      </a:cubicBezTo>
                      <a:cubicBezTo>
                        <a:pt x="13" y="2"/>
                        <a:pt x="10" y="0"/>
                        <a:pt x="7" y="1"/>
                      </a:cubicBezTo>
                      <a:cubicBezTo>
                        <a:pt x="2" y="2"/>
                        <a:pt x="0" y="5"/>
                        <a:pt x="0" y="5"/>
                      </a:cubicBezTo>
                      <a:close/>
                    </a:path>
                  </a:pathLst>
                </a:custGeom>
                <a:solidFill>
                  <a:srgbClr val="FCBB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88" name="Freeform 117">
                  <a:extLst>
                    <a:ext uri="{FF2B5EF4-FFF2-40B4-BE49-F238E27FC236}">
                      <a16:creationId xmlns:a16="http://schemas.microsoft.com/office/drawing/2014/main" id="{B45A3DDD-89CF-1FC8-8A27-7A6741584384}"/>
                    </a:ext>
                  </a:extLst>
                </p:cNvPr>
                <p:cNvSpPr>
                  <a:spLocks/>
                </p:cNvSpPr>
                <p:nvPr/>
              </p:nvSpPr>
              <p:spPr bwMode="auto">
                <a:xfrm>
                  <a:off x="1358734" y="1880972"/>
                  <a:ext cx="345543" cy="473521"/>
                </a:xfrm>
                <a:custGeom>
                  <a:avLst/>
                  <a:gdLst>
                    <a:gd name="T0" fmla="*/ 30 w 32"/>
                    <a:gd name="T1" fmla="*/ 19 h 44"/>
                    <a:gd name="T2" fmla="*/ 12 w 32"/>
                    <a:gd name="T3" fmla="*/ 40 h 44"/>
                    <a:gd name="T4" fmla="*/ 2 w 32"/>
                    <a:gd name="T5" fmla="*/ 20 h 44"/>
                    <a:gd name="T6" fmla="*/ 18 w 32"/>
                    <a:gd name="T7" fmla="*/ 2 h 44"/>
                    <a:gd name="T8" fmla="*/ 30 w 32"/>
                    <a:gd name="T9" fmla="*/ 19 h 44"/>
                  </a:gdLst>
                  <a:ahLst/>
                  <a:cxnLst>
                    <a:cxn ang="0">
                      <a:pos x="T0" y="T1"/>
                    </a:cxn>
                    <a:cxn ang="0">
                      <a:pos x="T2" y="T3"/>
                    </a:cxn>
                    <a:cxn ang="0">
                      <a:pos x="T4" y="T5"/>
                    </a:cxn>
                    <a:cxn ang="0">
                      <a:pos x="T6" y="T7"/>
                    </a:cxn>
                    <a:cxn ang="0">
                      <a:pos x="T8" y="T9"/>
                    </a:cxn>
                  </a:cxnLst>
                  <a:rect l="0" t="0" r="r" b="b"/>
                  <a:pathLst>
                    <a:path w="32" h="44">
                      <a:moveTo>
                        <a:pt x="30" y="19"/>
                      </a:moveTo>
                      <a:cubicBezTo>
                        <a:pt x="29" y="30"/>
                        <a:pt x="20" y="44"/>
                        <a:pt x="12" y="40"/>
                      </a:cubicBezTo>
                      <a:cubicBezTo>
                        <a:pt x="6" y="37"/>
                        <a:pt x="0" y="31"/>
                        <a:pt x="2" y="20"/>
                      </a:cubicBezTo>
                      <a:cubicBezTo>
                        <a:pt x="3" y="9"/>
                        <a:pt x="9" y="4"/>
                        <a:pt x="18" y="2"/>
                      </a:cubicBezTo>
                      <a:cubicBezTo>
                        <a:pt x="27" y="0"/>
                        <a:pt x="32" y="8"/>
                        <a:pt x="30" y="19"/>
                      </a:cubicBezTo>
                    </a:path>
                  </a:pathLst>
                </a:custGeom>
                <a:solidFill>
                  <a:srgbClr val="ED90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89" name="Freeform 118">
                  <a:extLst>
                    <a:ext uri="{FF2B5EF4-FFF2-40B4-BE49-F238E27FC236}">
                      <a16:creationId xmlns:a16="http://schemas.microsoft.com/office/drawing/2014/main" id="{1EBB0C4B-BEE9-9492-ED46-1C3209C6F057}"/>
                    </a:ext>
                  </a:extLst>
                </p:cNvPr>
                <p:cNvSpPr>
                  <a:spLocks/>
                </p:cNvSpPr>
                <p:nvPr/>
              </p:nvSpPr>
              <p:spPr bwMode="auto">
                <a:xfrm>
                  <a:off x="1512307" y="1880972"/>
                  <a:ext cx="153573" cy="102382"/>
                </a:xfrm>
                <a:custGeom>
                  <a:avLst/>
                  <a:gdLst>
                    <a:gd name="T0" fmla="*/ 14 w 14"/>
                    <a:gd name="T1" fmla="*/ 5 h 9"/>
                    <a:gd name="T2" fmla="*/ 0 w 14"/>
                    <a:gd name="T3" fmla="*/ 9 h 9"/>
                    <a:gd name="T4" fmla="*/ 1 w 14"/>
                    <a:gd name="T5" fmla="*/ 2 h 9"/>
                    <a:gd name="T6" fmla="*/ 7 w 14"/>
                    <a:gd name="T7" fmla="*/ 1 h 9"/>
                    <a:gd name="T8" fmla="*/ 14 w 14"/>
                    <a:gd name="T9" fmla="*/ 5 h 9"/>
                  </a:gdLst>
                  <a:ahLst/>
                  <a:cxnLst>
                    <a:cxn ang="0">
                      <a:pos x="T0" y="T1"/>
                    </a:cxn>
                    <a:cxn ang="0">
                      <a:pos x="T2" y="T3"/>
                    </a:cxn>
                    <a:cxn ang="0">
                      <a:pos x="T4" y="T5"/>
                    </a:cxn>
                    <a:cxn ang="0">
                      <a:pos x="T6" y="T7"/>
                    </a:cxn>
                    <a:cxn ang="0">
                      <a:pos x="T8" y="T9"/>
                    </a:cxn>
                  </a:cxnLst>
                  <a:rect l="0" t="0" r="r" b="b"/>
                  <a:pathLst>
                    <a:path w="14" h="9">
                      <a:moveTo>
                        <a:pt x="14" y="5"/>
                      </a:moveTo>
                      <a:cubicBezTo>
                        <a:pt x="12" y="2"/>
                        <a:pt x="3" y="1"/>
                        <a:pt x="0" y="9"/>
                      </a:cubicBezTo>
                      <a:cubicBezTo>
                        <a:pt x="1" y="2"/>
                        <a:pt x="1" y="2"/>
                        <a:pt x="1" y="2"/>
                      </a:cubicBezTo>
                      <a:cubicBezTo>
                        <a:pt x="1" y="2"/>
                        <a:pt x="4" y="0"/>
                        <a:pt x="7" y="1"/>
                      </a:cubicBezTo>
                      <a:cubicBezTo>
                        <a:pt x="12" y="2"/>
                        <a:pt x="14" y="5"/>
                        <a:pt x="14" y="5"/>
                      </a:cubicBezTo>
                      <a:close/>
                    </a:path>
                  </a:pathLst>
                </a:custGeom>
                <a:solidFill>
                  <a:srgbClr val="FCBB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90" name="Freeform 119">
                  <a:extLst>
                    <a:ext uri="{FF2B5EF4-FFF2-40B4-BE49-F238E27FC236}">
                      <a16:creationId xmlns:a16="http://schemas.microsoft.com/office/drawing/2014/main" id="{9072B145-FB3E-9C79-64D3-3E9404355FEB}"/>
                    </a:ext>
                  </a:extLst>
                </p:cNvPr>
                <p:cNvSpPr>
                  <a:spLocks/>
                </p:cNvSpPr>
                <p:nvPr/>
              </p:nvSpPr>
              <p:spPr bwMode="auto">
                <a:xfrm>
                  <a:off x="334915" y="1113108"/>
                  <a:ext cx="1190194" cy="1241385"/>
                </a:xfrm>
                <a:custGeom>
                  <a:avLst/>
                  <a:gdLst>
                    <a:gd name="T0" fmla="*/ 56 w 111"/>
                    <a:gd name="T1" fmla="*/ 0 h 115"/>
                    <a:gd name="T2" fmla="*/ 111 w 111"/>
                    <a:gd name="T3" fmla="*/ 60 h 115"/>
                    <a:gd name="T4" fmla="*/ 56 w 111"/>
                    <a:gd name="T5" fmla="*/ 115 h 115"/>
                    <a:gd name="T6" fmla="*/ 0 w 111"/>
                    <a:gd name="T7" fmla="*/ 60 h 115"/>
                    <a:gd name="T8" fmla="*/ 56 w 111"/>
                    <a:gd name="T9" fmla="*/ 0 h 115"/>
                  </a:gdLst>
                  <a:ahLst/>
                  <a:cxnLst>
                    <a:cxn ang="0">
                      <a:pos x="T0" y="T1"/>
                    </a:cxn>
                    <a:cxn ang="0">
                      <a:pos x="T2" y="T3"/>
                    </a:cxn>
                    <a:cxn ang="0">
                      <a:pos x="T4" y="T5"/>
                    </a:cxn>
                    <a:cxn ang="0">
                      <a:pos x="T6" y="T7"/>
                    </a:cxn>
                    <a:cxn ang="0">
                      <a:pos x="T8" y="T9"/>
                    </a:cxn>
                  </a:cxnLst>
                  <a:rect l="0" t="0" r="r" b="b"/>
                  <a:pathLst>
                    <a:path w="111" h="115">
                      <a:moveTo>
                        <a:pt x="56" y="0"/>
                      </a:moveTo>
                      <a:cubicBezTo>
                        <a:pt x="86" y="0"/>
                        <a:pt x="111" y="19"/>
                        <a:pt x="111" y="60"/>
                      </a:cubicBezTo>
                      <a:cubicBezTo>
                        <a:pt x="111" y="90"/>
                        <a:pt x="86" y="115"/>
                        <a:pt x="56" y="115"/>
                      </a:cubicBezTo>
                      <a:cubicBezTo>
                        <a:pt x="25" y="115"/>
                        <a:pt x="0" y="90"/>
                        <a:pt x="0" y="60"/>
                      </a:cubicBezTo>
                      <a:cubicBezTo>
                        <a:pt x="0" y="20"/>
                        <a:pt x="25" y="0"/>
                        <a:pt x="56" y="0"/>
                      </a:cubicBezTo>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91" name="Freeform 120">
                  <a:extLst>
                    <a:ext uri="{FF2B5EF4-FFF2-40B4-BE49-F238E27FC236}">
                      <a16:creationId xmlns:a16="http://schemas.microsoft.com/office/drawing/2014/main" id="{BDB8AF27-5BA1-6D0E-7ABC-DE45DD70A706}"/>
                    </a:ext>
                  </a:extLst>
                </p:cNvPr>
                <p:cNvSpPr>
                  <a:spLocks/>
                </p:cNvSpPr>
                <p:nvPr/>
              </p:nvSpPr>
              <p:spPr bwMode="auto">
                <a:xfrm>
                  <a:off x="360511" y="1484238"/>
                  <a:ext cx="1151797" cy="1292576"/>
                </a:xfrm>
                <a:custGeom>
                  <a:avLst/>
                  <a:gdLst>
                    <a:gd name="T0" fmla="*/ 107 w 107"/>
                    <a:gd name="T1" fmla="*/ 53 h 120"/>
                    <a:gd name="T2" fmla="*/ 53 w 107"/>
                    <a:gd name="T3" fmla="*/ 120 h 120"/>
                    <a:gd name="T4" fmla="*/ 0 w 107"/>
                    <a:gd name="T5" fmla="*/ 53 h 120"/>
                    <a:gd name="T6" fmla="*/ 53 w 107"/>
                    <a:gd name="T7" fmla="*/ 0 h 120"/>
                    <a:gd name="T8" fmla="*/ 107 w 107"/>
                    <a:gd name="T9" fmla="*/ 53 h 120"/>
                  </a:gdLst>
                  <a:ahLst/>
                  <a:cxnLst>
                    <a:cxn ang="0">
                      <a:pos x="T0" y="T1"/>
                    </a:cxn>
                    <a:cxn ang="0">
                      <a:pos x="T2" y="T3"/>
                    </a:cxn>
                    <a:cxn ang="0">
                      <a:pos x="T4" y="T5"/>
                    </a:cxn>
                    <a:cxn ang="0">
                      <a:pos x="T6" y="T7"/>
                    </a:cxn>
                    <a:cxn ang="0">
                      <a:pos x="T8" y="T9"/>
                    </a:cxn>
                  </a:cxnLst>
                  <a:rect l="0" t="0" r="r" b="b"/>
                  <a:pathLst>
                    <a:path w="107" h="120">
                      <a:moveTo>
                        <a:pt x="107" y="53"/>
                      </a:moveTo>
                      <a:cubicBezTo>
                        <a:pt x="107" y="83"/>
                        <a:pt x="88" y="120"/>
                        <a:pt x="53" y="120"/>
                      </a:cubicBezTo>
                      <a:cubicBezTo>
                        <a:pt x="17" y="120"/>
                        <a:pt x="0" y="83"/>
                        <a:pt x="0" y="53"/>
                      </a:cubicBezTo>
                      <a:cubicBezTo>
                        <a:pt x="0" y="24"/>
                        <a:pt x="24" y="0"/>
                        <a:pt x="53" y="0"/>
                      </a:cubicBezTo>
                      <a:cubicBezTo>
                        <a:pt x="83" y="0"/>
                        <a:pt x="107" y="24"/>
                        <a:pt x="107" y="53"/>
                      </a:cubicBezTo>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92" name="Freeform 123">
                  <a:extLst>
                    <a:ext uri="{FF2B5EF4-FFF2-40B4-BE49-F238E27FC236}">
                      <a16:creationId xmlns:a16="http://schemas.microsoft.com/office/drawing/2014/main" id="{D2D0E07A-46BE-7E7C-4B39-C9A4BEB54173}"/>
                    </a:ext>
                  </a:extLst>
                </p:cNvPr>
                <p:cNvSpPr>
                  <a:spLocks/>
                </p:cNvSpPr>
                <p:nvPr/>
              </p:nvSpPr>
              <p:spPr bwMode="auto">
                <a:xfrm>
                  <a:off x="514083" y="1740193"/>
                  <a:ext cx="243161" cy="89588"/>
                </a:xfrm>
                <a:custGeom>
                  <a:avLst/>
                  <a:gdLst>
                    <a:gd name="T0" fmla="*/ 15 w 23"/>
                    <a:gd name="T1" fmla="*/ 0 h 8"/>
                    <a:gd name="T2" fmla="*/ 0 w 23"/>
                    <a:gd name="T3" fmla="*/ 7 h 8"/>
                    <a:gd name="T4" fmla="*/ 0 w 23"/>
                    <a:gd name="T5" fmla="*/ 8 h 8"/>
                    <a:gd name="T6" fmla="*/ 5 w 23"/>
                    <a:gd name="T7" fmla="*/ 8 h 8"/>
                    <a:gd name="T8" fmla="*/ 15 w 23"/>
                    <a:gd name="T9" fmla="*/ 4 h 8"/>
                    <a:gd name="T10" fmla="*/ 19 w 23"/>
                    <a:gd name="T11" fmla="*/ 5 h 8"/>
                    <a:gd name="T12" fmla="*/ 20 w 23"/>
                    <a:gd name="T13" fmla="*/ 5 h 8"/>
                    <a:gd name="T14" fmla="*/ 22 w 23"/>
                    <a:gd name="T15" fmla="*/ 5 h 8"/>
                    <a:gd name="T16" fmla="*/ 22 w 23"/>
                    <a:gd name="T17" fmla="*/ 4 h 8"/>
                    <a:gd name="T18" fmla="*/ 22 w 23"/>
                    <a:gd name="T19" fmla="*/ 2 h 8"/>
                    <a:gd name="T20" fmla="*/ 22 w 23"/>
                    <a:gd name="T21" fmla="*/ 2 h 8"/>
                    <a:gd name="T22" fmla="*/ 22 w 23"/>
                    <a:gd name="T23" fmla="*/ 2 h 8"/>
                    <a:gd name="T24" fmla="*/ 22 w 23"/>
                    <a:gd name="T25" fmla="*/ 1 h 8"/>
                    <a:gd name="T26" fmla="*/ 22 w 23"/>
                    <a:gd name="T27" fmla="*/ 1 h 8"/>
                    <a:gd name="T28" fmla="*/ 22 w 23"/>
                    <a:gd name="T29" fmla="*/ 1 h 8"/>
                    <a:gd name="T30" fmla="*/ 21 w 23"/>
                    <a:gd name="T31" fmla="*/ 1 h 8"/>
                    <a:gd name="T32" fmla="*/ 15 w 23"/>
                    <a:gd name="T33"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8">
                      <a:moveTo>
                        <a:pt x="15" y="0"/>
                      </a:moveTo>
                      <a:cubicBezTo>
                        <a:pt x="8" y="0"/>
                        <a:pt x="2" y="4"/>
                        <a:pt x="0" y="7"/>
                      </a:cubicBezTo>
                      <a:cubicBezTo>
                        <a:pt x="0" y="8"/>
                        <a:pt x="0" y="8"/>
                        <a:pt x="0" y="8"/>
                      </a:cubicBezTo>
                      <a:cubicBezTo>
                        <a:pt x="1" y="8"/>
                        <a:pt x="3" y="8"/>
                        <a:pt x="5" y="8"/>
                      </a:cubicBezTo>
                      <a:cubicBezTo>
                        <a:pt x="7" y="7"/>
                        <a:pt x="10" y="4"/>
                        <a:pt x="15" y="4"/>
                      </a:cubicBezTo>
                      <a:cubicBezTo>
                        <a:pt x="16" y="4"/>
                        <a:pt x="18" y="4"/>
                        <a:pt x="19" y="5"/>
                      </a:cubicBezTo>
                      <a:cubicBezTo>
                        <a:pt x="20" y="5"/>
                        <a:pt x="20" y="5"/>
                        <a:pt x="20" y="5"/>
                      </a:cubicBezTo>
                      <a:cubicBezTo>
                        <a:pt x="21" y="5"/>
                        <a:pt x="21" y="5"/>
                        <a:pt x="22" y="5"/>
                      </a:cubicBezTo>
                      <a:cubicBezTo>
                        <a:pt x="22" y="5"/>
                        <a:pt x="22" y="4"/>
                        <a:pt x="22" y="4"/>
                      </a:cubicBezTo>
                      <a:cubicBezTo>
                        <a:pt x="23" y="3"/>
                        <a:pt x="23" y="2"/>
                        <a:pt x="22" y="2"/>
                      </a:cubicBezTo>
                      <a:cubicBezTo>
                        <a:pt x="22" y="2"/>
                        <a:pt x="22" y="2"/>
                        <a:pt x="22" y="2"/>
                      </a:cubicBezTo>
                      <a:cubicBezTo>
                        <a:pt x="22" y="2"/>
                        <a:pt x="22" y="2"/>
                        <a:pt x="22" y="2"/>
                      </a:cubicBezTo>
                      <a:cubicBezTo>
                        <a:pt x="22" y="1"/>
                        <a:pt x="22" y="1"/>
                        <a:pt x="22" y="1"/>
                      </a:cubicBezTo>
                      <a:cubicBezTo>
                        <a:pt x="22" y="1"/>
                        <a:pt x="22" y="1"/>
                        <a:pt x="22" y="1"/>
                      </a:cubicBezTo>
                      <a:cubicBezTo>
                        <a:pt x="22" y="1"/>
                        <a:pt x="22" y="1"/>
                        <a:pt x="22" y="1"/>
                      </a:cubicBezTo>
                      <a:cubicBezTo>
                        <a:pt x="21" y="1"/>
                        <a:pt x="21" y="1"/>
                        <a:pt x="21" y="1"/>
                      </a:cubicBezTo>
                      <a:cubicBezTo>
                        <a:pt x="19" y="0"/>
                        <a:pt x="17" y="0"/>
                        <a:pt x="15" y="0"/>
                      </a:cubicBezTo>
                    </a:path>
                  </a:pathLst>
                </a:custGeom>
                <a:solidFill>
                  <a:srgbClr val="D5A8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93" name="Freeform 124">
                  <a:extLst>
                    <a:ext uri="{FF2B5EF4-FFF2-40B4-BE49-F238E27FC236}">
                      <a16:creationId xmlns:a16="http://schemas.microsoft.com/office/drawing/2014/main" id="{BD020318-C908-16BE-CA9B-BA7C1A037C18}"/>
                    </a:ext>
                  </a:extLst>
                </p:cNvPr>
                <p:cNvSpPr>
                  <a:spLocks/>
                </p:cNvSpPr>
                <p:nvPr/>
              </p:nvSpPr>
              <p:spPr bwMode="auto">
                <a:xfrm>
                  <a:off x="514083" y="1689002"/>
                  <a:ext cx="243161" cy="153573"/>
                </a:xfrm>
                <a:custGeom>
                  <a:avLst/>
                  <a:gdLst>
                    <a:gd name="T0" fmla="*/ 22 w 23"/>
                    <a:gd name="T1" fmla="*/ 8 h 14"/>
                    <a:gd name="T2" fmla="*/ 20 w 23"/>
                    <a:gd name="T3" fmla="*/ 8 h 14"/>
                    <a:gd name="T4" fmla="*/ 4 w 23"/>
                    <a:gd name="T5" fmla="*/ 13 h 14"/>
                    <a:gd name="T6" fmla="*/ 1 w 23"/>
                    <a:gd name="T7" fmla="*/ 13 h 14"/>
                    <a:gd name="T8" fmla="*/ 1 w 23"/>
                    <a:gd name="T9" fmla="*/ 10 h 14"/>
                    <a:gd name="T10" fmla="*/ 22 w 23"/>
                    <a:gd name="T11" fmla="*/ 4 h 14"/>
                    <a:gd name="T12" fmla="*/ 23 w 23"/>
                    <a:gd name="T13" fmla="*/ 7 h 14"/>
                    <a:gd name="T14" fmla="*/ 22 w 23"/>
                    <a:gd name="T15" fmla="*/ 8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14">
                      <a:moveTo>
                        <a:pt x="22" y="8"/>
                      </a:moveTo>
                      <a:cubicBezTo>
                        <a:pt x="22" y="8"/>
                        <a:pt x="21" y="8"/>
                        <a:pt x="20" y="8"/>
                      </a:cubicBezTo>
                      <a:cubicBezTo>
                        <a:pt x="11" y="5"/>
                        <a:pt x="5" y="13"/>
                        <a:pt x="4" y="13"/>
                      </a:cubicBezTo>
                      <a:cubicBezTo>
                        <a:pt x="4" y="14"/>
                        <a:pt x="2" y="14"/>
                        <a:pt x="1" y="13"/>
                      </a:cubicBezTo>
                      <a:cubicBezTo>
                        <a:pt x="0" y="13"/>
                        <a:pt x="0" y="11"/>
                        <a:pt x="1" y="10"/>
                      </a:cubicBezTo>
                      <a:cubicBezTo>
                        <a:pt x="4" y="6"/>
                        <a:pt x="12" y="0"/>
                        <a:pt x="22" y="4"/>
                      </a:cubicBezTo>
                      <a:cubicBezTo>
                        <a:pt x="23" y="4"/>
                        <a:pt x="23" y="6"/>
                        <a:pt x="23" y="7"/>
                      </a:cubicBezTo>
                      <a:cubicBezTo>
                        <a:pt x="23" y="7"/>
                        <a:pt x="23" y="8"/>
                        <a:pt x="22" y="8"/>
                      </a:cubicBezTo>
                      <a:close/>
                    </a:path>
                  </a:pathLst>
                </a:custGeom>
                <a:solidFill>
                  <a:srgbClr val="6F5B56"/>
                </a:solidFill>
                <a:ln>
                  <a:noFill/>
                </a:ln>
              </p:spPr>
              <p:txBody>
                <a:bodyPr vert="horz" wrap="square" lIns="45720" tIns="22860" rIns="45720" bIns="22860" numCol="1" anchor="t" anchorCtr="0" compatLnSpc="1">
                  <a:prstTxWarp prst="textNoShape">
                    <a:avLst/>
                  </a:prstTxWarp>
                </a:bodyPr>
                <a:lstStyle/>
                <a:p>
                  <a:endParaRPr lang="en-US" sz="900"/>
                </a:p>
              </p:txBody>
            </p:sp>
            <p:sp>
              <p:nvSpPr>
                <p:cNvPr id="94" name="Freeform 125">
                  <a:extLst>
                    <a:ext uri="{FF2B5EF4-FFF2-40B4-BE49-F238E27FC236}">
                      <a16:creationId xmlns:a16="http://schemas.microsoft.com/office/drawing/2014/main" id="{4B014093-03C4-2145-8A40-8DFCA96A66CD}"/>
                    </a:ext>
                  </a:extLst>
                </p:cNvPr>
                <p:cNvSpPr>
                  <a:spLocks/>
                </p:cNvSpPr>
                <p:nvPr/>
              </p:nvSpPr>
              <p:spPr bwMode="auto">
                <a:xfrm>
                  <a:off x="514083" y="1689002"/>
                  <a:ext cx="243161" cy="140779"/>
                </a:xfrm>
                <a:custGeom>
                  <a:avLst/>
                  <a:gdLst>
                    <a:gd name="T0" fmla="*/ 1 w 23"/>
                    <a:gd name="T1" fmla="*/ 13 h 13"/>
                    <a:gd name="T2" fmla="*/ 2 w 23"/>
                    <a:gd name="T3" fmla="*/ 12 h 13"/>
                    <a:gd name="T4" fmla="*/ 23 w 23"/>
                    <a:gd name="T5" fmla="*/ 5 h 13"/>
                    <a:gd name="T6" fmla="*/ 23 w 23"/>
                    <a:gd name="T7" fmla="*/ 6 h 13"/>
                    <a:gd name="T8" fmla="*/ 22 w 23"/>
                    <a:gd name="T9" fmla="*/ 4 h 13"/>
                    <a:gd name="T10" fmla="*/ 1 w 23"/>
                    <a:gd name="T11" fmla="*/ 10 h 13"/>
                    <a:gd name="T12" fmla="*/ 1 w 23"/>
                    <a:gd name="T13" fmla="*/ 13 h 13"/>
                  </a:gdLst>
                  <a:ahLst/>
                  <a:cxnLst>
                    <a:cxn ang="0">
                      <a:pos x="T0" y="T1"/>
                    </a:cxn>
                    <a:cxn ang="0">
                      <a:pos x="T2" y="T3"/>
                    </a:cxn>
                    <a:cxn ang="0">
                      <a:pos x="T4" y="T5"/>
                    </a:cxn>
                    <a:cxn ang="0">
                      <a:pos x="T6" y="T7"/>
                    </a:cxn>
                    <a:cxn ang="0">
                      <a:pos x="T8" y="T9"/>
                    </a:cxn>
                    <a:cxn ang="0">
                      <a:pos x="T10" y="T11"/>
                    </a:cxn>
                    <a:cxn ang="0">
                      <a:pos x="T12" y="T13"/>
                    </a:cxn>
                  </a:cxnLst>
                  <a:rect l="0" t="0" r="r" b="b"/>
                  <a:pathLst>
                    <a:path w="23" h="13">
                      <a:moveTo>
                        <a:pt x="1" y="13"/>
                      </a:moveTo>
                      <a:cubicBezTo>
                        <a:pt x="1" y="13"/>
                        <a:pt x="1" y="12"/>
                        <a:pt x="2" y="12"/>
                      </a:cubicBezTo>
                      <a:cubicBezTo>
                        <a:pt x="4" y="8"/>
                        <a:pt x="13" y="1"/>
                        <a:pt x="23" y="5"/>
                      </a:cubicBezTo>
                      <a:cubicBezTo>
                        <a:pt x="23" y="5"/>
                        <a:pt x="23" y="5"/>
                        <a:pt x="23" y="6"/>
                      </a:cubicBezTo>
                      <a:cubicBezTo>
                        <a:pt x="23" y="5"/>
                        <a:pt x="22" y="4"/>
                        <a:pt x="22" y="4"/>
                      </a:cubicBezTo>
                      <a:cubicBezTo>
                        <a:pt x="12" y="0"/>
                        <a:pt x="4" y="6"/>
                        <a:pt x="1" y="10"/>
                      </a:cubicBezTo>
                      <a:cubicBezTo>
                        <a:pt x="0" y="11"/>
                        <a:pt x="0" y="13"/>
                        <a:pt x="1" y="13"/>
                      </a:cubicBezTo>
                      <a:close/>
                    </a:path>
                  </a:pathLst>
                </a:custGeom>
                <a:solidFill>
                  <a:srgbClr val="8E7771"/>
                </a:solidFill>
                <a:ln>
                  <a:noFill/>
                </a:ln>
              </p:spPr>
              <p:txBody>
                <a:bodyPr vert="horz" wrap="square" lIns="45720" tIns="22860" rIns="45720" bIns="22860" numCol="1" anchor="t" anchorCtr="0" compatLnSpc="1">
                  <a:prstTxWarp prst="textNoShape">
                    <a:avLst/>
                  </a:prstTxWarp>
                </a:bodyPr>
                <a:lstStyle/>
                <a:p>
                  <a:endParaRPr lang="en-US" sz="900"/>
                </a:p>
              </p:txBody>
            </p:sp>
            <p:sp>
              <p:nvSpPr>
                <p:cNvPr id="95" name="Freeform 126">
                  <a:extLst>
                    <a:ext uri="{FF2B5EF4-FFF2-40B4-BE49-F238E27FC236}">
                      <a16:creationId xmlns:a16="http://schemas.microsoft.com/office/drawing/2014/main" id="{ADC0721C-63B7-F189-B394-A02BFED7A327}"/>
                    </a:ext>
                  </a:extLst>
                </p:cNvPr>
                <p:cNvSpPr>
                  <a:spLocks/>
                </p:cNvSpPr>
                <p:nvPr/>
              </p:nvSpPr>
              <p:spPr bwMode="auto">
                <a:xfrm>
                  <a:off x="1064390" y="1740193"/>
                  <a:ext cx="243161" cy="127977"/>
                </a:xfrm>
                <a:custGeom>
                  <a:avLst/>
                  <a:gdLst>
                    <a:gd name="T0" fmla="*/ 8 w 23"/>
                    <a:gd name="T1" fmla="*/ 0 h 11"/>
                    <a:gd name="T2" fmla="*/ 1 w 23"/>
                    <a:gd name="T3" fmla="*/ 1 h 11"/>
                    <a:gd name="T4" fmla="*/ 1 w 23"/>
                    <a:gd name="T5" fmla="*/ 1 h 11"/>
                    <a:gd name="T6" fmla="*/ 1 w 23"/>
                    <a:gd name="T7" fmla="*/ 1 h 11"/>
                    <a:gd name="T8" fmla="*/ 1 w 23"/>
                    <a:gd name="T9" fmla="*/ 1 h 11"/>
                    <a:gd name="T10" fmla="*/ 1 w 23"/>
                    <a:gd name="T11" fmla="*/ 2 h 11"/>
                    <a:gd name="T12" fmla="*/ 0 w 23"/>
                    <a:gd name="T13" fmla="*/ 2 h 11"/>
                    <a:gd name="T14" fmla="*/ 0 w 23"/>
                    <a:gd name="T15" fmla="*/ 2 h 11"/>
                    <a:gd name="T16" fmla="*/ 0 w 23"/>
                    <a:gd name="T17" fmla="*/ 4 h 11"/>
                    <a:gd name="T18" fmla="*/ 1 w 23"/>
                    <a:gd name="T19" fmla="*/ 5 h 11"/>
                    <a:gd name="T20" fmla="*/ 2 w 23"/>
                    <a:gd name="T21" fmla="*/ 5 h 11"/>
                    <a:gd name="T22" fmla="*/ 3 w 23"/>
                    <a:gd name="T23" fmla="*/ 5 h 11"/>
                    <a:gd name="T24" fmla="*/ 8 w 23"/>
                    <a:gd name="T25" fmla="*/ 4 h 11"/>
                    <a:gd name="T26" fmla="*/ 19 w 23"/>
                    <a:gd name="T27" fmla="*/ 10 h 11"/>
                    <a:gd name="T28" fmla="*/ 20 w 23"/>
                    <a:gd name="T29" fmla="*/ 11 h 11"/>
                    <a:gd name="T30" fmla="*/ 21 w 23"/>
                    <a:gd name="T31" fmla="*/ 11 h 11"/>
                    <a:gd name="T32" fmla="*/ 22 w 23"/>
                    <a:gd name="T33" fmla="*/ 10 h 11"/>
                    <a:gd name="T34" fmla="*/ 22 w 23"/>
                    <a:gd name="T35" fmla="*/ 7 h 11"/>
                    <a:gd name="T36" fmla="*/ 8 w 23"/>
                    <a:gd name="T3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3" h="11">
                      <a:moveTo>
                        <a:pt x="8" y="0"/>
                      </a:moveTo>
                      <a:cubicBezTo>
                        <a:pt x="6" y="0"/>
                        <a:pt x="4" y="0"/>
                        <a:pt x="1" y="1"/>
                      </a:cubicBezTo>
                      <a:cubicBezTo>
                        <a:pt x="1" y="1"/>
                        <a:pt x="1" y="1"/>
                        <a:pt x="1" y="1"/>
                      </a:cubicBezTo>
                      <a:cubicBezTo>
                        <a:pt x="1" y="1"/>
                        <a:pt x="1" y="1"/>
                        <a:pt x="1" y="1"/>
                      </a:cubicBezTo>
                      <a:cubicBezTo>
                        <a:pt x="1" y="1"/>
                        <a:pt x="1" y="1"/>
                        <a:pt x="1" y="1"/>
                      </a:cubicBezTo>
                      <a:cubicBezTo>
                        <a:pt x="1" y="2"/>
                        <a:pt x="1" y="2"/>
                        <a:pt x="1" y="2"/>
                      </a:cubicBezTo>
                      <a:cubicBezTo>
                        <a:pt x="0" y="2"/>
                        <a:pt x="0" y="2"/>
                        <a:pt x="0" y="2"/>
                      </a:cubicBezTo>
                      <a:cubicBezTo>
                        <a:pt x="0" y="2"/>
                        <a:pt x="0" y="2"/>
                        <a:pt x="0" y="2"/>
                      </a:cubicBezTo>
                      <a:cubicBezTo>
                        <a:pt x="0" y="3"/>
                        <a:pt x="0" y="3"/>
                        <a:pt x="0" y="4"/>
                      </a:cubicBezTo>
                      <a:cubicBezTo>
                        <a:pt x="0" y="4"/>
                        <a:pt x="1" y="5"/>
                        <a:pt x="1" y="5"/>
                      </a:cubicBezTo>
                      <a:cubicBezTo>
                        <a:pt x="1" y="5"/>
                        <a:pt x="2" y="5"/>
                        <a:pt x="2" y="5"/>
                      </a:cubicBezTo>
                      <a:cubicBezTo>
                        <a:pt x="3" y="5"/>
                        <a:pt x="3" y="5"/>
                        <a:pt x="3" y="5"/>
                      </a:cubicBezTo>
                      <a:cubicBezTo>
                        <a:pt x="5" y="4"/>
                        <a:pt x="6" y="4"/>
                        <a:pt x="8" y="4"/>
                      </a:cubicBezTo>
                      <a:cubicBezTo>
                        <a:pt x="14" y="4"/>
                        <a:pt x="19" y="10"/>
                        <a:pt x="19" y="10"/>
                      </a:cubicBezTo>
                      <a:cubicBezTo>
                        <a:pt x="19" y="10"/>
                        <a:pt x="20" y="11"/>
                        <a:pt x="20" y="11"/>
                      </a:cubicBezTo>
                      <a:cubicBezTo>
                        <a:pt x="20" y="11"/>
                        <a:pt x="21" y="11"/>
                        <a:pt x="21" y="11"/>
                      </a:cubicBezTo>
                      <a:cubicBezTo>
                        <a:pt x="21" y="11"/>
                        <a:pt x="22" y="11"/>
                        <a:pt x="22" y="10"/>
                      </a:cubicBezTo>
                      <a:cubicBezTo>
                        <a:pt x="23" y="10"/>
                        <a:pt x="23" y="8"/>
                        <a:pt x="22" y="7"/>
                      </a:cubicBezTo>
                      <a:cubicBezTo>
                        <a:pt x="20" y="4"/>
                        <a:pt x="15" y="0"/>
                        <a:pt x="8" y="0"/>
                      </a:cubicBezTo>
                    </a:path>
                  </a:pathLst>
                </a:custGeom>
                <a:solidFill>
                  <a:srgbClr val="D5A8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96" name="Freeform 127">
                  <a:extLst>
                    <a:ext uri="{FF2B5EF4-FFF2-40B4-BE49-F238E27FC236}">
                      <a16:creationId xmlns:a16="http://schemas.microsoft.com/office/drawing/2014/main" id="{BA2BE00C-8BA1-0553-3B99-9B23212F0E95}"/>
                    </a:ext>
                  </a:extLst>
                </p:cNvPr>
                <p:cNvSpPr>
                  <a:spLocks/>
                </p:cNvSpPr>
                <p:nvPr/>
              </p:nvSpPr>
              <p:spPr bwMode="auto">
                <a:xfrm>
                  <a:off x="1051588" y="1689002"/>
                  <a:ext cx="255955" cy="153573"/>
                </a:xfrm>
                <a:custGeom>
                  <a:avLst/>
                  <a:gdLst>
                    <a:gd name="T0" fmla="*/ 1 w 24"/>
                    <a:gd name="T1" fmla="*/ 8 h 14"/>
                    <a:gd name="T2" fmla="*/ 4 w 24"/>
                    <a:gd name="T3" fmla="*/ 8 h 14"/>
                    <a:gd name="T4" fmla="*/ 19 w 24"/>
                    <a:gd name="T5" fmla="*/ 13 h 14"/>
                    <a:gd name="T6" fmla="*/ 22 w 24"/>
                    <a:gd name="T7" fmla="*/ 14 h 14"/>
                    <a:gd name="T8" fmla="*/ 23 w 24"/>
                    <a:gd name="T9" fmla="*/ 10 h 14"/>
                    <a:gd name="T10" fmla="*/ 2 w 24"/>
                    <a:gd name="T11" fmla="*/ 4 h 14"/>
                    <a:gd name="T12" fmla="*/ 1 w 24"/>
                    <a:gd name="T13" fmla="*/ 7 h 14"/>
                    <a:gd name="T14" fmla="*/ 1 w 24"/>
                    <a:gd name="T15" fmla="*/ 8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 h="14">
                      <a:moveTo>
                        <a:pt x="1" y="8"/>
                      </a:moveTo>
                      <a:cubicBezTo>
                        <a:pt x="2" y="8"/>
                        <a:pt x="3" y="9"/>
                        <a:pt x="4" y="8"/>
                      </a:cubicBezTo>
                      <a:cubicBezTo>
                        <a:pt x="13" y="5"/>
                        <a:pt x="19" y="13"/>
                        <a:pt x="19" y="13"/>
                      </a:cubicBezTo>
                      <a:cubicBezTo>
                        <a:pt x="20" y="14"/>
                        <a:pt x="21" y="14"/>
                        <a:pt x="22" y="14"/>
                      </a:cubicBezTo>
                      <a:cubicBezTo>
                        <a:pt x="23" y="13"/>
                        <a:pt x="24" y="11"/>
                        <a:pt x="23" y="10"/>
                      </a:cubicBezTo>
                      <a:cubicBezTo>
                        <a:pt x="20" y="7"/>
                        <a:pt x="12" y="0"/>
                        <a:pt x="2" y="4"/>
                      </a:cubicBezTo>
                      <a:cubicBezTo>
                        <a:pt x="1" y="5"/>
                        <a:pt x="0" y="6"/>
                        <a:pt x="1" y="7"/>
                      </a:cubicBezTo>
                      <a:cubicBezTo>
                        <a:pt x="1" y="7"/>
                        <a:pt x="1" y="8"/>
                        <a:pt x="1" y="8"/>
                      </a:cubicBezTo>
                      <a:close/>
                    </a:path>
                  </a:pathLst>
                </a:custGeom>
                <a:solidFill>
                  <a:srgbClr val="6F5B56"/>
                </a:solidFill>
                <a:ln>
                  <a:noFill/>
                </a:ln>
              </p:spPr>
              <p:txBody>
                <a:bodyPr vert="horz" wrap="square" lIns="45720" tIns="22860" rIns="45720" bIns="22860" numCol="1" anchor="t" anchorCtr="0" compatLnSpc="1">
                  <a:prstTxWarp prst="textNoShape">
                    <a:avLst/>
                  </a:prstTxWarp>
                </a:bodyPr>
                <a:lstStyle/>
                <a:p>
                  <a:endParaRPr lang="en-US" sz="900"/>
                </a:p>
              </p:txBody>
            </p:sp>
            <p:sp>
              <p:nvSpPr>
                <p:cNvPr id="97" name="Freeform 128">
                  <a:extLst>
                    <a:ext uri="{FF2B5EF4-FFF2-40B4-BE49-F238E27FC236}">
                      <a16:creationId xmlns:a16="http://schemas.microsoft.com/office/drawing/2014/main" id="{C24A49E8-CA2E-B3C7-E576-AF9312F3EDF2}"/>
                    </a:ext>
                  </a:extLst>
                </p:cNvPr>
                <p:cNvSpPr>
                  <a:spLocks/>
                </p:cNvSpPr>
                <p:nvPr/>
              </p:nvSpPr>
              <p:spPr bwMode="auto">
                <a:xfrm>
                  <a:off x="1064390" y="1689002"/>
                  <a:ext cx="243161" cy="153573"/>
                </a:xfrm>
                <a:custGeom>
                  <a:avLst/>
                  <a:gdLst>
                    <a:gd name="T0" fmla="*/ 21 w 23"/>
                    <a:gd name="T1" fmla="*/ 14 h 14"/>
                    <a:gd name="T2" fmla="*/ 21 w 23"/>
                    <a:gd name="T3" fmla="*/ 12 h 14"/>
                    <a:gd name="T4" fmla="*/ 0 w 23"/>
                    <a:gd name="T5" fmla="*/ 5 h 14"/>
                    <a:gd name="T6" fmla="*/ 0 w 23"/>
                    <a:gd name="T7" fmla="*/ 6 h 14"/>
                    <a:gd name="T8" fmla="*/ 1 w 23"/>
                    <a:gd name="T9" fmla="*/ 4 h 14"/>
                    <a:gd name="T10" fmla="*/ 22 w 23"/>
                    <a:gd name="T11" fmla="*/ 10 h 14"/>
                    <a:gd name="T12" fmla="*/ 21 w 23"/>
                    <a:gd name="T13" fmla="*/ 14 h 14"/>
                  </a:gdLst>
                  <a:ahLst/>
                  <a:cxnLst>
                    <a:cxn ang="0">
                      <a:pos x="T0" y="T1"/>
                    </a:cxn>
                    <a:cxn ang="0">
                      <a:pos x="T2" y="T3"/>
                    </a:cxn>
                    <a:cxn ang="0">
                      <a:pos x="T4" y="T5"/>
                    </a:cxn>
                    <a:cxn ang="0">
                      <a:pos x="T6" y="T7"/>
                    </a:cxn>
                    <a:cxn ang="0">
                      <a:pos x="T8" y="T9"/>
                    </a:cxn>
                    <a:cxn ang="0">
                      <a:pos x="T10" y="T11"/>
                    </a:cxn>
                    <a:cxn ang="0">
                      <a:pos x="T12" y="T13"/>
                    </a:cxn>
                  </a:cxnLst>
                  <a:rect l="0" t="0" r="r" b="b"/>
                  <a:pathLst>
                    <a:path w="23" h="14">
                      <a:moveTo>
                        <a:pt x="21" y="14"/>
                      </a:moveTo>
                      <a:cubicBezTo>
                        <a:pt x="22" y="13"/>
                        <a:pt x="21" y="12"/>
                        <a:pt x="21" y="12"/>
                      </a:cubicBezTo>
                      <a:cubicBezTo>
                        <a:pt x="18" y="8"/>
                        <a:pt x="10" y="1"/>
                        <a:pt x="0" y="5"/>
                      </a:cubicBezTo>
                      <a:cubicBezTo>
                        <a:pt x="0" y="5"/>
                        <a:pt x="0" y="5"/>
                        <a:pt x="0" y="6"/>
                      </a:cubicBezTo>
                      <a:cubicBezTo>
                        <a:pt x="0" y="5"/>
                        <a:pt x="0" y="4"/>
                        <a:pt x="1" y="4"/>
                      </a:cubicBezTo>
                      <a:cubicBezTo>
                        <a:pt x="11" y="0"/>
                        <a:pt x="19" y="7"/>
                        <a:pt x="22" y="10"/>
                      </a:cubicBezTo>
                      <a:cubicBezTo>
                        <a:pt x="23" y="11"/>
                        <a:pt x="22" y="13"/>
                        <a:pt x="21" y="14"/>
                      </a:cubicBezTo>
                      <a:close/>
                    </a:path>
                  </a:pathLst>
                </a:custGeom>
                <a:solidFill>
                  <a:srgbClr val="8E7771"/>
                </a:solidFill>
                <a:ln>
                  <a:noFill/>
                </a:ln>
              </p:spPr>
              <p:txBody>
                <a:bodyPr vert="horz" wrap="square" lIns="45720" tIns="22860" rIns="45720" bIns="22860" numCol="1" anchor="t" anchorCtr="0" compatLnSpc="1">
                  <a:prstTxWarp prst="textNoShape">
                    <a:avLst/>
                  </a:prstTxWarp>
                </a:bodyPr>
                <a:lstStyle/>
                <a:p>
                  <a:endParaRPr lang="en-US" sz="900"/>
                </a:p>
              </p:txBody>
            </p:sp>
            <p:grpSp>
              <p:nvGrpSpPr>
                <p:cNvPr id="98" name="Group 97">
                  <a:extLst>
                    <a:ext uri="{FF2B5EF4-FFF2-40B4-BE49-F238E27FC236}">
                      <a16:creationId xmlns:a16="http://schemas.microsoft.com/office/drawing/2014/main" id="{B8C2E44C-B453-EBC8-AE3F-FCC19EB851B0}"/>
                    </a:ext>
                  </a:extLst>
                </p:cNvPr>
                <p:cNvGrpSpPr/>
                <p:nvPr/>
              </p:nvGrpSpPr>
              <p:grpSpPr>
                <a:xfrm>
                  <a:off x="656833" y="2374458"/>
                  <a:ext cx="535036" cy="227394"/>
                  <a:chOff x="4643802" y="5084415"/>
                  <a:chExt cx="511910" cy="217565"/>
                </a:xfrm>
              </p:grpSpPr>
              <p:sp>
                <p:nvSpPr>
                  <p:cNvPr id="115" name="Freeform 134">
                    <a:extLst>
                      <a:ext uri="{FF2B5EF4-FFF2-40B4-BE49-F238E27FC236}">
                        <a16:creationId xmlns:a16="http://schemas.microsoft.com/office/drawing/2014/main" id="{76D4F30A-2795-8F48-A2F8-FF62BB9A635C}"/>
                      </a:ext>
                    </a:extLst>
                  </p:cNvPr>
                  <p:cNvSpPr>
                    <a:spLocks/>
                  </p:cNvSpPr>
                  <p:nvPr/>
                </p:nvSpPr>
                <p:spPr bwMode="auto">
                  <a:xfrm>
                    <a:off x="4643802" y="5084415"/>
                    <a:ext cx="511910" cy="127977"/>
                  </a:xfrm>
                  <a:custGeom>
                    <a:avLst/>
                    <a:gdLst>
                      <a:gd name="T0" fmla="*/ 6 w 47"/>
                      <a:gd name="T1" fmla="*/ 12 h 12"/>
                      <a:gd name="T2" fmla="*/ 0 w 47"/>
                      <a:gd name="T3" fmla="*/ 0 h 12"/>
                      <a:gd name="T4" fmla="*/ 24 w 47"/>
                      <a:gd name="T5" fmla="*/ 1 h 12"/>
                      <a:gd name="T6" fmla="*/ 47 w 47"/>
                      <a:gd name="T7" fmla="*/ 0 h 12"/>
                      <a:gd name="T8" fmla="*/ 41 w 47"/>
                      <a:gd name="T9" fmla="*/ 12 h 12"/>
                      <a:gd name="T10" fmla="*/ 24 w 47"/>
                      <a:gd name="T11" fmla="*/ 8 h 12"/>
                      <a:gd name="T12" fmla="*/ 6 w 47"/>
                      <a:gd name="T13" fmla="*/ 12 h 12"/>
                    </a:gdLst>
                    <a:ahLst/>
                    <a:cxnLst>
                      <a:cxn ang="0">
                        <a:pos x="T0" y="T1"/>
                      </a:cxn>
                      <a:cxn ang="0">
                        <a:pos x="T2" y="T3"/>
                      </a:cxn>
                      <a:cxn ang="0">
                        <a:pos x="T4" y="T5"/>
                      </a:cxn>
                      <a:cxn ang="0">
                        <a:pos x="T6" y="T7"/>
                      </a:cxn>
                      <a:cxn ang="0">
                        <a:pos x="T8" y="T9"/>
                      </a:cxn>
                      <a:cxn ang="0">
                        <a:pos x="T10" y="T11"/>
                      </a:cxn>
                      <a:cxn ang="0">
                        <a:pos x="T12" y="T13"/>
                      </a:cxn>
                    </a:cxnLst>
                    <a:rect l="0" t="0" r="r" b="b"/>
                    <a:pathLst>
                      <a:path w="47" h="12">
                        <a:moveTo>
                          <a:pt x="6" y="12"/>
                        </a:moveTo>
                        <a:cubicBezTo>
                          <a:pt x="3" y="9"/>
                          <a:pt x="1" y="4"/>
                          <a:pt x="0" y="0"/>
                        </a:cubicBezTo>
                        <a:cubicBezTo>
                          <a:pt x="7" y="1"/>
                          <a:pt x="15" y="1"/>
                          <a:pt x="24" y="1"/>
                        </a:cubicBezTo>
                        <a:cubicBezTo>
                          <a:pt x="32" y="1"/>
                          <a:pt x="40" y="1"/>
                          <a:pt x="47" y="0"/>
                        </a:cubicBezTo>
                        <a:cubicBezTo>
                          <a:pt x="46" y="4"/>
                          <a:pt x="44" y="9"/>
                          <a:pt x="41" y="12"/>
                        </a:cubicBezTo>
                        <a:cubicBezTo>
                          <a:pt x="37" y="9"/>
                          <a:pt x="31" y="8"/>
                          <a:pt x="24" y="8"/>
                        </a:cubicBezTo>
                        <a:cubicBezTo>
                          <a:pt x="16" y="8"/>
                          <a:pt x="10" y="9"/>
                          <a:pt x="6" y="12"/>
                        </a:cubicBezTo>
                        <a:close/>
                      </a:path>
                    </a:pathLst>
                  </a:custGeom>
                  <a:solidFill>
                    <a:srgbClr val="9A32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116" name="Freeform 135">
                    <a:extLst>
                      <a:ext uri="{FF2B5EF4-FFF2-40B4-BE49-F238E27FC236}">
                        <a16:creationId xmlns:a16="http://schemas.microsoft.com/office/drawing/2014/main" id="{8090377C-D558-7C23-14D3-351E33527F3E}"/>
                      </a:ext>
                    </a:extLst>
                  </p:cNvPr>
                  <p:cNvSpPr>
                    <a:spLocks/>
                  </p:cNvSpPr>
                  <p:nvPr/>
                </p:nvSpPr>
                <p:spPr bwMode="auto">
                  <a:xfrm>
                    <a:off x="4720589" y="5174003"/>
                    <a:ext cx="371138" cy="127977"/>
                  </a:xfrm>
                  <a:custGeom>
                    <a:avLst/>
                    <a:gdLst>
                      <a:gd name="T0" fmla="*/ 18 w 35"/>
                      <a:gd name="T1" fmla="*/ 12 h 12"/>
                      <a:gd name="T2" fmla="*/ 0 w 35"/>
                      <a:gd name="T3" fmla="*/ 4 h 12"/>
                      <a:gd name="T4" fmla="*/ 18 w 35"/>
                      <a:gd name="T5" fmla="*/ 0 h 12"/>
                      <a:gd name="T6" fmla="*/ 35 w 35"/>
                      <a:gd name="T7" fmla="*/ 4 h 12"/>
                      <a:gd name="T8" fmla="*/ 18 w 35"/>
                      <a:gd name="T9" fmla="*/ 12 h 12"/>
                    </a:gdLst>
                    <a:ahLst/>
                    <a:cxnLst>
                      <a:cxn ang="0">
                        <a:pos x="T0" y="T1"/>
                      </a:cxn>
                      <a:cxn ang="0">
                        <a:pos x="T2" y="T3"/>
                      </a:cxn>
                      <a:cxn ang="0">
                        <a:pos x="T4" y="T5"/>
                      </a:cxn>
                      <a:cxn ang="0">
                        <a:pos x="T6" y="T7"/>
                      </a:cxn>
                      <a:cxn ang="0">
                        <a:pos x="T8" y="T9"/>
                      </a:cxn>
                    </a:cxnLst>
                    <a:rect l="0" t="0" r="r" b="b"/>
                    <a:pathLst>
                      <a:path w="35" h="12">
                        <a:moveTo>
                          <a:pt x="18" y="12"/>
                        </a:moveTo>
                        <a:cubicBezTo>
                          <a:pt x="11" y="12"/>
                          <a:pt x="4" y="9"/>
                          <a:pt x="0" y="4"/>
                        </a:cubicBezTo>
                        <a:cubicBezTo>
                          <a:pt x="4" y="1"/>
                          <a:pt x="10" y="0"/>
                          <a:pt x="18" y="0"/>
                        </a:cubicBezTo>
                        <a:cubicBezTo>
                          <a:pt x="25" y="0"/>
                          <a:pt x="31" y="1"/>
                          <a:pt x="35" y="4"/>
                        </a:cubicBezTo>
                        <a:cubicBezTo>
                          <a:pt x="31" y="9"/>
                          <a:pt x="25" y="12"/>
                          <a:pt x="18" y="12"/>
                        </a:cubicBezTo>
                        <a:close/>
                      </a:path>
                    </a:pathLst>
                  </a:custGeom>
                  <a:solidFill>
                    <a:srgbClr val="C455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grpSp>
            <p:sp>
              <p:nvSpPr>
                <p:cNvPr id="99" name="Freeform 159">
                  <a:extLst>
                    <a:ext uri="{FF2B5EF4-FFF2-40B4-BE49-F238E27FC236}">
                      <a16:creationId xmlns:a16="http://schemas.microsoft.com/office/drawing/2014/main" id="{0CA843B6-8E97-DC93-1A32-AEEF5F757519}"/>
                    </a:ext>
                  </a:extLst>
                </p:cNvPr>
                <p:cNvSpPr>
                  <a:spLocks noEditPoints="1"/>
                </p:cNvSpPr>
                <p:nvPr/>
              </p:nvSpPr>
              <p:spPr bwMode="auto">
                <a:xfrm>
                  <a:off x="437297" y="1868170"/>
                  <a:ext cx="383932" cy="319948"/>
                </a:xfrm>
                <a:custGeom>
                  <a:avLst/>
                  <a:gdLst>
                    <a:gd name="T0" fmla="*/ 17 w 36"/>
                    <a:gd name="T1" fmla="*/ 30 h 30"/>
                    <a:gd name="T2" fmla="*/ 17 w 36"/>
                    <a:gd name="T3" fmla="*/ 30 h 30"/>
                    <a:gd name="T4" fmla="*/ 17 w 36"/>
                    <a:gd name="T5" fmla="*/ 30 h 30"/>
                    <a:gd name="T6" fmla="*/ 17 w 36"/>
                    <a:gd name="T7" fmla="*/ 30 h 30"/>
                    <a:gd name="T8" fmla="*/ 16 w 36"/>
                    <a:gd name="T9" fmla="*/ 30 h 30"/>
                    <a:gd name="T10" fmla="*/ 16 w 36"/>
                    <a:gd name="T11" fmla="*/ 30 h 30"/>
                    <a:gd name="T12" fmla="*/ 16 w 36"/>
                    <a:gd name="T13" fmla="*/ 30 h 30"/>
                    <a:gd name="T14" fmla="*/ 35 w 36"/>
                    <a:gd name="T15" fmla="*/ 15 h 30"/>
                    <a:gd name="T16" fmla="*/ 17 w 36"/>
                    <a:gd name="T17" fmla="*/ 30 h 30"/>
                    <a:gd name="T18" fmla="*/ 35 w 36"/>
                    <a:gd name="T19" fmla="*/ 15 h 30"/>
                    <a:gd name="T20" fmla="*/ 35 w 36"/>
                    <a:gd name="T21" fmla="*/ 14 h 30"/>
                    <a:gd name="T22" fmla="*/ 35 w 36"/>
                    <a:gd name="T23" fmla="*/ 15 h 30"/>
                    <a:gd name="T24" fmla="*/ 35 w 36"/>
                    <a:gd name="T25" fmla="*/ 14 h 30"/>
                    <a:gd name="T26" fmla="*/ 14 w 36"/>
                    <a:gd name="T27" fmla="*/ 0 h 30"/>
                    <a:gd name="T28" fmla="*/ 14 w 36"/>
                    <a:gd name="T29" fmla="*/ 0 h 30"/>
                    <a:gd name="T30" fmla="*/ 18 w 36"/>
                    <a:gd name="T31" fmla="*/ 1 h 30"/>
                    <a:gd name="T32" fmla="*/ 18 w 36"/>
                    <a:gd name="T33" fmla="*/ 1 h 30"/>
                    <a:gd name="T34" fmla="*/ 34 w 36"/>
                    <a:gd name="T35" fmla="*/ 6 h 30"/>
                    <a:gd name="T36" fmla="*/ 36 w 36"/>
                    <a:gd name="T37" fmla="*/ 11 h 30"/>
                    <a:gd name="T38" fmla="*/ 34 w 36"/>
                    <a:gd name="T39" fmla="*/ 6 h 30"/>
                    <a:gd name="T40" fmla="*/ 18 w 36"/>
                    <a:gd name="T41" fmla="*/ 1 h 30"/>
                    <a:gd name="T42" fmla="*/ 18 w 36"/>
                    <a:gd name="T43" fmla="*/ 1 h 30"/>
                    <a:gd name="T44" fmla="*/ 14 w 36"/>
                    <a:gd name="T45" fmla="*/ 0 h 30"/>
                    <a:gd name="T46" fmla="*/ 14 w 36"/>
                    <a:gd name="T47" fmla="*/ 0 h 30"/>
                    <a:gd name="T48" fmla="*/ 13 w 36"/>
                    <a:gd name="T49" fmla="*/ 0 h 30"/>
                    <a:gd name="T50" fmla="*/ 7 w 36"/>
                    <a:gd name="T51" fmla="*/ 1 h 30"/>
                    <a:gd name="T52" fmla="*/ 1 w 36"/>
                    <a:gd name="T53" fmla="*/ 7 h 30"/>
                    <a:gd name="T54" fmla="*/ 0 w 36"/>
                    <a:gd name="T55" fmla="*/ 13 h 30"/>
                    <a:gd name="T56" fmla="*/ 1 w 36"/>
                    <a:gd name="T57" fmla="*/ 7 h 30"/>
                    <a:gd name="T58" fmla="*/ 7 w 36"/>
                    <a:gd name="T59" fmla="*/ 1 h 30"/>
                    <a:gd name="T60" fmla="*/ 13 w 36"/>
                    <a:gd name="T61" fmla="*/ 0 h 30"/>
                    <a:gd name="T62" fmla="*/ 13 w 36"/>
                    <a:gd name="T63" fmla="*/ 0 h 30"/>
                    <a:gd name="T64" fmla="*/ 13 w 36"/>
                    <a:gd name="T65" fmla="*/ 0 h 30"/>
                    <a:gd name="T66" fmla="*/ 13 w 36"/>
                    <a:gd name="T67" fmla="*/ 0 h 30"/>
                    <a:gd name="T68" fmla="*/ 13 w 36"/>
                    <a:gd name="T69"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6" h="30">
                      <a:moveTo>
                        <a:pt x="17" y="30"/>
                      </a:moveTo>
                      <a:cubicBezTo>
                        <a:pt x="17" y="30"/>
                        <a:pt x="17" y="30"/>
                        <a:pt x="17" y="30"/>
                      </a:cubicBezTo>
                      <a:cubicBezTo>
                        <a:pt x="17" y="30"/>
                        <a:pt x="17" y="30"/>
                        <a:pt x="17" y="30"/>
                      </a:cubicBezTo>
                      <a:cubicBezTo>
                        <a:pt x="17" y="30"/>
                        <a:pt x="17" y="30"/>
                        <a:pt x="17" y="30"/>
                      </a:cubicBezTo>
                      <a:moveTo>
                        <a:pt x="16" y="30"/>
                      </a:moveTo>
                      <a:cubicBezTo>
                        <a:pt x="16" y="30"/>
                        <a:pt x="16" y="30"/>
                        <a:pt x="16" y="30"/>
                      </a:cubicBezTo>
                      <a:cubicBezTo>
                        <a:pt x="16" y="30"/>
                        <a:pt x="16" y="30"/>
                        <a:pt x="16" y="30"/>
                      </a:cubicBezTo>
                      <a:moveTo>
                        <a:pt x="35" y="15"/>
                      </a:moveTo>
                      <a:cubicBezTo>
                        <a:pt x="32" y="24"/>
                        <a:pt x="29" y="30"/>
                        <a:pt x="17" y="30"/>
                      </a:cubicBezTo>
                      <a:cubicBezTo>
                        <a:pt x="29" y="30"/>
                        <a:pt x="32" y="24"/>
                        <a:pt x="35" y="15"/>
                      </a:cubicBezTo>
                      <a:moveTo>
                        <a:pt x="35" y="14"/>
                      </a:moveTo>
                      <a:cubicBezTo>
                        <a:pt x="35" y="14"/>
                        <a:pt x="35" y="14"/>
                        <a:pt x="35" y="15"/>
                      </a:cubicBezTo>
                      <a:cubicBezTo>
                        <a:pt x="35" y="14"/>
                        <a:pt x="35" y="14"/>
                        <a:pt x="35" y="14"/>
                      </a:cubicBezTo>
                      <a:moveTo>
                        <a:pt x="14" y="0"/>
                      </a:moveTo>
                      <a:cubicBezTo>
                        <a:pt x="14" y="0"/>
                        <a:pt x="14" y="0"/>
                        <a:pt x="14" y="0"/>
                      </a:cubicBezTo>
                      <a:cubicBezTo>
                        <a:pt x="15" y="1"/>
                        <a:pt x="17" y="1"/>
                        <a:pt x="18" y="1"/>
                      </a:cubicBezTo>
                      <a:cubicBezTo>
                        <a:pt x="18" y="1"/>
                        <a:pt x="18" y="1"/>
                        <a:pt x="18" y="1"/>
                      </a:cubicBezTo>
                      <a:cubicBezTo>
                        <a:pt x="24" y="1"/>
                        <a:pt x="31" y="2"/>
                        <a:pt x="34" y="6"/>
                      </a:cubicBezTo>
                      <a:cubicBezTo>
                        <a:pt x="35" y="8"/>
                        <a:pt x="36" y="9"/>
                        <a:pt x="36" y="11"/>
                      </a:cubicBezTo>
                      <a:cubicBezTo>
                        <a:pt x="36" y="9"/>
                        <a:pt x="35" y="8"/>
                        <a:pt x="34" y="6"/>
                      </a:cubicBezTo>
                      <a:cubicBezTo>
                        <a:pt x="31" y="2"/>
                        <a:pt x="24" y="1"/>
                        <a:pt x="18" y="1"/>
                      </a:cubicBezTo>
                      <a:cubicBezTo>
                        <a:pt x="18" y="1"/>
                        <a:pt x="18" y="1"/>
                        <a:pt x="18" y="1"/>
                      </a:cubicBezTo>
                      <a:cubicBezTo>
                        <a:pt x="17" y="1"/>
                        <a:pt x="15" y="1"/>
                        <a:pt x="14" y="0"/>
                      </a:cubicBezTo>
                      <a:cubicBezTo>
                        <a:pt x="14" y="0"/>
                        <a:pt x="14" y="0"/>
                        <a:pt x="14" y="0"/>
                      </a:cubicBezTo>
                      <a:moveTo>
                        <a:pt x="13" y="0"/>
                      </a:moveTo>
                      <a:cubicBezTo>
                        <a:pt x="10" y="0"/>
                        <a:pt x="8" y="1"/>
                        <a:pt x="7" y="1"/>
                      </a:cubicBezTo>
                      <a:cubicBezTo>
                        <a:pt x="3" y="2"/>
                        <a:pt x="2" y="5"/>
                        <a:pt x="1" y="7"/>
                      </a:cubicBezTo>
                      <a:cubicBezTo>
                        <a:pt x="1" y="9"/>
                        <a:pt x="0" y="11"/>
                        <a:pt x="0" y="13"/>
                      </a:cubicBezTo>
                      <a:cubicBezTo>
                        <a:pt x="0" y="11"/>
                        <a:pt x="1" y="9"/>
                        <a:pt x="1" y="7"/>
                      </a:cubicBezTo>
                      <a:cubicBezTo>
                        <a:pt x="2" y="5"/>
                        <a:pt x="3" y="2"/>
                        <a:pt x="7" y="1"/>
                      </a:cubicBezTo>
                      <a:cubicBezTo>
                        <a:pt x="8" y="1"/>
                        <a:pt x="10" y="0"/>
                        <a:pt x="13" y="0"/>
                      </a:cubicBezTo>
                      <a:moveTo>
                        <a:pt x="13" y="0"/>
                      </a:moveTo>
                      <a:cubicBezTo>
                        <a:pt x="13" y="0"/>
                        <a:pt x="13" y="0"/>
                        <a:pt x="13" y="0"/>
                      </a:cubicBezTo>
                      <a:cubicBezTo>
                        <a:pt x="13" y="0"/>
                        <a:pt x="13" y="0"/>
                        <a:pt x="13" y="0"/>
                      </a:cubicBezTo>
                      <a:cubicBezTo>
                        <a:pt x="13" y="0"/>
                        <a:pt x="13" y="0"/>
                        <a:pt x="13" y="0"/>
                      </a:cubicBezTo>
                    </a:path>
                  </a:pathLst>
                </a:custGeom>
                <a:solidFill>
                  <a:srgbClr val="4B4A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100" name="Freeform 31687">
                  <a:extLst>
                    <a:ext uri="{FF2B5EF4-FFF2-40B4-BE49-F238E27FC236}">
                      <a16:creationId xmlns:a16="http://schemas.microsoft.com/office/drawing/2014/main" id="{0BD21D4F-F7EE-F911-4E72-12F41693DE2F}"/>
                    </a:ext>
                  </a:extLst>
                </p:cNvPr>
                <p:cNvSpPr>
                  <a:spLocks/>
                </p:cNvSpPr>
                <p:nvPr/>
              </p:nvSpPr>
              <p:spPr bwMode="auto">
                <a:xfrm>
                  <a:off x="512390" y="2216472"/>
                  <a:ext cx="168068" cy="75131"/>
                </a:xfrm>
                <a:custGeom>
                  <a:avLst/>
                  <a:gdLst>
                    <a:gd name="T0" fmla="*/ 11 w 11"/>
                    <a:gd name="T1" fmla="*/ 3 h 7"/>
                    <a:gd name="T2" fmla="*/ 6 w 11"/>
                    <a:gd name="T3" fmla="*/ 7 h 7"/>
                    <a:gd name="T4" fmla="*/ 0 w 11"/>
                    <a:gd name="T5" fmla="*/ 4 h 7"/>
                    <a:gd name="T6" fmla="*/ 5 w 11"/>
                    <a:gd name="T7" fmla="*/ 0 h 7"/>
                    <a:gd name="T8" fmla="*/ 11 w 11"/>
                    <a:gd name="T9" fmla="*/ 3 h 7"/>
                  </a:gdLst>
                  <a:ahLst/>
                  <a:cxnLst>
                    <a:cxn ang="0">
                      <a:pos x="T0" y="T1"/>
                    </a:cxn>
                    <a:cxn ang="0">
                      <a:pos x="T2" y="T3"/>
                    </a:cxn>
                    <a:cxn ang="0">
                      <a:pos x="T4" y="T5"/>
                    </a:cxn>
                    <a:cxn ang="0">
                      <a:pos x="T6" y="T7"/>
                    </a:cxn>
                    <a:cxn ang="0">
                      <a:pos x="T8" y="T9"/>
                    </a:cxn>
                  </a:cxnLst>
                  <a:rect l="0" t="0" r="r" b="b"/>
                  <a:pathLst>
                    <a:path w="11" h="7">
                      <a:moveTo>
                        <a:pt x="11" y="3"/>
                      </a:moveTo>
                      <a:cubicBezTo>
                        <a:pt x="11" y="5"/>
                        <a:pt x="8" y="6"/>
                        <a:pt x="6" y="7"/>
                      </a:cubicBezTo>
                      <a:cubicBezTo>
                        <a:pt x="3" y="7"/>
                        <a:pt x="0" y="6"/>
                        <a:pt x="0" y="4"/>
                      </a:cubicBezTo>
                      <a:cubicBezTo>
                        <a:pt x="0" y="2"/>
                        <a:pt x="2" y="0"/>
                        <a:pt x="5" y="0"/>
                      </a:cubicBezTo>
                      <a:cubicBezTo>
                        <a:pt x="8" y="0"/>
                        <a:pt x="11" y="1"/>
                        <a:pt x="11" y="3"/>
                      </a:cubicBezTo>
                      <a:close/>
                    </a:path>
                  </a:pathLst>
                </a:custGeom>
                <a:solidFill>
                  <a:srgbClr val="FF9D78"/>
                </a:solidFill>
                <a:ln>
                  <a:noFill/>
                </a:ln>
              </p:spPr>
              <p:txBody>
                <a:bodyPr vert="horz" wrap="square" lIns="45720" tIns="22860" rIns="45720" bIns="22860" numCol="1" anchor="t" anchorCtr="0" compatLnSpc="1">
                  <a:prstTxWarp prst="textNoShape">
                    <a:avLst/>
                  </a:prstTxWarp>
                </a:bodyPr>
                <a:lstStyle/>
                <a:p>
                  <a:endParaRPr lang="en-US" sz="900"/>
                </a:p>
              </p:txBody>
            </p:sp>
            <p:grpSp>
              <p:nvGrpSpPr>
                <p:cNvPr id="101" name="Group 100">
                  <a:extLst>
                    <a:ext uri="{FF2B5EF4-FFF2-40B4-BE49-F238E27FC236}">
                      <a16:creationId xmlns:a16="http://schemas.microsoft.com/office/drawing/2014/main" id="{3B0D7B64-D883-50BC-F2A0-7AD9E6A0F850}"/>
                    </a:ext>
                  </a:extLst>
                </p:cNvPr>
                <p:cNvGrpSpPr/>
                <p:nvPr/>
              </p:nvGrpSpPr>
              <p:grpSpPr>
                <a:xfrm>
                  <a:off x="1056893" y="1833312"/>
                  <a:ext cx="194939" cy="292410"/>
                  <a:chOff x="766791" y="7239466"/>
                  <a:chExt cx="549950" cy="824928"/>
                </a:xfrm>
              </p:grpSpPr>
              <p:sp>
                <p:nvSpPr>
                  <p:cNvPr id="111" name="Freeform 31692">
                    <a:extLst>
                      <a:ext uri="{FF2B5EF4-FFF2-40B4-BE49-F238E27FC236}">
                        <a16:creationId xmlns:a16="http://schemas.microsoft.com/office/drawing/2014/main" id="{985FEDBE-04F3-8367-FA67-A24F6AF2E24C}"/>
                      </a:ext>
                    </a:extLst>
                  </p:cNvPr>
                  <p:cNvSpPr>
                    <a:spLocks/>
                  </p:cNvSpPr>
                  <p:nvPr/>
                </p:nvSpPr>
                <p:spPr bwMode="auto">
                  <a:xfrm>
                    <a:off x="766791" y="7239466"/>
                    <a:ext cx="549950" cy="797437"/>
                  </a:xfrm>
                  <a:custGeom>
                    <a:avLst/>
                    <a:gdLst>
                      <a:gd name="T0" fmla="*/ 1 w 18"/>
                      <a:gd name="T1" fmla="*/ 12 h 25"/>
                      <a:gd name="T2" fmla="*/ 13 w 18"/>
                      <a:gd name="T3" fmla="*/ 2 h 25"/>
                      <a:gd name="T4" fmla="*/ 16 w 18"/>
                      <a:gd name="T5" fmla="*/ 17 h 25"/>
                      <a:gd name="T6" fmla="*/ 6 w 18"/>
                      <a:gd name="T7" fmla="*/ 23 h 25"/>
                      <a:gd name="T8" fmla="*/ 1 w 18"/>
                      <a:gd name="T9" fmla="*/ 12 h 25"/>
                    </a:gdLst>
                    <a:ahLst/>
                    <a:cxnLst>
                      <a:cxn ang="0">
                        <a:pos x="T0" y="T1"/>
                      </a:cxn>
                      <a:cxn ang="0">
                        <a:pos x="T2" y="T3"/>
                      </a:cxn>
                      <a:cxn ang="0">
                        <a:pos x="T4" y="T5"/>
                      </a:cxn>
                      <a:cxn ang="0">
                        <a:pos x="T6" y="T7"/>
                      </a:cxn>
                      <a:cxn ang="0">
                        <a:pos x="T8" y="T9"/>
                      </a:cxn>
                    </a:cxnLst>
                    <a:rect l="0" t="0" r="r" b="b"/>
                    <a:pathLst>
                      <a:path w="18" h="25">
                        <a:moveTo>
                          <a:pt x="1" y="12"/>
                        </a:moveTo>
                        <a:cubicBezTo>
                          <a:pt x="3" y="4"/>
                          <a:pt x="8" y="0"/>
                          <a:pt x="13" y="2"/>
                        </a:cubicBezTo>
                        <a:cubicBezTo>
                          <a:pt x="17" y="3"/>
                          <a:pt x="18" y="10"/>
                          <a:pt x="16" y="17"/>
                        </a:cubicBezTo>
                        <a:cubicBezTo>
                          <a:pt x="14" y="25"/>
                          <a:pt x="11" y="25"/>
                          <a:pt x="6" y="23"/>
                        </a:cubicBezTo>
                        <a:cubicBezTo>
                          <a:pt x="2" y="21"/>
                          <a:pt x="0" y="19"/>
                          <a:pt x="1" y="12"/>
                        </a:cubicBezTo>
                        <a:close/>
                      </a:path>
                    </a:pathLst>
                  </a:custGeom>
                  <a:solidFill>
                    <a:srgbClr val="B96C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112" name="Freeform 31693">
                    <a:extLst>
                      <a:ext uri="{FF2B5EF4-FFF2-40B4-BE49-F238E27FC236}">
                        <a16:creationId xmlns:a16="http://schemas.microsoft.com/office/drawing/2014/main" id="{E540FD00-E1B7-FCAA-D2C8-D2D577BAE690}"/>
                      </a:ext>
                    </a:extLst>
                  </p:cNvPr>
                  <p:cNvSpPr>
                    <a:spLocks/>
                  </p:cNvSpPr>
                  <p:nvPr/>
                </p:nvSpPr>
                <p:spPr bwMode="auto">
                  <a:xfrm>
                    <a:off x="766791" y="7294463"/>
                    <a:ext cx="549950" cy="769931"/>
                  </a:xfrm>
                  <a:custGeom>
                    <a:avLst/>
                    <a:gdLst>
                      <a:gd name="T0" fmla="*/ 1 w 18"/>
                      <a:gd name="T1" fmla="*/ 12 h 25"/>
                      <a:gd name="T2" fmla="*/ 13 w 18"/>
                      <a:gd name="T3" fmla="*/ 2 h 25"/>
                      <a:gd name="T4" fmla="*/ 16 w 18"/>
                      <a:gd name="T5" fmla="*/ 18 h 25"/>
                      <a:gd name="T6" fmla="*/ 7 w 18"/>
                      <a:gd name="T7" fmla="*/ 23 h 25"/>
                      <a:gd name="T8" fmla="*/ 1 w 18"/>
                      <a:gd name="T9" fmla="*/ 12 h 25"/>
                    </a:gdLst>
                    <a:ahLst/>
                    <a:cxnLst>
                      <a:cxn ang="0">
                        <a:pos x="T0" y="T1"/>
                      </a:cxn>
                      <a:cxn ang="0">
                        <a:pos x="T2" y="T3"/>
                      </a:cxn>
                      <a:cxn ang="0">
                        <a:pos x="T4" y="T5"/>
                      </a:cxn>
                      <a:cxn ang="0">
                        <a:pos x="T6" y="T7"/>
                      </a:cxn>
                      <a:cxn ang="0">
                        <a:pos x="T8" y="T9"/>
                      </a:cxn>
                    </a:cxnLst>
                    <a:rect l="0" t="0" r="r" b="b"/>
                    <a:pathLst>
                      <a:path w="18" h="25">
                        <a:moveTo>
                          <a:pt x="1" y="12"/>
                        </a:moveTo>
                        <a:cubicBezTo>
                          <a:pt x="3" y="5"/>
                          <a:pt x="8" y="0"/>
                          <a:pt x="13" y="2"/>
                        </a:cubicBezTo>
                        <a:cubicBezTo>
                          <a:pt x="17" y="4"/>
                          <a:pt x="18" y="11"/>
                          <a:pt x="16" y="18"/>
                        </a:cubicBezTo>
                        <a:cubicBezTo>
                          <a:pt x="15" y="25"/>
                          <a:pt x="11" y="25"/>
                          <a:pt x="7" y="23"/>
                        </a:cubicBezTo>
                        <a:cubicBezTo>
                          <a:pt x="2" y="22"/>
                          <a:pt x="0" y="20"/>
                          <a:pt x="1" y="12"/>
                        </a:cubicBezTo>
                        <a:close/>
                      </a:path>
                    </a:pathLst>
                  </a:custGeom>
                  <a:solidFill>
                    <a:srgbClr val="FFF8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113" name="Freeform 31697">
                    <a:extLst>
                      <a:ext uri="{FF2B5EF4-FFF2-40B4-BE49-F238E27FC236}">
                        <a16:creationId xmlns:a16="http://schemas.microsoft.com/office/drawing/2014/main" id="{1D9A0DD1-F5AE-CA77-6D7B-B5F713C634B8}"/>
                      </a:ext>
                    </a:extLst>
                  </p:cNvPr>
                  <p:cNvSpPr>
                    <a:spLocks/>
                  </p:cNvSpPr>
                  <p:nvPr/>
                </p:nvSpPr>
                <p:spPr bwMode="auto">
                  <a:xfrm>
                    <a:off x="849274" y="7541949"/>
                    <a:ext cx="357477" cy="439961"/>
                  </a:xfrm>
                  <a:custGeom>
                    <a:avLst/>
                    <a:gdLst>
                      <a:gd name="T0" fmla="*/ 0 w 11"/>
                      <a:gd name="T1" fmla="*/ 7 h 15"/>
                      <a:gd name="T2" fmla="*/ 6 w 11"/>
                      <a:gd name="T3" fmla="*/ 1 h 15"/>
                      <a:gd name="T4" fmla="*/ 11 w 11"/>
                      <a:gd name="T5" fmla="*/ 8 h 15"/>
                      <a:gd name="T6" fmla="*/ 5 w 11"/>
                      <a:gd name="T7" fmla="*/ 14 h 15"/>
                      <a:gd name="T8" fmla="*/ 0 w 11"/>
                      <a:gd name="T9" fmla="*/ 7 h 15"/>
                    </a:gdLst>
                    <a:ahLst/>
                    <a:cxnLst>
                      <a:cxn ang="0">
                        <a:pos x="T0" y="T1"/>
                      </a:cxn>
                      <a:cxn ang="0">
                        <a:pos x="T2" y="T3"/>
                      </a:cxn>
                      <a:cxn ang="0">
                        <a:pos x="T4" y="T5"/>
                      </a:cxn>
                      <a:cxn ang="0">
                        <a:pos x="T6" y="T7"/>
                      </a:cxn>
                      <a:cxn ang="0">
                        <a:pos x="T8" y="T9"/>
                      </a:cxn>
                    </a:cxnLst>
                    <a:rect l="0" t="0" r="r" b="b"/>
                    <a:pathLst>
                      <a:path w="11" h="15">
                        <a:moveTo>
                          <a:pt x="0" y="7"/>
                        </a:moveTo>
                        <a:cubicBezTo>
                          <a:pt x="0" y="3"/>
                          <a:pt x="3" y="0"/>
                          <a:pt x="6" y="1"/>
                        </a:cubicBezTo>
                        <a:cubicBezTo>
                          <a:pt x="9" y="1"/>
                          <a:pt x="11" y="4"/>
                          <a:pt x="11" y="8"/>
                        </a:cubicBezTo>
                        <a:cubicBezTo>
                          <a:pt x="10" y="12"/>
                          <a:pt x="8" y="15"/>
                          <a:pt x="5" y="14"/>
                        </a:cubicBezTo>
                        <a:cubicBezTo>
                          <a:pt x="2" y="14"/>
                          <a:pt x="0" y="11"/>
                          <a:pt x="0" y="7"/>
                        </a:cubicBezTo>
                        <a:close/>
                      </a:path>
                    </a:pathLst>
                  </a:custGeom>
                  <a:solidFill>
                    <a:srgbClr val="83AD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114" name="Freeform 31698">
                    <a:extLst>
                      <a:ext uri="{FF2B5EF4-FFF2-40B4-BE49-F238E27FC236}">
                        <a16:creationId xmlns:a16="http://schemas.microsoft.com/office/drawing/2014/main" id="{A86C1E86-EA63-7DDA-61FC-4075833C2E81}"/>
                      </a:ext>
                    </a:extLst>
                  </p:cNvPr>
                  <p:cNvSpPr>
                    <a:spLocks/>
                  </p:cNvSpPr>
                  <p:nvPr/>
                </p:nvSpPr>
                <p:spPr bwMode="auto">
                  <a:xfrm>
                    <a:off x="959265" y="7596943"/>
                    <a:ext cx="109990" cy="109989"/>
                  </a:xfrm>
                  <a:custGeom>
                    <a:avLst/>
                    <a:gdLst>
                      <a:gd name="T0" fmla="*/ 0 w 4"/>
                      <a:gd name="T1" fmla="*/ 2 h 4"/>
                      <a:gd name="T2" fmla="*/ 2 w 4"/>
                      <a:gd name="T3" fmla="*/ 0 h 4"/>
                      <a:gd name="T4" fmla="*/ 4 w 4"/>
                      <a:gd name="T5" fmla="*/ 2 h 4"/>
                      <a:gd name="T6" fmla="*/ 2 w 4"/>
                      <a:gd name="T7" fmla="*/ 4 h 4"/>
                      <a:gd name="T8" fmla="*/ 0 w 4"/>
                      <a:gd name="T9" fmla="*/ 2 h 4"/>
                    </a:gdLst>
                    <a:ahLst/>
                    <a:cxnLst>
                      <a:cxn ang="0">
                        <a:pos x="T0" y="T1"/>
                      </a:cxn>
                      <a:cxn ang="0">
                        <a:pos x="T2" y="T3"/>
                      </a:cxn>
                      <a:cxn ang="0">
                        <a:pos x="T4" y="T5"/>
                      </a:cxn>
                      <a:cxn ang="0">
                        <a:pos x="T6" y="T7"/>
                      </a:cxn>
                      <a:cxn ang="0">
                        <a:pos x="T8" y="T9"/>
                      </a:cxn>
                    </a:cxnLst>
                    <a:rect l="0" t="0" r="r" b="b"/>
                    <a:pathLst>
                      <a:path w="4" h="4">
                        <a:moveTo>
                          <a:pt x="0" y="2"/>
                        </a:moveTo>
                        <a:cubicBezTo>
                          <a:pt x="0" y="1"/>
                          <a:pt x="1" y="0"/>
                          <a:pt x="2" y="0"/>
                        </a:cubicBezTo>
                        <a:cubicBezTo>
                          <a:pt x="3" y="0"/>
                          <a:pt x="4" y="1"/>
                          <a:pt x="4" y="2"/>
                        </a:cubicBezTo>
                        <a:cubicBezTo>
                          <a:pt x="4" y="4"/>
                          <a:pt x="3" y="4"/>
                          <a:pt x="2" y="4"/>
                        </a:cubicBezTo>
                        <a:cubicBezTo>
                          <a:pt x="1" y="4"/>
                          <a:pt x="0" y="3"/>
                          <a:pt x="0" y="2"/>
                        </a:cubicBezTo>
                        <a:close/>
                      </a:path>
                    </a:pathLst>
                  </a:custGeom>
                  <a:solidFill>
                    <a:srgbClr val="AFD1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grpSp>
            <p:grpSp>
              <p:nvGrpSpPr>
                <p:cNvPr id="102" name="Group 101">
                  <a:extLst>
                    <a:ext uri="{FF2B5EF4-FFF2-40B4-BE49-F238E27FC236}">
                      <a16:creationId xmlns:a16="http://schemas.microsoft.com/office/drawing/2014/main" id="{45752178-292E-87A9-ABF4-421E020BF623}"/>
                    </a:ext>
                  </a:extLst>
                </p:cNvPr>
                <p:cNvGrpSpPr/>
                <p:nvPr/>
              </p:nvGrpSpPr>
              <p:grpSpPr>
                <a:xfrm>
                  <a:off x="559092" y="1829781"/>
                  <a:ext cx="221682" cy="282665"/>
                  <a:chOff x="-360617" y="7129477"/>
                  <a:chExt cx="659942" cy="797437"/>
                </a:xfrm>
              </p:grpSpPr>
              <p:sp>
                <p:nvSpPr>
                  <p:cNvPr id="107" name="Freeform 31690">
                    <a:extLst>
                      <a:ext uri="{FF2B5EF4-FFF2-40B4-BE49-F238E27FC236}">
                        <a16:creationId xmlns:a16="http://schemas.microsoft.com/office/drawing/2014/main" id="{74FB57A0-8FDC-279C-0770-C6F70353001E}"/>
                      </a:ext>
                    </a:extLst>
                  </p:cNvPr>
                  <p:cNvSpPr>
                    <a:spLocks/>
                  </p:cNvSpPr>
                  <p:nvPr/>
                </p:nvSpPr>
                <p:spPr bwMode="auto">
                  <a:xfrm>
                    <a:off x="-360617" y="7129477"/>
                    <a:ext cx="632453" cy="769931"/>
                  </a:xfrm>
                  <a:custGeom>
                    <a:avLst/>
                    <a:gdLst>
                      <a:gd name="T0" fmla="*/ 2 w 20"/>
                      <a:gd name="T1" fmla="*/ 17 h 25"/>
                      <a:gd name="T2" fmla="*/ 9 w 20"/>
                      <a:gd name="T3" fmla="*/ 2 h 25"/>
                      <a:gd name="T4" fmla="*/ 19 w 20"/>
                      <a:gd name="T5" fmla="*/ 13 h 25"/>
                      <a:gd name="T6" fmla="*/ 11 w 20"/>
                      <a:gd name="T7" fmla="*/ 24 h 25"/>
                      <a:gd name="T8" fmla="*/ 2 w 20"/>
                      <a:gd name="T9" fmla="*/ 17 h 25"/>
                    </a:gdLst>
                    <a:ahLst/>
                    <a:cxnLst>
                      <a:cxn ang="0">
                        <a:pos x="T0" y="T1"/>
                      </a:cxn>
                      <a:cxn ang="0">
                        <a:pos x="T2" y="T3"/>
                      </a:cxn>
                      <a:cxn ang="0">
                        <a:pos x="T4" y="T5"/>
                      </a:cxn>
                      <a:cxn ang="0">
                        <a:pos x="T6" y="T7"/>
                      </a:cxn>
                      <a:cxn ang="0">
                        <a:pos x="T8" y="T9"/>
                      </a:cxn>
                    </a:cxnLst>
                    <a:rect l="0" t="0" r="r" b="b"/>
                    <a:pathLst>
                      <a:path w="20" h="25">
                        <a:moveTo>
                          <a:pt x="2" y="17"/>
                        </a:moveTo>
                        <a:cubicBezTo>
                          <a:pt x="0" y="10"/>
                          <a:pt x="4" y="3"/>
                          <a:pt x="9" y="2"/>
                        </a:cubicBezTo>
                        <a:cubicBezTo>
                          <a:pt x="14" y="0"/>
                          <a:pt x="18" y="6"/>
                          <a:pt x="19" y="13"/>
                        </a:cubicBezTo>
                        <a:cubicBezTo>
                          <a:pt x="20" y="20"/>
                          <a:pt x="17" y="22"/>
                          <a:pt x="11" y="24"/>
                        </a:cubicBezTo>
                        <a:cubicBezTo>
                          <a:pt x="6" y="25"/>
                          <a:pt x="3" y="25"/>
                          <a:pt x="2" y="17"/>
                        </a:cubicBezTo>
                        <a:close/>
                      </a:path>
                    </a:pathLst>
                  </a:custGeom>
                  <a:solidFill>
                    <a:srgbClr val="B96C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108" name="Freeform 31691">
                    <a:extLst>
                      <a:ext uri="{FF2B5EF4-FFF2-40B4-BE49-F238E27FC236}">
                        <a16:creationId xmlns:a16="http://schemas.microsoft.com/office/drawing/2014/main" id="{5C10DBAA-8B56-2092-871E-EAE99048FE5B}"/>
                      </a:ext>
                    </a:extLst>
                  </p:cNvPr>
                  <p:cNvSpPr>
                    <a:spLocks/>
                  </p:cNvSpPr>
                  <p:nvPr/>
                </p:nvSpPr>
                <p:spPr bwMode="auto">
                  <a:xfrm>
                    <a:off x="-305621" y="7156983"/>
                    <a:ext cx="604946" cy="769931"/>
                  </a:xfrm>
                  <a:custGeom>
                    <a:avLst/>
                    <a:gdLst>
                      <a:gd name="T0" fmla="*/ 1 w 20"/>
                      <a:gd name="T1" fmla="*/ 17 h 25"/>
                      <a:gd name="T2" fmla="*/ 9 w 20"/>
                      <a:gd name="T3" fmla="*/ 2 h 25"/>
                      <a:gd name="T4" fmla="*/ 19 w 20"/>
                      <a:gd name="T5" fmla="*/ 13 h 25"/>
                      <a:gd name="T6" fmla="*/ 11 w 20"/>
                      <a:gd name="T7" fmla="*/ 24 h 25"/>
                      <a:gd name="T8" fmla="*/ 1 w 20"/>
                      <a:gd name="T9" fmla="*/ 17 h 25"/>
                    </a:gdLst>
                    <a:ahLst/>
                    <a:cxnLst>
                      <a:cxn ang="0">
                        <a:pos x="T0" y="T1"/>
                      </a:cxn>
                      <a:cxn ang="0">
                        <a:pos x="T2" y="T3"/>
                      </a:cxn>
                      <a:cxn ang="0">
                        <a:pos x="T4" y="T5"/>
                      </a:cxn>
                      <a:cxn ang="0">
                        <a:pos x="T6" y="T7"/>
                      </a:cxn>
                      <a:cxn ang="0">
                        <a:pos x="T8" y="T9"/>
                      </a:cxn>
                    </a:cxnLst>
                    <a:rect l="0" t="0" r="r" b="b"/>
                    <a:pathLst>
                      <a:path w="20" h="25">
                        <a:moveTo>
                          <a:pt x="1" y="17"/>
                        </a:moveTo>
                        <a:cubicBezTo>
                          <a:pt x="0" y="10"/>
                          <a:pt x="4" y="3"/>
                          <a:pt x="9" y="2"/>
                        </a:cubicBezTo>
                        <a:cubicBezTo>
                          <a:pt x="14" y="0"/>
                          <a:pt x="18" y="6"/>
                          <a:pt x="19" y="13"/>
                        </a:cubicBezTo>
                        <a:cubicBezTo>
                          <a:pt x="20" y="20"/>
                          <a:pt x="17" y="22"/>
                          <a:pt x="11" y="24"/>
                        </a:cubicBezTo>
                        <a:cubicBezTo>
                          <a:pt x="6" y="25"/>
                          <a:pt x="3" y="25"/>
                          <a:pt x="1" y="17"/>
                        </a:cubicBezTo>
                        <a:close/>
                      </a:path>
                    </a:pathLst>
                  </a:custGeom>
                  <a:solidFill>
                    <a:srgbClr val="FFF8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109" name="Freeform 31696">
                    <a:extLst>
                      <a:ext uri="{FF2B5EF4-FFF2-40B4-BE49-F238E27FC236}">
                        <a16:creationId xmlns:a16="http://schemas.microsoft.com/office/drawing/2014/main" id="{656CADF4-0565-9528-3D21-AE27FC9D885D}"/>
                      </a:ext>
                    </a:extLst>
                  </p:cNvPr>
                  <p:cNvSpPr>
                    <a:spLocks/>
                  </p:cNvSpPr>
                  <p:nvPr/>
                </p:nvSpPr>
                <p:spPr bwMode="auto">
                  <a:xfrm>
                    <a:off x="-168125" y="7431957"/>
                    <a:ext cx="302482" cy="412472"/>
                  </a:xfrm>
                  <a:custGeom>
                    <a:avLst/>
                    <a:gdLst>
                      <a:gd name="T0" fmla="*/ 0 w 10"/>
                      <a:gd name="T1" fmla="*/ 6 h 13"/>
                      <a:gd name="T2" fmla="*/ 5 w 10"/>
                      <a:gd name="T3" fmla="*/ 0 h 13"/>
                      <a:gd name="T4" fmla="*/ 10 w 10"/>
                      <a:gd name="T5" fmla="*/ 7 h 13"/>
                      <a:gd name="T6" fmla="*/ 5 w 10"/>
                      <a:gd name="T7" fmla="*/ 13 h 13"/>
                      <a:gd name="T8" fmla="*/ 0 w 10"/>
                      <a:gd name="T9" fmla="*/ 6 h 13"/>
                    </a:gdLst>
                    <a:ahLst/>
                    <a:cxnLst>
                      <a:cxn ang="0">
                        <a:pos x="T0" y="T1"/>
                      </a:cxn>
                      <a:cxn ang="0">
                        <a:pos x="T2" y="T3"/>
                      </a:cxn>
                      <a:cxn ang="0">
                        <a:pos x="T4" y="T5"/>
                      </a:cxn>
                      <a:cxn ang="0">
                        <a:pos x="T6" y="T7"/>
                      </a:cxn>
                      <a:cxn ang="0">
                        <a:pos x="T8" y="T9"/>
                      </a:cxn>
                    </a:cxnLst>
                    <a:rect l="0" t="0" r="r" b="b"/>
                    <a:pathLst>
                      <a:path w="10" h="13">
                        <a:moveTo>
                          <a:pt x="0" y="6"/>
                        </a:moveTo>
                        <a:cubicBezTo>
                          <a:pt x="0" y="3"/>
                          <a:pt x="2" y="0"/>
                          <a:pt x="5" y="0"/>
                        </a:cubicBezTo>
                        <a:cubicBezTo>
                          <a:pt x="8" y="0"/>
                          <a:pt x="10" y="3"/>
                          <a:pt x="10" y="7"/>
                        </a:cubicBezTo>
                        <a:cubicBezTo>
                          <a:pt x="10" y="10"/>
                          <a:pt x="7" y="13"/>
                          <a:pt x="5" y="13"/>
                        </a:cubicBezTo>
                        <a:cubicBezTo>
                          <a:pt x="2" y="13"/>
                          <a:pt x="0" y="10"/>
                          <a:pt x="0" y="6"/>
                        </a:cubicBezTo>
                        <a:close/>
                      </a:path>
                    </a:pathLst>
                  </a:custGeom>
                  <a:solidFill>
                    <a:srgbClr val="83AD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110" name="Freeform 31699">
                    <a:extLst>
                      <a:ext uri="{FF2B5EF4-FFF2-40B4-BE49-F238E27FC236}">
                        <a16:creationId xmlns:a16="http://schemas.microsoft.com/office/drawing/2014/main" id="{79BA6DFD-1EF4-B513-DC72-D124026110F8}"/>
                      </a:ext>
                    </a:extLst>
                  </p:cNvPr>
                  <p:cNvSpPr>
                    <a:spLocks/>
                  </p:cNvSpPr>
                  <p:nvPr/>
                </p:nvSpPr>
                <p:spPr bwMode="auto">
                  <a:xfrm>
                    <a:off x="-113130" y="7459447"/>
                    <a:ext cx="137496" cy="137496"/>
                  </a:xfrm>
                  <a:custGeom>
                    <a:avLst/>
                    <a:gdLst>
                      <a:gd name="T0" fmla="*/ 0 w 4"/>
                      <a:gd name="T1" fmla="*/ 2 h 4"/>
                      <a:gd name="T2" fmla="*/ 2 w 4"/>
                      <a:gd name="T3" fmla="*/ 0 h 4"/>
                      <a:gd name="T4" fmla="*/ 4 w 4"/>
                      <a:gd name="T5" fmla="*/ 2 h 4"/>
                      <a:gd name="T6" fmla="*/ 2 w 4"/>
                      <a:gd name="T7" fmla="*/ 4 h 4"/>
                      <a:gd name="T8" fmla="*/ 0 w 4"/>
                      <a:gd name="T9" fmla="*/ 2 h 4"/>
                    </a:gdLst>
                    <a:ahLst/>
                    <a:cxnLst>
                      <a:cxn ang="0">
                        <a:pos x="T0" y="T1"/>
                      </a:cxn>
                      <a:cxn ang="0">
                        <a:pos x="T2" y="T3"/>
                      </a:cxn>
                      <a:cxn ang="0">
                        <a:pos x="T4" y="T5"/>
                      </a:cxn>
                      <a:cxn ang="0">
                        <a:pos x="T6" y="T7"/>
                      </a:cxn>
                      <a:cxn ang="0">
                        <a:pos x="T8" y="T9"/>
                      </a:cxn>
                    </a:cxnLst>
                    <a:rect l="0" t="0" r="r" b="b"/>
                    <a:pathLst>
                      <a:path w="4" h="4">
                        <a:moveTo>
                          <a:pt x="0" y="2"/>
                        </a:moveTo>
                        <a:cubicBezTo>
                          <a:pt x="0" y="1"/>
                          <a:pt x="1" y="0"/>
                          <a:pt x="2" y="0"/>
                        </a:cubicBezTo>
                        <a:cubicBezTo>
                          <a:pt x="3" y="0"/>
                          <a:pt x="4" y="1"/>
                          <a:pt x="4" y="2"/>
                        </a:cubicBezTo>
                        <a:cubicBezTo>
                          <a:pt x="4" y="4"/>
                          <a:pt x="3" y="4"/>
                          <a:pt x="2" y="4"/>
                        </a:cubicBezTo>
                        <a:cubicBezTo>
                          <a:pt x="1" y="4"/>
                          <a:pt x="0" y="3"/>
                          <a:pt x="0" y="2"/>
                        </a:cubicBezTo>
                        <a:close/>
                      </a:path>
                    </a:pathLst>
                  </a:custGeom>
                  <a:solidFill>
                    <a:srgbClr val="AFD1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grpSp>
            <p:sp>
              <p:nvSpPr>
                <p:cNvPr id="103" name="Freeform 31687">
                  <a:extLst>
                    <a:ext uri="{FF2B5EF4-FFF2-40B4-BE49-F238E27FC236}">
                      <a16:creationId xmlns:a16="http://schemas.microsoft.com/office/drawing/2014/main" id="{949BB6F3-8A57-8A3E-3CF0-7AEFF394AB22}"/>
                    </a:ext>
                  </a:extLst>
                </p:cNvPr>
                <p:cNvSpPr>
                  <a:spLocks/>
                </p:cNvSpPr>
                <p:nvPr/>
              </p:nvSpPr>
              <p:spPr bwMode="auto">
                <a:xfrm flipH="1">
                  <a:off x="1103702" y="2195323"/>
                  <a:ext cx="200791" cy="64793"/>
                </a:xfrm>
                <a:custGeom>
                  <a:avLst/>
                  <a:gdLst>
                    <a:gd name="T0" fmla="*/ 11 w 11"/>
                    <a:gd name="T1" fmla="*/ 3 h 7"/>
                    <a:gd name="T2" fmla="*/ 6 w 11"/>
                    <a:gd name="T3" fmla="*/ 7 h 7"/>
                    <a:gd name="T4" fmla="*/ 0 w 11"/>
                    <a:gd name="T5" fmla="*/ 4 h 7"/>
                    <a:gd name="T6" fmla="*/ 5 w 11"/>
                    <a:gd name="T7" fmla="*/ 0 h 7"/>
                    <a:gd name="T8" fmla="*/ 11 w 11"/>
                    <a:gd name="T9" fmla="*/ 3 h 7"/>
                  </a:gdLst>
                  <a:ahLst/>
                  <a:cxnLst>
                    <a:cxn ang="0">
                      <a:pos x="T0" y="T1"/>
                    </a:cxn>
                    <a:cxn ang="0">
                      <a:pos x="T2" y="T3"/>
                    </a:cxn>
                    <a:cxn ang="0">
                      <a:pos x="T4" y="T5"/>
                    </a:cxn>
                    <a:cxn ang="0">
                      <a:pos x="T6" y="T7"/>
                    </a:cxn>
                    <a:cxn ang="0">
                      <a:pos x="T8" y="T9"/>
                    </a:cxn>
                  </a:cxnLst>
                  <a:rect l="0" t="0" r="r" b="b"/>
                  <a:pathLst>
                    <a:path w="11" h="7">
                      <a:moveTo>
                        <a:pt x="11" y="3"/>
                      </a:moveTo>
                      <a:cubicBezTo>
                        <a:pt x="11" y="5"/>
                        <a:pt x="8" y="6"/>
                        <a:pt x="6" y="7"/>
                      </a:cubicBezTo>
                      <a:cubicBezTo>
                        <a:pt x="3" y="7"/>
                        <a:pt x="0" y="6"/>
                        <a:pt x="0" y="4"/>
                      </a:cubicBezTo>
                      <a:cubicBezTo>
                        <a:pt x="0" y="2"/>
                        <a:pt x="2" y="0"/>
                        <a:pt x="5" y="0"/>
                      </a:cubicBezTo>
                      <a:cubicBezTo>
                        <a:pt x="8" y="0"/>
                        <a:pt x="11" y="1"/>
                        <a:pt x="11" y="3"/>
                      </a:cubicBezTo>
                      <a:close/>
                    </a:path>
                  </a:pathLst>
                </a:custGeom>
                <a:solidFill>
                  <a:srgbClr val="FF9D78"/>
                </a:solidFill>
                <a:ln>
                  <a:noFill/>
                </a:ln>
              </p:spPr>
              <p:txBody>
                <a:bodyPr vert="horz" wrap="square" lIns="45720" tIns="22860" rIns="45720" bIns="22860" numCol="1" anchor="t" anchorCtr="0" compatLnSpc="1">
                  <a:prstTxWarp prst="textNoShape">
                    <a:avLst/>
                  </a:prstTxWarp>
                </a:bodyPr>
                <a:lstStyle/>
                <a:p>
                  <a:endParaRPr lang="en-US" sz="900"/>
                </a:p>
              </p:txBody>
            </p:sp>
            <p:sp>
              <p:nvSpPr>
                <p:cNvPr id="104" name="Freeform 383">
                  <a:extLst>
                    <a:ext uri="{FF2B5EF4-FFF2-40B4-BE49-F238E27FC236}">
                      <a16:creationId xmlns:a16="http://schemas.microsoft.com/office/drawing/2014/main" id="{C0AAB441-09DA-ED1F-DF02-B261FEE93232}"/>
                    </a:ext>
                  </a:extLst>
                </p:cNvPr>
                <p:cNvSpPr>
                  <a:spLocks/>
                </p:cNvSpPr>
                <p:nvPr/>
              </p:nvSpPr>
              <p:spPr bwMode="auto">
                <a:xfrm flipH="1">
                  <a:off x="271771" y="1319160"/>
                  <a:ext cx="1364741" cy="710052"/>
                </a:xfrm>
                <a:custGeom>
                  <a:avLst/>
                  <a:gdLst>
                    <a:gd name="connsiteX0" fmla="*/ 649769 w 1364741"/>
                    <a:gd name="connsiteY0" fmla="*/ 0 h 710052"/>
                    <a:gd name="connsiteX1" fmla="*/ 34563 w 1364741"/>
                    <a:gd name="connsiteY1" fmla="*/ 132755 h 710052"/>
                    <a:gd name="connsiteX2" fmla="*/ 0 w 1364741"/>
                    <a:gd name="connsiteY2" fmla="*/ 152901 h 710052"/>
                    <a:gd name="connsiteX3" fmla="*/ 11432 w 1364741"/>
                    <a:gd name="connsiteY3" fmla="*/ 165070 h 710052"/>
                    <a:gd name="connsiteX4" fmla="*/ 71258 w 1364741"/>
                    <a:gd name="connsiteY4" fmla="*/ 212881 h 710052"/>
                    <a:gd name="connsiteX5" fmla="*/ 74150 w 1364741"/>
                    <a:gd name="connsiteY5" fmla="*/ 214518 h 710052"/>
                    <a:gd name="connsiteX6" fmla="*/ 72594 w 1364741"/>
                    <a:gd name="connsiteY6" fmla="*/ 222947 h 710052"/>
                    <a:gd name="connsiteX7" fmla="*/ 122083 w 1364741"/>
                    <a:gd name="connsiteY7" fmla="*/ 688329 h 710052"/>
                    <a:gd name="connsiteX8" fmla="*/ 219463 w 1364741"/>
                    <a:gd name="connsiteY8" fmla="*/ 274678 h 710052"/>
                    <a:gd name="connsiteX9" fmla="*/ 251743 w 1364741"/>
                    <a:gd name="connsiteY9" fmla="*/ 271521 h 710052"/>
                    <a:gd name="connsiteX10" fmla="*/ 268437 w 1364741"/>
                    <a:gd name="connsiteY10" fmla="*/ 267433 h 710052"/>
                    <a:gd name="connsiteX11" fmla="*/ 315785 w 1364741"/>
                    <a:gd name="connsiteY11" fmla="*/ 270728 h 710052"/>
                    <a:gd name="connsiteX12" fmla="*/ 549159 w 1364741"/>
                    <a:gd name="connsiteY12" fmla="*/ 247991 h 710052"/>
                    <a:gd name="connsiteX13" fmla="*/ 599620 w 1364741"/>
                    <a:gd name="connsiteY13" fmla="*/ 233318 h 710052"/>
                    <a:gd name="connsiteX14" fmla="*/ 614726 w 1364741"/>
                    <a:gd name="connsiteY14" fmla="*/ 232121 h 710052"/>
                    <a:gd name="connsiteX15" fmla="*/ 910345 w 1364741"/>
                    <a:gd name="connsiteY15" fmla="*/ 219706 h 710052"/>
                    <a:gd name="connsiteX16" fmla="*/ 1174858 w 1364741"/>
                    <a:gd name="connsiteY16" fmla="*/ 308025 h 710052"/>
                    <a:gd name="connsiteX17" fmla="*/ 1290924 w 1364741"/>
                    <a:gd name="connsiteY17" fmla="*/ 707576 h 710052"/>
                    <a:gd name="connsiteX18" fmla="*/ 1329599 w 1364741"/>
                    <a:gd name="connsiteY18" fmla="*/ 547773 h 710052"/>
                    <a:gd name="connsiteX19" fmla="*/ 1343229 w 1364741"/>
                    <a:gd name="connsiteY19" fmla="*/ 478360 h 710052"/>
                    <a:gd name="connsiteX20" fmla="*/ 1364741 w 1364741"/>
                    <a:gd name="connsiteY20" fmla="*/ 364627 h 710052"/>
                    <a:gd name="connsiteX21" fmla="*/ 1362678 w 1364741"/>
                    <a:gd name="connsiteY21" fmla="*/ 190015 h 710052"/>
                    <a:gd name="connsiteX22" fmla="*/ 1362651 w 1364741"/>
                    <a:gd name="connsiteY22" fmla="*/ 189688 h 710052"/>
                    <a:gd name="connsiteX23" fmla="*/ 1264975 w 1364741"/>
                    <a:gd name="connsiteY23" fmla="*/ 132755 h 710052"/>
                    <a:gd name="connsiteX24" fmla="*/ 649769 w 1364741"/>
                    <a:gd name="connsiteY24" fmla="*/ 0 h 710052"/>
                    <a:gd name="connsiteX0" fmla="*/ 649769 w 1364741"/>
                    <a:gd name="connsiteY0" fmla="*/ 0 h 710052"/>
                    <a:gd name="connsiteX1" fmla="*/ 34563 w 1364741"/>
                    <a:gd name="connsiteY1" fmla="*/ 132755 h 710052"/>
                    <a:gd name="connsiteX2" fmla="*/ 0 w 1364741"/>
                    <a:gd name="connsiteY2" fmla="*/ 152901 h 710052"/>
                    <a:gd name="connsiteX3" fmla="*/ 11432 w 1364741"/>
                    <a:gd name="connsiteY3" fmla="*/ 165070 h 710052"/>
                    <a:gd name="connsiteX4" fmla="*/ 71258 w 1364741"/>
                    <a:gd name="connsiteY4" fmla="*/ 212881 h 710052"/>
                    <a:gd name="connsiteX5" fmla="*/ 74150 w 1364741"/>
                    <a:gd name="connsiteY5" fmla="*/ 214518 h 710052"/>
                    <a:gd name="connsiteX6" fmla="*/ 72594 w 1364741"/>
                    <a:gd name="connsiteY6" fmla="*/ 222947 h 710052"/>
                    <a:gd name="connsiteX7" fmla="*/ 122083 w 1364741"/>
                    <a:gd name="connsiteY7" fmla="*/ 688329 h 710052"/>
                    <a:gd name="connsiteX8" fmla="*/ 219463 w 1364741"/>
                    <a:gd name="connsiteY8" fmla="*/ 274678 h 710052"/>
                    <a:gd name="connsiteX9" fmla="*/ 251743 w 1364741"/>
                    <a:gd name="connsiteY9" fmla="*/ 271521 h 710052"/>
                    <a:gd name="connsiteX10" fmla="*/ 268437 w 1364741"/>
                    <a:gd name="connsiteY10" fmla="*/ 267433 h 710052"/>
                    <a:gd name="connsiteX11" fmla="*/ 315785 w 1364741"/>
                    <a:gd name="connsiteY11" fmla="*/ 270728 h 710052"/>
                    <a:gd name="connsiteX12" fmla="*/ 549159 w 1364741"/>
                    <a:gd name="connsiteY12" fmla="*/ 247991 h 710052"/>
                    <a:gd name="connsiteX13" fmla="*/ 599620 w 1364741"/>
                    <a:gd name="connsiteY13" fmla="*/ 233318 h 710052"/>
                    <a:gd name="connsiteX14" fmla="*/ 614726 w 1364741"/>
                    <a:gd name="connsiteY14" fmla="*/ 232121 h 710052"/>
                    <a:gd name="connsiteX15" fmla="*/ 910345 w 1364741"/>
                    <a:gd name="connsiteY15" fmla="*/ 219706 h 710052"/>
                    <a:gd name="connsiteX16" fmla="*/ 1174858 w 1364741"/>
                    <a:gd name="connsiteY16" fmla="*/ 308025 h 710052"/>
                    <a:gd name="connsiteX17" fmla="*/ 1290924 w 1364741"/>
                    <a:gd name="connsiteY17" fmla="*/ 707576 h 710052"/>
                    <a:gd name="connsiteX18" fmla="*/ 1329599 w 1364741"/>
                    <a:gd name="connsiteY18" fmla="*/ 547773 h 710052"/>
                    <a:gd name="connsiteX19" fmla="*/ 1343229 w 1364741"/>
                    <a:gd name="connsiteY19" fmla="*/ 478360 h 710052"/>
                    <a:gd name="connsiteX20" fmla="*/ 1364741 w 1364741"/>
                    <a:gd name="connsiteY20" fmla="*/ 364627 h 710052"/>
                    <a:gd name="connsiteX21" fmla="*/ 1362678 w 1364741"/>
                    <a:gd name="connsiteY21" fmla="*/ 190015 h 710052"/>
                    <a:gd name="connsiteX22" fmla="*/ 1298256 w 1364741"/>
                    <a:gd name="connsiteY22" fmla="*/ 202567 h 710052"/>
                    <a:gd name="connsiteX23" fmla="*/ 1264975 w 1364741"/>
                    <a:gd name="connsiteY23" fmla="*/ 132755 h 710052"/>
                    <a:gd name="connsiteX24" fmla="*/ 649769 w 1364741"/>
                    <a:gd name="connsiteY24" fmla="*/ 0 h 710052"/>
                    <a:gd name="connsiteX0" fmla="*/ 649769 w 1364741"/>
                    <a:gd name="connsiteY0" fmla="*/ 0 h 710052"/>
                    <a:gd name="connsiteX1" fmla="*/ 34563 w 1364741"/>
                    <a:gd name="connsiteY1" fmla="*/ 132755 h 710052"/>
                    <a:gd name="connsiteX2" fmla="*/ 0 w 1364741"/>
                    <a:gd name="connsiteY2" fmla="*/ 152901 h 710052"/>
                    <a:gd name="connsiteX3" fmla="*/ 11432 w 1364741"/>
                    <a:gd name="connsiteY3" fmla="*/ 165070 h 710052"/>
                    <a:gd name="connsiteX4" fmla="*/ 71258 w 1364741"/>
                    <a:gd name="connsiteY4" fmla="*/ 212881 h 710052"/>
                    <a:gd name="connsiteX5" fmla="*/ 74150 w 1364741"/>
                    <a:gd name="connsiteY5" fmla="*/ 214518 h 710052"/>
                    <a:gd name="connsiteX6" fmla="*/ 72594 w 1364741"/>
                    <a:gd name="connsiteY6" fmla="*/ 222947 h 710052"/>
                    <a:gd name="connsiteX7" fmla="*/ 122083 w 1364741"/>
                    <a:gd name="connsiteY7" fmla="*/ 688329 h 710052"/>
                    <a:gd name="connsiteX8" fmla="*/ 219463 w 1364741"/>
                    <a:gd name="connsiteY8" fmla="*/ 274678 h 710052"/>
                    <a:gd name="connsiteX9" fmla="*/ 251743 w 1364741"/>
                    <a:gd name="connsiteY9" fmla="*/ 271521 h 710052"/>
                    <a:gd name="connsiteX10" fmla="*/ 268437 w 1364741"/>
                    <a:gd name="connsiteY10" fmla="*/ 267433 h 710052"/>
                    <a:gd name="connsiteX11" fmla="*/ 315785 w 1364741"/>
                    <a:gd name="connsiteY11" fmla="*/ 270728 h 710052"/>
                    <a:gd name="connsiteX12" fmla="*/ 549159 w 1364741"/>
                    <a:gd name="connsiteY12" fmla="*/ 247991 h 710052"/>
                    <a:gd name="connsiteX13" fmla="*/ 599620 w 1364741"/>
                    <a:gd name="connsiteY13" fmla="*/ 233318 h 710052"/>
                    <a:gd name="connsiteX14" fmla="*/ 614726 w 1364741"/>
                    <a:gd name="connsiteY14" fmla="*/ 232121 h 710052"/>
                    <a:gd name="connsiteX15" fmla="*/ 910345 w 1364741"/>
                    <a:gd name="connsiteY15" fmla="*/ 219706 h 710052"/>
                    <a:gd name="connsiteX16" fmla="*/ 1174858 w 1364741"/>
                    <a:gd name="connsiteY16" fmla="*/ 308025 h 710052"/>
                    <a:gd name="connsiteX17" fmla="*/ 1290924 w 1364741"/>
                    <a:gd name="connsiteY17" fmla="*/ 707576 h 710052"/>
                    <a:gd name="connsiteX18" fmla="*/ 1329599 w 1364741"/>
                    <a:gd name="connsiteY18" fmla="*/ 547773 h 710052"/>
                    <a:gd name="connsiteX19" fmla="*/ 1343229 w 1364741"/>
                    <a:gd name="connsiteY19" fmla="*/ 478360 h 710052"/>
                    <a:gd name="connsiteX20" fmla="*/ 1364741 w 1364741"/>
                    <a:gd name="connsiteY20" fmla="*/ 364627 h 710052"/>
                    <a:gd name="connsiteX21" fmla="*/ 1298256 w 1364741"/>
                    <a:gd name="connsiteY21" fmla="*/ 202567 h 710052"/>
                    <a:gd name="connsiteX22" fmla="*/ 1264975 w 1364741"/>
                    <a:gd name="connsiteY22" fmla="*/ 132755 h 710052"/>
                    <a:gd name="connsiteX23" fmla="*/ 649769 w 1364741"/>
                    <a:gd name="connsiteY23" fmla="*/ 0 h 710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364741" h="710052">
                      <a:moveTo>
                        <a:pt x="649769" y="0"/>
                      </a:moveTo>
                      <a:cubicBezTo>
                        <a:pt x="421883" y="0"/>
                        <a:pt x="210177" y="48940"/>
                        <a:pt x="34563" y="132755"/>
                      </a:cubicBezTo>
                      <a:lnTo>
                        <a:pt x="0" y="152901"/>
                      </a:lnTo>
                      <a:lnTo>
                        <a:pt x="11432" y="165070"/>
                      </a:lnTo>
                      <a:cubicBezTo>
                        <a:pt x="27936" y="181700"/>
                        <a:pt x="48566" y="198330"/>
                        <a:pt x="71258" y="212881"/>
                      </a:cubicBezTo>
                      <a:lnTo>
                        <a:pt x="74150" y="214518"/>
                      </a:lnTo>
                      <a:lnTo>
                        <a:pt x="72594" y="222947"/>
                      </a:lnTo>
                      <a:cubicBezTo>
                        <a:pt x="50527" y="401941"/>
                        <a:pt x="122083" y="688329"/>
                        <a:pt x="122083" y="688329"/>
                      </a:cubicBezTo>
                      <a:cubicBezTo>
                        <a:pt x="208689" y="553705"/>
                        <a:pt x="219463" y="274678"/>
                        <a:pt x="219463" y="274678"/>
                      </a:cubicBezTo>
                      <a:cubicBezTo>
                        <a:pt x="230272" y="274678"/>
                        <a:pt x="241089" y="273475"/>
                        <a:pt x="251743" y="271521"/>
                      </a:cubicBezTo>
                      <a:lnTo>
                        <a:pt x="268437" y="267433"/>
                      </a:lnTo>
                      <a:lnTo>
                        <a:pt x="315785" y="270728"/>
                      </a:lnTo>
                      <a:cubicBezTo>
                        <a:pt x="393920" y="273716"/>
                        <a:pt x="473086" y="266830"/>
                        <a:pt x="549159" y="247991"/>
                      </a:cubicBezTo>
                      <a:lnTo>
                        <a:pt x="599620" y="233318"/>
                      </a:lnTo>
                      <a:lnTo>
                        <a:pt x="614726" y="232121"/>
                      </a:lnTo>
                      <a:cubicBezTo>
                        <a:pt x="726070" y="223213"/>
                        <a:pt x="840651" y="214525"/>
                        <a:pt x="910345" y="219706"/>
                      </a:cubicBezTo>
                      <a:cubicBezTo>
                        <a:pt x="1049733" y="230067"/>
                        <a:pt x="1109772" y="244475"/>
                        <a:pt x="1174858" y="308025"/>
                      </a:cubicBezTo>
                      <a:cubicBezTo>
                        <a:pt x="1228868" y="519637"/>
                        <a:pt x="1261999" y="683585"/>
                        <a:pt x="1290924" y="707576"/>
                      </a:cubicBezTo>
                      <a:cubicBezTo>
                        <a:pt x="1312618" y="725570"/>
                        <a:pt x="1315578" y="642780"/>
                        <a:pt x="1329599" y="547773"/>
                      </a:cubicBezTo>
                      <a:lnTo>
                        <a:pt x="1343229" y="478360"/>
                      </a:lnTo>
                      <a:lnTo>
                        <a:pt x="1364741" y="364627"/>
                      </a:lnTo>
                      <a:cubicBezTo>
                        <a:pt x="1357246" y="318662"/>
                        <a:pt x="1314884" y="241212"/>
                        <a:pt x="1298256" y="202567"/>
                      </a:cubicBezTo>
                      <a:cubicBezTo>
                        <a:pt x="1265697" y="183589"/>
                        <a:pt x="1297534" y="151733"/>
                        <a:pt x="1264975" y="132755"/>
                      </a:cubicBezTo>
                      <a:cubicBezTo>
                        <a:pt x="1089361" y="48940"/>
                        <a:pt x="877656" y="0"/>
                        <a:pt x="649769" y="0"/>
                      </a:cubicBezTo>
                      <a:close/>
                    </a:path>
                  </a:pathLst>
                </a:custGeom>
                <a:solidFill>
                  <a:srgbClr val="5A4945"/>
                </a:solidFill>
                <a:ln>
                  <a:noFill/>
                </a:ln>
              </p:spPr>
              <p:txBody>
                <a:bodyPr vert="horz" wrap="square" lIns="45720" tIns="22860" rIns="45720" bIns="22860" numCol="1" anchor="t" anchorCtr="0" compatLnSpc="1">
                  <a:prstTxWarp prst="textNoShape">
                    <a:avLst/>
                  </a:prstTxWarp>
                  <a:noAutofit/>
                </a:bodyPr>
                <a:lstStyle/>
                <a:p>
                  <a:endParaRPr lang="en-US" sz="900"/>
                </a:p>
              </p:txBody>
            </p:sp>
            <p:sp>
              <p:nvSpPr>
                <p:cNvPr id="105" name="Freeform 384">
                  <a:extLst>
                    <a:ext uri="{FF2B5EF4-FFF2-40B4-BE49-F238E27FC236}">
                      <a16:creationId xmlns:a16="http://schemas.microsoft.com/office/drawing/2014/main" id="{6502F672-7D1F-0540-AF29-44113F6B80A1}"/>
                    </a:ext>
                  </a:extLst>
                </p:cNvPr>
                <p:cNvSpPr>
                  <a:spLocks/>
                </p:cNvSpPr>
                <p:nvPr/>
              </p:nvSpPr>
              <p:spPr bwMode="auto">
                <a:xfrm rot="967563" flipH="1">
                  <a:off x="334362" y="934202"/>
                  <a:ext cx="1338436" cy="1121848"/>
                </a:xfrm>
                <a:custGeom>
                  <a:avLst/>
                  <a:gdLst>
                    <a:gd name="connsiteX0" fmla="*/ 822876 w 1503164"/>
                    <a:gd name="connsiteY0" fmla="*/ 26563 h 1259919"/>
                    <a:gd name="connsiteX1" fmla="*/ 781368 w 1503164"/>
                    <a:gd name="connsiteY1" fmla="*/ 17194 h 1259919"/>
                    <a:gd name="connsiteX2" fmla="*/ 587700 w 1503164"/>
                    <a:gd name="connsiteY2" fmla="*/ 68776 h 1259919"/>
                    <a:gd name="connsiteX3" fmla="*/ 432765 w 1503164"/>
                    <a:gd name="connsiteY3" fmla="*/ 0 h 1259919"/>
                    <a:gd name="connsiteX4" fmla="*/ 303653 w 1503164"/>
                    <a:gd name="connsiteY4" fmla="*/ 85970 h 1259919"/>
                    <a:gd name="connsiteX5" fmla="*/ 97073 w 1503164"/>
                    <a:gd name="connsiteY5" fmla="*/ 68776 h 1259919"/>
                    <a:gd name="connsiteX6" fmla="*/ 85347 w 1503164"/>
                    <a:gd name="connsiteY6" fmla="*/ 78853 h 1259919"/>
                    <a:gd name="connsiteX7" fmla="*/ 71906 w 1503164"/>
                    <a:gd name="connsiteY7" fmla="*/ 84951 h 1259919"/>
                    <a:gd name="connsiteX8" fmla="*/ 125810 w 1503164"/>
                    <a:gd name="connsiteY8" fmla="*/ 626120 h 1259919"/>
                    <a:gd name="connsiteX9" fmla="*/ 1160588 w 1503164"/>
                    <a:gd name="connsiteY9" fmla="*/ 652798 h 1259919"/>
                    <a:gd name="connsiteX10" fmla="*/ 1361511 w 1503164"/>
                    <a:gd name="connsiteY10" fmla="*/ 1255902 h 1259919"/>
                    <a:gd name="connsiteX11" fmla="*/ 1394728 w 1503164"/>
                    <a:gd name="connsiteY11" fmla="*/ 507067 h 1259919"/>
                    <a:gd name="connsiteX12" fmla="*/ 1376329 w 1503164"/>
                    <a:gd name="connsiteY12" fmla="*/ 489415 h 1259919"/>
                    <a:gd name="connsiteX13" fmla="*/ 1410754 w 1503164"/>
                    <a:gd name="connsiteY13" fmla="*/ 464331 h 1259919"/>
                    <a:gd name="connsiteX14" fmla="*/ 1433916 w 1503164"/>
                    <a:gd name="connsiteY14" fmla="*/ 416251 h 1259919"/>
                    <a:gd name="connsiteX15" fmla="*/ 1341930 w 1503164"/>
                    <a:gd name="connsiteY15" fmla="*/ 441550 h 1259919"/>
                    <a:gd name="connsiteX16" fmla="*/ 1329783 w 1503164"/>
                    <a:gd name="connsiteY16" fmla="*/ 448271 h 1259919"/>
                    <a:gd name="connsiteX17" fmla="*/ 1301709 w 1503164"/>
                    <a:gd name="connsiteY17" fmla="*/ 430929 h 1259919"/>
                    <a:gd name="connsiteX18" fmla="*/ 1313300 w 1503164"/>
                    <a:gd name="connsiteY18" fmla="*/ 417596 h 1259919"/>
                    <a:gd name="connsiteX19" fmla="*/ 1405008 w 1503164"/>
                    <a:gd name="connsiteY19" fmla="*/ 223382 h 1259919"/>
                    <a:gd name="connsiteX20" fmla="*/ 1267870 w 1503164"/>
                    <a:gd name="connsiteY20" fmla="*/ 368243 h 1259919"/>
                    <a:gd name="connsiteX21" fmla="*/ 1259400 w 1503164"/>
                    <a:gd name="connsiteY21" fmla="*/ 384364 h 1259919"/>
                    <a:gd name="connsiteX22" fmla="*/ 1244665 w 1503164"/>
                    <a:gd name="connsiteY22" fmla="*/ 350945 h 1259919"/>
                    <a:gd name="connsiteX23" fmla="*/ 1151293 w 1503164"/>
                    <a:gd name="connsiteY23" fmla="*/ 261915 h 1259919"/>
                    <a:gd name="connsiteX24" fmla="*/ 1145735 w 1503164"/>
                    <a:gd name="connsiteY24" fmla="*/ 259255 h 1259919"/>
                    <a:gd name="connsiteX25" fmla="*/ 1147926 w 1503164"/>
                    <a:gd name="connsiteY25" fmla="*/ 233865 h 1259919"/>
                    <a:gd name="connsiteX26" fmla="*/ 1000859 w 1503164"/>
                    <a:gd name="connsiteY26" fmla="*/ 111761 h 1259919"/>
                    <a:gd name="connsiteX27" fmla="*/ 884658 w 1503164"/>
                    <a:gd name="connsiteY27" fmla="*/ 120358 h 1259919"/>
                    <a:gd name="connsiteX28" fmla="*/ 822876 w 1503164"/>
                    <a:gd name="connsiteY28" fmla="*/ 26563 h 1259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503164" h="1259919">
                      <a:moveTo>
                        <a:pt x="822876" y="26563"/>
                      </a:moveTo>
                      <a:cubicBezTo>
                        <a:pt x="811225" y="22567"/>
                        <a:pt x="797507" y="19343"/>
                        <a:pt x="781368" y="17194"/>
                      </a:cubicBezTo>
                      <a:cubicBezTo>
                        <a:pt x="652256" y="0"/>
                        <a:pt x="587700" y="68776"/>
                        <a:pt x="587700" y="68776"/>
                      </a:cubicBezTo>
                      <a:cubicBezTo>
                        <a:pt x="587700" y="68776"/>
                        <a:pt x="548966" y="0"/>
                        <a:pt x="432765" y="0"/>
                      </a:cubicBezTo>
                      <a:cubicBezTo>
                        <a:pt x="316564" y="8597"/>
                        <a:pt x="303653" y="85970"/>
                        <a:pt x="303653" y="85970"/>
                      </a:cubicBezTo>
                      <a:cubicBezTo>
                        <a:pt x="303653" y="85970"/>
                        <a:pt x="226185" y="0"/>
                        <a:pt x="97073" y="68776"/>
                      </a:cubicBezTo>
                      <a:lnTo>
                        <a:pt x="85347" y="78853"/>
                      </a:lnTo>
                      <a:lnTo>
                        <a:pt x="71906" y="84951"/>
                      </a:lnTo>
                      <a:cubicBezTo>
                        <a:pt x="6890" y="138271"/>
                        <a:pt x="-72200" y="364491"/>
                        <a:pt x="125810" y="626120"/>
                      </a:cubicBezTo>
                      <a:cubicBezTo>
                        <a:pt x="352106" y="925126"/>
                        <a:pt x="1006657" y="608292"/>
                        <a:pt x="1160588" y="652798"/>
                      </a:cubicBezTo>
                      <a:cubicBezTo>
                        <a:pt x="1328566" y="720830"/>
                        <a:pt x="1270497" y="1210122"/>
                        <a:pt x="1361511" y="1255902"/>
                      </a:cubicBezTo>
                      <a:cubicBezTo>
                        <a:pt x="1436602" y="1311676"/>
                        <a:pt x="1619775" y="772788"/>
                        <a:pt x="1394728" y="507067"/>
                      </a:cubicBezTo>
                      <a:lnTo>
                        <a:pt x="1376329" y="489415"/>
                      </a:lnTo>
                      <a:lnTo>
                        <a:pt x="1410754" y="464331"/>
                      </a:lnTo>
                      <a:cubicBezTo>
                        <a:pt x="1430338" y="446930"/>
                        <a:pt x="1440606" y="429718"/>
                        <a:pt x="1433916" y="416251"/>
                      </a:cubicBezTo>
                      <a:cubicBezTo>
                        <a:pt x="1440070" y="394967"/>
                        <a:pt x="1391769" y="415598"/>
                        <a:pt x="1341930" y="441550"/>
                      </a:cubicBezTo>
                      <a:lnTo>
                        <a:pt x="1329783" y="448271"/>
                      </a:lnTo>
                      <a:lnTo>
                        <a:pt x="1301709" y="430929"/>
                      </a:lnTo>
                      <a:lnTo>
                        <a:pt x="1313300" y="417596"/>
                      </a:lnTo>
                      <a:cubicBezTo>
                        <a:pt x="1377458" y="341547"/>
                        <a:pt x="1453846" y="237502"/>
                        <a:pt x="1405008" y="223382"/>
                      </a:cubicBezTo>
                      <a:cubicBezTo>
                        <a:pt x="1365939" y="212086"/>
                        <a:pt x="1312020" y="288752"/>
                        <a:pt x="1267870" y="368243"/>
                      </a:cubicBezTo>
                      <a:lnTo>
                        <a:pt x="1259400" y="384364"/>
                      </a:lnTo>
                      <a:lnTo>
                        <a:pt x="1244665" y="350945"/>
                      </a:lnTo>
                      <a:cubicBezTo>
                        <a:pt x="1221763" y="313958"/>
                        <a:pt x="1189688" y="284754"/>
                        <a:pt x="1151293" y="261915"/>
                      </a:cubicBezTo>
                      <a:lnTo>
                        <a:pt x="1145735" y="259255"/>
                      </a:lnTo>
                      <a:lnTo>
                        <a:pt x="1147926" y="233865"/>
                      </a:lnTo>
                      <a:cubicBezTo>
                        <a:pt x="1138848" y="176238"/>
                        <a:pt x="1088010" y="124656"/>
                        <a:pt x="1000859" y="111761"/>
                      </a:cubicBezTo>
                      <a:cubicBezTo>
                        <a:pt x="936303" y="103164"/>
                        <a:pt x="884658" y="120358"/>
                        <a:pt x="884658" y="120358"/>
                      </a:cubicBezTo>
                      <a:cubicBezTo>
                        <a:pt x="884658" y="120358"/>
                        <a:pt x="904428" y="54537"/>
                        <a:pt x="822876" y="26563"/>
                      </a:cubicBezTo>
                      <a:close/>
                    </a:path>
                  </a:pathLst>
                </a:custGeom>
                <a:solidFill>
                  <a:srgbClr val="705B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en-US"/>
                </a:p>
              </p:txBody>
            </p:sp>
            <p:sp>
              <p:nvSpPr>
                <p:cNvPr id="106" name="Freeform 133">
                  <a:extLst>
                    <a:ext uri="{FF2B5EF4-FFF2-40B4-BE49-F238E27FC236}">
                      <a16:creationId xmlns:a16="http://schemas.microsoft.com/office/drawing/2014/main" id="{D2F67D01-5223-2B70-07D4-83F5ABDE0F1E}"/>
                    </a:ext>
                  </a:extLst>
                </p:cNvPr>
                <p:cNvSpPr>
                  <a:spLocks/>
                </p:cNvSpPr>
                <p:nvPr/>
              </p:nvSpPr>
              <p:spPr bwMode="auto">
                <a:xfrm>
                  <a:off x="793593" y="2188852"/>
                  <a:ext cx="281550" cy="102382"/>
                </a:xfrm>
                <a:custGeom>
                  <a:avLst/>
                  <a:gdLst>
                    <a:gd name="T0" fmla="*/ 23 w 26"/>
                    <a:gd name="T1" fmla="*/ 2 h 9"/>
                    <a:gd name="T2" fmla="*/ 3 w 26"/>
                    <a:gd name="T3" fmla="*/ 2 h 9"/>
                    <a:gd name="T4" fmla="*/ 13 w 26"/>
                    <a:gd name="T5" fmla="*/ 9 h 9"/>
                    <a:gd name="T6" fmla="*/ 23 w 26"/>
                    <a:gd name="T7" fmla="*/ 2 h 9"/>
                  </a:gdLst>
                  <a:ahLst/>
                  <a:cxnLst>
                    <a:cxn ang="0">
                      <a:pos x="T0" y="T1"/>
                    </a:cxn>
                    <a:cxn ang="0">
                      <a:pos x="T2" y="T3"/>
                    </a:cxn>
                    <a:cxn ang="0">
                      <a:pos x="T4" y="T5"/>
                    </a:cxn>
                    <a:cxn ang="0">
                      <a:pos x="T6" y="T7"/>
                    </a:cxn>
                  </a:cxnLst>
                  <a:rect l="0" t="0" r="r" b="b"/>
                  <a:pathLst>
                    <a:path w="26" h="9">
                      <a:moveTo>
                        <a:pt x="23" y="2"/>
                      </a:moveTo>
                      <a:cubicBezTo>
                        <a:pt x="19" y="0"/>
                        <a:pt x="6" y="0"/>
                        <a:pt x="3" y="2"/>
                      </a:cubicBezTo>
                      <a:cubicBezTo>
                        <a:pt x="0" y="3"/>
                        <a:pt x="10" y="9"/>
                        <a:pt x="13" y="9"/>
                      </a:cubicBezTo>
                      <a:cubicBezTo>
                        <a:pt x="16" y="9"/>
                        <a:pt x="26" y="3"/>
                        <a:pt x="23" y="2"/>
                      </a:cubicBezTo>
                    </a:path>
                  </a:pathLst>
                </a:custGeom>
                <a:solidFill>
                  <a:srgbClr val="ED90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grpSp>
          <p:sp>
            <p:nvSpPr>
              <p:cNvPr id="85" name="Freeform 756">
                <a:extLst>
                  <a:ext uri="{FF2B5EF4-FFF2-40B4-BE49-F238E27FC236}">
                    <a16:creationId xmlns:a16="http://schemas.microsoft.com/office/drawing/2014/main" id="{3A7B77FB-1E6A-04F1-D500-D46B98D84660}"/>
                  </a:ext>
                </a:extLst>
              </p:cNvPr>
              <p:cNvSpPr>
                <a:spLocks noEditPoints="1"/>
              </p:cNvSpPr>
              <p:nvPr/>
            </p:nvSpPr>
            <p:spPr bwMode="auto">
              <a:xfrm>
                <a:off x="2179637" y="3151648"/>
                <a:ext cx="1776954" cy="872115"/>
              </a:xfrm>
              <a:custGeom>
                <a:avLst/>
                <a:gdLst>
                  <a:gd name="T0" fmla="*/ 51 w 62"/>
                  <a:gd name="T1" fmla="*/ 0 h 26"/>
                  <a:gd name="T2" fmla="*/ 61 w 62"/>
                  <a:gd name="T3" fmla="*/ 2 h 26"/>
                  <a:gd name="T4" fmla="*/ 62 w 62"/>
                  <a:gd name="T5" fmla="*/ 3 h 26"/>
                  <a:gd name="T6" fmla="*/ 62 w 62"/>
                  <a:gd name="T7" fmla="*/ 8 h 26"/>
                  <a:gd name="T8" fmla="*/ 61 w 62"/>
                  <a:gd name="T9" fmla="*/ 10 h 26"/>
                  <a:gd name="T10" fmla="*/ 61 w 62"/>
                  <a:gd name="T11" fmla="*/ 11 h 26"/>
                  <a:gd name="T12" fmla="*/ 58 w 62"/>
                  <a:gd name="T13" fmla="*/ 21 h 26"/>
                  <a:gd name="T14" fmla="*/ 53 w 62"/>
                  <a:gd name="T15" fmla="*/ 25 h 26"/>
                  <a:gd name="T16" fmla="*/ 42 w 62"/>
                  <a:gd name="T17" fmla="*/ 25 h 26"/>
                  <a:gd name="T18" fmla="*/ 37 w 62"/>
                  <a:gd name="T19" fmla="*/ 21 h 26"/>
                  <a:gd name="T20" fmla="*/ 34 w 62"/>
                  <a:gd name="T21" fmla="*/ 15 h 26"/>
                  <a:gd name="T22" fmla="*/ 33 w 62"/>
                  <a:gd name="T23" fmla="*/ 7 h 26"/>
                  <a:gd name="T24" fmla="*/ 31 w 62"/>
                  <a:gd name="T25" fmla="*/ 6 h 26"/>
                  <a:gd name="T26" fmla="*/ 29 w 62"/>
                  <a:gd name="T27" fmla="*/ 7 h 26"/>
                  <a:gd name="T28" fmla="*/ 29 w 62"/>
                  <a:gd name="T29" fmla="*/ 9 h 26"/>
                  <a:gd name="T30" fmla="*/ 25 w 62"/>
                  <a:gd name="T31" fmla="*/ 21 h 26"/>
                  <a:gd name="T32" fmla="*/ 19 w 62"/>
                  <a:gd name="T33" fmla="*/ 25 h 26"/>
                  <a:gd name="T34" fmla="*/ 10 w 62"/>
                  <a:gd name="T35" fmla="*/ 26 h 26"/>
                  <a:gd name="T36" fmla="*/ 4 w 62"/>
                  <a:gd name="T37" fmla="*/ 21 h 26"/>
                  <a:gd name="T38" fmla="*/ 1 w 62"/>
                  <a:gd name="T39" fmla="*/ 11 h 26"/>
                  <a:gd name="T40" fmla="*/ 1 w 62"/>
                  <a:gd name="T41" fmla="*/ 9 h 26"/>
                  <a:gd name="T42" fmla="*/ 0 w 62"/>
                  <a:gd name="T43" fmla="*/ 8 h 26"/>
                  <a:gd name="T44" fmla="*/ 0 w 62"/>
                  <a:gd name="T45" fmla="*/ 3 h 26"/>
                  <a:gd name="T46" fmla="*/ 2 w 62"/>
                  <a:gd name="T47" fmla="*/ 1 h 26"/>
                  <a:gd name="T48" fmla="*/ 10 w 62"/>
                  <a:gd name="T49" fmla="*/ 0 h 26"/>
                  <a:gd name="T50" fmla="*/ 24 w 62"/>
                  <a:gd name="T51" fmla="*/ 1 h 26"/>
                  <a:gd name="T52" fmla="*/ 36 w 62"/>
                  <a:gd name="T53" fmla="*/ 1 h 26"/>
                  <a:gd name="T54" fmla="*/ 46 w 62"/>
                  <a:gd name="T55" fmla="*/ 0 h 26"/>
                  <a:gd name="T56" fmla="*/ 51 w 62"/>
                  <a:gd name="T57" fmla="*/ 0 h 26"/>
                  <a:gd name="T58" fmla="*/ 38 w 62"/>
                  <a:gd name="T59" fmla="*/ 4 h 26"/>
                  <a:gd name="T60" fmla="*/ 35 w 62"/>
                  <a:gd name="T61" fmla="*/ 9 h 26"/>
                  <a:gd name="T62" fmla="*/ 38 w 62"/>
                  <a:gd name="T63" fmla="*/ 20 h 26"/>
                  <a:gd name="T64" fmla="*/ 44 w 62"/>
                  <a:gd name="T65" fmla="*/ 23 h 26"/>
                  <a:gd name="T66" fmla="*/ 53 w 62"/>
                  <a:gd name="T67" fmla="*/ 23 h 26"/>
                  <a:gd name="T68" fmla="*/ 56 w 62"/>
                  <a:gd name="T69" fmla="*/ 21 h 26"/>
                  <a:gd name="T70" fmla="*/ 57 w 62"/>
                  <a:gd name="T71" fmla="*/ 6 h 26"/>
                  <a:gd name="T72" fmla="*/ 55 w 62"/>
                  <a:gd name="T73" fmla="*/ 4 h 26"/>
                  <a:gd name="T74" fmla="*/ 49 w 62"/>
                  <a:gd name="T75" fmla="*/ 3 h 26"/>
                  <a:gd name="T76" fmla="*/ 45 w 62"/>
                  <a:gd name="T77" fmla="*/ 2 h 26"/>
                  <a:gd name="T78" fmla="*/ 38 w 62"/>
                  <a:gd name="T79" fmla="*/ 4 h 26"/>
                  <a:gd name="T80" fmla="*/ 20 w 62"/>
                  <a:gd name="T81" fmla="*/ 23 h 26"/>
                  <a:gd name="T82" fmla="*/ 23 w 62"/>
                  <a:gd name="T83" fmla="*/ 21 h 26"/>
                  <a:gd name="T84" fmla="*/ 27 w 62"/>
                  <a:gd name="T85" fmla="*/ 8 h 26"/>
                  <a:gd name="T86" fmla="*/ 24 w 62"/>
                  <a:gd name="T87" fmla="*/ 4 h 26"/>
                  <a:gd name="T88" fmla="*/ 17 w 62"/>
                  <a:gd name="T89" fmla="*/ 2 h 26"/>
                  <a:gd name="T90" fmla="*/ 8 w 62"/>
                  <a:gd name="T91" fmla="*/ 3 h 26"/>
                  <a:gd name="T92" fmla="*/ 6 w 62"/>
                  <a:gd name="T93" fmla="*/ 5 h 26"/>
                  <a:gd name="T94" fmla="*/ 4 w 62"/>
                  <a:gd name="T95" fmla="*/ 8 h 26"/>
                  <a:gd name="T96" fmla="*/ 5 w 62"/>
                  <a:gd name="T97" fmla="*/ 20 h 26"/>
                  <a:gd name="T98" fmla="*/ 11 w 62"/>
                  <a:gd name="T99" fmla="*/ 24 h 26"/>
                  <a:gd name="T100" fmla="*/ 14 w 62"/>
                  <a:gd name="T101" fmla="*/ 24 h 26"/>
                  <a:gd name="T102" fmla="*/ 20 w 62"/>
                  <a:gd name="T103" fmla="*/ 2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2" h="26">
                    <a:moveTo>
                      <a:pt x="51" y="0"/>
                    </a:moveTo>
                    <a:cubicBezTo>
                      <a:pt x="54" y="0"/>
                      <a:pt x="57" y="1"/>
                      <a:pt x="61" y="2"/>
                    </a:cubicBezTo>
                    <a:cubicBezTo>
                      <a:pt x="61" y="2"/>
                      <a:pt x="62" y="2"/>
                      <a:pt x="62" y="3"/>
                    </a:cubicBezTo>
                    <a:cubicBezTo>
                      <a:pt x="62" y="5"/>
                      <a:pt x="62" y="6"/>
                      <a:pt x="62" y="8"/>
                    </a:cubicBezTo>
                    <a:cubicBezTo>
                      <a:pt x="62" y="9"/>
                      <a:pt x="61" y="9"/>
                      <a:pt x="61" y="10"/>
                    </a:cubicBezTo>
                    <a:cubicBezTo>
                      <a:pt x="61" y="10"/>
                      <a:pt x="61" y="10"/>
                      <a:pt x="61" y="11"/>
                    </a:cubicBezTo>
                    <a:cubicBezTo>
                      <a:pt x="60" y="13"/>
                      <a:pt x="59" y="18"/>
                      <a:pt x="58" y="21"/>
                    </a:cubicBezTo>
                    <a:cubicBezTo>
                      <a:pt x="57" y="24"/>
                      <a:pt x="55" y="25"/>
                      <a:pt x="53" y="25"/>
                    </a:cubicBezTo>
                    <a:cubicBezTo>
                      <a:pt x="49" y="26"/>
                      <a:pt x="46" y="26"/>
                      <a:pt x="42" y="25"/>
                    </a:cubicBezTo>
                    <a:cubicBezTo>
                      <a:pt x="40" y="24"/>
                      <a:pt x="38" y="23"/>
                      <a:pt x="37" y="21"/>
                    </a:cubicBezTo>
                    <a:cubicBezTo>
                      <a:pt x="36" y="19"/>
                      <a:pt x="35" y="17"/>
                      <a:pt x="34" y="15"/>
                    </a:cubicBezTo>
                    <a:cubicBezTo>
                      <a:pt x="34" y="13"/>
                      <a:pt x="33" y="9"/>
                      <a:pt x="33" y="7"/>
                    </a:cubicBezTo>
                    <a:cubicBezTo>
                      <a:pt x="32" y="6"/>
                      <a:pt x="32" y="6"/>
                      <a:pt x="31" y="6"/>
                    </a:cubicBezTo>
                    <a:cubicBezTo>
                      <a:pt x="30" y="6"/>
                      <a:pt x="30" y="6"/>
                      <a:pt x="29" y="7"/>
                    </a:cubicBezTo>
                    <a:cubicBezTo>
                      <a:pt x="29" y="7"/>
                      <a:pt x="29" y="8"/>
                      <a:pt x="29" y="9"/>
                    </a:cubicBezTo>
                    <a:cubicBezTo>
                      <a:pt x="28" y="12"/>
                      <a:pt x="27" y="18"/>
                      <a:pt x="25" y="21"/>
                    </a:cubicBezTo>
                    <a:cubicBezTo>
                      <a:pt x="24" y="23"/>
                      <a:pt x="22" y="24"/>
                      <a:pt x="19" y="25"/>
                    </a:cubicBezTo>
                    <a:cubicBezTo>
                      <a:pt x="16" y="26"/>
                      <a:pt x="14" y="26"/>
                      <a:pt x="10" y="26"/>
                    </a:cubicBezTo>
                    <a:cubicBezTo>
                      <a:pt x="7" y="25"/>
                      <a:pt x="5" y="24"/>
                      <a:pt x="4" y="21"/>
                    </a:cubicBezTo>
                    <a:cubicBezTo>
                      <a:pt x="3" y="18"/>
                      <a:pt x="2" y="14"/>
                      <a:pt x="1" y="11"/>
                    </a:cubicBezTo>
                    <a:cubicBezTo>
                      <a:pt x="1" y="10"/>
                      <a:pt x="1" y="10"/>
                      <a:pt x="1" y="9"/>
                    </a:cubicBezTo>
                    <a:cubicBezTo>
                      <a:pt x="0" y="9"/>
                      <a:pt x="0" y="9"/>
                      <a:pt x="0" y="8"/>
                    </a:cubicBezTo>
                    <a:cubicBezTo>
                      <a:pt x="0" y="7"/>
                      <a:pt x="0" y="5"/>
                      <a:pt x="0" y="3"/>
                    </a:cubicBezTo>
                    <a:cubicBezTo>
                      <a:pt x="0" y="2"/>
                      <a:pt x="0" y="2"/>
                      <a:pt x="2" y="1"/>
                    </a:cubicBezTo>
                    <a:cubicBezTo>
                      <a:pt x="5" y="1"/>
                      <a:pt x="7" y="0"/>
                      <a:pt x="10" y="0"/>
                    </a:cubicBezTo>
                    <a:cubicBezTo>
                      <a:pt x="15" y="0"/>
                      <a:pt x="19" y="0"/>
                      <a:pt x="24" y="1"/>
                    </a:cubicBezTo>
                    <a:cubicBezTo>
                      <a:pt x="28" y="1"/>
                      <a:pt x="32" y="2"/>
                      <a:pt x="36" y="1"/>
                    </a:cubicBezTo>
                    <a:cubicBezTo>
                      <a:pt x="40" y="0"/>
                      <a:pt x="42" y="0"/>
                      <a:pt x="46" y="0"/>
                    </a:cubicBezTo>
                    <a:cubicBezTo>
                      <a:pt x="48" y="0"/>
                      <a:pt x="49" y="0"/>
                      <a:pt x="51" y="0"/>
                    </a:cubicBezTo>
                    <a:moveTo>
                      <a:pt x="38" y="4"/>
                    </a:moveTo>
                    <a:cubicBezTo>
                      <a:pt x="35" y="5"/>
                      <a:pt x="35" y="6"/>
                      <a:pt x="35" y="9"/>
                    </a:cubicBezTo>
                    <a:cubicBezTo>
                      <a:pt x="36" y="12"/>
                      <a:pt x="37" y="17"/>
                      <a:pt x="38" y="20"/>
                    </a:cubicBezTo>
                    <a:cubicBezTo>
                      <a:pt x="40" y="22"/>
                      <a:pt x="41" y="23"/>
                      <a:pt x="44" y="23"/>
                    </a:cubicBezTo>
                    <a:cubicBezTo>
                      <a:pt x="47" y="24"/>
                      <a:pt x="49" y="24"/>
                      <a:pt x="53" y="23"/>
                    </a:cubicBezTo>
                    <a:cubicBezTo>
                      <a:pt x="54" y="23"/>
                      <a:pt x="55" y="22"/>
                      <a:pt x="56" y="21"/>
                    </a:cubicBezTo>
                    <a:cubicBezTo>
                      <a:pt x="58" y="17"/>
                      <a:pt x="58" y="10"/>
                      <a:pt x="57" y="6"/>
                    </a:cubicBezTo>
                    <a:cubicBezTo>
                      <a:pt x="57" y="5"/>
                      <a:pt x="56" y="5"/>
                      <a:pt x="55" y="4"/>
                    </a:cubicBezTo>
                    <a:cubicBezTo>
                      <a:pt x="53" y="3"/>
                      <a:pt x="51" y="3"/>
                      <a:pt x="49" y="3"/>
                    </a:cubicBezTo>
                    <a:cubicBezTo>
                      <a:pt x="48" y="2"/>
                      <a:pt x="46" y="2"/>
                      <a:pt x="45" y="2"/>
                    </a:cubicBezTo>
                    <a:cubicBezTo>
                      <a:pt x="42" y="3"/>
                      <a:pt x="41" y="3"/>
                      <a:pt x="38" y="4"/>
                    </a:cubicBezTo>
                    <a:moveTo>
                      <a:pt x="20" y="23"/>
                    </a:moveTo>
                    <a:cubicBezTo>
                      <a:pt x="21" y="23"/>
                      <a:pt x="22" y="22"/>
                      <a:pt x="23" y="21"/>
                    </a:cubicBezTo>
                    <a:cubicBezTo>
                      <a:pt x="25" y="18"/>
                      <a:pt x="26" y="12"/>
                      <a:pt x="27" y="8"/>
                    </a:cubicBezTo>
                    <a:cubicBezTo>
                      <a:pt x="27" y="6"/>
                      <a:pt x="26" y="5"/>
                      <a:pt x="24" y="4"/>
                    </a:cubicBezTo>
                    <a:cubicBezTo>
                      <a:pt x="22" y="3"/>
                      <a:pt x="20" y="3"/>
                      <a:pt x="17" y="2"/>
                    </a:cubicBezTo>
                    <a:cubicBezTo>
                      <a:pt x="14" y="2"/>
                      <a:pt x="12" y="2"/>
                      <a:pt x="8" y="3"/>
                    </a:cubicBezTo>
                    <a:cubicBezTo>
                      <a:pt x="7" y="4"/>
                      <a:pt x="6" y="4"/>
                      <a:pt x="6" y="5"/>
                    </a:cubicBezTo>
                    <a:cubicBezTo>
                      <a:pt x="4" y="5"/>
                      <a:pt x="4" y="7"/>
                      <a:pt x="4" y="8"/>
                    </a:cubicBezTo>
                    <a:cubicBezTo>
                      <a:pt x="4" y="11"/>
                      <a:pt x="4" y="17"/>
                      <a:pt x="5" y="20"/>
                    </a:cubicBezTo>
                    <a:cubicBezTo>
                      <a:pt x="6" y="22"/>
                      <a:pt x="8" y="23"/>
                      <a:pt x="11" y="24"/>
                    </a:cubicBezTo>
                    <a:cubicBezTo>
                      <a:pt x="12" y="24"/>
                      <a:pt x="13" y="24"/>
                      <a:pt x="14" y="24"/>
                    </a:cubicBezTo>
                    <a:cubicBezTo>
                      <a:pt x="16" y="24"/>
                      <a:pt x="17" y="24"/>
                      <a:pt x="20" y="23"/>
                    </a:cubicBezTo>
                  </a:path>
                </a:pathLst>
              </a:custGeom>
              <a:solidFill>
                <a:srgbClr val="1C1C1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grpSp>
      </p:grpSp>
    </p:spTree>
    <p:extLst>
      <p:ext uri="{BB962C8B-B14F-4D97-AF65-F5344CB8AC3E}">
        <p14:creationId xmlns:p14="http://schemas.microsoft.com/office/powerpoint/2010/main" val="1757340780"/>
      </p:ext>
    </p:extLst>
  </p:cSld>
  <p:clrMapOvr>
    <a:masterClrMapping/>
  </p:clrMapOvr>
  <p:transition spd="slow">
    <p:push/>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100000" fill="hold" grpId="0" nodeType="withEffect">
                                  <p:stCondLst>
                                    <p:cond delay="25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0-#ppt_w/2"/>
                                          </p:val>
                                        </p:tav>
                                        <p:tav tm="100000">
                                          <p:val>
                                            <p:strVal val="#ppt_x"/>
                                          </p:val>
                                        </p:tav>
                                      </p:tavLst>
                                    </p:anim>
                                    <p:anim calcmode="lin" valueType="num">
                                      <p:cBhvr additive="base">
                                        <p:cTn id="8" dur="500" fill="hold"/>
                                        <p:tgtEl>
                                          <p:spTgt spid="5"/>
                                        </p:tgtEl>
                                        <p:attrNameLst>
                                          <p:attrName>ppt_y</p:attrName>
                                        </p:attrNameLst>
                                      </p:cBhvr>
                                      <p:tavLst>
                                        <p:tav tm="0">
                                          <p:val>
                                            <p:strVal val="#ppt_y"/>
                                          </p:val>
                                        </p:tav>
                                        <p:tav tm="100000">
                                          <p:val>
                                            <p:strVal val="#ppt_y"/>
                                          </p:val>
                                        </p:tav>
                                      </p:tavLst>
                                    </p:anim>
                                  </p:childTnLst>
                                </p:cTn>
                              </p:par>
                            </p:childTnLst>
                          </p:cTn>
                        </p:par>
                        <p:par>
                          <p:cTn id="9" fill="hold">
                            <p:stCondLst>
                              <p:cond delay="750"/>
                            </p:stCondLst>
                            <p:childTnLst>
                              <p:par>
                                <p:cTn id="10" presetID="2" presetClass="entr" presetSubtype="4" fill="hold" nodeType="afterEffect">
                                  <p:stCondLst>
                                    <p:cond delay="0"/>
                                  </p:stCondLst>
                                  <p:childTnLst>
                                    <p:set>
                                      <p:cBhvr>
                                        <p:cTn id="11" dur="1" fill="hold">
                                          <p:stCondLst>
                                            <p:cond delay="0"/>
                                          </p:stCondLst>
                                        </p:cTn>
                                        <p:tgtEl>
                                          <p:spTgt spid="7"/>
                                        </p:tgtEl>
                                        <p:attrNameLst>
                                          <p:attrName>style.visibility</p:attrName>
                                        </p:attrNameLst>
                                      </p:cBhvr>
                                      <p:to>
                                        <p:strVal val="visible"/>
                                      </p:to>
                                    </p:set>
                                    <p:anim calcmode="lin" valueType="num">
                                      <p:cBhvr additive="base">
                                        <p:cTn id="12" dur="500" fill="hold"/>
                                        <p:tgtEl>
                                          <p:spTgt spid="7"/>
                                        </p:tgtEl>
                                        <p:attrNameLst>
                                          <p:attrName>ppt_x</p:attrName>
                                        </p:attrNameLst>
                                      </p:cBhvr>
                                      <p:tavLst>
                                        <p:tav tm="0">
                                          <p:val>
                                            <p:strVal val="#ppt_x"/>
                                          </p:val>
                                        </p:tav>
                                        <p:tav tm="100000">
                                          <p:val>
                                            <p:strVal val="#ppt_x"/>
                                          </p:val>
                                        </p:tav>
                                      </p:tavLst>
                                    </p:anim>
                                    <p:anim calcmode="lin" valueType="num">
                                      <p:cBhvr additive="base">
                                        <p:cTn id="13" dur="500" fill="hold"/>
                                        <p:tgtEl>
                                          <p:spTgt spid="7"/>
                                        </p:tgtEl>
                                        <p:attrNameLst>
                                          <p:attrName>ppt_y</p:attrName>
                                        </p:attrNameLst>
                                      </p:cBhvr>
                                      <p:tavLst>
                                        <p:tav tm="0">
                                          <p:val>
                                            <p:strVal val="1+#ppt_h/2"/>
                                          </p:val>
                                        </p:tav>
                                        <p:tav tm="100000">
                                          <p:val>
                                            <p:strVal val="#ppt_y"/>
                                          </p:val>
                                        </p:tav>
                                      </p:tavLst>
                                    </p:anim>
                                  </p:childTnLst>
                                </p:cTn>
                              </p:par>
                            </p:childTnLst>
                          </p:cTn>
                        </p:par>
                        <p:par>
                          <p:cTn id="14" fill="hold">
                            <p:stCondLst>
                              <p:cond delay="1250"/>
                            </p:stCondLst>
                            <p:childTnLst>
                              <p:par>
                                <p:cTn id="15" presetID="2" presetClass="entr" presetSubtype="4" fill="hold" nodeType="afterEffect">
                                  <p:stCondLst>
                                    <p:cond delay="0"/>
                                  </p:stCondLst>
                                  <p:childTnLst>
                                    <p:set>
                                      <p:cBhvr>
                                        <p:cTn id="16" dur="1" fill="hold">
                                          <p:stCondLst>
                                            <p:cond delay="0"/>
                                          </p:stCondLst>
                                        </p:cTn>
                                        <p:tgtEl>
                                          <p:spTgt spid="10"/>
                                        </p:tgtEl>
                                        <p:attrNameLst>
                                          <p:attrName>style.visibility</p:attrName>
                                        </p:attrNameLst>
                                      </p:cBhvr>
                                      <p:to>
                                        <p:strVal val="visible"/>
                                      </p:to>
                                    </p:set>
                                    <p:anim calcmode="lin" valueType="num">
                                      <p:cBhvr additive="base">
                                        <p:cTn id="17" dur="500" fill="hold"/>
                                        <p:tgtEl>
                                          <p:spTgt spid="10"/>
                                        </p:tgtEl>
                                        <p:attrNameLst>
                                          <p:attrName>ppt_x</p:attrName>
                                        </p:attrNameLst>
                                      </p:cBhvr>
                                      <p:tavLst>
                                        <p:tav tm="0">
                                          <p:val>
                                            <p:strVal val="#ppt_x"/>
                                          </p:val>
                                        </p:tav>
                                        <p:tav tm="100000">
                                          <p:val>
                                            <p:strVal val="#ppt_x"/>
                                          </p:val>
                                        </p:tav>
                                      </p:tavLst>
                                    </p:anim>
                                    <p:anim calcmode="lin" valueType="num">
                                      <p:cBhvr additive="base">
                                        <p:cTn id="18" dur="500" fill="hold"/>
                                        <p:tgtEl>
                                          <p:spTgt spid="10"/>
                                        </p:tgtEl>
                                        <p:attrNameLst>
                                          <p:attrName>ppt_y</p:attrName>
                                        </p:attrNameLst>
                                      </p:cBhvr>
                                      <p:tavLst>
                                        <p:tav tm="0">
                                          <p:val>
                                            <p:strVal val="1+#ppt_h/2"/>
                                          </p:val>
                                        </p:tav>
                                        <p:tav tm="100000">
                                          <p:val>
                                            <p:strVal val="#ppt_y"/>
                                          </p:val>
                                        </p:tav>
                                      </p:tavLst>
                                    </p:anim>
                                  </p:childTnLst>
                                </p:cTn>
                              </p:par>
                            </p:childTnLst>
                          </p:cTn>
                        </p:par>
                        <p:par>
                          <p:cTn id="19" fill="hold">
                            <p:stCondLst>
                              <p:cond delay="1750"/>
                            </p:stCondLst>
                            <p:childTnLst>
                              <p:par>
                                <p:cTn id="20" presetID="2" presetClass="entr" presetSubtype="4" fill="hold" nodeType="afterEffect">
                                  <p:stCondLst>
                                    <p:cond delay="0"/>
                                  </p:stCondLst>
                                  <p:childTnLst>
                                    <p:set>
                                      <p:cBhvr>
                                        <p:cTn id="21" dur="1" fill="hold">
                                          <p:stCondLst>
                                            <p:cond delay="0"/>
                                          </p:stCondLst>
                                        </p:cTn>
                                        <p:tgtEl>
                                          <p:spTgt spid="11"/>
                                        </p:tgtEl>
                                        <p:attrNameLst>
                                          <p:attrName>style.visibility</p:attrName>
                                        </p:attrNameLst>
                                      </p:cBhvr>
                                      <p:to>
                                        <p:strVal val="visible"/>
                                      </p:to>
                                    </p:set>
                                    <p:anim calcmode="lin" valueType="num">
                                      <p:cBhvr additive="base">
                                        <p:cTn id="22" dur="500" fill="hold"/>
                                        <p:tgtEl>
                                          <p:spTgt spid="11"/>
                                        </p:tgtEl>
                                        <p:attrNameLst>
                                          <p:attrName>ppt_x</p:attrName>
                                        </p:attrNameLst>
                                      </p:cBhvr>
                                      <p:tavLst>
                                        <p:tav tm="0">
                                          <p:val>
                                            <p:strVal val="#ppt_x"/>
                                          </p:val>
                                        </p:tav>
                                        <p:tav tm="100000">
                                          <p:val>
                                            <p:strVal val="#ppt_x"/>
                                          </p:val>
                                        </p:tav>
                                      </p:tavLst>
                                    </p:anim>
                                    <p:anim calcmode="lin" valueType="num">
                                      <p:cBhvr additive="base">
                                        <p:cTn id="23" dur="500" fill="hold"/>
                                        <p:tgtEl>
                                          <p:spTgt spid="11"/>
                                        </p:tgtEl>
                                        <p:attrNameLst>
                                          <p:attrName>ppt_y</p:attrName>
                                        </p:attrNameLst>
                                      </p:cBhvr>
                                      <p:tavLst>
                                        <p:tav tm="0">
                                          <p:val>
                                            <p:strVal val="1+#ppt_h/2"/>
                                          </p:val>
                                        </p:tav>
                                        <p:tav tm="100000">
                                          <p:val>
                                            <p:strVal val="#ppt_y"/>
                                          </p:val>
                                        </p:tav>
                                      </p:tavLst>
                                    </p:anim>
                                  </p:childTnLst>
                                </p:cTn>
                              </p:par>
                              <p:par>
                                <p:cTn id="24" presetID="2" presetClass="entr" presetSubtype="8" decel="100000" fill="hold" grpId="0" nodeType="withEffect">
                                  <p:stCondLst>
                                    <p:cond delay="500"/>
                                  </p:stCondLst>
                                  <p:childTnLst>
                                    <p:set>
                                      <p:cBhvr>
                                        <p:cTn id="25" dur="1" fill="hold">
                                          <p:stCondLst>
                                            <p:cond delay="0"/>
                                          </p:stCondLst>
                                        </p:cTn>
                                        <p:tgtEl>
                                          <p:spTgt spid="14"/>
                                        </p:tgtEl>
                                        <p:attrNameLst>
                                          <p:attrName>style.visibility</p:attrName>
                                        </p:attrNameLst>
                                      </p:cBhvr>
                                      <p:to>
                                        <p:strVal val="visible"/>
                                      </p:to>
                                    </p:set>
                                    <p:anim calcmode="lin" valueType="num">
                                      <p:cBhvr additive="base">
                                        <p:cTn id="26" dur="500" fill="hold"/>
                                        <p:tgtEl>
                                          <p:spTgt spid="14"/>
                                        </p:tgtEl>
                                        <p:attrNameLst>
                                          <p:attrName>ppt_x</p:attrName>
                                        </p:attrNameLst>
                                      </p:cBhvr>
                                      <p:tavLst>
                                        <p:tav tm="0">
                                          <p:val>
                                            <p:strVal val="0-#ppt_w/2"/>
                                          </p:val>
                                        </p:tav>
                                        <p:tav tm="100000">
                                          <p:val>
                                            <p:strVal val="#ppt_x"/>
                                          </p:val>
                                        </p:tav>
                                      </p:tavLst>
                                    </p:anim>
                                    <p:anim calcmode="lin" valueType="num">
                                      <p:cBhvr additive="base">
                                        <p:cTn id="27" dur="500" fill="hold"/>
                                        <p:tgtEl>
                                          <p:spTgt spid="14"/>
                                        </p:tgtEl>
                                        <p:attrNameLst>
                                          <p:attrName>ppt_y</p:attrName>
                                        </p:attrNameLst>
                                      </p:cBhvr>
                                      <p:tavLst>
                                        <p:tav tm="0">
                                          <p:val>
                                            <p:strVal val="#ppt_y"/>
                                          </p:val>
                                        </p:tav>
                                        <p:tav tm="100000">
                                          <p:val>
                                            <p:strVal val="#ppt_y"/>
                                          </p:val>
                                        </p:tav>
                                      </p:tavLst>
                                    </p:anim>
                                  </p:childTnLst>
                                </p:cTn>
                              </p:par>
                            </p:childTnLst>
                          </p:cTn>
                        </p:par>
                        <p:par>
                          <p:cTn id="28" fill="hold">
                            <p:stCondLst>
                              <p:cond delay="2750"/>
                            </p:stCondLst>
                            <p:childTnLst>
                              <p:par>
                                <p:cTn id="29" presetID="2" presetClass="entr" presetSubtype="2" fill="hold" nodeType="afterEffect">
                                  <p:stCondLst>
                                    <p:cond delay="0"/>
                                  </p:stCondLst>
                                  <p:childTnLst>
                                    <p:set>
                                      <p:cBhvr>
                                        <p:cTn id="30" dur="1" fill="hold">
                                          <p:stCondLst>
                                            <p:cond delay="0"/>
                                          </p:stCondLst>
                                        </p:cTn>
                                        <p:tgtEl>
                                          <p:spTgt spid="66"/>
                                        </p:tgtEl>
                                        <p:attrNameLst>
                                          <p:attrName>style.visibility</p:attrName>
                                        </p:attrNameLst>
                                      </p:cBhvr>
                                      <p:to>
                                        <p:strVal val="visible"/>
                                      </p:to>
                                    </p:set>
                                    <p:anim calcmode="lin" valueType="num">
                                      <p:cBhvr additive="base">
                                        <p:cTn id="31" dur="500" fill="hold"/>
                                        <p:tgtEl>
                                          <p:spTgt spid="66"/>
                                        </p:tgtEl>
                                        <p:attrNameLst>
                                          <p:attrName>ppt_x</p:attrName>
                                        </p:attrNameLst>
                                      </p:cBhvr>
                                      <p:tavLst>
                                        <p:tav tm="0">
                                          <p:val>
                                            <p:strVal val="1+#ppt_w/2"/>
                                          </p:val>
                                        </p:tav>
                                        <p:tav tm="100000">
                                          <p:val>
                                            <p:strVal val="#ppt_x"/>
                                          </p:val>
                                        </p:tav>
                                      </p:tavLst>
                                    </p:anim>
                                    <p:anim calcmode="lin" valueType="num">
                                      <p:cBhvr additive="base">
                                        <p:cTn id="32" dur="500" fill="hold"/>
                                        <p:tgtEl>
                                          <p:spTgt spid="6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14" grpId="0" animBg="1"/>
    </p:bld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 Placeholder 4"/>
          <p:cNvSpPr txBox="1">
            <a:spLocks/>
          </p:cNvSpPr>
          <p:nvPr/>
        </p:nvSpPr>
        <p:spPr>
          <a:xfrm>
            <a:off x="2548507" y="470193"/>
            <a:ext cx="6314595" cy="918045"/>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lnSpc>
                <a:spcPct val="114000"/>
              </a:lnSpc>
              <a:buNone/>
              <a:defRPr/>
            </a:pPr>
            <a:r>
              <a:rPr lang="en-US" sz="2500" dirty="0">
                <a:solidFill>
                  <a:schemeClr val="bg1">
                    <a:lumMod val="50000"/>
                  </a:schemeClr>
                </a:solidFill>
                <a:latin typeface="Bebas Neue" panose="020B0606020202050201" pitchFamily="34" charset="0"/>
                <a:cs typeface="Calibri"/>
              </a:rPr>
              <a:t>PROFESSIONAL PROGRAM IN 3D ANIMATION</a:t>
            </a:r>
            <a:endParaRPr lang="id-ID" sz="2500" dirty="0">
              <a:solidFill>
                <a:schemeClr val="bg1">
                  <a:lumMod val="50000"/>
                </a:schemeClr>
              </a:solidFill>
              <a:latin typeface="Bebas Neue" panose="020B0606020202050201" pitchFamily="34" charset="0"/>
              <a:cs typeface="Calibri"/>
            </a:endParaRPr>
          </a:p>
        </p:txBody>
      </p:sp>
      <p:sp>
        <p:nvSpPr>
          <p:cNvPr id="6" name="Content Placeholder 2"/>
          <p:cNvSpPr txBox="1">
            <a:spLocks/>
          </p:cNvSpPr>
          <p:nvPr/>
        </p:nvSpPr>
        <p:spPr>
          <a:xfrm>
            <a:off x="838200" y="1581785"/>
            <a:ext cx="2776401" cy="473822"/>
          </a:xfrm>
          <a:custGeom>
            <a:avLst/>
            <a:gdLst>
              <a:gd name="connsiteX0" fmla="*/ 1454369 w 2908738"/>
              <a:gd name="connsiteY0" fmla="*/ 0 h 2908738"/>
              <a:gd name="connsiteX1" fmla="*/ 2908738 w 2908738"/>
              <a:gd name="connsiteY1" fmla="*/ 1454369 h 2908738"/>
              <a:gd name="connsiteX2" fmla="*/ 1454369 w 2908738"/>
              <a:gd name="connsiteY2" fmla="*/ 2908738 h 2908738"/>
              <a:gd name="connsiteX3" fmla="*/ 0 w 2908738"/>
              <a:gd name="connsiteY3" fmla="*/ 1454369 h 2908738"/>
            </a:gdLst>
            <a:ahLst/>
            <a:cxnLst>
              <a:cxn ang="0">
                <a:pos x="connsiteX0" y="connsiteY0"/>
              </a:cxn>
              <a:cxn ang="0">
                <a:pos x="connsiteX1" y="connsiteY1"/>
              </a:cxn>
              <a:cxn ang="0">
                <a:pos x="connsiteX2" y="connsiteY2"/>
              </a:cxn>
              <a:cxn ang="0">
                <a:pos x="connsiteX3" y="connsiteY3"/>
              </a:cxn>
            </a:cxnLst>
            <a:rect l="l" t="t" r="r" b="b"/>
            <a:pathLst>
              <a:path w="2908738" h="2908738">
                <a:moveTo>
                  <a:pt x="1454369" y="0"/>
                </a:moveTo>
                <a:lnTo>
                  <a:pt x="2908738" y="1454369"/>
                </a:lnTo>
                <a:lnTo>
                  <a:pt x="1454369" y="2908738"/>
                </a:lnTo>
                <a:lnTo>
                  <a:pt x="0" y="1454369"/>
                </a:lnTo>
                <a:close/>
              </a:path>
            </a:pathLst>
          </a:custGeom>
        </p:spPr>
        <p:txBody>
          <a:bodyPr vert="horz" wrap="square" lIns="91440" tIns="45720" rIns="91440" bIns="45720" rtlCol="0">
            <a:normAutofit/>
          </a:bodyPr>
          <a:lstStyle>
            <a:lvl1pPr marL="0" indent="0" algn="l" defTabSz="914400" rtl="0" eaLnBrk="1" latinLnBrk="0" hangingPunct="1">
              <a:lnSpc>
                <a:spcPct val="120000"/>
              </a:lnSpc>
              <a:spcBef>
                <a:spcPts val="1000"/>
              </a:spcBef>
              <a:buClr>
                <a:schemeClr val="tx1"/>
              </a:buClr>
              <a:buFont typeface="Arial" panose="020B0604020202020204" pitchFamily="34" charset="0"/>
              <a:buNone/>
              <a:defRPr sz="2000" kern="1200" cap="all" baseline="0">
                <a:solidFill>
                  <a:schemeClr val="tx1">
                    <a:lumMod val="50000"/>
                    <a:lumOff val="50000"/>
                  </a:schemeClr>
                </a:solidFill>
                <a:effectLst/>
                <a:latin typeface="+mn-lt"/>
                <a:ea typeface="+mn-ea"/>
                <a:cs typeface="+mn-cs"/>
              </a:defRPr>
            </a:lvl1pPr>
            <a:lvl2pPr marL="685800" indent="-228600" algn="l" defTabSz="914400" rtl="0" eaLnBrk="1" latinLnBrk="0" hangingPunct="1">
              <a:lnSpc>
                <a:spcPct val="120000"/>
              </a:lnSpc>
              <a:spcBef>
                <a:spcPts val="500"/>
              </a:spcBef>
              <a:buClr>
                <a:schemeClr val="tx1"/>
              </a:buClr>
              <a:buFont typeface="Arial" panose="020B0604020202020204" pitchFamily="34" charset="0"/>
              <a:buChar char="•"/>
              <a:defRPr sz="1800" kern="1200" cap="all" baseline="0">
                <a:solidFill>
                  <a:schemeClr val="tx1"/>
                </a:solidFill>
                <a:effectLst/>
                <a:latin typeface="+mn-lt"/>
                <a:ea typeface="+mn-ea"/>
                <a:cs typeface="+mn-cs"/>
              </a:defRPr>
            </a:lvl2pPr>
            <a:lvl3pPr marL="1143000" indent="-228600" algn="l" defTabSz="914400" rtl="0" eaLnBrk="1" latinLnBrk="0" hangingPunct="1">
              <a:lnSpc>
                <a:spcPct val="120000"/>
              </a:lnSpc>
              <a:spcBef>
                <a:spcPts val="500"/>
              </a:spcBef>
              <a:buClr>
                <a:schemeClr val="tx1"/>
              </a:buClr>
              <a:buFont typeface="Arial" panose="020B0604020202020204" pitchFamily="34" charset="0"/>
              <a:buChar char="•"/>
              <a:defRPr sz="1600" kern="1200" cap="all" baseline="0">
                <a:solidFill>
                  <a:schemeClr val="tx1"/>
                </a:solidFill>
                <a:effectLst/>
                <a:latin typeface="+mn-lt"/>
                <a:ea typeface="+mn-ea"/>
                <a:cs typeface="+mn-cs"/>
              </a:defRPr>
            </a:lvl3pPr>
            <a:lvl4pPr marL="1600200" indent="-228600" algn="l" defTabSz="914400" rtl="0" eaLnBrk="1" latinLnBrk="0" hangingPunct="1">
              <a:lnSpc>
                <a:spcPct val="120000"/>
              </a:lnSpc>
              <a:spcBef>
                <a:spcPts val="500"/>
              </a:spcBef>
              <a:buClr>
                <a:schemeClr val="tx1"/>
              </a:buClr>
              <a:buFont typeface="Arial" panose="020B0604020202020204" pitchFamily="34" charset="0"/>
              <a:buChar char="•"/>
              <a:defRPr sz="1400" kern="1200" cap="all" baseline="0">
                <a:solidFill>
                  <a:schemeClr val="tx1"/>
                </a:solidFill>
                <a:effectLst/>
                <a:latin typeface="+mn-lt"/>
                <a:ea typeface="+mn-ea"/>
                <a:cs typeface="+mn-cs"/>
              </a:defRPr>
            </a:lvl4pPr>
            <a:lvl5pPr marL="2057400" indent="-228600" algn="l" defTabSz="914400" rtl="0" eaLnBrk="1" latinLnBrk="0" hangingPunct="1">
              <a:lnSpc>
                <a:spcPct val="120000"/>
              </a:lnSpc>
              <a:spcBef>
                <a:spcPts val="500"/>
              </a:spcBef>
              <a:buClr>
                <a:schemeClr val="tx1"/>
              </a:buClr>
              <a:buFont typeface="Arial" panose="020B0604020202020204" pitchFamily="34" charset="0"/>
              <a:buChar char="•"/>
              <a:defRPr sz="1400" kern="1200" cap="all" baseline="0">
                <a:solidFill>
                  <a:schemeClr val="tx1"/>
                </a:solidFill>
                <a:effectLst/>
                <a:latin typeface="+mn-lt"/>
                <a:ea typeface="+mn-ea"/>
                <a:cs typeface="+mn-cs"/>
              </a:defRPr>
            </a:lvl5pPr>
            <a:lvl6pPr marL="2514600" indent="-228600" algn="l" defTabSz="914400" rtl="0" eaLnBrk="1" latinLnBrk="0" hangingPunct="1">
              <a:lnSpc>
                <a:spcPct val="120000"/>
              </a:lnSpc>
              <a:spcBef>
                <a:spcPts val="500"/>
              </a:spcBef>
              <a:buClr>
                <a:schemeClr val="tx1"/>
              </a:buClr>
              <a:buFont typeface="Arial" panose="020B0604020202020204" pitchFamily="34" charset="0"/>
              <a:buChar char="•"/>
              <a:defRPr sz="1400" kern="1200" cap="all" baseline="0">
                <a:solidFill>
                  <a:schemeClr val="tx1"/>
                </a:solidFill>
                <a:effectLst/>
                <a:latin typeface="+mn-lt"/>
                <a:ea typeface="+mn-ea"/>
                <a:cs typeface="+mn-cs"/>
              </a:defRPr>
            </a:lvl6pPr>
            <a:lvl7pPr marL="2971800" indent="-228600" algn="l" defTabSz="914400" rtl="0" eaLnBrk="1" latinLnBrk="0" hangingPunct="1">
              <a:lnSpc>
                <a:spcPct val="120000"/>
              </a:lnSpc>
              <a:spcBef>
                <a:spcPts val="500"/>
              </a:spcBef>
              <a:buClr>
                <a:schemeClr val="tx1"/>
              </a:buClr>
              <a:buFont typeface="Arial" panose="020B0604020202020204" pitchFamily="34" charset="0"/>
              <a:buChar char="•"/>
              <a:defRPr sz="1400" kern="1200" cap="all" baseline="0">
                <a:solidFill>
                  <a:schemeClr val="tx1"/>
                </a:solidFill>
                <a:effectLst/>
                <a:latin typeface="+mn-lt"/>
                <a:ea typeface="+mn-ea"/>
                <a:cs typeface="+mn-cs"/>
              </a:defRPr>
            </a:lvl7pPr>
            <a:lvl8pPr marL="3429000" indent="-228600" algn="l" defTabSz="914400" rtl="0" eaLnBrk="1" latinLnBrk="0" hangingPunct="1">
              <a:lnSpc>
                <a:spcPct val="120000"/>
              </a:lnSpc>
              <a:spcBef>
                <a:spcPts val="500"/>
              </a:spcBef>
              <a:buClr>
                <a:schemeClr val="tx1"/>
              </a:buClr>
              <a:buFont typeface="Arial" panose="020B0604020202020204" pitchFamily="34" charset="0"/>
              <a:buChar char="•"/>
              <a:defRPr sz="1400" kern="1200" cap="all" baseline="0">
                <a:solidFill>
                  <a:schemeClr val="tx1"/>
                </a:solidFill>
                <a:effectLst/>
                <a:latin typeface="+mn-lt"/>
                <a:ea typeface="+mn-ea"/>
                <a:cs typeface="+mn-cs"/>
              </a:defRPr>
            </a:lvl8pPr>
            <a:lvl9pPr marL="3886200" indent="-228600" algn="l" defTabSz="914400" rtl="0" eaLnBrk="1" latinLnBrk="0" hangingPunct="1">
              <a:lnSpc>
                <a:spcPct val="120000"/>
              </a:lnSpc>
              <a:spcBef>
                <a:spcPts val="500"/>
              </a:spcBef>
              <a:buClr>
                <a:schemeClr val="tx1"/>
              </a:buClr>
              <a:buFont typeface="Arial" panose="020B0604020202020204" pitchFamily="34" charset="0"/>
              <a:buChar char="•"/>
              <a:defRPr sz="1400" kern="1200" cap="all" baseline="0">
                <a:solidFill>
                  <a:schemeClr val="tx1"/>
                </a:solidFill>
                <a:effectLst/>
                <a:latin typeface="+mn-lt"/>
                <a:ea typeface="+mn-ea"/>
                <a:cs typeface="+mn-cs"/>
              </a:defRPr>
            </a:lvl9pPr>
          </a:lstStyle>
          <a:p>
            <a:r>
              <a:rPr lang="en-US" sz="1800" b="1" dirty="0">
                <a:solidFill>
                  <a:schemeClr val="tx1"/>
                </a:solidFill>
              </a:rPr>
              <a:t>LEARNING OUTCOME:</a:t>
            </a:r>
            <a:endParaRPr lang="en-IN" sz="1600" dirty="0">
              <a:solidFill>
                <a:schemeClr val="tx1"/>
              </a:solidFill>
            </a:endParaRPr>
          </a:p>
        </p:txBody>
      </p:sp>
      <p:sp>
        <p:nvSpPr>
          <p:cNvPr id="7" name="TextBox 6"/>
          <p:cNvSpPr txBox="1"/>
          <p:nvPr/>
        </p:nvSpPr>
        <p:spPr>
          <a:xfrm>
            <a:off x="838200" y="2281756"/>
            <a:ext cx="4917141" cy="4202689"/>
          </a:xfrm>
          <a:prstGeom prst="rect">
            <a:avLst/>
          </a:prstGeom>
          <a:noFill/>
        </p:spPr>
        <p:txBody>
          <a:bodyPr wrap="square" rtlCol="0">
            <a:spAutoFit/>
          </a:bodyPr>
          <a:lstStyle/>
          <a:p>
            <a:pPr>
              <a:lnSpc>
                <a:spcPct val="150000"/>
              </a:lnSpc>
            </a:pPr>
            <a:r>
              <a:rPr lang="en-US" dirty="0"/>
              <a:t>The certified student of the PP3DA program will emerge as highly skilled professionals ready to excel in the 3D animation industry. They will possess strong artistic skills in drawing, sketching, and digital painting, along with technical expertise in industry-standard software for 3D modeling, texturing, rigging, animation, and dynamics. With a deep understanding of animation principles and character design, they will be adept at creating compelling animations and visual stories. </a:t>
            </a:r>
            <a:endParaRPr lang="en-IN" dirty="0"/>
          </a:p>
        </p:txBody>
      </p:sp>
      <p:sp>
        <p:nvSpPr>
          <p:cNvPr id="8" name="Content Placeholder 2"/>
          <p:cNvSpPr txBox="1">
            <a:spLocks/>
          </p:cNvSpPr>
          <p:nvPr/>
        </p:nvSpPr>
        <p:spPr>
          <a:xfrm>
            <a:off x="6140824" y="1581785"/>
            <a:ext cx="3904130" cy="473822"/>
          </a:xfrm>
          <a:prstGeom prst="rect">
            <a:avLst/>
          </a:prstGeom>
        </p:spPr>
        <p:txBody>
          <a:bodyPr vert="horz" lIns="91440" tIns="45720" rIns="91440" bIns="45720" rtlCol="0">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Font typeface="Arial" panose="020B0604020202020204" pitchFamily="34" charset="0"/>
              <a:buNone/>
            </a:pPr>
            <a:r>
              <a:rPr lang="en-US" sz="1800" b="1" dirty="0"/>
              <a:t>PLACEMENT OPPORTUNITIES</a:t>
            </a:r>
            <a:endParaRPr lang="en-IN" sz="1600" dirty="0"/>
          </a:p>
        </p:txBody>
      </p:sp>
      <p:sp>
        <p:nvSpPr>
          <p:cNvPr id="9" name="TextBox 8"/>
          <p:cNvSpPr txBox="1"/>
          <p:nvPr/>
        </p:nvSpPr>
        <p:spPr>
          <a:xfrm>
            <a:off x="5918203" y="2276620"/>
            <a:ext cx="2743197" cy="3745962"/>
          </a:xfrm>
          <a:prstGeom prst="rect">
            <a:avLst/>
          </a:prstGeom>
          <a:noFill/>
        </p:spPr>
        <p:txBody>
          <a:bodyPr wrap="square" rtlCol="0">
            <a:spAutoFit/>
          </a:bodyPr>
          <a:lstStyle/>
          <a:p>
            <a:pPr marL="285750" indent="-285750">
              <a:lnSpc>
                <a:spcPct val="150000"/>
              </a:lnSpc>
              <a:buFont typeface="Arial" panose="020B0604020202020204" pitchFamily="34" charset="0"/>
              <a:buChar char="•"/>
            </a:pPr>
            <a:r>
              <a:rPr lang="en-IN" sz="1600" dirty="0"/>
              <a:t>Concept Artist</a:t>
            </a:r>
          </a:p>
          <a:p>
            <a:pPr marL="285750" indent="-285750">
              <a:lnSpc>
                <a:spcPct val="150000"/>
              </a:lnSpc>
              <a:buFont typeface="Arial" panose="020B0604020202020204" pitchFamily="34" charset="0"/>
              <a:buChar char="•"/>
            </a:pPr>
            <a:r>
              <a:rPr lang="en-IN" sz="1600" dirty="0"/>
              <a:t>Storyboard Artist</a:t>
            </a:r>
          </a:p>
          <a:p>
            <a:pPr marL="285750" indent="-285750">
              <a:lnSpc>
                <a:spcPct val="150000"/>
              </a:lnSpc>
              <a:buFont typeface="Arial" panose="020B0604020202020204" pitchFamily="34" charset="0"/>
              <a:buChar char="•"/>
            </a:pPr>
            <a:r>
              <a:rPr lang="en-IN" sz="1600" dirty="0"/>
              <a:t>Character Designer</a:t>
            </a:r>
          </a:p>
          <a:p>
            <a:pPr marL="285750" indent="-285750">
              <a:lnSpc>
                <a:spcPct val="150000"/>
              </a:lnSpc>
              <a:buFont typeface="Arial" panose="020B0604020202020204" pitchFamily="34" charset="0"/>
              <a:buChar char="•"/>
            </a:pPr>
            <a:r>
              <a:rPr lang="en-IN" sz="1600" dirty="0"/>
              <a:t>Environment Designer</a:t>
            </a:r>
          </a:p>
          <a:p>
            <a:pPr marL="285750" indent="-285750">
              <a:lnSpc>
                <a:spcPct val="150000"/>
              </a:lnSpc>
              <a:buFont typeface="Arial" panose="020B0604020202020204" pitchFamily="34" charset="0"/>
              <a:buChar char="•"/>
            </a:pPr>
            <a:r>
              <a:rPr lang="en-IN" sz="1600" dirty="0"/>
              <a:t>Visual Development Artist</a:t>
            </a:r>
          </a:p>
          <a:p>
            <a:pPr marL="285750" indent="-285750">
              <a:lnSpc>
                <a:spcPct val="150000"/>
              </a:lnSpc>
              <a:buFont typeface="Arial" panose="020B0604020202020204" pitchFamily="34" charset="0"/>
              <a:buChar char="•"/>
            </a:pPr>
            <a:r>
              <a:rPr lang="en-IN" sz="1600" dirty="0"/>
              <a:t>3D Modeler</a:t>
            </a:r>
          </a:p>
          <a:p>
            <a:pPr marL="285750" indent="-285750">
              <a:lnSpc>
                <a:spcPct val="150000"/>
              </a:lnSpc>
              <a:buFont typeface="Arial" panose="020B0604020202020204" pitchFamily="34" charset="0"/>
              <a:buChar char="•"/>
            </a:pPr>
            <a:r>
              <a:rPr lang="en-IN" sz="1600" dirty="0"/>
              <a:t>3D Texturing Artist</a:t>
            </a:r>
          </a:p>
          <a:p>
            <a:pPr marL="285750" indent="-285750">
              <a:lnSpc>
                <a:spcPct val="150000"/>
              </a:lnSpc>
              <a:buFont typeface="Arial" panose="020B0604020202020204" pitchFamily="34" charset="0"/>
              <a:buChar char="•"/>
            </a:pPr>
            <a:r>
              <a:rPr lang="en-IN" sz="1600" dirty="0"/>
              <a:t>3D Character Animator</a:t>
            </a:r>
          </a:p>
          <a:p>
            <a:pPr marL="285750" indent="-285750">
              <a:lnSpc>
                <a:spcPct val="150000"/>
              </a:lnSpc>
              <a:buFont typeface="Arial" panose="020B0604020202020204" pitchFamily="34" charset="0"/>
              <a:buChar char="•"/>
            </a:pPr>
            <a:r>
              <a:rPr lang="en-IN" sz="1600" dirty="0"/>
              <a:t>3D Animator (General)</a:t>
            </a:r>
          </a:p>
          <a:p>
            <a:pPr marL="285750" indent="-285750">
              <a:lnSpc>
                <a:spcPct val="150000"/>
              </a:lnSpc>
              <a:buFont typeface="Arial" panose="020B0604020202020204" pitchFamily="34" charset="0"/>
              <a:buChar char="•"/>
            </a:pPr>
            <a:r>
              <a:rPr lang="en-IN" sz="1600" dirty="0"/>
              <a:t>Rigger (3D Animation)</a:t>
            </a:r>
          </a:p>
        </p:txBody>
      </p:sp>
      <p:sp>
        <p:nvSpPr>
          <p:cNvPr id="10" name="TextBox 9"/>
          <p:cNvSpPr txBox="1"/>
          <p:nvPr/>
        </p:nvSpPr>
        <p:spPr>
          <a:xfrm>
            <a:off x="8605626" y="2281756"/>
            <a:ext cx="2667001" cy="3376630"/>
          </a:xfrm>
          <a:prstGeom prst="rect">
            <a:avLst/>
          </a:prstGeom>
          <a:noFill/>
        </p:spPr>
        <p:txBody>
          <a:bodyPr wrap="square" rtlCol="0">
            <a:spAutoFit/>
          </a:bodyPr>
          <a:lstStyle/>
          <a:p>
            <a:pPr marL="285750" indent="-285750">
              <a:lnSpc>
                <a:spcPct val="150000"/>
              </a:lnSpc>
              <a:buFont typeface="Arial" panose="020B0604020202020204" pitchFamily="34" charset="0"/>
              <a:buChar char="•"/>
            </a:pPr>
            <a:r>
              <a:rPr lang="en-IN" sz="1600" dirty="0"/>
              <a:t>Lighting Artist</a:t>
            </a:r>
          </a:p>
          <a:p>
            <a:pPr marL="285750" indent="-285750">
              <a:lnSpc>
                <a:spcPct val="150000"/>
              </a:lnSpc>
              <a:buFont typeface="Arial" panose="020B0604020202020204" pitchFamily="34" charset="0"/>
              <a:buChar char="•"/>
            </a:pPr>
            <a:r>
              <a:rPr lang="en-IN" sz="1600" dirty="0"/>
              <a:t>Shading Artist</a:t>
            </a:r>
          </a:p>
          <a:p>
            <a:pPr marL="285750" indent="-285750">
              <a:lnSpc>
                <a:spcPct val="150000"/>
              </a:lnSpc>
              <a:buFont typeface="Arial" panose="020B0604020202020204" pitchFamily="34" charset="0"/>
              <a:buChar char="•"/>
            </a:pPr>
            <a:r>
              <a:rPr lang="en-IN" sz="1600" dirty="0"/>
              <a:t>Dynamics Artist</a:t>
            </a:r>
          </a:p>
          <a:p>
            <a:pPr marL="285750" indent="-285750">
              <a:lnSpc>
                <a:spcPct val="150000"/>
              </a:lnSpc>
              <a:buFont typeface="Arial" panose="020B0604020202020204" pitchFamily="34" charset="0"/>
              <a:buChar char="•"/>
            </a:pPr>
            <a:r>
              <a:rPr lang="en-IN" sz="1600" dirty="0"/>
              <a:t>Simulations Artist</a:t>
            </a:r>
          </a:p>
          <a:p>
            <a:pPr marL="285750" indent="-285750">
              <a:lnSpc>
                <a:spcPct val="150000"/>
              </a:lnSpc>
              <a:buFont typeface="Arial" panose="020B0604020202020204" pitchFamily="34" charset="0"/>
              <a:buChar char="•"/>
            </a:pPr>
            <a:r>
              <a:rPr lang="en-IN" sz="1600" dirty="0"/>
              <a:t>Render Specialist</a:t>
            </a:r>
          </a:p>
          <a:p>
            <a:pPr marL="285750" indent="-285750">
              <a:lnSpc>
                <a:spcPct val="150000"/>
              </a:lnSpc>
              <a:buFont typeface="Arial" panose="020B0604020202020204" pitchFamily="34" charset="0"/>
              <a:buChar char="•"/>
            </a:pPr>
            <a:r>
              <a:rPr lang="en-IN" sz="1600" dirty="0"/>
              <a:t>Technical Director</a:t>
            </a:r>
          </a:p>
          <a:p>
            <a:pPr marL="285750" indent="-285750">
              <a:lnSpc>
                <a:spcPct val="150000"/>
              </a:lnSpc>
              <a:buFont typeface="Arial" panose="020B0604020202020204" pitchFamily="34" charset="0"/>
              <a:buChar char="•"/>
            </a:pPr>
            <a:r>
              <a:rPr lang="en-IN" sz="1600" dirty="0"/>
              <a:t>3D Commercial Animator</a:t>
            </a:r>
          </a:p>
          <a:p>
            <a:pPr marL="285750" indent="-285750">
              <a:lnSpc>
                <a:spcPct val="150000"/>
              </a:lnSpc>
              <a:buFont typeface="Arial" panose="020B0604020202020204" pitchFamily="34" charset="0"/>
              <a:buChar char="•"/>
            </a:pPr>
            <a:r>
              <a:rPr lang="en-IN" sz="1600" dirty="0"/>
              <a:t>Explainer Video Animator</a:t>
            </a:r>
          </a:p>
          <a:p>
            <a:pPr marL="285750" indent="-285750">
              <a:lnSpc>
                <a:spcPct val="150000"/>
              </a:lnSpc>
              <a:buFont typeface="Arial" panose="020B0604020202020204" pitchFamily="34" charset="0"/>
              <a:buChar char="•"/>
            </a:pPr>
            <a:r>
              <a:rPr lang="en-IN" sz="1600" dirty="0"/>
              <a:t>Advertising Animator (3D)</a:t>
            </a:r>
          </a:p>
        </p:txBody>
      </p:sp>
      <p:sp>
        <p:nvSpPr>
          <p:cNvPr id="11" name="Rectangle 10"/>
          <p:cNvSpPr/>
          <p:nvPr/>
        </p:nvSpPr>
        <p:spPr>
          <a:xfrm>
            <a:off x="-2" y="6707188"/>
            <a:ext cx="12192002" cy="150812"/>
          </a:xfrm>
          <a:prstGeom prst="rect">
            <a:avLst/>
          </a:prstGeom>
          <a:solidFill>
            <a:srgbClr val="666666"/>
          </a:solid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2400" dirty="0">
              <a:latin typeface="Arial"/>
              <a:cs typeface="Arial"/>
            </a:endParaRPr>
          </a:p>
        </p:txBody>
      </p:sp>
      <p:sp>
        <p:nvSpPr>
          <p:cNvPr id="13" name="Rectangle 12"/>
          <p:cNvSpPr/>
          <p:nvPr/>
        </p:nvSpPr>
        <p:spPr>
          <a:xfrm>
            <a:off x="2727803" y="985695"/>
            <a:ext cx="5943600" cy="45719"/>
          </a:xfrm>
          <a:prstGeom prst="rect">
            <a:avLst/>
          </a:prstGeom>
          <a:gradFill flip="none" rotWithShape="1">
            <a:gsLst>
              <a:gs pos="0">
                <a:schemeClr val="accent1">
                  <a:lumMod val="40000"/>
                  <a:lumOff val="60000"/>
                </a:schemeClr>
              </a:gs>
              <a:gs pos="46000">
                <a:schemeClr val="accent1">
                  <a:lumMod val="95000"/>
                  <a:lumOff val="5000"/>
                </a:schemeClr>
              </a:gs>
              <a:gs pos="100000">
                <a:schemeClr val="accent1">
                  <a:lumMod val="60000"/>
                </a:schemeClr>
              </a:gs>
            </a:gsLst>
            <a:path path="circle">
              <a:fillToRect l="50000" t="130000" r="50000" b="-3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pic>
        <p:nvPicPr>
          <p:cNvPr id="2" name="Picture 1" descr="A logo for a company&#10;&#10;Description automatically generated">
            <a:extLst>
              <a:ext uri="{FF2B5EF4-FFF2-40B4-BE49-F238E27FC236}">
                <a16:creationId xmlns:a16="http://schemas.microsoft.com/office/drawing/2014/main" id="{168583A0-69C1-F7D1-C351-2F89950889BD}"/>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10823317" y="136290"/>
            <a:ext cx="1213200" cy="1213200"/>
          </a:xfrm>
          <a:prstGeom prst="rect">
            <a:avLst/>
          </a:prstGeom>
        </p:spPr>
      </p:pic>
      <p:grpSp>
        <p:nvGrpSpPr>
          <p:cNvPr id="68" name="Group 67">
            <a:extLst>
              <a:ext uri="{FF2B5EF4-FFF2-40B4-BE49-F238E27FC236}">
                <a16:creationId xmlns:a16="http://schemas.microsoft.com/office/drawing/2014/main" id="{37A3F7E4-3808-8053-1E0F-D66E9C309FB4}"/>
              </a:ext>
            </a:extLst>
          </p:cNvPr>
          <p:cNvGrpSpPr/>
          <p:nvPr/>
        </p:nvGrpSpPr>
        <p:grpSpPr>
          <a:xfrm>
            <a:off x="10833100" y="2425700"/>
            <a:ext cx="1414935" cy="4281488"/>
            <a:chOff x="4867343" y="676605"/>
            <a:chExt cx="4067487" cy="12307915"/>
          </a:xfrm>
        </p:grpSpPr>
        <p:sp>
          <p:nvSpPr>
            <p:cNvPr id="69" name="Freeform 335">
              <a:extLst>
                <a:ext uri="{FF2B5EF4-FFF2-40B4-BE49-F238E27FC236}">
                  <a16:creationId xmlns:a16="http://schemas.microsoft.com/office/drawing/2014/main" id="{4884E913-3FDF-1FC9-E37D-0A40CC2343A5}"/>
                </a:ext>
              </a:extLst>
            </p:cNvPr>
            <p:cNvSpPr/>
            <p:nvPr/>
          </p:nvSpPr>
          <p:spPr>
            <a:xfrm>
              <a:off x="6146351" y="7759796"/>
              <a:ext cx="1511355" cy="1162032"/>
            </a:xfrm>
            <a:custGeom>
              <a:avLst/>
              <a:gdLst>
                <a:gd name="connsiteX0" fmla="*/ 10108 w 2231524"/>
                <a:gd name="connsiteY0" fmla="*/ 0 h 1015815"/>
                <a:gd name="connsiteX1" fmla="*/ 2221416 w 2231524"/>
                <a:gd name="connsiteY1" fmla="*/ 0 h 1015815"/>
                <a:gd name="connsiteX2" fmla="*/ 2231524 w 2231524"/>
                <a:gd name="connsiteY2" fmla="*/ 83758 h 1015815"/>
                <a:gd name="connsiteX3" fmla="*/ 1115764 w 2231524"/>
                <a:gd name="connsiteY3" fmla="*/ 1015815 h 1015815"/>
                <a:gd name="connsiteX4" fmla="*/ 0 w 2231524"/>
                <a:gd name="connsiteY4" fmla="*/ 83758 h 1015815"/>
                <a:gd name="connsiteX0" fmla="*/ 10108 w 2221473"/>
                <a:gd name="connsiteY0" fmla="*/ 0 h 1015815"/>
                <a:gd name="connsiteX1" fmla="*/ 2221416 w 2221473"/>
                <a:gd name="connsiteY1" fmla="*/ 0 h 1015815"/>
                <a:gd name="connsiteX2" fmla="*/ 2081407 w 2221473"/>
                <a:gd name="connsiteY2" fmla="*/ 116886 h 1015815"/>
                <a:gd name="connsiteX3" fmla="*/ 1115764 w 2221473"/>
                <a:gd name="connsiteY3" fmla="*/ 1015815 h 1015815"/>
                <a:gd name="connsiteX4" fmla="*/ 0 w 2221473"/>
                <a:gd name="connsiteY4" fmla="*/ 83758 h 1015815"/>
                <a:gd name="connsiteX5" fmla="*/ 10108 w 2221473"/>
                <a:gd name="connsiteY5" fmla="*/ 0 h 1015815"/>
                <a:gd name="connsiteX0" fmla="*/ 10108 w 2081407"/>
                <a:gd name="connsiteY0" fmla="*/ 0 h 1015815"/>
                <a:gd name="connsiteX1" fmla="*/ 2021262 w 2081407"/>
                <a:gd name="connsiteY1" fmla="*/ 49692 h 1015815"/>
                <a:gd name="connsiteX2" fmla="*/ 2081407 w 2081407"/>
                <a:gd name="connsiteY2" fmla="*/ 116886 h 1015815"/>
                <a:gd name="connsiteX3" fmla="*/ 1115764 w 2081407"/>
                <a:gd name="connsiteY3" fmla="*/ 1015815 h 1015815"/>
                <a:gd name="connsiteX4" fmla="*/ 0 w 2081407"/>
                <a:gd name="connsiteY4" fmla="*/ 83758 h 1015815"/>
                <a:gd name="connsiteX5" fmla="*/ 10108 w 2081407"/>
                <a:gd name="connsiteY5" fmla="*/ 0 h 1015815"/>
                <a:gd name="connsiteX0" fmla="*/ 285320 w 2081407"/>
                <a:gd name="connsiteY0" fmla="*/ 0 h 1015815"/>
                <a:gd name="connsiteX1" fmla="*/ 2021262 w 2081407"/>
                <a:gd name="connsiteY1" fmla="*/ 49692 h 1015815"/>
                <a:gd name="connsiteX2" fmla="*/ 2081407 w 2081407"/>
                <a:gd name="connsiteY2" fmla="*/ 116886 h 1015815"/>
                <a:gd name="connsiteX3" fmla="*/ 1115764 w 2081407"/>
                <a:gd name="connsiteY3" fmla="*/ 1015815 h 1015815"/>
                <a:gd name="connsiteX4" fmla="*/ 0 w 2081407"/>
                <a:gd name="connsiteY4" fmla="*/ 83758 h 1015815"/>
                <a:gd name="connsiteX5" fmla="*/ 285320 w 2081407"/>
                <a:gd name="connsiteY5" fmla="*/ 0 h 1015815"/>
                <a:gd name="connsiteX0" fmla="*/ 160223 w 1956310"/>
                <a:gd name="connsiteY0" fmla="*/ 0 h 1015815"/>
                <a:gd name="connsiteX1" fmla="*/ 1896165 w 1956310"/>
                <a:gd name="connsiteY1" fmla="*/ 49692 h 1015815"/>
                <a:gd name="connsiteX2" fmla="*/ 1956310 w 1956310"/>
                <a:gd name="connsiteY2" fmla="*/ 116886 h 1015815"/>
                <a:gd name="connsiteX3" fmla="*/ 990667 w 1956310"/>
                <a:gd name="connsiteY3" fmla="*/ 1015815 h 1015815"/>
                <a:gd name="connsiteX4" fmla="*/ 0 w 1956310"/>
                <a:gd name="connsiteY4" fmla="*/ 133450 h 1015815"/>
                <a:gd name="connsiteX5" fmla="*/ 160223 w 1956310"/>
                <a:gd name="connsiteY5" fmla="*/ 0 h 10158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56310" h="1015815">
                  <a:moveTo>
                    <a:pt x="160223" y="0"/>
                  </a:moveTo>
                  <a:lnTo>
                    <a:pt x="1896165" y="49692"/>
                  </a:lnTo>
                  <a:cubicBezTo>
                    <a:pt x="1899534" y="77611"/>
                    <a:pt x="1952941" y="88967"/>
                    <a:pt x="1956310" y="116886"/>
                  </a:cubicBezTo>
                  <a:cubicBezTo>
                    <a:pt x="1956310" y="631647"/>
                    <a:pt x="1606883" y="1015815"/>
                    <a:pt x="990667" y="1015815"/>
                  </a:cubicBezTo>
                  <a:cubicBezTo>
                    <a:pt x="374447" y="1015815"/>
                    <a:pt x="0" y="648211"/>
                    <a:pt x="0" y="133450"/>
                  </a:cubicBezTo>
                  <a:lnTo>
                    <a:pt x="160223" y="0"/>
                  </a:lnTo>
                  <a:close/>
                </a:path>
              </a:pathLst>
            </a:custGeom>
            <a:solidFill>
              <a:srgbClr val="434C6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 name="Freeform 3475">
              <a:extLst>
                <a:ext uri="{FF2B5EF4-FFF2-40B4-BE49-F238E27FC236}">
                  <a16:creationId xmlns:a16="http://schemas.microsoft.com/office/drawing/2014/main" id="{81BFA75F-B6BA-4350-21BA-078A2555AC07}"/>
                </a:ext>
              </a:extLst>
            </p:cNvPr>
            <p:cNvSpPr>
              <a:spLocks/>
            </p:cNvSpPr>
            <p:nvPr/>
          </p:nvSpPr>
          <p:spPr bwMode="auto">
            <a:xfrm>
              <a:off x="5366128" y="7284542"/>
              <a:ext cx="144944" cy="69541"/>
            </a:xfrm>
            <a:custGeom>
              <a:avLst/>
              <a:gdLst>
                <a:gd name="T0" fmla="*/ 10 w 10"/>
                <a:gd name="T1" fmla="*/ 3 h 3"/>
                <a:gd name="T2" fmla="*/ 10 w 10"/>
                <a:gd name="T3" fmla="*/ 2 h 3"/>
                <a:gd name="T4" fmla="*/ 10 w 10"/>
                <a:gd name="T5" fmla="*/ 2 h 3"/>
                <a:gd name="T6" fmla="*/ 0 w 10"/>
                <a:gd name="T7" fmla="*/ 0 h 3"/>
                <a:gd name="T8" fmla="*/ 0 w 10"/>
                <a:gd name="T9" fmla="*/ 0 h 3"/>
                <a:gd name="T10" fmla="*/ 0 w 10"/>
                <a:gd name="T11" fmla="*/ 0 h 3"/>
                <a:gd name="T12" fmla="*/ 10 w 10"/>
                <a:gd name="T13" fmla="*/ 2 h 3"/>
                <a:gd name="T14" fmla="*/ 10 w 10"/>
                <a:gd name="T15" fmla="*/ 3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3">
                  <a:moveTo>
                    <a:pt x="10" y="3"/>
                  </a:moveTo>
                  <a:cubicBezTo>
                    <a:pt x="10" y="3"/>
                    <a:pt x="10" y="2"/>
                    <a:pt x="10" y="2"/>
                  </a:cubicBezTo>
                  <a:cubicBezTo>
                    <a:pt x="10" y="2"/>
                    <a:pt x="10" y="2"/>
                    <a:pt x="10" y="2"/>
                  </a:cubicBezTo>
                  <a:cubicBezTo>
                    <a:pt x="0" y="0"/>
                    <a:pt x="0" y="0"/>
                    <a:pt x="0" y="0"/>
                  </a:cubicBezTo>
                  <a:cubicBezTo>
                    <a:pt x="0" y="0"/>
                    <a:pt x="0" y="0"/>
                    <a:pt x="0" y="0"/>
                  </a:cubicBezTo>
                  <a:cubicBezTo>
                    <a:pt x="0" y="0"/>
                    <a:pt x="0" y="0"/>
                    <a:pt x="0" y="0"/>
                  </a:cubicBezTo>
                  <a:cubicBezTo>
                    <a:pt x="10" y="2"/>
                    <a:pt x="10" y="2"/>
                    <a:pt x="10" y="2"/>
                  </a:cubicBezTo>
                  <a:lnTo>
                    <a:pt x="10" y="3"/>
                  </a:lnTo>
                  <a:close/>
                </a:path>
              </a:pathLst>
            </a:custGeom>
            <a:solidFill>
              <a:srgbClr val="2C75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 name="Freeform 5165">
              <a:extLst>
                <a:ext uri="{FF2B5EF4-FFF2-40B4-BE49-F238E27FC236}">
                  <a16:creationId xmlns:a16="http://schemas.microsoft.com/office/drawing/2014/main" id="{F0EDD1DE-9586-34E8-CC62-CF4D0CD76CEE}"/>
                </a:ext>
              </a:extLst>
            </p:cNvPr>
            <p:cNvSpPr>
              <a:spLocks/>
            </p:cNvSpPr>
            <p:nvPr/>
          </p:nvSpPr>
          <p:spPr bwMode="auto">
            <a:xfrm flipH="1">
              <a:off x="6503355" y="11800128"/>
              <a:ext cx="417718" cy="1033189"/>
            </a:xfrm>
            <a:custGeom>
              <a:avLst/>
              <a:gdLst>
                <a:gd name="T0" fmla="*/ 14 w 22"/>
                <a:gd name="T1" fmla="*/ 42 h 47"/>
                <a:gd name="T2" fmla="*/ 22 w 22"/>
                <a:gd name="T3" fmla="*/ 4 h 47"/>
                <a:gd name="T4" fmla="*/ 3 w 22"/>
                <a:gd name="T5" fmla="*/ 4 h 47"/>
                <a:gd name="T6" fmla="*/ 0 w 22"/>
                <a:gd name="T7" fmla="*/ 40 h 47"/>
                <a:gd name="T8" fmla="*/ 14 w 22"/>
                <a:gd name="T9" fmla="*/ 42 h 47"/>
              </a:gdLst>
              <a:ahLst/>
              <a:cxnLst>
                <a:cxn ang="0">
                  <a:pos x="T0" y="T1"/>
                </a:cxn>
                <a:cxn ang="0">
                  <a:pos x="T2" y="T3"/>
                </a:cxn>
                <a:cxn ang="0">
                  <a:pos x="T4" y="T5"/>
                </a:cxn>
                <a:cxn ang="0">
                  <a:pos x="T6" y="T7"/>
                </a:cxn>
                <a:cxn ang="0">
                  <a:pos x="T8" y="T9"/>
                </a:cxn>
              </a:cxnLst>
              <a:rect l="0" t="0" r="r" b="b"/>
              <a:pathLst>
                <a:path w="22" h="47">
                  <a:moveTo>
                    <a:pt x="14" y="42"/>
                  </a:moveTo>
                  <a:cubicBezTo>
                    <a:pt x="22" y="4"/>
                    <a:pt x="22" y="4"/>
                    <a:pt x="22" y="4"/>
                  </a:cubicBezTo>
                  <a:cubicBezTo>
                    <a:pt x="22" y="0"/>
                    <a:pt x="4" y="0"/>
                    <a:pt x="3" y="4"/>
                  </a:cubicBezTo>
                  <a:cubicBezTo>
                    <a:pt x="0" y="40"/>
                    <a:pt x="0" y="40"/>
                    <a:pt x="0" y="40"/>
                  </a:cubicBezTo>
                  <a:cubicBezTo>
                    <a:pt x="0" y="47"/>
                    <a:pt x="13" y="46"/>
                    <a:pt x="14" y="42"/>
                  </a:cubicBezTo>
                  <a:close/>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 name="Freeform 5166">
              <a:extLst>
                <a:ext uri="{FF2B5EF4-FFF2-40B4-BE49-F238E27FC236}">
                  <a16:creationId xmlns:a16="http://schemas.microsoft.com/office/drawing/2014/main" id="{CF6207DF-25A8-BCB3-D906-AAA4F9CC06D9}"/>
                </a:ext>
              </a:extLst>
            </p:cNvPr>
            <p:cNvSpPr>
              <a:spLocks/>
            </p:cNvSpPr>
            <p:nvPr/>
          </p:nvSpPr>
          <p:spPr bwMode="auto">
            <a:xfrm flipH="1">
              <a:off x="6019694" y="8095806"/>
              <a:ext cx="901380" cy="4359529"/>
            </a:xfrm>
            <a:custGeom>
              <a:avLst/>
              <a:gdLst>
                <a:gd name="T0" fmla="*/ 0 w 41"/>
                <a:gd name="T1" fmla="*/ 171 h 173"/>
                <a:gd name="T2" fmla="*/ 16 w 41"/>
                <a:gd name="T3" fmla="*/ 173 h 173"/>
                <a:gd name="T4" fmla="*/ 41 w 41"/>
                <a:gd name="T5" fmla="*/ 7 h 173"/>
                <a:gd name="T6" fmla="*/ 5 w 41"/>
                <a:gd name="T7" fmla="*/ 0 h 173"/>
                <a:gd name="T8" fmla="*/ 0 w 41"/>
                <a:gd name="T9" fmla="*/ 171 h 173"/>
              </a:gdLst>
              <a:ahLst/>
              <a:cxnLst>
                <a:cxn ang="0">
                  <a:pos x="T0" y="T1"/>
                </a:cxn>
                <a:cxn ang="0">
                  <a:pos x="T2" y="T3"/>
                </a:cxn>
                <a:cxn ang="0">
                  <a:pos x="T4" y="T5"/>
                </a:cxn>
                <a:cxn ang="0">
                  <a:pos x="T6" y="T7"/>
                </a:cxn>
                <a:cxn ang="0">
                  <a:pos x="T8" y="T9"/>
                </a:cxn>
              </a:cxnLst>
              <a:rect l="0" t="0" r="r" b="b"/>
              <a:pathLst>
                <a:path w="41" h="173">
                  <a:moveTo>
                    <a:pt x="0" y="171"/>
                  </a:moveTo>
                  <a:lnTo>
                    <a:pt x="16" y="173"/>
                  </a:lnTo>
                  <a:lnTo>
                    <a:pt x="41" y="7"/>
                  </a:lnTo>
                  <a:lnTo>
                    <a:pt x="5" y="0"/>
                  </a:lnTo>
                  <a:lnTo>
                    <a:pt x="0" y="171"/>
                  </a:lnTo>
                  <a:close/>
                </a:path>
              </a:pathLst>
            </a:custGeom>
            <a:solidFill>
              <a:srgbClr val="434C69"/>
            </a:solidFill>
            <a:ln>
              <a:noFill/>
            </a:ln>
          </p:spPr>
          <p:txBody>
            <a:bodyPr vert="horz" wrap="square" lIns="91440" tIns="45720" rIns="91440" bIns="45720" numCol="1" anchor="t" anchorCtr="0" compatLnSpc="1">
              <a:prstTxWarp prst="textNoShape">
                <a:avLst/>
              </a:prstTxWarp>
            </a:bodyPr>
            <a:lstStyle/>
            <a:p>
              <a:endParaRPr lang="en-US"/>
            </a:p>
          </p:txBody>
        </p:sp>
        <p:sp>
          <p:nvSpPr>
            <p:cNvPr id="73" name="Freeform 5169">
              <a:extLst>
                <a:ext uri="{FF2B5EF4-FFF2-40B4-BE49-F238E27FC236}">
                  <a16:creationId xmlns:a16="http://schemas.microsoft.com/office/drawing/2014/main" id="{4246C026-30B8-36B4-356E-C1E2FD6167AE}"/>
                </a:ext>
              </a:extLst>
            </p:cNvPr>
            <p:cNvSpPr>
              <a:spLocks/>
            </p:cNvSpPr>
            <p:nvPr/>
          </p:nvSpPr>
          <p:spPr bwMode="auto">
            <a:xfrm flipH="1">
              <a:off x="6019701" y="12530923"/>
              <a:ext cx="989315" cy="453592"/>
            </a:xfrm>
            <a:custGeom>
              <a:avLst/>
              <a:gdLst>
                <a:gd name="T0" fmla="*/ 52 w 52"/>
                <a:gd name="T1" fmla="*/ 20 h 21"/>
                <a:gd name="T2" fmla="*/ 52 w 52"/>
                <a:gd name="T3" fmla="*/ 20 h 21"/>
                <a:gd name="T4" fmla="*/ 37 w 52"/>
                <a:gd name="T5" fmla="*/ 9 h 21"/>
                <a:gd name="T6" fmla="*/ 27 w 52"/>
                <a:gd name="T7" fmla="*/ 2 h 21"/>
                <a:gd name="T8" fmla="*/ 27 w 52"/>
                <a:gd name="T9" fmla="*/ 2 h 21"/>
                <a:gd name="T10" fmla="*/ 22 w 52"/>
                <a:gd name="T11" fmla="*/ 1 h 21"/>
                <a:gd name="T12" fmla="*/ 15 w 52"/>
                <a:gd name="T13" fmla="*/ 6 h 21"/>
                <a:gd name="T14" fmla="*/ 7 w 52"/>
                <a:gd name="T15" fmla="*/ 5 h 21"/>
                <a:gd name="T16" fmla="*/ 2 w 52"/>
                <a:gd name="T17" fmla="*/ 18 h 21"/>
                <a:gd name="T18" fmla="*/ 7 w 52"/>
                <a:gd name="T19" fmla="*/ 19 h 21"/>
                <a:gd name="T20" fmla="*/ 17 w 52"/>
                <a:gd name="T21" fmla="*/ 20 h 21"/>
                <a:gd name="T22" fmla="*/ 42 w 52"/>
                <a:gd name="T23" fmla="*/ 21 h 21"/>
                <a:gd name="T24" fmla="*/ 52 w 52"/>
                <a:gd name="T25" fmla="*/ 2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2" h="21">
                  <a:moveTo>
                    <a:pt x="52" y="20"/>
                  </a:moveTo>
                  <a:cubicBezTo>
                    <a:pt x="52" y="20"/>
                    <a:pt x="52" y="20"/>
                    <a:pt x="52" y="20"/>
                  </a:cubicBezTo>
                  <a:cubicBezTo>
                    <a:pt x="52" y="13"/>
                    <a:pt x="50" y="9"/>
                    <a:pt x="37" y="9"/>
                  </a:cubicBezTo>
                  <a:cubicBezTo>
                    <a:pt x="32" y="9"/>
                    <a:pt x="28" y="6"/>
                    <a:pt x="27" y="2"/>
                  </a:cubicBezTo>
                  <a:cubicBezTo>
                    <a:pt x="27" y="2"/>
                    <a:pt x="27" y="2"/>
                    <a:pt x="27" y="2"/>
                  </a:cubicBezTo>
                  <a:cubicBezTo>
                    <a:pt x="26" y="0"/>
                    <a:pt x="23" y="0"/>
                    <a:pt x="22" y="1"/>
                  </a:cubicBezTo>
                  <a:cubicBezTo>
                    <a:pt x="20" y="4"/>
                    <a:pt x="18" y="5"/>
                    <a:pt x="15" y="6"/>
                  </a:cubicBezTo>
                  <a:cubicBezTo>
                    <a:pt x="12" y="6"/>
                    <a:pt x="10" y="5"/>
                    <a:pt x="7" y="5"/>
                  </a:cubicBezTo>
                  <a:cubicBezTo>
                    <a:pt x="0" y="5"/>
                    <a:pt x="1" y="14"/>
                    <a:pt x="2" y="18"/>
                  </a:cubicBezTo>
                  <a:cubicBezTo>
                    <a:pt x="2" y="19"/>
                    <a:pt x="6" y="19"/>
                    <a:pt x="7" y="19"/>
                  </a:cubicBezTo>
                  <a:cubicBezTo>
                    <a:pt x="10" y="20"/>
                    <a:pt x="14" y="20"/>
                    <a:pt x="17" y="20"/>
                  </a:cubicBezTo>
                  <a:cubicBezTo>
                    <a:pt x="25" y="21"/>
                    <a:pt x="34" y="21"/>
                    <a:pt x="42" y="21"/>
                  </a:cubicBezTo>
                  <a:cubicBezTo>
                    <a:pt x="45" y="21"/>
                    <a:pt x="49" y="20"/>
                    <a:pt x="52" y="20"/>
                  </a:cubicBezTo>
                  <a:close/>
                </a:path>
              </a:pathLst>
            </a:custGeom>
            <a:solidFill>
              <a:srgbClr val="434043"/>
            </a:solidFill>
            <a:ln>
              <a:noFill/>
            </a:ln>
          </p:spPr>
          <p:txBody>
            <a:bodyPr vert="horz" wrap="square" lIns="91440" tIns="45720" rIns="91440" bIns="45720" numCol="1" anchor="t" anchorCtr="0" compatLnSpc="1">
              <a:prstTxWarp prst="textNoShape">
                <a:avLst/>
              </a:prstTxWarp>
            </a:bodyPr>
            <a:lstStyle/>
            <a:p>
              <a:endParaRPr lang="en-US"/>
            </a:p>
          </p:txBody>
        </p:sp>
        <p:sp>
          <p:nvSpPr>
            <p:cNvPr id="74" name="Freeform 5167">
              <a:extLst>
                <a:ext uri="{FF2B5EF4-FFF2-40B4-BE49-F238E27FC236}">
                  <a16:creationId xmlns:a16="http://schemas.microsoft.com/office/drawing/2014/main" id="{306F462A-6CB2-0692-41CB-9CE25AAA6655}"/>
                </a:ext>
              </a:extLst>
            </p:cNvPr>
            <p:cNvSpPr>
              <a:spLocks/>
            </p:cNvSpPr>
            <p:nvPr/>
          </p:nvSpPr>
          <p:spPr bwMode="auto">
            <a:xfrm flipH="1">
              <a:off x="7472981" y="11724540"/>
              <a:ext cx="373746" cy="1133983"/>
            </a:xfrm>
            <a:custGeom>
              <a:avLst/>
              <a:gdLst>
                <a:gd name="T0" fmla="*/ 13 w 20"/>
                <a:gd name="T1" fmla="*/ 45 h 52"/>
                <a:gd name="T2" fmla="*/ 19 w 20"/>
                <a:gd name="T3" fmla="*/ 4 h 52"/>
                <a:gd name="T4" fmla="*/ 2 w 20"/>
                <a:gd name="T5" fmla="*/ 8 h 52"/>
                <a:gd name="T6" fmla="*/ 0 w 20"/>
                <a:gd name="T7" fmla="*/ 45 h 52"/>
                <a:gd name="T8" fmla="*/ 13 w 20"/>
                <a:gd name="T9" fmla="*/ 45 h 52"/>
              </a:gdLst>
              <a:ahLst/>
              <a:cxnLst>
                <a:cxn ang="0">
                  <a:pos x="T0" y="T1"/>
                </a:cxn>
                <a:cxn ang="0">
                  <a:pos x="T2" y="T3"/>
                </a:cxn>
                <a:cxn ang="0">
                  <a:pos x="T4" y="T5"/>
                </a:cxn>
                <a:cxn ang="0">
                  <a:pos x="T6" y="T7"/>
                </a:cxn>
                <a:cxn ang="0">
                  <a:pos x="T8" y="T9"/>
                </a:cxn>
              </a:cxnLst>
              <a:rect l="0" t="0" r="r" b="b"/>
              <a:pathLst>
                <a:path w="20" h="52">
                  <a:moveTo>
                    <a:pt x="13" y="45"/>
                  </a:moveTo>
                  <a:cubicBezTo>
                    <a:pt x="19" y="4"/>
                    <a:pt x="19" y="4"/>
                    <a:pt x="19" y="4"/>
                  </a:cubicBezTo>
                  <a:cubicBezTo>
                    <a:pt x="20" y="0"/>
                    <a:pt x="3" y="5"/>
                    <a:pt x="2" y="8"/>
                  </a:cubicBezTo>
                  <a:cubicBezTo>
                    <a:pt x="0" y="45"/>
                    <a:pt x="0" y="45"/>
                    <a:pt x="0" y="45"/>
                  </a:cubicBezTo>
                  <a:cubicBezTo>
                    <a:pt x="0" y="52"/>
                    <a:pt x="12" y="49"/>
                    <a:pt x="13" y="45"/>
                  </a:cubicBezTo>
                  <a:close/>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 name="Freeform 5168">
              <a:extLst>
                <a:ext uri="{FF2B5EF4-FFF2-40B4-BE49-F238E27FC236}">
                  <a16:creationId xmlns:a16="http://schemas.microsoft.com/office/drawing/2014/main" id="{669B60D0-2231-6B00-C9F4-6B2B010D7874}"/>
                </a:ext>
              </a:extLst>
            </p:cNvPr>
            <p:cNvSpPr>
              <a:spLocks/>
            </p:cNvSpPr>
            <p:nvPr/>
          </p:nvSpPr>
          <p:spPr bwMode="auto">
            <a:xfrm flipH="1">
              <a:off x="6967327" y="8120997"/>
              <a:ext cx="901379" cy="4359529"/>
            </a:xfrm>
            <a:custGeom>
              <a:avLst/>
              <a:gdLst>
                <a:gd name="T0" fmla="*/ 0 w 41"/>
                <a:gd name="T1" fmla="*/ 172 h 173"/>
                <a:gd name="T2" fmla="*/ 16 w 41"/>
                <a:gd name="T3" fmla="*/ 173 h 173"/>
                <a:gd name="T4" fmla="*/ 41 w 41"/>
                <a:gd name="T5" fmla="*/ 7 h 173"/>
                <a:gd name="T6" fmla="*/ 5 w 41"/>
                <a:gd name="T7" fmla="*/ 0 h 173"/>
                <a:gd name="T8" fmla="*/ 0 w 41"/>
                <a:gd name="T9" fmla="*/ 172 h 173"/>
              </a:gdLst>
              <a:ahLst/>
              <a:cxnLst>
                <a:cxn ang="0">
                  <a:pos x="T0" y="T1"/>
                </a:cxn>
                <a:cxn ang="0">
                  <a:pos x="T2" y="T3"/>
                </a:cxn>
                <a:cxn ang="0">
                  <a:pos x="T4" y="T5"/>
                </a:cxn>
                <a:cxn ang="0">
                  <a:pos x="T6" y="T7"/>
                </a:cxn>
                <a:cxn ang="0">
                  <a:pos x="T8" y="T9"/>
                </a:cxn>
              </a:cxnLst>
              <a:rect l="0" t="0" r="r" b="b"/>
              <a:pathLst>
                <a:path w="41" h="173">
                  <a:moveTo>
                    <a:pt x="0" y="172"/>
                  </a:moveTo>
                  <a:lnTo>
                    <a:pt x="16" y="173"/>
                  </a:lnTo>
                  <a:lnTo>
                    <a:pt x="41" y="7"/>
                  </a:lnTo>
                  <a:lnTo>
                    <a:pt x="5" y="0"/>
                  </a:lnTo>
                  <a:lnTo>
                    <a:pt x="0" y="172"/>
                  </a:lnTo>
                  <a:close/>
                </a:path>
              </a:pathLst>
            </a:custGeom>
            <a:solidFill>
              <a:srgbClr val="434C69"/>
            </a:solidFill>
            <a:ln>
              <a:noFill/>
            </a:ln>
          </p:spPr>
          <p:txBody>
            <a:bodyPr vert="horz" wrap="square" lIns="91440" tIns="45720" rIns="91440" bIns="45720" numCol="1" anchor="t" anchorCtr="0" compatLnSpc="1">
              <a:prstTxWarp prst="textNoShape">
                <a:avLst/>
              </a:prstTxWarp>
            </a:bodyPr>
            <a:lstStyle/>
            <a:p>
              <a:endParaRPr lang="en-US"/>
            </a:p>
          </p:txBody>
        </p:sp>
        <p:sp>
          <p:nvSpPr>
            <p:cNvPr id="76" name="Freeform 5170">
              <a:extLst>
                <a:ext uri="{FF2B5EF4-FFF2-40B4-BE49-F238E27FC236}">
                  <a16:creationId xmlns:a16="http://schemas.microsoft.com/office/drawing/2014/main" id="{E1D68410-DF64-8BB2-A3DD-0BE7692AF936}"/>
                </a:ext>
              </a:extLst>
            </p:cNvPr>
            <p:cNvSpPr>
              <a:spLocks/>
            </p:cNvSpPr>
            <p:nvPr/>
          </p:nvSpPr>
          <p:spPr bwMode="auto">
            <a:xfrm flipH="1">
              <a:off x="7209156" y="12505719"/>
              <a:ext cx="703513" cy="478801"/>
            </a:xfrm>
            <a:custGeom>
              <a:avLst/>
              <a:gdLst>
                <a:gd name="T0" fmla="*/ 2 w 37"/>
                <a:gd name="T1" fmla="*/ 7 h 22"/>
                <a:gd name="T2" fmla="*/ 4 w 37"/>
                <a:gd name="T3" fmla="*/ 7 h 22"/>
                <a:gd name="T4" fmla="*/ 9 w 37"/>
                <a:gd name="T5" fmla="*/ 5 h 22"/>
                <a:gd name="T6" fmla="*/ 15 w 37"/>
                <a:gd name="T7" fmla="*/ 2 h 22"/>
                <a:gd name="T8" fmla="*/ 24 w 37"/>
                <a:gd name="T9" fmla="*/ 3 h 22"/>
                <a:gd name="T10" fmla="*/ 27 w 37"/>
                <a:gd name="T11" fmla="*/ 10 h 22"/>
                <a:gd name="T12" fmla="*/ 28 w 37"/>
                <a:gd name="T13" fmla="*/ 10 h 22"/>
                <a:gd name="T14" fmla="*/ 37 w 37"/>
                <a:gd name="T15" fmla="*/ 21 h 22"/>
                <a:gd name="T16" fmla="*/ 37 w 37"/>
                <a:gd name="T17" fmla="*/ 21 h 22"/>
                <a:gd name="T18" fmla="*/ 19 w 37"/>
                <a:gd name="T19" fmla="*/ 22 h 22"/>
                <a:gd name="T20" fmla="*/ 0 w 37"/>
                <a:gd name="T21" fmla="*/ 21 h 22"/>
                <a:gd name="T22" fmla="*/ 0 w 37"/>
                <a:gd name="T23" fmla="*/ 20 h 22"/>
                <a:gd name="T24" fmla="*/ 2 w 37"/>
                <a:gd name="T25" fmla="*/ 7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7" h="22">
                  <a:moveTo>
                    <a:pt x="2" y="7"/>
                  </a:moveTo>
                  <a:cubicBezTo>
                    <a:pt x="3" y="7"/>
                    <a:pt x="3" y="7"/>
                    <a:pt x="4" y="7"/>
                  </a:cubicBezTo>
                  <a:cubicBezTo>
                    <a:pt x="6" y="7"/>
                    <a:pt x="8" y="6"/>
                    <a:pt x="9" y="5"/>
                  </a:cubicBezTo>
                  <a:cubicBezTo>
                    <a:pt x="11" y="3"/>
                    <a:pt x="12" y="2"/>
                    <a:pt x="15" y="2"/>
                  </a:cubicBezTo>
                  <a:cubicBezTo>
                    <a:pt x="18" y="1"/>
                    <a:pt x="23" y="0"/>
                    <a:pt x="24" y="3"/>
                  </a:cubicBezTo>
                  <a:cubicBezTo>
                    <a:pt x="27" y="10"/>
                    <a:pt x="27" y="10"/>
                    <a:pt x="27" y="10"/>
                  </a:cubicBezTo>
                  <a:cubicBezTo>
                    <a:pt x="28" y="10"/>
                    <a:pt x="28" y="10"/>
                    <a:pt x="28" y="10"/>
                  </a:cubicBezTo>
                  <a:cubicBezTo>
                    <a:pt x="36" y="10"/>
                    <a:pt x="37" y="18"/>
                    <a:pt x="37" y="21"/>
                  </a:cubicBezTo>
                  <a:cubicBezTo>
                    <a:pt x="37" y="21"/>
                    <a:pt x="37" y="21"/>
                    <a:pt x="37" y="21"/>
                  </a:cubicBezTo>
                  <a:cubicBezTo>
                    <a:pt x="36" y="22"/>
                    <a:pt x="28" y="22"/>
                    <a:pt x="19" y="22"/>
                  </a:cubicBezTo>
                  <a:cubicBezTo>
                    <a:pt x="9" y="22"/>
                    <a:pt x="0" y="22"/>
                    <a:pt x="0" y="21"/>
                  </a:cubicBezTo>
                  <a:cubicBezTo>
                    <a:pt x="0" y="21"/>
                    <a:pt x="0" y="21"/>
                    <a:pt x="0" y="20"/>
                  </a:cubicBezTo>
                  <a:cubicBezTo>
                    <a:pt x="0" y="17"/>
                    <a:pt x="0" y="8"/>
                    <a:pt x="2" y="7"/>
                  </a:cubicBezTo>
                  <a:close/>
                </a:path>
              </a:pathLst>
            </a:custGeom>
            <a:solidFill>
              <a:srgbClr val="434043"/>
            </a:solidFill>
            <a:ln>
              <a:noFill/>
            </a:ln>
          </p:spPr>
          <p:txBody>
            <a:bodyPr vert="horz" wrap="square" lIns="91440" tIns="45720" rIns="91440" bIns="45720" numCol="1" anchor="t" anchorCtr="0" compatLnSpc="1">
              <a:prstTxWarp prst="textNoShape">
                <a:avLst/>
              </a:prstTxWarp>
            </a:bodyPr>
            <a:lstStyle/>
            <a:p>
              <a:endParaRPr lang="en-US"/>
            </a:p>
          </p:txBody>
        </p:sp>
        <p:sp>
          <p:nvSpPr>
            <p:cNvPr id="77" name="Freeform 3441">
              <a:extLst>
                <a:ext uri="{FF2B5EF4-FFF2-40B4-BE49-F238E27FC236}">
                  <a16:creationId xmlns:a16="http://schemas.microsoft.com/office/drawing/2014/main" id="{6F00458B-F530-A37E-65F8-9630F1B6452E}"/>
                </a:ext>
              </a:extLst>
            </p:cNvPr>
            <p:cNvSpPr>
              <a:spLocks/>
            </p:cNvSpPr>
            <p:nvPr/>
          </p:nvSpPr>
          <p:spPr bwMode="auto">
            <a:xfrm>
              <a:off x="6674135" y="5402525"/>
              <a:ext cx="478883" cy="648293"/>
            </a:xfrm>
            <a:custGeom>
              <a:avLst/>
              <a:gdLst>
                <a:gd name="T0" fmla="*/ 21 w 24"/>
                <a:gd name="T1" fmla="*/ 0 h 33"/>
                <a:gd name="T2" fmla="*/ 12 w 24"/>
                <a:gd name="T3" fmla="*/ 2 h 33"/>
                <a:gd name="T4" fmla="*/ 3 w 24"/>
                <a:gd name="T5" fmla="*/ 1 h 33"/>
                <a:gd name="T6" fmla="*/ 2 w 24"/>
                <a:gd name="T7" fmla="*/ 15 h 33"/>
                <a:gd name="T8" fmla="*/ 2 w 24"/>
                <a:gd name="T9" fmla="*/ 18 h 33"/>
                <a:gd name="T10" fmla="*/ 0 w 24"/>
                <a:gd name="T11" fmla="*/ 24 h 33"/>
                <a:gd name="T12" fmla="*/ 8 w 24"/>
                <a:gd name="T13" fmla="*/ 33 h 33"/>
                <a:gd name="T14" fmla="*/ 24 w 24"/>
                <a:gd name="T15" fmla="*/ 24 h 33"/>
                <a:gd name="T16" fmla="*/ 21 w 24"/>
                <a:gd name="T17"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33">
                  <a:moveTo>
                    <a:pt x="21" y="0"/>
                  </a:moveTo>
                  <a:cubicBezTo>
                    <a:pt x="12" y="2"/>
                    <a:pt x="12" y="2"/>
                    <a:pt x="12" y="2"/>
                  </a:cubicBezTo>
                  <a:cubicBezTo>
                    <a:pt x="3" y="1"/>
                    <a:pt x="3" y="1"/>
                    <a:pt x="3" y="1"/>
                  </a:cubicBezTo>
                  <a:cubicBezTo>
                    <a:pt x="3" y="1"/>
                    <a:pt x="2" y="14"/>
                    <a:pt x="2" y="15"/>
                  </a:cubicBezTo>
                  <a:cubicBezTo>
                    <a:pt x="2" y="16"/>
                    <a:pt x="2" y="17"/>
                    <a:pt x="2" y="18"/>
                  </a:cubicBezTo>
                  <a:cubicBezTo>
                    <a:pt x="2" y="20"/>
                    <a:pt x="1" y="22"/>
                    <a:pt x="0" y="24"/>
                  </a:cubicBezTo>
                  <a:cubicBezTo>
                    <a:pt x="8" y="33"/>
                    <a:pt x="8" y="33"/>
                    <a:pt x="8" y="33"/>
                  </a:cubicBezTo>
                  <a:cubicBezTo>
                    <a:pt x="24" y="24"/>
                    <a:pt x="24" y="24"/>
                    <a:pt x="24" y="24"/>
                  </a:cubicBezTo>
                  <a:cubicBezTo>
                    <a:pt x="23" y="17"/>
                    <a:pt x="20" y="7"/>
                    <a:pt x="21" y="0"/>
                  </a:cubicBezTo>
                  <a:close/>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 name="Freeform 3442">
              <a:extLst>
                <a:ext uri="{FF2B5EF4-FFF2-40B4-BE49-F238E27FC236}">
                  <a16:creationId xmlns:a16="http://schemas.microsoft.com/office/drawing/2014/main" id="{392C1EC5-DCFE-0DDD-B25A-D143E3319382}"/>
                </a:ext>
              </a:extLst>
            </p:cNvPr>
            <p:cNvSpPr>
              <a:spLocks/>
            </p:cNvSpPr>
            <p:nvPr/>
          </p:nvSpPr>
          <p:spPr bwMode="auto">
            <a:xfrm>
              <a:off x="6674135" y="5402525"/>
              <a:ext cx="410468" cy="491801"/>
            </a:xfrm>
            <a:custGeom>
              <a:avLst/>
              <a:gdLst>
                <a:gd name="T0" fmla="*/ 21 w 21"/>
                <a:gd name="T1" fmla="*/ 7 h 25"/>
                <a:gd name="T2" fmla="*/ 21 w 21"/>
                <a:gd name="T3" fmla="*/ 0 h 25"/>
                <a:gd name="T4" fmla="*/ 12 w 21"/>
                <a:gd name="T5" fmla="*/ 2 h 25"/>
                <a:gd name="T6" fmla="*/ 3 w 21"/>
                <a:gd name="T7" fmla="*/ 1 h 25"/>
                <a:gd name="T8" fmla="*/ 2 w 21"/>
                <a:gd name="T9" fmla="*/ 15 h 25"/>
                <a:gd name="T10" fmla="*/ 2 w 21"/>
                <a:gd name="T11" fmla="*/ 18 h 25"/>
                <a:gd name="T12" fmla="*/ 0 w 21"/>
                <a:gd name="T13" fmla="*/ 24 h 25"/>
                <a:gd name="T14" fmla="*/ 1 w 21"/>
                <a:gd name="T15" fmla="*/ 25 h 25"/>
                <a:gd name="T16" fmla="*/ 21 w 21"/>
                <a:gd name="T17" fmla="*/ 7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25">
                  <a:moveTo>
                    <a:pt x="21" y="7"/>
                  </a:moveTo>
                  <a:cubicBezTo>
                    <a:pt x="21" y="5"/>
                    <a:pt x="21" y="2"/>
                    <a:pt x="21" y="0"/>
                  </a:cubicBezTo>
                  <a:cubicBezTo>
                    <a:pt x="12" y="2"/>
                    <a:pt x="12" y="2"/>
                    <a:pt x="12" y="2"/>
                  </a:cubicBezTo>
                  <a:cubicBezTo>
                    <a:pt x="3" y="1"/>
                    <a:pt x="3" y="1"/>
                    <a:pt x="3" y="1"/>
                  </a:cubicBezTo>
                  <a:cubicBezTo>
                    <a:pt x="3" y="1"/>
                    <a:pt x="2" y="14"/>
                    <a:pt x="2" y="15"/>
                  </a:cubicBezTo>
                  <a:cubicBezTo>
                    <a:pt x="2" y="16"/>
                    <a:pt x="2" y="17"/>
                    <a:pt x="2" y="18"/>
                  </a:cubicBezTo>
                  <a:cubicBezTo>
                    <a:pt x="2" y="20"/>
                    <a:pt x="1" y="22"/>
                    <a:pt x="0" y="24"/>
                  </a:cubicBezTo>
                  <a:cubicBezTo>
                    <a:pt x="1" y="25"/>
                    <a:pt x="1" y="25"/>
                    <a:pt x="1" y="25"/>
                  </a:cubicBezTo>
                  <a:cubicBezTo>
                    <a:pt x="10" y="19"/>
                    <a:pt x="17" y="13"/>
                    <a:pt x="21" y="7"/>
                  </a:cubicBezTo>
                  <a:close/>
                </a:path>
              </a:pathLst>
            </a:custGeom>
            <a:solidFill>
              <a:srgbClr val="CD95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 name="Freeform 3462">
              <a:extLst>
                <a:ext uri="{FF2B5EF4-FFF2-40B4-BE49-F238E27FC236}">
                  <a16:creationId xmlns:a16="http://schemas.microsoft.com/office/drawing/2014/main" id="{5D7EAB9C-73EA-2D7E-DB9E-2A716712E1C4}"/>
                </a:ext>
              </a:extLst>
            </p:cNvPr>
            <p:cNvSpPr>
              <a:spLocks/>
            </p:cNvSpPr>
            <p:nvPr/>
          </p:nvSpPr>
          <p:spPr bwMode="auto">
            <a:xfrm>
              <a:off x="5921623" y="5871978"/>
              <a:ext cx="1915518" cy="2548440"/>
            </a:xfrm>
            <a:custGeom>
              <a:avLst/>
              <a:gdLst>
                <a:gd name="T0" fmla="*/ 17 w 96"/>
                <a:gd name="T1" fmla="*/ 75 h 131"/>
                <a:gd name="T2" fmla="*/ 16 w 96"/>
                <a:gd name="T3" fmla="*/ 21 h 131"/>
                <a:gd name="T4" fmla="*/ 13 w 96"/>
                <a:gd name="T5" fmla="*/ 4 h 131"/>
                <a:gd name="T6" fmla="*/ 37 w 96"/>
                <a:gd name="T7" fmla="*/ 0 h 131"/>
                <a:gd name="T8" fmla="*/ 45 w 96"/>
                <a:gd name="T9" fmla="*/ 9 h 131"/>
                <a:gd name="T10" fmla="*/ 61 w 96"/>
                <a:gd name="T11" fmla="*/ 0 h 131"/>
                <a:gd name="T12" fmla="*/ 89 w 96"/>
                <a:gd name="T13" fmla="*/ 3 h 131"/>
                <a:gd name="T14" fmla="*/ 81 w 96"/>
                <a:gd name="T15" fmla="*/ 66 h 131"/>
                <a:gd name="T16" fmla="*/ 96 w 96"/>
                <a:gd name="T17" fmla="*/ 131 h 131"/>
                <a:gd name="T18" fmla="*/ 53 w 96"/>
                <a:gd name="T19" fmla="*/ 131 h 131"/>
                <a:gd name="T20" fmla="*/ 40 w 96"/>
                <a:gd name="T21" fmla="*/ 103 h 131"/>
                <a:gd name="T22" fmla="*/ 27 w 96"/>
                <a:gd name="T23" fmla="*/ 131 h 131"/>
                <a:gd name="T24" fmla="*/ 0 w 96"/>
                <a:gd name="T25" fmla="*/ 131 h 131"/>
                <a:gd name="T26" fmla="*/ 17 w 96"/>
                <a:gd name="T27" fmla="*/ 75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6" h="131">
                  <a:moveTo>
                    <a:pt x="17" y="75"/>
                  </a:moveTo>
                  <a:cubicBezTo>
                    <a:pt x="18" y="57"/>
                    <a:pt x="18" y="39"/>
                    <a:pt x="16" y="21"/>
                  </a:cubicBezTo>
                  <a:cubicBezTo>
                    <a:pt x="13" y="4"/>
                    <a:pt x="13" y="4"/>
                    <a:pt x="13" y="4"/>
                  </a:cubicBezTo>
                  <a:cubicBezTo>
                    <a:pt x="37" y="0"/>
                    <a:pt x="37" y="0"/>
                    <a:pt x="37" y="0"/>
                  </a:cubicBezTo>
                  <a:cubicBezTo>
                    <a:pt x="45" y="9"/>
                    <a:pt x="45" y="9"/>
                    <a:pt x="45" y="9"/>
                  </a:cubicBezTo>
                  <a:cubicBezTo>
                    <a:pt x="61" y="0"/>
                    <a:pt x="61" y="0"/>
                    <a:pt x="61" y="0"/>
                  </a:cubicBezTo>
                  <a:cubicBezTo>
                    <a:pt x="89" y="3"/>
                    <a:pt x="89" y="3"/>
                    <a:pt x="89" y="3"/>
                  </a:cubicBezTo>
                  <a:cubicBezTo>
                    <a:pt x="91" y="24"/>
                    <a:pt x="88" y="46"/>
                    <a:pt x="81" y="66"/>
                  </a:cubicBezTo>
                  <a:cubicBezTo>
                    <a:pt x="96" y="131"/>
                    <a:pt x="96" y="131"/>
                    <a:pt x="96" y="131"/>
                  </a:cubicBezTo>
                  <a:cubicBezTo>
                    <a:pt x="53" y="131"/>
                    <a:pt x="53" y="131"/>
                    <a:pt x="53" y="131"/>
                  </a:cubicBezTo>
                  <a:cubicBezTo>
                    <a:pt x="40" y="103"/>
                    <a:pt x="40" y="103"/>
                    <a:pt x="40" y="103"/>
                  </a:cubicBezTo>
                  <a:cubicBezTo>
                    <a:pt x="27" y="131"/>
                    <a:pt x="27" y="131"/>
                    <a:pt x="27" y="131"/>
                  </a:cubicBezTo>
                  <a:cubicBezTo>
                    <a:pt x="0" y="131"/>
                    <a:pt x="0" y="131"/>
                    <a:pt x="0" y="131"/>
                  </a:cubicBezTo>
                  <a:lnTo>
                    <a:pt x="17" y="75"/>
                  </a:ln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en-US"/>
            </a:p>
          </p:txBody>
        </p:sp>
        <p:sp>
          <p:nvSpPr>
            <p:cNvPr id="80" name="Freeform 3463">
              <a:extLst>
                <a:ext uri="{FF2B5EF4-FFF2-40B4-BE49-F238E27FC236}">
                  <a16:creationId xmlns:a16="http://schemas.microsoft.com/office/drawing/2014/main" id="{EEDAB391-D917-23C8-5DE4-FF51842D9233}"/>
                </a:ext>
              </a:extLst>
            </p:cNvPr>
            <p:cNvSpPr>
              <a:spLocks/>
            </p:cNvSpPr>
            <p:nvPr/>
          </p:nvSpPr>
          <p:spPr bwMode="auto">
            <a:xfrm>
              <a:off x="6537312" y="5871978"/>
              <a:ext cx="752529" cy="1341284"/>
            </a:xfrm>
            <a:custGeom>
              <a:avLst/>
              <a:gdLst>
                <a:gd name="T0" fmla="*/ 6 w 38"/>
                <a:gd name="T1" fmla="*/ 53 h 69"/>
                <a:gd name="T2" fmla="*/ 10 w 38"/>
                <a:gd name="T3" fmla="*/ 69 h 69"/>
                <a:gd name="T4" fmla="*/ 20 w 38"/>
                <a:gd name="T5" fmla="*/ 56 h 69"/>
                <a:gd name="T6" fmla="*/ 38 w 38"/>
                <a:gd name="T7" fmla="*/ 1 h 69"/>
                <a:gd name="T8" fmla="*/ 31 w 38"/>
                <a:gd name="T9" fmla="*/ 0 h 69"/>
                <a:gd name="T10" fmla="*/ 15 w 38"/>
                <a:gd name="T11" fmla="*/ 9 h 69"/>
                <a:gd name="T12" fmla="*/ 7 w 38"/>
                <a:gd name="T13" fmla="*/ 0 h 69"/>
                <a:gd name="T14" fmla="*/ 1 w 38"/>
                <a:gd name="T15" fmla="*/ 1 h 69"/>
                <a:gd name="T16" fmla="*/ 6 w 38"/>
                <a:gd name="T17" fmla="*/ 53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69">
                  <a:moveTo>
                    <a:pt x="6" y="53"/>
                  </a:moveTo>
                  <a:cubicBezTo>
                    <a:pt x="7" y="59"/>
                    <a:pt x="9" y="64"/>
                    <a:pt x="10" y="69"/>
                  </a:cubicBezTo>
                  <a:cubicBezTo>
                    <a:pt x="14" y="65"/>
                    <a:pt x="17" y="61"/>
                    <a:pt x="20" y="56"/>
                  </a:cubicBezTo>
                  <a:cubicBezTo>
                    <a:pt x="30" y="39"/>
                    <a:pt x="36" y="20"/>
                    <a:pt x="38" y="1"/>
                  </a:cubicBezTo>
                  <a:cubicBezTo>
                    <a:pt x="31" y="0"/>
                    <a:pt x="31" y="0"/>
                    <a:pt x="31" y="0"/>
                  </a:cubicBezTo>
                  <a:cubicBezTo>
                    <a:pt x="15" y="9"/>
                    <a:pt x="15" y="9"/>
                    <a:pt x="15" y="9"/>
                  </a:cubicBezTo>
                  <a:cubicBezTo>
                    <a:pt x="7" y="0"/>
                    <a:pt x="7" y="0"/>
                    <a:pt x="7" y="0"/>
                  </a:cubicBezTo>
                  <a:cubicBezTo>
                    <a:pt x="1" y="1"/>
                    <a:pt x="1" y="1"/>
                    <a:pt x="1" y="1"/>
                  </a:cubicBezTo>
                  <a:cubicBezTo>
                    <a:pt x="0" y="18"/>
                    <a:pt x="1" y="36"/>
                    <a:pt x="6" y="53"/>
                  </a:cubicBezTo>
                  <a:close/>
                </a:path>
              </a:pathLst>
            </a:custGeom>
            <a:solidFill>
              <a:srgbClr val="F8F0E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 name="Freeform 3464">
              <a:extLst>
                <a:ext uri="{FF2B5EF4-FFF2-40B4-BE49-F238E27FC236}">
                  <a16:creationId xmlns:a16="http://schemas.microsoft.com/office/drawing/2014/main" id="{A7D3A3C9-3FC3-D7F0-7FFD-D0AA2091FCE8}"/>
                </a:ext>
              </a:extLst>
            </p:cNvPr>
            <p:cNvSpPr>
              <a:spLocks/>
            </p:cNvSpPr>
            <p:nvPr/>
          </p:nvSpPr>
          <p:spPr bwMode="auto">
            <a:xfrm>
              <a:off x="6537312" y="5871978"/>
              <a:ext cx="752529" cy="357673"/>
            </a:xfrm>
            <a:custGeom>
              <a:avLst/>
              <a:gdLst>
                <a:gd name="T0" fmla="*/ 33 w 33"/>
                <a:gd name="T1" fmla="*/ 1 h 16"/>
                <a:gd name="T2" fmla="*/ 27 w 33"/>
                <a:gd name="T3" fmla="*/ 0 h 16"/>
                <a:gd name="T4" fmla="*/ 13 w 33"/>
                <a:gd name="T5" fmla="*/ 8 h 16"/>
                <a:gd name="T6" fmla="*/ 6 w 33"/>
                <a:gd name="T7" fmla="*/ 0 h 16"/>
                <a:gd name="T8" fmla="*/ 0 w 33"/>
                <a:gd name="T9" fmla="*/ 1 h 16"/>
                <a:gd name="T10" fmla="*/ 5 w 33"/>
                <a:gd name="T11" fmla="*/ 16 h 16"/>
                <a:gd name="T12" fmla="*/ 13 w 33"/>
                <a:gd name="T13" fmla="*/ 9 h 16"/>
                <a:gd name="T14" fmla="*/ 19 w 33"/>
                <a:gd name="T15" fmla="*/ 16 h 16"/>
                <a:gd name="T16" fmla="*/ 33 w 33"/>
                <a:gd name="T17" fmla="*/ 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16">
                  <a:moveTo>
                    <a:pt x="33" y="1"/>
                  </a:moveTo>
                  <a:lnTo>
                    <a:pt x="27" y="0"/>
                  </a:lnTo>
                  <a:lnTo>
                    <a:pt x="13" y="8"/>
                  </a:lnTo>
                  <a:lnTo>
                    <a:pt x="6" y="0"/>
                  </a:lnTo>
                  <a:lnTo>
                    <a:pt x="0" y="1"/>
                  </a:lnTo>
                  <a:lnTo>
                    <a:pt x="5" y="16"/>
                  </a:lnTo>
                  <a:lnTo>
                    <a:pt x="13" y="9"/>
                  </a:lnTo>
                  <a:lnTo>
                    <a:pt x="19" y="16"/>
                  </a:lnTo>
                  <a:lnTo>
                    <a:pt x="33" y="1"/>
                  </a:lnTo>
                  <a:close/>
                </a:path>
              </a:pathLst>
            </a:custGeom>
            <a:solidFill>
              <a:srgbClr val="E3DF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2" name="Freeform 3465">
              <a:extLst>
                <a:ext uri="{FF2B5EF4-FFF2-40B4-BE49-F238E27FC236}">
                  <a16:creationId xmlns:a16="http://schemas.microsoft.com/office/drawing/2014/main" id="{303A7A2B-9723-53BA-86CB-76091BB0F7B8}"/>
                </a:ext>
              </a:extLst>
            </p:cNvPr>
            <p:cNvSpPr>
              <a:spLocks/>
            </p:cNvSpPr>
            <p:nvPr/>
          </p:nvSpPr>
          <p:spPr bwMode="auto">
            <a:xfrm>
              <a:off x="6651338" y="6073168"/>
              <a:ext cx="273645" cy="1140096"/>
            </a:xfrm>
            <a:custGeom>
              <a:avLst/>
              <a:gdLst>
                <a:gd name="T0" fmla="*/ 0 w 14"/>
                <a:gd name="T1" fmla="*/ 43 h 59"/>
                <a:gd name="T2" fmla="*/ 4 w 14"/>
                <a:gd name="T3" fmla="*/ 59 h 59"/>
                <a:gd name="T4" fmla="*/ 14 w 14"/>
                <a:gd name="T5" fmla="*/ 46 h 59"/>
                <a:gd name="T6" fmla="*/ 9 w 14"/>
                <a:gd name="T7" fmla="*/ 11 h 59"/>
                <a:gd name="T8" fmla="*/ 13 w 14"/>
                <a:gd name="T9" fmla="*/ 5 h 59"/>
                <a:gd name="T10" fmla="*/ 9 w 14"/>
                <a:gd name="T11" fmla="*/ 0 h 59"/>
                <a:gd name="T12" fmla="*/ 4 w 14"/>
                <a:gd name="T13" fmla="*/ 5 h 59"/>
                <a:gd name="T14" fmla="*/ 6 w 14"/>
                <a:gd name="T15" fmla="*/ 11 h 59"/>
                <a:gd name="T16" fmla="*/ 0 w 14"/>
                <a:gd name="T17" fmla="*/ 43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59">
                  <a:moveTo>
                    <a:pt x="0" y="43"/>
                  </a:moveTo>
                  <a:cubicBezTo>
                    <a:pt x="1" y="49"/>
                    <a:pt x="3" y="54"/>
                    <a:pt x="4" y="59"/>
                  </a:cubicBezTo>
                  <a:cubicBezTo>
                    <a:pt x="8" y="55"/>
                    <a:pt x="11" y="51"/>
                    <a:pt x="14" y="46"/>
                  </a:cubicBezTo>
                  <a:cubicBezTo>
                    <a:pt x="9" y="11"/>
                    <a:pt x="9" y="11"/>
                    <a:pt x="9" y="11"/>
                  </a:cubicBezTo>
                  <a:cubicBezTo>
                    <a:pt x="13" y="5"/>
                    <a:pt x="13" y="5"/>
                    <a:pt x="13" y="5"/>
                  </a:cubicBezTo>
                  <a:cubicBezTo>
                    <a:pt x="9" y="0"/>
                    <a:pt x="9" y="0"/>
                    <a:pt x="9" y="0"/>
                  </a:cubicBezTo>
                  <a:cubicBezTo>
                    <a:pt x="4" y="5"/>
                    <a:pt x="4" y="5"/>
                    <a:pt x="4" y="5"/>
                  </a:cubicBezTo>
                  <a:cubicBezTo>
                    <a:pt x="6" y="11"/>
                    <a:pt x="6" y="11"/>
                    <a:pt x="6" y="11"/>
                  </a:cubicBezTo>
                  <a:lnTo>
                    <a:pt x="0" y="43"/>
                  </a:lnTo>
                  <a:close/>
                </a:path>
              </a:pathLst>
            </a:custGeom>
            <a:solidFill>
              <a:srgbClr val="4440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3" name="Freeform 3473">
              <a:extLst>
                <a:ext uri="{FF2B5EF4-FFF2-40B4-BE49-F238E27FC236}">
                  <a16:creationId xmlns:a16="http://schemas.microsoft.com/office/drawing/2014/main" id="{EDD1FC87-AED5-0C53-3E42-3585091C3161}"/>
                </a:ext>
              </a:extLst>
            </p:cNvPr>
            <p:cNvSpPr>
              <a:spLocks/>
            </p:cNvSpPr>
            <p:nvPr/>
          </p:nvSpPr>
          <p:spPr bwMode="auto">
            <a:xfrm>
              <a:off x="7517884" y="6609681"/>
              <a:ext cx="136823" cy="178841"/>
            </a:xfrm>
            <a:custGeom>
              <a:avLst/>
              <a:gdLst>
                <a:gd name="T0" fmla="*/ 6 w 7"/>
                <a:gd name="T1" fmla="*/ 9 h 9"/>
                <a:gd name="T2" fmla="*/ 6 w 7"/>
                <a:gd name="T3" fmla="*/ 8 h 9"/>
                <a:gd name="T4" fmla="*/ 6 w 7"/>
                <a:gd name="T5" fmla="*/ 8 h 9"/>
                <a:gd name="T6" fmla="*/ 0 w 7"/>
                <a:gd name="T7" fmla="*/ 0 h 9"/>
                <a:gd name="T8" fmla="*/ 0 w 7"/>
                <a:gd name="T9" fmla="*/ 0 h 9"/>
                <a:gd name="T10" fmla="*/ 0 w 7"/>
                <a:gd name="T11" fmla="*/ 0 h 9"/>
                <a:gd name="T12" fmla="*/ 6 w 7"/>
                <a:gd name="T13" fmla="*/ 8 h 9"/>
                <a:gd name="T14" fmla="*/ 6 w 7"/>
                <a:gd name="T15" fmla="*/ 9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9">
                  <a:moveTo>
                    <a:pt x="6" y="9"/>
                  </a:moveTo>
                  <a:cubicBezTo>
                    <a:pt x="6" y="8"/>
                    <a:pt x="6" y="8"/>
                    <a:pt x="6" y="8"/>
                  </a:cubicBezTo>
                  <a:cubicBezTo>
                    <a:pt x="7" y="8"/>
                    <a:pt x="7" y="8"/>
                    <a:pt x="6" y="8"/>
                  </a:cubicBezTo>
                  <a:cubicBezTo>
                    <a:pt x="0" y="0"/>
                    <a:pt x="0" y="0"/>
                    <a:pt x="0" y="0"/>
                  </a:cubicBezTo>
                  <a:cubicBezTo>
                    <a:pt x="0" y="0"/>
                    <a:pt x="0" y="0"/>
                    <a:pt x="0" y="0"/>
                  </a:cubicBezTo>
                  <a:cubicBezTo>
                    <a:pt x="0" y="0"/>
                    <a:pt x="0" y="0"/>
                    <a:pt x="0" y="0"/>
                  </a:cubicBezTo>
                  <a:cubicBezTo>
                    <a:pt x="6" y="8"/>
                    <a:pt x="6" y="8"/>
                    <a:pt x="6" y="8"/>
                  </a:cubicBezTo>
                  <a:lnTo>
                    <a:pt x="6" y="9"/>
                  </a:lnTo>
                  <a:close/>
                </a:path>
              </a:pathLst>
            </a:custGeom>
            <a:solidFill>
              <a:srgbClr val="2C75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84" name="Group 83">
              <a:extLst>
                <a:ext uri="{FF2B5EF4-FFF2-40B4-BE49-F238E27FC236}">
                  <a16:creationId xmlns:a16="http://schemas.microsoft.com/office/drawing/2014/main" id="{85E8CC11-2343-209E-6427-24230E337B40}"/>
                </a:ext>
              </a:extLst>
            </p:cNvPr>
            <p:cNvGrpSpPr/>
            <p:nvPr/>
          </p:nvGrpSpPr>
          <p:grpSpPr>
            <a:xfrm flipH="1">
              <a:off x="5821086" y="5923691"/>
              <a:ext cx="2397750" cy="1949401"/>
              <a:chOff x="17290375" y="5460471"/>
              <a:chExt cx="2683191" cy="1919877"/>
            </a:xfrm>
          </p:grpSpPr>
          <p:sp>
            <p:nvSpPr>
              <p:cNvPr id="119" name="Freeform 4871">
                <a:extLst>
                  <a:ext uri="{FF2B5EF4-FFF2-40B4-BE49-F238E27FC236}">
                    <a16:creationId xmlns:a16="http://schemas.microsoft.com/office/drawing/2014/main" id="{839F85BE-771D-7015-4066-05C20524315C}"/>
                  </a:ext>
                </a:extLst>
              </p:cNvPr>
              <p:cNvSpPr>
                <a:spLocks/>
              </p:cNvSpPr>
              <p:nvPr/>
            </p:nvSpPr>
            <p:spPr bwMode="auto">
              <a:xfrm>
                <a:off x="17290375" y="5460471"/>
                <a:ext cx="832719" cy="1919877"/>
              </a:xfrm>
              <a:custGeom>
                <a:avLst/>
                <a:gdLst>
                  <a:gd name="T0" fmla="*/ 27 w 41"/>
                  <a:gd name="T1" fmla="*/ 0 h 96"/>
                  <a:gd name="T2" fmla="*/ 20 w 41"/>
                  <a:gd name="T3" fmla="*/ 9 h 96"/>
                  <a:gd name="T4" fmla="*/ 3 w 41"/>
                  <a:gd name="T5" fmla="*/ 73 h 96"/>
                  <a:gd name="T6" fmla="*/ 40 w 41"/>
                  <a:gd name="T7" fmla="*/ 75 h 96"/>
                  <a:gd name="T8" fmla="*/ 27 w 41"/>
                  <a:gd name="T9" fmla="*/ 0 h 96"/>
                </a:gdLst>
                <a:ahLst/>
                <a:cxnLst>
                  <a:cxn ang="0">
                    <a:pos x="T0" y="T1"/>
                  </a:cxn>
                  <a:cxn ang="0">
                    <a:pos x="T2" y="T3"/>
                  </a:cxn>
                  <a:cxn ang="0">
                    <a:pos x="T4" y="T5"/>
                  </a:cxn>
                  <a:cxn ang="0">
                    <a:pos x="T6" y="T7"/>
                  </a:cxn>
                  <a:cxn ang="0">
                    <a:pos x="T8" y="T9"/>
                  </a:cxn>
                </a:cxnLst>
                <a:rect l="0" t="0" r="r" b="b"/>
                <a:pathLst>
                  <a:path w="41" h="96">
                    <a:moveTo>
                      <a:pt x="27" y="0"/>
                    </a:moveTo>
                    <a:cubicBezTo>
                      <a:pt x="27" y="0"/>
                      <a:pt x="24" y="2"/>
                      <a:pt x="20" y="9"/>
                    </a:cubicBezTo>
                    <a:cubicBezTo>
                      <a:pt x="15" y="16"/>
                      <a:pt x="0" y="53"/>
                      <a:pt x="3" y="73"/>
                    </a:cubicBezTo>
                    <a:cubicBezTo>
                      <a:pt x="7" y="96"/>
                      <a:pt x="38" y="78"/>
                      <a:pt x="40" y="75"/>
                    </a:cubicBezTo>
                    <a:cubicBezTo>
                      <a:pt x="41" y="71"/>
                      <a:pt x="41" y="0"/>
                      <a:pt x="27" y="0"/>
                    </a:cubicBez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0" name="Freeform 4889">
                <a:extLst>
                  <a:ext uri="{FF2B5EF4-FFF2-40B4-BE49-F238E27FC236}">
                    <a16:creationId xmlns:a16="http://schemas.microsoft.com/office/drawing/2014/main" id="{3595D062-DEFE-C752-2F27-F0192C43A092}"/>
                  </a:ext>
                </a:extLst>
              </p:cNvPr>
              <p:cNvSpPr>
                <a:spLocks/>
              </p:cNvSpPr>
              <p:nvPr/>
            </p:nvSpPr>
            <p:spPr bwMode="auto">
              <a:xfrm>
                <a:off x="17683588" y="6246923"/>
                <a:ext cx="647669" cy="439497"/>
              </a:xfrm>
              <a:custGeom>
                <a:avLst/>
                <a:gdLst>
                  <a:gd name="T0" fmla="*/ 32 w 33"/>
                  <a:gd name="T1" fmla="*/ 11 h 22"/>
                  <a:gd name="T2" fmla="*/ 18 w 33"/>
                  <a:gd name="T3" fmla="*/ 1 h 22"/>
                  <a:gd name="T4" fmla="*/ 2 w 33"/>
                  <a:gd name="T5" fmla="*/ 7 h 22"/>
                  <a:gd name="T6" fmla="*/ 15 w 33"/>
                  <a:gd name="T7" fmla="*/ 6 h 22"/>
                  <a:gd name="T8" fmla="*/ 2 w 33"/>
                  <a:gd name="T9" fmla="*/ 15 h 22"/>
                  <a:gd name="T10" fmla="*/ 23 w 33"/>
                  <a:gd name="T11" fmla="*/ 20 h 22"/>
                  <a:gd name="T12" fmla="*/ 32 w 33"/>
                  <a:gd name="T13" fmla="*/ 11 h 22"/>
                </a:gdLst>
                <a:ahLst/>
                <a:cxnLst>
                  <a:cxn ang="0">
                    <a:pos x="T0" y="T1"/>
                  </a:cxn>
                  <a:cxn ang="0">
                    <a:pos x="T2" y="T3"/>
                  </a:cxn>
                  <a:cxn ang="0">
                    <a:pos x="T4" y="T5"/>
                  </a:cxn>
                  <a:cxn ang="0">
                    <a:pos x="T6" y="T7"/>
                  </a:cxn>
                  <a:cxn ang="0">
                    <a:pos x="T8" y="T9"/>
                  </a:cxn>
                  <a:cxn ang="0">
                    <a:pos x="T10" y="T11"/>
                  </a:cxn>
                  <a:cxn ang="0">
                    <a:pos x="T12" y="T13"/>
                  </a:cxn>
                </a:cxnLst>
                <a:rect l="0" t="0" r="r" b="b"/>
                <a:pathLst>
                  <a:path w="33" h="22">
                    <a:moveTo>
                      <a:pt x="32" y="11"/>
                    </a:moveTo>
                    <a:cubicBezTo>
                      <a:pt x="32" y="11"/>
                      <a:pt x="24" y="2"/>
                      <a:pt x="18" y="1"/>
                    </a:cubicBezTo>
                    <a:cubicBezTo>
                      <a:pt x="11" y="0"/>
                      <a:pt x="4" y="4"/>
                      <a:pt x="2" y="7"/>
                    </a:cubicBezTo>
                    <a:cubicBezTo>
                      <a:pt x="0" y="10"/>
                      <a:pt x="9" y="4"/>
                      <a:pt x="15" y="6"/>
                    </a:cubicBezTo>
                    <a:cubicBezTo>
                      <a:pt x="10" y="8"/>
                      <a:pt x="5" y="10"/>
                      <a:pt x="2" y="15"/>
                    </a:cubicBezTo>
                    <a:cubicBezTo>
                      <a:pt x="3" y="18"/>
                      <a:pt x="15" y="22"/>
                      <a:pt x="23" y="20"/>
                    </a:cubicBezTo>
                    <a:cubicBezTo>
                      <a:pt x="31" y="19"/>
                      <a:pt x="33" y="16"/>
                      <a:pt x="32" y="11"/>
                    </a:cubicBezTo>
                    <a:close/>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1" name="Freeform 4890">
                <a:extLst>
                  <a:ext uri="{FF2B5EF4-FFF2-40B4-BE49-F238E27FC236}">
                    <a16:creationId xmlns:a16="http://schemas.microsoft.com/office/drawing/2014/main" id="{D63293E7-02C0-A60F-8323-5DF3E32EC894}"/>
                  </a:ext>
                </a:extLst>
              </p:cNvPr>
              <p:cNvSpPr>
                <a:spLocks/>
              </p:cNvSpPr>
              <p:nvPr/>
            </p:nvSpPr>
            <p:spPr bwMode="auto">
              <a:xfrm>
                <a:off x="18123085" y="5475348"/>
                <a:ext cx="1850481" cy="1688567"/>
              </a:xfrm>
              <a:custGeom>
                <a:avLst/>
                <a:gdLst>
                  <a:gd name="T0" fmla="*/ 86 w 92"/>
                  <a:gd name="T1" fmla="*/ 74 h 84"/>
                  <a:gd name="T2" fmla="*/ 38 w 92"/>
                  <a:gd name="T3" fmla="*/ 78 h 84"/>
                  <a:gd name="T4" fmla="*/ 0 w 92"/>
                  <a:gd name="T5" fmla="*/ 66 h 84"/>
                  <a:gd name="T6" fmla="*/ 9 w 92"/>
                  <a:gd name="T7" fmla="*/ 48 h 84"/>
                  <a:gd name="T8" fmla="*/ 54 w 92"/>
                  <a:gd name="T9" fmla="*/ 53 h 84"/>
                  <a:gd name="T10" fmla="*/ 61 w 92"/>
                  <a:gd name="T11" fmla="*/ 53 h 84"/>
                  <a:gd name="T12" fmla="*/ 73 w 92"/>
                  <a:gd name="T13" fmla="*/ 0 h 84"/>
                  <a:gd name="T14" fmla="*/ 87 w 92"/>
                  <a:gd name="T15" fmla="*/ 21 h 84"/>
                  <a:gd name="T16" fmla="*/ 86 w 92"/>
                  <a:gd name="T17" fmla="*/ 7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2" h="84">
                    <a:moveTo>
                      <a:pt x="86" y="74"/>
                    </a:moveTo>
                    <a:cubicBezTo>
                      <a:pt x="83" y="80"/>
                      <a:pt x="65" y="84"/>
                      <a:pt x="38" y="78"/>
                    </a:cubicBezTo>
                    <a:cubicBezTo>
                      <a:pt x="27" y="76"/>
                      <a:pt x="14" y="72"/>
                      <a:pt x="0" y="66"/>
                    </a:cubicBezTo>
                    <a:cubicBezTo>
                      <a:pt x="6" y="54"/>
                      <a:pt x="9" y="48"/>
                      <a:pt x="9" y="48"/>
                    </a:cubicBezTo>
                    <a:cubicBezTo>
                      <a:pt x="54" y="53"/>
                      <a:pt x="54" y="53"/>
                      <a:pt x="54" y="53"/>
                    </a:cubicBezTo>
                    <a:cubicBezTo>
                      <a:pt x="61" y="53"/>
                      <a:pt x="61" y="53"/>
                      <a:pt x="61" y="53"/>
                    </a:cubicBezTo>
                    <a:cubicBezTo>
                      <a:pt x="61" y="53"/>
                      <a:pt x="62" y="1"/>
                      <a:pt x="73" y="0"/>
                    </a:cubicBezTo>
                    <a:cubicBezTo>
                      <a:pt x="73" y="0"/>
                      <a:pt x="82" y="4"/>
                      <a:pt x="87" y="21"/>
                    </a:cubicBezTo>
                    <a:cubicBezTo>
                      <a:pt x="92" y="40"/>
                      <a:pt x="91" y="65"/>
                      <a:pt x="86" y="74"/>
                    </a:cubicBez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2" name="Freeform 4891">
                <a:extLst>
                  <a:ext uri="{FF2B5EF4-FFF2-40B4-BE49-F238E27FC236}">
                    <a16:creationId xmlns:a16="http://schemas.microsoft.com/office/drawing/2014/main" id="{2E562D5E-33E5-375A-C133-4A3FEAAE253A}"/>
                  </a:ext>
                </a:extLst>
              </p:cNvPr>
              <p:cNvSpPr>
                <a:spLocks/>
              </p:cNvSpPr>
              <p:nvPr/>
            </p:nvSpPr>
            <p:spPr bwMode="auto">
              <a:xfrm>
                <a:off x="18123085" y="6408836"/>
                <a:ext cx="1156553" cy="601402"/>
              </a:xfrm>
              <a:custGeom>
                <a:avLst/>
                <a:gdLst>
                  <a:gd name="T0" fmla="*/ 58 w 58"/>
                  <a:gd name="T1" fmla="*/ 20 h 30"/>
                  <a:gd name="T2" fmla="*/ 38 w 58"/>
                  <a:gd name="T3" fmla="*/ 30 h 30"/>
                  <a:gd name="T4" fmla="*/ 0 w 58"/>
                  <a:gd name="T5" fmla="*/ 18 h 30"/>
                  <a:gd name="T6" fmla="*/ 9 w 58"/>
                  <a:gd name="T7" fmla="*/ 0 h 30"/>
                  <a:gd name="T8" fmla="*/ 54 w 58"/>
                  <a:gd name="T9" fmla="*/ 5 h 30"/>
                  <a:gd name="T10" fmla="*/ 58 w 58"/>
                  <a:gd name="T11" fmla="*/ 20 h 30"/>
                </a:gdLst>
                <a:ahLst/>
                <a:cxnLst>
                  <a:cxn ang="0">
                    <a:pos x="T0" y="T1"/>
                  </a:cxn>
                  <a:cxn ang="0">
                    <a:pos x="T2" y="T3"/>
                  </a:cxn>
                  <a:cxn ang="0">
                    <a:pos x="T4" y="T5"/>
                  </a:cxn>
                  <a:cxn ang="0">
                    <a:pos x="T6" y="T7"/>
                  </a:cxn>
                  <a:cxn ang="0">
                    <a:pos x="T8" y="T9"/>
                  </a:cxn>
                  <a:cxn ang="0">
                    <a:pos x="T10" y="T11"/>
                  </a:cxn>
                </a:cxnLst>
                <a:rect l="0" t="0" r="r" b="b"/>
                <a:pathLst>
                  <a:path w="58" h="30">
                    <a:moveTo>
                      <a:pt x="58" y="20"/>
                    </a:moveTo>
                    <a:cubicBezTo>
                      <a:pt x="55" y="23"/>
                      <a:pt x="45" y="28"/>
                      <a:pt x="38" y="30"/>
                    </a:cubicBezTo>
                    <a:cubicBezTo>
                      <a:pt x="27" y="28"/>
                      <a:pt x="14" y="24"/>
                      <a:pt x="0" y="18"/>
                    </a:cubicBezTo>
                    <a:cubicBezTo>
                      <a:pt x="6" y="6"/>
                      <a:pt x="9" y="0"/>
                      <a:pt x="9" y="0"/>
                    </a:cubicBezTo>
                    <a:cubicBezTo>
                      <a:pt x="54" y="5"/>
                      <a:pt x="54" y="5"/>
                      <a:pt x="54" y="5"/>
                    </a:cubicBezTo>
                    <a:cubicBezTo>
                      <a:pt x="56" y="10"/>
                      <a:pt x="57" y="16"/>
                      <a:pt x="58" y="20"/>
                    </a:cubicBezTo>
                    <a:close/>
                  </a:path>
                </a:pathLst>
              </a:custGeom>
              <a:solidFill>
                <a:schemeClr val="accent4">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 name="Freeform 4892">
                <a:extLst>
                  <a:ext uri="{FF2B5EF4-FFF2-40B4-BE49-F238E27FC236}">
                    <a16:creationId xmlns:a16="http://schemas.microsoft.com/office/drawing/2014/main" id="{87C2C67B-DF91-3A1D-3B52-3F58F3945745}"/>
                  </a:ext>
                </a:extLst>
              </p:cNvPr>
              <p:cNvSpPr>
                <a:spLocks/>
              </p:cNvSpPr>
              <p:nvPr/>
            </p:nvSpPr>
            <p:spPr bwMode="auto">
              <a:xfrm>
                <a:off x="18955804" y="6246923"/>
                <a:ext cx="601402" cy="393230"/>
              </a:xfrm>
              <a:custGeom>
                <a:avLst/>
                <a:gdLst>
                  <a:gd name="T0" fmla="*/ 0 w 30"/>
                  <a:gd name="T1" fmla="*/ 8 h 20"/>
                  <a:gd name="T2" fmla="*/ 18 w 30"/>
                  <a:gd name="T3" fmla="*/ 0 h 20"/>
                  <a:gd name="T4" fmla="*/ 28 w 30"/>
                  <a:gd name="T5" fmla="*/ 13 h 20"/>
                  <a:gd name="T6" fmla="*/ 4 w 30"/>
                  <a:gd name="T7" fmla="*/ 20 h 20"/>
                  <a:gd name="T8" fmla="*/ 0 w 30"/>
                  <a:gd name="T9" fmla="*/ 8 h 20"/>
                </a:gdLst>
                <a:ahLst/>
                <a:cxnLst>
                  <a:cxn ang="0">
                    <a:pos x="T0" y="T1"/>
                  </a:cxn>
                  <a:cxn ang="0">
                    <a:pos x="T2" y="T3"/>
                  </a:cxn>
                  <a:cxn ang="0">
                    <a:pos x="T4" y="T5"/>
                  </a:cxn>
                  <a:cxn ang="0">
                    <a:pos x="T6" y="T7"/>
                  </a:cxn>
                  <a:cxn ang="0">
                    <a:pos x="T8" y="T9"/>
                  </a:cxn>
                </a:cxnLst>
                <a:rect l="0" t="0" r="r" b="b"/>
                <a:pathLst>
                  <a:path w="30" h="20">
                    <a:moveTo>
                      <a:pt x="0" y="8"/>
                    </a:moveTo>
                    <a:cubicBezTo>
                      <a:pt x="0" y="8"/>
                      <a:pt x="12" y="0"/>
                      <a:pt x="18" y="0"/>
                    </a:cubicBezTo>
                    <a:cubicBezTo>
                      <a:pt x="27" y="2"/>
                      <a:pt x="30" y="10"/>
                      <a:pt x="28" y="13"/>
                    </a:cubicBezTo>
                    <a:cubicBezTo>
                      <a:pt x="28" y="15"/>
                      <a:pt x="4" y="20"/>
                      <a:pt x="4" y="20"/>
                    </a:cubicBezTo>
                    <a:lnTo>
                      <a:pt x="0" y="8"/>
                    </a:lnTo>
                    <a:close/>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 name="Freeform 4893">
                <a:extLst>
                  <a:ext uri="{FF2B5EF4-FFF2-40B4-BE49-F238E27FC236}">
                    <a16:creationId xmlns:a16="http://schemas.microsoft.com/office/drawing/2014/main" id="{1D1781BF-2F01-4443-366E-21931A9AD1CB}"/>
                  </a:ext>
                </a:extLst>
              </p:cNvPr>
              <p:cNvSpPr>
                <a:spLocks/>
              </p:cNvSpPr>
              <p:nvPr/>
            </p:nvSpPr>
            <p:spPr bwMode="auto">
              <a:xfrm>
                <a:off x="17406021" y="6246923"/>
                <a:ext cx="1757956" cy="925236"/>
              </a:xfrm>
              <a:custGeom>
                <a:avLst/>
                <a:gdLst>
                  <a:gd name="T0" fmla="*/ 12 w 88"/>
                  <a:gd name="T1" fmla="*/ 16 h 45"/>
                  <a:gd name="T2" fmla="*/ 1 w 88"/>
                  <a:gd name="T3" fmla="*/ 33 h 45"/>
                  <a:gd name="T4" fmla="*/ 20 w 88"/>
                  <a:gd name="T5" fmla="*/ 44 h 45"/>
                  <a:gd name="T6" fmla="*/ 88 w 88"/>
                  <a:gd name="T7" fmla="*/ 22 h 45"/>
                  <a:gd name="T8" fmla="*/ 79 w 88"/>
                  <a:gd name="T9" fmla="*/ 0 h 45"/>
                  <a:gd name="T10" fmla="*/ 12 w 88"/>
                  <a:gd name="T11" fmla="*/ 16 h 45"/>
                </a:gdLst>
                <a:ahLst/>
                <a:cxnLst>
                  <a:cxn ang="0">
                    <a:pos x="T0" y="T1"/>
                  </a:cxn>
                  <a:cxn ang="0">
                    <a:pos x="T2" y="T3"/>
                  </a:cxn>
                  <a:cxn ang="0">
                    <a:pos x="T4" y="T5"/>
                  </a:cxn>
                  <a:cxn ang="0">
                    <a:pos x="T6" y="T7"/>
                  </a:cxn>
                  <a:cxn ang="0">
                    <a:pos x="T8" y="T9"/>
                  </a:cxn>
                  <a:cxn ang="0">
                    <a:pos x="T10" y="T11"/>
                  </a:cxn>
                </a:cxnLst>
                <a:rect l="0" t="0" r="r" b="b"/>
                <a:pathLst>
                  <a:path w="88" h="45">
                    <a:moveTo>
                      <a:pt x="12" y="16"/>
                    </a:moveTo>
                    <a:cubicBezTo>
                      <a:pt x="4" y="20"/>
                      <a:pt x="0" y="24"/>
                      <a:pt x="1" y="33"/>
                    </a:cubicBezTo>
                    <a:cubicBezTo>
                      <a:pt x="1" y="41"/>
                      <a:pt x="11" y="45"/>
                      <a:pt x="20" y="44"/>
                    </a:cubicBezTo>
                    <a:cubicBezTo>
                      <a:pt x="29" y="43"/>
                      <a:pt x="88" y="22"/>
                      <a:pt x="88" y="22"/>
                    </a:cubicBezTo>
                    <a:cubicBezTo>
                      <a:pt x="79" y="0"/>
                      <a:pt x="79" y="0"/>
                      <a:pt x="79" y="0"/>
                    </a:cubicBezTo>
                    <a:cubicBezTo>
                      <a:pt x="79" y="0"/>
                      <a:pt x="25" y="10"/>
                      <a:pt x="12" y="16"/>
                    </a:cubicBez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85" name="Group 84">
              <a:extLst>
                <a:ext uri="{FF2B5EF4-FFF2-40B4-BE49-F238E27FC236}">
                  <a16:creationId xmlns:a16="http://schemas.microsoft.com/office/drawing/2014/main" id="{58FE7C9B-F443-40AA-881E-635B5798875E}"/>
                </a:ext>
              </a:extLst>
            </p:cNvPr>
            <p:cNvGrpSpPr/>
            <p:nvPr/>
          </p:nvGrpSpPr>
          <p:grpSpPr>
            <a:xfrm>
              <a:off x="4867343" y="676605"/>
              <a:ext cx="4067487" cy="4800280"/>
              <a:chOff x="1803696" y="1810576"/>
              <a:chExt cx="2482763" cy="2930057"/>
            </a:xfrm>
          </p:grpSpPr>
          <p:grpSp>
            <p:nvGrpSpPr>
              <p:cNvPr id="86" name="Group 85">
                <a:extLst>
                  <a:ext uri="{FF2B5EF4-FFF2-40B4-BE49-F238E27FC236}">
                    <a16:creationId xmlns:a16="http://schemas.microsoft.com/office/drawing/2014/main" id="{92AC3D39-B48B-1153-DBEF-1E061128F9C0}"/>
                  </a:ext>
                </a:extLst>
              </p:cNvPr>
              <p:cNvGrpSpPr/>
              <p:nvPr/>
            </p:nvGrpSpPr>
            <p:grpSpPr>
              <a:xfrm>
                <a:off x="1803696" y="1810576"/>
                <a:ext cx="2482763" cy="2930057"/>
                <a:chOff x="142953" y="934202"/>
                <a:chExt cx="1561324" cy="1842612"/>
              </a:xfrm>
            </p:grpSpPr>
            <p:sp>
              <p:nvSpPr>
                <p:cNvPr id="88" name="Freeform 115">
                  <a:extLst>
                    <a:ext uri="{FF2B5EF4-FFF2-40B4-BE49-F238E27FC236}">
                      <a16:creationId xmlns:a16="http://schemas.microsoft.com/office/drawing/2014/main" id="{2ECF5E54-456A-BC04-E0A8-6DF6050727E7}"/>
                    </a:ext>
                  </a:extLst>
                </p:cNvPr>
                <p:cNvSpPr>
                  <a:spLocks/>
                </p:cNvSpPr>
                <p:nvPr/>
              </p:nvSpPr>
              <p:spPr bwMode="auto">
                <a:xfrm>
                  <a:off x="142953" y="1880972"/>
                  <a:ext cx="345543" cy="473521"/>
                </a:xfrm>
                <a:custGeom>
                  <a:avLst/>
                  <a:gdLst>
                    <a:gd name="T0" fmla="*/ 2 w 32"/>
                    <a:gd name="T1" fmla="*/ 19 h 44"/>
                    <a:gd name="T2" fmla="*/ 20 w 32"/>
                    <a:gd name="T3" fmla="*/ 40 h 44"/>
                    <a:gd name="T4" fmla="*/ 31 w 32"/>
                    <a:gd name="T5" fmla="*/ 20 h 44"/>
                    <a:gd name="T6" fmla="*/ 15 w 32"/>
                    <a:gd name="T7" fmla="*/ 2 h 44"/>
                    <a:gd name="T8" fmla="*/ 2 w 32"/>
                    <a:gd name="T9" fmla="*/ 19 h 44"/>
                  </a:gdLst>
                  <a:ahLst/>
                  <a:cxnLst>
                    <a:cxn ang="0">
                      <a:pos x="T0" y="T1"/>
                    </a:cxn>
                    <a:cxn ang="0">
                      <a:pos x="T2" y="T3"/>
                    </a:cxn>
                    <a:cxn ang="0">
                      <a:pos x="T4" y="T5"/>
                    </a:cxn>
                    <a:cxn ang="0">
                      <a:pos x="T6" y="T7"/>
                    </a:cxn>
                    <a:cxn ang="0">
                      <a:pos x="T8" y="T9"/>
                    </a:cxn>
                  </a:cxnLst>
                  <a:rect l="0" t="0" r="r" b="b"/>
                  <a:pathLst>
                    <a:path w="32" h="44">
                      <a:moveTo>
                        <a:pt x="2" y="19"/>
                      </a:moveTo>
                      <a:cubicBezTo>
                        <a:pt x="3" y="30"/>
                        <a:pt x="12" y="44"/>
                        <a:pt x="20" y="40"/>
                      </a:cubicBezTo>
                      <a:cubicBezTo>
                        <a:pt x="27" y="37"/>
                        <a:pt x="32" y="31"/>
                        <a:pt x="31" y="20"/>
                      </a:cubicBezTo>
                      <a:cubicBezTo>
                        <a:pt x="29" y="9"/>
                        <a:pt x="23" y="4"/>
                        <a:pt x="15" y="2"/>
                      </a:cubicBezTo>
                      <a:cubicBezTo>
                        <a:pt x="5" y="0"/>
                        <a:pt x="0" y="8"/>
                        <a:pt x="2" y="19"/>
                      </a:cubicBezTo>
                    </a:path>
                  </a:pathLst>
                </a:custGeom>
                <a:solidFill>
                  <a:srgbClr val="ED90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89" name="Freeform 116">
                  <a:extLst>
                    <a:ext uri="{FF2B5EF4-FFF2-40B4-BE49-F238E27FC236}">
                      <a16:creationId xmlns:a16="http://schemas.microsoft.com/office/drawing/2014/main" id="{5EC619B8-325E-08A6-B6C5-CDE0D1DBF662}"/>
                    </a:ext>
                  </a:extLst>
                </p:cNvPr>
                <p:cNvSpPr>
                  <a:spLocks/>
                </p:cNvSpPr>
                <p:nvPr/>
              </p:nvSpPr>
              <p:spPr bwMode="auto">
                <a:xfrm>
                  <a:off x="194144" y="1880972"/>
                  <a:ext cx="140780" cy="102382"/>
                </a:xfrm>
                <a:custGeom>
                  <a:avLst/>
                  <a:gdLst>
                    <a:gd name="T0" fmla="*/ 0 w 14"/>
                    <a:gd name="T1" fmla="*/ 5 h 9"/>
                    <a:gd name="T2" fmla="*/ 14 w 14"/>
                    <a:gd name="T3" fmla="*/ 9 h 9"/>
                    <a:gd name="T4" fmla="*/ 13 w 14"/>
                    <a:gd name="T5" fmla="*/ 2 h 9"/>
                    <a:gd name="T6" fmla="*/ 7 w 14"/>
                    <a:gd name="T7" fmla="*/ 1 h 9"/>
                    <a:gd name="T8" fmla="*/ 0 w 14"/>
                    <a:gd name="T9" fmla="*/ 5 h 9"/>
                  </a:gdLst>
                  <a:ahLst/>
                  <a:cxnLst>
                    <a:cxn ang="0">
                      <a:pos x="T0" y="T1"/>
                    </a:cxn>
                    <a:cxn ang="0">
                      <a:pos x="T2" y="T3"/>
                    </a:cxn>
                    <a:cxn ang="0">
                      <a:pos x="T4" y="T5"/>
                    </a:cxn>
                    <a:cxn ang="0">
                      <a:pos x="T6" y="T7"/>
                    </a:cxn>
                    <a:cxn ang="0">
                      <a:pos x="T8" y="T9"/>
                    </a:cxn>
                  </a:cxnLst>
                  <a:rect l="0" t="0" r="r" b="b"/>
                  <a:pathLst>
                    <a:path w="14" h="9">
                      <a:moveTo>
                        <a:pt x="0" y="5"/>
                      </a:moveTo>
                      <a:cubicBezTo>
                        <a:pt x="2" y="2"/>
                        <a:pt x="12" y="1"/>
                        <a:pt x="14" y="9"/>
                      </a:cubicBezTo>
                      <a:cubicBezTo>
                        <a:pt x="13" y="2"/>
                        <a:pt x="13" y="2"/>
                        <a:pt x="13" y="2"/>
                      </a:cubicBezTo>
                      <a:cubicBezTo>
                        <a:pt x="13" y="2"/>
                        <a:pt x="10" y="0"/>
                        <a:pt x="7" y="1"/>
                      </a:cubicBezTo>
                      <a:cubicBezTo>
                        <a:pt x="2" y="2"/>
                        <a:pt x="0" y="5"/>
                        <a:pt x="0" y="5"/>
                      </a:cubicBezTo>
                      <a:close/>
                    </a:path>
                  </a:pathLst>
                </a:custGeom>
                <a:solidFill>
                  <a:srgbClr val="FCBB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90" name="Freeform 117">
                  <a:extLst>
                    <a:ext uri="{FF2B5EF4-FFF2-40B4-BE49-F238E27FC236}">
                      <a16:creationId xmlns:a16="http://schemas.microsoft.com/office/drawing/2014/main" id="{39813C54-D827-D2FC-A084-5EC366BAADA1}"/>
                    </a:ext>
                  </a:extLst>
                </p:cNvPr>
                <p:cNvSpPr>
                  <a:spLocks/>
                </p:cNvSpPr>
                <p:nvPr/>
              </p:nvSpPr>
              <p:spPr bwMode="auto">
                <a:xfrm>
                  <a:off x="1358734" y="1880972"/>
                  <a:ext cx="345543" cy="473521"/>
                </a:xfrm>
                <a:custGeom>
                  <a:avLst/>
                  <a:gdLst>
                    <a:gd name="T0" fmla="*/ 30 w 32"/>
                    <a:gd name="T1" fmla="*/ 19 h 44"/>
                    <a:gd name="T2" fmla="*/ 12 w 32"/>
                    <a:gd name="T3" fmla="*/ 40 h 44"/>
                    <a:gd name="T4" fmla="*/ 2 w 32"/>
                    <a:gd name="T5" fmla="*/ 20 h 44"/>
                    <a:gd name="T6" fmla="*/ 18 w 32"/>
                    <a:gd name="T7" fmla="*/ 2 h 44"/>
                    <a:gd name="T8" fmla="*/ 30 w 32"/>
                    <a:gd name="T9" fmla="*/ 19 h 44"/>
                  </a:gdLst>
                  <a:ahLst/>
                  <a:cxnLst>
                    <a:cxn ang="0">
                      <a:pos x="T0" y="T1"/>
                    </a:cxn>
                    <a:cxn ang="0">
                      <a:pos x="T2" y="T3"/>
                    </a:cxn>
                    <a:cxn ang="0">
                      <a:pos x="T4" y="T5"/>
                    </a:cxn>
                    <a:cxn ang="0">
                      <a:pos x="T6" y="T7"/>
                    </a:cxn>
                    <a:cxn ang="0">
                      <a:pos x="T8" y="T9"/>
                    </a:cxn>
                  </a:cxnLst>
                  <a:rect l="0" t="0" r="r" b="b"/>
                  <a:pathLst>
                    <a:path w="32" h="44">
                      <a:moveTo>
                        <a:pt x="30" y="19"/>
                      </a:moveTo>
                      <a:cubicBezTo>
                        <a:pt x="29" y="30"/>
                        <a:pt x="20" y="44"/>
                        <a:pt x="12" y="40"/>
                      </a:cubicBezTo>
                      <a:cubicBezTo>
                        <a:pt x="6" y="37"/>
                        <a:pt x="0" y="31"/>
                        <a:pt x="2" y="20"/>
                      </a:cubicBezTo>
                      <a:cubicBezTo>
                        <a:pt x="3" y="9"/>
                        <a:pt x="9" y="4"/>
                        <a:pt x="18" y="2"/>
                      </a:cubicBezTo>
                      <a:cubicBezTo>
                        <a:pt x="27" y="0"/>
                        <a:pt x="32" y="8"/>
                        <a:pt x="30" y="19"/>
                      </a:cubicBezTo>
                    </a:path>
                  </a:pathLst>
                </a:custGeom>
                <a:solidFill>
                  <a:srgbClr val="ED90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91" name="Freeform 118">
                  <a:extLst>
                    <a:ext uri="{FF2B5EF4-FFF2-40B4-BE49-F238E27FC236}">
                      <a16:creationId xmlns:a16="http://schemas.microsoft.com/office/drawing/2014/main" id="{1B6D8A15-2FF9-17D4-BD5E-F5A4B3CCF672}"/>
                    </a:ext>
                  </a:extLst>
                </p:cNvPr>
                <p:cNvSpPr>
                  <a:spLocks/>
                </p:cNvSpPr>
                <p:nvPr/>
              </p:nvSpPr>
              <p:spPr bwMode="auto">
                <a:xfrm>
                  <a:off x="1512307" y="1880972"/>
                  <a:ext cx="153573" cy="102382"/>
                </a:xfrm>
                <a:custGeom>
                  <a:avLst/>
                  <a:gdLst>
                    <a:gd name="T0" fmla="*/ 14 w 14"/>
                    <a:gd name="T1" fmla="*/ 5 h 9"/>
                    <a:gd name="T2" fmla="*/ 0 w 14"/>
                    <a:gd name="T3" fmla="*/ 9 h 9"/>
                    <a:gd name="T4" fmla="*/ 1 w 14"/>
                    <a:gd name="T5" fmla="*/ 2 h 9"/>
                    <a:gd name="T6" fmla="*/ 7 w 14"/>
                    <a:gd name="T7" fmla="*/ 1 h 9"/>
                    <a:gd name="T8" fmla="*/ 14 w 14"/>
                    <a:gd name="T9" fmla="*/ 5 h 9"/>
                  </a:gdLst>
                  <a:ahLst/>
                  <a:cxnLst>
                    <a:cxn ang="0">
                      <a:pos x="T0" y="T1"/>
                    </a:cxn>
                    <a:cxn ang="0">
                      <a:pos x="T2" y="T3"/>
                    </a:cxn>
                    <a:cxn ang="0">
                      <a:pos x="T4" y="T5"/>
                    </a:cxn>
                    <a:cxn ang="0">
                      <a:pos x="T6" y="T7"/>
                    </a:cxn>
                    <a:cxn ang="0">
                      <a:pos x="T8" y="T9"/>
                    </a:cxn>
                  </a:cxnLst>
                  <a:rect l="0" t="0" r="r" b="b"/>
                  <a:pathLst>
                    <a:path w="14" h="9">
                      <a:moveTo>
                        <a:pt x="14" y="5"/>
                      </a:moveTo>
                      <a:cubicBezTo>
                        <a:pt x="12" y="2"/>
                        <a:pt x="3" y="1"/>
                        <a:pt x="0" y="9"/>
                      </a:cubicBezTo>
                      <a:cubicBezTo>
                        <a:pt x="1" y="2"/>
                        <a:pt x="1" y="2"/>
                        <a:pt x="1" y="2"/>
                      </a:cubicBezTo>
                      <a:cubicBezTo>
                        <a:pt x="1" y="2"/>
                        <a:pt x="4" y="0"/>
                        <a:pt x="7" y="1"/>
                      </a:cubicBezTo>
                      <a:cubicBezTo>
                        <a:pt x="12" y="2"/>
                        <a:pt x="14" y="5"/>
                        <a:pt x="14" y="5"/>
                      </a:cubicBezTo>
                      <a:close/>
                    </a:path>
                  </a:pathLst>
                </a:custGeom>
                <a:solidFill>
                  <a:srgbClr val="FCBB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92" name="Freeform 119">
                  <a:extLst>
                    <a:ext uri="{FF2B5EF4-FFF2-40B4-BE49-F238E27FC236}">
                      <a16:creationId xmlns:a16="http://schemas.microsoft.com/office/drawing/2014/main" id="{0DBE1CE9-5985-D958-B58E-DE88027B2D35}"/>
                    </a:ext>
                  </a:extLst>
                </p:cNvPr>
                <p:cNvSpPr>
                  <a:spLocks/>
                </p:cNvSpPr>
                <p:nvPr/>
              </p:nvSpPr>
              <p:spPr bwMode="auto">
                <a:xfrm>
                  <a:off x="334915" y="1113108"/>
                  <a:ext cx="1190194" cy="1241385"/>
                </a:xfrm>
                <a:custGeom>
                  <a:avLst/>
                  <a:gdLst>
                    <a:gd name="T0" fmla="*/ 56 w 111"/>
                    <a:gd name="T1" fmla="*/ 0 h 115"/>
                    <a:gd name="T2" fmla="*/ 111 w 111"/>
                    <a:gd name="T3" fmla="*/ 60 h 115"/>
                    <a:gd name="T4" fmla="*/ 56 w 111"/>
                    <a:gd name="T5" fmla="*/ 115 h 115"/>
                    <a:gd name="T6" fmla="*/ 0 w 111"/>
                    <a:gd name="T7" fmla="*/ 60 h 115"/>
                    <a:gd name="T8" fmla="*/ 56 w 111"/>
                    <a:gd name="T9" fmla="*/ 0 h 115"/>
                  </a:gdLst>
                  <a:ahLst/>
                  <a:cxnLst>
                    <a:cxn ang="0">
                      <a:pos x="T0" y="T1"/>
                    </a:cxn>
                    <a:cxn ang="0">
                      <a:pos x="T2" y="T3"/>
                    </a:cxn>
                    <a:cxn ang="0">
                      <a:pos x="T4" y="T5"/>
                    </a:cxn>
                    <a:cxn ang="0">
                      <a:pos x="T6" y="T7"/>
                    </a:cxn>
                    <a:cxn ang="0">
                      <a:pos x="T8" y="T9"/>
                    </a:cxn>
                  </a:cxnLst>
                  <a:rect l="0" t="0" r="r" b="b"/>
                  <a:pathLst>
                    <a:path w="111" h="115">
                      <a:moveTo>
                        <a:pt x="56" y="0"/>
                      </a:moveTo>
                      <a:cubicBezTo>
                        <a:pt x="86" y="0"/>
                        <a:pt x="111" y="19"/>
                        <a:pt x="111" y="60"/>
                      </a:cubicBezTo>
                      <a:cubicBezTo>
                        <a:pt x="111" y="90"/>
                        <a:pt x="86" y="115"/>
                        <a:pt x="56" y="115"/>
                      </a:cubicBezTo>
                      <a:cubicBezTo>
                        <a:pt x="25" y="115"/>
                        <a:pt x="0" y="90"/>
                        <a:pt x="0" y="60"/>
                      </a:cubicBezTo>
                      <a:cubicBezTo>
                        <a:pt x="0" y="20"/>
                        <a:pt x="25" y="0"/>
                        <a:pt x="56" y="0"/>
                      </a:cubicBezTo>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93" name="Freeform 120">
                  <a:extLst>
                    <a:ext uri="{FF2B5EF4-FFF2-40B4-BE49-F238E27FC236}">
                      <a16:creationId xmlns:a16="http://schemas.microsoft.com/office/drawing/2014/main" id="{BEE31C95-9637-F4E3-97DB-5CFEBD7C20DA}"/>
                    </a:ext>
                  </a:extLst>
                </p:cNvPr>
                <p:cNvSpPr>
                  <a:spLocks/>
                </p:cNvSpPr>
                <p:nvPr/>
              </p:nvSpPr>
              <p:spPr bwMode="auto">
                <a:xfrm>
                  <a:off x="360511" y="1484238"/>
                  <a:ext cx="1151797" cy="1292576"/>
                </a:xfrm>
                <a:custGeom>
                  <a:avLst/>
                  <a:gdLst>
                    <a:gd name="T0" fmla="*/ 107 w 107"/>
                    <a:gd name="T1" fmla="*/ 53 h 120"/>
                    <a:gd name="T2" fmla="*/ 53 w 107"/>
                    <a:gd name="T3" fmla="*/ 120 h 120"/>
                    <a:gd name="T4" fmla="*/ 0 w 107"/>
                    <a:gd name="T5" fmla="*/ 53 h 120"/>
                    <a:gd name="T6" fmla="*/ 53 w 107"/>
                    <a:gd name="T7" fmla="*/ 0 h 120"/>
                    <a:gd name="T8" fmla="*/ 107 w 107"/>
                    <a:gd name="T9" fmla="*/ 53 h 120"/>
                  </a:gdLst>
                  <a:ahLst/>
                  <a:cxnLst>
                    <a:cxn ang="0">
                      <a:pos x="T0" y="T1"/>
                    </a:cxn>
                    <a:cxn ang="0">
                      <a:pos x="T2" y="T3"/>
                    </a:cxn>
                    <a:cxn ang="0">
                      <a:pos x="T4" y="T5"/>
                    </a:cxn>
                    <a:cxn ang="0">
                      <a:pos x="T6" y="T7"/>
                    </a:cxn>
                    <a:cxn ang="0">
                      <a:pos x="T8" y="T9"/>
                    </a:cxn>
                  </a:cxnLst>
                  <a:rect l="0" t="0" r="r" b="b"/>
                  <a:pathLst>
                    <a:path w="107" h="120">
                      <a:moveTo>
                        <a:pt x="107" y="53"/>
                      </a:moveTo>
                      <a:cubicBezTo>
                        <a:pt x="107" y="83"/>
                        <a:pt x="88" y="120"/>
                        <a:pt x="53" y="120"/>
                      </a:cubicBezTo>
                      <a:cubicBezTo>
                        <a:pt x="17" y="120"/>
                        <a:pt x="0" y="83"/>
                        <a:pt x="0" y="53"/>
                      </a:cubicBezTo>
                      <a:cubicBezTo>
                        <a:pt x="0" y="24"/>
                        <a:pt x="24" y="0"/>
                        <a:pt x="53" y="0"/>
                      </a:cubicBezTo>
                      <a:cubicBezTo>
                        <a:pt x="83" y="0"/>
                        <a:pt x="107" y="24"/>
                        <a:pt x="107" y="53"/>
                      </a:cubicBezTo>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94" name="Freeform 123">
                  <a:extLst>
                    <a:ext uri="{FF2B5EF4-FFF2-40B4-BE49-F238E27FC236}">
                      <a16:creationId xmlns:a16="http://schemas.microsoft.com/office/drawing/2014/main" id="{B81AD1E0-89EC-7790-1B86-EA7B22B8553A}"/>
                    </a:ext>
                  </a:extLst>
                </p:cNvPr>
                <p:cNvSpPr>
                  <a:spLocks/>
                </p:cNvSpPr>
                <p:nvPr/>
              </p:nvSpPr>
              <p:spPr bwMode="auto">
                <a:xfrm>
                  <a:off x="514083" y="1740193"/>
                  <a:ext cx="243161" cy="89588"/>
                </a:xfrm>
                <a:custGeom>
                  <a:avLst/>
                  <a:gdLst>
                    <a:gd name="T0" fmla="*/ 15 w 23"/>
                    <a:gd name="T1" fmla="*/ 0 h 8"/>
                    <a:gd name="T2" fmla="*/ 0 w 23"/>
                    <a:gd name="T3" fmla="*/ 7 h 8"/>
                    <a:gd name="T4" fmla="*/ 0 w 23"/>
                    <a:gd name="T5" fmla="*/ 8 h 8"/>
                    <a:gd name="T6" fmla="*/ 5 w 23"/>
                    <a:gd name="T7" fmla="*/ 8 h 8"/>
                    <a:gd name="T8" fmla="*/ 15 w 23"/>
                    <a:gd name="T9" fmla="*/ 4 h 8"/>
                    <a:gd name="T10" fmla="*/ 19 w 23"/>
                    <a:gd name="T11" fmla="*/ 5 h 8"/>
                    <a:gd name="T12" fmla="*/ 20 w 23"/>
                    <a:gd name="T13" fmla="*/ 5 h 8"/>
                    <a:gd name="T14" fmla="*/ 22 w 23"/>
                    <a:gd name="T15" fmla="*/ 5 h 8"/>
                    <a:gd name="T16" fmla="*/ 22 w 23"/>
                    <a:gd name="T17" fmla="*/ 4 h 8"/>
                    <a:gd name="T18" fmla="*/ 22 w 23"/>
                    <a:gd name="T19" fmla="*/ 2 h 8"/>
                    <a:gd name="T20" fmla="*/ 22 w 23"/>
                    <a:gd name="T21" fmla="*/ 2 h 8"/>
                    <a:gd name="T22" fmla="*/ 22 w 23"/>
                    <a:gd name="T23" fmla="*/ 2 h 8"/>
                    <a:gd name="T24" fmla="*/ 22 w 23"/>
                    <a:gd name="T25" fmla="*/ 1 h 8"/>
                    <a:gd name="T26" fmla="*/ 22 w 23"/>
                    <a:gd name="T27" fmla="*/ 1 h 8"/>
                    <a:gd name="T28" fmla="*/ 22 w 23"/>
                    <a:gd name="T29" fmla="*/ 1 h 8"/>
                    <a:gd name="T30" fmla="*/ 21 w 23"/>
                    <a:gd name="T31" fmla="*/ 1 h 8"/>
                    <a:gd name="T32" fmla="*/ 15 w 23"/>
                    <a:gd name="T33"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8">
                      <a:moveTo>
                        <a:pt x="15" y="0"/>
                      </a:moveTo>
                      <a:cubicBezTo>
                        <a:pt x="8" y="0"/>
                        <a:pt x="2" y="4"/>
                        <a:pt x="0" y="7"/>
                      </a:cubicBezTo>
                      <a:cubicBezTo>
                        <a:pt x="0" y="8"/>
                        <a:pt x="0" y="8"/>
                        <a:pt x="0" y="8"/>
                      </a:cubicBezTo>
                      <a:cubicBezTo>
                        <a:pt x="1" y="8"/>
                        <a:pt x="3" y="8"/>
                        <a:pt x="5" y="8"/>
                      </a:cubicBezTo>
                      <a:cubicBezTo>
                        <a:pt x="7" y="7"/>
                        <a:pt x="10" y="4"/>
                        <a:pt x="15" y="4"/>
                      </a:cubicBezTo>
                      <a:cubicBezTo>
                        <a:pt x="16" y="4"/>
                        <a:pt x="18" y="4"/>
                        <a:pt x="19" y="5"/>
                      </a:cubicBezTo>
                      <a:cubicBezTo>
                        <a:pt x="20" y="5"/>
                        <a:pt x="20" y="5"/>
                        <a:pt x="20" y="5"/>
                      </a:cubicBezTo>
                      <a:cubicBezTo>
                        <a:pt x="21" y="5"/>
                        <a:pt x="21" y="5"/>
                        <a:pt x="22" y="5"/>
                      </a:cubicBezTo>
                      <a:cubicBezTo>
                        <a:pt x="22" y="5"/>
                        <a:pt x="22" y="4"/>
                        <a:pt x="22" y="4"/>
                      </a:cubicBezTo>
                      <a:cubicBezTo>
                        <a:pt x="23" y="3"/>
                        <a:pt x="23" y="2"/>
                        <a:pt x="22" y="2"/>
                      </a:cubicBezTo>
                      <a:cubicBezTo>
                        <a:pt x="22" y="2"/>
                        <a:pt x="22" y="2"/>
                        <a:pt x="22" y="2"/>
                      </a:cubicBezTo>
                      <a:cubicBezTo>
                        <a:pt x="22" y="2"/>
                        <a:pt x="22" y="2"/>
                        <a:pt x="22" y="2"/>
                      </a:cubicBezTo>
                      <a:cubicBezTo>
                        <a:pt x="22" y="1"/>
                        <a:pt x="22" y="1"/>
                        <a:pt x="22" y="1"/>
                      </a:cubicBezTo>
                      <a:cubicBezTo>
                        <a:pt x="22" y="1"/>
                        <a:pt x="22" y="1"/>
                        <a:pt x="22" y="1"/>
                      </a:cubicBezTo>
                      <a:cubicBezTo>
                        <a:pt x="22" y="1"/>
                        <a:pt x="22" y="1"/>
                        <a:pt x="22" y="1"/>
                      </a:cubicBezTo>
                      <a:cubicBezTo>
                        <a:pt x="21" y="1"/>
                        <a:pt x="21" y="1"/>
                        <a:pt x="21" y="1"/>
                      </a:cubicBezTo>
                      <a:cubicBezTo>
                        <a:pt x="19" y="0"/>
                        <a:pt x="17" y="0"/>
                        <a:pt x="15" y="0"/>
                      </a:cubicBezTo>
                    </a:path>
                  </a:pathLst>
                </a:custGeom>
                <a:solidFill>
                  <a:srgbClr val="D5A8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95" name="Freeform 124">
                  <a:extLst>
                    <a:ext uri="{FF2B5EF4-FFF2-40B4-BE49-F238E27FC236}">
                      <a16:creationId xmlns:a16="http://schemas.microsoft.com/office/drawing/2014/main" id="{248FC35B-7311-FC5E-E1AA-7FA378C57F90}"/>
                    </a:ext>
                  </a:extLst>
                </p:cNvPr>
                <p:cNvSpPr>
                  <a:spLocks/>
                </p:cNvSpPr>
                <p:nvPr/>
              </p:nvSpPr>
              <p:spPr bwMode="auto">
                <a:xfrm>
                  <a:off x="514083" y="1689002"/>
                  <a:ext cx="243161" cy="153573"/>
                </a:xfrm>
                <a:custGeom>
                  <a:avLst/>
                  <a:gdLst>
                    <a:gd name="T0" fmla="*/ 22 w 23"/>
                    <a:gd name="T1" fmla="*/ 8 h 14"/>
                    <a:gd name="T2" fmla="*/ 20 w 23"/>
                    <a:gd name="T3" fmla="*/ 8 h 14"/>
                    <a:gd name="T4" fmla="*/ 4 w 23"/>
                    <a:gd name="T5" fmla="*/ 13 h 14"/>
                    <a:gd name="T6" fmla="*/ 1 w 23"/>
                    <a:gd name="T7" fmla="*/ 13 h 14"/>
                    <a:gd name="T8" fmla="*/ 1 w 23"/>
                    <a:gd name="T9" fmla="*/ 10 h 14"/>
                    <a:gd name="T10" fmla="*/ 22 w 23"/>
                    <a:gd name="T11" fmla="*/ 4 h 14"/>
                    <a:gd name="T12" fmla="*/ 23 w 23"/>
                    <a:gd name="T13" fmla="*/ 7 h 14"/>
                    <a:gd name="T14" fmla="*/ 22 w 23"/>
                    <a:gd name="T15" fmla="*/ 8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14">
                      <a:moveTo>
                        <a:pt x="22" y="8"/>
                      </a:moveTo>
                      <a:cubicBezTo>
                        <a:pt x="22" y="8"/>
                        <a:pt x="21" y="8"/>
                        <a:pt x="20" y="8"/>
                      </a:cubicBezTo>
                      <a:cubicBezTo>
                        <a:pt x="11" y="5"/>
                        <a:pt x="5" y="13"/>
                        <a:pt x="4" y="13"/>
                      </a:cubicBezTo>
                      <a:cubicBezTo>
                        <a:pt x="4" y="14"/>
                        <a:pt x="2" y="14"/>
                        <a:pt x="1" y="13"/>
                      </a:cubicBezTo>
                      <a:cubicBezTo>
                        <a:pt x="0" y="13"/>
                        <a:pt x="0" y="11"/>
                        <a:pt x="1" y="10"/>
                      </a:cubicBezTo>
                      <a:cubicBezTo>
                        <a:pt x="4" y="6"/>
                        <a:pt x="12" y="0"/>
                        <a:pt x="22" y="4"/>
                      </a:cubicBezTo>
                      <a:cubicBezTo>
                        <a:pt x="23" y="4"/>
                        <a:pt x="23" y="6"/>
                        <a:pt x="23" y="7"/>
                      </a:cubicBezTo>
                      <a:cubicBezTo>
                        <a:pt x="23" y="7"/>
                        <a:pt x="23" y="8"/>
                        <a:pt x="22" y="8"/>
                      </a:cubicBezTo>
                      <a:close/>
                    </a:path>
                  </a:pathLst>
                </a:custGeom>
                <a:solidFill>
                  <a:srgbClr val="6F5B56"/>
                </a:solidFill>
                <a:ln>
                  <a:noFill/>
                </a:ln>
              </p:spPr>
              <p:txBody>
                <a:bodyPr vert="horz" wrap="square" lIns="45720" tIns="22860" rIns="45720" bIns="22860" numCol="1" anchor="t" anchorCtr="0" compatLnSpc="1">
                  <a:prstTxWarp prst="textNoShape">
                    <a:avLst/>
                  </a:prstTxWarp>
                </a:bodyPr>
                <a:lstStyle/>
                <a:p>
                  <a:endParaRPr lang="en-US" sz="900"/>
                </a:p>
              </p:txBody>
            </p:sp>
            <p:sp>
              <p:nvSpPr>
                <p:cNvPr id="96" name="Freeform 125">
                  <a:extLst>
                    <a:ext uri="{FF2B5EF4-FFF2-40B4-BE49-F238E27FC236}">
                      <a16:creationId xmlns:a16="http://schemas.microsoft.com/office/drawing/2014/main" id="{E203AEF7-2589-4C54-A065-14F5DF937CB5}"/>
                    </a:ext>
                  </a:extLst>
                </p:cNvPr>
                <p:cNvSpPr>
                  <a:spLocks/>
                </p:cNvSpPr>
                <p:nvPr/>
              </p:nvSpPr>
              <p:spPr bwMode="auto">
                <a:xfrm>
                  <a:off x="514083" y="1689002"/>
                  <a:ext cx="243161" cy="140779"/>
                </a:xfrm>
                <a:custGeom>
                  <a:avLst/>
                  <a:gdLst>
                    <a:gd name="T0" fmla="*/ 1 w 23"/>
                    <a:gd name="T1" fmla="*/ 13 h 13"/>
                    <a:gd name="T2" fmla="*/ 2 w 23"/>
                    <a:gd name="T3" fmla="*/ 12 h 13"/>
                    <a:gd name="T4" fmla="*/ 23 w 23"/>
                    <a:gd name="T5" fmla="*/ 5 h 13"/>
                    <a:gd name="T6" fmla="*/ 23 w 23"/>
                    <a:gd name="T7" fmla="*/ 6 h 13"/>
                    <a:gd name="T8" fmla="*/ 22 w 23"/>
                    <a:gd name="T9" fmla="*/ 4 h 13"/>
                    <a:gd name="T10" fmla="*/ 1 w 23"/>
                    <a:gd name="T11" fmla="*/ 10 h 13"/>
                    <a:gd name="T12" fmla="*/ 1 w 23"/>
                    <a:gd name="T13" fmla="*/ 13 h 13"/>
                  </a:gdLst>
                  <a:ahLst/>
                  <a:cxnLst>
                    <a:cxn ang="0">
                      <a:pos x="T0" y="T1"/>
                    </a:cxn>
                    <a:cxn ang="0">
                      <a:pos x="T2" y="T3"/>
                    </a:cxn>
                    <a:cxn ang="0">
                      <a:pos x="T4" y="T5"/>
                    </a:cxn>
                    <a:cxn ang="0">
                      <a:pos x="T6" y="T7"/>
                    </a:cxn>
                    <a:cxn ang="0">
                      <a:pos x="T8" y="T9"/>
                    </a:cxn>
                    <a:cxn ang="0">
                      <a:pos x="T10" y="T11"/>
                    </a:cxn>
                    <a:cxn ang="0">
                      <a:pos x="T12" y="T13"/>
                    </a:cxn>
                  </a:cxnLst>
                  <a:rect l="0" t="0" r="r" b="b"/>
                  <a:pathLst>
                    <a:path w="23" h="13">
                      <a:moveTo>
                        <a:pt x="1" y="13"/>
                      </a:moveTo>
                      <a:cubicBezTo>
                        <a:pt x="1" y="13"/>
                        <a:pt x="1" y="12"/>
                        <a:pt x="2" y="12"/>
                      </a:cubicBezTo>
                      <a:cubicBezTo>
                        <a:pt x="4" y="8"/>
                        <a:pt x="13" y="1"/>
                        <a:pt x="23" y="5"/>
                      </a:cubicBezTo>
                      <a:cubicBezTo>
                        <a:pt x="23" y="5"/>
                        <a:pt x="23" y="5"/>
                        <a:pt x="23" y="6"/>
                      </a:cubicBezTo>
                      <a:cubicBezTo>
                        <a:pt x="23" y="5"/>
                        <a:pt x="22" y="4"/>
                        <a:pt x="22" y="4"/>
                      </a:cubicBezTo>
                      <a:cubicBezTo>
                        <a:pt x="12" y="0"/>
                        <a:pt x="4" y="6"/>
                        <a:pt x="1" y="10"/>
                      </a:cubicBezTo>
                      <a:cubicBezTo>
                        <a:pt x="0" y="11"/>
                        <a:pt x="0" y="13"/>
                        <a:pt x="1" y="13"/>
                      </a:cubicBezTo>
                      <a:close/>
                    </a:path>
                  </a:pathLst>
                </a:custGeom>
                <a:solidFill>
                  <a:srgbClr val="8E7771"/>
                </a:solidFill>
                <a:ln>
                  <a:noFill/>
                </a:ln>
              </p:spPr>
              <p:txBody>
                <a:bodyPr vert="horz" wrap="square" lIns="45720" tIns="22860" rIns="45720" bIns="22860" numCol="1" anchor="t" anchorCtr="0" compatLnSpc="1">
                  <a:prstTxWarp prst="textNoShape">
                    <a:avLst/>
                  </a:prstTxWarp>
                </a:bodyPr>
                <a:lstStyle/>
                <a:p>
                  <a:endParaRPr lang="en-US" sz="900"/>
                </a:p>
              </p:txBody>
            </p:sp>
            <p:sp>
              <p:nvSpPr>
                <p:cNvPr id="97" name="Freeform 126">
                  <a:extLst>
                    <a:ext uri="{FF2B5EF4-FFF2-40B4-BE49-F238E27FC236}">
                      <a16:creationId xmlns:a16="http://schemas.microsoft.com/office/drawing/2014/main" id="{2718368D-DAA1-C597-3975-E4B4F85E06C5}"/>
                    </a:ext>
                  </a:extLst>
                </p:cNvPr>
                <p:cNvSpPr>
                  <a:spLocks/>
                </p:cNvSpPr>
                <p:nvPr/>
              </p:nvSpPr>
              <p:spPr bwMode="auto">
                <a:xfrm>
                  <a:off x="1064390" y="1740193"/>
                  <a:ext cx="243161" cy="127977"/>
                </a:xfrm>
                <a:custGeom>
                  <a:avLst/>
                  <a:gdLst>
                    <a:gd name="T0" fmla="*/ 8 w 23"/>
                    <a:gd name="T1" fmla="*/ 0 h 11"/>
                    <a:gd name="T2" fmla="*/ 1 w 23"/>
                    <a:gd name="T3" fmla="*/ 1 h 11"/>
                    <a:gd name="T4" fmla="*/ 1 w 23"/>
                    <a:gd name="T5" fmla="*/ 1 h 11"/>
                    <a:gd name="T6" fmla="*/ 1 w 23"/>
                    <a:gd name="T7" fmla="*/ 1 h 11"/>
                    <a:gd name="T8" fmla="*/ 1 w 23"/>
                    <a:gd name="T9" fmla="*/ 1 h 11"/>
                    <a:gd name="T10" fmla="*/ 1 w 23"/>
                    <a:gd name="T11" fmla="*/ 2 h 11"/>
                    <a:gd name="T12" fmla="*/ 0 w 23"/>
                    <a:gd name="T13" fmla="*/ 2 h 11"/>
                    <a:gd name="T14" fmla="*/ 0 w 23"/>
                    <a:gd name="T15" fmla="*/ 2 h 11"/>
                    <a:gd name="T16" fmla="*/ 0 w 23"/>
                    <a:gd name="T17" fmla="*/ 4 h 11"/>
                    <a:gd name="T18" fmla="*/ 1 w 23"/>
                    <a:gd name="T19" fmla="*/ 5 h 11"/>
                    <a:gd name="T20" fmla="*/ 2 w 23"/>
                    <a:gd name="T21" fmla="*/ 5 h 11"/>
                    <a:gd name="T22" fmla="*/ 3 w 23"/>
                    <a:gd name="T23" fmla="*/ 5 h 11"/>
                    <a:gd name="T24" fmla="*/ 8 w 23"/>
                    <a:gd name="T25" fmla="*/ 4 h 11"/>
                    <a:gd name="T26" fmla="*/ 19 w 23"/>
                    <a:gd name="T27" fmla="*/ 10 h 11"/>
                    <a:gd name="T28" fmla="*/ 20 w 23"/>
                    <a:gd name="T29" fmla="*/ 11 h 11"/>
                    <a:gd name="T30" fmla="*/ 21 w 23"/>
                    <a:gd name="T31" fmla="*/ 11 h 11"/>
                    <a:gd name="T32" fmla="*/ 22 w 23"/>
                    <a:gd name="T33" fmla="*/ 10 h 11"/>
                    <a:gd name="T34" fmla="*/ 22 w 23"/>
                    <a:gd name="T35" fmla="*/ 7 h 11"/>
                    <a:gd name="T36" fmla="*/ 8 w 23"/>
                    <a:gd name="T3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3" h="11">
                      <a:moveTo>
                        <a:pt x="8" y="0"/>
                      </a:moveTo>
                      <a:cubicBezTo>
                        <a:pt x="6" y="0"/>
                        <a:pt x="4" y="0"/>
                        <a:pt x="1" y="1"/>
                      </a:cubicBezTo>
                      <a:cubicBezTo>
                        <a:pt x="1" y="1"/>
                        <a:pt x="1" y="1"/>
                        <a:pt x="1" y="1"/>
                      </a:cubicBezTo>
                      <a:cubicBezTo>
                        <a:pt x="1" y="1"/>
                        <a:pt x="1" y="1"/>
                        <a:pt x="1" y="1"/>
                      </a:cubicBezTo>
                      <a:cubicBezTo>
                        <a:pt x="1" y="1"/>
                        <a:pt x="1" y="1"/>
                        <a:pt x="1" y="1"/>
                      </a:cubicBezTo>
                      <a:cubicBezTo>
                        <a:pt x="1" y="2"/>
                        <a:pt x="1" y="2"/>
                        <a:pt x="1" y="2"/>
                      </a:cubicBezTo>
                      <a:cubicBezTo>
                        <a:pt x="0" y="2"/>
                        <a:pt x="0" y="2"/>
                        <a:pt x="0" y="2"/>
                      </a:cubicBezTo>
                      <a:cubicBezTo>
                        <a:pt x="0" y="2"/>
                        <a:pt x="0" y="2"/>
                        <a:pt x="0" y="2"/>
                      </a:cubicBezTo>
                      <a:cubicBezTo>
                        <a:pt x="0" y="3"/>
                        <a:pt x="0" y="3"/>
                        <a:pt x="0" y="4"/>
                      </a:cubicBezTo>
                      <a:cubicBezTo>
                        <a:pt x="0" y="4"/>
                        <a:pt x="1" y="5"/>
                        <a:pt x="1" y="5"/>
                      </a:cubicBezTo>
                      <a:cubicBezTo>
                        <a:pt x="1" y="5"/>
                        <a:pt x="2" y="5"/>
                        <a:pt x="2" y="5"/>
                      </a:cubicBezTo>
                      <a:cubicBezTo>
                        <a:pt x="3" y="5"/>
                        <a:pt x="3" y="5"/>
                        <a:pt x="3" y="5"/>
                      </a:cubicBezTo>
                      <a:cubicBezTo>
                        <a:pt x="5" y="4"/>
                        <a:pt x="6" y="4"/>
                        <a:pt x="8" y="4"/>
                      </a:cubicBezTo>
                      <a:cubicBezTo>
                        <a:pt x="14" y="4"/>
                        <a:pt x="19" y="10"/>
                        <a:pt x="19" y="10"/>
                      </a:cubicBezTo>
                      <a:cubicBezTo>
                        <a:pt x="19" y="10"/>
                        <a:pt x="20" y="11"/>
                        <a:pt x="20" y="11"/>
                      </a:cubicBezTo>
                      <a:cubicBezTo>
                        <a:pt x="20" y="11"/>
                        <a:pt x="21" y="11"/>
                        <a:pt x="21" y="11"/>
                      </a:cubicBezTo>
                      <a:cubicBezTo>
                        <a:pt x="21" y="11"/>
                        <a:pt x="22" y="11"/>
                        <a:pt x="22" y="10"/>
                      </a:cubicBezTo>
                      <a:cubicBezTo>
                        <a:pt x="23" y="10"/>
                        <a:pt x="23" y="8"/>
                        <a:pt x="22" y="7"/>
                      </a:cubicBezTo>
                      <a:cubicBezTo>
                        <a:pt x="20" y="4"/>
                        <a:pt x="15" y="0"/>
                        <a:pt x="8" y="0"/>
                      </a:cubicBezTo>
                    </a:path>
                  </a:pathLst>
                </a:custGeom>
                <a:solidFill>
                  <a:srgbClr val="D5A8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98" name="Freeform 127">
                  <a:extLst>
                    <a:ext uri="{FF2B5EF4-FFF2-40B4-BE49-F238E27FC236}">
                      <a16:creationId xmlns:a16="http://schemas.microsoft.com/office/drawing/2014/main" id="{4E98E9AF-6DDA-4CEF-2478-6ACFB4914DCE}"/>
                    </a:ext>
                  </a:extLst>
                </p:cNvPr>
                <p:cNvSpPr>
                  <a:spLocks/>
                </p:cNvSpPr>
                <p:nvPr/>
              </p:nvSpPr>
              <p:spPr bwMode="auto">
                <a:xfrm>
                  <a:off x="1051588" y="1689002"/>
                  <a:ext cx="255955" cy="153573"/>
                </a:xfrm>
                <a:custGeom>
                  <a:avLst/>
                  <a:gdLst>
                    <a:gd name="T0" fmla="*/ 1 w 24"/>
                    <a:gd name="T1" fmla="*/ 8 h 14"/>
                    <a:gd name="T2" fmla="*/ 4 w 24"/>
                    <a:gd name="T3" fmla="*/ 8 h 14"/>
                    <a:gd name="T4" fmla="*/ 19 w 24"/>
                    <a:gd name="T5" fmla="*/ 13 h 14"/>
                    <a:gd name="T6" fmla="*/ 22 w 24"/>
                    <a:gd name="T7" fmla="*/ 14 h 14"/>
                    <a:gd name="T8" fmla="*/ 23 w 24"/>
                    <a:gd name="T9" fmla="*/ 10 h 14"/>
                    <a:gd name="T10" fmla="*/ 2 w 24"/>
                    <a:gd name="T11" fmla="*/ 4 h 14"/>
                    <a:gd name="T12" fmla="*/ 1 w 24"/>
                    <a:gd name="T13" fmla="*/ 7 h 14"/>
                    <a:gd name="T14" fmla="*/ 1 w 24"/>
                    <a:gd name="T15" fmla="*/ 8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 h="14">
                      <a:moveTo>
                        <a:pt x="1" y="8"/>
                      </a:moveTo>
                      <a:cubicBezTo>
                        <a:pt x="2" y="8"/>
                        <a:pt x="3" y="9"/>
                        <a:pt x="4" y="8"/>
                      </a:cubicBezTo>
                      <a:cubicBezTo>
                        <a:pt x="13" y="5"/>
                        <a:pt x="19" y="13"/>
                        <a:pt x="19" y="13"/>
                      </a:cubicBezTo>
                      <a:cubicBezTo>
                        <a:pt x="20" y="14"/>
                        <a:pt x="21" y="14"/>
                        <a:pt x="22" y="14"/>
                      </a:cubicBezTo>
                      <a:cubicBezTo>
                        <a:pt x="23" y="13"/>
                        <a:pt x="24" y="11"/>
                        <a:pt x="23" y="10"/>
                      </a:cubicBezTo>
                      <a:cubicBezTo>
                        <a:pt x="20" y="7"/>
                        <a:pt x="12" y="0"/>
                        <a:pt x="2" y="4"/>
                      </a:cubicBezTo>
                      <a:cubicBezTo>
                        <a:pt x="1" y="5"/>
                        <a:pt x="0" y="6"/>
                        <a:pt x="1" y="7"/>
                      </a:cubicBezTo>
                      <a:cubicBezTo>
                        <a:pt x="1" y="7"/>
                        <a:pt x="1" y="8"/>
                        <a:pt x="1" y="8"/>
                      </a:cubicBezTo>
                      <a:close/>
                    </a:path>
                  </a:pathLst>
                </a:custGeom>
                <a:solidFill>
                  <a:srgbClr val="6F5B56"/>
                </a:solidFill>
                <a:ln>
                  <a:noFill/>
                </a:ln>
              </p:spPr>
              <p:txBody>
                <a:bodyPr vert="horz" wrap="square" lIns="45720" tIns="22860" rIns="45720" bIns="22860" numCol="1" anchor="t" anchorCtr="0" compatLnSpc="1">
                  <a:prstTxWarp prst="textNoShape">
                    <a:avLst/>
                  </a:prstTxWarp>
                </a:bodyPr>
                <a:lstStyle/>
                <a:p>
                  <a:endParaRPr lang="en-US" sz="900"/>
                </a:p>
              </p:txBody>
            </p:sp>
            <p:sp>
              <p:nvSpPr>
                <p:cNvPr id="99" name="Freeform 128">
                  <a:extLst>
                    <a:ext uri="{FF2B5EF4-FFF2-40B4-BE49-F238E27FC236}">
                      <a16:creationId xmlns:a16="http://schemas.microsoft.com/office/drawing/2014/main" id="{5561A721-A6F3-EA33-1CFE-4CAAB718CED3}"/>
                    </a:ext>
                  </a:extLst>
                </p:cNvPr>
                <p:cNvSpPr>
                  <a:spLocks/>
                </p:cNvSpPr>
                <p:nvPr/>
              </p:nvSpPr>
              <p:spPr bwMode="auto">
                <a:xfrm>
                  <a:off x="1064390" y="1689002"/>
                  <a:ext cx="243161" cy="153573"/>
                </a:xfrm>
                <a:custGeom>
                  <a:avLst/>
                  <a:gdLst>
                    <a:gd name="T0" fmla="*/ 21 w 23"/>
                    <a:gd name="T1" fmla="*/ 14 h 14"/>
                    <a:gd name="T2" fmla="*/ 21 w 23"/>
                    <a:gd name="T3" fmla="*/ 12 h 14"/>
                    <a:gd name="T4" fmla="*/ 0 w 23"/>
                    <a:gd name="T5" fmla="*/ 5 h 14"/>
                    <a:gd name="T6" fmla="*/ 0 w 23"/>
                    <a:gd name="T7" fmla="*/ 6 h 14"/>
                    <a:gd name="T8" fmla="*/ 1 w 23"/>
                    <a:gd name="T9" fmla="*/ 4 h 14"/>
                    <a:gd name="T10" fmla="*/ 22 w 23"/>
                    <a:gd name="T11" fmla="*/ 10 h 14"/>
                    <a:gd name="T12" fmla="*/ 21 w 23"/>
                    <a:gd name="T13" fmla="*/ 14 h 14"/>
                  </a:gdLst>
                  <a:ahLst/>
                  <a:cxnLst>
                    <a:cxn ang="0">
                      <a:pos x="T0" y="T1"/>
                    </a:cxn>
                    <a:cxn ang="0">
                      <a:pos x="T2" y="T3"/>
                    </a:cxn>
                    <a:cxn ang="0">
                      <a:pos x="T4" y="T5"/>
                    </a:cxn>
                    <a:cxn ang="0">
                      <a:pos x="T6" y="T7"/>
                    </a:cxn>
                    <a:cxn ang="0">
                      <a:pos x="T8" y="T9"/>
                    </a:cxn>
                    <a:cxn ang="0">
                      <a:pos x="T10" y="T11"/>
                    </a:cxn>
                    <a:cxn ang="0">
                      <a:pos x="T12" y="T13"/>
                    </a:cxn>
                  </a:cxnLst>
                  <a:rect l="0" t="0" r="r" b="b"/>
                  <a:pathLst>
                    <a:path w="23" h="14">
                      <a:moveTo>
                        <a:pt x="21" y="14"/>
                      </a:moveTo>
                      <a:cubicBezTo>
                        <a:pt x="22" y="13"/>
                        <a:pt x="21" y="12"/>
                        <a:pt x="21" y="12"/>
                      </a:cubicBezTo>
                      <a:cubicBezTo>
                        <a:pt x="18" y="8"/>
                        <a:pt x="10" y="1"/>
                        <a:pt x="0" y="5"/>
                      </a:cubicBezTo>
                      <a:cubicBezTo>
                        <a:pt x="0" y="5"/>
                        <a:pt x="0" y="5"/>
                        <a:pt x="0" y="6"/>
                      </a:cubicBezTo>
                      <a:cubicBezTo>
                        <a:pt x="0" y="5"/>
                        <a:pt x="0" y="4"/>
                        <a:pt x="1" y="4"/>
                      </a:cubicBezTo>
                      <a:cubicBezTo>
                        <a:pt x="11" y="0"/>
                        <a:pt x="19" y="7"/>
                        <a:pt x="22" y="10"/>
                      </a:cubicBezTo>
                      <a:cubicBezTo>
                        <a:pt x="23" y="11"/>
                        <a:pt x="22" y="13"/>
                        <a:pt x="21" y="14"/>
                      </a:cubicBezTo>
                      <a:close/>
                    </a:path>
                  </a:pathLst>
                </a:custGeom>
                <a:solidFill>
                  <a:srgbClr val="8E7771"/>
                </a:solidFill>
                <a:ln>
                  <a:noFill/>
                </a:ln>
              </p:spPr>
              <p:txBody>
                <a:bodyPr vert="horz" wrap="square" lIns="45720" tIns="22860" rIns="45720" bIns="22860" numCol="1" anchor="t" anchorCtr="0" compatLnSpc="1">
                  <a:prstTxWarp prst="textNoShape">
                    <a:avLst/>
                  </a:prstTxWarp>
                </a:bodyPr>
                <a:lstStyle/>
                <a:p>
                  <a:endParaRPr lang="en-US" sz="900"/>
                </a:p>
              </p:txBody>
            </p:sp>
            <p:grpSp>
              <p:nvGrpSpPr>
                <p:cNvPr id="100" name="Group 99">
                  <a:extLst>
                    <a:ext uri="{FF2B5EF4-FFF2-40B4-BE49-F238E27FC236}">
                      <a16:creationId xmlns:a16="http://schemas.microsoft.com/office/drawing/2014/main" id="{F1F759AF-AA4A-B4C4-05EA-48DA7983BFBF}"/>
                    </a:ext>
                  </a:extLst>
                </p:cNvPr>
                <p:cNvGrpSpPr/>
                <p:nvPr/>
              </p:nvGrpSpPr>
              <p:grpSpPr>
                <a:xfrm>
                  <a:off x="656833" y="2374458"/>
                  <a:ext cx="535036" cy="227394"/>
                  <a:chOff x="4643802" y="5084415"/>
                  <a:chExt cx="511910" cy="217565"/>
                </a:xfrm>
              </p:grpSpPr>
              <p:sp>
                <p:nvSpPr>
                  <p:cNvPr id="117" name="Freeform 134">
                    <a:extLst>
                      <a:ext uri="{FF2B5EF4-FFF2-40B4-BE49-F238E27FC236}">
                        <a16:creationId xmlns:a16="http://schemas.microsoft.com/office/drawing/2014/main" id="{F13618B2-1F5F-1CF5-A373-52695C4F41C8}"/>
                      </a:ext>
                    </a:extLst>
                  </p:cNvPr>
                  <p:cNvSpPr>
                    <a:spLocks/>
                  </p:cNvSpPr>
                  <p:nvPr/>
                </p:nvSpPr>
                <p:spPr bwMode="auto">
                  <a:xfrm>
                    <a:off x="4643802" y="5084415"/>
                    <a:ext cx="511910" cy="127977"/>
                  </a:xfrm>
                  <a:custGeom>
                    <a:avLst/>
                    <a:gdLst>
                      <a:gd name="T0" fmla="*/ 6 w 47"/>
                      <a:gd name="T1" fmla="*/ 12 h 12"/>
                      <a:gd name="T2" fmla="*/ 0 w 47"/>
                      <a:gd name="T3" fmla="*/ 0 h 12"/>
                      <a:gd name="T4" fmla="*/ 24 w 47"/>
                      <a:gd name="T5" fmla="*/ 1 h 12"/>
                      <a:gd name="T6" fmla="*/ 47 w 47"/>
                      <a:gd name="T7" fmla="*/ 0 h 12"/>
                      <a:gd name="T8" fmla="*/ 41 w 47"/>
                      <a:gd name="T9" fmla="*/ 12 h 12"/>
                      <a:gd name="T10" fmla="*/ 24 w 47"/>
                      <a:gd name="T11" fmla="*/ 8 h 12"/>
                      <a:gd name="T12" fmla="*/ 6 w 47"/>
                      <a:gd name="T13" fmla="*/ 12 h 12"/>
                    </a:gdLst>
                    <a:ahLst/>
                    <a:cxnLst>
                      <a:cxn ang="0">
                        <a:pos x="T0" y="T1"/>
                      </a:cxn>
                      <a:cxn ang="0">
                        <a:pos x="T2" y="T3"/>
                      </a:cxn>
                      <a:cxn ang="0">
                        <a:pos x="T4" y="T5"/>
                      </a:cxn>
                      <a:cxn ang="0">
                        <a:pos x="T6" y="T7"/>
                      </a:cxn>
                      <a:cxn ang="0">
                        <a:pos x="T8" y="T9"/>
                      </a:cxn>
                      <a:cxn ang="0">
                        <a:pos x="T10" y="T11"/>
                      </a:cxn>
                      <a:cxn ang="0">
                        <a:pos x="T12" y="T13"/>
                      </a:cxn>
                    </a:cxnLst>
                    <a:rect l="0" t="0" r="r" b="b"/>
                    <a:pathLst>
                      <a:path w="47" h="12">
                        <a:moveTo>
                          <a:pt x="6" y="12"/>
                        </a:moveTo>
                        <a:cubicBezTo>
                          <a:pt x="3" y="9"/>
                          <a:pt x="1" y="4"/>
                          <a:pt x="0" y="0"/>
                        </a:cubicBezTo>
                        <a:cubicBezTo>
                          <a:pt x="7" y="1"/>
                          <a:pt x="15" y="1"/>
                          <a:pt x="24" y="1"/>
                        </a:cubicBezTo>
                        <a:cubicBezTo>
                          <a:pt x="32" y="1"/>
                          <a:pt x="40" y="1"/>
                          <a:pt x="47" y="0"/>
                        </a:cubicBezTo>
                        <a:cubicBezTo>
                          <a:pt x="46" y="4"/>
                          <a:pt x="44" y="9"/>
                          <a:pt x="41" y="12"/>
                        </a:cubicBezTo>
                        <a:cubicBezTo>
                          <a:pt x="37" y="9"/>
                          <a:pt x="31" y="8"/>
                          <a:pt x="24" y="8"/>
                        </a:cubicBezTo>
                        <a:cubicBezTo>
                          <a:pt x="16" y="8"/>
                          <a:pt x="10" y="9"/>
                          <a:pt x="6" y="12"/>
                        </a:cubicBezTo>
                        <a:close/>
                      </a:path>
                    </a:pathLst>
                  </a:custGeom>
                  <a:solidFill>
                    <a:srgbClr val="9A32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118" name="Freeform 135">
                    <a:extLst>
                      <a:ext uri="{FF2B5EF4-FFF2-40B4-BE49-F238E27FC236}">
                        <a16:creationId xmlns:a16="http://schemas.microsoft.com/office/drawing/2014/main" id="{091DAB8E-90A3-F57F-CBB9-7B9383744B62}"/>
                      </a:ext>
                    </a:extLst>
                  </p:cNvPr>
                  <p:cNvSpPr>
                    <a:spLocks/>
                  </p:cNvSpPr>
                  <p:nvPr/>
                </p:nvSpPr>
                <p:spPr bwMode="auto">
                  <a:xfrm>
                    <a:off x="4720589" y="5174003"/>
                    <a:ext cx="371138" cy="127977"/>
                  </a:xfrm>
                  <a:custGeom>
                    <a:avLst/>
                    <a:gdLst>
                      <a:gd name="T0" fmla="*/ 18 w 35"/>
                      <a:gd name="T1" fmla="*/ 12 h 12"/>
                      <a:gd name="T2" fmla="*/ 0 w 35"/>
                      <a:gd name="T3" fmla="*/ 4 h 12"/>
                      <a:gd name="T4" fmla="*/ 18 w 35"/>
                      <a:gd name="T5" fmla="*/ 0 h 12"/>
                      <a:gd name="T6" fmla="*/ 35 w 35"/>
                      <a:gd name="T7" fmla="*/ 4 h 12"/>
                      <a:gd name="T8" fmla="*/ 18 w 35"/>
                      <a:gd name="T9" fmla="*/ 12 h 12"/>
                    </a:gdLst>
                    <a:ahLst/>
                    <a:cxnLst>
                      <a:cxn ang="0">
                        <a:pos x="T0" y="T1"/>
                      </a:cxn>
                      <a:cxn ang="0">
                        <a:pos x="T2" y="T3"/>
                      </a:cxn>
                      <a:cxn ang="0">
                        <a:pos x="T4" y="T5"/>
                      </a:cxn>
                      <a:cxn ang="0">
                        <a:pos x="T6" y="T7"/>
                      </a:cxn>
                      <a:cxn ang="0">
                        <a:pos x="T8" y="T9"/>
                      </a:cxn>
                    </a:cxnLst>
                    <a:rect l="0" t="0" r="r" b="b"/>
                    <a:pathLst>
                      <a:path w="35" h="12">
                        <a:moveTo>
                          <a:pt x="18" y="12"/>
                        </a:moveTo>
                        <a:cubicBezTo>
                          <a:pt x="11" y="12"/>
                          <a:pt x="4" y="9"/>
                          <a:pt x="0" y="4"/>
                        </a:cubicBezTo>
                        <a:cubicBezTo>
                          <a:pt x="4" y="1"/>
                          <a:pt x="10" y="0"/>
                          <a:pt x="18" y="0"/>
                        </a:cubicBezTo>
                        <a:cubicBezTo>
                          <a:pt x="25" y="0"/>
                          <a:pt x="31" y="1"/>
                          <a:pt x="35" y="4"/>
                        </a:cubicBezTo>
                        <a:cubicBezTo>
                          <a:pt x="31" y="9"/>
                          <a:pt x="25" y="12"/>
                          <a:pt x="18" y="12"/>
                        </a:cubicBezTo>
                        <a:close/>
                      </a:path>
                    </a:pathLst>
                  </a:custGeom>
                  <a:solidFill>
                    <a:srgbClr val="C455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grpSp>
            <p:sp>
              <p:nvSpPr>
                <p:cNvPr id="101" name="Freeform 159">
                  <a:extLst>
                    <a:ext uri="{FF2B5EF4-FFF2-40B4-BE49-F238E27FC236}">
                      <a16:creationId xmlns:a16="http://schemas.microsoft.com/office/drawing/2014/main" id="{EAAF9DDA-63BD-7B48-7F3E-911E819CDE60}"/>
                    </a:ext>
                  </a:extLst>
                </p:cNvPr>
                <p:cNvSpPr>
                  <a:spLocks noEditPoints="1"/>
                </p:cNvSpPr>
                <p:nvPr/>
              </p:nvSpPr>
              <p:spPr bwMode="auto">
                <a:xfrm>
                  <a:off x="437297" y="1868170"/>
                  <a:ext cx="383932" cy="319948"/>
                </a:xfrm>
                <a:custGeom>
                  <a:avLst/>
                  <a:gdLst>
                    <a:gd name="T0" fmla="*/ 17 w 36"/>
                    <a:gd name="T1" fmla="*/ 30 h 30"/>
                    <a:gd name="T2" fmla="*/ 17 w 36"/>
                    <a:gd name="T3" fmla="*/ 30 h 30"/>
                    <a:gd name="T4" fmla="*/ 17 w 36"/>
                    <a:gd name="T5" fmla="*/ 30 h 30"/>
                    <a:gd name="T6" fmla="*/ 17 w 36"/>
                    <a:gd name="T7" fmla="*/ 30 h 30"/>
                    <a:gd name="T8" fmla="*/ 16 w 36"/>
                    <a:gd name="T9" fmla="*/ 30 h 30"/>
                    <a:gd name="T10" fmla="*/ 16 w 36"/>
                    <a:gd name="T11" fmla="*/ 30 h 30"/>
                    <a:gd name="T12" fmla="*/ 16 w 36"/>
                    <a:gd name="T13" fmla="*/ 30 h 30"/>
                    <a:gd name="T14" fmla="*/ 35 w 36"/>
                    <a:gd name="T15" fmla="*/ 15 h 30"/>
                    <a:gd name="T16" fmla="*/ 17 w 36"/>
                    <a:gd name="T17" fmla="*/ 30 h 30"/>
                    <a:gd name="T18" fmla="*/ 35 w 36"/>
                    <a:gd name="T19" fmla="*/ 15 h 30"/>
                    <a:gd name="T20" fmla="*/ 35 w 36"/>
                    <a:gd name="T21" fmla="*/ 14 h 30"/>
                    <a:gd name="T22" fmla="*/ 35 w 36"/>
                    <a:gd name="T23" fmla="*/ 15 h 30"/>
                    <a:gd name="T24" fmla="*/ 35 w 36"/>
                    <a:gd name="T25" fmla="*/ 14 h 30"/>
                    <a:gd name="T26" fmla="*/ 14 w 36"/>
                    <a:gd name="T27" fmla="*/ 0 h 30"/>
                    <a:gd name="T28" fmla="*/ 14 w 36"/>
                    <a:gd name="T29" fmla="*/ 0 h 30"/>
                    <a:gd name="T30" fmla="*/ 18 w 36"/>
                    <a:gd name="T31" fmla="*/ 1 h 30"/>
                    <a:gd name="T32" fmla="*/ 18 w 36"/>
                    <a:gd name="T33" fmla="*/ 1 h 30"/>
                    <a:gd name="T34" fmla="*/ 34 w 36"/>
                    <a:gd name="T35" fmla="*/ 6 h 30"/>
                    <a:gd name="T36" fmla="*/ 36 w 36"/>
                    <a:gd name="T37" fmla="*/ 11 h 30"/>
                    <a:gd name="T38" fmla="*/ 34 w 36"/>
                    <a:gd name="T39" fmla="*/ 6 h 30"/>
                    <a:gd name="T40" fmla="*/ 18 w 36"/>
                    <a:gd name="T41" fmla="*/ 1 h 30"/>
                    <a:gd name="T42" fmla="*/ 18 w 36"/>
                    <a:gd name="T43" fmla="*/ 1 h 30"/>
                    <a:gd name="T44" fmla="*/ 14 w 36"/>
                    <a:gd name="T45" fmla="*/ 0 h 30"/>
                    <a:gd name="T46" fmla="*/ 14 w 36"/>
                    <a:gd name="T47" fmla="*/ 0 h 30"/>
                    <a:gd name="T48" fmla="*/ 13 w 36"/>
                    <a:gd name="T49" fmla="*/ 0 h 30"/>
                    <a:gd name="T50" fmla="*/ 7 w 36"/>
                    <a:gd name="T51" fmla="*/ 1 h 30"/>
                    <a:gd name="T52" fmla="*/ 1 w 36"/>
                    <a:gd name="T53" fmla="*/ 7 h 30"/>
                    <a:gd name="T54" fmla="*/ 0 w 36"/>
                    <a:gd name="T55" fmla="*/ 13 h 30"/>
                    <a:gd name="T56" fmla="*/ 1 w 36"/>
                    <a:gd name="T57" fmla="*/ 7 h 30"/>
                    <a:gd name="T58" fmla="*/ 7 w 36"/>
                    <a:gd name="T59" fmla="*/ 1 h 30"/>
                    <a:gd name="T60" fmla="*/ 13 w 36"/>
                    <a:gd name="T61" fmla="*/ 0 h 30"/>
                    <a:gd name="T62" fmla="*/ 13 w 36"/>
                    <a:gd name="T63" fmla="*/ 0 h 30"/>
                    <a:gd name="T64" fmla="*/ 13 w 36"/>
                    <a:gd name="T65" fmla="*/ 0 h 30"/>
                    <a:gd name="T66" fmla="*/ 13 w 36"/>
                    <a:gd name="T67" fmla="*/ 0 h 30"/>
                    <a:gd name="T68" fmla="*/ 13 w 36"/>
                    <a:gd name="T69"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6" h="30">
                      <a:moveTo>
                        <a:pt x="17" y="30"/>
                      </a:moveTo>
                      <a:cubicBezTo>
                        <a:pt x="17" y="30"/>
                        <a:pt x="17" y="30"/>
                        <a:pt x="17" y="30"/>
                      </a:cubicBezTo>
                      <a:cubicBezTo>
                        <a:pt x="17" y="30"/>
                        <a:pt x="17" y="30"/>
                        <a:pt x="17" y="30"/>
                      </a:cubicBezTo>
                      <a:cubicBezTo>
                        <a:pt x="17" y="30"/>
                        <a:pt x="17" y="30"/>
                        <a:pt x="17" y="30"/>
                      </a:cubicBezTo>
                      <a:moveTo>
                        <a:pt x="16" y="30"/>
                      </a:moveTo>
                      <a:cubicBezTo>
                        <a:pt x="16" y="30"/>
                        <a:pt x="16" y="30"/>
                        <a:pt x="16" y="30"/>
                      </a:cubicBezTo>
                      <a:cubicBezTo>
                        <a:pt x="16" y="30"/>
                        <a:pt x="16" y="30"/>
                        <a:pt x="16" y="30"/>
                      </a:cubicBezTo>
                      <a:moveTo>
                        <a:pt x="35" y="15"/>
                      </a:moveTo>
                      <a:cubicBezTo>
                        <a:pt x="32" y="24"/>
                        <a:pt x="29" y="30"/>
                        <a:pt x="17" y="30"/>
                      </a:cubicBezTo>
                      <a:cubicBezTo>
                        <a:pt x="29" y="30"/>
                        <a:pt x="32" y="24"/>
                        <a:pt x="35" y="15"/>
                      </a:cubicBezTo>
                      <a:moveTo>
                        <a:pt x="35" y="14"/>
                      </a:moveTo>
                      <a:cubicBezTo>
                        <a:pt x="35" y="14"/>
                        <a:pt x="35" y="14"/>
                        <a:pt x="35" y="15"/>
                      </a:cubicBezTo>
                      <a:cubicBezTo>
                        <a:pt x="35" y="14"/>
                        <a:pt x="35" y="14"/>
                        <a:pt x="35" y="14"/>
                      </a:cubicBezTo>
                      <a:moveTo>
                        <a:pt x="14" y="0"/>
                      </a:moveTo>
                      <a:cubicBezTo>
                        <a:pt x="14" y="0"/>
                        <a:pt x="14" y="0"/>
                        <a:pt x="14" y="0"/>
                      </a:cubicBezTo>
                      <a:cubicBezTo>
                        <a:pt x="15" y="1"/>
                        <a:pt x="17" y="1"/>
                        <a:pt x="18" y="1"/>
                      </a:cubicBezTo>
                      <a:cubicBezTo>
                        <a:pt x="18" y="1"/>
                        <a:pt x="18" y="1"/>
                        <a:pt x="18" y="1"/>
                      </a:cubicBezTo>
                      <a:cubicBezTo>
                        <a:pt x="24" y="1"/>
                        <a:pt x="31" y="2"/>
                        <a:pt x="34" y="6"/>
                      </a:cubicBezTo>
                      <a:cubicBezTo>
                        <a:pt x="35" y="8"/>
                        <a:pt x="36" y="9"/>
                        <a:pt x="36" y="11"/>
                      </a:cubicBezTo>
                      <a:cubicBezTo>
                        <a:pt x="36" y="9"/>
                        <a:pt x="35" y="8"/>
                        <a:pt x="34" y="6"/>
                      </a:cubicBezTo>
                      <a:cubicBezTo>
                        <a:pt x="31" y="2"/>
                        <a:pt x="24" y="1"/>
                        <a:pt x="18" y="1"/>
                      </a:cubicBezTo>
                      <a:cubicBezTo>
                        <a:pt x="18" y="1"/>
                        <a:pt x="18" y="1"/>
                        <a:pt x="18" y="1"/>
                      </a:cubicBezTo>
                      <a:cubicBezTo>
                        <a:pt x="17" y="1"/>
                        <a:pt x="15" y="1"/>
                        <a:pt x="14" y="0"/>
                      </a:cubicBezTo>
                      <a:cubicBezTo>
                        <a:pt x="14" y="0"/>
                        <a:pt x="14" y="0"/>
                        <a:pt x="14" y="0"/>
                      </a:cubicBezTo>
                      <a:moveTo>
                        <a:pt x="13" y="0"/>
                      </a:moveTo>
                      <a:cubicBezTo>
                        <a:pt x="10" y="0"/>
                        <a:pt x="8" y="1"/>
                        <a:pt x="7" y="1"/>
                      </a:cubicBezTo>
                      <a:cubicBezTo>
                        <a:pt x="3" y="2"/>
                        <a:pt x="2" y="5"/>
                        <a:pt x="1" y="7"/>
                      </a:cubicBezTo>
                      <a:cubicBezTo>
                        <a:pt x="1" y="9"/>
                        <a:pt x="0" y="11"/>
                        <a:pt x="0" y="13"/>
                      </a:cubicBezTo>
                      <a:cubicBezTo>
                        <a:pt x="0" y="11"/>
                        <a:pt x="1" y="9"/>
                        <a:pt x="1" y="7"/>
                      </a:cubicBezTo>
                      <a:cubicBezTo>
                        <a:pt x="2" y="5"/>
                        <a:pt x="3" y="2"/>
                        <a:pt x="7" y="1"/>
                      </a:cubicBezTo>
                      <a:cubicBezTo>
                        <a:pt x="8" y="1"/>
                        <a:pt x="10" y="0"/>
                        <a:pt x="13" y="0"/>
                      </a:cubicBezTo>
                      <a:moveTo>
                        <a:pt x="13" y="0"/>
                      </a:moveTo>
                      <a:cubicBezTo>
                        <a:pt x="13" y="0"/>
                        <a:pt x="13" y="0"/>
                        <a:pt x="13" y="0"/>
                      </a:cubicBezTo>
                      <a:cubicBezTo>
                        <a:pt x="13" y="0"/>
                        <a:pt x="13" y="0"/>
                        <a:pt x="13" y="0"/>
                      </a:cubicBezTo>
                      <a:cubicBezTo>
                        <a:pt x="13" y="0"/>
                        <a:pt x="13" y="0"/>
                        <a:pt x="13" y="0"/>
                      </a:cubicBezTo>
                    </a:path>
                  </a:pathLst>
                </a:custGeom>
                <a:solidFill>
                  <a:srgbClr val="4B4A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102" name="Freeform 31687">
                  <a:extLst>
                    <a:ext uri="{FF2B5EF4-FFF2-40B4-BE49-F238E27FC236}">
                      <a16:creationId xmlns:a16="http://schemas.microsoft.com/office/drawing/2014/main" id="{7800EF42-3014-9399-C394-57971DF603CE}"/>
                    </a:ext>
                  </a:extLst>
                </p:cNvPr>
                <p:cNvSpPr>
                  <a:spLocks/>
                </p:cNvSpPr>
                <p:nvPr/>
              </p:nvSpPr>
              <p:spPr bwMode="auto">
                <a:xfrm>
                  <a:off x="512390" y="2216472"/>
                  <a:ext cx="168068" cy="75131"/>
                </a:xfrm>
                <a:custGeom>
                  <a:avLst/>
                  <a:gdLst>
                    <a:gd name="T0" fmla="*/ 11 w 11"/>
                    <a:gd name="T1" fmla="*/ 3 h 7"/>
                    <a:gd name="T2" fmla="*/ 6 w 11"/>
                    <a:gd name="T3" fmla="*/ 7 h 7"/>
                    <a:gd name="T4" fmla="*/ 0 w 11"/>
                    <a:gd name="T5" fmla="*/ 4 h 7"/>
                    <a:gd name="T6" fmla="*/ 5 w 11"/>
                    <a:gd name="T7" fmla="*/ 0 h 7"/>
                    <a:gd name="T8" fmla="*/ 11 w 11"/>
                    <a:gd name="T9" fmla="*/ 3 h 7"/>
                  </a:gdLst>
                  <a:ahLst/>
                  <a:cxnLst>
                    <a:cxn ang="0">
                      <a:pos x="T0" y="T1"/>
                    </a:cxn>
                    <a:cxn ang="0">
                      <a:pos x="T2" y="T3"/>
                    </a:cxn>
                    <a:cxn ang="0">
                      <a:pos x="T4" y="T5"/>
                    </a:cxn>
                    <a:cxn ang="0">
                      <a:pos x="T6" y="T7"/>
                    </a:cxn>
                    <a:cxn ang="0">
                      <a:pos x="T8" y="T9"/>
                    </a:cxn>
                  </a:cxnLst>
                  <a:rect l="0" t="0" r="r" b="b"/>
                  <a:pathLst>
                    <a:path w="11" h="7">
                      <a:moveTo>
                        <a:pt x="11" y="3"/>
                      </a:moveTo>
                      <a:cubicBezTo>
                        <a:pt x="11" y="5"/>
                        <a:pt x="8" y="6"/>
                        <a:pt x="6" y="7"/>
                      </a:cubicBezTo>
                      <a:cubicBezTo>
                        <a:pt x="3" y="7"/>
                        <a:pt x="0" y="6"/>
                        <a:pt x="0" y="4"/>
                      </a:cubicBezTo>
                      <a:cubicBezTo>
                        <a:pt x="0" y="2"/>
                        <a:pt x="2" y="0"/>
                        <a:pt x="5" y="0"/>
                      </a:cubicBezTo>
                      <a:cubicBezTo>
                        <a:pt x="8" y="0"/>
                        <a:pt x="11" y="1"/>
                        <a:pt x="11" y="3"/>
                      </a:cubicBezTo>
                      <a:close/>
                    </a:path>
                  </a:pathLst>
                </a:custGeom>
                <a:solidFill>
                  <a:srgbClr val="FF9D78"/>
                </a:solidFill>
                <a:ln>
                  <a:noFill/>
                </a:ln>
              </p:spPr>
              <p:txBody>
                <a:bodyPr vert="horz" wrap="square" lIns="45720" tIns="22860" rIns="45720" bIns="22860" numCol="1" anchor="t" anchorCtr="0" compatLnSpc="1">
                  <a:prstTxWarp prst="textNoShape">
                    <a:avLst/>
                  </a:prstTxWarp>
                </a:bodyPr>
                <a:lstStyle/>
                <a:p>
                  <a:endParaRPr lang="en-US" sz="900"/>
                </a:p>
              </p:txBody>
            </p:sp>
            <p:grpSp>
              <p:nvGrpSpPr>
                <p:cNvPr id="103" name="Group 102">
                  <a:extLst>
                    <a:ext uri="{FF2B5EF4-FFF2-40B4-BE49-F238E27FC236}">
                      <a16:creationId xmlns:a16="http://schemas.microsoft.com/office/drawing/2014/main" id="{8082765A-5F92-A7DC-DD07-71A8CA7DE3FA}"/>
                    </a:ext>
                  </a:extLst>
                </p:cNvPr>
                <p:cNvGrpSpPr/>
                <p:nvPr/>
              </p:nvGrpSpPr>
              <p:grpSpPr>
                <a:xfrm>
                  <a:off x="1056893" y="1833312"/>
                  <a:ext cx="194939" cy="292410"/>
                  <a:chOff x="766791" y="7239466"/>
                  <a:chExt cx="549950" cy="824928"/>
                </a:xfrm>
              </p:grpSpPr>
              <p:sp>
                <p:nvSpPr>
                  <p:cNvPr id="113" name="Freeform 31692">
                    <a:extLst>
                      <a:ext uri="{FF2B5EF4-FFF2-40B4-BE49-F238E27FC236}">
                        <a16:creationId xmlns:a16="http://schemas.microsoft.com/office/drawing/2014/main" id="{8664C6C0-7D50-D165-A9D9-F4EC61A92B3A}"/>
                      </a:ext>
                    </a:extLst>
                  </p:cNvPr>
                  <p:cNvSpPr>
                    <a:spLocks/>
                  </p:cNvSpPr>
                  <p:nvPr/>
                </p:nvSpPr>
                <p:spPr bwMode="auto">
                  <a:xfrm>
                    <a:off x="766791" y="7239466"/>
                    <a:ext cx="549950" cy="797437"/>
                  </a:xfrm>
                  <a:custGeom>
                    <a:avLst/>
                    <a:gdLst>
                      <a:gd name="T0" fmla="*/ 1 w 18"/>
                      <a:gd name="T1" fmla="*/ 12 h 25"/>
                      <a:gd name="T2" fmla="*/ 13 w 18"/>
                      <a:gd name="T3" fmla="*/ 2 h 25"/>
                      <a:gd name="T4" fmla="*/ 16 w 18"/>
                      <a:gd name="T5" fmla="*/ 17 h 25"/>
                      <a:gd name="T6" fmla="*/ 6 w 18"/>
                      <a:gd name="T7" fmla="*/ 23 h 25"/>
                      <a:gd name="T8" fmla="*/ 1 w 18"/>
                      <a:gd name="T9" fmla="*/ 12 h 25"/>
                    </a:gdLst>
                    <a:ahLst/>
                    <a:cxnLst>
                      <a:cxn ang="0">
                        <a:pos x="T0" y="T1"/>
                      </a:cxn>
                      <a:cxn ang="0">
                        <a:pos x="T2" y="T3"/>
                      </a:cxn>
                      <a:cxn ang="0">
                        <a:pos x="T4" y="T5"/>
                      </a:cxn>
                      <a:cxn ang="0">
                        <a:pos x="T6" y="T7"/>
                      </a:cxn>
                      <a:cxn ang="0">
                        <a:pos x="T8" y="T9"/>
                      </a:cxn>
                    </a:cxnLst>
                    <a:rect l="0" t="0" r="r" b="b"/>
                    <a:pathLst>
                      <a:path w="18" h="25">
                        <a:moveTo>
                          <a:pt x="1" y="12"/>
                        </a:moveTo>
                        <a:cubicBezTo>
                          <a:pt x="3" y="4"/>
                          <a:pt x="8" y="0"/>
                          <a:pt x="13" y="2"/>
                        </a:cubicBezTo>
                        <a:cubicBezTo>
                          <a:pt x="17" y="3"/>
                          <a:pt x="18" y="10"/>
                          <a:pt x="16" y="17"/>
                        </a:cubicBezTo>
                        <a:cubicBezTo>
                          <a:pt x="14" y="25"/>
                          <a:pt x="11" y="25"/>
                          <a:pt x="6" y="23"/>
                        </a:cubicBezTo>
                        <a:cubicBezTo>
                          <a:pt x="2" y="21"/>
                          <a:pt x="0" y="19"/>
                          <a:pt x="1" y="12"/>
                        </a:cubicBezTo>
                        <a:close/>
                      </a:path>
                    </a:pathLst>
                  </a:custGeom>
                  <a:solidFill>
                    <a:srgbClr val="B96C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114" name="Freeform 31693">
                    <a:extLst>
                      <a:ext uri="{FF2B5EF4-FFF2-40B4-BE49-F238E27FC236}">
                        <a16:creationId xmlns:a16="http://schemas.microsoft.com/office/drawing/2014/main" id="{0BC066CC-0421-4B7A-03D4-A200C85AE6A0}"/>
                      </a:ext>
                    </a:extLst>
                  </p:cNvPr>
                  <p:cNvSpPr>
                    <a:spLocks/>
                  </p:cNvSpPr>
                  <p:nvPr/>
                </p:nvSpPr>
                <p:spPr bwMode="auto">
                  <a:xfrm>
                    <a:off x="766791" y="7294463"/>
                    <a:ext cx="549950" cy="769931"/>
                  </a:xfrm>
                  <a:custGeom>
                    <a:avLst/>
                    <a:gdLst>
                      <a:gd name="T0" fmla="*/ 1 w 18"/>
                      <a:gd name="T1" fmla="*/ 12 h 25"/>
                      <a:gd name="T2" fmla="*/ 13 w 18"/>
                      <a:gd name="T3" fmla="*/ 2 h 25"/>
                      <a:gd name="T4" fmla="*/ 16 w 18"/>
                      <a:gd name="T5" fmla="*/ 18 h 25"/>
                      <a:gd name="T6" fmla="*/ 7 w 18"/>
                      <a:gd name="T7" fmla="*/ 23 h 25"/>
                      <a:gd name="T8" fmla="*/ 1 w 18"/>
                      <a:gd name="T9" fmla="*/ 12 h 25"/>
                    </a:gdLst>
                    <a:ahLst/>
                    <a:cxnLst>
                      <a:cxn ang="0">
                        <a:pos x="T0" y="T1"/>
                      </a:cxn>
                      <a:cxn ang="0">
                        <a:pos x="T2" y="T3"/>
                      </a:cxn>
                      <a:cxn ang="0">
                        <a:pos x="T4" y="T5"/>
                      </a:cxn>
                      <a:cxn ang="0">
                        <a:pos x="T6" y="T7"/>
                      </a:cxn>
                      <a:cxn ang="0">
                        <a:pos x="T8" y="T9"/>
                      </a:cxn>
                    </a:cxnLst>
                    <a:rect l="0" t="0" r="r" b="b"/>
                    <a:pathLst>
                      <a:path w="18" h="25">
                        <a:moveTo>
                          <a:pt x="1" y="12"/>
                        </a:moveTo>
                        <a:cubicBezTo>
                          <a:pt x="3" y="5"/>
                          <a:pt x="8" y="0"/>
                          <a:pt x="13" y="2"/>
                        </a:cubicBezTo>
                        <a:cubicBezTo>
                          <a:pt x="17" y="4"/>
                          <a:pt x="18" y="11"/>
                          <a:pt x="16" y="18"/>
                        </a:cubicBezTo>
                        <a:cubicBezTo>
                          <a:pt x="15" y="25"/>
                          <a:pt x="11" y="25"/>
                          <a:pt x="7" y="23"/>
                        </a:cubicBezTo>
                        <a:cubicBezTo>
                          <a:pt x="2" y="22"/>
                          <a:pt x="0" y="20"/>
                          <a:pt x="1" y="12"/>
                        </a:cubicBezTo>
                        <a:close/>
                      </a:path>
                    </a:pathLst>
                  </a:custGeom>
                  <a:solidFill>
                    <a:srgbClr val="FFF8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115" name="Freeform 31697">
                    <a:extLst>
                      <a:ext uri="{FF2B5EF4-FFF2-40B4-BE49-F238E27FC236}">
                        <a16:creationId xmlns:a16="http://schemas.microsoft.com/office/drawing/2014/main" id="{E1DD36C6-DD77-A8E3-8941-208EB3E13B47}"/>
                      </a:ext>
                    </a:extLst>
                  </p:cNvPr>
                  <p:cNvSpPr>
                    <a:spLocks/>
                  </p:cNvSpPr>
                  <p:nvPr/>
                </p:nvSpPr>
                <p:spPr bwMode="auto">
                  <a:xfrm>
                    <a:off x="849274" y="7541949"/>
                    <a:ext cx="357477" cy="439961"/>
                  </a:xfrm>
                  <a:custGeom>
                    <a:avLst/>
                    <a:gdLst>
                      <a:gd name="T0" fmla="*/ 0 w 11"/>
                      <a:gd name="T1" fmla="*/ 7 h 15"/>
                      <a:gd name="T2" fmla="*/ 6 w 11"/>
                      <a:gd name="T3" fmla="*/ 1 h 15"/>
                      <a:gd name="T4" fmla="*/ 11 w 11"/>
                      <a:gd name="T5" fmla="*/ 8 h 15"/>
                      <a:gd name="T6" fmla="*/ 5 w 11"/>
                      <a:gd name="T7" fmla="*/ 14 h 15"/>
                      <a:gd name="T8" fmla="*/ 0 w 11"/>
                      <a:gd name="T9" fmla="*/ 7 h 15"/>
                    </a:gdLst>
                    <a:ahLst/>
                    <a:cxnLst>
                      <a:cxn ang="0">
                        <a:pos x="T0" y="T1"/>
                      </a:cxn>
                      <a:cxn ang="0">
                        <a:pos x="T2" y="T3"/>
                      </a:cxn>
                      <a:cxn ang="0">
                        <a:pos x="T4" y="T5"/>
                      </a:cxn>
                      <a:cxn ang="0">
                        <a:pos x="T6" y="T7"/>
                      </a:cxn>
                      <a:cxn ang="0">
                        <a:pos x="T8" y="T9"/>
                      </a:cxn>
                    </a:cxnLst>
                    <a:rect l="0" t="0" r="r" b="b"/>
                    <a:pathLst>
                      <a:path w="11" h="15">
                        <a:moveTo>
                          <a:pt x="0" y="7"/>
                        </a:moveTo>
                        <a:cubicBezTo>
                          <a:pt x="0" y="3"/>
                          <a:pt x="3" y="0"/>
                          <a:pt x="6" y="1"/>
                        </a:cubicBezTo>
                        <a:cubicBezTo>
                          <a:pt x="9" y="1"/>
                          <a:pt x="11" y="4"/>
                          <a:pt x="11" y="8"/>
                        </a:cubicBezTo>
                        <a:cubicBezTo>
                          <a:pt x="10" y="12"/>
                          <a:pt x="8" y="15"/>
                          <a:pt x="5" y="14"/>
                        </a:cubicBezTo>
                        <a:cubicBezTo>
                          <a:pt x="2" y="14"/>
                          <a:pt x="0" y="11"/>
                          <a:pt x="0" y="7"/>
                        </a:cubicBezTo>
                        <a:close/>
                      </a:path>
                    </a:pathLst>
                  </a:custGeom>
                  <a:solidFill>
                    <a:srgbClr val="83AD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116" name="Freeform 31698">
                    <a:extLst>
                      <a:ext uri="{FF2B5EF4-FFF2-40B4-BE49-F238E27FC236}">
                        <a16:creationId xmlns:a16="http://schemas.microsoft.com/office/drawing/2014/main" id="{37926917-DE30-ACBA-02CA-81F5778E1E0E}"/>
                      </a:ext>
                    </a:extLst>
                  </p:cNvPr>
                  <p:cNvSpPr>
                    <a:spLocks/>
                  </p:cNvSpPr>
                  <p:nvPr/>
                </p:nvSpPr>
                <p:spPr bwMode="auto">
                  <a:xfrm>
                    <a:off x="959265" y="7596943"/>
                    <a:ext cx="109990" cy="109989"/>
                  </a:xfrm>
                  <a:custGeom>
                    <a:avLst/>
                    <a:gdLst>
                      <a:gd name="T0" fmla="*/ 0 w 4"/>
                      <a:gd name="T1" fmla="*/ 2 h 4"/>
                      <a:gd name="T2" fmla="*/ 2 w 4"/>
                      <a:gd name="T3" fmla="*/ 0 h 4"/>
                      <a:gd name="T4" fmla="*/ 4 w 4"/>
                      <a:gd name="T5" fmla="*/ 2 h 4"/>
                      <a:gd name="T6" fmla="*/ 2 w 4"/>
                      <a:gd name="T7" fmla="*/ 4 h 4"/>
                      <a:gd name="T8" fmla="*/ 0 w 4"/>
                      <a:gd name="T9" fmla="*/ 2 h 4"/>
                    </a:gdLst>
                    <a:ahLst/>
                    <a:cxnLst>
                      <a:cxn ang="0">
                        <a:pos x="T0" y="T1"/>
                      </a:cxn>
                      <a:cxn ang="0">
                        <a:pos x="T2" y="T3"/>
                      </a:cxn>
                      <a:cxn ang="0">
                        <a:pos x="T4" y="T5"/>
                      </a:cxn>
                      <a:cxn ang="0">
                        <a:pos x="T6" y="T7"/>
                      </a:cxn>
                      <a:cxn ang="0">
                        <a:pos x="T8" y="T9"/>
                      </a:cxn>
                    </a:cxnLst>
                    <a:rect l="0" t="0" r="r" b="b"/>
                    <a:pathLst>
                      <a:path w="4" h="4">
                        <a:moveTo>
                          <a:pt x="0" y="2"/>
                        </a:moveTo>
                        <a:cubicBezTo>
                          <a:pt x="0" y="1"/>
                          <a:pt x="1" y="0"/>
                          <a:pt x="2" y="0"/>
                        </a:cubicBezTo>
                        <a:cubicBezTo>
                          <a:pt x="3" y="0"/>
                          <a:pt x="4" y="1"/>
                          <a:pt x="4" y="2"/>
                        </a:cubicBezTo>
                        <a:cubicBezTo>
                          <a:pt x="4" y="4"/>
                          <a:pt x="3" y="4"/>
                          <a:pt x="2" y="4"/>
                        </a:cubicBezTo>
                        <a:cubicBezTo>
                          <a:pt x="1" y="4"/>
                          <a:pt x="0" y="3"/>
                          <a:pt x="0" y="2"/>
                        </a:cubicBezTo>
                        <a:close/>
                      </a:path>
                    </a:pathLst>
                  </a:custGeom>
                  <a:solidFill>
                    <a:srgbClr val="AFD1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grpSp>
            <p:grpSp>
              <p:nvGrpSpPr>
                <p:cNvPr id="104" name="Group 103">
                  <a:extLst>
                    <a:ext uri="{FF2B5EF4-FFF2-40B4-BE49-F238E27FC236}">
                      <a16:creationId xmlns:a16="http://schemas.microsoft.com/office/drawing/2014/main" id="{68A1EF40-7743-FD5D-5C75-8FDDEA3E1183}"/>
                    </a:ext>
                  </a:extLst>
                </p:cNvPr>
                <p:cNvGrpSpPr/>
                <p:nvPr/>
              </p:nvGrpSpPr>
              <p:grpSpPr>
                <a:xfrm>
                  <a:off x="559092" y="1829781"/>
                  <a:ext cx="221682" cy="282665"/>
                  <a:chOff x="-360617" y="7129477"/>
                  <a:chExt cx="659942" cy="797437"/>
                </a:xfrm>
              </p:grpSpPr>
              <p:sp>
                <p:nvSpPr>
                  <p:cNvPr id="109" name="Freeform 31690">
                    <a:extLst>
                      <a:ext uri="{FF2B5EF4-FFF2-40B4-BE49-F238E27FC236}">
                        <a16:creationId xmlns:a16="http://schemas.microsoft.com/office/drawing/2014/main" id="{E28C233F-D10D-7EFE-1AF8-73D1C1451708}"/>
                      </a:ext>
                    </a:extLst>
                  </p:cNvPr>
                  <p:cNvSpPr>
                    <a:spLocks/>
                  </p:cNvSpPr>
                  <p:nvPr/>
                </p:nvSpPr>
                <p:spPr bwMode="auto">
                  <a:xfrm>
                    <a:off x="-360617" y="7129477"/>
                    <a:ext cx="632453" cy="769931"/>
                  </a:xfrm>
                  <a:custGeom>
                    <a:avLst/>
                    <a:gdLst>
                      <a:gd name="T0" fmla="*/ 2 w 20"/>
                      <a:gd name="T1" fmla="*/ 17 h 25"/>
                      <a:gd name="T2" fmla="*/ 9 w 20"/>
                      <a:gd name="T3" fmla="*/ 2 h 25"/>
                      <a:gd name="T4" fmla="*/ 19 w 20"/>
                      <a:gd name="T5" fmla="*/ 13 h 25"/>
                      <a:gd name="T6" fmla="*/ 11 w 20"/>
                      <a:gd name="T7" fmla="*/ 24 h 25"/>
                      <a:gd name="T8" fmla="*/ 2 w 20"/>
                      <a:gd name="T9" fmla="*/ 17 h 25"/>
                    </a:gdLst>
                    <a:ahLst/>
                    <a:cxnLst>
                      <a:cxn ang="0">
                        <a:pos x="T0" y="T1"/>
                      </a:cxn>
                      <a:cxn ang="0">
                        <a:pos x="T2" y="T3"/>
                      </a:cxn>
                      <a:cxn ang="0">
                        <a:pos x="T4" y="T5"/>
                      </a:cxn>
                      <a:cxn ang="0">
                        <a:pos x="T6" y="T7"/>
                      </a:cxn>
                      <a:cxn ang="0">
                        <a:pos x="T8" y="T9"/>
                      </a:cxn>
                    </a:cxnLst>
                    <a:rect l="0" t="0" r="r" b="b"/>
                    <a:pathLst>
                      <a:path w="20" h="25">
                        <a:moveTo>
                          <a:pt x="2" y="17"/>
                        </a:moveTo>
                        <a:cubicBezTo>
                          <a:pt x="0" y="10"/>
                          <a:pt x="4" y="3"/>
                          <a:pt x="9" y="2"/>
                        </a:cubicBezTo>
                        <a:cubicBezTo>
                          <a:pt x="14" y="0"/>
                          <a:pt x="18" y="6"/>
                          <a:pt x="19" y="13"/>
                        </a:cubicBezTo>
                        <a:cubicBezTo>
                          <a:pt x="20" y="20"/>
                          <a:pt x="17" y="22"/>
                          <a:pt x="11" y="24"/>
                        </a:cubicBezTo>
                        <a:cubicBezTo>
                          <a:pt x="6" y="25"/>
                          <a:pt x="3" y="25"/>
                          <a:pt x="2" y="17"/>
                        </a:cubicBezTo>
                        <a:close/>
                      </a:path>
                    </a:pathLst>
                  </a:custGeom>
                  <a:solidFill>
                    <a:srgbClr val="B96C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110" name="Freeform 31691">
                    <a:extLst>
                      <a:ext uri="{FF2B5EF4-FFF2-40B4-BE49-F238E27FC236}">
                        <a16:creationId xmlns:a16="http://schemas.microsoft.com/office/drawing/2014/main" id="{1E3FCC8E-599E-DE33-DC59-9ED3B440CF44}"/>
                      </a:ext>
                    </a:extLst>
                  </p:cNvPr>
                  <p:cNvSpPr>
                    <a:spLocks/>
                  </p:cNvSpPr>
                  <p:nvPr/>
                </p:nvSpPr>
                <p:spPr bwMode="auto">
                  <a:xfrm>
                    <a:off x="-305621" y="7156983"/>
                    <a:ext cx="604946" cy="769931"/>
                  </a:xfrm>
                  <a:custGeom>
                    <a:avLst/>
                    <a:gdLst>
                      <a:gd name="T0" fmla="*/ 1 w 20"/>
                      <a:gd name="T1" fmla="*/ 17 h 25"/>
                      <a:gd name="T2" fmla="*/ 9 w 20"/>
                      <a:gd name="T3" fmla="*/ 2 h 25"/>
                      <a:gd name="T4" fmla="*/ 19 w 20"/>
                      <a:gd name="T5" fmla="*/ 13 h 25"/>
                      <a:gd name="T6" fmla="*/ 11 w 20"/>
                      <a:gd name="T7" fmla="*/ 24 h 25"/>
                      <a:gd name="T8" fmla="*/ 1 w 20"/>
                      <a:gd name="T9" fmla="*/ 17 h 25"/>
                    </a:gdLst>
                    <a:ahLst/>
                    <a:cxnLst>
                      <a:cxn ang="0">
                        <a:pos x="T0" y="T1"/>
                      </a:cxn>
                      <a:cxn ang="0">
                        <a:pos x="T2" y="T3"/>
                      </a:cxn>
                      <a:cxn ang="0">
                        <a:pos x="T4" y="T5"/>
                      </a:cxn>
                      <a:cxn ang="0">
                        <a:pos x="T6" y="T7"/>
                      </a:cxn>
                      <a:cxn ang="0">
                        <a:pos x="T8" y="T9"/>
                      </a:cxn>
                    </a:cxnLst>
                    <a:rect l="0" t="0" r="r" b="b"/>
                    <a:pathLst>
                      <a:path w="20" h="25">
                        <a:moveTo>
                          <a:pt x="1" y="17"/>
                        </a:moveTo>
                        <a:cubicBezTo>
                          <a:pt x="0" y="10"/>
                          <a:pt x="4" y="3"/>
                          <a:pt x="9" y="2"/>
                        </a:cubicBezTo>
                        <a:cubicBezTo>
                          <a:pt x="14" y="0"/>
                          <a:pt x="18" y="6"/>
                          <a:pt x="19" y="13"/>
                        </a:cubicBezTo>
                        <a:cubicBezTo>
                          <a:pt x="20" y="20"/>
                          <a:pt x="17" y="22"/>
                          <a:pt x="11" y="24"/>
                        </a:cubicBezTo>
                        <a:cubicBezTo>
                          <a:pt x="6" y="25"/>
                          <a:pt x="3" y="25"/>
                          <a:pt x="1" y="17"/>
                        </a:cubicBezTo>
                        <a:close/>
                      </a:path>
                    </a:pathLst>
                  </a:custGeom>
                  <a:solidFill>
                    <a:srgbClr val="FFF8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111" name="Freeform 31696">
                    <a:extLst>
                      <a:ext uri="{FF2B5EF4-FFF2-40B4-BE49-F238E27FC236}">
                        <a16:creationId xmlns:a16="http://schemas.microsoft.com/office/drawing/2014/main" id="{F0E5C2F3-477B-7B48-2362-A798AA99FDA9}"/>
                      </a:ext>
                    </a:extLst>
                  </p:cNvPr>
                  <p:cNvSpPr>
                    <a:spLocks/>
                  </p:cNvSpPr>
                  <p:nvPr/>
                </p:nvSpPr>
                <p:spPr bwMode="auto">
                  <a:xfrm>
                    <a:off x="-168125" y="7431957"/>
                    <a:ext cx="302482" cy="412472"/>
                  </a:xfrm>
                  <a:custGeom>
                    <a:avLst/>
                    <a:gdLst>
                      <a:gd name="T0" fmla="*/ 0 w 10"/>
                      <a:gd name="T1" fmla="*/ 6 h 13"/>
                      <a:gd name="T2" fmla="*/ 5 w 10"/>
                      <a:gd name="T3" fmla="*/ 0 h 13"/>
                      <a:gd name="T4" fmla="*/ 10 w 10"/>
                      <a:gd name="T5" fmla="*/ 7 h 13"/>
                      <a:gd name="T6" fmla="*/ 5 w 10"/>
                      <a:gd name="T7" fmla="*/ 13 h 13"/>
                      <a:gd name="T8" fmla="*/ 0 w 10"/>
                      <a:gd name="T9" fmla="*/ 6 h 13"/>
                    </a:gdLst>
                    <a:ahLst/>
                    <a:cxnLst>
                      <a:cxn ang="0">
                        <a:pos x="T0" y="T1"/>
                      </a:cxn>
                      <a:cxn ang="0">
                        <a:pos x="T2" y="T3"/>
                      </a:cxn>
                      <a:cxn ang="0">
                        <a:pos x="T4" y="T5"/>
                      </a:cxn>
                      <a:cxn ang="0">
                        <a:pos x="T6" y="T7"/>
                      </a:cxn>
                      <a:cxn ang="0">
                        <a:pos x="T8" y="T9"/>
                      </a:cxn>
                    </a:cxnLst>
                    <a:rect l="0" t="0" r="r" b="b"/>
                    <a:pathLst>
                      <a:path w="10" h="13">
                        <a:moveTo>
                          <a:pt x="0" y="6"/>
                        </a:moveTo>
                        <a:cubicBezTo>
                          <a:pt x="0" y="3"/>
                          <a:pt x="2" y="0"/>
                          <a:pt x="5" y="0"/>
                        </a:cubicBezTo>
                        <a:cubicBezTo>
                          <a:pt x="8" y="0"/>
                          <a:pt x="10" y="3"/>
                          <a:pt x="10" y="7"/>
                        </a:cubicBezTo>
                        <a:cubicBezTo>
                          <a:pt x="10" y="10"/>
                          <a:pt x="7" y="13"/>
                          <a:pt x="5" y="13"/>
                        </a:cubicBezTo>
                        <a:cubicBezTo>
                          <a:pt x="2" y="13"/>
                          <a:pt x="0" y="10"/>
                          <a:pt x="0" y="6"/>
                        </a:cubicBezTo>
                        <a:close/>
                      </a:path>
                    </a:pathLst>
                  </a:custGeom>
                  <a:solidFill>
                    <a:srgbClr val="83AD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112" name="Freeform 31699">
                    <a:extLst>
                      <a:ext uri="{FF2B5EF4-FFF2-40B4-BE49-F238E27FC236}">
                        <a16:creationId xmlns:a16="http://schemas.microsoft.com/office/drawing/2014/main" id="{6F7C4BAB-9979-C0D3-21AF-48053F36FF0E}"/>
                      </a:ext>
                    </a:extLst>
                  </p:cNvPr>
                  <p:cNvSpPr>
                    <a:spLocks/>
                  </p:cNvSpPr>
                  <p:nvPr/>
                </p:nvSpPr>
                <p:spPr bwMode="auto">
                  <a:xfrm>
                    <a:off x="-113130" y="7459447"/>
                    <a:ext cx="137496" cy="137496"/>
                  </a:xfrm>
                  <a:custGeom>
                    <a:avLst/>
                    <a:gdLst>
                      <a:gd name="T0" fmla="*/ 0 w 4"/>
                      <a:gd name="T1" fmla="*/ 2 h 4"/>
                      <a:gd name="T2" fmla="*/ 2 w 4"/>
                      <a:gd name="T3" fmla="*/ 0 h 4"/>
                      <a:gd name="T4" fmla="*/ 4 w 4"/>
                      <a:gd name="T5" fmla="*/ 2 h 4"/>
                      <a:gd name="T6" fmla="*/ 2 w 4"/>
                      <a:gd name="T7" fmla="*/ 4 h 4"/>
                      <a:gd name="T8" fmla="*/ 0 w 4"/>
                      <a:gd name="T9" fmla="*/ 2 h 4"/>
                    </a:gdLst>
                    <a:ahLst/>
                    <a:cxnLst>
                      <a:cxn ang="0">
                        <a:pos x="T0" y="T1"/>
                      </a:cxn>
                      <a:cxn ang="0">
                        <a:pos x="T2" y="T3"/>
                      </a:cxn>
                      <a:cxn ang="0">
                        <a:pos x="T4" y="T5"/>
                      </a:cxn>
                      <a:cxn ang="0">
                        <a:pos x="T6" y="T7"/>
                      </a:cxn>
                      <a:cxn ang="0">
                        <a:pos x="T8" y="T9"/>
                      </a:cxn>
                    </a:cxnLst>
                    <a:rect l="0" t="0" r="r" b="b"/>
                    <a:pathLst>
                      <a:path w="4" h="4">
                        <a:moveTo>
                          <a:pt x="0" y="2"/>
                        </a:moveTo>
                        <a:cubicBezTo>
                          <a:pt x="0" y="1"/>
                          <a:pt x="1" y="0"/>
                          <a:pt x="2" y="0"/>
                        </a:cubicBezTo>
                        <a:cubicBezTo>
                          <a:pt x="3" y="0"/>
                          <a:pt x="4" y="1"/>
                          <a:pt x="4" y="2"/>
                        </a:cubicBezTo>
                        <a:cubicBezTo>
                          <a:pt x="4" y="4"/>
                          <a:pt x="3" y="4"/>
                          <a:pt x="2" y="4"/>
                        </a:cubicBezTo>
                        <a:cubicBezTo>
                          <a:pt x="1" y="4"/>
                          <a:pt x="0" y="3"/>
                          <a:pt x="0" y="2"/>
                        </a:cubicBezTo>
                        <a:close/>
                      </a:path>
                    </a:pathLst>
                  </a:custGeom>
                  <a:solidFill>
                    <a:srgbClr val="AFD1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grpSp>
            <p:sp>
              <p:nvSpPr>
                <p:cNvPr id="105" name="Freeform 31687">
                  <a:extLst>
                    <a:ext uri="{FF2B5EF4-FFF2-40B4-BE49-F238E27FC236}">
                      <a16:creationId xmlns:a16="http://schemas.microsoft.com/office/drawing/2014/main" id="{22B76D41-8168-B140-15E8-F6A6F59C0C89}"/>
                    </a:ext>
                  </a:extLst>
                </p:cNvPr>
                <p:cNvSpPr>
                  <a:spLocks/>
                </p:cNvSpPr>
                <p:nvPr/>
              </p:nvSpPr>
              <p:spPr bwMode="auto">
                <a:xfrm flipH="1">
                  <a:off x="1103702" y="2195323"/>
                  <a:ext cx="200791" cy="64793"/>
                </a:xfrm>
                <a:custGeom>
                  <a:avLst/>
                  <a:gdLst>
                    <a:gd name="T0" fmla="*/ 11 w 11"/>
                    <a:gd name="T1" fmla="*/ 3 h 7"/>
                    <a:gd name="T2" fmla="*/ 6 w 11"/>
                    <a:gd name="T3" fmla="*/ 7 h 7"/>
                    <a:gd name="T4" fmla="*/ 0 w 11"/>
                    <a:gd name="T5" fmla="*/ 4 h 7"/>
                    <a:gd name="T6" fmla="*/ 5 w 11"/>
                    <a:gd name="T7" fmla="*/ 0 h 7"/>
                    <a:gd name="T8" fmla="*/ 11 w 11"/>
                    <a:gd name="T9" fmla="*/ 3 h 7"/>
                  </a:gdLst>
                  <a:ahLst/>
                  <a:cxnLst>
                    <a:cxn ang="0">
                      <a:pos x="T0" y="T1"/>
                    </a:cxn>
                    <a:cxn ang="0">
                      <a:pos x="T2" y="T3"/>
                    </a:cxn>
                    <a:cxn ang="0">
                      <a:pos x="T4" y="T5"/>
                    </a:cxn>
                    <a:cxn ang="0">
                      <a:pos x="T6" y="T7"/>
                    </a:cxn>
                    <a:cxn ang="0">
                      <a:pos x="T8" y="T9"/>
                    </a:cxn>
                  </a:cxnLst>
                  <a:rect l="0" t="0" r="r" b="b"/>
                  <a:pathLst>
                    <a:path w="11" h="7">
                      <a:moveTo>
                        <a:pt x="11" y="3"/>
                      </a:moveTo>
                      <a:cubicBezTo>
                        <a:pt x="11" y="5"/>
                        <a:pt x="8" y="6"/>
                        <a:pt x="6" y="7"/>
                      </a:cubicBezTo>
                      <a:cubicBezTo>
                        <a:pt x="3" y="7"/>
                        <a:pt x="0" y="6"/>
                        <a:pt x="0" y="4"/>
                      </a:cubicBezTo>
                      <a:cubicBezTo>
                        <a:pt x="0" y="2"/>
                        <a:pt x="2" y="0"/>
                        <a:pt x="5" y="0"/>
                      </a:cubicBezTo>
                      <a:cubicBezTo>
                        <a:pt x="8" y="0"/>
                        <a:pt x="11" y="1"/>
                        <a:pt x="11" y="3"/>
                      </a:cubicBezTo>
                      <a:close/>
                    </a:path>
                  </a:pathLst>
                </a:custGeom>
                <a:solidFill>
                  <a:srgbClr val="FF9D78"/>
                </a:solidFill>
                <a:ln>
                  <a:noFill/>
                </a:ln>
              </p:spPr>
              <p:txBody>
                <a:bodyPr vert="horz" wrap="square" lIns="45720" tIns="22860" rIns="45720" bIns="22860" numCol="1" anchor="t" anchorCtr="0" compatLnSpc="1">
                  <a:prstTxWarp prst="textNoShape">
                    <a:avLst/>
                  </a:prstTxWarp>
                </a:bodyPr>
                <a:lstStyle/>
                <a:p>
                  <a:endParaRPr lang="en-US" sz="900"/>
                </a:p>
              </p:txBody>
            </p:sp>
            <p:sp>
              <p:nvSpPr>
                <p:cNvPr id="106" name="Freeform 383">
                  <a:extLst>
                    <a:ext uri="{FF2B5EF4-FFF2-40B4-BE49-F238E27FC236}">
                      <a16:creationId xmlns:a16="http://schemas.microsoft.com/office/drawing/2014/main" id="{BA614D5E-766C-14CA-02A8-FABF3D56C664}"/>
                    </a:ext>
                  </a:extLst>
                </p:cNvPr>
                <p:cNvSpPr>
                  <a:spLocks/>
                </p:cNvSpPr>
                <p:nvPr/>
              </p:nvSpPr>
              <p:spPr bwMode="auto">
                <a:xfrm flipH="1">
                  <a:off x="271771" y="1319160"/>
                  <a:ext cx="1364741" cy="710052"/>
                </a:xfrm>
                <a:custGeom>
                  <a:avLst/>
                  <a:gdLst>
                    <a:gd name="connsiteX0" fmla="*/ 649769 w 1364741"/>
                    <a:gd name="connsiteY0" fmla="*/ 0 h 710052"/>
                    <a:gd name="connsiteX1" fmla="*/ 34563 w 1364741"/>
                    <a:gd name="connsiteY1" fmla="*/ 132755 h 710052"/>
                    <a:gd name="connsiteX2" fmla="*/ 0 w 1364741"/>
                    <a:gd name="connsiteY2" fmla="*/ 152901 h 710052"/>
                    <a:gd name="connsiteX3" fmla="*/ 11432 w 1364741"/>
                    <a:gd name="connsiteY3" fmla="*/ 165070 h 710052"/>
                    <a:gd name="connsiteX4" fmla="*/ 71258 w 1364741"/>
                    <a:gd name="connsiteY4" fmla="*/ 212881 h 710052"/>
                    <a:gd name="connsiteX5" fmla="*/ 74150 w 1364741"/>
                    <a:gd name="connsiteY5" fmla="*/ 214518 h 710052"/>
                    <a:gd name="connsiteX6" fmla="*/ 72594 w 1364741"/>
                    <a:gd name="connsiteY6" fmla="*/ 222947 h 710052"/>
                    <a:gd name="connsiteX7" fmla="*/ 122083 w 1364741"/>
                    <a:gd name="connsiteY7" fmla="*/ 688329 h 710052"/>
                    <a:gd name="connsiteX8" fmla="*/ 219463 w 1364741"/>
                    <a:gd name="connsiteY8" fmla="*/ 274678 h 710052"/>
                    <a:gd name="connsiteX9" fmla="*/ 251743 w 1364741"/>
                    <a:gd name="connsiteY9" fmla="*/ 271521 h 710052"/>
                    <a:gd name="connsiteX10" fmla="*/ 268437 w 1364741"/>
                    <a:gd name="connsiteY10" fmla="*/ 267433 h 710052"/>
                    <a:gd name="connsiteX11" fmla="*/ 315785 w 1364741"/>
                    <a:gd name="connsiteY11" fmla="*/ 270728 h 710052"/>
                    <a:gd name="connsiteX12" fmla="*/ 549159 w 1364741"/>
                    <a:gd name="connsiteY12" fmla="*/ 247991 h 710052"/>
                    <a:gd name="connsiteX13" fmla="*/ 599620 w 1364741"/>
                    <a:gd name="connsiteY13" fmla="*/ 233318 h 710052"/>
                    <a:gd name="connsiteX14" fmla="*/ 614726 w 1364741"/>
                    <a:gd name="connsiteY14" fmla="*/ 232121 h 710052"/>
                    <a:gd name="connsiteX15" fmla="*/ 910345 w 1364741"/>
                    <a:gd name="connsiteY15" fmla="*/ 219706 h 710052"/>
                    <a:gd name="connsiteX16" fmla="*/ 1174858 w 1364741"/>
                    <a:gd name="connsiteY16" fmla="*/ 308025 h 710052"/>
                    <a:gd name="connsiteX17" fmla="*/ 1290924 w 1364741"/>
                    <a:gd name="connsiteY17" fmla="*/ 707576 h 710052"/>
                    <a:gd name="connsiteX18" fmla="*/ 1329599 w 1364741"/>
                    <a:gd name="connsiteY18" fmla="*/ 547773 h 710052"/>
                    <a:gd name="connsiteX19" fmla="*/ 1343229 w 1364741"/>
                    <a:gd name="connsiteY19" fmla="*/ 478360 h 710052"/>
                    <a:gd name="connsiteX20" fmla="*/ 1364741 w 1364741"/>
                    <a:gd name="connsiteY20" fmla="*/ 364627 h 710052"/>
                    <a:gd name="connsiteX21" fmla="*/ 1362678 w 1364741"/>
                    <a:gd name="connsiteY21" fmla="*/ 190015 h 710052"/>
                    <a:gd name="connsiteX22" fmla="*/ 1362651 w 1364741"/>
                    <a:gd name="connsiteY22" fmla="*/ 189688 h 710052"/>
                    <a:gd name="connsiteX23" fmla="*/ 1264975 w 1364741"/>
                    <a:gd name="connsiteY23" fmla="*/ 132755 h 710052"/>
                    <a:gd name="connsiteX24" fmla="*/ 649769 w 1364741"/>
                    <a:gd name="connsiteY24" fmla="*/ 0 h 710052"/>
                    <a:gd name="connsiteX0" fmla="*/ 649769 w 1364741"/>
                    <a:gd name="connsiteY0" fmla="*/ 0 h 710052"/>
                    <a:gd name="connsiteX1" fmla="*/ 34563 w 1364741"/>
                    <a:gd name="connsiteY1" fmla="*/ 132755 h 710052"/>
                    <a:gd name="connsiteX2" fmla="*/ 0 w 1364741"/>
                    <a:gd name="connsiteY2" fmla="*/ 152901 h 710052"/>
                    <a:gd name="connsiteX3" fmla="*/ 11432 w 1364741"/>
                    <a:gd name="connsiteY3" fmla="*/ 165070 h 710052"/>
                    <a:gd name="connsiteX4" fmla="*/ 71258 w 1364741"/>
                    <a:gd name="connsiteY4" fmla="*/ 212881 h 710052"/>
                    <a:gd name="connsiteX5" fmla="*/ 74150 w 1364741"/>
                    <a:gd name="connsiteY5" fmla="*/ 214518 h 710052"/>
                    <a:gd name="connsiteX6" fmla="*/ 72594 w 1364741"/>
                    <a:gd name="connsiteY6" fmla="*/ 222947 h 710052"/>
                    <a:gd name="connsiteX7" fmla="*/ 122083 w 1364741"/>
                    <a:gd name="connsiteY7" fmla="*/ 688329 h 710052"/>
                    <a:gd name="connsiteX8" fmla="*/ 219463 w 1364741"/>
                    <a:gd name="connsiteY8" fmla="*/ 274678 h 710052"/>
                    <a:gd name="connsiteX9" fmla="*/ 251743 w 1364741"/>
                    <a:gd name="connsiteY9" fmla="*/ 271521 h 710052"/>
                    <a:gd name="connsiteX10" fmla="*/ 268437 w 1364741"/>
                    <a:gd name="connsiteY10" fmla="*/ 267433 h 710052"/>
                    <a:gd name="connsiteX11" fmla="*/ 315785 w 1364741"/>
                    <a:gd name="connsiteY11" fmla="*/ 270728 h 710052"/>
                    <a:gd name="connsiteX12" fmla="*/ 549159 w 1364741"/>
                    <a:gd name="connsiteY12" fmla="*/ 247991 h 710052"/>
                    <a:gd name="connsiteX13" fmla="*/ 599620 w 1364741"/>
                    <a:gd name="connsiteY13" fmla="*/ 233318 h 710052"/>
                    <a:gd name="connsiteX14" fmla="*/ 614726 w 1364741"/>
                    <a:gd name="connsiteY14" fmla="*/ 232121 h 710052"/>
                    <a:gd name="connsiteX15" fmla="*/ 910345 w 1364741"/>
                    <a:gd name="connsiteY15" fmla="*/ 219706 h 710052"/>
                    <a:gd name="connsiteX16" fmla="*/ 1174858 w 1364741"/>
                    <a:gd name="connsiteY16" fmla="*/ 308025 h 710052"/>
                    <a:gd name="connsiteX17" fmla="*/ 1290924 w 1364741"/>
                    <a:gd name="connsiteY17" fmla="*/ 707576 h 710052"/>
                    <a:gd name="connsiteX18" fmla="*/ 1329599 w 1364741"/>
                    <a:gd name="connsiteY18" fmla="*/ 547773 h 710052"/>
                    <a:gd name="connsiteX19" fmla="*/ 1343229 w 1364741"/>
                    <a:gd name="connsiteY19" fmla="*/ 478360 h 710052"/>
                    <a:gd name="connsiteX20" fmla="*/ 1364741 w 1364741"/>
                    <a:gd name="connsiteY20" fmla="*/ 364627 h 710052"/>
                    <a:gd name="connsiteX21" fmla="*/ 1362678 w 1364741"/>
                    <a:gd name="connsiteY21" fmla="*/ 190015 h 710052"/>
                    <a:gd name="connsiteX22" fmla="*/ 1298256 w 1364741"/>
                    <a:gd name="connsiteY22" fmla="*/ 202567 h 710052"/>
                    <a:gd name="connsiteX23" fmla="*/ 1264975 w 1364741"/>
                    <a:gd name="connsiteY23" fmla="*/ 132755 h 710052"/>
                    <a:gd name="connsiteX24" fmla="*/ 649769 w 1364741"/>
                    <a:gd name="connsiteY24" fmla="*/ 0 h 710052"/>
                    <a:gd name="connsiteX0" fmla="*/ 649769 w 1364741"/>
                    <a:gd name="connsiteY0" fmla="*/ 0 h 710052"/>
                    <a:gd name="connsiteX1" fmla="*/ 34563 w 1364741"/>
                    <a:gd name="connsiteY1" fmla="*/ 132755 h 710052"/>
                    <a:gd name="connsiteX2" fmla="*/ 0 w 1364741"/>
                    <a:gd name="connsiteY2" fmla="*/ 152901 h 710052"/>
                    <a:gd name="connsiteX3" fmla="*/ 11432 w 1364741"/>
                    <a:gd name="connsiteY3" fmla="*/ 165070 h 710052"/>
                    <a:gd name="connsiteX4" fmla="*/ 71258 w 1364741"/>
                    <a:gd name="connsiteY4" fmla="*/ 212881 h 710052"/>
                    <a:gd name="connsiteX5" fmla="*/ 74150 w 1364741"/>
                    <a:gd name="connsiteY5" fmla="*/ 214518 h 710052"/>
                    <a:gd name="connsiteX6" fmla="*/ 72594 w 1364741"/>
                    <a:gd name="connsiteY6" fmla="*/ 222947 h 710052"/>
                    <a:gd name="connsiteX7" fmla="*/ 122083 w 1364741"/>
                    <a:gd name="connsiteY7" fmla="*/ 688329 h 710052"/>
                    <a:gd name="connsiteX8" fmla="*/ 219463 w 1364741"/>
                    <a:gd name="connsiteY8" fmla="*/ 274678 h 710052"/>
                    <a:gd name="connsiteX9" fmla="*/ 251743 w 1364741"/>
                    <a:gd name="connsiteY9" fmla="*/ 271521 h 710052"/>
                    <a:gd name="connsiteX10" fmla="*/ 268437 w 1364741"/>
                    <a:gd name="connsiteY10" fmla="*/ 267433 h 710052"/>
                    <a:gd name="connsiteX11" fmla="*/ 315785 w 1364741"/>
                    <a:gd name="connsiteY11" fmla="*/ 270728 h 710052"/>
                    <a:gd name="connsiteX12" fmla="*/ 549159 w 1364741"/>
                    <a:gd name="connsiteY12" fmla="*/ 247991 h 710052"/>
                    <a:gd name="connsiteX13" fmla="*/ 599620 w 1364741"/>
                    <a:gd name="connsiteY13" fmla="*/ 233318 h 710052"/>
                    <a:gd name="connsiteX14" fmla="*/ 614726 w 1364741"/>
                    <a:gd name="connsiteY14" fmla="*/ 232121 h 710052"/>
                    <a:gd name="connsiteX15" fmla="*/ 910345 w 1364741"/>
                    <a:gd name="connsiteY15" fmla="*/ 219706 h 710052"/>
                    <a:gd name="connsiteX16" fmla="*/ 1174858 w 1364741"/>
                    <a:gd name="connsiteY16" fmla="*/ 308025 h 710052"/>
                    <a:gd name="connsiteX17" fmla="*/ 1290924 w 1364741"/>
                    <a:gd name="connsiteY17" fmla="*/ 707576 h 710052"/>
                    <a:gd name="connsiteX18" fmla="*/ 1329599 w 1364741"/>
                    <a:gd name="connsiteY18" fmla="*/ 547773 h 710052"/>
                    <a:gd name="connsiteX19" fmla="*/ 1343229 w 1364741"/>
                    <a:gd name="connsiteY19" fmla="*/ 478360 h 710052"/>
                    <a:gd name="connsiteX20" fmla="*/ 1364741 w 1364741"/>
                    <a:gd name="connsiteY20" fmla="*/ 364627 h 710052"/>
                    <a:gd name="connsiteX21" fmla="*/ 1298256 w 1364741"/>
                    <a:gd name="connsiteY21" fmla="*/ 202567 h 710052"/>
                    <a:gd name="connsiteX22" fmla="*/ 1264975 w 1364741"/>
                    <a:gd name="connsiteY22" fmla="*/ 132755 h 710052"/>
                    <a:gd name="connsiteX23" fmla="*/ 649769 w 1364741"/>
                    <a:gd name="connsiteY23" fmla="*/ 0 h 710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364741" h="710052">
                      <a:moveTo>
                        <a:pt x="649769" y="0"/>
                      </a:moveTo>
                      <a:cubicBezTo>
                        <a:pt x="421883" y="0"/>
                        <a:pt x="210177" y="48940"/>
                        <a:pt x="34563" y="132755"/>
                      </a:cubicBezTo>
                      <a:lnTo>
                        <a:pt x="0" y="152901"/>
                      </a:lnTo>
                      <a:lnTo>
                        <a:pt x="11432" y="165070"/>
                      </a:lnTo>
                      <a:cubicBezTo>
                        <a:pt x="27936" y="181700"/>
                        <a:pt x="48566" y="198330"/>
                        <a:pt x="71258" y="212881"/>
                      </a:cubicBezTo>
                      <a:lnTo>
                        <a:pt x="74150" y="214518"/>
                      </a:lnTo>
                      <a:lnTo>
                        <a:pt x="72594" y="222947"/>
                      </a:lnTo>
                      <a:cubicBezTo>
                        <a:pt x="50527" y="401941"/>
                        <a:pt x="122083" y="688329"/>
                        <a:pt x="122083" y="688329"/>
                      </a:cubicBezTo>
                      <a:cubicBezTo>
                        <a:pt x="208689" y="553705"/>
                        <a:pt x="219463" y="274678"/>
                        <a:pt x="219463" y="274678"/>
                      </a:cubicBezTo>
                      <a:cubicBezTo>
                        <a:pt x="230272" y="274678"/>
                        <a:pt x="241089" y="273475"/>
                        <a:pt x="251743" y="271521"/>
                      </a:cubicBezTo>
                      <a:lnTo>
                        <a:pt x="268437" y="267433"/>
                      </a:lnTo>
                      <a:lnTo>
                        <a:pt x="315785" y="270728"/>
                      </a:lnTo>
                      <a:cubicBezTo>
                        <a:pt x="393920" y="273716"/>
                        <a:pt x="473086" y="266830"/>
                        <a:pt x="549159" y="247991"/>
                      </a:cubicBezTo>
                      <a:lnTo>
                        <a:pt x="599620" y="233318"/>
                      </a:lnTo>
                      <a:lnTo>
                        <a:pt x="614726" y="232121"/>
                      </a:lnTo>
                      <a:cubicBezTo>
                        <a:pt x="726070" y="223213"/>
                        <a:pt x="840651" y="214525"/>
                        <a:pt x="910345" y="219706"/>
                      </a:cubicBezTo>
                      <a:cubicBezTo>
                        <a:pt x="1049733" y="230067"/>
                        <a:pt x="1109772" y="244475"/>
                        <a:pt x="1174858" y="308025"/>
                      </a:cubicBezTo>
                      <a:cubicBezTo>
                        <a:pt x="1228868" y="519637"/>
                        <a:pt x="1261999" y="683585"/>
                        <a:pt x="1290924" y="707576"/>
                      </a:cubicBezTo>
                      <a:cubicBezTo>
                        <a:pt x="1312618" y="725570"/>
                        <a:pt x="1315578" y="642780"/>
                        <a:pt x="1329599" y="547773"/>
                      </a:cubicBezTo>
                      <a:lnTo>
                        <a:pt x="1343229" y="478360"/>
                      </a:lnTo>
                      <a:lnTo>
                        <a:pt x="1364741" y="364627"/>
                      </a:lnTo>
                      <a:cubicBezTo>
                        <a:pt x="1357246" y="318662"/>
                        <a:pt x="1314884" y="241212"/>
                        <a:pt x="1298256" y="202567"/>
                      </a:cubicBezTo>
                      <a:cubicBezTo>
                        <a:pt x="1265697" y="183589"/>
                        <a:pt x="1297534" y="151733"/>
                        <a:pt x="1264975" y="132755"/>
                      </a:cubicBezTo>
                      <a:cubicBezTo>
                        <a:pt x="1089361" y="48940"/>
                        <a:pt x="877656" y="0"/>
                        <a:pt x="649769" y="0"/>
                      </a:cubicBezTo>
                      <a:close/>
                    </a:path>
                  </a:pathLst>
                </a:custGeom>
                <a:solidFill>
                  <a:srgbClr val="5A4945"/>
                </a:solidFill>
                <a:ln>
                  <a:noFill/>
                </a:ln>
              </p:spPr>
              <p:txBody>
                <a:bodyPr vert="horz" wrap="square" lIns="45720" tIns="22860" rIns="45720" bIns="22860" numCol="1" anchor="t" anchorCtr="0" compatLnSpc="1">
                  <a:prstTxWarp prst="textNoShape">
                    <a:avLst/>
                  </a:prstTxWarp>
                  <a:noAutofit/>
                </a:bodyPr>
                <a:lstStyle/>
                <a:p>
                  <a:endParaRPr lang="en-US" sz="900"/>
                </a:p>
              </p:txBody>
            </p:sp>
            <p:sp>
              <p:nvSpPr>
                <p:cNvPr id="107" name="Freeform 384">
                  <a:extLst>
                    <a:ext uri="{FF2B5EF4-FFF2-40B4-BE49-F238E27FC236}">
                      <a16:creationId xmlns:a16="http://schemas.microsoft.com/office/drawing/2014/main" id="{8AF7BF54-2532-E100-6820-911A7E422AA8}"/>
                    </a:ext>
                  </a:extLst>
                </p:cNvPr>
                <p:cNvSpPr>
                  <a:spLocks/>
                </p:cNvSpPr>
                <p:nvPr/>
              </p:nvSpPr>
              <p:spPr bwMode="auto">
                <a:xfrm rot="967563" flipH="1">
                  <a:off x="334362" y="934202"/>
                  <a:ext cx="1338436" cy="1121848"/>
                </a:xfrm>
                <a:custGeom>
                  <a:avLst/>
                  <a:gdLst>
                    <a:gd name="connsiteX0" fmla="*/ 822876 w 1503164"/>
                    <a:gd name="connsiteY0" fmla="*/ 26563 h 1259919"/>
                    <a:gd name="connsiteX1" fmla="*/ 781368 w 1503164"/>
                    <a:gd name="connsiteY1" fmla="*/ 17194 h 1259919"/>
                    <a:gd name="connsiteX2" fmla="*/ 587700 w 1503164"/>
                    <a:gd name="connsiteY2" fmla="*/ 68776 h 1259919"/>
                    <a:gd name="connsiteX3" fmla="*/ 432765 w 1503164"/>
                    <a:gd name="connsiteY3" fmla="*/ 0 h 1259919"/>
                    <a:gd name="connsiteX4" fmla="*/ 303653 w 1503164"/>
                    <a:gd name="connsiteY4" fmla="*/ 85970 h 1259919"/>
                    <a:gd name="connsiteX5" fmla="*/ 97073 w 1503164"/>
                    <a:gd name="connsiteY5" fmla="*/ 68776 h 1259919"/>
                    <a:gd name="connsiteX6" fmla="*/ 85347 w 1503164"/>
                    <a:gd name="connsiteY6" fmla="*/ 78853 h 1259919"/>
                    <a:gd name="connsiteX7" fmla="*/ 71906 w 1503164"/>
                    <a:gd name="connsiteY7" fmla="*/ 84951 h 1259919"/>
                    <a:gd name="connsiteX8" fmla="*/ 125810 w 1503164"/>
                    <a:gd name="connsiteY8" fmla="*/ 626120 h 1259919"/>
                    <a:gd name="connsiteX9" fmla="*/ 1160588 w 1503164"/>
                    <a:gd name="connsiteY9" fmla="*/ 652798 h 1259919"/>
                    <a:gd name="connsiteX10" fmla="*/ 1361511 w 1503164"/>
                    <a:gd name="connsiteY10" fmla="*/ 1255902 h 1259919"/>
                    <a:gd name="connsiteX11" fmla="*/ 1394728 w 1503164"/>
                    <a:gd name="connsiteY11" fmla="*/ 507067 h 1259919"/>
                    <a:gd name="connsiteX12" fmla="*/ 1376329 w 1503164"/>
                    <a:gd name="connsiteY12" fmla="*/ 489415 h 1259919"/>
                    <a:gd name="connsiteX13" fmla="*/ 1410754 w 1503164"/>
                    <a:gd name="connsiteY13" fmla="*/ 464331 h 1259919"/>
                    <a:gd name="connsiteX14" fmla="*/ 1433916 w 1503164"/>
                    <a:gd name="connsiteY14" fmla="*/ 416251 h 1259919"/>
                    <a:gd name="connsiteX15" fmla="*/ 1341930 w 1503164"/>
                    <a:gd name="connsiteY15" fmla="*/ 441550 h 1259919"/>
                    <a:gd name="connsiteX16" fmla="*/ 1329783 w 1503164"/>
                    <a:gd name="connsiteY16" fmla="*/ 448271 h 1259919"/>
                    <a:gd name="connsiteX17" fmla="*/ 1301709 w 1503164"/>
                    <a:gd name="connsiteY17" fmla="*/ 430929 h 1259919"/>
                    <a:gd name="connsiteX18" fmla="*/ 1313300 w 1503164"/>
                    <a:gd name="connsiteY18" fmla="*/ 417596 h 1259919"/>
                    <a:gd name="connsiteX19" fmla="*/ 1405008 w 1503164"/>
                    <a:gd name="connsiteY19" fmla="*/ 223382 h 1259919"/>
                    <a:gd name="connsiteX20" fmla="*/ 1267870 w 1503164"/>
                    <a:gd name="connsiteY20" fmla="*/ 368243 h 1259919"/>
                    <a:gd name="connsiteX21" fmla="*/ 1259400 w 1503164"/>
                    <a:gd name="connsiteY21" fmla="*/ 384364 h 1259919"/>
                    <a:gd name="connsiteX22" fmla="*/ 1244665 w 1503164"/>
                    <a:gd name="connsiteY22" fmla="*/ 350945 h 1259919"/>
                    <a:gd name="connsiteX23" fmla="*/ 1151293 w 1503164"/>
                    <a:gd name="connsiteY23" fmla="*/ 261915 h 1259919"/>
                    <a:gd name="connsiteX24" fmla="*/ 1145735 w 1503164"/>
                    <a:gd name="connsiteY24" fmla="*/ 259255 h 1259919"/>
                    <a:gd name="connsiteX25" fmla="*/ 1147926 w 1503164"/>
                    <a:gd name="connsiteY25" fmla="*/ 233865 h 1259919"/>
                    <a:gd name="connsiteX26" fmla="*/ 1000859 w 1503164"/>
                    <a:gd name="connsiteY26" fmla="*/ 111761 h 1259919"/>
                    <a:gd name="connsiteX27" fmla="*/ 884658 w 1503164"/>
                    <a:gd name="connsiteY27" fmla="*/ 120358 h 1259919"/>
                    <a:gd name="connsiteX28" fmla="*/ 822876 w 1503164"/>
                    <a:gd name="connsiteY28" fmla="*/ 26563 h 1259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503164" h="1259919">
                      <a:moveTo>
                        <a:pt x="822876" y="26563"/>
                      </a:moveTo>
                      <a:cubicBezTo>
                        <a:pt x="811225" y="22567"/>
                        <a:pt x="797507" y="19343"/>
                        <a:pt x="781368" y="17194"/>
                      </a:cubicBezTo>
                      <a:cubicBezTo>
                        <a:pt x="652256" y="0"/>
                        <a:pt x="587700" y="68776"/>
                        <a:pt x="587700" y="68776"/>
                      </a:cubicBezTo>
                      <a:cubicBezTo>
                        <a:pt x="587700" y="68776"/>
                        <a:pt x="548966" y="0"/>
                        <a:pt x="432765" y="0"/>
                      </a:cubicBezTo>
                      <a:cubicBezTo>
                        <a:pt x="316564" y="8597"/>
                        <a:pt x="303653" y="85970"/>
                        <a:pt x="303653" y="85970"/>
                      </a:cubicBezTo>
                      <a:cubicBezTo>
                        <a:pt x="303653" y="85970"/>
                        <a:pt x="226185" y="0"/>
                        <a:pt x="97073" y="68776"/>
                      </a:cubicBezTo>
                      <a:lnTo>
                        <a:pt x="85347" y="78853"/>
                      </a:lnTo>
                      <a:lnTo>
                        <a:pt x="71906" y="84951"/>
                      </a:lnTo>
                      <a:cubicBezTo>
                        <a:pt x="6890" y="138271"/>
                        <a:pt x="-72200" y="364491"/>
                        <a:pt x="125810" y="626120"/>
                      </a:cubicBezTo>
                      <a:cubicBezTo>
                        <a:pt x="352106" y="925126"/>
                        <a:pt x="1006657" y="608292"/>
                        <a:pt x="1160588" y="652798"/>
                      </a:cubicBezTo>
                      <a:cubicBezTo>
                        <a:pt x="1328566" y="720830"/>
                        <a:pt x="1270497" y="1210122"/>
                        <a:pt x="1361511" y="1255902"/>
                      </a:cubicBezTo>
                      <a:cubicBezTo>
                        <a:pt x="1436602" y="1311676"/>
                        <a:pt x="1619775" y="772788"/>
                        <a:pt x="1394728" y="507067"/>
                      </a:cubicBezTo>
                      <a:lnTo>
                        <a:pt x="1376329" y="489415"/>
                      </a:lnTo>
                      <a:lnTo>
                        <a:pt x="1410754" y="464331"/>
                      </a:lnTo>
                      <a:cubicBezTo>
                        <a:pt x="1430338" y="446930"/>
                        <a:pt x="1440606" y="429718"/>
                        <a:pt x="1433916" y="416251"/>
                      </a:cubicBezTo>
                      <a:cubicBezTo>
                        <a:pt x="1440070" y="394967"/>
                        <a:pt x="1391769" y="415598"/>
                        <a:pt x="1341930" y="441550"/>
                      </a:cubicBezTo>
                      <a:lnTo>
                        <a:pt x="1329783" y="448271"/>
                      </a:lnTo>
                      <a:lnTo>
                        <a:pt x="1301709" y="430929"/>
                      </a:lnTo>
                      <a:lnTo>
                        <a:pt x="1313300" y="417596"/>
                      </a:lnTo>
                      <a:cubicBezTo>
                        <a:pt x="1377458" y="341547"/>
                        <a:pt x="1453846" y="237502"/>
                        <a:pt x="1405008" y="223382"/>
                      </a:cubicBezTo>
                      <a:cubicBezTo>
                        <a:pt x="1365939" y="212086"/>
                        <a:pt x="1312020" y="288752"/>
                        <a:pt x="1267870" y="368243"/>
                      </a:cubicBezTo>
                      <a:lnTo>
                        <a:pt x="1259400" y="384364"/>
                      </a:lnTo>
                      <a:lnTo>
                        <a:pt x="1244665" y="350945"/>
                      </a:lnTo>
                      <a:cubicBezTo>
                        <a:pt x="1221763" y="313958"/>
                        <a:pt x="1189688" y="284754"/>
                        <a:pt x="1151293" y="261915"/>
                      </a:cubicBezTo>
                      <a:lnTo>
                        <a:pt x="1145735" y="259255"/>
                      </a:lnTo>
                      <a:lnTo>
                        <a:pt x="1147926" y="233865"/>
                      </a:lnTo>
                      <a:cubicBezTo>
                        <a:pt x="1138848" y="176238"/>
                        <a:pt x="1088010" y="124656"/>
                        <a:pt x="1000859" y="111761"/>
                      </a:cubicBezTo>
                      <a:cubicBezTo>
                        <a:pt x="936303" y="103164"/>
                        <a:pt x="884658" y="120358"/>
                        <a:pt x="884658" y="120358"/>
                      </a:cubicBezTo>
                      <a:cubicBezTo>
                        <a:pt x="884658" y="120358"/>
                        <a:pt x="904428" y="54537"/>
                        <a:pt x="822876" y="26563"/>
                      </a:cubicBezTo>
                      <a:close/>
                    </a:path>
                  </a:pathLst>
                </a:custGeom>
                <a:solidFill>
                  <a:srgbClr val="705B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en-US"/>
                </a:p>
              </p:txBody>
            </p:sp>
            <p:sp>
              <p:nvSpPr>
                <p:cNvPr id="108" name="Freeform 133">
                  <a:extLst>
                    <a:ext uri="{FF2B5EF4-FFF2-40B4-BE49-F238E27FC236}">
                      <a16:creationId xmlns:a16="http://schemas.microsoft.com/office/drawing/2014/main" id="{A445BFF7-19E2-A41B-1052-7233CD0EFF6B}"/>
                    </a:ext>
                  </a:extLst>
                </p:cNvPr>
                <p:cNvSpPr>
                  <a:spLocks/>
                </p:cNvSpPr>
                <p:nvPr/>
              </p:nvSpPr>
              <p:spPr bwMode="auto">
                <a:xfrm>
                  <a:off x="793593" y="2188852"/>
                  <a:ext cx="281550" cy="102382"/>
                </a:xfrm>
                <a:custGeom>
                  <a:avLst/>
                  <a:gdLst>
                    <a:gd name="T0" fmla="*/ 23 w 26"/>
                    <a:gd name="T1" fmla="*/ 2 h 9"/>
                    <a:gd name="T2" fmla="*/ 3 w 26"/>
                    <a:gd name="T3" fmla="*/ 2 h 9"/>
                    <a:gd name="T4" fmla="*/ 13 w 26"/>
                    <a:gd name="T5" fmla="*/ 9 h 9"/>
                    <a:gd name="T6" fmla="*/ 23 w 26"/>
                    <a:gd name="T7" fmla="*/ 2 h 9"/>
                  </a:gdLst>
                  <a:ahLst/>
                  <a:cxnLst>
                    <a:cxn ang="0">
                      <a:pos x="T0" y="T1"/>
                    </a:cxn>
                    <a:cxn ang="0">
                      <a:pos x="T2" y="T3"/>
                    </a:cxn>
                    <a:cxn ang="0">
                      <a:pos x="T4" y="T5"/>
                    </a:cxn>
                    <a:cxn ang="0">
                      <a:pos x="T6" y="T7"/>
                    </a:cxn>
                  </a:cxnLst>
                  <a:rect l="0" t="0" r="r" b="b"/>
                  <a:pathLst>
                    <a:path w="26" h="9">
                      <a:moveTo>
                        <a:pt x="23" y="2"/>
                      </a:moveTo>
                      <a:cubicBezTo>
                        <a:pt x="19" y="0"/>
                        <a:pt x="6" y="0"/>
                        <a:pt x="3" y="2"/>
                      </a:cubicBezTo>
                      <a:cubicBezTo>
                        <a:pt x="0" y="3"/>
                        <a:pt x="10" y="9"/>
                        <a:pt x="13" y="9"/>
                      </a:cubicBezTo>
                      <a:cubicBezTo>
                        <a:pt x="16" y="9"/>
                        <a:pt x="26" y="3"/>
                        <a:pt x="23" y="2"/>
                      </a:cubicBezTo>
                    </a:path>
                  </a:pathLst>
                </a:custGeom>
                <a:solidFill>
                  <a:srgbClr val="ED90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grpSp>
          <p:sp>
            <p:nvSpPr>
              <p:cNvPr id="87" name="Freeform 756">
                <a:extLst>
                  <a:ext uri="{FF2B5EF4-FFF2-40B4-BE49-F238E27FC236}">
                    <a16:creationId xmlns:a16="http://schemas.microsoft.com/office/drawing/2014/main" id="{B341C1EF-8FD3-FB98-9521-A7CBE6B3937C}"/>
                  </a:ext>
                </a:extLst>
              </p:cNvPr>
              <p:cNvSpPr>
                <a:spLocks noEditPoints="1"/>
              </p:cNvSpPr>
              <p:nvPr/>
            </p:nvSpPr>
            <p:spPr bwMode="auto">
              <a:xfrm>
                <a:off x="2179637" y="3151648"/>
                <a:ext cx="1776954" cy="872115"/>
              </a:xfrm>
              <a:custGeom>
                <a:avLst/>
                <a:gdLst>
                  <a:gd name="T0" fmla="*/ 51 w 62"/>
                  <a:gd name="T1" fmla="*/ 0 h 26"/>
                  <a:gd name="T2" fmla="*/ 61 w 62"/>
                  <a:gd name="T3" fmla="*/ 2 h 26"/>
                  <a:gd name="T4" fmla="*/ 62 w 62"/>
                  <a:gd name="T5" fmla="*/ 3 h 26"/>
                  <a:gd name="T6" fmla="*/ 62 w 62"/>
                  <a:gd name="T7" fmla="*/ 8 h 26"/>
                  <a:gd name="T8" fmla="*/ 61 w 62"/>
                  <a:gd name="T9" fmla="*/ 10 h 26"/>
                  <a:gd name="T10" fmla="*/ 61 w 62"/>
                  <a:gd name="T11" fmla="*/ 11 h 26"/>
                  <a:gd name="T12" fmla="*/ 58 w 62"/>
                  <a:gd name="T13" fmla="*/ 21 h 26"/>
                  <a:gd name="T14" fmla="*/ 53 w 62"/>
                  <a:gd name="T15" fmla="*/ 25 h 26"/>
                  <a:gd name="T16" fmla="*/ 42 w 62"/>
                  <a:gd name="T17" fmla="*/ 25 h 26"/>
                  <a:gd name="T18" fmla="*/ 37 w 62"/>
                  <a:gd name="T19" fmla="*/ 21 h 26"/>
                  <a:gd name="T20" fmla="*/ 34 w 62"/>
                  <a:gd name="T21" fmla="*/ 15 h 26"/>
                  <a:gd name="T22" fmla="*/ 33 w 62"/>
                  <a:gd name="T23" fmla="*/ 7 h 26"/>
                  <a:gd name="T24" fmla="*/ 31 w 62"/>
                  <a:gd name="T25" fmla="*/ 6 h 26"/>
                  <a:gd name="T26" fmla="*/ 29 w 62"/>
                  <a:gd name="T27" fmla="*/ 7 h 26"/>
                  <a:gd name="T28" fmla="*/ 29 w 62"/>
                  <a:gd name="T29" fmla="*/ 9 h 26"/>
                  <a:gd name="T30" fmla="*/ 25 w 62"/>
                  <a:gd name="T31" fmla="*/ 21 h 26"/>
                  <a:gd name="T32" fmla="*/ 19 w 62"/>
                  <a:gd name="T33" fmla="*/ 25 h 26"/>
                  <a:gd name="T34" fmla="*/ 10 w 62"/>
                  <a:gd name="T35" fmla="*/ 26 h 26"/>
                  <a:gd name="T36" fmla="*/ 4 w 62"/>
                  <a:gd name="T37" fmla="*/ 21 h 26"/>
                  <a:gd name="T38" fmla="*/ 1 w 62"/>
                  <a:gd name="T39" fmla="*/ 11 h 26"/>
                  <a:gd name="T40" fmla="*/ 1 w 62"/>
                  <a:gd name="T41" fmla="*/ 9 h 26"/>
                  <a:gd name="T42" fmla="*/ 0 w 62"/>
                  <a:gd name="T43" fmla="*/ 8 h 26"/>
                  <a:gd name="T44" fmla="*/ 0 w 62"/>
                  <a:gd name="T45" fmla="*/ 3 h 26"/>
                  <a:gd name="T46" fmla="*/ 2 w 62"/>
                  <a:gd name="T47" fmla="*/ 1 h 26"/>
                  <a:gd name="T48" fmla="*/ 10 w 62"/>
                  <a:gd name="T49" fmla="*/ 0 h 26"/>
                  <a:gd name="T50" fmla="*/ 24 w 62"/>
                  <a:gd name="T51" fmla="*/ 1 h 26"/>
                  <a:gd name="T52" fmla="*/ 36 w 62"/>
                  <a:gd name="T53" fmla="*/ 1 h 26"/>
                  <a:gd name="T54" fmla="*/ 46 w 62"/>
                  <a:gd name="T55" fmla="*/ 0 h 26"/>
                  <a:gd name="T56" fmla="*/ 51 w 62"/>
                  <a:gd name="T57" fmla="*/ 0 h 26"/>
                  <a:gd name="T58" fmla="*/ 38 w 62"/>
                  <a:gd name="T59" fmla="*/ 4 h 26"/>
                  <a:gd name="T60" fmla="*/ 35 w 62"/>
                  <a:gd name="T61" fmla="*/ 9 h 26"/>
                  <a:gd name="T62" fmla="*/ 38 w 62"/>
                  <a:gd name="T63" fmla="*/ 20 h 26"/>
                  <a:gd name="T64" fmla="*/ 44 w 62"/>
                  <a:gd name="T65" fmla="*/ 23 h 26"/>
                  <a:gd name="T66" fmla="*/ 53 w 62"/>
                  <a:gd name="T67" fmla="*/ 23 h 26"/>
                  <a:gd name="T68" fmla="*/ 56 w 62"/>
                  <a:gd name="T69" fmla="*/ 21 h 26"/>
                  <a:gd name="T70" fmla="*/ 57 w 62"/>
                  <a:gd name="T71" fmla="*/ 6 h 26"/>
                  <a:gd name="T72" fmla="*/ 55 w 62"/>
                  <a:gd name="T73" fmla="*/ 4 h 26"/>
                  <a:gd name="T74" fmla="*/ 49 w 62"/>
                  <a:gd name="T75" fmla="*/ 3 h 26"/>
                  <a:gd name="T76" fmla="*/ 45 w 62"/>
                  <a:gd name="T77" fmla="*/ 2 h 26"/>
                  <a:gd name="T78" fmla="*/ 38 w 62"/>
                  <a:gd name="T79" fmla="*/ 4 h 26"/>
                  <a:gd name="T80" fmla="*/ 20 w 62"/>
                  <a:gd name="T81" fmla="*/ 23 h 26"/>
                  <a:gd name="T82" fmla="*/ 23 w 62"/>
                  <a:gd name="T83" fmla="*/ 21 h 26"/>
                  <a:gd name="T84" fmla="*/ 27 w 62"/>
                  <a:gd name="T85" fmla="*/ 8 h 26"/>
                  <a:gd name="T86" fmla="*/ 24 w 62"/>
                  <a:gd name="T87" fmla="*/ 4 h 26"/>
                  <a:gd name="T88" fmla="*/ 17 w 62"/>
                  <a:gd name="T89" fmla="*/ 2 h 26"/>
                  <a:gd name="T90" fmla="*/ 8 w 62"/>
                  <a:gd name="T91" fmla="*/ 3 h 26"/>
                  <a:gd name="T92" fmla="*/ 6 w 62"/>
                  <a:gd name="T93" fmla="*/ 5 h 26"/>
                  <a:gd name="T94" fmla="*/ 4 w 62"/>
                  <a:gd name="T95" fmla="*/ 8 h 26"/>
                  <a:gd name="T96" fmla="*/ 5 w 62"/>
                  <a:gd name="T97" fmla="*/ 20 h 26"/>
                  <a:gd name="T98" fmla="*/ 11 w 62"/>
                  <a:gd name="T99" fmla="*/ 24 h 26"/>
                  <a:gd name="T100" fmla="*/ 14 w 62"/>
                  <a:gd name="T101" fmla="*/ 24 h 26"/>
                  <a:gd name="T102" fmla="*/ 20 w 62"/>
                  <a:gd name="T103" fmla="*/ 2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2" h="26">
                    <a:moveTo>
                      <a:pt x="51" y="0"/>
                    </a:moveTo>
                    <a:cubicBezTo>
                      <a:pt x="54" y="0"/>
                      <a:pt x="57" y="1"/>
                      <a:pt x="61" y="2"/>
                    </a:cubicBezTo>
                    <a:cubicBezTo>
                      <a:pt x="61" y="2"/>
                      <a:pt x="62" y="2"/>
                      <a:pt x="62" y="3"/>
                    </a:cubicBezTo>
                    <a:cubicBezTo>
                      <a:pt x="62" y="5"/>
                      <a:pt x="62" y="6"/>
                      <a:pt x="62" y="8"/>
                    </a:cubicBezTo>
                    <a:cubicBezTo>
                      <a:pt x="62" y="9"/>
                      <a:pt x="61" y="9"/>
                      <a:pt x="61" y="10"/>
                    </a:cubicBezTo>
                    <a:cubicBezTo>
                      <a:pt x="61" y="10"/>
                      <a:pt x="61" y="10"/>
                      <a:pt x="61" y="11"/>
                    </a:cubicBezTo>
                    <a:cubicBezTo>
                      <a:pt x="60" y="13"/>
                      <a:pt x="59" y="18"/>
                      <a:pt x="58" y="21"/>
                    </a:cubicBezTo>
                    <a:cubicBezTo>
                      <a:pt x="57" y="24"/>
                      <a:pt x="55" y="25"/>
                      <a:pt x="53" y="25"/>
                    </a:cubicBezTo>
                    <a:cubicBezTo>
                      <a:pt x="49" y="26"/>
                      <a:pt x="46" y="26"/>
                      <a:pt x="42" y="25"/>
                    </a:cubicBezTo>
                    <a:cubicBezTo>
                      <a:pt x="40" y="24"/>
                      <a:pt x="38" y="23"/>
                      <a:pt x="37" y="21"/>
                    </a:cubicBezTo>
                    <a:cubicBezTo>
                      <a:pt x="36" y="19"/>
                      <a:pt x="35" y="17"/>
                      <a:pt x="34" y="15"/>
                    </a:cubicBezTo>
                    <a:cubicBezTo>
                      <a:pt x="34" y="13"/>
                      <a:pt x="33" y="9"/>
                      <a:pt x="33" y="7"/>
                    </a:cubicBezTo>
                    <a:cubicBezTo>
                      <a:pt x="32" y="6"/>
                      <a:pt x="32" y="6"/>
                      <a:pt x="31" y="6"/>
                    </a:cubicBezTo>
                    <a:cubicBezTo>
                      <a:pt x="30" y="6"/>
                      <a:pt x="30" y="6"/>
                      <a:pt x="29" y="7"/>
                    </a:cubicBezTo>
                    <a:cubicBezTo>
                      <a:pt x="29" y="7"/>
                      <a:pt x="29" y="8"/>
                      <a:pt x="29" y="9"/>
                    </a:cubicBezTo>
                    <a:cubicBezTo>
                      <a:pt x="28" y="12"/>
                      <a:pt x="27" y="18"/>
                      <a:pt x="25" y="21"/>
                    </a:cubicBezTo>
                    <a:cubicBezTo>
                      <a:pt x="24" y="23"/>
                      <a:pt x="22" y="24"/>
                      <a:pt x="19" y="25"/>
                    </a:cubicBezTo>
                    <a:cubicBezTo>
                      <a:pt x="16" y="26"/>
                      <a:pt x="14" y="26"/>
                      <a:pt x="10" y="26"/>
                    </a:cubicBezTo>
                    <a:cubicBezTo>
                      <a:pt x="7" y="25"/>
                      <a:pt x="5" y="24"/>
                      <a:pt x="4" y="21"/>
                    </a:cubicBezTo>
                    <a:cubicBezTo>
                      <a:pt x="3" y="18"/>
                      <a:pt x="2" y="14"/>
                      <a:pt x="1" y="11"/>
                    </a:cubicBezTo>
                    <a:cubicBezTo>
                      <a:pt x="1" y="10"/>
                      <a:pt x="1" y="10"/>
                      <a:pt x="1" y="9"/>
                    </a:cubicBezTo>
                    <a:cubicBezTo>
                      <a:pt x="0" y="9"/>
                      <a:pt x="0" y="9"/>
                      <a:pt x="0" y="8"/>
                    </a:cubicBezTo>
                    <a:cubicBezTo>
                      <a:pt x="0" y="7"/>
                      <a:pt x="0" y="5"/>
                      <a:pt x="0" y="3"/>
                    </a:cubicBezTo>
                    <a:cubicBezTo>
                      <a:pt x="0" y="2"/>
                      <a:pt x="0" y="2"/>
                      <a:pt x="2" y="1"/>
                    </a:cubicBezTo>
                    <a:cubicBezTo>
                      <a:pt x="5" y="1"/>
                      <a:pt x="7" y="0"/>
                      <a:pt x="10" y="0"/>
                    </a:cubicBezTo>
                    <a:cubicBezTo>
                      <a:pt x="15" y="0"/>
                      <a:pt x="19" y="0"/>
                      <a:pt x="24" y="1"/>
                    </a:cubicBezTo>
                    <a:cubicBezTo>
                      <a:pt x="28" y="1"/>
                      <a:pt x="32" y="2"/>
                      <a:pt x="36" y="1"/>
                    </a:cubicBezTo>
                    <a:cubicBezTo>
                      <a:pt x="40" y="0"/>
                      <a:pt x="42" y="0"/>
                      <a:pt x="46" y="0"/>
                    </a:cubicBezTo>
                    <a:cubicBezTo>
                      <a:pt x="48" y="0"/>
                      <a:pt x="49" y="0"/>
                      <a:pt x="51" y="0"/>
                    </a:cubicBezTo>
                    <a:moveTo>
                      <a:pt x="38" y="4"/>
                    </a:moveTo>
                    <a:cubicBezTo>
                      <a:pt x="35" y="5"/>
                      <a:pt x="35" y="6"/>
                      <a:pt x="35" y="9"/>
                    </a:cubicBezTo>
                    <a:cubicBezTo>
                      <a:pt x="36" y="12"/>
                      <a:pt x="37" y="17"/>
                      <a:pt x="38" y="20"/>
                    </a:cubicBezTo>
                    <a:cubicBezTo>
                      <a:pt x="40" y="22"/>
                      <a:pt x="41" y="23"/>
                      <a:pt x="44" y="23"/>
                    </a:cubicBezTo>
                    <a:cubicBezTo>
                      <a:pt x="47" y="24"/>
                      <a:pt x="49" y="24"/>
                      <a:pt x="53" y="23"/>
                    </a:cubicBezTo>
                    <a:cubicBezTo>
                      <a:pt x="54" y="23"/>
                      <a:pt x="55" y="22"/>
                      <a:pt x="56" y="21"/>
                    </a:cubicBezTo>
                    <a:cubicBezTo>
                      <a:pt x="58" y="17"/>
                      <a:pt x="58" y="10"/>
                      <a:pt x="57" y="6"/>
                    </a:cubicBezTo>
                    <a:cubicBezTo>
                      <a:pt x="57" y="5"/>
                      <a:pt x="56" y="5"/>
                      <a:pt x="55" y="4"/>
                    </a:cubicBezTo>
                    <a:cubicBezTo>
                      <a:pt x="53" y="3"/>
                      <a:pt x="51" y="3"/>
                      <a:pt x="49" y="3"/>
                    </a:cubicBezTo>
                    <a:cubicBezTo>
                      <a:pt x="48" y="2"/>
                      <a:pt x="46" y="2"/>
                      <a:pt x="45" y="2"/>
                    </a:cubicBezTo>
                    <a:cubicBezTo>
                      <a:pt x="42" y="3"/>
                      <a:pt x="41" y="3"/>
                      <a:pt x="38" y="4"/>
                    </a:cubicBezTo>
                    <a:moveTo>
                      <a:pt x="20" y="23"/>
                    </a:moveTo>
                    <a:cubicBezTo>
                      <a:pt x="21" y="23"/>
                      <a:pt x="22" y="22"/>
                      <a:pt x="23" y="21"/>
                    </a:cubicBezTo>
                    <a:cubicBezTo>
                      <a:pt x="25" y="18"/>
                      <a:pt x="26" y="12"/>
                      <a:pt x="27" y="8"/>
                    </a:cubicBezTo>
                    <a:cubicBezTo>
                      <a:pt x="27" y="6"/>
                      <a:pt x="26" y="5"/>
                      <a:pt x="24" y="4"/>
                    </a:cubicBezTo>
                    <a:cubicBezTo>
                      <a:pt x="22" y="3"/>
                      <a:pt x="20" y="3"/>
                      <a:pt x="17" y="2"/>
                    </a:cubicBezTo>
                    <a:cubicBezTo>
                      <a:pt x="14" y="2"/>
                      <a:pt x="12" y="2"/>
                      <a:pt x="8" y="3"/>
                    </a:cubicBezTo>
                    <a:cubicBezTo>
                      <a:pt x="7" y="4"/>
                      <a:pt x="6" y="4"/>
                      <a:pt x="6" y="5"/>
                    </a:cubicBezTo>
                    <a:cubicBezTo>
                      <a:pt x="4" y="5"/>
                      <a:pt x="4" y="7"/>
                      <a:pt x="4" y="8"/>
                    </a:cubicBezTo>
                    <a:cubicBezTo>
                      <a:pt x="4" y="11"/>
                      <a:pt x="4" y="17"/>
                      <a:pt x="5" y="20"/>
                    </a:cubicBezTo>
                    <a:cubicBezTo>
                      <a:pt x="6" y="22"/>
                      <a:pt x="8" y="23"/>
                      <a:pt x="11" y="24"/>
                    </a:cubicBezTo>
                    <a:cubicBezTo>
                      <a:pt x="12" y="24"/>
                      <a:pt x="13" y="24"/>
                      <a:pt x="14" y="24"/>
                    </a:cubicBezTo>
                    <a:cubicBezTo>
                      <a:pt x="16" y="24"/>
                      <a:pt x="17" y="24"/>
                      <a:pt x="20" y="23"/>
                    </a:cubicBezTo>
                  </a:path>
                </a:pathLst>
              </a:custGeom>
              <a:solidFill>
                <a:srgbClr val="1C1C1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grpSp>
      </p:grpSp>
    </p:spTree>
    <p:extLst>
      <p:ext uri="{BB962C8B-B14F-4D97-AF65-F5344CB8AC3E}">
        <p14:creationId xmlns:p14="http://schemas.microsoft.com/office/powerpoint/2010/main" val="3165158652"/>
      </p:ext>
    </p:extLst>
  </p:cSld>
  <p:clrMapOvr>
    <a:masterClrMapping/>
  </p:clrMapOvr>
  <p:transition spd="slow">
    <p:push/>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100000" fill="hold" grpId="0" nodeType="withEffect">
                                  <p:stCondLst>
                                    <p:cond delay="25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0-#ppt_w/2"/>
                                          </p:val>
                                        </p:tav>
                                        <p:tav tm="100000">
                                          <p:val>
                                            <p:strVal val="#ppt_x"/>
                                          </p:val>
                                        </p:tav>
                                      </p:tavLst>
                                    </p:anim>
                                    <p:anim calcmode="lin" valueType="num">
                                      <p:cBhvr additive="base">
                                        <p:cTn id="8" dur="500" fill="hold"/>
                                        <p:tgtEl>
                                          <p:spTgt spid="5"/>
                                        </p:tgtEl>
                                        <p:attrNameLst>
                                          <p:attrName>ppt_y</p:attrName>
                                        </p:attrNameLst>
                                      </p:cBhvr>
                                      <p:tavLst>
                                        <p:tav tm="0">
                                          <p:val>
                                            <p:strVal val="#ppt_y"/>
                                          </p:val>
                                        </p:tav>
                                        <p:tav tm="100000">
                                          <p:val>
                                            <p:strVal val="#ppt_y"/>
                                          </p:val>
                                        </p:tav>
                                      </p:tavLst>
                                    </p:anim>
                                  </p:childTnLst>
                                </p:cTn>
                              </p:par>
                            </p:childTnLst>
                          </p:cTn>
                        </p:par>
                        <p:par>
                          <p:cTn id="9" fill="hold">
                            <p:stCondLst>
                              <p:cond delay="750"/>
                            </p:stCondLst>
                            <p:childTnLst>
                              <p:par>
                                <p:cTn id="10" presetID="2" presetClass="entr" presetSubtype="4" fill="hold" grpId="0" nodeType="afterEffect">
                                  <p:stCondLst>
                                    <p:cond delay="0"/>
                                  </p:stCondLst>
                                  <p:childTnLst>
                                    <p:set>
                                      <p:cBhvr>
                                        <p:cTn id="11" dur="1" fill="hold">
                                          <p:stCondLst>
                                            <p:cond delay="0"/>
                                          </p:stCondLst>
                                        </p:cTn>
                                        <p:tgtEl>
                                          <p:spTgt spid="6"/>
                                        </p:tgtEl>
                                        <p:attrNameLst>
                                          <p:attrName>style.visibility</p:attrName>
                                        </p:attrNameLst>
                                      </p:cBhvr>
                                      <p:to>
                                        <p:strVal val="visible"/>
                                      </p:to>
                                    </p:set>
                                    <p:anim calcmode="lin" valueType="num">
                                      <p:cBhvr additive="base">
                                        <p:cTn id="12" dur="500" fill="hold"/>
                                        <p:tgtEl>
                                          <p:spTgt spid="6"/>
                                        </p:tgtEl>
                                        <p:attrNameLst>
                                          <p:attrName>ppt_x</p:attrName>
                                        </p:attrNameLst>
                                      </p:cBhvr>
                                      <p:tavLst>
                                        <p:tav tm="0">
                                          <p:val>
                                            <p:strVal val="#ppt_x"/>
                                          </p:val>
                                        </p:tav>
                                        <p:tav tm="100000">
                                          <p:val>
                                            <p:strVal val="#ppt_x"/>
                                          </p:val>
                                        </p:tav>
                                      </p:tavLst>
                                    </p:anim>
                                    <p:anim calcmode="lin" valueType="num">
                                      <p:cBhvr additive="base">
                                        <p:cTn id="13" dur="500" fill="hold"/>
                                        <p:tgtEl>
                                          <p:spTgt spid="6"/>
                                        </p:tgtEl>
                                        <p:attrNameLst>
                                          <p:attrName>ppt_y</p:attrName>
                                        </p:attrNameLst>
                                      </p:cBhvr>
                                      <p:tavLst>
                                        <p:tav tm="0">
                                          <p:val>
                                            <p:strVal val="1+#ppt_h/2"/>
                                          </p:val>
                                        </p:tav>
                                        <p:tav tm="100000">
                                          <p:val>
                                            <p:strVal val="#ppt_y"/>
                                          </p:val>
                                        </p:tav>
                                      </p:tavLst>
                                    </p:anim>
                                  </p:childTnLst>
                                </p:cTn>
                              </p:par>
                            </p:childTnLst>
                          </p:cTn>
                        </p:par>
                        <p:par>
                          <p:cTn id="14" fill="hold">
                            <p:stCondLst>
                              <p:cond delay="1250"/>
                            </p:stCondLst>
                            <p:childTnLst>
                              <p:par>
                                <p:cTn id="15" presetID="2" presetClass="entr" presetSubtype="4" fill="hold" grpId="0" nodeType="afterEffect">
                                  <p:stCondLst>
                                    <p:cond delay="0"/>
                                  </p:stCondLst>
                                  <p:childTnLst>
                                    <p:set>
                                      <p:cBhvr>
                                        <p:cTn id="16" dur="1" fill="hold">
                                          <p:stCondLst>
                                            <p:cond delay="0"/>
                                          </p:stCondLst>
                                        </p:cTn>
                                        <p:tgtEl>
                                          <p:spTgt spid="7"/>
                                        </p:tgtEl>
                                        <p:attrNameLst>
                                          <p:attrName>style.visibility</p:attrName>
                                        </p:attrNameLst>
                                      </p:cBhvr>
                                      <p:to>
                                        <p:strVal val="visible"/>
                                      </p:to>
                                    </p:set>
                                    <p:anim calcmode="lin" valueType="num">
                                      <p:cBhvr additive="base">
                                        <p:cTn id="17" dur="500" fill="hold"/>
                                        <p:tgtEl>
                                          <p:spTgt spid="7"/>
                                        </p:tgtEl>
                                        <p:attrNameLst>
                                          <p:attrName>ppt_x</p:attrName>
                                        </p:attrNameLst>
                                      </p:cBhvr>
                                      <p:tavLst>
                                        <p:tav tm="0">
                                          <p:val>
                                            <p:strVal val="#ppt_x"/>
                                          </p:val>
                                        </p:tav>
                                        <p:tav tm="100000">
                                          <p:val>
                                            <p:strVal val="#ppt_x"/>
                                          </p:val>
                                        </p:tav>
                                      </p:tavLst>
                                    </p:anim>
                                    <p:anim calcmode="lin" valueType="num">
                                      <p:cBhvr additive="base">
                                        <p:cTn id="18" dur="500" fill="hold"/>
                                        <p:tgtEl>
                                          <p:spTgt spid="7"/>
                                        </p:tgtEl>
                                        <p:attrNameLst>
                                          <p:attrName>ppt_y</p:attrName>
                                        </p:attrNameLst>
                                      </p:cBhvr>
                                      <p:tavLst>
                                        <p:tav tm="0">
                                          <p:val>
                                            <p:strVal val="1+#ppt_h/2"/>
                                          </p:val>
                                        </p:tav>
                                        <p:tav tm="100000">
                                          <p:val>
                                            <p:strVal val="#ppt_y"/>
                                          </p:val>
                                        </p:tav>
                                      </p:tavLst>
                                    </p:anim>
                                  </p:childTnLst>
                                </p:cTn>
                              </p:par>
                            </p:childTnLst>
                          </p:cTn>
                        </p:par>
                        <p:par>
                          <p:cTn id="19" fill="hold">
                            <p:stCondLst>
                              <p:cond delay="1750"/>
                            </p:stCondLst>
                            <p:childTnLst>
                              <p:par>
                                <p:cTn id="20" presetID="2" presetClass="entr" presetSubtype="4" fill="hold" grpId="0" nodeType="afterEffect">
                                  <p:stCondLst>
                                    <p:cond delay="0"/>
                                  </p:stCondLst>
                                  <p:childTnLst>
                                    <p:set>
                                      <p:cBhvr>
                                        <p:cTn id="21" dur="1" fill="hold">
                                          <p:stCondLst>
                                            <p:cond delay="0"/>
                                          </p:stCondLst>
                                        </p:cTn>
                                        <p:tgtEl>
                                          <p:spTgt spid="8"/>
                                        </p:tgtEl>
                                        <p:attrNameLst>
                                          <p:attrName>style.visibility</p:attrName>
                                        </p:attrNameLst>
                                      </p:cBhvr>
                                      <p:to>
                                        <p:strVal val="visible"/>
                                      </p:to>
                                    </p:set>
                                    <p:anim calcmode="lin" valueType="num">
                                      <p:cBhvr additive="base">
                                        <p:cTn id="22" dur="500" fill="hold"/>
                                        <p:tgtEl>
                                          <p:spTgt spid="8"/>
                                        </p:tgtEl>
                                        <p:attrNameLst>
                                          <p:attrName>ppt_x</p:attrName>
                                        </p:attrNameLst>
                                      </p:cBhvr>
                                      <p:tavLst>
                                        <p:tav tm="0">
                                          <p:val>
                                            <p:strVal val="#ppt_x"/>
                                          </p:val>
                                        </p:tav>
                                        <p:tav tm="100000">
                                          <p:val>
                                            <p:strVal val="#ppt_x"/>
                                          </p:val>
                                        </p:tav>
                                      </p:tavLst>
                                    </p:anim>
                                    <p:anim calcmode="lin" valueType="num">
                                      <p:cBhvr additive="base">
                                        <p:cTn id="23" dur="500" fill="hold"/>
                                        <p:tgtEl>
                                          <p:spTgt spid="8"/>
                                        </p:tgtEl>
                                        <p:attrNameLst>
                                          <p:attrName>ppt_y</p:attrName>
                                        </p:attrNameLst>
                                      </p:cBhvr>
                                      <p:tavLst>
                                        <p:tav tm="0">
                                          <p:val>
                                            <p:strVal val="1+#ppt_h/2"/>
                                          </p:val>
                                        </p:tav>
                                        <p:tav tm="100000">
                                          <p:val>
                                            <p:strVal val="#ppt_y"/>
                                          </p:val>
                                        </p:tav>
                                      </p:tavLst>
                                    </p:anim>
                                  </p:childTnLst>
                                </p:cTn>
                              </p:par>
                            </p:childTnLst>
                          </p:cTn>
                        </p:par>
                        <p:par>
                          <p:cTn id="24" fill="hold">
                            <p:stCondLst>
                              <p:cond delay="2250"/>
                            </p:stCondLst>
                            <p:childTnLst>
                              <p:par>
                                <p:cTn id="25" presetID="2" presetClass="entr" presetSubtype="4" fill="hold" grpId="0" nodeType="afterEffect">
                                  <p:stCondLst>
                                    <p:cond delay="0"/>
                                  </p:stCondLst>
                                  <p:childTnLst>
                                    <p:set>
                                      <p:cBhvr>
                                        <p:cTn id="26" dur="1" fill="hold">
                                          <p:stCondLst>
                                            <p:cond delay="0"/>
                                          </p:stCondLst>
                                        </p:cTn>
                                        <p:tgtEl>
                                          <p:spTgt spid="9"/>
                                        </p:tgtEl>
                                        <p:attrNameLst>
                                          <p:attrName>style.visibility</p:attrName>
                                        </p:attrNameLst>
                                      </p:cBhvr>
                                      <p:to>
                                        <p:strVal val="visible"/>
                                      </p:to>
                                    </p:set>
                                    <p:anim calcmode="lin" valueType="num">
                                      <p:cBhvr additive="base">
                                        <p:cTn id="27" dur="500" fill="hold"/>
                                        <p:tgtEl>
                                          <p:spTgt spid="9"/>
                                        </p:tgtEl>
                                        <p:attrNameLst>
                                          <p:attrName>ppt_x</p:attrName>
                                        </p:attrNameLst>
                                      </p:cBhvr>
                                      <p:tavLst>
                                        <p:tav tm="0">
                                          <p:val>
                                            <p:strVal val="#ppt_x"/>
                                          </p:val>
                                        </p:tav>
                                        <p:tav tm="100000">
                                          <p:val>
                                            <p:strVal val="#ppt_x"/>
                                          </p:val>
                                        </p:tav>
                                      </p:tavLst>
                                    </p:anim>
                                    <p:anim calcmode="lin" valueType="num">
                                      <p:cBhvr additive="base">
                                        <p:cTn id="28" dur="500" fill="hold"/>
                                        <p:tgtEl>
                                          <p:spTgt spid="9"/>
                                        </p:tgtEl>
                                        <p:attrNameLst>
                                          <p:attrName>ppt_y</p:attrName>
                                        </p:attrNameLst>
                                      </p:cBhvr>
                                      <p:tavLst>
                                        <p:tav tm="0">
                                          <p:val>
                                            <p:strVal val="1+#ppt_h/2"/>
                                          </p:val>
                                        </p:tav>
                                        <p:tav tm="100000">
                                          <p:val>
                                            <p:strVal val="#ppt_y"/>
                                          </p:val>
                                        </p:tav>
                                      </p:tavLst>
                                    </p:anim>
                                  </p:childTnLst>
                                </p:cTn>
                              </p:par>
                            </p:childTnLst>
                          </p:cTn>
                        </p:par>
                        <p:par>
                          <p:cTn id="29" fill="hold">
                            <p:stCondLst>
                              <p:cond delay="2750"/>
                            </p:stCondLst>
                            <p:childTnLst>
                              <p:par>
                                <p:cTn id="30" presetID="2" presetClass="entr" presetSubtype="4" fill="hold" grpId="0" nodeType="afterEffect">
                                  <p:stCondLst>
                                    <p:cond delay="0"/>
                                  </p:stCondLst>
                                  <p:childTnLst>
                                    <p:set>
                                      <p:cBhvr>
                                        <p:cTn id="31" dur="1" fill="hold">
                                          <p:stCondLst>
                                            <p:cond delay="0"/>
                                          </p:stCondLst>
                                        </p:cTn>
                                        <p:tgtEl>
                                          <p:spTgt spid="10"/>
                                        </p:tgtEl>
                                        <p:attrNameLst>
                                          <p:attrName>style.visibility</p:attrName>
                                        </p:attrNameLst>
                                      </p:cBhvr>
                                      <p:to>
                                        <p:strVal val="visible"/>
                                      </p:to>
                                    </p:set>
                                    <p:anim calcmode="lin" valueType="num">
                                      <p:cBhvr additive="base">
                                        <p:cTn id="32" dur="500" fill="hold"/>
                                        <p:tgtEl>
                                          <p:spTgt spid="10"/>
                                        </p:tgtEl>
                                        <p:attrNameLst>
                                          <p:attrName>ppt_x</p:attrName>
                                        </p:attrNameLst>
                                      </p:cBhvr>
                                      <p:tavLst>
                                        <p:tav tm="0">
                                          <p:val>
                                            <p:strVal val="#ppt_x"/>
                                          </p:val>
                                        </p:tav>
                                        <p:tav tm="100000">
                                          <p:val>
                                            <p:strVal val="#ppt_x"/>
                                          </p:val>
                                        </p:tav>
                                      </p:tavLst>
                                    </p:anim>
                                    <p:anim calcmode="lin" valueType="num">
                                      <p:cBhvr additive="base">
                                        <p:cTn id="33" dur="500" fill="hold"/>
                                        <p:tgtEl>
                                          <p:spTgt spid="10"/>
                                        </p:tgtEl>
                                        <p:attrNameLst>
                                          <p:attrName>ppt_y</p:attrName>
                                        </p:attrNameLst>
                                      </p:cBhvr>
                                      <p:tavLst>
                                        <p:tav tm="0">
                                          <p:val>
                                            <p:strVal val="1+#ppt_h/2"/>
                                          </p:val>
                                        </p:tav>
                                        <p:tav tm="100000">
                                          <p:val>
                                            <p:strVal val="#ppt_y"/>
                                          </p:val>
                                        </p:tav>
                                      </p:tavLst>
                                    </p:anim>
                                  </p:childTnLst>
                                </p:cTn>
                              </p:par>
                              <p:par>
                                <p:cTn id="34" presetID="2" presetClass="entr" presetSubtype="8" decel="100000" fill="hold" grpId="0" nodeType="withEffect">
                                  <p:stCondLst>
                                    <p:cond delay="500"/>
                                  </p:stCondLst>
                                  <p:childTnLst>
                                    <p:set>
                                      <p:cBhvr>
                                        <p:cTn id="35" dur="1" fill="hold">
                                          <p:stCondLst>
                                            <p:cond delay="0"/>
                                          </p:stCondLst>
                                        </p:cTn>
                                        <p:tgtEl>
                                          <p:spTgt spid="13"/>
                                        </p:tgtEl>
                                        <p:attrNameLst>
                                          <p:attrName>style.visibility</p:attrName>
                                        </p:attrNameLst>
                                      </p:cBhvr>
                                      <p:to>
                                        <p:strVal val="visible"/>
                                      </p:to>
                                    </p:set>
                                    <p:anim calcmode="lin" valueType="num">
                                      <p:cBhvr additive="base">
                                        <p:cTn id="36" dur="500" fill="hold"/>
                                        <p:tgtEl>
                                          <p:spTgt spid="13"/>
                                        </p:tgtEl>
                                        <p:attrNameLst>
                                          <p:attrName>ppt_x</p:attrName>
                                        </p:attrNameLst>
                                      </p:cBhvr>
                                      <p:tavLst>
                                        <p:tav tm="0">
                                          <p:val>
                                            <p:strVal val="0-#ppt_w/2"/>
                                          </p:val>
                                        </p:tav>
                                        <p:tav tm="100000">
                                          <p:val>
                                            <p:strVal val="#ppt_x"/>
                                          </p:val>
                                        </p:tav>
                                      </p:tavLst>
                                    </p:anim>
                                    <p:anim calcmode="lin" valueType="num">
                                      <p:cBhvr additive="base">
                                        <p:cTn id="37" dur="500" fill="hold"/>
                                        <p:tgtEl>
                                          <p:spTgt spid="13"/>
                                        </p:tgtEl>
                                        <p:attrNameLst>
                                          <p:attrName>ppt_y</p:attrName>
                                        </p:attrNameLst>
                                      </p:cBhvr>
                                      <p:tavLst>
                                        <p:tav tm="0">
                                          <p:val>
                                            <p:strVal val="#ppt_y"/>
                                          </p:val>
                                        </p:tav>
                                        <p:tav tm="100000">
                                          <p:val>
                                            <p:strVal val="#ppt_y"/>
                                          </p:val>
                                        </p:tav>
                                      </p:tavLst>
                                    </p:anim>
                                  </p:childTnLst>
                                </p:cTn>
                              </p:par>
                            </p:childTnLst>
                          </p:cTn>
                        </p:par>
                        <p:par>
                          <p:cTn id="38" fill="hold">
                            <p:stCondLst>
                              <p:cond delay="3750"/>
                            </p:stCondLst>
                            <p:childTnLst>
                              <p:par>
                                <p:cTn id="39" presetID="2" presetClass="entr" presetSubtype="2" fill="hold" nodeType="afterEffect">
                                  <p:stCondLst>
                                    <p:cond delay="0"/>
                                  </p:stCondLst>
                                  <p:childTnLst>
                                    <p:set>
                                      <p:cBhvr>
                                        <p:cTn id="40" dur="1" fill="hold">
                                          <p:stCondLst>
                                            <p:cond delay="0"/>
                                          </p:stCondLst>
                                        </p:cTn>
                                        <p:tgtEl>
                                          <p:spTgt spid="68"/>
                                        </p:tgtEl>
                                        <p:attrNameLst>
                                          <p:attrName>style.visibility</p:attrName>
                                        </p:attrNameLst>
                                      </p:cBhvr>
                                      <p:to>
                                        <p:strVal val="visible"/>
                                      </p:to>
                                    </p:set>
                                    <p:anim calcmode="lin" valueType="num">
                                      <p:cBhvr additive="base">
                                        <p:cTn id="41" dur="500" fill="hold"/>
                                        <p:tgtEl>
                                          <p:spTgt spid="68"/>
                                        </p:tgtEl>
                                        <p:attrNameLst>
                                          <p:attrName>ppt_x</p:attrName>
                                        </p:attrNameLst>
                                      </p:cBhvr>
                                      <p:tavLst>
                                        <p:tav tm="0">
                                          <p:val>
                                            <p:strVal val="1+#ppt_w/2"/>
                                          </p:val>
                                        </p:tav>
                                        <p:tav tm="100000">
                                          <p:val>
                                            <p:strVal val="#ppt_x"/>
                                          </p:val>
                                        </p:tav>
                                      </p:tavLst>
                                    </p:anim>
                                    <p:anim calcmode="lin" valueType="num">
                                      <p:cBhvr additive="base">
                                        <p:cTn id="42" dur="500" fill="hold"/>
                                        <p:tgtEl>
                                          <p:spTgt spid="6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P spid="7" grpId="0"/>
      <p:bldP spid="8" grpId="0"/>
      <p:bldP spid="9" grpId="0"/>
      <p:bldP spid="10" grpId="0"/>
      <p:bldP spid="13" grpId="0" animBg="1"/>
    </p:bldLst>
  </p:timing>
</p:sld>
</file>

<file path=ppt/slides/slide79.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10" name="Text Placeholder 4"/>
          <p:cNvSpPr txBox="1">
            <a:spLocks/>
          </p:cNvSpPr>
          <p:nvPr/>
        </p:nvSpPr>
        <p:spPr>
          <a:xfrm>
            <a:off x="2548507" y="470193"/>
            <a:ext cx="6314595" cy="918045"/>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lnSpc>
                <a:spcPct val="114000"/>
              </a:lnSpc>
              <a:buNone/>
              <a:defRPr/>
            </a:pPr>
            <a:r>
              <a:rPr lang="en-US" sz="2500" dirty="0">
                <a:solidFill>
                  <a:schemeClr val="bg1">
                    <a:lumMod val="50000"/>
                  </a:schemeClr>
                </a:solidFill>
                <a:latin typeface="Bebas Neue" panose="020B0606020202050201" pitchFamily="34" charset="0"/>
                <a:cs typeface="Calibri"/>
              </a:rPr>
              <a:t>PROFESSIONAL PROGRAM IN VISUAL EFFECTS</a:t>
            </a:r>
            <a:endParaRPr lang="id-ID" sz="2500" dirty="0">
              <a:solidFill>
                <a:schemeClr val="bg1">
                  <a:lumMod val="50000"/>
                </a:schemeClr>
              </a:solidFill>
              <a:latin typeface="Bebas Neue" panose="020B0606020202050201" pitchFamily="34" charset="0"/>
              <a:cs typeface="Calibri"/>
            </a:endParaRPr>
          </a:p>
        </p:txBody>
      </p:sp>
      <p:sp>
        <p:nvSpPr>
          <p:cNvPr id="12" name="TextBox 11"/>
          <p:cNvSpPr txBox="1"/>
          <p:nvPr/>
        </p:nvSpPr>
        <p:spPr>
          <a:xfrm>
            <a:off x="6589059" y="1801906"/>
            <a:ext cx="4764741" cy="4155753"/>
          </a:xfrm>
          <a:prstGeom prst="rect">
            <a:avLst/>
          </a:prstGeom>
          <a:noFill/>
        </p:spPr>
        <p:txBody>
          <a:bodyPr wrap="square" rtlCol="0">
            <a:spAutoFit/>
          </a:bodyPr>
          <a:lstStyle/>
          <a:p>
            <a:pPr>
              <a:spcAft>
                <a:spcPts val="1200"/>
              </a:spcAft>
            </a:pPr>
            <a:r>
              <a:rPr lang="en-US" b="1" dirty="0"/>
              <a:t>LEARNING OBJECTIVE: </a:t>
            </a:r>
          </a:p>
          <a:p>
            <a:pPr>
              <a:lnSpc>
                <a:spcPct val="120000"/>
              </a:lnSpc>
            </a:pPr>
            <a:r>
              <a:rPr lang="en-IN" dirty="0"/>
              <a:t>The Professional Program in Visual Effects (PPVFX) is a comprehensive 12-month program designed to provide students with the skills and knowledge required to excel in the visual effects industry. This program covers a wide range of topics, from fundamental design principles to advanced techniques in 3D </a:t>
            </a:r>
            <a:r>
              <a:rPr lang="en-IN" dirty="0" err="1"/>
              <a:t>modeling</a:t>
            </a:r>
            <a:r>
              <a:rPr lang="en-IN" dirty="0"/>
              <a:t>, texturing, lighting, dynamics, and digital compositing. Students will gain hands-on experience with industry-standard software and tools, preparing them for successful careers in visual effects and post-production.</a:t>
            </a:r>
          </a:p>
        </p:txBody>
      </p:sp>
      <p:sp>
        <p:nvSpPr>
          <p:cNvPr id="7" name="Rectangle 6"/>
          <p:cNvSpPr/>
          <p:nvPr/>
        </p:nvSpPr>
        <p:spPr>
          <a:xfrm>
            <a:off x="-2" y="6707188"/>
            <a:ext cx="12192002" cy="150812"/>
          </a:xfrm>
          <a:prstGeom prst="rect">
            <a:avLst/>
          </a:prstGeom>
          <a:solidFill>
            <a:srgbClr val="666666"/>
          </a:solid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2400" dirty="0">
              <a:latin typeface="Arial"/>
              <a:cs typeface="Arial"/>
            </a:endParaRPr>
          </a:p>
        </p:txBody>
      </p:sp>
      <p:sp>
        <p:nvSpPr>
          <p:cNvPr id="9" name="Rectangle 8"/>
          <p:cNvSpPr/>
          <p:nvPr/>
        </p:nvSpPr>
        <p:spPr>
          <a:xfrm>
            <a:off x="2727803" y="985695"/>
            <a:ext cx="5943600" cy="45719"/>
          </a:xfrm>
          <a:prstGeom prst="rect">
            <a:avLst/>
          </a:prstGeom>
          <a:gradFill flip="none" rotWithShape="1">
            <a:gsLst>
              <a:gs pos="0">
                <a:schemeClr val="accent1">
                  <a:lumMod val="40000"/>
                  <a:lumOff val="60000"/>
                </a:schemeClr>
              </a:gs>
              <a:gs pos="46000">
                <a:schemeClr val="accent1">
                  <a:lumMod val="95000"/>
                  <a:lumOff val="5000"/>
                </a:schemeClr>
              </a:gs>
              <a:gs pos="100000">
                <a:schemeClr val="accent1">
                  <a:lumMod val="60000"/>
                </a:schemeClr>
              </a:gs>
            </a:gsLst>
            <a:path path="circle">
              <a:fillToRect l="50000" t="130000" r="50000" b="-3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pic>
        <p:nvPicPr>
          <p:cNvPr id="2" name="Picture 1" descr="A logo for a company&#10;&#10;Description automatically generated">
            <a:extLst>
              <a:ext uri="{FF2B5EF4-FFF2-40B4-BE49-F238E27FC236}">
                <a16:creationId xmlns:a16="http://schemas.microsoft.com/office/drawing/2014/main" id="{4ED3694F-D4BF-81D7-0274-4010025CD4CF}"/>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10823317" y="136290"/>
            <a:ext cx="1213200" cy="1213200"/>
          </a:xfrm>
          <a:prstGeom prst="rect">
            <a:avLst/>
          </a:prstGeom>
        </p:spPr>
      </p:pic>
      <p:sp>
        <p:nvSpPr>
          <p:cNvPr id="3" name="Text Placeholder 4">
            <a:extLst>
              <a:ext uri="{FF2B5EF4-FFF2-40B4-BE49-F238E27FC236}">
                <a16:creationId xmlns:a16="http://schemas.microsoft.com/office/drawing/2014/main" id="{5AEF67F2-3EE3-2DD3-6598-BCE5E4838555}"/>
              </a:ext>
            </a:extLst>
          </p:cNvPr>
          <p:cNvSpPr txBox="1">
            <a:spLocks/>
          </p:cNvSpPr>
          <p:nvPr/>
        </p:nvSpPr>
        <p:spPr>
          <a:xfrm>
            <a:off x="496421" y="2116313"/>
            <a:ext cx="5074127" cy="2984780"/>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1800" dirty="0"/>
              <a:t>3 Days a week (MWF / TTS)</a:t>
            </a:r>
          </a:p>
          <a:p>
            <a:r>
              <a:rPr lang="en-US" sz="1800" dirty="0"/>
              <a:t>Everyday 2 Hrs. (Theory – 1 Hr. &amp; Practical 1 Hr.)</a:t>
            </a:r>
          </a:p>
          <a:p>
            <a:r>
              <a:rPr lang="en-US" sz="1800" dirty="0"/>
              <a:t>Duration: 12 Months</a:t>
            </a:r>
          </a:p>
        </p:txBody>
      </p:sp>
      <p:grpSp>
        <p:nvGrpSpPr>
          <p:cNvPr id="4" name="Group 3">
            <a:extLst>
              <a:ext uri="{FF2B5EF4-FFF2-40B4-BE49-F238E27FC236}">
                <a16:creationId xmlns:a16="http://schemas.microsoft.com/office/drawing/2014/main" id="{90BC5B71-32AC-0951-AE47-CFD458EA3155}"/>
              </a:ext>
            </a:extLst>
          </p:cNvPr>
          <p:cNvGrpSpPr/>
          <p:nvPr/>
        </p:nvGrpSpPr>
        <p:grpSpPr>
          <a:xfrm>
            <a:off x="508000" y="3227764"/>
            <a:ext cx="3594100" cy="3479424"/>
            <a:chOff x="884237" y="2261272"/>
            <a:chExt cx="10277111" cy="9949199"/>
          </a:xfrm>
        </p:grpSpPr>
        <p:sp>
          <p:nvSpPr>
            <p:cNvPr id="5" name="Freeform 81598">
              <a:extLst>
                <a:ext uri="{FF2B5EF4-FFF2-40B4-BE49-F238E27FC236}">
                  <a16:creationId xmlns:a16="http://schemas.microsoft.com/office/drawing/2014/main" id="{BDA49910-F350-CA43-4D53-8BB6B1933924}"/>
                </a:ext>
              </a:extLst>
            </p:cNvPr>
            <p:cNvSpPr>
              <a:spLocks/>
            </p:cNvSpPr>
            <p:nvPr/>
          </p:nvSpPr>
          <p:spPr bwMode="auto">
            <a:xfrm>
              <a:off x="1719100" y="6258235"/>
              <a:ext cx="6916646" cy="4894407"/>
            </a:xfrm>
            <a:custGeom>
              <a:avLst/>
              <a:gdLst>
                <a:gd name="T0" fmla="*/ 6 w 181"/>
                <a:gd name="T1" fmla="*/ 102 h 128"/>
                <a:gd name="T2" fmla="*/ 39 w 181"/>
                <a:gd name="T3" fmla="*/ 43 h 128"/>
                <a:gd name="T4" fmla="*/ 66 w 181"/>
                <a:gd name="T5" fmla="*/ 30 h 128"/>
                <a:gd name="T6" fmla="*/ 109 w 181"/>
                <a:gd name="T7" fmla="*/ 35 h 128"/>
                <a:gd name="T8" fmla="*/ 119 w 181"/>
                <a:gd name="T9" fmla="*/ 16 h 128"/>
                <a:gd name="T10" fmla="*/ 128 w 181"/>
                <a:gd name="T11" fmla="*/ 0 h 128"/>
                <a:gd name="T12" fmla="*/ 153 w 181"/>
                <a:gd name="T13" fmla="*/ 7 h 128"/>
                <a:gd name="T14" fmla="*/ 140 w 181"/>
                <a:gd name="T15" fmla="*/ 49 h 128"/>
                <a:gd name="T16" fmla="*/ 174 w 181"/>
                <a:gd name="T17" fmla="*/ 76 h 128"/>
                <a:gd name="T18" fmla="*/ 181 w 181"/>
                <a:gd name="T19" fmla="*/ 106 h 128"/>
                <a:gd name="T20" fmla="*/ 177 w 181"/>
                <a:gd name="T21" fmla="*/ 128 h 128"/>
                <a:gd name="T22" fmla="*/ 22 w 181"/>
                <a:gd name="T23" fmla="*/ 128 h 128"/>
                <a:gd name="T24" fmla="*/ 6 w 181"/>
                <a:gd name="T25" fmla="*/ 102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1" h="128">
                  <a:moveTo>
                    <a:pt x="6" y="102"/>
                  </a:moveTo>
                  <a:cubicBezTo>
                    <a:pt x="39" y="43"/>
                    <a:pt x="39" y="43"/>
                    <a:pt x="39" y="43"/>
                  </a:cubicBezTo>
                  <a:cubicBezTo>
                    <a:pt x="46" y="36"/>
                    <a:pt x="56" y="31"/>
                    <a:pt x="66" y="30"/>
                  </a:cubicBezTo>
                  <a:cubicBezTo>
                    <a:pt x="80" y="29"/>
                    <a:pt x="95" y="31"/>
                    <a:pt x="109" y="35"/>
                  </a:cubicBezTo>
                  <a:cubicBezTo>
                    <a:pt x="113" y="29"/>
                    <a:pt x="116" y="22"/>
                    <a:pt x="119" y="16"/>
                  </a:cubicBezTo>
                  <a:cubicBezTo>
                    <a:pt x="120" y="14"/>
                    <a:pt x="127" y="0"/>
                    <a:pt x="128" y="0"/>
                  </a:cubicBezTo>
                  <a:cubicBezTo>
                    <a:pt x="136" y="3"/>
                    <a:pt x="145" y="5"/>
                    <a:pt x="153" y="7"/>
                  </a:cubicBezTo>
                  <a:cubicBezTo>
                    <a:pt x="149" y="21"/>
                    <a:pt x="144" y="35"/>
                    <a:pt x="140" y="49"/>
                  </a:cubicBezTo>
                  <a:cubicBezTo>
                    <a:pt x="153" y="56"/>
                    <a:pt x="166" y="63"/>
                    <a:pt x="174" y="76"/>
                  </a:cubicBezTo>
                  <a:cubicBezTo>
                    <a:pt x="179" y="85"/>
                    <a:pt x="181" y="95"/>
                    <a:pt x="181" y="106"/>
                  </a:cubicBezTo>
                  <a:cubicBezTo>
                    <a:pt x="180" y="113"/>
                    <a:pt x="179" y="121"/>
                    <a:pt x="177" y="128"/>
                  </a:cubicBezTo>
                  <a:cubicBezTo>
                    <a:pt x="22" y="128"/>
                    <a:pt x="22" y="128"/>
                    <a:pt x="22" y="128"/>
                  </a:cubicBezTo>
                  <a:cubicBezTo>
                    <a:pt x="8" y="128"/>
                    <a:pt x="0" y="114"/>
                    <a:pt x="6" y="102"/>
                  </a:cubicBezTo>
                  <a:close/>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6" name="Group 5">
              <a:extLst>
                <a:ext uri="{FF2B5EF4-FFF2-40B4-BE49-F238E27FC236}">
                  <a16:creationId xmlns:a16="http://schemas.microsoft.com/office/drawing/2014/main" id="{4825091B-DCDA-DAE1-286C-30516F99D29D}"/>
                </a:ext>
              </a:extLst>
            </p:cNvPr>
            <p:cNvGrpSpPr/>
            <p:nvPr/>
          </p:nvGrpSpPr>
          <p:grpSpPr>
            <a:xfrm>
              <a:off x="884237" y="2261272"/>
              <a:ext cx="3950380" cy="7510702"/>
              <a:chOff x="-3471496" y="6031768"/>
              <a:chExt cx="2787858" cy="5300445"/>
            </a:xfrm>
          </p:grpSpPr>
          <p:grpSp>
            <p:nvGrpSpPr>
              <p:cNvPr id="59" name="Group 58">
                <a:extLst>
                  <a:ext uri="{FF2B5EF4-FFF2-40B4-BE49-F238E27FC236}">
                    <a16:creationId xmlns:a16="http://schemas.microsoft.com/office/drawing/2014/main" id="{51E0C744-A9B9-BB1A-41D1-1CE8FBEAA6B0}"/>
                  </a:ext>
                </a:extLst>
              </p:cNvPr>
              <p:cNvGrpSpPr/>
              <p:nvPr/>
            </p:nvGrpSpPr>
            <p:grpSpPr>
              <a:xfrm>
                <a:off x="-3471496" y="6031768"/>
                <a:ext cx="2787858" cy="5300445"/>
                <a:chOff x="11964378" y="6046786"/>
                <a:chExt cx="3506538" cy="6666845"/>
              </a:xfrm>
            </p:grpSpPr>
            <p:grpSp>
              <p:nvGrpSpPr>
                <p:cNvPr id="61" name="Group 60">
                  <a:extLst>
                    <a:ext uri="{FF2B5EF4-FFF2-40B4-BE49-F238E27FC236}">
                      <a16:creationId xmlns:a16="http://schemas.microsoft.com/office/drawing/2014/main" id="{D6E1CBFC-44C7-4C29-D91A-EDC6BFFFA655}"/>
                    </a:ext>
                  </a:extLst>
                </p:cNvPr>
                <p:cNvGrpSpPr/>
                <p:nvPr/>
              </p:nvGrpSpPr>
              <p:grpSpPr>
                <a:xfrm>
                  <a:off x="13686031" y="7836986"/>
                  <a:ext cx="1784885" cy="2530780"/>
                  <a:chOff x="13002206" y="10072851"/>
                  <a:chExt cx="1284898" cy="1821851"/>
                </a:xfrm>
              </p:grpSpPr>
              <p:sp>
                <p:nvSpPr>
                  <p:cNvPr id="75" name="Freeform 4248">
                    <a:extLst>
                      <a:ext uri="{FF2B5EF4-FFF2-40B4-BE49-F238E27FC236}">
                        <a16:creationId xmlns:a16="http://schemas.microsoft.com/office/drawing/2014/main" id="{E0C3ABE7-46CB-F959-1111-46CC625EDC63}"/>
                      </a:ext>
                    </a:extLst>
                  </p:cNvPr>
                  <p:cNvSpPr>
                    <a:spLocks/>
                  </p:cNvSpPr>
                  <p:nvPr/>
                </p:nvSpPr>
                <p:spPr bwMode="auto">
                  <a:xfrm>
                    <a:off x="13098099" y="11281021"/>
                    <a:ext cx="249315" cy="613681"/>
                  </a:xfrm>
                  <a:custGeom>
                    <a:avLst/>
                    <a:gdLst>
                      <a:gd name="T0" fmla="*/ 3 w 15"/>
                      <a:gd name="T1" fmla="*/ 37 h 37"/>
                      <a:gd name="T2" fmla="*/ 3 w 15"/>
                      <a:gd name="T3" fmla="*/ 37 h 37"/>
                      <a:gd name="T4" fmla="*/ 5 w 15"/>
                      <a:gd name="T5" fmla="*/ 35 h 37"/>
                      <a:gd name="T6" fmla="*/ 15 w 15"/>
                      <a:gd name="T7" fmla="*/ 3 h 37"/>
                      <a:gd name="T8" fmla="*/ 14 w 15"/>
                      <a:gd name="T9" fmla="*/ 0 h 37"/>
                      <a:gd name="T10" fmla="*/ 11 w 15"/>
                      <a:gd name="T11" fmla="*/ 1 h 37"/>
                      <a:gd name="T12" fmla="*/ 1 w 15"/>
                      <a:gd name="T13" fmla="*/ 35 h 37"/>
                      <a:gd name="T14" fmla="*/ 3 w 15"/>
                      <a:gd name="T15" fmla="*/ 37 h 3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37">
                        <a:moveTo>
                          <a:pt x="3" y="37"/>
                        </a:moveTo>
                        <a:cubicBezTo>
                          <a:pt x="3" y="37"/>
                          <a:pt x="3" y="37"/>
                          <a:pt x="3" y="37"/>
                        </a:cubicBezTo>
                        <a:cubicBezTo>
                          <a:pt x="4" y="36"/>
                          <a:pt x="5" y="36"/>
                          <a:pt x="5" y="35"/>
                        </a:cubicBezTo>
                        <a:cubicBezTo>
                          <a:pt x="4" y="18"/>
                          <a:pt x="14" y="3"/>
                          <a:pt x="15" y="3"/>
                        </a:cubicBezTo>
                        <a:cubicBezTo>
                          <a:pt x="15" y="2"/>
                          <a:pt x="15" y="1"/>
                          <a:pt x="14" y="0"/>
                        </a:cubicBezTo>
                        <a:cubicBezTo>
                          <a:pt x="13" y="0"/>
                          <a:pt x="12" y="0"/>
                          <a:pt x="11" y="1"/>
                        </a:cubicBezTo>
                        <a:cubicBezTo>
                          <a:pt x="11" y="2"/>
                          <a:pt x="0" y="17"/>
                          <a:pt x="1" y="35"/>
                        </a:cubicBezTo>
                        <a:cubicBezTo>
                          <a:pt x="1" y="36"/>
                          <a:pt x="2" y="37"/>
                          <a:pt x="3" y="37"/>
                        </a:cubicBezTo>
                        <a:close/>
                      </a:path>
                    </a:pathLst>
                  </a:custGeom>
                  <a:solidFill>
                    <a:srgbClr val="4B41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 name="Freeform 4250">
                    <a:extLst>
                      <a:ext uri="{FF2B5EF4-FFF2-40B4-BE49-F238E27FC236}">
                        <a16:creationId xmlns:a16="http://schemas.microsoft.com/office/drawing/2014/main" id="{1E4294D6-AD5B-258F-B724-16DB25B903A5}"/>
                      </a:ext>
                    </a:extLst>
                  </p:cNvPr>
                  <p:cNvSpPr>
                    <a:spLocks/>
                  </p:cNvSpPr>
                  <p:nvPr/>
                </p:nvSpPr>
                <p:spPr bwMode="auto">
                  <a:xfrm>
                    <a:off x="13002206" y="10072851"/>
                    <a:ext cx="1284898" cy="1534200"/>
                  </a:xfrm>
                  <a:custGeom>
                    <a:avLst/>
                    <a:gdLst>
                      <a:gd name="T0" fmla="*/ 16 w 76"/>
                      <a:gd name="T1" fmla="*/ 77 h 92"/>
                      <a:gd name="T2" fmla="*/ 76 w 76"/>
                      <a:gd name="T3" fmla="*/ 8 h 92"/>
                      <a:gd name="T4" fmla="*/ 68 w 76"/>
                      <a:gd name="T5" fmla="*/ 2 h 92"/>
                      <a:gd name="T6" fmla="*/ 16 w 76"/>
                      <a:gd name="T7" fmla="*/ 77 h 92"/>
                    </a:gdLst>
                    <a:ahLst/>
                    <a:cxnLst>
                      <a:cxn ang="0">
                        <a:pos x="T0" y="T1"/>
                      </a:cxn>
                      <a:cxn ang="0">
                        <a:pos x="T2" y="T3"/>
                      </a:cxn>
                      <a:cxn ang="0">
                        <a:pos x="T4" y="T5"/>
                      </a:cxn>
                      <a:cxn ang="0">
                        <a:pos x="T6" y="T7"/>
                      </a:cxn>
                    </a:cxnLst>
                    <a:rect l="0" t="0" r="r" b="b"/>
                    <a:pathLst>
                      <a:path w="76" h="92">
                        <a:moveTo>
                          <a:pt x="16" y="77"/>
                        </a:moveTo>
                        <a:cubicBezTo>
                          <a:pt x="16" y="77"/>
                          <a:pt x="61" y="92"/>
                          <a:pt x="76" y="8"/>
                        </a:cubicBezTo>
                        <a:cubicBezTo>
                          <a:pt x="76" y="3"/>
                          <a:pt x="72" y="0"/>
                          <a:pt x="68" y="2"/>
                        </a:cubicBezTo>
                        <a:cubicBezTo>
                          <a:pt x="47" y="11"/>
                          <a:pt x="0" y="36"/>
                          <a:pt x="16" y="77"/>
                        </a:cubicBezTo>
                        <a:close/>
                      </a:path>
                    </a:pathLst>
                  </a:custGeom>
                  <a:solidFill>
                    <a:srgbClr val="4B41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2" name="Group 61">
                  <a:extLst>
                    <a:ext uri="{FF2B5EF4-FFF2-40B4-BE49-F238E27FC236}">
                      <a16:creationId xmlns:a16="http://schemas.microsoft.com/office/drawing/2014/main" id="{E97DDA31-3B36-4D4A-4647-C425C37E3706}"/>
                    </a:ext>
                  </a:extLst>
                </p:cNvPr>
                <p:cNvGrpSpPr/>
                <p:nvPr/>
              </p:nvGrpSpPr>
              <p:grpSpPr>
                <a:xfrm>
                  <a:off x="12694160" y="6046786"/>
                  <a:ext cx="1997962" cy="4313066"/>
                  <a:chOff x="12388531" y="9324919"/>
                  <a:chExt cx="1208184" cy="2608147"/>
                </a:xfrm>
              </p:grpSpPr>
              <p:sp>
                <p:nvSpPr>
                  <p:cNvPr id="71" name="Freeform 4249">
                    <a:extLst>
                      <a:ext uri="{FF2B5EF4-FFF2-40B4-BE49-F238E27FC236}">
                        <a16:creationId xmlns:a16="http://schemas.microsoft.com/office/drawing/2014/main" id="{1426D6AB-737D-9E17-EAF2-8DF417C1CD81}"/>
                      </a:ext>
                    </a:extLst>
                  </p:cNvPr>
                  <p:cNvSpPr>
                    <a:spLocks/>
                  </p:cNvSpPr>
                  <p:nvPr/>
                </p:nvSpPr>
                <p:spPr bwMode="auto">
                  <a:xfrm>
                    <a:off x="12983034" y="10839947"/>
                    <a:ext cx="95893" cy="1093119"/>
                  </a:xfrm>
                  <a:custGeom>
                    <a:avLst/>
                    <a:gdLst>
                      <a:gd name="T0" fmla="*/ 3 w 5"/>
                      <a:gd name="T1" fmla="*/ 66 h 66"/>
                      <a:gd name="T2" fmla="*/ 3 w 5"/>
                      <a:gd name="T3" fmla="*/ 66 h 66"/>
                      <a:gd name="T4" fmla="*/ 5 w 5"/>
                      <a:gd name="T5" fmla="*/ 64 h 66"/>
                      <a:gd name="T6" fmla="*/ 4 w 5"/>
                      <a:gd name="T7" fmla="*/ 2 h 66"/>
                      <a:gd name="T8" fmla="*/ 2 w 5"/>
                      <a:gd name="T9" fmla="*/ 0 h 66"/>
                      <a:gd name="T10" fmla="*/ 0 w 5"/>
                      <a:gd name="T11" fmla="*/ 2 h 66"/>
                      <a:gd name="T12" fmla="*/ 1 w 5"/>
                      <a:gd name="T13" fmla="*/ 64 h 66"/>
                      <a:gd name="T14" fmla="*/ 3 w 5"/>
                      <a:gd name="T15" fmla="*/ 66 h 6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66">
                        <a:moveTo>
                          <a:pt x="3" y="66"/>
                        </a:moveTo>
                        <a:cubicBezTo>
                          <a:pt x="3" y="66"/>
                          <a:pt x="3" y="66"/>
                          <a:pt x="3" y="66"/>
                        </a:cubicBezTo>
                        <a:cubicBezTo>
                          <a:pt x="4" y="66"/>
                          <a:pt x="5" y="65"/>
                          <a:pt x="5" y="64"/>
                        </a:cubicBezTo>
                        <a:cubicBezTo>
                          <a:pt x="4" y="2"/>
                          <a:pt x="4" y="2"/>
                          <a:pt x="4" y="2"/>
                        </a:cubicBezTo>
                        <a:cubicBezTo>
                          <a:pt x="4" y="1"/>
                          <a:pt x="3" y="0"/>
                          <a:pt x="2" y="0"/>
                        </a:cubicBezTo>
                        <a:cubicBezTo>
                          <a:pt x="1" y="0"/>
                          <a:pt x="0" y="1"/>
                          <a:pt x="0" y="2"/>
                        </a:cubicBezTo>
                        <a:cubicBezTo>
                          <a:pt x="1" y="64"/>
                          <a:pt x="1" y="64"/>
                          <a:pt x="1" y="64"/>
                        </a:cubicBezTo>
                        <a:cubicBezTo>
                          <a:pt x="1" y="66"/>
                          <a:pt x="2" y="66"/>
                          <a:pt x="3" y="66"/>
                        </a:cubicBezTo>
                        <a:close/>
                      </a:path>
                    </a:pathLst>
                  </a:custGeom>
                  <a:solidFill>
                    <a:srgbClr val="8379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72" name="Group 71">
                    <a:extLst>
                      <a:ext uri="{FF2B5EF4-FFF2-40B4-BE49-F238E27FC236}">
                        <a16:creationId xmlns:a16="http://schemas.microsoft.com/office/drawing/2014/main" id="{12BEF6B6-7282-E9C8-C881-F8C132E82EC4}"/>
                      </a:ext>
                    </a:extLst>
                  </p:cNvPr>
                  <p:cNvGrpSpPr/>
                  <p:nvPr/>
                </p:nvGrpSpPr>
                <p:grpSpPr>
                  <a:xfrm>
                    <a:off x="12388531" y="9324919"/>
                    <a:ext cx="1208184" cy="2013637"/>
                    <a:chOff x="12388531" y="9324919"/>
                    <a:chExt cx="1208184" cy="2013637"/>
                  </a:xfrm>
                </p:grpSpPr>
                <p:sp>
                  <p:nvSpPr>
                    <p:cNvPr id="73" name="Freeform 4252">
                      <a:extLst>
                        <a:ext uri="{FF2B5EF4-FFF2-40B4-BE49-F238E27FC236}">
                          <a16:creationId xmlns:a16="http://schemas.microsoft.com/office/drawing/2014/main" id="{ED1BF93F-6252-5003-3B9B-1D928CAA0B65}"/>
                        </a:ext>
                      </a:extLst>
                    </p:cNvPr>
                    <p:cNvSpPr>
                      <a:spLocks/>
                    </p:cNvSpPr>
                    <p:nvPr/>
                  </p:nvSpPr>
                  <p:spPr bwMode="auto">
                    <a:xfrm>
                      <a:off x="12388531" y="9324919"/>
                      <a:ext cx="1208184" cy="2013637"/>
                    </a:xfrm>
                    <a:custGeom>
                      <a:avLst/>
                      <a:gdLst>
                        <a:gd name="T0" fmla="*/ 31 w 72"/>
                        <a:gd name="T1" fmla="*/ 114 h 120"/>
                        <a:gd name="T2" fmla="*/ 46 w 72"/>
                        <a:gd name="T3" fmla="*/ 113 h 120"/>
                        <a:gd name="T4" fmla="*/ 38 w 72"/>
                        <a:gd name="T5" fmla="*/ 9 h 120"/>
                        <a:gd name="T6" fmla="*/ 31 w 72"/>
                        <a:gd name="T7" fmla="*/ 114 h 120"/>
                      </a:gdLst>
                      <a:ahLst/>
                      <a:cxnLst>
                        <a:cxn ang="0">
                          <a:pos x="T0" y="T1"/>
                        </a:cxn>
                        <a:cxn ang="0">
                          <a:pos x="T2" y="T3"/>
                        </a:cxn>
                        <a:cxn ang="0">
                          <a:pos x="T4" y="T5"/>
                        </a:cxn>
                        <a:cxn ang="0">
                          <a:pos x="T6" y="T7"/>
                        </a:cxn>
                      </a:cxnLst>
                      <a:rect l="0" t="0" r="r" b="b"/>
                      <a:pathLst>
                        <a:path w="72" h="120">
                          <a:moveTo>
                            <a:pt x="31" y="114"/>
                          </a:moveTo>
                          <a:cubicBezTo>
                            <a:pt x="34" y="120"/>
                            <a:pt x="44" y="119"/>
                            <a:pt x="46" y="113"/>
                          </a:cubicBezTo>
                          <a:cubicBezTo>
                            <a:pt x="55" y="82"/>
                            <a:pt x="72" y="16"/>
                            <a:pt x="38" y="9"/>
                          </a:cubicBezTo>
                          <a:cubicBezTo>
                            <a:pt x="0" y="0"/>
                            <a:pt x="13" y="77"/>
                            <a:pt x="31" y="114"/>
                          </a:cubicBezTo>
                          <a:close/>
                        </a:path>
                      </a:pathLst>
                    </a:custGeom>
                    <a:solidFill>
                      <a:srgbClr val="8379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 name="Freeform 4253">
                      <a:extLst>
                        <a:ext uri="{FF2B5EF4-FFF2-40B4-BE49-F238E27FC236}">
                          <a16:creationId xmlns:a16="http://schemas.microsoft.com/office/drawing/2014/main" id="{4FB24CC3-284E-F86B-0E82-CD129379DAD4}"/>
                        </a:ext>
                      </a:extLst>
                    </p:cNvPr>
                    <p:cNvSpPr>
                      <a:spLocks/>
                    </p:cNvSpPr>
                    <p:nvPr/>
                  </p:nvSpPr>
                  <p:spPr bwMode="auto">
                    <a:xfrm>
                      <a:off x="12963855" y="9804364"/>
                      <a:ext cx="95893" cy="1495842"/>
                    </a:xfrm>
                    <a:custGeom>
                      <a:avLst/>
                      <a:gdLst>
                        <a:gd name="T0" fmla="*/ 5 w 6"/>
                        <a:gd name="T1" fmla="*/ 90 h 90"/>
                        <a:gd name="T2" fmla="*/ 5 w 6"/>
                        <a:gd name="T3" fmla="*/ 90 h 90"/>
                        <a:gd name="T4" fmla="*/ 6 w 6"/>
                        <a:gd name="T5" fmla="*/ 89 h 90"/>
                        <a:gd name="T6" fmla="*/ 2 w 6"/>
                        <a:gd name="T7" fmla="*/ 1 h 90"/>
                        <a:gd name="T8" fmla="*/ 1 w 6"/>
                        <a:gd name="T9" fmla="*/ 0 h 90"/>
                        <a:gd name="T10" fmla="*/ 0 w 6"/>
                        <a:gd name="T11" fmla="*/ 1 h 90"/>
                        <a:gd name="T12" fmla="*/ 4 w 6"/>
                        <a:gd name="T13" fmla="*/ 89 h 90"/>
                        <a:gd name="T14" fmla="*/ 5 w 6"/>
                        <a:gd name="T15" fmla="*/ 90 h 9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90">
                          <a:moveTo>
                            <a:pt x="5" y="90"/>
                          </a:moveTo>
                          <a:cubicBezTo>
                            <a:pt x="5" y="90"/>
                            <a:pt x="5" y="90"/>
                            <a:pt x="5" y="90"/>
                          </a:cubicBezTo>
                          <a:cubicBezTo>
                            <a:pt x="5" y="90"/>
                            <a:pt x="6" y="89"/>
                            <a:pt x="6" y="89"/>
                          </a:cubicBezTo>
                          <a:cubicBezTo>
                            <a:pt x="2" y="1"/>
                            <a:pt x="2" y="1"/>
                            <a:pt x="2" y="1"/>
                          </a:cubicBezTo>
                          <a:cubicBezTo>
                            <a:pt x="2" y="1"/>
                            <a:pt x="2" y="0"/>
                            <a:pt x="1" y="0"/>
                          </a:cubicBezTo>
                          <a:cubicBezTo>
                            <a:pt x="0" y="0"/>
                            <a:pt x="0" y="1"/>
                            <a:pt x="0" y="1"/>
                          </a:cubicBezTo>
                          <a:cubicBezTo>
                            <a:pt x="4" y="89"/>
                            <a:pt x="4" y="89"/>
                            <a:pt x="4" y="89"/>
                          </a:cubicBezTo>
                          <a:cubicBezTo>
                            <a:pt x="4" y="89"/>
                            <a:pt x="4" y="90"/>
                            <a:pt x="5" y="90"/>
                          </a:cubicBezTo>
                          <a:close/>
                        </a:path>
                      </a:pathLst>
                    </a:custGeom>
                    <a:solidFill>
                      <a:srgbClr val="4B41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grpSp>
              <p:nvGrpSpPr>
                <p:cNvPr id="63" name="Group 62">
                  <a:extLst>
                    <a:ext uri="{FF2B5EF4-FFF2-40B4-BE49-F238E27FC236}">
                      <a16:creationId xmlns:a16="http://schemas.microsoft.com/office/drawing/2014/main" id="{6FDAF7A1-117D-E971-C1DD-BA797B761785}"/>
                    </a:ext>
                  </a:extLst>
                </p:cNvPr>
                <p:cNvGrpSpPr/>
                <p:nvPr/>
              </p:nvGrpSpPr>
              <p:grpSpPr>
                <a:xfrm rot="382393">
                  <a:off x="11964378" y="8619935"/>
                  <a:ext cx="1658571" cy="1704006"/>
                  <a:chOff x="11506364" y="10590632"/>
                  <a:chExt cx="1399962" cy="1438313"/>
                </a:xfrm>
              </p:grpSpPr>
              <p:sp>
                <p:nvSpPr>
                  <p:cNvPr id="68" name="Freeform 4245">
                    <a:extLst>
                      <a:ext uri="{FF2B5EF4-FFF2-40B4-BE49-F238E27FC236}">
                        <a16:creationId xmlns:a16="http://schemas.microsoft.com/office/drawing/2014/main" id="{046B13D0-AD18-A0B0-775B-E73DE2DDA721}"/>
                      </a:ext>
                    </a:extLst>
                  </p:cNvPr>
                  <p:cNvSpPr>
                    <a:spLocks/>
                  </p:cNvSpPr>
                  <p:nvPr/>
                </p:nvSpPr>
                <p:spPr bwMode="auto">
                  <a:xfrm>
                    <a:off x="12580304" y="11434443"/>
                    <a:ext cx="326022" cy="517795"/>
                  </a:xfrm>
                  <a:custGeom>
                    <a:avLst/>
                    <a:gdLst>
                      <a:gd name="T0" fmla="*/ 18 w 20"/>
                      <a:gd name="T1" fmla="*/ 31 h 31"/>
                      <a:gd name="T2" fmla="*/ 19 w 20"/>
                      <a:gd name="T3" fmla="*/ 29 h 31"/>
                      <a:gd name="T4" fmla="*/ 3 w 20"/>
                      <a:gd name="T5" fmla="*/ 0 h 31"/>
                      <a:gd name="T6" fmla="*/ 1 w 20"/>
                      <a:gd name="T7" fmla="*/ 1 h 31"/>
                      <a:gd name="T8" fmla="*/ 1 w 20"/>
                      <a:gd name="T9" fmla="*/ 4 h 31"/>
                      <a:gd name="T10" fmla="*/ 9 w 20"/>
                      <a:gd name="T11" fmla="*/ 10 h 31"/>
                      <a:gd name="T12" fmla="*/ 16 w 20"/>
                      <a:gd name="T13" fmla="*/ 29 h 31"/>
                      <a:gd name="T14" fmla="*/ 17 w 20"/>
                      <a:gd name="T15" fmla="*/ 31 h 31"/>
                      <a:gd name="T16" fmla="*/ 18 w 20"/>
                      <a:gd name="T17"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31">
                        <a:moveTo>
                          <a:pt x="18" y="31"/>
                        </a:moveTo>
                        <a:cubicBezTo>
                          <a:pt x="19" y="31"/>
                          <a:pt x="19" y="30"/>
                          <a:pt x="19" y="29"/>
                        </a:cubicBezTo>
                        <a:cubicBezTo>
                          <a:pt x="20" y="9"/>
                          <a:pt x="4" y="1"/>
                          <a:pt x="3" y="0"/>
                        </a:cubicBezTo>
                        <a:cubicBezTo>
                          <a:pt x="2" y="0"/>
                          <a:pt x="1" y="0"/>
                          <a:pt x="1" y="1"/>
                        </a:cubicBezTo>
                        <a:cubicBezTo>
                          <a:pt x="0" y="2"/>
                          <a:pt x="0" y="3"/>
                          <a:pt x="1" y="4"/>
                        </a:cubicBezTo>
                        <a:cubicBezTo>
                          <a:pt x="1" y="4"/>
                          <a:pt x="5" y="6"/>
                          <a:pt x="9" y="10"/>
                        </a:cubicBezTo>
                        <a:cubicBezTo>
                          <a:pt x="13" y="16"/>
                          <a:pt x="16" y="22"/>
                          <a:pt x="16" y="29"/>
                        </a:cubicBezTo>
                        <a:cubicBezTo>
                          <a:pt x="16" y="30"/>
                          <a:pt x="16" y="31"/>
                          <a:pt x="17" y="31"/>
                        </a:cubicBezTo>
                        <a:lnTo>
                          <a:pt x="18" y="31"/>
                        </a:lnTo>
                        <a:close/>
                      </a:path>
                    </a:pathLst>
                  </a:custGeom>
                  <a:solidFill>
                    <a:srgbClr val="8379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 name="Freeform 4251">
                    <a:extLst>
                      <a:ext uri="{FF2B5EF4-FFF2-40B4-BE49-F238E27FC236}">
                        <a16:creationId xmlns:a16="http://schemas.microsoft.com/office/drawing/2014/main" id="{6681E0C6-1202-34CE-1379-D02383823873}"/>
                      </a:ext>
                    </a:extLst>
                  </p:cNvPr>
                  <p:cNvSpPr>
                    <a:spLocks/>
                  </p:cNvSpPr>
                  <p:nvPr/>
                </p:nvSpPr>
                <p:spPr bwMode="auto">
                  <a:xfrm>
                    <a:off x="11506364" y="10590632"/>
                    <a:ext cx="1361606" cy="1438313"/>
                  </a:xfrm>
                  <a:custGeom>
                    <a:avLst/>
                    <a:gdLst>
                      <a:gd name="T0" fmla="*/ 76 w 82"/>
                      <a:gd name="T1" fmla="*/ 62 h 87"/>
                      <a:gd name="T2" fmla="*/ 2 w 82"/>
                      <a:gd name="T3" fmla="*/ 9 h 87"/>
                      <a:gd name="T4" fmla="*/ 8 w 82"/>
                      <a:gd name="T5" fmla="*/ 1 h 87"/>
                      <a:gd name="T6" fmla="*/ 76 w 82"/>
                      <a:gd name="T7" fmla="*/ 62 h 87"/>
                    </a:gdLst>
                    <a:ahLst/>
                    <a:cxnLst>
                      <a:cxn ang="0">
                        <a:pos x="T0" y="T1"/>
                      </a:cxn>
                      <a:cxn ang="0">
                        <a:pos x="T2" y="T3"/>
                      </a:cxn>
                      <a:cxn ang="0">
                        <a:pos x="T4" y="T5"/>
                      </a:cxn>
                      <a:cxn ang="0">
                        <a:pos x="T6" y="T7"/>
                      </a:cxn>
                    </a:cxnLst>
                    <a:rect l="0" t="0" r="r" b="b"/>
                    <a:pathLst>
                      <a:path w="82" h="87">
                        <a:moveTo>
                          <a:pt x="76" y="62"/>
                        </a:moveTo>
                        <a:cubicBezTo>
                          <a:pt x="76" y="62"/>
                          <a:pt x="36" y="87"/>
                          <a:pt x="2" y="9"/>
                        </a:cubicBezTo>
                        <a:cubicBezTo>
                          <a:pt x="0" y="5"/>
                          <a:pt x="4" y="0"/>
                          <a:pt x="8" y="1"/>
                        </a:cubicBezTo>
                        <a:cubicBezTo>
                          <a:pt x="30" y="5"/>
                          <a:pt x="82" y="19"/>
                          <a:pt x="76" y="62"/>
                        </a:cubicBezTo>
                        <a:close/>
                      </a:path>
                    </a:pathLst>
                  </a:custGeom>
                  <a:solidFill>
                    <a:srgbClr val="8379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 name="Freeform 4254">
                    <a:extLst>
                      <a:ext uri="{FF2B5EF4-FFF2-40B4-BE49-F238E27FC236}">
                        <a16:creationId xmlns:a16="http://schemas.microsoft.com/office/drawing/2014/main" id="{FE86E2DB-42F3-B955-C5F3-843D5BA7DA85}"/>
                      </a:ext>
                    </a:extLst>
                  </p:cNvPr>
                  <p:cNvSpPr>
                    <a:spLocks/>
                  </p:cNvSpPr>
                  <p:nvPr/>
                </p:nvSpPr>
                <p:spPr bwMode="auto">
                  <a:xfrm>
                    <a:off x="11947451" y="10935827"/>
                    <a:ext cx="824639" cy="690389"/>
                  </a:xfrm>
                  <a:custGeom>
                    <a:avLst/>
                    <a:gdLst>
                      <a:gd name="T0" fmla="*/ 49 w 50"/>
                      <a:gd name="T1" fmla="*/ 41 h 41"/>
                      <a:gd name="T2" fmla="*/ 50 w 50"/>
                      <a:gd name="T3" fmla="*/ 41 h 41"/>
                      <a:gd name="T4" fmla="*/ 50 w 50"/>
                      <a:gd name="T5" fmla="*/ 40 h 41"/>
                      <a:gd name="T6" fmla="*/ 1 w 50"/>
                      <a:gd name="T7" fmla="*/ 0 h 41"/>
                      <a:gd name="T8" fmla="*/ 0 w 50"/>
                      <a:gd name="T9" fmla="*/ 0 h 41"/>
                      <a:gd name="T10" fmla="*/ 0 w 50"/>
                      <a:gd name="T11" fmla="*/ 2 h 41"/>
                      <a:gd name="T12" fmla="*/ 49 w 50"/>
                      <a:gd name="T13" fmla="*/ 41 h 41"/>
                      <a:gd name="T14" fmla="*/ 49 w 50"/>
                      <a:gd name="T15" fmla="*/ 41 h 4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 h="41">
                        <a:moveTo>
                          <a:pt x="49" y="41"/>
                        </a:moveTo>
                        <a:cubicBezTo>
                          <a:pt x="50" y="41"/>
                          <a:pt x="50" y="41"/>
                          <a:pt x="50" y="41"/>
                        </a:cubicBezTo>
                        <a:cubicBezTo>
                          <a:pt x="50" y="41"/>
                          <a:pt x="50" y="40"/>
                          <a:pt x="50" y="40"/>
                        </a:cubicBezTo>
                        <a:cubicBezTo>
                          <a:pt x="1" y="0"/>
                          <a:pt x="1" y="0"/>
                          <a:pt x="1" y="0"/>
                        </a:cubicBezTo>
                        <a:cubicBezTo>
                          <a:pt x="1" y="0"/>
                          <a:pt x="0" y="0"/>
                          <a:pt x="0" y="0"/>
                        </a:cubicBezTo>
                        <a:cubicBezTo>
                          <a:pt x="0" y="1"/>
                          <a:pt x="0" y="1"/>
                          <a:pt x="0" y="2"/>
                        </a:cubicBezTo>
                        <a:cubicBezTo>
                          <a:pt x="49" y="41"/>
                          <a:pt x="49" y="41"/>
                          <a:pt x="49" y="41"/>
                        </a:cubicBezTo>
                        <a:cubicBezTo>
                          <a:pt x="49" y="41"/>
                          <a:pt x="49" y="41"/>
                          <a:pt x="49" y="41"/>
                        </a:cubicBezTo>
                        <a:close/>
                      </a:path>
                    </a:pathLst>
                  </a:custGeom>
                  <a:solidFill>
                    <a:srgbClr val="4B41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4" name="Group 63">
                  <a:extLst>
                    <a:ext uri="{FF2B5EF4-FFF2-40B4-BE49-F238E27FC236}">
                      <a16:creationId xmlns:a16="http://schemas.microsoft.com/office/drawing/2014/main" id="{A3259BB6-C66A-4E38-2E33-CA2F9E58954B}"/>
                    </a:ext>
                  </a:extLst>
                </p:cNvPr>
                <p:cNvGrpSpPr/>
                <p:nvPr/>
              </p:nvGrpSpPr>
              <p:grpSpPr>
                <a:xfrm>
                  <a:off x="13265290" y="10227467"/>
                  <a:ext cx="877747" cy="2486164"/>
                  <a:chOff x="12854791" y="10175948"/>
                  <a:chExt cx="1649264" cy="2486164"/>
                </a:xfrm>
              </p:grpSpPr>
              <p:sp>
                <p:nvSpPr>
                  <p:cNvPr id="65" name="Freeform 4255">
                    <a:extLst>
                      <a:ext uri="{FF2B5EF4-FFF2-40B4-BE49-F238E27FC236}">
                        <a16:creationId xmlns:a16="http://schemas.microsoft.com/office/drawing/2014/main" id="{91D263E0-AB21-7D75-325F-75C5F75564A6}"/>
                      </a:ext>
                    </a:extLst>
                  </p:cNvPr>
                  <p:cNvSpPr>
                    <a:spLocks/>
                  </p:cNvSpPr>
                  <p:nvPr/>
                </p:nvSpPr>
                <p:spPr bwMode="auto">
                  <a:xfrm>
                    <a:off x="12854791" y="10175948"/>
                    <a:ext cx="1649264" cy="2486164"/>
                  </a:xfrm>
                  <a:custGeom>
                    <a:avLst/>
                    <a:gdLst>
                      <a:gd name="T0" fmla="*/ 0 w 99"/>
                      <a:gd name="T1" fmla="*/ 0 h 65"/>
                      <a:gd name="T2" fmla="*/ 3 w 99"/>
                      <a:gd name="T3" fmla="*/ 13 h 65"/>
                      <a:gd name="T4" fmla="*/ 4 w 99"/>
                      <a:gd name="T5" fmla="*/ 17 h 65"/>
                      <a:gd name="T6" fmla="*/ 6 w 99"/>
                      <a:gd name="T7" fmla="*/ 25 h 65"/>
                      <a:gd name="T8" fmla="*/ 7 w 99"/>
                      <a:gd name="T9" fmla="*/ 29 h 65"/>
                      <a:gd name="T10" fmla="*/ 13 w 99"/>
                      <a:gd name="T11" fmla="*/ 60 h 65"/>
                      <a:gd name="T12" fmla="*/ 20 w 99"/>
                      <a:gd name="T13" fmla="*/ 65 h 65"/>
                      <a:gd name="T14" fmla="*/ 79 w 99"/>
                      <a:gd name="T15" fmla="*/ 65 h 65"/>
                      <a:gd name="T16" fmla="*/ 86 w 99"/>
                      <a:gd name="T17" fmla="*/ 60 h 65"/>
                      <a:gd name="T18" fmla="*/ 93 w 99"/>
                      <a:gd name="T19" fmla="*/ 29 h 65"/>
                      <a:gd name="T20" fmla="*/ 94 w 99"/>
                      <a:gd name="T21" fmla="*/ 25 h 65"/>
                      <a:gd name="T22" fmla="*/ 96 w 99"/>
                      <a:gd name="T23" fmla="*/ 17 h 65"/>
                      <a:gd name="T24" fmla="*/ 97 w 99"/>
                      <a:gd name="T25" fmla="*/ 13 h 65"/>
                      <a:gd name="T26" fmla="*/ 99 w 99"/>
                      <a:gd name="T27" fmla="*/ 0 h 65"/>
                      <a:gd name="T28" fmla="*/ 0 w 99"/>
                      <a:gd name="T29" fmla="*/ 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9" h="65">
                        <a:moveTo>
                          <a:pt x="0" y="0"/>
                        </a:moveTo>
                        <a:cubicBezTo>
                          <a:pt x="3" y="13"/>
                          <a:pt x="3" y="13"/>
                          <a:pt x="3" y="13"/>
                        </a:cubicBezTo>
                        <a:cubicBezTo>
                          <a:pt x="4" y="17"/>
                          <a:pt x="4" y="17"/>
                          <a:pt x="4" y="17"/>
                        </a:cubicBezTo>
                        <a:cubicBezTo>
                          <a:pt x="6" y="25"/>
                          <a:pt x="6" y="25"/>
                          <a:pt x="6" y="25"/>
                        </a:cubicBezTo>
                        <a:cubicBezTo>
                          <a:pt x="7" y="29"/>
                          <a:pt x="7" y="29"/>
                          <a:pt x="7" y="29"/>
                        </a:cubicBezTo>
                        <a:cubicBezTo>
                          <a:pt x="13" y="60"/>
                          <a:pt x="13" y="60"/>
                          <a:pt x="13" y="60"/>
                        </a:cubicBezTo>
                        <a:cubicBezTo>
                          <a:pt x="14" y="63"/>
                          <a:pt x="17" y="65"/>
                          <a:pt x="20" y="65"/>
                        </a:cubicBezTo>
                        <a:cubicBezTo>
                          <a:pt x="79" y="65"/>
                          <a:pt x="79" y="65"/>
                          <a:pt x="79" y="65"/>
                        </a:cubicBezTo>
                        <a:cubicBezTo>
                          <a:pt x="83" y="65"/>
                          <a:pt x="86" y="63"/>
                          <a:pt x="86" y="60"/>
                        </a:cubicBezTo>
                        <a:cubicBezTo>
                          <a:pt x="93" y="29"/>
                          <a:pt x="93" y="29"/>
                          <a:pt x="93" y="29"/>
                        </a:cubicBezTo>
                        <a:cubicBezTo>
                          <a:pt x="94" y="25"/>
                          <a:pt x="94" y="25"/>
                          <a:pt x="94" y="25"/>
                        </a:cubicBezTo>
                        <a:cubicBezTo>
                          <a:pt x="96" y="17"/>
                          <a:pt x="96" y="17"/>
                          <a:pt x="96" y="17"/>
                        </a:cubicBezTo>
                        <a:cubicBezTo>
                          <a:pt x="97" y="13"/>
                          <a:pt x="97" y="13"/>
                          <a:pt x="97" y="13"/>
                        </a:cubicBezTo>
                        <a:cubicBezTo>
                          <a:pt x="99" y="0"/>
                          <a:pt x="99" y="0"/>
                          <a:pt x="99" y="0"/>
                        </a:cubicBezTo>
                        <a:lnTo>
                          <a:pt x="0" y="0"/>
                        </a:lnTo>
                        <a:close/>
                      </a:path>
                    </a:pathLst>
                  </a:custGeom>
                  <a:solidFill>
                    <a:srgbClr val="A0AB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 name="Freeform 4256">
                    <a:extLst>
                      <a:ext uri="{FF2B5EF4-FFF2-40B4-BE49-F238E27FC236}">
                        <a16:creationId xmlns:a16="http://schemas.microsoft.com/office/drawing/2014/main" id="{536B6767-C57E-6D6D-D5A5-859623A3CD44}"/>
                      </a:ext>
                    </a:extLst>
                  </p:cNvPr>
                  <p:cNvSpPr>
                    <a:spLocks/>
                  </p:cNvSpPr>
                  <p:nvPr/>
                </p:nvSpPr>
                <p:spPr bwMode="auto">
                  <a:xfrm>
                    <a:off x="12919627" y="10365889"/>
                    <a:ext cx="1572550" cy="76708"/>
                  </a:xfrm>
                  <a:custGeom>
                    <a:avLst/>
                    <a:gdLst>
                      <a:gd name="T0" fmla="*/ 0 w 82"/>
                      <a:gd name="T1" fmla="*/ 0 h 4"/>
                      <a:gd name="T2" fmla="*/ 1 w 82"/>
                      <a:gd name="T3" fmla="*/ 4 h 4"/>
                      <a:gd name="T4" fmla="*/ 81 w 82"/>
                      <a:gd name="T5" fmla="*/ 4 h 4"/>
                      <a:gd name="T6" fmla="*/ 82 w 82"/>
                      <a:gd name="T7" fmla="*/ 0 h 4"/>
                      <a:gd name="T8" fmla="*/ 0 w 82"/>
                      <a:gd name="T9" fmla="*/ 0 h 4"/>
                    </a:gdLst>
                    <a:ahLst/>
                    <a:cxnLst>
                      <a:cxn ang="0">
                        <a:pos x="T0" y="T1"/>
                      </a:cxn>
                      <a:cxn ang="0">
                        <a:pos x="T2" y="T3"/>
                      </a:cxn>
                      <a:cxn ang="0">
                        <a:pos x="T4" y="T5"/>
                      </a:cxn>
                      <a:cxn ang="0">
                        <a:pos x="T6" y="T7"/>
                      </a:cxn>
                      <a:cxn ang="0">
                        <a:pos x="T8" y="T9"/>
                      </a:cxn>
                    </a:cxnLst>
                    <a:rect l="0" t="0" r="r" b="b"/>
                    <a:pathLst>
                      <a:path w="82" h="4">
                        <a:moveTo>
                          <a:pt x="0" y="0"/>
                        </a:moveTo>
                        <a:lnTo>
                          <a:pt x="1" y="4"/>
                        </a:lnTo>
                        <a:lnTo>
                          <a:pt x="81" y="4"/>
                        </a:lnTo>
                        <a:lnTo>
                          <a:pt x="82" y="0"/>
                        </a:lnTo>
                        <a:lnTo>
                          <a:pt x="0" y="0"/>
                        </a:lnTo>
                        <a:close/>
                      </a:path>
                    </a:pathLst>
                  </a:custGeom>
                  <a:solidFill>
                    <a:srgbClr val="8D97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 name="Freeform 4257">
                    <a:extLst>
                      <a:ext uri="{FF2B5EF4-FFF2-40B4-BE49-F238E27FC236}">
                        <a16:creationId xmlns:a16="http://schemas.microsoft.com/office/drawing/2014/main" id="{4D9172CD-FE81-7834-51E6-3B14093E9972}"/>
                      </a:ext>
                    </a:extLst>
                  </p:cNvPr>
                  <p:cNvSpPr>
                    <a:spLocks/>
                  </p:cNvSpPr>
                  <p:nvPr/>
                </p:nvSpPr>
                <p:spPr bwMode="auto">
                  <a:xfrm>
                    <a:off x="12950678" y="10597849"/>
                    <a:ext cx="1476670" cy="57536"/>
                  </a:xfrm>
                  <a:custGeom>
                    <a:avLst/>
                    <a:gdLst>
                      <a:gd name="T0" fmla="*/ 0 w 77"/>
                      <a:gd name="T1" fmla="*/ 0 h 3"/>
                      <a:gd name="T2" fmla="*/ 1 w 77"/>
                      <a:gd name="T3" fmla="*/ 3 h 3"/>
                      <a:gd name="T4" fmla="*/ 76 w 77"/>
                      <a:gd name="T5" fmla="*/ 3 h 3"/>
                      <a:gd name="T6" fmla="*/ 77 w 77"/>
                      <a:gd name="T7" fmla="*/ 0 h 3"/>
                      <a:gd name="T8" fmla="*/ 0 w 77"/>
                      <a:gd name="T9" fmla="*/ 0 h 3"/>
                    </a:gdLst>
                    <a:ahLst/>
                    <a:cxnLst>
                      <a:cxn ang="0">
                        <a:pos x="T0" y="T1"/>
                      </a:cxn>
                      <a:cxn ang="0">
                        <a:pos x="T2" y="T3"/>
                      </a:cxn>
                      <a:cxn ang="0">
                        <a:pos x="T4" y="T5"/>
                      </a:cxn>
                      <a:cxn ang="0">
                        <a:pos x="T6" y="T7"/>
                      </a:cxn>
                      <a:cxn ang="0">
                        <a:pos x="T8" y="T9"/>
                      </a:cxn>
                    </a:cxnLst>
                    <a:rect l="0" t="0" r="r" b="b"/>
                    <a:pathLst>
                      <a:path w="77" h="3">
                        <a:moveTo>
                          <a:pt x="0" y="0"/>
                        </a:moveTo>
                        <a:lnTo>
                          <a:pt x="1" y="3"/>
                        </a:lnTo>
                        <a:lnTo>
                          <a:pt x="76" y="3"/>
                        </a:lnTo>
                        <a:lnTo>
                          <a:pt x="77" y="0"/>
                        </a:lnTo>
                        <a:lnTo>
                          <a:pt x="0" y="0"/>
                        </a:lnTo>
                        <a:close/>
                      </a:path>
                    </a:pathLst>
                  </a:custGeom>
                  <a:solidFill>
                    <a:srgbClr val="8D97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
            <p:nvSpPr>
              <p:cNvPr id="60" name="Freeform 4254">
                <a:extLst>
                  <a:ext uri="{FF2B5EF4-FFF2-40B4-BE49-F238E27FC236}">
                    <a16:creationId xmlns:a16="http://schemas.microsoft.com/office/drawing/2014/main" id="{4A1BDDC5-5AD9-5DC5-0B71-73A78DA230EB}"/>
                  </a:ext>
                </a:extLst>
              </p:cNvPr>
              <p:cNvSpPr>
                <a:spLocks/>
              </p:cNvSpPr>
              <p:nvPr/>
            </p:nvSpPr>
            <p:spPr bwMode="auto">
              <a:xfrm rot="382393" flipH="1">
                <a:off x="-1725353" y="7930637"/>
                <a:ext cx="654860" cy="932454"/>
              </a:xfrm>
              <a:custGeom>
                <a:avLst/>
                <a:gdLst>
                  <a:gd name="T0" fmla="*/ 49 w 50"/>
                  <a:gd name="T1" fmla="*/ 41 h 41"/>
                  <a:gd name="T2" fmla="*/ 50 w 50"/>
                  <a:gd name="T3" fmla="*/ 41 h 41"/>
                  <a:gd name="T4" fmla="*/ 50 w 50"/>
                  <a:gd name="T5" fmla="*/ 40 h 41"/>
                  <a:gd name="T6" fmla="*/ 1 w 50"/>
                  <a:gd name="T7" fmla="*/ 0 h 41"/>
                  <a:gd name="T8" fmla="*/ 0 w 50"/>
                  <a:gd name="T9" fmla="*/ 0 h 41"/>
                  <a:gd name="T10" fmla="*/ 0 w 50"/>
                  <a:gd name="T11" fmla="*/ 2 h 41"/>
                  <a:gd name="T12" fmla="*/ 49 w 50"/>
                  <a:gd name="T13" fmla="*/ 41 h 41"/>
                  <a:gd name="T14" fmla="*/ 49 w 50"/>
                  <a:gd name="T15" fmla="*/ 41 h 4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 h="41">
                    <a:moveTo>
                      <a:pt x="49" y="41"/>
                    </a:moveTo>
                    <a:cubicBezTo>
                      <a:pt x="50" y="41"/>
                      <a:pt x="50" y="41"/>
                      <a:pt x="50" y="41"/>
                    </a:cubicBezTo>
                    <a:cubicBezTo>
                      <a:pt x="50" y="41"/>
                      <a:pt x="50" y="40"/>
                      <a:pt x="50" y="40"/>
                    </a:cubicBezTo>
                    <a:cubicBezTo>
                      <a:pt x="1" y="0"/>
                      <a:pt x="1" y="0"/>
                      <a:pt x="1" y="0"/>
                    </a:cubicBezTo>
                    <a:cubicBezTo>
                      <a:pt x="1" y="0"/>
                      <a:pt x="0" y="0"/>
                      <a:pt x="0" y="0"/>
                    </a:cubicBezTo>
                    <a:cubicBezTo>
                      <a:pt x="0" y="1"/>
                      <a:pt x="0" y="1"/>
                      <a:pt x="0" y="2"/>
                    </a:cubicBezTo>
                    <a:cubicBezTo>
                      <a:pt x="49" y="41"/>
                      <a:pt x="49" y="41"/>
                      <a:pt x="49" y="41"/>
                    </a:cubicBezTo>
                    <a:cubicBezTo>
                      <a:pt x="49" y="41"/>
                      <a:pt x="49" y="41"/>
                      <a:pt x="49" y="41"/>
                    </a:cubicBezTo>
                    <a:close/>
                  </a:path>
                </a:pathLst>
              </a:custGeom>
              <a:solidFill>
                <a:srgbClr val="837847"/>
              </a:solidFill>
              <a:ln>
                <a:noFill/>
              </a:ln>
            </p:spPr>
            <p:txBody>
              <a:bodyPr vert="horz" wrap="square" lIns="91440" tIns="45720" rIns="91440" bIns="45720" numCol="1" anchor="t" anchorCtr="0" compatLnSpc="1">
                <a:prstTxWarp prst="textNoShape">
                  <a:avLst/>
                </a:prstTxWarp>
              </a:bodyPr>
              <a:lstStyle/>
              <a:p>
                <a:endParaRPr lang="en-US"/>
              </a:p>
            </p:txBody>
          </p:sp>
        </p:grpSp>
        <p:sp>
          <p:nvSpPr>
            <p:cNvPr id="8" name="Freeform 81599">
              <a:extLst>
                <a:ext uri="{FF2B5EF4-FFF2-40B4-BE49-F238E27FC236}">
                  <a16:creationId xmlns:a16="http://schemas.microsoft.com/office/drawing/2014/main" id="{60981CE4-D8BC-AFEB-6176-E638CD0BFEFB}"/>
                </a:ext>
              </a:extLst>
            </p:cNvPr>
            <p:cNvSpPr>
              <a:spLocks/>
            </p:cNvSpPr>
            <p:nvPr/>
          </p:nvSpPr>
          <p:spPr bwMode="auto">
            <a:xfrm>
              <a:off x="6044966" y="6397884"/>
              <a:ext cx="1465392" cy="1494700"/>
            </a:xfrm>
            <a:custGeom>
              <a:avLst/>
              <a:gdLst>
                <a:gd name="T0" fmla="*/ 28 w 38"/>
                <a:gd name="T1" fmla="*/ 39 h 39"/>
                <a:gd name="T2" fmla="*/ 0 w 38"/>
                <a:gd name="T3" fmla="*/ 24 h 39"/>
                <a:gd name="T4" fmla="*/ 4 w 38"/>
                <a:gd name="T5" fmla="*/ 16 h 39"/>
                <a:gd name="T6" fmla="*/ 13 w 38"/>
                <a:gd name="T7" fmla="*/ 0 h 39"/>
                <a:gd name="T8" fmla="*/ 38 w 38"/>
                <a:gd name="T9" fmla="*/ 7 h 39"/>
                <a:gd name="T10" fmla="*/ 28 w 38"/>
                <a:gd name="T11" fmla="*/ 39 h 39"/>
              </a:gdLst>
              <a:ahLst/>
              <a:cxnLst>
                <a:cxn ang="0">
                  <a:pos x="T0" y="T1"/>
                </a:cxn>
                <a:cxn ang="0">
                  <a:pos x="T2" y="T3"/>
                </a:cxn>
                <a:cxn ang="0">
                  <a:pos x="T4" y="T5"/>
                </a:cxn>
                <a:cxn ang="0">
                  <a:pos x="T6" y="T7"/>
                </a:cxn>
                <a:cxn ang="0">
                  <a:pos x="T8" y="T9"/>
                </a:cxn>
                <a:cxn ang="0">
                  <a:pos x="T10" y="T11"/>
                </a:cxn>
              </a:cxnLst>
              <a:rect l="0" t="0" r="r" b="b"/>
              <a:pathLst>
                <a:path w="38" h="39">
                  <a:moveTo>
                    <a:pt x="28" y="39"/>
                  </a:moveTo>
                  <a:cubicBezTo>
                    <a:pt x="18" y="36"/>
                    <a:pt x="8" y="31"/>
                    <a:pt x="0" y="24"/>
                  </a:cubicBezTo>
                  <a:cubicBezTo>
                    <a:pt x="1" y="21"/>
                    <a:pt x="3" y="19"/>
                    <a:pt x="4" y="16"/>
                  </a:cubicBezTo>
                  <a:cubicBezTo>
                    <a:pt x="5" y="14"/>
                    <a:pt x="12" y="0"/>
                    <a:pt x="13" y="0"/>
                  </a:cubicBezTo>
                  <a:cubicBezTo>
                    <a:pt x="21" y="3"/>
                    <a:pt x="30" y="5"/>
                    <a:pt x="38" y="7"/>
                  </a:cubicBezTo>
                  <a:cubicBezTo>
                    <a:pt x="35" y="18"/>
                    <a:pt x="31" y="29"/>
                    <a:pt x="28" y="39"/>
                  </a:cubicBezTo>
                  <a:close/>
                </a:path>
              </a:pathLst>
            </a:custGeom>
            <a:solidFill>
              <a:srgbClr val="F2A6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 name="Freeform 81600">
              <a:extLst>
                <a:ext uri="{FF2B5EF4-FFF2-40B4-BE49-F238E27FC236}">
                  <a16:creationId xmlns:a16="http://schemas.microsoft.com/office/drawing/2014/main" id="{0E83C5A5-08D0-C384-29CB-0581A96A8E26}"/>
                </a:ext>
              </a:extLst>
            </p:cNvPr>
            <p:cNvSpPr>
              <a:spLocks/>
            </p:cNvSpPr>
            <p:nvPr/>
          </p:nvSpPr>
          <p:spPr bwMode="auto">
            <a:xfrm>
              <a:off x="1719100" y="7371933"/>
              <a:ext cx="7063187" cy="3780708"/>
            </a:xfrm>
            <a:custGeom>
              <a:avLst/>
              <a:gdLst>
                <a:gd name="T0" fmla="*/ 174 w 185"/>
                <a:gd name="T1" fmla="*/ 47 h 99"/>
                <a:gd name="T2" fmla="*/ 152 w 185"/>
                <a:gd name="T3" fmla="*/ 27 h 99"/>
                <a:gd name="T4" fmla="*/ 134 w 185"/>
                <a:gd name="T5" fmla="*/ 31 h 99"/>
                <a:gd name="T6" fmla="*/ 94 w 185"/>
                <a:gd name="T7" fmla="*/ 3 h 99"/>
                <a:gd name="T8" fmla="*/ 66 w 185"/>
                <a:gd name="T9" fmla="*/ 1 h 99"/>
                <a:gd name="T10" fmla="*/ 39 w 185"/>
                <a:gd name="T11" fmla="*/ 14 h 99"/>
                <a:gd name="T12" fmla="*/ 6 w 185"/>
                <a:gd name="T13" fmla="*/ 73 h 99"/>
                <a:gd name="T14" fmla="*/ 22 w 185"/>
                <a:gd name="T15" fmla="*/ 99 h 99"/>
                <a:gd name="T16" fmla="*/ 181 w 185"/>
                <a:gd name="T17" fmla="*/ 99 h 99"/>
                <a:gd name="T18" fmla="*/ 184 w 185"/>
                <a:gd name="T19" fmla="*/ 77 h 99"/>
                <a:gd name="T20" fmla="*/ 174 w 185"/>
                <a:gd name="T21" fmla="*/ 47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5" h="99">
                  <a:moveTo>
                    <a:pt x="174" y="47"/>
                  </a:moveTo>
                  <a:cubicBezTo>
                    <a:pt x="169" y="38"/>
                    <a:pt x="161" y="32"/>
                    <a:pt x="152" y="27"/>
                  </a:cubicBezTo>
                  <a:cubicBezTo>
                    <a:pt x="147" y="30"/>
                    <a:pt x="141" y="31"/>
                    <a:pt x="134" y="31"/>
                  </a:cubicBezTo>
                  <a:cubicBezTo>
                    <a:pt x="116" y="31"/>
                    <a:pt x="100" y="19"/>
                    <a:pt x="94" y="3"/>
                  </a:cubicBezTo>
                  <a:cubicBezTo>
                    <a:pt x="84" y="1"/>
                    <a:pt x="75" y="0"/>
                    <a:pt x="66" y="1"/>
                  </a:cubicBezTo>
                  <a:cubicBezTo>
                    <a:pt x="56" y="2"/>
                    <a:pt x="46" y="7"/>
                    <a:pt x="39" y="14"/>
                  </a:cubicBezTo>
                  <a:cubicBezTo>
                    <a:pt x="6" y="73"/>
                    <a:pt x="6" y="73"/>
                    <a:pt x="6" y="73"/>
                  </a:cubicBezTo>
                  <a:cubicBezTo>
                    <a:pt x="0" y="85"/>
                    <a:pt x="8" y="99"/>
                    <a:pt x="22" y="99"/>
                  </a:cubicBezTo>
                  <a:cubicBezTo>
                    <a:pt x="181" y="99"/>
                    <a:pt x="181" y="99"/>
                    <a:pt x="181" y="99"/>
                  </a:cubicBezTo>
                  <a:cubicBezTo>
                    <a:pt x="183" y="92"/>
                    <a:pt x="184" y="84"/>
                    <a:pt x="184" y="77"/>
                  </a:cubicBezTo>
                  <a:cubicBezTo>
                    <a:pt x="185" y="66"/>
                    <a:pt x="179" y="56"/>
                    <a:pt x="174" y="47"/>
                  </a:cubicBezTo>
                  <a:close/>
                </a:path>
              </a:pathLst>
            </a:custGeom>
            <a:solidFill>
              <a:srgbClr val="24B58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 name="Freeform 81673">
              <a:extLst>
                <a:ext uri="{FF2B5EF4-FFF2-40B4-BE49-F238E27FC236}">
                  <a16:creationId xmlns:a16="http://schemas.microsoft.com/office/drawing/2014/main" id="{FDE22FA9-5905-43FE-5CF7-54148C352F52}"/>
                </a:ext>
              </a:extLst>
            </p:cNvPr>
            <p:cNvSpPr>
              <a:spLocks/>
            </p:cNvSpPr>
            <p:nvPr/>
          </p:nvSpPr>
          <p:spPr bwMode="auto">
            <a:xfrm>
              <a:off x="2832810" y="9247643"/>
              <a:ext cx="937849" cy="1905011"/>
            </a:xfrm>
            <a:custGeom>
              <a:avLst/>
              <a:gdLst>
                <a:gd name="T0" fmla="*/ 32 w 32"/>
                <a:gd name="T1" fmla="*/ 0 h 65"/>
                <a:gd name="T2" fmla="*/ 21 w 32"/>
                <a:gd name="T3" fmla="*/ 65 h 65"/>
                <a:gd name="T4" fmla="*/ 0 w 32"/>
                <a:gd name="T5" fmla="*/ 65 h 65"/>
                <a:gd name="T6" fmla="*/ 32 w 32"/>
                <a:gd name="T7" fmla="*/ 0 h 65"/>
              </a:gdLst>
              <a:ahLst/>
              <a:cxnLst>
                <a:cxn ang="0">
                  <a:pos x="T0" y="T1"/>
                </a:cxn>
                <a:cxn ang="0">
                  <a:pos x="T2" y="T3"/>
                </a:cxn>
                <a:cxn ang="0">
                  <a:pos x="T4" y="T5"/>
                </a:cxn>
                <a:cxn ang="0">
                  <a:pos x="T6" y="T7"/>
                </a:cxn>
              </a:cxnLst>
              <a:rect l="0" t="0" r="r" b="b"/>
              <a:pathLst>
                <a:path w="32" h="65">
                  <a:moveTo>
                    <a:pt x="32" y="0"/>
                  </a:moveTo>
                  <a:lnTo>
                    <a:pt x="21" y="65"/>
                  </a:lnTo>
                  <a:lnTo>
                    <a:pt x="0" y="65"/>
                  </a:lnTo>
                  <a:lnTo>
                    <a:pt x="32" y="0"/>
                  </a:lnTo>
                  <a:close/>
                </a:path>
              </a:pathLst>
            </a:custGeom>
            <a:solidFill>
              <a:srgbClr val="159E7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 name="Freeform 81674">
              <a:extLst>
                <a:ext uri="{FF2B5EF4-FFF2-40B4-BE49-F238E27FC236}">
                  <a16:creationId xmlns:a16="http://schemas.microsoft.com/office/drawing/2014/main" id="{C9D78143-0D90-6972-2C82-7933B695C1F0}"/>
                </a:ext>
              </a:extLst>
            </p:cNvPr>
            <p:cNvSpPr>
              <a:spLocks/>
            </p:cNvSpPr>
            <p:nvPr/>
          </p:nvSpPr>
          <p:spPr bwMode="auto">
            <a:xfrm>
              <a:off x="2129422" y="10771651"/>
              <a:ext cx="2139471" cy="1318851"/>
            </a:xfrm>
            <a:custGeom>
              <a:avLst/>
              <a:gdLst>
                <a:gd name="T0" fmla="*/ 32 w 56"/>
                <a:gd name="T1" fmla="*/ 32 h 34"/>
                <a:gd name="T2" fmla="*/ 32 w 56"/>
                <a:gd name="T3" fmla="*/ 31 h 34"/>
                <a:gd name="T4" fmla="*/ 31 w 56"/>
                <a:gd name="T5" fmla="*/ 32 h 34"/>
                <a:gd name="T6" fmla="*/ 31 w 56"/>
                <a:gd name="T7" fmla="*/ 32 h 34"/>
                <a:gd name="T8" fmla="*/ 28 w 56"/>
                <a:gd name="T9" fmla="*/ 34 h 34"/>
                <a:gd name="T10" fmla="*/ 25 w 56"/>
                <a:gd name="T11" fmla="*/ 33 h 34"/>
                <a:gd name="T12" fmla="*/ 23 w 56"/>
                <a:gd name="T13" fmla="*/ 33 h 34"/>
                <a:gd name="T14" fmla="*/ 19 w 56"/>
                <a:gd name="T15" fmla="*/ 31 h 34"/>
                <a:gd name="T16" fmla="*/ 19 w 56"/>
                <a:gd name="T17" fmla="*/ 30 h 34"/>
                <a:gd name="T18" fmla="*/ 17 w 56"/>
                <a:gd name="T19" fmla="*/ 30 h 34"/>
                <a:gd name="T20" fmla="*/ 15 w 56"/>
                <a:gd name="T21" fmla="*/ 29 h 34"/>
                <a:gd name="T22" fmla="*/ 15 w 56"/>
                <a:gd name="T23" fmla="*/ 26 h 34"/>
                <a:gd name="T24" fmla="*/ 15 w 56"/>
                <a:gd name="T25" fmla="*/ 22 h 34"/>
                <a:gd name="T26" fmla="*/ 11 w 56"/>
                <a:gd name="T27" fmla="*/ 19 h 34"/>
                <a:gd name="T28" fmla="*/ 2 w 56"/>
                <a:gd name="T29" fmla="*/ 8 h 34"/>
                <a:gd name="T30" fmla="*/ 30 w 56"/>
                <a:gd name="T31" fmla="*/ 2 h 34"/>
                <a:gd name="T32" fmla="*/ 37 w 56"/>
                <a:gd name="T33" fmla="*/ 4 h 34"/>
                <a:gd name="T34" fmla="*/ 43 w 56"/>
                <a:gd name="T35" fmla="*/ 7 h 34"/>
                <a:gd name="T36" fmla="*/ 47 w 56"/>
                <a:gd name="T37" fmla="*/ 10 h 34"/>
                <a:gd name="T38" fmla="*/ 50 w 56"/>
                <a:gd name="T39" fmla="*/ 17 h 34"/>
                <a:gd name="T40" fmla="*/ 55 w 56"/>
                <a:gd name="T41" fmla="*/ 29 h 34"/>
                <a:gd name="T42" fmla="*/ 53 w 56"/>
                <a:gd name="T43" fmla="*/ 32 h 34"/>
                <a:gd name="T44" fmla="*/ 49 w 56"/>
                <a:gd name="T45" fmla="*/ 30 h 34"/>
                <a:gd name="T46" fmla="*/ 40 w 56"/>
                <a:gd name="T47" fmla="*/ 15 h 34"/>
                <a:gd name="T48" fmla="*/ 38 w 56"/>
                <a:gd name="T49" fmla="*/ 31 h 34"/>
                <a:gd name="T50" fmla="*/ 38 w 56"/>
                <a:gd name="T51" fmla="*/ 32 h 34"/>
                <a:gd name="T52" fmla="*/ 35 w 56"/>
                <a:gd name="T53" fmla="*/ 34 h 34"/>
                <a:gd name="T54" fmla="*/ 32 w 56"/>
                <a:gd name="T55" fmla="*/ 32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6" h="34">
                  <a:moveTo>
                    <a:pt x="32" y="32"/>
                  </a:moveTo>
                  <a:cubicBezTo>
                    <a:pt x="32" y="31"/>
                    <a:pt x="32" y="31"/>
                    <a:pt x="32" y="31"/>
                  </a:cubicBezTo>
                  <a:cubicBezTo>
                    <a:pt x="31" y="32"/>
                    <a:pt x="31" y="32"/>
                    <a:pt x="31" y="32"/>
                  </a:cubicBezTo>
                  <a:cubicBezTo>
                    <a:pt x="31" y="32"/>
                    <a:pt x="31" y="32"/>
                    <a:pt x="31" y="32"/>
                  </a:cubicBezTo>
                  <a:cubicBezTo>
                    <a:pt x="31" y="33"/>
                    <a:pt x="30" y="34"/>
                    <a:pt x="28" y="34"/>
                  </a:cubicBezTo>
                  <a:cubicBezTo>
                    <a:pt x="27" y="34"/>
                    <a:pt x="25" y="34"/>
                    <a:pt x="25" y="33"/>
                  </a:cubicBezTo>
                  <a:cubicBezTo>
                    <a:pt x="24" y="33"/>
                    <a:pt x="23" y="33"/>
                    <a:pt x="23" y="33"/>
                  </a:cubicBezTo>
                  <a:cubicBezTo>
                    <a:pt x="21" y="33"/>
                    <a:pt x="19" y="32"/>
                    <a:pt x="19" y="31"/>
                  </a:cubicBezTo>
                  <a:cubicBezTo>
                    <a:pt x="19" y="30"/>
                    <a:pt x="19" y="30"/>
                    <a:pt x="19" y="30"/>
                  </a:cubicBezTo>
                  <a:cubicBezTo>
                    <a:pt x="19" y="30"/>
                    <a:pt x="18" y="30"/>
                    <a:pt x="17" y="30"/>
                  </a:cubicBezTo>
                  <a:cubicBezTo>
                    <a:pt x="16" y="30"/>
                    <a:pt x="15" y="30"/>
                    <a:pt x="15" y="29"/>
                  </a:cubicBezTo>
                  <a:cubicBezTo>
                    <a:pt x="15" y="26"/>
                    <a:pt x="15" y="26"/>
                    <a:pt x="15" y="26"/>
                  </a:cubicBezTo>
                  <a:cubicBezTo>
                    <a:pt x="15" y="22"/>
                    <a:pt x="15" y="22"/>
                    <a:pt x="15" y="22"/>
                  </a:cubicBezTo>
                  <a:cubicBezTo>
                    <a:pt x="11" y="19"/>
                    <a:pt x="11" y="19"/>
                    <a:pt x="11" y="19"/>
                  </a:cubicBezTo>
                  <a:cubicBezTo>
                    <a:pt x="8" y="16"/>
                    <a:pt x="0" y="12"/>
                    <a:pt x="2" y="8"/>
                  </a:cubicBezTo>
                  <a:cubicBezTo>
                    <a:pt x="4" y="0"/>
                    <a:pt x="22" y="0"/>
                    <a:pt x="30" y="2"/>
                  </a:cubicBezTo>
                  <a:cubicBezTo>
                    <a:pt x="37" y="4"/>
                    <a:pt x="37" y="4"/>
                    <a:pt x="37" y="4"/>
                  </a:cubicBezTo>
                  <a:cubicBezTo>
                    <a:pt x="43" y="7"/>
                    <a:pt x="43" y="7"/>
                    <a:pt x="43" y="7"/>
                  </a:cubicBezTo>
                  <a:cubicBezTo>
                    <a:pt x="45" y="8"/>
                    <a:pt x="46" y="9"/>
                    <a:pt x="47" y="10"/>
                  </a:cubicBezTo>
                  <a:cubicBezTo>
                    <a:pt x="50" y="17"/>
                    <a:pt x="50" y="17"/>
                    <a:pt x="50" y="17"/>
                  </a:cubicBezTo>
                  <a:cubicBezTo>
                    <a:pt x="55" y="29"/>
                    <a:pt x="55" y="29"/>
                    <a:pt x="55" y="29"/>
                  </a:cubicBezTo>
                  <a:cubicBezTo>
                    <a:pt x="56" y="30"/>
                    <a:pt x="55" y="31"/>
                    <a:pt x="53" y="32"/>
                  </a:cubicBezTo>
                  <a:cubicBezTo>
                    <a:pt x="51" y="32"/>
                    <a:pt x="49" y="31"/>
                    <a:pt x="49" y="30"/>
                  </a:cubicBezTo>
                  <a:cubicBezTo>
                    <a:pt x="40" y="15"/>
                    <a:pt x="40" y="15"/>
                    <a:pt x="40" y="15"/>
                  </a:cubicBezTo>
                  <a:cubicBezTo>
                    <a:pt x="38" y="31"/>
                    <a:pt x="38" y="31"/>
                    <a:pt x="38" y="31"/>
                  </a:cubicBezTo>
                  <a:cubicBezTo>
                    <a:pt x="38" y="32"/>
                    <a:pt x="38" y="32"/>
                    <a:pt x="38" y="32"/>
                  </a:cubicBezTo>
                  <a:cubicBezTo>
                    <a:pt x="38" y="33"/>
                    <a:pt x="37" y="34"/>
                    <a:pt x="35" y="34"/>
                  </a:cubicBezTo>
                  <a:cubicBezTo>
                    <a:pt x="33" y="34"/>
                    <a:pt x="32" y="33"/>
                    <a:pt x="32" y="32"/>
                  </a:cubicBezTo>
                  <a:close/>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 name="Freeform 81675">
              <a:extLst>
                <a:ext uri="{FF2B5EF4-FFF2-40B4-BE49-F238E27FC236}">
                  <a16:creationId xmlns:a16="http://schemas.microsoft.com/office/drawing/2014/main" id="{2807D2B1-1590-E35E-5C48-107D43D9EE79}"/>
                </a:ext>
              </a:extLst>
            </p:cNvPr>
            <p:cNvSpPr>
              <a:spLocks/>
            </p:cNvSpPr>
            <p:nvPr/>
          </p:nvSpPr>
          <p:spPr bwMode="auto">
            <a:xfrm>
              <a:off x="7522060" y="10156184"/>
              <a:ext cx="498235" cy="996465"/>
            </a:xfrm>
            <a:custGeom>
              <a:avLst/>
              <a:gdLst>
                <a:gd name="T0" fmla="*/ 9 w 17"/>
                <a:gd name="T1" fmla="*/ 0 h 34"/>
                <a:gd name="T2" fmla="*/ 0 w 17"/>
                <a:gd name="T3" fmla="*/ 34 h 34"/>
                <a:gd name="T4" fmla="*/ 17 w 17"/>
                <a:gd name="T5" fmla="*/ 34 h 34"/>
                <a:gd name="T6" fmla="*/ 9 w 17"/>
                <a:gd name="T7" fmla="*/ 0 h 34"/>
              </a:gdLst>
              <a:ahLst/>
              <a:cxnLst>
                <a:cxn ang="0">
                  <a:pos x="T0" y="T1"/>
                </a:cxn>
                <a:cxn ang="0">
                  <a:pos x="T2" y="T3"/>
                </a:cxn>
                <a:cxn ang="0">
                  <a:pos x="T4" y="T5"/>
                </a:cxn>
                <a:cxn ang="0">
                  <a:pos x="T6" y="T7"/>
                </a:cxn>
              </a:cxnLst>
              <a:rect l="0" t="0" r="r" b="b"/>
              <a:pathLst>
                <a:path w="17" h="34">
                  <a:moveTo>
                    <a:pt x="9" y="0"/>
                  </a:moveTo>
                  <a:lnTo>
                    <a:pt x="0" y="34"/>
                  </a:lnTo>
                  <a:lnTo>
                    <a:pt x="17" y="34"/>
                  </a:lnTo>
                  <a:lnTo>
                    <a:pt x="9" y="0"/>
                  </a:lnTo>
                  <a:close/>
                </a:path>
              </a:pathLst>
            </a:custGeom>
            <a:solidFill>
              <a:srgbClr val="159E7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 name="Freeform 81676">
              <a:extLst>
                <a:ext uri="{FF2B5EF4-FFF2-40B4-BE49-F238E27FC236}">
                  <a16:creationId xmlns:a16="http://schemas.microsoft.com/office/drawing/2014/main" id="{449D0A37-E820-D895-1CA2-1B563CA95383}"/>
                </a:ext>
              </a:extLst>
            </p:cNvPr>
            <p:cNvSpPr>
              <a:spLocks/>
            </p:cNvSpPr>
            <p:nvPr/>
          </p:nvSpPr>
          <p:spPr bwMode="auto">
            <a:xfrm>
              <a:off x="6760056" y="10888881"/>
              <a:ext cx="2110163" cy="1318851"/>
            </a:xfrm>
            <a:custGeom>
              <a:avLst/>
              <a:gdLst>
                <a:gd name="T0" fmla="*/ 24 w 55"/>
                <a:gd name="T1" fmla="*/ 31 h 34"/>
                <a:gd name="T2" fmla="*/ 24 w 55"/>
                <a:gd name="T3" fmla="*/ 31 h 34"/>
                <a:gd name="T4" fmla="*/ 24 w 55"/>
                <a:gd name="T5" fmla="*/ 31 h 34"/>
                <a:gd name="T6" fmla="*/ 24 w 55"/>
                <a:gd name="T7" fmla="*/ 31 h 34"/>
                <a:gd name="T8" fmla="*/ 27 w 55"/>
                <a:gd name="T9" fmla="*/ 34 h 34"/>
                <a:gd name="T10" fmla="*/ 30 w 55"/>
                <a:gd name="T11" fmla="*/ 32 h 34"/>
                <a:gd name="T12" fmla="*/ 33 w 55"/>
                <a:gd name="T13" fmla="*/ 33 h 34"/>
                <a:gd name="T14" fmla="*/ 36 w 55"/>
                <a:gd name="T15" fmla="*/ 30 h 34"/>
                <a:gd name="T16" fmla="*/ 36 w 55"/>
                <a:gd name="T17" fmla="*/ 29 h 34"/>
                <a:gd name="T18" fmla="*/ 38 w 55"/>
                <a:gd name="T19" fmla="*/ 30 h 34"/>
                <a:gd name="T20" fmla="*/ 40 w 55"/>
                <a:gd name="T21" fmla="*/ 28 h 34"/>
                <a:gd name="T22" fmla="*/ 40 w 55"/>
                <a:gd name="T23" fmla="*/ 25 h 34"/>
                <a:gd name="T24" fmla="*/ 41 w 55"/>
                <a:gd name="T25" fmla="*/ 21 h 34"/>
                <a:gd name="T26" fmla="*/ 44 w 55"/>
                <a:gd name="T27" fmla="*/ 18 h 34"/>
                <a:gd name="T28" fmla="*/ 54 w 55"/>
                <a:gd name="T29" fmla="*/ 7 h 34"/>
                <a:gd name="T30" fmla="*/ 26 w 55"/>
                <a:gd name="T31" fmla="*/ 2 h 34"/>
                <a:gd name="T32" fmla="*/ 18 w 55"/>
                <a:gd name="T33" fmla="*/ 4 h 34"/>
                <a:gd name="T34" fmla="*/ 13 w 55"/>
                <a:gd name="T35" fmla="*/ 6 h 34"/>
                <a:gd name="T36" fmla="*/ 9 w 55"/>
                <a:gd name="T37" fmla="*/ 9 h 34"/>
                <a:gd name="T38" fmla="*/ 5 w 55"/>
                <a:gd name="T39" fmla="*/ 17 h 34"/>
                <a:gd name="T40" fmla="*/ 0 w 55"/>
                <a:gd name="T41" fmla="*/ 28 h 34"/>
                <a:gd name="T42" fmla="*/ 2 w 55"/>
                <a:gd name="T43" fmla="*/ 31 h 34"/>
                <a:gd name="T44" fmla="*/ 7 w 55"/>
                <a:gd name="T45" fmla="*/ 29 h 34"/>
                <a:gd name="T46" fmla="*/ 15 w 55"/>
                <a:gd name="T47" fmla="*/ 15 h 34"/>
                <a:gd name="T48" fmla="*/ 17 w 55"/>
                <a:gd name="T49" fmla="*/ 30 h 34"/>
                <a:gd name="T50" fmla="*/ 17 w 55"/>
                <a:gd name="T51" fmla="*/ 31 h 34"/>
                <a:gd name="T52" fmla="*/ 20 w 55"/>
                <a:gd name="T53" fmla="*/ 33 h 34"/>
                <a:gd name="T54" fmla="*/ 24 w 55"/>
                <a:gd name="T55" fmla="*/ 3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5" h="34">
                  <a:moveTo>
                    <a:pt x="24" y="31"/>
                  </a:moveTo>
                  <a:cubicBezTo>
                    <a:pt x="24" y="31"/>
                    <a:pt x="24" y="31"/>
                    <a:pt x="24" y="31"/>
                  </a:cubicBezTo>
                  <a:cubicBezTo>
                    <a:pt x="24" y="31"/>
                    <a:pt x="24" y="31"/>
                    <a:pt x="24" y="31"/>
                  </a:cubicBezTo>
                  <a:cubicBezTo>
                    <a:pt x="24" y="31"/>
                    <a:pt x="24" y="31"/>
                    <a:pt x="24" y="31"/>
                  </a:cubicBezTo>
                  <a:cubicBezTo>
                    <a:pt x="24" y="33"/>
                    <a:pt x="26" y="34"/>
                    <a:pt x="27" y="34"/>
                  </a:cubicBezTo>
                  <a:cubicBezTo>
                    <a:pt x="29" y="34"/>
                    <a:pt x="30" y="33"/>
                    <a:pt x="30" y="32"/>
                  </a:cubicBezTo>
                  <a:cubicBezTo>
                    <a:pt x="31" y="32"/>
                    <a:pt x="32" y="33"/>
                    <a:pt x="33" y="33"/>
                  </a:cubicBezTo>
                  <a:cubicBezTo>
                    <a:pt x="35" y="33"/>
                    <a:pt x="36" y="31"/>
                    <a:pt x="36" y="30"/>
                  </a:cubicBezTo>
                  <a:cubicBezTo>
                    <a:pt x="36" y="29"/>
                    <a:pt x="36" y="29"/>
                    <a:pt x="36" y="29"/>
                  </a:cubicBezTo>
                  <a:cubicBezTo>
                    <a:pt x="37" y="29"/>
                    <a:pt x="37" y="30"/>
                    <a:pt x="38" y="30"/>
                  </a:cubicBezTo>
                  <a:cubicBezTo>
                    <a:pt x="39" y="30"/>
                    <a:pt x="40" y="29"/>
                    <a:pt x="40" y="28"/>
                  </a:cubicBezTo>
                  <a:cubicBezTo>
                    <a:pt x="40" y="25"/>
                    <a:pt x="40" y="25"/>
                    <a:pt x="40" y="25"/>
                  </a:cubicBezTo>
                  <a:cubicBezTo>
                    <a:pt x="41" y="21"/>
                    <a:pt x="41" y="21"/>
                    <a:pt x="41" y="21"/>
                  </a:cubicBezTo>
                  <a:cubicBezTo>
                    <a:pt x="44" y="18"/>
                    <a:pt x="44" y="18"/>
                    <a:pt x="44" y="18"/>
                  </a:cubicBezTo>
                  <a:cubicBezTo>
                    <a:pt x="48" y="15"/>
                    <a:pt x="55" y="11"/>
                    <a:pt x="54" y="7"/>
                  </a:cubicBezTo>
                  <a:cubicBezTo>
                    <a:pt x="51" y="0"/>
                    <a:pt x="34" y="0"/>
                    <a:pt x="26" y="2"/>
                  </a:cubicBezTo>
                  <a:cubicBezTo>
                    <a:pt x="18" y="4"/>
                    <a:pt x="18" y="4"/>
                    <a:pt x="18" y="4"/>
                  </a:cubicBezTo>
                  <a:cubicBezTo>
                    <a:pt x="13" y="6"/>
                    <a:pt x="13" y="6"/>
                    <a:pt x="13" y="6"/>
                  </a:cubicBezTo>
                  <a:cubicBezTo>
                    <a:pt x="11" y="7"/>
                    <a:pt x="9" y="8"/>
                    <a:pt x="9" y="9"/>
                  </a:cubicBezTo>
                  <a:cubicBezTo>
                    <a:pt x="5" y="17"/>
                    <a:pt x="5" y="17"/>
                    <a:pt x="5" y="17"/>
                  </a:cubicBezTo>
                  <a:cubicBezTo>
                    <a:pt x="0" y="28"/>
                    <a:pt x="0" y="28"/>
                    <a:pt x="0" y="28"/>
                  </a:cubicBezTo>
                  <a:cubicBezTo>
                    <a:pt x="0" y="29"/>
                    <a:pt x="1" y="31"/>
                    <a:pt x="2" y="31"/>
                  </a:cubicBezTo>
                  <a:cubicBezTo>
                    <a:pt x="4" y="31"/>
                    <a:pt x="6" y="31"/>
                    <a:pt x="7" y="29"/>
                  </a:cubicBezTo>
                  <a:cubicBezTo>
                    <a:pt x="15" y="15"/>
                    <a:pt x="15" y="15"/>
                    <a:pt x="15" y="15"/>
                  </a:cubicBezTo>
                  <a:cubicBezTo>
                    <a:pt x="17" y="30"/>
                    <a:pt x="17" y="30"/>
                    <a:pt x="17" y="30"/>
                  </a:cubicBezTo>
                  <a:cubicBezTo>
                    <a:pt x="17" y="31"/>
                    <a:pt x="17" y="31"/>
                    <a:pt x="17" y="31"/>
                  </a:cubicBezTo>
                  <a:cubicBezTo>
                    <a:pt x="17" y="33"/>
                    <a:pt x="19" y="34"/>
                    <a:pt x="20" y="33"/>
                  </a:cubicBezTo>
                  <a:cubicBezTo>
                    <a:pt x="22" y="33"/>
                    <a:pt x="24" y="32"/>
                    <a:pt x="24" y="31"/>
                  </a:cubicBezTo>
                  <a:close/>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17" name="Group 16">
              <a:extLst>
                <a:ext uri="{FF2B5EF4-FFF2-40B4-BE49-F238E27FC236}">
                  <a16:creationId xmlns:a16="http://schemas.microsoft.com/office/drawing/2014/main" id="{B3A8CB31-BD4D-E07E-9AAC-09332574445C}"/>
                </a:ext>
              </a:extLst>
            </p:cNvPr>
            <p:cNvGrpSpPr/>
            <p:nvPr/>
          </p:nvGrpSpPr>
          <p:grpSpPr>
            <a:xfrm>
              <a:off x="2844237" y="8582895"/>
              <a:ext cx="7064631" cy="3623272"/>
              <a:chOff x="7668505" y="12372942"/>
              <a:chExt cx="2526780" cy="1295922"/>
            </a:xfrm>
          </p:grpSpPr>
          <p:sp>
            <p:nvSpPr>
              <p:cNvPr id="55" name="Freeform 4222">
                <a:extLst>
                  <a:ext uri="{FF2B5EF4-FFF2-40B4-BE49-F238E27FC236}">
                    <a16:creationId xmlns:a16="http://schemas.microsoft.com/office/drawing/2014/main" id="{55D71294-7CE1-183C-456F-A705B4DAF965}"/>
                  </a:ext>
                </a:extLst>
              </p:cNvPr>
              <p:cNvSpPr>
                <a:spLocks/>
              </p:cNvSpPr>
              <p:nvPr/>
            </p:nvSpPr>
            <p:spPr bwMode="auto">
              <a:xfrm>
                <a:off x="8195413" y="12372942"/>
                <a:ext cx="1999872" cy="1215918"/>
              </a:xfrm>
              <a:custGeom>
                <a:avLst/>
                <a:gdLst>
                  <a:gd name="T0" fmla="*/ 129 w 143"/>
                  <a:gd name="T1" fmla="*/ 88 h 88"/>
                  <a:gd name="T2" fmla="*/ 5 w 143"/>
                  <a:gd name="T3" fmla="*/ 88 h 88"/>
                  <a:gd name="T4" fmla="*/ 0 w 143"/>
                  <a:gd name="T5" fmla="*/ 83 h 88"/>
                  <a:gd name="T6" fmla="*/ 8 w 143"/>
                  <a:gd name="T7" fmla="*/ 7 h 88"/>
                  <a:gd name="T8" fmla="*/ 14 w 143"/>
                  <a:gd name="T9" fmla="*/ 1 h 88"/>
                  <a:gd name="T10" fmla="*/ 138 w 143"/>
                  <a:gd name="T11" fmla="*/ 0 h 88"/>
                  <a:gd name="T12" fmla="*/ 142 w 143"/>
                  <a:gd name="T13" fmla="*/ 6 h 88"/>
                  <a:gd name="T14" fmla="*/ 134 w 143"/>
                  <a:gd name="T15" fmla="*/ 82 h 88"/>
                  <a:gd name="T16" fmla="*/ 129 w 143"/>
                  <a:gd name="T17" fmla="*/ 8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3" h="88">
                    <a:moveTo>
                      <a:pt x="129" y="88"/>
                    </a:moveTo>
                    <a:cubicBezTo>
                      <a:pt x="5" y="88"/>
                      <a:pt x="5" y="88"/>
                      <a:pt x="5" y="88"/>
                    </a:cubicBezTo>
                    <a:cubicBezTo>
                      <a:pt x="2" y="88"/>
                      <a:pt x="0" y="86"/>
                      <a:pt x="0" y="83"/>
                    </a:cubicBezTo>
                    <a:cubicBezTo>
                      <a:pt x="8" y="7"/>
                      <a:pt x="8" y="7"/>
                      <a:pt x="8" y="7"/>
                    </a:cubicBezTo>
                    <a:cubicBezTo>
                      <a:pt x="8" y="4"/>
                      <a:pt x="11" y="1"/>
                      <a:pt x="14" y="1"/>
                    </a:cubicBezTo>
                    <a:cubicBezTo>
                      <a:pt x="138" y="0"/>
                      <a:pt x="138" y="0"/>
                      <a:pt x="138" y="0"/>
                    </a:cubicBezTo>
                    <a:cubicBezTo>
                      <a:pt x="140" y="0"/>
                      <a:pt x="143" y="3"/>
                      <a:pt x="142" y="6"/>
                    </a:cubicBezTo>
                    <a:cubicBezTo>
                      <a:pt x="134" y="82"/>
                      <a:pt x="134" y="82"/>
                      <a:pt x="134" y="82"/>
                    </a:cubicBezTo>
                    <a:cubicBezTo>
                      <a:pt x="134" y="85"/>
                      <a:pt x="132" y="88"/>
                      <a:pt x="129" y="88"/>
                    </a:cubicBezTo>
                    <a:close/>
                  </a:path>
                </a:pathLst>
              </a:custGeom>
              <a:solidFill>
                <a:srgbClr val="DDD8D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 name="Freeform 4223">
                <a:extLst>
                  <a:ext uri="{FF2B5EF4-FFF2-40B4-BE49-F238E27FC236}">
                    <a16:creationId xmlns:a16="http://schemas.microsoft.com/office/drawing/2014/main" id="{521E6ABB-AF9C-C387-EF2D-EC1A9DB38CDB}"/>
                  </a:ext>
                </a:extLst>
              </p:cNvPr>
              <p:cNvSpPr>
                <a:spLocks/>
              </p:cNvSpPr>
              <p:nvPr/>
            </p:nvSpPr>
            <p:spPr bwMode="auto">
              <a:xfrm>
                <a:off x="8227414" y="12436936"/>
                <a:ext cx="175992" cy="1167929"/>
              </a:xfrm>
              <a:custGeom>
                <a:avLst/>
                <a:gdLst>
                  <a:gd name="T0" fmla="*/ 1 w 12"/>
                  <a:gd name="T1" fmla="*/ 84 h 84"/>
                  <a:gd name="T2" fmla="*/ 1 w 12"/>
                  <a:gd name="T3" fmla="*/ 84 h 84"/>
                  <a:gd name="T4" fmla="*/ 0 w 12"/>
                  <a:gd name="T5" fmla="*/ 83 h 84"/>
                  <a:gd name="T6" fmla="*/ 10 w 12"/>
                  <a:gd name="T7" fmla="*/ 1 h 84"/>
                  <a:gd name="T8" fmla="*/ 11 w 12"/>
                  <a:gd name="T9" fmla="*/ 0 h 84"/>
                  <a:gd name="T10" fmla="*/ 12 w 12"/>
                  <a:gd name="T11" fmla="*/ 2 h 84"/>
                  <a:gd name="T12" fmla="*/ 3 w 12"/>
                  <a:gd name="T13" fmla="*/ 83 h 84"/>
                  <a:gd name="T14" fmla="*/ 1 w 12"/>
                  <a:gd name="T15" fmla="*/ 84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84">
                    <a:moveTo>
                      <a:pt x="1" y="84"/>
                    </a:moveTo>
                    <a:cubicBezTo>
                      <a:pt x="1" y="84"/>
                      <a:pt x="1" y="84"/>
                      <a:pt x="1" y="84"/>
                    </a:cubicBezTo>
                    <a:cubicBezTo>
                      <a:pt x="1" y="84"/>
                      <a:pt x="0" y="84"/>
                      <a:pt x="0" y="83"/>
                    </a:cubicBezTo>
                    <a:cubicBezTo>
                      <a:pt x="10" y="1"/>
                      <a:pt x="10" y="1"/>
                      <a:pt x="10" y="1"/>
                    </a:cubicBezTo>
                    <a:cubicBezTo>
                      <a:pt x="10" y="1"/>
                      <a:pt x="11" y="0"/>
                      <a:pt x="11" y="0"/>
                    </a:cubicBezTo>
                    <a:cubicBezTo>
                      <a:pt x="12" y="0"/>
                      <a:pt x="12" y="1"/>
                      <a:pt x="12" y="2"/>
                    </a:cubicBezTo>
                    <a:cubicBezTo>
                      <a:pt x="3" y="83"/>
                      <a:pt x="3" y="83"/>
                      <a:pt x="3" y="83"/>
                    </a:cubicBezTo>
                    <a:cubicBezTo>
                      <a:pt x="2" y="84"/>
                      <a:pt x="2" y="84"/>
                      <a:pt x="1" y="84"/>
                    </a:cubicBezTo>
                    <a:close/>
                  </a:path>
                </a:pathLst>
              </a:custGeom>
              <a:solidFill>
                <a:srgbClr val="D1CE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 name="Freeform 4224">
                <a:extLst>
                  <a:ext uri="{FF2B5EF4-FFF2-40B4-BE49-F238E27FC236}">
                    <a16:creationId xmlns:a16="http://schemas.microsoft.com/office/drawing/2014/main" id="{4BAEC407-2F2B-0C1D-87A5-F74CA4AE6170}"/>
                  </a:ext>
                </a:extLst>
              </p:cNvPr>
              <p:cNvSpPr>
                <a:spLocks/>
              </p:cNvSpPr>
              <p:nvPr/>
            </p:nvSpPr>
            <p:spPr bwMode="auto">
              <a:xfrm>
                <a:off x="9075362" y="12820910"/>
                <a:ext cx="319981" cy="319981"/>
              </a:xfrm>
              <a:custGeom>
                <a:avLst/>
                <a:gdLst>
                  <a:gd name="T0" fmla="*/ 0 w 23"/>
                  <a:gd name="T1" fmla="*/ 10 h 22"/>
                  <a:gd name="T2" fmla="*/ 10 w 23"/>
                  <a:gd name="T3" fmla="*/ 22 h 22"/>
                  <a:gd name="T4" fmla="*/ 22 w 23"/>
                  <a:gd name="T5" fmla="*/ 12 h 22"/>
                  <a:gd name="T6" fmla="*/ 12 w 23"/>
                  <a:gd name="T7" fmla="*/ 0 h 22"/>
                  <a:gd name="T8" fmla="*/ 0 w 23"/>
                  <a:gd name="T9" fmla="*/ 10 h 22"/>
                </a:gdLst>
                <a:ahLst/>
                <a:cxnLst>
                  <a:cxn ang="0">
                    <a:pos x="T0" y="T1"/>
                  </a:cxn>
                  <a:cxn ang="0">
                    <a:pos x="T2" y="T3"/>
                  </a:cxn>
                  <a:cxn ang="0">
                    <a:pos x="T4" y="T5"/>
                  </a:cxn>
                  <a:cxn ang="0">
                    <a:pos x="T6" y="T7"/>
                  </a:cxn>
                  <a:cxn ang="0">
                    <a:pos x="T8" y="T9"/>
                  </a:cxn>
                </a:cxnLst>
                <a:rect l="0" t="0" r="r" b="b"/>
                <a:pathLst>
                  <a:path w="23" h="22">
                    <a:moveTo>
                      <a:pt x="0" y="10"/>
                    </a:moveTo>
                    <a:cubicBezTo>
                      <a:pt x="0" y="17"/>
                      <a:pt x="4" y="22"/>
                      <a:pt x="10" y="22"/>
                    </a:cubicBezTo>
                    <a:cubicBezTo>
                      <a:pt x="17" y="22"/>
                      <a:pt x="22" y="18"/>
                      <a:pt x="22" y="12"/>
                    </a:cubicBezTo>
                    <a:cubicBezTo>
                      <a:pt x="23" y="5"/>
                      <a:pt x="18" y="0"/>
                      <a:pt x="12" y="0"/>
                    </a:cubicBezTo>
                    <a:cubicBezTo>
                      <a:pt x="6" y="0"/>
                      <a:pt x="1" y="4"/>
                      <a:pt x="0" y="10"/>
                    </a:cubicBezTo>
                    <a:close/>
                  </a:path>
                </a:pathLst>
              </a:custGeom>
              <a:solidFill>
                <a:srgbClr val="EAE7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 name="Freeform 4226">
                <a:extLst>
                  <a:ext uri="{FF2B5EF4-FFF2-40B4-BE49-F238E27FC236}">
                    <a16:creationId xmlns:a16="http://schemas.microsoft.com/office/drawing/2014/main" id="{BD5A8767-6ECE-DEA2-283A-69D1A5B85A64}"/>
                  </a:ext>
                </a:extLst>
              </p:cNvPr>
              <p:cNvSpPr>
                <a:spLocks/>
              </p:cNvSpPr>
              <p:nvPr/>
            </p:nvSpPr>
            <p:spPr bwMode="auto">
              <a:xfrm>
                <a:off x="7668505" y="13463105"/>
                <a:ext cx="2414780" cy="205759"/>
              </a:xfrm>
              <a:custGeom>
                <a:avLst/>
                <a:gdLst>
                  <a:gd name="T0" fmla="*/ 131 w 136"/>
                  <a:gd name="T1" fmla="*/ 14 h 15"/>
                  <a:gd name="T2" fmla="*/ 5 w 136"/>
                  <a:gd name="T3" fmla="*/ 15 h 15"/>
                  <a:gd name="T4" fmla="*/ 1 w 136"/>
                  <a:gd name="T5" fmla="*/ 10 h 15"/>
                  <a:gd name="T6" fmla="*/ 2 w 136"/>
                  <a:gd name="T7" fmla="*/ 1 h 15"/>
                  <a:gd name="T8" fmla="*/ 136 w 136"/>
                  <a:gd name="T9" fmla="*/ 0 h 15"/>
                  <a:gd name="T10" fmla="*/ 135 w 136"/>
                  <a:gd name="T11" fmla="*/ 10 h 15"/>
                  <a:gd name="T12" fmla="*/ 131 w 136"/>
                  <a:gd name="T13" fmla="*/ 14 h 15"/>
                </a:gdLst>
                <a:ahLst/>
                <a:cxnLst>
                  <a:cxn ang="0">
                    <a:pos x="T0" y="T1"/>
                  </a:cxn>
                  <a:cxn ang="0">
                    <a:pos x="T2" y="T3"/>
                  </a:cxn>
                  <a:cxn ang="0">
                    <a:pos x="T4" y="T5"/>
                  </a:cxn>
                  <a:cxn ang="0">
                    <a:pos x="T6" y="T7"/>
                  </a:cxn>
                  <a:cxn ang="0">
                    <a:pos x="T8" y="T9"/>
                  </a:cxn>
                  <a:cxn ang="0">
                    <a:pos x="T10" y="T11"/>
                  </a:cxn>
                  <a:cxn ang="0">
                    <a:pos x="T12" y="T13"/>
                  </a:cxn>
                </a:cxnLst>
                <a:rect l="0" t="0" r="r" b="b"/>
                <a:pathLst>
                  <a:path w="136" h="15">
                    <a:moveTo>
                      <a:pt x="131" y="14"/>
                    </a:moveTo>
                    <a:cubicBezTo>
                      <a:pt x="5" y="15"/>
                      <a:pt x="5" y="15"/>
                      <a:pt x="5" y="15"/>
                    </a:cubicBezTo>
                    <a:cubicBezTo>
                      <a:pt x="2" y="15"/>
                      <a:pt x="0" y="12"/>
                      <a:pt x="1" y="10"/>
                    </a:cubicBezTo>
                    <a:cubicBezTo>
                      <a:pt x="2" y="1"/>
                      <a:pt x="2" y="1"/>
                      <a:pt x="2" y="1"/>
                    </a:cubicBezTo>
                    <a:cubicBezTo>
                      <a:pt x="136" y="0"/>
                      <a:pt x="136" y="0"/>
                      <a:pt x="136" y="0"/>
                    </a:cubicBezTo>
                    <a:cubicBezTo>
                      <a:pt x="135" y="10"/>
                      <a:pt x="135" y="10"/>
                      <a:pt x="135" y="10"/>
                    </a:cubicBezTo>
                    <a:cubicBezTo>
                      <a:pt x="135" y="12"/>
                      <a:pt x="133" y="14"/>
                      <a:pt x="131" y="14"/>
                    </a:cubicBezTo>
                    <a:close/>
                  </a:path>
                </a:pathLst>
              </a:custGeom>
              <a:solidFill>
                <a:srgbClr val="D1CE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8" name="Group 17">
              <a:extLst>
                <a:ext uri="{FF2B5EF4-FFF2-40B4-BE49-F238E27FC236}">
                  <a16:creationId xmlns:a16="http://schemas.microsoft.com/office/drawing/2014/main" id="{DFCAC707-DF4A-6AA7-57BB-45EA92888303}"/>
                </a:ext>
              </a:extLst>
            </p:cNvPr>
            <p:cNvGrpSpPr/>
            <p:nvPr/>
          </p:nvGrpSpPr>
          <p:grpSpPr>
            <a:xfrm rot="172072">
              <a:off x="9215144" y="9680395"/>
              <a:ext cx="1946204" cy="2530076"/>
              <a:chOff x="6875766" y="3784645"/>
              <a:chExt cx="766859" cy="996921"/>
            </a:xfrm>
          </p:grpSpPr>
          <p:sp>
            <p:nvSpPr>
              <p:cNvPr id="53" name="Freeform 1498">
                <a:extLst>
                  <a:ext uri="{FF2B5EF4-FFF2-40B4-BE49-F238E27FC236}">
                    <a16:creationId xmlns:a16="http://schemas.microsoft.com/office/drawing/2014/main" id="{9614A43E-FC23-2115-CB1A-9D90D8C38B89}"/>
                  </a:ext>
                </a:extLst>
              </p:cNvPr>
              <p:cNvSpPr>
                <a:spLocks/>
              </p:cNvSpPr>
              <p:nvPr/>
            </p:nvSpPr>
            <p:spPr bwMode="auto">
              <a:xfrm>
                <a:off x="6963407" y="3938017"/>
                <a:ext cx="602536" cy="843549"/>
              </a:xfrm>
              <a:custGeom>
                <a:avLst/>
                <a:gdLst>
                  <a:gd name="T0" fmla="*/ 55 w 55"/>
                  <a:gd name="T1" fmla="*/ 0 h 77"/>
                  <a:gd name="T2" fmla="*/ 52 w 55"/>
                  <a:gd name="T3" fmla="*/ 73 h 77"/>
                  <a:gd name="T4" fmla="*/ 15 w 55"/>
                  <a:gd name="T5" fmla="*/ 77 h 77"/>
                  <a:gd name="T6" fmla="*/ 0 w 55"/>
                  <a:gd name="T7" fmla="*/ 4 h 77"/>
                  <a:gd name="T8" fmla="*/ 55 w 55"/>
                  <a:gd name="T9" fmla="*/ 0 h 77"/>
                </a:gdLst>
                <a:ahLst/>
                <a:cxnLst>
                  <a:cxn ang="0">
                    <a:pos x="T0" y="T1"/>
                  </a:cxn>
                  <a:cxn ang="0">
                    <a:pos x="T2" y="T3"/>
                  </a:cxn>
                  <a:cxn ang="0">
                    <a:pos x="T4" y="T5"/>
                  </a:cxn>
                  <a:cxn ang="0">
                    <a:pos x="T6" y="T7"/>
                  </a:cxn>
                  <a:cxn ang="0">
                    <a:pos x="T8" y="T9"/>
                  </a:cxn>
                </a:cxnLst>
                <a:rect l="0" t="0" r="r" b="b"/>
                <a:pathLst>
                  <a:path w="55" h="77">
                    <a:moveTo>
                      <a:pt x="55" y="0"/>
                    </a:moveTo>
                    <a:lnTo>
                      <a:pt x="52" y="73"/>
                    </a:lnTo>
                    <a:lnTo>
                      <a:pt x="15" y="77"/>
                    </a:lnTo>
                    <a:lnTo>
                      <a:pt x="0" y="4"/>
                    </a:lnTo>
                    <a:lnTo>
                      <a:pt x="55" y="0"/>
                    </a:lnTo>
                    <a:close/>
                  </a:path>
                </a:pathLst>
              </a:custGeom>
              <a:solidFill>
                <a:srgbClr val="FAE7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 name="Freeform 1499">
                <a:extLst>
                  <a:ext uri="{FF2B5EF4-FFF2-40B4-BE49-F238E27FC236}">
                    <a16:creationId xmlns:a16="http://schemas.microsoft.com/office/drawing/2014/main" id="{18B3893B-CFCA-5400-6CCE-50D4AD647025}"/>
                  </a:ext>
                </a:extLst>
              </p:cNvPr>
              <p:cNvSpPr>
                <a:spLocks/>
              </p:cNvSpPr>
              <p:nvPr/>
            </p:nvSpPr>
            <p:spPr bwMode="auto">
              <a:xfrm>
                <a:off x="6875766" y="3784645"/>
                <a:ext cx="766859" cy="219103"/>
              </a:xfrm>
              <a:custGeom>
                <a:avLst/>
                <a:gdLst>
                  <a:gd name="T0" fmla="*/ 70 w 70"/>
                  <a:gd name="T1" fmla="*/ 14 h 20"/>
                  <a:gd name="T2" fmla="*/ 2 w 70"/>
                  <a:gd name="T3" fmla="*/ 20 h 20"/>
                  <a:gd name="T4" fmla="*/ 0 w 70"/>
                  <a:gd name="T5" fmla="*/ 12 h 20"/>
                  <a:gd name="T6" fmla="*/ 8 w 70"/>
                  <a:gd name="T7" fmla="*/ 12 h 20"/>
                  <a:gd name="T8" fmla="*/ 6 w 70"/>
                  <a:gd name="T9" fmla="*/ 0 h 20"/>
                  <a:gd name="T10" fmla="*/ 63 w 70"/>
                  <a:gd name="T11" fmla="*/ 3 h 20"/>
                  <a:gd name="T12" fmla="*/ 63 w 70"/>
                  <a:gd name="T13" fmla="*/ 8 h 20"/>
                  <a:gd name="T14" fmla="*/ 69 w 70"/>
                  <a:gd name="T15" fmla="*/ 8 h 20"/>
                  <a:gd name="T16" fmla="*/ 70 w 70"/>
                  <a:gd name="T17" fmla="*/ 14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0" h="20">
                    <a:moveTo>
                      <a:pt x="70" y="14"/>
                    </a:moveTo>
                    <a:lnTo>
                      <a:pt x="2" y="20"/>
                    </a:lnTo>
                    <a:lnTo>
                      <a:pt x="0" y="12"/>
                    </a:lnTo>
                    <a:lnTo>
                      <a:pt x="8" y="12"/>
                    </a:lnTo>
                    <a:lnTo>
                      <a:pt x="6" y="0"/>
                    </a:lnTo>
                    <a:lnTo>
                      <a:pt x="63" y="3"/>
                    </a:lnTo>
                    <a:lnTo>
                      <a:pt x="63" y="8"/>
                    </a:lnTo>
                    <a:lnTo>
                      <a:pt x="69" y="8"/>
                    </a:lnTo>
                    <a:lnTo>
                      <a:pt x="70" y="14"/>
                    </a:lnTo>
                    <a:close/>
                  </a:path>
                </a:pathLst>
              </a:custGeom>
              <a:solidFill>
                <a:srgbClr val="5247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9" name="Group 18">
              <a:extLst>
                <a:ext uri="{FF2B5EF4-FFF2-40B4-BE49-F238E27FC236}">
                  <a16:creationId xmlns:a16="http://schemas.microsoft.com/office/drawing/2014/main" id="{4626225C-C2CF-FFBA-A949-39148C7ED2B8}"/>
                </a:ext>
              </a:extLst>
            </p:cNvPr>
            <p:cNvGrpSpPr/>
            <p:nvPr/>
          </p:nvGrpSpPr>
          <p:grpSpPr>
            <a:xfrm>
              <a:off x="4766705" y="2937421"/>
              <a:ext cx="3954808" cy="4667304"/>
              <a:chOff x="1803696" y="1810576"/>
              <a:chExt cx="2482763" cy="2930057"/>
            </a:xfrm>
          </p:grpSpPr>
          <p:grpSp>
            <p:nvGrpSpPr>
              <p:cNvPr id="20" name="Group 19">
                <a:extLst>
                  <a:ext uri="{FF2B5EF4-FFF2-40B4-BE49-F238E27FC236}">
                    <a16:creationId xmlns:a16="http://schemas.microsoft.com/office/drawing/2014/main" id="{CF0B7FA7-1D24-9818-AB8A-4F9F1221D33F}"/>
                  </a:ext>
                </a:extLst>
              </p:cNvPr>
              <p:cNvGrpSpPr/>
              <p:nvPr/>
            </p:nvGrpSpPr>
            <p:grpSpPr>
              <a:xfrm>
                <a:off x="1803696" y="1810576"/>
                <a:ext cx="2482763" cy="2930057"/>
                <a:chOff x="142953" y="934202"/>
                <a:chExt cx="1561324" cy="1842612"/>
              </a:xfrm>
            </p:grpSpPr>
            <p:sp>
              <p:nvSpPr>
                <p:cNvPr id="22" name="Freeform 115">
                  <a:extLst>
                    <a:ext uri="{FF2B5EF4-FFF2-40B4-BE49-F238E27FC236}">
                      <a16:creationId xmlns:a16="http://schemas.microsoft.com/office/drawing/2014/main" id="{78D6992F-02D2-98E6-9B58-5FA8ED30426D}"/>
                    </a:ext>
                  </a:extLst>
                </p:cNvPr>
                <p:cNvSpPr>
                  <a:spLocks/>
                </p:cNvSpPr>
                <p:nvPr/>
              </p:nvSpPr>
              <p:spPr bwMode="auto">
                <a:xfrm>
                  <a:off x="142953" y="1880972"/>
                  <a:ext cx="345543" cy="473521"/>
                </a:xfrm>
                <a:custGeom>
                  <a:avLst/>
                  <a:gdLst>
                    <a:gd name="T0" fmla="*/ 2 w 32"/>
                    <a:gd name="T1" fmla="*/ 19 h 44"/>
                    <a:gd name="T2" fmla="*/ 20 w 32"/>
                    <a:gd name="T3" fmla="*/ 40 h 44"/>
                    <a:gd name="T4" fmla="*/ 31 w 32"/>
                    <a:gd name="T5" fmla="*/ 20 h 44"/>
                    <a:gd name="T6" fmla="*/ 15 w 32"/>
                    <a:gd name="T7" fmla="*/ 2 h 44"/>
                    <a:gd name="T8" fmla="*/ 2 w 32"/>
                    <a:gd name="T9" fmla="*/ 19 h 44"/>
                  </a:gdLst>
                  <a:ahLst/>
                  <a:cxnLst>
                    <a:cxn ang="0">
                      <a:pos x="T0" y="T1"/>
                    </a:cxn>
                    <a:cxn ang="0">
                      <a:pos x="T2" y="T3"/>
                    </a:cxn>
                    <a:cxn ang="0">
                      <a:pos x="T4" y="T5"/>
                    </a:cxn>
                    <a:cxn ang="0">
                      <a:pos x="T6" y="T7"/>
                    </a:cxn>
                    <a:cxn ang="0">
                      <a:pos x="T8" y="T9"/>
                    </a:cxn>
                  </a:cxnLst>
                  <a:rect l="0" t="0" r="r" b="b"/>
                  <a:pathLst>
                    <a:path w="32" h="44">
                      <a:moveTo>
                        <a:pt x="2" y="19"/>
                      </a:moveTo>
                      <a:cubicBezTo>
                        <a:pt x="3" y="30"/>
                        <a:pt x="12" y="44"/>
                        <a:pt x="20" y="40"/>
                      </a:cubicBezTo>
                      <a:cubicBezTo>
                        <a:pt x="27" y="37"/>
                        <a:pt x="32" y="31"/>
                        <a:pt x="31" y="20"/>
                      </a:cubicBezTo>
                      <a:cubicBezTo>
                        <a:pt x="29" y="9"/>
                        <a:pt x="23" y="4"/>
                        <a:pt x="15" y="2"/>
                      </a:cubicBezTo>
                      <a:cubicBezTo>
                        <a:pt x="5" y="0"/>
                        <a:pt x="0" y="8"/>
                        <a:pt x="2" y="19"/>
                      </a:cubicBezTo>
                    </a:path>
                  </a:pathLst>
                </a:custGeom>
                <a:solidFill>
                  <a:srgbClr val="ED90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23" name="Freeform 116">
                  <a:extLst>
                    <a:ext uri="{FF2B5EF4-FFF2-40B4-BE49-F238E27FC236}">
                      <a16:creationId xmlns:a16="http://schemas.microsoft.com/office/drawing/2014/main" id="{9AEF557E-AA73-7574-4D2E-859D000124DA}"/>
                    </a:ext>
                  </a:extLst>
                </p:cNvPr>
                <p:cNvSpPr>
                  <a:spLocks/>
                </p:cNvSpPr>
                <p:nvPr/>
              </p:nvSpPr>
              <p:spPr bwMode="auto">
                <a:xfrm>
                  <a:off x="194144" y="1880972"/>
                  <a:ext cx="140780" cy="102382"/>
                </a:xfrm>
                <a:custGeom>
                  <a:avLst/>
                  <a:gdLst>
                    <a:gd name="T0" fmla="*/ 0 w 14"/>
                    <a:gd name="T1" fmla="*/ 5 h 9"/>
                    <a:gd name="T2" fmla="*/ 14 w 14"/>
                    <a:gd name="T3" fmla="*/ 9 h 9"/>
                    <a:gd name="T4" fmla="*/ 13 w 14"/>
                    <a:gd name="T5" fmla="*/ 2 h 9"/>
                    <a:gd name="T6" fmla="*/ 7 w 14"/>
                    <a:gd name="T7" fmla="*/ 1 h 9"/>
                    <a:gd name="T8" fmla="*/ 0 w 14"/>
                    <a:gd name="T9" fmla="*/ 5 h 9"/>
                  </a:gdLst>
                  <a:ahLst/>
                  <a:cxnLst>
                    <a:cxn ang="0">
                      <a:pos x="T0" y="T1"/>
                    </a:cxn>
                    <a:cxn ang="0">
                      <a:pos x="T2" y="T3"/>
                    </a:cxn>
                    <a:cxn ang="0">
                      <a:pos x="T4" y="T5"/>
                    </a:cxn>
                    <a:cxn ang="0">
                      <a:pos x="T6" y="T7"/>
                    </a:cxn>
                    <a:cxn ang="0">
                      <a:pos x="T8" y="T9"/>
                    </a:cxn>
                  </a:cxnLst>
                  <a:rect l="0" t="0" r="r" b="b"/>
                  <a:pathLst>
                    <a:path w="14" h="9">
                      <a:moveTo>
                        <a:pt x="0" y="5"/>
                      </a:moveTo>
                      <a:cubicBezTo>
                        <a:pt x="2" y="2"/>
                        <a:pt x="12" y="1"/>
                        <a:pt x="14" y="9"/>
                      </a:cubicBezTo>
                      <a:cubicBezTo>
                        <a:pt x="13" y="2"/>
                        <a:pt x="13" y="2"/>
                        <a:pt x="13" y="2"/>
                      </a:cubicBezTo>
                      <a:cubicBezTo>
                        <a:pt x="13" y="2"/>
                        <a:pt x="10" y="0"/>
                        <a:pt x="7" y="1"/>
                      </a:cubicBezTo>
                      <a:cubicBezTo>
                        <a:pt x="2" y="2"/>
                        <a:pt x="0" y="5"/>
                        <a:pt x="0" y="5"/>
                      </a:cubicBezTo>
                      <a:close/>
                    </a:path>
                  </a:pathLst>
                </a:custGeom>
                <a:solidFill>
                  <a:srgbClr val="FCBB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24" name="Freeform 117">
                  <a:extLst>
                    <a:ext uri="{FF2B5EF4-FFF2-40B4-BE49-F238E27FC236}">
                      <a16:creationId xmlns:a16="http://schemas.microsoft.com/office/drawing/2014/main" id="{ED3A6280-78D8-9332-BC87-2AE5ABEF5BB2}"/>
                    </a:ext>
                  </a:extLst>
                </p:cNvPr>
                <p:cNvSpPr>
                  <a:spLocks/>
                </p:cNvSpPr>
                <p:nvPr/>
              </p:nvSpPr>
              <p:spPr bwMode="auto">
                <a:xfrm>
                  <a:off x="1358734" y="1880972"/>
                  <a:ext cx="345543" cy="473521"/>
                </a:xfrm>
                <a:custGeom>
                  <a:avLst/>
                  <a:gdLst>
                    <a:gd name="T0" fmla="*/ 30 w 32"/>
                    <a:gd name="T1" fmla="*/ 19 h 44"/>
                    <a:gd name="T2" fmla="*/ 12 w 32"/>
                    <a:gd name="T3" fmla="*/ 40 h 44"/>
                    <a:gd name="T4" fmla="*/ 2 w 32"/>
                    <a:gd name="T5" fmla="*/ 20 h 44"/>
                    <a:gd name="T6" fmla="*/ 18 w 32"/>
                    <a:gd name="T7" fmla="*/ 2 h 44"/>
                    <a:gd name="T8" fmla="*/ 30 w 32"/>
                    <a:gd name="T9" fmla="*/ 19 h 44"/>
                  </a:gdLst>
                  <a:ahLst/>
                  <a:cxnLst>
                    <a:cxn ang="0">
                      <a:pos x="T0" y="T1"/>
                    </a:cxn>
                    <a:cxn ang="0">
                      <a:pos x="T2" y="T3"/>
                    </a:cxn>
                    <a:cxn ang="0">
                      <a:pos x="T4" y="T5"/>
                    </a:cxn>
                    <a:cxn ang="0">
                      <a:pos x="T6" y="T7"/>
                    </a:cxn>
                    <a:cxn ang="0">
                      <a:pos x="T8" y="T9"/>
                    </a:cxn>
                  </a:cxnLst>
                  <a:rect l="0" t="0" r="r" b="b"/>
                  <a:pathLst>
                    <a:path w="32" h="44">
                      <a:moveTo>
                        <a:pt x="30" y="19"/>
                      </a:moveTo>
                      <a:cubicBezTo>
                        <a:pt x="29" y="30"/>
                        <a:pt x="20" y="44"/>
                        <a:pt x="12" y="40"/>
                      </a:cubicBezTo>
                      <a:cubicBezTo>
                        <a:pt x="6" y="37"/>
                        <a:pt x="0" y="31"/>
                        <a:pt x="2" y="20"/>
                      </a:cubicBezTo>
                      <a:cubicBezTo>
                        <a:pt x="3" y="9"/>
                        <a:pt x="9" y="4"/>
                        <a:pt x="18" y="2"/>
                      </a:cubicBezTo>
                      <a:cubicBezTo>
                        <a:pt x="27" y="0"/>
                        <a:pt x="32" y="8"/>
                        <a:pt x="30" y="19"/>
                      </a:cubicBezTo>
                    </a:path>
                  </a:pathLst>
                </a:custGeom>
                <a:solidFill>
                  <a:srgbClr val="ED90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25" name="Freeform 118">
                  <a:extLst>
                    <a:ext uri="{FF2B5EF4-FFF2-40B4-BE49-F238E27FC236}">
                      <a16:creationId xmlns:a16="http://schemas.microsoft.com/office/drawing/2014/main" id="{94F925F2-857D-2AFB-2ACD-EA2A693EF214}"/>
                    </a:ext>
                  </a:extLst>
                </p:cNvPr>
                <p:cNvSpPr>
                  <a:spLocks/>
                </p:cNvSpPr>
                <p:nvPr/>
              </p:nvSpPr>
              <p:spPr bwMode="auto">
                <a:xfrm>
                  <a:off x="1512307" y="1880972"/>
                  <a:ext cx="153573" cy="102382"/>
                </a:xfrm>
                <a:custGeom>
                  <a:avLst/>
                  <a:gdLst>
                    <a:gd name="T0" fmla="*/ 14 w 14"/>
                    <a:gd name="T1" fmla="*/ 5 h 9"/>
                    <a:gd name="T2" fmla="*/ 0 w 14"/>
                    <a:gd name="T3" fmla="*/ 9 h 9"/>
                    <a:gd name="T4" fmla="*/ 1 w 14"/>
                    <a:gd name="T5" fmla="*/ 2 h 9"/>
                    <a:gd name="T6" fmla="*/ 7 w 14"/>
                    <a:gd name="T7" fmla="*/ 1 h 9"/>
                    <a:gd name="T8" fmla="*/ 14 w 14"/>
                    <a:gd name="T9" fmla="*/ 5 h 9"/>
                  </a:gdLst>
                  <a:ahLst/>
                  <a:cxnLst>
                    <a:cxn ang="0">
                      <a:pos x="T0" y="T1"/>
                    </a:cxn>
                    <a:cxn ang="0">
                      <a:pos x="T2" y="T3"/>
                    </a:cxn>
                    <a:cxn ang="0">
                      <a:pos x="T4" y="T5"/>
                    </a:cxn>
                    <a:cxn ang="0">
                      <a:pos x="T6" y="T7"/>
                    </a:cxn>
                    <a:cxn ang="0">
                      <a:pos x="T8" y="T9"/>
                    </a:cxn>
                  </a:cxnLst>
                  <a:rect l="0" t="0" r="r" b="b"/>
                  <a:pathLst>
                    <a:path w="14" h="9">
                      <a:moveTo>
                        <a:pt x="14" y="5"/>
                      </a:moveTo>
                      <a:cubicBezTo>
                        <a:pt x="12" y="2"/>
                        <a:pt x="3" y="1"/>
                        <a:pt x="0" y="9"/>
                      </a:cubicBezTo>
                      <a:cubicBezTo>
                        <a:pt x="1" y="2"/>
                        <a:pt x="1" y="2"/>
                        <a:pt x="1" y="2"/>
                      </a:cubicBezTo>
                      <a:cubicBezTo>
                        <a:pt x="1" y="2"/>
                        <a:pt x="4" y="0"/>
                        <a:pt x="7" y="1"/>
                      </a:cubicBezTo>
                      <a:cubicBezTo>
                        <a:pt x="12" y="2"/>
                        <a:pt x="14" y="5"/>
                        <a:pt x="14" y="5"/>
                      </a:cubicBezTo>
                      <a:close/>
                    </a:path>
                  </a:pathLst>
                </a:custGeom>
                <a:solidFill>
                  <a:srgbClr val="FCBB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26" name="Freeform 119">
                  <a:extLst>
                    <a:ext uri="{FF2B5EF4-FFF2-40B4-BE49-F238E27FC236}">
                      <a16:creationId xmlns:a16="http://schemas.microsoft.com/office/drawing/2014/main" id="{C2702E8D-0DB1-E330-31A3-16EEA7622F18}"/>
                    </a:ext>
                  </a:extLst>
                </p:cNvPr>
                <p:cNvSpPr>
                  <a:spLocks/>
                </p:cNvSpPr>
                <p:nvPr/>
              </p:nvSpPr>
              <p:spPr bwMode="auto">
                <a:xfrm>
                  <a:off x="334915" y="1113108"/>
                  <a:ext cx="1190194" cy="1241385"/>
                </a:xfrm>
                <a:custGeom>
                  <a:avLst/>
                  <a:gdLst>
                    <a:gd name="T0" fmla="*/ 56 w 111"/>
                    <a:gd name="T1" fmla="*/ 0 h 115"/>
                    <a:gd name="T2" fmla="*/ 111 w 111"/>
                    <a:gd name="T3" fmla="*/ 60 h 115"/>
                    <a:gd name="T4" fmla="*/ 56 w 111"/>
                    <a:gd name="T5" fmla="*/ 115 h 115"/>
                    <a:gd name="T6" fmla="*/ 0 w 111"/>
                    <a:gd name="T7" fmla="*/ 60 h 115"/>
                    <a:gd name="T8" fmla="*/ 56 w 111"/>
                    <a:gd name="T9" fmla="*/ 0 h 115"/>
                  </a:gdLst>
                  <a:ahLst/>
                  <a:cxnLst>
                    <a:cxn ang="0">
                      <a:pos x="T0" y="T1"/>
                    </a:cxn>
                    <a:cxn ang="0">
                      <a:pos x="T2" y="T3"/>
                    </a:cxn>
                    <a:cxn ang="0">
                      <a:pos x="T4" y="T5"/>
                    </a:cxn>
                    <a:cxn ang="0">
                      <a:pos x="T6" y="T7"/>
                    </a:cxn>
                    <a:cxn ang="0">
                      <a:pos x="T8" y="T9"/>
                    </a:cxn>
                  </a:cxnLst>
                  <a:rect l="0" t="0" r="r" b="b"/>
                  <a:pathLst>
                    <a:path w="111" h="115">
                      <a:moveTo>
                        <a:pt x="56" y="0"/>
                      </a:moveTo>
                      <a:cubicBezTo>
                        <a:pt x="86" y="0"/>
                        <a:pt x="111" y="19"/>
                        <a:pt x="111" y="60"/>
                      </a:cubicBezTo>
                      <a:cubicBezTo>
                        <a:pt x="111" y="90"/>
                        <a:pt x="86" y="115"/>
                        <a:pt x="56" y="115"/>
                      </a:cubicBezTo>
                      <a:cubicBezTo>
                        <a:pt x="25" y="115"/>
                        <a:pt x="0" y="90"/>
                        <a:pt x="0" y="60"/>
                      </a:cubicBezTo>
                      <a:cubicBezTo>
                        <a:pt x="0" y="20"/>
                        <a:pt x="25" y="0"/>
                        <a:pt x="56" y="0"/>
                      </a:cubicBezTo>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27" name="Freeform 120">
                  <a:extLst>
                    <a:ext uri="{FF2B5EF4-FFF2-40B4-BE49-F238E27FC236}">
                      <a16:creationId xmlns:a16="http://schemas.microsoft.com/office/drawing/2014/main" id="{5556A146-CFF7-BCD6-E85C-34452101CBFE}"/>
                    </a:ext>
                  </a:extLst>
                </p:cNvPr>
                <p:cNvSpPr>
                  <a:spLocks/>
                </p:cNvSpPr>
                <p:nvPr/>
              </p:nvSpPr>
              <p:spPr bwMode="auto">
                <a:xfrm>
                  <a:off x="360511" y="1484238"/>
                  <a:ext cx="1151797" cy="1292576"/>
                </a:xfrm>
                <a:custGeom>
                  <a:avLst/>
                  <a:gdLst>
                    <a:gd name="T0" fmla="*/ 107 w 107"/>
                    <a:gd name="T1" fmla="*/ 53 h 120"/>
                    <a:gd name="T2" fmla="*/ 53 w 107"/>
                    <a:gd name="T3" fmla="*/ 120 h 120"/>
                    <a:gd name="T4" fmla="*/ 0 w 107"/>
                    <a:gd name="T5" fmla="*/ 53 h 120"/>
                    <a:gd name="T6" fmla="*/ 53 w 107"/>
                    <a:gd name="T7" fmla="*/ 0 h 120"/>
                    <a:gd name="T8" fmla="*/ 107 w 107"/>
                    <a:gd name="T9" fmla="*/ 53 h 120"/>
                  </a:gdLst>
                  <a:ahLst/>
                  <a:cxnLst>
                    <a:cxn ang="0">
                      <a:pos x="T0" y="T1"/>
                    </a:cxn>
                    <a:cxn ang="0">
                      <a:pos x="T2" y="T3"/>
                    </a:cxn>
                    <a:cxn ang="0">
                      <a:pos x="T4" y="T5"/>
                    </a:cxn>
                    <a:cxn ang="0">
                      <a:pos x="T6" y="T7"/>
                    </a:cxn>
                    <a:cxn ang="0">
                      <a:pos x="T8" y="T9"/>
                    </a:cxn>
                  </a:cxnLst>
                  <a:rect l="0" t="0" r="r" b="b"/>
                  <a:pathLst>
                    <a:path w="107" h="120">
                      <a:moveTo>
                        <a:pt x="107" y="53"/>
                      </a:moveTo>
                      <a:cubicBezTo>
                        <a:pt x="107" y="83"/>
                        <a:pt x="88" y="120"/>
                        <a:pt x="53" y="120"/>
                      </a:cubicBezTo>
                      <a:cubicBezTo>
                        <a:pt x="17" y="120"/>
                        <a:pt x="0" y="83"/>
                        <a:pt x="0" y="53"/>
                      </a:cubicBezTo>
                      <a:cubicBezTo>
                        <a:pt x="0" y="24"/>
                        <a:pt x="24" y="0"/>
                        <a:pt x="53" y="0"/>
                      </a:cubicBezTo>
                      <a:cubicBezTo>
                        <a:pt x="83" y="0"/>
                        <a:pt x="107" y="24"/>
                        <a:pt x="107" y="53"/>
                      </a:cubicBezTo>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28" name="Freeform 123">
                  <a:extLst>
                    <a:ext uri="{FF2B5EF4-FFF2-40B4-BE49-F238E27FC236}">
                      <a16:creationId xmlns:a16="http://schemas.microsoft.com/office/drawing/2014/main" id="{E6AA03D5-24CF-1EED-B09E-C8575844A621}"/>
                    </a:ext>
                  </a:extLst>
                </p:cNvPr>
                <p:cNvSpPr>
                  <a:spLocks/>
                </p:cNvSpPr>
                <p:nvPr/>
              </p:nvSpPr>
              <p:spPr bwMode="auto">
                <a:xfrm>
                  <a:off x="514083" y="1740193"/>
                  <a:ext cx="243161" cy="89588"/>
                </a:xfrm>
                <a:custGeom>
                  <a:avLst/>
                  <a:gdLst>
                    <a:gd name="T0" fmla="*/ 15 w 23"/>
                    <a:gd name="T1" fmla="*/ 0 h 8"/>
                    <a:gd name="T2" fmla="*/ 0 w 23"/>
                    <a:gd name="T3" fmla="*/ 7 h 8"/>
                    <a:gd name="T4" fmla="*/ 0 w 23"/>
                    <a:gd name="T5" fmla="*/ 8 h 8"/>
                    <a:gd name="T6" fmla="*/ 5 w 23"/>
                    <a:gd name="T7" fmla="*/ 8 h 8"/>
                    <a:gd name="T8" fmla="*/ 15 w 23"/>
                    <a:gd name="T9" fmla="*/ 4 h 8"/>
                    <a:gd name="T10" fmla="*/ 19 w 23"/>
                    <a:gd name="T11" fmla="*/ 5 h 8"/>
                    <a:gd name="T12" fmla="*/ 20 w 23"/>
                    <a:gd name="T13" fmla="*/ 5 h 8"/>
                    <a:gd name="T14" fmla="*/ 22 w 23"/>
                    <a:gd name="T15" fmla="*/ 5 h 8"/>
                    <a:gd name="T16" fmla="*/ 22 w 23"/>
                    <a:gd name="T17" fmla="*/ 4 h 8"/>
                    <a:gd name="T18" fmla="*/ 22 w 23"/>
                    <a:gd name="T19" fmla="*/ 2 h 8"/>
                    <a:gd name="T20" fmla="*/ 22 w 23"/>
                    <a:gd name="T21" fmla="*/ 2 h 8"/>
                    <a:gd name="T22" fmla="*/ 22 w 23"/>
                    <a:gd name="T23" fmla="*/ 2 h 8"/>
                    <a:gd name="T24" fmla="*/ 22 w 23"/>
                    <a:gd name="T25" fmla="*/ 1 h 8"/>
                    <a:gd name="T26" fmla="*/ 22 w 23"/>
                    <a:gd name="T27" fmla="*/ 1 h 8"/>
                    <a:gd name="T28" fmla="*/ 22 w 23"/>
                    <a:gd name="T29" fmla="*/ 1 h 8"/>
                    <a:gd name="T30" fmla="*/ 21 w 23"/>
                    <a:gd name="T31" fmla="*/ 1 h 8"/>
                    <a:gd name="T32" fmla="*/ 15 w 23"/>
                    <a:gd name="T33"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8">
                      <a:moveTo>
                        <a:pt x="15" y="0"/>
                      </a:moveTo>
                      <a:cubicBezTo>
                        <a:pt x="8" y="0"/>
                        <a:pt x="2" y="4"/>
                        <a:pt x="0" y="7"/>
                      </a:cubicBezTo>
                      <a:cubicBezTo>
                        <a:pt x="0" y="8"/>
                        <a:pt x="0" y="8"/>
                        <a:pt x="0" y="8"/>
                      </a:cubicBezTo>
                      <a:cubicBezTo>
                        <a:pt x="1" y="8"/>
                        <a:pt x="3" y="8"/>
                        <a:pt x="5" y="8"/>
                      </a:cubicBezTo>
                      <a:cubicBezTo>
                        <a:pt x="7" y="7"/>
                        <a:pt x="10" y="4"/>
                        <a:pt x="15" y="4"/>
                      </a:cubicBezTo>
                      <a:cubicBezTo>
                        <a:pt x="16" y="4"/>
                        <a:pt x="18" y="4"/>
                        <a:pt x="19" y="5"/>
                      </a:cubicBezTo>
                      <a:cubicBezTo>
                        <a:pt x="20" y="5"/>
                        <a:pt x="20" y="5"/>
                        <a:pt x="20" y="5"/>
                      </a:cubicBezTo>
                      <a:cubicBezTo>
                        <a:pt x="21" y="5"/>
                        <a:pt x="21" y="5"/>
                        <a:pt x="22" y="5"/>
                      </a:cubicBezTo>
                      <a:cubicBezTo>
                        <a:pt x="22" y="5"/>
                        <a:pt x="22" y="4"/>
                        <a:pt x="22" y="4"/>
                      </a:cubicBezTo>
                      <a:cubicBezTo>
                        <a:pt x="23" y="3"/>
                        <a:pt x="23" y="2"/>
                        <a:pt x="22" y="2"/>
                      </a:cubicBezTo>
                      <a:cubicBezTo>
                        <a:pt x="22" y="2"/>
                        <a:pt x="22" y="2"/>
                        <a:pt x="22" y="2"/>
                      </a:cubicBezTo>
                      <a:cubicBezTo>
                        <a:pt x="22" y="2"/>
                        <a:pt x="22" y="2"/>
                        <a:pt x="22" y="2"/>
                      </a:cubicBezTo>
                      <a:cubicBezTo>
                        <a:pt x="22" y="1"/>
                        <a:pt x="22" y="1"/>
                        <a:pt x="22" y="1"/>
                      </a:cubicBezTo>
                      <a:cubicBezTo>
                        <a:pt x="22" y="1"/>
                        <a:pt x="22" y="1"/>
                        <a:pt x="22" y="1"/>
                      </a:cubicBezTo>
                      <a:cubicBezTo>
                        <a:pt x="22" y="1"/>
                        <a:pt x="22" y="1"/>
                        <a:pt x="22" y="1"/>
                      </a:cubicBezTo>
                      <a:cubicBezTo>
                        <a:pt x="21" y="1"/>
                        <a:pt x="21" y="1"/>
                        <a:pt x="21" y="1"/>
                      </a:cubicBezTo>
                      <a:cubicBezTo>
                        <a:pt x="19" y="0"/>
                        <a:pt x="17" y="0"/>
                        <a:pt x="15" y="0"/>
                      </a:cubicBezTo>
                    </a:path>
                  </a:pathLst>
                </a:custGeom>
                <a:solidFill>
                  <a:srgbClr val="D5A8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29" name="Freeform 124">
                  <a:extLst>
                    <a:ext uri="{FF2B5EF4-FFF2-40B4-BE49-F238E27FC236}">
                      <a16:creationId xmlns:a16="http://schemas.microsoft.com/office/drawing/2014/main" id="{4C5835DB-10BE-9791-1700-8F311C6366FA}"/>
                    </a:ext>
                  </a:extLst>
                </p:cNvPr>
                <p:cNvSpPr>
                  <a:spLocks/>
                </p:cNvSpPr>
                <p:nvPr/>
              </p:nvSpPr>
              <p:spPr bwMode="auto">
                <a:xfrm>
                  <a:off x="514083" y="1689002"/>
                  <a:ext cx="243161" cy="153573"/>
                </a:xfrm>
                <a:custGeom>
                  <a:avLst/>
                  <a:gdLst>
                    <a:gd name="T0" fmla="*/ 22 w 23"/>
                    <a:gd name="T1" fmla="*/ 8 h 14"/>
                    <a:gd name="T2" fmla="*/ 20 w 23"/>
                    <a:gd name="T3" fmla="*/ 8 h 14"/>
                    <a:gd name="T4" fmla="*/ 4 w 23"/>
                    <a:gd name="T5" fmla="*/ 13 h 14"/>
                    <a:gd name="T6" fmla="*/ 1 w 23"/>
                    <a:gd name="T7" fmla="*/ 13 h 14"/>
                    <a:gd name="T8" fmla="*/ 1 w 23"/>
                    <a:gd name="T9" fmla="*/ 10 h 14"/>
                    <a:gd name="T10" fmla="*/ 22 w 23"/>
                    <a:gd name="T11" fmla="*/ 4 h 14"/>
                    <a:gd name="T12" fmla="*/ 23 w 23"/>
                    <a:gd name="T13" fmla="*/ 7 h 14"/>
                    <a:gd name="T14" fmla="*/ 22 w 23"/>
                    <a:gd name="T15" fmla="*/ 8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14">
                      <a:moveTo>
                        <a:pt x="22" y="8"/>
                      </a:moveTo>
                      <a:cubicBezTo>
                        <a:pt x="22" y="8"/>
                        <a:pt x="21" y="8"/>
                        <a:pt x="20" y="8"/>
                      </a:cubicBezTo>
                      <a:cubicBezTo>
                        <a:pt x="11" y="5"/>
                        <a:pt x="5" y="13"/>
                        <a:pt x="4" y="13"/>
                      </a:cubicBezTo>
                      <a:cubicBezTo>
                        <a:pt x="4" y="14"/>
                        <a:pt x="2" y="14"/>
                        <a:pt x="1" y="13"/>
                      </a:cubicBezTo>
                      <a:cubicBezTo>
                        <a:pt x="0" y="13"/>
                        <a:pt x="0" y="11"/>
                        <a:pt x="1" y="10"/>
                      </a:cubicBezTo>
                      <a:cubicBezTo>
                        <a:pt x="4" y="6"/>
                        <a:pt x="12" y="0"/>
                        <a:pt x="22" y="4"/>
                      </a:cubicBezTo>
                      <a:cubicBezTo>
                        <a:pt x="23" y="4"/>
                        <a:pt x="23" y="6"/>
                        <a:pt x="23" y="7"/>
                      </a:cubicBezTo>
                      <a:cubicBezTo>
                        <a:pt x="23" y="7"/>
                        <a:pt x="23" y="8"/>
                        <a:pt x="22" y="8"/>
                      </a:cubicBezTo>
                      <a:close/>
                    </a:path>
                  </a:pathLst>
                </a:custGeom>
                <a:solidFill>
                  <a:srgbClr val="6F5B56"/>
                </a:solidFill>
                <a:ln>
                  <a:noFill/>
                </a:ln>
              </p:spPr>
              <p:txBody>
                <a:bodyPr vert="horz" wrap="square" lIns="45720" tIns="22860" rIns="45720" bIns="22860" numCol="1" anchor="t" anchorCtr="0" compatLnSpc="1">
                  <a:prstTxWarp prst="textNoShape">
                    <a:avLst/>
                  </a:prstTxWarp>
                </a:bodyPr>
                <a:lstStyle/>
                <a:p>
                  <a:endParaRPr lang="en-US" sz="900"/>
                </a:p>
              </p:txBody>
            </p:sp>
            <p:sp>
              <p:nvSpPr>
                <p:cNvPr id="30" name="Freeform 125">
                  <a:extLst>
                    <a:ext uri="{FF2B5EF4-FFF2-40B4-BE49-F238E27FC236}">
                      <a16:creationId xmlns:a16="http://schemas.microsoft.com/office/drawing/2014/main" id="{5B789835-1AB9-9251-9A72-11C0CB358E48}"/>
                    </a:ext>
                  </a:extLst>
                </p:cNvPr>
                <p:cNvSpPr>
                  <a:spLocks/>
                </p:cNvSpPr>
                <p:nvPr/>
              </p:nvSpPr>
              <p:spPr bwMode="auto">
                <a:xfrm>
                  <a:off x="514083" y="1689002"/>
                  <a:ext cx="243161" cy="140779"/>
                </a:xfrm>
                <a:custGeom>
                  <a:avLst/>
                  <a:gdLst>
                    <a:gd name="T0" fmla="*/ 1 w 23"/>
                    <a:gd name="T1" fmla="*/ 13 h 13"/>
                    <a:gd name="T2" fmla="*/ 2 w 23"/>
                    <a:gd name="T3" fmla="*/ 12 h 13"/>
                    <a:gd name="T4" fmla="*/ 23 w 23"/>
                    <a:gd name="T5" fmla="*/ 5 h 13"/>
                    <a:gd name="T6" fmla="*/ 23 w 23"/>
                    <a:gd name="T7" fmla="*/ 6 h 13"/>
                    <a:gd name="T8" fmla="*/ 22 w 23"/>
                    <a:gd name="T9" fmla="*/ 4 h 13"/>
                    <a:gd name="T10" fmla="*/ 1 w 23"/>
                    <a:gd name="T11" fmla="*/ 10 h 13"/>
                    <a:gd name="T12" fmla="*/ 1 w 23"/>
                    <a:gd name="T13" fmla="*/ 13 h 13"/>
                  </a:gdLst>
                  <a:ahLst/>
                  <a:cxnLst>
                    <a:cxn ang="0">
                      <a:pos x="T0" y="T1"/>
                    </a:cxn>
                    <a:cxn ang="0">
                      <a:pos x="T2" y="T3"/>
                    </a:cxn>
                    <a:cxn ang="0">
                      <a:pos x="T4" y="T5"/>
                    </a:cxn>
                    <a:cxn ang="0">
                      <a:pos x="T6" y="T7"/>
                    </a:cxn>
                    <a:cxn ang="0">
                      <a:pos x="T8" y="T9"/>
                    </a:cxn>
                    <a:cxn ang="0">
                      <a:pos x="T10" y="T11"/>
                    </a:cxn>
                    <a:cxn ang="0">
                      <a:pos x="T12" y="T13"/>
                    </a:cxn>
                  </a:cxnLst>
                  <a:rect l="0" t="0" r="r" b="b"/>
                  <a:pathLst>
                    <a:path w="23" h="13">
                      <a:moveTo>
                        <a:pt x="1" y="13"/>
                      </a:moveTo>
                      <a:cubicBezTo>
                        <a:pt x="1" y="13"/>
                        <a:pt x="1" y="12"/>
                        <a:pt x="2" y="12"/>
                      </a:cubicBezTo>
                      <a:cubicBezTo>
                        <a:pt x="4" y="8"/>
                        <a:pt x="13" y="1"/>
                        <a:pt x="23" y="5"/>
                      </a:cubicBezTo>
                      <a:cubicBezTo>
                        <a:pt x="23" y="5"/>
                        <a:pt x="23" y="5"/>
                        <a:pt x="23" y="6"/>
                      </a:cubicBezTo>
                      <a:cubicBezTo>
                        <a:pt x="23" y="5"/>
                        <a:pt x="22" y="4"/>
                        <a:pt x="22" y="4"/>
                      </a:cubicBezTo>
                      <a:cubicBezTo>
                        <a:pt x="12" y="0"/>
                        <a:pt x="4" y="6"/>
                        <a:pt x="1" y="10"/>
                      </a:cubicBezTo>
                      <a:cubicBezTo>
                        <a:pt x="0" y="11"/>
                        <a:pt x="0" y="13"/>
                        <a:pt x="1" y="13"/>
                      </a:cubicBezTo>
                      <a:close/>
                    </a:path>
                  </a:pathLst>
                </a:custGeom>
                <a:solidFill>
                  <a:srgbClr val="8E7771"/>
                </a:solidFill>
                <a:ln>
                  <a:noFill/>
                </a:ln>
              </p:spPr>
              <p:txBody>
                <a:bodyPr vert="horz" wrap="square" lIns="45720" tIns="22860" rIns="45720" bIns="22860" numCol="1" anchor="t" anchorCtr="0" compatLnSpc="1">
                  <a:prstTxWarp prst="textNoShape">
                    <a:avLst/>
                  </a:prstTxWarp>
                </a:bodyPr>
                <a:lstStyle/>
                <a:p>
                  <a:endParaRPr lang="en-US" sz="900"/>
                </a:p>
              </p:txBody>
            </p:sp>
            <p:sp>
              <p:nvSpPr>
                <p:cNvPr id="31" name="Freeform 126">
                  <a:extLst>
                    <a:ext uri="{FF2B5EF4-FFF2-40B4-BE49-F238E27FC236}">
                      <a16:creationId xmlns:a16="http://schemas.microsoft.com/office/drawing/2014/main" id="{350525FC-08A8-53C3-553A-15B8C0D76F0D}"/>
                    </a:ext>
                  </a:extLst>
                </p:cNvPr>
                <p:cNvSpPr>
                  <a:spLocks/>
                </p:cNvSpPr>
                <p:nvPr/>
              </p:nvSpPr>
              <p:spPr bwMode="auto">
                <a:xfrm>
                  <a:off x="1064390" y="1740193"/>
                  <a:ext cx="243161" cy="127977"/>
                </a:xfrm>
                <a:custGeom>
                  <a:avLst/>
                  <a:gdLst>
                    <a:gd name="T0" fmla="*/ 8 w 23"/>
                    <a:gd name="T1" fmla="*/ 0 h 11"/>
                    <a:gd name="T2" fmla="*/ 1 w 23"/>
                    <a:gd name="T3" fmla="*/ 1 h 11"/>
                    <a:gd name="T4" fmla="*/ 1 w 23"/>
                    <a:gd name="T5" fmla="*/ 1 h 11"/>
                    <a:gd name="T6" fmla="*/ 1 w 23"/>
                    <a:gd name="T7" fmla="*/ 1 h 11"/>
                    <a:gd name="T8" fmla="*/ 1 w 23"/>
                    <a:gd name="T9" fmla="*/ 1 h 11"/>
                    <a:gd name="T10" fmla="*/ 1 w 23"/>
                    <a:gd name="T11" fmla="*/ 2 h 11"/>
                    <a:gd name="T12" fmla="*/ 0 w 23"/>
                    <a:gd name="T13" fmla="*/ 2 h 11"/>
                    <a:gd name="T14" fmla="*/ 0 w 23"/>
                    <a:gd name="T15" fmla="*/ 2 h 11"/>
                    <a:gd name="T16" fmla="*/ 0 w 23"/>
                    <a:gd name="T17" fmla="*/ 4 h 11"/>
                    <a:gd name="T18" fmla="*/ 1 w 23"/>
                    <a:gd name="T19" fmla="*/ 5 h 11"/>
                    <a:gd name="T20" fmla="*/ 2 w 23"/>
                    <a:gd name="T21" fmla="*/ 5 h 11"/>
                    <a:gd name="T22" fmla="*/ 3 w 23"/>
                    <a:gd name="T23" fmla="*/ 5 h 11"/>
                    <a:gd name="T24" fmla="*/ 8 w 23"/>
                    <a:gd name="T25" fmla="*/ 4 h 11"/>
                    <a:gd name="T26" fmla="*/ 19 w 23"/>
                    <a:gd name="T27" fmla="*/ 10 h 11"/>
                    <a:gd name="T28" fmla="*/ 20 w 23"/>
                    <a:gd name="T29" fmla="*/ 11 h 11"/>
                    <a:gd name="T30" fmla="*/ 21 w 23"/>
                    <a:gd name="T31" fmla="*/ 11 h 11"/>
                    <a:gd name="T32" fmla="*/ 22 w 23"/>
                    <a:gd name="T33" fmla="*/ 10 h 11"/>
                    <a:gd name="T34" fmla="*/ 22 w 23"/>
                    <a:gd name="T35" fmla="*/ 7 h 11"/>
                    <a:gd name="T36" fmla="*/ 8 w 23"/>
                    <a:gd name="T3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3" h="11">
                      <a:moveTo>
                        <a:pt x="8" y="0"/>
                      </a:moveTo>
                      <a:cubicBezTo>
                        <a:pt x="6" y="0"/>
                        <a:pt x="4" y="0"/>
                        <a:pt x="1" y="1"/>
                      </a:cubicBezTo>
                      <a:cubicBezTo>
                        <a:pt x="1" y="1"/>
                        <a:pt x="1" y="1"/>
                        <a:pt x="1" y="1"/>
                      </a:cubicBezTo>
                      <a:cubicBezTo>
                        <a:pt x="1" y="1"/>
                        <a:pt x="1" y="1"/>
                        <a:pt x="1" y="1"/>
                      </a:cubicBezTo>
                      <a:cubicBezTo>
                        <a:pt x="1" y="1"/>
                        <a:pt x="1" y="1"/>
                        <a:pt x="1" y="1"/>
                      </a:cubicBezTo>
                      <a:cubicBezTo>
                        <a:pt x="1" y="2"/>
                        <a:pt x="1" y="2"/>
                        <a:pt x="1" y="2"/>
                      </a:cubicBezTo>
                      <a:cubicBezTo>
                        <a:pt x="0" y="2"/>
                        <a:pt x="0" y="2"/>
                        <a:pt x="0" y="2"/>
                      </a:cubicBezTo>
                      <a:cubicBezTo>
                        <a:pt x="0" y="2"/>
                        <a:pt x="0" y="2"/>
                        <a:pt x="0" y="2"/>
                      </a:cubicBezTo>
                      <a:cubicBezTo>
                        <a:pt x="0" y="3"/>
                        <a:pt x="0" y="3"/>
                        <a:pt x="0" y="4"/>
                      </a:cubicBezTo>
                      <a:cubicBezTo>
                        <a:pt x="0" y="4"/>
                        <a:pt x="1" y="5"/>
                        <a:pt x="1" y="5"/>
                      </a:cubicBezTo>
                      <a:cubicBezTo>
                        <a:pt x="1" y="5"/>
                        <a:pt x="2" y="5"/>
                        <a:pt x="2" y="5"/>
                      </a:cubicBezTo>
                      <a:cubicBezTo>
                        <a:pt x="3" y="5"/>
                        <a:pt x="3" y="5"/>
                        <a:pt x="3" y="5"/>
                      </a:cubicBezTo>
                      <a:cubicBezTo>
                        <a:pt x="5" y="4"/>
                        <a:pt x="6" y="4"/>
                        <a:pt x="8" y="4"/>
                      </a:cubicBezTo>
                      <a:cubicBezTo>
                        <a:pt x="14" y="4"/>
                        <a:pt x="19" y="10"/>
                        <a:pt x="19" y="10"/>
                      </a:cubicBezTo>
                      <a:cubicBezTo>
                        <a:pt x="19" y="10"/>
                        <a:pt x="20" y="11"/>
                        <a:pt x="20" y="11"/>
                      </a:cubicBezTo>
                      <a:cubicBezTo>
                        <a:pt x="20" y="11"/>
                        <a:pt x="21" y="11"/>
                        <a:pt x="21" y="11"/>
                      </a:cubicBezTo>
                      <a:cubicBezTo>
                        <a:pt x="21" y="11"/>
                        <a:pt x="22" y="11"/>
                        <a:pt x="22" y="10"/>
                      </a:cubicBezTo>
                      <a:cubicBezTo>
                        <a:pt x="23" y="10"/>
                        <a:pt x="23" y="8"/>
                        <a:pt x="22" y="7"/>
                      </a:cubicBezTo>
                      <a:cubicBezTo>
                        <a:pt x="20" y="4"/>
                        <a:pt x="15" y="0"/>
                        <a:pt x="8" y="0"/>
                      </a:cubicBezTo>
                    </a:path>
                  </a:pathLst>
                </a:custGeom>
                <a:solidFill>
                  <a:srgbClr val="D5A8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32" name="Freeform 127">
                  <a:extLst>
                    <a:ext uri="{FF2B5EF4-FFF2-40B4-BE49-F238E27FC236}">
                      <a16:creationId xmlns:a16="http://schemas.microsoft.com/office/drawing/2014/main" id="{888E3C70-26B1-FD99-910C-1FA2F4C364AD}"/>
                    </a:ext>
                  </a:extLst>
                </p:cNvPr>
                <p:cNvSpPr>
                  <a:spLocks/>
                </p:cNvSpPr>
                <p:nvPr/>
              </p:nvSpPr>
              <p:spPr bwMode="auto">
                <a:xfrm>
                  <a:off x="1051588" y="1689002"/>
                  <a:ext cx="255955" cy="153573"/>
                </a:xfrm>
                <a:custGeom>
                  <a:avLst/>
                  <a:gdLst>
                    <a:gd name="T0" fmla="*/ 1 w 24"/>
                    <a:gd name="T1" fmla="*/ 8 h 14"/>
                    <a:gd name="T2" fmla="*/ 4 w 24"/>
                    <a:gd name="T3" fmla="*/ 8 h 14"/>
                    <a:gd name="T4" fmla="*/ 19 w 24"/>
                    <a:gd name="T5" fmla="*/ 13 h 14"/>
                    <a:gd name="T6" fmla="*/ 22 w 24"/>
                    <a:gd name="T7" fmla="*/ 14 h 14"/>
                    <a:gd name="T8" fmla="*/ 23 w 24"/>
                    <a:gd name="T9" fmla="*/ 10 h 14"/>
                    <a:gd name="T10" fmla="*/ 2 w 24"/>
                    <a:gd name="T11" fmla="*/ 4 h 14"/>
                    <a:gd name="T12" fmla="*/ 1 w 24"/>
                    <a:gd name="T13" fmla="*/ 7 h 14"/>
                    <a:gd name="T14" fmla="*/ 1 w 24"/>
                    <a:gd name="T15" fmla="*/ 8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 h="14">
                      <a:moveTo>
                        <a:pt x="1" y="8"/>
                      </a:moveTo>
                      <a:cubicBezTo>
                        <a:pt x="2" y="8"/>
                        <a:pt x="3" y="9"/>
                        <a:pt x="4" y="8"/>
                      </a:cubicBezTo>
                      <a:cubicBezTo>
                        <a:pt x="13" y="5"/>
                        <a:pt x="19" y="13"/>
                        <a:pt x="19" y="13"/>
                      </a:cubicBezTo>
                      <a:cubicBezTo>
                        <a:pt x="20" y="14"/>
                        <a:pt x="21" y="14"/>
                        <a:pt x="22" y="14"/>
                      </a:cubicBezTo>
                      <a:cubicBezTo>
                        <a:pt x="23" y="13"/>
                        <a:pt x="24" y="11"/>
                        <a:pt x="23" y="10"/>
                      </a:cubicBezTo>
                      <a:cubicBezTo>
                        <a:pt x="20" y="7"/>
                        <a:pt x="12" y="0"/>
                        <a:pt x="2" y="4"/>
                      </a:cubicBezTo>
                      <a:cubicBezTo>
                        <a:pt x="1" y="5"/>
                        <a:pt x="0" y="6"/>
                        <a:pt x="1" y="7"/>
                      </a:cubicBezTo>
                      <a:cubicBezTo>
                        <a:pt x="1" y="7"/>
                        <a:pt x="1" y="8"/>
                        <a:pt x="1" y="8"/>
                      </a:cubicBezTo>
                      <a:close/>
                    </a:path>
                  </a:pathLst>
                </a:custGeom>
                <a:solidFill>
                  <a:srgbClr val="6F5B56"/>
                </a:solidFill>
                <a:ln>
                  <a:noFill/>
                </a:ln>
              </p:spPr>
              <p:txBody>
                <a:bodyPr vert="horz" wrap="square" lIns="45720" tIns="22860" rIns="45720" bIns="22860" numCol="1" anchor="t" anchorCtr="0" compatLnSpc="1">
                  <a:prstTxWarp prst="textNoShape">
                    <a:avLst/>
                  </a:prstTxWarp>
                </a:bodyPr>
                <a:lstStyle/>
                <a:p>
                  <a:endParaRPr lang="en-US" sz="900"/>
                </a:p>
              </p:txBody>
            </p:sp>
            <p:sp>
              <p:nvSpPr>
                <p:cNvPr id="33" name="Freeform 128">
                  <a:extLst>
                    <a:ext uri="{FF2B5EF4-FFF2-40B4-BE49-F238E27FC236}">
                      <a16:creationId xmlns:a16="http://schemas.microsoft.com/office/drawing/2014/main" id="{D855D05A-992D-43D3-E168-EF38B170D7CA}"/>
                    </a:ext>
                  </a:extLst>
                </p:cNvPr>
                <p:cNvSpPr>
                  <a:spLocks/>
                </p:cNvSpPr>
                <p:nvPr/>
              </p:nvSpPr>
              <p:spPr bwMode="auto">
                <a:xfrm>
                  <a:off x="1064390" y="1689002"/>
                  <a:ext cx="243161" cy="153573"/>
                </a:xfrm>
                <a:custGeom>
                  <a:avLst/>
                  <a:gdLst>
                    <a:gd name="T0" fmla="*/ 21 w 23"/>
                    <a:gd name="T1" fmla="*/ 14 h 14"/>
                    <a:gd name="T2" fmla="*/ 21 w 23"/>
                    <a:gd name="T3" fmla="*/ 12 h 14"/>
                    <a:gd name="T4" fmla="*/ 0 w 23"/>
                    <a:gd name="T5" fmla="*/ 5 h 14"/>
                    <a:gd name="T6" fmla="*/ 0 w 23"/>
                    <a:gd name="T7" fmla="*/ 6 h 14"/>
                    <a:gd name="T8" fmla="*/ 1 w 23"/>
                    <a:gd name="T9" fmla="*/ 4 h 14"/>
                    <a:gd name="T10" fmla="*/ 22 w 23"/>
                    <a:gd name="T11" fmla="*/ 10 h 14"/>
                    <a:gd name="T12" fmla="*/ 21 w 23"/>
                    <a:gd name="T13" fmla="*/ 14 h 14"/>
                  </a:gdLst>
                  <a:ahLst/>
                  <a:cxnLst>
                    <a:cxn ang="0">
                      <a:pos x="T0" y="T1"/>
                    </a:cxn>
                    <a:cxn ang="0">
                      <a:pos x="T2" y="T3"/>
                    </a:cxn>
                    <a:cxn ang="0">
                      <a:pos x="T4" y="T5"/>
                    </a:cxn>
                    <a:cxn ang="0">
                      <a:pos x="T6" y="T7"/>
                    </a:cxn>
                    <a:cxn ang="0">
                      <a:pos x="T8" y="T9"/>
                    </a:cxn>
                    <a:cxn ang="0">
                      <a:pos x="T10" y="T11"/>
                    </a:cxn>
                    <a:cxn ang="0">
                      <a:pos x="T12" y="T13"/>
                    </a:cxn>
                  </a:cxnLst>
                  <a:rect l="0" t="0" r="r" b="b"/>
                  <a:pathLst>
                    <a:path w="23" h="14">
                      <a:moveTo>
                        <a:pt x="21" y="14"/>
                      </a:moveTo>
                      <a:cubicBezTo>
                        <a:pt x="22" y="13"/>
                        <a:pt x="21" y="12"/>
                        <a:pt x="21" y="12"/>
                      </a:cubicBezTo>
                      <a:cubicBezTo>
                        <a:pt x="18" y="8"/>
                        <a:pt x="10" y="1"/>
                        <a:pt x="0" y="5"/>
                      </a:cubicBezTo>
                      <a:cubicBezTo>
                        <a:pt x="0" y="5"/>
                        <a:pt x="0" y="5"/>
                        <a:pt x="0" y="6"/>
                      </a:cubicBezTo>
                      <a:cubicBezTo>
                        <a:pt x="0" y="5"/>
                        <a:pt x="0" y="4"/>
                        <a:pt x="1" y="4"/>
                      </a:cubicBezTo>
                      <a:cubicBezTo>
                        <a:pt x="11" y="0"/>
                        <a:pt x="19" y="7"/>
                        <a:pt x="22" y="10"/>
                      </a:cubicBezTo>
                      <a:cubicBezTo>
                        <a:pt x="23" y="11"/>
                        <a:pt x="22" y="13"/>
                        <a:pt x="21" y="14"/>
                      </a:cubicBezTo>
                      <a:close/>
                    </a:path>
                  </a:pathLst>
                </a:custGeom>
                <a:solidFill>
                  <a:srgbClr val="8E7771"/>
                </a:solidFill>
                <a:ln>
                  <a:noFill/>
                </a:ln>
              </p:spPr>
              <p:txBody>
                <a:bodyPr vert="horz" wrap="square" lIns="45720" tIns="22860" rIns="45720" bIns="22860" numCol="1" anchor="t" anchorCtr="0" compatLnSpc="1">
                  <a:prstTxWarp prst="textNoShape">
                    <a:avLst/>
                  </a:prstTxWarp>
                </a:bodyPr>
                <a:lstStyle/>
                <a:p>
                  <a:endParaRPr lang="en-US" sz="900"/>
                </a:p>
              </p:txBody>
            </p:sp>
            <p:grpSp>
              <p:nvGrpSpPr>
                <p:cNvPr id="34" name="Group 33">
                  <a:extLst>
                    <a:ext uri="{FF2B5EF4-FFF2-40B4-BE49-F238E27FC236}">
                      <a16:creationId xmlns:a16="http://schemas.microsoft.com/office/drawing/2014/main" id="{8924F093-FCAC-0143-E347-D01B4418BBD1}"/>
                    </a:ext>
                  </a:extLst>
                </p:cNvPr>
                <p:cNvGrpSpPr/>
                <p:nvPr/>
              </p:nvGrpSpPr>
              <p:grpSpPr>
                <a:xfrm>
                  <a:off x="656833" y="2374458"/>
                  <a:ext cx="535036" cy="227394"/>
                  <a:chOff x="4643802" y="5084415"/>
                  <a:chExt cx="511910" cy="217565"/>
                </a:xfrm>
              </p:grpSpPr>
              <p:sp>
                <p:nvSpPr>
                  <p:cNvPr id="51" name="Freeform 134">
                    <a:extLst>
                      <a:ext uri="{FF2B5EF4-FFF2-40B4-BE49-F238E27FC236}">
                        <a16:creationId xmlns:a16="http://schemas.microsoft.com/office/drawing/2014/main" id="{199398FB-9341-3C47-0CC6-547CC978A509}"/>
                      </a:ext>
                    </a:extLst>
                  </p:cNvPr>
                  <p:cNvSpPr>
                    <a:spLocks/>
                  </p:cNvSpPr>
                  <p:nvPr/>
                </p:nvSpPr>
                <p:spPr bwMode="auto">
                  <a:xfrm>
                    <a:off x="4643802" y="5084415"/>
                    <a:ext cx="511910" cy="127977"/>
                  </a:xfrm>
                  <a:custGeom>
                    <a:avLst/>
                    <a:gdLst>
                      <a:gd name="T0" fmla="*/ 6 w 47"/>
                      <a:gd name="T1" fmla="*/ 12 h 12"/>
                      <a:gd name="T2" fmla="*/ 0 w 47"/>
                      <a:gd name="T3" fmla="*/ 0 h 12"/>
                      <a:gd name="T4" fmla="*/ 24 w 47"/>
                      <a:gd name="T5" fmla="*/ 1 h 12"/>
                      <a:gd name="T6" fmla="*/ 47 w 47"/>
                      <a:gd name="T7" fmla="*/ 0 h 12"/>
                      <a:gd name="T8" fmla="*/ 41 w 47"/>
                      <a:gd name="T9" fmla="*/ 12 h 12"/>
                      <a:gd name="T10" fmla="*/ 24 w 47"/>
                      <a:gd name="T11" fmla="*/ 8 h 12"/>
                      <a:gd name="T12" fmla="*/ 6 w 47"/>
                      <a:gd name="T13" fmla="*/ 12 h 12"/>
                    </a:gdLst>
                    <a:ahLst/>
                    <a:cxnLst>
                      <a:cxn ang="0">
                        <a:pos x="T0" y="T1"/>
                      </a:cxn>
                      <a:cxn ang="0">
                        <a:pos x="T2" y="T3"/>
                      </a:cxn>
                      <a:cxn ang="0">
                        <a:pos x="T4" y="T5"/>
                      </a:cxn>
                      <a:cxn ang="0">
                        <a:pos x="T6" y="T7"/>
                      </a:cxn>
                      <a:cxn ang="0">
                        <a:pos x="T8" y="T9"/>
                      </a:cxn>
                      <a:cxn ang="0">
                        <a:pos x="T10" y="T11"/>
                      </a:cxn>
                      <a:cxn ang="0">
                        <a:pos x="T12" y="T13"/>
                      </a:cxn>
                    </a:cxnLst>
                    <a:rect l="0" t="0" r="r" b="b"/>
                    <a:pathLst>
                      <a:path w="47" h="12">
                        <a:moveTo>
                          <a:pt x="6" y="12"/>
                        </a:moveTo>
                        <a:cubicBezTo>
                          <a:pt x="3" y="9"/>
                          <a:pt x="1" y="4"/>
                          <a:pt x="0" y="0"/>
                        </a:cubicBezTo>
                        <a:cubicBezTo>
                          <a:pt x="7" y="1"/>
                          <a:pt x="15" y="1"/>
                          <a:pt x="24" y="1"/>
                        </a:cubicBezTo>
                        <a:cubicBezTo>
                          <a:pt x="32" y="1"/>
                          <a:pt x="40" y="1"/>
                          <a:pt x="47" y="0"/>
                        </a:cubicBezTo>
                        <a:cubicBezTo>
                          <a:pt x="46" y="4"/>
                          <a:pt x="44" y="9"/>
                          <a:pt x="41" y="12"/>
                        </a:cubicBezTo>
                        <a:cubicBezTo>
                          <a:pt x="37" y="9"/>
                          <a:pt x="31" y="8"/>
                          <a:pt x="24" y="8"/>
                        </a:cubicBezTo>
                        <a:cubicBezTo>
                          <a:pt x="16" y="8"/>
                          <a:pt x="10" y="9"/>
                          <a:pt x="6" y="12"/>
                        </a:cubicBezTo>
                        <a:close/>
                      </a:path>
                    </a:pathLst>
                  </a:custGeom>
                  <a:solidFill>
                    <a:srgbClr val="9A32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52" name="Freeform 135">
                    <a:extLst>
                      <a:ext uri="{FF2B5EF4-FFF2-40B4-BE49-F238E27FC236}">
                        <a16:creationId xmlns:a16="http://schemas.microsoft.com/office/drawing/2014/main" id="{76041A2D-373E-8DB7-A832-BCEE9F7A1A48}"/>
                      </a:ext>
                    </a:extLst>
                  </p:cNvPr>
                  <p:cNvSpPr>
                    <a:spLocks/>
                  </p:cNvSpPr>
                  <p:nvPr/>
                </p:nvSpPr>
                <p:spPr bwMode="auto">
                  <a:xfrm>
                    <a:off x="4720589" y="5174003"/>
                    <a:ext cx="371138" cy="127977"/>
                  </a:xfrm>
                  <a:custGeom>
                    <a:avLst/>
                    <a:gdLst>
                      <a:gd name="T0" fmla="*/ 18 w 35"/>
                      <a:gd name="T1" fmla="*/ 12 h 12"/>
                      <a:gd name="T2" fmla="*/ 0 w 35"/>
                      <a:gd name="T3" fmla="*/ 4 h 12"/>
                      <a:gd name="T4" fmla="*/ 18 w 35"/>
                      <a:gd name="T5" fmla="*/ 0 h 12"/>
                      <a:gd name="T6" fmla="*/ 35 w 35"/>
                      <a:gd name="T7" fmla="*/ 4 h 12"/>
                      <a:gd name="T8" fmla="*/ 18 w 35"/>
                      <a:gd name="T9" fmla="*/ 12 h 12"/>
                    </a:gdLst>
                    <a:ahLst/>
                    <a:cxnLst>
                      <a:cxn ang="0">
                        <a:pos x="T0" y="T1"/>
                      </a:cxn>
                      <a:cxn ang="0">
                        <a:pos x="T2" y="T3"/>
                      </a:cxn>
                      <a:cxn ang="0">
                        <a:pos x="T4" y="T5"/>
                      </a:cxn>
                      <a:cxn ang="0">
                        <a:pos x="T6" y="T7"/>
                      </a:cxn>
                      <a:cxn ang="0">
                        <a:pos x="T8" y="T9"/>
                      </a:cxn>
                    </a:cxnLst>
                    <a:rect l="0" t="0" r="r" b="b"/>
                    <a:pathLst>
                      <a:path w="35" h="12">
                        <a:moveTo>
                          <a:pt x="18" y="12"/>
                        </a:moveTo>
                        <a:cubicBezTo>
                          <a:pt x="11" y="12"/>
                          <a:pt x="4" y="9"/>
                          <a:pt x="0" y="4"/>
                        </a:cubicBezTo>
                        <a:cubicBezTo>
                          <a:pt x="4" y="1"/>
                          <a:pt x="10" y="0"/>
                          <a:pt x="18" y="0"/>
                        </a:cubicBezTo>
                        <a:cubicBezTo>
                          <a:pt x="25" y="0"/>
                          <a:pt x="31" y="1"/>
                          <a:pt x="35" y="4"/>
                        </a:cubicBezTo>
                        <a:cubicBezTo>
                          <a:pt x="31" y="9"/>
                          <a:pt x="25" y="12"/>
                          <a:pt x="18" y="12"/>
                        </a:cubicBezTo>
                        <a:close/>
                      </a:path>
                    </a:pathLst>
                  </a:custGeom>
                  <a:solidFill>
                    <a:srgbClr val="C455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grpSp>
            <p:sp>
              <p:nvSpPr>
                <p:cNvPr id="35" name="Freeform 159">
                  <a:extLst>
                    <a:ext uri="{FF2B5EF4-FFF2-40B4-BE49-F238E27FC236}">
                      <a16:creationId xmlns:a16="http://schemas.microsoft.com/office/drawing/2014/main" id="{F9358154-7140-D76A-5C15-B74682644CB4}"/>
                    </a:ext>
                  </a:extLst>
                </p:cNvPr>
                <p:cNvSpPr>
                  <a:spLocks noEditPoints="1"/>
                </p:cNvSpPr>
                <p:nvPr/>
              </p:nvSpPr>
              <p:spPr bwMode="auto">
                <a:xfrm>
                  <a:off x="437297" y="1868170"/>
                  <a:ext cx="383932" cy="319948"/>
                </a:xfrm>
                <a:custGeom>
                  <a:avLst/>
                  <a:gdLst>
                    <a:gd name="T0" fmla="*/ 17 w 36"/>
                    <a:gd name="T1" fmla="*/ 30 h 30"/>
                    <a:gd name="T2" fmla="*/ 17 w 36"/>
                    <a:gd name="T3" fmla="*/ 30 h 30"/>
                    <a:gd name="T4" fmla="*/ 17 w 36"/>
                    <a:gd name="T5" fmla="*/ 30 h 30"/>
                    <a:gd name="T6" fmla="*/ 17 w 36"/>
                    <a:gd name="T7" fmla="*/ 30 h 30"/>
                    <a:gd name="T8" fmla="*/ 16 w 36"/>
                    <a:gd name="T9" fmla="*/ 30 h 30"/>
                    <a:gd name="T10" fmla="*/ 16 w 36"/>
                    <a:gd name="T11" fmla="*/ 30 h 30"/>
                    <a:gd name="T12" fmla="*/ 16 w 36"/>
                    <a:gd name="T13" fmla="*/ 30 h 30"/>
                    <a:gd name="T14" fmla="*/ 35 w 36"/>
                    <a:gd name="T15" fmla="*/ 15 h 30"/>
                    <a:gd name="T16" fmla="*/ 17 w 36"/>
                    <a:gd name="T17" fmla="*/ 30 h 30"/>
                    <a:gd name="T18" fmla="*/ 35 w 36"/>
                    <a:gd name="T19" fmla="*/ 15 h 30"/>
                    <a:gd name="T20" fmla="*/ 35 w 36"/>
                    <a:gd name="T21" fmla="*/ 14 h 30"/>
                    <a:gd name="T22" fmla="*/ 35 w 36"/>
                    <a:gd name="T23" fmla="*/ 15 h 30"/>
                    <a:gd name="T24" fmla="*/ 35 w 36"/>
                    <a:gd name="T25" fmla="*/ 14 h 30"/>
                    <a:gd name="T26" fmla="*/ 14 w 36"/>
                    <a:gd name="T27" fmla="*/ 0 h 30"/>
                    <a:gd name="T28" fmla="*/ 14 w 36"/>
                    <a:gd name="T29" fmla="*/ 0 h 30"/>
                    <a:gd name="T30" fmla="*/ 18 w 36"/>
                    <a:gd name="T31" fmla="*/ 1 h 30"/>
                    <a:gd name="T32" fmla="*/ 18 w 36"/>
                    <a:gd name="T33" fmla="*/ 1 h 30"/>
                    <a:gd name="T34" fmla="*/ 34 w 36"/>
                    <a:gd name="T35" fmla="*/ 6 h 30"/>
                    <a:gd name="T36" fmla="*/ 36 w 36"/>
                    <a:gd name="T37" fmla="*/ 11 h 30"/>
                    <a:gd name="T38" fmla="*/ 34 w 36"/>
                    <a:gd name="T39" fmla="*/ 6 h 30"/>
                    <a:gd name="T40" fmla="*/ 18 w 36"/>
                    <a:gd name="T41" fmla="*/ 1 h 30"/>
                    <a:gd name="T42" fmla="*/ 18 w 36"/>
                    <a:gd name="T43" fmla="*/ 1 h 30"/>
                    <a:gd name="T44" fmla="*/ 14 w 36"/>
                    <a:gd name="T45" fmla="*/ 0 h 30"/>
                    <a:gd name="T46" fmla="*/ 14 w 36"/>
                    <a:gd name="T47" fmla="*/ 0 h 30"/>
                    <a:gd name="T48" fmla="*/ 13 w 36"/>
                    <a:gd name="T49" fmla="*/ 0 h 30"/>
                    <a:gd name="T50" fmla="*/ 7 w 36"/>
                    <a:gd name="T51" fmla="*/ 1 h 30"/>
                    <a:gd name="T52" fmla="*/ 1 w 36"/>
                    <a:gd name="T53" fmla="*/ 7 h 30"/>
                    <a:gd name="T54" fmla="*/ 0 w 36"/>
                    <a:gd name="T55" fmla="*/ 13 h 30"/>
                    <a:gd name="T56" fmla="*/ 1 w 36"/>
                    <a:gd name="T57" fmla="*/ 7 h 30"/>
                    <a:gd name="T58" fmla="*/ 7 w 36"/>
                    <a:gd name="T59" fmla="*/ 1 h 30"/>
                    <a:gd name="T60" fmla="*/ 13 w 36"/>
                    <a:gd name="T61" fmla="*/ 0 h 30"/>
                    <a:gd name="T62" fmla="*/ 13 w 36"/>
                    <a:gd name="T63" fmla="*/ 0 h 30"/>
                    <a:gd name="T64" fmla="*/ 13 w 36"/>
                    <a:gd name="T65" fmla="*/ 0 h 30"/>
                    <a:gd name="T66" fmla="*/ 13 w 36"/>
                    <a:gd name="T67" fmla="*/ 0 h 30"/>
                    <a:gd name="T68" fmla="*/ 13 w 36"/>
                    <a:gd name="T69"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6" h="30">
                      <a:moveTo>
                        <a:pt x="17" y="30"/>
                      </a:moveTo>
                      <a:cubicBezTo>
                        <a:pt x="17" y="30"/>
                        <a:pt x="17" y="30"/>
                        <a:pt x="17" y="30"/>
                      </a:cubicBezTo>
                      <a:cubicBezTo>
                        <a:pt x="17" y="30"/>
                        <a:pt x="17" y="30"/>
                        <a:pt x="17" y="30"/>
                      </a:cubicBezTo>
                      <a:cubicBezTo>
                        <a:pt x="17" y="30"/>
                        <a:pt x="17" y="30"/>
                        <a:pt x="17" y="30"/>
                      </a:cubicBezTo>
                      <a:moveTo>
                        <a:pt x="16" y="30"/>
                      </a:moveTo>
                      <a:cubicBezTo>
                        <a:pt x="16" y="30"/>
                        <a:pt x="16" y="30"/>
                        <a:pt x="16" y="30"/>
                      </a:cubicBezTo>
                      <a:cubicBezTo>
                        <a:pt x="16" y="30"/>
                        <a:pt x="16" y="30"/>
                        <a:pt x="16" y="30"/>
                      </a:cubicBezTo>
                      <a:moveTo>
                        <a:pt x="35" y="15"/>
                      </a:moveTo>
                      <a:cubicBezTo>
                        <a:pt x="32" y="24"/>
                        <a:pt x="29" y="30"/>
                        <a:pt x="17" y="30"/>
                      </a:cubicBezTo>
                      <a:cubicBezTo>
                        <a:pt x="29" y="30"/>
                        <a:pt x="32" y="24"/>
                        <a:pt x="35" y="15"/>
                      </a:cubicBezTo>
                      <a:moveTo>
                        <a:pt x="35" y="14"/>
                      </a:moveTo>
                      <a:cubicBezTo>
                        <a:pt x="35" y="14"/>
                        <a:pt x="35" y="14"/>
                        <a:pt x="35" y="15"/>
                      </a:cubicBezTo>
                      <a:cubicBezTo>
                        <a:pt x="35" y="14"/>
                        <a:pt x="35" y="14"/>
                        <a:pt x="35" y="14"/>
                      </a:cubicBezTo>
                      <a:moveTo>
                        <a:pt x="14" y="0"/>
                      </a:moveTo>
                      <a:cubicBezTo>
                        <a:pt x="14" y="0"/>
                        <a:pt x="14" y="0"/>
                        <a:pt x="14" y="0"/>
                      </a:cubicBezTo>
                      <a:cubicBezTo>
                        <a:pt x="15" y="1"/>
                        <a:pt x="17" y="1"/>
                        <a:pt x="18" y="1"/>
                      </a:cubicBezTo>
                      <a:cubicBezTo>
                        <a:pt x="18" y="1"/>
                        <a:pt x="18" y="1"/>
                        <a:pt x="18" y="1"/>
                      </a:cubicBezTo>
                      <a:cubicBezTo>
                        <a:pt x="24" y="1"/>
                        <a:pt x="31" y="2"/>
                        <a:pt x="34" y="6"/>
                      </a:cubicBezTo>
                      <a:cubicBezTo>
                        <a:pt x="35" y="8"/>
                        <a:pt x="36" y="9"/>
                        <a:pt x="36" y="11"/>
                      </a:cubicBezTo>
                      <a:cubicBezTo>
                        <a:pt x="36" y="9"/>
                        <a:pt x="35" y="8"/>
                        <a:pt x="34" y="6"/>
                      </a:cubicBezTo>
                      <a:cubicBezTo>
                        <a:pt x="31" y="2"/>
                        <a:pt x="24" y="1"/>
                        <a:pt x="18" y="1"/>
                      </a:cubicBezTo>
                      <a:cubicBezTo>
                        <a:pt x="18" y="1"/>
                        <a:pt x="18" y="1"/>
                        <a:pt x="18" y="1"/>
                      </a:cubicBezTo>
                      <a:cubicBezTo>
                        <a:pt x="17" y="1"/>
                        <a:pt x="15" y="1"/>
                        <a:pt x="14" y="0"/>
                      </a:cubicBezTo>
                      <a:cubicBezTo>
                        <a:pt x="14" y="0"/>
                        <a:pt x="14" y="0"/>
                        <a:pt x="14" y="0"/>
                      </a:cubicBezTo>
                      <a:moveTo>
                        <a:pt x="13" y="0"/>
                      </a:moveTo>
                      <a:cubicBezTo>
                        <a:pt x="10" y="0"/>
                        <a:pt x="8" y="1"/>
                        <a:pt x="7" y="1"/>
                      </a:cubicBezTo>
                      <a:cubicBezTo>
                        <a:pt x="3" y="2"/>
                        <a:pt x="2" y="5"/>
                        <a:pt x="1" y="7"/>
                      </a:cubicBezTo>
                      <a:cubicBezTo>
                        <a:pt x="1" y="9"/>
                        <a:pt x="0" y="11"/>
                        <a:pt x="0" y="13"/>
                      </a:cubicBezTo>
                      <a:cubicBezTo>
                        <a:pt x="0" y="11"/>
                        <a:pt x="1" y="9"/>
                        <a:pt x="1" y="7"/>
                      </a:cubicBezTo>
                      <a:cubicBezTo>
                        <a:pt x="2" y="5"/>
                        <a:pt x="3" y="2"/>
                        <a:pt x="7" y="1"/>
                      </a:cubicBezTo>
                      <a:cubicBezTo>
                        <a:pt x="8" y="1"/>
                        <a:pt x="10" y="0"/>
                        <a:pt x="13" y="0"/>
                      </a:cubicBezTo>
                      <a:moveTo>
                        <a:pt x="13" y="0"/>
                      </a:moveTo>
                      <a:cubicBezTo>
                        <a:pt x="13" y="0"/>
                        <a:pt x="13" y="0"/>
                        <a:pt x="13" y="0"/>
                      </a:cubicBezTo>
                      <a:cubicBezTo>
                        <a:pt x="13" y="0"/>
                        <a:pt x="13" y="0"/>
                        <a:pt x="13" y="0"/>
                      </a:cubicBezTo>
                      <a:cubicBezTo>
                        <a:pt x="13" y="0"/>
                        <a:pt x="13" y="0"/>
                        <a:pt x="13" y="0"/>
                      </a:cubicBezTo>
                    </a:path>
                  </a:pathLst>
                </a:custGeom>
                <a:solidFill>
                  <a:srgbClr val="4B4A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36" name="Freeform 31687">
                  <a:extLst>
                    <a:ext uri="{FF2B5EF4-FFF2-40B4-BE49-F238E27FC236}">
                      <a16:creationId xmlns:a16="http://schemas.microsoft.com/office/drawing/2014/main" id="{58CDC909-0C40-8F83-2925-A70C16DA266C}"/>
                    </a:ext>
                  </a:extLst>
                </p:cNvPr>
                <p:cNvSpPr>
                  <a:spLocks/>
                </p:cNvSpPr>
                <p:nvPr/>
              </p:nvSpPr>
              <p:spPr bwMode="auto">
                <a:xfrm>
                  <a:off x="512390" y="2216472"/>
                  <a:ext cx="168068" cy="75131"/>
                </a:xfrm>
                <a:custGeom>
                  <a:avLst/>
                  <a:gdLst>
                    <a:gd name="T0" fmla="*/ 11 w 11"/>
                    <a:gd name="T1" fmla="*/ 3 h 7"/>
                    <a:gd name="T2" fmla="*/ 6 w 11"/>
                    <a:gd name="T3" fmla="*/ 7 h 7"/>
                    <a:gd name="T4" fmla="*/ 0 w 11"/>
                    <a:gd name="T5" fmla="*/ 4 h 7"/>
                    <a:gd name="T6" fmla="*/ 5 w 11"/>
                    <a:gd name="T7" fmla="*/ 0 h 7"/>
                    <a:gd name="T8" fmla="*/ 11 w 11"/>
                    <a:gd name="T9" fmla="*/ 3 h 7"/>
                  </a:gdLst>
                  <a:ahLst/>
                  <a:cxnLst>
                    <a:cxn ang="0">
                      <a:pos x="T0" y="T1"/>
                    </a:cxn>
                    <a:cxn ang="0">
                      <a:pos x="T2" y="T3"/>
                    </a:cxn>
                    <a:cxn ang="0">
                      <a:pos x="T4" y="T5"/>
                    </a:cxn>
                    <a:cxn ang="0">
                      <a:pos x="T6" y="T7"/>
                    </a:cxn>
                    <a:cxn ang="0">
                      <a:pos x="T8" y="T9"/>
                    </a:cxn>
                  </a:cxnLst>
                  <a:rect l="0" t="0" r="r" b="b"/>
                  <a:pathLst>
                    <a:path w="11" h="7">
                      <a:moveTo>
                        <a:pt x="11" y="3"/>
                      </a:moveTo>
                      <a:cubicBezTo>
                        <a:pt x="11" y="5"/>
                        <a:pt x="8" y="6"/>
                        <a:pt x="6" y="7"/>
                      </a:cubicBezTo>
                      <a:cubicBezTo>
                        <a:pt x="3" y="7"/>
                        <a:pt x="0" y="6"/>
                        <a:pt x="0" y="4"/>
                      </a:cubicBezTo>
                      <a:cubicBezTo>
                        <a:pt x="0" y="2"/>
                        <a:pt x="2" y="0"/>
                        <a:pt x="5" y="0"/>
                      </a:cubicBezTo>
                      <a:cubicBezTo>
                        <a:pt x="8" y="0"/>
                        <a:pt x="11" y="1"/>
                        <a:pt x="11" y="3"/>
                      </a:cubicBezTo>
                      <a:close/>
                    </a:path>
                  </a:pathLst>
                </a:custGeom>
                <a:solidFill>
                  <a:srgbClr val="FF9D78"/>
                </a:solidFill>
                <a:ln>
                  <a:noFill/>
                </a:ln>
              </p:spPr>
              <p:txBody>
                <a:bodyPr vert="horz" wrap="square" lIns="45720" tIns="22860" rIns="45720" bIns="22860" numCol="1" anchor="t" anchorCtr="0" compatLnSpc="1">
                  <a:prstTxWarp prst="textNoShape">
                    <a:avLst/>
                  </a:prstTxWarp>
                </a:bodyPr>
                <a:lstStyle/>
                <a:p>
                  <a:endParaRPr lang="en-US" sz="900"/>
                </a:p>
              </p:txBody>
            </p:sp>
            <p:grpSp>
              <p:nvGrpSpPr>
                <p:cNvPr id="37" name="Group 36">
                  <a:extLst>
                    <a:ext uri="{FF2B5EF4-FFF2-40B4-BE49-F238E27FC236}">
                      <a16:creationId xmlns:a16="http://schemas.microsoft.com/office/drawing/2014/main" id="{6A0AB637-540F-D6E9-64EA-16C3D9F9A9BA}"/>
                    </a:ext>
                  </a:extLst>
                </p:cNvPr>
                <p:cNvGrpSpPr/>
                <p:nvPr/>
              </p:nvGrpSpPr>
              <p:grpSpPr>
                <a:xfrm>
                  <a:off x="1056893" y="1833312"/>
                  <a:ext cx="194939" cy="292410"/>
                  <a:chOff x="766791" y="7239466"/>
                  <a:chExt cx="549950" cy="824928"/>
                </a:xfrm>
              </p:grpSpPr>
              <p:sp>
                <p:nvSpPr>
                  <p:cNvPr id="47" name="Freeform 31692">
                    <a:extLst>
                      <a:ext uri="{FF2B5EF4-FFF2-40B4-BE49-F238E27FC236}">
                        <a16:creationId xmlns:a16="http://schemas.microsoft.com/office/drawing/2014/main" id="{6DEBB253-5885-27FA-D8A2-E46728956DC0}"/>
                      </a:ext>
                    </a:extLst>
                  </p:cNvPr>
                  <p:cNvSpPr>
                    <a:spLocks/>
                  </p:cNvSpPr>
                  <p:nvPr/>
                </p:nvSpPr>
                <p:spPr bwMode="auto">
                  <a:xfrm>
                    <a:off x="766791" y="7239466"/>
                    <a:ext cx="549950" cy="797437"/>
                  </a:xfrm>
                  <a:custGeom>
                    <a:avLst/>
                    <a:gdLst>
                      <a:gd name="T0" fmla="*/ 1 w 18"/>
                      <a:gd name="T1" fmla="*/ 12 h 25"/>
                      <a:gd name="T2" fmla="*/ 13 w 18"/>
                      <a:gd name="T3" fmla="*/ 2 h 25"/>
                      <a:gd name="T4" fmla="*/ 16 w 18"/>
                      <a:gd name="T5" fmla="*/ 17 h 25"/>
                      <a:gd name="T6" fmla="*/ 6 w 18"/>
                      <a:gd name="T7" fmla="*/ 23 h 25"/>
                      <a:gd name="T8" fmla="*/ 1 w 18"/>
                      <a:gd name="T9" fmla="*/ 12 h 25"/>
                    </a:gdLst>
                    <a:ahLst/>
                    <a:cxnLst>
                      <a:cxn ang="0">
                        <a:pos x="T0" y="T1"/>
                      </a:cxn>
                      <a:cxn ang="0">
                        <a:pos x="T2" y="T3"/>
                      </a:cxn>
                      <a:cxn ang="0">
                        <a:pos x="T4" y="T5"/>
                      </a:cxn>
                      <a:cxn ang="0">
                        <a:pos x="T6" y="T7"/>
                      </a:cxn>
                      <a:cxn ang="0">
                        <a:pos x="T8" y="T9"/>
                      </a:cxn>
                    </a:cxnLst>
                    <a:rect l="0" t="0" r="r" b="b"/>
                    <a:pathLst>
                      <a:path w="18" h="25">
                        <a:moveTo>
                          <a:pt x="1" y="12"/>
                        </a:moveTo>
                        <a:cubicBezTo>
                          <a:pt x="3" y="4"/>
                          <a:pt x="8" y="0"/>
                          <a:pt x="13" y="2"/>
                        </a:cubicBezTo>
                        <a:cubicBezTo>
                          <a:pt x="17" y="3"/>
                          <a:pt x="18" y="10"/>
                          <a:pt x="16" y="17"/>
                        </a:cubicBezTo>
                        <a:cubicBezTo>
                          <a:pt x="14" y="25"/>
                          <a:pt x="11" y="25"/>
                          <a:pt x="6" y="23"/>
                        </a:cubicBezTo>
                        <a:cubicBezTo>
                          <a:pt x="2" y="21"/>
                          <a:pt x="0" y="19"/>
                          <a:pt x="1" y="12"/>
                        </a:cubicBezTo>
                        <a:close/>
                      </a:path>
                    </a:pathLst>
                  </a:custGeom>
                  <a:solidFill>
                    <a:srgbClr val="B96C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48" name="Freeform 31693">
                    <a:extLst>
                      <a:ext uri="{FF2B5EF4-FFF2-40B4-BE49-F238E27FC236}">
                        <a16:creationId xmlns:a16="http://schemas.microsoft.com/office/drawing/2014/main" id="{311A6D54-4776-54C3-130B-A2E14AB48B48}"/>
                      </a:ext>
                    </a:extLst>
                  </p:cNvPr>
                  <p:cNvSpPr>
                    <a:spLocks/>
                  </p:cNvSpPr>
                  <p:nvPr/>
                </p:nvSpPr>
                <p:spPr bwMode="auto">
                  <a:xfrm>
                    <a:off x="766791" y="7294463"/>
                    <a:ext cx="549950" cy="769931"/>
                  </a:xfrm>
                  <a:custGeom>
                    <a:avLst/>
                    <a:gdLst>
                      <a:gd name="T0" fmla="*/ 1 w 18"/>
                      <a:gd name="T1" fmla="*/ 12 h 25"/>
                      <a:gd name="T2" fmla="*/ 13 w 18"/>
                      <a:gd name="T3" fmla="*/ 2 h 25"/>
                      <a:gd name="T4" fmla="*/ 16 w 18"/>
                      <a:gd name="T5" fmla="*/ 18 h 25"/>
                      <a:gd name="T6" fmla="*/ 7 w 18"/>
                      <a:gd name="T7" fmla="*/ 23 h 25"/>
                      <a:gd name="T8" fmla="*/ 1 w 18"/>
                      <a:gd name="T9" fmla="*/ 12 h 25"/>
                    </a:gdLst>
                    <a:ahLst/>
                    <a:cxnLst>
                      <a:cxn ang="0">
                        <a:pos x="T0" y="T1"/>
                      </a:cxn>
                      <a:cxn ang="0">
                        <a:pos x="T2" y="T3"/>
                      </a:cxn>
                      <a:cxn ang="0">
                        <a:pos x="T4" y="T5"/>
                      </a:cxn>
                      <a:cxn ang="0">
                        <a:pos x="T6" y="T7"/>
                      </a:cxn>
                      <a:cxn ang="0">
                        <a:pos x="T8" y="T9"/>
                      </a:cxn>
                    </a:cxnLst>
                    <a:rect l="0" t="0" r="r" b="b"/>
                    <a:pathLst>
                      <a:path w="18" h="25">
                        <a:moveTo>
                          <a:pt x="1" y="12"/>
                        </a:moveTo>
                        <a:cubicBezTo>
                          <a:pt x="3" y="5"/>
                          <a:pt x="8" y="0"/>
                          <a:pt x="13" y="2"/>
                        </a:cubicBezTo>
                        <a:cubicBezTo>
                          <a:pt x="17" y="4"/>
                          <a:pt x="18" y="11"/>
                          <a:pt x="16" y="18"/>
                        </a:cubicBezTo>
                        <a:cubicBezTo>
                          <a:pt x="15" y="25"/>
                          <a:pt x="11" y="25"/>
                          <a:pt x="7" y="23"/>
                        </a:cubicBezTo>
                        <a:cubicBezTo>
                          <a:pt x="2" y="22"/>
                          <a:pt x="0" y="20"/>
                          <a:pt x="1" y="12"/>
                        </a:cubicBezTo>
                        <a:close/>
                      </a:path>
                    </a:pathLst>
                  </a:custGeom>
                  <a:solidFill>
                    <a:srgbClr val="FFF8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49" name="Freeform 31697">
                    <a:extLst>
                      <a:ext uri="{FF2B5EF4-FFF2-40B4-BE49-F238E27FC236}">
                        <a16:creationId xmlns:a16="http://schemas.microsoft.com/office/drawing/2014/main" id="{668D1002-DC28-F2C5-5AA9-A37D82BB374A}"/>
                      </a:ext>
                    </a:extLst>
                  </p:cNvPr>
                  <p:cNvSpPr>
                    <a:spLocks/>
                  </p:cNvSpPr>
                  <p:nvPr/>
                </p:nvSpPr>
                <p:spPr bwMode="auto">
                  <a:xfrm>
                    <a:off x="849274" y="7541949"/>
                    <a:ext cx="357477" cy="439961"/>
                  </a:xfrm>
                  <a:custGeom>
                    <a:avLst/>
                    <a:gdLst>
                      <a:gd name="T0" fmla="*/ 0 w 11"/>
                      <a:gd name="T1" fmla="*/ 7 h 15"/>
                      <a:gd name="T2" fmla="*/ 6 w 11"/>
                      <a:gd name="T3" fmla="*/ 1 h 15"/>
                      <a:gd name="T4" fmla="*/ 11 w 11"/>
                      <a:gd name="T5" fmla="*/ 8 h 15"/>
                      <a:gd name="T6" fmla="*/ 5 w 11"/>
                      <a:gd name="T7" fmla="*/ 14 h 15"/>
                      <a:gd name="T8" fmla="*/ 0 w 11"/>
                      <a:gd name="T9" fmla="*/ 7 h 15"/>
                    </a:gdLst>
                    <a:ahLst/>
                    <a:cxnLst>
                      <a:cxn ang="0">
                        <a:pos x="T0" y="T1"/>
                      </a:cxn>
                      <a:cxn ang="0">
                        <a:pos x="T2" y="T3"/>
                      </a:cxn>
                      <a:cxn ang="0">
                        <a:pos x="T4" y="T5"/>
                      </a:cxn>
                      <a:cxn ang="0">
                        <a:pos x="T6" y="T7"/>
                      </a:cxn>
                      <a:cxn ang="0">
                        <a:pos x="T8" y="T9"/>
                      </a:cxn>
                    </a:cxnLst>
                    <a:rect l="0" t="0" r="r" b="b"/>
                    <a:pathLst>
                      <a:path w="11" h="15">
                        <a:moveTo>
                          <a:pt x="0" y="7"/>
                        </a:moveTo>
                        <a:cubicBezTo>
                          <a:pt x="0" y="3"/>
                          <a:pt x="3" y="0"/>
                          <a:pt x="6" y="1"/>
                        </a:cubicBezTo>
                        <a:cubicBezTo>
                          <a:pt x="9" y="1"/>
                          <a:pt x="11" y="4"/>
                          <a:pt x="11" y="8"/>
                        </a:cubicBezTo>
                        <a:cubicBezTo>
                          <a:pt x="10" y="12"/>
                          <a:pt x="8" y="15"/>
                          <a:pt x="5" y="14"/>
                        </a:cubicBezTo>
                        <a:cubicBezTo>
                          <a:pt x="2" y="14"/>
                          <a:pt x="0" y="11"/>
                          <a:pt x="0" y="7"/>
                        </a:cubicBezTo>
                        <a:close/>
                      </a:path>
                    </a:pathLst>
                  </a:custGeom>
                  <a:solidFill>
                    <a:srgbClr val="83AD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50" name="Freeform 31698">
                    <a:extLst>
                      <a:ext uri="{FF2B5EF4-FFF2-40B4-BE49-F238E27FC236}">
                        <a16:creationId xmlns:a16="http://schemas.microsoft.com/office/drawing/2014/main" id="{E94D19BA-0631-DB00-6B9C-AA031C715561}"/>
                      </a:ext>
                    </a:extLst>
                  </p:cNvPr>
                  <p:cNvSpPr>
                    <a:spLocks/>
                  </p:cNvSpPr>
                  <p:nvPr/>
                </p:nvSpPr>
                <p:spPr bwMode="auto">
                  <a:xfrm>
                    <a:off x="959265" y="7596943"/>
                    <a:ext cx="109990" cy="109989"/>
                  </a:xfrm>
                  <a:custGeom>
                    <a:avLst/>
                    <a:gdLst>
                      <a:gd name="T0" fmla="*/ 0 w 4"/>
                      <a:gd name="T1" fmla="*/ 2 h 4"/>
                      <a:gd name="T2" fmla="*/ 2 w 4"/>
                      <a:gd name="T3" fmla="*/ 0 h 4"/>
                      <a:gd name="T4" fmla="*/ 4 w 4"/>
                      <a:gd name="T5" fmla="*/ 2 h 4"/>
                      <a:gd name="T6" fmla="*/ 2 w 4"/>
                      <a:gd name="T7" fmla="*/ 4 h 4"/>
                      <a:gd name="T8" fmla="*/ 0 w 4"/>
                      <a:gd name="T9" fmla="*/ 2 h 4"/>
                    </a:gdLst>
                    <a:ahLst/>
                    <a:cxnLst>
                      <a:cxn ang="0">
                        <a:pos x="T0" y="T1"/>
                      </a:cxn>
                      <a:cxn ang="0">
                        <a:pos x="T2" y="T3"/>
                      </a:cxn>
                      <a:cxn ang="0">
                        <a:pos x="T4" y="T5"/>
                      </a:cxn>
                      <a:cxn ang="0">
                        <a:pos x="T6" y="T7"/>
                      </a:cxn>
                      <a:cxn ang="0">
                        <a:pos x="T8" y="T9"/>
                      </a:cxn>
                    </a:cxnLst>
                    <a:rect l="0" t="0" r="r" b="b"/>
                    <a:pathLst>
                      <a:path w="4" h="4">
                        <a:moveTo>
                          <a:pt x="0" y="2"/>
                        </a:moveTo>
                        <a:cubicBezTo>
                          <a:pt x="0" y="1"/>
                          <a:pt x="1" y="0"/>
                          <a:pt x="2" y="0"/>
                        </a:cubicBezTo>
                        <a:cubicBezTo>
                          <a:pt x="3" y="0"/>
                          <a:pt x="4" y="1"/>
                          <a:pt x="4" y="2"/>
                        </a:cubicBezTo>
                        <a:cubicBezTo>
                          <a:pt x="4" y="4"/>
                          <a:pt x="3" y="4"/>
                          <a:pt x="2" y="4"/>
                        </a:cubicBezTo>
                        <a:cubicBezTo>
                          <a:pt x="1" y="4"/>
                          <a:pt x="0" y="3"/>
                          <a:pt x="0" y="2"/>
                        </a:cubicBezTo>
                        <a:close/>
                      </a:path>
                    </a:pathLst>
                  </a:custGeom>
                  <a:solidFill>
                    <a:srgbClr val="AFD1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grpSp>
            <p:grpSp>
              <p:nvGrpSpPr>
                <p:cNvPr id="38" name="Group 37">
                  <a:extLst>
                    <a:ext uri="{FF2B5EF4-FFF2-40B4-BE49-F238E27FC236}">
                      <a16:creationId xmlns:a16="http://schemas.microsoft.com/office/drawing/2014/main" id="{CCB29FA9-54C6-0462-F3FA-92F3892FCECA}"/>
                    </a:ext>
                  </a:extLst>
                </p:cNvPr>
                <p:cNvGrpSpPr/>
                <p:nvPr/>
              </p:nvGrpSpPr>
              <p:grpSpPr>
                <a:xfrm>
                  <a:off x="559092" y="1829781"/>
                  <a:ext cx="221682" cy="282665"/>
                  <a:chOff x="-360617" y="7129477"/>
                  <a:chExt cx="659942" cy="797437"/>
                </a:xfrm>
              </p:grpSpPr>
              <p:sp>
                <p:nvSpPr>
                  <p:cNvPr id="43" name="Freeform 31690">
                    <a:extLst>
                      <a:ext uri="{FF2B5EF4-FFF2-40B4-BE49-F238E27FC236}">
                        <a16:creationId xmlns:a16="http://schemas.microsoft.com/office/drawing/2014/main" id="{09D488ED-AC13-CEC5-BC7B-9752FEEDDA52}"/>
                      </a:ext>
                    </a:extLst>
                  </p:cNvPr>
                  <p:cNvSpPr>
                    <a:spLocks/>
                  </p:cNvSpPr>
                  <p:nvPr/>
                </p:nvSpPr>
                <p:spPr bwMode="auto">
                  <a:xfrm>
                    <a:off x="-360617" y="7129477"/>
                    <a:ext cx="632453" cy="769931"/>
                  </a:xfrm>
                  <a:custGeom>
                    <a:avLst/>
                    <a:gdLst>
                      <a:gd name="T0" fmla="*/ 2 w 20"/>
                      <a:gd name="T1" fmla="*/ 17 h 25"/>
                      <a:gd name="T2" fmla="*/ 9 w 20"/>
                      <a:gd name="T3" fmla="*/ 2 h 25"/>
                      <a:gd name="T4" fmla="*/ 19 w 20"/>
                      <a:gd name="T5" fmla="*/ 13 h 25"/>
                      <a:gd name="T6" fmla="*/ 11 w 20"/>
                      <a:gd name="T7" fmla="*/ 24 h 25"/>
                      <a:gd name="T8" fmla="*/ 2 w 20"/>
                      <a:gd name="T9" fmla="*/ 17 h 25"/>
                    </a:gdLst>
                    <a:ahLst/>
                    <a:cxnLst>
                      <a:cxn ang="0">
                        <a:pos x="T0" y="T1"/>
                      </a:cxn>
                      <a:cxn ang="0">
                        <a:pos x="T2" y="T3"/>
                      </a:cxn>
                      <a:cxn ang="0">
                        <a:pos x="T4" y="T5"/>
                      </a:cxn>
                      <a:cxn ang="0">
                        <a:pos x="T6" y="T7"/>
                      </a:cxn>
                      <a:cxn ang="0">
                        <a:pos x="T8" y="T9"/>
                      </a:cxn>
                    </a:cxnLst>
                    <a:rect l="0" t="0" r="r" b="b"/>
                    <a:pathLst>
                      <a:path w="20" h="25">
                        <a:moveTo>
                          <a:pt x="2" y="17"/>
                        </a:moveTo>
                        <a:cubicBezTo>
                          <a:pt x="0" y="10"/>
                          <a:pt x="4" y="3"/>
                          <a:pt x="9" y="2"/>
                        </a:cubicBezTo>
                        <a:cubicBezTo>
                          <a:pt x="14" y="0"/>
                          <a:pt x="18" y="6"/>
                          <a:pt x="19" y="13"/>
                        </a:cubicBezTo>
                        <a:cubicBezTo>
                          <a:pt x="20" y="20"/>
                          <a:pt x="17" y="22"/>
                          <a:pt x="11" y="24"/>
                        </a:cubicBezTo>
                        <a:cubicBezTo>
                          <a:pt x="6" y="25"/>
                          <a:pt x="3" y="25"/>
                          <a:pt x="2" y="17"/>
                        </a:cubicBezTo>
                        <a:close/>
                      </a:path>
                    </a:pathLst>
                  </a:custGeom>
                  <a:solidFill>
                    <a:srgbClr val="B96C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44" name="Freeform 31691">
                    <a:extLst>
                      <a:ext uri="{FF2B5EF4-FFF2-40B4-BE49-F238E27FC236}">
                        <a16:creationId xmlns:a16="http://schemas.microsoft.com/office/drawing/2014/main" id="{FC9414C9-75AB-1031-0BE6-2C9D0A34E9AF}"/>
                      </a:ext>
                    </a:extLst>
                  </p:cNvPr>
                  <p:cNvSpPr>
                    <a:spLocks/>
                  </p:cNvSpPr>
                  <p:nvPr/>
                </p:nvSpPr>
                <p:spPr bwMode="auto">
                  <a:xfrm>
                    <a:off x="-305621" y="7156983"/>
                    <a:ext cx="604946" cy="769931"/>
                  </a:xfrm>
                  <a:custGeom>
                    <a:avLst/>
                    <a:gdLst>
                      <a:gd name="T0" fmla="*/ 1 w 20"/>
                      <a:gd name="T1" fmla="*/ 17 h 25"/>
                      <a:gd name="T2" fmla="*/ 9 w 20"/>
                      <a:gd name="T3" fmla="*/ 2 h 25"/>
                      <a:gd name="T4" fmla="*/ 19 w 20"/>
                      <a:gd name="T5" fmla="*/ 13 h 25"/>
                      <a:gd name="T6" fmla="*/ 11 w 20"/>
                      <a:gd name="T7" fmla="*/ 24 h 25"/>
                      <a:gd name="T8" fmla="*/ 1 w 20"/>
                      <a:gd name="T9" fmla="*/ 17 h 25"/>
                    </a:gdLst>
                    <a:ahLst/>
                    <a:cxnLst>
                      <a:cxn ang="0">
                        <a:pos x="T0" y="T1"/>
                      </a:cxn>
                      <a:cxn ang="0">
                        <a:pos x="T2" y="T3"/>
                      </a:cxn>
                      <a:cxn ang="0">
                        <a:pos x="T4" y="T5"/>
                      </a:cxn>
                      <a:cxn ang="0">
                        <a:pos x="T6" y="T7"/>
                      </a:cxn>
                      <a:cxn ang="0">
                        <a:pos x="T8" y="T9"/>
                      </a:cxn>
                    </a:cxnLst>
                    <a:rect l="0" t="0" r="r" b="b"/>
                    <a:pathLst>
                      <a:path w="20" h="25">
                        <a:moveTo>
                          <a:pt x="1" y="17"/>
                        </a:moveTo>
                        <a:cubicBezTo>
                          <a:pt x="0" y="10"/>
                          <a:pt x="4" y="3"/>
                          <a:pt x="9" y="2"/>
                        </a:cubicBezTo>
                        <a:cubicBezTo>
                          <a:pt x="14" y="0"/>
                          <a:pt x="18" y="6"/>
                          <a:pt x="19" y="13"/>
                        </a:cubicBezTo>
                        <a:cubicBezTo>
                          <a:pt x="20" y="20"/>
                          <a:pt x="17" y="22"/>
                          <a:pt x="11" y="24"/>
                        </a:cubicBezTo>
                        <a:cubicBezTo>
                          <a:pt x="6" y="25"/>
                          <a:pt x="3" y="25"/>
                          <a:pt x="1" y="17"/>
                        </a:cubicBezTo>
                        <a:close/>
                      </a:path>
                    </a:pathLst>
                  </a:custGeom>
                  <a:solidFill>
                    <a:srgbClr val="FFF8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45" name="Freeform 31696">
                    <a:extLst>
                      <a:ext uri="{FF2B5EF4-FFF2-40B4-BE49-F238E27FC236}">
                        <a16:creationId xmlns:a16="http://schemas.microsoft.com/office/drawing/2014/main" id="{2A82E931-4816-4818-C256-48FA39A6461A}"/>
                      </a:ext>
                    </a:extLst>
                  </p:cNvPr>
                  <p:cNvSpPr>
                    <a:spLocks/>
                  </p:cNvSpPr>
                  <p:nvPr/>
                </p:nvSpPr>
                <p:spPr bwMode="auto">
                  <a:xfrm>
                    <a:off x="-168125" y="7431957"/>
                    <a:ext cx="302482" cy="412472"/>
                  </a:xfrm>
                  <a:custGeom>
                    <a:avLst/>
                    <a:gdLst>
                      <a:gd name="T0" fmla="*/ 0 w 10"/>
                      <a:gd name="T1" fmla="*/ 6 h 13"/>
                      <a:gd name="T2" fmla="*/ 5 w 10"/>
                      <a:gd name="T3" fmla="*/ 0 h 13"/>
                      <a:gd name="T4" fmla="*/ 10 w 10"/>
                      <a:gd name="T5" fmla="*/ 7 h 13"/>
                      <a:gd name="T6" fmla="*/ 5 w 10"/>
                      <a:gd name="T7" fmla="*/ 13 h 13"/>
                      <a:gd name="T8" fmla="*/ 0 w 10"/>
                      <a:gd name="T9" fmla="*/ 6 h 13"/>
                    </a:gdLst>
                    <a:ahLst/>
                    <a:cxnLst>
                      <a:cxn ang="0">
                        <a:pos x="T0" y="T1"/>
                      </a:cxn>
                      <a:cxn ang="0">
                        <a:pos x="T2" y="T3"/>
                      </a:cxn>
                      <a:cxn ang="0">
                        <a:pos x="T4" y="T5"/>
                      </a:cxn>
                      <a:cxn ang="0">
                        <a:pos x="T6" y="T7"/>
                      </a:cxn>
                      <a:cxn ang="0">
                        <a:pos x="T8" y="T9"/>
                      </a:cxn>
                    </a:cxnLst>
                    <a:rect l="0" t="0" r="r" b="b"/>
                    <a:pathLst>
                      <a:path w="10" h="13">
                        <a:moveTo>
                          <a:pt x="0" y="6"/>
                        </a:moveTo>
                        <a:cubicBezTo>
                          <a:pt x="0" y="3"/>
                          <a:pt x="2" y="0"/>
                          <a:pt x="5" y="0"/>
                        </a:cubicBezTo>
                        <a:cubicBezTo>
                          <a:pt x="8" y="0"/>
                          <a:pt x="10" y="3"/>
                          <a:pt x="10" y="7"/>
                        </a:cubicBezTo>
                        <a:cubicBezTo>
                          <a:pt x="10" y="10"/>
                          <a:pt x="7" y="13"/>
                          <a:pt x="5" y="13"/>
                        </a:cubicBezTo>
                        <a:cubicBezTo>
                          <a:pt x="2" y="13"/>
                          <a:pt x="0" y="10"/>
                          <a:pt x="0" y="6"/>
                        </a:cubicBezTo>
                        <a:close/>
                      </a:path>
                    </a:pathLst>
                  </a:custGeom>
                  <a:solidFill>
                    <a:srgbClr val="83AD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46" name="Freeform 31699">
                    <a:extLst>
                      <a:ext uri="{FF2B5EF4-FFF2-40B4-BE49-F238E27FC236}">
                        <a16:creationId xmlns:a16="http://schemas.microsoft.com/office/drawing/2014/main" id="{D137D126-87D6-6566-B745-C58964011792}"/>
                      </a:ext>
                    </a:extLst>
                  </p:cNvPr>
                  <p:cNvSpPr>
                    <a:spLocks/>
                  </p:cNvSpPr>
                  <p:nvPr/>
                </p:nvSpPr>
                <p:spPr bwMode="auto">
                  <a:xfrm>
                    <a:off x="-113130" y="7459447"/>
                    <a:ext cx="137496" cy="137496"/>
                  </a:xfrm>
                  <a:custGeom>
                    <a:avLst/>
                    <a:gdLst>
                      <a:gd name="T0" fmla="*/ 0 w 4"/>
                      <a:gd name="T1" fmla="*/ 2 h 4"/>
                      <a:gd name="T2" fmla="*/ 2 w 4"/>
                      <a:gd name="T3" fmla="*/ 0 h 4"/>
                      <a:gd name="T4" fmla="*/ 4 w 4"/>
                      <a:gd name="T5" fmla="*/ 2 h 4"/>
                      <a:gd name="T6" fmla="*/ 2 w 4"/>
                      <a:gd name="T7" fmla="*/ 4 h 4"/>
                      <a:gd name="T8" fmla="*/ 0 w 4"/>
                      <a:gd name="T9" fmla="*/ 2 h 4"/>
                    </a:gdLst>
                    <a:ahLst/>
                    <a:cxnLst>
                      <a:cxn ang="0">
                        <a:pos x="T0" y="T1"/>
                      </a:cxn>
                      <a:cxn ang="0">
                        <a:pos x="T2" y="T3"/>
                      </a:cxn>
                      <a:cxn ang="0">
                        <a:pos x="T4" y="T5"/>
                      </a:cxn>
                      <a:cxn ang="0">
                        <a:pos x="T6" y="T7"/>
                      </a:cxn>
                      <a:cxn ang="0">
                        <a:pos x="T8" y="T9"/>
                      </a:cxn>
                    </a:cxnLst>
                    <a:rect l="0" t="0" r="r" b="b"/>
                    <a:pathLst>
                      <a:path w="4" h="4">
                        <a:moveTo>
                          <a:pt x="0" y="2"/>
                        </a:moveTo>
                        <a:cubicBezTo>
                          <a:pt x="0" y="1"/>
                          <a:pt x="1" y="0"/>
                          <a:pt x="2" y="0"/>
                        </a:cubicBezTo>
                        <a:cubicBezTo>
                          <a:pt x="3" y="0"/>
                          <a:pt x="4" y="1"/>
                          <a:pt x="4" y="2"/>
                        </a:cubicBezTo>
                        <a:cubicBezTo>
                          <a:pt x="4" y="4"/>
                          <a:pt x="3" y="4"/>
                          <a:pt x="2" y="4"/>
                        </a:cubicBezTo>
                        <a:cubicBezTo>
                          <a:pt x="1" y="4"/>
                          <a:pt x="0" y="3"/>
                          <a:pt x="0" y="2"/>
                        </a:cubicBezTo>
                        <a:close/>
                      </a:path>
                    </a:pathLst>
                  </a:custGeom>
                  <a:solidFill>
                    <a:srgbClr val="AFD1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grpSp>
            <p:sp>
              <p:nvSpPr>
                <p:cNvPr id="39" name="Freeform 31687">
                  <a:extLst>
                    <a:ext uri="{FF2B5EF4-FFF2-40B4-BE49-F238E27FC236}">
                      <a16:creationId xmlns:a16="http://schemas.microsoft.com/office/drawing/2014/main" id="{8DB70EB3-9B97-85D0-39CE-66DB98A3EA1F}"/>
                    </a:ext>
                  </a:extLst>
                </p:cNvPr>
                <p:cNvSpPr>
                  <a:spLocks/>
                </p:cNvSpPr>
                <p:nvPr/>
              </p:nvSpPr>
              <p:spPr bwMode="auto">
                <a:xfrm flipH="1">
                  <a:off x="1103702" y="2195323"/>
                  <a:ext cx="200791" cy="64793"/>
                </a:xfrm>
                <a:custGeom>
                  <a:avLst/>
                  <a:gdLst>
                    <a:gd name="T0" fmla="*/ 11 w 11"/>
                    <a:gd name="T1" fmla="*/ 3 h 7"/>
                    <a:gd name="T2" fmla="*/ 6 w 11"/>
                    <a:gd name="T3" fmla="*/ 7 h 7"/>
                    <a:gd name="T4" fmla="*/ 0 w 11"/>
                    <a:gd name="T5" fmla="*/ 4 h 7"/>
                    <a:gd name="T6" fmla="*/ 5 w 11"/>
                    <a:gd name="T7" fmla="*/ 0 h 7"/>
                    <a:gd name="T8" fmla="*/ 11 w 11"/>
                    <a:gd name="T9" fmla="*/ 3 h 7"/>
                  </a:gdLst>
                  <a:ahLst/>
                  <a:cxnLst>
                    <a:cxn ang="0">
                      <a:pos x="T0" y="T1"/>
                    </a:cxn>
                    <a:cxn ang="0">
                      <a:pos x="T2" y="T3"/>
                    </a:cxn>
                    <a:cxn ang="0">
                      <a:pos x="T4" y="T5"/>
                    </a:cxn>
                    <a:cxn ang="0">
                      <a:pos x="T6" y="T7"/>
                    </a:cxn>
                    <a:cxn ang="0">
                      <a:pos x="T8" y="T9"/>
                    </a:cxn>
                  </a:cxnLst>
                  <a:rect l="0" t="0" r="r" b="b"/>
                  <a:pathLst>
                    <a:path w="11" h="7">
                      <a:moveTo>
                        <a:pt x="11" y="3"/>
                      </a:moveTo>
                      <a:cubicBezTo>
                        <a:pt x="11" y="5"/>
                        <a:pt x="8" y="6"/>
                        <a:pt x="6" y="7"/>
                      </a:cubicBezTo>
                      <a:cubicBezTo>
                        <a:pt x="3" y="7"/>
                        <a:pt x="0" y="6"/>
                        <a:pt x="0" y="4"/>
                      </a:cubicBezTo>
                      <a:cubicBezTo>
                        <a:pt x="0" y="2"/>
                        <a:pt x="2" y="0"/>
                        <a:pt x="5" y="0"/>
                      </a:cubicBezTo>
                      <a:cubicBezTo>
                        <a:pt x="8" y="0"/>
                        <a:pt x="11" y="1"/>
                        <a:pt x="11" y="3"/>
                      </a:cubicBezTo>
                      <a:close/>
                    </a:path>
                  </a:pathLst>
                </a:custGeom>
                <a:solidFill>
                  <a:srgbClr val="FF9D78"/>
                </a:solidFill>
                <a:ln>
                  <a:noFill/>
                </a:ln>
              </p:spPr>
              <p:txBody>
                <a:bodyPr vert="horz" wrap="square" lIns="45720" tIns="22860" rIns="45720" bIns="22860" numCol="1" anchor="t" anchorCtr="0" compatLnSpc="1">
                  <a:prstTxWarp prst="textNoShape">
                    <a:avLst/>
                  </a:prstTxWarp>
                </a:bodyPr>
                <a:lstStyle/>
                <a:p>
                  <a:endParaRPr lang="en-US" sz="900"/>
                </a:p>
              </p:txBody>
            </p:sp>
            <p:sp>
              <p:nvSpPr>
                <p:cNvPr id="40" name="Freeform 126">
                  <a:extLst>
                    <a:ext uri="{FF2B5EF4-FFF2-40B4-BE49-F238E27FC236}">
                      <a16:creationId xmlns:a16="http://schemas.microsoft.com/office/drawing/2014/main" id="{F48D53C3-A1C9-AFF0-7456-4971DDDFB0BA}"/>
                    </a:ext>
                  </a:extLst>
                </p:cNvPr>
                <p:cNvSpPr>
                  <a:spLocks/>
                </p:cNvSpPr>
                <p:nvPr/>
              </p:nvSpPr>
              <p:spPr bwMode="auto">
                <a:xfrm flipH="1">
                  <a:off x="271771" y="1319160"/>
                  <a:ext cx="1364741" cy="710052"/>
                </a:xfrm>
                <a:custGeom>
                  <a:avLst/>
                  <a:gdLst>
                    <a:gd name="connsiteX0" fmla="*/ 649769 w 1364741"/>
                    <a:gd name="connsiteY0" fmla="*/ 0 h 710052"/>
                    <a:gd name="connsiteX1" fmla="*/ 34563 w 1364741"/>
                    <a:gd name="connsiteY1" fmla="*/ 132755 h 710052"/>
                    <a:gd name="connsiteX2" fmla="*/ 0 w 1364741"/>
                    <a:gd name="connsiteY2" fmla="*/ 152901 h 710052"/>
                    <a:gd name="connsiteX3" fmla="*/ 11432 w 1364741"/>
                    <a:gd name="connsiteY3" fmla="*/ 165070 h 710052"/>
                    <a:gd name="connsiteX4" fmla="*/ 71258 w 1364741"/>
                    <a:gd name="connsiteY4" fmla="*/ 212881 h 710052"/>
                    <a:gd name="connsiteX5" fmla="*/ 74150 w 1364741"/>
                    <a:gd name="connsiteY5" fmla="*/ 214518 h 710052"/>
                    <a:gd name="connsiteX6" fmla="*/ 72594 w 1364741"/>
                    <a:gd name="connsiteY6" fmla="*/ 222947 h 710052"/>
                    <a:gd name="connsiteX7" fmla="*/ 122083 w 1364741"/>
                    <a:gd name="connsiteY7" fmla="*/ 688329 h 710052"/>
                    <a:gd name="connsiteX8" fmla="*/ 219463 w 1364741"/>
                    <a:gd name="connsiteY8" fmla="*/ 274678 h 710052"/>
                    <a:gd name="connsiteX9" fmla="*/ 251743 w 1364741"/>
                    <a:gd name="connsiteY9" fmla="*/ 271521 h 710052"/>
                    <a:gd name="connsiteX10" fmla="*/ 268437 w 1364741"/>
                    <a:gd name="connsiteY10" fmla="*/ 267433 h 710052"/>
                    <a:gd name="connsiteX11" fmla="*/ 315785 w 1364741"/>
                    <a:gd name="connsiteY11" fmla="*/ 270728 h 710052"/>
                    <a:gd name="connsiteX12" fmla="*/ 549159 w 1364741"/>
                    <a:gd name="connsiteY12" fmla="*/ 247991 h 710052"/>
                    <a:gd name="connsiteX13" fmla="*/ 599620 w 1364741"/>
                    <a:gd name="connsiteY13" fmla="*/ 233318 h 710052"/>
                    <a:gd name="connsiteX14" fmla="*/ 614726 w 1364741"/>
                    <a:gd name="connsiteY14" fmla="*/ 232121 h 710052"/>
                    <a:gd name="connsiteX15" fmla="*/ 910345 w 1364741"/>
                    <a:gd name="connsiteY15" fmla="*/ 219706 h 710052"/>
                    <a:gd name="connsiteX16" fmla="*/ 1174858 w 1364741"/>
                    <a:gd name="connsiteY16" fmla="*/ 308025 h 710052"/>
                    <a:gd name="connsiteX17" fmla="*/ 1290924 w 1364741"/>
                    <a:gd name="connsiteY17" fmla="*/ 707576 h 710052"/>
                    <a:gd name="connsiteX18" fmla="*/ 1329599 w 1364741"/>
                    <a:gd name="connsiteY18" fmla="*/ 547773 h 710052"/>
                    <a:gd name="connsiteX19" fmla="*/ 1343229 w 1364741"/>
                    <a:gd name="connsiteY19" fmla="*/ 478360 h 710052"/>
                    <a:gd name="connsiteX20" fmla="*/ 1364741 w 1364741"/>
                    <a:gd name="connsiteY20" fmla="*/ 364627 h 710052"/>
                    <a:gd name="connsiteX21" fmla="*/ 1362678 w 1364741"/>
                    <a:gd name="connsiteY21" fmla="*/ 190015 h 710052"/>
                    <a:gd name="connsiteX22" fmla="*/ 1362651 w 1364741"/>
                    <a:gd name="connsiteY22" fmla="*/ 189688 h 710052"/>
                    <a:gd name="connsiteX23" fmla="*/ 1264975 w 1364741"/>
                    <a:gd name="connsiteY23" fmla="*/ 132755 h 710052"/>
                    <a:gd name="connsiteX24" fmla="*/ 649769 w 1364741"/>
                    <a:gd name="connsiteY24" fmla="*/ 0 h 710052"/>
                    <a:gd name="connsiteX0" fmla="*/ 649769 w 1364741"/>
                    <a:gd name="connsiteY0" fmla="*/ 0 h 710052"/>
                    <a:gd name="connsiteX1" fmla="*/ 34563 w 1364741"/>
                    <a:gd name="connsiteY1" fmla="*/ 132755 h 710052"/>
                    <a:gd name="connsiteX2" fmla="*/ 0 w 1364741"/>
                    <a:gd name="connsiteY2" fmla="*/ 152901 h 710052"/>
                    <a:gd name="connsiteX3" fmla="*/ 11432 w 1364741"/>
                    <a:gd name="connsiteY3" fmla="*/ 165070 h 710052"/>
                    <a:gd name="connsiteX4" fmla="*/ 71258 w 1364741"/>
                    <a:gd name="connsiteY4" fmla="*/ 212881 h 710052"/>
                    <a:gd name="connsiteX5" fmla="*/ 74150 w 1364741"/>
                    <a:gd name="connsiteY5" fmla="*/ 214518 h 710052"/>
                    <a:gd name="connsiteX6" fmla="*/ 72594 w 1364741"/>
                    <a:gd name="connsiteY6" fmla="*/ 222947 h 710052"/>
                    <a:gd name="connsiteX7" fmla="*/ 122083 w 1364741"/>
                    <a:gd name="connsiteY7" fmla="*/ 688329 h 710052"/>
                    <a:gd name="connsiteX8" fmla="*/ 219463 w 1364741"/>
                    <a:gd name="connsiteY8" fmla="*/ 274678 h 710052"/>
                    <a:gd name="connsiteX9" fmla="*/ 251743 w 1364741"/>
                    <a:gd name="connsiteY9" fmla="*/ 271521 h 710052"/>
                    <a:gd name="connsiteX10" fmla="*/ 268437 w 1364741"/>
                    <a:gd name="connsiteY10" fmla="*/ 267433 h 710052"/>
                    <a:gd name="connsiteX11" fmla="*/ 315785 w 1364741"/>
                    <a:gd name="connsiteY11" fmla="*/ 270728 h 710052"/>
                    <a:gd name="connsiteX12" fmla="*/ 549159 w 1364741"/>
                    <a:gd name="connsiteY12" fmla="*/ 247991 h 710052"/>
                    <a:gd name="connsiteX13" fmla="*/ 599620 w 1364741"/>
                    <a:gd name="connsiteY13" fmla="*/ 233318 h 710052"/>
                    <a:gd name="connsiteX14" fmla="*/ 614726 w 1364741"/>
                    <a:gd name="connsiteY14" fmla="*/ 232121 h 710052"/>
                    <a:gd name="connsiteX15" fmla="*/ 910345 w 1364741"/>
                    <a:gd name="connsiteY15" fmla="*/ 219706 h 710052"/>
                    <a:gd name="connsiteX16" fmla="*/ 1174858 w 1364741"/>
                    <a:gd name="connsiteY16" fmla="*/ 308025 h 710052"/>
                    <a:gd name="connsiteX17" fmla="*/ 1290924 w 1364741"/>
                    <a:gd name="connsiteY17" fmla="*/ 707576 h 710052"/>
                    <a:gd name="connsiteX18" fmla="*/ 1329599 w 1364741"/>
                    <a:gd name="connsiteY18" fmla="*/ 547773 h 710052"/>
                    <a:gd name="connsiteX19" fmla="*/ 1343229 w 1364741"/>
                    <a:gd name="connsiteY19" fmla="*/ 478360 h 710052"/>
                    <a:gd name="connsiteX20" fmla="*/ 1364741 w 1364741"/>
                    <a:gd name="connsiteY20" fmla="*/ 364627 h 710052"/>
                    <a:gd name="connsiteX21" fmla="*/ 1362678 w 1364741"/>
                    <a:gd name="connsiteY21" fmla="*/ 190015 h 710052"/>
                    <a:gd name="connsiteX22" fmla="*/ 1298256 w 1364741"/>
                    <a:gd name="connsiteY22" fmla="*/ 202567 h 710052"/>
                    <a:gd name="connsiteX23" fmla="*/ 1264975 w 1364741"/>
                    <a:gd name="connsiteY23" fmla="*/ 132755 h 710052"/>
                    <a:gd name="connsiteX24" fmla="*/ 649769 w 1364741"/>
                    <a:gd name="connsiteY24" fmla="*/ 0 h 710052"/>
                    <a:gd name="connsiteX0" fmla="*/ 649769 w 1364741"/>
                    <a:gd name="connsiteY0" fmla="*/ 0 h 710052"/>
                    <a:gd name="connsiteX1" fmla="*/ 34563 w 1364741"/>
                    <a:gd name="connsiteY1" fmla="*/ 132755 h 710052"/>
                    <a:gd name="connsiteX2" fmla="*/ 0 w 1364741"/>
                    <a:gd name="connsiteY2" fmla="*/ 152901 h 710052"/>
                    <a:gd name="connsiteX3" fmla="*/ 11432 w 1364741"/>
                    <a:gd name="connsiteY3" fmla="*/ 165070 h 710052"/>
                    <a:gd name="connsiteX4" fmla="*/ 71258 w 1364741"/>
                    <a:gd name="connsiteY4" fmla="*/ 212881 h 710052"/>
                    <a:gd name="connsiteX5" fmla="*/ 74150 w 1364741"/>
                    <a:gd name="connsiteY5" fmla="*/ 214518 h 710052"/>
                    <a:gd name="connsiteX6" fmla="*/ 72594 w 1364741"/>
                    <a:gd name="connsiteY6" fmla="*/ 222947 h 710052"/>
                    <a:gd name="connsiteX7" fmla="*/ 122083 w 1364741"/>
                    <a:gd name="connsiteY7" fmla="*/ 688329 h 710052"/>
                    <a:gd name="connsiteX8" fmla="*/ 219463 w 1364741"/>
                    <a:gd name="connsiteY8" fmla="*/ 274678 h 710052"/>
                    <a:gd name="connsiteX9" fmla="*/ 251743 w 1364741"/>
                    <a:gd name="connsiteY9" fmla="*/ 271521 h 710052"/>
                    <a:gd name="connsiteX10" fmla="*/ 268437 w 1364741"/>
                    <a:gd name="connsiteY10" fmla="*/ 267433 h 710052"/>
                    <a:gd name="connsiteX11" fmla="*/ 315785 w 1364741"/>
                    <a:gd name="connsiteY11" fmla="*/ 270728 h 710052"/>
                    <a:gd name="connsiteX12" fmla="*/ 549159 w 1364741"/>
                    <a:gd name="connsiteY12" fmla="*/ 247991 h 710052"/>
                    <a:gd name="connsiteX13" fmla="*/ 599620 w 1364741"/>
                    <a:gd name="connsiteY13" fmla="*/ 233318 h 710052"/>
                    <a:gd name="connsiteX14" fmla="*/ 614726 w 1364741"/>
                    <a:gd name="connsiteY14" fmla="*/ 232121 h 710052"/>
                    <a:gd name="connsiteX15" fmla="*/ 910345 w 1364741"/>
                    <a:gd name="connsiteY15" fmla="*/ 219706 h 710052"/>
                    <a:gd name="connsiteX16" fmla="*/ 1174858 w 1364741"/>
                    <a:gd name="connsiteY16" fmla="*/ 308025 h 710052"/>
                    <a:gd name="connsiteX17" fmla="*/ 1290924 w 1364741"/>
                    <a:gd name="connsiteY17" fmla="*/ 707576 h 710052"/>
                    <a:gd name="connsiteX18" fmla="*/ 1329599 w 1364741"/>
                    <a:gd name="connsiteY18" fmla="*/ 547773 h 710052"/>
                    <a:gd name="connsiteX19" fmla="*/ 1343229 w 1364741"/>
                    <a:gd name="connsiteY19" fmla="*/ 478360 h 710052"/>
                    <a:gd name="connsiteX20" fmla="*/ 1364741 w 1364741"/>
                    <a:gd name="connsiteY20" fmla="*/ 364627 h 710052"/>
                    <a:gd name="connsiteX21" fmla="*/ 1298256 w 1364741"/>
                    <a:gd name="connsiteY21" fmla="*/ 202567 h 710052"/>
                    <a:gd name="connsiteX22" fmla="*/ 1264975 w 1364741"/>
                    <a:gd name="connsiteY22" fmla="*/ 132755 h 710052"/>
                    <a:gd name="connsiteX23" fmla="*/ 649769 w 1364741"/>
                    <a:gd name="connsiteY23" fmla="*/ 0 h 710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364741" h="710052">
                      <a:moveTo>
                        <a:pt x="649769" y="0"/>
                      </a:moveTo>
                      <a:cubicBezTo>
                        <a:pt x="421883" y="0"/>
                        <a:pt x="210177" y="48940"/>
                        <a:pt x="34563" y="132755"/>
                      </a:cubicBezTo>
                      <a:lnTo>
                        <a:pt x="0" y="152901"/>
                      </a:lnTo>
                      <a:lnTo>
                        <a:pt x="11432" y="165070"/>
                      </a:lnTo>
                      <a:cubicBezTo>
                        <a:pt x="27936" y="181700"/>
                        <a:pt x="48566" y="198330"/>
                        <a:pt x="71258" y="212881"/>
                      </a:cubicBezTo>
                      <a:lnTo>
                        <a:pt x="74150" y="214518"/>
                      </a:lnTo>
                      <a:lnTo>
                        <a:pt x="72594" y="222947"/>
                      </a:lnTo>
                      <a:cubicBezTo>
                        <a:pt x="50527" y="401941"/>
                        <a:pt x="122083" y="688329"/>
                        <a:pt x="122083" y="688329"/>
                      </a:cubicBezTo>
                      <a:cubicBezTo>
                        <a:pt x="208689" y="553705"/>
                        <a:pt x="219463" y="274678"/>
                        <a:pt x="219463" y="274678"/>
                      </a:cubicBezTo>
                      <a:cubicBezTo>
                        <a:pt x="230272" y="274678"/>
                        <a:pt x="241089" y="273475"/>
                        <a:pt x="251743" y="271521"/>
                      </a:cubicBezTo>
                      <a:lnTo>
                        <a:pt x="268437" y="267433"/>
                      </a:lnTo>
                      <a:lnTo>
                        <a:pt x="315785" y="270728"/>
                      </a:lnTo>
                      <a:cubicBezTo>
                        <a:pt x="393920" y="273716"/>
                        <a:pt x="473086" y="266830"/>
                        <a:pt x="549159" y="247991"/>
                      </a:cubicBezTo>
                      <a:lnTo>
                        <a:pt x="599620" y="233318"/>
                      </a:lnTo>
                      <a:lnTo>
                        <a:pt x="614726" y="232121"/>
                      </a:lnTo>
                      <a:cubicBezTo>
                        <a:pt x="726070" y="223213"/>
                        <a:pt x="840651" y="214525"/>
                        <a:pt x="910345" y="219706"/>
                      </a:cubicBezTo>
                      <a:cubicBezTo>
                        <a:pt x="1049733" y="230067"/>
                        <a:pt x="1109772" y="244475"/>
                        <a:pt x="1174858" y="308025"/>
                      </a:cubicBezTo>
                      <a:cubicBezTo>
                        <a:pt x="1228868" y="519637"/>
                        <a:pt x="1261999" y="683585"/>
                        <a:pt x="1290924" y="707576"/>
                      </a:cubicBezTo>
                      <a:cubicBezTo>
                        <a:pt x="1312618" y="725570"/>
                        <a:pt x="1315578" y="642780"/>
                        <a:pt x="1329599" y="547773"/>
                      </a:cubicBezTo>
                      <a:lnTo>
                        <a:pt x="1343229" y="478360"/>
                      </a:lnTo>
                      <a:lnTo>
                        <a:pt x="1364741" y="364627"/>
                      </a:lnTo>
                      <a:cubicBezTo>
                        <a:pt x="1357246" y="318662"/>
                        <a:pt x="1314884" y="241212"/>
                        <a:pt x="1298256" y="202567"/>
                      </a:cubicBezTo>
                      <a:cubicBezTo>
                        <a:pt x="1265697" y="183589"/>
                        <a:pt x="1297534" y="151733"/>
                        <a:pt x="1264975" y="132755"/>
                      </a:cubicBezTo>
                      <a:cubicBezTo>
                        <a:pt x="1089361" y="48940"/>
                        <a:pt x="877656" y="0"/>
                        <a:pt x="649769" y="0"/>
                      </a:cubicBezTo>
                      <a:close/>
                    </a:path>
                  </a:pathLst>
                </a:custGeom>
                <a:solidFill>
                  <a:srgbClr val="323B45"/>
                </a:solidFill>
                <a:ln>
                  <a:noFill/>
                </a:ln>
              </p:spPr>
              <p:txBody>
                <a:bodyPr vert="horz" wrap="square" lIns="45720" tIns="22860" rIns="45720" bIns="22860" numCol="1" anchor="t" anchorCtr="0" compatLnSpc="1">
                  <a:prstTxWarp prst="textNoShape">
                    <a:avLst/>
                  </a:prstTxWarp>
                  <a:noAutofit/>
                </a:bodyPr>
                <a:lstStyle/>
                <a:p>
                  <a:endParaRPr lang="en-US" sz="900"/>
                </a:p>
              </p:txBody>
            </p:sp>
            <p:sp>
              <p:nvSpPr>
                <p:cNvPr id="41" name="Freeform 127">
                  <a:extLst>
                    <a:ext uri="{FF2B5EF4-FFF2-40B4-BE49-F238E27FC236}">
                      <a16:creationId xmlns:a16="http://schemas.microsoft.com/office/drawing/2014/main" id="{727787B5-F748-2933-D298-CFBE25FDE433}"/>
                    </a:ext>
                  </a:extLst>
                </p:cNvPr>
                <p:cNvSpPr>
                  <a:spLocks/>
                </p:cNvSpPr>
                <p:nvPr/>
              </p:nvSpPr>
              <p:spPr bwMode="auto">
                <a:xfrm rot="967563" flipH="1">
                  <a:off x="334362" y="934202"/>
                  <a:ext cx="1338436" cy="1121848"/>
                </a:xfrm>
                <a:custGeom>
                  <a:avLst/>
                  <a:gdLst>
                    <a:gd name="connsiteX0" fmla="*/ 822876 w 1503164"/>
                    <a:gd name="connsiteY0" fmla="*/ 26563 h 1259919"/>
                    <a:gd name="connsiteX1" fmla="*/ 781368 w 1503164"/>
                    <a:gd name="connsiteY1" fmla="*/ 17194 h 1259919"/>
                    <a:gd name="connsiteX2" fmla="*/ 587700 w 1503164"/>
                    <a:gd name="connsiteY2" fmla="*/ 68776 h 1259919"/>
                    <a:gd name="connsiteX3" fmla="*/ 432765 w 1503164"/>
                    <a:gd name="connsiteY3" fmla="*/ 0 h 1259919"/>
                    <a:gd name="connsiteX4" fmla="*/ 303653 w 1503164"/>
                    <a:gd name="connsiteY4" fmla="*/ 85970 h 1259919"/>
                    <a:gd name="connsiteX5" fmla="*/ 97073 w 1503164"/>
                    <a:gd name="connsiteY5" fmla="*/ 68776 h 1259919"/>
                    <a:gd name="connsiteX6" fmla="*/ 85347 w 1503164"/>
                    <a:gd name="connsiteY6" fmla="*/ 78853 h 1259919"/>
                    <a:gd name="connsiteX7" fmla="*/ 71906 w 1503164"/>
                    <a:gd name="connsiteY7" fmla="*/ 84951 h 1259919"/>
                    <a:gd name="connsiteX8" fmla="*/ 125810 w 1503164"/>
                    <a:gd name="connsiteY8" fmla="*/ 626120 h 1259919"/>
                    <a:gd name="connsiteX9" fmla="*/ 1160588 w 1503164"/>
                    <a:gd name="connsiteY9" fmla="*/ 652798 h 1259919"/>
                    <a:gd name="connsiteX10" fmla="*/ 1361511 w 1503164"/>
                    <a:gd name="connsiteY10" fmla="*/ 1255902 h 1259919"/>
                    <a:gd name="connsiteX11" fmla="*/ 1394728 w 1503164"/>
                    <a:gd name="connsiteY11" fmla="*/ 507067 h 1259919"/>
                    <a:gd name="connsiteX12" fmla="*/ 1376329 w 1503164"/>
                    <a:gd name="connsiteY12" fmla="*/ 489415 h 1259919"/>
                    <a:gd name="connsiteX13" fmla="*/ 1410754 w 1503164"/>
                    <a:gd name="connsiteY13" fmla="*/ 464331 h 1259919"/>
                    <a:gd name="connsiteX14" fmla="*/ 1433916 w 1503164"/>
                    <a:gd name="connsiteY14" fmla="*/ 416251 h 1259919"/>
                    <a:gd name="connsiteX15" fmla="*/ 1341930 w 1503164"/>
                    <a:gd name="connsiteY15" fmla="*/ 441550 h 1259919"/>
                    <a:gd name="connsiteX16" fmla="*/ 1329783 w 1503164"/>
                    <a:gd name="connsiteY16" fmla="*/ 448271 h 1259919"/>
                    <a:gd name="connsiteX17" fmla="*/ 1301709 w 1503164"/>
                    <a:gd name="connsiteY17" fmla="*/ 430929 h 1259919"/>
                    <a:gd name="connsiteX18" fmla="*/ 1313300 w 1503164"/>
                    <a:gd name="connsiteY18" fmla="*/ 417596 h 1259919"/>
                    <a:gd name="connsiteX19" fmla="*/ 1405008 w 1503164"/>
                    <a:gd name="connsiteY19" fmla="*/ 223382 h 1259919"/>
                    <a:gd name="connsiteX20" fmla="*/ 1267870 w 1503164"/>
                    <a:gd name="connsiteY20" fmla="*/ 368243 h 1259919"/>
                    <a:gd name="connsiteX21" fmla="*/ 1259400 w 1503164"/>
                    <a:gd name="connsiteY21" fmla="*/ 384364 h 1259919"/>
                    <a:gd name="connsiteX22" fmla="*/ 1244665 w 1503164"/>
                    <a:gd name="connsiteY22" fmla="*/ 350945 h 1259919"/>
                    <a:gd name="connsiteX23" fmla="*/ 1151293 w 1503164"/>
                    <a:gd name="connsiteY23" fmla="*/ 261915 h 1259919"/>
                    <a:gd name="connsiteX24" fmla="*/ 1145735 w 1503164"/>
                    <a:gd name="connsiteY24" fmla="*/ 259255 h 1259919"/>
                    <a:gd name="connsiteX25" fmla="*/ 1147926 w 1503164"/>
                    <a:gd name="connsiteY25" fmla="*/ 233865 h 1259919"/>
                    <a:gd name="connsiteX26" fmla="*/ 1000859 w 1503164"/>
                    <a:gd name="connsiteY26" fmla="*/ 111761 h 1259919"/>
                    <a:gd name="connsiteX27" fmla="*/ 884658 w 1503164"/>
                    <a:gd name="connsiteY27" fmla="*/ 120358 h 1259919"/>
                    <a:gd name="connsiteX28" fmla="*/ 822876 w 1503164"/>
                    <a:gd name="connsiteY28" fmla="*/ 26563 h 1259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503164" h="1259919">
                      <a:moveTo>
                        <a:pt x="822876" y="26563"/>
                      </a:moveTo>
                      <a:cubicBezTo>
                        <a:pt x="811225" y="22567"/>
                        <a:pt x="797507" y="19343"/>
                        <a:pt x="781368" y="17194"/>
                      </a:cubicBezTo>
                      <a:cubicBezTo>
                        <a:pt x="652256" y="0"/>
                        <a:pt x="587700" y="68776"/>
                        <a:pt x="587700" y="68776"/>
                      </a:cubicBezTo>
                      <a:cubicBezTo>
                        <a:pt x="587700" y="68776"/>
                        <a:pt x="548966" y="0"/>
                        <a:pt x="432765" y="0"/>
                      </a:cubicBezTo>
                      <a:cubicBezTo>
                        <a:pt x="316564" y="8597"/>
                        <a:pt x="303653" y="85970"/>
                        <a:pt x="303653" y="85970"/>
                      </a:cubicBezTo>
                      <a:cubicBezTo>
                        <a:pt x="303653" y="85970"/>
                        <a:pt x="226185" y="0"/>
                        <a:pt x="97073" y="68776"/>
                      </a:cubicBezTo>
                      <a:lnTo>
                        <a:pt x="85347" y="78853"/>
                      </a:lnTo>
                      <a:lnTo>
                        <a:pt x="71906" y="84951"/>
                      </a:lnTo>
                      <a:cubicBezTo>
                        <a:pt x="6890" y="138271"/>
                        <a:pt x="-72200" y="364491"/>
                        <a:pt x="125810" y="626120"/>
                      </a:cubicBezTo>
                      <a:cubicBezTo>
                        <a:pt x="352106" y="925126"/>
                        <a:pt x="1006657" y="608292"/>
                        <a:pt x="1160588" y="652798"/>
                      </a:cubicBezTo>
                      <a:cubicBezTo>
                        <a:pt x="1328566" y="720830"/>
                        <a:pt x="1270497" y="1210122"/>
                        <a:pt x="1361511" y="1255902"/>
                      </a:cubicBezTo>
                      <a:cubicBezTo>
                        <a:pt x="1436602" y="1311676"/>
                        <a:pt x="1619775" y="772788"/>
                        <a:pt x="1394728" y="507067"/>
                      </a:cubicBezTo>
                      <a:lnTo>
                        <a:pt x="1376329" y="489415"/>
                      </a:lnTo>
                      <a:lnTo>
                        <a:pt x="1410754" y="464331"/>
                      </a:lnTo>
                      <a:cubicBezTo>
                        <a:pt x="1430338" y="446930"/>
                        <a:pt x="1440606" y="429718"/>
                        <a:pt x="1433916" y="416251"/>
                      </a:cubicBezTo>
                      <a:cubicBezTo>
                        <a:pt x="1440070" y="394967"/>
                        <a:pt x="1391769" y="415598"/>
                        <a:pt x="1341930" y="441550"/>
                      </a:cubicBezTo>
                      <a:lnTo>
                        <a:pt x="1329783" y="448271"/>
                      </a:lnTo>
                      <a:lnTo>
                        <a:pt x="1301709" y="430929"/>
                      </a:lnTo>
                      <a:lnTo>
                        <a:pt x="1313300" y="417596"/>
                      </a:lnTo>
                      <a:cubicBezTo>
                        <a:pt x="1377458" y="341547"/>
                        <a:pt x="1453846" y="237502"/>
                        <a:pt x="1405008" y="223382"/>
                      </a:cubicBezTo>
                      <a:cubicBezTo>
                        <a:pt x="1365939" y="212086"/>
                        <a:pt x="1312020" y="288752"/>
                        <a:pt x="1267870" y="368243"/>
                      </a:cubicBezTo>
                      <a:lnTo>
                        <a:pt x="1259400" y="384364"/>
                      </a:lnTo>
                      <a:lnTo>
                        <a:pt x="1244665" y="350945"/>
                      </a:lnTo>
                      <a:cubicBezTo>
                        <a:pt x="1221763" y="313958"/>
                        <a:pt x="1189688" y="284754"/>
                        <a:pt x="1151293" y="261915"/>
                      </a:cubicBezTo>
                      <a:lnTo>
                        <a:pt x="1145735" y="259255"/>
                      </a:lnTo>
                      <a:lnTo>
                        <a:pt x="1147926" y="233865"/>
                      </a:lnTo>
                      <a:cubicBezTo>
                        <a:pt x="1138848" y="176238"/>
                        <a:pt x="1088010" y="124656"/>
                        <a:pt x="1000859" y="111761"/>
                      </a:cubicBezTo>
                      <a:cubicBezTo>
                        <a:pt x="936303" y="103164"/>
                        <a:pt x="884658" y="120358"/>
                        <a:pt x="884658" y="120358"/>
                      </a:cubicBezTo>
                      <a:cubicBezTo>
                        <a:pt x="884658" y="120358"/>
                        <a:pt x="904428" y="54537"/>
                        <a:pt x="822876" y="26563"/>
                      </a:cubicBezTo>
                      <a:close/>
                    </a:path>
                  </a:pathLst>
                </a:custGeom>
                <a:solidFill>
                  <a:srgbClr val="323B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en-US"/>
                </a:p>
              </p:txBody>
            </p:sp>
            <p:sp>
              <p:nvSpPr>
                <p:cNvPr id="42" name="Freeform 133">
                  <a:extLst>
                    <a:ext uri="{FF2B5EF4-FFF2-40B4-BE49-F238E27FC236}">
                      <a16:creationId xmlns:a16="http://schemas.microsoft.com/office/drawing/2014/main" id="{06A93F0E-5A32-9664-5377-3EA3771F25E7}"/>
                    </a:ext>
                  </a:extLst>
                </p:cNvPr>
                <p:cNvSpPr>
                  <a:spLocks/>
                </p:cNvSpPr>
                <p:nvPr/>
              </p:nvSpPr>
              <p:spPr bwMode="auto">
                <a:xfrm>
                  <a:off x="793593" y="2188852"/>
                  <a:ext cx="281550" cy="102382"/>
                </a:xfrm>
                <a:custGeom>
                  <a:avLst/>
                  <a:gdLst>
                    <a:gd name="T0" fmla="*/ 23 w 26"/>
                    <a:gd name="T1" fmla="*/ 2 h 9"/>
                    <a:gd name="T2" fmla="*/ 3 w 26"/>
                    <a:gd name="T3" fmla="*/ 2 h 9"/>
                    <a:gd name="T4" fmla="*/ 13 w 26"/>
                    <a:gd name="T5" fmla="*/ 9 h 9"/>
                    <a:gd name="T6" fmla="*/ 23 w 26"/>
                    <a:gd name="T7" fmla="*/ 2 h 9"/>
                  </a:gdLst>
                  <a:ahLst/>
                  <a:cxnLst>
                    <a:cxn ang="0">
                      <a:pos x="T0" y="T1"/>
                    </a:cxn>
                    <a:cxn ang="0">
                      <a:pos x="T2" y="T3"/>
                    </a:cxn>
                    <a:cxn ang="0">
                      <a:pos x="T4" y="T5"/>
                    </a:cxn>
                    <a:cxn ang="0">
                      <a:pos x="T6" y="T7"/>
                    </a:cxn>
                  </a:cxnLst>
                  <a:rect l="0" t="0" r="r" b="b"/>
                  <a:pathLst>
                    <a:path w="26" h="9">
                      <a:moveTo>
                        <a:pt x="23" y="2"/>
                      </a:moveTo>
                      <a:cubicBezTo>
                        <a:pt x="19" y="0"/>
                        <a:pt x="6" y="0"/>
                        <a:pt x="3" y="2"/>
                      </a:cubicBezTo>
                      <a:cubicBezTo>
                        <a:pt x="0" y="3"/>
                        <a:pt x="10" y="9"/>
                        <a:pt x="13" y="9"/>
                      </a:cubicBezTo>
                      <a:cubicBezTo>
                        <a:pt x="16" y="9"/>
                        <a:pt x="26" y="3"/>
                        <a:pt x="23" y="2"/>
                      </a:cubicBezTo>
                    </a:path>
                  </a:pathLst>
                </a:custGeom>
                <a:solidFill>
                  <a:srgbClr val="ED90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grpSp>
          <p:sp>
            <p:nvSpPr>
              <p:cNvPr id="21" name="Freeform 756">
                <a:extLst>
                  <a:ext uri="{FF2B5EF4-FFF2-40B4-BE49-F238E27FC236}">
                    <a16:creationId xmlns:a16="http://schemas.microsoft.com/office/drawing/2014/main" id="{AA5BD72D-96A5-A3CC-03D7-60D78958D847}"/>
                  </a:ext>
                </a:extLst>
              </p:cNvPr>
              <p:cNvSpPr>
                <a:spLocks noEditPoints="1"/>
              </p:cNvSpPr>
              <p:nvPr/>
            </p:nvSpPr>
            <p:spPr bwMode="auto">
              <a:xfrm>
                <a:off x="2179637" y="3151648"/>
                <a:ext cx="1776954" cy="872115"/>
              </a:xfrm>
              <a:custGeom>
                <a:avLst/>
                <a:gdLst>
                  <a:gd name="T0" fmla="*/ 51 w 62"/>
                  <a:gd name="T1" fmla="*/ 0 h 26"/>
                  <a:gd name="T2" fmla="*/ 61 w 62"/>
                  <a:gd name="T3" fmla="*/ 2 h 26"/>
                  <a:gd name="T4" fmla="*/ 62 w 62"/>
                  <a:gd name="T5" fmla="*/ 3 h 26"/>
                  <a:gd name="T6" fmla="*/ 62 w 62"/>
                  <a:gd name="T7" fmla="*/ 8 h 26"/>
                  <a:gd name="T8" fmla="*/ 61 w 62"/>
                  <a:gd name="T9" fmla="*/ 10 h 26"/>
                  <a:gd name="T10" fmla="*/ 61 w 62"/>
                  <a:gd name="T11" fmla="*/ 11 h 26"/>
                  <a:gd name="T12" fmla="*/ 58 w 62"/>
                  <a:gd name="T13" fmla="*/ 21 h 26"/>
                  <a:gd name="T14" fmla="*/ 53 w 62"/>
                  <a:gd name="T15" fmla="*/ 25 h 26"/>
                  <a:gd name="T16" fmla="*/ 42 w 62"/>
                  <a:gd name="T17" fmla="*/ 25 h 26"/>
                  <a:gd name="T18" fmla="*/ 37 w 62"/>
                  <a:gd name="T19" fmla="*/ 21 h 26"/>
                  <a:gd name="T20" fmla="*/ 34 w 62"/>
                  <a:gd name="T21" fmla="*/ 15 h 26"/>
                  <a:gd name="T22" fmla="*/ 33 w 62"/>
                  <a:gd name="T23" fmla="*/ 7 h 26"/>
                  <a:gd name="T24" fmla="*/ 31 w 62"/>
                  <a:gd name="T25" fmla="*/ 6 h 26"/>
                  <a:gd name="T26" fmla="*/ 29 w 62"/>
                  <a:gd name="T27" fmla="*/ 7 h 26"/>
                  <a:gd name="T28" fmla="*/ 29 w 62"/>
                  <a:gd name="T29" fmla="*/ 9 h 26"/>
                  <a:gd name="T30" fmla="*/ 25 w 62"/>
                  <a:gd name="T31" fmla="*/ 21 h 26"/>
                  <a:gd name="T32" fmla="*/ 19 w 62"/>
                  <a:gd name="T33" fmla="*/ 25 h 26"/>
                  <a:gd name="T34" fmla="*/ 10 w 62"/>
                  <a:gd name="T35" fmla="*/ 26 h 26"/>
                  <a:gd name="T36" fmla="*/ 4 w 62"/>
                  <a:gd name="T37" fmla="*/ 21 h 26"/>
                  <a:gd name="T38" fmla="*/ 1 w 62"/>
                  <a:gd name="T39" fmla="*/ 11 h 26"/>
                  <a:gd name="T40" fmla="*/ 1 w 62"/>
                  <a:gd name="T41" fmla="*/ 9 h 26"/>
                  <a:gd name="T42" fmla="*/ 0 w 62"/>
                  <a:gd name="T43" fmla="*/ 8 h 26"/>
                  <a:gd name="T44" fmla="*/ 0 w 62"/>
                  <a:gd name="T45" fmla="*/ 3 h 26"/>
                  <a:gd name="T46" fmla="*/ 2 w 62"/>
                  <a:gd name="T47" fmla="*/ 1 h 26"/>
                  <a:gd name="T48" fmla="*/ 10 w 62"/>
                  <a:gd name="T49" fmla="*/ 0 h 26"/>
                  <a:gd name="T50" fmla="*/ 24 w 62"/>
                  <a:gd name="T51" fmla="*/ 1 h 26"/>
                  <a:gd name="T52" fmla="*/ 36 w 62"/>
                  <a:gd name="T53" fmla="*/ 1 h 26"/>
                  <a:gd name="T54" fmla="*/ 46 w 62"/>
                  <a:gd name="T55" fmla="*/ 0 h 26"/>
                  <a:gd name="T56" fmla="*/ 51 w 62"/>
                  <a:gd name="T57" fmla="*/ 0 h 26"/>
                  <a:gd name="T58" fmla="*/ 38 w 62"/>
                  <a:gd name="T59" fmla="*/ 4 h 26"/>
                  <a:gd name="T60" fmla="*/ 35 w 62"/>
                  <a:gd name="T61" fmla="*/ 9 h 26"/>
                  <a:gd name="T62" fmla="*/ 38 w 62"/>
                  <a:gd name="T63" fmla="*/ 20 h 26"/>
                  <a:gd name="T64" fmla="*/ 44 w 62"/>
                  <a:gd name="T65" fmla="*/ 23 h 26"/>
                  <a:gd name="T66" fmla="*/ 53 w 62"/>
                  <a:gd name="T67" fmla="*/ 23 h 26"/>
                  <a:gd name="T68" fmla="*/ 56 w 62"/>
                  <a:gd name="T69" fmla="*/ 21 h 26"/>
                  <a:gd name="T70" fmla="*/ 57 w 62"/>
                  <a:gd name="T71" fmla="*/ 6 h 26"/>
                  <a:gd name="T72" fmla="*/ 55 w 62"/>
                  <a:gd name="T73" fmla="*/ 4 h 26"/>
                  <a:gd name="T74" fmla="*/ 49 w 62"/>
                  <a:gd name="T75" fmla="*/ 3 h 26"/>
                  <a:gd name="T76" fmla="*/ 45 w 62"/>
                  <a:gd name="T77" fmla="*/ 2 h 26"/>
                  <a:gd name="T78" fmla="*/ 38 w 62"/>
                  <a:gd name="T79" fmla="*/ 4 h 26"/>
                  <a:gd name="T80" fmla="*/ 20 w 62"/>
                  <a:gd name="T81" fmla="*/ 23 h 26"/>
                  <a:gd name="T82" fmla="*/ 23 w 62"/>
                  <a:gd name="T83" fmla="*/ 21 h 26"/>
                  <a:gd name="T84" fmla="*/ 27 w 62"/>
                  <a:gd name="T85" fmla="*/ 8 h 26"/>
                  <a:gd name="T86" fmla="*/ 24 w 62"/>
                  <a:gd name="T87" fmla="*/ 4 h 26"/>
                  <a:gd name="T88" fmla="*/ 17 w 62"/>
                  <a:gd name="T89" fmla="*/ 2 h 26"/>
                  <a:gd name="T90" fmla="*/ 8 w 62"/>
                  <a:gd name="T91" fmla="*/ 3 h 26"/>
                  <a:gd name="T92" fmla="*/ 6 w 62"/>
                  <a:gd name="T93" fmla="*/ 5 h 26"/>
                  <a:gd name="T94" fmla="*/ 4 w 62"/>
                  <a:gd name="T95" fmla="*/ 8 h 26"/>
                  <a:gd name="T96" fmla="*/ 5 w 62"/>
                  <a:gd name="T97" fmla="*/ 20 h 26"/>
                  <a:gd name="T98" fmla="*/ 11 w 62"/>
                  <a:gd name="T99" fmla="*/ 24 h 26"/>
                  <a:gd name="T100" fmla="*/ 14 w 62"/>
                  <a:gd name="T101" fmla="*/ 24 h 26"/>
                  <a:gd name="T102" fmla="*/ 20 w 62"/>
                  <a:gd name="T103" fmla="*/ 2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2" h="26">
                    <a:moveTo>
                      <a:pt x="51" y="0"/>
                    </a:moveTo>
                    <a:cubicBezTo>
                      <a:pt x="54" y="0"/>
                      <a:pt x="57" y="1"/>
                      <a:pt x="61" y="2"/>
                    </a:cubicBezTo>
                    <a:cubicBezTo>
                      <a:pt x="61" y="2"/>
                      <a:pt x="62" y="2"/>
                      <a:pt x="62" y="3"/>
                    </a:cubicBezTo>
                    <a:cubicBezTo>
                      <a:pt x="62" y="5"/>
                      <a:pt x="62" y="6"/>
                      <a:pt x="62" y="8"/>
                    </a:cubicBezTo>
                    <a:cubicBezTo>
                      <a:pt x="62" y="9"/>
                      <a:pt x="61" y="9"/>
                      <a:pt x="61" y="10"/>
                    </a:cubicBezTo>
                    <a:cubicBezTo>
                      <a:pt x="61" y="10"/>
                      <a:pt x="61" y="10"/>
                      <a:pt x="61" y="11"/>
                    </a:cubicBezTo>
                    <a:cubicBezTo>
                      <a:pt x="60" y="13"/>
                      <a:pt x="59" y="18"/>
                      <a:pt x="58" y="21"/>
                    </a:cubicBezTo>
                    <a:cubicBezTo>
                      <a:pt x="57" y="24"/>
                      <a:pt x="55" y="25"/>
                      <a:pt x="53" y="25"/>
                    </a:cubicBezTo>
                    <a:cubicBezTo>
                      <a:pt x="49" y="26"/>
                      <a:pt x="46" y="26"/>
                      <a:pt x="42" y="25"/>
                    </a:cubicBezTo>
                    <a:cubicBezTo>
                      <a:pt x="40" y="24"/>
                      <a:pt x="38" y="23"/>
                      <a:pt x="37" y="21"/>
                    </a:cubicBezTo>
                    <a:cubicBezTo>
                      <a:pt x="36" y="19"/>
                      <a:pt x="35" y="17"/>
                      <a:pt x="34" y="15"/>
                    </a:cubicBezTo>
                    <a:cubicBezTo>
                      <a:pt x="34" y="13"/>
                      <a:pt x="33" y="9"/>
                      <a:pt x="33" y="7"/>
                    </a:cubicBezTo>
                    <a:cubicBezTo>
                      <a:pt x="32" y="6"/>
                      <a:pt x="32" y="6"/>
                      <a:pt x="31" y="6"/>
                    </a:cubicBezTo>
                    <a:cubicBezTo>
                      <a:pt x="30" y="6"/>
                      <a:pt x="30" y="6"/>
                      <a:pt x="29" y="7"/>
                    </a:cubicBezTo>
                    <a:cubicBezTo>
                      <a:pt x="29" y="7"/>
                      <a:pt x="29" y="8"/>
                      <a:pt x="29" y="9"/>
                    </a:cubicBezTo>
                    <a:cubicBezTo>
                      <a:pt x="28" y="12"/>
                      <a:pt x="27" y="18"/>
                      <a:pt x="25" y="21"/>
                    </a:cubicBezTo>
                    <a:cubicBezTo>
                      <a:pt x="24" y="23"/>
                      <a:pt x="22" y="24"/>
                      <a:pt x="19" y="25"/>
                    </a:cubicBezTo>
                    <a:cubicBezTo>
                      <a:pt x="16" y="26"/>
                      <a:pt x="14" y="26"/>
                      <a:pt x="10" y="26"/>
                    </a:cubicBezTo>
                    <a:cubicBezTo>
                      <a:pt x="7" y="25"/>
                      <a:pt x="5" y="24"/>
                      <a:pt x="4" y="21"/>
                    </a:cubicBezTo>
                    <a:cubicBezTo>
                      <a:pt x="3" y="18"/>
                      <a:pt x="2" y="14"/>
                      <a:pt x="1" y="11"/>
                    </a:cubicBezTo>
                    <a:cubicBezTo>
                      <a:pt x="1" y="10"/>
                      <a:pt x="1" y="10"/>
                      <a:pt x="1" y="9"/>
                    </a:cubicBezTo>
                    <a:cubicBezTo>
                      <a:pt x="0" y="9"/>
                      <a:pt x="0" y="9"/>
                      <a:pt x="0" y="8"/>
                    </a:cubicBezTo>
                    <a:cubicBezTo>
                      <a:pt x="0" y="7"/>
                      <a:pt x="0" y="5"/>
                      <a:pt x="0" y="3"/>
                    </a:cubicBezTo>
                    <a:cubicBezTo>
                      <a:pt x="0" y="2"/>
                      <a:pt x="0" y="2"/>
                      <a:pt x="2" y="1"/>
                    </a:cubicBezTo>
                    <a:cubicBezTo>
                      <a:pt x="5" y="1"/>
                      <a:pt x="7" y="0"/>
                      <a:pt x="10" y="0"/>
                    </a:cubicBezTo>
                    <a:cubicBezTo>
                      <a:pt x="15" y="0"/>
                      <a:pt x="19" y="0"/>
                      <a:pt x="24" y="1"/>
                    </a:cubicBezTo>
                    <a:cubicBezTo>
                      <a:pt x="28" y="1"/>
                      <a:pt x="32" y="2"/>
                      <a:pt x="36" y="1"/>
                    </a:cubicBezTo>
                    <a:cubicBezTo>
                      <a:pt x="40" y="0"/>
                      <a:pt x="42" y="0"/>
                      <a:pt x="46" y="0"/>
                    </a:cubicBezTo>
                    <a:cubicBezTo>
                      <a:pt x="48" y="0"/>
                      <a:pt x="49" y="0"/>
                      <a:pt x="51" y="0"/>
                    </a:cubicBezTo>
                    <a:moveTo>
                      <a:pt x="38" y="4"/>
                    </a:moveTo>
                    <a:cubicBezTo>
                      <a:pt x="35" y="5"/>
                      <a:pt x="35" y="6"/>
                      <a:pt x="35" y="9"/>
                    </a:cubicBezTo>
                    <a:cubicBezTo>
                      <a:pt x="36" y="12"/>
                      <a:pt x="37" y="17"/>
                      <a:pt x="38" y="20"/>
                    </a:cubicBezTo>
                    <a:cubicBezTo>
                      <a:pt x="40" y="22"/>
                      <a:pt x="41" y="23"/>
                      <a:pt x="44" y="23"/>
                    </a:cubicBezTo>
                    <a:cubicBezTo>
                      <a:pt x="47" y="24"/>
                      <a:pt x="49" y="24"/>
                      <a:pt x="53" y="23"/>
                    </a:cubicBezTo>
                    <a:cubicBezTo>
                      <a:pt x="54" y="23"/>
                      <a:pt x="55" y="22"/>
                      <a:pt x="56" y="21"/>
                    </a:cubicBezTo>
                    <a:cubicBezTo>
                      <a:pt x="58" y="17"/>
                      <a:pt x="58" y="10"/>
                      <a:pt x="57" y="6"/>
                    </a:cubicBezTo>
                    <a:cubicBezTo>
                      <a:pt x="57" y="5"/>
                      <a:pt x="56" y="5"/>
                      <a:pt x="55" y="4"/>
                    </a:cubicBezTo>
                    <a:cubicBezTo>
                      <a:pt x="53" y="3"/>
                      <a:pt x="51" y="3"/>
                      <a:pt x="49" y="3"/>
                    </a:cubicBezTo>
                    <a:cubicBezTo>
                      <a:pt x="48" y="2"/>
                      <a:pt x="46" y="2"/>
                      <a:pt x="45" y="2"/>
                    </a:cubicBezTo>
                    <a:cubicBezTo>
                      <a:pt x="42" y="3"/>
                      <a:pt x="41" y="3"/>
                      <a:pt x="38" y="4"/>
                    </a:cubicBezTo>
                    <a:moveTo>
                      <a:pt x="20" y="23"/>
                    </a:moveTo>
                    <a:cubicBezTo>
                      <a:pt x="21" y="23"/>
                      <a:pt x="22" y="22"/>
                      <a:pt x="23" y="21"/>
                    </a:cubicBezTo>
                    <a:cubicBezTo>
                      <a:pt x="25" y="18"/>
                      <a:pt x="26" y="12"/>
                      <a:pt x="27" y="8"/>
                    </a:cubicBezTo>
                    <a:cubicBezTo>
                      <a:pt x="27" y="6"/>
                      <a:pt x="26" y="5"/>
                      <a:pt x="24" y="4"/>
                    </a:cubicBezTo>
                    <a:cubicBezTo>
                      <a:pt x="22" y="3"/>
                      <a:pt x="20" y="3"/>
                      <a:pt x="17" y="2"/>
                    </a:cubicBezTo>
                    <a:cubicBezTo>
                      <a:pt x="14" y="2"/>
                      <a:pt x="12" y="2"/>
                      <a:pt x="8" y="3"/>
                    </a:cubicBezTo>
                    <a:cubicBezTo>
                      <a:pt x="7" y="4"/>
                      <a:pt x="6" y="4"/>
                      <a:pt x="6" y="5"/>
                    </a:cubicBezTo>
                    <a:cubicBezTo>
                      <a:pt x="4" y="5"/>
                      <a:pt x="4" y="7"/>
                      <a:pt x="4" y="8"/>
                    </a:cubicBezTo>
                    <a:cubicBezTo>
                      <a:pt x="4" y="11"/>
                      <a:pt x="4" y="17"/>
                      <a:pt x="5" y="20"/>
                    </a:cubicBezTo>
                    <a:cubicBezTo>
                      <a:pt x="6" y="22"/>
                      <a:pt x="8" y="23"/>
                      <a:pt x="11" y="24"/>
                    </a:cubicBezTo>
                    <a:cubicBezTo>
                      <a:pt x="12" y="24"/>
                      <a:pt x="13" y="24"/>
                      <a:pt x="14" y="24"/>
                    </a:cubicBezTo>
                    <a:cubicBezTo>
                      <a:pt x="16" y="24"/>
                      <a:pt x="17" y="24"/>
                      <a:pt x="20" y="23"/>
                    </a:cubicBezTo>
                  </a:path>
                </a:pathLst>
              </a:custGeom>
              <a:solidFill>
                <a:srgbClr val="1C1C1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grpSp>
      </p:grpSp>
    </p:spTree>
    <p:extLst>
      <p:ext uri="{BB962C8B-B14F-4D97-AF65-F5344CB8AC3E}">
        <p14:creationId xmlns:p14="http://schemas.microsoft.com/office/powerpoint/2010/main" val="3229536301"/>
      </p:ext>
    </p:extLst>
  </p:cSld>
  <p:clrMapOvr>
    <a:masterClrMapping/>
  </p:clrMapOvr>
  <p:transition spd="slow">
    <p:push/>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100000" fill="hold" grpId="0" nodeType="withEffect">
                                  <p:stCondLst>
                                    <p:cond delay="250"/>
                                  </p:stCondLst>
                                  <p:childTnLst>
                                    <p:set>
                                      <p:cBhvr>
                                        <p:cTn id="6" dur="1" fill="hold">
                                          <p:stCondLst>
                                            <p:cond delay="0"/>
                                          </p:stCondLst>
                                        </p:cTn>
                                        <p:tgtEl>
                                          <p:spTgt spid="10"/>
                                        </p:tgtEl>
                                        <p:attrNameLst>
                                          <p:attrName>style.visibility</p:attrName>
                                        </p:attrNameLst>
                                      </p:cBhvr>
                                      <p:to>
                                        <p:strVal val="visible"/>
                                      </p:to>
                                    </p:set>
                                    <p:anim calcmode="lin" valueType="num">
                                      <p:cBhvr additive="base">
                                        <p:cTn id="7" dur="500" fill="hold"/>
                                        <p:tgtEl>
                                          <p:spTgt spid="10"/>
                                        </p:tgtEl>
                                        <p:attrNameLst>
                                          <p:attrName>ppt_x</p:attrName>
                                        </p:attrNameLst>
                                      </p:cBhvr>
                                      <p:tavLst>
                                        <p:tav tm="0">
                                          <p:val>
                                            <p:strVal val="0-#ppt_w/2"/>
                                          </p:val>
                                        </p:tav>
                                        <p:tav tm="100000">
                                          <p:val>
                                            <p:strVal val="#ppt_x"/>
                                          </p:val>
                                        </p:tav>
                                      </p:tavLst>
                                    </p:anim>
                                    <p:anim calcmode="lin" valueType="num">
                                      <p:cBhvr additive="base">
                                        <p:cTn id="8" dur="500" fill="hold"/>
                                        <p:tgtEl>
                                          <p:spTgt spid="10"/>
                                        </p:tgtEl>
                                        <p:attrNameLst>
                                          <p:attrName>ppt_y</p:attrName>
                                        </p:attrNameLst>
                                      </p:cBhvr>
                                      <p:tavLst>
                                        <p:tav tm="0">
                                          <p:val>
                                            <p:strVal val="#ppt_y"/>
                                          </p:val>
                                        </p:tav>
                                        <p:tav tm="100000">
                                          <p:val>
                                            <p:strVal val="#ppt_y"/>
                                          </p:val>
                                        </p:tav>
                                      </p:tavLst>
                                    </p:anim>
                                  </p:childTnLst>
                                </p:cTn>
                              </p:par>
                            </p:childTnLst>
                          </p:cTn>
                        </p:par>
                        <p:par>
                          <p:cTn id="9" fill="hold">
                            <p:stCondLst>
                              <p:cond delay="750"/>
                            </p:stCondLst>
                            <p:childTnLst>
                              <p:par>
                                <p:cTn id="10" presetID="2" presetClass="entr" presetSubtype="4" fill="hold" grpId="0" nodeType="afterEffect">
                                  <p:stCondLst>
                                    <p:cond delay="0"/>
                                  </p:stCondLst>
                                  <p:childTnLst>
                                    <p:set>
                                      <p:cBhvr>
                                        <p:cTn id="11" dur="1" fill="hold">
                                          <p:stCondLst>
                                            <p:cond delay="0"/>
                                          </p:stCondLst>
                                        </p:cTn>
                                        <p:tgtEl>
                                          <p:spTgt spid="12"/>
                                        </p:tgtEl>
                                        <p:attrNameLst>
                                          <p:attrName>style.visibility</p:attrName>
                                        </p:attrNameLst>
                                      </p:cBhvr>
                                      <p:to>
                                        <p:strVal val="visible"/>
                                      </p:to>
                                    </p:set>
                                    <p:anim calcmode="lin" valueType="num">
                                      <p:cBhvr additive="base">
                                        <p:cTn id="12" dur="500" fill="hold"/>
                                        <p:tgtEl>
                                          <p:spTgt spid="12"/>
                                        </p:tgtEl>
                                        <p:attrNameLst>
                                          <p:attrName>ppt_x</p:attrName>
                                        </p:attrNameLst>
                                      </p:cBhvr>
                                      <p:tavLst>
                                        <p:tav tm="0">
                                          <p:val>
                                            <p:strVal val="#ppt_x"/>
                                          </p:val>
                                        </p:tav>
                                        <p:tav tm="100000">
                                          <p:val>
                                            <p:strVal val="#ppt_x"/>
                                          </p:val>
                                        </p:tav>
                                      </p:tavLst>
                                    </p:anim>
                                    <p:anim calcmode="lin" valueType="num">
                                      <p:cBhvr additive="base">
                                        <p:cTn id="13" dur="500" fill="hold"/>
                                        <p:tgtEl>
                                          <p:spTgt spid="12"/>
                                        </p:tgtEl>
                                        <p:attrNameLst>
                                          <p:attrName>ppt_y</p:attrName>
                                        </p:attrNameLst>
                                      </p:cBhvr>
                                      <p:tavLst>
                                        <p:tav tm="0">
                                          <p:val>
                                            <p:strVal val="1+#ppt_h/2"/>
                                          </p:val>
                                        </p:tav>
                                        <p:tav tm="100000">
                                          <p:val>
                                            <p:strVal val="#ppt_y"/>
                                          </p:val>
                                        </p:tav>
                                      </p:tavLst>
                                    </p:anim>
                                  </p:childTnLst>
                                </p:cTn>
                              </p:par>
                              <p:par>
                                <p:cTn id="14" presetID="2" presetClass="entr" presetSubtype="8" decel="100000" fill="hold" grpId="0" nodeType="withEffect">
                                  <p:stCondLst>
                                    <p:cond delay="500"/>
                                  </p:stCondLst>
                                  <p:childTnLst>
                                    <p:set>
                                      <p:cBhvr>
                                        <p:cTn id="15" dur="1" fill="hold">
                                          <p:stCondLst>
                                            <p:cond delay="0"/>
                                          </p:stCondLst>
                                        </p:cTn>
                                        <p:tgtEl>
                                          <p:spTgt spid="9"/>
                                        </p:tgtEl>
                                        <p:attrNameLst>
                                          <p:attrName>style.visibility</p:attrName>
                                        </p:attrNameLst>
                                      </p:cBhvr>
                                      <p:to>
                                        <p:strVal val="visible"/>
                                      </p:to>
                                    </p:set>
                                    <p:anim calcmode="lin" valueType="num">
                                      <p:cBhvr additive="base">
                                        <p:cTn id="16" dur="500" fill="hold"/>
                                        <p:tgtEl>
                                          <p:spTgt spid="9"/>
                                        </p:tgtEl>
                                        <p:attrNameLst>
                                          <p:attrName>ppt_x</p:attrName>
                                        </p:attrNameLst>
                                      </p:cBhvr>
                                      <p:tavLst>
                                        <p:tav tm="0">
                                          <p:val>
                                            <p:strVal val="0-#ppt_w/2"/>
                                          </p:val>
                                        </p:tav>
                                        <p:tav tm="100000">
                                          <p:val>
                                            <p:strVal val="#ppt_x"/>
                                          </p:val>
                                        </p:tav>
                                      </p:tavLst>
                                    </p:anim>
                                    <p:anim calcmode="lin" valueType="num">
                                      <p:cBhvr additive="base">
                                        <p:cTn id="17" dur="500" fill="hold"/>
                                        <p:tgtEl>
                                          <p:spTgt spid="9"/>
                                        </p:tgtEl>
                                        <p:attrNameLst>
                                          <p:attrName>ppt_y</p:attrName>
                                        </p:attrNameLst>
                                      </p:cBhvr>
                                      <p:tavLst>
                                        <p:tav tm="0">
                                          <p:val>
                                            <p:strVal val="#ppt_y"/>
                                          </p:val>
                                        </p:tav>
                                        <p:tav tm="100000">
                                          <p:val>
                                            <p:strVal val="#ppt_y"/>
                                          </p:val>
                                        </p:tav>
                                      </p:tavLst>
                                    </p:anim>
                                  </p:childTnLst>
                                </p:cTn>
                              </p:par>
                              <p:par>
                                <p:cTn id="18" presetID="2" presetClass="entr" presetSubtype="8" decel="100000" fill="hold" grpId="0" nodeType="withEffect">
                                  <p:stCondLst>
                                    <p:cond delay="1000"/>
                                  </p:stCondLst>
                                  <p:childTnLst>
                                    <p:set>
                                      <p:cBhvr>
                                        <p:cTn id="19" dur="1" fill="hold">
                                          <p:stCondLst>
                                            <p:cond delay="0"/>
                                          </p:stCondLst>
                                        </p:cTn>
                                        <p:tgtEl>
                                          <p:spTgt spid="3"/>
                                        </p:tgtEl>
                                        <p:attrNameLst>
                                          <p:attrName>style.visibility</p:attrName>
                                        </p:attrNameLst>
                                      </p:cBhvr>
                                      <p:to>
                                        <p:strVal val="visible"/>
                                      </p:to>
                                    </p:set>
                                    <p:anim calcmode="lin" valueType="num">
                                      <p:cBhvr additive="base">
                                        <p:cTn id="20" dur="500" fill="hold"/>
                                        <p:tgtEl>
                                          <p:spTgt spid="3"/>
                                        </p:tgtEl>
                                        <p:attrNameLst>
                                          <p:attrName>ppt_x</p:attrName>
                                        </p:attrNameLst>
                                      </p:cBhvr>
                                      <p:tavLst>
                                        <p:tav tm="0">
                                          <p:val>
                                            <p:strVal val="0-#ppt_w/2"/>
                                          </p:val>
                                        </p:tav>
                                        <p:tav tm="100000">
                                          <p:val>
                                            <p:strVal val="#ppt_x"/>
                                          </p:val>
                                        </p:tav>
                                      </p:tavLst>
                                    </p:anim>
                                    <p:anim calcmode="lin" valueType="num">
                                      <p:cBhvr additive="base">
                                        <p:cTn id="21" dur="500" fill="hold"/>
                                        <p:tgtEl>
                                          <p:spTgt spid="3"/>
                                        </p:tgtEl>
                                        <p:attrNameLst>
                                          <p:attrName>ppt_y</p:attrName>
                                        </p:attrNameLst>
                                      </p:cBhvr>
                                      <p:tavLst>
                                        <p:tav tm="0">
                                          <p:val>
                                            <p:strVal val="#ppt_y"/>
                                          </p:val>
                                        </p:tav>
                                        <p:tav tm="100000">
                                          <p:val>
                                            <p:strVal val="#ppt_y"/>
                                          </p:val>
                                        </p:tav>
                                      </p:tavLst>
                                    </p:anim>
                                  </p:childTnLst>
                                </p:cTn>
                              </p:par>
                            </p:childTnLst>
                          </p:cTn>
                        </p:par>
                        <p:par>
                          <p:cTn id="22" fill="hold">
                            <p:stCondLst>
                              <p:cond delay="2250"/>
                            </p:stCondLst>
                            <p:childTnLst>
                              <p:par>
                                <p:cTn id="23" presetID="2" presetClass="entr" presetSubtype="8" fill="hold" nodeType="afterEffect">
                                  <p:stCondLst>
                                    <p:cond delay="0"/>
                                  </p:stCondLst>
                                  <p:childTnLst>
                                    <p:set>
                                      <p:cBhvr>
                                        <p:cTn id="24" dur="1" fill="hold">
                                          <p:stCondLst>
                                            <p:cond delay="0"/>
                                          </p:stCondLst>
                                        </p:cTn>
                                        <p:tgtEl>
                                          <p:spTgt spid="4"/>
                                        </p:tgtEl>
                                        <p:attrNameLst>
                                          <p:attrName>style.visibility</p:attrName>
                                        </p:attrNameLst>
                                      </p:cBhvr>
                                      <p:to>
                                        <p:strVal val="visible"/>
                                      </p:to>
                                    </p:set>
                                    <p:anim calcmode="lin" valueType="num">
                                      <p:cBhvr additive="base">
                                        <p:cTn id="25" dur="500" fill="hold"/>
                                        <p:tgtEl>
                                          <p:spTgt spid="4"/>
                                        </p:tgtEl>
                                        <p:attrNameLst>
                                          <p:attrName>ppt_x</p:attrName>
                                        </p:attrNameLst>
                                      </p:cBhvr>
                                      <p:tavLst>
                                        <p:tav tm="0">
                                          <p:val>
                                            <p:strVal val="0-#ppt_w/2"/>
                                          </p:val>
                                        </p:tav>
                                        <p:tav tm="100000">
                                          <p:val>
                                            <p:strVal val="#ppt_x"/>
                                          </p:val>
                                        </p:tav>
                                      </p:tavLst>
                                    </p:anim>
                                    <p:anim calcmode="lin" valueType="num">
                                      <p:cBhvr additive="base">
                                        <p:cTn id="26" dur="500" fill="hold"/>
                                        <p:tgtEl>
                                          <p:spTgt spid="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2" grpId="0"/>
      <p:bldP spid="9" grpId="0" animBg="1"/>
      <p:bldP spid="3" grpId="0"/>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4942AE5-98F5-6A67-BCB2-FC8FBC92CFAE}"/>
            </a:ext>
          </a:extLst>
        </p:cNvPr>
        <p:cNvGrpSpPr/>
        <p:nvPr/>
      </p:nvGrpSpPr>
      <p:grpSpPr>
        <a:xfrm>
          <a:off x="0" y="0"/>
          <a:ext cx="0" cy="0"/>
          <a:chOff x="0" y="0"/>
          <a:chExt cx="0" cy="0"/>
        </a:xfrm>
      </p:grpSpPr>
      <p:pic>
        <p:nvPicPr>
          <p:cNvPr id="3074" name="Picture 2" descr="Thumbnail Image Metamorphosis way of learning">
            <a:extLst>
              <a:ext uri="{FF2B5EF4-FFF2-40B4-BE49-F238E27FC236}">
                <a16:creationId xmlns:a16="http://schemas.microsoft.com/office/drawing/2014/main" id="{C036718E-5E49-7717-158B-4CB6C4159A74}"/>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6972000" y="1238100"/>
            <a:ext cx="5220000" cy="5220000"/>
          </a:xfrm>
          <a:prstGeom prst="rect">
            <a:avLst/>
          </a:prstGeom>
          <a:noFill/>
          <a:extLst>
            <a:ext uri="{909E8E84-426E-40DD-AFC4-6F175D3DCCD1}">
              <a14:hiddenFill xmlns:a14="http://schemas.microsoft.com/office/drawing/2010/main">
                <a:solidFill>
                  <a:srgbClr val="FFFFFF"/>
                </a:solidFill>
              </a14:hiddenFill>
            </a:ext>
          </a:extLst>
        </p:spPr>
      </p:pic>
      <p:grpSp>
        <p:nvGrpSpPr>
          <p:cNvPr id="2" name="Group 1">
            <a:extLst>
              <a:ext uri="{FF2B5EF4-FFF2-40B4-BE49-F238E27FC236}">
                <a16:creationId xmlns:a16="http://schemas.microsoft.com/office/drawing/2014/main" id="{0FDC57E9-D1A2-FC0F-313C-411EE04F9014}"/>
              </a:ext>
            </a:extLst>
          </p:cNvPr>
          <p:cNvGrpSpPr/>
          <p:nvPr/>
        </p:nvGrpSpPr>
        <p:grpSpPr>
          <a:xfrm>
            <a:off x="499158" y="330401"/>
            <a:ext cx="11311842" cy="601778"/>
            <a:chOff x="1400958" y="4309424"/>
            <a:chExt cx="4236956" cy="1838437"/>
          </a:xfrm>
        </p:grpSpPr>
        <p:sp>
          <p:nvSpPr>
            <p:cNvPr id="3" name="Rounded Rectangle 153">
              <a:extLst>
                <a:ext uri="{FF2B5EF4-FFF2-40B4-BE49-F238E27FC236}">
                  <a16:creationId xmlns:a16="http://schemas.microsoft.com/office/drawing/2014/main" id="{AE3FD542-3150-7CBA-122F-24C428603812}"/>
                </a:ext>
              </a:extLst>
            </p:cNvPr>
            <p:cNvSpPr/>
            <p:nvPr/>
          </p:nvSpPr>
          <p:spPr>
            <a:xfrm>
              <a:off x="1400958" y="4355470"/>
              <a:ext cx="4229093" cy="1792391"/>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Freeform 154">
              <a:extLst>
                <a:ext uri="{FF2B5EF4-FFF2-40B4-BE49-F238E27FC236}">
                  <a16:creationId xmlns:a16="http://schemas.microsoft.com/office/drawing/2014/main" id="{312FCEB1-07F7-FC80-F7F0-BA17EBA7DE42}"/>
                </a:ext>
              </a:extLst>
            </p:cNvPr>
            <p:cNvSpPr/>
            <p:nvPr/>
          </p:nvSpPr>
          <p:spPr>
            <a:xfrm>
              <a:off x="1408822" y="4309424"/>
              <a:ext cx="4229092" cy="1570227"/>
            </a:xfrm>
            <a:custGeom>
              <a:avLst/>
              <a:gdLst>
                <a:gd name="connsiteX0" fmla="*/ 298738 w 4229092"/>
                <a:gd name="connsiteY0" fmla="*/ 0 h 1570227"/>
                <a:gd name="connsiteX1" fmla="*/ 3930354 w 4229092"/>
                <a:gd name="connsiteY1" fmla="*/ 0 h 1570227"/>
                <a:gd name="connsiteX2" fmla="*/ 4229092 w 4229092"/>
                <a:gd name="connsiteY2" fmla="*/ 298738 h 1570227"/>
                <a:gd name="connsiteX3" fmla="*/ 4229092 w 4229092"/>
                <a:gd name="connsiteY3" fmla="*/ 1493653 h 1570227"/>
                <a:gd name="connsiteX4" fmla="*/ 4223023 w 4229092"/>
                <a:gd name="connsiteY4" fmla="*/ 1553859 h 1570227"/>
                <a:gd name="connsiteX5" fmla="*/ 4217942 w 4229092"/>
                <a:gd name="connsiteY5" fmla="*/ 1570227 h 1570227"/>
                <a:gd name="connsiteX6" fmla="*/ 4217942 w 4229092"/>
                <a:gd name="connsiteY6" fmla="*/ 480837 h 1570227"/>
                <a:gd name="connsiteX7" fmla="*/ 3919204 w 4229092"/>
                <a:gd name="connsiteY7" fmla="*/ 182099 h 1570227"/>
                <a:gd name="connsiteX8" fmla="*/ 287588 w 4229092"/>
                <a:gd name="connsiteY8" fmla="*/ 182099 h 1570227"/>
                <a:gd name="connsiteX9" fmla="*/ 12326 w 4229092"/>
                <a:gd name="connsiteY9" fmla="*/ 364555 h 1570227"/>
                <a:gd name="connsiteX10" fmla="*/ 0 w 4229092"/>
                <a:gd name="connsiteY10" fmla="*/ 404263 h 1570227"/>
                <a:gd name="connsiteX11" fmla="*/ 0 w 4229092"/>
                <a:gd name="connsiteY11" fmla="*/ 298738 h 1570227"/>
                <a:gd name="connsiteX12" fmla="*/ 298738 w 4229092"/>
                <a:gd name="connsiteY12" fmla="*/ 0 h 1570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229092" h="1570227">
                  <a:moveTo>
                    <a:pt x="298738" y="0"/>
                  </a:moveTo>
                  <a:lnTo>
                    <a:pt x="3930354" y="0"/>
                  </a:lnTo>
                  <a:cubicBezTo>
                    <a:pt x="4095342" y="0"/>
                    <a:pt x="4229092" y="133750"/>
                    <a:pt x="4229092" y="298738"/>
                  </a:cubicBezTo>
                  <a:lnTo>
                    <a:pt x="4229092" y="1493653"/>
                  </a:lnTo>
                  <a:cubicBezTo>
                    <a:pt x="4229092" y="1514277"/>
                    <a:pt x="4227002" y="1534412"/>
                    <a:pt x="4223023" y="1553859"/>
                  </a:cubicBezTo>
                  <a:lnTo>
                    <a:pt x="4217942" y="1570227"/>
                  </a:lnTo>
                  <a:lnTo>
                    <a:pt x="4217942" y="480837"/>
                  </a:lnTo>
                  <a:cubicBezTo>
                    <a:pt x="4217942" y="315849"/>
                    <a:pt x="4084192" y="182099"/>
                    <a:pt x="3919204" y="182099"/>
                  </a:cubicBezTo>
                  <a:lnTo>
                    <a:pt x="287588" y="182099"/>
                  </a:lnTo>
                  <a:cubicBezTo>
                    <a:pt x="163847" y="182099"/>
                    <a:pt x="57677" y="257333"/>
                    <a:pt x="12326" y="364555"/>
                  </a:cubicBezTo>
                  <a:lnTo>
                    <a:pt x="0" y="404263"/>
                  </a:lnTo>
                  <a:lnTo>
                    <a:pt x="0" y="298738"/>
                  </a:lnTo>
                  <a:cubicBezTo>
                    <a:pt x="0" y="133750"/>
                    <a:pt x="133750" y="0"/>
                    <a:pt x="298738" y="0"/>
                  </a:cubicBezTo>
                  <a:close/>
                </a:path>
              </a:pathLst>
            </a:cu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TextBox 4">
              <a:extLst>
                <a:ext uri="{FF2B5EF4-FFF2-40B4-BE49-F238E27FC236}">
                  <a16:creationId xmlns:a16="http://schemas.microsoft.com/office/drawing/2014/main" id="{E13BE957-DC2E-5C77-FACD-76D45D35A5C4}"/>
                </a:ext>
              </a:extLst>
            </p:cNvPr>
            <p:cNvSpPr txBox="1"/>
            <p:nvPr/>
          </p:nvSpPr>
          <p:spPr bwMode="auto">
            <a:xfrm>
              <a:off x="1508237" y="4521713"/>
              <a:ext cx="4052855" cy="1598442"/>
            </a:xfrm>
            <a:prstGeom prst="rect">
              <a:avLst/>
            </a:prstGeom>
            <a:noFill/>
          </p:spPr>
          <p:txBody>
            <a:bodyPr wrap="square">
              <a:spAutoFit/>
            </a:bodyPr>
            <a:lstStyle/>
            <a:p>
              <a:pPr algn="ctr"/>
              <a:r>
                <a:rPr lang="en-IN" sz="2800" b="1" i="0" dirty="0">
                  <a:solidFill>
                    <a:schemeClr val="bg1"/>
                  </a:solidFill>
                  <a:effectLst/>
                  <a:latin typeface="Segoe Sans"/>
                </a:rPr>
                <a:t>METAMORPHOSIS WAY OF LEARNING</a:t>
              </a:r>
            </a:p>
          </p:txBody>
        </p:sp>
      </p:grpSp>
      <p:sp>
        <p:nvSpPr>
          <p:cNvPr id="6" name="TextBox 5">
            <a:extLst>
              <a:ext uri="{FF2B5EF4-FFF2-40B4-BE49-F238E27FC236}">
                <a16:creationId xmlns:a16="http://schemas.microsoft.com/office/drawing/2014/main" id="{CAD9370F-C952-9B69-08DC-E91C2DBA3496}"/>
              </a:ext>
            </a:extLst>
          </p:cNvPr>
          <p:cNvSpPr txBox="1"/>
          <p:nvPr/>
        </p:nvSpPr>
        <p:spPr>
          <a:xfrm>
            <a:off x="533400" y="1142643"/>
            <a:ext cx="6311900" cy="5409173"/>
          </a:xfrm>
          <a:prstGeom prst="rect">
            <a:avLst/>
          </a:prstGeom>
          <a:noFill/>
        </p:spPr>
        <p:txBody>
          <a:bodyPr wrap="square" rtlCol="0">
            <a:spAutoFit/>
          </a:bodyPr>
          <a:lstStyle/>
          <a:p>
            <a:pPr algn="l">
              <a:spcBef>
                <a:spcPts val="450"/>
              </a:spcBef>
              <a:spcAft>
                <a:spcPts val="750"/>
              </a:spcAft>
              <a:buNone/>
            </a:pPr>
            <a:r>
              <a:rPr lang="en-US" b="1" i="0" dirty="0">
                <a:solidFill>
                  <a:srgbClr val="424242"/>
                </a:solidFill>
                <a:effectLst/>
                <a:latin typeface="Segoe Sans"/>
              </a:rPr>
              <a:t>Transformative Learning Experience</a:t>
            </a:r>
          </a:p>
          <a:p>
            <a:pPr algn="l">
              <a:spcAft>
                <a:spcPts val="600"/>
              </a:spcAft>
              <a:buFont typeface="Arial" panose="020B0604020202020204" pitchFamily="34" charset="0"/>
              <a:buChar char="•"/>
            </a:pPr>
            <a:r>
              <a:rPr lang="en-US" b="0" i="0" dirty="0">
                <a:solidFill>
                  <a:srgbClr val="424242"/>
                </a:solidFill>
                <a:effectLst/>
                <a:latin typeface="Segoe Sans"/>
              </a:rPr>
              <a:t>Concept: Evolving from a novice to a skilled professional.</a:t>
            </a:r>
          </a:p>
          <a:p>
            <a:pPr algn="l">
              <a:spcAft>
                <a:spcPts val="600"/>
              </a:spcAft>
              <a:buFont typeface="Arial" panose="020B0604020202020204" pitchFamily="34" charset="0"/>
              <a:buChar char="•"/>
            </a:pPr>
            <a:r>
              <a:rPr lang="en-US" b="0" i="0" dirty="0">
                <a:solidFill>
                  <a:srgbClr val="424242"/>
                </a:solidFill>
                <a:effectLst/>
                <a:latin typeface="Segoe Sans"/>
              </a:rPr>
              <a:t>Stages:</a:t>
            </a:r>
          </a:p>
          <a:p>
            <a:pPr marL="742950" lvl="1" indent="-285750" algn="l">
              <a:spcAft>
                <a:spcPts val="600"/>
              </a:spcAft>
              <a:buFont typeface="Arial" panose="020B0604020202020204" pitchFamily="34" charset="0"/>
              <a:buChar char="•"/>
            </a:pPr>
            <a:r>
              <a:rPr lang="en-US" b="0" i="0" dirty="0">
                <a:solidFill>
                  <a:srgbClr val="424242"/>
                </a:solidFill>
                <a:effectLst/>
                <a:latin typeface="Segoe Sans"/>
              </a:rPr>
              <a:t>Caterpillar: Initial learning phase, building foundational skills.</a:t>
            </a:r>
          </a:p>
          <a:p>
            <a:pPr marL="742950" lvl="1" indent="-285750" algn="l">
              <a:spcAft>
                <a:spcPts val="600"/>
              </a:spcAft>
              <a:buFont typeface="Arial" panose="020B0604020202020204" pitchFamily="34" charset="0"/>
              <a:buChar char="•"/>
            </a:pPr>
            <a:r>
              <a:rPr lang="en-US" b="0" i="0" dirty="0">
                <a:solidFill>
                  <a:srgbClr val="424242"/>
                </a:solidFill>
                <a:effectLst/>
                <a:latin typeface="Segoe Sans"/>
              </a:rPr>
              <a:t>Chrysalis: Intensive training, honing techniques and creativity.</a:t>
            </a:r>
          </a:p>
          <a:p>
            <a:pPr marL="742950" lvl="1" indent="-285750" algn="l">
              <a:spcAft>
                <a:spcPts val="600"/>
              </a:spcAft>
              <a:buFont typeface="Arial" panose="020B0604020202020204" pitchFamily="34" charset="0"/>
              <a:buChar char="•"/>
            </a:pPr>
            <a:r>
              <a:rPr lang="en-US" b="0" i="0" dirty="0">
                <a:solidFill>
                  <a:srgbClr val="424242"/>
                </a:solidFill>
                <a:effectLst/>
                <a:latin typeface="Segoe Sans"/>
              </a:rPr>
              <a:t>Butterfly: Emerging as a confident, industry-ready professional.</a:t>
            </a:r>
          </a:p>
          <a:p>
            <a:pPr algn="l">
              <a:spcBef>
                <a:spcPts val="450"/>
              </a:spcBef>
              <a:spcAft>
                <a:spcPts val="750"/>
              </a:spcAft>
              <a:buNone/>
            </a:pPr>
            <a:r>
              <a:rPr lang="en-US" b="1" i="0" dirty="0">
                <a:solidFill>
                  <a:srgbClr val="424242"/>
                </a:solidFill>
                <a:effectLst/>
                <a:latin typeface="Segoe Sans"/>
              </a:rPr>
              <a:t>Key Features:</a:t>
            </a:r>
          </a:p>
          <a:p>
            <a:pPr algn="l">
              <a:spcAft>
                <a:spcPts val="600"/>
              </a:spcAft>
              <a:buFont typeface="Arial" panose="020B0604020202020204" pitchFamily="34" charset="0"/>
              <a:buChar char="•"/>
            </a:pPr>
            <a:r>
              <a:rPr lang="en-US" b="0" i="0" dirty="0">
                <a:solidFill>
                  <a:srgbClr val="424242"/>
                </a:solidFill>
                <a:effectLst/>
                <a:latin typeface="Segoe Sans"/>
              </a:rPr>
              <a:t>Personalized Learning Paths: Tailored to individual strengths and goals.</a:t>
            </a:r>
          </a:p>
          <a:p>
            <a:pPr algn="l">
              <a:spcAft>
                <a:spcPts val="600"/>
              </a:spcAft>
              <a:buFont typeface="Arial" panose="020B0604020202020204" pitchFamily="34" charset="0"/>
              <a:buChar char="•"/>
            </a:pPr>
            <a:r>
              <a:rPr lang="en-US" dirty="0">
                <a:solidFill>
                  <a:srgbClr val="424242"/>
                </a:solidFill>
                <a:latin typeface="Segoe Sans"/>
              </a:rPr>
              <a:t> Industry standard curriculum</a:t>
            </a:r>
            <a:r>
              <a:rPr lang="en-US" b="0" i="0" dirty="0">
                <a:solidFill>
                  <a:srgbClr val="424242"/>
                </a:solidFill>
                <a:effectLst/>
                <a:latin typeface="Segoe Sans"/>
              </a:rPr>
              <a:t>: For real-world applications.</a:t>
            </a:r>
          </a:p>
          <a:p>
            <a:pPr algn="l">
              <a:spcAft>
                <a:spcPts val="600"/>
              </a:spcAft>
              <a:buFont typeface="Arial" panose="020B0604020202020204" pitchFamily="34" charset="0"/>
              <a:buChar char="•"/>
            </a:pPr>
            <a:r>
              <a:rPr lang="en-US" b="0" i="0" dirty="0">
                <a:solidFill>
                  <a:srgbClr val="424242"/>
                </a:solidFill>
                <a:effectLst/>
                <a:latin typeface="Segoe Sans"/>
              </a:rPr>
              <a:t>Mentorship: Guidance from experienced industry experts.</a:t>
            </a:r>
          </a:p>
          <a:p>
            <a:pPr algn="l">
              <a:spcAft>
                <a:spcPts val="600"/>
              </a:spcAft>
              <a:buFont typeface="Arial" panose="020B0604020202020204" pitchFamily="34" charset="0"/>
              <a:buChar char="•"/>
            </a:pPr>
            <a:r>
              <a:rPr lang="en-US" b="0" i="0" dirty="0">
                <a:solidFill>
                  <a:srgbClr val="424242"/>
                </a:solidFill>
                <a:effectLst/>
                <a:latin typeface="Segoe Sans"/>
              </a:rPr>
              <a:t>Cutting-edge Tools: Access to the latest technology and resources.</a:t>
            </a:r>
            <a:endParaRPr lang="en-IN" dirty="0"/>
          </a:p>
        </p:txBody>
      </p:sp>
    </p:spTree>
    <p:extLst>
      <p:ext uri="{BB962C8B-B14F-4D97-AF65-F5344CB8AC3E}">
        <p14:creationId xmlns:p14="http://schemas.microsoft.com/office/powerpoint/2010/main" val="24544256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2" presetClass="entr" presetSubtype="2" fill="hold" nodeType="afterEffect">
                                  <p:stCondLst>
                                    <p:cond delay="0"/>
                                  </p:stCondLst>
                                  <p:childTnLst>
                                    <p:set>
                                      <p:cBhvr>
                                        <p:cTn id="10" dur="1" fill="hold">
                                          <p:stCondLst>
                                            <p:cond delay="0"/>
                                          </p:stCondLst>
                                        </p:cTn>
                                        <p:tgtEl>
                                          <p:spTgt spid="3074"/>
                                        </p:tgtEl>
                                        <p:attrNameLst>
                                          <p:attrName>style.visibility</p:attrName>
                                        </p:attrNameLst>
                                      </p:cBhvr>
                                      <p:to>
                                        <p:strVal val="visible"/>
                                      </p:to>
                                    </p:set>
                                    <p:anim calcmode="lin" valueType="num">
                                      <p:cBhvr additive="base">
                                        <p:cTn id="11" dur="500" fill="hold"/>
                                        <p:tgtEl>
                                          <p:spTgt spid="3074"/>
                                        </p:tgtEl>
                                        <p:attrNameLst>
                                          <p:attrName>ppt_x</p:attrName>
                                        </p:attrNameLst>
                                      </p:cBhvr>
                                      <p:tavLst>
                                        <p:tav tm="0">
                                          <p:val>
                                            <p:strVal val="1+#ppt_w/2"/>
                                          </p:val>
                                        </p:tav>
                                        <p:tav tm="100000">
                                          <p:val>
                                            <p:strVal val="#ppt_x"/>
                                          </p:val>
                                        </p:tav>
                                      </p:tavLst>
                                    </p:anim>
                                    <p:anim calcmode="lin" valueType="num">
                                      <p:cBhvr additive="base">
                                        <p:cTn id="12" dur="500" fill="hold"/>
                                        <p:tgtEl>
                                          <p:spTgt spid="307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0.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5" name="Text Placeholder 4"/>
          <p:cNvSpPr txBox="1">
            <a:spLocks/>
          </p:cNvSpPr>
          <p:nvPr/>
        </p:nvSpPr>
        <p:spPr>
          <a:xfrm>
            <a:off x="2548507" y="470193"/>
            <a:ext cx="6314595" cy="918045"/>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lnSpc>
                <a:spcPct val="114000"/>
              </a:lnSpc>
              <a:buNone/>
              <a:defRPr/>
            </a:pPr>
            <a:r>
              <a:rPr lang="en-US" sz="2500" dirty="0">
                <a:solidFill>
                  <a:schemeClr val="bg1">
                    <a:lumMod val="50000"/>
                  </a:schemeClr>
                </a:solidFill>
                <a:latin typeface="Bebas Neue" panose="020B0606020202050201" pitchFamily="34" charset="0"/>
                <a:cs typeface="Calibri"/>
              </a:rPr>
              <a:t>PROFESSIONAL PROGRAM IN VISUAL EFFECTS</a:t>
            </a:r>
            <a:endParaRPr lang="id-ID" sz="2500" dirty="0">
              <a:solidFill>
                <a:schemeClr val="bg1">
                  <a:lumMod val="50000"/>
                </a:schemeClr>
              </a:solidFill>
              <a:latin typeface="Bebas Neue" panose="020B0606020202050201" pitchFamily="34" charset="0"/>
              <a:cs typeface="Calibri"/>
            </a:endParaRPr>
          </a:p>
        </p:txBody>
      </p:sp>
      <p:graphicFrame>
        <p:nvGraphicFramePr>
          <p:cNvPr id="6" name="Table 5"/>
          <p:cNvGraphicFramePr>
            <a:graphicFrameLocks noGrp="1"/>
          </p:cNvGraphicFramePr>
          <p:nvPr>
            <p:extLst>
              <p:ext uri="{D42A27DB-BD31-4B8C-83A1-F6EECF244321}">
                <p14:modId xmlns:p14="http://schemas.microsoft.com/office/powerpoint/2010/main" val="4104441486"/>
              </p:ext>
            </p:extLst>
          </p:nvPr>
        </p:nvGraphicFramePr>
        <p:xfrm>
          <a:off x="713118" y="1487273"/>
          <a:ext cx="2437354" cy="3068320"/>
        </p:xfrm>
        <a:graphic>
          <a:graphicData uri="http://schemas.openxmlformats.org/drawingml/2006/table">
            <a:tbl>
              <a:tblPr firstRow="1" bandRow="1">
                <a:tableStyleId>{5C22544A-7EE6-4342-B048-85BDC9FD1C3A}</a:tableStyleId>
              </a:tblPr>
              <a:tblGrid>
                <a:gridCol w="2437354">
                  <a:extLst>
                    <a:ext uri="{9D8B030D-6E8A-4147-A177-3AD203B41FA5}">
                      <a16:colId xmlns:a16="http://schemas.microsoft.com/office/drawing/2014/main" val="20000"/>
                    </a:ext>
                  </a:extLst>
                </a:gridCol>
              </a:tblGrid>
              <a:tr h="370840">
                <a:tc>
                  <a:txBody>
                    <a:bodyPr/>
                    <a:lstStyle/>
                    <a:p>
                      <a:pPr algn="ctr"/>
                      <a:r>
                        <a:rPr lang="en-US" dirty="0"/>
                        <a:t>MODULE – 1 (3M)</a:t>
                      </a:r>
                      <a:endParaRPr lang="en-IN" dirty="0"/>
                    </a:p>
                  </a:txBody>
                  <a:tcPr/>
                </a:tc>
                <a:extLst>
                  <a:ext uri="{0D108BD9-81ED-4DB2-BD59-A6C34878D82A}">
                    <a16:rowId xmlns:a16="http://schemas.microsoft.com/office/drawing/2014/main" val="10000"/>
                  </a:ext>
                </a:extLst>
              </a:tr>
              <a:tr h="370840">
                <a:tc>
                  <a:txBody>
                    <a:bodyPr/>
                    <a:lstStyle/>
                    <a:p>
                      <a:pPr marL="285750" lvl="0" indent="-285750" algn="l" defTabSz="914400" rtl="0" eaLnBrk="1" latinLnBrk="0" hangingPunct="1">
                        <a:lnSpc>
                          <a:spcPct val="100000"/>
                        </a:lnSpc>
                        <a:spcBef>
                          <a:spcPts val="300"/>
                        </a:spcBef>
                        <a:buFont typeface="Arial" panose="020B0604020202020204" pitchFamily="34" charset="0"/>
                        <a:buNone/>
                      </a:pPr>
                      <a:r>
                        <a:rPr lang="en-IN" sz="1500" kern="1200" dirty="0">
                          <a:solidFill>
                            <a:schemeClr val="dk1"/>
                          </a:solidFill>
                          <a:latin typeface="+mn-lt"/>
                          <a:ea typeface="+mn-ea"/>
                          <a:cs typeface="+mn-cs"/>
                        </a:rPr>
                        <a:t>Introduction to Visual Effects </a:t>
                      </a:r>
                    </a:p>
                    <a:p>
                      <a:pPr marL="285750" lvl="0" indent="-285750" algn="l" defTabSz="914400" rtl="0" eaLnBrk="1" latinLnBrk="0" hangingPunct="1">
                        <a:lnSpc>
                          <a:spcPct val="100000"/>
                        </a:lnSpc>
                        <a:spcBef>
                          <a:spcPts val="300"/>
                        </a:spcBef>
                        <a:buFont typeface="Arial" panose="020B0604020202020204" pitchFamily="34" charset="0"/>
                        <a:buNone/>
                      </a:pPr>
                      <a:r>
                        <a:rPr lang="en-IN" sz="1500" kern="1200" dirty="0">
                          <a:solidFill>
                            <a:schemeClr val="dk1"/>
                          </a:solidFill>
                          <a:latin typeface="+mn-lt"/>
                          <a:ea typeface="+mn-ea"/>
                          <a:cs typeface="+mn-cs"/>
                        </a:rPr>
                        <a:t>Principles of Design</a:t>
                      </a:r>
                    </a:p>
                    <a:p>
                      <a:pPr marL="285750" lvl="0" indent="-285750" algn="l" defTabSz="914400" rtl="0" eaLnBrk="1" latinLnBrk="0" hangingPunct="1">
                        <a:lnSpc>
                          <a:spcPct val="100000"/>
                        </a:lnSpc>
                        <a:spcBef>
                          <a:spcPts val="300"/>
                        </a:spcBef>
                        <a:buFont typeface="Arial" panose="020B0604020202020204" pitchFamily="34" charset="0"/>
                        <a:buNone/>
                      </a:pPr>
                      <a:r>
                        <a:rPr lang="en-IN" sz="1500" kern="1200" dirty="0">
                          <a:solidFill>
                            <a:schemeClr val="dk1"/>
                          </a:solidFill>
                          <a:latin typeface="+mn-lt"/>
                          <a:ea typeface="+mn-ea"/>
                          <a:cs typeface="+mn-cs"/>
                        </a:rPr>
                        <a:t>Visual Communication</a:t>
                      </a:r>
                    </a:p>
                    <a:p>
                      <a:pPr marL="285750" lvl="0" indent="-285750" algn="l" defTabSz="914400" rtl="0" eaLnBrk="1" latinLnBrk="0" hangingPunct="1">
                        <a:lnSpc>
                          <a:spcPct val="100000"/>
                        </a:lnSpc>
                        <a:spcBef>
                          <a:spcPts val="300"/>
                        </a:spcBef>
                        <a:buFont typeface="Arial" panose="020B0604020202020204" pitchFamily="34" charset="0"/>
                        <a:buNone/>
                      </a:pPr>
                      <a:r>
                        <a:rPr lang="en-IN" sz="1500" kern="1200" dirty="0">
                          <a:solidFill>
                            <a:schemeClr val="dk1"/>
                          </a:solidFill>
                          <a:latin typeface="+mn-lt"/>
                          <a:ea typeface="+mn-ea"/>
                          <a:cs typeface="+mn-cs"/>
                        </a:rPr>
                        <a:t>Computer Graphics </a:t>
                      </a:r>
                    </a:p>
                    <a:p>
                      <a:pPr marL="285750" lvl="0" indent="-285750" algn="l" defTabSz="914400" rtl="0" eaLnBrk="1" latinLnBrk="0" hangingPunct="1">
                        <a:lnSpc>
                          <a:spcPct val="100000"/>
                        </a:lnSpc>
                        <a:spcBef>
                          <a:spcPts val="300"/>
                        </a:spcBef>
                        <a:buFont typeface="Arial" panose="020B0604020202020204" pitchFamily="34" charset="0"/>
                        <a:buNone/>
                      </a:pPr>
                      <a:r>
                        <a:rPr lang="en-IN" sz="1500" kern="1200" dirty="0">
                          <a:solidFill>
                            <a:schemeClr val="dk1"/>
                          </a:solidFill>
                          <a:latin typeface="+mn-lt"/>
                          <a:ea typeface="+mn-ea"/>
                          <a:cs typeface="+mn-cs"/>
                        </a:rPr>
                        <a:t>Digital Painting</a:t>
                      </a:r>
                    </a:p>
                    <a:p>
                      <a:pPr marL="285750" lvl="0" indent="-285750" algn="l" defTabSz="914400" rtl="0" eaLnBrk="1" latinLnBrk="0" hangingPunct="1">
                        <a:lnSpc>
                          <a:spcPct val="100000"/>
                        </a:lnSpc>
                        <a:spcBef>
                          <a:spcPts val="300"/>
                        </a:spcBef>
                        <a:buFont typeface="Arial" panose="020B0604020202020204" pitchFamily="34" charset="0"/>
                        <a:buNone/>
                      </a:pPr>
                      <a:r>
                        <a:rPr lang="en-IN" sz="1500" kern="1200" dirty="0">
                          <a:solidFill>
                            <a:schemeClr val="dk1"/>
                          </a:solidFill>
                          <a:latin typeface="+mn-lt"/>
                          <a:ea typeface="+mn-ea"/>
                          <a:cs typeface="+mn-cs"/>
                        </a:rPr>
                        <a:t>Matte Painting</a:t>
                      </a:r>
                    </a:p>
                    <a:p>
                      <a:pPr marL="285750" lvl="0" indent="-285750" algn="l" defTabSz="914400" rtl="0" eaLnBrk="1" latinLnBrk="0" hangingPunct="1">
                        <a:lnSpc>
                          <a:spcPct val="100000"/>
                        </a:lnSpc>
                        <a:spcBef>
                          <a:spcPts val="300"/>
                        </a:spcBef>
                        <a:buFont typeface="Arial" panose="020B0604020202020204" pitchFamily="34" charset="0"/>
                        <a:buNone/>
                      </a:pPr>
                      <a:r>
                        <a:rPr lang="en-IN" sz="1500" kern="1200" dirty="0">
                          <a:solidFill>
                            <a:schemeClr val="dk1"/>
                          </a:solidFill>
                          <a:latin typeface="+mn-lt"/>
                          <a:ea typeface="+mn-ea"/>
                          <a:cs typeface="+mn-cs"/>
                        </a:rPr>
                        <a:t>Video &amp; Audio Editing </a:t>
                      </a:r>
                    </a:p>
                  </a:txBody>
                  <a:tcPr/>
                </a:tc>
                <a:extLst>
                  <a:ext uri="{0D108BD9-81ED-4DB2-BD59-A6C34878D82A}">
                    <a16:rowId xmlns:a16="http://schemas.microsoft.com/office/drawing/2014/main" val="10001"/>
                  </a:ext>
                </a:extLst>
              </a:tr>
              <a:tr h="370840">
                <a:tc>
                  <a:txBody>
                    <a:bodyPr/>
                    <a:lstStyle/>
                    <a:p>
                      <a:pPr marL="285750" lvl="0" indent="-285750" algn="l" defTabSz="914400" rtl="0" eaLnBrk="1" latinLnBrk="0" hangingPunct="1">
                        <a:lnSpc>
                          <a:spcPct val="100000"/>
                        </a:lnSpc>
                        <a:buFont typeface="Arial" panose="020B0604020202020204" pitchFamily="34" charset="0"/>
                        <a:buChar char="•"/>
                      </a:pPr>
                      <a:r>
                        <a:rPr lang="en-US" sz="1500" kern="1200" dirty="0">
                          <a:solidFill>
                            <a:schemeClr val="dk1"/>
                          </a:solidFill>
                          <a:effectLst/>
                          <a:latin typeface="+mn-lt"/>
                          <a:ea typeface="+mn-ea"/>
                          <a:cs typeface="+mn-cs"/>
                        </a:rPr>
                        <a:t>Photoshop  </a:t>
                      </a:r>
                      <a:endParaRPr lang="en-IN" sz="1500" kern="1200" dirty="0">
                        <a:solidFill>
                          <a:schemeClr val="dk1"/>
                        </a:solidFill>
                        <a:effectLst/>
                        <a:latin typeface="+mn-lt"/>
                        <a:ea typeface="+mn-ea"/>
                        <a:cs typeface="+mn-cs"/>
                      </a:endParaRPr>
                    </a:p>
                    <a:p>
                      <a:pPr marL="285750" lvl="0" indent="-285750" algn="l" defTabSz="914400" rtl="0" eaLnBrk="1" latinLnBrk="0" hangingPunct="1">
                        <a:lnSpc>
                          <a:spcPct val="100000"/>
                        </a:lnSpc>
                        <a:buFont typeface="Arial" panose="020B0604020202020204" pitchFamily="34" charset="0"/>
                        <a:buChar char="•"/>
                      </a:pPr>
                      <a:r>
                        <a:rPr lang="en-US" sz="1500" kern="1200" dirty="0">
                          <a:solidFill>
                            <a:schemeClr val="dk1"/>
                          </a:solidFill>
                          <a:effectLst/>
                          <a:latin typeface="+mn-lt"/>
                          <a:ea typeface="+mn-ea"/>
                          <a:cs typeface="+mn-cs"/>
                        </a:rPr>
                        <a:t>Premiere</a:t>
                      </a:r>
                      <a:endParaRPr lang="en-IN" sz="1500" kern="1200" dirty="0">
                        <a:solidFill>
                          <a:schemeClr val="dk1"/>
                        </a:solidFill>
                        <a:effectLst/>
                        <a:latin typeface="+mn-lt"/>
                        <a:ea typeface="+mn-ea"/>
                        <a:cs typeface="+mn-cs"/>
                      </a:endParaRPr>
                    </a:p>
                    <a:p>
                      <a:pPr marL="285750" lvl="0" indent="-285750" algn="l" defTabSz="914400" rtl="0" eaLnBrk="1" latinLnBrk="0" hangingPunct="1">
                        <a:lnSpc>
                          <a:spcPct val="100000"/>
                        </a:lnSpc>
                        <a:buFont typeface="Arial" panose="020B0604020202020204" pitchFamily="34" charset="0"/>
                        <a:buChar char="•"/>
                      </a:pPr>
                      <a:r>
                        <a:rPr lang="en-US" sz="1500" kern="1200" dirty="0">
                          <a:solidFill>
                            <a:schemeClr val="dk1"/>
                          </a:solidFill>
                          <a:effectLst/>
                          <a:latin typeface="+mn-lt"/>
                          <a:ea typeface="+mn-ea"/>
                          <a:cs typeface="+mn-cs"/>
                        </a:rPr>
                        <a:t>Audition</a:t>
                      </a:r>
                      <a:endParaRPr lang="en-IN" sz="1500" kern="1200" dirty="0">
                        <a:solidFill>
                          <a:schemeClr val="dk1"/>
                        </a:solidFill>
                        <a:effectLst/>
                        <a:latin typeface="+mn-lt"/>
                        <a:ea typeface="+mn-ea"/>
                        <a:cs typeface="+mn-cs"/>
                      </a:endParaRPr>
                    </a:p>
                  </a:txBody>
                  <a:tcPr/>
                </a:tc>
                <a:extLst>
                  <a:ext uri="{0D108BD9-81ED-4DB2-BD59-A6C34878D82A}">
                    <a16:rowId xmlns:a16="http://schemas.microsoft.com/office/drawing/2014/main" val="10002"/>
                  </a:ext>
                </a:extLst>
              </a:tr>
            </a:tbl>
          </a:graphicData>
        </a:graphic>
      </p:graphicFrame>
      <p:graphicFrame>
        <p:nvGraphicFramePr>
          <p:cNvPr id="7" name="Table 6"/>
          <p:cNvGraphicFramePr>
            <a:graphicFrameLocks noGrp="1"/>
          </p:cNvGraphicFramePr>
          <p:nvPr>
            <p:extLst>
              <p:ext uri="{D42A27DB-BD31-4B8C-83A1-F6EECF244321}">
                <p14:modId xmlns:p14="http://schemas.microsoft.com/office/powerpoint/2010/main" val="2257343656"/>
              </p:ext>
            </p:extLst>
          </p:nvPr>
        </p:nvGraphicFramePr>
        <p:xfrm>
          <a:off x="3555241" y="1487273"/>
          <a:ext cx="2437354" cy="1772920"/>
        </p:xfrm>
        <a:graphic>
          <a:graphicData uri="http://schemas.openxmlformats.org/drawingml/2006/table">
            <a:tbl>
              <a:tblPr firstRow="1" bandRow="1">
                <a:tableStyleId>{5C22544A-7EE6-4342-B048-85BDC9FD1C3A}</a:tableStyleId>
              </a:tblPr>
              <a:tblGrid>
                <a:gridCol w="2437354">
                  <a:extLst>
                    <a:ext uri="{9D8B030D-6E8A-4147-A177-3AD203B41FA5}">
                      <a16:colId xmlns:a16="http://schemas.microsoft.com/office/drawing/2014/main" val="20000"/>
                    </a:ext>
                  </a:extLst>
                </a:gridCol>
              </a:tblGrid>
              <a:tr h="370840">
                <a:tc>
                  <a:txBody>
                    <a:bodyPr/>
                    <a:lstStyle/>
                    <a:p>
                      <a:pPr algn="ctr"/>
                      <a:r>
                        <a:rPr lang="en-US" dirty="0"/>
                        <a:t>MODULE – 2 (3M)</a:t>
                      </a:r>
                      <a:endParaRPr lang="en-IN" dirty="0"/>
                    </a:p>
                  </a:txBody>
                  <a:tcPr/>
                </a:tc>
                <a:extLst>
                  <a:ext uri="{0D108BD9-81ED-4DB2-BD59-A6C34878D82A}">
                    <a16:rowId xmlns:a16="http://schemas.microsoft.com/office/drawing/2014/main" val="10000"/>
                  </a:ext>
                </a:extLst>
              </a:tr>
              <a:tr h="370840">
                <a:tc>
                  <a:txBody>
                    <a:bodyPr/>
                    <a:lstStyle/>
                    <a:p>
                      <a:pPr marL="285750" lvl="0" indent="-285750" algn="l" defTabSz="914400" rtl="0" eaLnBrk="1" latinLnBrk="0" hangingPunct="1">
                        <a:lnSpc>
                          <a:spcPct val="100000"/>
                        </a:lnSpc>
                        <a:spcBef>
                          <a:spcPts val="300"/>
                        </a:spcBef>
                        <a:buFont typeface="Arial" panose="020B0604020202020204" pitchFamily="34" charset="0"/>
                        <a:buNone/>
                      </a:pPr>
                      <a:r>
                        <a:rPr lang="en-IN" sz="1500" kern="1200" dirty="0">
                          <a:solidFill>
                            <a:schemeClr val="dk1"/>
                          </a:solidFill>
                          <a:latin typeface="+mn-lt"/>
                          <a:ea typeface="+mn-ea"/>
                          <a:cs typeface="+mn-cs"/>
                        </a:rPr>
                        <a:t>3D </a:t>
                      </a:r>
                      <a:r>
                        <a:rPr lang="en-IN" sz="1500" kern="1200" dirty="0" err="1">
                          <a:solidFill>
                            <a:schemeClr val="dk1"/>
                          </a:solidFill>
                          <a:latin typeface="+mn-lt"/>
                          <a:ea typeface="+mn-ea"/>
                          <a:cs typeface="+mn-cs"/>
                        </a:rPr>
                        <a:t>Modeling</a:t>
                      </a:r>
                      <a:endParaRPr lang="en-IN" sz="1500" kern="1200" dirty="0">
                        <a:solidFill>
                          <a:schemeClr val="dk1"/>
                        </a:solidFill>
                        <a:latin typeface="+mn-lt"/>
                        <a:ea typeface="+mn-ea"/>
                        <a:cs typeface="+mn-cs"/>
                      </a:endParaRPr>
                    </a:p>
                    <a:p>
                      <a:pPr marL="285750" lvl="0" indent="-285750" algn="l" defTabSz="914400" rtl="0" eaLnBrk="1" latinLnBrk="0" hangingPunct="1">
                        <a:lnSpc>
                          <a:spcPct val="100000"/>
                        </a:lnSpc>
                        <a:spcBef>
                          <a:spcPts val="300"/>
                        </a:spcBef>
                        <a:buFont typeface="Arial" panose="020B0604020202020204" pitchFamily="34" charset="0"/>
                        <a:buNone/>
                      </a:pPr>
                      <a:r>
                        <a:rPr lang="en-IN" sz="1500" kern="1200" dirty="0">
                          <a:solidFill>
                            <a:schemeClr val="dk1"/>
                          </a:solidFill>
                          <a:latin typeface="+mn-lt"/>
                          <a:ea typeface="+mn-ea"/>
                          <a:cs typeface="+mn-cs"/>
                        </a:rPr>
                        <a:t>Texturing </a:t>
                      </a:r>
                    </a:p>
                    <a:p>
                      <a:pPr marL="285750" lvl="0" indent="-285750" algn="l" defTabSz="914400" rtl="0" eaLnBrk="1" latinLnBrk="0" hangingPunct="1">
                        <a:lnSpc>
                          <a:spcPct val="100000"/>
                        </a:lnSpc>
                        <a:spcBef>
                          <a:spcPts val="300"/>
                        </a:spcBef>
                        <a:buFont typeface="Arial" panose="020B0604020202020204" pitchFamily="34" charset="0"/>
                        <a:buNone/>
                      </a:pPr>
                      <a:r>
                        <a:rPr lang="en-IN" sz="1500" kern="1200" dirty="0">
                          <a:solidFill>
                            <a:schemeClr val="dk1"/>
                          </a:solidFill>
                          <a:latin typeface="+mn-lt"/>
                          <a:ea typeface="+mn-ea"/>
                          <a:cs typeface="+mn-cs"/>
                        </a:rPr>
                        <a:t>Lighting Techniques</a:t>
                      </a:r>
                    </a:p>
                  </a:txBody>
                  <a:tcPr/>
                </a:tc>
                <a:extLst>
                  <a:ext uri="{0D108BD9-81ED-4DB2-BD59-A6C34878D82A}">
                    <a16:rowId xmlns:a16="http://schemas.microsoft.com/office/drawing/2014/main" val="10001"/>
                  </a:ext>
                </a:extLst>
              </a:tr>
              <a:tr h="370840">
                <a:tc>
                  <a:txBody>
                    <a:bodyPr/>
                    <a:lstStyle/>
                    <a:p>
                      <a:pPr marL="285750" lvl="0" indent="-285750" algn="l" defTabSz="914400" rtl="0" eaLnBrk="1" latinLnBrk="0" hangingPunct="1">
                        <a:lnSpc>
                          <a:spcPct val="100000"/>
                        </a:lnSpc>
                        <a:buFont typeface="Arial" panose="020B0604020202020204" pitchFamily="34" charset="0"/>
                        <a:buChar char="•"/>
                      </a:pPr>
                      <a:r>
                        <a:rPr lang="en-US" sz="1500" kern="1200" dirty="0">
                          <a:solidFill>
                            <a:schemeClr val="dk1"/>
                          </a:solidFill>
                          <a:effectLst/>
                          <a:latin typeface="+mn-lt"/>
                          <a:ea typeface="+mn-ea"/>
                          <a:cs typeface="+mn-cs"/>
                        </a:rPr>
                        <a:t>Maya</a:t>
                      </a:r>
                      <a:endParaRPr lang="en-IN" sz="1500" kern="1200" dirty="0">
                        <a:solidFill>
                          <a:schemeClr val="dk1"/>
                        </a:solidFill>
                        <a:effectLst/>
                        <a:latin typeface="+mn-lt"/>
                        <a:ea typeface="+mn-ea"/>
                        <a:cs typeface="+mn-cs"/>
                      </a:endParaRPr>
                    </a:p>
                    <a:p>
                      <a:pPr marL="285750" lvl="0" indent="-285750" algn="l" defTabSz="914400" rtl="0" eaLnBrk="1" latinLnBrk="0" hangingPunct="1">
                        <a:lnSpc>
                          <a:spcPct val="100000"/>
                        </a:lnSpc>
                        <a:buFont typeface="Arial" panose="020B0604020202020204" pitchFamily="34" charset="0"/>
                        <a:buChar char="•"/>
                      </a:pPr>
                      <a:r>
                        <a:rPr lang="en-IN" sz="1500" kern="1200" dirty="0">
                          <a:solidFill>
                            <a:schemeClr val="dk1"/>
                          </a:solidFill>
                          <a:effectLst/>
                          <a:latin typeface="+mn-lt"/>
                          <a:ea typeface="+mn-ea"/>
                          <a:cs typeface="+mn-cs"/>
                        </a:rPr>
                        <a:t>Arnold</a:t>
                      </a:r>
                      <a:endParaRPr lang="en-US" sz="1500" kern="1200" dirty="0">
                        <a:solidFill>
                          <a:schemeClr val="dk1"/>
                        </a:solidFill>
                        <a:effectLst/>
                        <a:latin typeface="+mn-lt"/>
                        <a:ea typeface="+mn-ea"/>
                        <a:cs typeface="+mn-cs"/>
                      </a:endParaRPr>
                    </a:p>
                  </a:txBody>
                  <a:tcPr/>
                </a:tc>
                <a:extLst>
                  <a:ext uri="{0D108BD9-81ED-4DB2-BD59-A6C34878D82A}">
                    <a16:rowId xmlns:a16="http://schemas.microsoft.com/office/drawing/2014/main" val="10002"/>
                  </a:ext>
                </a:extLst>
              </a:tr>
            </a:tbl>
          </a:graphicData>
        </a:graphic>
      </p:graphicFrame>
      <p:graphicFrame>
        <p:nvGraphicFramePr>
          <p:cNvPr id="8" name="Table 7"/>
          <p:cNvGraphicFramePr>
            <a:graphicFrameLocks noGrp="1"/>
          </p:cNvGraphicFramePr>
          <p:nvPr>
            <p:extLst>
              <p:ext uri="{D42A27DB-BD31-4B8C-83A1-F6EECF244321}">
                <p14:modId xmlns:p14="http://schemas.microsoft.com/office/powerpoint/2010/main" val="3885561656"/>
              </p:ext>
            </p:extLst>
          </p:nvPr>
        </p:nvGraphicFramePr>
        <p:xfrm>
          <a:off x="6397364" y="1487273"/>
          <a:ext cx="2437354" cy="2230120"/>
        </p:xfrm>
        <a:graphic>
          <a:graphicData uri="http://schemas.openxmlformats.org/drawingml/2006/table">
            <a:tbl>
              <a:tblPr firstRow="1" bandRow="1">
                <a:tableStyleId>{5C22544A-7EE6-4342-B048-85BDC9FD1C3A}</a:tableStyleId>
              </a:tblPr>
              <a:tblGrid>
                <a:gridCol w="2437354">
                  <a:extLst>
                    <a:ext uri="{9D8B030D-6E8A-4147-A177-3AD203B41FA5}">
                      <a16:colId xmlns:a16="http://schemas.microsoft.com/office/drawing/2014/main" val="20000"/>
                    </a:ext>
                  </a:extLst>
                </a:gridCol>
              </a:tblGrid>
              <a:tr h="370840">
                <a:tc>
                  <a:txBody>
                    <a:bodyPr/>
                    <a:lstStyle/>
                    <a:p>
                      <a:pPr algn="ctr"/>
                      <a:r>
                        <a:rPr lang="en-US" dirty="0"/>
                        <a:t>MODULE – 3 (1.5M)</a:t>
                      </a:r>
                      <a:endParaRPr lang="en-IN" dirty="0"/>
                    </a:p>
                  </a:txBody>
                  <a:tcPr/>
                </a:tc>
                <a:extLst>
                  <a:ext uri="{0D108BD9-81ED-4DB2-BD59-A6C34878D82A}">
                    <a16:rowId xmlns:a16="http://schemas.microsoft.com/office/drawing/2014/main" val="10000"/>
                  </a:ext>
                </a:extLst>
              </a:tr>
              <a:tr h="370840">
                <a:tc>
                  <a:txBody>
                    <a:bodyPr/>
                    <a:lstStyle/>
                    <a:p>
                      <a:pPr marL="285750" lvl="0" indent="-285750" algn="l" defTabSz="914400" rtl="0" eaLnBrk="1" latinLnBrk="0" hangingPunct="1">
                        <a:lnSpc>
                          <a:spcPct val="100000"/>
                        </a:lnSpc>
                        <a:spcBef>
                          <a:spcPts val="300"/>
                        </a:spcBef>
                        <a:buFont typeface="Arial" panose="020B0604020202020204" pitchFamily="34" charset="0"/>
                        <a:buNone/>
                      </a:pPr>
                      <a:r>
                        <a:rPr lang="en-IN" sz="1500" kern="1200" dirty="0">
                          <a:solidFill>
                            <a:schemeClr val="dk1"/>
                          </a:solidFill>
                          <a:latin typeface="+mn-lt"/>
                          <a:ea typeface="+mn-ea"/>
                          <a:cs typeface="+mn-cs"/>
                        </a:rPr>
                        <a:t>Dynamics </a:t>
                      </a:r>
                    </a:p>
                    <a:p>
                      <a:pPr marL="285750" lvl="0" indent="-285750" algn="l" defTabSz="914400" rtl="0" eaLnBrk="1" latinLnBrk="0" hangingPunct="1">
                        <a:lnSpc>
                          <a:spcPct val="100000"/>
                        </a:lnSpc>
                        <a:spcBef>
                          <a:spcPts val="300"/>
                        </a:spcBef>
                        <a:buFont typeface="Arial" panose="020B0604020202020204" pitchFamily="34" charset="0"/>
                        <a:buNone/>
                      </a:pPr>
                      <a:r>
                        <a:rPr lang="en-IN" sz="1500" kern="1200" dirty="0">
                          <a:solidFill>
                            <a:schemeClr val="dk1"/>
                          </a:solidFill>
                          <a:latin typeface="+mn-lt"/>
                          <a:ea typeface="+mn-ea"/>
                          <a:cs typeface="+mn-cs"/>
                        </a:rPr>
                        <a:t>Fluid Effects</a:t>
                      </a:r>
                    </a:p>
                    <a:p>
                      <a:pPr marL="285750" lvl="0" indent="-285750" algn="l" defTabSz="914400" rtl="0" eaLnBrk="1" latinLnBrk="0" hangingPunct="1">
                        <a:lnSpc>
                          <a:spcPct val="100000"/>
                        </a:lnSpc>
                        <a:spcBef>
                          <a:spcPts val="300"/>
                        </a:spcBef>
                        <a:buFont typeface="Arial" panose="020B0604020202020204" pitchFamily="34" charset="0"/>
                        <a:buNone/>
                      </a:pPr>
                      <a:r>
                        <a:rPr lang="en-IN" sz="1500" kern="1200" dirty="0">
                          <a:solidFill>
                            <a:schemeClr val="dk1"/>
                          </a:solidFill>
                          <a:latin typeface="+mn-lt"/>
                          <a:ea typeface="+mn-ea"/>
                          <a:cs typeface="+mn-cs"/>
                        </a:rPr>
                        <a:t>Crowd Animation</a:t>
                      </a:r>
                      <a:endParaRPr lang="en-US" sz="1500" kern="1200" dirty="0">
                        <a:solidFill>
                          <a:schemeClr val="dk1"/>
                        </a:solidFill>
                        <a:latin typeface="+mn-lt"/>
                        <a:ea typeface="+mn-ea"/>
                        <a:cs typeface="+mn-cs"/>
                      </a:endParaRPr>
                    </a:p>
                  </a:txBody>
                  <a:tcPr/>
                </a:tc>
                <a:extLst>
                  <a:ext uri="{0D108BD9-81ED-4DB2-BD59-A6C34878D82A}">
                    <a16:rowId xmlns:a16="http://schemas.microsoft.com/office/drawing/2014/main" val="10001"/>
                  </a:ext>
                </a:extLst>
              </a:tr>
              <a:tr h="370840">
                <a:tc>
                  <a:txBody>
                    <a:bodyPr/>
                    <a:lstStyle/>
                    <a:p>
                      <a:pPr marL="285750" lvl="0" indent="-285750" algn="l" defTabSz="914400" rtl="0" eaLnBrk="1" latinLnBrk="0" hangingPunct="1">
                        <a:lnSpc>
                          <a:spcPct val="100000"/>
                        </a:lnSpc>
                        <a:buFont typeface="Arial" panose="020B0604020202020204" pitchFamily="34" charset="0"/>
                        <a:buChar char="•"/>
                      </a:pPr>
                      <a:r>
                        <a:rPr lang="en-US" sz="1500" kern="1200" dirty="0">
                          <a:solidFill>
                            <a:schemeClr val="dk1"/>
                          </a:solidFill>
                          <a:effectLst/>
                          <a:latin typeface="+mn-lt"/>
                          <a:ea typeface="+mn-ea"/>
                          <a:cs typeface="+mn-cs"/>
                        </a:rPr>
                        <a:t>Maya</a:t>
                      </a:r>
                      <a:endParaRPr lang="en-IN" sz="1500" kern="1200" dirty="0">
                        <a:solidFill>
                          <a:schemeClr val="dk1"/>
                        </a:solidFill>
                        <a:effectLst/>
                        <a:latin typeface="+mn-lt"/>
                        <a:ea typeface="+mn-ea"/>
                        <a:cs typeface="+mn-cs"/>
                      </a:endParaRPr>
                    </a:p>
                    <a:p>
                      <a:pPr marL="285750" lvl="0" indent="-285750">
                        <a:lnSpc>
                          <a:spcPct val="100000"/>
                        </a:lnSpc>
                        <a:buFont typeface="Arial" panose="020B0604020202020204" pitchFamily="34" charset="0"/>
                        <a:buChar char="•"/>
                      </a:pPr>
                      <a:r>
                        <a:rPr lang="en-US" sz="1500" kern="1200" dirty="0" err="1">
                          <a:solidFill>
                            <a:schemeClr val="dk1"/>
                          </a:solidFill>
                          <a:effectLst/>
                          <a:latin typeface="+mn-lt"/>
                          <a:ea typeface="+mn-ea"/>
                          <a:cs typeface="+mn-cs"/>
                        </a:rPr>
                        <a:t>XGen</a:t>
                      </a:r>
                      <a:endParaRPr lang="en-US" sz="1500" kern="1200" dirty="0">
                        <a:solidFill>
                          <a:schemeClr val="dk1"/>
                        </a:solidFill>
                        <a:effectLst/>
                        <a:latin typeface="+mn-lt"/>
                        <a:ea typeface="+mn-ea"/>
                        <a:cs typeface="+mn-cs"/>
                      </a:endParaRPr>
                    </a:p>
                    <a:p>
                      <a:pPr marL="285750" lvl="0" indent="-285750">
                        <a:lnSpc>
                          <a:spcPct val="100000"/>
                        </a:lnSpc>
                        <a:buFont typeface="Arial" panose="020B0604020202020204" pitchFamily="34" charset="0"/>
                        <a:buChar char="•"/>
                      </a:pPr>
                      <a:r>
                        <a:rPr lang="en-US" sz="1500" kern="1200" dirty="0">
                          <a:solidFill>
                            <a:schemeClr val="dk1"/>
                          </a:solidFill>
                          <a:effectLst/>
                          <a:latin typeface="+mn-lt"/>
                          <a:ea typeface="+mn-ea"/>
                          <a:cs typeface="+mn-cs"/>
                        </a:rPr>
                        <a:t>Bullet</a:t>
                      </a:r>
                    </a:p>
                    <a:p>
                      <a:pPr marL="285750" lvl="0" indent="-285750">
                        <a:lnSpc>
                          <a:spcPct val="100000"/>
                        </a:lnSpc>
                        <a:buFont typeface="Arial" panose="020B0604020202020204" pitchFamily="34" charset="0"/>
                        <a:buChar char="•"/>
                      </a:pPr>
                      <a:r>
                        <a:rPr lang="en-US" sz="1500" kern="1200" dirty="0">
                          <a:solidFill>
                            <a:schemeClr val="dk1"/>
                          </a:solidFill>
                          <a:effectLst/>
                          <a:latin typeface="+mn-lt"/>
                          <a:ea typeface="+mn-ea"/>
                          <a:cs typeface="+mn-cs"/>
                        </a:rPr>
                        <a:t>Mash</a:t>
                      </a:r>
                      <a:endParaRPr lang="en-IN" sz="1500" kern="1200" dirty="0">
                        <a:solidFill>
                          <a:schemeClr val="dk1"/>
                        </a:solidFill>
                        <a:effectLst/>
                        <a:latin typeface="+mn-lt"/>
                        <a:ea typeface="+mn-ea"/>
                        <a:cs typeface="+mn-cs"/>
                      </a:endParaRPr>
                    </a:p>
                  </a:txBody>
                  <a:tcPr/>
                </a:tc>
                <a:extLst>
                  <a:ext uri="{0D108BD9-81ED-4DB2-BD59-A6C34878D82A}">
                    <a16:rowId xmlns:a16="http://schemas.microsoft.com/office/drawing/2014/main" val="10002"/>
                  </a:ext>
                </a:extLst>
              </a:tr>
            </a:tbl>
          </a:graphicData>
        </a:graphic>
      </p:graphicFrame>
      <p:graphicFrame>
        <p:nvGraphicFramePr>
          <p:cNvPr id="9" name="Table 8"/>
          <p:cNvGraphicFramePr>
            <a:graphicFrameLocks noGrp="1"/>
          </p:cNvGraphicFramePr>
          <p:nvPr>
            <p:extLst>
              <p:ext uri="{D42A27DB-BD31-4B8C-83A1-F6EECF244321}">
                <p14:modId xmlns:p14="http://schemas.microsoft.com/office/powerpoint/2010/main" val="3561888200"/>
              </p:ext>
            </p:extLst>
          </p:nvPr>
        </p:nvGraphicFramePr>
        <p:xfrm>
          <a:off x="9239487" y="1487273"/>
          <a:ext cx="2446007" cy="4091940"/>
        </p:xfrm>
        <a:graphic>
          <a:graphicData uri="http://schemas.openxmlformats.org/drawingml/2006/table">
            <a:tbl>
              <a:tblPr firstRow="1" bandRow="1">
                <a:tableStyleId>{5C22544A-7EE6-4342-B048-85BDC9FD1C3A}</a:tableStyleId>
              </a:tblPr>
              <a:tblGrid>
                <a:gridCol w="2446007">
                  <a:extLst>
                    <a:ext uri="{9D8B030D-6E8A-4147-A177-3AD203B41FA5}">
                      <a16:colId xmlns:a16="http://schemas.microsoft.com/office/drawing/2014/main" val="20000"/>
                    </a:ext>
                  </a:extLst>
                </a:gridCol>
              </a:tblGrid>
              <a:tr h="355614">
                <a:tc>
                  <a:txBody>
                    <a:bodyPr/>
                    <a:lstStyle/>
                    <a:p>
                      <a:pPr algn="ctr"/>
                      <a:r>
                        <a:rPr lang="en-US" dirty="0"/>
                        <a:t>MODULE – 4 (4.5M)</a:t>
                      </a:r>
                      <a:endParaRPr lang="en-IN" dirty="0"/>
                    </a:p>
                  </a:txBody>
                  <a:tcPr/>
                </a:tc>
                <a:extLst>
                  <a:ext uri="{0D108BD9-81ED-4DB2-BD59-A6C34878D82A}">
                    <a16:rowId xmlns:a16="http://schemas.microsoft.com/office/drawing/2014/main" val="10000"/>
                  </a:ext>
                </a:extLst>
              </a:tr>
              <a:tr h="1858354">
                <a:tc>
                  <a:txBody>
                    <a:bodyPr/>
                    <a:lstStyle/>
                    <a:p>
                      <a:pPr marL="285750" lvl="0" indent="-285750" algn="l" defTabSz="914400" rtl="0" eaLnBrk="1" latinLnBrk="0" hangingPunct="1">
                        <a:lnSpc>
                          <a:spcPct val="100000"/>
                        </a:lnSpc>
                        <a:spcBef>
                          <a:spcPts val="300"/>
                        </a:spcBef>
                        <a:buFont typeface="Arial" panose="020B0604020202020204" pitchFamily="34" charset="0"/>
                        <a:buNone/>
                      </a:pPr>
                      <a:r>
                        <a:rPr lang="en-US" sz="1500" kern="1200" dirty="0">
                          <a:solidFill>
                            <a:schemeClr val="dk1"/>
                          </a:solidFill>
                          <a:latin typeface="+mn-lt"/>
                          <a:ea typeface="+mn-ea"/>
                          <a:cs typeface="+mn-cs"/>
                        </a:rPr>
                        <a:t>Motion Graphics</a:t>
                      </a:r>
                      <a:endParaRPr lang="en-IN" sz="1500" kern="1200" dirty="0">
                        <a:solidFill>
                          <a:schemeClr val="dk1"/>
                        </a:solidFill>
                        <a:latin typeface="+mn-lt"/>
                        <a:ea typeface="+mn-ea"/>
                        <a:cs typeface="+mn-cs"/>
                      </a:endParaRPr>
                    </a:p>
                    <a:p>
                      <a:pPr marL="285750" lvl="0" indent="-285750" algn="l" defTabSz="914400" rtl="0" eaLnBrk="1" latinLnBrk="0" hangingPunct="1">
                        <a:lnSpc>
                          <a:spcPct val="100000"/>
                        </a:lnSpc>
                        <a:spcBef>
                          <a:spcPts val="300"/>
                        </a:spcBef>
                        <a:buFont typeface="Arial" panose="020B0604020202020204" pitchFamily="34" charset="0"/>
                        <a:buNone/>
                      </a:pPr>
                      <a:r>
                        <a:rPr lang="en-US" sz="1500" kern="1200" dirty="0">
                          <a:solidFill>
                            <a:schemeClr val="dk1"/>
                          </a:solidFill>
                          <a:latin typeface="+mn-lt"/>
                          <a:ea typeface="+mn-ea"/>
                          <a:cs typeface="+mn-cs"/>
                        </a:rPr>
                        <a:t>Compositing</a:t>
                      </a:r>
                      <a:endParaRPr lang="en-IN" sz="1500" kern="1200" dirty="0">
                        <a:solidFill>
                          <a:schemeClr val="dk1"/>
                        </a:solidFill>
                        <a:latin typeface="+mn-lt"/>
                        <a:ea typeface="+mn-ea"/>
                        <a:cs typeface="+mn-cs"/>
                      </a:endParaRPr>
                    </a:p>
                    <a:p>
                      <a:pPr marL="285750" lvl="0" indent="-285750" algn="l" defTabSz="914400" rtl="0" eaLnBrk="1" latinLnBrk="0" hangingPunct="1">
                        <a:lnSpc>
                          <a:spcPct val="100000"/>
                        </a:lnSpc>
                        <a:spcBef>
                          <a:spcPts val="300"/>
                        </a:spcBef>
                        <a:buFont typeface="Arial" panose="020B0604020202020204" pitchFamily="34" charset="0"/>
                        <a:buNone/>
                      </a:pPr>
                      <a:r>
                        <a:rPr lang="en-US" sz="1500" kern="1200" dirty="0">
                          <a:solidFill>
                            <a:schemeClr val="dk1"/>
                          </a:solidFill>
                          <a:latin typeface="+mn-lt"/>
                          <a:ea typeface="+mn-ea"/>
                          <a:cs typeface="+mn-cs"/>
                        </a:rPr>
                        <a:t>Masking, Rotoscope</a:t>
                      </a:r>
                      <a:endParaRPr lang="en-IN" sz="1500" kern="1200" dirty="0">
                        <a:solidFill>
                          <a:schemeClr val="dk1"/>
                        </a:solidFill>
                        <a:latin typeface="+mn-lt"/>
                        <a:ea typeface="+mn-ea"/>
                        <a:cs typeface="+mn-cs"/>
                      </a:endParaRPr>
                    </a:p>
                    <a:p>
                      <a:pPr marL="285750" lvl="0" indent="-285750" algn="l" defTabSz="914400" rtl="0" eaLnBrk="1" latinLnBrk="0" hangingPunct="1">
                        <a:lnSpc>
                          <a:spcPct val="100000"/>
                        </a:lnSpc>
                        <a:spcBef>
                          <a:spcPts val="300"/>
                        </a:spcBef>
                        <a:buFont typeface="Arial" panose="020B0604020202020204" pitchFamily="34" charset="0"/>
                        <a:buNone/>
                      </a:pPr>
                      <a:r>
                        <a:rPr lang="en-US" sz="1500" kern="1200" dirty="0">
                          <a:solidFill>
                            <a:schemeClr val="dk1"/>
                          </a:solidFill>
                          <a:latin typeface="+mn-lt"/>
                          <a:ea typeface="+mn-ea"/>
                          <a:cs typeface="+mn-cs"/>
                        </a:rPr>
                        <a:t>Keying</a:t>
                      </a:r>
                    </a:p>
                    <a:p>
                      <a:pPr marL="285750" lvl="0" indent="-285750" algn="l" defTabSz="914400" rtl="0" eaLnBrk="1" latinLnBrk="0" hangingPunct="1">
                        <a:lnSpc>
                          <a:spcPct val="100000"/>
                        </a:lnSpc>
                        <a:spcBef>
                          <a:spcPts val="300"/>
                        </a:spcBef>
                        <a:buFont typeface="Arial" panose="020B0604020202020204" pitchFamily="34" charset="0"/>
                        <a:buNone/>
                      </a:pPr>
                      <a:r>
                        <a:rPr lang="en-US" sz="1500" kern="1200" dirty="0">
                          <a:solidFill>
                            <a:schemeClr val="dk1"/>
                          </a:solidFill>
                          <a:latin typeface="+mn-lt"/>
                          <a:ea typeface="+mn-ea"/>
                          <a:cs typeface="+mn-cs"/>
                        </a:rPr>
                        <a:t>Tracking &amp; Stabilize</a:t>
                      </a:r>
                      <a:endParaRPr lang="en-IN" sz="1500" kern="1200" dirty="0">
                        <a:solidFill>
                          <a:schemeClr val="dk1"/>
                        </a:solidFill>
                        <a:latin typeface="+mn-lt"/>
                        <a:ea typeface="+mn-ea"/>
                        <a:cs typeface="+mn-cs"/>
                      </a:endParaRPr>
                    </a:p>
                    <a:p>
                      <a:pPr marL="285750" lvl="0" indent="-285750" algn="l" defTabSz="914400" rtl="0" eaLnBrk="1" latinLnBrk="0" hangingPunct="1">
                        <a:lnSpc>
                          <a:spcPct val="100000"/>
                        </a:lnSpc>
                        <a:spcBef>
                          <a:spcPts val="300"/>
                        </a:spcBef>
                        <a:buFont typeface="Arial" panose="020B0604020202020204" pitchFamily="34" charset="0"/>
                        <a:buNone/>
                      </a:pPr>
                      <a:r>
                        <a:rPr lang="en-US" sz="1500" kern="1200" dirty="0">
                          <a:solidFill>
                            <a:schemeClr val="dk1"/>
                          </a:solidFill>
                          <a:latin typeface="+mn-lt"/>
                          <a:ea typeface="+mn-ea"/>
                          <a:cs typeface="+mn-cs"/>
                        </a:rPr>
                        <a:t>Paint </a:t>
                      </a:r>
                      <a:endParaRPr lang="en-IN" sz="1500" kern="1200" dirty="0">
                        <a:solidFill>
                          <a:schemeClr val="dk1"/>
                        </a:solidFill>
                        <a:latin typeface="+mn-lt"/>
                        <a:ea typeface="+mn-ea"/>
                        <a:cs typeface="+mn-cs"/>
                      </a:endParaRPr>
                    </a:p>
                    <a:p>
                      <a:pPr marL="285750" lvl="0" indent="-285750" algn="l" defTabSz="914400" rtl="0" eaLnBrk="1" latinLnBrk="0" hangingPunct="1">
                        <a:lnSpc>
                          <a:spcPct val="100000"/>
                        </a:lnSpc>
                        <a:spcBef>
                          <a:spcPts val="300"/>
                        </a:spcBef>
                        <a:buFont typeface="Arial" panose="020B0604020202020204" pitchFamily="34" charset="0"/>
                        <a:buNone/>
                      </a:pPr>
                      <a:r>
                        <a:rPr lang="en-US" sz="1500" kern="1200" dirty="0">
                          <a:solidFill>
                            <a:schemeClr val="dk1"/>
                          </a:solidFill>
                          <a:latin typeface="+mn-lt"/>
                          <a:ea typeface="+mn-ea"/>
                          <a:cs typeface="+mn-cs"/>
                        </a:rPr>
                        <a:t>Wire / Rig Removal</a:t>
                      </a:r>
                      <a:endParaRPr lang="en-IN" sz="1500" kern="1200" dirty="0">
                        <a:solidFill>
                          <a:schemeClr val="dk1"/>
                        </a:solidFill>
                        <a:latin typeface="+mn-lt"/>
                        <a:ea typeface="+mn-ea"/>
                        <a:cs typeface="+mn-cs"/>
                      </a:endParaRPr>
                    </a:p>
                    <a:p>
                      <a:pPr marL="285750" lvl="0" indent="-285750" algn="l" defTabSz="914400" rtl="0" eaLnBrk="1" latinLnBrk="0" hangingPunct="1">
                        <a:lnSpc>
                          <a:spcPct val="100000"/>
                        </a:lnSpc>
                        <a:spcBef>
                          <a:spcPts val="300"/>
                        </a:spcBef>
                        <a:buFont typeface="Arial" panose="020B0604020202020204" pitchFamily="34" charset="0"/>
                        <a:buNone/>
                      </a:pPr>
                      <a:r>
                        <a:rPr lang="en-US" sz="1500" kern="1200" dirty="0">
                          <a:solidFill>
                            <a:schemeClr val="dk1"/>
                          </a:solidFill>
                          <a:latin typeface="+mn-lt"/>
                          <a:ea typeface="+mn-ea"/>
                          <a:cs typeface="+mn-cs"/>
                        </a:rPr>
                        <a:t>Camera Projection</a:t>
                      </a:r>
                      <a:endParaRPr lang="en-IN" sz="1500" kern="1200" dirty="0">
                        <a:solidFill>
                          <a:schemeClr val="dk1"/>
                        </a:solidFill>
                        <a:latin typeface="+mn-lt"/>
                        <a:ea typeface="+mn-ea"/>
                        <a:cs typeface="+mn-cs"/>
                      </a:endParaRPr>
                    </a:p>
                    <a:p>
                      <a:pPr marL="285750" lvl="0" indent="-285750" algn="l" defTabSz="914400" rtl="0" eaLnBrk="1" latinLnBrk="0" hangingPunct="1">
                        <a:lnSpc>
                          <a:spcPct val="100000"/>
                        </a:lnSpc>
                        <a:spcBef>
                          <a:spcPts val="300"/>
                        </a:spcBef>
                        <a:buFont typeface="Arial" panose="020B0604020202020204" pitchFamily="34" charset="0"/>
                        <a:buNone/>
                      </a:pPr>
                      <a:r>
                        <a:rPr lang="en-US" sz="1500" kern="1200" dirty="0">
                          <a:solidFill>
                            <a:schemeClr val="dk1"/>
                          </a:solidFill>
                          <a:latin typeface="+mn-lt"/>
                          <a:ea typeface="+mn-ea"/>
                          <a:cs typeface="+mn-cs"/>
                        </a:rPr>
                        <a:t>Camera tracking</a:t>
                      </a:r>
                      <a:endParaRPr lang="en-IN" sz="1500" kern="1200" dirty="0">
                        <a:solidFill>
                          <a:schemeClr val="dk1"/>
                        </a:solidFill>
                        <a:latin typeface="+mn-lt"/>
                        <a:ea typeface="+mn-ea"/>
                        <a:cs typeface="+mn-cs"/>
                      </a:endParaRPr>
                    </a:p>
                    <a:p>
                      <a:pPr marL="285750" lvl="0" indent="-285750" algn="l" defTabSz="914400" rtl="0" eaLnBrk="1" latinLnBrk="0" hangingPunct="1">
                        <a:lnSpc>
                          <a:spcPct val="100000"/>
                        </a:lnSpc>
                        <a:spcBef>
                          <a:spcPts val="300"/>
                        </a:spcBef>
                        <a:buFont typeface="Arial" panose="020B0604020202020204" pitchFamily="34" charset="0"/>
                        <a:buNone/>
                      </a:pPr>
                      <a:r>
                        <a:rPr lang="en-US" sz="1500" kern="1200" dirty="0">
                          <a:solidFill>
                            <a:schemeClr val="dk1"/>
                          </a:solidFill>
                          <a:latin typeface="+mn-lt"/>
                          <a:ea typeface="+mn-ea"/>
                          <a:cs typeface="+mn-cs"/>
                        </a:rPr>
                        <a:t>Re-lighting</a:t>
                      </a:r>
                      <a:endParaRPr lang="en-IN" sz="1500" kern="1200" dirty="0">
                        <a:solidFill>
                          <a:schemeClr val="dk1"/>
                        </a:solidFill>
                        <a:latin typeface="+mn-lt"/>
                        <a:ea typeface="+mn-ea"/>
                        <a:cs typeface="+mn-cs"/>
                      </a:endParaRPr>
                    </a:p>
                  </a:txBody>
                  <a:tcPr/>
                </a:tc>
                <a:extLst>
                  <a:ext uri="{0D108BD9-81ED-4DB2-BD59-A6C34878D82A}">
                    <a16:rowId xmlns:a16="http://schemas.microsoft.com/office/drawing/2014/main" val="10001"/>
                  </a:ext>
                </a:extLst>
              </a:tr>
              <a:tr h="355614">
                <a:tc>
                  <a:txBody>
                    <a:bodyPr/>
                    <a:lstStyle/>
                    <a:p>
                      <a:pPr marL="285750" lvl="0" indent="-285750" algn="l" defTabSz="914400" rtl="0" eaLnBrk="1" latinLnBrk="0" hangingPunct="1">
                        <a:lnSpc>
                          <a:spcPct val="100000"/>
                        </a:lnSpc>
                        <a:buFont typeface="Arial" panose="020B0604020202020204" pitchFamily="34" charset="0"/>
                        <a:buChar char="•"/>
                      </a:pPr>
                      <a:r>
                        <a:rPr lang="en-US" sz="1500" kern="1200" dirty="0">
                          <a:solidFill>
                            <a:schemeClr val="dk1"/>
                          </a:solidFill>
                          <a:effectLst/>
                          <a:latin typeface="+mn-lt"/>
                          <a:ea typeface="+mn-ea"/>
                          <a:cs typeface="+mn-cs"/>
                        </a:rPr>
                        <a:t>After Effects</a:t>
                      </a:r>
                      <a:endParaRPr lang="en-IN" sz="1500" kern="1200" dirty="0">
                        <a:solidFill>
                          <a:schemeClr val="dk1"/>
                        </a:solidFill>
                        <a:effectLst/>
                        <a:latin typeface="+mn-lt"/>
                        <a:ea typeface="+mn-ea"/>
                        <a:cs typeface="+mn-cs"/>
                      </a:endParaRPr>
                    </a:p>
                    <a:p>
                      <a:pPr marL="285750" lvl="0" indent="-285750" algn="l" defTabSz="914400" rtl="0" eaLnBrk="1" latinLnBrk="0" hangingPunct="1">
                        <a:lnSpc>
                          <a:spcPct val="100000"/>
                        </a:lnSpc>
                        <a:buFont typeface="Arial" panose="020B0604020202020204" pitchFamily="34" charset="0"/>
                        <a:buChar char="•"/>
                      </a:pPr>
                      <a:r>
                        <a:rPr lang="en-US" sz="1500" kern="1200" dirty="0">
                          <a:solidFill>
                            <a:schemeClr val="dk1"/>
                          </a:solidFill>
                          <a:effectLst/>
                          <a:latin typeface="+mn-lt"/>
                          <a:ea typeface="+mn-ea"/>
                          <a:cs typeface="+mn-cs"/>
                        </a:rPr>
                        <a:t>Nuke</a:t>
                      </a:r>
                    </a:p>
                    <a:p>
                      <a:pPr marL="285750" lvl="0" indent="-285750" algn="l" defTabSz="914400" rtl="0" eaLnBrk="1" latinLnBrk="0" hangingPunct="1">
                        <a:lnSpc>
                          <a:spcPct val="100000"/>
                        </a:lnSpc>
                        <a:buFont typeface="Arial" panose="020B0604020202020204" pitchFamily="34" charset="0"/>
                        <a:buChar char="•"/>
                      </a:pPr>
                      <a:r>
                        <a:rPr lang="en-US" sz="1500" kern="1200" dirty="0" err="1">
                          <a:solidFill>
                            <a:schemeClr val="dk1"/>
                          </a:solidFill>
                          <a:effectLst/>
                          <a:latin typeface="+mn-lt"/>
                          <a:ea typeface="+mn-ea"/>
                          <a:cs typeface="+mn-cs"/>
                        </a:rPr>
                        <a:t>SilhouetteFX</a:t>
                      </a:r>
                      <a:endParaRPr lang="en-IN" sz="1500" kern="1200" dirty="0">
                        <a:solidFill>
                          <a:schemeClr val="dk1"/>
                        </a:solidFill>
                        <a:effectLst/>
                        <a:latin typeface="+mn-lt"/>
                        <a:ea typeface="+mn-ea"/>
                        <a:cs typeface="+mn-cs"/>
                      </a:endParaRPr>
                    </a:p>
                    <a:p>
                      <a:pPr marL="285750" lvl="0" indent="-285750" algn="l" defTabSz="914400" rtl="0" eaLnBrk="1" latinLnBrk="0" hangingPunct="1">
                        <a:lnSpc>
                          <a:spcPct val="100000"/>
                        </a:lnSpc>
                        <a:buFont typeface="Arial" panose="020B0604020202020204" pitchFamily="34" charset="0"/>
                        <a:buChar char="•"/>
                      </a:pPr>
                      <a:r>
                        <a:rPr lang="en-US" sz="1500" kern="1200" dirty="0">
                          <a:solidFill>
                            <a:schemeClr val="dk1"/>
                          </a:solidFill>
                          <a:effectLst/>
                          <a:latin typeface="+mn-lt"/>
                          <a:ea typeface="+mn-ea"/>
                          <a:cs typeface="+mn-cs"/>
                        </a:rPr>
                        <a:t>3D Equalizer</a:t>
                      </a:r>
                      <a:endParaRPr lang="en-IN" sz="1500" kern="1200" dirty="0">
                        <a:solidFill>
                          <a:schemeClr val="dk1"/>
                        </a:solidFill>
                        <a:effectLst/>
                        <a:latin typeface="+mn-lt"/>
                        <a:ea typeface="+mn-ea"/>
                        <a:cs typeface="+mn-cs"/>
                      </a:endParaRPr>
                    </a:p>
                  </a:txBody>
                  <a:tcPr/>
                </a:tc>
                <a:extLst>
                  <a:ext uri="{0D108BD9-81ED-4DB2-BD59-A6C34878D82A}">
                    <a16:rowId xmlns:a16="http://schemas.microsoft.com/office/drawing/2014/main" val="10002"/>
                  </a:ext>
                </a:extLst>
              </a:tr>
            </a:tbl>
          </a:graphicData>
        </a:graphic>
      </p:graphicFrame>
      <p:sp>
        <p:nvSpPr>
          <p:cNvPr id="10" name="Rectangle 9"/>
          <p:cNvSpPr/>
          <p:nvPr/>
        </p:nvSpPr>
        <p:spPr>
          <a:xfrm>
            <a:off x="-2" y="6707188"/>
            <a:ext cx="12192002" cy="150812"/>
          </a:xfrm>
          <a:prstGeom prst="rect">
            <a:avLst/>
          </a:prstGeom>
          <a:solidFill>
            <a:srgbClr val="666666"/>
          </a:solid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2400" dirty="0">
              <a:latin typeface="Arial"/>
              <a:cs typeface="Arial"/>
            </a:endParaRPr>
          </a:p>
        </p:txBody>
      </p:sp>
      <p:sp>
        <p:nvSpPr>
          <p:cNvPr id="12" name="Rectangle 11"/>
          <p:cNvSpPr/>
          <p:nvPr/>
        </p:nvSpPr>
        <p:spPr>
          <a:xfrm>
            <a:off x="2727803" y="985695"/>
            <a:ext cx="5943600" cy="45719"/>
          </a:xfrm>
          <a:prstGeom prst="rect">
            <a:avLst/>
          </a:prstGeom>
          <a:gradFill flip="none" rotWithShape="1">
            <a:gsLst>
              <a:gs pos="0">
                <a:schemeClr val="accent1">
                  <a:lumMod val="40000"/>
                  <a:lumOff val="60000"/>
                </a:schemeClr>
              </a:gs>
              <a:gs pos="46000">
                <a:schemeClr val="accent1">
                  <a:lumMod val="95000"/>
                  <a:lumOff val="5000"/>
                </a:schemeClr>
              </a:gs>
              <a:gs pos="100000">
                <a:schemeClr val="accent1">
                  <a:lumMod val="60000"/>
                </a:schemeClr>
              </a:gs>
            </a:gsLst>
            <a:path path="circle">
              <a:fillToRect l="50000" t="130000" r="50000" b="-3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pic>
        <p:nvPicPr>
          <p:cNvPr id="2" name="Picture 1" descr="A logo for a company&#10;&#10;Description automatically generated">
            <a:extLst>
              <a:ext uri="{FF2B5EF4-FFF2-40B4-BE49-F238E27FC236}">
                <a16:creationId xmlns:a16="http://schemas.microsoft.com/office/drawing/2014/main" id="{5E384319-A22D-5273-1406-87ED404774BF}"/>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10823317" y="136290"/>
            <a:ext cx="1213200" cy="1213200"/>
          </a:xfrm>
          <a:prstGeom prst="rect">
            <a:avLst/>
          </a:prstGeom>
        </p:spPr>
      </p:pic>
      <p:grpSp>
        <p:nvGrpSpPr>
          <p:cNvPr id="67" name="Group 66">
            <a:extLst>
              <a:ext uri="{FF2B5EF4-FFF2-40B4-BE49-F238E27FC236}">
                <a16:creationId xmlns:a16="http://schemas.microsoft.com/office/drawing/2014/main" id="{7E9D86BC-CB5B-44D5-910A-87F19BB8C74C}"/>
              </a:ext>
            </a:extLst>
          </p:cNvPr>
          <p:cNvGrpSpPr/>
          <p:nvPr/>
        </p:nvGrpSpPr>
        <p:grpSpPr>
          <a:xfrm>
            <a:off x="10833100" y="2425700"/>
            <a:ext cx="1414935" cy="4281488"/>
            <a:chOff x="4867343" y="676605"/>
            <a:chExt cx="4067487" cy="12307915"/>
          </a:xfrm>
        </p:grpSpPr>
        <p:sp>
          <p:nvSpPr>
            <p:cNvPr id="68" name="Freeform 335">
              <a:extLst>
                <a:ext uri="{FF2B5EF4-FFF2-40B4-BE49-F238E27FC236}">
                  <a16:creationId xmlns:a16="http://schemas.microsoft.com/office/drawing/2014/main" id="{155DF1A7-7D13-0DF8-2BCB-17230F236FB2}"/>
                </a:ext>
              </a:extLst>
            </p:cNvPr>
            <p:cNvSpPr/>
            <p:nvPr/>
          </p:nvSpPr>
          <p:spPr>
            <a:xfrm>
              <a:off x="6146351" y="7759796"/>
              <a:ext cx="1511355" cy="1162032"/>
            </a:xfrm>
            <a:custGeom>
              <a:avLst/>
              <a:gdLst>
                <a:gd name="connsiteX0" fmla="*/ 10108 w 2231524"/>
                <a:gd name="connsiteY0" fmla="*/ 0 h 1015815"/>
                <a:gd name="connsiteX1" fmla="*/ 2221416 w 2231524"/>
                <a:gd name="connsiteY1" fmla="*/ 0 h 1015815"/>
                <a:gd name="connsiteX2" fmla="*/ 2231524 w 2231524"/>
                <a:gd name="connsiteY2" fmla="*/ 83758 h 1015815"/>
                <a:gd name="connsiteX3" fmla="*/ 1115764 w 2231524"/>
                <a:gd name="connsiteY3" fmla="*/ 1015815 h 1015815"/>
                <a:gd name="connsiteX4" fmla="*/ 0 w 2231524"/>
                <a:gd name="connsiteY4" fmla="*/ 83758 h 1015815"/>
                <a:gd name="connsiteX0" fmla="*/ 10108 w 2221473"/>
                <a:gd name="connsiteY0" fmla="*/ 0 h 1015815"/>
                <a:gd name="connsiteX1" fmla="*/ 2221416 w 2221473"/>
                <a:gd name="connsiteY1" fmla="*/ 0 h 1015815"/>
                <a:gd name="connsiteX2" fmla="*/ 2081407 w 2221473"/>
                <a:gd name="connsiteY2" fmla="*/ 116886 h 1015815"/>
                <a:gd name="connsiteX3" fmla="*/ 1115764 w 2221473"/>
                <a:gd name="connsiteY3" fmla="*/ 1015815 h 1015815"/>
                <a:gd name="connsiteX4" fmla="*/ 0 w 2221473"/>
                <a:gd name="connsiteY4" fmla="*/ 83758 h 1015815"/>
                <a:gd name="connsiteX5" fmla="*/ 10108 w 2221473"/>
                <a:gd name="connsiteY5" fmla="*/ 0 h 1015815"/>
                <a:gd name="connsiteX0" fmla="*/ 10108 w 2081407"/>
                <a:gd name="connsiteY0" fmla="*/ 0 h 1015815"/>
                <a:gd name="connsiteX1" fmla="*/ 2021262 w 2081407"/>
                <a:gd name="connsiteY1" fmla="*/ 49692 h 1015815"/>
                <a:gd name="connsiteX2" fmla="*/ 2081407 w 2081407"/>
                <a:gd name="connsiteY2" fmla="*/ 116886 h 1015815"/>
                <a:gd name="connsiteX3" fmla="*/ 1115764 w 2081407"/>
                <a:gd name="connsiteY3" fmla="*/ 1015815 h 1015815"/>
                <a:gd name="connsiteX4" fmla="*/ 0 w 2081407"/>
                <a:gd name="connsiteY4" fmla="*/ 83758 h 1015815"/>
                <a:gd name="connsiteX5" fmla="*/ 10108 w 2081407"/>
                <a:gd name="connsiteY5" fmla="*/ 0 h 1015815"/>
                <a:gd name="connsiteX0" fmla="*/ 285320 w 2081407"/>
                <a:gd name="connsiteY0" fmla="*/ 0 h 1015815"/>
                <a:gd name="connsiteX1" fmla="*/ 2021262 w 2081407"/>
                <a:gd name="connsiteY1" fmla="*/ 49692 h 1015815"/>
                <a:gd name="connsiteX2" fmla="*/ 2081407 w 2081407"/>
                <a:gd name="connsiteY2" fmla="*/ 116886 h 1015815"/>
                <a:gd name="connsiteX3" fmla="*/ 1115764 w 2081407"/>
                <a:gd name="connsiteY3" fmla="*/ 1015815 h 1015815"/>
                <a:gd name="connsiteX4" fmla="*/ 0 w 2081407"/>
                <a:gd name="connsiteY4" fmla="*/ 83758 h 1015815"/>
                <a:gd name="connsiteX5" fmla="*/ 285320 w 2081407"/>
                <a:gd name="connsiteY5" fmla="*/ 0 h 1015815"/>
                <a:gd name="connsiteX0" fmla="*/ 160223 w 1956310"/>
                <a:gd name="connsiteY0" fmla="*/ 0 h 1015815"/>
                <a:gd name="connsiteX1" fmla="*/ 1896165 w 1956310"/>
                <a:gd name="connsiteY1" fmla="*/ 49692 h 1015815"/>
                <a:gd name="connsiteX2" fmla="*/ 1956310 w 1956310"/>
                <a:gd name="connsiteY2" fmla="*/ 116886 h 1015815"/>
                <a:gd name="connsiteX3" fmla="*/ 990667 w 1956310"/>
                <a:gd name="connsiteY3" fmla="*/ 1015815 h 1015815"/>
                <a:gd name="connsiteX4" fmla="*/ 0 w 1956310"/>
                <a:gd name="connsiteY4" fmla="*/ 133450 h 1015815"/>
                <a:gd name="connsiteX5" fmla="*/ 160223 w 1956310"/>
                <a:gd name="connsiteY5" fmla="*/ 0 h 10158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56310" h="1015815">
                  <a:moveTo>
                    <a:pt x="160223" y="0"/>
                  </a:moveTo>
                  <a:lnTo>
                    <a:pt x="1896165" y="49692"/>
                  </a:lnTo>
                  <a:cubicBezTo>
                    <a:pt x="1899534" y="77611"/>
                    <a:pt x="1952941" y="88967"/>
                    <a:pt x="1956310" y="116886"/>
                  </a:cubicBezTo>
                  <a:cubicBezTo>
                    <a:pt x="1956310" y="631647"/>
                    <a:pt x="1606883" y="1015815"/>
                    <a:pt x="990667" y="1015815"/>
                  </a:cubicBezTo>
                  <a:cubicBezTo>
                    <a:pt x="374447" y="1015815"/>
                    <a:pt x="0" y="648211"/>
                    <a:pt x="0" y="133450"/>
                  </a:cubicBezTo>
                  <a:lnTo>
                    <a:pt x="160223" y="0"/>
                  </a:lnTo>
                  <a:close/>
                </a:path>
              </a:pathLst>
            </a:custGeom>
            <a:solidFill>
              <a:srgbClr val="434C6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Freeform 3475">
              <a:extLst>
                <a:ext uri="{FF2B5EF4-FFF2-40B4-BE49-F238E27FC236}">
                  <a16:creationId xmlns:a16="http://schemas.microsoft.com/office/drawing/2014/main" id="{966F191A-E847-7777-EF3F-DF3D66958520}"/>
                </a:ext>
              </a:extLst>
            </p:cNvPr>
            <p:cNvSpPr>
              <a:spLocks/>
            </p:cNvSpPr>
            <p:nvPr/>
          </p:nvSpPr>
          <p:spPr bwMode="auto">
            <a:xfrm>
              <a:off x="5366128" y="7284542"/>
              <a:ext cx="144944" cy="69541"/>
            </a:xfrm>
            <a:custGeom>
              <a:avLst/>
              <a:gdLst>
                <a:gd name="T0" fmla="*/ 10 w 10"/>
                <a:gd name="T1" fmla="*/ 3 h 3"/>
                <a:gd name="T2" fmla="*/ 10 w 10"/>
                <a:gd name="T3" fmla="*/ 2 h 3"/>
                <a:gd name="T4" fmla="*/ 10 w 10"/>
                <a:gd name="T5" fmla="*/ 2 h 3"/>
                <a:gd name="T6" fmla="*/ 0 w 10"/>
                <a:gd name="T7" fmla="*/ 0 h 3"/>
                <a:gd name="T8" fmla="*/ 0 w 10"/>
                <a:gd name="T9" fmla="*/ 0 h 3"/>
                <a:gd name="T10" fmla="*/ 0 w 10"/>
                <a:gd name="T11" fmla="*/ 0 h 3"/>
                <a:gd name="T12" fmla="*/ 10 w 10"/>
                <a:gd name="T13" fmla="*/ 2 h 3"/>
                <a:gd name="T14" fmla="*/ 10 w 10"/>
                <a:gd name="T15" fmla="*/ 3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3">
                  <a:moveTo>
                    <a:pt x="10" y="3"/>
                  </a:moveTo>
                  <a:cubicBezTo>
                    <a:pt x="10" y="3"/>
                    <a:pt x="10" y="2"/>
                    <a:pt x="10" y="2"/>
                  </a:cubicBezTo>
                  <a:cubicBezTo>
                    <a:pt x="10" y="2"/>
                    <a:pt x="10" y="2"/>
                    <a:pt x="10" y="2"/>
                  </a:cubicBezTo>
                  <a:cubicBezTo>
                    <a:pt x="0" y="0"/>
                    <a:pt x="0" y="0"/>
                    <a:pt x="0" y="0"/>
                  </a:cubicBezTo>
                  <a:cubicBezTo>
                    <a:pt x="0" y="0"/>
                    <a:pt x="0" y="0"/>
                    <a:pt x="0" y="0"/>
                  </a:cubicBezTo>
                  <a:cubicBezTo>
                    <a:pt x="0" y="0"/>
                    <a:pt x="0" y="0"/>
                    <a:pt x="0" y="0"/>
                  </a:cubicBezTo>
                  <a:cubicBezTo>
                    <a:pt x="10" y="2"/>
                    <a:pt x="10" y="2"/>
                    <a:pt x="10" y="2"/>
                  </a:cubicBezTo>
                  <a:lnTo>
                    <a:pt x="10" y="3"/>
                  </a:lnTo>
                  <a:close/>
                </a:path>
              </a:pathLst>
            </a:custGeom>
            <a:solidFill>
              <a:srgbClr val="2C75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 name="Freeform 5165">
              <a:extLst>
                <a:ext uri="{FF2B5EF4-FFF2-40B4-BE49-F238E27FC236}">
                  <a16:creationId xmlns:a16="http://schemas.microsoft.com/office/drawing/2014/main" id="{DA1E3739-6B98-3F16-EBB8-6424D500AADF}"/>
                </a:ext>
              </a:extLst>
            </p:cNvPr>
            <p:cNvSpPr>
              <a:spLocks/>
            </p:cNvSpPr>
            <p:nvPr/>
          </p:nvSpPr>
          <p:spPr bwMode="auto">
            <a:xfrm flipH="1">
              <a:off x="6503355" y="11800128"/>
              <a:ext cx="417718" cy="1033189"/>
            </a:xfrm>
            <a:custGeom>
              <a:avLst/>
              <a:gdLst>
                <a:gd name="T0" fmla="*/ 14 w 22"/>
                <a:gd name="T1" fmla="*/ 42 h 47"/>
                <a:gd name="T2" fmla="*/ 22 w 22"/>
                <a:gd name="T3" fmla="*/ 4 h 47"/>
                <a:gd name="T4" fmla="*/ 3 w 22"/>
                <a:gd name="T5" fmla="*/ 4 h 47"/>
                <a:gd name="T6" fmla="*/ 0 w 22"/>
                <a:gd name="T7" fmla="*/ 40 h 47"/>
                <a:gd name="T8" fmla="*/ 14 w 22"/>
                <a:gd name="T9" fmla="*/ 42 h 47"/>
              </a:gdLst>
              <a:ahLst/>
              <a:cxnLst>
                <a:cxn ang="0">
                  <a:pos x="T0" y="T1"/>
                </a:cxn>
                <a:cxn ang="0">
                  <a:pos x="T2" y="T3"/>
                </a:cxn>
                <a:cxn ang="0">
                  <a:pos x="T4" y="T5"/>
                </a:cxn>
                <a:cxn ang="0">
                  <a:pos x="T6" y="T7"/>
                </a:cxn>
                <a:cxn ang="0">
                  <a:pos x="T8" y="T9"/>
                </a:cxn>
              </a:cxnLst>
              <a:rect l="0" t="0" r="r" b="b"/>
              <a:pathLst>
                <a:path w="22" h="47">
                  <a:moveTo>
                    <a:pt x="14" y="42"/>
                  </a:moveTo>
                  <a:cubicBezTo>
                    <a:pt x="22" y="4"/>
                    <a:pt x="22" y="4"/>
                    <a:pt x="22" y="4"/>
                  </a:cubicBezTo>
                  <a:cubicBezTo>
                    <a:pt x="22" y="0"/>
                    <a:pt x="4" y="0"/>
                    <a:pt x="3" y="4"/>
                  </a:cubicBezTo>
                  <a:cubicBezTo>
                    <a:pt x="0" y="40"/>
                    <a:pt x="0" y="40"/>
                    <a:pt x="0" y="40"/>
                  </a:cubicBezTo>
                  <a:cubicBezTo>
                    <a:pt x="0" y="47"/>
                    <a:pt x="13" y="46"/>
                    <a:pt x="14" y="42"/>
                  </a:cubicBezTo>
                  <a:close/>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 name="Freeform 5166">
              <a:extLst>
                <a:ext uri="{FF2B5EF4-FFF2-40B4-BE49-F238E27FC236}">
                  <a16:creationId xmlns:a16="http://schemas.microsoft.com/office/drawing/2014/main" id="{1AA5DEF9-6F1E-3B80-CA21-D9E27AE5847B}"/>
                </a:ext>
              </a:extLst>
            </p:cNvPr>
            <p:cNvSpPr>
              <a:spLocks/>
            </p:cNvSpPr>
            <p:nvPr/>
          </p:nvSpPr>
          <p:spPr bwMode="auto">
            <a:xfrm flipH="1">
              <a:off x="6019694" y="8095806"/>
              <a:ext cx="901380" cy="4359529"/>
            </a:xfrm>
            <a:custGeom>
              <a:avLst/>
              <a:gdLst>
                <a:gd name="T0" fmla="*/ 0 w 41"/>
                <a:gd name="T1" fmla="*/ 171 h 173"/>
                <a:gd name="T2" fmla="*/ 16 w 41"/>
                <a:gd name="T3" fmla="*/ 173 h 173"/>
                <a:gd name="T4" fmla="*/ 41 w 41"/>
                <a:gd name="T5" fmla="*/ 7 h 173"/>
                <a:gd name="T6" fmla="*/ 5 w 41"/>
                <a:gd name="T7" fmla="*/ 0 h 173"/>
                <a:gd name="T8" fmla="*/ 0 w 41"/>
                <a:gd name="T9" fmla="*/ 171 h 173"/>
              </a:gdLst>
              <a:ahLst/>
              <a:cxnLst>
                <a:cxn ang="0">
                  <a:pos x="T0" y="T1"/>
                </a:cxn>
                <a:cxn ang="0">
                  <a:pos x="T2" y="T3"/>
                </a:cxn>
                <a:cxn ang="0">
                  <a:pos x="T4" y="T5"/>
                </a:cxn>
                <a:cxn ang="0">
                  <a:pos x="T6" y="T7"/>
                </a:cxn>
                <a:cxn ang="0">
                  <a:pos x="T8" y="T9"/>
                </a:cxn>
              </a:cxnLst>
              <a:rect l="0" t="0" r="r" b="b"/>
              <a:pathLst>
                <a:path w="41" h="173">
                  <a:moveTo>
                    <a:pt x="0" y="171"/>
                  </a:moveTo>
                  <a:lnTo>
                    <a:pt x="16" y="173"/>
                  </a:lnTo>
                  <a:lnTo>
                    <a:pt x="41" y="7"/>
                  </a:lnTo>
                  <a:lnTo>
                    <a:pt x="5" y="0"/>
                  </a:lnTo>
                  <a:lnTo>
                    <a:pt x="0" y="171"/>
                  </a:lnTo>
                  <a:close/>
                </a:path>
              </a:pathLst>
            </a:custGeom>
            <a:solidFill>
              <a:srgbClr val="434C69"/>
            </a:solidFill>
            <a:ln>
              <a:noFill/>
            </a:ln>
          </p:spPr>
          <p:txBody>
            <a:bodyPr vert="horz" wrap="square" lIns="91440" tIns="45720" rIns="91440" bIns="45720" numCol="1" anchor="t" anchorCtr="0" compatLnSpc="1">
              <a:prstTxWarp prst="textNoShape">
                <a:avLst/>
              </a:prstTxWarp>
            </a:bodyPr>
            <a:lstStyle/>
            <a:p>
              <a:endParaRPr lang="en-US"/>
            </a:p>
          </p:txBody>
        </p:sp>
        <p:sp>
          <p:nvSpPr>
            <p:cNvPr id="72" name="Freeform 5169">
              <a:extLst>
                <a:ext uri="{FF2B5EF4-FFF2-40B4-BE49-F238E27FC236}">
                  <a16:creationId xmlns:a16="http://schemas.microsoft.com/office/drawing/2014/main" id="{FEBCC922-A0D5-2B11-AAD3-9FB4FF30367B}"/>
                </a:ext>
              </a:extLst>
            </p:cNvPr>
            <p:cNvSpPr>
              <a:spLocks/>
            </p:cNvSpPr>
            <p:nvPr/>
          </p:nvSpPr>
          <p:spPr bwMode="auto">
            <a:xfrm flipH="1">
              <a:off x="6019701" y="12530923"/>
              <a:ext cx="989315" cy="453592"/>
            </a:xfrm>
            <a:custGeom>
              <a:avLst/>
              <a:gdLst>
                <a:gd name="T0" fmla="*/ 52 w 52"/>
                <a:gd name="T1" fmla="*/ 20 h 21"/>
                <a:gd name="T2" fmla="*/ 52 w 52"/>
                <a:gd name="T3" fmla="*/ 20 h 21"/>
                <a:gd name="T4" fmla="*/ 37 w 52"/>
                <a:gd name="T5" fmla="*/ 9 h 21"/>
                <a:gd name="T6" fmla="*/ 27 w 52"/>
                <a:gd name="T7" fmla="*/ 2 h 21"/>
                <a:gd name="T8" fmla="*/ 27 w 52"/>
                <a:gd name="T9" fmla="*/ 2 h 21"/>
                <a:gd name="T10" fmla="*/ 22 w 52"/>
                <a:gd name="T11" fmla="*/ 1 h 21"/>
                <a:gd name="T12" fmla="*/ 15 w 52"/>
                <a:gd name="T13" fmla="*/ 6 h 21"/>
                <a:gd name="T14" fmla="*/ 7 w 52"/>
                <a:gd name="T15" fmla="*/ 5 h 21"/>
                <a:gd name="T16" fmla="*/ 2 w 52"/>
                <a:gd name="T17" fmla="*/ 18 h 21"/>
                <a:gd name="T18" fmla="*/ 7 w 52"/>
                <a:gd name="T19" fmla="*/ 19 h 21"/>
                <a:gd name="T20" fmla="*/ 17 w 52"/>
                <a:gd name="T21" fmla="*/ 20 h 21"/>
                <a:gd name="T22" fmla="*/ 42 w 52"/>
                <a:gd name="T23" fmla="*/ 21 h 21"/>
                <a:gd name="T24" fmla="*/ 52 w 52"/>
                <a:gd name="T25" fmla="*/ 2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2" h="21">
                  <a:moveTo>
                    <a:pt x="52" y="20"/>
                  </a:moveTo>
                  <a:cubicBezTo>
                    <a:pt x="52" y="20"/>
                    <a:pt x="52" y="20"/>
                    <a:pt x="52" y="20"/>
                  </a:cubicBezTo>
                  <a:cubicBezTo>
                    <a:pt x="52" y="13"/>
                    <a:pt x="50" y="9"/>
                    <a:pt x="37" y="9"/>
                  </a:cubicBezTo>
                  <a:cubicBezTo>
                    <a:pt x="32" y="9"/>
                    <a:pt x="28" y="6"/>
                    <a:pt x="27" y="2"/>
                  </a:cubicBezTo>
                  <a:cubicBezTo>
                    <a:pt x="27" y="2"/>
                    <a:pt x="27" y="2"/>
                    <a:pt x="27" y="2"/>
                  </a:cubicBezTo>
                  <a:cubicBezTo>
                    <a:pt x="26" y="0"/>
                    <a:pt x="23" y="0"/>
                    <a:pt x="22" y="1"/>
                  </a:cubicBezTo>
                  <a:cubicBezTo>
                    <a:pt x="20" y="4"/>
                    <a:pt x="18" y="5"/>
                    <a:pt x="15" y="6"/>
                  </a:cubicBezTo>
                  <a:cubicBezTo>
                    <a:pt x="12" y="6"/>
                    <a:pt x="10" y="5"/>
                    <a:pt x="7" y="5"/>
                  </a:cubicBezTo>
                  <a:cubicBezTo>
                    <a:pt x="0" y="5"/>
                    <a:pt x="1" y="14"/>
                    <a:pt x="2" y="18"/>
                  </a:cubicBezTo>
                  <a:cubicBezTo>
                    <a:pt x="2" y="19"/>
                    <a:pt x="6" y="19"/>
                    <a:pt x="7" y="19"/>
                  </a:cubicBezTo>
                  <a:cubicBezTo>
                    <a:pt x="10" y="20"/>
                    <a:pt x="14" y="20"/>
                    <a:pt x="17" y="20"/>
                  </a:cubicBezTo>
                  <a:cubicBezTo>
                    <a:pt x="25" y="21"/>
                    <a:pt x="34" y="21"/>
                    <a:pt x="42" y="21"/>
                  </a:cubicBezTo>
                  <a:cubicBezTo>
                    <a:pt x="45" y="21"/>
                    <a:pt x="49" y="20"/>
                    <a:pt x="52" y="20"/>
                  </a:cubicBezTo>
                  <a:close/>
                </a:path>
              </a:pathLst>
            </a:custGeom>
            <a:solidFill>
              <a:srgbClr val="434043"/>
            </a:solidFill>
            <a:ln>
              <a:noFill/>
            </a:ln>
          </p:spPr>
          <p:txBody>
            <a:bodyPr vert="horz" wrap="square" lIns="91440" tIns="45720" rIns="91440" bIns="45720" numCol="1" anchor="t" anchorCtr="0" compatLnSpc="1">
              <a:prstTxWarp prst="textNoShape">
                <a:avLst/>
              </a:prstTxWarp>
            </a:bodyPr>
            <a:lstStyle/>
            <a:p>
              <a:endParaRPr lang="en-US"/>
            </a:p>
          </p:txBody>
        </p:sp>
        <p:sp>
          <p:nvSpPr>
            <p:cNvPr id="73" name="Freeform 5167">
              <a:extLst>
                <a:ext uri="{FF2B5EF4-FFF2-40B4-BE49-F238E27FC236}">
                  <a16:creationId xmlns:a16="http://schemas.microsoft.com/office/drawing/2014/main" id="{2FDA29D7-A1C0-0AD2-BF2D-BC958BB709AC}"/>
                </a:ext>
              </a:extLst>
            </p:cNvPr>
            <p:cNvSpPr>
              <a:spLocks/>
            </p:cNvSpPr>
            <p:nvPr/>
          </p:nvSpPr>
          <p:spPr bwMode="auto">
            <a:xfrm flipH="1">
              <a:off x="7472981" y="11724540"/>
              <a:ext cx="373746" cy="1133983"/>
            </a:xfrm>
            <a:custGeom>
              <a:avLst/>
              <a:gdLst>
                <a:gd name="T0" fmla="*/ 13 w 20"/>
                <a:gd name="T1" fmla="*/ 45 h 52"/>
                <a:gd name="T2" fmla="*/ 19 w 20"/>
                <a:gd name="T3" fmla="*/ 4 h 52"/>
                <a:gd name="T4" fmla="*/ 2 w 20"/>
                <a:gd name="T5" fmla="*/ 8 h 52"/>
                <a:gd name="T6" fmla="*/ 0 w 20"/>
                <a:gd name="T7" fmla="*/ 45 h 52"/>
                <a:gd name="T8" fmla="*/ 13 w 20"/>
                <a:gd name="T9" fmla="*/ 45 h 52"/>
              </a:gdLst>
              <a:ahLst/>
              <a:cxnLst>
                <a:cxn ang="0">
                  <a:pos x="T0" y="T1"/>
                </a:cxn>
                <a:cxn ang="0">
                  <a:pos x="T2" y="T3"/>
                </a:cxn>
                <a:cxn ang="0">
                  <a:pos x="T4" y="T5"/>
                </a:cxn>
                <a:cxn ang="0">
                  <a:pos x="T6" y="T7"/>
                </a:cxn>
                <a:cxn ang="0">
                  <a:pos x="T8" y="T9"/>
                </a:cxn>
              </a:cxnLst>
              <a:rect l="0" t="0" r="r" b="b"/>
              <a:pathLst>
                <a:path w="20" h="52">
                  <a:moveTo>
                    <a:pt x="13" y="45"/>
                  </a:moveTo>
                  <a:cubicBezTo>
                    <a:pt x="19" y="4"/>
                    <a:pt x="19" y="4"/>
                    <a:pt x="19" y="4"/>
                  </a:cubicBezTo>
                  <a:cubicBezTo>
                    <a:pt x="20" y="0"/>
                    <a:pt x="3" y="5"/>
                    <a:pt x="2" y="8"/>
                  </a:cubicBezTo>
                  <a:cubicBezTo>
                    <a:pt x="0" y="45"/>
                    <a:pt x="0" y="45"/>
                    <a:pt x="0" y="45"/>
                  </a:cubicBezTo>
                  <a:cubicBezTo>
                    <a:pt x="0" y="52"/>
                    <a:pt x="12" y="49"/>
                    <a:pt x="13" y="45"/>
                  </a:cubicBezTo>
                  <a:close/>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 name="Freeform 5168">
              <a:extLst>
                <a:ext uri="{FF2B5EF4-FFF2-40B4-BE49-F238E27FC236}">
                  <a16:creationId xmlns:a16="http://schemas.microsoft.com/office/drawing/2014/main" id="{C7CE2113-8DB9-0CF5-52F5-7A49403F745E}"/>
                </a:ext>
              </a:extLst>
            </p:cNvPr>
            <p:cNvSpPr>
              <a:spLocks/>
            </p:cNvSpPr>
            <p:nvPr/>
          </p:nvSpPr>
          <p:spPr bwMode="auto">
            <a:xfrm flipH="1">
              <a:off x="6967327" y="8120997"/>
              <a:ext cx="901379" cy="4359529"/>
            </a:xfrm>
            <a:custGeom>
              <a:avLst/>
              <a:gdLst>
                <a:gd name="T0" fmla="*/ 0 w 41"/>
                <a:gd name="T1" fmla="*/ 172 h 173"/>
                <a:gd name="T2" fmla="*/ 16 w 41"/>
                <a:gd name="T3" fmla="*/ 173 h 173"/>
                <a:gd name="T4" fmla="*/ 41 w 41"/>
                <a:gd name="T5" fmla="*/ 7 h 173"/>
                <a:gd name="T6" fmla="*/ 5 w 41"/>
                <a:gd name="T7" fmla="*/ 0 h 173"/>
                <a:gd name="T8" fmla="*/ 0 w 41"/>
                <a:gd name="T9" fmla="*/ 172 h 173"/>
              </a:gdLst>
              <a:ahLst/>
              <a:cxnLst>
                <a:cxn ang="0">
                  <a:pos x="T0" y="T1"/>
                </a:cxn>
                <a:cxn ang="0">
                  <a:pos x="T2" y="T3"/>
                </a:cxn>
                <a:cxn ang="0">
                  <a:pos x="T4" y="T5"/>
                </a:cxn>
                <a:cxn ang="0">
                  <a:pos x="T6" y="T7"/>
                </a:cxn>
                <a:cxn ang="0">
                  <a:pos x="T8" y="T9"/>
                </a:cxn>
              </a:cxnLst>
              <a:rect l="0" t="0" r="r" b="b"/>
              <a:pathLst>
                <a:path w="41" h="173">
                  <a:moveTo>
                    <a:pt x="0" y="172"/>
                  </a:moveTo>
                  <a:lnTo>
                    <a:pt x="16" y="173"/>
                  </a:lnTo>
                  <a:lnTo>
                    <a:pt x="41" y="7"/>
                  </a:lnTo>
                  <a:lnTo>
                    <a:pt x="5" y="0"/>
                  </a:lnTo>
                  <a:lnTo>
                    <a:pt x="0" y="172"/>
                  </a:lnTo>
                  <a:close/>
                </a:path>
              </a:pathLst>
            </a:custGeom>
            <a:solidFill>
              <a:srgbClr val="434C69"/>
            </a:solidFill>
            <a:ln>
              <a:noFill/>
            </a:ln>
          </p:spPr>
          <p:txBody>
            <a:bodyPr vert="horz" wrap="square" lIns="91440" tIns="45720" rIns="91440" bIns="45720" numCol="1" anchor="t" anchorCtr="0" compatLnSpc="1">
              <a:prstTxWarp prst="textNoShape">
                <a:avLst/>
              </a:prstTxWarp>
            </a:bodyPr>
            <a:lstStyle/>
            <a:p>
              <a:endParaRPr lang="en-US"/>
            </a:p>
          </p:txBody>
        </p:sp>
        <p:sp>
          <p:nvSpPr>
            <p:cNvPr id="75" name="Freeform 5170">
              <a:extLst>
                <a:ext uri="{FF2B5EF4-FFF2-40B4-BE49-F238E27FC236}">
                  <a16:creationId xmlns:a16="http://schemas.microsoft.com/office/drawing/2014/main" id="{05C0CFFF-B1FE-BEEE-B0D1-A81755C125F4}"/>
                </a:ext>
              </a:extLst>
            </p:cNvPr>
            <p:cNvSpPr>
              <a:spLocks/>
            </p:cNvSpPr>
            <p:nvPr/>
          </p:nvSpPr>
          <p:spPr bwMode="auto">
            <a:xfrm flipH="1">
              <a:off x="7209156" y="12505719"/>
              <a:ext cx="703513" cy="478801"/>
            </a:xfrm>
            <a:custGeom>
              <a:avLst/>
              <a:gdLst>
                <a:gd name="T0" fmla="*/ 2 w 37"/>
                <a:gd name="T1" fmla="*/ 7 h 22"/>
                <a:gd name="T2" fmla="*/ 4 w 37"/>
                <a:gd name="T3" fmla="*/ 7 h 22"/>
                <a:gd name="T4" fmla="*/ 9 w 37"/>
                <a:gd name="T5" fmla="*/ 5 h 22"/>
                <a:gd name="T6" fmla="*/ 15 w 37"/>
                <a:gd name="T7" fmla="*/ 2 h 22"/>
                <a:gd name="T8" fmla="*/ 24 w 37"/>
                <a:gd name="T9" fmla="*/ 3 h 22"/>
                <a:gd name="T10" fmla="*/ 27 w 37"/>
                <a:gd name="T11" fmla="*/ 10 h 22"/>
                <a:gd name="T12" fmla="*/ 28 w 37"/>
                <a:gd name="T13" fmla="*/ 10 h 22"/>
                <a:gd name="T14" fmla="*/ 37 w 37"/>
                <a:gd name="T15" fmla="*/ 21 h 22"/>
                <a:gd name="T16" fmla="*/ 37 w 37"/>
                <a:gd name="T17" fmla="*/ 21 h 22"/>
                <a:gd name="T18" fmla="*/ 19 w 37"/>
                <a:gd name="T19" fmla="*/ 22 h 22"/>
                <a:gd name="T20" fmla="*/ 0 w 37"/>
                <a:gd name="T21" fmla="*/ 21 h 22"/>
                <a:gd name="T22" fmla="*/ 0 w 37"/>
                <a:gd name="T23" fmla="*/ 20 h 22"/>
                <a:gd name="T24" fmla="*/ 2 w 37"/>
                <a:gd name="T25" fmla="*/ 7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7" h="22">
                  <a:moveTo>
                    <a:pt x="2" y="7"/>
                  </a:moveTo>
                  <a:cubicBezTo>
                    <a:pt x="3" y="7"/>
                    <a:pt x="3" y="7"/>
                    <a:pt x="4" y="7"/>
                  </a:cubicBezTo>
                  <a:cubicBezTo>
                    <a:pt x="6" y="7"/>
                    <a:pt x="8" y="6"/>
                    <a:pt x="9" y="5"/>
                  </a:cubicBezTo>
                  <a:cubicBezTo>
                    <a:pt x="11" y="3"/>
                    <a:pt x="12" y="2"/>
                    <a:pt x="15" y="2"/>
                  </a:cubicBezTo>
                  <a:cubicBezTo>
                    <a:pt x="18" y="1"/>
                    <a:pt x="23" y="0"/>
                    <a:pt x="24" y="3"/>
                  </a:cubicBezTo>
                  <a:cubicBezTo>
                    <a:pt x="27" y="10"/>
                    <a:pt x="27" y="10"/>
                    <a:pt x="27" y="10"/>
                  </a:cubicBezTo>
                  <a:cubicBezTo>
                    <a:pt x="28" y="10"/>
                    <a:pt x="28" y="10"/>
                    <a:pt x="28" y="10"/>
                  </a:cubicBezTo>
                  <a:cubicBezTo>
                    <a:pt x="36" y="10"/>
                    <a:pt x="37" y="18"/>
                    <a:pt x="37" y="21"/>
                  </a:cubicBezTo>
                  <a:cubicBezTo>
                    <a:pt x="37" y="21"/>
                    <a:pt x="37" y="21"/>
                    <a:pt x="37" y="21"/>
                  </a:cubicBezTo>
                  <a:cubicBezTo>
                    <a:pt x="36" y="22"/>
                    <a:pt x="28" y="22"/>
                    <a:pt x="19" y="22"/>
                  </a:cubicBezTo>
                  <a:cubicBezTo>
                    <a:pt x="9" y="22"/>
                    <a:pt x="0" y="22"/>
                    <a:pt x="0" y="21"/>
                  </a:cubicBezTo>
                  <a:cubicBezTo>
                    <a:pt x="0" y="21"/>
                    <a:pt x="0" y="21"/>
                    <a:pt x="0" y="20"/>
                  </a:cubicBezTo>
                  <a:cubicBezTo>
                    <a:pt x="0" y="17"/>
                    <a:pt x="0" y="8"/>
                    <a:pt x="2" y="7"/>
                  </a:cubicBezTo>
                  <a:close/>
                </a:path>
              </a:pathLst>
            </a:custGeom>
            <a:solidFill>
              <a:srgbClr val="434043"/>
            </a:solidFill>
            <a:ln>
              <a:noFill/>
            </a:ln>
          </p:spPr>
          <p:txBody>
            <a:bodyPr vert="horz" wrap="square" lIns="91440" tIns="45720" rIns="91440" bIns="45720" numCol="1" anchor="t" anchorCtr="0" compatLnSpc="1">
              <a:prstTxWarp prst="textNoShape">
                <a:avLst/>
              </a:prstTxWarp>
            </a:bodyPr>
            <a:lstStyle/>
            <a:p>
              <a:endParaRPr lang="en-US"/>
            </a:p>
          </p:txBody>
        </p:sp>
        <p:sp>
          <p:nvSpPr>
            <p:cNvPr id="76" name="Freeform 3441">
              <a:extLst>
                <a:ext uri="{FF2B5EF4-FFF2-40B4-BE49-F238E27FC236}">
                  <a16:creationId xmlns:a16="http://schemas.microsoft.com/office/drawing/2014/main" id="{EBC64444-B23E-130F-26F2-7B811EDA530A}"/>
                </a:ext>
              </a:extLst>
            </p:cNvPr>
            <p:cNvSpPr>
              <a:spLocks/>
            </p:cNvSpPr>
            <p:nvPr/>
          </p:nvSpPr>
          <p:spPr bwMode="auto">
            <a:xfrm>
              <a:off x="6674135" y="5402525"/>
              <a:ext cx="478883" cy="648293"/>
            </a:xfrm>
            <a:custGeom>
              <a:avLst/>
              <a:gdLst>
                <a:gd name="T0" fmla="*/ 21 w 24"/>
                <a:gd name="T1" fmla="*/ 0 h 33"/>
                <a:gd name="T2" fmla="*/ 12 w 24"/>
                <a:gd name="T3" fmla="*/ 2 h 33"/>
                <a:gd name="T4" fmla="*/ 3 w 24"/>
                <a:gd name="T5" fmla="*/ 1 h 33"/>
                <a:gd name="T6" fmla="*/ 2 w 24"/>
                <a:gd name="T7" fmla="*/ 15 h 33"/>
                <a:gd name="T8" fmla="*/ 2 w 24"/>
                <a:gd name="T9" fmla="*/ 18 h 33"/>
                <a:gd name="T10" fmla="*/ 0 w 24"/>
                <a:gd name="T11" fmla="*/ 24 h 33"/>
                <a:gd name="T12" fmla="*/ 8 w 24"/>
                <a:gd name="T13" fmla="*/ 33 h 33"/>
                <a:gd name="T14" fmla="*/ 24 w 24"/>
                <a:gd name="T15" fmla="*/ 24 h 33"/>
                <a:gd name="T16" fmla="*/ 21 w 24"/>
                <a:gd name="T17"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33">
                  <a:moveTo>
                    <a:pt x="21" y="0"/>
                  </a:moveTo>
                  <a:cubicBezTo>
                    <a:pt x="12" y="2"/>
                    <a:pt x="12" y="2"/>
                    <a:pt x="12" y="2"/>
                  </a:cubicBezTo>
                  <a:cubicBezTo>
                    <a:pt x="3" y="1"/>
                    <a:pt x="3" y="1"/>
                    <a:pt x="3" y="1"/>
                  </a:cubicBezTo>
                  <a:cubicBezTo>
                    <a:pt x="3" y="1"/>
                    <a:pt x="2" y="14"/>
                    <a:pt x="2" y="15"/>
                  </a:cubicBezTo>
                  <a:cubicBezTo>
                    <a:pt x="2" y="16"/>
                    <a:pt x="2" y="17"/>
                    <a:pt x="2" y="18"/>
                  </a:cubicBezTo>
                  <a:cubicBezTo>
                    <a:pt x="2" y="20"/>
                    <a:pt x="1" y="22"/>
                    <a:pt x="0" y="24"/>
                  </a:cubicBezTo>
                  <a:cubicBezTo>
                    <a:pt x="8" y="33"/>
                    <a:pt x="8" y="33"/>
                    <a:pt x="8" y="33"/>
                  </a:cubicBezTo>
                  <a:cubicBezTo>
                    <a:pt x="24" y="24"/>
                    <a:pt x="24" y="24"/>
                    <a:pt x="24" y="24"/>
                  </a:cubicBezTo>
                  <a:cubicBezTo>
                    <a:pt x="23" y="17"/>
                    <a:pt x="20" y="7"/>
                    <a:pt x="21" y="0"/>
                  </a:cubicBezTo>
                  <a:close/>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 name="Freeform 3442">
              <a:extLst>
                <a:ext uri="{FF2B5EF4-FFF2-40B4-BE49-F238E27FC236}">
                  <a16:creationId xmlns:a16="http://schemas.microsoft.com/office/drawing/2014/main" id="{8D209B82-23F5-DBAD-4F47-4DC9766C5C73}"/>
                </a:ext>
              </a:extLst>
            </p:cNvPr>
            <p:cNvSpPr>
              <a:spLocks/>
            </p:cNvSpPr>
            <p:nvPr/>
          </p:nvSpPr>
          <p:spPr bwMode="auto">
            <a:xfrm>
              <a:off x="6674135" y="5402525"/>
              <a:ext cx="410468" cy="491801"/>
            </a:xfrm>
            <a:custGeom>
              <a:avLst/>
              <a:gdLst>
                <a:gd name="T0" fmla="*/ 21 w 21"/>
                <a:gd name="T1" fmla="*/ 7 h 25"/>
                <a:gd name="T2" fmla="*/ 21 w 21"/>
                <a:gd name="T3" fmla="*/ 0 h 25"/>
                <a:gd name="T4" fmla="*/ 12 w 21"/>
                <a:gd name="T5" fmla="*/ 2 h 25"/>
                <a:gd name="T6" fmla="*/ 3 w 21"/>
                <a:gd name="T7" fmla="*/ 1 h 25"/>
                <a:gd name="T8" fmla="*/ 2 w 21"/>
                <a:gd name="T9" fmla="*/ 15 h 25"/>
                <a:gd name="T10" fmla="*/ 2 w 21"/>
                <a:gd name="T11" fmla="*/ 18 h 25"/>
                <a:gd name="T12" fmla="*/ 0 w 21"/>
                <a:gd name="T13" fmla="*/ 24 h 25"/>
                <a:gd name="T14" fmla="*/ 1 w 21"/>
                <a:gd name="T15" fmla="*/ 25 h 25"/>
                <a:gd name="T16" fmla="*/ 21 w 21"/>
                <a:gd name="T17" fmla="*/ 7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25">
                  <a:moveTo>
                    <a:pt x="21" y="7"/>
                  </a:moveTo>
                  <a:cubicBezTo>
                    <a:pt x="21" y="5"/>
                    <a:pt x="21" y="2"/>
                    <a:pt x="21" y="0"/>
                  </a:cubicBezTo>
                  <a:cubicBezTo>
                    <a:pt x="12" y="2"/>
                    <a:pt x="12" y="2"/>
                    <a:pt x="12" y="2"/>
                  </a:cubicBezTo>
                  <a:cubicBezTo>
                    <a:pt x="3" y="1"/>
                    <a:pt x="3" y="1"/>
                    <a:pt x="3" y="1"/>
                  </a:cubicBezTo>
                  <a:cubicBezTo>
                    <a:pt x="3" y="1"/>
                    <a:pt x="2" y="14"/>
                    <a:pt x="2" y="15"/>
                  </a:cubicBezTo>
                  <a:cubicBezTo>
                    <a:pt x="2" y="16"/>
                    <a:pt x="2" y="17"/>
                    <a:pt x="2" y="18"/>
                  </a:cubicBezTo>
                  <a:cubicBezTo>
                    <a:pt x="2" y="20"/>
                    <a:pt x="1" y="22"/>
                    <a:pt x="0" y="24"/>
                  </a:cubicBezTo>
                  <a:cubicBezTo>
                    <a:pt x="1" y="25"/>
                    <a:pt x="1" y="25"/>
                    <a:pt x="1" y="25"/>
                  </a:cubicBezTo>
                  <a:cubicBezTo>
                    <a:pt x="10" y="19"/>
                    <a:pt x="17" y="13"/>
                    <a:pt x="21" y="7"/>
                  </a:cubicBezTo>
                  <a:close/>
                </a:path>
              </a:pathLst>
            </a:custGeom>
            <a:solidFill>
              <a:srgbClr val="CD95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 name="Freeform 3462">
              <a:extLst>
                <a:ext uri="{FF2B5EF4-FFF2-40B4-BE49-F238E27FC236}">
                  <a16:creationId xmlns:a16="http://schemas.microsoft.com/office/drawing/2014/main" id="{0B01385A-35A9-3DCD-2BFB-A1C241A60A0B}"/>
                </a:ext>
              </a:extLst>
            </p:cNvPr>
            <p:cNvSpPr>
              <a:spLocks/>
            </p:cNvSpPr>
            <p:nvPr/>
          </p:nvSpPr>
          <p:spPr bwMode="auto">
            <a:xfrm>
              <a:off x="5921623" y="5871978"/>
              <a:ext cx="1915518" cy="2548440"/>
            </a:xfrm>
            <a:custGeom>
              <a:avLst/>
              <a:gdLst>
                <a:gd name="T0" fmla="*/ 17 w 96"/>
                <a:gd name="T1" fmla="*/ 75 h 131"/>
                <a:gd name="T2" fmla="*/ 16 w 96"/>
                <a:gd name="T3" fmla="*/ 21 h 131"/>
                <a:gd name="T4" fmla="*/ 13 w 96"/>
                <a:gd name="T5" fmla="*/ 4 h 131"/>
                <a:gd name="T6" fmla="*/ 37 w 96"/>
                <a:gd name="T7" fmla="*/ 0 h 131"/>
                <a:gd name="T8" fmla="*/ 45 w 96"/>
                <a:gd name="T9" fmla="*/ 9 h 131"/>
                <a:gd name="T10" fmla="*/ 61 w 96"/>
                <a:gd name="T11" fmla="*/ 0 h 131"/>
                <a:gd name="T12" fmla="*/ 89 w 96"/>
                <a:gd name="T13" fmla="*/ 3 h 131"/>
                <a:gd name="T14" fmla="*/ 81 w 96"/>
                <a:gd name="T15" fmla="*/ 66 h 131"/>
                <a:gd name="T16" fmla="*/ 96 w 96"/>
                <a:gd name="T17" fmla="*/ 131 h 131"/>
                <a:gd name="T18" fmla="*/ 53 w 96"/>
                <a:gd name="T19" fmla="*/ 131 h 131"/>
                <a:gd name="T20" fmla="*/ 40 w 96"/>
                <a:gd name="T21" fmla="*/ 103 h 131"/>
                <a:gd name="T22" fmla="*/ 27 w 96"/>
                <a:gd name="T23" fmla="*/ 131 h 131"/>
                <a:gd name="T24" fmla="*/ 0 w 96"/>
                <a:gd name="T25" fmla="*/ 131 h 131"/>
                <a:gd name="T26" fmla="*/ 17 w 96"/>
                <a:gd name="T27" fmla="*/ 75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6" h="131">
                  <a:moveTo>
                    <a:pt x="17" y="75"/>
                  </a:moveTo>
                  <a:cubicBezTo>
                    <a:pt x="18" y="57"/>
                    <a:pt x="18" y="39"/>
                    <a:pt x="16" y="21"/>
                  </a:cubicBezTo>
                  <a:cubicBezTo>
                    <a:pt x="13" y="4"/>
                    <a:pt x="13" y="4"/>
                    <a:pt x="13" y="4"/>
                  </a:cubicBezTo>
                  <a:cubicBezTo>
                    <a:pt x="37" y="0"/>
                    <a:pt x="37" y="0"/>
                    <a:pt x="37" y="0"/>
                  </a:cubicBezTo>
                  <a:cubicBezTo>
                    <a:pt x="45" y="9"/>
                    <a:pt x="45" y="9"/>
                    <a:pt x="45" y="9"/>
                  </a:cubicBezTo>
                  <a:cubicBezTo>
                    <a:pt x="61" y="0"/>
                    <a:pt x="61" y="0"/>
                    <a:pt x="61" y="0"/>
                  </a:cubicBezTo>
                  <a:cubicBezTo>
                    <a:pt x="89" y="3"/>
                    <a:pt x="89" y="3"/>
                    <a:pt x="89" y="3"/>
                  </a:cubicBezTo>
                  <a:cubicBezTo>
                    <a:pt x="91" y="24"/>
                    <a:pt x="88" y="46"/>
                    <a:pt x="81" y="66"/>
                  </a:cubicBezTo>
                  <a:cubicBezTo>
                    <a:pt x="96" y="131"/>
                    <a:pt x="96" y="131"/>
                    <a:pt x="96" y="131"/>
                  </a:cubicBezTo>
                  <a:cubicBezTo>
                    <a:pt x="53" y="131"/>
                    <a:pt x="53" y="131"/>
                    <a:pt x="53" y="131"/>
                  </a:cubicBezTo>
                  <a:cubicBezTo>
                    <a:pt x="40" y="103"/>
                    <a:pt x="40" y="103"/>
                    <a:pt x="40" y="103"/>
                  </a:cubicBezTo>
                  <a:cubicBezTo>
                    <a:pt x="27" y="131"/>
                    <a:pt x="27" y="131"/>
                    <a:pt x="27" y="131"/>
                  </a:cubicBezTo>
                  <a:cubicBezTo>
                    <a:pt x="0" y="131"/>
                    <a:pt x="0" y="131"/>
                    <a:pt x="0" y="131"/>
                  </a:cubicBezTo>
                  <a:lnTo>
                    <a:pt x="17" y="75"/>
                  </a:ln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en-US"/>
            </a:p>
          </p:txBody>
        </p:sp>
        <p:sp>
          <p:nvSpPr>
            <p:cNvPr id="79" name="Freeform 3463">
              <a:extLst>
                <a:ext uri="{FF2B5EF4-FFF2-40B4-BE49-F238E27FC236}">
                  <a16:creationId xmlns:a16="http://schemas.microsoft.com/office/drawing/2014/main" id="{000B0494-3C18-C295-5E46-6FCD3D1A2D59}"/>
                </a:ext>
              </a:extLst>
            </p:cNvPr>
            <p:cNvSpPr>
              <a:spLocks/>
            </p:cNvSpPr>
            <p:nvPr/>
          </p:nvSpPr>
          <p:spPr bwMode="auto">
            <a:xfrm>
              <a:off x="6537312" y="5871978"/>
              <a:ext cx="752529" cy="1341284"/>
            </a:xfrm>
            <a:custGeom>
              <a:avLst/>
              <a:gdLst>
                <a:gd name="T0" fmla="*/ 6 w 38"/>
                <a:gd name="T1" fmla="*/ 53 h 69"/>
                <a:gd name="T2" fmla="*/ 10 w 38"/>
                <a:gd name="T3" fmla="*/ 69 h 69"/>
                <a:gd name="T4" fmla="*/ 20 w 38"/>
                <a:gd name="T5" fmla="*/ 56 h 69"/>
                <a:gd name="T6" fmla="*/ 38 w 38"/>
                <a:gd name="T7" fmla="*/ 1 h 69"/>
                <a:gd name="T8" fmla="*/ 31 w 38"/>
                <a:gd name="T9" fmla="*/ 0 h 69"/>
                <a:gd name="T10" fmla="*/ 15 w 38"/>
                <a:gd name="T11" fmla="*/ 9 h 69"/>
                <a:gd name="T12" fmla="*/ 7 w 38"/>
                <a:gd name="T13" fmla="*/ 0 h 69"/>
                <a:gd name="T14" fmla="*/ 1 w 38"/>
                <a:gd name="T15" fmla="*/ 1 h 69"/>
                <a:gd name="T16" fmla="*/ 6 w 38"/>
                <a:gd name="T17" fmla="*/ 53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69">
                  <a:moveTo>
                    <a:pt x="6" y="53"/>
                  </a:moveTo>
                  <a:cubicBezTo>
                    <a:pt x="7" y="59"/>
                    <a:pt x="9" y="64"/>
                    <a:pt x="10" y="69"/>
                  </a:cubicBezTo>
                  <a:cubicBezTo>
                    <a:pt x="14" y="65"/>
                    <a:pt x="17" y="61"/>
                    <a:pt x="20" y="56"/>
                  </a:cubicBezTo>
                  <a:cubicBezTo>
                    <a:pt x="30" y="39"/>
                    <a:pt x="36" y="20"/>
                    <a:pt x="38" y="1"/>
                  </a:cubicBezTo>
                  <a:cubicBezTo>
                    <a:pt x="31" y="0"/>
                    <a:pt x="31" y="0"/>
                    <a:pt x="31" y="0"/>
                  </a:cubicBezTo>
                  <a:cubicBezTo>
                    <a:pt x="15" y="9"/>
                    <a:pt x="15" y="9"/>
                    <a:pt x="15" y="9"/>
                  </a:cubicBezTo>
                  <a:cubicBezTo>
                    <a:pt x="7" y="0"/>
                    <a:pt x="7" y="0"/>
                    <a:pt x="7" y="0"/>
                  </a:cubicBezTo>
                  <a:cubicBezTo>
                    <a:pt x="1" y="1"/>
                    <a:pt x="1" y="1"/>
                    <a:pt x="1" y="1"/>
                  </a:cubicBezTo>
                  <a:cubicBezTo>
                    <a:pt x="0" y="18"/>
                    <a:pt x="1" y="36"/>
                    <a:pt x="6" y="53"/>
                  </a:cubicBezTo>
                  <a:close/>
                </a:path>
              </a:pathLst>
            </a:custGeom>
            <a:solidFill>
              <a:srgbClr val="F8F0E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 name="Freeform 3464">
              <a:extLst>
                <a:ext uri="{FF2B5EF4-FFF2-40B4-BE49-F238E27FC236}">
                  <a16:creationId xmlns:a16="http://schemas.microsoft.com/office/drawing/2014/main" id="{DB11B928-5309-AA62-1A0C-F3BA9D71D765}"/>
                </a:ext>
              </a:extLst>
            </p:cNvPr>
            <p:cNvSpPr>
              <a:spLocks/>
            </p:cNvSpPr>
            <p:nvPr/>
          </p:nvSpPr>
          <p:spPr bwMode="auto">
            <a:xfrm>
              <a:off x="6537312" y="5871978"/>
              <a:ext cx="752529" cy="357673"/>
            </a:xfrm>
            <a:custGeom>
              <a:avLst/>
              <a:gdLst>
                <a:gd name="T0" fmla="*/ 33 w 33"/>
                <a:gd name="T1" fmla="*/ 1 h 16"/>
                <a:gd name="T2" fmla="*/ 27 w 33"/>
                <a:gd name="T3" fmla="*/ 0 h 16"/>
                <a:gd name="T4" fmla="*/ 13 w 33"/>
                <a:gd name="T5" fmla="*/ 8 h 16"/>
                <a:gd name="T6" fmla="*/ 6 w 33"/>
                <a:gd name="T7" fmla="*/ 0 h 16"/>
                <a:gd name="T8" fmla="*/ 0 w 33"/>
                <a:gd name="T9" fmla="*/ 1 h 16"/>
                <a:gd name="T10" fmla="*/ 5 w 33"/>
                <a:gd name="T11" fmla="*/ 16 h 16"/>
                <a:gd name="T12" fmla="*/ 13 w 33"/>
                <a:gd name="T13" fmla="*/ 9 h 16"/>
                <a:gd name="T14" fmla="*/ 19 w 33"/>
                <a:gd name="T15" fmla="*/ 16 h 16"/>
                <a:gd name="T16" fmla="*/ 33 w 33"/>
                <a:gd name="T17" fmla="*/ 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16">
                  <a:moveTo>
                    <a:pt x="33" y="1"/>
                  </a:moveTo>
                  <a:lnTo>
                    <a:pt x="27" y="0"/>
                  </a:lnTo>
                  <a:lnTo>
                    <a:pt x="13" y="8"/>
                  </a:lnTo>
                  <a:lnTo>
                    <a:pt x="6" y="0"/>
                  </a:lnTo>
                  <a:lnTo>
                    <a:pt x="0" y="1"/>
                  </a:lnTo>
                  <a:lnTo>
                    <a:pt x="5" y="16"/>
                  </a:lnTo>
                  <a:lnTo>
                    <a:pt x="13" y="9"/>
                  </a:lnTo>
                  <a:lnTo>
                    <a:pt x="19" y="16"/>
                  </a:lnTo>
                  <a:lnTo>
                    <a:pt x="33" y="1"/>
                  </a:lnTo>
                  <a:close/>
                </a:path>
              </a:pathLst>
            </a:custGeom>
            <a:solidFill>
              <a:srgbClr val="E3DF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 name="Freeform 3465">
              <a:extLst>
                <a:ext uri="{FF2B5EF4-FFF2-40B4-BE49-F238E27FC236}">
                  <a16:creationId xmlns:a16="http://schemas.microsoft.com/office/drawing/2014/main" id="{D6E9DA7F-23CE-F898-2E4C-2A6381D52572}"/>
                </a:ext>
              </a:extLst>
            </p:cNvPr>
            <p:cNvSpPr>
              <a:spLocks/>
            </p:cNvSpPr>
            <p:nvPr/>
          </p:nvSpPr>
          <p:spPr bwMode="auto">
            <a:xfrm>
              <a:off x="6651338" y="6073168"/>
              <a:ext cx="273645" cy="1140096"/>
            </a:xfrm>
            <a:custGeom>
              <a:avLst/>
              <a:gdLst>
                <a:gd name="T0" fmla="*/ 0 w 14"/>
                <a:gd name="T1" fmla="*/ 43 h 59"/>
                <a:gd name="T2" fmla="*/ 4 w 14"/>
                <a:gd name="T3" fmla="*/ 59 h 59"/>
                <a:gd name="T4" fmla="*/ 14 w 14"/>
                <a:gd name="T5" fmla="*/ 46 h 59"/>
                <a:gd name="T6" fmla="*/ 9 w 14"/>
                <a:gd name="T7" fmla="*/ 11 h 59"/>
                <a:gd name="T8" fmla="*/ 13 w 14"/>
                <a:gd name="T9" fmla="*/ 5 h 59"/>
                <a:gd name="T10" fmla="*/ 9 w 14"/>
                <a:gd name="T11" fmla="*/ 0 h 59"/>
                <a:gd name="T12" fmla="*/ 4 w 14"/>
                <a:gd name="T13" fmla="*/ 5 h 59"/>
                <a:gd name="T14" fmla="*/ 6 w 14"/>
                <a:gd name="T15" fmla="*/ 11 h 59"/>
                <a:gd name="T16" fmla="*/ 0 w 14"/>
                <a:gd name="T17" fmla="*/ 43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59">
                  <a:moveTo>
                    <a:pt x="0" y="43"/>
                  </a:moveTo>
                  <a:cubicBezTo>
                    <a:pt x="1" y="49"/>
                    <a:pt x="3" y="54"/>
                    <a:pt x="4" y="59"/>
                  </a:cubicBezTo>
                  <a:cubicBezTo>
                    <a:pt x="8" y="55"/>
                    <a:pt x="11" y="51"/>
                    <a:pt x="14" y="46"/>
                  </a:cubicBezTo>
                  <a:cubicBezTo>
                    <a:pt x="9" y="11"/>
                    <a:pt x="9" y="11"/>
                    <a:pt x="9" y="11"/>
                  </a:cubicBezTo>
                  <a:cubicBezTo>
                    <a:pt x="13" y="5"/>
                    <a:pt x="13" y="5"/>
                    <a:pt x="13" y="5"/>
                  </a:cubicBezTo>
                  <a:cubicBezTo>
                    <a:pt x="9" y="0"/>
                    <a:pt x="9" y="0"/>
                    <a:pt x="9" y="0"/>
                  </a:cubicBezTo>
                  <a:cubicBezTo>
                    <a:pt x="4" y="5"/>
                    <a:pt x="4" y="5"/>
                    <a:pt x="4" y="5"/>
                  </a:cubicBezTo>
                  <a:cubicBezTo>
                    <a:pt x="6" y="11"/>
                    <a:pt x="6" y="11"/>
                    <a:pt x="6" y="11"/>
                  </a:cubicBezTo>
                  <a:lnTo>
                    <a:pt x="0" y="43"/>
                  </a:lnTo>
                  <a:close/>
                </a:path>
              </a:pathLst>
            </a:custGeom>
            <a:solidFill>
              <a:srgbClr val="4440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2" name="Freeform 3473">
              <a:extLst>
                <a:ext uri="{FF2B5EF4-FFF2-40B4-BE49-F238E27FC236}">
                  <a16:creationId xmlns:a16="http://schemas.microsoft.com/office/drawing/2014/main" id="{BC228982-DF78-0949-29D9-8EDE47077B3D}"/>
                </a:ext>
              </a:extLst>
            </p:cNvPr>
            <p:cNvSpPr>
              <a:spLocks/>
            </p:cNvSpPr>
            <p:nvPr/>
          </p:nvSpPr>
          <p:spPr bwMode="auto">
            <a:xfrm>
              <a:off x="7517884" y="6609681"/>
              <a:ext cx="136823" cy="178841"/>
            </a:xfrm>
            <a:custGeom>
              <a:avLst/>
              <a:gdLst>
                <a:gd name="T0" fmla="*/ 6 w 7"/>
                <a:gd name="T1" fmla="*/ 9 h 9"/>
                <a:gd name="T2" fmla="*/ 6 w 7"/>
                <a:gd name="T3" fmla="*/ 8 h 9"/>
                <a:gd name="T4" fmla="*/ 6 w 7"/>
                <a:gd name="T5" fmla="*/ 8 h 9"/>
                <a:gd name="T6" fmla="*/ 0 w 7"/>
                <a:gd name="T7" fmla="*/ 0 h 9"/>
                <a:gd name="T8" fmla="*/ 0 w 7"/>
                <a:gd name="T9" fmla="*/ 0 h 9"/>
                <a:gd name="T10" fmla="*/ 0 w 7"/>
                <a:gd name="T11" fmla="*/ 0 h 9"/>
                <a:gd name="T12" fmla="*/ 6 w 7"/>
                <a:gd name="T13" fmla="*/ 8 h 9"/>
                <a:gd name="T14" fmla="*/ 6 w 7"/>
                <a:gd name="T15" fmla="*/ 9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9">
                  <a:moveTo>
                    <a:pt x="6" y="9"/>
                  </a:moveTo>
                  <a:cubicBezTo>
                    <a:pt x="6" y="8"/>
                    <a:pt x="6" y="8"/>
                    <a:pt x="6" y="8"/>
                  </a:cubicBezTo>
                  <a:cubicBezTo>
                    <a:pt x="7" y="8"/>
                    <a:pt x="7" y="8"/>
                    <a:pt x="6" y="8"/>
                  </a:cubicBezTo>
                  <a:cubicBezTo>
                    <a:pt x="0" y="0"/>
                    <a:pt x="0" y="0"/>
                    <a:pt x="0" y="0"/>
                  </a:cubicBezTo>
                  <a:cubicBezTo>
                    <a:pt x="0" y="0"/>
                    <a:pt x="0" y="0"/>
                    <a:pt x="0" y="0"/>
                  </a:cubicBezTo>
                  <a:cubicBezTo>
                    <a:pt x="0" y="0"/>
                    <a:pt x="0" y="0"/>
                    <a:pt x="0" y="0"/>
                  </a:cubicBezTo>
                  <a:cubicBezTo>
                    <a:pt x="6" y="8"/>
                    <a:pt x="6" y="8"/>
                    <a:pt x="6" y="8"/>
                  </a:cubicBezTo>
                  <a:lnTo>
                    <a:pt x="6" y="9"/>
                  </a:lnTo>
                  <a:close/>
                </a:path>
              </a:pathLst>
            </a:custGeom>
            <a:solidFill>
              <a:srgbClr val="2C75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83" name="Group 82">
              <a:extLst>
                <a:ext uri="{FF2B5EF4-FFF2-40B4-BE49-F238E27FC236}">
                  <a16:creationId xmlns:a16="http://schemas.microsoft.com/office/drawing/2014/main" id="{79A7E2C5-7A7B-8021-EA87-759578DAAC23}"/>
                </a:ext>
              </a:extLst>
            </p:cNvPr>
            <p:cNvGrpSpPr/>
            <p:nvPr/>
          </p:nvGrpSpPr>
          <p:grpSpPr>
            <a:xfrm flipH="1">
              <a:off x="5821086" y="5923691"/>
              <a:ext cx="2397750" cy="1949401"/>
              <a:chOff x="17290375" y="5460471"/>
              <a:chExt cx="2683191" cy="1919877"/>
            </a:xfrm>
          </p:grpSpPr>
          <p:sp>
            <p:nvSpPr>
              <p:cNvPr id="118" name="Freeform 4871">
                <a:extLst>
                  <a:ext uri="{FF2B5EF4-FFF2-40B4-BE49-F238E27FC236}">
                    <a16:creationId xmlns:a16="http://schemas.microsoft.com/office/drawing/2014/main" id="{25D25417-ED46-C03E-FD6D-AD8E0DA25154}"/>
                  </a:ext>
                </a:extLst>
              </p:cNvPr>
              <p:cNvSpPr>
                <a:spLocks/>
              </p:cNvSpPr>
              <p:nvPr/>
            </p:nvSpPr>
            <p:spPr bwMode="auto">
              <a:xfrm>
                <a:off x="17290375" y="5460471"/>
                <a:ext cx="832719" cy="1919877"/>
              </a:xfrm>
              <a:custGeom>
                <a:avLst/>
                <a:gdLst>
                  <a:gd name="T0" fmla="*/ 27 w 41"/>
                  <a:gd name="T1" fmla="*/ 0 h 96"/>
                  <a:gd name="T2" fmla="*/ 20 w 41"/>
                  <a:gd name="T3" fmla="*/ 9 h 96"/>
                  <a:gd name="T4" fmla="*/ 3 w 41"/>
                  <a:gd name="T5" fmla="*/ 73 h 96"/>
                  <a:gd name="T6" fmla="*/ 40 w 41"/>
                  <a:gd name="T7" fmla="*/ 75 h 96"/>
                  <a:gd name="T8" fmla="*/ 27 w 41"/>
                  <a:gd name="T9" fmla="*/ 0 h 96"/>
                </a:gdLst>
                <a:ahLst/>
                <a:cxnLst>
                  <a:cxn ang="0">
                    <a:pos x="T0" y="T1"/>
                  </a:cxn>
                  <a:cxn ang="0">
                    <a:pos x="T2" y="T3"/>
                  </a:cxn>
                  <a:cxn ang="0">
                    <a:pos x="T4" y="T5"/>
                  </a:cxn>
                  <a:cxn ang="0">
                    <a:pos x="T6" y="T7"/>
                  </a:cxn>
                  <a:cxn ang="0">
                    <a:pos x="T8" y="T9"/>
                  </a:cxn>
                </a:cxnLst>
                <a:rect l="0" t="0" r="r" b="b"/>
                <a:pathLst>
                  <a:path w="41" h="96">
                    <a:moveTo>
                      <a:pt x="27" y="0"/>
                    </a:moveTo>
                    <a:cubicBezTo>
                      <a:pt x="27" y="0"/>
                      <a:pt x="24" y="2"/>
                      <a:pt x="20" y="9"/>
                    </a:cubicBezTo>
                    <a:cubicBezTo>
                      <a:pt x="15" y="16"/>
                      <a:pt x="0" y="53"/>
                      <a:pt x="3" y="73"/>
                    </a:cubicBezTo>
                    <a:cubicBezTo>
                      <a:pt x="7" y="96"/>
                      <a:pt x="38" y="78"/>
                      <a:pt x="40" y="75"/>
                    </a:cubicBezTo>
                    <a:cubicBezTo>
                      <a:pt x="41" y="71"/>
                      <a:pt x="41" y="0"/>
                      <a:pt x="27" y="0"/>
                    </a:cubicBez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9" name="Freeform 4889">
                <a:extLst>
                  <a:ext uri="{FF2B5EF4-FFF2-40B4-BE49-F238E27FC236}">
                    <a16:creationId xmlns:a16="http://schemas.microsoft.com/office/drawing/2014/main" id="{06D2080B-13DC-9B3F-2395-8BD109630B23}"/>
                  </a:ext>
                </a:extLst>
              </p:cNvPr>
              <p:cNvSpPr>
                <a:spLocks/>
              </p:cNvSpPr>
              <p:nvPr/>
            </p:nvSpPr>
            <p:spPr bwMode="auto">
              <a:xfrm>
                <a:off x="17683588" y="6246923"/>
                <a:ext cx="647669" cy="439497"/>
              </a:xfrm>
              <a:custGeom>
                <a:avLst/>
                <a:gdLst>
                  <a:gd name="T0" fmla="*/ 32 w 33"/>
                  <a:gd name="T1" fmla="*/ 11 h 22"/>
                  <a:gd name="T2" fmla="*/ 18 w 33"/>
                  <a:gd name="T3" fmla="*/ 1 h 22"/>
                  <a:gd name="T4" fmla="*/ 2 w 33"/>
                  <a:gd name="T5" fmla="*/ 7 h 22"/>
                  <a:gd name="T6" fmla="*/ 15 w 33"/>
                  <a:gd name="T7" fmla="*/ 6 h 22"/>
                  <a:gd name="T8" fmla="*/ 2 w 33"/>
                  <a:gd name="T9" fmla="*/ 15 h 22"/>
                  <a:gd name="T10" fmla="*/ 23 w 33"/>
                  <a:gd name="T11" fmla="*/ 20 h 22"/>
                  <a:gd name="T12" fmla="*/ 32 w 33"/>
                  <a:gd name="T13" fmla="*/ 11 h 22"/>
                </a:gdLst>
                <a:ahLst/>
                <a:cxnLst>
                  <a:cxn ang="0">
                    <a:pos x="T0" y="T1"/>
                  </a:cxn>
                  <a:cxn ang="0">
                    <a:pos x="T2" y="T3"/>
                  </a:cxn>
                  <a:cxn ang="0">
                    <a:pos x="T4" y="T5"/>
                  </a:cxn>
                  <a:cxn ang="0">
                    <a:pos x="T6" y="T7"/>
                  </a:cxn>
                  <a:cxn ang="0">
                    <a:pos x="T8" y="T9"/>
                  </a:cxn>
                  <a:cxn ang="0">
                    <a:pos x="T10" y="T11"/>
                  </a:cxn>
                  <a:cxn ang="0">
                    <a:pos x="T12" y="T13"/>
                  </a:cxn>
                </a:cxnLst>
                <a:rect l="0" t="0" r="r" b="b"/>
                <a:pathLst>
                  <a:path w="33" h="22">
                    <a:moveTo>
                      <a:pt x="32" y="11"/>
                    </a:moveTo>
                    <a:cubicBezTo>
                      <a:pt x="32" y="11"/>
                      <a:pt x="24" y="2"/>
                      <a:pt x="18" y="1"/>
                    </a:cubicBezTo>
                    <a:cubicBezTo>
                      <a:pt x="11" y="0"/>
                      <a:pt x="4" y="4"/>
                      <a:pt x="2" y="7"/>
                    </a:cubicBezTo>
                    <a:cubicBezTo>
                      <a:pt x="0" y="10"/>
                      <a:pt x="9" y="4"/>
                      <a:pt x="15" y="6"/>
                    </a:cubicBezTo>
                    <a:cubicBezTo>
                      <a:pt x="10" y="8"/>
                      <a:pt x="5" y="10"/>
                      <a:pt x="2" y="15"/>
                    </a:cubicBezTo>
                    <a:cubicBezTo>
                      <a:pt x="3" y="18"/>
                      <a:pt x="15" y="22"/>
                      <a:pt x="23" y="20"/>
                    </a:cubicBezTo>
                    <a:cubicBezTo>
                      <a:pt x="31" y="19"/>
                      <a:pt x="33" y="16"/>
                      <a:pt x="32" y="11"/>
                    </a:cubicBezTo>
                    <a:close/>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0" name="Freeform 4890">
                <a:extLst>
                  <a:ext uri="{FF2B5EF4-FFF2-40B4-BE49-F238E27FC236}">
                    <a16:creationId xmlns:a16="http://schemas.microsoft.com/office/drawing/2014/main" id="{CE84FBA4-D540-82FD-99F9-02010B72559A}"/>
                  </a:ext>
                </a:extLst>
              </p:cNvPr>
              <p:cNvSpPr>
                <a:spLocks/>
              </p:cNvSpPr>
              <p:nvPr/>
            </p:nvSpPr>
            <p:spPr bwMode="auto">
              <a:xfrm>
                <a:off x="18123085" y="5475348"/>
                <a:ext cx="1850481" cy="1688567"/>
              </a:xfrm>
              <a:custGeom>
                <a:avLst/>
                <a:gdLst>
                  <a:gd name="T0" fmla="*/ 86 w 92"/>
                  <a:gd name="T1" fmla="*/ 74 h 84"/>
                  <a:gd name="T2" fmla="*/ 38 w 92"/>
                  <a:gd name="T3" fmla="*/ 78 h 84"/>
                  <a:gd name="T4" fmla="*/ 0 w 92"/>
                  <a:gd name="T5" fmla="*/ 66 h 84"/>
                  <a:gd name="T6" fmla="*/ 9 w 92"/>
                  <a:gd name="T7" fmla="*/ 48 h 84"/>
                  <a:gd name="T8" fmla="*/ 54 w 92"/>
                  <a:gd name="T9" fmla="*/ 53 h 84"/>
                  <a:gd name="T10" fmla="*/ 61 w 92"/>
                  <a:gd name="T11" fmla="*/ 53 h 84"/>
                  <a:gd name="T12" fmla="*/ 73 w 92"/>
                  <a:gd name="T13" fmla="*/ 0 h 84"/>
                  <a:gd name="T14" fmla="*/ 87 w 92"/>
                  <a:gd name="T15" fmla="*/ 21 h 84"/>
                  <a:gd name="T16" fmla="*/ 86 w 92"/>
                  <a:gd name="T17" fmla="*/ 7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2" h="84">
                    <a:moveTo>
                      <a:pt x="86" y="74"/>
                    </a:moveTo>
                    <a:cubicBezTo>
                      <a:pt x="83" y="80"/>
                      <a:pt x="65" y="84"/>
                      <a:pt x="38" y="78"/>
                    </a:cubicBezTo>
                    <a:cubicBezTo>
                      <a:pt x="27" y="76"/>
                      <a:pt x="14" y="72"/>
                      <a:pt x="0" y="66"/>
                    </a:cubicBezTo>
                    <a:cubicBezTo>
                      <a:pt x="6" y="54"/>
                      <a:pt x="9" y="48"/>
                      <a:pt x="9" y="48"/>
                    </a:cubicBezTo>
                    <a:cubicBezTo>
                      <a:pt x="54" y="53"/>
                      <a:pt x="54" y="53"/>
                      <a:pt x="54" y="53"/>
                    </a:cubicBezTo>
                    <a:cubicBezTo>
                      <a:pt x="61" y="53"/>
                      <a:pt x="61" y="53"/>
                      <a:pt x="61" y="53"/>
                    </a:cubicBezTo>
                    <a:cubicBezTo>
                      <a:pt x="61" y="53"/>
                      <a:pt x="62" y="1"/>
                      <a:pt x="73" y="0"/>
                    </a:cubicBezTo>
                    <a:cubicBezTo>
                      <a:pt x="73" y="0"/>
                      <a:pt x="82" y="4"/>
                      <a:pt x="87" y="21"/>
                    </a:cubicBezTo>
                    <a:cubicBezTo>
                      <a:pt x="92" y="40"/>
                      <a:pt x="91" y="65"/>
                      <a:pt x="86" y="74"/>
                    </a:cubicBez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1" name="Freeform 4891">
                <a:extLst>
                  <a:ext uri="{FF2B5EF4-FFF2-40B4-BE49-F238E27FC236}">
                    <a16:creationId xmlns:a16="http://schemas.microsoft.com/office/drawing/2014/main" id="{27F406B1-F298-6095-DDC4-32B297777891}"/>
                  </a:ext>
                </a:extLst>
              </p:cNvPr>
              <p:cNvSpPr>
                <a:spLocks/>
              </p:cNvSpPr>
              <p:nvPr/>
            </p:nvSpPr>
            <p:spPr bwMode="auto">
              <a:xfrm>
                <a:off x="18123085" y="6408836"/>
                <a:ext cx="1156553" cy="601402"/>
              </a:xfrm>
              <a:custGeom>
                <a:avLst/>
                <a:gdLst>
                  <a:gd name="T0" fmla="*/ 58 w 58"/>
                  <a:gd name="T1" fmla="*/ 20 h 30"/>
                  <a:gd name="T2" fmla="*/ 38 w 58"/>
                  <a:gd name="T3" fmla="*/ 30 h 30"/>
                  <a:gd name="T4" fmla="*/ 0 w 58"/>
                  <a:gd name="T5" fmla="*/ 18 h 30"/>
                  <a:gd name="T6" fmla="*/ 9 w 58"/>
                  <a:gd name="T7" fmla="*/ 0 h 30"/>
                  <a:gd name="T8" fmla="*/ 54 w 58"/>
                  <a:gd name="T9" fmla="*/ 5 h 30"/>
                  <a:gd name="T10" fmla="*/ 58 w 58"/>
                  <a:gd name="T11" fmla="*/ 20 h 30"/>
                </a:gdLst>
                <a:ahLst/>
                <a:cxnLst>
                  <a:cxn ang="0">
                    <a:pos x="T0" y="T1"/>
                  </a:cxn>
                  <a:cxn ang="0">
                    <a:pos x="T2" y="T3"/>
                  </a:cxn>
                  <a:cxn ang="0">
                    <a:pos x="T4" y="T5"/>
                  </a:cxn>
                  <a:cxn ang="0">
                    <a:pos x="T6" y="T7"/>
                  </a:cxn>
                  <a:cxn ang="0">
                    <a:pos x="T8" y="T9"/>
                  </a:cxn>
                  <a:cxn ang="0">
                    <a:pos x="T10" y="T11"/>
                  </a:cxn>
                </a:cxnLst>
                <a:rect l="0" t="0" r="r" b="b"/>
                <a:pathLst>
                  <a:path w="58" h="30">
                    <a:moveTo>
                      <a:pt x="58" y="20"/>
                    </a:moveTo>
                    <a:cubicBezTo>
                      <a:pt x="55" y="23"/>
                      <a:pt x="45" y="28"/>
                      <a:pt x="38" y="30"/>
                    </a:cubicBezTo>
                    <a:cubicBezTo>
                      <a:pt x="27" y="28"/>
                      <a:pt x="14" y="24"/>
                      <a:pt x="0" y="18"/>
                    </a:cubicBezTo>
                    <a:cubicBezTo>
                      <a:pt x="6" y="6"/>
                      <a:pt x="9" y="0"/>
                      <a:pt x="9" y="0"/>
                    </a:cubicBezTo>
                    <a:cubicBezTo>
                      <a:pt x="54" y="5"/>
                      <a:pt x="54" y="5"/>
                      <a:pt x="54" y="5"/>
                    </a:cubicBezTo>
                    <a:cubicBezTo>
                      <a:pt x="56" y="10"/>
                      <a:pt x="57" y="16"/>
                      <a:pt x="58" y="20"/>
                    </a:cubicBezTo>
                    <a:close/>
                  </a:path>
                </a:pathLst>
              </a:custGeom>
              <a:solidFill>
                <a:schemeClr val="accent4">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2" name="Freeform 4892">
                <a:extLst>
                  <a:ext uri="{FF2B5EF4-FFF2-40B4-BE49-F238E27FC236}">
                    <a16:creationId xmlns:a16="http://schemas.microsoft.com/office/drawing/2014/main" id="{B73C8E40-6F6F-939C-0F2E-56B631F6F7E2}"/>
                  </a:ext>
                </a:extLst>
              </p:cNvPr>
              <p:cNvSpPr>
                <a:spLocks/>
              </p:cNvSpPr>
              <p:nvPr/>
            </p:nvSpPr>
            <p:spPr bwMode="auto">
              <a:xfrm>
                <a:off x="18955804" y="6246923"/>
                <a:ext cx="601402" cy="393230"/>
              </a:xfrm>
              <a:custGeom>
                <a:avLst/>
                <a:gdLst>
                  <a:gd name="T0" fmla="*/ 0 w 30"/>
                  <a:gd name="T1" fmla="*/ 8 h 20"/>
                  <a:gd name="T2" fmla="*/ 18 w 30"/>
                  <a:gd name="T3" fmla="*/ 0 h 20"/>
                  <a:gd name="T4" fmla="*/ 28 w 30"/>
                  <a:gd name="T5" fmla="*/ 13 h 20"/>
                  <a:gd name="T6" fmla="*/ 4 w 30"/>
                  <a:gd name="T7" fmla="*/ 20 h 20"/>
                  <a:gd name="T8" fmla="*/ 0 w 30"/>
                  <a:gd name="T9" fmla="*/ 8 h 20"/>
                </a:gdLst>
                <a:ahLst/>
                <a:cxnLst>
                  <a:cxn ang="0">
                    <a:pos x="T0" y="T1"/>
                  </a:cxn>
                  <a:cxn ang="0">
                    <a:pos x="T2" y="T3"/>
                  </a:cxn>
                  <a:cxn ang="0">
                    <a:pos x="T4" y="T5"/>
                  </a:cxn>
                  <a:cxn ang="0">
                    <a:pos x="T6" y="T7"/>
                  </a:cxn>
                  <a:cxn ang="0">
                    <a:pos x="T8" y="T9"/>
                  </a:cxn>
                </a:cxnLst>
                <a:rect l="0" t="0" r="r" b="b"/>
                <a:pathLst>
                  <a:path w="30" h="20">
                    <a:moveTo>
                      <a:pt x="0" y="8"/>
                    </a:moveTo>
                    <a:cubicBezTo>
                      <a:pt x="0" y="8"/>
                      <a:pt x="12" y="0"/>
                      <a:pt x="18" y="0"/>
                    </a:cubicBezTo>
                    <a:cubicBezTo>
                      <a:pt x="27" y="2"/>
                      <a:pt x="30" y="10"/>
                      <a:pt x="28" y="13"/>
                    </a:cubicBezTo>
                    <a:cubicBezTo>
                      <a:pt x="28" y="15"/>
                      <a:pt x="4" y="20"/>
                      <a:pt x="4" y="20"/>
                    </a:cubicBezTo>
                    <a:lnTo>
                      <a:pt x="0" y="8"/>
                    </a:lnTo>
                    <a:close/>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 name="Freeform 4893">
                <a:extLst>
                  <a:ext uri="{FF2B5EF4-FFF2-40B4-BE49-F238E27FC236}">
                    <a16:creationId xmlns:a16="http://schemas.microsoft.com/office/drawing/2014/main" id="{75021C69-3880-E972-2F4A-F1023FC24218}"/>
                  </a:ext>
                </a:extLst>
              </p:cNvPr>
              <p:cNvSpPr>
                <a:spLocks/>
              </p:cNvSpPr>
              <p:nvPr/>
            </p:nvSpPr>
            <p:spPr bwMode="auto">
              <a:xfrm>
                <a:off x="17406021" y="6246923"/>
                <a:ext cx="1757956" cy="925236"/>
              </a:xfrm>
              <a:custGeom>
                <a:avLst/>
                <a:gdLst>
                  <a:gd name="T0" fmla="*/ 12 w 88"/>
                  <a:gd name="T1" fmla="*/ 16 h 45"/>
                  <a:gd name="T2" fmla="*/ 1 w 88"/>
                  <a:gd name="T3" fmla="*/ 33 h 45"/>
                  <a:gd name="T4" fmla="*/ 20 w 88"/>
                  <a:gd name="T5" fmla="*/ 44 h 45"/>
                  <a:gd name="T6" fmla="*/ 88 w 88"/>
                  <a:gd name="T7" fmla="*/ 22 h 45"/>
                  <a:gd name="T8" fmla="*/ 79 w 88"/>
                  <a:gd name="T9" fmla="*/ 0 h 45"/>
                  <a:gd name="T10" fmla="*/ 12 w 88"/>
                  <a:gd name="T11" fmla="*/ 16 h 45"/>
                </a:gdLst>
                <a:ahLst/>
                <a:cxnLst>
                  <a:cxn ang="0">
                    <a:pos x="T0" y="T1"/>
                  </a:cxn>
                  <a:cxn ang="0">
                    <a:pos x="T2" y="T3"/>
                  </a:cxn>
                  <a:cxn ang="0">
                    <a:pos x="T4" y="T5"/>
                  </a:cxn>
                  <a:cxn ang="0">
                    <a:pos x="T6" y="T7"/>
                  </a:cxn>
                  <a:cxn ang="0">
                    <a:pos x="T8" y="T9"/>
                  </a:cxn>
                  <a:cxn ang="0">
                    <a:pos x="T10" y="T11"/>
                  </a:cxn>
                </a:cxnLst>
                <a:rect l="0" t="0" r="r" b="b"/>
                <a:pathLst>
                  <a:path w="88" h="45">
                    <a:moveTo>
                      <a:pt x="12" y="16"/>
                    </a:moveTo>
                    <a:cubicBezTo>
                      <a:pt x="4" y="20"/>
                      <a:pt x="0" y="24"/>
                      <a:pt x="1" y="33"/>
                    </a:cubicBezTo>
                    <a:cubicBezTo>
                      <a:pt x="1" y="41"/>
                      <a:pt x="11" y="45"/>
                      <a:pt x="20" y="44"/>
                    </a:cubicBezTo>
                    <a:cubicBezTo>
                      <a:pt x="29" y="43"/>
                      <a:pt x="88" y="22"/>
                      <a:pt x="88" y="22"/>
                    </a:cubicBezTo>
                    <a:cubicBezTo>
                      <a:pt x="79" y="0"/>
                      <a:pt x="79" y="0"/>
                      <a:pt x="79" y="0"/>
                    </a:cubicBezTo>
                    <a:cubicBezTo>
                      <a:pt x="79" y="0"/>
                      <a:pt x="25" y="10"/>
                      <a:pt x="12" y="16"/>
                    </a:cubicBez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84" name="Group 83">
              <a:extLst>
                <a:ext uri="{FF2B5EF4-FFF2-40B4-BE49-F238E27FC236}">
                  <a16:creationId xmlns:a16="http://schemas.microsoft.com/office/drawing/2014/main" id="{B966B059-9F29-A30B-2EBE-3F46282EBB79}"/>
                </a:ext>
              </a:extLst>
            </p:cNvPr>
            <p:cNvGrpSpPr/>
            <p:nvPr/>
          </p:nvGrpSpPr>
          <p:grpSpPr>
            <a:xfrm>
              <a:off x="4867343" y="676605"/>
              <a:ext cx="4067487" cy="4800280"/>
              <a:chOff x="1803696" y="1810576"/>
              <a:chExt cx="2482763" cy="2930057"/>
            </a:xfrm>
          </p:grpSpPr>
          <p:grpSp>
            <p:nvGrpSpPr>
              <p:cNvPr id="85" name="Group 84">
                <a:extLst>
                  <a:ext uri="{FF2B5EF4-FFF2-40B4-BE49-F238E27FC236}">
                    <a16:creationId xmlns:a16="http://schemas.microsoft.com/office/drawing/2014/main" id="{702C9E9F-0ACD-3C43-25CD-6D6A4CD2A329}"/>
                  </a:ext>
                </a:extLst>
              </p:cNvPr>
              <p:cNvGrpSpPr/>
              <p:nvPr/>
            </p:nvGrpSpPr>
            <p:grpSpPr>
              <a:xfrm>
                <a:off x="1803696" y="1810576"/>
                <a:ext cx="2482763" cy="2930057"/>
                <a:chOff x="142953" y="934202"/>
                <a:chExt cx="1561324" cy="1842612"/>
              </a:xfrm>
            </p:grpSpPr>
            <p:sp>
              <p:nvSpPr>
                <p:cNvPr id="87" name="Freeform 115">
                  <a:extLst>
                    <a:ext uri="{FF2B5EF4-FFF2-40B4-BE49-F238E27FC236}">
                      <a16:creationId xmlns:a16="http://schemas.microsoft.com/office/drawing/2014/main" id="{18EB00BF-610C-A4AC-6FB8-4CF265B037E5}"/>
                    </a:ext>
                  </a:extLst>
                </p:cNvPr>
                <p:cNvSpPr>
                  <a:spLocks/>
                </p:cNvSpPr>
                <p:nvPr/>
              </p:nvSpPr>
              <p:spPr bwMode="auto">
                <a:xfrm>
                  <a:off x="142953" y="1880972"/>
                  <a:ext cx="345543" cy="473521"/>
                </a:xfrm>
                <a:custGeom>
                  <a:avLst/>
                  <a:gdLst>
                    <a:gd name="T0" fmla="*/ 2 w 32"/>
                    <a:gd name="T1" fmla="*/ 19 h 44"/>
                    <a:gd name="T2" fmla="*/ 20 w 32"/>
                    <a:gd name="T3" fmla="*/ 40 h 44"/>
                    <a:gd name="T4" fmla="*/ 31 w 32"/>
                    <a:gd name="T5" fmla="*/ 20 h 44"/>
                    <a:gd name="T6" fmla="*/ 15 w 32"/>
                    <a:gd name="T7" fmla="*/ 2 h 44"/>
                    <a:gd name="T8" fmla="*/ 2 w 32"/>
                    <a:gd name="T9" fmla="*/ 19 h 44"/>
                  </a:gdLst>
                  <a:ahLst/>
                  <a:cxnLst>
                    <a:cxn ang="0">
                      <a:pos x="T0" y="T1"/>
                    </a:cxn>
                    <a:cxn ang="0">
                      <a:pos x="T2" y="T3"/>
                    </a:cxn>
                    <a:cxn ang="0">
                      <a:pos x="T4" y="T5"/>
                    </a:cxn>
                    <a:cxn ang="0">
                      <a:pos x="T6" y="T7"/>
                    </a:cxn>
                    <a:cxn ang="0">
                      <a:pos x="T8" y="T9"/>
                    </a:cxn>
                  </a:cxnLst>
                  <a:rect l="0" t="0" r="r" b="b"/>
                  <a:pathLst>
                    <a:path w="32" h="44">
                      <a:moveTo>
                        <a:pt x="2" y="19"/>
                      </a:moveTo>
                      <a:cubicBezTo>
                        <a:pt x="3" y="30"/>
                        <a:pt x="12" y="44"/>
                        <a:pt x="20" y="40"/>
                      </a:cubicBezTo>
                      <a:cubicBezTo>
                        <a:pt x="27" y="37"/>
                        <a:pt x="32" y="31"/>
                        <a:pt x="31" y="20"/>
                      </a:cubicBezTo>
                      <a:cubicBezTo>
                        <a:pt x="29" y="9"/>
                        <a:pt x="23" y="4"/>
                        <a:pt x="15" y="2"/>
                      </a:cubicBezTo>
                      <a:cubicBezTo>
                        <a:pt x="5" y="0"/>
                        <a:pt x="0" y="8"/>
                        <a:pt x="2" y="19"/>
                      </a:cubicBezTo>
                    </a:path>
                  </a:pathLst>
                </a:custGeom>
                <a:solidFill>
                  <a:srgbClr val="ED90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88" name="Freeform 116">
                  <a:extLst>
                    <a:ext uri="{FF2B5EF4-FFF2-40B4-BE49-F238E27FC236}">
                      <a16:creationId xmlns:a16="http://schemas.microsoft.com/office/drawing/2014/main" id="{1F0D041C-8E72-768F-8C74-0C71B98EE638}"/>
                    </a:ext>
                  </a:extLst>
                </p:cNvPr>
                <p:cNvSpPr>
                  <a:spLocks/>
                </p:cNvSpPr>
                <p:nvPr/>
              </p:nvSpPr>
              <p:spPr bwMode="auto">
                <a:xfrm>
                  <a:off x="194144" y="1880972"/>
                  <a:ext cx="140780" cy="102382"/>
                </a:xfrm>
                <a:custGeom>
                  <a:avLst/>
                  <a:gdLst>
                    <a:gd name="T0" fmla="*/ 0 w 14"/>
                    <a:gd name="T1" fmla="*/ 5 h 9"/>
                    <a:gd name="T2" fmla="*/ 14 w 14"/>
                    <a:gd name="T3" fmla="*/ 9 h 9"/>
                    <a:gd name="T4" fmla="*/ 13 w 14"/>
                    <a:gd name="T5" fmla="*/ 2 h 9"/>
                    <a:gd name="T6" fmla="*/ 7 w 14"/>
                    <a:gd name="T7" fmla="*/ 1 h 9"/>
                    <a:gd name="T8" fmla="*/ 0 w 14"/>
                    <a:gd name="T9" fmla="*/ 5 h 9"/>
                  </a:gdLst>
                  <a:ahLst/>
                  <a:cxnLst>
                    <a:cxn ang="0">
                      <a:pos x="T0" y="T1"/>
                    </a:cxn>
                    <a:cxn ang="0">
                      <a:pos x="T2" y="T3"/>
                    </a:cxn>
                    <a:cxn ang="0">
                      <a:pos x="T4" y="T5"/>
                    </a:cxn>
                    <a:cxn ang="0">
                      <a:pos x="T6" y="T7"/>
                    </a:cxn>
                    <a:cxn ang="0">
                      <a:pos x="T8" y="T9"/>
                    </a:cxn>
                  </a:cxnLst>
                  <a:rect l="0" t="0" r="r" b="b"/>
                  <a:pathLst>
                    <a:path w="14" h="9">
                      <a:moveTo>
                        <a:pt x="0" y="5"/>
                      </a:moveTo>
                      <a:cubicBezTo>
                        <a:pt x="2" y="2"/>
                        <a:pt x="12" y="1"/>
                        <a:pt x="14" y="9"/>
                      </a:cubicBezTo>
                      <a:cubicBezTo>
                        <a:pt x="13" y="2"/>
                        <a:pt x="13" y="2"/>
                        <a:pt x="13" y="2"/>
                      </a:cubicBezTo>
                      <a:cubicBezTo>
                        <a:pt x="13" y="2"/>
                        <a:pt x="10" y="0"/>
                        <a:pt x="7" y="1"/>
                      </a:cubicBezTo>
                      <a:cubicBezTo>
                        <a:pt x="2" y="2"/>
                        <a:pt x="0" y="5"/>
                        <a:pt x="0" y="5"/>
                      </a:cubicBezTo>
                      <a:close/>
                    </a:path>
                  </a:pathLst>
                </a:custGeom>
                <a:solidFill>
                  <a:srgbClr val="FCBB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89" name="Freeform 117">
                  <a:extLst>
                    <a:ext uri="{FF2B5EF4-FFF2-40B4-BE49-F238E27FC236}">
                      <a16:creationId xmlns:a16="http://schemas.microsoft.com/office/drawing/2014/main" id="{1D311012-A87D-61E6-47B4-1B51304521E1}"/>
                    </a:ext>
                  </a:extLst>
                </p:cNvPr>
                <p:cNvSpPr>
                  <a:spLocks/>
                </p:cNvSpPr>
                <p:nvPr/>
              </p:nvSpPr>
              <p:spPr bwMode="auto">
                <a:xfrm>
                  <a:off x="1358734" y="1880972"/>
                  <a:ext cx="345543" cy="473521"/>
                </a:xfrm>
                <a:custGeom>
                  <a:avLst/>
                  <a:gdLst>
                    <a:gd name="T0" fmla="*/ 30 w 32"/>
                    <a:gd name="T1" fmla="*/ 19 h 44"/>
                    <a:gd name="T2" fmla="*/ 12 w 32"/>
                    <a:gd name="T3" fmla="*/ 40 h 44"/>
                    <a:gd name="T4" fmla="*/ 2 w 32"/>
                    <a:gd name="T5" fmla="*/ 20 h 44"/>
                    <a:gd name="T6" fmla="*/ 18 w 32"/>
                    <a:gd name="T7" fmla="*/ 2 h 44"/>
                    <a:gd name="T8" fmla="*/ 30 w 32"/>
                    <a:gd name="T9" fmla="*/ 19 h 44"/>
                  </a:gdLst>
                  <a:ahLst/>
                  <a:cxnLst>
                    <a:cxn ang="0">
                      <a:pos x="T0" y="T1"/>
                    </a:cxn>
                    <a:cxn ang="0">
                      <a:pos x="T2" y="T3"/>
                    </a:cxn>
                    <a:cxn ang="0">
                      <a:pos x="T4" y="T5"/>
                    </a:cxn>
                    <a:cxn ang="0">
                      <a:pos x="T6" y="T7"/>
                    </a:cxn>
                    <a:cxn ang="0">
                      <a:pos x="T8" y="T9"/>
                    </a:cxn>
                  </a:cxnLst>
                  <a:rect l="0" t="0" r="r" b="b"/>
                  <a:pathLst>
                    <a:path w="32" h="44">
                      <a:moveTo>
                        <a:pt x="30" y="19"/>
                      </a:moveTo>
                      <a:cubicBezTo>
                        <a:pt x="29" y="30"/>
                        <a:pt x="20" y="44"/>
                        <a:pt x="12" y="40"/>
                      </a:cubicBezTo>
                      <a:cubicBezTo>
                        <a:pt x="6" y="37"/>
                        <a:pt x="0" y="31"/>
                        <a:pt x="2" y="20"/>
                      </a:cubicBezTo>
                      <a:cubicBezTo>
                        <a:pt x="3" y="9"/>
                        <a:pt x="9" y="4"/>
                        <a:pt x="18" y="2"/>
                      </a:cubicBezTo>
                      <a:cubicBezTo>
                        <a:pt x="27" y="0"/>
                        <a:pt x="32" y="8"/>
                        <a:pt x="30" y="19"/>
                      </a:cubicBezTo>
                    </a:path>
                  </a:pathLst>
                </a:custGeom>
                <a:solidFill>
                  <a:srgbClr val="ED90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90" name="Freeform 118">
                  <a:extLst>
                    <a:ext uri="{FF2B5EF4-FFF2-40B4-BE49-F238E27FC236}">
                      <a16:creationId xmlns:a16="http://schemas.microsoft.com/office/drawing/2014/main" id="{C43C3381-66B7-E787-80E8-BAAC144A7722}"/>
                    </a:ext>
                  </a:extLst>
                </p:cNvPr>
                <p:cNvSpPr>
                  <a:spLocks/>
                </p:cNvSpPr>
                <p:nvPr/>
              </p:nvSpPr>
              <p:spPr bwMode="auto">
                <a:xfrm>
                  <a:off x="1512307" y="1880972"/>
                  <a:ext cx="153573" cy="102382"/>
                </a:xfrm>
                <a:custGeom>
                  <a:avLst/>
                  <a:gdLst>
                    <a:gd name="T0" fmla="*/ 14 w 14"/>
                    <a:gd name="T1" fmla="*/ 5 h 9"/>
                    <a:gd name="T2" fmla="*/ 0 w 14"/>
                    <a:gd name="T3" fmla="*/ 9 h 9"/>
                    <a:gd name="T4" fmla="*/ 1 w 14"/>
                    <a:gd name="T5" fmla="*/ 2 h 9"/>
                    <a:gd name="T6" fmla="*/ 7 w 14"/>
                    <a:gd name="T7" fmla="*/ 1 h 9"/>
                    <a:gd name="T8" fmla="*/ 14 w 14"/>
                    <a:gd name="T9" fmla="*/ 5 h 9"/>
                  </a:gdLst>
                  <a:ahLst/>
                  <a:cxnLst>
                    <a:cxn ang="0">
                      <a:pos x="T0" y="T1"/>
                    </a:cxn>
                    <a:cxn ang="0">
                      <a:pos x="T2" y="T3"/>
                    </a:cxn>
                    <a:cxn ang="0">
                      <a:pos x="T4" y="T5"/>
                    </a:cxn>
                    <a:cxn ang="0">
                      <a:pos x="T6" y="T7"/>
                    </a:cxn>
                    <a:cxn ang="0">
                      <a:pos x="T8" y="T9"/>
                    </a:cxn>
                  </a:cxnLst>
                  <a:rect l="0" t="0" r="r" b="b"/>
                  <a:pathLst>
                    <a:path w="14" h="9">
                      <a:moveTo>
                        <a:pt x="14" y="5"/>
                      </a:moveTo>
                      <a:cubicBezTo>
                        <a:pt x="12" y="2"/>
                        <a:pt x="3" y="1"/>
                        <a:pt x="0" y="9"/>
                      </a:cubicBezTo>
                      <a:cubicBezTo>
                        <a:pt x="1" y="2"/>
                        <a:pt x="1" y="2"/>
                        <a:pt x="1" y="2"/>
                      </a:cubicBezTo>
                      <a:cubicBezTo>
                        <a:pt x="1" y="2"/>
                        <a:pt x="4" y="0"/>
                        <a:pt x="7" y="1"/>
                      </a:cubicBezTo>
                      <a:cubicBezTo>
                        <a:pt x="12" y="2"/>
                        <a:pt x="14" y="5"/>
                        <a:pt x="14" y="5"/>
                      </a:cubicBezTo>
                      <a:close/>
                    </a:path>
                  </a:pathLst>
                </a:custGeom>
                <a:solidFill>
                  <a:srgbClr val="FCBB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91" name="Freeform 119">
                  <a:extLst>
                    <a:ext uri="{FF2B5EF4-FFF2-40B4-BE49-F238E27FC236}">
                      <a16:creationId xmlns:a16="http://schemas.microsoft.com/office/drawing/2014/main" id="{5BC00260-4FD1-B886-6C45-B75E1F91200B}"/>
                    </a:ext>
                  </a:extLst>
                </p:cNvPr>
                <p:cNvSpPr>
                  <a:spLocks/>
                </p:cNvSpPr>
                <p:nvPr/>
              </p:nvSpPr>
              <p:spPr bwMode="auto">
                <a:xfrm>
                  <a:off x="334915" y="1113108"/>
                  <a:ext cx="1190194" cy="1241385"/>
                </a:xfrm>
                <a:custGeom>
                  <a:avLst/>
                  <a:gdLst>
                    <a:gd name="T0" fmla="*/ 56 w 111"/>
                    <a:gd name="T1" fmla="*/ 0 h 115"/>
                    <a:gd name="T2" fmla="*/ 111 w 111"/>
                    <a:gd name="T3" fmla="*/ 60 h 115"/>
                    <a:gd name="T4" fmla="*/ 56 w 111"/>
                    <a:gd name="T5" fmla="*/ 115 h 115"/>
                    <a:gd name="T6" fmla="*/ 0 w 111"/>
                    <a:gd name="T7" fmla="*/ 60 h 115"/>
                    <a:gd name="T8" fmla="*/ 56 w 111"/>
                    <a:gd name="T9" fmla="*/ 0 h 115"/>
                  </a:gdLst>
                  <a:ahLst/>
                  <a:cxnLst>
                    <a:cxn ang="0">
                      <a:pos x="T0" y="T1"/>
                    </a:cxn>
                    <a:cxn ang="0">
                      <a:pos x="T2" y="T3"/>
                    </a:cxn>
                    <a:cxn ang="0">
                      <a:pos x="T4" y="T5"/>
                    </a:cxn>
                    <a:cxn ang="0">
                      <a:pos x="T6" y="T7"/>
                    </a:cxn>
                    <a:cxn ang="0">
                      <a:pos x="T8" y="T9"/>
                    </a:cxn>
                  </a:cxnLst>
                  <a:rect l="0" t="0" r="r" b="b"/>
                  <a:pathLst>
                    <a:path w="111" h="115">
                      <a:moveTo>
                        <a:pt x="56" y="0"/>
                      </a:moveTo>
                      <a:cubicBezTo>
                        <a:pt x="86" y="0"/>
                        <a:pt x="111" y="19"/>
                        <a:pt x="111" y="60"/>
                      </a:cubicBezTo>
                      <a:cubicBezTo>
                        <a:pt x="111" y="90"/>
                        <a:pt x="86" y="115"/>
                        <a:pt x="56" y="115"/>
                      </a:cubicBezTo>
                      <a:cubicBezTo>
                        <a:pt x="25" y="115"/>
                        <a:pt x="0" y="90"/>
                        <a:pt x="0" y="60"/>
                      </a:cubicBezTo>
                      <a:cubicBezTo>
                        <a:pt x="0" y="20"/>
                        <a:pt x="25" y="0"/>
                        <a:pt x="56" y="0"/>
                      </a:cubicBezTo>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92" name="Freeform 120">
                  <a:extLst>
                    <a:ext uri="{FF2B5EF4-FFF2-40B4-BE49-F238E27FC236}">
                      <a16:creationId xmlns:a16="http://schemas.microsoft.com/office/drawing/2014/main" id="{B3A4A82F-B3E8-50A6-2FDD-776C4660EBC4}"/>
                    </a:ext>
                  </a:extLst>
                </p:cNvPr>
                <p:cNvSpPr>
                  <a:spLocks/>
                </p:cNvSpPr>
                <p:nvPr/>
              </p:nvSpPr>
              <p:spPr bwMode="auto">
                <a:xfrm>
                  <a:off x="360511" y="1484238"/>
                  <a:ext cx="1151797" cy="1292576"/>
                </a:xfrm>
                <a:custGeom>
                  <a:avLst/>
                  <a:gdLst>
                    <a:gd name="T0" fmla="*/ 107 w 107"/>
                    <a:gd name="T1" fmla="*/ 53 h 120"/>
                    <a:gd name="T2" fmla="*/ 53 w 107"/>
                    <a:gd name="T3" fmla="*/ 120 h 120"/>
                    <a:gd name="T4" fmla="*/ 0 w 107"/>
                    <a:gd name="T5" fmla="*/ 53 h 120"/>
                    <a:gd name="T6" fmla="*/ 53 w 107"/>
                    <a:gd name="T7" fmla="*/ 0 h 120"/>
                    <a:gd name="T8" fmla="*/ 107 w 107"/>
                    <a:gd name="T9" fmla="*/ 53 h 120"/>
                  </a:gdLst>
                  <a:ahLst/>
                  <a:cxnLst>
                    <a:cxn ang="0">
                      <a:pos x="T0" y="T1"/>
                    </a:cxn>
                    <a:cxn ang="0">
                      <a:pos x="T2" y="T3"/>
                    </a:cxn>
                    <a:cxn ang="0">
                      <a:pos x="T4" y="T5"/>
                    </a:cxn>
                    <a:cxn ang="0">
                      <a:pos x="T6" y="T7"/>
                    </a:cxn>
                    <a:cxn ang="0">
                      <a:pos x="T8" y="T9"/>
                    </a:cxn>
                  </a:cxnLst>
                  <a:rect l="0" t="0" r="r" b="b"/>
                  <a:pathLst>
                    <a:path w="107" h="120">
                      <a:moveTo>
                        <a:pt x="107" y="53"/>
                      </a:moveTo>
                      <a:cubicBezTo>
                        <a:pt x="107" y="83"/>
                        <a:pt x="88" y="120"/>
                        <a:pt x="53" y="120"/>
                      </a:cubicBezTo>
                      <a:cubicBezTo>
                        <a:pt x="17" y="120"/>
                        <a:pt x="0" y="83"/>
                        <a:pt x="0" y="53"/>
                      </a:cubicBezTo>
                      <a:cubicBezTo>
                        <a:pt x="0" y="24"/>
                        <a:pt x="24" y="0"/>
                        <a:pt x="53" y="0"/>
                      </a:cubicBezTo>
                      <a:cubicBezTo>
                        <a:pt x="83" y="0"/>
                        <a:pt x="107" y="24"/>
                        <a:pt x="107" y="53"/>
                      </a:cubicBezTo>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93" name="Freeform 123">
                  <a:extLst>
                    <a:ext uri="{FF2B5EF4-FFF2-40B4-BE49-F238E27FC236}">
                      <a16:creationId xmlns:a16="http://schemas.microsoft.com/office/drawing/2014/main" id="{3A0DB065-D9CD-782F-AD7C-CC4701BA3134}"/>
                    </a:ext>
                  </a:extLst>
                </p:cNvPr>
                <p:cNvSpPr>
                  <a:spLocks/>
                </p:cNvSpPr>
                <p:nvPr/>
              </p:nvSpPr>
              <p:spPr bwMode="auto">
                <a:xfrm>
                  <a:off x="514083" y="1740193"/>
                  <a:ext cx="243161" cy="89588"/>
                </a:xfrm>
                <a:custGeom>
                  <a:avLst/>
                  <a:gdLst>
                    <a:gd name="T0" fmla="*/ 15 w 23"/>
                    <a:gd name="T1" fmla="*/ 0 h 8"/>
                    <a:gd name="T2" fmla="*/ 0 w 23"/>
                    <a:gd name="T3" fmla="*/ 7 h 8"/>
                    <a:gd name="T4" fmla="*/ 0 w 23"/>
                    <a:gd name="T5" fmla="*/ 8 h 8"/>
                    <a:gd name="T6" fmla="*/ 5 w 23"/>
                    <a:gd name="T7" fmla="*/ 8 h 8"/>
                    <a:gd name="T8" fmla="*/ 15 w 23"/>
                    <a:gd name="T9" fmla="*/ 4 h 8"/>
                    <a:gd name="T10" fmla="*/ 19 w 23"/>
                    <a:gd name="T11" fmla="*/ 5 h 8"/>
                    <a:gd name="T12" fmla="*/ 20 w 23"/>
                    <a:gd name="T13" fmla="*/ 5 h 8"/>
                    <a:gd name="T14" fmla="*/ 22 w 23"/>
                    <a:gd name="T15" fmla="*/ 5 h 8"/>
                    <a:gd name="T16" fmla="*/ 22 w 23"/>
                    <a:gd name="T17" fmla="*/ 4 h 8"/>
                    <a:gd name="T18" fmla="*/ 22 w 23"/>
                    <a:gd name="T19" fmla="*/ 2 h 8"/>
                    <a:gd name="T20" fmla="*/ 22 w 23"/>
                    <a:gd name="T21" fmla="*/ 2 h 8"/>
                    <a:gd name="T22" fmla="*/ 22 w 23"/>
                    <a:gd name="T23" fmla="*/ 2 h 8"/>
                    <a:gd name="T24" fmla="*/ 22 w 23"/>
                    <a:gd name="T25" fmla="*/ 1 h 8"/>
                    <a:gd name="T26" fmla="*/ 22 w 23"/>
                    <a:gd name="T27" fmla="*/ 1 h 8"/>
                    <a:gd name="T28" fmla="*/ 22 w 23"/>
                    <a:gd name="T29" fmla="*/ 1 h 8"/>
                    <a:gd name="T30" fmla="*/ 21 w 23"/>
                    <a:gd name="T31" fmla="*/ 1 h 8"/>
                    <a:gd name="T32" fmla="*/ 15 w 23"/>
                    <a:gd name="T33"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8">
                      <a:moveTo>
                        <a:pt x="15" y="0"/>
                      </a:moveTo>
                      <a:cubicBezTo>
                        <a:pt x="8" y="0"/>
                        <a:pt x="2" y="4"/>
                        <a:pt x="0" y="7"/>
                      </a:cubicBezTo>
                      <a:cubicBezTo>
                        <a:pt x="0" y="8"/>
                        <a:pt x="0" y="8"/>
                        <a:pt x="0" y="8"/>
                      </a:cubicBezTo>
                      <a:cubicBezTo>
                        <a:pt x="1" y="8"/>
                        <a:pt x="3" y="8"/>
                        <a:pt x="5" y="8"/>
                      </a:cubicBezTo>
                      <a:cubicBezTo>
                        <a:pt x="7" y="7"/>
                        <a:pt x="10" y="4"/>
                        <a:pt x="15" y="4"/>
                      </a:cubicBezTo>
                      <a:cubicBezTo>
                        <a:pt x="16" y="4"/>
                        <a:pt x="18" y="4"/>
                        <a:pt x="19" y="5"/>
                      </a:cubicBezTo>
                      <a:cubicBezTo>
                        <a:pt x="20" y="5"/>
                        <a:pt x="20" y="5"/>
                        <a:pt x="20" y="5"/>
                      </a:cubicBezTo>
                      <a:cubicBezTo>
                        <a:pt x="21" y="5"/>
                        <a:pt x="21" y="5"/>
                        <a:pt x="22" y="5"/>
                      </a:cubicBezTo>
                      <a:cubicBezTo>
                        <a:pt x="22" y="5"/>
                        <a:pt x="22" y="4"/>
                        <a:pt x="22" y="4"/>
                      </a:cubicBezTo>
                      <a:cubicBezTo>
                        <a:pt x="23" y="3"/>
                        <a:pt x="23" y="2"/>
                        <a:pt x="22" y="2"/>
                      </a:cubicBezTo>
                      <a:cubicBezTo>
                        <a:pt x="22" y="2"/>
                        <a:pt x="22" y="2"/>
                        <a:pt x="22" y="2"/>
                      </a:cubicBezTo>
                      <a:cubicBezTo>
                        <a:pt x="22" y="2"/>
                        <a:pt x="22" y="2"/>
                        <a:pt x="22" y="2"/>
                      </a:cubicBezTo>
                      <a:cubicBezTo>
                        <a:pt x="22" y="1"/>
                        <a:pt x="22" y="1"/>
                        <a:pt x="22" y="1"/>
                      </a:cubicBezTo>
                      <a:cubicBezTo>
                        <a:pt x="22" y="1"/>
                        <a:pt x="22" y="1"/>
                        <a:pt x="22" y="1"/>
                      </a:cubicBezTo>
                      <a:cubicBezTo>
                        <a:pt x="22" y="1"/>
                        <a:pt x="22" y="1"/>
                        <a:pt x="22" y="1"/>
                      </a:cubicBezTo>
                      <a:cubicBezTo>
                        <a:pt x="21" y="1"/>
                        <a:pt x="21" y="1"/>
                        <a:pt x="21" y="1"/>
                      </a:cubicBezTo>
                      <a:cubicBezTo>
                        <a:pt x="19" y="0"/>
                        <a:pt x="17" y="0"/>
                        <a:pt x="15" y="0"/>
                      </a:cubicBezTo>
                    </a:path>
                  </a:pathLst>
                </a:custGeom>
                <a:solidFill>
                  <a:srgbClr val="D5A8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94" name="Freeform 124">
                  <a:extLst>
                    <a:ext uri="{FF2B5EF4-FFF2-40B4-BE49-F238E27FC236}">
                      <a16:creationId xmlns:a16="http://schemas.microsoft.com/office/drawing/2014/main" id="{7AFE8C90-CC34-4489-BC7A-997715467E30}"/>
                    </a:ext>
                  </a:extLst>
                </p:cNvPr>
                <p:cNvSpPr>
                  <a:spLocks/>
                </p:cNvSpPr>
                <p:nvPr/>
              </p:nvSpPr>
              <p:spPr bwMode="auto">
                <a:xfrm>
                  <a:off x="514083" y="1689002"/>
                  <a:ext cx="243161" cy="153573"/>
                </a:xfrm>
                <a:custGeom>
                  <a:avLst/>
                  <a:gdLst>
                    <a:gd name="T0" fmla="*/ 22 w 23"/>
                    <a:gd name="T1" fmla="*/ 8 h 14"/>
                    <a:gd name="T2" fmla="*/ 20 w 23"/>
                    <a:gd name="T3" fmla="*/ 8 h 14"/>
                    <a:gd name="T4" fmla="*/ 4 w 23"/>
                    <a:gd name="T5" fmla="*/ 13 h 14"/>
                    <a:gd name="T6" fmla="*/ 1 w 23"/>
                    <a:gd name="T7" fmla="*/ 13 h 14"/>
                    <a:gd name="T8" fmla="*/ 1 w 23"/>
                    <a:gd name="T9" fmla="*/ 10 h 14"/>
                    <a:gd name="T10" fmla="*/ 22 w 23"/>
                    <a:gd name="T11" fmla="*/ 4 h 14"/>
                    <a:gd name="T12" fmla="*/ 23 w 23"/>
                    <a:gd name="T13" fmla="*/ 7 h 14"/>
                    <a:gd name="T14" fmla="*/ 22 w 23"/>
                    <a:gd name="T15" fmla="*/ 8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14">
                      <a:moveTo>
                        <a:pt x="22" y="8"/>
                      </a:moveTo>
                      <a:cubicBezTo>
                        <a:pt x="22" y="8"/>
                        <a:pt x="21" y="8"/>
                        <a:pt x="20" y="8"/>
                      </a:cubicBezTo>
                      <a:cubicBezTo>
                        <a:pt x="11" y="5"/>
                        <a:pt x="5" y="13"/>
                        <a:pt x="4" y="13"/>
                      </a:cubicBezTo>
                      <a:cubicBezTo>
                        <a:pt x="4" y="14"/>
                        <a:pt x="2" y="14"/>
                        <a:pt x="1" y="13"/>
                      </a:cubicBezTo>
                      <a:cubicBezTo>
                        <a:pt x="0" y="13"/>
                        <a:pt x="0" y="11"/>
                        <a:pt x="1" y="10"/>
                      </a:cubicBezTo>
                      <a:cubicBezTo>
                        <a:pt x="4" y="6"/>
                        <a:pt x="12" y="0"/>
                        <a:pt x="22" y="4"/>
                      </a:cubicBezTo>
                      <a:cubicBezTo>
                        <a:pt x="23" y="4"/>
                        <a:pt x="23" y="6"/>
                        <a:pt x="23" y="7"/>
                      </a:cubicBezTo>
                      <a:cubicBezTo>
                        <a:pt x="23" y="7"/>
                        <a:pt x="23" y="8"/>
                        <a:pt x="22" y="8"/>
                      </a:cubicBezTo>
                      <a:close/>
                    </a:path>
                  </a:pathLst>
                </a:custGeom>
                <a:solidFill>
                  <a:srgbClr val="6F5B56"/>
                </a:solidFill>
                <a:ln>
                  <a:noFill/>
                </a:ln>
              </p:spPr>
              <p:txBody>
                <a:bodyPr vert="horz" wrap="square" lIns="45720" tIns="22860" rIns="45720" bIns="22860" numCol="1" anchor="t" anchorCtr="0" compatLnSpc="1">
                  <a:prstTxWarp prst="textNoShape">
                    <a:avLst/>
                  </a:prstTxWarp>
                </a:bodyPr>
                <a:lstStyle/>
                <a:p>
                  <a:endParaRPr lang="en-US" sz="900"/>
                </a:p>
              </p:txBody>
            </p:sp>
            <p:sp>
              <p:nvSpPr>
                <p:cNvPr id="95" name="Freeform 125">
                  <a:extLst>
                    <a:ext uri="{FF2B5EF4-FFF2-40B4-BE49-F238E27FC236}">
                      <a16:creationId xmlns:a16="http://schemas.microsoft.com/office/drawing/2014/main" id="{4A844CE5-B8D5-E4BF-A484-3C53C9E958EB}"/>
                    </a:ext>
                  </a:extLst>
                </p:cNvPr>
                <p:cNvSpPr>
                  <a:spLocks/>
                </p:cNvSpPr>
                <p:nvPr/>
              </p:nvSpPr>
              <p:spPr bwMode="auto">
                <a:xfrm>
                  <a:off x="514083" y="1689002"/>
                  <a:ext cx="243161" cy="140779"/>
                </a:xfrm>
                <a:custGeom>
                  <a:avLst/>
                  <a:gdLst>
                    <a:gd name="T0" fmla="*/ 1 w 23"/>
                    <a:gd name="T1" fmla="*/ 13 h 13"/>
                    <a:gd name="T2" fmla="*/ 2 w 23"/>
                    <a:gd name="T3" fmla="*/ 12 h 13"/>
                    <a:gd name="T4" fmla="*/ 23 w 23"/>
                    <a:gd name="T5" fmla="*/ 5 h 13"/>
                    <a:gd name="T6" fmla="*/ 23 w 23"/>
                    <a:gd name="T7" fmla="*/ 6 h 13"/>
                    <a:gd name="T8" fmla="*/ 22 w 23"/>
                    <a:gd name="T9" fmla="*/ 4 h 13"/>
                    <a:gd name="T10" fmla="*/ 1 w 23"/>
                    <a:gd name="T11" fmla="*/ 10 h 13"/>
                    <a:gd name="T12" fmla="*/ 1 w 23"/>
                    <a:gd name="T13" fmla="*/ 13 h 13"/>
                  </a:gdLst>
                  <a:ahLst/>
                  <a:cxnLst>
                    <a:cxn ang="0">
                      <a:pos x="T0" y="T1"/>
                    </a:cxn>
                    <a:cxn ang="0">
                      <a:pos x="T2" y="T3"/>
                    </a:cxn>
                    <a:cxn ang="0">
                      <a:pos x="T4" y="T5"/>
                    </a:cxn>
                    <a:cxn ang="0">
                      <a:pos x="T6" y="T7"/>
                    </a:cxn>
                    <a:cxn ang="0">
                      <a:pos x="T8" y="T9"/>
                    </a:cxn>
                    <a:cxn ang="0">
                      <a:pos x="T10" y="T11"/>
                    </a:cxn>
                    <a:cxn ang="0">
                      <a:pos x="T12" y="T13"/>
                    </a:cxn>
                  </a:cxnLst>
                  <a:rect l="0" t="0" r="r" b="b"/>
                  <a:pathLst>
                    <a:path w="23" h="13">
                      <a:moveTo>
                        <a:pt x="1" y="13"/>
                      </a:moveTo>
                      <a:cubicBezTo>
                        <a:pt x="1" y="13"/>
                        <a:pt x="1" y="12"/>
                        <a:pt x="2" y="12"/>
                      </a:cubicBezTo>
                      <a:cubicBezTo>
                        <a:pt x="4" y="8"/>
                        <a:pt x="13" y="1"/>
                        <a:pt x="23" y="5"/>
                      </a:cubicBezTo>
                      <a:cubicBezTo>
                        <a:pt x="23" y="5"/>
                        <a:pt x="23" y="5"/>
                        <a:pt x="23" y="6"/>
                      </a:cubicBezTo>
                      <a:cubicBezTo>
                        <a:pt x="23" y="5"/>
                        <a:pt x="22" y="4"/>
                        <a:pt x="22" y="4"/>
                      </a:cubicBezTo>
                      <a:cubicBezTo>
                        <a:pt x="12" y="0"/>
                        <a:pt x="4" y="6"/>
                        <a:pt x="1" y="10"/>
                      </a:cubicBezTo>
                      <a:cubicBezTo>
                        <a:pt x="0" y="11"/>
                        <a:pt x="0" y="13"/>
                        <a:pt x="1" y="13"/>
                      </a:cubicBezTo>
                      <a:close/>
                    </a:path>
                  </a:pathLst>
                </a:custGeom>
                <a:solidFill>
                  <a:srgbClr val="8E7771"/>
                </a:solidFill>
                <a:ln>
                  <a:noFill/>
                </a:ln>
              </p:spPr>
              <p:txBody>
                <a:bodyPr vert="horz" wrap="square" lIns="45720" tIns="22860" rIns="45720" bIns="22860" numCol="1" anchor="t" anchorCtr="0" compatLnSpc="1">
                  <a:prstTxWarp prst="textNoShape">
                    <a:avLst/>
                  </a:prstTxWarp>
                </a:bodyPr>
                <a:lstStyle/>
                <a:p>
                  <a:endParaRPr lang="en-US" sz="900"/>
                </a:p>
              </p:txBody>
            </p:sp>
            <p:sp>
              <p:nvSpPr>
                <p:cNvPr id="96" name="Freeform 126">
                  <a:extLst>
                    <a:ext uri="{FF2B5EF4-FFF2-40B4-BE49-F238E27FC236}">
                      <a16:creationId xmlns:a16="http://schemas.microsoft.com/office/drawing/2014/main" id="{BCBA206E-2850-EA8B-938B-FF7790DF3CD5}"/>
                    </a:ext>
                  </a:extLst>
                </p:cNvPr>
                <p:cNvSpPr>
                  <a:spLocks/>
                </p:cNvSpPr>
                <p:nvPr/>
              </p:nvSpPr>
              <p:spPr bwMode="auto">
                <a:xfrm>
                  <a:off x="1064390" y="1740193"/>
                  <a:ext cx="243161" cy="127977"/>
                </a:xfrm>
                <a:custGeom>
                  <a:avLst/>
                  <a:gdLst>
                    <a:gd name="T0" fmla="*/ 8 w 23"/>
                    <a:gd name="T1" fmla="*/ 0 h 11"/>
                    <a:gd name="T2" fmla="*/ 1 w 23"/>
                    <a:gd name="T3" fmla="*/ 1 h 11"/>
                    <a:gd name="T4" fmla="*/ 1 w 23"/>
                    <a:gd name="T5" fmla="*/ 1 h 11"/>
                    <a:gd name="T6" fmla="*/ 1 w 23"/>
                    <a:gd name="T7" fmla="*/ 1 h 11"/>
                    <a:gd name="T8" fmla="*/ 1 w 23"/>
                    <a:gd name="T9" fmla="*/ 1 h 11"/>
                    <a:gd name="T10" fmla="*/ 1 w 23"/>
                    <a:gd name="T11" fmla="*/ 2 h 11"/>
                    <a:gd name="T12" fmla="*/ 0 w 23"/>
                    <a:gd name="T13" fmla="*/ 2 h 11"/>
                    <a:gd name="T14" fmla="*/ 0 w 23"/>
                    <a:gd name="T15" fmla="*/ 2 h 11"/>
                    <a:gd name="T16" fmla="*/ 0 w 23"/>
                    <a:gd name="T17" fmla="*/ 4 h 11"/>
                    <a:gd name="T18" fmla="*/ 1 w 23"/>
                    <a:gd name="T19" fmla="*/ 5 h 11"/>
                    <a:gd name="T20" fmla="*/ 2 w 23"/>
                    <a:gd name="T21" fmla="*/ 5 h 11"/>
                    <a:gd name="T22" fmla="*/ 3 w 23"/>
                    <a:gd name="T23" fmla="*/ 5 h 11"/>
                    <a:gd name="T24" fmla="*/ 8 w 23"/>
                    <a:gd name="T25" fmla="*/ 4 h 11"/>
                    <a:gd name="T26" fmla="*/ 19 w 23"/>
                    <a:gd name="T27" fmla="*/ 10 h 11"/>
                    <a:gd name="T28" fmla="*/ 20 w 23"/>
                    <a:gd name="T29" fmla="*/ 11 h 11"/>
                    <a:gd name="T30" fmla="*/ 21 w 23"/>
                    <a:gd name="T31" fmla="*/ 11 h 11"/>
                    <a:gd name="T32" fmla="*/ 22 w 23"/>
                    <a:gd name="T33" fmla="*/ 10 h 11"/>
                    <a:gd name="T34" fmla="*/ 22 w 23"/>
                    <a:gd name="T35" fmla="*/ 7 h 11"/>
                    <a:gd name="T36" fmla="*/ 8 w 23"/>
                    <a:gd name="T3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3" h="11">
                      <a:moveTo>
                        <a:pt x="8" y="0"/>
                      </a:moveTo>
                      <a:cubicBezTo>
                        <a:pt x="6" y="0"/>
                        <a:pt x="4" y="0"/>
                        <a:pt x="1" y="1"/>
                      </a:cubicBezTo>
                      <a:cubicBezTo>
                        <a:pt x="1" y="1"/>
                        <a:pt x="1" y="1"/>
                        <a:pt x="1" y="1"/>
                      </a:cubicBezTo>
                      <a:cubicBezTo>
                        <a:pt x="1" y="1"/>
                        <a:pt x="1" y="1"/>
                        <a:pt x="1" y="1"/>
                      </a:cubicBezTo>
                      <a:cubicBezTo>
                        <a:pt x="1" y="1"/>
                        <a:pt x="1" y="1"/>
                        <a:pt x="1" y="1"/>
                      </a:cubicBezTo>
                      <a:cubicBezTo>
                        <a:pt x="1" y="2"/>
                        <a:pt x="1" y="2"/>
                        <a:pt x="1" y="2"/>
                      </a:cubicBezTo>
                      <a:cubicBezTo>
                        <a:pt x="0" y="2"/>
                        <a:pt x="0" y="2"/>
                        <a:pt x="0" y="2"/>
                      </a:cubicBezTo>
                      <a:cubicBezTo>
                        <a:pt x="0" y="2"/>
                        <a:pt x="0" y="2"/>
                        <a:pt x="0" y="2"/>
                      </a:cubicBezTo>
                      <a:cubicBezTo>
                        <a:pt x="0" y="3"/>
                        <a:pt x="0" y="3"/>
                        <a:pt x="0" y="4"/>
                      </a:cubicBezTo>
                      <a:cubicBezTo>
                        <a:pt x="0" y="4"/>
                        <a:pt x="1" y="5"/>
                        <a:pt x="1" y="5"/>
                      </a:cubicBezTo>
                      <a:cubicBezTo>
                        <a:pt x="1" y="5"/>
                        <a:pt x="2" y="5"/>
                        <a:pt x="2" y="5"/>
                      </a:cubicBezTo>
                      <a:cubicBezTo>
                        <a:pt x="3" y="5"/>
                        <a:pt x="3" y="5"/>
                        <a:pt x="3" y="5"/>
                      </a:cubicBezTo>
                      <a:cubicBezTo>
                        <a:pt x="5" y="4"/>
                        <a:pt x="6" y="4"/>
                        <a:pt x="8" y="4"/>
                      </a:cubicBezTo>
                      <a:cubicBezTo>
                        <a:pt x="14" y="4"/>
                        <a:pt x="19" y="10"/>
                        <a:pt x="19" y="10"/>
                      </a:cubicBezTo>
                      <a:cubicBezTo>
                        <a:pt x="19" y="10"/>
                        <a:pt x="20" y="11"/>
                        <a:pt x="20" y="11"/>
                      </a:cubicBezTo>
                      <a:cubicBezTo>
                        <a:pt x="20" y="11"/>
                        <a:pt x="21" y="11"/>
                        <a:pt x="21" y="11"/>
                      </a:cubicBezTo>
                      <a:cubicBezTo>
                        <a:pt x="21" y="11"/>
                        <a:pt x="22" y="11"/>
                        <a:pt x="22" y="10"/>
                      </a:cubicBezTo>
                      <a:cubicBezTo>
                        <a:pt x="23" y="10"/>
                        <a:pt x="23" y="8"/>
                        <a:pt x="22" y="7"/>
                      </a:cubicBezTo>
                      <a:cubicBezTo>
                        <a:pt x="20" y="4"/>
                        <a:pt x="15" y="0"/>
                        <a:pt x="8" y="0"/>
                      </a:cubicBezTo>
                    </a:path>
                  </a:pathLst>
                </a:custGeom>
                <a:solidFill>
                  <a:srgbClr val="D5A8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97" name="Freeform 127">
                  <a:extLst>
                    <a:ext uri="{FF2B5EF4-FFF2-40B4-BE49-F238E27FC236}">
                      <a16:creationId xmlns:a16="http://schemas.microsoft.com/office/drawing/2014/main" id="{E937E166-9D44-CDF7-03B0-42775D770A4F}"/>
                    </a:ext>
                  </a:extLst>
                </p:cNvPr>
                <p:cNvSpPr>
                  <a:spLocks/>
                </p:cNvSpPr>
                <p:nvPr/>
              </p:nvSpPr>
              <p:spPr bwMode="auto">
                <a:xfrm>
                  <a:off x="1051588" y="1689002"/>
                  <a:ext cx="255955" cy="153573"/>
                </a:xfrm>
                <a:custGeom>
                  <a:avLst/>
                  <a:gdLst>
                    <a:gd name="T0" fmla="*/ 1 w 24"/>
                    <a:gd name="T1" fmla="*/ 8 h 14"/>
                    <a:gd name="T2" fmla="*/ 4 w 24"/>
                    <a:gd name="T3" fmla="*/ 8 h 14"/>
                    <a:gd name="T4" fmla="*/ 19 w 24"/>
                    <a:gd name="T5" fmla="*/ 13 h 14"/>
                    <a:gd name="T6" fmla="*/ 22 w 24"/>
                    <a:gd name="T7" fmla="*/ 14 h 14"/>
                    <a:gd name="T8" fmla="*/ 23 w 24"/>
                    <a:gd name="T9" fmla="*/ 10 h 14"/>
                    <a:gd name="T10" fmla="*/ 2 w 24"/>
                    <a:gd name="T11" fmla="*/ 4 h 14"/>
                    <a:gd name="T12" fmla="*/ 1 w 24"/>
                    <a:gd name="T13" fmla="*/ 7 h 14"/>
                    <a:gd name="T14" fmla="*/ 1 w 24"/>
                    <a:gd name="T15" fmla="*/ 8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 h="14">
                      <a:moveTo>
                        <a:pt x="1" y="8"/>
                      </a:moveTo>
                      <a:cubicBezTo>
                        <a:pt x="2" y="8"/>
                        <a:pt x="3" y="9"/>
                        <a:pt x="4" y="8"/>
                      </a:cubicBezTo>
                      <a:cubicBezTo>
                        <a:pt x="13" y="5"/>
                        <a:pt x="19" y="13"/>
                        <a:pt x="19" y="13"/>
                      </a:cubicBezTo>
                      <a:cubicBezTo>
                        <a:pt x="20" y="14"/>
                        <a:pt x="21" y="14"/>
                        <a:pt x="22" y="14"/>
                      </a:cubicBezTo>
                      <a:cubicBezTo>
                        <a:pt x="23" y="13"/>
                        <a:pt x="24" y="11"/>
                        <a:pt x="23" y="10"/>
                      </a:cubicBezTo>
                      <a:cubicBezTo>
                        <a:pt x="20" y="7"/>
                        <a:pt x="12" y="0"/>
                        <a:pt x="2" y="4"/>
                      </a:cubicBezTo>
                      <a:cubicBezTo>
                        <a:pt x="1" y="5"/>
                        <a:pt x="0" y="6"/>
                        <a:pt x="1" y="7"/>
                      </a:cubicBezTo>
                      <a:cubicBezTo>
                        <a:pt x="1" y="7"/>
                        <a:pt x="1" y="8"/>
                        <a:pt x="1" y="8"/>
                      </a:cubicBezTo>
                      <a:close/>
                    </a:path>
                  </a:pathLst>
                </a:custGeom>
                <a:solidFill>
                  <a:srgbClr val="6F5B56"/>
                </a:solidFill>
                <a:ln>
                  <a:noFill/>
                </a:ln>
              </p:spPr>
              <p:txBody>
                <a:bodyPr vert="horz" wrap="square" lIns="45720" tIns="22860" rIns="45720" bIns="22860" numCol="1" anchor="t" anchorCtr="0" compatLnSpc="1">
                  <a:prstTxWarp prst="textNoShape">
                    <a:avLst/>
                  </a:prstTxWarp>
                </a:bodyPr>
                <a:lstStyle/>
                <a:p>
                  <a:endParaRPr lang="en-US" sz="900"/>
                </a:p>
              </p:txBody>
            </p:sp>
            <p:sp>
              <p:nvSpPr>
                <p:cNvPr id="98" name="Freeform 128">
                  <a:extLst>
                    <a:ext uri="{FF2B5EF4-FFF2-40B4-BE49-F238E27FC236}">
                      <a16:creationId xmlns:a16="http://schemas.microsoft.com/office/drawing/2014/main" id="{C786B4F4-81E2-D917-5BC8-0D2BF481BF72}"/>
                    </a:ext>
                  </a:extLst>
                </p:cNvPr>
                <p:cNvSpPr>
                  <a:spLocks/>
                </p:cNvSpPr>
                <p:nvPr/>
              </p:nvSpPr>
              <p:spPr bwMode="auto">
                <a:xfrm>
                  <a:off x="1064390" y="1689002"/>
                  <a:ext cx="243161" cy="153573"/>
                </a:xfrm>
                <a:custGeom>
                  <a:avLst/>
                  <a:gdLst>
                    <a:gd name="T0" fmla="*/ 21 w 23"/>
                    <a:gd name="T1" fmla="*/ 14 h 14"/>
                    <a:gd name="T2" fmla="*/ 21 w 23"/>
                    <a:gd name="T3" fmla="*/ 12 h 14"/>
                    <a:gd name="T4" fmla="*/ 0 w 23"/>
                    <a:gd name="T5" fmla="*/ 5 h 14"/>
                    <a:gd name="T6" fmla="*/ 0 w 23"/>
                    <a:gd name="T7" fmla="*/ 6 h 14"/>
                    <a:gd name="T8" fmla="*/ 1 w 23"/>
                    <a:gd name="T9" fmla="*/ 4 h 14"/>
                    <a:gd name="T10" fmla="*/ 22 w 23"/>
                    <a:gd name="T11" fmla="*/ 10 h 14"/>
                    <a:gd name="T12" fmla="*/ 21 w 23"/>
                    <a:gd name="T13" fmla="*/ 14 h 14"/>
                  </a:gdLst>
                  <a:ahLst/>
                  <a:cxnLst>
                    <a:cxn ang="0">
                      <a:pos x="T0" y="T1"/>
                    </a:cxn>
                    <a:cxn ang="0">
                      <a:pos x="T2" y="T3"/>
                    </a:cxn>
                    <a:cxn ang="0">
                      <a:pos x="T4" y="T5"/>
                    </a:cxn>
                    <a:cxn ang="0">
                      <a:pos x="T6" y="T7"/>
                    </a:cxn>
                    <a:cxn ang="0">
                      <a:pos x="T8" y="T9"/>
                    </a:cxn>
                    <a:cxn ang="0">
                      <a:pos x="T10" y="T11"/>
                    </a:cxn>
                    <a:cxn ang="0">
                      <a:pos x="T12" y="T13"/>
                    </a:cxn>
                  </a:cxnLst>
                  <a:rect l="0" t="0" r="r" b="b"/>
                  <a:pathLst>
                    <a:path w="23" h="14">
                      <a:moveTo>
                        <a:pt x="21" y="14"/>
                      </a:moveTo>
                      <a:cubicBezTo>
                        <a:pt x="22" y="13"/>
                        <a:pt x="21" y="12"/>
                        <a:pt x="21" y="12"/>
                      </a:cubicBezTo>
                      <a:cubicBezTo>
                        <a:pt x="18" y="8"/>
                        <a:pt x="10" y="1"/>
                        <a:pt x="0" y="5"/>
                      </a:cubicBezTo>
                      <a:cubicBezTo>
                        <a:pt x="0" y="5"/>
                        <a:pt x="0" y="5"/>
                        <a:pt x="0" y="6"/>
                      </a:cubicBezTo>
                      <a:cubicBezTo>
                        <a:pt x="0" y="5"/>
                        <a:pt x="0" y="4"/>
                        <a:pt x="1" y="4"/>
                      </a:cubicBezTo>
                      <a:cubicBezTo>
                        <a:pt x="11" y="0"/>
                        <a:pt x="19" y="7"/>
                        <a:pt x="22" y="10"/>
                      </a:cubicBezTo>
                      <a:cubicBezTo>
                        <a:pt x="23" y="11"/>
                        <a:pt x="22" y="13"/>
                        <a:pt x="21" y="14"/>
                      </a:cubicBezTo>
                      <a:close/>
                    </a:path>
                  </a:pathLst>
                </a:custGeom>
                <a:solidFill>
                  <a:srgbClr val="8E7771"/>
                </a:solidFill>
                <a:ln>
                  <a:noFill/>
                </a:ln>
              </p:spPr>
              <p:txBody>
                <a:bodyPr vert="horz" wrap="square" lIns="45720" tIns="22860" rIns="45720" bIns="22860" numCol="1" anchor="t" anchorCtr="0" compatLnSpc="1">
                  <a:prstTxWarp prst="textNoShape">
                    <a:avLst/>
                  </a:prstTxWarp>
                </a:bodyPr>
                <a:lstStyle/>
                <a:p>
                  <a:endParaRPr lang="en-US" sz="900"/>
                </a:p>
              </p:txBody>
            </p:sp>
            <p:grpSp>
              <p:nvGrpSpPr>
                <p:cNvPr id="99" name="Group 98">
                  <a:extLst>
                    <a:ext uri="{FF2B5EF4-FFF2-40B4-BE49-F238E27FC236}">
                      <a16:creationId xmlns:a16="http://schemas.microsoft.com/office/drawing/2014/main" id="{BC8872FD-D8DD-2736-946B-B14A4E3BECFB}"/>
                    </a:ext>
                  </a:extLst>
                </p:cNvPr>
                <p:cNvGrpSpPr/>
                <p:nvPr/>
              </p:nvGrpSpPr>
              <p:grpSpPr>
                <a:xfrm>
                  <a:off x="656833" y="2374458"/>
                  <a:ext cx="535036" cy="227394"/>
                  <a:chOff x="4643802" y="5084415"/>
                  <a:chExt cx="511910" cy="217565"/>
                </a:xfrm>
              </p:grpSpPr>
              <p:sp>
                <p:nvSpPr>
                  <p:cNvPr id="116" name="Freeform 134">
                    <a:extLst>
                      <a:ext uri="{FF2B5EF4-FFF2-40B4-BE49-F238E27FC236}">
                        <a16:creationId xmlns:a16="http://schemas.microsoft.com/office/drawing/2014/main" id="{82F0AF4F-AB0B-5942-8CB1-67ECB731D98F}"/>
                      </a:ext>
                    </a:extLst>
                  </p:cNvPr>
                  <p:cNvSpPr>
                    <a:spLocks/>
                  </p:cNvSpPr>
                  <p:nvPr/>
                </p:nvSpPr>
                <p:spPr bwMode="auto">
                  <a:xfrm>
                    <a:off x="4643802" y="5084415"/>
                    <a:ext cx="511910" cy="127977"/>
                  </a:xfrm>
                  <a:custGeom>
                    <a:avLst/>
                    <a:gdLst>
                      <a:gd name="T0" fmla="*/ 6 w 47"/>
                      <a:gd name="T1" fmla="*/ 12 h 12"/>
                      <a:gd name="T2" fmla="*/ 0 w 47"/>
                      <a:gd name="T3" fmla="*/ 0 h 12"/>
                      <a:gd name="T4" fmla="*/ 24 w 47"/>
                      <a:gd name="T5" fmla="*/ 1 h 12"/>
                      <a:gd name="T6" fmla="*/ 47 w 47"/>
                      <a:gd name="T7" fmla="*/ 0 h 12"/>
                      <a:gd name="T8" fmla="*/ 41 w 47"/>
                      <a:gd name="T9" fmla="*/ 12 h 12"/>
                      <a:gd name="T10" fmla="*/ 24 w 47"/>
                      <a:gd name="T11" fmla="*/ 8 h 12"/>
                      <a:gd name="T12" fmla="*/ 6 w 47"/>
                      <a:gd name="T13" fmla="*/ 12 h 12"/>
                    </a:gdLst>
                    <a:ahLst/>
                    <a:cxnLst>
                      <a:cxn ang="0">
                        <a:pos x="T0" y="T1"/>
                      </a:cxn>
                      <a:cxn ang="0">
                        <a:pos x="T2" y="T3"/>
                      </a:cxn>
                      <a:cxn ang="0">
                        <a:pos x="T4" y="T5"/>
                      </a:cxn>
                      <a:cxn ang="0">
                        <a:pos x="T6" y="T7"/>
                      </a:cxn>
                      <a:cxn ang="0">
                        <a:pos x="T8" y="T9"/>
                      </a:cxn>
                      <a:cxn ang="0">
                        <a:pos x="T10" y="T11"/>
                      </a:cxn>
                      <a:cxn ang="0">
                        <a:pos x="T12" y="T13"/>
                      </a:cxn>
                    </a:cxnLst>
                    <a:rect l="0" t="0" r="r" b="b"/>
                    <a:pathLst>
                      <a:path w="47" h="12">
                        <a:moveTo>
                          <a:pt x="6" y="12"/>
                        </a:moveTo>
                        <a:cubicBezTo>
                          <a:pt x="3" y="9"/>
                          <a:pt x="1" y="4"/>
                          <a:pt x="0" y="0"/>
                        </a:cubicBezTo>
                        <a:cubicBezTo>
                          <a:pt x="7" y="1"/>
                          <a:pt x="15" y="1"/>
                          <a:pt x="24" y="1"/>
                        </a:cubicBezTo>
                        <a:cubicBezTo>
                          <a:pt x="32" y="1"/>
                          <a:pt x="40" y="1"/>
                          <a:pt x="47" y="0"/>
                        </a:cubicBezTo>
                        <a:cubicBezTo>
                          <a:pt x="46" y="4"/>
                          <a:pt x="44" y="9"/>
                          <a:pt x="41" y="12"/>
                        </a:cubicBezTo>
                        <a:cubicBezTo>
                          <a:pt x="37" y="9"/>
                          <a:pt x="31" y="8"/>
                          <a:pt x="24" y="8"/>
                        </a:cubicBezTo>
                        <a:cubicBezTo>
                          <a:pt x="16" y="8"/>
                          <a:pt x="10" y="9"/>
                          <a:pt x="6" y="12"/>
                        </a:cubicBezTo>
                        <a:close/>
                      </a:path>
                    </a:pathLst>
                  </a:custGeom>
                  <a:solidFill>
                    <a:srgbClr val="9A32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117" name="Freeform 135">
                    <a:extLst>
                      <a:ext uri="{FF2B5EF4-FFF2-40B4-BE49-F238E27FC236}">
                        <a16:creationId xmlns:a16="http://schemas.microsoft.com/office/drawing/2014/main" id="{818F3A4B-A9E8-DE5E-0321-BBCD15D12D46}"/>
                      </a:ext>
                    </a:extLst>
                  </p:cNvPr>
                  <p:cNvSpPr>
                    <a:spLocks/>
                  </p:cNvSpPr>
                  <p:nvPr/>
                </p:nvSpPr>
                <p:spPr bwMode="auto">
                  <a:xfrm>
                    <a:off x="4720589" y="5174003"/>
                    <a:ext cx="371138" cy="127977"/>
                  </a:xfrm>
                  <a:custGeom>
                    <a:avLst/>
                    <a:gdLst>
                      <a:gd name="T0" fmla="*/ 18 w 35"/>
                      <a:gd name="T1" fmla="*/ 12 h 12"/>
                      <a:gd name="T2" fmla="*/ 0 w 35"/>
                      <a:gd name="T3" fmla="*/ 4 h 12"/>
                      <a:gd name="T4" fmla="*/ 18 w 35"/>
                      <a:gd name="T5" fmla="*/ 0 h 12"/>
                      <a:gd name="T6" fmla="*/ 35 w 35"/>
                      <a:gd name="T7" fmla="*/ 4 h 12"/>
                      <a:gd name="T8" fmla="*/ 18 w 35"/>
                      <a:gd name="T9" fmla="*/ 12 h 12"/>
                    </a:gdLst>
                    <a:ahLst/>
                    <a:cxnLst>
                      <a:cxn ang="0">
                        <a:pos x="T0" y="T1"/>
                      </a:cxn>
                      <a:cxn ang="0">
                        <a:pos x="T2" y="T3"/>
                      </a:cxn>
                      <a:cxn ang="0">
                        <a:pos x="T4" y="T5"/>
                      </a:cxn>
                      <a:cxn ang="0">
                        <a:pos x="T6" y="T7"/>
                      </a:cxn>
                      <a:cxn ang="0">
                        <a:pos x="T8" y="T9"/>
                      </a:cxn>
                    </a:cxnLst>
                    <a:rect l="0" t="0" r="r" b="b"/>
                    <a:pathLst>
                      <a:path w="35" h="12">
                        <a:moveTo>
                          <a:pt x="18" y="12"/>
                        </a:moveTo>
                        <a:cubicBezTo>
                          <a:pt x="11" y="12"/>
                          <a:pt x="4" y="9"/>
                          <a:pt x="0" y="4"/>
                        </a:cubicBezTo>
                        <a:cubicBezTo>
                          <a:pt x="4" y="1"/>
                          <a:pt x="10" y="0"/>
                          <a:pt x="18" y="0"/>
                        </a:cubicBezTo>
                        <a:cubicBezTo>
                          <a:pt x="25" y="0"/>
                          <a:pt x="31" y="1"/>
                          <a:pt x="35" y="4"/>
                        </a:cubicBezTo>
                        <a:cubicBezTo>
                          <a:pt x="31" y="9"/>
                          <a:pt x="25" y="12"/>
                          <a:pt x="18" y="12"/>
                        </a:cubicBezTo>
                        <a:close/>
                      </a:path>
                    </a:pathLst>
                  </a:custGeom>
                  <a:solidFill>
                    <a:srgbClr val="C455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grpSp>
            <p:sp>
              <p:nvSpPr>
                <p:cNvPr id="100" name="Freeform 159">
                  <a:extLst>
                    <a:ext uri="{FF2B5EF4-FFF2-40B4-BE49-F238E27FC236}">
                      <a16:creationId xmlns:a16="http://schemas.microsoft.com/office/drawing/2014/main" id="{1F724088-AA1B-6321-A32B-529E3AD245DC}"/>
                    </a:ext>
                  </a:extLst>
                </p:cNvPr>
                <p:cNvSpPr>
                  <a:spLocks noEditPoints="1"/>
                </p:cNvSpPr>
                <p:nvPr/>
              </p:nvSpPr>
              <p:spPr bwMode="auto">
                <a:xfrm>
                  <a:off x="437297" y="1868170"/>
                  <a:ext cx="383932" cy="319948"/>
                </a:xfrm>
                <a:custGeom>
                  <a:avLst/>
                  <a:gdLst>
                    <a:gd name="T0" fmla="*/ 17 w 36"/>
                    <a:gd name="T1" fmla="*/ 30 h 30"/>
                    <a:gd name="T2" fmla="*/ 17 w 36"/>
                    <a:gd name="T3" fmla="*/ 30 h 30"/>
                    <a:gd name="T4" fmla="*/ 17 w 36"/>
                    <a:gd name="T5" fmla="*/ 30 h 30"/>
                    <a:gd name="T6" fmla="*/ 17 w 36"/>
                    <a:gd name="T7" fmla="*/ 30 h 30"/>
                    <a:gd name="T8" fmla="*/ 16 w 36"/>
                    <a:gd name="T9" fmla="*/ 30 h 30"/>
                    <a:gd name="T10" fmla="*/ 16 w 36"/>
                    <a:gd name="T11" fmla="*/ 30 h 30"/>
                    <a:gd name="T12" fmla="*/ 16 w 36"/>
                    <a:gd name="T13" fmla="*/ 30 h 30"/>
                    <a:gd name="T14" fmla="*/ 35 w 36"/>
                    <a:gd name="T15" fmla="*/ 15 h 30"/>
                    <a:gd name="T16" fmla="*/ 17 w 36"/>
                    <a:gd name="T17" fmla="*/ 30 h 30"/>
                    <a:gd name="T18" fmla="*/ 35 w 36"/>
                    <a:gd name="T19" fmla="*/ 15 h 30"/>
                    <a:gd name="T20" fmla="*/ 35 w 36"/>
                    <a:gd name="T21" fmla="*/ 14 h 30"/>
                    <a:gd name="T22" fmla="*/ 35 w 36"/>
                    <a:gd name="T23" fmla="*/ 15 h 30"/>
                    <a:gd name="T24" fmla="*/ 35 w 36"/>
                    <a:gd name="T25" fmla="*/ 14 h 30"/>
                    <a:gd name="T26" fmla="*/ 14 w 36"/>
                    <a:gd name="T27" fmla="*/ 0 h 30"/>
                    <a:gd name="T28" fmla="*/ 14 w 36"/>
                    <a:gd name="T29" fmla="*/ 0 h 30"/>
                    <a:gd name="T30" fmla="*/ 18 w 36"/>
                    <a:gd name="T31" fmla="*/ 1 h 30"/>
                    <a:gd name="T32" fmla="*/ 18 w 36"/>
                    <a:gd name="T33" fmla="*/ 1 h 30"/>
                    <a:gd name="T34" fmla="*/ 34 w 36"/>
                    <a:gd name="T35" fmla="*/ 6 h 30"/>
                    <a:gd name="T36" fmla="*/ 36 w 36"/>
                    <a:gd name="T37" fmla="*/ 11 h 30"/>
                    <a:gd name="T38" fmla="*/ 34 w 36"/>
                    <a:gd name="T39" fmla="*/ 6 h 30"/>
                    <a:gd name="T40" fmla="*/ 18 w 36"/>
                    <a:gd name="T41" fmla="*/ 1 h 30"/>
                    <a:gd name="T42" fmla="*/ 18 w 36"/>
                    <a:gd name="T43" fmla="*/ 1 h 30"/>
                    <a:gd name="T44" fmla="*/ 14 w 36"/>
                    <a:gd name="T45" fmla="*/ 0 h 30"/>
                    <a:gd name="T46" fmla="*/ 14 w 36"/>
                    <a:gd name="T47" fmla="*/ 0 h 30"/>
                    <a:gd name="T48" fmla="*/ 13 w 36"/>
                    <a:gd name="T49" fmla="*/ 0 h 30"/>
                    <a:gd name="T50" fmla="*/ 7 w 36"/>
                    <a:gd name="T51" fmla="*/ 1 h 30"/>
                    <a:gd name="T52" fmla="*/ 1 w 36"/>
                    <a:gd name="T53" fmla="*/ 7 h 30"/>
                    <a:gd name="T54" fmla="*/ 0 w 36"/>
                    <a:gd name="T55" fmla="*/ 13 h 30"/>
                    <a:gd name="T56" fmla="*/ 1 w 36"/>
                    <a:gd name="T57" fmla="*/ 7 h 30"/>
                    <a:gd name="T58" fmla="*/ 7 w 36"/>
                    <a:gd name="T59" fmla="*/ 1 h 30"/>
                    <a:gd name="T60" fmla="*/ 13 w 36"/>
                    <a:gd name="T61" fmla="*/ 0 h 30"/>
                    <a:gd name="T62" fmla="*/ 13 w 36"/>
                    <a:gd name="T63" fmla="*/ 0 h 30"/>
                    <a:gd name="T64" fmla="*/ 13 w 36"/>
                    <a:gd name="T65" fmla="*/ 0 h 30"/>
                    <a:gd name="T66" fmla="*/ 13 w 36"/>
                    <a:gd name="T67" fmla="*/ 0 h 30"/>
                    <a:gd name="T68" fmla="*/ 13 w 36"/>
                    <a:gd name="T69"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6" h="30">
                      <a:moveTo>
                        <a:pt x="17" y="30"/>
                      </a:moveTo>
                      <a:cubicBezTo>
                        <a:pt x="17" y="30"/>
                        <a:pt x="17" y="30"/>
                        <a:pt x="17" y="30"/>
                      </a:cubicBezTo>
                      <a:cubicBezTo>
                        <a:pt x="17" y="30"/>
                        <a:pt x="17" y="30"/>
                        <a:pt x="17" y="30"/>
                      </a:cubicBezTo>
                      <a:cubicBezTo>
                        <a:pt x="17" y="30"/>
                        <a:pt x="17" y="30"/>
                        <a:pt x="17" y="30"/>
                      </a:cubicBezTo>
                      <a:moveTo>
                        <a:pt x="16" y="30"/>
                      </a:moveTo>
                      <a:cubicBezTo>
                        <a:pt x="16" y="30"/>
                        <a:pt x="16" y="30"/>
                        <a:pt x="16" y="30"/>
                      </a:cubicBezTo>
                      <a:cubicBezTo>
                        <a:pt x="16" y="30"/>
                        <a:pt x="16" y="30"/>
                        <a:pt x="16" y="30"/>
                      </a:cubicBezTo>
                      <a:moveTo>
                        <a:pt x="35" y="15"/>
                      </a:moveTo>
                      <a:cubicBezTo>
                        <a:pt x="32" y="24"/>
                        <a:pt x="29" y="30"/>
                        <a:pt x="17" y="30"/>
                      </a:cubicBezTo>
                      <a:cubicBezTo>
                        <a:pt x="29" y="30"/>
                        <a:pt x="32" y="24"/>
                        <a:pt x="35" y="15"/>
                      </a:cubicBezTo>
                      <a:moveTo>
                        <a:pt x="35" y="14"/>
                      </a:moveTo>
                      <a:cubicBezTo>
                        <a:pt x="35" y="14"/>
                        <a:pt x="35" y="14"/>
                        <a:pt x="35" y="15"/>
                      </a:cubicBezTo>
                      <a:cubicBezTo>
                        <a:pt x="35" y="14"/>
                        <a:pt x="35" y="14"/>
                        <a:pt x="35" y="14"/>
                      </a:cubicBezTo>
                      <a:moveTo>
                        <a:pt x="14" y="0"/>
                      </a:moveTo>
                      <a:cubicBezTo>
                        <a:pt x="14" y="0"/>
                        <a:pt x="14" y="0"/>
                        <a:pt x="14" y="0"/>
                      </a:cubicBezTo>
                      <a:cubicBezTo>
                        <a:pt x="15" y="1"/>
                        <a:pt x="17" y="1"/>
                        <a:pt x="18" y="1"/>
                      </a:cubicBezTo>
                      <a:cubicBezTo>
                        <a:pt x="18" y="1"/>
                        <a:pt x="18" y="1"/>
                        <a:pt x="18" y="1"/>
                      </a:cubicBezTo>
                      <a:cubicBezTo>
                        <a:pt x="24" y="1"/>
                        <a:pt x="31" y="2"/>
                        <a:pt x="34" y="6"/>
                      </a:cubicBezTo>
                      <a:cubicBezTo>
                        <a:pt x="35" y="8"/>
                        <a:pt x="36" y="9"/>
                        <a:pt x="36" y="11"/>
                      </a:cubicBezTo>
                      <a:cubicBezTo>
                        <a:pt x="36" y="9"/>
                        <a:pt x="35" y="8"/>
                        <a:pt x="34" y="6"/>
                      </a:cubicBezTo>
                      <a:cubicBezTo>
                        <a:pt x="31" y="2"/>
                        <a:pt x="24" y="1"/>
                        <a:pt x="18" y="1"/>
                      </a:cubicBezTo>
                      <a:cubicBezTo>
                        <a:pt x="18" y="1"/>
                        <a:pt x="18" y="1"/>
                        <a:pt x="18" y="1"/>
                      </a:cubicBezTo>
                      <a:cubicBezTo>
                        <a:pt x="17" y="1"/>
                        <a:pt x="15" y="1"/>
                        <a:pt x="14" y="0"/>
                      </a:cubicBezTo>
                      <a:cubicBezTo>
                        <a:pt x="14" y="0"/>
                        <a:pt x="14" y="0"/>
                        <a:pt x="14" y="0"/>
                      </a:cubicBezTo>
                      <a:moveTo>
                        <a:pt x="13" y="0"/>
                      </a:moveTo>
                      <a:cubicBezTo>
                        <a:pt x="10" y="0"/>
                        <a:pt x="8" y="1"/>
                        <a:pt x="7" y="1"/>
                      </a:cubicBezTo>
                      <a:cubicBezTo>
                        <a:pt x="3" y="2"/>
                        <a:pt x="2" y="5"/>
                        <a:pt x="1" y="7"/>
                      </a:cubicBezTo>
                      <a:cubicBezTo>
                        <a:pt x="1" y="9"/>
                        <a:pt x="0" y="11"/>
                        <a:pt x="0" y="13"/>
                      </a:cubicBezTo>
                      <a:cubicBezTo>
                        <a:pt x="0" y="11"/>
                        <a:pt x="1" y="9"/>
                        <a:pt x="1" y="7"/>
                      </a:cubicBezTo>
                      <a:cubicBezTo>
                        <a:pt x="2" y="5"/>
                        <a:pt x="3" y="2"/>
                        <a:pt x="7" y="1"/>
                      </a:cubicBezTo>
                      <a:cubicBezTo>
                        <a:pt x="8" y="1"/>
                        <a:pt x="10" y="0"/>
                        <a:pt x="13" y="0"/>
                      </a:cubicBezTo>
                      <a:moveTo>
                        <a:pt x="13" y="0"/>
                      </a:moveTo>
                      <a:cubicBezTo>
                        <a:pt x="13" y="0"/>
                        <a:pt x="13" y="0"/>
                        <a:pt x="13" y="0"/>
                      </a:cubicBezTo>
                      <a:cubicBezTo>
                        <a:pt x="13" y="0"/>
                        <a:pt x="13" y="0"/>
                        <a:pt x="13" y="0"/>
                      </a:cubicBezTo>
                      <a:cubicBezTo>
                        <a:pt x="13" y="0"/>
                        <a:pt x="13" y="0"/>
                        <a:pt x="13" y="0"/>
                      </a:cubicBezTo>
                    </a:path>
                  </a:pathLst>
                </a:custGeom>
                <a:solidFill>
                  <a:srgbClr val="4B4A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101" name="Freeform 31687">
                  <a:extLst>
                    <a:ext uri="{FF2B5EF4-FFF2-40B4-BE49-F238E27FC236}">
                      <a16:creationId xmlns:a16="http://schemas.microsoft.com/office/drawing/2014/main" id="{BC09C13B-E61F-876E-D9C5-5A70BD73BE6D}"/>
                    </a:ext>
                  </a:extLst>
                </p:cNvPr>
                <p:cNvSpPr>
                  <a:spLocks/>
                </p:cNvSpPr>
                <p:nvPr/>
              </p:nvSpPr>
              <p:spPr bwMode="auto">
                <a:xfrm>
                  <a:off x="512390" y="2216472"/>
                  <a:ext cx="168068" cy="75131"/>
                </a:xfrm>
                <a:custGeom>
                  <a:avLst/>
                  <a:gdLst>
                    <a:gd name="T0" fmla="*/ 11 w 11"/>
                    <a:gd name="T1" fmla="*/ 3 h 7"/>
                    <a:gd name="T2" fmla="*/ 6 w 11"/>
                    <a:gd name="T3" fmla="*/ 7 h 7"/>
                    <a:gd name="T4" fmla="*/ 0 w 11"/>
                    <a:gd name="T5" fmla="*/ 4 h 7"/>
                    <a:gd name="T6" fmla="*/ 5 w 11"/>
                    <a:gd name="T7" fmla="*/ 0 h 7"/>
                    <a:gd name="T8" fmla="*/ 11 w 11"/>
                    <a:gd name="T9" fmla="*/ 3 h 7"/>
                  </a:gdLst>
                  <a:ahLst/>
                  <a:cxnLst>
                    <a:cxn ang="0">
                      <a:pos x="T0" y="T1"/>
                    </a:cxn>
                    <a:cxn ang="0">
                      <a:pos x="T2" y="T3"/>
                    </a:cxn>
                    <a:cxn ang="0">
                      <a:pos x="T4" y="T5"/>
                    </a:cxn>
                    <a:cxn ang="0">
                      <a:pos x="T6" y="T7"/>
                    </a:cxn>
                    <a:cxn ang="0">
                      <a:pos x="T8" y="T9"/>
                    </a:cxn>
                  </a:cxnLst>
                  <a:rect l="0" t="0" r="r" b="b"/>
                  <a:pathLst>
                    <a:path w="11" h="7">
                      <a:moveTo>
                        <a:pt x="11" y="3"/>
                      </a:moveTo>
                      <a:cubicBezTo>
                        <a:pt x="11" y="5"/>
                        <a:pt x="8" y="6"/>
                        <a:pt x="6" y="7"/>
                      </a:cubicBezTo>
                      <a:cubicBezTo>
                        <a:pt x="3" y="7"/>
                        <a:pt x="0" y="6"/>
                        <a:pt x="0" y="4"/>
                      </a:cubicBezTo>
                      <a:cubicBezTo>
                        <a:pt x="0" y="2"/>
                        <a:pt x="2" y="0"/>
                        <a:pt x="5" y="0"/>
                      </a:cubicBezTo>
                      <a:cubicBezTo>
                        <a:pt x="8" y="0"/>
                        <a:pt x="11" y="1"/>
                        <a:pt x="11" y="3"/>
                      </a:cubicBezTo>
                      <a:close/>
                    </a:path>
                  </a:pathLst>
                </a:custGeom>
                <a:solidFill>
                  <a:srgbClr val="FF9D78"/>
                </a:solidFill>
                <a:ln>
                  <a:noFill/>
                </a:ln>
              </p:spPr>
              <p:txBody>
                <a:bodyPr vert="horz" wrap="square" lIns="45720" tIns="22860" rIns="45720" bIns="22860" numCol="1" anchor="t" anchorCtr="0" compatLnSpc="1">
                  <a:prstTxWarp prst="textNoShape">
                    <a:avLst/>
                  </a:prstTxWarp>
                </a:bodyPr>
                <a:lstStyle/>
                <a:p>
                  <a:endParaRPr lang="en-US" sz="900"/>
                </a:p>
              </p:txBody>
            </p:sp>
            <p:grpSp>
              <p:nvGrpSpPr>
                <p:cNvPr id="102" name="Group 101">
                  <a:extLst>
                    <a:ext uri="{FF2B5EF4-FFF2-40B4-BE49-F238E27FC236}">
                      <a16:creationId xmlns:a16="http://schemas.microsoft.com/office/drawing/2014/main" id="{08505663-48C2-54EB-4FA2-08366FC98B57}"/>
                    </a:ext>
                  </a:extLst>
                </p:cNvPr>
                <p:cNvGrpSpPr/>
                <p:nvPr/>
              </p:nvGrpSpPr>
              <p:grpSpPr>
                <a:xfrm>
                  <a:off x="1056893" y="1833312"/>
                  <a:ext cx="194939" cy="292410"/>
                  <a:chOff x="766791" y="7239466"/>
                  <a:chExt cx="549950" cy="824928"/>
                </a:xfrm>
              </p:grpSpPr>
              <p:sp>
                <p:nvSpPr>
                  <p:cNvPr id="112" name="Freeform 31692">
                    <a:extLst>
                      <a:ext uri="{FF2B5EF4-FFF2-40B4-BE49-F238E27FC236}">
                        <a16:creationId xmlns:a16="http://schemas.microsoft.com/office/drawing/2014/main" id="{4434B41E-0557-4A41-1021-8D5343DAF41E}"/>
                      </a:ext>
                    </a:extLst>
                  </p:cNvPr>
                  <p:cNvSpPr>
                    <a:spLocks/>
                  </p:cNvSpPr>
                  <p:nvPr/>
                </p:nvSpPr>
                <p:spPr bwMode="auto">
                  <a:xfrm>
                    <a:off x="766791" y="7239466"/>
                    <a:ext cx="549950" cy="797437"/>
                  </a:xfrm>
                  <a:custGeom>
                    <a:avLst/>
                    <a:gdLst>
                      <a:gd name="T0" fmla="*/ 1 w 18"/>
                      <a:gd name="T1" fmla="*/ 12 h 25"/>
                      <a:gd name="T2" fmla="*/ 13 w 18"/>
                      <a:gd name="T3" fmla="*/ 2 h 25"/>
                      <a:gd name="T4" fmla="*/ 16 w 18"/>
                      <a:gd name="T5" fmla="*/ 17 h 25"/>
                      <a:gd name="T6" fmla="*/ 6 w 18"/>
                      <a:gd name="T7" fmla="*/ 23 h 25"/>
                      <a:gd name="T8" fmla="*/ 1 w 18"/>
                      <a:gd name="T9" fmla="*/ 12 h 25"/>
                    </a:gdLst>
                    <a:ahLst/>
                    <a:cxnLst>
                      <a:cxn ang="0">
                        <a:pos x="T0" y="T1"/>
                      </a:cxn>
                      <a:cxn ang="0">
                        <a:pos x="T2" y="T3"/>
                      </a:cxn>
                      <a:cxn ang="0">
                        <a:pos x="T4" y="T5"/>
                      </a:cxn>
                      <a:cxn ang="0">
                        <a:pos x="T6" y="T7"/>
                      </a:cxn>
                      <a:cxn ang="0">
                        <a:pos x="T8" y="T9"/>
                      </a:cxn>
                    </a:cxnLst>
                    <a:rect l="0" t="0" r="r" b="b"/>
                    <a:pathLst>
                      <a:path w="18" h="25">
                        <a:moveTo>
                          <a:pt x="1" y="12"/>
                        </a:moveTo>
                        <a:cubicBezTo>
                          <a:pt x="3" y="4"/>
                          <a:pt x="8" y="0"/>
                          <a:pt x="13" y="2"/>
                        </a:cubicBezTo>
                        <a:cubicBezTo>
                          <a:pt x="17" y="3"/>
                          <a:pt x="18" y="10"/>
                          <a:pt x="16" y="17"/>
                        </a:cubicBezTo>
                        <a:cubicBezTo>
                          <a:pt x="14" y="25"/>
                          <a:pt x="11" y="25"/>
                          <a:pt x="6" y="23"/>
                        </a:cubicBezTo>
                        <a:cubicBezTo>
                          <a:pt x="2" y="21"/>
                          <a:pt x="0" y="19"/>
                          <a:pt x="1" y="12"/>
                        </a:cubicBezTo>
                        <a:close/>
                      </a:path>
                    </a:pathLst>
                  </a:custGeom>
                  <a:solidFill>
                    <a:srgbClr val="B96C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113" name="Freeform 31693">
                    <a:extLst>
                      <a:ext uri="{FF2B5EF4-FFF2-40B4-BE49-F238E27FC236}">
                        <a16:creationId xmlns:a16="http://schemas.microsoft.com/office/drawing/2014/main" id="{5788F668-988B-4DBB-11DF-59D56868DDA1}"/>
                      </a:ext>
                    </a:extLst>
                  </p:cNvPr>
                  <p:cNvSpPr>
                    <a:spLocks/>
                  </p:cNvSpPr>
                  <p:nvPr/>
                </p:nvSpPr>
                <p:spPr bwMode="auto">
                  <a:xfrm>
                    <a:off x="766791" y="7294463"/>
                    <a:ext cx="549950" cy="769931"/>
                  </a:xfrm>
                  <a:custGeom>
                    <a:avLst/>
                    <a:gdLst>
                      <a:gd name="T0" fmla="*/ 1 w 18"/>
                      <a:gd name="T1" fmla="*/ 12 h 25"/>
                      <a:gd name="T2" fmla="*/ 13 w 18"/>
                      <a:gd name="T3" fmla="*/ 2 h 25"/>
                      <a:gd name="T4" fmla="*/ 16 w 18"/>
                      <a:gd name="T5" fmla="*/ 18 h 25"/>
                      <a:gd name="T6" fmla="*/ 7 w 18"/>
                      <a:gd name="T7" fmla="*/ 23 h 25"/>
                      <a:gd name="T8" fmla="*/ 1 w 18"/>
                      <a:gd name="T9" fmla="*/ 12 h 25"/>
                    </a:gdLst>
                    <a:ahLst/>
                    <a:cxnLst>
                      <a:cxn ang="0">
                        <a:pos x="T0" y="T1"/>
                      </a:cxn>
                      <a:cxn ang="0">
                        <a:pos x="T2" y="T3"/>
                      </a:cxn>
                      <a:cxn ang="0">
                        <a:pos x="T4" y="T5"/>
                      </a:cxn>
                      <a:cxn ang="0">
                        <a:pos x="T6" y="T7"/>
                      </a:cxn>
                      <a:cxn ang="0">
                        <a:pos x="T8" y="T9"/>
                      </a:cxn>
                    </a:cxnLst>
                    <a:rect l="0" t="0" r="r" b="b"/>
                    <a:pathLst>
                      <a:path w="18" h="25">
                        <a:moveTo>
                          <a:pt x="1" y="12"/>
                        </a:moveTo>
                        <a:cubicBezTo>
                          <a:pt x="3" y="5"/>
                          <a:pt x="8" y="0"/>
                          <a:pt x="13" y="2"/>
                        </a:cubicBezTo>
                        <a:cubicBezTo>
                          <a:pt x="17" y="4"/>
                          <a:pt x="18" y="11"/>
                          <a:pt x="16" y="18"/>
                        </a:cubicBezTo>
                        <a:cubicBezTo>
                          <a:pt x="15" y="25"/>
                          <a:pt x="11" y="25"/>
                          <a:pt x="7" y="23"/>
                        </a:cubicBezTo>
                        <a:cubicBezTo>
                          <a:pt x="2" y="22"/>
                          <a:pt x="0" y="20"/>
                          <a:pt x="1" y="12"/>
                        </a:cubicBezTo>
                        <a:close/>
                      </a:path>
                    </a:pathLst>
                  </a:custGeom>
                  <a:solidFill>
                    <a:srgbClr val="FFF8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114" name="Freeform 31697">
                    <a:extLst>
                      <a:ext uri="{FF2B5EF4-FFF2-40B4-BE49-F238E27FC236}">
                        <a16:creationId xmlns:a16="http://schemas.microsoft.com/office/drawing/2014/main" id="{F8A862F2-F16B-7921-21FF-7DF1D92744B6}"/>
                      </a:ext>
                    </a:extLst>
                  </p:cNvPr>
                  <p:cNvSpPr>
                    <a:spLocks/>
                  </p:cNvSpPr>
                  <p:nvPr/>
                </p:nvSpPr>
                <p:spPr bwMode="auto">
                  <a:xfrm>
                    <a:off x="849274" y="7541949"/>
                    <a:ext cx="357477" cy="439961"/>
                  </a:xfrm>
                  <a:custGeom>
                    <a:avLst/>
                    <a:gdLst>
                      <a:gd name="T0" fmla="*/ 0 w 11"/>
                      <a:gd name="T1" fmla="*/ 7 h 15"/>
                      <a:gd name="T2" fmla="*/ 6 w 11"/>
                      <a:gd name="T3" fmla="*/ 1 h 15"/>
                      <a:gd name="T4" fmla="*/ 11 w 11"/>
                      <a:gd name="T5" fmla="*/ 8 h 15"/>
                      <a:gd name="T6" fmla="*/ 5 w 11"/>
                      <a:gd name="T7" fmla="*/ 14 h 15"/>
                      <a:gd name="T8" fmla="*/ 0 w 11"/>
                      <a:gd name="T9" fmla="*/ 7 h 15"/>
                    </a:gdLst>
                    <a:ahLst/>
                    <a:cxnLst>
                      <a:cxn ang="0">
                        <a:pos x="T0" y="T1"/>
                      </a:cxn>
                      <a:cxn ang="0">
                        <a:pos x="T2" y="T3"/>
                      </a:cxn>
                      <a:cxn ang="0">
                        <a:pos x="T4" y="T5"/>
                      </a:cxn>
                      <a:cxn ang="0">
                        <a:pos x="T6" y="T7"/>
                      </a:cxn>
                      <a:cxn ang="0">
                        <a:pos x="T8" y="T9"/>
                      </a:cxn>
                    </a:cxnLst>
                    <a:rect l="0" t="0" r="r" b="b"/>
                    <a:pathLst>
                      <a:path w="11" h="15">
                        <a:moveTo>
                          <a:pt x="0" y="7"/>
                        </a:moveTo>
                        <a:cubicBezTo>
                          <a:pt x="0" y="3"/>
                          <a:pt x="3" y="0"/>
                          <a:pt x="6" y="1"/>
                        </a:cubicBezTo>
                        <a:cubicBezTo>
                          <a:pt x="9" y="1"/>
                          <a:pt x="11" y="4"/>
                          <a:pt x="11" y="8"/>
                        </a:cubicBezTo>
                        <a:cubicBezTo>
                          <a:pt x="10" y="12"/>
                          <a:pt x="8" y="15"/>
                          <a:pt x="5" y="14"/>
                        </a:cubicBezTo>
                        <a:cubicBezTo>
                          <a:pt x="2" y="14"/>
                          <a:pt x="0" y="11"/>
                          <a:pt x="0" y="7"/>
                        </a:cubicBezTo>
                        <a:close/>
                      </a:path>
                    </a:pathLst>
                  </a:custGeom>
                  <a:solidFill>
                    <a:srgbClr val="83AD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115" name="Freeform 31698">
                    <a:extLst>
                      <a:ext uri="{FF2B5EF4-FFF2-40B4-BE49-F238E27FC236}">
                        <a16:creationId xmlns:a16="http://schemas.microsoft.com/office/drawing/2014/main" id="{B6B96DDF-5B1C-5411-B216-2D7A61A46408}"/>
                      </a:ext>
                    </a:extLst>
                  </p:cNvPr>
                  <p:cNvSpPr>
                    <a:spLocks/>
                  </p:cNvSpPr>
                  <p:nvPr/>
                </p:nvSpPr>
                <p:spPr bwMode="auto">
                  <a:xfrm>
                    <a:off x="959265" y="7596943"/>
                    <a:ext cx="109990" cy="109989"/>
                  </a:xfrm>
                  <a:custGeom>
                    <a:avLst/>
                    <a:gdLst>
                      <a:gd name="T0" fmla="*/ 0 w 4"/>
                      <a:gd name="T1" fmla="*/ 2 h 4"/>
                      <a:gd name="T2" fmla="*/ 2 w 4"/>
                      <a:gd name="T3" fmla="*/ 0 h 4"/>
                      <a:gd name="T4" fmla="*/ 4 w 4"/>
                      <a:gd name="T5" fmla="*/ 2 h 4"/>
                      <a:gd name="T6" fmla="*/ 2 w 4"/>
                      <a:gd name="T7" fmla="*/ 4 h 4"/>
                      <a:gd name="T8" fmla="*/ 0 w 4"/>
                      <a:gd name="T9" fmla="*/ 2 h 4"/>
                    </a:gdLst>
                    <a:ahLst/>
                    <a:cxnLst>
                      <a:cxn ang="0">
                        <a:pos x="T0" y="T1"/>
                      </a:cxn>
                      <a:cxn ang="0">
                        <a:pos x="T2" y="T3"/>
                      </a:cxn>
                      <a:cxn ang="0">
                        <a:pos x="T4" y="T5"/>
                      </a:cxn>
                      <a:cxn ang="0">
                        <a:pos x="T6" y="T7"/>
                      </a:cxn>
                      <a:cxn ang="0">
                        <a:pos x="T8" y="T9"/>
                      </a:cxn>
                    </a:cxnLst>
                    <a:rect l="0" t="0" r="r" b="b"/>
                    <a:pathLst>
                      <a:path w="4" h="4">
                        <a:moveTo>
                          <a:pt x="0" y="2"/>
                        </a:moveTo>
                        <a:cubicBezTo>
                          <a:pt x="0" y="1"/>
                          <a:pt x="1" y="0"/>
                          <a:pt x="2" y="0"/>
                        </a:cubicBezTo>
                        <a:cubicBezTo>
                          <a:pt x="3" y="0"/>
                          <a:pt x="4" y="1"/>
                          <a:pt x="4" y="2"/>
                        </a:cubicBezTo>
                        <a:cubicBezTo>
                          <a:pt x="4" y="4"/>
                          <a:pt x="3" y="4"/>
                          <a:pt x="2" y="4"/>
                        </a:cubicBezTo>
                        <a:cubicBezTo>
                          <a:pt x="1" y="4"/>
                          <a:pt x="0" y="3"/>
                          <a:pt x="0" y="2"/>
                        </a:cubicBezTo>
                        <a:close/>
                      </a:path>
                    </a:pathLst>
                  </a:custGeom>
                  <a:solidFill>
                    <a:srgbClr val="AFD1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grpSp>
            <p:grpSp>
              <p:nvGrpSpPr>
                <p:cNvPr id="103" name="Group 102">
                  <a:extLst>
                    <a:ext uri="{FF2B5EF4-FFF2-40B4-BE49-F238E27FC236}">
                      <a16:creationId xmlns:a16="http://schemas.microsoft.com/office/drawing/2014/main" id="{5546458A-3741-9A26-B4DD-1D20DD420688}"/>
                    </a:ext>
                  </a:extLst>
                </p:cNvPr>
                <p:cNvGrpSpPr/>
                <p:nvPr/>
              </p:nvGrpSpPr>
              <p:grpSpPr>
                <a:xfrm>
                  <a:off x="559092" y="1829781"/>
                  <a:ext cx="221682" cy="282665"/>
                  <a:chOff x="-360617" y="7129477"/>
                  <a:chExt cx="659942" cy="797437"/>
                </a:xfrm>
              </p:grpSpPr>
              <p:sp>
                <p:nvSpPr>
                  <p:cNvPr id="108" name="Freeform 31690">
                    <a:extLst>
                      <a:ext uri="{FF2B5EF4-FFF2-40B4-BE49-F238E27FC236}">
                        <a16:creationId xmlns:a16="http://schemas.microsoft.com/office/drawing/2014/main" id="{97371EC5-F09D-6C34-DDB8-8CD512FC051F}"/>
                      </a:ext>
                    </a:extLst>
                  </p:cNvPr>
                  <p:cNvSpPr>
                    <a:spLocks/>
                  </p:cNvSpPr>
                  <p:nvPr/>
                </p:nvSpPr>
                <p:spPr bwMode="auto">
                  <a:xfrm>
                    <a:off x="-360617" y="7129477"/>
                    <a:ext cx="632453" cy="769931"/>
                  </a:xfrm>
                  <a:custGeom>
                    <a:avLst/>
                    <a:gdLst>
                      <a:gd name="T0" fmla="*/ 2 w 20"/>
                      <a:gd name="T1" fmla="*/ 17 h 25"/>
                      <a:gd name="T2" fmla="*/ 9 w 20"/>
                      <a:gd name="T3" fmla="*/ 2 h 25"/>
                      <a:gd name="T4" fmla="*/ 19 w 20"/>
                      <a:gd name="T5" fmla="*/ 13 h 25"/>
                      <a:gd name="T6" fmla="*/ 11 w 20"/>
                      <a:gd name="T7" fmla="*/ 24 h 25"/>
                      <a:gd name="T8" fmla="*/ 2 w 20"/>
                      <a:gd name="T9" fmla="*/ 17 h 25"/>
                    </a:gdLst>
                    <a:ahLst/>
                    <a:cxnLst>
                      <a:cxn ang="0">
                        <a:pos x="T0" y="T1"/>
                      </a:cxn>
                      <a:cxn ang="0">
                        <a:pos x="T2" y="T3"/>
                      </a:cxn>
                      <a:cxn ang="0">
                        <a:pos x="T4" y="T5"/>
                      </a:cxn>
                      <a:cxn ang="0">
                        <a:pos x="T6" y="T7"/>
                      </a:cxn>
                      <a:cxn ang="0">
                        <a:pos x="T8" y="T9"/>
                      </a:cxn>
                    </a:cxnLst>
                    <a:rect l="0" t="0" r="r" b="b"/>
                    <a:pathLst>
                      <a:path w="20" h="25">
                        <a:moveTo>
                          <a:pt x="2" y="17"/>
                        </a:moveTo>
                        <a:cubicBezTo>
                          <a:pt x="0" y="10"/>
                          <a:pt x="4" y="3"/>
                          <a:pt x="9" y="2"/>
                        </a:cubicBezTo>
                        <a:cubicBezTo>
                          <a:pt x="14" y="0"/>
                          <a:pt x="18" y="6"/>
                          <a:pt x="19" y="13"/>
                        </a:cubicBezTo>
                        <a:cubicBezTo>
                          <a:pt x="20" y="20"/>
                          <a:pt x="17" y="22"/>
                          <a:pt x="11" y="24"/>
                        </a:cubicBezTo>
                        <a:cubicBezTo>
                          <a:pt x="6" y="25"/>
                          <a:pt x="3" y="25"/>
                          <a:pt x="2" y="17"/>
                        </a:cubicBezTo>
                        <a:close/>
                      </a:path>
                    </a:pathLst>
                  </a:custGeom>
                  <a:solidFill>
                    <a:srgbClr val="B96C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109" name="Freeform 31691">
                    <a:extLst>
                      <a:ext uri="{FF2B5EF4-FFF2-40B4-BE49-F238E27FC236}">
                        <a16:creationId xmlns:a16="http://schemas.microsoft.com/office/drawing/2014/main" id="{45200F5A-0F5C-A22B-620F-D017D7926318}"/>
                      </a:ext>
                    </a:extLst>
                  </p:cNvPr>
                  <p:cNvSpPr>
                    <a:spLocks/>
                  </p:cNvSpPr>
                  <p:nvPr/>
                </p:nvSpPr>
                <p:spPr bwMode="auto">
                  <a:xfrm>
                    <a:off x="-305621" y="7156983"/>
                    <a:ext cx="604946" cy="769931"/>
                  </a:xfrm>
                  <a:custGeom>
                    <a:avLst/>
                    <a:gdLst>
                      <a:gd name="T0" fmla="*/ 1 w 20"/>
                      <a:gd name="T1" fmla="*/ 17 h 25"/>
                      <a:gd name="T2" fmla="*/ 9 w 20"/>
                      <a:gd name="T3" fmla="*/ 2 h 25"/>
                      <a:gd name="T4" fmla="*/ 19 w 20"/>
                      <a:gd name="T5" fmla="*/ 13 h 25"/>
                      <a:gd name="T6" fmla="*/ 11 w 20"/>
                      <a:gd name="T7" fmla="*/ 24 h 25"/>
                      <a:gd name="T8" fmla="*/ 1 w 20"/>
                      <a:gd name="T9" fmla="*/ 17 h 25"/>
                    </a:gdLst>
                    <a:ahLst/>
                    <a:cxnLst>
                      <a:cxn ang="0">
                        <a:pos x="T0" y="T1"/>
                      </a:cxn>
                      <a:cxn ang="0">
                        <a:pos x="T2" y="T3"/>
                      </a:cxn>
                      <a:cxn ang="0">
                        <a:pos x="T4" y="T5"/>
                      </a:cxn>
                      <a:cxn ang="0">
                        <a:pos x="T6" y="T7"/>
                      </a:cxn>
                      <a:cxn ang="0">
                        <a:pos x="T8" y="T9"/>
                      </a:cxn>
                    </a:cxnLst>
                    <a:rect l="0" t="0" r="r" b="b"/>
                    <a:pathLst>
                      <a:path w="20" h="25">
                        <a:moveTo>
                          <a:pt x="1" y="17"/>
                        </a:moveTo>
                        <a:cubicBezTo>
                          <a:pt x="0" y="10"/>
                          <a:pt x="4" y="3"/>
                          <a:pt x="9" y="2"/>
                        </a:cubicBezTo>
                        <a:cubicBezTo>
                          <a:pt x="14" y="0"/>
                          <a:pt x="18" y="6"/>
                          <a:pt x="19" y="13"/>
                        </a:cubicBezTo>
                        <a:cubicBezTo>
                          <a:pt x="20" y="20"/>
                          <a:pt x="17" y="22"/>
                          <a:pt x="11" y="24"/>
                        </a:cubicBezTo>
                        <a:cubicBezTo>
                          <a:pt x="6" y="25"/>
                          <a:pt x="3" y="25"/>
                          <a:pt x="1" y="17"/>
                        </a:cubicBezTo>
                        <a:close/>
                      </a:path>
                    </a:pathLst>
                  </a:custGeom>
                  <a:solidFill>
                    <a:srgbClr val="FFF8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110" name="Freeform 31696">
                    <a:extLst>
                      <a:ext uri="{FF2B5EF4-FFF2-40B4-BE49-F238E27FC236}">
                        <a16:creationId xmlns:a16="http://schemas.microsoft.com/office/drawing/2014/main" id="{87CC4836-D1F8-474B-55C4-1E442D570CC8}"/>
                      </a:ext>
                    </a:extLst>
                  </p:cNvPr>
                  <p:cNvSpPr>
                    <a:spLocks/>
                  </p:cNvSpPr>
                  <p:nvPr/>
                </p:nvSpPr>
                <p:spPr bwMode="auto">
                  <a:xfrm>
                    <a:off x="-168125" y="7431957"/>
                    <a:ext cx="302482" cy="412472"/>
                  </a:xfrm>
                  <a:custGeom>
                    <a:avLst/>
                    <a:gdLst>
                      <a:gd name="T0" fmla="*/ 0 w 10"/>
                      <a:gd name="T1" fmla="*/ 6 h 13"/>
                      <a:gd name="T2" fmla="*/ 5 w 10"/>
                      <a:gd name="T3" fmla="*/ 0 h 13"/>
                      <a:gd name="T4" fmla="*/ 10 w 10"/>
                      <a:gd name="T5" fmla="*/ 7 h 13"/>
                      <a:gd name="T6" fmla="*/ 5 w 10"/>
                      <a:gd name="T7" fmla="*/ 13 h 13"/>
                      <a:gd name="T8" fmla="*/ 0 w 10"/>
                      <a:gd name="T9" fmla="*/ 6 h 13"/>
                    </a:gdLst>
                    <a:ahLst/>
                    <a:cxnLst>
                      <a:cxn ang="0">
                        <a:pos x="T0" y="T1"/>
                      </a:cxn>
                      <a:cxn ang="0">
                        <a:pos x="T2" y="T3"/>
                      </a:cxn>
                      <a:cxn ang="0">
                        <a:pos x="T4" y="T5"/>
                      </a:cxn>
                      <a:cxn ang="0">
                        <a:pos x="T6" y="T7"/>
                      </a:cxn>
                      <a:cxn ang="0">
                        <a:pos x="T8" y="T9"/>
                      </a:cxn>
                    </a:cxnLst>
                    <a:rect l="0" t="0" r="r" b="b"/>
                    <a:pathLst>
                      <a:path w="10" h="13">
                        <a:moveTo>
                          <a:pt x="0" y="6"/>
                        </a:moveTo>
                        <a:cubicBezTo>
                          <a:pt x="0" y="3"/>
                          <a:pt x="2" y="0"/>
                          <a:pt x="5" y="0"/>
                        </a:cubicBezTo>
                        <a:cubicBezTo>
                          <a:pt x="8" y="0"/>
                          <a:pt x="10" y="3"/>
                          <a:pt x="10" y="7"/>
                        </a:cubicBezTo>
                        <a:cubicBezTo>
                          <a:pt x="10" y="10"/>
                          <a:pt x="7" y="13"/>
                          <a:pt x="5" y="13"/>
                        </a:cubicBezTo>
                        <a:cubicBezTo>
                          <a:pt x="2" y="13"/>
                          <a:pt x="0" y="10"/>
                          <a:pt x="0" y="6"/>
                        </a:cubicBezTo>
                        <a:close/>
                      </a:path>
                    </a:pathLst>
                  </a:custGeom>
                  <a:solidFill>
                    <a:srgbClr val="83AD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111" name="Freeform 31699">
                    <a:extLst>
                      <a:ext uri="{FF2B5EF4-FFF2-40B4-BE49-F238E27FC236}">
                        <a16:creationId xmlns:a16="http://schemas.microsoft.com/office/drawing/2014/main" id="{723DEBCC-9B85-D121-5E2F-B5BE24C6124C}"/>
                      </a:ext>
                    </a:extLst>
                  </p:cNvPr>
                  <p:cNvSpPr>
                    <a:spLocks/>
                  </p:cNvSpPr>
                  <p:nvPr/>
                </p:nvSpPr>
                <p:spPr bwMode="auto">
                  <a:xfrm>
                    <a:off x="-113130" y="7459447"/>
                    <a:ext cx="137496" cy="137496"/>
                  </a:xfrm>
                  <a:custGeom>
                    <a:avLst/>
                    <a:gdLst>
                      <a:gd name="T0" fmla="*/ 0 w 4"/>
                      <a:gd name="T1" fmla="*/ 2 h 4"/>
                      <a:gd name="T2" fmla="*/ 2 w 4"/>
                      <a:gd name="T3" fmla="*/ 0 h 4"/>
                      <a:gd name="T4" fmla="*/ 4 w 4"/>
                      <a:gd name="T5" fmla="*/ 2 h 4"/>
                      <a:gd name="T6" fmla="*/ 2 w 4"/>
                      <a:gd name="T7" fmla="*/ 4 h 4"/>
                      <a:gd name="T8" fmla="*/ 0 w 4"/>
                      <a:gd name="T9" fmla="*/ 2 h 4"/>
                    </a:gdLst>
                    <a:ahLst/>
                    <a:cxnLst>
                      <a:cxn ang="0">
                        <a:pos x="T0" y="T1"/>
                      </a:cxn>
                      <a:cxn ang="0">
                        <a:pos x="T2" y="T3"/>
                      </a:cxn>
                      <a:cxn ang="0">
                        <a:pos x="T4" y="T5"/>
                      </a:cxn>
                      <a:cxn ang="0">
                        <a:pos x="T6" y="T7"/>
                      </a:cxn>
                      <a:cxn ang="0">
                        <a:pos x="T8" y="T9"/>
                      </a:cxn>
                    </a:cxnLst>
                    <a:rect l="0" t="0" r="r" b="b"/>
                    <a:pathLst>
                      <a:path w="4" h="4">
                        <a:moveTo>
                          <a:pt x="0" y="2"/>
                        </a:moveTo>
                        <a:cubicBezTo>
                          <a:pt x="0" y="1"/>
                          <a:pt x="1" y="0"/>
                          <a:pt x="2" y="0"/>
                        </a:cubicBezTo>
                        <a:cubicBezTo>
                          <a:pt x="3" y="0"/>
                          <a:pt x="4" y="1"/>
                          <a:pt x="4" y="2"/>
                        </a:cubicBezTo>
                        <a:cubicBezTo>
                          <a:pt x="4" y="4"/>
                          <a:pt x="3" y="4"/>
                          <a:pt x="2" y="4"/>
                        </a:cubicBezTo>
                        <a:cubicBezTo>
                          <a:pt x="1" y="4"/>
                          <a:pt x="0" y="3"/>
                          <a:pt x="0" y="2"/>
                        </a:cubicBezTo>
                        <a:close/>
                      </a:path>
                    </a:pathLst>
                  </a:custGeom>
                  <a:solidFill>
                    <a:srgbClr val="AFD1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grpSp>
            <p:sp>
              <p:nvSpPr>
                <p:cNvPr id="104" name="Freeform 31687">
                  <a:extLst>
                    <a:ext uri="{FF2B5EF4-FFF2-40B4-BE49-F238E27FC236}">
                      <a16:creationId xmlns:a16="http://schemas.microsoft.com/office/drawing/2014/main" id="{D60995FF-3935-1D04-FD7A-EF049115660E}"/>
                    </a:ext>
                  </a:extLst>
                </p:cNvPr>
                <p:cNvSpPr>
                  <a:spLocks/>
                </p:cNvSpPr>
                <p:nvPr/>
              </p:nvSpPr>
              <p:spPr bwMode="auto">
                <a:xfrm flipH="1">
                  <a:off x="1103702" y="2195323"/>
                  <a:ext cx="200791" cy="64793"/>
                </a:xfrm>
                <a:custGeom>
                  <a:avLst/>
                  <a:gdLst>
                    <a:gd name="T0" fmla="*/ 11 w 11"/>
                    <a:gd name="T1" fmla="*/ 3 h 7"/>
                    <a:gd name="T2" fmla="*/ 6 w 11"/>
                    <a:gd name="T3" fmla="*/ 7 h 7"/>
                    <a:gd name="T4" fmla="*/ 0 w 11"/>
                    <a:gd name="T5" fmla="*/ 4 h 7"/>
                    <a:gd name="T6" fmla="*/ 5 w 11"/>
                    <a:gd name="T7" fmla="*/ 0 h 7"/>
                    <a:gd name="T8" fmla="*/ 11 w 11"/>
                    <a:gd name="T9" fmla="*/ 3 h 7"/>
                  </a:gdLst>
                  <a:ahLst/>
                  <a:cxnLst>
                    <a:cxn ang="0">
                      <a:pos x="T0" y="T1"/>
                    </a:cxn>
                    <a:cxn ang="0">
                      <a:pos x="T2" y="T3"/>
                    </a:cxn>
                    <a:cxn ang="0">
                      <a:pos x="T4" y="T5"/>
                    </a:cxn>
                    <a:cxn ang="0">
                      <a:pos x="T6" y="T7"/>
                    </a:cxn>
                    <a:cxn ang="0">
                      <a:pos x="T8" y="T9"/>
                    </a:cxn>
                  </a:cxnLst>
                  <a:rect l="0" t="0" r="r" b="b"/>
                  <a:pathLst>
                    <a:path w="11" h="7">
                      <a:moveTo>
                        <a:pt x="11" y="3"/>
                      </a:moveTo>
                      <a:cubicBezTo>
                        <a:pt x="11" y="5"/>
                        <a:pt x="8" y="6"/>
                        <a:pt x="6" y="7"/>
                      </a:cubicBezTo>
                      <a:cubicBezTo>
                        <a:pt x="3" y="7"/>
                        <a:pt x="0" y="6"/>
                        <a:pt x="0" y="4"/>
                      </a:cubicBezTo>
                      <a:cubicBezTo>
                        <a:pt x="0" y="2"/>
                        <a:pt x="2" y="0"/>
                        <a:pt x="5" y="0"/>
                      </a:cubicBezTo>
                      <a:cubicBezTo>
                        <a:pt x="8" y="0"/>
                        <a:pt x="11" y="1"/>
                        <a:pt x="11" y="3"/>
                      </a:cubicBezTo>
                      <a:close/>
                    </a:path>
                  </a:pathLst>
                </a:custGeom>
                <a:solidFill>
                  <a:srgbClr val="FF9D78"/>
                </a:solidFill>
                <a:ln>
                  <a:noFill/>
                </a:ln>
              </p:spPr>
              <p:txBody>
                <a:bodyPr vert="horz" wrap="square" lIns="45720" tIns="22860" rIns="45720" bIns="22860" numCol="1" anchor="t" anchorCtr="0" compatLnSpc="1">
                  <a:prstTxWarp prst="textNoShape">
                    <a:avLst/>
                  </a:prstTxWarp>
                </a:bodyPr>
                <a:lstStyle/>
                <a:p>
                  <a:endParaRPr lang="en-US" sz="900"/>
                </a:p>
              </p:txBody>
            </p:sp>
            <p:sp>
              <p:nvSpPr>
                <p:cNvPr id="105" name="Freeform 383">
                  <a:extLst>
                    <a:ext uri="{FF2B5EF4-FFF2-40B4-BE49-F238E27FC236}">
                      <a16:creationId xmlns:a16="http://schemas.microsoft.com/office/drawing/2014/main" id="{8B2D39E9-E038-7231-8654-3C2D3FFFBDB6}"/>
                    </a:ext>
                  </a:extLst>
                </p:cNvPr>
                <p:cNvSpPr>
                  <a:spLocks/>
                </p:cNvSpPr>
                <p:nvPr/>
              </p:nvSpPr>
              <p:spPr bwMode="auto">
                <a:xfrm flipH="1">
                  <a:off x="271771" y="1319160"/>
                  <a:ext cx="1364741" cy="710052"/>
                </a:xfrm>
                <a:custGeom>
                  <a:avLst/>
                  <a:gdLst>
                    <a:gd name="connsiteX0" fmla="*/ 649769 w 1364741"/>
                    <a:gd name="connsiteY0" fmla="*/ 0 h 710052"/>
                    <a:gd name="connsiteX1" fmla="*/ 34563 w 1364741"/>
                    <a:gd name="connsiteY1" fmla="*/ 132755 h 710052"/>
                    <a:gd name="connsiteX2" fmla="*/ 0 w 1364741"/>
                    <a:gd name="connsiteY2" fmla="*/ 152901 h 710052"/>
                    <a:gd name="connsiteX3" fmla="*/ 11432 w 1364741"/>
                    <a:gd name="connsiteY3" fmla="*/ 165070 h 710052"/>
                    <a:gd name="connsiteX4" fmla="*/ 71258 w 1364741"/>
                    <a:gd name="connsiteY4" fmla="*/ 212881 h 710052"/>
                    <a:gd name="connsiteX5" fmla="*/ 74150 w 1364741"/>
                    <a:gd name="connsiteY5" fmla="*/ 214518 h 710052"/>
                    <a:gd name="connsiteX6" fmla="*/ 72594 w 1364741"/>
                    <a:gd name="connsiteY6" fmla="*/ 222947 h 710052"/>
                    <a:gd name="connsiteX7" fmla="*/ 122083 w 1364741"/>
                    <a:gd name="connsiteY7" fmla="*/ 688329 h 710052"/>
                    <a:gd name="connsiteX8" fmla="*/ 219463 w 1364741"/>
                    <a:gd name="connsiteY8" fmla="*/ 274678 h 710052"/>
                    <a:gd name="connsiteX9" fmla="*/ 251743 w 1364741"/>
                    <a:gd name="connsiteY9" fmla="*/ 271521 h 710052"/>
                    <a:gd name="connsiteX10" fmla="*/ 268437 w 1364741"/>
                    <a:gd name="connsiteY10" fmla="*/ 267433 h 710052"/>
                    <a:gd name="connsiteX11" fmla="*/ 315785 w 1364741"/>
                    <a:gd name="connsiteY11" fmla="*/ 270728 h 710052"/>
                    <a:gd name="connsiteX12" fmla="*/ 549159 w 1364741"/>
                    <a:gd name="connsiteY12" fmla="*/ 247991 h 710052"/>
                    <a:gd name="connsiteX13" fmla="*/ 599620 w 1364741"/>
                    <a:gd name="connsiteY13" fmla="*/ 233318 h 710052"/>
                    <a:gd name="connsiteX14" fmla="*/ 614726 w 1364741"/>
                    <a:gd name="connsiteY14" fmla="*/ 232121 h 710052"/>
                    <a:gd name="connsiteX15" fmla="*/ 910345 w 1364741"/>
                    <a:gd name="connsiteY15" fmla="*/ 219706 h 710052"/>
                    <a:gd name="connsiteX16" fmla="*/ 1174858 w 1364741"/>
                    <a:gd name="connsiteY16" fmla="*/ 308025 h 710052"/>
                    <a:gd name="connsiteX17" fmla="*/ 1290924 w 1364741"/>
                    <a:gd name="connsiteY17" fmla="*/ 707576 h 710052"/>
                    <a:gd name="connsiteX18" fmla="*/ 1329599 w 1364741"/>
                    <a:gd name="connsiteY18" fmla="*/ 547773 h 710052"/>
                    <a:gd name="connsiteX19" fmla="*/ 1343229 w 1364741"/>
                    <a:gd name="connsiteY19" fmla="*/ 478360 h 710052"/>
                    <a:gd name="connsiteX20" fmla="*/ 1364741 w 1364741"/>
                    <a:gd name="connsiteY20" fmla="*/ 364627 h 710052"/>
                    <a:gd name="connsiteX21" fmla="*/ 1362678 w 1364741"/>
                    <a:gd name="connsiteY21" fmla="*/ 190015 h 710052"/>
                    <a:gd name="connsiteX22" fmla="*/ 1362651 w 1364741"/>
                    <a:gd name="connsiteY22" fmla="*/ 189688 h 710052"/>
                    <a:gd name="connsiteX23" fmla="*/ 1264975 w 1364741"/>
                    <a:gd name="connsiteY23" fmla="*/ 132755 h 710052"/>
                    <a:gd name="connsiteX24" fmla="*/ 649769 w 1364741"/>
                    <a:gd name="connsiteY24" fmla="*/ 0 h 710052"/>
                    <a:gd name="connsiteX0" fmla="*/ 649769 w 1364741"/>
                    <a:gd name="connsiteY0" fmla="*/ 0 h 710052"/>
                    <a:gd name="connsiteX1" fmla="*/ 34563 w 1364741"/>
                    <a:gd name="connsiteY1" fmla="*/ 132755 h 710052"/>
                    <a:gd name="connsiteX2" fmla="*/ 0 w 1364741"/>
                    <a:gd name="connsiteY2" fmla="*/ 152901 h 710052"/>
                    <a:gd name="connsiteX3" fmla="*/ 11432 w 1364741"/>
                    <a:gd name="connsiteY3" fmla="*/ 165070 h 710052"/>
                    <a:gd name="connsiteX4" fmla="*/ 71258 w 1364741"/>
                    <a:gd name="connsiteY4" fmla="*/ 212881 h 710052"/>
                    <a:gd name="connsiteX5" fmla="*/ 74150 w 1364741"/>
                    <a:gd name="connsiteY5" fmla="*/ 214518 h 710052"/>
                    <a:gd name="connsiteX6" fmla="*/ 72594 w 1364741"/>
                    <a:gd name="connsiteY6" fmla="*/ 222947 h 710052"/>
                    <a:gd name="connsiteX7" fmla="*/ 122083 w 1364741"/>
                    <a:gd name="connsiteY7" fmla="*/ 688329 h 710052"/>
                    <a:gd name="connsiteX8" fmla="*/ 219463 w 1364741"/>
                    <a:gd name="connsiteY8" fmla="*/ 274678 h 710052"/>
                    <a:gd name="connsiteX9" fmla="*/ 251743 w 1364741"/>
                    <a:gd name="connsiteY9" fmla="*/ 271521 h 710052"/>
                    <a:gd name="connsiteX10" fmla="*/ 268437 w 1364741"/>
                    <a:gd name="connsiteY10" fmla="*/ 267433 h 710052"/>
                    <a:gd name="connsiteX11" fmla="*/ 315785 w 1364741"/>
                    <a:gd name="connsiteY11" fmla="*/ 270728 h 710052"/>
                    <a:gd name="connsiteX12" fmla="*/ 549159 w 1364741"/>
                    <a:gd name="connsiteY12" fmla="*/ 247991 h 710052"/>
                    <a:gd name="connsiteX13" fmla="*/ 599620 w 1364741"/>
                    <a:gd name="connsiteY13" fmla="*/ 233318 h 710052"/>
                    <a:gd name="connsiteX14" fmla="*/ 614726 w 1364741"/>
                    <a:gd name="connsiteY14" fmla="*/ 232121 h 710052"/>
                    <a:gd name="connsiteX15" fmla="*/ 910345 w 1364741"/>
                    <a:gd name="connsiteY15" fmla="*/ 219706 h 710052"/>
                    <a:gd name="connsiteX16" fmla="*/ 1174858 w 1364741"/>
                    <a:gd name="connsiteY16" fmla="*/ 308025 h 710052"/>
                    <a:gd name="connsiteX17" fmla="*/ 1290924 w 1364741"/>
                    <a:gd name="connsiteY17" fmla="*/ 707576 h 710052"/>
                    <a:gd name="connsiteX18" fmla="*/ 1329599 w 1364741"/>
                    <a:gd name="connsiteY18" fmla="*/ 547773 h 710052"/>
                    <a:gd name="connsiteX19" fmla="*/ 1343229 w 1364741"/>
                    <a:gd name="connsiteY19" fmla="*/ 478360 h 710052"/>
                    <a:gd name="connsiteX20" fmla="*/ 1364741 w 1364741"/>
                    <a:gd name="connsiteY20" fmla="*/ 364627 h 710052"/>
                    <a:gd name="connsiteX21" fmla="*/ 1362678 w 1364741"/>
                    <a:gd name="connsiteY21" fmla="*/ 190015 h 710052"/>
                    <a:gd name="connsiteX22" fmla="*/ 1298256 w 1364741"/>
                    <a:gd name="connsiteY22" fmla="*/ 202567 h 710052"/>
                    <a:gd name="connsiteX23" fmla="*/ 1264975 w 1364741"/>
                    <a:gd name="connsiteY23" fmla="*/ 132755 h 710052"/>
                    <a:gd name="connsiteX24" fmla="*/ 649769 w 1364741"/>
                    <a:gd name="connsiteY24" fmla="*/ 0 h 710052"/>
                    <a:gd name="connsiteX0" fmla="*/ 649769 w 1364741"/>
                    <a:gd name="connsiteY0" fmla="*/ 0 h 710052"/>
                    <a:gd name="connsiteX1" fmla="*/ 34563 w 1364741"/>
                    <a:gd name="connsiteY1" fmla="*/ 132755 h 710052"/>
                    <a:gd name="connsiteX2" fmla="*/ 0 w 1364741"/>
                    <a:gd name="connsiteY2" fmla="*/ 152901 h 710052"/>
                    <a:gd name="connsiteX3" fmla="*/ 11432 w 1364741"/>
                    <a:gd name="connsiteY3" fmla="*/ 165070 h 710052"/>
                    <a:gd name="connsiteX4" fmla="*/ 71258 w 1364741"/>
                    <a:gd name="connsiteY4" fmla="*/ 212881 h 710052"/>
                    <a:gd name="connsiteX5" fmla="*/ 74150 w 1364741"/>
                    <a:gd name="connsiteY5" fmla="*/ 214518 h 710052"/>
                    <a:gd name="connsiteX6" fmla="*/ 72594 w 1364741"/>
                    <a:gd name="connsiteY6" fmla="*/ 222947 h 710052"/>
                    <a:gd name="connsiteX7" fmla="*/ 122083 w 1364741"/>
                    <a:gd name="connsiteY7" fmla="*/ 688329 h 710052"/>
                    <a:gd name="connsiteX8" fmla="*/ 219463 w 1364741"/>
                    <a:gd name="connsiteY8" fmla="*/ 274678 h 710052"/>
                    <a:gd name="connsiteX9" fmla="*/ 251743 w 1364741"/>
                    <a:gd name="connsiteY9" fmla="*/ 271521 h 710052"/>
                    <a:gd name="connsiteX10" fmla="*/ 268437 w 1364741"/>
                    <a:gd name="connsiteY10" fmla="*/ 267433 h 710052"/>
                    <a:gd name="connsiteX11" fmla="*/ 315785 w 1364741"/>
                    <a:gd name="connsiteY11" fmla="*/ 270728 h 710052"/>
                    <a:gd name="connsiteX12" fmla="*/ 549159 w 1364741"/>
                    <a:gd name="connsiteY12" fmla="*/ 247991 h 710052"/>
                    <a:gd name="connsiteX13" fmla="*/ 599620 w 1364741"/>
                    <a:gd name="connsiteY13" fmla="*/ 233318 h 710052"/>
                    <a:gd name="connsiteX14" fmla="*/ 614726 w 1364741"/>
                    <a:gd name="connsiteY14" fmla="*/ 232121 h 710052"/>
                    <a:gd name="connsiteX15" fmla="*/ 910345 w 1364741"/>
                    <a:gd name="connsiteY15" fmla="*/ 219706 h 710052"/>
                    <a:gd name="connsiteX16" fmla="*/ 1174858 w 1364741"/>
                    <a:gd name="connsiteY16" fmla="*/ 308025 h 710052"/>
                    <a:gd name="connsiteX17" fmla="*/ 1290924 w 1364741"/>
                    <a:gd name="connsiteY17" fmla="*/ 707576 h 710052"/>
                    <a:gd name="connsiteX18" fmla="*/ 1329599 w 1364741"/>
                    <a:gd name="connsiteY18" fmla="*/ 547773 h 710052"/>
                    <a:gd name="connsiteX19" fmla="*/ 1343229 w 1364741"/>
                    <a:gd name="connsiteY19" fmla="*/ 478360 h 710052"/>
                    <a:gd name="connsiteX20" fmla="*/ 1364741 w 1364741"/>
                    <a:gd name="connsiteY20" fmla="*/ 364627 h 710052"/>
                    <a:gd name="connsiteX21" fmla="*/ 1298256 w 1364741"/>
                    <a:gd name="connsiteY21" fmla="*/ 202567 h 710052"/>
                    <a:gd name="connsiteX22" fmla="*/ 1264975 w 1364741"/>
                    <a:gd name="connsiteY22" fmla="*/ 132755 h 710052"/>
                    <a:gd name="connsiteX23" fmla="*/ 649769 w 1364741"/>
                    <a:gd name="connsiteY23" fmla="*/ 0 h 710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364741" h="710052">
                      <a:moveTo>
                        <a:pt x="649769" y="0"/>
                      </a:moveTo>
                      <a:cubicBezTo>
                        <a:pt x="421883" y="0"/>
                        <a:pt x="210177" y="48940"/>
                        <a:pt x="34563" y="132755"/>
                      </a:cubicBezTo>
                      <a:lnTo>
                        <a:pt x="0" y="152901"/>
                      </a:lnTo>
                      <a:lnTo>
                        <a:pt x="11432" y="165070"/>
                      </a:lnTo>
                      <a:cubicBezTo>
                        <a:pt x="27936" y="181700"/>
                        <a:pt x="48566" y="198330"/>
                        <a:pt x="71258" y="212881"/>
                      </a:cubicBezTo>
                      <a:lnTo>
                        <a:pt x="74150" y="214518"/>
                      </a:lnTo>
                      <a:lnTo>
                        <a:pt x="72594" y="222947"/>
                      </a:lnTo>
                      <a:cubicBezTo>
                        <a:pt x="50527" y="401941"/>
                        <a:pt x="122083" y="688329"/>
                        <a:pt x="122083" y="688329"/>
                      </a:cubicBezTo>
                      <a:cubicBezTo>
                        <a:pt x="208689" y="553705"/>
                        <a:pt x="219463" y="274678"/>
                        <a:pt x="219463" y="274678"/>
                      </a:cubicBezTo>
                      <a:cubicBezTo>
                        <a:pt x="230272" y="274678"/>
                        <a:pt x="241089" y="273475"/>
                        <a:pt x="251743" y="271521"/>
                      </a:cubicBezTo>
                      <a:lnTo>
                        <a:pt x="268437" y="267433"/>
                      </a:lnTo>
                      <a:lnTo>
                        <a:pt x="315785" y="270728"/>
                      </a:lnTo>
                      <a:cubicBezTo>
                        <a:pt x="393920" y="273716"/>
                        <a:pt x="473086" y="266830"/>
                        <a:pt x="549159" y="247991"/>
                      </a:cubicBezTo>
                      <a:lnTo>
                        <a:pt x="599620" y="233318"/>
                      </a:lnTo>
                      <a:lnTo>
                        <a:pt x="614726" y="232121"/>
                      </a:lnTo>
                      <a:cubicBezTo>
                        <a:pt x="726070" y="223213"/>
                        <a:pt x="840651" y="214525"/>
                        <a:pt x="910345" y="219706"/>
                      </a:cubicBezTo>
                      <a:cubicBezTo>
                        <a:pt x="1049733" y="230067"/>
                        <a:pt x="1109772" y="244475"/>
                        <a:pt x="1174858" y="308025"/>
                      </a:cubicBezTo>
                      <a:cubicBezTo>
                        <a:pt x="1228868" y="519637"/>
                        <a:pt x="1261999" y="683585"/>
                        <a:pt x="1290924" y="707576"/>
                      </a:cubicBezTo>
                      <a:cubicBezTo>
                        <a:pt x="1312618" y="725570"/>
                        <a:pt x="1315578" y="642780"/>
                        <a:pt x="1329599" y="547773"/>
                      </a:cubicBezTo>
                      <a:lnTo>
                        <a:pt x="1343229" y="478360"/>
                      </a:lnTo>
                      <a:lnTo>
                        <a:pt x="1364741" y="364627"/>
                      </a:lnTo>
                      <a:cubicBezTo>
                        <a:pt x="1357246" y="318662"/>
                        <a:pt x="1314884" y="241212"/>
                        <a:pt x="1298256" y="202567"/>
                      </a:cubicBezTo>
                      <a:cubicBezTo>
                        <a:pt x="1265697" y="183589"/>
                        <a:pt x="1297534" y="151733"/>
                        <a:pt x="1264975" y="132755"/>
                      </a:cubicBezTo>
                      <a:cubicBezTo>
                        <a:pt x="1089361" y="48940"/>
                        <a:pt x="877656" y="0"/>
                        <a:pt x="649769" y="0"/>
                      </a:cubicBezTo>
                      <a:close/>
                    </a:path>
                  </a:pathLst>
                </a:custGeom>
                <a:solidFill>
                  <a:srgbClr val="5A4945"/>
                </a:solidFill>
                <a:ln>
                  <a:noFill/>
                </a:ln>
              </p:spPr>
              <p:txBody>
                <a:bodyPr vert="horz" wrap="square" lIns="45720" tIns="22860" rIns="45720" bIns="22860" numCol="1" anchor="t" anchorCtr="0" compatLnSpc="1">
                  <a:prstTxWarp prst="textNoShape">
                    <a:avLst/>
                  </a:prstTxWarp>
                  <a:noAutofit/>
                </a:bodyPr>
                <a:lstStyle/>
                <a:p>
                  <a:endParaRPr lang="en-US" sz="900"/>
                </a:p>
              </p:txBody>
            </p:sp>
            <p:sp>
              <p:nvSpPr>
                <p:cNvPr id="106" name="Freeform 384">
                  <a:extLst>
                    <a:ext uri="{FF2B5EF4-FFF2-40B4-BE49-F238E27FC236}">
                      <a16:creationId xmlns:a16="http://schemas.microsoft.com/office/drawing/2014/main" id="{ED89B37A-1DF6-A75A-0327-0C7776A45F41}"/>
                    </a:ext>
                  </a:extLst>
                </p:cNvPr>
                <p:cNvSpPr>
                  <a:spLocks/>
                </p:cNvSpPr>
                <p:nvPr/>
              </p:nvSpPr>
              <p:spPr bwMode="auto">
                <a:xfrm rot="967563" flipH="1">
                  <a:off x="334362" y="934202"/>
                  <a:ext cx="1338436" cy="1121848"/>
                </a:xfrm>
                <a:custGeom>
                  <a:avLst/>
                  <a:gdLst>
                    <a:gd name="connsiteX0" fmla="*/ 822876 w 1503164"/>
                    <a:gd name="connsiteY0" fmla="*/ 26563 h 1259919"/>
                    <a:gd name="connsiteX1" fmla="*/ 781368 w 1503164"/>
                    <a:gd name="connsiteY1" fmla="*/ 17194 h 1259919"/>
                    <a:gd name="connsiteX2" fmla="*/ 587700 w 1503164"/>
                    <a:gd name="connsiteY2" fmla="*/ 68776 h 1259919"/>
                    <a:gd name="connsiteX3" fmla="*/ 432765 w 1503164"/>
                    <a:gd name="connsiteY3" fmla="*/ 0 h 1259919"/>
                    <a:gd name="connsiteX4" fmla="*/ 303653 w 1503164"/>
                    <a:gd name="connsiteY4" fmla="*/ 85970 h 1259919"/>
                    <a:gd name="connsiteX5" fmla="*/ 97073 w 1503164"/>
                    <a:gd name="connsiteY5" fmla="*/ 68776 h 1259919"/>
                    <a:gd name="connsiteX6" fmla="*/ 85347 w 1503164"/>
                    <a:gd name="connsiteY6" fmla="*/ 78853 h 1259919"/>
                    <a:gd name="connsiteX7" fmla="*/ 71906 w 1503164"/>
                    <a:gd name="connsiteY7" fmla="*/ 84951 h 1259919"/>
                    <a:gd name="connsiteX8" fmla="*/ 125810 w 1503164"/>
                    <a:gd name="connsiteY8" fmla="*/ 626120 h 1259919"/>
                    <a:gd name="connsiteX9" fmla="*/ 1160588 w 1503164"/>
                    <a:gd name="connsiteY9" fmla="*/ 652798 h 1259919"/>
                    <a:gd name="connsiteX10" fmla="*/ 1361511 w 1503164"/>
                    <a:gd name="connsiteY10" fmla="*/ 1255902 h 1259919"/>
                    <a:gd name="connsiteX11" fmla="*/ 1394728 w 1503164"/>
                    <a:gd name="connsiteY11" fmla="*/ 507067 h 1259919"/>
                    <a:gd name="connsiteX12" fmla="*/ 1376329 w 1503164"/>
                    <a:gd name="connsiteY12" fmla="*/ 489415 h 1259919"/>
                    <a:gd name="connsiteX13" fmla="*/ 1410754 w 1503164"/>
                    <a:gd name="connsiteY13" fmla="*/ 464331 h 1259919"/>
                    <a:gd name="connsiteX14" fmla="*/ 1433916 w 1503164"/>
                    <a:gd name="connsiteY14" fmla="*/ 416251 h 1259919"/>
                    <a:gd name="connsiteX15" fmla="*/ 1341930 w 1503164"/>
                    <a:gd name="connsiteY15" fmla="*/ 441550 h 1259919"/>
                    <a:gd name="connsiteX16" fmla="*/ 1329783 w 1503164"/>
                    <a:gd name="connsiteY16" fmla="*/ 448271 h 1259919"/>
                    <a:gd name="connsiteX17" fmla="*/ 1301709 w 1503164"/>
                    <a:gd name="connsiteY17" fmla="*/ 430929 h 1259919"/>
                    <a:gd name="connsiteX18" fmla="*/ 1313300 w 1503164"/>
                    <a:gd name="connsiteY18" fmla="*/ 417596 h 1259919"/>
                    <a:gd name="connsiteX19" fmla="*/ 1405008 w 1503164"/>
                    <a:gd name="connsiteY19" fmla="*/ 223382 h 1259919"/>
                    <a:gd name="connsiteX20" fmla="*/ 1267870 w 1503164"/>
                    <a:gd name="connsiteY20" fmla="*/ 368243 h 1259919"/>
                    <a:gd name="connsiteX21" fmla="*/ 1259400 w 1503164"/>
                    <a:gd name="connsiteY21" fmla="*/ 384364 h 1259919"/>
                    <a:gd name="connsiteX22" fmla="*/ 1244665 w 1503164"/>
                    <a:gd name="connsiteY22" fmla="*/ 350945 h 1259919"/>
                    <a:gd name="connsiteX23" fmla="*/ 1151293 w 1503164"/>
                    <a:gd name="connsiteY23" fmla="*/ 261915 h 1259919"/>
                    <a:gd name="connsiteX24" fmla="*/ 1145735 w 1503164"/>
                    <a:gd name="connsiteY24" fmla="*/ 259255 h 1259919"/>
                    <a:gd name="connsiteX25" fmla="*/ 1147926 w 1503164"/>
                    <a:gd name="connsiteY25" fmla="*/ 233865 h 1259919"/>
                    <a:gd name="connsiteX26" fmla="*/ 1000859 w 1503164"/>
                    <a:gd name="connsiteY26" fmla="*/ 111761 h 1259919"/>
                    <a:gd name="connsiteX27" fmla="*/ 884658 w 1503164"/>
                    <a:gd name="connsiteY27" fmla="*/ 120358 h 1259919"/>
                    <a:gd name="connsiteX28" fmla="*/ 822876 w 1503164"/>
                    <a:gd name="connsiteY28" fmla="*/ 26563 h 1259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503164" h="1259919">
                      <a:moveTo>
                        <a:pt x="822876" y="26563"/>
                      </a:moveTo>
                      <a:cubicBezTo>
                        <a:pt x="811225" y="22567"/>
                        <a:pt x="797507" y="19343"/>
                        <a:pt x="781368" y="17194"/>
                      </a:cubicBezTo>
                      <a:cubicBezTo>
                        <a:pt x="652256" y="0"/>
                        <a:pt x="587700" y="68776"/>
                        <a:pt x="587700" y="68776"/>
                      </a:cubicBezTo>
                      <a:cubicBezTo>
                        <a:pt x="587700" y="68776"/>
                        <a:pt x="548966" y="0"/>
                        <a:pt x="432765" y="0"/>
                      </a:cubicBezTo>
                      <a:cubicBezTo>
                        <a:pt x="316564" y="8597"/>
                        <a:pt x="303653" y="85970"/>
                        <a:pt x="303653" y="85970"/>
                      </a:cubicBezTo>
                      <a:cubicBezTo>
                        <a:pt x="303653" y="85970"/>
                        <a:pt x="226185" y="0"/>
                        <a:pt x="97073" y="68776"/>
                      </a:cubicBezTo>
                      <a:lnTo>
                        <a:pt x="85347" y="78853"/>
                      </a:lnTo>
                      <a:lnTo>
                        <a:pt x="71906" y="84951"/>
                      </a:lnTo>
                      <a:cubicBezTo>
                        <a:pt x="6890" y="138271"/>
                        <a:pt x="-72200" y="364491"/>
                        <a:pt x="125810" y="626120"/>
                      </a:cubicBezTo>
                      <a:cubicBezTo>
                        <a:pt x="352106" y="925126"/>
                        <a:pt x="1006657" y="608292"/>
                        <a:pt x="1160588" y="652798"/>
                      </a:cubicBezTo>
                      <a:cubicBezTo>
                        <a:pt x="1328566" y="720830"/>
                        <a:pt x="1270497" y="1210122"/>
                        <a:pt x="1361511" y="1255902"/>
                      </a:cubicBezTo>
                      <a:cubicBezTo>
                        <a:pt x="1436602" y="1311676"/>
                        <a:pt x="1619775" y="772788"/>
                        <a:pt x="1394728" y="507067"/>
                      </a:cubicBezTo>
                      <a:lnTo>
                        <a:pt x="1376329" y="489415"/>
                      </a:lnTo>
                      <a:lnTo>
                        <a:pt x="1410754" y="464331"/>
                      </a:lnTo>
                      <a:cubicBezTo>
                        <a:pt x="1430338" y="446930"/>
                        <a:pt x="1440606" y="429718"/>
                        <a:pt x="1433916" y="416251"/>
                      </a:cubicBezTo>
                      <a:cubicBezTo>
                        <a:pt x="1440070" y="394967"/>
                        <a:pt x="1391769" y="415598"/>
                        <a:pt x="1341930" y="441550"/>
                      </a:cubicBezTo>
                      <a:lnTo>
                        <a:pt x="1329783" y="448271"/>
                      </a:lnTo>
                      <a:lnTo>
                        <a:pt x="1301709" y="430929"/>
                      </a:lnTo>
                      <a:lnTo>
                        <a:pt x="1313300" y="417596"/>
                      </a:lnTo>
                      <a:cubicBezTo>
                        <a:pt x="1377458" y="341547"/>
                        <a:pt x="1453846" y="237502"/>
                        <a:pt x="1405008" y="223382"/>
                      </a:cubicBezTo>
                      <a:cubicBezTo>
                        <a:pt x="1365939" y="212086"/>
                        <a:pt x="1312020" y="288752"/>
                        <a:pt x="1267870" y="368243"/>
                      </a:cubicBezTo>
                      <a:lnTo>
                        <a:pt x="1259400" y="384364"/>
                      </a:lnTo>
                      <a:lnTo>
                        <a:pt x="1244665" y="350945"/>
                      </a:lnTo>
                      <a:cubicBezTo>
                        <a:pt x="1221763" y="313958"/>
                        <a:pt x="1189688" y="284754"/>
                        <a:pt x="1151293" y="261915"/>
                      </a:cubicBezTo>
                      <a:lnTo>
                        <a:pt x="1145735" y="259255"/>
                      </a:lnTo>
                      <a:lnTo>
                        <a:pt x="1147926" y="233865"/>
                      </a:lnTo>
                      <a:cubicBezTo>
                        <a:pt x="1138848" y="176238"/>
                        <a:pt x="1088010" y="124656"/>
                        <a:pt x="1000859" y="111761"/>
                      </a:cubicBezTo>
                      <a:cubicBezTo>
                        <a:pt x="936303" y="103164"/>
                        <a:pt x="884658" y="120358"/>
                        <a:pt x="884658" y="120358"/>
                      </a:cubicBezTo>
                      <a:cubicBezTo>
                        <a:pt x="884658" y="120358"/>
                        <a:pt x="904428" y="54537"/>
                        <a:pt x="822876" y="26563"/>
                      </a:cubicBezTo>
                      <a:close/>
                    </a:path>
                  </a:pathLst>
                </a:custGeom>
                <a:solidFill>
                  <a:srgbClr val="705B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en-US"/>
                </a:p>
              </p:txBody>
            </p:sp>
            <p:sp>
              <p:nvSpPr>
                <p:cNvPr id="107" name="Freeform 133">
                  <a:extLst>
                    <a:ext uri="{FF2B5EF4-FFF2-40B4-BE49-F238E27FC236}">
                      <a16:creationId xmlns:a16="http://schemas.microsoft.com/office/drawing/2014/main" id="{07EF164B-AE1B-5BBC-A233-C78AB3110354}"/>
                    </a:ext>
                  </a:extLst>
                </p:cNvPr>
                <p:cNvSpPr>
                  <a:spLocks/>
                </p:cNvSpPr>
                <p:nvPr/>
              </p:nvSpPr>
              <p:spPr bwMode="auto">
                <a:xfrm>
                  <a:off x="793593" y="2188852"/>
                  <a:ext cx="281550" cy="102382"/>
                </a:xfrm>
                <a:custGeom>
                  <a:avLst/>
                  <a:gdLst>
                    <a:gd name="T0" fmla="*/ 23 w 26"/>
                    <a:gd name="T1" fmla="*/ 2 h 9"/>
                    <a:gd name="T2" fmla="*/ 3 w 26"/>
                    <a:gd name="T3" fmla="*/ 2 h 9"/>
                    <a:gd name="T4" fmla="*/ 13 w 26"/>
                    <a:gd name="T5" fmla="*/ 9 h 9"/>
                    <a:gd name="T6" fmla="*/ 23 w 26"/>
                    <a:gd name="T7" fmla="*/ 2 h 9"/>
                  </a:gdLst>
                  <a:ahLst/>
                  <a:cxnLst>
                    <a:cxn ang="0">
                      <a:pos x="T0" y="T1"/>
                    </a:cxn>
                    <a:cxn ang="0">
                      <a:pos x="T2" y="T3"/>
                    </a:cxn>
                    <a:cxn ang="0">
                      <a:pos x="T4" y="T5"/>
                    </a:cxn>
                    <a:cxn ang="0">
                      <a:pos x="T6" y="T7"/>
                    </a:cxn>
                  </a:cxnLst>
                  <a:rect l="0" t="0" r="r" b="b"/>
                  <a:pathLst>
                    <a:path w="26" h="9">
                      <a:moveTo>
                        <a:pt x="23" y="2"/>
                      </a:moveTo>
                      <a:cubicBezTo>
                        <a:pt x="19" y="0"/>
                        <a:pt x="6" y="0"/>
                        <a:pt x="3" y="2"/>
                      </a:cubicBezTo>
                      <a:cubicBezTo>
                        <a:pt x="0" y="3"/>
                        <a:pt x="10" y="9"/>
                        <a:pt x="13" y="9"/>
                      </a:cubicBezTo>
                      <a:cubicBezTo>
                        <a:pt x="16" y="9"/>
                        <a:pt x="26" y="3"/>
                        <a:pt x="23" y="2"/>
                      </a:cubicBezTo>
                    </a:path>
                  </a:pathLst>
                </a:custGeom>
                <a:solidFill>
                  <a:srgbClr val="ED90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grpSp>
          <p:sp>
            <p:nvSpPr>
              <p:cNvPr id="86" name="Freeform 756">
                <a:extLst>
                  <a:ext uri="{FF2B5EF4-FFF2-40B4-BE49-F238E27FC236}">
                    <a16:creationId xmlns:a16="http://schemas.microsoft.com/office/drawing/2014/main" id="{A7AC9BA2-4980-A94B-3F82-7F764F4EF0E6}"/>
                  </a:ext>
                </a:extLst>
              </p:cNvPr>
              <p:cNvSpPr>
                <a:spLocks noEditPoints="1"/>
              </p:cNvSpPr>
              <p:nvPr/>
            </p:nvSpPr>
            <p:spPr bwMode="auto">
              <a:xfrm>
                <a:off x="2179637" y="3151648"/>
                <a:ext cx="1776954" cy="872115"/>
              </a:xfrm>
              <a:custGeom>
                <a:avLst/>
                <a:gdLst>
                  <a:gd name="T0" fmla="*/ 51 w 62"/>
                  <a:gd name="T1" fmla="*/ 0 h 26"/>
                  <a:gd name="T2" fmla="*/ 61 w 62"/>
                  <a:gd name="T3" fmla="*/ 2 h 26"/>
                  <a:gd name="T4" fmla="*/ 62 w 62"/>
                  <a:gd name="T5" fmla="*/ 3 h 26"/>
                  <a:gd name="T6" fmla="*/ 62 w 62"/>
                  <a:gd name="T7" fmla="*/ 8 h 26"/>
                  <a:gd name="T8" fmla="*/ 61 w 62"/>
                  <a:gd name="T9" fmla="*/ 10 h 26"/>
                  <a:gd name="T10" fmla="*/ 61 w 62"/>
                  <a:gd name="T11" fmla="*/ 11 h 26"/>
                  <a:gd name="T12" fmla="*/ 58 w 62"/>
                  <a:gd name="T13" fmla="*/ 21 h 26"/>
                  <a:gd name="T14" fmla="*/ 53 w 62"/>
                  <a:gd name="T15" fmla="*/ 25 h 26"/>
                  <a:gd name="T16" fmla="*/ 42 w 62"/>
                  <a:gd name="T17" fmla="*/ 25 h 26"/>
                  <a:gd name="T18" fmla="*/ 37 w 62"/>
                  <a:gd name="T19" fmla="*/ 21 h 26"/>
                  <a:gd name="T20" fmla="*/ 34 w 62"/>
                  <a:gd name="T21" fmla="*/ 15 h 26"/>
                  <a:gd name="T22" fmla="*/ 33 w 62"/>
                  <a:gd name="T23" fmla="*/ 7 h 26"/>
                  <a:gd name="T24" fmla="*/ 31 w 62"/>
                  <a:gd name="T25" fmla="*/ 6 h 26"/>
                  <a:gd name="T26" fmla="*/ 29 w 62"/>
                  <a:gd name="T27" fmla="*/ 7 h 26"/>
                  <a:gd name="T28" fmla="*/ 29 w 62"/>
                  <a:gd name="T29" fmla="*/ 9 h 26"/>
                  <a:gd name="T30" fmla="*/ 25 w 62"/>
                  <a:gd name="T31" fmla="*/ 21 h 26"/>
                  <a:gd name="T32" fmla="*/ 19 w 62"/>
                  <a:gd name="T33" fmla="*/ 25 h 26"/>
                  <a:gd name="T34" fmla="*/ 10 w 62"/>
                  <a:gd name="T35" fmla="*/ 26 h 26"/>
                  <a:gd name="T36" fmla="*/ 4 w 62"/>
                  <a:gd name="T37" fmla="*/ 21 h 26"/>
                  <a:gd name="T38" fmla="*/ 1 w 62"/>
                  <a:gd name="T39" fmla="*/ 11 h 26"/>
                  <a:gd name="T40" fmla="*/ 1 w 62"/>
                  <a:gd name="T41" fmla="*/ 9 h 26"/>
                  <a:gd name="T42" fmla="*/ 0 w 62"/>
                  <a:gd name="T43" fmla="*/ 8 h 26"/>
                  <a:gd name="T44" fmla="*/ 0 w 62"/>
                  <a:gd name="T45" fmla="*/ 3 h 26"/>
                  <a:gd name="T46" fmla="*/ 2 w 62"/>
                  <a:gd name="T47" fmla="*/ 1 h 26"/>
                  <a:gd name="T48" fmla="*/ 10 w 62"/>
                  <a:gd name="T49" fmla="*/ 0 h 26"/>
                  <a:gd name="T50" fmla="*/ 24 w 62"/>
                  <a:gd name="T51" fmla="*/ 1 h 26"/>
                  <a:gd name="T52" fmla="*/ 36 w 62"/>
                  <a:gd name="T53" fmla="*/ 1 h 26"/>
                  <a:gd name="T54" fmla="*/ 46 w 62"/>
                  <a:gd name="T55" fmla="*/ 0 h 26"/>
                  <a:gd name="T56" fmla="*/ 51 w 62"/>
                  <a:gd name="T57" fmla="*/ 0 h 26"/>
                  <a:gd name="T58" fmla="*/ 38 w 62"/>
                  <a:gd name="T59" fmla="*/ 4 h 26"/>
                  <a:gd name="T60" fmla="*/ 35 w 62"/>
                  <a:gd name="T61" fmla="*/ 9 h 26"/>
                  <a:gd name="T62" fmla="*/ 38 w 62"/>
                  <a:gd name="T63" fmla="*/ 20 h 26"/>
                  <a:gd name="T64" fmla="*/ 44 w 62"/>
                  <a:gd name="T65" fmla="*/ 23 h 26"/>
                  <a:gd name="T66" fmla="*/ 53 w 62"/>
                  <a:gd name="T67" fmla="*/ 23 h 26"/>
                  <a:gd name="T68" fmla="*/ 56 w 62"/>
                  <a:gd name="T69" fmla="*/ 21 h 26"/>
                  <a:gd name="T70" fmla="*/ 57 w 62"/>
                  <a:gd name="T71" fmla="*/ 6 h 26"/>
                  <a:gd name="T72" fmla="*/ 55 w 62"/>
                  <a:gd name="T73" fmla="*/ 4 h 26"/>
                  <a:gd name="T74" fmla="*/ 49 w 62"/>
                  <a:gd name="T75" fmla="*/ 3 h 26"/>
                  <a:gd name="T76" fmla="*/ 45 w 62"/>
                  <a:gd name="T77" fmla="*/ 2 h 26"/>
                  <a:gd name="T78" fmla="*/ 38 w 62"/>
                  <a:gd name="T79" fmla="*/ 4 h 26"/>
                  <a:gd name="T80" fmla="*/ 20 w 62"/>
                  <a:gd name="T81" fmla="*/ 23 h 26"/>
                  <a:gd name="T82" fmla="*/ 23 w 62"/>
                  <a:gd name="T83" fmla="*/ 21 h 26"/>
                  <a:gd name="T84" fmla="*/ 27 w 62"/>
                  <a:gd name="T85" fmla="*/ 8 h 26"/>
                  <a:gd name="T86" fmla="*/ 24 w 62"/>
                  <a:gd name="T87" fmla="*/ 4 h 26"/>
                  <a:gd name="T88" fmla="*/ 17 w 62"/>
                  <a:gd name="T89" fmla="*/ 2 h 26"/>
                  <a:gd name="T90" fmla="*/ 8 w 62"/>
                  <a:gd name="T91" fmla="*/ 3 h 26"/>
                  <a:gd name="T92" fmla="*/ 6 w 62"/>
                  <a:gd name="T93" fmla="*/ 5 h 26"/>
                  <a:gd name="T94" fmla="*/ 4 w 62"/>
                  <a:gd name="T95" fmla="*/ 8 h 26"/>
                  <a:gd name="T96" fmla="*/ 5 w 62"/>
                  <a:gd name="T97" fmla="*/ 20 h 26"/>
                  <a:gd name="T98" fmla="*/ 11 w 62"/>
                  <a:gd name="T99" fmla="*/ 24 h 26"/>
                  <a:gd name="T100" fmla="*/ 14 w 62"/>
                  <a:gd name="T101" fmla="*/ 24 h 26"/>
                  <a:gd name="T102" fmla="*/ 20 w 62"/>
                  <a:gd name="T103" fmla="*/ 2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2" h="26">
                    <a:moveTo>
                      <a:pt x="51" y="0"/>
                    </a:moveTo>
                    <a:cubicBezTo>
                      <a:pt x="54" y="0"/>
                      <a:pt x="57" y="1"/>
                      <a:pt x="61" y="2"/>
                    </a:cubicBezTo>
                    <a:cubicBezTo>
                      <a:pt x="61" y="2"/>
                      <a:pt x="62" y="2"/>
                      <a:pt x="62" y="3"/>
                    </a:cubicBezTo>
                    <a:cubicBezTo>
                      <a:pt x="62" y="5"/>
                      <a:pt x="62" y="6"/>
                      <a:pt x="62" y="8"/>
                    </a:cubicBezTo>
                    <a:cubicBezTo>
                      <a:pt x="62" y="9"/>
                      <a:pt x="61" y="9"/>
                      <a:pt x="61" y="10"/>
                    </a:cubicBezTo>
                    <a:cubicBezTo>
                      <a:pt x="61" y="10"/>
                      <a:pt x="61" y="10"/>
                      <a:pt x="61" y="11"/>
                    </a:cubicBezTo>
                    <a:cubicBezTo>
                      <a:pt x="60" y="13"/>
                      <a:pt x="59" y="18"/>
                      <a:pt x="58" y="21"/>
                    </a:cubicBezTo>
                    <a:cubicBezTo>
                      <a:pt x="57" y="24"/>
                      <a:pt x="55" y="25"/>
                      <a:pt x="53" y="25"/>
                    </a:cubicBezTo>
                    <a:cubicBezTo>
                      <a:pt x="49" y="26"/>
                      <a:pt x="46" y="26"/>
                      <a:pt x="42" y="25"/>
                    </a:cubicBezTo>
                    <a:cubicBezTo>
                      <a:pt x="40" y="24"/>
                      <a:pt x="38" y="23"/>
                      <a:pt x="37" y="21"/>
                    </a:cubicBezTo>
                    <a:cubicBezTo>
                      <a:pt x="36" y="19"/>
                      <a:pt x="35" y="17"/>
                      <a:pt x="34" y="15"/>
                    </a:cubicBezTo>
                    <a:cubicBezTo>
                      <a:pt x="34" y="13"/>
                      <a:pt x="33" y="9"/>
                      <a:pt x="33" y="7"/>
                    </a:cubicBezTo>
                    <a:cubicBezTo>
                      <a:pt x="32" y="6"/>
                      <a:pt x="32" y="6"/>
                      <a:pt x="31" y="6"/>
                    </a:cubicBezTo>
                    <a:cubicBezTo>
                      <a:pt x="30" y="6"/>
                      <a:pt x="30" y="6"/>
                      <a:pt x="29" y="7"/>
                    </a:cubicBezTo>
                    <a:cubicBezTo>
                      <a:pt x="29" y="7"/>
                      <a:pt x="29" y="8"/>
                      <a:pt x="29" y="9"/>
                    </a:cubicBezTo>
                    <a:cubicBezTo>
                      <a:pt x="28" y="12"/>
                      <a:pt x="27" y="18"/>
                      <a:pt x="25" y="21"/>
                    </a:cubicBezTo>
                    <a:cubicBezTo>
                      <a:pt x="24" y="23"/>
                      <a:pt x="22" y="24"/>
                      <a:pt x="19" y="25"/>
                    </a:cubicBezTo>
                    <a:cubicBezTo>
                      <a:pt x="16" y="26"/>
                      <a:pt x="14" y="26"/>
                      <a:pt x="10" y="26"/>
                    </a:cubicBezTo>
                    <a:cubicBezTo>
                      <a:pt x="7" y="25"/>
                      <a:pt x="5" y="24"/>
                      <a:pt x="4" y="21"/>
                    </a:cubicBezTo>
                    <a:cubicBezTo>
                      <a:pt x="3" y="18"/>
                      <a:pt x="2" y="14"/>
                      <a:pt x="1" y="11"/>
                    </a:cubicBezTo>
                    <a:cubicBezTo>
                      <a:pt x="1" y="10"/>
                      <a:pt x="1" y="10"/>
                      <a:pt x="1" y="9"/>
                    </a:cubicBezTo>
                    <a:cubicBezTo>
                      <a:pt x="0" y="9"/>
                      <a:pt x="0" y="9"/>
                      <a:pt x="0" y="8"/>
                    </a:cubicBezTo>
                    <a:cubicBezTo>
                      <a:pt x="0" y="7"/>
                      <a:pt x="0" y="5"/>
                      <a:pt x="0" y="3"/>
                    </a:cubicBezTo>
                    <a:cubicBezTo>
                      <a:pt x="0" y="2"/>
                      <a:pt x="0" y="2"/>
                      <a:pt x="2" y="1"/>
                    </a:cubicBezTo>
                    <a:cubicBezTo>
                      <a:pt x="5" y="1"/>
                      <a:pt x="7" y="0"/>
                      <a:pt x="10" y="0"/>
                    </a:cubicBezTo>
                    <a:cubicBezTo>
                      <a:pt x="15" y="0"/>
                      <a:pt x="19" y="0"/>
                      <a:pt x="24" y="1"/>
                    </a:cubicBezTo>
                    <a:cubicBezTo>
                      <a:pt x="28" y="1"/>
                      <a:pt x="32" y="2"/>
                      <a:pt x="36" y="1"/>
                    </a:cubicBezTo>
                    <a:cubicBezTo>
                      <a:pt x="40" y="0"/>
                      <a:pt x="42" y="0"/>
                      <a:pt x="46" y="0"/>
                    </a:cubicBezTo>
                    <a:cubicBezTo>
                      <a:pt x="48" y="0"/>
                      <a:pt x="49" y="0"/>
                      <a:pt x="51" y="0"/>
                    </a:cubicBezTo>
                    <a:moveTo>
                      <a:pt x="38" y="4"/>
                    </a:moveTo>
                    <a:cubicBezTo>
                      <a:pt x="35" y="5"/>
                      <a:pt x="35" y="6"/>
                      <a:pt x="35" y="9"/>
                    </a:cubicBezTo>
                    <a:cubicBezTo>
                      <a:pt x="36" y="12"/>
                      <a:pt x="37" y="17"/>
                      <a:pt x="38" y="20"/>
                    </a:cubicBezTo>
                    <a:cubicBezTo>
                      <a:pt x="40" y="22"/>
                      <a:pt x="41" y="23"/>
                      <a:pt x="44" y="23"/>
                    </a:cubicBezTo>
                    <a:cubicBezTo>
                      <a:pt x="47" y="24"/>
                      <a:pt x="49" y="24"/>
                      <a:pt x="53" y="23"/>
                    </a:cubicBezTo>
                    <a:cubicBezTo>
                      <a:pt x="54" y="23"/>
                      <a:pt x="55" y="22"/>
                      <a:pt x="56" y="21"/>
                    </a:cubicBezTo>
                    <a:cubicBezTo>
                      <a:pt x="58" y="17"/>
                      <a:pt x="58" y="10"/>
                      <a:pt x="57" y="6"/>
                    </a:cubicBezTo>
                    <a:cubicBezTo>
                      <a:pt x="57" y="5"/>
                      <a:pt x="56" y="5"/>
                      <a:pt x="55" y="4"/>
                    </a:cubicBezTo>
                    <a:cubicBezTo>
                      <a:pt x="53" y="3"/>
                      <a:pt x="51" y="3"/>
                      <a:pt x="49" y="3"/>
                    </a:cubicBezTo>
                    <a:cubicBezTo>
                      <a:pt x="48" y="2"/>
                      <a:pt x="46" y="2"/>
                      <a:pt x="45" y="2"/>
                    </a:cubicBezTo>
                    <a:cubicBezTo>
                      <a:pt x="42" y="3"/>
                      <a:pt x="41" y="3"/>
                      <a:pt x="38" y="4"/>
                    </a:cubicBezTo>
                    <a:moveTo>
                      <a:pt x="20" y="23"/>
                    </a:moveTo>
                    <a:cubicBezTo>
                      <a:pt x="21" y="23"/>
                      <a:pt x="22" y="22"/>
                      <a:pt x="23" y="21"/>
                    </a:cubicBezTo>
                    <a:cubicBezTo>
                      <a:pt x="25" y="18"/>
                      <a:pt x="26" y="12"/>
                      <a:pt x="27" y="8"/>
                    </a:cubicBezTo>
                    <a:cubicBezTo>
                      <a:pt x="27" y="6"/>
                      <a:pt x="26" y="5"/>
                      <a:pt x="24" y="4"/>
                    </a:cubicBezTo>
                    <a:cubicBezTo>
                      <a:pt x="22" y="3"/>
                      <a:pt x="20" y="3"/>
                      <a:pt x="17" y="2"/>
                    </a:cubicBezTo>
                    <a:cubicBezTo>
                      <a:pt x="14" y="2"/>
                      <a:pt x="12" y="2"/>
                      <a:pt x="8" y="3"/>
                    </a:cubicBezTo>
                    <a:cubicBezTo>
                      <a:pt x="7" y="4"/>
                      <a:pt x="6" y="4"/>
                      <a:pt x="6" y="5"/>
                    </a:cubicBezTo>
                    <a:cubicBezTo>
                      <a:pt x="4" y="5"/>
                      <a:pt x="4" y="7"/>
                      <a:pt x="4" y="8"/>
                    </a:cubicBezTo>
                    <a:cubicBezTo>
                      <a:pt x="4" y="11"/>
                      <a:pt x="4" y="17"/>
                      <a:pt x="5" y="20"/>
                    </a:cubicBezTo>
                    <a:cubicBezTo>
                      <a:pt x="6" y="22"/>
                      <a:pt x="8" y="23"/>
                      <a:pt x="11" y="24"/>
                    </a:cubicBezTo>
                    <a:cubicBezTo>
                      <a:pt x="12" y="24"/>
                      <a:pt x="13" y="24"/>
                      <a:pt x="14" y="24"/>
                    </a:cubicBezTo>
                    <a:cubicBezTo>
                      <a:pt x="16" y="24"/>
                      <a:pt x="17" y="24"/>
                      <a:pt x="20" y="23"/>
                    </a:cubicBezTo>
                  </a:path>
                </a:pathLst>
              </a:custGeom>
              <a:solidFill>
                <a:srgbClr val="1C1C1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grpSp>
      </p:grpSp>
    </p:spTree>
    <p:extLst>
      <p:ext uri="{BB962C8B-B14F-4D97-AF65-F5344CB8AC3E}">
        <p14:creationId xmlns:p14="http://schemas.microsoft.com/office/powerpoint/2010/main" val="230312480"/>
      </p:ext>
    </p:extLst>
  </p:cSld>
  <p:clrMapOvr>
    <a:masterClrMapping/>
  </p:clrMapOvr>
  <p:transition spd="slow">
    <p:push/>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100000" fill="hold" grpId="0" nodeType="withEffect">
                                  <p:stCondLst>
                                    <p:cond delay="25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0-#ppt_w/2"/>
                                          </p:val>
                                        </p:tav>
                                        <p:tav tm="100000">
                                          <p:val>
                                            <p:strVal val="#ppt_x"/>
                                          </p:val>
                                        </p:tav>
                                      </p:tavLst>
                                    </p:anim>
                                    <p:anim calcmode="lin" valueType="num">
                                      <p:cBhvr additive="base">
                                        <p:cTn id="8" dur="500" fill="hold"/>
                                        <p:tgtEl>
                                          <p:spTgt spid="5"/>
                                        </p:tgtEl>
                                        <p:attrNameLst>
                                          <p:attrName>ppt_y</p:attrName>
                                        </p:attrNameLst>
                                      </p:cBhvr>
                                      <p:tavLst>
                                        <p:tav tm="0">
                                          <p:val>
                                            <p:strVal val="#ppt_y"/>
                                          </p:val>
                                        </p:tav>
                                        <p:tav tm="100000">
                                          <p:val>
                                            <p:strVal val="#ppt_y"/>
                                          </p:val>
                                        </p:tav>
                                      </p:tavLst>
                                    </p:anim>
                                  </p:childTnLst>
                                </p:cTn>
                              </p:par>
                            </p:childTnLst>
                          </p:cTn>
                        </p:par>
                        <p:par>
                          <p:cTn id="9" fill="hold">
                            <p:stCondLst>
                              <p:cond delay="750"/>
                            </p:stCondLst>
                            <p:childTnLst>
                              <p:par>
                                <p:cTn id="10" presetID="2" presetClass="entr" presetSubtype="4" fill="hold" nodeType="afterEffect">
                                  <p:stCondLst>
                                    <p:cond delay="0"/>
                                  </p:stCondLst>
                                  <p:childTnLst>
                                    <p:set>
                                      <p:cBhvr>
                                        <p:cTn id="11" dur="1" fill="hold">
                                          <p:stCondLst>
                                            <p:cond delay="0"/>
                                          </p:stCondLst>
                                        </p:cTn>
                                        <p:tgtEl>
                                          <p:spTgt spid="6"/>
                                        </p:tgtEl>
                                        <p:attrNameLst>
                                          <p:attrName>style.visibility</p:attrName>
                                        </p:attrNameLst>
                                      </p:cBhvr>
                                      <p:to>
                                        <p:strVal val="visible"/>
                                      </p:to>
                                    </p:set>
                                    <p:anim calcmode="lin" valueType="num">
                                      <p:cBhvr additive="base">
                                        <p:cTn id="12" dur="500" fill="hold"/>
                                        <p:tgtEl>
                                          <p:spTgt spid="6"/>
                                        </p:tgtEl>
                                        <p:attrNameLst>
                                          <p:attrName>ppt_x</p:attrName>
                                        </p:attrNameLst>
                                      </p:cBhvr>
                                      <p:tavLst>
                                        <p:tav tm="0">
                                          <p:val>
                                            <p:strVal val="#ppt_x"/>
                                          </p:val>
                                        </p:tav>
                                        <p:tav tm="100000">
                                          <p:val>
                                            <p:strVal val="#ppt_x"/>
                                          </p:val>
                                        </p:tav>
                                      </p:tavLst>
                                    </p:anim>
                                    <p:anim calcmode="lin" valueType="num">
                                      <p:cBhvr additive="base">
                                        <p:cTn id="13" dur="500" fill="hold"/>
                                        <p:tgtEl>
                                          <p:spTgt spid="6"/>
                                        </p:tgtEl>
                                        <p:attrNameLst>
                                          <p:attrName>ppt_y</p:attrName>
                                        </p:attrNameLst>
                                      </p:cBhvr>
                                      <p:tavLst>
                                        <p:tav tm="0">
                                          <p:val>
                                            <p:strVal val="1+#ppt_h/2"/>
                                          </p:val>
                                        </p:tav>
                                        <p:tav tm="100000">
                                          <p:val>
                                            <p:strVal val="#ppt_y"/>
                                          </p:val>
                                        </p:tav>
                                      </p:tavLst>
                                    </p:anim>
                                  </p:childTnLst>
                                </p:cTn>
                              </p:par>
                            </p:childTnLst>
                          </p:cTn>
                        </p:par>
                        <p:par>
                          <p:cTn id="14" fill="hold">
                            <p:stCondLst>
                              <p:cond delay="1250"/>
                            </p:stCondLst>
                            <p:childTnLst>
                              <p:par>
                                <p:cTn id="15" presetID="2" presetClass="entr" presetSubtype="4" fill="hold" nodeType="afterEffect">
                                  <p:stCondLst>
                                    <p:cond delay="0"/>
                                  </p:stCondLst>
                                  <p:childTnLst>
                                    <p:set>
                                      <p:cBhvr>
                                        <p:cTn id="16" dur="1" fill="hold">
                                          <p:stCondLst>
                                            <p:cond delay="0"/>
                                          </p:stCondLst>
                                        </p:cTn>
                                        <p:tgtEl>
                                          <p:spTgt spid="7"/>
                                        </p:tgtEl>
                                        <p:attrNameLst>
                                          <p:attrName>style.visibility</p:attrName>
                                        </p:attrNameLst>
                                      </p:cBhvr>
                                      <p:to>
                                        <p:strVal val="visible"/>
                                      </p:to>
                                    </p:set>
                                    <p:anim calcmode="lin" valueType="num">
                                      <p:cBhvr additive="base">
                                        <p:cTn id="17" dur="500" fill="hold"/>
                                        <p:tgtEl>
                                          <p:spTgt spid="7"/>
                                        </p:tgtEl>
                                        <p:attrNameLst>
                                          <p:attrName>ppt_x</p:attrName>
                                        </p:attrNameLst>
                                      </p:cBhvr>
                                      <p:tavLst>
                                        <p:tav tm="0">
                                          <p:val>
                                            <p:strVal val="#ppt_x"/>
                                          </p:val>
                                        </p:tav>
                                        <p:tav tm="100000">
                                          <p:val>
                                            <p:strVal val="#ppt_x"/>
                                          </p:val>
                                        </p:tav>
                                      </p:tavLst>
                                    </p:anim>
                                    <p:anim calcmode="lin" valueType="num">
                                      <p:cBhvr additive="base">
                                        <p:cTn id="18" dur="500" fill="hold"/>
                                        <p:tgtEl>
                                          <p:spTgt spid="7"/>
                                        </p:tgtEl>
                                        <p:attrNameLst>
                                          <p:attrName>ppt_y</p:attrName>
                                        </p:attrNameLst>
                                      </p:cBhvr>
                                      <p:tavLst>
                                        <p:tav tm="0">
                                          <p:val>
                                            <p:strVal val="1+#ppt_h/2"/>
                                          </p:val>
                                        </p:tav>
                                        <p:tav tm="100000">
                                          <p:val>
                                            <p:strVal val="#ppt_y"/>
                                          </p:val>
                                        </p:tav>
                                      </p:tavLst>
                                    </p:anim>
                                  </p:childTnLst>
                                </p:cTn>
                              </p:par>
                            </p:childTnLst>
                          </p:cTn>
                        </p:par>
                        <p:par>
                          <p:cTn id="19" fill="hold">
                            <p:stCondLst>
                              <p:cond delay="1750"/>
                            </p:stCondLst>
                            <p:childTnLst>
                              <p:par>
                                <p:cTn id="20" presetID="2" presetClass="entr" presetSubtype="4" fill="hold" nodeType="afterEffect">
                                  <p:stCondLst>
                                    <p:cond delay="0"/>
                                  </p:stCondLst>
                                  <p:childTnLst>
                                    <p:set>
                                      <p:cBhvr>
                                        <p:cTn id="21" dur="1" fill="hold">
                                          <p:stCondLst>
                                            <p:cond delay="0"/>
                                          </p:stCondLst>
                                        </p:cTn>
                                        <p:tgtEl>
                                          <p:spTgt spid="8"/>
                                        </p:tgtEl>
                                        <p:attrNameLst>
                                          <p:attrName>style.visibility</p:attrName>
                                        </p:attrNameLst>
                                      </p:cBhvr>
                                      <p:to>
                                        <p:strVal val="visible"/>
                                      </p:to>
                                    </p:set>
                                    <p:anim calcmode="lin" valueType="num">
                                      <p:cBhvr additive="base">
                                        <p:cTn id="22" dur="500" fill="hold"/>
                                        <p:tgtEl>
                                          <p:spTgt spid="8"/>
                                        </p:tgtEl>
                                        <p:attrNameLst>
                                          <p:attrName>ppt_x</p:attrName>
                                        </p:attrNameLst>
                                      </p:cBhvr>
                                      <p:tavLst>
                                        <p:tav tm="0">
                                          <p:val>
                                            <p:strVal val="#ppt_x"/>
                                          </p:val>
                                        </p:tav>
                                        <p:tav tm="100000">
                                          <p:val>
                                            <p:strVal val="#ppt_x"/>
                                          </p:val>
                                        </p:tav>
                                      </p:tavLst>
                                    </p:anim>
                                    <p:anim calcmode="lin" valueType="num">
                                      <p:cBhvr additive="base">
                                        <p:cTn id="23" dur="500" fill="hold"/>
                                        <p:tgtEl>
                                          <p:spTgt spid="8"/>
                                        </p:tgtEl>
                                        <p:attrNameLst>
                                          <p:attrName>ppt_y</p:attrName>
                                        </p:attrNameLst>
                                      </p:cBhvr>
                                      <p:tavLst>
                                        <p:tav tm="0">
                                          <p:val>
                                            <p:strVal val="1+#ppt_h/2"/>
                                          </p:val>
                                        </p:tav>
                                        <p:tav tm="100000">
                                          <p:val>
                                            <p:strVal val="#ppt_y"/>
                                          </p:val>
                                        </p:tav>
                                      </p:tavLst>
                                    </p:anim>
                                  </p:childTnLst>
                                </p:cTn>
                              </p:par>
                            </p:childTnLst>
                          </p:cTn>
                        </p:par>
                        <p:par>
                          <p:cTn id="24" fill="hold">
                            <p:stCondLst>
                              <p:cond delay="2250"/>
                            </p:stCondLst>
                            <p:childTnLst>
                              <p:par>
                                <p:cTn id="25" presetID="2" presetClass="entr" presetSubtype="4" fill="hold" nodeType="afterEffect">
                                  <p:stCondLst>
                                    <p:cond delay="0"/>
                                  </p:stCondLst>
                                  <p:childTnLst>
                                    <p:set>
                                      <p:cBhvr>
                                        <p:cTn id="26" dur="1" fill="hold">
                                          <p:stCondLst>
                                            <p:cond delay="0"/>
                                          </p:stCondLst>
                                        </p:cTn>
                                        <p:tgtEl>
                                          <p:spTgt spid="9"/>
                                        </p:tgtEl>
                                        <p:attrNameLst>
                                          <p:attrName>style.visibility</p:attrName>
                                        </p:attrNameLst>
                                      </p:cBhvr>
                                      <p:to>
                                        <p:strVal val="visible"/>
                                      </p:to>
                                    </p:set>
                                    <p:anim calcmode="lin" valueType="num">
                                      <p:cBhvr additive="base">
                                        <p:cTn id="27" dur="500" fill="hold"/>
                                        <p:tgtEl>
                                          <p:spTgt spid="9"/>
                                        </p:tgtEl>
                                        <p:attrNameLst>
                                          <p:attrName>ppt_x</p:attrName>
                                        </p:attrNameLst>
                                      </p:cBhvr>
                                      <p:tavLst>
                                        <p:tav tm="0">
                                          <p:val>
                                            <p:strVal val="#ppt_x"/>
                                          </p:val>
                                        </p:tav>
                                        <p:tav tm="100000">
                                          <p:val>
                                            <p:strVal val="#ppt_x"/>
                                          </p:val>
                                        </p:tav>
                                      </p:tavLst>
                                    </p:anim>
                                    <p:anim calcmode="lin" valueType="num">
                                      <p:cBhvr additive="base">
                                        <p:cTn id="28" dur="500" fill="hold"/>
                                        <p:tgtEl>
                                          <p:spTgt spid="9"/>
                                        </p:tgtEl>
                                        <p:attrNameLst>
                                          <p:attrName>ppt_y</p:attrName>
                                        </p:attrNameLst>
                                      </p:cBhvr>
                                      <p:tavLst>
                                        <p:tav tm="0">
                                          <p:val>
                                            <p:strVal val="1+#ppt_h/2"/>
                                          </p:val>
                                        </p:tav>
                                        <p:tav tm="100000">
                                          <p:val>
                                            <p:strVal val="#ppt_y"/>
                                          </p:val>
                                        </p:tav>
                                      </p:tavLst>
                                    </p:anim>
                                  </p:childTnLst>
                                </p:cTn>
                              </p:par>
                              <p:par>
                                <p:cTn id="29" presetID="2" presetClass="entr" presetSubtype="8" decel="100000" fill="hold" grpId="0" nodeType="withEffect" nodePh="1">
                                  <p:stCondLst>
                                    <p:cond delay="500"/>
                                  </p:stCondLst>
                                  <p:endCondLst>
                                    <p:cond evt="begin" delay="0">
                                      <p:tn val="29"/>
                                    </p:cond>
                                  </p:endCondLst>
                                  <p:childTnLst>
                                    <p:set>
                                      <p:cBhvr>
                                        <p:cTn id="30" dur="1" fill="hold">
                                          <p:stCondLst>
                                            <p:cond delay="0"/>
                                          </p:stCondLst>
                                        </p:cTn>
                                        <p:tgtEl>
                                          <p:spTgt spid="12">
                                            <p:txEl>
                                              <p:charRg st="4294967295" end="4294967295"/>
                                            </p:txEl>
                                          </p:spTgt>
                                        </p:tgtEl>
                                        <p:attrNameLst>
                                          <p:attrName>style.visibility</p:attrName>
                                        </p:attrNameLst>
                                      </p:cBhvr>
                                      <p:to>
                                        <p:strVal val="visible"/>
                                      </p:to>
                                    </p:set>
                                    <p:anim calcmode="lin" valueType="num">
                                      <p:cBhvr additive="base">
                                        <p:cTn id="31" dur="500" fill="hold"/>
                                        <p:tgtEl>
                                          <p:spTgt spid="12">
                                            <p:txEl>
                                              <p:charRg st="4294967295" end="4294967295"/>
                                            </p:txEl>
                                          </p:spTgt>
                                        </p:tgtEl>
                                        <p:attrNameLst>
                                          <p:attrName>ppt_x</p:attrName>
                                        </p:attrNameLst>
                                      </p:cBhvr>
                                      <p:tavLst>
                                        <p:tav tm="0">
                                          <p:val>
                                            <p:strVal val="0-#ppt_w/2"/>
                                          </p:val>
                                        </p:tav>
                                        <p:tav tm="100000">
                                          <p:val>
                                            <p:strVal val="#ppt_x"/>
                                          </p:val>
                                        </p:tav>
                                      </p:tavLst>
                                    </p:anim>
                                    <p:anim calcmode="lin" valueType="num">
                                      <p:cBhvr additive="base">
                                        <p:cTn id="32" dur="500" fill="hold"/>
                                        <p:tgtEl>
                                          <p:spTgt spid="12">
                                            <p:txEl>
                                              <p:charRg st="4294967295" end="4294967295"/>
                                            </p:txEl>
                                          </p:spTgt>
                                        </p:tgtEl>
                                        <p:attrNameLst>
                                          <p:attrName>ppt_y</p:attrName>
                                        </p:attrNameLst>
                                      </p:cBhvr>
                                      <p:tavLst>
                                        <p:tav tm="0">
                                          <p:val>
                                            <p:strVal val="#ppt_y"/>
                                          </p:val>
                                        </p:tav>
                                        <p:tav tm="100000">
                                          <p:val>
                                            <p:strVal val="#ppt_y"/>
                                          </p:val>
                                        </p:tav>
                                      </p:tavLst>
                                    </p:anim>
                                  </p:childTnLst>
                                </p:cTn>
                              </p:par>
                            </p:childTnLst>
                          </p:cTn>
                        </p:par>
                        <p:par>
                          <p:cTn id="33" fill="hold">
                            <p:stCondLst>
                              <p:cond delay="3250"/>
                            </p:stCondLst>
                            <p:childTnLst>
                              <p:par>
                                <p:cTn id="34" presetID="2" presetClass="entr" presetSubtype="4" fill="hold" nodeType="afterEffect">
                                  <p:stCondLst>
                                    <p:cond delay="0"/>
                                  </p:stCondLst>
                                  <p:childTnLst>
                                    <p:set>
                                      <p:cBhvr>
                                        <p:cTn id="35" dur="1" fill="hold">
                                          <p:stCondLst>
                                            <p:cond delay="0"/>
                                          </p:stCondLst>
                                        </p:cTn>
                                        <p:tgtEl>
                                          <p:spTgt spid="6"/>
                                        </p:tgtEl>
                                        <p:attrNameLst>
                                          <p:attrName>style.visibility</p:attrName>
                                        </p:attrNameLst>
                                      </p:cBhvr>
                                      <p:to>
                                        <p:strVal val="visible"/>
                                      </p:to>
                                    </p:set>
                                    <p:anim calcmode="lin" valueType="num">
                                      <p:cBhvr additive="base">
                                        <p:cTn id="36" dur="500" fill="hold"/>
                                        <p:tgtEl>
                                          <p:spTgt spid="6"/>
                                        </p:tgtEl>
                                        <p:attrNameLst>
                                          <p:attrName>ppt_x</p:attrName>
                                        </p:attrNameLst>
                                      </p:cBhvr>
                                      <p:tavLst>
                                        <p:tav tm="0">
                                          <p:val>
                                            <p:strVal val="#ppt_x"/>
                                          </p:val>
                                        </p:tav>
                                        <p:tav tm="100000">
                                          <p:val>
                                            <p:strVal val="#ppt_x"/>
                                          </p:val>
                                        </p:tav>
                                      </p:tavLst>
                                    </p:anim>
                                    <p:anim calcmode="lin" valueType="num">
                                      <p:cBhvr additive="base">
                                        <p:cTn id="37" dur="500" fill="hold"/>
                                        <p:tgtEl>
                                          <p:spTgt spid="6"/>
                                        </p:tgtEl>
                                        <p:attrNameLst>
                                          <p:attrName>ppt_y</p:attrName>
                                        </p:attrNameLst>
                                      </p:cBhvr>
                                      <p:tavLst>
                                        <p:tav tm="0">
                                          <p:val>
                                            <p:strVal val="1+#ppt_h/2"/>
                                          </p:val>
                                        </p:tav>
                                        <p:tav tm="100000">
                                          <p:val>
                                            <p:strVal val="#ppt_y"/>
                                          </p:val>
                                        </p:tav>
                                      </p:tavLst>
                                    </p:anim>
                                  </p:childTnLst>
                                </p:cTn>
                              </p:par>
                            </p:childTnLst>
                          </p:cTn>
                        </p:par>
                        <p:par>
                          <p:cTn id="38" fill="hold">
                            <p:stCondLst>
                              <p:cond delay="3750"/>
                            </p:stCondLst>
                            <p:childTnLst>
                              <p:par>
                                <p:cTn id="39" presetID="2" presetClass="entr" presetSubtype="4" fill="hold" nodeType="afterEffect">
                                  <p:stCondLst>
                                    <p:cond delay="0"/>
                                  </p:stCondLst>
                                  <p:childTnLst>
                                    <p:set>
                                      <p:cBhvr>
                                        <p:cTn id="40" dur="1" fill="hold">
                                          <p:stCondLst>
                                            <p:cond delay="0"/>
                                          </p:stCondLst>
                                        </p:cTn>
                                        <p:tgtEl>
                                          <p:spTgt spid="7"/>
                                        </p:tgtEl>
                                        <p:attrNameLst>
                                          <p:attrName>style.visibility</p:attrName>
                                        </p:attrNameLst>
                                      </p:cBhvr>
                                      <p:to>
                                        <p:strVal val="visible"/>
                                      </p:to>
                                    </p:set>
                                    <p:anim calcmode="lin" valueType="num">
                                      <p:cBhvr additive="base">
                                        <p:cTn id="41" dur="500" fill="hold"/>
                                        <p:tgtEl>
                                          <p:spTgt spid="7"/>
                                        </p:tgtEl>
                                        <p:attrNameLst>
                                          <p:attrName>ppt_x</p:attrName>
                                        </p:attrNameLst>
                                      </p:cBhvr>
                                      <p:tavLst>
                                        <p:tav tm="0">
                                          <p:val>
                                            <p:strVal val="#ppt_x"/>
                                          </p:val>
                                        </p:tav>
                                        <p:tav tm="100000">
                                          <p:val>
                                            <p:strVal val="#ppt_x"/>
                                          </p:val>
                                        </p:tav>
                                      </p:tavLst>
                                    </p:anim>
                                    <p:anim calcmode="lin" valueType="num">
                                      <p:cBhvr additive="base">
                                        <p:cTn id="42" dur="500" fill="hold"/>
                                        <p:tgtEl>
                                          <p:spTgt spid="7"/>
                                        </p:tgtEl>
                                        <p:attrNameLst>
                                          <p:attrName>ppt_y</p:attrName>
                                        </p:attrNameLst>
                                      </p:cBhvr>
                                      <p:tavLst>
                                        <p:tav tm="0">
                                          <p:val>
                                            <p:strVal val="1+#ppt_h/2"/>
                                          </p:val>
                                        </p:tav>
                                        <p:tav tm="100000">
                                          <p:val>
                                            <p:strVal val="#ppt_y"/>
                                          </p:val>
                                        </p:tav>
                                      </p:tavLst>
                                    </p:anim>
                                  </p:childTnLst>
                                </p:cTn>
                              </p:par>
                            </p:childTnLst>
                          </p:cTn>
                        </p:par>
                        <p:par>
                          <p:cTn id="43" fill="hold">
                            <p:stCondLst>
                              <p:cond delay="4250"/>
                            </p:stCondLst>
                            <p:childTnLst>
                              <p:par>
                                <p:cTn id="44" presetID="2" presetClass="entr" presetSubtype="4" fill="hold" nodeType="afterEffect">
                                  <p:stCondLst>
                                    <p:cond delay="0"/>
                                  </p:stCondLst>
                                  <p:childTnLst>
                                    <p:set>
                                      <p:cBhvr>
                                        <p:cTn id="45" dur="1" fill="hold">
                                          <p:stCondLst>
                                            <p:cond delay="0"/>
                                          </p:stCondLst>
                                        </p:cTn>
                                        <p:tgtEl>
                                          <p:spTgt spid="8"/>
                                        </p:tgtEl>
                                        <p:attrNameLst>
                                          <p:attrName>style.visibility</p:attrName>
                                        </p:attrNameLst>
                                      </p:cBhvr>
                                      <p:to>
                                        <p:strVal val="visible"/>
                                      </p:to>
                                    </p:set>
                                    <p:anim calcmode="lin" valueType="num">
                                      <p:cBhvr additive="base">
                                        <p:cTn id="46" dur="500" fill="hold"/>
                                        <p:tgtEl>
                                          <p:spTgt spid="8"/>
                                        </p:tgtEl>
                                        <p:attrNameLst>
                                          <p:attrName>ppt_x</p:attrName>
                                        </p:attrNameLst>
                                      </p:cBhvr>
                                      <p:tavLst>
                                        <p:tav tm="0">
                                          <p:val>
                                            <p:strVal val="#ppt_x"/>
                                          </p:val>
                                        </p:tav>
                                        <p:tav tm="100000">
                                          <p:val>
                                            <p:strVal val="#ppt_x"/>
                                          </p:val>
                                        </p:tav>
                                      </p:tavLst>
                                    </p:anim>
                                    <p:anim calcmode="lin" valueType="num">
                                      <p:cBhvr additive="base">
                                        <p:cTn id="47" dur="500" fill="hold"/>
                                        <p:tgtEl>
                                          <p:spTgt spid="8"/>
                                        </p:tgtEl>
                                        <p:attrNameLst>
                                          <p:attrName>ppt_y</p:attrName>
                                        </p:attrNameLst>
                                      </p:cBhvr>
                                      <p:tavLst>
                                        <p:tav tm="0">
                                          <p:val>
                                            <p:strVal val="1+#ppt_h/2"/>
                                          </p:val>
                                        </p:tav>
                                        <p:tav tm="100000">
                                          <p:val>
                                            <p:strVal val="#ppt_y"/>
                                          </p:val>
                                        </p:tav>
                                      </p:tavLst>
                                    </p:anim>
                                  </p:childTnLst>
                                </p:cTn>
                              </p:par>
                            </p:childTnLst>
                          </p:cTn>
                        </p:par>
                        <p:par>
                          <p:cTn id="48" fill="hold">
                            <p:stCondLst>
                              <p:cond delay="4750"/>
                            </p:stCondLst>
                            <p:childTnLst>
                              <p:par>
                                <p:cTn id="49" presetID="2" presetClass="entr" presetSubtype="4" fill="hold" nodeType="afterEffect">
                                  <p:stCondLst>
                                    <p:cond delay="0"/>
                                  </p:stCondLst>
                                  <p:childTnLst>
                                    <p:set>
                                      <p:cBhvr>
                                        <p:cTn id="50" dur="1" fill="hold">
                                          <p:stCondLst>
                                            <p:cond delay="0"/>
                                          </p:stCondLst>
                                        </p:cTn>
                                        <p:tgtEl>
                                          <p:spTgt spid="9"/>
                                        </p:tgtEl>
                                        <p:attrNameLst>
                                          <p:attrName>style.visibility</p:attrName>
                                        </p:attrNameLst>
                                      </p:cBhvr>
                                      <p:to>
                                        <p:strVal val="visible"/>
                                      </p:to>
                                    </p:set>
                                    <p:anim calcmode="lin" valueType="num">
                                      <p:cBhvr additive="base">
                                        <p:cTn id="51" dur="500" fill="hold"/>
                                        <p:tgtEl>
                                          <p:spTgt spid="9"/>
                                        </p:tgtEl>
                                        <p:attrNameLst>
                                          <p:attrName>ppt_x</p:attrName>
                                        </p:attrNameLst>
                                      </p:cBhvr>
                                      <p:tavLst>
                                        <p:tav tm="0">
                                          <p:val>
                                            <p:strVal val="#ppt_x"/>
                                          </p:val>
                                        </p:tav>
                                        <p:tav tm="100000">
                                          <p:val>
                                            <p:strVal val="#ppt_x"/>
                                          </p:val>
                                        </p:tav>
                                      </p:tavLst>
                                    </p:anim>
                                    <p:anim calcmode="lin" valueType="num">
                                      <p:cBhvr additive="base">
                                        <p:cTn id="52" dur="500" fill="hold"/>
                                        <p:tgtEl>
                                          <p:spTgt spid="9"/>
                                        </p:tgtEl>
                                        <p:attrNameLst>
                                          <p:attrName>ppt_y</p:attrName>
                                        </p:attrNameLst>
                                      </p:cBhvr>
                                      <p:tavLst>
                                        <p:tav tm="0">
                                          <p:val>
                                            <p:strVal val="1+#ppt_h/2"/>
                                          </p:val>
                                        </p:tav>
                                        <p:tav tm="100000">
                                          <p:val>
                                            <p:strVal val="#ppt_y"/>
                                          </p:val>
                                        </p:tav>
                                      </p:tavLst>
                                    </p:anim>
                                  </p:childTnLst>
                                </p:cTn>
                              </p:par>
                            </p:childTnLst>
                          </p:cTn>
                        </p:par>
                        <p:par>
                          <p:cTn id="53" fill="hold">
                            <p:stCondLst>
                              <p:cond delay="5250"/>
                            </p:stCondLst>
                            <p:childTnLst>
                              <p:par>
                                <p:cTn id="54" presetID="2" presetClass="entr" presetSubtype="4" fill="hold" nodeType="afterEffect">
                                  <p:stCondLst>
                                    <p:cond delay="0"/>
                                  </p:stCondLst>
                                  <p:childTnLst>
                                    <p:set>
                                      <p:cBhvr>
                                        <p:cTn id="55" dur="1" fill="hold">
                                          <p:stCondLst>
                                            <p:cond delay="0"/>
                                          </p:stCondLst>
                                        </p:cTn>
                                        <p:tgtEl>
                                          <p:spTgt spid="6"/>
                                        </p:tgtEl>
                                        <p:attrNameLst>
                                          <p:attrName>style.visibility</p:attrName>
                                        </p:attrNameLst>
                                      </p:cBhvr>
                                      <p:to>
                                        <p:strVal val="visible"/>
                                      </p:to>
                                    </p:set>
                                    <p:anim calcmode="lin" valueType="num">
                                      <p:cBhvr additive="base">
                                        <p:cTn id="56" dur="500" fill="hold"/>
                                        <p:tgtEl>
                                          <p:spTgt spid="6"/>
                                        </p:tgtEl>
                                        <p:attrNameLst>
                                          <p:attrName>ppt_x</p:attrName>
                                        </p:attrNameLst>
                                      </p:cBhvr>
                                      <p:tavLst>
                                        <p:tav tm="0">
                                          <p:val>
                                            <p:strVal val="#ppt_x"/>
                                          </p:val>
                                        </p:tav>
                                        <p:tav tm="100000">
                                          <p:val>
                                            <p:strVal val="#ppt_x"/>
                                          </p:val>
                                        </p:tav>
                                      </p:tavLst>
                                    </p:anim>
                                    <p:anim calcmode="lin" valueType="num">
                                      <p:cBhvr additive="base">
                                        <p:cTn id="57" dur="500" fill="hold"/>
                                        <p:tgtEl>
                                          <p:spTgt spid="6"/>
                                        </p:tgtEl>
                                        <p:attrNameLst>
                                          <p:attrName>ppt_y</p:attrName>
                                        </p:attrNameLst>
                                      </p:cBhvr>
                                      <p:tavLst>
                                        <p:tav tm="0">
                                          <p:val>
                                            <p:strVal val="1+#ppt_h/2"/>
                                          </p:val>
                                        </p:tav>
                                        <p:tav tm="100000">
                                          <p:val>
                                            <p:strVal val="#ppt_y"/>
                                          </p:val>
                                        </p:tav>
                                      </p:tavLst>
                                    </p:anim>
                                  </p:childTnLst>
                                </p:cTn>
                              </p:par>
                            </p:childTnLst>
                          </p:cTn>
                        </p:par>
                        <p:par>
                          <p:cTn id="58" fill="hold">
                            <p:stCondLst>
                              <p:cond delay="5750"/>
                            </p:stCondLst>
                            <p:childTnLst>
                              <p:par>
                                <p:cTn id="59" presetID="2" presetClass="entr" presetSubtype="4" fill="hold" nodeType="afterEffect">
                                  <p:stCondLst>
                                    <p:cond delay="0"/>
                                  </p:stCondLst>
                                  <p:childTnLst>
                                    <p:set>
                                      <p:cBhvr>
                                        <p:cTn id="60" dur="1" fill="hold">
                                          <p:stCondLst>
                                            <p:cond delay="0"/>
                                          </p:stCondLst>
                                        </p:cTn>
                                        <p:tgtEl>
                                          <p:spTgt spid="7"/>
                                        </p:tgtEl>
                                        <p:attrNameLst>
                                          <p:attrName>style.visibility</p:attrName>
                                        </p:attrNameLst>
                                      </p:cBhvr>
                                      <p:to>
                                        <p:strVal val="visible"/>
                                      </p:to>
                                    </p:set>
                                    <p:anim calcmode="lin" valueType="num">
                                      <p:cBhvr additive="base">
                                        <p:cTn id="61" dur="500" fill="hold"/>
                                        <p:tgtEl>
                                          <p:spTgt spid="7"/>
                                        </p:tgtEl>
                                        <p:attrNameLst>
                                          <p:attrName>ppt_x</p:attrName>
                                        </p:attrNameLst>
                                      </p:cBhvr>
                                      <p:tavLst>
                                        <p:tav tm="0">
                                          <p:val>
                                            <p:strVal val="#ppt_x"/>
                                          </p:val>
                                        </p:tav>
                                        <p:tav tm="100000">
                                          <p:val>
                                            <p:strVal val="#ppt_x"/>
                                          </p:val>
                                        </p:tav>
                                      </p:tavLst>
                                    </p:anim>
                                    <p:anim calcmode="lin" valueType="num">
                                      <p:cBhvr additive="base">
                                        <p:cTn id="62" dur="500" fill="hold"/>
                                        <p:tgtEl>
                                          <p:spTgt spid="7"/>
                                        </p:tgtEl>
                                        <p:attrNameLst>
                                          <p:attrName>ppt_y</p:attrName>
                                        </p:attrNameLst>
                                      </p:cBhvr>
                                      <p:tavLst>
                                        <p:tav tm="0">
                                          <p:val>
                                            <p:strVal val="1+#ppt_h/2"/>
                                          </p:val>
                                        </p:tav>
                                        <p:tav tm="100000">
                                          <p:val>
                                            <p:strVal val="#ppt_y"/>
                                          </p:val>
                                        </p:tav>
                                      </p:tavLst>
                                    </p:anim>
                                  </p:childTnLst>
                                </p:cTn>
                              </p:par>
                            </p:childTnLst>
                          </p:cTn>
                        </p:par>
                        <p:par>
                          <p:cTn id="63" fill="hold">
                            <p:stCondLst>
                              <p:cond delay="6250"/>
                            </p:stCondLst>
                            <p:childTnLst>
                              <p:par>
                                <p:cTn id="64" presetID="2" presetClass="entr" presetSubtype="4" fill="hold" nodeType="afterEffect">
                                  <p:stCondLst>
                                    <p:cond delay="0"/>
                                  </p:stCondLst>
                                  <p:childTnLst>
                                    <p:set>
                                      <p:cBhvr>
                                        <p:cTn id="65" dur="1" fill="hold">
                                          <p:stCondLst>
                                            <p:cond delay="0"/>
                                          </p:stCondLst>
                                        </p:cTn>
                                        <p:tgtEl>
                                          <p:spTgt spid="8"/>
                                        </p:tgtEl>
                                        <p:attrNameLst>
                                          <p:attrName>style.visibility</p:attrName>
                                        </p:attrNameLst>
                                      </p:cBhvr>
                                      <p:to>
                                        <p:strVal val="visible"/>
                                      </p:to>
                                    </p:set>
                                    <p:anim calcmode="lin" valueType="num">
                                      <p:cBhvr additive="base">
                                        <p:cTn id="66" dur="500" fill="hold"/>
                                        <p:tgtEl>
                                          <p:spTgt spid="8"/>
                                        </p:tgtEl>
                                        <p:attrNameLst>
                                          <p:attrName>ppt_x</p:attrName>
                                        </p:attrNameLst>
                                      </p:cBhvr>
                                      <p:tavLst>
                                        <p:tav tm="0">
                                          <p:val>
                                            <p:strVal val="#ppt_x"/>
                                          </p:val>
                                        </p:tav>
                                        <p:tav tm="100000">
                                          <p:val>
                                            <p:strVal val="#ppt_x"/>
                                          </p:val>
                                        </p:tav>
                                      </p:tavLst>
                                    </p:anim>
                                    <p:anim calcmode="lin" valueType="num">
                                      <p:cBhvr additive="base">
                                        <p:cTn id="67" dur="500" fill="hold"/>
                                        <p:tgtEl>
                                          <p:spTgt spid="8"/>
                                        </p:tgtEl>
                                        <p:attrNameLst>
                                          <p:attrName>ppt_y</p:attrName>
                                        </p:attrNameLst>
                                      </p:cBhvr>
                                      <p:tavLst>
                                        <p:tav tm="0">
                                          <p:val>
                                            <p:strVal val="1+#ppt_h/2"/>
                                          </p:val>
                                        </p:tav>
                                        <p:tav tm="100000">
                                          <p:val>
                                            <p:strVal val="#ppt_y"/>
                                          </p:val>
                                        </p:tav>
                                      </p:tavLst>
                                    </p:anim>
                                  </p:childTnLst>
                                </p:cTn>
                              </p:par>
                            </p:childTnLst>
                          </p:cTn>
                        </p:par>
                        <p:par>
                          <p:cTn id="68" fill="hold">
                            <p:stCondLst>
                              <p:cond delay="6750"/>
                            </p:stCondLst>
                            <p:childTnLst>
                              <p:par>
                                <p:cTn id="69" presetID="2" presetClass="entr" presetSubtype="4" fill="hold" nodeType="afterEffect">
                                  <p:stCondLst>
                                    <p:cond delay="0"/>
                                  </p:stCondLst>
                                  <p:childTnLst>
                                    <p:set>
                                      <p:cBhvr>
                                        <p:cTn id="70" dur="1" fill="hold">
                                          <p:stCondLst>
                                            <p:cond delay="0"/>
                                          </p:stCondLst>
                                        </p:cTn>
                                        <p:tgtEl>
                                          <p:spTgt spid="9"/>
                                        </p:tgtEl>
                                        <p:attrNameLst>
                                          <p:attrName>style.visibility</p:attrName>
                                        </p:attrNameLst>
                                      </p:cBhvr>
                                      <p:to>
                                        <p:strVal val="visible"/>
                                      </p:to>
                                    </p:set>
                                    <p:anim calcmode="lin" valueType="num">
                                      <p:cBhvr additive="base">
                                        <p:cTn id="71" dur="500" fill="hold"/>
                                        <p:tgtEl>
                                          <p:spTgt spid="9"/>
                                        </p:tgtEl>
                                        <p:attrNameLst>
                                          <p:attrName>ppt_x</p:attrName>
                                        </p:attrNameLst>
                                      </p:cBhvr>
                                      <p:tavLst>
                                        <p:tav tm="0">
                                          <p:val>
                                            <p:strVal val="#ppt_x"/>
                                          </p:val>
                                        </p:tav>
                                        <p:tav tm="100000">
                                          <p:val>
                                            <p:strVal val="#ppt_x"/>
                                          </p:val>
                                        </p:tav>
                                      </p:tavLst>
                                    </p:anim>
                                    <p:anim calcmode="lin" valueType="num">
                                      <p:cBhvr additive="base">
                                        <p:cTn id="72" dur="500" fill="hold"/>
                                        <p:tgtEl>
                                          <p:spTgt spid="9"/>
                                        </p:tgtEl>
                                        <p:attrNameLst>
                                          <p:attrName>ppt_y</p:attrName>
                                        </p:attrNameLst>
                                      </p:cBhvr>
                                      <p:tavLst>
                                        <p:tav tm="0">
                                          <p:val>
                                            <p:strVal val="1+#ppt_h/2"/>
                                          </p:val>
                                        </p:tav>
                                        <p:tav tm="100000">
                                          <p:val>
                                            <p:strVal val="#ppt_y"/>
                                          </p:val>
                                        </p:tav>
                                      </p:tavLst>
                                    </p:anim>
                                  </p:childTnLst>
                                </p:cTn>
                              </p:par>
                            </p:childTnLst>
                          </p:cTn>
                        </p:par>
                        <p:par>
                          <p:cTn id="73" fill="hold">
                            <p:stCondLst>
                              <p:cond delay="7250"/>
                            </p:stCondLst>
                            <p:childTnLst>
                              <p:par>
                                <p:cTn id="74" presetID="2" presetClass="entr" presetSubtype="4" fill="hold" nodeType="afterEffect">
                                  <p:stCondLst>
                                    <p:cond delay="0"/>
                                  </p:stCondLst>
                                  <p:childTnLst>
                                    <p:set>
                                      <p:cBhvr>
                                        <p:cTn id="75" dur="1" fill="hold">
                                          <p:stCondLst>
                                            <p:cond delay="0"/>
                                          </p:stCondLst>
                                        </p:cTn>
                                        <p:tgtEl>
                                          <p:spTgt spid="6"/>
                                        </p:tgtEl>
                                        <p:attrNameLst>
                                          <p:attrName>style.visibility</p:attrName>
                                        </p:attrNameLst>
                                      </p:cBhvr>
                                      <p:to>
                                        <p:strVal val="visible"/>
                                      </p:to>
                                    </p:set>
                                    <p:anim calcmode="lin" valueType="num">
                                      <p:cBhvr additive="base">
                                        <p:cTn id="76" dur="500" fill="hold"/>
                                        <p:tgtEl>
                                          <p:spTgt spid="6"/>
                                        </p:tgtEl>
                                        <p:attrNameLst>
                                          <p:attrName>ppt_x</p:attrName>
                                        </p:attrNameLst>
                                      </p:cBhvr>
                                      <p:tavLst>
                                        <p:tav tm="0">
                                          <p:val>
                                            <p:strVal val="#ppt_x"/>
                                          </p:val>
                                        </p:tav>
                                        <p:tav tm="100000">
                                          <p:val>
                                            <p:strVal val="#ppt_x"/>
                                          </p:val>
                                        </p:tav>
                                      </p:tavLst>
                                    </p:anim>
                                    <p:anim calcmode="lin" valueType="num">
                                      <p:cBhvr additive="base">
                                        <p:cTn id="77" dur="500" fill="hold"/>
                                        <p:tgtEl>
                                          <p:spTgt spid="6"/>
                                        </p:tgtEl>
                                        <p:attrNameLst>
                                          <p:attrName>ppt_y</p:attrName>
                                        </p:attrNameLst>
                                      </p:cBhvr>
                                      <p:tavLst>
                                        <p:tav tm="0">
                                          <p:val>
                                            <p:strVal val="1+#ppt_h/2"/>
                                          </p:val>
                                        </p:tav>
                                        <p:tav tm="100000">
                                          <p:val>
                                            <p:strVal val="#ppt_y"/>
                                          </p:val>
                                        </p:tav>
                                      </p:tavLst>
                                    </p:anim>
                                  </p:childTnLst>
                                </p:cTn>
                              </p:par>
                            </p:childTnLst>
                          </p:cTn>
                        </p:par>
                        <p:par>
                          <p:cTn id="78" fill="hold">
                            <p:stCondLst>
                              <p:cond delay="7750"/>
                            </p:stCondLst>
                            <p:childTnLst>
                              <p:par>
                                <p:cTn id="79" presetID="2" presetClass="entr" presetSubtype="4" fill="hold" nodeType="afterEffect">
                                  <p:stCondLst>
                                    <p:cond delay="0"/>
                                  </p:stCondLst>
                                  <p:childTnLst>
                                    <p:set>
                                      <p:cBhvr>
                                        <p:cTn id="80" dur="1" fill="hold">
                                          <p:stCondLst>
                                            <p:cond delay="0"/>
                                          </p:stCondLst>
                                        </p:cTn>
                                        <p:tgtEl>
                                          <p:spTgt spid="7"/>
                                        </p:tgtEl>
                                        <p:attrNameLst>
                                          <p:attrName>style.visibility</p:attrName>
                                        </p:attrNameLst>
                                      </p:cBhvr>
                                      <p:to>
                                        <p:strVal val="visible"/>
                                      </p:to>
                                    </p:set>
                                    <p:anim calcmode="lin" valueType="num">
                                      <p:cBhvr additive="base">
                                        <p:cTn id="81" dur="500" fill="hold"/>
                                        <p:tgtEl>
                                          <p:spTgt spid="7"/>
                                        </p:tgtEl>
                                        <p:attrNameLst>
                                          <p:attrName>ppt_x</p:attrName>
                                        </p:attrNameLst>
                                      </p:cBhvr>
                                      <p:tavLst>
                                        <p:tav tm="0">
                                          <p:val>
                                            <p:strVal val="#ppt_x"/>
                                          </p:val>
                                        </p:tav>
                                        <p:tav tm="100000">
                                          <p:val>
                                            <p:strVal val="#ppt_x"/>
                                          </p:val>
                                        </p:tav>
                                      </p:tavLst>
                                    </p:anim>
                                    <p:anim calcmode="lin" valueType="num">
                                      <p:cBhvr additive="base">
                                        <p:cTn id="82" dur="500" fill="hold"/>
                                        <p:tgtEl>
                                          <p:spTgt spid="7"/>
                                        </p:tgtEl>
                                        <p:attrNameLst>
                                          <p:attrName>ppt_y</p:attrName>
                                        </p:attrNameLst>
                                      </p:cBhvr>
                                      <p:tavLst>
                                        <p:tav tm="0">
                                          <p:val>
                                            <p:strVal val="1+#ppt_h/2"/>
                                          </p:val>
                                        </p:tav>
                                        <p:tav tm="100000">
                                          <p:val>
                                            <p:strVal val="#ppt_y"/>
                                          </p:val>
                                        </p:tav>
                                      </p:tavLst>
                                    </p:anim>
                                  </p:childTnLst>
                                </p:cTn>
                              </p:par>
                            </p:childTnLst>
                          </p:cTn>
                        </p:par>
                        <p:par>
                          <p:cTn id="83" fill="hold">
                            <p:stCondLst>
                              <p:cond delay="8250"/>
                            </p:stCondLst>
                            <p:childTnLst>
                              <p:par>
                                <p:cTn id="84" presetID="2" presetClass="entr" presetSubtype="4" fill="hold" nodeType="afterEffect">
                                  <p:stCondLst>
                                    <p:cond delay="0"/>
                                  </p:stCondLst>
                                  <p:childTnLst>
                                    <p:set>
                                      <p:cBhvr>
                                        <p:cTn id="85" dur="1" fill="hold">
                                          <p:stCondLst>
                                            <p:cond delay="0"/>
                                          </p:stCondLst>
                                        </p:cTn>
                                        <p:tgtEl>
                                          <p:spTgt spid="8"/>
                                        </p:tgtEl>
                                        <p:attrNameLst>
                                          <p:attrName>style.visibility</p:attrName>
                                        </p:attrNameLst>
                                      </p:cBhvr>
                                      <p:to>
                                        <p:strVal val="visible"/>
                                      </p:to>
                                    </p:set>
                                    <p:anim calcmode="lin" valueType="num">
                                      <p:cBhvr additive="base">
                                        <p:cTn id="86" dur="500" fill="hold"/>
                                        <p:tgtEl>
                                          <p:spTgt spid="8"/>
                                        </p:tgtEl>
                                        <p:attrNameLst>
                                          <p:attrName>ppt_x</p:attrName>
                                        </p:attrNameLst>
                                      </p:cBhvr>
                                      <p:tavLst>
                                        <p:tav tm="0">
                                          <p:val>
                                            <p:strVal val="#ppt_x"/>
                                          </p:val>
                                        </p:tav>
                                        <p:tav tm="100000">
                                          <p:val>
                                            <p:strVal val="#ppt_x"/>
                                          </p:val>
                                        </p:tav>
                                      </p:tavLst>
                                    </p:anim>
                                    <p:anim calcmode="lin" valueType="num">
                                      <p:cBhvr additive="base">
                                        <p:cTn id="87" dur="500" fill="hold"/>
                                        <p:tgtEl>
                                          <p:spTgt spid="8"/>
                                        </p:tgtEl>
                                        <p:attrNameLst>
                                          <p:attrName>ppt_y</p:attrName>
                                        </p:attrNameLst>
                                      </p:cBhvr>
                                      <p:tavLst>
                                        <p:tav tm="0">
                                          <p:val>
                                            <p:strVal val="1+#ppt_h/2"/>
                                          </p:val>
                                        </p:tav>
                                        <p:tav tm="100000">
                                          <p:val>
                                            <p:strVal val="#ppt_y"/>
                                          </p:val>
                                        </p:tav>
                                      </p:tavLst>
                                    </p:anim>
                                  </p:childTnLst>
                                </p:cTn>
                              </p:par>
                            </p:childTnLst>
                          </p:cTn>
                        </p:par>
                        <p:par>
                          <p:cTn id="88" fill="hold">
                            <p:stCondLst>
                              <p:cond delay="8750"/>
                            </p:stCondLst>
                            <p:childTnLst>
                              <p:par>
                                <p:cTn id="89" presetID="2" presetClass="entr" presetSubtype="4" fill="hold" nodeType="afterEffect">
                                  <p:stCondLst>
                                    <p:cond delay="0"/>
                                  </p:stCondLst>
                                  <p:childTnLst>
                                    <p:set>
                                      <p:cBhvr>
                                        <p:cTn id="90" dur="1" fill="hold">
                                          <p:stCondLst>
                                            <p:cond delay="0"/>
                                          </p:stCondLst>
                                        </p:cTn>
                                        <p:tgtEl>
                                          <p:spTgt spid="9"/>
                                        </p:tgtEl>
                                        <p:attrNameLst>
                                          <p:attrName>style.visibility</p:attrName>
                                        </p:attrNameLst>
                                      </p:cBhvr>
                                      <p:to>
                                        <p:strVal val="visible"/>
                                      </p:to>
                                    </p:set>
                                    <p:anim calcmode="lin" valueType="num">
                                      <p:cBhvr additive="base">
                                        <p:cTn id="91" dur="500" fill="hold"/>
                                        <p:tgtEl>
                                          <p:spTgt spid="9"/>
                                        </p:tgtEl>
                                        <p:attrNameLst>
                                          <p:attrName>ppt_x</p:attrName>
                                        </p:attrNameLst>
                                      </p:cBhvr>
                                      <p:tavLst>
                                        <p:tav tm="0">
                                          <p:val>
                                            <p:strVal val="#ppt_x"/>
                                          </p:val>
                                        </p:tav>
                                        <p:tav tm="100000">
                                          <p:val>
                                            <p:strVal val="#ppt_x"/>
                                          </p:val>
                                        </p:tav>
                                      </p:tavLst>
                                    </p:anim>
                                    <p:anim calcmode="lin" valueType="num">
                                      <p:cBhvr additive="base">
                                        <p:cTn id="92" dur="500" fill="hold"/>
                                        <p:tgtEl>
                                          <p:spTgt spid="9"/>
                                        </p:tgtEl>
                                        <p:attrNameLst>
                                          <p:attrName>ppt_y</p:attrName>
                                        </p:attrNameLst>
                                      </p:cBhvr>
                                      <p:tavLst>
                                        <p:tav tm="0">
                                          <p:val>
                                            <p:strVal val="1+#ppt_h/2"/>
                                          </p:val>
                                        </p:tav>
                                        <p:tav tm="100000">
                                          <p:val>
                                            <p:strVal val="#ppt_y"/>
                                          </p:val>
                                        </p:tav>
                                      </p:tavLst>
                                    </p:anim>
                                  </p:childTnLst>
                                </p:cTn>
                              </p:par>
                            </p:childTnLst>
                          </p:cTn>
                        </p:par>
                        <p:par>
                          <p:cTn id="93" fill="hold">
                            <p:stCondLst>
                              <p:cond delay="9250"/>
                            </p:stCondLst>
                            <p:childTnLst>
                              <p:par>
                                <p:cTn id="94" presetID="2" presetClass="entr" presetSubtype="2" fill="hold" nodeType="afterEffect">
                                  <p:stCondLst>
                                    <p:cond delay="0"/>
                                  </p:stCondLst>
                                  <p:childTnLst>
                                    <p:set>
                                      <p:cBhvr>
                                        <p:cTn id="95" dur="1" fill="hold">
                                          <p:stCondLst>
                                            <p:cond delay="0"/>
                                          </p:stCondLst>
                                        </p:cTn>
                                        <p:tgtEl>
                                          <p:spTgt spid="67"/>
                                        </p:tgtEl>
                                        <p:attrNameLst>
                                          <p:attrName>style.visibility</p:attrName>
                                        </p:attrNameLst>
                                      </p:cBhvr>
                                      <p:to>
                                        <p:strVal val="visible"/>
                                      </p:to>
                                    </p:set>
                                    <p:anim calcmode="lin" valueType="num">
                                      <p:cBhvr additive="base">
                                        <p:cTn id="96" dur="500" fill="hold"/>
                                        <p:tgtEl>
                                          <p:spTgt spid="67"/>
                                        </p:tgtEl>
                                        <p:attrNameLst>
                                          <p:attrName>ppt_x</p:attrName>
                                        </p:attrNameLst>
                                      </p:cBhvr>
                                      <p:tavLst>
                                        <p:tav tm="0">
                                          <p:val>
                                            <p:strVal val="1+#ppt_w/2"/>
                                          </p:val>
                                        </p:tav>
                                        <p:tav tm="100000">
                                          <p:val>
                                            <p:strVal val="#ppt_x"/>
                                          </p:val>
                                        </p:tav>
                                      </p:tavLst>
                                    </p:anim>
                                    <p:anim calcmode="lin" valueType="num">
                                      <p:cBhvr additive="base">
                                        <p:cTn id="97" dur="500" fill="hold"/>
                                        <p:tgtEl>
                                          <p:spTgt spid="6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12" grpId="0"/>
    </p:bldLst>
  </p:timing>
</p:sld>
</file>

<file path=ppt/slides/slide8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5" name="Text Placeholder 4"/>
          <p:cNvSpPr txBox="1">
            <a:spLocks/>
          </p:cNvSpPr>
          <p:nvPr/>
        </p:nvSpPr>
        <p:spPr>
          <a:xfrm>
            <a:off x="2548507" y="470193"/>
            <a:ext cx="6314595" cy="918045"/>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lnSpc>
                <a:spcPct val="114000"/>
              </a:lnSpc>
              <a:buNone/>
              <a:defRPr/>
            </a:pPr>
            <a:r>
              <a:rPr lang="en-US" sz="2500" dirty="0">
                <a:solidFill>
                  <a:schemeClr val="bg1">
                    <a:lumMod val="50000"/>
                  </a:schemeClr>
                </a:solidFill>
                <a:latin typeface="Bebas Neue" panose="020B0606020202050201" pitchFamily="34" charset="0"/>
                <a:cs typeface="Calibri"/>
              </a:rPr>
              <a:t>PROFESSIONAL PROGRAM IN VISUAL EFFECTS</a:t>
            </a:r>
            <a:endParaRPr lang="id-ID" sz="2500" dirty="0">
              <a:solidFill>
                <a:schemeClr val="bg1">
                  <a:lumMod val="50000"/>
                </a:schemeClr>
              </a:solidFill>
              <a:latin typeface="Bebas Neue" panose="020B0606020202050201" pitchFamily="34" charset="0"/>
              <a:cs typeface="Calibri"/>
            </a:endParaRPr>
          </a:p>
        </p:txBody>
      </p:sp>
      <p:sp>
        <p:nvSpPr>
          <p:cNvPr id="6" name="Content Placeholder 2"/>
          <p:cNvSpPr txBox="1">
            <a:spLocks/>
          </p:cNvSpPr>
          <p:nvPr/>
        </p:nvSpPr>
        <p:spPr>
          <a:xfrm>
            <a:off x="838200" y="1825625"/>
            <a:ext cx="2776401" cy="473822"/>
          </a:xfrm>
          <a:custGeom>
            <a:avLst/>
            <a:gdLst>
              <a:gd name="connsiteX0" fmla="*/ 1454369 w 2908738"/>
              <a:gd name="connsiteY0" fmla="*/ 0 h 2908738"/>
              <a:gd name="connsiteX1" fmla="*/ 2908738 w 2908738"/>
              <a:gd name="connsiteY1" fmla="*/ 1454369 h 2908738"/>
              <a:gd name="connsiteX2" fmla="*/ 1454369 w 2908738"/>
              <a:gd name="connsiteY2" fmla="*/ 2908738 h 2908738"/>
              <a:gd name="connsiteX3" fmla="*/ 0 w 2908738"/>
              <a:gd name="connsiteY3" fmla="*/ 1454369 h 2908738"/>
            </a:gdLst>
            <a:ahLst/>
            <a:cxnLst>
              <a:cxn ang="0">
                <a:pos x="connsiteX0" y="connsiteY0"/>
              </a:cxn>
              <a:cxn ang="0">
                <a:pos x="connsiteX1" y="connsiteY1"/>
              </a:cxn>
              <a:cxn ang="0">
                <a:pos x="connsiteX2" y="connsiteY2"/>
              </a:cxn>
              <a:cxn ang="0">
                <a:pos x="connsiteX3" y="connsiteY3"/>
              </a:cxn>
            </a:cxnLst>
            <a:rect l="l" t="t" r="r" b="b"/>
            <a:pathLst>
              <a:path w="2908738" h="2908738">
                <a:moveTo>
                  <a:pt x="1454369" y="0"/>
                </a:moveTo>
                <a:lnTo>
                  <a:pt x="2908738" y="1454369"/>
                </a:lnTo>
                <a:lnTo>
                  <a:pt x="1454369" y="2908738"/>
                </a:lnTo>
                <a:lnTo>
                  <a:pt x="0" y="1454369"/>
                </a:lnTo>
                <a:close/>
              </a:path>
            </a:pathLst>
          </a:custGeom>
        </p:spPr>
        <p:txBody>
          <a:bodyPr vert="horz" wrap="square" lIns="91440" tIns="45720" rIns="91440" bIns="45720" rtlCol="0">
            <a:normAutofit/>
          </a:bodyPr>
          <a:lstStyle>
            <a:lvl1pPr marL="0" indent="0" algn="l" defTabSz="914400" rtl="0" eaLnBrk="1" latinLnBrk="0" hangingPunct="1">
              <a:lnSpc>
                <a:spcPct val="120000"/>
              </a:lnSpc>
              <a:spcBef>
                <a:spcPts val="1000"/>
              </a:spcBef>
              <a:buClr>
                <a:schemeClr val="tx1"/>
              </a:buClr>
              <a:buFont typeface="Arial" panose="020B0604020202020204" pitchFamily="34" charset="0"/>
              <a:buNone/>
              <a:defRPr sz="2000" kern="1200" cap="all" baseline="0">
                <a:solidFill>
                  <a:schemeClr val="tx1">
                    <a:lumMod val="50000"/>
                    <a:lumOff val="50000"/>
                  </a:schemeClr>
                </a:solidFill>
                <a:effectLst/>
                <a:latin typeface="+mn-lt"/>
                <a:ea typeface="+mn-ea"/>
                <a:cs typeface="+mn-cs"/>
              </a:defRPr>
            </a:lvl1pPr>
            <a:lvl2pPr marL="685800" indent="-228600" algn="l" defTabSz="914400" rtl="0" eaLnBrk="1" latinLnBrk="0" hangingPunct="1">
              <a:lnSpc>
                <a:spcPct val="120000"/>
              </a:lnSpc>
              <a:spcBef>
                <a:spcPts val="500"/>
              </a:spcBef>
              <a:buClr>
                <a:schemeClr val="tx1"/>
              </a:buClr>
              <a:buFont typeface="Arial" panose="020B0604020202020204" pitchFamily="34" charset="0"/>
              <a:buChar char="•"/>
              <a:defRPr sz="1800" kern="1200" cap="all" baseline="0">
                <a:solidFill>
                  <a:schemeClr val="tx1"/>
                </a:solidFill>
                <a:effectLst/>
                <a:latin typeface="+mn-lt"/>
                <a:ea typeface="+mn-ea"/>
                <a:cs typeface="+mn-cs"/>
              </a:defRPr>
            </a:lvl2pPr>
            <a:lvl3pPr marL="1143000" indent="-228600" algn="l" defTabSz="914400" rtl="0" eaLnBrk="1" latinLnBrk="0" hangingPunct="1">
              <a:lnSpc>
                <a:spcPct val="120000"/>
              </a:lnSpc>
              <a:spcBef>
                <a:spcPts val="500"/>
              </a:spcBef>
              <a:buClr>
                <a:schemeClr val="tx1"/>
              </a:buClr>
              <a:buFont typeface="Arial" panose="020B0604020202020204" pitchFamily="34" charset="0"/>
              <a:buChar char="•"/>
              <a:defRPr sz="1600" kern="1200" cap="all" baseline="0">
                <a:solidFill>
                  <a:schemeClr val="tx1"/>
                </a:solidFill>
                <a:effectLst/>
                <a:latin typeface="+mn-lt"/>
                <a:ea typeface="+mn-ea"/>
                <a:cs typeface="+mn-cs"/>
              </a:defRPr>
            </a:lvl3pPr>
            <a:lvl4pPr marL="1600200" indent="-228600" algn="l" defTabSz="914400" rtl="0" eaLnBrk="1" latinLnBrk="0" hangingPunct="1">
              <a:lnSpc>
                <a:spcPct val="120000"/>
              </a:lnSpc>
              <a:spcBef>
                <a:spcPts val="500"/>
              </a:spcBef>
              <a:buClr>
                <a:schemeClr val="tx1"/>
              </a:buClr>
              <a:buFont typeface="Arial" panose="020B0604020202020204" pitchFamily="34" charset="0"/>
              <a:buChar char="•"/>
              <a:defRPr sz="1400" kern="1200" cap="all" baseline="0">
                <a:solidFill>
                  <a:schemeClr val="tx1"/>
                </a:solidFill>
                <a:effectLst/>
                <a:latin typeface="+mn-lt"/>
                <a:ea typeface="+mn-ea"/>
                <a:cs typeface="+mn-cs"/>
              </a:defRPr>
            </a:lvl4pPr>
            <a:lvl5pPr marL="2057400" indent="-228600" algn="l" defTabSz="914400" rtl="0" eaLnBrk="1" latinLnBrk="0" hangingPunct="1">
              <a:lnSpc>
                <a:spcPct val="120000"/>
              </a:lnSpc>
              <a:spcBef>
                <a:spcPts val="500"/>
              </a:spcBef>
              <a:buClr>
                <a:schemeClr val="tx1"/>
              </a:buClr>
              <a:buFont typeface="Arial" panose="020B0604020202020204" pitchFamily="34" charset="0"/>
              <a:buChar char="•"/>
              <a:defRPr sz="1400" kern="1200" cap="all" baseline="0">
                <a:solidFill>
                  <a:schemeClr val="tx1"/>
                </a:solidFill>
                <a:effectLst/>
                <a:latin typeface="+mn-lt"/>
                <a:ea typeface="+mn-ea"/>
                <a:cs typeface="+mn-cs"/>
              </a:defRPr>
            </a:lvl5pPr>
            <a:lvl6pPr marL="2514600" indent="-228600" algn="l" defTabSz="914400" rtl="0" eaLnBrk="1" latinLnBrk="0" hangingPunct="1">
              <a:lnSpc>
                <a:spcPct val="120000"/>
              </a:lnSpc>
              <a:spcBef>
                <a:spcPts val="500"/>
              </a:spcBef>
              <a:buClr>
                <a:schemeClr val="tx1"/>
              </a:buClr>
              <a:buFont typeface="Arial" panose="020B0604020202020204" pitchFamily="34" charset="0"/>
              <a:buChar char="•"/>
              <a:defRPr sz="1400" kern="1200" cap="all" baseline="0">
                <a:solidFill>
                  <a:schemeClr val="tx1"/>
                </a:solidFill>
                <a:effectLst/>
                <a:latin typeface="+mn-lt"/>
                <a:ea typeface="+mn-ea"/>
                <a:cs typeface="+mn-cs"/>
              </a:defRPr>
            </a:lvl6pPr>
            <a:lvl7pPr marL="2971800" indent="-228600" algn="l" defTabSz="914400" rtl="0" eaLnBrk="1" latinLnBrk="0" hangingPunct="1">
              <a:lnSpc>
                <a:spcPct val="120000"/>
              </a:lnSpc>
              <a:spcBef>
                <a:spcPts val="500"/>
              </a:spcBef>
              <a:buClr>
                <a:schemeClr val="tx1"/>
              </a:buClr>
              <a:buFont typeface="Arial" panose="020B0604020202020204" pitchFamily="34" charset="0"/>
              <a:buChar char="•"/>
              <a:defRPr sz="1400" kern="1200" cap="all" baseline="0">
                <a:solidFill>
                  <a:schemeClr val="tx1"/>
                </a:solidFill>
                <a:effectLst/>
                <a:latin typeface="+mn-lt"/>
                <a:ea typeface="+mn-ea"/>
                <a:cs typeface="+mn-cs"/>
              </a:defRPr>
            </a:lvl7pPr>
            <a:lvl8pPr marL="3429000" indent="-228600" algn="l" defTabSz="914400" rtl="0" eaLnBrk="1" latinLnBrk="0" hangingPunct="1">
              <a:lnSpc>
                <a:spcPct val="120000"/>
              </a:lnSpc>
              <a:spcBef>
                <a:spcPts val="500"/>
              </a:spcBef>
              <a:buClr>
                <a:schemeClr val="tx1"/>
              </a:buClr>
              <a:buFont typeface="Arial" panose="020B0604020202020204" pitchFamily="34" charset="0"/>
              <a:buChar char="•"/>
              <a:defRPr sz="1400" kern="1200" cap="all" baseline="0">
                <a:solidFill>
                  <a:schemeClr val="tx1"/>
                </a:solidFill>
                <a:effectLst/>
                <a:latin typeface="+mn-lt"/>
                <a:ea typeface="+mn-ea"/>
                <a:cs typeface="+mn-cs"/>
              </a:defRPr>
            </a:lvl8pPr>
            <a:lvl9pPr marL="3886200" indent="-228600" algn="l" defTabSz="914400" rtl="0" eaLnBrk="1" latinLnBrk="0" hangingPunct="1">
              <a:lnSpc>
                <a:spcPct val="120000"/>
              </a:lnSpc>
              <a:spcBef>
                <a:spcPts val="500"/>
              </a:spcBef>
              <a:buClr>
                <a:schemeClr val="tx1"/>
              </a:buClr>
              <a:buFont typeface="Arial" panose="020B0604020202020204" pitchFamily="34" charset="0"/>
              <a:buChar char="•"/>
              <a:defRPr sz="1400" kern="1200" cap="all" baseline="0">
                <a:solidFill>
                  <a:schemeClr val="tx1"/>
                </a:solidFill>
                <a:effectLst/>
                <a:latin typeface="+mn-lt"/>
                <a:ea typeface="+mn-ea"/>
                <a:cs typeface="+mn-cs"/>
              </a:defRPr>
            </a:lvl9pPr>
          </a:lstStyle>
          <a:p>
            <a:r>
              <a:rPr lang="en-US" sz="1800" b="1" dirty="0">
                <a:solidFill>
                  <a:schemeClr val="tx1"/>
                </a:solidFill>
              </a:rPr>
              <a:t>LEARNING OUTCOME:</a:t>
            </a:r>
            <a:endParaRPr lang="en-IN" sz="1600" dirty="0">
              <a:solidFill>
                <a:schemeClr val="tx1"/>
              </a:solidFill>
            </a:endParaRPr>
          </a:p>
        </p:txBody>
      </p:sp>
      <p:sp>
        <p:nvSpPr>
          <p:cNvPr id="7" name="TextBox 6"/>
          <p:cNvSpPr txBox="1"/>
          <p:nvPr/>
        </p:nvSpPr>
        <p:spPr>
          <a:xfrm>
            <a:off x="838200" y="2525596"/>
            <a:ext cx="4917141" cy="2031325"/>
          </a:xfrm>
          <a:prstGeom prst="rect">
            <a:avLst/>
          </a:prstGeom>
          <a:noFill/>
        </p:spPr>
        <p:txBody>
          <a:bodyPr wrap="square" rtlCol="0">
            <a:spAutoFit/>
          </a:bodyPr>
          <a:lstStyle/>
          <a:p>
            <a:r>
              <a:rPr lang="en-IN" dirty="0"/>
              <a:t>The PPVFX certified student will emerge as highly skilled professionals ready to excel in the visual effects industry. They will possess strong dynamics and digital compositing skills. With a deep understanding of visual storytelling and film making principles, they will be adept at creating compelling visual effects and post-production work.</a:t>
            </a:r>
          </a:p>
        </p:txBody>
      </p:sp>
      <p:sp>
        <p:nvSpPr>
          <p:cNvPr id="8" name="Content Placeholder 2"/>
          <p:cNvSpPr txBox="1">
            <a:spLocks/>
          </p:cNvSpPr>
          <p:nvPr/>
        </p:nvSpPr>
        <p:spPr>
          <a:xfrm>
            <a:off x="6140824" y="1825625"/>
            <a:ext cx="3904130" cy="473822"/>
          </a:xfrm>
          <a:prstGeom prst="rect">
            <a:avLst/>
          </a:prstGeom>
        </p:spPr>
        <p:txBody>
          <a:bodyPr vert="horz" lIns="91440" tIns="45720" rIns="91440" bIns="45720" rtlCol="0">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Font typeface="Arial" panose="020B0604020202020204" pitchFamily="34" charset="0"/>
              <a:buNone/>
            </a:pPr>
            <a:r>
              <a:rPr lang="en-US" sz="1800" b="1" dirty="0"/>
              <a:t>PLACEMENT OPPORTUNITIES</a:t>
            </a:r>
            <a:endParaRPr lang="en-IN" sz="1600" dirty="0"/>
          </a:p>
        </p:txBody>
      </p:sp>
      <p:sp>
        <p:nvSpPr>
          <p:cNvPr id="9" name="TextBox 8"/>
          <p:cNvSpPr txBox="1"/>
          <p:nvPr/>
        </p:nvSpPr>
        <p:spPr>
          <a:xfrm>
            <a:off x="6248403" y="2520460"/>
            <a:ext cx="2465295" cy="3046988"/>
          </a:xfrm>
          <a:prstGeom prst="rect">
            <a:avLst/>
          </a:prstGeom>
          <a:noFill/>
        </p:spPr>
        <p:txBody>
          <a:bodyPr wrap="square" rtlCol="0">
            <a:spAutoFit/>
          </a:bodyPr>
          <a:lstStyle/>
          <a:p>
            <a:pPr marL="285750" indent="-285750">
              <a:lnSpc>
                <a:spcPct val="150000"/>
              </a:lnSpc>
              <a:buFont typeface="Arial" panose="020B0604020202020204" pitchFamily="34" charset="0"/>
              <a:buChar char="•"/>
            </a:pPr>
            <a:r>
              <a:rPr lang="en-IN" sz="1600" dirty="0"/>
              <a:t>Matte Painter</a:t>
            </a:r>
            <a:endParaRPr lang="en-US" sz="1600" dirty="0"/>
          </a:p>
          <a:p>
            <a:pPr marL="285750" indent="-285750">
              <a:lnSpc>
                <a:spcPct val="150000"/>
              </a:lnSpc>
              <a:buFont typeface="Arial" panose="020B0604020202020204" pitchFamily="34" charset="0"/>
              <a:buChar char="•"/>
            </a:pPr>
            <a:r>
              <a:rPr lang="en-US" sz="1600" dirty="0"/>
              <a:t>Video Editor</a:t>
            </a:r>
            <a:endParaRPr lang="en-IN" sz="1600" dirty="0"/>
          </a:p>
          <a:p>
            <a:pPr marL="285750" indent="-285750">
              <a:lnSpc>
                <a:spcPct val="150000"/>
              </a:lnSpc>
              <a:buFont typeface="Arial" panose="020B0604020202020204" pitchFamily="34" charset="0"/>
              <a:buChar char="•"/>
            </a:pPr>
            <a:r>
              <a:rPr lang="en-IN" sz="1600" dirty="0"/>
              <a:t>Roto Artist</a:t>
            </a:r>
          </a:p>
          <a:p>
            <a:pPr marL="285750" indent="-285750">
              <a:lnSpc>
                <a:spcPct val="150000"/>
              </a:lnSpc>
              <a:buFont typeface="Arial" panose="020B0604020202020204" pitchFamily="34" charset="0"/>
              <a:buChar char="•"/>
            </a:pPr>
            <a:r>
              <a:rPr lang="en-IN" sz="1600" dirty="0"/>
              <a:t>Matchmover</a:t>
            </a:r>
          </a:p>
          <a:p>
            <a:pPr marL="285750" indent="-285750">
              <a:lnSpc>
                <a:spcPct val="150000"/>
              </a:lnSpc>
              <a:buFont typeface="Arial" panose="020B0604020202020204" pitchFamily="34" charset="0"/>
              <a:buChar char="•"/>
            </a:pPr>
            <a:r>
              <a:rPr lang="en-IN" sz="1600" dirty="0"/>
              <a:t>Pipeline TD</a:t>
            </a:r>
          </a:p>
          <a:p>
            <a:pPr marL="285750" indent="-285750">
              <a:lnSpc>
                <a:spcPct val="150000"/>
              </a:lnSpc>
              <a:buFont typeface="Arial" panose="020B0604020202020204" pitchFamily="34" charset="0"/>
              <a:buChar char="•"/>
            </a:pPr>
            <a:r>
              <a:rPr lang="en-IN" sz="1600" dirty="0"/>
              <a:t>VFX Producer</a:t>
            </a:r>
          </a:p>
          <a:p>
            <a:pPr marL="285750" indent="-285750">
              <a:lnSpc>
                <a:spcPct val="150000"/>
              </a:lnSpc>
              <a:buFont typeface="Arial" panose="020B0604020202020204" pitchFamily="34" charset="0"/>
              <a:buChar char="•"/>
            </a:pPr>
            <a:r>
              <a:rPr lang="en-IN" sz="1600" dirty="0"/>
              <a:t>CG Supervisor</a:t>
            </a:r>
          </a:p>
          <a:p>
            <a:pPr marL="285750" indent="-285750">
              <a:lnSpc>
                <a:spcPct val="150000"/>
              </a:lnSpc>
              <a:buFont typeface="Arial" panose="020B0604020202020204" pitchFamily="34" charset="0"/>
              <a:buChar char="•"/>
            </a:pPr>
            <a:r>
              <a:rPr lang="en-IN" sz="1600" dirty="0"/>
              <a:t>VFX Supervisor</a:t>
            </a:r>
          </a:p>
        </p:txBody>
      </p:sp>
      <p:sp>
        <p:nvSpPr>
          <p:cNvPr id="10" name="TextBox 9"/>
          <p:cNvSpPr txBox="1"/>
          <p:nvPr/>
        </p:nvSpPr>
        <p:spPr>
          <a:xfrm>
            <a:off x="8605626" y="2525596"/>
            <a:ext cx="2667001" cy="1899302"/>
          </a:xfrm>
          <a:prstGeom prst="rect">
            <a:avLst/>
          </a:prstGeom>
          <a:noFill/>
        </p:spPr>
        <p:txBody>
          <a:bodyPr wrap="square" rtlCol="0">
            <a:spAutoFit/>
          </a:bodyPr>
          <a:lstStyle/>
          <a:p>
            <a:pPr marL="285750" indent="-285750">
              <a:lnSpc>
                <a:spcPct val="150000"/>
              </a:lnSpc>
              <a:buFont typeface="Arial" panose="020B0604020202020204" pitchFamily="34" charset="0"/>
              <a:buChar char="•"/>
            </a:pPr>
            <a:r>
              <a:rPr lang="en-IN" sz="1600" dirty="0"/>
              <a:t>Compositing Artist </a:t>
            </a:r>
          </a:p>
          <a:p>
            <a:pPr marL="285750" indent="-285750">
              <a:lnSpc>
                <a:spcPct val="150000"/>
              </a:lnSpc>
              <a:buFont typeface="Arial" panose="020B0604020202020204" pitchFamily="34" charset="0"/>
              <a:buChar char="•"/>
            </a:pPr>
            <a:r>
              <a:rPr lang="en-IN" sz="1600" dirty="0"/>
              <a:t>Effects Animator</a:t>
            </a:r>
          </a:p>
          <a:p>
            <a:pPr marL="285750" indent="-285750">
              <a:lnSpc>
                <a:spcPct val="150000"/>
              </a:lnSpc>
              <a:buFont typeface="Arial" panose="020B0604020202020204" pitchFamily="34" charset="0"/>
              <a:buChar char="•"/>
            </a:pPr>
            <a:r>
              <a:rPr lang="en-IN" sz="1600" dirty="0"/>
              <a:t>Render Wrangler</a:t>
            </a:r>
          </a:p>
          <a:p>
            <a:pPr marL="285750" indent="-285750">
              <a:lnSpc>
                <a:spcPct val="150000"/>
              </a:lnSpc>
              <a:buFont typeface="Arial" panose="020B0604020202020204" pitchFamily="34" charset="0"/>
              <a:buChar char="•"/>
            </a:pPr>
            <a:r>
              <a:rPr lang="en-US" sz="1600" dirty="0"/>
              <a:t>Tracking Artist</a:t>
            </a:r>
          </a:p>
          <a:p>
            <a:pPr marL="285750" indent="-285750">
              <a:lnSpc>
                <a:spcPct val="150000"/>
              </a:lnSpc>
              <a:buFont typeface="Arial" panose="020B0604020202020204" pitchFamily="34" charset="0"/>
              <a:buChar char="•"/>
            </a:pPr>
            <a:r>
              <a:rPr lang="en-US" sz="1600" dirty="0"/>
              <a:t>Paint artist</a:t>
            </a:r>
          </a:p>
        </p:txBody>
      </p:sp>
      <p:sp>
        <p:nvSpPr>
          <p:cNvPr id="11" name="Rectangle 10"/>
          <p:cNvSpPr/>
          <p:nvPr/>
        </p:nvSpPr>
        <p:spPr>
          <a:xfrm>
            <a:off x="-2" y="6707188"/>
            <a:ext cx="12192002" cy="150812"/>
          </a:xfrm>
          <a:prstGeom prst="rect">
            <a:avLst/>
          </a:prstGeom>
          <a:solidFill>
            <a:srgbClr val="666666"/>
          </a:solid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2400" dirty="0">
              <a:latin typeface="Arial"/>
              <a:cs typeface="Arial"/>
            </a:endParaRPr>
          </a:p>
        </p:txBody>
      </p:sp>
      <p:sp>
        <p:nvSpPr>
          <p:cNvPr id="13" name="Rectangle 12"/>
          <p:cNvSpPr/>
          <p:nvPr/>
        </p:nvSpPr>
        <p:spPr>
          <a:xfrm>
            <a:off x="2727803" y="985695"/>
            <a:ext cx="5943600" cy="45719"/>
          </a:xfrm>
          <a:prstGeom prst="rect">
            <a:avLst/>
          </a:prstGeom>
          <a:gradFill flip="none" rotWithShape="1">
            <a:gsLst>
              <a:gs pos="0">
                <a:schemeClr val="accent1">
                  <a:lumMod val="40000"/>
                  <a:lumOff val="60000"/>
                </a:schemeClr>
              </a:gs>
              <a:gs pos="46000">
                <a:schemeClr val="accent1">
                  <a:lumMod val="95000"/>
                  <a:lumOff val="5000"/>
                </a:schemeClr>
              </a:gs>
              <a:gs pos="100000">
                <a:schemeClr val="accent1">
                  <a:lumMod val="60000"/>
                </a:schemeClr>
              </a:gs>
            </a:gsLst>
            <a:path path="circle">
              <a:fillToRect l="50000" t="130000" r="50000" b="-3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pic>
        <p:nvPicPr>
          <p:cNvPr id="2" name="Picture 1" descr="A logo for a company&#10;&#10;Description automatically generated">
            <a:extLst>
              <a:ext uri="{FF2B5EF4-FFF2-40B4-BE49-F238E27FC236}">
                <a16:creationId xmlns:a16="http://schemas.microsoft.com/office/drawing/2014/main" id="{C2F939A5-4632-0860-1626-55A42949DC48}"/>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10823317" y="136290"/>
            <a:ext cx="1213200" cy="1213200"/>
          </a:xfrm>
          <a:prstGeom prst="rect">
            <a:avLst/>
          </a:prstGeom>
        </p:spPr>
      </p:pic>
      <p:grpSp>
        <p:nvGrpSpPr>
          <p:cNvPr id="68" name="Group 67">
            <a:extLst>
              <a:ext uri="{FF2B5EF4-FFF2-40B4-BE49-F238E27FC236}">
                <a16:creationId xmlns:a16="http://schemas.microsoft.com/office/drawing/2014/main" id="{48DECD03-C07B-CA26-9C0A-A76B4EA2397D}"/>
              </a:ext>
            </a:extLst>
          </p:cNvPr>
          <p:cNvGrpSpPr/>
          <p:nvPr/>
        </p:nvGrpSpPr>
        <p:grpSpPr>
          <a:xfrm>
            <a:off x="10833100" y="2425700"/>
            <a:ext cx="1414935" cy="4281488"/>
            <a:chOff x="4867343" y="676605"/>
            <a:chExt cx="4067487" cy="12307915"/>
          </a:xfrm>
        </p:grpSpPr>
        <p:sp>
          <p:nvSpPr>
            <p:cNvPr id="69" name="Freeform 335">
              <a:extLst>
                <a:ext uri="{FF2B5EF4-FFF2-40B4-BE49-F238E27FC236}">
                  <a16:creationId xmlns:a16="http://schemas.microsoft.com/office/drawing/2014/main" id="{8735B2C4-E091-20C1-9C67-AC455F025E52}"/>
                </a:ext>
              </a:extLst>
            </p:cNvPr>
            <p:cNvSpPr/>
            <p:nvPr/>
          </p:nvSpPr>
          <p:spPr>
            <a:xfrm>
              <a:off x="6146351" y="7759796"/>
              <a:ext cx="1511355" cy="1162032"/>
            </a:xfrm>
            <a:custGeom>
              <a:avLst/>
              <a:gdLst>
                <a:gd name="connsiteX0" fmla="*/ 10108 w 2231524"/>
                <a:gd name="connsiteY0" fmla="*/ 0 h 1015815"/>
                <a:gd name="connsiteX1" fmla="*/ 2221416 w 2231524"/>
                <a:gd name="connsiteY1" fmla="*/ 0 h 1015815"/>
                <a:gd name="connsiteX2" fmla="*/ 2231524 w 2231524"/>
                <a:gd name="connsiteY2" fmla="*/ 83758 h 1015815"/>
                <a:gd name="connsiteX3" fmla="*/ 1115764 w 2231524"/>
                <a:gd name="connsiteY3" fmla="*/ 1015815 h 1015815"/>
                <a:gd name="connsiteX4" fmla="*/ 0 w 2231524"/>
                <a:gd name="connsiteY4" fmla="*/ 83758 h 1015815"/>
                <a:gd name="connsiteX0" fmla="*/ 10108 w 2221473"/>
                <a:gd name="connsiteY0" fmla="*/ 0 h 1015815"/>
                <a:gd name="connsiteX1" fmla="*/ 2221416 w 2221473"/>
                <a:gd name="connsiteY1" fmla="*/ 0 h 1015815"/>
                <a:gd name="connsiteX2" fmla="*/ 2081407 w 2221473"/>
                <a:gd name="connsiteY2" fmla="*/ 116886 h 1015815"/>
                <a:gd name="connsiteX3" fmla="*/ 1115764 w 2221473"/>
                <a:gd name="connsiteY3" fmla="*/ 1015815 h 1015815"/>
                <a:gd name="connsiteX4" fmla="*/ 0 w 2221473"/>
                <a:gd name="connsiteY4" fmla="*/ 83758 h 1015815"/>
                <a:gd name="connsiteX5" fmla="*/ 10108 w 2221473"/>
                <a:gd name="connsiteY5" fmla="*/ 0 h 1015815"/>
                <a:gd name="connsiteX0" fmla="*/ 10108 w 2081407"/>
                <a:gd name="connsiteY0" fmla="*/ 0 h 1015815"/>
                <a:gd name="connsiteX1" fmla="*/ 2021262 w 2081407"/>
                <a:gd name="connsiteY1" fmla="*/ 49692 h 1015815"/>
                <a:gd name="connsiteX2" fmla="*/ 2081407 w 2081407"/>
                <a:gd name="connsiteY2" fmla="*/ 116886 h 1015815"/>
                <a:gd name="connsiteX3" fmla="*/ 1115764 w 2081407"/>
                <a:gd name="connsiteY3" fmla="*/ 1015815 h 1015815"/>
                <a:gd name="connsiteX4" fmla="*/ 0 w 2081407"/>
                <a:gd name="connsiteY4" fmla="*/ 83758 h 1015815"/>
                <a:gd name="connsiteX5" fmla="*/ 10108 w 2081407"/>
                <a:gd name="connsiteY5" fmla="*/ 0 h 1015815"/>
                <a:gd name="connsiteX0" fmla="*/ 285320 w 2081407"/>
                <a:gd name="connsiteY0" fmla="*/ 0 h 1015815"/>
                <a:gd name="connsiteX1" fmla="*/ 2021262 w 2081407"/>
                <a:gd name="connsiteY1" fmla="*/ 49692 h 1015815"/>
                <a:gd name="connsiteX2" fmla="*/ 2081407 w 2081407"/>
                <a:gd name="connsiteY2" fmla="*/ 116886 h 1015815"/>
                <a:gd name="connsiteX3" fmla="*/ 1115764 w 2081407"/>
                <a:gd name="connsiteY3" fmla="*/ 1015815 h 1015815"/>
                <a:gd name="connsiteX4" fmla="*/ 0 w 2081407"/>
                <a:gd name="connsiteY4" fmla="*/ 83758 h 1015815"/>
                <a:gd name="connsiteX5" fmla="*/ 285320 w 2081407"/>
                <a:gd name="connsiteY5" fmla="*/ 0 h 1015815"/>
                <a:gd name="connsiteX0" fmla="*/ 160223 w 1956310"/>
                <a:gd name="connsiteY0" fmla="*/ 0 h 1015815"/>
                <a:gd name="connsiteX1" fmla="*/ 1896165 w 1956310"/>
                <a:gd name="connsiteY1" fmla="*/ 49692 h 1015815"/>
                <a:gd name="connsiteX2" fmla="*/ 1956310 w 1956310"/>
                <a:gd name="connsiteY2" fmla="*/ 116886 h 1015815"/>
                <a:gd name="connsiteX3" fmla="*/ 990667 w 1956310"/>
                <a:gd name="connsiteY3" fmla="*/ 1015815 h 1015815"/>
                <a:gd name="connsiteX4" fmla="*/ 0 w 1956310"/>
                <a:gd name="connsiteY4" fmla="*/ 133450 h 1015815"/>
                <a:gd name="connsiteX5" fmla="*/ 160223 w 1956310"/>
                <a:gd name="connsiteY5" fmla="*/ 0 h 10158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56310" h="1015815">
                  <a:moveTo>
                    <a:pt x="160223" y="0"/>
                  </a:moveTo>
                  <a:lnTo>
                    <a:pt x="1896165" y="49692"/>
                  </a:lnTo>
                  <a:cubicBezTo>
                    <a:pt x="1899534" y="77611"/>
                    <a:pt x="1952941" y="88967"/>
                    <a:pt x="1956310" y="116886"/>
                  </a:cubicBezTo>
                  <a:cubicBezTo>
                    <a:pt x="1956310" y="631647"/>
                    <a:pt x="1606883" y="1015815"/>
                    <a:pt x="990667" y="1015815"/>
                  </a:cubicBezTo>
                  <a:cubicBezTo>
                    <a:pt x="374447" y="1015815"/>
                    <a:pt x="0" y="648211"/>
                    <a:pt x="0" y="133450"/>
                  </a:cubicBezTo>
                  <a:lnTo>
                    <a:pt x="160223" y="0"/>
                  </a:lnTo>
                  <a:close/>
                </a:path>
              </a:pathLst>
            </a:custGeom>
            <a:solidFill>
              <a:srgbClr val="434C6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 name="Freeform 3475">
              <a:extLst>
                <a:ext uri="{FF2B5EF4-FFF2-40B4-BE49-F238E27FC236}">
                  <a16:creationId xmlns:a16="http://schemas.microsoft.com/office/drawing/2014/main" id="{37E41FD2-31C4-5C6E-4B66-2709E724F43A}"/>
                </a:ext>
              </a:extLst>
            </p:cNvPr>
            <p:cNvSpPr>
              <a:spLocks/>
            </p:cNvSpPr>
            <p:nvPr/>
          </p:nvSpPr>
          <p:spPr bwMode="auto">
            <a:xfrm>
              <a:off x="5366128" y="7284542"/>
              <a:ext cx="144944" cy="69541"/>
            </a:xfrm>
            <a:custGeom>
              <a:avLst/>
              <a:gdLst>
                <a:gd name="T0" fmla="*/ 10 w 10"/>
                <a:gd name="T1" fmla="*/ 3 h 3"/>
                <a:gd name="T2" fmla="*/ 10 w 10"/>
                <a:gd name="T3" fmla="*/ 2 h 3"/>
                <a:gd name="T4" fmla="*/ 10 w 10"/>
                <a:gd name="T5" fmla="*/ 2 h 3"/>
                <a:gd name="T6" fmla="*/ 0 w 10"/>
                <a:gd name="T7" fmla="*/ 0 h 3"/>
                <a:gd name="T8" fmla="*/ 0 w 10"/>
                <a:gd name="T9" fmla="*/ 0 h 3"/>
                <a:gd name="T10" fmla="*/ 0 w 10"/>
                <a:gd name="T11" fmla="*/ 0 h 3"/>
                <a:gd name="T12" fmla="*/ 10 w 10"/>
                <a:gd name="T13" fmla="*/ 2 h 3"/>
                <a:gd name="T14" fmla="*/ 10 w 10"/>
                <a:gd name="T15" fmla="*/ 3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3">
                  <a:moveTo>
                    <a:pt x="10" y="3"/>
                  </a:moveTo>
                  <a:cubicBezTo>
                    <a:pt x="10" y="3"/>
                    <a:pt x="10" y="2"/>
                    <a:pt x="10" y="2"/>
                  </a:cubicBezTo>
                  <a:cubicBezTo>
                    <a:pt x="10" y="2"/>
                    <a:pt x="10" y="2"/>
                    <a:pt x="10" y="2"/>
                  </a:cubicBezTo>
                  <a:cubicBezTo>
                    <a:pt x="0" y="0"/>
                    <a:pt x="0" y="0"/>
                    <a:pt x="0" y="0"/>
                  </a:cubicBezTo>
                  <a:cubicBezTo>
                    <a:pt x="0" y="0"/>
                    <a:pt x="0" y="0"/>
                    <a:pt x="0" y="0"/>
                  </a:cubicBezTo>
                  <a:cubicBezTo>
                    <a:pt x="0" y="0"/>
                    <a:pt x="0" y="0"/>
                    <a:pt x="0" y="0"/>
                  </a:cubicBezTo>
                  <a:cubicBezTo>
                    <a:pt x="10" y="2"/>
                    <a:pt x="10" y="2"/>
                    <a:pt x="10" y="2"/>
                  </a:cubicBezTo>
                  <a:lnTo>
                    <a:pt x="10" y="3"/>
                  </a:lnTo>
                  <a:close/>
                </a:path>
              </a:pathLst>
            </a:custGeom>
            <a:solidFill>
              <a:srgbClr val="2C75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 name="Freeform 5165">
              <a:extLst>
                <a:ext uri="{FF2B5EF4-FFF2-40B4-BE49-F238E27FC236}">
                  <a16:creationId xmlns:a16="http://schemas.microsoft.com/office/drawing/2014/main" id="{4703A810-D2C5-F1C6-C7F1-9442097D4639}"/>
                </a:ext>
              </a:extLst>
            </p:cNvPr>
            <p:cNvSpPr>
              <a:spLocks/>
            </p:cNvSpPr>
            <p:nvPr/>
          </p:nvSpPr>
          <p:spPr bwMode="auto">
            <a:xfrm flipH="1">
              <a:off x="6503355" y="11800128"/>
              <a:ext cx="417718" cy="1033189"/>
            </a:xfrm>
            <a:custGeom>
              <a:avLst/>
              <a:gdLst>
                <a:gd name="T0" fmla="*/ 14 w 22"/>
                <a:gd name="T1" fmla="*/ 42 h 47"/>
                <a:gd name="T2" fmla="*/ 22 w 22"/>
                <a:gd name="T3" fmla="*/ 4 h 47"/>
                <a:gd name="T4" fmla="*/ 3 w 22"/>
                <a:gd name="T5" fmla="*/ 4 h 47"/>
                <a:gd name="T6" fmla="*/ 0 w 22"/>
                <a:gd name="T7" fmla="*/ 40 h 47"/>
                <a:gd name="T8" fmla="*/ 14 w 22"/>
                <a:gd name="T9" fmla="*/ 42 h 47"/>
              </a:gdLst>
              <a:ahLst/>
              <a:cxnLst>
                <a:cxn ang="0">
                  <a:pos x="T0" y="T1"/>
                </a:cxn>
                <a:cxn ang="0">
                  <a:pos x="T2" y="T3"/>
                </a:cxn>
                <a:cxn ang="0">
                  <a:pos x="T4" y="T5"/>
                </a:cxn>
                <a:cxn ang="0">
                  <a:pos x="T6" y="T7"/>
                </a:cxn>
                <a:cxn ang="0">
                  <a:pos x="T8" y="T9"/>
                </a:cxn>
              </a:cxnLst>
              <a:rect l="0" t="0" r="r" b="b"/>
              <a:pathLst>
                <a:path w="22" h="47">
                  <a:moveTo>
                    <a:pt x="14" y="42"/>
                  </a:moveTo>
                  <a:cubicBezTo>
                    <a:pt x="22" y="4"/>
                    <a:pt x="22" y="4"/>
                    <a:pt x="22" y="4"/>
                  </a:cubicBezTo>
                  <a:cubicBezTo>
                    <a:pt x="22" y="0"/>
                    <a:pt x="4" y="0"/>
                    <a:pt x="3" y="4"/>
                  </a:cubicBezTo>
                  <a:cubicBezTo>
                    <a:pt x="0" y="40"/>
                    <a:pt x="0" y="40"/>
                    <a:pt x="0" y="40"/>
                  </a:cubicBezTo>
                  <a:cubicBezTo>
                    <a:pt x="0" y="47"/>
                    <a:pt x="13" y="46"/>
                    <a:pt x="14" y="42"/>
                  </a:cubicBezTo>
                  <a:close/>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 name="Freeform 5166">
              <a:extLst>
                <a:ext uri="{FF2B5EF4-FFF2-40B4-BE49-F238E27FC236}">
                  <a16:creationId xmlns:a16="http://schemas.microsoft.com/office/drawing/2014/main" id="{4A0C452F-72CB-AD5B-2CAB-9695194A5CC8}"/>
                </a:ext>
              </a:extLst>
            </p:cNvPr>
            <p:cNvSpPr>
              <a:spLocks/>
            </p:cNvSpPr>
            <p:nvPr/>
          </p:nvSpPr>
          <p:spPr bwMode="auto">
            <a:xfrm flipH="1">
              <a:off x="6019694" y="8095806"/>
              <a:ext cx="901380" cy="4359529"/>
            </a:xfrm>
            <a:custGeom>
              <a:avLst/>
              <a:gdLst>
                <a:gd name="T0" fmla="*/ 0 w 41"/>
                <a:gd name="T1" fmla="*/ 171 h 173"/>
                <a:gd name="T2" fmla="*/ 16 w 41"/>
                <a:gd name="T3" fmla="*/ 173 h 173"/>
                <a:gd name="T4" fmla="*/ 41 w 41"/>
                <a:gd name="T5" fmla="*/ 7 h 173"/>
                <a:gd name="T6" fmla="*/ 5 w 41"/>
                <a:gd name="T7" fmla="*/ 0 h 173"/>
                <a:gd name="T8" fmla="*/ 0 w 41"/>
                <a:gd name="T9" fmla="*/ 171 h 173"/>
              </a:gdLst>
              <a:ahLst/>
              <a:cxnLst>
                <a:cxn ang="0">
                  <a:pos x="T0" y="T1"/>
                </a:cxn>
                <a:cxn ang="0">
                  <a:pos x="T2" y="T3"/>
                </a:cxn>
                <a:cxn ang="0">
                  <a:pos x="T4" y="T5"/>
                </a:cxn>
                <a:cxn ang="0">
                  <a:pos x="T6" y="T7"/>
                </a:cxn>
                <a:cxn ang="0">
                  <a:pos x="T8" y="T9"/>
                </a:cxn>
              </a:cxnLst>
              <a:rect l="0" t="0" r="r" b="b"/>
              <a:pathLst>
                <a:path w="41" h="173">
                  <a:moveTo>
                    <a:pt x="0" y="171"/>
                  </a:moveTo>
                  <a:lnTo>
                    <a:pt x="16" y="173"/>
                  </a:lnTo>
                  <a:lnTo>
                    <a:pt x="41" y="7"/>
                  </a:lnTo>
                  <a:lnTo>
                    <a:pt x="5" y="0"/>
                  </a:lnTo>
                  <a:lnTo>
                    <a:pt x="0" y="171"/>
                  </a:lnTo>
                  <a:close/>
                </a:path>
              </a:pathLst>
            </a:custGeom>
            <a:solidFill>
              <a:srgbClr val="434C69"/>
            </a:solidFill>
            <a:ln>
              <a:noFill/>
            </a:ln>
          </p:spPr>
          <p:txBody>
            <a:bodyPr vert="horz" wrap="square" lIns="91440" tIns="45720" rIns="91440" bIns="45720" numCol="1" anchor="t" anchorCtr="0" compatLnSpc="1">
              <a:prstTxWarp prst="textNoShape">
                <a:avLst/>
              </a:prstTxWarp>
            </a:bodyPr>
            <a:lstStyle/>
            <a:p>
              <a:endParaRPr lang="en-US"/>
            </a:p>
          </p:txBody>
        </p:sp>
        <p:sp>
          <p:nvSpPr>
            <p:cNvPr id="73" name="Freeform 5169">
              <a:extLst>
                <a:ext uri="{FF2B5EF4-FFF2-40B4-BE49-F238E27FC236}">
                  <a16:creationId xmlns:a16="http://schemas.microsoft.com/office/drawing/2014/main" id="{D1A74859-563B-882A-11C3-7D4EAB1B6A2C}"/>
                </a:ext>
              </a:extLst>
            </p:cNvPr>
            <p:cNvSpPr>
              <a:spLocks/>
            </p:cNvSpPr>
            <p:nvPr/>
          </p:nvSpPr>
          <p:spPr bwMode="auto">
            <a:xfrm flipH="1">
              <a:off x="6019701" y="12530923"/>
              <a:ext cx="989315" cy="453592"/>
            </a:xfrm>
            <a:custGeom>
              <a:avLst/>
              <a:gdLst>
                <a:gd name="T0" fmla="*/ 52 w 52"/>
                <a:gd name="T1" fmla="*/ 20 h 21"/>
                <a:gd name="T2" fmla="*/ 52 w 52"/>
                <a:gd name="T3" fmla="*/ 20 h 21"/>
                <a:gd name="T4" fmla="*/ 37 w 52"/>
                <a:gd name="T5" fmla="*/ 9 h 21"/>
                <a:gd name="T6" fmla="*/ 27 w 52"/>
                <a:gd name="T7" fmla="*/ 2 h 21"/>
                <a:gd name="T8" fmla="*/ 27 w 52"/>
                <a:gd name="T9" fmla="*/ 2 h 21"/>
                <a:gd name="T10" fmla="*/ 22 w 52"/>
                <a:gd name="T11" fmla="*/ 1 h 21"/>
                <a:gd name="T12" fmla="*/ 15 w 52"/>
                <a:gd name="T13" fmla="*/ 6 h 21"/>
                <a:gd name="T14" fmla="*/ 7 w 52"/>
                <a:gd name="T15" fmla="*/ 5 h 21"/>
                <a:gd name="T16" fmla="*/ 2 w 52"/>
                <a:gd name="T17" fmla="*/ 18 h 21"/>
                <a:gd name="T18" fmla="*/ 7 w 52"/>
                <a:gd name="T19" fmla="*/ 19 h 21"/>
                <a:gd name="T20" fmla="*/ 17 w 52"/>
                <a:gd name="T21" fmla="*/ 20 h 21"/>
                <a:gd name="T22" fmla="*/ 42 w 52"/>
                <a:gd name="T23" fmla="*/ 21 h 21"/>
                <a:gd name="T24" fmla="*/ 52 w 52"/>
                <a:gd name="T25" fmla="*/ 2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2" h="21">
                  <a:moveTo>
                    <a:pt x="52" y="20"/>
                  </a:moveTo>
                  <a:cubicBezTo>
                    <a:pt x="52" y="20"/>
                    <a:pt x="52" y="20"/>
                    <a:pt x="52" y="20"/>
                  </a:cubicBezTo>
                  <a:cubicBezTo>
                    <a:pt x="52" y="13"/>
                    <a:pt x="50" y="9"/>
                    <a:pt x="37" y="9"/>
                  </a:cubicBezTo>
                  <a:cubicBezTo>
                    <a:pt x="32" y="9"/>
                    <a:pt x="28" y="6"/>
                    <a:pt x="27" y="2"/>
                  </a:cubicBezTo>
                  <a:cubicBezTo>
                    <a:pt x="27" y="2"/>
                    <a:pt x="27" y="2"/>
                    <a:pt x="27" y="2"/>
                  </a:cubicBezTo>
                  <a:cubicBezTo>
                    <a:pt x="26" y="0"/>
                    <a:pt x="23" y="0"/>
                    <a:pt x="22" y="1"/>
                  </a:cubicBezTo>
                  <a:cubicBezTo>
                    <a:pt x="20" y="4"/>
                    <a:pt x="18" y="5"/>
                    <a:pt x="15" y="6"/>
                  </a:cubicBezTo>
                  <a:cubicBezTo>
                    <a:pt x="12" y="6"/>
                    <a:pt x="10" y="5"/>
                    <a:pt x="7" y="5"/>
                  </a:cubicBezTo>
                  <a:cubicBezTo>
                    <a:pt x="0" y="5"/>
                    <a:pt x="1" y="14"/>
                    <a:pt x="2" y="18"/>
                  </a:cubicBezTo>
                  <a:cubicBezTo>
                    <a:pt x="2" y="19"/>
                    <a:pt x="6" y="19"/>
                    <a:pt x="7" y="19"/>
                  </a:cubicBezTo>
                  <a:cubicBezTo>
                    <a:pt x="10" y="20"/>
                    <a:pt x="14" y="20"/>
                    <a:pt x="17" y="20"/>
                  </a:cubicBezTo>
                  <a:cubicBezTo>
                    <a:pt x="25" y="21"/>
                    <a:pt x="34" y="21"/>
                    <a:pt x="42" y="21"/>
                  </a:cubicBezTo>
                  <a:cubicBezTo>
                    <a:pt x="45" y="21"/>
                    <a:pt x="49" y="20"/>
                    <a:pt x="52" y="20"/>
                  </a:cubicBezTo>
                  <a:close/>
                </a:path>
              </a:pathLst>
            </a:custGeom>
            <a:solidFill>
              <a:srgbClr val="434043"/>
            </a:solidFill>
            <a:ln>
              <a:noFill/>
            </a:ln>
          </p:spPr>
          <p:txBody>
            <a:bodyPr vert="horz" wrap="square" lIns="91440" tIns="45720" rIns="91440" bIns="45720" numCol="1" anchor="t" anchorCtr="0" compatLnSpc="1">
              <a:prstTxWarp prst="textNoShape">
                <a:avLst/>
              </a:prstTxWarp>
            </a:bodyPr>
            <a:lstStyle/>
            <a:p>
              <a:endParaRPr lang="en-US"/>
            </a:p>
          </p:txBody>
        </p:sp>
        <p:sp>
          <p:nvSpPr>
            <p:cNvPr id="74" name="Freeform 5167">
              <a:extLst>
                <a:ext uri="{FF2B5EF4-FFF2-40B4-BE49-F238E27FC236}">
                  <a16:creationId xmlns:a16="http://schemas.microsoft.com/office/drawing/2014/main" id="{76B69DAC-7C65-FBA5-66C0-69DBD344C84A}"/>
                </a:ext>
              </a:extLst>
            </p:cNvPr>
            <p:cNvSpPr>
              <a:spLocks/>
            </p:cNvSpPr>
            <p:nvPr/>
          </p:nvSpPr>
          <p:spPr bwMode="auto">
            <a:xfrm flipH="1">
              <a:off x="7472981" y="11724540"/>
              <a:ext cx="373746" cy="1133983"/>
            </a:xfrm>
            <a:custGeom>
              <a:avLst/>
              <a:gdLst>
                <a:gd name="T0" fmla="*/ 13 w 20"/>
                <a:gd name="T1" fmla="*/ 45 h 52"/>
                <a:gd name="T2" fmla="*/ 19 w 20"/>
                <a:gd name="T3" fmla="*/ 4 h 52"/>
                <a:gd name="T4" fmla="*/ 2 w 20"/>
                <a:gd name="T5" fmla="*/ 8 h 52"/>
                <a:gd name="T6" fmla="*/ 0 w 20"/>
                <a:gd name="T7" fmla="*/ 45 h 52"/>
                <a:gd name="T8" fmla="*/ 13 w 20"/>
                <a:gd name="T9" fmla="*/ 45 h 52"/>
              </a:gdLst>
              <a:ahLst/>
              <a:cxnLst>
                <a:cxn ang="0">
                  <a:pos x="T0" y="T1"/>
                </a:cxn>
                <a:cxn ang="0">
                  <a:pos x="T2" y="T3"/>
                </a:cxn>
                <a:cxn ang="0">
                  <a:pos x="T4" y="T5"/>
                </a:cxn>
                <a:cxn ang="0">
                  <a:pos x="T6" y="T7"/>
                </a:cxn>
                <a:cxn ang="0">
                  <a:pos x="T8" y="T9"/>
                </a:cxn>
              </a:cxnLst>
              <a:rect l="0" t="0" r="r" b="b"/>
              <a:pathLst>
                <a:path w="20" h="52">
                  <a:moveTo>
                    <a:pt x="13" y="45"/>
                  </a:moveTo>
                  <a:cubicBezTo>
                    <a:pt x="19" y="4"/>
                    <a:pt x="19" y="4"/>
                    <a:pt x="19" y="4"/>
                  </a:cubicBezTo>
                  <a:cubicBezTo>
                    <a:pt x="20" y="0"/>
                    <a:pt x="3" y="5"/>
                    <a:pt x="2" y="8"/>
                  </a:cubicBezTo>
                  <a:cubicBezTo>
                    <a:pt x="0" y="45"/>
                    <a:pt x="0" y="45"/>
                    <a:pt x="0" y="45"/>
                  </a:cubicBezTo>
                  <a:cubicBezTo>
                    <a:pt x="0" y="52"/>
                    <a:pt x="12" y="49"/>
                    <a:pt x="13" y="45"/>
                  </a:cubicBezTo>
                  <a:close/>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 name="Freeform 5168">
              <a:extLst>
                <a:ext uri="{FF2B5EF4-FFF2-40B4-BE49-F238E27FC236}">
                  <a16:creationId xmlns:a16="http://schemas.microsoft.com/office/drawing/2014/main" id="{43D63EF5-5494-9476-897D-EF002278AD10}"/>
                </a:ext>
              </a:extLst>
            </p:cNvPr>
            <p:cNvSpPr>
              <a:spLocks/>
            </p:cNvSpPr>
            <p:nvPr/>
          </p:nvSpPr>
          <p:spPr bwMode="auto">
            <a:xfrm flipH="1">
              <a:off x="6967327" y="8120997"/>
              <a:ext cx="901379" cy="4359529"/>
            </a:xfrm>
            <a:custGeom>
              <a:avLst/>
              <a:gdLst>
                <a:gd name="T0" fmla="*/ 0 w 41"/>
                <a:gd name="T1" fmla="*/ 172 h 173"/>
                <a:gd name="T2" fmla="*/ 16 w 41"/>
                <a:gd name="T3" fmla="*/ 173 h 173"/>
                <a:gd name="T4" fmla="*/ 41 w 41"/>
                <a:gd name="T5" fmla="*/ 7 h 173"/>
                <a:gd name="T6" fmla="*/ 5 w 41"/>
                <a:gd name="T7" fmla="*/ 0 h 173"/>
                <a:gd name="T8" fmla="*/ 0 w 41"/>
                <a:gd name="T9" fmla="*/ 172 h 173"/>
              </a:gdLst>
              <a:ahLst/>
              <a:cxnLst>
                <a:cxn ang="0">
                  <a:pos x="T0" y="T1"/>
                </a:cxn>
                <a:cxn ang="0">
                  <a:pos x="T2" y="T3"/>
                </a:cxn>
                <a:cxn ang="0">
                  <a:pos x="T4" y="T5"/>
                </a:cxn>
                <a:cxn ang="0">
                  <a:pos x="T6" y="T7"/>
                </a:cxn>
                <a:cxn ang="0">
                  <a:pos x="T8" y="T9"/>
                </a:cxn>
              </a:cxnLst>
              <a:rect l="0" t="0" r="r" b="b"/>
              <a:pathLst>
                <a:path w="41" h="173">
                  <a:moveTo>
                    <a:pt x="0" y="172"/>
                  </a:moveTo>
                  <a:lnTo>
                    <a:pt x="16" y="173"/>
                  </a:lnTo>
                  <a:lnTo>
                    <a:pt x="41" y="7"/>
                  </a:lnTo>
                  <a:lnTo>
                    <a:pt x="5" y="0"/>
                  </a:lnTo>
                  <a:lnTo>
                    <a:pt x="0" y="172"/>
                  </a:lnTo>
                  <a:close/>
                </a:path>
              </a:pathLst>
            </a:custGeom>
            <a:solidFill>
              <a:srgbClr val="434C69"/>
            </a:solidFill>
            <a:ln>
              <a:noFill/>
            </a:ln>
          </p:spPr>
          <p:txBody>
            <a:bodyPr vert="horz" wrap="square" lIns="91440" tIns="45720" rIns="91440" bIns="45720" numCol="1" anchor="t" anchorCtr="0" compatLnSpc="1">
              <a:prstTxWarp prst="textNoShape">
                <a:avLst/>
              </a:prstTxWarp>
            </a:bodyPr>
            <a:lstStyle/>
            <a:p>
              <a:endParaRPr lang="en-US"/>
            </a:p>
          </p:txBody>
        </p:sp>
        <p:sp>
          <p:nvSpPr>
            <p:cNvPr id="76" name="Freeform 5170">
              <a:extLst>
                <a:ext uri="{FF2B5EF4-FFF2-40B4-BE49-F238E27FC236}">
                  <a16:creationId xmlns:a16="http://schemas.microsoft.com/office/drawing/2014/main" id="{8ACDC4D3-6138-F853-6AFA-8BE57215188A}"/>
                </a:ext>
              </a:extLst>
            </p:cNvPr>
            <p:cNvSpPr>
              <a:spLocks/>
            </p:cNvSpPr>
            <p:nvPr/>
          </p:nvSpPr>
          <p:spPr bwMode="auto">
            <a:xfrm flipH="1">
              <a:off x="7209156" y="12505719"/>
              <a:ext cx="703513" cy="478801"/>
            </a:xfrm>
            <a:custGeom>
              <a:avLst/>
              <a:gdLst>
                <a:gd name="T0" fmla="*/ 2 w 37"/>
                <a:gd name="T1" fmla="*/ 7 h 22"/>
                <a:gd name="T2" fmla="*/ 4 w 37"/>
                <a:gd name="T3" fmla="*/ 7 h 22"/>
                <a:gd name="T4" fmla="*/ 9 w 37"/>
                <a:gd name="T5" fmla="*/ 5 h 22"/>
                <a:gd name="T6" fmla="*/ 15 w 37"/>
                <a:gd name="T7" fmla="*/ 2 h 22"/>
                <a:gd name="T8" fmla="*/ 24 w 37"/>
                <a:gd name="T9" fmla="*/ 3 h 22"/>
                <a:gd name="T10" fmla="*/ 27 w 37"/>
                <a:gd name="T11" fmla="*/ 10 h 22"/>
                <a:gd name="T12" fmla="*/ 28 w 37"/>
                <a:gd name="T13" fmla="*/ 10 h 22"/>
                <a:gd name="T14" fmla="*/ 37 w 37"/>
                <a:gd name="T15" fmla="*/ 21 h 22"/>
                <a:gd name="T16" fmla="*/ 37 w 37"/>
                <a:gd name="T17" fmla="*/ 21 h 22"/>
                <a:gd name="T18" fmla="*/ 19 w 37"/>
                <a:gd name="T19" fmla="*/ 22 h 22"/>
                <a:gd name="T20" fmla="*/ 0 w 37"/>
                <a:gd name="T21" fmla="*/ 21 h 22"/>
                <a:gd name="T22" fmla="*/ 0 w 37"/>
                <a:gd name="T23" fmla="*/ 20 h 22"/>
                <a:gd name="T24" fmla="*/ 2 w 37"/>
                <a:gd name="T25" fmla="*/ 7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7" h="22">
                  <a:moveTo>
                    <a:pt x="2" y="7"/>
                  </a:moveTo>
                  <a:cubicBezTo>
                    <a:pt x="3" y="7"/>
                    <a:pt x="3" y="7"/>
                    <a:pt x="4" y="7"/>
                  </a:cubicBezTo>
                  <a:cubicBezTo>
                    <a:pt x="6" y="7"/>
                    <a:pt x="8" y="6"/>
                    <a:pt x="9" y="5"/>
                  </a:cubicBezTo>
                  <a:cubicBezTo>
                    <a:pt x="11" y="3"/>
                    <a:pt x="12" y="2"/>
                    <a:pt x="15" y="2"/>
                  </a:cubicBezTo>
                  <a:cubicBezTo>
                    <a:pt x="18" y="1"/>
                    <a:pt x="23" y="0"/>
                    <a:pt x="24" y="3"/>
                  </a:cubicBezTo>
                  <a:cubicBezTo>
                    <a:pt x="27" y="10"/>
                    <a:pt x="27" y="10"/>
                    <a:pt x="27" y="10"/>
                  </a:cubicBezTo>
                  <a:cubicBezTo>
                    <a:pt x="28" y="10"/>
                    <a:pt x="28" y="10"/>
                    <a:pt x="28" y="10"/>
                  </a:cubicBezTo>
                  <a:cubicBezTo>
                    <a:pt x="36" y="10"/>
                    <a:pt x="37" y="18"/>
                    <a:pt x="37" y="21"/>
                  </a:cubicBezTo>
                  <a:cubicBezTo>
                    <a:pt x="37" y="21"/>
                    <a:pt x="37" y="21"/>
                    <a:pt x="37" y="21"/>
                  </a:cubicBezTo>
                  <a:cubicBezTo>
                    <a:pt x="36" y="22"/>
                    <a:pt x="28" y="22"/>
                    <a:pt x="19" y="22"/>
                  </a:cubicBezTo>
                  <a:cubicBezTo>
                    <a:pt x="9" y="22"/>
                    <a:pt x="0" y="22"/>
                    <a:pt x="0" y="21"/>
                  </a:cubicBezTo>
                  <a:cubicBezTo>
                    <a:pt x="0" y="21"/>
                    <a:pt x="0" y="21"/>
                    <a:pt x="0" y="20"/>
                  </a:cubicBezTo>
                  <a:cubicBezTo>
                    <a:pt x="0" y="17"/>
                    <a:pt x="0" y="8"/>
                    <a:pt x="2" y="7"/>
                  </a:cubicBezTo>
                  <a:close/>
                </a:path>
              </a:pathLst>
            </a:custGeom>
            <a:solidFill>
              <a:srgbClr val="434043"/>
            </a:solidFill>
            <a:ln>
              <a:noFill/>
            </a:ln>
          </p:spPr>
          <p:txBody>
            <a:bodyPr vert="horz" wrap="square" lIns="91440" tIns="45720" rIns="91440" bIns="45720" numCol="1" anchor="t" anchorCtr="0" compatLnSpc="1">
              <a:prstTxWarp prst="textNoShape">
                <a:avLst/>
              </a:prstTxWarp>
            </a:bodyPr>
            <a:lstStyle/>
            <a:p>
              <a:endParaRPr lang="en-US"/>
            </a:p>
          </p:txBody>
        </p:sp>
        <p:sp>
          <p:nvSpPr>
            <p:cNvPr id="77" name="Freeform 3441">
              <a:extLst>
                <a:ext uri="{FF2B5EF4-FFF2-40B4-BE49-F238E27FC236}">
                  <a16:creationId xmlns:a16="http://schemas.microsoft.com/office/drawing/2014/main" id="{AE51E13C-F310-0A2D-12CD-E3A5960A0980}"/>
                </a:ext>
              </a:extLst>
            </p:cNvPr>
            <p:cNvSpPr>
              <a:spLocks/>
            </p:cNvSpPr>
            <p:nvPr/>
          </p:nvSpPr>
          <p:spPr bwMode="auto">
            <a:xfrm>
              <a:off x="6674135" y="5402525"/>
              <a:ext cx="478883" cy="648293"/>
            </a:xfrm>
            <a:custGeom>
              <a:avLst/>
              <a:gdLst>
                <a:gd name="T0" fmla="*/ 21 w 24"/>
                <a:gd name="T1" fmla="*/ 0 h 33"/>
                <a:gd name="T2" fmla="*/ 12 w 24"/>
                <a:gd name="T3" fmla="*/ 2 h 33"/>
                <a:gd name="T4" fmla="*/ 3 w 24"/>
                <a:gd name="T5" fmla="*/ 1 h 33"/>
                <a:gd name="T6" fmla="*/ 2 w 24"/>
                <a:gd name="T7" fmla="*/ 15 h 33"/>
                <a:gd name="T8" fmla="*/ 2 w 24"/>
                <a:gd name="T9" fmla="*/ 18 h 33"/>
                <a:gd name="T10" fmla="*/ 0 w 24"/>
                <a:gd name="T11" fmla="*/ 24 h 33"/>
                <a:gd name="T12" fmla="*/ 8 w 24"/>
                <a:gd name="T13" fmla="*/ 33 h 33"/>
                <a:gd name="T14" fmla="*/ 24 w 24"/>
                <a:gd name="T15" fmla="*/ 24 h 33"/>
                <a:gd name="T16" fmla="*/ 21 w 24"/>
                <a:gd name="T17"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33">
                  <a:moveTo>
                    <a:pt x="21" y="0"/>
                  </a:moveTo>
                  <a:cubicBezTo>
                    <a:pt x="12" y="2"/>
                    <a:pt x="12" y="2"/>
                    <a:pt x="12" y="2"/>
                  </a:cubicBezTo>
                  <a:cubicBezTo>
                    <a:pt x="3" y="1"/>
                    <a:pt x="3" y="1"/>
                    <a:pt x="3" y="1"/>
                  </a:cubicBezTo>
                  <a:cubicBezTo>
                    <a:pt x="3" y="1"/>
                    <a:pt x="2" y="14"/>
                    <a:pt x="2" y="15"/>
                  </a:cubicBezTo>
                  <a:cubicBezTo>
                    <a:pt x="2" y="16"/>
                    <a:pt x="2" y="17"/>
                    <a:pt x="2" y="18"/>
                  </a:cubicBezTo>
                  <a:cubicBezTo>
                    <a:pt x="2" y="20"/>
                    <a:pt x="1" y="22"/>
                    <a:pt x="0" y="24"/>
                  </a:cubicBezTo>
                  <a:cubicBezTo>
                    <a:pt x="8" y="33"/>
                    <a:pt x="8" y="33"/>
                    <a:pt x="8" y="33"/>
                  </a:cubicBezTo>
                  <a:cubicBezTo>
                    <a:pt x="24" y="24"/>
                    <a:pt x="24" y="24"/>
                    <a:pt x="24" y="24"/>
                  </a:cubicBezTo>
                  <a:cubicBezTo>
                    <a:pt x="23" y="17"/>
                    <a:pt x="20" y="7"/>
                    <a:pt x="21" y="0"/>
                  </a:cubicBezTo>
                  <a:close/>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 name="Freeform 3442">
              <a:extLst>
                <a:ext uri="{FF2B5EF4-FFF2-40B4-BE49-F238E27FC236}">
                  <a16:creationId xmlns:a16="http://schemas.microsoft.com/office/drawing/2014/main" id="{D95DC53D-6814-EE53-8B42-EB64DA244922}"/>
                </a:ext>
              </a:extLst>
            </p:cNvPr>
            <p:cNvSpPr>
              <a:spLocks/>
            </p:cNvSpPr>
            <p:nvPr/>
          </p:nvSpPr>
          <p:spPr bwMode="auto">
            <a:xfrm>
              <a:off x="6674135" y="5402525"/>
              <a:ext cx="410468" cy="491801"/>
            </a:xfrm>
            <a:custGeom>
              <a:avLst/>
              <a:gdLst>
                <a:gd name="T0" fmla="*/ 21 w 21"/>
                <a:gd name="T1" fmla="*/ 7 h 25"/>
                <a:gd name="T2" fmla="*/ 21 w 21"/>
                <a:gd name="T3" fmla="*/ 0 h 25"/>
                <a:gd name="T4" fmla="*/ 12 w 21"/>
                <a:gd name="T5" fmla="*/ 2 h 25"/>
                <a:gd name="T6" fmla="*/ 3 w 21"/>
                <a:gd name="T7" fmla="*/ 1 h 25"/>
                <a:gd name="T8" fmla="*/ 2 w 21"/>
                <a:gd name="T9" fmla="*/ 15 h 25"/>
                <a:gd name="T10" fmla="*/ 2 w 21"/>
                <a:gd name="T11" fmla="*/ 18 h 25"/>
                <a:gd name="T12" fmla="*/ 0 w 21"/>
                <a:gd name="T13" fmla="*/ 24 h 25"/>
                <a:gd name="T14" fmla="*/ 1 w 21"/>
                <a:gd name="T15" fmla="*/ 25 h 25"/>
                <a:gd name="T16" fmla="*/ 21 w 21"/>
                <a:gd name="T17" fmla="*/ 7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25">
                  <a:moveTo>
                    <a:pt x="21" y="7"/>
                  </a:moveTo>
                  <a:cubicBezTo>
                    <a:pt x="21" y="5"/>
                    <a:pt x="21" y="2"/>
                    <a:pt x="21" y="0"/>
                  </a:cubicBezTo>
                  <a:cubicBezTo>
                    <a:pt x="12" y="2"/>
                    <a:pt x="12" y="2"/>
                    <a:pt x="12" y="2"/>
                  </a:cubicBezTo>
                  <a:cubicBezTo>
                    <a:pt x="3" y="1"/>
                    <a:pt x="3" y="1"/>
                    <a:pt x="3" y="1"/>
                  </a:cubicBezTo>
                  <a:cubicBezTo>
                    <a:pt x="3" y="1"/>
                    <a:pt x="2" y="14"/>
                    <a:pt x="2" y="15"/>
                  </a:cubicBezTo>
                  <a:cubicBezTo>
                    <a:pt x="2" y="16"/>
                    <a:pt x="2" y="17"/>
                    <a:pt x="2" y="18"/>
                  </a:cubicBezTo>
                  <a:cubicBezTo>
                    <a:pt x="2" y="20"/>
                    <a:pt x="1" y="22"/>
                    <a:pt x="0" y="24"/>
                  </a:cubicBezTo>
                  <a:cubicBezTo>
                    <a:pt x="1" y="25"/>
                    <a:pt x="1" y="25"/>
                    <a:pt x="1" y="25"/>
                  </a:cubicBezTo>
                  <a:cubicBezTo>
                    <a:pt x="10" y="19"/>
                    <a:pt x="17" y="13"/>
                    <a:pt x="21" y="7"/>
                  </a:cubicBezTo>
                  <a:close/>
                </a:path>
              </a:pathLst>
            </a:custGeom>
            <a:solidFill>
              <a:srgbClr val="CD95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 name="Freeform 3462">
              <a:extLst>
                <a:ext uri="{FF2B5EF4-FFF2-40B4-BE49-F238E27FC236}">
                  <a16:creationId xmlns:a16="http://schemas.microsoft.com/office/drawing/2014/main" id="{0AD67FA0-CADA-0BCA-DBB2-EE84096C5B65}"/>
                </a:ext>
              </a:extLst>
            </p:cNvPr>
            <p:cNvSpPr>
              <a:spLocks/>
            </p:cNvSpPr>
            <p:nvPr/>
          </p:nvSpPr>
          <p:spPr bwMode="auto">
            <a:xfrm>
              <a:off x="5921623" y="5871978"/>
              <a:ext cx="1915518" cy="2548440"/>
            </a:xfrm>
            <a:custGeom>
              <a:avLst/>
              <a:gdLst>
                <a:gd name="T0" fmla="*/ 17 w 96"/>
                <a:gd name="T1" fmla="*/ 75 h 131"/>
                <a:gd name="T2" fmla="*/ 16 w 96"/>
                <a:gd name="T3" fmla="*/ 21 h 131"/>
                <a:gd name="T4" fmla="*/ 13 w 96"/>
                <a:gd name="T5" fmla="*/ 4 h 131"/>
                <a:gd name="T6" fmla="*/ 37 w 96"/>
                <a:gd name="T7" fmla="*/ 0 h 131"/>
                <a:gd name="T8" fmla="*/ 45 w 96"/>
                <a:gd name="T9" fmla="*/ 9 h 131"/>
                <a:gd name="T10" fmla="*/ 61 w 96"/>
                <a:gd name="T11" fmla="*/ 0 h 131"/>
                <a:gd name="T12" fmla="*/ 89 w 96"/>
                <a:gd name="T13" fmla="*/ 3 h 131"/>
                <a:gd name="T14" fmla="*/ 81 w 96"/>
                <a:gd name="T15" fmla="*/ 66 h 131"/>
                <a:gd name="T16" fmla="*/ 96 w 96"/>
                <a:gd name="T17" fmla="*/ 131 h 131"/>
                <a:gd name="T18" fmla="*/ 53 w 96"/>
                <a:gd name="T19" fmla="*/ 131 h 131"/>
                <a:gd name="T20" fmla="*/ 40 w 96"/>
                <a:gd name="T21" fmla="*/ 103 h 131"/>
                <a:gd name="T22" fmla="*/ 27 w 96"/>
                <a:gd name="T23" fmla="*/ 131 h 131"/>
                <a:gd name="T24" fmla="*/ 0 w 96"/>
                <a:gd name="T25" fmla="*/ 131 h 131"/>
                <a:gd name="T26" fmla="*/ 17 w 96"/>
                <a:gd name="T27" fmla="*/ 75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6" h="131">
                  <a:moveTo>
                    <a:pt x="17" y="75"/>
                  </a:moveTo>
                  <a:cubicBezTo>
                    <a:pt x="18" y="57"/>
                    <a:pt x="18" y="39"/>
                    <a:pt x="16" y="21"/>
                  </a:cubicBezTo>
                  <a:cubicBezTo>
                    <a:pt x="13" y="4"/>
                    <a:pt x="13" y="4"/>
                    <a:pt x="13" y="4"/>
                  </a:cubicBezTo>
                  <a:cubicBezTo>
                    <a:pt x="37" y="0"/>
                    <a:pt x="37" y="0"/>
                    <a:pt x="37" y="0"/>
                  </a:cubicBezTo>
                  <a:cubicBezTo>
                    <a:pt x="45" y="9"/>
                    <a:pt x="45" y="9"/>
                    <a:pt x="45" y="9"/>
                  </a:cubicBezTo>
                  <a:cubicBezTo>
                    <a:pt x="61" y="0"/>
                    <a:pt x="61" y="0"/>
                    <a:pt x="61" y="0"/>
                  </a:cubicBezTo>
                  <a:cubicBezTo>
                    <a:pt x="89" y="3"/>
                    <a:pt x="89" y="3"/>
                    <a:pt x="89" y="3"/>
                  </a:cubicBezTo>
                  <a:cubicBezTo>
                    <a:pt x="91" y="24"/>
                    <a:pt x="88" y="46"/>
                    <a:pt x="81" y="66"/>
                  </a:cubicBezTo>
                  <a:cubicBezTo>
                    <a:pt x="96" y="131"/>
                    <a:pt x="96" y="131"/>
                    <a:pt x="96" y="131"/>
                  </a:cubicBezTo>
                  <a:cubicBezTo>
                    <a:pt x="53" y="131"/>
                    <a:pt x="53" y="131"/>
                    <a:pt x="53" y="131"/>
                  </a:cubicBezTo>
                  <a:cubicBezTo>
                    <a:pt x="40" y="103"/>
                    <a:pt x="40" y="103"/>
                    <a:pt x="40" y="103"/>
                  </a:cubicBezTo>
                  <a:cubicBezTo>
                    <a:pt x="27" y="131"/>
                    <a:pt x="27" y="131"/>
                    <a:pt x="27" y="131"/>
                  </a:cubicBezTo>
                  <a:cubicBezTo>
                    <a:pt x="0" y="131"/>
                    <a:pt x="0" y="131"/>
                    <a:pt x="0" y="131"/>
                  </a:cubicBezTo>
                  <a:lnTo>
                    <a:pt x="17" y="75"/>
                  </a:ln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en-US"/>
            </a:p>
          </p:txBody>
        </p:sp>
        <p:sp>
          <p:nvSpPr>
            <p:cNvPr id="80" name="Freeform 3463">
              <a:extLst>
                <a:ext uri="{FF2B5EF4-FFF2-40B4-BE49-F238E27FC236}">
                  <a16:creationId xmlns:a16="http://schemas.microsoft.com/office/drawing/2014/main" id="{C01DF94F-9B1E-B155-E495-BA9370E620C3}"/>
                </a:ext>
              </a:extLst>
            </p:cNvPr>
            <p:cNvSpPr>
              <a:spLocks/>
            </p:cNvSpPr>
            <p:nvPr/>
          </p:nvSpPr>
          <p:spPr bwMode="auto">
            <a:xfrm>
              <a:off x="6537312" y="5871978"/>
              <a:ext cx="752529" cy="1341284"/>
            </a:xfrm>
            <a:custGeom>
              <a:avLst/>
              <a:gdLst>
                <a:gd name="T0" fmla="*/ 6 w 38"/>
                <a:gd name="T1" fmla="*/ 53 h 69"/>
                <a:gd name="T2" fmla="*/ 10 w 38"/>
                <a:gd name="T3" fmla="*/ 69 h 69"/>
                <a:gd name="T4" fmla="*/ 20 w 38"/>
                <a:gd name="T5" fmla="*/ 56 h 69"/>
                <a:gd name="T6" fmla="*/ 38 w 38"/>
                <a:gd name="T7" fmla="*/ 1 h 69"/>
                <a:gd name="T8" fmla="*/ 31 w 38"/>
                <a:gd name="T9" fmla="*/ 0 h 69"/>
                <a:gd name="T10" fmla="*/ 15 w 38"/>
                <a:gd name="T11" fmla="*/ 9 h 69"/>
                <a:gd name="T12" fmla="*/ 7 w 38"/>
                <a:gd name="T13" fmla="*/ 0 h 69"/>
                <a:gd name="T14" fmla="*/ 1 w 38"/>
                <a:gd name="T15" fmla="*/ 1 h 69"/>
                <a:gd name="T16" fmla="*/ 6 w 38"/>
                <a:gd name="T17" fmla="*/ 53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69">
                  <a:moveTo>
                    <a:pt x="6" y="53"/>
                  </a:moveTo>
                  <a:cubicBezTo>
                    <a:pt x="7" y="59"/>
                    <a:pt x="9" y="64"/>
                    <a:pt x="10" y="69"/>
                  </a:cubicBezTo>
                  <a:cubicBezTo>
                    <a:pt x="14" y="65"/>
                    <a:pt x="17" y="61"/>
                    <a:pt x="20" y="56"/>
                  </a:cubicBezTo>
                  <a:cubicBezTo>
                    <a:pt x="30" y="39"/>
                    <a:pt x="36" y="20"/>
                    <a:pt x="38" y="1"/>
                  </a:cubicBezTo>
                  <a:cubicBezTo>
                    <a:pt x="31" y="0"/>
                    <a:pt x="31" y="0"/>
                    <a:pt x="31" y="0"/>
                  </a:cubicBezTo>
                  <a:cubicBezTo>
                    <a:pt x="15" y="9"/>
                    <a:pt x="15" y="9"/>
                    <a:pt x="15" y="9"/>
                  </a:cubicBezTo>
                  <a:cubicBezTo>
                    <a:pt x="7" y="0"/>
                    <a:pt x="7" y="0"/>
                    <a:pt x="7" y="0"/>
                  </a:cubicBezTo>
                  <a:cubicBezTo>
                    <a:pt x="1" y="1"/>
                    <a:pt x="1" y="1"/>
                    <a:pt x="1" y="1"/>
                  </a:cubicBezTo>
                  <a:cubicBezTo>
                    <a:pt x="0" y="18"/>
                    <a:pt x="1" y="36"/>
                    <a:pt x="6" y="53"/>
                  </a:cubicBezTo>
                  <a:close/>
                </a:path>
              </a:pathLst>
            </a:custGeom>
            <a:solidFill>
              <a:srgbClr val="F8F0E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 name="Freeform 3464">
              <a:extLst>
                <a:ext uri="{FF2B5EF4-FFF2-40B4-BE49-F238E27FC236}">
                  <a16:creationId xmlns:a16="http://schemas.microsoft.com/office/drawing/2014/main" id="{CE3E6975-3018-9151-2D49-46819DF9A583}"/>
                </a:ext>
              </a:extLst>
            </p:cNvPr>
            <p:cNvSpPr>
              <a:spLocks/>
            </p:cNvSpPr>
            <p:nvPr/>
          </p:nvSpPr>
          <p:spPr bwMode="auto">
            <a:xfrm>
              <a:off x="6537312" y="5871978"/>
              <a:ext cx="752529" cy="357673"/>
            </a:xfrm>
            <a:custGeom>
              <a:avLst/>
              <a:gdLst>
                <a:gd name="T0" fmla="*/ 33 w 33"/>
                <a:gd name="T1" fmla="*/ 1 h 16"/>
                <a:gd name="T2" fmla="*/ 27 w 33"/>
                <a:gd name="T3" fmla="*/ 0 h 16"/>
                <a:gd name="T4" fmla="*/ 13 w 33"/>
                <a:gd name="T5" fmla="*/ 8 h 16"/>
                <a:gd name="T6" fmla="*/ 6 w 33"/>
                <a:gd name="T7" fmla="*/ 0 h 16"/>
                <a:gd name="T8" fmla="*/ 0 w 33"/>
                <a:gd name="T9" fmla="*/ 1 h 16"/>
                <a:gd name="T10" fmla="*/ 5 w 33"/>
                <a:gd name="T11" fmla="*/ 16 h 16"/>
                <a:gd name="T12" fmla="*/ 13 w 33"/>
                <a:gd name="T13" fmla="*/ 9 h 16"/>
                <a:gd name="T14" fmla="*/ 19 w 33"/>
                <a:gd name="T15" fmla="*/ 16 h 16"/>
                <a:gd name="T16" fmla="*/ 33 w 33"/>
                <a:gd name="T17" fmla="*/ 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16">
                  <a:moveTo>
                    <a:pt x="33" y="1"/>
                  </a:moveTo>
                  <a:lnTo>
                    <a:pt x="27" y="0"/>
                  </a:lnTo>
                  <a:lnTo>
                    <a:pt x="13" y="8"/>
                  </a:lnTo>
                  <a:lnTo>
                    <a:pt x="6" y="0"/>
                  </a:lnTo>
                  <a:lnTo>
                    <a:pt x="0" y="1"/>
                  </a:lnTo>
                  <a:lnTo>
                    <a:pt x="5" y="16"/>
                  </a:lnTo>
                  <a:lnTo>
                    <a:pt x="13" y="9"/>
                  </a:lnTo>
                  <a:lnTo>
                    <a:pt x="19" y="16"/>
                  </a:lnTo>
                  <a:lnTo>
                    <a:pt x="33" y="1"/>
                  </a:lnTo>
                  <a:close/>
                </a:path>
              </a:pathLst>
            </a:custGeom>
            <a:solidFill>
              <a:srgbClr val="E3DF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2" name="Freeform 3465">
              <a:extLst>
                <a:ext uri="{FF2B5EF4-FFF2-40B4-BE49-F238E27FC236}">
                  <a16:creationId xmlns:a16="http://schemas.microsoft.com/office/drawing/2014/main" id="{C11E096C-359C-B222-E7C5-FDD028DD3699}"/>
                </a:ext>
              </a:extLst>
            </p:cNvPr>
            <p:cNvSpPr>
              <a:spLocks/>
            </p:cNvSpPr>
            <p:nvPr/>
          </p:nvSpPr>
          <p:spPr bwMode="auto">
            <a:xfrm>
              <a:off x="6651338" y="6073168"/>
              <a:ext cx="273645" cy="1140096"/>
            </a:xfrm>
            <a:custGeom>
              <a:avLst/>
              <a:gdLst>
                <a:gd name="T0" fmla="*/ 0 w 14"/>
                <a:gd name="T1" fmla="*/ 43 h 59"/>
                <a:gd name="T2" fmla="*/ 4 w 14"/>
                <a:gd name="T3" fmla="*/ 59 h 59"/>
                <a:gd name="T4" fmla="*/ 14 w 14"/>
                <a:gd name="T5" fmla="*/ 46 h 59"/>
                <a:gd name="T6" fmla="*/ 9 w 14"/>
                <a:gd name="T7" fmla="*/ 11 h 59"/>
                <a:gd name="T8" fmla="*/ 13 w 14"/>
                <a:gd name="T9" fmla="*/ 5 h 59"/>
                <a:gd name="T10" fmla="*/ 9 w 14"/>
                <a:gd name="T11" fmla="*/ 0 h 59"/>
                <a:gd name="T12" fmla="*/ 4 w 14"/>
                <a:gd name="T13" fmla="*/ 5 h 59"/>
                <a:gd name="T14" fmla="*/ 6 w 14"/>
                <a:gd name="T15" fmla="*/ 11 h 59"/>
                <a:gd name="T16" fmla="*/ 0 w 14"/>
                <a:gd name="T17" fmla="*/ 43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59">
                  <a:moveTo>
                    <a:pt x="0" y="43"/>
                  </a:moveTo>
                  <a:cubicBezTo>
                    <a:pt x="1" y="49"/>
                    <a:pt x="3" y="54"/>
                    <a:pt x="4" y="59"/>
                  </a:cubicBezTo>
                  <a:cubicBezTo>
                    <a:pt x="8" y="55"/>
                    <a:pt x="11" y="51"/>
                    <a:pt x="14" y="46"/>
                  </a:cubicBezTo>
                  <a:cubicBezTo>
                    <a:pt x="9" y="11"/>
                    <a:pt x="9" y="11"/>
                    <a:pt x="9" y="11"/>
                  </a:cubicBezTo>
                  <a:cubicBezTo>
                    <a:pt x="13" y="5"/>
                    <a:pt x="13" y="5"/>
                    <a:pt x="13" y="5"/>
                  </a:cubicBezTo>
                  <a:cubicBezTo>
                    <a:pt x="9" y="0"/>
                    <a:pt x="9" y="0"/>
                    <a:pt x="9" y="0"/>
                  </a:cubicBezTo>
                  <a:cubicBezTo>
                    <a:pt x="4" y="5"/>
                    <a:pt x="4" y="5"/>
                    <a:pt x="4" y="5"/>
                  </a:cubicBezTo>
                  <a:cubicBezTo>
                    <a:pt x="6" y="11"/>
                    <a:pt x="6" y="11"/>
                    <a:pt x="6" y="11"/>
                  </a:cubicBezTo>
                  <a:lnTo>
                    <a:pt x="0" y="43"/>
                  </a:lnTo>
                  <a:close/>
                </a:path>
              </a:pathLst>
            </a:custGeom>
            <a:solidFill>
              <a:srgbClr val="4440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3" name="Freeform 3473">
              <a:extLst>
                <a:ext uri="{FF2B5EF4-FFF2-40B4-BE49-F238E27FC236}">
                  <a16:creationId xmlns:a16="http://schemas.microsoft.com/office/drawing/2014/main" id="{E2BB1A61-DE6E-4E0E-F181-CA4EE66A28F9}"/>
                </a:ext>
              </a:extLst>
            </p:cNvPr>
            <p:cNvSpPr>
              <a:spLocks/>
            </p:cNvSpPr>
            <p:nvPr/>
          </p:nvSpPr>
          <p:spPr bwMode="auto">
            <a:xfrm>
              <a:off x="7517884" y="6609681"/>
              <a:ext cx="136823" cy="178841"/>
            </a:xfrm>
            <a:custGeom>
              <a:avLst/>
              <a:gdLst>
                <a:gd name="T0" fmla="*/ 6 w 7"/>
                <a:gd name="T1" fmla="*/ 9 h 9"/>
                <a:gd name="T2" fmla="*/ 6 w 7"/>
                <a:gd name="T3" fmla="*/ 8 h 9"/>
                <a:gd name="T4" fmla="*/ 6 w 7"/>
                <a:gd name="T5" fmla="*/ 8 h 9"/>
                <a:gd name="T6" fmla="*/ 0 w 7"/>
                <a:gd name="T7" fmla="*/ 0 h 9"/>
                <a:gd name="T8" fmla="*/ 0 w 7"/>
                <a:gd name="T9" fmla="*/ 0 h 9"/>
                <a:gd name="T10" fmla="*/ 0 w 7"/>
                <a:gd name="T11" fmla="*/ 0 h 9"/>
                <a:gd name="T12" fmla="*/ 6 w 7"/>
                <a:gd name="T13" fmla="*/ 8 h 9"/>
                <a:gd name="T14" fmla="*/ 6 w 7"/>
                <a:gd name="T15" fmla="*/ 9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9">
                  <a:moveTo>
                    <a:pt x="6" y="9"/>
                  </a:moveTo>
                  <a:cubicBezTo>
                    <a:pt x="6" y="8"/>
                    <a:pt x="6" y="8"/>
                    <a:pt x="6" y="8"/>
                  </a:cubicBezTo>
                  <a:cubicBezTo>
                    <a:pt x="7" y="8"/>
                    <a:pt x="7" y="8"/>
                    <a:pt x="6" y="8"/>
                  </a:cubicBezTo>
                  <a:cubicBezTo>
                    <a:pt x="0" y="0"/>
                    <a:pt x="0" y="0"/>
                    <a:pt x="0" y="0"/>
                  </a:cubicBezTo>
                  <a:cubicBezTo>
                    <a:pt x="0" y="0"/>
                    <a:pt x="0" y="0"/>
                    <a:pt x="0" y="0"/>
                  </a:cubicBezTo>
                  <a:cubicBezTo>
                    <a:pt x="0" y="0"/>
                    <a:pt x="0" y="0"/>
                    <a:pt x="0" y="0"/>
                  </a:cubicBezTo>
                  <a:cubicBezTo>
                    <a:pt x="6" y="8"/>
                    <a:pt x="6" y="8"/>
                    <a:pt x="6" y="8"/>
                  </a:cubicBezTo>
                  <a:lnTo>
                    <a:pt x="6" y="9"/>
                  </a:lnTo>
                  <a:close/>
                </a:path>
              </a:pathLst>
            </a:custGeom>
            <a:solidFill>
              <a:srgbClr val="2C75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84" name="Group 83">
              <a:extLst>
                <a:ext uri="{FF2B5EF4-FFF2-40B4-BE49-F238E27FC236}">
                  <a16:creationId xmlns:a16="http://schemas.microsoft.com/office/drawing/2014/main" id="{2DE75FB1-7AD0-8EBF-91F8-EFC90A443D0A}"/>
                </a:ext>
              </a:extLst>
            </p:cNvPr>
            <p:cNvGrpSpPr/>
            <p:nvPr/>
          </p:nvGrpSpPr>
          <p:grpSpPr>
            <a:xfrm flipH="1">
              <a:off x="5821086" y="5923691"/>
              <a:ext cx="2397750" cy="1949401"/>
              <a:chOff x="17290375" y="5460471"/>
              <a:chExt cx="2683191" cy="1919877"/>
            </a:xfrm>
          </p:grpSpPr>
          <p:sp>
            <p:nvSpPr>
              <p:cNvPr id="119" name="Freeform 4871">
                <a:extLst>
                  <a:ext uri="{FF2B5EF4-FFF2-40B4-BE49-F238E27FC236}">
                    <a16:creationId xmlns:a16="http://schemas.microsoft.com/office/drawing/2014/main" id="{E59B8C37-2A84-5785-B6CB-FB3F2DABF56F}"/>
                  </a:ext>
                </a:extLst>
              </p:cNvPr>
              <p:cNvSpPr>
                <a:spLocks/>
              </p:cNvSpPr>
              <p:nvPr/>
            </p:nvSpPr>
            <p:spPr bwMode="auto">
              <a:xfrm>
                <a:off x="17290375" y="5460471"/>
                <a:ext cx="832719" cy="1919877"/>
              </a:xfrm>
              <a:custGeom>
                <a:avLst/>
                <a:gdLst>
                  <a:gd name="T0" fmla="*/ 27 w 41"/>
                  <a:gd name="T1" fmla="*/ 0 h 96"/>
                  <a:gd name="T2" fmla="*/ 20 w 41"/>
                  <a:gd name="T3" fmla="*/ 9 h 96"/>
                  <a:gd name="T4" fmla="*/ 3 w 41"/>
                  <a:gd name="T5" fmla="*/ 73 h 96"/>
                  <a:gd name="T6" fmla="*/ 40 w 41"/>
                  <a:gd name="T7" fmla="*/ 75 h 96"/>
                  <a:gd name="T8" fmla="*/ 27 w 41"/>
                  <a:gd name="T9" fmla="*/ 0 h 96"/>
                </a:gdLst>
                <a:ahLst/>
                <a:cxnLst>
                  <a:cxn ang="0">
                    <a:pos x="T0" y="T1"/>
                  </a:cxn>
                  <a:cxn ang="0">
                    <a:pos x="T2" y="T3"/>
                  </a:cxn>
                  <a:cxn ang="0">
                    <a:pos x="T4" y="T5"/>
                  </a:cxn>
                  <a:cxn ang="0">
                    <a:pos x="T6" y="T7"/>
                  </a:cxn>
                  <a:cxn ang="0">
                    <a:pos x="T8" y="T9"/>
                  </a:cxn>
                </a:cxnLst>
                <a:rect l="0" t="0" r="r" b="b"/>
                <a:pathLst>
                  <a:path w="41" h="96">
                    <a:moveTo>
                      <a:pt x="27" y="0"/>
                    </a:moveTo>
                    <a:cubicBezTo>
                      <a:pt x="27" y="0"/>
                      <a:pt x="24" y="2"/>
                      <a:pt x="20" y="9"/>
                    </a:cubicBezTo>
                    <a:cubicBezTo>
                      <a:pt x="15" y="16"/>
                      <a:pt x="0" y="53"/>
                      <a:pt x="3" y="73"/>
                    </a:cubicBezTo>
                    <a:cubicBezTo>
                      <a:pt x="7" y="96"/>
                      <a:pt x="38" y="78"/>
                      <a:pt x="40" y="75"/>
                    </a:cubicBezTo>
                    <a:cubicBezTo>
                      <a:pt x="41" y="71"/>
                      <a:pt x="41" y="0"/>
                      <a:pt x="27" y="0"/>
                    </a:cubicBez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0" name="Freeform 4889">
                <a:extLst>
                  <a:ext uri="{FF2B5EF4-FFF2-40B4-BE49-F238E27FC236}">
                    <a16:creationId xmlns:a16="http://schemas.microsoft.com/office/drawing/2014/main" id="{CBBBC467-E139-48D4-C556-5A5F853379B0}"/>
                  </a:ext>
                </a:extLst>
              </p:cNvPr>
              <p:cNvSpPr>
                <a:spLocks/>
              </p:cNvSpPr>
              <p:nvPr/>
            </p:nvSpPr>
            <p:spPr bwMode="auto">
              <a:xfrm>
                <a:off x="17683588" y="6246923"/>
                <a:ext cx="647669" cy="439497"/>
              </a:xfrm>
              <a:custGeom>
                <a:avLst/>
                <a:gdLst>
                  <a:gd name="T0" fmla="*/ 32 w 33"/>
                  <a:gd name="T1" fmla="*/ 11 h 22"/>
                  <a:gd name="T2" fmla="*/ 18 w 33"/>
                  <a:gd name="T3" fmla="*/ 1 h 22"/>
                  <a:gd name="T4" fmla="*/ 2 w 33"/>
                  <a:gd name="T5" fmla="*/ 7 h 22"/>
                  <a:gd name="T6" fmla="*/ 15 w 33"/>
                  <a:gd name="T7" fmla="*/ 6 h 22"/>
                  <a:gd name="T8" fmla="*/ 2 w 33"/>
                  <a:gd name="T9" fmla="*/ 15 h 22"/>
                  <a:gd name="T10" fmla="*/ 23 w 33"/>
                  <a:gd name="T11" fmla="*/ 20 h 22"/>
                  <a:gd name="T12" fmla="*/ 32 w 33"/>
                  <a:gd name="T13" fmla="*/ 11 h 22"/>
                </a:gdLst>
                <a:ahLst/>
                <a:cxnLst>
                  <a:cxn ang="0">
                    <a:pos x="T0" y="T1"/>
                  </a:cxn>
                  <a:cxn ang="0">
                    <a:pos x="T2" y="T3"/>
                  </a:cxn>
                  <a:cxn ang="0">
                    <a:pos x="T4" y="T5"/>
                  </a:cxn>
                  <a:cxn ang="0">
                    <a:pos x="T6" y="T7"/>
                  </a:cxn>
                  <a:cxn ang="0">
                    <a:pos x="T8" y="T9"/>
                  </a:cxn>
                  <a:cxn ang="0">
                    <a:pos x="T10" y="T11"/>
                  </a:cxn>
                  <a:cxn ang="0">
                    <a:pos x="T12" y="T13"/>
                  </a:cxn>
                </a:cxnLst>
                <a:rect l="0" t="0" r="r" b="b"/>
                <a:pathLst>
                  <a:path w="33" h="22">
                    <a:moveTo>
                      <a:pt x="32" y="11"/>
                    </a:moveTo>
                    <a:cubicBezTo>
                      <a:pt x="32" y="11"/>
                      <a:pt x="24" y="2"/>
                      <a:pt x="18" y="1"/>
                    </a:cubicBezTo>
                    <a:cubicBezTo>
                      <a:pt x="11" y="0"/>
                      <a:pt x="4" y="4"/>
                      <a:pt x="2" y="7"/>
                    </a:cubicBezTo>
                    <a:cubicBezTo>
                      <a:pt x="0" y="10"/>
                      <a:pt x="9" y="4"/>
                      <a:pt x="15" y="6"/>
                    </a:cubicBezTo>
                    <a:cubicBezTo>
                      <a:pt x="10" y="8"/>
                      <a:pt x="5" y="10"/>
                      <a:pt x="2" y="15"/>
                    </a:cubicBezTo>
                    <a:cubicBezTo>
                      <a:pt x="3" y="18"/>
                      <a:pt x="15" y="22"/>
                      <a:pt x="23" y="20"/>
                    </a:cubicBezTo>
                    <a:cubicBezTo>
                      <a:pt x="31" y="19"/>
                      <a:pt x="33" y="16"/>
                      <a:pt x="32" y="11"/>
                    </a:cubicBezTo>
                    <a:close/>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1" name="Freeform 4890">
                <a:extLst>
                  <a:ext uri="{FF2B5EF4-FFF2-40B4-BE49-F238E27FC236}">
                    <a16:creationId xmlns:a16="http://schemas.microsoft.com/office/drawing/2014/main" id="{442AB5BC-3681-FFE1-8117-205809C14668}"/>
                  </a:ext>
                </a:extLst>
              </p:cNvPr>
              <p:cNvSpPr>
                <a:spLocks/>
              </p:cNvSpPr>
              <p:nvPr/>
            </p:nvSpPr>
            <p:spPr bwMode="auto">
              <a:xfrm>
                <a:off x="18123085" y="5475348"/>
                <a:ext cx="1850481" cy="1688567"/>
              </a:xfrm>
              <a:custGeom>
                <a:avLst/>
                <a:gdLst>
                  <a:gd name="T0" fmla="*/ 86 w 92"/>
                  <a:gd name="T1" fmla="*/ 74 h 84"/>
                  <a:gd name="T2" fmla="*/ 38 w 92"/>
                  <a:gd name="T3" fmla="*/ 78 h 84"/>
                  <a:gd name="T4" fmla="*/ 0 w 92"/>
                  <a:gd name="T5" fmla="*/ 66 h 84"/>
                  <a:gd name="T6" fmla="*/ 9 w 92"/>
                  <a:gd name="T7" fmla="*/ 48 h 84"/>
                  <a:gd name="T8" fmla="*/ 54 w 92"/>
                  <a:gd name="T9" fmla="*/ 53 h 84"/>
                  <a:gd name="T10" fmla="*/ 61 w 92"/>
                  <a:gd name="T11" fmla="*/ 53 h 84"/>
                  <a:gd name="T12" fmla="*/ 73 w 92"/>
                  <a:gd name="T13" fmla="*/ 0 h 84"/>
                  <a:gd name="T14" fmla="*/ 87 w 92"/>
                  <a:gd name="T15" fmla="*/ 21 h 84"/>
                  <a:gd name="T16" fmla="*/ 86 w 92"/>
                  <a:gd name="T17" fmla="*/ 7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2" h="84">
                    <a:moveTo>
                      <a:pt x="86" y="74"/>
                    </a:moveTo>
                    <a:cubicBezTo>
                      <a:pt x="83" y="80"/>
                      <a:pt x="65" y="84"/>
                      <a:pt x="38" y="78"/>
                    </a:cubicBezTo>
                    <a:cubicBezTo>
                      <a:pt x="27" y="76"/>
                      <a:pt x="14" y="72"/>
                      <a:pt x="0" y="66"/>
                    </a:cubicBezTo>
                    <a:cubicBezTo>
                      <a:pt x="6" y="54"/>
                      <a:pt x="9" y="48"/>
                      <a:pt x="9" y="48"/>
                    </a:cubicBezTo>
                    <a:cubicBezTo>
                      <a:pt x="54" y="53"/>
                      <a:pt x="54" y="53"/>
                      <a:pt x="54" y="53"/>
                    </a:cubicBezTo>
                    <a:cubicBezTo>
                      <a:pt x="61" y="53"/>
                      <a:pt x="61" y="53"/>
                      <a:pt x="61" y="53"/>
                    </a:cubicBezTo>
                    <a:cubicBezTo>
                      <a:pt x="61" y="53"/>
                      <a:pt x="62" y="1"/>
                      <a:pt x="73" y="0"/>
                    </a:cubicBezTo>
                    <a:cubicBezTo>
                      <a:pt x="73" y="0"/>
                      <a:pt x="82" y="4"/>
                      <a:pt x="87" y="21"/>
                    </a:cubicBezTo>
                    <a:cubicBezTo>
                      <a:pt x="92" y="40"/>
                      <a:pt x="91" y="65"/>
                      <a:pt x="86" y="74"/>
                    </a:cubicBez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2" name="Freeform 4891">
                <a:extLst>
                  <a:ext uri="{FF2B5EF4-FFF2-40B4-BE49-F238E27FC236}">
                    <a16:creationId xmlns:a16="http://schemas.microsoft.com/office/drawing/2014/main" id="{66B82367-F3EE-488E-87B9-86E39BA6A643}"/>
                  </a:ext>
                </a:extLst>
              </p:cNvPr>
              <p:cNvSpPr>
                <a:spLocks/>
              </p:cNvSpPr>
              <p:nvPr/>
            </p:nvSpPr>
            <p:spPr bwMode="auto">
              <a:xfrm>
                <a:off x="18123085" y="6408836"/>
                <a:ext cx="1156553" cy="601402"/>
              </a:xfrm>
              <a:custGeom>
                <a:avLst/>
                <a:gdLst>
                  <a:gd name="T0" fmla="*/ 58 w 58"/>
                  <a:gd name="T1" fmla="*/ 20 h 30"/>
                  <a:gd name="T2" fmla="*/ 38 w 58"/>
                  <a:gd name="T3" fmla="*/ 30 h 30"/>
                  <a:gd name="T4" fmla="*/ 0 w 58"/>
                  <a:gd name="T5" fmla="*/ 18 h 30"/>
                  <a:gd name="T6" fmla="*/ 9 w 58"/>
                  <a:gd name="T7" fmla="*/ 0 h 30"/>
                  <a:gd name="T8" fmla="*/ 54 w 58"/>
                  <a:gd name="T9" fmla="*/ 5 h 30"/>
                  <a:gd name="T10" fmla="*/ 58 w 58"/>
                  <a:gd name="T11" fmla="*/ 20 h 30"/>
                </a:gdLst>
                <a:ahLst/>
                <a:cxnLst>
                  <a:cxn ang="0">
                    <a:pos x="T0" y="T1"/>
                  </a:cxn>
                  <a:cxn ang="0">
                    <a:pos x="T2" y="T3"/>
                  </a:cxn>
                  <a:cxn ang="0">
                    <a:pos x="T4" y="T5"/>
                  </a:cxn>
                  <a:cxn ang="0">
                    <a:pos x="T6" y="T7"/>
                  </a:cxn>
                  <a:cxn ang="0">
                    <a:pos x="T8" y="T9"/>
                  </a:cxn>
                  <a:cxn ang="0">
                    <a:pos x="T10" y="T11"/>
                  </a:cxn>
                </a:cxnLst>
                <a:rect l="0" t="0" r="r" b="b"/>
                <a:pathLst>
                  <a:path w="58" h="30">
                    <a:moveTo>
                      <a:pt x="58" y="20"/>
                    </a:moveTo>
                    <a:cubicBezTo>
                      <a:pt x="55" y="23"/>
                      <a:pt x="45" y="28"/>
                      <a:pt x="38" y="30"/>
                    </a:cubicBezTo>
                    <a:cubicBezTo>
                      <a:pt x="27" y="28"/>
                      <a:pt x="14" y="24"/>
                      <a:pt x="0" y="18"/>
                    </a:cubicBezTo>
                    <a:cubicBezTo>
                      <a:pt x="6" y="6"/>
                      <a:pt x="9" y="0"/>
                      <a:pt x="9" y="0"/>
                    </a:cubicBezTo>
                    <a:cubicBezTo>
                      <a:pt x="54" y="5"/>
                      <a:pt x="54" y="5"/>
                      <a:pt x="54" y="5"/>
                    </a:cubicBezTo>
                    <a:cubicBezTo>
                      <a:pt x="56" y="10"/>
                      <a:pt x="57" y="16"/>
                      <a:pt x="58" y="20"/>
                    </a:cubicBezTo>
                    <a:close/>
                  </a:path>
                </a:pathLst>
              </a:custGeom>
              <a:solidFill>
                <a:schemeClr val="accent4">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 name="Freeform 4892">
                <a:extLst>
                  <a:ext uri="{FF2B5EF4-FFF2-40B4-BE49-F238E27FC236}">
                    <a16:creationId xmlns:a16="http://schemas.microsoft.com/office/drawing/2014/main" id="{62ABF88B-887B-4082-B2AD-02BA2C6A5392}"/>
                  </a:ext>
                </a:extLst>
              </p:cNvPr>
              <p:cNvSpPr>
                <a:spLocks/>
              </p:cNvSpPr>
              <p:nvPr/>
            </p:nvSpPr>
            <p:spPr bwMode="auto">
              <a:xfrm>
                <a:off x="18955804" y="6246923"/>
                <a:ext cx="601402" cy="393230"/>
              </a:xfrm>
              <a:custGeom>
                <a:avLst/>
                <a:gdLst>
                  <a:gd name="T0" fmla="*/ 0 w 30"/>
                  <a:gd name="T1" fmla="*/ 8 h 20"/>
                  <a:gd name="T2" fmla="*/ 18 w 30"/>
                  <a:gd name="T3" fmla="*/ 0 h 20"/>
                  <a:gd name="T4" fmla="*/ 28 w 30"/>
                  <a:gd name="T5" fmla="*/ 13 h 20"/>
                  <a:gd name="T6" fmla="*/ 4 w 30"/>
                  <a:gd name="T7" fmla="*/ 20 h 20"/>
                  <a:gd name="T8" fmla="*/ 0 w 30"/>
                  <a:gd name="T9" fmla="*/ 8 h 20"/>
                </a:gdLst>
                <a:ahLst/>
                <a:cxnLst>
                  <a:cxn ang="0">
                    <a:pos x="T0" y="T1"/>
                  </a:cxn>
                  <a:cxn ang="0">
                    <a:pos x="T2" y="T3"/>
                  </a:cxn>
                  <a:cxn ang="0">
                    <a:pos x="T4" y="T5"/>
                  </a:cxn>
                  <a:cxn ang="0">
                    <a:pos x="T6" y="T7"/>
                  </a:cxn>
                  <a:cxn ang="0">
                    <a:pos x="T8" y="T9"/>
                  </a:cxn>
                </a:cxnLst>
                <a:rect l="0" t="0" r="r" b="b"/>
                <a:pathLst>
                  <a:path w="30" h="20">
                    <a:moveTo>
                      <a:pt x="0" y="8"/>
                    </a:moveTo>
                    <a:cubicBezTo>
                      <a:pt x="0" y="8"/>
                      <a:pt x="12" y="0"/>
                      <a:pt x="18" y="0"/>
                    </a:cubicBezTo>
                    <a:cubicBezTo>
                      <a:pt x="27" y="2"/>
                      <a:pt x="30" y="10"/>
                      <a:pt x="28" y="13"/>
                    </a:cubicBezTo>
                    <a:cubicBezTo>
                      <a:pt x="28" y="15"/>
                      <a:pt x="4" y="20"/>
                      <a:pt x="4" y="20"/>
                    </a:cubicBezTo>
                    <a:lnTo>
                      <a:pt x="0" y="8"/>
                    </a:lnTo>
                    <a:close/>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 name="Freeform 4893">
                <a:extLst>
                  <a:ext uri="{FF2B5EF4-FFF2-40B4-BE49-F238E27FC236}">
                    <a16:creationId xmlns:a16="http://schemas.microsoft.com/office/drawing/2014/main" id="{D6AC779D-97ED-2FB7-8D06-34360C8EF83B}"/>
                  </a:ext>
                </a:extLst>
              </p:cNvPr>
              <p:cNvSpPr>
                <a:spLocks/>
              </p:cNvSpPr>
              <p:nvPr/>
            </p:nvSpPr>
            <p:spPr bwMode="auto">
              <a:xfrm>
                <a:off x="17406021" y="6246923"/>
                <a:ext cx="1757956" cy="925236"/>
              </a:xfrm>
              <a:custGeom>
                <a:avLst/>
                <a:gdLst>
                  <a:gd name="T0" fmla="*/ 12 w 88"/>
                  <a:gd name="T1" fmla="*/ 16 h 45"/>
                  <a:gd name="T2" fmla="*/ 1 w 88"/>
                  <a:gd name="T3" fmla="*/ 33 h 45"/>
                  <a:gd name="T4" fmla="*/ 20 w 88"/>
                  <a:gd name="T5" fmla="*/ 44 h 45"/>
                  <a:gd name="T6" fmla="*/ 88 w 88"/>
                  <a:gd name="T7" fmla="*/ 22 h 45"/>
                  <a:gd name="T8" fmla="*/ 79 w 88"/>
                  <a:gd name="T9" fmla="*/ 0 h 45"/>
                  <a:gd name="T10" fmla="*/ 12 w 88"/>
                  <a:gd name="T11" fmla="*/ 16 h 45"/>
                </a:gdLst>
                <a:ahLst/>
                <a:cxnLst>
                  <a:cxn ang="0">
                    <a:pos x="T0" y="T1"/>
                  </a:cxn>
                  <a:cxn ang="0">
                    <a:pos x="T2" y="T3"/>
                  </a:cxn>
                  <a:cxn ang="0">
                    <a:pos x="T4" y="T5"/>
                  </a:cxn>
                  <a:cxn ang="0">
                    <a:pos x="T6" y="T7"/>
                  </a:cxn>
                  <a:cxn ang="0">
                    <a:pos x="T8" y="T9"/>
                  </a:cxn>
                  <a:cxn ang="0">
                    <a:pos x="T10" y="T11"/>
                  </a:cxn>
                </a:cxnLst>
                <a:rect l="0" t="0" r="r" b="b"/>
                <a:pathLst>
                  <a:path w="88" h="45">
                    <a:moveTo>
                      <a:pt x="12" y="16"/>
                    </a:moveTo>
                    <a:cubicBezTo>
                      <a:pt x="4" y="20"/>
                      <a:pt x="0" y="24"/>
                      <a:pt x="1" y="33"/>
                    </a:cubicBezTo>
                    <a:cubicBezTo>
                      <a:pt x="1" y="41"/>
                      <a:pt x="11" y="45"/>
                      <a:pt x="20" y="44"/>
                    </a:cubicBezTo>
                    <a:cubicBezTo>
                      <a:pt x="29" y="43"/>
                      <a:pt x="88" y="22"/>
                      <a:pt x="88" y="22"/>
                    </a:cubicBezTo>
                    <a:cubicBezTo>
                      <a:pt x="79" y="0"/>
                      <a:pt x="79" y="0"/>
                      <a:pt x="79" y="0"/>
                    </a:cubicBezTo>
                    <a:cubicBezTo>
                      <a:pt x="79" y="0"/>
                      <a:pt x="25" y="10"/>
                      <a:pt x="12" y="16"/>
                    </a:cubicBez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85" name="Group 84">
              <a:extLst>
                <a:ext uri="{FF2B5EF4-FFF2-40B4-BE49-F238E27FC236}">
                  <a16:creationId xmlns:a16="http://schemas.microsoft.com/office/drawing/2014/main" id="{516D58DA-2620-0A2E-3D0A-E4327E752774}"/>
                </a:ext>
              </a:extLst>
            </p:cNvPr>
            <p:cNvGrpSpPr/>
            <p:nvPr/>
          </p:nvGrpSpPr>
          <p:grpSpPr>
            <a:xfrm>
              <a:off x="4867343" y="676605"/>
              <a:ext cx="4067487" cy="4800280"/>
              <a:chOff x="1803696" y="1810576"/>
              <a:chExt cx="2482763" cy="2930057"/>
            </a:xfrm>
          </p:grpSpPr>
          <p:grpSp>
            <p:nvGrpSpPr>
              <p:cNvPr id="86" name="Group 85">
                <a:extLst>
                  <a:ext uri="{FF2B5EF4-FFF2-40B4-BE49-F238E27FC236}">
                    <a16:creationId xmlns:a16="http://schemas.microsoft.com/office/drawing/2014/main" id="{AD3D1038-98CD-B3A6-9AA3-2595080AF154}"/>
                  </a:ext>
                </a:extLst>
              </p:cNvPr>
              <p:cNvGrpSpPr/>
              <p:nvPr/>
            </p:nvGrpSpPr>
            <p:grpSpPr>
              <a:xfrm>
                <a:off x="1803696" y="1810576"/>
                <a:ext cx="2482763" cy="2930057"/>
                <a:chOff x="142953" y="934202"/>
                <a:chExt cx="1561324" cy="1842612"/>
              </a:xfrm>
            </p:grpSpPr>
            <p:sp>
              <p:nvSpPr>
                <p:cNvPr id="88" name="Freeform 115">
                  <a:extLst>
                    <a:ext uri="{FF2B5EF4-FFF2-40B4-BE49-F238E27FC236}">
                      <a16:creationId xmlns:a16="http://schemas.microsoft.com/office/drawing/2014/main" id="{4113CB15-6D85-7499-7612-14169FF2B63E}"/>
                    </a:ext>
                  </a:extLst>
                </p:cNvPr>
                <p:cNvSpPr>
                  <a:spLocks/>
                </p:cNvSpPr>
                <p:nvPr/>
              </p:nvSpPr>
              <p:spPr bwMode="auto">
                <a:xfrm>
                  <a:off x="142953" y="1880972"/>
                  <a:ext cx="345543" cy="473521"/>
                </a:xfrm>
                <a:custGeom>
                  <a:avLst/>
                  <a:gdLst>
                    <a:gd name="T0" fmla="*/ 2 w 32"/>
                    <a:gd name="T1" fmla="*/ 19 h 44"/>
                    <a:gd name="T2" fmla="*/ 20 w 32"/>
                    <a:gd name="T3" fmla="*/ 40 h 44"/>
                    <a:gd name="T4" fmla="*/ 31 w 32"/>
                    <a:gd name="T5" fmla="*/ 20 h 44"/>
                    <a:gd name="T6" fmla="*/ 15 w 32"/>
                    <a:gd name="T7" fmla="*/ 2 h 44"/>
                    <a:gd name="T8" fmla="*/ 2 w 32"/>
                    <a:gd name="T9" fmla="*/ 19 h 44"/>
                  </a:gdLst>
                  <a:ahLst/>
                  <a:cxnLst>
                    <a:cxn ang="0">
                      <a:pos x="T0" y="T1"/>
                    </a:cxn>
                    <a:cxn ang="0">
                      <a:pos x="T2" y="T3"/>
                    </a:cxn>
                    <a:cxn ang="0">
                      <a:pos x="T4" y="T5"/>
                    </a:cxn>
                    <a:cxn ang="0">
                      <a:pos x="T6" y="T7"/>
                    </a:cxn>
                    <a:cxn ang="0">
                      <a:pos x="T8" y="T9"/>
                    </a:cxn>
                  </a:cxnLst>
                  <a:rect l="0" t="0" r="r" b="b"/>
                  <a:pathLst>
                    <a:path w="32" h="44">
                      <a:moveTo>
                        <a:pt x="2" y="19"/>
                      </a:moveTo>
                      <a:cubicBezTo>
                        <a:pt x="3" y="30"/>
                        <a:pt x="12" y="44"/>
                        <a:pt x="20" y="40"/>
                      </a:cubicBezTo>
                      <a:cubicBezTo>
                        <a:pt x="27" y="37"/>
                        <a:pt x="32" y="31"/>
                        <a:pt x="31" y="20"/>
                      </a:cubicBezTo>
                      <a:cubicBezTo>
                        <a:pt x="29" y="9"/>
                        <a:pt x="23" y="4"/>
                        <a:pt x="15" y="2"/>
                      </a:cubicBezTo>
                      <a:cubicBezTo>
                        <a:pt x="5" y="0"/>
                        <a:pt x="0" y="8"/>
                        <a:pt x="2" y="19"/>
                      </a:cubicBezTo>
                    </a:path>
                  </a:pathLst>
                </a:custGeom>
                <a:solidFill>
                  <a:srgbClr val="ED90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89" name="Freeform 116">
                  <a:extLst>
                    <a:ext uri="{FF2B5EF4-FFF2-40B4-BE49-F238E27FC236}">
                      <a16:creationId xmlns:a16="http://schemas.microsoft.com/office/drawing/2014/main" id="{3D0FF6B0-29B5-EEC4-4A99-DEC354B07910}"/>
                    </a:ext>
                  </a:extLst>
                </p:cNvPr>
                <p:cNvSpPr>
                  <a:spLocks/>
                </p:cNvSpPr>
                <p:nvPr/>
              </p:nvSpPr>
              <p:spPr bwMode="auto">
                <a:xfrm>
                  <a:off x="194144" y="1880972"/>
                  <a:ext cx="140780" cy="102382"/>
                </a:xfrm>
                <a:custGeom>
                  <a:avLst/>
                  <a:gdLst>
                    <a:gd name="T0" fmla="*/ 0 w 14"/>
                    <a:gd name="T1" fmla="*/ 5 h 9"/>
                    <a:gd name="T2" fmla="*/ 14 w 14"/>
                    <a:gd name="T3" fmla="*/ 9 h 9"/>
                    <a:gd name="T4" fmla="*/ 13 w 14"/>
                    <a:gd name="T5" fmla="*/ 2 h 9"/>
                    <a:gd name="T6" fmla="*/ 7 w 14"/>
                    <a:gd name="T7" fmla="*/ 1 h 9"/>
                    <a:gd name="T8" fmla="*/ 0 w 14"/>
                    <a:gd name="T9" fmla="*/ 5 h 9"/>
                  </a:gdLst>
                  <a:ahLst/>
                  <a:cxnLst>
                    <a:cxn ang="0">
                      <a:pos x="T0" y="T1"/>
                    </a:cxn>
                    <a:cxn ang="0">
                      <a:pos x="T2" y="T3"/>
                    </a:cxn>
                    <a:cxn ang="0">
                      <a:pos x="T4" y="T5"/>
                    </a:cxn>
                    <a:cxn ang="0">
                      <a:pos x="T6" y="T7"/>
                    </a:cxn>
                    <a:cxn ang="0">
                      <a:pos x="T8" y="T9"/>
                    </a:cxn>
                  </a:cxnLst>
                  <a:rect l="0" t="0" r="r" b="b"/>
                  <a:pathLst>
                    <a:path w="14" h="9">
                      <a:moveTo>
                        <a:pt x="0" y="5"/>
                      </a:moveTo>
                      <a:cubicBezTo>
                        <a:pt x="2" y="2"/>
                        <a:pt x="12" y="1"/>
                        <a:pt x="14" y="9"/>
                      </a:cubicBezTo>
                      <a:cubicBezTo>
                        <a:pt x="13" y="2"/>
                        <a:pt x="13" y="2"/>
                        <a:pt x="13" y="2"/>
                      </a:cubicBezTo>
                      <a:cubicBezTo>
                        <a:pt x="13" y="2"/>
                        <a:pt x="10" y="0"/>
                        <a:pt x="7" y="1"/>
                      </a:cubicBezTo>
                      <a:cubicBezTo>
                        <a:pt x="2" y="2"/>
                        <a:pt x="0" y="5"/>
                        <a:pt x="0" y="5"/>
                      </a:cubicBezTo>
                      <a:close/>
                    </a:path>
                  </a:pathLst>
                </a:custGeom>
                <a:solidFill>
                  <a:srgbClr val="FCBB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90" name="Freeform 117">
                  <a:extLst>
                    <a:ext uri="{FF2B5EF4-FFF2-40B4-BE49-F238E27FC236}">
                      <a16:creationId xmlns:a16="http://schemas.microsoft.com/office/drawing/2014/main" id="{E720B8F4-B24D-E5E2-3A22-F6C5DD7D753A}"/>
                    </a:ext>
                  </a:extLst>
                </p:cNvPr>
                <p:cNvSpPr>
                  <a:spLocks/>
                </p:cNvSpPr>
                <p:nvPr/>
              </p:nvSpPr>
              <p:spPr bwMode="auto">
                <a:xfrm>
                  <a:off x="1358734" y="1880972"/>
                  <a:ext cx="345543" cy="473521"/>
                </a:xfrm>
                <a:custGeom>
                  <a:avLst/>
                  <a:gdLst>
                    <a:gd name="T0" fmla="*/ 30 w 32"/>
                    <a:gd name="T1" fmla="*/ 19 h 44"/>
                    <a:gd name="T2" fmla="*/ 12 w 32"/>
                    <a:gd name="T3" fmla="*/ 40 h 44"/>
                    <a:gd name="T4" fmla="*/ 2 w 32"/>
                    <a:gd name="T5" fmla="*/ 20 h 44"/>
                    <a:gd name="T6" fmla="*/ 18 w 32"/>
                    <a:gd name="T7" fmla="*/ 2 h 44"/>
                    <a:gd name="T8" fmla="*/ 30 w 32"/>
                    <a:gd name="T9" fmla="*/ 19 h 44"/>
                  </a:gdLst>
                  <a:ahLst/>
                  <a:cxnLst>
                    <a:cxn ang="0">
                      <a:pos x="T0" y="T1"/>
                    </a:cxn>
                    <a:cxn ang="0">
                      <a:pos x="T2" y="T3"/>
                    </a:cxn>
                    <a:cxn ang="0">
                      <a:pos x="T4" y="T5"/>
                    </a:cxn>
                    <a:cxn ang="0">
                      <a:pos x="T6" y="T7"/>
                    </a:cxn>
                    <a:cxn ang="0">
                      <a:pos x="T8" y="T9"/>
                    </a:cxn>
                  </a:cxnLst>
                  <a:rect l="0" t="0" r="r" b="b"/>
                  <a:pathLst>
                    <a:path w="32" h="44">
                      <a:moveTo>
                        <a:pt x="30" y="19"/>
                      </a:moveTo>
                      <a:cubicBezTo>
                        <a:pt x="29" y="30"/>
                        <a:pt x="20" y="44"/>
                        <a:pt x="12" y="40"/>
                      </a:cubicBezTo>
                      <a:cubicBezTo>
                        <a:pt x="6" y="37"/>
                        <a:pt x="0" y="31"/>
                        <a:pt x="2" y="20"/>
                      </a:cubicBezTo>
                      <a:cubicBezTo>
                        <a:pt x="3" y="9"/>
                        <a:pt x="9" y="4"/>
                        <a:pt x="18" y="2"/>
                      </a:cubicBezTo>
                      <a:cubicBezTo>
                        <a:pt x="27" y="0"/>
                        <a:pt x="32" y="8"/>
                        <a:pt x="30" y="19"/>
                      </a:cubicBezTo>
                    </a:path>
                  </a:pathLst>
                </a:custGeom>
                <a:solidFill>
                  <a:srgbClr val="ED90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91" name="Freeform 118">
                  <a:extLst>
                    <a:ext uri="{FF2B5EF4-FFF2-40B4-BE49-F238E27FC236}">
                      <a16:creationId xmlns:a16="http://schemas.microsoft.com/office/drawing/2014/main" id="{8AD654D3-3C5C-D3B5-EAC6-407430B843AE}"/>
                    </a:ext>
                  </a:extLst>
                </p:cNvPr>
                <p:cNvSpPr>
                  <a:spLocks/>
                </p:cNvSpPr>
                <p:nvPr/>
              </p:nvSpPr>
              <p:spPr bwMode="auto">
                <a:xfrm>
                  <a:off x="1512307" y="1880972"/>
                  <a:ext cx="153573" cy="102382"/>
                </a:xfrm>
                <a:custGeom>
                  <a:avLst/>
                  <a:gdLst>
                    <a:gd name="T0" fmla="*/ 14 w 14"/>
                    <a:gd name="T1" fmla="*/ 5 h 9"/>
                    <a:gd name="T2" fmla="*/ 0 w 14"/>
                    <a:gd name="T3" fmla="*/ 9 h 9"/>
                    <a:gd name="T4" fmla="*/ 1 w 14"/>
                    <a:gd name="T5" fmla="*/ 2 h 9"/>
                    <a:gd name="T6" fmla="*/ 7 w 14"/>
                    <a:gd name="T7" fmla="*/ 1 h 9"/>
                    <a:gd name="T8" fmla="*/ 14 w 14"/>
                    <a:gd name="T9" fmla="*/ 5 h 9"/>
                  </a:gdLst>
                  <a:ahLst/>
                  <a:cxnLst>
                    <a:cxn ang="0">
                      <a:pos x="T0" y="T1"/>
                    </a:cxn>
                    <a:cxn ang="0">
                      <a:pos x="T2" y="T3"/>
                    </a:cxn>
                    <a:cxn ang="0">
                      <a:pos x="T4" y="T5"/>
                    </a:cxn>
                    <a:cxn ang="0">
                      <a:pos x="T6" y="T7"/>
                    </a:cxn>
                    <a:cxn ang="0">
                      <a:pos x="T8" y="T9"/>
                    </a:cxn>
                  </a:cxnLst>
                  <a:rect l="0" t="0" r="r" b="b"/>
                  <a:pathLst>
                    <a:path w="14" h="9">
                      <a:moveTo>
                        <a:pt x="14" y="5"/>
                      </a:moveTo>
                      <a:cubicBezTo>
                        <a:pt x="12" y="2"/>
                        <a:pt x="3" y="1"/>
                        <a:pt x="0" y="9"/>
                      </a:cubicBezTo>
                      <a:cubicBezTo>
                        <a:pt x="1" y="2"/>
                        <a:pt x="1" y="2"/>
                        <a:pt x="1" y="2"/>
                      </a:cubicBezTo>
                      <a:cubicBezTo>
                        <a:pt x="1" y="2"/>
                        <a:pt x="4" y="0"/>
                        <a:pt x="7" y="1"/>
                      </a:cubicBezTo>
                      <a:cubicBezTo>
                        <a:pt x="12" y="2"/>
                        <a:pt x="14" y="5"/>
                        <a:pt x="14" y="5"/>
                      </a:cubicBezTo>
                      <a:close/>
                    </a:path>
                  </a:pathLst>
                </a:custGeom>
                <a:solidFill>
                  <a:srgbClr val="FCBB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92" name="Freeform 119">
                  <a:extLst>
                    <a:ext uri="{FF2B5EF4-FFF2-40B4-BE49-F238E27FC236}">
                      <a16:creationId xmlns:a16="http://schemas.microsoft.com/office/drawing/2014/main" id="{BAF30188-9E08-A0EE-33F4-9480BB1D720C}"/>
                    </a:ext>
                  </a:extLst>
                </p:cNvPr>
                <p:cNvSpPr>
                  <a:spLocks/>
                </p:cNvSpPr>
                <p:nvPr/>
              </p:nvSpPr>
              <p:spPr bwMode="auto">
                <a:xfrm>
                  <a:off x="334915" y="1113108"/>
                  <a:ext cx="1190194" cy="1241385"/>
                </a:xfrm>
                <a:custGeom>
                  <a:avLst/>
                  <a:gdLst>
                    <a:gd name="T0" fmla="*/ 56 w 111"/>
                    <a:gd name="T1" fmla="*/ 0 h 115"/>
                    <a:gd name="T2" fmla="*/ 111 w 111"/>
                    <a:gd name="T3" fmla="*/ 60 h 115"/>
                    <a:gd name="T4" fmla="*/ 56 w 111"/>
                    <a:gd name="T5" fmla="*/ 115 h 115"/>
                    <a:gd name="T6" fmla="*/ 0 w 111"/>
                    <a:gd name="T7" fmla="*/ 60 h 115"/>
                    <a:gd name="T8" fmla="*/ 56 w 111"/>
                    <a:gd name="T9" fmla="*/ 0 h 115"/>
                  </a:gdLst>
                  <a:ahLst/>
                  <a:cxnLst>
                    <a:cxn ang="0">
                      <a:pos x="T0" y="T1"/>
                    </a:cxn>
                    <a:cxn ang="0">
                      <a:pos x="T2" y="T3"/>
                    </a:cxn>
                    <a:cxn ang="0">
                      <a:pos x="T4" y="T5"/>
                    </a:cxn>
                    <a:cxn ang="0">
                      <a:pos x="T6" y="T7"/>
                    </a:cxn>
                    <a:cxn ang="0">
                      <a:pos x="T8" y="T9"/>
                    </a:cxn>
                  </a:cxnLst>
                  <a:rect l="0" t="0" r="r" b="b"/>
                  <a:pathLst>
                    <a:path w="111" h="115">
                      <a:moveTo>
                        <a:pt x="56" y="0"/>
                      </a:moveTo>
                      <a:cubicBezTo>
                        <a:pt x="86" y="0"/>
                        <a:pt x="111" y="19"/>
                        <a:pt x="111" y="60"/>
                      </a:cubicBezTo>
                      <a:cubicBezTo>
                        <a:pt x="111" y="90"/>
                        <a:pt x="86" y="115"/>
                        <a:pt x="56" y="115"/>
                      </a:cubicBezTo>
                      <a:cubicBezTo>
                        <a:pt x="25" y="115"/>
                        <a:pt x="0" y="90"/>
                        <a:pt x="0" y="60"/>
                      </a:cubicBezTo>
                      <a:cubicBezTo>
                        <a:pt x="0" y="20"/>
                        <a:pt x="25" y="0"/>
                        <a:pt x="56" y="0"/>
                      </a:cubicBezTo>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93" name="Freeform 120">
                  <a:extLst>
                    <a:ext uri="{FF2B5EF4-FFF2-40B4-BE49-F238E27FC236}">
                      <a16:creationId xmlns:a16="http://schemas.microsoft.com/office/drawing/2014/main" id="{4E2C066C-6543-0617-B5DF-93A07A1DF579}"/>
                    </a:ext>
                  </a:extLst>
                </p:cNvPr>
                <p:cNvSpPr>
                  <a:spLocks/>
                </p:cNvSpPr>
                <p:nvPr/>
              </p:nvSpPr>
              <p:spPr bwMode="auto">
                <a:xfrm>
                  <a:off x="360511" y="1484238"/>
                  <a:ext cx="1151797" cy="1292576"/>
                </a:xfrm>
                <a:custGeom>
                  <a:avLst/>
                  <a:gdLst>
                    <a:gd name="T0" fmla="*/ 107 w 107"/>
                    <a:gd name="T1" fmla="*/ 53 h 120"/>
                    <a:gd name="T2" fmla="*/ 53 w 107"/>
                    <a:gd name="T3" fmla="*/ 120 h 120"/>
                    <a:gd name="T4" fmla="*/ 0 w 107"/>
                    <a:gd name="T5" fmla="*/ 53 h 120"/>
                    <a:gd name="T6" fmla="*/ 53 w 107"/>
                    <a:gd name="T7" fmla="*/ 0 h 120"/>
                    <a:gd name="T8" fmla="*/ 107 w 107"/>
                    <a:gd name="T9" fmla="*/ 53 h 120"/>
                  </a:gdLst>
                  <a:ahLst/>
                  <a:cxnLst>
                    <a:cxn ang="0">
                      <a:pos x="T0" y="T1"/>
                    </a:cxn>
                    <a:cxn ang="0">
                      <a:pos x="T2" y="T3"/>
                    </a:cxn>
                    <a:cxn ang="0">
                      <a:pos x="T4" y="T5"/>
                    </a:cxn>
                    <a:cxn ang="0">
                      <a:pos x="T6" y="T7"/>
                    </a:cxn>
                    <a:cxn ang="0">
                      <a:pos x="T8" y="T9"/>
                    </a:cxn>
                  </a:cxnLst>
                  <a:rect l="0" t="0" r="r" b="b"/>
                  <a:pathLst>
                    <a:path w="107" h="120">
                      <a:moveTo>
                        <a:pt x="107" y="53"/>
                      </a:moveTo>
                      <a:cubicBezTo>
                        <a:pt x="107" y="83"/>
                        <a:pt x="88" y="120"/>
                        <a:pt x="53" y="120"/>
                      </a:cubicBezTo>
                      <a:cubicBezTo>
                        <a:pt x="17" y="120"/>
                        <a:pt x="0" y="83"/>
                        <a:pt x="0" y="53"/>
                      </a:cubicBezTo>
                      <a:cubicBezTo>
                        <a:pt x="0" y="24"/>
                        <a:pt x="24" y="0"/>
                        <a:pt x="53" y="0"/>
                      </a:cubicBezTo>
                      <a:cubicBezTo>
                        <a:pt x="83" y="0"/>
                        <a:pt x="107" y="24"/>
                        <a:pt x="107" y="53"/>
                      </a:cubicBezTo>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94" name="Freeform 123">
                  <a:extLst>
                    <a:ext uri="{FF2B5EF4-FFF2-40B4-BE49-F238E27FC236}">
                      <a16:creationId xmlns:a16="http://schemas.microsoft.com/office/drawing/2014/main" id="{ADB24843-0C27-9960-B230-AC47A22AB423}"/>
                    </a:ext>
                  </a:extLst>
                </p:cNvPr>
                <p:cNvSpPr>
                  <a:spLocks/>
                </p:cNvSpPr>
                <p:nvPr/>
              </p:nvSpPr>
              <p:spPr bwMode="auto">
                <a:xfrm>
                  <a:off x="514083" y="1740193"/>
                  <a:ext cx="243161" cy="89588"/>
                </a:xfrm>
                <a:custGeom>
                  <a:avLst/>
                  <a:gdLst>
                    <a:gd name="T0" fmla="*/ 15 w 23"/>
                    <a:gd name="T1" fmla="*/ 0 h 8"/>
                    <a:gd name="T2" fmla="*/ 0 w 23"/>
                    <a:gd name="T3" fmla="*/ 7 h 8"/>
                    <a:gd name="T4" fmla="*/ 0 w 23"/>
                    <a:gd name="T5" fmla="*/ 8 h 8"/>
                    <a:gd name="T6" fmla="*/ 5 w 23"/>
                    <a:gd name="T7" fmla="*/ 8 h 8"/>
                    <a:gd name="T8" fmla="*/ 15 w 23"/>
                    <a:gd name="T9" fmla="*/ 4 h 8"/>
                    <a:gd name="T10" fmla="*/ 19 w 23"/>
                    <a:gd name="T11" fmla="*/ 5 h 8"/>
                    <a:gd name="T12" fmla="*/ 20 w 23"/>
                    <a:gd name="T13" fmla="*/ 5 h 8"/>
                    <a:gd name="T14" fmla="*/ 22 w 23"/>
                    <a:gd name="T15" fmla="*/ 5 h 8"/>
                    <a:gd name="T16" fmla="*/ 22 w 23"/>
                    <a:gd name="T17" fmla="*/ 4 h 8"/>
                    <a:gd name="T18" fmla="*/ 22 w 23"/>
                    <a:gd name="T19" fmla="*/ 2 h 8"/>
                    <a:gd name="T20" fmla="*/ 22 w 23"/>
                    <a:gd name="T21" fmla="*/ 2 h 8"/>
                    <a:gd name="T22" fmla="*/ 22 w 23"/>
                    <a:gd name="T23" fmla="*/ 2 h 8"/>
                    <a:gd name="T24" fmla="*/ 22 w 23"/>
                    <a:gd name="T25" fmla="*/ 1 h 8"/>
                    <a:gd name="T26" fmla="*/ 22 w 23"/>
                    <a:gd name="T27" fmla="*/ 1 h 8"/>
                    <a:gd name="T28" fmla="*/ 22 w 23"/>
                    <a:gd name="T29" fmla="*/ 1 h 8"/>
                    <a:gd name="T30" fmla="*/ 21 w 23"/>
                    <a:gd name="T31" fmla="*/ 1 h 8"/>
                    <a:gd name="T32" fmla="*/ 15 w 23"/>
                    <a:gd name="T33"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8">
                      <a:moveTo>
                        <a:pt x="15" y="0"/>
                      </a:moveTo>
                      <a:cubicBezTo>
                        <a:pt x="8" y="0"/>
                        <a:pt x="2" y="4"/>
                        <a:pt x="0" y="7"/>
                      </a:cubicBezTo>
                      <a:cubicBezTo>
                        <a:pt x="0" y="8"/>
                        <a:pt x="0" y="8"/>
                        <a:pt x="0" y="8"/>
                      </a:cubicBezTo>
                      <a:cubicBezTo>
                        <a:pt x="1" y="8"/>
                        <a:pt x="3" y="8"/>
                        <a:pt x="5" y="8"/>
                      </a:cubicBezTo>
                      <a:cubicBezTo>
                        <a:pt x="7" y="7"/>
                        <a:pt x="10" y="4"/>
                        <a:pt x="15" y="4"/>
                      </a:cubicBezTo>
                      <a:cubicBezTo>
                        <a:pt x="16" y="4"/>
                        <a:pt x="18" y="4"/>
                        <a:pt x="19" y="5"/>
                      </a:cubicBezTo>
                      <a:cubicBezTo>
                        <a:pt x="20" y="5"/>
                        <a:pt x="20" y="5"/>
                        <a:pt x="20" y="5"/>
                      </a:cubicBezTo>
                      <a:cubicBezTo>
                        <a:pt x="21" y="5"/>
                        <a:pt x="21" y="5"/>
                        <a:pt x="22" y="5"/>
                      </a:cubicBezTo>
                      <a:cubicBezTo>
                        <a:pt x="22" y="5"/>
                        <a:pt x="22" y="4"/>
                        <a:pt x="22" y="4"/>
                      </a:cubicBezTo>
                      <a:cubicBezTo>
                        <a:pt x="23" y="3"/>
                        <a:pt x="23" y="2"/>
                        <a:pt x="22" y="2"/>
                      </a:cubicBezTo>
                      <a:cubicBezTo>
                        <a:pt x="22" y="2"/>
                        <a:pt x="22" y="2"/>
                        <a:pt x="22" y="2"/>
                      </a:cubicBezTo>
                      <a:cubicBezTo>
                        <a:pt x="22" y="2"/>
                        <a:pt x="22" y="2"/>
                        <a:pt x="22" y="2"/>
                      </a:cubicBezTo>
                      <a:cubicBezTo>
                        <a:pt x="22" y="1"/>
                        <a:pt x="22" y="1"/>
                        <a:pt x="22" y="1"/>
                      </a:cubicBezTo>
                      <a:cubicBezTo>
                        <a:pt x="22" y="1"/>
                        <a:pt x="22" y="1"/>
                        <a:pt x="22" y="1"/>
                      </a:cubicBezTo>
                      <a:cubicBezTo>
                        <a:pt x="22" y="1"/>
                        <a:pt x="22" y="1"/>
                        <a:pt x="22" y="1"/>
                      </a:cubicBezTo>
                      <a:cubicBezTo>
                        <a:pt x="21" y="1"/>
                        <a:pt x="21" y="1"/>
                        <a:pt x="21" y="1"/>
                      </a:cubicBezTo>
                      <a:cubicBezTo>
                        <a:pt x="19" y="0"/>
                        <a:pt x="17" y="0"/>
                        <a:pt x="15" y="0"/>
                      </a:cubicBezTo>
                    </a:path>
                  </a:pathLst>
                </a:custGeom>
                <a:solidFill>
                  <a:srgbClr val="D5A8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95" name="Freeform 124">
                  <a:extLst>
                    <a:ext uri="{FF2B5EF4-FFF2-40B4-BE49-F238E27FC236}">
                      <a16:creationId xmlns:a16="http://schemas.microsoft.com/office/drawing/2014/main" id="{5B5F53D1-D0E2-DFC1-F613-1863A1D62232}"/>
                    </a:ext>
                  </a:extLst>
                </p:cNvPr>
                <p:cNvSpPr>
                  <a:spLocks/>
                </p:cNvSpPr>
                <p:nvPr/>
              </p:nvSpPr>
              <p:spPr bwMode="auto">
                <a:xfrm>
                  <a:off x="514083" y="1689002"/>
                  <a:ext cx="243161" cy="153573"/>
                </a:xfrm>
                <a:custGeom>
                  <a:avLst/>
                  <a:gdLst>
                    <a:gd name="T0" fmla="*/ 22 w 23"/>
                    <a:gd name="T1" fmla="*/ 8 h 14"/>
                    <a:gd name="T2" fmla="*/ 20 w 23"/>
                    <a:gd name="T3" fmla="*/ 8 h 14"/>
                    <a:gd name="T4" fmla="*/ 4 w 23"/>
                    <a:gd name="T5" fmla="*/ 13 h 14"/>
                    <a:gd name="T6" fmla="*/ 1 w 23"/>
                    <a:gd name="T7" fmla="*/ 13 h 14"/>
                    <a:gd name="T8" fmla="*/ 1 w 23"/>
                    <a:gd name="T9" fmla="*/ 10 h 14"/>
                    <a:gd name="T10" fmla="*/ 22 w 23"/>
                    <a:gd name="T11" fmla="*/ 4 h 14"/>
                    <a:gd name="T12" fmla="*/ 23 w 23"/>
                    <a:gd name="T13" fmla="*/ 7 h 14"/>
                    <a:gd name="T14" fmla="*/ 22 w 23"/>
                    <a:gd name="T15" fmla="*/ 8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14">
                      <a:moveTo>
                        <a:pt x="22" y="8"/>
                      </a:moveTo>
                      <a:cubicBezTo>
                        <a:pt x="22" y="8"/>
                        <a:pt x="21" y="8"/>
                        <a:pt x="20" y="8"/>
                      </a:cubicBezTo>
                      <a:cubicBezTo>
                        <a:pt x="11" y="5"/>
                        <a:pt x="5" y="13"/>
                        <a:pt x="4" y="13"/>
                      </a:cubicBezTo>
                      <a:cubicBezTo>
                        <a:pt x="4" y="14"/>
                        <a:pt x="2" y="14"/>
                        <a:pt x="1" y="13"/>
                      </a:cubicBezTo>
                      <a:cubicBezTo>
                        <a:pt x="0" y="13"/>
                        <a:pt x="0" y="11"/>
                        <a:pt x="1" y="10"/>
                      </a:cubicBezTo>
                      <a:cubicBezTo>
                        <a:pt x="4" y="6"/>
                        <a:pt x="12" y="0"/>
                        <a:pt x="22" y="4"/>
                      </a:cubicBezTo>
                      <a:cubicBezTo>
                        <a:pt x="23" y="4"/>
                        <a:pt x="23" y="6"/>
                        <a:pt x="23" y="7"/>
                      </a:cubicBezTo>
                      <a:cubicBezTo>
                        <a:pt x="23" y="7"/>
                        <a:pt x="23" y="8"/>
                        <a:pt x="22" y="8"/>
                      </a:cubicBezTo>
                      <a:close/>
                    </a:path>
                  </a:pathLst>
                </a:custGeom>
                <a:solidFill>
                  <a:srgbClr val="6F5B56"/>
                </a:solidFill>
                <a:ln>
                  <a:noFill/>
                </a:ln>
              </p:spPr>
              <p:txBody>
                <a:bodyPr vert="horz" wrap="square" lIns="45720" tIns="22860" rIns="45720" bIns="22860" numCol="1" anchor="t" anchorCtr="0" compatLnSpc="1">
                  <a:prstTxWarp prst="textNoShape">
                    <a:avLst/>
                  </a:prstTxWarp>
                </a:bodyPr>
                <a:lstStyle/>
                <a:p>
                  <a:endParaRPr lang="en-US" sz="900"/>
                </a:p>
              </p:txBody>
            </p:sp>
            <p:sp>
              <p:nvSpPr>
                <p:cNvPr id="96" name="Freeform 125">
                  <a:extLst>
                    <a:ext uri="{FF2B5EF4-FFF2-40B4-BE49-F238E27FC236}">
                      <a16:creationId xmlns:a16="http://schemas.microsoft.com/office/drawing/2014/main" id="{B0C5A501-0225-AA3F-AB52-499447F9B628}"/>
                    </a:ext>
                  </a:extLst>
                </p:cNvPr>
                <p:cNvSpPr>
                  <a:spLocks/>
                </p:cNvSpPr>
                <p:nvPr/>
              </p:nvSpPr>
              <p:spPr bwMode="auto">
                <a:xfrm>
                  <a:off x="514083" y="1689002"/>
                  <a:ext cx="243161" cy="140779"/>
                </a:xfrm>
                <a:custGeom>
                  <a:avLst/>
                  <a:gdLst>
                    <a:gd name="T0" fmla="*/ 1 w 23"/>
                    <a:gd name="T1" fmla="*/ 13 h 13"/>
                    <a:gd name="T2" fmla="*/ 2 w 23"/>
                    <a:gd name="T3" fmla="*/ 12 h 13"/>
                    <a:gd name="T4" fmla="*/ 23 w 23"/>
                    <a:gd name="T5" fmla="*/ 5 h 13"/>
                    <a:gd name="T6" fmla="*/ 23 w 23"/>
                    <a:gd name="T7" fmla="*/ 6 h 13"/>
                    <a:gd name="T8" fmla="*/ 22 w 23"/>
                    <a:gd name="T9" fmla="*/ 4 h 13"/>
                    <a:gd name="T10" fmla="*/ 1 w 23"/>
                    <a:gd name="T11" fmla="*/ 10 h 13"/>
                    <a:gd name="T12" fmla="*/ 1 w 23"/>
                    <a:gd name="T13" fmla="*/ 13 h 13"/>
                  </a:gdLst>
                  <a:ahLst/>
                  <a:cxnLst>
                    <a:cxn ang="0">
                      <a:pos x="T0" y="T1"/>
                    </a:cxn>
                    <a:cxn ang="0">
                      <a:pos x="T2" y="T3"/>
                    </a:cxn>
                    <a:cxn ang="0">
                      <a:pos x="T4" y="T5"/>
                    </a:cxn>
                    <a:cxn ang="0">
                      <a:pos x="T6" y="T7"/>
                    </a:cxn>
                    <a:cxn ang="0">
                      <a:pos x="T8" y="T9"/>
                    </a:cxn>
                    <a:cxn ang="0">
                      <a:pos x="T10" y="T11"/>
                    </a:cxn>
                    <a:cxn ang="0">
                      <a:pos x="T12" y="T13"/>
                    </a:cxn>
                  </a:cxnLst>
                  <a:rect l="0" t="0" r="r" b="b"/>
                  <a:pathLst>
                    <a:path w="23" h="13">
                      <a:moveTo>
                        <a:pt x="1" y="13"/>
                      </a:moveTo>
                      <a:cubicBezTo>
                        <a:pt x="1" y="13"/>
                        <a:pt x="1" y="12"/>
                        <a:pt x="2" y="12"/>
                      </a:cubicBezTo>
                      <a:cubicBezTo>
                        <a:pt x="4" y="8"/>
                        <a:pt x="13" y="1"/>
                        <a:pt x="23" y="5"/>
                      </a:cubicBezTo>
                      <a:cubicBezTo>
                        <a:pt x="23" y="5"/>
                        <a:pt x="23" y="5"/>
                        <a:pt x="23" y="6"/>
                      </a:cubicBezTo>
                      <a:cubicBezTo>
                        <a:pt x="23" y="5"/>
                        <a:pt x="22" y="4"/>
                        <a:pt x="22" y="4"/>
                      </a:cubicBezTo>
                      <a:cubicBezTo>
                        <a:pt x="12" y="0"/>
                        <a:pt x="4" y="6"/>
                        <a:pt x="1" y="10"/>
                      </a:cubicBezTo>
                      <a:cubicBezTo>
                        <a:pt x="0" y="11"/>
                        <a:pt x="0" y="13"/>
                        <a:pt x="1" y="13"/>
                      </a:cubicBezTo>
                      <a:close/>
                    </a:path>
                  </a:pathLst>
                </a:custGeom>
                <a:solidFill>
                  <a:srgbClr val="8E7771"/>
                </a:solidFill>
                <a:ln>
                  <a:noFill/>
                </a:ln>
              </p:spPr>
              <p:txBody>
                <a:bodyPr vert="horz" wrap="square" lIns="45720" tIns="22860" rIns="45720" bIns="22860" numCol="1" anchor="t" anchorCtr="0" compatLnSpc="1">
                  <a:prstTxWarp prst="textNoShape">
                    <a:avLst/>
                  </a:prstTxWarp>
                </a:bodyPr>
                <a:lstStyle/>
                <a:p>
                  <a:endParaRPr lang="en-US" sz="900"/>
                </a:p>
              </p:txBody>
            </p:sp>
            <p:sp>
              <p:nvSpPr>
                <p:cNvPr id="97" name="Freeform 126">
                  <a:extLst>
                    <a:ext uri="{FF2B5EF4-FFF2-40B4-BE49-F238E27FC236}">
                      <a16:creationId xmlns:a16="http://schemas.microsoft.com/office/drawing/2014/main" id="{1F683AC6-76E0-14A5-01ED-9CF5F65A8E3E}"/>
                    </a:ext>
                  </a:extLst>
                </p:cNvPr>
                <p:cNvSpPr>
                  <a:spLocks/>
                </p:cNvSpPr>
                <p:nvPr/>
              </p:nvSpPr>
              <p:spPr bwMode="auto">
                <a:xfrm>
                  <a:off x="1064390" y="1740193"/>
                  <a:ext cx="243161" cy="127977"/>
                </a:xfrm>
                <a:custGeom>
                  <a:avLst/>
                  <a:gdLst>
                    <a:gd name="T0" fmla="*/ 8 w 23"/>
                    <a:gd name="T1" fmla="*/ 0 h 11"/>
                    <a:gd name="T2" fmla="*/ 1 w 23"/>
                    <a:gd name="T3" fmla="*/ 1 h 11"/>
                    <a:gd name="T4" fmla="*/ 1 w 23"/>
                    <a:gd name="T5" fmla="*/ 1 h 11"/>
                    <a:gd name="T6" fmla="*/ 1 w 23"/>
                    <a:gd name="T7" fmla="*/ 1 h 11"/>
                    <a:gd name="T8" fmla="*/ 1 w 23"/>
                    <a:gd name="T9" fmla="*/ 1 h 11"/>
                    <a:gd name="T10" fmla="*/ 1 w 23"/>
                    <a:gd name="T11" fmla="*/ 2 h 11"/>
                    <a:gd name="T12" fmla="*/ 0 w 23"/>
                    <a:gd name="T13" fmla="*/ 2 h 11"/>
                    <a:gd name="T14" fmla="*/ 0 w 23"/>
                    <a:gd name="T15" fmla="*/ 2 h 11"/>
                    <a:gd name="T16" fmla="*/ 0 w 23"/>
                    <a:gd name="T17" fmla="*/ 4 h 11"/>
                    <a:gd name="T18" fmla="*/ 1 w 23"/>
                    <a:gd name="T19" fmla="*/ 5 h 11"/>
                    <a:gd name="T20" fmla="*/ 2 w 23"/>
                    <a:gd name="T21" fmla="*/ 5 h 11"/>
                    <a:gd name="T22" fmla="*/ 3 w 23"/>
                    <a:gd name="T23" fmla="*/ 5 h 11"/>
                    <a:gd name="T24" fmla="*/ 8 w 23"/>
                    <a:gd name="T25" fmla="*/ 4 h 11"/>
                    <a:gd name="T26" fmla="*/ 19 w 23"/>
                    <a:gd name="T27" fmla="*/ 10 h 11"/>
                    <a:gd name="T28" fmla="*/ 20 w 23"/>
                    <a:gd name="T29" fmla="*/ 11 h 11"/>
                    <a:gd name="T30" fmla="*/ 21 w 23"/>
                    <a:gd name="T31" fmla="*/ 11 h 11"/>
                    <a:gd name="T32" fmla="*/ 22 w 23"/>
                    <a:gd name="T33" fmla="*/ 10 h 11"/>
                    <a:gd name="T34" fmla="*/ 22 w 23"/>
                    <a:gd name="T35" fmla="*/ 7 h 11"/>
                    <a:gd name="T36" fmla="*/ 8 w 23"/>
                    <a:gd name="T3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3" h="11">
                      <a:moveTo>
                        <a:pt x="8" y="0"/>
                      </a:moveTo>
                      <a:cubicBezTo>
                        <a:pt x="6" y="0"/>
                        <a:pt x="4" y="0"/>
                        <a:pt x="1" y="1"/>
                      </a:cubicBezTo>
                      <a:cubicBezTo>
                        <a:pt x="1" y="1"/>
                        <a:pt x="1" y="1"/>
                        <a:pt x="1" y="1"/>
                      </a:cubicBezTo>
                      <a:cubicBezTo>
                        <a:pt x="1" y="1"/>
                        <a:pt x="1" y="1"/>
                        <a:pt x="1" y="1"/>
                      </a:cubicBezTo>
                      <a:cubicBezTo>
                        <a:pt x="1" y="1"/>
                        <a:pt x="1" y="1"/>
                        <a:pt x="1" y="1"/>
                      </a:cubicBezTo>
                      <a:cubicBezTo>
                        <a:pt x="1" y="2"/>
                        <a:pt x="1" y="2"/>
                        <a:pt x="1" y="2"/>
                      </a:cubicBezTo>
                      <a:cubicBezTo>
                        <a:pt x="0" y="2"/>
                        <a:pt x="0" y="2"/>
                        <a:pt x="0" y="2"/>
                      </a:cubicBezTo>
                      <a:cubicBezTo>
                        <a:pt x="0" y="2"/>
                        <a:pt x="0" y="2"/>
                        <a:pt x="0" y="2"/>
                      </a:cubicBezTo>
                      <a:cubicBezTo>
                        <a:pt x="0" y="3"/>
                        <a:pt x="0" y="3"/>
                        <a:pt x="0" y="4"/>
                      </a:cubicBezTo>
                      <a:cubicBezTo>
                        <a:pt x="0" y="4"/>
                        <a:pt x="1" y="5"/>
                        <a:pt x="1" y="5"/>
                      </a:cubicBezTo>
                      <a:cubicBezTo>
                        <a:pt x="1" y="5"/>
                        <a:pt x="2" y="5"/>
                        <a:pt x="2" y="5"/>
                      </a:cubicBezTo>
                      <a:cubicBezTo>
                        <a:pt x="3" y="5"/>
                        <a:pt x="3" y="5"/>
                        <a:pt x="3" y="5"/>
                      </a:cubicBezTo>
                      <a:cubicBezTo>
                        <a:pt x="5" y="4"/>
                        <a:pt x="6" y="4"/>
                        <a:pt x="8" y="4"/>
                      </a:cubicBezTo>
                      <a:cubicBezTo>
                        <a:pt x="14" y="4"/>
                        <a:pt x="19" y="10"/>
                        <a:pt x="19" y="10"/>
                      </a:cubicBezTo>
                      <a:cubicBezTo>
                        <a:pt x="19" y="10"/>
                        <a:pt x="20" y="11"/>
                        <a:pt x="20" y="11"/>
                      </a:cubicBezTo>
                      <a:cubicBezTo>
                        <a:pt x="20" y="11"/>
                        <a:pt x="21" y="11"/>
                        <a:pt x="21" y="11"/>
                      </a:cubicBezTo>
                      <a:cubicBezTo>
                        <a:pt x="21" y="11"/>
                        <a:pt x="22" y="11"/>
                        <a:pt x="22" y="10"/>
                      </a:cubicBezTo>
                      <a:cubicBezTo>
                        <a:pt x="23" y="10"/>
                        <a:pt x="23" y="8"/>
                        <a:pt x="22" y="7"/>
                      </a:cubicBezTo>
                      <a:cubicBezTo>
                        <a:pt x="20" y="4"/>
                        <a:pt x="15" y="0"/>
                        <a:pt x="8" y="0"/>
                      </a:cubicBezTo>
                    </a:path>
                  </a:pathLst>
                </a:custGeom>
                <a:solidFill>
                  <a:srgbClr val="D5A8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98" name="Freeform 127">
                  <a:extLst>
                    <a:ext uri="{FF2B5EF4-FFF2-40B4-BE49-F238E27FC236}">
                      <a16:creationId xmlns:a16="http://schemas.microsoft.com/office/drawing/2014/main" id="{9B412645-8791-4B24-760D-E7185C25A89C}"/>
                    </a:ext>
                  </a:extLst>
                </p:cNvPr>
                <p:cNvSpPr>
                  <a:spLocks/>
                </p:cNvSpPr>
                <p:nvPr/>
              </p:nvSpPr>
              <p:spPr bwMode="auto">
                <a:xfrm>
                  <a:off x="1051588" y="1689002"/>
                  <a:ext cx="255955" cy="153573"/>
                </a:xfrm>
                <a:custGeom>
                  <a:avLst/>
                  <a:gdLst>
                    <a:gd name="T0" fmla="*/ 1 w 24"/>
                    <a:gd name="T1" fmla="*/ 8 h 14"/>
                    <a:gd name="T2" fmla="*/ 4 w 24"/>
                    <a:gd name="T3" fmla="*/ 8 h 14"/>
                    <a:gd name="T4" fmla="*/ 19 w 24"/>
                    <a:gd name="T5" fmla="*/ 13 h 14"/>
                    <a:gd name="T6" fmla="*/ 22 w 24"/>
                    <a:gd name="T7" fmla="*/ 14 h 14"/>
                    <a:gd name="T8" fmla="*/ 23 w 24"/>
                    <a:gd name="T9" fmla="*/ 10 h 14"/>
                    <a:gd name="T10" fmla="*/ 2 w 24"/>
                    <a:gd name="T11" fmla="*/ 4 h 14"/>
                    <a:gd name="T12" fmla="*/ 1 w 24"/>
                    <a:gd name="T13" fmla="*/ 7 h 14"/>
                    <a:gd name="T14" fmla="*/ 1 w 24"/>
                    <a:gd name="T15" fmla="*/ 8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 h="14">
                      <a:moveTo>
                        <a:pt x="1" y="8"/>
                      </a:moveTo>
                      <a:cubicBezTo>
                        <a:pt x="2" y="8"/>
                        <a:pt x="3" y="9"/>
                        <a:pt x="4" y="8"/>
                      </a:cubicBezTo>
                      <a:cubicBezTo>
                        <a:pt x="13" y="5"/>
                        <a:pt x="19" y="13"/>
                        <a:pt x="19" y="13"/>
                      </a:cubicBezTo>
                      <a:cubicBezTo>
                        <a:pt x="20" y="14"/>
                        <a:pt x="21" y="14"/>
                        <a:pt x="22" y="14"/>
                      </a:cubicBezTo>
                      <a:cubicBezTo>
                        <a:pt x="23" y="13"/>
                        <a:pt x="24" y="11"/>
                        <a:pt x="23" y="10"/>
                      </a:cubicBezTo>
                      <a:cubicBezTo>
                        <a:pt x="20" y="7"/>
                        <a:pt x="12" y="0"/>
                        <a:pt x="2" y="4"/>
                      </a:cubicBezTo>
                      <a:cubicBezTo>
                        <a:pt x="1" y="5"/>
                        <a:pt x="0" y="6"/>
                        <a:pt x="1" y="7"/>
                      </a:cubicBezTo>
                      <a:cubicBezTo>
                        <a:pt x="1" y="7"/>
                        <a:pt x="1" y="8"/>
                        <a:pt x="1" y="8"/>
                      </a:cubicBezTo>
                      <a:close/>
                    </a:path>
                  </a:pathLst>
                </a:custGeom>
                <a:solidFill>
                  <a:srgbClr val="6F5B56"/>
                </a:solidFill>
                <a:ln>
                  <a:noFill/>
                </a:ln>
              </p:spPr>
              <p:txBody>
                <a:bodyPr vert="horz" wrap="square" lIns="45720" tIns="22860" rIns="45720" bIns="22860" numCol="1" anchor="t" anchorCtr="0" compatLnSpc="1">
                  <a:prstTxWarp prst="textNoShape">
                    <a:avLst/>
                  </a:prstTxWarp>
                </a:bodyPr>
                <a:lstStyle/>
                <a:p>
                  <a:endParaRPr lang="en-US" sz="900"/>
                </a:p>
              </p:txBody>
            </p:sp>
            <p:sp>
              <p:nvSpPr>
                <p:cNvPr id="99" name="Freeform 128">
                  <a:extLst>
                    <a:ext uri="{FF2B5EF4-FFF2-40B4-BE49-F238E27FC236}">
                      <a16:creationId xmlns:a16="http://schemas.microsoft.com/office/drawing/2014/main" id="{7F79916C-B9EC-49E3-26AF-34FE54B574E9}"/>
                    </a:ext>
                  </a:extLst>
                </p:cNvPr>
                <p:cNvSpPr>
                  <a:spLocks/>
                </p:cNvSpPr>
                <p:nvPr/>
              </p:nvSpPr>
              <p:spPr bwMode="auto">
                <a:xfrm>
                  <a:off x="1064390" y="1689002"/>
                  <a:ext cx="243161" cy="153573"/>
                </a:xfrm>
                <a:custGeom>
                  <a:avLst/>
                  <a:gdLst>
                    <a:gd name="T0" fmla="*/ 21 w 23"/>
                    <a:gd name="T1" fmla="*/ 14 h 14"/>
                    <a:gd name="T2" fmla="*/ 21 w 23"/>
                    <a:gd name="T3" fmla="*/ 12 h 14"/>
                    <a:gd name="T4" fmla="*/ 0 w 23"/>
                    <a:gd name="T5" fmla="*/ 5 h 14"/>
                    <a:gd name="T6" fmla="*/ 0 w 23"/>
                    <a:gd name="T7" fmla="*/ 6 h 14"/>
                    <a:gd name="T8" fmla="*/ 1 w 23"/>
                    <a:gd name="T9" fmla="*/ 4 h 14"/>
                    <a:gd name="T10" fmla="*/ 22 w 23"/>
                    <a:gd name="T11" fmla="*/ 10 h 14"/>
                    <a:gd name="T12" fmla="*/ 21 w 23"/>
                    <a:gd name="T13" fmla="*/ 14 h 14"/>
                  </a:gdLst>
                  <a:ahLst/>
                  <a:cxnLst>
                    <a:cxn ang="0">
                      <a:pos x="T0" y="T1"/>
                    </a:cxn>
                    <a:cxn ang="0">
                      <a:pos x="T2" y="T3"/>
                    </a:cxn>
                    <a:cxn ang="0">
                      <a:pos x="T4" y="T5"/>
                    </a:cxn>
                    <a:cxn ang="0">
                      <a:pos x="T6" y="T7"/>
                    </a:cxn>
                    <a:cxn ang="0">
                      <a:pos x="T8" y="T9"/>
                    </a:cxn>
                    <a:cxn ang="0">
                      <a:pos x="T10" y="T11"/>
                    </a:cxn>
                    <a:cxn ang="0">
                      <a:pos x="T12" y="T13"/>
                    </a:cxn>
                  </a:cxnLst>
                  <a:rect l="0" t="0" r="r" b="b"/>
                  <a:pathLst>
                    <a:path w="23" h="14">
                      <a:moveTo>
                        <a:pt x="21" y="14"/>
                      </a:moveTo>
                      <a:cubicBezTo>
                        <a:pt x="22" y="13"/>
                        <a:pt x="21" y="12"/>
                        <a:pt x="21" y="12"/>
                      </a:cubicBezTo>
                      <a:cubicBezTo>
                        <a:pt x="18" y="8"/>
                        <a:pt x="10" y="1"/>
                        <a:pt x="0" y="5"/>
                      </a:cubicBezTo>
                      <a:cubicBezTo>
                        <a:pt x="0" y="5"/>
                        <a:pt x="0" y="5"/>
                        <a:pt x="0" y="6"/>
                      </a:cubicBezTo>
                      <a:cubicBezTo>
                        <a:pt x="0" y="5"/>
                        <a:pt x="0" y="4"/>
                        <a:pt x="1" y="4"/>
                      </a:cubicBezTo>
                      <a:cubicBezTo>
                        <a:pt x="11" y="0"/>
                        <a:pt x="19" y="7"/>
                        <a:pt x="22" y="10"/>
                      </a:cubicBezTo>
                      <a:cubicBezTo>
                        <a:pt x="23" y="11"/>
                        <a:pt x="22" y="13"/>
                        <a:pt x="21" y="14"/>
                      </a:cubicBezTo>
                      <a:close/>
                    </a:path>
                  </a:pathLst>
                </a:custGeom>
                <a:solidFill>
                  <a:srgbClr val="8E7771"/>
                </a:solidFill>
                <a:ln>
                  <a:noFill/>
                </a:ln>
              </p:spPr>
              <p:txBody>
                <a:bodyPr vert="horz" wrap="square" lIns="45720" tIns="22860" rIns="45720" bIns="22860" numCol="1" anchor="t" anchorCtr="0" compatLnSpc="1">
                  <a:prstTxWarp prst="textNoShape">
                    <a:avLst/>
                  </a:prstTxWarp>
                </a:bodyPr>
                <a:lstStyle/>
                <a:p>
                  <a:endParaRPr lang="en-US" sz="900"/>
                </a:p>
              </p:txBody>
            </p:sp>
            <p:grpSp>
              <p:nvGrpSpPr>
                <p:cNvPr id="100" name="Group 99">
                  <a:extLst>
                    <a:ext uri="{FF2B5EF4-FFF2-40B4-BE49-F238E27FC236}">
                      <a16:creationId xmlns:a16="http://schemas.microsoft.com/office/drawing/2014/main" id="{312FE675-F6C2-186D-1F1A-2FDA34FDFB02}"/>
                    </a:ext>
                  </a:extLst>
                </p:cNvPr>
                <p:cNvGrpSpPr/>
                <p:nvPr/>
              </p:nvGrpSpPr>
              <p:grpSpPr>
                <a:xfrm>
                  <a:off x="656833" y="2374458"/>
                  <a:ext cx="535036" cy="227394"/>
                  <a:chOff x="4643802" y="5084415"/>
                  <a:chExt cx="511910" cy="217565"/>
                </a:xfrm>
              </p:grpSpPr>
              <p:sp>
                <p:nvSpPr>
                  <p:cNvPr id="117" name="Freeform 134">
                    <a:extLst>
                      <a:ext uri="{FF2B5EF4-FFF2-40B4-BE49-F238E27FC236}">
                        <a16:creationId xmlns:a16="http://schemas.microsoft.com/office/drawing/2014/main" id="{C34BE572-3801-AAB4-D1F0-B2A95D79A2BB}"/>
                      </a:ext>
                    </a:extLst>
                  </p:cNvPr>
                  <p:cNvSpPr>
                    <a:spLocks/>
                  </p:cNvSpPr>
                  <p:nvPr/>
                </p:nvSpPr>
                <p:spPr bwMode="auto">
                  <a:xfrm>
                    <a:off x="4643802" y="5084415"/>
                    <a:ext cx="511910" cy="127977"/>
                  </a:xfrm>
                  <a:custGeom>
                    <a:avLst/>
                    <a:gdLst>
                      <a:gd name="T0" fmla="*/ 6 w 47"/>
                      <a:gd name="T1" fmla="*/ 12 h 12"/>
                      <a:gd name="T2" fmla="*/ 0 w 47"/>
                      <a:gd name="T3" fmla="*/ 0 h 12"/>
                      <a:gd name="T4" fmla="*/ 24 w 47"/>
                      <a:gd name="T5" fmla="*/ 1 h 12"/>
                      <a:gd name="T6" fmla="*/ 47 w 47"/>
                      <a:gd name="T7" fmla="*/ 0 h 12"/>
                      <a:gd name="T8" fmla="*/ 41 w 47"/>
                      <a:gd name="T9" fmla="*/ 12 h 12"/>
                      <a:gd name="T10" fmla="*/ 24 w 47"/>
                      <a:gd name="T11" fmla="*/ 8 h 12"/>
                      <a:gd name="T12" fmla="*/ 6 w 47"/>
                      <a:gd name="T13" fmla="*/ 12 h 12"/>
                    </a:gdLst>
                    <a:ahLst/>
                    <a:cxnLst>
                      <a:cxn ang="0">
                        <a:pos x="T0" y="T1"/>
                      </a:cxn>
                      <a:cxn ang="0">
                        <a:pos x="T2" y="T3"/>
                      </a:cxn>
                      <a:cxn ang="0">
                        <a:pos x="T4" y="T5"/>
                      </a:cxn>
                      <a:cxn ang="0">
                        <a:pos x="T6" y="T7"/>
                      </a:cxn>
                      <a:cxn ang="0">
                        <a:pos x="T8" y="T9"/>
                      </a:cxn>
                      <a:cxn ang="0">
                        <a:pos x="T10" y="T11"/>
                      </a:cxn>
                      <a:cxn ang="0">
                        <a:pos x="T12" y="T13"/>
                      </a:cxn>
                    </a:cxnLst>
                    <a:rect l="0" t="0" r="r" b="b"/>
                    <a:pathLst>
                      <a:path w="47" h="12">
                        <a:moveTo>
                          <a:pt x="6" y="12"/>
                        </a:moveTo>
                        <a:cubicBezTo>
                          <a:pt x="3" y="9"/>
                          <a:pt x="1" y="4"/>
                          <a:pt x="0" y="0"/>
                        </a:cubicBezTo>
                        <a:cubicBezTo>
                          <a:pt x="7" y="1"/>
                          <a:pt x="15" y="1"/>
                          <a:pt x="24" y="1"/>
                        </a:cubicBezTo>
                        <a:cubicBezTo>
                          <a:pt x="32" y="1"/>
                          <a:pt x="40" y="1"/>
                          <a:pt x="47" y="0"/>
                        </a:cubicBezTo>
                        <a:cubicBezTo>
                          <a:pt x="46" y="4"/>
                          <a:pt x="44" y="9"/>
                          <a:pt x="41" y="12"/>
                        </a:cubicBezTo>
                        <a:cubicBezTo>
                          <a:pt x="37" y="9"/>
                          <a:pt x="31" y="8"/>
                          <a:pt x="24" y="8"/>
                        </a:cubicBezTo>
                        <a:cubicBezTo>
                          <a:pt x="16" y="8"/>
                          <a:pt x="10" y="9"/>
                          <a:pt x="6" y="12"/>
                        </a:cubicBezTo>
                        <a:close/>
                      </a:path>
                    </a:pathLst>
                  </a:custGeom>
                  <a:solidFill>
                    <a:srgbClr val="9A32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118" name="Freeform 135">
                    <a:extLst>
                      <a:ext uri="{FF2B5EF4-FFF2-40B4-BE49-F238E27FC236}">
                        <a16:creationId xmlns:a16="http://schemas.microsoft.com/office/drawing/2014/main" id="{9522EE26-8ABF-7425-27F2-5E00FA1549A2}"/>
                      </a:ext>
                    </a:extLst>
                  </p:cNvPr>
                  <p:cNvSpPr>
                    <a:spLocks/>
                  </p:cNvSpPr>
                  <p:nvPr/>
                </p:nvSpPr>
                <p:spPr bwMode="auto">
                  <a:xfrm>
                    <a:off x="4720589" y="5174003"/>
                    <a:ext cx="371138" cy="127977"/>
                  </a:xfrm>
                  <a:custGeom>
                    <a:avLst/>
                    <a:gdLst>
                      <a:gd name="T0" fmla="*/ 18 w 35"/>
                      <a:gd name="T1" fmla="*/ 12 h 12"/>
                      <a:gd name="T2" fmla="*/ 0 w 35"/>
                      <a:gd name="T3" fmla="*/ 4 h 12"/>
                      <a:gd name="T4" fmla="*/ 18 w 35"/>
                      <a:gd name="T5" fmla="*/ 0 h 12"/>
                      <a:gd name="T6" fmla="*/ 35 w 35"/>
                      <a:gd name="T7" fmla="*/ 4 h 12"/>
                      <a:gd name="T8" fmla="*/ 18 w 35"/>
                      <a:gd name="T9" fmla="*/ 12 h 12"/>
                    </a:gdLst>
                    <a:ahLst/>
                    <a:cxnLst>
                      <a:cxn ang="0">
                        <a:pos x="T0" y="T1"/>
                      </a:cxn>
                      <a:cxn ang="0">
                        <a:pos x="T2" y="T3"/>
                      </a:cxn>
                      <a:cxn ang="0">
                        <a:pos x="T4" y="T5"/>
                      </a:cxn>
                      <a:cxn ang="0">
                        <a:pos x="T6" y="T7"/>
                      </a:cxn>
                      <a:cxn ang="0">
                        <a:pos x="T8" y="T9"/>
                      </a:cxn>
                    </a:cxnLst>
                    <a:rect l="0" t="0" r="r" b="b"/>
                    <a:pathLst>
                      <a:path w="35" h="12">
                        <a:moveTo>
                          <a:pt x="18" y="12"/>
                        </a:moveTo>
                        <a:cubicBezTo>
                          <a:pt x="11" y="12"/>
                          <a:pt x="4" y="9"/>
                          <a:pt x="0" y="4"/>
                        </a:cubicBezTo>
                        <a:cubicBezTo>
                          <a:pt x="4" y="1"/>
                          <a:pt x="10" y="0"/>
                          <a:pt x="18" y="0"/>
                        </a:cubicBezTo>
                        <a:cubicBezTo>
                          <a:pt x="25" y="0"/>
                          <a:pt x="31" y="1"/>
                          <a:pt x="35" y="4"/>
                        </a:cubicBezTo>
                        <a:cubicBezTo>
                          <a:pt x="31" y="9"/>
                          <a:pt x="25" y="12"/>
                          <a:pt x="18" y="12"/>
                        </a:cubicBezTo>
                        <a:close/>
                      </a:path>
                    </a:pathLst>
                  </a:custGeom>
                  <a:solidFill>
                    <a:srgbClr val="C455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grpSp>
            <p:sp>
              <p:nvSpPr>
                <p:cNvPr id="101" name="Freeform 159">
                  <a:extLst>
                    <a:ext uri="{FF2B5EF4-FFF2-40B4-BE49-F238E27FC236}">
                      <a16:creationId xmlns:a16="http://schemas.microsoft.com/office/drawing/2014/main" id="{959F4D9E-7E74-205A-339F-75FF87CB9353}"/>
                    </a:ext>
                  </a:extLst>
                </p:cNvPr>
                <p:cNvSpPr>
                  <a:spLocks noEditPoints="1"/>
                </p:cNvSpPr>
                <p:nvPr/>
              </p:nvSpPr>
              <p:spPr bwMode="auto">
                <a:xfrm>
                  <a:off x="437297" y="1868170"/>
                  <a:ext cx="383932" cy="319948"/>
                </a:xfrm>
                <a:custGeom>
                  <a:avLst/>
                  <a:gdLst>
                    <a:gd name="T0" fmla="*/ 17 w 36"/>
                    <a:gd name="T1" fmla="*/ 30 h 30"/>
                    <a:gd name="T2" fmla="*/ 17 w 36"/>
                    <a:gd name="T3" fmla="*/ 30 h 30"/>
                    <a:gd name="T4" fmla="*/ 17 w 36"/>
                    <a:gd name="T5" fmla="*/ 30 h 30"/>
                    <a:gd name="T6" fmla="*/ 17 w 36"/>
                    <a:gd name="T7" fmla="*/ 30 h 30"/>
                    <a:gd name="T8" fmla="*/ 16 w 36"/>
                    <a:gd name="T9" fmla="*/ 30 h 30"/>
                    <a:gd name="T10" fmla="*/ 16 w 36"/>
                    <a:gd name="T11" fmla="*/ 30 h 30"/>
                    <a:gd name="T12" fmla="*/ 16 w 36"/>
                    <a:gd name="T13" fmla="*/ 30 h 30"/>
                    <a:gd name="T14" fmla="*/ 35 w 36"/>
                    <a:gd name="T15" fmla="*/ 15 h 30"/>
                    <a:gd name="T16" fmla="*/ 17 w 36"/>
                    <a:gd name="T17" fmla="*/ 30 h 30"/>
                    <a:gd name="T18" fmla="*/ 35 w 36"/>
                    <a:gd name="T19" fmla="*/ 15 h 30"/>
                    <a:gd name="T20" fmla="*/ 35 w 36"/>
                    <a:gd name="T21" fmla="*/ 14 h 30"/>
                    <a:gd name="T22" fmla="*/ 35 w 36"/>
                    <a:gd name="T23" fmla="*/ 15 h 30"/>
                    <a:gd name="T24" fmla="*/ 35 w 36"/>
                    <a:gd name="T25" fmla="*/ 14 h 30"/>
                    <a:gd name="T26" fmla="*/ 14 w 36"/>
                    <a:gd name="T27" fmla="*/ 0 h 30"/>
                    <a:gd name="T28" fmla="*/ 14 w 36"/>
                    <a:gd name="T29" fmla="*/ 0 h 30"/>
                    <a:gd name="T30" fmla="*/ 18 w 36"/>
                    <a:gd name="T31" fmla="*/ 1 h 30"/>
                    <a:gd name="T32" fmla="*/ 18 w 36"/>
                    <a:gd name="T33" fmla="*/ 1 h 30"/>
                    <a:gd name="T34" fmla="*/ 34 w 36"/>
                    <a:gd name="T35" fmla="*/ 6 h 30"/>
                    <a:gd name="T36" fmla="*/ 36 w 36"/>
                    <a:gd name="T37" fmla="*/ 11 h 30"/>
                    <a:gd name="T38" fmla="*/ 34 w 36"/>
                    <a:gd name="T39" fmla="*/ 6 h 30"/>
                    <a:gd name="T40" fmla="*/ 18 w 36"/>
                    <a:gd name="T41" fmla="*/ 1 h 30"/>
                    <a:gd name="T42" fmla="*/ 18 w 36"/>
                    <a:gd name="T43" fmla="*/ 1 h 30"/>
                    <a:gd name="T44" fmla="*/ 14 w 36"/>
                    <a:gd name="T45" fmla="*/ 0 h 30"/>
                    <a:gd name="T46" fmla="*/ 14 w 36"/>
                    <a:gd name="T47" fmla="*/ 0 h 30"/>
                    <a:gd name="T48" fmla="*/ 13 w 36"/>
                    <a:gd name="T49" fmla="*/ 0 h 30"/>
                    <a:gd name="T50" fmla="*/ 7 w 36"/>
                    <a:gd name="T51" fmla="*/ 1 h 30"/>
                    <a:gd name="T52" fmla="*/ 1 w 36"/>
                    <a:gd name="T53" fmla="*/ 7 h 30"/>
                    <a:gd name="T54" fmla="*/ 0 w 36"/>
                    <a:gd name="T55" fmla="*/ 13 h 30"/>
                    <a:gd name="T56" fmla="*/ 1 w 36"/>
                    <a:gd name="T57" fmla="*/ 7 h 30"/>
                    <a:gd name="T58" fmla="*/ 7 w 36"/>
                    <a:gd name="T59" fmla="*/ 1 h 30"/>
                    <a:gd name="T60" fmla="*/ 13 w 36"/>
                    <a:gd name="T61" fmla="*/ 0 h 30"/>
                    <a:gd name="T62" fmla="*/ 13 w 36"/>
                    <a:gd name="T63" fmla="*/ 0 h 30"/>
                    <a:gd name="T64" fmla="*/ 13 w 36"/>
                    <a:gd name="T65" fmla="*/ 0 h 30"/>
                    <a:gd name="T66" fmla="*/ 13 w 36"/>
                    <a:gd name="T67" fmla="*/ 0 h 30"/>
                    <a:gd name="T68" fmla="*/ 13 w 36"/>
                    <a:gd name="T69"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6" h="30">
                      <a:moveTo>
                        <a:pt x="17" y="30"/>
                      </a:moveTo>
                      <a:cubicBezTo>
                        <a:pt x="17" y="30"/>
                        <a:pt x="17" y="30"/>
                        <a:pt x="17" y="30"/>
                      </a:cubicBezTo>
                      <a:cubicBezTo>
                        <a:pt x="17" y="30"/>
                        <a:pt x="17" y="30"/>
                        <a:pt x="17" y="30"/>
                      </a:cubicBezTo>
                      <a:cubicBezTo>
                        <a:pt x="17" y="30"/>
                        <a:pt x="17" y="30"/>
                        <a:pt x="17" y="30"/>
                      </a:cubicBezTo>
                      <a:moveTo>
                        <a:pt x="16" y="30"/>
                      </a:moveTo>
                      <a:cubicBezTo>
                        <a:pt x="16" y="30"/>
                        <a:pt x="16" y="30"/>
                        <a:pt x="16" y="30"/>
                      </a:cubicBezTo>
                      <a:cubicBezTo>
                        <a:pt x="16" y="30"/>
                        <a:pt x="16" y="30"/>
                        <a:pt x="16" y="30"/>
                      </a:cubicBezTo>
                      <a:moveTo>
                        <a:pt x="35" y="15"/>
                      </a:moveTo>
                      <a:cubicBezTo>
                        <a:pt x="32" y="24"/>
                        <a:pt x="29" y="30"/>
                        <a:pt x="17" y="30"/>
                      </a:cubicBezTo>
                      <a:cubicBezTo>
                        <a:pt x="29" y="30"/>
                        <a:pt x="32" y="24"/>
                        <a:pt x="35" y="15"/>
                      </a:cubicBezTo>
                      <a:moveTo>
                        <a:pt x="35" y="14"/>
                      </a:moveTo>
                      <a:cubicBezTo>
                        <a:pt x="35" y="14"/>
                        <a:pt x="35" y="14"/>
                        <a:pt x="35" y="15"/>
                      </a:cubicBezTo>
                      <a:cubicBezTo>
                        <a:pt x="35" y="14"/>
                        <a:pt x="35" y="14"/>
                        <a:pt x="35" y="14"/>
                      </a:cubicBezTo>
                      <a:moveTo>
                        <a:pt x="14" y="0"/>
                      </a:moveTo>
                      <a:cubicBezTo>
                        <a:pt x="14" y="0"/>
                        <a:pt x="14" y="0"/>
                        <a:pt x="14" y="0"/>
                      </a:cubicBezTo>
                      <a:cubicBezTo>
                        <a:pt x="15" y="1"/>
                        <a:pt x="17" y="1"/>
                        <a:pt x="18" y="1"/>
                      </a:cubicBezTo>
                      <a:cubicBezTo>
                        <a:pt x="18" y="1"/>
                        <a:pt x="18" y="1"/>
                        <a:pt x="18" y="1"/>
                      </a:cubicBezTo>
                      <a:cubicBezTo>
                        <a:pt x="24" y="1"/>
                        <a:pt x="31" y="2"/>
                        <a:pt x="34" y="6"/>
                      </a:cubicBezTo>
                      <a:cubicBezTo>
                        <a:pt x="35" y="8"/>
                        <a:pt x="36" y="9"/>
                        <a:pt x="36" y="11"/>
                      </a:cubicBezTo>
                      <a:cubicBezTo>
                        <a:pt x="36" y="9"/>
                        <a:pt x="35" y="8"/>
                        <a:pt x="34" y="6"/>
                      </a:cubicBezTo>
                      <a:cubicBezTo>
                        <a:pt x="31" y="2"/>
                        <a:pt x="24" y="1"/>
                        <a:pt x="18" y="1"/>
                      </a:cubicBezTo>
                      <a:cubicBezTo>
                        <a:pt x="18" y="1"/>
                        <a:pt x="18" y="1"/>
                        <a:pt x="18" y="1"/>
                      </a:cubicBezTo>
                      <a:cubicBezTo>
                        <a:pt x="17" y="1"/>
                        <a:pt x="15" y="1"/>
                        <a:pt x="14" y="0"/>
                      </a:cubicBezTo>
                      <a:cubicBezTo>
                        <a:pt x="14" y="0"/>
                        <a:pt x="14" y="0"/>
                        <a:pt x="14" y="0"/>
                      </a:cubicBezTo>
                      <a:moveTo>
                        <a:pt x="13" y="0"/>
                      </a:moveTo>
                      <a:cubicBezTo>
                        <a:pt x="10" y="0"/>
                        <a:pt x="8" y="1"/>
                        <a:pt x="7" y="1"/>
                      </a:cubicBezTo>
                      <a:cubicBezTo>
                        <a:pt x="3" y="2"/>
                        <a:pt x="2" y="5"/>
                        <a:pt x="1" y="7"/>
                      </a:cubicBezTo>
                      <a:cubicBezTo>
                        <a:pt x="1" y="9"/>
                        <a:pt x="0" y="11"/>
                        <a:pt x="0" y="13"/>
                      </a:cubicBezTo>
                      <a:cubicBezTo>
                        <a:pt x="0" y="11"/>
                        <a:pt x="1" y="9"/>
                        <a:pt x="1" y="7"/>
                      </a:cubicBezTo>
                      <a:cubicBezTo>
                        <a:pt x="2" y="5"/>
                        <a:pt x="3" y="2"/>
                        <a:pt x="7" y="1"/>
                      </a:cubicBezTo>
                      <a:cubicBezTo>
                        <a:pt x="8" y="1"/>
                        <a:pt x="10" y="0"/>
                        <a:pt x="13" y="0"/>
                      </a:cubicBezTo>
                      <a:moveTo>
                        <a:pt x="13" y="0"/>
                      </a:moveTo>
                      <a:cubicBezTo>
                        <a:pt x="13" y="0"/>
                        <a:pt x="13" y="0"/>
                        <a:pt x="13" y="0"/>
                      </a:cubicBezTo>
                      <a:cubicBezTo>
                        <a:pt x="13" y="0"/>
                        <a:pt x="13" y="0"/>
                        <a:pt x="13" y="0"/>
                      </a:cubicBezTo>
                      <a:cubicBezTo>
                        <a:pt x="13" y="0"/>
                        <a:pt x="13" y="0"/>
                        <a:pt x="13" y="0"/>
                      </a:cubicBezTo>
                    </a:path>
                  </a:pathLst>
                </a:custGeom>
                <a:solidFill>
                  <a:srgbClr val="4B4A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102" name="Freeform 31687">
                  <a:extLst>
                    <a:ext uri="{FF2B5EF4-FFF2-40B4-BE49-F238E27FC236}">
                      <a16:creationId xmlns:a16="http://schemas.microsoft.com/office/drawing/2014/main" id="{1EB33454-F83B-70C1-4267-A4A37958B6F8}"/>
                    </a:ext>
                  </a:extLst>
                </p:cNvPr>
                <p:cNvSpPr>
                  <a:spLocks/>
                </p:cNvSpPr>
                <p:nvPr/>
              </p:nvSpPr>
              <p:spPr bwMode="auto">
                <a:xfrm>
                  <a:off x="512390" y="2216472"/>
                  <a:ext cx="168068" cy="75131"/>
                </a:xfrm>
                <a:custGeom>
                  <a:avLst/>
                  <a:gdLst>
                    <a:gd name="T0" fmla="*/ 11 w 11"/>
                    <a:gd name="T1" fmla="*/ 3 h 7"/>
                    <a:gd name="T2" fmla="*/ 6 w 11"/>
                    <a:gd name="T3" fmla="*/ 7 h 7"/>
                    <a:gd name="T4" fmla="*/ 0 w 11"/>
                    <a:gd name="T5" fmla="*/ 4 h 7"/>
                    <a:gd name="T6" fmla="*/ 5 w 11"/>
                    <a:gd name="T7" fmla="*/ 0 h 7"/>
                    <a:gd name="T8" fmla="*/ 11 w 11"/>
                    <a:gd name="T9" fmla="*/ 3 h 7"/>
                  </a:gdLst>
                  <a:ahLst/>
                  <a:cxnLst>
                    <a:cxn ang="0">
                      <a:pos x="T0" y="T1"/>
                    </a:cxn>
                    <a:cxn ang="0">
                      <a:pos x="T2" y="T3"/>
                    </a:cxn>
                    <a:cxn ang="0">
                      <a:pos x="T4" y="T5"/>
                    </a:cxn>
                    <a:cxn ang="0">
                      <a:pos x="T6" y="T7"/>
                    </a:cxn>
                    <a:cxn ang="0">
                      <a:pos x="T8" y="T9"/>
                    </a:cxn>
                  </a:cxnLst>
                  <a:rect l="0" t="0" r="r" b="b"/>
                  <a:pathLst>
                    <a:path w="11" h="7">
                      <a:moveTo>
                        <a:pt x="11" y="3"/>
                      </a:moveTo>
                      <a:cubicBezTo>
                        <a:pt x="11" y="5"/>
                        <a:pt x="8" y="6"/>
                        <a:pt x="6" y="7"/>
                      </a:cubicBezTo>
                      <a:cubicBezTo>
                        <a:pt x="3" y="7"/>
                        <a:pt x="0" y="6"/>
                        <a:pt x="0" y="4"/>
                      </a:cubicBezTo>
                      <a:cubicBezTo>
                        <a:pt x="0" y="2"/>
                        <a:pt x="2" y="0"/>
                        <a:pt x="5" y="0"/>
                      </a:cubicBezTo>
                      <a:cubicBezTo>
                        <a:pt x="8" y="0"/>
                        <a:pt x="11" y="1"/>
                        <a:pt x="11" y="3"/>
                      </a:cubicBezTo>
                      <a:close/>
                    </a:path>
                  </a:pathLst>
                </a:custGeom>
                <a:solidFill>
                  <a:srgbClr val="FF9D78"/>
                </a:solidFill>
                <a:ln>
                  <a:noFill/>
                </a:ln>
              </p:spPr>
              <p:txBody>
                <a:bodyPr vert="horz" wrap="square" lIns="45720" tIns="22860" rIns="45720" bIns="22860" numCol="1" anchor="t" anchorCtr="0" compatLnSpc="1">
                  <a:prstTxWarp prst="textNoShape">
                    <a:avLst/>
                  </a:prstTxWarp>
                </a:bodyPr>
                <a:lstStyle/>
                <a:p>
                  <a:endParaRPr lang="en-US" sz="900"/>
                </a:p>
              </p:txBody>
            </p:sp>
            <p:grpSp>
              <p:nvGrpSpPr>
                <p:cNvPr id="103" name="Group 102">
                  <a:extLst>
                    <a:ext uri="{FF2B5EF4-FFF2-40B4-BE49-F238E27FC236}">
                      <a16:creationId xmlns:a16="http://schemas.microsoft.com/office/drawing/2014/main" id="{BD3D82E8-B470-3234-661A-FF19BB1A9BD7}"/>
                    </a:ext>
                  </a:extLst>
                </p:cNvPr>
                <p:cNvGrpSpPr/>
                <p:nvPr/>
              </p:nvGrpSpPr>
              <p:grpSpPr>
                <a:xfrm>
                  <a:off x="1056893" y="1833312"/>
                  <a:ext cx="194939" cy="292410"/>
                  <a:chOff x="766791" y="7239466"/>
                  <a:chExt cx="549950" cy="824928"/>
                </a:xfrm>
              </p:grpSpPr>
              <p:sp>
                <p:nvSpPr>
                  <p:cNvPr id="113" name="Freeform 31692">
                    <a:extLst>
                      <a:ext uri="{FF2B5EF4-FFF2-40B4-BE49-F238E27FC236}">
                        <a16:creationId xmlns:a16="http://schemas.microsoft.com/office/drawing/2014/main" id="{6062CD03-D79C-FE20-9027-B678D8CACC2C}"/>
                      </a:ext>
                    </a:extLst>
                  </p:cNvPr>
                  <p:cNvSpPr>
                    <a:spLocks/>
                  </p:cNvSpPr>
                  <p:nvPr/>
                </p:nvSpPr>
                <p:spPr bwMode="auto">
                  <a:xfrm>
                    <a:off x="766791" y="7239466"/>
                    <a:ext cx="549950" cy="797437"/>
                  </a:xfrm>
                  <a:custGeom>
                    <a:avLst/>
                    <a:gdLst>
                      <a:gd name="T0" fmla="*/ 1 w 18"/>
                      <a:gd name="T1" fmla="*/ 12 h 25"/>
                      <a:gd name="T2" fmla="*/ 13 w 18"/>
                      <a:gd name="T3" fmla="*/ 2 h 25"/>
                      <a:gd name="T4" fmla="*/ 16 w 18"/>
                      <a:gd name="T5" fmla="*/ 17 h 25"/>
                      <a:gd name="T6" fmla="*/ 6 w 18"/>
                      <a:gd name="T7" fmla="*/ 23 h 25"/>
                      <a:gd name="T8" fmla="*/ 1 w 18"/>
                      <a:gd name="T9" fmla="*/ 12 h 25"/>
                    </a:gdLst>
                    <a:ahLst/>
                    <a:cxnLst>
                      <a:cxn ang="0">
                        <a:pos x="T0" y="T1"/>
                      </a:cxn>
                      <a:cxn ang="0">
                        <a:pos x="T2" y="T3"/>
                      </a:cxn>
                      <a:cxn ang="0">
                        <a:pos x="T4" y="T5"/>
                      </a:cxn>
                      <a:cxn ang="0">
                        <a:pos x="T6" y="T7"/>
                      </a:cxn>
                      <a:cxn ang="0">
                        <a:pos x="T8" y="T9"/>
                      </a:cxn>
                    </a:cxnLst>
                    <a:rect l="0" t="0" r="r" b="b"/>
                    <a:pathLst>
                      <a:path w="18" h="25">
                        <a:moveTo>
                          <a:pt x="1" y="12"/>
                        </a:moveTo>
                        <a:cubicBezTo>
                          <a:pt x="3" y="4"/>
                          <a:pt x="8" y="0"/>
                          <a:pt x="13" y="2"/>
                        </a:cubicBezTo>
                        <a:cubicBezTo>
                          <a:pt x="17" y="3"/>
                          <a:pt x="18" y="10"/>
                          <a:pt x="16" y="17"/>
                        </a:cubicBezTo>
                        <a:cubicBezTo>
                          <a:pt x="14" y="25"/>
                          <a:pt x="11" y="25"/>
                          <a:pt x="6" y="23"/>
                        </a:cubicBezTo>
                        <a:cubicBezTo>
                          <a:pt x="2" y="21"/>
                          <a:pt x="0" y="19"/>
                          <a:pt x="1" y="12"/>
                        </a:cubicBezTo>
                        <a:close/>
                      </a:path>
                    </a:pathLst>
                  </a:custGeom>
                  <a:solidFill>
                    <a:srgbClr val="B96C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114" name="Freeform 31693">
                    <a:extLst>
                      <a:ext uri="{FF2B5EF4-FFF2-40B4-BE49-F238E27FC236}">
                        <a16:creationId xmlns:a16="http://schemas.microsoft.com/office/drawing/2014/main" id="{A4874F7F-FEAC-7D52-1A2A-B3B8B97C6A48}"/>
                      </a:ext>
                    </a:extLst>
                  </p:cNvPr>
                  <p:cNvSpPr>
                    <a:spLocks/>
                  </p:cNvSpPr>
                  <p:nvPr/>
                </p:nvSpPr>
                <p:spPr bwMode="auto">
                  <a:xfrm>
                    <a:off x="766791" y="7294463"/>
                    <a:ext cx="549950" cy="769931"/>
                  </a:xfrm>
                  <a:custGeom>
                    <a:avLst/>
                    <a:gdLst>
                      <a:gd name="T0" fmla="*/ 1 w 18"/>
                      <a:gd name="T1" fmla="*/ 12 h 25"/>
                      <a:gd name="T2" fmla="*/ 13 w 18"/>
                      <a:gd name="T3" fmla="*/ 2 h 25"/>
                      <a:gd name="T4" fmla="*/ 16 w 18"/>
                      <a:gd name="T5" fmla="*/ 18 h 25"/>
                      <a:gd name="T6" fmla="*/ 7 w 18"/>
                      <a:gd name="T7" fmla="*/ 23 h 25"/>
                      <a:gd name="T8" fmla="*/ 1 w 18"/>
                      <a:gd name="T9" fmla="*/ 12 h 25"/>
                    </a:gdLst>
                    <a:ahLst/>
                    <a:cxnLst>
                      <a:cxn ang="0">
                        <a:pos x="T0" y="T1"/>
                      </a:cxn>
                      <a:cxn ang="0">
                        <a:pos x="T2" y="T3"/>
                      </a:cxn>
                      <a:cxn ang="0">
                        <a:pos x="T4" y="T5"/>
                      </a:cxn>
                      <a:cxn ang="0">
                        <a:pos x="T6" y="T7"/>
                      </a:cxn>
                      <a:cxn ang="0">
                        <a:pos x="T8" y="T9"/>
                      </a:cxn>
                    </a:cxnLst>
                    <a:rect l="0" t="0" r="r" b="b"/>
                    <a:pathLst>
                      <a:path w="18" h="25">
                        <a:moveTo>
                          <a:pt x="1" y="12"/>
                        </a:moveTo>
                        <a:cubicBezTo>
                          <a:pt x="3" y="5"/>
                          <a:pt x="8" y="0"/>
                          <a:pt x="13" y="2"/>
                        </a:cubicBezTo>
                        <a:cubicBezTo>
                          <a:pt x="17" y="4"/>
                          <a:pt x="18" y="11"/>
                          <a:pt x="16" y="18"/>
                        </a:cubicBezTo>
                        <a:cubicBezTo>
                          <a:pt x="15" y="25"/>
                          <a:pt x="11" y="25"/>
                          <a:pt x="7" y="23"/>
                        </a:cubicBezTo>
                        <a:cubicBezTo>
                          <a:pt x="2" y="22"/>
                          <a:pt x="0" y="20"/>
                          <a:pt x="1" y="12"/>
                        </a:cubicBezTo>
                        <a:close/>
                      </a:path>
                    </a:pathLst>
                  </a:custGeom>
                  <a:solidFill>
                    <a:srgbClr val="FFF8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115" name="Freeform 31697">
                    <a:extLst>
                      <a:ext uri="{FF2B5EF4-FFF2-40B4-BE49-F238E27FC236}">
                        <a16:creationId xmlns:a16="http://schemas.microsoft.com/office/drawing/2014/main" id="{84C2A583-8196-8851-83BF-6E18E59B43F3}"/>
                      </a:ext>
                    </a:extLst>
                  </p:cNvPr>
                  <p:cNvSpPr>
                    <a:spLocks/>
                  </p:cNvSpPr>
                  <p:nvPr/>
                </p:nvSpPr>
                <p:spPr bwMode="auto">
                  <a:xfrm>
                    <a:off x="849274" y="7541949"/>
                    <a:ext cx="357477" cy="439961"/>
                  </a:xfrm>
                  <a:custGeom>
                    <a:avLst/>
                    <a:gdLst>
                      <a:gd name="T0" fmla="*/ 0 w 11"/>
                      <a:gd name="T1" fmla="*/ 7 h 15"/>
                      <a:gd name="T2" fmla="*/ 6 w 11"/>
                      <a:gd name="T3" fmla="*/ 1 h 15"/>
                      <a:gd name="T4" fmla="*/ 11 w 11"/>
                      <a:gd name="T5" fmla="*/ 8 h 15"/>
                      <a:gd name="T6" fmla="*/ 5 w 11"/>
                      <a:gd name="T7" fmla="*/ 14 h 15"/>
                      <a:gd name="T8" fmla="*/ 0 w 11"/>
                      <a:gd name="T9" fmla="*/ 7 h 15"/>
                    </a:gdLst>
                    <a:ahLst/>
                    <a:cxnLst>
                      <a:cxn ang="0">
                        <a:pos x="T0" y="T1"/>
                      </a:cxn>
                      <a:cxn ang="0">
                        <a:pos x="T2" y="T3"/>
                      </a:cxn>
                      <a:cxn ang="0">
                        <a:pos x="T4" y="T5"/>
                      </a:cxn>
                      <a:cxn ang="0">
                        <a:pos x="T6" y="T7"/>
                      </a:cxn>
                      <a:cxn ang="0">
                        <a:pos x="T8" y="T9"/>
                      </a:cxn>
                    </a:cxnLst>
                    <a:rect l="0" t="0" r="r" b="b"/>
                    <a:pathLst>
                      <a:path w="11" h="15">
                        <a:moveTo>
                          <a:pt x="0" y="7"/>
                        </a:moveTo>
                        <a:cubicBezTo>
                          <a:pt x="0" y="3"/>
                          <a:pt x="3" y="0"/>
                          <a:pt x="6" y="1"/>
                        </a:cubicBezTo>
                        <a:cubicBezTo>
                          <a:pt x="9" y="1"/>
                          <a:pt x="11" y="4"/>
                          <a:pt x="11" y="8"/>
                        </a:cubicBezTo>
                        <a:cubicBezTo>
                          <a:pt x="10" y="12"/>
                          <a:pt x="8" y="15"/>
                          <a:pt x="5" y="14"/>
                        </a:cubicBezTo>
                        <a:cubicBezTo>
                          <a:pt x="2" y="14"/>
                          <a:pt x="0" y="11"/>
                          <a:pt x="0" y="7"/>
                        </a:cubicBezTo>
                        <a:close/>
                      </a:path>
                    </a:pathLst>
                  </a:custGeom>
                  <a:solidFill>
                    <a:srgbClr val="83AD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116" name="Freeform 31698">
                    <a:extLst>
                      <a:ext uri="{FF2B5EF4-FFF2-40B4-BE49-F238E27FC236}">
                        <a16:creationId xmlns:a16="http://schemas.microsoft.com/office/drawing/2014/main" id="{D4F2B9AD-2F1F-4B18-76EA-6119D9CB13D0}"/>
                      </a:ext>
                    </a:extLst>
                  </p:cNvPr>
                  <p:cNvSpPr>
                    <a:spLocks/>
                  </p:cNvSpPr>
                  <p:nvPr/>
                </p:nvSpPr>
                <p:spPr bwMode="auto">
                  <a:xfrm>
                    <a:off x="959265" y="7596943"/>
                    <a:ext cx="109990" cy="109989"/>
                  </a:xfrm>
                  <a:custGeom>
                    <a:avLst/>
                    <a:gdLst>
                      <a:gd name="T0" fmla="*/ 0 w 4"/>
                      <a:gd name="T1" fmla="*/ 2 h 4"/>
                      <a:gd name="T2" fmla="*/ 2 w 4"/>
                      <a:gd name="T3" fmla="*/ 0 h 4"/>
                      <a:gd name="T4" fmla="*/ 4 w 4"/>
                      <a:gd name="T5" fmla="*/ 2 h 4"/>
                      <a:gd name="T6" fmla="*/ 2 w 4"/>
                      <a:gd name="T7" fmla="*/ 4 h 4"/>
                      <a:gd name="T8" fmla="*/ 0 w 4"/>
                      <a:gd name="T9" fmla="*/ 2 h 4"/>
                    </a:gdLst>
                    <a:ahLst/>
                    <a:cxnLst>
                      <a:cxn ang="0">
                        <a:pos x="T0" y="T1"/>
                      </a:cxn>
                      <a:cxn ang="0">
                        <a:pos x="T2" y="T3"/>
                      </a:cxn>
                      <a:cxn ang="0">
                        <a:pos x="T4" y="T5"/>
                      </a:cxn>
                      <a:cxn ang="0">
                        <a:pos x="T6" y="T7"/>
                      </a:cxn>
                      <a:cxn ang="0">
                        <a:pos x="T8" y="T9"/>
                      </a:cxn>
                    </a:cxnLst>
                    <a:rect l="0" t="0" r="r" b="b"/>
                    <a:pathLst>
                      <a:path w="4" h="4">
                        <a:moveTo>
                          <a:pt x="0" y="2"/>
                        </a:moveTo>
                        <a:cubicBezTo>
                          <a:pt x="0" y="1"/>
                          <a:pt x="1" y="0"/>
                          <a:pt x="2" y="0"/>
                        </a:cubicBezTo>
                        <a:cubicBezTo>
                          <a:pt x="3" y="0"/>
                          <a:pt x="4" y="1"/>
                          <a:pt x="4" y="2"/>
                        </a:cubicBezTo>
                        <a:cubicBezTo>
                          <a:pt x="4" y="4"/>
                          <a:pt x="3" y="4"/>
                          <a:pt x="2" y="4"/>
                        </a:cubicBezTo>
                        <a:cubicBezTo>
                          <a:pt x="1" y="4"/>
                          <a:pt x="0" y="3"/>
                          <a:pt x="0" y="2"/>
                        </a:cubicBezTo>
                        <a:close/>
                      </a:path>
                    </a:pathLst>
                  </a:custGeom>
                  <a:solidFill>
                    <a:srgbClr val="AFD1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grpSp>
            <p:grpSp>
              <p:nvGrpSpPr>
                <p:cNvPr id="104" name="Group 103">
                  <a:extLst>
                    <a:ext uri="{FF2B5EF4-FFF2-40B4-BE49-F238E27FC236}">
                      <a16:creationId xmlns:a16="http://schemas.microsoft.com/office/drawing/2014/main" id="{964C9938-7AFD-68D4-49D4-D659B4BDEB31}"/>
                    </a:ext>
                  </a:extLst>
                </p:cNvPr>
                <p:cNvGrpSpPr/>
                <p:nvPr/>
              </p:nvGrpSpPr>
              <p:grpSpPr>
                <a:xfrm>
                  <a:off x="559092" y="1829781"/>
                  <a:ext cx="221682" cy="282665"/>
                  <a:chOff x="-360617" y="7129477"/>
                  <a:chExt cx="659942" cy="797437"/>
                </a:xfrm>
              </p:grpSpPr>
              <p:sp>
                <p:nvSpPr>
                  <p:cNvPr id="109" name="Freeform 31690">
                    <a:extLst>
                      <a:ext uri="{FF2B5EF4-FFF2-40B4-BE49-F238E27FC236}">
                        <a16:creationId xmlns:a16="http://schemas.microsoft.com/office/drawing/2014/main" id="{FFF2D315-C9D7-6BDE-606D-F219DDE9BC51}"/>
                      </a:ext>
                    </a:extLst>
                  </p:cNvPr>
                  <p:cNvSpPr>
                    <a:spLocks/>
                  </p:cNvSpPr>
                  <p:nvPr/>
                </p:nvSpPr>
                <p:spPr bwMode="auto">
                  <a:xfrm>
                    <a:off x="-360617" y="7129477"/>
                    <a:ext cx="632453" cy="769931"/>
                  </a:xfrm>
                  <a:custGeom>
                    <a:avLst/>
                    <a:gdLst>
                      <a:gd name="T0" fmla="*/ 2 w 20"/>
                      <a:gd name="T1" fmla="*/ 17 h 25"/>
                      <a:gd name="T2" fmla="*/ 9 w 20"/>
                      <a:gd name="T3" fmla="*/ 2 h 25"/>
                      <a:gd name="T4" fmla="*/ 19 w 20"/>
                      <a:gd name="T5" fmla="*/ 13 h 25"/>
                      <a:gd name="T6" fmla="*/ 11 w 20"/>
                      <a:gd name="T7" fmla="*/ 24 h 25"/>
                      <a:gd name="T8" fmla="*/ 2 w 20"/>
                      <a:gd name="T9" fmla="*/ 17 h 25"/>
                    </a:gdLst>
                    <a:ahLst/>
                    <a:cxnLst>
                      <a:cxn ang="0">
                        <a:pos x="T0" y="T1"/>
                      </a:cxn>
                      <a:cxn ang="0">
                        <a:pos x="T2" y="T3"/>
                      </a:cxn>
                      <a:cxn ang="0">
                        <a:pos x="T4" y="T5"/>
                      </a:cxn>
                      <a:cxn ang="0">
                        <a:pos x="T6" y="T7"/>
                      </a:cxn>
                      <a:cxn ang="0">
                        <a:pos x="T8" y="T9"/>
                      </a:cxn>
                    </a:cxnLst>
                    <a:rect l="0" t="0" r="r" b="b"/>
                    <a:pathLst>
                      <a:path w="20" h="25">
                        <a:moveTo>
                          <a:pt x="2" y="17"/>
                        </a:moveTo>
                        <a:cubicBezTo>
                          <a:pt x="0" y="10"/>
                          <a:pt x="4" y="3"/>
                          <a:pt x="9" y="2"/>
                        </a:cubicBezTo>
                        <a:cubicBezTo>
                          <a:pt x="14" y="0"/>
                          <a:pt x="18" y="6"/>
                          <a:pt x="19" y="13"/>
                        </a:cubicBezTo>
                        <a:cubicBezTo>
                          <a:pt x="20" y="20"/>
                          <a:pt x="17" y="22"/>
                          <a:pt x="11" y="24"/>
                        </a:cubicBezTo>
                        <a:cubicBezTo>
                          <a:pt x="6" y="25"/>
                          <a:pt x="3" y="25"/>
                          <a:pt x="2" y="17"/>
                        </a:cubicBezTo>
                        <a:close/>
                      </a:path>
                    </a:pathLst>
                  </a:custGeom>
                  <a:solidFill>
                    <a:srgbClr val="B96C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110" name="Freeform 31691">
                    <a:extLst>
                      <a:ext uri="{FF2B5EF4-FFF2-40B4-BE49-F238E27FC236}">
                        <a16:creationId xmlns:a16="http://schemas.microsoft.com/office/drawing/2014/main" id="{90292C2A-0CAB-8CF9-FE22-45CF5FF5768D}"/>
                      </a:ext>
                    </a:extLst>
                  </p:cNvPr>
                  <p:cNvSpPr>
                    <a:spLocks/>
                  </p:cNvSpPr>
                  <p:nvPr/>
                </p:nvSpPr>
                <p:spPr bwMode="auto">
                  <a:xfrm>
                    <a:off x="-305621" y="7156983"/>
                    <a:ext cx="604946" cy="769931"/>
                  </a:xfrm>
                  <a:custGeom>
                    <a:avLst/>
                    <a:gdLst>
                      <a:gd name="T0" fmla="*/ 1 w 20"/>
                      <a:gd name="T1" fmla="*/ 17 h 25"/>
                      <a:gd name="T2" fmla="*/ 9 w 20"/>
                      <a:gd name="T3" fmla="*/ 2 h 25"/>
                      <a:gd name="T4" fmla="*/ 19 w 20"/>
                      <a:gd name="T5" fmla="*/ 13 h 25"/>
                      <a:gd name="T6" fmla="*/ 11 w 20"/>
                      <a:gd name="T7" fmla="*/ 24 h 25"/>
                      <a:gd name="T8" fmla="*/ 1 w 20"/>
                      <a:gd name="T9" fmla="*/ 17 h 25"/>
                    </a:gdLst>
                    <a:ahLst/>
                    <a:cxnLst>
                      <a:cxn ang="0">
                        <a:pos x="T0" y="T1"/>
                      </a:cxn>
                      <a:cxn ang="0">
                        <a:pos x="T2" y="T3"/>
                      </a:cxn>
                      <a:cxn ang="0">
                        <a:pos x="T4" y="T5"/>
                      </a:cxn>
                      <a:cxn ang="0">
                        <a:pos x="T6" y="T7"/>
                      </a:cxn>
                      <a:cxn ang="0">
                        <a:pos x="T8" y="T9"/>
                      </a:cxn>
                    </a:cxnLst>
                    <a:rect l="0" t="0" r="r" b="b"/>
                    <a:pathLst>
                      <a:path w="20" h="25">
                        <a:moveTo>
                          <a:pt x="1" y="17"/>
                        </a:moveTo>
                        <a:cubicBezTo>
                          <a:pt x="0" y="10"/>
                          <a:pt x="4" y="3"/>
                          <a:pt x="9" y="2"/>
                        </a:cubicBezTo>
                        <a:cubicBezTo>
                          <a:pt x="14" y="0"/>
                          <a:pt x="18" y="6"/>
                          <a:pt x="19" y="13"/>
                        </a:cubicBezTo>
                        <a:cubicBezTo>
                          <a:pt x="20" y="20"/>
                          <a:pt x="17" y="22"/>
                          <a:pt x="11" y="24"/>
                        </a:cubicBezTo>
                        <a:cubicBezTo>
                          <a:pt x="6" y="25"/>
                          <a:pt x="3" y="25"/>
                          <a:pt x="1" y="17"/>
                        </a:cubicBezTo>
                        <a:close/>
                      </a:path>
                    </a:pathLst>
                  </a:custGeom>
                  <a:solidFill>
                    <a:srgbClr val="FFF8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111" name="Freeform 31696">
                    <a:extLst>
                      <a:ext uri="{FF2B5EF4-FFF2-40B4-BE49-F238E27FC236}">
                        <a16:creationId xmlns:a16="http://schemas.microsoft.com/office/drawing/2014/main" id="{B137B02C-0EFB-6B33-C1F1-2C15D603729C}"/>
                      </a:ext>
                    </a:extLst>
                  </p:cNvPr>
                  <p:cNvSpPr>
                    <a:spLocks/>
                  </p:cNvSpPr>
                  <p:nvPr/>
                </p:nvSpPr>
                <p:spPr bwMode="auto">
                  <a:xfrm>
                    <a:off x="-168125" y="7431957"/>
                    <a:ext cx="302482" cy="412472"/>
                  </a:xfrm>
                  <a:custGeom>
                    <a:avLst/>
                    <a:gdLst>
                      <a:gd name="T0" fmla="*/ 0 w 10"/>
                      <a:gd name="T1" fmla="*/ 6 h 13"/>
                      <a:gd name="T2" fmla="*/ 5 w 10"/>
                      <a:gd name="T3" fmla="*/ 0 h 13"/>
                      <a:gd name="T4" fmla="*/ 10 w 10"/>
                      <a:gd name="T5" fmla="*/ 7 h 13"/>
                      <a:gd name="T6" fmla="*/ 5 w 10"/>
                      <a:gd name="T7" fmla="*/ 13 h 13"/>
                      <a:gd name="T8" fmla="*/ 0 w 10"/>
                      <a:gd name="T9" fmla="*/ 6 h 13"/>
                    </a:gdLst>
                    <a:ahLst/>
                    <a:cxnLst>
                      <a:cxn ang="0">
                        <a:pos x="T0" y="T1"/>
                      </a:cxn>
                      <a:cxn ang="0">
                        <a:pos x="T2" y="T3"/>
                      </a:cxn>
                      <a:cxn ang="0">
                        <a:pos x="T4" y="T5"/>
                      </a:cxn>
                      <a:cxn ang="0">
                        <a:pos x="T6" y="T7"/>
                      </a:cxn>
                      <a:cxn ang="0">
                        <a:pos x="T8" y="T9"/>
                      </a:cxn>
                    </a:cxnLst>
                    <a:rect l="0" t="0" r="r" b="b"/>
                    <a:pathLst>
                      <a:path w="10" h="13">
                        <a:moveTo>
                          <a:pt x="0" y="6"/>
                        </a:moveTo>
                        <a:cubicBezTo>
                          <a:pt x="0" y="3"/>
                          <a:pt x="2" y="0"/>
                          <a:pt x="5" y="0"/>
                        </a:cubicBezTo>
                        <a:cubicBezTo>
                          <a:pt x="8" y="0"/>
                          <a:pt x="10" y="3"/>
                          <a:pt x="10" y="7"/>
                        </a:cubicBezTo>
                        <a:cubicBezTo>
                          <a:pt x="10" y="10"/>
                          <a:pt x="7" y="13"/>
                          <a:pt x="5" y="13"/>
                        </a:cubicBezTo>
                        <a:cubicBezTo>
                          <a:pt x="2" y="13"/>
                          <a:pt x="0" y="10"/>
                          <a:pt x="0" y="6"/>
                        </a:cubicBezTo>
                        <a:close/>
                      </a:path>
                    </a:pathLst>
                  </a:custGeom>
                  <a:solidFill>
                    <a:srgbClr val="83AD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112" name="Freeform 31699">
                    <a:extLst>
                      <a:ext uri="{FF2B5EF4-FFF2-40B4-BE49-F238E27FC236}">
                        <a16:creationId xmlns:a16="http://schemas.microsoft.com/office/drawing/2014/main" id="{4A132865-6CA8-779D-B77A-46CC91A4C897}"/>
                      </a:ext>
                    </a:extLst>
                  </p:cNvPr>
                  <p:cNvSpPr>
                    <a:spLocks/>
                  </p:cNvSpPr>
                  <p:nvPr/>
                </p:nvSpPr>
                <p:spPr bwMode="auto">
                  <a:xfrm>
                    <a:off x="-113130" y="7459447"/>
                    <a:ext cx="137496" cy="137496"/>
                  </a:xfrm>
                  <a:custGeom>
                    <a:avLst/>
                    <a:gdLst>
                      <a:gd name="T0" fmla="*/ 0 w 4"/>
                      <a:gd name="T1" fmla="*/ 2 h 4"/>
                      <a:gd name="T2" fmla="*/ 2 w 4"/>
                      <a:gd name="T3" fmla="*/ 0 h 4"/>
                      <a:gd name="T4" fmla="*/ 4 w 4"/>
                      <a:gd name="T5" fmla="*/ 2 h 4"/>
                      <a:gd name="T6" fmla="*/ 2 w 4"/>
                      <a:gd name="T7" fmla="*/ 4 h 4"/>
                      <a:gd name="T8" fmla="*/ 0 w 4"/>
                      <a:gd name="T9" fmla="*/ 2 h 4"/>
                    </a:gdLst>
                    <a:ahLst/>
                    <a:cxnLst>
                      <a:cxn ang="0">
                        <a:pos x="T0" y="T1"/>
                      </a:cxn>
                      <a:cxn ang="0">
                        <a:pos x="T2" y="T3"/>
                      </a:cxn>
                      <a:cxn ang="0">
                        <a:pos x="T4" y="T5"/>
                      </a:cxn>
                      <a:cxn ang="0">
                        <a:pos x="T6" y="T7"/>
                      </a:cxn>
                      <a:cxn ang="0">
                        <a:pos x="T8" y="T9"/>
                      </a:cxn>
                    </a:cxnLst>
                    <a:rect l="0" t="0" r="r" b="b"/>
                    <a:pathLst>
                      <a:path w="4" h="4">
                        <a:moveTo>
                          <a:pt x="0" y="2"/>
                        </a:moveTo>
                        <a:cubicBezTo>
                          <a:pt x="0" y="1"/>
                          <a:pt x="1" y="0"/>
                          <a:pt x="2" y="0"/>
                        </a:cubicBezTo>
                        <a:cubicBezTo>
                          <a:pt x="3" y="0"/>
                          <a:pt x="4" y="1"/>
                          <a:pt x="4" y="2"/>
                        </a:cubicBezTo>
                        <a:cubicBezTo>
                          <a:pt x="4" y="4"/>
                          <a:pt x="3" y="4"/>
                          <a:pt x="2" y="4"/>
                        </a:cubicBezTo>
                        <a:cubicBezTo>
                          <a:pt x="1" y="4"/>
                          <a:pt x="0" y="3"/>
                          <a:pt x="0" y="2"/>
                        </a:cubicBezTo>
                        <a:close/>
                      </a:path>
                    </a:pathLst>
                  </a:custGeom>
                  <a:solidFill>
                    <a:srgbClr val="AFD1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grpSp>
            <p:sp>
              <p:nvSpPr>
                <p:cNvPr id="105" name="Freeform 31687">
                  <a:extLst>
                    <a:ext uri="{FF2B5EF4-FFF2-40B4-BE49-F238E27FC236}">
                      <a16:creationId xmlns:a16="http://schemas.microsoft.com/office/drawing/2014/main" id="{2E67C3E7-1D30-56A6-15DD-ADAE32B71F7E}"/>
                    </a:ext>
                  </a:extLst>
                </p:cNvPr>
                <p:cNvSpPr>
                  <a:spLocks/>
                </p:cNvSpPr>
                <p:nvPr/>
              </p:nvSpPr>
              <p:spPr bwMode="auto">
                <a:xfrm flipH="1">
                  <a:off x="1103702" y="2195323"/>
                  <a:ext cx="200791" cy="64793"/>
                </a:xfrm>
                <a:custGeom>
                  <a:avLst/>
                  <a:gdLst>
                    <a:gd name="T0" fmla="*/ 11 w 11"/>
                    <a:gd name="T1" fmla="*/ 3 h 7"/>
                    <a:gd name="T2" fmla="*/ 6 w 11"/>
                    <a:gd name="T3" fmla="*/ 7 h 7"/>
                    <a:gd name="T4" fmla="*/ 0 w 11"/>
                    <a:gd name="T5" fmla="*/ 4 h 7"/>
                    <a:gd name="T6" fmla="*/ 5 w 11"/>
                    <a:gd name="T7" fmla="*/ 0 h 7"/>
                    <a:gd name="T8" fmla="*/ 11 w 11"/>
                    <a:gd name="T9" fmla="*/ 3 h 7"/>
                  </a:gdLst>
                  <a:ahLst/>
                  <a:cxnLst>
                    <a:cxn ang="0">
                      <a:pos x="T0" y="T1"/>
                    </a:cxn>
                    <a:cxn ang="0">
                      <a:pos x="T2" y="T3"/>
                    </a:cxn>
                    <a:cxn ang="0">
                      <a:pos x="T4" y="T5"/>
                    </a:cxn>
                    <a:cxn ang="0">
                      <a:pos x="T6" y="T7"/>
                    </a:cxn>
                    <a:cxn ang="0">
                      <a:pos x="T8" y="T9"/>
                    </a:cxn>
                  </a:cxnLst>
                  <a:rect l="0" t="0" r="r" b="b"/>
                  <a:pathLst>
                    <a:path w="11" h="7">
                      <a:moveTo>
                        <a:pt x="11" y="3"/>
                      </a:moveTo>
                      <a:cubicBezTo>
                        <a:pt x="11" y="5"/>
                        <a:pt x="8" y="6"/>
                        <a:pt x="6" y="7"/>
                      </a:cubicBezTo>
                      <a:cubicBezTo>
                        <a:pt x="3" y="7"/>
                        <a:pt x="0" y="6"/>
                        <a:pt x="0" y="4"/>
                      </a:cubicBezTo>
                      <a:cubicBezTo>
                        <a:pt x="0" y="2"/>
                        <a:pt x="2" y="0"/>
                        <a:pt x="5" y="0"/>
                      </a:cubicBezTo>
                      <a:cubicBezTo>
                        <a:pt x="8" y="0"/>
                        <a:pt x="11" y="1"/>
                        <a:pt x="11" y="3"/>
                      </a:cubicBezTo>
                      <a:close/>
                    </a:path>
                  </a:pathLst>
                </a:custGeom>
                <a:solidFill>
                  <a:srgbClr val="FF9D78"/>
                </a:solidFill>
                <a:ln>
                  <a:noFill/>
                </a:ln>
              </p:spPr>
              <p:txBody>
                <a:bodyPr vert="horz" wrap="square" lIns="45720" tIns="22860" rIns="45720" bIns="22860" numCol="1" anchor="t" anchorCtr="0" compatLnSpc="1">
                  <a:prstTxWarp prst="textNoShape">
                    <a:avLst/>
                  </a:prstTxWarp>
                </a:bodyPr>
                <a:lstStyle/>
                <a:p>
                  <a:endParaRPr lang="en-US" sz="900"/>
                </a:p>
              </p:txBody>
            </p:sp>
            <p:sp>
              <p:nvSpPr>
                <p:cNvPr id="106" name="Freeform 383">
                  <a:extLst>
                    <a:ext uri="{FF2B5EF4-FFF2-40B4-BE49-F238E27FC236}">
                      <a16:creationId xmlns:a16="http://schemas.microsoft.com/office/drawing/2014/main" id="{03CC72FE-F175-FBC3-72E9-CCDF2B490D54}"/>
                    </a:ext>
                  </a:extLst>
                </p:cNvPr>
                <p:cNvSpPr>
                  <a:spLocks/>
                </p:cNvSpPr>
                <p:nvPr/>
              </p:nvSpPr>
              <p:spPr bwMode="auto">
                <a:xfrm flipH="1">
                  <a:off x="271771" y="1319160"/>
                  <a:ext cx="1364741" cy="710052"/>
                </a:xfrm>
                <a:custGeom>
                  <a:avLst/>
                  <a:gdLst>
                    <a:gd name="connsiteX0" fmla="*/ 649769 w 1364741"/>
                    <a:gd name="connsiteY0" fmla="*/ 0 h 710052"/>
                    <a:gd name="connsiteX1" fmla="*/ 34563 w 1364741"/>
                    <a:gd name="connsiteY1" fmla="*/ 132755 h 710052"/>
                    <a:gd name="connsiteX2" fmla="*/ 0 w 1364741"/>
                    <a:gd name="connsiteY2" fmla="*/ 152901 h 710052"/>
                    <a:gd name="connsiteX3" fmla="*/ 11432 w 1364741"/>
                    <a:gd name="connsiteY3" fmla="*/ 165070 h 710052"/>
                    <a:gd name="connsiteX4" fmla="*/ 71258 w 1364741"/>
                    <a:gd name="connsiteY4" fmla="*/ 212881 h 710052"/>
                    <a:gd name="connsiteX5" fmla="*/ 74150 w 1364741"/>
                    <a:gd name="connsiteY5" fmla="*/ 214518 h 710052"/>
                    <a:gd name="connsiteX6" fmla="*/ 72594 w 1364741"/>
                    <a:gd name="connsiteY6" fmla="*/ 222947 h 710052"/>
                    <a:gd name="connsiteX7" fmla="*/ 122083 w 1364741"/>
                    <a:gd name="connsiteY7" fmla="*/ 688329 h 710052"/>
                    <a:gd name="connsiteX8" fmla="*/ 219463 w 1364741"/>
                    <a:gd name="connsiteY8" fmla="*/ 274678 h 710052"/>
                    <a:gd name="connsiteX9" fmla="*/ 251743 w 1364741"/>
                    <a:gd name="connsiteY9" fmla="*/ 271521 h 710052"/>
                    <a:gd name="connsiteX10" fmla="*/ 268437 w 1364741"/>
                    <a:gd name="connsiteY10" fmla="*/ 267433 h 710052"/>
                    <a:gd name="connsiteX11" fmla="*/ 315785 w 1364741"/>
                    <a:gd name="connsiteY11" fmla="*/ 270728 h 710052"/>
                    <a:gd name="connsiteX12" fmla="*/ 549159 w 1364741"/>
                    <a:gd name="connsiteY12" fmla="*/ 247991 h 710052"/>
                    <a:gd name="connsiteX13" fmla="*/ 599620 w 1364741"/>
                    <a:gd name="connsiteY13" fmla="*/ 233318 h 710052"/>
                    <a:gd name="connsiteX14" fmla="*/ 614726 w 1364741"/>
                    <a:gd name="connsiteY14" fmla="*/ 232121 h 710052"/>
                    <a:gd name="connsiteX15" fmla="*/ 910345 w 1364741"/>
                    <a:gd name="connsiteY15" fmla="*/ 219706 h 710052"/>
                    <a:gd name="connsiteX16" fmla="*/ 1174858 w 1364741"/>
                    <a:gd name="connsiteY16" fmla="*/ 308025 h 710052"/>
                    <a:gd name="connsiteX17" fmla="*/ 1290924 w 1364741"/>
                    <a:gd name="connsiteY17" fmla="*/ 707576 h 710052"/>
                    <a:gd name="connsiteX18" fmla="*/ 1329599 w 1364741"/>
                    <a:gd name="connsiteY18" fmla="*/ 547773 h 710052"/>
                    <a:gd name="connsiteX19" fmla="*/ 1343229 w 1364741"/>
                    <a:gd name="connsiteY19" fmla="*/ 478360 h 710052"/>
                    <a:gd name="connsiteX20" fmla="*/ 1364741 w 1364741"/>
                    <a:gd name="connsiteY20" fmla="*/ 364627 h 710052"/>
                    <a:gd name="connsiteX21" fmla="*/ 1362678 w 1364741"/>
                    <a:gd name="connsiteY21" fmla="*/ 190015 h 710052"/>
                    <a:gd name="connsiteX22" fmla="*/ 1362651 w 1364741"/>
                    <a:gd name="connsiteY22" fmla="*/ 189688 h 710052"/>
                    <a:gd name="connsiteX23" fmla="*/ 1264975 w 1364741"/>
                    <a:gd name="connsiteY23" fmla="*/ 132755 h 710052"/>
                    <a:gd name="connsiteX24" fmla="*/ 649769 w 1364741"/>
                    <a:gd name="connsiteY24" fmla="*/ 0 h 710052"/>
                    <a:gd name="connsiteX0" fmla="*/ 649769 w 1364741"/>
                    <a:gd name="connsiteY0" fmla="*/ 0 h 710052"/>
                    <a:gd name="connsiteX1" fmla="*/ 34563 w 1364741"/>
                    <a:gd name="connsiteY1" fmla="*/ 132755 h 710052"/>
                    <a:gd name="connsiteX2" fmla="*/ 0 w 1364741"/>
                    <a:gd name="connsiteY2" fmla="*/ 152901 h 710052"/>
                    <a:gd name="connsiteX3" fmla="*/ 11432 w 1364741"/>
                    <a:gd name="connsiteY3" fmla="*/ 165070 h 710052"/>
                    <a:gd name="connsiteX4" fmla="*/ 71258 w 1364741"/>
                    <a:gd name="connsiteY4" fmla="*/ 212881 h 710052"/>
                    <a:gd name="connsiteX5" fmla="*/ 74150 w 1364741"/>
                    <a:gd name="connsiteY5" fmla="*/ 214518 h 710052"/>
                    <a:gd name="connsiteX6" fmla="*/ 72594 w 1364741"/>
                    <a:gd name="connsiteY6" fmla="*/ 222947 h 710052"/>
                    <a:gd name="connsiteX7" fmla="*/ 122083 w 1364741"/>
                    <a:gd name="connsiteY7" fmla="*/ 688329 h 710052"/>
                    <a:gd name="connsiteX8" fmla="*/ 219463 w 1364741"/>
                    <a:gd name="connsiteY8" fmla="*/ 274678 h 710052"/>
                    <a:gd name="connsiteX9" fmla="*/ 251743 w 1364741"/>
                    <a:gd name="connsiteY9" fmla="*/ 271521 h 710052"/>
                    <a:gd name="connsiteX10" fmla="*/ 268437 w 1364741"/>
                    <a:gd name="connsiteY10" fmla="*/ 267433 h 710052"/>
                    <a:gd name="connsiteX11" fmla="*/ 315785 w 1364741"/>
                    <a:gd name="connsiteY11" fmla="*/ 270728 h 710052"/>
                    <a:gd name="connsiteX12" fmla="*/ 549159 w 1364741"/>
                    <a:gd name="connsiteY12" fmla="*/ 247991 h 710052"/>
                    <a:gd name="connsiteX13" fmla="*/ 599620 w 1364741"/>
                    <a:gd name="connsiteY13" fmla="*/ 233318 h 710052"/>
                    <a:gd name="connsiteX14" fmla="*/ 614726 w 1364741"/>
                    <a:gd name="connsiteY14" fmla="*/ 232121 h 710052"/>
                    <a:gd name="connsiteX15" fmla="*/ 910345 w 1364741"/>
                    <a:gd name="connsiteY15" fmla="*/ 219706 h 710052"/>
                    <a:gd name="connsiteX16" fmla="*/ 1174858 w 1364741"/>
                    <a:gd name="connsiteY16" fmla="*/ 308025 h 710052"/>
                    <a:gd name="connsiteX17" fmla="*/ 1290924 w 1364741"/>
                    <a:gd name="connsiteY17" fmla="*/ 707576 h 710052"/>
                    <a:gd name="connsiteX18" fmla="*/ 1329599 w 1364741"/>
                    <a:gd name="connsiteY18" fmla="*/ 547773 h 710052"/>
                    <a:gd name="connsiteX19" fmla="*/ 1343229 w 1364741"/>
                    <a:gd name="connsiteY19" fmla="*/ 478360 h 710052"/>
                    <a:gd name="connsiteX20" fmla="*/ 1364741 w 1364741"/>
                    <a:gd name="connsiteY20" fmla="*/ 364627 h 710052"/>
                    <a:gd name="connsiteX21" fmla="*/ 1362678 w 1364741"/>
                    <a:gd name="connsiteY21" fmla="*/ 190015 h 710052"/>
                    <a:gd name="connsiteX22" fmla="*/ 1298256 w 1364741"/>
                    <a:gd name="connsiteY22" fmla="*/ 202567 h 710052"/>
                    <a:gd name="connsiteX23" fmla="*/ 1264975 w 1364741"/>
                    <a:gd name="connsiteY23" fmla="*/ 132755 h 710052"/>
                    <a:gd name="connsiteX24" fmla="*/ 649769 w 1364741"/>
                    <a:gd name="connsiteY24" fmla="*/ 0 h 710052"/>
                    <a:gd name="connsiteX0" fmla="*/ 649769 w 1364741"/>
                    <a:gd name="connsiteY0" fmla="*/ 0 h 710052"/>
                    <a:gd name="connsiteX1" fmla="*/ 34563 w 1364741"/>
                    <a:gd name="connsiteY1" fmla="*/ 132755 h 710052"/>
                    <a:gd name="connsiteX2" fmla="*/ 0 w 1364741"/>
                    <a:gd name="connsiteY2" fmla="*/ 152901 h 710052"/>
                    <a:gd name="connsiteX3" fmla="*/ 11432 w 1364741"/>
                    <a:gd name="connsiteY3" fmla="*/ 165070 h 710052"/>
                    <a:gd name="connsiteX4" fmla="*/ 71258 w 1364741"/>
                    <a:gd name="connsiteY4" fmla="*/ 212881 h 710052"/>
                    <a:gd name="connsiteX5" fmla="*/ 74150 w 1364741"/>
                    <a:gd name="connsiteY5" fmla="*/ 214518 h 710052"/>
                    <a:gd name="connsiteX6" fmla="*/ 72594 w 1364741"/>
                    <a:gd name="connsiteY6" fmla="*/ 222947 h 710052"/>
                    <a:gd name="connsiteX7" fmla="*/ 122083 w 1364741"/>
                    <a:gd name="connsiteY7" fmla="*/ 688329 h 710052"/>
                    <a:gd name="connsiteX8" fmla="*/ 219463 w 1364741"/>
                    <a:gd name="connsiteY8" fmla="*/ 274678 h 710052"/>
                    <a:gd name="connsiteX9" fmla="*/ 251743 w 1364741"/>
                    <a:gd name="connsiteY9" fmla="*/ 271521 h 710052"/>
                    <a:gd name="connsiteX10" fmla="*/ 268437 w 1364741"/>
                    <a:gd name="connsiteY10" fmla="*/ 267433 h 710052"/>
                    <a:gd name="connsiteX11" fmla="*/ 315785 w 1364741"/>
                    <a:gd name="connsiteY11" fmla="*/ 270728 h 710052"/>
                    <a:gd name="connsiteX12" fmla="*/ 549159 w 1364741"/>
                    <a:gd name="connsiteY12" fmla="*/ 247991 h 710052"/>
                    <a:gd name="connsiteX13" fmla="*/ 599620 w 1364741"/>
                    <a:gd name="connsiteY13" fmla="*/ 233318 h 710052"/>
                    <a:gd name="connsiteX14" fmla="*/ 614726 w 1364741"/>
                    <a:gd name="connsiteY14" fmla="*/ 232121 h 710052"/>
                    <a:gd name="connsiteX15" fmla="*/ 910345 w 1364741"/>
                    <a:gd name="connsiteY15" fmla="*/ 219706 h 710052"/>
                    <a:gd name="connsiteX16" fmla="*/ 1174858 w 1364741"/>
                    <a:gd name="connsiteY16" fmla="*/ 308025 h 710052"/>
                    <a:gd name="connsiteX17" fmla="*/ 1290924 w 1364741"/>
                    <a:gd name="connsiteY17" fmla="*/ 707576 h 710052"/>
                    <a:gd name="connsiteX18" fmla="*/ 1329599 w 1364741"/>
                    <a:gd name="connsiteY18" fmla="*/ 547773 h 710052"/>
                    <a:gd name="connsiteX19" fmla="*/ 1343229 w 1364741"/>
                    <a:gd name="connsiteY19" fmla="*/ 478360 h 710052"/>
                    <a:gd name="connsiteX20" fmla="*/ 1364741 w 1364741"/>
                    <a:gd name="connsiteY20" fmla="*/ 364627 h 710052"/>
                    <a:gd name="connsiteX21" fmla="*/ 1298256 w 1364741"/>
                    <a:gd name="connsiteY21" fmla="*/ 202567 h 710052"/>
                    <a:gd name="connsiteX22" fmla="*/ 1264975 w 1364741"/>
                    <a:gd name="connsiteY22" fmla="*/ 132755 h 710052"/>
                    <a:gd name="connsiteX23" fmla="*/ 649769 w 1364741"/>
                    <a:gd name="connsiteY23" fmla="*/ 0 h 710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364741" h="710052">
                      <a:moveTo>
                        <a:pt x="649769" y="0"/>
                      </a:moveTo>
                      <a:cubicBezTo>
                        <a:pt x="421883" y="0"/>
                        <a:pt x="210177" y="48940"/>
                        <a:pt x="34563" y="132755"/>
                      </a:cubicBezTo>
                      <a:lnTo>
                        <a:pt x="0" y="152901"/>
                      </a:lnTo>
                      <a:lnTo>
                        <a:pt x="11432" y="165070"/>
                      </a:lnTo>
                      <a:cubicBezTo>
                        <a:pt x="27936" y="181700"/>
                        <a:pt x="48566" y="198330"/>
                        <a:pt x="71258" y="212881"/>
                      </a:cubicBezTo>
                      <a:lnTo>
                        <a:pt x="74150" y="214518"/>
                      </a:lnTo>
                      <a:lnTo>
                        <a:pt x="72594" y="222947"/>
                      </a:lnTo>
                      <a:cubicBezTo>
                        <a:pt x="50527" y="401941"/>
                        <a:pt x="122083" y="688329"/>
                        <a:pt x="122083" y="688329"/>
                      </a:cubicBezTo>
                      <a:cubicBezTo>
                        <a:pt x="208689" y="553705"/>
                        <a:pt x="219463" y="274678"/>
                        <a:pt x="219463" y="274678"/>
                      </a:cubicBezTo>
                      <a:cubicBezTo>
                        <a:pt x="230272" y="274678"/>
                        <a:pt x="241089" y="273475"/>
                        <a:pt x="251743" y="271521"/>
                      </a:cubicBezTo>
                      <a:lnTo>
                        <a:pt x="268437" y="267433"/>
                      </a:lnTo>
                      <a:lnTo>
                        <a:pt x="315785" y="270728"/>
                      </a:lnTo>
                      <a:cubicBezTo>
                        <a:pt x="393920" y="273716"/>
                        <a:pt x="473086" y="266830"/>
                        <a:pt x="549159" y="247991"/>
                      </a:cubicBezTo>
                      <a:lnTo>
                        <a:pt x="599620" y="233318"/>
                      </a:lnTo>
                      <a:lnTo>
                        <a:pt x="614726" y="232121"/>
                      </a:lnTo>
                      <a:cubicBezTo>
                        <a:pt x="726070" y="223213"/>
                        <a:pt x="840651" y="214525"/>
                        <a:pt x="910345" y="219706"/>
                      </a:cubicBezTo>
                      <a:cubicBezTo>
                        <a:pt x="1049733" y="230067"/>
                        <a:pt x="1109772" y="244475"/>
                        <a:pt x="1174858" y="308025"/>
                      </a:cubicBezTo>
                      <a:cubicBezTo>
                        <a:pt x="1228868" y="519637"/>
                        <a:pt x="1261999" y="683585"/>
                        <a:pt x="1290924" y="707576"/>
                      </a:cubicBezTo>
                      <a:cubicBezTo>
                        <a:pt x="1312618" y="725570"/>
                        <a:pt x="1315578" y="642780"/>
                        <a:pt x="1329599" y="547773"/>
                      </a:cubicBezTo>
                      <a:lnTo>
                        <a:pt x="1343229" y="478360"/>
                      </a:lnTo>
                      <a:lnTo>
                        <a:pt x="1364741" y="364627"/>
                      </a:lnTo>
                      <a:cubicBezTo>
                        <a:pt x="1357246" y="318662"/>
                        <a:pt x="1314884" y="241212"/>
                        <a:pt x="1298256" y="202567"/>
                      </a:cubicBezTo>
                      <a:cubicBezTo>
                        <a:pt x="1265697" y="183589"/>
                        <a:pt x="1297534" y="151733"/>
                        <a:pt x="1264975" y="132755"/>
                      </a:cubicBezTo>
                      <a:cubicBezTo>
                        <a:pt x="1089361" y="48940"/>
                        <a:pt x="877656" y="0"/>
                        <a:pt x="649769" y="0"/>
                      </a:cubicBezTo>
                      <a:close/>
                    </a:path>
                  </a:pathLst>
                </a:custGeom>
                <a:solidFill>
                  <a:srgbClr val="5A4945"/>
                </a:solidFill>
                <a:ln>
                  <a:noFill/>
                </a:ln>
              </p:spPr>
              <p:txBody>
                <a:bodyPr vert="horz" wrap="square" lIns="45720" tIns="22860" rIns="45720" bIns="22860" numCol="1" anchor="t" anchorCtr="0" compatLnSpc="1">
                  <a:prstTxWarp prst="textNoShape">
                    <a:avLst/>
                  </a:prstTxWarp>
                  <a:noAutofit/>
                </a:bodyPr>
                <a:lstStyle/>
                <a:p>
                  <a:endParaRPr lang="en-US" sz="900"/>
                </a:p>
              </p:txBody>
            </p:sp>
            <p:sp>
              <p:nvSpPr>
                <p:cNvPr id="107" name="Freeform 384">
                  <a:extLst>
                    <a:ext uri="{FF2B5EF4-FFF2-40B4-BE49-F238E27FC236}">
                      <a16:creationId xmlns:a16="http://schemas.microsoft.com/office/drawing/2014/main" id="{EA528044-AE57-2C73-D8E0-29D0E2F14C05}"/>
                    </a:ext>
                  </a:extLst>
                </p:cNvPr>
                <p:cNvSpPr>
                  <a:spLocks/>
                </p:cNvSpPr>
                <p:nvPr/>
              </p:nvSpPr>
              <p:spPr bwMode="auto">
                <a:xfrm rot="967563" flipH="1">
                  <a:off x="334362" y="934202"/>
                  <a:ext cx="1338436" cy="1121848"/>
                </a:xfrm>
                <a:custGeom>
                  <a:avLst/>
                  <a:gdLst>
                    <a:gd name="connsiteX0" fmla="*/ 822876 w 1503164"/>
                    <a:gd name="connsiteY0" fmla="*/ 26563 h 1259919"/>
                    <a:gd name="connsiteX1" fmla="*/ 781368 w 1503164"/>
                    <a:gd name="connsiteY1" fmla="*/ 17194 h 1259919"/>
                    <a:gd name="connsiteX2" fmla="*/ 587700 w 1503164"/>
                    <a:gd name="connsiteY2" fmla="*/ 68776 h 1259919"/>
                    <a:gd name="connsiteX3" fmla="*/ 432765 w 1503164"/>
                    <a:gd name="connsiteY3" fmla="*/ 0 h 1259919"/>
                    <a:gd name="connsiteX4" fmla="*/ 303653 w 1503164"/>
                    <a:gd name="connsiteY4" fmla="*/ 85970 h 1259919"/>
                    <a:gd name="connsiteX5" fmla="*/ 97073 w 1503164"/>
                    <a:gd name="connsiteY5" fmla="*/ 68776 h 1259919"/>
                    <a:gd name="connsiteX6" fmla="*/ 85347 w 1503164"/>
                    <a:gd name="connsiteY6" fmla="*/ 78853 h 1259919"/>
                    <a:gd name="connsiteX7" fmla="*/ 71906 w 1503164"/>
                    <a:gd name="connsiteY7" fmla="*/ 84951 h 1259919"/>
                    <a:gd name="connsiteX8" fmla="*/ 125810 w 1503164"/>
                    <a:gd name="connsiteY8" fmla="*/ 626120 h 1259919"/>
                    <a:gd name="connsiteX9" fmla="*/ 1160588 w 1503164"/>
                    <a:gd name="connsiteY9" fmla="*/ 652798 h 1259919"/>
                    <a:gd name="connsiteX10" fmla="*/ 1361511 w 1503164"/>
                    <a:gd name="connsiteY10" fmla="*/ 1255902 h 1259919"/>
                    <a:gd name="connsiteX11" fmla="*/ 1394728 w 1503164"/>
                    <a:gd name="connsiteY11" fmla="*/ 507067 h 1259919"/>
                    <a:gd name="connsiteX12" fmla="*/ 1376329 w 1503164"/>
                    <a:gd name="connsiteY12" fmla="*/ 489415 h 1259919"/>
                    <a:gd name="connsiteX13" fmla="*/ 1410754 w 1503164"/>
                    <a:gd name="connsiteY13" fmla="*/ 464331 h 1259919"/>
                    <a:gd name="connsiteX14" fmla="*/ 1433916 w 1503164"/>
                    <a:gd name="connsiteY14" fmla="*/ 416251 h 1259919"/>
                    <a:gd name="connsiteX15" fmla="*/ 1341930 w 1503164"/>
                    <a:gd name="connsiteY15" fmla="*/ 441550 h 1259919"/>
                    <a:gd name="connsiteX16" fmla="*/ 1329783 w 1503164"/>
                    <a:gd name="connsiteY16" fmla="*/ 448271 h 1259919"/>
                    <a:gd name="connsiteX17" fmla="*/ 1301709 w 1503164"/>
                    <a:gd name="connsiteY17" fmla="*/ 430929 h 1259919"/>
                    <a:gd name="connsiteX18" fmla="*/ 1313300 w 1503164"/>
                    <a:gd name="connsiteY18" fmla="*/ 417596 h 1259919"/>
                    <a:gd name="connsiteX19" fmla="*/ 1405008 w 1503164"/>
                    <a:gd name="connsiteY19" fmla="*/ 223382 h 1259919"/>
                    <a:gd name="connsiteX20" fmla="*/ 1267870 w 1503164"/>
                    <a:gd name="connsiteY20" fmla="*/ 368243 h 1259919"/>
                    <a:gd name="connsiteX21" fmla="*/ 1259400 w 1503164"/>
                    <a:gd name="connsiteY21" fmla="*/ 384364 h 1259919"/>
                    <a:gd name="connsiteX22" fmla="*/ 1244665 w 1503164"/>
                    <a:gd name="connsiteY22" fmla="*/ 350945 h 1259919"/>
                    <a:gd name="connsiteX23" fmla="*/ 1151293 w 1503164"/>
                    <a:gd name="connsiteY23" fmla="*/ 261915 h 1259919"/>
                    <a:gd name="connsiteX24" fmla="*/ 1145735 w 1503164"/>
                    <a:gd name="connsiteY24" fmla="*/ 259255 h 1259919"/>
                    <a:gd name="connsiteX25" fmla="*/ 1147926 w 1503164"/>
                    <a:gd name="connsiteY25" fmla="*/ 233865 h 1259919"/>
                    <a:gd name="connsiteX26" fmla="*/ 1000859 w 1503164"/>
                    <a:gd name="connsiteY26" fmla="*/ 111761 h 1259919"/>
                    <a:gd name="connsiteX27" fmla="*/ 884658 w 1503164"/>
                    <a:gd name="connsiteY27" fmla="*/ 120358 h 1259919"/>
                    <a:gd name="connsiteX28" fmla="*/ 822876 w 1503164"/>
                    <a:gd name="connsiteY28" fmla="*/ 26563 h 1259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503164" h="1259919">
                      <a:moveTo>
                        <a:pt x="822876" y="26563"/>
                      </a:moveTo>
                      <a:cubicBezTo>
                        <a:pt x="811225" y="22567"/>
                        <a:pt x="797507" y="19343"/>
                        <a:pt x="781368" y="17194"/>
                      </a:cubicBezTo>
                      <a:cubicBezTo>
                        <a:pt x="652256" y="0"/>
                        <a:pt x="587700" y="68776"/>
                        <a:pt x="587700" y="68776"/>
                      </a:cubicBezTo>
                      <a:cubicBezTo>
                        <a:pt x="587700" y="68776"/>
                        <a:pt x="548966" y="0"/>
                        <a:pt x="432765" y="0"/>
                      </a:cubicBezTo>
                      <a:cubicBezTo>
                        <a:pt x="316564" y="8597"/>
                        <a:pt x="303653" y="85970"/>
                        <a:pt x="303653" y="85970"/>
                      </a:cubicBezTo>
                      <a:cubicBezTo>
                        <a:pt x="303653" y="85970"/>
                        <a:pt x="226185" y="0"/>
                        <a:pt x="97073" y="68776"/>
                      </a:cubicBezTo>
                      <a:lnTo>
                        <a:pt x="85347" y="78853"/>
                      </a:lnTo>
                      <a:lnTo>
                        <a:pt x="71906" y="84951"/>
                      </a:lnTo>
                      <a:cubicBezTo>
                        <a:pt x="6890" y="138271"/>
                        <a:pt x="-72200" y="364491"/>
                        <a:pt x="125810" y="626120"/>
                      </a:cubicBezTo>
                      <a:cubicBezTo>
                        <a:pt x="352106" y="925126"/>
                        <a:pt x="1006657" y="608292"/>
                        <a:pt x="1160588" y="652798"/>
                      </a:cubicBezTo>
                      <a:cubicBezTo>
                        <a:pt x="1328566" y="720830"/>
                        <a:pt x="1270497" y="1210122"/>
                        <a:pt x="1361511" y="1255902"/>
                      </a:cubicBezTo>
                      <a:cubicBezTo>
                        <a:pt x="1436602" y="1311676"/>
                        <a:pt x="1619775" y="772788"/>
                        <a:pt x="1394728" y="507067"/>
                      </a:cubicBezTo>
                      <a:lnTo>
                        <a:pt x="1376329" y="489415"/>
                      </a:lnTo>
                      <a:lnTo>
                        <a:pt x="1410754" y="464331"/>
                      </a:lnTo>
                      <a:cubicBezTo>
                        <a:pt x="1430338" y="446930"/>
                        <a:pt x="1440606" y="429718"/>
                        <a:pt x="1433916" y="416251"/>
                      </a:cubicBezTo>
                      <a:cubicBezTo>
                        <a:pt x="1440070" y="394967"/>
                        <a:pt x="1391769" y="415598"/>
                        <a:pt x="1341930" y="441550"/>
                      </a:cubicBezTo>
                      <a:lnTo>
                        <a:pt x="1329783" y="448271"/>
                      </a:lnTo>
                      <a:lnTo>
                        <a:pt x="1301709" y="430929"/>
                      </a:lnTo>
                      <a:lnTo>
                        <a:pt x="1313300" y="417596"/>
                      </a:lnTo>
                      <a:cubicBezTo>
                        <a:pt x="1377458" y="341547"/>
                        <a:pt x="1453846" y="237502"/>
                        <a:pt x="1405008" y="223382"/>
                      </a:cubicBezTo>
                      <a:cubicBezTo>
                        <a:pt x="1365939" y="212086"/>
                        <a:pt x="1312020" y="288752"/>
                        <a:pt x="1267870" y="368243"/>
                      </a:cubicBezTo>
                      <a:lnTo>
                        <a:pt x="1259400" y="384364"/>
                      </a:lnTo>
                      <a:lnTo>
                        <a:pt x="1244665" y="350945"/>
                      </a:lnTo>
                      <a:cubicBezTo>
                        <a:pt x="1221763" y="313958"/>
                        <a:pt x="1189688" y="284754"/>
                        <a:pt x="1151293" y="261915"/>
                      </a:cubicBezTo>
                      <a:lnTo>
                        <a:pt x="1145735" y="259255"/>
                      </a:lnTo>
                      <a:lnTo>
                        <a:pt x="1147926" y="233865"/>
                      </a:lnTo>
                      <a:cubicBezTo>
                        <a:pt x="1138848" y="176238"/>
                        <a:pt x="1088010" y="124656"/>
                        <a:pt x="1000859" y="111761"/>
                      </a:cubicBezTo>
                      <a:cubicBezTo>
                        <a:pt x="936303" y="103164"/>
                        <a:pt x="884658" y="120358"/>
                        <a:pt x="884658" y="120358"/>
                      </a:cubicBezTo>
                      <a:cubicBezTo>
                        <a:pt x="884658" y="120358"/>
                        <a:pt x="904428" y="54537"/>
                        <a:pt x="822876" y="26563"/>
                      </a:cubicBezTo>
                      <a:close/>
                    </a:path>
                  </a:pathLst>
                </a:custGeom>
                <a:solidFill>
                  <a:srgbClr val="705B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en-US"/>
                </a:p>
              </p:txBody>
            </p:sp>
            <p:sp>
              <p:nvSpPr>
                <p:cNvPr id="108" name="Freeform 133">
                  <a:extLst>
                    <a:ext uri="{FF2B5EF4-FFF2-40B4-BE49-F238E27FC236}">
                      <a16:creationId xmlns:a16="http://schemas.microsoft.com/office/drawing/2014/main" id="{ED31A573-F97D-689F-D3C7-B3A3239FCB94}"/>
                    </a:ext>
                  </a:extLst>
                </p:cNvPr>
                <p:cNvSpPr>
                  <a:spLocks/>
                </p:cNvSpPr>
                <p:nvPr/>
              </p:nvSpPr>
              <p:spPr bwMode="auto">
                <a:xfrm>
                  <a:off x="793593" y="2188852"/>
                  <a:ext cx="281550" cy="102382"/>
                </a:xfrm>
                <a:custGeom>
                  <a:avLst/>
                  <a:gdLst>
                    <a:gd name="T0" fmla="*/ 23 w 26"/>
                    <a:gd name="T1" fmla="*/ 2 h 9"/>
                    <a:gd name="T2" fmla="*/ 3 w 26"/>
                    <a:gd name="T3" fmla="*/ 2 h 9"/>
                    <a:gd name="T4" fmla="*/ 13 w 26"/>
                    <a:gd name="T5" fmla="*/ 9 h 9"/>
                    <a:gd name="T6" fmla="*/ 23 w 26"/>
                    <a:gd name="T7" fmla="*/ 2 h 9"/>
                  </a:gdLst>
                  <a:ahLst/>
                  <a:cxnLst>
                    <a:cxn ang="0">
                      <a:pos x="T0" y="T1"/>
                    </a:cxn>
                    <a:cxn ang="0">
                      <a:pos x="T2" y="T3"/>
                    </a:cxn>
                    <a:cxn ang="0">
                      <a:pos x="T4" y="T5"/>
                    </a:cxn>
                    <a:cxn ang="0">
                      <a:pos x="T6" y="T7"/>
                    </a:cxn>
                  </a:cxnLst>
                  <a:rect l="0" t="0" r="r" b="b"/>
                  <a:pathLst>
                    <a:path w="26" h="9">
                      <a:moveTo>
                        <a:pt x="23" y="2"/>
                      </a:moveTo>
                      <a:cubicBezTo>
                        <a:pt x="19" y="0"/>
                        <a:pt x="6" y="0"/>
                        <a:pt x="3" y="2"/>
                      </a:cubicBezTo>
                      <a:cubicBezTo>
                        <a:pt x="0" y="3"/>
                        <a:pt x="10" y="9"/>
                        <a:pt x="13" y="9"/>
                      </a:cubicBezTo>
                      <a:cubicBezTo>
                        <a:pt x="16" y="9"/>
                        <a:pt x="26" y="3"/>
                        <a:pt x="23" y="2"/>
                      </a:cubicBezTo>
                    </a:path>
                  </a:pathLst>
                </a:custGeom>
                <a:solidFill>
                  <a:srgbClr val="ED90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grpSp>
          <p:sp>
            <p:nvSpPr>
              <p:cNvPr id="87" name="Freeform 756">
                <a:extLst>
                  <a:ext uri="{FF2B5EF4-FFF2-40B4-BE49-F238E27FC236}">
                    <a16:creationId xmlns:a16="http://schemas.microsoft.com/office/drawing/2014/main" id="{7FCDD8B4-03BD-4935-03CD-E522DDB803F1}"/>
                  </a:ext>
                </a:extLst>
              </p:cNvPr>
              <p:cNvSpPr>
                <a:spLocks noEditPoints="1"/>
              </p:cNvSpPr>
              <p:nvPr/>
            </p:nvSpPr>
            <p:spPr bwMode="auto">
              <a:xfrm>
                <a:off x="2179637" y="3151648"/>
                <a:ext cx="1776954" cy="872115"/>
              </a:xfrm>
              <a:custGeom>
                <a:avLst/>
                <a:gdLst>
                  <a:gd name="T0" fmla="*/ 51 w 62"/>
                  <a:gd name="T1" fmla="*/ 0 h 26"/>
                  <a:gd name="T2" fmla="*/ 61 w 62"/>
                  <a:gd name="T3" fmla="*/ 2 h 26"/>
                  <a:gd name="T4" fmla="*/ 62 w 62"/>
                  <a:gd name="T5" fmla="*/ 3 h 26"/>
                  <a:gd name="T6" fmla="*/ 62 w 62"/>
                  <a:gd name="T7" fmla="*/ 8 h 26"/>
                  <a:gd name="T8" fmla="*/ 61 w 62"/>
                  <a:gd name="T9" fmla="*/ 10 h 26"/>
                  <a:gd name="T10" fmla="*/ 61 w 62"/>
                  <a:gd name="T11" fmla="*/ 11 h 26"/>
                  <a:gd name="T12" fmla="*/ 58 w 62"/>
                  <a:gd name="T13" fmla="*/ 21 h 26"/>
                  <a:gd name="T14" fmla="*/ 53 w 62"/>
                  <a:gd name="T15" fmla="*/ 25 h 26"/>
                  <a:gd name="T16" fmla="*/ 42 w 62"/>
                  <a:gd name="T17" fmla="*/ 25 h 26"/>
                  <a:gd name="T18" fmla="*/ 37 w 62"/>
                  <a:gd name="T19" fmla="*/ 21 h 26"/>
                  <a:gd name="T20" fmla="*/ 34 w 62"/>
                  <a:gd name="T21" fmla="*/ 15 h 26"/>
                  <a:gd name="T22" fmla="*/ 33 w 62"/>
                  <a:gd name="T23" fmla="*/ 7 h 26"/>
                  <a:gd name="T24" fmla="*/ 31 w 62"/>
                  <a:gd name="T25" fmla="*/ 6 h 26"/>
                  <a:gd name="T26" fmla="*/ 29 w 62"/>
                  <a:gd name="T27" fmla="*/ 7 h 26"/>
                  <a:gd name="T28" fmla="*/ 29 w 62"/>
                  <a:gd name="T29" fmla="*/ 9 h 26"/>
                  <a:gd name="T30" fmla="*/ 25 w 62"/>
                  <a:gd name="T31" fmla="*/ 21 h 26"/>
                  <a:gd name="T32" fmla="*/ 19 w 62"/>
                  <a:gd name="T33" fmla="*/ 25 h 26"/>
                  <a:gd name="T34" fmla="*/ 10 w 62"/>
                  <a:gd name="T35" fmla="*/ 26 h 26"/>
                  <a:gd name="T36" fmla="*/ 4 w 62"/>
                  <a:gd name="T37" fmla="*/ 21 h 26"/>
                  <a:gd name="T38" fmla="*/ 1 w 62"/>
                  <a:gd name="T39" fmla="*/ 11 h 26"/>
                  <a:gd name="T40" fmla="*/ 1 w 62"/>
                  <a:gd name="T41" fmla="*/ 9 h 26"/>
                  <a:gd name="T42" fmla="*/ 0 w 62"/>
                  <a:gd name="T43" fmla="*/ 8 h 26"/>
                  <a:gd name="T44" fmla="*/ 0 w 62"/>
                  <a:gd name="T45" fmla="*/ 3 h 26"/>
                  <a:gd name="T46" fmla="*/ 2 w 62"/>
                  <a:gd name="T47" fmla="*/ 1 h 26"/>
                  <a:gd name="T48" fmla="*/ 10 w 62"/>
                  <a:gd name="T49" fmla="*/ 0 h 26"/>
                  <a:gd name="T50" fmla="*/ 24 w 62"/>
                  <a:gd name="T51" fmla="*/ 1 h 26"/>
                  <a:gd name="T52" fmla="*/ 36 w 62"/>
                  <a:gd name="T53" fmla="*/ 1 h 26"/>
                  <a:gd name="T54" fmla="*/ 46 w 62"/>
                  <a:gd name="T55" fmla="*/ 0 h 26"/>
                  <a:gd name="T56" fmla="*/ 51 w 62"/>
                  <a:gd name="T57" fmla="*/ 0 h 26"/>
                  <a:gd name="T58" fmla="*/ 38 w 62"/>
                  <a:gd name="T59" fmla="*/ 4 h 26"/>
                  <a:gd name="T60" fmla="*/ 35 w 62"/>
                  <a:gd name="T61" fmla="*/ 9 h 26"/>
                  <a:gd name="T62" fmla="*/ 38 w 62"/>
                  <a:gd name="T63" fmla="*/ 20 h 26"/>
                  <a:gd name="T64" fmla="*/ 44 w 62"/>
                  <a:gd name="T65" fmla="*/ 23 h 26"/>
                  <a:gd name="T66" fmla="*/ 53 w 62"/>
                  <a:gd name="T67" fmla="*/ 23 h 26"/>
                  <a:gd name="T68" fmla="*/ 56 w 62"/>
                  <a:gd name="T69" fmla="*/ 21 h 26"/>
                  <a:gd name="T70" fmla="*/ 57 w 62"/>
                  <a:gd name="T71" fmla="*/ 6 h 26"/>
                  <a:gd name="T72" fmla="*/ 55 w 62"/>
                  <a:gd name="T73" fmla="*/ 4 h 26"/>
                  <a:gd name="T74" fmla="*/ 49 w 62"/>
                  <a:gd name="T75" fmla="*/ 3 h 26"/>
                  <a:gd name="T76" fmla="*/ 45 w 62"/>
                  <a:gd name="T77" fmla="*/ 2 h 26"/>
                  <a:gd name="T78" fmla="*/ 38 w 62"/>
                  <a:gd name="T79" fmla="*/ 4 h 26"/>
                  <a:gd name="T80" fmla="*/ 20 w 62"/>
                  <a:gd name="T81" fmla="*/ 23 h 26"/>
                  <a:gd name="T82" fmla="*/ 23 w 62"/>
                  <a:gd name="T83" fmla="*/ 21 h 26"/>
                  <a:gd name="T84" fmla="*/ 27 w 62"/>
                  <a:gd name="T85" fmla="*/ 8 h 26"/>
                  <a:gd name="T86" fmla="*/ 24 w 62"/>
                  <a:gd name="T87" fmla="*/ 4 h 26"/>
                  <a:gd name="T88" fmla="*/ 17 w 62"/>
                  <a:gd name="T89" fmla="*/ 2 h 26"/>
                  <a:gd name="T90" fmla="*/ 8 w 62"/>
                  <a:gd name="T91" fmla="*/ 3 h 26"/>
                  <a:gd name="T92" fmla="*/ 6 w 62"/>
                  <a:gd name="T93" fmla="*/ 5 h 26"/>
                  <a:gd name="T94" fmla="*/ 4 w 62"/>
                  <a:gd name="T95" fmla="*/ 8 h 26"/>
                  <a:gd name="T96" fmla="*/ 5 w 62"/>
                  <a:gd name="T97" fmla="*/ 20 h 26"/>
                  <a:gd name="T98" fmla="*/ 11 w 62"/>
                  <a:gd name="T99" fmla="*/ 24 h 26"/>
                  <a:gd name="T100" fmla="*/ 14 w 62"/>
                  <a:gd name="T101" fmla="*/ 24 h 26"/>
                  <a:gd name="T102" fmla="*/ 20 w 62"/>
                  <a:gd name="T103" fmla="*/ 2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2" h="26">
                    <a:moveTo>
                      <a:pt x="51" y="0"/>
                    </a:moveTo>
                    <a:cubicBezTo>
                      <a:pt x="54" y="0"/>
                      <a:pt x="57" y="1"/>
                      <a:pt x="61" y="2"/>
                    </a:cubicBezTo>
                    <a:cubicBezTo>
                      <a:pt x="61" y="2"/>
                      <a:pt x="62" y="2"/>
                      <a:pt x="62" y="3"/>
                    </a:cubicBezTo>
                    <a:cubicBezTo>
                      <a:pt x="62" y="5"/>
                      <a:pt x="62" y="6"/>
                      <a:pt x="62" y="8"/>
                    </a:cubicBezTo>
                    <a:cubicBezTo>
                      <a:pt x="62" y="9"/>
                      <a:pt x="61" y="9"/>
                      <a:pt x="61" y="10"/>
                    </a:cubicBezTo>
                    <a:cubicBezTo>
                      <a:pt x="61" y="10"/>
                      <a:pt x="61" y="10"/>
                      <a:pt x="61" y="11"/>
                    </a:cubicBezTo>
                    <a:cubicBezTo>
                      <a:pt x="60" y="13"/>
                      <a:pt x="59" y="18"/>
                      <a:pt x="58" y="21"/>
                    </a:cubicBezTo>
                    <a:cubicBezTo>
                      <a:pt x="57" y="24"/>
                      <a:pt x="55" y="25"/>
                      <a:pt x="53" y="25"/>
                    </a:cubicBezTo>
                    <a:cubicBezTo>
                      <a:pt x="49" y="26"/>
                      <a:pt x="46" y="26"/>
                      <a:pt x="42" y="25"/>
                    </a:cubicBezTo>
                    <a:cubicBezTo>
                      <a:pt x="40" y="24"/>
                      <a:pt x="38" y="23"/>
                      <a:pt x="37" y="21"/>
                    </a:cubicBezTo>
                    <a:cubicBezTo>
                      <a:pt x="36" y="19"/>
                      <a:pt x="35" y="17"/>
                      <a:pt x="34" y="15"/>
                    </a:cubicBezTo>
                    <a:cubicBezTo>
                      <a:pt x="34" y="13"/>
                      <a:pt x="33" y="9"/>
                      <a:pt x="33" y="7"/>
                    </a:cubicBezTo>
                    <a:cubicBezTo>
                      <a:pt x="32" y="6"/>
                      <a:pt x="32" y="6"/>
                      <a:pt x="31" y="6"/>
                    </a:cubicBezTo>
                    <a:cubicBezTo>
                      <a:pt x="30" y="6"/>
                      <a:pt x="30" y="6"/>
                      <a:pt x="29" y="7"/>
                    </a:cubicBezTo>
                    <a:cubicBezTo>
                      <a:pt x="29" y="7"/>
                      <a:pt x="29" y="8"/>
                      <a:pt x="29" y="9"/>
                    </a:cubicBezTo>
                    <a:cubicBezTo>
                      <a:pt x="28" y="12"/>
                      <a:pt x="27" y="18"/>
                      <a:pt x="25" y="21"/>
                    </a:cubicBezTo>
                    <a:cubicBezTo>
                      <a:pt x="24" y="23"/>
                      <a:pt x="22" y="24"/>
                      <a:pt x="19" y="25"/>
                    </a:cubicBezTo>
                    <a:cubicBezTo>
                      <a:pt x="16" y="26"/>
                      <a:pt x="14" y="26"/>
                      <a:pt x="10" y="26"/>
                    </a:cubicBezTo>
                    <a:cubicBezTo>
                      <a:pt x="7" y="25"/>
                      <a:pt x="5" y="24"/>
                      <a:pt x="4" y="21"/>
                    </a:cubicBezTo>
                    <a:cubicBezTo>
                      <a:pt x="3" y="18"/>
                      <a:pt x="2" y="14"/>
                      <a:pt x="1" y="11"/>
                    </a:cubicBezTo>
                    <a:cubicBezTo>
                      <a:pt x="1" y="10"/>
                      <a:pt x="1" y="10"/>
                      <a:pt x="1" y="9"/>
                    </a:cubicBezTo>
                    <a:cubicBezTo>
                      <a:pt x="0" y="9"/>
                      <a:pt x="0" y="9"/>
                      <a:pt x="0" y="8"/>
                    </a:cubicBezTo>
                    <a:cubicBezTo>
                      <a:pt x="0" y="7"/>
                      <a:pt x="0" y="5"/>
                      <a:pt x="0" y="3"/>
                    </a:cubicBezTo>
                    <a:cubicBezTo>
                      <a:pt x="0" y="2"/>
                      <a:pt x="0" y="2"/>
                      <a:pt x="2" y="1"/>
                    </a:cubicBezTo>
                    <a:cubicBezTo>
                      <a:pt x="5" y="1"/>
                      <a:pt x="7" y="0"/>
                      <a:pt x="10" y="0"/>
                    </a:cubicBezTo>
                    <a:cubicBezTo>
                      <a:pt x="15" y="0"/>
                      <a:pt x="19" y="0"/>
                      <a:pt x="24" y="1"/>
                    </a:cubicBezTo>
                    <a:cubicBezTo>
                      <a:pt x="28" y="1"/>
                      <a:pt x="32" y="2"/>
                      <a:pt x="36" y="1"/>
                    </a:cubicBezTo>
                    <a:cubicBezTo>
                      <a:pt x="40" y="0"/>
                      <a:pt x="42" y="0"/>
                      <a:pt x="46" y="0"/>
                    </a:cubicBezTo>
                    <a:cubicBezTo>
                      <a:pt x="48" y="0"/>
                      <a:pt x="49" y="0"/>
                      <a:pt x="51" y="0"/>
                    </a:cubicBezTo>
                    <a:moveTo>
                      <a:pt x="38" y="4"/>
                    </a:moveTo>
                    <a:cubicBezTo>
                      <a:pt x="35" y="5"/>
                      <a:pt x="35" y="6"/>
                      <a:pt x="35" y="9"/>
                    </a:cubicBezTo>
                    <a:cubicBezTo>
                      <a:pt x="36" y="12"/>
                      <a:pt x="37" y="17"/>
                      <a:pt x="38" y="20"/>
                    </a:cubicBezTo>
                    <a:cubicBezTo>
                      <a:pt x="40" y="22"/>
                      <a:pt x="41" y="23"/>
                      <a:pt x="44" y="23"/>
                    </a:cubicBezTo>
                    <a:cubicBezTo>
                      <a:pt x="47" y="24"/>
                      <a:pt x="49" y="24"/>
                      <a:pt x="53" y="23"/>
                    </a:cubicBezTo>
                    <a:cubicBezTo>
                      <a:pt x="54" y="23"/>
                      <a:pt x="55" y="22"/>
                      <a:pt x="56" y="21"/>
                    </a:cubicBezTo>
                    <a:cubicBezTo>
                      <a:pt x="58" y="17"/>
                      <a:pt x="58" y="10"/>
                      <a:pt x="57" y="6"/>
                    </a:cubicBezTo>
                    <a:cubicBezTo>
                      <a:pt x="57" y="5"/>
                      <a:pt x="56" y="5"/>
                      <a:pt x="55" y="4"/>
                    </a:cubicBezTo>
                    <a:cubicBezTo>
                      <a:pt x="53" y="3"/>
                      <a:pt x="51" y="3"/>
                      <a:pt x="49" y="3"/>
                    </a:cubicBezTo>
                    <a:cubicBezTo>
                      <a:pt x="48" y="2"/>
                      <a:pt x="46" y="2"/>
                      <a:pt x="45" y="2"/>
                    </a:cubicBezTo>
                    <a:cubicBezTo>
                      <a:pt x="42" y="3"/>
                      <a:pt x="41" y="3"/>
                      <a:pt x="38" y="4"/>
                    </a:cubicBezTo>
                    <a:moveTo>
                      <a:pt x="20" y="23"/>
                    </a:moveTo>
                    <a:cubicBezTo>
                      <a:pt x="21" y="23"/>
                      <a:pt x="22" y="22"/>
                      <a:pt x="23" y="21"/>
                    </a:cubicBezTo>
                    <a:cubicBezTo>
                      <a:pt x="25" y="18"/>
                      <a:pt x="26" y="12"/>
                      <a:pt x="27" y="8"/>
                    </a:cubicBezTo>
                    <a:cubicBezTo>
                      <a:pt x="27" y="6"/>
                      <a:pt x="26" y="5"/>
                      <a:pt x="24" y="4"/>
                    </a:cubicBezTo>
                    <a:cubicBezTo>
                      <a:pt x="22" y="3"/>
                      <a:pt x="20" y="3"/>
                      <a:pt x="17" y="2"/>
                    </a:cubicBezTo>
                    <a:cubicBezTo>
                      <a:pt x="14" y="2"/>
                      <a:pt x="12" y="2"/>
                      <a:pt x="8" y="3"/>
                    </a:cubicBezTo>
                    <a:cubicBezTo>
                      <a:pt x="7" y="4"/>
                      <a:pt x="6" y="4"/>
                      <a:pt x="6" y="5"/>
                    </a:cubicBezTo>
                    <a:cubicBezTo>
                      <a:pt x="4" y="5"/>
                      <a:pt x="4" y="7"/>
                      <a:pt x="4" y="8"/>
                    </a:cubicBezTo>
                    <a:cubicBezTo>
                      <a:pt x="4" y="11"/>
                      <a:pt x="4" y="17"/>
                      <a:pt x="5" y="20"/>
                    </a:cubicBezTo>
                    <a:cubicBezTo>
                      <a:pt x="6" y="22"/>
                      <a:pt x="8" y="23"/>
                      <a:pt x="11" y="24"/>
                    </a:cubicBezTo>
                    <a:cubicBezTo>
                      <a:pt x="12" y="24"/>
                      <a:pt x="13" y="24"/>
                      <a:pt x="14" y="24"/>
                    </a:cubicBezTo>
                    <a:cubicBezTo>
                      <a:pt x="16" y="24"/>
                      <a:pt x="17" y="24"/>
                      <a:pt x="20" y="23"/>
                    </a:cubicBezTo>
                  </a:path>
                </a:pathLst>
              </a:custGeom>
              <a:solidFill>
                <a:srgbClr val="1C1C1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grpSp>
      </p:grpSp>
    </p:spTree>
    <p:extLst>
      <p:ext uri="{BB962C8B-B14F-4D97-AF65-F5344CB8AC3E}">
        <p14:creationId xmlns:p14="http://schemas.microsoft.com/office/powerpoint/2010/main" val="2308549505"/>
      </p:ext>
    </p:extLst>
  </p:cSld>
  <p:clrMapOvr>
    <a:masterClrMapping/>
  </p:clrMapOvr>
  <p:transition spd="slow">
    <p:push/>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100000" fill="hold" grpId="0" nodeType="withEffect">
                                  <p:stCondLst>
                                    <p:cond delay="25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0-#ppt_w/2"/>
                                          </p:val>
                                        </p:tav>
                                        <p:tav tm="100000">
                                          <p:val>
                                            <p:strVal val="#ppt_x"/>
                                          </p:val>
                                        </p:tav>
                                      </p:tavLst>
                                    </p:anim>
                                    <p:anim calcmode="lin" valueType="num">
                                      <p:cBhvr additive="base">
                                        <p:cTn id="8" dur="500" fill="hold"/>
                                        <p:tgtEl>
                                          <p:spTgt spid="5"/>
                                        </p:tgtEl>
                                        <p:attrNameLst>
                                          <p:attrName>ppt_y</p:attrName>
                                        </p:attrNameLst>
                                      </p:cBhvr>
                                      <p:tavLst>
                                        <p:tav tm="0">
                                          <p:val>
                                            <p:strVal val="#ppt_y"/>
                                          </p:val>
                                        </p:tav>
                                        <p:tav tm="100000">
                                          <p:val>
                                            <p:strVal val="#ppt_y"/>
                                          </p:val>
                                        </p:tav>
                                      </p:tavLst>
                                    </p:anim>
                                  </p:childTnLst>
                                </p:cTn>
                              </p:par>
                            </p:childTnLst>
                          </p:cTn>
                        </p:par>
                        <p:par>
                          <p:cTn id="9" fill="hold">
                            <p:stCondLst>
                              <p:cond delay="750"/>
                            </p:stCondLst>
                            <p:childTnLst>
                              <p:par>
                                <p:cTn id="10" presetID="2" presetClass="entr" presetSubtype="4" fill="hold" grpId="0" nodeType="afterEffect">
                                  <p:stCondLst>
                                    <p:cond delay="0"/>
                                  </p:stCondLst>
                                  <p:childTnLst>
                                    <p:set>
                                      <p:cBhvr>
                                        <p:cTn id="11" dur="1" fill="hold">
                                          <p:stCondLst>
                                            <p:cond delay="0"/>
                                          </p:stCondLst>
                                        </p:cTn>
                                        <p:tgtEl>
                                          <p:spTgt spid="6"/>
                                        </p:tgtEl>
                                        <p:attrNameLst>
                                          <p:attrName>style.visibility</p:attrName>
                                        </p:attrNameLst>
                                      </p:cBhvr>
                                      <p:to>
                                        <p:strVal val="visible"/>
                                      </p:to>
                                    </p:set>
                                    <p:anim calcmode="lin" valueType="num">
                                      <p:cBhvr additive="base">
                                        <p:cTn id="12" dur="500" fill="hold"/>
                                        <p:tgtEl>
                                          <p:spTgt spid="6"/>
                                        </p:tgtEl>
                                        <p:attrNameLst>
                                          <p:attrName>ppt_x</p:attrName>
                                        </p:attrNameLst>
                                      </p:cBhvr>
                                      <p:tavLst>
                                        <p:tav tm="0">
                                          <p:val>
                                            <p:strVal val="#ppt_x"/>
                                          </p:val>
                                        </p:tav>
                                        <p:tav tm="100000">
                                          <p:val>
                                            <p:strVal val="#ppt_x"/>
                                          </p:val>
                                        </p:tav>
                                      </p:tavLst>
                                    </p:anim>
                                    <p:anim calcmode="lin" valueType="num">
                                      <p:cBhvr additive="base">
                                        <p:cTn id="13" dur="500" fill="hold"/>
                                        <p:tgtEl>
                                          <p:spTgt spid="6"/>
                                        </p:tgtEl>
                                        <p:attrNameLst>
                                          <p:attrName>ppt_y</p:attrName>
                                        </p:attrNameLst>
                                      </p:cBhvr>
                                      <p:tavLst>
                                        <p:tav tm="0">
                                          <p:val>
                                            <p:strVal val="1+#ppt_h/2"/>
                                          </p:val>
                                        </p:tav>
                                        <p:tav tm="100000">
                                          <p:val>
                                            <p:strVal val="#ppt_y"/>
                                          </p:val>
                                        </p:tav>
                                      </p:tavLst>
                                    </p:anim>
                                  </p:childTnLst>
                                </p:cTn>
                              </p:par>
                            </p:childTnLst>
                          </p:cTn>
                        </p:par>
                        <p:par>
                          <p:cTn id="14" fill="hold">
                            <p:stCondLst>
                              <p:cond delay="1250"/>
                            </p:stCondLst>
                            <p:childTnLst>
                              <p:par>
                                <p:cTn id="15" presetID="2" presetClass="entr" presetSubtype="4" fill="hold" grpId="0" nodeType="afterEffect">
                                  <p:stCondLst>
                                    <p:cond delay="0"/>
                                  </p:stCondLst>
                                  <p:childTnLst>
                                    <p:set>
                                      <p:cBhvr>
                                        <p:cTn id="16" dur="1" fill="hold">
                                          <p:stCondLst>
                                            <p:cond delay="0"/>
                                          </p:stCondLst>
                                        </p:cTn>
                                        <p:tgtEl>
                                          <p:spTgt spid="7"/>
                                        </p:tgtEl>
                                        <p:attrNameLst>
                                          <p:attrName>style.visibility</p:attrName>
                                        </p:attrNameLst>
                                      </p:cBhvr>
                                      <p:to>
                                        <p:strVal val="visible"/>
                                      </p:to>
                                    </p:set>
                                    <p:anim calcmode="lin" valueType="num">
                                      <p:cBhvr additive="base">
                                        <p:cTn id="17" dur="500" fill="hold"/>
                                        <p:tgtEl>
                                          <p:spTgt spid="7"/>
                                        </p:tgtEl>
                                        <p:attrNameLst>
                                          <p:attrName>ppt_x</p:attrName>
                                        </p:attrNameLst>
                                      </p:cBhvr>
                                      <p:tavLst>
                                        <p:tav tm="0">
                                          <p:val>
                                            <p:strVal val="#ppt_x"/>
                                          </p:val>
                                        </p:tav>
                                        <p:tav tm="100000">
                                          <p:val>
                                            <p:strVal val="#ppt_x"/>
                                          </p:val>
                                        </p:tav>
                                      </p:tavLst>
                                    </p:anim>
                                    <p:anim calcmode="lin" valueType="num">
                                      <p:cBhvr additive="base">
                                        <p:cTn id="18" dur="500" fill="hold"/>
                                        <p:tgtEl>
                                          <p:spTgt spid="7"/>
                                        </p:tgtEl>
                                        <p:attrNameLst>
                                          <p:attrName>ppt_y</p:attrName>
                                        </p:attrNameLst>
                                      </p:cBhvr>
                                      <p:tavLst>
                                        <p:tav tm="0">
                                          <p:val>
                                            <p:strVal val="1+#ppt_h/2"/>
                                          </p:val>
                                        </p:tav>
                                        <p:tav tm="100000">
                                          <p:val>
                                            <p:strVal val="#ppt_y"/>
                                          </p:val>
                                        </p:tav>
                                      </p:tavLst>
                                    </p:anim>
                                  </p:childTnLst>
                                </p:cTn>
                              </p:par>
                            </p:childTnLst>
                          </p:cTn>
                        </p:par>
                        <p:par>
                          <p:cTn id="19" fill="hold">
                            <p:stCondLst>
                              <p:cond delay="1750"/>
                            </p:stCondLst>
                            <p:childTnLst>
                              <p:par>
                                <p:cTn id="20" presetID="2" presetClass="entr" presetSubtype="4" fill="hold" grpId="0" nodeType="afterEffect">
                                  <p:stCondLst>
                                    <p:cond delay="0"/>
                                  </p:stCondLst>
                                  <p:childTnLst>
                                    <p:set>
                                      <p:cBhvr>
                                        <p:cTn id="21" dur="1" fill="hold">
                                          <p:stCondLst>
                                            <p:cond delay="0"/>
                                          </p:stCondLst>
                                        </p:cTn>
                                        <p:tgtEl>
                                          <p:spTgt spid="8"/>
                                        </p:tgtEl>
                                        <p:attrNameLst>
                                          <p:attrName>style.visibility</p:attrName>
                                        </p:attrNameLst>
                                      </p:cBhvr>
                                      <p:to>
                                        <p:strVal val="visible"/>
                                      </p:to>
                                    </p:set>
                                    <p:anim calcmode="lin" valueType="num">
                                      <p:cBhvr additive="base">
                                        <p:cTn id="22" dur="500" fill="hold"/>
                                        <p:tgtEl>
                                          <p:spTgt spid="8"/>
                                        </p:tgtEl>
                                        <p:attrNameLst>
                                          <p:attrName>ppt_x</p:attrName>
                                        </p:attrNameLst>
                                      </p:cBhvr>
                                      <p:tavLst>
                                        <p:tav tm="0">
                                          <p:val>
                                            <p:strVal val="#ppt_x"/>
                                          </p:val>
                                        </p:tav>
                                        <p:tav tm="100000">
                                          <p:val>
                                            <p:strVal val="#ppt_x"/>
                                          </p:val>
                                        </p:tav>
                                      </p:tavLst>
                                    </p:anim>
                                    <p:anim calcmode="lin" valueType="num">
                                      <p:cBhvr additive="base">
                                        <p:cTn id="23" dur="500" fill="hold"/>
                                        <p:tgtEl>
                                          <p:spTgt spid="8"/>
                                        </p:tgtEl>
                                        <p:attrNameLst>
                                          <p:attrName>ppt_y</p:attrName>
                                        </p:attrNameLst>
                                      </p:cBhvr>
                                      <p:tavLst>
                                        <p:tav tm="0">
                                          <p:val>
                                            <p:strVal val="1+#ppt_h/2"/>
                                          </p:val>
                                        </p:tav>
                                        <p:tav tm="100000">
                                          <p:val>
                                            <p:strVal val="#ppt_y"/>
                                          </p:val>
                                        </p:tav>
                                      </p:tavLst>
                                    </p:anim>
                                  </p:childTnLst>
                                </p:cTn>
                              </p:par>
                            </p:childTnLst>
                          </p:cTn>
                        </p:par>
                        <p:par>
                          <p:cTn id="24" fill="hold">
                            <p:stCondLst>
                              <p:cond delay="2250"/>
                            </p:stCondLst>
                            <p:childTnLst>
                              <p:par>
                                <p:cTn id="25" presetID="2" presetClass="entr" presetSubtype="4" fill="hold" grpId="0" nodeType="afterEffect">
                                  <p:stCondLst>
                                    <p:cond delay="0"/>
                                  </p:stCondLst>
                                  <p:childTnLst>
                                    <p:set>
                                      <p:cBhvr>
                                        <p:cTn id="26" dur="1" fill="hold">
                                          <p:stCondLst>
                                            <p:cond delay="0"/>
                                          </p:stCondLst>
                                        </p:cTn>
                                        <p:tgtEl>
                                          <p:spTgt spid="9"/>
                                        </p:tgtEl>
                                        <p:attrNameLst>
                                          <p:attrName>style.visibility</p:attrName>
                                        </p:attrNameLst>
                                      </p:cBhvr>
                                      <p:to>
                                        <p:strVal val="visible"/>
                                      </p:to>
                                    </p:set>
                                    <p:anim calcmode="lin" valueType="num">
                                      <p:cBhvr additive="base">
                                        <p:cTn id="27" dur="500" fill="hold"/>
                                        <p:tgtEl>
                                          <p:spTgt spid="9"/>
                                        </p:tgtEl>
                                        <p:attrNameLst>
                                          <p:attrName>ppt_x</p:attrName>
                                        </p:attrNameLst>
                                      </p:cBhvr>
                                      <p:tavLst>
                                        <p:tav tm="0">
                                          <p:val>
                                            <p:strVal val="#ppt_x"/>
                                          </p:val>
                                        </p:tav>
                                        <p:tav tm="100000">
                                          <p:val>
                                            <p:strVal val="#ppt_x"/>
                                          </p:val>
                                        </p:tav>
                                      </p:tavLst>
                                    </p:anim>
                                    <p:anim calcmode="lin" valueType="num">
                                      <p:cBhvr additive="base">
                                        <p:cTn id="28" dur="500" fill="hold"/>
                                        <p:tgtEl>
                                          <p:spTgt spid="9"/>
                                        </p:tgtEl>
                                        <p:attrNameLst>
                                          <p:attrName>ppt_y</p:attrName>
                                        </p:attrNameLst>
                                      </p:cBhvr>
                                      <p:tavLst>
                                        <p:tav tm="0">
                                          <p:val>
                                            <p:strVal val="1+#ppt_h/2"/>
                                          </p:val>
                                        </p:tav>
                                        <p:tav tm="100000">
                                          <p:val>
                                            <p:strVal val="#ppt_y"/>
                                          </p:val>
                                        </p:tav>
                                      </p:tavLst>
                                    </p:anim>
                                  </p:childTnLst>
                                </p:cTn>
                              </p:par>
                            </p:childTnLst>
                          </p:cTn>
                        </p:par>
                        <p:par>
                          <p:cTn id="29" fill="hold">
                            <p:stCondLst>
                              <p:cond delay="2750"/>
                            </p:stCondLst>
                            <p:childTnLst>
                              <p:par>
                                <p:cTn id="30" presetID="2" presetClass="entr" presetSubtype="4" fill="hold" grpId="0" nodeType="afterEffect">
                                  <p:stCondLst>
                                    <p:cond delay="0"/>
                                  </p:stCondLst>
                                  <p:childTnLst>
                                    <p:set>
                                      <p:cBhvr>
                                        <p:cTn id="31" dur="1" fill="hold">
                                          <p:stCondLst>
                                            <p:cond delay="0"/>
                                          </p:stCondLst>
                                        </p:cTn>
                                        <p:tgtEl>
                                          <p:spTgt spid="10"/>
                                        </p:tgtEl>
                                        <p:attrNameLst>
                                          <p:attrName>style.visibility</p:attrName>
                                        </p:attrNameLst>
                                      </p:cBhvr>
                                      <p:to>
                                        <p:strVal val="visible"/>
                                      </p:to>
                                    </p:set>
                                    <p:anim calcmode="lin" valueType="num">
                                      <p:cBhvr additive="base">
                                        <p:cTn id="32" dur="500" fill="hold"/>
                                        <p:tgtEl>
                                          <p:spTgt spid="10"/>
                                        </p:tgtEl>
                                        <p:attrNameLst>
                                          <p:attrName>ppt_x</p:attrName>
                                        </p:attrNameLst>
                                      </p:cBhvr>
                                      <p:tavLst>
                                        <p:tav tm="0">
                                          <p:val>
                                            <p:strVal val="#ppt_x"/>
                                          </p:val>
                                        </p:tav>
                                        <p:tav tm="100000">
                                          <p:val>
                                            <p:strVal val="#ppt_x"/>
                                          </p:val>
                                        </p:tav>
                                      </p:tavLst>
                                    </p:anim>
                                    <p:anim calcmode="lin" valueType="num">
                                      <p:cBhvr additive="base">
                                        <p:cTn id="33" dur="500" fill="hold"/>
                                        <p:tgtEl>
                                          <p:spTgt spid="10"/>
                                        </p:tgtEl>
                                        <p:attrNameLst>
                                          <p:attrName>ppt_y</p:attrName>
                                        </p:attrNameLst>
                                      </p:cBhvr>
                                      <p:tavLst>
                                        <p:tav tm="0">
                                          <p:val>
                                            <p:strVal val="1+#ppt_h/2"/>
                                          </p:val>
                                        </p:tav>
                                        <p:tav tm="100000">
                                          <p:val>
                                            <p:strVal val="#ppt_y"/>
                                          </p:val>
                                        </p:tav>
                                      </p:tavLst>
                                    </p:anim>
                                  </p:childTnLst>
                                </p:cTn>
                              </p:par>
                              <p:par>
                                <p:cTn id="34" presetID="2" presetClass="entr" presetSubtype="8" decel="100000" fill="hold" grpId="0" nodeType="withEffect">
                                  <p:stCondLst>
                                    <p:cond delay="500"/>
                                  </p:stCondLst>
                                  <p:childTnLst>
                                    <p:set>
                                      <p:cBhvr>
                                        <p:cTn id="35" dur="1" fill="hold">
                                          <p:stCondLst>
                                            <p:cond delay="0"/>
                                          </p:stCondLst>
                                        </p:cTn>
                                        <p:tgtEl>
                                          <p:spTgt spid="13"/>
                                        </p:tgtEl>
                                        <p:attrNameLst>
                                          <p:attrName>style.visibility</p:attrName>
                                        </p:attrNameLst>
                                      </p:cBhvr>
                                      <p:to>
                                        <p:strVal val="visible"/>
                                      </p:to>
                                    </p:set>
                                    <p:anim calcmode="lin" valueType="num">
                                      <p:cBhvr additive="base">
                                        <p:cTn id="36" dur="500" fill="hold"/>
                                        <p:tgtEl>
                                          <p:spTgt spid="13"/>
                                        </p:tgtEl>
                                        <p:attrNameLst>
                                          <p:attrName>ppt_x</p:attrName>
                                        </p:attrNameLst>
                                      </p:cBhvr>
                                      <p:tavLst>
                                        <p:tav tm="0">
                                          <p:val>
                                            <p:strVal val="0-#ppt_w/2"/>
                                          </p:val>
                                        </p:tav>
                                        <p:tav tm="100000">
                                          <p:val>
                                            <p:strVal val="#ppt_x"/>
                                          </p:val>
                                        </p:tav>
                                      </p:tavLst>
                                    </p:anim>
                                    <p:anim calcmode="lin" valueType="num">
                                      <p:cBhvr additive="base">
                                        <p:cTn id="37" dur="500" fill="hold"/>
                                        <p:tgtEl>
                                          <p:spTgt spid="13"/>
                                        </p:tgtEl>
                                        <p:attrNameLst>
                                          <p:attrName>ppt_y</p:attrName>
                                        </p:attrNameLst>
                                      </p:cBhvr>
                                      <p:tavLst>
                                        <p:tav tm="0">
                                          <p:val>
                                            <p:strVal val="#ppt_y"/>
                                          </p:val>
                                        </p:tav>
                                        <p:tav tm="100000">
                                          <p:val>
                                            <p:strVal val="#ppt_y"/>
                                          </p:val>
                                        </p:tav>
                                      </p:tavLst>
                                    </p:anim>
                                  </p:childTnLst>
                                </p:cTn>
                              </p:par>
                            </p:childTnLst>
                          </p:cTn>
                        </p:par>
                        <p:par>
                          <p:cTn id="38" fill="hold">
                            <p:stCondLst>
                              <p:cond delay="3750"/>
                            </p:stCondLst>
                            <p:childTnLst>
                              <p:par>
                                <p:cTn id="39" presetID="2" presetClass="entr" presetSubtype="2" fill="hold" nodeType="afterEffect">
                                  <p:stCondLst>
                                    <p:cond delay="0"/>
                                  </p:stCondLst>
                                  <p:childTnLst>
                                    <p:set>
                                      <p:cBhvr>
                                        <p:cTn id="40" dur="1" fill="hold">
                                          <p:stCondLst>
                                            <p:cond delay="0"/>
                                          </p:stCondLst>
                                        </p:cTn>
                                        <p:tgtEl>
                                          <p:spTgt spid="68"/>
                                        </p:tgtEl>
                                        <p:attrNameLst>
                                          <p:attrName>style.visibility</p:attrName>
                                        </p:attrNameLst>
                                      </p:cBhvr>
                                      <p:to>
                                        <p:strVal val="visible"/>
                                      </p:to>
                                    </p:set>
                                    <p:anim calcmode="lin" valueType="num">
                                      <p:cBhvr additive="base">
                                        <p:cTn id="41" dur="500" fill="hold"/>
                                        <p:tgtEl>
                                          <p:spTgt spid="68"/>
                                        </p:tgtEl>
                                        <p:attrNameLst>
                                          <p:attrName>ppt_x</p:attrName>
                                        </p:attrNameLst>
                                      </p:cBhvr>
                                      <p:tavLst>
                                        <p:tav tm="0">
                                          <p:val>
                                            <p:strVal val="1+#ppt_w/2"/>
                                          </p:val>
                                        </p:tav>
                                        <p:tav tm="100000">
                                          <p:val>
                                            <p:strVal val="#ppt_x"/>
                                          </p:val>
                                        </p:tav>
                                      </p:tavLst>
                                    </p:anim>
                                    <p:anim calcmode="lin" valueType="num">
                                      <p:cBhvr additive="base">
                                        <p:cTn id="42" dur="500" fill="hold"/>
                                        <p:tgtEl>
                                          <p:spTgt spid="6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P spid="7" grpId="0"/>
      <p:bldP spid="8" grpId="0"/>
      <p:bldP spid="9" grpId="0"/>
      <p:bldP spid="10" grpId="0"/>
      <p:bldP spid="13" grpId="0" animBg="1"/>
    </p:bldLst>
  </p:timing>
</p:sld>
</file>

<file path=ppt/slides/slide82.xml><?xml version="1.0" encoding="utf-8"?>
<p:sld xmlns:a="http://schemas.openxmlformats.org/drawingml/2006/main" xmlns:r="http://schemas.openxmlformats.org/officeDocument/2006/relationships" xmlns:p="http://schemas.openxmlformats.org/presentationml/2006/main" showMasterSp="0">
  <p:cSld>
    <p:spTree>
      <p:nvGrpSpPr>
        <p:cNvPr id="1" name="">
          <a:extLst>
            <a:ext uri="{FF2B5EF4-FFF2-40B4-BE49-F238E27FC236}">
              <a16:creationId xmlns:a16="http://schemas.microsoft.com/office/drawing/2014/main" id="{737FA6F2-3091-8665-ED88-F823F94163E1}"/>
            </a:ext>
          </a:extLst>
        </p:cNvPr>
        <p:cNvGrpSpPr/>
        <p:nvPr/>
      </p:nvGrpSpPr>
      <p:grpSpPr>
        <a:xfrm>
          <a:off x="0" y="0"/>
          <a:ext cx="0" cy="0"/>
          <a:chOff x="0" y="0"/>
          <a:chExt cx="0" cy="0"/>
        </a:xfrm>
      </p:grpSpPr>
      <p:sp>
        <p:nvSpPr>
          <p:cNvPr id="10" name="Text Placeholder 4">
            <a:extLst>
              <a:ext uri="{FF2B5EF4-FFF2-40B4-BE49-F238E27FC236}">
                <a16:creationId xmlns:a16="http://schemas.microsoft.com/office/drawing/2014/main" id="{E88B3A58-975C-B624-500D-B1246B4AA0BC}"/>
              </a:ext>
            </a:extLst>
          </p:cNvPr>
          <p:cNvSpPr txBox="1">
            <a:spLocks/>
          </p:cNvSpPr>
          <p:nvPr/>
        </p:nvSpPr>
        <p:spPr>
          <a:xfrm>
            <a:off x="2548507" y="470193"/>
            <a:ext cx="6314595" cy="918045"/>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lnSpc>
                <a:spcPct val="114000"/>
              </a:lnSpc>
              <a:buNone/>
              <a:defRPr/>
            </a:pPr>
            <a:r>
              <a:rPr lang="en-US" sz="2500" dirty="0">
                <a:solidFill>
                  <a:schemeClr val="bg1">
                    <a:lumMod val="50000"/>
                  </a:schemeClr>
                </a:solidFill>
                <a:latin typeface="Bebas Neue" panose="020B0606020202050201" pitchFamily="34" charset="0"/>
                <a:cs typeface="Calibri"/>
              </a:rPr>
              <a:t>PROFESSIONAL PROGRAM IN game art and design</a:t>
            </a:r>
            <a:endParaRPr lang="id-ID" sz="2500" dirty="0">
              <a:solidFill>
                <a:schemeClr val="bg1">
                  <a:lumMod val="50000"/>
                </a:schemeClr>
              </a:solidFill>
              <a:latin typeface="Bebas Neue" panose="020B0606020202050201" pitchFamily="34" charset="0"/>
              <a:cs typeface="Calibri"/>
            </a:endParaRPr>
          </a:p>
        </p:txBody>
      </p:sp>
      <p:sp>
        <p:nvSpPr>
          <p:cNvPr id="12" name="TextBox 11">
            <a:extLst>
              <a:ext uri="{FF2B5EF4-FFF2-40B4-BE49-F238E27FC236}">
                <a16:creationId xmlns:a16="http://schemas.microsoft.com/office/drawing/2014/main" id="{6E170E14-B1FC-8A53-3442-74F2E21D6B2D}"/>
              </a:ext>
            </a:extLst>
          </p:cNvPr>
          <p:cNvSpPr txBox="1"/>
          <p:nvPr/>
        </p:nvSpPr>
        <p:spPr>
          <a:xfrm>
            <a:off x="6375699" y="1801906"/>
            <a:ext cx="5247341" cy="4488152"/>
          </a:xfrm>
          <a:prstGeom prst="rect">
            <a:avLst/>
          </a:prstGeom>
          <a:noFill/>
        </p:spPr>
        <p:txBody>
          <a:bodyPr wrap="square" rtlCol="0">
            <a:spAutoFit/>
          </a:bodyPr>
          <a:lstStyle/>
          <a:p>
            <a:pPr>
              <a:spcAft>
                <a:spcPts val="1200"/>
              </a:spcAft>
            </a:pPr>
            <a:r>
              <a:rPr lang="en-US" b="1" dirty="0"/>
              <a:t>LEARNING OBJECTIVE: </a:t>
            </a:r>
          </a:p>
          <a:p>
            <a:pPr>
              <a:lnSpc>
                <a:spcPct val="120000"/>
              </a:lnSpc>
            </a:pPr>
            <a:r>
              <a:rPr lang="en-IN" dirty="0"/>
              <a:t>The Professional Program in Game Art &amp; Design (PPGAD) is a dynamic 12-month course designed to immerse students in the world of game art and design. This program offers a comprehensive curriculum that spans from the foundational principles of game design to advanced techniques in digital painting, 3D </a:t>
            </a:r>
            <a:r>
              <a:rPr lang="en-IN" dirty="0" err="1"/>
              <a:t>modeling</a:t>
            </a:r>
            <a:r>
              <a:rPr lang="en-IN" dirty="0"/>
              <a:t>, and animation. Students will gain hands-on experience with industry-standard software, preparing them to create visually stunning and engaging game environments and characters. The program is tailored to equip students with the creative and technical skills needed to thrive in the competitive gaming industry.</a:t>
            </a:r>
          </a:p>
        </p:txBody>
      </p:sp>
      <p:sp>
        <p:nvSpPr>
          <p:cNvPr id="7" name="Rectangle 6">
            <a:extLst>
              <a:ext uri="{FF2B5EF4-FFF2-40B4-BE49-F238E27FC236}">
                <a16:creationId xmlns:a16="http://schemas.microsoft.com/office/drawing/2014/main" id="{3E33CC8D-0778-D010-23CA-9234B85436CD}"/>
              </a:ext>
            </a:extLst>
          </p:cNvPr>
          <p:cNvSpPr/>
          <p:nvPr/>
        </p:nvSpPr>
        <p:spPr>
          <a:xfrm>
            <a:off x="-2" y="6707188"/>
            <a:ext cx="12192002" cy="150812"/>
          </a:xfrm>
          <a:prstGeom prst="rect">
            <a:avLst/>
          </a:prstGeom>
          <a:solidFill>
            <a:srgbClr val="666666"/>
          </a:solid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2400" dirty="0">
              <a:latin typeface="Arial"/>
              <a:cs typeface="Arial"/>
            </a:endParaRPr>
          </a:p>
        </p:txBody>
      </p:sp>
      <p:sp>
        <p:nvSpPr>
          <p:cNvPr id="9" name="Rectangle 8">
            <a:extLst>
              <a:ext uri="{FF2B5EF4-FFF2-40B4-BE49-F238E27FC236}">
                <a16:creationId xmlns:a16="http://schemas.microsoft.com/office/drawing/2014/main" id="{8FE6401F-587D-4517-DCC5-A3634A548A66}"/>
              </a:ext>
            </a:extLst>
          </p:cNvPr>
          <p:cNvSpPr/>
          <p:nvPr/>
        </p:nvSpPr>
        <p:spPr>
          <a:xfrm>
            <a:off x="2727803" y="985695"/>
            <a:ext cx="5943600" cy="45719"/>
          </a:xfrm>
          <a:prstGeom prst="rect">
            <a:avLst/>
          </a:prstGeom>
          <a:gradFill flip="none" rotWithShape="1">
            <a:gsLst>
              <a:gs pos="0">
                <a:schemeClr val="accent1">
                  <a:lumMod val="40000"/>
                  <a:lumOff val="60000"/>
                </a:schemeClr>
              </a:gs>
              <a:gs pos="46000">
                <a:schemeClr val="accent1">
                  <a:lumMod val="95000"/>
                  <a:lumOff val="5000"/>
                </a:schemeClr>
              </a:gs>
              <a:gs pos="100000">
                <a:schemeClr val="accent1">
                  <a:lumMod val="60000"/>
                </a:schemeClr>
              </a:gs>
            </a:gsLst>
            <a:path path="circle">
              <a:fillToRect l="50000" t="130000" r="50000" b="-3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pic>
        <p:nvPicPr>
          <p:cNvPr id="2" name="Picture 1" descr="A logo for a company&#10;&#10;Description automatically generated">
            <a:extLst>
              <a:ext uri="{FF2B5EF4-FFF2-40B4-BE49-F238E27FC236}">
                <a16:creationId xmlns:a16="http://schemas.microsoft.com/office/drawing/2014/main" id="{F0375DAD-1067-3317-1BF3-D465AEAE67DB}"/>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10823317" y="136290"/>
            <a:ext cx="1213200" cy="1213200"/>
          </a:xfrm>
          <a:prstGeom prst="rect">
            <a:avLst/>
          </a:prstGeom>
        </p:spPr>
      </p:pic>
      <p:sp>
        <p:nvSpPr>
          <p:cNvPr id="3" name="Text Placeholder 4">
            <a:extLst>
              <a:ext uri="{FF2B5EF4-FFF2-40B4-BE49-F238E27FC236}">
                <a16:creationId xmlns:a16="http://schemas.microsoft.com/office/drawing/2014/main" id="{12C592BA-9DB6-C42C-6FF3-0C80D8A0A767}"/>
              </a:ext>
            </a:extLst>
          </p:cNvPr>
          <p:cNvSpPr txBox="1">
            <a:spLocks/>
          </p:cNvSpPr>
          <p:nvPr/>
        </p:nvSpPr>
        <p:spPr>
          <a:xfrm>
            <a:off x="496421" y="2116313"/>
            <a:ext cx="5074127" cy="2984780"/>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1800" dirty="0"/>
              <a:t>3 Days a week (MWF / TTS)</a:t>
            </a:r>
          </a:p>
          <a:p>
            <a:r>
              <a:rPr lang="en-US" sz="1800" dirty="0"/>
              <a:t>Everyday 2 Hrs. (Theory – 1 Hr. &amp; Practical 1 Hr.)</a:t>
            </a:r>
          </a:p>
          <a:p>
            <a:r>
              <a:rPr lang="en-US" sz="1800" dirty="0"/>
              <a:t>Duration: 12 Months</a:t>
            </a:r>
          </a:p>
        </p:txBody>
      </p:sp>
      <p:grpSp>
        <p:nvGrpSpPr>
          <p:cNvPr id="4" name="Group 3">
            <a:extLst>
              <a:ext uri="{FF2B5EF4-FFF2-40B4-BE49-F238E27FC236}">
                <a16:creationId xmlns:a16="http://schemas.microsoft.com/office/drawing/2014/main" id="{B054E7C5-64F6-ECE6-8C9B-106552F6FFFE}"/>
              </a:ext>
            </a:extLst>
          </p:cNvPr>
          <p:cNvGrpSpPr/>
          <p:nvPr/>
        </p:nvGrpSpPr>
        <p:grpSpPr>
          <a:xfrm>
            <a:off x="508000" y="3227764"/>
            <a:ext cx="3594100" cy="3479424"/>
            <a:chOff x="884237" y="2261272"/>
            <a:chExt cx="10277111" cy="9949199"/>
          </a:xfrm>
        </p:grpSpPr>
        <p:sp>
          <p:nvSpPr>
            <p:cNvPr id="5" name="Freeform 81598">
              <a:extLst>
                <a:ext uri="{FF2B5EF4-FFF2-40B4-BE49-F238E27FC236}">
                  <a16:creationId xmlns:a16="http://schemas.microsoft.com/office/drawing/2014/main" id="{ACF99F7D-EDD0-5BBB-5A2C-FD1233F05B36}"/>
                </a:ext>
              </a:extLst>
            </p:cNvPr>
            <p:cNvSpPr>
              <a:spLocks/>
            </p:cNvSpPr>
            <p:nvPr/>
          </p:nvSpPr>
          <p:spPr bwMode="auto">
            <a:xfrm>
              <a:off x="1719100" y="6258235"/>
              <a:ext cx="6916646" cy="4894407"/>
            </a:xfrm>
            <a:custGeom>
              <a:avLst/>
              <a:gdLst>
                <a:gd name="T0" fmla="*/ 6 w 181"/>
                <a:gd name="T1" fmla="*/ 102 h 128"/>
                <a:gd name="T2" fmla="*/ 39 w 181"/>
                <a:gd name="T3" fmla="*/ 43 h 128"/>
                <a:gd name="T4" fmla="*/ 66 w 181"/>
                <a:gd name="T5" fmla="*/ 30 h 128"/>
                <a:gd name="T6" fmla="*/ 109 w 181"/>
                <a:gd name="T7" fmla="*/ 35 h 128"/>
                <a:gd name="T8" fmla="*/ 119 w 181"/>
                <a:gd name="T9" fmla="*/ 16 h 128"/>
                <a:gd name="T10" fmla="*/ 128 w 181"/>
                <a:gd name="T11" fmla="*/ 0 h 128"/>
                <a:gd name="T12" fmla="*/ 153 w 181"/>
                <a:gd name="T13" fmla="*/ 7 h 128"/>
                <a:gd name="T14" fmla="*/ 140 w 181"/>
                <a:gd name="T15" fmla="*/ 49 h 128"/>
                <a:gd name="T16" fmla="*/ 174 w 181"/>
                <a:gd name="T17" fmla="*/ 76 h 128"/>
                <a:gd name="T18" fmla="*/ 181 w 181"/>
                <a:gd name="T19" fmla="*/ 106 h 128"/>
                <a:gd name="T20" fmla="*/ 177 w 181"/>
                <a:gd name="T21" fmla="*/ 128 h 128"/>
                <a:gd name="T22" fmla="*/ 22 w 181"/>
                <a:gd name="T23" fmla="*/ 128 h 128"/>
                <a:gd name="T24" fmla="*/ 6 w 181"/>
                <a:gd name="T25" fmla="*/ 102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1" h="128">
                  <a:moveTo>
                    <a:pt x="6" y="102"/>
                  </a:moveTo>
                  <a:cubicBezTo>
                    <a:pt x="39" y="43"/>
                    <a:pt x="39" y="43"/>
                    <a:pt x="39" y="43"/>
                  </a:cubicBezTo>
                  <a:cubicBezTo>
                    <a:pt x="46" y="36"/>
                    <a:pt x="56" y="31"/>
                    <a:pt x="66" y="30"/>
                  </a:cubicBezTo>
                  <a:cubicBezTo>
                    <a:pt x="80" y="29"/>
                    <a:pt x="95" y="31"/>
                    <a:pt x="109" y="35"/>
                  </a:cubicBezTo>
                  <a:cubicBezTo>
                    <a:pt x="113" y="29"/>
                    <a:pt x="116" y="22"/>
                    <a:pt x="119" y="16"/>
                  </a:cubicBezTo>
                  <a:cubicBezTo>
                    <a:pt x="120" y="14"/>
                    <a:pt x="127" y="0"/>
                    <a:pt x="128" y="0"/>
                  </a:cubicBezTo>
                  <a:cubicBezTo>
                    <a:pt x="136" y="3"/>
                    <a:pt x="145" y="5"/>
                    <a:pt x="153" y="7"/>
                  </a:cubicBezTo>
                  <a:cubicBezTo>
                    <a:pt x="149" y="21"/>
                    <a:pt x="144" y="35"/>
                    <a:pt x="140" y="49"/>
                  </a:cubicBezTo>
                  <a:cubicBezTo>
                    <a:pt x="153" y="56"/>
                    <a:pt x="166" y="63"/>
                    <a:pt x="174" y="76"/>
                  </a:cubicBezTo>
                  <a:cubicBezTo>
                    <a:pt x="179" y="85"/>
                    <a:pt x="181" y="95"/>
                    <a:pt x="181" y="106"/>
                  </a:cubicBezTo>
                  <a:cubicBezTo>
                    <a:pt x="180" y="113"/>
                    <a:pt x="179" y="121"/>
                    <a:pt x="177" y="128"/>
                  </a:cubicBezTo>
                  <a:cubicBezTo>
                    <a:pt x="22" y="128"/>
                    <a:pt x="22" y="128"/>
                    <a:pt x="22" y="128"/>
                  </a:cubicBezTo>
                  <a:cubicBezTo>
                    <a:pt x="8" y="128"/>
                    <a:pt x="0" y="114"/>
                    <a:pt x="6" y="102"/>
                  </a:cubicBezTo>
                  <a:close/>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6" name="Group 5">
              <a:extLst>
                <a:ext uri="{FF2B5EF4-FFF2-40B4-BE49-F238E27FC236}">
                  <a16:creationId xmlns:a16="http://schemas.microsoft.com/office/drawing/2014/main" id="{7F45C16D-C6D3-4831-221B-EB7C180591CA}"/>
                </a:ext>
              </a:extLst>
            </p:cNvPr>
            <p:cNvGrpSpPr/>
            <p:nvPr/>
          </p:nvGrpSpPr>
          <p:grpSpPr>
            <a:xfrm>
              <a:off x="884237" y="2261272"/>
              <a:ext cx="3950380" cy="7510702"/>
              <a:chOff x="-3471496" y="6031768"/>
              <a:chExt cx="2787858" cy="5300445"/>
            </a:xfrm>
          </p:grpSpPr>
          <p:grpSp>
            <p:nvGrpSpPr>
              <p:cNvPr id="59" name="Group 58">
                <a:extLst>
                  <a:ext uri="{FF2B5EF4-FFF2-40B4-BE49-F238E27FC236}">
                    <a16:creationId xmlns:a16="http://schemas.microsoft.com/office/drawing/2014/main" id="{EFEFF1F7-9BF4-D5D6-56BF-6CE6C6F55E12}"/>
                  </a:ext>
                </a:extLst>
              </p:cNvPr>
              <p:cNvGrpSpPr/>
              <p:nvPr/>
            </p:nvGrpSpPr>
            <p:grpSpPr>
              <a:xfrm>
                <a:off x="-3471496" y="6031768"/>
                <a:ext cx="2787858" cy="5300445"/>
                <a:chOff x="11964378" y="6046786"/>
                <a:chExt cx="3506538" cy="6666845"/>
              </a:xfrm>
            </p:grpSpPr>
            <p:grpSp>
              <p:nvGrpSpPr>
                <p:cNvPr id="61" name="Group 60">
                  <a:extLst>
                    <a:ext uri="{FF2B5EF4-FFF2-40B4-BE49-F238E27FC236}">
                      <a16:creationId xmlns:a16="http://schemas.microsoft.com/office/drawing/2014/main" id="{CD45377A-0899-862E-A403-14105751C78C}"/>
                    </a:ext>
                  </a:extLst>
                </p:cNvPr>
                <p:cNvGrpSpPr/>
                <p:nvPr/>
              </p:nvGrpSpPr>
              <p:grpSpPr>
                <a:xfrm>
                  <a:off x="13686031" y="7836986"/>
                  <a:ext cx="1784885" cy="2530780"/>
                  <a:chOff x="13002206" y="10072851"/>
                  <a:chExt cx="1284898" cy="1821851"/>
                </a:xfrm>
              </p:grpSpPr>
              <p:sp>
                <p:nvSpPr>
                  <p:cNvPr id="75" name="Freeform 4248">
                    <a:extLst>
                      <a:ext uri="{FF2B5EF4-FFF2-40B4-BE49-F238E27FC236}">
                        <a16:creationId xmlns:a16="http://schemas.microsoft.com/office/drawing/2014/main" id="{ABBDC9E1-337A-D7FB-B895-594993B1CF5F}"/>
                      </a:ext>
                    </a:extLst>
                  </p:cNvPr>
                  <p:cNvSpPr>
                    <a:spLocks/>
                  </p:cNvSpPr>
                  <p:nvPr/>
                </p:nvSpPr>
                <p:spPr bwMode="auto">
                  <a:xfrm>
                    <a:off x="13098099" y="11281021"/>
                    <a:ext cx="249315" cy="613681"/>
                  </a:xfrm>
                  <a:custGeom>
                    <a:avLst/>
                    <a:gdLst>
                      <a:gd name="T0" fmla="*/ 3 w 15"/>
                      <a:gd name="T1" fmla="*/ 37 h 37"/>
                      <a:gd name="T2" fmla="*/ 3 w 15"/>
                      <a:gd name="T3" fmla="*/ 37 h 37"/>
                      <a:gd name="T4" fmla="*/ 5 w 15"/>
                      <a:gd name="T5" fmla="*/ 35 h 37"/>
                      <a:gd name="T6" fmla="*/ 15 w 15"/>
                      <a:gd name="T7" fmla="*/ 3 h 37"/>
                      <a:gd name="T8" fmla="*/ 14 w 15"/>
                      <a:gd name="T9" fmla="*/ 0 h 37"/>
                      <a:gd name="T10" fmla="*/ 11 w 15"/>
                      <a:gd name="T11" fmla="*/ 1 h 37"/>
                      <a:gd name="T12" fmla="*/ 1 w 15"/>
                      <a:gd name="T13" fmla="*/ 35 h 37"/>
                      <a:gd name="T14" fmla="*/ 3 w 15"/>
                      <a:gd name="T15" fmla="*/ 37 h 3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37">
                        <a:moveTo>
                          <a:pt x="3" y="37"/>
                        </a:moveTo>
                        <a:cubicBezTo>
                          <a:pt x="3" y="37"/>
                          <a:pt x="3" y="37"/>
                          <a:pt x="3" y="37"/>
                        </a:cubicBezTo>
                        <a:cubicBezTo>
                          <a:pt x="4" y="36"/>
                          <a:pt x="5" y="36"/>
                          <a:pt x="5" y="35"/>
                        </a:cubicBezTo>
                        <a:cubicBezTo>
                          <a:pt x="4" y="18"/>
                          <a:pt x="14" y="3"/>
                          <a:pt x="15" y="3"/>
                        </a:cubicBezTo>
                        <a:cubicBezTo>
                          <a:pt x="15" y="2"/>
                          <a:pt x="15" y="1"/>
                          <a:pt x="14" y="0"/>
                        </a:cubicBezTo>
                        <a:cubicBezTo>
                          <a:pt x="13" y="0"/>
                          <a:pt x="12" y="0"/>
                          <a:pt x="11" y="1"/>
                        </a:cubicBezTo>
                        <a:cubicBezTo>
                          <a:pt x="11" y="2"/>
                          <a:pt x="0" y="17"/>
                          <a:pt x="1" y="35"/>
                        </a:cubicBezTo>
                        <a:cubicBezTo>
                          <a:pt x="1" y="36"/>
                          <a:pt x="2" y="37"/>
                          <a:pt x="3" y="37"/>
                        </a:cubicBezTo>
                        <a:close/>
                      </a:path>
                    </a:pathLst>
                  </a:custGeom>
                  <a:solidFill>
                    <a:srgbClr val="4B41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 name="Freeform 4250">
                    <a:extLst>
                      <a:ext uri="{FF2B5EF4-FFF2-40B4-BE49-F238E27FC236}">
                        <a16:creationId xmlns:a16="http://schemas.microsoft.com/office/drawing/2014/main" id="{D551893A-289F-0C06-670E-29531D7BFC8E}"/>
                      </a:ext>
                    </a:extLst>
                  </p:cNvPr>
                  <p:cNvSpPr>
                    <a:spLocks/>
                  </p:cNvSpPr>
                  <p:nvPr/>
                </p:nvSpPr>
                <p:spPr bwMode="auto">
                  <a:xfrm>
                    <a:off x="13002206" y="10072851"/>
                    <a:ext cx="1284898" cy="1534200"/>
                  </a:xfrm>
                  <a:custGeom>
                    <a:avLst/>
                    <a:gdLst>
                      <a:gd name="T0" fmla="*/ 16 w 76"/>
                      <a:gd name="T1" fmla="*/ 77 h 92"/>
                      <a:gd name="T2" fmla="*/ 76 w 76"/>
                      <a:gd name="T3" fmla="*/ 8 h 92"/>
                      <a:gd name="T4" fmla="*/ 68 w 76"/>
                      <a:gd name="T5" fmla="*/ 2 h 92"/>
                      <a:gd name="T6" fmla="*/ 16 w 76"/>
                      <a:gd name="T7" fmla="*/ 77 h 92"/>
                    </a:gdLst>
                    <a:ahLst/>
                    <a:cxnLst>
                      <a:cxn ang="0">
                        <a:pos x="T0" y="T1"/>
                      </a:cxn>
                      <a:cxn ang="0">
                        <a:pos x="T2" y="T3"/>
                      </a:cxn>
                      <a:cxn ang="0">
                        <a:pos x="T4" y="T5"/>
                      </a:cxn>
                      <a:cxn ang="0">
                        <a:pos x="T6" y="T7"/>
                      </a:cxn>
                    </a:cxnLst>
                    <a:rect l="0" t="0" r="r" b="b"/>
                    <a:pathLst>
                      <a:path w="76" h="92">
                        <a:moveTo>
                          <a:pt x="16" y="77"/>
                        </a:moveTo>
                        <a:cubicBezTo>
                          <a:pt x="16" y="77"/>
                          <a:pt x="61" y="92"/>
                          <a:pt x="76" y="8"/>
                        </a:cubicBezTo>
                        <a:cubicBezTo>
                          <a:pt x="76" y="3"/>
                          <a:pt x="72" y="0"/>
                          <a:pt x="68" y="2"/>
                        </a:cubicBezTo>
                        <a:cubicBezTo>
                          <a:pt x="47" y="11"/>
                          <a:pt x="0" y="36"/>
                          <a:pt x="16" y="77"/>
                        </a:cubicBezTo>
                        <a:close/>
                      </a:path>
                    </a:pathLst>
                  </a:custGeom>
                  <a:solidFill>
                    <a:srgbClr val="4B41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2" name="Group 61">
                  <a:extLst>
                    <a:ext uri="{FF2B5EF4-FFF2-40B4-BE49-F238E27FC236}">
                      <a16:creationId xmlns:a16="http://schemas.microsoft.com/office/drawing/2014/main" id="{7DD2E021-F280-E3C2-712E-B831C0337E8B}"/>
                    </a:ext>
                  </a:extLst>
                </p:cNvPr>
                <p:cNvGrpSpPr/>
                <p:nvPr/>
              </p:nvGrpSpPr>
              <p:grpSpPr>
                <a:xfrm>
                  <a:off x="12694160" y="6046786"/>
                  <a:ext cx="1997962" cy="4313066"/>
                  <a:chOff x="12388531" y="9324919"/>
                  <a:chExt cx="1208184" cy="2608147"/>
                </a:xfrm>
              </p:grpSpPr>
              <p:sp>
                <p:nvSpPr>
                  <p:cNvPr id="71" name="Freeform 4249">
                    <a:extLst>
                      <a:ext uri="{FF2B5EF4-FFF2-40B4-BE49-F238E27FC236}">
                        <a16:creationId xmlns:a16="http://schemas.microsoft.com/office/drawing/2014/main" id="{CCB3E31B-5323-B988-34D5-965EC6C86A8D}"/>
                      </a:ext>
                    </a:extLst>
                  </p:cNvPr>
                  <p:cNvSpPr>
                    <a:spLocks/>
                  </p:cNvSpPr>
                  <p:nvPr/>
                </p:nvSpPr>
                <p:spPr bwMode="auto">
                  <a:xfrm>
                    <a:off x="12983034" y="10839947"/>
                    <a:ext cx="95893" cy="1093119"/>
                  </a:xfrm>
                  <a:custGeom>
                    <a:avLst/>
                    <a:gdLst>
                      <a:gd name="T0" fmla="*/ 3 w 5"/>
                      <a:gd name="T1" fmla="*/ 66 h 66"/>
                      <a:gd name="T2" fmla="*/ 3 w 5"/>
                      <a:gd name="T3" fmla="*/ 66 h 66"/>
                      <a:gd name="T4" fmla="*/ 5 w 5"/>
                      <a:gd name="T5" fmla="*/ 64 h 66"/>
                      <a:gd name="T6" fmla="*/ 4 w 5"/>
                      <a:gd name="T7" fmla="*/ 2 h 66"/>
                      <a:gd name="T8" fmla="*/ 2 w 5"/>
                      <a:gd name="T9" fmla="*/ 0 h 66"/>
                      <a:gd name="T10" fmla="*/ 0 w 5"/>
                      <a:gd name="T11" fmla="*/ 2 h 66"/>
                      <a:gd name="T12" fmla="*/ 1 w 5"/>
                      <a:gd name="T13" fmla="*/ 64 h 66"/>
                      <a:gd name="T14" fmla="*/ 3 w 5"/>
                      <a:gd name="T15" fmla="*/ 66 h 6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66">
                        <a:moveTo>
                          <a:pt x="3" y="66"/>
                        </a:moveTo>
                        <a:cubicBezTo>
                          <a:pt x="3" y="66"/>
                          <a:pt x="3" y="66"/>
                          <a:pt x="3" y="66"/>
                        </a:cubicBezTo>
                        <a:cubicBezTo>
                          <a:pt x="4" y="66"/>
                          <a:pt x="5" y="65"/>
                          <a:pt x="5" y="64"/>
                        </a:cubicBezTo>
                        <a:cubicBezTo>
                          <a:pt x="4" y="2"/>
                          <a:pt x="4" y="2"/>
                          <a:pt x="4" y="2"/>
                        </a:cubicBezTo>
                        <a:cubicBezTo>
                          <a:pt x="4" y="1"/>
                          <a:pt x="3" y="0"/>
                          <a:pt x="2" y="0"/>
                        </a:cubicBezTo>
                        <a:cubicBezTo>
                          <a:pt x="1" y="0"/>
                          <a:pt x="0" y="1"/>
                          <a:pt x="0" y="2"/>
                        </a:cubicBezTo>
                        <a:cubicBezTo>
                          <a:pt x="1" y="64"/>
                          <a:pt x="1" y="64"/>
                          <a:pt x="1" y="64"/>
                        </a:cubicBezTo>
                        <a:cubicBezTo>
                          <a:pt x="1" y="66"/>
                          <a:pt x="2" y="66"/>
                          <a:pt x="3" y="66"/>
                        </a:cubicBezTo>
                        <a:close/>
                      </a:path>
                    </a:pathLst>
                  </a:custGeom>
                  <a:solidFill>
                    <a:srgbClr val="8379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72" name="Group 71">
                    <a:extLst>
                      <a:ext uri="{FF2B5EF4-FFF2-40B4-BE49-F238E27FC236}">
                        <a16:creationId xmlns:a16="http://schemas.microsoft.com/office/drawing/2014/main" id="{6A8D0144-3F66-83E7-B4DF-5F0128EF70C4}"/>
                      </a:ext>
                    </a:extLst>
                  </p:cNvPr>
                  <p:cNvGrpSpPr/>
                  <p:nvPr/>
                </p:nvGrpSpPr>
                <p:grpSpPr>
                  <a:xfrm>
                    <a:off x="12388531" y="9324919"/>
                    <a:ext cx="1208184" cy="2013637"/>
                    <a:chOff x="12388531" y="9324919"/>
                    <a:chExt cx="1208184" cy="2013637"/>
                  </a:xfrm>
                </p:grpSpPr>
                <p:sp>
                  <p:nvSpPr>
                    <p:cNvPr id="73" name="Freeform 4252">
                      <a:extLst>
                        <a:ext uri="{FF2B5EF4-FFF2-40B4-BE49-F238E27FC236}">
                          <a16:creationId xmlns:a16="http://schemas.microsoft.com/office/drawing/2014/main" id="{C99FEE24-3C3C-5D8F-E4F6-CC16AD73DA6B}"/>
                        </a:ext>
                      </a:extLst>
                    </p:cNvPr>
                    <p:cNvSpPr>
                      <a:spLocks/>
                    </p:cNvSpPr>
                    <p:nvPr/>
                  </p:nvSpPr>
                  <p:spPr bwMode="auto">
                    <a:xfrm>
                      <a:off x="12388531" y="9324919"/>
                      <a:ext cx="1208184" cy="2013637"/>
                    </a:xfrm>
                    <a:custGeom>
                      <a:avLst/>
                      <a:gdLst>
                        <a:gd name="T0" fmla="*/ 31 w 72"/>
                        <a:gd name="T1" fmla="*/ 114 h 120"/>
                        <a:gd name="T2" fmla="*/ 46 w 72"/>
                        <a:gd name="T3" fmla="*/ 113 h 120"/>
                        <a:gd name="T4" fmla="*/ 38 w 72"/>
                        <a:gd name="T5" fmla="*/ 9 h 120"/>
                        <a:gd name="T6" fmla="*/ 31 w 72"/>
                        <a:gd name="T7" fmla="*/ 114 h 120"/>
                      </a:gdLst>
                      <a:ahLst/>
                      <a:cxnLst>
                        <a:cxn ang="0">
                          <a:pos x="T0" y="T1"/>
                        </a:cxn>
                        <a:cxn ang="0">
                          <a:pos x="T2" y="T3"/>
                        </a:cxn>
                        <a:cxn ang="0">
                          <a:pos x="T4" y="T5"/>
                        </a:cxn>
                        <a:cxn ang="0">
                          <a:pos x="T6" y="T7"/>
                        </a:cxn>
                      </a:cxnLst>
                      <a:rect l="0" t="0" r="r" b="b"/>
                      <a:pathLst>
                        <a:path w="72" h="120">
                          <a:moveTo>
                            <a:pt x="31" y="114"/>
                          </a:moveTo>
                          <a:cubicBezTo>
                            <a:pt x="34" y="120"/>
                            <a:pt x="44" y="119"/>
                            <a:pt x="46" y="113"/>
                          </a:cubicBezTo>
                          <a:cubicBezTo>
                            <a:pt x="55" y="82"/>
                            <a:pt x="72" y="16"/>
                            <a:pt x="38" y="9"/>
                          </a:cubicBezTo>
                          <a:cubicBezTo>
                            <a:pt x="0" y="0"/>
                            <a:pt x="13" y="77"/>
                            <a:pt x="31" y="114"/>
                          </a:cubicBezTo>
                          <a:close/>
                        </a:path>
                      </a:pathLst>
                    </a:custGeom>
                    <a:solidFill>
                      <a:srgbClr val="8379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 name="Freeform 4253">
                      <a:extLst>
                        <a:ext uri="{FF2B5EF4-FFF2-40B4-BE49-F238E27FC236}">
                          <a16:creationId xmlns:a16="http://schemas.microsoft.com/office/drawing/2014/main" id="{2E866B22-C135-DC4C-6AA4-7FD8D7BA296F}"/>
                        </a:ext>
                      </a:extLst>
                    </p:cNvPr>
                    <p:cNvSpPr>
                      <a:spLocks/>
                    </p:cNvSpPr>
                    <p:nvPr/>
                  </p:nvSpPr>
                  <p:spPr bwMode="auto">
                    <a:xfrm>
                      <a:off x="12963855" y="9804364"/>
                      <a:ext cx="95893" cy="1495842"/>
                    </a:xfrm>
                    <a:custGeom>
                      <a:avLst/>
                      <a:gdLst>
                        <a:gd name="T0" fmla="*/ 5 w 6"/>
                        <a:gd name="T1" fmla="*/ 90 h 90"/>
                        <a:gd name="T2" fmla="*/ 5 w 6"/>
                        <a:gd name="T3" fmla="*/ 90 h 90"/>
                        <a:gd name="T4" fmla="*/ 6 w 6"/>
                        <a:gd name="T5" fmla="*/ 89 h 90"/>
                        <a:gd name="T6" fmla="*/ 2 w 6"/>
                        <a:gd name="T7" fmla="*/ 1 h 90"/>
                        <a:gd name="T8" fmla="*/ 1 w 6"/>
                        <a:gd name="T9" fmla="*/ 0 h 90"/>
                        <a:gd name="T10" fmla="*/ 0 w 6"/>
                        <a:gd name="T11" fmla="*/ 1 h 90"/>
                        <a:gd name="T12" fmla="*/ 4 w 6"/>
                        <a:gd name="T13" fmla="*/ 89 h 90"/>
                        <a:gd name="T14" fmla="*/ 5 w 6"/>
                        <a:gd name="T15" fmla="*/ 90 h 9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90">
                          <a:moveTo>
                            <a:pt x="5" y="90"/>
                          </a:moveTo>
                          <a:cubicBezTo>
                            <a:pt x="5" y="90"/>
                            <a:pt x="5" y="90"/>
                            <a:pt x="5" y="90"/>
                          </a:cubicBezTo>
                          <a:cubicBezTo>
                            <a:pt x="5" y="90"/>
                            <a:pt x="6" y="89"/>
                            <a:pt x="6" y="89"/>
                          </a:cubicBezTo>
                          <a:cubicBezTo>
                            <a:pt x="2" y="1"/>
                            <a:pt x="2" y="1"/>
                            <a:pt x="2" y="1"/>
                          </a:cubicBezTo>
                          <a:cubicBezTo>
                            <a:pt x="2" y="1"/>
                            <a:pt x="2" y="0"/>
                            <a:pt x="1" y="0"/>
                          </a:cubicBezTo>
                          <a:cubicBezTo>
                            <a:pt x="0" y="0"/>
                            <a:pt x="0" y="1"/>
                            <a:pt x="0" y="1"/>
                          </a:cubicBezTo>
                          <a:cubicBezTo>
                            <a:pt x="4" y="89"/>
                            <a:pt x="4" y="89"/>
                            <a:pt x="4" y="89"/>
                          </a:cubicBezTo>
                          <a:cubicBezTo>
                            <a:pt x="4" y="89"/>
                            <a:pt x="4" y="90"/>
                            <a:pt x="5" y="90"/>
                          </a:cubicBezTo>
                          <a:close/>
                        </a:path>
                      </a:pathLst>
                    </a:custGeom>
                    <a:solidFill>
                      <a:srgbClr val="4B41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grpSp>
              <p:nvGrpSpPr>
                <p:cNvPr id="63" name="Group 62">
                  <a:extLst>
                    <a:ext uri="{FF2B5EF4-FFF2-40B4-BE49-F238E27FC236}">
                      <a16:creationId xmlns:a16="http://schemas.microsoft.com/office/drawing/2014/main" id="{663B8679-597F-B48F-3DED-5D90926F5F31}"/>
                    </a:ext>
                  </a:extLst>
                </p:cNvPr>
                <p:cNvGrpSpPr/>
                <p:nvPr/>
              </p:nvGrpSpPr>
              <p:grpSpPr>
                <a:xfrm rot="382393">
                  <a:off x="11964378" y="8619935"/>
                  <a:ext cx="1658571" cy="1704006"/>
                  <a:chOff x="11506364" y="10590632"/>
                  <a:chExt cx="1399962" cy="1438313"/>
                </a:xfrm>
              </p:grpSpPr>
              <p:sp>
                <p:nvSpPr>
                  <p:cNvPr id="68" name="Freeform 4245">
                    <a:extLst>
                      <a:ext uri="{FF2B5EF4-FFF2-40B4-BE49-F238E27FC236}">
                        <a16:creationId xmlns:a16="http://schemas.microsoft.com/office/drawing/2014/main" id="{619C4658-73F4-4BC7-83A0-A4367DF7AF10}"/>
                      </a:ext>
                    </a:extLst>
                  </p:cNvPr>
                  <p:cNvSpPr>
                    <a:spLocks/>
                  </p:cNvSpPr>
                  <p:nvPr/>
                </p:nvSpPr>
                <p:spPr bwMode="auto">
                  <a:xfrm>
                    <a:off x="12580304" y="11434443"/>
                    <a:ext cx="326022" cy="517795"/>
                  </a:xfrm>
                  <a:custGeom>
                    <a:avLst/>
                    <a:gdLst>
                      <a:gd name="T0" fmla="*/ 18 w 20"/>
                      <a:gd name="T1" fmla="*/ 31 h 31"/>
                      <a:gd name="T2" fmla="*/ 19 w 20"/>
                      <a:gd name="T3" fmla="*/ 29 h 31"/>
                      <a:gd name="T4" fmla="*/ 3 w 20"/>
                      <a:gd name="T5" fmla="*/ 0 h 31"/>
                      <a:gd name="T6" fmla="*/ 1 w 20"/>
                      <a:gd name="T7" fmla="*/ 1 h 31"/>
                      <a:gd name="T8" fmla="*/ 1 w 20"/>
                      <a:gd name="T9" fmla="*/ 4 h 31"/>
                      <a:gd name="T10" fmla="*/ 9 w 20"/>
                      <a:gd name="T11" fmla="*/ 10 h 31"/>
                      <a:gd name="T12" fmla="*/ 16 w 20"/>
                      <a:gd name="T13" fmla="*/ 29 h 31"/>
                      <a:gd name="T14" fmla="*/ 17 w 20"/>
                      <a:gd name="T15" fmla="*/ 31 h 31"/>
                      <a:gd name="T16" fmla="*/ 18 w 20"/>
                      <a:gd name="T17"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31">
                        <a:moveTo>
                          <a:pt x="18" y="31"/>
                        </a:moveTo>
                        <a:cubicBezTo>
                          <a:pt x="19" y="31"/>
                          <a:pt x="19" y="30"/>
                          <a:pt x="19" y="29"/>
                        </a:cubicBezTo>
                        <a:cubicBezTo>
                          <a:pt x="20" y="9"/>
                          <a:pt x="4" y="1"/>
                          <a:pt x="3" y="0"/>
                        </a:cubicBezTo>
                        <a:cubicBezTo>
                          <a:pt x="2" y="0"/>
                          <a:pt x="1" y="0"/>
                          <a:pt x="1" y="1"/>
                        </a:cubicBezTo>
                        <a:cubicBezTo>
                          <a:pt x="0" y="2"/>
                          <a:pt x="0" y="3"/>
                          <a:pt x="1" y="4"/>
                        </a:cubicBezTo>
                        <a:cubicBezTo>
                          <a:pt x="1" y="4"/>
                          <a:pt x="5" y="6"/>
                          <a:pt x="9" y="10"/>
                        </a:cubicBezTo>
                        <a:cubicBezTo>
                          <a:pt x="13" y="16"/>
                          <a:pt x="16" y="22"/>
                          <a:pt x="16" y="29"/>
                        </a:cubicBezTo>
                        <a:cubicBezTo>
                          <a:pt x="16" y="30"/>
                          <a:pt x="16" y="31"/>
                          <a:pt x="17" y="31"/>
                        </a:cubicBezTo>
                        <a:lnTo>
                          <a:pt x="18" y="31"/>
                        </a:lnTo>
                        <a:close/>
                      </a:path>
                    </a:pathLst>
                  </a:custGeom>
                  <a:solidFill>
                    <a:srgbClr val="8379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 name="Freeform 4251">
                    <a:extLst>
                      <a:ext uri="{FF2B5EF4-FFF2-40B4-BE49-F238E27FC236}">
                        <a16:creationId xmlns:a16="http://schemas.microsoft.com/office/drawing/2014/main" id="{24C4AF22-5E45-0157-B440-D5ED56B1B1F7}"/>
                      </a:ext>
                    </a:extLst>
                  </p:cNvPr>
                  <p:cNvSpPr>
                    <a:spLocks/>
                  </p:cNvSpPr>
                  <p:nvPr/>
                </p:nvSpPr>
                <p:spPr bwMode="auto">
                  <a:xfrm>
                    <a:off x="11506364" y="10590632"/>
                    <a:ext cx="1361606" cy="1438313"/>
                  </a:xfrm>
                  <a:custGeom>
                    <a:avLst/>
                    <a:gdLst>
                      <a:gd name="T0" fmla="*/ 76 w 82"/>
                      <a:gd name="T1" fmla="*/ 62 h 87"/>
                      <a:gd name="T2" fmla="*/ 2 w 82"/>
                      <a:gd name="T3" fmla="*/ 9 h 87"/>
                      <a:gd name="T4" fmla="*/ 8 w 82"/>
                      <a:gd name="T5" fmla="*/ 1 h 87"/>
                      <a:gd name="T6" fmla="*/ 76 w 82"/>
                      <a:gd name="T7" fmla="*/ 62 h 87"/>
                    </a:gdLst>
                    <a:ahLst/>
                    <a:cxnLst>
                      <a:cxn ang="0">
                        <a:pos x="T0" y="T1"/>
                      </a:cxn>
                      <a:cxn ang="0">
                        <a:pos x="T2" y="T3"/>
                      </a:cxn>
                      <a:cxn ang="0">
                        <a:pos x="T4" y="T5"/>
                      </a:cxn>
                      <a:cxn ang="0">
                        <a:pos x="T6" y="T7"/>
                      </a:cxn>
                    </a:cxnLst>
                    <a:rect l="0" t="0" r="r" b="b"/>
                    <a:pathLst>
                      <a:path w="82" h="87">
                        <a:moveTo>
                          <a:pt x="76" y="62"/>
                        </a:moveTo>
                        <a:cubicBezTo>
                          <a:pt x="76" y="62"/>
                          <a:pt x="36" y="87"/>
                          <a:pt x="2" y="9"/>
                        </a:cubicBezTo>
                        <a:cubicBezTo>
                          <a:pt x="0" y="5"/>
                          <a:pt x="4" y="0"/>
                          <a:pt x="8" y="1"/>
                        </a:cubicBezTo>
                        <a:cubicBezTo>
                          <a:pt x="30" y="5"/>
                          <a:pt x="82" y="19"/>
                          <a:pt x="76" y="62"/>
                        </a:cubicBezTo>
                        <a:close/>
                      </a:path>
                    </a:pathLst>
                  </a:custGeom>
                  <a:solidFill>
                    <a:srgbClr val="8379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 name="Freeform 4254">
                    <a:extLst>
                      <a:ext uri="{FF2B5EF4-FFF2-40B4-BE49-F238E27FC236}">
                        <a16:creationId xmlns:a16="http://schemas.microsoft.com/office/drawing/2014/main" id="{5977C554-3CC8-4C8F-31F3-F84BD7B32818}"/>
                      </a:ext>
                    </a:extLst>
                  </p:cNvPr>
                  <p:cNvSpPr>
                    <a:spLocks/>
                  </p:cNvSpPr>
                  <p:nvPr/>
                </p:nvSpPr>
                <p:spPr bwMode="auto">
                  <a:xfrm>
                    <a:off x="11947451" y="10935827"/>
                    <a:ext cx="824639" cy="690389"/>
                  </a:xfrm>
                  <a:custGeom>
                    <a:avLst/>
                    <a:gdLst>
                      <a:gd name="T0" fmla="*/ 49 w 50"/>
                      <a:gd name="T1" fmla="*/ 41 h 41"/>
                      <a:gd name="T2" fmla="*/ 50 w 50"/>
                      <a:gd name="T3" fmla="*/ 41 h 41"/>
                      <a:gd name="T4" fmla="*/ 50 w 50"/>
                      <a:gd name="T5" fmla="*/ 40 h 41"/>
                      <a:gd name="T6" fmla="*/ 1 w 50"/>
                      <a:gd name="T7" fmla="*/ 0 h 41"/>
                      <a:gd name="T8" fmla="*/ 0 w 50"/>
                      <a:gd name="T9" fmla="*/ 0 h 41"/>
                      <a:gd name="T10" fmla="*/ 0 w 50"/>
                      <a:gd name="T11" fmla="*/ 2 h 41"/>
                      <a:gd name="T12" fmla="*/ 49 w 50"/>
                      <a:gd name="T13" fmla="*/ 41 h 41"/>
                      <a:gd name="T14" fmla="*/ 49 w 50"/>
                      <a:gd name="T15" fmla="*/ 41 h 4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 h="41">
                        <a:moveTo>
                          <a:pt x="49" y="41"/>
                        </a:moveTo>
                        <a:cubicBezTo>
                          <a:pt x="50" y="41"/>
                          <a:pt x="50" y="41"/>
                          <a:pt x="50" y="41"/>
                        </a:cubicBezTo>
                        <a:cubicBezTo>
                          <a:pt x="50" y="41"/>
                          <a:pt x="50" y="40"/>
                          <a:pt x="50" y="40"/>
                        </a:cubicBezTo>
                        <a:cubicBezTo>
                          <a:pt x="1" y="0"/>
                          <a:pt x="1" y="0"/>
                          <a:pt x="1" y="0"/>
                        </a:cubicBezTo>
                        <a:cubicBezTo>
                          <a:pt x="1" y="0"/>
                          <a:pt x="0" y="0"/>
                          <a:pt x="0" y="0"/>
                        </a:cubicBezTo>
                        <a:cubicBezTo>
                          <a:pt x="0" y="1"/>
                          <a:pt x="0" y="1"/>
                          <a:pt x="0" y="2"/>
                        </a:cubicBezTo>
                        <a:cubicBezTo>
                          <a:pt x="49" y="41"/>
                          <a:pt x="49" y="41"/>
                          <a:pt x="49" y="41"/>
                        </a:cubicBezTo>
                        <a:cubicBezTo>
                          <a:pt x="49" y="41"/>
                          <a:pt x="49" y="41"/>
                          <a:pt x="49" y="41"/>
                        </a:cubicBezTo>
                        <a:close/>
                      </a:path>
                    </a:pathLst>
                  </a:custGeom>
                  <a:solidFill>
                    <a:srgbClr val="4B41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4" name="Group 63">
                  <a:extLst>
                    <a:ext uri="{FF2B5EF4-FFF2-40B4-BE49-F238E27FC236}">
                      <a16:creationId xmlns:a16="http://schemas.microsoft.com/office/drawing/2014/main" id="{AF4F3E61-217E-4E5E-2B1D-8213DD732135}"/>
                    </a:ext>
                  </a:extLst>
                </p:cNvPr>
                <p:cNvGrpSpPr/>
                <p:nvPr/>
              </p:nvGrpSpPr>
              <p:grpSpPr>
                <a:xfrm>
                  <a:off x="13265290" y="10227467"/>
                  <a:ext cx="877747" cy="2486164"/>
                  <a:chOff x="12854791" y="10175948"/>
                  <a:chExt cx="1649264" cy="2486164"/>
                </a:xfrm>
              </p:grpSpPr>
              <p:sp>
                <p:nvSpPr>
                  <p:cNvPr id="65" name="Freeform 4255">
                    <a:extLst>
                      <a:ext uri="{FF2B5EF4-FFF2-40B4-BE49-F238E27FC236}">
                        <a16:creationId xmlns:a16="http://schemas.microsoft.com/office/drawing/2014/main" id="{5B75941C-9966-315B-36EE-713D3C7193D3}"/>
                      </a:ext>
                    </a:extLst>
                  </p:cNvPr>
                  <p:cNvSpPr>
                    <a:spLocks/>
                  </p:cNvSpPr>
                  <p:nvPr/>
                </p:nvSpPr>
                <p:spPr bwMode="auto">
                  <a:xfrm>
                    <a:off x="12854791" y="10175948"/>
                    <a:ext cx="1649264" cy="2486164"/>
                  </a:xfrm>
                  <a:custGeom>
                    <a:avLst/>
                    <a:gdLst>
                      <a:gd name="T0" fmla="*/ 0 w 99"/>
                      <a:gd name="T1" fmla="*/ 0 h 65"/>
                      <a:gd name="T2" fmla="*/ 3 w 99"/>
                      <a:gd name="T3" fmla="*/ 13 h 65"/>
                      <a:gd name="T4" fmla="*/ 4 w 99"/>
                      <a:gd name="T5" fmla="*/ 17 h 65"/>
                      <a:gd name="T6" fmla="*/ 6 w 99"/>
                      <a:gd name="T7" fmla="*/ 25 h 65"/>
                      <a:gd name="T8" fmla="*/ 7 w 99"/>
                      <a:gd name="T9" fmla="*/ 29 h 65"/>
                      <a:gd name="T10" fmla="*/ 13 w 99"/>
                      <a:gd name="T11" fmla="*/ 60 h 65"/>
                      <a:gd name="T12" fmla="*/ 20 w 99"/>
                      <a:gd name="T13" fmla="*/ 65 h 65"/>
                      <a:gd name="T14" fmla="*/ 79 w 99"/>
                      <a:gd name="T15" fmla="*/ 65 h 65"/>
                      <a:gd name="T16" fmla="*/ 86 w 99"/>
                      <a:gd name="T17" fmla="*/ 60 h 65"/>
                      <a:gd name="T18" fmla="*/ 93 w 99"/>
                      <a:gd name="T19" fmla="*/ 29 h 65"/>
                      <a:gd name="T20" fmla="*/ 94 w 99"/>
                      <a:gd name="T21" fmla="*/ 25 h 65"/>
                      <a:gd name="T22" fmla="*/ 96 w 99"/>
                      <a:gd name="T23" fmla="*/ 17 h 65"/>
                      <a:gd name="T24" fmla="*/ 97 w 99"/>
                      <a:gd name="T25" fmla="*/ 13 h 65"/>
                      <a:gd name="T26" fmla="*/ 99 w 99"/>
                      <a:gd name="T27" fmla="*/ 0 h 65"/>
                      <a:gd name="T28" fmla="*/ 0 w 99"/>
                      <a:gd name="T29" fmla="*/ 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9" h="65">
                        <a:moveTo>
                          <a:pt x="0" y="0"/>
                        </a:moveTo>
                        <a:cubicBezTo>
                          <a:pt x="3" y="13"/>
                          <a:pt x="3" y="13"/>
                          <a:pt x="3" y="13"/>
                        </a:cubicBezTo>
                        <a:cubicBezTo>
                          <a:pt x="4" y="17"/>
                          <a:pt x="4" y="17"/>
                          <a:pt x="4" y="17"/>
                        </a:cubicBezTo>
                        <a:cubicBezTo>
                          <a:pt x="6" y="25"/>
                          <a:pt x="6" y="25"/>
                          <a:pt x="6" y="25"/>
                        </a:cubicBezTo>
                        <a:cubicBezTo>
                          <a:pt x="7" y="29"/>
                          <a:pt x="7" y="29"/>
                          <a:pt x="7" y="29"/>
                        </a:cubicBezTo>
                        <a:cubicBezTo>
                          <a:pt x="13" y="60"/>
                          <a:pt x="13" y="60"/>
                          <a:pt x="13" y="60"/>
                        </a:cubicBezTo>
                        <a:cubicBezTo>
                          <a:pt x="14" y="63"/>
                          <a:pt x="17" y="65"/>
                          <a:pt x="20" y="65"/>
                        </a:cubicBezTo>
                        <a:cubicBezTo>
                          <a:pt x="79" y="65"/>
                          <a:pt x="79" y="65"/>
                          <a:pt x="79" y="65"/>
                        </a:cubicBezTo>
                        <a:cubicBezTo>
                          <a:pt x="83" y="65"/>
                          <a:pt x="86" y="63"/>
                          <a:pt x="86" y="60"/>
                        </a:cubicBezTo>
                        <a:cubicBezTo>
                          <a:pt x="93" y="29"/>
                          <a:pt x="93" y="29"/>
                          <a:pt x="93" y="29"/>
                        </a:cubicBezTo>
                        <a:cubicBezTo>
                          <a:pt x="94" y="25"/>
                          <a:pt x="94" y="25"/>
                          <a:pt x="94" y="25"/>
                        </a:cubicBezTo>
                        <a:cubicBezTo>
                          <a:pt x="96" y="17"/>
                          <a:pt x="96" y="17"/>
                          <a:pt x="96" y="17"/>
                        </a:cubicBezTo>
                        <a:cubicBezTo>
                          <a:pt x="97" y="13"/>
                          <a:pt x="97" y="13"/>
                          <a:pt x="97" y="13"/>
                        </a:cubicBezTo>
                        <a:cubicBezTo>
                          <a:pt x="99" y="0"/>
                          <a:pt x="99" y="0"/>
                          <a:pt x="99" y="0"/>
                        </a:cubicBezTo>
                        <a:lnTo>
                          <a:pt x="0" y="0"/>
                        </a:lnTo>
                        <a:close/>
                      </a:path>
                    </a:pathLst>
                  </a:custGeom>
                  <a:solidFill>
                    <a:srgbClr val="A0AB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 name="Freeform 4256">
                    <a:extLst>
                      <a:ext uri="{FF2B5EF4-FFF2-40B4-BE49-F238E27FC236}">
                        <a16:creationId xmlns:a16="http://schemas.microsoft.com/office/drawing/2014/main" id="{859C5D49-661B-972E-7B15-76BAB8254DED}"/>
                      </a:ext>
                    </a:extLst>
                  </p:cNvPr>
                  <p:cNvSpPr>
                    <a:spLocks/>
                  </p:cNvSpPr>
                  <p:nvPr/>
                </p:nvSpPr>
                <p:spPr bwMode="auto">
                  <a:xfrm>
                    <a:off x="12919627" y="10365889"/>
                    <a:ext cx="1572550" cy="76708"/>
                  </a:xfrm>
                  <a:custGeom>
                    <a:avLst/>
                    <a:gdLst>
                      <a:gd name="T0" fmla="*/ 0 w 82"/>
                      <a:gd name="T1" fmla="*/ 0 h 4"/>
                      <a:gd name="T2" fmla="*/ 1 w 82"/>
                      <a:gd name="T3" fmla="*/ 4 h 4"/>
                      <a:gd name="T4" fmla="*/ 81 w 82"/>
                      <a:gd name="T5" fmla="*/ 4 h 4"/>
                      <a:gd name="T6" fmla="*/ 82 w 82"/>
                      <a:gd name="T7" fmla="*/ 0 h 4"/>
                      <a:gd name="T8" fmla="*/ 0 w 82"/>
                      <a:gd name="T9" fmla="*/ 0 h 4"/>
                    </a:gdLst>
                    <a:ahLst/>
                    <a:cxnLst>
                      <a:cxn ang="0">
                        <a:pos x="T0" y="T1"/>
                      </a:cxn>
                      <a:cxn ang="0">
                        <a:pos x="T2" y="T3"/>
                      </a:cxn>
                      <a:cxn ang="0">
                        <a:pos x="T4" y="T5"/>
                      </a:cxn>
                      <a:cxn ang="0">
                        <a:pos x="T6" y="T7"/>
                      </a:cxn>
                      <a:cxn ang="0">
                        <a:pos x="T8" y="T9"/>
                      </a:cxn>
                    </a:cxnLst>
                    <a:rect l="0" t="0" r="r" b="b"/>
                    <a:pathLst>
                      <a:path w="82" h="4">
                        <a:moveTo>
                          <a:pt x="0" y="0"/>
                        </a:moveTo>
                        <a:lnTo>
                          <a:pt x="1" y="4"/>
                        </a:lnTo>
                        <a:lnTo>
                          <a:pt x="81" y="4"/>
                        </a:lnTo>
                        <a:lnTo>
                          <a:pt x="82" y="0"/>
                        </a:lnTo>
                        <a:lnTo>
                          <a:pt x="0" y="0"/>
                        </a:lnTo>
                        <a:close/>
                      </a:path>
                    </a:pathLst>
                  </a:custGeom>
                  <a:solidFill>
                    <a:srgbClr val="8D97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 name="Freeform 4257">
                    <a:extLst>
                      <a:ext uri="{FF2B5EF4-FFF2-40B4-BE49-F238E27FC236}">
                        <a16:creationId xmlns:a16="http://schemas.microsoft.com/office/drawing/2014/main" id="{D7168EB2-9E9C-3819-E3C0-DA8AE428DA35}"/>
                      </a:ext>
                    </a:extLst>
                  </p:cNvPr>
                  <p:cNvSpPr>
                    <a:spLocks/>
                  </p:cNvSpPr>
                  <p:nvPr/>
                </p:nvSpPr>
                <p:spPr bwMode="auto">
                  <a:xfrm>
                    <a:off x="12950678" y="10597849"/>
                    <a:ext cx="1476670" cy="57536"/>
                  </a:xfrm>
                  <a:custGeom>
                    <a:avLst/>
                    <a:gdLst>
                      <a:gd name="T0" fmla="*/ 0 w 77"/>
                      <a:gd name="T1" fmla="*/ 0 h 3"/>
                      <a:gd name="T2" fmla="*/ 1 w 77"/>
                      <a:gd name="T3" fmla="*/ 3 h 3"/>
                      <a:gd name="T4" fmla="*/ 76 w 77"/>
                      <a:gd name="T5" fmla="*/ 3 h 3"/>
                      <a:gd name="T6" fmla="*/ 77 w 77"/>
                      <a:gd name="T7" fmla="*/ 0 h 3"/>
                      <a:gd name="T8" fmla="*/ 0 w 77"/>
                      <a:gd name="T9" fmla="*/ 0 h 3"/>
                    </a:gdLst>
                    <a:ahLst/>
                    <a:cxnLst>
                      <a:cxn ang="0">
                        <a:pos x="T0" y="T1"/>
                      </a:cxn>
                      <a:cxn ang="0">
                        <a:pos x="T2" y="T3"/>
                      </a:cxn>
                      <a:cxn ang="0">
                        <a:pos x="T4" y="T5"/>
                      </a:cxn>
                      <a:cxn ang="0">
                        <a:pos x="T6" y="T7"/>
                      </a:cxn>
                      <a:cxn ang="0">
                        <a:pos x="T8" y="T9"/>
                      </a:cxn>
                    </a:cxnLst>
                    <a:rect l="0" t="0" r="r" b="b"/>
                    <a:pathLst>
                      <a:path w="77" h="3">
                        <a:moveTo>
                          <a:pt x="0" y="0"/>
                        </a:moveTo>
                        <a:lnTo>
                          <a:pt x="1" y="3"/>
                        </a:lnTo>
                        <a:lnTo>
                          <a:pt x="76" y="3"/>
                        </a:lnTo>
                        <a:lnTo>
                          <a:pt x="77" y="0"/>
                        </a:lnTo>
                        <a:lnTo>
                          <a:pt x="0" y="0"/>
                        </a:lnTo>
                        <a:close/>
                      </a:path>
                    </a:pathLst>
                  </a:custGeom>
                  <a:solidFill>
                    <a:srgbClr val="8D97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
            <p:nvSpPr>
              <p:cNvPr id="60" name="Freeform 4254">
                <a:extLst>
                  <a:ext uri="{FF2B5EF4-FFF2-40B4-BE49-F238E27FC236}">
                    <a16:creationId xmlns:a16="http://schemas.microsoft.com/office/drawing/2014/main" id="{4F4FC8D5-4D79-29E6-D181-6437FB9A8A4D}"/>
                  </a:ext>
                </a:extLst>
              </p:cNvPr>
              <p:cNvSpPr>
                <a:spLocks/>
              </p:cNvSpPr>
              <p:nvPr/>
            </p:nvSpPr>
            <p:spPr bwMode="auto">
              <a:xfrm rot="382393" flipH="1">
                <a:off x="-1725353" y="7930637"/>
                <a:ext cx="654860" cy="932454"/>
              </a:xfrm>
              <a:custGeom>
                <a:avLst/>
                <a:gdLst>
                  <a:gd name="T0" fmla="*/ 49 w 50"/>
                  <a:gd name="T1" fmla="*/ 41 h 41"/>
                  <a:gd name="T2" fmla="*/ 50 w 50"/>
                  <a:gd name="T3" fmla="*/ 41 h 41"/>
                  <a:gd name="T4" fmla="*/ 50 w 50"/>
                  <a:gd name="T5" fmla="*/ 40 h 41"/>
                  <a:gd name="T6" fmla="*/ 1 w 50"/>
                  <a:gd name="T7" fmla="*/ 0 h 41"/>
                  <a:gd name="T8" fmla="*/ 0 w 50"/>
                  <a:gd name="T9" fmla="*/ 0 h 41"/>
                  <a:gd name="T10" fmla="*/ 0 w 50"/>
                  <a:gd name="T11" fmla="*/ 2 h 41"/>
                  <a:gd name="T12" fmla="*/ 49 w 50"/>
                  <a:gd name="T13" fmla="*/ 41 h 41"/>
                  <a:gd name="T14" fmla="*/ 49 w 50"/>
                  <a:gd name="T15" fmla="*/ 41 h 4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 h="41">
                    <a:moveTo>
                      <a:pt x="49" y="41"/>
                    </a:moveTo>
                    <a:cubicBezTo>
                      <a:pt x="50" y="41"/>
                      <a:pt x="50" y="41"/>
                      <a:pt x="50" y="41"/>
                    </a:cubicBezTo>
                    <a:cubicBezTo>
                      <a:pt x="50" y="41"/>
                      <a:pt x="50" y="40"/>
                      <a:pt x="50" y="40"/>
                    </a:cubicBezTo>
                    <a:cubicBezTo>
                      <a:pt x="1" y="0"/>
                      <a:pt x="1" y="0"/>
                      <a:pt x="1" y="0"/>
                    </a:cubicBezTo>
                    <a:cubicBezTo>
                      <a:pt x="1" y="0"/>
                      <a:pt x="0" y="0"/>
                      <a:pt x="0" y="0"/>
                    </a:cubicBezTo>
                    <a:cubicBezTo>
                      <a:pt x="0" y="1"/>
                      <a:pt x="0" y="1"/>
                      <a:pt x="0" y="2"/>
                    </a:cubicBezTo>
                    <a:cubicBezTo>
                      <a:pt x="49" y="41"/>
                      <a:pt x="49" y="41"/>
                      <a:pt x="49" y="41"/>
                    </a:cubicBezTo>
                    <a:cubicBezTo>
                      <a:pt x="49" y="41"/>
                      <a:pt x="49" y="41"/>
                      <a:pt x="49" y="41"/>
                    </a:cubicBezTo>
                    <a:close/>
                  </a:path>
                </a:pathLst>
              </a:custGeom>
              <a:solidFill>
                <a:srgbClr val="837847"/>
              </a:solidFill>
              <a:ln>
                <a:noFill/>
              </a:ln>
            </p:spPr>
            <p:txBody>
              <a:bodyPr vert="horz" wrap="square" lIns="91440" tIns="45720" rIns="91440" bIns="45720" numCol="1" anchor="t" anchorCtr="0" compatLnSpc="1">
                <a:prstTxWarp prst="textNoShape">
                  <a:avLst/>
                </a:prstTxWarp>
              </a:bodyPr>
              <a:lstStyle/>
              <a:p>
                <a:endParaRPr lang="en-US"/>
              </a:p>
            </p:txBody>
          </p:sp>
        </p:grpSp>
        <p:sp>
          <p:nvSpPr>
            <p:cNvPr id="8" name="Freeform 81599">
              <a:extLst>
                <a:ext uri="{FF2B5EF4-FFF2-40B4-BE49-F238E27FC236}">
                  <a16:creationId xmlns:a16="http://schemas.microsoft.com/office/drawing/2014/main" id="{0512DD6B-7354-AF4D-5A62-9E90D27036C5}"/>
                </a:ext>
              </a:extLst>
            </p:cNvPr>
            <p:cNvSpPr>
              <a:spLocks/>
            </p:cNvSpPr>
            <p:nvPr/>
          </p:nvSpPr>
          <p:spPr bwMode="auto">
            <a:xfrm>
              <a:off x="6044966" y="6397884"/>
              <a:ext cx="1465392" cy="1494700"/>
            </a:xfrm>
            <a:custGeom>
              <a:avLst/>
              <a:gdLst>
                <a:gd name="T0" fmla="*/ 28 w 38"/>
                <a:gd name="T1" fmla="*/ 39 h 39"/>
                <a:gd name="T2" fmla="*/ 0 w 38"/>
                <a:gd name="T3" fmla="*/ 24 h 39"/>
                <a:gd name="T4" fmla="*/ 4 w 38"/>
                <a:gd name="T5" fmla="*/ 16 h 39"/>
                <a:gd name="T6" fmla="*/ 13 w 38"/>
                <a:gd name="T7" fmla="*/ 0 h 39"/>
                <a:gd name="T8" fmla="*/ 38 w 38"/>
                <a:gd name="T9" fmla="*/ 7 h 39"/>
                <a:gd name="T10" fmla="*/ 28 w 38"/>
                <a:gd name="T11" fmla="*/ 39 h 39"/>
              </a:gdLst>
              <a:ahLst/>
              <a:cxnLst>
                <a:cxn ang="0">
                  <a:pos x="T0" y="T1"/>
                </a:cxn>
                <a:cxn ang="0">
                  <a:pos x="T2" y="T3"/>
                </a:cxn>
                <a:cxn ang="0">
                  <a:pos x="T4" y="T5"/>
                </a:cxn>
                <a:cxn ang="0">
                  <a:pos x="T6" y="T7"/>
                </a:cxn>
                <a:cxn ang="0">
                  <a:pos x="T8" y="T9"/>
                </a:cxn>
                <a:cxn ang="0">
                  <a:pos x="T10" y="T11"/>
                </a:cxn>
              </a:cxnLst>
              <a:rect l="0" t="0" r="r" b="b"/>
              <a:pathLst>
                <a:path w="38" h="39">
                  <a:moveTo>
                    <a:pt x="28" y="39"/>
                  </a:moveTo>
                  <a:cubicBezTo>
                    <a:pt x="18" y="36"/>
                    <a:pt x="8" y="31"/>
                    <a:pt x="0" y="24"/>
                  </a:cubicBezTo>
                  <a:cubicBezTo>
                    <a:pt x="1" y="21"/>
                    <a:pt x="3" y="19"/>
                    <a:pt x="4" y="16"/>
                  </a:cubicBezTo>
                  <a:cubicBezTo>
                    <a:pt x="5" y="14"/>
                    <a:pt x="12" y="0"/>
                    <a:pt x="13" y="0"/>
                  </a:cubicBezTo>
                  <a:cubicBezTo>
                    <a:pt x="21" y="3"/>
                    <a:pt x="30" y="5"/>
                    <a:pt x="38" y="7"/>
                  </a:cubicBezTo>
                  <a:cubicBezTo>
                    <a:pt x="35" y="18"/>
                    <a:pt x="31" y="29"/>
                    <a:pt x="28" y="39"/>
                  </a:cubicBezTo>
                  <a:close/>
                </a:path>
              </a:pathLst>
            </a:custGeom>
            <a:solidFill>
              <a:srgbClr val="F2A6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 name="Freeform 81600">
              <a:extLst>
                <a:ext uri="{FF2B5EF4-FFF2-40B4-BE49-F238E27FC236}">
                  <a16:creationId xmlns:a16="http://schemas.microsoft.com/office/drawing/2014/main" id="{20717C95-913A-0A01-C016-F5ABAE13AFA9}"/>
                </a:ext>
              </a:extLst>
            </p:cNvPr>
            <p:cNvSpPr>
              <a:spLocks/>
            </p:cNvSpPr>
            <p:nvPr/>
          </p:nvSpPr>
          <p:spPr bwMode="auto">
            <a:xfrm>
              <a:off x="1719100" y="7371933"/>
              <a:ext cx="7063187" cy="3780708"/>
            </a:xfrm>
            <a:custGeom>
              <a:avLst/>
              <a:gdLst>
                <a:gd name="T0" fmla="*/ 174 w 185"/>
                <a:gd name="T1" fmla="*/ 47 h 99"/>
                <a:gd name="T2" fmla="*/ 152 w 185"/>
                <a:gd name="T3" fmla="*/ 27 h 99"/>
                <a:gd name="T4" fmla="*/ 134 w 185"/>
                <a:gd name="T5" fmla="*/ 31 h 99"/>
                <a:gd name="T6" fmla="*/ 94 w 185"/>
                <a:gd name="T7" fmla="*/ 3 h 99"/>
                <a:gd name="T8" fmla="*/ 66 w 185"/>
                <a:gd name="T9" fmla="*/ 1 h 99"/>
                <a:gd name="T10" fmla="*/ 39 w 185"/>
                <a:gd name="T11" fmla="*/ 14 h 99"/>
                <a:gd name="T12" fmla="*/ 6 w 185"/>
                <a:gd name="T13" fmla="*/ 73 h 99"/>
                <a:gd name="T14" fmla="*/ 22 w 185"/>
                <a:gd name="T15" fmla="*/ 99 h 99"/>
                <a:gd name="T16" fmla="*/ 181 w 185"/>
                <a:gd name="T17" fmla="*/ 99 h 99"/>
                <a:gd name="T18" fmla="*/ 184 w 185"/>
                <a:gd name="T19" fmla="*/ 77 h 99"/>
                <a:gd name="T20" fmla="*/ 174 w 185"/>
                <a:gd name="T21" fmla="*/ 47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5" h="99">
                  <a:moveTo>
                    <a:pt x="174" y="47"/>
                  </a:moveTo>
                  <a:cubicBezTo>
                    <a:pt x="169" y="38"/>
                    <a:pt x="161" y="32"/>
                    <a:pt x="152" y="27"/>
                  </a:cubicBezTo>
                  <a:cubicBezTo>
                    <a:pt x="147" y="30"/>
                    <a:pt x="141" y="31"/>
                    <a:pt x="134" y="31"/>
                  </a:cubicBezTo>
                  <a:cubicBezTo>
                    <a:pt x="116" y="31"/>
                    <a:pt x="100" y="19"/>
                    <a:pt x="94" y="3"/>
                  </a:cubicBezTo>
                  <a:cubicBezTo>
                    <a:pt x="84" y="1"/>
                    <a:pt x="75" y="0"/>
                    <a:pt x="66" y="1"/>
                  </a:cubicBezTo>
                  <a:cubicBezTo>
                    <a:pt x="56" y="2"/>
                    <a:pt x="46" y="7"/>
                    <a:pt x="39" y="14"/>
                  </a:cubicBezTo>
                  <a:cubicBezTo>
                    <a:pt x="6" y="73"/>
                    <a:pt x="6" y="73"/>
                    <a:pt x="6" y="73"/>
                  </a:cubicBezTo>
                  <a:cubicBezTo>
                    <a:pt x="0" y="85"/>
                    <a:pt x="8" y="99"/>
                    <a:pt x="22" y="99"/>
                  </a:cubicBezTo>
                  <a:cubicBezTo>
                    <a:pt x="181" y="99"/>
                    <a:pt x="181" y="99"/>
                    <a:pt x="181" y="99"/>
                  </a:cubicBezTo>
                  <a:cubicBezTo>
                    <a:pt x="183" y="92"/>
                    <a:pt x="184" y="84"/>
                    <a:pt x="184" y="77"/>
                  </a:cubicBezTo>
                  <a:cubicBezTo>
                    <a:pt x="185" y="66"/>
                    <a:pt x="179" y="56"/>
                    <a:pt x="174" y="47"/>
                  </a:cubicBezTo>
                  <a:close/>
                </a:path>
              </a:pathLst>
            </a:custGeom>
            <a:solidFill>
              <a:srgbClr val="24B58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 name="Freeform 81673">
              <a:extLst>
                <a:ext uri="{FF2B5EF4-FFF2-40B4-BE49-F238E27FC236}">
                  <a16:creationId xmlns:a16="http://schemas.microsoft.com/office/drawing/2014/main" id="{2F5A41D8-DB0D-3EBB-017B-F98F07533B5F}"/>
                </a:ext>
              </a:extLst>
            </p:cNvPr>
            <p:cNvSpPr>
              <a:spLocks/>
            </p:cNvSpPr>
            <p:nvPr/>
          </p:nvSpPr>
          <p:spPr bwMode="auto">
            <a:xfrm>
              <a:off x="2832810" y="9247643"/>
              <a:ext cx="937849" cy="1905011"/>
            </a:xfrm>
            <a:custGeom>
              <a:avLst/>
              <a:gdLst>
                <a:gd name="T0" fmla="*/ 32 w 32"/>
                <a:gd name="T1" fmla="*/ 0 h 65"/>
                <a:gd name="T2" fmla="*/ 21 w 32"/>
                <a:gd name="T3" fmla="*/ 65 h 65"/>
                <a:gd name="T4" fmla="*/ 0 w 32"/>
                <a:gd name="T5" fmla="*/ 65 h 65"/>
                <a:gd name="T6" fmla="*/ 32 w 32"/>
                <a:gd name="T7" fmla="*/ 0 h 65"/>
              </a:gdLst>
              <a:ahLst/>
              <a:cxnLst>
                <a:cxn ang="0">
                  <a:pos x="T0" y="T1"/>
                </a:cxn>
                <a:cxn ang="0">
                  <a:pos x="T2" y="T3"/>
                </a:cxn>
                <a:cxn ang="0">
                  <a:pos x="T4" y="T5"/>
                </a:cxn>
                <a:cxn ang="0">
                  <a:pos x="T6" y="T7"/>
                </a:cxn>
              </a:cxnLst>
              <a:rect l="0" t="0" r="r" b="b"/>
              <a:pathLst>
                <a:path w="32" h="65">
                  <a:moveTo>
                    <a:pt x="32" y="0"/>
                  </a:moveTo>
                  <a:lnTo>
                    <a:pt x="21" y="65"/>
                  </a:lnTo>
                  <a:lnTo>
                    <a:pt x="0" y="65"/>
                  </a:lnTo>
                  <a:lnTo>
                    <a:pt x="32" y="0"/>
                  </a:lnTo>
                  <a:close/>
                </a:path>
              </a:pathLst>
            </a:custGeom>
            <a:solidFill>
              <a:srgbClr val="159E7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 name="Freeform 81674">
              <a:extLst>
                <a:ext uri="{FF2B5EF4-FFF2-40B4-BE49-F238E27FC236}">
                  <a16:creationId xmlns:a16="http://schemas.microsoft.com/office/drawing/2014/main" id="{493CF3B9-3A81-1D3E-B56C-930736642E7D}"/>
                </a:ext>
              </a:extLst>
            </p:cNvPr>
            <p:cNvSpPr>
              <a:spLocks/>
            </p:cNvSpPr>
            <p:nvPr/>
          </p:nvSpPr>
          <p:spPr bwMode="auto">
            <a:xfrm>
              <a:off x="2129422" y="10771651"/>
              <a:ext cx="2139471" cy="1318851"/>
            </a:xfrm>
            <a:custGeom>
              <a:avLst/>
              <a:gdLst>
                <a:gd name="T0" fmla="*/ 32 w 56"/>
                <a:gd name="T1" fmla="*/ 32 h 34"/>
                <a:gd name="T2" fmla="*/ 32 w 56"/>
                <a:gd name="T3" fmla="*/ 31 h 34"/>
                <a:gd name="T4" fmla="*/ 31 w 56"/>
                <a:gd name="T5" fmla="*/ 32 h 34"/>
                <a:gd name="T6" fmla="*/ 31 w 56"/>
                <a:gd name="T7" fmla="*/ 32 h 34"/>
                <a:gd name="T8" fmla="*/ 28 w 56"/>
                <a:gd name="T9" fmla="*/ 34 h 34"/>
                <a:gd name="T10" fmla="*/ 25 w 56"/>
                <a:gd name="T11" fmla="*/ 33 h 34"/>
                <a:gd name="T12" fmla="*/ 23 w 56"/>
                <a:gd name="T13" fmla="*/ 33 h 34"/>
                <a:gd name="T14" fmla="*/ 19 w 56"/>
                <a:gd name="T15" fmla="*/ 31 h 34"/>
                <a:gd name="T16" fmla="*/ 19 w 56"/>
                <a:gd name="T17" fmla="*/ 30 h 34"/>
                <a:gd name="T18" fmla="*/ 17 w 56"/>
                <a:gd name="T19" fmla="*/ 30 h 34"/>
                <a:gd name="T20" fmla="*/ 15 w 56"/>
                <a:gd name="T21" fmla="*/ 29 h 34"/>
                <a:gd name="T22" fmla="*/ 15 w 56"/>
                <a:gd name="T23" fmla="*/ 26 h 34"/>
                <a:gd name="T24" fmla="*/ 15 w 56"/>
                <a:gd name="T25" fmla="*/ 22 h 34"/>
                <a:gd name="T26" fmla="*/ 11 w 56"/>
                <a:gd name="T27" fmla="*/ 19 h 34"/>
                <a:gd name="T28" fmla="*/ 2 w 56"/>
                <a:gd name="T29" fmla="*/ 8 h 34"/>
                <a:gd name="T30" fmla="*/ 30 w 56"/>
                <a:gd name="T31" fmla="*/ 2 h 34"/>
                <a:gd name="T32" fmla="*/ 37 w 56"/>
                <a:gd name="T33" fmla="*/ 4 h 34"/>
                <a:gd name="T34" fmla="*/ 43 w 56"/>
                <a:gd name="T35" fmla="*/ 7 h 34"/>
                <a:gd name="T36" fmla="*/ 47 w 56"/>
                <a:gd name="T37" fmla="*/ 10 h 34"/>
                <a:gd name="T38" fmla="*/ 50 w 56"/>
                <a:gd name="T39" fmla="*/ 17 h 34"/>
                <a:gd name="T40" fmla="*/ 55 w 56"/>
                <a:gd name="T41" fmla="*/ 29 h 34"/>
                <a:gd name="T42" fmla="*/ 53 w 56"/>
                <a:gd name="T43" fmla="*/ 32 h 34"/>
                <a:gd name="T44" fmla="*/ 49 w 56"/>
                <a:gd name="T45" fmla="*/ 30 h 34"/>
                <a:gd name="T46" fmla="*/ 40 w 56"/>
                <a:gd name="T47" fmla="*/ 15 h 34"/>
                <a:gd name="T48" fmla="*/ 38 w 56"/>
                <a:gd name="T49" fmla="*/ 31 h 34"/>
                <a:gd name="T50" fmla="*/ 38 w 56"/>
                <a:gd name="T51" fmla="*/ 32 h 34"/>
                <a:gd name="T52" fmla="*/ 35 w 56"/>
                <a:gd name="T53" fmla="*/ 34 h 34"/>
                <a:gd name="T54" fmla="*/ 32 w 56"/>
                <a:gd name="T55" fmla="*/ 32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6" h="34">
                  <a:moveTo>
                    <a:pt x="32" y="32"/>
                  </a:moveTo>
                  <a:cubicBezTo>
                    <a:pt x="32" y="31"/>
                    <a:pt x="32" y="31"/>
                    <a:pt x="32" y="31"/>
                  </a:cubicBezTo>
                  <a:cubicBezTo>
                    <a:pt x="31" y="32"/>
                    <a:pt x="31" y="32"/>
                    <a:pt x="31" y="32"/>
                  </a:cubicBezTo>
                  <a:cubicBezTo>
                    <a:pt x="31" y="32"/>
                    <a:pt x="31" y="32"/>
                    <a:pt x="31" y="32"/>
                  </a:cubicBezTo>
                  <a:cubicBezTo>
                    <a:pt x="31" y="33"/>
                    <a:pt x="30" y="34"/>
                    <a:pt x="28" y="34"/>
                  </a:cubicBezTo>
                  <a:cubicBezTo>
                    <a:pt x="27" y="34"/>
                    <a:pt x="25" y="34"/>
                    <a:pt x="25" y="33"/>
                  </a:cubicBezTo>
                  <a:cubicBezTo>
                    <a:pt x="24" y="33"/>
                    <a:pt x="23" y="33"/>
                    <a:pt x="23" y="33"/>
                  </a:cubicBezTo>
                  <a:cubicBezTo>
                    <a:pt x="21" y="33"/>
                    <a:pt x="19" y="32"/>
                    <a:pt x="19" y="31"/>
                  </a:cubicBezTo>
                  <a:cubicBezTo>
                    <a:pt x="19" y="30"/>
                    <a:pt x="19" y="30"/>
                    <a:pt x="19" y="30"/>
                  </a:cubicBezTo>
                  <a:cubicBezTo>
                    <a:pt x="19" y="30"/>
                    <a:pt x="18" y="30"/>
                    <a:pt x="17" y="30"/>
                  </a:cubicBezTo>
                  <a:cubicBezTo>
                    <a:pt x="16" y="30"/>
                    <a:pt x="15" y="30"/>
                    <a:pt x="15" y="29"/>
                  </a:cubicBezTo>
                  <a:cubicBezTo>
                    <a:pt x="15" y="26"/>
                    <a:pt x="15" y="26"/>
                    <a:pt x="15" y="26"/>
                  </a:cubicBezTo>
                  <a:cubicBezTo>
                    <a:pt x="15" y="22"/>
                    <a:pt x="15" y="22"/>
                    <a:pt x="15" y="22"/>
                  </a:cubicBezTo>
                  <a:cubicBezTo>
                    <a:pt x="11" y="19"/>
                    <a:pt x="11" y="19"/>
                    <a:pt x="11" y="19"/>
                  </a:cubicBezTo>
                  <a:cubicBezTo>
                    <a:pt x="8" y="16"/>
                    <a:pt x="0" y="12"/>
                    <a:pt x="2" y="8"/>
                  </a:cubicBezTo>
                  <a:cubicBezTo>
                    <a:pt x="4" y="0"/>
                    <a:pt x="22" y="0"/>
                    <a:pt x="30" y="2"/>
                  </a:cubicBezTo>
                  <a:cubicBezTo>
                    <a:pt x="37" y="4"/>
                    <a:pt x="37" y="4"/>
                    <a:pt x="37" y="4"/>
                  </a:cubicBezTo>
                  <a:cubicBezTo>
                    <a:pt x="43" y="7"/>
                    <a:pt x="43" y="7"/>
                    <a:pt x="43" y="7"/>
                  </a:cubicBezTo>
                  <a:cubicBezTo>
                    <a:pt x="45" y="8"/>
                    <a:pt x="46" y="9"/>
                    <a:pt x="47" y="10"/>
                  </a:cubicBezTo>
                  <a:cubicBezTo>
                    <a:pt x="50" y="17"/>
                    <a:pt x="50" y="17"/>
                    <a:pt x="50" y="17"/>
                  </a:cubicBezTo>
                  <a:cubicBezTo>
                    <a:pt x="55" y="29"/>
                    <a:pt x="55" y="29"/>
                    <a:pt x="55" y="29"/>
                  </a:cubicBezTo>
                  <a:cubicBezTo>
                    <a:pt x="56" y="30"/>
                    <a:pt x="55" y="31"/>
                    <a:pt x="53" y="32"/>
                  </a:cubicBezTo>
                  <a:cubicBezTo>
                    <a:pt x="51" y="32"/>
                    <a:pt x="49" y="31"/>
                    <a:pt x="49" y="30"/>
                  </a:cubicBezTo>
                  <a:cubicBezTo>
                    <a:pt x="40" y="15"/>
                    <a:pt x="40" y="15"/>
                    <a:pt x="40" y="15"/>
                  </a:cubicBezTo>
                  <a:cubicBezTo>
                    <a:pt x="38" y="31"/>
                    <a:pt x="38" y="31"/>
                    <a:pt x="38" y="31"/>
                  </a:cubicBezTo>
                  <a:cubicBezTo>
                    <a:pt x="38" y="32"/>
                    <a:pt x="38" y="32"/>
                    <a:pt x="38" y="32"/>
                  </a:cubicBezTo>
                  <a:cubicBezTo>
                    <a:pt x="38" y="33"/>
                    <a:pt x="37" y="34"/>
                    <a:pt x="35" y="34"/>
                  </a:cubicBezTo>
                  <a:cubicBezTo>
                    <a:pt x="33" y="34"/>
                    <a:pt x="32" y="33"/>
                    <a:pt x="32" y="32"/>
                  </a:cubicBezTo>
                  <a:close/>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 name="Freeform 81675">
              <a:extLst>
                <a:ext uri="{FF2B5EF4-FFF2-40B4-BE49-F238E27FC236}">
                  <a16:creationId xmlns:a16="http://schemas.microsoft.com/office/drawing/2014/main" id="{F26D7183-8984-C340-6353-01CAD141531F}"/>
                </a:ext>
              </a:extLst>
            </p:cNvPr>
            <p:cNvSpPr>
              <a:spLocks/>
            </p:cNvSpPr>
            <p:nvPr/>
          </p:nvSpPr>
          <p:spPr bwMode="auto">
            <a:xfrm>
              <a:off x="7522060" y="10156184"/>
              <a:ext cx="498235" cy="996465"/>
            </a:xfrm>
            <a:custGeom>
              <a:avLst/>
              <a:gdLst>
                <a:gd name="T0" fmla="*/ 9 w 17"/>
                <a:gd name="T1" fmla="*/ 0 h 34"/>
                <a:gd name="T2" fmla="*/ 0 w 17"/>
                <a:gd name="T3" fmla="*/ 34 h 34"/>
                <a:gd name="T4" fmla="*/ 17 w 17"/>
                <a:gd name="T5" fmla="*/ 34 h 34"/>
                <a:gd name="T6" fmla="*/ 9 w 17"/>
                <a:gd name="T7" fmla="*/ 0 h 34"/>
              </a:gdLst>
              <a:ahLst/>
              <a:cxnLst>
                <a:cxn ang="0">
                  <a:pos x="T0" y="T1"/>
                </a:cxn>
                <a:cxn ang="0">
                  <a:pos x="T2" y="T3"/>
                </a:cxn>
                <a:cxn ang="0">
                  <a:pos x="T4" y="T5"/>
                </a:cxn>
                <a:cxn ang="0">
                  <a:pos x="T6" y="T7"/>
                </a:cxn>
              </a:cxnLst>
              <a:rect l="0" t="0" r="r" b="b"/>
              <a:pathLst>
                <a:path w="17" h="34">
                  <a:moveTo>
                    <a:pt x="9" y="0"/>
                  </a:moveTo>
                  <a:lnTo>
                    <a:pt x="0" y="34"/>
                  </a:lnTo>
                  <a:lnTo>
                    <a:pt x="17" y="34"/>
                  </a:lnTo>
                  <a:lnTo>
                    <a:pt x="9" y="0"/>
                  </a:lnTo>
                  <a:close/>
                </a:path>
              </a:pathLst>
            </a:custGeom>
            <a:solidFill>
              <a:srgbClr val="159E7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 name="Freeform 81676">
              <a:extLst>
                <a:ext uri="{FF2B5EF4-FFF2-40B4-BE49-F238E27FC236}">
                  <a16:creationId xmlns:a16="http://schemas.microsoft.com/office/drawing/2014/main" id="{B8E6D3F5-E657-AAC3-25B7-2AEF53C617FE}"/>
                </a:ext>
              </a:extLst>
            </p:cNvPr>
            <p:cNvSpPr>
              <a:spLocks/>
            </p:cNvSpPr>
            <p:nvPr/>
          </p:nvSpPr>
          <p:spPr bwMode="auto">
            <a:xfrm>
              <a:off x="6760056" y="10888881"/>
              <a:ext cx="2110163" cy="1318851"/>
            </a:xfrm>
            <a:custGeom>
              <a:avLst/>
              <a:gdLst>
                <a:gd name="T0" fmla="*/ 24 w 55"/>
                <a:gd name="T1" fmla="*/ 31 h 34"/>
                <a:gd name="T2" fmla="*/ 24 w 55"/>
                <a:gd name="T3" fmla="*/ 31 h 34"/>
                <a:gd name="T4" fmla="*/ 24 w 55"/>
                <a:gd name="T5" fmla="*/ 31 h 34"/>
                <a:gd name="T6" fmla="*/ 24 w 55"/>
                <a:gd name="T7" fmla="*/ 31 h 34"/>
                <a:gd name="T8" fmla="*/ 27 w 55"/>
                <a:gd name="T9" fmla="*/ 34 h 34"/>
                <a:gd name="T10" fmla="*/ 30 w 55"/>
                <a:gd name="T11" fmla="*/ 32 h 34"/>
                <a:gd name="T12" fmla="*/ 33 w 55"/>
                <a:gd name="T13" fmla="*/ 33 h 34"/>
                <a:gd name="T14" fmla="*/ 36 w 55"/>
                <a:gd name="T15" fmla="*/ 30 h 34"/>
                <a:gd name="T16" fmla="*/ 36 w 55"/>
                <a:gd name="T17" fmla="*/ 29 h 34"/>
                <a:gd name="T18" fmla="*/ 38 w 55"/>
                <a:gd name="T19" fmla="*/ 30 h 34"/>
                <a:gd name="T20" fmla="*/ 40 w 55"/>
                <a:gd name="T21" fmla="*/ 28 h 34"/>
                <a:gd name="T22" fmla="*/ 40 w 55"/>
                <a:gd name="T23" fmla="*/ 25 h 34"/>
                <a:gd name="T24" fmla="*/ 41 w 55"/>
                <a:gd name="T25" fmla="*/ 21 h 34"/>
                <a:gd name="T26" fmla="*/ 44 w 55"/>
                <a:gd name="T27" fmla="*/ 18 h 34"/>
                <a:gd name="T28" fmla="*/ 54 w 55"/>
                <a:gd name="T29" fmla="*/ 7 h 34"/>
                <a:gd name="T30" fmla="*/ 26 w 55"/>
                <a:gd name="T31" fmla="*/ 2 h 34"/>
                <a:gd name="T32" fmla="*/ 18 w 55"/>
                <a:gd name="T33" fmla="*/ 4 h 34"/>
                <a:gd name="T34" fmla="*/ 13 w 55"/>
                <a:gd name="T35" fmla="*/ 6 h 34"/>
                <a:gd name="T36" fmla="*/ 9 w 55"/>
                <a:gd name="T37" fmla="*/ 9 h 34"/>
                <a:gd name="T38" fmla="*/ 5 w 55"/>
                <a:gd name="T39" fmla="*/ 17 h 34"/>
                <a:gd name="T40" fmla="*/ 0 w 55"/>
                <a:gd name="T41" fmla="*/ 28 h 34"/>
                <a:gd name="T42" fmla="*/ 2 w 55"/>
                <a:gd name="T43" fmla="*/ 31 h 34"/>
                <a:gd name="T44" fmla="*/ 7 w 55"/>
                <a:gd name="T45" fmla="*/ 29 h 34"/>
                <a:gd name="T46" fmla="*/ 15 w 55"/>
                <a:gd name="T47" fmla="*/ 15 h 34"/>
                <a:gd name="T48" fmla="*/ 17 w 55"/>
                <a:gd name="T49" fmla="*/ 30 h 34"/>
                <a:gd name="T50" fmla="*/ 17 w 55"/>
                <a:gd name="T51" fmla="*/ 31 h 34"/>
                <a:gd name="T52" fmla="*/ 20 w 55"/>
                <a:gd name="T53" fmla="*/ 33 h 34"/>
                <a:gd name="T54" fmla="*/ 24 w 55"/>
                <a:gd name="T55" fmla="*/ 3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5" h="34">
                  <a:moveTo>
                    <a:pt x="24" y="31"/>
                  </a:moveTo>
                  <a:cubicBezTo>
                    <a:pt x="24" y="31"/>
                    <a:pt x="24" y="31"/>
                    <a:pt x="24" y="31"/>
                  </a:cubicBezTo>
                  <a:cubicBezTo>
                    <a:pt x="24" y="31"/>
                    <a:pt x="24" y="31"/>
                    <a:pt x="24" y="31"/>
                  </a:cubicBezTo>
                  <a:cubicBezTo>
                    <a:pt x="24" y="31"/>
                    <a:pt x="24" y="31"/>
                    <a:pt x="24" y="31"/>
                  </a:cubicBezTo>
                  <a:cubicBezTo>
                    <a:pt x="24" y="33"/>
                    <a:pt x="26" y="34"/>
                    <a:pt x="27" y="34"/>
                  </a:cubicBezTo>
                  <a:cubicBezTo>
                    <a:pt x="29" y="34"/>
                    <a:pt x="30" y="33"/>
                    <a:pt x="30" y="32"/>
                  </a:cubicBezTo>
                  <a:cubicBezTo>
                    <a:pt x="31" y="32"/>
                    <a:pt x="32" y="33"/>
                    <a:pt x="33" y="33"/>
                  </a:cubicBezTo>
                  <a:cubicBezTo>
                    <a:pt x="35" y="33"/>
                    <a:pt x="36" y="31"/>
                    <a:pt x="36" y="30"/>
                  </a:cubicBezTo>
                  <a:cubicBezTo>
                    <a:pt x="36" y="29"/>
                    <a:pt x="36" y="29"/>
                    <a:pt x="36" y="29"/>
                  </a:cubicBezTo>
                  <a:cubicBezTo>
                    <a:pt x="37" y="29"/>
                    <a:pt x="37" y="30"/>
                    <a:pt x="38" y="30"/>
                  </a:cubicBezTo>
                  <a:cubicBezTo>
                    <a:pt x="39" y="30"/>
                    <a:pt x="40" y="29"/>
                    <a:pt x="40" y="28"/>
                  </a:cubicBezTo>
                  <a:cubicBezTo>
                    <a:pt x="40" y="25"/>
                    <a:pt x="40" y="25"/>
                    <a:pt x="40" y="25"/>
                  </a:cubicBezTo>
                  <a:cubicBezTo>
                    <a:pt x="41" y="21"/>
                    <a:pt x="41" y="21"/>
                    <a:pt x="41" y="21"/>
                  </a:cubicBezTo>
                  <a:cubicBezTo>
                    <a:pt x="44" y="18"/>
                    <a:pt x="44" y="18"/>
                    <a:pt x="44" y="18"/>
                  </a:cubicBezTo>
                  <a:cubicBezTo>
                    <a:pt x="48" y="15"/>
                    <a:pt x="55" y="11"/>
                    <a:pt x="54" y="7"/>
                  </a:cubicBezTo>
                  <a:cubicBezTo>
                    <a:pt x="51" y="0"/>
                    <a:pt x="34" y="0"/>
                    <a:pt x="26" y="2"/>
                  </a:cubicBezTo>
                  <a:cubicBezTo>
                    <a:pt x="18" y="4"/>
                    <a:pt x="18" y="4"/>
                    <a:pt x="18" y="4"/>
                  </a:cubicBezTo>
                  <a:cubicBezTo>
                    <a:pt x="13" y="6"/>
                    <a:pt x="13" y="6"/>
                    <a:pt x="13" y="6"/>
                  </a:cubicBezTo>
                  <a:cubicBezTo>
                    <a:pt x="11" y="7"/>
                    <a:pt x="9" y="8"/>
                    <a:pt x="9" y="9"/>
                  </a:cubicBezTo>
                  <a:cubicBezTo>
                    <a:pt x="5" y="17"/>
                    <a:pt x="5" y="17"/>
                    <a:pt x="5" y="17"/>
                  </a:cubicBezTo>
                  <a:cubicBezTo>
                    <a:pt x="0" y="28"/>
                    <a:pt x="0" y="28"/>
                    <a:pt x="0" y="28"/>
                  </a:cubicBezTo>
                  <a:cubicBezTo>
                    <a:pt x="0" y="29"/>
                    <a:pt x="1" y="31"/>
                    <a:pt x="2" y="31"/>
                  </a:cubicBezTo>
                  <a:cubicBezTo>
                    <a:pt x="4" y="31"/>
                    <a:pt x="6" y="31"/>
                    <a:pt x="7" y="29"/>
                  </a:cubicBezTo>
                  <a:cubicBezTo>
                    <a:pt x="15" y="15"/>
                    <a:pt x="15" y="15"/>
                    <a:pt x="15" y="15"/>
                  </a:cubicBezTo>
                  <a:cubicBezTo>
                    <a:pt x="17" y="30"/>
                    <a:pt x="17" y="30"/>
                    <a:pt x="17" y="30"/>
                  </a:cubicBezTo>
                  <a:cubicBezTo>
                    <a:pt x="17" y="31"/>
                    <a:pt x="17" y="31"/>
                    <a:pt x="17" y="31"/>
                  </a:cubicBezTo>
                  <a:cubicBezTo>
                    <a:pt x="17" y="33"/>
                    <a:pt x="19" y="34"/>
                    <a:pt x="20" y="33"/>
                  </a:cubicBezTo>
                  <a:cubicBezTo>
                    <a:pt x="22" y="33"/>
                    <a:pt x="24" y="32"/>
                    <a:pt x="24" y="31"/>
                  </a:cubicBezTo>
                  <a:close/>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17" name="Group 16">
              <a:extLst>
                <a:ext uri="{FF2B5EF4-FFF2-40B4-BE49-F238E27FC236}">
                  <a16:creationId xmlns:a16="http://schemas.microsoft.com/office/drawing/2014/main" id="{8F3FDAAB-B512-383B-D326-75B0144BB6B6}"/>
                </a:ext>
              </a:extLst>
            </p:cNvPr>
            <p:cNvGrpSpPr/>
            <p:nvPr/>
          </p:nvGrpSpPr>
          <p:grpSpPr>
            <a:xfrm>
              <a:off x="2844237" y="8582895"/>
              <a:ext cx="7064631" cy="3623272"/>
              <a:chOff x="7668505" y="12372942"/>
              <a:chExt cx="2526780" cy="1295922"/>
            </a:xfrm>
          </p:grpSpPr>
          <p:sp>
            <p:nvSpPr>
              <p:cNvPr id="55" name="Freeform 4222">
                <a:extLst>
                  <a:ext uri="{FF2B5EF4-FFF2-40B4-BE49-F238E27FC236}">
                    <a16:creationId xmlns:a16="http://schemas.microsoft.com/office/drawing/2014/main" id="{8D2EA2E5-CB27-3AC6-8349-9E94B7FC2D60}"/>
                  </a:ext>
                </a:extLst>
              </p:cNvPr>
              <p:cNvSpPr>
                <a:spLocks/>
              </p:cNvSpPr>
              <p:nvPr/>
            </p:nvSpPr>
            <p:spPr bwMode="auto">
              <a:xfrm>
                <a:off x="8195413" y="12372942"/>
                <a:ext cx="1999872" cy="1215918"/>
              </a:xfrm>
              <a:custGeom>
                <a:avLst/>
                <a:gdLst>
                  <a:gd name="T0" fmla="*/ 129 w 143"/>
                  <a:gd name="T1" fmla="*/ 88 h 88"/>
                  <a:gd name="T2" fmla="*/ 5 w 143"/>
                  <a:gd name="T3" fmla="*/ 88 h 88"/>
                  <a:gd name="T4" fmla="*/ 0 w 143"/>
                  <a:gd name="T5" fmla="*/ 83 h 88"/>
                  <a:gd name="T6" fmla="*/ 8 w 143"/>
                  <a:gd name="T7" fmla="*/ 7 h 88"/>
                  <a:gd name="T8" fmla="*/ 14 w 143"/>
                  <a:gd name="T9" fmla="*/ 1 h 88"/>
                  <a:gd name="T10" fmla="*/ 138 w 143"/>
                  <a:gd name="T11" fmla="*/ 0 h 88"/>
                  <a:gd name="T12" fmla="*/ 142 w 143"/>
                  <a:gd name="T13" fmla="*/ 6 h 88"/>
                  <a:gd name="T14" fmla="*/ 134 w 143"/>
                  <a:gd name="T15" fmla="*/ 82 h 88"/>
                  <a:gd name="T16" fmla="*/ 129 w 143"/>
                  <a:gd name="T17" fmla="*/ 8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3" h="88">
                    <a:moveTo>
                      <a:pt x="129" y="88"/>
                    </a:moveTo>
                    <a:cubicBezTo>
                      <a:pt x="5" y="88"/>
                      <a:pt x="5" y="88"/>
                      <a:pt x="5" y="88"/>
                    </a:cubicBezTo>
                    <a:cubicBezTo>
                      <a:pt x="2" y="88"/>
                      <a:pt x="0" y="86"/>
                      <a:pt x="0" y="83"/>
                    </a:cubicBezTo>
                    <a:cubicBezTo>
                      <a:pt x="8" y="7"/>
                      <a:pt x="8" y="7"/>
                      <a:pt x="8" y="7"/>
                    </a:cubicBezTo>
                    <a:cubicBezTo>
                      <a:pt x="8" y="4"/>
                      <a:pt x="11" y="1"/>
                      <a:pt x="14" y="1"/>
                    </a:cubicBezTo>
                    <a:cubicBezTo>
                      <a:pt x="138" y="0"/>
                      <a:pt x="138" y="0"/>
                      <a:pt x="138" y="0"/>
                    </a:cubicBezTo>
                    <a:cubicBezTo>
                      <a:pt x="140" y="0"/>
                      <a:pt x="143" y="3"/>
                      <a:pt x="142" y="6"/>
                    </a:cubicBezTo>
                    <a:cubicBezTo>
                      <a:pt x="134" y="82"/>
                      <a:pt x="134" y="82"/>
                      <a:pt x="134" y="82"/>
                    </a:cubicBezTo>
                    <a:cubicBezTo>
                      <a:pt x="134" y="85"/>
                      <a:pt x="132" y="88"/>
                      <a:pt x="129" y="88"/>
                    </a:cubicBezTo>
                    <a:close/>
                  </a:path>
                </a:pathLst>
              </a:custGeom>
              <a:solidFill>
                <a:srgbClr val="DDD8D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 name="Freeform 4223">
                <a:extLst>
                  <a:ext uri="{FF2B5EF4-FFF2-40B4-BE49-F238E27FC236}">
                    <a16:creationId xmlns:a16="http://schemas.microsoft.com/office/drawing/2014/main" id="{F3C00B9F-7F97-22B6-328D-150B727E3FE4}"/>
                  </a:ext>
                </a:extLst>
              </p:cNvPr>
              <p:cNvSpPr>
                <a:spLocks/>
              </p:cNvSpPr>
              <p:nvPr/>
            </p:nvSpPr>
            <p:spPr bwMode="auto">
              <a:xfrm>
                <a:off x="8227414" y="12436936"/>
                <a:ext cx="175992" cy="1167929"/>
              </a:xfrm>
              <a:custGeom>
                <a:avLst/>
                <a:gdLst>
                  <a:gd name="T0" fmla="*/ 1 w 12"/>
                  <a:gd name="T1" fmla="*/ 84 h 84"/>
                  <a:gd name="T2" fmla="*/ 1 w 12"/>
                  <a:gd name="T3" fmla="*/ 84 h 84"/>
                  <a:gd name="T4" fmla="*/ 0 w 12"/>
                  <a:gd name="T5" fmla="*/ 83 h 84"/>
                  <a:gd name="T6" fmla="*/ 10 w 12"/>
                  <a:gd name="T7" fmla="*/ 1 h 84"/>
                  <a:gd name="T8" fmla="*/ 11 w 12"/>
                  <a:gd name="T9" fmla="*/ 0 h 84"/>
                  <a:gd name="T10" fmla="*/ 12 w 12"/>
                  <a:gd name="T11" fmla="*/ 2 h 84"/>
                  <a:gd name="T12" fmla="*/ 3 w 12"/>
                  <a:gd name="T13" fmla="*/ 83 h 84"/>
                  <a:gd name="T14" fmla="*/ 1 w 12"/>
                  <a:gd name="T15" fmla="*/ 84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84">
                    <a:moveTo>
                      <a:pt x="1" y="84"/>
                    </a:moveTo>
                    <a:cubicBezTo>
                      <a:pt x="1" y="84"/>
                      <a:pt x="1" y="84"/>
                      <a:pt x="1" y="84"/>
                    </a:cubicBezTo>
                    <a:cubicBezTo>
                      <a:pt x="1" y="84"/>
                      <a:pt x="0" y="84"/>
                      <a:pt x="0" y="83"/>
                    </a:cubicBezTo>
                    <a:cubicBezTo>
                      <a:pt x="10" y="1"/>
                      <a:pt x="10" y="1"/>
                      <a:pt x="10" y="1"/>
                    </a:cubicBezTo>
                    <a:cubicBezTo>
                      <a:pt x="10" y="1"/>
                      <a:pt x="11" y="0"/>
                      <a:pt x="11" y="0"/>
                    </a:cubicBezTo>
                    <a:cubicBezTo>
                      <a:pt x="12" y="0"/>
                      <a:pt x="12" y="1"/>
                      <a:pt x="12" y="2"/>
                    </a:cubicBezTo>
                    <a:cubicBezTo>
                      <a:pt x="3" y="83"/>
                      <a:pt x="3" y="83"/>
                      <a:pt x="3" y="83"/>
                    </a:cubicBezTo>
                    <a:cubicBezTo>
                      <a:pt x="2" y="84"/>
                      <a:pt x="2" y="84"/>
                      <a:pt x="1" y="84"/>
                    </a:cubicBezTo>
                    <a:close/>
                  </a:path>
                </a:pathLst>
              </a:custGeom>
              <a:solidFill>
                <a:srgbClr val="D1CE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 name="Freeform 4224">
                <a:extLst>
                  <a:ext uri="{FF2B5EF4-FFF2-40B4-BE49-F238E27FC236}">
                    <a16:creationId xmlns:a16="http://schemas.microsoft.com/office/drawing/2014/main" id="{9D0E9898-6C77-49D8-E9A2-A7394BD25413}"/>
                  </a:ext>
                </a:extLst>
              </p:cNvPr>
              <p:cNvSpPr>
                <a:spLocks/>
              </p:cNvSpPr>
              <p:nvPr/>
            </p:nvSpPr>
            <p:spPr bwMode="auto">
              <a:xfrm>
                <a:off x="9075362" y="12820910"/>
                <a:ext cx="319981" cy="319981"/>
              </a:xfrm>
              <a:custGeom>
                <a:avLst/>
                <a:gdLst>
                  <a:gd name="T0" fmla="*/ 0 w 23"/>
                  <a:gd name="T1" fmla="*/ 10 h 22"/>
                  <a:gd name="T2" fmla="*/ 10 w 23"/>
                  <a:gd name="T3" fmla="*/ 22 h 22"/>
                  <a:gd name="T4" fmla="*/ 22 w 23"/>
                  <a:gd name="T5" fmla="*/ 12 h 22"/>
                  <a:gd name="T6" fmla="*/ 12 w 23"/>
                  <a:gd name="T7" fmla="*/ 0 h 22"/>
                  <a:gd name="T8" fmla="*/ 0 w 23"/>
                  <a:gd name="T9" fmla="*/ 10 h 22"/>
                </a:gdLst>
                <a:ahLst/>
                <a:cxnLst>
                  <a:cxn ang="0">
                    <a:pos x="T0" y="T1"/>
                  </a:cxn>
                  <a:cxn ang="0">
                    <a:pos x="T2" y="T3"/>
                  </a:cxn>
                  <a:cxn ang="0">
                    <a:pos x="T4" y="T5"/>
                  </a:cxn>
                  <a:cxn ang="0">
                    <a:pos x="T6" y="T7"/>
                  </a:cxn>
                  <a:cxn ang="0">
                    <a:pos x="T8" y="T9"/>
                  </a:cxn>
                </a:cxnLst>
                <a:rect l="0" t="0" r="r" b="b"/>
                <a:pathLst>
                  <a:path w="23" h="22">
                    <a:moveTo>
                      <a:pt x="0" y="10"/>
                    </a:moveTo>
                    <a:cubicBezTo>
                      <a:pt x="0" y="17"/>
                      <a:pt x="4" y="22"/>
                      <a:pt x="10" y="22"/>
                    </a:cubicBezTo>
                    <a:cubicBezTo>
                      <a:pt x="17" y="22"/>
                      <a:pt x="22" y="18"/>
                      <a:pt x="22" y="12"/>
                    </a:cubicBezTo>
                    <a:cubicBezTo>
                      <a:pt x="23" y="5"/>
                      <a:pt x="18" y="0"/>
                      <a:pt x="12" y="0"/>
                    </a:cubicBezTo>
                    <a:cubicBezTo>
                      <a:pt x="6" y="0"/>
                      <a:pt x="1" y="4"/>
                      <a:pt x="0" y="10"/>
                    </a:cubicBezTo>
                    <a:close/>
                  </a:path>
                </a:pathLst>
              </a:custGeom>
              <a:solidFill>
                <a:srgbClr val="EAE7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 name="Freeform 4226">
                <a:extLst>
                  <a:ext uri="{FF2B5EF4-FFF2-40B4-BE49-F238E27FC236}">
                    <a16:creationId xmlns:a16="http://schemas.microsoft.com/office/drawing/2014/main" id="{DC28A236-BC10-0687-0E6A-34EC8AC7DE5D}"/>
                  </a:ext>
                </a:extLst>
              </p:cNvPr>
              <p:cNvSpPr>
                <a:spLocks/>
              </p:cNvSpPr>
              <p:nvPr/>
            </p:nvSpPr>
            <p:spPr bwMode="auto">
              <a:xfrm>
                <a:off x="7668505" y="13463105"/>
                <a:ext cx="2414780" cy="205759"/>
              </a:xfrm>
              <a:custGeom>
                <a:avLst/>
                <a:gdLst>
                  <a:gd name="T0" fmla="*/ 131 w 136"/>
                  <a:gd name="T1" fmla="*/ 14 h 15"/>
                  <a:gd name="T2" fmla="*/ 5 w 136"/>
                  <a:gd name="T3" fmla="*/ 15 h 15"/>
                  <a:gd name="T4" fmla="*/ 1 w 136"/>
                  <a:gd name="T5" fmla="*/ 10 h 15"/>
                  <a:gd name="T6" fmla="*/ 2 w 136"/>
                  <a:gd name="T7" fmla="*/ 1 h 15"/>
                  <a:gd name="T8" fmla="*/ 136 w 136"/>
                  <a:gd name="T9" fmla="*/ 0 h 15"/>
                  <a:gd name="T10" fmla="*/ 135 w 136"/>
                  <a:gd name="T11" fmla="*/ 10 h 15"/>
                  <a:gd name="T12" fmla="*/ 131 w 136"/>
                  <a:gd name="T13" fmla="*/ 14 h 15"/>
                </a:gdLst>
                <a:ahLst/>
                <a:cxnLst>
                  <a:cxn ang="0">
                    <a:pos x="T0" y="T1"/>
                  </a:cxn>
                  <a:cxn ang="0">
                    <a:pos x="T2" y="T3"/>
                  </a:cxn>
                  <a:cxn ang="0">
                    <a:pos x="T4" y="T5"/>
                  </a:cxn>
                  <a:cxn ang="0">
                    <a:pos x="T6" y="T7"/>
                  </a:cxn>
                  <a:cxn ang="0">
                    <a:pos x="T8" y="T9"/>
                  </a:cxn>
                  <a:cxn ang="0">
                    <a:pos x="T10" y="T11"/>
                  </a:cxn>
                  <a:cxn ang="0">
                    <a:pos x="T12" y="T13"/>
                  </a:cxn>
                </a:cxnLst>
                <a:rect l="0" t="0" r="r" b="b"/>
                <a:pathLst>
                  <a:path w="136" h="15">
                    <a:moveTo>
                      <a:pt x="131" y="14"/>
                    </a:moveTo>
                    <a:cubicBezTo>
                      <a:pt x="5" y="15"/>
                      <a:pt x="5" y="15"/>
                      <a:pt x="5" y="15"/>
                    </a:cubicBezTo>
                    <a:cubicBezTo>
                      <a:pt x="2" y="15"/>
                      <a:pt x="0" y="12"/>
                      <a:pt x="1" y="10"/>
                    </a:cubicBezTo>
                    <a:cubicBezTo>
                      <a:pt x="2" y="1"/>
                      <a:pt x="2" y="1"/>
                      <a:pt x="2" y="1"/>
                    </a:cubicBezTo>
                    <a:cubicBezTo>
                      <a:pt x="136" y="0"/>
                      <a:pt x="136" y="0"/>
                      <a:pt x="136" y="0"/>
                    </a:cubicBezTo>
                    <a:cubicBezTo>
                      <a:pt x="135" y="10"/>
                      <a:pt x="135" y="10"/>
                      <a:pt x="135" y="10"/>
                    </a:cubicBezTo>
                    <a:cubicBezTo>
                      <a:pt x="135" y="12"/>
                      <a:pt x="133" y="14"/>
                      <a:pt x="131" y="14"/>
                    </a:cubicBezTo>
                    <a:close/>
                  </a:path>
                </a:pathLst>
              </a:custGeom>
              <a:solidFill>
                <a:srgbClr val="D1CE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8" name="Group 17">
              <a:extLst>
                <a:ext uri="{FF2B5EF4-FFF2-40B4-BE49-F238E27FC236}">
                  <a16:creationId xmlns:a16="http://schemas.microsoft.com/office/drawing/2014/main" id="{7F7DBC8E-4FBE-3A65-C6AD-EA94D7CD79EC}"/>
                </a:ext>
              </a:extLst>
            </p:cNvPr>
            <p:cNvGrpSpPr/>
            <p:nvPr/>
          </p:nvGrpSpPr>
          <p:grpSpPr>
            <a:xfrm rot="172072">
              <a:off x="9215144" y="9680395"/>
              <a:ext cx="1946204" cy="2530076"/>
              <a:chOff x="6875766" y="3784645"/>
              <a:chExt cx="766859" cy="996921"/>
            </a:xfrm>
          </p:grpSpPr>
          <p:sp>
            <p:nvSpPr>
              <p:cNvPr id="53" name="Freeform 1498">
                <a:extLst>
                  <a:ext uri="{FF2B5EF4-FFF2-40B4-BE49-F238E27FC236}">
                    <a16:creationId xmlns:a16="http://schemas.microsoft.com/office/drawing/2014/main" id="{02409BCE-0F59-2B06-9C24-71F8872782C9}"/>
                  </a:ext>
                </a:extLst>
              </p:cNvPr>
              <p:cNvSpPr>
                <a:spLocks/>
              </p:cNvSpPr>
              <p:nvPr/>
            </p:nvSpPr>
            <p:spPr bwMode="auto">
              <a:xfrm>
                <a:off x="6963407" y="3938017"/>
                <a:ext cx="602536" cy="843549"/>
              </a:xfrm>
              <a:custGeom>
                <a:avLst/>
                <a:gdLst>
                  <a:gd name="T0" fmla="*/ 55 w 55"/>
                  <a:gd name="T1" fmla="*/ 0 h 77"/>
                  <a:gd name="T2" fmla="*/ 52 w 55"/>
                  <a:gd name="T3" fmla="*/ 73 h 77"/>
                  <a:gd name="T4" fmla="*/ 15 w 55"/>
                  <a:gd name="T5" fmla="*/ 77 h 77"/>
                  <a:gd name="T6" fmla="*/ 0 w 55"/>
                  <a:gd name="T7" fmla="*/ 4 h 77"/>
                  <a:gd name="T8" fmla="*/ 55 w 55"/>
                  <a:gd name="T9" fmla="*/ 0 h 77"/>
                </a:gdLst>
                <a:ahLst/>
                <a:cxnLst>
                  <a:cxn ang="0">
                    <a:pos x="T0" y="T1"/>
                  </a:cxn>
                  <a:cxn ang="0">
                    <a:pos x="T2" y="T3"/>
                  </a:cxn>
                  <a:cxn ang="0">
                    <a:pos x="T4" y="T5"/>
                  </a:cxn>
                  <a:cxn ang="0">
                    <a:pos x="T6" y="T7"/>
                  </a:cxn>
                  <a:cxn ang="0">
                    <a:pos x="T8" y="T9"/>
                  </a:cxn>
                </a:cxnLst>
                <a:rect l="0" t="0" r="r" b="b"/>
                <a:pathLst>
                  <a:path w="55" h="77">
                    <a:moveTo>
                      <a:pt x="55" y="0"/>
                    </a:moveTo>
                    <a:lnTo>
                      <a:pt x="52" y="73"/>
                    </a:lnTo>
                    <a:lnTo>
                      <a:pt x="15" y="77"/>
                    </a:lnTo>
                    <a:lnTo>
                      <a:pt x="0" y="4"/>
                    </a:lnTo>
                    <a:lnTo>
                      <a:pt x="55" y="0"/>
                    </a:lnTo>
                    <a:close/>
                  </a:path>
                </a:pathLst>
              </a:custGeom>
              <a:solidFill>
                <a:srgbClr val="FAE7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 name="Freeform 1499">
                <a:extLst>
                  <a:ext uri="{FF2B5EF4-FFF2-40B4-BE49-F238E27FC236}">
                    <a16:creationId xmlns:a16="http://schemas.microsoft.com/office/drawing/2014/main" id="{3CB3193E-E3B0-E8BA-6D42-91ACA8FD5F8D}"/>
                  </a:ext>
                </a:extLst>
              </p:cNvPr>
              <p:cNvSpPr>
                <a:spLocks/>
              </p:cNvSpPr>
              <p:nvPr/>
            </p:nvSpPr>
            <p:spPr bwMode="auto">
              <a:xfrm>
                <a:off x="6875766" y="3784645"/>
                <a:ext cx="766859" cy="219103"/>
              </a:xfrm>
              <a:custGeom>
                <a:avLst/>
                <a:gdLst>
                  <a:gd name="T0" fmla="*/ 70 w 70"/>
                  <a:gd name="T1" fmla="*/ 14 h 20"/>
                  <a:gd name="T2" fmla="*/ 2 w 70"/>
                  <a:gd name="T3" fmla="*/ 20 h 20"/>
                  <a:gd name="T4" fmla="*/ 0 w 70"/>
                  <a:gd name="T5" fmla="*/ 12 h 20"/>
                  <a:gd name="T6" fmla="*/ 8 w 70"/>
                  <a:gd name="T7" fmla="*/ 12 h 20"/>
                  <a:gd name="T8" fmla="*/ 6 w 70"/>
                  <a:gd name="T9" fmla="*/ 0 h 20"/>
                  <a:gd name="T10" fmla="*/ 63 w 70"/>
                  <a:gd name="T11" fmla="*/ 3 h 20"/>
                  <a:gd name="T12" fmla="*/ 63 w 70"/>
                  <a:gd name="T13" fmla="*/ 8 h 20"/>
                  <a:gd name="T14" fmla="*/ 69 w 70"/>
                  <a:gd name="T15" fmla="*/ 8 h 20"/>
                  <a:gd name="T16" fmla="*/ 70 w 70"/>
                  <a:gd name="T17" fmla="*/ 14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0" h="20">
                    <a:moveTo>
                      <a:pt x="70" y="14"/>
                    </a:moveTo>
                    <a:lnTo>
                      <a:pt x="2" y="20"/>
                    </a:lnTo>
                    <a:lnTo>
                      <a:pt x="0" y="12"/>
                    </a:lnTo>
                    <a:lnTo>
                      <a:pt x="8" y="12"/>
                    </a:lnTo>
                    <a:lnTo>
                      <a:pt x="6" y="0"/>
                    </a:lnTo>
                    <a:lnTo>
                      <a:pt x="63" y="3"/>
                    </a:lnTo>
                    <a:lnTo>
                      <a:pt x="63" y="8"/>
                    </a:lnTo>
                    <a:lnTo>
                      <a:pt x="69" y="8"/>
                    </a:lnTo>
                    <a:lnTo>
                      <a:pt x="70" y="14"/>
                    </a:lnTo>
                    <a:close/>
                  </a:path>
                </a:pathLst>
              </a:custGeom>
              <a:solidFill>
                <a:srgbClr val="5247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9" name="Group 18">
              <a:extLst>
                <a:ext uri="{FF2B5EF4-FFF2-40B4-BE49-F238E27FC236}">
                  <a16:creationId xmlns:a16="http://schemas.microsoft.com/office/drawing/2014/main" id="{05613932-442C-7CD2-B8C4-F55C7CD4A783}"/>
                </a:ext>
              </a:extLst>
            </p:cNvPr>
            <p:cNvGrpSpPr/>
            <p:nvPr/>
          </p:nvGrpSpPr>
          <p:grpSpPr>
            <a:xfrm>
              <a:off x="4766705" y="2937421"/>
              <a:ext cx="3954808" cy="4667304"/>
              <a:chOff x="1803696" y="1810576"/>
              <a:chExt cx="2482763" cy="2930057"/>
            </a:xfrm>
          </p:grpSpPr>
          <p:grpSp>
            <p:nvGrpSpPr>
              <p:cNvPr id="20" name="Group 19">
                <a:extLst>
                  <a:ext uri="{FF2B5EF4-FFF2-40B4-BE49-F238E27FC236}">
                    <a16:creationId xmlns:a16="http://schemas.microsoft.com/office/drawing/2014/main" id="{FE54F9DE-D4DF-9DD9-DFB7-4E9749603A72}"/>
                  </a:ext>
                </a:extLst>
              </p:cNvPr>
              <p:cNvGrpSpPr/>
              <p:nvPr/>
            </p:nvGrpSpPr>
            <p:grpSpPr>
              <a:xfrm>
                <a:off x="1803696" y="1810576"/>
                <a:ext cx="2482763" cy="2930057"/>
                <a:chOff x="142953" y="934202"/>
                <a:chExt cx="1561324" cy="1842612"/>
              </a:xfrm>
            </p:grpSpPr>
            <p:sp>
              <p:nvSpPr>
                <p:cNvPr id="22" name="Freeform 115">
                  <a:extLst>
                    <a:ext uri="{FF2B5EF4-FFF2-40B4-BE49-F238E27FC236}">
                      <a16:creationId xmlns:a16="http://schemas.microsoft.com/office/drawing/2014/main" id="{6E23CE29-E35C-137A-4540-A8EB7E26E73C}"/>
                    </a:ext>
                  </a:extLst>
                </p:cNvPr>
                <p:cNvSpPr>
                  <a:spLocks/>
                </p:cNvSpPr>
                <p:nvPr/>
              </p:nvSpPr>
              <p:spPr bwMode="auto">
                <a:xfrm>
                  <a:off x="142953" y="1880972"/>
                  <a:ext cx="345543" cy="473521"/>
                </a:xfrm>
                <a:custGeom>
                  <a:avLst/>
                  <a:gdLst>
                    <a:gd name="T0" fmla="*/ 2 w 32"/>
                    <a:gd name="T1" fmla="*/ 19 h 44"/>
                    <a:gd name="T2" fmla="*/ 20 w 32"/>
                    <a:gd name="T3" fmla="*/ 40 h 44"/>
                    <a:gd name="T4" fmla="*/ 31 w 32"/>
                    <a:gd name="T5" fmla="*/ 20 h 44"/>
                    <a:gd name="T6" fmla="*/ 15 w 32"/>
                    <a:gd name="T7" fmla="*/ 2 h 44"/>
                    <a:gd name="T8" fmla="*/ 2 w 32"/>
                    <a:gd name="T9" fmla="*/ 19 h 44"/>
                  </a:gdLst>
                  <a:ahLst/>
                  <a:cxnLst>
                    <a:cxn ang="0">
                      <a:pos x="T0" y="T1"/>
                    </a:cxn>
                    <a:cxn ang="0">
                      <a:pos x="T2" y="T3"/>
                    </a:cxn>
                    <a:cxn ang="0">
                      <a:pos x="T4" y="T5"/>
                    </a:cxn>
                    <a:cxn ang="0">
                      <a:pos x="T6" y="T7"/>
                    </a:cxn>
                    <a:cxn ang="0">
                      <a:pos x="T8" y="T9"/>
                    </a:cxn>
                  </a:cxnLst>
                  <a:rect l="0" t="0" r="r" b="b"/>
                  <a:pathLst>
                    <a:path w="32" h="44">
                      <a:moveTo>
                        <a:pt x="2" y="19"/>
                      </a:moveTo>
                      <a:cubicBezTo>
                        <a:pt x="3" y="30"/>
                        <a:pt x="12" y="44"/>
                        <a:pt x="20" y="40"/>
                      </a:cubicBezTo>
                      <a:cubicBezTo>
                        <a:pt x="27" y="37"/>
                        <a:pt x="32" y="31"/>
                        <a:pt x="31" y="20"/>
                      </a:cubicBezTo>
                      <a:cubicBezTo>
                        <a:pt x="29" y="9"/>
                        <a:pt x="23" y="4"/>
                        <a:pt x="15" y="2"/>
                      </a:cubicBezTo>
                      <a:cubicBezTo>
                        <a:pt x="5" y="0"/>
                        <a:pt x="0" y="8"/>
                        <a:pt x="2" y="19"/>
                      </a:cubicBezTo>
                    </a:path>
                  </a:pathLst>
                </a:custGeom>
                <a:solidFill>
                  <a:srgbClr val="ED90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23" name="Freeform 116">
                  <a:extLst>
                    <a:ext uri="{FF2B5EF4-FFF2-40B4-BE49-F238E27FC236}">
                      <a16:creationId xmlns:a16="http://schemas.microsoft.com/office/drawing/2014/main" id="{8E92BFDE-2B40-B389-D454-213D2FA3ABC2}"/>
                    </a:ext>
                  </a:extLst>
                </p:cNvPr>
                <p:cNvSpPr>
                  <a:spLocks/>
                </p:cNvSpPr>
                <p:nvPr/>
              </p:nvSpPr>
              <p:spPr bwMode="auto">
                <a:xfrm>
                  <a:off x="194144" y="1880972"/>
                  <a:ext cx="140780" cy="102382"/>
                </a:xfrm>
                <a:custGeom>
                  <a:avLst/>
                  <a:gdLst>
                    <a:gd name="T0" fmla="*/ 0 w 14"/>
                    <a:gd name="T1" fmla="*/ 5 h 9"/>
                    <a:gd name="T2" fmla="*/ 14 w 14"/>
                    <a:gd name="T3" fmla="*/ 9 h 9"/>
                    <a:gd name="T4" fmla="*/ 13 w 14"/>
                    <a:gd name="T5" fmla="*/ 2 h 9"/>
                    <a:gd name="T6" fmla="*/ 7 w 14"/>
                    <a:gd name="T7" fmla="*/ 1 h 9"/>
                    <a:gd name="T8" fmla="*/ 0 w 14"/>
                    <a:gd name="T9" fmla="*/ 5 h 9"/>
                  </a:gdLst>
                  <a:ahLst/>
                  <a:cxnLst>
                    <a:cxn ang="0">
                      <a:pos x="T0" y="T1"/>
                    </a:cxn>
                    <a:cxn ang="0">
                      <a:pos x="T2" y="T3"/>
                    </a:cxn>
                    <a:cxn ang="0">
                      <a:pos x="T4" y="T5"/>
                    </a:cxn>
                    <a:cxn ang="0">
                      <a:pos x="T6" y="T7"/>
                    </a:cxn>
                    <a:cxn ang="0">
                      <a:pos x="T8" y="T9"/>
                    </a:cxn>
                  </a:cxnLst>
                  <a:rect l="0" t="0" r="r" b="b"/>
                  <a:pathLst>
                    <a:path w="14" h="9">
                      <a:moveTo>
                        <a:pt x="0" y="5"/>
                      </a:moveTo>
                      <a:cubicBezTo>
                        <a:pt x="2" y="2"/>
                        <a:pt x="12" y="1"/>
                        <a:pt x="14" y="9"/>
                      </a:cubicBezTo>
                      <a:cubicBezTo>
                        <a:pt x="13" y="2"/>
                        <a:pt x="13" y="2"/>
                        <a:pt x="13" y="2"/>
                      </a:cubicBezTo>
                      <a:cubicBezTo>
                        <a:pt x="13" y="2"/>
                        <a:pt x="10" y="0"/>
                        <a:pt x="7" y="1"/>
                      </a:cubicBezTo>
                      <a:cubicBezTo>
                        <a:pt x="2" y="2"/>
                        <a:pt x="0" y="5"/>
                        <a:pt x="0" y="5"/>
                      </a:cubicBezTo>
                      <a:close/>
                    </a:path>
                  </a:pathLst>
                </a:custGeom>
                <a:solidFill>
                  <a:srgbClr val="FCBB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24" name="Freeform 117">
                  <a:extLst>
                    <a:ext uri="{FF2B5EF4-FFF2-40B4-BE49-F238E27FC236}">
                      <a16:creationId xmlns:a16="http://schemas.microsoft.com/office/drawing/2014/main" id="{09FAD87D-5EB8-E798-92B3-4C0327830DA4}"/>
                    </a:ext>
                  </a:extLst>
                </p:cNvPr>
                <p:cNvSpPr>
                  <a:spLocks/>
                </p:cNvSpPr>
                <p:nvPr/>
              </p:nvSpPr>
              <p:spPr bwMode="auto">
                <a:xfrm>
                  <a:off x="1358734" y="1880972"/>
                  <a:ext cx="345543" cy="473521"/>
                </a:xfrm>
                <a:custGeom>
                  <a:avLst/>
                  <a:gdLst>
                    <a:gd name="T0" fmla="*/ 30 w 32"/>
                    <a:gd name="T1" fmla="*/ 19 h 44"/>
                    <a:gd name="T2" fmla="*/ 12 w 32"/>
                    <a:gd name="T3" fmla="*/ 40 h 44"/>
                    <a:gd name="T4" fmla="*/ 2 w 32"/>
                    <a:gd name="T5" fmla="*/ 20 h 44"/>
                    <a:gd name="T6" fmla="*/ 18 w 32"/>
                    <a:gd name="T7" fmla="*/ 2 h 44"/>
                    <a:gd name="T8" fmla="*/ 30 w 32"/>
                    <a:gd name="T9" fmla="*/ 19 h 44"/>
                  </a:gdLst>
                  <a:ahLst/>
                  <a:cxnLst>
                    <a:cxn ang="0">
                      <a:pos x="T0" y="T1"/>
                    </a:cxn>
                    <a:cxn ang="0">
                      <a:pos x="T2" y="T3"/>
                    </a:cxn>
                    <a:cxn ang="0">
                      <a:pos x="T4" y="T5"/>
                    </a:cxn>
                    <a:cxn ang="0">
                      <a:pos x="T6" y="T7"/>
                    </a:cxn>
                    <a:cxn ang="0">
                      <a:pos x="T8" y="T9"/>
                    </a:cxn>
                  </a:cxnLst>
                  <a:rect l="0" t="0" r="r" b="b"/>
                  <a:pathLst>
                    <a:path w="32" h="44">
                      <a:moveTo>
                        <a:pt x="30" y="19"/>
                      </a:moveTo>
                      <a:cubicBezTo>
                        <a:pt x="29" y="30"/>
                        <a:pt x="20" y="44"/>
                        <a:pt x="12" y="40"/>
                      </a:cubicBezTo>
                      <a:cubicBezTo>
                        <a:pt x="6" y="37"/>
                        <a:pt x="0" y="31"/>
                        <a:pt x="2" y="20"/>
                      </a:cubicBezTo>
                      <a:cubicBezTo>
                        <a:pt x="3" y="9"/>
                        <a:pt x="9" y="4"/>
                        <a:pt x="18" y="2"/>
                      </a:cubicBezTo>
                      <a:cubicBezTo>
                        <a:pt x="27" y="0"/>
                        <a:pt x="32" y="8"/>
                        <a:pt x="30" y="19"/>
                      </a:cubicBezTo>
                    </a:path>
                  </a:pathLst>
                </a:custGeom>
                <a:solidFill>
                  <a:srgbClr val="ED90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25" name="Freeform 118">
                  <a:extLst>
                    <a:ext uri="{FF2B5EF4-FFF2-40B4-BE49-F238E27FC236}">
                      <a16:creationId xmlns:a16="http://schemas.microsoft.com/office/drawing/2014/main" id="{7C3BEAD0-E5BA-3CF2-4831-68F8E4231F0D}"/>
                    </a:ext>
                  </a:extLst>
                </p:cNvPr>
                <p:cNvSpPr>
                  <a:spLocks/>
                </p:cNvSpPr>
                <p:nvPr/>
              </p:nvSpPr>
              <p:spPr bwMode="auto">
                <a:xfrm>
                  <a:off x="1512307" y="1880972"/>
                  <a:ext cx="153573" cy="102382"/>
                </a:xfrm>
                <a:custGeom>
                  <a:avLst/>
                  <a:gdLst>
                    <a:gd name="T0" fmla="*/ 14 w 14"/>
                    <a:gd name="T1" fmla="*/ 5 h 9"/>
                    <a:gd name="T2" fmla="*/ 0 w 14"/>
                    <a:gd name="T3" fmla="*/ 9 h 9"/>
                    <a:gd name="T4" fmla="*/ 1 w 14"/>
                    <a:gd name="T5" fmla="*/ 2 h 9"/>
                    <a:gd name="T6" fmla="*/ 7 w 14"/>
                    <a:gd name="T7" fmla="*/ 1 h 9"/>
                    <a:gd name="T8" fmla="*/ 14 w 14"/>
                    <a:gd name="T9" fmla="*/ 5 h 9"/>
                  </a:gdLst>
                  <a:ahLst/>
                  <a:cxnLst>
                    <a:cxn ang="0">
                      <a:pos x="T0" y="T1"/>
                    </a:cxn>
                    <a:cxn ang="0">
                      <a:pos x="T2" y="T3"/>
                    </a:cxn>
                    <a:cxn ang="0">
                      <a:pos x="T4" y="T5"/>
                    </a:cxn>
                    <a:cxn ang="0">
                      <a:pos x="T6" y="T7"/>
                    </a:cxn>
                    <a:cxn ang="0">
                      <a:pos x="T8" y="T9"/>
                    </a:cxn>
                  </a:cxnLst>
                  <a:rect l="0" t="0" r="r" b="b"/>
                  <a:pathLst>
                    <a:path w="14" h="9">
                      <a:moveTo>
                        <a:pt x="14" y="5"/>
                      </a:moveTo>
                      <a:cubicBezTo>
                        <a:pt x="12" y="2"/>
                        <a:pt x="3" y="1"/>
                        <a:pt x="0" y="9"/>
                      </a:cubicBezTo>
                      <a:cubicBezTo>
                        <a:pt x="1" y="2"/>
                        <a:pt x="1" y="2"/>
                        <a:pt x="1" y="2"/>
                      </a:cubicBezTo>
                      <a:cubicBezTo>
                        <a:pt x="1" y="2"/>
                        <a:pt x="4" y="0"/>
                        <a:pt x="7" y="1"/>
                      </a:cubicBezTo>
                      <a:cubicBezTo>
                        <a:pt x="12" y="2"/>
                        <a:pt x="14" y="5"/>
                        <a:pt x="14" y="5"/>
                      </a:cubicBezTo>
                      <a:close/>
                    </a:path>
                  </a:pathLst>
                </a:custGeom>
                <a:solidFill>
                  <a:srgbClr val="FCBB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26" name="Freeform 119">
                  <a:extLst>
                    <a:ext uri="{FF2B5EF4-FFF2-40B4-BE49-F238E27FC236}">
                      <a16:creationId xmlns:a16="http://schemas.microsoft.com/office/drawing/2014/main" id="{545F0856-23D0-E67C-6DDA-A826DCB05B28}"/>
                    </a:ext>
                  </a:extLst>
                </p:cNvPr>
                <p:cNvSpPr>
                  <a:spLocks/>
                </p:cNvSpPr>
                <p:nvPr/>
              </p:nvSpPr>
              <p:spPr bwMode="auto">
                <a:xfrm>
                  <a:off x="334915" y="1113108"/>
                  <a:ext cx="1190194" cy="1241385"/>
                </a:xfrm>
                <a:custGeom>
                  <a:avLst/>
                  <a:gdLst>
                    <a:gd name="T0" fmla="*/ 56 w 111"/>
                    <a:gd name="T1" fmla="*/ 0 h 115"/>
                    <a:gd name="T2" fmla="*/ 111 w 111"/>
                    <a:gd name="T3" fmla="*/ 60 h 115"/>
                    <a:gd name="T4" fmla="*/ 56 w 111"/>
                    <a:gd name="T5" fmla="*/ 115 h 115"/>
                    <a:gd name="T6" fmla="*/ 0 w 111"/>
                    <a:gd name="T7" fmla="*/ 60 h 115"/>
                    <a:gd name="T8" fmla="*/ 56 w 111"/>
                    <a:gd name="T9" fmla="*/ 0 h 115"/>
                  </a:gdLst>
                  <a:ahLst/>
                  <a:cxnLst>
                    <a:cxn ang="0">
                      <a:pos x="T0" y="T1"/>
                    </a:cxn>
                    <a:cxn ang="0">
                      <a:pos x="T2" y="T3"/>
                    </a:cxn>
                    <a:cxn ang="0">
                      <a:pos x="T4" y="T5"/>
                    </a:cxn>
                    <a:cxn ang="0">
                      <a:pos x="T6" y="T7"/>
                    </a:cxn>
                    <a:cxn ang="0">
                      <a:pos x="T8" y="T9"/>
                    </a:cxn>
                  </a:cxnLst>
                  <a:rect l="0" t="0" r="r" b="b"/>
                  <a:pathLst>
                    <a:path w="111" h="115">
                      <a:moveTo>
                        <a:pt x="56" y="0"/>
                      </a:moveTo>
                      <a:cubicBezTo>
                        <a:pt x="86" y="0"/>
                        <a:pt x="111" y="19"/>
                        <a:pt x="111" y="60"/>
                      </a:cubicBezTo>
                      <a:cubicBezTo>
                        <a:pt x="111" y="90"/>
                        <a:pt x="86" y="115"/>
                        <a:pt x="56" y="115"/>
                      </a:cubicBezTo>
                      <a:cubicBezTo>
                        <a:pt x="25" y="115"/>
                        <a:pt x="0" y="90"/>
                        <a:pt x="0" y="60"/>
                      </a:cubicBezTo>
                      <a:cubicBezTo>
                        <a:pt x="0" y="20"/>
                        <a:pt x="25" y="0"/>
                        <a:pt x="56" y="0"/>
                      </a:cubicBezTo>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27" name="Freeform 120">
                  <a:extLst>
                    <a:ext uri="{FF2B5EF4-FFF2-40B4-BE49-F238E27FC236}">
                      <a16:creationId xmlns:a16="http://schemas.microsoft.com/office/drawing/2014/main" id="{FEBD41DD-FA63-9B5D-C643-F6FA56E3E1D5}"/>
                    </a:ext>
                  </a:extLst>
                </p:cNvPr>
                <p:cNvSpPr>
                  <a:spLocks/>
                </p:cNvSpPr>
                <p:nvPr/>
              </p:nvSpPr>
              <p:spPr bwMode="auto">
                <a:xfrm>
                  <a:off x="360511" y="1484238"/>
                  <a:ext cx="1151797" cy="1292576"/>
                </a:xfrm>
                <a:custGeom>
                  <a:avLst/>
                  <a:gdLst>
                    <a:gd name="T0" fmla="*/ 107 w 107"/>
                    <a:gd name="T1" fmla="*/ 53 h 120"/>
                    <a:gd name="T2" fmla="*/ 53 w 107"/>
                    <a:gd name="T3" fmla="*/ 120 h 120"/>
                    <a:gd name="T4" fmla="*/ 0 w 107"/>
                    <a:gd name="T5" fmla="*/ 53 h 120"/>
                    <a:gd name="T6" fmla="*/ 53 w 107"/>
                    <a:gd name="T7" fmla="*/ 0 h 120"/>
                    <a:gd name="T8" fmla="*/ 107 w 107"/>
                    <a:gd name="T9" fmla="*/ 53 h 120"/>
                  </a:gdLst>
                  <a:ahLst/>
                  <a:cxnLst>
                    <a:cxn ang="0">
                      <a:pos x="T0" y="T1"/>
                    </a:cxn>
                    <a:cxn ang="0">
                      <a:pos x="T2" y="T3"/>
                    </a:cxn>
                    <a:cxn ang="0">
                      <a:pos x="T4" y="T5"/>
                    </a:cxn>
                    <a:cxn ang="0">
                      <a:pos x="T6" y="T7"/>
                    </a:cxn>
                    <a:cxn ang="0">
                      <a:pos x="T8" y="T9"/>
                    </a:cxn>
                  </a:cxnLst>
                  <a:rect l="0" t="0" r="r" b="b"/>
                  <a:pathLst>
                    <a:path w="107" h="120">
                      <a:moveTo>
                        <a:pt x="107" y="53"/>
                      </a:moveTo>
                      <a:cubicBezTo>
                        <a:pt x="107" y="83"/>
                        <a:pt x="88" y="120"/>
                        <a:pt x="53" y="120"/>
                      </a:cubicBezTo>
                      <a:cubicBezTo>
                        <a:pt x="17" y="120"/>
                        <a:pt x="0" y="83"/>
                        <a:pt x="0" y="53"/>
                      </a:cubicBezTo>
                      <a:cubicBezTo>
                        <a:pt x="0" y="24"/>
                        <a:pt x="24" y="0"/>
                        <a:pt x="53" y="0"/>
                      </a:cubicBezTo>
                      <a:cubicBezTo>
                        <a:pt x="83" y="0"/>
                        <a:pt x="107" y="24"/>
                        <a:pt x="107" y="53"/>
                      </a:cubicBezTo>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28" name="Freeform 123">
                  <a:extLst>
                    <a:ext uri="{FF2B5EF4-FFF2-40B4-BE49-F238E27FC236}">
                      <a16:creationId xmlns:a16="http://schemas.microsoft.com/office/drawing/2014/main" id="{962DD848-BD45-9657-C384-9096CA3ED58A}"/>
                    </a:ext>
                  </a:extLst>
                </p:cNvPr>
                <p:cNvSpPr>
                  <a:spLocks/>
                </p:cNvSpPr>
                <p:nvPr/>
              </p:nvSpPr>
              <p:spPr bwMode="auto">
                <a:xfrm>
                  <a:off x="514083" y="1740193"/>
                  <a:ext cx="243161" cy="89588"/>
                </a:xfrm>
                <a:custGeom>
                  <a:avLst/>
                  <a:gdLst>
                    <a:gd name="T0" fmla="*/ 15 w 23"/>
                    <a:gd name="T1" fmla="*/ 0 h 8"/>
                    <a:gd name="T2" fmla="*/ 0 w 23"/>
                    <a:gd name="T3" fmla="*/ 7 h 8"/>
                    <a:gd name="T4" fmla="*/ 0 w 23"/>
                    <a:gd name="T5" fmla="*/ 8 h 8"/>
                    <a:gd name="T6" fmla="*/ 5 w 23"/>
                    <a:gd name="T7" fmla="*/ 8 h 8"/>
                    <a:gd name="T8" fmla="*/ 15 w 23"/>
                    <a:gd name="T9" fmla="*/ 4 h 8"/>
                    <a:gd name="T10" fmla="*/ 19 w 23"/>
                    <a:gd name="T11" fmla="*/ 5 h 8"/>
                    <a:gd name="T12" fmla="*/ 20 w 23"/>
                    <a:gd name="T13" fmla="*/ 5 h 8"/>
                    <a:gd name="T14" fmla="*/ 22 w 23"/>
                    <a:gd name="T15" fmla="*/ 5 h 8"/>
                    <a:gd name="T16" fmla="*/ 22 w 23"/>
                    <a:gd name="T17" fmla="*/ 4 h 8"/>
                    <a:gd name="T18" fmla="*/ 22 w 23"/>
                    <a:gd name="T19" fmla="*/ 2 h 8"/>
                    <a:gd name="T20" fmla="*/ 22 w 23"/>
                    <a:gd name="T21" fmla="*/ 2 h 8"/>
                    <a:gd name="T22" fmla="*/ 22 w 23"/>
                    <a:gd name="T23" fmla="*/ 2 h 8"/>
                    <a:gd name="T24" fmla="*/ 22 w 23"/>
                    <a:gd name="T25" fmla="*/ 1 h 8"/>
                    <a:gd name="T26" fmla="*/ 22 w 23"/>
                    <a:gd name="T27" fmla="*/ 1 h 8"/>
                    <a:gd name="T28" fmla="*/ 22 w 23"/>
                    <a:gd name="T29" fmla="*/ 1 h 8"/>
                    <a:gd name="T30" fmla="*/ 21 w 23"/>
                    <a:gd name="T31" fmla="*/ 1 h 8"/>
                    <a:gd name="T32" fmla="*/ 15 w 23"/>
                    <a:gd name="T33"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8">
                      <a:moveTo>
                        <a:pt x="15" y="0"/>
                      </a:moveTo>
                      <a:cubicBezTo>
                        <a:pt x="8" y="0"/>
                        <a:pt x="2" y="4"/>
                        <a:pt x="0" y="7"/>
                      </a:cubicBezTo>
                      <a:cubicBezTo>
                        <a:pt x="0" y="8"/>
                        <a:pt x="0" y="8"/>
                        <a:pt x="0" y="8"/>
                      </a:cubicBezTo>
                      <a:cubicBezTo>
                        <a:pt x="1" y="8"/>
                        <a:pt x="3" y="8"/>
                        <a:pt x="5" y="8"/>
                      </a:cubicBezTo>
                      <a:cubicBezTo>
                        <a:pt x="7" y="7"/>
                        <a:pt x="10" y="4"/>
                        <a:pt x="15" y="4"/>
                      </a:cubicBezTo>
                      <a:cubicBezTo>
                        <a:pt x="16" y="4"/>
                        <a:pt x="18" y="4"/>
                        <a:pt x="19" y="5"/>
                      </a:cubicBezTo>
                      <a:cubicBezTo>
                        <a:pt x="20" y="5"/>
                        <a:pt x="20" y="5"/>
                        <a:pt x="20" y="5"/>
                      </a:cubicBezTo>
                      <a:cubicBezTo>
                        <a:pt x="21" y="5"/>
                        <a:pt x="21" y="5"/>
                        <a:pt x="22" y="5"/>
                      </a:cubicBezTo>
                      <a:cubicBezTo>
                        <a:pt x="22" y="5"/>
                        <a:pt x="22" y="4"/>
                        <a:pt x="22" y="4"/>
                      </a:cubicBezTo>
                      <a:cubicBezTo>
                        <a:pt x="23" y="3"/>
                        <a:pt x="23" y="2"/>
                        <a:pt x="22" y="2"/>
                      </a:cubicBezTo>
                      <a:cubicBezTo>
                        <a:pt x="22" y="2"/>
                        <a:pt x="22" y="2"/>
                        <a:pt x="22" y="2"/>
                      </a:cubicBezTo>
                      <a:cubicBezTo>
                        <a:pt x="22" y="2"/>
                        <a:pt x="22" y="2"/>
                        <a:pt x="22" y="2"/>
                      </a:cubicBezTo>
                      <a:cubicBezTo>
                        <a:pt x="22" y="1"/>
                        <a:pt x="22" y="1"/>
                        <a:pt x="22" y="1"/>
                      </a:cubicBezTo>
                      <a:cubicBezTo>
                        <a:pt x="22" y="1"/>
                        <a:pt x="22" y="1"/>
                        <a:pt x="22" y="1"/>
                      </a:cubicBezTo>
                      <a:cubicBezTo>
                        <a:pt x="22" y="1"/>
                        <a:pt x="22" y="1"/>
                        <a:pt x="22" y="1"/>
                      </a:cubicBezTo>
                      <a:cubicBezTo>
                        <a:pt x="21" y="1"/>
                        <a:pt x="21" y="1"/>
                        <a:pt x="21" y="1"/>
                      </a:cubicBezTo>
                      <a:cubicBezTo>
                        <a:pt x="19" y="0"/>
                        <a:pt x="17" y="0"/>
                        <a:pt x="15" y="0"/>
                      </a:cubicBezTo>
                    </a:path>
                  </a:pathLst>
                </a:custGeom>
                <a:solidFill>
                  <a:srgbClr val="D5A8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29" name="Freeform 124">
                  <a:extLst>
                    <a:ext uri="{FF2B5EF4-FFF2-40B4-BE49-F238E27FC236}">
                      <a16:creationId xmlns:a16="http://schemas.microsoft.com/office/drawing/2014/main" id="{0FF76DD6-43EF-60F6-7E9F-17D8930CBBEE}"/>
                    </a:ext>
                  </a:extLst>
                </p:cNvPr>
                <p:cNvSpPr>
                  <a:spLocks/>
                </p:cNvSpPr>
                <p:nvPr/>
              </p:nvSpPr>
              <p:spPr bwMode="auto">
                <a:xfrm>
                  <a:off x="514083" y="1689002"/>
                  <a:ext cx="243161" cy="153573"/>
                </a:xfrm>
                <a:custGeom>
                  <a:avLst/>
                  <a:gdLst>
                    <a:gd name="T0" fmla="*/ 22 w 23"/>
                    <a:gd name="T1" fmla="*/ 8 h 14"/>
                    <a:gd name="T2" fmla="*/ 20 w 23"/>
                    <a:gd name="T3" fmla="*/ 8 h 14"/>
                    <a:gd name="T4" fmla="*/ 4 w 23"/>
                    <a:gd name="T5" fmla="*/ 13 h 14"/>
                    <a:gd name="T6" fmla="*/ 1 w 23"/>
                    <a:gd name="T7" fmla="*/ 13 h 14"/>
                    <a:gd name="T8" fmla="*/ 1 w 23"/>
                    <a:gd name="T9" fmla="*/ 10 h 14"/>
                    <a:gd name="T10" fmla="*/ 22 w 23"/>
                    <a:gd name="T11" fmla="*/ 4 h 14"/>
                    <a:gd name="T12" fmla="*/ 23 w 23"/>
                    <a:gd name="T13" fmla="*/ 7 h 14"/>
                    <a:gd name="T14" fmla="*/ 22 w 23"/>
                    <a:gd name="T15" fmla="*/ 8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14">
                      <a:moveTo>
                        <a:pt x="22" y="8"/>
                      </a:moveTo>
                      <a:cubicBezTo>
                        <a:pt x="22" y="8"/>
                        <a:pt x="21" y="8"/>
                        <a:pt x="20" y="8"/>
                      </a:cubicBezTo>
                      <a:cubicBezTo>
                        <a:pt x="11" y="5"/>
                        <a:pt x="5" y="13"/>
                        <a:pt x="4" y="13"/>
                      </a:cubicBezTo>
                      <a:cubicBezTo>
                        <a:pt x="4" y="14"/>
                        <a:pt x="2" y="14"/>
                        <a:pt x="1" y="13"/>
                      </a:cubicBezTo>
                      <a:cubicBezTo>
                        <a:pt x="0" y="13"/>
                        <a:pt x="0" y="11"/>
                        <a:pt x="1" y="10"/>
                      </a:cubicBezTo>
                      <a:cubicBezTo>
                        <a:pt x="4" y="6"/>
                        <a:pt x="12" y="0"/>
                        <a:pt x="22" y="4"/>
                      </a:cubicBezTo>
                      <a:cubicBezTo>
                        <a:pt x="23" y="4"/>
                        <a:pt x="23" y="6"/>
                        <a:pt x="23" y="7"/>
                      </a:cubicBezTo>
                      <a:cubicBezTo>
                        <a:pt x="23" y="7"/>
                        <a:pt x="23" y="8"/>
                        <a:pt x="22" y="8"/>
                      </a:cubicBezTo>
                      <a:close/>
                    </a:path>
                  </a:pathLst>
                </a:custGeom>
                <a:solidFill>
                  <a:srgbClr val="6F5B56"/>
                </a:solidFill>
                <a:ln>
                  <a:noFill/>
                </a:ln>
              </p:spPr>
              <p:txBody>
                <a:bodyPr vert="horz" wrap="square" lIns="45720" tIns="22860" rIns="45720" bIns="22860" numCol="1" anchor="t" anchorCtr="0" compatLnSpc="1">
                  <a:prstTxWarp prst="textNoShape">
                    <a:avLst/>
                  </a:prstTxWarp>
                </a:bodyPr>
                <a:lstStyle/>
                <a:p>
                  <a:endParaRPr lang="en-US" sz="900"/>
                </a:p>
              </p:txBody>
            </p:sp>
            <p:sp>
              <p:nvSpPr>
                <p:cNvPr id="30" name="Freeform 125">
                  <a:extLst>
                    <a:ext uri="{FF2B5EF4-FFF2-40B4-BE49-F238E27FC236}">
                      <a16:creationId xmlns:a16="http://schemas.microsoft.com/office/drawing/2014/main" id="{B3C9D703-F09C-030B-5EE3-68D0B4F6AA73}"/>
                    </a:ext>
                  </a:extLst>
                </p:cNvPr>
                <p:cNvSpPr>
                  <a:spLocks/>
                </p:cNvSpPr>
                <p:nvPr/>
              </p:nvSpPr>
              <p:spPr bwMode="auto">
                <a:xfrm>
                  <a:off x="514083" y="1689002"/>
                  <a:ext cx="243161" cy="140779"/>
                </a:xfrm>
                <a:custGeom>
                  <a:avLst/>
                  <a:gdLst>
                    <a:gd name="T0" fmla="*/ 1 w 23"/>
                    <a:gd name="T1" fmla="*/ 13 h 13"/>
                    <a:gd name="T2" fmla="*/ 2 w 23"/>
                    <a:gd name="T3" fmla="*/ 12 h 13"/>
                    <a:gd name="T4" fmla="*/ 23 w 23"/>
                    <a:gd name="T5" fmla="*/ 5 h 13"/>
                    <a:gd name="T6" fmla="*/ 23 w 23"/>
                    <a:gd name="T7" fmla="*/ 6 h 13"/>
                    <a:gd name="T8" fmla="*/ 22 w 23"/>
                    <a:gd name="T9" fmla="*/ 4 h 13"/>
                    <a:gd name="T10" fmla="*/ 1 w 23"/>
                    <a:gd name="T11" fmla="*/ 10 h 13"/>
                    <a:gd name="T12" fmla="*/ 1 w 23"/>
                    <a:gd name="T13" fmla="*/ 13 h 13"/>
                  </a:gdLst>
                  <a:ahLst/>
                  <a:cxnLst>
                    <a:cxn ang="0">
                      <a:pos x="T0" y="T1"/>
                    </a:cxn>
                    <a:cxn ang="0">
                      <a:pos x="T2" y="T3"/>
                    </a:cxn>
                    <a:cxn ang="0">
                      <a:pos x="T4" y="T5"/>
                    </a:cxn>
                    <a:cxn ang="0">
                      <a:pos x="T6" y="T7"/>
                    </a:cxn>
                    <a:cxn ang="0">
                      <a:pos x="T8" y="T9"/>
                    </a:cxn>
                    <a:cxn ang="0">
                      <a:pos x="T10" y="T11"/>
                    </a:cxn>
                    <a:cxn ang="0">
                      <a:pos x="T12" y="T13"/>
                    </a:cxn>
                  </a:cxnLst>
                  <a:rect l="0" t="0" r="r" b="b"/>
                  <a:pathLst>
                    <a:path w="23" h="13">
                      <a:moveTo>
                        <a:pt x="1" y="13"/>
                      </a:moveTo>
                      <a:cubicBezTo>
                        <a:pt x="1" y="13"/>
                        <a:pt x="1" y="12"/>
                        <a:pt x="2" y="12"/>
                      </a:cubicBezTo>
                      <a:cubicBezTo>
                        <a:pt x="4" y="8"/>
                        <a:pt x="13" y="1"/>
                        <a:pt x="23" y="5"/>
                      </a:cubicBezTo>
                      <a:cubicBezTo>
                        <a:pt x="23" y="5"/>
                        <a:pt x="23" y="5"/>
                        <a:pt x="23" y="6"/>
                      </a:cubicBezTo>
                      <a:cubicBezTo>
                        <a:pt x="23" y="5"/>
                        <a:pt x="22" y="4"/>
                        <a:pt x="22" y="4"/>
                      </a:cubicBezTo>
                      <a:cubicBezTo>
                        <a:pt x="12" y="0"/>
                        <a:pt x="4" y="6"/>
                        <a:pt x="1" y="10"/>
                      </a:cubicBezTo>
                      <a:cubicBezTo>
                        <a:pt x="0" y="11"/>
                        <a:pt x="0" y="13"/>
                        <a:pt x="1" y="13"/>
                      </a:cubicBezTo>
                      <a:close/>
                    </a:path>
                  </a:pathLst>
                </a:custGeom>
                <a:solidFill>
                  <a:srgbClr val="8E7771"/>
                </a:solidFill>
                <a:ln>
                  <a:noFill/>
                </a:ln>
              </p:spPr>
              <p:txBody>
                <a:bodyPr vert="horz" wrap="square" lIns="45720" tIns="22860" rIns="45720" bIns="22860" numCol="1" anchor="t" anchorCtr="0" compatLnSpc="1">
                  <a:prstTxWarp prst="textNoShape">
                    <a:avLst/>
                  </a:prstTxWarp>
                </a:bodyPr>
                <a:lstStyle/>
                <a:p>
                  <a:endParaRPr lang="en-US" sz="900"/>
                </a:p>
              </p:txBody>
            </p:sp>
            <p:sp>
              <p:nvSpPr>
                <p:cNvPr id="31" name="Freeform 126">
                  <a:extLst>
                    <a:ext uri="{FF2B5EF4-FFF2-40B4-BE49-F238E27FC236}">
                      <a16:creationId xmlns:a16="http://schemas.microsoft.com/office/drawing/2014/main" id="{D0C247CC-F671-A119-1811-1D2B06DBC3AE}"/>
                    </a:ext>
                  </a:extLst>
                </p:cNvPr>
                <p:cNvSpPr>
                  <a:spLocks/>
                </p:cNvSpPr>
                <p:nvPr/>
              </p:nvSpPr>
              <p:spPr bwMode="auto">
                <a:xfrm>
                  <a:off x="1064390" y="1740193"/>
                  <a:ext cx="243161" cy="127977"/>
                </a:xfrm>
                <a:custGeom>
                  <a:avLst/>
                  <a:gdLst>
                    <a:gd name="T0" fmla="*/ 8 w 23"/>
                    <a:gd name="T1" fmla="*/ 0 h 11"/>
                    <a:gd name="T2" fmla="*/ 1 w 23"/>
                    <a:gd name="T3" fmla="*/ 1 h 11"/>
                    <a:gd name="T4" fmla="*/ 1 w 23"/>
                    <a:gd name="T5" fmla="*/ 1 h 11"/>
                    <a:gd name="T6" fmla="*/ 1 w 23"/>
                    <a:gd name="T7" fmla="*/ 1 h 11"/>
                    <a:gd name="T8" fmla="*/ 1 w 23"/>
                    <a:gd name="T9" fmla="*/ 1 h 11"/>
                    <a:gd name="T10" fmla="*/ 1 w 23"/>
                    <a:gd name="T11" fmla="*/ 2 h 11"/>
                    <a:gd name="T12" fmla="*/ 0 w 23"/>
                    <a:gd name="T13" fmla="*/ 2 h 11"/>
                    <a:gd name="T14" fmla="*/ 0 w 23"/>
                    <a:gd name="T15" fmla="*/ 2 h 11"/>
                    <a:gd name="T16" fmla="*/ 0 w 23"/>
                    <a:gd name="T17" fmla="*/ 4 h 11"/>
                    <a:gd name="T18" fmla="*/ 1 w 23"/>
                    <a:gd name="T19" fmla="*/ 5 h 11"/>
                    <a:gd name="T20" fmla="*/ 2 w 23"/>
                    <a:gd name="T21" fmla="*/ 5 h 11"/>
                    <a:gd name="T22" fmla="*/ 3 w 23"/>
                    <a:gd name="T23" fmla="*/ 5 h 11"/>
                    <a:gd name="T24" fmla="*/ 8 w 23"/>
                    <a:gd name="T25" fmla="*/ 4 h 11"/>
                    <a:gd name="T26" fmla="*/ 19 w 23"/>
                    <a:gd name="T27" fmla="*/ 10 h 11"/>
                    <a:gd name="T28" fmla="*/ 20 w 23"/>
                    <a:gd name="T29" fmla="*/ 11 h 11"/>
                    <a:gd name="T30" fmla="*/ 21 w 23"/>
                    <a:gd name="T31" fmla="*/ 11 h 11"/>
                    <a:gd name="T32" fmla="*/ 22 w 23"/>
                    <a:gd name="T33" fmla="*/ 10 h 11"/>
                    <a:gd name="T34" fmla="*/ 22 w 23"/>
                    <a:gd name="T35" fmla="*/ 7 h 11"/>
                    <a:gd name="T36" fmla="*/ 8 w 23"/>
                    <a:gd name="T3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3" h="11">
                      <a:moveTo>
                        <a:pt x="8" y="0"/>
                      </a:moveTo>
                      <a:cubicBezTo>
                        <a:pt x="6" y="0"/>
                        <a:pt x="4" y="0"/>
                        <a:pt x="1" y="1"/>
                      </a:cubicBezTo>
                      <a:cubicBezTo>
                        <a:pt x="1" y="1"/>
                        <a:pt x="1" y="1"/>
                        <a:pt x="1" y="1"/>
                      </a:cubicBezTo>
                      <a:cubicBezTo>
                        <a:pt x="1" y="1"/>
                        <a:pt x="1" y="1"/>
                        <a:pt x="1" y="1"/>
                      </a:cubicBezTo>
                      <a:cubicBezTo>
                        <a:pt x="1" y="1"/>
                        <a:pt x="1" y="1"/>
                        <a:pt x="1" y="1"/>
                      </a:cubicBezTo>
                      <a:cubicBezTo>
                        <a:pt x="1" y="2"/>
                        <a:pt x="1" y="2"/>
                        <a:pt x="1" y="2"/>
                      </a:cubicBezTo>
                      <a:cubicBezTo>
                        <a:pt x="0" y="2"/>
                        <a:pt x="0" y="2"/>
                        <a:pt x="0" y="2"/>
                      </a:cubicBezTo>
                      <a:cubicBezTo>
                        <a:pt x="0" y="2"/>
                        <a:pt x="0" y="2"/>
                        <a:pt x="0" y="2"/>
                      </a:cubicBezTo>
                      <a:cubicBezTo>
                        <a:pt x="0" y="3"/>
                        <a:pt x="0" y="3"/>
                        <a:pt x="0" y="4"/>
                      </a:cubicBezTo>
                      <a:cubicBezTo>
                        <a:pt x="0" y="4"/>
                        <a:pt x="1" y="5"/>
                        <a:pt x="1" y="5"/>
                      </a:cubicBezTo>
                      <a:cubicBezTo>
                        <a:pt x="1" y="5"/>
                        <a:pt x="2" y="5"/>
                        <a:pt x="2" y="5"/>
                      </a:cubicBezTo>
                      <a:cubicBezTo>
                        <a:pt x="3" y="5"/>
                        <a:pt x="3" y="5"/>
                        <a:pt x="3" y="5"/>
                      </a:cubicBezTo>
                      <a:cubicBezTo>
                        <a:pt x="5" y="4"/>
                        <a:pt x="6" y="4"/>
                        <a:pt x="8" y="4"/>
                      </a:cubicBezTo>
                      <a:cubicBezTo>
                        <a:pt x="14" y="4"/>
                        <a:pt x="19" y="10"/>
                        <a:pt x="19" y="10"/>
                      </a:cubicBezTo>
                      <a:cubicBezTo>
                        <a:pt x="19" y="10"/>
                        <a:pt x="20" y="11"/>
                        <a:pt x="20" y="11"/>
                      </a:cubicBezTo>
                      <a:cubicBezTo>
                        <a:pt x="20" y="11"/>
                        <a:pt x="21" y="11"/>
                        <a:pt x="21" y="11"/>
                      </a:cubicBezTo>
                      <a:cubicBezTo>
                        <a:pt x="21" y="11"/>
                        <a:pt x="22" y="11"/>
                        <a:pt x="22" y="10"/>
                      </a:cubicBezTo>
                      <a:cubicBezTo>
                        <a:pt x="23" y="10"/>
                        <a:pt x="23" y="8"/>
                        <a:pt x="22" y="7"/>
                      </a:cubicBezTo>
                      <a:cubicBezTo>
                        <a:pt x="20" y="4"/>
                        <a:pt x="15" y="0"/>
                        <a:pt x="8" y="0"/>
                      </a:cubicBezTo>
                    </a:path>
                  </a:pathLst>
                </a:custGeom>
                <a:solidFill>
                  <a:srgbClr val="D5A8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32" name="Freeform 127">
                  <a:extLst>
                    <a:ext uri="{FF2B5EF4-FFF2-40B4-BE49-F238E27FC236}">
                      <a16:creationId xmlns:a16="http://schemas.microsoft.com/office/drawing/2014/main" id="{0313AED3-2992-A3BA-1E52-FF6E8986BA7C}"/>
                    </a:ext>
                  </a:extLst>
                </p:cNvPr>
                <p:cNvSpPr>
                  <a:spLocks/>
                </p:cNvSpPr>
                <p:nvPr/>
              </p:nvSpPr>
              <p:spPr bwMode="auto">
                <a:xfrm>
                  <a:off x="1051588" y="1689002"/>
                  <a:ext cx="255955" cy="153573"/>
                </a:xfrm>
                <a:custGeom>
                  <a:avLst/>
                  <a:gdLst>
                    <a:gd name="T0" fmla="*/ 1 w 24"/>
                    <a:gd name="T1" fmla="*/ 8 h 14"/>
                    <a:gd name="T2" fmla="*/ 4 w 24"/>
                    <a:gd name="T3" fmla="*/ 8 h 14"/>
                    <a:gd name="T4" fmla="*/ 19 w 24"/>
                    <a:gd name="T5" fmla="*/ 13 h 14"/>
                    <a:gd name="T6" fmla="*/ 22 w 24"/>
                    <a:gd name="T7" fmla="*/ 14 h 14"/>
                    <a:gd name="T8" fmla="*/ 23 w 24"/>
                    <a:gd name="T9" fmla="*/ 10 h 14"/>
                    <a:gd name="T10" fmla="*/ 2 w 24"/>
                    <a:gd name="T11" fmla="*/ 4 h 14"/>
                    <a:gd name="T12" fmla="*/ 1 w 24"/>
                    <a:gd name="T13" fmla="*/ 7 h 14"/>
                    <a:gd name="T14" fmla="*/ 1 w 24"/>
                    <a:gd name="T15" fmla="*/ 8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 h="14">
                      <a:moveTo>
                        <a:pt x="1" y="8"/>
                      </a:moveTo>
                      <a:cubicBezTo>
                        <a:pt x="2" y="8"/>
                        <a:pt x="3" y="9"/>
                        <a:pt x="4" y="8"/>
                      </a:cubicBezTo>
                      <a:cubicBezTo>
                        <a:pt x="13" y="5"/>
                        <a:pt x="19" y="13"/>
                        <a:pt x="19" y="13"/>
                      </a:cubicBezTo>
                      <a:cubicBezTo>
                        <a:pt x="20" y="14"/>
                        <a:pt x="21" y="14"/>
                        <a:pt x="22" y="14"/>
                      </a:cubicBezTo>
                      <a:cubicBezTo>
                        <a:pt x="23" y="13"/>
                        <a:pt x="24" y="11"/>
                        <a:pt x="23" y="10"/>
                      </a:cubicBezTo>
                      <a:cubicBezTo>
                        <a:pt x="20" y="7"/>
                        <a:pt x="12" y="0"/>
                        <a:pt x="2" y="4"/>
                      </a:cubicBezTo>
                      <a:cubicBezTo>
                        <a:pt x="1" y="5"/>
                        <a:pt x="0" y="6"/>
                        <a:pt x="1" y="7"/>
                      </a:cubicBezTo>
                      <a:cubicBezTo>
                        <a:pt x="1" y="7"/>
                        <a:pt x="1" y="8"/>
                        <a:pt x="1" y="8"/>
                      </a:cubicBezTo>
                      <a:close/>
                    </a:path>
                  </a:pathLst>
                </a:custGeom>
                <a:solidFill>
                  <a:srgbClr val="6F5B56"/>
                </a:solidFill>
                <a:ln>
                  <a:noFill/>
                </a:ln>
              </p:spPr>
              <p:txBody>
                <a:bodyPr vert="horz" wrap="square" lIns="45720" tIns="22860" rIns="45720" bIns="22860" numCol="1" anchor="t" anchorCtr="0" compatLnSpc="1">
                  <a:prstTxWarp prst="textNoShape">
                    <a:avLst/>
                  </a:prstTxWarp>
                </a:bodyPr>
                <a:lstStyle/>
                <a:p>
                  <a:endParaRPr lang="en-US" sz="900"/>
                </a:p>
              </p:txBody>
            </p:sp>
            <p:sp>
              <p:nvSpPr>
                <p:cNvPr id="33" name="Freeform 128">
                  <a:extLst>
                    <a:ext uri="{FF2B5EF4-FFF2-40B4-BE49-F238E27FC236}">
                      <a16:creationId xmlns:a16="http://schemas.microsoft.com/office/drawing/2014/main" id="{605369F5-1966-5026-DFD7-47506BE6E6F7}"/>
                    </a:ext>
                  </a:extLst>
                </p:cNvPr>
                <p:cNvSpPr>
                  <a:spLocks/>
                </p:cNvSpPr>
                <p:nvPr/>
              </p:nvSpPr>
              <p:spPr bwMode="auto">
                <a:xfrm>
                  <a:off x="1064390" y="1689002"/>
                  <a:ext cx="243161" cy="153573"/>
                </a:xfrm>
                <a:custGeom>
                  <a:avLst/>
                  <a:gdLst>
                    <a:gd name="T0" fmla="*/ 21 w 23"/>
                    <a:gd name="T1" fmla="*/ 14 h 14"/>
                    <a:gd name="T2" fmla="*/ 21 w 23"/>
                    <a:gd name="T3" fmla="*/ 12 h 14"/>
                    <a:gd name="T4" fmla="*/ 0 w 23"/>
                    <a:gd name="T5" fmla="*/ 5 h 14"/>
                    <a:gd name="T6" fmla="*/ 0 w 23"/>
                    <a:gd name="T7" fmla="*/ 6 h 14"/>
                    <a:gd name="T8" fmla="*/ 1 w 23"/>
                    <a:gd name="T9" fmla="*/ 4 h 14"/>
                    <a:gd name="T10" fmla="*/ 22 w 23"/>
                    <a:gd name="T11" fmla="*/ 10 h 14"/>
                    <a:gd name="T12" fmla="*/ 21 w 23"/>
                    <a:gd name="T13" fmla="*/ 14 h 14"/>
                  </a:gdLst>
                  <a:ahLst/>
                  <a:cxnLst>
                    <a:cxn ang="0">
                      <a:pos x="T0" y="T1"/>
                    </a:cxn>
                    <a:cxn ang="0">
                      <a:pos x="T2" y="T3"/>
                    </a:cxn>
                    <a:cxn ang="0">
                      <a:pos x="T4" y="T5"/>
                    </a:cxn>
                    <a:cxn ang="0">
                      <a:pos x="T6" y="T7"/>
                    </a:cxn>
                    <a:cxn ang="0">
                      <a:pos x="T8" y="T9"/>
                    </a:cxn>
                    <a:cxn ang="0">
                      <a:pos x="T10" y="T11"/>
                    </a:cxn>
                    <a:cxn ang="0">
                      <a:pos x="T12" y="T13"/>
                    </a:cxn>
                  </a:cxnLst>
                  <a:rect l="0" t="0" r="r" b="b"/>
                  <a:pathLst>
                    <a:path w="23" h="14">
                      <a:moveTo>
                        <a:pt x="21" y="14"/>
                      </a:moveTo>
                      <a:cubicBezTo>
                        <a:pt x="22" y="13"/>
                        <a:pt x="21" y="12"/>
                        <a:pt x="21" y="12"/>
                      </a:cubicBezTo>
                      <a:cubicBezTo>
                        <a:pt x="18" y="8"/>
                        <a:pt x="10" y="1"/>
                        <a:pt x="0" y="5"/>
                      </a:cubicBezTo>
                      <a:cubicBezTo>
                        <a:pt x="0" y="5"/>
                        <a:pt x="0" y="5"/>
                        <a:pt x="0" y="6"/>
                      </a:cubicBezTo>
                      <a:cubicBezTo>
                        <a:pt x="0" y="5"/>
                        <a:pt x="0" y="4"/>
                        <a:pt x="1" y="4"/>
                      </a:cubicBezTo>
                      <a:cubicBezTo>
                        <a:pt x="11" y="0"/>
                        <a:pt x="19" y="7"/>
                        <a:pt x="22" y="10"/>
                      </a:cubicBezTo>
                      <a:cubicBezTo>
                        <a:pt x="23" y="11"/>
                        <a:pt x="22" y="13"/>
                        <a:pt x="21" y="14"/>
                      </a:cubicBezTo>
                      <a:close/>
                    </a:path>
                  </a:pathLst>
                </a:custGeom>
                <a:solidFill>
                  <a:srgbClr val="8E7771"/>
                </a:solidFill>
                <a:ln>
                  <a:noFill/>
                </a:ln>
              </p:spPr>
              <p:txBody>
                <a:bodyPr vert="horz" wrap="square" lIns="45720" tIns="22860" rIns="45720" bIns="22860" numCol="1" anchor="t" anchorCtr="0" compatLnSpc="1">
                  <a:prstTxWarp prst="textNoShape">
                    <a:avLst/>
                  </a:prstTxWarp>
                </a:bodyPr>
                <a:lstStyle/>
                <a:p>
                  <a:endParaRPr lang="en-US" sz="900"/>
                </a:p>
              </p:txBody>
            </p:sp>
            <p:grpSp>
              <p:nvGrpSpPr>
                <p:cNvPr id="34" name="Group 33">
                  <a:extLst>
                    <a:ext uri="{FF2B5EF4-FFF2-40B4-BE49-F238E27FC236}">
                      <a16:creationId xmlns:a16="http://schemas.microsoft.com/office/drawing/2014/main" id="{BC0158A3-E1F7-DD3C-7C9B-4C20303DEF3A}"/>
                    </a:ext>
                  </a:extLst>
                </p:cNvPr>
                <p:cNvGrpSpPr/>
                <p:nvPr/>
              </p:nvGrpSpPr>
              <p:grpSpPr>
                <a:xfrm>
                  <a:off x="656833" y="2374458"/>
                  <a:ext cx="535036" cy="227394"/>
                  <a:chOff x="4643802" y="5084415"/>
                  <a:chExt cx="511910" cy="217565"/>
                </a:xfrm>
              </p:grpSpPr>
              <p:sp>
                <p:nvSpPr>
                  <p:cNvPr id="51" name="Freeform 134">
                    <a:extLst>
                      <a:ext uri="{FF2B5EF4-FFF2-40B4-BE49-F238E27FC236}">
                        <a16:creationId xmlns:a16="http://schemas.microsoft.com/office/drawing/2014/main" id="{D16413A3-1068-BD54-CD2C-3FD0EC82EA62}"/>
                      </a:ext>
                    </a:extLst>
                  </p:cNvPr>
                  <p:cNvSpPr>
                    <a:spLocks/>
                  </p:cNvSpPr>
                  <p:nvPr/>
                </p:nvSpPr>
                <p:spPr bwMode="auto">
                  <a:xfrm>
                    <a:off x="4643802" y="5084415"/>
                    <a:ext cx="511910" cy="127977"/>
                  </a:xfrm>
                  <a:custGeom>
                    <a:avLst/>
                    <a:gdLst>
                      <a:gd name="T0" fmla="*/ 6 w 47"/>
                      <a:gd name="T1" fmla="*/ 12 h 12"/>
                      <a:gd name="T2" fmla="*/ 0 w 47"/>
                      <a:gd name="T3" fmla="*/ 0 h 12"/>
                      <a:gd name="T4" fmla="*/ 24 w 47"/>
                      <a:gd name="T5" fmla="*/ 1 h 12"/>
                      <a:gd name="T6" fmla="*/ 47 w 47"/>
                      <a:gd name="T7" fmla="*/ 0 h 12"/>
                      <a:gd name="T8" fmla="*/ 41 w 47"/>
                      <a:gd name="T9" fmla="*/ 12 h 12"/>
                      <a:gd name="T10" fmla="*/ 24 w 47"/>
                      <a:gd name="T11" fmla="*/ 8 h 12"/>
                      <a:gd name="T12" fmla="*/ 6 w 47"/>
                      <a:gd name="T13" fmla="*/ 12 h 12"/>
                    </a:gdLst>
                    <a:ahLst/>
                    <a:cxnLst>
                      <a:cxn ang="0">
                        <a:pos x="T0" y="T1"/>
                      </a:cxn>
                      <a:cxn ang="0">
                        <a:pos x="T2" y="T3"/>
                      </a:cxn>
                      <a:cxn ang="0">
                        <a:pos x="T4" y="T5"/>
                      </a:cxn>
                      <a:cxn ang="0">
                        <a:pos x="T6" y="T7"/>
                      </a:cxn>
                      <a:cxn ang="0">
                        <a:pos x="T8" y="T9"/>
                      </a:cxn>
                      <a:cxn ang="0">
                        <a:pos x="T10" y="T11"/>
                      </a:cxn>
                      <a:cxn ang="0">
                        <a:pos x="T12" y="T13"/>
                      </a:cxn>
                    </a:cxnLst>
                    <a:rect l="0" t="0" r="r" b="b"/>
                    <a:pathLst>
                      <a:path w="47" h="12">
                        <a:moveTo>
                          <a:pt x="6" y="12"/>
                        </a:moveTo>
                        <a:cubicBezTo>
                          <a:pt x="3" y="9"/>
                          <a:pt x="1" y="4"/>
                          <a:pt x="0" y="0"/>
                        </a:cubicBezTo>
                        <a:cubicBezTo>
                          <a:pt x="7" y="1"/>
                          <a:pt x="15" y="1"/>
                          <a:pt x="24" y="1"/>
                        </a:cubicBezTo>
                        <a:cubicBezTo>
                          <a:pt x="32" y="1"/>
                          <a:pt x="40" y="1"/>
                          <a:pt x="47" y="0"/>
                        </a:cubicBezTo>
                        <a:cubicBezTo>
                          <a:pt x="46" y="4"/>
                          <a:pt x="44" y="9"/>
                          <a:pt x="41" y="12"/>
                        </a:cubicBezTo>
                        <a:cubicBezTo>
                          <a:pt x="37" y="9"/>
                          <a:pt x="31" y="8"/>
                          <a:pt x="24" y="8"/>
                        </a:cubicBezTo>
                        <a:cubicBezTo>
                          <a:pt x="16" y="8"/>
                          <a:pt x="10" y="9"/>
                          <a:pt x="6" y="12"/>
                        </a:cubicBezTo>
                        <a:close/>
                      </a:path>
                    </a:pathLst>
                  </a:custGeom>
                  <a:solidFill>
                    <a:srgbClr val="9A32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52" name="Freeform 135">
                    <a:extLst>
                      <a:ext uri="{FF2B5EF4-FFF2-40B4-BE49-F238E27FC236}">
                        <a16:creationId xmlns:a16="http://schemas.microsoft.com/office/drawing/2014/main" id="{7DB8EA5F-A996-8ACE-5854-993853140C83}"/>
                      </a:ext>
                    </a:extLst>
                  </p:cNvPr>
                  <p:cNvSpPr>
                    <a:spLocks/>
                  </p:cNvSpPr>
                  <p:nvPr/>
                </p:nvSpPr>
                <p:spPr bwMode="auto">
                  <a:xfrm>
                    <a:off x="4720589" y="5174003"/>
                    <a:ext cx="371138" cy="127977"/>
                  </a:xfrm>
                  <a:custGeom>
                    <a:avLst/>
                    <a:gdLst>
                      <a:gd name="T0" fmla="*/ 18 w 35"/>
                      <a:gd name="T1" fmla="*/ 12 h 12"/>
                      <a:gd name="T2" fmla="*/ 0 w 35"/>
                      <a:gd name="T3" fmla="*/ 4 h 12"/>
                      <a:gd name="T4" fmla="*/ 18 w 35"/>
                      <a:gd name="T5" fmla="*/ 0 h 12"/>
                      <a:gd name="T6" fmla="*/ 35 w 35"/>
                      <a:gd name="T7" fmla="*/ 4 h 12"/>
                      <a:gd name="T8" fmla="*/ 18 w 35"/>
                      <a:gd name="T9" fmla="*/ 12 h 12"/>
                    </a:gdLst>
                    <a:ahLst/>
                    <a:cxnLst>
                      <a:cxn ang="0">
                        <a:pos x="T0" y="T1"/>
                      </a:cxn>
                      <a:cxn ang="0">
                        <a:pos x="T2" y="T3"/>
                      </a:cxn>
                      <a:cxn ang="0">
                        <a:pos x="T4" y="T5"/>
                      </a:cxn>
                      <a:cxn ang="0">
                        <a:pos x="T6" y="T7"/>
                      </a:cxn>
                      <a:cxn ang="0">
                        <a:pos x="T8" y="T9"/>
                      </a:cxn>
                    </a:cxnLst>
                    <a:rect l="0" t="0" r="r" b="b"/>
                    <a:pathLst>
                      <a:path w="35" h="12">
                        <a:moveTo>
                          <a:pt x="18" y="12"/>
                        </a:moveTo>
                        <a:cubicBezTo>
                          <a:pt x="11" y="12"/>
                          <a:pt x="4" y="9"/>
                          <a:pt x="0" y="4"/>
                        </a:cubicBezTo>
                        <a:cubicBezTo>
                          <a:pt x="4" y="1"/>
                          <a:pt x="10" y="0"/>
                          <a:pt x="18" y="0"/>
                        </a:cubicBezTo>
                        <a:cubicBezTo>
                          <a:pt x="25" y="0"/>
                          <a:pt x="31" y="1"/>
                          <a:pt x="35" y="4"/>
                        </a:cubicBezTo>
                        <a:cubicBezTo>
                          <a:pt x="31" y="9"/>
                          <a:pt x="25" y="12"/>
                          <a:pt x="18" y="12"/>
                        </a:cubicBezTo>
                        <a:close/>
                      </a:path>
                    </a:pathLst>
                  </a:custGeom>
                  <a:solidFill>
                    <a:srgbClr val="C455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grpSp>
            <p:sp>
              <p:nvSpPr>
                <p:cNvPr id="35" name="Freeform 159">
                  <a:extLst>
                    <a:ext uri="{FF2B5EF4-FFF2-40B4-BE49-F238E27FC236}">
                      <a16:creationId xmlns:a16="http://schemas.microsoft.com/office/drawing/2014/main" id="{FC34AAFA-1688-956E-C567-0B4ABC758930}"/>
                    </a:ext>
                  </a:extLst>
                </p:cNvPr>
                <p:cNvSpPr>
                  <a:spLocks noEditPoints="1"/>
                </p:cNvSpPr>
                <p:nvPr/>
              </p:nvSpPr>
              <p:spPr bwMode="auto">
                <a:xfrm>
                  <a:off x="437297" y="1868170"/>
                  <a:ext cx="383932" cy="319948"/>
                </a:xfrm>
                <a:custGeom>
                  <a:avLst/>
                  <a:gdLst>
                    <a:gd name="T0" fmla="*/ 17 w 36"/>
                    <a:gd name="T1" fmla="*/ 30 h 30"/>
                    <a:gd name="T2" fmla="*/ 17 w 36"/>
                    <a:gd name="T3" fmla="*/ 30 h 30"/>
                    <a:gd name="T4" fmla="*/ 17 w 36"/>
                    <a:gd name="T5" fmla="*/ 30 h 30"/>
                    <a:gd name="T6" fmla="*/ 17 w 36"/>
                    <a:gd name="T7" fmla="*/ 30 h 30"/>
                    <a:gd name="T8" fmla="*/ 16 w 36"/>
                    <a:gd name="T9" fmla="*/ 30 h 30"/>
                    <a:gd name="T10" fmla="*/ 16 w 36"/>
                    <a:gd name="T11" fmla="*/ 30 h 30"/>
                    <a:gd name="T12" fmla="*/ 16 w 36"/>
                    <a:gd name="T13" fmla="*/ 30 h 30"/>
                    <a:gd name="T14" fmla="*/ 35 w 36"/>
                    <a:gd name="T15" fmla="*/ 15 h 30"/>
                    <a:gd name="T16" fmla="*/ 17 w 36"/>
                    <a:gd name="T17" fmla="*/ 30 h 30"/>
                    <a:gd name="T18" fmla="*/ 35 w 36"/>
                    <a:gd name="T19" fmla="*/ 15 h 30"/>
                    <a:gd name="T20" fmla="*/ 35 w 36"/>
                    <a:gd name="T21" fmla="*/ 14 h 30"/>
                    <a:gd name="T22" fmla="*/ 35 w 36"/>
                    <a:gd name="T23" fmla="*/ 15 h 30"/>
                    <a:gd name="T24" fmla="*/ 35 w 36"/>
                    <a:gd name="T25" fmla="*/ 14 h 30"/>
                    <a:gd name="T26" fmla="*/ 14 w 36"/>
                    <a:gd name="T27" fmla="*/ 0 h 30"/>
                    <a:gd name="T28" fmla="*/ 14 w 36"/>
                    <a:gd name="T29" fmla="*/ 0 h 30"/>
                    <a:gd name="T30" fmla="*/ 18 w 36"/>
                    <a:gd name="T31" fmla="*/ 1 h 30"/>
                    <a:gd name="T32" fmla="*/ 18 w 36"/>
                    <a:gd name="T33" fmla="*/ 1 h 30"/>
                    <a:gd name="T34" fmla="*/ 34 w 36"/>
                    <a:gd name="T35" fmla="*/ 6 h 30"/>
                    <a:gd name="T36" fmla="*/ 36 w 36"/>
                    <a:gd name="T37" fmla="*/ 11 h 30"/>
                    <a:gd name="T38" fmla="*/ 34 w 36"/>
                    <a:gd name="T39" fmla="*/ 6 h 30"/>
                    <a:gd name="T40" fmla="*/ 18 w 36"/>
                    <a:gd name="T41" fmla="*/ 1 h 30"/>
                    <a:gd name="T42" fmla="*/ 18 w 36"/>
                    <a:gd name="T43" fmla="*/ 1 h 30"/>
                    <a:gd name="T44" fmla="*/ 14 w 36"/>
                    <a:gd name="T45" fmla="*/ 0 h 30"/>
                    <a:gd name="T46" fmla="*/ 14 w 36"/>
                    <a:gd name="T47" fmla="*/ 0 h 30"/>
                    <a:gd name="T48" fmla="*/ 13 w 36"/>
                    <a:gd name="T49" fmla="*/ 0 h 30"/>
                    <a:gd name="T50" fmla="*/ 7 w 36"/>
                    <a:gd name="T51" fmla="*/ 1 h 30"/>
                    <a:gd name="T52" fmla="*/ 1 w 36"/>
                    <a:gd name="T53" fmla="*/ 7 h 30"/>
                    <a:gd name="T54" fmla="*/ 0 w 36"/>
                    <a:gd name="T55" fmla="*/ 13 h 30"/>
                    <a:gd name="T56" fmla="*/ 1 w 36"/>
                    <a:gd name="T57" fmla="*/ 7 h 30"/>
                    <a:gd name="T58" fmla="*/ 7 w 36"/>
                    <a:gd name="T59" fmla="*/ 1 h 30"/>
                    <a:gd name="T60" fmla="*/ 13 w 36"/>
                    <a:gd name="T61" fmla="*/ 0 h 30"/>
                    <a:gd name="T62" fmla="*/ 13 w 36"/>
                    <a:gd name="T63" fmla="*/ 0 h 30"/>
                    <a:gd name="T64" fmla="*/ 13 w 36"/>
                    <a:gd name="T65" fmla="*/ 0 h 30"/>
                    <a:gd name="T66" fmla="*/ 13 w 36"/>
                    <a:gd name="T67" fmla="*/ 0 h 30"/>
                    <a:gd name="T68" fmla="*/ 13 w 36"/>
                    <a:gd name="T69"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6" h="30">
                      <a:moveTo>
                        <a:pt x="17" y="30"/>
                      </a:moveTo>
                      <a:cubicBezTo>
                        <a:pt x="17" y="30"/>
                        <a:pt x="17" y="30"/>
                        <a:pt x="17" y="30"/>
                      </a:cubicBezTo>
                      <a:cubicBezTo>
                        <a:pt x="17" y="30"/>
                        <a:pt x="17" y="30"/>
                        <a:pt x="17" y="30"/>
                      </a:cubicBezTo>
                      <a:cubicBezTo>
                        <a:pt x="17" y="30"/>
                        <a:pt x="17" y="30"/>
                        <a:pt x="17" y="30"/>
                      </a:cubicBezTo>
                      <a:moveTo>
                        <a:pt x="16" y="30"/>
                      </a:moveTo>
                      <a:cubicBezTo>
                        <a:pt x="16" y="30"/>
                        <a:pt x="16" y="30"/>
                        <a:pt x="16" y="30"/>
                      </a:cubicBezTo>
                      <a:cubicBezTo>
                        <a:pt x="16" y="30"/>
                        <a:pt x="16" y="30"/>
                        <a:pt x="16" y="30"/>
                      </a:cubicBezTo>
                      <a:moveTo>
                        <a:pt x="35" y="15"/>
                      </a:moveTo>
                      <a:cubicBezTo>
                        <a:pt x="32" y="24"/>
                        <a:pt x="29" y="30"/>
                        <a:pt x="17" y="30"/>
                      </a:cubicBezTo>
                      <a:cubicBezTo>
                        <a:pt x="29" y="30"/>
                        <a:pt x="32" y="24"/>
                        <a:pt x="35" y="15"/>
                      </a:cubicBezTo>
                      <a:moveTo>
                        <a:pt x="35" y="14"/>
                      </a:moveTo>
                      <a:cubicBezTo>
                        <a:pt x="35" y="14"/>
                        <a:pt x="35" y="14"/>
                        <a:pt x="35" y="15"/>
                      </a:cubicBezTo>
                      <a:cubicBezTo>
                        <a:pt x="35" y="14"/>
                        <a:pt x="35" y="14"/>
                        <a:pt x="35" y="14"/>
                      </a:cubicBezTo>
                      <a:moveTo>
                        <a:pt x="14" y="0"/>
                      </a:moveTo>
                      <a:cubicBezTo>
                        <a:pt x="14" y="0"/>
                        <a:pt x="14" y="0"/>
                        <a:pt x="14" y="0"/>
                      </a:cubicBezTo>
                      <a:cubicBezTo>
                        <a:pt x="15" y="1"/>
                        <a:pt x="17" y="1"/>
                        <a:pt x="18" y="1"/>
                      </a:cubicBezTo>
                      <a:cubicBezTo>
                        <a:pt x="18" y="1"/>
                        <a:pt x="18" y="1"/>
                        <a:pt x="18" y="1"/>
                      </a:cubicBezTo>
                      <a:cubicBezTo>
                        <a:pt x="24" y="1"/>
                        <a:pt x="31" y="2"/>
                        <a:pt x="34" y="6"/>
                      </a:cubicBezTo>
                      <a:cubicBezTo>
                        <a:pt x="35" y="8"/>
                        <a:pt x="36" y="9"/>
                        <a:pt x="36" y="11"/>
                      </a:cubicBezTo>
                      <a:cubicBezTo>
                        <a:pt x="36" y="9"/>
                        <a:pt x="35" y="8"/>
                        <a:pt x="34" y="6"/>
                      </a:cubicBezTo>
                      <a:cubicBezTo>
                        <a:pt x="31" y="2"/>
                        <a:pt x="24" y="1"/>
                        <a:pt x="18" y="1"/>
                      </a:cubicBezTo>
                      <a:cubicBezTo>
                        <a:pt x="18" y="1"/>
                        <a:pt x="18" y="1"/>
                        <a:pt x="18" y="1"/>
                      </a:cubicBezTo>
                      <a:cubicBezTo>
                        <a:pt x="17" y="1"/>
                        <a:pt x="15" y="1"/>
                        <a:pt x="14" y="0"/>
                      </a:cubicBezTo>
                      <a:cubicBezTo>
                        <a:pt x="14" y="0"/>
                        <a:pt x="14" y="0"/>
                        <a:pt x="14" y="0"/>
                      </a:cubicBezTo>
                      <a:moveTo>
                        <a:pt x="13" y="0"/>
                      </a:moveTo>
                      <a:cubicBezTo>
                        <a:pt x="10" y="0"/>
                        <a:pt x="8" y="1"/>
                        <a:pt x="7" y="1"/>
                      </a:cubicBezTo>
                      <a:cubicBezTo>
                        <a:pt x="3" y="2"/>
                        <a:pt x="2" y="5"/>
                        <a:pt x="1" y="7"/>
                      </a:cubicBezTo>
                      <a:cubicBezTo>
                        <a:pt x="1" y="9"/>
                        <a:pt x="0" y="11"/>
                        <a:pt x="0" y="13"/>
                      </a:cubicBezTo>
                      <a:cubicBezTo>
                        <a:pt x="0" y="11"/>
                        <a:pt x="1" y="9"/>
                        <a:pt x="1" y="7"/>
                      </a:cubicBezTo>
                      <a:cubicBezTo>
                        <a:pt x="2" y="5"/>
                        <a:pt x="3" y="2"/>
                        <a:pt x="7" y="1"/>
                      </a:cubicBezTo>
                      <a:cubicBezTo>
                        <a:pt x="8" y="1"/>
                        <a:pt x="10" y="0"/>
                        <a:pt x="13" y="0"/>
                      </a:cubicBezTo>
                      <a:moveTo>
                        <a:pt x="13" y="0"/>
                      </a:moveTo>
                      <a:cubicBezTo>
                        <a:pt x="13" y="0"/>
                        <a:pt x="13" y="0"/>
                        <a:pt x="13" y="0"/>
                      </a:cubicBezTo>
                      <a:cubicBezTo>
                        <a:pt x="13" y="0"/>
                        <a:pt x="13" y="0"/>
                        <a:pt x="13" y="0"/>
                      </a:cubicBezTo>
                      <a:cubicBezTo>
                        <a:pt x="13" y="0"/>
                        <a:pt x="13" y="0"/>
                        <a:pt x="13" y="0"/>
                      </a:cubicBezTo>
                    </a:path>
                  </a:pathLst>
                </a:custGeom>
                <a:solidFill>
                  <a:srgbClr val="4B4A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36" name="Freeform 31687">
                  <a:extLst>
                    <a:ext uri="{FF2B5EF4-FFF2-40B4-BE49-F238E27FC236}">
                      <a16:creationId xmlns:a16="http://schemas.microsoft.com/office/drawing/2014/main" id="{B3358BEC-9BF1-D9CF-93EF-7CAAC0F37851}"/>
                    </a:ext>
                  </a:extLst>
                </p:cNvPr>
                <p:cNvSpPr>
                  <a:spLocks/>
                </p:cNvSpPr>
                <p:nvPr/>
              </p:nvSpPr>
              <p:spPr bwMode="auto">
                <a:xfrm>
                  <a:off x="512390" y="2216472"/>
                  <a:ext cx="168068" cy="75131"/>
                </a:xfrm>
                <a:custGeom>
                  <a:avLst/>
                  <a:gdLst>
                    <a:gd name="T0" fmla="*/ 11 w 11"/>
                    <a:gd name="T1" fmla="*/ 3 h 7"/>
                    <a:gd name="T2" fmla="*/ 6 w 11"/>
                    <a:gd name="T3" fmla="*/ 7 h 7"/>
                    <a:gd name="T4" fmla="*/ 0 w 11"/>
                    <a:gd name="T5" fmla="*/ 4 h 7"/>
                    <a:gd name="T6" fmla="*/ 5 w 11"/>
                    <a:gd name="T7" fmla="*/ 0 h 7"/>
                    <a:gd name="T8" fmla="*/ 11 w 11"/>
                    <a:gd name="T9" fmla="*/ 3 h 7"/>
                  </a:gdLst>
                  <a:ahLst/>
                  <a:cxnLst>
                    <a:cxn ang="0">
                      <a:pos x="T0" y="T1"/>
                    </a:cxn>
                    <a:cxn ang="0">
                      <a:pos x="T2" y="T3"/>
                    </a:cxn>
                    <a:cxn ang="0">
                      <a:pos x="T4" y="T5"/>
                    </a:cxn>
                    <a:cxn ang="0">
                      <a:pos x="T6" y="T7"/>
                    </a:cxn>
                    <a:cxn ang="0">
                      <a:pos x="T8" y="T9"/>
                    </a:cxn>
                  </a:cxnLst>
                  <a:rect l="0" t="0" r="r" b="b"/>
                  <a:pathLst>
                    <a:path w="11" h="7">
                      <a:moveTo>
                        <a:pt x="11" y="3"/>
                      </a:moveTo>
                      <a:cubicBezTo>
                        <a:pt x="11" y="5"/>
                        <a:pt x="8" y="6"/>
                        <a:pt x="6" y="7"/>
                      </a:cubicBezTo>
                      <a:cubicBezTo>
                        <a:pt x="3" y="7"/>
                        <a:pt x="0" y="6"/>
                        <a:pt x="0" y="4"/>
                      </a:cubicBezTo>
                      <a:cubicBezTo>
                        <a:pt x="0" y="2"/>
                        <a:pt x="2" y="0"/>
                        <a:pt x="5" y="0"/>
                      </a:cubicBezTo>
                      <a:cubicBezTo>
                        <a:pt x="8" y="0"/>
                        <a:pt x="11" y="1"/>
                        <a:pt x="11" y="3"/>
                      </a:cubicBezTo>
                      <a:close/>
                    </a:path>
                  </a:pathLst>
                </a:custGeom>
                <a:solidFill>
                  <a:srgbClr val="FF9D78"/>
                </a:solidFill>
                <a:ln>
                  <a:noFill/>
                </a:ln>
              </p:spPr>
              <p:txBody>
                <a:bodyPr vert="horz" wrap="square" lIns="45720" tIns="22860" rIns="45720" bIns="22860" numCol="1" anchor="t" anchorCtr="0" compatLnSpc="1">
                  <a:prstTxWarp prst="textNoShape">
                    <a:avLst/>
                  </a:prstTxWarp>
                </a:bodyPr>
                <a:lstStyle/>
                <a:p>
                  <a:endParaRPr lang="en-US" sz="900"/>
                </a:p>
              </p:txBody>
            </p:sp>
            <p:grpSp>
              <p:nvGrpSpPr>
                <p:cNvPr id="37" name="Group 36">
                  <a:extLst>
                    <a:ext uri="{FF2B5EF4-FFF2-40B4-BE49-F238E27FC236}">
                      <a16:creationId xmlns:a16="http://schemas.microsoft.com/office/drawing/2014/main" id="{5BD88996-37CB-160F-EC5C-24AB0E3C64CF}"/>
                    </a:ext>
                  </a:extLst>
                </p:cNvPr>
                <p:cNvGrpSpPr/>
                <p:nvPr/>
              </p:nvGrpSpPr>
              <p:grpSpPr>
                <a:xfrm>
                  <a:off x="1056893" y="1833312"/>
                  <a:ext cx="194939" cy="292410"/>
                  <a:chOff x="766791" y="7239466"/>
                  <a:chExt cx="549950" cy="824928"/>
                </a:xfrm>
              </p:grpSpPr>
              <p:sp>
                <p:nvSpPr>
                  <p:cNvPr id="47" name="Freeform 31692">
                    <a:extLst>
                      <a:ext uri="{FF2B5EF4-FFF2-40B4-BE49-F238E27FC236}">
                        <a16:creationId xmlns:a16="http://schemas.microsoft.com/office/drawing/2014/main" id="{7FAD33EC-83A5-762D-C7E3-09729D21D6B1}"/>
                      </a:ext>
                    </a:extLst>
                  </p:cNvPr>
                  <p:cNvSpPr>
                    <a:spLocks/>
                  </p:cNvSpPr>
                  <p:nvPr/>
                </p:nvSpPr>
                <p:spPr bwMode="auto">
                  <a:xfrm>
                    <a:off x="766791" y="7239466"/>
                    <a:ext cx="549950" cy="797437"/>
                  </a:xfrm>
                  <a:custGeom>
                    <a:avLst/>
                    <a:gdLst>
                      <a:gd name="T0" fmla="*/ 1 w 18"/>
                      <a:gd name="T1" fmla="*/ 12 h 25"/>
                      <a:gd name="T2" fmla="*/ 13 w 18"/>
                      <a:gd name="T3" fmla="*/ 2 h 25"/>
                      <a:gd name="T4" fmla="*/ 16 w 18"/>
                      <a:gd name="T5" fmla="*/ 17 h 25"/>
                      <a:gd name="T6" fmla="*/ 6 w 18"/>
                      <a:gd name="T7" fmla="*/ 23 h 25"/>
                      <a:gd name="T8" fmla="*/ 1 w 18"/>
                      <a:gd name="T9" fmla="*/ 12 h 25"/>
                    </a:gdLst>
                    <a:ahLst/>
                    <a:cxnLst>
                      <a:cxn ang="0">
                        <a:pos x="T0" y="T1"/>
                      </a:cxn>
                      <a:cxn ang="0">
                        <a:pos x="T2" y="T3"/>
                      </a:cxn>
                      <a:cxn ang="0">
                        <a:pos x="T4" y="T5"/>
                      </a:cxn>
                      <a:cxn ang="0">
                        <a:pos x="T6" y="T7"/>
                      </a:cxn>
                      <a:cxn ang="0">
                        <a:pos x="T8" y="T9"/>
                      </a:cxn>
                    </a:cxnLst>
                    <a:rect l="0" t="0" r="r" b="b"/>
                    <a:pathLst>
                      <a:path w="18" h="25">
                        <a:moveTo>
                          <a:pt x="1" y="12"/>
                        </a:moveTo>
                        <a:cubicBezTo>
                          <a:pt x="3" y="4"/>
                          <a:pt x="8" y="0"/>
                          <a:pt x="13" y="2"/>
                        </a:cubicBezTo>
                        <a:cubicBezTo>
                          <a:pt x="17" y="3"/>
                          <a:pt x="18" y="10"/>
                          <a:pt x="16" y="17"/>
                        </a:cubicBezTo>
                        <a:cubicBezTo>
                          <a:pt x="14" y="25"/>
                          <a:pt x="11" y="25"/>
                          <a:pt x="6" y="23"/>
                        </a:cubicBezTo>
                        <a:cubicBezTo>
                          <a:pt x="2" y="21"/>
                          <a:pt x="0" y="19"/>
                          <a:pt x="1" y="12"/>
                        </a:cubicBezTo>
                        <a:close/>
                      </a:path>
                    </a:pathLst>
                  </a:custGeom>
                  <a:solidFill>
                    <a:srgbClr val="B96C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48" name="Freeform 31693">
                    <a:extLst>
                      <a:ext uri="{FF2B5EF4-FFF2-40B4-BE49-F238E27FC236}">
                        <a16:creationId xmlns:a16="http://schemas.microsoft.com/office/drawing/2014/main" id="{6D698694-1748-74C5-5C79-31444069ED89}"/>
                      </a:ext>
                    </a:extLst>
                  </p:cNvPr>
                  <p:cNvSpPr>
                    <a:spLocks/>
                  </p:cNvSpPr>
                  <p:nvPr/>
                </p:nvSpPr>
                <p:spPr bwMode="auto">
                  <a:xfrm>
                    <a:off x="766791" y="7294463"/>
                    <a:ext cx="549950" cy="769931"/>
                  </a:xfrm>
                  <a:custGeom>
                    <a:avLst/>
                    <a:gdLst>
                      <a:gd name="T0" fmla="*/ 1 w 18"/>
                      <a:gd name="T1" fmla="*/ 12 h 25"/>
                      <a:gd name="T2" fmla="*/ 13 w 18"/>
                      <a:gd name="T3" fmla="*/ 2 h 25"/>
                      <a:gd name="T4" fmla="*/ 16 w 18"/>
                      <a:gd name="T5" fmla="*/ 18 h 25"/>
                      <a:gd name="T6" fmla="*/ 7 w 18"/>
                      <a:gd name="T7" fmla="*/ 23 h 25"/>
                      <a:gd name="T8" fmla="*/ 1 w 18"/>
                      <a:gd name="T9" fmla="*/ 12 h 25"/>
                    </a:gdLst>
                    <a:ahLst/>
                    <a:cxnLst>
                      <a:cxn ang="0">
                        <a:pos x="T0" y="T1"/>
                      </a:cxn>
                      <a:cxn ang="0">
                        <a:pos x="T2" y="T3"/>
                      </a:cxn>
                      <a:cxn ang="0">
                        <a:pos x="T4" y="T5"/>
                      </a:cxn>
                      <a:cxn ang="0">
                        <a:pos x="T6" y="T7"/>
                      </a:cxn>
                      <a:cxn ang="0">
                        <a:pos x="T8" y="T9"/>
                      </a:cxn>
                    </a:cxnLst>
                    <a:rect l="0" t="0" r="r" b="b"/>
                    <a:pathLst>
                      <a:path w="18" h="25">
                        <a:moveTo>
                          <a:pt x="1" y="12"/>
                        </a:moveTo>
                        <a:cubicBezTo>
                          <a:pt x="3" y="5"/>
                          <a:pt x="8" y="0"/>
                          <a:pt x="13" y="2"/>
                        </a:cubicBezTo>
                        <a:cubicBezTo>
                          <a:pt x="17" y="4"/>
                          <a:pt x="18" y="11"/>
                          <a:pt x="16" y="18"/>
                        </a:cubicBezTo>
                        <a:cubicBezTo>
                          <a:pt x="15" y="25"/>
                          <a:pt x="11" y="25"/>
                          <a:pt x="7" y="23"/>
                        </a:cubicBezTo>
                        <a:cubicBezTo>
                          <a:pt x="2" y="22"/>
                          <a:pt x="0" y="20"/>
                          <a:pt x="1" y="12"/>
                        </a:cubicBezTo>
                        <a:close/>
                      </a:path>
                    </a:pathLst>
                  </a:custGeom>
                  <a:solidFill>
                    <a:srgbClr val="FFF8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49" name="Freeform 31697">
                    <a:extLst>
                      <a:ext uri="{FF2B5EF4-FFF2-40B4-BE49-F238E27FC236}">
                        <a16:creationId xmlns:a16="http://schemas.microsoft.com/office/drawing/2014/main" id="{7596B2BC-EC18-25C5-E06E-D583A1FB458C}"/>
                      </a:ext>
                    </a:extLst>
                  </p:cNvPr>
                  <p:cNvSpPr>
                    <a:spLocks/>
                  </p:cNvSpPr>
                  <p:nvPr/>
                </p:nvSpPr>
                <p:spPr bwMode="auto">
                  <a:xfrm>
                    <a:off x="849274" y="7541949"/>
                    <a:ext cx="357477" cy="439961"/>
                  </a:xfrm>
                  <a:custGeom>
                    <a:avLst/>
                    <a:gdLst>
                      <a:gd name="T0" fmla="*/ 0 w 11"/>
                      <a:gd name="T1" fmla="*/ 7 h 15"/>
                      <a:gd name="T2" fmla="*/ 6 w 11"/>
                      <a:gd name="T3" fmla="*/ 1 h 15"/>
                      <a:gd name="T4" fmla="*/ 11 w 11"/>
                      <a:gd name="T5" fmla="*/ 8 h 15"/>
                      <a:gd name="T6" fmla="*/ 5 w 11"/>
                      <a:gd name="T7" fmla="*/ 14 h 15"/>
                      <a:gd name="T8" fmla="*/ 0 w 11"/>
                      <a:gd name="T9" fmla="*/ 7 h 15"/>
                    </a:gdLst>
                    <a:ahLst/>
                    <a:cxnLst>
                      <a:cxn ang="0">
                        <a:pos x="T0" y="T1"/>
                      </a:cxn>
                      <a:cxn ang="0">
                        <a:pos x="T2" y="T3"/>
                      </a:cxn>
                      <a:cxn ang="0">
                        <a:pos x="T4" y="T5"/>
                      </a:cxn>
                      <a:cxn ang="0">
                        <a:pos x="T6" y="T7"/>
                      </a:cxn>
                      <a:cxn ang="0">
                        <a:pos x="T8" y="T9"/>
                      </a:cxn>
                    </a:cxnLst>
                    <a:rect l="0" t="0" r="r" b="b"/>
                    <a:pathLst>
                      <a:path w="11" h="15">
                        <a:moveTo>
                          <a:pt x="0" y="7"/>
                        </a:moveTo>
                        <a:cubicBezTo>
                          <a:pt x="0" y="3"/>
                          <a:pt x="3" y="0"/>
                          <a:pt x="6" y="1"/>
                        </a:cubicBezTo>
                        <a:cubicBezTo>
                          <a:pt x="9" y="1"/>
                          <a:pt x="11" y="4"/>
                          <a:pt x="11" y="8"/>
                        </a:cubicBezTo>
                        <a:cubicBezTo>
                          <a:pt x="10" y="12"/>
                          <a:pt x="8" y="15"/>
                          <a:pt x="5" y="14"/>
                        </a:cubicBezTo>
                        <a:cubicBezTo>
                          <a:pt x="2" y="14"/>
                          <a:pt x="0" y="11"/>
                          <a:pt x="0" y="7"/>
                        </a:cubicBezTo>
                        <a:close/>
                      </a:path>
                    </a:pathLst>
                  </a:custGeom>
                  <a:solidFill>
                    <a:srgbClr val="83AD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50" name="Freeform 31698">
                    <a:extLst>
                      <a:ext uri="{FF2B5EF4-FFF2-40B4-BE49-F238E27FC236}">
                        <a16:creationId xmlns:a16="http://schemas.microsoft.com/office/drawing/2014/main" id="{8FBFD404-ADDC-E4B2-A41A-8BE95D16EE07}"/>
                      </a:ext>
                    </a:extLst>
                  </p:cNvPr>
                  <p:cNvSpPr>
                    <a:spLocks/>
                  </p:cNvSpPr>
                  <p:nvPr/>
                </p:nvSpPr>
                <p:spPr bwMode="auto">
                  <a:xfrm>
                    <a:off x="959265" y="7596943"/>
                    <a:ext cx="109990" cy="109989"/>
                  </a:xfrm>
                  <a:custGeom>
                    <a:avLst/>
                    <a:gdLst>
                      <a:gd name="T0" fmla="*/ 0 w 4"/>
                      <a:gd name="T1" fmla="*/ 2 h 4"/>
                      <a:gd name="T2" fmla="*/ 2 w 4"/>
                      <a:gd name="T3" fmla="*/ 0 h 4"/>
                      <a:gd name="T4" fmla="*/ 4 w 4"/>
                      <a:gd name="T5" fmla="*/ 2 h 4"/>
                      <a:gd name="T6" fmla="*/ 2 w 4"/>
                      <a:gd name="T7" fmla="*/ 4 h 4"/>
                      <a:gd name="T8" fmla="*/ 0 w 4"/>
                      <a:gd name="T9" fmla="*/ 2 h 4"/>
                    </a:gdLst>
                    <a:ahLst/>
                    <a:cxnLst>
                      <a:cxn ang="0">
                        <a:pos x="T0" y="T1"/>
                      </a:cxn>
                      <a:cxn ang="0">
                        <a:pos x="T2" y="T3"/>
                      </a:cxn>
                      <a:cxn ang="0">
                        <a:pos x="T4" y="T5"/>
                      </a:cxn>
                      <a:cxn ang="0">
                        <a:pos x="T6" y="T7"/>
                      </a:cxn>
                      <a:cxn ang="0">
                        <a:pos x="T8" y="T9"/>
                      </a:cxn>
                    </a:cxnLst>
                    <a:rect l="0" t="0" r="r" b="b"/>
                    <a:pathLst>
                      <a:path w="4" h="4">
                        <a:moveTo>
                          <a:pt x="0" y="2"/>
                        </a:moveTo>
                        <a:cubicBezTo>
                          <a:pt x="0" y="1"/>
                          <a:pt x="1" y="0"/>
                          <a:pt x="2" y="0"/>
                        </a:cubicBezTo>
                        <a:cubicBezTo>
                          <a:pt x="3" y="0"/>
                          <a:pt x="4" y="1"/>
                          <a:pt x="4" y="2"/>
                        </a:cubicBezTo>
                        <a:cubicBezTo>
                          <a:pt x="4" y="4"/>
                          <a:pt x="3" y="4"/>
                          <a:pt x="2" y="4"/>
                        </a:cubicBezTo>
                        <a:cubicBezTo>
                          <a:pt x="1" y="4"/>
                          <a:pt x="0" y="3"/>
                          <a:pt x="0" y="2"/>
                        </a:cubicBezTo>
                        <a:close/>
                      </a:path>
                    </a:pathLst>
                  </a:custGeom>
                  <a:solidFill>
                    <a:srgbClr val="AFD1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grpSp>
            <p:grpSp>
              <p:nvGrpSpPr>
                <p:cNvPr id="38" name="Group 37">
                  <a:extLst>
                    <a:ext uri="{FF2B5EF4-FFF2-40B4-BE49-F238E27FC236}">
                      <a16:creationId xmlns:a16="http://schemas.microsoft.com/office/drawing/2014/main" id="{B7627160-EA0A-1535-ECE6-92C357019AF4}"/>
                    </a:ext>
                  </a:extLst>
                </p:cNvPr>
                <p:cNvGrpSpPr/>
                <p:nvPr/>
              </p:nvGrpSpPr>
              <p:grpSpPr>
                <a:xfrm>
                  <a:off x="559092" y="1829781"/>
                  <a:ext cx="221682" cy="282665"/>
                  <a:chOff x="-360617" y="7129477"/>
                  <a:chExt cx="659942" cy="797437"/>
                </a:xfrm>
              </p:grpSpPr>
              <p:sp>
                <p:nvSpPr>
                  <p:cNvPr id="43" name="Freeform 31690">
                    <a:extLst>
                      <a:ext uri="{FF2B5EF4-FFF2-40B4-BE49-F238E27FC236}">
                        <a16:creationId xmlns:a16="http://schemas.microsoft.com/office/drawing/2014/main" id="{275D2201-BDD7-DD56-6999-4370F706BC16}"/>
                      </a:ext>
                    </a:extLst>
                  </p:cNvPr>
                  <p:cNvSpPr>
                    <a:spLocks/>
                  </p:cNvSpPr>
                  <p:nvPr/>
                </p:nvSpPr>
                <p:spPr bwMode="auto">
                  <a:xfrm>
                    <a:off x="-360617" y="7129477"/>
                    <a:ext cx="632453" cy="769931"/>
                  </a:xfrm>
                  <a:custGeom>
                    <a:avLst/>
                    <a:gdLst>
                      <a:gd name="T0" fmla="*/ 2 w 20"/>
                      <a:gd name="T1" fmla="*/ 17 h 25"/>
                      <a:gd name="T2" fmla="*/ 9 w 20"/>
                      <a:gd name="T3" fmla="*/ 2 h 25"/>
                      <a:gd name="T4" fmla="*/ 19 w 20"/>
                      <a:gd name="T5" fmla="*/ 13 h 25"/>
                      <a:gd name="T6" fmla="*/ 11 w 20"/>
                      <a:gd name="T7" fmla="*/ 24 h 25"/>
                      <a:gd name="T8" fmla="*/ 2 w 20"/>
                      <a:gd name="T9" fmla="*/ 17 h 25"/>
                    </a:gdLst>
                    <a:ahLst/>
                    <a:cxnLst>
                      <a:cxn ang="0">
                        <a:pos x="T0" y="T1"/>
                      </a:cxn>
                      <a:cxn ang="0">
                        <a:pos x="T2" y="T3"/>
                      </a:cxn>
                      <a:cxn ang="0">
                        <a:pos x="T4" y="T5"/>
                      </a:cxn>
                      <a:cxn ang="0">
                        <a:pos x="T6" y="T7"/>
                      </a:cxn>
                      <a:cxn ang="0">
                        <a:pos x="T8" y="T9"/>
                      </a:cxn>
                    </a:cxnLst>
                    <a:rect l="0" t="0" r="r" b="b"/>
                    <a:pathLst>
                      <a:path w="20" h="25">
                        <a:moveTo>
                          <a:pt x="2" y="17"/>
                        </a:moveTo>
                        <a:cubicBezTo>
                          <a:pt x="0" y="10"/>
                          <a:pt x="4" y="3"/>
                          <a:pt x="9" y="2"/>
                        </a:cubicBezTo>
                        <a:cubicBezTo>
                          <a:pt x="14" y="0"/>
                          <a:pt x="18" y="6"/>
                          <a:pt x="19" y="13"/>
                        </a:cubicBezTo>
                        <a:cubicBezTo>
                          <a:pt x="20" y="20"/>
                          <a:pt x="17" y="22"/>
                          <a:pt x="11" y="24"/>
                        </a:cubicBezTo>
                        <a:cubicBezTo>
                          <a:pt x="6" y="25"/>
                          <a:pt x="3" y="25"/>
                          <a:pt x="2" y="17"/>
                        </a:cubicBezTo>
                        <a:close/>
                      </a:path>
                    </a:pathLst>
                  </a:custGeom>
                  <a:solidFill>
                    <a:srgbClr val="B96C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44" name="Freeform 31691">
                    <a:extLst>
                      <a:ext uri="{FF2B5EF4-FFF2-40B4-BE49-F238E27FC236}">
                        <a16:creationId xmlns:a16="http://schemas.microsoft.com/office/drawing/2014/main" id="{C54A5505-B198-95FC-3772-9A50BF363161}"/>
                      </a:ext>
                    </a:extLst>
                  </p:cNvPr>
                  <p:cNvSpPr>
                    <a:spLocks/>
                  </p:cNvSpPr>
                  <p:nvPr/>
                </p:nvSpPr>
                <p:spPr bwMode="auto">
                  <a:xfrm>
                    <a:off x="-305621" y="7156983"/>
                    <a:ext cx="604946" cy="769931"/>
                  </a:xfrm>
                  <a:custGeom>
                    <a:avLst/>
                    <a:gdLst>
                      <a:gd name="T0" fmla="*/ 1 w 20"/>
                      <a:gd name="T1" fmla="*/ 17 h 25"/>
                      <a:gd name="T2" fmla="*/ 9 w 20"/>
                      <a:gd name="T3" fmla="*/ 2 h 25"/>
                      <a:gd name="T4" fmla="*/ 19 w 20"/>
                      <a:gd name="T5" fmla="*/ 13 h 25"/>
                      <a:gd name="T6" fmla="*/ 11 w 20"/>
                      <a:gd name="T7" fmla="*/ 24 h 25"/>
                      <a:gd name="T8" fmla="*/ 1 w 20"/>
                      <a:gd name="T9" fmla="*/ 17 h 25"/>
                    </a:gdLst>
                    <a:ahLst/>
                    <a:cxnLst>
                      <a:cxn ang="0">
                        <a:pos x="T0" y="T1"/>
                      </a:cxn>
                      <a:cxn ang="0">
                        <a:pos x="T2" y="T3"/>
                      </a:cxn>
                      <a:cxn ang="0">
                        <a:pos x="T4" y="T5"/>
                      </a:cxn>
                      <a:cxn ang="0">
                        <a:pos x="T6" y="T7"/>
                      </a:cxn>
                      <a:cxn ang="0">
                        <a:pos x="T8" y="T9"/>
                      </a:cxn>
                    </a:cxnLst>
                    <a:rect l="0" t="0" r="r" b="b"/>
                    <a:pathLst>
                      <a:path w="20" h="25">
                        <a:moveTo>
                          <a:pt x="1" y="17"/>
                        </a:moveTo>
                        <a:cubicBezTo>
                          <a:pt x="0" y="10"/>
                          <a:pt x="4" y="3"/>
                          <a:pt x="9" y="2"/>
                        </a:cubicBezTo>
                        <a:cubicBezTo>
                          <a:pt x="14" y="0"/>
                          <a:pt x="18" y="6"/>
                          <a:pt x="19" y="13"/>
                        </a:cubicBezTo>
                        <a:cubicBezTo>
                          <a:pt x="20" y="20"/>
                          <a:pt x="17" y="22"/>
                          <a:pt x="11" y="24"/>
                        </a:cubicBezTo>
                        <a:cubicBezTo>
                          <a:pt x="6" y="25"/>
                          <a:pt x="3" y="25"/>
                          <a:pt x="1" y="17"/>
                        </a:cubicBezTo>
                        <a:close/>
                      </a:path>
                    </a:pathLst>
                  </a:custGeom>
                  <a:solidFill>
                    <a:srgbClr val="FFF8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45" name="Freeform 31696">
                    <a:extLst>
                      <a:ext uri="{FF2B5EF4-FFF2-40B4-BE49-F238E27FC236}">
                        <a16:creationId xmlns:a16="http://schemas.microsoft.com/office/drawing/2014/main" id="{868E981F-40DA-03A3-695A-64BE4F8C642E}"/>
                      </a:ext>
                    </a:extLst>
                  </p:cNvPr>
                  <p:cNvSpPr>
                    <a:spLocks/>
                  </p:cNvSpPr>
                  <p:nvPr/>
                </p:nvSpPr>
                <p:spPr bwMode="auto">
                  <a:xfrm>
                    <a:off x="-168125" y="7431957"/>
                    <a:ext cx="302482" cy="412472"/>
                  </a:xfrm>
                  <a:custGeom>
                    <a:avLst/>
                    <a:gdLst>
                      <a:gd name="T0" fmla="*/ 0 w 10"/>
                      <a:gd name="T1" fmla="*/ 6 h 13"/>
                      <a:gd name="T2" fmla="*/ 5 w 10"/>
                      <a:gd name="T3" fmla="*/ 0 h 13"/>
                      <a:gd name="T4" fmla="*/ 10 w 10"/>
                      <a:gd name="T5" fmla="*/ 7 h 13"/>
                      <a:gd name="T6" fmla="*/ 5 w 10"/>
                      <a:gd name="T7" fmla="*/ 13 h 13"/>
                      <a:gd name="T8" fmla="*/ 0 w 10"/>
                      <a:gd name="T9" fmla="*/ 6 h 13"/>
                    </a:gdLst>
                    <a:ahLst/>
                    <a:cxnLst>
                      <a:cxn ang="0">
                        <a:pos x="T0" y="T1"/>
                      </a:cxn>
                      <a:cxn ang="0">
                        <a:pos x="T2" y="T3"/>
                      </a:cxn>
                      <a:cxn ang="0">
                        <a:pos x="T4" y="T5"/>
                      </a:cxn>
                      <a:cxn ang="0">
                        <a:pos x="T6" y="T7"/>
                      </a:cxn>
                      <a:cxn ang="0">
                        <a:pos x="T8" y="T9"/>
                      </a:cxn>
                    </a:cxnLst>
                    <a:rect l="0" t="0" r="r" b="b"/>
                    <a:pathLst>
                      <a:path w="10" h="13">
                        <a:moveTo>
                          <a:pt x="0" y="6"/>
                        </a:moveTo>
                        <a:cubicBezTo>
                          <a:pt x="0" y="3"/>
                          <a:pt x="2" y="0"/>
                          <a:pt x="5" y="0"/>
                        </a:cubicBezTo>
                        <a:cubicBezTo>
                          <a:pt x="8" y="0"/>
                          <a:pt x="10" y="3"/>
                          <a:pt x="10" y="7"/>
                        </a:cubicBezTo>
                        <a:cubicBezTo>
                          <a:pt x="10" y="10"/>
                          <a:pt x="7" y="13"/>
                          <a:pt x="5" y="13"/>
                        </a:cubicBezTo>
                        <a:cubicBezTo>
                          <a:pt x="2" y="13"/>
                          <a:pt x="0" y="10"/>
                          <a:pt x="0" y="6"/>
                        </a:cubicBezTo>
                        <a:close/>
                      </a:path>
                    </a:pathLst>
                  </a:custGeom>
                  <a:solidFill>
                    <a:srgbClr val="83AD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46" name="Freeform 31699">
                    <a:extLst>
                      <a:ext uri="{FF2B5EF4-FFF2-40B4-BE49-F238E27FC236}">
                        <a16:creationId xmlns:a16="http://schemas.microsoft.com/office/drawing/2014/main" id="{A5C629CC-73B9-FE1B-68D0-B7C5EF0F545E}"/>
                      </a:ext>
                    </a:extLst>
                  </p:cNvPr>
                  <p:cNvSpPr>
                    <a:spLocks/>
                  </p:cNvSpPr>
                  <p:nvPr/>
                </p:nvSpPr>
                <p:spPr bwMode="auto">
                  <a:xfrm>
                    <a:off x="-113130" y="7459447"/>
                    <a:ext cx="137496" cy="137496"/>
                  </a:xfrm>
                  <a:custGeom>
                    <a:avLst/>
                    <a:gdLst>
                      <a:gd name="T0" fmla="*/ 0 w 4"/>
                      <a:gd name="T1" fmla="*/ 2 h 4"/>
                      <a:gd name="T2" fmla="*/ 2 w 4"/>
                      <a:gd name="T3" fmla="*/ 0 h 4"/>
                      <a:gd name="T4" fmla="*/ 4 w 4"/>
                      <a:gd name="T5" fmla="*/ 2 h 4"/>
                      <a:gd name="T6" fmla="*/ 2 w 4"/>
                      <a:gd name="T7" fmla="*/ 4 h 4"/>
                      <a:gd name="T8" fmla="*/ 0 w 4"/>
                      <a:gd name="T9" fmla="*/ 2 h 4"/>
                    </a:gdLst>
                    <a:ahLst/>
                    <a:cxnLst>
                      <a:cxn ang="0">
                        <a:pos x="T0" y="T1"/>
                      </a:cxn>
                      <a:cxn ang="0">
                        <a:pos x="T2" y="T3"/>
                      </a:cxn>
                      <a:cxn ang="0">
                        <a:pos x="T4" y="T5"/>
                      </a:cxn>
                      <a:cxn ang="0">
                        <a:pos x="T6" y="T7"/>
                      </a:cxn>
                      <a:cxn ang="0">
                        <a:pos x="T8" y="T9"/>
                      </a:cxn>
                    </a:cxnLst>
                    <a:rect l="0" t="0" r="r" b="b"/>
                    <a:pathLst>
                      <a:path w="4" h="4">
                        <a:moveTo>
                          <a:pt x="0" y="2"/>
                        </a:moveTo>
                        <a:cubicBezTo>
                          <a:pt x="0" y="1"/>
                          <a:pt x="1" y="0"/>
                          <a:pt x="2" y="0"/>
                        </a:cubicBezTo>
                        <a:cubicBezTo>
                          <a:pt x="3" y="0"/>
                          <a:pt x="4" y="1"/>
                          <a:pt x="4" y="2"/>
                        </a:cubicBezTo>
                        <a:cubicBezTo>
                          <a:pt x="4" y="4"/>
                          <a:pt x="3" y="4"/>
                          <a:pt x="2" y="4"/>
                        </a:cubicBezTo>
                        <a:cubicBezTo>
                          <a:pt x="1" y="4"/>
                          <a:pt x="0" y="3"/>
                          <a:pt x="0" y="2"/>
                        </a:cubicBezTo>
                        <a:close/>
                      </a:path>
                    </a:pathLst>
                  </a:custGeom>
                  <a:solidFill>
                    <a:srgbClr val="AFD1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grpSp>
            <p:sp>
              <p:nvSpPr>
                <p:cNvPr id="39" name="Freeform 31687">
                  <a:extLst>
                    <a:ext uri="{FF2B5EF4-FFF2-40B4-BE49-F238E27FC236}">
                      <a16:creationId xmlns:a16="http://schemas.microsoft.com/office/drawing/2014/main" id="{4B408106-335A-BDB5-1665-D3640671E42F}"/>
                    </a:ext>
                  </a:extLst>
                </p:cNvPr>
                <p:cNvSpPr>
                  <a:spLocks/>
                </p:cNvSpPr>
                <p:nvPr/>
              </p:nvSpPr>
              <p:spPr bwMode="auto">
                <a:xfrm flipH="1">
                  <a:off x="1103702" y="2195323"/>
                  <a:ext cx="200791" cy="64793"/>
                </a:xfrm>
                <a:custGeom>
                  <a:avLst/>
                  <a:gdLst>
                    <a:gd name="T0" fmla="*/ 11 w 11"/>
                    <a:gd name="T1" fmla="*/ 3 h 7"/>
                    <a:gd name="T2" fmla="*/ 6 w 11"/>
                    <a:gd name="T3" fmla="*/ 7 h 7"/>
                    <a:gd name="T4" fmla="*/ 0 w 11"/>
                    <a:gd name="T5" fmla="*/ 4 h 7"/>
                    <a:gd name="T6" fmla="*/ 5 w 11"/>
                    <a:gd name="T7" fmla="*/ 0 h 7"/>
                    <a:gd name="T8" fmla="*/ 11 w 11"/>
                    <a:gd name="T9" fmla="*/ 3 h 7"/>
                  </a:gdLst>
                  <a:ahLst/>
                  <a:cxnLst>
                    <a:cxn ang="0">
                      <a:pos x="T0" y="T1"/>
                    </a:cxn>
                    <a:cxn ang="0">
                      <a:pos x="T2" y="T3"/>
                    </a:cxn>
                    <a:cxn ang="0">
                      <a:pos x="T4" y="T5"/>
                    </a:cxn>
                    <a:cxn ang="0">
                      <a:pos x="T6" y="T7"/>
                    </a:cxn>
                    <a:cxn ang="0">
                      <a:pos x="T8" y="T9"/>
                    </a:cxn>
                  </a:cxnLst>
                  <a:rect l="0" t="0" r="r" b="b"/>
                  <a:pathLst>
                    <a:path w="11" h="7">
                      <a:moveTo>
                        <a:pt x="11" y="3"/>
                      </a:moveTo>
                      <a:cubicBezTo>
                        <a:pt x="11" y="5"/>
                        <a:pt x="8" y="6"/>
                        <a:pt x="6" y="7"/>
                      </a:cubicBezTo>
                      <a:cubicBezTo>
                        <a:pt x="3" y="7"/>
                        <a:pt x="0" y="6"/>
                        <a:pt x="0" y="4"/>
                      </a:cubicBezTo>
                      <a:cubicBezTo>
                        <a:pt x="0" y="2"/>
                        <a:pt x="2" y="0"/>
                        <a:pt x="5" y="0"/>
                      </a:cubicBezTo>
                      <a:cubicBezTo>
                        <a:pt x="8" y="0"/>
                        <a:pt x="11" y="1"/>
                        <a:pt x="11" y="3"/>
                      </a:cubicBezTo>
                      <a:close/>
                    </a:path>
                  </a:pathLst>
                </a:custGeom>
                <a:solidFill>
                  <a:srgbClr val="FF9D78"/>
                </a:solidFill>
                <a:ln>
                  <a:noFill/>
                </a:ln>
              </p:spPr>
              <p:txBody>
                <a:bodyPr vert="horz" wrap="square" lIns="45720" tIns="22860" rIns="45720" bIns="22860" numCol="1" anchor="t" anchorCtr="0" compatLnSpc="1">
                  <a:prstTxWarp prst="textNoShape">
                    <a:avLst/>
                  </a:prstTxWarp>
                </a:bodyPr>
                <a:lstStyle/>
                <a:p>
                  <a:endParaRPr lang="en-US" sz="900"/>
                </a:p>
              </p:txBody>
            </p:sp>
            <p:sp>
              <p:nvSpPr>
                <p:cNvPr id="40" name="Freeform 126">
                  <a:extLst>
                    <a:ext uri="{FF2B5EF4-FFF2-40B4-BE49-F238E27FC236}">
                      <a16:creationId xmlns:a16="http://schemas.microsoft.com/office/drawing/2014/main" id="{9569D031-33AC-3B6A-0FD9-82D6FB0152BA}"/>
                    </a:ext>
                  </a:extLst>
                </p:cNvPr>
                <p:cNvSpPr>
                  <a:spLocks/>
                </p:cNvSpPr>
                <p:nvPr/>
              </p:nvSpPr>
              <p:spPr bwMode="auto">
                <a:xfrm flipH="1">
                  <a:off x="271771" y="1319160"/>
                  <a:ext cx="1364741" cy="710052"/>
                </a:xfrm>
                <a:custGeom>
                  <a:avLst/>
                  <a:gdLst>
                    <a:gd name="connsiteX0" fmla="*/ 649769 w 1364741"/>
                    <a:gd name="connsiteY0" fmla="*/ 0 h 710052"/>
                    <a:gd name="connsiteX1" fmla="*/ 34563 w 1364741"/>
                    <a:gd name="connsiteY1" fmla="*/ 132755 h 710052"/>
                    <a:gd name="connsiteX2" fmla="*/ 0 w 1364741"/>
                    <a:gd name="connsiteY2" fmla="*/ 152901 h 710052"/>
                    <a:gd name="connsiteX3" fmla="*/ 11432 w 1364741"/>
                    <a:gd name="connsiteY3" fmla="*/ 165070 h 710052"/>
                    <a:gd name="connsiteX4" fmla="*/ 71258 w 1364741"/>
                    <a:gd name="connsiteY4" fmla="*/ 212881 h 710052"/>
                    <a:gd name="connsiteX5" fmla="*/ 74150 w 1364741"/>
                    <a:gd name="connsiteY5" fmla="*/ 214518 h 710052"/>
                    <a:gd name="connsiteX6" fmla="*/ 72594 w 1364741"/>
                    <a:gd name="connsiteY6" fmla="*/ 222947 h 710052"/>
                    <a:gd name="connsiteX7" fmla="*/ 122083 w 1364741"/>
                    <a:gd name="connsiteY7" fmla="*/ 688329 h 710052"/>
                    <a:gd name="connsiteX8" fmla="*/ 219463 w 1364741"/>
                    <a:gd name="connsiteY8" fmla="*/ 274678 h 710052"/>
                    <a:gd name="connsiteX9" fmla="*/ 251743 w 1364741"/>
                    <a:gd name="connsiteY9" fmla="*/ 271521 h 710052"/>
                    <a:gd name="connsiteX10" fmla="*/ 268437 w 1364741"/>
                    <a:gd name="connsiteY10" fmla="*/ 267433 h 710052"/>
                    <a:gd name="connsiteX11" fmla="*/ 315785 w 1364741"/>
                    <a:gd name="connsiteY11" fmla="*/ 270728 h 710052"/>
                    <a:gd name="connsiteX12" fmla="*/ 549159 w 1364741"/>
                    <a:gd name="connsiteY12" fmla="*/ 247991 h 710052"/>
                    <a:gd name="connsiteX13" fmla="*/ 599620 w 1364741"/>
                    <a:gd name="connsiteY13" fmla="*/ 233318 h 710052"/>
                    <a:gd name="connsiteX14" fmla="*/ 614726 w 1364741"/>
                    <a:gd name="connsiteY14" fmla="*/ 232121 h 710052"/>
                    <a:gd name="connsiteX15" fmla="*/ 910345 w 1364741"/>
                    <a:gd name="connsiteY15" fmla="*/ 219706 h 710052"/>
                    <a:gd name="connsiteX16" fmla="*/ 1174858 w 1364741"/>
                    <a:gd name="connsiteY16" fmla="*/ 308025 h 710052"/>
                    <a:gd name="connsiteX17" fmla="*/ 1290924 w 1364741"/>
                    <a:gd name="connsiteY17" fmla="*/ 707576 h 710052"/>
                    <a:gd name="connsiteX18" fmla="*/ 1329599 w 1364741"/>
                    <a:gd name="connsiteY18" fmla="*/ 547773 h 710052"/>
                    <a:gd name="connsiteX19" fmla="*/ 1343229 w 1364741"/>
                    <a:gd name="connsiteY19" fmla="*/ 478360 h 710052"/>
                    <a:gd name="connsiteX20" fmla="*/ 1364741 w 1364741"/>
                    <a:gd name="connsiteY20" fmla="*/ 364627 h 710052"/>
                    <a:gd name="connsiteX21" fmla="*/ 1362678 w 1364741"/>
                    <a:gd name="connsiteY21" fmla="*/ 190015 h 710052"/>
                    <a:gd name="connsiteX22" fmla="*/ 1362651 w 1364741"/>
                    <a:gd name="connsiteY22" fmla="*/ 189688 h 710052"/>
                    <a:gd name="connsiteX23" fmla="*/ 1264975 w 1364741"/>
                    <a:gd name="connsiteY23" fmla="*/ 132755 h 710052"/>
                    <a:gd name="connsiteX24" fmla="*/ 649769 w 1364741"/>
                    <a:gd name="connsiteY24" fmla="*/ 0 h 710052"/>
                    <a:gd name="connsiteX0" fmla="*/ 649769 w 1364741"/>
                    <a:gd name="connsiteY0" fmla="*/ 0 h 710052"/>
                    <a:gd name="connsiteX1" fmla="*/ 34563 w 1364741"/>
                    <a:gd name="connsiteY1" fmla="*/ 132755 h 710052"/>
                    <a:gd name="connsiteX2" fmla="*/ 0 w 1364741"/>
                    <a:gd name="connsiteY2" fmla="*/ 152901 h 710052"/>
                    <a:gd name="connsiteX3" fmla="*/ 11432 w 1364741"/>
                    <a:gd name="connsiteY3" fmla="*/ 165070 h 710052"/>
                    <a:gd name="connsiteX4" fmla="*/ 71258 w 1364741"/>
                    <a:gd name="connsiteY4" fmla="*/ 212881 h 710052"/>
                    <a:gd name="connsiteX5" fmla="*/ 74150 w 1364741"/>
                    <a:gd name="connsiteY5" fmla="*/ 214518 h 710052"/>
                    <a:gd name="connsiteX6" fmla="*/ 72594 w 1364741"/>
                    <a:gd name="connsiteY6" fmla="*/ 222947 h 710052"/>
                    <a:gd name="connsiteX7" fmla="*/ 122083 w 1364741"/>
                    <a:gd name="connsiteY7" fmla="*/ 688329 h 710052"/>
                    <a:gd name="connsiteX8" fmla="*/ 219463 w 1364741"/>
                    <a:gd name="connsiteY8" fmla="*/ 274678 h 710052"/>
                    <a:gd name="connsiteX9" fmla="*/ 251743 w 1364741"/>
                    <a:gd name="connsiteY9" fmla="*/ 271521 h 710052"/>
                    <a:gd name="connsiteX10" fmla="*/ 268437 w 1364741"/>
                    <a:gd name="connsiteY10" fmla="*/ 267433 h 710052"/>
                    <a:gd name="connsiteX11" fmla="*/ 315785 w 1364741"/>
                    <a:gd name="connsiteY11" fmla="*/ 270728 h 710052"/>
                    <a:gd name="connsiteX12" fmla="*/ 549159 w 1364741"/>
                    <a:gd name="connsiteY12" fmla="*/ 247991 h 710052"/>
                    <a:gd name="connsiteX13" fmla="*/ 599620 w 1364741"/>
                    <a:gd name="connsiteY13" fmla="*/ 233318 h 710052"/>
                    <a:gd name="connsiteX14" fmla="*/ 614726 w 1364741"/>
                    <a:gd name="connsiteY14" fmla="*/ 232121 h 710052"/>
                    <a:gd name="connsiteX15" fmla="*/ 910345 w 1364741"/>
                    <a:gd name="connsiteY15" fmla="*/ 219706 h 710052"/>
                    <a:gd name="connsiteX16" fmla="*/ 1174858 w 1364741"/>
                    <a:gd name="connsiteY16" fmla="*/ 308025 h 710052"/>
                    <a:gd name="connsiteX17" fmla="*/ 1290924 w 1364741"/>
                    <a:gd name="connsiteY17" fmla="*/ 707576 h 710052"/>
                    <a:gd name="connsiteX18" fmla="*/ 1329599 w 1364741"/>
                    <a:gd name="connsiteY18" fmla="*/ 547773 h 710052"/>
                    <a:gd name="connsiteX19" fmla="*/ 1343229 w 1364741"/>
                    <a:gd name="connsiteY19" fmla="*/ 478360 h 710052"/>
                    <a:gd name="connsiteX20" fmla="*/ 1364741 w 1364741"/>
                    <a:gd name="connsiteY20" fmla="*/ 364627 h 710052"/>
                    <a:gd name="connsiteX21" fmla="*/ 1362678 w 1364741"/>
                    <a:gd name="connsiteY21" fmla="*/ 190015 h 710052"/>
                    <a:gd name="connsiteX22" fmla="*/ 1298256 w 1364741"/>
                    <a:gd name="connsiteY22" fmla="*/ 202567 h 710052"/>
                    <a:gd name="connsiteX23" fmla="*/ 1264975 w 1364741"/>
                    <a:gd name="connsiteY23" fmla="*/ 132755 h 710052"/>
                    <a:gd name="connsiteX24" fmla="*/ 649769 w 1364741"/>
                    <a:gd name="connsiteY24" fmla="*/ 0 h 710052"/>
                    <a:gd name="connsiteX0" fmla="*/ 649769 w 1364741"/>
                    <a:gd name="connsiteY0" fmla="*/ 0 h 710052"/>
                    <a:gd name="connsiteX1" fmla="*/ 34563 w 1364741"/>
                    <a:gd name="connsiteY1" fmla="*/ 132755 h 710052"/>
                    <a:gd name="connsiteX2" fmla="*/ 0 w 1364741"/>
                    <a:gd name="connsiteY2" fmla="*/ 152901 h 710052"/>
                    <a:gd name="connsiteX3" fmla="*/ 11432 w 1364741"/>
                    <a:gd name="connsiteY3" fmla="*/ 165070 h 710052"/>
                    <a:gd name="connsiteX4" fmla="*/ 71258 w 1364741"/>
                    <a:gd name="connsiteY4" fmla="*/ 212881 h 710052"/>
                    <a:gd name="connsiteX5" fmla="*/ 74150 w 1364741"/>
                    <a:gd name="connsiteY5" fmla="*/ 214518 h 710052"/>
                    <a:gd name="connsiteX6" fmla="*/ 72594 w 1364741"/>
                    <a:gd name="connsiteY6" fmla="*/ 222947 h 710052"/>
                    <a:gd name="connsiteX7" fmla="*/ 122083 w 1364741"/>
                    <a:gd name="connsiteY7" fmla="*/ 688329 h 710052"/>
                    <a:gd name="connsiteX8" fmla="*/ 219463 w 1364741"/>
                    <a:gd name="connsiteY8" fmla="*/ 274678 h 710052"/>
                    <a:gd name="connsiteX9" fmla="*/ 251743 w 1364741"/>
                    <a:gd name="connsiteY9" fmla="*/ 271521 h 710052"/>
                    <a:gd name="connsiteX10" fmla="*/ 268437 w 1364741"/>
                    <a:gd name="connsiteY10" fmla="*/ 267433 h 710052"/>
                    <a:gd name="connsiteX11" fmla="*/ 315785 w 1364741"/>
                    <a:gd name="connsiteY11" fmla="*/ 270728 h 710052"/>
                    <a:gd name="connsiteX12" fmla="*/ 549159 w 1364741"/>
                    <a:gd name="connsiteY12" fmla="*/ 247991 h 710052"/>
                    <a:gd name="connsiteX13" fmla="*/ 599620 w 1364741"/>
                    <a:gd name="connsiteY13" fmla="*/ 233318 h 710052"/>
                    <a:gd name="connsiteX14" fmla="*/ 614726 w 1364741"/>
                    <a:gd name="connsiteY14" fmla="*/ 232121 h 710052"/>
                    <a:gd name="connsiteX15" fmla="*/ 910345 w 1364741"/>
                    <a:gd name="connsiteY15" fmla="*/ 219706 h 710052"/>
                    <a:gd name="connsiteX16" fmla="*/ 1174858 w 1364741"/>
                    <a:gd name="connsiteY16" fmla="*/ 308025 h 710052"/>
                    <a:gd name="connsiteX17" fmla="*/ 1290924 w 1364741"/>
                    <a:gd name="connsiteY17" fmla="*/ 707576 h 710052"/>
                    <a:gd name="connsiteX18" fmla="*/ 1329599 w 1364741"/>
                    <a:gd name="connsiteY18" fmla="*/ 547773 h 710052"/>
                    <a:gd name="connsiteX19" fmla="*/ 1343229 w 1364741"/>
                    <a:gd name="connsiteY19" fmla="*/ 478360 h 710052"/>
                    <a:gd name="connsiteX20" fmla="*/ 1364741 w 1364741"/>
                    <a:gd name="connsiteY20" fmla="*/ 364627 h 710052"/>
                    <a:gd name="connsiteX21" fmla="*/ 1298256 w 1364741"/>
                    <a:gd name="connsiteY21" fmla="*/ 202567 h 710052"/>
                    <a:gd name="connsiteX22" fmla="*/ 1264975 w 1364741"/>
                    <a:gd name="connsiteY22" fmla="*/ 132755 h 710052"/>
                    <a:gd name="connsiteX23" fmla="*/ 649769 w 1364741"/>
                    <a:gd name="connsiteY23" fmla="*/ 0 h 710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364741" h="710052">
                      <a:moveTo>
                        <a:pt x="649769" y="0"/>
                      </a:moveTo>
                      <a:cubicBezTo>
                        <a:pt x="421883" y="0"/>
                        <a:pt x="210177" y="48940"/>
                        <a:pt x="34563" y="132755"/>
                      </a:cubicBezTo>
                      <a:lnTo>
                        <a:pt x="0" y="152901"/>
                      </a:lnTo>
                      <a:lnTo>
                        <a:pt x="11432" y="165070"/>
                      </a:lnTo>
                      <a:cubicBezTo>
                        <a:pt x="27936" y="181700"/>
                        <a:pt x="48566" y="198330"/>
                        <a:pt x="71258" y="212881"/>
                      </a:cubicBezTo>
                      <a:lnTo>
                        <a:pt x="74150" y="214518"/>
                      </a:lnTo>
                      <a:lnTo>
                        <a:pt x="72594" y="222947"/>
                      </a:lnTo>
                      <a:cubicBezTo>
                        <a:pt x="50527" y="401941"/>
                        <a:pt x="122083" y="688329"/>
                        <a:pt x="122083" y="688329"/>
                      </a:cubicBezTo>
                      <a:cubicBezTo>
                        <a:pt x="208689" y="553705"/>
                        <a:pt x="219463" y="274678"/>
                        <a:pt x="219463" y="274678"/>
                      </a:cubicBezTo>
                      <a:cubicBezTo>
                        <a:pt x="230272" y="274678"/>
                        <a:pt x="241089" y="273475"/>
                        <a:pt x="251743" y="271521"/>
                      </a:cubicBezTo>
                      <a:lnTo>
                        <a:pt x="268437" y="267433"/>
                      </a:lnTo>
                      <a:lnTo>
                        <a:pt x="315785" y="270728"/>
                      </a:lnTo>
                      <a:cubicBezTo>
                        <a:pt x="393920" y="273716"/>
                        <a:pt x="473086" y="266830"/>
                        <a:pt x="549159" y="247991"/>
                      </a:cubicBezTo>
                      <a:lnTo>
                        <a:pt x="599620" y="233318"/>
                      </a:lnTo>
                      <a:lnTo>
                        <a:pt x="614726" y="232121"/>
                      </a:lnTo>
                      <a:cubicBezTo>
                        <a:pt x="726070" y="223213"/>
                        <a:pt x="840651" y="214525"/>
                        <a:pt x="910345" y="219706"/>
                      </a:cubicBezTo>
                      <a:cubicBezTo>
                        <a:pt x="1049733" y="230067"/>
                        <a:pt x="1109772" y="244475"/>
                        <a:pt x="1174858" y="308025"/>
                      </a:cubicBezTo>
                      <a:cubicBezTo>
                        <a:pt x="1228868" y="519637"/>
                        <a:pt x="1261999" y="683585"/>
                        <a:pt x="1290924" y="707576"/>
                      </a:cubicBezTo>
                      <a:cubicBezTo>
                        <a:pt x="1312618" y="725570"/>
                        <a:pt x="1315578" y="642780"/>
                        <a:pt x="1329599" y="547773"/>
                      </a:cubicBezTo>
                      <a:lnTo>
                        <a:pt x="1343229" y="478360"/>
                      </a:lnTo>
                      <a:lnTo>
                        <a:pt x="1364741" y="364627"/>
                      </a:lnTo>
                      <a:cubicBezTo>
                        <a:pt x="1357246" y="318662"/>
                        <a:pt x="1314884" y="241212"/>
                        <a:pt x="1298256" y="202567"/>
                      </a:cubicBezTo>
                      <a:cubicBezTo>
                        <a:pt x="1265697" y="183589"/>
                        <a:pt x="1297534" y="151733"/>
                        <a:pt x="1264975" y="132755"/>
                      </a:cubicBezTo>
                      <a:cubicBezTo>
                        <a:pt x="1089361" y="48940"/>
                        <a:pt x="877656" y="0"/>
                        <a:pt x="649769" y="0"/>
                      </a:cubicBezTo>
                      <a:close/>
                    </a:path>
                  </a:pathLst>
                </a:custGeom>
                <a:solidFill>
                  <a:srgbClr val="323B45"/>
                </a:solidFill>
                <a:ln>
                  <a:noFill/>
                </a:ln>
              </p:spPr>
              <p:txBody>
                <a:bodyPr vert="horz" wrap="square" lIns="45720" tIns="22860" rIns="45720" bIns="22860" numCol="1" anchor="t" anchorCtr="0" compatLnSpc="1">
                  <a:prstTxWarp prst="textNoShape">
                    <a:avLst/>
                  </a:prstTxWarp>
                  <a:noAutofit/>
                </a:bodyPr>
                <a:lstStyle/>
                <a:p>
                  <a:endParaRPr lang="en-US" sz="900"/>
                </a:p>
              </p:txBody>
            </p:sp>
            <p:sp>
              <p:nvSpPr>
                <p:cNvPr id="41" name="Freeform 127">
                  <a:extLst>
                    <a:ext uri="{FF2B5EF4-FFF2-40B4-BE49-F238E27FC236}">
                      <a16:creationId xmlns:a16="http://schemas.microsoft.com/office/drawing/2014/main" id="{0383FFF7-8C6B-36DF-2534-31309EBE5251}"/>
                    </a:ext>
                  </a:extLst>
                </p:cNvPr>
                <p:cNvSpPr>
                  <a:spLocks/>
                </p:cNvSpPr>
                <p:nvPr/>
              </p:nvSpPr>
              <p:spPr bwMode="auto">
                <a:xfrm rot="967563" flipH="1">
                  <a:off x="334362" y="934202"/>
                  <a:ext cx="1338436" cy="1121848"/>
                </a:xfrm>
                <a:custGeom>
                  <a:avLst/>
                  <a:gdLst>
                    <a:gd name="connsiteX0" fmla="*/ 822876 w 1503164"/>
                    <a:gd name="connsiteY0" fmla="*/ 26563 h 1259919"/>
                    <a:gd name="connsiteX1" fmla="*/ 781368 w 1503164"/>
                    <a:gd name="connsiteY1" fmla="*/ 17194 h 1259919"/>
                    <a:gd name="connsiteX2" fmla="*/ 587700 w 1503164"/>
                    <a:gd name="connsiteY2" fmla="*/ 68776 h 1259919"/>
                    <a:gd name="connsiteX3" fmla="*/ 432765 w 1503164"/>
                    <a:gd name="connsiteY3" fmla="*/ 0 h 1259919"/>
                    <a:gd name="connsiteX4" fmla="*/ 303653 w 1503164"/>
                    <a:gd name="connsiteY4" fmla="*/ 85970 h 1259919"/>
                    <a:gd name="connsiteX5" fmla="*/ 97073 w 1503164"/>
                    <a:gd name="connsiteY5" fmla="*/ 68776 h 1259919"/>
                    <a:gd name="connsiteX6" fmla="*/ 85347 w 1503164"/>
                    <a:gd name="connsiteY6" fmla="*/ 78853 h 1259919"/>
                    <a:gd name="connsiteX7" fmla="*/ 71906 w 1503164"/>
                    <a:gd name="connsiteY7" fmla="*/ 84951 h 1259919"/>
                    <a:gd name="connsiteX8" fmla="*/ 125810 w 1503164"/>
                    <a:gd name="connsiteY8" fmla="*/ 626120 h 1259919"/>
                    <a:gd name="connsiteX9" fmla="*/ 1160588 w 1503164"/>
                    <a:gd name="connsiteY9" fmla="*/ 652798 h 1259919"/>
                    <a:gd name="connsiteX10" fmla="*/ 1361511 w 1503164"/>
                    <a:gd name="connsiteY10" fmla="*/ 1255902 h 1259919"/>
                    <a:gd name="connsiteX11" fmla="*/ 1394728 w 1503164"/>
                    <a:gd name="connsiteY11" fmla="*/ 507067 h 1259919"/>
                    <a:gd name="connsiteX12" fmla="*/ 1376329 w 1503164"/>
                    <a:gd name="connsiteY12" fmla="*/ 489415 h 1259919"/>
                    <a:gd name="connsiteX13" fmla="*/ 1410754 w 1503164"/>
                    <a:gd name="connsiteY13" fmla="*/ 464331 h 1259919"/>
                    <a:gd name="connsiteX14" fmla="*/ 1433916 w 1503164"/>
                    <a:gd name="connsiteY14" fmla="*/ 416251 h 1259919"/>
                    <a:gd name="connsiteX15" fmla="*/ 1341930 w 1503164"/>
                    <a:gd name="connsiteY15" fmla="*/ 441550 h 1259919"/>
                    <a:gd name="connsiteX16" fmla="*/ 1329783 w 1503164"/>
                    <a:gd name="connsiteY16" fmla="*/ 448271 h 1259919"/>
                    <a:gd name="connsiteX17" fmla="*/ 1301709 w 1503164"/>
                    <a:gd name="connsiteY17" fmla="*/ 430929 h 1259919"/>
                    <a:gd name="connsiteX18" fmla="*/ 1313300 w 1503164"/>
                    <a:gd name="connsiteY18" fmla="*/ 417596 h 1259919"/>
                    <a:gd name="connsiteX19" fmla="*/ 1405008 w 1503164"/>
                    <a:gd name="connsiteY19" fmla="*/ 223382 h 1259919"/>
                    <a:gd name="connsiteX20" fmla="*/ 1267870 w 1503164"/>
                    <a:gd name="connsiteY20" fmla="*/ 368243 h 1259919"/>
                    <a:gd name="connsiteX21" fmla="*/ 1259400 w 1503164"/>
                    <a:gd name="connsiteY21" fmla="*/ 384364 h 1259919"/>
                    <a:gd name="connsiteX22" fmla="*/ 1244665 w 1503164"/>
                    <a:gd name="connsiteY22" fmla="*/ 350945 h 1259919"/>
                    <a:gd name="connsiteX23" fmla="*/ 1151293 w 1503164"/>
                    <a:gd name="connsiteY23" fmla="*/ 261915 h 1259919"/>
                    <a:gd name="connsiteX24" fmla="*/ 1145735 w 1503164"/>
                    <a:gd name="connsiteY24" fmla="*/ 259255 h 1259919"/>
                    <a:gd name="connsiteX25" fmla="*/ 1147926 w 1503164"/>
                    <a:gd name="connsiteY25" fmla="*/ 233865 h 1259919"/>
                    <a:gd name="connsiteX26" fmla="*/ 1000859 w 1503164"/>
                    <a:gd name="connsiteY26" fmla="*/ 111761 h 1259919"/>
                    <a:gd name="connsiteX27" fmla="*/ 884658 w 1503164"/>
                    <a:gd name="connsiteY27" fmla="*/ 120358 h 1259919"/>
                    <a:gd name="connsiteX28" fmla="*/ 822876 w 1503164"/>
                    <a:gd name="connsiteY28" fmla="*/ 26563 h 1259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503164" h="1259919">
                      <a:moveTo>
                        <a:pt x="822876" y="26563"/>
                      </a:moveTo>
                      <a:cubicBezTo>
                        <a:pt x="811225" y="22567"/>
                        <a:pt x="797507" y="19343"/>
                        <a:pt x="781368" y="17194"/>
                      </a:cubicBezTo>
                      <a:cubicBezTo>
                        <a:pt x="652256" y="0"/>
                        <a:pt x="587700" y="68776"/>
                        <a:pt x="587700" y="68776"/>
                      </a:cubicBezTo>
                      <a:cubicBezTo>
                        <a:pt x="587700" y="68776"/>
                        <a:pt x="548966" y="0"/>
                        <a:pt x="432765" y="0"/>
                      </a:cubicBezTo>
                      <a:cubicBezTo>
                        <a:pt x="316564" y="8597"/>
                        <a:pt x="303653" y="85970"/>
                        <a:pt x="303653" y="85970"/>
                      </a:cubicBezTo>
                      <a:cubicBezTo>
                        <a:pt x="303653" y="85970"/>
                        <a:pt x="226185" y="0"/>
                        <a:pt x="97073" y="68776"/>
                      </a:cubicBezTo>
                      <a:lnTo>
                        <a:pt x="85347" y="78853"/>
                      </a:lnTo>
                      <a:lnTo>
                        <a:pt x="71906" y="84951"/>
                      </a:lnTo>
                      <a:cubicBezTo>
                        <a:pt x="6890" y="138271"/>
                        <a:pt x="-72200" y="364491"/>
                        <a:pt x="125810" y="626120"/>
                      </a:cubicBezTo>
                      <a:cubicBezTo>
                        <a:pt x="352106" y="925126"/>
                        <a:pt x="1006657" y="608292"/>
                        <a:pt x="1160588" y="652798"/>
                      </a:cubicBezTo>
                      <a:cubicBezTo>
                        <a:pt x="1328566" y="720830"/>
                        <a:pt x="1270497" y="1210122"/>
                        <a:pt x="1361511" y="1255902"/>
                      </a:cubicBezTo>
                      <a:cubicBezTo>
                        <a:pt x="1436602" y="1311676"/>
                        <a:pt x="1619775" y="772788"/>
                        <a:pt x="1394728" y="507067"/>
                      </a:cubicBezTo>
                      <a:lnTo>
                        <a:pt x="1376329" y="489415"/>
                      </a:lnTo>
                      <a:lnTo>
                        <a:pt x="1410754" y="464331"/>
                      </a:lnTo>
                      <a:cubicBezTo>
                        <a:pt x="1430338" y="446930"/>
                        <a:pt x="1440606" y="429718"/>
                        <a:pt x="1433916" y="416251"/>
                      </a:cubicBezTo>
                      <a:cubicBezTo>
                        <a:pt x="1440070" y="394967"/>
                        <a:pt x="1391769" y="415598"/>
                        <a:pt x="1341930" y="441550"/>
                      </a:cubicBezTo>
                      <a:lnTo>
                        <a:pt x="1329783" y="448271"/>
                      </a:lnTo>
                      <a:lnTo>
                        <a:pt x="1301709" y="430929"/>
                      </a:lnTo>
                      <a:lnTo>
                        <a:pt x="1313300" y="417596"/>
                      </a:lnTo>
                      <a:cubicBezTo>
                        <a:pt x="1377458" y="341547"/>
                        <a:pt x="1453846" y="237502"/>
                        <a:pt x="1405008" y="223382"/>
                      </a:cubicBezTo>
                      <a:cubicBezTo>
                        <a:pt x="1365939" y="212086"/>
                        <a:pt x="1312020" y="288752"/>
                        <a:pt x="1267870" y="368243"/>
                      </a:cubicBezTo>
                      <a:lnTo>
                        <a:pt x="1259400" y="384364"/>
                      </a:lnTo>
                      <a:lnTo>
                        <a:pt x="1244665" y="350945"/>
                      </a:lnTo>
                      <a:cubicBezTo>
                        <a:pt x="1221763" y="313958"/>
                        <a:pt x="1189688" y="284754"/>
                        <a:pt x="1151293" y="261915"/>
                      </a:cubicBezTo>
                      <a:lnTo>
                        <a:pt x="1145735" y="259255"/>
                      </a:lnTo>
                      <a:lnTo>
                        <a:pt x="1147926" y="233865"/>
                      </a:lnTo>
                      <a:cubicBezTo>
                        <a:pt x="1138848" y="176238"/>
                        <a:pt x="1088010" y="124656"/>
                        <a:pt x="1000859" y="111761"/>
                      </a:cubicBezTo>
                      <a:cubicBezTo>
                        <a:pt x="936303" y="103164"/>
                        <a:pt x="884658" y="120358"/>
                        <a:pt x="884658" y="120358"/>
                      </a:cubicBezTo>
                      <a:cubicBezTo>
                        <a:pt x="884658" y="120358"/>
                        <a:pt x="904428" y="54537"/>
                        <a:pt x="822876" y="26563"/>
                      </a:cubicBezTo>
                      <a:close/>
                    </a:path>
                  </a:pathLst>
                </a:custGeom>
                <a:solidFill>
                  <a:srgbClr val="323B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en-US"/>
                </a:p>
              </p:txBody>
            </p:sp>
            <p:sp>
              <p:nvSpPr>
                <p:cNvPr id="42" name="Freeform 133">
                  <a:extLst>
                    <a:ext uri="{FF2B5EF4-FFF2-40B4-BE49-F238E27FC236}">
                      <a16:creationId xmlns:a16="http://schemas.microsoft.com/office/drawing/2014/main" id="{ABC45DAA-9C2E-92D0-5840-9E1B0C8D4174}"/>
                    </a:ext>
                  </a:extLst>
                </p:cNvPr>
                <p:cNvSpPr>
                  <a:spLocks/>
                </p:cNvSpPr>
                <p:nvPr/>
              </p:nvSpPr>
              <p:spPr bwMode="auto">
                <a:xfrm>
                  <a:off x="793593" y="2188852"/>
                  <a:ext cx="281550" cy="102382"/>
                </a:xfrm>
                <a:custGeom>
                  <a:avLst/>
                  <a:gdLst>
                    <a:gd name="T0" fmla="*/ 23 w 26"/>
                    <a:gd name="T1" fmla="*/ 2 h 9"/>
                    <a:gd name="T2" fmla="*/ 3 w 26"/>
                    <a:gd name="T3" fmla="*/ 2 h 9"/>
                    <a:gd name="T4" fmla="*/ 13 w 26"/>
                    <a:gd name="T5" fmla="*/ 9 h 9"/>
                    <a:gd name="T6" fmla="*/ 23 w 26"/>
                    <a:gd name="T7" fmla="*/ 2 h 9"/>
                  </a:gdLst>
                  <a:ahLst/>
                  <a:cxnLst>
                    <a:cxn ang="0">
                      <a:pos x="T0" y="T1"/>
                    </a:cxn>
                    <a:cxn ang="0">
                      <a:pos x="T2" y="T3"/>
                    </a:cxn>
                    <a:cxn ang="0">
                      <a:pos x="T4" y="T5"/>
                    </a:cxn>
                    <a:cxn ang="0">
                      <a:pos x="T6" y="T7"/>
                    </a:cxn>
                  </a:cxnLst>
                  <a:rect l="0" t="0" r="r" b="b"/>
                  <a:pathLst>
                    <a:path w="26" h="9">
                      <a:moveTo>
                        <a:pt x="23" y="2"/>
                      </a:moveTo>
                      <a:cubicBezTo>
                        <a:pt x="19" y="0"/>
                        <a:pt x="6" y="0"/>
                        <a:pt x="3" y="2"/>
                      </a:cubicBezTo>
                      <a:cubicBezTo>
                        <a:pt x="0" y="3"/>
                        <a:pt x="10" y="9"/>
                        <a:pt x="13" y="9"/>
                      </a:cubicBezTo>
                      <a:cubicBezTo>
                        <a:pt x="16" y="9"/>
                        <a:pt x="26" y="3"/>
                        <a:pt x="23" y="2"/>
                      </a:cubicBezTo>
                    </a:path>
                  </a:pathLst>
                </a:custGeom>
                <a:solidFill>
                  <a:srgbClr val="ED90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grpSp>
          <p:sp>
            <p:nvSpPr>
              <p:cNvPr id="21" name="Freeform 756">
                <a:extLst>
                  <a:ext uri="{FF2B5EF4-FFF2-40B4-BE49-F238E27FC236}">
                    <a16:creationId xmlns:a16="http://schemas.microsoft.com/office/drawing/2014/main" id="{A23C33CA-EB98-6649-FBE4-1DFF4C0F57E3}"/>
                  </a:ext>
                </a:extLst>
              </p:cNvPr>
              <p:cNvSpPr>
                <a:spLocks noEditPoints="1"/>
              </p:cNvSpPr>
              <p:nvPr/>
            </p:nvSpPr>
            <p:spPr bwMode="auto">
              <a:xfrm>
                <a:off x="2179637" y="3151648"/>
                <a:ext cx="1776954" cy="872115"/>
              </a:xfrm>
              <a:custGeom>
                <a:avLst/>
                <a:gdLst>
                  <a:gd name="T0" fmla="*/ 51 w 62"/>
                  <a:gd name="T1" fmla="*/ 0 h 26"/>
                  <a:gd name="T2" fmla="*/ 61 w 62"/>
                  <a:gd name="T3" fmla="*/ 2 h 26"/>
                  <a:gd name="T4" fmla="*/ 62 w 62"/>
                  <a:gd name="T5" fmla="*/ 3 h 26"/>
                  <a:gd name="T6" fmla="*/ 62 w 62"/>
                  <a:gd name="T7" fmla="*/ 8 h 26"/>
                  <a:gd name="T8" fmla="*/ 61 w 62"/>
                  <a:gd name="T9" fmla="*/ 10 h 26"/>
                  <a:gd name="T10" fmla="*/ 61 w 62"/>
                  <a:gd name="T11" fmla="*/ 11 h 26"/>
                  <a:gd name="T12" fmla="*/ 58 w 62"/>
                  <a:gd name="T13" fmla="*/ 21 h 26"/>
                  <a:gd name="T14" fmla="*/ 53 w 62"/>
                  <a:gd name="T15" fmla="*/ 25 h 26"/>
                  <a:gd name="T16" fmla="*/ 42 w 62"/>
                  <a:gd name="T17" fmla="*/ 25 h 26"/>
                  <a:gd name="T18" fmla="*/ 37 w 62"/>
                  <a:gd name="T19" fmla="*/ 21 h 26"/>
                  <a:gd name="T20" fmla="*/ 34 w 62"/>
                  <a:gd name="T21" fmla="*/ 15 h 26"/>
                  <a:gd name="T22" fmla="*/ 33 w 62"/>
                  <a:gd name="T23" fmla="*/ 7 h 26"/>
                  <a:gd name="T24" fmla="*/ 31 w 62"/>
                  <a:gd name="T25" fmla="*/ 6 h 26"/>
                  <a:gd name="T26" fmla="*/ 29 w 62"/>
                  <a:gd name="T27" fmla="*/ 7 h 26"/>
                  <a:gd name="T28" fmla="*/ 29 w 62"/>
                  <a:gd name="T29" fmla="*/ 9 h 26"/>
                  <a:gd name="T30" fmla="*/ 25 w 62"/>
                  <a:gd name="T31" fmla="*/ 21 h 26"/>
                  <a:gd name="T32" fmla="*/ 19 w 62"/>
                  <a:gd name="T33" fmla="*/ 25 h 26"/>
                  <a:gd name="T34" fmla="*/ 10 w 62"/>
                  <a:gd name="T35" fmla="*/ 26 h 26"/>
                  <a:gd name="T36" fmla="*/ 4 w 62"/>
                  <a:gd name="T37" fmla="*/ 21 h 26"/>
                  <a:gd name="T38" fmla="*/ 1 w 62"/>
                  <a:gd name="T39" fmla="*/ 11 h 26"/>
                  <a:gd name="T40" fmla="*/ 1 w 62"/>
                  <a:gd name="T41" fmla="*/ 9 h 26"/>
                  <a:gd name="T42" fmla="*/ 0 w 62"/>
                  <a:gd name="T43" fmla="*/ 8 h 26"/>
                  <a:gd name="T44" fmla="*/ 0 w 62"/>
                  <a:gd name="T45" fmla="*/ 3 h 26"/>
                  <a:gd name="T46" fmla="*/ 2 w 62"/>
                  <a:gd name="T47" fmla="*/ 1 h 26"/>
                  <a:gd name="T48" fmla="*/ 10 w 62"/>
                  <a:gd name="T49" fmla="*/ 0 h 26"/>
                  <a:gd name="T50" fmla="*/ 24 w 62"/>
                  <a:gd name="T51" fmla="*/ 1 h 26"/>
                  <a:gd name="T52" fmla="*/ 36 w 62"/>
                  <a:gd name="T53" fmla="*/ 1 h 26"/>
                  <a:gd name="T54" fmla="*/ 46 w 62"/>
                  <a:gd name="T55" fmla="*/ 0 h 26"/>
                  <a:gd name="T56" fmla="*/ 51 w 62"/>
                  <a:gd name="T57" fmla="*/ 0 h 26"/>
                  <a:gd name="T58" fmla="*/ 38 w 62"/>
                  <a:gd name="T59" fmla="*/ 4 h 26"/>
                  <a:gd name="T60" fmla="*/ 35 w 62"/>
                  <a:gd name="T61" fmla="*/ 9 h 26"/>
                  <a:gd name="T62" fmla="*/ 38 w 62"/>
                  <a:gd name="T63" fmla="*/ 20 h 26"/>
                  <a:gd name="T64" fmla="*/ 44 w 62"/>
                  <a:gd name="T65" fmla="*/ 23 h 26"/>
                  <a:gd name="T66" fmla="*/ 53 w 62"/>
                  <a:gd name="T67" fmla="*/ 23 h 26"/>
                  <a:gd name="T68" fmla="*/ 56 w 62"/>
                  <a:gd name="T69" fmla="*/ 21 h 26"/>
                  <a:gd name="T70" fmla="*/ 57 w 62"/>
                  <a:gd name="T71" fmla="*/ 6 h 26"/>
                  <a:gd name="T72" fmla="*/ 55 w 62"/>
                  <a:gd name="T73" fmla="*/ 4 h 26"/>
                  <a:gd name="T74" fmla="*/ 49 w 62"/>
                  <a:gd name="T75" fmla="*/ 3 h 26"/>
                  <a:gd name="T76" fmla="*/ 45 w 62"/>
                  <a:gd name="T77" fmla="*/ 2 h 26"/>
                  <a:gd name="T78" fmla="*/ 38 w 62"/>
                  <a:gd name="T79" fmla="*/ 4 h 26"/>
                  <a:gd name="T80" fmla="*/ 20 w 62"/>
                  <a:gd name="T81" fmla="*/ 23 h 26"/>
                  <a:gd name="T82" fmla="*/ 23 w 62"/>
                  <a:gd name="T83" fmla="*/ 21 h 26"/>
                  <a:gd name="T84" fmla="*/ 27 w 62"/>
                  <a:gd name="T85" fmla="*/ 8 h 26"/>
                  <a:gd name="T86" fmla="*/ 24 w 62"/>
                  <a:gd name="T87" fmla="*/ 4 h 26"/>
                  <a:gd name="T88" fmla="*/ 17 w 62"/>
                  <a:gd name="T89" fmla="*/ 2 h 26"/>
                  <a:gd name="T90" fmla="*/ 8 w 62"/>
                  <a:gd name="T91" fmla="*/ 3 h 26"/>
                  <a:gd name="T92" fmla="*/ 6 w 62"/>
                  <a:gd name="T93" fmla="*/ 5 h 26"/>
                  <a:gd name="T94" fmla="*/ 4 w 62"/>
                  <a:gd name="T95" fmla="*/ 8 h 26"/>
                  <a:gd name="T96" fmla="*/ 5 w 62"/>
                  <a:gd name="T97" fmla="*/ 20 h 26"/>
                  <a:gd name="T98" fmla="*/ 11 w 62"/>
                  <a:gd name="T99" fmla="*/ 24 h 26"/>
                  <a:gd name="T100" fmla="*/ 14 w 62"/>
                  <a:gd name="T101" fmla="*/ 24 h 26"/>
                  <a:gd name="T102" fmla="*/ 20 w 62"/>
                  <a:gd name="T103" fmla="*/ 2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2" h="26">
                    <a:moveTo>
                      <a:pt x="51" y="0"/>
                    </a:moveTo>
                    <a:cubicBezTo>
                      <a:pt x="54" y="0"/>
                      <a:pt x="57" y="1"/>
                      <a:pt x="61" y="2"/>
                    </a:cubicBezTo>
                    <a:cubicBezTo>
                      <a:pt x="61" y="2"/>
                      <a:pt x="62" y="2"/>
                      <a:pt x="62" y="3"/>
                    </a:cubicBezTo>
                    <a:cubicBezTo>
                      <a:pt x="62" y="5"/>
                      <a:pt x="62" y="6"/>
                      <a:pt x="62" y="8"/>
                    </a:cubicBezTo>
                    <a:cubicBezTo>
                      <a:pt x="62" y="9"/>
                      <a:pt x="61" y="9"/>
                      <a:pt x="61" y="10"/>
                    </a:cubicBezTo>
                    <a:cubicBezTo>
                      <a:pt x="61" y="10"/>
                      <a:pt x="61" y="10"/>
                      <a:pt x="61" y="11"/>
                    </a:cubicBezTo>
                    <a:cubicBezTo>
                      <a:pt x="60" y="13"/>
                      <a:pt x="59" y="18"/>
                      <a:pt x="58" y="21"/>
                    </a:cubicBezTo>
                    <a:cubicBezTo>
                      <a:pt x="57" y="24"/>
                      <a:pt x="55" y="25"/>
                      <a:pt x="53" y="25"/>
                    </a:cubicBezTo>
                    <a:cubicBezTo>
                      <a:pt x="49" y="26"/>
                      <a:pt x="46" y="26"/>
                      <a:pt x="42" y="25"/>
                    </a:cubicBezTo>
                    <a:cubicBezTo>
                      <a:pt x="40" y="24"/>
                      <a:pt x="38" y="23"/>
                      <a:pt x="37" y="21"/>
                    </a:cubicBezTo>
                    <a:cubicBezTo>
                      <a:pt x="36" y="19"/>
                      <a:pt x="35" y="17"/>
                      <a:pt x="34" y="15"/>
                    </a:cubicBezTo>
                    <a:cubicBezTo>
                      <a:pt x="34" y="13"/>
                      <a:pt x="33" y="9"/>
                      <a:pt x="33" y="7"/>
                    </a:cubicBezTo>
                    <a:cubicBezTo>
                      <a:pt x="32" y="6"/>
                      <a:pt x="32" y="6"/>
                      <a:pt x="31" y="6"/>
                    </a:cubicBezTo>
                    <a:cubicBezTo>
                      <a:pt x="30" y="6"/>
                      <a:pt x="30" y="6"/>
                      <a:pt x="29" y="7"/>
                    </a:cubicBezTo>
                    <a:cubicBezTo>
                      <a:pt x="29" y="7"/>
                      <a:pt x="29" y="8"/>
                      <a:pt x="29" y="9"/>
                    </a:cubicBezTo>
                    <a:cubicBezTo>
                      <a:pt x="28" y="12"/>
                      <a:pt x="27" y="18"/>
                      <a:pt x="25" y="21"/>
                    </a:cubicBezTo>
                    <a:cubicBezTo>
                      <a:pt x="24" y="23"/>
                      <a:pt x="22" y="24"/>
                      <a:pt x="19" y="25"/>
                    </a:cubicBezTo>
                    <a:cubicBezTo>
                      <a:pt x="16" y="26"/>
                      <a:pt x="14" y="26"/>
                      <a:pt x="10" y="26"/>
                    </a:cubicBezTo>
                    <a:cubicBezTo>
                      <a:pt x="7" y="25"/>
                      <a:pt x="5" y="24"/>
                      <a:pt x="4" y="21"/>
                    </a:cubicBezTo>
                    <a:cubicBezTo>
                      <a:pt x="3" y="18"/>
                      <a:pt x="2" y="14"/>
                      <a:pt x="1" y="11"/>
                    </a:cubicBezTo>
                    <a:cubicBezTo>
                      <a:pt x="1" y="10"/>
                      <a:pt x="1" y="10"/>
                      <a:pt x="1" y="9"/>
                    </a:cubicBezTo>
                    <a:cubicBezTo>
                      <a:pt x="0" y="9"/>
                      <a:pt x="0" y="9"/>
                      <a:pt x="0" y="8"/>
                    </a:cubicBezTo>
                    <a:cubicBezTo>
                      <a:pt x="0" y="7"/>
                      <a:pt x="0" y="5"/>
                      <a:pt x="0" y="3"/>
                    </a:cubicBezTo>
                    <a:cubicBezTo>
                      <a:pt x="0" y="2"/>
                      <a:pt x="0" y="2"/>
                      <a:pt x="2" y="1"/>
                    </a:cubicBezTo>
                    <a:cubicBezTo>
                      <a:pt x="5" y="1"/>
                      <a:pt x="7" y="0"/>
                      <a:pt x="10" y="0"/>
                    </a:cubicBezTo>
                    <a:cubicBezTo>
                      <a:pt x="15" y="0"/>
                      <a:pt x="19" y="0"/>
                      <a:pt x="24" y="1"/>
                    </a:cubicBezTo>
                    <a:cubicBezTo>
                      <a:pt x="28" y="1"/>
                      <a:pt x="32" y="2"/>
                      <a:pt x="36" y="1"/>
                    </a:cubicBezTo>
                    <a:cubicBezTo>
                      <a:pt x="40" y="0"/>
                      <a:pt x="42" y="0"/>
                      <a:pt x="46" y="0"/>
                    </a:cubicBezTo>
                    <a:cubicBezTo>
                      <a:pt x="48" y="0"/>
                      <a:pt x="49" y="0"/>
                      <a:pt x="51" y="0"/>
                    </a:cubicBezTo>
                    <a:moveTo>
                      <a:pt x="38" y="4"/>
                    </a:moveTo>
                    <a:cubicBezTo>
                      <a:pt x="35" y="5"/>
                      <a:pt x="35" y="6"/>
                      <a:pt x="35" y="9"/>
                    </a:cubicBezTo>
                    <a:cubicBezTo>
                      <a:pt x="36" y="12"/>
                      <a:pt x="37" y="17"/>
                      <a:pt x="38" y="20"/>
                    </a:cubicBezTo>
                    <a:cubicBezTo>
                      <a:pt x="40" y="22"/>
                      <a:pt x="41" y="23"/>
                      <a:pt x="44" y="23"/>
                    </a:cubicBezTo>
                    <a:cubicBezTo>
                      <a:pt x="47" y="24"/>
                      <a:pt x="49" y="24"/>
                      <a:pt x="53" y="23"/>
                    </a:cubicBezTo>
                    <a:cubicBezTo>
                      <a:pt x="54" y="23"/>
                      <a:pt x="55" y="22"/>
                      <a:pt x="56" y="21"/>
                    </a:cubicBezTo>
                    <a:cubicBezTo>
                      <a:pt x="58" y="17"/>
                      <a:pt x="58" y="10"/>
                      <a:pt x="57" y="6"/>
                    </a:cubicBezTo>
                    <a:cubicBezTo>
                      <a:pt x="57" y="5"/>
                      <a:pt x="56" y="5"/>
                      <a:pt x="55" y="4"/>
                    </a:cubicBezTo>
                    <a:cubicBezTo>
                      <a:pt x="53" y="3"/>
                      <a:pt x="51" y="3"/>
                      <a:pt x="49" y="3"/>
                    </a:cubicBezTo>
                    <a:cubicBezTo>
                      <a:pt x="48" y="2"/>
                      <a:pt x="46" y="2"/>
                      <a:pt x="45" y="2"/>
                    </a:cubicBezTo>
                    <a:cubicBezTo>
                      <a:pt x="42" y="3"/>
                      <a:pt x="41" y="3"/>
                      <a:pt x="38" y="4"/>
                    </a:cubicBezTo>
                    <a:moveTo>
                      <a:pt x="20" y="23"/>
                    </a:moveTo>
                    <a:cubicBezTo>
                      <a:pt x="21" y="23"/>
                      <a:pt x="22" y="22"/>
                      <a:pt x="23" y="21"/>
                    </a:cubicBezTo>
                    <a:cubicBezTo>
                      <a:pt x="25" y="18"/>
                      <a:pt x="26" y="12"/>
                      <a:pt x="27" y="8"/>
                    </a:cubicBezTo>
                    <a:cubicBezTo>
                      <a:pt x="27" y="6"/>
                      <a:pt x="26" y="5"/>
                      <a:pt x="24" y="4"/>
                    </a:cubicBezTo>
                    <a:cubicBezTo>
                      <a:pt x="22" y="3"/>
                      <a:pt x="20" y="3"/>
                      <a:pt x="17" y="2"/>
                    </a:cubicBezTo>
                    <a:cubicBezTo>
                      <a:pt x="14" y="2"/>
                      <a:pt x="12" y="2"/>
                      <a:pt x="8" y="3"/>
                    </a:cubicBezTo>
                    <a:cubicBezTo>
                      <a:pt x="7" y="4"/>
                      <a:pt x="6" y="4"/>
                      <a:pt x="6" y="5"/>
                    </a:cubicBezTo>
                    <a:cubicBezTo>
                      <a:pt x="4" y="5"/>
                      <a:pt x="4" y="7"/>
                      <a:pt x="4" y="8"/>
                    </a:cubicBezTo>
                    <a:cubicBezTo>
                      <a:pt x="4" y="11"/>
                      <a:pt x="4" y="17"/>
                      <a:pt x="5" y="20"/>
                    </a:cubicBezTo>
                    <a:cubicBezTo>
                      <a:pt x="6" y="22"/>
                      <a:pt x="8" y="23"/>
                      <a:pt x="11" y="24"/>
                    </a:cubicBezTo>
                    <a:cubicBezTo>
                      <a:pt x="12" y="24"/>
                      <a:pt x="13" y="24"/>
                      <a:pt x="14" y="24"/>
                    </a:cubicBezTo>
                    <a:cubicBezTo>
                      <a:pt x="16" y="24"/>
                      <a:pt x="17" y="24"/>
                      <a:pt x="20" y="23"/>
                    </a:cubicBezTo>
                  </a:path>
                </a:pathLst>
              </a:custGeom>
              <a:solidFill>
                <a:srgbClr val="1C1C1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grpSp>
      </p:grpSp>
    </p:spTree>
    <p:extLst>
      <p:ext uri="{BB962C8B-B14F-4D97-AF65-F5344CB8AC3E}">
        <p14:creationId xmlns:p14="http://schemas.microsoft.com/office/powerpoint/2010/main" val="1245897732"/>
      </p:ext>
    </p:extLst>
  </p:cSld>
  <p:clrMapOvr>
    <a:masterClrMapping/>
  </p:clrMapOvr>
  <p:transition spd="slow">
    <p:push/>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100000" fill="hold" grpId="0" nodeType="withEffect">
                                  <p:stCondLst>
                                    <p:cond delay="250"/>
                                  </p:stCondLst>
                                  <p:childTnLst>
                                    <p:set>
                                      <p:cBhvr>
                                        <p:cTn id="6" dur="1" fill="hold">
                                          <p:stCondLst>
                                            <p:cond delay="0"/>
                                          </p:stCondLst>
                                        </p:cTn>
                                        <p:tgtEl>
                                          <p:spTgt spid="10"/>
                                        </p:tgtEl>
                                        <p:attrNameLst>
                                          <p:attrName>style.visibility</p:attrName>
                                        </p:attrNameLst>
                                      </p:cBhvr>
                                      <p:to>
                                        <p:strVal val="visible"/>
                                      </p:to>
                                    </p:set>
                                    <p:anim calcmode="lin" valueType="num">
                                      <p:cBhvr additive="base">
                                        <p:cTn id="7" dur="500" fill="hold"/>
                                        <p:tgtEl>
                                          <p:spTgt spid="10"/>
                                        </p:tgtEl>
                                        <p:attrNameLst>
                                          <p:attrName>ppt_x</p:attrName>
                                        </p:attrNameLst>
                                      </p:cBhvr>
                                      <p:tavLst>
                                        <p:tav tm="0">
                                          <p:val>
                                            <p:strVal val="0-#ppt_w/2"/>
                                          </p:val>
                                        </p:tav>
                                        <p:tav tm="100000">
                                          <p:val>
                                            <p:strVal val="#ppt_x"/>
                                          </p:val>
                                        </p:tav>
                                      </p:tavLst>
                                    </p:anim>
                                    <p:anim calcmode="lin" valueType="num">
                                      <p:cBhvr additive="base">
                                        <p:cTn id="8" dur="500" fill="hold"/>
                                        <p:tgtEl>
                                          <p:spTgt spid="10"/>
                                        </p:tgtEl>
                                        <p:attrNameLst>
                                          <p:attrName>ppt_y</p:attrName>
                                        </p:attrNameLst>
                                      </p:cBhvr>
                                      <p:tavLst>
                                        <p:tav tm="0">
                                          <p:val>
                                            <p:strVal val="#ppt_y"/>
                                          </p:val>
                                        </p:tav>
                                        <p:tav tm="100000">
                                          <p:val>
                                            <p:strVal val="#ppt_y"/>
                                          </p:val>
                                        </p:tav>
                                      </p:tavLst>
                                    </p:anim>
                                  </p:childTnLst>
                                </p:cTn>
                              </p:par>
                            </p:childTnLst>
                          </p:cTn>
                        </p:par>
                        <p:par>
                          <p:cTn id="9" fill="hold">
                            <p:stCondLst>
                              <p:cond delay="750"/>
                            </p:stCondLst>
                            <p:childTnLst>
                              <p:par>
                                <p:cTn id="10" presetID="2" presetClass="entr" presetSubtype="4" fill="hold" grpId="0" nodeType="afterEffect">
                                  <p:stCondLst>
                                    <p:cond delay="0"/>
                                  </p:stCondLst>
                                  <p:childTnLst>
                                    <p:set>
                                      <p:cBhvr>
                                        <p:cTn id="11" dur="1" fill="hold">
                                          <p:stCondLst>
                                            <p:cond delay="0"/>
                                          </p:stCondLst>
                                        </p:cTn>
                                        <p:tgtEl>
                                          <p:spTgt spid="12"/>
                                        </p:tgtEl>
                                        <p:attrNameLst>
                                          <p:attrName>style.visibility</p:attrName>
                                        </p:attrNameLst>
                                      </p:cBhvr>
                                      <p:to>
                                        <p:strVal val="visible"/>
                                      </p:to>
                                    </p:set>
                                    <p:anim calcmode="lin" valueType="num">
                                      <p:cBhvr additive="base">
                                        <p:cTn id="12" dur="500" fill="hold"/>
                                        <p:tgtEl>
                                          <p:spTgt spid="12"/>
                                        </p:tgtEl>
                                        <p:attrNameLst>
                                          <p:attrName>ppt_x</p:attrName>
                                        </p:attrNameLst>
                                      </p:cBhvr>
                                      <p:tavLst>
                                        <p:tav tm="0">
                                          <p:val>
                                            <p:strVal val="#ppt_x"/>
                                          </p:val>
                                        </p:tav>
                                        <p:tav tm="100000">
                                          <p:val>
                                            <p:strVal val="#ppt_x"/>
                                          </p:val>
                                        </p:tav>
                                      </p:tavLst>
                                    </p:anim>
                                    <p:anim calcmode="lin" valueType="num">
                                      <p:cBhvr additive="base">
                                        <p:cTn id="13" dur="500" fill="hold"/>
                                        <p:tgtEl>
                                          <p:spTgt spid="12"/>
                                        </p:tgtEl>
                                        <p:attrNameLst>
                                          <p:attrName>ppt_y</p:attrName>
                                        </p:attrNameLst>
                                      </p:cBhvr>
                                      <p:tavLst>
                                        <p:tav tm="0">
                                          <p:val>
                                            <p:strVal val="1+#ppt_h/2"/>
                                          </p:val>
                                        </p:tav>
                                        <p:tav tm="100000">
                                          <p:val>
                                            <p:strVal val="#ppt_y"/>
                                          </p:val>
                                        </p:tav>
                                      </p:tavLst>
                                    </p:anim>
                                  </p:childTnLst>
                                </p:cTn>
                              </p:par>
                              <p:par>
                                <p:cTn id="14" presetID="2" presetClass="entr" presetSubtype="8" decel="100000" fill="hold" grpId="0" nodeType="withEffect">
                                  <p:stCondLst>
                                    <p:cond delay="500"/>
                                  </p:stCondLst>
                                  <p:childTnLst>
                                    <p:set>
                                      <p:cBhvr>
                                        <p:cTn id="15" dur="1" fill="hold">
                                          <p:stCondLst>
                                            <p:cond delay="0"/>
                                          </p:stCondLst>
                                        </p:cTn>
                                        <p:tgtEl>
                                          <p:spTgt spid="9"/>
                                        </p:tgtEl>
                                        <p:attrNameLst>
                                          <p:attrName>style.visibility</p:attrName>
                                        </p:attrNameLst>
                                      </p:cBhvr>
                                      <p:to>
                                        <p:strVal val="visible"/>
                                      </p:to>
                                    </p:set>
                                    <p:anim calcmode="lin" valueType="num">
                                      <p:cBhvr additive="base">
                                        <p:cTn id="16" dur="500" fill="hold"/>
                                        <p:tgtEl>
                                          <p:spTgt spid="9"/>
                                        </p:tgtEl>
                                        <p:attrNameLst>
                                          <p:attrName>ppt_x</p:attrName>
                                        </p:attrNameLst>
                                      </p:cBhvr>
                                      <p:tavLst>
                                        <p:tav tm="0">
                                          <p:val>
                                            <p:strVal val="0-#ppt_w/2"/>
                                          </p:val>
                                        </p:tav>
                                        <p:tav tm="100000">
                                          <p:val>
                                            <p:strVal val="#ppt_x"/>
                                          </p:val>
                                        </p:tav>
                                      </p:tavLst>
                                    </p:anim>
                                    <p:anim calcmode="lin" valueType="num">
                                      <p:cBhvr additive="base">
                                        <p:cTn id="17" dur="500" fill="hold"/>
                                        <p:tgtEl>
                                          <p:spTgt spid="9"/>
                                        </p:tgtEl>
                                        <p:attrNameLst>
                                          <p:attrName>ppt_y</p:attrName>
                                        </p:attrNameLst>
                                      </p:cBhvr>
                                      <p:tavLst>
                                        <p:tav tm="0">
                                          <p:val>
                                            <p:strVal val="#ppt_y"/>
                                          </p:val>
                                        </p:tav>
                                        <p:tav tm="100000">
                                          <p:val>
                                            <p:strVal val="#ppt_y"/>
                                          </p:val>
                                        </p:tav>
                                      </p:tavLst>
                                    </p:anim>
                                  </p:childTnLst>
                                </p:cTn>
                              </p:par>
                              <p:par>
                                <p:cTn id="18" presetID="2" presetClass="entr" presetSubtype="8" decel="100000" fill="hold" grpId="0" nodeType="withEffect">
                                  <p:stCondLst>
                                    <p:cond delay="1000"/>
                                  </p:stCondLst>
                                  <p:childTnLst>
                                    <p:set>
                                      <p:cBhvr>
                                        <p:cTn id="19" dur="1" fill="hold">
                                          <p:stCondLst>
                                            <p:cond delay="0"/>
                                          </p:stCondLst>
                                        </p:cTn>
                                        <p:tgtEl>
                                          <p:spTgt spid="3"/>
                                        </p:tgtEl>
                                        <p:attrNameLst>
                                          <p:attrName>style.visibility</p:attrName>
                                        </p:attrNameLst>
                                      </p:cBhvr>
                                      <p:to>
                                        <p:strVal val="visible"/>
                                      </p:to>
                                    </p:set>
                                    <p:anim calcmode="lin" valueType="num">
                                      <p:cBhvr additive="base">
                                        <p:cTn id="20" dur="500" fill="hold"/>
                                        <p:tgtEl>
                                          <p:spTgt spid="3"/>
                                        </p:tgtEl>
                                        <p:attrNameLst>
                                          <p:attrName>ppt_x</p:attrName>
                                        </p:attrNameLst>
                                      </p:cBhvr>
                                      <p:tavLst>
                                        <p:tav tm="0">
                                          <p:val>
                                            <p:strVal val="0-#ppt_w/2"/>
                                          </p:val>
                                        </p:tav>
                                        <p:tav tm="100000">
                                          <p:val>
                                            <p:strVal val="#ppt_x"/>
                                          </p:val>
                                        </p:tav>
                                      </p:tavLst>
                                    </p:anim>
                                    <p:anim calcmode="lin" valueType="num">
                                      <p:cBhvr additive="base">
                                        <p:cTn id="21" dur="500" fill="hold"/>
                                        <p:tgtEl>
                                          <p:spTgt spid="3"/>
                                        </p:tgtEl>
                                        <p:attrNameLst>
                                          <p:attrName>ppt_y</p:attrName>
                                        </p:attrNameLst>
                                      </p:cBhvr>
                                      <p:tavLst>
                                        <p:tav tm="0">
                                          <p:val>
                                            <p:strVal val="#ppt_y"/>
                                          </p:val>
                                        </p:tav>
                                        <p:tav tm="100000">
                                          <p:val>
                                            <p:strVal val="#ppt_y"/>
                                          </p:val>
                                        </p:tav>
                                      </p:tavLst>
                                    </p:anim>
                                  </p:childTnLst>
                                </p:cTn>
                              </p:par>
                            </p:childTnLst>
                          </p:cTn>
                        </p:par>
                        <p:par>
                          <p:cTn id="22" fill="hold">
                            <p:stCondLst>
                              <p:cond delay="2250"/>
                            </p:stCondLst>
                            <p:childTnLst>
                              <p:par>
                                <p:cTn id="23" presetID="2" presetClass="entr" presetSubtype="8" fill="hold" nodeType="afterEffect">
                                  <p:stCondLst>
                                    <p:cond delay="0"/>
                                  </p:stCondLst>
                                  <p:childTnLst>
                                    <p:set>
                                      <p:cBhvr>
                                        <p:cTn id="24" dur="1" fill="hold">
                                          <p:stCondLst>
                                            <p:cond delay="0"/>
                                          </p:stCondLst>
                                        </p:cTn>
                                        <p:tgtEl>
                                          <p:spTgt spid="4"/>
                                        </p:tgtEl>
                                        <p:attrNameLst>
                                          <p:attrName>style.visibility</p:attrName>
                                        </p:attrNameLst>
                                      </p:cBhvr>
                                      <p:to>
                                        <p:strVal val="visible"/>
                                      </p:to>
                                    </p:set>
                                    <p:anim calcmode="lin" valueType="num">
                                      <p:cBhvr additive="base">
                                        <p:cTn id="25" dur="500" fill="hold"/>
                                        <p:tgtEl>
                                          <p:spTgt spid="4"/>
                                        </p:tgtEl>
                                        <p:attrNameLst>
                                          <p:attrName>ppt_x</p:attrName>
                                        </p:attrNameLst>
                                      </p:cBhvr>
                                      <p:tavLst>
                                        <p:tav tm="0">
                                          <p:val>
                                            <p:strVal val="0-#ppt_w/2"/>
                                          </p:val>
                                        </p:tav>
                                        <p:tav tm="100000">
                                          <p:val>
                                            <p:strVal val="#ppt_x"/>
                                          </p:val>
                                        </p:tav>
                                      </p:tavLst>
                                    </p:anim>
                                    <p:anim calcmode="lin" valueType="num">
                                      <p:cBhvr additive="base">
                                        <p:cTn id="26" dur="500" fill="hold"/>
                                        <p:tgtEl>
                                          <p:spTgt spid="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2" grpId="0"/>
      <p:bldP spid="9" grpId="0" animBg="1"/>
      <p:bldP spid="3" grpId="0"/>
    </p:bldLst>
  </p:timing>
</p:sld>
</file>

<file path=ppt/slides/slide83.xml><?xml version="1.0" encoding="utf-8"?>
<p:sld xmlns:a="http://schemas.openxmlformats.org/drawingml/2006/main" xmlns:r="http://schemas.openxmlformats.org/officeDocument/2006/relationships" xmlns:p="http://schemas.openxmlformats.org/presentationml/2006/main" showMasterSp="0">
  <p:cSld>
    <p:spTree>
      <p:nvGrpSpPr>
        <p:cNvPr id="1" name="">
          <a:extLst>
            <a:ext uri="{FF2B5EF4-FFF2-40B4-BE49-F238E27FC236}">
              <a16:creationId xmlns:a16="http://schemas.microsoft.com/office/drawing/2014/main" id="{2468DD4B-A924-2637-5661-FC61DA035E6D}"/>
            </a:ext>
          </a:extLst>
        </p:cNvPr>
        <p:cNvGrpSpPr/>
        <p:nvPr/>
      </p:nvGrpSpPr>
      <p:grpSpPr>
        <a:xfrm>
          <a:off x="0" y="0"/>
          <a:ext cx="0" cy="0"/>
          <a:chOff x="0" y="0"/>
          <a:chExt cx="0" cy="0"/>
        </a:xfrm>
      </p:grpSpPr>
      <p:sp>
        <p:nvSpPr>
          <p:cNvPr id="5" name="Text Placeholder 4">
            <a:extLst>
              <a:ext uri="{FF2B5EF4-FFF2-40B4-BE49-F238E27FC236}">
                <a16:creationId xmlns:a16="http://schemas.microsoft.com/office/drawing/2014/main" id="{33CD3FF9-8D60-250C-587E-DE7FA048F6A5}"/>
              </a:ext>
            </a:extLst>
          </p:cNvPr>
          <p:cNvSpPr txBox="1">
            <a:spLocks/>
          </p:cNvSpPr>
          <p:nvPr/>
        </p:nvSpPr>
        <p:spPr>
          <a:xfrm>
            <a:off x="2548507" y="470193"/>
            <a:ext cx="6314595" cy="918045"/>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lnSpc>
                <a:spcPct val="114000"/>
              </a:lnSpc>
              <a:buNone/>
              <a:defRPr/>
            </a:pPr>
            <a:r>
              <a:rPr lang="en-US" sz="2500" dirty="0">
                <a:solidFill>
                  <a:schemeClr val="bg1">
                    <a:lumMod val="50000"/>
                  </a:schemeClr>
                </a:solidFill>
                <a:latin typeface="Bebas Neue" panose="020B0606020202050201" pitchFamily="34" charset="0"/>
                <a:cs typeface="Calibri"/>
              </a:rPr>
              <a:t>PROFESSIONAL PROGRAM IN game art and design</a:t>
            </a:r>
            <a:endParaRPr lang="id-ID" sz="2500" dirty="0">
              <a:solidFill>
                <a:schemeClr val="bg1">
                  <a:lumMod val="50000"/>
                </a:schemeClr>
              </a:solidFill>
              <a:latin typeface="Bebas Neue" panose="020B0606020202050201" pitchFamily="34" charset="0"/>
              <a:cs typeface="Calibri"/>
            </a:endParaRPr>
          </a:p>
        </p:txBody>
      </p:sp>
      <p:graphicFrame>
        <p:nvGraphicFramePr>
          <p:cNvPr id="6" name="Table 5">
            <a:extLst>
              <a:ext uri="{FF2B5EF4-FFF2-40B4-BE49-F238E27FC236}">
                <a16:creationId xmlns:a16="http://schemas.microsoft.com/office/drawing/2014/main" id="{40CE5003-A4DE-B832-286E-C3A86AD1FFF1}"/>
              </a:ext>
            </a:extLst>
          </p:cNvPr>
          <p:cNvGraphicFramePr>
            <a:graphicFrameLocks noGrp="1"/>
          </p:cNvGraphicFramePr>
          <p:nvPr>
            <p:extLst>
              <p:ext uri="{D42A27DB-BD31-4B8C-83A1-F6EECF244321}">
                <p14:modId xmlns:p14="http://schemas.microsoft.com/office/powerpoint/2010/main" val="2451207159"/>
              </p:ext>
            </p:extLst>
          </p:nvPr>
        </p:nvGraphicFramePr>
        <p:xfrm>
          <a:off x="2084718" y="1487273"/>
          <a:ext cx="3600000" cy="3068320"/>
        </p:xfrm>
        <a:graphic>
          <a:graphicData uri="http://schemas.openxmlformats.org/drawingml/2006/table">
            <a:tbl>
              <a:tblPr firstRow="1" bandRow="1">
                <a:tableStyleId>{5C22544A-7EE6-4342-B048-85BDC9FD1C3A}</a:tableStyleId>
              </a:tblPr>
              <a:tblGrid>
                <a:gridCol w="3600000">
                  <a:extLst>
                    <a:ext uri="{9D8B030D-6E8A-4147-A177-3AD203B41FA5}">
                      <a16:colId xmlns:a16="http://schemas.microsoft.com/office/drawing/2014/main" val="20000"/>
                    </a:ext>
                  </a:extLst>
                </a:gridCol>
              </a:tblGrid>
              <a:tr h="370840">
                <a:tc>
                  <a:txBody>
                    <a:bodyPr/>
                    <a:lstStyle/>
                    <a:p>
                      <a:pPr algn="ctr"/>
                      <a:r>
                        <a:rPr lang="en-US" dirty="0"/>
                        <a:t>MODULE – 1 (6M)</a:t>
                      </a:r>
                      <a:endParaRPr lang="en-IN" dirty="0"/>
                    </a:p>
                  </a:txBody>
                  <a:tcPr/>
                </a:tc>
                <a:extLst>
                  <a:ext uri="{0D108BD9-81ED-4DB2-BD59-A6C34878D82A}">
                    <a16:rowId xmlns:a16="http://schemas.microsoft.com/office/drawing/2014/main" val="10000"/>
                  </a:ext>
                </a:extLst>
              </a:tr>
              <a:tr h="370840">
                <a:tc>
                  <a:txBody>
                    <a:bodyPr/>
                    <a:lstStyle/>
                    <a:p>
                      <a:pPr marL="285750" lvl="0" indent="-285750" algn="l" defTabSz="914400" rtl="0" eaLnBrk="1" latinLnBrk="0" hangingPunct="1">
                        <a:lnSpc>
                          <a:spcPct val="100000"/>
                        </a:lnSpc>
                        <a:spcBef>
                          <a:spcPts val="300"/>
                        </a:spcBef>
                        <a:buFont typeface="Arial" panose="020B0604020202020204" pitchFamily="34" charset="0"/>
                        <a:buNone/>
                      </a:pPr>
                      <a:r>
                        <a:rPr lang="en-IN" sz="1500" kern="1200" dirty="0">
                          <a:solidFill>
                            <a:schemeClr val="dk1"/>
                          </a:solidFill>
                          <a:latin typeface="+mn-lt"/>
                          <a:ea typeface="+mn-ea"/>
                          <a:cs typeface="+mn-cs"/>
                        </a:rPr>
                        <a:t>Introduction to Game Design</a:t>
                      </a:r>
                    </a:p>
                    <a:p>
                      <a:pPr marL="285750" lvl="0" indent="-285750" algn="l" defTabSz="914400" rtl="0" eaLnBrk="1" latinLnBrk="0" hangingPunct="1">
                        <a:lnSpc>
                          <a:spcPct val="100000"/>
                        </a:lnSpc>
                        <a:spcBef>
                          <a:spcPts val="300"/>
                        </a:spcBef>
                        <a:buFont typeface="Arial" panose="020B0604020202020204" pitchFamily="34" charset="0"/>
                        <a:buNone/>
                      </a:pPr>
                      <a:r>
                        <a:rPr lang="en-IN" sz="1500" kern="1200" dirty="0">
                          <a:solidFill>
                            <a:schemeClr val="dk1"/>
                          </a:solidFill>
                          <a:latin typeface="+mn-lt"/>
                          <a:ea typeface="+mn-ea"/>
                          <a:cs typeface="+mn-cs"/>
                        </a:rPr>
                        <a:t>Drawing Basics &amp; Perspective</a:t>
                      </a:r>
                    </a:p>
                    <a:p>
                      <a:pPr marL="285750" lvl="0" indent="-285750" algn="l" defTabSz="914400" rtl="0" eaLnBrk="1" latinLnBrk="0" hangingPunct="1">
                        <a:lnSpc>
                          <a:spcPct val="100000"/>
                        </a:lnSpc>
                        <a:spcBef>
                          <a:spcPts val="300"/>
                        </a:spcBef>
                        <a:buFont typeface="Arial" panose="020B0604020202020204" pitchFamily="34" charset="0"/>
                        <a:buNone/>
                      </a:pPr>
                      <a:r>
                        <a:rPr lang="en-IN" sz="1500" kern="1200" dirty="0">
                          <a:solidFill>
                            <a:schemeClr val="dk1"/>
                          </a:solidFill>
                          <a:latin typeface="+mn-lt"/>
                          <a:ea typeface="+mn-ea"/>
                          <a:cs typeface="+mn-cs"/>
                        </a:rPr>
                        <a:t>Props Design</a:t>
                      </a:r>
                    </a:p>
                    <a:p>
                      <a:pPr marL="285750" lvl="0" indent="-285750" algn="l" defTabSz="914400" rtl="0" eaLnBrk="1" latinLnBrk="0" hangingPunct="1">
                        <a:lnSpc>
                          <a:spcPct val="100000"/>
                        </a:lnSpc>
                        <a:spcBef>
                          <a:spcPts val="300"/>
                        </a:spcBef>
                        <a:buFont typeface="Arial" panose="020B0604020202020204" pitchFamily="34" charset="0"/>
                        <a:buNone/>
                      </a:pPr>
                      <a:r>
                        <a:rPr lang="en-IN" sz="1500" kern="1200" dirty="0">
                          <a:solidFill>
                            <a:schemeClr val="dk1"/>
                          </a:solidFill>
                          <a:latin typeface="+mn-lt"/>
                          <a:ea typeface="+mn-ea"/>
                          <a:cs typeface="+mn-cs"/>
                        </a:rPr>
                        <a:t>Advanced Drawing &amp; Character Anatomy</a:t>
                      </a:r>
                    </a:p>
                    <a:p>
                      <a:pPr marL="285750" lvl="0" indent="-285750" algn="l" defTabSz="914400" rtl="0" eaLnBrk="1" latinLnBrk="0" hangingPunct="1">
                        <a:lnSpc>
                          <a:spcPct val="100000"/>
                        </a:lnSpc>
                        <a:spcBef>
                          <a:spcPts val="300"/>
                        </a:spcBef>
                        <a:buFont typeface="Arial" panose="020B0604020202020204" pitchFamily="34" charset="0"/>
                        <a:buNone/>
                      </a:pPr>
                      <a:r>
                        <a:rPr lang="en-IN" sz="1500" kern="1200" dirty="0">
                          <a:solidFill>
                            <a:schemeClr val="dk1"/>
                          </a:solidFill>
                          <a:latin typeface="+mn-lt"/>
                          <a:ea typeface="+mn-ea"/>
                          <a:cs typeface="+mn-cs"/>
                        </a:rPr>
                        <a:t>Digital Painting Techniques </a:t>
                      </a:r>
                    </a:p>
                    <a:p>
                      <a:pPr marL="285750" lvl="0" indent="-285750" algn="l" defTabSz="914400" rtl="0" eaLnBrk="1" latinLnBrk="0" hangingPunct="1">
                        <a:lnSpc>
                          <a:spcPct val="100000"/>
                        </a:lnSpc>
                        <a:spcBef>
                          <a:spcPts val="300"/>
                        </a:spcBef>
                        <a:buFont typeface="Arial" panose="020B0604020202020204" pitchFamily="34" charset="0"/>
                        <a:buNone/>
                      </a:pPr>
                      <a:r>
                        <a:rPr lang="en-IN" sz="1500" kern="1200" dirty="0">
                          <a:solidFill>
                            <a:schemeClr val="dk1"/>
                          </a:solidFill>
                          <a:latin typeface="+mn-lt"/>
                          <a:ea typeface="+mn-ea"/>
                          <a:cs typeface="+mn-cs"/>
                        </a:rPr>
                        <a:t>Introduction to Character Design </a:t>
                      </a:r>
                    </a:p>
                    <a:p>
                      <a:pPr marL="285750" lvl="0" indent="-285750" algn="l" defTabSz="914400" rtl="0" eaLnBrk="1" latinLnBrk="0" hangingPunct="1">
                        <a:lnSpc>
                          <a:spcPct val="100000"/>
                        </a:lnSpc>
                        <a:spcBef>
                          <a:spcPts val="300"/>
                        </a:spcBef>
                        <a:buFont typeface="Arial" panose="020B0604020202020204" pitchFamily="34" charset="0"/>
                        <a:buNone/>
                      </a:pPr>
                      <a:r>
                        <a:rPr lang="en-IN" sz="1500" kern="1200" dirty="0">
                          <a:solidFill>
                            <a:schemeClr val="dk1"/>
                          </a:solidFill>
                          <a:latin typeface="+mn-lt"/>
                          <a:ea typeface="+mn-ea"/>
                          <a:cs typeface="+mn-cs"/>
                        </a:rPr>
                        <a:t>Digital Compositing</a:t>
                      </a:r>
                    </a:p>
                  </a:txBody>
                  <a:tcPr/>
                </a:tc>
                <a:extLst>
                  <a:ext uri="{0D108BD9-81ED-4DB2-BD59-A6C34878D82A}">
                    <a16:rowId xmlns:a16="http://schemas.microsoft.com/office/drawing/2014/main" val="10001"/>
                  </a:ext>
                </a:extLst>
              </a:tr>
              <a:tr h="370840">
                <a:tc>
                  <a:txBody>
                    <a:bodyPr/>
                    <a:lstStyle/>
                    <a:p>
                      <a:pPr marL="285750" lvl="0" indent="-285750" algn="l" defTabSz="914400" rtl="0" eaLnBrk="1" latinLnBrk="0" hangingPunct="1">
                        <a:lnSpc>
                          <a:spcPct val="100000"/>
                        </a:lnSpc>
                        <a:buFont typeface="Arial" panose="020B0604020202020204" pitchFamily="34" charset="0"/>
                        <a:buChar char="•"/>
                      </a:pPr>
                      <a:r>
                        <a:rPr lang="en-US" sz="1500" kern="1200" dirty="0">
                          <a:solidFill>
                            <a:schemeClr val="dk1"/>
                          </a:solidFill>
                          <a:effectLst/>
                          <a:latin typeface="+mn-lt"/>
                          <a:ea typeface="+mn-ea"/>
                          <a:cs typeface="+mn-cs"/>
                        </a:rPr>
                        <a:t>Photoshop  </a:t>
                      </a:r>
                      <a:endParaRPr lang="en-IN" sz="1500" kern="1200" dirty="0">
                        <a:solidFill>
                          <a:schemeClr val="dk1"/>
                        </a:solidFill>
                        <a:effectLst/>
                        <a:latin typeface="+mn-lt"/>
                        <a:ea typeface="+mn-ea"/>
                        <a:cs typeface="+mn-cs"/>
                      </a:endParaRPr>
                    </a:p>
                    <a:p>
                      <a:pPr marL="285750" lvl="0" indent="-285750" algn="l" defTabSz="914400" rtl="0" eaLnBrk="1" latinLnBrk="0" hangingPunct="1">
                        <a:lnSpc>
                          <a:spcPct val="100000"/>
                        </a:lnSpc>
                        <a:buFont typeface="Arial" panose="020B0604020202020204" pitchFamily="34" charset="0"/>
                        <a:buChar char="•"/>
                      </a:pPr>
                      <a:r>
                        <a:rPr lang="en-IN" sz="1500" kern="1200" dirty="0">
                          <a:solidFill>
                            <a:schemeClr val="dk1"/>
                          </a:solidFill>
                          <a:effectLst/>
                          <a:latin typeface="+mn-lt"/>
                          <a:ea typeface="+mn-ea"/>
                          <a:cs typeface="+mn-cs"/>
                        </a:rPr>
                        <a:t>Illustrator</a:t>
                      </a:r>
                    </a:p>
                    <a:p>
                      <a:pPr marL="285750" lvl="0" indent="-285750" algn="l" defTabSz="914400" rtl="0" eaLnBrk="1" latinLnBrk="0" hangingPunct="1">
                        <a:lnSpc>
                          <a:spcPct val="100000"/>
                        </a:lnSpc>
                        <a:buFont typeface="Arial" panose="020B0604020202020204" pitchFamily="34" charset="0"/>
                        <a:buChar char="•"/>
                      </a:pPr>
                      <a:r>
                        <a:rPr lang="en-IN" sz="1500" kern="1200" dirty="0">
                          <a:solidFill>
                            <a:schemeClr val="dk1"/>
                          </a:solidFill>
                          <a:effectLst/>
                          <a:latin typeface="+mn-lt"/>
                          <a:ea typeface="+mn-ea"/>
                          <a:cs typeface="+mn-cs"/>
                        </a:rPr>
                        <a:t>After Effects</a:t>
                      </a:r>
                    </a:p>
                  </a:txBody>
                  <a:tcPr/>
                </a:tc>
                <a:extLst>
                  <a:ext uri="{0D108BD9-81ED-4DB2-BD59-A6C34878D82A}">
                    <a16:rowId xmlns:a16="http://schemas.microsoft.com/office/drawing/2014/main" val="10002"/>
                  </a:ext>
                </a:extLst>
              </a:tr>
            </a:tbl>
          </a:graphicData>
        </a:graphic>
      </p:graphicFrame>
      <p:graphicFrame>
        <p:nvGraphicFramePr>
          <p:cNvPr id="7" name="Table 6">
            <a:extLst>
              <a:ext uri="{FF2B5EF4-FFF2-40B4-BE49-F238E27FC236}">
                <a16:creationId xmlns:a16="http://schemas.microsoft.com/office/drawing/2014/main" id="{B6791760-3E57-57AB-54E0-5C29AD45A3C4}"/>
              </a:ext>
            </a:extLst>
          </p:cNvPr>
          <p:cNvGraphicFramePr>
            <a:graphicFrameLocks noGrp="1"/>
          </p:cNvGraphicFramePr>
          <p:nvPr>
            <p:extLst>
              <p:ext uri="{D42A27DB-BD31-4B8C-83A1-F6EECF244321}">
                <p14:modId xmlns:p14="http://schemas.microsoft.com/office/powerpoint/2010/main" val="3944027246"/>
              </p:ext>
            </p:extLst>
          </p:nvPr>
        </p:nvGraphicFramePr>
        <p:xfrm>
          <a:off x="6521961" y="1487273"/>
          <a:ext cx="3600000" cy="3068320"/>
        </p:xfrm>
        <a:graphic>
          <a:graphicData uri="http://schemas.openxmlformats.org/drawingml/2006/table">
            <a:tbl>
              <a:tblPr firstRow="1" bandRow="1">
                <a:tableStyleId>{5C22544A-7EE6-4342-B048-85BDC9FD1C3A}</a:tableStyleId>
              </a:tblPr>
              <a:tblGrid>
                <a:gridCol w="3600000">
                  <a:extLst>
                    <a:ext uri="{9D8B030D-6E8A-4147-A177-3AD203B41FA5}">
                      <a16:colId xmlns:a16="http://schemas.microsoft.com/office/drawing/2014/main" val="20000"/>
                    </a:ext>
                  </a:extLst>
                </a:gridCol>
              </a:tblGrid>
              <a:tr h="370840">
                <a:tc>
                  <a:txBody>
                    <a:bodyPr/>
                    <a:lstStyle/>
                    <a:p>
                      <a:pPr algn="ctr"/>
                      <a:r>
                        <a:rPr lang="en-US" dirty="0"/>
                        <a:t>MODULE – 2 (6M)</a:t>
                      </a:r>
                      <a:endParaRPr lang="en-IN" dirty="0"/>
                    </a:p>
                  </a:txBody>
                  <a:tcPr/>
                </a:tc>
                <a:extLst>
                  <a:ext uri="{0D108BD9-81ED-4DB2-BD59-A6C34878D82A}">
                    <a16:rowId xmlns:a16="http://schemas.microsoft.com/office/drawing/2014/main" val="10000"/>
                  </a:ext>
                </a:extLst>
              </a:tr>
              <a:tr h="370840">
                <a:tc>
                  <a:txBody>
                    <a:bodyPr/>
                    <a:lstStyle/>
                    <a:p>
                      <a:pPr marL="285750" lvl="0" indent="-285750" algn="l" defTabSz="914400" rtl="0" eaLnBrk="1" latinLnBrk="0" hangingPunct="1">
                        <a:lnSpc>
                          <a:spcPct val="100000"/>
                        </a:lnSpc>
                        <a:spcBef>
                          <a:spcPts val="300"/>
                        </a:spcBef>
                        <a:buFont typeface="Arial" panose="020B0604020202020204" pitchFamily="34" charset="0"/>
                        <a:buNone/>
                      </a:pPr>
                      <a:r>
                        <a:rPr lang="en-IN" sz="1500" kern="1200" dirty="0">
                          <a:solidFill>
                            <a:schemeClr val="dk1"/>
                          </a:solidFill>
                          <a:latin typeface="+mn-lt"/>
                          <a:ea typeface="+mn-ea"/>
                          <a:cs typeface="+mn-cs"/>
                        </a:rPr>
                        <a:t>Basic and Advanced Modelling Techniques</a:t>
                      </a:r>
                    </a:p>
                    <a:p>
                      <a:pPr marL="285750" lvl="0" indent="-285750" algn="l" defTabSz="914400" rtl="0" eaLnBrk="1" latinLnBrk="0" hangingPunct="1">
                        <a:lnSpc>
                          <a:spcPct val="100000"/>
                        </a:lnSpc>
                        <a:spcBef>
                          <a:spcPts val="300"/>
                        </a:spcBef>
                        <a:buFont typeface="Arial" panose="020B0604020202020204" pitchFamily="34" charset="0"/>
                        <a:buNone/>
                      </a:pPr>
                      <a:r>
                        <a:rPr lang="en-IN" sz="1500" kern="1200" dirty="0">
                          <a:solidFill>
                            <a:schemeClr val="dk1"/>
                          </a:solidFill>
                          <a:latin typeface="+mn-lt"/>
                          <a:ea typeface="+mn-ea"/>
                          <a:cs typeface="+mn-cs"/>
                        </a:rPr>
                        <a:t>PBR Workflow and Texture Painting</a:t>
                      </a:r>
                    </a:p>
                    <a:p>
                      <a:pPr marL="285750" lvl="0" indent="-285750" algn="l" defTabSz="914400" rtl="0" eaLnBrk="1" latinLnBrk="0" hangingPunct="1">
                        <a:lnSpc>
                          <a:spcPct val="100000"/>
                        </a:lnSpc>
                        <a:spcBef>
                          <a:spcPts val="300"/>
                        </a:spcBef>
                        <a:buFont typeface="Arial" panose="020B0604020202020204" pitchFamily="34" charset="0"/>
                        <a:buNone/>
                      </a:pPr>
                      <a:r>
                        <a:rPr lang="en-IN" sz="1500" kern="1200" dirty="0">
                          <a:solidFill>
                            <a:schemeClr val="dk1"/>
                          </a:solidFill>
                          <a:latin typeface="+mn-lt"/>
                          <a:ea typeface="+mn-ea"/>
                          <a:cs typeface="+mn-cs"/>
                        </a:rPr>
                        <a:t>Environment Design &amp; Asset Creation</a:t>
                      </a:r>
                    </a:p>
                    <a:p>
                      <a:pPr marL="285750" lvl="0" indent="-285750" algn="l" defTabSz="914400" rtl="0" eaLnBrk="1" latinLnBrk="0" hangingPunct="1">
                        <a:lnSpc>
                          <a:spcPct val="100000"/>
                        </a:lnSpc>
                        <a:spcBef>
                          <a:spcPts val="300"/>
                        </a:spcBef>
                        <a:buFont typeface="Arial" panose="020B0604020202020204" pitchFamily="34" charset="0"/>
                        <a:buNone/>
                      </a:pPr>
                      <a:r>
                        <a:rPr lang="en-IN" sz="1500" kern="1200" dirty="0">
                          <a:solidFill>
                            <a:schemeClr val="dk1"/>
                          </a:solidFill>
                          <a:latin typeface="+mn-lt"/>
                          <a:ea typeface="+mn-ea"/>
                          <a:cs typeface="+mn-cs"/>
                        </a:rPr>
                        <a:t>Bone Structures and Constraints</a:t>
                      </a:r>
                    </a:p>
                    <a:p>
                      <a:pPr marL="285750" lvl="0" indent="-285750" algn="l" defTabSz="914400" rtl="0" eaLnBrk="1" latinLnBrk="0" hangingPunct="1">
                        <a:lnSpc>
                          <a:spcPct val="100000"/>
                        </a:lnSpc>
                        <a:spcBef>
                          <a:spcPts val="300"/>
                        </a:spcBef>
                        <a:buFont typeface="Arial" panose="020B0604020202020204" pitchFamily="34" charset="0"/>
                        <a:buNone/>
                      </a:pPr>
                      <a:r>
                        <a:rPr lang="en-IN" sz="1500" kern="1200" dirty="0">
                          <a:solidFill>
                            <a:schemeClr val="dk1"/>
                          </a:solidFill>
                          <a:latin typeface="+mn-lt"/>
                          <a:ea typeface="+mn-ea"/>
                          <a:cs typeface="+mn-cs"/>
                        </a:rPr>
                        <a:t>Key Frame Animation and Graph Editor</a:t>
                      </a:r>
                    </a:p>
                    <a:p>
                      <a:pPr marL="285750" lvl="0" indent="-285750" algn="l" defTabSz="914400" rtl="0" eaLnBrk="1" latinLnBrk="0" hangingPunct="1">
                        <a:lnSpc>
                          <a:spcPct val="100000"/>
                        </a:lnSpc>
                        <a:spcBef>
                          <a:spcPts val="300"/>
                        </a:spcBef>
                        <a:buFont typeface="Arial" panose="020B0604020202020204" pitchFamily="34" charset="0"/>
                        <a:buNone/>
                      </a:pPr>
                      <a:r>
                        <a:rPr lang="en-IN" sz="1500" kern="1200" dirty="0">
                          <a:solidFill>
                            <a:schemeClr val="dk1"/>
                          </a:solidFill>
                          <a:latin typeface="+mn-lt"/>
                          <a:ea typeface="+mn-ea"/>
                          <a:cs typeface="+mn-cs"/>
                        </a:rPr>
                        <a:t>Lighting Principles and Techniques</a:t>
                      </a:r>
                    </a:p>
                    <a:p>
                      <a:pPr marL="285750" lvl="0" indent="-285750" algn="l" defTabSz="914400" rtl="0" eaLnBrk="1" latinLnBrk="0" hangingPunct="1">
                        <a:lnSpc>
                          <a:spcPct val="100000"/>
                        </a:lnSpc>
                        <a:spcBef>
                          <a:spcPts val="300"/>
                        </a:spcBef>
                        <a:buFont typeface="Arial" panose="020B0604020202020204" pitchFamily="34" charset="0"/>
                        <a:buNone/>
                      </a:pPr>
                      <a:r>
                        <a:rPr lang="en-IN" sz="1500" kern="1200" dirty="0">
                          <a:solidFill>
                            <a:schemeClr val="dk1"/>
                          </a:solidFill>
                          <a:latin typeface="+mn-lt"/>
                          <a:ea typeface="+mn-ea"/>
                          <a:cs typeface="+mn-cs"/>
                        </a:rPr>
                        <a:t>Blueprint Creation and Level Design</a:t>
                      </a:r>
                    </a:p>
                  </a:txBody>
                  <a:tcPr/>
                </a:tc>
                <a:extLst>
                  <a:ext uri="{0D108BD9-81ED-4DB2-BD59-A6C34878D82A}">
                    <a16:rowId xmlns:a16="http://schemas.microsoft.com/office/drawing/2014/main" val="10001"/>
                  </a:ext>
                </a:extLst>
              </a:tr>
              <a:tr h="0">
                <a:tc>
                  <a:txBody>
                    <a:bodyPr/>
                    <a:lstStyle/>
                    <a:p>
                      <a:pPr marL="285750" lvl="0" indent="-285750" algn="l" defTabSz="914400" rtl="0" eaLnBrk="1" latinLnBrk="0" hangingPunct="1">
                        <a:lnSpc>
                          <a:spcPct val="100000"/>
                        </a:lnSpc>
                        <a:buFont typeface="Arial" panose="020B0604020202020204" pitchFamily="34" charset="0"/>
                        <a:buChar char="•"/>
                      </a:pPr>
                      <a:r>
                        <a:rPr lang="en-IN" sz="1500" kern="1200" dirty="0">
                          <a:solidFill>
                            <a:schemeClr val="dk1"/>
                          </a:solidFill>
                          <a:effectLst/>
                          <a:latin typeface="+mn-lt"/>
                          <a:ea typeface="+mn-ea"/>
                          <a:cs typeface="+mn-cs"/>
                        </a:rPr>
                        <a:t>Blender</a:t>
                      </a:r>
                    </a:p>
                    <a:p>
                      <a:pPr marL="285750" lvl="0" indent="-285750" algn="l" defTabSz="914400" rtl="0" eaLnBrk="1" latinLnBrk="0" hangingPunct="1">
                        <a:lnSpc>
                          <a:spcPct val="100000"/>
                        </a:lnSpc>
                        <a:buFont typeface="Arial" panose="020B0604020202020204" pitchFamily="34" charset="0"/>
                        <a:buChar char="•"/>
                      </a:pPr>
                      <a:r>
                        <a:rPr lang="en-IN" sz="1500" kern="1200" dirty="0">
                          <a:solidFill>
                            <a:schemeClr val="dk1"/>
                          </a:solidFill>
                          <a:effectLst/>
                          <a:latin typeface="+mn-lt"/>
                          <a:ea typeface="+mn-ea"/>
                          <a:cs typeface="+mn-cs"/>
                        </a:rPr>
                        <a:t>Substance Painter</a:t>
                      </a:r>
                    </a:p>
                    <a:p>
                      <a:pPr marL="285750" lvl="0" indent="-285750" algn="l" defTabSz="914400" rtl="0" eaLnBrk="1" latinLnBrk="0" hangingPunct="1">
                        <a:lnSpc>
                          <a:spcPct val="100000"/>
                        </a:lnSpc>
                        <a:buFont typeface="Arial" panose="020B0604020202020204" pitchFamily="34" charset="0"/>
                        <a:buChar char="•"/>
                      </a:pPr>
                      <a:r>
                        <a:rPr lang="en-IN" sz="1500" kern="1200" dirty="0">
                          <a:solidFill>
                            <a:schemeClr val="dk1"/>
                          </a:solidFill>
                          <a:effectLst/>
                          <a:latin typeface="+mn-lt"/>
                          <a:ea typeface="+mn-ea"/>
                          <a:cs typeface="+mn-cs"/>
                        </a:rPr>
                        <a:t>Unreal Engine</a:t>
                      </a:r>
                      <a:endParaRPr lang="en-US" sz="1500" kern="1200" dirty="0">
                        <a:solidFill>
                          <a:schemeClr val="dk1"/>
                        </a:solidFill>
                        <a:effectLst/>
                        <a:latin typeface="+mn-lt"/>
                        <a:ea typeface="+mn-ea"/>
                        <a:cs typeface="+mn-cs"/>
                      </a:endParaRPr>
                    </a:p>
                  </a:txBody>
                  <a:tcPr/>
                </a:tc>
                <a:extLst>
                  <a:ext uri="{0D108BD9-81ED-4DB2-BD59-A6C34878D82A}">
                    <a16:rowId xmlns:a16="http://schemas.microsoft.com/office/drawing/2014/main" val="10002"/>
                  </a:ext>
                </a:extLst>
              </a:tr>
            </a:tbl>
          </a:graphicData>
        </a:graphic>
      </p:graphicFrame>
      <p:sp>
        <p:nvSpPr>
          <p:cNvPr id="10" name="Rectangle 9">
            <a:extLst>
              <a:ext uri="{FF2B5EF4-FFF2-40B4-BE49-F238E27FC236}">
                <a16:creationId xmlns:a16="http://schemas.microsoft.com/office/drawing/2014/main" id="{409AD292-956C-A8B4-DB20-A027A164FB84}"/>
              </a:ext>
            </a:extLst>
          </p:cNvPr>
          <p:cNvSpPr/>
          <p:nvPr/>
        </p:nvSpPr>
        <p:spPr>
          <a:xfrm>
            <a:off x="-2" y="6707188"/>
            <a:ext cx="12192002" cy="150812"/>
          </a:xfrm>
          <a:prstGeom prst="rect">
            <a:avLst/>
          </a:prstGeom>
          <a:solidFill>
            <a:srgbClr val="666666"/>
          </a:solid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2400" dirty="0">
              <a:latin typeface="Arial"/>
              <a:cs typeface="Arial"/>
            </a:endParaRPr>
          </a:p>
        </p:txBody>
      </p:sp>
      <p:sp>
        <p:nvSpPr>
          <p:cNvPr id="12" name="Rectangle 11">
            <a:extLst>
              <a:ext uri="{FF2B5EF4-FFF2-40B4-BE49-F238E27FC236}">
                <a16:creationId xmlns:a16="http://schemas.microsoft.com/office/drawing/2014/main" id="{CAB67284-DBC9-47D8-85E6-64DC0E278484}"/>
              </a:ext>
            </a:extLst>
          </p:cNvPr>
          <p:cNvSpPr/>
          <p:nvPr/>
        </p:nvSpPr>
        <p:spPr>
          <a:xfrm>
            <a:off x="2727803" y="985695"/>
            <a:ext cx="5943600" cy="45719"/>
          </a:xfrm>
          <a:prstGeom prst="rect">
            <a:avLst/>
          </a:prstGeom>
          <a:gradFill flip="none" rotWithShape="1">
            <a:gsLst>
              <a:gs pos="0">
                <a:schemeClr val="accent1">
                  <a:lumMod val="40000"/>
                  <a:lumOff val="60000"/>
                </a:schemeClr>
              </a:gs>
              <a:gs pos="46000">
                <a:schemeClr val="accent1">
                  <a:lumMod val="95000"/>
                  <a:lumOff val="5000"/>
                </a:schemeClr>
              </a:gs>
              <a:gs pos="100000">
                <a:schemeClr val="accent1">
                  <a:lumMod val="60000"/>
                </a:schemeClr>
              </a:gs>
            </a:gsLst>
            <a:path path="circle">
              <a:fillToRect l="50000" t="130000" r="50000" b="-3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pic>
        <p:nvPicPr>
          <p:cNvPr id="2" name="Picture 1" descr="A logo for a company&#10;&#10;Description automatically generated">
            <a:extLst>
              <a:ext uri="{FF2B5EF4-FFF2-40B4-BE49-F238E27FC236}">
                <a16:creationId xmlns:a16="http://schemas.microsoft.com/office/drawing/2014/main" id="{6E0D1360-4FC1-29E2-912C-A902C155311E}"/>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10823317" y="136290"/>
            <a:ext cx="1213200" cy="1213200"/>
          </a:xfrm>
          <a:prstGeom prst="rect">
            <a:avLst/>
          </a:prstGeom>
        </p:spPr>
      </p:pic>
      <p:grpSp>
        <p:nvGrpSpPr>
          <p:cNvPr id="65" name="Group 64">
            <a:extLst>
              <a:ext uri="{FF2B5EF4-FFF2-40B4-BE49-F238E27FC236}">
                <a16:creationId xmlns:a16="http://schemas.microsoft.com/office/drawing/2014/main" id="{C94F9681-414E-82D5-E8EC-5CB41B320BF3}"/>
              </a:ext>
            </a:extLst>
          </p:cNvPr>
          <p:cNvGrpSpPr/>
          <p:nvPr/>
        </p:nvGrpSpPr>
        <p:grpSpPr>
          <a:xfrm>
            <a:off x="10833100" y="2425700"/>
            <a:ext cx="1414935" cy="4281488"/>
            <a:chOff x="4867343" y="676605"/>
            <a:chExt cx="4067487" cy="12307915"/>
          </a:xfrm>
        </p:grpSpPr>
        <p:sp>
          <p:nvSpPr>
            <p:cNvPr id="66" name="Freeform 335">
              <a:extLst>
                <a:ext uri="{FF2B5EF4-FFF2-40B4-BE49-F238E27FC236}">
                  <a16:creationId xmlns:a16="http://schemas.microsoft.com/office/drawing/2014/main" id="{A8596B2A-36AE-1FCD-2A1E-B50C2D2F8DD8}"/>
                </a:ext>
              </a:extLst>
            </p:cNvPr>
            <p:cNvSpPr/>
            <p:nvPr/>
          </p:nvSpPr>
          <p:spPr>
            <a:xfrm>
              <a:off x="6146351" y="7759796"/>
              <a:ext cx="1511355" cy="1162032"/>
            </a:xfrm>
            <a:custGeom>
              <a:avLst/>
              <a:gdLst>
                <a:gd name="connsiteX0" fmla="*/ 10108 w 2231524"/>
                <a:gd name="connsiteY0" fmla="*/ 0 h 1015815"/>
                <a:gd name="connsiteX1" fmla="*/ 2221416 w 2231524"/>
                <a:gd name="connsiteY1" fmla="*/ 0 h 1015815"/>
                <a:gd name="connsiteX2" fmla="*/ 2231524 w 2231524"/>
                <a:gd name="connsiteY2" fmla="*/ 83758 h 1015815"/>
                <a:gd name="connsiteX3" fmla="*/ 1115764 w 2231524"/>
                <a:gd name="connsiteY3" fmla="*/ 1015815 h 1015815"/>
                <a:gd name="connsiteX4" fmla="*/ 0 w 2231524"/>
                <a:gd name="connsiteY4" fmla="*/ 83758 h 1015815"/>
                <a:gd name="connsiteX0" fmla="*/ 10108 w 2221473"/>
                <a:gd name="connsiteY0" fmla="*/ 0 h 1015815"/>
                <a:gd name="connsiteX1" fmla="*/ 2221416 w 2221473"/>
                <a:gd name="connsiteY1" fmla="*/ 0 h 1015815"/>
                <a:gd name="connsiteX2" fmla="*/ 2081407 w 2221473"/>
                <a:gd name="connsiteY2" fmla="*/ 116886 h 1015815"/>
                <a:gd name="connsiteX3" fmla="*/ 1115764 w 2221473"/>
                <a:gd name="connsiteY3" fmla="*/ 1015815 h 1015815"/>
                <a:gd name="connsiteX4" fmla="*/ 0 w 2221473"/>
                <a:gd name="connsiteY4" fmla="*/ 83758 h 1015815"/>
                <a:gd name="connsiteX5" fmla="*/ 10108 w 2221473"/>
                <a:gd name="connsiteY5" fmla="*/ 0 h 1015815"/>
                <a:gd name="connsiteX0" fmla="*/ 10108 w 2081407"/>
                <a:gd name="connsiteY0" fmla="*/ 0 h 1015815"/>
                <a:gd name="connsiteX1" fmla="*/ 2021262 w 2081407"/>
                <a:gd name="connsiteY1" fmla="*/ 49692 h 1015815"/>
                <a:gd name="connsiteX2" fmla="*/ 2081407 w 2081407"/>
                <a:gd name="connsiteY2" fmla="*/ 116886 h 1015815"/>
                <a:gd name="connsiteX3" fmla="*/ 1115764 w 2081407"/>
                <a:gd name="connsiteY3" fmla="*/ 1015815 h 1015815"/>
                <a:gd name="connsiteX4" fmla="*/ 0 w 2081407"/>
                <a:gd name="connsiteY4" fmla="*/ 83758 h 1015815"/>
                <a:gd name="connsiteX5" fmla="*/ 10108 w 2081407"/>
                <a:gd name="connsiteY5" fmla="*/ 0 h 1015815"/>
                <a:gd name="connsiteX0" fmla="*/ 285320 w 2081407"/>
                <a:gd name="connsiteY0" fmla="*/ 0 h 1015815"/>
                <a:gd name="connsiteX1" fmla="*/ 2021262 w 2081407"/>
                <a:gd name="connsiteY1" fmla="*/ 49692 h 1015815"/>
                <a:gd name="connsiteX2" fmla="*/ 2081407 w 2081407"/>
                <a:gd name="connsiteY2" fmla="*/ 116886 h 1015815"/>
                <a:gd name="connsiteX3" fmla="*/ 1115764 w 2081407"/>
                <a:gd name="connsiteY3" fmla="*/ 1015815 h 1015815"/>
                <a:gd name="connsiteX4" fmla="*/ 0 w 2081407"/>
                <a:gd name="connsiteY4" fmla="*/ 83758 h 1015815"/>
                <a:gd name="connsiteX5" fmla="*/ 285320 w 2081407"/>
                <a:gd name="connsiteY5" fmla="*/ 0 h 1015815"/>
                <a:gd name="connsiteX0" fmla="*/ 160223 w 1956310"/>
                <a:gd name="connsiteY0" fmla="*/ 0 h 1015815"/>
                <a:gd name="connsiteX1" fmla="*/ 1896165 w 1956310"/>
                <a:gd name="connsiteY1" fmla="*/ 49692 h 1015815"/>
                <a:gd name="connsiteX2" fmla="*/ 1956310 w 1956310"/>
                <a:gd name="connsiteY2" fmla="*/ 116886 h 1015815"/>
                <a:gd name="connsiteX3" fmla="*/ 990667 w 1956310"/>
                <a:gd name="connsiteY3" fmla="*/ 1015815 h 1015815"/>
                <a:gd name="connsiteX4" fmla="*/ 0 w 1956310"/>
                <a:gd name="connsiteY4" fmla="*/ 133450 h 1015815"/>
                <a:gd name="connsiteX5" fmla="*/ 160223 w 1956310"/>
                <a:gd name="connsiteY5" fmla="*/ 0 h 10158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56310" h="1015815">
                  <a:moveTo>
                    <a:pt x="160223" y="0"/>
                  </a:moveTo>
                  <a:lnTo>
                    <a:pt x="1896165" y="49692"/>
                  </a:lnTo>
                  <a:cubicBezTo>
                    <a:pt x="1899534" y="77611"/>
                    <a:pt x="1952941" y="88967"/>
                    <a:pt x="1956310" y="116886"/>
                  </a:cubicBezTo>
                  <a:cubicBezTo>
                    <a:pt x="1956310" y="631647"/>
                    <a:pt x="1606883" y="1015815"/>
                    <a:pt x="990667" y="1015815"/>
                  </a:cubicBezTo>
                  <a:cubicBezTo>
                    <a:pt x="374447" y="1015815"/>
                    <a:pt x="0" y="648211"/>
                    <a:pt x="0" y="133450"/>
                  </a:cubicBezTo>
                  <a:lnTo>
                    <a:pt x="160223" y="0"/>
                  </a:lnTo>
                  <a:close/>
                </a:path>
              </a:pathLst>
            </a:custGeom>
            <a:solidFill>
              <a:srgbClr val="434C6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 name="Freeform 3475">
              <a:extLst>
                <a:ext uri="{FF2B5EF4-FFF2-40B4-BE49-F238E27FC236}">
                  <a16:creationId xmlns:a16="http://schemas.microsoft.com/office/drawing/2014/main" id="{D5D8F998-5441-E6C1-206C-2954A160F769}"/>
                </a:ext>
              </a:extLst>
            </p:cNvPr>
            <p:cNvSpPr>
              <a:spLocks/>
            </p:cNvSpPr>
            <p:nvPr/>
          </p:nvSpPr>
          <p:spPr bwMode="auto">
            <a:xfrm>
              <a:off x="5366128" y="7284542"/>
              <a:ext cx="144944" cy="69541"/>
            </a:xfrm>
            <a:custGeom>
              <a:avLst/>
              <a:gdLst>
                <a:gd name="T0" fmla="*/ 10 w 10"/>
                <a:gd name="T1" fmla="*/ 3 h 3"/>
                <a:gd name="T2" fmla="*/ 10 w 10"/>
                <a:gd name="T3" fmla="*/ 2 h 3"/>
                <a:gd name="T4" fmla="*/ 10 w 10"/>
                <a:gd name="T5" fmla="*/ 2 h 3"/>
                <a:gd name="T6" fmla="*/ 0 w 10"/>
                <a:gd name="T7" fmla="*/ 0 h 3"/>
                <a:gd name="T8" fmla="*/ 0 w 10"/>
                <a:gd name="T9" fmla="*/ 0 h 3"/>
                <a:gd name="T10" fmla="*/ 0 w 10"/>
                <a:gd name="T11" fmla="*/ 0 h 3"/>
                <a:gd name="T12" fmla="*/ 10 w 10"/>
                <a:gd name="T13" fmla="*/ 2 h 3"/>
                <a:gd name="T14" fmla="*/ 10 w 10"/>
                <a:gd name="T15" fmla="*/ 3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3">
                  <a:moveTo>
                    <a:pt x="10" y="3"/>
                  </a:moveTo>
                  <a:cubicBezTo>
                    <a:pt x="10" y="3"/>
                    <a:pt x="10" y="2"/>
                    <a:pt x="10" y="2"/>
                  </a:cubicBezTo>
                  <a:cubicBezTo>
                    <a:pt x="10" y="2"/>
                    <a:pt x="10" y="2"/>
                    <a:pt x="10" y="2"/>
                  </a:cubicBezTo>
                  <a:cubicBezTo>
                    <a:pt x="0" y="0"/>
                    <a:pt x="0" y="0"/>
                    <a:pt x="0" y="0"/>
                  </a:cubicBezTo>
                  <a:cubicBezTo>
                    <a:pt x="0" y="0"/>
                    <a:pt x="0" y="0"/>
                    <a:pt x="0" y="0"/>
                  </a:cubicBezTo>
                  <a:cubicBezTo>
                    <a:pt x="0" y="0"/>
                    <a:pt x="0" y="0"/>
                    <a:pt x="0" y="0"/>
                  </a:cubicBezTo>
                  <a:cubicBezTo>
                    <a:pt x="10" y="2"/>
                    <a:pt x="10" y="2"/>
                    <a:pt x="10" y="2"/>
                  </a:cubicBezTo>
                  <a:lnTo>
                    <a:pt x="10" y="3"/>
                  </a:lnTo>
                  <a:close/>
                </a:path>
              </a:pathLst>
            </a:custGeom>
            <a:solidFill>
              <a:srgbClr val="2C75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 name="Freeform 5165">
              <a:extLst>
                <a:ext uri="{FF2B5EF4-FFF2-40B4-BE49-F238E27FC236}">
                  <a16:creationId xmlns:a16="http://schemas.microsoft.com/office/drawing/2014/main" id="{3E2B8668-3096-F505-9387-1D33642DE31B}"/>
                </a:ext>
              </a:extLst>
            </p:cNvPr>
            <p:cNvSpPr>
              <a:spLocks/>
            </p:cNvSpPr>
            <p:nvPr/>
          </p:nvSpPr>
          <p:spPr bwMode="auto">
            <a:xfrm flipH="1">
              <a:off x="6503355" y="11800128"/>
              <a:ext cx="417718" cy="1033189"/>
            </a:xfrm>
            <a:custGeom>
              <a:avLst/>
              <a:gdLst>
                <a:gd name="T0" fmla="*/ 14 w 22"/>
                <a:gd name="T1" fmla="*/ 42 h 47"/>
                <a:gd name="T2" fmla="*/ 22 w 22"/>
                <a:gd name="T3" fmla="*/ 4 h 47"/>
                <a:gd name="T4" fmla="*/ 3 w 22"/>
                <a:gd name="T5" fmla="*/ 4 h 47"/>
                <a:gd name="T6" fmla="*/ 0 w 22"/>
                <a:gd name="T7" fmla="*/ 40 h 47"/>
                <a:gd name="T8" fmla="*/ 14 w 22"/>
                <a:gd name="T9" fmla="*/ 42 h 47"/>
              </a:gdLst>
              <a:ahLst/>
              <a:cxnLst>
                <a:cxn ang="0">
                  <a:pos x="T0" y="T1"/>
                </a:cxn>
                <a:cxn ang="0">
                  <a:pos x="T2" y="T3"/>
                </a:cxn>
                <a:cxn ang="0">
                  <a:pos x="T4" y="T5"/>
                </a:cxn>
                <a:cxn ang="0">
                  <a:pos x="T6" y="T7"/>
                </a:cxn>
                <a:cxn ang="0">
                  <a:pos x="T8" y="T9"/>
                </a:cxn>
              </a:cxnLst>
              <a:rect l="0" t="0" r="r" b="b"/>
              <a:pathLst>
                <a:path w="22" h="47">
                  <a:moveTo>
                    <a:pt x="14" y="42"/>
                  </a:moveTo>
                  <a:cubicBezTo>
                    <a:pt x="22" y="4"/>
                    <a:pt x="22" y="4"/>
                    <a:pt x="22" y="4"/>
                  </a:cubicBezTo>
                  <a:cubicBezTo>
                    <a:pt x="22" y="0"/>
                    <a:pt x="4" y="0"/>
                    <a:pt x="3" y="4"/>
                  </a:cubicBezTo>
                  <a:cubicBezTo>
                    <a:pt x="0" y="40"/>
                    <a:pt x="0" y="40"/>
                    <a:pt x="0" y="40"/>
                  </a:cubicBezTo>
                  <a:cubicBezTo>
                    <a:pt x="0" y="47"/>
                    <a:pt x="13" y="46"/>
                    <a:pt x="14" y="42"/>
                  </a:cubicBezTo>
                  <a:close/>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 name="Freeform 5166">
              <a:extLst>
                <a:ext uri="{FF2B5EF4-FFF2-40B4-BE49-F238E27FC236}">
                  <a16:creationId xmlns:a16="http://schemas.microsoft.com/office/drawing/2014/main" id="{999954AB-155E-6AC4-0BCF-C5D3A1D6C7F4}"/>
                </a:ext>
              </a:extLst>
            </p:cNvPr>
            <p:cNvSpPr>
              <a:spLocks/>
            </p:cNvSpPr>
            <p:nvPr/>
          </p:nvSpPr>
          <p:spPr bwMode="auto">
            <a:xfrm flipH="1">
              <a:off x="6019694" y="8095806"/>
              <a:ext cx="901380" cy="4359529"/>
            </a:xfrm>
            <a:custGeom>
              <a:avLst/>
              <a:gdLst>
                <a:gd name="T0" fmla="*/ 0 w 41"/>
                <a:gd name="T1" fmla="*/ 171 h 173"/>
                <a:gd name="T2" fmla="*/ 16 w 41"/>
                <a:gd name="T3" fmla="*/ 173 h 173"/>
                <a:gd name="T4" fmla="*/ 41 w 41"/>
                <a:gd name="T5" fmla="*/ 7 h 173"/>
                <a:gd name="T6" fmla="*/ 5 w 41"/>
                <a:gd name="T7" fmla="*/ 0 h 173"/>
                <a:gd name="T8" fmla="*/ 0 w 41"/>
                <a:gd name="T9" fmla="*/ 171 h 173"/>
              </a:gdLst>
              <a:ahLst/>
              <a:cxnLst>
                <a:cxn ang="0">
                  <a:pos x="T0" y="T1"/>
                </a:cxn>
                <a:cxn ang="0">
                  <a:pos x="T2" y="T3"/>
                </a:cxn>
                <a:cxn ang="0">
                  <a:pos x="T4" y="T5"/>
                </a:cxn>
                <a:cxn ang="0">
                  <a:pos x="T6" y="T7"/>
                </a:cxn>
                <a:cxn ang="0">
                  <a:pos x="T8" y="T9"/>
                </a:cxn>
              </a:cxnLst>
              <a:rect l="0" t="0" r="r" b="b"/>
              <a:pathLst>
                <a:path w="41" h="173">
                  <a:moveTo>
                    <a:pt x="0" y="171"/>
                  </a:moveTo>
                  <a:lnTo>
                    <a:pt x="16" y="173"/>
                  </a:lnTo>
                  <a:lnTo>
                    <a:pt x="41" y="7"/>
                  </a:lnTo>
                  <a:lnTo>
                    <a:pt x="5" y="0"/>
                  </a:lnTo>
                  <a:lnTo>
                    <a:pt x="0" y="171"/>
                  </a:lnTo>
                  <a:close/>
                </a:path>
              </a:pathLst>
            </a:custGeom>
            <a:solidFill>
              <a:srgbClr val="434C69"/>
            </a:solidFill>
            <a:ln>
              <a:noFill/>
            </a:ln>
          </p:spPr>
          <p:txBody>
            <a:bodyPr vert="horz" wrap="square" lIns="91440" tIns="45720" rIns="91440" bIns="45720" numCol="1" anchor="t" anchorCtr="0" compatLnSpc="1">
              <a:prstTxWarp prst="textNoShape">
                <a:avLst/>
              </a:prstTxWarp>
            </a:bodyPr>
            <a:lstStyle/>
            <a:p>
              <a:endParaRPr lang="en-US"/>
            </a:p>
          </p:txBody>
        </p:sp>
        <p:sp>
          <p:nvSpPr>
            <p:cNvPr id="70" name="Freeform 5169">
              <a:extLst>
                <a:ext uri="{FF2B5EF4-FFF2-40B4-BE49-F238E27FC236}">
                  <a16:creationId xmlns:a16="http://schemas.microsoft.com/office/drawing/2014/main" id="{AD68932C-F7FB-DCE5-81E1-A9D1ECD7D786}"/>
                </a:ext>
              </a:extLst>
            </p:cNvPr>
            <p:cNvSpPr>
              <a:spLocks/>
            </p:cNvSpPr>
            <p:nvPr/>
          </p:nvSpPr>
          <p:spPr bwMode="auto">
            <a:xfrm flipH="1">
              <a:off x="6019701" y="12530923"/>
              <a:ext cx="989315" cy="453592"/>
            </a:xfrm>
            <a:custGeom>
              <a:avLst/>
              <a:gdLst>
                <a:gd name="T0" fmla="*/ 52 w 52"/>
                <a:gd name="T1" fmla="*/ 20 h 21"/>
                <a:gd name="T2" fmla="*/ 52 w 52"/>
                <a:gd name="T3" fmla="*/ 20 h 21"/>
                <a:gd name="T4" fmla="*/ 37 w 52"/>
                <a:gd name="T5" fmla="*/ 9 h 21"/>
                <a:gd name="T6" fmla="*/ 27 w 52"/>
                <a:gd name="T7" fmla="*/ 2 h 21"/>
                <a:gd name="T8" fmla="*/ 27 w 52"/>
                <a:gd name="T9" fmla="*/ 2 h 21"/>
                <a:gd name="T10" fmla="*/ 22 w 52"/>
                <a:gd name="T11" fmla="*/ 1 h 21"/>
                <a:gd name="T12" fmla="*/ 15 w 52"/>
                <a:gd name="T13" fmla="*/ 6 h 21"/>
                <a:gd name="T14" fmla="*/ 7 w 52"/>
                <a:gd name="T15" fmla="*/ 5 h 21"/>
                <a:gd name="T16" fmla="*/ 2 w 52"/>
                <a:gd name="T17" fmla="*/ 18 h 21"/>
                <a:gd name="T18" fmla="*/ 7 w 52"/>
                <a:gd name="T19" fmla="*/ 19 h 21"/>
                <a:gd name="T20" fmla="*/ 17 w 52"/>
                <a:gd name="T21" fmla="*/ 20 h 21"/>
                <a:gd name="T22" fmla="*/ 42 w 52"/>
                <a:gd name="T23" fmla="*/ 21 h 21"/>
                <a:gd name="T24" fmla="*/ 52 w 52"/>
                <a:gd name="T25" fmla="*/ 2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2" h="21">
                  <a:moveTo>
                    <a:pt x="52" y="20"/>
                  </a:moveTo>
                  <a:cubicBezTo>
                    <a:pt x="52" y="20"/>
                    <a:pt x="52" y="20"/>
                    <a:pt x="52" y="20"/>
                  </a:cubicBezTo>
                  <a:cubicBezTo>
                    <a:pt x="52" y="13"/>
                    <a:pt x="50" y="9"/>
                    <a:pt x="37" y="9"/>
                  </a:cubicBezTo>
                  <a:cubicBezTo>
                    <a:pt x="32" y="9"/>
                    <a:pt x="28" y="6"/>
                    <a:pt x="27" y="2"/>
                  </a:cubicBezTo>
                  <a:cubicBezTo>
                    <a:pt x="27" y="2"/>
                    <a:pt x="27" y="2"/>
                    <a:pt x="27" y="2"/>
                  </a:cubicBezTo>
                  <a:cubicBezTo>
                    <a:pt x="26" y="0"/>
                    <a:pt x="23" y="0"/>
                    <a:pt x="22" y="1"/>
                  </a:cubicBezTo>
                  <a:cubicBezTo>
                    <a:pt x="20" y="4"/>
                    <a:pt x="18" y="5"/>
                    <a:pt x="15" y="6"/>
                  </a:cubicBezTo>
                  <a:cubicBezTo>
                    <a:pt x="12" y="6"/>
                    <a:pt x="10" y="5"/>
                    <a:pt x="7" y="5"/>
                  </a:cubicBezTo>
                  <a:cubicBezTo>
                    <a:pt x="0" y="5"/>
                    <a:pt x="1" y="14"/>
                    <a:pt x="2" y="18"/>
                  </a:cubicBezTo>
                  <a:cubicBezTo>
                    <a:pt x="2" y="19"/>
                    <a:pt x="6" y="19"/>
                    <a:pt x="7" y="19"/>
                  </a:cubicBezTo>
                  <a:cubicBezTo>
                    <a:pt x="10" y="20"/>
                    <a:pt x="14" y="20"/>
                    <a:pt x="17" y="20"/>
                  </a:cubicBezTo>
                  <a:cubicBezTo>
                    <a:pt x="25" y="21"/>
                    <a:pt x="34" y="21"/>
                    <a:pt x="42" y="21"/>
                  </a:cubicBezTo>
                  <a:cubicBezTo>
                    <a:pt x="45" y="21"/>
                    <a:pt x="49" y="20"/>
                    <a:pt x="52" y="20"/>
                  </a:cubicBezTo>
                  <a:close/>
                </a:path>
              </a:pathLst>
            </a:custGeom>
            <a:solidFill>
              <a:srgbClr val="434043"/>
            </a:solidFill>
            <a:ln>
              <a:noFill/>
            </a:ln>
          </p:spPr>
          <p:txBody>
            <a:bodyPr vert="horz" wrap="square" lIns="91440" tIns="45720" rIns="91440" bIns="45720" numCol="1" anchor="t" anchorCtr="0" compatLnSpc="1">
              <a:prstTxWarp prst="textNoShape">
                <a:avLst/>
              </a:prstTxWarp>
            </a:bodyPr>
            <a:lstStyle/>
            <a:p>
              <a:endParaRPr lang="en-US"/>
            </a:p>
          </p:txBody>
        </p:sp>
        <p:sp>
          <p:nvSpPr>
            <p:cNvPr id="71" name="Freeform 5167">
              <a:extLst>
                <a:ext uri="{FF2B5EF4-FFF2-40B4-BE49-F238E27FC236}">
                  <a16:creationId xmlns:a16="http://schemas.microsoft.com/office/drawing/2014/main" id="{E257A46A-58D4-7A90-0A6F-5D51363E9FEF}"/>
                </a:ext>
              </a:extLst>
            </p:cNvPr>
            <p:cNvSpPr>
              <a:spLocks/>
            </p:cNvSpPr>
            <p:nvPr/>
          </p:nvSpPr>
          <p:spPr bwMode="auto">
            <a:xfrm flipH="1">
              <a:off x="7472981" y="11724540"/>
              <a:ext cx="373746" cy="1133983"/>
            </a:xfrm>
            <a:custGeom>
              <a:avLst/>
              <a:gdLst>
                <a:gd name="T0" fmla="*/ 13 w 20"/>
                <a:gd name="T1" fmla="*/ 45 h 52"/>
                <a:gd name="T2" fmla="*/ 19 w 20"/>
                <a:gd name="T3" fmla="*/ 4 h 52"/>
                <a:gd name="T4" fmla="*/ 2 w 20"/>
                <a:gd name="T5" fmla="*/ 8 h 52"/>
                <a:gd name="T6" fmla="*/ 0 w 20"/>
                <a:gd name="T7" fmla="*/ 45 h 52"/>
                <a:gd name="T8" fmla="*/ 13 w 20"/>
                <a:gd name="T9" fmla="*/ 45 h 52"/>
              </a:gdLst>
              <a:ahLst/>
              <a:cxnLst>
                <a:cxn ang="0">
                  <a:pos x="T0" y="T1"/>
                </a:cxn>
                <a:cxn ang="0">
                  <a:pos x="T2" y="T3"/>
                </a:cxn>
                <a:cxn ang="0">
                  <a:pos x="T4" y="T5"/>
                </a:cxn>
                <a:cxn ang="0">
                  <a:pos x="T6" y="T7"/>
                </a:cxn>
                <a:cxn ang="0">
                  <a:pos x="T8" y="T9"/>
                </a:cxn>
              </a:cxnLst>
              <a:rect l="0" t="0" r="r" b="b"/>
              <a:pathLst>
                <a:path w="20" h="52">
                  <a:moveTo>
                    <a:pt x="13" y="45"/>
                  </a:moveTo>
                  <a:cubicBezTo>
                    <a:pt x="19" y="4"/>
                    <a:pt x="19" y="4"/>
                    <a:pt x="19" y="4"/>
                  </a:cubicBezTo>
                  <a:cubicBezTo>
                    <a:pt x="20" y="0"/>
                    <a:pt x="3" y="5"/>
                    <a:pt x="2" y="8"/>
                  </a:cubicBezTo>
                  <a:cubicBezTo>
                    <a:pt x="0" y="45"/>
                    <a:pt x="0" y="45"/>
                    <a:pt x="0" y="45"/>
                  </a:cubicBezTo>
                  <a:cubicBezTo>
                    <a:pt x="0" y="52"/>
                    <a:pt x="12" y="49"/>
                    <a:pt x="13" y="45"/>
                  </a:cubicBezTo>
                  <a:close/>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 name="Freeform 5168">
              <a:extLst>
                <a:ext uri="{FF2B5EF4-FFF2-40B4-BE49-F238E27FC236}">
                  <a16:creationId xmlns:a16="http://schemas.microsoft.com/office/drawing/2014/main" id="{0C9A5F97-1D83-E740-B490-3E4B93E4EF7E}"/>
                </a:ext>
              </a:extLst>
            </p:cNvPr>
            <p:cNvSpPr>
              <a:spLocks/>
            </p:cNvSpPr>
            <p:nvPr/>
          </p:nvSpPr>
          <p:spPr bwMode="auto">
            <a:xfrm flipH="1">
              <a:off x="6967327" y="8120997"/>
              <a:ext cx="901379" cy="4359529"/>
            </a:xfrm>
            <a:custGeom>
              <a:avLst/>
              <a:gdLst>
                <a:gd name="T0" fmla="*/ 0 w 41"/>
                <a:gd name="T1" fmla="*/ 172 h 173"/>
                <a:gd name="T2" fmla="*/ 16 w 41"/>
                <a:gd name="T3" fmla="*/ 173 h 173"/>
                <a:gd name="T4" fmla="*/ 41 w 41"/>
                <a:gd name="T5" fmla="*/ 7 h 173"/>
                <a:gd name="T6" fmla="*/ 5 w 41"/>
                <a:gd name="T7" fmla="*/ 0 h 173"/>
                <a:gd name="T8" fmla="*/ 0 w 41"/>
                <a:gd name="T9" fmla="*/ 172 h 173"/>
              </a:gdLst>
              <a:ahLst/>
              <a:cxnLst>
                <a:cxn ang="0">
                  <a:pos x="T0" y="T1"/>
                </a:cxn>
                <a:cxn ang="0">
                  <a:pos x="T2" y="T3"/>
                </a:cxn>
                <a:cxn ang="0">
                  <a:pos x="T4" y="T5"/>
                </a:cxn>
                <a:cxn ang="0">
                  <a:pos x="T6" y="T7"/>
                </a:cxn>
                <a:cxn ang="0">
                  <a:pos x="T8" y="T9"/>
                </a:cxn>
              </a:cxnLst>
              <a:rect l="0" t="0" r="r" b="b"/>
              <a:pathLst>
                <a:path w="41" h="173">
                  <a:moveTo>
                    <a:pt x="0" y="172"/>
                  </a:moveTo>
                  <a:lnTo>
                    <a:pt x="16" y="173"/>
                  </a:lnTo>
                  <a:lnTo>
                    <a:pt x="41" y="7"/>
                  </a:lnTo>
                  <a:lnTo>
                    <a:pt x="5" y="0"/>
                  </a:lnTo>
                  <a:lnTo>
                    <a:pt x="0" y="172"/>
                  </a:lnTo>
                  <a:close/>
                </a:path>
              </a:pathLst>
            </a:custGeom>
            <a:solidFill>
              <a:srgbClr val="434C69"/>
            </a:solidFill>
            <a:ln>
              <a:noFill/>
            </a:ln>
          </p:spPr>
          <p:txBody>
            <a:bodyPr vert="horz" wrap="square" lIns="91440" tIns="45720" rIns="91440" bIns="45720" numCol="1" anchor="t" anchorCtr="0" compatLnSpc="1">
              <a:prstTxWarp prst="textNoShape">
                <a:avLst/>
              </a:prstTxWarp>
            </a:bodyPr>
            <a:lstStyle/>
            <a:p>
              <a:endParaRPr lang="en-US"/>
            </a:p>
          </p:txBody>
        </p:sp>
        <p:sp>
          <p:nvSpPr>
            <p:cNvPr id="73" name="Freeform 5170">
              <a:extLst>
                <a:ext uri="{FF2B5EF4-FFF2-40B4-BE49-F238E27FC236}">
                  <a16:creationId xmlns:a16="http://schemas.microsoft.com/office/drawing/2014/main" id="{E4F4DA5E-AD6B-6560-4615-5E9EE4FFD606}"/>
                </a:ext>
              </a:extLst>
            </p:cNvPr>
            <p:cNvSpPr>
              <a:spLocks/>
            </p:cNvSpPr>
            <p:nvPr/>
          </p:nvSpPr>
          <p:spPr bwMode="auto">
            <a:xfrm flipH="1">
              <a:off x="7209156" y="12505719"/>
              <a:ext cx="703513" cy="478801"/>
            </a:xfrm>
            <a:custGeom>
              <a:avLst/>
              <a:gdLst>
                <a:gd name="T0" fmla="*/ 2 w 37"/>
                <a:gd name="T1" fmla="*/ 7 h 22"/>
                <a:gd name="T2" fmla="*/ 4 w 37"/>
                <a:gd name="T3" fmla="*/ 7 h 22"/>
                <a:gd name="T4" fmla="*/ 9 w 37"/>
                <a:gd name="T5" fmla="*/ 5 h 22"/>
                <a:gd name="T6" fmla="*/ 15 w 37"/>
                <a:gd name="T7" fmla="*/ 2 h 22"/>
                <a:gd name="T8" fmla="*/ 24 w 37"/>
                <a:gd name="T9" fmla="*/ 3 h 22"/>
                <a:gd name="T10" fmla="*/ 27 w 37"/>
                <a:gd name="T11" fmla="*/ 10 h 22"/>
                <a:gd name="T12" fmla="*/ 28 w 37"/>
                <a:gd name="T13" fmla="*/ 10 h 22"/>
                <a:gd name="T14" fmla="*/ 37 w 37"/>
                <a:gd name="T15" fmla="*/ 21 h 22"/>
                <a:gd name="T16" fmla="*/ 37 w 37"/>
                <a:gd name="T17" fmla="*/ 21 h 22"/>
                <a:gd name="T18" fmla="*/ 19 w 37"/>
                <a:gd name="T19" fmla="*/ 22 h 22"/>
                <a:gd name="T20" fmla="*/ 0 w 37"/>
                <a:gd name="T21" fmla="*/ 21 h 22"/>
                <a:gd name="T22" fmla="*/ 0 w 37"/>
                <a:gd name="T23" fmla="*/ 20 h 22"/>
                <a:gd name="T24" fmla="*/ 2 w 37"/>
                <a:gd name="T25" fmla="*/ 7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7" h="22">
                  <a:moveTo>
                    <a:pt x="2" y="7"/>
                  </a:moveTo>
                  <a:cubicBezTo>
                    <a:pt x="3" y="7"/>
                    <a:pt x="3" y="7"/>
                    <a:pt x="4" y="7"/>
                  </a:cubicBezTo>
                  <a:cubicBezTo>
                    <a:pt x="6" y="7"/>
                    <a:pt x="8" y="6"/>
                    <a:pt x="9" y="5"/>
                  </a:cubicBezTo>
                  <a:cubicBezTo>
                    <a:pt x="11" y="3"/>
                    <a:pt x="12" y="2"/>
                    <a:pt x="15" y="2"/>
                  </a:cubicBezTo>
                  <a:cubicBezTo>
                    <a:pt x="18" y="1"/>
                    <a:pt x="23" y="0"/>
                    <a:pt x="24" y="3"/>
                  </a:cubicBezTo>
                  <a:cubicBezTo>
                    <a:pt x="27" y="10"/>
                    <a:pt x="27" y="10"/>
                    <a:pt x="27" y="10"/>
                  </a:cubicBezTo>
                  <a:cubicBezTo>
                    <a:pt x="28" y="10"/>
                    <a:pt x="28" y="10"/>
                    <a:pt x="28" y="10"/>
                  </a:cubicBezTo>
                  <a:cubicBezTo>
                    <a:pt x="36" y="10"/>
                    <a:pt x="37" y="18"/>
                    <a:pt x="37" y="21"/>
                  </a:cubicBezTo>
                  <a:cubicBezTo>
                    <a:pt x="37" y="21"/>
                    <a:pt x="37" y="21"/>
                    <a:pt x="37" y="21"/>
                  </a:cubicBezTo>
                  <a:cubicBezTo>
                    <a:pt x="36" y="22"/>
                    <a:pt x="28" y="22"/>
                    <a:pt x="19" y="22"/>
                  </a:cubicBezTo>
                  <a:cubicBezTo>
                    <a:pt x="9" y="22"/>
                    <a:pt x="0" y="22"/>
                    <a:pt x="0" y="21"/>
                  </a:cubicBezTo>
                  <a:cubicBezTo>
                    <a:pt x="0" y="21"/>
                    <a:pt x="0" y="21"/>
                    <a:pt x="0" y="20"/>
                  </a:cubicBezTo>
                  <a:cubicBezTo>
                    <a:pt x="0" y="17"/>
                    <a:pt x="0" y="8"/>
                    <a:pt x="2" y="7"/>
                  </a:cubicBezTo>
                  <a:close/>
                </a:path>
              </a:pathLst>
            </a:custGeom>
            <a:solidFill>
              <a:srgbClr val="434043"/>
            </a:solidFill>
            <a:ln>
              <a:noFill/>
            </a:ln>
          </p:spPr>
          <p:txBody>
            <a:bodyPr vert="horz" wrap="square" lIns="91440" tIns="45720" rIns="91440" bIns="45720" numCol="1" anchor="t" anchorCtr="0" compatLnSpc="1">
              <a:prstTxWarp prst="textNoShape">
                <a:avLst/>
              </a:prstTxWarp>
            </a:bodyPr>
            <a:lstStyle/>
            <a:p>
              <a:endParaRPr lang="en-US"/>
            </a:p>
          </p:txBody>
        </p:sp>
        <p:sp>
          <p:nvSpPr>
            <p:cNvPr id="74" name="Freeform 3441">
              <a:extLst>
                <a:ext uri="{FF2B5EF4-FFF2-40B4-BE49-F238E27FC236}">
                  <a16:creationId xmlns:a16="http://schemas.microsoft.com/office/drawing/2014/main" id="{99B62005-D8E1-E4FC-0969-15C92E9097F7}"/>
                </a:ext>
              </a:extLst>
            </p:cNvPr>
            <p:cNvSpPr>
              <a:spLocks/>
            </p:cNvSpPr>
            <p:nvPr/>
          </p:nvSpPr>
          <p:spPr bwMode="auto">
            <a:xfrm>
              <a:off x="6674135" y="5402525"/>
              <a:ext cx="478883" cy="648293"/>
            </a:xfrm>
            <a:custGeom>
              <a:avLst/>
              <a:gdLst>
                <a:gd name="T0" fmla="*/ 21 w 24"/>
                <a:gd name="T1" fmla="*/ 0 h 33"/>
                <a:gd name="T2" fmla="*/ 12 w 24"/>
                <a:gd name="T3" fmla="*/ 2 h 33"/>
                <a:gd name="T4" fmla="*/ 3 w 24"/>
                <a:gd name="T5" fmla="*/ 1 h 33"/>
                <a:gd name="T6" fmla="*/ 2 w 24"/>
                <a:gd name="T7" fmla="*/ 15 h 33"/>
                <a:gd name="T8" fmla="*/ 2 w 24"/>
                <a:gd name="T9" fmla="*/ 18 h 33"/>
                <a:gd name="T10" fmla="*/ 0 w 24"/>
                <a:gd name="T11" fmla="*/ 24 h 33"/>
                <a:gd name="T12" fmla="*/ 8 w 24"/>
                <a:gd name="T13" fmla="*/ 33 h 33"/>
                <a:gd name="T14" fmla="*/ 24 w 24"/>
                <a:gd name="T15" fmla="*/ 24 h 33"/>
                <a:gd name="T16" fmla="*/ 21 w 24"/>
                <a:gd name="T17"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33">
                  <a:moveTo>
                    <a:pt x="21" y="0"/>
                  </a:moveTo>
                  <a:cubicBezTo>
                    <a:pt x="12" y="2"/>
                    <a:pt x="12" y="2"/>
                    <a:pt x="12" y="2"/>
                  </a:cubicBezTo>
                  <a:cubicBezTo>
                    <a:pt x="3" y="1"/>
                    <a:pt x="3" y="1"/>
                    <a:pt x="3" y="1"/>
                  </a:cubicBezTo>
                  <a:cubicBezTo>
                    <a:pt x="3" y="1"/>
                    <a:pt x="2" y="14"/>
                    <a:pt x="2" y="15"/>
                  </a:cubicBezTo>
                  <a:cubicBezTo>
                    <a:pt x="2" y="16"/>
                    <a:pt x="2" y="17"/>
                    <a:pt x="2" y="18"/>
                  </a:cubicBezTo>
                  <a:cubicBezTo>
                    <a:pt x="2" y="20"/>
                    <a:pt x="1" y="22"/>
                    <a:pt x="0" y="24"/>
                  </a:cubicBezTo>
                  <a:cubicBezTo>
                    <a:pt x="8" y="33"/>
                    <a:pt x="8" y="33"/>
                    <a:pt x="8" y="33"/>
                  </a:cubicBezTo>
                  <a:cubicBezTo>
                    <a:pt x="24" y="24"/>
                    <a:pt x="24" y="24"/>
                    <a:pt x="24" y="24"/>
                  </a:cubicBezTo>
                  <a:cubicBezTo>
                    <a:pt x="23" y="17"/>
                    <a:pt x="20" y="7"/>
                    <a:pt x="21" y="0"/>
                  </a:cubicBezTo>
                  <a:close/>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 name="Freeform 3442">
              <a:extLst>
                <a:ext uri="{FF2B5EF4-FFF2-40B4-BE49-F238E27FC236}">
                  <a16:creationId xmlns:a16="http://schemas.microsoft.com/office/drawing/2014/main" id="{E188AFEA-A8C2-1985-8889-A0ED501213E4}"/>
                </a:ext>
              </a:extLst>
            </p:cNvPr>
            <p:cNvSpPr>
              <a:spLocks/>
            </p:cNvSpPr>
            <p:nvPr/>
          </p:nvSpPr>
          <p:spPr bwMode="auto">
            <a:xfrm>
              <a:off x="6674135" y="5402525"/>
              <a:ext cx="410468" cy="491801"/>
            </a:xfrm>
            <a:custGeom>
              <a:avLst/>
              <a:gdLst>
                <a:gd name="T0" fmla="*/ 21 w 21"/>
                <a:gd name="T1" fmla="*/ 7 h 25"/>
                <a:gd name="T2" fmla="*/ 21 w 21"/>
                <a:gd name="T3" fmla="*/ 0 h 25"/>
                <a:gd name="T4" fmla="*/ 12 w 21"/>
                <a:gd name="T5" fmla="*/ 2 h 25"/>
                <a:gd name="T6" fmla="*/ 3 w 21"/>
                <a:gd name="T7" fmla="*/ 1 h 25"/>
                <a:gd name="T8" fmla="*/ 2 w 21"/>
                <a:gd name="T9" fmla="*/ 15 h 25"/>
                <a:gd name="T10" fmla="*/ 2 w 21"/>
                <a:gd name="T11" fmla="*/ 18 h 25"/>
                <a:gd name="T12" fmla="*/ 0 w 21"/>
                <a:gd name="T13" fmla="*/ 24 h 25"/>
                <a:gd name="T14" fmla="*/ 1 w 21"/>
                <a:gd name="T15" fmla="*/ 25 h 25"/>
                <a:gd name="T16" fmla="*/ 21 w 21"/>
                <a:gd name="T17" fmla="*/ 7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25">
                  <a:moveTo>
                    <a:pt x="21" y="7"/>
                  </a:moveTo>
                  <a:cubicBezTo>
                    <a:pt x="21" y="5"/>
                    <a:pt x="21" y="2"/>
                    <a:pt x="21" y="0"/>
                  </a:cubicBezTo>
                  <a:cubicBezTo>
                    <a:pt x="12" y="2"/>
                    <a:pt x="12" y="2"/>
                    <a:pt x="12" y="2"/>
                  </a:cubicBezTo>
                  <a:cubicBezTo>
                    <a:pt x="3" y="1"/>
                    <a:pt x="3" y="1"/>
                    <a:pt x="3" y="1"/>
                  </a:cubicBezTo>
                  <a:cubicBezTo>
                    <a:pt x="3" y="1"/>
                    <a:pt x="2" y="14"/>
                    <a:pt x="2" y="15"/>
                  </a:cubicBezTo>
                  <a:cubicBezTo>
                    <a:pt x="2" y="16"/>
                    <a:pt x="2" y="17"/>
                    <a:pt x="2" y="18"/>
                  </a:cubicBezTo>
                  <a:cubicBezTo>
                    <a:pt x="2" y="20"/>
                    <a:pt x="1" y="22"/>
                    <a:pt x="0" y="24"/>
                  </a:cubicBezTo>
                  <a:cubicBezTo>
                    <a:pt x="1" y="25"/>
                    <a:pt x="1" y="25"/>
                    <a:pt x="1" y="25"/>
                  </a:cubicBezTo>
                  <a:cubicBezTo>
                    <a:pt x="10" y="19"/>
                    <a:pt x="17" y="13"/>
                    <a:pt x="21" y="7"/>
                  </a:cubicBezTo>
                  <a:close/>
                </a:path>
              </a:pathLst>
            </a:custGeom>
            <a:solidFill>
              <a:srgbClr val="CD95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 name="Freeform 3462">
              <a:extLst>
                <a:ext uri="{FF2B5EF4-FFF2-40B4-BE49-F238E27FC236}">
                  <a16:creationId xmlns:a16="http://schemas.microsoft.com/office/drawing/2014/main" id="{452E1926-2E04-1BF0-4A8B-542966C5771E}"/>
                </a:ext>
              </a:extLst>
            </p:cNvPr>
            <p:cNvSpPr>
              <a:spLocks/>
            </p:cNvSpPr>
            <p:nvPr/>
          </p:nvSpPr>
          <p:spPr bwMode="auto">
            <a:xfrm>
              <a:off x="5921623" y="5871978"/>
              <a:ext cx="1915518" cy="2548440"/>
            </a:xfrm>
            <a:custGeom>
              <a:avLst/>
              <a:gdLst>
                <a:gd name="T0" fmla="*/ 17 w 96"/>
                <a:gd name="T1" fmla="*/ 75 h 131"/>
                <a:gd name="T2" fmla="*/ 16 w 96"/>
                <a:gd name="T3" fmla="*/ 21 h 131"/>
                <a:gd name="T4" fmla="*/ 13 w 96"/>
                <a:gd name="T5" fmla="*/ 4 h 131"/>
                <a:gd name="T6" fmla="*/ 37 w 96"/>
                <a:gd name="T7" fmla="*/ 0 h 131"/>
                <a:gd name="T8" fmla="*/ 45 w 96"/>
                <a:gd name="T9" fmla="*/ 9 h 131"/>
                <a:gd name="T10" fmla="*/ 61 w 96"/>
                <a:gd name="T11" fmla="*/ 0 h 131"/>
                <a:gd name="T12" fmla="*/ 89 w 96"/>
                <a:gd name="T13" fmla="*/ 3 h 131"/>
                <a:gd name="T14" fmla="*/ 81 w 96"/>
                <a:gd name="T15" fmla="*/ 66 h 131"/>
                <a:gd name="T16" fmla="*/ 96 w 96"/>
                <a:gd name="T17" fmla="*/ 131 h 131"/>
                <a:gd name="T18" fmla="*/ 53 w 96"/>
                <a:gd name="T19" fmla="*/ 131 h 131"/>
                <a:gd name="T20" fmla="*/ 40 w 96"/>
                <a:gd name="T21" fmla="*/ 103 h 131"/>
                <a:gd name="T22" fmla="*/ 27 w 96"/>
                <a:gd name="T23" fmla="*/ 131 h 131"/>
                <a:gd name="T24" fmla="*/ 0 w 96"/>
                <a:gd name="T25" fmla="*/ 131 h 131"/>
                <a:gd name="T26" fmla="*/ 17 w 96"/>
                <a:gd name="T27" fmla="*/ 75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6" h="131">
                  <a:moveTo>
                    <a:pt x="17" y="75"/>
                  </a:moveTo>
                  <a:cubicBezTo>
                    <a:pt x="18" y="57"/>
                    <a:pt x="18" y="39"/>
                    <a:pt x="16" y="21"/>
                  </a:cubicBezTo>
                  <a:cubicBezTo>
                    <a:pt x="13" y="4"/>
                    <a:pt x="13" y="4"/>
                    <a:pt x="13" y="4"/>
                  </a:cubicBezTo>
                  <a:cubicBezTo>
                    <a:pt x="37" y="0"/>
                    <a:pt x="37" y="0"/>
                    <a:pt x="37" y="0"/>
                  </a:cubicBezTo>
                  <a:cubicBezTo>
                    <a:pt x="45" y="9"/>
                    <a:pt x="45" y="9"/>
                    <a:pt x="45" y="9"/>
                  </a:cubicBezTo>
                  <a:cubicBezTo>
                    <a:pt x="61" y="0"/>
                    <a:pt x="61" y="0"/>
                    <a:pt x="61" y="0"/>
                  </a:cubicBezTo>
                  <a:cubicBezTo>
                    <a:pt x="89" y="3"/>
                    <a:pt x="89" y="3"/>
                    <a:pt x="89" y="3"/>
                  </a:cubicBezTo>
                  <a:cubicBezTo>
                    <a:pt x="91" y="24"/>
                    <a:pt x="88" y="46"/>
                    <a:pt x="81" y="66"/>
                  </a:cubicBezTo>
                  <a:cubicBezTo>
                    <a:pt x="96" y="131"/>
                    <a:pt x="96" y="131"/>
                    <a:pt x="96" y="131"/>
                  </a:cubicBezTo>
                  <a:cubicBezTo>
                    <a:pt x="53" y="131"/>
                    <a:pt x="53" y="131"/>
                    <a:pt x="53" y="131"/>
                  </a:cubicBezTo>
                  <a:cubicBezTo>
                    <a:pt x="40" y="103"/>
                    <a:pt x="40" y="103"/>
                    <a:pt x="40" y="103"/>
                  </a:cubicBezTo>
                  <a:cubicBezTo>
                    <a:pt x="27" y="131"/>
                    <a:pt x="27" y="131"/>
                    <a:pt x="27" y="131"/>
                  </a:cubicBezTo>
                  <a:cubicBezTo>
                    <a:pt x="0" y="131"/>
                    <a:pt x="0" y="131"/>
                    <a:pt x="0" y="131"/>
                  </a:cubicBezTo>
                  <a:lnTo>
                    <a:pt x="17" y="75"/>
                  </a:ln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en-US"/>
            </a:p>
          </p:txBody>
        </p:sp>
        <p:sp>
          <p:nvSpPr>
            <p:cNvPr id="77" name="Freeform 3463">
              <a:extLst>
                <a:ext uri="{FF2B5EF4-FFF2-40B4-BE49-F238E27FC236}">
                  <a16:creationId xmlns:a16="http://schemas.microsoft.com/office/drawing/2014/main" id="{77FDBDB2-1FD3-6E9C-9C11-AE7FEA9530CF}"/>
                </a:ext>
              </a:extLst>
            </p:cNvPr>
            <p:cNvSpPr>
              <a:spLocks/>
            </p:cNvSpPr>
            <p:nvPr/>
          </p:nvSpPr>
          <p:spPr bwMode="auto">
            <a:xfrm>
              <a:off x="6537312" y="5871978"/>
              <a:ext cx="752529" cy="1341284"/>
            </a:xfrm>
            <a:custGeom>
              <a:avLst/>
              <a:gdLst>
                <a:gd name="T0" fmla="*/ 6 w 38"/>
                <a:gd name="T1" fmla="*/ 53 h 69"/>
                <a:gd name="T2" fmla="*/ 10 w 38"/>
                <a:gd name="T3" fmla="*/ 69 h 69"/>
                <a:gd name="T4" fmla="*/ 20 w 38"/>
                <a:gd name="T5" fmla="*/ 56 h 69"/>
                <a:gd name="T6" fmla="*/ 38 w 38"/>
                <a:gd name="T7" fmla="*/ 1 h 69"/>
                <a:gd name="T8" fmla="*/ 31 w 38"/>
                <a:gd name="T9" fmla="*/ 0 h 69"/>
                <a:gd name="T10" fmla="*/ 15 w 38"/>
                <a:gd name="T11" fmla="*/ 9 h 69"/>
                <a:gd name="T12" fmla="*/ 7 w 38"/>
                <a:gd name="T13" fmla="*/ 0 h 69"/>
                <a:gd name="T14" fmla="*/ 1 w 38"/>
                <a:gd name="T15" fmla="*/ 1 h 69"/>
                <a:gd name="T16" fmla="*/ 6 w 38"/>
                <a:gd name="T17" fmla="*/ 53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69">
                  <a:moveTo>
                    <a:pt x="6" y="53"/>
                  </a:moveTo>
                  <a:cubicBezTo>
                    <a:pt x="7" y="59"/>
                    <a:pt x="9" y="64"/>
                    <a:pt x="10" y="69"/>
                  </a:cubicBezTo>
                  <a:cubicBezTo>
                    <a:pt x="14" y="65"/>
                    <a:pt x="17" y="61"/>
                    <a:pt x="20" y="56"/>
                  </a:cubicBezTo>
                  <a:cubicBezTo>
                    <a:pt x="30" y="39"/>
                    <a:pt x="36" y="20"/>
                    <a:pt x="38" y="1"/>
                  </a:cubicBezTo>
                  <a:cubicBezTo>
                    <a:pt x="31" y="0"/>
                    <a:pt x="31" y="0"/>
                    <a:pt x="31" y="0"/>
                  </a:cubicBezTo>
                  <a:cubicBezTo>
                    <a:pt x="15" y="9"/>
                    <a:pt x="15" y="9"/>
                    <a:pt x="15" y="9"/>
                  </a:cubicBezTo>
                  <a:cubicBezTo>
                    <a:pt x="7" y="0"/>
                    <a:pt x="7" y="0"/>
                    <a:pt x="7" y="0"/>
                  </a:cubicBezTo>
                  <a:cubicBezTo>
                    <a:pt x="1" y="1"/>
                    <a:pt x="1" y="1"/>
                    <a:pt x="1" y="1"/>
                  </a:cubicBezTo>
                  <a:cubicBezTo>
                    <a:pt x="0" y="18"/>
                    <a:pt x="1" y="36"/>
                    <a:pt x="6" y="53"/>
                  </a:cubicBezTo>
                  <a:close/>
                </a:path>
              </a:pathLst>
            </a:custGeom>
            <a:solidFill>
              <a:srgbClr val="F8F0E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 name="Freeform 3464">
              <a:extLst>
                <a:ext uri="{FF2B5EF4-FFF2-40B4-BE49-F238E27FC236}">
                  <a16:creationId xmlns:a16="http://schemas.microsoft.com/office/drawing/2014/main" id="{067A5A51-EEFC-56F6-8879-751F89FFCA97}"/>
                </a:ext>
              </a:extLst>
            </p:cNvPr>
            <p:cNvSpPr>
              <a:spLocks/>
            </p:cNvSpPr>
            <p:nvPr/>
          </p:nvSpPr>
          <p:spPr bwMode="auto">
            <a:xfrm>
              <a:off x="6537312" y="5871978"/>
              <a:ext cx="752529" cy="357673"/>
            </a:xfrm>
            <a:custGeom>
              <a:avLst/>
              <a:gdLst>
                <a:gd name="T0" fmla="*/ 33 w 33"/>
                <a:gd name="T1" fmla="*/ 1 h 16"/>
                <a:gd name="T2" fmla="*/ 27 w 33"/>
                <a:gd name="T3" fmla="*/ 0 h 16"/>
                <a:gd name="T4" fmla="*/ 13 w 33"/>
                <a:gd name="T5" fmla="*/ 8 h 16"/>
                <a:gd name="T6" fmla="*/ 6 w 33"/>
                <a:gd name="T7" fmla="*/ 0 h 16"/>
                <a:gd name="T8" fmla="*/ 0 w 33"/>
                <a:gd name="T9" fmla="*/ 1 h 16"/>
                <a:gd name="T10" fmla="*/ 5 w 33"/>
                <a:gd name="T11" fmla="*/ 16 h 16"/>
                <a:gd name="T12" fmla="*/ 13 w 33"/>
                <a:gd name="T13" fmla="*/ 9 h 16"/>
                <a:gd name="T14" fmla="*/ 19 w 33"/>
                <a:gd name="T15" fmla="*/ 16 h 16"/>
                <a:gd name="T16" fmla="*/ 33 w 33"/>
                <a:gd name="T17" fmla="*/ 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16">
                  <a:moveTo>
                    <a:pt x="33" y="1"/>
                  </a:moveTo>
                  <a:lnTo>
                    <a:pt x="27" y="0"/>
                  </a:lnTo>
                  <a:lnTo>
                    <a:pt x="13" y="8"/>
                  </a:lnTo>
                  <a:lnTo>
                    <a:pt x="6" y="0"/>
                  </a:lnTo>
                  <a:lnTo>
                    <a:pt x="0" y="1"/>
                  </a:lnTo>
                  <a:lnTo>
                    <a:pt x="5" y="16"/>
                  </a:lnTo>
                  <a:lnTo>
                    <a:pt x="13" y="9"/>
                  </a:lnTo>
                  <a:lnTo>
                    <a:pt x="19" y="16"/>
                  </a:lnTo>
                  <a:lnTo>
                    <a:pt x="33" y="1"/>
                  </a:lnTo>
                  <a:close/>
                </a:path>
              </a:pathLst>
            </a:custGeom>
            <a:solidFill>
              <a:srgbClr val="E3DF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 name="Freeform 3465">
              <a:extLst>
                <a:ext uri="{FF2B5EF4-FFF2-40B4-BE49-F238E27FC236}">
                  <a16:creationId xmlns:a16="http://schemas.microsoft.com/office/drawing/2014/main" id="{FB53F771-42B1-969A-C0E4-2550F92F630B}"/>
                </a:ext>
              </a:extLst>
            </p:cNvPr>
            <p:cNvSpPr>
              <a:spLocks/>
            </p:cNvSpPr>
            <p:nvPr/>
          </p:nvSpPr>
          <p:spPr bwMode="auto">
            <a:xfrm>
              <a:off x="6651338" y="6073168"/>
              <a:ext cx="273645" cy="1140096"/>
            </a:xfrm>
            <a:custGeom>
              <a:avLst/>
              <a:gdLst>
                <a:gd name="T0" fmla="*/ 0 w 14"/>
                <a:gd name="T1" fmla="*/ 43 h 59"/>
                <a:gd name="T2" fmla="*/ 4 w 14"/>
                <a:gd name="T3" fmla="*/ 59 h 59"/>
                <a:gd name="T4" fmla="*/ 14 w 14"/>
                <a:gd name="T5" fmla="*/ 46 h 59"/>
                <a:gd name="T6" fmla="*/ 9 w 14"/>
                <a:gd name="T7" fmla="*/ 11 h 59"/>
                <a:gd name="T8" fmla="*/ 13 w 14"/>
                <a:gd name="T9" fmla="*/ 5 h 59"/>
                <a:gd name="T10" fmla="*/ 9 w 14"/>
                <a:gd name="T11" fmla="*/ 0 h 59"/>
                <a:gd name="T12" fmla="*/ 4 w 14"/>
                <a:gd name="T13" fmla="*/ 5 h 59"/>
                <a:gd name="T14" fmla="*/ 6 w 14"/>
                <a:gd name="T15" fmla="*/ 11 h 59"/>
                <a:gd name="T16" fmla="*/ 0 w 14"/>
                <a:gd name="T17" fmla="*/ 43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59">
                  <a:moveTo>
                    <a:pt x="0" y="43"/>
                  </a:moveTo>
                  <a:cubicBezTo>
                    <a:pt x="1" y="49"/>
                    <a:pt x="3" y="54"/>
                    <a:pt x="4" y="59"/>
                  </a:cubicBezTo>
                  <a:cubicBezTo>
                    <a:pt x="8" y="55"/>
                    <a:pt x="11" y="51"/>
                    <a:pt x="14" y="46"/>
                  </a:cubicBezTo>
                  <a:cubicBezTo>
                    <a:pt x="9" y="11"/>
                    <a:pt x="9" y="11"/>
                    <a:pt x="9" y="11"/>
                  </a:cubicBezTo>
                  <a:cubicBezTo>
                    <a:pt x="13" y="5"/>
                    <a:pt x="13" y="5"/>
                    <a:pt x="13" y="5"/>
                  </a:cubicBezTo>
                  <a:cubicBezTo>
                    <a:pt x="9" y="0"/>
                    <a:pt x="9" y="0"/>
                    <a:pt x="9" y="0"/>
                  </a:cubicBezTo>
                  <a:cubicBezTo>
                    <a:pt x="4" y="5"/>
                    <a:pt x="4" y="5"/>
                    <a:pt x="4" y="5"/>
                  </a:cubicBezTo>
                  <a:cubicBezTo>
                    <a:pt x="6" y="11"/>
                    <a:pt x="6" y="11"/>
                    <a:pt x="6" y="11"/>
                  </a:cubicBezTo>
                  <a:lnTo>
                    <a:pt x="0" y="43"/>
                  </a:lnTo>
                  <a:close/>
                </a:path>
              </a:pathLst>
            </a:custGeom>
            <a:solidFill>
              <a:srgbClr val="4440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 name="Freeform 3473">
              <a:extLst>
                <a:ext uri="{FF2B5EF4-FFF2-40B4-BE49-F238E27FC236}">
                  <a16:creationId xmlns:a16="http://schemas.microsoft.com/office/drawing/2014/main" id="{6E761C77-5993-41A1-11E4-75CC1E4F9690}"/>
                </a:ext>
              </a:extLst>
            </p:cNvPr>
            <p:cNvSpPr>
              <a:spLocks/>
            </p:cNvSpPr>
            <p:nvPr/>
          </p:nvSpPr>
          <p:spPr bwMode="auto">
            <a:xfrm>
              <a:off x="7517884" y="6609681"/>
              <a:ext cx="136823" cy="178841"/>
            </a:xfrm>
            <a:custGeom>
              <a:avLst/>
              <a:gdLst>
                <a:gd name="T0" fmla="*/ 6 w 7"/>
                <a:gd name="T1" fmla="*/ 9 h 9"/>
                <a:gd name="T2" fmla="*/ 6 w 7"/>
                <a:gd name="T3" fmla="*/ 8 h 9"/>
                <a:gd name="T4" fmla="*/ 6 w 7"/>
                <a:gd name="T5" fmla="*/ 8 h 9"/>
                <a:gd name="T6" fmla="*/ 0 w 7"/>
                <a:gd name="T7" fmla="*/ 0 h 9"/>
                <a:gd name="T8" fmla="*/ 0 w 7"/>
                <a:gd name="T9" fmla="*/ 0 h 9"/>
                <a:gd name="T10" fmla="*/ 0 w 7"/>
                <a:gd name="T11" fmla="*/ 0 h 9"/>
                <a:gd name="T12" fmla="*/ 6 w 7"/>
                <a:gd name="T13" fmla="*/ 8 h 9"/>
                <a:gd name="T14" fmla="*/ 6 w 7"/>
                <a:gd name="T15" fmla="*/ 9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9">
                  <a:moveTo>
                    <a:pt x="6" y="9"/>
                  </a:moveTo>
                  <a:cubicBezTo>
                    <a:pt x="6" y="8"/>
                    <a:pt x="6" y="8"/>
                    <a:pt x="6" y="8"/>
                  </a:cubicBezTo>
                  <a:cubicBezTo>
                    <a:pt x="7" y="8"/>
                    <a:pt x="7" y="8"/>
                    <a:pt x="6" y="8"/>
                  </a:cubicBezTo>
                  <a:cubicBezTo>
                    <a:pt x="0" y="0"/>
                    <a:pt x="0" y="0"/>
                    <a:pt x="0" y="0"/>
                  </a:cubicBezTo>
                  <a:cubicBezTo>
                    <a:pt x="0" y="0"/>
                    <a:pt x="0" y="0"/>
                    <a:pt x="0" y="0"/>
                  </a:cubicBezTo>
                  <a:cubicBezTo>
                    <a:pt x="0" y="0"/>
                    <a:pt x="0" y="0"/>
                    <a:pt x="0" y="0"/>
                  </a:cubicBezTo>
                  <a:cubicBezTo>
                    <a:pt x="6" y="8"/>
                    <a:pt x="6" y="8"/>
                    <a:pt x="6" y="8"/>
                  </a:cubicBezTo>
                  <a:lnTo>
                    <a:pt x="6" y="9"/>
                  </a:lnTo>
                  <a:close/>
                </a:path>
              </a:pathLst>
            </a:custGeom>
            <a:solidFill>
              <a:srgbClr val="2C75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81" name="Group 80">
              <a:extLst>
                <a:ext uri="{FF2B5EF4-FFF2-40B4-BE49-F238E27FC236}">
                  <a16:creationId xmlns:a16="http://schemas.microsoft.com/office/drawing/2014/main" id="{80BD7936-85F6-F9CE-16E1-D46E4863AF32}"/>
                </a:ext>
              </a:extLst>
            </p:cNvPr>
            <p:cNvGrpSpPr/>
            <p:nvPr/>
          </p:nvGrpSpPr>
          <p:grpSpPr>
            <a:xfrm flipH="1">
              <a:off x="5821086" y="5923691"/>
              <a:ext cx="2397750" cy="1949401"/>
              <a:chOff x="17290375" y="5460471"/>
              <a:chExt cx="2683191" cy="1919877"/>
            </a:xfrm>
          </p:grpSpPr>
          <p:sp>
            <p:nvSpPr>
              <p:cNvPr id="116" name="Freeform 4871">
                <a:extLst>
                  <a:ext uri="{FF2B5EF4-FFF2-40B4-BE49-F238E27FC236}">
                    <a16:creationId xmlns:a16="http://schemas.microsoft.com/office/drawing/2014/main" id="{150F80F8-BB8E-0A43-14F5-705EB40F57E0}"/>
                  </a:ext>
                </a:extLst>
              </p:cNvPr>
              <p:cNvSpPr>
                <a:spLocks/>
              </p:cNvSpPr>
              <p:nvPr/>
            </p:nvSpPr>
            <p:spPr bwMode="auto">
              <a:xfrm>
                <a:off x="17290375" y="5460471"/>
                <a:ext cx="832719" cy="1919877"/>
              </a:xfrm>
              <a:custGeom>
                <a:avLst/>
                <a:gdLst>
                  <a:gd name="T0" fmla="*/ 27 w 41"/>
                  <a:gd name="T1" fmla="*/ 0 h 96"/>
                  <a:gd name="T2" fmla="*/ 20 w 41"/>
                  <a:gd name="T3" fmla="*/ 9 h 96"/>
                  <a:gd name="T4" fmla="*/ 3 w 41"/>
                  <a:gd name="T5" fmla="*/ 73 h 96"/>
                  <a:gd name="T6" fmla="*/ 40 w 41"/>
                  <a:gd name="T7" fmla="*/ 75 h 96"/>
                  <a:gd name="T8" fmla="*/ 27 w 41"/>
                  <a:gd name="T9" fmla="*/ 0 h 96"/>
                </a:gdLst>
                <a:ahLst/>
                <a:cxnLst>
                  <a:cxn ang="0">
                    <a:pos x="T0" y="T1"/>
                  </a:cxn>
                  <a:cxn ang="0">
                    <a:pos x="T2" y="T3"/>
                  </a:cxn>
                  <a:cxn ang="0">
                    <a:pos x="T4" y="T5"/>
                  </a:cxn>
                  <a:cxn ang="0">
                    <a:pos x="T6" y="T7"/>
                  </a:cxn>
                  <a:cxn ang="0">
                    <a:pos x="T8" y="T9"/>
                  </a:cxn>
                </a:cxnLst>
                <a:rect l="0" t="0" r="r" b="b"/>
                <a:pathLst>
                  <a:path w="41" h="96">
                    <a:moveTo>
                      <a:pt x="27" y="0"/>
                    </a:moveTo>
                    <a:cubicBezTo>
                      <a:pt x="27" y="0"/>
                      <a:pt x="24" y="2"/>
                      <a:pt x="20" y="9"/>
                    </a:cubicBezTo>
                    <a:cubicBezTo>
                      <a:pt x="15" y="16"/>
                      <a:pt x="0" y="53"/>
                      <a:pt x="3" y="73"/>
                    </a:cubicBezTo>
                    <a:cubicBezTo>
                      <a:pt x="7" y="96"/>
                      <a:pt x="38" y="78"/>
                      <a:pt x="40" y="75"/>
                    </a:cubicBezTo>
                    <a:cubicBezTo>
                      <a:pt x="41" y="71"/>
                      <a:pt x="41" y="0"/>
                      <a:pt x="27" y="0"/>
                    </a:cubicBez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 name="Freeform 4889">
                <a:extLst>
                  <a:ext uri="{FF2B5EF4-FFF2-40B4-BE49-F238E27FC236}">
                    <a16:creationId xmlns:a16="http://schemas.microsoft.com/office/drawing/2014/main" id="{95EC3284-FF71-3A8E-0B40-8BDC7B431E4F}"/>
                  </a:ext>
                </a:extLst>
              </p:cNvPr>
              <p:cNvSpPr>
                <a:spLocks/>
              </p:cNvSpPr>
              <p:nvPr/>
            </p:nvSpPr>
            <p:spPr bwMode="auto">
              <a:xfrm>
                <a:off x="17683588" y="6246923"/>
                <a:ext cx="647669" cy="439497"/>
              </a:xfrm>
              <a:custGeom>
                <a:avLst/>
                <a:gdLst>
                  <a:gd name="T0" fmla="*/ 32 w 33"/>
                  <a:gd name="T1" fmla="*/ 11 h 22"/>
                  <a:gd name="T2" fmla="*/ 18 w 33"/>
                  <a:gd name="T3" fmla="*/ 1 h 22"/>
                  <a:gd name="T4" fmla="*/ 2 w 33"/>
                  <a:gd name="T5" fmla="*/ 7 h 22"/>
                  <a:gd name="T6" fmla="*/ 15 w 33"/>
                  <a:gd name="T7" fmla="*/ 6 h 22"/>
                  <a:gd name="T8" fmla="*/ 2 w 33"/>
                  <a:gd name="T9" fmla="*/ 15 h 22"/>
                  <a:gd name="T10" fmla="*/ 23 w 33"/>
                  <a:gd name="T11" fmla="*/ 20 h 22"/>
                  <a:gd name="T12" fmla="*/ 32 w 33"/>
                  <a:gd name="T13" fmla="*/ 11 h 22"/>
                </a:gdLst>
                <a:ahLst/>
                <a:cxnLst>
                  <a:cxn ang="0">
                    <a:pos x="T0" y="T1"/>
                  </a:cxn>
                  <a:cxn ang="0">
                    <a:pos x="T2" y="T3"/>
                  </a:cxn>
                  <a:cxn ang="0">
                    <a:pos x="T4" y="T5"/>
                  </a:cxn>
                  <a:cxn ang="0">
                    <a:pos x="T6" y="T7"/>
                  </a:cxn>
                  <a:cxn ang="0">
                    <a:pos x="T8" y="T9"/>
                  </a:cxn>
                  <a:cxn ang="0">
                    <a:pos x="T10" y="T11"/>
                  </a:cxn>
                  <a:cxn ang="0">
                    <a:pos x="T12" y="T13"/>
                  </a:cxn>
                </a:cxnLst>
                <a:rect l="0" t="0" r="r" b="b"/>
                <a:pathLst>
                  <a:path w="33" h="22">
                    <a:moveTo>
                      <a:pt x="32" y="11"/>
                    </a:moveTo>
                    <a:cubicBezTo>
                      <a:pt x="32" y="11"/>
                      <a:pt x="24" y="2"/>
                      <a:pt x="18" y="1"/>
                    </a:cubicBezTo>
                    <a:cubicBezTo>
                      <a:pt x="11" y="0"/>
                      <a:pt x="4" y="4"/>
                      <a:pt x="2" y="7"/>
                    </a:cubicBezTo>
                    <a:cubicBezTo>
                      <a:pt x="0" y="10"/>
                      <a:pt x="9" y="4"/>
                      <a:pt x="15" y="6"/>
                    </a:cubicBezTo>
                    <a:cubicBezTo>
                      <a:pt x="10" y="8"/>
                      <a:pt x="5" y="10"/>
                      <a:pt x="2" y="15"/>
                    </a:cubicBezTo>
                    <a:cubicBezTo>
                      <a:pt x="3" y="18"/>
                      <a:pt x="15" y="22"/>
                      <a:pt x="23" y="20"/>
                    </a:cubicBezTo>
                    <a:cubicBezTo>
                      <a:pt x="31" y="19"/>
                      <a:pt x="33" y="16"/>
                      <a:pt x="32" y="11"/>
                    </a:cubicBezTo>
                    <a:close/>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8" name="Freeform 4890">
                <a:extLst>
                  <a:ext uri="{FF2B5EF4-FFF2-40B4-BE49-F238E27FC236}">
                    <a16:creationId xmlns:a16="http://schemas.microsoft.com/office/drawing/2014/main" id="{62F43867-3E11-844D-BFA8-0DB86FB9ECEE}"/>
                  </a:ext>
                </a:extLst>
              </p:cNvPr>
              <p:cNvSpPr>
                <a:spLocks/>
              </p:cNvSpPr>
              <p:nvPr/>
            </p:nvSpPr>
            <p:spPr bwMode="auto">
              <a:xfrm>
                <a:off x="18123085" y="5475348"/>
                <a:ext cx="1850481" cy="1688567"/>
              </a:xfrm>
              <a:custGeom>
                <a:avLst/>
                <a:gdLst>
                  <a:gd name="T0" fmla="*/ 86 w 92"/>
                  <a:gd name="T1" fmla="*/ 74 h 84"/>
                  <a:gd name="T2" fmla="*/ 38 w 92"/>
                  <a:gd name="T3" fmla="*/ 78 h 84"/>
                  <a:gd name="T4" fmla="*/ 0 w 92"/>
                  <a:gd name="T5" fmla="*/ 66 h 84"/>
                  <a:gd name="T6" fmla="*/ 9 w 92"/>
                  <a:gd name="T7" fmla="*/ 48 h 84"/>
                  <a:gd name="T8" fmla="*/ 54 w 92"/>
                  <a:gd name="T9" fmla="*/ 53 h 84"/>
                  <a:gd name="T10" fmla="*/ 61 w 92"/>
                  <a:gd name="T11" fmla="*/ 53 h 84"/>
                  <a:gd name="T12" fmla="*/ 73 w 92"/>
                  <a:gd name="T13" fmla="*/ 0 h 84"/>
                  <a:gd name="T14" fmla="*/ 87 w 92"/>
                  <a:gd name="T15" fmla="*/ 21 h 84"/>
                  <a:gd name="T16" fmla="*/ 86 w 92"/>
                  <a:gd name="T17" fmla="*/ 7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2" h="84">
                    <a:moveTo>
                      <a:pt x="86" y="74"/>
                    </a:moveTo>
                    <a:cubicBezTo>
                      <a:pt x="83" y="80"/>
                      <a:pt x="65" y="84"/>
                      <a:pt x="38" y="78"/>
                    </a:cubicBezTo>
                    <a:cubicBezTo>
                      <a:pt x="27" y="76"/>
                      <a:pt x="14" y="72"/>
                      <a:pt x="0" y="66"/>
                    </a:cubicBezTo>
                    <a:cubicBezTo>
                      <a:pt x="6" y="54"/>
                      <a:pt x="9" y="48"/>
                      <a:pt x="9" y="48"/>
                    </a:cubicBezTo>
                    <a:cubicBezTo>
                      <a:pt x="54" y="53"/>
                      <a:pt x="54" y="53"/>
                      <a:pt x="54" y="53"/>
                    </a:cubicBezTo>
                    <a:cubicBezTo>
                      <a:pt x="61" y="53"/>
                      <a:pt x="61" y="53"/>
                      <a:pt x="61" y="53"/>
                    </a:cubicBezTo>
                    <a:cubicBezTo>
                      <a:pt x="61" y="53"/>
                      <a:pt x="62" y="1"/>
                      <a:pt x="73" y="0"/>
                    </a:cubicBezTo>
                    <a:cubicBezTo>
                      <a:pt x="73" y="0"/>
                      <a:pt x="82" y="4"/>
                      <a:pt x="87" y="21"/>
                    </a:cubicBezTo>
                    <a:cubicBezTo>
                      <a:pt x="92" y="40"/>
                      <a:pt x="91" y="65"/>
                      <a:pt x="86" y="74"/>
                    </a:cubicBez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9" name="Freeform 4891">
                <a:extLst>
                  <a:ext uri="{FF2B5EF4-FFF2-40B4-BE49-F238E27FC236}">
                    <a16:creationId xmlns:a16="http://schemas.microsoft.com/office/drawing/2014/main" id="{9E1CD538-DAA0-B242-E459-C99A53A90F1D}"/>
                  </a:ext>
                </a:extLst>
              </p:cNvPr>
              <p:cNvSpPr>
                <a:spLocks/>
              </p:cNvSpPr>
              <p:nvPr/>
            </p:nvSpPr>
            <p:spPr bwMode="auto">
              <a:xfrm>
                <a:off x="18123085" y="6408836"/>
                <a:ext cx="1156553" cy="601402"/>
              </a:xfrm>
              <a:custGeom>
                <a:avLst/>
                <a:gdLst>
                  <a:gd name="T0" fmla="*/ 58 w 58"/>
                  <a:gd name="T1" fmla="*/ 20 h 30"/>
                  <a:gd name="T2" fmla="*/ 38 w 58"/>
                  <a:gd name="T3" fmla="*/ 30 h 30"/>
                  <a:gd name="T4" fmla="*/ 0 w 58"/>
                  <a:gd name="T5" fmla="*/ 18 h 30"/>
                  <a:gd name="T6" fmla="*/ 9 w 58"/>
                  <a:gd name="T7" fmla="*/ 0 h 30"/>
                  <a:gd name="T8" fmla="*/ 54 w 58"/>
                  <a:gd name="T9" fmla="*/ 5 h 30"/>
                  <a:gd name="T10" fmla="*/ 58 w 58"/>
                  <a:gd name="T11" fmla="*/ 20 h 30"/>
                </a:gdLst>
                <a:ahLst/>
                <a:cxnLst>
                  <a:cxn ang="0">
                    <a:pos x="T0" y="T1"/>
                  </a:cxn>
                  <a:cxn ang="0">
                    <a:pos x="T2" y="T3"/>
                  </a:cxn>
                  <a:cxn ang="0">
                    <a:pos x="T4" y="T5"/>
                  </a:cxn>
                  <a:cxn ang="0">
                    <a:pos x="T6" y="T7"/>
                  </a:cxn>
                  <a:cxn ang="0">
                    <a:pos x="T8" y="T9"/>
                  </a:cxn>
                  <a:cxn ang="0">
                    <a:pos x="T10" y="T11"/>
                  </a:cxn>
                </a:cxnLst>
                <a:rect l="0" t="0" r="r" b="b"/>
                <a:pathLst>
                  <a:path w="58" h="30">
                    <a:moveTo>
                      <a:pt x="58" y="20"/>
                    </a:moveTo>
                    <a:cubicBezTo>
                      <a:pt x="55" y="23"/>
                      <a:pt x="45" y="28"/>
                      <a:pt x="38" y="30"/>
                    </a:cubicBezTo>
                    <a:cubicBezTo>
                      <a:pt x="27" y="28"/>
                      <a:pt x="14" y="24"/>
                      <a:pt x="0" y="18"/>
                    </a:cubicBezTo>
                    <a:cubicBezTo>
                      <a:pt x="6" y="6"/>
                      <a:pt x="9" y="0"/>
                      <a:pt x="9" y="0"/>
                    </a:cubicBezTo>
                    <a:cubicBezTo>
                      <a:pt x="54" y="5"/>
                      <a:pt x="54" y="5"/>
                      <a:pt x="54" y="5"/>
                    </a:cubicBezTo>
                    <a:cubicBezTo>
                      <a:pt x="56" y="10"/>
                      <a:pt x="57" y="16"/>
                      <a:pt x="58" y="20"/>
                    </a:cubicBezTo>
                    <a:close/>
                  </a:path>
                </a:pathLst>
              </a:custGeom>
              <a:solidFill>
                <a:schemeClr val="accent4">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0" name="Freeform 4892">
                <a:extLst>
                  <a:ext uri="{FF2B5EF4-FFF2-40B4-BE49-F238E27FC236}">
                    <a16:creationId xmlns:a16="http://schemas.microsoft.com/office/drawing/2014/main" id="{0FC2D757-DCF9-8A12-DD7B-A23E26297A69}"/>
                  </a:ext>
                </a:extLst>
              </p:cNvPr>
              <p:cNvSpPr>
                <a:spLocks/>
              </p:cNvSpPr>
              <p:nvPr/>
            </p:nvSpPr>
            <p:spPr bwMode="auto">
              <a:xfrm>
                <a:off x="18955804" y="6246923"/>
                <a:ext cx="601402" cy="393230"/>
              </a:xfrm>
              <a:custGeom>
                <a:avLst/>
                <a:gdLst>
                  <a:gd name="T0" fmla="*/ 0 w 30"/>
                  <a:gd name="T1" fmla="*/ 8 h 20"/>
                  <a:gd name="T2" fmla="*/ 18 w 30"/>
                  <a:gd name="T3" fmla="*/ 0 h 20"/>
                  <a:gd name="T4" fmla="*/ 28 w 30"/>
                  <a:gd name="T5" fmla="*/ 13 h 20"/>
                  <a:gd name="T6" fmla="*/ 4 w 30"/>
                  <a:gd name="T7" fmla="*/ 20 h 20"/>
                  <a:gd name="T8" fmla="*/ 0 w 30"/>
                  <a:gd name="T9" fmla="*/ 8 h 20"/>
                </a:gdLst>
                <a:ahLst/>
                <a:cxnLst>
                  <a:cxn ang="0">
                    <a:pos x="T0" y="T1"/>
                  </a:cxn>
                  <a:cxn ang="0">
                    <a:pos x="T2" y="T3"/>
                  </a:cxn>
                  <a:cxn ang="0">
                    <a:pos x="T4" y="T5"/>
                  </a:cxn>
                  <a:cxn ang="0">
                    <a:pos x="T6" y="T7"/>
                  </a:cxn>
                  <a:cxn ang="0">
                    <a:pos x="T8" y="T9"/>
                  </a:cxn>
                </a:cxnLst>
                <a:rect l="0" t="0" r="r" b="b"/>
                <a:pathLst>
                  <a:path w="30" h="20">
                    <a:moveTo>
                      <a:pt x="0" y="8"/>
                    </a:moveTo>
                    <a:cubicBezTo>
                      <a:pt x="0" y="8"/>
                      <a:pt x="12" y="0"/>
                      <a:pt x="18" y="0"/>
                    </a:cubicBezTo>
                    <a:cubicBezTo>
                      <a:pt x="27" y="2"/>
                      <a:pt x="30" y="10"/>
                      <a:pt x="28" y="13"/>
                    </a:cubicBezTo>
                    <a:cubicBezTo>
                      <a:pt x="28" y="15"/>
                      <a:pt x="4" y="20"/>
                      <a:pt x="4" y="20"/>
                    </a:cubicBezTo>
                    <a:lnTo>
                      <a:pt x="0" y="8"/>
                    </a:lnTo>
                    <a:close/>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1" name="Freeform 4893">
                <a:extLst>
                  <a:ext uri="{FF2B5EF4-FFF2-40B4-BE49-F238E27FC236}">
                    <a16:creationId xmlns:a16="http://schemas.microsoft.com/office/drawing/2014/main" id="{28D4EDD4-85AA-EFE0-46B2-721EC2C86620}"/>
                  </a:ext>
                </a:extLst>
              </p:cNvPr>
              <p:cNvSpPr>
                <a:spLocks/>
              </p:cNvSpPr>
              <p:nvPr/>
            </p:nvSpPr>
            <p:spPr bwMode="auto">
              <a:xfrm>
                <a:off x="17406021" y="6246923"/>
                <a:ext cx="1757956" cy="925236"/>
              </a:xfrm>
              <a:custGeom>
                <a:avLst/>
                <a:gdLst>
                  <a:gd name="T0" fmla="*/ 12 w 88"/>
                  <a:gd name="T1" fmla="*/ 16 h 45"/>
                  <a:gd name="T2" fmla="*/ 1 w 88"/>
                  <a:gd name="T3" fmla="*/ 33 h 45"/>
                  <a:gd name="T4" fmla="*/ 20 w 88"/>
                  <a:gd name="T5" fmla="*/ 44 h 45"/>
                  <a:gd name="T6" fmla="*/ 88 w 88"/>
                  <a:gd name="T7" fmla="*/ 22 h 45"/>
                  <a:gd name="T8" fmla="*/ 79 w 88"/>
                  <a:gd name="T9" fmla="*/ 0 h 45"/>
                  <a:gd name="T10" fmla="*/ 12 w 88"/>
                  <a:gd name="T11" fmla="*/ 16 h 45"/>
                </a:gdLst>
                <a:ahLst/>
                <a:cxnLst>
                  <a:cxn ang="0">
                    <a:pos x="T0" y="T1"/>
                  </a:cxn>
                  <a:cxn ang="0">
                    <a:pos x="T2" y="T3"/>
                  </a:cxn>
                  <a:cxn ang="0">
                    <a:pos x="T4" y="T5"/>
                  </a:cxn>
                  <a:cxn ang="0">
                    <a:pos x="T6" y="T7"/>
                  </a:cxn>
                  <a:cxn ang="0">
                    <a:pos x="T8" y="T9"/>
                  </a:cxn>
                  <a:cxn ang="0">
                    <a:pos x="T10" y="T11"/>
                  </a:cxn>
                </a:cxnLst>
                <a:rect l="0" t="0" r="r" b="b"/>
                <a:pathLst>
                  <a:path w="88" h="45">
                    <a:moveTo>
                      <a:pt x="12" y="16"/>
                    </a:moveTo>
                    <a:cubicBezTo>
                      <a:pt x="4" y="20"/>
                      <a:pt x="0" y="24"/>
                      <a:pt x="1" y="33"/>
                    </a:cubicBezTo>
                    <a:cubicBezTo>
                      <a:pt x="1" y="41"/>
                      <a:pt x="11" y="45"/>
                      <a:pt x="20" y="44"/>
                    </a:cubicBezTo>
                    <a:cubicBezTo>
                      <a:pt x="29" y="43"/>
                      <a:pt x="88" y="22"/>
                      <a:pt x="88" y="22"/>
                    </a:cubicBezTo>
                    <a:cubicBezTo>
                      <a:pt x="79" y="0"/>
                      <a:pt x="79" y="0"/>
                      <a:pt x="79" y="0"/>
                    </a:cubicBezTo>
                    <a:cubicBezTo>
                      <a:pt x="79" y="0"/>
                      <a:pt x="25" y="10"/>
                      <a:pt x="12" y="16"/>
                    </a:cubicBez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82" name="Group 81">
              <a:extLst>
                <a:ext uri="{FF2B5EF4-FFF2-40B4-BE49-F238E27FC236}">
                  <a16:creationId xmlns:a16="http://schemas.microsoft.com/office/drawing/2014/main" id="{E739F6AD-7739-3054-6A9F-0F0042343361}"/>
                </a:ext>
              </a:extLst>
            </p:cNvPr>
            <p:cNvGrpSpPr/>
            <p:nvPr/>
          </p:nvGrpSpPr>
          <p:grpSpPr>
            <a:xfrm>
              <a:off x="4867343" y="676605"/>
              <a:ext cx="4067487" cy="4800280"/>
              <a:chOff x="1803696" y="1810576"/>
              <a:chExt cx="2482763" cy="2930057"/>
            </a:xfrm>
          </p:grpSpPr>
          <p:grpSp>
            <p:nvGrpSpPr>
              <p:cNvPr id="83" name="Group 82">
                <a:extLst>
                  <a:ext uri="{FF2B5EF4-FFF2-40B4-BE49-F238E27FC236}">
                    <a16:creationId xmlns:a16="http://schemas.microsoft.com/office/drawing/2014/main" id="{9A29B545-54B9-AD81-68FA-6C09453BCC0E}"/>
                  </a:ext>
                </a:extLst>
              </p:cNvPr>
              <p:cNvGrpSpPr/>
              <p:nvPr/>
            </p:nvGrpSpPr>
            <p:grpSpPr>
              <a:xfrm>
                <a:off x="1803696" y="1810576"/>
                <a:ext cx="2482763" cy="2930057"/>
                <a:chOff x="142953" y="934202"/>
                <a:chExt cx="1561324" cy="1842612"/>
              </a:xfrm>
            </p:grpSpPr>
            <p:sp>
              <p:nvSpPr>
                <p:cNvPr id="85" name="Freeform 115">
                  <a:extLst>
                    <a:ext uri="{FF2B5EF4-FFF2-40B4-BE49-F238E27FC236}">
                      <a16:creationId xmlns:a16="http://schemas.microsoft.com/office/drawing/2014/main" id="{47884EF0-23BA-0DC1-DED7-E55B60076D36}"/>
                    </a:ext>
                  </a:extLst>
                </p:cNvPr>
                <p:cNvSpPr>
                  <a:spLocks/>
                </p:cNvSpPr>
                <p:nvPr/>
              </p:nvSpPr>
              <p:spPr bwMode="auto">
                <a:xfrm>
                  <a:off x="142953" y="1880972"/>
                  <a:ext cx="345543" cy="473521"/>
                </a:xfrm>
                <a:custGeom>
                  <a:avLst/>
                  <a:gdLst>
                    <a:gd name="T0" fmla="*/ 2 w 32"/>
                    <a:gd name="T1" fmla="*/ 19 h 44"/>
                    <a:gd name="T2" fmla="*/ 20 w 32"/>
                    <a:gd name="T3" fmla="*/ 40 h 44"/>
                    <a:gd name="T4" fmla="*/ 31 w 32"/>
                    <a:gd name="T5" fmla="*/ 20 h 44"/>
                    <a:gd name="T6" fmla="*/ 15 w 32"/>
                    <a:gd name="T7" fmla="*/ 2 h 44"/>
                    <a:gd name="T8" fmla="*/ 2 w 32"/>
                    <a:gd name="T9" fmla="*/ 19 h 44"/>
                  </a:gdLst>
                  <a:ahLst/>
                  <a:cxnLst>
                    <a:cxn ang="0">
                      <a:pos x="T0" y="T1"/>
                    </a:cxn>
                    <a:cxn ang="0">
                      <a:pos x="T2" y="T3"/>
                    </a:cxn>
                    <a:cxn ang="0">
                      <a:pos x="T4" y="T5"/>
                    </a:cxn>
                    <a:cxn ang="0">
                      <a:pos x="T6" y="T7"/>
                    </a:cxn>
                    <a:cxn ang="0">
                      <a:pos x="T8" y="T9"/>
                    </a:cxn>
                  </a:cxnLst>
                  <a:rect l="0" t="0" r="r" b="b"/>
                  <a:pathLst>
                    <a:path w="32" h="44">
                      <a:moveTo>
                        <a:pt x="2" y="19"/>
                      </a:moveTo>
                      <a:cubicBezTo>
                        <a:pt x="3" y="30"/>
                        <a:pt x="12" y="44"/>
                        <a:pt x="20" y="40"/>
                      </a:cubicBezTo>
                      <a:cubicBezTo>
                        <a:pt x="27" y="37"/>
                        <a:pt x="32" y="31"/>
                        <a:pt x="31" y="20"/>
                      </a:cubicBezTo>
                      <a:cubicBezTo>
                        <a:pt x="29" y="9"/>
                        <a:pt x="23" y="4"/>
                        <a:pt x="15" y="2"/>
                      </a:cubicBezTo>
                      <a:cubicBezTo>
                        <a:pt x="5" y="0"/>
                        <a:pt x="0" y="8"/>
                        <a:pt x="2" y="19"/>
                      </a:cubicBezTo>
                    </a:path>
                  </a:pathLst>
                </a:custGeom>
                <a:solidFill>
                  <a:srgbClr val="ED90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86" name="Freeform 116">
                  <a:extLst>
                    <a:ext uri="{FF2B5EF4-FFF2-40B4-BE49-F238E27FC236}">
                      <a16:creationId xmlns:a16="http://schemas.microsoft.com/office/drawing/2014/main" id="{6172A77D-BD19-B549-45B7-B7F14928DDEA}"/>
                    </a:ext>
                  </a:extLst>
                </p:cNvPr>
                <p:cNvSpPr>
                  <a:spLocks/>
                </p:cNvSpPr>
                <p:nvPr/>
              </p:nvSpPr>
              <p:spPr bwMode="auto">
                <a:xfrm>
                  <a:off x="194144" y="1880972"/>
                  <a:ext cx="140780" cy="102382"/>
                </a:xfrm>
                <a:custGeom>
                  <a:avLst/>
                  <a:gdLst>
                    <a:gd name="T0" fmla="*/ 0 w 14"/>
                    <a:gd name="T1" fmla="*/ 5 h 9"/>
                    <a:gd name="T2" fmla="*/ 14 w 14"/>
                    <a:gd name="T3" fmla="*/ 9 h 9"/>
                    <a:gd name="T4" fmla="*/ 13 w 14"/>
                    <a:gd name="T5" fmla="*/ 2 h 9"/>
                    <a:gd name="T6" fmla="*/ 7 w 14"/>
                    <a:gd name="T7" fmla="*/ 1 h 9"/>
                    <a:gd name="T8" fmla="*/ 0 w 14"/>
                    <a:gd name="T9" fmla="*/ 5 h 9"/>
                  </a:gdLst>
                  <a:ahLst/>
                  <a:cxnLst>
                    <a:cxn ang="0">
                      <a:pos x="T0" y="T1"/>
                    </a:cxn>
                    <a:cxn ang="0">
                      <a:pos x="T2" y="T3"/>
                    </a:cxn>
                    <a:cxn ang="0">
                      <a:pos x="T4" y="T5"/>
                    </a:cxn>
                    <a:cxn ang="0">
                      <a:pos x="T6" y="T7"/>
                    </a:cxn>
                    <a:cxn ang="0">
                      <a:pos x="T8" y="T9"/>
                    </a:cxn>
                  </a:cxnLst>
                  <a:rect l="0" t="0" r="r" b="b"/>
                  <a:pathLst>
                    <a:path w="14" h="9">
                      <a:moveTo>
                        <a:pt x="0" y="5"/>
                      </a:moveTo>
                      <a:cubicBezTo>
                        <a:pt x="2" y="2"/>
                        <a:pt x="12" y="1"/>
                        <a:pt x="14" y="9"/>
                      </a:cubicBezTo>
                      <a:cubicBezTo>
                        <a:pt x="13" y="2"/>
                        <a:pt x="13" y="2"/>
                        <a:pt x="13" y="2"/>
                      </a:cubicBezTo>
                      <a:cubicBezTo>
                        <a:pt x="13" y="2"/>
                        <a:pt x="10" y="0"/>
                        <a:pt x="7" y="1"/>
                      </a:cubicBezTo>
                      <a:cubicBezTo>
                        <a:pt x="2" y="2"/>
                        <a:pt x="0" y="5"/>
                        <a:pt x="0" y="5"/>
                      </a:cubicBezTo>
                      <a:close/>
                    </a:path>
                  </a:pathLst>
                </a:custGeom>
                <a:solidFill>
                  <a:srgbClr val="FCBB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87" name="Freeform 117">
                  <a:extLst>
                    <a:ext uri="{FF2B5EF4-FFF2-40B4-BE49-F238E27FC236}">
                      <a16:creationId xmlns:a16="http://schemas.microsoft.com/office/drawing/2014/main" id="{A59DB703-7A2F-E3CE-3D43-65368C00F79B}"/>
                    </a:ext>
                  </a:extLst>
                </p:cNvPr>
                <p:cNvSpPr>
                  <a:spLocks/>
                </p:cNvSpPr>
                <p:nvPr/>
              </p:nvSpPr>
              <p:spPr bwMode="auto">
                <a:xfrm>
                  <a:off x="1358734" y="1880972"/>
                  <a:ext cx="345543" cy="473521"/>
                </a:xfrm>
                <a:custGeom>
                  <a:avLst/>
                  <a:gdLst>
                    <a:gd name="T0" fmla="*/ 30 w 32"/>
                    <a:gd name="T1" fmla="*/ 19 h 44"/>
                    <a:gd name="T2" fmla="*/ 12 w 32"/>
                    <a:gd name="T3" fmla="*/ 40 h 44"/>
                    <a:gd name="T4" fmla="*/ 2 w 32"/>
                    <a:gd name="T5" fmla="*/ 20 h 44"/>
                    <a:gd name="T6" fmla="*/ 18 w 32"/>
                    <a:gd name="T7" fmla="*/ 2 h 44"/>
                    <a:gd name="T8" fmla="*/ 30 w 32"/>
                    <a:gd name="T9" fmla="*/ 19 h 44"/>
                  </a:gdLst>
                  <a:ahLst/>
                  <a:cxnLst>
                    <a:cxn ang="0">
                      <a:pos x="T0" y="T1"/>
                    </a:cxn>
                    <a:cxn ang="0">
                      <a:pos x="T2" y="T3"/>
                    </a:cxn>
                    <a:cxn ang="0">
                      <a:pos x="T4" y="T5"/>
                    </a:cxn>
                    <a:cxn ang="0">
                      <a:pos x="T6" y="T7"/>
                    </a:cxn>
                    <a:cxn ang="0">
                      <a:pos x="T8" y="T9"/>
                    </a:cxn>
                  </a:cxnLst>
                  <a:rect l="0" t="0" r="r" b="b"/>
                  <a:pathLst>
                    <a:path w="32" h="44">
                      <a:moveTo>
                        <a:pt x="30" y="19"/>
                      </a:moveTo>
                      <a:cubicBezTo>
                        <a:pt x="29" y="30"/>
                        <a:pt x="20" y="44"/>
                        <a:pt x="12" y="40"/>
                      </a:cubicBezTo>
                      <a:cubicBezTo>
                        <a:pt x="6" y="37"/>
                        <a:pt x="0" y="31"/>
                        <a:pt x="2" y="20"/>
                      </a:cubicBezTo>
                      <a:cubicBezTo>
                        <a:pt x="3" y="9"/>
                        <a:pt x="9" y="4"/>
                        <a:pt x="18" y="2"/>
                      </a:cubicBezTo>
                      <a:cubicBezTo>
                        <a:pt x="27" y="0"/>
                        <a:pt x="32" y="8"/>
                        <a:pt x="30" y="19"/>
                      </a:cubicBezTo>
                    </a:path>
                  </a:pathLst>
                </a:custGeom>
                <a:solidFill>
                  <a:srgbClr val="ED90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88" name="Freeform 118">
                  <a:extLst>
                    <a:ext uri="{FF2B5EF4-FFF2-40B4-BE49-F238E27FC236}">
                      <a16:creationId xmlns:a16="http://schemas.microsoft.com/office/drawing/2014/main" id="{E474B1E4-51D2-266A-E7C2-F58EAA58483D}"/>
                    </a:ext>
                  </a:extLst>
                </p:cNvPr>
                <p:cNvSpPr>
                  <a:spLocks/>
                </p:cNvSpPr>
                <p:nvPr/>
              </p:nvSpPr>
              <p:spPr bwMode="auto">
                <a:xfrm>
                  <a:off x="1512307" y="1880972"/>
                  <a:ext cx="153573" cy="102382"/>
                </a:xfrm>
                <a:custGeom>
                  <a:avLst/>
                  <a:gdLst>
                    <a:gd name="T0" fmla="*/ 14 w 14"/>
                    <a:gd name="T1" fmla="*/ 5 h 9"/>
                    <a:gd name="T2" fmla="*/ 0 w 14"/>
                    <a:gd name="T3" fmla="*/ 9 h 9"/>
                    <a:gd name="T4" fmla="*/ 1 w 14"/>
                    <a:gd name="T5" fmla="*/ 2 h 9"/>
                    <a:gd name="T6" fmla="*/ 7 w 14"/>
                    <a:gd name="T7" fmla="*/ 1 h 9"/>
                    <a:gd name="T8" fmla="*/ 14 w 14"/>
                    <a:gd name="T9" fmla="*/ 5 h 9"/>
                  </a:gdLst>
                  <a:ahLst/>
                  <a:cxnLst>
                    <a:cxn ang="0">
                      <a:pos x="T0" y="T1"/>
                    </a:cxn>
                    <a:cxn ang="0">
                      <a:pos x="T2" y="T3"/>
                    </a:cxn>
                    <a:cxn ang="0">
                      <a:pos x="T4" y="T5"/>
                    </a:cxn>
                    <a:cxn ang="0">
                      <a:pos x="T6" y="T7"/>
                    </a:cxn>
                    <a:cxn ang="0">
                      <a:pos x="T8" y="T9"/>
                    </a:cxn>
                  </a:cxnLst>
                  <a:rect l="0" t="0" r="r" b="b"/>
                  <a:pathLst>
                    <a:path w="14" h="9">
                      <a:moveTo>
                        <a:pt x="14" y="5"/>
                      </a:moveTo>
                      <a:cubicBezTo>
                        <a:pt x="12" y="2"/>
                        <a:pt x="3" y="1"/>
                        <a:pt x="0" y="9"/>
                      </a:cubicBezTo>
                      <a:cubicBezTo>
                        <a:pt x="1" y="2"/>
                        <a:pt x="1" y="2"/>
                        <a:pt x="1" y="2"/>
                      </a:cubicBezTo>
                      <a:cubicBezTo>
                        <a:pt x="1" y="2"/>
                        <a:pt x="4" y="0"/>
                        <a:pt x="7" y="1"/>
                      </a:cubicBezTo>
                      <a:cubicBezTo>
                        <a:pt x="12" y="2"/>
                        <a:pt x="14" y="5"/>
                        <a:pt x="14" y="5"/>
                      </a:cubicBezTo>
                      <a:close/>
                    </a:path>
                  </a:pathLst>
                </a:custGeom>
                <a:solidFill>
                  <a:srgbClr val="FCBB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89" name="Freeform 119">
                  <a:extLst>
                    <a:ext uri="{FF2B5EF4-FFF2-40B4-BE49-F238E27FC236}">
                      <a16:creationId xmlns:a16="http://schemas.microsoft.com/office/drawing/2014/main" id="{804B21F4-13B1-9BB0-A40D-B0D8EADBA081}"/>
                    </a:ext>
                  </a:extLst>
                </p:cNvPr>
                <p:cNvSpPr>
                  <a:spLocks/>
                </p:cNvSpPr>
                <p:nvPr/>
              </p:nvSpPr>
              <p:spPr bwMode="auto">
                <a:xfrm>
                  <a:off x="334915" y="1113108"/>
                  <a:ext cx="1190194" cy="1241385"/>
                </a:xfrm>
                <a:custGeom>
                  <a:avLst/>
                  <a:gdLst>
                    <a:gd name="T0" fmla="*/ 56 w 111"/>
                    <a:gd name="T1" fmla="*/ 0 h 115"/>
                    <a:gd name="T2" fmla="*/ 111 w 111"/>
                    <a:gd name="T3" fmla="*/ 60 h 115"/>
                    <a:gd name="T4" fmla="*/ 56 w 111"/>
                    <a:gd name="T5" fmla="*/ 115 h 115"/>
                    <a:gd name="T6" fmla="*/ 0 w 111"/>
                    <a:gd name="T7" fmla="*/ 60 h 115"/>
                    <a:gd name="T8" fmla="*/ 56 w 111"/>
                    <a:gd name="T9" fmla="*/ 0 h 115"/>
                  </a:gdLst>
                  <a:ahLst/>
                  <a:cxnLst>
                    <a:cxn ang="0">
                      <a:pos x="T0" y="T1"/>
                    </a:cxn>
                    <a:cxn ang="0">
                      <a:pos x="T2" y="T3"/>
                    </a:cxn>
                    <a:cxn ang="0">
                      <a:pos x="T4" y="T5"/>
                    </a:cxn>
                    <a:cxn ang="0">
                      <a:pos x="T6" y="T7"/>
                    </a:cxn>
                    <a:cxn ang="0">
                      <a:pos x="T8" y="T9"/>
                    </a:cxn>
                  </a:cxnLst>
                  <a:rect l="0" t="0" r="r" b="b"/>
                  <a:pathLst>
                    <a:path w="111" h="115">
                      <a:moveTo>
                        <a:pt x="56" y="0"/>
                      </a:moveTo>
                      <a:cubicBezTo>
                        <a:pt x="86" y="0"/>
                        <a:pt x="111" y="19"/>
                        <a:pt x="111" y="60"/>
                      </a:cubicBezTo>
                      <a:cubicBezTo>
                        <a:pt x="111" y="90"/>
                        <a:pt x="86" y="115"/>
                        <a:pt x="56" y="115"/>
                      </a:cubicBezTo>
                      <a:cubicBezTo>
                        <a:pt x="25" y="115"/>
                        <a:pt x="0" y="90"/>
                        <a:pt x="0" y="60"/>
                      </a:cubicBezTo>
                      <a:cubicBezTo>
                        <a:pt x="0" y="20"/>
                        <a:pt x="25" y="0"/>
                        <a:pt x="56" y="0"/>
                      </a:cubicBezTo>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90" name="Freeform 120">
                  <a:extLst>
                    <a:ext uri="{FF2B5EF4-FFF2-40B4-BE49-F238E27FC236}">
                      <a16:creationId xmlns:a16="http://schemas.microsoft.com/office/drawing/2014/main" id="{AF8DA9A8-3E52-6CEC-B2E8-DA7BDFFA93C0}"/>
                    </a:ext>
                  </a:extLst>
                </p:cNvPr>
                <p:cNvSpPr>
                  <a:spLocks/>
                </p:cNvSpPr>
                <p:nvPr/>
              </p:nvSpPr>
              <p:spPr bwMode="auto">
                <a:xfrm>
                  <a:off x="360511" y="1484238"/>
                  <a:ext cx="1151797" cy="1292576"/>
                </a:xfrm>
                <a:custGeom>
                  <a:avLst/>
                  <a:gdLst>
                    <a:gd name="T0" fmla="*/ 107 w 107"/>
                    <a:gd name="T1" fmla="*/ 53 h 120"/>
                    <a:gd name="T2" fmla="*/ 53 w 107"/>
                    <a:gd name="T3" fmla="*/ 120 h 120"/>
                    <a:gd name="T4" fmla="*/ 0 w 107"/>
                    <a:gd name="T5" fmla="*/ 53 h 120"/>
                    <a:gd name="T6" fmla="*/ 53 w 107"/>
                    <a:gd name="T7" fmla="*/ 0 h 120"/>
                    <a:gd name="T8" fmla="*/ 107 w 107"/>
                    <a:gd name="T9" fmla="*/ 53 h 120"/>
                  </a:gdLst>
                  <a:ahLst/>
                  <a:cxnLst>
                    <a:cxn ang="0">
                      <a:pos x="T0" y="T1"/>
                    </a:cxn>
                    <a:cxn ang="0">
                      <a:pos x="T2" y="T3"/>
                    </a:cxn>
                    <a:cxn ang="0">
                      <a:pos x="T4" y="T5"/>
                    </a:cxn>
                    <a:cxn ang="0">
                      <a:pos x="T6" y="T7"/>
                    </a:cxn>
                    <a:cxn ang="0">
                      <a:pos x="T8" y="T9"/>
                    </a:cxn>
                  </a:cxnLst>
                  <a:rect l="0" t="0" r="r" b="b"/>
                  <a:pathLst>
                    <a:path w="107" h="120">
                      <a:moveTo>
                        <a:pt x="107" y="53"/>
                      </a:moveTo>
                      <a:cubicBezTo>
                        <a:pt x="107" y="83"/>
                        <a:pt x="88" y="120"/>
                        <a:pt x="53" y="120"/>
                      </a:cubicBezTo>
                      <a:cubicBezTo>
                        <a:pt x="17" y="120"/>
                        <a:pt x="0" y="83"/>
                        <a:pt x="0" y="53"/>
                      </a:cubicBezTo>
                      <a:cubicBezTo>
                        <a:pt x="0" y="24"/>
                        <a:pt x="24" y="0"/>
                        <a:pt x="53" y="0"/>
                      </a:cubicBezTo>
                      <a:cubicBezTo>
                        <a:pt x="83" y="0"/>
                        <a:pt x="107" y="24"/>
                        <a:pt x="107" y="53"/>
                      </a:cubicBezTo>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91" name="Freeform 123">
                  <a:extLst>
                    <a:ext uri="{FF2B5EF4-FFF2-40B4-BE49-F238E27FC236}">
                      <a16:creationId xmlns:a16="http://schemas.microsoft.com/office/drawing/2014/main" id="{2717E76F-2498-6A0C-AD69-641DBDBD9C18}"/>
                    </a:ext>
                  </a:extLst>
                </p:cNvPr>
                <p:cNvSpPr>
                  <a:spLocks/>
                </p:cNvSpPr>
                <p:nvPr/>
              </p:nvSpPr>
              <p:spPr bwMode="auto">
                <a:xfrm>
                  <a:off x="514083" y="1740193"/>
                  <a:ext cx="243161" cy="89588"/>
                </a:xfrm>
                <a:custGeom>
                  <a:avLst/>
                  <a:gdLst>
                    <a:gd name="T0" fmla="*/ 15 w 23"/>
                    <a:gd name="T1" fmla="*/ 0 h 8"/>
                    <a:gd name="T2" fmla="*/ 0 w 23"/>
                    <a:gd name="T3" fmla="*/ 7 h 8"/>
                    <a:gd name="T4" fmla="*/ 0 w 23"/>
                    <a:gd name="T5" fmla="*/ 8 h 8"/>
                    <a:gd name="T6" fmla="*/ 5 w 23"/>
                    <a:gd name="T7" fmla="*/ 8 h 8"/>
                    <a:gd name="T8" fmla="*/ 15 w 23"/>
                    <a:gd name="T9" fmla="*/ 4 h 8"/>
                    <a:gd name="T10" fmla="*/ 19 w 23"/>
                    <a:gd name="T11" fmla="*/ 5 h 8"/>
                    <a:gd name="T12" fmla="*/ 20 w 23"/>
                    <a:gd name="T13" fmla="*/ 5 h 8"/>
                    <a:gd name="T14" fmla="*/ 22 w 23"/>
                    <a:gd name="T15" fmla="*/ 5 h 8"/>
                    <a:gd name="T16" fmla="*/ 22 w 23"/>
                    <a:gd name="T17" fmla="*/ 4 h 8"/>
                    <a:gd name="T18" fmla="*/ 22 w 23"/>
                    <a:gd name="T19" fmla="*/ 2 h 8"/>
                    <a:gd name="T20" fmla="*/ 22 w 23"/>
                    <a:gd name="T21" fmla="*/ 2 h 8"/>
                    <a:gd name="T22" fmla="*/ 22 w 23"/>
                    <a:gd name="T23" fmla="*/ 2 h 8"/>
                    <a:gd name="T24" fmla="*/ 22 w 23"/>
                    <a:gd name="T25" fmla="*/ 1 h 8"/>
                    <a:gd name="T26" fmla="*/ 22 w 23"/>
                    <a:gd name="T27" fmla="*/ 1 h 8"/>
                    <a:gd name="T28" fmla="*/ 22 w 23"/>
                    <a:gd name="T29" fmla="*/ 1 h 8"/>
                    <a:gd name="T30" fmla="*/ 21 w 23"/>
                    <a:gd name="T31" fmla="*/ 1 h 8"/>
                    <a:gd name="T32" fmla="*/ 15 w 23"/>
                    <a:gd name="T33"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8">
                      <a:moveTo>
                        <a:pt x="15" y="0"/>
                      </a:moveTo>
                      <a:cubicBezTo>
                        <a:pt x="8" y="0"/>
                        <a:pt x="2" y="4"/>
                        <a:pt x="0" y="7"/>
                      </a:cubicBezTo>
                      <a:cubicBezTo>
                        <a:pt x="0" y="8"/>
                        <a:pt x="0" y="8"/>
                        <a:pt x="0" y="8"/>
                      </a:cubicBezTo>
                      <a:cubicBezTo>
                        <a:pt x="1" y="8"/>
                        <a:pt x="3" y="8"/>
                        <a:pt x="5" y="8"/>
                      </a:cubicBezTo>
                      <a:cubicBezTo>
                        <a:pt x="7" y="7"/>
                        <a:pt x="10" y="4"/>
                        <a:pt x="15" y="4"/>
                      </a:cubicBezTo>
                      <a:cubicBezTo>
                        <a:pt x="16" y="4"/>
                        <a:pt x="18" y="4"/>
                        <a:pt x="19" y="5"/>
                      </a:cubicBezTo>
                      <a:cubicBezTo>
                        <a:pt x="20" y="5"/>
                        <a:pt x="20" y="5"/>
                        <a:pt x="20" y="5"/>
                      </a:cubicBezTo>
                      <a:cubicBezTo>
                        <a:pt x="21" y="5"/>
                        <a:pt x="21" y="5"/>
                        <a:pt x="22" y="5"/>
                      </a:cubicBezTo>
                      <a:cubicBezTo>
                        <a:pt x="22" y="5"/>
                        <a:pt x="22" y="4"/>
                        <a:pt x="22" y="4"/>
                      </a:cubicBezTo>
                      <a:cubicBezTo>
                        <a:pt x="23" y="3"/>
                        <a:pt x="23" y="2"/>
                        <a:pt x="22" y="2"/>
                      </a:cubicBezTo>
                      <a:cubicBezTo>
                        <a:pt x="22" y="2"/>
                        <a:pt x="22" y="2"/>
                        <a:pt x="22" y="2"/>
                      </a:cubicBezTo>
                      <a:cubicBezTo>
                        <a:pt x="22" y="2"/>
                        <a:pt x="22" y="2"/>
                        <a:pt x="22" y="2"/>
                      </a:cubicBezTo>
                      <a:cubicBezTo>
                        <a:pt x="22" y="1"/>
                        <a:pt x="22" y="1"/>
                        <a:pt x="22" y="1"/>
                      </a:cubicBezTo>
                      <a:cubicBezTo>
                        <a:pt x="22" y="1"/>
                        <a:pt x="22" y="1"/>
                        <a:pt x="22" y="1"/>
                      </a:cubicBezTo>
                      <a:cubicBezTo>
                        <a:pt x="22" y="1"/>
                        <a:pt x="22" y="1"/>
                        <a:pt x="22" y="1"/>
                      </a:cubicBezTo>
                      <a:cubicBezTo>
                        <a:pt x="21" y="1"/>
                        <a:pt x="21" y="1"/>
                        <a:pt x="21" y="1"/>
                      </a:cubicBezTo>
                      <a:cubicBezTo>
                        <a:pt x="19" y="0"/>
                        <a:pt x="17" y="0"/>
                        <a:pt x="15" y="0"/>
                      </a:cubicBezTo>
                    </a:path>
                  </a:pathLst>
                </a:custGeom>
                <a:solidFill>
                  <a:srgbClr val="D5A8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92" name="Freeform 124">
                  <a:extLst>
                    <a:ext uri="{FF2B5EF4-FFF2-40B4-BE49-F238E27FC236}">
                      <a16:creationId xmlns:a16="http://schemas.microsoft.com/office/drawing/2014/main" id="{0295DB98-06BB-B790-1E5E-7AEF934A7A38}"/>
                    </a:ext>
                  </a:extLst>
                </p:cNvPr>
                <p:cNvSpPr>
                  <a:spLocks/>
                </p:cNvSpPr>
                <p:nvPr/>
              </p:nvSpPr>
              <p:spPr bwMode="auto">
                <a:xfrm>
                  <a:off x="514083" y="1689002"/>
                  <a:ext cx="243161" cy="153573"/>
                </a:xfrm>
                <a:custGeom>
                  <a:avLst/>
                  <a:gdLst>
                    <a:gd name="T0" fmla="*/ 22 w 23"/>
                    <a:gd name="T1" fmla="*/ 8 h 14"/>
                    <a:gd name="T2" fmla="*/ 20 w 23"/>
                    <a:gd name="T3" fmla="*/ 8 h 14"/>
                    <a:gd name="T4" fmla="*/ 4 w 23"/>
                    <a:gd name="T5" fmla="*/ 13 h 14"/>
                    <a:gd name="T6" fmla="*/ 1 w 23"/>
                    <a:gd name="T7" fmla="*/ 13 h 14"/>
                    <a:gd name="T8" fmla="*/ 1 w 23"/>
                    <a:gd name="T9" fmla="*/ 10 h 14"/>
                    <a:gd name="T10" fmla="*/ 22 w 23"/>
                    <a:gd name="T11" fmla="*/ 4 h 14"/>
                    <a:gd name="T12" fmla="*/ 23 w 23"/>
                    <a:gd name="T13" fmla="*/ 7 h 14"/>
                    <a:gd name="T14" fmla="*/ 22 w 23"/>
                    <a:gd name="T15" fmla="*/ 8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14">
                      <a:moveTo>
                        <a:pt x="22" y="8"/>
                      </a:moveTo>
                      <a:cubicBezTo>
                        <a:pt x="22" y="8"/>
                        <a:pt x="21" y="8"/>
                        <a:pt x="20" y="8"/>
                      </a:cubicBezTo>
                      <a:cubicBezTo>
                        <a:pt x="11" y="5"/>
                        <a:pt x="5" y="13"/>
                        <a:pt x="4" y="13"/>
                      </a:cubicBezTo>
                      <a:cubicBezTo>
                        <a:pt x="4" y="14"/>
                        <a:pt x="2" y="14"/>
                        <a:pt x="1" y="13"/>
                      </a:cubicBezTo>
                      <a:cubicBezTo>
                        <a:pt x="0" y="13"/>
                        <a:pt x="0" y="11"/>
                        <a:pt x="1" y="10"/>
                      </a:cubicBezTo>
                      <a:cubicBezTo>
                        <a:pt x="4" y="6"/>
                        <a:pt x="12" y="0"/>
                        <a:pt x="22" y="4"/>
                      </a:cubicBezTo>
                      <a:cubicBezTo>
                        <a:pt x="23" y="4"/>
                        <a:pt x="23" y="6"/>
                        <a:pt x="23" y="7"/>
                      </a:cubicBezTo>
                      <a:cubicBezTo>
                        <a:pt x="23" y="7"/>
                        <a:pt x="23" y="8"/>
                        <a:pt x="22" y="8"/>
                      </a:cubicBezTo>
                      <a:close/>
                    </a:path>
                  </a:pathLst>
                </a:custGeom>
                <a:solidFill>
                  <a:srgbClr val="6F5B56"/>
                </a:solidFill>
                <a:ln>
                  <a:noFill/>
                </a:ln>
              </p:spPr>
              <p:txBody>
                <a:bodyPr vert="horz" wrap="square" lIns="45720" tIns="22860" rIns="45720" bIns="22860" numCol="1" anchor="t" anchorCtr="0" compatLnSpc="1">
                  <a:prstTxWarp prst="textNoShape">
                    <a:avLst/>
                  </a:prstTxWarp>
                </a:bodyPr>
                <a:lstStyle/>
                <a:p>
                  <a:endParaRPr lang="en-US" sz="900"/>
                </a:p>
              </p:txBody>
            </p:sp>
            <p:sp>
              <p:nvSpPr>
                <p:cNvPr id="93" name="Freeform 125">
                  <a:extLst>
                    <a:ext uri="{FF2B5EF4-FFF2-40B4-BE49-F238E27FC236}">
                      <a16:creationId xmlns:a16="http://schemas.microsoft.com/office/drawing/2014/main" id="{316AFB3E-92EC-E0E9-A5D7-13F00D0739BE}"/>
                    </a:ext>
                  </a:extLst>
                </p:cNvPr>
                <p:cNvSpPr>
                  <a:spLocks/>
                </p:cNvSpPr>
                <p:nvPr/>
              </p:nvSpPr>
              <p:spPr bwMode="auto">
                <a:xfrm>
                  <a:off x="514083" y="1689002"/>
                  <a:ext cx="243161" cy="140779"/>
                </a:xfrm>
                <a:custGeom>
                  <a:avLst/>
                  <a:gdLst>
                    <a:gd name="T0" fmla="*/ 1 w 23"/>
                    <a:gd name="T1" fmla="*/ 13 h 13"/>
                    <a:gd name="T2" fmla="*/ 2 w 23"/>
                    <a:gd name="T3" fmla="*/ 12 h 13"/>
                    <a:gd name="T4" fmla="*/ 23 w 23"/>
                    <a:gd name="T5" fmla="*/ 5 h 13"/>
                    <a:gd name="T6" fmla="*/ 23 w 23"/>
                    <a:gd name="T7" fmla="*/ 6 h 13"/>
                    <a:gd name="T8" fmla="*/ 22 w 23"/>
                    <a:gd name="T9" fmla="*/ 4 h 13"/>
                    <a:gd name="T10" fmla="*/ 1 w 23"/>
                    <a:gd name="T11" fmla="*/ 10 h 13"/>
                    <a:gd name="T12" fmla="*/ 1 w 23"/>
                    <a:gd name="T13" fmla="*/ 13 h 13"/>
                  </a:gdLst>
                  <a:ahLst/>
                  <a:cxnLst>
                    <a:cxn ang="0">
                      <a:pos x="T0" y="T1"/>
                    </a:cxn>
                    <a:cxn ang="0">
                      <a:pos x="T2" y="T3"/>
                    </a:cxn>
                    <a:cxn ang="0">
                      <a:pos x="T4" y="T5"/>
                    </a:cxn>
                    <a:cxn ang="0">
                      <a:pos x="T6" y="T7"/>
                    </a:cxn>
                    <a:cxn ang="0">
                      <a:pos x="T8" y="T9"/>
                    </a:cxn>
                    <a:cxn ang="0">
                      <a:pos x="T10" y="T11"/>
                    </a:cxn>
                    <a:cxn ang="0">
                      <a:pos x="T12" y="T13"/>
                    </a:cxn>
                  </a:cxnLst>
                  <a:rect l="0" t="0" r="r" b="b"/>
                  <a:pathLst>
                    <a:path w="23" h="13">
                      <a:moveTo>
                        <a:pt x="1" y="13"/>
                      </a:moveTo>
                      <a:cubicBezTo>
                        <a:pt x="1" y="13"/>
                        <a:pt x="1" y="12"/>
                        <a:pt x="2" y="12"/>
                      </a:cubicBezTo>
                      <a:cubicBezTo>
                        <a:pt x="4" y="8"/>
                        <a:pt x="13" y="1"/>
                        <a:pt x="23" y="5"/>
                      </a:cubicBezTo>
                      <a:cubicBezTo>
                        <a:pt x="23" y="5"/>
                        <a:pt x="23" y="5"/>
                        <a:pt x="23" y="6"/>
                      </a:cubicBezTo>
                      <a:cubicBezTo>
                        <a:pt x="23" y="5"/>
                        <a:pt x="22" y="4"/>
                        <a:pt x="22" y="4"/>
                      </a:cubicBezTo>
                      <a:cubicBezTo>
                        <a:pt x="12" y="0"/>
                        <a:pt x="4" y="6"/>
                        <a:pt x="1" y="10"/>
                      </a:cubicBezTo>
                      <a:cubicBezTo>
                        <a:pt x="0" y="11"/>
                        <a:pt x="0" y="13"/>
                        <a:pt x="1" y="13"/>
                      </a:cubicBezTo>
                      <a:close/>
                    </a:path>
                  </a:pathLst>
                </a:custGeom>
                <a:solidFill>
                  <a:srgbClr val="8E7771"/>
                </a:solidFill>
                <a:ln>
                  <a:noFill/>
                </a:ln>
              </p:spPr>
              <p:txBody>
                <a:bodyPr vert="horz" wrap="square" lIns="45720" tIns="22860" rIns="45720" bIns="22860" numCol="1" anchor="t" anchorCtr="0" compatLnSpc="1">
                  <a:prstTxWarp prst="textNoShape">
                    <a:avLst/>
                  </a:prstTxWarp>
                </a:bodyPr>
                <a:lstStyle/>
                <a:p>
                  <a:endParaRPr lang="en-US" sz="900"/>
                </a:p>
              </p:txBody>
            </p:sp>
            <p:sp>
              <p:nvSpPr>
                <p:cNvPr id="94" name="Freeform 126">
                  <a:extLst>
                    <a:ext uri="{FF2B5EF4-FFF2-40B4-BE49-F238E27FC236}">
                      <a16:creationId xmlns:a16="http://schemas.microsoft.com/office/drawing/2014/main" id="{BC730323-AF38-FA0B-EC96-0EA105D488C1}"/>
                    </a:ext>
                  </a:extLst>
                </p:cNvPr>
                <p:cNvSpPr>
                  <a:spLocks/>
                </p:cNvSpPr>
                <p:nvPr/>
              </p:nvSpPr>
              <p:spPr bwMode="auto">
                <a:xfrm>
                  <a:off x="1064390" y="1740193"/>
                  <a:ext cx="243161" cy="127977"/>
                </a:xfrm>
                <a:custGeom>
                  <a:avLst/>
                  <a:gdLst>
                    <a:gd name="T0" fmla="*/ 8 w 23"/>
                    <a:gd name="T1" fmla="*/ 0 h 11"/>
                    <a:gd name="T2" fmla="*/ 1 w 23"/>
                    <a:gd name="T3" fmla="*/ 1 h 11"/>
                    <a:gd name="T4" fmla="*/ 1 w 23"/>
                    <a:gd name="T5" fmla="*/ 1 h 11"/>
                    <a:gd name="T6" fmla="*/ 1 w 23"/>
                    <a:gd name="T7" fmla="*/ 1 h 11"/>
                    <a:gd name="T8" fmla="*/ 1 w 23"/>
                    <a:gd name="T9" fmla="*/ 1 h 11"/>
                    <a:gd name="T10" fmla="*/ 1 w 23"/>
                    <a:gd name="T11" fmla="*/ 2 h 11"/>
                    <a:gd name="T12" fmla="*/ 0 w 23"/>
                    <a:gd name="T13" fmla="*/ 2 h 11"/>
                    <a:gd name="T14" fmla="*/ 0 w 23"/>
                    <a:gd name="T15" fmla="*/ 2 h 11"/>
                    <a:gd name="T16" fmla="*/ 0 w 23"/>
                    <a:gd name="T17" fmla="*/ 4 h 11"/>
                    <a:gd name="T18" fmla="*/ 1 w 23"/>
                    <a:gd name="T19" fmla="*/ 5 h 11"/>
                    <a:gd name="T20" fmla="*/ 2 w 23"/>
                    <a:gd name="T21" fmla="*/ 5 h 11"/>
                    <a:gd name="T22" fmla="*/ 3 w 23"/>
                    <a:gd name="T23" fmla="*/ 5 h 11"/>
                    <a:gd name="T24" fmla="*/ 8 w 23"/>
                    <a:gd name="T25" fmla="*/ 4 h 11"/>
                    <a:gd name="T26" fmla="*/ 19 w 23"/>
                    <a:gd name="T27" fmla="*/ 10 h 11"/>
                    <a:gd name="T28" fmla="*/ 20 w 23"/>
                    <a:gd name="T29" fmla="*/ 11 h 11"/>
                    <a:gd name="T30" fmla="*/ 21 w 23"/>
                    <a:gd name="T31" fmla="*/ 11 h 11"/>
                    <a:gd name="T32" fmla="*/ 22 w 23"/>
                    <a:gd name="T33" fmla="*/ 10 h 11"/>
                    <a:gd name="T34" fmla="*/ 22 w 23"/>
                    <a:gd name="T35" fmla="*/ 7 h 11"/>
                    <a:gd name="T36" fmla="*/ 8 w 23"/>
                    <a:gd name="T3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3" h="11">
                      <a:moveTo>
                        <a:pt x="8" y="0"/>
                      </a:moveTo>
                      <a:cubicBezTo>
                        <a:pt x="6" y="0"/>
                        <a:pt x="4" y="0"/>
                        <a:pt x="1" y="1"/>
                      </a:cubicBezTo>
                      <a:cubicBezTo>
                        <a:pt x="1" y="1"/>
                        <a:pt x="1" y="1"/>
                        <a:pt x="1" y="1"/>
                      </a:cubicBezTo>
                      <a:cubicBezTo>
                        <a:pt x="1" y="1"/>
                        <a:pt x="1" y="1"/>
                        <a:pt x="1" y="1"/>
                      </a:cubicBezTo>
                      <a:cubicBezTo>
                        <a:pt x="1" y="1"/>
                        <a:pt x="1" y="1"/>
                        <a:pt x="1" y="1"/>
                      </a:cubicBezTo>
                      <a:cubicBezTo>
                        <a:pt x="1" y="2"/>
                        <a:pt x="1" y="2"/>
                        <a:pt x="1" y="2"/>
                      </a:cubicBezTo>
                      <a:cubicBezTo>
                        <a:pt x="0" y="2"/>
                        <a:pt x="0" y="2"/>
                        <a:pt x="0" y="2"/>
                      </a:cubicBezTo>
                      <a:cubicBezTo>
                        <a:pt x="0" y="2"/>
                        <a:pt x="0" y="2"/>
                        <a:pt x="0" y="2"/>
                      </a:cubicBezTo>
                      <a:cubicBezTo>
                        <a:pt x="0" y="3"/>
                        <a:pt x="0" y="3"/>
                        <a:pt x="0" y="4"/>
                      </a:cubicBezTo>
                      <a:cubicBezTo>
                        <a:pt x="0" y="4"/>
                        <a:pt x="1" y="5"/>
                        <a:pt x="1" y="5"/>
                      </a:cubicBezTo>
                      <a:cubicBezTo>
                        <a:pt x="1" y="5"/>
                        <a:pt x="2" y="5"/>
                        <a:pt x="2" y="5"/>
                      </a:cubicBezTo>
                      <a:cubicBezTo>
                        <a:pt x="3" y="5"/>
                        <a:pt x="3" y="5"/>
                        <a:pt x="3" y="5"/>
                      </a:cubicBezTo>
                      <a:cubicBezTo>
                        <a:pt x="5" y="4"/>
                        <a:pt x="6" y="4"/>
                        <a:pt x="8" y="4"/>
                      </a:cubicBezTo>
                      <a:cubicBezTo>
                        <a:pt x="14" y="4"/>
                        <a:pt x="19" y="10"/>
                        <a:pt x="19" y="10"/>
                      </a:cubicBezTo>
                      <a:cubicBezTo>
                        <a:pt x="19" y="10"/>
                        <a:pt x="20" y="11"/>
                        <a:pt x="20" y="11"/>
                      </a:cubicBezTo>
                      <a:cubicBezTo>
                        <a:pt x="20" y="11"/>
                        <a:pt x="21" y="11"/>
                        <a:pt x="21" y="11"/>
                      </a:cubicBezTo>
                      <a:cubicBezTo>
                        <a:pt x="21" y="11"/>
                        <a:pt x="22" y="11"/>
                        <a:pt x="22" y="10"/>
                      </a:cubicBezTo>
                      <a:cubicBezTo>
                        <a:pt x="23" y="10"/>
                        <a:pt x="23" y="8"/>
                        <a:pt x="22" y="7"/>
                      </a:cubicBezTo>
                      <a:cubicBezTo>
                        <a:pt x="20" y="4"/>
                        <a:pt x="15" y="0"/>
                        <a:pt x="8" y="0"/>
                      </a:cubicBezTo>
                    </a:path>
                  </a:pathLst>
                </a:custGeom>
                <a:solidFill>
                  <a:srgbClr val="D5A8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95" name="Freeform 127">
                  <a:extLst>
                    <a:ext uri="{FF2B5EF4-FFF2-40B4-BE49-F238E27FC236}">
                      <a16:creationId xmlns:a16="http://schemas.microsoft.com/office/drawing/2014/main" id="{5339C252-F627-DEA2-8A3F-56D43091BA0D}"/>
                    </a:ext>
                  </a:extLst>
                </p:cNvPr>
                <p:cNvSpPr>
                  <a:spLocks/>
                </p:cNvSpPr>
                <p:nvPr/>
              </p:nvSpPr>
              <p:spPr bwMode="auto">
                <a:xfrm>
                  <a:off x="1051588" y="1689002"/>
                  <a:ext cx="255955" cy="153573"/>
                </a:xfrm>
                <a:custGeom>
                  <a:avLst/>
                  <a:gdLst>
                    <a:gd name="T0" fmla="*/ 1 w 24"/>
                    <a:gd name="T1" fmla="*/ 8 h 14"/>
                    <a:gd name="T2" fmla="*/ 4 w 24"/>
                    <a:gd name="T3" fmla="*/ 8 h 14"/>
                    <a:gd name="T4" fmla="*/ 19 w 24"/>
                    <a:gd name="T5" fmla="*/ 13 h 14"/>
                    <a:gd name="T6" fmla="*/ 22 w 24"/>
                    <a:gd name="T7" fmla="*/ 14 h 14"/>
                    <a:gd name="T8" fmla="*/ 23 w 24"/>
                    <a:gd name="T9" fmla="*/ 10 h 14"/>
                    <a:gd name="T10" fmla="*/ 2 w 24"/>
                    <a:gd name="T11" fmla="*/ 4 h 14"/>
                    <a:gd name="T12" fmla="*/ 1 w 24"/>
                    <a:gd name="T13" fmla="*/ 7 h 14"/>
                    <a:gd name="T14" fmla="*/ 1 w 24"/>
                    <a:gd name="T15" fmla="*/ 8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 h="14">
                      <a:moveTo>
                        <a:pt x="1" y="8"/>
                      </a:moveTo>
                      <a:cubicBezTo>
                        <a:pt x="2" y="8"/>
                        <a:pt x="3" y="9"/>
                        <a:pt x="4" y="8"/>
                      </a:cubicBezTo>
                      <a:cubicBezTo>
                        <a:pt x="13" y="5"/>
                        <a:pt x="19" y="13"/>
                        <a:pt x="19" y="13"/>
                      </a:cubicBezTo>
                      <a:cubicBezTo>
                        <a:pt x="20" y="14"/>
                        <a:pt x="21" y="14"/>
                        <a:pt x="22" y="14"/>
                      </a:cubicBezTo>
                      <a:cubicBezTo>
                        <a:pt x="23" y="13"/>
                        <a:pt x="24" y="11"/>
                        <a:pt x="23" y="10"/>
                      </a:cubicBezTo>
                      <a:cubicBezTo>
                        <a:pt x="20" y="7"/>
                        <a:pt x="12" y="0"/>
                        <a:pt x="2" y="4"/>
                      </a:cubicBezTo>
                      <a:cubicBezTo>
                        <a:pt x="1" y="5"/>
                        <a:pt x="0" y="6"/>
                        <a:pt x="1" y="7"/>
                      </a:cubicBezTo>
                      <a:cubicBezTo>
                        <a:pt x="1" y="7"/>
                        <a:pt x="1" y="8"/>
                        <a:pt x="1" y="8"/>
                      </a:cubicBezTo>
                      <a:close/>
                    </a:path>
                  </a:pathLst>
                </a:custGeom>
                <a:solidFill>
                  <a:srgbClr val="6F5B56"/>
                </a:solidFill>
                <a:ln>
                  <a:noFill/>
                </a:ln>
              </p:spPr>
              <p:txBody>
                <a:bodyPr vert="horz" wrap="square" lIns="45720" tIns="22860" rIns="45720" bIns="22860" numCol="1" anchor="t" anchorCtr="0" compatLnSpc="1">
                  <a:prstTxWarp prst="textNoShape">
                    <a:avLst/>
                  </a:prstTxWarp>
                </a:bodyPr>
                <a:lstStyle/>
                <a:p>
                  <a:endParaRPr lang="en-US" sz="900"/>
                </a:p>
              </p:txBody>
            </p:sp>
            <p:sp>
              <p:nvSpPr>
                <p:cNvPr id="96" name="Freeform 128">
                  <a:extLst>
                    <a:ext uri="{FF2B5EF4-FFF2-40B4-BE49-F238E27FC236}">
                      <a16:creationId xmlns:a16="http://schemas.microsoft.com/office/drawing/2014/main" id="{22E873B6-67C9-BADF-3E7E-3DC69222730E}"/>
                    </a:ext>
                  </a:extLst>
                </p:cNvPr>
                <p:cNvSpPr>
                  <a:spLocks/>
                </p:cNvSpPr>
                <p:nvPr/>
              </p:nvSpPr>
              <p:spPr bwMode="auto">
                <a:xfrm>
                  <a:off x="1064390" y="1689002"/>
                  <a:ext cx="243161" cy="153573"/>
                </a:xfrm>
                <a:custGeom>
                  <a:avLst/>
                  <a:gdLst>
                    <a:gd name="T0" fmla="*/ 21 w 23"/>
                    <a:gd name="T1" fmla="*/ 14 h 14"/>
                    <a:gd name="T2" fmla="*/ 21 w 23"/>
                    <a:gd name="T3" fmla="*/ 12 h 14"/>
                    <a:gd name="T4" fmla="*/ 0 w 23"/>
                    <a:gd name="T5" fmla="*/ 5 h 14"/>
                    <a:gd name="T6" fmla="*/ 0 w 23"/>
                    <a:gd name="T7" fmla="*/ 6 h 14"/>
                    <a:gd name="T8" fmla="*/ 1 w 23"/>
                    <a:gd name="T9" fmla="*/ 4 h 14"/>
                    <a:gd name="T10" fmla="*/ 22 w 23"/>
                    <a:gd name="T11" fmla="*/ 10 h 14"/>
                    <a:gd name="T12" fmla="*/ 21 w 23"/>
                    <a:gd name="T13" fmla="*/ 14 h 14"/>
                  </a:gdLst>
                  <a:ahLst/>
                  <a:cxnLst>
                    <a:cxn ang="0">
                      <a:pos x="T0" y="T1"/>
                    </a:cxn>
                    <a:cxn ang="0">
                      <a:pos x="T2" y="T3"/>
                    </a:cxn>
                    <a:cxn ang="0">
                      <a:pos x="T4" y="T5"/>
                    </a:cxn>
                    <a:cxn ang="0">
                      <a:pos x="T6" y="T7"/>
                    </a:cxn>
                    <a:cxn ang="0">
                      <a:pos x="T8" y="T9"/>
                    </a:cxn>
                    <a:cxn ang="0">
                      <a:pos x="T10" y="T11"/>
                    </a:cxn>
                    <a:cxn ang="0">
                      <a:pos x="T12" y="T13"/>
                    </a:cxn>
                  </a:cxnLst>
                  <a:rect l="0" t="0" r="r" b="b"/>
                  <a:pathLst>
                    <a:path w="23" h="14">
                      <a:moveTo>
                        <a:pt x="21" y="14"/>
                      </a:moveTo>
                      <a:cubicBezTo>
                        <a:pt x="22" y="13"/>
                        <a:pt x="21" y="12"/>
                        <a:pt x="21" y="12"/>
                      </a:cubicBezTo>
                      <a:cubicBezTo>
                        <a:pt x="18" y="8"/>
                        <a:pt x="10" y="1"/>
                        <a:pt x="0" y="5"/>
                      </a:cubicBezTo>
                      <a:cubicBezTo>
                        <a:pt x="0" y="5"/>
                        <a:pt x="0" y="5"/>
                        <a:pt x="0" y="6"/>
                      </a:cubicBezTo>
                      <a:cubicBezTo>
                        <a:pt x="0" y="5"/>
                        <a:pt x="0" y="4"/>
                        <a:pt x="1" y="4"/>
                      </a:cubicBezTo>
                      <a:cubicBezTo>
                        <a:pt x="11" y="0"/>
                        <a:pt x="19" y="7"/>
                        <a:pt x="22" y="10"/>
                      </a:cubicBezTo>
                      <a:cubicBezTo>
                        <a:pt x="23" y="11"/>
                        <a:pt x="22" y="13"/>
                        <a:pt x="21" y="14"/>
                      </a:cubicBezTo>
                      <a:close/>
                    </a:path>
                  </a:pathLst>
                </a:custGeom>
                <a:solidFill>
                  <a:srgbClr val="8E7771"/>
                </a:solidFill>
                <a:ln>
                  <a:noFill/>
                </a:ln>
              </p:spPr>
              <p:txBody>
                <a:bodyPr vert="horz" wrap="square" lIns="45720" tIns="22860" rIns="45720" bIns="22860" numCol="1" anchor="t" anchorCtr="0" compatLnSpc="1">
                  <a:prstTxWarp prst="textNoShape">
                    <a:avLst/>
                  </a:prstTxWarp>
                </a:bodyPr>
                <a:lstStyle/>
                <a:p>
                  <a:endParaRPr lang="en-US" sz="900"/>
                </a:p>
              </p:txBody>
            </p:sp>
            <p:grpSp>
              <p:nvGrpSpPr>
                <p:cNvPr id="97" name="Group 96">
                  <a:extLst>
                    <a:ext uri="{FF2B5EF4-FFF2-40B4-BE49-F238E27FC236}">
                      <a16:creationId xmlns:a16="http://schemas.microsoft.com/office/drawing/2014/main" id="{F8425BDB-DCB5-608E-8AF3-FBB8FAEF6A36}"/>
                    </a:ext>
                  </a:extLst>
                </p:cNvPr>
                <p:cNvGrpSpPr/>
                <p:nvPr/>
              </p:nvGrpSpPr>
              <p:grpSpPr>
                <a:xfrm>
                  <a:off x="656833" y="2374458"/>
                  <a:ext cx="535036" cy="227394"/>
                  <a:chOff x="4643802" y="5084415"/>
                  <a:chExt cx="511910" cy="217565"/>
                </a:xfrm>
              </p:grpSpPr>
              <p:sp>
                <p:nvSpPr>
                  <p:cNvPr id="114" name="Freeform 134">
                    <a:extLst>
                      <a:ext uri="{FF2B5EF4-FFF2-40B4-BE49-F238E27FC236}">
                        <a16:creationId xmlns:a16="http://schemas.microsoft.com/office/drawing/2014/main" id="{3C8F6568-F0D1-A1E5-CE1C-916479C752A9}"/>
                      </a:ext>
                    </a:extLst>
                  </p:cNvPr>
                  <p:cNvSpPr>
                    <a:spLocks/>
                  </p:cNvSpPr>
                  <p:nvPr/>
                </p:nvSpPr>
                <p:spPr bwMode="auto">
                  <a:xfrm>
                    <a:off x="4643802" y="5084415"/>
                    <a:ext cx="511910" cy="127977"/>
                  </a:xfrm>
                  <a:custGeom>
                    <a:avLst/>
                    <a:gdLst>
                      <a:gd name="T0" fmla="*/ 6 w 47"/>
                      <a:gd name="T1" fmla="*/ 12 h 12"/>
                      <a:gd name="T2" fmla="*/ 0 w 47"/>
                      <a:gd name="T3" fmla="*/ 0 h 12"/>
                      <a:gd name="T4" fmla="*/ 24 w 47"/>
                      <a:gd name="T5" fmla="*/ 1 h 12"/>
                      <a:gd name="T6" fmla="*/ 47 w 47"/>
                      <a:gd name="T7" fmla="*/ 0 h 12"/>
                      <a:gd name="T8" fmla="*/ 41 w 47"/>
                      <a:gd name="T9" fmla="*/ 12 h 12"/>
                      <a:gd name="T10" fmla="*/ 24 w 47"/>
                      <a:gd name="T11" fmla="*/ 8 h 12"/>
                      <a:gd name="T12" fmla="*/ 6 w 47"/>
                      <a:gd name="T13" fmla="*/ 12 h 12"/>
                    </a:gdLst>
                    <a:ahLst/>
                    <a:cxnLst>
                      <a:cxn ang="0">
                        <a:pos x="T0" y="T1"/>
                      </a:cxn>
                      <a:cxn ang="0">
                        <a:pos x="T2" y="T3"/>
                      </a:cxn>
                      <a:cxn ang="0">
                        <a:pos x="T4" y="T5"/>
                      </a:cxn>
                      <a:cxn ang="0">
                        <a:pos x="T6" y="T7"/>
                      </a:cxn>
                      <a:cxn ang="0">
                        <a:pos x="T8" y="T9"/>
                      </a:cxn>
                      <a:cxn ang="0">
                        <a:pos x="T10" y="T11"/>
                      </a:cxn>
                      <a:cxn ang="0">
                        <a:pos x="T12" y="T13"/>
                      </a:cxn>
                    </a:cxnLst>
                    <a:rect l="0" t="0" r="r" b="b"/>
                    <a:pathLst>
                      <a:path w="47" h="12">
                        <a:moveTo>
                          <a:pt x="6" y="12"/>
                        </a:moveTo>
                        <a:cubicBezTo>
                          <a:pt x="3" y="9"/>
                          <a:pt x="1" y="4"/>
                          <a:pt x="0" y="0"/>
                        </a:cubicBezTo>
                        <a:cubicBezTo>
                          <a:pt x="7" y="1"/>
                          <a:pt x="15" y="1"/>
                          <a:pt x="24" y="1"/>
                        </a:cubicBezTo>
                        <a:cubicBezTo>
                          <a:pt x="32" y="1"/>
                          <a:pt x="40" y="1"/>
                          <a:pt x="47" y="0"/>
                        </a:cubicBezTo>
                        <a:cubicBezTo>
                          <a:pt x="46" y="4"/>
                          <a:pt x="44" y="9"/>
                          <a:pt x="41" y="12"/>
                        </a:cubicBezTo>
                        <a:cubicBezTo>
                          <a:pt x="37" y="9"/>
                          <a:pt x="31" y="8"/>
                          <a:pt x="24" y="8"/>
                        </a:cubicBezTo>
                        <a:cubicBezTo>
                          <a:pt x="16" y="8"/>
                          <a:pt x="10" y="9"/>
                          <a:pt x="6" y="12"/>
                        </a:cubicBezTo>
                        <a:close/>
                      </a:path>
                    </a:pathLst>
                  </a:custGeom>
                  <a:solidFill>
                    <a:srgbClr val="9A32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115" name="Freeform 135">
                    <a:extLst>
                      <a:ext uri="{FF2B5EF4-FFF2-40B4-BE49-F238E27FC236}">
                        <a16:creationId xmlns:a16="http://schemas.microsoft.com/office/drawing/2014/main" id="{770B1521-1B6A-F759-A252-7D29AC596E95}"/>
                      </a:ext>
                    </a:extLst>
                  </p:cNvPr>
                  <p:cNvSpPr>
                    <a:spLocks/>
                  </p:cNvSpPr>
                  <p:nvPr/>
                </p:nvSpPr>
                <p:spPr bwMode="auto">
                  <a:xfrm>
                    <a:off x="4720589" y="5174003"/>
                    <a:ext cx="371138" cy="127977"/>
                  </a:xfrm>
                  <a:custGeom>
                    <a:avLst/>
                    <a:gdLst>
                      <a:gd name="T0" fmla="*/ 18 w 35"/>
                      <a:gd name="T1" fmla="*/ 12 h 12"/>
                      <a:gd name="T2" fmla="*/ 0 w 35"/>
                      <a:gd name="T3" fmla="*/ 4 h 12"/>
                      <a:gd name="T4" fmla="*/ 18 w 35"/>
                      <a:gd name="T5" fmla="*/ 0 h 12"/>
                      <a:gd name="T6" fmla="*/ 35 w 35"/>
                      <a:gd name="T7" fmla="*/ 4 h 12"/>
                      <a:gd name="T8" fmla="*/ 18 w 35"/>
                      <a:gd name="T9" fmla="*/ 12 h 12"/>
                    </a:gdLst>
                    <a:ahLst/>
                    <a:cxnLst>
                      <a:cxn ang="0">
                        <a:pos x="T0" y="T1"/>
                      </a:cxn>
                      <a:cxn ang="0">
                        <a:pos x="T2" y="T3"/>
                      </a:cxn>
                      <a:cxn ang="0">
                        <a:pos x="T4" y="T5"/>
                      </a:cxn>
                      <a:cxn ang="0">
                        <a:pos x="T6" y="T7"/>
                      </a:cxn>
                      <a:cxn ang="0">
                        <a:pos x="T8" y="T9"/>
                      </a:cxn>
                    </a:cxnLst>
                    <a:rect l="0" t="0" r="r" b="b"/>
                    <a:pathLst>
                      <a:path w="35" h="12">
                        <a:moveTo>
                          <a:pt x="18" y="12"/>
                        </a:moveTo>
                        <a:cubicBezTo>
                          <a:pt x="11" y="12"/>
                          <a:pt x="4" y="9"/>
                          <a:pt x="0" y="4"/>
                        </a:cubicBezTo>
                        <a:cubicBezTo>
                          <a:pt x="4" y="1"/>
                          <a:pt x="10" y="0"/>
                          <a:pt x="18" y="0"/>
                        </a:cubicBezTo>
                        <a:cubicBezTo>
                          <a:pt x="25" y="0"/>
                          <a:pt x="31" y="1"/>
                          <a:pt x="35" y="4"/>
                        </a:cubicBezTo>
                        <a:cubicBezTo>
                          <a:pt x="31" y="9"/>
                          <a:pt x="25" y="12"/>
                          <a:pt x="18" y="12"/>
                        </a:cubicBezTo>
                        <a:close/>
                      </a:path>
                    </a:pathLst>
                  </a:custGeom>
                  <a:solidFill>
                    <a:srgbClr val="C455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grpSp>
            <p:sp>
              <p:nvSpPr>
                <p:cNvPr id="98" name="Freeform 159">
                  <a:extLst>
                    <a:ext uri="{FF2B5EF4-FFF2-40B4-BE49-F238E27FC236}">
                      <a16:creationId xmlns:a16="http://schemas.microsoft.com/office/drawing/2014/main" id="{6F9710EE-401A-DF25-637A-A17E64C4F366}"/>
                    </a:ext>
                  </a:extLst>
                </p:cNvPr>
                <p:cNvSpPr>
                  <a:spLocks noEditPoints="1"/>
                </p:cNvSpPr>
                <p:nvPr/>
              </p:nvSpPr>
              <p:spPr bwMode="auto">
                <a:xfrm>
                  <a:off x="437297" y="1868170"/>
                  <a:ext cx="383932" cy="319948"/>
                </a:xfrm>
                <a:custGeom>
                  <a:avLst/>
                  <a:gdLst>
                    <a:gd name="T0" fmla="*/ 17 w 36"/>
                    <a:gd name="T1" fmla="*/ 30 h 30"/>
                    <a:gd name="T2" fmla="*/ 17 w 36"/>
                    <a:gd name="T3" fmla="*/ 30 h 30"/>
                    <a:gd name="T4" fmla="*/ 17 w 36"/>
                    <a:gd name="T5" fmla="*/ 30 h 30"/>
                    <a:gd name="T6" fmla="*/ 17 w 36"/>
                    <a:gd name="T7" fmla="*/ 30 h 30"/>
                    <a:gd name="T8" fmla="*/ 16 w 36"/>
                    <a:gd name="T9" fmla="*/ 30 h 30"/>
                    <a:gd name="T10" fmla="*/ 16 w 36"/>
                    <a:gd name="T11" fmla="*/ 30 h 30"/>
                    <a:gd name="T12" fmla="*/ 16 w 36"/>
                    <a:gd name="T13" fmla="*/ 30 h 30"/>
                    <a:gd name="T14" fmla="*/ 35 w 36"/>
                    <a:gd name="T15" fmla="*/ 15 h 30"/>
                    <a:gd name="T16" fmla="*/ 17 w 36"/>
                    <a:gd name="T17" fmla="*/ 30 h 30"/>
                    <a:gd name="T18" fmla="*/ 35 w 36"/>
                    <a:gd name="T19" fmla="*/ 15 h 30"/>
                    <a:gd name="T20" fmla="*/ 35 w 36"/>
                    <a:gd name="T21" fmla="*/ 14 h 30"/>
                    <a:gd name="T22" fmla="*/ 35 w 36"/>
                    <a:gd name="T23" fmla="*/ 15 h 30"/>
                    <a:gd name="T24" fmla="*/ 35 w 36"/>
                    <a:gd name="T25" fmla="*/ 14 h 30"/>
                    <a:gd name="T26" fmla="*/ 14 w 36"/>
                    <a:gd name="T27" fmla="*/ 0 h 30"/>
                    <a:gd name="T28" fmla="*/ 14 w 36"/>
                    <a:gd name="T29" fmla="*/ 0 h 30"/>
                    <a:gd name="T30" fmla="*/ 18 w 36"/>
                    <a:gd name="T31" fmla="*/ 1 h 30"/>
                    <a:gd name="T32" fmla="*/ 18 w 36"/>
                    <a:gd name="T33" fmla="*/ 1 h 30"/>
                    <a:gd name="T34" fmla="*/ 34 w 36"/>
                    <a:gd name="T35" fmla="*/ 6 h 30"/>
                    <a:gd name="T36" fmla="*/ 36 w 36"/>
                    <a:gd name="T37" fmla="*/ 11 h 30"/>
                    <a:gd name="T38" fmla="*/ 34 w 36"/>
                    <a:gd name="T39" fmla="*/ 6 h 30"/>
                    <a:gd name="T40" fmla="*/ 18 w 36"/>
                    <a:gd name="T41" fmla="*/ 1 h 30"/>
                    <a:gd name="T42" fmla="*/ 18 w 36"/>
                    <a:gd name="T43" fmla="*/ 1 h 30"/>
                    <a:gd name="T44" fmla="*/ 14 w 36"/>
                    <a:gd name="T45" fmla="*/ 0 h 30"/>
                    <a:gd name="T46" fmla="*/ 14 w 36"/>
                    <a:gd name="T47" fmla="*/ 0 h 30"/>
                    <a:gd name="T48" fmla="*/ 13 w 36"/>
                    <a:gd name="T49" fmla="*/ 0 h 30"/>
                    <a:gd name="T50" fmla="*/ 7 w 36"/>
                    <a:gd name="T51" fmla="*/ 1 h 30"/>
                    <a:gd name="T52" fmla="*/ 1 w 36"/>
                    <a:gd name="T53" fmla="*/ 7 h 30"/>
                    <a:gd name="T54" fmla="*/ 0 w 36"/>
                    <a:gd name="T55" fmla="*/ 13 h 30"/>
                    <a:gd name="T56" fmla="*/ 1 w 36"/>
                    <a:gd name="T57" fmla="*/ 7 h 30"/>
                    <a:gd name="T58" fmla="*/ 7 w 36"/>
                    <a:gd name="T59" fmla="*/ 1 h 30"/>
                    <a:gd name="T60" fmla="*/ 13 w 36"/>
                    <a:gd name="T61" fmla="*/ 0 h 30"/>
                    <a:gd name="T62" fmla="*/ 13 w 36"/>
                    <a:gd name="T63" fmla="*/ 0 h 30"/>
                    <a:gd name="T64" fmla="*/ 13 w 36"/>
                    <a:gd name="T65" fmla="*/ 0 h 30"/>
                    <a:gd name="T66" fmla="*/ 13 w 36"/>
                    <a:gd name="T67" fmla="*/ 0 h 30"/>
                    <a:gd name="T68" fmla="*/ 13 w 36"/>
                    <a:gd name="T69"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6" h="30">
                      <a:moveTo>
                        <a:pt x="17" y="30"/>
                      </a:moveTo>
                      <a:cubicBezTo>
                        <a:pt x="17" y="30"/>
                        <a:pt x="17" y="30"/>
                        <a:pt x="17" y="30"/>
                      </a:cubicBezTo>
                      <a:cubicBezTo>
                        <a:pt x="17" y="30"/>
                        <a:pt x="17" y="30"/>
                        <a:pt x="17" y="30"/>
                      </a:cubicBezTo>
                      <a:cubicBezTo>
                        <a:pt x="17" y="30"/>
                        <a:pt x="17" y="30"/>
                        <a:pt x="17" y="30"/>
                      </a:cubicBezTo>
                      <a:moveTo>
                        <a:pt x="16" y="30"/>
                      </a:moveTo>
                      <a:cubicBezTo>
                        <a:pt x="16" y="30"/>
                        <a:pt x="16" y="30"/>
                        <a:pt x="16" y="30"/>
                      </a:cubicBezTo>
                      <a:cubicBezTo>
                        <a:pt x="16" y="30"/>
                        <a:pt x="16" y="30"/>
                        <a:pt x="16" y="30"/>
                      </a:cubicBezTo>
                      <a:moveTo>
                        <a:pt x="35" y="15"/>
                      </a:moveTo>
                      <a:cubicBezTo>
                        <a:pt x="32" y="24"/>
                        <a:pt x="29" y="30"/>
                        <a:pt x="17" y="30"/>
                      </a:cubicBezTo>
                      <a:cubicBezTo>
                        <a:pt x="29" y="30"/>
                        <a:pt x="32" y="24"/>
                        <a:pt x="35" y="15"/>
                      </a:cubicBezTo>
                      <a:moveTo>
                        <a:pt x="35" y="14"/>
                      </a:moveTo>
                      <a:cubicBezTo>
                        <a:pt x="35" y="14"/>
                        <a:pt x="35" y="14"/>
                        <a:pt x="35" y="15"/>
                      </a:cubicBezTo>
                      <a:cubicBezTo>
                        <a:pt x="35" y="14"/>
                        <a:pt x="35" y="14"/>
                        <a:pt x="35" y="14"/>
                      </a:cubicBezTo>
                      <a:moveTo>
                        <a:pt x="14" y="0"/>
                      </a:moveTo>
                      <a:cubicBezTo>
                        <a:pt x="14" y="0"/>
                        <a:pt x="14" y="0"/>
                        <a:pt x="14" y="0"/>
                      </a:cubicBezTo>
                      <a:cubicBezTo>
                        <a:pt x="15" y="1"/>
                        <a:pt x="17" y="1"/>
                        <a:pt x="18" y="1"/>
                      </a:cubicBezTo>
                      <a:cubicBezTo>
                        <a:pt x="18" y="1"/>
                        <a:pt x="18" y="1"/>
                        <a:pt x="18" y="1"/>
                      </a:cubicBezTo>
                      <a:cubicBezTo>
                        <a:pt x="24" y="1"/>
                        <a:pt x="31" y="2"/>
                        <a:pt x="34" y="6"/>
                      </a:cubicBezTo>
                      <a:cubicBezTo>
                        <a:pt x="35" y="8"/>
                        <a:pt x="36" y="9"/>
                        <a:pt x="36" y="11"/>
                      </a:cubicBezTo>
                      <a:cubicBezTo>
                        <a:pt x="36" y="9"/>
                        <a:pt x="35" y="8"/>
                        <a:pt x="34" y="6"/>
                      </a:cubicBezTo>
                      <a:cubicBezTo>
                        <a:pt x="31" y="2"/>
                        <a:pt x="24" y="1"/>
                        <a:pt x="18" y="1"/>
                      </a:cubicBezTo>
                      <a:cubicBezTo>
                        <a:pt x="18" y="1"/>
                        <a:pt x="18" y="1"/>
                        <a:pt x="18" y="1"/>
                      </a:cubicBezTo>
                      <a:cubicBezTo>
                        <a:pt x="17" y="1"/>
                        <a:pt x="15" y="1"/>
                        <a:pt x="14" y="0"/>
                      </a:cubicBezTo>
                      <a:cubicBezTo>
                        <a:pt x="14" y="0"/>
                        <a:pt x="14" y="0"/>
                        <a:pt x="14" y="0"/>
                      </a:cubicBezTo>
                      <a:moveTo>
                        <a:pt x="13" y="0"/>
                      </a:moveTo>
                      <a:cubicBezTo>
                        <a:pt x="10" y="0"/>
                        <a:pt x="8" y="1"/>
                        <a:pt x="7" y="1"/>
                      </a:cubicBezTo>
                      <a:cubicBezTo>
                        <a:pt x="3" y="2"/>
                        <a:pt x="2" y="5"/>
                        <a:pt x="1" y="7"/>
                      </a:cubicBezTo>
                      <a:cubicBezTo>
                        <a:pt x="1" y="9"/>
                        <a:pt x="0" y="11"/>
                        <a:pt x="0" y="13"/>
                      </a:cubicBezTo>
                      <a:cubicBezTo>
                        <a:pt x="0" y="11"/>
                        <a:pt x="1" y="9"/>
                        <a:pt x="1" y="7"/>
                      </a:cubicBezTo>
                      <a:cubicBezTo>
                        <a:pt x="2" y="5"/>
                        <a:pt x="3" y="2"/>
                        <a:pt x="7" y="1"/>
                      </a:cubicBezTo>
                      <a:cubicBezTo>
                        <a:pt x="8" y="1"/>
                        <a:pt x="10" y="0"/>
                        <a:pt x="13" y="0"/>
                      </a:cubicBezTo>
                      <a:moveTo>
                        <a:pt x="13" y="0"/>
                      </a:moveTo>
                      <a:cubicBezTo>
                        <a:pt x="13" y="0"/>
                        <a:pt x="13" y="0"/>
                        <a:pt x="13" y="0"/>
                      </a:cubicBezTo>
                      <a:cubicBezTo>
                        <a:pt x="13" y="0"/>
                        <a:pt x="13" y="0"/>
                        <a:pt x="13" y="0"/>
                      </a:cubicBezTo>
                      <a:cubicBezTo>
                        <a:pt x="13" y="0"/>
                        <a:pt x="13" y="0"/>
                        <a:pt x="13" y="0"/>
                      </a:cubicBezTo>
                    </a:path>
                  </a:pathLst>
                </a:custGeom>
                <a:solidFill>
                  <a:srgbClr val="4B4A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99" name="Freeform 31687">
                  <a:extLst>
                    <a:ext uri="{FF2B5EF4-FFF2-40B4-BE49-F238E27FC236}">
                      <a16:creationId xmlns:a16="http://schemas.microsoft.com/office/drawing/2014/main" id="{4DABFA3F-AC94-BE76-7B56-A9FE1C442470}"/>
                    </a:ext>
                  </a:extLst>
                </p:cNvPr>
                <p:cNvSpPr>
                  <a:spLocks/>
                </p:cNvSpPr>
                <p:nvPr/>
              </p:nvSpPr>
              <p:spPr bwMode="auto">
                <a:xfrm>
                  <a:off x="512390" y="2216472"/>
                  <a:ext cx="168068" cy="75131"/>
                </a:xfrm>
                <a:custGeom>
                  <a:avLst/>
                  <a:gdLst>
                    <a:gd name="T0" fmla="*/ 11 w 11"/>
                    <a:gd name="T1" fmla="*/ 3 h 7"/>
                    <a:gd name="T2" fmla="*/ 6 w 11"/>
                    <a:gd name="T3" fmla="*/ 7 h 7"/>
                    <a:gd name="T4" fmla="*/ 0 w 11"/>
                    <a:gd name="T5" fmla="*/ 4 h 7"/>
                    <a:gd name="T6" fmla="*/ 5 w 11"/>
                    <a:gd name="T7" fmla="*/ 0 h 7"/>
                    <a:gd name="T8" fmla="*/ 11 w 11"/>
                    <a:gd name="T9" fmla="*/ 3 h 7"/>
                  </a:gdLst>
                  <a:ahLst/>
                  <a:cxnLst>
                    <a:cxn ang="0">
                      <a:pos x="T0" y="T1"/>
                    </a:cxn>
                    <a:cxn ang="0">
                      <a:pos x="T2" y="T3"/>
                    </a:cxn>
                    <a:cxn ang="0">
                      <a:pos x="T4" y="T5"/>
                    </a:cxn>
                    <a:cxn ang="0">
                      <a:pos x="T6" y="T7"/>
                    </a:cxn>
                    <a:cxn ang="0">
                      <a:pos x="T8" y="T9"/>
                    </a:cxn>
                  </a:cxnLst>
                  <a:rect l="0" t="0" r="r" b="b"/>
                  <a:pathLst>
                    <a:path w="11" h="7">
                      <a:moveTo>
                        <a:pt x="11" y="3"/>
                      </a:moveTo>
                      <a:cubicBezTo>
                        <a:pt x="11" y="5"/>
                        <a:pt x="8" y="6"/>
                        <a:pt x="6" y="7"/>
                      </a:cubicBezTo>
                      <a:cubicBezTo>
                        <a:pt x="3" y="7"/>
                        <a:pt x="0" y="6"/>
                        <a:pt x="0" y="4"/>
                      </a:cubicBezTo>
                      <a:cubicBezTo>
                        <a:pt x="0" y="2"/>
                        <a:pt x="2" y="0"/>
                        <a:pt x="5" y="0"/>
                      </a:cubicBezTo>
                      <a:cubicBezTo>
                        <a:pt x="8" y="0"/>
                        <a:pt x="11" y="1"/>
                        <a:pt x="11" y="3"/>
                      </a:cubicBezTo>
                      <a:close/>
                    </a:path>
                  </a:pathLst>
                </a:custGeom>
                <a:solidFill>
                  <a:srgbClr val="FF9D78"/>
                </a:solidFill>
                <a:ln>
                  <a:noFill/>
                </a:ln>
              </p:spPr>
              <p:txBody>
                <a:bodyPr vert="horz" wrap="square" lIns="45720" tIns="22860" rIns="45720" bIns="22860" numCol="1" anchor="t" anchorCtr="0" compatLnSpc="1">
                  <a:prstTxWarp prst="textNoShape">
                    <a:avLst/>
                  </a:prstTxWarp>
                </a:bodyPr>
                <a:lstStyle/>
                <a:p>
                  <a:endParaRPr lang="en-US" sz="900"/>
                </a:p>
              </p:txBody>
            </p:sp>
            <p:grpSp>
              <p:nvGrpSpPr>
                <p:cNvPr id="100" name="Group 99">
                  <a:extLst>
                    <a:ext uri="{FF2B5EF4-FFF2-40B4-BE49-F238E27FC236}">
                      <a16:creationId xmlns:a16="http://schemas.microsoft.com/office/drawing/2014/main" id="{5541CB0E-77E1-15E9-A6AB-2D667D57A512}"/>
                    </a:ext>
                  </a:extLst>
                </p:cNvPr>
                <p:cNvGrpSpPr/>
                <p:nvPr/>
              </p:nvGrpSpPr>
              <p:grpSpPr>
                <a:xfrm>
                  <a:off x="1056893" y="1833312"/>
                  <a:ext cx="194939" cy="292410"/>
                  <a:chOff x="766791" y="7239466"/>
                  <a:chExt cx="549950" cy="824928"/>
                </a:xfrm>
              </p:grpSpPr>
              <p:sp>
                <p:nvSpPr>
                  <p:cNvPr id="110" name="Freeform 31692">
                    <a:extLst>
                      <a:ext uri="{FF2B5EF4-FFF2-40B4-BE49-F238E27FC236}">
                        <a16:creationId xmlns:a16="http://schemas.microsoft.com/office/drawing/2014/main" id="{7F59E9B1-D883-B992-8371-EF1FCEAFD9F2}"/>
                      </a:ext>
                    </a:extLst>
                  </p:cNvPr>
                  <p:cNvSpPr>
                    <a:spLocks/>
                  </p:cNvSpPr>
                  <p:nvPr/>
                </p:nvSpPr>
                <p:spPr bwMode="auto">
                  <a:xfrm>
                    <a:off x="766791" y="7239466"/>
                    <a:ext cx="549950" cy="797437"/>
                  </a:xfrm>
                  <a:custGeom>
                    <a:avLst/>
                    <a:gdLst>
                      <a:gd name="T0" fmla="*/ 1 w 18"/>
                      <a:gd name="T1" fmla="*/ 12 h 25"/>
                      <a:gd name="T2" fmla="*/ 13 w 18"/>
                      <a:gd name="T3" fmla="*/ 2 h 25"/>
                      <a:gd name="T4" fmla="*/ 16 w 18"/>
                      <a:gd name="T5" fmla="*/ 17 h 25"/>
                      <a:gd name="T6" fmla="*/ 6 w 18"/>
                      <a:gd name="T7" fmla="*/ 23 h 25"/>
                      <a:gd name="T8" fmla="*/ 1 w 18"/>
                      <a:gd name="T9" fmla="*/ 12 h 25"/>
                    </a:gdLst>
                    <a:ahLst/>
                    <a:cxnLst>
                      <a:cxn ang="0">
                        <a:pos x="T0" y="T1"/>
                      </a:cxn>
                      <a:cxn ang="0">
                        <a:pos x="T2" y="T3"/>
                      </a:cxn>
                      <a:cxn ang="0">
                        <a:pos x="T4" y="T5"/>
                      </a:cxn>
                      <a:cxn ang="0">
                        <a:pos x="T6" y="T7"/>
                      </a:cxn>
                      <a:cxn ang="0">
                        <a:pos x="T8" y="T9"/>
                      </a:cxn>
                    </a:cxnLst>
                    <a:rect l="0" t="0" r="r" b="b"/>
                    <a:pathLst>
                      <a:path w="18" h="25">
                        <a:moveTo>
                          <a:pt x="1" y="12"/>
                        </a:moveTo>
                        <a:cubicBezTo>
                          <a:pt x="3" y="4"/>
                          <a:pt x="8" y="0"/>
                          <a:pt x="13" y="2"/>
                        </a:cubicBezTo>
                        <a:cubicBezTo>
                          <a:pt x="17" y="3"/>
                          <a:pt x="18" y="10"/>
                          <a:pt x="16" y="17"/>
                        </a:cubicBezTo>
                        <a:cubicBezTo>
                          <a:pt x="14" y="25"/>
                          <a:pt x="11" y="25"/>
                          <a:pt x="6" y="23"/>
                        </a:cubicBezTo>
                        <a:cubicBezTo>
                          <a:pt x="2" y="21"/>
                          <a:pt x="0" y="19"/>
                          <a:pt x="1" y="12"/>
                        </a:cubicBezTo>
                        <a:close/>
                      </a:path>
                    </a:pathLst>
                  </a:custGeom>
                  <a:solidFill>
                    <a:srgbClr val="B96C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111" name="Freeform 31693">
                    <a:extLst>
                      <a:ext uri="{FF2B5EF4-FFF2-40B4-BE49-F238E27FC236}">
                        <a16:creationId xmlns:a16="http://schemas.microsoft.com/office/drawing/2014/main" id="{9968ACA6-B7A7-5A99-39A1-DAB5444FAE15}"/>
                      </a:ext>
                    </a:extLst>
                  </p:cNvPr>
                  <p:cNvSpPr>
                    <a:spLocks/>
                  </p:cNvSpPr>
                  <p:nvPr/>
                </p:nvSpPr>
                <p:spPr bwMode="auto">
                  <a:xfrm>
                    <a:off x="766791" y="7294463"/>
                    <a:ext cx="549950" cy="769931"/>
                  </a:xfrm>
                  <a:custGeom>
                    <a:avLst/>
                    <a:gdLst>
                      <a:gd name="T0" fmla="*/ 1 w 18"/>
                      <a:gd name="T1" fmla="*/ 12 h 25"/>
                      <a:gd name="T2" fmla="*/ 13 w 18"/>
                      <a:gd name="T3" fmla="*/ 2 h 25"/>
                      <a:gd name="T4" fmla="*/ 16 w 18"/>
                      <a:gd name="T5" fmla="*/ 18 h 25"/>
                      <a:gd name="T6" fmla="*/ 7 w 18"/>
                      <a:gd name="T7" fmla="*/ 23 h 25"/>
                      <a:gd name="T8" fmla="*/ 1 w 18"/>
                      <a:gd name="T9" fmla="*/ 12 h 25"/>
                    </a:gdLst>
                    <a:ahLst/>
                    <a:cxnLst>
                      <a:cxn ang="0">
                        <a:pos x="T0" y="T1"/>
                      </a:cxn>
                      <a:cxn ang="0">
                        <a:pos x="T2" y="T3"/>
                      </a:cxn>
                      <a:cxn ang="0">
                        <a:pos x="T4" y="T5"/>
                      </a:cxn>
                      <a:cxn ang="0">
                        <a:pos x="T6" y="T7"/>
                      </a:cxn>
                      <a:cxn ang="0">
                        <a:pos x="T8" y="T9"/>
                      </a:cxn>
                    </a:cxnLst>
                    <a:rect l="0" t="0" r="r" b="b"/>
                    <a:pathLst>
                      <a:path w="18" h="25">
                        <a:moveTo>
                          <a:pt x="1" y="12"/>
                        </a:moveTo>
                        <a:cubicBezTo>
                          <a:pt x="3" y="5"/>
                          <a:pt x="8" y="0"/>
                          <a:pt x="13" y="2"/>
                        </a:cubicBezTo>
                        <a:cubicBezTo>
                          <a:pt x="17" y="4"/>
                          <a:pt x="18" y="11"/>
                          <a:pt x="16" y="18"/>
                        </a:cubicBezTo>
                        <a:cubicBezTo>
                          <a:pt x="15" y="25"/>
                          <a:pt x="11" y="25"/>
                          <a:pt x="7" y="23"/>
                        </a:cubicBezTo>
                        <a:cubicBezTo>
                          <a:pt x="2" y="22"/>
                          <a:pt x="0" y="20"/>
                          <a:pt x="1" y="12"/>
                        </a:cubicBezTo>
                        <a:close/>
                      </a:path>
                    </a:pathLst>
                  </a:custGeom>
                  <a:solidFill>
                    <a:srgbClr val="FFF8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112" name="Freeform 31697">
                    <a:extLst>
                      <a:ext uri="{FF2B5EF4-FFF2-40B4-BE49-F238E27FC236}">
                        <a16:creationId xmlns:a16="http://schemas.microsoft.com/office/drawing/2014/main" id="{BF971323-CC82-A354-5A91-41052EEA3C5B}"/>
                      </a:ext>
                    </a:extLst>
                  </p:cNvPr>
                  <p:cNvSpPr>
                    <a:spLocks/>
                  </p:cNvSpPr>
                  <p:nvPr/>
                </p:nvSpPr>
                <p:spPr bwMode="auto">
                  <a:xfrm>
                    <a:off x="849274" y="7541949"/>
                    <a:ext cx="357477" cy="439961"/>
                  </a:xfrm>
                  <a:custGeom>
                    <a:avLst/>
                    <a:gdLst>
                      <a:gd name="T0" fmla="*/ 0 w 11"/>
                      <a:gd name="T1" fmla="*/ 7 h 15"/>
                      <a:gd name="T2" fmla="*/ 6 w 11"/>
                      <a:gd name="T3" fmla="*/ 1 h 15"/>
                      <a:gd name="T4" fmla="*/ 11 w 11"/>
                      <a:gd name="T5" fmla="*/ 8 h 15"/>
                      <a:gd name="T6" fmla="*/ 5 w 11"/>
                      <a:gd name="T7" fmla="*/ 14 h 15"/>
                      <a:gd name="T8" fmla="*/ 0 w 11"/>
                      <a:gd name="T9" fmla="*/ 7 h 15"/>
                    </a:gdLst>
                    <a:ahLst/>
                    <a:cxnLst>
                      <a:cxn ang="0">
                        <a:pos x="T0" y="T1"/>
                      </a:cxn>
                      <a:cxn ang="0">
                        <a:pos x="T2" y="T3"/>
                      </a:cxn>
                      <a:cxn ang="0">
                        <a:pos x="T4" y="T5"/>
                      </a:cxn>
                      <a:cxn ang="0">
                        <a:pos x="T6" y="T7"/>
                      </a:cxn>
                      <a:cxn ang="0">
                        <a:pos x="T8" y="T9"/>
                      </a:cxn>
                    </a:cxnLst>
                    <a:rect l="0" t="0" r="r" b="b"/>
                    <a:pathLst>
                      <a:path w="11" h="15">
                        <a:moveTo>
                          <a:pt x="0" y="7"/>
                        </a:moveTo>
                        <a:cubicBezTo>
                          <a:pt x="0" y="3"/>
                          <a:pt x="3" y="0"/>
                          <a:pt x="6" y="1"/>
                        </a:cubicBezTo>
                        <a:cubicBezTo>
                          <a:pt x="9" y="1"/>
                          <a:pt x="11" y="4"/>
                          <a:pt x="11" y="8"/>
                        </a:cubicBezTo>
                        <a:cubicBezTo>
                          <a:pt x="10" y="12"/>
                          <a:pt x="8" y="15"/>
                          <a:pt x="5" y="14"/>
                        </a:cubicBezTo>
                        <a:cubicBezTo>
                          <a:pt x="2" y="14"/>
                          <a:pt x="0" y="11"/>
                          <a:pt x="0" y="7"/>
                        </a:cubicBezTo>
                        <a:close/>
                      </a:path>
                    </a:pathLst>
                  </a:custGeom>
                  <a:solidFill>
                    <a:srgbClr val="83AD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113" name="Freeform 31698">
                    <a:extLst>
                      <a:ext uri="{FF2B5EF4-FFF2-40B4-BE49-F238E27FC236}">
                        <a16:creationId xmlns:a16="http://schemas.microsoft.com/office/drawing/2014/main" id="{D9E77BB9-4B93-525D-4E37-0225DBE4AACD}"/>
                      </a:ext>
                    </a:extLst>
                  </p:cNvPr>
                  <p:cNvSpPr>
                    <a:spLocks/>
                  </p:cNvSpPr>
                  <p:nvPr/>
                </p:nvSpPr>
                <p:spPr bwMode="auto">
                  <a:xfrm>
                    <a:off x="959265" y="7596943"/>
                    <a:ext cx="109990" cy="109989"/>
                  </a:xfrm>
                  <a:custGeom>
                    <a:avLst/>
                    <a:gdLst>
                      <a:gd name="T0" fmla="*/ 0 w 4"/>
                      <a:gd name="T1" fmla="*/ 2 h 4"/>
                      <a:gd name="T2" fmla="*/ 2 w 4"/>
                      <a:gd name="T3" fmla="*/ 0 h 4"/>
                      <a:gd name="T4" fmla="*/ 4 w 4"/>
                      <a:gd name="T5" fmla="*/ 2 h 4"/>
                      <a:gd name="T6" fmla="*/ 2 w 4"/>
                      <a:gd name="T7" fmla="*/ 4 h 4"/>
                      <a:gd name="T8" fmla="*/ 0 w 4"/>
                      <a:gd name="T9" fmla="*/ 2 h 4"/>
                    </a:gdLst>
                    <a:ahLst/>
                    <a:cxnLst>
                      <a:cxn ang="0">
                        <a:pos x="T0" y="T1"/>
                      </a:cxn>
                      <a:cxn ang="0">
                        <a:pos x="T2" y="T3"/>
                      </a:cxn>
                      <a:cxn ang="0">
                        <a:pos x="T4" y="T5"/>
                      </a:cxn>
                      <a:cxn ang="0">
                        <a:pos x="T6" y="T7"/>
                      </a:cxn>
                      <a:cxn ang="0">
                        <a:pos x="T8" y="T9"/>
                      </a:cxn>
                    </a:cxnLst>
                    <a:rect l="0" t="0" r="r" b="b"/>
                    <a:pathLst>
                      <a:path w="4" h="4">
                        <a:moveTo>
                          <a:pt x="0" y="2"/>
                        </a:moveTo>
                        <a:cubicBezTo>
                          <a:pt x="0" y="1"/>
                          <a:pt x="1" y="0"/>
                          <a:pt x="2" y="0"/>
                        </a:cubicBezTo>
                        <a:cubicBezTo>
                          <a:pt x="3" y="0"/>
                          <a:pt x="4" y="1"/>
                          <a:pt x="4" y="2"/>
                        </a:cubicBezTo>
                        <a:cubicBezTo>
                          <a:pt x="4" y="4"/>
                          <a:pt x="3" y="4"/>
                          <a:pt x="2" y="4"/>
                        </a:cubicBezTo>
                        <a:cubicBezTo>
                          <a:pt x="1" y="4"/>
                          <a:pt x="0" y="3"/>
                          <a:pt x="0" y="2"/>
                        </a:cubicBezTo>
                        <a:close/>
                      </a:path>
                    </a:pathLst>
                  </a:custGeom>
                  <a:solidFill>
                    <a:srgbClr val="AFD1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grpSp>
            <p:grpSp>
              <p:nvGrpSpPr>
                <p:cNvPr id="101" name="Group 100">
                  <a:extLst>
                    <a:ext uri="{FF2B5EF4-FFF2-40B4-BE49-F238E27FC236}">
                      <a16:creationId xmlns:a16="http://schemas.microsoft.com/office/drawing/2014/main" id="{0C5ADF78-F5DF-91FA-5D0C-A9675B996A05}"/>
                    </a:ext>
                  </a:extLst>
                </p:cNvPr>
                <p:cNvGrpSpPr/>
                <p:nvPr/>
              </p:nvGrpSpPr>
              <p:grpSpPr>
                <a:xfrm>
                  <a:off x="559092" y="1829781"/>
                  <a:ext cx="221682" cy="282665"/>
                  <a:chOff x="-360617" y="7129477"/>
                  <a:chExt cx="659942" cy="797437"/>
                </a:xfrm>
              </p:grpSpPr>
              <p:sp>
                <p:nvSpPr>
                  <p:cNvPr id="106" name="Freeform 31690">
                    <a:extLst>
                      <a:ext uri="{FF2B5EF4-FFF2-40B4-BE49-F238E27FC236}">
                        <a16:creationId xmlns:a16="http://schemas.microsoft.com/office/drawing/2014/main" id="{DB970F42-E3DC-3FD9-A1F2-B33B665813C7}"/>
                      </a:ext>
                    </a:extLst>
                  </p:cNvPr>
                  <p:cNvSpPr>
                    <a:spLocks/>
                  </p:cNvSpPr>
                  <p:nvPr/>
                </p:nvSpPr>
                <p:spPr bwMode="auto">
                  <a:xfrm>
                    <a:off x="-360617" y="7129477"/>
                    <a:ext cx="632453" cy="769931"/>
                  </a:xfrm>
                  <a:custGeom>
                    <a:avLst/>
                    <a:gdLst>
                      <a:gd name="T0" fmla="*/ 2 w 20"/>
                      <a:gd name="T1" fmla="*/ 17 h 25"/>
                      <a:gd name="T2" fmla="*/ 9 w 20"/>
                      <a:gd name="T3" fmla="*/ 2 h 25"/>
                      <a:gd name="T4" fmla="*/ 19 w 20"/>
                      <a:gd name="T5" fmla="*/ 13 h 25"/>
                      <a:gd name="T6" fmla="*/ 11 w 20"/>
                      <a:gd name="T7" fmla="*/ 24 h 25"/>
                      <a:gd name="T8" fmla="*/ 2 w 20"/>
                      <a:gd name="T9" fmla="*/ 17 h 25"/>
                    </a:gdLst>
                    <a:ahLst/>
                    <a:cxnLst>
                      <a:cxn ang="0">
                        <a:pos x="T0" y="T1"/>
                      </a:cxn>
                      <a:cxn ang="0">
                        <a:pos x="T2" y="T3"/>
                      </a:cxn>
                      <a:cxn ang="0">
                        <a:pos x="T4" y="T5"/>
                      </a:cxn>
                      <a:cxn ang="0">
                        <a:pos x="T6" y="T7"/>
                      </a:cxn>
                      <a:cxn ang="0">
                        <a:pos x="T8" y="T9"/>
                      </a:cxn>
                    </a:cxnLst>
                    <a:rect l="0" t="0" r="r" b="b"/>
                    <a:pathLst>
                      <a:path w="20" h="25">
                        <a:moveTo>
                          <a:pt x="2" y="17"/>
                        </a:moveTo>
                        <a:cubicBezTo>
                          <a:pt x="0" y="10"/>
                          <a:pt x="4" y="3"/>
                          <a:pt x="9" y="2"/>
                        </a:cubicBezTo>
                        <a:cubicBezTo>
                          <a:pt x="14" y="0"/>
                          <a:pt x="18" y="6"/>
                          <a:pt x="19" y="13"/>
                        </a:cubicBezTo>
                        <a:cubicBezTo>
                          <a:pt x="20" y="20"/>
                          <a:pt x="17" y="22"/>
                          <a:pt x="11" y="24"/>
                        </a:cubicBezTo>
                        <a:cubicBezTo>
                          <a:pt x="6" y="25"/>
                          <a:pt x="3" y="25"/>
                          <a:pt x="2" y="17"/>
                        </a:cubicBezTo>
                        <a:close/>
                      </a:path>
                    </a:pathLst>
                  </a:custGeom>
                  <a:solidFill>
                    <a:srgbClr val="B96C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107" name="Freeform 31691">
                    <a:extLst>
                      <a:ext uri="{FF2B5EF4-FFF2-40B4-BE49-F238E27FC236}">
                        <a16:creationId xmlns:a16="http://schemas.microsoft.com/office/drawing/2014/main" id="{B424D497-B412-4AED-689E-E864C4738415}"/>
                      </a:ext>
                    </a:extLst>
                  </p:cNvPr>
                  <p:cNvSpPr>
                    <a:spLocks/>
                  </p:cNvSpPr>
                  <p:nvPr/>
                </p:nvSpPr>
                <p:spPr bwMode="auto">
                  <a:xfrm>
                    <a:off x="-305621" y="7156983"/>
                    <a:ext cx="604946" cy="769931"/>
                  </a:xfrm>
                  <a:custGeom>
                    <a:avLst/>
                    <a:gdLst>
                      <a:gd name="T0" fmla="*/ 1 w 20"/>
                      <a:gd name="T1" fmla="*/ 17 h 25"/>
                      <a:gd name="T2" fmla="*/ 9 w 20"/>
                      <a:gd name="T3" fmla="*/ 2 h 25"/>
                      <a:gd name="T4" fmla="*/ 19 w 20"/>
                      <a:gd name="T5" fmla="*/ 13 h 25"/>
                      <a:gd name="T6" fmla="*/ 11 w 20"/>
                      <a:gd name="T7" fmla="*/ 24 h 25"/>
                      <a:gd name="T8" fmla="*/ 1 w 20"/>
                      <a:gd name="T9" fmla="*/ 17 h 25"/>
                    </a:gdLst>
                    <a:ahLst/>
                    <a:cxnLst>
                      <a:cxn ang="0">
                        <a:pos x="T0" y="T1"/>
                      </a:cxn>
                      <a:cxn ang="0">
                        <a:pos x="T2" y="T3"/>
                      </a:cxn>
                      <a:cxn ang="0">
                        <a:pos x="T4" y="T5"/>
                      </a:cxn>
                      <a:cxn ang="0">
                        <a:pos x="T6" y="T7"/>
                      </a:cxn>
                      <a:cxn ang="0">
                        <a:pos x="T8" y="T9"/>
                      </a:cxn>
                    </a:cxnLst>
                    <a:rect l="0" t="0" r="r" b="b"/>
                    <a:pathLst>
                      <a:path w="20" h="25">
                        <a:moveTo>
                          <a:pt x="1" y="17"/>
                        </a:moveTo>
                        <a:cubicBezTo>
                          <a:pt x="0" y="10"/>
                          <a:pt x="4" y="3"/>
                          <a:pt x="9" y="2"/>
                        </a:cubicBezTo>
                        <a:cubicBezTo>
                          <a:pt x="14" y="0"/>
                          <a:pt x="18" y="6"/>
                          <a:pt x="19" y="13"/>
                        </a:cubicBezTo>
                        <a:cubicBezTo>
                          <a:pt x="20" y="20"/>
                          <a:pt x="17" y="22"/>
                          <a:pt x="11" y="24"/>
                        </a:cubicBezTo>
                        <a:cubicBezTo>
                          <a:pt x="6" y="25"/>
                          <a:pt x="3" y="25"/>
                          <a:pt x="1" y="17"/>
                        </a:cubicBezTo>
                        <a:close/>
                      </a:path>
                    </a:pathLst>
                  </a:custGeom>
                  <a:solidFill>
                    <a:srgbClr val="FFF8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108" name="Freeform 31696">
                    <a:extLst>
                      <a:ext uri="{FF2B5EF4-FFF2-40B4-BE49-F238E27FC236}">
                        <a16:creationId xmlns:a16="http://schemas.microsoft.com/office/drawing/2014/main" id="{3CD29A1E-8573-232E-6650-D23A6BB44E7C}"/>
                      </a:ext>
                    </a:extLst>
                  </p:cNvPr>
                  <p:cNvSpPr>
                    <a:spLocks/>
                  </p:cNvSpPr>
                  <p:nvPr/>
                </p:nvSpPr>
                <p:spPr bwMode="auto">
                  <a:xfrm>
                    <a:off x="-168125" y="7431957"/>
                    <a:ext cx="302482" cy="412472"/>
                  </a:xfrm>
                  <a:custGeom>
                    <a:avLst/>
                    <a:gdLst>
                      <a:gd name="T0" fmla="*/ 0 w 10"/>
                      <a:gd name="T1" fmla="*/ 6 h 13"/>
                      <a:gd name="T2" fmla="*/ 5 w 10"/>
                      <a:gd name="T3" fmla="*/ 0 h 13"/>
                      <a:gd name="T4" fmla="*/ 10 w 10"/>
                      <a:gd name="T5" fmla="*/ 7 h 13"/>
                      <a:gd name="T6" fmla="*/ 5 w 10"/>
                      <a:gd name="T7" fmla="*/ 13 h 13"/>
                      <a:gd name="T8" fmla="*/ 0 w 10"/>
                      <a:gd name="T9" fmla="*/ 6 h 13"/>
                    </a:gdLst>
                    <a:ahLst/>
                    <a:cxnLst>
                      <a:cxn ang="0">
                        <a:pos x="T0" y="T1"/>
                      </a:cxn>
                      <a:cxn ang="0">
                        <a:pos x="T2" y="T3"/>
                      </a:cxn>
                      <a:cxn ang="0">
                        <a:pos x="T4" y="T5"/>
                      </a:cxn>
                      <a:cxn ang="0">
                        <a:pos x="T6" y="T7"/>
                      </a:cxn>
                      <a:cxn ang="0">
                        <a:pos x="T8" y="T9"/>
                      </a:cxn>
                    </a:cxnLst>
                    <a:rect l="0" t="0" r="r" b="b"/>
                    <a:pathLst>
                      <a:path w="10" h="13">
                        <a:moveTo>
                          <a:pt x="0" y="6"/>
                        </a:moveTo>
                        <a:cubicBezTo>
                          <a:pt x="0" y="3"/>
                          <a:pt x="2" y="0"/>
                          <a:pt x="5" y="0"/>
                        </a:cubicBezTo>
                        <a:cubicBezTo>
                          <a:pt x="8" y="0"/>
                          <a:pt x="10" y="3"/>
                          <a:pt x="10" y="7"/>
                        </a:cubicBezTo>
                        <a:cubicBezTo>
                          <a:pt x="10" y="10"/>
                          <a:pt x="7" y="13"/>
                          <a:pt x="5" y="13"/>
                        </a:cubicBezTo>
                        <a:cubicBezTo>
                          <a:pt x="2" y="13"/>
                          <a:pt x="0" y="10"/>
                          <a:pt x="0" y="6"/>
                        </a:cubicBezTo>
                        <a:close/>
                      </a:path>
                    </a:pathLst>
                  </a:custGeom>
                  <a:solidFill>
                    <a:srgbClr val="83AD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109" name="Freeform 31699">
                    <a:extLst>
                      <a:ext uri="{FF2B5EF4-FFF2-40B4-BE49-F238E27FC236}">
                        <a16:creationId xmlns:a16="http://schemas.microsoft.com/office/drawing/2014/main" id="{41A5662D-7927-9DE4-EB18-CF0323D2F751}"/>
                      </a:ext>
                    </a:extLst>
                  </p:cNvPr>
                  <p:cNvSpPr>
                    <a:spLocks/>
                  </p:cNvSpPr>
                  <p:nvPr/>
                </p:nvSpPr>
                <p:spPr bwMode="auto">
                  <a:xfrm>
                    <a:off x="-113130" y="7459447"/>
                    <a:ext cx="137496" cy="137496"/>
                  </a:xfrm>
                  <a:custGeom>
                    <a:avLst/>
                    <a:gdLst>
                      <a:gd name="T0" fmla="*/ 0 w 4"/>
                      <a:gd name="T1" fmla="*/ 2 h 4"/>
                      <a:gd name="T2" fmla="*/ 2 w 4"/>
                      <a:gd name="T3" fmla="*/ 0 h 4"/>
                      <a:gd name="T4" fmla="*/ 4 w 4"/>
                      <a:gd name="T5" fmla="*/ 2 h 4"/>
                      <a:gd name="T6" fmla="*/ 2 w 4"/>
                      <a:gd name="T7" fmla="*/ 4 h 4"/>
                      <a:gd name="T8" fmla="*/ 0 w 4"/>
                      <a:gd name="T9" fmla="*/ 2 h 4"/>
                    </a:gdLst>
                    <a:ahLst/>
                    <a:cxnLst>
                      <a:cxn ang="0">
                        <a:pos x="T0" y="T1"/>
                      </a:cxn>
                      <a:cxn ang="0">
                        <a:pos x="T2" y="T3"/>
                      </a:cxn>
                      <a:cxn ang="0">
                        <a:pos x="T4" y="T5"/>
                      </a:cxn>
                      <a:cxn ang="0">
                        <a:pos x="T6" y="T7"/>
                      </a:cxn>
                      <a:cxn ang="0">
                        <a:pos x="T8" y="T9"/>
                      </a:cxn>
                    </a:cxnLst>
                    <a:rect l="0" t="0" r="r" b="b"/>
                    <a:pathLst>
                      <a:path w="4" h="4">
                        <a:moveTo>
                          <a:pt x="0" y="2"/>
                        </a:moveTo>
                        <a:cubicBezTo>
                          <a:pt x="0" y="1"/>
                          <a:pt x="1" y="0"/>
                          <a:pt x="2" y="0"/>
                        </a:cubicBezTo>
                        <a:cubicBezTo>
                          <a:pt x="3" y="0"/>
                          <a:pt x="4" y="1"/>
                          <a:pt x="4" y="2"/>
                        </a:cubicBezTo>
                        <a:cubicBezTo>
                          <a:pt x="4" y="4"/>
                          <a:pt x="3" y="4"/>
                          <a:pt x="2" y="4"/>
                        </a:cubicBezTo>
                        <a:cubicBezTo>
                          <a:pt x="1" y="4"/>
                          <a:pt x="0" y="3"/>
                          <a:pt x="0" y="2"/>
                        </a:cubicBezTo>
                        <a:close/>
                      </a:path>
                    </a:pathLst>
                  </a:custGeom>
                  <a:solidFill>
                    <a:srgbClr val="AFD1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grpSp>
            <p:sp>
              <p:nvSpPr>
                <p:cNvPr id="102" name="Freeform 31687">
                  <a:extLst>
                    <a:ext uri="{FF2B5EF4-FFF2-40B4-BE49-F238E27FC236}">
                      <a16:creationId xmlns:a16="http://schemas.microsoft.com/office/drawing/2014/main" id="{3A58AD35-F02E-ECA4-028A-49D00AB4C0D9}"/>
                    </a:ext>
                  </a:extLst>
                </p:cNvPr>
                <p:cNvSpPr>
                  <a:spLocks/>
                </p:cNvSpPr>
                <p:nvPr/>
              </p:nvSpPr>
              <p:spPr bwMode="auto">
                <a:xfrm flipH="1">
                  <a:off x="1103702" y="2195323"/>
                  <a:ext cx="200791" cy="64793"/>
                </a:xfrm>
                <a:custGeom>
                  <a:avLst/>
                  <a:gdLst>
                    <a:gd name="T0" fmla="*/ 11 w 11"/>
                    <a:gd name="T1" fmla="*/ 3 h 7"/>
                    <a:gd name="T2" fmla="*/ 6 w 11"/>
                    <a:gd name="T3" fmla="*/ 7 h 7"/>
                    <a:gd name="T4" fmla="*/ 0 w 11"/>
                    <a:gd name="T5" fmla="*/ 4 h 7"/>
                    <a:gd name="T6" fmla="*/ 5 w 11"/>
                    <a:gd name="T7" fmla="*/ 0 h 7"/>
                    <a:gd name="T8" fmla="*/ 11 w 11"/>
                    <a:gd name="T9" fmla="*/ 3 h 7"/>
                  </a:gdLst>
                  <a:ahLst/>
                  <a:cxnLst>
                    <a:cxn ang="0">
                      <a:pos x="T0" y="T1"/>
                    </a:cxn>
                    <a:cxn ang="0">
                      <a:pos x="T2" y="T3"/>
                    </a:cxn>
                    <a:cxn ang="0">
                      <a:pos x="T4" y="T5"/>
                    </a:cxn>
                    <a:cxn ang="0">
                      <a:pos x="T6" y="T7"/>
                    </a:cxn>
                    <a:cxn ang="0">
                      <a:pos x="T8" y="T9"/>
                    </a:cxn>
                  </a:cxnLst>
                  <a:rect l="0" t="0" r="r" b="b"/>
                  <a:pathLst>
                    <a:path w="11" h="7">
                      <a:moveTo>
                        <a:pt x="11" y="3"/>
                      </a:moveTo>
                      <a:cubicBezTo>
                        <a:pt x="11" y="5"/>
                        <a:pt x="8" y="6"/>
                        <a:pt x="6" y="7"/>
                      </a:cubicBezTo>
                      <a:cubicBezTo>
                        <a:pt x="3" y="7"/>
                        <a:pt x="0" y="6"/>
                        <a:pt x="0" y="4"/>
                      </a:cubicBezTo>
                      <a:cubicBezTo>
                        <a:pt x="0" y="2"/>
                        <a:pt x="2" y="0"/>
                        <a:pt x="5" y="0"/>
                      </a:cubicBezTo>
                      <a:cubicBezTo>
                        <a:pt x="8" y="0"/>
                        <a:pt x="11" y="1"/>
                        <a:pt x="11" y="3"/>
                      </a:cubicBezTo>
                      <a:close/>
                    </a:path>
                  </a:pathLst>
                </a:custGeom>
                <a:solidFill>
                  <a:srgbClr val="FF9D78"/>
                </a:solidFill>
                <a:ln>
                  <a:noFill/>
                </a:ln>
              </p:spPr>
              <p:txBody>
                <a:bodyPr vert="horz" wrap="square" lIns="45720" tIns="22860" rIns="45720" bIns="22860" numCol="1" anchor="t" anchorCtr="0" compatLnSpc="1">
                  <a:prstTxWarp prst="textNoShape">
                    <a:avLst/>
                  </a:prstTxWarp>
                </a:bodyPr>
                <a:lstStyle/>
                <a:p>
                  <a:endParaRPr lang="en-US" sz="900"/>
                </a:p>
              </p:txBody>
            </p:sp>
            <p:sp>
              <p:nvSpPr>
                <p:cNvPr id="103" name="Freeform 383">
                  <a:extLst>
                    <a:ext uri="{FF2B5EF4-FFF2-40B4-BE49-F238E27FC236}">
                      <a16:creationId xmlns:a16="http://schemas.microsoft.com/office/drawing/2014/main" id="{87BA388F-F407-F4F6-596A-396BF5B6573C}"/>
                    </a:ext>
                  </a:extLst>
                </p:cNvPr>
                <p:cNvSpPr>
                  <a:spLocks/>
                </p:cNvSpPr>
                <p:nvPr/>
              </p:nvSpPr>
              <p:spPr bwMode="auto">
                <a:xfrm flipH="1">
                  <a:off x="271771" y="1319160"/>
                  <a:ext cx="1364741" cy="710052"/>
                </a:xfrm>
                <a:custGeom>
                  <a:avLst/>
                  <a:gdLst>
                    <a:gd name="connsiteX0" fmla="*/ 649769 w 1364741"/>
                    <a:gd name="connsiteY0" fmla="*/ 0 h 710052"/>
                    <a:gd name="connsiteX1" fmla="*/ 34563 w 1364741"/>
                    <a:gd name="connsiteY1" fmla="*/ 132755 h 710052"/>
                    <a:gd name="connsiteX2" fmla="*/ 0 w 1364741"/>
                    <a:gd name="connsiteY2" fmla="*/ 152901 h 710052"/>
                    <a:gd name="connsiteX3" fmla="*/ 11432 w 1364741"/>
                    <a:gd name="connsiteY3" fmla="*/ 165070 h 710052"/>
                    <a:gd name="connsiteX4" fmla="*/ 71258 w 1364741"/>
                    <a:gd name="connsiteY4" fmla="*/ 212881 h 710052"/>
                    <a:gd name="connsiteX5" fmla="*/ 74150 w 1364741"/>
                    <a:gd name="connsiteY5" fmla="*/ 214518 h 710052"/>
                    <a:gd name="connsiteX6" fmla="*/ 72594 w 1364741"/>
                    <a:gd name="connsiteY6" fmla="*/ 222947 h 710052"/>
                    <a:gd name="connsiteX7" fmla="*/ 122083 w 1364741"/>
                    <a:gd name="connsiteY7" fmla="*/ 688329 h 710052"/>
                    <a:gd name="connsiteX8" fmla="*/ 219463 w 1364741"/>
                    <a:gd name="connsiteY8" fmla="*/ 274678 h 710052"/>
                    <a:gd name="connsiteX9" fmla="*/ 251743 w 1364741"/>
                    <a:gd name="connsiteY9" fmla="*/ 271521 h 710052"/>
                    <a:gd name="connsiteX10" fmla="*/ 268437 w 1364741"/>
                    <a:gd name="connsiteY10" fmla="*/ 267433 h 710052"/>
                    <a:gd name="connsiteX11" fmla="*/ 315785 w 1364741"/>
                    <a:gd name="connsiteY11" fmla="*/ 270728 h 710052"/>
                    <a:gd name="connsiteX12" fmla="*/ 549159 w 1364741"/>
                    <a:gd name="connsiteY12" fmla="*/ 247991 h 710052"/>
                    <a:gd name="connsiteX13" fmla="*/ 599620 w 1364741"/>
                    <a:gd name="connsiteY13" fmla="*/ 233318 h 710052"/>
                    <a:gd name="connsiteX14" fmla="*/ 614726 w 1364741"/>
                    <a:gd name="connsiteY14" fmla="*/ 232121 h 710052"/>
                    <a:gd name="connsiteX15" fmla="*/ 910345 w 1364741"/>
                    <a:gd name="connsiteY15" fmla="*/ 219706 h 710052"/>
                    <a:gd name="connsiteX16" fmla="*/ 1174858 w 1364741"/>
                    <a:gd name="connsiteY16" fmla="*/ 308025 h 710052"/>
                    <a:gd name="connsiteX17" fmla="*/ 1290924 w 1364741"/>
                    <a:gd name="connsiteY17" fmla="*/ 707576 h 710052"/>
                    <a:gd name="connsiteX18" fmla="*/ 1329599 w 1364741"/>
                    <a:gd name="connsiteY18" fmla="*/ 547773 h 710052"/>
                    <a:gd name="connsiteX19" fmla="*/ 1343229 w 1364741"/>
                    <a:gd name="connsiteY19" fmla="*/ 478360 h 710052"/>
                    <a:gd name="connsiteX20" fmla="*/ 1364741 w 1364741"/>
                    <a:gd name="connsiteY20" fmla="*/ 364627 h 710052"/>
                    <a:gd name="connsiteX21" fmla="*/ 1362678 w 1364741"/>
                    <a:gd name="connsiteY21" fmla="*/ 190015 h 710052"/>
                    <a:gd name="connsiteX22" fmla="*/ 1362651 w 1364741"/>
                    <a:gd name="connsiteY22" fmla="*/ 189688 h 710052"/>
                    <a:gd name="connsiteX23" fmla="*/ 1264975 w 1364741"/>
                    <a:gd name="connsiteY23" fmla="*/ 132755 h 710052"/>
                    <a:gd name="connsiteX24" fmla="*/ 649769 w 1364741"/>
                    <a:gd name="connsiteY24" fmla="*/ 0 h 710052"/>
                    <a:gd name="connsiteX0" fmla="*/ 649769 w 1364741"/>
                    <a:gd name="connsiteY0" fmla="*/ 0 h 710052"/>
                    <a:gd name="connsiteX1" fmla="*/ 34563 w 1364741"/>
                    <a:gd name="connsiteY1" fmla="*/ 132755 h 710052"/>
                    <a:gd name="connsiteX2" fmla="*/ 0 w 1364741"/>
                    <a:gd name="connsiteY2" fmla="*/ 152901 h 710052"/>
                    <a:gd name="connsiteX3" fmla="*/ 11432 w 1364741"/>
                    <a:gd name="connsiteY3" fmla="*/ 165070 h 710052"/>
                    <a:gd name="connsiteX4" fmla="*/ 71258 w 1364741"/>
                    <a:gd name="connsiteY4" fmla="*/ 212881 h 710052"/>
                    <a:gd name="connsiteX5" fmla="*/ 74150 w 1364741"/>
                    <a:gd name="connsiteY5" fmla="*/ 214518 h 710052"/>
                    <a:gd name="connsiteX6" fmla="*/ 72594 w 1364741"/>
                    <a:gd name="connsiteY6" fmla="*/ 222947 h 710052"/>
                    <a:gd name="connsiteX7" fmla="*/ 122083 w 1364741"/>
                    <a:gd name="connsiteY7" fmla="*/ 688329 h 710052"/>
                    <a:gd name="connsiteX8" fmla="*/ 219463 w 1364741"/>
                    <a:gd name="connsiteY8" fmla="*/ 274678 h 710052"/>
                    <a:gd name="connsiteX9" fmla="*/ 251743 w 1364741"/>
                    <a:gd name="connsiteY9" fmla="*/ 271521 h 710052"/>
                    <a:gd name="connsiteX10" fmla="*/ 268437 w 1364741"/>
                    <a:gd name="connsiteY10" fmla="*/ 267433 h 710052"/>
                    <a:gd name="connsiteX11" fmla="*/ 315785 w 1364741"/>
                    <a:gd name="connsiteY11" fmla="*/ 270728 h 710052"/>
                    <a:gd name="connsiteX12" fmla="*/ 549159 w 1364741"/>
                    <a:gd name="connsiteY12" fmla="*/ 247991 h 710052"/>
                    <a:gd name="connsiteX13" fmla="*/ 599620 w 1364741"/>
                    <a:gd name="connsiteY13" fmla="*/ 233318 h 710052"/>
                    <a:gd name="connsiteX14" fmla="*/ 614726 w 1364741"/>
                    <a:gd name="connsiteY14" fmla="*/ 232121 h 710052"/>
                    <a:gd name="connsiteX15" fmla="*/ 910345 w 1364741"/>
                    <a:gd name="connsiteY15" fmla="*/ 219706 h 710052"/>
                    <a:gd name="connsiteX16" fmla="*/ 1174858 w 1364741"/>
                    <a:gd name="connsiteY16" fmla="*/ 308025 h 710052"/>
                    <a:gd name="connsiteX17" fmla="*/ 1290924 w 1364741"/>
                    <a:gd name="connsiteY17" fmla="*/ 707576 h 710052"/>
                    <a:gd name="connsiteX18" fmla="*/ 1329599 w 1364741"/>
                    <a:gd name="connsiteY18" fmla="*/ 547773 h 710052"/>
                    <a:gd name="connsiteX19" fmla="*/ 1343229 w 1364741"/>
                    <a:gd name="connsiteY19" fmla="*/ 478360 h 710052"/>
                    <a:gd name="connsiteX20" fmla="*/ 1364741 w 1364741"/>
                    <a:gd name="connsiteY20" fmla="*/ 364627 h 710052"/>
                    <a:gd name="connsiteX21" fmla="*/ 1362678 w 1364741"/>
                    <a:gd name="connsiteY21" fmla="*/ 190015 h 710052"/>
                    <a:gd name="connsiteX22" fmla="*/ 1298256 w 1364741"/>
                    <a:gd name="connsiteY22" fmla="*/ 202567 h 710052"/>
                    <a:gd name="connsiteX23" fmla="*/ 1264975 w 1364741"/>
                    <a:gd name="connsiteY23" fmla="*/ 132755 h 710052"/>
                    <a:gd name="connsiteX24" fmla="*/ 649769 w 1364741"/>
                    <a:gd name="connsiteY24" fmla="*/ 0 h 710052"/>
                    <a:gd name="connsiteX0" fmla="*/ 649769 w 1364741"/>
                    <a:gd name="connsiteY0" fmla="*/ 0 h 710052"/>
                    <a:gd name="connsiteX1" fmla="*/ 34563 w 1364741"/>
                    <a:gd name="connsiteY1" fmla="*/ 132755 h 710052"/>
                    <a:gd name="connsiteX2" fmla="*/ 0 w 1364741"/>
                    <a:gd name="connsiteY2" fmla="*/ 152901 h 710052"/>
                    <a:gd name="connsiteX3" fmla="*/ 11432 w 1364741"/>
                    <a:gd name="connsiteY3" fmla="*/ 165070 h 710052"/>
                    <a:gd name="connsiteX4" fmla="*/ 71258 w 1364741"/>
                    <a:gd name="connsiteY4" fmla="*/ 212881 h 710052"/>
                    <a:gd name="connsiteX5" fmla="*/ 74150 w 1364741"/>
                    <a:gd name="connsiteY5" fmla="*/ 214518 h 710052"/>
                    <a:gd name="connsiteX6" fmla="*/ 72594 w 1364741"/>
                    <a:gd name="connsiteY6" fmla="*/ 222947 h 710052"/>
                    <a:gd name="connsiteX7" fmla="*/ 122083 w 1364741"/>
                    <a:gd name="connsiteY7" fmla="*/ 688329 h 710052"/>
                    <a:gd name="connsiteX8" fmla="*/ 219463 w 1364741"/>
                    <a:gd name="connsiteY8" fmla="*/ 274678 h 710052"/>
                    <a:gd name="connsiteX9" fmla="*/ 251743 w 1364741"/>
                    <a:gd name="connsiteY9" fmla="*/ 271521 h 710052"/>
                    <a:gd name="connsiteX10" fmla="*/ 268437 w 1364741"/>
                    <a:gd name="connsiteY10" fmla="*/ 267433 h 710052"/>
                    <a:gd name="connsiteX11" fmla="*/ 315785 w 1364741"/>
                    <a:gd name="connsiteY11" fmla="*/ 270728 h 710052"/>
                    <a:gd name="connsiteX12" fmla="*/ 549159 w 1364741"/>
                    <a:gd name="connsiteY12" fmla="*/ 247991 h 710052"/>
                    <a:gd name="connsiteX13" fmla="*/ 599620 w 1364741"/>
                    <a:gd name="connsiteY13" fmla="*/ 233318 h 710052"/>
                    <a:gd name="connsiteX14" fmla="*/ 614726 w 1364741"/>
                    <a:gd name="connsiteY14" fmla="*/ 232121 h 710052"/>
                    <a:gd name="connsiteX15" fmla="*/ 910345 w 1364741"/>
                    <a:gd name="connsiteY15" fmla="*/ 219706 h 710052"/>
                    <a:gd name="connsiteX16" fmla="*/ 1174858 w 1364741"/>
                    <a:gd name="connsiteY16" fmla="*/ 308025 h 710052"/>
                    <a:gd name="connsiteX17" fmla="*/ 1290924 w 1364741"/>
                    <a:gd name="connsiteY17" fmla="*/ 707576 h 710052"/>
                    <a:gd name="connsiteX18" fmla="*/ 1329599 w 1364741"/>
                    <a:gd name="connsiteY18" fmla="*/ 547773 h 710052"/>
                    <a:gd name="connsiteX19" fmla="*/ 1343229 w 1364741"/>
                    <a:gd name="connsiteY19" fmla="*/ 478360 h 710052"/>
                    <a:gd name="connsiteX20" fmla="*/ 1364741 w 1364741"/>
                    <a:gd name="connsiteY20" fmla="*/ 364627 h 710052"/>
                    <a:gd name="connsiteX21" fmla="*/ 1298256 w 1364741"/>
                    <a:gd name="connsiteY21" fmla="*/ 202567 h 710052"/>
                    <a:gd name="connsiteX22" fmla="*/ 1264975 w 1364741"/>
                    <a:gd name="connsiteY22" fmla="*/ 132755 h 710052"/>
                    <a:gd name="connsiteX23" fmla="*/ 649769 w 1364741"/>
                    <a:gd name="connsiteY23" fmla="*/ 0 h 710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364741" h="710052">
                      <a:moveTo>
                        <a:pt x="649769" y="0"/>
                      </a:moveTo>
                      <a:cubicBezTo>
                        <a:pt x="421883" y="0"/>
                        <a:pt x="210177" y="48940"/>
                        <a:pt x="34563" y="132755"/>
                      </a:cubicBezTo>
                      <a:lnTo>
                        <a:pt x="0" y="152901"/>
                      </a:lnTo>
                      <a:lnTo>
                        <a:pt x="11432" y="165070"/>
                      </a:lnTo>
                      <a:cubicBezTo>
                        <a:pt x="27936" y="181700"/>
                        <a:pt x="48566" y="198330"/>
                        <a:pt x="71258" y="212881"/>
                      </a:cubicBezTo>
                      <a:lnTo>
                        <a:pt x="74150" y="214518"/>
                      </a:lnTo>
                      <a:lnTo>
                        <a:pt x="72594" y="222947"/>
                      </a:lnTo>
                      <a:cubicBezTo>
                        <a:pt x="50527" y="401941"/>
                        <a:pt x="122083" y="688329"/>
                        <a:pt x="122083" y="688329"/>
                      </a:cubicBezTo>
                      <a:cubicBezTo>
                        <a:pt x="208689" y="553705"/>
                        <a:pt x="219463" y="274678"/>
                        <a:pt x="219463" y="274678"/>
                      </a:cubicBezTo>
                      <a:cubicBezTo>
                        <a:pt x="230272" y="274678"/>
                        <a:pt x="241089" y="273475"/>
                        <a:pt x="251743" y="271521"/>
                      </a:cubicBezTo>
                      <a:lnTo>
                        <a:pt x="268437" y="267433"/>
                      </a:lnTo>
                      <a:lnTo>
                        <a:pt x="315785" y="270728"/>
                      </a:lnTo>
                      <a:cubicBezTo>
                        <a:pt x="393920" y="273716"/>
                        <a:pt x="473086" y="266830"/>
                        <a:pt x="549159" y="247991"/>
                      </a:cubicBezTo>
                      <a:lnTo>
                        <a:pt x="599620" y="233318"/>
                      </a:lnTo>
                      <a:lnTo>
                        <a:pt x="614726" y="232121"/>
                      </a:lnTo>
                      <a:cubicBezTo>
                        <a:pt x="726070" y="223213"/>
                        <a:pt x="840651" y="214525"/>
                        <a:pt x="910345" y="219706"/>
                      </a:cubicBezTo>
                      <a:cubicBezTo>
                        <a:pt x="1049733" y="230067"/>
                        <a:pt x="1109772" y="244475"/>
                        <a:pt x="1174858" y="308025"/>
                      </a:cubicBezTo>
                      <a:cubicBezTo>
                        <a:pt x="1228868" y="519637"/>
                        <a:pt x="1261999" y="683585"/>
                        <a:pt x="1290924" y="707576"/>
                      </a:cubicBezTo>
                      <a:cubicBezTo>
                        <a:pt x="1312618" y="725570"/>
                        <a:pt x="1315578" y="642780"/>
                        <a:pt x="1329599" y="547773"/>
                      </a:cubicBezTo>
                      <a:lnTo>
                        <a:pt x="1343229" y="478360"/>
                      </a:lnTo>
                      <a:lnTo>
                        <a:pt x="1364741" y="364627"/>
                      </a:lnTo>
                      <a:cubicBezTo>
                        <a:pt x="1357246" y="318662"/>
                        <a:pt x="1314884" y="241212"/>
                        <a:pt x="1298256" y="202567"/>
                      </a:cubicBezTo>
                      <a:cubicBezTo>
                        <a:pt x="1265697" y="183589"/>
                        <a:pt x="1297534" y="151733"/>
                        <a:pt x="1264975" y="132755"/>
                      </a:cubicBezTo>
                      <a:cubicBezTo>
                        <a:pt x="1089361" y="48940"/>
                        <a:pt x="877656" y="0"/>
                        <a:pt x="649769" y="0"/>
                      </a:cubicBezTo>
                      <a:close/>
                    </a:path>
                  </a:pathLst>
                </a:custGeom>
                <a:solidFill>
                  <a:srgbClr val="5A4945"/>
                </a:solidFill>
                <a:ln>
                  <a:noFill/>
                </a:ln>
              </p:spPr>
              <p:txBody>
                <a:bodyPr vert="horz" wrap="square" lIns="45720" tIns="22860" rIns="45720" bIns="22860" numCol="1" anchor="t" anchorCtr="0" compatLnSpc="1">
                  <a:prstTxWarp prst="textNoShape">
                    <a:avLst/>
                  </a:prstTxWarp>
                  <a:noAutofit/>
                </a:bodyPr>
                <a:lstStyle/>
                <a:p>
                  <a:endParaRPr lang="en-US" sz="900"/>
                </a:p>
              </p:txBody>
            </p:sp>
            <p:sp>
              <p:nvSpPr>
                <p:cNvPr id="104" name="Freeform 384">
                  <a:extLst>
                    <a:ext uri="{FF2B5EF4-FFF2-40B4-BE49-F238E27FC236}">
                      <a16:creationId xmlns:a16="http://schemas.microsoft.com/office/drawing/2014/main" id="{56749B4A-28FD-E98B-646A-179A4D618D52}"/>
                    </a:ext>
                  </a:extLst>
                </p:cNvPr>
                <p:cNvSpPr>
                  <a:spLocks/>
                </p:cNvSpPr>
                <p:nvPr/>
              </p:nvSpPr>
              <p:spPr bwMode="auto">
                <a:xfrm rot="967563" flipH="1">
                  <a:off x="334362" y="934202"/>
                  <a:ext cx="1338436" cy="1121848"/>
                </a:xfrm>
                <a:custGeom>
                  <a:avLst/>
                  <a:gdLst>
                    <a:gd name="connsiteX0" fmla="*/ 822876 w 1503164"/>
                    <a:gd name="connsiteY0" fmla="*/ 26563 h 1259919"/>
                    <a:gd name="connsiteX1" fmla="*/ 781368 w 1503164"/>
                    <a:gd name="connsiteY1" fmla="*/ 17194 h 1259919"/>
                    <a:gd name="connsiteX2" fmla="*/ 587700 w 1503164"/>
                    <a:gd name="connsiteY2" fmla="*/ 68776 h 1259919"/>
                    <a:gd name="connsiteX3" fmla="*/ 432765 w 1503164"/>
                    <a:gd name="connsiteY3" fmla="*/ 0 h 1259919"/>
                    <a:gd name="connsiteX4" fmla="*/ 303653 w 1503164"/>
                    <a:gd name="connsiteY4" fmla="*/ 85970 h 1259919"/>
                    <a:gd name="connsiteX5" fmla="*/ 97073 w 1503164"/>
                    <a:gd name="connsiteY5" fmla="*/ 68776 h 1259919"/>
                    <a:gd name="connsiteX6" fmla="*/ 85347 w 1503164"/>
                    <a:gd name="connsiteY6" fmla="*/ 78853 h 1259919"/>
                    <a:gd name="connsiteX7" fmla="*/ 71906 w 1503164"/>
                    <a:gd name="connsiteY7" fmla="*/ 84951 h 1259919"/>
                    <a:gd name="connsiteX8" fmla="*/ 125810 w 1503164"/>
                    <a:gd name="connsiteY8" fmla="*/ 626120 h 1259919"/>
                    <a:gd name="connsiteX9" fmla="*/ 1160588 w 1503164"/>
                    <a:gd name="connsiteY9" fmla="*/ 652798 h 1259919"/>
                    <a:gd name="connsiteX10" fmla="*/ 1361511 w 1503164"/>
                    <a:gd name="connsiteY10" fmla="*/ 1255902 h 1259919"/>
                    <a:gd name="connsiteX11" fmla="*/ 1394728 w 1503164"/>
                    <a:gd name="connsiteY11" fmla="*/ 507067 h 1259919"/>
                    <a:gd name="connsiteX12" fmla="*/ 1376329 w 1503164"/>
                    <a:gd name="connsiteY12" fmla="*/ 489415 h 1259919"/>
                    <a:gd name="connsiteX13" fmla="*/ 1410754 w 1503164"/>
                    <a:gd name="connsiteY13" fmla="*/ 464331 h 1259919"/>
                    <a:gd name="connsiteX14" fmla="*/ 1433916 w 1503164"/>
                    <a:gd name="connsiteY14" fmla="*/ 416251 h 1259919"/>
                    <a:gd name="connsiteX15" fmla="*/ 1341930 w 1503164"/>
                    <a:gd name="connsiteY15" fmla="*/ 441550 h 1259919"/>
                    <a:gd name="connsiteX16" fmla="*/ 1329783 w 1503164"/>
                    <a:gd name="connsiteY16" fmla="*/ 448271 h 1259919"/>
                    <a:gd name="connsiteX17" fmla="*/ 1301709 w 1503164"/>
                    <a:gd name="connsiteY17" fmla="*/ 430929 h 1259919"/>
                    <a:gd name="connsiteX18" fmla="*/ 1313300 w 1503164"/>
                    <a:gd name="connsiteY18" fmla="*/ 417596 h 1259919"/>
                    <a:gd name="connsiteX19" fmla="*/ 1405008 w 1503164"/>
                    <a:gd name="connsiteY19" fmla="*/ 223382 h 1259919"/>
                    <a:gd name="connsiteX20" fmla="*/ 1267870 w 1503164"/>
                    <a:gd name="connsiteY20" fmla="*/ 368243 h 1259919"/>
                    <a:gd name="connsiteX21" fmla="*/ 1259400 w 1503164"/>
                    <a:gd name="connsiteY21" fmla="*/ 384364 h 1259919"/>
                    <a:gd name="connsiteX22" fmla="*/ 1244665 w 1503164"/>
                    <a:gd name="connsiteY22" fmla="*/ 350945 h 1259919"/>
                    <a:gd name="connsiteX23" fmla="*/ 1151293 w 1503164"/>
                    <a:gd name="connsiteY23" fmla="*/ 261915 h 1259919"/>
                    <a:gd name="connsiteX24" fmla="*/ 1145735 w 1503164"/>
                    <a:gd name="connsiteY24" fmla="*/ 259255 h 1259919"/>
                    <a:gd name="connsiteX25" fmla="*/ 1147926 w 1503164"/>
                    <a:gd name="connsiteY25" fmla="*/ 233865 h 1259919"/>
                    <a:gd name="connsiteX26" fmla="*/ 1000859 w 1503164"/>
                    <a:gd name="connsiteY26" fmla="*/ 111761 h 1259919"/>
                    <a:gd name="connsiteX27" fmla="*/ 884658 w 1503164"/>
                    <a:gd name="connsiteY27" fmla="*/ 120358 h 1259919"/>
                    <a:gd name="connsiteX28" fmla="*/ 822876 w 1503164"/>
                    <a:gd name="connsiteY28" fmla="*/ 26563 h 1259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503164" h="1259919">
                      <a:moveTo>
                        <a:pt x="822876" y="26563"/>
                      </a:moveTo>
                      <a:cubicBezTo>
                        <a:pt x="811225" y="22567"/>
                        <a:pt x="797507" y="19343"/>
                        <a:pt x="781368" y="17194"/>
                      </a:cubicBezTo>
                      <a:cubicBezTo>
                        <a:pt x="652256" y="0"/>
                        <a:pt x="587700" y="68776"/>
                        <a:pt x="587700" y="68776"/>
                      </a:cubicBezTo>
                      <a:cubicBezTo>
                        <a:pt x="587700" y="68776"/>
                        <a:pt x="548966" y="0"/>
                        <a:pt x="432765" y="0"/>
                      </a:cubicBezTo>
                      <a:cubicBezTo>
                        <a:pt x="316564" y="8597"/>
                        <a:pt x="303653" y="85970"/>
                        <a:pt x="303653" y="85970"/>
                      </a:cubicBezTo>
                      <a:cubicBezTo>
                        <a:pt x="303653" y="85970"/>
                        <a:pt x="226185" y="0"/>
                        <a:pt x="97073" y="68776"/>
                      </a:cubicBezTo>
                      <a:lnTo>
                        <a:pt x="85347" y="78853"/>
                      </a:lnTo>
                      <a:lnTo>
                        <a:pt x="71906" y="84951"/>
                      </a:lnTo>
                      <a:cubicBezTo>
                        <a:pt x="6890" y="138271"/>
                        <a:pt x="-72200" y="364491"/>
                        <a:pt x="125810" y="626120"/>
                      </a:cubicBezTo>
                      <a:cubicBezTo>
                        <a:pt x="352106" y="925126"/>
                        <a:pt x="1006657" y="608292"/>
                        <a:pt x="1160588" y="652798"/>
                      </a:cubicBezTo>
                      <a:cubicBezTo>
                        <a:pt x="1328566" y="720830"/>
                        <a:pt x="1270497" y="1210122"/>
                        <a:pt x="1361511" y="1255902"/>
                      </a:cubicBezTo>
                      <a:cubicBezTo>
                        <a:pt x="1436602" y="1311676"/>
                        <a:pt x="1619775" y="772788"/>
                        <a:pt x="1394728" y="507067"/>
                      </a:cubicBezTo>
                      <a:lnTo>
                        <a:pt x="1376329" y="489415"/>
                      </a:lnTo>
                      <a:lnTo>
                        <a:pt x="1410754" y="464331"/>
                      </a:lnTo>
                      <a:cubicBezTo>
                        <a:pt x="1430338" y="446930"/>
                        <a:pt x="1440606" y="429718"/>
                        <a:pt x="1433916" y="416251"/>
                      </a:cubicBezTo>
                      <a:cubicBezTo>
                        <a:pt x="1440070" y="394967"/>
                        <a:pt x="1391769" y="415598"/>
                        <a:pt x="1341930" y="441550"/>
                      </a:cubicBezTo>
                      <a:lnTo>
                        <a:pt x="1329783" y="448271"/>
                      </a:lnTo>
                      <a:lnTo>
                        <a:pt x="1301709" y="430929"/>
                      </a:lnTo>
                      <a:lnTo>
                        <a:pt x="1313300" y="417596"/>
                      </a:lnTo>
                      <a:cubicBezTo>
                        <a:pt x="1377458" y="341547"/>
                        <a:pt x="1453846" y="237502"/>
                        <a:pt x="1405008" y="223382"/>
                      </a:cubicBezTo>
                      <a:cubicBezTo>
                        <a:pt x="1365939" y="212086"/>
                        <a:pt x="1312020" y="288752"/>
                        <a:pt x="1267870" y="368243"/>
                      </a:cubicBezTo>
                      <a:lnTo>
                        <a:pt x="1259400" y="384364"/>
                      </a:lnTo>
                      <a:lnTo>
                        <a:pt x="1244665" y="350945"/>
                      </a:lnTo>
                      <a:cubicBezTo>
                        <a:pt x="1221763" y="313958"/>
                        <a:pt x="1189688" y="284754"/>
                        <a:pt x="1151293" y="261915"/>
                      </a:cubicBezTo>
                      <a:lnTo>
                        <a:pt x="1145735" y="259255"/>
                      </a:lnTo>
                      <a:lnTo>
                        <a:pt x="1147926" y="233865"/>
                      </a:lnTo>
                      <a:cubicBezTo>
                        <a:pt x="1138848" y="176238"/>
                        <a:pt x="1088010" y="124656"/>
                        <a:pt x="1000859" y="111761"/>
                      </a:cubicBezTo>
                      <a:cubicBezTo>
                        <a:pt x="936303" y="103164"/>
                        <a:pt x="884658" y="120358"/>
                        <a:pt x="884658" y="120358"/>
                      </a:cubicBezTo>
                      <a:cubicBezTo>
                        <a:pt x="884658" y="120358"/>
                        <a:pt x="904428" y="54537"/>
                        <a:pt x="822876" y="26563"/>
                      </a:cubicBezTo>
                      <a:close/>
                    </a:path>
                  </a:pathLst>
                </a:custGeom>
                <a:solidFill>
                  <a:srgbClr val="705B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en-US"/>
                </a:p>
              </p:txBody>
            </p:sp>
            <p:sp>
              <p:nvSpPr>
                <p:cNvPr id="105" name="Freeform 133">
                  <a:extLst>
                    <a:ext uri="{FF2B5EF4-FFF2-40B4-BE49-F238E27FC236}">
                      <a16:creationId xmlns:a16="http://schemas.microsoft.com/office/drawing/2014/main" id="{82EE6C74-8BDB-3600-3E1E-2CDD565CF476}"/>
                    </a:ext>
                  </a:extLst>
                </p:cNvPr>
                <p:cNvSpPr>
                  <a:spLocks/>
                </p:cNvSpPr>
                <p:nvPr/>
              </p:nvSpPr>
              <p:spPr bwMode="auto">
                <a:xfrm>
                  <a:off x="793593" y="2188852"/>
                  <a:ext cx="281550" cy="102382"/>
                </a:xfrm>
                <a:custGeom>
                  <a:avLst/>
                  <a:gdLst>
                    <a:gd name="T0" fmla="*/ 23 w 26"/>
                    <a:gd name="T1" fmla="*/ 2 h 9"/>
                    <a:gd name="T2" fmla="*/ 3 w 26"/>
                    <a:gd name="T3" fmla="*/ 2 h 9"/>
                    <a:gd name="T4" fmla="*/ 13 w 26"/>
                    <a:gd name="T5" fmla="*/ 9 h 9"/>
                    <a:gd name="T6" fmla="*/ 23 w 26"/>
                    <a:gd name="T7" fmla="*/ 2 h 9"/>
                  </a:gdLst>
                  <a:ahLst/>
                  <a:cxnLst>
                    <a:cxn ang="0">
                      <a:pos x="T0" y="T1"/>
                    </a:cxn>
                    <a:cxn ang="0">
                      <a:pos x="T2" y="T3"/>
                    </a:cxn>
                    <a:cxn ang="0">
                      <a:pos x="T4" y="T5"/>
                    </a:cxn>
                    <a:cxn ang="0">
                      <a:pos x="T6" y="T7"/>
                    </a:cxn>
                  </a:cxnLst>
                  <a:rect l="0" t="0" r="r" b="b"/>
                  <a:pathLst>
                    <a:path w="26" h="9">
                      <a:moveTo>
                        <a:pt x="23" y="2"/>
                      </a:moveTo>
                      <a:cubicBezTo>
                        <a:pt x="19" y="0"/>
                        <a:pt x="6" y="0"/>
                        <a:pt x="3" y="2"/>
                      </a:cubicBezTo>
                      <a:cubicBezTo>
                        <a:pt x="0" y="3"/>
                        <a:pt x="10" y="9"/>
                        <a:pt x="13" y="9"/>
                      </a:cubicBezTo>
                      <a:cubicBezTo>
                        <a:pt x="16" y="9"/>
                        <a:pt x="26" y="3"/>
                        <a:pt x="23" y="2"/>
                      </a:cubicBezTo>
                    </a:path>
                  </a:pathLst>
                </a:custGeom>
                <a:solidFill>
                  <a:srgbClr val="ED90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grpSp>
          <p:sp>
            <p:nvSpPr>
              <p:cNvPr id="84" name="Freeform 756">
                <a:extLst>
                  <a:ext uri="{FF2B5EF4-FFF2-40B4-BE49-F238E27FC236}">
                    <a16:creationId xmlns:a16="http://schemas.microsoft.com/office/drawing/2014/main" id="{F2E266C1-B77E-F765-65C1-D66C705F964C}"/>
                  </a:ext>
                </a:extLst>
              </p:cNvPr>
              <p:cNvSpPr>
                <a:spLocks noEditPoints="1"/>
              </p:cNvSpPr>
              <p:nvPr/>
            </p:nvSpPr>
            <p:spPr bwMode="auto">
              <a:xfrm>
                <a:off x="2179637" y="3151648"/>
                <a:ext cx="1776954" cy="872115"/>
              </a:xfrm>
              <a:custGeom>
                <a:avLst/>
                <a:gdLst>
                  <a:gd name="T0" fmla="*/ 51 w 62"/>
                  <a:gd name="T1" fmla="*/ 0 h 26"/>
                  <a:gd name="T2" fmla="*/ 61 w 62"/>
                  <a:gd name="T3" fmla="*/ 2 h 26"/>
                  <a:gd name="T4" fmla="*/ 62 w 62"/>
                  <a:gd name="T5" fmla="*/ 3 h 26"/>
                  <a:gd name="T6" fmla="*/ 62 w 62"/>
                  <a:gd name="T7" fmla="*/ 8 h 26"/>
                  <a:gd name="T8" fmla="*/ 61 w 62"/>
                  <a:gd name="T9" fmla="*/ 10 h 26"/>
                  <a:gd name="T10" fmla="*/ 61 w 62"/>
                  <a:gd name="T11" fmla="*/ 11 h 26"/>
                  <a:gd name="T12" fmla="*/ 58 w 62"/>
                  <a:gd name="T13" fmla="*/ 21 h 26"/>
                  <a:gd name="T14" fmla="*/ 53 w 62"/>
                  <a:gd name="T15" fmla="*/ 25 h 26"/>
                  <a:gd name="T16" fmla="*/ 42 w 62"/>
                  <a:gd name="T17" fmla="*/ 25 h 26"/>
                  <a:gd name="T18" fmla="*/ 37 w 62"/>
                  <a:gd name="T19" fmla="*/ 21 h 26"/>
                  <a:gd name="T20" fmla="*/ 34 w 62"/>
                  <a:gd name="T21" fmla="*/ 15 h 26"/>
                  <a:gd name="T22" fmla="*/ 33 w 62"/>
                  <a:gd name="T23" fmla="*/ 7 h 26"/>
                  <a:gd name="T24" fmla="*/ 31 w 62"/>
                  <a:gd name="T25" fmla="*/ 6 h 26"/>
                  <a:gd name="T26" fmla="*/ 29 w 62"/>
                  <a:gd name="T27" fmla="*/ 7 h 26"/>
                  <a:gd name="T28" fmla="*/ 29 w 62"/>
                  <a:gd name="T29" fmla="*/ 9 h 26"/>
                  <a:gd name="T30" fmla="*/ 25 w 62"/>
                  <a:gd name="T31" fmla="*/ 21 h 26"/>
                  <a:gd name="T32" fmla="*/ 19 w 62"/>
                  <a:gd name="T33" fmla="*/ 25 h 26"/>
                  <a:gd name="T34" fmla="*/ 10 w 62"/>
                  <a:gd name="T35" fmla="*/ 26 h 26"/>
                  <a:gd name="T36" fmla="*/ 4 w 62"/>
                  <a:gd name="T37" fmla="*/ 21 h 26"/>
                  <a:gd name="T38" fmla="*/ 1 w 62"/>
                  <a:gd name="T39" fmla="*/ 11 h 26"/>
                  <a:gd name="T40" fmla="*/ 1 w 62"/>
                  <a:gd name="T41" fmla="*/ 9 h 26"/>
                  <a:gd name="T42" fmla="*/ 0 w 62"/>
                  <a:gd name="T43" fmla="*/ 8 h 26"/>
                  <a:gd name="T44" fmla="*/ 0 w 62"/>
                  <a:gd name="T45" fmla="*/ 3 h 26"/>
                  <a:gd name="T46" fmla="*/ 2 w 62"/>
                  <a:gd name="T47" fmla="*/ 1 h 26"/>
                  <a:gd name="T48" fmla="*/ 10 w 62"/>
                  <a:gd name="T49" fmla="*/ 0 h 26"/>
                  <a:gd name="T50" fmla="*/ 24 w 62"/>
                  <a:gd name="T51" fmla="*/ 1 h 26"/>
                  <a:gd name="T52" fmla="*/ 36 w 62"/>
                  <a:gd name="T53" fmla="*/ 1 h 26"/>
                  <a:gd name="T54" fmla="*/ 46 w 62"/>
                  <a:gd name="T55" fmla="*/ 0 h 26"/>
                  <a:gd name="T56" fmla="*/ 51 w 62"/>
                  <a:gd name="T57" fmla="*/ 0 h 26"/>
                  <a:gd name="T58" fmla="*/ 38 w 62"/>
                  <a:gd name="T59" fmla="*/ 4 h 26"/>
                  <a:gd name="T60" fmla="*/ 35 w 62"/>
                  <a:gd name="T61" fmla="*/ 9 h 26"/>
                  <a:gd name="T62" fmla="*/ 38 w 62"/>
                  <a:gd name="T63" fmla="*/ 20 h 26"/>
                  <a:gd name="T64" fmla="*/ 44 w 62"/>
                  <a:gd name="T65" fmla="*/ 23 h 26"/>
                  <a:gd name="T66" fmla="*/ 53 w 62"/>
                  <a:gd name="T67" fmla="*/ 23 h 26"/>
                  <a:gd name="T68" fmla="*/ 56 w 62"/>
                  <a:gd name="T69" fmla="*/ 21 h 26"/>
                  <a:gd name="T70" fmla="*/ 57 w 62"/>
                  <a:gd name="T71" fmla="*/ 6 h 26"/>
                  <a:gd name="T72" fmla="*/ 55 w 62"/>
                  <a:gd name="T73" fmla="*/ 4 h 26"/>
                  <a:gd name="T74" fmla="*/ 49 w 62"/>
                  <a:gd name="T75" fmla="*/ 3 h 26"/>
                  <a:gd name="T76" fmla="*/ 45 w 62"/>
                  <a:gd name="T77" fmla="*/ 2 h 26"/>
                  <a:gd name="T78" fmla="*/ 38 w 62"/>
                  <a:gd name="T79" fmla="*/ 4 h 26"/>
                  <a:gd name="T80" fmla="*/ 20 w 62"/>
                  <a:gd name="T81" fmla="*/ 23 h 26"/>
                  <a:gd name="T82" fmla="*/ 23 w 62"/>
                  <a:gd name="T83" fmla="*/ 21 h 26"/>
                  <a:gd name="T84" fmla="*/ 27 w 62"/>
                  <a:gd name="T85" fmla="*/ 8 h 26"/>
                  <a:gd name="T86" fmla="*/ 24 w 62"/>
                  <a:gd name="T87" fmla="*/ 4 h 26"/>
                  <a:gd name="T88" fmla="*/ 17 w 62"/>
                  <a:gd name="T89" fmla="*/ 2 h 26"/>
                  <a:gd name="T90" fmla="*/ 8 w 62"/>
                  <a:gd name="T91" fmla="*/ 3 h 26"/>
                  <a:gd name="T92" fmla="*/ 6 w 62"/>
                  <a:gd name="T93" fmla="*/ 5 h 26"/>
                  <a:gd name="T94" fmla="*/ 4 w 62"/>
                  <a:gd name="T95" fmla="*/ 8 h 26"/>
                  <a:gd name="T96" fmla="*/ 5 w 62"/>
                  <a:gd name="T97" fmla="*/ 20 h 26"/>
                  <a:gd name="T98" fmla="*/ 11 w 62"/>
                  <a:gd name="T99" fmla="*/ 24 h 26"/>
                  <a:gd name="T100" fmla="*/ 14 w 62"/>
                  <a:gd name="T101" fmla="*/ 24 h 26"/>
                  <a:gd name="T102" fmla="*/ 20 w 62"/>
                  <a:gd name="T103" fmla="*/ 2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2" h="26">
                    <a:moveTo>
                      <a:pt x="51" y="0"/>
                    </a:moveTo>
                    <a:cubicBezTo>
                      <a:pt x="54" y="0"/>
                      <a:pt x="57" y="1"/>
                      <a:pt x="61" y="2"/>
                    </a:cubicBezTo>
                    <a:cubicBezTo>
                      <a:pt x="61" y="2"/>
                      <a:pt x="62" y="2"/>
                      <a:pt x="62" y="3"/>
                    </a:cubicBezTo>
                    <a:cubicBezTo>
                      <a:pt x="62" y="5"/>
                      <a:pt x="62" y="6"/>
                      <a:pt x="62" y="8"/>
                    </a:cubicBezTo>
                    <a:cubicBezTo>
                      <a:pt x="62" y="9"/>
                      <a:pt x="61" y="9"/>
                      <a:pt x="61" y="10"/>
                    </a:cubicBezTo>
                    <a:cubicBezTo>
                      <a:pt x="61" y="10"/>
                      <a:pt x="61" y="10"/>
                      <a:pt x="61" y="11"/>
                    </a:cubicBezTo>
                    <a:cubicBezTo>
                      <a:pt x="60" y="13"/>
                      <a:pt x="59" y="18"/>
                      <a:pt x="58" y="21"/>
                    </a:cubicBezTo>
                    <a:cubicBezTo>
                      <a:pt x="57" y="24"/>
                      <a:pt x="55" y="25"/>
                      <a:pt x="53" y="25"/>
                    </a:cubicBezTo>
                    <a:cubicBezTo>
                      <a:pt x="49" y="26"/>
                      <a:pt x="46" y="26"/>
                      <a:pt x="42" y="25"/>
                    </a:cubicBezTo>
                    <a:cubicBezTo>
                      <a:pt x="40" y="24"/>
                      <a:pt x="38" y="23"/>
                      <a:pt x="37" y="21"/>
                    </a:cubicBezTo>
                    <a:cubicBezTo>
                      <a:pt x="36" y="19"/>
                      <a:pt x="35" y="17"/>
                      <a:pt x="34" y="15"/>
                    </a:cubicBezTo>
                    <a:cubicBezTo>
                      <a:pt x="34" y="13"/>
                      <a:pt x="33" y="9"/>
                      <a:pt x="33" y="7"/>
                    </a:cubicBezTo>
                    <a:cubicBezTo>
                      <a:pt x="32" y="6"/>
                      <a:pt x="32" y="6"/>
                      <a:pt x="31" y="6"/>
                    </a:cubicBezTo>
                    <a:cubicBezTo>
                      <a:pt x="30" y="6"/>
                      <a:pt x="30" y="6"/>
                      <a:pt x="29" y="7"/>
                    </a:cubicBezTo>
                    <a:cubicBezTo>
                      <a:pt x="29" y="7"/>
                      <a:pt x="29" y="8"/>
                      <a:pt x="29" y="9"/>
                    </a:cubicBezTo>
                    <a:cubicBezTo>
                      <a:pt x="28" y="12"/>
                      <a:pt x="27" y="18"/>
                      <a:pt x="25" y="21"/>
                    </a:cubicBezTo>
                    <a:cubicBezTo>
                      <a:pt x="24" y="23"/>
                      <a:pt x="22" y="24"/>
                      <a:pt x="19" y="25"/>
                    </a:cubicBezTo>
                    <a:cubicBezTo>
                      <a:pt x="16" y="26"/>
                      <a:pt x="14" y="26"/>
                      <a:pt x="10" y="26"/>
                    </a:cubicBezTo>
                    <a:cubicBezTo>
                      <a:pt x="7" y="25"/>
                      <a:pt x="5" y="24"/>
                      <a:pt x="4" y="21"/>
                    </a:cubicBezTo>
                    <a:cubicBezTo>
                      <a:pt x="3" y="18"/>
                      <a:pt x="2" y="14"/>
                      <a:pt x="1" y="11"/>
                    </a:cubicBezTo>
                    <a:cubicBezTo>
                      <a:pt x="1" y="10"/>
                      <a:pt x="1" y="10"/>
                      <a:pt x="1" y="9"/>
                    </a:cubicBezTo>
                    <a:cubicBezTo>
                      <a:pt x="0" y="9"/>
                      <a:pt x="0" y="9"/>
                      <a:pt x="0" y="8"/>
                    </a:cubicBezTo>
                    <a:cubicBezTo>
                      <a:pt x="0" y="7"/>
                      <a:pt x="0" y="5"/>
                      <a:pt x="0" y="3"/>
                    </a:cubicBezTo>
                    <a:cubicBezTo>
                      <a:pt x="0" y="2"/>
                      <a:pt x="0" y="2"/>
                      <a:pt x="2" y="1"/>
                    </a:cubicBezTo>
                    <a:cubicBezTo>
                      <a:pt x="5" y="1"/>
                      <a:pt x="7" y="0"/>
                      <a:pt x="10" y="0"/>
                    </a:cubicBezTo>
                    <a:cubicBezTo>
                      <a:pt x="15" y="0"/>
                      <a:pt x="19" y="0"/>
                      <a:pt x="24" y="1"/>
                    </a:cubicBezTo>
                    <a:cubicBezTo>
                      <a:pt x="28" y="1"/>
                      <a:pt x="32" y="2"/>
                      <a:pt x="36" y="1"/>
                    </a:cubicBezTo>
                    <a:cubicBezTo>
                      <a:pt x="40" y="0"/>
                      <a:pt x="42" y="0"/>
                      <a:pt x="46" y="0"/>
                    </a:cubicBezTo>
                    <a:cubicBezTo>
                      <a:pt x="48" y="0"/>
                      <a:pt x="49" y="0"/>
                      <a:pt x="51" y="0"/>
                    </a:cubicBezTo>
                    <a:moveTo>
                      <a:pt x="38" y="4"/>
                    </a:moveTo>
                    <a:cubicBezTo>
                      <a:pt x="35" y="5"/>
                      <a:pt x="35" y="6"/>
                      <a:pt x="35" y="9"/>
                    </a:cubicBezTo>
                    <a:cubicBezTo>
                      <a:pt x="36" y="12"/>
                      <a:pt x="37" y="17"/>
                      <a:pt x="38" y="20"/>
                    </a:cubicBezTo>
                    <a:cubicBezTo>
                      <a:pt x="40" y="22"/>
                      <a:pt x="41" y="23"/>
                      <a:pt x="44" y="23"/>
                    </a:cubicBezTo>
                    <a:cubicBezTo>
                      <a:pt x="47" y="24"/>
                      <a:pt x="49" y="24"/>
                      <a:pt x="53" y="23"/>
                    </a:cubicBezTo>
                    <a:cubicBezTo>
                      <a:pt x="54" y="23"/>
                      <a:pt x="55" y="22"/>
                      <a:pt x="56" y="21"/>
                    </a:cubicBezTo>
                    <a:cubicBezTo>
                      <a:pt x="58" y="17"/>
                      <a:pt x="58" y="10"/>
                      <a:pt x="57" y="6"/>
                    </a:cubicBezTo>
                    <a:cubicBezTo>
                      <a:pt x="57" y="5"/>
                      <a:pt x="56" y="5"/>
                      <a:pt x="55" y="4"/>
                    </a:cubicBezTo>
                    <a:cubicBezTo>
                      <a:pt x="53" y="3"/>
                      <a:pt x="51" y="3"/>
                      <a:pt x="49" y="3"/>
                    </a:cubicBezTo>
                    <a:cubicBezTo>
                      <a:pt x="48" y="2"/>
                      <a:pt x="46" y="2"/>
                      <a:pt x="45" y="2"/>
                    </a:cubicBezTo>
                    <a:cubicBezTo>
                      <a:pt x="42" y="3"/>
                      <a:pt x="41" y="3"/>
                      <a:pt x="38" y="4"/>
                    </a:cubicBezTo>
                    <a:moveTo>
                      <a:pt x="20" y="23"/>
                    </a:moveTo>
                    <a:cubicBezTo>
                      <a:pt x="21" y="23"/>
                      <a:pt x="22" y="22"/>
                      <a:pt x="23" y="21"/>
                    </a:cubicBezTo>
                    <a:cubicBezTo>
                      <a:pt x="25" y="18"/>
                      <a:pt x="26" y="12"/>
                      <a:pt x="27" y="8"/>
                    </a:cubicBezTo>
                    <a:cubicBezTo>
                      <a:pt x="27" y="6"/>
                      <a:pt x="26" y="5"/>
                      <a:pt x="24" y="4"/>
                    </a:cubicBezTo>
                    <a:cubicBezTo>
                      <a:pt x="22" y="3"/>
                      <a:pt x="20" y="3"/>
                      <a:pt x="17" y="2"/>
                    </a:cubicBezTo>
                    <a:cubicBezTo>
                      <a:pt x="14" y="2"/>
                      <a:pt x="12" y="2"/>
                      <a:pt x="8" y="3"/>
                    </a:cubicBezTo>
                    <a:cubicBezTo>
                      <a:pt x="7" y="4"/>
                      <a:pt x="6" y="4"/>
                      <a:pt x="6" y="5"/>
                    </a:cubicBezTo>
                    <a:cubicBezTo>
                      <a:pt x="4" y="5"/>
                      <a:pt x="4" y="7"/>
                      <a:pt x="4" y="8"/>
                    </a:cubicBezTo>
                    <a:cubicBezTo>
                      <a:pt x="4" y="11"/>
                      <a:pt x="4" y="17"/>
                      <a:pt x="5" y="20"/>
                    </a:cubicBezTo>
                    <a:cubicBezTo>
                      <a:pt x="6" y="22"/>
                      <a:pt x="8" y="23"/>
                      <a:pt x="11" y="24"/>
                    </a:cubicBezTo>
                    <a:cubicBezTo>
                      <a:pt x="12" y="24"/>
                      <a:pt x="13" y="24"/>
                      <a:pt x="14" y="24"/>
                    </a:cubicBezTo>
                    <a:cubicBezTo>
                      <a:pt x="16" y="24"/>
                      <a:pt x="17" y="24"/>
                      <a:pt x="20" y="23"/>
                    </a:cubicBezTo>
                  </a:path>
                </a:pathLst>
              </a:custGeom>
              <a:solidFill>
                <a:srgbClr val="1C1C1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grpSp>
      </p:grpSp>
    </p:spTree>
    <p:extLst>
      <p:ext uri="{BB962C8B-B14F-4D97-AF65-F5344CB8AC3E}">
        <p14:creationId xmlns:p14="http://schemas.microsoft.com/office/powerpoint/2010/main" val="2303588317"/>
      </p:ext>
    </p:extLst>
  </p:cSld>
  <p:clrMapOvr>
    <a:masterClrMapping/>
  </p:clrMapOvr>
  <p:transition spd="slow">
    <p:push/>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100000" fill="hold" grpId="0" nodeType="withEffect">
                                  <p:stCondLst>
                                    <p:cond delay="25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0-#ppt_w/2"/>
                                          </p:val>
                                        </p:tav>
                                        <p:tav tm="100000">
                                          <p:val>
                                            <p:strVal val="#ppt_x"/>
                                          </p:val>
                                        </p:tav>
                                      </p:tavLst>
                                    </p:anim>
                                    <p:anim calcmode="lin" valueType="num">
                                      <p:cBhvr additive="base">
                                        <p:cTn id="8" dur="500" fill="hold"/>
                                        <p:tgtEl>
                                          <p:spTgt spid="5"/>
                                        </p:tgtEl>
                                        <p:attrNameLst>
                                          <p:attrName>ppt_y</p:attrName>
                                        </p:attrNameLst>
                                      </p:cBhvr>
                                      <p:tavLst>
                                        <p:tav tm="0">
                                          <p:val>
                                            <p:strVal val="#ppt_y"/>
                                          </p:val>
                                        </p:tav>
                                        <p:tav tm="100000">
                                          <p:val>
                                            <p:strVal val="#ppt_y"/>
                                          </p:val>
                                        </p:tav>
                                      </p:tavLst>
                                    </p:anim>
                                  </p:childTnLst>
                                </p:cTn>
                              </p:par>
                            </p:childTnLst>
                          </p:cTn>
                        </p:par>
                        <p:par>
                          <p:cTn id="9" fill="hold">
                            <p:stCondLst>
                              <p:cond delay="750"/>
                            </p:stCondLst>
                            <p:childTnLst>
                              <p:par>
                                <p:cTn id="10" presetID="2" presetClass="entr" presetSubtype="4" fill="hold" nodeType="afterEffect">
                                  <p:stCondLst>
                                    <p:cond delay="0"/>
                                  </p:stCondLst>
                                  <p:childTnLst>
                                    <p:set>
                                      <p:cBhvr>
                                        <p:cTn id="11" dur="1" fill="hold">
                                          <p:stCondLst>
                                            <p:cond delay="0"/>
                                          </p:stCondLst>
                                        </p:cTn>
                                        <p:tgtEl>
                                          <p:spTgt spid="6"/>
                                        </p:tgtEl>
                                        <p:attrNameLst>
                                          <p:attrName>style.visibility</p:attrName>
                                        </p:attrNameLst>
                                      </p:cBhvr>
                                      <p:to>
                                        <p:strVal val="visible"/>
                                      </p:to>
                                    </p:set>
                                    <p:anim calcmode="lin" valueType="num">
                                      <p:cBhvr additive="base">
                                        <p:cTn id="12" dur="500" fill="hold"/>
                                        <p:tgtEl>
                                          <p:spTgt spid="6"/>
                                        </p:tgtEl>
                                        <p:attrNameLst>
                                          <p:attrName>ppt_x</p:attrName>
                                        </p:attrNameLst>
                                      </p:cBhvr>
                                      <p:tavLst>
                                        <p:tav tm="0">
                                          <p:val>
                                            <p:strVal val="#ppt_x"/>
                                          </p:val>
                                        </p:tav>
                                        <p:tav tm="100000">
                                          <p:val>
                                            <p:strVal val="#ppt_x"/>
                                          </p:val>
                                        </p:tav>
                                      </p:tavLst>
                                    </p:anim>
                                    <p:anim calcmode="lin" valueType="num">
                                      <p:cBhvr additive="base">
                                        <p:cTn id="13" dur="500" fill="hold"/>
                                        <p:tgtEl>
                                          <p:spTgt spid="6"/>
                                        </p:tgtEl>
                                        <p:attrNameLst>
                                          <p:attrName>ppt_y</p:attrName>
                                        </p:attrNameLst>
                                      </p:cBhvr>
                                      <p:tavLst>
                                        <p:tav tm="0">
                                          <p:val>
                                            <p:strVal val="1+#ppt_h/2"/>
                                          </p:val>
                                        </p:tav>
                                        <p:tav tm="100000">
                                          <p:val>
                                            <p:strVal val="#ppt_y"/>
                                          </p:val>
                                        </p:tav>
                                      </p:tavLst>
                                    </p:anim>
                                  </p:childTnLst>
                                </p:cTn>
                              </p:par>
                            </p:childTnLst>
                          </p:cTn>
                        </p:par>
                        <p:par>
                          <p:cTn id="14" fill="hold">
                            <p:stCondLst>
                              <p:cond delay="1250"/>
                            </p:stCondLst>
                            <p:childTnLst>
                              <p:par>
                                <p:cTn id="15" presetID="2" presetClass="entr" presetSubtype="4" fill="hold" nodeType="afterEffect">
                                  <p:stCondLst>
                                    <p:cond delay="0"/>
                                  </p:stCondLst>
                                  <p:childTnLst>
                                    <p:set>
                                      <p:cBhvr>
                                        <p:cTn id="16" dur="1" fill="hold">
                                          <p:stCondLst>
                                            <p:cond delay="0"/>
                                          </p:stCondLst>
                                        </p:cTn>
                                        <p:tgtEl>
                                          <p:spTgt spid="7"/>
                                        </p:tgtEl>
                                        <p:attrNameLst>
                                          <p:attrName>style.visibility</p:attrName>
                                        </p:attrNameLst>
                                      </p:cBhvr>
                                      <p:to>
                                        <p:strVal val="visible"/>
                                      </p:to>
                                    </p:set>
                                    <p:anim calcmode="lin" valueType="num">
                                      <p:cBhvr additive="base">
                                        <p:cTn id="17" dur="500" fill="hold"/>
                                        <p:tgtEl>
                                          <p:spTgt spid="7"/>
                                        </p:tgtEl>
                                        <p:attrNameLst>
                                          <p:attrName>ppt_x</p:attrName>
                                        </p:attrNameLst>
                                      </p:cBhvr>
                                      <p:tavLst>
                                        <p:tav tm="0">
                                          <p:val>
                                            <p:strVal val="#ppt_x"/>
                                          </p:val>
                                        </p:tav>
                                        <p:tav tm="100000">
                                          <p:val>
                                            <p:strVal val="#ppt_x"/>
                                          </p:val>
                                        </p:tav>
                                      </p:tavLst>
                                    </p:anim>
                                    <p:anim calcmode="lin" valueType="num">
                                      <p:cBhvr additive="base">
                                        <p:cTn id="18" dur="500" fill="hold"/>
                                        <p:tgtEl>
                                          <p:spTgt spid="7"/>
                                        </p:tgtEl>
                                        <p:attrNameLst>
                                          <p:attrName>ppt_y</p:attrName>
                                        </p:attrNameLst>
                                      </p:cBhvr>
                                      <p:tavLst>
                                        <p:tav tm="0">
                                          <p:val>
                                            <p:strVal val="1+#ppt_h/2"/>
                                          </p:val>
                                        </p:tav>
                                        <p:tav tm="100000">
                                          <p:val>
                                            <p:strVal val="#ppt_y"/>
                                          </p:val>
                                        </p:tav>
                                      </p:tavLst>
                                    </p:anim>
                                  </p:childTnLst>
                                </p:cTn>
                              </p:par>
                              <p:par>
                                <p:cTn id="19" presetID="2" presetClass="entr" presetSubtype="8" decel="100000" fill="hold" grpId="0" nodeType="withEffect" nodePh="1">
                                  <p:stCondLst>
                                    <p:cond delay="500"/>
                                  </p:stCondLst>
                                  <p:endCondLst>
                                    <p:cond evt="begin" delay="0">
                                      <p:tn val="19"/>
                                    </p:cond>
                                  </p:endCondLst>
                                  <p:childTnLst>
                                    <p:set>
                                      <p:cBhvr>
                                        <p:cTn id="20" dur="1" fill="hold">
                                          <p:stCondLst>
                                            <p:cond delay="0"/>
                                          </p:stCondLst>
                                        </p:cTn>
                                        <p:tgtEl>
                                          <p:spTgt spid="12">
                                            <p:txEl>
                                              <p:charRg st="4294967295" end="4294967295"/>
                                            </p:txEl>
                                          </p:spTgt>
                                        </p:tgtEl>
                                        <p:attrNameLst>
                                          <p:attrName>style.visibility</p:attrName>
                                        </p:attrNameLst>
                                      </p:cBhvr>
                                      <p:to>
                                        <p:strVal val="visible"/>
                                      </p:to>
                                    </p:set>
                                    <p:anim calcmode="lin" valueType="num">
                                      <p:cBhvr additive="base">
                                        <p:cTn id="21" dur="500" fill="hold"/>
                                        <p:tgtEl>
                                          <p:spTgt spid="12">
                                            <p:txEl>
                                              <p:charRg st="4294967295" end="4294967295"/>
                                            </p:txEl>
                                          </p:spTgt>
                                        </p:tgtEl>
                                        <p:attrNameLst>
                                          <p:attrName>ppt_x</p:attrName>
                                        </p:attrNameLst>
                                      </p:cBhvr>
                                      <p:tavLst>
                                        <p:tav tm="0">
                                          <p:val>
                                            <p:strVal val="0-#ppt_w/2"/>
                                          </p:val>
                                        </p:tav>
                                        <p:tav tm="100000">
                                          <p:val>
                                            <p:strVal val="#ppt_x"/>
                                          </p:val>
                                        </p:tav>
                                      </p:tavLst>
                                    </p:anim>
                                    <p:anim calcmode="lin" valueType="num">
                                      <p:cBhvr additive="base">
                                        <p:cTn id="22" dur="500" fill="hold"/>
                                        <p:tgtEl>
                                          <p:spTgt spid="12">
                                            <p:txEl>
                                              <p:charRg st="4294967295" end="4294967295"/>
                                            </p:txEl>
                                          </p:spTgt>
                                        </p:tgtEl>
                                        <p:attrNameLst>
                                          <p:attrName>ppt_y</p:attrName>
                                        </p:attrNameLst>
                                      </p:cBhvr>
                                      <p:tavLst>
                                        <p:tav tm="0">
                                          <p:val>
                                            <p:strVal val="#ppt_y"/>
                                          </p:val>
                                        </p:tav>
                                        <p:tav tm="100000">
                                          <p:val>
                                            <p:strVal val="#ppt_y"/>
                                          </p:val>
                                        </p:tav>
                                      </p:tavLst>
                                    </p:anim>
                                  </p:childTnLst>
                                </p:cTn>
                              </p:par>
                            </p:childTnLst>
                          </p:cTn>
                        </p:par>
                        <p:par>
                          <p:cTn id="23" fill="hold">
                            <p:stCondLst>
                              <p:cond delay="2250"/>
                            </p:stCondLst>
                            <p:childTnLst>
                              <p:par>
                                <p:cTn id="24" presetID="2" presetClass="entr" presetSubtype="4" fill="hold" nodeType="afterEffect">
                                  <p:stCondLst>
                                    <p:cond delay="0"/>
                                  </p:stCondLst>
                                  <p:childTnLst>
                                    <p:set>
                                      <p:cBhvr>
                                        <p:cTn id="25" dur="1" fill="hold">
                                          <p:stCondLst>
                                            <p:cond delay="0"/>
                                          </p:stCondLst>
                                        </p:cTn>
                                        <p:tgtEl>
                                          <p:spTgt spid="6"/>
                                        </p:tgtEl>
                                        <p:attrNameLst>
                                          <p:attrName>style.visibility</p:attrName>
                                        </p:attrNameLst>
                                      </p:cBhvr>
                                      <p:to>
                                        <p:strVal val="visible"/>
                                      </p:to>
                                    </p:set>
                                    <p:anim calcmode="lin" valueType="num">
                                      <p:cBhvr additive="base">
                                        <p:cTn id="26" dur="500" fill="hold"/>
                                        <p:tgtEl>
                                          <p:spTgt spid="6"/>
                                        </p:tgtEl>
                                        <p:attrNameLst>
                                          <p:attrName>ppt_x</p:attrName>
                                        </p:attrNameLst>
                                      </p:cBhvr>
                                      <p:tavLst>
                                        <p:tav tm="0">
                                          <p:val>
                                            <p:strVal val="#ppt_x"/>
                                          </p:val>
                                        </p:tav>
                                        <p:tav tm="100000">
                                          <p:val>
                                            <p:strVal val="#ppt_x"/>
                                          </p:val>
                                        </p:tav>
                                      </p:tavLst>
                                    </p:anim>
                                    <p:anim calcmode="lin" valueType="num">
                                      <p:cBhvr additive="base">
                                        <p:cTn id="27" dur="500" fill="hold"/>
                                        <p:tgtEl>
                                          <p:spTgt spid="6"/>
                                        </p:tgtEl>
                                        <p:attrNameLst>
                                          <p:attrName>ppt_y</p:attrName>
                                        </p:attrNameLst>
                                      </p:cBhvr>
                                      <p:tavLst>
                                        <p:tav tm="0">
                                          <p:val>
                                            <p:strVal val="1+#ppt_h/2"/>
                                          </p:val>
                                        </p:tav>
                                        <p:tav tm="100000">
                                          <p:val>
                                            <p:strVal val="#ppt_y"/>
                                          </p:val>
                                        </p:tav>
                                      </p:tavLst>
                                    </p:anim>
                                  </p:childTnLst>
                                </p:cTn>
                              </p:par>
                            </p:childTnLst>
                          </p:cTn>
                        </p:par>
                        <p:par>
                          <p:cTn id="28" fill="hold">
                            <p:stCondLst>
                              <p:cond delay="2750"/>
                            </p:stCondLst>
                            <p:childTnLst>
                              <p:par>
                                <p:cTn id="29" presetID="2" presetClass="entr" presetSubtype="4" fill="hold" nodeType="afterEffect">
                                  <p:stCondLst>
                                    <p:cond delay="0"/>
                                  </p:stCondLst>
                                  <p:childTnLst>
                                    <p:set>
                                      <p:cBhvr>
                                        <p:cTn id="30" dur="1" fill="hold">
                                          <p:stCondLst>
                                            <p:cond delay="0"/>
                                          </p:stCondLst>
                                        </p:cTn>
                                        <p:tgtEl>
                                          <p:spTgt spid="7"/>
                                        </p:tgtEl>
                                        <p:attrNameLst>
                                          <p:attrName>style.visibility</p:attrName>
                                        </p:attrNameLst>
                                      </p:cBhvr>
                                      <p:to>
                                        <p:strVal val="visible"/>
                                      </p:to>
                                    </p:set>
                                    <p:anim calcmode="lin" valueType="num">
                                      <p:cBhvr additive="base">
                                        <p:cTn id="31" dur="500" fill="hold"/>
                                        <p:tgtEl>
                                          <p:spTgt spid="7"/>
                                        </p:tgtEl>
                                        <p:attrNameLst>
                                          <p:attrName>ppt_x</p:attrName>
                                        </p:attrNameLst>
                                      </p:cBhvr>
                                      <p:tavLst>
                                        <p:tav tm="0">
                                          <p:val>
                                            <p:strVal val="#ppt_x"/>
                                          </p:val>
                                        </p:tav>
                                        <p:tav tm="100000">
                                          <p:val>
                                            <p:strVal val="#ppt_x"/>
                                          </p:val>
                                        </p:tav>
                                      </p:tavLst>
                                    </p:anim>
                                    <p:anim calcmode="lin" valueType="num">
                                      <p:cBhvr additive="base">
                                        <p:cTn id="32" dur="500" fill="hold"/>
                                        <p:tgtEl>
                                          <p:spTgt spid="7"/>
                                        </p:tgtEl>
                                        <p:attrNameLst>
                                          <p:attrName>ppt_y</p:attrName>
                                        </p:attrNameLst>
                                      </p:cBhvr>
                                      <p:tavLst>
                                        <p:tav tm="0">
                                          <p:val>
                                            <p:strVal val="1+#ppt_h/2"/>
                                          </p:val>
                                        </p:tav>
                                        <p:tav tm="100000">
                                          <p:val>
                                            <p:strVal val="#ppt_y"/>
                                          </p:val>
                                        </p:tav>
                                      </p:tavLst>
                                    </p:anim>
                                  </p:childTnLst>
                                </p:cTn>
                              </p:par>
                            </p:childTnLst>
                          </p:cTn>
                        </p:par>
                        <p:par>
                          <p:cTn id="33" fill="hold">
                            <p:stCondLst>
                              <p:cond delay="3250"/>
                            </p:stCondLst>
                            <p:childTnLst>
                              <p:par>
                                <p:cTn id="34" presetID="2" presetClass="entr" presetSubtype="4" fill="hold" nodeType="afterEffect">
                                  <p:stCondLst>
                                    <p:cond delay="0"/>
                                  </p:stCondLst>
                                  <p:childTnLst>
                                    <p:set>
                                      <p:cBhvr>
                                        <p:cTn id="35" dur="1" fill="hold">
                                          <p:stCondLst>
                                            <p:cond delay="0"/>
                                          </p:stCondLst>
                                        </p:cTn>
                                        <p:tgtEl>
                                          <p:spTgt spid="6"/>
                                        </p:tgtEl>
                                        <p:attrNameLst>
                                          <p:attrName>style.visibility</p:attrName>
                                        </p:attrNameLst>
                                      </p:cBhvr>
                                      <p:to>
                                        <p:strVal val="visible"/>
                                      </p:to>
                                    </p:set>
                                    <p:anim calcmode="lin" valueType="num">
                                      <p:cBhvr additive="base">
                                        <p:cTn id="36" dur="500" fill="hold"/>
                                        <p:tgtEl>
                                          <p:spTgt spid="6"/>
                                        </p:tgtEl>
                                        <p:attrNameLst>
                                          <p:attrName>ppt_x</p:attrName>
                                        </p:attrNameLst>
                                      </p:cBhvr>
                                      <p:tavLst>
                                        <p:tav tm="0">
                                          <p:val>
                                            <p:strVal val="#ppt_x"/>
                                          </p:val>
                                        </p:tav>
                                        <p:tav tm="100000">
                                          <p:val>
                                            <p:strVal val="#ppt_x"/>
                                          </p:val>
                                        </p:tav>
                                      </p:tavLst>
                                    </p:anim>
                                    <p:anim calcmode="lin" valueType="num">
                                      <p:cBhvr additive="base">
                                        <p:cTn id="37" dur="500" fill="hold"/>
                                        <p:tgtEl>
                                          <p:spTgt spid="6"/>
                                        </p:tgtEl>
                                        <p:attrNameLst>
                                          <p:attrName>ppt_y</p:attrName>
                                        </p:attrNameLst>
                                      </p:cBhvr>
                                      <p:tavLst>
                                        <p:tav tm="0">
                                          <p:val>
                                            <p:strVal val="1+#ppt_h/2"/>
                                          </p:val>
                                        </p:tav>
                                        <p:tav tm="100000">
                                          <p:val>
                                            <p:strVal val="#ppt_y"/>
                                          </p:val>
                                        </p:tav>
                                      </p:tavLst>
                                    </p:anim>
                                  </p:childTnLst>
                                </p:cTn>
                              </p:par>
                            </p:childTnLst>
                          </p:cTn>
                        </p:par>
                        <p:par>
                          <p:cTn id="38" fill="hold">
                            <p:stCondLst>
                              <p:cond delay="3750"/>
                            </p:stCondLst>
                            <p:childTnLst>
                              <p:par>
                                <p:cTn id="39" presetID="2" presetClass="entr" presetSubtype="4" fill="hold" nodeType="afterEffect">
                                  <p:stCondLst>
                                    <p:cond delay="0"/>
                                  </p:stCondLst>
                                  <p:childTnLst>
                                    <p:set>
                                      <p:cBhvr>
                                        <p:cTn id="40" dur="1" fill="hold">
                                          <p:stCondLst>
                                            <p:cond delay="0"/>
                                          </p:stCondLst>
                                        </p:cTn>
                                        <p:tgtEl>
                                          <p:spTgt spid="7"/>
                                        </p:tgtEl>
                                        <p:attrNameLst>
                                          <p:attrName>style.visibility</p:attrName>
                                        </p:attrNameLst>
                                      </p:cBhvr>
                                      <p:to>
                                        <p:strVal val="visible"/>
                                      </p:to>
                                    </p:set>
                                    <p:anim calcmode="lin" valueType="num">
                                      <p:cBhvr additive="base">
                                        <p:cTn id="41" dur="500" fill="hold"/>
                                        <p:tgtEl>
                                          <p:spTgt spid="7"/>
                                        </p:tgtEl>
                                        <p:attrNameLst>
                                          <p:attrName>ppt_x</p:attrName>
                                        </p:attrNameLst>
                                      </p:cBhvr>
                                      <p:tavLst>
                                        <p:tav tm="0">
                                          <p:val>
                                            <p:strVal val="#ppt_x"/>
                                          </p:val>
                                        </p:tav>
                                        <p:tav tm="100000">
                                          <p:val>
                                            <p:strVal val="#ppt_x"/>
                                          </p:val>
                                        </p:tav>
                                      </p:tavLst>
                                    </p:anim>
                                    <p:anim calcmode="lin" valueType="num">
                                      <p:cBhvr additive="base">
                                        <p:cTn id="42" dur="500" fill="hold"/>
                                        <p:tgtEl>
                                          <p:spTgt spid="7"/>
                                        </p:tgtEl>
                                        <p:attrNameLst>
                                          <p:attrName>ppt_y</p:attrName>
                                        </p:attrNameLst>
                                      </p:cBhvr>
                                      <p:tavLst>
                                        <p:tav tm="0">
                                          <p:val>
                                            <p:strVal val="1+#ppt_h/2"/>
                                          </p:val>
                                        </p:tav>
                                        <p:tav tm="100000">
                                          <p:val>
                                            <p:strVal val="#ppt_y"/>
                                          </p:val>
                                        </p:tav>
                                      </p:tavLst>
                                    </p:anim>
                                  </p:childTnLst>
                                </p:cTn>
                              </p:par>
                            </p:childTnLst>
                          </p:cTn>
                        </p:par>
                        <p:par>
                          <p:cTn id="43" fill="hold">
                            <p:stCondLst>
                              <p:cond delay="4250"/>
                            </p:stCondLst>
                            <p:childTnLst>
                              <p:par>
                                <p:cTn id="44" presetID="2" presetClass="entr" presetSubtype="4" fill="hold" nodeType="afterEffect">
                                  <p:stCondLst>
                                    <p:cond delay="0"/>
                                  </p:stCondLst>
                                  <p:childTnLst>
                                    <p:set>
                                      <p:cBhvr>
                                        <p:cTn id="45" dur="1" fill="hold">
                                          <p:stCondLst>
                                            <p:cond delay="0"/>
                                          </p:stCondLst>
                                        </p:cTn>
                                        <p:tgtEl>
                                          <p:spTgt spid="6"/>
                                        </p:tgtEl>
                                        <p:attrNameLst>
                                          <p:attrName>style.visibility</p:attrName>
                                        </p:attrNameLst>
                                      </p:cBhvr>
                                      <p:to>
                                        <p:strVal val="visible"/>
                                      </p:to>
                                    </p:set>
                                    <p:anim calcmode="lin" valueType="num">
                                      <p:cBhvr additive="base">
                                        <p:cTn id="46" dur="500" fill="hold"/>
                                        <p:tgtEl>
                                          <p:spTgt spid="6"/>
                                        </p:tgtEl>
                                        <p:attrNameLst>
                                          <p:attrName>ppt_x</p:attrName>
                                        </p:attrNameLst>
                                      </p:cBhvr>
                                      <p:tavLst>
                                        <p:tav tm="0">
                                          <p:val>
                                            <p:strVal val="#ppt_x"/>
                                          </p:val>
                                        </p:tav>
                                        <p:tav tm="100000">
                                          <p:val>
                                            <p:strVal val="#ppt_x"/>
                                          </p:val>
                                        </p:tav>
                                      </p:tavLst>
                                    </p:anim>
                                    <p:anim calcmode="lin" valueType="num">
                                      <p:cBhvr additive="base">
                                        <p:cTn id="47" dur="500" fill="hold"/>
                                        <p:tgtEl>
                                          <p:spTgt spid="6"/>
                                        </p:tgtEl>
                                        <p:attrNameLst>
                                          <p:attrName>ppt_y</p:attrName>
                                        </p:attrNameLst>
                                      </p:cBhvr>
                                      <p:tavLst>
                                        <p:tav tm="0">
                                          <p:val>
                                            <p:strVal val="1+#ppt_h/2"/>
                                          </p:val>
                                        </p:tav>
                                        <p:tav tm="100000">
                                          <p:val>
                                            <p:strVal val="#ppt_y"/>
                                          </p:val>
                                        </p:tav>
                                      </p:tavLst>
                                    </p:anim>
                                  </p:childTnLst>
                                </p:cTn>
                              </p:par>
                            </p:childTnLst>
                          </p:cTn>
                        </p:par>
                        <p:par>
                          <p:cTn id="48" fill="hold">
                            <p:stCondLst>
                              <p:cond delay="4750"/>
                            </p:stCondLst>
                            <p:childTnLst>
                              <p:par>
                                <p:cTn id="49" presetID="2" presetClass="entr" presetSubtype="4" fill="hold" nodeType="afterEffect">
                                  <p:stCondLst>
                                    <p:cond delay="0"/>
                                  </p:stCondLst>
                                  <p:childTnLst>
                                    <p:set>
                                      <p:cBhvr>
                                        <p:cTn id="50" dur="1" fill="hold">
                                          <p:stCondLst>
                                            <p:cond delay="0"/>
                                          </p:stCondLst>
                                        </p:cTn>
                                        <p:tgtEl>
                                          <p:spTgt spid="7"/>
                                        </p:tgtEl>
                                        <p:attrNameLst>
                                          <p:attrName>style.visibility</p:attrName>
                                        </p:attrNameLst>
                                      </p:cBhvr>
                                      <p:to>
                                        <p:strVal val="visible"/>
                                      </p:to>
                                    </p:set>
                                    <p:anim calcmode="lin" valueType="num">
                                      <p:cBhvr additive="base">
                                        <p:cTn id="51" dur="500" fill="hold"/>
                                        <p:tgtEl>
                                          <p:spTgt spid="7"/>
                                        </p:tgtEl>
                                        <p:attrNameLst>
                                          <p:attrName>ppt_x</p:attrName>
                                        </p:attrNameLst>
                                      </p:cBhvr>
                                      <p:tavLst>
                                        <p:tav tm="0">
                                          <p:val>
                                            <p:strVal val="#ppt_x"/>
                                          </p:val>
                                        </p:tav>
                                        <p:tav tm="100000">
                                          <p:val>
                                            <p:strVal val="#ppt_x"/>
                                          </p:val>
                                        </p:tav>
                                      </p:tavLst>
                                    </p:anim>
                                    <p:anim calcmode="lin" valueType="num">
                                      <p:cBhvr additive="base">
                                        <p:cTn id="52" dur="500" fill="hold"/>
                                        <p:tgtEl>
                                          <p:spTgt spid="7"/>
                                        </p:tgtEl>
                                        <p:attrNameLst>
                                          <p:attrName>ppt_y</p:attrName>
                                        </p:attrNameLst>
                                      </p:cBhvr>
                                      <p:tavLst>
                                        <p:tav tm="0">
                                          <p:val>
                                            <p:strVal val="1+#ppt_h/2"/>
                                          </p:val>
                                        </p:tav>
                                        <p:tav tm="100000">
                                          <p:val>
                                            <p:strVal val="#ppt_y"/>
                                          </p:val>
                                        </p:tav>
                                      </p:tavLst>
                                    </p:anim>
                                  </p:childTnLst>
                                </p:cTn>
                              </p:par>
                            </p:childTnLst>
                          </p:cTn>
                        </p:par>
                        <p:par>
                          <p:cTn id="53" fill="hold">
                            <p:stCondLst>
                              <p:cond delay="5250"/>
                            </p:stCondLst>
                            <p:childTnLst>
                              <p:par>
                                <p:cTn id="54" presetID="2" presetClass="entr" presetSubtype="2" fill="hold" nodeType="afterEffect">
                                  <p:stCondLst>
                                    <p:cond delay="0"/>
                                  </p:stCondLst>
                                  <p:childTnLst>
                                    <p:set>
                                      <p:cBhvr>
                                        <p:cTn id="55" dur="1" fill="hold">
                                          <p:stCondLst>
                                            <p:cond delay="0"/>
                                          </p:stCondLst>
                                        </p:cTn>
                                        <p:tgtEl>
                                          <p:spTgt spid="65"/>
                                        </p:tgtEl>
                                        <p:attrNameLst>
                                          <p:attrName>style.visibility</p:attrName>
                                        </p:attrNameLst>
                                      </p:cBhvr>
                                      <p:to>
                                        <p:strVal val="visible"/>
                                      </p:to>
                                    </p:set>
                                    <p:anim calcmode="lin" valueType="num">
                                      <p:cBhvr additive="base">
                                        <p:cTn id="56" dur="500" fill="hold"/>
                                        <p:tgtEl>
                                          <p:spTgt spid="65"/>
                                        </p:tgtEl>
                                        <p:attrNameLst>
                                          <p:attrName>ppt_x</p:attrName>
                                        </p:attrNameLst>
                                      </p:cBhvr>
                                      <p:tavLst>
                                        <p:tav tm="0">
                                          <p:val>
                                            <p:strVal val="1+#ppt_w/2"/>
                                          </p:val>
                                        </p:tav>
                                        <p:tav tm="100000">
                                          <p:val>
                                            <p:strVal val="#ppt_x"/>
                                          </p:val>
                                        </p:tav>
                                      </p:tavLst>
                                    </p:anim>
                                    <p:anim calcmode="lin" valueType="num">
                                      <p:cBhvr additive="base">
                                        <p:cTn id="57" dur="500" fill="hold"/>
                                        <p:tgtEl>
                                          <p:spTgt spid="6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12" grpId="0"/>
    </p:bldLst>
  </p:timing>
</p:sld>
</file>

<file path=ppt/slides/slide84.xml><?xml version="1.0" encoding="utf-8"?>
<p:sld xmlns:a="http://schemas.openxmlformats.org/drawingml/2006/main" xmlns:r="http://schemas.openxmlformats.org/officeDocument/2006/relationships" xmlns:p="http://schemas.openxmlformats.org/presentationml/2006/main" showMasterSp="0">
  <p:cSld>
    <p:spTree>
      <p:nvGrpSpPr>
        <p:cNvPr id="1" name="">
          <a:extLst>
            <a:ext uri="{FF2B5EF4-FFF2-40B4-BE49-F238E27FC236}">
              <a16:creationId xmlns:a16="http://schemas.microsoft.com/office/drawing/2014/main" id="{C8325E8C-6CA9-2D16-40E4-28C023545884}"/>
            </a:ext>
          </a:extLst>
        </p:cNvPr>
        <p:cNvGrpSpPr/>
        <p:nvPr/>
      </p:nvGrpSpPr>
      <p:grpSpPr>
        <a:xfrm>
          <a:off x="0" y="0"/>
          <a:ext cx="0" cy="0"/>
          <a:chOff x="0" y="0"/>
          <a:chExt cx="0" cy="0"/>
        </a:xfrm>
      </p:grpSpPr>
      <p:sp>
        <p:nvSpPr>
          <p:cNvPr id="5" name="Text Placeholder 4">
            <a:extLst>
              <a:ext uri="{FF2B5EF4-FFF2-40B4-BE49-F238E27FC236}">
                <a16:creationId xmlns:a16="http://schemas.microsoft.com/office/drawing/2014/main" id="{8AFDBED1-3843-FA2A-516D-E753C1E021AF}"/>
              </a:ext>
            </a:extLst>
          </p:cNvPr>
          <p:cNvSpPr txBox="1">
            <a:spLocks/>
          </p:cNvSpPr>
          <p:nvPr/>
        </p:nvSpPr>
        <p:spPr>
          <a:xfrm>
            <a:off x="2548507" y="470193"/>
            <a:ext cx="6314595" cy="918045"/>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lnSpc>
                <a:spcPct val="114000"/>
              </a:lnSpc>
              <a:buNone/>
              <a:defRPr/>
            </a:pPr>
            <a:r>
              <a:rPr lang="en-US" sz="2500" dirty="0">
                <a:solidFill>
                  <a:schemeClr val="bg1">
                    <a:lumMod val="50000"/>
                  </a:schemeClr>
                </a:solidFill>
                <a:latin typeface="Bebas Neue" panose="020B0606020202050201" pitchFamily="34" charset="0"/>
                <a:cs typeface="Calibri"/>
              </a:rPr>
              <a:t>PROFESSIONAL PROGRAM IN game art and design</a:t>
            </a:r>
            <a:endParaRPr lang="id-ID" sz="2500" dirty="0">
              <a:solidFill>
                <a:schemeClr val="bg1">
                  <a:lumMod val="50000"/>
                </a:schemeClr>
              </a:solidFill>
              <a:latin typeface="Bebas Neue" panose="020B0606020202050201" pitchFamily="34" charset="0"/>
              <a:cs typeface="Calibri"/>
            </a:endParaRPr>
          </a:p>
        </p:txBody>
      </p:sp>
      <p:sp>
        <p:nvSpPr>
          <p:cNvPr id="6" name="Content Placeholder 2">
            <a:extLst>
              <a:ext uri="{FF2B5EF4-FFF2-40B4-BE49-F238E27FC236}">
                <a16:creationId xmlns:a16="http://schemas.microsoft.com/office/drawing/2014/main" id="{1181D44C-23E8-C8EE-53EF-68A1CCD0240C}"/>
              </a:ext>
            </a:extLst>
          </p:cNvPr>
          <p:cNvSpPr txBox="1">
            <a:spLocks/>
          </p:cNvSpPr>
          <p:nvPr/>
        </p:nvSpPr>
        <p:spPr>
          <a:xfrm>
            <a:off x="838200" y="1825625"/>
            <a:ext cx="2776401" cy="473822"/>
          </a:xfrm>
          <a:custGeom>
            <a:avLst/>
            <a:gdLst>
              <a:gd name="connsiteX0" fmla="*/ 1454369 w 2908738"/>
              <a:gd name="connsiteY0" fmla="*/ 0 h 2908738"/>
              <a:gd name="connsiteX1" fmla="*/ 2908738 w 2908738"/>
              <a:gd name="connsiteY1" fmla="*/ 1454369 h 2908738"/>
              <a:gd name="connsiteX2" fmla="*/ 1454369 w 2908738"/>
              <a:gd name="connsiteY2" fmla="*/ 2908738 h 2908738"/>
              <a:gd name="connsiteX3" fmla="*/ 0 w 2908738"/>
              <a:gd name="connsiteY3" fmla="*/ 1454369 h 2908738"/>
            </a:gdLst>
            <a:ahLst/>
            <a:cxnLst>
              <a:cxn ang="0">
                <a:pos x="connsiteX0" y="connsiteY0"/>
              </a:cxn>
              <a:cxn ang="0">
                <a:pos x="connsiteX1" y="connsiteY1"/>
              </a:cxn>
              <a:cxn ang="0">
                <a:pos x="connsiteX2" y="connsiteY2"/>
              </a:cxn>
              <a:cxn ang="0">
                <a:pos x="connsiteX3" y="connsiteY3"/>
              </a:cxn>
            </a:cxnLst>
            <a:rect l="l" t="t" r="r" b="b"/>
            <a:pathLst>
              <a:path w="2908738" h="2908738">
                <a:moveTo>
                  <a:pt x="1454369" y="0"/>
                </a:moveTo>
                <a:lnTo>
                  <a:pt x="2908738" y="1454369"/>
                </a:lnTo>
                <a:lnTo>
                  <a:pt x="1454369" y="2908738"/>
                </a:lnTo>
                <a:lnTo>
                  <a:pt x="0" y="1454369"/>
                </a:lnTo>
                <a:close/>
              </a:path>
            </a:pathLst>
          </a:custGeom>
        </p:spPr>
        <p:txBody>
          <a:bodyPr vert="horz" wrap="square" lIns="91440" tIns="45720" rIns="91440" bIns="45720" rtlCol="0">
            <a:normAutofit/>
          </a:bodyPr>
          <a:lstStyle>
            <a:lvl1pPr marL="0" indent="0" algn="l" defTabSz="914400" rtl="0" eaLnBrk="1" latinLnBrk="0" hangingPunct="1">
              <a:lnSpc>
                <a:spcPct val="120000"/>
              </a:lnSpc>
              <a:spcBef>
                <a:spcPts val="1000"/>
              </a:spcBef>
              <a:buClr>
                <a:schemeClr val="tx1"/>
              </a:buClr>
              <a:buFont typeface="Arial" panose="020B0604020202020204" pitchFamily="34" charset="0"/>
              <a:buNone/>
              <a:defRPr sz="2000" kern="1200" cap="all" baseline="0">
                <a:solidFill>
                  <a:schemeClr val="tx1">
                    <a:lumMod val="50000"/>
                    <a:lumOff val="50000"/>
                  </a:schemeClr>
                </a:solidFill>
                <a:effectLst/>
                <a:latin typeface="+mn-lt"/>
                <a:ea typeface="+mn-ea"/>
                <a:cs typeface="+mn-cs"/>
              </a:defRPr>
            </a:lvl1pPr>
            <a:lvl2pPr marL="685800" indent="-228600" algn="l" defTabSz="914400" rtl="0" eaLnBrk="1" latinLnBrk="0" hangingPunct="1">
              <a:lnSpc>
                <a:spcPct val="120000"/>
              </a:lnSpc>
              <a:spcBef>
                <a:spcPts val="500"/>
              </a:spcBef>
              <a:buClr>
                <a:schemeClr val="tx1"/>
              </a:buClr>
              <a:buFont typeface="Arial" panose="020B0604020202020204" pitchFamily="34" charset="0"/>
              <a:buChar char="•"/>
              <a:defRPr sz="1800" kern="1200" cap="all" baseline="0">
                <a:solidFill>
                  <a:schemeClr val="tx1"/>
                </a:solidFill>
                <a:effectLst/>
                <a:latin typeface="+mn-lt"/>
                <a:ea typeface="+mn-ea"/>
                <a:cs typeface="+mn-cs"/>
              </a:defRPr>
            </a:lvl2pPr>
            <a:lvl3pPr marL="1143000" indent="-228600" algn="l" defTabSz="914400" rtl="0" eaLnBrk="1" latinLnBrk="0" hangingPunct="1">
              <a:lnSpc>
                <a:spcPct val="120000"/>
              </a:lnSpc>
              <a:spcBef>
                <a:spcPts val="500"/>
              </a:spcBef>
              <a:buClr>
                <a:schemeClr val="tx1"/>
              </a:buClr>
              <a:buFont typeface="Arial" panose="020B0604020202020204" pitchFamily="34" charset="0"/>
              <a:buChar char="•"/>
              <a:defRPr sz="1600" kern="1200" cap="all" baseline="0">
                <a:solidFill>
                  <a:schemeClr val="tx1"/>
                </a:solidFill>
                <a:effectLst/>
                <a:latin typeface="+mn-lt"/>
                <a:ea typeface="+mn-ea"/>
                <a:cs typeface="+mn-cs"/>
              </a:defRPr>
            </a:lvl3pPr>
            <a:lvl4pPr marL="1600200" indent="-228600" algn="l" defTabSz="914400" rtl="0" eaLnBrk="1" latinLnBrk="0" hangingPunct="1">
              <a:lnSpc>
                <a:spcPct val="120000"/>
              </a:lnSpc>
              <a:spcBef>
                <a:spcPts val="500"/>
              </a:spcBef>
              <a:buClr>
                <a:schemeClr val="tx1"/>
              </a:buClr>
              <a:buFont typeface="Arial" panose="020B0604020202020204" pitchFamily="34" charset="0"/>
              <a:buChar char="•"/>
              <a:defRPr sz="1400" kern="1200" cap="all" baseline="0">
                <a:solidFill>
                  <a:schemeClr val="tx1"/>
                </a:solidFill>
                <a:effectLst/>
                <a:latin typeface="+mn-lt"/>
                <a:ea typeface="+mn-ea"/>
                <a:cs typeface="+mn-cs"/>
              </a:defRPr>
            </a:lvl4pPr>
            <a:lvl5pPr marL="2057400" indent="-228600" algn="l" defTabSz="914400" rtl="0" eaLnBrk="1" latinLnBrk="0" hangingPunct="1">
              <a:lnSpc>
                <a:spcPct val="120000"/>
              </a:lnSpc>
              <a:spcBef>
                <a:spcPts val="500"/>
              </a:spcBef>
              <a:buClr>
                <a:schemeClr val="tx1"/>
              </a:buClr>
              <a:buFont typeface="Arial" panose="020B0604020202020204" pitchFamily="34" charset="0"/>
              <a:buChar char="•"/>
              <a:defRPr sz="1400" kern="1200" cap="all" baseline="0">
                <a:solidFill>
                  <a:schemeClr val="tx1"/>
                </a:solidFill>
                <a:effectLst/>
                <a:latin typeface="+mn-lt"/>
                <a:ea typeface="+mn-ea"/>
                <a:cs typeface="+mn-cs"/>
              </a:defRPr>
            </a:lvl5pPr>
            <a:lvl6pPr marL="2514600" indent="-228600" algn="l" defTabSz="914400" rtl="0" eaLnBrk="1" latinLnBrk="0" hangingPunct="1">
              <a:lnSpc>
                <a:spcPct val="120000"/>
              </a:lnSpc>
              <a:spcBef>
                <a:spcPts val="500"/>
              </a:spcBef>
              <a:buClr>
                <a:schemeClr val="tx1"/>
              </a:buClr>
              <a:buFont typeface="Arial" panose="020B0604020202020204" pitchFamily="34" charset="0"/>
              <a:buChar char="•"/>
              <a:defRPr sz="1400" kern="1200" cap="all" baseline="0">
                <a:solidFill>
                  <a:schemeClr val="tx1"/>
                </a:solidFill>
                <a:effectLst/>
                <a:latin typeface="+mn-lt"/>
                <a:ea typeface="+mn-ea"/>
                <a:cs typeface="+mn-cs"/>
              </a:defRPr>
            </a:lvl6pPr>
            <a:lvl7pPr marL="2971800" indent="-228600" algn="l" defTabSz="914400" rtl="0" eaLnBrk="1" latinLnBrk="0" hangingPunct="1">
              <a:lnSpc>
                <a:spcPct val="120000"/>
              </a:lnSpc>
              <a:spcBef>
                <a:spcPts val="500"/>
              </a:spcBef>
              <a:buClr>
                <a:schemeClr val="tx1"/>
              </a:buClr>
              <a:buFont typeface="Arial" panose="020B0604020202020204" pitchFamily="34" charset="0"/>
              <a:buChar char="•"/>
              <a:defRPr sz="1400" kern="1200" cap="all" baseline="0">
                <a:solidFill>
                  <a:schemeClr val="tx1"/>
                </a:solidFill>
                <a:effectLst/>
                <a:latin typeface="+mn-lt"/>
                <a:ea typeface="+mn-ea"/>
                <a:cs typeface="+mn-cs"/>
              </a:defRPr>
            </a:lvl7pPr>
            <a:lvl8pPr marL="3429000" indent="-228600" algn="l" defTabSz="914400" rtl="0" eaLnBrk="1" latinLnBrk="0" hangingPunct="1">
              <a:lnSpc>
                <a:spcPct val="120000"/>
              </a:lnSpc>
              <a:spcBef>
                <a:spcPts val="500"/>
              </a:spcBef>
              <a:buClr>
                <a:schemeClr val="tx1"/>
              </a:buClr>
              <a:buFont typeface="Arial" panose="020B0604020202020204" pitchFamily="34" charset="0"/>
              <a:buChar char="•"/>
              <a:defRPr sz="1400" kern="1200" cap="all" baseline="0">
                <a:solidFill>
                  <a:schemeClr val="tx1"/>
                </a:solidFill>
                <a:effectLst/>
                <a:latin typeface="+mn-lt"/>
                <a:ea typeface="+mn-ea"/>
                <a:cs typeface="+mn-cs"/>
              </a:defRPr>
            </a:lvl8pPr>
            <a:lvl9pPr marL="3886200" indent="-228600" algn="l" defTabSz="914400" rtl="0" eaLnBrk="1" latinLnBrk="0" hangingPunct="1">
              <a:lnSpc>
                <a:spcPct val="120000"/>
              </a:lnSpc>
              <a:spcBef>
                <a:spcPts val="500"/>
              </a:spcBef>
              <a:buClr>
                <a:schemeClr val="tx1"/>
              </a:buClr>
              <a:buFont typeface="Arial" panose="020B0604020202020204" pitchFamily="34" charset="0"/>
              <a:buChar char="•"/>
              <a:defRPr sz="1400" kern="1200" cap="all" baseline="0">
                <a:solidFill>
                  <a:schemeClr val="tx1"/>
                </a:solidFill>
                <a:effectLst/>
                <a:latin typeface="+mn-lt"/>
                <a:ea typeface="+mn-ea"/>
                <a:cs typeface="+mn-cs"/>
              </a:defRPr>
            </a:lvl9pPr>
          </a:lstStyle>
          <a:p>
            <a:r>
              <a:rPr lang="en-US" sz="1800" b="1" dirty="0">
                <a:solidFill>
                  <a:schemeClr val="tx1"/>
                </a:solidFill>
              </a:rPr>
              <a:t>LEARNING OUTCOME:</a:t>
            </a:r>
            <a:endParaRPr lang="en-IN" sz="1600" dirty="0">
              <a:solidFill>
                <a:schemeClr val="tx1"/>
              </a:solidFill>
            </a:endParaRPr>
          </a:p>
        </p:txBody>
      </p:sp>
      <p:sp>
        <p:nvSpPr>
          <p:cNvPr id="7" name="TextBox 6">
            <a:extLst>
              <a:ext uri="{FF2B5EF4-FFF2-40B4-BE49-F238E27FC236}">
                <a16:creationId xmlns:a16="http://schemas.microsoft.com/office/drawing/2014/main" id="{8A0B0922-BC75-C249-1CE6-2665D21148BB}"/>
              </a:ext>
            </a:extLst>
          </p:cNvPr>
          <p:cNvSpPr txBox="1"/>
          <p:nvPr/>
        </p:nvSpPr>
        <p:spPr>
          <a:xfrm>
            <a:off x="838200" y="2525596"/>
            <a:ext cx="4917141" cy="3693319"/>
          </a:xfrm>
          <a:prstGeom prst="rect">
            <a:avLst/>
          </a:prstGeom>
          <a:noFill/>
        </p:spPr>
        <p:txBody>
          <a:bodyPr wrap="square" rtlCol="0">
            <a:spAutoFit/>
          </a:bodyPr>
          <a:lstStyle/>
          <a:p>
            <a:r>
              <a:rPr lang="en-IN" dirty="0"/>
              <a:t>The certified PPGAD candidate will emerge as versatile and skilled professionals ready to make their mark in the game art and design industry. They will possess a robust understanding of game design principles, coupled with advanced skills in digital painting, 3D </a:t>
            </a:r>
            <a:r>
              <a:rPr lang="en-IN" dirty="0" err="1"/>
              <a:t>modeling</a:t>
            </a:r>
            <a:r>
              <a:rPr lang="en-IN" dirty="0"/>
              <a:t>, and animation. Equipped with hands-on experience in industry-standard software, they will be adept at creating detailed game assets, immersive environments, and dynamic characters. Their portfolios will reflect their ability to blend creativity with technical proficiency, making them valuable assets to any game development team.</a:t>
            </a:r>
          </a:p>
        </p:txBody>
      </p:sp>
      <p:sp>
        <p:nvSpPr>
          <p:cNvPr id="8" name="Content Placeholder 2">
            <a:extLst>
              <a:ext uri="{FF2B5EF4-FFF2-40B4-BE49-F238E27FC236}">
                <a16:creationId xmlns:a16="http://schemas.microsoft.com/office/drawing/2014/main" id="{6B174930-3AAE-2473-A1A9-5891D4971636}"/>
              </a:ext>
            </a:extLst>
          </p:cNvPr>
          <p:cNvSpPr txBox="1">
            <a:spLocks/>
          </p:cNvSpPr>
          <p:nvPr/>
        </p:nvSpPr>
        <p:spPr>
          <a:xfrm>
            <a:off x="6140824" y="1825625"/>
            <a:ext cx="3904130" cy="473822"/>
          </a:xfrm>
          <a:prstGeom prst="rect">
            <a:avLst/>
          </a:prstGeom>
        </p:spPr>
        <p:txBody>
          <a:bodyPr vert="horz" lIns="91440" tIns="45720" rIns="91440" bIns="45720" rtlCol="0">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Font typeface="Arial" panose="020B0604020202020204" pitchFamily="34" charset="0"/>
              <a:buNone/>
            </a:pPr>
            <a:r>
              <a:rPr lang="en-US" sz="1800" b="1" dirty="0"/>
              <a:t>PLACEMENT OPPORTUNITIES</a:t>
            </a:r>
            <a:endParaRPr lang="en-IN" sz="1600" dirty="0"/>
          </a:p>
        </p:txBody>
      </p:sp>
      <p:sp>
        <p:nvSpPr>
          <p:cNvPr id="9" name="TextBox 8">
            <a:extLst>
              <a:ext uri="{FF2B5EF4-FFF2-40B4-BE49-F238E27FC236}">
                <a16:creationId xmlns:a16="http://schemas.microsoft.com/office/drawing/2014/main" id="{1812C382-11B6-7FC9-D2C7-AEA6104CD767}"/>
              </a:ext>
            </a:extLst>
          </p:cNvPr>
          <p:cNvSpPr txBox="1"/>
          <p:nvPr/>
        </p:nvSpPr>
        <p:spPr>
          <a:xfrm>
            <a:off x="5874124" y="2520460"/>
            <a:ext cx="2793997" cy="3745962"/>
          </a:xfrm>
          <a:prstGeom prst="rect">
            <a:avLst/>
          </a:prstGeom>
          <a:noFill/>
        </p:spPr>
        <p:txBody>
          <a:bodyPr wrap="square" rtlCol="0">
            <a:spAutoFit/>
          </a:bodyPr>
          <a:lstStyle/>
          <a:p>
            <a:pPr marL="285750" lvl="0" indent="-285750">
              <a:lnSpc>
                <a:spcPct val="150000"/>
              </a:lnSpc>
              <a:buFont typeface="Arial" panose="020B0604020202020204" pitchFamily="34" charset="0"/>
              <a:buChar char="•"/>
            </a:pPr>
            <a:r>
              <a:rPr lang="en-IN" sz="1600" dirty="0"/>
              <a:t>Game Artist (2D/3D)</a:t>
            </a:r>
          </a:p>
          <a:p>
            <a:pPr marL="285750" lvl="0" indent="-285750">
              <a:lnSpc>
                <a:spcPct val="150000"/>
              </a:lnSpc>
              <a:buFont typeface="Arial" panose="020B0604020202020204" pitchFamily="34" charset="0"/>
              <a:buChar char="•"/>
            </a:pPr>
            <a:r>
              <a:rPr lang="en-IN" sz="1600" dirty="0"/>
              <a:t>Environment Artist</a:t>
            </a:r>
          </a:p>
          <a:p>
            <a:pPr marL="285750" lvl="0" indent="-285750">
              <a:lnSpc>
                <a:spcPct val="150000"/>
              </a:lnSpc>
              <a:buFont typeface="Arial" panose="020B0604020202020204" pitchFamily="34" charset="0"/>
              <a:buChar char="•"/>
            </a:pPr>
            <a:r>
              <a:rPr lang="en-IN" sz="1600" dirty="0"/>
              <a:t>Props/Asset Artist</a:t>
            </a:r>
          </a:p>
          <a:p>
            <a:pPr marL="285750" lvl="0" indent="-285750">
              <a:lnSpc>
                <a:spcPct val="150000"/>
              </a:lnSpc>
              <a:buFont typeface="Arial" panose="020B0604020202020204" pitchFamily="34" charset="0"/>
              <a:buChar char="•"/>
            </a:pPr>
            <a:r>
              <a:rPr lang="en-IN" sz="1600" dirty="0"/>
              <a:t>Character Artist (2D/3D)</a:t>
            </a:r>
          </a:p>
          <a:p>
            <a:pPr marL="285750" lvl="0" indent="-285750">
              <a:lnSpc>
                <a:spcPct val="150000"/>
              </a:lnSpc>
              <a:buFont typeface="Arial" panose="020B0604020202020204" pitchFamily="34" charset="0"/>
              <a:buChar char="•"/>
            </a:pPr>
            <a:r>
              <a:rPr lang="en-IN" sz="1600" dirty="0"/>
              <a:t>Texture Artist</a:t>
            </a:r>
          </a:p>
          <a:p>
            <a:pPr marL="285750" lvl="0" indent="-285750">
              <a:lnSpc>
                <a:spcPct val="150000"/>
              </a:lnSpc>
              <a:buFont typeface="Arial" panose="020B0604020202020204" pitchFamily="34" charset="0"/>
              <a:buChar char="•"/>
            </a:pPr>
            <a:r>
              <a:rPr lang="en-IN" sz="1600" dirty="0"/>
              <a:t>Lighting Artist (Game Design)</a:t>
            </a:r>
          </a:p>
          <a:p>
            <a:pPr marL="285750" lvl="0" indent="-285750">
              <a:lnSpc>
                <a:spcPct val="150000"/>
              </a:lnSpc>
              <a:buFont typeface="Arial" panose="020B0604020202020204" pitchFamily="34" charset="0"/>
              <a:buChar char="•"/>
            </a:pPr>
            <a:r>
              <a:rPr lang="en-IN" sz="1600" dirty="0"/>
              <a:t>Game Designer</a:t>
            </a:r>
          </a:p>
          <a:p>
            <a:pPr marL="285750" lvl="0" indent="-285750">
              <a:lnSpc>
                <a:spcPct val="150000"/>
              </a:lnSpc>
              <a:buFont typeface="Arial" panose="020B0604020202020204" pitchFamily="34" charset="0"/>
              <a:buChar char="•"/>
            </a:pPr>
            <a:r>
              <a:rPr lang="en-IN" sz="1600" dirty="0"/>
              <a:t>Level Designer</a:t>
            </a:r>
          </a:p>
          <a:p>
            <a:pPr marL="285750" lvl="0" indent="-285750">
              <a:lnSpc>
                <a:spcPct val="150000"/>
              </a:lnSpc>
              <a:buFont typeface="Arial" panose="020B0604020202020204" pitchFamily="34" charset="0"/>
              <a:buChar char="•"/>
            </a:pPr>
            <a:r>
              <a:rPr lang="en-IN" sz="1600" dirty="0"/>
              <a:t>Concept Artist (Games)</a:t>
            </a:r>
          </a:p>
        </p:txBody>
      </p:sp>
      <p:sp>
        <p:nvSpPr>
          <p:cNvPr id="10" name="TextBox 9">
            <a:extLst>
              <a:ext uri="{FF2B5EF4-FFF2-40B4-BE49-F238E27FC236}">
                <a16:creationId xmlns:a16="http://schemas.microsoft.com/office/drawing/2014/main" id="{13F8C8B8-4A72-9080-3BA4-C3DCFF890216}"/>
              </a:ext>
            </a:extLst>
          </p:cNvPr>
          <p:cNvSpPr txBox="1"/>
          <p:nvPr/>
        </p:nvSpPr>
        <p:spPr>
          <a:xfrm>
            <a:off x="8308446" y="2525596"/>
            <a:ext cx="2897491" cy="3745962"/>
          </a:xfrm>
          <a:prstGeom prst="rect">
            <a:avLst/>
          </a:prstGeom>
          <a:noFill/>
        </p:spPr>
        <p:txBody>
          <a:bodyPr wrap="square" rtlCol="0">
            <a:spAutoFit/>
          </a:bodyPr>
          <a:lstStyle/>
          <a:p>
            <a:pPr marL="285750" lvl="0" indent="-285750">
              <a:lnSpc>
                <a:spcPct val="150000"/>
              </a:lnSpc>
              <a:buFont typeface="Arial" panose="020B0604020202020204" pitchFamily="34" charset="0"/>
              <a:buChar char="•"/>
            </a:pPr>
            <a:r>
              <a:rPr lang="en-IN" sz="1600" dirty="0"/>
              <a:t>Storyboard Artist</a:t>
            </a:r>
          </a:p>
          <a:p>
            <a:pPr marL="285750" indent="-285750">
              <a:lnSpc>
                <a:spcPct val="150000"/>
              </a:lnSpc>
              <a:buFont typeface="Arial" panose="020B0604020202020204" pitchFamily="34" charset="0"/>
              <a:buChar char="•"/>
            </a:pPr>
            <a:r>
              <a:rPr lang="en-IN" sz="1600" dirty="0"/>
              <a:t>3D Modeler (Games)</a:t>
            </a:r>
          </a:p>
          <a:p>
            <a:pPr marL="285750" indent="-285750">
              <a:lnSpc>
                <a:spcPct val="150000"/>
              </a:lnSpc>
              <a:buFont typeface="Arial" panose="020B0604020202020204" pitchFamily="34" charset="0"/>
              <a:buChar char="•"/>
            </a:pPr>
            <a:r>
              <a:rPr lang="en-IN" sz="1600" dirty="0"/>
              <a:t>Animator (2D/3D Games)</a:t>
            </a:r>
          </a:p>
          <a:p>
            <a:pPr marL="285750" indent="-285750">
              <a:lnSpc>
                <a:spcPct val="150000"/>
              </a:lnSpc>
              <a:buFont typeface="Arial" panose="020B0604020202020204" pitchFamily="34" charset="0"/>
              <a:buChar char="•"/>
            </a:pPr>
            <a:r>
              <a:rPr lang="en-IN" sz="1600" dirty="0"/>
              <a:t>Rigging Artist</a:t>
            </a:r>
          </a:p>
          <a:p>
            <a:pPr marL="285750" indent="-285750">
              <a:lnSpc>
                <a:spcPct val="150000"/>
              </a:lnSpc>
              <a:buFont typeface="Arial" panose="020B0604020202020204" pitchFamily="34" charset="0"/>
              <a:buChar char="•"/>
            </a:pPr>
            <a:r>
              <a:rPr lang="en-IN" sz="1600" dirty="0"/>
              <a:t>Blueprint Developer</a:t>
            </a:r>
          </a:p>
          <a:p>
            <a:pPr marL="285750" indent="-285750">
              <a:lnSpc>
                <a:spcPct val="150000"/>
              </a:lnSpc>
              <a:buFont typeface="Arial" panose="020B0604020202020204" pitchFamily="34" charset="0"/>
              <a:buChar char="•"/>
            </a:pPr>
            <a:r>
              <a:rPr lang="en-IN" sz="1600" dirty="0"/>
              <a:t>Game Compositor</a:t>
            </a:r>
          </a:p>
          <a:p>
            <a:pPr marL="285750" indent="-285750">
              <a:lnSpc>
                <a:spcPct val="150000"/>
              </a:lnSpc>
              <a:buFont typeface="Arial" panose="020B0604020202020204" pitchFamily="34" charset="0"/>
              <a:buChar char="•"/>
            </a:pPr>
            <a:r>
              <a:rPr lang="en-IN" sz="1600" dirty="0"/>
              <a:t>Motion Graphics Artist</a:t>
            </a:r>
          </a:p>
          <a:p>
            <a:pPr marL="285750" indent="-285750">
              <a:lnSpc>
                <a:spcPct val="150000"/>
              </a:lnSpc>
              <a:buFont typeface="Arial" panose="020B0604020202020204" pitchFamily="34" charset="0"/>
              <a:buChar char="•"/>
            </a:pPr>
            <a:r>
              <a:rPr lang="en-IN" sz="1600" dirty="0"/>
              <a:t>Digital Illustrator</a:t>
            </a:r>
          </a:p>
          <a:p>
            <a:pPr marL="285750" indent="-285750">
              <a:lnSpc>
                <a:spcPct val="150000"/>
              </a:lnSpc>
              <a:buFont typeface="Arial" panose="020B0604020202020204" pitchFamily="34" charset="0"/>
              <a:buChar char="•"/>
            </a:pPr>
            <a:r>
              <a:rPr lang="en-IN" sz="1600" dirty="0"/>
              <a:t>Game Art Generalist</a:t>
            </a:r>
          </a:p>
          <a:p>
            <a:pPr marL="285750" indent="-285750">
              <a:lnSpc>
                <a:spcPct val="150000"/>
              </a:lnSpc>
              <a:buFont typeface="Arial" panose="020B0604020202020204" pitchFamily="34" charset="0"/>
              <a:buChar char="•"/>
            </a:pPr>
            <a:r>
              <a:rPr lang="en-IN" sz="1600" dirty="0"/>
              <a:t>Freelance Game Artist</a:t>
            </a:r>
          </a:p>
        </p:txBody>
      </p:sp>
      <p:sp>
        <p:nvSpPr>
          <p:cNvPr id="11" name="Rectangle 10">
            <a:extLst>
              <a:ext uri="{FF2B5EF4-FFF2-40B4-BE49-F238E27FC236}">
                <a16:creationId xmlns:a16="http://schemas.microsoft.com/office/drawing/2014/main" id="{AFCEC54A-E84E-280D-31F2-F9CD555A3E7E}"/>
              </a:ext>
            </a:extLst>
          </p:cNvPr>
          <p:cNvSpPr/>
          <p:nvPr/>
        </p:nvSpPr>
        <p:spPr>
          <a:xfrm>
            <a:off x="-2" y="6707188"/>
            <a:ext cx="12192002" cy="150812"/>
          </a:xfrm>
          <a:prstGeom prst="rect">
            <a:avLst/>
          </a:prstGeom>
          <a:solidFill>
            <a:srgbClr val="666666"/>
          </a:solid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2400" dirty="0">
              <a:latin typeface="Arial"/>
              <a:cs typeface="Arial"/>
            </a:endParaRPr>
          </a:p>
        </p:txBody>
      </p:sp>
      <p:sp>
        <p:nvSpPr>
          <p:cNvPr id="13" name="Rectangle 12">
            <a:extLst>
              <a:ext uri="{FF2B5EF4-FFF2-40B4-BE49-F238E27FC236}">
                <a16:creationId xmlns:a16="http://schemas.microsoft.com/office/drawing/2014/main" id="{BD2D8D02-936F-8BD9-A100-701F89558EF1}"/>
              </a:ext>
            </a:extLst>
          </p:cNvPr>
          <p:cNvSpPr/>
          <p:nvPr/>
        </p:nvSpPr>
        <p:spPr>
          <a:xfrm>
            <a:off x="2727803" y="985695"/>
            <a:ext cx="5943600" cy="45719"/>
          </a:xfrm>
          <a:prstGeom prst="rect">
            <a:avLst/>
          </a:prstGeom>
          <a:gradFill flip="none" rotWithShape="1">
            <a:gsLst>
              <a:gs pos="0">
                <a:schemeClr val="accent1">
                  <a:lumMod val="40000"/>
                  <a:lumOff val="60000"/>
                </a:schemeClr>
              </a:gs>
              <a:gs pos="46000">
                <a:schemeClr val="accent1">
                  <a:lumMod val="95000"/>
                  <a:lumOff val="5000"/>
                </a:schemeClr>
              </a:gs>
              <a:gs pos="100000">
                <a:schemeClr val="accent1">
                  <a:lumMod val="60000"/>
                </a:schemeClr>
              </a:gs>
            </a:gsLst>
            <a:path path="circle">
              <a:fillToRect l="50000" t="130000" r="50000" b="-3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pic>
        <p:nvPicPr>
          <p:cNvPr id="2" name="Picture 1" descr="A logo for a company&#10;&#10;Description automatically generated">
            <a:extLst>
              <a:ext uri="{FF2B5EF4-FFF2-40B4-BE49-F238E27FC236}">
                <a16:creationId xmlns:a16="http://schemas.microsoft.com/office/drawing/2014/main" id="{48164E64-E084-0445-C147-10069D93FF6E}"/>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10823317" y="136290"/>
            <a:ext cx="1213200" cy="1213200"/>
          </a:xfrm>
          <a:prstGeom prst="rect">
            <a:avLst/>
          </a:prstGeom>
        </p:spPr>
      </p:pic>
      <p:grpSp>
        <p:nvGrpSpPr>
          <p:cNvPr id="68" name="Group 67">
            <a:extLst>
              <a:ext uri="{FF2B5EF4-FFF2-40B4-BE49-F238E27FC236}">
                <a16:creationId xmlns:a16="http://schemas.microsoft.com/office/drawing/2014/main" id="{FCB835BB-6666-1457-4282-70B99E4AA1C9}"/>
              </a:ext>
            </a:extLst>
          </p:cNvPr>
          <p:cNvGrpSpPr/>
          <p:nvPr/>
        </p:nvGrpSpPr>
        <p:grpSpPr>
          <a:xfrm>
            <a:off x="10833100" y="2425700"/>
            <a:ext cx="1414935" cy="4281488"/>
            <a:chOff x="4867343" y="676605"/>
            <a:chExt cx="4067487" cy="12307915"/>
          </a:xfrm>
        </p:grpSpPr>
        <p:sp>
          <p:nvSpPr>
            <p:cNvPr id="69" name="Freeform 335">
              <a:extLst>
                <a:ext uri="{FF2B5EF4-FFF2-40B4-BE49-F238E27FC236}">
                  <a16:creationId xmlns:a16="http://schemas.microsoft.com/office/drawing/2014/main" id="{DA738362-C467-3A75-FFA0-888B7BB0C31D}"/>
                </a:ext>
              </a:extLst>
            </p:cNvPr>
            <p:cNvSpPr/>
            <p:nvPr/>
          </p:nvSpPr>
          <p:spPr>
            <a:xfrm>
              <a:off x="6146351" y="7759796"/>
              <a:ext cx="1511355" cy="1162032"/>
            </a:xfrm>
            <a:custGeom>
              <a:avLst/>
              <a:gdLst>
                <a:gd name="connsiteX0" fmla="*/ 10108 w 2231524"/>
                <a:gd name="connsiteY0" fmla="*/ 0 h 1015815"/>
                <a:gd name="connsiteX1" fmla="*/ 2221416 w 2231524"/>
                <a:gd name="connsiteY1" fmla="*/ 0 h 1015815"/>
                <a:gd name="connsiteX2" fmla="*/ 2231524 w 2231524"/>
                <a:gd name="connsiteY2" fmla="*/ 83758 h 1015815"/>
                <a:gd name="connsiteX3" fmla="*/ 1115764 w 2231524"/>
                <a:gd name="connsiteY3" fmla="*/ 1015815 h 1015815"/>
                <a:gd name="connsiteX4" fmla="*/ 0 w 2231524"/>
                <a:gd name="connsiteY4" fmla="*/ 83758 h 1015815"/>
                <a:gd name="connsiteX0" fmla="*/ 10108 w 2221473"/>
                <a:gd name="connsiteY0" fmla="*/ 0 h 1015815"/>
                <a:gd name="connsiteX1" fmla="*/ 2221416 w 2221473"/>
                <a:gd name="connsiteY1" fmla="*/ 0 h 1015815"/>
                <a:gd name="connsiteX2" fmla="*/ 2081407 w 2221473"/>
                <a:gd name="connsiteY2" fmla="*/ 116886 h 1015815"/>
                <a:gd name="connsiteX3" fmla="*/ 1115764 w 2221473"/>
                <a:gd name="connsiteY3" fmla="*/ 1015815 h 1015815"/>
                <a:gd name="connsiteX4" fmla="*/ 0 w 2221473"/>
                <a:gd name="connsiteY4" fmla="*/ 83758 h 1015815"/>
                <a:gd name="connsiteX5" fmla="*/ 10108 w 2221473"/>
                <a:gd name="connsiteY5" fmla="*/ 0 h 1015815"/>
                <a:gd name="connsiteX0" fmla="*/ 10108 w 2081407"/>
                <a:gd name="connsiteY0" fmla="*/ 0 h 1015815"/>
                <a:gd name="connsiteX1" fmla="*/ 2021262 w 2081407"/>
                <a:gd name="connsiteY1" fmla="*/ 49692 h 1015815"/>
                <a:gd name="connsiteX2" fmla="*/ 2081407 w 2081407"/>
                <a:gd name="connsiteY2" fmla="*/ 116886 h 1015815"/>
                <a:gd name="connsiteX3" fmla="*/ 1115764 w 2081407"/>
                <a:gd name="connsiteY3" fmla="*/ 1015815 h 1015815"/>
                <a:gd name="connsiteX4" fmla="*/ 0 w 2081407"/>
                <a:gd name="connsiteY4" fmla="*/ 83758 h 1015815"/>
                <a:gd name="connsiteX5" fmla="*/ 10108 w 2081407"/>
                <a:gd name="connsiteY5" fmla="*/ 0 h 1015815"/>
                <a:gd name="connsiteX0" fmla="*/ 285320 w 2081407"/>
                <a:gd name="connsiteY0" fmla="*/ 0 h 1015815"/>
                <a:gd name="connsiteX1" fmla="*/ 2021262 w 2081407"/>
                <a:gd name="connsiteY1" fmla="*/ 49692 h 1015815"/>
                <a:gd name="connsiteX2" fmla="*/ 2081407 w 2081407"/>
                <a:gd name="connsiteY2" fmla="*/ 116886 h 1015815"/>
                <a:gd name="connsiteX3" fmla="*/ 1115764 w 2081407"/>
                <a:gd name="connsiteY3" fmla="*/ 1015815 h 1015815"/>
                <a:gd name="connsiteX4" fmla="*/ 0 w 2081407"/>
                <a:gd name="connsiteY4" fmla="*/ 83758 h 1015815"/>
                <a:gd name="connsiteX5" fmla="*/ 285320 w 2081407"/>
                <a:gd name="connsiteY5" fmla="*/ 0 h 1015815"/>
                <a:gd name="connsiteX0" fmla="*/ 160223 w 1956310"/>
                <a:gd name="connsiteY0" fmla="*/ 0 h 1015815"/>
                <a:gd name="connsiteX1" fmla="*/ 1896165 w 1956310"/>
                <a:gd name="connsiteY1" fmla="*/ 49692 h 1015815"/>
                <a:gd name="connsiteX2" fmla="*/ 1956310 w 1956310"/>
                <a:gd name="connsiteY2" fmla="*/ 116886 h 1015815"/>
                <a:gd name="connsiteX3" fmla="*/ 990667 w 1956310"/>
                <a:gd name="connsiteY3" fmla="*/ 1015815 h 1015815"/>
                <a:gd name="connsiteX4" fmla="*/ 0 w 1956310"/>
                <a:gd name="connsiteY4" fmla="*/ 133450 h 1015815"/>
                <a:gd name="connsiteX5" fmla="*/ 160223 w 1956310"/>
                <a:gd name="connsiteY5" fmla="*/ 0 h 10158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56310" h="1015815">
                  <a:moveTo>
                    <a:pt x="160223" y="0"/>
                  </a:moveTo>
                  <a:lnTo>
                    <a:pt x="1896165" y="49692"/>
                  </a:lnTo>
                  <a:cubicBezTo>
                    <a:pt x="1899534" y="77611"/>
                    <a:pt x="1952941" y="88967"/>
                    <a:pt x="1956310" y="116886"/>
                  </a:cubicBezTo>
                  <a:cubicBezTo>
                    <a:pt x="1956310" y="631647"/>
                    <a:pt x="1606883" y="1015815"/>
                    <a:pt x="990667" y="1015815"/>
                  </a:cubicBezTo>
                  <a:cubicBezTo>
                    <a:pt x="374447" y="1015815"/>
                    <a:pt x="0" y="648211"/>
                    <a:pt x="0" y="133450"/>
                  </a:cubicBezTo>
                  <a:lnTo>
                    <a:pt x="160223" y="0"/>
                  </a:lnTo>
                  <a:close/>
                </a:path>
              </a:pathLst>
            </a:custGeom>
            <a:solidFill>
              <a:srgbClr val="434C6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 name="Freeform 3475">
              <a:extLst>
                <a:ext uri="{FF2B5EF4-FFF2-40B4-BE49-F238E27FC236}">
                  <a16:creationId xmlns:a16="http://schemas.microsoft.com/office/drawing/2014/main" id="{724F1917-E293-3D05-8DD7-472C67FC5050}"/>
                </a:ext>
              </a:extLst>
            </p:cNvPr>
            <p:cNvSpPr>
              <a:spLocks/>
            </p:cNvSpPr>
            <p:nvPr/>
          </p:nvSpPr>
          <p:spPr bwMode="auto">
            <a:xfrm>
              <a:off x="5366128" y="7284542"/>
              <a:ext cx="144944" cy="69541"/>
            </a:xfrm>
            <a:custGeom>
              <a:avLst/>
              <a:gdLst>
                <a:gd name="T0" fmla="*/ 10 w 10"/>
                <a:gd name="T1" fmla="*/ 3 h 3"/>
                <a:gd name="T2" fmla="*/ 10 w 10"/>
                <a:gd name="T3" fmla="*/ 2 h 3"/>
                <a:gd name="T4" fmla="*/ 10 w 10"/>
                <a:gd name="T5" fmla="*/ 2 h 3"/>
                <a:gd name="T6" fmla="*/ 0 w 10"/>
                <a:gd name="T7" fmla="*/ 0 h 3"/>
                <a:gd name="T8" fmla="*/ 0 w 10"/>
                <a:gd name="T9" fmla="*/ 0 h 3"/>
                <a:gd name="T10" fmla="*/ 0 w 10"/>
                <a:gd name="T11" fmla="*/ 0 h 3"/>
                <a:gd name="T12" fmla="*/ 10 w 10"/>
                <a:gd name="T13" fmla="*/ 2 h 3"/>
                <a:gd name="T14" fmla="*/ 10 w 10"/>
                <a:gd name="T15" fmla="*/ 3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3">
                  <a:moveTo>
                    <a:pt x="10" y="3"/>
                  </a:moveTo>
                  <a:cubicBezTo>
                    <a:pt x="10" y="3"/>
                    <a:pt x="10" y="2"/>
                    <a:pt x="10" y="2"/>
                  </a:cubicBezTo>
                  <a:cubicBezTo>
                    <a:pt x="10" y="2"/>
                    <a:pt x="10" y="2"/>
                    <a:pt x="10" y="2"/>
                  </a:cubicBezTo>
                  <a:cubicBezTo>
                    <a:pt x="0" y="0"/>
                    <a:pt x="0" y="0"/>
                    <a:pt x="0" y="0"/>
                  </a:cubicBezTo>
                  <a:cubicBezTo>
                    <a:pt x="0" y="0"/>
                    <a:pt x="0" y="0"/>
                    <a:pt x="0" y="0"/>
                  </a:cubicBezTo>
                  <a:cubicBezTo>
                    <a:pt x="0" y="0"/>
                    <a:pt x="0" y="0"/>
                    <a:pt x="0" y="0"/>
                  </a:cubicBezTo>
                  <a:cubicBezTo>
                    <a:pt x="10" y="2"/>
                    <a:pt x="10" y="2"/>
                    <a:pt x="10" y="2"/>
                  </a:cubicBezTo>
                  <a:lnTo>
                    <a:pt x="10" y="3"/>
                  </a:lnTo>
                  <a:close/>
                </a:path>
              </a:pathLst>
            </a:custGeom>
            <a:solidFill>
              <a:srgbClr val="2C75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 name="Freeform 5165">
              <a:extLst>
                <a:ext uri="{FF2B5EF4-FFF2-40B4-BE49-F238E27FC236}">
                  <a16:creationId xmlns:a16="http://schemas.microsoft.com/office/drawing/2014/main" id="{FCACBE6D-36B5-3012-DA39-45B5358C6CFB}"/>
                </a:ext>
              </a:extLst>
            </p:cNvPr>
            <p:cNvSpPr>
              <a:spLocks/>
            </p:cNvSpPr>
            <p:nvPr/>
          </p:nvSpPr>
          <p:spPr bwMode="auto">
            <a:xfrm flipH="1">
              <a:off x="6503355" y="11800128"/>
              <a:ext cx="417718" cy="1033189"/>
            </a:xfrm>
            <a:custGeom>
              <a:avLst/>
              <a:gdLst>
                <a:gd name="T0" fmla="*/ 14 w 22"/>
                <a:gd name="T1" fmla="*/ 42 h 47"/>
                <a:gd name="T2" fmla="*/ 22 w 22"/>
                <a:gd name="T3" fmla="*/ 4 h 47"/>
                <a:gd name="T4" fmla="*/ 3 w 22"/>
                <a:gd name="T5" fmla="*/ 4 h 47"/>
                <a:gd name="T6" fmla="*/ 0 w 22"/>
                <a:gd name="T7" fmla="*/ 40 h 47"/>
                <a:gd name="T8" fmla="*/ 14 w 22"/>
                <a:gd name="T9" fmla="*/ 42 h 47"/>
              </a:gdLst>
              <a:ahLst/>
              <a:cxnLst>
                <a:cxn ang="0">
                  <a:pos x="T0" y="T1"/>
                </a:cxn>
                <a:cxn ang="0">
                  <a:pos x="T2" y="T3"/>
                </a:cxn>
                <a:cxn ang="0">
                  <a:pos x="T4" y="T5"/>
                </a:cxn>
                <a:cxn ang="0">
                  <a:pos x="T6" y="T7"/>
                </a:cxn>
                <a:cxn ang="0">
                  <a:pos x="T8" y="T9"/>
                </a:cxn>
              </a:cxnLst>
              <a:rect l="0" t="0" r="r" b="b"/>
              <a:pathLst>
                <a:path w="22" h="47">
                  <a:moveTo>
                    <a:pt x="14" y="42"/>
                  </a:moveTo>
                  <a:cubicBezTo>
                    <a:pt x="22" y="4"/>
                    <a:pt x="22" y="4"/>
                    <a:pt x="22" y="4"/>
                  </a:cubicBezTo>
                  <a:cubicBezTo>
                    <a:pt x="22" y="0"/>
                    <a:pt x="4" y="0"/>
                    <a:pt x="3" y="4"/>
                  </a:cubicBezTo>
                  <a:cubicBezTo>
                    <a:pt x="0" y="40"/>
                    <a:pt x="0" y="40"/>
                    <a:pt x="0" y="40"/>
                  </a:cubicBezTo>
                  <a:cubicBezTo>
                    <a:pt x="0" y="47"/>
                    <a:pt x="13" y="46"/>
                    <a:pt x="14" y="42"/>
                  </a:cubicBezTo>
                  <a:close/>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 name="Freeform 5166">
              <a:extLst>
                <a:ext uri="{FF2B5EF4-FFF2-40B4-BE49-F238E27FC236}">
                  <a16:creationId xmlns:a16="http://schemas.microsoft.com/office/drawing/2014/main" id="{EEF2890B-2F35-4E7C-58EB-51EBA02DF642}"/>
                </a:ext>
              </a:extLst>
            </p:cNvPr>
            <p:cNvSpPr>
              <a:spLocks/>
            </p:cNvSpPr>
            <p:nvPr/>
          </p:nvSpPr>
          <p:spPr bwMode="auto">
            <a:xfrm flipH="1">
              <a:off x="6019694" y="8095806"/>
              <a:ext cx="901380" cy="4359529"/>
            </a:xfrm>
            <a:custGeom>
              <a:avLst/>
              <a:gdLst>
                <a:gd name="T0" fmla="*/ 0 w 41"/>
                <a:gd name="T1" fmla="*/ 171 h 173"/>
                <a:gd name="T2" fmla="*/ 16 w 41"/>
                <a:gd name="T3" fmla="*/ 173 h 173"/>
                <a:gd name="T4" fmla="*/ 41 w 41"/>
                <a:gd name="T5" fmla="*/ 7 h 173"/>
                <a:gd name="T6" fmla="*/ 5 w 41"/>
                <a:gd name="T7" fmla="*/ 0 h 173"/>
                <a:gd name="T8" fmla="*/ 0 w 41"/>
                <a:gd name="T9" fmla="*/ 171 h 173"/>
              </a:gdLst>
              <a:ahLst/>
              <a:cxnLst>
                <a:cxn ang="0">
                  <a:pos x="T0" y="T1"/>
                </a:cxn>
                <a:cxn ang="0">
                  <a:pos x="T2" y="T3"/>
                </a:cxn>
                <a:cxn ang="0">
                  <a:pos x="T4" y="T5"/>
                </a:cxn>
                <a:cxn ang="0">
                  <a:pos x="T6" y="T7"/>
                </a:cxn>
                <a:cxn ang="0">
                  <a:pos x="T8" y="T9"/>
                </a:cxn>
              </a:cxnLst>
              <a:rect l="0" t="0" r="r" b="b"/>
              <a:pathLst>
                <a:path w="41" h="173">
                  <a:moveTo>
                    <a:pt x="0" y="171"/>
                  </a:moveTo>
                  <a:lnTo>
                    <a:pt x="16" y="173"/>
                  </a:lnTo>
                  <a:lnTo>
                    <a:pt x="41" y="7"/>
                  </a:lnTo>
                  <a:lnTo>
                    <a:pt x="5" y="0"/>
                  </a:lnTo>
                  <a:lnTo>
                    <a:pt x="0" y="171"/>
                  </a:lnTo>
                  <a:close/>
                </a:path>
              </a:pathLst>
            </a:custGeom>
            <a:solidFill>
              <a:srgbClr val="434C69"/>
            </a:solidFill>
            <a:ln>
              <a:noFill/>
            </a:ln>
          </p:spPr>
          <p:txBody>
            <a:bodyPr vert="horz" wrap="square" lIns="91440" tIns="45720" rIns="91440" bIns="45720" numCol="1" anchor="t" anchorCtr="0" compatLnSpc="1">
              <a:prstTxWarp prst="textNoShape">
                <a:avLst/>
              </a:prstTxWarp>
            </a:bodyPr>
            <a:lstStyle/>
            <a:p>
              <a:endParaRPr lang="en-US"/>
            </a:p>
          </p:txBody>
        </p:sp>
        <p:sp>
          <p:nvSpPr>
            <p:cNvPr id="73" name="Freeform 5169">
              <a:extLst>
                <a:ext uri="{FF2B5EF4-FFF2-40B4-BE49-F238E27FC236}">
                  <a16:creationId xmlns:a16="http://schemas.microsoft.com/office/drawing/2014/main" id="{4868C671-969F-5586-82D2-D0E398F33E3C}"/>
                </a:ext>
              </a:extLst>
            </p:cNvPr>
            <p:cNvSpPr>
              <a:spLocks/>
            </p:cNvSpPr>
            <p:nvPr/>
          </p:nvSpPr>
          <p:spPr bwMode="auto">
            <a:xfrm flipH="1">
              <a:off x="6019701" y="12530923"/>
              <a:ext cx="989315" cy="453592"/>
            </a:xfrm>
            <a:custGeom>
              <a:avLst/>
              <a:gdLst>
                <a:gd name="T0" fmla="*/ 52 w 52"/>
                <a:gd name="T1" fmla="*/ 20 h 21"/>
                <a:gd name="T2" fmla="*/ 52 w 52"/>
                <a:gd name="T3" fmla="*/ 20 h 21"/>
                <a:gd name="T4" fmla="*/ 37 w 52"/>
                <a:gd name="T5" fmla="*/ 9 h 21"/>
                <a:gd name="T6" fmla="*/ 27 w 52"/>
                <a:gd name="T7" fmla="*/ 2 h 21"/>
                <a:gd name="T8" fmla="*/ 27 w 52"/>
                <a:gd name="T9" fmla="*/ 2 h 21"/>
                <a:gd name="T10" fmla="*/ 22 w 52"/>
                <a:gd name="T11" fmla="*/ 1 h 21"/>
                <a:gd name="T12" fmla="*/ 15 w 52"/>
                <a:gd name="T13" fmla="*/ 6 h 21"/>
                <a:gd name="T14" fmla="*/ 7 w 52"/>
                <a:gd name="T15" fmla="*/ 5 h 21"/>
                <a:gd name="T16" fmla="*/ 2 w 52"/>
                <a:gd name="T17" fmla="*/ 18 h 21"/>
                <a:gd name="T18" fmla="*/ 7 w 52"/>
                <a:gd name="T19" fmla="*/ 19 h 21"/>
                <a:gd name="T20" fmla="*/ 17 w 52"/>
                <a:gd name="T21" fmla="*/ 20 h 21"/>
                <a:gd name="T22" fmla="*/ 42 w 52"/>
                <a:gd name="T23" fmla="*/ 21 h 21"/>
                <a:gd name="T24" fmla="*/ 52 w 52"/>
                <a:gd name="T25" fmla="*/ 2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2" h="21">
                  <a:moveTo>
                    <a:pt x="52" y="20"/>
                  </a:moveTo>
                  <a:cubicBezTo>
                    <a:pt x="52" y="20"/>
                    <a:pt x="52" y="20"/>
                    <a:pt x="52" y="20"/>
                  </a:cubicBezTo>
                  <a:cubicBezTo>
                    <a:pt x="52" y="13"/>
                    <a:pt x="50" y="9"/>
                    <a:pt x="37" y="9"/>
                  </a:cubicBezTo>
                  <a:cubicBezTo>
                    <a:pt x="32" y="9"/>
                    <a:pt x="28" y="6"/>
                    <a:pt x="27" y="2"/>
                  </a:cubicBezTo>
                  <a:cubicBezTo>
                    <a:pt x="27" y="2"/>
                    <a:pt x="27" y="2"/>
                    <a:pt x="27" y="2"/>
                  </a:cubicBezTo>
                  <a:cubicBezTo>
                    <a:pt x="26" y="0"/>
                    <a:pt x="23" y="0"/>
                    <a:pt x="22" y="1"/>
                  </a:cubicBezTo>
                  <a:cubicBezTo>
                    <a:pt x="20" y="4"/>
                    <a:pt x="18" y="5"/>
                    <a:pt x="15" y="6"/>
                  </a:cubicBezTo>
                  <a:cubicBezTo>
                    <a:pt x="12" y="6"/>
                    <a:pt x="10" y="5"/>
                    <a:pt x="7" y="5"/>
                  </a:cubicBezTo>
                  <a:cubicBezTo>
                    <a:pt x="0" y="5"/>
                    <a:pt x="1" y="14"/>
                    <a:pt x="2" y="18"/>
                  </a:cubicBezTo>
                  <a:cubicBezTo>
                    <a:pt x="2" y="19"/>
                    <a:pt x="6" y="19"/>
                    <a:pt x="7" y="19"/>
                  </a:cubicBezTo>
                  <a:cubicBezTo>
                    <a:pt x="10" y="20"/>
                    <a:pt x="14" y="20"/>
                    <a:pt x="17" y="20"/>
                  </a:cubicBezTo>
                  <a:cubicBezTo>
                    <a:pt x="25" y="21"/>
                    <a:pt x="34" y="21"/>
                    <a:pt x="42" y="21"/>
                  </a:cubicBezTo>
                  <a:cubicBezTo>
                    <a:pt x="45" y="21"/>
                    <a:pt x="49" y="20"/>
                    <a:pt x="52" y="20"/>
                  </a:cubicBezTo>
                  <a:close/>
                </a:path>
              </a:pathLst>
            </a:custGeom>
            <a:solidFill>
              <a:srgbClr val="434043"/>
            </a:solidFill>
            <a:ln>
              <a:noFill/>
            </a:ln>
          </p:spPr>
          <p:txBody>
            <a:bodyPr vert="horz" wrap="square" lIns="91440" tIns="45720" rIns="91440" bIns="45720" numCol="1" anchor="t" anchorCtr="0" compatLnSpc="1">
              <a:prstTxWarp prst="textNoShape">
                <a:avLst/>
              </a:prstTxWarp>
            </a:bodyPr>
            <a:lstStyle/>
            <a:p>
              <a:endParaRPr lang="en-US"/>
            </a:p>
          </p:txBody>
        </p:sp>
        <p:sp>
          <p:nvSpPr>
            <p:cNvPr id="74" name="Freeform 5167">
              <a:extLst>
                <a:ext uri="{FF2B5EF4-FFF2-40B4-BE49-F238E27FC236}">
                  <a16:creationId xmlns:a16="http://schemas.microsoft.com/office/drawing/2014/main" id="{B32D711E-F78D-5324-B09B-25B417B4D2CF}"/>
                </a:ext>
              </a:extLst>
            </p:cNvPr>
            <p:cNvSpPr>
              <a:spLocks/>
            </p:cNvSpPr>
            <p:nvPr/>
          </p:nvSpPr>
          <p:spPr bwMode="auto">
            <a:xfrm flipH="1">
              <a:off x="7472981" y="11724540"/>
              <a:ext cx="373746" cy="1133983"/>
            </a:xfrm>
            <a:custGeom>
              <a:avLst/>
              <a:gdLst>
                <a:gd name="T0" fmla="*/ 13 w 20"/>
                <a:gd name="T1" fmla="*/ 45 h 52"/>
                <a:gd name="T2" fmla="*/ 19 w 20"/>
                <a:gd name="T3" fmla="*/ 4 h 52"/>
                <a:gd name="T4" fmla="*/ 2 w 20"/>
                <a:gd name="T5" fmla="*/ 8 h 52"/>
                <a:gd name="T6" fmla="*/ 0 w 20"/>
                <a:gd name="T7" fmla="*/ 45 h 52"/>
                <a:gd name="T8" fmla="*/ 13 w 20"/>
                <a:gd name="T9" fmla="*/ 45 h 52"/>
              </a:gdLst>
              <a:ahLst/>
              <a:cxnLst>
                <a:cxn ang="0">
                  <a:pos x="T0" y="T1"/>
                </a:cxn>
                <a:cxn ang="0">
                  <a:pos x="T2" y="T3"/>
                </a:cxn>
                <a:cxn ang="0">
                  <a:pos x="T4" y="T5"/>
                </a:cxn>
                <a:cxn ang="0">
                  <a:pos x="T6" y="T7"/>
                </a:cxn>
                <a:cxn ang="0">
                  <a:pos x="T8" y="T9"/>
                </a:cxn>
              </a:cxnLst>
              <a:rect l="0" t="0" r="r" b="b"/>
              <a:pathLst>
                <a:path w="20" h="52">
                  <a:moveTo>
                    <a:pt x="13" y="45"/>
                  </a:moveTo>
                  <a:cubicBezTo>
                    <a:pt x="19" y="4"/>
                    <a:pt x="19" y="4"/>
                    <a:pt x="19" y="4"/>
                  </a:cubicBezTo>
                  <a:cubicBezTo>
                    <a:pt x="20" y="0"/>
                    <a:pt x="3" y="5"/>
                    <a:pt x="2" y="8"/>
                  </a:cubicBezTo>
                  <a:cubicBezTo>
                    <a:pt x="0" y="45"/>
                    <a:pt x="0" y="45"/>
                    <a:pt x="0" y="45"/>
                  </a:cubicBezTo>
                  <a:cubicBezTo>
                    <a:pt x="0" y="52"/>
                    <a:pt x="12" y="49"/>
                    <a:pt x="13" y="45"/>
                  </a:cubicBezTo>
                  <a:close/>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 name="Freeform 5168">
              <a:extLst>
                <a:ext uri="{FF2B5EF4-FFF2-40B4-BE49-F238E27FC236}">
                  <a16:creationId xmlns:a16="http://schemas.microsoft.com/office/drawing/2014/main" id="{CDC27E68-C720-664B-F73C-238F3EE9DBCE}"/>
                </a:ext>
              </a:extLst>
            </p:cNvPr>
            <p:cNvSpPr>
              <a:spLocks/>
            </p:cNvSpPr>
            <p:nvPr/>
          </p:nvSpPr>
          <p:spPr bwMode="auto">
            <a:xfrm flipH="1">
              <a:off x="6967327" y="8120997"/>
              <a:ext cx="901379" cy="4359529"/>
            </a:xfrm>
            <a:custGeom>
              <a:avLst/>
              <a:gdLst>
                <a:gd name="T0" fmla="*/ 0 w 41"/>
                <a:gd name="T1" fmla="*/ 172 h 173"/>
                <a:gd name="T2" fmla="*/ 16 w 41"/>
                <a:gd name="T3" fmla="*/ 173 h 173"/>
                <a:gd name="T4" fmla="*/ 41 w 41"/>
                <a:gd name="T5" fmla="*/ 7 h 173"/>
                <a:gd name="T6" fmla="*/ 5 w 41"/>
                <a:gd name="T7" fmla="*/ 0 h 173"/>
                <a:gd name="T8" fmla="*/ 0 w 41"/>
                <a:gd name="T9" fmla="*/ 172 h 173"/>
              </a:gdLst>
              <a:ahLst/>
              <a:cxnLst>
                <a:cxn ang="0">
                  <a:pos x="T0" y="T1"/>
                </a:cxn>
                <a:cxn ang="0">
                  <a:pos x="T2" y="T3"/>
                </a:cxn>
                <a:cxn ang="0">
                  <a:pos x="T4" y="T5"/>
                </a:cxn>
                <a:cxn ang="0">
                  <a:pos x="T6" y="T7"/>
                </a:cxn>
                <a:cxn ang="0">
                  <a:pos x="T8" y="T9"/>
                </a:cxn>
              </a:cxnLst>
              <a:rect l="0" t="0" r="r" b="b"/>
              <a:pathLst>
                <a:path w="41" h="173">
                  <a:moveTo>
                    <a:pt x="0" y="172"/>
                  </a:moveTo>
                  <a:lnTo>
                    <a:pt x="16" y="173"/>
                  </a:lnTo>
                  <a:lnTo>
                    <a:pt x="41" y="7"/>
                  </a:lnTo>
                  <a:lnTo>
                    <a:pt x="5" y="0"/>
                  </a:lnTo>
                  <a:lnTo>
                    <a:pt x="0" y="172"/>
                  </a:lnTo>
                  <a:close/>
                </a:path>
              </a:pathLst>
            </a:custGeom>
            <a:solidFill>
              <a:srgbClr val="434C69"/>
            </a:solidFill>
            <a:ln>
              <a:noFill/>
            </a:ln>
          </p:spPr>
          <p:txBody>
            <a:bodyPr vert="horz" wrap="square" lIns="91440" tIns="45720" rIns="91440" bIns="45720" numCol="1" anchor="t" anchorCtr="0" compatLnSpc="1">
              <a:prstTxWarp prst="textNoShape">
                <a:avLst/>
              </a:prstTxWarp>
            </a:bodyPr>
            <a:lstStyle/>
            <a:p>
              <a:endParaRPr lang="en-US"/>
            </a:p>
          </p:txBody>
        </p:sp>
        <p:sp>
          <p:nvSpPr>
            <p:cNvPr id="76" name="Freeform 5170">
              <a:extLst>
                <a:ext uri="{FF2B5EF4-FFF2-40B4-BE49-F238E27FC236}">
                  <a16:creationId xmlns:a16="http://schemas.microsoft.com/office/drawing/2014/main" id="{AAA1AD60-ABEB-16ED-1854-6B68A152038F}"/>
                </a:ext>
              </a:extLst>
            </p:cNvPr>
            <p:cNvSpPr>
              <a:spLocks/>
            </p:cNvSpPr>
            <p:nvPr/>
          </p:nvSpPr>
          <p:spPr bwMode="auto">
            <a:xfrm flipH="1">
              <a:off x="7209156" y="12505719"/>
              <a:ext cx="703513" cy="478801"/>
            </a:xfrm>
            <a:custGeom>
              <a:avLst/>
              <a:gdLst>
                <a:gd name="T0" fmla="*/ 2 w 37"/>
                <a:gd name="T1" fmla="*/ 7 h 22"/>
                <a:gd name="T2" fmla="*/ 4 w 37"/>
                <a:gd name="T3" fmla="*/ 7 h 22"/>
                <a:gd name="T4" fmla="*/ 9 w 37"/>
                <a:gd name="T5" fmla="*/ 5 h 22"/>
                <a:gd name="T6" fmla="*/ 15 w 37"/>
                <a:gd name="T7" fmla="*/ 2 h 22"/>
                <a:gd name="T8" fmla="*/ 24 w 37"/>
                <a:gd name="T9" fmla="*/ 3 h 22"/>
                <a:gd name="T10" fmla="*/ 27 w 37"/>
                <a:gd name="T11" fmla="*/ 10 h 22"/>
                <a:gd name="T12" fmla="*/ 28 w 37"/>
                <a:gd name="T13" fmla="*/ 10 h 22"/>
                <a:gd name="T14" fmla="*/ 37 w 37"/>
                <a:gd name="T15" fmla="*/ 21 h 22"/>
                <a:gd name="T16" fmla="*/ 37 w 37"/>
                <a:gd name="T17" fmla="*/ 21 h 22"/>
                <a:gd name="T18" fmla="*/ 19 w 37"/>
                <a:gd name="T19" fmla="*/ 22 h 22"/>
                <a:gd name="T20" fmla="*/ 0 w 37"/>
                <a:gd name="T21" fmla="*/ 21 h 22"/>
                <a:gd name="T22" fmla="*/ 0 w 37"/>
                <a:gd name="T23" fmla="*/ 20 h 22"/>
                <a:gd name="T24" fmla="*/ 2 w 37"/>
                <a:gd name="T25" fmla="*/ 7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7" h="22">
                  <a:moveTo>
                    <a:pt x="2" y="7"/>
                  </a:moveTo>
                  <a:cubicBezTo>
                    <a:pt x="3" y="7"/>
                    <a:pt x="3" y="7"/>
                    <a:pt x="4" y="7"/>
                  </a:cubicBezTo>
                  <a:cubicBezTo>
                    <a:pt x="6" y="7"/>
                    <a:pt x="8" y="6"/>
                    <a:pt x="9" y="5"/>
                  </a:cubicBezTo>
                  <a:cubicBezTo>
                    <a:pt x="11" y="3"/>
                    <a:pt x="12" y="2"/>
                    <a:pt x="15" y="2"/>
                  </a:cubicBezTo>
                  <a:cubicBezTo>
                    <a:pt x="18" y="1"/>
                    <a:pt x="23" y="0"/>
                    <a:pt x="24" y="3"/>
                  </a:cubicBezTo>
                  <a:cubicBezTo>
                    <a:pt x="27" y="10"/>
                    <a:pt x="27" y="10"/>
                    <a:pt x="27" y="10"/>
                  </a:cubicBezTo>
                  <a:cubicBezTo>
                    <a:pt x="28" y="10"/>
                    <a:pt x="28" y="10"/>
                    <a:pt x="28" y="10"/>
                  </a:cubicBezTo>
                  <a:cubicBezTo>
                    <a:pt x="36" y="10"/>
                    <a:pt x="37" y="18"/>
                    <a:pt x="37" y="21"/>
                  </a:cubicBezTo>
                  <a:cubicBezTo>
                    <a:pt x="37" y="21"/>
                    <a:pt x="37" y="21"/>
                    <a:pt x="37" y="21"/>
                  </a:cubicBezTo>
                  <a:cubicBezTo>
                    <a:pt x="36" y="22"/>
                    <a:pt x="28" y="22"/>
                    <a:pt x="19" y="22"/>
                  </a:cubicBezTo>
                  <a:cubicBezTo>
                    <a:pt x="9" y="22"/>
                    <a:pt x="0" y="22"/>
                    <a:pt x="0" y="21"/>
                  </a:cubicBezTo>
                  <a:cubicBezTo>
                    <a:pt x="0" y="21"/>
                    <a:pt x="0" y="21"/>
                    <a:pt x="0" y="20"/>
                  </a:cubicBezTo>
                  <a:cubicBezTo>
                    <a:pt x="0" y="17"/>
                    <a:pt x="0" y="8"/>
                    <a:pt x="2" y="7"/>
                  </a:cubicBezTo>
                  <a:close/>
                </a:path>
              </a:pathLst>
            </a:custGeom>
            <a:solidFill>
              <a:srgbClr val="434043"/>
            </a:solidFill>
            <a:ln>
              <a:noFill/>
            </a:ln>
          </p:spPr>
          <p:txBody>
            <a:bodyPr vert="horz" wrap="square" lIns="91440" tIns="45720" rIns="91440" bIns="45720" numCol="1" anchor="t" anchorCtr="0" compatLnSpc="1">
              <a:prstTxWarp prst="textNoShape">
                <a:avLst/>
              </a:prstTxWarp>
            </a:bodyPr>
            <a:lstStyle/>
            <a:p>
              <a:endParaRPr lang="en-US"/>
            </a:p>
          </p:txBody>
        </p:sp>
        <p:sp>
          <p:nvSpPr>
            <p:cNvPr id="77" name="Freeform 3441">
              <a:extLst>
                <a:ext uri="{FF2B5EF4-FFF2-40B4-BE49-F238E27FC236}">
                  <a16:creationId xmlns:a16="http://schemas.microsoft.com/office/drawing/2014/main" id="{FC8A260B-558C-0BDC-32F4-EBAF0307D8C8}"/>
                </a:ext>
              </a:extLst>
            </p:cNvPr>
            <p:cNvSpPr>
              <a:spLocks/>
            </p:cNvSpPr>
            <p:nvPr/>
          </p:nvSpPr>
          <p:spPr bwMode="auto">
            <a:xfrm>
              <a:off x="6674135" y="5402525"/>
              <a:ext cx="478883" cy="648293"/>
            </a:xfrm>
            <a:custGeom>
              <a:avLst/>
              <a:gdLst>
                <a:gd name="T0" fmla="*/ 21 w 24"/>
                <a:gd name="T1" fmla="*/ 0 h 33"/>
                <a:gd name="T2" fmla="*/ 12 w 24"/>
                <a:gd name="T3" fmla="*/ 2 h 33"/>
                <a:gd name="T4" fmla="*/ 3 w 24"/>
                <a:gd name="T5" fmla="*/ 1 h 33"/>
                <a:gd name="T6" fmla="*/ 2 w 24"/>
                <a:gd name="T7" fmla="*/ 15 h 33"/>
                <a:gd name="T8" fmla="*/ 2 w 24"/>
                <a:gd name="T9" fmla="*/ 18 h 33"/>
                <a:gd name="T10" fmla="*/ 0 w 24"/>
                <a:gd name="T11" fmla="*/ 24 h 33"/>
                <a:gd name="T12" fmla="*/ 8 w 24"/>
                <a:gd name="T13" fmla="*/ 33 h 33"/>
                <a:gd name="T14" fmla="*/ 24 w 24"/>
                <a:gd name="T15" fmla="*/ 24 h 33"/>
                <a:gd name="T16" fmla="*/ 21 w 24"/>
                <a:gd name="T17"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33">
                  <a:moveTo>
                    <a:pt x="21" y="0"/>
                  </a:moveTo>
                  <a:cubicBezTo>
                    <a:pt x="12" y="2"/>
                    <a:pt x="12" y="2"/>
                    <a:pt x="12" y="2"/>
                  </a:cubicBezTo>
                  <a:cubicBezTo>
                    <a:pt x="3" y="1"/>
                    <a:pt x="3" y="1"/>
                    <a:pt x="3" y="1"/>
                  </a:cubicBezTo>
                  <a:cubicBezTo>
                    <a:pt x="3" y="1"/>
                    <a:pt x="2" y="14"/>
                    <a:pt x="2" y="15"/>
                  </a:cubicBezTo>
                  <a:cubicBezTo>
                    <a:pt x="2" y="16"/>
                    <a:pt x="2" y="17"/>
                    <a:pt x="2" y="18"/>
                  </a:cubicBezTo>
                  <a:cubicBezTo>
                    <a:pt x="2" y="20"/>
                    <a:pt x="1" y="22"/>
                    <a:pt x="0" y="24"/>
                  </a:cubicBezTo>
                  <a:cubicBezTo>
                    <a:pt x="8" y="33"/>
                    <a:pt x="8" y="33"/>
                    <a:pt x="8" y="33"/>
                  </a:cubicBezTo>
                  <a:cubicBezTo>
                    <a:pt x="24" y="24"/>
                    <a:pt x="24" y="24"/>
                    <a:pt x="24" y="24"/>
                  </a:cubicBezTo>
                  <a:cubicBezTo>
                    <a:pt x="23" y="17"/>
                    <a:pt x="20" y="7"/>
                    <a:pt x="21" y="0"/>
                  </a:cubicBezTo>
                  <a:close/>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 name="Freeform 3442">
              <a:extLst>
                <a:ext uri="{FF2B5EF4-FFF2-40B4-BE49-F238E27FC236}">
                  <a16:creationId xmlns:a16="http://schemas.microsoft.com/office/drawing/2014/main" id="{150A20E0-6765-54DB-D6B7-9C3A702776C7}"/>
                </a:ext>
              </a:extLst>
            </p:cNvPr>
            <p:cNvSpPr>
              <a:spLocks/>
            </p:cNvSpPr>
            <p:nvPr/>
          </p:nvSpPr>
          <p:spPr bwMode="auto">
            <a:xfrm>
              <a:off x="6674135" y="5402525"/>
              <a:ext cx="410468" cy="491801"/>
            </a:xfrm>
            <a:custGeom>
              <a:avLst/>
              <a:gdLst>
                <a:gd name="T0" fmla="*/ 21 w 21"/>
                <a:gd name="T1" fmla="*/ 7 h 25"/>
                <a:gd name="T2" fmla="*/ 21 w 21"/>
                <a:gd name="T3" fmla="*/ 0 h 25"/>
                <a:gd name="T4" fmla="*/ 12 w 21"/>
                <a:gd name="T5" fmla="*/ 2 h 25"/>
                <a:gd name="T6" fmla="*/ 3 w 21"/>
                <a:gd name="T7" fmla="*/ 1 h 25"/>
                <a:gd name="T8" fmla="*/ 2 w 21"/>
                <a:gd name="T9" fmla="*/ 15 h 25"/>
                <a:gd name="T10" fmla="*/ 2 w 21"/>
                <a:gd name="T11" fmla="*/ 18 h 25"/>
                <a:gd name="T12" fmla="*/ 0 w 21"/>
                <a:gd name="T13" fmla="*/ 24 h 25"/>
                <a:gd name="T14" fmla="*/ 1 w 21"/>
                <a:gd name="T15" fmla="*/ 25 h 25"/>
                <a:gd name="T16" fmla="*/ 21 w 21"/>
                <a:gd name="T17" fmla="*/ 7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25">
                  <a:moveTo>
                    <a:pt x="21" y="7"/>
                  </a:moveTo>
                  <a:cubicBezTo>
                    <a:pt x="21" y="5"/>
                    <a:pt x="21" y="2"/>
                    <a:pt x="21" y="0"/>
                  </a:cubicBezTo>
                  <a:cubicBezTo>
                    <a:pt x="12" y="2"/>
                    <a:pt x="12" y="2"/>
                    <a:pt x="12" y="2"/>
                  </a:cubicBezTo>
                  <a:cubicBezTo>
                    <a:pt x="3" y="1"/>
                    <a:pt x="3" y="1"/>
                    <a:pt x="3" y="1"/>
                  </a:cubicBezTo>
                  <a:cubicBezTo>
                    <a:pt x="3" y="1"/>
                    <a:pt x="2" y="14"/>
                    <a:pt x="2" y="15"/>
                  </a:cubicBezTo>
                  <a:cubicBezTo>
                    <a:pt x="2" y="16"/>
                    <a:pt x="2" y="17"/>
                    <a:pt x="2" y="18"/>
                  </a:cubicBezTo>
                  <a:cubicBezTo>
                    <a:pt x="2" y="20"/>
                    <a:pt x="1" y="22"/>
                    <a:pt x="0" y="24"/>
                  </a:cubicBezTo>
                  <a:cubicBezTo>
                    <a:pt x="1" y="25"/>
                    <a:pt x="1" y="25"/>
                    <a:pt x="1" y="25"/>
                  </a:cubicBezTo>
                  <a:cubicBezTo>
                    <a:pt x="10" y="19"/>
                    <a:pt x="17" y="13"/>
                    <a:pt x="21" y="7"/>
                  </a:cubicBezTo>
                  <a:close/>
                </a:path>
              </a:pathLst>
            </a:custGeom>
            <a:solidFill>
              <a:srgbClr val="CD95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 name="Freeform 3462">
              <a:extLst>
                <a:ext uri="{FF2B5EF4-FFF2-40B4-BE49-F238E27FC236}">
                  <a16:creationId xmlns:a16="http://schemas.microsoft.com/office/drawing/2014/main" id="{E48F66E2-5075-077D-2937-2D52C3C40014}"/>
                </a:ext>
              </a:extLst>
            </p:cNvPr>
            <p:cNvSpPr>
              <a:spLocks/>
            </p:cNvSpPr>
            <p:nvPr/>
          </p:nvSpPr>
          <p:spPr bwMode="auto">
            <a:xfrm>
              <a:off x="5921623" y="5871978"/>
              <a:ext cx="1915518" cy="2548440"/>
            </a:xfrm>
            <a:custGeom>
              <a:avLst/>
              <a:gdLst>
                <a:gd name="T0" fmla="*/ 17 w 96"/>
                <a:gd name="T1" fmla="*/ 75 h 131"/>
                <a:gd name="T2" fmla="*/ 16 w 96"/>
                <a:gd name="T3" fmla="*/ 21 h 131"/>
                <a:gd name="T4" fmla="*/ 13 w 96"/>
                <a:gd name="T5" fmla="*/ 4 h 131"/>
                <a:gd name="T6" fmla="*/ 37 w 96"/>
                <a:gd name="T7" fmla="*/ 0 h 131"/>
                <a:gd name="T8" fmla="*/ 45 w 96"/>
                <a:gd name="T9" fmla="*/ 9 h 131"/>
                <a:gd name="T10" fmla="*/ 61 w 96"/>
                <a:gd name="T11" fmla="*/ 0 h 131"/>
                <a:gd name="T12" fmla="*/ 89 w 96"/>
                <a:gd name="T13" fmla="*/ 3 h 131"/>
                <a:gd name="T14" fmla="*/ 81 w 96"/>
                <a:gd name="T15" fmla="*/ 66 h 131"/>
                <a:gd name="T16" fmla="*/ 96 w 96"/>
                <a:gd name="T17" fmla="*/ 131 h 131"/>
                <a:gd name="T18" fmla="*/ 53 w 96"/>
                <a:gd name="T19" fmla="*/ 131 h 131"/>
                <a:gd name="T20" fmla="*/ 40 w 96"/>
                <a:gd name="T21" fmla="*/ 103 h 131"/>
                <a:gd name="T22" fmla="*/ 27 w 96"/>
                <a:gd name="T23" fmla="*/ 131 h 131"/>
                <a:gd name="T24" fmla="*/ 0 w 96"/>
                <a:gd name="T25" fmla="*/ 131 h 131"/>
                <a:gd name="T26" fmla="*/ 17 w 96"/>
                <a:gd name="T27" fmla="*/ 75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6" h="131">
                  <a:moveTo>
                    <a:pt x="17" y="75"/>
                  </a:moveTo>
                  <a:cubicBezTo>
                    <a:pt x="18" y="57"/>
                    <a:pt x="18" y="39"/>
                    <a:pt x="16" y="21"/>
                  </a:cubicBezTo>
                  <a:cubicBezTo>
                    <a:pt x="13" y="4"/>
                    <a:pt x="13" y="4"/>
                    <a:pt x="13" y="4"/>
                  </a:cubicBezTo>
                  <a:cubicBezTo>
                    <a:pt x="37" y="0"/>
                    <a:pt x="37" y="0"/>
                    <a:pt x="37" y="0"/>
                  </a:cubicBezTo>
                  <a:cubicBezTo>
                    <a:pt x="45" y="9"/>
                    <a:pt x="45" y="9"/>
                    <a:pt x="45" y="9"/>
                  </a:cubicBezTo>
                  <a:cubicBezTo>
                    <a:pt x="61" y="0"/>
                    <a:pt x="61" y="0"/>
                    <a:pt x="61" y="0"/>
                  </a:cubicBezTo>
                  <a:cubicBezTo>
                    <a:pt x="89" y="3"/>
                    <a:pt x="89" y="3"/>
                    <a:pt x="89" y="3"/>
                  </a:cubicBezTo>
                  <a:cubicBezTo>
                    <a:pt x="91" y="24"/>
                    <a:pt x="88" y="46"/>
                    <a:pt x="81" y="66"/>
                  </a:cubicBezTo>
                  <a:cubicBezTo>
                    <a:pt x="96" y="131"/>
                    <a:pt x="96" y="131"/>
                    <a:pt x="96" y="131"/>
                  </a:cubicBezTo>
                  <a:cubicBezTo>
                    <a:pt x="53" y="131"/>
                    <a:pt x="53" y="131"/>
                    <a:pt x="53" y="131"/>
                  </a:cubicBezTo>
                  <a:cubicBezTo>
                    <a:pt x="40" y="103"/>
                    <a:pt x="40" y="103"/>
                    <a:pt x="40" y="103"/>
                  </a:cubicBezTo>
                  <a:cubicBezTo>
                    <a:pt x="27" y="131"/>
                    <a:pt x="27" y="131"/>
                    <a:pt x="27" y="131"/>
                  </a:cubicBezTo>
                  <a:cubicBezTo>
                    <a:pt x="0" y="131"/>
                    <a:pt x="0" y="131"/>
                    <a:pt x="0" y="131"/>
                  </a:cubicBezTo>
                  <a:lnTo>
                    <a:pt x="17" y="75"/>
                  </a:ln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en-US"/>
            </a:p>
          </p:txBody>
        </p:sp>
        <p:sp>
          <p:nvSpPr>
            <p:cNvPr id="80" name="Freeform 3463">
              <a:extLst>
                <a:ext uri="{FF2B5EF4-FFF2-40B4-BE49-F238E27FC236}">
                  <a16:creationId xmlns:a16="http://schemas.microsoft.com/office/drawing/2014/main" id="{DFF6740C-4634-5DAA-CB7E-D229C962FF69}"/>
                </a:ext>
              </a:extLst>
            </p:cNvPr>
            <p:cNvSpPr>
              <a:spLocks/>
            </p:cNvSpPr>
            <p:nvPr/>
          </p:nvSpPr>
          <p:spPr bwMode="auto">
            <a:xfrm>
              <a:off x="6537312" y="5871978"/>
              <a:ext cx="752529" cy="1341284"/>
            </a:xfrm>
            <a:custGeom>
              <a:avLst/>
              <a:gdLst>
                <a:gd name="T0" fmla="*/ 6 w 38"/>
                <a:gd name="T1" fmla="*/ 53 h 69"/>
                <a:gd name="T2" fmla="*/ 10 w 38"/>
                <a:gd name="T3" fmla="*/ 69 h 69"/>
                <a:gd name="T4" fmla="*/ 20 w 38"/>
                <a:gd name="T5" fmla="*/ 56 h 69"/>
                <a:gd name="T6" fmla="*/ 38 w 38"/>
                <a:gd name="T7" fmla="*/ 1 h 69"/>
                <a:gd name="T8" fmla="*/ 31 w 38"/>
                <a:gd name="T9" fmla="*/ 0 h 69"/>
                <a:gd name="T10" fmla="*/ 15 w 38"/>
                <a:gd name="T11" fmla="*/ 9 h 69"/>
                <a:gd name="T12" fmla="*/ 7 w 38"/>
                <a:gd name="T13" fmla="*/ 0 h 69"/>
                <a:gd name="T14" fmla="*/ 1 w 38"/>
                <a:gd name="T15" fmla="*/ 1 h 69"/>
                <a:gd name="T16" fmla="*/ 6 w 38"/>
                <a:gd name="T17" fmla="*/ 53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69">
                  <a:moveTo>
                    <a:pt x="6" y="53"/>
                  </a:moveTo>
                  <a:cubicBezTo>
                    <a:pt x="7" y="59"/>
                    <a:pt x="9" y="64"/>
                    <a:pt x="10" y="69"/>
                  </a:cubicBezTo>
                  <a:cubicBezTo>
                    <a:pt x="14" y="65"/>
                    <a:pt x="17" y="61"/>
                    <a:pt x="20" y="56"/>
                  </a:cubicBezTo>
                  <a:cubicBezTo>
                    <a:pt x="30" y="39"/>
                    <a:pt x="36" y="20"/>
                    <a:pt x="38" y="1"/>
                  </a:cubicBezTo>
                  <a:cubicBezTo>
                    <a:pt x="31" y="0"/>
                    <a:pt x="31" y="0"/>
                    <a:pt x="31" y="0"/>
                  </a:cubicBezTo>
                  <a:cubicBezTo>
                    <a:pt x="15" y="9"/>
                    <a:pt x="15" y="9"/>
                    <a:pt x="15" y="9"/>
                  </a:cubicBezTo>
                  <a:cubicBezTo>
                    <a:pt x="7" y="0"/>
                    <a:pt x="7" y="0"/>
                    <a:pt x="7" y="0"/>
                  </a:cubicBezTo>
                  <a:cubicBezTo>
                    <a:pt x="1" y="1"/>
                    <a:pt x="1" y="1"/>
                    <a:pt x="1" y="1"/>
                  </a:cubicBezTo>
                  <a:cubicBezTo>
                    <a:pt x="0" y="18"/>
                    <a:pt x="1" y="36"/>
                    <a:pt x="6" y="53"/>
                  </a:cubicBezTo>
                  <a:close/>
                </a:path>
              </a:pathLst>
            </a:custGeom>
            <a:solidFill>
              <a:srgbClr val="F8F0E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 name="Freeform 3464">
              <a:extLst>
                <a:ext uri="{FF2B5EF4-FFF2-40B4-BE49-F238E27FC236}">
                  <a16:creationId xmlns:a16="http://schemas.microsoft.com/office/drawing/2014/main" id="{34AA56A9-7BF1-39C0-1C67-B7B5646F8235}"/>
                </a:ext>
              </a:extLst>
            </p:cNvPr>
            <p:cNvSpPr>
              <a:spLocks/>
            </p:cNvSpPr>
            <p:nvPr/>
          </p:nvSpPr>
          <p:spPr bwMode="auto">
            <a:xfrm>
              <a:off x="6537312" y="5871978"/>
              <a:ext cx="752529" cy="357673"/>
            </a:xfrm>
            <a:custGeom>
              <a:avLst/>
              <a:gdLst>
                <a:gd name="T0" fmla="*/ 33 w 33"/>
                <a:gd name="T1" fmla="*/ 1 h 16"/>
                <a:gd name="T2" fmla="*/ 27 w 33"/>
                <a:gd name="T3" fmla="*/ 0 h 16"/>
                <a:gd name="T4" fmla="*/ 13 w 33"/>
                <a:gd name="T5" fmla="*/ 8 h 16"/>
                <a:gd name="T6" fmla="*/ 6 w 33"/>
                <a:gd name="T7" fmla="*/ 0 h 16"/>
                <a:gd name="T8" fmla="*/ 0 w 33"/>
                <a:gd name="T9" fmla="*/ 1 h 16"/>
                <a:gd name="T10" fmla="*/ 5 w 33"/>
                <a:gd name="T11" fmla="*/ 16 h 16"/>
                <a:gd name="T12" fmla="*/ 13 w 33"/>
                <a:gd name="T13" fmla="*/ 9 h 16"/>
                <a:gd name="T14" fmla="*/ 19 w 33"/>
                <a:gd name="T15" fmla="*/ 16 h 16"/>
                <a:gd name="T16" fmla="*/ 33 w 33"/>
                <a:gd name="T17" fmla="*/ 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16">
                  <a:moveTo>
                    <a:pt x="33" y="1"/>
                  </a:moveTo>
                  <a:lnTo>
                    <a:pt x="27" y="0"/>
                  </a:lnTo>
                  <a:lnTo>
                    <a:pt x="13" y="8"/>
                  </a:lnTo>
                  <a:lnTo>
                    <a:pt x="6" y="0"/>
                  </a:lnTo>
                  <a:lnTo>
                    <a:pt x="0" y="1"/>
                  </a:lnTo>
                  <a:lnTo>
                    <a:pt x="5" y="16"/>
                  </a:lnTo>
                  <a:lnTo>
                    <a:pt x="13" y="9"/>
                  </a:lnTo>
                  <a:lnTo>
                    <a:pt x="19" y="16"/>
                  </a:lnTo>
                  <a:lnTo>
                    <a:pt x="33" y="1"/>
                  </a:lnTo>
                  <a:close/>
                </a:path>
              </a:pathLst>
            </a:custGeom>
            <a:solidFill>
              <a:srgbClr val="E3DF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2" name="Freeform 3465">
              <a:extLst>
                <a:ext uri="{FF2B5EF4-FFF2-40B4-BE49-F238E27FC236}">
                  <a16:creationId xmlns:a16="http://schemas.microsoft.com/office/drawing/2014/main" id="{D1597D80-F7D4-6E18-4F8D-0FD09ED0B945}"/>
                </a:ext>
              </a:extLst>
            </p:cNvPr>
            <p:cNvSpPr>
              <a:spLocks/>
            </p:cNvSpPr>
            <p:nvPr/>
          </p:nvSpPr>
          <p:spPr bwMode="auto">
            <a:xfrm>
              <a:off x="6651338" y="6073168"/>
              <a:ext cx="273645" cy="1140096"/>
            </a:xfrm>
            <a:custGeom>
              <a:avLst/>
              <a:gdLst>
                <a:gd name="T0" fmla="*/ 0 w 14"/>
                <a:gd name="T1" fmla="*/ 43 h 59"/>
                <a:gd name="T2" fmla="*/ 4 w 14"/>
                <a:gd name="T3" fmla="*/ 59 h 59"/>
                <a:gd name="T4" fmla="*/ 14 w 14"/>
                <a:gd name="T5" fmla="*/ 46 h 59"/>
                <a:gd name="T6" fmla="*/ 9 w 14"/>
                <a:gd name="T7" fmla="*/ 11 h 59"/>
                <a:gd name="T8" fmla="*/ 13 w 14"/>
                <a:gd name="T9" fmla="*/ 5 h 59"/>
                <a:gd name="T10" fmla="*/ 9 w 14"/>
                <a:gd name="T11" fmla="*/ 0 h 59"/>
                <a:gd name="T12" fmla="*/ 4 w 14"/>
                <a:gd name="T13" fmla="*/ 5 h 59"/>
                <a:gd name="T14" fmla="*/ 6 w 14"/>
                <a:gd name="T15" fmla="*/ 11 h 59"/>
                <a:gd name="T16" fmla="*/ 0 w 14"/>
                <a:gd name="T17" fmla="*/ 43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59">
                  <a:moveTo>
                    <a:pt x="0" y="43"/>
                  </a:moveTo>
                  <a:cubicBezTo>
                    <a:pt x="1" y="49"/>
                    <a:pt x="3" y="54"/>
                    <a:pt x="4" y="59"/>
                  </a:cubicBezTo>
                  <a:cubicBezTo>
                    <a:pt x="8" y="55"/>
                    <a:pt x="11" y="51"/>
                    <a:pt x="14" y="46"/>
                  </a:cubicBezTo>
                  <a:cubicBezTo>
                    <a:pt x="9" y="11"/>
                    <a:pt x="9" y="11"/>
                    <a:pt x="9" y="11"/>
                  </a:cubicBezTo>
                  <a:cubicBezTo>
                    <a:pt x="13" y="5"/>
                    <a:pt x="13" y="5"/>
                    <a:pt x="13" y="5"/>
                  </a:cubicBezTo>
                  <a:cubicBezTo>
                    <a:pt x="9" y="0"/>
                    <a:pt x="9" y="0"/>
                    <a:pt x="9" y="0"/>
                  </a:cubicBezTo>
                  <a:cubicBezTo>
                    <a:pt x="4" y="5"/>
                    <a:pt x="4" y="5"/>
                    <a:pt x="4" y="5"/>
                  </a:cubicBezTo>
                  <a:cubicBezTo>
                    <a:pt x="6" y="11"/>
                    <a:pt x="6" y="11"/>
                    <a:pt x="6" y="11"/>
                  </a:cubicBezTo>
                  <a:lnTo>
                    <a:pt x="0" y="43"/>
                  </a:lnTo>
                  <a:close/>
                </a:path>
              </a:pathLst>
            </a:custGeom>
            <a:solidFill>
              <a:srgbClr val="4440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3" name="Freeform 3473">
              <a:extLst>
                <a:ext uri="{FF2B5EF4-FFF2-40B4-BE49-F238E27FC236}">
                  <a16:creationId xmlns:a16="http://schemas.microsoft.com/office/drawing/2014/main" id="{CC4C7B01-9788-63E1-E205-4FFAA7B4A4A3}"/>
                </a:ext>
              </a:extLst>
            </p:cNvPr>
            <p:cNvSpPr>
              <a:spLocks/>
            </p:cNvSpPr>
            <p:nvPr/>
          </p:nvSpPr>
          <p:spPr bwMode="auto">
            <a:xfrm>
              <a:off x="7517884" y="6609681"/>
              <a:ext cx="136823" cy="178841"/>
            </a:xfrm>
            <a:custGeom>
              <a:avLst/>
              <a:gdLst>
                <a:gd name="T0" fmla="*/ 6 w 7"/>
                <a:gd name="T1" fmla="*/ 9 h 9"/>
                <a:gd name="T2" fmla="*/ 6 w 7"/>
                <a:gd name="T3" fmla="*/ 8 h 9"/>
                <a:gd name="T4" fmla="*/ 6 w 7"/>
                <a:gd name="T5" fmla="*/ 8 h 9"/>
                <a:gd name="T6" fmla="*/ 0 w 7"/>
                <a:gd name="T7" fmla="*/ 0 h 9"/>
                <a:gd name="T8" fmla="*/ 0 w 7"/>
                <a:gd name="T9" fmla="*/ 0 h 9"/>
                <a:gd name="T10" fmla="*/ 0 w 7"/>
                <a:gd name="T11" fmla="*/ 0 h 9"/>
                <a:gd name="T12" fmla="*/ 6 w 7"/>
                <a:gd name="T13" fmla="*/ 8 h 9"/>
                <a:gd name="T14" fmla="*/ 6 w 7"/>
                <a:gd name="T15" fmla="*/ 9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9">
                  <a:moveTo>
                    <a:pt x="6" y="9"/>
                  </a:moveTo>
                  <a:cubicBezTo>
                    <a:pt x="6" y="8"/>
                    <a:pt x="6" y="8"/>
                    <a:pt x="6" y="8"/>
                  </a:cubicBezTo>
                  <a:cubicBezTo>
                    <a:pt x="7" y="8"/>
                    <a:pt x="7" y="8"/>
                    <a:pt x="6" y="8"/>
                  </a:cubicBezTo>
                  <a:cubicBezTo>
                    <a:pt x="0" y="0"/>
                    <a:pt x="0" y="0"/>
                    <a:pt x="0" y="0"/>
                  </a:cubicBezTo>
                  <a:cubicBezTo>
                    <a:pt x="0" y="0"/>
                    <a:pt x="0" y="0"/>
                    <a:pt x="0" y="0"/>
                  </a:cubicBezTo>
                  <a:cubicBezTo>
                    <a:pt x="0" y="0"/>
                    <a:pt x="0" y="0"/>
                    <a:pt x="0" y="0"/>
                  </a:cubicBezTo>
                  <a:cubicBezTo>
                    <a:pt x="6" y="8"/>
                    <a:pt x="6" y="8"/>
                    <a:pt x="6" y="8"/>
                  </a:cubicBezTo>
                  <a:lnTo>
                    <a:pt x="6" y="9"/>
                  </a:lnTo>
                  <a:close/>
                </a:path>
              </a:pathLst>
            </a:custGeom>
            <a:solidFill>
              <a:srgbClr val="2C75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84" name="Group 83">
              <a:extLst>
                <a:ext uri="{FF2B5EF4-FFF2-40B4-BE49-F238E27FC236}">
                  <a16:creationId xmlns:a16="http://schemas.microsoft.com/office/drawing/2014/main" id="{38BC8436-DB37-8C90-936C-F7DC7DF92502}"/>
                </a:ext>
              </a:extLst>
            </p:cNvPr>
            <p:cNvGrpSpPr/>
            <p:nvPr/>
          </p:nvGrpSpPr>
          <p:grpSpPr>
            <a:xfrm flipH="1">
              <a:off x="5821086" y="5923691"/>
              <a:ext cx="2397750" cy="1949401"/>
              <a:chOff x="17290375" y="5460471"/>
              <a:chExt cx="2683191" cy="1919877"/>
            </a:xfrm>
          </p:grpSpPr>
          <p:sp>
            <p:nvSpPr>
              <p:cNvPr id="119" name="Freeform 4871">
                <a:extLst>
                  <a:ext uri="{FF2B5EF4-FFF2-40B4-BE49-F238E27FC236}">
                    <a16:creationId xmlns:a16="http://schemas.microsoft.com/office/drawing/2014/main" id="{C0F97116-05EE-C004-B48F-25204D893B34}"/>
                  </a:ext>
                </a:extLst>
              </p:cNvPr>
              <p:cNvSpPr>
                <a:spLocks/>
              </p:cNvSpPr>
              <p:nvPr/>
            </p:nvSpPr>
            <p:spPr bwMode="auto">
              <a:xfrm>
                <a:off x="17290375" y="5460471"/>
                <a:ext cx="832719" cy="1919877"/>
              </a:xfrm>
              <a:custGeom>
                <a:avLst/>
                <a:gdLst>
                  <a:gd name="T0" fmla="*/ 27 w 41"/>
                  <a:gd name="T1" fmla="*/ 0 h 96"/>
                  <a:gd name="T2" fmla="*/ 20 w 41"/>
                  <a:gd name="T3" fmla="*/ 9 h 96"/>
                  <a:gd name="T4" fmla="*/ 3 w 41"/>
                  <a:gd name="T5" fmla="*/ 73 h 96"/>
                  <a:gd name="T6" fmla="*/ 40 w 41"/>
                  <a:gd name="T7" fmla="*/ 75 h 96"/>
                  <a:gd name="T8" fmla="*/ 27 w 41"/>
                  <a:gd name="T9" fmla="*/ 0 h 96"/>
                </a:gdLst>
                <a:ahLst/>
                <a:cxnLst>
                  <a:cxn ang="0">
                    <a:pos x="T0" y="T1"/>
                  </a:cxn>
                  <a:cxn ang="0">
                    <a:pos x="T2" y="T3"/>
                  </a:cxn>
                  <a:cxn ang="0">
                    <a:pos x="T4" y="T5"/>
                  </a:cxn>
                  <a:cxn ang="0">
                    <a:pos x="T6" y="T7"/>
                  </a:cxn>
                  <a:cxn ang="0">
                    <a:pos x="T8" y="T9"/>
                  </a:cxn>
                </a:cxnLst>
                <a:rect l="0" t="0" r="r" b="b"/>
                <a:pathLst>
                  <a:path w="41" h="96">
                    <a:moveTo>
                      <a:pt x="27" y="0"/>
                    </a:moveTo>
                    <a:cubicBezTo>
                      <a:pt x="27" y="0"/>
                      <a:pt x="24" y="2"/>
                      <a:pt x="20" y="9"/>
                    </a:cubicBezTo>
                    <a:cubicBezTo>
                      <a:pt x="15" y="16"/>
                      <a:pt x="0" y="53"/>
                      <a:pt x="3" y="73"/>
                    </a:cubicBezTo>
                    <a:cubicBezTo>
                      <a:pt x="7" y="96"/>
                      <a:pt x="38" y="78"/>
                      <a:pt x="40" y="75"/>
                    </a:cubicBezTo>
                    <a:cubicBezTo>
                      <a:pt x="41" y="71"/>
                      <a:pt x="41" y="0"/>
                      <a:pt x="27" y="0"/>
                    </a:cubicBez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0" name="Freeform 4889">
                <a:extLst>
                  <a:ext uri="{FF2B5EF4-FFF2-40B4-BE49-F238E27FC236}">
                    <a16:creationId xmlns:a16="http://schemas.microsoft.com/office/drawing/2014/main" id="{0551895F-A491-125F-23C8-A20E3E6050AD}"/>
                  </a:ext>
                </a:extLst>
              </p:cNvPr>
              <p:cNvSpPr>
                <a:spLocks/>
              </p:cNvSpPr>
              <p:nvPr/>
            </p:nvSpPr>
            <p:spPr bwMode="auto">
              <a:xfrm>
                <a:off x="17683588" y="6246923"/>
                <a:ext cx="647669" cy="439497"/>
              </a:xfrm>
              <a:custGeom>
                <a:avLst/>
                <a:gdLst>
                  <a:gd name="T0" fmla="*/ 32 w 33"/>
                  <a:gd name="T1" fmla="*/ 11 h 22"/>
                  <a:gd name="T2" fmla="*/ 18 w 33"/>
                  <a:gd name="T3" fmla="*/ 1 h 22"/>
                  <a:gd name="T4" fmla="*/ 2 w 33"/>
                  <a:gd name="T5" fmla="*/ 7 h 22"/>
                  <a:gd name="T6" fmla="*/ 15 w 33"/>
                  <a:gd name="T7" fmla="*/ 6 h 22"/>
                  <a:gd name="T8" fmla="*/ 2 w 33"/>
                  <a:gd name="T9" fmla="*/ 15 h 22"/>
                  <a:gd name="T10" fmla="*/ 23 w 33"/>
                  <a:gd name="T11" fmla="*/ 20 h 22"/>
                  <a:gd name="T12" fmla="*/ 32 w 33"/>
                  <a:gd name="T13" fmla="*/ 11 h 22"/>
                </a:gdLst>
                <a:ahLst/>
                <a:cxnLst>
                  <a:cxn ang="0">
                    <a:pos x="T0" y="T1"/>
                  </a:cxn>
                  <a:cxn ang="0">
                    <a:pos x="T2" y="T3"/>
                  </a:cxn>
                  <a:cxn ang="0">
                    <a:pos x="T4" y="T5"/>
                  </a:cxn>
                  <a:cxn ang="0">
                    <a:pos x="T6" y="T7"/>
                  </a:cxn>
                  <a:cxn ang="0">
                    <a:pos x="T8" y="T9"/>
                  </a:cxn>
                  <a:cxn ang="0">
                    <a:pos x="T10" y="T11"/>
                  </a:cxn>
                  <a:cxn ang="0">
                    <a:pos x="T12" y="T13"/>
                  </a:cxn>
                </a:cxnLst>
                <a:rect l="0" t="0" r="r" b="b"/>
                <a:pathLst>
                  <a:path w="33" h="22">
                    <a:moveTo>
                      <a:pt x="32" y="11"/>
                    </a:moveTo>
                    <a:cubicBezTo>
                      <a:pt x="32" y="11"/>
                      <a:pt x="24" y="2"/>
                      <a:pt x="18" y="1"/>
                    </a:cubicBezTo>
                    <a:cubicBezTo>
                      <a:pt x="11" y="0"/>
                      <a:pt x="4" y="4"/>
                      <a:pt x="2" y="7"/>
                    </a:cubicBezTo>
                    <a:cubicBezTo>
                      <a:pt x="0" y="10"/>
                      <a:pt x="9" y="4"/>
                      <a:pt x="15" y="6"/>
                    </a:cubicBezTo>
                    <a:cubicBezTo>
                      <a:pt x="10" y="8"/>
                      <a:pt x="5" y="10"/>
                      <a:pt x="2" y="15"/>
                    </a:cubicBezTo>
                    <a:cubicBezTo>
                      <a:pt x="3" y="18"/>
                      <a:pt x="15" y="22"/>
                      <a:pt x="23" y="20"/>
                    </a:cubicBezTo>
                    <a:cubicBezTo>
                      <a:pt x="31" y="19"/>
                      <a:pt x="33" y="16"/>
                      <a:pt x="32" y="11"/>
                    </a:cubicBezTo>
                    <a:close/>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1" name="Freeform 4890">
                <a:extLst>
                  <a:ext uri="{FF2B5EF4-FFF2-40B4-BE49-F238E27FC236}">
                    <a16:creationId xmlns:a16="http://schemas.microsoft.com/office/drawing/2014/main" id="{358AF7D2-512A-F0A4-F903-0DDB87C67F9F}"/>
                  </a:ext>
                </a:extLst>
              </p:cNvPr>
              <p:cNvSpPr>
                <a:spLocks/>
              </p:cNvSpPr>
              <p:nvPr/>
            </p:nvSpPr>
            <p:spPr bwMode="auto">
              <a:xfrm>
                <a:off x="18123085" y="5475348"/>
                <a:ext cx="1850481" cy="1688567"/>
              </a:xfrm>
              <a:custGeom>
                <a:avLst/>
                <a:gdLst>
                  <a:gd name="T0" fmla="*/ 86 w 92"/>
                  <a:gd name="T1" fmla="*/ 74 h 84"/>
                  <a:gd name="T2" fmla="*/ 38 w 92"/>
                  <a:gd name="T3" fmla="*/ 78 h 84"/>
                  <a:gd name="T4" fmla="*/ 0 w 92"/>
                  <a:gd name="T5" fmla="*/ 66 h 84"/>
                  <a:gd name="T6" fmla="*/ 9 w 92"/>
                  <a:gd name="T7" fmla="*/ 48 h 84"/>
                  <a:gd name="T8" fmla="*/ 54 w 92"/>
                  <a:gd name="T9" fmla="*/ 53 h 84"/>
                  <a:gd name="T10" fmla="*/ 61 w 92"/>
                  <a:gd name="T11" fmla="*/ 53 h 84"/>
                  <a:gd name="T12" fmla="*/ 73 w 92"/>
                  <a:gd name="T13" fmla="*/ 0 h 84"/>
                  <a:gd name="T14" fmla="*/ 87 w 92"/>
                  <a:gd name="T15" fmla="*/ 21 h 84"/>
                  <a:gd name="T16" fmla="*/ 86 w 92"/>
                  <a:gd name="T17" fmla="*/ 7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2" h="84">
                    <a:moveTo>
                      <a:pt x="86" y="74"/>
                    </a:moveTo>
                    <a:cubicBezTo>
                      <a:pt x="83" y="80"/>
                      <a:pt x="65" y="84"/>
                      <a:pt x="38" y="78"/>
                    </a:cubicBezTo>
                    <a:cubicBezTo>
                      <a:pt x="27" y="76"/>
                      <a:pt x="14" y="72"/>
                      <a:pt x="0" y="66"/>
                    </a:cubicBezTo>
                    <a:cubicBezTo>
                      <a:pt x="6" y="54"/>
                      <a:pt x="9" y="48"/>
                      <a:pt x="9" y="48"/>
                    </a:cubicBezTo>
                    <a:cubicBezTo>
                      <a:pt x="54" y="53"/>
                      <a:pt x="54" y="53"/>
                      <a:pt x="54" y="53"/>
                    </a:cubicBezTo>
                    <a:cubicBezTo>
                      <a:pt x="61" y="53"/>
                      <a:pt x="61" y="53"/>
                      <a:pt x="61" y="53"/>
                    </a:cubicBezTo>
                    <a:cubicBezTo>
                      <a:pt x="61" y="53"/>
                      <a:pt x="62" y="1"/>
                      <a:pt x="73" y="0"/>
                    </a:cubicBezTo>
                    <a:cubicBezTo>
                      <a:pt x="73" y="0"/>
                      <a:pt x="82" y="4"/>
                      <a:pt x="87" y="21"/>
                    </a:cubicBezTo>
                    <a:cubicBezTo>
                      <a:pt x="92" y="40"/>
                      <a:pt x="91" y="65"/>
                      <a:pt x="86" y="74"/>
                    </a:cubicBez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2" name="Freeform 4891">
                <a:extLst>
                  <a:ext uri="{FF2B5EF4-FFF2-40B4-BE49-F238E27FC236}">
                    <a16:creationId xmlns:a16="http://schemas.microsoft.com/office/drawing/2014/main" id="{49A034BB-FD42-BD56-0121-F4057B0207CB}"/>
                  </a:ext>
                </a:extLst>
              </p:cNvPr>
              <p:cNvSpPr>
                <a:spLocks/>
              </p:cNvSpPr>
              <p:nvPr/>
            </p:nvSpPr>
            <p:spPr bwMode="auto">
              <a:xfrm>
                <a:off x="18123085" y="6408836"/>
                <a:ext cx="1156553" cy="601402"/>
              </a:xfrm>
              <a:custGeom>
                <a:avLst/>
                <a:gdLst>
                  <a:gd name="T0" fmla="*/ 58 w 58"/>
                  <a:gd name="T1" fmla="*/ 20 h 30"/>
                  <a:gd name="T2" fmla="*/ 38 w 58"/>
                  <a:gd name="T3" fmla="*/ 30 h 30"/>
                  <a:gd name="T4" fmla="*/ 0 w 58"/>
                  <a:gd name="T5" fmla="*/ 18 h 30"/>
                  <a:gd name="T6" fmla="*/ 9 w 58"/>
                  <a:gd name="T7" fmla="*/ 0 h 30"/>
                  <a:gd name="T8" fmla="*/ 54 w 58"/>
                  <a:gd name="T9" fmla="*/ 5 h 30"/>
                  <a:gd name="T10" fmla="*/ 58 w 58"/>
                  <a:gd name="T11" fmla="*/ 20 h 30"/>
                </a:gdLst>
                <a:ahLst/>
                <a:cxnLst>
                  <a:cxn ang="0">
                    <a:pos x="T0" y="T1"/>
                  </a:cxn>
                  <a:cxn ang="0">
                    <a:pos x="T2" y="T3"/>
                  </a:cxn>
                  <a:cxn ang="0">
                    <a:pos x="T4" y="T5"/>
                  </a:cxn>
                  <a:cxn ang="0">
                    <a:pos x="T6" y="T7"/>
                  </a:cxn>
                  <a:cxn ang="0">
                    <a:pos x="T8" y="T9"/>
                  </a:cxn>
                  <a:cxn ang="0">
                    <a:pos x="T10" y="T11"/>
                  </a:cxn>
                </a:cxnLst>
                <a:rect l="0" t="0" r="r" b="b"/>
                <a:pathLst>
                  <a:path w="58" h="30">
                    <a:moveTo>
                      <a:pt x="58" y="20"/>
                    </a:moveTo>
                    <a:cubicBezTo>
                      <a:pt x="55" y="23"/>
                      <a:pt x="45" y="28"/>
                      <a:pt x="38" y="30"/>
                    </a:cubicBezTo>
                    <a:cubicBezTo>
                      <a:pt x="27" y="28"/>
                      <a:pt x="14" y="24"/>
                      <a:pt x="0" y="18"/>
                    </a:cubicBezTo>
                    <a:cubicBezTo>
                      <a:pt x="6" y="6"/>
                      <a:pt x="9" y="0"/>
                      <a:pt x="9" y="0"/>
                    </a:cubicBezTo>
                    <a:cubicBezTo>
                      <a:pt x="54" y="5"/>
                      <a:pt x="54" y="5"/>
                      <a:pt x="54" y="5"/>
                    </a:cubicBezTo>
                    <a:cubicBezTo>
                      <a:pt x="56" y="10"/>
                      <a:pt x="57" y="16"/>
                      <a:pt x="58" y="20"/>
                    </a:cubicBezTo>
                    <a:close/>
                  </a:path>
                </a:pathLst>
              </a:custGeom>
              <a:solidFill>
                <a:schemeClr val="accent4">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 name="Freeform 4892">
                <a:extLst>
                  <a:ext uri="{FF2B5EF4-FFF2-40B4-BE49-F238E27FC236}">
                    <a16:creationId xmlns:a16="http://schemas.microsoft.com/office/drawing/2014/main" id="{F0756A25-A1F1-B596-55E8-2D2E0A324D32}"/>
                  </a:ext>
                </a:extLst>
              </p:cNvPr>
              <p:cNvSpPr>
                <a:spLocks/>
              </p:cNvSpPr>
              <p:nvPr/>
            </p:nvSpPr>
            <p:spPr bwMode="auto">
              <a:xfrm>
                <a:off x="18955804" y="6246923"/>
                <a:ext cx="601402" cy="393230"/>
              </a:xfrm>
              <a:custGeom>
                <a:avLst/>
                <a:gdLst>
                  <a:gd name="T0" fmla="*/ 0 w 30"/>
                  <a:gd name="T1" fmla="*/ 8 h 20"/>
                  <a:gd name="T2" fmla="*/ 18 w 30"/>
                  <a:gd name="T3" fmla="*/ 0 h 20"/>
                  <a:gd name="T4" fmla="*/ 28 w 30"/>
                  <a:gd name="T5" fmla="*/ 13 h 20"/>
                  <a:gd name="T6" fmla="*/ 4 w 30"/>
                  <a:gd name="T7" fmla="*/ 20 h 20"/>
                  <a:gd name="T8" fmla="*/ 0 w 30"/>
                  <a:gd name="T9" fmla="*/ 8 h 20"/>
                </a:gdLst>
                <a:ahLst/>
                <a:cxnLst>
                  <a:cxn ang="0">
                    <a:pos x="T0" y="T1"/>
                  </a:cxn>
                  <a:cxn ang="0">
                    <a:pos x="T2" y="T3"/>
                  </a:cxn>
                  <a:cxn ang="0">
                    <a:pos x="T4" y="T5"/>
                  </a:cxn>
                  <a:cxn ang="0">
                    <a:pos x="T6" y="T7"/>
                  </a:cxn>
                  <a:cxn ang="0">
                    <a:pos x="T8" y="T9"/>
                  </a:cxn>
                </a:cxnLst>
                <a:rect l="0" t="0" r="r" b="b"/>
                <a:pathLst>
                  <a:path w="30" h="20">
                    <a:moveTo>
                      <a:pt x="0" y="8"/>
                    </a:moveTo>
                    <a:cubicBezTo>
                      <a:pt x="0" y="8"/>
                      <a:pt x="12" y="0"/>
                      <a:pt x="18" y="0"/>
                    </a:cubicBezTo>
                    <a:cubicBezTo>
                      <a:pt x="27" y="2"/>
                      <a:pt x="30" y="10"/>
                      <a:pt x="28" y="13"/>
                    </a:cubicBezTo>
                    <a:cubicBezTo>
                      <a:pt x="28" y="15"/>
                      <a:pt x="4" y="20"/>
                      <a:pt x="4" y="20"/>
                    </a:cubicBezTo>
                    <a:lnTo>
                      <a:pt x="0" y="8"/>
                    </a:lnTo>
                    <a:close/>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 name="Freeform 4893">
                <a:extLst>
                  <a:ext uri="{FF2B5EF4-FFF2-40B4-BE49-F238E27FC236}">
                    <a16:creationId xmlns:a16="http://schemas.microsoft.com/office/drawing/2014/main" id="{5ECAAD38-7580-46F1-34FD-88D4A787365B}"/>
                  </a:ext>
                </a:extLst>
              </p:cNvPr>
              <p:cNvSpPr>
                <a:spLocks/>
              </p:cNvSpPr>
              <p:nvPr/>
            </p:nvSpPr>
            <p:spPr bwMode="auto">
              <a:xfrm>
                <a:off x="17406021" y="6246923"/>
                <a:ext cx="1757956" cy="925236"/>
              </a:xfrm>
              <a:custGeom>
                <a:avLst/>
                <a:gdLst>
                  <a:gd name="T0" fmla="*/ 12 w 88"/>
                  <a:gd name="T1" fmla="*/ 16 h 45"/>
                  <a:gd name="T2" fmla="*/ 1 w 88"/>
                  <a:gd name="T3" fmla="*/ 33 h 45"/>
                  <a:gd name="T4" fmla="*/ 20 w 88"/>
                  <a:gd name="T5" fmla="*/ 44 h 45"/>
                  <a:gd name="T6" fmla="*/ 88 w 88"/>
                  <a:gd name="T7" fmla="*/ 22 h 45"/>
                  <a:gd name="T8" fmla="*/ 79 w 88"/>
                  <a:gd name="T9" fmla="*/ 0 h 45"/>
                  <a:gd name="T10" fmla="*/ 12 w 88"/>
                  <a:gd name="T11" fmla="*/ 16 h 45"/>
                </a:gdLst>
                <a:ahLst/>
                <a:cxnLst>
                  <a:cxn ang="0">
                    <a:pos x="T0" y="T1"/>
                  </a:cxn>
                  <a:cxn ang="0">
                    <a:pos x="T2" y="T3"/>
                  </a:cxn>
                  <a:cxn ang="0">
                    <a:pos x="T4" y="T5"/>
                  </a:cxn>
                  <a:cxn ang="0">
                    <a:pos x="T6" y="T7"/>
                  </a:cxn>
                  <a:cxn ang="0">
                    <a:pos x="T8" y="T9"/>
                  </a:cxn>
                  <a:cxn ang="0">
                    <a:pos x="T10" y="T11"/>
                  </a:cxn>
                </a:cxnLst>
                <a:rect l="0" t="0" r="r" b="b"/>
                <a:pathLst>
                  <a:path w="88" h="45">
                    <a:moveTo>
                      <a:pt x="12" y="16"/>
                    </a:moveTo>
                    <a:cubicBezTo>
                      <a:pt x="4" y="20"/>
                      <a:pt x="0" y="24"/>
                      <a:pt x="1" y="33"/>
                    </a:cubicBezTo>
                    <a:cubicBezTo>
                      <a:pt x="1" y="41"/>
                      <a:pt x="11" y="45"/>
                      <a:pt x="20" y="44"/>
                    </a:cubicBezTo>
                    <a:cubicBezTo>
                      <a:pt x="29" y="43"/>
                      <a:pt x="88" y="22"/>
                      <a:pt x="88" y="22"/>
                    </a:cubicBezTo>
                    <a:cubicBezTo>
                      <a:pt x="79" y="0"/>
                      <a:pt x="79" y="0"/>
                      <a:pt x="79" y="0"/>
                    </a:cubicBezTo>
                    <a:cubicBezTo>
                      <a:pt x="79" y="0"/>
                      <a:pt x="25" y="10"/>
                      <a:pt x="12" y="16"/>
                    </a:cubicBez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85" name="Group 84">
              <a:extLst>
                <a:ext uri="{FF2B5EF4-FFF2-40B4-BE49-F238E27FC236}">
                  <a16:creationId xmlns:a16="http://schemas.microsoft.com/office/drawing/2014/main" id="{E3307014-1672-ECB2-4990-A1819ADF269E}"/>
                </a:ext>
              </a:extLst>
            </p:cNvPr>
            <p:cNvGrpSpPr/>
            <p:nvPr/>
          </p:nvGrpSpPr>
          <p:grpSpPr>
            <a:xfrm>
              <a:off x="4867343" y="676605"/>
              <a:ext cx="4067487" cy="4800280"/>
              <a:chOff x="1803696" y="1810576"/>
              <a:chExt cx="2482763" cy="2930057"/>
            </a:xfrm>
          </p:grpSpPr>
          <p:grpSp>
            <p:nvGrpSpPr>
              <p:cNvPr id="86" name="Group 85">
                <a:extLst>
                  <a:ext uri="{FF2B5EF4-FFF2-40B4-BE49-F238E27FC236}">
                    <a16:creationId xmlns:a16="http://schemas.microsoft.com/office/drawing/2014/main" id="{3DF56CE9-86C7-6F07-39AE-53A8388FFC25}"/>
                  </a:ext>
                </a:extLst>
              </p:cNvPr>
              <p:cNvGrpSpPr/>
              <p:nvPr/>
            </p:nvGrpSpPr>
            <p:grpSpPr>
              <a:xfrm>
                <a:off x="1803696" y="1810576"/>
                <a:ext cx="2482763" cy="2930057"/>
                <a:chOff x="142953" y="934202"/>
                <a:chExt cx="1561324" cy="1842612"/>
              </a:xfrm>
            </p:grpSpPr>
            <p:sp>
              <p:nvSpPr>
                <p:cNvPr id="88" name="Freeform 115">
                  <a:extLst>
                    <a:ext uri="{FF2B5EF4-FFF2-40B4-BE49-F238E27FC236}">
                      <a16:creationId xmlns:a16="http://schemas.microsoft.com/office/drawing/2014/main" id="{394A5031-5504-35C4-440F-AA12AF14CBB9}"/>
                    </a:ext>
                  </a:extLst>
                </p:cNvPr>
                <p:cNvSpPr>
                  <a:spLocks/>
                </p:cNvSpPr>
                <p:nvPr/>
              </p:nvSpPr>
              <p:spPr bwMode="auto">
                <a:xfrm>
                  <a:off x="142953" y="1880972"/>
                  <a:ext cx="345543" cy="473521"/>
                </a:xfrm>
                <a:custGeom>
                  <a:avLst/>
                  <a:gdLst>
                    <a:gd name="T0" fmla="*/ 2 w 32"/>
                    <a:gd name="T1" fmla="*/ 19 h 44"/>
                    <a:gd name="T2" fmla="*/ 20 w 32"/>
                    <a:gd name="T3" fmla="*/ 40 h 44"/>
                    <a:gd name="T4" fmla="*/ 31 w 32"/>
                    <a:gd name="T5" fmla="*/ 20 h 44"/>
                    <a:gd name="T6" fmla="*/ 15 w 32"/>
                    <a:gd name="T7" fmla="*/ 2 h 44"/>
                    <a:gd name="T8" fmla="*/ 2 w 32"/>
                    <a:gd name="T9" fmla="*/ 19 h 44"/>
                  </a:gdLst>
                  <a:ahLst/>
                  <a:cxnLst>
                    <a:cxn ang="0">
                      <a:pos x="T0" y="T1"/>
                    </a:cxn>
                    <a:cxn ang="0">
                      <a:pos x="T2" y="T3"/>
                    </a:cxn>
                    <a:cxn ang="0">
                      <a:pos x="T4" y="T5"/>
                    </a:cxn>
                    <a:cxn ang="0">
                      <a:pos x="T6" y="T7"/>
                    </a:cxn>
                    <a:cxn ang="0">
                      <a:pos x="T8" y="T9"/>
                    </a:cxn>
                  </a:cxnLst>
                  <a:rect l="0" t="0" r="r" b="b"/>
                  <a:pathLst>
                    <a:path w="32" h="44">
                      <a:moveTo>
                        <a:pt x="2" y="19"/>
                      </a:moveTo>
                      <a:cubicBezTo>
                        <a:pt x="3" y="30"/>
                        <a:pt x="12" y="44"/>
                        <a:pt x="20" y="40"/>
                      </a:cubicBezTo>
                      <a:cubicBezTo>
                        <a:pt x="27" y="37"/>
                        <a:pt x="32" y="31"/>
                        <a:pt x="31" y="20"/>
                      </a:cubicBezTo>
                      <a:cubicBezTo>
                        <a:pt x="29" y="9"/>
                        <a:pt x="23" y="4"/>
                        <a:pt x="15" y="2"/>
                      </a:cubicBezTo>
                      <a:cubicBezTo>
                        <a:pt x="5" y="0"/>
                        <a:pt x="0" y="8"/>
                        <a:pt x="2" y="19"/>
                      </a:cubicBezTo>
                    </a:path>
                  </a:pathLst>
                </a:custGeom>
                <a:solidFill>
                  <a:srgbClr val="ED90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89" name="Freeform 116">
                  <a:extLst>
                    <a:ext uri="{FF2B5EF4-FFF2-40B4-BE49-F238E27FC236}">
                      <a16:creationId xmlns:a16="http://schemas.microsoft.com/office/drawing/2014/main" id="{A0B9A717-1561-01E7-E0F3-A18DCA97456E}"/>
                    </a:ext>
                  </a:extLst>
                </p:cNvPr>
                <p:cNvSpPr>
                  <a:spLocks/>
                </p:cNvSpPr>
                <p:nvPr/>
              </p:nvSpPr>
              <p:spPr bwMode="auto">
                <a:xfrm>
                  <a:off x="194144" y="1880972"/>
                  <a:ext cx="140780" cy="102382"/>
                </a:xfrm>
                <a:custGeom>
                  <a:avLst/>
                  <a:gdLst>
                    <a:gd name="T0" fmla="*/ 0 w 14"/>
                    <a:gd name="T1" fmla="*/ 5 h 9"/>
                    <a:gd name="T2" fmla="*/ 14 w 14"/>
                    <a:gd name="T3" fmla="*/ 9 h 9"/>
                    <a:gd name="T4" fmla="*/ 13 w 14"/>
                    <a:gd name="T5" fmla="*/ 2 h 9"/>
                    <a:gd name="T6" fmla="*/ 7 w 14"/>
                    <a:gd name="T7" fmla="*/ 1 h 9"/>
                    <a:gd name="T8" fmla="*/ 0 w 14"/>
                    <a:gd name="T9" fmla="*/ 5 h 9"/>
                  </a:gdLst>
                  <a:ahLst/>
                  <a:cxnLst>
                    <a:cxn ang="0">
                      <a:pos x="T0" y="T1"/>
                    </a:cxn>
                    <a:cxn ang="0">
                      <a:pos x="T2" y="T3"/>
                    </a:cxn>
                    <a:cxn ang="0">
                      <a:pos x="T4" y="T5"/>
                    </a:cxn>
                    <a:cxn ang="0">
                      <a:pos x="T6" y="T7"/>
                    </a:cxn>
                    <a:cxn ang="0">
                      <a:pos x="T8" y="T9"/>
                    </a:cxn>
                  </a:cxnLst>
                  <a:rect l="0" t="0" r="r" b="b"/>
                  <a:pathLst>
                    <a:path w="14" h="9">
                      <a:moveTo>
                        <a:pt x="0" y="5"/>
                      </a:moveTo>
                      <a:cubicBezTo>
                        <a:pt x="2" y="2"/>
                        <a:pt x="12" y="1"/>
                        <a:pt x="14" y="9"/>
                      </a:cubicBezTo>
                      <a:cubicBezTo>
                        <a:pt x="13" y="2"/>
                        <a:pt x="13" y="2"/>
                        <a:pt x="13" y="2"/>
                      </a:cubicBezTo>
                      <a:cubicBezTo>
                        <a:pt x="13" y="2"/>
                        <a:pt x="10" y="0"/>
                        <a:pt x="7" y="1"/>
                      </a:cubicBezTo>
                      <a:cubicBezTo>
                        <a:pt x="2" y="2"/>
                        <a:pt x="0" y="5"/>
                        <a:pt x="0" y="5"/>
                      </a:cubicBezTo>
                      <a:close/>
                    </a:path>
                  </a:pathLst>
                </a:custGeom>
                <a:solidFill>
                  <a:srgbClr val="FCBB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90" name="Freeform 117">
                  <a:extLst>
                    <a:ext uri="{FF2B5EF4-FFF2-40B4-BE49-F238E27FC236}">
                      <a16:creationId xmlns:a16="http://schemas.microsoft.com/office/drawing/2014/main" id="{93A777B5-1516-F50C-B2A6-8A26FCBB60F0}"/>
                    </a:ext>
                  </a:extLst>
                </p:cNvPr>
                <p:cNvSpPr>
                  <a:spLocks/>
                </p:cNvSpPr>
                <p:nvPr/>
              </p:nvSpPr>
              <p:spPr bwMode="auto">
                <a:xfrm>
                  <a:off x="1358734" y="1880972"/>
                  <a:ext cx="345543" cy="473521"/>
                </a:xfrm>
                <a:custGeom>
                  <a:avLst/>
                  <a:gdLst>
                    <a:gd name="T0" fmla="*/ 30 w 32"/>
                    <a:gd name="T1" fmla="*/ 19 h 44"/>
                    <a:gd name="T2" fmla="*/ 12 w 32"/>
                    <a:gd name="T3" fmla="*/ 40 h 44"/>
                    <a:gd name="T4" fmla="*/ 2 w 32"/>
                    <a:gd name="T5" fmla="*/ 20 h 44"/>
                    <a:gd name="T6" fmla="*/ 18 w 32"/>
                    <a:gd name="T7" fmla="*/ 2 h 44"/>
                    <a:gd name="T8" fmla="*/ 30 w 32"/>
                    <a:gd name="T9" fmla="*/ 19 h 44"/>
                  </a:gdLst>
                  <a:ahLst/>
                  <a:cxnLst>
                    <a:cxn ang="0">
                      <a:pos x="T0" y="T1"/>
                    </a:cxn>
                    <a:cxn ang="0">
                      <a:pos x="T2" y="T3"/>
                    </a:cxn>
                    <a:cxn ang="0">
                      <a:pos x="T4" y="T5"/>
                    </a:cxn>
                    <a:cxn ang="0">
                      <a:pos x="T6" y="T7"/>
                    </a:cxn>
                    <a:cxn ang="0">
                      <a:pos x="T8" y="T9"/>
                    </a:cxn>
                  </a:cxnLst>
                  <a:rect l="0" t="0" r="r" b="b"/>
                  <a:pathLst>
                    <a:path w="32" h="44">
                      <a:moveTo>
                        <a:pt x="30" y="19"/>
                      </a:moveTo>
                      <a:cubicBezTo>
                        <a:pt x="29" y="30"/>
                        <a:pt x="20" y="44"/>
                        <a:pt x="12" y="40"/>
                      </a:cubicBezTo>
                      <a:cubicBezTo>
                        <a:pt x="6" y="37"/>
                        <a:pt x="0" y="31"/>
                        <a:pt x="2" y="20"/>
                      </a:cubicBezTo>
                      <a:cubicBezTo>
                        <a:pt x="3" y="9"/>
                        <a:pt x="9" y="4"/>
                        <a:pt x="18" y="2"/>
                      </a:cubicBezTo>
                      <a:cubicBezTo>
                        <a:pt x="27" y="0"/>
                        <a:pt x="32" y="8"/>
                        <a:pt x="30" y="19"/>
                      </a:cubicBezTo>
                    </a:path>
                  </a:pathLst>
                </a:custGeom>
                <a:solidFill>
                  <a:srgbClr val="ED90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91" name="Freeform 118">
                  <a:extLst>
                    <a:ext uri="{FF2B5EF4-FFF2-40B4-BE49-F238E27FC236}">
                      <a16:creationId xmlns:a16="http://schemas.microsoft.com/office/drawing/2014/main" id="{78A04255-0920-8994-2682-E194AA0F45FE}"/>
                    </a:ext>
                  </a:extLst>
                </p:cNvPr>
                <p:cNvSpPr>
                  <a:spLocks/>
                </p:cNvSpPr>
                <p:nvPr/>
              </p:nvSpPr>
              <p:spPr bwMode="auto">
                <a:xfrm>
                  <a:off x="1512307" y="1880972"/>
                  <a:ext cx="153573" cy="102382"/>
                </a:xfrm>
                <a:custGeom>
                  <a:avLst/>
                  <a:gdLst>
                    <a:gd name="T0" fmla="*/ 14 w 14"/>
                    <a:gd name="T1" fmla="*/ 5 h 9"/>
                    <a:gd name="T2" fmla="*/ 0 w 14"/>
                    <a:gd name="T3" fmla="*/ 9 h 9"/>
                    <a:gd name="T4" fmla="*/ 1 w 14"/>
                    <a:gd name="T5" fmla="*/ 2 h 9"/>
                    <a:gd name="T6" fmla="*/ 7 w 14"/>
                    <a:gd name="T7" fmla="*/ 1 h 9"/>
                    <a:gd name="T8" fmla="*/ 14 w 14"/>
                    <a:gd name="T9" fmla="*/ 5 h 9"/>
                  </a:gdLst>
                  <a:ahLst/>
                  <a:cxnLst>
                    <a:cxn ang="0">
                      <a:pos x="T0" y="T1"/>
                    </a:cxn>
                    <a:cxn ang="0">
                      <a:pos x="T2" y="T3"/>
                    </a:cxn>
                    <a:cxn ang="0">
                      <a:pos x="T4" y="T5"/>
                    </a:cxn>
                    <a:cxn ang="0">
                      <a:pos x="T6" y="T7"/>
                    </a:cxn>
                    <a:cxn ang="0">
                      <a:pos x="T8" y="T9"/>
                    </a:cxn>
                  </a:cxnLst>
                  <a:rect l="0" t="0" r="r" b="b"/>
                  <a:pathLst>
                    <a:path w="14" h="9">
                      <a:moveTo>
                        <a:pt x="14" y="5"/>
                      </a:moveTo>
                      <a:cubicBezTo>
                        <a:pt x="12" y="2"/>
                        <a:pt x="3" y="1"/>
                        <a:pt x="0" y="9"/>
                      </a:cubicBezTo>
                      <a:cubicBezTo>
                        <a:pt x="1" y="2"/>
                        <a:pt x="1" y="2"/>
                        <a:pt x="1" y="2"/>
                      </a:cubicBezTo>
                      <a:cubicBezTo>
                        <a:pt x="1" y="2"/>
                        <a:pt x="4" y="0"/>
                        <a:pt x="7" y="1"/>
                      </a:cubicBezTo>
                      <a:cubicBezTo>
                        <a:pt x="12" y="2"/>
                        <a:pt x="14" y="5"/>
                        <a:pt x="14" y="5"/>
                      </a:cubicBezTo>
                      <a:close/>
                    </a:path>
                  </a:pathLst>
                </a:custGeom>
                <a:solidFill>
                  <a:srgbClr val="FCBB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92" name="Freeform 119">
                  <a:extLst>
                    <a:ext uri="{FF2B5EF4-FFF2-40B4-BE49-F238E27FC236}">
                      <a16:creationId xmlns:a16="http://schemas.microsoft.com/office/drawing/2014/main" id="{EB1C075A-D7F9-9F3F-0556-BF943FF84C72}"/>
                    </a:ext>
                  </a:extLst>
                </p:cNvPr>
                <p:cNvSpPr>
                  <a:spLocks/>
                </p:cNvSpPr>
                <p:nvPr/>
              </p:nvSpPr>
              <p:spPr bwMode="auto">
                <a:xfrm>
                  <a:off x="334915" y="1113108"/>
                  <a:ext cx="1190194" cy="1241385"/>
                </a:xfrm>
                <a:custGeom>
                  <a:avLst/>
                  <a:gdLst>
                    <a:gd name="T0" fmla="*/ 56 w 111"/>
                    <a:gd name="T1" fmla="*/ 0 h 115"/>
                    <a:gd name="T2" fmla="*/ 111 w 111"/>
                    <a:gd name="T3" fmla="*/ 60 h 115"/>
                    <a:gd name="T4" fmla="*/ 56 w 111"/>
                    <a:gd name="T5" fmla="*/ 115 h 115"/>
                    <a:gd name="T6" fmla="*/ 0 w 111"/>
                    <a:gd name="T7" fmla="*/ 60 h 115"/>
                    <a:gd name="T8" fmla="*/ 56 w 111"/>
                    <a:gd name="T9" fmla="*/ 0 h 115"/>
                  </a:gdLst>
                  <a:ahLst/>
                  <a:cxnLst>
                    <a:cxn ang="0">
                      <a:pos x="T0" y="T1"/>
                    </a:cxn>
                    <a:cxn ang="0">
                      <a:pos x="T2" y="T3"/>
                    </a:cxn>
                    <a:cxn ang="0">
                      <a:pos x="T4" y="T5"/>
                    </a:cxn>
                    <a:cxn ang="0">
                      <a:pos x="T6" y="T7"/>
                    </a:cxn>
                    <a:cxn ang="0">
                      <a:pos x="T8" y="T9"/>
                    </a:cxn>
                  </a:cxnLst>
                  <a:rect l="0" t="0" r="r" b="b"/>
                  <a:pathLst>
                    <a:path w="111" h="115">
                      <a:moveTo>
                        <a:pt x="56" y="0"/>
                      </a:moveTo>
                      <a:cubicBezTo>
                        <a:pt x="86" y="0"/>
                        <a:pt x="111" y="19"/>
                        <a:pt x="111" y="60"/>
                      </a:cubicBezTo>
                      <a:cubicBezTo>
                        <a:pt x="111" y="90"/>
                        <a:pt x="86" y="115"/>
                        <a:pt x="56" y="115"/>
                      </a:cubicBezTo>
                      <a:cubicBezTo>
                        <a:pt x="25" y="115"/>
                        <a:pt x="0" y="90"/>
                        <a:pt x="0" y="60"/>
                      </a:cubicBezTo>
                      <a:cubicBezTo>
                        <a:pt x="0" y="20"/>
                        <a:pt x="25" y="0"/>
                        <a:pt x="56" y="0"/>
                      </a:cubicBezTo>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93" name="Freeform 120">
                  <a:extLst>
                    <a:ext uri="{FF2B5EF4-FFF2-40B4-BE49-F238E27FC236}">
                      <a16:creationId xmlns:a16="http://schemas.microsoft.com/office/drawing/2014/main" id="{0DEC7A6A-379C-C37B-AA24-49331FC987EA}"/>
                    </a:ext>
                  </a:extLst>
                </p:cNvPr>
                <p:cNvSpPr>
                  <a:spLocks/>
                </p:cNvSpPr>
                <p:nvPr/>
              </p:nvSpPr>
              <p:spPr bwMode="auto">
                <a:xfrm>
                  <a:off x="360511" y="1484238"/>
                  <a:ext cx="1151797" cy="1292576"/>
                </a:xfrm>
                <a:custGeom>
                  <a:avLst/>
                  <a:gdLst>
                    <a:gd name="T0" fmla="*/ 107 w 107"/>
                    <a:gd name="T1" fmla="*/ 53 h 120"/>
                    <a:gd name="T2" fmla="*/ 53 w 107"/>
                    <a:gd name="T3" fmla="*/ 120 h 120"/>
                    <a:gd name="T4" fmla="*/ 0 w 107"/>
                    <a:gd name="T5" fmla="*/ 53 h 120"/>
                    <a:gd name="T6" fmla="*/ 53 w 107"/>
                    <a:gd name="T7" fmla="*/ 0 h 120"/>
                    <a:gd name="T8" fmla="*/ 107 w 107"/>
                    <a:gd name="T9" fmla="*/ 53 h 120"/>
                  </a:gdLst>
                  <a:ahLst/>
                  <a:cxnLst>
                    <a:cxn ang="0">
                      <a:pos x="T0" y="T1"/>
                    </a:cxn>
                    <a:cxn ang="0">
                      <a:pos x="T2" y="T3"/>
                    </a:cxn>
                    <a:cxn ang="0">
                      <a:pos x="T4" y="T5"/>
                    </a:cxn>
                    <a:cxn ang="0">
                      <a:pos x="T6" y="T7"/>
                    </a:cxn>
                    <a:cxn ang="0">
                      <a:pos x="T8" y="T9"/>
                    </a:cxn>
                  </a:cxnLst>
                  <a:rect l="0" t="0" r="r" b="b"/>
                  <a:pathLst>
                    <a:path w="107" h="120">
                      <a:moveTo>
                        <a:pt x="107" y="53"/>
                      </a:moveTo>
                      <a:cubicBezTo>
                        <a:pt x="107" y="83"/>
                        <a:pt x="88" y="120"/>
                        <a:pt x="53" y="120"/>
                      </a:cubicBezTo>
                      <a:cubicBezTo>
                        <a:pt x="17" y="120"/>
                        <a:pt x="0" y="83"/>
                        <a:pt x="0" y="53"/>
                      </a:cubicBezTo>
                      <a:cubicBezTo>
                        <a:pt x="0" y="24"/>
                        <a:pt x="24" y="0"/>
                        <a:pt x="53" y="0"/>
                      </a:cubicBezTo>
                      <a:cubicBezTo>
                        <a:pt x="83" y="0"/>
                        <a:pt x="107" y="24"/>
                        <a:pt x="107" y="53"/>
                      </a:cubicBezTo>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94" name="Freeform 123">
                  <a:extLst>
                    <a:ext uri="{FF2B5EF4-FFF2-40B4-BE49-F238E27FC236}">
                      <a16:creationId xmlns:a16="http://schemas.microsoft.com/office/drawing/2014/main" id="{A4718836-B49D-3F74-9EC9-9383694369A2}"/>
                    </a:ext>
                  </a:extLst>
                </p:cNvPr>
                <p:cNvSpPr>
                  <a:spLocks/>
                </p:cNvSpPr>
                <p:nvPr/>
              </p:nvSpPr>
              <p:spPr bwMode="auto">
                <a:xfrm>
                  <a:off x="514083" y="1740193"/>
                  <a:ext cx="243161" cy="89588"/>
                </a:xfrm>
                <a:custGeom>
                  <a:avLst/>
                  <a:gdLst>
                    <a:gd name="T0" fmla="*/ 15 w 23"/>
                    <a:gd name="T1" fmla="*/ 0 h 8"/>
                    <a:gd name="T2" fmla="*/ 0 w 23"/>
                    <a:gd name="T3" fmla="*/ 7 h 8"/>
                    <a:gd name="T4" fmla="*/ 0 w 23"/>
                    <a:gd name="T5" fmla="*/ 8 h 8"/>
                    <a:gd name="T6" fmla="*/ 5 w 23"/>
                    <a:gd name="T7" fmla="*/ 8 h 8"/>
                    <a:gd name="T8" fmla="*/ 15 w 23"/>
                    <a:gd name="T9" fmla="*/ 4 h 8"/>
                    <a:gd name="T10" fmla="*/ 19 w 23"/>
                    <a:gd name="T11" fmla="*/ 5 h 8"/>
                    <a:gd name="T12" fmla="*/ 20 w 23"/>
                    <a:gd name="T13" fmla="*/ 5 h 8"/>
                    <a:gd name="T14" fmla="*/ 22 w 23"/>
                    <a:gd name="T15" fmla="*/ 5 h 8"/>
                    <a:gd name="T16" fmla="*/ 22 w 23"/>
                    <a:gd name="T17" fmla="*/ 4 h 8"/>
                    <a:gd name="T18" fmla="*/ 22 w 23"/>
                    <a:gd name="T19" fmla="*/ 2 h 8"/>
                    <a:gd name="T20" fmla="*/ 22 w 23"/>
                    <a:gd name="T21" fmla="*/ 2 h 8"/>
                    <a:gd name="T22" fmla="*/ 22 w 23"/>
                    <a:gd name="T23" fmla="*/ 2 h 8"/>
                    <a:gd name="T24" fmla="*/ 22 w 23"/>
                    <a:gd name="T25" fmla="*/ 1 h 8"/>
                    <a:gd name="T26" fmla="*/ 22 w 23"/>
                    <a:gd name="T27" fmla="*/ 1 h 8"/>
                    <a:gd name="T28" fmla="*/ 22 w 23"/>
                    <a:gd name="T29" fmla="*/ 1 h 8"/>
                    <a:gd name="T30" fmla="*/ 21 w 23"/>
                    <a:gd name="T31" fmla="*/ 1 h 8"/>
                    <a:gd name="T32" fmla="*/ 15 w 23"/>
                    <a:gd name="T33"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8">
                      <a:moveTo>
                        <a:pt x="15" y="0"/>
                      </a:moveTo>
                      <a:cubicBezTo>
                        <a:pt x="8" y="0"/>
                        <a:pt x="2" y="4"/>
                        <a:pt x="0" y="7"/>
                      </a:cubicBezTo>
                      <a:cubicBezTo>
                        <a:pt x="0" y="8"/>
                        <a:pt x="0" y="8"/>
                        <a:pt x="0" y="8"/>
                      </a:cubicBezTo>
                      <a:cubicBezTo>
                        <a:pt x="1" y="8"/>
                        <a:pt x="3" y="8"/>
                        <a:pt x="5" y="8"/>
                      </a:cubicBezTo>
                      <a:cubicBezTo>
                        <a:pt x="7" y="7"/>
                        <a:pt x="10" y="4"/>
                        <a:pt x="15" y="4"/>
                      </a:cubicBezTo>
                      <a:cubicBezTo>
                        <a:pt x="16" y="4"/>
                        <a:pt x="18" y="4"/>
                        <a:pt x="19" y="5"/>
                      </a:cubicBezTo>
                      <a:cubicBezTo>
                        <a:pt x="20" y="5"/>
                        <a:pt x="20" y="5"/>
                        <a:pt x="20" y="5"/>
                      </a:cubicBezTo>
                      <a:cubicBezTo>
                        <a:pt x="21" y="5"/>
                        <a:pt x="21" y="5"/>
                        <a:pt x="22" y="5"/>
                      </a:cubicBezTo>
                      <a:cubicBezTo>
                        <a:pt x="22" y="5"/>
                        <a:pt x="22" y="4"/>
                        <a:pt x="22" y="4"/>
                      </a:cubicBezTo>
                      <a:cubicBezTo>
                        <a:pt x="23" y="3"/>
                        <a:pt x="23" y="2"/>
                        <a:pt x="22" y="2"/>
                      </a:cubicBezTo>
                      <a:cubicBezTo>
                        <a:pt x="22" y="2"/>
                        <a:pt x="22" y="2"/>
                        <a:pt x="22" y="2"/>
                      </a:cubicBezTo>
                      <a:cubicBezTo>
                        <a:pt x="22" y="2"/>
                        <a:pt x="22" y="2"/>
                        <a:pt x="22" y="2"/>
                      </a:cubicBezTo>
                      <a:cubicBezTo>
                        <a:pt x="22" y="1"/>
                        <a:pt x="22" y="1"/>
                        <a:pt x="22" y="1"/>
                      </a:cubicBezTo>
                      <a:cubicBezTo>
                        <a:pt x="22" y="1"/>
                        <a:pt x="22" y="1"/>
                        <a:pt x="22" y="1"/>
                      </a:cubicBezTo>
                      <a:cubicBezTo>
                        <a:pt x="22" y="1"/>
                        <a:pt x="22" y="1"/>
                        <a:pt x="22" y="1"/>
                      </a:cubicBezTo>
                      <a:cubicBezTo>
                        <a:pt x="21" y="1"/>
                        <a:pt x="21" y="1"/>
                        <a:pt x="21" y="1"/>
                      </a:cubicBezTo>
                      <a:cubicBezTo>
                        <a:pt x="19" y="0"/>
                        <a:pt x="17" y="0"/>
                        <a:pt x="15" y="0"/>
                      </a:cubicBezTo>
                    </a:path>
                  </a:pathLst>
                </a:custGeom>
                <a:solidFill>
                  <a:srgbClr val="D5A8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95" name="Freeform 124">
                  <a:extLst>
                    <a:ext uri="{FF2B5EF4-FFF2-40B4-BE49-F238E27FC236}">
                      <a16:creationId xmlns:a16="http://schemas.microsoft.com/office/drawing/2014/main" id="{54C3F222-715A-8070-DE7A-F31E1D1F7373}"/>
                    </a:ext>
                  </a:extLst>
                </p:cNvPr>
                <p:cNvSpPr>
                  <a:spLocks/>
                </p:cNvSpPr>
                <p:nvPr/>
              </p:nvSpPr>
              <p:spPr bwMode="auto">
                <a:xfrm>
                  <a:off x="514083" y="1689002"/>
                  <a:ext cx="243161" cy="153573"/>
                </a:xfrm>
                <a:custGeom>
                  <a:avLst/>
                  <a:gdLst>
                    <a:gd name="T0" fmla="*/ 22 w 23"/>
                    <a:gd name="T1" fmla="*/ 8 h 14"/>
                    <a:gd name="T2" fmla="*/ 20 w 23"/>
                    <a:gd name="T3" fmla="*/ 8 h 14"/>
                    <a:gd name="T4" fmla="*/ 4 w 23"/>
                    <a:gd name="T5" fmla="*/ 13 h 14"/>
                    <a:gd name="T6" fmla="*/ 1 w 23"/>
                    <a:gd name="T7" fmla="*/ 13 h 14"/>
                    <a:gd name="T8" fmla="*/ 1 w 23"/>
                    <a:gd name="T9" fmla="*/ 10 h 14"/>
                    <a:gd name="T10" fmla="*/ 22 w 23"/>
                    <a:gd name="T11" fmla="*/ 4 h 14"/>
                    <a:gd name="T12" fmla="*/ 23 w 23"/>
                    <a:gd name="T13" fmla="*/ 7 h 14"/>
                    <a:gd name="T14" fmla="*/ 22 w 23"/>
                    <a:gd name="T15" fmla="*/ 8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14">
                      <a:moveTo>
                        <a:pt x="22" y="8"/>
                      </a:moveTo>
                      <a:cubicBezTo>
                        <a:pt x="22" y="8"/>
                        <a:pt x="21" y="8"/>
                        <a:pt x="20" y="8"/>
                      </a:cubicBezTo>
                      <a:cubicBezTo>
                        <a:pt x="11" y="5"/>
                        <a:pt x="5" y="13"/>
                        <a:pt x="4" y="13"/>
                      </a:cubicBezTo>
                      <a:cubicBezTo>
                        <a:pt x="4" y="14"/>
                        <a:pt x="2" y="14"/>
                        <a:pt x="1" y="13"/>
                      </a:cubicBezTo>
                      <a:cubicBezTo>
                        <a:pt x="0" y="13"/>
                        <a:pt x="0" y="11"/>
                        <a:pt x="1" y="10"/>
                      </a:cubicBezTo>
                      <a:cubicBezTo>
                        <a:pt x="4" y="6"/>
                        <a:pt x="12" y="0"/>
                        <a:pt x="22" y="4"/>
                      </a:cubicBezTo>
                      <a:cubicBezTo>
                        <a:pt x="23" y="4"/>
                        <a:pt x="23" y="6"/>
                        <a:pt x="23" y="7"/>
                      </a:cubicBezTo>
                      <a:cubicBezTo>
                        <a:pt x="23" y="7"/>
                        <a:pt x="23" y="8"/>
                        <a:pt x="22" y="8"/>
                      </a:cubicBezTo>
                      <a:close/>
                    </a:path>
                  </a:pathLst>
                </a:custGeom>
                <a:solidFill>
                  <a:srgbClr val="6F5B56"/>
                </a:solidFill>
                <a:ln>
                  <a:noFill/>
                </a:ln>
              </p:spPr>
              <p:txBody>
                <a:bodyPr vert="horz" wrap="square" lIns="45720" tIns="22860" rIns="45720" bIns="22860" numCol="1" anchor="t" anchorCtr="0" compatLnSpc="1">
                  <a:prstTxWarp prst="textNoShape">
                    <a:avLst/>
                  </a:prstTxWarp>
                </a:bodyPr>
                <a:lstStyle/>
                <a:p>
                  <a:endParaRPr lang="en-US" sz="900"/>
                </a:p>
              </p:txBody>
            </p:sp>
            <p:sp>
              <p:nvSpPr>
                <p:cNvPr id="96" name="Freeform 125">
                  <a:extLst>
                    <a:ext uri="{FF2B5EF4-FFF2-40B4-BE49-F238E27FC236}">
                      <a16:creationId xmlns:a16="http://schemas.microsoft.com/office/drawing/2014/main" id="{DEAB0883-B9CB-8534-D336-6B89F9349017}"/>
                    </a:ext>
                  </a:extLst>
                </p:cNvPr>
                <p:cNvSpPr>
                  <a:spLocks/>
                </p:cNvSpPr>
                <p:nvPr/>
              </p:nvSpPr>
              <p:spPr bwMode="auto">
                <a:xfrm>
                  <a:off x="514083" y="1689002"/>
                  <a:ext cx="243161" cy="140779"/>
                </a:xfrm>
                <a:custGeom>
                  <a:avLst/>
                  <a:gdLst>
                    <a:gd name="T0" fmla="*/ 1 w 23"/>
                    <a:gd name="T1" fmla="*/ 13 h 13"/>
                    <a:gd name="T2" fmla="*/ 2 w 23"/>
                    <a:gd name="T3" fmla="*/ 12 h 13"/>
                    <a:gd name="T4" fmla="*/ 23 w 23"/>
                    <a:gd name="T5" fmla="*/ 5 h 13"/>
                    <a:gd name="T6" fmla="*/ 23 w 23"/>
                    <a:gd name="T7" fmla="*/ 6 h 13"/>
                    <a:gd name="T8" fmla="*/ 22 w 23"/>
                    <a:gd name="T9" fmla="*/ 4 h 13"/>
                    <a:gd name="T10" fmla="*/ 1 w 23"/>
                    <a:gd name="T11" fmla="*/ 10 h 13"/>
                    <a:gd name="T12" fmla="*/ 1 w 23"/>
                    <a:gd name="T13" fmla="*/ 13 h 13"/>
                  </a:gdLst>
                  <a:ahLst/>
                  <a:cxnLst>
                    <a:cxn ang="0">
                      <a:pos x="T0" y="T1"/>
                    </a:cxn>
                    <a:cxn ang="0">
                      <a:pos x="T2" y="T3"/>
                    </a:cxn>
                    <a:cxn ang="0">
                      <a:pos x="T4" y="T5"/>
                    </a:cxn>
                    <a:cxn ang="0">
                      <a:pos x="T6" y="T7"/>
                    </a:cxn>
                    <a:cxn ang="0">
                      <a:pos x="T8" y="T9"/>
                    </a:cxn>
                    <a:cxn ang="0">
                      <a:pos x="T10" y="T11"/>
                    </a:cxn>
                    <a:cxn ang="0">
                      <a:pos x="T12" y="T13"/>
                    </a:cxn>
                  </a:cxnLst>
                  <a:rect l="0" t="0" r="r" b="b"/>
                  <a:pathLst>
                    <a:path w="23" h="13">
                      <a:moveTo>
                        <a:pt x="1" y="13"/>
                      </a:moveTo>
                      <a:cubicBezTo>
                        <a:pt x="1" y="13"/>
                        <a:pt x="1" y="12"/>
                        <a:pt x="2" y="12"/>
                      </a:cubicBezTo>
                      <a:cubicBezTo>
                        <a:pt x="4" y="8"/>
                        <a:pt x="13" y="1"/>
                        <a:pt x="23" y="5"/>
                      </a:cubicBezTo>
                      <a:cubicBezTo>
                        <a:pt x="23" y="5"/>
                        <a:pt x="23" y="5"/>
                        <a:pt x="23" y="6"/>
                      </a:cubicBezTo>
                      <a:cubicBezTo>
                        <a:pt x="23" y="5"/>
                        <a:pt x="22" y="4"/>
                        <a:pt x="22" y="4"/>
                      </a:cubicBezTo>
                      <a:cubicBezTo>
                        <a:pt x="12" y="0"/>
                        <a:pt x="4" y="6"/>
                        <a:pt x="1" y="10"/>
                      </a:cubicBezTo>
                      <a:cubicBezTo>
                        <a:pt x="0" y="11"/>
                        <a:pt x="0" y="13"/>
                        <a:pt x="1" y="13"/>
                      </a:cubicBezTo>
                      <a:close/>
                    </a:path>
                  </a:pathLst>
                </a:custGeom>
                <a:solidFill>
                  <a:srgbClr val="8E7771"/>
                </a:solidFill>
                <a:ln>
                  <a:noFill/>
                </a:ln>
              </p:spPr>
              <p:txBody>
                <a:bodyPr vert="horz" wrap="square" lIns="45720" tIns="22860" rIns="45720" bIns="22860" numCol="1" anchor="t" anchorCtr="0" compatLnSpc="1">
                  <a:prstTxWarp prst="textNoShape">
                    <a:avLst/>
                  </a:prstTxWarp>
                </a:bodyPr>
                <a:lstStyle/>
                <a:p>
                  <a:endParaRPr lang="en-US" sz="900"/>
                </a:p>
              </p:txBody>
            </p:sp>
            <p:sp>
              <p:nvSpPr>
                <p:cNvPr id="97" name="Freeform 126">
                  <a:extLst>
                    <a:ext uri="{FF2B5EF4-FFF2-40B4-BE49-F238E27FC236}">
                      <a16:creationId xmlns:a16="http://schemas.microsoft.com/office/drawing/2014/main" id="{9C8FB1A9-13F5-2333-8C5F-CD6FDA075D5D}"/>
                    </a:ext>
                  </a:extLst>
                </p:cNvPr>
                <p:cNvSpPr>
                  <a:spLocks/>
                </p:cNvSpPr>
                <p:nvPr/>
              </p:nvSpPr>
              <p:spPr bwMode="auto">
                <a:xfrm>
                  <a:off x="1064390" y="1740193"/>
                  <a:ext cx="243161" cy="127977"/>
                </a:xfrm>
                <a:custGeom>
                  <a:avLst/>
                  <a:gdLst>
                    <a:gd name="T0" fmla="*/ 8 w 23"/>
                    <a:gd name="T1" fmla="*/ 0 h 11"/>
                    <a:gd name="T2" fmla="*/ 1 w 23"/>
                    <a:gd name="T3" fmla="*/ 1 h 11"/>
                    <a:gd name="T4" fmla="*/ 1 w 23"/>
                    <a:gd name="T5" fmla="*/ 1 h 11"/>
                    <a:gd name="T6" fmla="*/ 1 w 23"/>
                    <a:gd name="T7" fmla="*/ 1 h 11"/>
                    <a:gd name="T8" fmla="*/ 1 w 23"/>
                    <a:gd name="T9" fmla="*/ 1 h 11"/>
                    <a:gd name="T10" fmla="*/ 1 w 23"/>
                    <a:gd name="T11" fmla="*/ 2 h 11"/>
                    <a:gd name="T12" fmla="*/ 0 w 23"/>
                    <a:gd name="T13" fmla="*/ 2 h 11"/>
                    <a:gd name="T14" fmla="*/ 0 w 23"/>
                    <a:gd name="T15" fmla="*/ 2 h 11"/>
                    <a:gd name="T16" fmla="*/ 0 w 23"/>
                    <a:gd name="T17" fmla="*/ 4 h 11"/>
                    <a:gd name="T18" fmla="*/ 1 w 23"/>
                    <a:gd name="T19" fmla="*/ 5 h 11"/>
                    <a:gd name="T20" fmla="*/ 2 w 23"/>
                    <a:gd name="T21" fmla="*/ 5 h 11"/>
                    <a:gd name="T22" fmla="*/ 3 w 23"/>
                    <a:gd name="T23" fmla="*/ 5 h 11"/>
                    <a:gd name="T24" fmla="*/ 8 w 23"/>
                    <a:gd name="T25" fmla="*/ 4 h 11"/>
                    <a:gd name="T26" fmla="*/ 19 w 23"/>
                    <a:gd name="T27" fmla="*/ 10 h 11"/>
                    <a:gd name="T28" fmla="*/ 20 w 23"/>
                    <a:gd name="T29" fmla="*/ 11 h 11"/>
                    <a:gd name="T30" fmla="*/ 21 w 23"/>
                    <a:gd name="T31" fmla="*/ 11 h 11"/>
                    <a:gd name="T32" fmla="*/ 22 w 23"/>
                    <a:gd name="T33" fmla="*/ 10 h 11"/>
                    <a:gd name="T34" fmla="*/ 22 w 23"/>
                    <a:gd name="T35" fmla="*/ 7 h 11"/>
                    <a:gd name="T36" fmla="*/ 8 w 23"/>
                    <a:gd name="T3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3" h="11">
                      <a:moveTo>
                        <a:pt x="8" y="0"/>
                      </a:moveTo>
                      <a:cubicBezTo>
                        <a:pt x="6" y="0"/>
                        <a:pt x="4" y="0"/>
                        <a:pt x="1" y="1"/>
                      </a:cubicBezTo>
                      <a:cubicBezTo>
                        <a:pt x="1" y="1"/>
                        <a:pt x="1" y="1"/>
                        <a:pt x="1" y="1"/>
                      </a:cubicBezTo>
                      <a:cubicBezTo>
                        <a:pt x="1" y="1"/>
                        <a:pt x="1" y="1"/>
                        <a:pt x="1" y="1"/>
                      </a:cubicBezTo>
                      <a:cubicBezTo>
                        <a:pt x="1" y="1"/>
                        <a:pt x="1" y="1"/>
                        <a:pt x="1" y="1"/>
                      </a:cubicBezTo>
                      <a:cubicBezTo>
                        <a:pt x="1" y="2"/>
                        <a:pt x="1" y="2"/>
                        <a:pt x="1" y="2"/>
                      </a:cubicBezTo>
                      <a:cubicBezTo>
                        <a:pt x="0" y="2"/>
                        <a:pt x="0" y="2"/>
                        <a:pt x="0" y="2"/>
                      </a:cubicBezTo>
                      <a:cubicBezTo>
                        <a:pt x="0" y="2"/>
                        <a:pt x="0" y="2"/>
                        <a:pt x="0" y="2"/>
                      </a:cubicBezTo>
                      <a:cubicBezTo>
                        <a:pt x="0" y="3"/>
                        <a:pt x="0" y="3"/>
                        <a:pt x="0" y="4"/>
                      </a:cubicBezTo>
                      <a:cubicBezTo>
                        <a:pt x="0" y="4"/>
                        <a:pt x="1" y="5"/>
                        <a:pt x="1" y="5"/>
                      </a:cubicBezTo>
                      <a:cubicBezTo>
                        <a:pt x="1" y="5"/>
                        <a:pt x="2" y="5"/>
                        <a:pt x="2" y="5"/>
                      </a:cubicBezTo>
                      <a:cubicBezTo>
                        <a:pt x="3" y="5"/>
                        <a:pt x="3" y="5"/>
                        <a:pt x="3" y="5"/>
                      </a:cubicBezTo>
                      <a:cubicBezTo>
                        <a:pt x="5" y="4"/>
                        <a:pt x="6" y="4"/>
                        <a:pt x="8" y="4"/>
                      </a:cubicBezTo>
                      <a:cubicBezTo>
                        <a:pt x="14" y="4"/>
                        <a:pt x="19" y="10"/>
                        <a:pt x="19" y="10"/>
                      </a:cubicBezTo>
                      <a:cubicBezTo>
                        <a:pt x="19" y="10"/>
                        <a:pt x="20" y="11"/>
                        <a:pt x="20" y="11"/>
                      </a:cubicBezTo>
                      <a:cubicBezTo>
                        <a:pt x="20" y="11"/>
                        <a:pt x="21" y="11"/>
                        <a:pt x="21" y="11"/>
                      </a:cubicBezTo>
                      <a:cubicBezTo>
                        <a:pt x="21" y="11"/>
                        <a:pt x="22" y="11"/>
                        <a:pt x="22" y="10"/>
                      </a:cubicBezTo>
                      <a:cubicBezTo>
                        <a:pt x="23" y="10"/>
                        <a:pt x="23" y="8"/>
                        <a:pt x="22" y="7"/>
                      </a:cubicBezTo>
                      <a:cubicBezTo>
                        <a:pt x="20" y="4"/>
                        <a:pt x="15" y="0"/>
                        <a:pt x="8" y="0"/>
                      </a:cubicBezTo>
                    </a:path>
                  </a:pathLst>
                </a:custGeom>
                <a:solidFill>
                  <a:srgbClr val="D5A8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98" name="Freeform 127">
                  <a:extLst>
                    <a:ext uri="{FF2B5EF4-FFF2-40B4-BE49-F238E27FC236}">
                      <a16:creationId xmlns:a16="http://schemas.microsoft.com/office/drawing/2014/main" id="{1B059FCA-0ED5-7097-E9E0-89875E6F59EF}"/>
                    </a:ext>
                  </a:extLst>
                </p:cNvPr>
                <p:cNvSpPr>
                  <a:spLocks/>
                </p:cNvSpPr>
                <p:nvPr/>
              </p:nvSpPr>
              <p:spPr bwMode="auto">
                <a:xfrm>
                  <a:off x="1051588" y="1689002"/>
                  <a:ext cx="255955" cy="153573"/>
                </a:xfrm>
                <a:custGeom>
                  <a:avLst/>
                  <a:gdLst>
                    <a:gd name="T0" fmla="*/ 1 w 24"/>
                    <a:gd name="T1" fmla="*/ 8 h 14"/>
                    <a:gd name="T2" fmla="*/ 4 w 24"/>
                    <a:gd name="T3" fmla="*/ 8 h 14"/>
                    <a:gd name="T4" fmla="*/ 19 w 24"/>
                    <a:gd name="T5" fmla="*/ 13 h 14"/>
                    <a:gd name="T6" fmla="*/ 22 w 24"/>
                    <a:gd name="T7" fmla="*/ 14 h 14"/>
                    <a:gd name="T8" fmla="*/ 23 w 24"/>
                    <a:gd name="T9" fmla="*/ 10 h 14"/>
                    <a:gd name="T10" fmla="*/ 2 w 24"/>
                    <a:gd name="T11" fmla="*/ 4 h 14"/>
                    <a:gd name="T12" fmla="*/ 1 w 24"/>
                    <a:gd name="T13" fmla="*/ 7 h 14"/>
                    <a:gd name="T14" fmla="*/ 1 w 24"/>
                    <a:gd name="T15" fmla="*/ 8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 h="14">
                      <a:moveTo>
                        <a:pt x="1" y="8"/>
                      </a:moveTo>
                      <a:cubicBezTo>
                        <a:pt x="2" y="8"/>
                        <a:pt x="3" y="9"/>
                        <a:pt x="4" y="8"/>
                      </a:cubicBezTo>
                      <a:cubicBezTo>
                        <a:pt x="13" y="5"/>
                        <a:pt x="19" y="13"/>
                        <a:pt x="19" y="13"/>
                      </a:cubicBezTo>
                      <a:cubicBezTo>
                        <a:pt x="20" y="14"/>
                        <a:pt x="21" y="14"/>
                        <a:pt x="22" y="14"/>
                      </a:cubicBezTo>
                      <a:cubicBezTo>
                        <a:pt x="23" y="13"/>
                        <a:pt x="24" y="11"/>
                        <a:pt x="23" y="10"/>
                      </a:cubicBezTo>
                      <a:cubicBezTo>
                        <a:pt x="20" y="7"/>
                        <a:pt x="12" y="0"/>
                        <a:pt x="2" y="4"/>
                      </a:cubicBezTo>
                      <a:cubicBezTo>
                        <a:pt x="1" y="5"/>
                        <a:pt x="0" y="6"/>
                        <a:pt x="1" y="7"/>
                      </a:cubicBezTo>
                      <a:cubicBezTo>
                        <a:pt x="1" y="7"/>
                        <a:pt x="1" y="8"/>
                        <a:pt x="1" y="8"/>
                      </a:cubicBezTo>
                      <a:close/>
                    </a:path>
                  </a:pathLst>
                </a:custGeom>
                <a:solidFill>
                  <a:srgbClr val="6F5B56"/>
                </a:solidFill>
                <a:ln>
                  <a:noFill/>
                </a:ln>
              </p:spPr>
              <p:txBody>
                <a:bodyPr vert="horz" wrap="square" lIns="45720" tIns="22860" rIns="45720" bIns="22860" numCol="1" anchor="t" anchorCtr="0" compatLnSpc="1">
                  <a:prstTxWarp prst="textNoShape">
                    <a:avLst/>
                  </a:prstTxWarp>
                </a:bodyPr>
                <a:lstStyle/>
                <a:p>
                  <a:endParaRPr lang="en-US" sz="900"/>
                </a:p>
              </p:txBody>
            </p:sp>
            <p:sp>
              <p:nvSpPr>
                <p:cNvPr id="99" name="Freeform 128">
                  <a:extLst>
                    <a:ext uri="{FF2B5EF4-FFF2-40B4-BE49-F238E27FC236}">
                      <a16:creationId xmlns:a16="http://schemas.microsoft.com/office/drawing/2014/main" id="{DB5434F0-28E9-A919-3025-2977F14DEE70}"/>
                    </a:ext>
                  </a:extLst>
                </p:cNvPr>
                <p:cNvSpPr>
                  <a:spLocks/>
                </p:cNvSpPr>
                <p:nvPr/>
              </p:nvSpPr>
              <p:spPr bwMode="auto">
                <a:xfrm>
                  <a:off x="1064390" y="1689002"/>
                  <a:ext cx="243161" cy="153573"/>
                </a:xfrm>
                <a:custGeom>
                  <a:avLst/>
                  <a:gdLst>
                    <a:gd name="T0" fmla="*/ 21 w 23"/>
                    <a:gd name="T1" fmla="*/ 14 h 14"/>
                    <a:gd name="T2" fmla="*/ 21 w 23"/>
                    <a:gd name="T3" fmla="*/ 12 h 14"/>
                    <a:gd name="T4" fmla="*/ 0 w 23"/>
                    <a:gd name="T5" fmla="*/ 5 h 14"/>
                    <a:gd name="T6" fmla="*/ 0 w 23"/>
                    <a:gd name="T7" fmla="*/ 6 h 14"/>
                    <a:gd name="T8" fmla="*/ 1 w 23"/>
                    <a:gd name="T9" fmla="*/ 4 h 14"/>
                    <a:gd name="T10" fmla="*/ 22 w 23"/>
                    <a:gd name="T11" fmla="*/ 10 h 14"/>
                    <a:gd name="T12" fmla="*/ 21 w 23"/>
                    <a:gd name="T13" fmla="*/ 14 h 14"/>
                  </a:gdLst>
                  <a:ahLst/>
                  <a:cxnLst>
                    <a:cxn ang="0">
                      <a:pos x="T0" y="T1"/>
                    </a:cxn>
                    <a:cxn ang="0">
                      <a:pos x="T2" y="T3"/>
                    </a:cxn>
                    <a:cxn ang="0">
                      <a:pos x="T4" y="T5"/>
                    </a:cxn>
                    <a:cxn ang="0">
                      <a:pos x="T6" y="T7"/>
                    </a:cxn>
                    <a:cxn ang="0">
                      <a:pos x="T8" y="T9"/>
                    </a:cxn>
                    <a:cxn ang="0">
                      <a:pos x="T10" y="T11"/>
                    </a:cxn>
                    <a:cxn ang="0">
                      <a:pos x="T12" y="T13"/>
                    </a:cxn>
                  </a:cxnLst>
                  <a:rect l="0" t="0" r="r" b="b"/>
                  <a:pathLst>
                    <a:path w="23" h="14">
                      <a:moveTo>
                        <a:pt x="21" y="14"/>
                      </a:moveTo>
                      <a:cubicBezTo>
                        <a:pt x="22" y="13"/>
                        <a:pt x="21" y="12"/>
                        <a:pt x="21" y="12"/>
                      </a:cubicBezTo>
                      <a:cubicBezTo>
                        <a:pt x="18" y="8"/>
                        <a:pt x="10" y="1"/>
                        <a:pt x="0" y="5"/>
                      </a:cubicBezTo>
                      <a:cubicBezTo>
                        <a:pt x="0" y="5"/>
                        <a:pt x="0" y="5"/>
                        <a:pt x="0" y="6"/>
                      </a:cubicBezTo>
                      <a:cubicBezTo>
                        <a:pt x="0" y="5"/>
                        <a:pt x="0" y="4"/>
                        <a:pt x="1" y="4"/>
                      </a:cubicBezTo>
                      <a:cubicBezTo>
                        <a:pt x="11" y="0"/>
                        <a:pt x="19" y="7"/>
                        <a:pt x="22" y="10"/>
                      </a:cubicBezTo>
                      <a:cubicBezTo>
                        <a:pt x="23" y="11"/>
                        <a:pt x="22" y="13"/>
                        <a:pt x="21" y="14"/>
                      </a:cubicBezTo>
                      <a:close/>
                    </a:path>
                  </a:pathLst>
                </a:custGeom>
                <a:solidFill>
                  <a:srgbClr val="8E7771"/>
                </a:solidFill>
                <a:ln>
                  <a:noFill/>
                </a:ln>
              </p:spPr>
              <p:txBody>
                <a:bodyPr vert="horz" wrap="square" lIns="45720" tIns="22860" rIns="45720" bIns="22860" numCol="1" anchor="t" anchorCtr="0" compatLnSpc="1">
                  <a:prstTxWarp prst="textNoShape">
                    <a:avLst/>
                  </a:prstTxWarp>
                </a:bodyPr>
                <a:lstStyle/>
                <a:p>
                  <a:endParaRPr lang="en-US" sz="900"/>
                </a:p>
              </p:txBody>
            </p:sp>
            <p:grpSp>
              <p:nvGrpSpPr>
                <p:cNvPr id="100" name="Group 99">
                  <a:extLst>
                    <a:ext uri="{FF2B5EF4-FFF2-40B4-BE49-F238E27FC236}">
                      <a16:creationId xmlns:a16="http://schemas.microsoft.com/office/drawing/2014/main" id="{9102AB68-C6F2-D3AB-4BB1-5F6C3B5A163B}"/>
                    </a:ext>
                  </a:extLst>
                </p:cNvPr>
                <p:cNvGrpSpPr/>
                <p:nvPr/>
              </p:nvGrpSpPr>
              <p:grpSpPr>
                <a:xfrm>
                  <a:off x="656833" y="2374458"/>
                  <a:ext cx="535036" cy="227394"/>
                  <a:chOff x="4643802" y="5084415"/>
                  <a:chExt cx="511910" cy="217565"/>
                </a:xfrm>
              </p:grpSpPr>
              <p:sp>
                <p:nvSpPr>
                  <p:cNvPr id="117" name="Freeform 134">
                    <a:extLst>
                      <a:ext uri="{FF2B5EF4-FFF2-40B4-BE49-F238E27FC236}">
                        <a16:creationId xmlns:a16="http://schemas.microsoft.com/office/drawing/2014/main" id="{A5056D0B-9E8A-D1E2-C8B0-31355FCFE8B9}"/>
                      </a:ext>
                    </a:extLst>
                  </p:cNvPr>
                  <p:cNvSpPr>
                    <a:spLocks/>
                  </p:cNvSpPr>
                  <p:nvPr/>
                </p:nvSpPr>
                <p:spPr bwMode="auto">
                  <a:xfrm>
                    <a:off x="4643802" y="5084415"/>
                    <a:ext cx="511910" cy="127977"/>
                  </a:xfrm>
                  <a:custGeom>
                    <a:avLst/>
                    <a:gdLst>
                      <a:gd name="T0" fmla="*/ 6 w 47"/>
                      <a:gd name="T1" fmla="*/ 12 h 12"/>
                      <a:gd name="T2" fmla="*/ 0 w 47"/>
                      <a:gd name="T3" fmla="*/ 0 h 12"/>
                      <a:gd name="T4" fmla="*/ 24 w 47"/>
                      <a:gd name="T5" fmla="*/ 1 h 12"/>
                      <a:gd name="T6" fmla="*/ 47 w 47"/>
                      <a:gd name="T7" fmla="*/ 0 h 12"/>
                      <a:gd name="T8" fmla="*/ 41 w 47"/>
                      <a:gd name="T9" fmla="*/ 12 h 12"/>
                      <a:gd name="T10" fmla="*/ 24 w 47"/>
                      <a:gd name="T11" fmla="*/ 8 h 12"/>
                      <a:gd name="T12" fmla="*/ 6 w 47"/>
                      <a:gd name="T13" fmla="*/ 12 h 12"/>
                    </a:gdLst>
                    <a:ahLst/>
                    <a:cxnLst>
                      <a:cxn ang="0">
                        <a:pos x="T0" y="T1"/>
                      </a:cxn>
                      <a:cxn ang="0">
                        <a:pos x="T2" y="T3"/>
                      </a:cxn>
                      <a:cxn ang="0">
                        <a:pos x="T4" y="T5"/>
                      </a:cxn>
                      <a:cxn ang="0">
                        <a:pos x="T6" y="T7"/>
                      </a:cxn>
                      <a:cxn ang="0">
                        <a:pos x="T8" y="T9"/>
                      </a:cxn>
                      <a:cxn ang="0">
                        <a:pos x="T10" y="T11"/>
                      </a:cxn>
                      <a:cxn ang="0">
                        <a:pos x="T12" y="T13"/>
                      </a:cxn>
                    </a:cxnLst>
                    <a:rect l="0" t="0" r="r" b="b"/>
                    <a:pathLst>
                      <a:path w="47" h="12">
                        <a:moveTo>
                          <a:pt x="6" y="12"/>
                        </a:moveTo>
                        <a:cubicBezTo>
                          <a:pt x="3" y="9"/>
                          <a:pt x="1" y="4"/>
                          <a:pt x="0" y="0"/>
                        </a:cubicBezTo>
                        <a:cubicBezTo>
                          <a:pt x="7" y="1"/>
                          <a:pt x="15" y="1"/>
                          <a:pt x="24" y="1"/>
                        </a:cubicBezTo>
                        <a:cubicBezTo>
                          <a:pt x="32" y="1"/>
                          <a:pt x="40" y="1"/>
                          <a:pt x="47" y="0"/>
                        </a:cubicBezTo>
                        <a:cubicBezTo>
                          <a:pt x="46" y="4"/>
                          <a:pt x="44" y="9"/>
                          <a:pt x="41" y="12"/>
                        </a:cubicBezTo>
                        <a:cubicBezTo>
                          <a:pt x="37" y="9"/>
                          <a:pt x="31" y="8"/>
                          <a:pt x="24" y="8"/>
                        </a:cubicBezTo>
                        <a:cubicBezTo>
                          <a:pt x="16" y="8"/>
                          <a:pt x="10" y="9"/>
                          <a:pt x="6" y="12"/>
                        </a:cubicBezTo>
                        <a:close/>
                      </a:path>
                    </a:pathLst>
                  </a:custGeom>
                  <a:solidFill>
                    <a:srgbClr val="9A32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118" name="Freeform 135">
                    <a:extLst>
                      <a:ext uri="{FF2B5EF4-FFF2-40B4-BE49-F238E27FC236}">
                        <a16:creationId xmlns:a16="http://schemas.microsoft.com/office/drawing/2014/main" id="{115E2852-CAD7-2516-FD26-9A2347C89D90}"/>
                      </a:ext>
                    </a:extLst>
                  </p:cNvPr>
                  <p:cNvSpPr>
                    <a:spLocks/>
                  </p:cNvSpPr>
                  <p:nvPr/>
                </p:nvSpPr>
                <p:spPr bwMode="auto">
                  <a:xfrm>
                    <a:off x="4720589" y="5174003"/>
                    <a:ext cx="371138" cy="127977"/>
                  </a:xfrm>
                  <a:custGeom>
                    <a:avLst/>
                    <a:gdLst>
                      <a:gd name="T0" fmla="*/ 18 w 35"/>
                      <a:gd name="T1" fmla="*/ 12 h 12"/>
                      <a:gd name="T2" fmla="*/ 0 w 35"/>
                      <a:gd name="T3" fmla="*/ 4 h 12"/>
                      <a:gd name="T4" fmla="*/ 18 w 35"/>
                      <a:gd name="T5" fmla="*/ 0 h 12"/>
                      <a:gd name="T6" fmla="*/ 35 w 35"/>
                      <a:gd name="T7" fmla="*/ 4 h 12"/>
                      <a:gd name="T8" fmla="*/ 18 w 35"/>
                      <a:gd name="T9" fmla="*/ 12 h 12"/>
                    </a:gdLst>
                    <a:ahLst/>
                    <a:cxnLst>
                      <a:cxn ang="0">
                        <a:pos x="T0" y="T1"/>
                      </a:cxn>
                      <a:cxn ang="0">
                        <a:pos x="T2" y="T3"/>
                      </a:cxn>
                      <a:cxn ang="0">
                        <a:pos x="T4" y="T5"/>
                      </a:cxn>
                      <a:cxn ang="0">
                        <a:pos x="T6" y="T7"/>
                      </a:cxn>
                      <a:cxn ang="0">
                        <a:pos x="T8" y="T9"/>
                      </a:cxn>
                    </a:cxnLst>
                    <a:rect l="0" t="0" r="r" b="b"/>
                    <a:pathLst>
                      <a:path w="35" h="12">
                        <a:moveTo>
                          <a:pt x="18" y="12"/>
                        </a:moveTo>
                        <a:cubicBezTo>
                          <a:pt x="11" y="12"/>
                          <a:pt x="4" y="9"/>
                          <a:pt x="0" y="4"/>
                        </a:cubicBezTo>
                        <a:cubicBezTo>
                          <a:pt x="4" y="1"/>
                          <a:pt x="10" y="0"/>
                          <a:pt x="18" y="0"/>
                        </a:cubicBezTo>
                        <a:cubicBezTo>
                          <a:pt x="25" y="0"/>
                          <a:pt x="31" y="1"/>
                          <a:pt x="35" y="4"/>
                        </a:cubicBezTo>
                        <a:cubicBezTo>
                          <a:pt x="31" y="9"/>
                          <a:pt x="25" y="12"/>
                          <a:pt x="18" y="12"/>
                        </a:cubicBezTo>
                        <a:close/>
                      </a:path>
                    </a:pathLst>
                  </a:custGeom>
                  <a:solidFill>
                    <a:srgbClr val="C455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grpSp>
            <p:sp>
              <p:nvSpPr>
                <p:cNvPr id="101" name="Freeform 159">
                  <a:extLst>
                    <a:ext uri="{FF2B5EF4-FFF2-40B4-BE49-F238E27FC236}">
                      <a16:creationId xmlns:a16="http://schemas.microsoft.com/office/drawing/2014/main" id="{7BE18664-DB51-48F8-5E7A-528A2B011B61}"/>
                    </a:ext>
                  </a:extLst>
                </p:cNvPr>
                <p:cNvSpPr>
                  <a:spLocks noEditPoints="1"/>
                </p:cNvSpPr>
                <p:nvPr/>
              </p:nvSpPr>
              <p:spPr bwMode="auto">
                <a:xfrm>
                  <a:off x="437297" y="1868170"/>
                  <a:ext cx="383932" cy="319948"/>
                </a:xfrm>
                <a:custGeom>
                  <a:avLst/>
                  <a:gdLst>
                    <a:gd name="T0" fmla="*/ 17 w 36"/>
                    <a:gd name="T1" fmla="*/ 30 h 30"/>
                    <a:gd name="T2" fmla="*/ 17 w 36"/>
                    <a:gd name="T3" fmla="*/ 30 h 30"/>
                    <a:gd name="T4" fmla="*/ 17 w 36"/>
                    <a:gd name="T5" fmla="*/ 30 h 30"/>
                    <a:gd name="T6" fmla="*/ 17 w 36"/>
                    <a:gd name="T7" fmla="*/ 30 h 30"/>
                    <a:gd name="T8" fmla="*/ 16 w 36"/>
                    <a:gd name="T9" fmla="*/ 30 h 30"/>
                    <a:gd name="T10" fmla="*/ 16 w 36"/>
                    <a:gd name="T11" fmla="*/ 30 h 30"/>
                    <a:gd name="T12" fmla="*/ 16 w 36"/>
                    <a:gd name="T13" fmla="*/ 30 h 30"/>
                    <a:gd name="T14" fmla="*/ 35 w 36"/>
                    <a:gd name="T15" fmla="*/ 15 h 30"/>
                    <a:gd name="T16" fmla="*/ 17 w 36"/>
                    <a:gd name="T17" fmla="*/ 30 h 30"/>
                    <a:gd name="T18" fmla="*/ 35 w 36"/>
                    <a:gd name="T19" fmla="*/ 15 h 30"/>
                    <a:gd name="T20" fmla="*/ 35 w 36"/>
                    <a:gd name="T21" fmla="*/ 14 h 30"/>
                    <a:gd name="T22" fmla="*/ 35 w 36"/>
                    <a:gd name="T23" fmla="*/ 15 h 30"/>
                    <a:gd name="T24" fmla="*/ 35 w 36"/>
                    <a:gd name="T25" fmla="*/ 14 h 30"/>
                    <a:gd name="T26" fmla="*/ 14 w 36"/>
                    <a:gd name="T27" fmla="*/ 0 h 30"/>
                    <a:gd name="T28" fmla="*/ 14 w 36"/>
                    <a:gd name="T29" fmla="*/ 0 h 30"/>
                    <a:gd name="T30" fmla="*/ 18 w 36"/>
                    <a:gd name="T31" fmla="*/ 1 h 30"/>
                    <a:gd name="T32" fmla="*/ 18 w 36"/>
                    <a:gd name="T33" fmla="*/ 1 h 30"/>
                    <a:gd name="T34" fmla="*/ 34 w 36"/>
                    <a:gd name="T35" fmla="*/ 6 h 30"/>
                    <a:gd name="T36" fmla="*/ 36 w 36"/>
                    <a:gd name="T37" fmla="*/ 11 h 30"/>
                    <a:gd name="T38" fmla="*/ 34 w 36"/>
                    <a:gd name="T39" fmla="*/ 6 h 30"/>
                    <a:gd name="T40" fmla="*/ 18 w 36"/>
                    <a:gd name="T41" fmla="*/ 1 h 30"/>
                    <a:gd name="T42" fmla="*/ 18 w 36"/>
                    <a:gd name="T43" fmla="*/ 1 h 30"/>
                    <a:gd name="T44" fmla="*/ 14 w 36"/>
                    <a:gd name="T45" fmla="*/ 0 h 30"/>
                    <a:gd name="T46" fmla="*/ 14 w 36"/>
                    <a:gd name="T47" fmla="*/ 0 h 30"/>
                    <a:gd name="T48" fmla="*/ 13 w 36"/>
                    <a:gd name="T49" fmla="*/ 0 h 30"/>
                    <a:gd name="T50" fmla="*/ 7 w 36"/>
                    <a:gd name="T51" fmla="*/ 1 h 30"/>
                    <a:gd name="T52" fmla="*/ 1 w 36"/>
                    <a:gd name="T53" fmla="*/ 7 h 30"/>
                    <a:gd name="T54" fmla="*/ 0 w 36"/>
                    <a:gd name="T55" fmla="*/ 13 h 30"/>
                    <a:gd name="T56" fmla="*/ 1 w 36"/>
                    <a:gd name="T57" fmla="*/ 7 h 30"/>
                    <a:gd name="T58" fmla="*/ 7 w 36"/>
                    <a:gd name="T59" fmla="*/ 1 h 30"/>
                    <a:gd name="T60" fmla="*/ 13 w 36"/>
                    <a:gd name="T61" fmla="*/ 0 h 30"/>
                    <a:gd name="T62" fmla="*/ 13 w 36"/>
                    <a:gd name="T63" fmla="*/ 0 h 30"/>
                    <a:gd name="T64" fmla="*/ 13 w 36"/>
                    <a:gd name="T65" fmla="*/ 0 h 30"/>
                    <a:gd name="T66" fmla="*/ 13 w 36"/>
                    <a:gd name="T67" fmla="*/ 0 h 30"/>
                    <a:gd name="T68" fmla="*/ 13 w 36"/>
                    <a:gd name="T69"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6" h="30">
                      <a:moveTo>
                        <a:pt x="17" y="30"/>
                      </a:moveTo>
                      <a:cubicBezTo>
                        <a:pt x="17" y="30"/>
                        <a:pt x="17" y="30"/>
                        <a:pt x="17" y="30"/>
                      </a:cubicBezTo>
                      <a:cubicBezTo>
                        <a:pt x="17" y="30"/>
                        <a:pt x="17" y="30"/>
                        <a:pt x="17" y="30"/>
                      </a:cubicBezTo>
                      <a:cubicBezTo>
                        <a:pt x="17" y="30"/>
                        <a:pt x="17" y="30"/>
                        <a:pt x="17" y="30"/>
                      </a:cubicBezTo>
                      <a:moveTo>
                        <a:pt x="16" y="30"/>
                      </a:moveTo>
                      <a:cubicBezTo>
                        <a:pt x="16" y="30"/>
                        <a:pt x="16" y="30"/>
                        <a:pt x="16" y="30"/>
                      </a:cubicBezTo>
                      <a:cubicBezTo>
                        <a:pt x="16" y="30"/>
                        <a:pt x="16" y="30"/>
                        <a:pt x="16" y="30"/>
                      </a:cubicBezTo>
                      <a:moveTo>
                        <a:pt x="35" y="15"/>
                      </a:moveTo>
                      <a:cubicBezTo>
                        <a:pt x="32" y="24"/>
                        <a:pt x="29" y="30"/>
                        <a:pt x="17" y="30"/>
                      </a:cubicBezTo>
                      <a:cubicBezTo>
                        <a:pt x="29" y="30"/>
                        <a:pt x="32" y="24"/>
                        <a:pt x="35" y="15"/>
                      </a:cubicBezTo>
                      <a:moveTo>
                        <a:pt x="35" y="14"/>
                      </a:moveTo>
                      <a:cubicBezTo>
                        <a:pt x="35" y="14"/>
                        <a:pt x="35" y="14"/>
                        <a:pt x="35" y="15"/>
                      </a:cubicBezTo>
                      <a:cubicBezTo>
                        <a:pt x="35" y="14"/>
                        <a:pt x="35" y="14"/>
                        <a:pt x="35" y="14"/>
                      </a:cubicBezTo>
                      <a:moveTo>
                        <a:pt x="14" y="0"/>
                      </a:moveTo>
                      <a:cubicBezTo>
                        <a:pt x="14" y="0"/>
                        <a:pt x="14" y="0"/>
                        <a:pt x="14" y="0"/>
                      </a:cubicBezTo>
                      <a:cubicBezTo>
                        <a:pt x="15" y="1"/>
                        <a:pt x="17" y="1"/>
                        <a:pt x="18" y="1"/>
                      </a:cubicBezTo>
                      <a:cubicBezTo>
                        <a:pt x="18" y="1"/>
                        <a:pt x="18" y="1"/>
                        <a:pt x="18" y="1"/>
                      </a:cubicBezTo>
                      <a:cubicBezTo>
                        <a:pt x="24" y="1"/>
                        <a:pt x="31" y="2"/>
                        <a:pt x="34" y="6"/>
                      </a:cubicBezTo>
                      <a:cubicBezTo>
                        <a:pt x="35" y="8"/>
                        <a:pt x="36" y="9"/>
                        <a:pt x="36" y="11"/>
                      </a:cubicBezTo>
                      <a:cubicBezTo>
                        <a:pt x="36" y="9"/>
                        <a:pt x="35" y="8"/>
                        <a:pt x="34" y="6"/>
                      </a:cubicBezTo>
                      <a:cubicBezTo>
                        <a:pt x="31" y="2"/>
                        <a:pt x="24" y="1"/>
                        <a:pt x="18" y="1"/>
                      </a:cubicBezTo>
                      <a:cubicBezTo>
                        <a:pt x="18" y="1"/>
                        <a:pt x="18" y="1"/>
                        <a:pt x="18" y="1"/>
                      </a:cubicBezTo>
                      <a:cubicBezTo>
                        <a:pt x="17" y="1"/>
                        <a:pt x="15" y="1"/>
                        <a:pt x="14" y="0"/>
                      </a:cubicBezTo>
                      <a:cubicBezTo>
                        <a:pt x="14" y="0"/>
                        <a:pt x="14" y="0"/>
                        <a:pt x="14" y="0"/>
                      </a:cubicBezTo>
                      <a:moveTo>
                        <a:pt x="13" y="0"/>
                      </a:moveTo>
                      <a:cubicBezTo>
                        <a:pt x="10" y="0"/>
                        <a:pt x="8" y="1"/>
                        <a:pt x="7" y="1"/>
                      </a:cubicBezTo>
                      <a:cubicBezTo>
                        <a:pt x="3" y="2"/>
                        <a:pt x="2" y="5"/>
                        <a:pt x="1" y="7"/>
                      </a:cubicBezTo>
                      <a:cubicBezTo>
                        <a:pt x="1" y="9"/>
                        <a:pt x="0" y="11"/>
                        <a:pt x="0" y="13"/>
                      </a:cubicBezTo>
                      <a:cubicBezTo>
                        <a:pt x="0" y="11"/>
                        <a:pt x="1" y="9"/>
                        <a:pt x="1" y="7"/>
                      </a:cubicBezTo>
                      <a:cubicBezTo>
                        <a:pt x="2" y="5"/>
                        <a:pt x="3" y="2"/>
                        <a:pt x="7" y="1"/>
                      </a:cubicBezTo>
                      <a:cubicBezTo>
                        <a:pt x="8" y="1"/>
                        <a:pt x="10" y="0"/>
                        <a:pt x="13" y="0"/>
                      </a:cubicBezTo>
                      <a:moveTo>
                        <a:pt x="13" y="0"/>
                      </a:moveTo>
                      <a:cubicBezTo>
                        <a:pt x="13" y="0"/>
                        <a:pt x="13" y="0"/>
                        <a:pt x="13" y="0"/>
                      </a:cubicBezTo>
                      <a:cubicBezTo>
                        <a:pt x="13" y="0"/>
                        <a:pt x="13" y="0"/>
                        <a:pt x="13" y="0"/>
                      </a:cubicBezTo>
                      <a:cubicBezTo>
                        <a:pt x="13" y="0"/>
                        <a:pt x="13" y="0"/>
                        <a:pt x="13" y="0"/>
                      </a:cubicBezTo>
                    </a:path>
                  </a:pathLst>
                </a:custGeom>
                <a:solidFill>
                  <a:srgbClr val="4B4A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102" name="Freeform 31687">
                  <a:extLst>
                    <a:ext uri="{FF2B5EF4-FFF2-40B4-BE49-F238E27FC236}">
                      <a16:creationId xmlns:a16="http://schemas.microsoft.com/office/drawing/2014/main" id="{096F5D4A-D3F2-2F34-5F22-470CC4C4EB55}"/>
                    </a:ext>
                  </a:extLst>
                </p:cNvPr>
                <p:cNvSpPr>
                  <a:spLocks/>
                </p:cNvSpPr>
                <p:nvPr/>
              </p:nvSpPr>
              <p:spPr bwMode="auto">
                <a:xfrm>
                  <a:off x="512390" y="2216472"/>
                  <a:ext cx="168068" cy="75131"/>
                </a:xfrm>
                <a:custGeom>
                  <a:avLst/>
                  <a:gdLst>
                    <a:gd name="T0" fmla="*/ 11 w 11"/>
                    <a:gd name="T1" fmla="*/ 3 h 7"/>
                    <a:gd name="T2" fmla="*/ 6 w 11"/>
                    <a:gd name="T3" fmla="*/ 7 h 7"/>
                    <a:gd name="T4" fmla="*/ 0 w 11"/>
                    <a:gd name="T5" fmla="*/ 4 h 7"/>
                    <a:gd name="T6" fmla="*/ 5 w 11"/>
                    <a:gd name="T7" fmla="*/ 0 h 7"/>
                    <a:gd name="T8" fmla="*/ 11 w 11"/>
                    <a:gd name="T9" fmla="*/ 3 h 7"/>
                  </a:gdLst>
                  <a:ahLst/>
                  <a:cxnLst>
                    <a:cxn ang="0">
                      <a:pos x="T0" y="T1"/>
                    </a:cxn>
                    <a:cxn ang="0">
                      <a:pos x="T2" y="T3"/>
                    </a:cxn>
                    <a:cxn ang="0">
                      <a:pos x="T4" y="T5"/>
                    </a:cxn>
                    <a:cxn ang="0">
                      <a:pos x="T6" y="T7"/>
                    </a:cxn>
                    <a:cxn ang="0">
                      <a:pos x="T8" y="T9"/>
                    </a:cxn>
                  </a:cxnLst>
                  <a:rect l="0" t="0" r="r" b="b"/>
                  <a:pathLst>
                    <a:path w="11" h="7">
                      <a:moveTo>
                        <a:pt x="11" y="3"/>
                      </a:moveTo>
                      <a:cubicBezTo>
                        <a:pt x="11" y="5"/>
                        <a:pt x="8" y="6"/>
                        <a:pt x="6" y="7"/>
                      </a:cubicBezTo>
                      <a:cubicBezTo>
                        <a:pt x="3" y="7"/>
                        <a:pt x="0" y="6"/>
                        <a:pt x="0" y="4"/>
                      </a:cubicBezTo>
                      <a:cubicBezTo>
                        <a:pt x="0" y="2"/>
                        <a:pt x="2" y="0"/>
                        <a:pt x="5" y="0"/>
                      </a:cubicBezTo>
                      <a:cubicBezTo>
                        <a:pt x="8" y="0"/>
                        <a:pt x="11" y="1"/>
                        <a:pt x="11" y="3"/>
                      </a:cubicBezTo>
                      <a:close/>
                    </a:path>
                  </a:pathLst>
                </a:custGeom>
                <a:solidFill>
                  <a:srgbClr val="FF9D78"/>
                </a:solidFill>
                <a:ln>
                  <a:noFill/>
                </a:ln>
              </p:spPr>
              <p:txBody>
                <a:bodyPr vert="horz" wrap="square" lIns="45720" tIns="22860" rIns="45720" bIns="22860" numCol="1" anchor="t" anchorCtr="0" compatLnSpc="1">
                  <a:prstTxWarp prst="textNoShape">
                    <a:avLst/>
                  </a:prstTxWarp>
                </a:bodyPr>
                <a:lstStyle/>
                <a:p>
                  <a:endParaRPr lang="en-US" sz="900"/>
                </a:p>
              </p:txBody>
            </p:sp>
            <p:grpSp>
              <p:nvGrpSpPr>
                <p:cNvPr id="103" name="Group 102">
                  <a:extLst>
                    <a:ext uri="{FF2B5EF4-FFF2-40B4-BE49-F238E27FC236}">
                      <a16:creationId xmlns:a16="http://schemas.microsoft.com/office/drawing/2014/main" id="{B5019EB9-2142-BBD8-A5A2-ECEF8C647EC8}"/>
                    </a:ext>
                  </a:extLst>
                </p:cNvPr>
                <p:cNvGrpSpPr/>
                <p:nvPr/>
              </p:nvGrpSpPr>
              <p:grpSpPr>
                <a:xfrm>
                  <a:off x="1056893" y="1833312"/>
                  <a:ext cx="194939" cy="292410"/>
                  <a:chOff x="766791" y="7239466"/>
                  <a:chExt cx="549950" cy="824928"/>
                </a:xfrm>
              </p:grpSpPr>
              <p:sp>
                <p:nvSpPr>
                  <p:cNvPr id="113" name="Freeform 31692">
                    <a:extLst>
                      <a:ext uri="{FF2B5EF4-FFF2-40B4-BE49-F238E27FC236}">
                        <a16:creationId xmlns:a16="http://schemas.microsoft.com/office/drawing/2014/main" id="{6A026F25-5D0A-3C4B-7F53-AAC3845EEE24}"/>
                      </a:ext>
                    </a:extLst>
                  </p:cNvPr>
                  <p:cNvSpPr>
                    <a:spLocks/>
                  </p:cNvSpPr>
                  <p:nvPr/>
                </p:nvSpPr>
                <p:spPr bwMode="auto">
                  <a:xfrm>
                    <a:off x="766791" y="7239466"/>
                    <a:ext cx="549950" cy="797437"/>
                  </a:xfrm>
                  <a:custGeom>
                    <a:avLst/>
                    <a:gdLst>
                      <a:gd name="T0" fmla="*/ 1 w 18"/>
                      <a:gd name="T1" fmla="*/ 12 h 25"/>
                      <a:gd name="T2" fmla="*/ 13 w 18"/>
                      <a:gd name="T3" fmla="*/ 2 h 25"/>
                      <a:gd name="T4" fmla="*/ 16 w 18"/>
                      <a:gd name="T5" fmla="*/ 17 h 25"/>
                      <a:gd name="T6" fmla="*/ 6 w 18"/>
                      <a:gd name="T7" fmla="*/ 23 h 25"/>
                      <a:gd name="T8" fmla="*/ 1 w 18"/>
                      <a:gd name="T9" fmla="*/ 12 h 25"/>
                    </a:gdLst>
                    <a:ahLst/>
                    <a:cxnLst>
                      <a:cxn ang="0">
                        <a:pos x="T0" y="T1"/>
                      </a:cxn>
                      <a:cxn ang="0">
                        <a:pos x="T2" y="T3"/>
                      </a:cxn>
                      <a:cxn ang="0">
                        <a:pos x="T4" y="T5"/>
                      </a:cxn>
                      <a:cxn ang="0">
                        <a:pos x="T6" y="T7"/>
                      </a:cxn>
                      <a:cxn ang="0">
                        <a:pos x="T8" y="T9"/>
                      </a:cxn>
                    </a:cxnLst>
                    <a:rect l="0" t="0" r="r" b="b"/>
                    <a:pathLst>
                      <a:path w="18" h="25">
                        <a:moveTo>
                          <a:pt x="1" y="12"/>
                        </a:moveTo>
                        <a:cubicBezTo>
                          <a:pt x="3" y="4"/>
                          <a:pt x="8" y="0"/>
                          <a:pt x="13" y="2"/>
                        </a:cubicBezTo>
                        <a:cubicBezTo>
                          <a:pt x="17" y="3"/>
                          <a:pt x="18" y="10"/>
                          <a:pt x="16" y="17"/>
                        </a:cubicBezTo>
                        <a:cubicBezTo>
                          <a:pt x="14" y="25"/>
                          <a:pt x="11" y="25"/>
                          <a:pt x="6" y="23"/>
                        </a:cubicBezTo>
                        <a:cubicBezTo>
                          <a:pt x="2" y="21"/>
                          <a:pt x="0" y="19"/>
                          <a:pt x="1" y="12"/>
                        </a:cubicBezTo>
                        <a:close/>
                      </a:path>
                    </a:pathLst>
                  </a:custGeom>
                  <a:solidFill>
                    <a:srgbClr val="B96C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114" name="Freeform 31693">
                    <a:extLst>
                      <a:ext uri="{FF2B5EF4-FFF2-40B4-BE49-F238E27FC236}">
                        <a16:creationId xmlns:a16="http://schemas.microsoft.com/office/drawing/2014/main" id="{3EEC8F12-00D0-2F00-DDDE-D094F4E58875}"/>
                      </a:ext>
                    </a:extLst>
                  </p:cNvPr>
                  <p:cNvSpPr>
                    <a:spLocks/>
                  </p:cNvSpPr>
                  <p:nvPr/>
                </p:nvSpPr>
                <p:spPr bwMode="auto">
                  <a:xfrm>
                    <a:off x="766791" y="7294463"/>
                    <a:ext cx="549950" cy="769931"/>
                  </a:xfrm>
                  <a:custGeom>
                    <a:avLst/>
                    <a:gdLst>
                      <a:gd name="T0" fmla="*/ 1 w 18"/>
                      <a:gd name="T1" fmla="*/ 12 h 25"/>
                      <a:gd name="T2" fmla="*/ 13 w 18"/>
                      <a:gd name="T3" fmla="*/ 2 h 25"/>
                      <a:gd name="T4" fmla="*/ 16 w 18"/>
                      <a:gd name="T5" fmla="*/ 18 h 25"/>
                      <a:gd name="T6" fmla="*/ 7 w 18"/>
                      <a:gd name="T7" fmla="*/ 23 h 25"/>
                      <a:gd name="T8" fmla="*/ 1 w 18"/>
                      <a:gd name="T9" fmla="*/ 12 h 25"/>
                    </a:gdLst>
                    <a:ahLst/>
                    <a:cxnLst>
                      <a:cxn ang="0">
                        <a:pos x="T0" y="T1"/>
                      </a:cxn>
                      <a:cxn ang="0">
                        <a:pos x="T2" y="T3"/>
                      </a:cxn>
                      <a:cxn ang="0">
                        <a:pos x="T4" y="T5"/>
                      </a:cxn>
                      <a:cxn ang="0">
                        <a:pos x="T6" y="T7"/>
                      </a:cxn>
                      <a:cxn ang="0">
                        <a:pos x="T8" y="T9"/>
                      </a:cxn>
                    </a:cxnLst>
                    <a:rect l="0" t="0" r="r" b="b"/>
                    <a:pathLst>
                      <a:path w="18" h="25">
                        <a:moveTo>
                          <a:pt x="1" y="12"/>
                        </a:moveTo>
                        <a:cubicBezTo>
                          <a:pt x="3" y="5"/>
                          <a:pt x="8" y="0"/>
                          <a:pt x="13" y="2"/>
                        </a:cubicBezTo>
                        <a:cubicBezTo>
                          <a:pt x="17" y="4"/>
                          <a:pt x="18" y="11"/>
                          <a:pt x="16" y="18"/>
                        </a:cubicBezTo>
                        <a:cubicBezTo>
                          <a:pt x="15" y="25"/>
                          <a:pt x="11" y="25"/>
                          <a:pt x="7" y="23"/>
                        </a:cubicBezTo>
                        <a:cubicBezTo>
                          <a:pt x="2" y="22"/>
                          <a:pt x="0" y="20"/>
                          <a:pt x="1" y="12"/>
                        </a:cubicBezTo>
                        <a:close/>
                      </a:path>
                    </a:pathLst>
                  </a:custGeom>
                  <a:solidFill>
                    <a:srgbClr val="FFF8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115" name="Freeform 31697">
                    <a:extLst>
                      <a:ext uri="{FF2B5EF4-FFF2-40B4-BE49-F238E27FC236}">
                        <a16:creationId xmlns:a16="http://schemas.microsoft.com/office/drawing/2014/main" id="{B63BC860-0FB7-F20E-1A65-B06132615A1C}"/>
                      </a:ext>
                    </a:extLst>
                  </p:cNvPr>
                  <p:cNvSpPr>
                    <a:spLocks/>
                  </p:cNvSpPr>
                  <p:nvPr/>
                </p:nvSpPr>
                <p:spPr bwMode="auto">
                  <a:xfrm>
                    <a:off x="849274" y="7541949"/>
                    <a:ext cx="357477" cy="439961"/>
                  </a:xfrm>
                  <a:custGeom>
                    <a:avLst/>
                    <a:gdLst>
                      <a:gd name="T0" fmla="*/ 0 w 11"/>
                      <a:gd name="T1" fmla="*/ 7 h 15"/>
                      <a:gd name="T2" fmla="*/ 6 w 11"/>
                      <a:gd name="T3" fmla="*/ 1 h 15"/>
                      <a:gd name="T4" fmla="*/ 11 w 11"/>
                      <a:gd name="T5" fmla="*/ 8 h 15"/>
                      <a:gd name="T6" fmla="*/ 5 w 11"/>
                      <a:gd name="T7" fmla="*/ 14 h 15"/>
                      <a:gd name="T8" fmla="*/ 0 w 11"/>
                      <a:gd name="T9" fmla="*/ 7 h 15"/>
                    </a:gdLst>
                    <a:ahLst/>
                    <a:cxnLst>
                      <a:cxn ang="0">
                        <a:pos x="T0" y="T1"/>
                      </a:cxn>
                      <a:cxn ang="0">
                        <a:pos x="T2" y="T3"/>
                      </a:cxn>
                      <a:cxn ang="0">
                        <a:pos x="T4" y="T5"/>
                      </a:cxn>
                      <a:cxn ang="0">
                        <a:pos x="T6" y="T7"/>
                      </a:cxn>
                      <a:cxn ang="0">
                        <a:pos x="T8" y="T9"/>
                      </a:cxn>
                    </a:cxnLst>
                    <a:rect l="0" t="0" r="r" b="b"/>
                    <a:pathLst>
                      <a:path w="11" h="15">
                        <a:moveTo>
                          <a:pt x="0" y="7"/>
                        </a:moveTo>
                        <a:cubicBezTo>
                          <a:pt x="0" y="3"/>
                          <a:pt x="3" y="0"/>
                          <a:pt x="6" y="1"/>
                        </a:cubicBezTo>
                        <a:cubicBezTo>
                          <a:pt x="9" y="1"/>
                          <a:pt x="11" y="4"/>
                          <a:pt x="11" y="8"/>
                        </a:cubicBezTo>
                        <a:cubicBezTo>
                          <a:pt x="10" y="12"/>
                          <a:pt x="8" y="15"/>
                          <a:pt x="5" y="14"/>
                        </a:cubicBezTo>
                        <a:cubicBezTo>
                          <a:pt x="2" y="14"/>
                          <a:pt x="0" y="11"/>
                          <a:pt x="0" y="7"/>
                        </a:cubicBezTo>
                        <a:close/>
                      </a:path>
                    </a:pathLst>
                  </a:custGeom>
                  <a:solidFill>
                    <a:srgbClr val="83AD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116" name="Freeform 31698">
                    <a:extLst>
                      <a:ext uri="{FF2B5EF4-FFF2-40B4-BE49-F238E27FC236}">
                        <a16:creationId xmlns:a16="http://schemas.microsoft.com/office/drawing/2014/main" id="{365B8FA7-0CEF-0181-4860-A800A0197BF9}"/>
                      </a:ext>
                    </a:extLst>
                  </p:cNvPr>
                  <p:cNvSpPr>
                    <a:spLocks/>
                  </p:cNvSpPr>
                  <p:nvPr/>
                </p:nvSpPr>
                <p:spPr bwMode="auto">
                  <a:xfrm>
                    <a:off x="959265" y="7596943"/>
                    <a:ext cx="109990" cy="109989"/>
                  </a:xfrm>
                  <a:custGeom>
                    <a:avLst/>
                    <a:gdLst>
                      <a:gd name="T0" fmla="*/ 0 w 4"/>
                      <a:gd name="T1" fmla="*/ 2 h 4"/>
                      <a:gd name="T2" fmla="*/ 2 w 4"/>
                      <a:gd name="T3" fmla="*/ 0 h 4"/>
                      <a:gd name="T4" fmla="*/ 4 w 4"/>
                      <a:gd name="T5" fmla="*/ 2 h 4"/>
                      <a:gd name="T6" fmla="*/ 2 w 4"/>
                      <a:gd name="T7" fmla="*/ 4 h 4"/>
                      <a:gd name="T8" fmla="*/ 0 w 4"/>
                      <a:gd name="T9" fmla="*/ 2 h 4"/>
                    </a:gdLst>
                    <a:ahLst/>
                    <a:cxnLst>
                      <a:cxn ang="0">
                        <a:pos x="T0" y="T1"/>
                      </a:cxn>
                      <a:cxn ang="0">
                        <a:pos x="T2" y="T3"/>
                      </a:cxn>
                      <a:cxn ang="0">
                        <a:pos x="T4" y="T5"/>
                      </a:cxn>
                      <a:cxn ang="0">
                        <a:pos x="T6" y="T7"/>
                      </a:cxn>
                      <a:cxn ang="0">
                        <a:pos x="T8" y="T9"/>
                      </a:cxn>
                    </a:cxnLst>
                    <a:rect l="0" t="0" r="r" b="b"/>
                    <a:pathLst>
                      <a:path w="4" h="4">
                        <a:moveTo>
                          <a:pt x="0" y="2"/>
                        </a:moveTo>
                        <a:cubicBezTo>
                          <a:pt x="0" y="1"/>
                          <a:pt x="1" y="0"/>
                          <a:pt x="2" y="0"/>
                        </a:cubicBezTo>
                        <a:cubicBezTo>
                          <a:pt x="3" y="0"/>
                          <a:pt x="4" y="1"/>
                          <a:pt x="4" y="2"/>
                        </a:cubicBezTo>
                        <a:cubicBezTo>
                          <a:pt x="4" y="4"/>
                          <a:pt x="3" y="4"/>
                          <a:pt x="2" y="4"/>
                        </a:cubicBezTo>
                        <a:cubicBezTo>
                          <a:pt x="1" y="4"/>
                          <a:pt x="0" y="3"/>
                          <a:pt x="0" y="2"/>
                        </a:cubicBezTo>
                        <a:close/>
                      </a:path>
                    </a:pathLst>
                  </a:custGeom>
                  <a:solidFill>
                    <a:srgbClr val="AFD1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grpSp>
            <p:grpSp>
              <p:nvGrpSpPr>
                <p:cNvPr id="104" name="Group 103">
                  <a:extLst>
                    <a:ext uri="{FF2B5EF4-FFF2-40B4-BE49-F238E27FC236}">
                      <a16:creationId xmlns:a16="http://schemas.microsoft.com/office/drawing/2014/main" id="{8A3234E6-241B-8CB0-BD8C-4AB9D92BC0F0}"/>
                    </a:ext>
                  </a:extLst>
                </p:cNvPr>
                <p:cNvGrpSpPr/>
                <p:nvPr/>
              </p:nvGrpSpPr>
              <p:grpSpPr>
                <a:xfrm>
                  <a:off x="559092" y="1829781"/>
                  <a:ext cx="221682" cy="282665"/>
                  <a:chOff x="-360617" y="7129477"/>
                  <a:chExt cx="659942" cy="797437"/>
                </a:xfrm>
              </p:grpSpPr>
              <p:sp>
                <p:nvSpPr>
                  <p:cNvPr id="109" name="Freeform 31690">
                    <a:extLst>
                      <a:ext uri="{FF2B5EF4-FFF2-40B4-BE49-F238E27FC236}">
                        <a16:creationId xmlns:a16="http://schemas.microsoft.com/office/drawing/2014/main" id="{A50CC08B-49C9-B503-024A-99391399BD71}"/>
                      </a:ext>
                    </a:extLst>
                  </p:cNvPr>
                  <p:cNvSpPr>
                    <a:spLocks/>
                  </p:cNvSpPr>
                  <p:nvPr/>
                </p:nvSpPr>
                <p:spPr bwMode="auto">
                  <a:xfrm>
                    <a:off x="-360617" y="7129477"/>
                    <a:ext cx="632453" cy="769931"/>
                  </a:xfrm>
                  <a:custGeom>
                    <a:avLst/>
                    <a:gdLst>
                      <a:gd name="T0" fmla="*/ 2 w 20"/>
                      <a:gd name="T1" fmla="*/ 17 h 25"/>
                      <a:gd name="T2" fmla="*/ 9 w 20"/>
                      <a:gd name="T3" fmla="*/ 2 h 25"/>
                      <a:gd name="T4" fmla="*/ 19 w 20"/>
                      <a:gd name="T5" fmla="*/ 13 h 25"/>
                      <a:gd name="T6" fmla="*/ 11 w 20"/>
                      <a:gd name="T7" fmla="*/ 24 h 25"/>
                      <a:gd name="T8" fmla="*/ 2 w 20"/>
                      <a:gd name="T9" fmla="*/ 17 h 25"/>
                    </a:gdLst>
                    <a:ahLst/>
                    <a:cxnLst>
                      <a:cxn ang="0">
                        <a:pos x="T0" y="T1"/>
                      </a:cxn>
                      <a:cxn ang="0">
                        <a:pos x="T2" y="T3"/>
                      </a:cxn>
                      <a:cxn ang="0">
                        <a:pos x="T4" y="T5"/>
                      </a:cxn>
                      <a:cxn ang="0">
                        <a:pos x="T6" y="T7"/>
                      </a:cxn>
                      <a:cxn ang="0">
                        <a:pos x="T8" y="T9"/>
                      </a:cxn>
                    </a:cxnLst>
                    <a:rect l="0" t="0" r="r" b="b"/>
                    <a:pathLst>
                      <a:path w="20" h="25">
                        <a:moveTo>
                          <a:pt x="2" y="17"/>
                        </a:moveTo>
                        <a:cubicBezTo>
                          <a:pt x="0" y="10"/>
                          <a:pt x="4" y="3"/>
                          <a:pt x="9" y="2"/>
                        </a:cubicBezTo>
                        <a:cubicBezTo>
                          <a:pt x="14" y="0"/>
                          <a:pt x="18" y="6"/>
                          <a:pt x="19" y="13"/>
                        </a:cubicBezTo>
                        <a:cubicBezTo>
                          <a:pt x="20" y="20"/>
                          <a:pt x="17" y="22"/>
                          <a:pt x="11" y="24"/>
                        </a:cubicBezTo>
                        <a:cubicBezTo>
                          <a:pt x="6" y="25"/>
                          <a:pt x="3" y="25"/>
                          <a:pt x="2" y="17"/>
                        </a:cubicBezTo>
                        <a:close/>
                      </a:path>
                    </a:pathLst>
                  </a:custGeom>
                  <a:solidFill>
                    <a:srgbClr val="B96C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110" name="Freeform 31691">
                    <a:extLst>
                      <a:ext uri="{FF2B5EF4-FFF2-40B4-BE49-F238E27FC236}">
                        <a16:creationId xmlns:a16="http://schemas.microsoft.com/office/drawing/2014/main" id="{F796EF19-7E06-6A0A-9D78-82BB0C39087D}"/>
                      </a:ext>
                    </a:extLst>
                  </p:cNvPr>
                  <p:cNvSpPr>
                    <a:spLocks/>
                  </p:cNvSpPr>
                  <p:nvPr/>
                </p:nvSpPr>
                <p:spPr bwMode="auto">
                  <a:xfrm>
                    <a:off x="-305621" y="7156983"/>
                    <a:ext cx="604946" cy="769931"/>
                  </a:xfrm>
                  <a:custGeom>
                    <a:avLst/>
                    <a:gdLst>
                      <a:gd name="T0" fmla="*/ 1 w 20"/>
                      <a:gd name="T1" fmla="*/ 17 h 25"/>
                      <a:gd name="T2" fmla="*/ 9 w 20"/>
                      <a:gd name="T3" fmla="*/ 2 h 25"/>
                      <a:gd name="T4" fmla="*/ 19 w 20"/>
                      <a:gd name="T5" fmla="*/ 13 h 25"/>
                      <a:gd name="T6" fmla="*/ 11 w 20"/>
                      <a:gd name="T7" fmla="*/ 24 h 25"/>
                      <a:gd name="T8" fmla="*/ 1 w 20"/>
                      <a:gd name="T9" fmla="*/ 17 h 25"/>
                    </a:gdLst>
                    <a:ahLst/>
                    <a:cxnLst>
                      <a:cxn ang="0">
                        <a:pos x="T0" y="T1"/>
                      </a:cxn>
                      <a:cxn ang="0">
                        <a:pos x="T2" y="T3"/>
                      </a:cxn>
                      <a:cxn ang="0">
                        <a:pos x="T4" y="T5"/>
                      </a:cxn>
                      <a:cxn ang="0">
                        <a:pos x="T6" y="T7"/>
                      </a:cxn>
                      <a:cxn ang="0">
                        <a:pos x="T8" y="T9"/>
                      </a:cxn>
                    </a:cxnLst>
                    <a:rect l="0" t="0" r="r" b="b"/>
                    <a:pathLst>
                      <a:path w="20" h="25">
                        <a:moveTo>
                          <a:pt x="1" y="17"/>
                        </a:moveTo>
                        <a:cubicBezTo>
                          <a:pt x="0" y="10"/>
                          <a:pt x="4" y="3"/>
                          <a:pt x="9" y="2"/>
                        </a:cubicBezTo>
                        <a:cubicBezTo>
                          <a:pt x="14" y="0"/>
                          <a:pt x="18" y="6"/>
                          <a:pt x="19" y="13"/>
                        </a:cubicBezTo>
                        <a:cubicBezTo>
                          <a:pt x="20" y="20"/>
                          <a:pt x="17" y="22"/>
                          <a:pt x="11" y="24"/>
                        </a:cubicBezTo>
                        <a:cubicBezTo>
                          <a:pt x="6" y="25"/>
                          <a:pt x="3" y="25"/>
                          <a:pt x="1" y="17"/>
                        </a:cubicBezTo>
                        <a:close/>
                      </a:path>
                    </a:pathLst>
                  </a:custGeom>
                  <a:solidFill>
                    <a:srgbClr val="FFF8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111" name="Freeform 31696">
                    <a:extLst>
                      <a:ext uri="{FF2B5EF4-FFF2-40B4-BE49-F238E27FC236}">
                        <a16:creationId xmlns:a16="http://schemas.microsoft.com/office/drawing/2014/main" id="{EDB7990A-29BD-4E55-737C-A031798E39C3}"/>
                      </a:ext>
                    </a:extLst>
                  </p:cNvPr>
                  <p:cNvSpPr>
                    <a:spLocks/>
                  </p:cNvSpPr>
                  <p:nvPr/>
                </p:nvSpPr>
                <p:spPr bwMode="auto">
                  <a:xfrm>
                    <a:off x="-168125" y="7431957"/>
                    <a:ext cx="302482" cy="412472"/>
                  </a:xfrm>
                  <a:custGeom>
                    <a:avLst/>
                    <a:gdLst>
                      <a:gd name="T0" fmla="*/ 0 w 10"/>
                      <a:gd name="T1" fmla="*/ 6 h 13"/>
                      <a:gd name="T2" fmla="*/ 5 w 10"/>
                      <a:gd name="T3" fmla="*/ 0 h 13"/>
                      <a:gd name="T4" fmla="*/ 10 w 10"/>
                      <a:gd name="T5" fmla="*/ 7 h 13"/>
                      <a:gd name="T6" fmla="*/ 5 w 10"/>
                      <a:gd name="T7" fmla="*/ 13 h 13"/>
                      <a:gd name="T8" fmla="*/ 0 w 10"/>
                      <a:gd name="T9" fmla="*/ 6 h 13"/>
                    </a:gdLst>
                    <a:ahLst/>
                    <a:cxnLst>
                      <a:cxn ang="0">
                        <a:pos x="T0" y="T1"/>
                      </a:cxn>
                      <a:cxn ang="0">
                        <a:pos x="T2" y="T3"/>
                      </a:cxn>
                      <a:cxn ang="0">
                        <a:pos x="T4" y="T5"/>
                      </a:cxn>
                      <a:cxn ang="0">
                        <a:pos x="T6" y="T7"/>
                      </a:cxn>
                      <a:cxn ang="0">
                        <a:pos x="T8" y="T9"/>
                      </a:cxn>
                    </a:cxnLst>
                    <a:rect l="0" t="0" r="r" b="b"/>
                    <a:pathLst>
                      <a:path w="10" h="13">
                        <a:moveTo>
                          <a:pt x="0" y="6"/>
                        </a:moveTo>
                        <a:cubicBezTo>
                          <a:pt x="0" y="3"/>
                          <a:pt x="2" y="0"/>
                          <a:pt x="5" y="0"/>
                        </a:cubicBezTo>
                        <a:cubicBezTo>
                          <a:pt x="8" y="0"/>
                          <a:pt x="10" y="3"/>
                          <a:pt x="10" y="7"/>
                        </a:cubicBezTo>
                        <a:cubicBezTo>
                          <a:pt x="10" y="10"/>
                          <a:pt x="7" y="13"/>
                          <a:pt x="5" y="13"/>
                        </a:cubicBezTo>
                        <a:cubicBezTo>
                          <a:pt x="2" y="13"/>
                          <a:pt x="0" y="10"/>
                          <a:pt x="0" y="6"/>
                        </a:cubicBezTo>
                        <a:close/>
                      </a:path>
                    </a:pathLst>
                  </a:custGeom>
                  <a:solidFill>
                    <a:srgbClr val="83AD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112" name="Freeform 31699">
                    <a:extLst>
                      <a:ext uri="{FF2B5EF4-FFF2-40B4-BE49-F238E27FC236}">
                        <a16:creationId xmlns:a16="http://schemas.microsoft.com/office/drawing/2014/main" id="{A96653A3-384E-E227-CD00-F56861A8E356}"/>
                      </a:ext>
                    </a:extLst>
                  </p:cNvPr>
                  <p:cNvSpPr>
                    <a:spLocks/>
                  </p:cNvSpPr>
                  <p:nvPr/>
                </p:nvSpPr>
                <p:spPr bwMode="auto">
                  <a:xfrm>
                    <a:off x="-113130" y="7459447"/>
                    <a:ext cx="137496" cy="137496"/>
                  </a:xfrm>
                  <a:custGeom>
                    <a:avLst/>
                    <a:gdLst>
                      <a:gd name="T0" fmla="*/ 0 w 4"/>
                      <a:gd name="T1" fmla="*/ 2 h 4"/>
                      <a:gd name="T2" fmla="*/ 2 w 4"/>
                      <a:gd name="T3" fmla="*/ 0 h 4"/>
                      <a:gd name="T4" fmla="*/ 4 w 4"/>
                      <a:gd name="T5" fmla="*/ 2 h 4"/>
                      <a:gd name="T6" fmla="*/ 2 w 4"/>
                      <a:gd name="T7" fmla="*/ 4 h 4"/>
                      <a:gd name="T8" fmla="*/ 0 w 4"/>
                      <a:gd name="T9" fmla="*/ 2 h 4"/>
                    </a:gdLst>
                    <a:ahLst/>
                    <a:cxnLst>
                      <a:cxn ang="0">
                        <a:pos x="T0" y="T1"/>
                      </a:cxn>
                      <a:cxn ang="0">
                        <a:pos x="T2" y="T3"/>
                      </a:cxn>
                      <a:cxn ang="0">
                        <a:pos x="T4" y="T5"/>
                      </a:cxn>
                      <a:cxn ang="0">
                        <a:pos x="T6" y="T7"/>
                      </a:cxn>
                      <a:cxn ang="0">
                        <a:pos x="T8" y="T9"/>
                      </a:cxn>
                    </a:cxnLst>
                    <a:rect l="0" t="0" r="r" b="b"/>
                    <a:pathLst>
                      <a:path w="4" h="4">
                        <a:moveTo>
                          <a:pt x="0" y="2"/>
                        </a:moveTo>
                        <a:cubicBezTo>
                          <a:pt x="0" y="1"/>
                          <a:pt x="1" y="0"/>
                          <a:pt x="2" y="0"/>
                        </a:cubicBezTo>
                        <a:cubicBezTo>
                          <a:pt x="3" y="0"/>
                          <a:pt x="4" y="1"/>
                          <a:pt x="4" y="2"/>
                        </a:cubicBezTo>
                        <a:cubicBezTo>
                          <a:pt x="4" y="4"/>
                          <a:pt x="3" y="4"/>
                          <a:pt x="2" y="4"/>
                        </a:cubicBezTo>
                        <a:cubicBezTo>
                          <a:pt x="1" y="4"/>
                          <a:pt x="0" y="3"/>
                          <a:pt x="0" y="2"/>
                        </a:cubicBezTo>
                        <a:close/>
                      </a:path>
                    </a:pathLst>
                  </a:custGeom>
                  <a:solidFill>
                    <a:srgbClr val="AFD1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grpSp>
            <p:sp>
              <p:nvSpPr>
                <p:cNvPr id="105" name="Freeform 31687">
                  <a:extLst>
                    <a:ext uri="{FF2B5EF4-FFF2-40B4-BE49-F238E27FC236}">
                      <a16:creationId xmlns:a16="http://schemas.microsoft.com/office/drawing/2014/main" id="{FFE4989B-3AD6-8553-B2E9-38978AC02BBB}"/>
                    </a:ext>
                  </a:extLst>
                </p:cNvPr>
                <p:cNvSpPr>
                  <a:spLocks/>
                </p:cNvSpPr>
                <p:nvPr/>
              </p:nvSpPr>
              <p:spPr bwMode="auto">
                <a:xfrm flipH="1">
                  <a:off x="1103702" y="2195323"/>
                  <a:ext cx="200791" cy="64793"/>
                </a:xfrm>
                <a:custGeom>
                  <a:avLst/>
                  <a:gdLst>
                    <a:gd name="T0" fmla="*/ 11 w 11"/>
                    <a:gd name="T1" fmla="*/ 3 h 7"/>
                    <a:gd name="T2" fmla="*/ 6 w 11"/>
                    <a:gd name="T3" fmla="*/ 7 h 7"/>
                    <a:gd name="T4" fmla="*/ 0 w 11"/>
                    <a:gd name="T5" fmla="*/ 4 h 7"/>
                    <a:gd name="T6" fmla="*/ 5 w 11"/>
                    <a:gd name="T7" fmla="*/ 0 h 7"/>
                    <a:gd name="T8" fmla="*/ 11 w 11"/>
                    <a:gd name="T9" fmla="*/ 3 h 7"/>
                  </a:gdLst>
                  <a:ahLst/>
                  <a:cxnLst>
                    <a:cxn ang="0">
                      <a:pos x="T0" y="T1"/>
                    </a:cxn>
                    <a:cxn ang="0">
                      <a:pos x="T2" y="T3"/>
                    </a:cxn>
                    <a:cxn ang="0">
                      <a:pos x="T4" y="T5"/>
                    </a:cxn>
                    <a:cxn ang="0">
                      <a:pos x="T6" y="T7"/>
                    </a:cxn>
                    <a:cxn ang="0">
                      <a:pos x="T8" y="T9"/>
                    </a:cxn>
                  </a:cxnLst>
                  <a:rect l="0" t="0" r="r" b="b"/>
                  <a:pathLst>
                    <a:path w="11" h="7">
                      <a:moveTo>
                        <a:pt x="11" y="3"/>
                      </a:moveTo>
                      <a:cubicBezTo>
                        <a:pt x="11" y="5"/>
                        <a:pt x="8" y="6"/>
                        <a:pt x="6" y="7"/>
                      </a:cubicBezTo>
                      <a:cubicBezTo>
                        <a:pt x="3" y="7"/>
                        <a:pt x="0" y="6"/>
                        <a:pt x="0" y="4"/>
                      </a:cubicBezTo>
                      <a:cubicBezTo>
                        <a:pt x="0" y="2"/>
                        <a:pt x="2" y="0"/>
                        <a:pt x="5" y="0"/>
                      </a:cubicBezTo>
                      <a:cubicBezTo>
                        <a:pt x="8" y="0"/>
                        <a:pt x="11" y="1"/>
                        <a:pt x="11" y="3"/>
                      </a:cubicBezTo>
                      <a:close/>
                    </a:path>
                  </a:pathLst>
                </a:custGeom>
                <a:solidFill>
                  <a:srgbClr val="FF9D78"/>
                </a:solidFill>
                <a:ln>
                  <a:noFill/>
                </a:ln>
              </p:spPr>
              <p:txBody>
                <a:bodyPr vert="horz" wrap="square" lIns="45720" tIns="22860" rIns="45720" bIns="22860" numCol="1" anchor="t" anchorCtr="0" compatLnSpc="1">
                  <a:prstTxWarp prst="textNoShape">
                    <a:avLst/>
                  </a:prstTxWarp>
                </a:bodyPr>
                <a:lstStyle/>
                <a:p>
                  <a:endParaRPr lang="en-US" sz="900"/>
                </a:p>
              </p:txBody>
            </p:sp>
            <p:sp>
              <p:nvSpPr>
                <p:cNvPr id="106" name="Freeform 383">
                  <a:extLst>
                    <a:ext uri="{FF2B5EF4-FFF2-40B4-BE49-F238E27FC236}">
                      <a16:creationId xmlns:a16="http://schemas.microsoft.com/office/drawing/2014/main" id="{743BDF15-D5C9-709A-EBE9-DDAB37AF7AB2}"/>
                    </a:ext>
                  </a:extLst>
                </p:cNvPr>
                <p:cNvSpPr>
                  <a:spLocks/>
                </p:cNvSpPr>
                <p:nvPr/>
              </p:nvSpPr>
              <p:spPr bwMode="auto">
                <a:xfrm flipH="1">
                  <a:off x="271771" y="1319160"/>
                  <a:ext cx="1364741" cy="710052"/>
                </a:xfrm>
                <a:custGeom>
                  <a:avLst/>
                  <a:gdLst>
                    <a:gd name="connsiteX0" fmla="*/ 649769 w 1364741"/>
                    <a:gd name="connsiteY0" fmla="*/ 0 h 710052"/>
                    <a:gd name="connsiteX1" fmla="*/ 34563 w 1364741"/>
                    <a:gd name="connsiteY1" fmla="*/ 132755 h 710052"/>
                    <a:gd name="connsiteX2" fmla="*/ 0 w 1364741"/>
                    <a:gd name="connsiteY2" fmla="*/ 152901 h 710052"/>
                    <a:gd name="connsiteX3" fmla="*/ 11432 w 1364741"/>
                    <a:gd name="connsiteY3" fmla="*/ 165070 h 710052"/>
                    <a:gd name="connsiteX4" fmla="*/ 71258 w 1364741"/>
                    <a:gd name="connsiteY4" fmla="*/ 212881 h 710052"/>
                    <a:gd name="connsiteX5" fmla="*/ 74150 w 1364741"/>
                    <a:gd name="connsiteY5" fmla="*/ 214518 h 710052"/>
                    <a:gd name="connsiteX6" fmla="*/ 72594 w 1364741"/>
                    <a:gd name="connsiteY6" fmla="*/ 222947 h 710052"/>
                    <a:gd name="connsiteX7" fmla="*/ 122083 w 1364741"/>
                    <a:gd name="connsiteY7" fmla="*/ 688329 h 710052"/>
                    <a:gd name="connsiteX8" fmla="*/ 219463 w 1364741"/>
                    <a:gd name="connsiteY8" fmla="*/ 274678 h 710052"/>
                    <a:gd name="connsiteX9" fmla="*/ 251743 w 1364741"/>
                    <a:gd name="connsiteY9" fmla="*/ 271521 h 710052"/>
                    <a:gd name="connsiteX10" fmla="*/ 268437 w 1364741"/>
                    <a:gd name="connsiteY10" fmla="*/ 267433 h 710052"/>
                    <a:gd name="connsiteX11" fmla="*/ 315785 w 1364741"/>
                    <a:gd name="connsiteY11" fmla="*/ 270728 h 710052"/>
                    <a:gd name="connsiteX12" fmla="*/ 549159 w 1364741"/>
                    <a:gd name="connsiteY12" fmla="*/ 247991 h 710052"/>
                    <a:gd name="connsiteX13" fmla="*/ 599620 w 1364741"/>
                    <a:gd name="connsiteY13" fmla="*/ 233318 h 710052"/>
                    <a:gd name="connsiteX14" fmla="*/ 614726 w 1364741"/>
                    <a:gd name="connsiteY14" fmla="*/ 232121 h 710052"/>
                    <a:gd name="connsiteX15" fmla="*/ 910345 w 1364741"/>
                    <a:gd name="connsiteY15" fmla="*/ 219706 h 710052"/>
                    <a:gd name="connsiteX16" fmla="*/ 1174858 w 1364741"/>
                    <a:gd name="connsiteY16" fmla="*/ 308025 h 710052"/>
                    <a:gd name="connsiteX17" fmla="*/ 1290924 w 1364741"/>
                    <a:gd name="connsiteY17" fmla="*/ 707576 h 710052"/>
                    <a:gd name="connsiteX18" fmla="*/ 1329599 w 1364741"/>
                    <a:gd name="connsiteY18" fmla="*/ 547773 h 710052"/>
                    <a:gd name="connsiteX19" fmla="*/ 1343229 w 1364741"/>
                    <a:gd name="connsiteY19" fmla="*/ 478360 h 710052"/>
                    <a:gd name="connsiteX20" fmla="*/ 1364741 w 1364741"/>
                    <a:gd name="connsiteY20" fmla="*/ 364627 h 710052"/>
                    <a:gd name="connsiteX21" fmla="*/ 1362678 w 1364741"/>
                    <a:gd name="connsiteY21" fmla="*/ 190015 h 710052"/>
                    <a:gd name="connsiteX22" fmla="*/ 1362651 w 1364741"/>
                    <a:gd name="connsiteY22" fmla="*/ 189688 h 710052"/>
                    <a:gd name="connsiteX23" fmla="*/ 1264975 w 1364741"/>
                    <a:gd name="connsiteY23" fmla="*/ 132755 h 710052"/>
                    <a:gd name="connsiteX24" fmla="*/ 649769 w 1364741"/>
                    <a:gd name="connsiteY24" fmla="*/ 0 h 710052"/>
                    <a:gd name="connsiteX0" fmla="*/ 649769 w 1364741"/>
                    <a:gd name="connsiteY0" fmla="*/ 0 h 710052"/>
                    <a:gd name="connsiteX1" fmla="*/ 34563 w 1364741"/>
                    <a:gd name="connsiteY1" fmla="*/ 132755 h 710052"/>
                    <a:gd name="connsiteX2" fmla="*/ 0 w 1364741"/>
                    <a:gd name="connsiteY2" fmla="*/ 152901 h 710052"/>
                    <a:gd name="connsiteX3" fmla="*/ 11432 w 1364741"/>
                    <a:gd name="connsiteY3" fmla="*/ 165070 h 710052"/>
                    <a:gd name="connsiteX4" fmla="*/ 71258 w 1364741"/>
                    <a:gd name="connsiteY4" fmla="*/ 212881 h 710052"/>
                    <a:gd name="connsiteX5" fmla="*/ 74150 w 1364741"/>
                    <a:gd name="connsiteY5" fmla="*/ 214518 h 710052"/>
                    <a:gd name="connsiteX6" fmla="*/ 72594 w 1364741"/>
                    <a:gd name="connsiteY6" fmla="*/ 222947 h 710052"/>
                    <a:gd name="connsiteX7" fmla="*/ 122083 w 1364741"/>
                    <a:gd name="connsiteY7" fmla="*/ 688329 h 710052"/>
                    <a:gd name="connsiteX8" fmla="*/ 219463 w 1364741"/>
                    <a:gd name="connsiteY8" fmla="*/ 274678 h 710052"/>
                    <a:gd name="connsiteX9" fmla="*/ 251743 w 1364741"/>
                    <a:gd name="connsiteY9" fmla="*/ 271521 h 710052"/>
                    <a:gd name="connsiteX10" fmla="*/ 268437 w 1364741"/>
                    <a:gd name="connsiteY10" fmla="*/ 267433 h 710052"/>
                    <a:gd name="connsiteX11" fmla="*/ 315785 w 1364741"/>
                    <a:gd name="connsiteY11" fmla="*/ 270728 h 710052"/>
                    <a:gd name="connsiteX12" fmla="*/ 549159 w 1364741"/>
                    <a:gd name="connsiteY12" fmla="*/ 247991 h 710052"/>
                    <a:gd name="connsiteX13" fmla="*/ 599620 w 1364741"/>
                    <a:gd name="connsiteY13" fmla="*/ 233318 h 710052"/>
                    <a:gd name="connsiteX14" fmla="*/ 614726 w 1364741"/>
                    <a:gd name="connsiteY14" fmla="*/ 232121 h 710052"/>
                    <a:gd name="connsiteX15" fmla="*/ 910345 w 1364741"/>
                    <a:gd name="connsiteY15" fmla="*/ 219706 h 710052"/>
                    <a:gd name="connsiteX16" fmla="*/ 1174858 w 1364741"/>
                    <a:gd name="connsiteY16" fmla="*/ 308025 h 710052"/>
                    <a:gd name="connsiteX17" fmla="*/ 1290924 w 1364741"/>
                    <a:gd name="connsiteY17" fmla="*/ 707576 h 710052"/>
                    <a:gd name="connsiteX18" fmla="*/ 1329599 w 1364741"/>
                    <a:gd name="connsiteY18" fmla="*/ 547773 h 710052"/>
                    <a:gd name="connsiteX19" fmla="*/ 1343229 w 1364741"/>
                    <a:gd name="connsiteY19" fmla="*/ 478360 h 710052"/>
                    <a:gd name="connsiteX20" fmla="*/ 1364741 w 1364741"/>
                    <a:gd name="connsiteY20" fmla="*/ 364627 h 710052"/>
                    <a:gd name="connsiteX21" fmla="*/ 1362678 w 1364741"/>
                    <a:gd name="connsiteY21" fmla="*/ 190015 h 710052"/>
                    <a:gd name="connsiteX22" fmla="*/ 1298256 w 1364741"/>
                    <a:gd name="connsiteY22" fmla="*/ 202567 h 710052"/>
                    <a:gd name="connsiteX23" fmla="*/ 1264975 w 1364741"/>
                    <a:gd name="connsiteY23" fmla="*/ 132755 h 710052"/>
                    <a:gd name="connsiteX24" fmla="*/ 649769 w 1364741"/>
                    <a:gd name="connsiteY24" fmla="*/ 0 h 710052"/>
                    <a:gd name="connsiteX0" fmla="*/ 649769 w 1364741"/>
                    <a:gd name="connsiteY0" fmla="*/ 0 h 710052"/>
                    <a:gd name="connsiteX1" fmla="*/ 34563 w 1364741"/>
                    <a:gd name="connsiteY1" fmla="*/ 132755 h 710052"/>
                    <a:gd name="connsiteX2" fmla="*/ 0 w 1364741"/>
                    <a:gd name="connsiteY2" fmla="*/ 152901 h 710052"/>
                    <a:gd name="connsiteX3" fmla="*/ 11432 w 1364741"/>
                    <a:gd name="connsiteY3" fmla="*/ 165070 h 710052"/>
                    <a:gd name="connsiteX4" fmla="*/ 71258 w 1364741"/>
                    <a:gd name="connsiteY4" fmla="*/ 212881 h 710052"/>
                    <a:gd name="connsiteX5" fmla="*/ 74150 w 1364741"/>
                    <a:gd name="connsiteY5" fmla="*/ 214518 h 710052"/>
                    <a:gd name="connsiteX6" fmla="*/ 72594 w 1364741"/>
                    <a:gd name="connsiteY6" fmla="*/ 222947 h 710052"/>
                    <a:gd name="connsiteX7" fmla="*/ 122083 w 1364741"/>
                    <a:gd name="connsiteY7" fmla="*/ 688329 h 710052"/>
                    <a:gd name="connsiteX8" fmla="*/ 219463 w 1364741"/>
                    <a:gd name="connsiteY8" fmla="*/ 274678 h 710052"/>
                    <a:gd name="connsiteX9" fmla="*/ 251743 w 1364741"/>
                    <a:gd name="connsiteY9" fmla="*/ 271521 h 710052"/>
                    <a:gd name="connsiteX10" fmla="*/ 268437 w 1364741"/>
                    <a:gd name="connsiteY10" fmla="*/ 267433 h 710052"/>
                    <a:gd name="connsiteX11" fmla="*/ 315785 w 1364741"/>
                    <a:gd name="connsiteY11" fmla="*/ 270728 h 710052"/>
                    <a:gd name="connsiteX12" fmla="*/ 549159 w 1364741"/>
                    <a:gd name="connsiteY12" fmla="*/ 247991 h 710052"/>
                    <a:gd name="connsiteX13" fmla="*/ 599620 w 1364741"/>
                    <a:gd name="connsiteY13" fmla="*/ 233318 h 710052"/>
                    <a:gd name="connsiteX14" fmla="*/ 614726 w 1364741"/>
                    <a:gd name="connsiteY14" fmla="*/ 232121 h 710052"/>
                    <a:gd name="connsiteX15" fmla="*/ 910345 w 1364741"/>
                    <a:gd name="connsiteY15" fmla="*/ 219706 h 710052"/>
                    <a:gd name="connsiteX16" fmla="*/ 1174858 w 1364741"/>
                    <a:gd name="connsiteY16" fmla="*/ 308025 h 710052"/>
                    <a:gd name="connsiteX17" fmla="*/ 1290924 w 1364741"/>
                    <a:gd name="connsiteY17" fmla="*/ 707576 h 710052"/>
                    <a:gd name="connsiteX18" fmla="*/ 1329599 w 1364741"/>
                    <a:gd name="connsiteY18" fmla="*/ 547773 h 710052"/>
                    <a:gd name="connsiteX19" fmla="*/ 1343229 w 1364741"/>
                    <a:gd name="connsiteY19" fmla="*/ 478360 h 710052"/>
                    <a:gd name="connsiteX20" fmla="*/ 1364741 w 1364741"/>
                    <a:gd name="connsiteY20" fmla="*/ 364627 h 710052"/>
                    <a:gd name="connsiteX21" fmla="*/ 1298256 w 1364741"/>
                    <a:gd name="connsiteY21" fmla="*/ 202567 h 710052"/>
                    <a:gd name="connsiteX22" fmla="*/ 1264975 w 1364741"/>
                    <a:gd name="connsiteY22" fmla="*/ 132755 h 710052"/>
                    <a:gd name="connsiteX23" fmla="*/ 649769 w 1364741"/>
                    <a:gd name="connsiteY23" fmla="*/ 0 h 710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364741" h="710052">
                      <a:moveTo>
                        <a:pt x="649769" y="0"/>
                      </a:moveTo>
                      <a:cubicBezTo>
                        <a:pt x="421883" y="0"/>
                        <a:pt x="210177" y="48940"/>
                        <a:pt x="34563" y="132755"/>
                      </a:cubicBezTo>
                      <a:lnTo>
                        <a:pt x="0" y="152901"/>
                      </a:lnTo>
                      <a:lnTo>
                        <a:pt x="11432" y="165070"/>
                      </a:lnTo>
                      <a:cubicBezTo>
                        <a:pt x="27936" y="181700"/>
                        <a:pt x="48566" y="198330"/>
                        <a:pt x="71258" y="212881"/>
                      </a:cubicBezTo>
                      <a:lnTo>
                        <a:pt x="74150" y="214518"/>
                      </a:lnTo>
                      <a:lnTo>
                        <a:pt x="72594" y="222947"/>
                      </a:lnTo>
                      <a:cubicBezTo>
                        <a:pt x="50527" y="401941"/>
                        <a:pt x="122083" y="688329"/>
                        <a:pt x="122083" y="688329"/>
                      </a:cubicBezTo>
                      <a:cubicBezTo>
                        <a:pt x="208689" y="553705"/>
                        <a:pt x="219463" y="274678"/>
                        <a:pt x="219463" y="274678"/>
                      </a:cubicBezTo>
                      <a:cubicBezTo>
                        <a:pt x="230272" y="274678"/>
                        <a:pt x="241089" y="273475"/>
                        <a:pt x="251743" y="271521"/>
                      </a:cubicBezTo>
                      <a:lnTo>
                        <a:pt x="268437" y="267433"/>
                      </a:lnTo>
                      <a:lnTo>
                        <a:pt x="315785" y="270728"/>
                      </a:lnTo>
                      <a:cubicBezTo>
                        <a:pt x="393920" y="273716"/>
                        <a:pt x="473086" y="266830"/>
                        <a:pt x="549159" y="247991"/>
                      </a:cubicBezTo>
                      <a:lnTo>
                        <a:pt x="599620" y="233318"/>
                      </a:lnTo>
                      <a:lnTo>
                        <a:pt x="614726" y="232121"/>
                      </a:lnTo>
                      <a:cubicBezTo>
                        <a:pt x="726070" y="223213"/>
                        <a:pt x="840651" y="214525"/>
                        <a:pt x="910345" y="219706"/>
                      </a:cubicBezTo>
                      <a:cubicBezTo>
                        <a:pt x="1049733" y="230067"/>
                        <a:pt x="1109772" y="244475"/>
                        <a:pt x="1174858" y="308025"/>
                      </a:cubicBezTo>
                      <a:cubicBezTo>
                        <a:pt x="1228868" y="519637"/>
                        <a:pt x="1261999" y="683585"/>
                        <a:pt x="1290924" y="707576"/>
                      </a:cubicBezTo>
                      <a:cubicBezTo>
                        <a:pt x="1312618" y="725570"/>
                        <a:pt x="1315578" y="642780"/>
                        <a:pt x="1329599" y="547773"/>
                      </a:cubicBezTo>
                      <a:lnTo>
                        <a:pt x="1343229" y="478360"/>
                      </a:lnTo>
                      <a:lnTo>
                        <a:pt x="1364741" y="364627"/>
                      </a:lnTo>
                      <a:cubicBezTo>
                        <a:pt x="1357246" y="318662"/>
                        <a:pt x="1314884" y="241212"/>
                        <a:pt x="1298256" y="202567"/>
                      </a:cubicBezTo>
                      <a:cubicBezTo>
                        <a:pt x="1265697" y="183589"/>
                        <a:pt x="1297534" y="151733"/>
                        <a:pt x="1264975" y="132755"/>
                      </a:cubicBezTo>
                      <a:cubicBezTo>
                        <a:pt x="1089361" y="48940"/>
                        <a:pt x="877656" y="0"/>
                        <a:pt x="649769" y="0"/>
                      </a:cubicBezTo>
                      <a:close/>
                    </a:path>
                  </a:pathLst>
                </a:custGeom>
                <a:solidFill>
                  <a:srgbClr val="5A4945"/>
                </a:solidFill>
                <a:ln>
                  <a:noFill/>
                </a:ln>
              </p:spPr>
              <p:txBody>
                <a:bodyPr vert="horz" wrap="square" lIns="45720" tIns="22860" rIns="45720" bIns="22860" numCol="1" anchor="t" anchorCtr="0" compatLnSpc="1">
                  <a:prstTxWarp prst="textNoShape">
                    <a:avLst/>
                  </a:prstTxWarp>
                  <a:noAutofit/>
                </a:bodyPr>
                <a:lstStyle/>
                <a:p>
                  <a:endParaRPr lang="en-US" sz="900"/>
                </a:p>
              </p:txBody>
            </p:sp>
            <p:sp>
              <p:nvSpPr>
                <p:cNvPr id="107" name="Freeform 384">
                  <a:extLst>
                    <a:ext uri="{FF2B5EF4-FFF2-40B4-BE49-F238E27FC236}">
                      <a16:creationId xmlns:a16="http://schemas.microsoft.com/office/drawing/2014/main" id="{3227274C-3694-4432-5A51-E1AB787702CF}"/>
                    </a:ext>
                  </a:extLst>
                </p:cNvPr>
                <p:cNvSpPr>
                  <a:spLocks/>
                </p:cNvSpPr>
                <p:nvPr/>
              </p:nvSpPr>
              <p:spPr bwMode="auto">
                <a:xfrm rot="967563" flipH="1">
                  <a:off x="334362" y="934202"/>
                  <a:ext cx="1338436" cy="1121848"/>
                </a:xfrm>
                <a:custGeom>
                  <a:avLst/>
                  <a:gdLst>
                    <a:gd name="connsiteX0" fmla="*/ 822876 w 1503164"/>
                    <a:gd name="connsiteY0" fmla="*/ 26563 h 1259919"/>
                    <a:gd name="connsiteX1" fmla="*/ 781368 w 1503164"/>
                    <a:gd name="connsiteY1" fmla="*/ 17194 h 1259919"/>
                    <a:gd name="connsiteX2" fmla="*/ 587700 w 1503164"/>
                    <a:gd name="connsiteY2" fmla="*/ 68776 h 1259919"/>
                    <a:gd name="connsiteX3" fmla="*/ 432765 w 1503164"/>
                    <a:gd name="connsiteY3" fmla="*/ 0 h 1259919"/>
                    <a:gd name="connsiteX4" fmla="*/ 303653 w 1503164"/>
                    <a:gd name="connsiteY4" fmla="*/ 85970 h 1259919"/>
                    <a:gd name="connsiteX5" fmla="*/ 97073 w 1503164"/>
                    <a:gd name="connsiteY5" fmla="*/ 68776 h 1259919"/>
                    <a:gd name="connsiteX6" fmla="*/ 85347 w 1503164"/>
                    <a:gd name="connsiteY6" fmla="*/ 78853 h 1259919"/>
                    <a:gd name="connsiteX7" fmla="*/ 71906 w 1503164"/>
                    <a:gd name="connsiteY7" fmla="*/ 84951 h 1259919"/>
                    <a:gd name="connsiteX8" fmla="*/ 125810 w 1503164"/>
                    <a:gd name="connsiteY8" fmla="*/ 626120 h 1259919"/>
                    <a:gd name="connsiteX9" fmla="*/ 1160588 w 1503164"/>
                    <a:gd name="connsiteY9" fmla="*/ 652798 h 1259919"/>
                    <a:gd name="connsiteX10" fmla="*/ 1361511 w 1503164"/>
                    <a:gd name="connsiteY10" fmla="*/ 1255902 h 1259919"/>
                    <a:gd name="connsiteX11" fmla="*/ 1394728 w 1503164"/>
                    <a:gd name="connsiteY11" fmla="*/ 507067 h 1259919"/>
                    <a:gd name="connsiteX12" fmla="*/ 1376329 w 1503164"/>
                    <a:gd name="connsiteY12" fmla="*/ 489415 h 1259919"/>
                    <a:gd name="connsiteX13" fmla="*/ 1410754 w 1503164"/>
                    <a:gd name="connsiteY13" fmla="*/ 464331 h 1259919"/>
                    <a:gd name="connsiteX14" fmla="*/ 1433916 w 1503164"/>
                    <a:gd name="connsiteY14" fmla="*/ 416251 h 1259919"/>
                    <a:gd name="connsiteX15" fmla="*/ 1341930 w 1503164"/>
                    <a:gd name="connsiteY15" fmla="*/ 441550 h 1259919"/>
                    <a:gd name="connsiteX16" fmla="*/ 1329783 w 1503164"/>
                    <a:gd name="connsiteY16" fmla="*/ 448271 h 1259919"/>
                    <a:gd name="connsiteX17" fmla="*/ 1301709 w 1503164"/>
                    <a:gd name="connsiteY17" fmla="*/ 430929 h 1259919"/>
                    <a:gd name="connsiteX18" fmla="*/ 1313300 w 1503164"/>
                    <a:gd name="connsiteY18" fmla="*/ 417596 h 1259919"/>
                    <a:gd name="connsiteX19" fmla="*/ 1405008 w 1503164"/>
                    <a:gd name="connsiteY19" fmla="*/ 223382 h 1259919"/>
                    <a:gd name="connsiteX20" fmla="*/ 1267870 w 1503164"/>
                    <a:gd name="connsiteY20" fmla="*/ 368243 h 1259919"/>
                    <a:gd name="connsiteX21" fmla="*/ 1259400 w 1503164"/>
                    <a:gd name="connsiteY21" fmla="*/ 384364 h 1259919"/>
                    <a:gd name="connsiteX22" fmla="*/ 1244665 w 1503164"/>
                    <a:gd name="connsiteY22" fmla="*/ 350945 h 1259919"/>
                    <a:gd name="connsiteX23" fmla="*/ 1151293 w 1503164"/>
                    <a:gd name="connsiteY23" fmla="*/ 261915 h 1259919"/>
                    <a:gd name="connsiteX24" fmla="*/ 1145735 w 1503164"/>
                    <a:gd name="connsiteY24" fmla="*/ 259255 h 1259919"/>
                    <a:gd name="connsiteX25" fmla="*/ 1147926 w 1503164"/>
                    <a:gd name="connsiteY25" fmla="*/ 233865 h 1259919"/>
                    <a:gd name="connsiteX26" fmla="*/ 1000859 w 1503164"/>
                    <a:gd name="connsiteY26" fmla="*/ 111761 h 1259919"/>
                    <a:gd name="connsiteX27" fmla="*/ 884658 w 1503164"/>
                    <a:gd name="connsiteY27" fmla="*/ 120358 h 1259919"/>
                    <a:gd name="connsiteX28" fmla="*/ 822876 w 1503164"/>
                    <a:gd name="connsiteY28" fmla="*/ 26563 h 1259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503164" h="1259919">
                      <a:moveTo>
                        <a:pt x="822876" y="26563"/>
                      </a:moveTo>
                      <a:cubicBezTo>
                        <a:pt x="811225" y="22567"/>
                        <a:pt x="797507" y="19343"/>
                        <a:pt x="781368" y="17194"/>
                      </a:cubicBezTo>
                      <a:cubicBezTo>
                        <a:pt x="652256" y="0"/>
                        <a:pt x="587700" y="68776"/>
                        <a:pt x="587700" y="68776"/>
                      </a:cubicBezTo>
                      <a:cubicBezTo>
                        <a:pt x="587700" y="68776"/>
                        <a:pt x="548966" y="0"/>
                        <a:pt x="432765" y="0"/>
                      </a:cubicBezTo>
                      <a:cubicBezTo>
                        <a:pt x="316564" y="8597"/>
                        <a:pt x="303653" y="85970"/>
                        <a:pt x="303653" y="85970"/>
                      </a:cubicBezTo>
                      <a:cubicBezTo>
                        <a:pt x="303653" y="85970"/>
                        <a:pt x="226185" y="0"/>
                        <a:pt x="97073" y="68776"/>
                      </a:cubicBezTo>
                      <a:lnTo>
                        <a:pt x="85347" y="78853"/>
                      </a:lnTo>
                      <a:lnTo>
                        <a:pt x="71906" y="84951"/>
                      </a:lnTo>
                      <a:cubicBezTo>
                        <a:pt x="6890" y="138271"/>
                        <a:pt x="-72200" y="364491"/>
                        <a:pt x="125810" y="626120"/>
                      </a:cubicBezTo>
                      <a:cubicBezTo>
                        <a:pt x="352106" y="925126"/>
                        <a:pt x="1006657" y="608292"/>
                        <a:pt x="1160588" y="652798"/>
                      </a:cubicBezTo>
                      <a:cubicBezTo>
                        <a:pt x="1328566" y="720830"/>
                        <a:pt x="1270497" y="1210122"/>
                        <a:pt x="1361511" y="1255902"/>
                      </a:cubicBezTo>
                      <a:cubicBezTo>
                        <a:pt x="1436602" y="1311676"/>
                        <a:pt x="1619775" y="772788"/>
                        <a:pt x="1394728" y="507067"/>
                      </a:cubicBezTo>
                      <a:lnTo>
                        <a:pt x="1376329" y="489415"/>
                      </a:lnTo>
                      <a:lnTo>
                        <a:pt x="1410754" y="464331"/>
                      </a:lnTo>
                      <a:cubicBezTo>
                        <a:pt x="1430338" y="446930"/>
                        <a:pt x="1440606" y="429718"/>
                        <a:pt x="1433916" y="416251"/>
                      </a:cubicBezTo>
                      <a:cubicBezTo>
                        <a:pt x="1440070" y="394967"/>
                        <a:pt x="1391769" y="415598"/>
                        <a:pt x="1341930" y="441550"/>
                      </a:cubicBezTo>
                      <a:lnTo>
                        <a:pt x="1329783" y="448271"/>
                      </a:lnTo>
                      <a:lnTo>
                        <a:pt x="1301709" y="430929"/>
                      </a:lnTo>
                      <a:lnTo>
                        <a:pt x="1313300" y="417596"/>
                      </a:lnTo>
                      <a:cubicBezTo>
                        <a:pt x="1377458" y="341547"/>
                        <a:pt x="1453846" y="237502"/>
                        <a:pt x="1405008" y="223382"/>
                      </a:cubicBezTo>
                      <a:cubicBezTo>
                        <a:pt x="1365939" y="212086"/>
                        <a:pt x="1312020" y="288752"/>
                        <a:pt x="1267870" y="368243"/>
                      </a:cubicBezTo>
                      <a:lnTo>
                        <a:pt x="1259400" y="384364"/>
                      </a:lnTo>
                      <a:lnTo>
                        <a:pt x="1244665" y="350945"/>
                      </a:lnTo>
                      <a:cubicBezTo>
                        <a:pt x="1221763" y="313958"/>
                        <a:pt x="1189688" y="284754"/>
                        <a:pt x="1151293" y="261915"/>
                      </a:cubicBezTo>
                      <a:lnTo>
                        <a:pt x="1145735" y="259255"/>
                      </a:lnTo>
                      <a:lnTo>
                        <a:pt x="1147926" y="233865"/>
                      </a:lnTo>
                      <a:cubicBezTo>
                        <a:pt x="1138848" y="176238"/>
                        <a:pt x="1088010" y="124656"/>
                        <a:pt x="1000859" y="111761"/>
                      </a:cubicBezTo>
                      <a:cubicBezTo>
                        <a:pt x="936303" y="103164"/>
                        <a:pt x="884658" y="120358"/>
                        <a:pt x="884658" y="120358"/>
                      </a:cubicBezTo>
                      <a:cubicBezTo>
                        <a:pt x="884658" y="120358"/>
                        <a:pt x="904428" y="54537"/>
                        <a:pt x="822876" y="26563"/>
                      </a:cubicBezTo>
                      <a:close/>
                    </a:path>
                  </a:pathLst>
                </a:custGeom>
                <a:solidFill>
                  <a:srgbClr val="705B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en-US"/>
                </a:p>
              </p:txBody>
            </p:sp>
            <p:sp>
              <p:nvSpPr>
                <p:cNvPr id="108" name="Freeform 133">
                  <a:extLst>
                    <a:ext uri="{FF2B5EF4-FFF2-40B4-BE49-F238E27FC236}">
                      <a16:creationId xmlns:a16="http://schemas.microsoft.com/office/drawing/2014/main" id="{1EF9ABFC-CA3B-B0EA-7091-AEA09C116153}"/>
                    </a:ext>
                  </a:extLst>
                </p:cNvPr>
                <p:cNvSpPr>
                  <a:spLocks/>
                </p:cNvSpPr>
                <p:nvPr/>
              </p:nvSpPr>
              <p:spPr bwMode="auto">
                <a:xfrm>
                  <a:off x="793593" y="2188852"/>
                  <a:ext cx="281550" cy="102382"/>
                </a:xfrm>
                <a:custGeom>
                  <a:avLst/>
                  <a:gdLst>
                    <a:gd name="T0" fmla="*/ 23 w 26"/>
                    <a:gd name="T1" fmla="*/ 2 h 9"/>
                    <a:gd name="T2" fmla="*/ 3 w 26"/>
                    <a:gd name="T3" fmla="*/ 2 h 9"/>
                    <a:gd name="T4" fmla="*/ 13 w 26"/>
                    <a:gd name="T5" fmla="*/ 9 h 9"/>
                    <a:gd name="T6" fmla="*/ 23 w 26"/>
                    <a:gd name="T7" fmla="*/ 2 h 9"/>
                  </a:gdLst>
                  <a:ahLst/>
                  <a:cxnLst>
                    <a:cxn ang="0">
                      <a:pos x="T0" y="T1"/>
                    </a:cxn>
                    <a:cxn ang="0">
                      <a:pos x="T2" y="T3"/>
                    </a:cxn>
                    <a:cxn ang="0">
                      <a:pos x="T4" y="T5"/>
                    </a:cxn>
                    <a:cxn ang="0">
                      <a:pos x="T6" y="T7"/>
                    </a:cxn>
                  </a:cxnLst>
                  <a:rect l="0" t="0" r="r" b="b"/>
                  <a:pathLst>
                    <a:path w="26" h="9">
                      <a:moveTo>
                        <a:pt x="23" y="2"/>
                      </a:moveTo>
                      <a:cubicBezTo>
                        <a:pt x="19" y="0"/>
                        <a:pt x="6" y="0"/>
                        <a:pt x="3" y="2"/>
                      </a:cubicBezTo>
                      <a:cubicBezTo>
                        <a:pt x="0" y="3"/>
                        <a:pt x="10" y="9"/>
                        <a:pt x="13" y="9"/>
                      </a:cubicBezTo>
                      <a:cubicBezTo>
                        <a:pt x="16" y="9"/>
                        <a:pt x="26" y="3"/>
                        <a:pt x="23" y="2"/>
                      </a:cubicBezTo>
                    </a:path>
                  </a:pathLst>
                </a:custGeom>
                <a:solidFill>
                  <a:srgbClr val="ED90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grpSp>
          <p:sp>
            <p:nvSpPr>
              <p:cNvPr id="87" name="Freeform 756">
                <a:extLst>
                  <a:ext uri="{FF2B5EF4-FFF2-40B4-BE49-F238E27FC236}">
                    <a16:creationId xmlns:a16="http://schemas.microsoft.com/office/drawing/2014/main" id="{6FBC09A5-22DA-4AF6-3129-1B5BE1EA10F9}"/>
                  </a:ext>
                </a:extLst>
              </p:cNvPr>
              <p:cNvSpPr>
                <a:spLocks noEditPoints="1"/>
              </p:cNvSpPr>
              <p:nvPr/>
            </p:nvSpPr>
            <p:spPr bwMode="auto">
              <a:xfrm>
                <a:off x="2179637" y="3151648"/>
                <a:ext cx="1776954" cy="872115"/>
              </a:xfrm>
              <a:custGeom>
                <a:avLst/>
                <a:gdLst>
                  <a:gd name="T0" fmla="*/ 51 w 62"/>
                  <a:gd name="T1" fmla="*/ 0 h 26"/>
                  <a:gd name="T2" fmla="*/ 61 w 62"/>
                  <a:gd name="T3" fmla="*/ 2 h 26"/>
                  <a:gd name="T4" fmla="*/ 62 w 62"/>
                  <a:gd name="T5" fmla="*/ 3 h 26"/>
                  <a:gd name="T6" fmla="*/ 62 w 62"/>
                  <a:gd name="T7" fmla="*/ 8 h 26"/>
                  <a:gd name="T8" fmla="*/ 61 w 62"/>
                  <a:gd name="T9" fmla="*/ 10 h 26"/>
                  <a:gd name="T10" fmla="*/ 61 w 62"/>
                  <a:gd name="T11" fmla="*/ 11 h 26"/>
                  <a:gd name="T12" fmla="*/ 58 w 62"/>
                  <a:gd name="T13" fmla="*/ 21 h 26"/>
                  <a:gd name="T14" fmla="*/ 53 w 62"/>
                  <a:gd name="T15" fmla="*/ 25 h 26"/>
                  <a:gd name="T16" fmla="*/ 42 w 62"/>
                  <a:gd name="T17" fmla="*/ 25 h 26"/>
                  <a:gd name="T18" fmla="*/ 37 w 62"/>
                  <a:gd name="T19" fmla="*/ 21 h 26"/>
                  <a:gd name="T20" fmla="*/ 34 w 62"/>
                  <a:gd name="T21" fmla="*/ 15 h 26"/>
                  <a:gd name="T22" fmla="*/ 33 w 62"/>
                  <a:gd name="T23" fmla="*/ 7 h 26"/>
                  <a:gd name="T24" fmla="*/ 31 w 62"/>
                  <a:gd name="T25" fmla="*/ 6 h 26"/>
                  <a:gd name="T26" fmla="*/ 29 w 62"/>
                  <a:gd name="T27" fmla="*/ 7 h 26"/>
                  <a:gd name="T28" fmla="*/ 29 w 62"/>
                  <a:gd name="T29" fmla="*/ 9 h 26"/>
                  <a:gd name="T30" fmla="*/ 25 w 62"/>
                  <a:gd name="T31" fmla="*/ 21 h 26"/>
                  <a:gd name="T32" fmla="*/ 19 w 62"/>
                  <a:gd name="T33" fmla="*/ 25 h 26"/>
                  <a:gd name="T34" fmla="*/ 10 w 62"/>
                  <a:gd name="T35" fmla="*/ 26 h 26"/>
                  <a:gd name="T36" fmla="*/ 4 w 62"/>
                  <a:gd name="T37" fmla="*/ 21 h 26"/>
                  <a:gd name="T38" fmla="*/ 1 w 62"/>
                  <a:gd name="T39" fmla="*/ 11 h 26"/>
                  <a:gd name="T40" fmla="*/ 1 w 62"/>
                  <a:gd name="T41" fmla="*/ 9 h 26"/>
                  <a:gd name="T42" fmla="*/ 0 w 62"/>
                  <a:gd name="T43" fmla="*/ 8 h 26"/>
                  <a:gd name="T44" fmla="*/ 0 w 62"/>
                  <a:gd name="T45" fmla="*/ 3 h 26"/>
                  <a:gd name="T46" fmla="*/ 2 w 62"/>
                  <a:gd name="T47" fmla="*/ 1 h 26"/>
                  <a:gd name="T48" fmla="*/ 10 w 62"/>
                  <a:gd name="T49" fmla="*/ 0 h 26"/>
                  <a:gd name="T50" fmla="*/ 24 w 62"/>
                  <a:gd name="T51" fmla="*/ 1 h 26"/>
                  <a:gd name="T52" fmla="*/ 36 w 62"/>
                  <a:gd name="T53" fmla="*/ 1 h 26"/>
                  <a:gd name="T54" fmla="*/ 46 w 62"/>
                  <a:gd name="T55" fmla="*/ 0 h 26"/>
                  <a:gd name="T56" fmla="*/ 51 w 62"/>
                  <a:gd name="T57" fmla="*/ 0 h 26"/>
                  <a:gd name="T58" fmla="*/ 38 w 62"/>
                  <a:gd name="T59" fmla="*/ 4 h 26"/>
                  <a:gd name="T60" fmla="*/ 35 w 62"/>
                  <a:gd name="T61" fmla="*/ 9 h 26"/>
                  <a:gd name="T62" fmla="*/ 38 w 62"/>
                  <a:gd name="T63" fmla="*/ 20 h 26"/>
                  <a:gd name="T64" fmla="*/ 44 w 62"/>
                  <a:gd name="T65" fmla="*/ 23 h 26"/>
                  <a:gd name="T66" fmla="*/ 53 w 62"/>
                  <a:gd name="T67" fmla="*/ 23 h 26"/>
                  <a:gd name="T68" fmla="*/ 56 w 62"/>
                  <a:gd name="T69" fmla="*/ 21 h 26"/>
                  <a:gd name="T70" fmla="*/ 57 w 62"/>
                  <a:gd name="T71" fmla="*/ 6 h 26"/>
                  <a:gd name="T72" fmla="*/ 55 w 62"/>
                  <a:gd name="T73" fmla="*/ 4 h 26"/>
                  <a:gd name="T74" fmla="*/ 49 w 62"/>
                  <a:gd name="T75" fmla="*/ 3 h 26"/>
                  <a:gd name="T76" fmla="*/ 45 w 62"/>
                  <a:gd name="T77" fmla="*/ 2 h 26"/>
                  <a:gd name="T78" fmla="*/ 38 w 62"/>
                  <a:gd name="T79" fmla="*/ 4 h 26"/>
                  <a:gd name="T80" fmla="*/ 20 w 62"/>
                  <a:gd name="T81" fmla="*/ 23 h 26"/>
                  <a:gd name="T82" fmla="*/ 23 w 62"/>
                  <a:gd name="T83" fmla="*/ 21 h 26"/>
                  <a:gd name="T84" fmla="*/ 27 w 62"/>
                  <a:gd name="T85" fmla="*/ 8 h 26"/>
                  <a:gd name="T86" fmla="*/ 24 w 62"/>
                  <a:gd name="T87" fmla="*/ 4 h 26"/>
                  <a:gd name="T88" fmla="*/ 17 w 62"/>
                  <a:gd name="T89" fmla="*/ 2 h 26"/>
                  <a:gd name="T90" fmla="*/ 8 w 62"/>
                  <a:gd name="T91" fmla="*/ 3 h 26"/>
                  <a:gd name="T92" fmla="*/ 6 w 62"/>
                  <a:gd name="T93" fmla="*/ 5 h 26"/>
                  <a:gd name="T94" fmla="*/ 4 w 62"/>
                  <a:gd name="T95" fmla="*/ 8 h 26"/>
                  <a:gd name="T96" fmla="*/ 5 w 62"/>
                  <a:gd name="T97" fmla="*/ 20 h 26"/>
                  <a:gd name="T98" fmla="*/ 11 w 62"/>
                  <a:gd name="T99" fmla="*/ 24 h 26"/>
                  <a:gd name="T100" fmla="*/ 14 w 62"/>
                  <a:gd name="T101" fmla="*/ 24 h 26"/>
                  <a:gd name="T102" fmla="*/ 20 w 62"/>
                  <a:gd name="T103" fmla="*/ 2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2" h="26">
                    <a:moveTo>
                      <a:pt x="51" y="0"/>
                    </a:moveTo>
                    <a:cubicBezTo>
                      <a:pt x="54" y="0"/>
                      <a:pt x="57" y="1"/>
                      <a:pt x="61" y="2"/>
                    </a:cubicBezTo>
                    <a:cubicBezTo>
                      <a:pt x="61" y="2"/>
                      <a:pt x="62" y="2"/>
                      <a:pt x="62" y="3"/>
                    </a:cubicBezTo>
                    <a:cubicBezTo>
                      <a:pt x="62" y="5"/>
                      <a:pt x="62" y="6"/>
                      <a:pt x="62" y="8"/>
                    </a:cubicBezTo>
                    <a:cubicBezTo>
                      <a:pt x="62" y="9"/>
                      <a:pt x="61" y="9"/>
                      <a:pt x="61" y="10"/>
                    </a:cubicBezTo>
                    <a:cubicBezTo>
                      <a:pt x="61" y="10"/>
                      <a:pt x="61" y="10"/>
                      <a:pt x="61" y="11"/>
                    </a:cubicBezTo>
                    <a:cubicBezTo>
                      <a:pt x="60" y="13"/>
                      <a:pt x="59" y="18"/>
                      <a:pt x="58" y="21"/>
                    </a:cubicBezTo>
                    <a:cubicBezTo>
                      <a:pt x="57" y="24"/>
                      <a:pt x="55" y="25"/>
                      <a:pt x="53" y="25"/>
                    </a:cubicBezTo>
                    <a:cubicBezTo>
                      <a:pt x="49" y="26"/>
                      <a:pt x="46" y="26"/>
                      <a:pt x="42" y="25"/>
                    </a:cubicBezTo>
                    <a:cubicBezTo>
                      <a:pt x="40" y="24"/>
                      <a:pt x="38" y="23"/>
                      <a:pt x="37" y="21"/>
                    </a:cubicBezTo>
                    <a:cubicBezTo>
                      <a:pt x="36" y="19"/>
                      <a:pt x="35" y="17"/>
                      <a:pt x="34" y="15"/>
                    </a:cubicBezTo>
                    <a:cubicBezTo>
                      <a:pt x="34" y="13"/>
                      <a:pt x="33" y="9"/>
                      <a:pt x="33" y="7"/>
                    </a:cubicBezTo>
                    <a:cubicBezTo>
                      <a:pt x="32" y="6"/>
                      <a:pt x="32" y="6"/>
                      <a:pt x="31" y="6"/>
                    </a:cubicBezTo>
                    <a:cubicBezTo>
                      <a:pt x="30" y="6"/>
                      <a:pt x="30" y="6"/>
                      <a:pt x="29" y="7"/>
                    </a:cubicBezTo>
                    <a:cubicBezTo>
                      <a:pt x="29" y="7"/>
                      <a:pt x="29" y="8"/>
                      <a:pt x="29" y="9"/>
                    </a:cubicBezTo>
                    <a:cubicBezTo>
                      <a:pt x="28" y="12"/>
                      <a:pt x="27" y="18"/>
                      <a:pt x="25" y="21"/>
                    </a:cubicBezTo>
                    <a:cubicBezTo>
                      <a:pt x="24" y="23"/>
                      <a:pt x="22" y="24"/>
                      <a:pt x="19" y="25"/>
                    </a:cubicBezTo>
                    <a:cubicBezTo>
                      <a:pt x="16" y="26"/>
                      <a:pt x="14" y="26"/>
                      <a:pt x="10" y="26"/>
                    </a:cubicBezTo>
                    <a:cubicBezTo>
                      <a:pt x="7" y="25"/>
                      <a:pt x="5" y="24"/>
                      <a:pt x="4" y="21"/>
                    </a:cubicBezTo>
                    <a:cubicBezTo>
                      <a:pt x="3" y="18"/>
                      <a:pt x="2" y="14"/>
                      <a:pt x="1" y="11"/>
                    </a:cubicBezTo>
                    <a:cubicBezTo>
                      <a:pt x="1" y="10"/>
                      <a:pt x="1" y="10"/>
                      <a:pt x="1" y="9"/>
                    </a:cubicBezTo>
                    <a:cubicBezTo>
                      <a:pt x="0" y="9"/>
                      <a:pt x="0" y="9"/>
                      <a:pt x="0" y="8"/>
                    </a:cubicBezTo>
                    <a:cubicBezTo>
                      <a:pt x="0" y="7"/>
                      <a:pt x="0" y="5"/>
                      <a:pt x="0" y="3"/>
                    </a:cubicBezTo>
                    <a:cubicBezTo>
                      <a:pt x="0" y="2"/>
                      <a:pt x="0" y="2"/>
                      <a:pt x="2" y="1"/>
                    </a:cubicBezTo>
                    <a:cubicBezTo>
                      <a:pt x="5" y="1"/>
                      <a:pt x="7" y="0"/>
                      <a:pt x="10" y="0"/>
                    </a:cubicBezTo>
                    <a:cubicBezTo>
                      <a:pt x="15" y="0"/>
                      <a:pt x="19" y="0"/>
                      <a:pt x="24" y="1"/>
                    </a:cubicBezTo>
                    <a:cubicBezTo>
                      <a:pt x="28" y="1"/>
                      <a:pt x="32" y="2"/>
                      <a:pt x="36" y="1"/>
                    </a:cubicBezTo>
                    <a:cubicBezTo>
                      <a:pt x="40" y="0"/>
                      <a:pt x="42" y="0"/>
                      <a:pt x="46" y="0"/>
                    </a:cubicBezTo>
                    <a:cubicBezTo>
                      <a:pt x="48" y="0"/>
                      <a:pt x="49" y="0"/>
                      <a:pt x="51" y="0"/>
                    </a:cubicBezTo>
                    <a:moveTo>
                      <a:pt x="38" y="4"/>
                    </a:moveTo>
                    <a:cubicBezTo>
                      <a:pt x="35" y="5"/>
                      <a:pt x="35" y="6"/>
                      <a:pt x="35" y="9"/>
                    </a:cubicBezTo>
                    <a:cubicBezTo>
                      <a:pt x="36" y="12"/>
                      <a:pt x="37" y="17"/>
                      <a:pt x="38" y="20"/>
                    </a:cubicBezTo>
                    <a:cubicBezTo>
                      <a:pt x="40" y="22"/>
                      <a:pt x="41" y="23"/>
                      <a:pt x="44" y="23"/>
                    </a:cubicBezTo>
                    <a:cubicBezTo>
                      <a:pt x="47" y="24"/>
                      <a:pt x="49" y="24"/>
                      <a:pt x="53" y="23"/>
                    </a:cubicBezTo>
                    <a:cubicBezTo>
                      <a:pt x="54" y="23"/>
                      <a:pt x="55" y="22"/>
                      <a:pt x="56" y="21"/>
                    </a:cubicBezTo>
                    <a:cubicBezTo>
                      <a:pt x="58" y="17"/>
                      <a:pt x="58" y="10"/>
                      <a:pt x="57" y="6"/>
                    </a:cubicBezTo>
                    <a:cubicBezTo>
                      <a:pt x="57" y="5"/>
                      <a:pt x="56" y="5"/>
                      <a:pt x="55" y="4"/>
                    </a:cubicBezTo>
                    <a:cubicBezTo>
                      <a:pt x="53" y="3"/>
                      <a:pt x="51" y="3"/>
                      <a:pt x="49" y="3"/>
                    </a:cubicBezTo>
                    <a:cubicBezTo>
                      <a:pt x="48" y="2"/>
                      <a:pt x="46" y="2"/>
                      <a:pt x="45" y="2"/>
                    </a:cubicBezTo>
                    <a:cubicBezTo>
                      <a:pt x="42" y="3"/>
                      <a:pt x="41" y="3"/>
                      <a:pt x="38" y="4"/>
                    </a:cubicBezTo>
                    <a:moveTo>
                      <a:pt x="20" y="23"/>
                    </a:moveTo>
                    <a:cubicBezTo>
                      <a:pt x="21" y="23"/>
                      <a:pt x="22" y="22"/>
                      <a:pt x="23" y="21"/>
                    </a:cubicBezTo>
                    <a:cubicBezTo>
                      <a:pt x="25" y="18"/>
                      <a:pt x="26" y="12"/>
                      <a:pt x="27" y="8"/>
                    </a:cubicBezTo>
                    <a:cubicBezTo>
                      <a:pt x="27" y="6"/>
                      <a:pt x="26" y="5"/>
                      <a:pt x="24" y="4"/>
                    </a:cubicBezTo>
                    <a:cubicBezTo>
                      <a:pt x="22" y="3"/>
                      <a:pt x="20" y="3"/>
                      <a:pt x="17" y="2"/>
                    </a:cubicBezTo>
                    <a:cubicBezTo>
                      <a:pt x="14" y="2"/>
                      <a:pt x="12" y="2"/>
                      <a:pt x="8" y="3"/>
                    </a:cubicBezTo>
                    <a:cubicBezTo>
                      <a:pt x="7" y="4"/>
                      <a:pt x="6" y="4"/>
                      <a:pt x="6" y="5"/>
                    </a:cubicBezTo>
                    <a:cubicBezTo>
                      <a:pt x="4" y="5"/>
                      <a:pt x="4" y="7"/>
                      <a:pt x="4" y="8"/>
                    </a:cubicBezTo>
                    <a:cubicBezTo>
                      <a:pt x="4" y="11"/>
                      <a:pt x="4" y="17"/>
                      <a:pt x="5" y="20"/>
                    </a:cubicBezTo>
                    <a:cubicBezTo>
                      <a:pt x="6" y="22"/>
                      <a:pt x="8" y="23"/>
                      <a:pt x="11" y="24"/>
                    </a:cubicBezTo>
                    <a:cubicBezTo>
                      <a:pt x="12" y="24"/>
                      <a:pt x="13" y="24"/>
                      <a:pt x="14" y="24"/>
                    </a:cubicBezTo>
                    <a:cubicBezTo>
                      <a:pt x="16" y="24"/>
                      <a:pt x="17" y="24"/>
                      <a:pt x="20" y="23"/>
                    </a:cubicBezTo>
                  </a:path>
                </a:pathLst>
              </a:custGeom>
              <a:solidFill>
                <a:srgbClr val="1C1C1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grpSp>
      </p:grpSp>
    </p:spTree>
    <p:extLst>
      <p:ext uri="{BB962C8B-B14F-4D97-AF65-F5344CB8AC3E}">
        <p14:creationId xmlns:p14="http://schemas.microsoft.com/office/powerpoint/2010/main" val="1055618693"/>
      </p:ext>
    </p:extLst>
  </p:cSld>
  <p:clrMapOvr>
    <a:masterClrMapping/>
  </p:clrMapOvr>
  <p:transition spd="slow">
    <p:push/>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100000" fill="hold" grpId="0" nodeType="withEffect">
                                  <p:stCondLst>
                                    <p:cond delay="25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0-#ppt_w/2"/>
                                          </p:val>
                                        </p:tav>
                                        <p:tav tm="100000">
                                          <p:val>
                                            <p:strVal val="#ppt_x"/>
                                          </p:val>
                                        </p:tav>
                                      </p:tavLst>
                                    </p:anim>
                                    <p:anim calcmode="lin" valueType="num">
                                      <p:cBhvr additive="base">
                                        <p:cTn id="8" dur="500" fill="hold"/>
                                        <p:tgtEl>
                                          <p:spTgt spid="5"/>
                                        </p:tgtEl>
                                        <p:attrNameLst>
                                          <p:attrName>ppt_y</p:attrName>
                                        </p:attrNameLst>
                                      </p:cBhvr>
                                      <p:tavLst>
                                        <p:tav tm="0">
                                          <p:val>
                                            <p:strVal val="#ppt_y"/>
                                          </p:val>
                                        </p:tav>
                                        <p:tav tm="100000">
                                          <p:val>
                                            <p:strVal val="#ppt_y"/>
                                          </p:val>
                                        </p:tav>
                                      </p:tavLst>
                                    </p:anim>
                                  </p:childTnLst>
                                </p:cTn>
                              </p:par>
                            </p:childTnLst>
                          </p:cTn>
                        </p:par>
                        <p:par>
                          <p:cTn id="9" fill="hold">
                            <p:stCondLst>
                              <p:cond delay="750"/>
                            </p:stCondLst>
                            <p:childTnLst>
                              <p:par>
                                <p:cTn id="10" presetID="2" presetClass="entr" presetSubtype="4" fill="hold" grpId="0" nodeType="afterEffect">
                                  <p:stCondLst>
                                    <p:cond delay="0"/>
                                  </p:stCondLst>
                                  <p:childTnLst>
                                    <p:set>
                                      <p:cBhvr>
                                        <p:cTn id="11" dur="1" fill="hold">
                                          <p:stCondLst>
                                            <p:cond delay="0"/>
                                          </p:stCondLst>
                                        </p:cTn>
                                        <p:tgtEl>
                                          <p:spTgt spid="6"/>
                                        </p:tgtEl>
                                        <p:attrNameLst>
                                          <p:attrName>style.visibility</p:attrName>
                                        </p:attrNameLst>
                                      </p:cBhvr>
                                      <p:to>
                                        <p:strVal val="visible"/>
                                      </p:to>
                                    </p:set>
                                    <p:anim calcmode="lin" valueType="num">
                                      <p:cBhvr additive="base">
                                        <p:cTn id="12" dur="500" fill="hold"/>
                                        <p:tgtEl>
                                          <p:spTgt spid="6"/>
                                        </p:tgtEl>
                                        <p:attrNameLst>
                                          <p:attrName>ppt_x</p:attrName>
                                        </p:attrNameLst>
                                      </p:cBhvr>
                                      <p:tavLst>
                                        <p:tav tm="0">
                                          <p:val>
                                            <p:strVal val="#ppt_x"/>
                                          </p:val>
                                        </p:tav>
                                        <p:tav tm="100000">
                                          <p:val>
                                            <p:strVal val="#ppt_x"/>
                                          </p:val>
                                        </p:tav>
                                      </p:tavLst>
                                    </p:anim>
                                    <p:anim calcmode="lin" valueType="num">
                                      <p:cBhvr additive="base">
                                        <p:cTn id="13" dur="500" fill="hold"/>
                                        <p:tgtEl>
                                          <p:spTgt spid="6"/>
                                        </p:tgtEl>
                                        <p:attrNameLst>
                                          <p:attrName>ppt_y</p:attrName>
                                        </p:attrNameLst>
                                      </p:cBhvr>
                                      <p:tavLst>
                                        <p:tav tm="0">
                                          <p:val>
                                            <p:strVal val="1+#ppt_h/2"/>
                                          </p:val>
                                        </p:tav>
                                        <p:tav tm="100000">
                                          <p:val>
                                            <p:strVal val="#ppt_y"/>
                                          </p:val>
                                        </p:tav>
                                      </p:tavLst>
                                    </p:anim>
                                  </p:childTnLst>
                                </p:cTn>
                              </p:par>
                            </p:childTnLst>
                          </p:cTn>
                        </p:par>
                        <p:par>
                          <p:cTn id="14" fill="hold">
                            <p:stCondLst>
                              <p:cond delay="1250"/>
                            </p:stCondLst>
                            <p:childTnLst>
                              <p:par>
                                <p:cTn id="15" presetID="2" presetClass="entr" presetSubtype="4" fill="hold" grpId="0" nodeType="afterEffect">
                                  <p:stCondLst>
                                    <p:cond delay="0"/>
                                  </p:stCondLst>
                                  <p:childTnLst>
                                    <p:set>
                                      <p:cBhvr>
                                        <p:cTn id="16" dur="1" fill="hold">
                                          <p:stCondLst>
                                            <p:cond delay="0"/>
                                          </p:stCondLst>
                                        </p:cTn>
                                        <p:tgtEl>
                                          <p:spTgt spid="7"/>
                                        </p:tgtEl>
                                        <p:attrNameLst>
                                          <p:attrName>style.visibility</p:attrName>
                                        </p:attrNameLst>
                                      </p:cBhvr>
                                      <p:to>
                                        <p:strVal val="visible"/>
                                      </p:to>
                                    </p:set>
                                    <p:anim calcmode="lin" valueType="num">
                                      <p:cBhvr additive="base">
                                        <p:cTn id="17" dur="500" fill="hold"/>
                                        <p:tgtEl>
                                          <p:spTgt spid="7"/>
                                        </p:tgtEl>
                                        <p:attrNameLst>
                                          <p:attrName>ppt_x</p:attrName>
                                        </p:attrNameLst>
                                      </p:cBhvr>
                                      <p:tavLst>
                                        <p:tav tm="0">
                                          <p:val>
                                            <p:strVal val="#ppt_x"/>
                                          </p:val>
                                        </p:tav>
                                        <p:tav tm="100000">
                                          <p:val>
                                            <p:strVal val="#ppt_x"/>
                                          </p:val>
                                        </p:tav>
                                      </p:tavLst>
                                    </p:anim>
                                    <p:anim calcmode="lin" valueType="num">
                                      <p:cBhvr additive="base">
                                        <p:cTn id="18" dur="500" fill="hold"/>
                                        <p:tgtEl>
                                          <p:spTgt spid="7"/>
                                        </p:tgtEl>
                                        <p:attrNameLst>
                                          <p:attrName>ppt_y</p:attrName>
                                        </p:attrNameLst>
                                      </p:cBhvr>
                                      <p:tavLst>
                                        <p:tav tm="0">
                                          <p:val>
                                            <p:strVal val="1+#ppt_h/2"/>
                                          </p:val>
                                        </p:tav>
                                        <p:tav tm="100000">
                                          <p:val>
                                            <p:strVal val="#ppt_y"/>
                                          </p:val>
                                        </p:tav>
                                      </p:tavLst>
                                    </p:anim>
                                  </p:childTnLst>
                                </p:cTn>
                              </p:par>
                            </p:childTnLst>
                          </p:cTn>
                        </p:par>
                        <p:par>
                          <p:cTn id="19" fill="hold">
                            <p:stCondLst>
                              <p:cond delay="1750"/>
                            </p:stCondLst>
                            <p:childTnLst>
                              <p:par>
                                <p:cTn id="20" presetID="2" presetClass="entr" presetSubtype="4" fill="hold" grpId="0" nodeType="afterEffect">
                                  <p:stCondLst>
                                    <p:cond delay="0"/>
                                  </p:stCondLst>
                                  <p:childTnLst>
                                    <p:set>
                                      <p:cBhvr>
                                        <p:cTn id="21" dur="1" fill="hold">
                                          <p:stCondLst>
                                            <p:cond delay="0"/>
                                          </p:stCondLst>
                                        </p:cTn>
                                        <p:tgtEl>
                                          <p:spTgt spid="8"/>
                                        </p:tgtEl>
                                        <p:attrNameLst>
                                          <p:attrName>style.visibility</p:attrName>
                                        </p:attrNameLst>
                                      </p:cBhvr>
                                      <p:to>
                                        <p:strVal val="visible"/>
                                      </p:to>
                                    </p:set>
                                    <p:anim calcmode="lin" valueType="num">
                                      <p:cBhvr additive="base">
                                        <p:cTn id="22" dur="500" fill="hold"/>
                                        <p:tgtEl>
                                          <p:spTgt spid="8"/>
                                        </p:tgtEl>
                                        <p:attrNameLst>
                                          <p:attrName>ppt_x</p:attrName>
                                        </p:attrNameLst>
                                      </p:cBhvr>
                                      <p:tavLst>
                                        <p:tav tm="0">
                                          <p:val>
                                            <p:strVal val="#ppt_x"/>
                                          </p:val>
                                        </p:tav>
                                        <p:tav tm="100000">
                                          <p:val>
                                            <p:strVal val="#ppt_x"/>
                                          </p:val>
                                        </p:tav>
                                      </p:tavLst>
                                    </p:anim>
                                    <p:anim calcmode="lin" valueType="num">
                                      <p:cBhvr additive="base">
                                        <p:cTn id="23" dur="500" fill="hold"/>
                                        <p:tgtEl>
                                          <p:spTgt spid="8"/>
                                        </p:tgtEl>
                                        <p:attrNameLst>
                                          <p:attrName>ppt_y</p:attrName>
                                        </p:attrNameLst>
                                      </p:cBhvr>
                                      <p:tavLst>
                                        <p:tav tm="0">
                                          <p:val>
                                            <p:strVal val="1+#ppt_h/2"/>
                                          </p:val>
                                        </p:tav>
                                        <p:tav tm="100000">
                                          <p:val>
                                            <p:strVal val="#ppt_y"/>
                                          </p:val>
                                        </p:tav>
                                      </p:tavLst>
                                    </p:anim>
                                  </p:childTnLst>
                                </p:cTn>
                              </p:par>
                            </p:childTnLst>
                          </p:cTn>
                        </p:par>
                        <p:par>
                          <p:cTn id="24" fill="hold">
                            <p:stCondLst>
                              <p:cond delay="2250"/>
                            </p:stCondLst>
                            <p:childTnLst>
                              <p:par>
                                <p:cTn id="25" presetID="2" presetClass="entr" presetSubtype="4" fill="hold" grpId="0" nodeType="afterEffect">
                                  <p:stCondLst>
                                    <p:cond delay="0"/>
                                  </p:stCondLst>
                                  <p:childTnLst>
                                    <p:set>
                                      <p:cBhvr>
                                        <p:cTn id="26" dur="1" fill="hold">
                                          <p:stCondLst>
                                            <p:cond delay="0"/>
                                          </p:stCondLst>
                                        </p:cTn>
                                        <p:tgtEl>
                                          <p:spTgt spid="9"/>
                                        </p:tgtEl>
                                        <p:attrNameLst>
                                          <p:attrName>style.visibility</p:attrName>
                                        </p:attrNameLst>
                                      </p:cBhvr>
                                      <p:to>
                                        <p:strVal val="visible"/>
                                      </p:to>
                                    </p:set>
                                    <p:anim calcmode="lin" valueType="num">
                                      <p:cBhvr additive="base">
                                        <p:cTn id="27" dur="500" fill="hold"/>
                                        <p:tgtEl>
                                          <p:spTgt spid="9"/>
                                        </p:tgtEl>
                                        <p:attrNameLst>
                                          <p:attrName>ppt_x</p:attrName>
                                        </p:attrNameLst>
                                      </p:cBhvr>
                                      <p:tavLst>
                                        <p:tav tm="0">
                                          <p:val>
                                            <p:strVal val="#ppt_x"/>
                                          </p:val>
                                        </p:tav>
                                        <p:tav tm="100000">
                                          <p:val>
                                            <p:strVal val="#ppt_x"/>
                                          </p:val>
                                        </p:tav>
                                      </p:tavLst>
                                    </p:anim>
                                    <p:anim calcmode="lin" valueType="num">
                                      <p:cBhvr additive="base">
                                        <p:cTn id="28" dur="500" fill="hold"/>
                                        <p:tgtEl>
                                          <p:spTgt spid="9"/>
                                        </p:tgtEl>
                                        <p:attrNameLst>
                                          <p:attrName>ppt_y</p:attrName>
                                        </p:attrNameLst>
                                      </p:cBhvr>
                                      <p:tavLst>
                                        <p:tav tm="0">
                                          <p:val>
                                            <p:strVal val="1+#ppt_h/2"/>
                                          </p:val>
                                        </p:tav>
                                        <p:tav tm="100000">
                                          <p:val>
                                            <p:strVal val="#ppt_y"/>
                                          </p:val>
                                        </p:tav>
                                      </p:tavLst>
                                    </p:anim>
                                  </p:childTnLst>
                                </p:cTn>
                              </p:par>
                            </p:childTnLst>
                          </p:cTn>
                        </p:par>
                        <p:par>
                          <p:cTn id="29" fill="hold">
                            <p:stCondLst>
                              <p:cond delay="2750"/>
                            </p:stCondLst>
                            <p:childTnLst>
                              <p:par>
                                <p:cTn id="30" presetID="2" presetClass="entr" presetSubtype="4" fill="hold" grpId="0" nodeType="afterEffect">
                                  <p:stCondLst>
                                    <p:cond delay="0"/>
                                  </p:stCondLst>
                                  <p:childTnLst>
                                    <p:set>
                                      <p:cBhvr>
                                        <p:cTn id="31" dur="1" fill="hold">
                                          <p:stCondLst>
                                            <p:cond delay="0"/>
                                          </p:stCondLst>
                                        </p:cTn>
                                        <p:tgtEl>
                                          <p:spTgt spid="10"/>
                                        </p:tgtEl>
                                        <p:attrNameLst>
                                          <p:attrName>style.visibility</p:attrName>
                                        </p:attrNameLst>
                                      </p:cBhvr>
                                      <p:to>
                                        <p:strVal val="visible"/>
                                      </p:to>
                                    </p:set>
                                    <p:anim calcmode="lin" valueType="num">
                                      <p:cBhvr additive="base">
                                        <p:cTn id="32" dur="500" fill="hold"/>
                                        <p:tgtEl>
                                          <p:spTgt spid="10"/>
                                        </p:tgtEl>
                                        <p:attrNameLst>
                                          <p:attrName>ppt_x</p:attrName>
                                        </p:attrNameLst>
                                      </p:cBhvr>
                                      <p:tavLst>
                                        <p:tav tm="0">
                                          <p:val>
                                            <p:strVal val="#ppt_x"/>
                                          </p:val>
                                        </p:tav>
                                        <p:tav tm="100000">
                                          <p:val>
                                            <p:strVal val="#ppt_x"/>
                                          </p:val>
                                        </p:tav>
                                      </p:tavLst>
                                    </p:anim>
                                    <p:anim calcmode="lin" valueType="num">
                                      <p:cBhvr additive="base">
                                        <p:cTn id="33" dur="500" fill="hold"/>
                                        <p:tgtEl>
                                          <p:spTgt spid="10"/>
                                        </p:tgtEl>
                                        <p:attrNameLst>
                                          <p:attrName>ppt_y</p:attrName>
                                        </p:attrNameLst>
                                      </p:cBhvr>
                                      <p:tavLst>
                                        <p:tav tm="0">
                                          <p:val>
                                            <p:strVal val="1+#ppt_h/2"/>
                                          </p:val>
                                        </p:tav>
                                        <p:tav tm="100000">
                                          <p:val>
                                            <p:strVal val="#ppt_y"/>
                                          </p:val>
                                        </p:tav>
                                      </p:tavLst>
                                    </p:anim>
                                  </p:childTnLst>
                                </p:cTn>
                              </p:par>
                              <p:par>
                                <p:cTn id="34" presetID="2" presetClass="entr" presetSubtype="8" decel="100000" fill="hold" grpId="0" nodeType="withEffect">
                                  <p:stCondLst>
                                    <p:cond delay="500"/>
                                  </p:stCondLst>
                                  <p:childTnLst>
                                    <p:set>
                                      <p:cBhvr>
                                        <p:cTn id="35" dur="1" fill="hold">
                                          <p:stCondLst>
                                            <p:cond delay="0"/>
                                          </p:stCondLst>
                                        </p:cTn>
                                        <p:tgtEl>
                                          <p:spTgt spid="13"/>
                                        </p:tgtEl>
                                        <p:attrNameLst>
                                          <p:attrName>style.visibility</p:attrName>
                                        </p:attrNameLst>
                                      </p:cBhvr>
                                      <p:to>
                                        <p:strVal val="visible"/>
                                      </p:to>
                                    </p:set>
                                    <p:anim calcmode="lin" valueType="num">
                                      <p:cBhvr additive="base">
                                        <p:cTn id="36" dur="500" fill="hold"/>
                                        <p:tgtEl>
                                          <p:spTgt spid="13"/>
                                        </p:tgtEl>
                                        <p:attrNameLst>
                                          <p:attrName>ppt_x</p:attrName>
                                        </p:attrNameLst>
                                      </p:cBhvr>
                                      <p:tavLst>
                                        <p:tav tm="0">
                                          <p:val>
                                            <p:strVal val="0-#ppt_w/2"/>
                                          </p:val>
                                        </p:tav>
                                        <p:tav tm="100000">
                                          <p:val>
                                            <p:strVal val="#ppt_x"/>
                                          </p:val>
                                        </p:tav>
                                      </p:tavLst>
                                    </p:anim>
                                    <p:anim calcmode="lin" valueType="num">
                                      <p:cBhvr additive="base">
                                        <p:cTn id="37" dur="500" fill="hold"/>
                                        <p:tgtEl>
                                          <p:spTgt spid="13"/>
                                        </p:tgtEl>
                                        <p:attrNameLst>
                                          <p:attrName>ppt_y</p:attrName>
                                        </p:attrNameLst>
                                      </p:cBhvr>
                                      <p:tavLst>
                                        <p:tav tm="0">
                                          <p:val>
                                            <p:strVal val="#ppt_y"/>
                                          </p:val>
                                        </p:tav>
                                        <p:tav tm="100000">
                                          <p:val>
                                            <p:strVal val="#ppt_y"/>
                                          </p:val>
                                        </p:tav>
                                      </p:tavLst>
                                    </p:anim>
                                  </p:childTnLst>
                                </p:cTn>
                              </p:par>
                            </p:childTnLst>
                          </p:cTn>
                        </p:par>
                        <p:par>
                          <p:cTn id="38" fill="hold">
                            <p:stCondLst>
                              <p:cond delay="3750"/>
                            </p:stCondLst>
                            <p:childTnLst>
                              <p:par>
                                <p:cTn id="39" presetID="2" presetClass="entr" presetSubtype="2" fill="hold" nodeType="afterEffect">
                                  <p:stCondLst>
                                    <p:cond delay="0"/>
                                  </p:stCondLst>
                                  <p:childTnLst>
                                    <p:set>
                                      <p:cBhvr>
                                        <p:cTn id="40" dur="1" fill="hold">
                                          <p:stCondLst>
                                            <p:cond delay="0"/>
                                          </p:stCondLst>
                                        </p:cTn>
                                        <p:tgtEl>
                                          <p:spTgt spid="68"/>
                                        </p:tgtEl>
                                        <p:attrNameLst>
                                          <p:attrName>style.visibility</p:attrName>
                                        </p:attrNameLst>
                                      </p:cBhvr>
                                      <p:to>
                                        <p:strVal val="visible"/>
                                      </p:to>
                                    </p:set>
                                    <p:anim calcmode="lin" valueType="num">
                                      <p:cBhvr additive="base">
                                        <p:cTn id="41" dur="500" fill="hold"/>
                                        <p:tgtEl>
                                          <p:spTgt spid="68"/>
                                        </p:tgtEl>
                                        <p:attrNameLst>
                                          <p:attrName>ppt_x</p:attrName>
                                        </p:attrNameLst>
                                      </p:cBhvr>
                                      <p:tavLst>
                                        <p:tav tm="0">
                                          <p:val>
                                            <p:strVal val="1+#ppt_w/2"/>
                                          </p:val>
                                        </p:tav>
                                        <p:tav tm="100000">
                                          <p:val>
                                            <p:strVal val="#ppt_x"/>
                                          </p:val>
                                        </p:tav>
                                      </p:tavLst>
                                    </p:anim>
                                    <p:anim calcmode="lin" valueType="num">
                                      <p:cBhvr additive="base">
                                        <p:cTn id="42" dur="500" fill="hold"/>
                                        <p:tgtEl>
                                          <p:spTgt spid="6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P spid="7" grpId="0"/>
      <p:bldP spid="8" grpId="0"/>
      <p:bldP spid="9" grpId="0"/>
      <p:bldP spid="10" grpId="0"/>
      <p:bldP spid="13" grpId="0" animBg="1"/>
    </p:bldLst>
  </p:timing>
</p:sld>
</file>

<file path=ppt/slides/slide85.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5" name="Text Placeholder 4"/>
          <p:cNvSpPr txBox="1">
            <a:spLocks/>
          </p:cNvSpPr>
          <p:nvPr/>
        </p:nvSpPr>
        <p:spPr>
          <a:xfrm>
            <a:off x="2548507" y="470193"/>
            <a:ext cx="6314595" cy="918045"/>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lnSpc>
                <a:spcPct val="114000"/>
              </a:lnSpc>
              <a:buNone/>
              <a:defRPr/>
            </a:pPr>
            <a:r>
              <a:rPr lang="en-US" sz="2500" dirty="0">
                <a:solidFill>
                  <a:schemeClr val="bg1">
                    <a:lumMod val="50000"/>
                  </a:schemeClr>
                </a:solidFill>
                <a:latin typeface="Bebas Neue" panose="020B0606020202050201" pitchFamily="34" charset="0"/>
                <a:cs typeface="Calibri"/>
              </a:rPr>
              <a:t>PROFESSIONAL PROGRAM IN GRAPHIC DESIGN</a:t>
            </a:r>
            <a:endParaRPr lang="id-ID" sz="2500" dirty="0">
              <a:solidFill>
                <a:schemeClr val="bg1">
                  <a:lumMod val="50000"/>
                </a:schemeClr>
              </a:solidFill>
              <a:latin typeface="Bebas Neue" panose="020B0606020202050201" pitchFamily="34" charset="0"/>
              <a:cs typeface="Calibri"/>
            </a:endParaRPr>
          </a:p>
        </p:txBody>
      </p:sp>
      <p:sp>
        <p:nvSpPr>
          <p:cNvPr id="12" name="TextBox 11"/>
          <p:cNvSpPr txBox="1"/>
          <p:nvPr/>
        </p:nvSpPr>
        <p:spPr>
          <a:xfrm>
            <a:off x="6589059" y="1608866"/>
            <a:ext cx="4764741" cy="4218078"/>
          </a:xfrm>
          <a:prstGeom prst="rect">
            <a:avLst/>
          </a:prstGeom>
          <a:noFill/>
        </p:spPr>
        <p:txBody>
          <a:bodyPr wrap="square" rtlCol="0">
            <a:spAutoFit/>
          </a:bodyPr>
          <a:lstStyle/>
          <a:p>
            <a:pPr>
              <a:spcAft>
                <a:spcPts val="1200"/>
              </a:spcAft>
            </a:pPr>
            <a:r>
              <a:rPr lang="en-US" b="1" dirty="0"/>
              <a:t>LEARNING OBJECTIVE: </a:t>
            </a:r>
          </a:p>
          <a:p>
            <a:pPr>
              <a:lnSpc>
                <a:spcPct val="150000"/>
              </a:lnSpc>
            </a:pPr>
            <a:r>
              <a:rPr lang="en-IN" dirty="0"/>
              <a:t>The Professional Program in Graphic Design (PPGD) is a meticulously crafted 12-month course aimed at nurturing creative talent and transforming them into proficient graphic designers. This program delves into the core principles of design, digital illustration, and computer graphics, equipping students with the skills necessary to create visually compelling and effective designs. </a:t>
            </a:r>
          </a:p>
        </p:txBody>
      </p:sp>
      <p:sp>
        <p:nvSpPr>
          <p:cNvPr id="7" name="Rectangle 6"/>
          <p:cNvSpPr/>
          <p:nvPr/>
        </p:nvSpPr>
        <p:spPr>
          <a:xfrm>
            <a:off x="-2" y="6707188"/>
            <a:ext cx="12192002" cy="150812"/>
          </a:xfrm>
          <a:prstGeom prst="rect">
            <a:avLst/>
          </a:prstGeom>
          <a:solidFill>
            <a:srgbClr val="666666"/>
          </a:solid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2400" dirty="0">
              <a:latin typeface="Arial"/>
              <a:cs typeface="Arial"/>
            </a:endParaRPr>
          </a:p>
        </p:txBody>
      </p:sp>
      <p:sp>
        <p:nvSpPr>
          <p:cNvPr id="9" name="Rectangle 8"/>
          <p:cNvSpPr/>
          <p:nvPr/>
        </p:nvSpPr>
        <p:spPr>
          <a:xfrm>
            <a:off x="2588103" y="985695"/>
            <a:ext cx="6217920" cy="45719"/>
          </a:xfrm>
          <a:prstGeom prst="rect">
            <a:avLst/>
          </a:prstGeom>
          <a:gradFill flip="none" rotWithShape="1">
            <a:gsLst>
              <a:gs pos="0">
                <a:schemeClr val="accent1">
                  <a:lumMod val="40000"/>
                  <a:lumOff val="60000"/>
                </a:schemeClr>
              </a:gs>
              <a:gs pos="46000">
                <a:schemeClr val="accent1">
                  <a:lumMod val="95000"/>
                  <a:lumOff val="5000"/>
                </a:schemeClr>
              </a:gs>
              <a:gs pos="100000">
                <a:schemeClr val="accent1">
                  <a:lumMod val="60000"/>
                </a:schemeClr>
              </a:gs>
            </a:gsLst>
            <a:path path="circle">
              <a:fillToRect l="50000" t="130000" r="50000" b="-3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pic>
        <p:nvPicPr>
          <p:cNvPr id="2" name="Picture 1" descr="A logo for a company&#10;&#10;Description automatically generated">
            <a:extLst>
              <a:ext uri="{FF2B5EF4-FFF2-40B4-BE49-F238E27FC236}">
                <a16:creationId xmlns:a16="http://schemas.microsoft.com/office/drawing/2014/main" id="{19F1EF8B-4B43-94F5-BEB6-0A5C2999A221}"/>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10823317" y="136290"/>
            <a:ext cx="1213200" cy="1213200"/>
          </a:xfrm>
          <a:prstGeom prst="rect">
            <a:avLst/>
          </a:prstGeom>
        </p:spPr>
      </p:pic>
      <p:sp>
        <p:nvSpPr>
          <p:cNvPr id="3" name="Text Placeholder 4">
            <a:extLst>
              <a:ext uri="{FF2B5EF4-FFF2-40B4-BE49-F238E27FC236}">
                <a16:creationId xmlns:a16="http://schemas.microsoft.com/office/drawing/2014/main" id="{B23D6E5B-1D6E-6AC0-7E66-AB50EA897103}"/>
              </a:ext>
            </a:extLst>
          </p:cNvPr>
          <p:cNvSpPr txBox="1">
            <a:spLocks/>
          </p:cNvSpPr>
          <p:nvPr/>
        </p:nvSpPr>
        <p:spPr>
          <a:xfrm>
            <a:off x="496421" y="1923273"/>
            <a:ext cx="5074127" cy="2984780"/>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1800" dirty="0"/>
              <a:t>3 Days a week (MWF / TTS)</a:t>
            </a:r>
          </a:p>
          <a:p>
            <a:r>
              <a:rPr lang="en-US" sz="1800" dirty="0"/>
              <a:t>Everyday 2 Hrs. (Theory – 1 Hr. &amp; Practical 1 Hr.)</a:t>
            </a:r>
          </a:p>
          <a:p>
            <a:r>
              <a:rPr lang="en-US" sz="1800" dirty="0"/>
              <a:t>Duration: 12 Months</a:t>
            </a:r>
          </a:p>
        </p:txBody>
      </p:sp>
      <p:grpSp>
        <p:nvGrpSpPr>
          <p:cNvPr id="4" name="Group 3">
            <a:extLst>
              <a:ext uri="{FF2B5EF4-FFF2-40B4-BE49-F238E27FC236}">
                <a16:creationId xmlns:a16="http://schemas.microsoft.com/office/drawing/2014/main" id="{294534E3-7DF1-B57F-C87A-7774C9A37956}"/>
              </a:ext>
            </a:extLst>
          </p:cNvPr>
          <p:cNvGrpSpPr/>
          <p:nvPr/>
        </p:nvGrpSpPr>
        <p:grpSpPr>
          <a:xfrm>
            <a:off x="508000" y="3227764"/>
            <a:ext cx="3594100" cy="3479424"/>
            <a:chOff x="884237" y="2261272"/>
            <a:chExt cx="10277111" cy="9949199"/>
          </a:xfrm>
        </p:grpSpPr>
        <p:sp>
          <p:nvSpPr>
            <p:cNvPr id="6" name="Freeform 81598">
              <a:extLst>
                <a:ext uri="{FF2B5EF4-FFF2-40B4-BE49-F238E27FC236}">
                  <a16:creationId xmlns:a16="http://schemas.microsoft.com/office/drawing/2014/main" id="{477B09DA-DF4D-4949-2E63-284040E37ABB}"/>
                </a:ext>
              </a:extLst>
            </p:cNvPr>
            <p:cNvSpPr>
              <a:spLocks/>
            </p:cNvSpPr>
            <p:nvPr/>
          </p:nvSpPr>
          <p:spPr bwMode="auto">
            <a:xfrm>
              <a:off x="1719100" y="6258235"/>
              <a:ext cx="6916646" cy="4894407"/>
            </a:xfrm>
            <a:custGeom>
              <a:avLst/>
              <a:gdLst>
                <a:gd name="T0" fmla="*/ 6 w 181"/>
                <a:gd name="T1" fmla="*/ 102 h 128"/>
                <a:gd name="T2" fmla="*/ 39 w 181"/>
                <a:gd name="T3" fmla="*/ 43 h 128"/>
                <a:gd name="T4" fmla="*/ 66 w 181"/>
                <a:gd name="T5" fmla="*/ 30 h 128"/>
                <a:gd name="T6" fmla="*/ 109 w 181"/>
                <a:gd name="T7" fmla="*/ 35 h 128"/>
                <a:gd name="T8" fmla="*/ 119 w 181"/>
                <a:gd name="T9" fmla="*/ 16 h 128"/>
                <a:gd name="T10" fmla="*/ 128 w 181"/>
                <a:gd name="T11" fmla="*/ 0 h 128"/>
                <a:gd name="T12" fmla="*/ 153 w 181"/>
                <a:gd name="T13" fmla="*/ 7 h 128"/>
                <a:gd name="T14" fmla="*/ 140 w 181"/>
                <a:gd name="T15" fmla="*/ 49 h 128"/>
                <a:gd name="T16" fmla="*/ 174 w 181"/>
                <a:gd name="T17" fmla="*/ 76 h 128"/>
                <a:gd name="T18" fmla="*/ 181 w 181"/>
                <a:gd name="T19" fmla="*/ 106 h 128"/>
                <a:gd name="T20" fmla="*/ 177 w 181"/>
                <a:gd name="T21" fmla="*/ 128 h 128"/>
                <a:gd name="T22" fmla="*/ 22 w 181"/>
                <a:gd name="T23" fmla="*/ 128 h 128"/>
                <a:gd name="T24" fmla="*/ 6 w 181"/>
                <a:gd name="T25" fmla="*/ 102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1" h="128">
                  <a:moveTo>
                    <a:pt x="6" y="102"/>
                  </a:moveTo>
                  <a:cubicBezTo>
                    <a:pt x="39" y="43"/>
                    <a:pt x="39" y="43"/>
                    <a:pt x="39" y="43"/>
                  </a:cubicBezTo>
                  <a:cubicBezTo>
                    <a:pt x="46" y="36"/>
                    <a:pt x="56" y="31"/>
                    <a:pt x="66" y="30"/>
                  </a:cubicBezTo>
                  <a:cubicBezTo>
                    <a:pt x="80" y="29"/>
                    <a:pt x="95" y="31"/>
                    <a:pt x="109" y="35"/>
                  </a:cubicBezTo>
                  <a:cubicBezTo>
                    <a:pt x="113" y="29"/>
                    <a:pt x="116" y="22"/>
                    <a:pt x="119" y="16"/>
                  </a:cubicBezTo>
                  <a:cubicBezTo>
                    <a:pt x="120" y="14"/>
                    <a:pt x="127" y="0"/>
                    <a:pt x="128" y="0"/>
                  </a:cubicBezTo>
                  <a:cubicBezTo>
                    <a:pt x="136" y="3"/>
                    <a:pt x="145" y="5"/>
                    <a:pt x="153" y="7"/>
                  </a:cubicBezTo>
                  <a:cubicBezTo>
                    <a:pt x="149" y="21"/>
                    <a:pt x="144" y="35"/>
                    <a:pt x="140" y="49"/>
                  </a:cubicBezTo>
                  <a:cubicBezTo>
                    <a:pt x="153" y="56"/>
                    <a:pt x="166" y="63"/>
                    <a:pt x="174" y="76"/>
                  </a:cubicBezTo>
                  <a:cubicBezTo>
                    <a:pt x="179" y="85"/>
                    <a:pt x="181" y="95"/>
                    <a:pt x="181" y="106"/>
                  </a:cubicBezTo>
                  <a:cubicBezTo>
                    <a:pt x="180" y="113"/>
                    <a:pt x="179" y="121"/>
                    <a:pt x="177" y="128"/>
                  </a:cubicBezTo>
                  <a:cubicBezTo>
                    <a:pt x="22" y="128"/>
                    <a:pt x="22" y="128"/>
                    <a:pt x="22" y="128"/>
                  </a:cubicBezTo>
                  <a:cubicBezTo>
                    <a:pt x="8" y="128"/>
                    <a:pt x="0" y="114"/>
                    <a:pt x="6" y="102"/>
                  </a:cubicBezTo>
                  <a:close/>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8" name="Group 7">
              <a:extLst>
                <a:ext uri="{FF2B5EF4-FFF2-40B4-BE49-F238E27FC236}">
                  <a16:creationId xmlns:a16="http://schemas.microsoft.com/office/drawing/2014/main" id="{CC5A4EDE-C1D5-2652-40C9-C21D7F55FED0}"/>
                </a:ext>
              </a:extLst>
            </p:cNvPr>
            <p:cNvGrpSpPr/>
            <p:nvPr/>
          </p:nvGrpSpPr>
          <p:grpSpPr>
            <a:xfrm>
              <a:off x="884237" y="2261272"/>
              <a:ext cx="3950380" cy="7510702"/>
              <a:chOff x="-3471496" y="6031768"/>
              <a:chExt cx="2787858" cy="5300445"/>
            </a:xfrm>
          </p:grpSpPr>
          <p:grpSp>
            <p:nvGrpSpPr>
              <p:cNvPr id="59" name="Group 58">
                <a:extLst>
                  <a:ext uri="{FF2B5EF4-FFF2-40B4-BE49-F238E27FC236}">
                    <a16:creationId xmlns:a16="http://schemas.microsoft.com/office/drawing/2014/main" id="{A473AC77-79C8-A225-5B20-3C5CC48D67E5}"/>
                  </a:ext>
                </a:extLst>
              </p:cNvPr>
              <p:cNvGrpSpPr/>
              <p:nvPr/>
            </p:nvGrpSpPr>
            <p:grpSpPr>
              <a:xfrm>
                <a:off x="-3471496" y="6031768"/>
                <a:ext cx="2787858" cy="5300445"/>
                <a:chOff x="11964378" y="6046786"/>
                <a:chExt cx="3506538" cy="6666845"/>
              </a:xfrm>
            </p:grpSpPr>
            <p:grpSp>
              <p:nvGrpSpPr>
                <p:cNvPr id="61" name="Group 60">
                  <a:extLst>
                    <a:ext uri="{FF2B5EF4-FFF2-40B4-BE49-F238E27FC236}">
                      <a16:creationId xmlns:a16="http://schemas.microsoft.com/office/drawing/2014/main" id="{089BF2AD-734D-9562-7370-7D8AA235EDDB}"/>
                    </a:ext>
                  </a:extLst>
                </p:cNvPr>
                <p:cNvGrpSpPr/>
                <p:nvPr/>
              </p:nvGrpSpPr>
              <p:grpSpPr>
                <a:xfrm>
                  <a:off x="13686031" y="7836986"/>
                  <a:ext cx="1784885" cy="2530780"/>
                  <a:chOff x="13002206" y="10072851"/>
                  <a:chExt cx="1284898" cy="1821851"/>
                </a:xfrm>
              </p:grpSpPr>
              <p:sp>
                <p:nvSpPr>
                  <p:cNvPr id="75" name="Freeform 4248">
                    <a:extLst>
                      <a:ext uri="{FF2B5EF4-FFF2-40B4-BE49-F238E27FC236}">
                        <a16:creationId xmlns:a16="http://schemas.microsoft.com/office/drawing/2014/main" id="{189BAA80-833D-D9F0-5603-2258F3AC7752}"/>
                      </a:ext>
                    </a:extLst>
                  </p:cNvPr>
                  <p:cNvSpPr>
                    <a:spLocks/>
                  </p:cNvSpPr>
                  <p:nvPr/>
                </p:nvSpPr>
                <p:spPr bwMode="auto">
                  <a:xfrm>
                    <a:off x="13098099" y="11281021"/>
                    <a:ext cx="249315" cy="613681"/>
                  </a:xfrm>
                  <a:custGeom>
                    <a:avLst/>
                    <a:gdLst>
                      <a:gd name="T0" fmla="*/ 3 w 15"/>
                      <a:gd name="T1" fmla="*/ 37 h 37"/>
                      <a:gd name="T2" fmla="*/ 3 w 15"/>
                      <a:gd name="T3" fmla="*/ 37 h 37"/>
                      <a:gd name="T4" fmla="*/ 5 w 15"/>
                      <a:gd name="T5" fmla="*/ 35 h 37"/>
                      <a:gd name="T6" fmla="*/ 15 w 15"/>
                      <a:gd name="T7" fmla="*/ 3 h 37"/>
                      <a:gd name="T8" fmla="*/ 14 w 15"/>
                      <a:gd name="T9" fmla="*/ 0 h 37"/>
                      <a:gd name="T10" fmla="*/ 11 w 15"/>
                      <a:gd name="T11" fmla="*/ 1 h 37"/>
                      <a:gd name="T12" fmla="*/ 1 w 15"/>
                      <a:gd name="T13" fmla="*/ 35 h 37"/>
                      <a:gd name="T14" fmla="*/ 3 w 15"/>
                      <a:gd name="T15" fmla="*/ 37 h 3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37">
                        <a:moveTo>
                          <a:pt x="3" y="37"/>
                        </a:moveTo>
                        <a:cubicBezTo>
                          <a:pt x="3" y="37"/>
                          <a:pt x="3" y="37"/>
                          <a:pt x="3" y="37"/>
                        </a:cubicBezTo>
                        <a:cubicBezTo>
                          <a:pt x="4" y="36"/>
                          <a:pt x="5" y="36"/>
                          <a:pt x="5" y="35"/>
                        </a:cubicBezTo>
                        <a:cubicBezTo>
                          <a:pt x="4" y="18"/>
                          <a:pt x="14" y="3"/>
                          <a:pt x="15" y="3"/>
                        </a:cubicBezTo>
                        <a:cubicBezTo>
                          <a:pt x="15" y="2"/>
                          <a:pt x="15" y="1"/>
                          <a:pt x="14" y="0"/>
                        </a:cubicBezTo>
                        <a:cubicBezTo>
                          <a:pt x="13" y="0"/>
                          <a:pt x="12" y="0"/>
                          <a:pt x="11" y="1"/>
                        </a:cubicBezTo>
                        <a:cubicBezTo>
                          <a:pt x="11" y="2"/>
                          <a:pt x="0" y="17"/>
                          <a:pt x="1" y="35"/>
                        </a:cubicBezTo>
                        <a:cubicBezTo>
                          <a:pt x="1" y="36"/>
                          <a:pt x="2" y="37"/>
                          <a:pt x="3" y="37"/>
                        </a:cubicBezTo>
                        <a:close/>
                      </a:path>
                    </a:pathLst>
                  </a:custGeom>
                  <a:solidFill>
                    <a:srgbClr val="4B41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 name="Freeform 4250">
                    <a:extLst>
                      <a:ext uri="{FF2B5EF4-FFF2-40B4-BE49-F238E27FC236}">
                        <a16:creationId xmlns:a16="http://schemas.microsoft.com/office/drawing/2014/main" id="{B03693D6-5B91-EAD5-4533-204F0A7F7E75}"/>
                      </a:ext>
                    </a:extLst>
                  </p:cNvPr>
                  <p:cNvSpPr>
                    <a:spLocks/>
                  </p:cNvSpPr>
                  <p:nvPr/>
                </p:nvSpPr>
                <p:spPr bwMode="auto">
                  <a:xfrm>
                    <a:off x="13002206" y="10072851"/>
                    <a:ext cx="1284898" cy="1534200"/>
                  </a:xfrm>
                  <a:custGeom>
                    <a:avLst/>
                    <a:gdLst>
                      <a:gd name="T0" fmla="*/ 16 w 76"/>
                      <a:gd name="T1" fmla="*/ 77 h 92"/>
                      <a:gd name="T2" fmla="*/ 76 w 76"/>
                      <a:gd name="T3" fmla="*/ 8 h 92"/>
                      <a:gd name="T4" fmla="*/ 68 w 76"/>
                      <a:gd name="T5" fmla="*/ 2 h 92"/>
                      <a:gd name="T6" fmla="*/ 16 w 76"/>
                      <a:gd name="T7" fmla="*/ 77 h 92"/>
                    </a:gdLst>
                    <a:ahLst/>
                    <a:cxnLst>
                      <a:cxn ang="0">
                        <a:pos x="T0" y="T1"/>
                      </a:cxn>
                      <a:cxn ang="0">
                        <a:pos x="T2" y="T3"/>
                      </a:cxn>
                      <a:cxn ang="0">
                        <a:pos x="T4" y="T5"/>
                      </a:cxn>
                      <a:cxn ang="0">
                        <a:pos x="T6" y="T7"/>
                      </a:cxn>
                    </a:cxnLst>
                    <a:rect l="0" t="0" r="r" b="b"/>
                    <a:pathLst>
                      <a:path w="76" h="92">
                        <a:moveTo>
                          <a:pt x="16" y="77"/>
                        </a:moveTo>
                        <a:cubicBezTo>
                          <a:pt x="16" y="77"/>
                          <a:pt x="61" y="92"/>
                          <a:pt x="76" y="8"/>
                        </a:cubicBezTo>
                        <a:cubicBezTo>
                          <a:pt x="76" y="3"/>
                          <a:pt x="72" y="0"/>
                          <a:pt x="68" y="2"/>
                        </a:cubicBezTo>
                        <a:cubicBezTo>
                          <a:pt x="47" y="11"/>
                          <a:pt x="0" y="36"/>
                          <a:pt x="16" y="77"/>
                        </a:cubicBezTo>
                        <a:close/>
                      </a:path>
                    </a:pathLst>
                  </a:custGeom>
                  <a:solidFill>
                    <a:srgbClr val="4B41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2" name="Group 61">
                  <a:extLst>
                    <a:ext uri="{FF2B5EF4-FFF2-40B4-BE49-F238E27FC236}">
                      <a16:creationId xmlns:a16="http://schemas.microsoft.com/office/drawing/2014/main" id="{E9644FD4-3F2C-E135-9956-0B46C3081BAB}"/>
                    </a:ext>
                  </a:extLst>
                </p:cNvPr>
                <p:cNvGrpSpPr/>
                <p:nvPr/>
              </p:nvGrpSpPr>
              <p:grpSpPr>
                <a:xfrm>
                  <a:off x="12694160" y="6046786"/>
                  <a:ext cx="1997962" cy="4313066"/>
                  <a:chOff x="12388531" y="9324919"/>
                  <a:chExt cx="1208184" cy="2608147"/>
                </a:xfrm>
              </p:grpSpPr>
              <p:sp>
                <p:nvSpPr>
                  <p:cNvPr id="71" name="Freeform 4249">
                    <a:extLst>
                      <a:ext uri="{FF2B5EF4-FFF2-40B4-BE49-F238E27FC236}">
                        <a16:creationId xmlns:a16="http://schemas.microsoft.com/office/drawing/2014/main" id="{697161E9-84AB-FA83-822E-98F4167EE153}"/>
                      </a:ext>
                    </a:extLst>
                  </p:cNvPr>
                  <p:cNvSpPr>
                    <a:spLocks/>
                  </p:cNvSpPr>
                  <p:nvPr/>
                </p:nvSpPr>
                <p:spPr bwMode="auto">
                  <a:xfrm>
                    <a:off x="12983034" y="10839947"/>
                    <a:ext cx="95893" cy="1093119"/>
                  </a:xfrm>
                  <a:custGeom>
                    <a:avLst/>
                    <a:gdLst>
                      <a:gd name="T0" fmla="*/ 3 w 5"/>
                      <a:gd name="T1" fmla="*/ 66 h 66"/>
                      <a:gd name="T2" fmla="*/ 3 w 5"/>
                      <a:gd name="T3" fmla="*/ 66 h 66"/>
                      <a:gd name="T4" fmla="*/ 5 w 5"/>
                      <a:gd name="T5" fmla="*/ 64 h 66"/>
                      <a:gd name="T6" fmla="*/ 4 w 5"/>
                      <a:gd name="T7" fmla="*/ 2 h 66"/>
                      <a:gd name="T8" fmla="*/ 2 w 5"/>
                      <a:gd name="T9" fmla="*/ 0 h 66"/>
                      <a:gd name="T10" fmla="*/ 0 w 5"/>
                      <a:gd name="T11" fmla="*/ 2 h 66"/>
                      <a:gd name="T12" fmla="*/ 1 w 5"/>
                      <a:gd name="T13" fmla="*/ 64 h 66"/>
                      <a:gd name="T14" fmla="*/ 3 w 5"/>
                      <a:gd name="T15" fmla="*/ 66 h 6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66">
                        <a:moveTo>
                          <a:pt x="3" y="66"/>
                        </a:moveTo>
                        <a:cubicBezTo>
                          <a:pt x="3" y="66"/>
                          <a:pt x="3" y="66"/>
                          <a:pt x="3" y="66"/>
                        </a:cubicBezTo>
                        <a:cubicBezTo>
                          <a:pt x="4" y="66"/>
                          <a:pt x="5" y="65"/>
                          <a:pt x="5" y="64"/>
                        </a:cubicBezTo>
                        <a:cubicBezTo>
                          <a:pt x="4" y="2"/>
                          <a:pt x="4" y="2"/>
                          <a:pt x="4" y="2"/>
                        </a:cubicBezTo>
                        <a:cubicBezTo>
                          <a:pt x="4" y="1"/>
                          <a:pt x="3" y="0"/>
                          <a:pt x="2" y="0"/>
                        </a:cubicBezTo>
                        <a:cubicBezTo>
                          <a:pt x="1" y="0"/>
                          <a:pt x="0" y="1"/>
                          <a:pt x="0" y="2"/>
                        </a:cubicBezTo>
                        <a:cubicBezTo>
                          <a:pt x="1" y="64"/>
                          <a:pt x="1" y="64"/>
                          <a:pt x="1" y="64"/>
                        </a:cubicBezTo>
                        <a:cubicBezTo>
                          <a:pt x="1" y="66"/>
                          <a:pt x="2" y="66"/>
                          <a:pt x="3" y="66"/>
                        </a:cubicBezTo>
                        <a:close/>
                      </a:path>
                    </a:pathLst>
                  </a:custGeom>
                  <a:solidFill>
                    <a:srgbClr val="8379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72" name="Group 71">
                    <a:extLst>
                      <a:ext uri="{FF2B5EF4-FFF2-40B4-BE49-F238E27FC236}">
                        <a16:creationId xmlns:a16="http://schemas.microsoft.com/office/drawing/2014/main" id="{CE8BB2DC-CF93-3C6A-66AB-DB78E37B1410}"/>
                      </a:ext>
                    </a:extLst>
                  </p:cNvPr>
                  <p:cNvGrpSpPr/>
                  <p:nvPr/>
                </p:nvGrpSpPr>
                <p:grpSpPr>
                  <a:xfrm>
                    <a:off x="12388531" y="9324919"/>
                    <a:ext cx="1208184" cy="2013637"/>
                    <a:chOff x="12388531" y="9324919"/>
                    <a:chExt cx="1208184" cy="2013637"/>
                  </a:xfrm>
                </p:grpSpPr>
                <p:sp>
                  <p:nvSpPr>
                    <p:cNvPr id="73" name="Freeform 4252">
                      <a:extLst>
                        <a:ext uri="{FF2B5EF4-FFF2-40B4-BE49-F238E27FC236}">
                          <a16:creationId xmlns:a16="http://schemas.microsoft.com/office/drawing/2014/main" id="{D9067939-F2E2-D9ED-526F-C57BFFC1DC81}"/>
                        </a:ext>
                      </a:extLst>
                    </p:cNvPr>
                    <p:cNvSpPr>
                      <a:spLocks/>
                    </p:cNvSpPr>
                    <p:nvPr/>
                  </p:nvSpPr>
                  <p:spPr bwMode="auto">
                    <a:xfrm>
                      <a:off x="12388531" y="9324919"/>
                      <a:ext cx="1208184" cy="2013637"/>
                    </a:xfrm>
                    <a:custGeom>
                      <a:avLst/>
                      <a:gdLst>
                        <a:gd name="T0" fmla="*/ 31 w 72"/>
                        <a:gd name="T1" fmla="*/ 114 h 120"/>
                        <a:gd name="T2" fmla="*/ 46 w 72"/>
                        <a:gd name="T3" fmla="*/ 113 h 120"/>
                        <a:gd name="T4" fmla="*/ 38 w 72"/>
                        <a:gd name="T5" fmla="*/ 9 h 120"/>
                        <a:gd name="T6" fmla="*/ 31 w 72"/>
                        <a:gd name="T7" fmla="*/ 114 h 120"/>
                      </a:gdLst>
                      <a:ahLst/>
                      <a:cxnLst>
                        <a:cxn ang="0">
                          <a:pos x="T0" y="T1"/>
                        </a:cxn>
                        <a:cxn ang="0">
                          <a:pos x="T2" y="T3"/>
                        </a:cxn>
                        <a:cxn ang="0">
                          <a:pos x="T4" y="T5"/>
                        </a:cxn>
                        <a:cxn ang="0">
                          <a:pos x="T6" y="T7"/>
                        </a:cxn>
                      </a:cxnLst>
                      <a:rect l="0" t="0" r="r" b="b"/>
                      <a:pathLst>
                        <a:path w="72" h="120">
                          <a:moveTo>
                            <a:pt x="31" y="114"/>
                          </a:moveTo>
                          <a:cubicBezTo>
                            <a:pt x="34" y="120"/>
                            <a:pt x="44" y="119"/>
                            <a:pt x="46" y="113"/>
                          </a:cubicBezTo>
                          <a:cubicBezTo>
                            <a:pt x="55" y="82"/>
                            <a:pt x="72" y="16"/>
                            <a:pt x="38" y="9"/>
                          </a:cubicBezTo>
                          <a:cubicBezTo>
                            <a:pt x="0" y="0"/>
                            <a:pt x="13" y="77"/>
                            <a:pt x="31" y="114"/>
                          </a:cubicBezTo>
                          <a:close/>
                        </a:path>
                      </a:pathLst>
                    </a:custGeom>
                    <a:solidFill>
                      <a:srgbClr val="8379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 name="Freeform 4253">
                      <a:extLst>
                        <a:ext uri="{FF2B5EF4-FFF2-40B4-BE49-F238E27FC236}">
                          <a16:creationId xmlns:a16="http://schemas.microsoft.com/office/drawing/2014/main" id="{6FFF2D40-CAD5-E7D8-537A-25631CE3094C}"/>
                        </a:ext>
                      </a:extLst>
                    </p:cNvPr>
                    <p:cNvSpPr>
                      <a:spLocks/>
                    </p:cNvSpPr>
                    <p:nvPr/>
                  </p:nvSpPr>
                  <p:spPr bwMode="auto">
                    <a:xfrm>
                      <a:off x="12963855" y="9804364"/>
                      <a:ext cx="95893" cy="1495842"/>
                    </a:xfrm>
                    <a:custGeom>
                      <a:avLst/>
                      <a:gdLst>
                        <a:gd name="T0" fmla="*/ 5 w 6"/>
                        <a:gd name="T1" fmla="*/ 90 h 90"/>
                        <a:gd name="T2" fmla="*/ 5 w 6"/>
                        <a:gd name="T3" fmla="*/ 90 h 90"/>
                        <a:gd name="T4" fmla="*/ 6 w 6"/>
                        <a:gd name="T5" fmla="*/ 89 h 90"/>
                        <a:gd name="T6" fmla="*/ 2 w 6"/>
                        <a:gd name="T7" fmla="*/ 1 h 90"/>
                        <a:gd name="T8" fmla="*/ 1 w 6"/>
                        <a:gd name="T9" fmla="*/ 0 h 90"/>
                        <a:gd name="T10" fmla="*/ 0 w 6"/>
                        <a:gd name="T11" fmla="*/ 1 h 90"/>
                        <a:gd name="T12" fmla="*/ 4 w 6"/>
                        <a:gd name="T13" fmla="*/ 89 h 90"/>
                        <a:gd name="T14" fmla="*/ 5 w 6"/>
                        <a:gd name="T15" fmla="*/ 90 h 9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90">
                          <a:moveTo>
                            <a:pt x="5" y="90"/>
                          </a:moveTo>
                          <a:cubicBezTo>
                            <a:pt x="5" y="90"/>
                            <a:pt x="5" y="90"/>
                            <a:pt x="5" y="90"/>
                          </a:cubicBezTo>
                          <a:cubicBezTo>
                            <a:pt x="5" y="90"/>
                            <a:pt x="6" y="89"/>
                            <a:pt x="6" y="89"/>
                          </a:cubicBezTo>
                          <a:cubicBezTo>
                            <a:pt x="2" y="1"/>
                            <a:pt x="2" y="1"/>
                            <a:pt x="2" y="1"/>
                          </a:cubicBezTo>
                          <a:cubicBezTo>
                            <a:pt x="2" y="1"/>
                            <a:pt x="2" y="0"/>
                            <a:pt x="1" y="0"/>
                          </a:cubicBezTo>
                          <a:cubicBezTo>
                            <a:pt x="0" y="0"/>
                            <a:pt x="0" y="1"/>
                            <a:pt x="0" y="1"/>
                          </a:cubicBezTo>
                          <a:cubicBezTo>
                            <a:pt x="4" y="89"/>
                            <a:pt x="4" y="89"/>
                            <a:pt x="4" y="89"/>
                          </a:cubicBezTo>
                          <a:cubicBezTo>
                            <a:pt x="4" y="89"/>
                            <a:pt x="4" y="90"/>
                            <a:pt x="5" y="90"/>
                          </a:cubicBezTo>
                          <a:close/>
                        </a:path>
                      </a:pathLst>
                    </a:custGeom>
                    <a:solidFill>
                      <a:srgbClr val="4B41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grpSp>
              <p:nvGrpSpPr>
                <p:cNvPr id="63" name="Group 62">
                  <a:extLst>
                    <a:ext uri="{FF2B5EF4-FFF2-40B4-BE49-F238E27FC236}">
                      <a16:creationId xmlns:a16="http://schemas.microsoft.com/office/drawing/2014/main" id="{BB18FD01-EFFA-4D69-06CD-86222D0BD1A3}"/>
                    </a:ext>
                  </a:extLst>
                </p:cNvPr>
                <p:cNvGrpSpPr/>
                <p:nvPr/>
              </p:nvGrpSpPr>
              <p:grpSpPr>
                <a:xfrm rot="382393">
                  <a:off x="11964378" y="8619935"/>
                  <a:ext cx="1658571" cy="1704006"/>
                  <a:chOff x="11506364" y="10590632"/>
                  <a:chExt cx="1399962" cy="1438313"/>
                </a:xfrm>
              </p:grpSpPr>
              <p:sp>
                <p:nvSpPr>
                  <p:cNvPr id="68" name="Freeform 4245">
                    <a:extLst>
                      <a:ext uri="{FF2B5EF4-FFF2-40B4-BE49-F238E27FC236}">
                        <a16:creationId xmlns:a16="http://schemas.microsoft.com/office/drawing/2014/main" id="{673DAC19-B31D-DEF5-BCC9-91652CC05601}"/>
                      </a:ext>
                    </a:extLst>
                  </p:cNvPr>
                  <p:cNvSpPr>
                    <a:spLocks/>
                  </p:cNvSpPr>
                  <p:nvPr/>
                </p:nvSpPr>
                <p:spPr bwMode="auto">
                  <a:xfrm>
                    <a:off x="12580304" y="11434443"/>
                    <a:ext cx="326022" cy="517795"/>
                  </a:xfrm>
                  <a:custGeom>
                    <a:avLst/>
                    <a:gdLst>
                      <a:gd name="T0" fmla="*/ 18 w 20"/>
                      <a:gd name="T1" fmla="*/ 31 h 31"/>
                      <a:gd name="T2" fmla="*/ 19 w 20"/>
                      <a:gd name="T3" fmla="*/ 29 h 31"/>
                      <a:gd name="T4" fmla="*/ 3 w 20"/>
                      <a:gd name="T5" fmla="*/ 0 h 31"/>
                      <a:gd name="T6" fmla="*/ 1 w 20"/>
                      <a:gd name="T7" fmla="*/ 1 h 31"/>
                      <a:gd name="T8" fmla="*/ 1 w 20"/>
                      <a:gd name="T9" fmla="*/ 4 h 31"/>
                      <a:gd name="T10" fmla="*/ 9 w 20"/>
                      <a:gd name="T11" fmla="*/ 10 h 31"/>
                      <a:gd name="T12" fmla="*/ 16 w 20"/>
                      <a:gd name="T13" fmla="*/ 29 h 31"/>
                      <a:gd name="T14" fmla="*/ 17 w 20"/>
                      <a:gd name="T15" fmla="*/ 31 h 31"/>
                      <a:gd name="T16" fmla="*/ 18 w 20"/>
                      <a:gd name="T17"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31">
                        <a:moveTo>
                          <a:pt x="18" y="31"/>
                        </a:moveTo>
                        <a:cubicBezTo>
                          <a:pt x="19" y="31"/>
                          <a:pt x="19" y="30"/>
                          <a:pt x="19" y="29"/>
                        </a:cubicBezTo>
                        <a:cubicBezTo>
                          <a:pt x="20" y="9"/>
                          <a:pt x="4" y="1"/>
                          <a:pt x="3" y="0"/>
                        </a:cubicBezTo>
                        <a:cubicBezTo>
                          <a:pt x="2" y="0"/>
                          <a:pt x="1" y="0"/>
                          <a:pt x="1" y="1"/>
                        </a:cubicBezTo>
                        <a:cubicBezTo>
                          <a:pt x="0" y="2"/>
                          <a:pt x="0" y="3"/>
                          <a:pt x="1" y="4"/>
                        </a:cubicBezTo>
                        <a:cubicBezTo>
                          <a:pt x="1" y="4"/>
                          <a:pt x="5" y="6"/>
                          <a:pt x="9" y="10"/>
                        </a:cubicBezTo>
                        <a:cubicBezTo>
                          <a:pt x="13" y="16"/>
                          <a:pt x="16" y="22"/>
                          <a:pt x="16" y="29"/>
                        </a:cubicBezTo>
                        <a:cubicBezTo>
                          <a:pt x="16" y="30"/>
                          <a:pt x="16" y="31"/>
                          <a:pt x="17" y="31"/>
                        </a:cubicBezTo>
                        <a:lnTo>
                          <a:pt x="18" y="31"/>
                        </a:lnTo>
                        <a:close/>
                      </a:path>
                    </a:pathLst>
                  </a:custGeom>
                  <a:solidFill>
                    <a:srgbClr val="8379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 name="Freeform 4251">
                    <a:extLst>
                      <a:ext uri="{FF2B5EF4-FFF2-40B4-BE49-F238E27FC236}">
                        <a16:creationId xmlns:a16="http://schemas.microsoft.com/office/drawing/2014/main" id="{7AD39BA2-CCC0-DA7F-90BC-C66D0CB8185F}"/>
                      </a:ext>
                    </a:extLst>
                  </p:cNvPr>
                  <p:cNvSpPr>
                    <a:spLocks/>
                  </p:cNvSpPr>
                  <p:nvPr/>
                </p:nvSpPr>
                <p:spPr bwMode="auto">
                  <a:xfrm>
                    <a:off x="11506364" y="10590632"/>
                    <a:ext cx="1361606" cy="1438313"/>
                  </a:xfrm>
                  <a:custGeom>
                    <a:avLst/>
                    <a:gdLst>
                      <a:gd name="T0" fmla="*/ 76 w 82"/>
                      <a:gd name="T1" fmla="*/ 62 h 87"/>
                      <a:gd name="T2" fmla="*/ 2 w 82"/>
                      <a:gd name="T3" fmla="*/ 9 h 87"/>
                      <a:gd name="T4" fmla="*/ 8 w 82"/>
                      <a:gd name="T5" fmla="*/ 1 h 87"/>
                      <a:gd name="T6" fmla="*/ 76 w 82"/>
                      <a:gd name="T7" fmla="*/ 62 h 87"/>
                    </a:gdLst>
                    <a:ahLst/>
                    <a:cxnLst>
                      <a:cxn ang="0">
                        <a:pos x="T0" y="T1"/>
                      </a:cxn>
                      <a:cxn ang="0">
                        <a:pos x="T2" y="T3"/>
                      </a:cxn>
                      <a:cxn ang="0">
                        <a:pos x="T4" y="T5"/>
                      </a:cxn>
                      <a:cxn ang="0">
                        <a:pos x="T6" y="T7"/>
                      </a:cxn>
                    </a:cxnLst>
                    <a:rect l="0" t="0" r="r" b="b"/>
                    <a:pathLst>
                      <a:path w="82" h="87">
                        <a:moveTo>
                          <a:pt x="76" y="62"/>
                        </a:moveTo>
                        <a:cubicBezTo>
                          <a:pt x="76" y="62"/>
                          <a:pt x="36" y="87"/>
                          <a:pt x="2" y="9"/>
                        </a:cubicBezTo>
                        <a:cubicBezTo>
                          <a:pt x="0" y="5"/>
                          <a:pt x="4" y="0"/>
                          <a:pt x="8" y="1"/>
                        </a:cubicBezTo>
                        <a:cubicBezTo>
                          <a:pt x="30" y="5"/>
                          <a:pt x="82" y="19"/>
                          <a:pt x="76" y="62"/>
                        </a:cubicBezTo>
                        <a:close/>
                      </a:path>
                    </a:pathLst>
                  </a:custGeom>
                  <a:solidFill>
                    <a:srgbClr val="8379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 name="Freeform 4254">
                    <a:extLst>
                      <a:ext uri="{FF2B5EF4-FFF2-40B4-BE49-F238E27FC236}">
                        <a16:creationId xmlns:a16="http://schemas.microsoft.com/office/drawing/2014/main" id="{2CF3D707-DCDE-7A12-3AFF-999D1EF778A5}"/>
                      </a:ext>
                    </a:extLst>
                  </p:cNvPr>
                  <p:cNvSpPr>
                    <a:spLocks/>
                  </p:cNvSpPr>
                  <p:nvPr/>
                </p:nvSpPr>
                <p:spPr bwMode="auto">
                  <a:xfrm>
                    <a:off x="11947451" y="10935827"/>
                    <a:ext cx="824639" cy="690389"/>
                  </a:xfrm>
                  <a:custGeom>
                    <a:avLst/>
                    <a:gdLst>
                      <a:gd name="T0" fmla="*/ 49 w 50"/>
                      <a:gd name="T1" fmla="*/ 41 h 41"/>
                      <a:gd name="T2" fmla="*/ 50 w 50"/>
                      <a:gd name="T3" fmla="*/ 41 h 41"/>
                      <a:gd name="T4" fmla="*/ 50 w 50"/>
                      <a:gd name="T5" fmla="*/ 40 h 41"/>
                      <a:gd name="T6" fmla="*/ 1 w 50"/>
                      <a:gd name="T7" fmla="*/ 0 h 41"/>
                      <a:gd name="T8" fmla="*/ 0 w 50"/>
                      <a:gd name="T9" fmla="*/ 0 h 41"/>
                      <a:gd name="T10" fmla="*/ 0 w 50"/>
                      <a:gd name="T11" fmla="*/ 2 h 41"/>
                      <a:gd name="T12" fmla="*/ 49 w 50"/>
                      <a:gd name="T13" fmla="*/ 41 h 41"/>
                      <a:gd name="T14" fmla="*/ 49 w 50"/>
                      <a:gd name="T15" fmla="*/ 41 h 4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 h="41">
                        <a:moveTo>
                          <a:pt x="49" y="41"/>
                        </a:moveTo>
                        <a:cubicBezTo>
                          <a:pt x="50" y="41"/>
                          <a:pt x="50" y="41"/>
                          <a:pt x="50" y="41"/>
                        </a:cubicBezTo>
                        <a:cubicBezTo>
                          <a:pt x="50" y="41"/>
                          <a:pt x="50" y="40"/>
                          <a:pt x="50" y="40"/>
                        </a:cubicBezTo>
                        <a:cubicBezTo>
                          <a:pt x="1" y="0"/>
                          <a:pt x="1" y="0"/>
                          <a:pt x="1" y="0"/>
                        </a:cubicBezTo>
                        <a:cubicBezTo>
                          <a:pt x="1" y="0"/>
                          <a:pt x="0" y="0"/>
                          <a:pt x="0" y="0"/>
                        </a:cubicBezTo>
                        <a:cubicBezTo>
                          <a:pt x="0" y="1"/>
                          <a:pt x="0" y="1"/>
                          <a:pt x="0" y="2"/>
                        </a:cubicBezTo>
                        <a:cubicBezTo>
                          <a:pt x="49" y="41"/>
                          <a:pt x="49" y="41"/>
                          <a:pt x="49" y="41"/>
                        </a:cubicBezTo>
                        <a:cubicBezTo>
                          <a:pt x="49" y="41"/>
                          <a:pt x="49" y="41"/>
                          <a:pt x="49" y="41"/>
                        </a:cubicBezTo>
                        <a:close/>
                      </a:path>
                    </a:pathLst>
                  </a:custGeom>
                  <a:solidFill>
                    <a:srgbClr val="4B41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4" name="Group 63">
                  <a:extLst>
                    <a:ext uri="{FF2B5EF4-FFF2-40B4-BE49-F238E27FC236}">
                      <a16:creationId xmlns:a16="http://schemas.microsoft.com/office/drawing/2014/main" id="{A2D602CD-2971-3282-4F62-05A84E05C3E0}"/>
                    </a:ext>
                  </a:extLst>
                </p:cNvPr>
                <p:cNvGrpSpPr/>
                <p:nvPr/>
              </p:nvGrpSpPr>
              <p:grpSpPr>
                <a:xfrm>
                  <a:off x="13265290" y="10227467"/>
                  <a:ext cx="877747" cy="2486164"/>
                  <a:chOff x="12854791" y="10175948"/>
                  <a:chExt cx="1649264" cy="2486164"/>
                </a:xfrm>
              </p:grpSpPr>
              <p:sp>
                <p:nvSpPr>
                  <p:cNvPr id="65" name="Freeform 4255">
                    <a:extLst>
                      <a:ext uri="{FF2B5EF4-FFF2-40B4-BE49-F238E27FC236}">
                        <a16:creationId xmlns:a16="http://schemas.microsoft.com/office/drawing/2014/main" id="{569E5707-7793-441F-4F35-876D855AC2D7}"/>
                      </a:ext>
                    </a:extLst>
                  </p:cNvPr>
                  <p:cNvSpPr>
                    <a:spLocks/>
                  </p:cNvSpPr>
                  <p:nvPr/>
                </p:nvSpPr>
                <p:spPr bwMode="auto">
                  <a:xfrm>
                    <a:off x="12854791" y="10175948"/>
                    <a:ext cx="1649264" cy="2486164"/>
                  </a:xfrm>
                  <a:custGeom>
                    <a:avLst/>
                    <a:gdLst>
                      <a:gd name="T0" fmla="*/ 0 w 99"/>
                      <a:gd name="T1" fmla="*/ 0 h 65"/>
                      <a:gd name="T2" fmla="*/ 3 w 99"/>
                      <a:gd name="T3" fmla="*/ 13 h 65"/>
                      <a:gd name="T4" fmla="*/ 4 w 99"/>
                      <a:gd name="T5" fmla="*/ 17 h 65"/>
                      <a:gd name="T6" fmla="*/ 6 w 99"/>
                      <a:gd name="T7" fmla="*/ 25 h 65"/>
                      <a:gd name="T8" fmla="*/ 7 w 99"/>
                      <a:gd name="T9" fmla="*/ 29 h 65"/>
                      <a:gd name="T10" fmla="*/ 13 w 99"/>
                      <a:gd name="T11" fmla="*/ 60 h 65"/>
                      <a:gd name="T12" fmla="*/ 20 w 99"/>
                      <a:gd name="T13" fmla="*/ 65 h 65"/>
                      <a:gd name="T14" fmla="*/ 79 w 99"/>
                      <a:gd name="T15" fmla="*/ 65 h 65"/>
                      <a:gd name="T16" fmla="*/ 86 w 99"/>
                      <a:gd name="T17" fmla="*/ 60 h 65"/>
                      <a:gd name="T18" fmla="*/ 93 w 99"/>
                      <a:gd name="T19" fmla="*/ 29 h 65"/>
                      <a:gd name="T20" fmla="*/ 94 w 99"/>
                      <a:gd name="T21" fmla="*/ 25 h 65"/>
                      <a:gd name="T22" fmla="*/ 96 w 99"/>
                      <a:gd name="T23" fmla="*/ 17 h 65"/>
                      <a:gd name="T24" fmla="*/ 97 w 99"/>
                      <a:gd name="T25" fmla="*/ 13 h 65"/>
                      <a:gd name="T26" fmla="*/ 99 w 99"/>
                      <a:gd name="T27" fmla="*/ 0 h 65"/>
                      <a:gd name="T28" fmla="*/ 0 w 99"/>
                      <a:gd name="T29" fmla="*/ 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9" h="65">
                        <a:moveTo>
                          <a:pt x="0" y="0"/>
                        </a:moveTo>
                        <a:cubicBezTo>
                          <a:pt x="3" y="13"/>
                          <a:pt x="3" y="13"/>
                          <a:pt x="3" y="13"/>
                        </a:cubicBezTo>
                        <a:cubicBezTo>
                          <a:pt x="4" y="17"/>
                          <a:pt x="4" y="17"/>
                          <a:pt x="4" y="17"/>
                        </a:cubicBezTo>
                        <a:cubicBezTo>
                          <a:pt x="6" y="25"/>
                          <a:pt x="6" y="25"/>
                          <a:pt x="6" y="25"/>
                        </a:cubicBezTo>
                        <a:cubicBezTo>
                          <a:pt x="7" y="29"/>
                          <a:pt x="7" y="29"/>
                          <a:pt x="7" y="29"/>
                        </a:cubicBezTo>
                        <a:cubicBezTo>
                          <a:pt x="13" y="60"/>
                          <a:pt x="13" y="60"/>
                          <a:pt x="13" y="60"/>
                        </a:cubicBezTo>
                        <a:cubicBezTo>
                          <a:pt x="14" y="63"/>
                          <a:pt x="17" y="65"/>
                          <a:pt x="20" y="65"/>
                        </a:cubicBezTo>
                        <a:cubicBezTo>
                          <a:pt x="79" y="65"/>
                          <a:pt x="79" y="65"/>
                          <a:pt x="79" y="65"/>
                        </a:cubicBezTo>
                        <a:cubicBezTo>
                          <a:pt x="83" y="65"/>
                          <a:pt x="86" y="63"/>
                          <a:pt x="86" y="60"/>
                        </a:cubicBezTo>
                        <a:cubicBezTo>
                          <a:pt x="93" y="29"/>
                          <a:pt x="93" y="29"/>
                          <a:pt x="93" y="29"/>
                        </a:cubicBezTo>
                        <a:cubicBezTo>
                          <a:pt x="94" y="25"/>
                          <a:pt x="94" y="25"/>
                          <a:pt x="94" y="25"/>
                        </a:cubicBezTo>
                        <a:cubicBezTo>
                          <a:pt x="96" y="17"/>
                          <a:pt x="96" y="17"/>
                          <a:pt x="96" y="17"/>
                        </a:cubicBezTo>
                        <a:cubicBezTo>
                          <a:pt x="97" y="13"/>
                          <a:pt x="97" y="13"/>
                          <a:pt x="97" y="13"/>
                        </a:cubicBezTo>
                        <a:cubicBezTo>
                          <a:pt x="99" y="0"/>
                          <a:pt x="99" y="0"/>
                          <a:pt x="99" y="0"/>
                        </a:cubicBezTo>
                        <a:lnTo>
                          <a:pt x="0" y="0"/>
                        </a:lnTo>
                        <a:close/>
                      </a:path>
                    </a:pathLst>
                  </a:custGeom>
                  <a:solidFill>
                    <a:srgbClr val="A0AB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 name="Freeform 4256">
                    <a:extLst>
                      <a:ext uri="{FF2B5EF4-FFF2-40B4-BE49-F238E27FC236}">
                        <a16:creationId xmlns:a16="http://schemas.microsoft.com/office/drawing/2014/main" id="{169827F6-247A-E75E-A3BF-6B5C21A98E34}"/>
                      </a:ext>
                    </a:extLst>
                  </p:cNvPr>
                  <p:cNvSpPr>
                    <a:spLocks/>
                  </p:cNvSpPr>
                  <p:nvPr/>
                </p:nvSpPr>
                <p:spPr bwMode="auto">
                  <a:xfrm>
                    <a:off x="12919627" y="10365889"/>
                    <a:ext cx="1572550" cy="76708"/>
                  </a:xfrm>
                  <a:custGeom>
                    <a:avLst/>
                    <a:gdLst>
                      <a:gd name="T0" fmla="*/ 0 w 82"/>
                      <a:gd name="T1" fmla="*/ 0 h 4"/>
                      <a:gd name="T2" fmla="*/ 1 w 82"/>
                      <a:gd name="T3" fmla="*/ 4 h 4"/>
                      <a:gd name="T4" fmla="*/ 81 w 82"/>
                      <a:gd name="T5" fmla="*/ 4 h 4"/>
                      <a:gd name="T6" fmla="*/ 82 w 82"/>
                      <a:gd name="T7" fmla="*/ 0 h 4"/>
                      <a:gd name="T8" fmla="*/ 0 w 82"/>
                      <a:gd name="T9" fmla="*/ 0 h 4"/>
                    </a:gdLst>
                    <a:ahLst/>
                    <a:cxnLst>
                      <a:cxn ang="0">
                        <a:pos x="T0" y="T1"/>
                      </a:cxn>
                      <a:cxn ang="0">
                        <a:pos x="T2" y="T3"/>
                      </a:cxn>
                      <a:cxn ang="0">
                        <a:pos x="T4" y="T5"/>
                      </a:cxn>
                      <a:cxn ang="0">
                        <a:pos x="T6" y="T7"/>
                      </a:cxn>
                      <a:cxn ang="0">
                        <a:pos x="T8" y="T9"/>
                      </a:cxn>
                    </a:cxnLst>
                    <a:rect l="0" t="0" r="r" b="b"/>
                    <a:pathLst>
                      <a:path w="82" h="4">
                        <a:moveTo>
                          <a:pt x="0" y="0"/>
                        </a:moveTo>
                        <a:lnTo>
                          <a:pt x="1" y="4"/>
                        </a:lnTo>
                        <a:lnTo>
                          <a:pt x="81" y="4"/>
                        </a:lnTo>
                        <a:lnTo>
                          <a:pt x="82" y="0"/>
                        </a:lnTo>
                        <a:lnTo>
                          <a:pt x="0" y="0"/>
                        </a:lnTo>
                        <a:close/>
                      </a:path>
                    </a:pathLst>
                  </a:custGeom>
                  <a:solidFill>
                    <a:srgbClr val="8D97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 name="Freeform 4257">
                    <a:extLst>
                      <a:ext uri="{FF2B5EF4-FFF2-40B4-BE49-F238E27FC236}">
                        <a16:creationId xmlns:a16="http://schemas.microsoft.com/office/drawing/2014/main" id="{0DCB2984-C881-BE13-0433-501F862D1290}"/>
                      </a:ext>
                    </a:extLst>
                  </p:cNvPr>
                  <p:cNvSpPr>
                    <a:spLocks/>
                  </p:cNvSpPr>
                  <p:nvPr/>
                </p:nvSpPr>
                <p:spPr bwMode="auto">
                  <a:xfrm>
                    <a:off x="12950678" y="10597849"/>
                    <a:ext cx="1476670" cy="57536"/>
                  </a:xfrm>
                  <a:custGeom>
                    <a:avLst/>
                    <a:gdLst>
                      <a:gd name="T0" fmla="*/ 0 w 77"/>
                      <a:gd name="T1" fmla="*/ 0 h 3"/>
                      <a:gd name="T2" fmla="*/ 1 w 77"/>
                      <a:gd name="T3" fmla="*/ 3 h 3"/>
                      <a:gd name="T4" fmla="*/ 76 w 77"/>
                      <a:gd name="T5" fmla="*/ 3 h 3"/>
                      <a:gd name="T6" fmla="*/ 77 w 77"/>
                      <a:gd name="T7" fmla="*/ 0 h 3"/>
                      <a:gd name="T8" fmla="*/ 0 w 77"/>
                      <a:gd name="T9" fmla="*/ 0 h 3"/>
                    </a:gdLst>
                    <a:ahLst/>
                    <a:cxnLst>
                      <a:cxn ang="0">
                        <a:pos x="T0" y="T1"/>
                      </a:cxn>
                      <a:cxn ang="0">
                        <a:pos x="T2" y="T3"/>
                      </a:cxn>
                      <a:cxn ang="0">
                        <a:pos x="T4" y="T5"/>
                      </a:cxn>
                      <a:cxn ang="0">
                        <a:pos x="T6" y="T7"/>
                      </a:cxn>
                      <a:cxn ang="0">
                        <a:pos x="T8" y="T9"/>
                      </a:cxn>
                    </a:cxnLst>
                    <a:rect l="0" t="0" r="r" b="b"/>
                    <a:pathLst>
                      <a:path w="77" h="3">
                        <a:moveTo>
                          <a:pt x="0" y="0"/>
                        </a:moveTo>
                        <a:lnTo>
                          <a:pt x="1" y="3"/>
                        </a:lnTo>
                        <a:lnTo>
                          <a:pt x="76" y="3"/>
                        </a:lnTo>
                        <a:lnTo>
                          <a:pt x="77" y="0"/>
                        </a:lnTo>
                        <a:lnTo>
                          <a:pt x="0" y="0"/>
                        </a:lnTo>
                        <a:close/>
                      </a:path>
                    </a:pathLst>
                  </a:custGeom>
                  <a:solidFill>
                    <a:srgbClr val="8D97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
            <p:nvSpPr>
              <p:cNvPr id="60" name="Freeform 4254">
                <a:extLst>
                  <a:ext uri="{FF2B5EF4-FFF2-40B4-BE49-F238E27FC236}">
                    <a16:creationId xmlns:a16="http://schemas.microsoft.com/office/drawing/2014/main" id="{20D47C7D-99CE-24DC-A537-C3BC3B1B49A7}"/>
                  </a:ext>
                </a:extLst>
              </p:cNvPr>
              <p:cNvSpPr>
                <a:spLocks/>
              </p:cNvSpPr>
              <p:nvPr/>
            </p:nvSpPr>
            <p:spPr bwMode="auto">
              <a:xfrm rot="382393" flipH="1">
                <a:off x="-1725353" y="7930637"/>
                <a:ext cx="654860" cy="932454"/>
              </a:xfrm>
              <a:custGeom>
                <a:avLst/>
                <a:gdLst>
                  <a:gd name="T0" fmla="*/ 49 w 50"/>
                  <a:gd name="T1" fmla="*/ 41 h 41"/>
                  <a:gd name="T2" fmla="*/ 50 w 50"/>
                  <a:gd name="T3" fmla="*/ 41 h 41"/>
                  <a:gd name="T4" fmla="*/ 50 w 50"/>
                  <a:gd name="T5" fmla="*/ 40 h 41"/>
                  <a:gd name="T6" fmla="*/ 1 w 50"/>
                  <a:gd name="T7" fmla="*/ 0 h 41"/>
                  <a:gd name="T8" fmla="*/ 0 w 50"/>
                  <a:gd name="T9" fmla="*/ 0 h 41"/>
                  <a:gd name="T10" fmla="*/ 0 w 50"/>
                  <a:gd name="T11" fmla="*/ 2 h 41"/>
                  <a:gd name="T12" fmla="*/ 49 w 50"/>
                  <a:gd name="T13" fmla="*/ 41 h 41"/>
                  <a:gd name="T14" fmla="*/ 49 w 50"/>
                  <a:gd name="T15" fmla="*/ 41 h 4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 h="41">
                    <a:moveTo>
                      <a:pt x="49" y="41"/>
                    </a:moveTo>
                    <a:cubicBezTo>
                      <a:pt x="50" y="41"/>
                      <a:pt x="50" y="41"/>
                      <a:pt x="50" y="41"/>
                    </a:cubicBezTo>
                    <a:cubicBezTo>
                      <a:pt x="50" y="41"/>
                      <a:pt x="50" y="40"/>
                      <a:pt x="50" y="40"/>
                    </a:cubicBezTo>
                    <a:cubicBezTo>
                      <a:pt x="1" y="0"/>
                      <a:pt x="1" y="0"/>
                      <a:pt x="1" y="0"/>
                    </a:cubicBezTo>
                    <a:cubicBezTo>
                      <a:pt x="1" y="0"/>
                      <a:pt x="0" y="0"/>
                      <a:pt x="0" y="0"/>
                    </a:cubicBezTo>
                    <a:cubicBezTo>
                      <a:pt x="0" y="1"/>
                      <a:pt x="0" y="1"/>
                      <a:pt x="0" y="2"/>
                    </a:cubicBezTo>
                    <a:cubicBezTo>
                      <a:pt x="49" y="41"/>
                      <a:pt x="49" y="41"/>
                      <a:pt x="49" y="41"/>
                    </a:cubicBezTo>
                    <a:cubicBezTo>
                      <a:pt x="49" y="41"/>
                      <a:pt x="49" y="41"/>
                      <a:pt x="49" y="41"/>
                    </a:cubicBezTo>
                    <a:close/>
                  </a:path>
                </a:pathLst>
              </a:custGeom>
              <a:solidFill>
                <a:srgbClr val="837847"/>
              </a:solidFill>
              <a:ln>
                <a:noFill/>
              </a:ln>
            </p:spPr>
            <p:txBody>
              <a:bodyPr vert="horz" wrap="square" lIns="91440" tIns="45720" rIns="91440" bIns="45720" numCol="1" anchor="t" anchorCtr="0" compatLnSpc="1">
                <a:prstTxWarp prst="textNoShape">
                  <a:avLst/>
                </a:prstTxWarp>
              </a:bodyPr>
              <a:lstStyle/>
              <a:p>
                <a:endParaRPr lang="en-US"/>
              </a:p>
            </p:txBody>
          </p:sp>
        </p:grpSp>
        <p:sp>
          <p:nvSpPr>
            <p:cNvPr id="10" name="Freeform 81599">
              <a:extLst>
                <a:ext uri="{FF2B5EF4-FFF2-40B4-BE49-F238E27FC236}">
                  <a16:creationId xmlns:a16="http://schemas.microsoft.com/office/drawing/2014/main" id="{4182FE91-F436-2599-1D06-973455D8886E}"/>
                </a:ext>
              </a:extLst>
            </p:cNvPr>
            <p:cNvSpPr>
              <a:spLocks/>
            </p:cNvSpPr>
            <p:nvPr/>
          </p:nvSpPr>
          <p:spPr bwMode="auto">
            <a:xfrm>
              <a:off x="6044966" y="6397884"/>
              <a:ext cx="1465392" cy="1494700"/>
            </a:xfrm>
            <a:custGeom>
              <a:avLst/>
              <a:gdLst>
                <a:gd name="T0" fmla="*/ 28 w 38"/>
                <a:gd name="T1" fmla="*/ 39 h 39"/>
                <a:gd name="T2" fmla="*/ 0 w 38"/>
                <a:gd name="T3" fmla="*/ 24 h 39"/>
                <a:gd name="T4" fmla="*/ 4 w 38"/>
                <a:gd name="T5" fmla="*/ 16 h 39"/>
                <a:gd name="T6" fmla="*/ 13 w 38"/>
                <a:gd name="T7" fmla="*/ 0 h 39"/>
                <a:gd name="T8" fmla="*/ 38 w 38"/>
                <a:gd name="T9" fmla="*/ 7 h 39"/>
                <a:gd name="T10" fmla="*/ 28 w 38"/>
                <a:gd name="T11" fmla="*/ 39 h 39"/>
              </a:gdLst>
              <a:ahLst/>
              <a:cxnLst>
                <a:cxn ang="0">
                  <a:pos x="T0" y="T1"/>
                </a:cxn>
                <a:cxn ang="0">
                  <a:pos x="T2" y="T3"/>
                </a:cxn>
                <a:cxn ang="0">
                  <a:pos x="T4" y="T5"/>
                </a:cxn>
                <a:cxn ang="0">
                  <a:pos x="T6" y="T7"/>
                </a:cxn>
                <a:cxn ang="0">
                  <a:pos x="T8" y="T9"/>
                </a:cxn>
                <a:cxn ang="0">
                  <a:pos x="T10" y="T11"/>
                </a:cxn>
              </a:cxnLst>
              <a:rect l="0" t="0" r="r" b="b"/>
              <a:pathLst>
                <a:path w="38" h="39">
                  <a:moveTo>
                    <a:pt x="28" y="39"/>
                  </a:moveTo>
                  <a:cubicBezTo>
                    <a:pt x="18" y="36"/>
                    <a:pt x="8" y="31"/>
                    <a:pt x="0" y="24"/>
                  </a:cubicBezTo>
                  <a:cubicBezTo>
                    <a:pt x="1" y="21"/>
                    <a:pt x="3" y="19"/>
                    <a:pt x="4" y="16"/>
                  </a:cubicBezTo>
                  <a:cubicBezTo>
                    <a:pt x="5" y="14"/>
                    <a:pt x="12" y="0"/>
                    <a:pt x="13" y="0"/>
                  </a:cubicBezTo>
                  <a:cubicBezTo>
                    <a:pt x="21" y="3"/>
                    <a:pt x="30" y="5"/>
                    <a:pt x="38" y="7"/>
                  </a:cubicBezTo>
                  <a:cubicBezTo>
                    <a:pt x="35" y="18"/>
                    <a:pt x="31" y="29"/>
                    <a:pt x="28" y="39"/>
                  </a:cubicBezTo>
                  <a:close/>
                </a:path>
              </a:pathLst>
            </a:custGeom>
            <a:solidFill>
              <a:srgbClr val="F2A6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 name="Freeform 81600">
              <a:extLst>
                <a:ext uri="{FF2B5EF4-FFF2-40B4-BE49-F238E27FC236}">
                  <a16:creationId xmlns:a16="http://schemas.microsoft.com/office/drawing/2014/main" id="{1DE0610F-939C-1683-9B63-E7B5A0BBB943}"/>
                </a:ext>
              </a:extLst>
            </p:cNvPr>
            <p:cNvSpPr>
              <a:spLocks/>
            </p:cNvSpPr>
            <p:nvPr/>
          </p:nvSpPr>
          <p:spPr bwMode="auto">
            <a:xfrm>
              <a:off x="1719100" y="7371933"/>
              <a:ext cx="7063187" cy="3780708"/>
            </a:xfrm>
            <a:custGeom>
              <a:avLst/>
              <a:gdLst>
                <a:gd name="T0" fmla="*/ 174 w 185"/>
                <a:gd name="T1" fmla="*/ 47 h 99"/>
                <a:gd name="T2" fmla="*/ 152 w 185"/>
                <a:gd name="T3" fmla="*/ 27 h 99"/>
                <a:gd name="T4" fmla="*/ 134 w 185"/>
                <a:gd name="T5" fmla="*/ 31 h 99"/>
                <a:gd name="T6" fmla="*/ 94 w 185"/>
                <a:gd name="T7" fmla="*/ 3 h 99"/>
                <a:gd name="T8" fmla="*/ 66 w 185"/>
                <a:gd name="T9" fmla="*/ 1 h 99"/>
                <a:gd name="T10" fmla="*/ 39 w 185"/>
                <a:gd name="T11" fmla="*/ 14 h 99"/>
                <a:gd name="T12" fmla="*/ 6 w 185"/>
                <a:gd name="T13" fmla="*/ 73 h 99"/>
                <a:gd name="T14" fmla="*/ 22 w 185"/>
                <a:gd name="T15" fmla="*/ 99 h 99"/>
                <a:gd name="T16" fmla="*/ 181 w 185"/>
                <a:gd name="T17" fmla="*/ 99 h 99"/>
                <a:gd name="T18" fmla="*/ 184 w 185"/>
                <a:gd name="T19" fmla="*/ 77 h 99"/>
                <a:gd name="T20" fmla="*/ 174 w 185"/>
                <a:gd name="T21" fmla="*/ 47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5" h="99">
                  <a:moveTo>
                    <a:pt x="174" y="47"/>
                  </a:moveTo>
                  <a:cubicBezTo>
                    <a:pt x="169" y="38"/>
                    <a:pt x="161" y="32"/>
                    <a:pt x="152" y="27"/>
                  </a:cubicBezTo>
                  <a:cubicBezTo>
                    <a:pt x="147" y="30"/>
                    <a:pt x="141" y="31"/>
                    <a:pt x="134" y="31"/>
                  </a:cubicBezTo>
                  <a:cubicBezTo>
                    <a:pt x="116" y="31"/>
                    <a:pt x="100" y="19"/>
                    <a:pt x="94" y="3"/>
                  </a:cubicBezTo>
                  <a:cubicBezTo>
                    <a:pt x="84" y="1"/>
                    <a:pt x="75" y="0"/>
                    <a:pt x="66" y="1"/>
                  </a:cubicBezTo>
                  <a:cubicBezTo>
                    <a:pt x="56" y="2"/>
                    <a:pt x="46" y="7"/>
                    <a:pt x="39" y="14"/>
                  </a:cubicBezTo>
                  <a:cubicBezTo>
                    <a:pt x="6" y="73"/>
                    <a:pt x="6" y="73"/>
                    <a:pt x="6" y="73"/>
                  </a:cubicBezTo>
                  <a:cubicBezTo>
                    <a:pt x="0" y="85"/>
                    <a:pt x="8" y="99"/>
                    <a:pt x="22" y="99"/>
                  </a:cubicBezTo>
                  <a:cubicBezTo>
                    <a:pt x="181" y="99"/>
                    <a:pt x="181" y="99"/>
                    <a:pt x="181" y="99"/>
                  </a:cubicBezTo>
                  <a:cubicBezTo>
                    <a:pt x="183" y="92"/>
                    <a:pt x="184" y="84"/>
                    <a:pt x="184" y="77"/>
                  </a:cubicBezTo>
                  <a:cubicBezTo>
                    <a:pt x="185" y="66"/>
                    <a:pt x="179" y="56"/>
                    <a:pt x="174" y="47"/>
                  </a:cubicBezTo>
                  <a:close/>
                </a:path>
              </a:pathLst>
            </a:custGeom>
            <a:solidFill>
              <a:srgbClr val="24B58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 name="Freeform 81673">
              <a:extLst>
                <a:ext uri="{FF2B5EF4-FFF2-40B4-BE49-F238E27FC236}">
                  <a16:creationId xmlns:a16="http://schemas.microsoft.com/office/drawing/2014/main" id="{A93ABCFD-90AC-BB16-42C2-79D46BDF7DDC}"/>
                </a:ext>
              </a:extLst>
            </p:cNvPr>
            <p:cNvSpPr>
              <a:spLocks/>
            </p:cNvSpPr>
            <p:nvPr/>
          </p:nvSpPr>
          <p:spPr bwMode="auto">
            <a:xfrm>
              <a:off x="2832810" y="9247643"/>
              <a:ext cx="937849" cy="1905011"/>
            </a:xfrm>
            <a:custGeom>
              <a:avLst/>
              <a:gdLst>
                <a:gd name="T0" fmla="*/ 32 w 32"/>
                <a:gd name="T1" fmla="*/ 0 h 65"/>
                <a:gd name="T2" fmla="*/ 21 w 32"/>
                <a:gd name="T3" fmla="*/ 65 h 65"/>
                <a:gd name="T4" fmla="*/ 0 w 32"/>
                <a:gd name="T5" fmla="*/ 65 h 65"/>
                <a:gd name="T6" fmla="*/ 32 w 32"/>
                <a:gd name="T7" fmla="*/ 0 h 65"/>
              </a:gdLst>
              <a:ahLst/>
              <a:cxnLst>
                <a:cxn ang="0">
                  <a:pos x="T0" y="T1"/>
                </a:cxn>
                <a:cxn ang="0">
                  <a:pos x="T2" y="T3"/>
                </a:cxn>
                <a:cxn ang="0">
                  <a:pos x="T4" y="T5"/>
                </a:cxn>
                <a:cxn ang="0">
                  <a:pos x="T6" y="T7"/>
                </a:cxn>
              </a:cxnLst>
              <a:rect l="0" t="0" r="r" b="b"/>
              <a:pathLst>
                <a:path w="32" h="65">
                  <a:moveTo>
                    <a:pt x="32" y="0"/>
                  </a:moveTo>
                  <a:lnTo>
                    <a:pt x="21" y="65"/>
                  </a:lnTo>
                  <a:lnTo>
                    <a:pt x="0" y="65"/>
                  </a:lnTo>
                  <a:lnTo>
                    <a:pt x="32" y="0"/>
                  </a:lnTo>
                  <a:close/>
                </a:path>
              </a:pathLst>
            </a:custGeom>
            <a:solidFill>
              <a:srgbClr val="159E7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 name="Freeform 81674">
              <a:extLst>
                <a:ext uri="{FF2B5EF4-FFF2-40B4-BE49-F238E27FC236}">
                  <a16:creationId xmlns:a16="http://schemas.microsoft.com/office/drawing/2014/main" id="{D73BA504-5863-BA53-10A0-D468D8A51015}"/>
                </a:ext>
              </a:extLst>
            </p:cNvPr>
            <p:cNvSpPr>
              <a:spLocks/>
            </p:cNvSpPr>
            <p:nvPr/>
          </p:nvSpPr>
          <p:spPr bwMode="auto">
            <a:xfrm>
              <a:off x="2129422" y="10771651"/>
              <a:ext cx="2139471" cy="1318851"/>
            </a:xfrm>
            <a:custGeom>
              <a:avLst/>
              <a:gdLst>
                <a:gd name="T0" fmla="*/ 32 w 56"/>
                <a:gd name="T1" fmla="*/ 32 h 34"/>
                <a:gd name="T2" fmla="*/ 32 w 56"/>
                <a:gd name="T3" fmla="*/ 31 h 34"/>
                <a:gd name="T4" fmla="*/ 31 w 56"/>
                <a:gd name="T5" fmla="*/ 32 h 34"/>
                <a:gd name="T6" fmla="*/ 31 w 56"/>
                <a:gd name="T7" fmla="*/ 32 h 34"/>
                <a:gd name="T8" fmla="*/ 28 w 56"/>
                <a:gd name="T9" fmla="*/ 34 h 34"/>
                <a:gd name="T10" fmla="*/ 25 w 56"/>
                <a:gd name="T11" fmla="*/ 33 h 34"/>
                <a:gd name="T12" fmla="*/ 23 w 56"/>
                <a:gd name="T13" fmla="*/ 33 h 34"/>
                <a:gd name="T14" fmla="*/ 19 w 56"/>
                <a:gd name="T15" fmla="*/ 31 h 34"/>
                <a:gd name="T16" fmla="*/ 19 w 56"/>
                <a:gd name="T17" fmla="*/ 30 h 34"/>
                <a:gd name="T18" fmla="*/ 17 w 56"/>
                <a:gd name="T19" fmla="*/ 30 h 34"/>
                <a:gd name="T20" fmla="*/ 15 w 56"/>
                <a:gd name="T21" fmla="*/ 29 h 34"/>
                <a:gd name="T22" fmla="*/ 15 w 56"/>
                <a:gd name="T23" fmla="*/ 26 h 34"/>
                <a:gd name="T24" fmla="*/ 15 w 56"/>
                <a:gd name="T25" fmla="*/ 22 h 34"/>
                <a:gd name="T26" fmla="*/ 11 w 56"/>
                <a:gd name="T27" fmla="*/ 19 h 34"/>
                <a:gd name="T28" fmla="*/ 2 w 56"/>
                <a:gd name="T29" fmla="*/ 8 h 34"/>
                <a:gd name="T30" fmla="*/ 30 w 56"/>
                <a:gd name="T31" fmla="*/ 2 h 34"/>
                <a:gd name="T32" fmla="*/ 37 w 56"/>
                <a:gd name="T33" fmla="*/ 4 h 34"/>
                <a:gd name="T34" fmla="*/ 43 w 56"/>
                <a:gd name="T35" fmla="*/ 7 h 34"/>
                <a:gd name="T36" fmla="*/ 47 w 56"/>
                <a:gd name="T37" fmla="*/ 10 h 34"/>
                <a:gd name="T38" fmla="*/ 50 w 56"/>
                <a:gd name="T39" fmla="*/ 17 h 34"/>
                <a:gd name="T40" fmla="*/ 55 w 56"/>
                <a:gd name="T41" fmla="*/ 29 h 34"/>
                <a:gd name="T42" fmla="*/ 53 w 56"/>
                <a:gd name="T43" fmla="*/ 32 h 34"/>
                <a:gd name="T44" fmla="*/ 49 w 56"/>
                <a:gd name="T45" fmla="*/ 30 h 34"/>
                <a:gd name="T46" fmla="*/ 40 w 56"/>
                <a:gd name="T47" fmla="*/ 15 h 34"/>
                <a:gd name="T48" fmla="*/ 38 w 56"/>
                <a:gd name="T49" fmla="*/ 31 h 34"/>
                <a:gd name="T50" fmla="*/ 38 w 56"/>
                <a:gd name="T51" fmla="*/ 32 h 34"/>
                <a:gd name="T52" fmla="*/ 35 w 56"/>
                <a:gd name="T53" fmla="*/ 34 h 34"/>
                <a:gd name="T54" fmla="*/ 32 w 56"/>
                <a:gd name="T55" fmla="*/ 32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6" h="34">
                  <a:moveTo>
                    <a:pt x="32" y="32"/>
                  </a:moveTo>
                  <a:cubicBezTo>
                    <a:pt x="32" y="31"/>
                    <a:pt x="32" y="31"/>
                    <a:pt x="32" y="31"/>
                  </a:cubicBezTo>
                  <a:cubicBezTo>
                    <a:pt x="31" y="32"/>
                    <a:pt x="31" y="32"/>
                    <a:pt x="31" y="32"/>
                  </a:cubicBezTo>
                  <a:cubicBezTo>
                    <a:pt x="31" y="32"/>
                    <a:pt x="31" y="32"/>
                    <a:pt x="31" y="32"/>
                  </a:cubicBezTo>
                  <a:cubicBezTo>
                    <a:pt x="31" y="33"/>
                    <a:pt x="30" y="34"/>
                    <a:pt x="28" y="34"/>
                  </a:cubicBezTo>
                  <a:cubicBezTo>
                    <a:pt x="27" y="34"/>
                    <a:pt x="25" y="34"/>
                    <a:pt x="25" y="33"/>
                  </a:cubicBezTo>
                  <a:cubicBezTo>
                    <a:pt x="24" y="33"/>
                    <a:pt x="23" y="33"/>
                    <a:pt x="23" y="33"/>
                  </a:cubicBezTo>
                  <a:cubicBezTo>
                    <a:pt x="21" y="33"/>
                    <a:pt x="19" y="32"/>
                    <a:pt x="19" y="31"/>
                  </a:cubicBezTo>
                  <a:cubicBezTo>
                    <a:pt x="19" y="30"/>
                    <a:pt x="19" y="30"/>
                    <a:pt x="19" y="30"/>
                  </a:cubicBezTo>
                  <a:cubicBezTo>
                    <a:pt x="19" y="30"/>
                    <a:pt x="18" y="30"/>
                    <a:pt x="17" y="30"/>
                  </a:cubicBezTo>
                  <a:cubicBezTo>
                    <a:pt x="16" y="30"/>
                    <a:pt x="15" y="30"/>
                    <a:pt x="15" y="29"/>
                  </a:cubicBezTo>
                  <a:cubicBezTo>
                    <a:pt x="15" y="26"/>
                    <a:pt x="15" y="26"/>
                    <a:pt x="15" y="26"/>
                  </a:cubicBezTo>
                  <a:cubicBezTo>
                    <a:pt x="15" y="22"/>
                    <a:pt x="15" y="22"/>
                    <a:pt x="15" y="22"/>
                  </a:cubicBezTo>
                  <a:cubicBezTo>
                    <a:pt x="11" y="19"/>
                    <a:pt x="11" y="19"/>
                    <a:pt x="11" y="19"/>
                  </a:cubicBezTo>
                  <a:cubicBezTo>
                    <a:pt x="8" y="16"/>
                    <a:pt x="0" y="12"/>
                    <a:pt x="2" y="8"/>
                  </a:cubicBezTo>
                  <a:cubicBezTo>
                    <a:pt x="4" y="0"/>
                    <a:pt x="22" y="0"/>
                    <a:pt x="30" y="2"/>
                  </a:cubicBezTo>
                  <a:cubicBezTo>
                    <a:pt x="37" y="4"/>
                    <a:pt x="37" y="4"/>
                    <a:pt x="37" y="4"/>
                  </a:cubicBezTo>
                  <a:cubicBezTo>
                    <a:pt x="43" y="7"/>
                    <a:pt x="43" y="7"/>
                    <a:pt x="43" y="7"/>
                  </a:cubicBezTo>
                  <a:cubicBezTo>
                    <a:pt x="45" y="8"/>
                    <a:pt x="46" y="9"/>
                    <a:pt x="47" y="10"/>
                  </a:cubicBezTo>
                  <a:cubicBezTo>
                    <a:pt x="50" y="17"/>
                    <a:pt x="50" y="17"/>
                    <a:pt x="50" y="17"/>
                  </a:cubicBezTo>
                  <a:cubicBezTo>
                    <a:pt x="55" y="29"/>
                    <a:pt x="55" y="29"/>
                    <a:pt x="55" y="29"/>
                  </a:cubicBezTo>
                  <a:cubicBezTo>
                    <a:pt x="56" y="30"/>
                    <a:pt x="55" y="31"/>
                    <a:pt x="53" y="32"/>
                  </a:cubicBezTo>
                  <a:cubicBezTo>
                    <a:pt x="51" y="32"/>
                    <a:pt x="49" y="31"/>
                    <a:pt x="49" y="30"/>
                  </a:cubicBezTo>
                  <a:cubicBezTo>
                    <a:pt x="40" y="15"/>
                    <a:pt x="40" y="15"/>
                    <a:pt x="40" y="15"/>
                  </a:cubicBezTo>
                  <a:cubicBezTo>
                    <a:pt x="38" y="31"/>
                    <a:pt x="38" y="31"/>
                    <a:pt x="38" y="31"/>
                  </a:cubicBezTo>
                  <a:cubicBezTo>
                    <a:pt x="38" y="32"/>
                    <a:pt x="38" y="32"/>
                    <a:pt x="38" y="32"/>
                  </a:cubicBezTo>
                  <a:cubicBezTo>
                    <a:pt x="38" y="33"/>
                    <a:pt x="37" y="34"/>
                    <a:pt x="35" y="34"/>
                  </a:cubicBezTo>
                  <a:cubicBezTo>
                    <a:pt x="33" y="34"/>
                    <a:pt x="32" y="33"/>
                    <a:pt x="32" y="32"/>
                  </a:cubicBezTo>
                  <a:close/>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 name="Freeform 81675">
              <a:extLst>
                <a:ext uri="{FF2B5EF4-FFF2-40B4-BE49-F238E27FC236}">
                  <a16:creationId xmlns:a16="http://schemas.microsoft.com/office/drawing/2014/main" id="{C8DED33C-6550-38BB-C752-839A7C8E31A5}"/>
                </a:ext>
              </a:extLst>
            </p:cNvPr>
            <p:cNvSpPr>
              <a:spLocks/>
            </p:cNvSpPr>
            <p:nvPr/>
          </p:nvSpPr>
          <p:spPr bwMode="auto">
            <a:xfrm>
              <a:off x="7522060" y="10156184"/>
              <a:ext cx="498235" cy="996465"/>
            </a:xfrm>
            <a:custGeom>
              <a:avLst/>
              <a:gdLst>
                <a:gd name="T0" fmla="*/ 9 w 17"/>
                <a:gd name="T1" fmla="*/ 0 h 34"/>
                <a:gd name="T2" fmla="*/ 0 w 17"/>
                <a:gd name="T3" fmla="*/ 34 h 34"/>
                <a:gd name="T4" fmla="*/ 17 w 17"/>
                <a:gd name="T5" fmla="*/ 34 h 34"/>
                <a:gd name="T6" fmla="*/ 9 w 17"/>
                <a:gd name="T7" fmla="*/ 0 h 34"/>
              </a:gdLst>
              <a:ahLst/>
              <a:cxnLst>
                <a:cxn ang="0">
                  <a:pos x="T0" y="T1"/>
                </a:cxn>
                <a:cxn ang="0">
                  <a:pos x="T2" y="T3"/>
                </a:cxn>
                <a:cxn ang="0">
                  <a:pos x="T4" y="T5"/>
                </a:cxn>
                <a:cxn ang="0">
                  <a:pos x="T6" y="T7"/>
                </a:cxn>
              </a:cxnLst>
              <a:rect l="0" t="0" r="r" b="b"/>
              <a:pathLst>
                <a:path w="17" h="34">
                  <a:moveTo>
                    <a:pt x="9" y="0"/>
                  </a:moveTo>
                  <a:lnTo>
                    <a:pt x="0" y="34"/>
                  </a:lnTo>
                  <a:lnTo>
                    <a:pt x="17" y="34"/>
                  </a:lnTo>
                  <a:lnTo>
                    <a:pt x="9" y="0"/>
                  </a:lnTo>
                  <a:close/>
                </a:path>
              </a:pathLst>
            </a:custGeom>
            <a:solidFill>
              <a:srgbClr val="159E7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 name="Freeform 81676">
              <a:extLst>
                <a:ext uri="{FF2B5EF4-FFF2-40B4-BE49-F238E27FC236}">
                  <a16:creationId xmlns:a16="http://schemas.microsoft.com/office/drawing/2014/main" id="{884CF94B-C6B1-EDDD-C852-6BE4E48377A0}"/>
                </a:ext>
              </a:extLst>
            </p:cNvPr>
            <p:cNvSpPr>
              <a:spLocks/>
            </p:cNvSpPr>
            <p:nvPr/>
          </p:nvSpPr>
          <p:spPr bwMode="auto">
            <a:xfrm>
              <a:off x="6760056" y="10888881"/>
              <a:ext cx="2110163" cy="1318851"/>
            </a:xfrm>
            <a:custGeom>
              <a:avLst/>
              <a:gdLst>
                <a:gd name="T0" fmla="*/ 24 w 55"/>
                <a:gd name="T1" fmla="*/ 31 h 34"/>
                <a:gd name="T2" fmla="*/ 24 w 55"/>
                <a:gd name="T3" fmla="*/ 31 h 34"/>
                <a:gd name="T4" fmla="*/ 24 w 55"/>
                <a:gd name="T5" fmla="*/ 31 h 34"/>
                <a:gd name="T6" fmla="*/ 24 w 55"/>
                <a:gd name="T7" fmla="*/ 31 h 34"/>
                <a:gd name="T8" fmla="*/ 27 w 55"/>
                <a:gd name="T9" fmla="*/ 34 h 34"/>
                <a:gd name="T10" fmla="*/ 30 w 55"/>
                <a:gd name="T11" fmla="*/ 32 h 34"/>
                <a:gd name="T12" fmla="*/ 33 w 55"/>
                <a:gd name="T13" fmla="*/ 33 h 34"/>
                <a:gd name="T14" fmla="*/ 36 w 55"/>
                <a:gd name="T15" fmla="*/ 30 h 34"/>
                <a:gd name="T16" fmla="*/ 36 w 55"/>
                <a:gd name="T17" fmla="*/ 29 h 34"/>
                <a:gd name="T18" fmla="*/ 38 w 55"/>
                <a:gd name="T19" fmla="*/ 30 h 34"/>
                <a:gd name="T20" fmla="*/ 40 w 55"/>
                <a:gd name="T21" fmla="*/ 28 h 34"/>
                <a:gd name="T22" fmla="*/ 40 w 55"/>
                <a:gd name="T23" fmla="*/ 25 h 34"/>
                <a:gd name="T24" fmla="*/ 41 w 55"/>
                <a:gd name="T25" fmla="*/ 21 h 34"/>
                <a:gd name="T26" fmla="*/ 44 w 55"/>
                <a:gd name="T27" fmla="*/ 18 h 34"/>
                <a:gd name="T28" fmla="*/ 54 w 55"/>
                <a:gd name="T29" fmla="*/ 7 h 34"/>
                <a:gd name="T30" fmla="*/ 26 w 55"/>
                <a:gd name="T31" fmla="*/ 2 h 34"/>
                <a:gd name="T32" fmla="*/ 18 w 55"/>
                <a:gd name="T33" fmla="*/ 4 h 34"/>
                <a:gd name="T34" fmla="*/ 13 w 55"/>
                <a:gd name="T35" fmla="*/ 6 h 34"/>
                <a:gd name="T36" fmla="*/ 9 w 55"/>
                <a:gd name="T37" fmla="*/ 9 h 34"/>
                <a:gd name="T38" fmla="*/ 5 w 55"/>
                <a:gd name="T39" fmla="*/ 17 h 34"/>
                <a:gd name="T40" fmla="*/ 0 w 55"/>
                <a:gd name="T41" fmla="*/ 28 h 34"/>
                <a:gd name="T42" fmla="*/ 2 w 55"/>
                <a:gd name="T43" fmla="*/ 31 h 34"/>
                <a:gd name="T44" fmla="*/ 7 w 55"/>
                <a:gd name="T45" fmla="*/ 29 h 34"/>
                <a:gd name="T46" fmla="*/ 15 w 55"/>
                <a:gd name="T47" fmla="*/ 15 h 34"/>
                <a:gd name="T48" fmla="*/ 17 w 55"/>
                <a:gd name="T49" fmla="*/ 30 h 34"/>
                <a:gd name="T50" fmla="*/ 17 w 55"/>
                <a:gd name="T51" fmla="*/ 31 h 34"/>
                <a:gd name="T52" fmla="*/ 20 w 55"/>
                <a:gd name="T53" fmla="*/ 33 h 34"/>
                <a:gd name="T54" fmla="*/ 24 w 55"/>
                <a:gd name="T55" fmla="*/ 3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5" h="34">
                  <a:moveTo>
                    <a:pt x="24" y="31"/>
                  </a:moveTo>
                  <a:cubicBezTo>
                    <a:pt x="24" y="31"/>
                    <a:pt x="24" y="31"/>
                    <a:pt x="24" y="31"/>
                  </a:cubicBezTo>
                  <a:cubicBezTo>
                    <a:pt x="24" y="31"/>
                    <a:pt x="24" y="31"/>
                    <a:pt x="24" y="31"/>
                  </a:cubicBezTo>
                  <a:cubicBezTo>
                    <a:pt x="24" y="31"/>
                    <a:pt x="24" y="31"/>
                    <a:pt x="24" y="31"/>
                  </a:cubicBezTo>
                  <a:cubicBezTo>
                    <a:pt x="24" y="33"/>
                    <a:pt x="26" y="34"/>
                    <a:pt x="27" y="34"/>
                  </a:cubicBezTo>
                  <a:cubicBezTo>
                    <a:pt x="29" y="34"/>
                    <a:pt x="30" y="33"/>
                    <a:pt x="30" y="32"/>
                  </a:cubicBezTo>
                  <a:cubicBezTo>
                    <a:pt x="31" y="32"/>
                    <a:pt x="32" y="33"/>
                    <a:pt x="33" y="33"/>
                  </a:cubicBezTo>
                  <a:cubicBezTo>
                    <a:pt x="35" y="33"/>
                    <a:pt x="36" y="31"/>
                    <a:pt x="36" y="30"/>
                  </a:cubicBezTo>
                  <a:cubicBezTo>
                    <a:pt x="36" y="29"/>
                    <a:pt x="36" y="29"/>
                    <a:pt x="36" y="29"/>
                  </a:cubicBezTo>
                  <a:cubicBezTo>
                    <a:pt x="37" y="29"/>
                    <a:pt x="37" y="30"/>
                    <a:pt x="38" y="30"/>
                  </a:cubicBezTo>
                  <a:cubicBezTo>
                    <a:pt x="39" y="30"/>
                    <a:pt x="40" y="29"/>
                    <a:pt x="40" y="28"/>
                  </a:cubicBezTo>
                  <a:cubicBezTo>
                    <a:pt x="40" y="25"/>
                    <a:pt x="40" y="25"/>
                    <a:pt x="40" y="25"/>
                  </a:cubicBezTo>
                  <a:cubicBezTo>
                    <a:pt x="41" y="21"/>
                    <a:pt x="41" y="21"/>
                    <a:pt x="41" y="21"/>
                  </a:cubicBezTo>
                  <a:cubicBezTo>
                    <a:pt x="44" y="18"/>
                    <a:pt x="44" y="18"/>
                    <a:pt x="44" y="18"/>
                  </a:cubicBezTo>
                  <a:cubicBezTo>
                    <a:pt x="48" y="15"/>
                    <a:pt x="55" y="11"/>
                    <a:pt x="54" y="7"/>
                  </a:cubicBezTo>
                  <a:cubicBezTo>
                    <a:pt x="51" y="0"/>
                    <a:pt x="34" y="0"/>
                    <a:pt x="26" y="2"/>
                  </a:cubicBezTo>
                  <a:cubicBezTo>
                    <a:pt x="18" y="4"/>
                    <a:pt x="18" y="4"/>
                    <a:pt x="18" y="4"/>
                  </a:cubicBezTo>
                  <a:cubicBezTo>
                    <a:pt x="13" y="6"/>
                    <a:pt x="13" y="6"/>
                    <a:pt x="13" y="6"/>
                  </a:cubicBezTo>
                  <a:cubicBezTo>
                    <a:pt x="11" y="7"/>
                    <a:pt x="9" y="8"/>
                    <a:pt x="9" y="9"/>
                  </a:cubicBezTo>
                  <a:cubicBezTo>
                    <a:pt x="5" y="17"/>
                    <a:pt x="5" y="17"/>
                    <a:pt x="5" y="17"/>
                  </a:cubicBezTo>
                  <a:cubicBezTo>
                    <a:pt x="0" y="28"/>
                    <a:pt x="0" y="28"/>
                    <a:pt x="0" y="28"/>
                  </a:cubicBezTo>
                  <a:cubicBezTo>
                    <a:pt x="0" y="29"/>
                    <a:pt x="1" y="31"/>
                    <a:pt x="2" y="31"/>
                  </a:cubicBezTo>
                  <a:cubicBezTo>
                    <a:pt x="4" y="31"/>
                    <a:pt x="6" y="31"/>
                    <a:pt x="7" y="29"/>
                  </a:cubicBezTo>
                  <a:cubicBezTo>
                    <a:pt x="15" y="15"/>
                    <a:pt x="15" y="15"/>
                    <a:pt x="15" y="15"/>
                  </a:cubicBezTo>
                  <a:cubicBezTo>
                    <a:pt x="17" y="30"/>
                    <a:pt x="17" y="30"/>
                    <a:pt x="17" y="30"/>
                  </a:cubicBezTo>
                  <a:cubicBezTo>
                    <a:pt x="17" y="31"/>
                    <a:pt x="17" y="31"/>
                    <a:pt x="17" y="31"/>
                  </a:cubicBezTo>
                  <a:cubicBezTo>
                    <a:pt x="17" y="33"/>
                    <a:pt x="19" y="34"/>
                    <a:pt x="20" y="33"/>
                  </a:cubicBezTo>
                  <a:cubicBezTo>
                    <a:pt x="22" y="33"/>
                    <a:pt x="24" y="32"/>
                    <a:pt x="24" y="31"/>
                  </a:cubicBezTo>
                  <a:close/>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17" name="Group 16">
              <a:extLst>
                <a:ext uri="{FF2B5EF4-FFF2-40B4-BE49-F238E27FC236}">
                  <a16:creationId xmlns:a16="http://schemas.microsoft.com/office/drawing/2014/main" id="{51D3DF83-A9B9-5D2B-2BDE-F1992D3FC1BC}"/>
                </a:ext>
              </a:extLst>
            </p:cNvPr>
            <p:cNvGrpSpPr/>
            <p:nvPr/>
          </p:nvGrpSpPr>
          <p:grpSpPr>
            <a:xfrm>
              <a:off x="2844237" y="8582895"/>
              <a:ext cx="7064631" cy="3623272"/>
              <a:chOff x="7668505" y="12372942"/>
              <a:chExt cx="2526780" cy="1295922"/>
            </a:xfrm>
          </p:grpSpPr>
          <p:sp>
            <p:nvSpPr>
              <p:cNvPr id="55" name="Freeform 4222">
                <a:extLst>
                  <a:ext uri="{FF2B5EF4-FFF2-40B4-BE49-F238E27FC236}">
                    <a16:creationId xmlns:a16="http://schemas.microsoft.com/office/drawing/2014/main" id="{FB5B5F27-3494-262E-B623-DF0D6A67E2E9}"/>
                  </a:ext>
                </a:extLst>
              </p:cNvPr>
              <p:cNvSpPr>
                <a:spLocks/>
              </p:cNvSpPr>
              <p:nvPr/>
            </p:nvSpPr>
            <p:spPr bwMode="auto">
              <a:xfrm>
                <a:off x="8195413" y="12372942"/>
                <a:ext cx="1999872" cy="1215918"/>
              </a:xfrm>
              <a:custGeom>
                <a:avLst/>
                <a:gdLst>
                  <a:gd name="T0" fmla="*/ 129 w 143"/>
                  <a:gd name="T1" fmla="*/ 88 h 88"/>
                  <a:gd name="T2" fmla="*/ 5 w 143"/>
                  <a:gd name="T3" fmla="*/ 88 h 88"/>
                  <a:gd name="T4" fmla="*/ 0 w 143"/>
                  <a:gd name="T5" fmla="*/ 83 h 88"/>
                  <a:gd name="T6" fmla="*/ 8 w 143"/>
                  <a:gd name="T7" fmla="*/ 7 h 88"/>
                  <a:gd name="T8" fmla="*/ 14 w 143"/>
                  <a:gd name="T9" fmla="*/ 1 h 88"/>
                  <a:gd name="T10" fmla="*/ 138 w 143"/>
                  <a:gd name="T11" fmla="*/ 0 h 88"/>
                  <a:gd name="T12" fmla="*/ 142 w 143"/>
                  <a:gd name="T13" fmla="*/ 6 h 88"/>
                  <a:gd name="T14" fmla="*/ 134 w 143"/>
                  <a:gd name="T15" fmla="*/ 82 h 88"/>
                  <a:gd name="T16" fmla="*/ 129 w 143"/>
                  <a:gd name="T17" fmla="*/ 8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3" h="88">
                    <a:moveTo>
                      <a:pt x="129" y="88"/>
                    </a:moveTo>
                    <a:cubicBezTo>
                      <a:pt x="5" y="88"/>
                      <a:pt x="5" y="88"/>
                      <a:pt x="5" y="88"/>
                    </a:cubicBezTo>
                    <a:cubicBezTo>
                      <a:pt x="2" y="88"/>
                      <a:pt x="0" y="86"/>
                      <a:pt x="0" y="83"/>
                    </a:cubicBezTo>
                    <a:cubicBezTo>
                      <a:pt x="8" y="7"/>
                      <a:pt x="8" y="7"/>
                      <a:pt x="8" y="7"/>
                    </a:cubicBezTo>
                    <a:cubicBezTo>
                      <a:pt x="8" y="4"/>
                      <a:pt x="11" y="1"/>
                      <a:pt x="14" y="1"/>
                    </a:cubicBezTo>
                    <a:cubicBezTo>
                      <a:pt x="138" y="0"/>
                      <a:pt x="138" y="0"/>
                      <a:pt x="138" y="0"/>
                    </a:cubicBezTo>
                    <a:cubicBezTo>
                      <a:pt x="140" y="0"/>
                      <a:pt x="143" y="3"/>
                      <a:pt x="142" y="6"/>
                    </a:cubicBezTo>
                    <a:cubicBezTo>
                      <a:pt x="134" y="82"/>
                      <a:pt x="134" y="82"/>
                      <a:pt x="134" y="82"/>
                    </a:cubicBezTo>
                    <a:cubicBezTo>
                      <a:pt x="134" y="85"/>
                      <a:pt x="132" y="88"/>
                      <a:pt x="129" y="88"/>
                    </a:cubicBezTo>
                    <a:close/>
                  </a:path>
                </a:pathLst>
              </a:custGeom>
              <a:solidFill>
                <a:srgbClr val="DDD8D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 name="Freeform 4223">
                <a:extLst>
                  <a:ext uri="{FF2B5EF4-FFF2-40B4-BE49-F238E27FC236}">
                    <a16:creationId xmlns:a16="http://schemas.microsoft.com/office/drawing/2014/main" id="{12DBC642-254F-AFF2-B649-17C65134C3EC}"/>
                  </a:ext>
                </a:extLst>
              </p:cNvPr>
              <p:cNvSpPr>
                <a:spLocks/>
              </p:cNvSpPr>
              <p:nvPr/>
            </p:nvSpPr>
            <p:spPr bwMode="auto">
              <a:xfrm>
                <a:off x="8227414" y="12436936"/>
                <a:ext cx="175992" cy="1167929"/>
              </a:xfrm>
              <a:custGeom>
                <a:avLst/>
                <a:gdLst>
                  <a:gd name="T0" fmla="*/ 1 w 12"/>
                  <a:gd name="T1" fmla="*/ 84 h 84"/>
                  <a:gd name="T2" fmla="*/ 1 w 12"/>
                  <a:gd name="T3" fmla="*/ 84 h 84"/>
                  <a:gd name="T4" fmla="*/ 0 w 12"/>
                  <a:gd name="T5" fmla="*/ 83 h 84"/>
                  <a:gd name="T6" fmla="*/ 10 w 12"/>
                  <a:gd name="T7" fmla="*/ 1 h 84"/>
                  <a:gd name="T8" fmla="*/ 11 w 12"/>
                  <a:gd name="T9" fmla="*/ 0 h 84"/>
                  <a:gd name="T10" fmla="*/ 12 w 12"/>
                  <a:gd name="T11" fmla="*/ 2 h 84"/>
                  <a:gd name="T12" fmla="*/ 3 w 12"/>
                  <a:gd name="T13" fmla="*/ 83 h 84"/>
                  <a:gd name="T14" fmla="*/ 1 w 12"/>
                  <a:gd name="T15" fmla="*/ 84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84">
                    <a:moveTo>
                      <a:pt x="1" y="84"/>
                    </a:moveTo>
                    <a:cubicBezTo>
                      <a:pt x="1" y="84"/>
                      <a:pt x="1" y="84"/>
                      <a:pt x="1" y="84"/>
                    </a:cubicBezTo>
                    <a:cubicBezTo>
                      <a:pt x="1" y="84"/>
                      <a:pt x="0" y="84"/>
                      <a:pt x="0" y="83"/>
                    </a:cubicBezTo>
                    <a:cubicBezTo>
                      <a:pt x="10" y="1"/>
                      <a:pt x="10" y="1"/>
                      <a:pt x="10" y="1"/>
                    </a:cubicBezTo>
                    <a:cubicBezTo>
                      <a:pt x="10" y="1"/>
                      <a:pt x="11" y="0"/>
                      <a:pt x="11" y="0"/>
                    </a:cubicBezTo>
                    <a:cubicBezTo>
                      <a:pt x="12" y="0"/>
                      <a:pt x="12" y="1"/>
                      <a:pt x="12" y="2"/>
                    </a:cubicBezTo>
                    <a:cubicBezTo>
                      <a:pt x="3" y="83"/>
                      <a:pt x="3" y="83"/>
                      <a:pt x="3" y="83"/>
                    </a:cubicBezTo>
                    <a:cubicBezTo>
                      <a:pt x="2" y="84"/>
                      <a:pt x="2" y="84"/>
                      <a:pt x="1" y="84"/>
                    </a:cubicBezTo>
                    <a:close/>
                  </a:path>
                </a:pathLst>
              </a:custGeom>
              <a:solidFill>
                <a:srgbClr val="D1CE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 name="Freeform 4224">
                <a:extLst>
                  <a:ext uri="{FF2B5EF4-FFF2-40B4-BE49-F238E27FC236}">
                    <a16:creationId xmlns:a16="http://schemas.microsoft.com/office/drawing/2014/main" id="{95001646-E0E7-91D5-A269-A26CC1DDCB61}"/>
                  </a:ext>
                </a:extLst>
              </p:cNvPr>
              <p:cNvSpPr>
                <a:spLocks/>
              </p:cNvSpPr>
              <p:nvPr/>
            </p:nvSpPr>
            <p:spPr bwMode="auto">
              <a:xfrm>
                <a:off x="9075362" y="12820910"/>
                <a:ext cx="319981" cy="319981"/>
              </a:xfrm>
              <a:custGeom>
                <a:avLst/>
                <a:gdLst>
                  <a:gd name="T0" fmla="*/ 0 w 23"/>
                  <a:gd name="T1" fmla="*/ 10 h 22"/>
                  <a:gd name="T2" fmla="*/ 10 w 23"/>
                  <a:gd name="T3" fmla="*/ 22 h 22"/>
                  <a:gd name="T4" fmla="*/ 22 w 23"/>
                  <a:gd name="T5" fmla="*/ 12 h 22"/>
                  <a:gd name="T6" fmla="*/ 12 w 23"/>
                  <a:gd name="T7" fmla="*/ 0 h 22"/>
                  <a:gd name="T8" fmla="*/ 0 w 23"/>
                  <a:gd name="T9" fmla="*/ 10 h 22"/>
                </a:gdLst>
                <a:ahLst/>
                <a:cxnLst>
                  <a:cxn ang="0">
                    <a:pos x="T0" y="T1"/>
                  </a:cxn>
                  <a:cxn ang="0">
                    <a:pos x="T2" y="T3"/>
                  </a:cxn>
                  <a:cxn ang="0">
                    <a:pos x="T4" y="T5"/>
                  </a:cxn>
                  <a:cxn ang="0">
                    <a:pos x="T6" y="T7"/>
                  </a:cxn>
                  <a:cxn ang="0">
                    <a:pos x="T8" y="T9"/>
                  </a:cxn>
                </a:cxnLst>
                <a:rect l="0" t="0" r="r" b="b"/>
                <a:pathLst>
                  <a:path w="23" h="22">
                    <a:moveTo>
                      <a:pt x="0" y="10"/>
                    </a:moveTo>
                    <a:cubicBezTo>
                      <a:pt x="0" y="17"/>
                      <a:pt x="4" y="22"/>
                      <a:pt x="10" y="22"/>
                    </a:cubicBezTo>
                    <a:cubicBezTo>
                      <a:pt x="17" y="22"/>
                      <a:pt x="22" y="18"/>
                      <a:pt x="22" y="12"/>
                    </a:cubicBezTo>
                    <a:cubicBezTo>
                      <a:pt x="23" y="5"/>
                      <a:pt x="18" y="0"/>
                      <a:pt x="12" y="0"/>
                    </a:cubicBezTo>
                    <a:cubicBezTo>
                      <a:pt x="6" y="0"/>
                      <a:pt x="1" y="4"/>
                      <a:pt x="0" y="10"/>
                    </a:cubicBezTo>
                    <a:close/>
                  </a:path>
                </a:pathLst>
              </a:custGeom>
              <a:solidFill>
                <a:srgbClr val="EAE7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 name="Freeform 4226">
                <a:extLst>
                  <a:ext uri="{FF2B5EF4-FFF2-40B4-BE49-F238E27FC236}">
                    <a16:creationId xmlns:a16="http://schemas.microsoft.com/office/drawing/2014/main" id="{AB566B84-52AB-16ED-71D5-BD25C0EB36D2}"/>
                  </a:ext>
                </a:extLst>
              </p:cNvPr>
              <p:cNvSpPr>
                <a:spLocks/>
              </p:cNvSpPr>
              <p:nvPr/>
            </p:nvSpPr>
            <p:spPr bwMode="auto">
              <a:xfrm>
                <a:off x="7668505" y="13463105"/>
                <a:ext cx="2414780" cy="205759"/>
              </a:xfrm>
              <a:custGeom>
                <a:avLst/>
                <a:gdLst>
                  <a:gd name="T0" fmla="*/ 131 w 136"/>
                  <a:gd name="T1" fmla="*/ 14 h 15"/>
                  <a:gd name="T2" fmla="*/ 5 w 136"/>
                  <a:gd name="T3" fmla="*/ 15 h 15"/>
                  <a:gd name="T4" fmla="*/ 1 w 136"/>
                  <a:gd name="T5" fmla="*/ 10 h 15"/>
                  <a:gd name="T6" fmla="*/ 2 w 136"/>
                  <a:gd name="T7" fmla="*/ 1 h 15"/>
                  <a:gd name="T8" fmla="*/ 136 w 136"/>
                  <a:gd name="T9" fmla="*/ 0 h 15"/>
                  <a:gd name="T10" fmla="*/ 135 w 136"/>
                  <a:gd name="T11" fmla="*/ 10 h 15"/>
                  <a:gd name="T12" fmla="*/ 131 w 136"/>
                  <a:gd name="T13" fmla="*/ 14 h 15"/>
                </a:gdLst>
                <a:ahLst/>
                <a:cxnLst>
                  <a:cxn ang="0">
                    <a:pos x="T0" y="T1"/>
                  </a:cxn>
                  <a:cxn ang="0">
                    <a:pos x="T2" y="T3"/>
                  </a:cxn>
                  <a:cxn ang="0">
                    <a:pos x="T4" y="T5"/>
                  </a:cxn>
                  <a:cxn ang="0">
                    <a:pos x="T6" y="T7"/>
                  </a:cxn>
                  <a:cxn ang="0">
                    <a:pos x="T8" y="T9"/>
                  </a:cxn>
                  <a:cxn ang="0">
                    <a:pos x="T10" y="T11"/>
                  </a:cxn>
                  <a:cxn ang="0">
                    <a:pos x="T12" y="T13"/>
                  </a:cxn>
                </a:cxnLst>
                <a:rect l="0" t="0" r="r" b="b"/>
                <a:pathLst>
                  <a:path w="136" h="15">
                    <a:moveTo>
                      <a:pt x="131" y="14"/>
                    </a:moveTo>
                    <a:cubicBezTo>
                      <a:pt x="5" y="15"/>
                      <a:pt x="5" y="15"/>
                      <a:pt x="5" y="15"/>
                    </a:cubicBezTo>
                    <a:cubicBezTo>
                      <a:pt x="2" y="15"/>
                      <a:pt x="0" y="12"/>
                      <a:pt x="1" y="10"/>
                    </a:cubicBezTo>
                    <a:cubicBezTo>
                      <a:pt x="2" y="1"/>
                      <a:pt x="2" y="1"/>
                      <a:pt x="2" y="1"/>
                    </a:cubicBezTo>
                    <a:cubicBezTo>
                      <a:pt x="136" y="0"/>
                      <a:pt x="136" y="0"/>
                      <a:pt x="136" y="0"/>
                    </a:cubicBezTo>
                    <a:cubicBezTo>
                      <a:pt x="135" y="10"/>
                      <a:pt x="135" y="10"/>
                      <a:pt x="135" y="10"/>
                    </a:cubicBezTo>
                    <a:cubicBezTo>
                      <a:pt x="135" y="12"/>
                      <a:pt x="133" y="14"/>
                      <a:pt x="131" y="14"/>
                    </a:cubicBezTo>
                    <a:close/>
                  </a:path>
                </a:pathLst>
              </a:custGeom>
              <a:solidFill>
                <a:srgbClr val="D1CE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8" name="Group 17">
              <a:extLst>
                <a:ext uri="{FF2B5EF4-FFF2-40B4-BE49-F238E27FC236}">
                  <a16:creationId xmlns:a16="http://schemas.microsoft.com/office/drawing/2014/main" id="{2CAB4733-C4A2-E6FD-C8A5-D34306778F10}"/>
                </a:ext>
              </a:extLst>
            </p:cNvPr>
            <p:cNvGrpSpPr/>
            <p:nvPr/>
          </p:nvGrpSpPr>
          <p:grpSpPr>
            <a:xfrm rot="172072">
              <a:off x="9215144" y="9680395"/>
              <a:ext cx="1946204" cy="2530076"/>
              <a:chOff x="6875766" y="3784645"/>
              <a:chExt cx="766859" cy="996921"/>
            </a:xfrm>
          </p:grpSpPr>
          <p:sp>
            <p:nvSpPr>
              <p:cNvPr id="53" name="Freeform 1498">
                <a:extLst>
                  <a:ext uri="{FF2B5EF4-FFF2-40B4-BE49-F238E27FC236}">
                    <a16:creationId xmlns:a16="http://schemas.microsoft.com/office/drawing/2014/main" id="{A79A8EFD-81D0-BE1C-6C41-5563746D7EEC}"/>
                  </a:ext>
                </a:extLst>
              </p:cNvPr>
              <p:cNvSpPr>
                <a:spLocks/>
              </p:cNvSpPr>
              <p:nvPr/>
            </p:nvSpPr>
            <p:spPr bwMode="auto">
              <a:xfrm>
                <a:off x="6963407" y="3938017"/>
                <a:ext cx="602536" cy="843549"/>
              </a:xfrm>
              <a:custGeom>
                <a:avLst/>
                <a:gdLst>
                  <a:gd name="T0" fmla="*/ 55 w 55"/>
                  <a:gd name="T1" fmla="*/ 0 h 77"/>
                  <a:gd name="T2" fmla="*/ 52 w 55"/>
                  <a:gd name="T3" fmla="*/ 73 h 77"/>
                  <a:gd name="T4" fmla="*/ 15 w 55"/>
                  <a:gd name="T5" fmla="*/ 77 h 77"/>
                  <a:gd name="T6" fmla="*/ 0 w 55"/>
                  <a:gd name="T7" fmla="*/ 4 h 77"/>
                  <a:gd name="T8" fmla="*/ 55 w 55"/>
                  <a:gd name="T9" fmla="*/ 0 h 77"/>
                </a:gdLst>
                <a:ahLst/>
                <a:cxnLst>
                  <a:cxn ang="0">
                    <a:pos x="T0" y="T1"/>
                  </a:cxn>
                  <a:cxn ang="0">
                    <a:pos x="T2" y="T3"/>
                  </a:cxn>
                  <a:cxn ang="0">
                    <a:pos x="T4" y="T5"/>
                  </a:cxn>
                  <a:cxn ang="0">
                    <a:pos x="T6" y="T7"/>
                  </a:cxn>
                  <a:cxn ang="0">
                    <a:pos x="T8" y="T9"/>
                  </a:cxn>
                </a:cxnLst>
                <a:rect l="0" t="0" r="r" b="b"/>
                <a:pathLst>
                  <a:path w="55" h="77">
                    <a:moveTo>
                      <a:pt x="55" y="0"/>
                    </a:moveTo>
                    <a:lnTo>
                      <a:pt x="52" y="73"/>
                    </a:lnTo>
                    <a:lnTo>
                      <a:pt x="15" y="77"/>
                    </a:lnTo>
                    <a:lnTo>
                      <a:pt x="0" y="4"/>
                    </a:lnTo>
                    <a:lnTo>
                      <a:pt x="55" y="0"/>
                    </a:lnTo>
                    <a:close/>
                  </a:path>
                </a:pathLst>
              </a:custGeom>
              <a:solidFill>
                <a:srgbClr val="FAE7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 name="Freeform 1499">
                <a:extLst>
                  <a:ext uri="{FF2B5EF4-FFF2-40B4-BE49-F238E27FC236}">
                    <a16:creationId xmlns:a16="http://schemas.microsoft.com/office/drawing/2014/main" id="{911FF3E0-A236-0DA5-032C-8C42E73EE1B1}"/>
                  </a:ext>
                </a:extLst>
              </p:cNvPr>
              <p:cNvSpPr>
                <a:spLocks/>
              </p:cNvSpPr>
              <p:nvPr/>
            </p:nvSpPr>
            <p:spPr bwMode="auto">
              <a:xfrm>
                <a:off x="6875766" y="3784645"/>
                <a:ext cx="766859" cy="219103"/>
              </a:xfrm>
              <a:custGeom>
                <a:avLst/>
                <a:gdLst>
                  <a:gd name="T0" fmla="*/ 70 w 70"/>
                  <a:gd name="T1" fmla="*/ 14 h 20"/>
                  <a:gd name="T2" fmla="*/ 2 w 70"/>
                  <a:gd name="T3" fmla="*/ 20 h 20"/>
                  <a:gd name="T4" fmla="*/ 0 w 70"/>
                  <a:gd name="T5" fmla="*/ 12 h 20"/>
                  <a:gd name="T6" fmla="*/ 8 w 70"/>
                  <a:gd name="T7" fmla="*/ 12 h 20"/>
                  <a:gd name="T8" fmla="*/ 6 w 70"/>
                  <a:gd name="T9" fmla="*/ 0 h 20"/>
                  <a:gd name="T10" fmla="*/ 63 w 70"/>
                  <a:gd name="T11" fmla="*/ 3 h 20"/>
                  <a:gd name="T12" fmla="*/ 63 w 70"/>
                  <a:gd name="T13" fmla="*/ 8 h 20"/>
                  <a:gd name="T14" fmla="*/ 69 w 70"/>
                  <a:gd name="T15" fmla="*/ 8 h 20"/>
                  <a:gd name="T16" fmla="*/ 70 w 70"/>
                  <a:gd name="T17" fmla="*/ 14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0" h="20">
                    <a:moveTo>
                      <a:pt x="70" y="14"/>
                    </a:moveTo>
                    <a:lnTo>
                      <a:pt x="2" y="20"/>
                    </a:lnTo>
                    <a:lnTo>
                      <a:pt x="0" y="12"/>
                    </a:lnTo>
                    <a:lnTo>
                      <a:pt x="8" y="12"/>
                    </a:lnTo>
                    <a:lnTo>
                      <a:pt x="6" y="0"/>
                    </a:lnTo>
                    <a:lnTo>
                      <a:pt x="63" y="3"/>
                    </a:lnTo>
                    <a:lnTo>
                      <a:pt x="63" y="8"/>
                    </a:lnTo>
                    <a:lnTo>
                      <a:pt x="69" y="8"/>
                    </a:lnTo>
                    <a:lnTo>
                      <a:pt x="70" y="14"/>
                    </a:lnTo>
                    <a:close/>
                  </a:path>
                </a:pathLst>
              </a:custGeom>
              <a:solidFill>
                <a:srgbClr val="5247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9" name="Group 18">
              <a:extLst>
                <a:ext uri="{FF2B5EF4-FFF2-40B4-BE49-F238E27FC236}">
                  <a16:creationId xmlns:a16="http://schemas.microsoft.com/office/drawing/2014/main" id="{72EB10FB-4B08-FF57-B663-2293CE64C1D0}"/>
                </a:ext>
              </a:extLst>
            </p:cNvPr>
            <p:cNvGrpSpPr/>
            <p:nvPr/>
          </p:nvGrpSpPr>
          <p:grpSpPr>
            <a:xfrm>
              <a:off x="4766705" y="2937421"/>
              <a:ext cx="3954808" cy="4667304"/>
              <a:chOff x="1803696" y="1810576"/>
              <a:chExt cx="2482763" cy="2930057"/>
            </a:xfrm>
          </p:grpSpPr>
          <p:grpSp>
            <p:nvGrpSpPr>
              <p:cNvPr id="20" name="Group 19">
                <a:extLst>
                  <a:ext uri="{FF2B5EF4-FFF2-40B4-BE49-F238E27FC236}">
                    <a16:creationId xmlns:a16="http://schemas.microsoft.com/office/drawing/2014/main" id="{C1FB4ED3-34BA-90FA-4DC2-AFD614E8D5D0}"/>
                  </a:ext>
                </a:extLst>
              </p:cNvPr>
              <p:cNvGrpSpPr/>
              <p:nvPr/>
            </p:nvGrpSpPr>
            <p:grpSpPr>
              <a:xfrm>
                <a:off x="1803696" y="1810576"/>
                <a:ext cx="2482763" cy="2930057"/>
                <a:chOff x="142953" y="934202"/>
                <a:chExt cx="1561324" cy="1842612"/>
              </a:xfrm>
            </p:grpSpPr>
            <p:sp>
              <p:nvSpPr>
                <p:cNvPr id="22" name="Freeform 115">
                  <a:extLst>
                    <a:ext uri="{FF2B5EF4-FFF2-40B4-BE49-F238E27FC236}">
                      <a16:creationId xmlns:a16="http://schemas.microsoft.com/office/drawing/2014/main" id="{C85433E7-59DF-59EF-01AB-865C732C1FF6}"/>
                    </a:ext>
                  </a:extLst>
                </p:cNvPr>
                <p:cNvSpPr>
                  <a:spLocks/>
                </p:cNvSpPr>
                <p:nvPr/>
              </p:nvSpPr>
              <p:spPr bwMode="auto">
                <a:xfrm>
                  <a:off x="142953" y="1880972"/>
                  <a:ext cx="345543" cy="473521"/>
                </a:xfrm>
                <a:custGeom>
                  <a:avLst/>
                  <a:gdLst>
                    <a:gd name="T0" fmla="*/ 2 w 32"/>
                    <a:gd name="T1" fmla="*/ 19 h 44"/>
                    <a:gd name="T2" fmla="*/ 20 w 32"/>
                    <a:gd name="T3" fmla="*/ 40 h 44"/>
                    <a:gd name="T4" fmla="*/ 31 w 32"/>
                    <a:gd name="T5" fmla="*/ 20 h 44"/>
                    <a:gd name="T6" fmla="*/ 15 w 32"/>
                    <a:gd name="T7" fmla="*/ 2 h 44"/>
                    <a:gd name="T8" fmla="*/ 2 w 32"/>
                    <a:gd name="T9" fmla="*/ 19 h 44"/>
                  </a:gdLst>
                  <a:ahLst/>
                  <a:cxnLst>
                    <a:cxn ang="0">
                      <a:pos x="T0" y="T1"/>
                    </a:cxn>
                    <a:cxn ang="0">
                      <a:pos x="T2" y="T3"/>
                    </a:cxn>
                    <a:cxn ang="0">
                      <a:pos x="T4" y="T5"/>
                    </a:cxn>
                    <a:cxn ang="0">
                      <a:pos x="T6" y="T7"/>
                    </a:cxn>
                    <a:cxn ang="0">
                      <a:pos x="T8" y="T9"/>
                    </a:cxn>
                  </a:cxnLst>
                  <a:rect l="0" t="0" r="r" b="b"/>
                  <a:pathLst>
                    <a:path w="32" h="44">
                      <a:moveTo>
                        <a:pt x="2" y="19"/>
                      </a:moveTo>
                      <a:cubicBezTo>
                        <a:pt x="3" y="30"/>
                        <a:pt x="12" y="44"/>
                        <a:pt x="20" y="40"/>
                      </a:cubicBezTo>
                      <a:cubicBezTo>
                        <a:pt x="27" y="37"/>
                        <a:pt x="32" y="31"/>
                        <a:pt x="31" y="20"/>
                      </a:cubicBezTo>
                      <a:cubicBezTo>
                        <a:pt x="29" y="9"/>
                        <a:pt x="23" y="4"/>
                        <a:pt x="15" y="2"/>
                      </a:cubicBezTo>
                      <a:cubicBezTo>
                        <a:pt x="5" y="0"/>
                        <a:pt x="0" y="8"/>
                        <a:pt x="2" y="19"/>
                      </a:cubicBezTo>
                    </a:path>
                  </a:pathLst>
                </a:custGeom>
                <a:solidFill>
                  <a:srgbClr val="ED90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23" name="Freeform 116">
                  <a:extLst>
                    <a:ext uri="{FF2B5EF4-FFF2-40B4-BE49-F238E27FC236}">
                      <a16:creationId xmlns:a16="http://schemas.microsoft.com/office/drawing/2014/main" id="{CE2B9187-F142-DA95-FA54-A7523A6912AC}"/>
                    </a:ext>
                  </a:extLst>
                </p:cNvPr>
                <p:cNvSpPr>
                  <a:spLocks/>
                </p:cNvSpPr>
                <p:nvPr/>
              </p:nvSpPr>
              <p:spPr bwMode="auto">
                <a:xfrm>
                  <a:off x="194144" y="1880972"/>
                  <a:ext cx="140780" cy="102382"/>
                </a:xfrm>
                <a:custGeom>
                  <a:avLst/>
                  <a:gdLst>
                    <a:gd name="T0" fmla="*/ 0 w 14"/>
                    <a:gd name="T1" fmla="*/ 5 h 9"/>
                    <a:gd name="T2" fmla="*/ 14 w 14"/>
                    <a:gd name="T3" fmla="*/ 9 h 9"/>
                    <a:gd name="T4" fmla="*/ 13 w 14"/>
                    <a:gd name="T5" fmla="*/ 2 h 9"/>
                    <a:gd name="T6" fmla="*/ 7 w 14"/>
                    <a:gd name="T7" fmla="*/ 1 h 9"/>
                    <a:gd name="T8" fmla="*/ 0 w 14"/>
                    <a:gd name="T9" fmla="*/ 5 h 9"/>
                  </a:gdLst>
                  <a:ahLst/>
                  <a:cxnLst>
                    <a:cxn ang="0">
                      <a:pos x="T0" y="T1"/>
                    </a:cxn>
                    <a:cxn ang="0">
                      <a:pos x="T2" y="T3"/>
                    </a:cxn>
                    <a:cxn ang="0">
                      <a:pos x="T4" y="T5"/>
                    </a:cxn>
                    <a:cxn ang="0">
                      <a:pos x="T6" y="T7"/>
                    </a:cxn>
                    <a:cxn ang="0">
                      <a:pos x="T8" y="T9"/>
                    </a:cxn>
                  </a:cxnLst>
                  <a:rect l="0" t="0" r="r" b="b"/>
                  <a:pathLst>
                    <a:path w="14" h="9">
                      <a:moveTo>
                        <a:pt x="0" y="5"/>
                      </a:moveTo>
                      <a:cubicBezTo>
                        <a:pt x="2" y="2"/>
                        <a:pt x="12" y="1"/>
                        <a:pt x="14" y="9"/>
                      </a:cubicBezTo>
                      <a:cubicBezTo>
                        <a:pt x="13" y="2"/>
                        <a:pt x="13" y="2"/>
                        <a:pt x="13" y="2"/>
                      </a:cubicBezTo>
                      <a:cubicBezTo>
                        <a:pt x="13" y="2"/>
                        <a:pt x="10" y="0"/>
                        <a:pt x="7" y="1"/>
                      </a:cubicBezTo>
                      <a:cubicBezTo>
                        <a:pt x="2" y="2"/>
                        <a:pt x="0" y="5"/>
                        <a:pt x="0" y="5"/>
                      </a:cubicBezTo>
                      <a:close/>
                    </a:path>
                  </a:pathLst>
                </a:custGeom>
                <a:solidFill>
                  <a:srgbClr val="FCBB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24" name="Freeform 117">
                  <a:extLst>
                    <a:ext uri="{FF2B5EF4-FFF2-40B4-BE49-F238E27FC236}">
                      <a16:creationId xmlns:a16="http://schemas.microsoft.com/office/drawing/2014/main" id="{ABD24C71-B5F3-F8C6-DCE8-A81E5720BA4B}"/>
                    </a:ext>
                  </a:extLst>
                </p:cNvPr>
                <p:cNvSpPr>
                  <a:spLocks/>
                </p:cNvSpPr>
                <p:nvPr/>
              </p:nvSpPr>
              <p:spPr bwMode="auto">
                <a:xfrm>
                  <a:off x="1358734" y="1880972"/>
                  <a:ext cx="345543" cy="473521"/>
                </a:xfrm>
                <a:custGeom>
                  <a:avLst/>
                  <a:gdLst>
                    <a:gd name="T0" fmla="*/ 30 w 32"/>
                    <a:gd name="T1" fmla="*/ 19 h 44"/>
                    <a:gd name="T2" fmla="*/ 12 w 32"/>
                    <a:gd name="T3" fmla="*/ 40 h 44"/>
                    <a:gd name="T4" fmla="*/ 2 w 32"/>
                    <a:gd name="T5" fmla="*/ 20 h 44"/>
                    <a:gd name="T6" fmla="*/ 18 w 32"/>
                    <a:gd name="T7" fmla="*/ 2 h 44"/>
                    <a:gd name="T8" fmla="*/ 30 w 32"/>
                    <a:gd name="T9" fmla="*/ 19 h 44"/>
                  </a:gdLst>
                  <a:ahLst/>
                  <a:cxnLst>
                    <a:cxn ang="0">
                      <a:pos x="T0" y="T1"/>
                    </a:cxn>
                    <a:cxn ang="0">
                      <a:pos x="T2" y="T3"/>
                    </a:cxn>
                    <a:cxn ang="0">
                      <a:pos x="T4" y="T5"/>
                    </a:cxn>
                    <a:cxn ang="0">
                      <a:pos x="T6" y="T7"/>
                    </a:cxn>
                    <a:cxn ang="0">
                      <a:pos x="T8" y="T9"/>
                    </a:cxn>
                  </a:cxnLst>
                  <a:rect l="0" t="0" r="r" b="b"/>
                  <a:pathLst>
                    <a:path w="32" h="44">
                      <a:moveTo>
                        <a:pt x="30" y="19"/>
                      </a:moveTo>
                      <a:cubicBezTo>
                        <a:pt x="29" y="30"/>
                        <a:pt x="20" y="44"/>
                        <a:pt x="12" y="40"/>
                      </a:cubicBezTo>
                      <a:cubicBezTo>
                        <a:pt x="6" y="37"/>
                        <a:pt x="0" y="31"/>
                        <a:pt x="2" y="20"/>
                      </a:cubicBezTo>
                      <a:cubicBezTo>
                        <a:pt x="3" y="9"/>
                        <a:pt x="9" y="4"/>
                        <a:pt x="18" y="2"/>
                      </a:cubicBezTo>
                      <a:cubicBezTo>
                        <a:pt x="27" y="0"/>
                        <a:pt x="32" y="8"/>
                        <a:pt x="30" y="19"/>
                      </a:cubicBezTo>
                    </a:path>
                  </a:pathLst>
                </a:custGeom>
                <a:solidFill>
                  <a:srgbClr val="ED90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25" name="Freeform 118">
                  <a:extLst>
                    <a:ext uri="{FF2B5EF4-FFF2-40B4-BE49-F238E27FC236}">
                      <a16:creationId xmlns:a16="http://schemas.microsoft.com/office/drawing/2014/main" id="{59EC23C8-5D45-1645-986B-EAD97EF8ABE9}"/>
                    </a:ext>
                  </a:extLst>
                </p:cNvPr>
                <p:cNvSpPr>
                  <a:spLocks/>
                </p:cNvSpPr>
                <p:nvPr/>
              </p:nvSpPr>
              <p:spPr bwMode="auto">
                <a:xfrm>
                  <a:off x="1512307" y="1880972"/>
                  <a:ext cx="153573" cy="102382"/>
                </a:xfrm>
                <a:custGeom>
                  <a:avLst/>
                  <a:gdLst>
                    <a:gd name="T0" fmla="*/ 14 w 14"/>
                    <a:gd name="T1" fmla="*/ 5 h 9"/>
                    <a:gd name="T2" fmla="*/ 0 w 14"/>
                    <a:gd name="T3" fmla="*/ 9 h 9"/>
                    <a:gd name="T4" fmla="*/ 1 w 14"/>
                    <a:gd name="T5" fmla="*/ 2 h 9"/>
                    <a:gd name="T6" fmla="*/ 7 w 14"/>
                    <a:gd name="T7" fmla="*/ 1 h 9"/>
                    <a:gd name="T8" fmla="*/ 14 w 14"/>
                    <a:gd name="T9" fmla="*/ 5 h 9"/>
                  </a:gdLst>
                  <a:ahLst/>
                  <a:cxnLst>
                    <a:cxn ang="0">
                      <a:pos x="T0" y="T1"/>
                    </a:cxn>
                    <a:cxn ang="0">
                      <a:pos x="T2" y="T3"/>
                    </a:cxn>
                    <a:cxn ang="0">
                      <a:pos x="T4" y="T5"/>
                    </a:cxn>
                    <a:cxn ang="0">
                      <a:pos x="T6" y="T7"/>
                    </a:cxn>
                    <a:cxn ang="0">
                      <a:pos x="T8" y="T9"/>
                    </a:cxn>
                  </a:cxnLst>
                  <a:rect l="0" t="0" r="r" b="b"/>
                  <a:pathLst>
                    <a:path w="14" h="9">
                      <a:moveTo>
                        <a:pt x="14" y="5"/>
                      </a:moveTo>
                      <a:cubicBezTo>
                        <a:pt x="12" y="2"/>
                        <a:pt x="3" y="1"/>
                        <a:pt x="0" y="9"/>
                      </a:cubicBezTo>
                      <a:cubicBezTo>
                        <a:pt x="1" y="2"/>
                        <a:pt x="1" y="2"/>
                        <a:pt x="1" y="2"/>
                      </a:cubicBezTo>
                      <a:cubicBezTo>
                        <a:pt x="1" y="2"/>
                        <a:pt x="4" y="0"/>
                        <a:pt x="7" y="1"/>
                      </a:cubicBezTo>
                      <a:cubicBezTo>
                        <a:pt x="12" y="2"/>
                        <a:pt x="14" y="5"/>
                        <a:pt x="14" y="5"/>
                      </a:cubicBezTo>
                      <a:close/>
                    </a:path>
                  </a:pathLst>
                </a:custGeom>
                <a:solidFill>
                  <a:srgbClr val="FCBB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26" name="Freeform 119">
                  <a:extLst>
                    <a:ext uri="{FF2B5EF4-FFF2-40B4-BE49-F238E27FC236}">
                      <a16:creationId xmlns:a16="http://schemas.microsoft.com/office/drawing/2014/main" id="{6A369342-8C44-5812-71FA-B7342E56E510}"/>
                    </a:ext>
                  </a:extLst>
                </p:cNvPr>
                <p:cNvSpPr>
                  <a:spLocks/>
                </p:cNvSpPr>
                <p:nvPr/>
              </p:nvSpPr>
              <p:spPr bwMode="auto">
                <a:xfrm>
                  <a:off x="334915" y="1113108"/>
                  <a:ext cx="1190194" cy="1241385"/>
                </a:xfrm>
                <a:custGeom>
                  <a:avLst/>
                  <a:gdLst>
                    <a:gd name="T0" fmla="*/ 56 w 111"/>
                    <a:gd name="T1" fmla="*/ 0 h 115"/>
                    <a:gd name="T2" fmla="*/ 111 w 111"/>
                    <a:gd name="T3" fmla="*/ 60 h 115"/>
                    <a:gd name="T4" fmla="*/ 56 w 111"/>
                    <a:gd name="T5" fmla="*/ 115 h 115"/>
                    <a:gd name="T6" fmla="*/ 0 w 111"/>
                    <a:gd name="T7" fmla="*/ 60 h 115"/>
                    <a:gd name="T8" fmla="*/ 56 w 111"/>
                    <a:gd name="T9" fmla="*/ 0 h 115"/>
                  </a:gdLst>
                  <a:ahLst/>
                  <a:cxnLst>
                    <a:cxn ang="0">
                      <a:pos x="T0" y="T1"/>
                    </a:cxn>
                    <a:cxn ang="0">
                      <a:pos x="T2" y="T3"/>
                    </a:cxn>
                    <a:cxn ang="0">
                      <a:pos x="T4" y="T5"/>
                    </a:cxn>
                    <a:cxn ang="0">
                      <a:pos x="T6" y="T7"/>
                    </a:cxn>
                    <a:cxn ang="0">
                      <a:pos x="T8" y="T9"/>
                    </a:cxn>
                  </a:cxnLst>
                  <a:rect l="0" t="0" r="r" b="b"/>
                  <a:pathLst>
                    <a:path w="111" h="115">
                      <a:moveTo>
                        <a:pt x="56" y="0"/>
                      </a:moveTo>
                      <a:cubicBezTo>
                        <a:pt x="86" y="0"/>
                        <a:pt x="111" y="19"/>
                        <a:pt x="111" y="60"/>
                      </a:cubicBezTo>
                      <a:cubicBezTo>
                        <a:pt x="111" y="90"/>
                        <a:pt x="86" y="115"/>
                        <a:pt x="56" y="115"/>
                      </a:cubicBezTo>
                      <a:cubicBezTo>
                        <a:pt x="25" y="115"/>
                        <a:pt x="0" y="90"/>
                        <a:pt x="0" y="60"/>
                      </a:cubicBezTo>
                      <a:cubicBezTo>
                        <a:pt x="0" y="20"/>
                        <a:pt x="25" y="0"/>
                        <a:pt x="56" y="0"/>
                      </a:cubicBezTo>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27" name="Freeform 120">
                  <a:extLst>
                    <a:ext uri="{FF2B5EF4-FFF2-40B4-BE49-F238E27FC236}">
                      <a16:creationId xmlns:a16="http://schemas.microsoft.com/office/drawing/2014/main" id="{3392CA35-B151-5687-B54D-3A9228A2090E}"/>
                    </a:ext>
                  </a:extLst>
                </p:cNvPr>
                <p:cNvSpPr>
                  <a:spLocks/>
                </p:cNvSpPr>
                <p:nvPr/>
              </p:nvSpPr>
              <p:spPr bwMode="auto">
                <a:xfrm>
                  <a:off x="360511" y="1484238"/>
                  <a:ext cx="1151797" cy="1292576"/>
                </a:xfrm>
                <a:custGeom>
                  <a:avLst/>
                  <a:gdLst>
                    <a:gd name="T0" fmla="*/ 107 w 107"/>
                    <a:gd name="T1" fmla="*/ 53 h 120"/>
                    <a:gd name="T2" fmla="*/ 53 w 107"/>
                    <a:gd name="T3" fmla="*/ 120 h 120"/>
                    <a:gd name="T4" fmla="*/ 0 w 107"/>
                    <a:gd name="T5" fmla="*/ 53 h 120"/>
                    <a:gd name="T6" fmla="*/ 53 w 107"/>
                    <a:gd name="T7" fmla="*/ 0 h 120"/>
                    <a:gd name="T8" fmla="*/ 107 w 107"/>
                    <a:gd name="T9" fmla="*/ 53 h 120"/>
                  </a:gdLst>
                  <a:ahLst/>
                  <a:cxnLst>
                    <a:cxn ang="0">
                      <a:pos x="T0" y="T1"/>
                    </a:cxn>
                    <a:cxn ang="0">
                      <a:pos x="T2" y="T3"/>
                    </a:cxn>
                    <a:cxn ang="0">
                      <a:pos x="T4" y="T5"/>
                    </a:cxn>
                    <a:cxn ang="0">
                      <a:pos x="T6" y="T7"/>
                    </a:cxn>
                    <a:cxn ang="0">
                      <a:pos x="T8" y="T9"/>
                    </a:cxn>
                  </a:cxnLst>
                  <a:rect l="0" t="0" r="r" b="b"/>
                  <a:pathLst>
                    <a:path w="107" h="120">
                      <a:moveTo>
                        <a:pt x="107" y="53"/>
                      </a:moveTo>
                      <a:cubicBezTo>
                        <a:pt x="107" y="83"/>
                        <a:pt x="88" y="120"/>
                        <a:pt x="53" y="120"/>
                      </a:cubicBezTo>
                      <a:cubicBezTo>
                        <a:pt x="17" y="120"/>
                        <a:pt x="0" y="83"/>
                        <a:pt x="0" y="53"/>
                      </a:cubicBezTo>
                      <a:cubicBezTo>
                        <a:pt x="0" y="24"/>
                        <a:pt x="24" y="0"/>
                        <a:pt x="53" y="0"/>
                      </a:cubicBezTo>
                      <a:cubicBezTo>
                        <a:pt x="83" y="0"/>
                        <a:pt x="107" y="24"/>
                        <a:pt x="107" y="53"/>
                      </a:cubicBezTo>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28" name="Freeform 123">
                  <a:extLst>
                    <a:ext uri="{FF2B5EF4-FFF2-40B4-BE49-F238E27FC236}">
                      <a16:creationId xmlns:a16="http://schemas.microsoft.com/office/drawing/2014/main" id="{739B400D-9315-0076-27BC-E2580117C071}"/>
                    </a:ext>
                  </a:extLst>
                </p:cNvPr>
                <p:cNvSpPr>
                  <a:spLocks/>
                </p:cNvSpPr>
                <p:nvPr/>
              </p:nvSpPr>
              <p:spPr bwMode="auto">
                <a:xfrm>
                  <a:off x="514083" y="1740193"/>
                  <a:ext cx="243161" cy="89588"/>
                </a:xfrm>
                <a:custGeom>
                  <a:avLst/>
                  <a:gdLst>
                    <a:gd name="T0" fmla="*/ 15 w 23"/>
                    <a:gd name="T1" fmla="*/ 0 h 8"/>
                    <a:gd name="T2" fmla="*/ 0 w 23"/>
                    <a:gd name="T3" fmla="*/ 7 h 8"/>
                    <a:gd name="T4" fmla="*/ 0 w 23"/>
                    <a:gd name="T5" fmla="*/ 8 h 8"/>
                    <a:gd name="T6" fmla="*/ 5 w 23"/>
                    <a:gd name="T7" fmla="*/ 8 h 8"/>
                    <a:gd name="T8" fmla="*/ 15 w 23"/>
                    <a:gd name="T9" fmla="*/ 4 h 8"/>
                    <a:gd name="T10" fmla="*/ 19 w 23"/>
                    <a:gd name="T11" fmla="*/ 5 h 8"/>
                    <a:gd name="T12" fmla="*/ 20 w 23"/>
                    <a:gd name="T13" fmla="*/ 5 h 8"/>
                    <a:gd name="T14" fmla="*/ 22 w 23"/>
                    <a:gd name="T15" fmla="*/ 5 h 8"/>
                    <a:gd name="T16" fmla="*/ 22 w 23"/>
                    <a:gd name="T17" fmla="*/ 4 h 8"/>
                    <a:gd name="T18" fmla="*/ 22 w 23"/>
                    <a:gd name="T19" fmla="*/ 2 h 8"/>
                    <a:gd name="T20" fmla="*/ 22 w 23"/>
                    <a:gd name="T21" fmla="*/ 2 h 8"/>
                    <a:gd name="T22" fmla="*/ 22 w 23"/>
                    <a:gd name="T23" fmla="*/ 2 h 8"/>
                    <a:gd name="T24" fmla="*/ 22 w 23"/>
                    <a:gd name="T25" fmla="*/ 1 h 8"/>
                    <a:gd name="T26" fmla="*/ 22 w 23"/>
                    <a:gd name="T27" fmla="*/ 1 h 8"/>
                    <a:gd name="T28" fmla="*/ 22 w 23"/>
                    <a:gd name="T29" fmla="*/ 1 h 8"/>
                    <a:gd name="T30" fmla="*/ 21 w 23"/>
                    <a:gd name="T31" fmla="*/ 1 h 8"/>
                    <a:gd name="T32" fmla="*/ 15 w 23"/>
                    <a:gd name="T33"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8">
                      <a:moveTo>
                        <a:pt x="15" y="0"/>
                      </a:moveTo>
                      <a:cubicBezTo>
                        <a:pt x="8" y="0"/>
                        <a:pt x="2" y="4"/>
                        <a:pt x="0" y="7"/>
                      </a:cubicBezTo>
                      <a:cubicBezTo>
                        <a:pt x="0" y="8"/>
                        <a:pt x="0" y="8"/>
                        <a:pt x="0" y="8"/>
                      </a:cubicBezTo>
                      <a:cubicBezTo>
                        <a:pt x="1" y="8"/>
                        <a:pt x="3" y="8"/>
                        <a:pt x="5" y="8"/>
                      </a:cubicBezTo>
                      <a:cubicBezTo>
                        <a:pt x="7" y="7"/>
                        <a:pt x="10" y="4"/>
                        <a:pt x="15" y="4"/>
                      </a:cubicBezTo>
                      <a:cubicBezTo>
                        <a:pt x="16" y="4"/>
                        <a:pt x="18" y="4"/>
                        <a:pt x="19" y="5"/>
                      </a:cubicBezTo>
                      <a:cubicBezTo>
                        <a:pt x="20" y="5"/>
                        <a:pt x="20" y="5"/>
                        <a:pt x="20" y="5"/>
                      </a:cubicBezTo>
                      <a:cubicBezTo>
                        <a:pt x="21" y="5"/>
                        <a:pt x="21" y="5"/>
                        <a:pt x="22" y="5"/>
                      </a:cubicBezTo>
                      <a:cubicBezTo>
                        <a:pt x="22" y="5"/>
                        <a:pt x="22" y="4"/>
                        <a:pt x="22" y="4"/>
                      </a:cubicBezTo>
                      <a:cubicBezTo>
                        <a:pt x="23" y="3"/>
                        <a:pt x="23" y="2"/>
                        <a:pt x="22" y="2"/>
                      </a:cubicBezTo>
                      <a:cubicBezTo>
                        <a:pt x="22" y="2"/>
                        <a:pt x="22" y="2"/>
                        <a:pt x="22" y="2"/>
                      </a:cubicBezTo>
                      <a:cubicBezTo>
                        <a:pt x="22" y="2"/>
                        <a:pt x="22" y="2"/>
                        <a:pt x="22" y="2"/>
                      </a:cubicBezTo>
                      <a:cubicBezTo>
                        <a:pt x="22" y="1"/>
                        <a:pt x="22" y="1"/>
                        <a:pt x="22" y="1"/>
                      </a:cubicBezTo>
                      <a:cubicBezTo>
                        <a:pt x="22" y="1"/>
                        <a:pt x="22" y="1"/>
                        <a:pt x="22" y="1"/>
                      </a:cubicBezTo>
                      <a:cubicBezTo>
                        <a:pt x="22" y="1"/>
                        <a:pt x="22" y="1"/>
                        <a:pt x="22" y="1"/>
                      </a:cubicBezTo>
                      <a:cubicBezTo>
                        <a:pt x="21" y="1"/>
                        <a:pt x="21" y="1"/>
                        <a:pt x="21" y="1"/>
                      </a:cubicBezTo>
                      <a:cubicBezTo>
                        <a:pt x="19" y="0"/>
                        <a:pt x="17" y="0"/>
                        <a:pt x="15" y="0"/>
                      </a:cubicBezTo>
                    </a:path>
                  </a:pathLst>
                </a:custGeom>
                <a:solidFill>
                  <a:srgbClr val="D5A8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29" name="Freeform 124">
                  <a:extLst>
                    <a:ext uri="{FF2B5EF4-FFF2-40B4-BE49-F238E27FC236}">
                      <a16:creationId xmlns:a16="http://schemas.microsoft.com/office/drawing/2014/main" id="{BD28D6DA-9D7C-5566-FD84-63E0F2E4CB6E}"/>
                    </a:ext>
                  </a:extLst>
                </p:cNvPr>
                <p:cNvSpPr>
                  <a:spLocks/>
                </p:cNvSpPr>
                <p:nvPr/>
              </p:nvSpPr>
              <p:spPr bwMode="auto">
                <a:xfrm>
                  <a:off x="514083" y="1689002"/>
                  <a:ext cx="243161" cy="153573"/>
                </a:xfrm>
                <a:custGeom>
                  <a:avLst/>
                  <a:gdLst>
                    <a:gd name="T0" fmla="*/ 22 w 23"/>
                    <a:gd name="T1" fmla="*/ 8 h 14"/>
                    <a:gd name="T2" fmla="*/ 20 w 23"/>
                    <a:gd name="T3" fmla="*/ 8 h 14"/>
                    <a:gd name="T4" fmla="*/ 4 w 23"/>
                    <a:gd name="T5" fmla="*/ 13 h 14"/>
                    <a:gd name="T6" fmla="*/ 1 w 23"/>
                    <a:gd name="T7" fmla="*/ 13 h 14"/>
                    <a:gd name="T8" fmla="*/ 1 w 23"/>
                    <a:gd name="T9" fmla="*/ 10 h 14"/>
                    <a:gd name="T10" fmla="*/ 22 w 23"/>
                    <a:gd name="T11" fmla="*/ 4 h 14"/>
                    <a:gd name="T12" fmla="*/ 23 w 23"/>
                    <a:gd name="T13" fmla="*/ 7 h 14"/>
                    <a:gd name="T14" fmla="*/ 22 w 23"/>
                    <a:gd name="T15" fmla="*/ 8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14">
                      <a:moveTo>
                        <a:pt x="22" y="8"/>
                      </a:moveTo>
                      <a:cubicBezTo>
                        <a:pt x="22" y="8"/>
                        <a:pt x="21" y="8"/>
                        <a:pt x="20" y="8"/>
                      </a:cubicBezTo>
                      <a:cubicBezTo>
                        <a:pt x="11" y="5"/>
                        <a:pt x="5" y="13"/>
                        <a:pt x="4" y="13"/>
                      </a:cubicBezTo>
                      <a:cubicBezTo>
                        <a:pt x="4" y="14"/>
                        <a:pt x="2" y="14"/>
                        <a:pt x="1" y="13"/>
                      </a:cubicBezTo>
                      <a:cubicBezTo>
                        <a:pt x="0" y="13"/>
                        <a:pt x="0" y="11"/>
                        <a:pt x="1" y="10"/>
                      </a:cubicBezTo>
                      <a:cubicBezTo>
                        <a:pt x="4" y="6"/>
                        <a:pt x="12" y="0"/>
                        <a:pt x="22" y="4"/>
                      </a:cubicBezTo>
                      <a:cubicBezTo>
                        <a:pt x="23" y="4"/>
                        <a:pt x="23" y="6"/>
                        <a:pt x="23" y="7"/>
                      </a:cubicBezTo>
                      <a:cubicBezTo>
                        <a:pt x="23" y="7"/>
                        <a:pt x="23" y="8"/>
                        <a:pt x="22" y="8"/>
                      </a:cubicBezTo>
                      <a:close/>
                    </a:path>
                  </a:pathLst>
                </a:custGeom>
                <a:solidFill>
                  <a:srgbClr val="6F5B56"/>
                </a:solidFill>
                <a:ln>
                  <a:noFill/>
                </a:ln>
              </p:spPr>
              <p:txBody>
                <a:bodyPr vert="horz" wrap="square" lIns="45720" tIns="22860" rIns="45720" bIns="22860" numCol="1" anchor="t" anchorCtr="0" compatLnSpc="1">
                  <a:prstTxWarp prst="textNoShape">
                    <a:avLst/>
                  </a:prstTxWarp>
                </a:bodyPr>
                <a:lstStyle/>
                <a:p>
                  <a:endParaRPr lang="en-US" sz="900"/>
                </a:p>
              </p:txBody>
            </p:sp>
            <p:sp>
              <p:nvSpPr>
                <p:cNvPr id="30" name="Freeform 125">
                  <a:extLst>
                    <a:ext uri="{FF2B5EF4-FFF2-40B4-BE49-F238E27FC236}">
                      <a16:creationId xmlns:a16="http://schemas.microsoft.com/office/drawing/2014/main" id="{CD0A0031-E664-9EA6-FA7E-6809B81DA4AC}"/>
                    </a:ext>
                  </a:extLst>
                </p:cNvPr>
                <p:cNvSpPr>
                  <a:spLocks/>
                </p:cNvSpPr>
                <p:nvPr/>
              </p:nvSpPr>
              <p:spPr bwMode="auto">
                <a:xfrm>
                  <a:off x="514083" y="1689002"/>
                  <a:ext cx="243161" cy="140779"/>
                </a:xfrm>
                <a:custGeom>
                  <a:avLst/>
                  <a:gdLst>
                    <a:gd name="T0" fmla="*/ 1 w 23"/>
                    <a:gd name="T1" fmla="*/ 13 h 13"/>
                    <a:gd name="T2" fmla="*/ 2 w 23"/>
                    <a:gd name="T3" fmla="*/ 12 h 13"/>
                    <a:gd name="T4" fmla="*/ 23 w 23"/>
                    <a:gd name="T5" fmla="*/ 5 h 13"/>
                    <a:gd name="T6" fmla="*/ 23 w 23"/>
                    <a:gd name="T7" fmla="*/ 6 h 13"/>
                    <a:gd name="T8" fmla="*/ 22 w 23"/>
                    <a:gd name="T9" fmla="*/ 4 h 13"/>
                    <a:gd name="T10" fmla="*/ 1 w 23"/>
                    <a:gd name="T11" fmla="*/ 10 h 13"/>
                    <a:gd name="T12" fmla="*/ 1 w 23"/>
                    <a:gd name="T13" fmla="*/ 13 h 13"/>
                  </a:gdLst>
                  <a:ahLst/>
                  <a:cxnLst>
                    <a:cxn ang="0">
                      <a:pos x="T0" y="T1"/>
                    </a:cxn>
                    <a:cxn ang="0">
                      <a:pos x="T2" y="T3"/>
                    </a:cxn>
                    <a:cxn ang="0">
                      <a:pos x="T4" y="T5"/>
                    </a:cxn>
                    <a:cxn ang="0">
                      <a:pos x="T6" y="T7"/>
                    </a:cxn>
                    <a:cxn ang="0">
                      <a:pos x="T8" y="T9"/>
                    </a:cxn>
                    <a:cxn ang="0">
                      <a:pos x="T10" y="T11"/>
                    </a:cxn>
                    <a:cxn ang="0">
                      <a:pos x="T12" y="T13"/>
                    </a:cxn>
                  </a:cxnLst>
                  <a:rect l="0" t="0" r="r" b="b"/>
                  <a:pathLst>
                    <a:path w="23" h="13">
                      <a:moveTo>
                        <a:pt x="1" y="13"/>
                      </a:moveTo>
                      <a:cubicBezTo>
                        <a:pt x="1" y="13"/>
                        <a:pt x="1" y="12"/>
                        <a:pt x="2" y="12"/>
                      </a:cubicBezTo>
                      <a:cubicBezTo>
                        <a:pt x="4" y="8"/>
                        <a:pt x="13" y="1"/>
                        <a:pt x="23" y="5"/>
                      </a:cubicBezTo>
                      <a:cubicBezTo>
                        <a:pt x="23" y="5"/>
                        <a:pt x="23" y="5"/>
                        <a:pt x="23" y="6"/>
                      </a:cubicBezTo>
                      <a:cubicBezTo>
                        <a:pt x="23" y="5"/>
                        <a:pt x="22" y="4"/>
                        <a:pt x="22" y="4"/>
                      </a:cubicBezTo>
                      <a:cubicBezTo>
                        <a:pt x="12" y="0"/>
                        <a:pt x="4" y="6"/>
                        <a:pt x="1" y="10"/>
                      </a:cubicBezTo>
                      <a:cubicBezTo>
                        <a:pt x="0" y="11"/>
                        <a:pt x="0" y="13"/>
                        <a:pt x="1" y="13"/>
                      </a:cubicBezTo>
                      <a:close/>
                    </a:path>
                  </a:pathLst>
                </a:custGeom>
                <a:solidFill>
                  <a:srgbClr val="8E7771"/>
                </a:solidFill>
                <a:ln>
                  <a:noFill/>
                </a:ln>
              </p:spPr>
              <p:txBody>
                <a:bodyPr vert="horz" wrap="square" lIns="45720" tIns="22860" rIns="45720" bIns="22860" numCol="1" anchor="t" anchorCtr="0" compatLnSpc="1">
                  <a:prstTxWarp prst="textNoShape">
                    <a:avLst/>
                  </a:prstTxWarp>
                </a:bodyPr>
                <a:lstStyle/>
                <a:p>
                  <a:endParaRPr lang="en-US" sz="900"/>
                </a:p>
              </p:txBody>
            </p:sp>
            <p:sp>
              <p:nvSpPr>
                <p:cNvPr id="31" name="Freeform 126">
                  <a:extLst>
                    <a:ext uri="{FF2B5EF4-FFF2-40B4-BE49-F238E27FC236}">
                      <a16:creationId xmlns:a16="http://schemas.microsoft.com/office/drawing/2014/main" id="{CA34434A-1B72-43BF-0699-AC6693248454}"/>
                    </a:ext>
                  </a:extLst>
                </p:cNvPr>
                <p:cNvSpPr>
                  <a:spLocks/>
                </p:cNvSpPr>
                <p:nvPr/>
              </p:nvSpPr>
              <p:spPr bwMode="auto">
                <a:xfrm>
                  <a:off x="1064390" y="1740193"/>
                  <a:ext cx="243161" cy="127977"/>
                </a:xfrm>
                <a:custGeom>
                  <a:avLst/>
                  <a:gdLst>
                    <a:gd name="T0" fmla="*/ 8 w 23"/>
                    <a:gd name="T1" fmla="*/ 0 h 11"/>
                    <a:gd name="T2" fmla="*/ 1 w 23"/>
                    <a:gd name="T3" fmla="*/ 1 h 11"/>
                    <a:gd name="T4" fmla="*/ 1 w 23"/>
                    <a:gd name="T5" fmla="*/ 1 h 11"/>
                    <a:gd name="T6" fmla="*/ 1 w 23"/>
                    <a:gd name="T7" fmla="*/ 1 h 11"/>
                    <a:gd name="T8" fmla="*/ 1 w 23"/>
                    <a:gd name="T9" fmla="*/ 1 h 11"/>
                    <a:gd name="T10" fmla="*/ 1 w 23"/>
                    <a:gd name="T11" fmla="*/ 2 h 11"/>
                    <a:gd name="T12" fmla="*/ 0 w 23"/>
                    <a:gd name="T13" fmla="*/ 2 h 11"/>
                    <a:gd name="T14" fmla="*/ 0 w 23"/>
                    <a:gd name="T15" fmla="*/ 2 h 11"/>
                    <a:gd name="T16" fmla="*/ 0 w 23"/>
                    <a:gd name="T17" fmla="*/ 4 h 11"/>
                    <a:gd name="T18" fmla="*/ 1 w 23"/>
                    <a:gd name="T19" fmla="*/ 5 h 11"/>
                    <a:gd name="T20" fmla="*/ 2 w 23"/>
                    <a:gd name="T21" fmla="*/ 5 h 11"/>
                    <a:gd name="T22" fmla="*/ 3 w 23"/>
                    <a:gd name="T23" fmla="*/ 5 h 11"/>
                    <a:gd name="T24" fmla="*/ 8 w 23"/>
                    <a:gd name="T25" fmla="*/ 4 h 11"/>
                    <a:gd name="T26" fmla="*/ 19 w 23"/>
                    <a:gd name="T27" fmla="*/ 10 h 11"/>
                    <a:gd name="T28" fmla="*/ 20 w 23"/>
                    <a:gd name="T29" fmla="*/ 11 h 11"/>
                    <a:gd name="T30" fmla="*/ 21 w 23"/>
                    <a:gd name="T31" fmla="*/ 11 h 11"/>
                    <a:gd name="T32" fmla="*/ 22 w 23"/>
                    <a:gd name="T33" fmla="*/ 10 h 11"/>
                    <a:gd name="T34" fmla="*/ 22 w 23"/>
                    <a:gd name="T35" fmla="*/ 7 h 11"/>
                    <a:gd name="T36" fmla="*/ 8 w 23"/>
                    <a:gd name="T3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3" h="11">
                      <a:moveTo>
                        <a:pt x="8" y="0"/>
                      </a:moveTo>
                      <a:cubicBezTo>
                        <a:pt x="6" y="0"/>
                        <a:pt x="4" y="0"/>
                        <a:pt x="1" y="1"/>
                      </a:cubicBezTo>
                      <a:cubicBezTo>
                        <a:pt x="1" y="1"/>
                        <a:pt x="1" y="1"/>
                        <a:pt x="1" y="1"/>
                      </a:cubicBezTo>
                      <a:cubicBezTo>
                        <a:pt x="1" y="1"/>
                        <a:pt x="1" y="1"/>
                        <a:pt x="1" y="1"/>
                      </a:cubicBezTo>
                      <a:cubicBezTo>
                        <a:pt x="1" y="1"/>
                        <a:pt x="1" y="1"/>
                        <a:pt x="1" y="1"/>
                      </a:cubicBezTo>
                      <a:cubicBezTo>
                        <a:pt x="1" y="2"/>
                        <a:pt x="1" y="2"/>
                        <a:pt x="1" y="2"/>
                      </a:cubicBezTo>
                      <a:cubicBezTo>
                        <a:pt x="0" y="2"/>
                        <a:pt x="0" y="2"/>
                        <a:pt x="0" y="2"/>
                      </a:cubicBezTo>
                      <a:cubicBezTo>
                        <a:pt x="0" y="2"/>
                        <a:pt x="0" y="2"/>
                        <a:pt x="0" y="2"/>
                      </a:cubicBezTo>
                      <a:cubicBezTo>
                        <a:pt x="0" y="3"/>
                        <a:pt x="0" y="3"/>
                        <a:pt x="0" y="4"/>
                      </a:cubicBezTo>
                      <a:cubicBezTo>
                        <a:pt x="0" y="4"/>
                        <a:pt x="1" y="5"/>
                        <a:pt x="1" y="5"/>
                      </a:cubicBezTo>
                      <a:cubicBezTo>
                        <a:pt x="1" y="5"/>
                        <a:pt x="2" y="5"/>
                        <a:pt x="2" y="5"/>
                      </a:cubicBezTo>
                      <a:cubicBezTo>
                        <a:pt x="3" y="5"/>
                        <a:pt x="3" y="5"/>
                        <a:pt x="3" y="5"/>
                      </a:cubicBezTo>
                      <a:cubicBezTo>
                        <a:pt x="5" y="4"/>
                        <a:pt x="6" y="4"/>
                        <a:pt x="8" y="4"/>
                      </a:cubicBezTo>
                      <a:cubicBezTo>
                        <a:pt x="14" y="4"/>
                        <a:pt x="19" y="10"/>
                        <a:pt x="19" y="10"/>
                      </a:cubicBezTo>
                      <a:cubicBezTo>
                        <a:pt x="19" y="10"/>
                        <a:pt x="20" y="11"/>
                        <a:pt x="20" y="11"/>
                      </a:cubicBezTo>
                      <a:cubicBezTo>
                        <a:pt x="20" y="11"/>
                        <a:pt x="21" y="11"/>
                        <a:pt x="21" y="11"/>
                      </a:cubicBezTo>
                      <a:cubicBezTo>
                        <a:pt x="21" y="11"/>
                        <a:pt x="22" y="11"/>
                        <a:pt x="22" y="10"/>
                      </a:cubicBezTo>
                      <a:cubicBezTo>
                        <a:pt x="23" y="10"/>
                        <a:pt x="23" y="8"/>
                        <a:pt x="22" y="7"/>
                      </a:cubicBezTo>
                      <a:cubicBezTo>
                        <a:pt x="20" y="4"/>
                        <a:pt x="15" y="0"/>
                        <a:pt x="8" y="0"/>
                      </a:cubicBezTo>
                    </a:path>
                  </a:pathLst>
                </a:custGeom>
                <a:solidFill>
                  <a:srgbClr val="D5A8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32" name="Freeform 127">
                  <a:extLst>
                    <a:ext uri="{FF2B5EF4-FFF2-40B4-BE49-F238E27FC236}">
                      <a16:creationId xmlns:a16="http://schemas.microsoft.com/office/drawing/2014/main" id="{97774EF2-0AF8-3847-3D40-C54AAEB2E4B3}"/>
                    </a:ext>
                  </a:extLst>
                </p:cNvPr>
                <p:cNvSpPr>
                  <a:spLocks/>
                </p:cNvSpPr>
                <p:nvPr/>
              </p:nvSpPr>
              <p:spPr bwMode="auto">
                <a:xfrm>
                  <a:off x="1051588" y="1689002"/>
                  <a:ext cx="255955" cy="153573"/>
                </a:xfrm>
                <a:custGeom>
                  <a:avLst/>
                  <a:gdLst>
                    <a:gd name="T0" fmla="*/ 1 w 24"/>
                    <a:gd name="T1" fmla="*/ 8 h 14"/>
                    <a:gd name="T2" fmla="*/ 4 w 24"/>
                    <a:gd name="T3" fmla="*/ 8 h 14"/>
                    <a:gd name="T4" fmla="*/ 19 w 24"/>
                    <a:gd name="T5" fmla="*/ 13 h 14"/>
                    <a:gd name="T6" fmla="*/ 22 w 24"/>
                    <a:gd name="T7" fmla="*/ 14 h 14"/>
                    <a:gd name="T8" fmla="*/ 23 w 24"/>
                    <a:gd name="T9" fmla="*/ 10 h 14"/>
                    <a:gd name="T10" fmla="*/ 2 w 24"/>
                    <a:gd name="T11" fmla="*/ 4 h 14"/>
                    <a:gd name="T12" fmla="*/ 1 w 24"/>
                    <a:gd name="T13" fmla="*/ 7 h 14"/>
                    <a:gd name="T14" fmla="*/ 1 w 24"/>
                    <a:gd name="T15" fmla="*/ 8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 h="14">
                      <a:moveTo>
                        <a:pt x="1" y="8"/>
                      </a:moveTo>
                      <a:cubicBezTo>
                        <a:pt x="2" y="8"/>
                        <a:pt x="3" y="9"/>
                        <a:pt x="4" y="8"/>
                      </a:cubicBezTo>
                      <a:cubicBezTo>
                        <a:pt x="13" y="5"/>
                        <a:pt x="19" y="13"/>
                        <a:pt x="19" y="13"/>
                      </a:cubicBezTo>
                      <a:cubicBezTo>
                        <a:pt x="20" y="14"/>
                        <a:pt x="21" y="14"/>
                        <a:pt x="22" y="14"/>
                      </a:cubicBezTo>
                      <a:cubicBezTo>
                        <a:pt x="23" y="13"/>
                        <a:pt x="24" y="11"/>
                        <a:pt x="23" y="10"/>
                      </a:cubicBezTo>
                      <a:cubicBezTo>
                        <a:pt x="20" y="7"/>
                        <a:pt x="12" y="0"/>
                        <a:pt x="2" y="4"/>
                      </a:cubicBezTo>
                      <a:cubicBezTo>
                        <a:pt x="1" y="5"/>
                        <a:pt x="0" y="6"/>
                        <a:pt x="1" y="7"/>
                      </a:cubicBezTo>
                      <a:cubicBezTo>
                        <a:pt x="1" y="7"/>
                        <a:pt x="1" y="8"/>
                        <a:pt x="1" y="8"/>
                      </a:cubicBezTo>
                      <a:close/>
                    </a:path>
                  </a:pathLst>
                </a:custGeom>
                <a:solidFill>
                  <a:srgbClr val="6F5B56"/>
                </a:solidFill>
                <a:ln>
                  <a:noFill/>
                </a:ln>
              </p:spPr>
              <p:txBody>
                <a:bodyPr vert="horz" wrap="square" lIns="45720" tIns="22860" rIns="45720" bIns="22860" numCol="1" anchor="t" anchorCtr="0" compatLnSpc="1">
                  <a:prstTxWarp prst="textNoShape">
                    <a:avLst/>
                  </a:prstTxWarp>
                </a:bodyPr>
                <a:lstStyle/>
                <a:p>
                  <a:endParaRPr lang="en-US" sz="900"/>
                </a:p>
              </p:txBody>
            </p:sp>
            <p:sp>
              <p:nvSpPr>
                <p:cNvPr id="33" name="Freeform 128">
                  <a:extLst>
                    <a:ext uri="{FF2B5EF4-FFF2-40B4-BE49-F238E27FC236}">
                      <a16:creationId xmlns:a16="http://schemas.microsoft.com/office/drawing/2014/main" id="{0BE07E18-97F7-F9CF-16D7-786DB039C0DD}"/>
                    </a:ext>
                  </a:extLst>
                </p:cNvPr>
                <p:cNvSpPr>
                  <a:spLocks/>
                </p:cNvSpPr>
                <p:nvPr/>
              </p:nvSpPr>
              <p:spPr bwMode="auto">
                <a:xfrm>
                  <a:off x="1064390" y="1689002"/>
                  <a:ext cx="243161" cy="153573"/>
                </a:xfrm>
                <a:custGeom>
                  <a:avLst/>
                  <a:gdLst>
                    <a:gd name="T0" fmla="*/ 21 w 23"/>
                    <a:gd name="T1" fmla="*/ 14 h 14"/>
                    <a:gd name="T2" fmla="*/ 21 w 23"/>
                    <a:gd name="T3" fmla="*/ 12 h 14"/>
                    <a:gd name="T4" fmla="*/ 0 w 23"/>
                    <a:gd name="T5" fmla="*/ 5 h 14"/>
                    <a:gd name="T6" fmla="*/ 0 w 23"/>
                    <a:gd name="T7" fmla="*/ 6 h 14"/>
                    <a:gd name="T8" fmla="*/ 1 w 23"/>
                    <a:gd name="T9" fmla="*/ 4 h 14"/>
                    <a:gd name="T10" fmla="*/ 22 w 23"/>
                    <a:gd name="T11" fmla="*/ 10 h 14"/>
                    <a:gd name="T12" fmla="*/ 21 w 23"/>
                    <a:gd name="T13" fmla="*/ 14 h 14"/>
                  </a:gdLst>
                  <a:ahLst/>
                  <a:cxnLst>
                    <a:cxn ang="0">
                      <a:pos x="T0" y="T1"/>
                    </a:cxn>
                    <a:cxn ang="0">
                      <a:pos x="T2" y="T3"/>
                    </a:cxn>
                    <a:cxn ang="0">
                      <a:pos x="T4" y="T5"/>
                    </a:cxn>
                    <a:cxn ang="0">
                      <a:pos x="T6" y="T7"/>
                    </a:cxn>
                    <a:cxn ang="0">
                      <a:pos x="T8" y="T9"/>
                    </a:cxn>
                    <a:cxn ang="0">
                      <a:pos x="T10" y="T11"/>
                    </a:cxn>
                    <a:cxn ang="0">
                      <a:pos x="T12" y="T13"/>
                    </a:cxn>
                  </a:cxnLst>
                  <a:rect l="0" t="0" r="r" b="b"/>
                  <a:pathLst>
                    <a:path w="23" h="14">
                      <a:moveTo>
                        <a:pt x="21" y="14"/>
                      </a:moveTo>
                      <a:cubicBezTo>
                        <a:pt x="22" y="13"/>
                        <a:pt x="21" y="12"/>
                        <a:pt x="21" y="12"/>
                      </a:cubicBezTo>
                      <a:cubicBezTo>
                        <a:pt x="18" y="8"/>
                        <a:pt x="10" y="1"/>
                        <a:pt x="0" y="5"/>
                      </a:cubicBezTo>
                      <a:cubicBezTo>
                        <a:pt x="0" y="5"/>
                        <a:pt x="0" y="5"/>
                        <a:pt x="0" y="6"/>
                      </a:cubicBezTo>
                      <a:cubicBezTo>
                        <a:pt x="0" y="5"/>
                        <a:pt x="0" y="4"/>
                        <a:pt x="1" y="4"/>
                      </a:cubicBezTo>
                      <a:cubicBezTo>
                        <a:pt x="11" y="0"/>
                        <a:pt x="19" y="7"/>
                        <a:pt x="22" y="10"/>
                      </a:cubicBezTo>
                      <a:cubicBezTo>
                        <a:pt x="23" y="11"/>
                        <a:pt x="22" y="13"/>
                        <a:pt x="21" y="14"/>
                      </a:cubicBezTo>
                      <a:close/>
                    </a:path>
                  </a:pathLst>
                </a:custGeom>
                <a:solidFill>
                  <a:srgbClr val="8E7771"/>
                </a:solidFill>
                <a:ln>
                  <a:noFill/>
                </a:ln>
              </p:spPr>
              <p:txBody>
                <a:bodyPr vert="horz" wrap="square" lIns="45720" tIns="22860" rIns="45720" bIns="22860" numCol="1" anchor="t" anchorCtr="0" compatLnSpc="1">
                  <a:prstTxWarp prst="textNoShape">
                    <a:avLst/>
                  </a:prstTxWarp>
                </a:bodyPr>
                <a:lstStyle/>
                <a:p>
                  <a:endParaRPr lang="en-US" sz="900"/>
                </a:p>
              </p:txBody>
            </p:sp>
            <p:grpSp>
              <p:nvGrpSpPr>
                <p:cNvPr id="34" name="Group 33">
                  <a:extLst>
                    <a:ext uri="{FF2B5EF4-FFF2-40B4-BE49-F238E27FC236}">
                      <a16:creationId xmlns:a16="http://schemas.microsoft.com/office/drawing/2014/main" id="{67C1DBD3-C0AC-0D7F-3D93-93E6F0607B1F}"/>
                    </a:ext>
                  </a:extLst>
                </p:cNvPr>
                <p:cNvGrpSpPr/>
                <p:nvPr/>
              </p:nvGrpSpPr>
              <p:grpSpPr>
                <a:xfrm>
                  <a:off x="656833" y="2374458"/>
                  <a:ext cx="535036" cy="227394"/>
                  <a:chOff x="4643802" y="5084415"/>
                  <a:chExt cx="511910" cy="217565"/>
                </a:xfrm>
              </p:grpSpPr>
              <p:sp>
                <p:nvSpPr>
                  <p:cNvPr id="51" name="Freeform 134">
                    <a:extLst>
                      <a:ext uri="{FF2B5EF4-FFF2-40B4-BE49-F238E27FC236}">
                        <a16:creationId xmlns:a16="http://schemas.microsoft.com/office/drawing/2014/main" id="{487D9780-0C57-3622-F9BF-15DD8932BE23}"/>
                      </a:ext>
                    </a:extLst>
                  </p:cNvPr>
                  <p:cNvSpPr>
                    <a:spLocks/>
                  </p:cNvSpPr>
                  <p:nvPr/>
                </p:nvSpPr>
                <p:spPr bwMode="auto">
                  <a:xfrm>
                    <a:off x="4643802" y="5084415"/>
                    <a:ext cx="511910" cy="127977"/>
                  </a:xfrm>
                  <a:custGeom>
                    <a:avLst/>
                    <a:gdLst>
                      <a:gd name="T0" fmla="*/ 6 w 47"/>
                      <a:gd name="T1" fmla="*/ 12 h 12"/>
                      <a:gd name="T2" fmla="*/ 0 w 47"/>
                      <a:gd name="T3" fmla="*/ 0 h 12"/>
                      <a:gd name="T4" fmla="*/ 24 w 47"/>
                      <a:gd name="T5" fmla="*/ 1 h 12"/>
                      <a:gd name="T6" fmla="*/ 47 w 47"/>
                      <a:gd name="T7" fmla="*/ 0 h 12"/>
                      <a:gd name="T8" fmla="*/ 41 w 47"/>
                      <a:gd name="T9" fmla="*/ 12 h 12"/>
                      <a:gd name="T10" fmla="*/ 24 w 47"/>
                      <a:gd name="T11" fmla="*/ 8 h 12"/>
                      <a:gd name="T12" fmla="*/ 6 w 47"/>
                      <a:gd name="T13" fmla="*/ 12 h 12"/>
                    </a:gdLst>
                    <a:ahLst/>
                    <a:cxnLst>
                      <a:cxn ang="0">
                        <a:pos x="T0" y="T1"/>
                      </a:cxn>
                      <a:cxn ang="0">
                        <a:pos x="T2" y="T3"/>
                      </a:cxn>
                      <a:cxn ang="0">
                        <a:pos x="T4" y="T5"/>
                      </a:cxn>
                      <a:cxn ang="0">
                        <a:pos x="T6" y="T7"/>
                      </a:cxn>
                      <a:cxn ang="0">
                        <a:pos x="T8" y="T9"/>
                      </a:cxn>
                      <a:cxn ang="0">
                        <a:pos x="T10" y="T11"/>
                      </a:cxn>
                      <a:cxn ang="0">
                        <a:pos x="T12" y="T13"/>
                      </a:cxn>
                    </a:cxnLst>
                    <a:rect l="0" t="0" r="r" b="b"/>
                    <a:pathLst>
                      <a:path w="47" h="12">
                        <a:moveTo>
                          <a:pt x="6" y="12"/>
                        </a:moveTo>
                        <a:cubicBezTo>
                          <a:pt x="3" y="9"/>
                          <a:pt x="1" y="4"/>
                          <a:pt x="0" y="0"/>
                        </a:cubicBezTo>
                        <a:cubicBezTo>
                          <a:pt x="7" y="1"/>
                          <a:pt x="15" y="1"/>
                          <a:pt x="24" y="1"/>
                        </a:cubicBezTo>
                        <a:cubicBezTo>
                          <a:pt x="32" y="1"/>
                          <a:pt x="40" y="1"/>
                          <a:pt x="47" y="0"/>
                        </a:cubicBezTo>
                        <a:cubicBezTo>
                          <a:pt x="46" y="4"/>
                          <a:pt x="44" y="9"/>
                          <a:pt x="41" y="12"/>
                        </a:cubicBezTo>
                        <a:cubicBezTo>
                          <a:pt x="37" y="9"/>
                          <a:pt x="31" y="8"/>
                          <a:pt x="24" y="8"/>
                        </a:cubicBezTo>
                        <a:cubicBezTo>
                          <a:pt x="16" y="8"/>
                          <a:pt x="10" y="9"/>
                          <a:pt x="6" y="12"/>
                        </a:cubicBezTo>
                        <a:close/>
                      </a:path>
                    </a:pathLst>
                  </a:custGeom>
                  <a:solidFill>
                    <a:srgbClr val="9A32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52" name="Freeform 135">
                    <a:extLst>
                      <a:ext uri="{FF2B5EF4-FFF2-40B4-BE49-F238E27FC236}">
                        <a16:creationId xmlns:a16="http://schemas.microsoft.com/office/drawing/2014/main" id="{9AF63CCE-6F49-1807-0DA3-EB7EF13CC1E6}"/>
                      </a:ext>
                    </a:extLst>
                  </p:cNvPr>
                  <p:cNvSpPr>
                    <a:spLocks/>
                  </p:cNvSpPr>
                  <p:nvPr/>
                </p:nvSpPr>
                <p:spPr bwMode="auto">
                  <a:xfrm>
                    <a:off x="4720589" y="5174003"/>
                    <a:ext cx="371138" cy="127977"/>
                  </a:xfrm>
                  <a:custGeom>
                    <a:avLst/>
                    <a:gdLst>
                      <a:gd name="T0" fmla="*/ 18 w 35"/>
                      <a:gd name="T1" fmla="*/ 12 h 12"/>
                      <a:gd name="T2" fmla="*/ 0 w 35"/>
                      <a:gd name="T3" fmla="*/ 4 h 12"/>
                      <a:gd name="T4" fmla="*/ 18 w 35"/>
                      <a:gd name="T5" fmla="*/ 0 h 12"/>
                      <a:gd name="T6" fmla="*/ 35 w 35"/>
                      <a:gd name="T7" fmla="*/ 4 h 12"/>
                      <a:gd name="T8" fmla="*/ 18 w 35"/>
                      <a:gd name="T9" fmla="*/ 12 h 12"/>
                    </a:gdLst>
                    <a:ahLst/>
                    <a:cxnLst>
                      <a:cxn ang="0">
                        <a:pos x="T0" y="T1"/>
                      </a:cxn>
                      <a:cxn ang="0">
                        <a:pos x="T2" y="T3"/>
                      </a:cxn>
                      <a:cxn ang="0">
                        <a:pos x="T4" y="T5"/>
                      </a:cxn>
                      <a:cxn ang="0">
                        <a:pos x="T6" y="T7"/>
                      </a:cxn>
                      <a:cxn ang="0">
                        <a:pos x="T8" y="T9"/>
                      </a:cxn>
                    </a:cxnLst>
                    <a:rect l="0" t="0" r="r" b="b"/>
                    <a:pathLst>
                      <a:path w="35" h="12">
                        <a:moveTo>
                          <a:pt x="18" y="12"/>
                        </a:moveTo>
                        <a:cubicBezTo>
                          <a:pt x="11" y="12"/>
                          <a:pt x="4" y="9"/>
                          <a:pt x="0" y="4"/>
                        </a:cubicBezTo>
                        <a:cubicBezTo>
                          <a:pt x="4" y="1"/>
                          <a:pt x="10" y="0"/>
                          <a:pt x="18" y="0"/>
                        </a:cubicBezTo>
                        <a:cubicBezTo>
                          <a:pt x="25" y="0"/>
                          <a:pt x="31" y="1"/>
                          <a:pt x="35" y="4"/>
                        </a:cubicBezTo>
                        <a:cubicBezTo>
                          <a:pt x="31" y="9"/>
                          <a:pt x="25" y="12"/>
                          <a:pt x="18" y="12"/>
                        </a:cubicBezTo>
                        <a:close/>
                      </a:path>
                    </a:pathLst>
                  </a:custGeom>
                  <a:solidFill>
                    <a:srgbClr val="C455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grpSp>
            <p:sp>
              <p:nvSpPr>
                <p:cNvPr id="35" name="Freeform 159">
                  <a:extLst>
                    <a:ext uri="{FF2B5EF4-FFF2-40B4-BE49-F238E27FC236}">
                      <a16:creationId xmlns:a16="http://schemas.microsoft.com/office/drawing/2014/main" id="{7D57ABBE-159D-88BD-772C-DF57BF0E6CFD}"/>
                    </a:ext>
                  </a:extLst>
                </p:cNvPr>
                <p:cNvSpPr>
                  <a:spLocks noEditPoints="1"/>
                </p:cNvSpPr>
                <p:nvPr/>
              </p:nvSpPr>
              <p:spPr bwMode="auto">
                <a:xfrm>
                  <a:off x="437297" y="1868170"/>
                  <a:ext cx="383932" cy="319948"/>
                </a:xfrm>
                <a:custGeom>
                  <a:avLst/>
                  <a:gdLst>
                    <a:gd name="T0" fmla="*/ 17 w 36"/>
                    <a:gd name="T1" fmla="*/ 30 h 30"/>
                    <a:gd name="T2" fmla="*/ 17 w 36"/>
                    <a:gd name="T3" fmla="*/ 30 h 30"/>
                    <a:gd name="T4" fmla="*/ 17 w 36"/>
                    <a:gd name="T5" fmla="*/ 30 h 30"/>
                    <a:gd name="T6" fmla="*/ 17 w 36"/>
                    <a:gd name="T7" fmla="*/ 30 h 30"/>
                    <a:gd name="T8" fmla="*/ 16 w 36"/>
                    <a:gd name="T9" fmla="*/ 30 h 30"/>
                    <a:gd name="T10" fmla="*/ 16 w 36"/>
                    <a:gd name="T11" fmla="*/ 30 h 30"/>
                    <a:gd name="T12" fmla="*/ 16 w 36"/>
                    <a:gd name="T13" fmla="*/ 30 h 30"/>
                    <a:gd name="T14" fmla="*/ 35 w 36"/>
                    <a:gd name="T15" fmla="*/ 15 h 30"/>
                    <a:gd name="T16" fmla="*/ 17 w 36"/>
                    <a:gd name="T17" fmla="*/ 30 h 30"/>
                    <a:gd name="T18" fmla="*/ 35 w 36"/>
                    <a:gd name="T19" fmla="*/ 15 h 30"/>
                    <a:gd name="T20" fmla="*/ 35 w 36"/>
                    <a:gd name="T21" fmla="*/ 14 h 30"/>
                    <a:gd name="T22" fmla="*/ 35 w 36"/>
                    <a:gd name="T23" fmla="*/ 15 h 30"/>
                    <a:gd name="T24" fmla="*/ 35 w 36"/>
                    <a:gd name="T25" fmla="*/ 14 h 30"/>
                    <a:gd name="T26" fmla="*/ 14 w 36"/>
                    <a:gd name="T27" fmla="*/ 0 h 30"/>
                    <a:gd name="T28" fmla="*/ 14 w 36"/>
                    <a:gd name="T29" fmla="*/ 0 h 30"/>
                    <a:gd name="T30" fmla="*/ 18 w 36"/>
                    <a:gd name="T31" fmla="*/ 1 h 30"/>
                    <a:gd name="T32" fmla="*/ 18 w 36"/>
                    <a:gd name="T33" fmla="*/ 1 h 30"/>
                    <a:gd name="T34" fmla="*/ 34 w 36"/>
                    <a:gd name="T35" fmla="*/ 6 h 30"/>
                    <a:gd name="T36" fmla="*/ 36 w 36"/>
                    <a:gd name="T37" fmla="*/ 11 h 30"/>
                    <a:gd name="T38" fmla="*/ 34 w 36"/>
                    <a:gd name="T39" fmla="*/ 6 h 30"/>
                    <a:gd name="T40" fmla="*/ 18 w 36"/>
                    <a:gd name="T41" fmla="*/ 1 h 30"/>
                    <a:gd name="T42" fmla="*/ 18 w 36"/>
                    <a:gd name="T43" fmla="*/ 1 h 30"/>
                    <a:gd name="T44" fmla="*/ 14 w 36"/>
                    <a:gd name="T45" fmla="*/ 0 h 30"/>
                    <a:gd name="T46" fmla="*/ 14 w 36"/>
                    <a:gd name="T47" fmla="*/ 0 h 30"/>
                    <a:gd name="T48" fmla="*/ 13 w 36"/>
                    <a:gd name="T49" fmla="*/ 0 h 30"/>
                    <a:gd name="T50" fmla="*/ 7 w 36"/>
                    <a:gd name="T51" fmla="*/ 1 h 30"/>
                    <a:gd name="T52" fmla="*/ 1 w 36"/>
                    <a:gd name="T53" fmla="*/ 7 h 30"/>
                    <a:gd name="T54" fmla="*/ 0 w 36"/>
                    <a:gd name="T55" fmla="*/ 13 h 30"/>
                    <a:gd name="T56" fmla="*/ 1 w 36"/>
                    <a:gd name="T57" fmla="*/ 7 h 30"/>
                    <a:gd name="T58" fmla="*/ 7 w 36"/>
                    <a:gd name="T59" fmla="*/ 1 h 30"/>
                    <a:gd name="T60" fmla="*/ 13 w 36"/>
                    <a:gd name="T61" fmla="*/ 0 h 30"/>
                    <a:gd name="T62" fmla="*/ 13 w 36"/>
                    <a:gd name="T63" fmla="*/ 0 h 30"/>
                    <a:gd name="T64" fmla="*/ 13 w 36"/>
                    <a:gd name="T65" fmla="*/ 0 h 30"/>
                    <a:gd name="T66" fmla="*/ 13 w 36"/>
                    <a:gd name="T67" fmla="*/ 0 h 30"/>
                    <a:gd name="T68" fmla="*/ 13 w 36"/>
                    <a:gd name="T69"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6" h="30">
                      <a:moveTo>
                        <a:pt x="17" y="30"/>
                      </a:moveTo>
                      <a:cubicBezTo>
                        <a:pt x="17" y="30"/>
                        <a:pt x="17" y="30"/>
                        <a:pt x="17" y="30"/>
                      </a:cubicBezTo>
                      <a:cubicBezTo>
                        <a:pt x="17" y="30"/>
                        <a:pt x="17" y="30"/>
                        <a:pt x="17" y="30"/>
                      </a:cubicBezTo>
                      <a:cubicBezTo>
                        <a:pt x="17" y="30"/>
                        <a:pt x="17" y="30"/>
                        <a:pt x="17" y="30"/>
                      </a:cubicBezTo>
                      <a:moveTo>
                        <a:pt x="16" y="30"/>
                      </a:moveTo>
                      <a:cubicBezTo>
                        <a:pt x="16" y="30"/>
                        <a:pt x="16" y="30"/>
                        <a:pt x="16" y="30"/>
                      </a:cubicBezTo>
                      <a:cubicBezTo>
                        <a:pt x="16" y="30"/>
                        <a:pt x="16" y="30"/>
                        <a:pt x="16" y="30"/>
                      </a:cubicBezTo>
                      <a:moveTo>
                        <a:pt x="35" y="15"/>
                      </a:moveTo>
                      <a:cubicBezTo>
                        <a:pt x="32" y="24"/>
                        <a:pt x="29" y="30"/>
                        <a:pt x="17" y="30"/>
                      </a:cubicBezTo>
                      <a:cubicBezTo>
                        <a:pt x="29" y="30"/>
                        <a:pt x="32" y="24"/>
                        <a:pt x="35" y="15"/>
                      </a:cubicBezTo>
                      <a:moveTo>
                        <a:pt x="35" y="14"/>
                      </a:moveTo>
                      <a:cubicBezTo>
                        <a:pt x="35" y="14"/>
                        <a:pt x="35" y="14"/>
                        <a:pt x="35" y="15"/>
                      </a:cubicBezTo>
                      <a:cubicBezTo>
                        <a:pt x="35" y="14"/>
                        <a:pt x="35" y="14"/>
                        <a:pt x="35" y="14"/>
                      </a:cubicBezTo>
                      <a:moveTo>
                        <a:pt x="14" y="0"/>
                      </a:moveTo>
                      <a:cubicBezTo>
                        <a:pt x="14" y="0"/>
                        <a:pt x="14" y="0"/>
                        <a:pt x="14" y="0"/>
                      </a:cubicBezTo>
                      <a:cubicBezTo>
                        <a:pt x="15" y="1"/>
                        <a:pt x="17" y="1"/>
                        <a:pt x="18" y="1"/>
                      </a:cubicBezTo>
                      <a:cubicBezTo>
                        <a:pt x="18" y="1"/>
                        <a:pt x="18" y="1"/>
                        <a:pt x="18" y="1"/>
                      </a:cubicBezTo>
                      <a:cubicBezTo>
                        <a:pt x="24" y="1"/>
                        <a:pt x="31" y="2"/>
                        <a:pt x="34" y="6"/>
                      </a:cubicBezTo>
                      <a:cubicBezTo>
                        <a:pt x="35" y="8"/>
                        <a:pt x="36" y="9"/>
                        <a:pt x="36" y="11"/>
                      </a:cubicBezTo>
                      <a:cubicBezTo>
                        <a:pt x="36" y="9"/>
                        <a:pt x="35" y="8"/>
                        <a:pt x="34" y="6"/>
                      </a:cubicBezTo>
                      <a:cubicBezTo>
                        <a:pt x="31" y="2"/>
                        <a:pt x="24" y="1"/>
                        <a:pt x="18" y="1"/>
                      </a:cubicBezTo>
                      <a:cubicBezTo>
                        <a:pt x="18" y="1"/>
                        <a:pt x="18" y="1"/>
                        <a:pt x="18" y="1"/>
                      </a:cubicBezTo>
                      <a:cubicBezTo>
                        <a:pt x="17" y="1"/>
                        <a:pt x="15" y="1"/>
                        <a:pt x="14" y="0"/>
                      </a:cubicBezTo>
                      <a:cubicBezTo>
                        <a:pt x="14" y="0"/>
                        <a:pt x="14" y="0"/>
                        <a:pt x="14" y="0"/>
                      </a:cubicBezTo>
                      <a:moveTo>
                        <a:pt x="13" y="0"/>
                      </a:moveTo>
                      <a:cubicBezTo>
                        <a:pt x="10" y="0"/>
                        <a:pt x="8" y="1"/>
                        <a:pt x="7" y="1"/>
                      </a:cubicBezTo>
                      <a:cubicBezTo>
                        <a:pt x="3" y="2"/>
                        <a:pt x="2" y="5"/>
                        <a:pt x="1" y="7"/>
                      </a:cubicBezTo>
                      <a:cubicBezTo>
                        <a:pt x="1" y="9"/>
                        <a:pt x="0" y="11"/>
                        <a:pt x="0" y="13"/>
                      </a:cubicBezTo>
                      <a:cubicBezTo>
                        <a:pt x="0" y="11"/>
                        <a:pt x="1" y="9"/>
                        <a:pt x="1" y="7"/>
                      </a:cubicBezTo>
                      <a:cubicBezTo>
                        <a:pt x="2" y="5"/>
                        <a:pt x="3" y="2"/>
                        <a:pt x="7" y="1"/>
                      </a:cubicBezTo>
                      <a:cubicBezTo>
                        <a:pt x="8" y="1"/>
                        <a:pt x="10" y="0"/>
                        <a:pt x="13" y="0"/>
                      </a:cubicBezTo>
                      <a:moveTo>
                        <a:pt x="13" y="0"/>
                      </a:moveTo>
                      <a:cubicBezTo>
                        <a:pt x="13" y="0"/>
                        <a:pt x="13" y="0"/>
                        <a:pt x="13" y="0"/>
                      </a:cubicBezTo>
                      <a:cubicBezTo>
                        <a:pt x="13" y="0"/>
                        <a:pt x="13" y="0"/>
                        <a:pt x="13" y="0"/>
                      </a:cubicBezTo>
                      <a:cubicBezTo>
                        <a:pt x="13" y="0"/>
                        <a:pt x="13" y="0"/>
                        <a:pt x="13" y="0"/>
                      </a:cubicBezTo>
                    </a:path>
                  </a:pathLst>
                </a:custGeom>
                <a:solidFill>
                  <a:srgbClr val="4B4A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36" name="Freeform 31687">
                  <a:extLst>
                    <a:ext uri="{FF2B5EF4-FFF2-40B4-BE49-F238E27FC236}">
                      <a16:creationId xmlns:a16="http://schemas.microsoft.com/office/drawing/2014/main" id="{005872C5-0E70-49D5-099F-234DC749FDD6}"/>
                    </a:ext>
                  </a:extLst>
                </p:cNvPr>
                <p:cNvSpPr>
                  <a:spLocks/>
                </p:cNvSpPr>
                <p:nvPr/>
              </p:nvSpPr>
              <p:spPr bwMode="auto">
                <a:xfrm>
                  <a:off x="512390" y="2216472"/>
                  <a:ext cx="168068" cy="75131"/>
                </a:xfrm>
                <a:custGeom>
                  <a:avLst/>
                  <a:gdLst>
                    <a:gd name="T0" fmla="*/ 11 w 11"/>
                    <a:gd name="T1" fmla="*/ 3 h 7"/>
                    <a:gd name="T2" fmla="*/ 6 w 11"/>
                    <a:gd name="T3" fmla="*/ 7 h 7"/>
                    <a:gd name="T4" fmla="*/ 0 w 11"/>
                    <a:gd name="T5" fmla="*/ 4 h 7"/>
                    <a:gd name="T6" fmla="*/ 5 w 11"/>
                    <a:gd name="T7" fmla="*/ 0 h 7"/>
                    <a:gd name="T8" fmla="*/ 11 w 11"/>
                    <a:gd name="T9" fmla="*/ 3 h 7"/>
                  </a:gdLst>
                  <a:ahLst/>
                  <a:cxnLst>
                    <a:cxn ang="0">
                      <a:pos x="T0" y="T1"/>
                    </a:cxn>
                    <a:cxn ang="0">
                      <a:pos x="T2" y="T3"/>
                    </a:cxn>
                    <a:cxn ang="0">
                      <a:pos x="T4" y="T5"/>
                    </a:cxn>
                    <a:cxn ang="0">
                      <a:pos x="T6" y="T7"/>
                    </a:cxn>
                    <a:cxn ang="0">
                      <a:pos x="T8" y="T9"/>
                    </a:cxn>
                  </a:cxnLst>
                  <a:rect l="0" t="0" r="r" b="b"/>
                  <a:pathLst>
                    <a:path w="11" h="7">
                      <a:moveTo>
                        <a:pt x="11" y="3"/>
                      </a:moveTo>
                      <a:cubicBezTo>
                        <a:pt x="11" y="5"/>
                        <a:pt x="8" y="6"/>
                        <a:pt x="6" y="7"/>
                      </a:cubicBezTo>
                      <a:cubicBezTo>
                        <a:pt x="3" y="7"/>
                        <a:pt x="0" y="6"/>
                        <a:pt x="0" y="4"/>
                      </a:cubicBezTo>
                      <a:cubicBezTo>
                        <a:pt x="0" y="2"/>
                        <a:pt x="2" y="0"/>
                        <a:pt x="5" y="0"/>
                      </a:cubicBezTo>
                      <a:cubicBezTo>
                        <a:pt x="8" y="0"/>
                        <a:pt x="11" y="1"/>
                        <a:pt x="11" y="3"/>
                      </a:cubicBezTo>
                      <a:close/>
                    </a:path>
                  </a:pathLst>
                </a:custGeom>
                <a:solidFill>
                  <a:srgbClr val="FF9D78"/>
                </a:solidFill>
                <a:ln>
                  <a:noFill/>
                </a:ln>
              </p:spPr>
              <p:txBody>
                <a:bodyPr vert="horz" wrap="square" lIns="45720" tIns="22860" rIns="45720" bIns="22860" numCol="1" anchor="t" anchorCtr="0" compatLnSpc="1">
                  <a:prstTxWarp prst="textNoShape">
                    <a:avLst/>
                  </a:prstTxWarp>
                </a:bodyPr>
                <a:lstStyle/>
                <a:p>
                  <a:endParaRPr lang="en-US" sz="900"/>
                </a:p>
              </p:txBody>
            </p:sp>
            <p:grpSp>
              <p:nvGrpSpPr>
                <p:cNvPr id="37" name="Group 36">
                  <a:extLst>
                    <a:ext uri="{FF2B5EF4-FFF2-40B4-BE49-F238E27FC236}">
                      <a16:creationId xmlns:a16="http://schemas.microsoft.com/office/drawing/2014/main" id="{E93EF124-EA93-1914-D8D0-A51B9AB23C49}"/>
                    </a:ext>
                  </a:extLst>
                </p:cNvPr>
                <p:cNvGrpSpPr/>
                <p:nvPr/>
              </p:nvGrpSpPr>
              <p:grpSpPr>
                <a:xfrm>
                  <a:off x="1056893" y="1833312"/>
                  <a:ext cx="194939" cy="292410"/>
                  <a:chOff x="766791" y="7239466"/>
                  <a:chExt cx="549950" cy="824928"/>
                </a:xfrm>
              </p:grpSpPr>
              <p:sp>
                <p:nvSpPr>
                  <p:cNvPr id="47" name="Freeform 31692">
                    <a:extLst>
                      <a:ext uri="{FF2B5EF4-FFF2-40B4-BE49-F238E27FC236}">
                        <a16:creationId xmlns:a16="http://schemas.microsoft.com/office/drawing/2014/main" id="{C69A34E6-4292-9692-D24B-6D9AB49FDDA8}"/>
                      </a:ext>
                    </a:extLst>
                  </p:cNvPr>
                  <p:cNvSpPr>
                    <a:spLocks/>
                  </p:cNvSpPr>
                  <p:nvPr/>
                </p:nvSpPr>
                <p:spPr bwMode="auto">
                  <a:xfrm>
                    <a:off x="766791" y="7239466"/>
                    <a:ext cx="549950" cy="797437"/>
                  </a:xfrm>
                  <a:custGeom>
                    <a:avLst/>
                    <a:gdLst>
                      <a:gd name="T0" fmla="*/ 1 w 18"/>
                      <a:gd name="T1" fmla="*/ 12 h 25"/>
                      <a:gd name="T2" fmla="*/ 13 w 18"/>
                      <a:gd name="T3" fmla="*/ 2 h 25"/>
                      <a:gd name="T4" fmla="*/ 16 w 18"/>
                      <a:gd name="T5" fmla="*/ 17 h 25"/>
                      <a:gd name="T6" fmla="*/ 6 w 18"/>
                      <a:gd name="T7" fmla="*/ 23 h 25"/>
                      <a:gd name="T8" fmla="*/ 1 w 18"/>
                      <a:gd name="T9" fmla="*/ 12 h 25"/>
                    </a:gdLst>
                    <a:ahLst/>
                    <a:cxnLst>
                      <a:cxn ang="0">
                        <a:pos x="T0" y="T1"/>
                      </a:cxn>
                      <a:cxn ang="0">
                        <a:pos x="T2" y="T3"/>
                      </a:cxn>
                      <a:cxn ang="0">
                        <a:pos x="T4" y="T5"/>
                      </a:cxn>
                      <a:cxn ang="0">
                        <a:pos x="T6" y="T7"/>
                      </a:cxn>
                      <a:cxn ang="0">
                        <a:pos x="T8" y="T9"/>
                      </a:cxn>
                    </a:cxnLst>
                    <a:rect l="0" t="0" r="r" b="b"/>
                    <a:pathLst>
                      <a:path w="18" h="25">
                        <a:moveTo>
                          <a:pt x="1" y="12"/>
                        </a:moveTo>
                        <a:cubicBezTo>
                          <a:pt x="3" y="4"/>
                          <a:pt x="8" y="0"/>
                          <a:pt x="13" y="2"/>
                        </a:cubicBezTo>
                        <a:cubicBezTo>
                          <a:pt x="17" y="3"/>
                          <a:pt x="18" y="10"/>
                          <a:pt x="16" y="17"/>
                        </a:cubicBezTo>
                        <a:cubicBezTo>
                          <a:pt x="14" y="25"/>
                          <a:pt x="11" y="25"/>
                          <a:pt x="6" y="23"/>
                        </a:cubicBezTo>
                        <a:cubicBezTo>
                          <a:pt x="2" y="21"/>
                          <a:pt x="0" y="19"/>
                          <a:pt x="1" y="12"/>
                        </a:cubicBezTo>
                        <a:close/>
                      </a:path>
                    </a:pathLst>
                  </a:custGeom>
                  <a:solidFill>
                    <a:srgbClr val="B96C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48" name="Freeform 31693">
                    <a:extLst>
                      <a:ext uri="{FF2B5EF4-FFF2-40B4-BE49-F238E27FC236}">
                        <a16:creationId xmlns:a16="http://schemas.microsoft.com/office/drawing/2014/main" id="{1058B073-A4A8-CFCB-718C-328ACB30CE1E}"/>
                      </a:ext>
                    </a:extLst>
                  </p:cNvPr>
                  <p:cNvSpPr>
                    <a:spLocks/>
                  </p:cNvSpPr>
                  <p:nvPr/>
                </p:nvSpPr>
                <p:spPr bwMode="auto">
                  <a:xfrm>
                    <a:off x="766791" y="7294463"/>
                    <a:ext cx="549950" cy="769931"/>
                  </a:xfrm>
                  <a:custGeom>
                    <a:avLst/>
                    <a:gdLst>
                      <a:gd name="T0" fmla="*/ 1 w 18"/>
                      <a:gd name="T1" fmla="*/ 12 h 25"/>
                      <a:gd name="T2" fmla="*/ 13 w 18"/>
                      <a:gd name="T3" fmla="*/ 2 h 25"/>
                      <a:gd name="T4" fmla="*/ 16 w 18"/>
                      <a:gd name="T5" fmla="*/ 18 h 25"/>
                      <a:gd name="T6" fmla="*/ 7 w 18"/>
                      <a:gd name="T7" fmla="*/ 23 h 25"/>
                      <a:gd name="T8" fmla="*/ 1 w 18"/>
                      <a:gd name="T9" fmla="*/ 12 h 25"/>
                    </a:gdLst>
                    <a:ahLst/>
                    <a:cxnLst>
                      <a:cxn ang="0">
                        <a:pos x="T0" y="T1"/>
                      </a:cxn>
                      <a:cxn ang="0">
                        <a:pos x="T2" y="T3"/>
                      </a:cxn>
                      <a:cxn ang="0">
                        <a:pos x="T4" y="T5"/>
                      </a:cxn>
                      <a:cxn ang="0">
                        <a:pos x="T6" y="T7"/>
                      </a:cxn>
                      <a:cxn ang="0">
                        <a:pos x="T8" y="T9"/>
                      </a:cxn>
                    </a:cxnLst>
                    <a:rect l="0" t="0" r="r" b="b"/>
                    <a:pathLst>
                      <a:path w="18" h="25">
                        <a:moveTo>
                          <a:pt x="1" y="12"/>
                        </a:moveTo>
                        <a:cubicBezTo>
                          <a:pt x="3" y="5"/>
                          <a:pt x="8" y="0"/>
                          <a:pt x="13" y="2"/>
                        </a:cubicBezTo>
                        <a:cubicBezTo>
                          <a:pt x="17" y="4"/>
                          <a:pt x="18" y="11"/>
                          <a:pt x="16" y="18"/>
                        </a:cubicBezTo>
                        <a:cubicBezTo>
                          <a:pt x="15" y="25"/>
                          <a:pt x="11" y="25"/>
                          <a:pt x="7" y="23"/>
                        </a:cubicBezTo>
                        <a:cubicBezTo>
                          <a:pt x="2" y="22"/>
                          <a:pt x="0" y="20"/>
                          <a:pt x="1" y="12"/>
                        </a:cubicBezTo>
                        <a:close/>
                      </a:path>
                    </a:pathLst>
                  </a:custGeom>
                  <a:solidFill>
                    <a:srgbClr val="FFF8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49" name="Freeform 31697">
                    <a:extLst>
                      <a:ext uri="{FF2B5EF4-FFF2-40B4-BE49-F238E27FC236}">
                        <a16:creationId xmlns:a16="http://schemas.microsoft.com/office/drawing/2014/main" id="{8BC42567-B876-A0B1-2E8E-7860817CADAD}"/>
                      </a:ext>
                    </a:extLst>
                  </p:cNvPr>
                  <p:cNvSpPr>
                    <a:spLocks/>
                  </p:cNvSpPr>
                  <p:nvPr/>
                </p:nvSpPr>
                <p:spPr bwMode="auto">
                  <a:xfrm>
                    <a:off x="849274" y="7541949"/>
                    <a:ext cx="357477" cy="439961"/>
                  </a:xfrm>
                  <a:custGeom>
                    <a:avLst/>
                    <a:gdLst>
                      <a:gd name="T0" fmla="*/ 0 w 11"/>
                      <a:gd name="T1" fmla="*/ 7 h 15"/>
                      <a:gd name="T2" fmla="*/ 6 w 11"/>
                      <a:gd name="T3" fmla="*/ 1 h 15"/>
                      <a:gd name="T4" fmla="*/ 11 w 11"/>
                      <a:gd name="T5" fmla="*/ 8 h 15"/>
                      <a:gd name="T6" fmla="*/ 5 w 11"/>
                      <a:gd name="T7" fmla="*/ 14 h 15"/>
                      <a:gd name="T8" fmla="*/ 0 w 11"/>
                      <a:gd name="T9" fmla="*/ 7 h 15"/>
                    </a:gdLst>
                    <a:ahLst/>
                    <a:cxnLst>
                      <a:cxn ang="0">
                        <a:pos x="T0" y="T1"/>
                      </a:cxn>
                      <a:cxn ang="0">
                        <a:pos x="T2" y="T3"/>
                      </a:cxn>
                      <a:cxn ang="0">
                        <a:pos x="T4" y="T5"/>
                      </a:cxn>
                      <a:cxn ang="0">
                        <a:pos x="T6" y="T7"/>
                      </a:cxn>
                      <a:cxn ang="0">
                        <a:pos x="T8" y="T9"/>
                      </a:cxn>
                    </a:cxnLst>
                    <a:rect l="0" t="0" r="r" b="b"/>
                    <a:pathLst>
                      <a:path w="11" h="15">
                        <a:moveTo>
                          <a:pt x="0" y="7"/>
                        </a:moveTo>
                        <a:cubicBezTo>
                          <a:pt x="0" y="3"/>
                          <a:pt x="3" y="0"/>
                          <a:pt x="6" y="1"/>
                        </a:cubicBezTo>
                        <a:cubicBezTo>
                          <a:pt x="9" y="1"/>
                          <a:pt x="11" y="4"/>
                          <a:pt x="11" y="8"/>
                        </a:cubicBezTo>
                        <a:cubicBezTo>
                          <a:pt x="10" y="12"/>
                          <a:pt x="8" y="15"/>
                          <a:pt x="5" y="14"/>
                        </a:cubicBezTo>
                        <a:cubicBezTo>
                          <a:pt x="2" y="14"/>
                          <a:pt x="0" y="11"/>
                          <a:pt x="0" y="7"/>
                        </a:cubicBezTo>
                        <a:close/>
                      </a:path>
                    </a:pathLst>
                  </a:custGeom>
                  <a:solidFill>
                    <a:srgbClr val="83AD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50" name="Freeform 31698">
                    <a:extLst>
                      <a:ext uri="{FF2B5EF4-FFF2-40B4-BE49-F238E27FC236}">
                        <a16:creationId xmlns:a16="http://schemas.microsoft.com/office/drawing/2014/main" id="{41283EE1-D4B8-92FB-B09C-48FABD4F8EFA}"/>
                      </a:ext>
                    </a:extLst>
                  </p:cNvPr>
                  <p:cNvSpPr>
                    <a:spLocks/>
                  </p:cNvSpPr>
                  <p:nvPr/>
                </p:nvSpPr>
                <p:spPr bwMode="auto">
                  <a:xfrm>
                    <a:off x="959265" y="7596943"/>
                    <a:ext cx="109990" cy="109989"/>
                  </a:xfrm>
                  <a:custGeom>
                    <a:avLst/>
                    <a:gdLst>
                      <a:gd name="T0" fmla="*/ 0 w 4"/>
                      <a:gd name="T1" fmla="*/ 2 h 4"/>
                      <a:gd name="T2" fmla="*/ 2 w 4"/>
                      <a:gd name="T3" fmla="*/ 0 h 4"/>
                      <a:gd name="T4" fmla="*/ 4 w 4"/>
                      <a:gd name="T5" fmla="*/ 2 h 4"/>
                      <a:gd name="T6" fmla="*/ 2 w 4"/>
                      <a:gd name="T7" fmla="*/ 4 h 4"/>
                      <a:gd name="T8" fmla="*/ 0 w 4"/>
                      <a:gd name="T9" fmla="*/ 2 h 4"/>
                    </a:gdLst>
                    <a:ahLst/>
                    <a:cxnLst>
                      <a:cxn ang="0">
                        <a:pos x="T0" y="T1"/>
                      </a:cxn>
                      <a:cxn ang="0">
                        <a:pos x="T2" y="T3"/>
                      </a:cxn>
                      <a:cxn ang="0">
                        <a:pos x="T4" y="T5"/>
                      </a:cxn>
                      <a:cxn ang="0">
                        <a:pos x="T6" y="T7"/>
                      </a:cxn>
                      <a:cxn ang="0">
                        <a:pos x="T8" y="T9"/>
                      </a:cxn>
                    </a:cxnLst>
                    <a:rect l="0" t="0" r="r" b="b"/>
                    <a:pathLst>
                      <a:path w="4" h="4">
                        <a:moveTo>
                          <a:pt x="0" y="2"/>
                        </a:moveTo>
                        <a:cubicBezTo>
                          <a:pt x="0" y="1"/>
                          <a:pt x="1" y="0"/>
                          <a:pt x="2" y="0"/>
                        </a:cubicBezTo>
                        <a:cubicBezTo>
                          <a:pt x="3" y="0"/>
                          <a:pt x="4" y="1"/>
                          <a:pt x="4" y="2"/>
                        </a:cubicBezTo>
                        <a:cubicBezTo>
                          <a:pt x="4" y="4"/>
                          <a:pt x="3" y="4"/>
                          <a:pt x="2" y="4"/>
                        </a:cubicBezTo>
                        <a:cubicBezTo>
                          <a:pt x="1" y="4"/>
                          <a:pt x="0" y="3"/>
                          <a:pt x="0" y="2"/>
                        </a:cubicBezTo>
                        <a:close/>
                      </a:path>
                    </a:pathLst>
                  </a:custGeom>
                  <a:solidFill>
                    <a:srgbClr val="AFD1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grpSp>
            <p:grpSp>
              <p:nvGrpSpPr>
                <p:cNvPr id="38" name="Group 37">
                  <a:extLst>
                    <a:ext uri="{FF2B5EF4-FFF2-40B4-BE49-F238E27FC236}">
                      <a16:creationId xmlns:a16="http://schemas.microsoft.com/office/drawing/2014/main" id="{C22E8601-952A-BDD7-D210-D89DA5880980}"/>
                    </a:ext>
                  </a:extLst>
                </p:cNvPr>
                <p:cNvGrpSpPr/>
                <p:nvPr/>
              </p:nvGrpSpPr>
              <p:grpSpPr>
                <a:xfrm>
                  <a:off x="559092" y="1829781"/>
                  <a:ext cx="221682" cy="282665"/>
                  <a:chOff x="-360617" y="7129477"/>
                  <a:chExt cx="659942" cy="797437"/>
                </a:xfrm>
              </p:grpSpPr>
              <p:sp>
                <p:nvSpPr>
                  <p:cNvPr id="43" name="Freeform 31690">
                    <a:extLst>
                      <a:ext uri="{FF2B5EF4-FFF2-40B4-BE49-F238E27FC236}">
                        <a16:creationId xmlns:a16="http://schemas.microsoft.com/office/drawing/2014/main" id="{616B9E27-BE35-7BA0-0790-FD54829A2BAC}"/>
                      </a:ext>
                    </a:extLst>
                  </p:cNvPr>
                  <p:cNvSpPr>
                    <a:spLocks/>
                  </p:cNvSpPr>
                  <p:nvPr/>
                </p:nvSpPr>
                <p:spPr bwMode="auto">
                  <a:xfrm>
                    <a:off x="-360617" y="7129477"/>
                    <a:ext cx="632453" cy="769931"/>
                  </a:xfrm>
                  <a:custGeom>
                    <a:avLst/>
                    <a:gdLst>
                      <a:gd name="T0" fmla="*/ 2 w 20"/>
                      <a:gd name="T1" fmla="*/ 17 h 25"/>
                      <a:gd name="T2" fmla="*/ 9 w 20"/>
                      <a:gd name="T3" fmla="*/ 2 h 25"/>
                      <a:gd name="T4" fmla="*/ 19 w 20"/>
                      <a:gd name="T5" fmla="*/ 13 h 25"/>
                      <a:gd name="T6" fmla="*/ 11 w 20"/>
                      <a:gd name="T7" fmla="*/ 24 h 25"/>
                      <a:gd name="T8" fmla="*/ 2 w 20"/>
                      <a:gd name="T9" fmla="*/ 17 h 25"/>
                    </a:gdLst>
                    <a:ahLst/>
                    <a:cxnLst>
                      <a:cxn ang="0">
                        <a:pos x="T0" y="T1"/>
                      </a:cxn>
                      <a:cxn ang="0">
                        <a:pos x="T2" y="T3"/>
                      </a:cxn>
                      <a:cxn ang="0">
                        <a:pos x="T4" y="T5"/>
                      </a:cxn>
                      <a:cxn ang="0">
                        <a:pos x="T6" y="T7"/>
                      </a:cxn>
                      <a:cxn ang="0">
                        <a:pos x="T8" y="T9"/>
                      </a:cxn>
                    </a:cxnLst>
                    <a:rect l="0" t="0" r="r" b="b"/>
                    <a:pathLst>
                      <a:path w="20" h="25">
                        <a:moveTo>
                          <a:pt x="2" y="17"/>
                        </a:moveTo>
                        <a:cubicBezTo>
                          <a:pt x="0" y="10"/>
                          <a:pt x="4" y="3"/>
                          <a:pt x="9" y="2"/>
                        </a:cubicBezTo>
                        <a:cubicBezTo>
                          <a:pt x="14" y="0"/>
                          <a:pt x="18" y="6"/>
                          <a:pt x="19" y="13"/>
                        </a:cubicBezTo>
                        <a:cubicBezTo>
                          <a:pt x="20" y="20"/>
                          <a:pt x="17" y="22"/>
                          <a:pt x="11" y="24"/>
                        </a:cubicBezTo>
                        <a:cubicBezTo>
                          <a:pt x="6" y="25"/>
                          <a:pt x="3" y="25"/>
                          <a:pt x="2" y="17"/>
                        </a:cubicBezTo>
                        <a:close/>
                      </a:path>
                    </a:pathLst>
                  </a:custGeom>
                  <a:solidFill>
                    <a:srgbClr val="B96C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44" name="Freeform 31691">
                    <a:extLst>
                      <a:ext uri="{FF2B5EF4-FFF2-40B4-BE49-F238E27FC236}">
                        <a16:creationId xmlns:a16="http://schemas.microsoft.com/office/drawing/2014/main" id="{92005DDC-0E2C-974D-BD80-5E311CBD3393}"/>
                      </a:ext>
                    </a:extLst>
                  </p:cNvPr>
                  <p:cNvSpPr>
                    <a:spLocks/>
                  </p:cNvSpPr>
                  <p:nvPr/>
                </p:nvSpPr>
                <p:spPr bwMode="auto">
                  <a:xfrm>
                    <a:off x="-305621" y="7156983"/>
                    <a:ext cx="604946" cy="769931"/>
                  </a:xfrm>
                  <a:custGeom>
                    <a:avLst/>
                    <a:gdLst>
                      <a:gd name="T0" fmla="*/ 1 w 20"/>
                      <a:gd name="T1" fmla="*/ 17 h 25"/>
                      <a:gd name="T2" fmla="*/ 9 w 20"/>
                      <a:gd name="T3" fmla="*/ 2 h 25"/>
                      <a:gd name="T4" fmla="*/ 19 w 20"/>
                      <a:gd name="T5" fmla="*/ 13 h 25"/>
                      <a:gd name="T6" fmla="*/ 11 w 20"/>
                      <a:gd name="T7" fmla="*/ 24 h 25"/>
                      <a:gd name="T8" fmla="*/ 1 w 20"/>
                      <a:gd name="T9" fmla="*/ 17 h 25"/>
                    </a:gdLst>
                    <a:ahLst/>
                    <a:cxnLst>
                      <a:cxn ang="0">
                        <a:pos x="T0" y="T1"/>
                      </a:cxn>
                      <a:cxn ang="0">
                        <a:pos x="T2" y="T3"/>
                      </a:cxn>
                      <a:cxn ang="0">
                        <a:pos x="T4" y="T5"/>
                      </a:cxn>
                      <a:cxn ang="0">
                        <a:pos x="T6" y="T7"/>
                      </a:cxn>
                      <a:cxn ang="0">
                        <a:pos x="T8" y="T9"/>
                      </a:cxn>
                    </a:cxnLst>
                    <a:rect l="0" t="0" r="r" b="b"/>
                    <a:pathLst>
                      <a:path w="20" h="25">
                        <a:moveTo>
                          <a:pt x="1" y="17"/>
                        </a:moveTo>
                        <a:cubicBezTo>
                          <a:pt x="0" y="10"/>
                          <a:pt x="4" y="3"/>
                          <a:pt x="9" y="2"/>
                        </a:cubicBezTo>
                        <a:cubicBezTo>
                          <a:pt x="14" y="0"/>
                          <a:pt x="18" y="6"/>
                          <a:pt x="19" y="13"/>
                        </a:cubicBezTo>
                        <a:cubicBezTo>
                          <a:pt x="20" y="20"/>
                          <a:pt x="17" y="22"/>
                          <a:pt x="11" y="24"/>
                        </a:cubicBezTo>
                        <a:cubicBezTo>
                          <a:pt x="6" y="25"/>
                          <a:pt x="3" y="25"/>
                          <a:pt x="1" y="17"/>
                        </a:cubicBezTo>
                        <a:close/>
                      </a:path>
                    </a:pathLst>
                  </a:custGeom>
                  <a:solidFill>
                    <a:srgbClr val="FFF8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45" name="Freeform 31696">
                    <a:extLst>
                      <a:ext uri="{FF2B5EF4-FFF2-40B4-BE49-F238E27FC236}">
                        <a16:creationId xmlns:a16="http://schemas.microsoft.com/office/drawing/2014/main" id="{413EF622-04FC-8553-D7C6-A68E230DC4D8}"/>
                      </a:ext>
                    </a:extLst>
                  </p:cNvPr>
                  <p:cNvSpPr>
                    <a:spLocks/>
                  </p:cNvSpPr>
                  <p:nvPr/>
                </p:nvSpPr>
                <p:spPr bwMode="auto">
                  <a:xfrm>
                    <a:off x="-168125" y="7431957"/>
                    <a:ext cx="302482" cy="412472"/>
                  </a:xfrm>
                  <a:custGeom>
                    <a:avLst/>
                    <a:gdLst>
                      <a:gd name="T0" fmla="*/ 0 w 10"/>
                      <a:gd name="T1" fmla="*/ 6 h 13"/>
                      <a:gd name="T2" fmla="*/ 5 w 10"/>
                      <a:gd name="T3" fmla="*/ 0 h 13"/>
                      <a:gd name="T4" fmla="*/ 10 w 10"/>
                      <a:gd name="T5" fmla="*/ 7 h 13"/>
                      <a:gd name="T6" fmla="*/ 5 w 10"/>
                      <a:gd name="T7" fmla="*/ 13 h 13"/>
                      <a:gd name="T8" fmla="*/ 0 w 10"/>
                      <a:gd name="T9" fmla="*/ 6 h 13"/>
                    </a:gdLst>
                    <a:ahLst/>
                    <a:cxnLst>
                      <a:cxn ang="0">
                        <a:pos x="T0" y="T1"/>
                      </a:cxn>
                      <a:cxn ang="0">
                        <a:pos x="T2" y="T3"/>
                      </a:cxn>
                      <a:cxn ang="0">
                        <a:pos x="T4" y="T5"/>
                      </a:cxn>
                      <a:cxn ang="0">
                        <a:pos x="T6" y="T7"/>
                      </a:cxn>
                      <a:cxn ang="0">
                        <a:pos x="T8" y="T9"/>
                      </a:cxn>
                    </a:cxnLst>
                    <a:rect l="0" t="0" r="r" b="b"/>
                    <a:pathLst>
                      <a:path w="10" h="13">
                        <a:moveTo>
                          <a:pt x="0" y="6"/>
                        </a:moveTo>
                        <a:cubicBezTo>
                          <a:pt x="0" y="3"/>
                          <a:pt x="2" y="0"/>
                          <a:pt x="5" y="0"/>
                        </a:cubicBezTo>
                        <a:cubicBezTo>
                          <a:pt x="8" y="0"/>
                          <a:pt x="10" y="3"/>
                          <a:pt x="10" y="7"/>
                        </a:cubicBezTo>
                        <a:cubicBezTo>
                          <a:pt x="10" y="10"/>
                          <a:pt x="7" y="13"/>
                          <a:pt x="5" y="13"/>
                        </a:cubicBezTo>
                        <a:cubicBezTo>
                          <a:pt x="2" y="13"/>
                          <a:pt x="0" y="10"/>
                          <a:pt x="0" y="6"/>
                        </a:cubicBezTo>
                        <a:close/>
                      </a:path>
                    </a:pathLst>
                  </a:custGeom>
                  <a:solidFill>
                    <a:srgbClr val="83AD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46" name="Freeform 31699">
                    <a:extLst>
                      <a:ext uri="{FF2B5EF4-FFF2-40B4-BE49-F238E27FC236}">
                        <a16:creationId xmlns:a16="http://schemas.microsoft.com/office/drawing/2014/main" id="{969B503B-97CD-F7D3-7056-4A333876C8A6}"/>
                      </a:ext>
                    </a:extLst>
                  </p:cNvPr>
                  <p:cNvSpPr>
                    <a:spLocks/>
                  </p:cNvSpPr>
                  <p:nvPr/>
                </p:nvSpPr>
                <p:spPr bwMode="auto">
                  <a:xfrm>
                    <a:off x="-113130" y="7459447"/>
                    <a:ext cx="137496" cy="137496"/>
                  </a:xfrm>
                  <a:custGeom>
                    <a:avLst/>
                    <a:gdLst>
                      <a:gd name="T0" fmla="*/ 0 w 4"/>
                      <a:gd name="T1" fmla="*/ 2 h 4"/>
                      <a:gd name="T2" fmla="*/ 2 w 4"/>
                      <a:gd name="T3" fmla="*/ 0 h 4"/>
                      <a:gd name="T4" fmla="*/ 4 w 4"/>
                      <a:gd name="T5" fmla="*/ 2 h 4"/>
                      <a:gd name="T6" fmla="*/ 2 w 4"/>
                      <a:gd name="T7" fmla="*/ 4 h 4"/>
                      <a:gd name="T8" fmla="*/ 0 w 4"/>
                      <a:gd name="T9" fmla="*/ 2 h 4"/>
                    </a:gdLst>
                    <a:ahLst/>
                    <a:cxnLst>
                      <a:cxn ang="0">
                        <a:pos x="T0" y="T1"/>
                      </a:cxn>
                      <a:cxn ang="0">
                        <a:pos x="T2" y="T3"/>
                      </a:cxn>
                      <a:cxn ang="0">
                        <a:pos x="T4" y="T5"/>
                      </a:cxn>
                      <a:cxn ang="0">
                        <a:pos x="T6" y="T7"/>
                      </a:cxn>
                      <a:cxn ang="0">
                        <a:pos x="T8" y="T9"/>
                      </a:cxn>
                    </a:cxnLst>
                    <a:rect l="0" t="0" r="r" b="b"/>
                    <a:pathLst>
                      <a:path w="4" h="4">
                        <a:moveTo>
                          <a:pt x="0" y="2"/>
                        </a:moveTo>
                        <a:cubicBezTo>
                          <a:pt x="0" y="1"/>
                          <a:pt x="1" y="0"/>
                          <a:pt x="2" y="0"/>
                        </a:cubicBezTo>
                        <a:cubicBezTo>
                          <a:pt x="3" y="0"/>
                          <a:pt x="4" y="1"/>
                          <a:pt x="4" y="2"/>
                        </a:cubicBezTo>
                        <a:cubicBezTo>
                          <a:pt x="4" y="4"/>
                          <a:pt x="3" y="4"/>
                          <a:pt x="2" y="4"/>
                        </a:cubicBezTo>
                        <a:cubicBezTo>
                          <a:pt x="1" y="4"/>
                          <a:pt x="0" y="3"/>
                          <a:pt x="0" y="2"/>
                        </a:cubicBezTo>
                        <a:close/>
                      </a:path>
                    </a:pathLst>
                  </a:custGeom>
                  <a:solidFill>
                    <a:srgbClr val="AFD1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grpSp>
            <p:sp>
              <p:nvSpPr>
                <p:cNvPr id="39" name="Freeform 31687">
                  <a:extLst>
                    <a:ext uri="{FF2B5EF4-FFF2-40B4-BE49-F238E27FC236}">
                      <a16:creationId xmlns:a16="http://schemas.microsoft.com/office/drawing/2014/main" id="{CCC9A220-BD6F-CFA3-3576-B892B8B2367B}"/>
                    </a:ext>
                  </a:extLst>
                </p:cNvPr>
                <p:cNvSpPr>
                  <a:spLocks/>
                </p:cNvSpPr>
                <p:nvPr/>
              </p:nvSpPr>
              <p:spPr bwMode="auto">
                <a:xfrm flipH="1">
                  <a:off x="1103702" y="2195323"/>
                  <a:ext cx="200791" cy="64793"/>
                </a:xfrm>
                <a:custGeom>
                  <a:avLst/>
                  <a:gdLst>
                    <a:gd name="T0" fmla="*/ 11 w 11"/>
                    <a:gd name="T1" fmla="*/ 3 h 7"/>
                    <a:gd name="T2" fmla="*/ 6 w 11"/>
                    <a:gd name="T3" fmla="*/ 7 h 7"/>
                    <a:gd name="T4" fmla="*/ 0 w 11"/>
                    <a:gd name="T5" fmla="*/ 4 h 7"/>
                    <a:gd name="T6" fmla="*/ 5 w 11"/>
                    <a:gd name="T7" fmla="*/ 0 h 7"/>
                    <a:gd name="T8" fmla="*/ 11 w 11"/>
                    <a:gd name="T9" fmla="*/ 3 h 7"/>
                  </a:gdLst>
                  <a:ahLst/>
                  <a:cxnLst>
                    <a:cxn ang="0">
                      <a:pos x="T0" y="T1"/>
                    </a:cxn>
                    <a:cxn ang="0">
                      <a:pos x="T2" y="T3"/>
                    </a:cxn>
                    <a:cxn ang="0">
                      <a:pos x="T4" y="T5"/>
                    </a:cxn>
                    <a:cxn ang="0">
                      <a:pos x="T6" y="T7"/>
                    </a:cxn>
                    <a:cxn ang="0">
                      <a:pos x="T8" y="T9"/>
                    </a:cxn>
                  </a:cxnLst>
                  <a:rect l="0" t="0" r="r" b="b"/>
                  <a:pathLst>
                    <a:path w="11" h="7">
                      <a:moveTo>
                        <a:pt x="11" y="3"/>
                      </a:moveTo>
                      <a:cubicBezTo>
                        <a:pt x="11" y="5"/>
                        <a:pt x="8" y="6"/>
                        <a:pt x="6" y="7"/>
                      </a:cubicBezTo>
                      <a:cubicBezTo>
                        <a:pt x="3" y="7"/>
                        <a:pt x="0" y="6"/>
                        <a:pt x="0" y="4"/>
                      </a:cubicBezTo>
                      <a:cubicBezTo>
                        <a:pt x="0" y="2"/>
                        <a:pt x="2" y="0"/>
                        <a:pt x="5" y="0"/>
                      </a:cubicBezTo>
                      <a:cubicBezTo>
                        <a:pt x="8" y="0"/>
                        <a:pt x="11" y="1"/>
                        <a:pt x="11" y="3"/>
                      </a:cubicBezTo>
                      <a:close/>
                    </a:path>
                  </a:pathLst>
                </a:custGeom>
                <a:solidFill>
                  <a:srgbClr val="FF9D78"/>
                </a:solidFill>
                <a:ln>
                  <a:noFill/>
                </a:ln>
              </p:spPr>
              <p:txBody>
                <a:bodyPr vert="horz" wrap="square" lIns="45720" tIns="22860" rIns="45720" bIns="22860" numCol="1" anchor="t" anchorCtr="0" compatLnSpc="1">
                  <a:prstTxWarp prst="textNoShape">
                    <a:avLst/>
                  </a:prstTxWarp>
                </a:bodyPr>
                <a:lstStyle/>
                <a:p>
                  <a:endParaRPr lang="en-US" sz="900"/>
                </a:p>
              </p:txBody>
            </p:sp>
            <p:sp>
              <p:nvSpPr>
                <p:cNvPr id="40" name="Freeform 126">
                  <a:extLst>
                    <a:ext uri="{FF2B5EF4-FFF2-40B4-BE49-F238E27FC236}">
                      <a16:creationId xmlns:a16="http://schemas.microsoft.com/office/drawing/2014/main" id="{2563352C-0216-ADD3-DB49-C96299EC2D58}"/>
                    </a:ext>
                  </a:extLst>
                </p:cNvPr>
                <p:cNvSpPr>
                  <a:spLocks/>
                </p:cNvSpPr>
                <p:nvPr/>
              </p:nvSpPr>
              <p:spPr bwMode="auto">
                <a:xfrm flipH="1">
                  <a:off x="271771" y="1319160"/>
                  <a:ext cx="1364741" cy="710052"/>
                </a:xfrm>
                <a:custGeom>
                  <a:avLst/>
                  <a:gdLst>
                    <a:gd name="connsiteX0" fmla="*/ 649769 w 1364741"/>
                    <a:gd name="connsiteY0" fmla="*/ 0 h 710052"/>
                    <a:gd name="connsiteX1" fmla="*/ 34563 w 1364741"/>
                    <a:gd name="connsiteY1" fmla="*/ 132755 h 710052"/>
                    <a:gd name="connsiteX2" fmla="*/ 0 w 1364741"/>
                    <a:gd name="connsiteY2" fmla="*/ 152901 h 710052"/>
                    <a:gd name="connsiteX3" fmla="*/ 11432 w 1364741"/>
                    <a:gd name="connsiteY3" fmla="*/ 165070 h 710052"/>
                    <a:gd name="connsiteX4" fmla="*/ 71258 w 1364741"/>
                    <a:gd name="connsiteY4" fmla="*/ 212881 h 710052"/>
                    <a:gd name="connsiteX5" fmla="*/ 74150 w 1364741"/>
                    <a:gd name="connsiteY5" fmla="*/ 214518 h 710052"/>
                    <a:gd name="connsiteX6" fmla="*/ 72594 w 1364741"/>
                    <a:gd name="connsiteY6" fmla="*/ 222947 h 710052"/>
                    <a:gd name="connsiteX7" fmla="*/ 122083 w 1364741"/>
                    <a:gd name="connsiteY7" fmla="*/ 688329 h 710052"/>
                    <a:gd name="connsiteX8" fmla="*/ 219463 w 1364741"/>
                    <a:gd name="connsiteY8" fmla="*/ 274678 h 710052"/>
                    <a:gd name="connsiteX9" fmla="*/ 251743 w 1364741"/>
                    <a:gd name="connsiteY9" fmla="*/ 271521 h 710052"/>
                    <a:gd name="connsiteX10" fmla="*/ 268437 w 1364741"/>
                    <a:gd name="connsiteY10" fmla="*/ 267433 h 710052"/>
                    <a:gd name="connsiteX11" fmla="*/ 315785 w 1364741"/>
                    <a:gd name="connsiteY11" fmla="*/ 270728 h 710052"/>
                    <a:gd name="connsiteX12" fmla="*/ 549159 w 1364741"/>
                    <a:gd name="connsiteY12" fmla="*/ 247991 h 710052"/>
                    <a:gd name="connsiteX13" fmla="*/ 599620 w 1364741"/>
                    <a:gd name="connsiteY13" fmla="*/ 233318 h 710052"/>
                    <a:gd name="connsiteX14" fmla="*/ 614726 w 1364741"/>
                    <a:gd name="connsiteY14" fmla="*/ 232121 h 710052"/>
                    <a:gd name="connsiteX15" fmla="*/ 910345 w 1364741"/>
                    <a:gd name="connsiteY15" fmla="*/ 219706 h 710052"/>
                    <a:gd name="connsiteX16" fmla="*/ 1174858 w 1364741"/>
                    <a:gd name="connsiteY16" fmla="*/ 308025 h 710052"/>
                    <a:gd name="connsiteX17" fmla="*/ 1290924 w 1364741"/>
                    <a:gd name="connsiteY17" fmla="*/ 707576 h 710052"/>
                    <a:gd name="connsiteX18" fmla="*/ 1329599 w 1364741"/>
                    <a:gd name="connsiteY18" fmla="*/ 547773 h 710052"/>
                    <a:gd name="connsiteX19" fmla="*/ 1343229 w 1364741"/>
                    <a:gd name="connsiteY19" fmla="*/ 478360 h 710052"/>
                    <a:gd name="connsiteX20" fmla="*/ 1364741 w 1364741"/>
                    <a:gd name="connsiteY20" fmla="*/ 364627 h 710052"/>
                    <a:gd name="connsiteX21" fmla="*/ 1362678 w 1364741"/>
                    <a:gd name="connsiteY21" fmla="*/ 190015 h 710052"/>
                    <a:gd name="connsiteX22" fmla="*/ 1362651 w 1364741"/>
                    <a:gd name="connsiteY22" fmla="*/ 189688 h 710052"/>
                    <a:gd name="connsiteX23" fmla="*/ 1264975 w 1364741"/>
                    <a:gd name="connsiteY23" fmla="*/ 132755 h 710052"/>
                    <a:gd name="connsiteX24" fmla="*/ 649769 w 1364741"/>
                    <a:gd name="connsiteY24" fmla="*/ 0 h 710052"/>
                    <a:gd name="connsiteX0" fmla="*/ 649769 w 1364741"/>
                    <a:gd name="connsiteY0" fmla="*/ 0 h 710052"/>
                    <a:gd name="connsiteX1" fmla="*/ 34563 w 1364741"/>
                    <a:gd name="connsiteY1" fmla="*/ 132755 h 710052"/>
                    <a:gd name="connsiteX2" fmla="*/ 0 w 1364741"/>
                    <a:gd name="connsiteY2" fmla="*/ 152901 h 710052"/>
                    <a:gd name="connsiteX3" fmla="*/ 11432 w 1364741"/>
                    <a:gd name="connsiteY3" fmla="*/ 165070 h 710052"/>
                    <a:gd name="connsiteX4" fmla="*/ 71258 w 1364741"/>
                    <a:gd name="connsiteY4" fmla="*/ 212881 h 710052"/>
                    <a:gd name="connsiteX5" fmla="*/ 74150 w 1364741"/>
                    <a:gd name="connsiteY5" fmla="*/ 214518 h 710052"/>
                    <a:gd name="connsiteX6" fmla="*/ 72594 w 1364741"/>
                    <a:gd name="connsiteY6" fmla="*/ 222947 h 710052"/>
                    <a:gd name="connsiteX7" fmla="*/ 122083 w 1364741"/>
                    <a:gd name="connsiteY7" fmla="*/ 688329 h 710052"/>
                    <a:gd name="connsiteX8" fmla="*/ 219463 w 1364741"/>
                    <a:gd name="connsiteY8" fmla="*/ 274678 h 710052"/>
                    <a:gd name="connsiteX9" fmla="*/ 251743 w 1364741"/>
                    <a:gd name="connsiteY9" fmla="*/ 271521 h 710052"/>
                    <a:gd name="connsiteX10" fmla="*/ 268437 w 1364741"/>
                    <a:gd name="connsiteY10" fmla="*/ 267433 h 710052"/>
                    <a:gd name="connsiteX11" fmla="*/ 315785 w 1364741"/>
                    <a:gd name="connsiteY11" fmla="*/ 270728 h 710052"/>
                    <a:gd name="connsiteX12" fmla="*/ 549159 w 1364741"/>
                    <a:gd name="connsiteY12" fmla="*/ 247991 h 710052"/>
                    <a:gd name="connsiteX13" fmla="*/ 599620 w 1364741"/>
                    <a:gd name="connsiteY13" fmla="*/ 233318 h 710052"/>
                    <a:gd name="connsiteX14" fmla="*/ 614726 w 1364741"/>
                    <a:gd name="connsiteY14" fmla="*/ 232121 h 710052"/>
                    <a:gd name="connsiteX15" fmla="*/ 910345 w 1364741"/>
                    <a:gd name="connsiteY15" fmla="*/ 219706 h 710052"/>
                    <a:gd name="connsiteX16" fmla="*/ 1174858 w 1364741"/>
                    <a:gd name="connsiteY16" fmla="*/ 308025 h 710052"/>
                    <a:gd name="connsiteX17" fmla="*/ 1290924 w 1364741"/>
                    <a:gd name="connsiteY17" fmla="*/ 707576 h 710052"/>
                    <a:gd name="connsiteX18" fmla="*/ 1329599 w 1364741"/>
                    <a:gd name="connsiteY18" fmla="*/ 547773 h 710052"/>
                    <a:gd name="connsiteX19" fmla="*/ 1343229 w 1364741"/>
                    <a:gd name="connsiteY19" fmla="*/ 478360 h 710052"/>
                    <a:gd name="connsiteX20" fmla="*/ 1364741 w 1364741"/>
                    <a:gd name="connsiteY20" fmla="*/ 364627 h 710052"/>
                    <a:gd name="connsiteX21" fmla="*/ 1362678 w 1364741"/>
                    <a:gd name="connsiteY21" fmla="*/ 190015 h 710052"/>
                    <a:gd name="connsiteX22" fmla="*/ 1298256 w 1364741"/>
                    <a:gd name="connsiteY22" fmla="*/ 202567 h 710052"/>
                    <a:gd name="connsiteX23" fmla="*/ 1264975 w 1364741"/>
                    <a:gd name="connsiteY23" fmla="*/ 132755 h 710052"/>
                    <a:gd name="connsiteX24" fmla="*/ 649769 w 1364741"/>
                    <a:gd name="connsiteY24" fmla="*/ 0 h 710052"/>
                    <a:gd name="connsiteX0" fmla="*/ 649769 w 1364741"/>
                    <a:gd name="connsiteY0" fmla="*/ 0 h 710052"/>
                    <a:gd name="connsiteX1" fmla="*/ 34563 w 1364741"/>
                    <a:gd name="connsiteY1" fmla="*/ 132755 h 710052"/>
                    <a:gd name="connsiteX2" fmla="*/ 0 w 1364741"/>
                    <a:gd name="connsiteY2" fmla="*/ 152901 h 710052"/>
                    <a:gd name="connsiteX3" fmla="*/ 11432 w 1364741"/>
                    <a:gd name="connsiteY3" fmla="*/ 165070 h 710052"/>
                    <a:gd name="connsiteX4" fmla="*/ 71258 w 1364741"/>
                    <a:gd name="connsiteY4" fmla="*/ 212881 h 710052"/>
                    <a:gd name="connsiteX5" fmla="*/ 74150 w 1364741"/>
                    <a:gd name="connsiteY5" fmla="*/ 214518 h 710052"/>
                    <a:gd name="connsiteX6" fmla="*/ 72594 w 1364741"/>
                    <a:gd name="connsiteY6" fmla="*/ 222947 h 710052"/>
                    <a:gd name="connsiteX7" fmla="*/ 122083 w 1364741"/>
                    <a:gd name="connsiteY7" fmla="*/ 688329 h 710052"/>
                    <a:gd name="connsiteX8" fmla="*/ 219463 w 1364741"/>
                    <a:gd name="connsiteY8" fmla="*/ 274678 h 710052"/>
                    <a:gd name="connsiteX9" fmla="*/ 251743 w 1364741"/>
                    <a:gd name="connsiteY9" fmla="*/ 271521 h 710052"/>
                    <a:gd name="connsiteX10" fmla="*/ 268437 w 1364741"/>
                    <a:gd name="connsiteY10" fmla="*/ 267433 h 710052"/>
                    <a:gd name="connsiteX11" fmla="*/ 315785 w 1364741"/>
                    <a:gd name="connsiteY11" fmla="*/ 270728 h 710052"/>
                    <a:gd name="connsiteX12" fmla="*/ 549159 w 1364741"/>
                    <a:gd name="connsiteY12" fmla="*/ 247991 h 710052"/>
                    <a:gd name="connsiteX13" fmla="*/ 599620 w 1364741"/>
                    <a:gd name="connsiteY13" fmla="*/ 233318 h 710052"/>
                    <a:gd name="connsiteX14" fmla="*/ 614726 w 1364741"/>
                    <a:gd name="connsiteY14" fmla="*/ 232121 h 710052"/>
                    <a:gd name="connsiteX15" fmla="*/ 910345 w 1364741"/>
                    <a:gd name="connsiteY15" fmla="*/ 219706 h 710052"/>
                    <a:gd name="connsiteX16" fmla="*/ 1174858 w 1364741"/>
                    <a:gd name="connsiteY16" fmla="*/ 308025 h 710052"/>
                    <a:gd name="connsiteX17" fmla="*/ 1290924 w 1364741"/>
                    <a:gd name="connsiteY17" fmla="*/ 707576 h 710052"/>
                    <a:gd name="connsiteX18" fmla="*/ 1329599 w 1364741"/>
                    <a:gd name="connsiteY18" fmla="*/ 547773 h 710052"/>
                    <a:gd name="connsiteX19" fmla="*/ 1343229 w 1364741"/>
                    <a:gd name="connsiteY19" fmla="*/ 478360 h 710052"/>
                    <a:gd name="connsiteX20" fmla="*/ 1364741 w 1364741"/>
                    <a:gd name="connsiteY20" fmla="*/ 364627 h 710052"/>
                    <a:gd name="connsiteX21" fmla="*/ 1298256 w 1364741"/>
                    <a:gd name="connsiteY21" fmla="*/ 202567 h 710052"/>
                    <a:gd name="connsiteX22" fmla="*/ 1264975 w 1364741"/>
                    <a:gd name="connsiteY22" fmla="*/ 132755 h 710052"/>
                    <a:gd name="connsiteX23" fmla="*/ 649769 w 1364741"/>
                    <a:gd name="connsiteY23" fmla="*/ 0 h 710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364741" h="710052">
                      <a:moveTo>
                        <a:pt x="649769" y="0"/>
                      </a:moveTo>
                      <a:cubicBezTo>
                        <a:pt x="421883" y="0"/>
                        <a:pt x="210177" y="48940"/>
                        <a:pt x="34563" y="132755"/>
                      </a:cubicBezTo>
                      <a:lnTo>
                        <a:pt x="0" y="152901"/>
                      </a:lnTo>
                      <a:lnTo>
                        <a:pt x="11432" y="165070"/>
                      </a:lnTo>
                      <a:cubicBezTo>
                        <a:pt x="27936" y="181700"/>
                        <a:pt x="48566" y="198330"/>
                        <a:pt x="71258" y="212881"/>
                      </a:cubicBezTo>
                      <a:lnTo>
                        <a:pt x="74150" y="214518"/>
                      </a:lnTo>
                      <a:lnTo>
                        <a:pt x="72594" y="222947"/>
                      </a:lnTo>
                      <a:cubicBezTo>
                        <a:pt x="50527" y="401941"/>
                        <a:pt x="122083" y="688329"/>
                        <a:pt x="122083" y="688329"/>
                      </a:cubicBezTo>
                      <a:cubicBezTo>
                        <a:pt x="208689" y="553705"/>
                        <a:pt x="219463" y="274678"/>
                        <a:pt x="219463" y="274678"/>
                      </a:cubicBezTo>
                      <a:cubicBezTo>
                        <a:pt x="230272" y="274678"/>
                        <a:pt x="241089" y="273475"/>
                        <a:pt x="251743" y="271521"/>
                      </a:cubicBezTo>
                      <a:lnTo>
                        <a:pt x="268437" y="267433"/>
                      </a:lnTo>
                      <a:lnTo>
                        <a:pt x="315785" y="270728"/>
                      </a:lnTo>
                      <a:cubicBezTo>
                        <a:pt x="393920" y="273716"/>
                        <a:pt x="473086" y="266830"/>
                        <a:pt x="549159" y="247991"/>
                      </a:cubicBezTo>
                      <a:lnTo>
                        <a:pt x="599620" y="233318"/>
                      </a:lnTo>
                      <a:lnTo>
                        <a:pt x="614726" y="232121"/>
                      </a:lnTo>
                      <a:cubicBezTo>
                        <a:pt x="726070" y="223213"/>
                        <a:pt x="840651" y="214525"/>
                        <a:pt x="910345" y="219706"/>
                      </a:cubicBezTo>
                      <a:cubicBezTo>
                        <a:pt x="1049733" y="230067"/>
                        <a:pt x="1109772" y="244475"/>
                        <a:pt x="1174858" y="308025"/>
                      </a:cubicBezTo>
                      <a:cubicBezTo>
                        <a:pt x="1228868" y="519637"/>
                        <a:pt x="1261999" y="683585"/>
                        <a:pt x="1290924" y="707576"/>
                      </a:cubicBezTo>
                      <a:cubicBezTo>
                        <a:pt x="1312618" y="725570"/>
                        <a:pt x="1315578" y="642780"/>
                        <a:pt x="1329599" y="547773"/>
                      </a:cubicBezTo>
                      <a:lnTo>
                        <a:pt x="1343229" y="478360"/>
                      </a:lnTo>
                      <a:lnTo>
                        <a:pt x="1364741" y="364627"/>
                      </a:lnTo>
                      <a:cubicBezTo>
                        <a:pt x="1357246" y="318662"/>
                        <a:pt x="1314884" y="241212"/>
                        <a:pt x="1298256" y="202567"/>
                      </a:cubicBezTo>
                      <a:cubicBezTo>
                        <a:pt x="1265697" y="183589"/>
                        <a:pt x="1297534" y="151733"/>
                        <a:pt x="1264975" y="132755"/>
                      </a:cubicBezTo>
                      <a:cubicBezTo>
                        <a:pt x="1089361" y="48940"/>
                        <a:pt x="877656" y="0"/>
                        <a:pt x="649769" y="0"/>
                      </a:cubicBezTo>
                      <a:close/>
                    </a:path>
                  </a:pathLst>
                </a:custGeom>
                <a:solidFill>
                  <a:srgbClr val="323B45"/>
                </a:solidFill>
                <a:ln>
                  <a:noFill/>
                </a:ln>
              </p:spPr>
              <p:txBody>
                <a:bodyPr vert="horz" wrap="square" lIns="45720" tIns="22860" rIns="45720" bIns="22860" numCol="1" anchor="t" anchorCtr="0" compatLnSpc="1">
                  <a:prstTxWarp prst="textNoShape">
                    <a:avLst/>
                  </a:prstTxWarp>
                  <a:noAutofit/>
                </a:bodyPr>
                <a:lstStyle/>
                <a:p>
                  <a:endParaRPr lang="en-US" sz="900"/>
                </a:p>
              </p:txBody>
            </p:sp>
            <p:sp>
              <p:nvSpPr>
                <p:cNvPr id="41" name="Freeform 127">
                  <a:extLst>
                    <a:ext uri="{FF2B5EF4-FFF2-40B4-BE49-F238E27FC236}">
                      <a16:creationId xmlns:a16="http://schemas.microsoft.com/office/drawing/2014/main" id="{97085364-1703-FFF3-1358-01998DD9EF6D}"/>
                    </a:ext>
                  </a:extLst>
                </p:cNvPr>
                <p:cNvSpPr>
                  <a:spLocks/>
                </p:cNvSpPr>
                <p:nvPr/>
              </p:nvSpPr>
              <p:spPr bwMode="auto">
                <a:xfrm rot="967563" flipH="1">
                  <a:off x="334362" y="934202"/>
                  <a:ext cx="1338436" cy="1121848"/>
                </a:xfrm>
                <a:custGeom>
                  <a:avLst/>
                  <a:gdLst>
                    <a:gd name="connsiteX0" fmla="*/ 822876 w 1503164"/>
                    <a:gd name="connsiteY0" fmla="*/ 26563 h 1259919"/>
                    <a:gd name="connsiteX1" fmla="*/ 781368 w 1503164"/>
                    <a:gd name="connsiteY1" fmla="*/ 17194 h 1259919"/>
                    <a:gd name="connsiteX2" fmla="*/ 587700 w 1503164"/>
                    <a:gd name="connsiteY2" fmla="*/ 68776 h 1259919"/>
                    <a:gd name="connsiteX3" fmla="*/ 432765 w 1503164"/>
                    <a:gd name="connsiteY3" fmla="*/ 0 h 1259919"/>
                    <a:gd name="connsiteX4" fmla="*/ 303653 w 1503164"/>
                    <a:gd name="connsiteY4" fmla="*/ 85970 h 1259919"/>
                    <a:gd name="connsiteX5" fmla="*/ 97073 w 1503164"/>
                    <a:gd name="connsiteY5" fmla="*/ 68776 h 1259919"/>
                    <a:gd name="connsiteX6" fmla="*/ 85347 w 1503164"/>
                    <a:gd name="connsiteY6" fmla="*/ 78853 h 1259919"/>
                    <a:gd name="connsiteX7" fmla="*/ 71906 w 1503164"/>
                    <a:gd name="connsiteY7" fmla="*/ 84951 h 1259919"/>
                    <a:gd name="connsiteX8" fmla="*/ 125810 w 1503164"/>
                    <a:gd name="connsiteY8" fmla="*/ 626120 h 1259919"/>
                    <a:gd name="connsiteX9" fmla="*/ 1160588 w 1503164"/>
                    <a:gd name="connsiteY9" fmla="*/ 652798 h 1259919"/>
                    <a:gd name="connsiteX10" fmla="*/ 1361511 w 1503164"/>
                    <a:gd name="connsiteY10" fmla="*/ 1255902 h 1259919"/>
                    <a:gd name="connsiteX11" fmla="*/ 1394728 w 1503164"/>
                    <a:gd name="connsiteY11" fmla="*/ 507067 h 1259919"/>
                    <a:gd name="connsiteX12" fmla="*/ 1376329 w 1503164"/>
                    <a:gd name="connsiteY12" fmla="*/ 489415 h 1259919"/>
                    <a:gd name="connsiteX13" fmla="*/ 1410754 w 1503164"/>
                    <a:gd name="connsiteY13" fmla="*/ 464331 h 1259919"/>
                    <a:gd name="connsiteX14" fmla="*/ 1433916 w 1503164"/>
                    <a:gd name="connsiteY14" fmla="*/ 416251 h 1259919"/>
                    <a:gd name="connsiteX15" fmla="*/ 1341930 w 1503164"/>
                    <a:gd name="connsiteY15" fmla="*/ 441550 h 1259919"/>
                    <a:gd name="connsiteX16" fmla="*/ 1329783 w 1503164"/>
                    <a:gd name="connsiteY16" fmla="*/ 448271 h 1259919"/>
                    <a:gd name="connsiteX17" fmla="*/ 1301709 w 1503164"/>
                    <a:gd name="connsiteY17" fmla="*/ 430929 h 1259919"/>
                    <a:gd name="connsiteX18" fmla="*/ 1313300 w 1503164"/>
                    <a:gd name="connsiteY18" fmla="*/ 417596 h 1259919"/>
                    <a:gd name="connsiteX19" fmla="*/ 1405008 w 1503164"/>
                    <a:gd name="connsiteY19" fmla="*/ 223382 h 1259919"/>
                    <a:gd name="connsiteX20" fmla="*/ 1267870 w 1503164"/>
                    <a:gd name="connsiteY20" fmla="*/ 368243 h 1259919"/>
                    <a:gd name="connsiteX21" fmla="*/ 1259400 w 1503164"/>
                    <a:gd name="connsiteY21" fmla="*/ 384364 h 1259919"/>
                    <a:gd name="connsiteX22" fmla="*/ 1244665 w 1503164"/>
                    <a:gd name="connsiteY22" fmla="*/ 350945 h 1259919"/>
                    <a:gd name="connsiteX23" fmla="*/ 1151293 w 1503164"/>
                    <a:gd name="connsiteY23" fmla="*/ 261915 h 1259919"/>
                    <a:gd name="connsiteX24" fmla="*/ 1145735 w 1503164"/>
                    <a:gd name="connsiteY24" fmla="*/ 259255 h 1259919"/>
                    <a:gd name="connsiteX25" fmla="*/ 1147926 w 1503164"/>
                    <a:gd name="connsiteY25" fmla="*/ 233865 h 1259919"/>
                    <a:gd name="connsiteX26" fmla="*/ 1000859 w 1503164"/>
                    <a:gd name="connsiteY26" fmla="*/ 111761 h 1259919"/>
                    <a:gd name="connsiteX27" fmla="*/ 884658 w 1503164"/>
                    <a:gd name="connsiteY27" fmla="*/ 120358 h 1259919"/>
                    <a:gd name="connsiteX28" fmla="*/ 822876 w 1503164"/>
                    <a:gd name="connsiteY28" fmla="*/ 26563 h 1259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503164" h="1259919">
                      <a:moveTo>
                        <a:pt x="822876" y="26563"/>
                      </a:moveTo>
                      <a:cubicBezTo>
                        <a:pt x="811225" y="22567"/>
                        <a:pt x="797507" y="19343"/>
                        <a:pt x="781368" y="17194"/>
                      </a:cubicBezTo>
                      <a:cubicBezTo>
                        <a:pt x="652256" y="0"/>
                        <a:pt x="587700" y="68776"/>
                        <a:pt x="587700" y="68776"/>
                      </a:cubicBezTo>
                      <a:cubicBezTo>
                        <a:pt x="587700" y="68776"/>
                        <a:pt x="548966" y="0"/>
                        <a:pt x="432765" y="0"/>
                      </a:cubicBezTo>
                      <a:cubicBezTo>
                        <a:pt x="316564" y="8597"/>
                        <a:pt x="303653" y="85970"/>
                        <a:pt x="303653" y="85970"/>
                      </a:cubicBezTo>
                      <a:cubicBezTo>
                        <a:pt x="303653" y="85970"/>
                        <a:pt x="226185" y="0"/>
                        <a:pt x="97073" y="68776"/>
                      </a:cubicBezTo>
                      <a:lnTo>
                        <a:pt x="85347" y="78853"/>
                      </a:lnTo>
                      <a:lnTo>
                        <a:pt x="71906" y="84951"/>
                      </a:lnTo>
                      <a:cubicBezTo>
                        <a:pt x="6890" y="138271"/>
                        <a:pt x="-72200" y="364491"/>
                        <a:pt x="125810" y="626120"/>
                      </a:cubicBezTo>
                      <a:cubicBezTo>
                        <a:pt x="352106" y="925126"/>
                        <a:pt x="1006657" y="608292"/>
                        <a:pt x="1160588" y="652798"/>
                      </a:cubicBezTo>
                      <a:cubicBezTo>
                        <a:pt x="1328566" y="720830"/>
                        <a:pt x="1270497" y="1210122"/>
                        <a:pt x="1361511" y="1255902"/>
                      </a:cubicBezTo>
                      <a:cubicBezTo>
                        <a:pt x="1436602" y="1311676"/>
                        <a:pt x="1619775" y="772788"/>
                        <a:pt x="1394728" y="507067"/>
                      </a:cubicBezTo>
                      <a:lnTo>
                        <a:pt x="1376329" y="489415"/>
                      </a:lnTo>
                      <a:lnTo>
                        <a:pt x="1410754" y="464331"/>
                      </a:lnTo>
                      <a:cubicBezTo>
                        <a:pt x="1430338" y="446930"/>
                        <a:pt x="1440606" y="429718"/>
                        <a:pt x="1433916" y="416251"/>
                      </a:cubicBezTo>
                      <a:cubicBezTo>
                        <a:pt x="1440070" y="394967"/>
                        <a:pt x="1391769" y="415598"/>
                        <a:pt x="1341930" y="441550"/>
                      </a:cubicBezTo>
                      <a:lnTo>
                        <a:pt x="1329783" y="448271"/>
                      </a:lnTo>
                      <a:lnTo>
                        <a:pt x="1301709" y="430929"/>
                      </a:lnTo>
                      <a:lnTo>
                        <a:pt x="1313300" y="417596"/>
                      </a:lnTo>
                      <a:cubicBezTo>
                        <a:pt x="1377458" y="341547"/>
                        <a:pt x="1453846" y="237502"/>
                        <a:pt x="1405008" y="223382"/>
                      </a:cubicBezTo>
                      <a:cubicBezTo>
                        <a:pt x="1365939" y="212086"/>
                        <a:pt x="1312020" y="288752"/>
                        <a:pt x="1267870" y="368243"/>
                      </a:cubicBezTo>
                      <a:lnTo>
                        <a:pt x="1259400" y="384364"/>
                      </a:lnTo>
                      <a:lnTo>
                        <a:pt x="1244665" y="350945"/>
                      </a:lnTo>
                      <a:cubicBezTo>
                        <a:pt x="1221763" y="313958"/>
                        <a:pt x="1189688" y="284754"/>
                        <a:pt x="1151293" y="261915"/>
                      </a:cubicBezTo>
                      <a:lnTo>
                        <a:pt x="1145735" y="259255"/>
                      </a:lnTo>
                      <a:lnTo>
                        <a:pt x="1147926" y="233865"/>
                      </a:lnTo>
                      <a:cubicBezTo>
                        <a:pt x="1138848" y="176238"/>
                        <a:pt x="1088010" y="124656"/>
                        <a:pt x="1000859" y="111761"/>
                      </a:cubicBezTo>
                      <a:cubicBezTo>
                        <a:pt x="936303" y="103164"/>
                        <a:pt x="884658" y="120358"/>
                        <a:pt x="884658" y="120358"/>
                      </a:cubicBezTo>
                      <a:cubicBezTo>
                        <a:pt x="884658" y="120358"/>
                        <a:pt x="904428" y="54537"/>
                        <a:pt x="822876" y="26563"/>
                      </a:cubicBezTo>
                      <a:close/>
                    </a:path>
                  </a:pathLst>
                </a:custGeom>
                <a:solidFill>
                  <a:srgbClr val="323B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en-US"/>
                </a:p>
              </p:txBody>
            </p:sp>
            <p:sp>
              <p:nvSpPr>
                <p:cNvPr id="42" name="Freeform 133">
                  <a:extLst>
                    <a:ext uri="{FF2B5EF4-FFF2-40B4-BE49-F238E27FC236}">
                      <a16:creationId xmlns:a16="http://schemas.microsoft.com/office/drawing/2014/main" id="{FFE5771A-31A7-519D-9F74-9CB17EC4E0E9}"/>
                    </a:ext>
                  </a:extLst>
                </p:cNvPr>
                <p:cNvSpPr>
                  <a:spLocks/>
                </p:cNvSpPr>
                <p:nvPr/>
              </p:nvSpPr>
              <p:spPr bwMode="auto">
                <a:xfrm>
                  <a:off x="793593" y="2188852"/>
                  <a:ext cx="281550" cy="102382"/>
                </a:xfrm>
                <a:custGeom>
                  <a:avLst/>
                  <a:gdLst>
                    <a:gd name="T0" fmla="*/ 23 w 26"/>
                    <a:gd name="T1" fmla="*/ 2 h 9"/>
                    <a:gd name="T2" fmla="*/ 3 w 26"/>
                    <a:gd name="T3" fmla="*/ 2 h 9"/>
                    <a:gd name="T4" fmla="*/ 13 w 26"/>
                    <a:gd name="T5" fmla="*/ 9 h 9"/>
                    <a:gd name="T6" fmla="*/ 23 w 26"/>
                    <a:gd name="T7" fmla="*/ 2 h 9"/>
                  </a:gdLst>
                  <a:ahLst/>
                  <a:cxnLst>
                    <a:cxn ang="0">
                      <a:pos x="T0" y="T1"/>
                    </a:cxn>
                    <a:cxn ang="0">
                      <a:pos x="T2" y="T3"/>
                    </a:cxn>
                    <a:cxn ang="0">
                      <a:pos x="T4" y="T5"/>
                    </a:cxn>
                    <a:cxn ang="0">
                      <a:pos x="T6" y="T7"/>
                    </a:cxn>
                  </a:cxnLst>
                  <a:rect l="0" t="0" r="r" b="b"/>
                  <a:pathLst>
                    <a:path w="26" h="9">
                      <a:moveTo>
                        <a:pt x="23" y="2"/>
                      </a:moveTo>
                      <a:cubicBezTo>
                        <a:pt x="19" y="0"/>
                        <a:pt x="6" y="0"/>
                        <a:pt x="3" y="2"/>
                      </a:cubicBezTo>
                      <a:cubicBezTo>
                        <a:pt x="0" y="3"/>
                        <a:pt x="10" y="9"/>
                        <a:pt x="13" y="9"/>
                      </a:cubicBezTo>
                      <a:cubicBezTo>
                        <a:pt x="16" y="9"/>
                        <a:pt x="26" y="3"/>
                        <a:pt x="23" y="2"/>
                      </a:cubicBezTo>
                    </a:path>
                  </a:pathLst>
                </a:custGeom>
                <a:solidFill>
                  <a:srgbClr val="ED90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grpSp>
          <p:sp>
            <p:nvSpPr>
              <p:cNvPr id="21" name="Freeform 756">
                <a:extLst>
                  <a:ext uri="{FF2B5EF4-FFF2-40B4-BE49-F238E27FC236}">
                    <a16:creationId xmlns:a16="http://schemas.microsoft.com/office/drawing/2014/main" id="{0797A6D1-8912-BA29-E7F1-77BAE87778EA}"/>
                  </a:ext>
                </a:extLst>
              </p:cNvPr>
              <p:cNvSpPr>
                <a:spLocks noEditPoints="1"/>
              </p:cNvSpPr>
              <p:nvPr/>
            </p:nvSpPr>
            <p:spPr bwMode="auto">
              <a:xfrm>
                <a:off x="2179637" y="3151648"/>
                <a:ext cx="1776954" cy="872115"/>
              </a:xfrm>
              <a:custGeom>
                <a:avLst/>
                <a:gdLst>
                  <a:gd name="T0" fmla="*/ 51 w 62"/>
                  <a:gd name="T1" fmla="*/ 0 h 26"/>
                  <a:gd name="T2" fmla="*/ 61 w 62"/>
                  <a:gd name="T3" fmla="*/ 2 h 26"/>
                  <a:gd name="T4" fmla="*/ 62 w 62"/>
                  <a:gd name="T5" fmla="*/ 3 h 26"/>
                  <a:gd name="T6" fmla="*/ 62 w 62"/>
                  <a:gd name="T7" fmla="*/ 8 h 26"/>
                  <a:gd name="T8" fmla="*/ 61 w 62"/>
                  <a:gd name="T9" fmla="*/ 10 h 26"/>
                  <a:gd name="T10" fmla="*/ 61 w 62"/>
                  <a:gd name="T11" fmla="*/ 11 h 26"/>
                  <a:gd name="T12" fmla="*/ 58 w 62"/>
                  <a:gd name="T13" fmla="*/ 21 h 26"/>
                  <a:gd name="T14" fmla="*/ 53 w 62"/>
                  <a:gd name="T15" fmla="*/ 25 h 26"/>
                  <a:gd name="T16" fmla="*/ 42 w 62"/>
                  <a:gd name="T17" fmla="*/ 25 h 26"/>
                  <a:gd name="T18" fmla="*/ 37 w 62"/>
                  <a:gd name="T19" fmla="*/ 21 h 26"/>
                  <a:gd name="T20" fmla="*/ 34 w 62"/>
                  <a:gd name="T21" fmla="*/ 15 h 26"/>
                  <a:gd name="T22" fmla="*/ 33 w 62"/>
                  <a:gd name="T23" fmla="*/ 7 h 26"/>
                  <a:gd name="T24" fmla="*/ 31 w 62"/>
                  <a:gd name="T25" fmla="*/ 6 h 26"/>
                  <a:gd name="T26" fmla="*/ 29 w 62"/>
                  <a:gd name="T27" fmla="*/ 7 h 26"/>
                  <a:gd name="T28" fmla="*/ 29 w 62"/>
                  <a:gd name="T29" fmla="*/ 9 h 26"/>
                  <a:gd name="T30" fmla="*/ 25 w 62"/>
                  <a:gd name="T31" fmla="*/ 21 h 26"/>
                  <a:gd name="T32" fmla="*/ 19 w 62"/>
                  <a:gd name="T33" fmla="*/ 25 h 26"/>
                  <a:gd name="T34" fmla="*/ 10 w 62"/>
                  <a:gd name="T35" fmla="*/ 26 h 26"/>
                  <a:gd name="T36" fmla="*/ 4 w 62"/>
                  <a:gd name="T37" fmla="*/ 21 h 26"/>
                  <a:gd name="T38" fmla="*/ 1 w 62"/>
                  <a:gd name="T39" fmla="*/ 11 h 26"/>
                  <a:gd name="T40" fmla="*/ 1 w 62"/>
                  <a:gd name="T41" fmla="*/ 9 h 26"/>
                  <a:gd name="T42" fmla="*/ 0 w 62"/>
                  <a:gd name="T43" fmla="*/ 8 h 26"/>
                  <a:gd name="T44" fmla="*/ 0 w 62"/>
                  <a:gd name="T45" fmla="*/ 3 h 26"/>
                  <a:gd name="T46" fmla="*/ 2 w 62"/>
                  <a:gd name="T47" fmla="*/ 1 h 26"/>
                  <a:gd name="T48" fmla="*/ 10 w 62"/>
                  <a:gd name="T49" fmla="*/ 0 h 26"/>
                  <a:gd name="T50" fmla="*/ 24 w 62"/>
                  <a:gd name="T51" fmla="*/ 1 h 26"/>
                  <a:gd name="T52" fmla="*/ 36 w 62"/>
                  <a:gd name="T53" fmla="*/ 1 h 26"/>
                  <a:gd name="T54" fmla="*/ 46 w 62"/>
                  <a:gd name="T55" fmla="*/ 0 h 26"/>
                  <a:gd name="T56" fmla="*/ 51 w 62"/>
                  <a:gd name="T57" fmla="*/ 0 h 26"/>
                  <a:gd name="T58" fmla="*/ 38 w 62"/>
                  <a:gd name="T59" fmla="*/ 4 h 26"/>
                  <a:gd name="T60" fmla="*/ 35 w 62"/>
                  <a:gd name="T61" fmla="*/ 9 h 26"/>
                  <a:gd name="T62" fmla="*/ 38 w 62"/>
                  <a:gd name="T63" fmla="*/ 20 h 26"/>
                  <a:gd name="T64" fmla="*/ 44 w 62"/>
                  <a:gd name="T65" fmla="*/ 23 h 26"/>
                  <a:gd name="T66" fmla="*/ 53 w 62"/>
                  <a:gd name="T67" fmla="*/ 23 h 26"/>
                  <a:gd name="T68" fmla="*/ 56 w 62"/>
                  <a:gd name="T69" fmla="*/ 21 h 26"/>
                  <a:gd name="T70" fmla="*/ 57 w 62"/>
                  <a:gd name="T71" fmla="*/ 6 h 26"/>
                  <a:gd name="T72" fmla="*/ 55 w 62"/>
                  <a:gd name="T73" fmla="*/ 4 h 26"/>
                  <a:gd name="T74" fmla="*/ 49 w 62"/>
                  <a:gd name="T75" fmla="*/ 3 h 26"/>
                  <a:gd name="T76" fmla="*/ 45 w 62"/>
                  <a:gd name="T77" fmla="*/ 2 h 26"/>
                  <a:gd name="T78" fmla="*/ 38 w 62"/>
                  <a:gd name="T79" fmla="*/ 4 h 26"/>
                  <a:gd name="T80" fmla="*/ 20 w 62"/>
                  <a:gd name="T81" fmla="*/ 23 h 26"/>
                  <a:gd name="T82" fmla="*/ 23 w 62"/>
                  <a:gd name="T83" fmla="*/ 21 h 26"/>
                  <a:gd name="T84" fmla="*/ 27 w 62"/>
                  <a:gd name="T85" fmla="*/ 8 h 26"/>
                  <a:gd name="T86" fmla="*/ 24 w 62"/>
                  <a:gd name="T87" fmla="*/ 4 h 26"/>
                  <a:gd name="T88" fmla="*/ 17 w 62"/>
                  <a:gd name="T89" fmla="*/ 2 h 26"/>
                  <a:gd name="T90" fmla="*/ 8 w 62"/>
                  <a:gd name="T91" fmla="*/ 3 h 26"/>
                  <a:gd name="T92" fmla="*/ 6 w 62"/>
                  <a:gd name="T93" fmla="*/ 5 h 26"/>
                  <a:gd name="T94" fmla="*/ 4 w 62"/>
                  <a:gd name="T95" fmla="*/ 8 h 26"/>
                  <a:gd name="T96" fmla="*/ 5 w 62"/>
                  <a:gd name="T97" fmla="*/ 20 h 26"/>
                  <a:gd name="T98" fmla="*/ 11 w 62"/>
                  <a:gd name="T99" fmla="*/ 24 h 26"/>
                  <a:gd name="T100" fmla="*/ 14 w 62"/>
                  <a:gd name="T101" fmla="*/ 24 h 26"/>
                  <a:gd name="T102" fmla="*/ 20 w 62"/>
                  <a:gd name="T103" fmla="*/ 2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2" h="26">
                    <a:moveTo>
                      <a:pt x="51" y="0"/>
                    </a:moveTo>
                    <a:cubicBezTo>
                      <a:pt x="54" y="0"/>
                      <a:pt x="57" y="1"/>
                      <a:pt x="61" y="2"/>
                    </a:cubicBezTo>
                    <a:cubicBezTo>
                      <a:pt x="61" y="2"/>
                      <a:pt x="62" y="2"/>
                      <a:pt x="62" y="3"/>
                    </a:cubicBezTo>
                    <a:cubicBezTo>
                      <a:pt x="62" y="5"/>
                      <a:pt x="62" y="6"/>
                      <a:pt x="62" y="8"/>
                    </a:cubicBezTo>
                    <a:cubicBezTo>
                      <a:pt x="62" y="9"/>
                      <a:pt x="61" y="9"/>
                      <a:pt x="61" y="10"/>
                    </a:cubicBezTo>
                    <a:cubicBezTo>
                      <a:pt x="61" y="10"/>
                      <a:pt x="61" y="10"/>
                      <a:pt x="61" y="11"/>
                    </a:cubicBezTo>
                    <a:cubicBezTo>
                      <a:pt x="60" y="13"/>
                      <a:pt x="59" y="18"/>
                      <a:pt x="58" y="21"/>
                    </a:cubicBezTo>
                    <a:cubicBezTo>
                      <a:pt x="57" y="24"/>
                      <a:pt x="55" y="25"/>
                      <a:pt x="53" y="25"/>
                    </a:cubicBezTo>
                    <a:cubicBezTo>
                      <a:pt x="49" y="26"/>
                      <a:pt x="46" y="26"/>
                      <a:pt x="42" y="25"/>
                    </a:cubicBezTo>
                    <a:cubicBezTo>
                      <a:pt x="40" y="24"/>
                      <a:pt x="38" y="23"/>
                      <a:pt x="37" y="21"/>
                    </a:cubicBezTo>
                    <a:cubicBezTo>
                      <a:pt x="36" y="19"/>
                      <a:pt x="35" y="17"/>
                      <a:pt x="34" y="15"/>
                    </a:cubicBezTo>
                    <a:cubicBezTo>
                      <a:pt x="34" y="13"/>
                      <a:pt x="33" y="9"/>
                      <a:pt x="33" y="7"/>
                    </a:cubicBezTo>
                    <a:cubicBezTo>
                      <a:pt x="32" y="6"/>
                      <a:pt x="32" y="6"/>
                      <a:pt x="31" y="6"/>
                    </a:cubicBezTo>
                    <a:cubicBezTo>
                      <a:pt x="30" y="6"/>
                      <a:pt x="30" y="6"/>
                      <a:pt x="29" y="7"/>
                    </a:cubicBezTo>
                    <a:cubicBezTo>
                      <a:pt x="29" y="7"/>
                      <a:pt x="29" y="8"/>
                      <a:pt x="29" y="9"/>
                    </a:cubicBezTo>
                    <a:cubicBezTo>
                      <a:pt x="28" y="12"/>
                      <a:pt x="27" y="18"/>
                      <a:pt x="25" y="21"/>
                    </a:cubicBezTo>
                    <a:cubicBezTo>
                      <a:pt x="24" y="23"/>
                      <a:pt x="22" y="24"/>
                      <a:pt x="19" y="25"/>
                    </a:cubicBezTo>
                    <a:cubicBezTo>
                      <a:pt x="16" y="26"/>
                      <a:pt x="14" y="26"/>
                      <a:pt x="10" y="26"/>
                    </a:cubicBezTo>
                    <a:cubicBezTo>
                      <a:pt x="7" y="25"/>
                      <a:pt x="5" y="24"/>
                      <a:pt x="4" y="21"/>
                    </a:cubicBezTo>
                    <a:cubicBezTo>
                      <a:pt x="3" y="18"/>
                      <a:pt x="2" y="14"/>
                      <a:pt x="1" y="11"/>
                    </a:cubicBezTo>
                    <a:cubicBezTo>
                      <a:pt x="1" y="10"/>
                      <a:pt x="1" y="10"/>
                      <a:pt x="1" y="9"/>
                    </a:cubicBezTo>
                    <a:cubicBezTo>
                      <a:pt x="0" y="9"/>
                      <a:pt x="0" y="9"/>
                      <a:pt x="0" y="8"/>
                    </a:cubicBezTo>
                    <a:cubicBezTo>
                      <a:pt x="0" y="7"/>
                      <a:pt x="0" y="5"/>
                      <a:pt x="0" y="3"/>
                    </a:cubicBezTo>
                    <a:cubicBezTo>
                      <a:pt x="0" y="2"/>
                      <a:pt x="0" y="2"/>
                      <a:pt x="2" y="1"/>
                    </a:cubicBezTo>
                    <a:cubicBezTo>
                      <a:pt x="5" y="1"/>
                      <a:pt x="7" y="0"/>
                      <a:pt x="10" y="0"/>
                    </a:cubicBezTo>
                    <a:cubicBezTo>
                      <a:pt x="15" y="0"/>
                      <a:pt x="19" y="0"/>
                      <a:pt x="24" y="1"/>
                    </a:cubicBezTo>
                    <a:cubicBezTo>
                      <a:pt x="28" y="1"/>
                      <a:pt x="32" y="2"/>
                      <a:pt x="36" y="1"/>
                    </a:cubicBezTo>
                    <a:cubicBezTo>
                      <a:pt x="40" y="0"/>
                      <a:pt x="42" y="0"/>
                      <a:pt x="46" y="0"/>
                    </a:cubicBezTo>
                    <a:cubicBezTo>
                      <a:pt x="48" y="0"/>
                      <a:pt x="49" y="0"/>
                      <a:pt x="51" y="0"/>
                    </a:cubicBezTo>
                    <a:moveTo>
                      <a:pt x="38" y="4"/>
                    </a:moveTo>
                    <a:cubicBezTo>
                      <a:pt x="35" y="5"/>
                      <a:pt x="35" y="6"/>
                      <a:pt x="35" y="9"/>
                    </a:cubicBezTo>
                    <a:cubicBezTo>
                      <a:pt x="36" y="12"/>
                      <a:pt x="37" y="17"/>
                      <a:pt x="38" y="20"/>
                    </a:cubicBezTo>
                    <a:cubicBezTo>
                      <a:pt x="40" y="22"/>
                      <a:pt x="41" y="23"/>
                      <a:pt x="44" y="23"/>
                    </a:cubicBezTo>
                    <a:cubicBezTo>
                      <a:pt x="47" y="24"/>
                      <a:pt x="49" y="24"/>
                      <a:pt x="53" y="23"/>
                    </a:cubicBezTo>
                    <a:cubicBezTo>
                      <a:pt x="54" y="23"/>
                      <a:pt x="55" y="22"/>
                      <a:pt x="56" y="21"/>
                    </a:cubicBezTo>
                    <a:cubicBezTo>
                      <a:pt x="58" y="17"/>
                      <a:pt x="58" y="10"/>
                      <a:pt x="57" y="6"/>
                    </a:cubicBezTo>
                    <a:cubicBezTo>
                      <a:pt x="57" y="5"/>
                      <a:pt x="56" y="5"/>
                      <a:pt x="55" y="4"/>
                    </a:cubicBezTo>
                    <a:cubicBezTo>
                      <a:pt x="53" y="3"/>
                      <a:pt x="51" y="3"/>
                      <a:pt x="49" y="3"/>
                    </a:cubicBezTo>
                    <a:cubicBezTo>
                      <a:pt x="48" y="2"/>
                      <a:pt x="46" y="2"/>
                      <a:pt x="45" y="2"/>
                    </a:cubicBezTo>
                    <a:cubicBezTo>
                      <a:pt x="42" y="3"/>
                      <a:pt x="41" y="3"/>
                      <a:pt x="38" y="4"/>
                    </a:cubicBezTo>
                    <a:moveTo>
                      <a:pt x="20" y="23"/>
                    </a:moveTo>
                    <a:cubicBezTo>
                      <a:pt x="21" y="23"/>
                      <a:pt x="22" y="22"/>
                      <a:pt x="23" y="21"/>
                    </a:cubicBezTo>
                    <a:cubicBezTo>
                      <a:pt x="25" y="18"/>
                      <a:pt x="26" y="12"/>
                      <a:pt x="27" y="8"/>
                    </a:cubicBezTo>
                    <a:cubicBezTo>
                      <a:pt x="27" y="6"/>
                      <a:pt x="26" y="5"/>
                      <a:pt x="24" y="4"/>
                    </a:cubicBezTo>
                    <a:cubicBezTo>
                      <a:pt x="22" y="3"/>
                      <a:pt x="20" y="3"/>
                      <a:pt x="17" y="2"/>
                    </a:cubicBezTo>
                    <a:cubicBezTo>
                      <a:pt x="14" y="2"/>
                      <a:pt x="12" y="2"/>
                      <a:pt x="8" y="3"/>
                    </a:cubicBezTo>
                    <a:cubicBezTo>
                      <a:pt x="7" y="4"/>
                      <a:pt x="6" y="4"/>
                      <a:pt x="6" y="5"/>
                    </a:cubicBezTo>
                    <a:cubicBezTo>
                      <a:pt x="4" y="5"/>
                      <a:pt x="4" y="7"/>
                      <a:pt x="4" y="8"/>
                    </a:cubicBezTo>
                    <a:cubicBezTo>
                      <a:pt x="4" y="11"/>
                      <a:pt x="4" y="17"/>
                      <a:pt x="5" y="20"/>
                    </a:cubicBezTo>
                    <a:cubicBezTo>
                      <a:pt x="6" y="22"/>
                      <a:pt x="8" y="23"/>
                      <a:pt x="11" y="24"/>
                    </a:cubicBezTo>
                    <a:cubicBezTo>
                      <a:pt x="12" y="24"/>
                      <a:pt x="13" y="24"/>
                      <a:pt x="14" y="24"/>
                    </a:cubicBezTo>
                    <a:cubicBezTo>
                      <a:pt x="16" y="24"/>
                      <a:pt x="17" y="24"/>
                      <a:pt x="20" y="23"/>
                    </a:cubicBezTo>
                  </a:path>
                </a:pathLst>
              </a:custGeom>
              <a:solidFill>
                <a:srgbClr val="1C1C1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grpSp>
      </p:grpSp>
    </p:spTree>
    <p:extLst>
      <p:ext uri="{BB962C8B-B14F-4D97-AF65-F5344CB8AC3E}">
        <p14:creationId xmlns:p14="http://schemas.microsoft.com/office/powerpoint/2010/main" val="2498910324"/>
      </p:ext>
    </p:extLst>
  </p:cSld>
  <p:clrMapOvr>
    <a:masterClrMapping/>
  </p:clrMapOvr>
  <p:transition spd="slow">
    <p:push/>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100000" fill="hold" grpId="0" nodeType="withEffect">
                                  <p:stCondLst>
                                    <p:cond delay="25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0-#ppt_w/2"/>
                                          </p:val>
                                        </p:tav>
                                        <p:tav tm="100000">
                                          <p:val>
                                            <p:strVal val="#ppt_x"/>
                                          </p:val>
                                        </p:tav>
                                      </p:tavLst>
                                    </p:anim>
                                    <p:anim calcmode="lin" valueType="num">
                                      <p:cBhvr additive="base">
                                        <p:cTn id="8" dur="500" fill="hold"/>
                                        <p:tgtEl>
                                          <p:spTgt spid="5"/>
                                        </p:tgtEl>
                                        <p:attrNameLst>
                                          <p:attrName>ppt_y</p:attrName>
                                        </p:attrNameLst>
                                      </p:cBhvr>
                                      <p:tavLst>
                                        <p:tav tm="0">
                                          <p:val>
                                            <p:strVal val="#ppt_y"/>
                                          </p:val>
                                        </p:tav>
                                        <p:tav tm="100000">
                                          <p:val>
                                            <p:strVal val="#ppt_y"/>
                                          </p:val>
                                        </p:tav>
                                      </p:tavLst>
                                    </p:anim>
                                  </p:childTnLst>
                                </p:cTn>
                              </p:par>
                            </p:childTnLst>
                          </p:cTn>
                        </p:par>
                        <p:par>
                          <p:cTn id="9" fill="hold">
                            <p:stCondLst>
                              <p:cond delay="750"/>
                            </p:stCondLst>
                            <p:childTnLst>
                              <p:par>
                                <p:cTn id="10" presetID="2" presetClass="entr" presetSubtype="4" fill="hold" grpId="0" nodeType="afterEffect">
                                  <p:stCondLst>
                                    <p:cond delay="0"/>
                                  </p:stCondLst>
                                  <p:childTnLst>
                                    <p:set>
                                      <p:cBhvr>
                                        <p:cTn id="11" dur="1" fill="hold">
                                          <p:stCondLst>
                                            <p:cond delay="0"/>
                                          </p:stCondLst>
                                        </p:cTn>
                                        <p:tgtEl>
                                          <p:spTgt spid="12"/>
                                        </p:tgtEl>
                                        <p:attrNameLst>
                                          <p:attrName>style.visibility</p:attrName>
                                        </p:attrNameLst>
                                      </p:cBhvr>
                                      <p:to>
                                        <p:strVal val="visible"/>
                                      </p:to>
                                    </p:set>
                                    <p:anim calcmode="lin" valueType="num">
                                      <p:cBhvr additive="base">
                                        <p:cTn id="12" dur="500" fill="hold"/>
                                        <p:tgtEl>
                                          <p:spTgt spid="12"/>
                                        </p:tgtEl>
                                        <p:attrNameLst>
                                          <p:attrName>ppt_x</p:attrName>
                                        </p:attrNameLst>
                                      </p:cBhvr>
                                      <p:tavLst>
                                        <p:tav tm="0">
                                          <p:val>
                                            <p:strVal val="#ppt_x"/>
                                          </p:val>
                                        </p:tav>
                                        <p:tav tm="100000">
                                          <p:val>
                                            <p:strVal val="#ppt_x"/>
                                          </p:val>
                                        </p:tav>
                                      </p:tavLst>
                                    </p:anim>
                                    <p:anim calcmode="lin" valueType="num">
                                      <p:cBhvr additive="base">
                                        <p:cTn id="13" dur="500" fill="hold"/>
                                        <p:tgtEl>
                                          <p:spTgt spid="12"/>
                                        </p:tgtEl>
                                        <p:attrNameLst>
                                          <p:attrName>ppt_y</p:attrName>
                                        </p:attrNameLst>
                                      </p:cBhvr>
                                      <p:tavLst>
                                        <p:tav tm="0">
                                          <p:val>
                                            <p:strVal val="1+#ppt_h/2"/>
                                          </p:val>
                                        </p:tav>
                                        <p:tav tm="100000">
                                          <p:val>
                                            <p:strVal val="#ppt_y"/>
                                          </p:val>
                                        </p:tav>
                                      </p:tavLst>
                                    </p:anim>
                                  </p:childTnLst>
                                </p:cTn>
                              </p:par>
                              <p:par>
                                <p:cTn id="14" presetID="2" presetClass="entr" presetSubtype="8" decel="100000" fill="hold" grpId="0" nodeType="withEffect">
                                  <p:stCondLst>
                                    <p:cond delay="500"/>
                                  </p:stCondLst>
                                  <p:childTnLst>
                                    <p:set>
                                      <p:cBhvr>
                                        <p:cTn id="15" dur="1" fill="hold">
                                          <p:stCondLst>
                                            <p:cond delay="0"/>
                                          </p:stCondLst>
                                        </p:cTn>
                                        <p:tgtEl>
                                          <p:spTgt spid="9"/>
                                        </p:tgtEl>
                                        <p:attrNameLst>
                                          <p:attrName>style.visibility</p:attrName>
                                        </p:attrNameLst>
                                      </p:cBhvr>
                                      <p:to>
                                        <p:strVal val="visible"/>
                                      </p:to>
                                    </p:set>
                                    <p:anim calcmode="lin" valueType="num">
                                      <p:cBhvr additive="base">
                                        <p:cTn id="16" dur="500" fill="hold"/>
                                        <p:tgtEl>
                                          <p:spTgt spid="9"/>
                                        </p:tgtEl>
                                        <p:attrNameLst>
                                          <p:attrName>ppt_x</p:attrName>
                                        </p:attrNameLst>
                                      </p:cBhvr>
                                      <p:tavLst>
                                        <p:tav tm="0">
                                          <p:val>
                                            <p:strVal val="0-#ppt_w/2"/>
                                          </p:val>
                                        </p:tav>
                                        <p:tav tm="100000">
                                          <p:val>
                                            <p:strVal val="#ppt_x"/>
                                          </p:val>
                                        </p:tav>
                                      </p:tavLst>
                                    </p:anim>
                                    <p:anim calcmode="lin" valueType="num">
                                      <p:cBhvr additive="base">
                                        <p:cTn id="17" dur="500" fill="hold"/>
                                        <p:tgtEl>
                                          <p:spTgt spid="9"/>
                                        </p:tgtEl>
                                        <p:attrNameLst>
                                          <p:attrName>ppt_y</p:attrName>
                                        </p:attrNameLst>
                                      </p:cBhvr>
                                      <p:tavLst>
                                        <p:tav tm="0">
                                          <p:val>
                                            <p:strVal val="#ppt_y"/>
                                          </p:val>
                                        </p:tav>
                                        <p:tav tm="100000">
                                          <p:val>
                                            <p:strVal val="#ppt_y"/>
                                          </p:val>
                                        </p:tav>
                                      </p:tavLst>
                                    </p:anim>
                                  </p:childTnLst>
                                </p:cTn>
                              </p:par>
                              <p:par>
                                <p:cTn id="18" presetID="2" presetClass="entr" presetSubtype="8" decel="100000" fill="hold" grpId="0" nodeType="withEffect">
                                  <p:stCondLst>
                                    <p:cond delay="1000"/>
                                  </p:stCondLst>
                                  <p:childTnLst>
                                    <p:set>
                                      <p:cBhvr>
                                        <p:cTn id="19" dur="1" fill="hold">
                                          <p:stCondLst>
                                            <p:cond delay="0"/>
                                          </p:stCondLst>
                                        </p:cTn>
                                        <p:tgtEl>
                                          <p:spTgt spid="3"/>
                                        </p:tgtEl>
                                        <p:attrNameLst>
                                          <p:attrName>style.visibility</p:attrName>
                                        </p:attrNameLst>
                                      </p:cBhvr>
                                      <p:to>
                                        <p:strVal val="visible"/>
                                      </p:to>
                                    </p:set>
                                    <p:anim calcmode="lin" valueType="num">
                                      <p:cBhvr additive="base">
                                        <p:cTn id="20" dur="500" fill="hold"/>
                                        <p:tgtEl>
                                          <p:spTgt spid="3"/>
                                        </p:tgtEl>
                                        <p:attrNameLst>
                                          <p:attrName>ppt_x</p:attrName>
                                        </p:attrNameLst>
                                      </p:cBhvr>
                                      <p:tavLst>
                                        <p:tav tm="0">
                                          <p:val>
                                            <p:strVal val="0-#ppt_w/2"/>
                                          </p:val>
                                        </p:tav>
                                        <p:tav tm="100000">
                                          <p:val>
                                            <p:strVal val="#ppt_x"/>
                                          </p:val>
                                        </p:tav>
                                      </p:tavLst>
                                    </p:anim>
                                    <p:anim calcmode="lin" valueType="num">
                                      <p:cBhvr additive="base">
                                        <p:cTn id="21" dur="500" fill="hold"/>
                                        <p:tgtEl>
                                          <p:spTgt spid="3"/>
                                        </p:tgtEl>
                                        <p:attrNameLst>
                                          <p:attrName>ppt_y</p:attrName>
                                        </p:attrNameLst>
                                      </p:cBhvr>
                                      <p:tavLst>
                                        <p:tav tm="0">
                                          <p:val>
                                            <p:strVal val="#ppt_y"/>
                                          </p:val>
                                        </p:tav>
                                        <p:tav tm="100000">
                                          <p:val>
                                            <p:strVal val="#ppt_y"/>
                                          </p:val>
                                        </p:tav>
                                      </p:tavLst>
                                    </p:anim>
                                  </p:childTnLst>
                                </p:cTn>
                              </p:par>
                            </p:childTnLst>
                          </p:cTn>
                        </p:par>
                        <p:par>
                          <p:cTn id="22" fill="hold">
                            <p:stCondLst>
                              <p:cond delay="2250"/>
                            </p:stCondLst>
                            <p:childTnLst>
                              <p:par>
                                <p:cTn id="23" presetID="2" presetClass="entr" presetSubtype="8" fill="hold" nodeType="afterEffect">
                                  <p:stCondLst>
                                    <p:cond delay="0"/>
                                  </p:stCondLst>
                                  <p:childTnLst>
                                    <p:set>
                                      <p:cBhvr>
                                        <p:cTn id="24" dur="1" fill="hold">
                                          <p:stCondLst>
                                            <p:cond delay="0"/>
                                          </p:stCondLst>
                                        </p:cTn>
                                        <p:tgtEl>
                                          <p:spTgt spid="4"/>
                                        </p:tgtEl>
                                        <p:attrNameLst>
                                          <p:attrName>style.visibility</p:attrName>
                                        </p:attrNameLst>
                                      </p:cBhvr>
                                      <p:to>
                                        <p:strVal val="visible"/>
                                      </p:to>
                                    </p:set>
                                    <p:anim calcmode="lin" valueType="num">
                                      <p:cBhvr additive="base">
                                        <p:cTn id="25" dur="500" fill="hold"/>
                                        <p:tgtEl>
                                          <p:spTgt spid="4"/>
                                        </p:tgtEl>
                                        <p:attrNameLst>
                                          <p:attrName>ppt_x</p:attrName>
                                        </p:attrNameLst>
                                      </p:cBhvr>
                                      <p:tavLst>
                                        <p:tav tm="0">
                                          <p:val>
                                            <p:strVal val="0-#ppt_w/2"/>
                                          </p:val>
                                        </p:tav>
                                        <p:tav tm="100000">
                                          <p:val>
                                            <p:strVal val="#ppt_x"/>
                                          </p:val>
                                        </p:tav>
                                      </p:tavLst>
                                    </p:anim>
                                    <p:anim calcmode="lin" valueType="num">
                                      <p:cBhvr additive="base">
                                        <p:cTn id="26" dur="500" fill="hold"/>
                                        <p:tgtEl>
                                          <p:spTgt spid="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12" grpId="0"/>
      <p:bldP spid="9" grpId="0" animBg="1"/>
      <p:bldP spid="3" grpId="0"/>
    </p:bldLst>
  </p:timing>
</p:sld>
</file>

<file path=ppt/slides/slide86.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5" name="Text Placeholder 4"/>
          <p:cNvSpPr txBox="1">
            <a:spLocks/>
          </p:cNvSpPr>
          <p:nvPr/>
        </p:nvSpPr>
        <p:spPr>
          <a:xfrm>
            <a:off x="2548507" y="470193"/>
            <a:ext cx="6314595" cy="918045"/>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lnSpc>
                <a:spcPct val="114000"/>
              </a:lnSpc>
              <a:buNone/>
              <a:defRPr/>
            </a:pPr>
            <a:r>
              <a:rPr lang="en-US" sz="2500" dirty="0">
                <a:solidFill>
                  <a:schemeClr val="bg1">
                    <a:lumMod val="50000"/>
                  </a:schemeClr>
                </a:solidFill>
                <a:latin typeface="Bebas Neue" panose="020B0606020202050201" pitchFamily="34" charset="0"/>
                <a:cs typeface="Calibri"/>
              </a:rPr>
              <a:t>PROFESSIONAL PROGRAM IN GRAPHIC DESIGN</a:t>
            </a:r>
            <a:endParaRPr lang="id-ID" sz="2500" dirty="0">
              <a:solidFill>
                <a:schemeClr val="bg1">
                  <a:lumMod val="50000"/>
                </a:schemeClr>
              </a:solidFill>
              <a:latin typeface="Bebas Neue" panose="020B0606020202050201" pitchFamily="34" charset="0"/>
              <a:cs typeface="Calibri"/>
            </a:endParaRPr>
          </a:p>
        </p:txBody>
      </p:sp>
      <p:graphicFrame>
        <p:nvGraphicFramePr>
          <p:cNvPr id="7" name="Table 6"/>
          <p:cNvGraphicFramePr>
            <a:graphicFrameLocks noGrp="1"/>
          </p:cNvGraphicFramePr>
          <p:nvPr>
            <p:extLst>
              <p:ext uri="{D42A27DB-BD31-4B8C-83A1-F6EECF244321}">
                <p14:modId xmlns:p14="http://schemas.microsoft.com/office/powerpoint/2010/main" val="2261344795"/>
              </p:ext>
            </p:extLst>
          </p:nvPr>
        </p:nvGraphicFramePr>
        <p:xfrm>
          <a:off x="1623667" y="1272121"/>
          <a:ext cx="3060000" cy="2534920"/>
        </p:xfrm>
        <a:graphic>
          <a:graphicData uri="http://schemas.openxmlformats.org/drawingml/2006/table">
            <a:tbl>
              <a:tblPr firstRow="1" bandRow="1">
                <a:tableStyleId>{5C22544A-7EE6-4342-B048-85BDC9FD1C3A}</a:tableStyleId>
              </a:tblPr>
              <a:tblGrid>
                <a:gridCol w="3060000">
                  <a:extLst>
                    <a:ext uri="{9D8B030D-6E8A-4147-A177-3AD203B41FA5}">
                      <a16:colId xmlns:a16="http://schemas.microsoft.com/office/drawing/2014/main" val="20000"/>
                    </a:ext>
                  </a:extLst>
                </a:gridCol>
              </a:tblGrid>
              <a:tr h="370840">
                <a:tc>
                  <a:txBody>
                    <a:bodyPr/>
                    <a:lstStyle/>
                    <a:p>
                      <a:pPr algn="ctr"/>
                      <a:r>
                        <a:rPr lang="en-US" dirty="0"/>
                        <a:t>MODULE - 1</a:t>
                      </a:r>
                      <a:endParaRPr lang="en-IN" dirty="0"/>
                    </a:p>
                  </a:txBody>
                  <a:tcPr/>
                </a:tc>
                <a:extLst>
                  <a:ext uri="{0D108BD9-81ED-4DB2-BD59-A6C34878D82A}">
                    <a16:rowId xmlns:a16="http://schemas.microsoft.com/office/drawing/2014/main" val="10000"/>
                  </a:ext>
                </a:extLst>
              </a:tr>
              <a:tr h="370840">
                <a:tc>
                  <a:txBody>
                    <a:bodyPr/>
                    <a:lstStyle/>
                    <a:p>
                      <a:pPr marL="285750" lvl="0" indent="-285750" algn="l" defTabSz="914400" rtl="0" eaLnBrk="1" latinLnBrk="0" hangingPunct="1">
                        <a:lnSpc>
                          <a:spcPct val="100000"/>
                        </a:lnSpc>
                        <a:spcBef>
                          <a:spcPts val="300"/>
                        </a:spcBef>
                        <a:buFont typeface="Arial" panose="020B0604020202020204" pitchFamily="34" charset="0"/>
                        <a:buNone/>
                      </a:pPr>
                      <a:r>
                        <a:rPr lang="en-IN" sz="1500" kern="1200" dirty="0">
                          <a:solidFill>
                            <a:schemeClr val="dk1"/>
                          </a:solidFill>
                          <a:latin typeface="+mn-lt"/>
                          <a:ea typeface="+mn-ea"/>
                          <a:cs typeface="+mn-cs"/>
                        </a:rPr>
                        <a:t>Visual Design Concepts</a:t>
                      </a:r>
                    </a:p>
                    <a:p>
                      <a:pPr marL="285750" lvl="0" indent="-285750" algn="l" defTabSz="914400" rtl="0" eaLnBrk="1" latinLnBrk="0" hangingPunct="1">
                        <a:lnSpc>
                          <a:spcPct val="100000"/>
                        </a:lnSpc>
                        <a:spcBef>
                          <a:spcPts val="300"/>
                        </a:spcBef>
                        <a:buFont typeface="Arial" panose="020B0604020202020204" pitchFamily="34" charset="0"/>
                        <a:buNone/>
                      </a:pPr>
                      <a:r>
                        <a:rPr lang="en-IN" sz="1500" kern="1200" dirty="0" err="1">
                          <a:solidFill>
                            <a:schemeClr val="dk1"/>
                          </a:solidFill>
                          <a:latin typeface="+mn-lt"/>
                          <a:ea typeface="+mn-ea"/>
                          <a:cs typeface="+mn-cs"/>
                        </a:rPr>
                        <a:t>Color</a:t>
                      </a:r>
                      <a:r>
                        <a:rPr lang="en-IN" sz="1500" kern="1200" dirty="0">
                          <a:solidFill>
                            <a:schemeClr val="dk1"/>
                          </a:solidFill>
                          <a:latin typeface="+mn-lt"/>
                          <a:ea typeface="+mn-ea"/>
                          <a:cs typeface="+mn-cs"/>
                        </a:rPr>
                        <a:t> Theory</a:t>
                      </a:r>
                    </a:p>
                    <a:p>
                      <a:pPr marL="285750" lvl="0" indent="-285750" algn="l" defTabSz="914400" rtl="0" eaLnBrk="1" latinLnBrk="0" hangingPunct="1">
                        <a:lnSpc>
                          <a:spcPct val="100000"/>
                        </a:lnSpc>
                        <a:spcBef>
                          <a:spcPts val="300"/>
                        </a:spcBef>
                        <a:buFont typeface="Arial" panose="020B0604020202020204" pitchFamily="34" charset="0"/>
                        <a:buNone/>
                      </a:pPr>
                      <a:r>
                        <a:rPr lang="en-IN" sz="1500" kern="1200" dirty="0">
                          <a:solidFill>
                            <a:schemeClr val="dk1"/>
                          </a:solidFill>
                          <a:latin typeface="+mn-lt"/>
                          <a:ea typeface="+mn-ea"/>
                          <a:cs typeface="+mn-cs"/>
                        </a:rPr>
                        <a:t>Digital Illustrations</a:t>
                      </a:r>
                    </a:p>
                    <a:p>
                      <a:pPr marL="285750" lvl="0" indent="-285750" algn="l" defTabSz="914400" rtl="0" eaLnBrk="1" latinLnBrk="0" hangingPunct="1">
                        <a:lnSpc>
                          <a:spcPct val="100000"/>
                        </a:lnSpc>
                        <a:spcBef>
                          <a:spcPts val="300"/>
                        </a:spcBef>
                        <a:buFont typeface="Arial" panose="020B0604020202020204" pitchFamily="34" charset="0"/>
                        <a:buNone/>
                      </a:pPr>
                      <a:r>
                        <a:rPr lang="en-IN" sz="1500" kern="1200" dirty="0">
                          <a:solidFill>
                            <a:schemeClr val="dk1"/>
                          </a:solidFill>
                          <a:latin typeface="+mn-lt"/>
                          <a:ea typeface="+mn-ea"/>
                          <a:cs typeface="+mn-cs"/>
                        </a:rPr>
                        <a:t>Computer Graphics </a:t>
                      </a:r>
                    </a:p>
                    <a:p>
                      <a:pPr marL="285750" lvl="0" indent="-285750" algn="l" defTabSz="914400" rtl="0" eaLnBrk="1" latinLnBrk="0" hangingPunct="1">
                        <a:lnSpc>
                          <a:spcPct val="100000"/>
                        </a:lnSpc>
                        <a:spcBef>
                          <a:spcPts val="300"/>
                        </a:spcBef>
                        <a:buFont typeface="Arial" panose="020B0604020202020204" pitchFamily="34" charset="0"/>
                        <a:buNone/>
                      </a:pPr>
                      <a:r>
                        <a:rPr lang="en-IN" sz="1500" kern="1200" dirty="0">
                          <a:solidFill>
                            <a:schemeClr val="dk1"/>
                          </a:solidFill>
                          <a:latin typeface="+mn-lt"/>
                          <a:ea typeface="+mn-ea"/>
                          <a:cs typeface="+mn-cs"/>
                        </a:rPr>
                        <a:t>Design Techniques and Photo Effects</a:t>
                      </a:r>
                    </a:p>
                  </a:txBody>
                  <a:tcPr/>
                </a:tc>
                <a:extLst>
                  <a:ext uri="{0D108BD9-81ED-4DB2-BD59-A6C34878D82A}">
                    <a16:rowId xmlns:a16="http://schemas.microsoft.com/office/drawing/2014/main" val="10001"/>
                  </a:ext>
                </a:extLst>
              </a:tr>
              <a:tr h="370840">
                <a:tc>
                  <a:txBody>
                    <a:bodyPr/>
                    <a:lstStyle/>
                    <a:p>
                      <a:pPr marL="285750" lvl="0" indent="-285750" algn="l" defTabSz="914400" rtl="0" eaLnBrk="1" latinLnBrk="0" hangingPunct="1">
                        <a:lnSpc>
                          <a:spcPct val="100000"/>
                        </a:lnSpc>
                        <a:buFont typeface="Arial" panose="020B0604020202020204" pitchFamily="34" charset="0"/>
                        <a:buChar char="•"/>
                      </a:pPr>
                      <a:r>
                        <a:rPr lang="en-IN" sz="1500" kern="1200" dirty="0">
                          <a:solidFill>
                            <a:schemeClr val="dk1"/>
                          </a:solidFill>
                          <a:effectLst/>
                          <a:latin typeface="+mn-lt"/>
                          <a:ea typeface="+mn-ea"/>
                          <a:cs typeface="+mn-cs"/>
                        </a:rPr>
                        <a:t>Illustrator</a:t>
                      </a:r>
                    </a:p>
                    <a:p>
                      <a:pPr marL="285750" lvl="0" indent="-285750" algn="l" defTabSz="914400" rtl="0" eaLnBrk="1" latinLnBrk="0" hangingPunct="1">
                        <a:lnSpc>
                          <a:spcPct val="100000"/>
                        </a:lnSpc>
                        <a:buFont typeface="Arial" panose="020B0604020202020204" pitchFamily="34" charset="0"/>
                        <a:buChar char="•"/>
                      </a:pPr>
                      <a:r>
                        <a:rPr lang="en-IN" sz="1500" kern="1200" dirty="0">
                          <a:solidFill>
                            <a:schemeClr val="dk1"/>
                          </a:solidFill>
                          <a:effectLst/>
                          <a:latin typeface="+mn-lt"/>
                          <a:ea typeface="+mn-ea"/>
                          <a:cs typeface="+mn-cs"/>
                        </a:rPr>
                        <a:t>Photoshop</a:t>
                      </a:r>
                    </a:p>
                    <a:p>
                      <a:pPr marL="285750" lvl="0" indent="-285750" algn="l" defTabSz="914400" rtl="0" eaLnBrk="1" latinLnBrk="0" hangingPunct="1">
                        <a:lnSpc>
                          <a:spcPct val="100000"/>
                        </a:lnSpc>
                        <a:buFont typeface="Arial" panose="020B0604020202020204" pitchFamily="34" charset="0"/>
                        <a:buChar char="•"/>
                      </a:pPr>
                      <a:r>
                        <a:rPr lang="en-IN" sz="1500" kern="1200" dirty="0">
                          <a:solidFill>
                            <a:schemeClr val="dk1"/>
                          </a:solidFill>
                          <a:effectLst/>
                          <a:latin typeface="+mn-lt"/>
                          <a:ea typeface="+mn-ea"/>
                          <a:cs typeface="+mn-cs"/>
                        </a:rPr>
                        <a:t>Canva</a:t>
                      </a:r>
                    </a:p>
                  </a:txBody>
                  <a:tcPr/>
                </a:tc>
                <a:extLst>
                  <a:ext uri="{0D108BD9-81ED-4DB2-BD59-A6C34878D82A}">
                    <a16:rowId xmlns:a16="http://schemas.microsoft.com/office/drawing/2014/main" val="10002"/>
                  </a:ext>
                </a:extLst>
              </a:tr>
            </a:tbl>
          </a:graphicData>
        </a:graphic>
      </p:graphicFrame>
      <p:graphicFrame>
        <p:nvGraphicFramePr>
          <p:cNvPr id="8" name="Table 7"/>
          <p:cNvGraphicFramePr>
            <a:graphicFrameLocks noGrp="1"/>
          </p:cNvGraphicFramePr>
          <p:nvPr>
            <p:extLst>
              <p:ext uri="{D42A27DB-BD31-4B8C-83A1-F6EECF244321}">
                <p14:modId xmlns:p14="http://schemas.microsoft.com/office/powerpoint/2010/main" val="336584605"/>
              </p:ext>
            </p:extLst>
          </p:nvPr>
        </p:nvGraphicFramePr>
        <p:xfrm>
          <a:off x="6334924" y="1272121"/>
          <a:ext cx="3060000" cy="2796959"/>
        </p:xfrm>
        <a:graphic>
          <a:graphicData uri="http://schemas.openxmlformats.org/drawingml/2006/table">
            <a:tbl>
              <a:tblPr firstRow="1" bandRow="1">
                <a:tableStyleId>{5C22544A-7EE6-4342-B048-85BDC9FD1C3A}</a:tableStyleId>
              </a:tblPr>
              <a:tblGrid>
                <a:gridCol w="3060000">
                  <a:extLst>
                    <a:ext uri="{9D8B030D-6E8A-4147-A177-3AD203B41FA5}">
                      <a16:colId xmlns:a16="http://schemas.microsoft.com/office/drawing/2014/main" val="20000"/>
                    </a:ext>
                  </a:extLst>
                </a:gridCol>
              </a:tblGrid>
              <a:tr h="355614">
                <a:tc>
                  <a:txBody>
                    <a:bodyPr/>
                    <a:lstStyle/>
                    <a:p>
                      <a:pPr algn="ctr"/>
                      <a:r>
                        <a:rPr lang="en-US" dirty="0"/>
                        <a:t>MODULE - 2</a:t>
                      </a:r>
                      <a:endParaRPr lang="en-IN" dirty="0"/>
                    </a:p>
                  </a:txBody>
                  <a:tcPr/>
                </a:tc>
                <a:extLst>
                  <a:ext uri="{0D108BD9-81ED-4DB2-BD59-A6C34878D82A}">
                    <a16:rowId xmlns:a16="http://schemas.microsoft.com/office/drawing/2014/main" val="10000"/>
                  </a:ext>
                </a:extLst>
              </a:tr>
              <a:tr h="1196759">
                <a:tc>
                  <a:txBody>
                    <a:bodyPr/>
                    <a:lstStyle/>
                    <a:p>
                      <a:pPr marL="285750" lvl="0" indent="-285750" algn="l" defTabSz="914400" rtl="0" eaLnBrk="1" latinLnBrk="0" hangingPunct="1">
                        <a:lnSpc>
                          <a:spcPct val="100000"/>
                        </a:lnSpc>
                        <a:spcBef>
                          <a:spcPts val="300"/>
                        </a:spcBef>
                        <a:buFont typeface="Arial" panose="020B0604020202020204" pitchFamily="34" charset="0"/>
                        <a:buNone/>
                      </a:pPr>
                      <a:r>
                        <a:rPr lang="en-IN" sz="1500" kern="1200" dirty="0">
                          <a:solidFill>
                            <a:schemeClr val="dk1"/>
                          </a:solidFill>
                          <a:latin typeface="+mn-lt"/>
                          <a:ea typeface="+mn-ea"/>
                          <a:cs typeface="+mn-cs"/>
                        </a:rPr>
                        <a:t>Digital Illustrations - 2</a:t>
                      </a:r>
                    </a:p>
                    <a:p>
                      <a:pPr marL="285750" lvl="0" indent="-285750" algn="l" defTabSz="914400" rtl="0" eaLnBrk="1" latinLnBrk="0" hangingPunct="1">
                        <a:lnSpc>
                          <a:spcPct val="100000"/>
                        </a:lnSpc>
                        <a:spcBef>
                          <a:spcPts val="300"/>
                        </a:spcBef>
                        <a:buFont typeface="Arial" panose="020B0604020202020204" pitchFamily="34" charset="0"/>
                        <a:buNone/>
                      </a:pPr>
                      <a:r>
                        <a:rPr lang="en-IN" sz="1500" kern="1200" dirty="0">
                          <a:solidFill>
                            <a:schemeClr val="dk1"/>
                          </a:solidFill>
                          <a:latin typeface="+mn-lt"/>
                          <a:ea typeface="+mn-ea"/>
                          <a:cs typeface="+mn-cs"/>
                        </a:rPr>
                        <a:t>Motion Graphics </a:t>
                      </a:r>
                    </a:p>
                    <a:p>
                      <a:pPr marL="285750" lvl="0" indent="-285750" algn="l" defTabSz="914400" rtl="0" eaLnBrk="1" latinLnBrk="0" hangingPunct="1">
                        <a:lnSpc>
                          <a:spcPct val="100000"/>
                        </a:lnSpc>
                        <a:spcBef>
                          <a:spcPts val="300"/>
                        </a:spcBef>
                        <a:buFont typeface="Arial" panose="020B0604020202020204" pitchFamily="34" charset="0"/>
                        <a:buNone/>
                      </a:pPr>
                      <a:r>
                        <a:rPr lang="en-IN" sz="1500" kern="1200" dirty="0">
                          <a:solidFill>
                            <a:schemeClr val="dk1"/>
                          </a:solidFill>
                          <a:latin typeface="+mn-lt"/>
                          <a:ea typeface="+mn-ea"/>
                          <a:cs typeface="+mn-cs"/>
                        </a:rPr>
                        <a:t>Prototype Mobile App Design</a:t>
                      </a:r>
                    </a:p>
                    <a:p>
                      <a:pPr marL="285750" lvl="0" indent="-285750" algn="l" defTabSz="914400" rtl="0" eaLnBrk="1" latinLnBrk="0" hangingPunct="1">
                        <a:lnSpc>
                          <a:spcPct val="100000"/>
                        </a:lnSpc>
                        <a:spcBef>
                          <a:spcPts val="300"/>
                        </a:spcBef>
                        <a:buFont typeface="Arial" panose="020B0604020202020204" pitchFamily="34" charset="0"/>
                        <a:buNone/>
                      </a:pPr>
                      <a:r>
                        <a:rPr lang="en-IN" sz="1500" kern="1200" dirty="0">
                          <a:solidFill>
                            <a:schemeClr val="dk1"/>
                          </a:solidFill>
                          <a:latin typeface="+mn-lt"/>
                          <a:ea typeface="+mn-ea"/>
                          <a:cs typeface="+mn-cs"/>
                        </a:rPr>
                        <a:t>Photorealistic 3D Design </a:t>
                      </a:r>
                    </a:p>
                  </a:txBody>
                  <a:tcPr/>
                </a:tc>
                <a:extLst>
                  <a:ext uri="{0D108BD9-81ED-4DB2-BD59-A6C34878D82A}">
                    <a16:rowId xmlns:a16="http://schemas.microsoft.com/office/drawing/2014/main" val="10001"/>
                  </a:ext>
                </a:extLst>
              </a:tr>
              <a:tr h="355614">
                <a:tc>
                  <a:txBody>
                    <a:bodyPr/>
                    <a:lstStyle/>
                    <a:p>
                      <a:pPr marL="285750" lvl="0" indent="-285750" algn="l" defTabSz="914400" rtl="0" eaLnBrk="1" latinLnBrk="0" hangingPunct="1">
                        <a:lnSpc>
                          <a:spcPct val="100000"/>
                        </a:lnSpc>
                        <a:buFont typeface="Arial" panose="020B0604020202020204" pitchFamily="34" charset="0"/>
                        <a:buChar char="•"/>
                      </a:pPr>
                      <a:r>
                        <a:rPr lang="en-US" sz="1500" kern="1200" dirty="0">
                          <a:solidFill>
                            <a:schemeClr val="dk1"/>
                          </a:solidFill>
                          <a:effectLst/>
                          <a:latin typeface="+mn-lt"/>
                          <a:ea typeface="+mn-ea"/>
                          <a:cs typeface="+mn-cs"/>
                        </a:rPr>
                        <a:t>CorelDraw</a:t>
                      </a:r>
                    </a:p>
                    <a:p>
                      <a:pPr marL="285750" lvl="0" indent="-285750" algn="l" defTabSz="914400" rtl="0" eaLnBrk="1" latinLnBrk="0" hangingPunct="1">
                        <a:lnSpc>
                          <a:spcPct val="100000"/>
                        </a:lnSpc>
                        <a:buFont typeface="Arial" panose="020B0604020202020204" pitchFamily="34" charset="0"/>
                        <a:buChar char="•"/>
                      </a:pPr>
                      <a:r>
                        <a:rPr lang="en-US" sz="1500" kern="1200" dirty="0">
                          <a:solidFill>
                            <a:schemeClr val="dk1"/>
                          </a:solidFill>
                          <a:effectLst/>
                          <a:latin typeface="+mn-lt"/>
                          <a:ea typeface="+mn-ea"/>
                          <a:cs typeface="+mn-cs"/>
                        </a:rPr>
                        <a:t>After Effects</a:t>
                      </a:r>
                      <a:endParaRPr lang="en-IN" sz="1500" kern="1200" dirty="0">
                        <a:solidFill>
                          <a:schemeClr val="dk1"/>
                        </a:solidFill>
                        <a:effectLst/>
                        <a:latin typeface="+mn-lt"/>
                        <a:ea typeface="+mn-ea"/>
                        <a:cs typeface="+mn-cs"/>
                      </a:endParaRPr>
                    </a:p>
                    <a:p>
                      <a:pPr marL="285750" lvl="0" indent="-285750" algn="l" defTabSz="914400" rtl="0" eaLnBrk="1" latinLnBrk="0" hangingPunct="1">
                        <a:lnSpc>
                          <a:spcPct val="100000"/>
                        </a:lnSpc>
                        <a:buFont typeface="Arial" panose="020B0604020202020204" pitchFamily="34" charset="0"/>
                        <a:buChar char="•"/>
                      </a:pPr>
                      <a:r>
                        <a:rPr lang="en-US" sz="1500" kern="1200" dirty="0">
                          <a:solidFill>
                            <a:schemeClr val="dk1"/>
                          </a:solidFill>
                          <a:effectLst/>
                          <a:latin typeface="+mn-lt"/>
                          <a:ea typeface="+mn-ea"/>
                          <a:cs typeface="+mn-cs"/>
                        </a:rPr>
                        <a:t>Adobe XD</a:t>
                      </a:r>
                      <a:endParaRPr lang="en-IN" sz="1500" kern="1200" dirty="0">
                        <a:solidFill>
                          <a:schemeClr val="dk1"/>
                        </a:solidFill>
                        <a:effectLst/>
                        <a:latin typeface="+mn-lt"/>
                        <a:ea typeface="+mn-ea"/>
                        <a:cs typeface="+mn-cs"/>
                      </a:endParaRPr>
                    </a:p>
                    <a:p>
                      <a:pPr marL="285750" lvl="0" indent="-285750" algn="l" defTabSz="914400" rtl="0" eaLnBrk="1" latinLnBrk="0" hangingPunct="1">
                        <a:lnSpc>
                          <a:spcPct val="100000"/>
                        </a:lnSpc>
                        <a:buFont typeface="Arial" panose="020B0604020202020204" pitchFamily="34" charset="0"/>
                        <a:buChar char="•"/>
                      </a:pPr>
                      <a:r>
                        <a:rPr lang="en-US" sz="1500" kern="1200" dirty="0" err="1">
                          <a:solidFill>
                            <a:schemeClr val="dk1"/>
                          </a:solidFill>
                          <a:effectLst/>
                          <a:latin typeface="+mn-lt"/>
                          <a:ea typeface="+mn-ea"/>
                          <a:cs typeface="+mn-cs"/>
                        </a:rPr>
                        <a:t>Figma</a:t>
                      </a:r>
                      <a:endParaRPr lang="en-IN" sz="1500" kern="1200" dirty="0">
                        <a:solidFill>
                          <a:schemeClr val="dk1"/>
                        </a:solidFill>
                        <a:effectLst/>
                        <a:latin typeface="+mn-lt"/>
                        <a:ea typeface="+mn-ea"/>
                        <a:cs typeface="+mn-cs"/>
                      </a:endParaRPr>
                    </a:p>
                    <a:p>
                      <a:pPr marL="285750" lvl="0" indent="-285750" algn="l" defTabSz="914400" rtl="0" eaLnBrk="1" latinLnBrk="0" hangingPunct="1">
                        <a:lnSpc>
                          <a:spcPct val="100000"/>
                        </a:lnSpc>
                        <a:buFont typeface="Arial" panose="020B0604020202020204" pitchFamily="34" charset="0"/>
                        <a:buChar char="•"/>
                      </a:pPr>
                      <a:r>
                        <a:rPr lang="en-US" sz="1500" kern="1200" dirty="0">
                          <a:solidFill>
                            <a:schemeClr val="dk1"/>
                          </a:solidFill>
                          <a:effectLst/>
                          <a:latin typeface="+mn-lt"/>
                          <a:ea typeface="+mn-ea"/>
                          <a:cs typeface="+mn-cs"/>
                        </a:rPr>
                        <a:t>Dimension</a:t>
                      </a:r>
                      <a:endParaRPr lang="en-IN" sz="1500" kern="1200" dirty="0">
                        <a:solidFill>
                          <a:schemeClr val="dk1"/>
                        </a:solidFill>
                        <a:effectLst/>
                        <a:latin typeface="+mn-lt"/>
                        <a:ea typeface="+mn-ea"/>
                        <a:cs typeface="+mn-cs"/>
                      </a:endParaRPr>
                    </a:p>
                  </a:txBody>
                  <a:tcPr/>
                </a:tc>
                <a:extLst>
                  <a:ext uri="{0D108BD9-81ED-4DB2-BD59-A6C34878D82A}">
                    <a16:rowId xmlns:a16="http://schemas.microsoft.com/office/drawing/2014/main" val="10002"/>
                  </a:ext>
                </a:extLst>
              </a:tr>
            </a:tbl>
          </a:graphicData>
        </a:graphic>
      </p:graphicFrame>
      <p:sp>
        <p:nvSpPr>
          <p:cNvPr id="9" name="Rectangle 8"/>
          <p:cNvSpPr/>
          <p:nvPr/>
        </p:nvSpPr>
        <p:spPr>
          <a:xfrm>
            <a:off x="-2" y="6707188"/>
            <a:ext cx="12192002" cy="150812"/>
          </a:xfrm>
          <a:prstGeom prst="rect">
            <a:avLst/>
          </a:prstGeom>
          <a:solidFill>
            <a:srgbClr val="666666"/>
          </a:solid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2400" dirty="0">
              <a:latin typeface="Arial"/>
              <a:cs typeface="Arial"/>
            </a:endParaRPr>
          </a:p>
        </p:txBody>
      </p:sp>
      <p:sp>
        <p:nvSpPr>
          <p:cNvPr id="11" name="Rectangle 10"/>
          <p:cNvSpPr/>
          <p:nvPr/>
        </p:nvSpPr>
        <p:spPr>
          <a:xfrm>
            <a:off x="2600803" y="985695"/>
            <a:ext cx="6217920" cy="45719"/>
          </a:xfrm>
          <a:prstGeom prst="rect">
            <a:avLst/>
          </a:prstGeom>
          <a:gradFill flip="none" rotWithShape="1">
            <a:gsLst>
              <a:gs pos="0">
                <a:schemeClr val="accent1">
                  <a:lumMod val="40000"/>
                  <a:lumOff val="60000"/>
                </a:schemeClr>
              </a:gs>
              <a:gs pos="46000">
                <a:schemeClr val="accent1">
                  <a:lumMod val="95000"/>
                  <a:lumOff val="5000"/>
                </a:schemeClr>
              </a:gs>
              <a:gs pos="100000">
                <a:schemeClr val="accent1">
                  <a:lumMod val="60000"/>
                </a:schemeClr>
              </a:gs>
            </a:gsLst>
            <a:path path="circle">
              <a:fillToRect l="50000" t="130000" r="50000" b="-3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pic>
        <p:nvPicPr>
          <p:cNvPr id="2" name="Picture 1" descr="A logo for a company&#10;&#10;Description automatically generated">
            <a:extLst>
              <a:ext uri="{FF2B5EF4-FFF2-40B4-BE49-F238E27FC236}">
                <a16:creationId xmlns:a16="http://schemas.microsoft.com/office/drawing/2014/main" id="{33C447E3-CD98-F91C-CC39-C019CE1FFCC4}"/>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10823317" y="136290"/>
            <a:ext cx="1213200" cy="1213200"/>
          </a:xfrm>
          <a:prstGeom prst="rect">
            <a:avLst/>
          </a:prstGeom>
        </p:spPr>
      </p:pic>
      <p:grpSp>
        <p:nvGrpSpPr>
          <p:cNvPr id="65" name="Group 64">
            <a:extLst>
              <a:ext uri="{FF2B5EF4-FFF2-40B4-BE49-F238E27FC236}">
                <a16:creationId xmlns:a16="http://schemas.microsoft.com/office/drawing/2014/main" id="{47AAC16F-D923-4115-16BD-583CB0F6D940}"/>
              </a:ext>
            </a:extLst>
          </p:cNvPr>
          <p:cNvGrpSpPr/>
          <p:nvPr/>
        </p:nvGrpSpPr>
        <p:grpSpPr>
          <a:xfrm>
            <a:off x="10833100" y="2425700"/>
            <a:ext cx="1414935" cy="4281488"/>
            <a:chOff x="4867343" y="676605"/>
            <a:chExt cx="4067487" cy="12307915"/>
          </a:xfrm>
        </p:grpSpPr>
        <p:sp>
          <p:nvSpPr>
            <p:cNvPr id="66" name="Freeform 335">
              <a:extLst>
                <a:ext uri="{FF2B5EF4-FFF2-40B4-BE49-F238E27FC236}">
                  <a16:creationId xmlns:a16="http://schemas.microsoft.com/office/drawing/2014/main" id="{CAF9DA5E-7673-C1AB-B8C5-EE048BFB73EE}"/>
                </a:ext>
              </a:extLst>
            </p:cNvPr>
            <p:cNvSpPr/>
            <p:nvPr/>
          </p:nvSpPr>
          <p:spPr>
            <a:xfrm>
              <a:off x="6146351" y="7759796"/>
              <a:ext cx="1511355" cy="1162032"/>
            </a:xfrm>
            <a:custGeom>
              <a:avLst/>
              <a:gdLst>
                <a:gd name="connsiteX0" fmla="*/ 10108 w 2231524"/>
                <a:gd name="connsiteY0" fmla="*/ 0 h 1015815"/>
                <a:gd name="connsiteX1" fmla="*/ 2221416 w 2231524"/>
                <a:gd name="connsiteY1" fmla="*/ 0 h 1015815"/>
                <a:gd name="connsiteX2" fmla="*/ 2231524 w 2231524"/>
                <a:gd name="connsiteY2" fmla="*/ 83758 h 1015815"/>
                <a:gd name="connsiteX3" fmla="*/ 1115764 w 2231524"/>
                <a:gd name="connsiteY3" fmla="*/ 1015815 h 1015815"/>
                <a:gd name="connsiteX4" fmla="*/ 0 w 2231524"/>
                <a:gd name="connsiteY4" fmla="*/ 83758 h 1015815"/>
                <a:gd name="connsiteX0" fmla="*/ 10108 w 2221473"/>
                <a:gd name="connsiteY0" fmla="*/ 0 h 1015815"/>
                <a:gd name="connsiteX1" fmla="*/ 2221416 w 2221473"/>
                <a:gd name="connsiteY1" fmla="*/ 0 h 1015815"/>
                <a:gd name="connsiteX2" fmla="*/ 2081407 w 2221473"/>
                <a:gd name="connsiteY2" fmla="*/ 116886 h 1015815"/>
                <a:gd name="connsiteX3" fmla="*/ 1115764 w 2221473"/>
                <a:gd name="connsiteY3" fmla="*/ 1015815 h 1015815"/>
                <a:gd name="connsiteX4" fmla="*/ 0 w 2221473"/>
                <a:gd name="connsiteY4" fmla="*/ 83758 h 1015815"/>
                <a:gd name="connsiteX5" fmla="*/ 10108 w 2221473"/>
                <a:gd name="connsiteY5" fmla="*/ 0 h 1015815"/>
                <a:gd name="connsiteX0" fmla="*/ 10108 w 2081407"/>
                <a:gd name="connsiteY0" fmla="*/ 0 h 1015815"/>
                <a:gd name="connsiteX1" fmla="*/ 2021262 w 2081407"/>
                <a:gd name="connsiteY1" fmla="*/ 49692 h 1015815"/>
                <a:gd name="connsiteX2" fmla="*/ 2081407 w 2081407"/>
                <a:gd name="connsiteY2" fmla="*/ 116886 h 1015815"/>
                <a:gd name="connsiteX3" fmla="*/ 1115764 w 2081407"/>
                <a:gd name="connsiteY3" fmla="*/ 1015815 h 1015815"/>
                <a:gd name="connsiteX4" fmla="*/ 0 w 2081407"/>
                <a:gd name="connsiteY4" fmla="*/ 83758 h 1015815"/>
                <a:gd name="connsiteX5" fmla="*/ 10108 w 2081407"/>
                <a:gd name="connsiteY5" fmla="*/ 0 h 1015815"/>
                <a:gd name="connsiteX0" fmla="*/ 285320 w 2081407"/>
                <a:gd name="connsiteY0" fmla="*/ 0 h 1015815"/>
                <a:gd name="connsiteX1" fmla="*/ 2021262 w 2081407"/>
                <a:gd name="connsiteY1" fmla="*/ 49692 h 1015815"/>
                <a:gd name="connsiteX2" fmla="*/ 2081407 w 2081407"/>
                <a:gd name="connsiteY2" fmla="*/ 116886 h 1015815"/>
                <a:gd name="connsiteX3" fmla="*/ 1115764 w 2081407"/>
                <a:gd name="connsiteY3" fmla="*/ 1015815 h 1015815"/>
                <a:gd name="connsiteX4" fmla="*/ 0 w 2081407"/>
                <a:gd name="connsiteY4" fmla="*/ 83758 h 1015815"/>
                <a:gd name="connsiteX5" fmla="*/ 285320 w 2081407"/>
                <a:gd name="connsiteY5" fmla="*/ 0 h 1015815"/>
                <a:gd name="connsiteX0" fmla="*/ 160223 w 1956310"/>
                <a:gd name="connsiteY0" fmla="*/ 0 h 1015815"/>
                <a:gd name="connsiteX1" fmla="*/ 1896165 w 1956310"/>
                <a:gd name="connsiteY1" fmla="*/ 49692 h 1015815"/>
                <a:gd name="connsiteX2" fmla="*/ 1956310 w 1956310"/>
                <a:gd name="connsiteY2" fmla="*/ 116886 h 1015815"/>
                <a:gd name="connsiteX3" fmla="*/ 990667 w 1956310"/>
                <a:gd name="connsiteY3" fmla="*/ 1015815 h 1015815"/>
                <a:gd name="connsiteX4" fmla="*/ 0 w 1956310"/>
                <a:gd name="connsiteY4" fmla="*/ 133450 h 1015815"/>
                <a:gd name="connsiteX5" fmla="*/ 160223 w 1956310"/>
                <a:gd name="connsiteY5" fmla="*/ 0 h 10158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56310" h="1015815">
                  <a:moveTo>
                    <a:pt x="160223" y="0"/>
                  </a:moveTo>
                  <a:lnTo>
                    <a:pt x="1896165" y="49692"/>
                  </a:lnTo>
                  <a:cubicBezTo>
                    <a:pt x="1899534" y="77611"/>
                    <a:pt x="1952941" y="88967"/>
                    <a:pt x="1956310" y="116886"/>
                  </a:cubicBezTo>
                  <a:cubicBezTo>
                    <a:pt x="1956310" y="631647"/>
                    <a:pt x="1606883" y="1015815"/>
                    <a:pt x="990667" y="1015815"/>
                  </a:cubicBezTo>
                  <a:cubicBezTo>
                    <a:pt x="374447" y="1015815"/>
                    <a:pt x="0" y="648211"/>
                    <a:pt x="0" y="133450"/>
                  </a:cubicBezTo>
                  <a:lnTo>
                    <a:pt x="160223" y="0"/>
                  </a:lnTo>
                  <a:close/>
                </a:path>
              </a:pathLst>
            </a:custGeom>
            <a:solidFill>
              <a:srgbClr val="434C6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 name="Freeform 3475">
              <a:extLst>
                <a:ext uri="{FF2B5EF4-FFF2-40B4-BE49-F238E27FC236}">
                  <a16:creationId xmlns:a16="http://schemas.microsoft.com/office/drawing/2014/main" id="{92CE0D1F-BC3B-2671-AACE-EEDCB9B21378}"/>
                </a:ext>
              </a:extLst>
            </p:cNvPr>
            <p:cNvSpPr>
              <a:spLocks/>
            </p:cNvSpPr>
            <p:nvPr/>
          </p:nvSpPr>
          <p:spPr bwMode="auto">
            <a:xfrm>
              <a:off x="5366128" y="7284542"/>
              <a:ext cx="144944" cy="69541"/>
            </a:xfrm>
            <a:custGeom>
              <a:avLst/>
              <a:gdLst>
                <a:gd name="T0" fmla="*/ 10 w 10"/>
                <a:gd name="T1" fmla="*/ 3 h 3"/>
                <a:gd name="T2" fmla="*/ 10 w 10"/>
                <a:gd name="T3" fmla="*/ 2 h 3"/>
                <a:gd name="T4" fmla="*/ 10 w 10"/>
                <a:gd name="T5" fmla="*/ 2 h 3"/>
                <a:gd name="T6" fmla="*/ 0 w 10"/>
                <a:gd name="T7" fmla="*/ 0 h 3"/>
                <a:gd name="T8" fmla="*/ 0 w 10"/>
                <a:gd name="T9" fmla="*/ 0 h 3"/>
                <a:gd name="T10" fmla="*/ 0 w 10"/>
                <a:gd name="T11" fmla="*/ 0 h 3"/>
                <a:gd name="T12" fmla="*/ 10 w 10"/>
                <a:gd name="T13" fmla="*/ 2 h 3"/>
                <a:gd name="T14" fmla="*/ 10 w 10"/>
                <a:gd name="T15" fmla="*/ 3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3">
                  <a:moveTo>
                    <a:pt x="10" y="3"/>
                  </a:moveTo>
                  <a:cubicBezTo>
                    <a:pt x="10" y="3"/>
                    <a:pt x="10" y="2"/>
                    <a:pt x="10" y="2"/>
                  </a:cubicBezTo>
                  <a:cubicBezTo>
                    <a:pt x="10" y="2"/>
                    <a:pt x="10" y="2"/>
                    <a:pt x="10" y="2"/>
                  </a:cubicBezTo>
                  <a:cubicBezTo>
                    <a:pt x="0" y="0"/>
                    <a:pt x="0" y="0"/>
                    <a:pt x="0" y="0"/>
                  </a:cubicBezTo>
                  <a:cubicBezTo>
                    <a:pt x="0" y="0"/>
                    <a:pt x="0" y="0"/>
                    <a:pt x="0" y="0"/>
                  </a:cubicBezTo>
                  <a:cubicBezTo>
                    <a:pt x="0" y="0"/>
                    <a:pt x="0" y="0"/>
                    <a:pt x="0" y="0"/>
                  </a:cubicBezTo>
                  <a:cubicBezTo>
                    <a:pt x="10" y="2"/>
                    <a:pt x="10" y="2"/>
                    <a:pt x="10" y="2"/>
                  </a:cubicBezTo>
                  <a:lnTo>
                    <a:pt x="10" y="3"/>
                  </a:lnTo>
                  <a:close/>
                </a:path>
              </a:pathLst>
            </a:custGeom>
            <a:solidFill>
              <a:srgbClr val="2C75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 name="Freeform 5165">
              <a:extLst>
                <a:ext uri="{FF2B5EF4-FFF2-40B4-BE49-F238E27FC236}">
                  <a16:creationId xmlns:a16="http://schemas.microsoft.com/office/drawing/2014/main" id="{AE96085D-F9D7-8F15-9BB9-D27BEA604390}"/>
                </a:ext>
              </a:extLst>
            </p:cNvPr>
            <p:cNvSpPr>
              <a:spLocks/>
            </p:cNvSpPr>
            <p:nvPr/>
          </p:nvSpPr>
          <p:spPr bwMode="auto">
            <a:xfrm flipH="1">
              <a:off x="6503355" y="11800128"/>
              <a:ext cx="417718" cy="1033189"/>
            </a:xfrm>
            <a:custGeom>
              <a:avLst/>
              <a:gdLst>
                <a:gd name="T0" fmla="*/ 14 w 22"/>
                <a:gd name="T1" fmla="*/ 42 h 47"/>
                <a:gd name="T2" fmla="*/ 22 w 22"/>
                <a:gd name="T3" fmla="*/ 4 h 47"/>
                <a:gd name="T4" fmla="*/ 3 w 22"/>
                <a:gd name="T5" fmla="*/ 4 h 47"/>
                <a:gd name="T6" fmla="*/ 0 w 22"/>
                <a:gd name="T7" fmla="*/ 40 h 47"/>
                <a:gd name="T8" fmla="*/ 14 w 22"/>
                <a:gd name="T9" fmla="*/ 42 h 47"/>
              </a:gdLst>
              <a:ahLst/>
              <a:cxnLst>
                <a:cxn ang="0">
                  <a:pos x="T0" y="T1"/>
                </a:cxn>
                <a:cxn ang="0">
                  <a:pos x="T2" y="T3"/>
                </a:cxn>
                <a:cxn ang="0">
                  <a:pos x="T4" y="T5"/>
                </a:cxn>
                <a:cxn ang="0">
                  <a:pos x="T6" y="T7"/>
                </a:cxn>
                <a:cxn ang="0">
                  <a:pos x="T8" y="T9"/>
                </a:cxn>
              </a:cxnLst>
              <a:rect l="0" t="0" r="r" b="b"/>
              <a:pathLst>
                <a:path w="22" h="47">
                  <a:moveTo>
                    <a:pt x="14" y="42"/>
                  </a:moveTo>
                  <a:cubicBezTo>
                    <a:pt x="22" y="4"/>
                    <a:pt x="22" y="4"/>
                    <a:pt x="22" y="4"/>
                  </a:cubicBezTo>
                  <a:cubicBezTo>
                    <a:pt x="22" y="0"/>
                    <a:pt x="4" y="0"/>
                    <a:pt x="3" y="4"/>
                  </a:cubicBezTo>
                  <a:cubicBezTo>
                    <a:pt x="0" y="40"/>
                    <a:pt x="0" y="40"/>
                    <a:pt x="0" y="40"/>
                  </a:cubicBezTo>
                  <a:cubicBezTo>
                    <a:pt x="0" y="47"/>
                    <a:pt x="13" y="46"/>
                    <a:pt x="14" y="42"/>
                  </a:cubicBezTo>
                  <a:close/>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 name="Freeform 5166">
              <a:extLst>
                <a:ext uri="{FF2B5EF4-FFF2-40B4-BE49-F238E27FC236}">
                  <a16:creationId xmlns:a16="http://schemas.microsoft.com/office/drawing/2014/main" id="{ABAB2693-0677-1A24-B702-61F16668A4D7}"/>
                </a:ext>
              </a:extLst>
            </p:cNvPr>
            <p:cNvSpPr>
              <a:spLocks/>
            </p:cNvSpPr>
            <p:nvPr/>
          </p:nvSpPr>
          <p:spPr bwMode="auto">
            <a:xfrm flipH="1">
              <a:off x="6019694" y="8095806"/>
              <a:ext cx="901380" cy="4359529"/>
            </a:xfrm>
            <a:custGeom>
              <a:avLst/>
              <a:gdLst>
                <a:gd name="T0" fmla="*/ 0 w 41"/>
                <a:gd name="T1" fmla="*/ 171 h 173"/>
                <a:gd name="T2" fmla="*/ 16 w 41"/>
                <a:gd name="T3" fmla="*/ 173 h 173"/>
                <a:gd name="T4" fmla="*/ 41 w 41"/>
                <a:gd name="T5" fmla="*/ 7 h 173"/>
                <a:gd name="T6" fmla="*/ 5 w 41"/>
                <a:gd name="T7" fmla="*/ 0 h 173"/>
                <a:gd name="T8" fmla="*/ 0 w 41"/>
                <a:gd name="T9" fmla="*/ 171 h 173"/>
              </a:gdLst>
              <a:ahLst/>
              <a:cxnLst>
                <a:cxn ang="0">
                  <a:pos x="T0" y="T1"/>
                </a:cxn>
                <a:cxn ang="0">
                  <a:pos x="T2" y="T3"/>
                </a:cxn>
                <a:cxn ang="0">
                  <a:pos x="T4" y="T5"/>
                </a:cxn>
                <a:cxn ang="0">
                  <a:pos x="T6" y="T7"/>
                </a:cxn>
                <a:cxn ang="0">
                  <a:pos x="T8" y="T9"/>
                </a:cxn>
              </a:cxnLst>
              <a:rect l="0" t="0" r="r" b="b"/>
              <a:pathLst>
                <a:path w="41" h="173">
                  <a:moveTo>
                    <a:pt x="0" y="171"/>
                  </a:moveTo>
                  <a:lnTo>
                    <a:pt x="16" y="173"/>
                  </a:lnTo>
                  <a:lnTo>
                    <a:pt x="41" y="7"/>
                  </a:lnTo>
                  <a:lnTo>
                    <a:pt x="5" y="0"/>
                  </a:lnTo>
                  <a:lnTo>
                    <a:pt x="0" y="171"/>
                  </a:lnTo>
                  <a:close/>
                </a:path>
              </a:pathLst>
            </a:custGeom>
            <a:solidFill>
              <a:srgbClr val="434C69"/>
            </a:solidFill>
            <a:ln>
              <a:noFill/>
            </a:ln>
          </p:spPr>
          <p:txBody>
            <a:bodyPr vert="horz" wrap="square" lIns="91440" tIns="45720" rIns="91440" bIns="45720" numCol="1" anchor="t" anchorCtr="0" compatLnSpc="1">
              <a:prstTxWarp prst="textNoShape">
                <a:avLst/>
              </a:prstTxWarp>
            </a:bodyPr>
            <a:lstStyle/>
            <a:p>
              <a:endParaRPr lang="en-US"/>
            </a:p>
          </p:txBody>
        </p:sp>
        <p:sp>
          <p:nvSpPr>
            <p:cNvPr id="70" name="Freeform 5169">
              <a:extLst>
                <a:ext uri="{FF2B5EF4-FFF2-40B4-BE49-F238E27FC236}">
                  <a16:creationId xmlns:a16="http://schemas.microsoft.com/office/drawing/2014/main" id="{5F606B7C-26DC-5524-396B-6F02B35ADE7D}"/>
                </a:ext>
              </a:extLst>
            </p:cNvPr>
            <p:cNvSpPr>
              <a:spLocks/>
            </p:cNvSpPr>
            <p:nvPr/>
          </p:nvSpPr>
          <p:spPr bwMode="auto">
            <a:xfrm flipH="1">
              <a:off x="6019701" y="12530923"/>
              <a:ext cx="989315" cy="453592"/>
            </a:xfrm>
            <a:custGeom>
              <a:avLst/>
              <a:gdLst>
                <a:gd name="T0" fmla="*/ 52 w 52"/>
                <a:gd name="T1" fmla="*/ 20 h 21"/>
                <a:gd name="T2" fmla="*/ 52 w 52"/>
                <a:gd name="T3" fmla="*/ 20 h 21"/>
                <a:gd name="T4" fmla="*/ 37 w 52"/>
                <a:gd name="T5" fmla="*/ 9 h 21"/>
                <a:gd name="T6" fmla="*/ 27 w 52"/>
                <a:gd name="T7" fmla="*/ 2 h 21"/>
                <a:gd name="T8" fmla="*/ 27 w 52"/>
                <a:gd name="T9" fmla="*/ 2 h 21"/>
                <a:gd name="T10" fmla="*/ 22 w 52"/>
                <a:gd name="T11" fmla="*/ 1 h 21"/>
                <a:gd name="T12" fmla="*/ 15 w 52"/>
                <a:gd name="T13" fmla="*/ 6 h 21"/>
                <a:gd name="T14" fmla="*/ 7 w 52"/>
                <a:gd name="T15" fmla="*/ 5 h 21"/>
                <a:gd name="T16" fmla="*/ 2 w 52"/>
                <a:gd name="T17" fmla="*/ 18 h 21"/>
                <a:gd name="T18" fmla="*/ 7 w 52"/>
                <a:gd name="T19" fmla="*/ 19 h 21"/>
                <a:gd name="T20" fmla="*/ 17 w 52"/>
                <a:gd name="T21" fmla="*/ 20 h 21"/>
                <a:gd name="T22" fmla="*/ 42 w 52"/>
                <a:gd name="T23" fmla="*/ 21 h 21"/>
                <a:gd name="T24" fmla="*/ 52 w 52"/>
                <a:gd name="T25" fmla="*/ 2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2" h="21">
                  <a:moveTo>
                    <a:pt x="52" y="20"/>
                  </a:moveTo>
                  <a:cubicBezTo>
                    <a:pt x="52" y="20"/>
                    <a:pt x="52" y="20"/>
                    <a:pt x="52" y="20"/>
                  </a:cubicBezTo>
                  <a:cubicBezTo>
                    <a:pt x="52" y="13"/>
                    <a:pt x="50" y="9"/>
                    <a:pt x="37" y="9"/>
                  </a:cubicBezTo>
                  <a:cubicBezTo>
                    <a:pt x="32" y="9"/>
                    <a:pt x="28" y="6"/>
                    <a:pt x="27" y="2"/>
                  </a:cubicBezTo>
                  <a:cubicBezTo>
                    <a:pt x="27" y="2"/>
                    <a:pt x="27" y="2"/>
                    <a:pt x="27" y="2"/>
                  </a:cubicBezTo>
                  <a:cubicBezTo>
                    <a:pt x="26" y="0"/>
                    <a:pt x="23" y="0"/>
                    <a:pt x="22" y="1"/>
                  </a:cubicBezTo>
                  <a:cubicBezTo>
                    <a:pt x="20" y="4"/>
                    <a:pt x="18" y="5"/>
                    <a:pt x="15" y="6"/>
                  </a:cubicBezTo>
                  <a:cubicBezTo>
                    <a:pt x="12" y="6"/>
                    <a:pt x="10" y="5"/>
                    <a:pt x="7" y="5"/>
                  </a:cubicBezTo>
                  <a:cubicBezTo>
                    <a:pt x="0" y="5"/>
                    <a:pt x="1" y="14"/>
                    <a:pt x="2" y="18"/>
                  </a:cubicBezTo>
                  <a:cubicBezTo>
                    <a:pt x="2" y="19"/>
                    <a:pt x="6" y="19"/>
                    <a:pt x="7" y="19"/>
                  </a:cubicBezTo>
                  <a:cubicBezTo>
                    <a:pt x="10" y="20"/>
                    <a:pt x="14" y="20"/>
                    <a:pt x="17" y="20"/>
                  </a:cubicBezTo>
                  <a:cubicBezTo>
                    <a:pt x="25" y="21"/>
                    <a:pt x="34" y="21"/>
                    <a:pt x="42" y="21"/>
                  </a:cubicBezTo>
                  <a:cubicBezTo>
                    <a:pt x="45" y="21"/>
                    <a:pt x="49" y="20"/>
                    <a:pt x="52" y="20"/>
                  </a:cubicBezTo>
                  <a:close/>
                </a:path>
              </a:pathLst>
            </a:custGeom>
            <a:solidFill>
              <a:srgbClr val="434043"/>
            </a:solidFill>
            <a:ln>
              <a:noFill/>
            </a:ln>
          </p:spPr>
          <p:txBody>
            <a:bodyPr vert="horz" wrap="square" lIns="91440" tIns="45720" rIns="91440" bIns="45720" numCol="1" anchor="t" anchorCtr="0" compatLnSpc="1">
              <a:prstTxWarp prst="textNoShape">
                <a:avLst/>
              </a:prstTxWarp>
            </a:bodyPr>
            <a:lstStyle/>
            <a:p>
              <a:endParaRPr lang="en-US"/>
            </a:p>
          </p:txBody>
        </p:sp>
        <p:sp>
          <p:nvSpPr>
            <p:cNvPr id="71" name="Freeform 5167">
              <a:extLst>
                <a:ext uri="{FF2B5EF4-FFF2-40B4-BE49-F238E27FC236}">
                  <a16:creationId xmlns:a16="http://schemas.microsoft.com/office/drawing/2014/main" id="{AC82D009-C681-F6D4-5DEE-6BE515B92D6B}"/>
                </a:ext>
              </a:extLst>
            </p:cNvPr>
            <p:cNvSpPr>
              <a:spLocks/>
            </p:cNvSpPr>
            <p:nvPr/>
          </p:nvSpPr>
          <p:spPr bwMode="auto">
            <a:xfrm flipH="1">
              <a:off x="7472981" y="11724540"/>
              <a:ext cx="373746" cy="1133983"/>
            </a:xfrm>
            <a:custGeom>
              <a:avLst/>
              <a:gdLst>
                <a:gd name="T0" fmla="*/ 13 w 20"/>
                <a:gd name="T1" fmla="*/ 45 h 52"/>
                <a:gd name="T2" fmla="*/ 19 w 20"/>
                <a:gd name="T3" fmla="*/ 4 h 52"/>
                <a:gd name="T4" fmla="*/ 2 w 20"/>
                <a:gd name="T5" fmla="*/ 8 h 52"/>
                <a:gd name="T6" fmla="*/ 0 w 20"/>
                <a:gd name="T7" fmla="*/ 45 h 52"/>
                <a:gd name="T8" fmla="*/ 13 w 20"/>
                <a:gd name="T9" fmla="*/ 45 h 52"/>
              </a:gdLst>
              <a:ahLst/>
              <a:cxnLst>
                <a:cxn ang="0">
                  <a:pos x="T0" y="T1"/>
                </a:cxn>
                <a:cxn ang="0">
                  <a:pos x="T2" y="T3"/>
                </a:cxn>
                <a:cxn ang="0">
                  <a:pos x="T4" y="T5"/>
                </a:cxn>
                <a:cxn ang="0">
                  <a:pos x="T6" y="T7"/>
                </a:cxn>
                <a:cxn ang="0">
                  <a:pos x="T8" y="T9"/>
                </a:cxn>
              </a:cxnLst>
              <a:rect l="0" t="0" r="r" b="b"/>
              <a:pathLst>
                <a:path w="20" h="52">
                  <a:moveTo>
                    <a:pt x="13" y="45"/>
                  </a:moveTo>
                  <a:cubicBezTo>
                    <a:pt x="19" y="4"/>
                    <a:pt x="19" y="4"/>
                    <a:pt x="19" y="4"/>
                  </a:cubicBezTo>
                  <a:cubicBezTo>
                    <a:pt x="20" y="0"/>
                    <a:pt x="3" y="5"/>
                    <a:pt x="2" y="8"/>
                  </a:cubicBezTo>
                  <a:cubicBezTo>
                    <a:pt x="0" y="45"/>
                    <a:pt x="0" y="45"/>
                    <a:pt x="0" y="45"/>
                  </a:cubicBezTo>
                  <a:cubicBezTo>
                    <a:pt x="0" y="52"/>
                    <a:pt x="12" y="49"/>
                    <a:pt x="13" y="45"/>
                  </a:cubicBezTo>
                  <a:close/>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 name="Freeform 5168">
              <a:extLst>
                <a:ext uri="{FF2B5EF4-FFF2-40B4-BE49-F238E27FC236}">
                  <a16:creationId xmlns:a16="http://schemas.microsoft.com/office/drawing/2014/main" id="{738D5FAD-7703-6BD1-B9D5-E2239793E77A}"/>
                </a:ext>
              </a:extLst>
            </p:cNvPr>
            <p:cNvSpPr>
              <a:spLocks/>
            </p:cNvSpPr>
            <p:nvPr/>
          </p:nvSpPr>
          <p:spPr bwMode="auto">
            <a:xfrm flipH="1">
              <a:off x="6967327" y="8120997"/>
              <a:ext cx="901379" cy="4359529"/>
            </a:xfrm>
            <a:custGeom>
              <a:avLst/>
              <a:gdLst>
                <a:gd name="T0" fmla="*/ 0 w 41"/>
                <a:gd name="T1" fmla="*/ 172 h 173"/>
                <a:gd name="T2" fmla="*/ 16 w 41"/>
                <a:gd name="T3" fmla="*/ 173 h 173"/>
                <a:gd name="T4" fmla="*/ 41 w 41"/>
                <a:gd name="T5" fmla="*/ 7 h 173"/>
                <a:gd name="T6" fmla="*/ 5 w 41"/>
                <a:gd name="T7" fmla="*/ 0 h 173"/>
                <a:gd name="T8" fmla="*/ 0 w 41"/>
                <a:gd name="T9" fmla="*/ 172 h 173"/>
              </a:gdLst>
              <a:ahLst/>
              <a:cxnLst>
                <a:cxn ang="0">
                  <a:pos x="T0" y="T1"/>
                </a:cxn>
                <a:cxn ang="0">
                  <a:pos x="T2" y="T3"/>
                </a:cxn>
                <a:cxn ang="0">
                  <a:pos x="T4" y="T5"/>
                </a:cxn>
                <a:cxn ang="0">
                  <a:pos x="T6" y="T7"/>
                </a:cxn>
                <a:cxn ang="0">
                  <a:pos x="T8" y="T9"/>
                </a:cxn>
              </a:cxnLst>
              <a:rect l="0" t="0" r="r" b="b"/>
              <a:pathLst>
                <a:path w="41" h="173">
                  <a:moveTo>
                    <a:pt x="0" y="172"/>
                  </a:moveTo>
                  <a:lnTo>
                    <a:pt x="16" y="173"/>
                  </a:lnTo>
                  <a:lnTo>
                    <a:pt x="41" y="7"/>
                  </a:lnTo>
                  <a:lnTo>
                    <a:pt x="5" y="0"/>
                  </a:lnTo>
                  <a:lnTo>
                    <a:pt x="0" y="172"/>
                  </a:lnTo>
                  <a:close/>
                </a:path>
              </a:pathLst>
            </a:custGeom>
            <a:solidFill>
              <a:srgbClr val="434C69"/>
            </a:solidFill>
            <a:ln>
              <a:noFill/>
            </a:ln>
          </p:spPr>
          <p:txBody>
            <a:bodyPr vert="horz" wrap="square" lIns="91440" tIns="45720" rIns="91440" bIns="45720" numCol="1" anchor="t" anchorCtr="0" compatLnSpc="1">
              <a:prstTxWarp prst="textNoShape">
                <a:avLst/>
              </a:prstTxWarp>
            </a:bodyPr>
            <a:lstStyle/>
            <a:p>
              <a:endParaRPr lang="en-US"/>
            </a:p>
          </p:txBody>
        </p:sp>
        <p:sp>
          <p:nvSpPr>
            <p:cNvPr id="73" name="Freeform 5170">
              <a:extLst>
                <a:ext uri="{FF2B5EF4-FFF2-40B4-BE49-F238E27FC236}">
                  <a16:creationId xmlns:a16="http://schemas.microsoft.com/office/drawing/2014/main" id="{E07F818A-CD5B-AE13-308F-16582EECB4D1}"/>
                </a:ext>
              </a:extLst>
            </p:cNvPr>
            <p:cNvSpPr>
              <a:spLocks/>
            </p:cNvSpPr>
            <p:nvPr/>
          </p:nvSpPr>
          <p:spPr bwMode="auto">
            <a:xfrm flipH="1">
              <a:off x="7209156" y="12505719"/>
              <a:ext cx="703513" cy="478801"/>
            </a:xfrm>
            <a:custGeom>
              <a:avLst/>
              <a:gdLst>
                <a:gd name="T0" fmla="*/ 2 w 37"/>
                <a:gd name="T1" fmla="*/ 7 h 22"/>
                <a:gd name="T2" fmla="*/ 4 w 37"/>
                <a:gd name="T3" fmla="*/ 7 h 22"/>
                <a:gd name="T4" fmla="*/ 9 w 37"/>
                <a:gd name="T5" fmla="*/ 5 h 22"/>
                <a:gd name="T6" fmla="*/ 15 w 37"/>
                <a:gd name="T7" fmla="*/ 2 h 22"/>
                <a:gd name="T8" fmla="*/ 24 w 37"/>
                <a:gd name="T9" fmla="*/ 3 h 22"/>
                <a:gd name="T10" fmla="*/ 27 w 37"/>
                <a:gd name="T11" fmla="*/ 10 h 22"/>
                <a:gd name="T12" fmla="*/ 28 w 37"/>
                <a:gd name="T13" fmla="*/ 10 h 22"/>
                <a:gd name="T14" fmla="*/ 37 w 37"/>
                <a:gd name="T15" fmla="*/ 21 h 22"/>
                <a:gd name="T16" fmla="*/ 37 w 37"/>
                <a:gd name="T17" fmla="*/ 21 h 22"/>
                <a:gd name="T18" fmla="*/ 19 w 37"/>
                <a:gd name="T19" fmla="*/ 22 h 22"/>
                <a:gd name="T20" fmla="*/ 0 w 37"/>
                <a:gd name="T21" fmla="*/ 21 h 22"/>
                <a:gd name="T22" fmla="*/ 0 w 37"/>
                <a:gd name="T23" fmla="*/ 20 h 22"/>
                <a:gd name="T24" fmla="*/ 2 w 37"/>
                <a:gd name="T25" fmla="*/ 7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7" h="22">
                  <a:moveTo>
                    <a:pt x="2" y="7"/>
                  </a:moveTo>
                  <a:cubicBezTo>
                    <a:pt x="3" y="7"/>
                    <a:pt x="3" y="7"/>
                    <a:pt x="4" y="7"/>
                  </a:cubicBezTo>
                  <a:cubicBezTo>
                    <a:pt x="6" y="7"/>
                    <a:pt x="8" y="6"/>
                    <a:pt x="9" y="5"/>
                  </a:cubicBezTo>
                  <a:cubicBezTo>
                    <a:pt x="11" y="3"/>
                    <a:pt x="12" y="2"/>
                    <a:pt x="15" y="2"/>
                  </a:cubicBezTo>
                  <a:cubicBezTo>
                    <a:pt x="18" y="1"/>
                    <a:pt x="23" y="0"/>
                    <a:pt x="24" y="3"/>
                  </a:cubicBezTo>
                  <a:cubicBezTo>
                    <a:pt x="27" y="10"/>
                    <a:pt x="27" y="10"/>
                    <a:pt x="27" y="10"/>
                  </a:cubicBezTo>
                  <a:cubicBezTo>
                    <a:pt x="28" y="10"/>
                    <a:pt x="28" y="10"/>
                    <a:pt x="28" y="10"/>
                  </a:cubicBezTo>
                  <a:cubicBezTo>
                    <a:pt x="36" y="10"/>
                    <a:pt x="37" y="18"/>
                    <a:pt x="37" y="21"/>
                  </a:cubicBezTo>
                  <a:cubicBezTo>
                    <a:pt x="37" y="21"/>
                    <a:pt x="37" y="21"/>
                    <a:pt x="37" y="21"/>
                  </a:cubicBezTo>
                  <a:cubicBezTo>
                    <a:pt x="36" y="22"/>
                    <a:pt x="28" y="22"/>
                    <a:pt x="19" y="22"/>
                  </a:cubicBezTo>
                  <a:cubicBezTo>
                    <a:pt x="9" y="22"/>
                    <a:pt x="0" y="22"/>
                    <a:pt x="0" y="21"/>
                  </a:cubicBezTo>
                  <a:cubicBezTo>
                    <a:pt x="0" y="21"/>
                    <a:pt x="0" y="21"/>
                    <a:pt x="0" y="20"/>
                  </a:cubicBezTo>
                  <a:cubicBezTo>
                    <a:pt x="0" y="17"/>
                    <a:pt x="0" y="8"/>
                    <a:pt x="2" y="7"/>
                  </a:cubicBezTo>
                  <a:close/>
                </a:path>
              </a:pathLst>
            </a:custGeom>
            <a:solidFill>
              <a:srgbClr val="434043"/>
            </a:solidFill>
            <a:ln>
              <a:noFill/>
            </a:ln>
          </p:spPr>
          <p:txBody>
            <a:bodyPr vert="horz" wrap="square" lIns="91440" tIns="45720" rIns="91440" bIns="45720" numCol="1" anchor="t" anchorCtr="0" compatLnSpc="1">
              <a:prstTxWarp prst="textNoShape">
                <a:avLst/>
              </a:prstTxWarp>
            </a:bodyPr>
            <a:lstStyle/>
            <a:p>
              <a:endParaRPr lang="en-US"/>
            </a:p>
          </p:txBody>
        </p:sp>
        <p:sp>
          <p:nvSpPr>
            <p:cNvPr id="74" name="Freeform 3441">
              <a:extLst>
                <a:ext uri="{FF2B5EF4-FFF2-40B4-BE49-F238E27FC236}">
                  <a16:creationId xmlns:a16="http://schemas.microsoft.com/office/drawing/2014/main" id="{1945C0E6-13CC-13EB-E140-D4552258659A}"/>
                </a:ext>
              </a:extLst>
            </p:cNvPr>
            <p:cNvSpPr>
              <a:spLocks/>
            </p:cNvSpPr>
            <p:nvPr/>
          </p:nvSpPr>
          <p:spPr bwMode="auto">
            <a:xfrm>
              <a:off x="6674135" y="5402525"/>
              <a:ext cx="478883" cy="648293"/>
            </a:xfrm>
            <a:custGeom>
              <a:avLst/>
              <a:gdLst>
                <a:gd name="T0" fmla="*/ 21 w 24"/>
                <a:gd name="T1" fmla="*/ 0 h 33"/>
                <a:gd name="T2" fmla="*/ 12 w 24"/>
                <a:gd name="T3" fmla="*/ 2 h 33"/>
                <a:gd name="T4" fmla="*/ 3 w 24"/>
                <a:gd name="T5" fmla="*/ 1 h 33"/>
                <a:gd name="T6" fmla="*/ 2 w 24"/>
                <a:gd name="T7" fmla="*/ 15 h 33"/>
                <a:gd name="T8" fmla="*/ 2 w 24"/>
                <a:gd name="T9" fmla="*/ 18 h 33"/>
                <a:gd name="T10" fmla="*/ 0 w 24"/>
                <a:gd name="T11" fmla="*/ 24 h 33"/>
                <a:gd name="T12" fmla="*/ 8 w 24"/>
                <a:gd name="T13" fmla="*/ 33 h 33"/>
                <a:gd name="T14" fmla="*/ 24 w 24"/>
                <a:gd name="T15" fmla="*/ 24 h 33"/>
                <a:gd name="T16" fmla="*/ 21 w 24"/>
                <a:gd name="T17"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33">
                  <a:moveTo>
                    <a:pt x="21" y="0"/>
                  </a:moveTo>
                  <a:cubicBezTo>
                    <a:pt x="12" y="2"/>
                    <a:pt x="12" y="2"/>
                    <a:pt x="12" y="2"/>
                  </a:cubicBezTo>
                  <a:cubicBezTo>
                    <a:pt x="3" y="1"/>
                    <a:pt x="3" y="1"/>
                    <a:pt x="3" y="1"/>
                  </a:cubicBezTo>
                  <a:cubicBezTo>
                    <a:pt x="3" y="1"/>
                    <a:pt x="2" y="14"/>
                    <a:pt x="2" y="15"/>
                  </a:cubicBezTo>
                  <a:cubicBezTo>
                    <a:pt x="2" y="16"/>
                    <a:pt x="2" y="17"/>
                    <a:pt x="2" y="18"/>
                  </a:cubicBezTo>
                  <a:cubicBezTo>
                    <a:pt x="2" y="20"/>
                    <a:pt x="1" y="22"/>
                    <a:pt x="0" y="24"/>
                  </a:cubicBezTo>
                  <a:cubicBezTo>
                    <a:pt x="8" y="33"/>
                    <a:pt x="8" y="33"/>
                    <a:pt x="8" y="33"/>
                  </a:cubicBezTo>
                  <a:cubicBezTo>
                    <a:pt x="24" y="24"/>
                    <a:pt x="24" y="24"/>
                    <a:pt x="24" y="24"/>
                  </a:cubicBezTo>
                  <a:cubicBezTo>
                    <a:pt x="23" y="17"/>
                    <a:pt x="20" y="7"/>
                    <a:pt x="21" y="0"/>
                  </a:cubicBezTo>
                  <a:close/>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 name="Freeform 3442">
              <a:extLst>
                <a:ext uri="{FF2B5EF4-FFF2-40B4-BE49-F238E27FC236}">
                  <a16:creationId xmlns:a16="http://schemas.microsoft.com/office/drawing/2014/main" id="{3EA890DA-19E3-D1DA-42CF-6A1952D4C3C6}"/>
                </a:ext>
              </a:extLst>
            </p:cNvPr>
            <p:cNvSpPr>
              <a:spLocks/>
            </p:cNvSpPr>
            <p:nvPr/>
          </p:nvSpPr>
          <p:spPr bwMode="auto">
            <a:xfrm>
              <a:off x="6674135" y="5402525"/>
              <a:ext cx="410468" cy="491801"/>
            </a:xfrm>
            <a:custGeom>
              <a:avLst/>
              <a:gdLst>
                <a:gd name="T0" fmla="*/ 21 w 21"/>
                <a:gd name="T1" fmla="*/ 7 h 25"/>
                <a:gd name="T2" fmla="*/ 21 w 21"/>
                <a:gd name="T3" fmla="*/ 0 h 25"/>
                <a:gd name="T4" fmla="*/ 12 w 21"/>
                <a:gd name="T5" fmla="*/ 2 h 25"/>
                <a:gd name="T6" fmla="*/ 3 w 21"/>
                <a:gd name="T7" fmla="*/ 1 h 25"/>
                <a:gd name="T8" fmla="*/ 2 w 21"/>
                <a:gd name="T9" fmla="*/ 15 h 25"/>
                <a:gd name="T10" fmla="*/ 2 w 21"/>
                <a:gd name="T11" fmla="*/ 18 h 25"/>
                <a:gd name="T12" fmla="*/ 0 w 21"/>
                <a:gd name="T13" fmla="*/ 24 h 25"/>
                <a:gd name="T14" fmla="*/ 1 w 21"/>
                <a:gd name="T15" fmla="*/ 25 h 25"/>
                <a:gd name="T16" fmla="*/ 21 w 21"/>
                <a:gd name="T17" fmla="*/ 7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25">
                  <a:moveTo>
                    <a:pt x="21" y="7"/>
                  </a:moveTo>
                  <a:cubicBezTo>
                    <a:pt x="21" y="5"/>
                    <a:pt x="21" y="2"/>
                    <a:pt x="21" y="0"/>
                  </a:cubicBezTo>
                  <a:cubicBezTo>
                    <a:pt x="12" y="2"/>
                    <a:pt x="12" y="2"/>
                    <a:pt x="12" y="2"/>
                  </a:cubicBezTo>
                  <a:cubicBezTo>
                    <a:pt x="3" y="1"/>
                    <a:pt x="3" y="1"/>
                    <a:pt x="3" y="1"/>
                  </a:cubicBezTo>
                  <a:cubicBezTo>
                    <a:pt x="3" y="1"/>
                    <a:pt x="2" y="14"/>
                    <a:pt x="2" y="15"/>
                  </a:cubicBezTo>
                  <a:cubicBezTo>
                    <a:pt x="2" y="16"/>
                    <a:pt x="2" y="17"/>
                    <a:pt x="2" y="18"/>
                  </a:cubicBezTo>
                  <a:cubicBezTo>
                    <a:pt x="2" y="20"/>
                    <a:pt x="1" y="22"/>
                    <a:pt x="0" y="24"/>
                  </a:cubicBezTo>
                  <a:cubicBezTo>
                    <a:pt x="1" y="25"/>
                    <a:pt x="1" y="25"/>
                    <a:pt x="1" y="25"/>
                  </a:cubicBezTo>
                  <a:cubicBezTo>
                    <a:pt x="10" y="19"/>
                    <a:pt x="17" y="13"/>
                    <a:pt x="21" y="7"/>
                  </a:cubicBezTo>
                  <a:close/>
                </a:path>
              </a:pathLst>
            </a:custGeom>
            <a:solidFill>
              <a:srgbClr val="CD95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 name="Freeform 3462">
              <a:extLst>
                <a:ext uri="{FF2B5EF4-FFF2-40B4-BE49-F238E27FC236}">
                  <a16:creationId xmlns:a16="http://schemas.microsoft.com/office/drawing/2014/main" id="{4D1316C7-DBA5-3064-CAE6-854C75998B41}"/>
                </a:ext>
              </a:extLst>
            </p:cNvPr>
            <p:cNvSpPr>
              <a:spLocks/>
            </p:cNvSpPr>
            <p:nvPr/>
          </p:nvSpPr>
          <p:spPr bwMode="auto">
            <a:xfrm>
              <a:off x="5921623" y="5871978"/>
              <a:ext cx="1915518" cy="2548440"/>
            </a:xfrm>
            <a:custGeom>
              <a:avLst/>
              <a:gdLst>
                <a:gd name="T0" fmla="*/ 17 w 96"/>
                <a:gd name="T1" fmla="*/ 75 h 131"/>
                <a:gd name="T2" fmla="*/ 16 w 96"/>
                <a:gd name="T3" fmla="*/ 21 h 131"/>
                <a:gd name="T4" fmla="*/ 13 w 96"/>
                <a:gd name="T5" fmla="*/ 4 h 131"/>
                <a:gd name="T6" fmla="*/ 37 w 96"/>
                <a:gd name="T7" fmla="*/ 0 h 131"/>
                <a:gd name="T8" fmla="*/ 45 w 96"/>
                <a:gd name="T9" fmla="*/ 9 h 131"/>
                <a:gd name="T10" fmla="*/ 61 w 96"/>
                <a:gd name="T11" fmla="*/ 0 h 131"/>
                <a:gd name="T12" fmla="*/ 89 w 96"/>
                <a:gd name="T13" fmla="*/ 3 h 131"/>
                <a:gd name="T14" fmla="*/ 81 w 96"/>
                <a:gd name="T15" fmla="*/ 66 h 131"/>
                <a:gd name="T16" fmla="*/ 96 w 96"/>
                <a:gd name="T17" fmla="*/ 131 h 131"/>
                <a:gd name="T18" fmla="*/ 53 w 96"/>
                <a:gd name="T19" fmla="*/ 131 h 131"/>
                <a:gd name="T20" fmla="*/ 40 w 96"/>
                <a:gd name="T21" fmla="*/ 103 h 131"/>
                <a:gd name="T22" fmla="*/ 27 w 96"/>
                <a:gd name="T23" fmla="*/ 131 h 131"/>
                <a:gd name="T24" fmla="*/ 0 w 96"/>
                <a:gd name="T25" fmla="*/ 131 h 131"/>
                <a:gd name="T26" fmla="*/ 17 w 96"/>
                <a:gd name="T27" fmla="*/ 75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6" h="131">
                  <a:moveTo>
                    <a:pt x="17" y="75"/>
                  </a:moveTo>
                  <a:cubicBezTo>
                    <a:pt x="18" y="57"/>
                    <a:pt x="18" y="39"/>
                    <a:pt x="16" y="21"/>
                  </a:cubicBezTo>
                  <a:cubicBezTo>
                    <a:pt x="13" y="4"/>
                    <a:pt x="13" y="4"/>
                    <a:pt x="13" y="4"/>
                  </a:cubicBezTo>
                  <a:cubicBezTo>
                    <a:pt x="37" y="0"/>
                    <a:pt x="37" y="0"/>
                    <a:pt x="37" y="0"/>
                  </a:cubicBezTo>
                  <a:cubicBezTo>
                    <a:pt x="45" y="9"/>
                    <a:pt x="45" y="9"/>
                    <a:pt x="45" y="9"/>
                  </a:cubicBezTo>
                  <a:cubicBezTo>
                    <a:pt x="61" y="0"/>
                    <a:pt x="61" y="0"/>
                    <a:pt x="61" y="0"/>
                  </a:cubicBezTo>
                  <a:cubicBezTo>
                    <a:pt x="89" y="3"/>
                    <a:pt x="89" y="3"/>
                    <a:pt x="89" y="3"/>
                  </a:cubicBezTo>
                  <a:cubicBezTo>
                    <a:pt x="91" y="24"/>
                    <a:pt x="88" y="46"/>
                    <a:pt x="81" y="66"/>
                  </a:cubicBezTo>
                  <a:cubicBezTo>
                    <a:pt x="96" y="131"/>
                    <a:pt x="96" y="131"/>
                    <a:pt x="96" y="131"/>
                  </a:cubicBezTo>
                  <a:cubicBezTo>
                    <a:pt x="53" y="131"/>
                    <a:pt x="53" y="131"/>
                    <a:pt x="53" y="131"/>
                  </a:cubicBezTo>
                  <a:cubicBezTo>
                    <a:pt x="40" y="103"/>
                    <a:pt x="40" y="103"/>
                    <a:pt x="40" y="103"/>
                  </a:cubicBezTo>
                  <a:cubicBezTo>
                    <a:pt x="27" y="131"/>
                    <a:pt x="27" y="131"/>
                    <a:pt x="27" y="131"/>
                  </a:cubicBezTo>
                  <a:cubicBezTo>
                    <a:pt x="0" y="131"/>
                    <a:pt x="0" y="131"/>
                    <a:pt x="0" y="131"/>
                  </a:cubicBezTo>
                  <a:lnTo>
                    <a:pt x="17" y="75"/>
                  </a:ln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en-US"/>
            </a:p>
          </p:txBody>
        </p:sp>
        <p:sp>
          <p:nvSpPr>
            <p:cNvPr id="77" name="Freeform 3463">
              <a:extLst>
                <a:ext uri="{FF2B5EF4-FFF2-40B4-BE49-F238E27FC236}">
                  <a16:creationId xmlns:a16="http://schemas.microsoft.com/office/drawing/2014/main" id="{90883815-ACFE-3BEB-EE34-6F93DDB64F2B}"/>
                </a:ext>
              </a:extLst>
            </p:cNvPr>
            <p:cNvSpPr>
              <a:spLocks/>
            </p:cNvSpPr>
            <p:nvPr/>
          </p:nvSpPr>
          <p:spPr bwMode="auto">
            <a:xfrm>
              <a:off x="6537312" y="5871978"/>
              <a:ext cx="752529" cy="1341284"/>
            </a:xfrm>
            <a:custGeom>
              <a:avLst/>
              <a:gdLst>
                <a:gd name="T0" fmla="*/ 6 w 38"/>
                <a:gd name="T1" fmla="*/ 53 h 69"/>
                <a:gd name="T2" fmla="*/ 10 w 38"/>
                <a:gd name="T3" fmla="*/ 69 h 69"/>
                <a:gd name="T4" fmla="*/ 20 w 38"/>
                <a:gd name="T5" fmla="*/ 56 h 69"/>
                <a:gd name="T6" fmla="*/ 38 w 38"/>
                <a:gd name="T7" fmla="*/ 1 h 69"/>
                <a:gd name="T8" fmla="*/ 31 w 38"/>
                <a:gd name="T9" fmla="*/ 0 h 69"/>
                <a:gd name="T10" fmla="*/ 15 w 38"/>
                <a:gd name="T11" fmla="*/ 9 h 69"/>
                <a:gd name="T12" fmla="*/ 7 w 38"/>
                <a:gd name="T13" fmla="*/ 0 h 69"/>
                <a:gd name="T14" fmla="*/ 1 w 38"/>
                <a:gd name="T15" fmla="*/ 1 h 69"/>
                <a:gd name="T16" fmla="*/ 6 w 38"/>
                <a:gd name="T17" fmla="*/ 53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69">
                  <a:moveTo>
                    <a:pt x="6" y="53"/>
                  </a:moveTo>
                  <a:cubicBezTo>
                    <a:pt x="7" y="59"/>
                    <a:pt x="9" y="64"/>
                    <a:pt x="10" y="69"/>
                  </a:cubicBezTo>
                  <a:cubicBezTo>
                    <a:pt x="14" y="65"/>
                    <a:pt x="17" y="61"/>
                    <a:pt x="20" y="56"/>
                  </a:cubicBezTo>
                  <a:cubicBezTo>
                    <a:pt x="30" y="39"/>
                    <a:pt x="36" y="20"/>
                    <a:pt x="38" y="1"/>
                  </a:cubicBezTo>
                  <a:cubicBezTo>
                    <a:pt x="31" y="0"/>
                    <a:pt x="31" y="0"/>
                    <a:pt x="31" y="0"/>
                  </a:cubicBezTo>
                  <a:cubicBezTo>
                    <a:pt x="15" y="9"/>
                    <a:pt x="15" y="9"/>
                    <a:pt x="15" y="9"/>
                  </a:cubicBezTo>
                  <a:cubicBezTo>
                    <a:pt x="7" y="0"/>
                    <a:pt x="7" y="0"/>
                    <a:pt x="7" y="0"/>
                  </a:cubicBezTo>
                  <a:cubicBezTo>
                    <a:pt x="1" y="1"/>
                    <a:pt x="1" y="1"/>
                    <a:pt x="1" y="1"/>
                  </a:cubicBezTo>
                  <a:cubicBezTo>
                    <a:pt x="0" y="18"/>
                    <a:pt x="1" y="36"/>
                    <a:pt x="6" y="53"/>
                  </a:cubicBezTo>
                  <a:close/>
                </a:path>
              </a:pathLst>
            </a:custGeom>
            <a:solidFill>
              <a:srgbClr val="F8F0E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 name="Freeform 3464">
              <a:extLst>
                <a:ext uri="{FF2B5EF4-FFF2-40B4-BE49-F238E27FC236}">
                  <a16:creationId xmlns:a16="http://schemas.microsoft.com/office/drawing/2014/main" id="{83B06551-82C9-753D-BF32-7EA93153DABC}"/>
                </a:ext>
              </a:extLst>
            </p:cNvPr>
            <p:cNvSpPr>
              <a:spLocks/>
            </p:cNvSpPr>
            <p:nvPr/>
          </p:nvSpPr>
          <p:spPr bwMode="auto">
            <a:xfrm>
              <a:off x="6537312" y="5871978"/>
              <a:ext cx="752529" cy="357673"/>
            </a:xfrm>
            <a:custGeom>
              <a:avLst/>
              <a:gdLst>
                <a:gd name="T0" fmla="*/ 33 w 33"/>
                <a:gd name="T1" fmla="*/ 1 h 16"/>
                <a:gd name="T2" fmla="*/ 27 w 33"/>
                <a:gd name="T3" fmla="*/ 0 h 16"/>
                <a:gd name="T4" fmla="*/ 13 w 33"/>
                <a:gd name="T5" fmla="*/ 8 h 16"/>
                <a:gd name="T6" fmla="*/ 6 w 33"/>
                <a:gd name="T7" fmla="*/ 0 h 16"/>
                <a:gd name="T8" fmla="*/ 0 w 33"/>
                <a:gd name="T9" fmla="*/ 1 h 16"/>
                <a:gd name="T10" fmla="*/ 5 w 33"/>
                <a:gd name="T11" fmla="*/ 16 h 16"/>
                <a:gd name="T12" fmla="*/ 13 w 33"/>
                <a:gd name="T13" fmla="*/ 9 h 16"/>
                <a:gd name="T14" fmla="*/ 19 w 33"/>
                <a:gd name="T15" fmla="*/ 16 h 16"/>
                <a:gd name="T16" fmla="*/ 33 w 33"/>
                <a:gd name="T17" fmla="*/ 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16">
                  <a:moveTo>
                    <a:pt x="33" y="1"/>
                  </a:moveTo>
                  <a:lnTo>
                    <a:pt x="27" y="0"/>
                  </a:lnTo>
                  <a:lnTo>
                    <a:pt x="13" y="8"/>
                  </a:lnTo>
                  <a:lnTo>
                    <a:pt x="6" y="0"/>
                  </a:lnTo>
                  <a:lnTo>
                    <a:pt x="0" y="1"/>
                  </a:lnTo>
                  <a:lnTo>
                    <a:pt x="5" y="16"/>
                  </a:lnTo>
                  <a:lnTo>
                    <a:pt x="13" y="9"/>
                  </a:lnTo>
                  <a:lnTo>
                    <a:pt x="19" y="16"/>
                  </a:lnTo>
                  <a:lnTo>
                    <a:pt x="33" y="1"/>
                  </a:lnTo>
                  <a:close/>
                </a:path>
              </a:pathLst>
            </a:custGeom>
            <a:solidFill>
              <a:srgbClr val="E3DF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 name="Freeform 3465">
              <a:extLst>
                <a:ext uri="{FF2B5EF4-FFF2-40B4-BE49-F238E27FC236}">
                  <a16:creationId xmlns:a16="http://schemas.microsoft.com/office/drawing/2014/main" id="{9CCE24AF-8AD1-8BB9-2D91-34E336B9F60E}"/>
                </a:ext>
              </a:extLst>
            </p:cNvPr>
            <p:cNvSpPr>
              <a:spLocks/>
            </p:cNvSpPr>
            <p:nvPr/>
          </p:nvSpPr>
          <p:spPr bwMode="auto">
            <a:xfrm>
              <a:off x="6651338" y="6073168"/>
              <a:ext cx="273645" cy="1140096"/>
            </a:xfrm>
            <a:custGeom>
              <a:avLst/>
              <a:gdLst>
                <a:gd name="T0" fmla="*/ 0 w 14"/>
                <a:gd name="T1" fmla="*/ 43 h 59"/>
                <a:gd name="T2" fmla="*/ 4 w 14"/>
                <a:gd name="T3" fmla="*/ 59 h 59"/>
                <a:gd name="T4" fmla="*/ 14 w 14"/>
                <a:gd name="T5" fmla="*/ 46 h 59"/>
                <a:gd name="T6" fmla="*/ 9 w 14"/>
                <a:gd name="T7" fmla="*/ 11 h 59"/>
                <a:gd name="T8" fmla="*/ 13 w 14"/>
                <a:gd name="T9" fmla="*/ 5 h 59"/>
                <a:gd name="T10" fmla="*/ 9 w 14"/>
                <a:gd name="T11" fmla="*/ 0 h 59"/>
                <a:gd name="T12" fmla="*/ 4 w 14"/>
                <a:gd name="T13" fmla="*/ 5 h 59"/>
                <a:gd name="T14" fmla="*/ 6 w 14"/>
                <a:gd name="T15" fmla="*/ 11 h 59"/>
                <a:gd name="T16" fmla="*/ 0 w 14"/>
                <a:gd name="T17" fmla="*/ 43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59">
                  <a:moveTo>
                    <a:pt x="0" y="43"/>
                  </a:moveTo>
                  <a:cubicBezTo>
                    <a:pt x="1" y="49"/>
                    <a:pt x="3" y="54"/>
                    <a:pt x="4" y="59"/>
                  </a:cubicBezTo>
                  <a:cubicBezTo>
                    <a:pt x="8" y="55"/>
                    <a:pt x="11" y="51"/>
                    <a:pt x="14" y="46"/>
                  </a:cubicBezTo>
                  <a:cubicBezTo>
                    <a:pt x="9" y="11"/>
                    <a:pt x="9" y="11"/>
                    <a:pt x="9" y="11"/>
                  </a:cubicBezTo>
                  <a:cubicBezTo>
                    <a:pt x="13" y="5"/>
                    <a:pt x="13" y="5"/>
                    <a:pt x="13" y="5"/>
                  </a:cubicBezTo>
                  <a:cubicBezTo>
                    <a:pt x="9" y="0"/>
                    <a:pt x="9" y="0"/>
                    <a:pt x="9" y="0"/>
                  </a:cubicBezTo>
                  <a:cubicBezTo>
                    <a:pt x="4" y="5"/>
                    <a:pt x="4" y="5"/>
                    <a:pt x="4" y="5"/>
                  </a:cubicBezTo>
                  <a:cubicBezTo>
                    <a:pt x="6" y="11"/>
                    <a:pt x="6" y="11"/>
                    <a:pt x="6" y="11"/>
                  </a:cubicBezTo>
                  <a:lnTo>
                    <a:pt x="0" y="43"/>
                  </a:lnTo>
                  <a:close/>
                </a:path>
              </a:pathLst>
            </a:custGeom>
            <a:solidFill>
              <a:srgbClr val="4440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 name="Freeform 3473">
              <a:extLst>
                <a:ext uri="{FF2B5EF4-FFF2-40B4-BE49-F238E27FC236}">
                  <a16:creationId xmlns:a16="http://schemas.microsoft.com/office/drawing/2014/main" id="{EFB8C10E-0E15-6B1D-D14B-F0B8126F6446}"/>
                </a:ext>
              </a:extLst>
            </p:cNvPr>
            <p:cNvSpPr>
              <a:spLocks/>
            </p:cNvSpPr>
            <p:nvPr/>
          </p:nvSpPr>
          <p:spPr bwMode="auto">
            <a:xfrm>
              <a:off x="7517884" y="6609681"/>
              <a:ext cx="136823" cy="178841"/>
            </a:xfrm>
            <a:custGeom>
              <a:avLst/>
              <a:gdLst>
                <a:gd name="T0" fmla="*/ 6 w 7"/>
                <a:gd name="T1" fmla="*/ 9 h 9"/>
                <a:gd name="T2" fmla="*/ 6 w 7"/>
                <a:gd name="T3" fmla="*/ 8 h 9"/>
                <a:gd name="T4" fmla="*/ 6 w 7"/>
                <a:gd name="T5" fmla="*/ 8 h 9"/>
                <a:gd name="T6" fmla="*/ 0 w 7"/>
                <a:gd name="T7" fmla="*/ 0 h 9"/>
                <a:gd name="T8" fmla="*/ 0 w 7"/>
                <a:gd name="T9" fmla="*/ 0 h 9"/>
                <a:gd name="T10" fmla="*/ 0 w 7"/>
                <a:gd name="T11" fmla="*/ 0 h 9"/>
                <a:gd name="T12" fmla="*/ 6 w 7"/>
                <a:gd name="T13" fmla="*/ 8 h 9"/>
                <a:gd name="T14" fmla="*/ 6 w 7"/>
                <a:gd name="T15" fmla="*/ 9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9">
                  <a:moveTo>
                    <a:pt x="6" y="9"/>
                  </a:moveTo>
                  <a:cubicBezTo>
                    <a:pt x="6" y="8"/>
                    <a:pt x="6" y="8"/>
                    <a:pt x="6" y="8"/>
                  </a:cubicBezTo>
                  <a:cubicBezTo>
                    <a:pt x="7" y="8"/>
                    <a:pt x="7" y="8"/>
                    <a:pt x="6" y="8"/>
                  </a:cubicBezTo>
                  <a:cubicBezTo>
                    <a:pt x="0" y="0"/>
                    <a:pt x="0" y="0"/>
                    <a:pt x="0" y="0"/>
                  </a:cubicBezTo>
                  <a:cubicBezTo>
                    <a:pt x="0" y="0"/>
                    <a:pt x="0" y="0"/>
                    <a:pt x="0" y="0"/>
                  </a:cubicBezTo>
                  <a:cubicBezTo>
                    <a:pt x="0" y="0"/>
                    <a:pt x="0" y="0"/>
                    <a:pt x="0" y="0"/>
                  </a:cubicBezTo>
                  <a:cubicBezTo>
                    <a:pt x="6" y="8"/>
                    <a:pt x="6" y="8"/>
                    <a:pt x="6" y="8"/>
                  </a:cubicBezTo>
                  <a:lnTo>
                    <a:pt x="6" y="9"/>
                  </a:lnTo>
                  <a:close/>
                </a:path>
              </a:pathLst>
            </a:custGeom>
            <a:solidFill>
              <a:srgbClr val="2C75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81" name="Group 80">
              <a:extLst>
                <a:ext uri="{FF2B5EF4-FFF2-40B4-BE49-F238E27FC236}">
                  <a16:creationId xmlns:a16="http://schemas.microsoft.com/office/drawing/2014/main" id="{CCB54913-60A0-A340-3199-2979336B29EE}"/>
                </a:ext>
              </a:extLst>
            </p:cNvPr>
            <p:cNvGrpSpPr/>
            <p:nvPr/>
          </p:nvGrpSpPr>
          <p:grpSpPr>
            <a:xfrm flipH="1">
              <a:off x="5821086" y="5923691"/>
              <a:ext cx="2397750" cy="1949401"/>
              <a:chOff x="17290375" y="5460471"/>
              <a:chExt cx="2683191" cy="1919877"/>
            </a:xfrm>
          </p:grpSpPr>
          <p:sp>
            <p:nvSpPr>
              <p:cNvPr id="116" name="Freeform 4871">
                <a:extLst>
                  <a:ext uri="{FF2B5EF4-FFF2-40B4-BE49-F238E27FC236}">
                    <a16:creationId xmlns:a16="http://schemas.microsoft.com/office/drawing/2014/main" id="{FAF11849-6325-B56E-EF05-4500927B1AD0}"/>
                  </a:ext>
                </a:extLst>
              </p:cNvPr>
              <p:cNvSpPr>
                <a:spLocks/>
              </p:cNvSpPr>
              <p:nvPr/>
            </p:nvSpPr>
            <p:spPr bwMode="auto">
              <a:xfrm>
                <a:off x="17290375" y="5460471"/>
                <a:ext cx="832719" cy="1919877"/>
              </a:xfrm>
              <a:custGeom>
                <a:avLst/>
                <a:gdLst>
                  <a:gd name="T0" fmla="*/ 27 w 41"/>
                  <a:gd name="T1" fmla="*/ 0 h 96"/>
                  <a:gd name="T2" fmla="*/ 20 w 41"/>
                  <a:gd name="T3" fmla="*/ 9 h 96"/>
                  <a:gd name="T4" fmla="*/ 3 w 41"/>
                  <a:gd name="T5" fmla="*/ 73 h 96"/>
                  <a:gd name="T6" fmla="*/ 40 w 41"/>
                  <a:gd name="T7" fmla="*/ 75 h 96"/>
                  <a:gd name="T8" fmla="*/ 27 w 41"/>
                  <a:gd name="T9" fmla="*/ 0 h 96"/>
                </a:gdLst>
                <a:ahLst/>
                <a:cxnLst>
                  <a:cxn ang="0">
                    <a:pos x="T0" y="T1"/>
                  </a:cxn>
                  <a:cxn ang="0">
                    <a:pos x="T2" y="T3"/>
                  </a:cxn>
                  <a:cxn ang="0">
                    <a:pos x="T4" y="T5"/>
                  </a:cxn>
                  <a:cxn ang="0">
                    <a:pos x="T6" y="T7"/>
                  </a:cxn>
                  <a:cxn ang="0">
                    <a:pos x="T8" y="T9"/>
                  </a:cxn>
                </a:cxnLst>
                <a:rect l="0" t="0" r="r" b="b"/>
                <a:pathLst>
                  <a:path w="41" h="96">
                    <a:moveTo>
                      <a:pt x="27" y="0"/>
                    </a:moveTo>
                    <a:cubicBezTo>
                      <a:pt x="27" y="0"/>
                      <a:pt x="24" y="2"/>
                      <a:pt x="20" y="9"/>
                    </a:cubicBezTo>
                    <a:cubicBezTo>
                      <a:pt x="15" y="16"/>
                      <a:pt x="0" y="53"/>
                      <a:pt x="3" y="73"/>
                    </a:cubicBezTo>
                    <a:cubicBezTo>
                      <a:pt x="7" y="96"/>
                      <a:pt x="38" y="78"/>
                      <a:pt x="40" y="75"/>
                    </a:cubicBezTo>
                    <a:cubicBezTo>
                      <a:pt x="41" y="71"/>
                      <a:pt x="41" y="0"/>
                      <a:pt x="27" y="0"/>
                    </a:cubicBez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 name="Freeform 4889">
                <a:extLst>
                  <a:ext uri="{FF2B5EF4-FFF2-40B4-BE49-F238E27FC236}">
                    <a16:creationId xmlns:a16="http://schemas.microsoft.com/office/drawing/2014/main" id="{22B0D793-9171-F45F-4FFE-21C42074D7AD}"/>
                  </a:ext>
                </a:extLst>
              </p:cNvPr>
              <p:cNvSpPr>
                <a:spLocks/>
              </p:cNvSpPr>
              <p:nvPr/>
            </p:nvSpPr>
            <p:spPr bwMode="auto">
              <a:xfrm>
                <a:off x="17683588" y="6246923"/>
                <a:ext cx="647669" cy="439497"/>
              </a:xfrm>
              <a:custGeom>
                <a:avLst/>
                <a:gdLst>
                  <a:gd name="T0" fmla="*/ 32 w 33"/>
                  <a:gd name="T1" fmla="*/ 11 h 22"/>
                  <a:gd name="T2" fmla="*/ 18 w 33"/>
                  <a:gd name="T3" fmla="*/ 1 h 22"/>
                  <a:gd name="T4" fmla="*/ 2 w 33"/>
                  <a:gd name="T5" fmla="*/ 7 h 22"/>
                  <a:gd name="T6" fmla="*/ 15 w 33"/>
                  <a:gd name="T7" fmla="*/ 6 h 22"/>
                  <a:gd name="T8" fmla="*/ 2 w 33"/>
                  <a:gd name="T9" fmla="*/ 15 h 22"/>
                  <a:gd name="T10" fmla="*/ 23 w 33"/>
                  <a:gd name="T11" fmla="*/ 20 h 22"/>
                  <a:gd name="T12" fmla="*/ 32 w 33"/>
                  <a:gd name="T13" fmla="*/ 11 h 22"/>
                </a:gdLst>
                <a:ahLst/>
                <a:cxnLst>
                  <a:cxn ang="0">
                    <a:pos x="T0" y="T1"/>
                  </a:cxn>
                  <a:cxn ang="0">
                    <a:pos x="T2" y="T3"/>
                  </a:cxn>
                  <a:cxn ang="0">
                    <a:pos x="T4" y="T5"/>
                  </a:cxn>
                  <a:cxn ang="0">
                    <a:pos x="T6" y="T7"/>
                  </a:cxn>
                  <a:cxn ang="0">
                    <a:pos x="T8" y="T9"/>
                  </a:cxn>
                  <a:cxn ang="0">
                    <a:pos x="T10" y="T11"/>
                  </a:cxn>
                  <a:cxn ang="0">
                    <a:pos x="T12" y="T13"/>
                  </a:cxn>
                </a:cxnLst>
                <a:rect l="0" t="0" r="r" b="b"/>
                <a:pathLst>
                  <a:path w="33" h="22">
                    <a:moveTo>
                      <a:pt x="32" y="11"/>
                    </a:moveTo>
                    <a:cubicBezTo>
                      <a:pt x="32" y="11"/>
                      <a:pt x="24" y="2"/>
                      <a:pt x="18" y="1"/>
                    </a:cubicBezTo>
                    <a:cubicBezTo>
                      <a:pt x="11" y="0"/>
                      <a:pt x="4" y="4"/>
                      <a:pt x="2" y="7"/>
                    </a:cubicBezTo>
                    <a:cubicBezTo>
                      <a:pt x="0" y="10"/>
                      <a:pt x="9" y="4"/>
                      <a:pt x="15" y="6"/>
                    </a:cubicBezTo>
                    <a:cubicBezTo>
                      <a:pt x="10" y="8"/>
                      <a:pt x="5" y="10"/>
                      <a:pt x="2" y="15"/>
                    </a:cubicBezTo>
                    <a:cubicBezTo>
                      <a:pt x="3" y="18"/>
                      <a:pt x="15" y="22"/>
                      <a:pt x="23" y="20"/>
                    </a:cubicBezTo>
                    <a:cubicBezTo>
                      <a:pt x="31" y="19"/>
                      <a:pt x="33" y="16"/>
                      <a:pt x="32" y="11"/>
                    </a:cubicBezTo>
                    <a:close/>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8" name="Freeform 4890">
                <a:extLst>
                  <a:ext uri="{FF2B5EF4-FFF2-40B4-BE49-F238E27FC236}">
                    <a16:creationId xmlns:a16="http://schemas.microsoft.com/office/drawing/2014/main" id="{62FDEECA-D437-F6D0-ADF1-2C933083F84A}"/>
                  </a:ext>
                </a:extLst>
              </p:cNvPr>
              <p:cNvSpPr>
                <a:spLocks/>
              </p:cNvSpPr>
              <p:nvPr/>
            </p:nvSpPr>
            <p:spPr bwMode="auto">
              <a:xfrm>
                <a:off x="18123085" y="5475348"/>
                <a:ext cx="1850481" cy="1688567"/>
              </a:xfrm>
              <a:custGeom>
                <a:avLst/>
                <a:gdLst>
                  <a:gd name="T0" fmla="*/ 86 w 92"/>
                  <a:gd name="T1" fmla="*/ 74 h 84"/>
                  <a:gd name="T2" fmla="*/ 38 w 92"/>
                  <a:gd name="T3" fmla="*/ 78 h 84"/>
                  <a:gd name="T4" fmla="*/ 0 w 92"/>
                  <a:gd name="T5" fmla="*/ 66 h 84"/>
                  <a:gd name="T6" fmla="*/ 9 w 92"/>
                  <a:gd name="T7" fmla="*/ 48 h 84"/>
                  <a:gd name="T8" fmla="*/ 54 w 92"/>
                  <a:gd name="T9" fmla="*/ 53 h 84"/>
                  <a:gd name="T10" fmla="*/ 61 w 92"/>
                  <a:gd name="T11" fmla="*/ 53 h 84"/>
                  <a:gd name="T12" fmla="*/ 73 w 92"/>
                  <a:gd name="T13" fmla="*/ 0 h 84"/>
                  <a:gd name="T14" fmla="*/ 87 w 92"/>
                  <a:gd name="T15" fmla="*/ 21 h 84"/>
                  <a:gd name="T16" fmla="*/ 86 w 92"/>
                  <a:gd name="T17" fmla="*/ 7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2" h="84">
                    <a:moveTo>
                      <a:pt x="86" y="74"/>
                    </a:moveTo>
                    <a:cubicBezTo>
                      <a:pt x="83" y="80"/>
                      <a:pt x="65" y="84"/>
                      <a:pt x="38" y="78"/>
                    </a:cubicBezTo>
                    <a:cubicBezTo>
                      <a:pt x="27" y="76"/>
                      <a:pt x="14" y="72"/>
                      <a:pt x="0" y="66"/>
                    </a:cubicBezTo>
                    <a:cubicBezTo>
                      <a:pt x="6" y="54"/>
                      <a:pt x="9" y="48"/>
                      <a:pt x="9" y="48"/>
                    </a:cubicBezTo>
                    <a:cubicBezTo>
                      <a:pt x="54" y="53"/>
                      <a:pt x="54" y="53"/>
                      <a:pt x="54" y="53"/>
                    </a:cubicBezTo>
                    <a:cubicBezTo>
                      <a:pt x="61" y="53"/>
                      <a:pt x="61" y="53"/>
                      <a:pt x="61" y="53"/>
                    </a:cubicBezTo>
                    <a:cubicBezTo>
                      <a:pt x="61" y="53"/>
                      <a:pt x="62" y="1"/>
                      <a:pt x="73" y="0"/>
                    </a:cubicBezTo>
                    <a:cubicBezTo>
                      <a:pt x="73" y="0"/>
                      <a:pt x="82" y="4"/>
                      <a:pt x="87" y="21"/>
                    </a:cubicBezTo>
                    <a:cubicBezTo>
                      <a:pt x="92" y="40"/>
                      <a:pt x="91" y="65"/>
                      <a:pt x="86" y="74"/>
                    </a:cubicBez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9" name="Freeform 4891">
                <a:extLst>
                  <a:ext uri="{FF2B5EF4-FFF2-40B4-BE49-F238E27FC236}">
                    <a16:creationId xmlns:a16="http://schemas.microsoft.com/office/drawing/2014/main" id="{755DEB8C-EA04-B576-CAC4-6E25ECB9252C}"/>
                  </a:ext>
                </a:extLst>
              </p:cNvPr>
              <p:cNvSpPr>
                <a:spLocks/>
              </p:cNvSpPr>
              <p:nvPr/>
            </p:nvSpPr>
            <p:spPr bwMode="auto">
              <a:xfrm>
                <a:off x="18123085" y="6408836"/>
                <a:ext cx="1156553" cy="601402"/>
              </a:xfrm>
              <a:custGeom>
                <a:avLst/>
                <a:gdLst>
                  <a:gd name="T0" fmla="*/ 58 w 58"/>
                  <a:gd name="T1" fmla="*/ 20 h 30"/>
                  <a:gd name="T2" fmla="*/ 38 w 58"/>
                  <a:gd name="T3" fmla="*/ 30 h 30"/>
                  <a:gd name="T4" fmla="*/ 0 w 58"/>
                  <a:gd name="T5" fmla="*/ 18 h 30"/>
                  <a:gd name="T6" fmla="*/ 9 w 58"/>
                  <a:gd name="T7" fmla="*/ 0 h 30"/>
                  <a:gd name="T8" fmla="*/ 54 w 58"/>
                  <a:gd name="T9" fmla="*/ 5 h 30"/>
                  <a:gd name="T10" fmla="*/ 58 w 58"/>
                  <a:gd name="T11" fmla="*/ 20 h 30"/>
                </a:gdLst>
                <a:ahLst/>
                <a:cxnLst>
                  <a:cxn ang="0">
                    <a:pos x="T0" y="T1"/>
                  </a:cxn>
                  <a:cxn ang="0">
                    <a:pos x="T2" y="T3"/>
                  </a:cxn>
                  <a:cxn ang="0">
                    <a:pos x="T4" y="T5"/>
                  </a:cxn>
                  <a:cxn ang="0">
                    <a:pos x="T6" y="T7"/>
                  </a:cxn>
                  <a:cxn ang="0">
                    <a:pos x="T8" y="T9"/>
                  </a:cxn>
                  <a:cxn ang="0">
                    <a:pos x="T10" y="T11"/>
                  </a:cxn>
                </a:cxnLst>
                <a:rect l="0" t="0" r="r" b="b"/>
                <a:pathLst>
                  <a:path w="58" h="30">
                    <a:moveTo>
                      <a:pt x="58" y="20"/>
                    </a:moveTo>
                    <a:cubicBezTo>
                      <a:pt x="55" y="23"/>
                      <a:pt x="45" y="28"/>
                      <a:pt x="38" y="30"/>
                    </a:cubicBezTo>
                    <a:cubicBezTo>
                      <a:pt x="27" y="28"/>
                      <a:pt x="14" y="24"/>
                      <a:pt x="0" y="18"/>
                    </a:cubicBezTo>
                    <a:cubicBezTo>
                      <a:pt x="6" y="6"/>
                      <a:pt x="9" y="0"/>
                      <a:pt x="9" y="0"/>
                    </a:cubicBezTo>
                    <a:cubicBezTo>
                      <a:pt x="54" y="5"/>
                      <a:pt x="54" y="5"/>
                      <a:pt x="54" y="5"/>
                    </a:cubicBezTo>
                    <a:cubicBezTo>
                      <a:pt x="56" y="10"/>
                      <a:pt x="57" y="16"/>
                      <a:pt x="58" y="20"/>
                    </a:cubicBezTo>
                    <a:close/>
                  </a:path>
                </a:pathLst>
              </a:custGeom>
              <a:solidFill>
                <a:schemeClr val="accent4">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0" name="Freeform 4892">
                <a:extLst>
                  <a:ext uri="{FF2B5EF4-FFF2-40B4-BE49-F238E27FC236}">
                    <a16:creationId xmlns:a16="http://schemas.microsoft.com/office/drawing/2014/main" id="{F68D19E3-2799-E592-EB5A-84A306566BBE}"/>
                  </a:ext>
                </a:extLst>
              </p:cNvPr>
              <p:cNvSpPr>
                <a:spLocks/>
              </p:cNvSpPr>
              <p:nvPr/>
            </p:nvSpPr>
            <p:spPr bwMode="auto">
              <a:xfrm>
                <a:off x="18955804" y="6246923"/>
                <a:ext cx="601402" cy="393230"/>
              </a:xfrm>
              <a:custGeom>
                <a:avLst/>
                <a:gdLst>
                  <a:gd name="T0" fmla="*/ 0 w 30"/>
                  <a:gd name="T1" fmla="*/ 8 h 20"/>
                  <a:gd name="T2" fmla="*/ 18 w 30"/>
                  <a:gd name="T3" fmla="*/ 0 h 20"/>
                  <a:gd name="T4" fmla="*/ 28 w 30"/>
                  <a:gd name="T5" fmla="*/ 13 h 20"/>
                  <a:gd name="T6" fmla="*/ 4 w 30"/>
                  <a:gd name="T7" fmla="*/ 20 h 20"/>
                  <a:gd name="T8" fmla="*/ 0 w 30"/>
                  <a:gd name="T9" fmla="*/ 8 h 20"/>
                </a:gdLst>
                <a:ahLst/>
                <a:cxnLst>
                  <a:cxn ang="0">
                    <a:pos x="T0" y="T1"/>
                  </a:cxn>
                  <a:cxn ang="0">
                    <a:pos x="T2" y="T3"/>
                  </a:cxn>
                  <a:cxn ang="0">
                    <a:pos x="T4" y="T5"/>
                  </a:cxn>
                  <a:cxn ang="0">
                    <a:pos x="T6" y="T7"/>
                  </a:cxn>
                  <a:cxn ang="0">
                    <a:pos x="T8" y="T9"/>
                  </a:cxn>
                </a:cxnLst>
                <a:rect l="0" t="0" r="r" b="b"/>
                <a:pathLst>
                  <a:path w="30" h="20">
                    <a:moveTo>
                      <a:pt x="0" y="8"/>
                    </a:moveTo>
                    <a:cubicBezTo>
                      <a:pt x="0" y="8"/>
                      <a:pt x="12" y="0"/>
                      <a:pt x="18" y="0"/>
                    </a:cubicBezTo>
                    <a:cubicBezTo>
                      <a:pt x="27" y="2"/>
                      <a:pt x="30" y="10"/>
                      <a:pt x="28" y="13"/>
                    </a:cubicBezTo>
                    <a:cubicBezTo>
                      <a:pt x="28" y="15"/>
                      <a:pt x="4" y="20"/>
                      <a:pt x="4" y="20"/>
                    </a:cubicBezTo>
                    <a:lnTo>
                      <a:pt x="0" y="8"/>
                    </a:lnTo>
                    <a:close/>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1" name="Freeform 4893">
                <a:extLst>
                  <a:ext uri="{FF2B5EF4-FFF2-40B4-BE49-F238E27FC236}">
                    <a16:creationId xmlns:a16="http://schemas.microsoft.com/office/drawing/2014/main" id="{1F8D422D-68F2-2306-6874-2721C582883D}"/>
                  </a:ext>
                </a:extLst>
              </p:cNvPr>
              <p:cNvSpPr>
                <a:spLocks/>
              </p:cNvSpPr>
              <p:nvPr/>
            </p:nvSpPr>
            <p:spPr bwMode="auto">
              <a:xfrm>
                <a:off x="17406021" y="6246923"/>
                <a:ext cx="1757956" cy="925236"/>
              </a:xfrm>
              <a:custGeom>
                <a:avLst/>
                <a:gdLst>
                  <a:gd name="T0" fmla="*/ 12 w 88"/>
                  <a:gd name="T1" fmla="*/ 16 h 45"/>
                  <a:gd name="T2" fmla="*/ 1 w 88"/>
                  <a:gd name="T3" fmla="*/ 33 h 45"/>
                  <a:gd name="T4" fmla="*/ 20 w 88"/>
                  <a:gd name="T5" fmla="*/ 44 h 45"/>
                  <a:gd name="T6" fmla="*/ 88 w 88"/>
                  <a:gd name="T7" fmla="*/ 22 h 45"/>
                  <a:gd name="T8" fmla="*/ 79 w 88"/>
                  <a:gd name="T9" fmla="*/ 0 h 45"/>
                  <a:gd name="T10" fmla="*/ 12 w 88"/>
                  <a:gd name="T11" fmla="*/ 16 h 45"/>
                </a:gdLst>
                <a:ahLst/>
                <a:cxnLst>
                  <a:cxn ang="0">
                    <a:pos x="T0" y="T1"/>
                  </a:cxn>
                  <a:cxn ang="0">
                    <a:pos x="T2" y="T3"/>
                  </a:cxn>
                  <a:cxn ang="0">
                    <a:pos x="T4" y="T5"/>
                  </a:cxn>
                  <a:cxn ang="0">
                    <a:pos x="T6" y="T7"/>
                  </a:cxn>
                  <a:cxn ang="0">
                    <a:pos x="T8" y="T9"/>
                  </a:cxn>
                  <a:cxn ang="0">
                    <a:pos x="T10" y="T11"/>
                  </a:cxn>
                </a:cxnLst>
                <a:rect l="0" t="0" r="r" b="b"/>
                <a:pathLst>
                  <a:path w="88" h="45">
                    <a:moveTo>
                      <a:pt x="12" y="16"/>
                    </a:moveTo>
                    <a:cubicBezTo>
                      <a:pt x="4" y="20"/>
                      <a:pt x="0" y="24"/>
                      <a:pt x="1" y="33"/>
                    </a:cubicBezTo>
                    <a:cubicBezTo>
                      <a:pt x="1" y="41"/>
                      <a:pt x="11" y="45"/>
                      <a:pt x="20" y="44"/>
                    </a:cubicBezTo>
                    <a:cubicBezTo>
                      <a:pt x="29" y="43"/>
                      <a:pt x="88" y="22"/>
                      <a:pt x="88" y="22"/>
                    </a:cubicBezTo>
                    <a:cubicBezTo>
                      <a:pt x="79" y="0"/>
                      <a:pt x="79" y="0"/>
                      <a:pt x="79" y="0"/>
                    </a:cubicBezTo>
                    <a:cubicBezTo>
                      <a:pt x="79" y="0"/>
                      <a:pt x="25" y="10"/>
                      <a:pt x="12" y="16"/>
                    </a:cubicBez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82" name="Group 81">
              <a:extLst>
                <a:ext uri="{FF2B5EF4-FFF2-40B4-BE49-F238E27FC236}">
                  <a16:creationId xmlns:a16="http://schemas.microsoft.com/office/drawing/2014/main" id="{EA0EEF42-A0EB-2691-2034-B7D5D2AC3B30}"/>
                </a:ext>
              </a:extLst>
            </p:cNvPr>
            <p:cNvGrpSpPr/>
            <p:nvPr/>
          </p:nvGrpSpPr>
          <p:grpSpPr>
            <a:xfrm>
              <a:off x="4867343" y="676605"/>
              <a:ext cx="4067487" cy="4800280"/>
              <a:chOff x="1803696" y="1810576"/>
              <a:chExt cx="2482763" cy="2930057"/>
            </a:xfrm>
          </p:grpSpPr>
          <p:grpSp>
            <p:nvGrpSpPr>
              <p:cNvPr id="83" name="Group 82">
                <a:extLst>
                  <a:ext uri="{FF2B5EF4-FFF2-40B4-BE49-F238E27FC236}">
                    <a16:creationId xmlns:a16="http://schemas.microsoft.com/office/drawing/2014/main" id="{00CBCF63-F5F9-B8C6-A114-1D98C9A57EE7}"/>
                  </a:ext>
                </a:extLst>
              </p:cNvPr>
              <p:cNvGrpSpPr/>
              <p:nvPr/>
            </p:nvGrpSpPr>
            <p:grpSpPr>
              <a:xfrm>
                <a:off x="1803696" y="1810576"/>
                <a:ext cx="2482763" cy="2930057"/>
                <a:chOff x="142953" y="934202"/>
                <a:chExt cx="1561324" cy="1842612"/>
              </a:xfrm>
            </p:grpSpPr>
            <p:sp>
              <p:nvSpPr>
                <p:cNvPr id="85" name="Freeform 115">
                  <a:extLst>
                    <a:ext uri="{FF2B5EF4-FFF2-40B4-BE49-F238E27FC236}">
                      <a16:creationId xmlns:a16="http://schemas.microsoft.com/office/drawing/2014/main" id="{A3008EBD-9ED8-4C55-9984-9D49CB951B2C}"/>
                    </a:ext>
                  </a:extLst>
                </p:cNvPr>
                <p:cNvSpPr>
                  <a:spLocks/>
                </p:cNvSpPr>
                <p:nvPr/>
              </p:nvSpPr>
              <p:spPr bwMode="auto">
                <a:xfrm>
                  <a:off x="142953" y="1880972"/>
                  <a:ext cx="345543" cy="473521"/>
                </a:xfrm>
                <a:custGeom>
                  <a:avLst/>
                  <a:gdLst>
                    <a:gd name="T0" fmla="*/ 2 w 32"/>
                    <a:gd name="T1" fmla="*/ 19 h 44"/>
                    <a:gd name="T2" fmla="*/ 20 w 32"/>
                    <a:gd name="T3" fmla="*/ 40 h 44"/>
                    <a:gd name="T4" fmla="*/ 31 w 32"/>
                    <a:gd name="T5" fmla="*/ 20 h 44"/>
                    <a:gd name="T6" fmla="*/ 15 w 32"/>
                    <a:gd name="T7" fmla="*/ 2 h 44"/>
                    <a:gd name="T8" fmla="*/ 2 w 32"/>
                    <a:gd name="T9" fmla="*/ 19 h 44"/>
                  </a:gdLst>
                  <a:ahLst/>
                  <a:cxnLst>
                    <a:cxn ang="0">
                      <a:pos x="T0" y="T1"/>
                    </a:cxn>
                    <a:cxn ang="0">
                      <a:pos x="T2" y="T3"/>
                    </a:cxn>
                    <a:cxn ang="0">
                      <a:pos x="T4" y="T5"/>
                    </a:cxn>
                    <a:cxn ang="0">
                      <a:pos x="T6" y="T7"/>
                    </a:cxn>
                    <a:cxn ang="0">
                      <a:pos x="T8" y="T9"/>
                    </a:cxn>
                  </a:cxnLst>
                  <a:rect l="0" t="0" r="r" b="b"/>
                  <a:pathLst>
                    <a:path w="32" h="44">
                      <a:moveTo>
                        <a:pt x="2" y="19"/>
                      </a:moveTo>
                      <a:cubicBezTo>
                        <a:pt x="3" y="30"/>
                        <a:pt x="12" y="44"/>
                        <a:pt x="20" y="40"/>
                      </a:cubicBezTo>
                      <a:cubicBezTo>
                        <a:pt x="27" y="37"/>
                        <a:pt x="32" y="31"/>
                        <a:pt x="31" y="20"/>
                      </a:cubicBezTo>
                      <a:cubicBezTo>
                        <a:pt x="29" y="9"/>
                        <a:pt x="23" y="4"/>
                        <a:pt x="15" y="2"/>
                      </a:cubicBezTo>
                      <a:cubicBezTo>
                        <a:pt x="5" y="0"/>
                        <a:pt x="0" y="8"/>
                        <a:pt x="2" y="19"/>
                      </a:cubicBezTo>
                    </a:path>
                  </a:pathLst>
                </a:custGeom>
                <a:solidFill>
                  <a:srgbClr val="ED90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86" name="Freeform 116">
                  <a:extLst>
                    <a:ext uri="{FF2B5EF4-FFF2-40B4-BE49-F238E27FC236}">
                      <a16:creationId xmlns:a16="http://schemas.microsoft.com/office/drawing/2014/main" id="{C4255E53-CB68-B106-042E-A78F94DBFE16}"/>
                    </a:ext>
                  </a:extLst>
                </p:cNvPr>
                <p:cNvSpPr>
                  <a:spLocks/>
                </p:cNvSpPr>
                <p:nvPr/>
              </p:nvSpPr>
              <p:spPr bwMode="auto">
                <a:xfrm>
                  <a:off x="194144" y="1880972"/>
                  <a:ext cx="140780" cy="102382"/>
                </a:xfrm>
                <a:custGeom>
                  <a:avLst/>
                  <a:gdLst>
                    <a:gd name="T0" fmla="*/ 0 w 14"/>
                    <a:gd name="T1" fmla="*/ 5 h 9"/>
                    <a:gd name="T2" fmla="*/ 14 w 14"/>
                    <a:gd name="T3" fmla="*/ 9 h 9"/>
                    <a:gd name="T4" fmla="*/ 13 w 14"/>
                    <a:gd name="T5" fmla="*/ 2 h 9"/>
                    <a:gd name="T6" fmla="*/ 7 w 14"/>
                    <a:gd name="T7" fmla="*/ 1 h 9"/>
                    <a:gd name="T8" fmla="*/ 0 w 14"/>
                    <a:gd name="T9" fmla="*/ 5 h 9"/>
                  </a:gdLst>
                  <a:ahLst/>
                  <a:cxnLst>
                    <a:cxn ang="0">
                      <a:pos x="T0" y="T1"/>
                    </a:cxn>
                    <a:cxn ang="0">
                      <a:pos x="T2" y="T3"/>
                    </a:cxn>
                    <a:cxn ang="0">
                      <a:pos x="T4" y="T5"/>
                    </a:cxn>
                    <a:cxn ang="0">
                      <a:pos x="T6" y="T7"/>
                    </a:cxn>
                    <a:cxn ang="0">
                      <a:pos x="T8" y="T9"/>
                    </a:cxn>
                  </a:cxnLst>
                  <a:rect l="0" t="0" r="r" b="b"/>
                  <a:pathLst>
                    <a:path w="14" h="9">
                      <a:moveTo>
                        <a:pt x="0" y="5"/>
                      </a:moveTo>
                      <a:cubicBezTo>
                        <a:pt x="2" y="2"/>
                        <a:pt x="12" y="1"/>
                        <a:pt x="14" y="9"/>
                      </a:cubicBezTo>
                      <a:cubicBezTo>
                        <a:pt x="13" y="2"/>
                        <a:pt x="13" y="2"/>
                        <a:pt x="13" y="2"/>
                      </a:cubicBezTo>
                      <a:cubicBezTo>
                        <a:pt x="13" y="2"/>
                        <a:pt x="10" y="0"/>
                        <a:pt x="7" y="1"/>
                      </a:cubicBezTo>
                      <a:cubicBezTo>
                        <a:pt x="2" y="2"/>
                        <a:pt x="0" y="5"/>
                        <a:pt x="0" y="5"/>
                      </a:cubicBezTo>
                      <a:close/>
                    </a:path>
                  </a:pathLst>
                </a:custGeom>
                <a:solidFill>
                  <a:srgbClr val="FCBB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87" name="Freeform 117">
                  <a:extLst>
                    <a:ext uri="{FF2B5EF4-FFF2-40B4-BE49-F238E27FC236}">
                      <a16:creationId xmlns:a16="http://schemas.microsoft.com/office/drawing/2014/main" id="{D3CC919F-C085-18A0-F136-6518051284A9}"/>
                    </a:ext>
                  </a:extLst>
                </p:cNvPr>
                <p:cNvSpPr>
                  <a:spLocks/>
                </p:cNvSpPr>
                <p:nvPr/>
              </p:nvSpPr>
              <p:spPr bwMode="auto">
                <a:xfrm>
                  <a:off x="1358734" y="1880972"/>
                  <a:ext cx="345543" cy="473521"/>
                </a:xfrm>
                <a:custGeom>
                  <a:avLst/>
                  <a:gdLst>
                    <a:gd name="T0" fmla="*/ 30 w 32"/>
                    <a:gd name="T1" fmla="*/ 19 h 44"/>
                    <a:gd name="T2" fmla="*/ 12 w 32"/>
                    <a:gd name="T3" fmla="*/ 40 h 44"/>
                    <a:gd name="T4" fmla="*/ 2 w 32"/>
                    <a:gd name="T5" fmla="*/ 20 h 44"/>
                    <a:gd name="T6" fmla="*/ 18 w 32"/>
                    <a:gd name="T7" fmla="*/ 2 h 44"/>
                    <a:gd name="T8" fmla="*/ 30 w 32"/>
                    <a:gd name="T9" fmla="*/ 19 h 44"/>
                  </a:gdLst>
                  <a:ahLst/>
                  <a:cxnLst>
                    <a:cxn ang="0">
                      <a:pos x="T0" y="T1"/>
                    </a:cxn>
                    <a:cxn ang="0">
                      <a:pos x="T2" y="T3"/>
                    </a:cxn>
                    <a:cxn ang="0">
                      <a:pos x="T4" y="T5"/>
                    </a:cxn>
                    <a:cxn ang="0">
                      <a:pos x="T6" y="T7"/>
                    </a:cxn>
                    <a:cxn ang="0">
                      <a:pos x="T8" y="T9"/>
                    </a:cxn>
                  </a:cxnLst>
                  <a:rect l="0" t="0" r="r" b="b"/>
                  <a:pathLst>
                    <a:path w="32" h="44">
                      <a:moveTo>
                        <a:pt x="30" y="19"/>
                      </a:moveTo>
                      <a:cubicBezTo>
                        <a:pt x="29" y="30"/>
                        <a:pt x="20" y="44"/>
                        <a:pt x="12" y="40"/>
                      </a:cubicBezTo>
                      <a:cubicBezTo>
                        <a:pt x="6" y="37"/>
                        <a:pt x="0" y="31"/>
                        <a:pt x="2" y="20"/>
                      </a:cubicBezTo>
                      <a:cubicBezTo>
                        <a:pt x="3" y="9"/>
                        <a:pt x="9" y="4"/>
                        <a:pt x="18" y="2"/>
                      </a:cubicBezTo>
                      <a:cubicBezTo>
                        <a:pt x="27" y="0"/>
                        <a:pt x="32" y="8"/>
                        <a:pt x="30" y="19"/>
                      </a:cubicBezTo>
                    </a:path>
                  </a:pathLst>
                </a:custGeom>
                <a:solidFill>
                  <a:srgbClr val="ED90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88" name="Freeform 118">
                  <a:extLst>
                    <a:ext uri="{FF2B5EF4-FFF2-40B4-BE49-F238E27FC236}">
                      <a16:creationId xmlns:a16="http://schemas.microsoft.com/office/drawing/2014/main" id="{F59E6809-6F78-537B-DE82-5665230C1674}"/>
                    </a:ext>
                  </a:extLst>
                </p:cNvPr>
                <p:cNvSpPr>
                  <a:spLocks/>
                </p:cNvSpPr>
                <p:nvPr/>
              </p:nvSpPr>
              <p:spPr bwMode="auto">
                <a:xfrm>
                  <a:off x="1512307" y="1880972"/>
                  <a:ext cx="153573" cy="102382"/>
                </a:xfrm>
                <a:custGeom>
                  <a:avLst/>
                  <a:gdLst>
                    <a:gd name="T0" fmla="*/ 14 w 14"/>
                    <a:gd name="T1" fmla="*/ 5 h 9"/>
                    <a:gd name="T2" fmla="*/ 0 w 14"/>
                    <a:gd name="T3" fmla="*/ 9 h 9"/>
                    <a:gd name="T4" fmla="*/ 1 w 14"/>
                    <a:gd name="T5" fmla="*/ 2 h 9"/>
                    <a:gd name="T6" fmla="*/ 7 w 14"/>
                    <a:gd name="T7" fmla="*/ 1 h 9"/>
                    <a:gd name="T8" fmla="*/ 14 w 14"/>
                    <a:gd name="T9" fmla="*/ 5 h 9"/>
                  </a:gdLst>
                  <a:ahLst/>
                  <a:cxnLst>
                    <a:cxn ang="0">
                      <a:pos x="T0" y="T1"/>
                    </a:cxn>
                    <a:cxn ang="0">
                      <a:pos x="T2" y="T3"/>
                    </a:cxn>
                    <a:cxn ang="0">
                      <a:pos x="T4" y="T5"/>
                    </a:cxn>
                    <a:cxn ang="0">
                      <a:pos x="T6" y="T7"/>
                    </a:cxn>
                    <a:cxn ang="0">
                      <a:pos x="T8" y="T9"/>
                    </a:cxn>
                  </a:cxnLst>
                  <a:rect l="0" t="0" r="r" b="b"/>
                  <a:pathLst>
                    <a:path w="14" h="9">
                      <a:moveTo>
                        <a:pt x="14" y="5"/>
                      </a:moveTo>
                      <a:cubicBezTo>
                        <a:pt x="12" y="2"/>
                        <a:pt x="3" y="1"/>
                        <a:pt x="0" y="9"/>
                      </a:cubicBezTo>
                      <a:cubicBezTo>
                        <a:pt x="1" y="2"/>
                        <a:pt x="1" y="2"/>
                        <a:pt x="1" y="2"/>
                      </a:cubicBezTo>
                      <a:cubicBezTo>
                        <a:pt x="1" y="2"/>
                        <a:pt x="4" y="0"/>
                        <a:pt x="7" y="1"/>
                      </a:cubicBezTo>
                      <a:cubicBezTo>
                        <a:pt x="12" y="2"/>
                        <a:pt x="14" y="5"/>
                        <a:pt x="14" y="5"/>
                      </a:cubicBezTo>
                      <a:close/>
                    </a:path>
                  </a:pathLst>
                </a:custGeom>
                <a:solidFill>
                  <a:srgbClr val="FCBB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89" name="Freeform 119">
                  <a:extLst>
                    <a:ext uri="{FF2B5EF4-FFF2-40B4-BE49-F238E27FC236}">
                      <a16:creationId xmlns:a16="http://schemas.microsoft.com/office/drawing/2014/main" id="{8595ADD0-921D-6A5B-456C-4281711FB101}"/>
                    </a:ext>
                  </a:extLst>
                </p:cNvPr>
                <p:cNvSpPr>
                  <a:spLocks/>
                </p:cNvSpPr>
                <p:nvPr/>
              </p:nvSpPr>
              <p:spPr bwMode="auto">
                <a:xfrm>
                  <a:off x="334915" y="1113108"/>
                  <a:ext cx="1190194" cy="1241385"/>
                </a:xfrm>
                <a:custGeom>
                  <a:avLst/>
                  <a:gdLst>
                    <a:gd name="T0" fmla="*/ 56 w 111"/>
                    <a:gd name="T1" fmla="*/ 0 h 115"/>
                    <a:gd name="T2" fmla="*/ 111 w 111"/>
                    <a:gd name="T3" fmla="*/ 60 h 115"/>
                    <a:gd name="T4" fmla="*/ 56 w 111"/>
                    <a:gd name="T5" fmla="*/ 115 h 115"/>
                    <a:gd name="T6" fmla="*/ 0 w 111"/>
                    <a:gd name="T7" fmla="*/ 60 h 115"/>
                    <a:gd name="T8" fmla="*/ 56 w 111"/>
                    <a:gd name="T9" fmla="*/ 0 h 115"/>
                  </a:gdLst>
                  <a:ahLst/>
                  <a:cxnLst>
                    <a:cxn ang="0">
                      <a:pos x="T0" y="T1"/>
                    </a:cxn>
                    <a:cxn ang="0">
                      <a:pos x="T2" y="T3"/>
                    </a:cxn>
                    <a:cxn ang="0">
                      <a:pos x="T4" y="T5"/>
                    </a:cxn>
                    <a:cxn ang="0">
                      <a:pos x="T6" y="T7"/>
                    </a:cxn>
                    <a:cxn ang="0">
                      <a:pos x="T8" y="T9"/>
                    </a:cxn>
                  </a:cxnLst>
                  <a:rect l="0" t="0" r="r" b="b"/>
                  <a:pathLst>
                    <a:path w="111" h="115">
                      <a:moveTo>
                        <a:pt x="56" y="0"/>
                      </a:moveTo>
                      <a:cubicBezTo>
                        <a:pt x="86" y="0"/>
                        <a:pt x="111" y="19"/>
                        <a:pt x="111" y="60"/>
                      </a:cubicBezTo>
                      <a:cubicBezTo>
                        <a:pt x="111" y="90"/>
                        <a:pt x="86" y="115"/>
                        <a:pt x="56" y="115"/>
                      </a:cubicBezTo>
                      <a:cubicBezTo>
                        <a:pt x="25" y="115"/>
                        <a:pt x="0" y="90"/>
                        <a:pt x="0" y="60"/>
                      </a:cubicBezTo>
                      <a:cubicBezTo>
                        <a:pt x="0" y="20"/>
                        <a:pt x="25" y="0"/>
                        <a:pt x="56" y="0"/>
                      </a:cubicBezTo>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90" name="Freeform 120">
                  <a:extLst>
                    <a:ext uri="{FF2B5EF4-FFF2-40B4-BE49-F238E27FC236}">
                      <a16:creationId xmlns:a16="http://schemas.microsoft.com/office/drawing/2014/main" id="{D64BB3EF-68AA-B82E-9D50-F94955F324BD}"/>
                    </a:ext>
                  </a:extLst>
                </p:cNvPr>
                <p:cNvSpPr>
                  <a:spLocks/>
                </p:cNvSpPr>
                <p:nvPr/>
              </p:nvSpPr>
              <p:spPr bwMode="auto">
                <a:xfrm>
                  <a:off x="360511" y="1484238"/>
                  <a:ext cx="1151797" cy="1292576"/>
                </a:xfrm>
                <a:custGeom>
                  <a:avLst/>
                  <a:gdLst>
                    <a:gd name="T0" fmla="*/ 107 w 107"/>
                    <a:gd name="T1" fmla="*/ 53 h 120"/>
                    <a:gd name="T2" fmla="*/ 53 w 107"/>
                    <a:gd name="T3" fmla="*/ 120 h 120"/>
                    <a:gd name="T4" fmla="*/ 0 w 107"/>
                    <a:gd name="T5" fmla="*/ 53 h 120"/>
                    <a:gd name="T6" fmla="*/ 53 w 107"/>
                    <a:gd name="T7" fmla="*/ 0 h 120"/>
                    <a:gd name="T8" fmla="*/ 107 w 107"/>
                    <a:gd name="T9" fmla="*/ 53 h 120"/>
                  </a:gdLst>
                  <a:ahLst/>
                  <a:cxnLst>
                    <a:cxn ang="0">
                      <a:pos x="T0" y="T1"/>
                    </a:cxn>
                    <a:cxn ang="0">
                      <a:pos x="T2" y="T3"/>
                    </a:cxn>
                    <a:cxn ang="0">
                      <a:pos x="T4" y="T5"/>
                    </a:cxn>
                    <a:cxn ang="0">
                      <a:pos x="T6" y="T7"/>
                    </a:cxn>
                    <a:cxn ang="0">
                      <a:pos x="T8" y="T9"/>
                    </a:cxn>
                  </a:cxnLst>
                  <a:rect l="0" t="0" r="r" b="b"/>
                  <a:pathLst>
                    <a:path w="107" h="120">
                      <a:moveTo>
                        <a:pt x="107" y="53"/>
                      </a:moveTo>
                      <a:cubicBezTo>
                        <a:pt x="107" y="83"/>
                        <a:pt x="88" y="120"/>
                        <a:pt x="53" y="120"/>
                      </a:cubicBezTo>
                      <a:cubicBezTo>
                        <a:pt x="17" y="120"/>
                        <a:pt x="0" y="83"/>
                        <a:pt x="0" y="53"/>
                      </a:cubicBezTo>
                      <a:cubicBezTo>
                        <a:pt x="0" y="24"/>
                        <a:pt x="24" y="0"/>
                        <a:pt x="53" y="0"/>
                      </a:cubicBezTo>
                      <a:cubicBezTo>
                        <a:pt x="83" y="0"/>
                        <a:pt x="107" y="24"/>
                        <a:pt x="107" y="53"/>
                      </a:cubicBezTo>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91" name="Freeform 123">
                  <a:extLst>
                    <a:ext uri="{FF2B5EF4-FFF2-40B4-BE49-F238E27FC236}">
                      <a16:creationId xmlns:a16="http://schemas.microsoft.com/office/drawing/2014/main" id="{E424E380-0C0D-1255-E8E1-5F3DA0A4B242}"/>
                    </a:ext>
                  </a:extLst>
                </p:cNvPr>
                <p:cNvSpPr>
                  <a:spLocks/>
                </p:cNvSpPr>
                <p:nvPr/>
              </p:nvSpPr>
              <p:spPr bwMode="auto">
                <a:xfrm>
                  <a:off x="514083" y="1740193"/>
                  <a:ext cx="243161" cy="89588"/>
                </a:xfrm>
                <a:custGeom>
                  <a:avLst/>
                  <a:gdLst>
                    <a:gd name="T0" fmla="*/ 15 w 23"/>
                    <a:gd name="T1" fmla="*/ 0 h 8"/>
                    <a:gd name="T2" fmla="*/ 0 w 23"/>
                    <a:gd name="T3" fmla="*/ 7 h 8"/>
                    <a:gd name="T4" fmla="*/ 0 w 23"/>
                    <a:gd name="T5" fmla="*/ 8 h 8"/>
                    <a:gd name="T6" fmla="*/ 5 w 23"/>
                    <a:gd name="T7" fmla="*/ 8 h 8"/>
                    <a:gd name="T8" fmla="*/ 15 w 23"/>
                    <a:gd name="T9" fmla="*/ 4 h 8"/>
                    <a:gd name="T10" fmla="*/ 19 w 23"/>
                    <a:gd name="T11" fmla="*/ 5 h 8"/>
                    <a:gd name="T12" fmla="*/ 20 w 23"/>
                    <a:gd name="T13" fmla="*/ 5 h 8"/>
                    <a:gd name="T14" fmla="*/ 22 w 23"/>
                    <a:gd name="T15" fmla="*/ 5 h 8"/>
                    <a:gd name="T16" fmla="*/ 22 w 23"/>
                    <a:gd name="T17" fmla="*/ 4 h 8"/>
                    <a:gd name="T18" fmla="*/ 22 w 23"/>
                    <a:gd name="T19" fmla="*/ 2 h 8"/>
                    <a:gd name="T20" fmla="*/ 22 w 23"/>
                    <a:gd name="T21" fmla="*/ 2 h 8"/>
                    <a:gd name="T22" fmla="*/ 22 w 23"/>
                    <a:gd name="T23" fmla="*/ 2 h 8"/>
                    <a:gd name="T24" fmla="*/ 22 w 23"/>
                    <a:gd name="T25" fmla="*/ 1 h 8"/>
                    <a:gd name="T26" fmla="*/ 22 w 23"/>
                    <a:gd name="T27" fmla="*/ 1 h 8"/>
                    <a:gd name="T28" fmla="*/ 22 w 23"/>
                    <a:gd name="T29" fmla="*/ 1 h 8"/>
                    <a:gd name="T30" fmla="*/ 21 w 23"/>
                    <a:gd name="T31" fmla="*/ 1 h 8"/>
                    <a:gd name="T32" fmla="*/ 15 w 23"/>
                    <a:gd name="T33"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8">
                      <a:moveTo>
                        <a:pt x="15" y="0"/>
                      </a:moveTo>
                      <a:cubicBezTo>
                        <a:pt x="8" y="0"/>
                        <a:pt x="2" y="4"/>
                        <a:pt x="0" y="7"/>
                      </a:cubicBezTo>
                      <a:cubicBezTo>
                        <a:pt x="0" y="8"/>
                        <a:pt x="0" y="8"/>
                        <a:pt x="0" y="8"/>
                      </a:cubicBezTo>
                      <a:cubicBezTo>
                        <a:pt x="1" y="8"/>
                        <a:pt x="3" y="8"/>
                        <a:pt x="5" y="8"/>
                      </a:cubicBezTo>
                      <a:cubicBezTo>
                        <a:pt x="7" y="7"/>
                        <a:pt x="10" y="4"/>
                        <a:pt x="15" y="4"/>
                      </a:cubicBezTo>
                      <a:cubicBezTo>
                        <a:pt x="16" y="4"/>
                        <a:pt x="18" y="4"/>
                        <a:pt x="19" y="5"/>
                      </a:cubicBezTo>
                      <a:cubicBezTo>
                        <a:pt x="20" y="5"/>
                        <a:pt x="20" y="5"/>
                        <a:pt x="20" y="5"/>
                      </a:cubicBezTo>
                      <a:cubicBezTo>
                        <a:pt x="21" y="5"/>
                        <a:pt x="21" y="5"/>
                        <a:pt x="22" y="5"/>
                      </a:cubicBezTo>
                      <a:cubicBezTo>
                        <a:pt x="22" y="5"/>
                        <a:pt x="22" y="4"/>
                        <a:pt x="22" y="4"/>
                      </a:cubicBezTo>
                      <a:cubicBezTo>
                        <a:pt x="23" y="3"/>
                        <a:pt x="23" y="2"/>
                        <a:pt x="22" y="2"/>
                      </a:cubicBezTo>
                      <a:cubicBezTo>
                        <a:pt x="22" y="2"/>
                        <a:pt x="22" y="2"/>
                        <a:pt x="22" y="2"/>
                      </a:cubicBezTo>
                      <a:cubicBezTo>
                        <a:pt x="22" y="2"/>
                        <a:pt x="22" y="2"/>
                        <a:pt x="22" y="2"/>
                      </a:cubicBezTo>
                      <a:cubicBezTo>
                        <a:pt x="22" y="1"/>
                        <a:pt x="22" y="1"/>
                        <a:pt x="22" y="1"/>
                      </a:cubicBezTo>
                      <a:cubicBezTo>
                        <a:pt x="22" y="1"/>
                        <a:pt x="22" y="1"/>
                        <a:pt x="22" y="1"/>
                      </a:cubicBezTo>
                      <a:cubicBezTo>
                        <a:pt x="22" y="1"/>
                        <a:pt x="22" y="1"/>
                        <a:pt x="22" y="1"/>
                      </a:cubicBezTo>
                      <a:cubicBezTo>
                        <a:pt x="21" y="1"/>
                        <a:pt x="21" y="1"/>
                        <a:pt x="21" y="1"/>
                      </a:cubicBezTo>
                      <a:cubicBezTo>
                        <a:pt x="19" y="0"/>
                        <a:pt x="17" y="0"/>
                        <a:pt x="15" y="0"/>
                      </a:cubicBezTo>
                    </a:path>
                  </a:pathLst>
                </a:custGeom>
                <a:solidFill>
                  <a:srgbClr val="D5A8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92" name="Freeform 124">
                  <a:extLst>
                    <a:ext uri="{FF2B5EF4-FFF2-40B4-BE49-F238E27FC236}">
                      <a16:creationId xmlns:a16="http://schemas.microsoft.com/office/drawing/2014/main" id="{9B203BFF-0C3A-50B6-3F11-A9931E01AA6E}"/>
                    </a:ext>
                  </a:extLst>
                </p:cNvPr>
                <p:cNvSpPr>
                  <a:spLocks/>
                </p:cNvSpPr>
                <p:nvPr/>
              </p:nvSpPr>
              <p:spPr bwMode="auto">
                <a:xfrm>
                  <a:off x="514083" y="1689002"/>
                  <a:ext cx="243161" cy="153573"/>
                </a:xfrm>
                <a:custGeom>
                  <a:avLst/>
                  <a:gdLst>
                    <a:gd name="T0" fmla="*/ 22 w 23"/>
                    <a:gd name="T1" fmla="*/ 8 h 14"/>
                    <a:gd name="T2" fmla="*/ 20 w 23"/>
                    <a:gd name="T3" fmla="*/ 8 h 14"/>
                    <a:gd name="T4" fmla="*/ 4 w 23"/>
                    <a:gd name="T5" fmla="*/ 13 h 14"/>
                    <a:gd name="T6" fmla="*/ 1 w 23"/>
                    <a:gd name="T7" fmla="*/ 13 h 14"/>
                    <a:gd name="T8" fmla="*/ 1 w 23"/>
                    <a:gd name="T9" fmla="*/ 10 h 14"/>
                    <a:gd name="T10" fmla="*/ 22 w 23"/>
                    <a:gd name="T11" fmla="*/ 4 h 14"/>
                    <a:gd name="T12" fmla="*/ 23 w 23"/>
                    <a:gd name="T13" fmla="*/ 7 h 14"/>
                    <a:gd name="T14" fmla="*/ 22 w 23"/>
                    <a:gd name="T15" fmla="*/ 8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14">
                      <a:moveTo>
                        <a:pt x="22" y="8"/>
                      </a:moveTo>
                      <a:cubicBezTo>
                        <a:pt x="22" y="8"/>
                        <a:pt x="21" y="8"/>
                        <a:pt x="20" y="8"/>
                      </a:cubicBezTo>
                      <a:cubicBezTo>
                        <a:pt x="11" y="5"/>
                        <a:pt x="5" y="13"/>
                        <a:pt x="4" y="13"/>
                      </a:cubicBezTo>
                      <a:cubicBezTo>
                        <a:pt x="4" y="14"/>
                        <a:pt x="2" y="14"/>
                        <a:pt x="1" y="13"/>
                      </a:cubicBezTo>
                      <a:cubicBezTo>
                        <a:pt x="0" y="13"/>
                        <a:pt x="0" y="11"/>
                        <a:pt x="1" y="10"/>
                      </a:cubicBezTo>
                      <a:cubicBezTo>
                        <a:pt x="4" y="6"/>
                        <a:pt x="12" y="0"/>
                        <a:pt x="22" y="4"/>
                      </a:cubicBezTo>
                      <a:cubicBezTo>
                        <a:pt x="23" y="4"/>
                        <a:pt x="23" y="6"/>
                        <a:pt x="23" y="7"/>
                      </a:cubicBezTo>
                      <a:cubicBezTo>
                        <a:pt x="23" y="7"/>
                        <a:pt x="23" y="8"/>
                        <a:pt x="22" y="8"/>
                      </a:cubicBezTo>
                      <a:close/>
                    </a:path>
                  </a:pathLst>
                </a:custGeom>
                <a:solidFill>
                  <a:srgbClr val="6F5B56"/>
                </a:solidFill>
                <a:ln>
                  <a:noFill/>
                </a:ln>
              </p:spPr>
              <p:txBody>
                <a:bodyPr vert="horz" wrap="square" lIns="45720" tIns="22860" rIns="45720" bIns="22860" numCol="1" anchor="t" anchorCtr="0" compatLnSpc="1">
                  <a:prstTxWarp prst="textNoShape">
                    <a:avLst/>
                  </a:prstTxWarp>
                </a:bodyPr>
                <a:lstStyle/>
                <a:p>
                  <a:endParaRPr lang="en-US" sz="900"/>
                </a:p>
              </p:txBody>
            </p:sp>
            <p:sp>
              <p:nvSpPr>
                <p:cNvPr id="93" name="Freeform 125">
                  <a:extLst>
                    <a:ext uri="{FF2B5EF4-FFF2-40B4-BE49-F238E27FC236}">
                      <a16:creationId xmlns:a16="http://schemas.microsoft.com/office/drawing/2014/main" id="{7ACB075A-630D-8665-510D-3B01A8B8BC83}"/>
                    </a:ext>
                  </a:extLst>
                </p:cNvPr>
                <p:cNvSpPr>
                  <a:spLocks/>
                </p:cNvSpPr>
                <p:nvPr/>
              </p:nvSpPr>
              <p:spPr bwMode="auto">
                <a:xfrm>
                  <a:off x="514083" y="1689002"/>
                  <a:ext cx="243161" cy="140779"/>
                </a:xfrm>
                <a:custGeom>
                  <a:avLst/>
                  <a:gdLst>
                    <a:gd name="T0" fmla="*/ 1 w 23"/>
                    <a:gd name="T1" fmla="*/ 13 h 13"/>
                    <a:gd name="T2" fmla="*/ 2 w 23"/>
                    <a:gd name="T3" fmla="*/ 12 h 13"/>
                    <a:gd name="T4" fmla="*/ 23 w 23"/>
                    <a:gd name="T5" fmla="*/ 5 h 13"/>
                    <a:gd name="T6" fmla="*/ 23 w 23"/>
                    <a:gd name="T7" fmla="*/ 6 h 13"/>
                    <a:gd name="T8" fmla="*/ 22 w 23"/>
                    <a:gd name="T9" fmla="*/ 4 h 13"/>
                    <a:gd name="T10" fmla="*/ 1 w 23"/>
                    <a:gd name="T11" fmla="*/ 10 h 13"/>
                    <a:gd name="T12" fmla="*/ 1 w 23"/>
                    <a:gd name="T13" fmla="*/ 13 h 13"/>
                  </a:gdLst>
                  <a:ahLst/>
                  <a:cxnLst>
                    <a:cxn ang="0">
                      <a:pos x="T0" y="T1"/>
                    </a:cxn>
                    <a:cxn ang="0">
                      <a:pos x="T2" y="T3"/>
                    </a:cxn>
                    <a:cxn ang="0">
                      <a:pos x="T4" y="T5"/>
                    </a:cxn>
                    <a:cxn ang="0">
                      <a:pos x="T6" y="T7"/>
                    </a:cxn>
                    <a:cxn ang="0">
                      <a:pos x="T8" y="T9"/>
                    </a:cxn>
                    <a:cxn ang="0">
                      <a:pos x="T10" y="T11"/>
                    </a:cxn>
                    <a:cxn ang="0">
                      <a:pos x="T12" y="T13"/>
                    </a:cxn>
                  </a:cxnLst>
                  <a:rect l="0" t="0" r="r" b="b"/>
                  <a:pathLst>
                    <a:path w="23" h="13">
                      <a:moveTo>
                        <a:pt x="1" y="13"/>
                      </a:moveTo>
                      <a:cubicBezTo>
                        <a:pt x="1" y="13"/>
                        <a:pt x="1" y="12"/>
                        <a:pt x="2" y="12"/>
                      </a:cubicBezTo>
                      <a:cubicBezTo>
                        <a:pt x="4" y="8"/>
                        <a:pt x="13" y="1"/>
                        <a:pt x="23" y="5"/>
                      </a:cubicBezTo>
                      <a:cubicBezTo>
                        <a:pt x="23" y="5"/>
                        <a:pt x="23" y="5"/>
                        <a:pt x="23" y="6"/>
                      </a:cubicBezTo>
                      <a:cubicBezTo>
                        <a:pt x="23" y="5"/>
                        <a:pt x="22" y="4"/>
                        <a:pt x="22" y="4"/>
                      </a:cubicBezTo>
                      <a:cubicBezTo>
                        <a:pt x="12" y="0"/>
                        <a:pt x="4" y="6"/>
                        <a:pt x="1" y="10"/>
                      </a:cubicBezTo>
                      <a:cubicBezTo>
                        <a:pt x="0" y="11"/>
                        <a:pt x="0" y="13"/>
                        <a:pt x="1" y="13"/>
                      </a:cubicBezTo>
                      <a:close/>
                    </a:path>
                  </a:pathLst>
                </a:custGeom>
                <a:solidFill>
                  <a:srgbClr val="8E7771"/>
                </a:solidFill>
                <a:ln>
                  <a:noFill/>
                </a:ln>
              </p:spPr>
              <p:txBody>
                <a:bodyPr vert="horz" wrap="square" lIns="45720" tIns="22860" rIns="45720" bIns="22860" numCol="1" anchor="t" anchorCtr="0" compatLnSpc="1">
                  <a:prstTxWarp prst="textNoShape">
                    <a:avLst/>
                  </a:prstTxWarp>
                </a:bodyPr>
                <a:lstStyle/>
                <a:p>
                  <a:endParaRPr lang="en-US" sz="900"/>
                </a:p>
              </p:txBody>
            </p:sp>
            <p:sp>
              <p:nvSpPr>
                <p:cNvPr id="94" name="Freeform 126">
                  <a:extLst>
                    <a:ext uri="{FF2B5EF4-FFF2-40B4-BE49-F238E27FC236}">
                      <a16:creationId xmlns:a16="http://schemas.microsoft.com/office/drawing/2014/main" id="{EF82B061-D833-5AA6-8A5B-5F89771A254A}"/>
                    </a:ext>
                  </a:extLst>
                </p:cNvPr>
                <p:cNvSpPr>
                  <a:spLocks/>
                </p:cNvSpPr>
                <p:nvPr/>
              </p:nvSpPr>
              <p:spPr bwMode="auto">
                <a:xfrm>
                  <a:off x="1064390" y="1740193"/>
                  <a:ext cx="243161" cy="127977"/>
                </a:xfrm>
                <a:custGeom>
                  <a:avLst/>
                  <a:gdLst>
                    <a:gd name="T0" fmla="*/ 8 w 23"/>
                    <a:gd name="T1" fmla="*/ 0 h 11"/>
                    <a:gd name="T2" fmla="*/ 1 w 23"/>
                    <a:gd name="T3" fmla="*/ 1 h 11"/>
                    <a:gd name="T4" fmla="*/ 1 w 23"/>
                    <a:gd name="T5" fmla="*/ 1 h 11"/>
                    <a:gd name="T6" fmla="*/ 1 w 23"/>
                    <a:gd name="T7" fmla="*/ 1 h 11"/>
                    <a:gd name="T8" fmla="*/ 1 w 23"/>
                    <a:gd name="T9" fmla="*/ 1 h 11"/>
                    <a:gd name="T10" fmla="*/ 1 w 23"/>
                    <a:gd name="T11" fmla="*/ 2 h 11"/>
                    <a:gd name="T12" fmla="*/ 0 w 23"/>
                    <a:gd name="T13" fmla="*/ 2 h 11"/>
                    <a:gd name="T14" fmla="*/ 0 w 23"/>
                    <a:gd name="T15" fmla="*/ 2 h 11"/>
                    <a:gd name="T16" fmla="*/ 0 w 23"/>
                    <a:gd name="T17" fmla="*/ 4 h 11"/>
                    <a:gd name="T18" fmla="*/ 1 w 23"/>
                    <a:gd name="T19" fmla="*/ 5 h 11"/>
                    <a:gd name="T20" fmla="*/ 2 w 23"/>
                    <a:gd name="T21" fmla="*/ 5 h 11"/>
                    <a:gd name="T22" fmla="*/ 3 w 23"/>
                    <a:gd name="T23" fmla="*/ 5 h 11"/>
                    <a:gd name="T24" fmla="*/ 8 w 23"/>
                    <a:gd name="T25" fmla="*/ 4 h 11"/>
                    <a:gd name="T26" fmla="*/ 19 w 23"/>
                    <a:gd name="T27" fmla="*/ 10 h 11"/>
                    <a:gd name="T28" fmla="*/ 20 w 23"/>
                    <a:gd name="T29" fmla="*/ 11 h 11"/>
                    <a:gd name="T30" fmla="*/ 21 w 23"/>
                    <a:gd name="T31" fmla="*/ 11 h 11"/>
                    <a:gd name="T32" fmla="*/ 22 w 23"/>
                    <a:gd name="T33" fmla="*/ 10 h 11"/>
                    <a:gd name="T34" fmla="*/ 22 w 23"/>
                    <a:gd name="T35" fmla="*/ 7 h 11"/>
                    <a:gd name="T36" fmla="*/ 8 w 23"/>
                    <a:gd name="T3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3" h="11">
                      <a:moveTo>
                        <a:pt x="8" y="0"/>
                      </a:moveTo>
                      <a:cubicBezTo>
                        <a:pt x="6" y="0"/>
                        <a:pt x="4" y="0"/>
                        <a:pt x="1" y="1"/>
                      </a:cubicBezTo>
                      <a:cubicBezTo>
                        <a:pt x="1" y="1"/>
                        <a:pt x="1" y="1"/>
                        <a:pt x="1" y="1"/>
                      </a:cubicBezTo>
                      <a:cubicBezTo>
                        <a:pt x="1" y="1"/>
                        <a:pt x="1" y="1"/>
                        <a:pt x="1" y="1"/>
                      </a:cubicBezTo>
                      <a:cubicBezTo>
                        <a:pt x="1" y="1"/>
                        <a:pt x="1" y="1"/>
                        <a:pt x="1" y="1"/>
                      </a:cubicBezTo>
                      <a:cubicBezTo>
                        <a:pt x="1" y="2"/>
                        <a:pt x="1" y="2"/>
                        <a:pt x="1" y="2"/>
                      </a:cubicBezTo>
                      <a:cubicBezTo>
                        <a:pt x="0" y="2"/>
                        <a:pt x="0" y="2"/>
                        <a:pt x="0" y="2"/>
                      </a:cubicBezTo>
                      <a:cubicBezTo>
                        <a:pt x="0" y="2"/>
                        <a:pt x="0" y="2"/>
                        <a:pt x="0" y="2"/>
                      </a:cubicBezTo>
                      <a:cubicBezTo>
                        <a:pt x="0" y="3"/>
                        <a:pt x="0" y="3"/>
                        <a:pt x="0" y="4"/>
                      </a:cubicBezTo>
                      <a:cubicBezTo>
                        <a:pt x="0" y="4"/>
                        <a:pt x="1" y="5"/>
                        <a:pt x="1" y="5"/>
                      </a:cubicBezTo>
                      <a:cubicBezTo>
                        <a:pt x="1" y="5"/>
                        <a:pt x="2" y="5"/>
                        <a:pt x="2" y="5"/>
                      </a:cubicBezTo>
                      <a:cubicBezTo>
                        <a:pt x="3" y="5"/>
                        <a:pt x="3" y="5"/>
                        <a:pt x="3" y="5"/>
                      </a:cubicBezTo>
                      <a:cubicBezTo>
                        <a:pt x="5" y="4"/>
                        <a:pt x="6" y="4"/>
                        <a:pt x="8" y="4"/>
                      </a:cubicBezTo>
                      <a:cubicBezTo>
                        <a:pt x="14" y="4"/>
                        <a:pt x="19" y="10"/>
                        <a:pt x="19" y="10"/>
                      </a:cubicBezTo>
                      <a:cubicBezTo>
                        <a:pt x="19" y="10"/>
                        <a:pt x="20" y="11"/>
                        <a:pt x="20" y="11"/>
                      </a:cubicBezTo>
                      <a:cubicBezTo>
                        <a:pt x="20" y="11"/>
                        <a:pt x="21" y="11"/>
                        <a:pt x="21" y="11"/>
                      </a:cubicBezTo>
                      <a:cubicBezTo>
                        <a:pt x="21" y="11"/>
                        <a:pt x="22" y="11"/>
                        <a:pt x="22" y="10"/>
                      </a:cubicBezTo>
                      <a:cubicBezTo>
                        <a:pt x="23" y="10"/>
                        <a:pt x="23" y="8"/>
                        <a:pt x="22" y="7"/>
                      </a:cubicBezTo>
                      <a:cubicBezTo>
                        <a:pt x="20" y="4"/>
                        <a:pt x="15" y="0"/>
                        <a:pt x="8" y="0"/>
                      </a:cubicBezTo>
                    </a:path>
                  </a:pathLst>
                </a:custGeom>
                <a:solidFill>
                  <a:srgbClr val="D5A8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95" name="Freeform 127">
                  <a:extLst>
                    <a:ext uri="{FF2B5EF4-FFF2-40B4-BE49-F238E27FC236}">
                      <a16:creationId xmlns:a16="http://schemas.microsoft.com/office/drawing/2014/main" id="{F8849806-DFC7-4D4F-5209-66153E3E5525}"/>
                    </a:ext>
                  </a:extLst>
                </p:cNvPr>
                <p:cNvSpPr>
                  <a:spLocks/>
                </p:cNvSpPr>
                <p:nvPr/>
              </p:nvSpPr>
              <p:spPr bwMode="auto">
                <a:xfrm>
                  <a:off x="1051588" y="1689002"/>
                  <a:ext cx="255955" cy="153573"/>
                </a:xfrm>
                <a:custGeom>
                  <a:avLst/>
                  <a:gdLst>
                    <a:gd name="T0" fmla="*/ 1 w 24"/>
                    <a:gd name="T1" fmla="*/ 8 h 14"/>
                    <a:gd name="T2" fmla="*/ 4 w 24"/>
                    <a:gd name="T3" fmla="*/ 8 h 14"/>
                    <a:gd name="T4" fmla="*/ 19 w 24"/>
                    <a:gd name="T5" fmla="*/ 13 h 14"/>
                    <a:gd name="T6" fmla="*/ 22 w 24"/>
                    <a:gd name="T7" fmla="*/ 14 h 14"/>
                    <a:gd name="T8" fmla="*/ 23 w 24"/>
                    <a:gd name="T9" fmla="*/ 10 h 14"/>
                    <a:gd name="T10" fmla="*/ 2 w 24"/>
                    <a:gd name="T11" fmla="*/ 4 h 14"/>
                    <a:gd name="T12" fmla="*/ 1 w 24"/>
                    <a:gd name="T13" fmla="*/ 7 h 14"/>
                    <a:gd name="T14" fmla="*/ 1 w 24"/>
                    <a:gd name="T15" fmla="*/ 8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 h="14">
                      <a:moveTo>
                        <a:pt x="1" y="8"/>
                      </a:moveTo>
                      <a:cubicBezTo>
                        <a:pt x="2" y="8"/>
                        <a:pt x="3" y="9"/>
                        <a:pt x="4" y="8"/>
                      </a:cubicBezTo>
                      <a:cubicBezTo>
                        <a:pt x="13" y="5"/>
                        <a:pt x="19" y="13"/>
                        <a:pt x="19" y="13"/>
                      </a:cubicBezTo>
                      <a:cubicBezTo>
                        <a:pt x="20" y="14"/>
                        <a:pt x="21" y="14"/>
                        <a:pt x="22" y="14"/>
                      </a:cubicBezTo>
                      <a:cubicBezTo>
                        <a:pt x="23" y="13"/>
                        <a:pt x="24" y="11"/>
                        <a:pt x="23" y="10"/>
                      </a:cubicBezTo>
                      <a:cubicBezTo>
                        <a:pt x="20" y="7"/>
                        <a:pt x="12" y="0"/>
                        <a:pt x="2" y="4"/>
                      </a:cubicBezTo>
                      <a:cubicBezTo>
                        <a:pt x="1" y="5"/>
                        <a:pt x="0" y="6"/>
                        <a:pt x="1" y="7"/>
                      </a:cubicBezTo>
                      <a:cubicBezTo>
                        <a:pt x="1" y="7"/>
                        <a:pt x="1" y="8"/>
                        <a:pt x="1" y="8"/>
                      </a:cubicBezTo>
                      <a:close/>
                    </a:path>
                  </a:pathLst>
                </a:custGeom>
                <a:solidFill>
                  <a:srgbClr val="6F5B56"/>
                </a:solidFill>
                <a:ln>
                  <a:noFill/>
                </a:ln>
              </p:spPr>
              <p:txBody>
                <a:bodyPr vert="horz" wrap="square" lIns="45720" tIns="22860" rIns="45720" bIns="22860" numCol="1" anchor="t" anchorCtr="0" compatLnSpc="1">
                  <a:prstTxWarp prst="textNoShape">
                    <a:avLst/>
                  </a:prstTxWarp>
                </a:bodyPr>
                <a:lstStyle/>
                <a:p>
                  <a:endParaRPr lang="en-US" sz="900"/>
                </a:p>
              </p:txBody>
            </p:sp>
            <p:sp>
              <p:nvSpPr>
                <p:cNvPr id="96" name="Freeform 128">
                  <a:extLst>
                    <a:ext uri="{FF2B5EF4-FFF2-40B4-BE49-F238E27FC236}">
                      <a16:creationId xmlns:a16="http://schemas.microsoft.com/office/drawing/2014/main" id="{5EEC46FF-DBFA-72D7-1DFF-8CC1A0441ED8}"/>
                    </a:ext>
                  </a:extLst>
                </p:cNvPr>
                <p:cNvSpPr>
                  <a:spLocks/>
                </p:cNvSpPr>
                <p:nvPr/>
              </p:nvSpPr>
              <p:spPr bwMode="auto">
                <a:xfrm>
                  <a:off x="1064390" y="1689002"/>
                  <a:ext cx="243161" cy="153573"/>
                </a:xfrm>
                <a:custGeom>
                  <a:avLst/>
                  <a:gdLst>
                    <a:gd name="T0" fmla="*/ 21 w 23"/>
                    <a:gd name="T1" fmla="*/ 14 h 14"/>
                    <a:gd name="T2" fmla="*/ 21 w 23"/>
                    <a:gd name="T3" fmla="*/ 12 h 14"/>
                    <a:gd name="T4" fmla="*/ 0 w 23"/>
                    <a:gd name="T5" fmla="*/ 5 h 14"/>
                    <a:gd name="T6" fmla="*/ 0 w 23"/>
                    <a:gd name="T7" fmla="*/ 6 h 14"/>
                    <a:gd name="T8" fmla="*/ 1 w 23"/>
                    <a:gd name="T9" fmla="*/ 4 h 14"/>
                    <a:gd name="T10" fmla="*/ 22 w 23"/>
                    <a:gd name="T11" fmla="*/ 10 h 14"/>
                    <a:gd name="T12" fmla="*/ 21 w 23"/>
                    <a:gd name="T13" fmla="*/ 14 h 14"/>
                  </a:gdLst>
                  <a:ahLst/>
                  <a:cxnLst>
                    <a:cxn ang="0">
                      <a:pos x="T0" y="T1"/>
                    </a:cxn>
                    <a:cxn ang="0">
                      <a:pos x="T2" y="T3"/>
                    </a:cxn>
                    <a:cxn ang="0">
                      <a:pos x="T4" y="T5"/>
                    </a:cxn>
                    <a:cxn ang="0">
                      <a:pos x="T6" y="T7"/>
                    </a:cxn>
                    <a:cxn ang="0">
                      <a:pos x="T8" y="T9"/>
                    </a:cxn>
                    <a:cxn ang="0">
                      <a:pos x="T10" y="T11"/>
                    </a:cxn>
                    <a:cxn ang="0">
                      <a:pos x="T12" y="T13"/>
                    </a:cxn>
                  </a:cxnLst>
                  <a:rect l="0" t="0" r="r" b="b"/>
                  <a:pathLst>
                    <a:path w="23" h="14">
                      <a:moveTo>
                        <a:pt x="21" y="14"/>
                      </a:moveTo>
                      <a:cubicBezTo>
                        <a:pt x="22" y="13"/>
                        <a:pt x="21" y="12"/>
                        <a:pt x="21" y="12"/>
                      </a:cubicBezTo>
                      <a:cubicBezTo>
                        <a:pt x="18" y="8"/>
                        <a:pt x="10" y="1"/>
                        <a:pt x="0" y="5"/>
                      </a:cubicBezTo>
                      <a:cubicBezTo>
                        <a:pt x="0" y="5"/>
                        <a:pt x="0" y="5"/>
                        <a:pt x="0" y="6"/>
                      </a:cubicBezTo>
                      <a:cubicBezTo>
                        <a:pt x="0" y="5"/>
                        <a:pt x="0" y="4"/>
                        <a:pt x="1" y="4"/>
                      </a:cubicBezTo>
                      <a:cubicBezTo>
                        <a:pt x="11" y="0"/>
                        <a:pt x="19" y="7"/>
                        <a:pt x="22" y="10"/>
                      </a:cubicBezTo>
                      <a:cubicBezTo>
                        <a:pt x="23" y="11"/>
                        <a:pt x="22" y="13"/>
                        <a:pt x="21" y="14"/>
                      </a:cubicBezTo>
                      <a:close/>
                    </a:path>
                  </a:pathLst>
                </a:custGeom>
                <a:solidFill>
                  <a:srgbClr val="8E7771"/>
                </a:solidFill>
                <a:ln>
                  <a:noFill/>
                </a:ln>
              </p:spPr>
              <p:txBody>
                <a:bodyPr vert="horz" wrap="square" lIns="45720" tIns="22860" rIns="45720" bIns="22860" numCol="1" anchor="t" anchorCtr="0" compatLnSpc="1">
                  <a:prstTxWarp prst="textNoShape">
                    <a:avLst/>
                  </a:prstTxWarp>
                </a:bodyPr>
                <a:lstStyle/>
                <a:p>
                  <a:endParaRPr lang="en-US" sz="900"/>
                </a:p>
              </p:txBody>
            </p:sp>
            <p:grpSp>
              <p:nvGrpSpPr>
                <p:cNvPr id="97" name="Group 96">
                  <a:extLst>
                    <a:ext uri="{FF2B5EF4-FFF2-40B4-BE49-F238E27FC236}">
                      <a16:creationId xmlns:a16="http://schemas.microsoft.com/office/drawing/2014/main" id="{084530AF-5A14-2AA9-B677-10EFCEA092D3}"/>
                    </a:ext>
                  </a:extLst>
                </p:cNvPr>
                <p:cNvGrpSpPr/>
                <p:nvPr/>
              </p:nvGrpSpPr>
              <p:grpSpPr>
                <a:xfrm>
                  <a:off x="656833" y="2374458"/>
                  <a:ext cx="535036" cy="227394"/>
                  <a:chOff x="4643802" y="5084415"/>
                  <a:chExt cx="511910" cy="217565"/>
                </a:xfrm>
              </p:grpSpPr>
              <p:sp>
                <p:nvSpPr>
                  <p:cNvPr id="114" name="Freeform 134">
                    <a:extLst>
                      <a:ext uri="{FF2B5EF4-FFF2-40B4-BE49-F238E27FC236}">
                        <a16:creationId xmlns:a16="http://schemas.microsoft.com/office/drawing/2014/main" id="{3F286038-6DEF-DB0B-1843-61662285F387}"/>
                      </a:ext>
                    </a:extLst>
                  </p:cNvPr>
                  <p:cNvSpPr>
                    <a:spLocks/>
                  </p:cNvSpPr>
                  <p:nvPr/>
                </p:nvSpPr>
                <p:spPr bwMode="auto">
                  <a:xfrm>
                    <a:off x="4643802" y="5084415"/>
                    <a:ext cx="511910" cy="127977"/>
                  </a:xfrm>
                  <a:custGeom>
                    <a:avLst/>
                    <a:gdLst>
                      <a:gd name="T0" fmla="*/ 6 w 47"/>
                      <a:gd name="T1" fmla="*/ 12 h 12"/>
                      <a:gd name="T2" fmla="*/ 0 w 47"/>
                      <a:gd name="T3" fmla="*/ 0 h 12"/>
                      <a:gd name="T4" fmla="*/ 24 w 47"/>
                      <a:gd name="T5" fmla="*/ 1 h 12"/>
                      <a:gd name="T6" fmla="*/ 47 w 47"/>
                      <a:gd name="T7" fmla="*/ 0 h 12"/>
                      <a:gd name="T8" fmla="*/ 41 w 47"/>
                      <a:gd name="T9" fmla="*/ 12 h 12"/>
                      <a:gd name="T10" fmla="*/ 24 w 47"/>
                      <a:gd name="T11" fmla="*/ 8 h 12"/>
                      <a:gd name="T12" fmla="*/ 6 w 47"/>
                      <a:gd name="T13" fmla="*/ 12 h 12"/>
                    </a:gdLst>
                    <a:ahLst/>
                    <a:cxnLst>
                      <a:cxn ang="0">
                        <a:pos x="T0" y="T1"/>
                      </a:cxn>
                      <a:cxn ang="0">
                        <a:pos x="T2" y="T3"/>
                      </a:cxn>
                      <a:cxn ang="0">
                        <a:pos x="T4" y="T5"/>
                      </a:cxn>
                      <a:cxn ang="0">
                        <a:pos x="T6" y="T7"/>
                      </a:cxn>
                      <a:cxn ang="0">
                        <a:pos x="T8" y="T9"/>
                      </a:cxn>
                      <a:cxn ang="0">
                        <a:pos x="T10" y="T11"/>
                      </a:cxn>
                      <a:cxn ang="0">
                        <a:pos x="T12" y="T13"/>
                      </a:cxn>
                    </a:cxnLst>
                    <a:rect l="0" t="0" r="r" b="b"/>
                    <a:pathLst>
                      <a:path w="47" h="12">
                        <a:moveTo>
                          <a:pt x="6" y="12"/>
                        </a:moveTo>
                        <a:cubicBezTo>
                          <a:pt x="3" y="9"/>
                          <a:pt x="1" y="4"/>
                          <a:pt x="0" y="0"/>
                        </a:cubicBezTo>
                        <a:cubicBezTo>
                          <a:pt x="7" y="1"/>
                          <a:pt x="15" y="1"/>
                          <a:pt x="24" y="1"/>
                        </a:cubicBezTo>
                        <a:cubicBezTo>
                          <a:pt x="32" y="1"/>
                          <a:pt x="40" y="1"/>
                          <a:pt x="47" y="0"/>
                        </a:cubicBezTo>
                        <a:cubicBezTo>
                          <a:pt x="46" y="4"/>
                          <a:pt x="44" y="9"/>
                          <a:pt x="41" y="12"/>
                        </a:cubicBezTo>
                        <a:cubicBezTo>
                          <a:pt x="37" y="9"/>
                          <a:pt x="31" y="8"/>
                          <a:pt x="24" y="8"/>
                        </a:cubicBezTo>
                        <a:cubicBezTo>
                          <a:pt x="16" y="8"/>
                          <a:pt x="10" y="9"/>
                          <a:pt x="6" y="12"/>
                        </a:cubicBezTo>
                        <a:close/>
                      </a:path>
                    </a:pathLst>
                  </a:custGeom>
                  <a:solidFill>
                    <a:srgbClr val="9A32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115" name="Freeform 135">
                    <a:extLst>
                      <a:ext uri="{FF2B5EF4-FFF2-40B4-BE49-F238E27FC236}">
                        <a16:creationId xmlns:a16="http://schemas.microsoft.com/office/drawing/2014/main" id="{9A07F602-9E9F-1D4C-837F-4E62E5A5DF23}"/>
                      </a:ext>
                    </a:extLst>
                  </p:cNvPr>
                  <p:cNvSpPr>
                    <a:spLocks/>
                  </p:cNvSpPr>
                  <p:nvPr/>
                </p:nvSpPr>
                <p:spPr bwMode="auto">
                  <a:xfrm>
                    <a:off x="4720589" y="5174003"/>
                    <a:ext cx="371138" cy="127977"/>
                  </a:xfrm>
                  <a:custGeom>
                    <a:avLst/>
                    <a:gdLst>
                      <a:gd name="T0" fmla="*/ 18 w 35"/>
                      <a:gd name="T1" fmla="*/ 12 h 12"/>
                      <a:gd name="T2" fmla="*/ 0 w 35"/>
                      <a:gd name="T3" fmla="*/ 4 h 12"/>
                      <a:gd name="T4" fmla="*/ 18 w 35"/>
                      <a:gd name="T5" fmla="*/ 0 h 12"/>
                      <a:gd name="T6" fmla="*/ 35 w 35"/>
                      <a:gd name="T7" fmla="*/ 4 h 12"/>
                      <a:gd name="T8" fmla="*/ 18 w 35"/>
                      <a:gd name="T9" fmla="*/ 12 h 12"/>
                    </a:gdLst>
                    <a:ahLst/>
                    <a:cxnLst>
                      <a:cxn ang="0">
                        <a:pos x="T0" y="T1"/>
                      </a:cxn>
                      <a:cxn ang="0">
                        <a:pos x="T2" y="T3"/>
                      </a:cxn>
                      <a:cxn ang="0">
                        <a:pos x="T4" y="T5"/>
                      </a:cxn>
                      <a:cxn ang="0">
                        <a:pos x="T6" y="T7"/>
                      </a:cxn>
                      <a:cxn ang="0">
                        <a:pos x="T8" y="T9"/>
                      </a:cxn>
                    </a:cxnLst>
                    <a:rect l="0" t="0" r="r" b="b"/>
                    <a:pathLst>
                      <a:path w="35" h="12">
                        <a:moveTo>
                          <a:pt x="18" y="12"/>
                        </a:moveTo>
                        <a:cubicBezTo>
                          <a:pt x="11" y="12"/>
                          <a:pt x="4" y="9"/>
                          <a:pt x="0" y="4"/>
                        </a:cubicBezTo>
                        <a:cubicBezTo>
                          <a:pt x="4" y="1"/>
                          <a:pt x="10" y="0"/>
                          <a:pt x="18" y="0"/>
                        </a:cubicBezTo>
                        <a:cubicBezTo>
                          <a:pt x="25" y="0"/>
                          <a:pt x="31" y="1"/>
                          <a:pt x="35" y="4"/>
                        </a:cubicBezTo>
                        <a:cubicBezTo>
                          <a:pt x="31" y="9"/>
                          <a:pt x="25" y="12"/>
                          <a:pt x="18" y="12"/>
                        </a:cubicBezTo>
                        <a:close/>
                      </a:path>
                    </a:pathLst>
                  </a:custGeom>
                  <a:solidFill>
                    <a:srgbClr val="C455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grpSp>
            <p:sp>
              <p:nvSpPr>
                <p:cNvPr id="98" name="Freeform 159">
                  <a:extLst>
                    <a:ext uri="{FF2B5EF4-FFF2-40B4-BE49-F238E27FC236}">
                      <a16:creationId xmlns:a16="http://schemas.microsoft.com/office/drawing/2014/main" id="{18D5BEE3-21DE-4ED0-B566-37E766CCFA96}"/>
                    </a:ext>
                  </a:extLst>
                </p:cNvPr>
                <p:cNvSpPr>
                  <a:spLocks noEditPoints="1"/>
                </p:cNvSpPr>
                <p:nvPr/>
              </p:nvSpPr>
              <p:spPr bwMode="auto">
                <a:xfrm>
                  <a:off x="437297" y="1868170"/>
                  <a:ext cx="383932" cy="319948"/>
                </a:xfrm>
                <a:custGeom>
                  <a:avLst/>
                  <a:gdLst>
                    <a:gd name="T0" fmla="*/ 17 w 36"/>
                    <a:gd name="T1" fmla="*/ 30 h 30"/>
                    <a:gd name="T2" fmla="*/ 17 w 36"/>
                    <a:gd name="T3" fmla="*/ 30 h 30"/>
                    <a:gd name="T4" fmla="*/ 17 w 36"/>
                    <a:gd name="T5" fmla="*/ 30 h 30"/>
                    <a:gd name="T6" fmla="*/ 17 w 36"/>
                    <a:gd name="T7" fmla="*/ 30 h 30"/>
                    <a:gd name="T8" fmla="*/ 16 w 36"/>
                    <a:gd name="T9" fmla="*/ 30 h 30"/>
                    <a:gd name="T10" fmla="*/ 16 w 36"/>
                    <a:gd name="T11" fmla="*/ 30 h 30"/>
                    <a:gd name="T12" fmla="*/ 16 w 36"/>
                    <a:gd name="T13" fmla="*/ 30 h 30"/>
                    <a:gd name="T14" fmla="*/ 35 w 36"/>
                    <a:gd name="T15" fmla="*/ 15 h 30"/>
                    <a:gd name="T16" fmla="*/ 17 w 36"/>
                    <a:gd name="T17" fmla="*/ 30 h 30"/>
                    <a:gd name="T18" fmla="*/ 35 w 36"/>
                    <a:gd name="T19" fmla="*/ 15 h 30"/>
                    <a:gd name="T20" fmla="*/ 35 w 36"/>
                    <a:gd name="T21" fmla="*/ 14 h 30"/>
                    <a:gd name="T22" fmla="*/ 35 w 36"/>
                    <a:gd name="T23" fmla="*/ 15 h 30"/>
                    <a:gd name="T24" fmla="*/ 35 w 36"/>
                    <a:gd name="T25" fmla="*/ 14 h 30"/>
                    <a:gd name="T26" fmla="*/ 14 w 36"/>
                    <a:gd name="T27" fmla="*/ 0 h 30"/>
                    <a:gd name="T28" fmla="*/ 14 w 36"/>
                    <a:gd name="T29" fmla="*/ 0 h 30"/>
                    <a:gd name="T30" fmla="*/ 18 w 36"/>
                    <a:gd name="T31" fmla="*/ 1 h 30"/>
                    <a:gd name="T32" fmla="*/ 18 w 36"/>
                    <a:gd name="T33" fmla="*/ 1 h 30"/>
                    <a:gd name="T34" fmla="*/ 34 w 36"/>
                    <a:gd name="T35" fmla="*/ 6 h 30"/>
                    <a:gd name="T36" fmla="*/ 36 w 36"/>
                    <a:gd name="T37" fmla="*/ 11 h 30"/>
                    <a:gd name="T38" fmla="*/ 34 w 36"/>
                    <a:gd name="T39" fmla="*/ 6 h 30"/>
                    <a:gd name="T40" fmla="*/ 18 w 36"/>
                    <a:gd name="T41" fmla="*/ 1 h 30"/>
                    <a:gd name="T42" fmla="*/ 18 w 36"/>
                    <a:gd name="T43" fmla="*/ 1 h 30"/>
                    <a:gd name="T44" fmla="*/ 14 w 36"/>
                    <a:gd name="T45" fmla="*/ 0 h 30"/>
                    <a:gd name="T46" fmla="*/ 14 w 36"/>
                    <a:gd name="T47" fmla="*/ 0 h 30"/>
                    <a:gd name="T48" fmla="*/ 13 w 36"/>
                    <a:gd name="T49" fmla="*/ 0 h 30"/>
                    <a:gd name="T50" fmla="*/ 7 w 36"/>
                    <a:gd name="T51" fmla="*/ 1 h 30"/>
                    <a:gd name="T52" fmla="*/ 1 w 36"/>
                    <a:gd name="T53" fmla="*/ 7 h 30"/>
                    <a:gd name="T54" fmla="*/ 0 w 36"/>
                    <a:gd name="T55" fmla="*/ 13 h 30"/>
                    <a:gd name="T56" fmla="*/ 1 w 36"/>
                    <a:gd name="T57" fmla="*/ 7 h 30"/>
                    <a:gd name="T58" fmla="*/ 7 w 36"/>
                    <a:gd name="T59" fmla="*/ 1 h 30"/>
                    <a:gd name="T60" fmla="*/ 13 w 36"/>
                    <a:gd name="T61" fmla="*/ 0 h 30"/>
                    <a:gd name="T62" fmla="*/ 13 w 36"/>
                    <a:gd name="T63" fmla="*/ 0 h 30"/>
                    <a:gd name="T64" fmla="*/ 13 w 36"/>
                    <a:gd name="T65" fmla="*/ 0 h 30"/>
                    <a:gd name="T66" fmla="*/ 13 w 36"/>
                    <a:gd name="T67" fmla="*/ 0 h 30"/>
                    <a:gd name="T68" fmla="*/ 13 w 36"/>
                    <a:gd name="T69"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6" h="30">
                      <a:moveTo>
                        <a:pt x="17" y="30"/>
                      </a:moveTo>
                      <a:cubicBezTo>
                        <a:pt x="17" y="30"/>
                        <a:pt x="17" y="30"/>
                        <a:pt x="17" y="30"/>
                      </a:cubicBezTo>
                      <a:cubicBezTo>
                        <a:pt x="17" y="30"/>
                        <a:pt x="17" y="30"/>
                        <a:pt x="17" y="30"/>
                      </a:cubicBezTo>
                      <a:cubicBezTo>
                        <a:pt x="17" y="30"/>
                        <a:pt x="17" y="30"/>
                        <a:pt x="17" y="30"/>
                      </a:cubicBezTo>
                      <a:moveTo>
                        <a:pt x="16" y="30"/>
                      </a:moveTo>
                      <a:cubicBezTo>
                        <a:pt x="16" y="30"/>
                        <a:pt x="16" y="30"/>
                        <a:pt x="16" y="30"/>
                      </a:cubicBezTo>
                      <a:cubicBezTo>
                        <a:pt x="16" y="30"/>
                        <a:pt x="16" y="30"/>
                        <a:pt x="16" y="30"/>
                      </a:cubicBezTo>
                      <a:moveTo>
                        <a:pt x="35" y="15"/>
                      </a:moveTo>
                      <a:cubicBezTo>
                        <a:pt x="32" y="24"/>
                        <a:pt x="29" y="30"/>
                        <a:pt x="17" y="30"/>
                      </a:cubicBezTo>
                      <a:cubicBezTo>
                        <a:pt x="29" y="30"/>
                        <a:pt x="32" y="24"/>
                        <a:pt x="35" y="15"/>
                      </a:cubicBezTo>
                      <a:moveTo>
                        <a:pt x="35" y="14"/>
                      </a:moveTo>
                      <a:cubicBezTo>
                        <a:pt x="35" y="14"/>
                        <a:pt x="35" y="14"/>
                        <a:pt x="35" y="15"/>
                      </a:cubicBezTo>
                      <a:cubicBezTo>
                        <a:pt x="35" y="14"/>
                        <a:pt x="35" y="14"/>
                        <a:pt x="35" y="14"/>
                      </a:cubicBezTo>
                      <a:moveTo>
                        <a:pt x="14" y="0"/>
                      </a:moveTo>
                      <a:cubicBezTo>
                        <a:pt x="14" y="0"/>
                        <a:pt x="14" y="0"/>
                        <a:pt x="14" y="0"/>
                      </a:cubicBezTo>
                      <a:cubicBezTo>
                        <a:pt x="15" y="1"/>
                        <a:pt x="17" y="1"/>
                        <a:pt x="18" y="1"/>
                      </a:cubicBezTo>
                      <a:cubicBezTo>
                        <a:pt x="18" y="1"/>
                        <a:pt x="18" y="1"/>
                        <a:pt x="18" y="1"/>
                      </a:cubicBezTo>
                      <a:cubicBezTo>
                        <a:pt x="24" y="1"/>
                        <a:pt x="31" y="2"/>
                        <a:pt x="34" y="6"/>
                      </a:cubicBezTo>
                      <a:cubicBezTo>
                        <a:pt x="35" y="8"/>
                        <a:pt x="36" y="9"/>
                        <a:pt x="36" y="11"/>
                      </a:cubicBezTo>
                      <a:cubicBezTo>
                        <a:pt x="36" y="9"/>
                        <a:pt x="35" y="8"/>
                        <a:pt x="34" y="6"/>
                      </a:cubicBezTo>
                      <a:cubicBezTo>
                        <a:pt x="31" y="2"/>
                        <a:pt x="24" y="1"/>
                        <a:pt x="18" y="1"/>
                      </a:cubicBezTo>
                      <a:cubicBezTo>
                        <a:pt x="18" y="1"/>
                        <a:pt x="18" y="1"/>
                        <a:pt x="18" y="1"/>
                      </a:cubicBezTo>
                      <a:cubicBezTo>
                        <a:pt x="17" y="1"/>
                        <a:pt x="15" y="1"/>
                        <a:pt x="14" y="0"/>
                      </a:cubicBezTo>
                      <a:cubicBezTo>
                        <a:pt x="14" y="0"/>
                        <a:pt x="14" y="0"/>
                        <a:pt x="14" y="0"/>
                      </a:cubicBezTo>
                      <a:moveTo>
                        <a:pt x="13" y="0"/>
                      </a:moveTo>
                      <a:cubicBezTo>
                        <a:pt x="10" y="0"/>
                        <a:pt x="8" y="1"/>
                        <a:pt x="7" y="1"/>
                      </a:cubicBezTo>
                      <a:cubicBezTo>
                        <a:pt x="3" y="2"/>
                        <a:pt x="2" y="5"/>
                        <a:pt x="1" y="7"/>
                      </a:cubicBezTo>
                      <a:cubicBezTo>
                        <a:pt x="1" y="9"/>
                        <a:pt x="0" y="11"/>
                        <a:pt x="0" y="13"/>
                      </a:cubicBezTo>
                      <a:cubicBezTo>
                        <a:pt x="0" y="11"/>
                        <a:pt x="1" y="9"/>
                        <a:pt x="1" y="7"/>
                      </a:cubicBezTo>
                      <a:cubicBezTo>
                        <a:pt x="2" y="5"/>
                        <a:pt x="3" y="2"/>
                        <a:pt x="7" y="1"/>
                      </a:cubicBezTo>
                      <a:cubicBezTo>
                        <a:pt x="8" y="1"/>
                        <a:pt x="10" y="0"/>
                        <a:pt x="13" y="0"/>
                      </a:cubicBezTo>
                      <a:moveTo>
                        <a:pt x="13" y="0"/>
                      </a:moveTo>
                      <a:cubicBezTo>
                        <a:pt x="13" y="0"/>
                        <a:pt x="13" y="0"/>
                        <a:pt x="13" y="0"/>
                      </a:cubicBezTo>
                      <a:cubicBezTo>
                        <a:pt x="13" y="0"/>
                        <a:pt x="13" y="0"/>
                        <a:pt x="13" y="0"/>
                      </a:cubicBezTo>
                      <a:cubicBezTo>
                        <a:pt x="13" y="0"/>
                        <a:pt x="13" y="0"/>
                        <a:pt x="13" y="0"/>
                      </a:cubicBezTo>
                    </a:path>
                  </a:pathLst>
                </a:custGeom>
                <a:solidFill>
                  <a:srgbClr val="4B4A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99" name="Freeform 31687">
                  <a:extLst>
                    <a:ext uri="{FF2B5EF4-FFF2-40B4-BE49-F238E27FC236}">
                      <a16:creationId xmlns:a16="http://schemas.microsoft.com/office/drawing/2014/main" id="{E04A3D5A-684B-42FC-8E41-EA7D74CDCFA1}"/>
                    </a:ext>
                  </a:extLst>
                </p:cNvPr>
                <p:cNvSpPr>
                  <a:spLocks/>
                </p:cNvSpPr>
                <p:nvPr/>
              </p:nvSpPr>
              <p:spPr bwMode="auto">
                <a:xfrm>
                  <a:off x="512390" y="2216472"/>
                  <a:ext cx="168068" cy="75131"/>
                </a:xfrm>
                <a:custGeom>
                  <a:avLst/>
                  <a:gdLst>
                    <a:gd name="T0" fmla="*/ 11 w 11"/>
                    <a:gd name="T1" fmla="*/ 3 h 7"/>
                    <a:gd name="T2" fmla="*/ 6 w 11"/>
                    <a:gd name="T3" fmla="*/ 7 h 7"/>
                    <a:gd name="T4" fmla="*/ 0 w 11"/>
                    <a:gd name="T5" fmla="*/ 4 h 7"/>
                    <a:gd name="T6" fmla="*/ 5 w 11"/>
                    <a:gd name="T7" fmla="*/ 0 h 7"/>
                    <a:gd name="T8" fmla="*/ 11 w 11"/>
                    <a:gd name="T9" fmla="*/ 3 h 7"/>
                  </a:gdLst>
                  <a:ahLst/>
                  <a:cxnLst>
                    <a:cxn ang="0">
                      <a:pos x="T0" y="T1"/>
                    </a:cxn>
                    <a:cxn ang="0">
                      <a:pos x="T2" y="T3"/>
                    </a:cxn>
                    <a:cxn ang="0">
                      <a:pos x="T4" y="T5"/>
                    </a:cxn>
                    <a:cxn ang="0">
                      <a:pos x="T6" y="T7"/>
                    </a:cxn>
                    <a:cxn ang="0">
                      <a:pos x="T8" y="T9"/>
                    </a:cxn>
                  </a:cxnLst>
                  <a:rect l="0" t="0" r="r" b="b"/>
                  <a:pathLst>
                    <a:path w="11" h="7">
                      <a:moveTo>
                        <a:pt x="11" y="3"/>
                      </a:moveTo>
                      <a:cubicBezTo>
                        <a:pt x="11" y="5"/>
                        <a:pt x="8" y="6"/>
                        <a:pt x="6" y="7"/>
                      </a:cubicBezTo>
                      <a:cubicBezTo>
                        <a:pt x="3" y="7"/>
                        <a:pt x="0" y="6"/>
                        <a:pt x="0" y="4"/>
                      </a:cubicBezTo>
                      <a:cubicBezTo>
                        <a:pt x="0" y="2"/>
                        <a:pt x="2" y="0"/>
                        <a:pt x="5" y="0"/>
                      </a:cubicBezTo>
                      <a:cubicBezTo>
                        <a:pt x="8" y="0"/>
                        <a:pt x="11" y="1"/>
                        <a:pt x="11" y="3"/>
                      </a:cubicBezTo>
                      <a:close/>
                    </a:path>
                  </a:pathLst>
                </a:custGeom>
                <a:solidFill>
                  <a:srgbClr val="FF9D78"/>
                </a:solidFill>
                <a:ln>
                  <a:noFill/>
                </a:ln>
              </p:spPr>
              <p:txBody>
                <a:bodyPr vert="horz" wrap="square" lIns="45720" tIns="22860" rIns="45720" bIns="22860" numCol="1" anchor="t" anchorCtr="0" compatLnSpc="1">
                  <a:prstTxWarp prst="textNoShape">
                    <a:avLst/>
                  </a:prstTxWarp>
                </a:bodyPr>
                <a:lstStyle/>
                <a:p>
                  <a:endParaRPr lang="en-US" sz="900"/>
                </a:p>
              </p:txBody>
            </p:sp>
            <p:grpSp>
              <p:nvGrpSpPr>
                <p:cNvPr id="100" name="Group 99">
                  <a:extLst>
                    <a:ext uri="{FF2B5EF4-FFF2-40B4-BE49-F238E27FC236}">
                      <a16:creationId xmlns:a16="http://schemas.microsoft.com/office/drawing/2014/main" id="{93321F67-BF26-1AFE-9A18-B1FBFE04DF8B}"/>
                    </a:ext>
                  </a:extLst>
                </p:cNvPr>
                <p:cNvGrpSpPr/>
                <p:nvPr/>
              </p:nvGrpSpPr>
              <p:grpSpPr>
                <a:xfrm>
                  <a:off x="1056893" y="1833312"/>
                  <a:ext cx="194939" cy="292410"/>
                  <a:chOff x="766791" y="7239466"/>
                  <a:chExt cx="549950" cy="824928"/>
                </a:xfrm>
              </p:grpSpPr>
              <p:sp>
                <p:nvSpPr>
                  <p:cNvPr id="110" name="Freeform 31692">
                    <a:extLst>
                      <a:ext uri="{FF2B5EF4-FFF2-40B4-BE49-F238E27FC236}">
                        <a16:creationId xmlns:a16="http://schemas.microsoft.com/office/drawing/2014/main" id="{F6215E05-C068-BBD6-59B5-7E637673E842}"/>
                      </a:ext>
                    </a:extLst>
                  </p:cNvPr>
                  <p:cNvSpPr>
                    <a:spLocks/>
                  </p:cNvSpPr>
                  <p:nvPr/>
                </p:nvSpPr>
                <p:spPr bwMode="auto">
                  <a:xfrm>
                    <a:off x="766791" y="7239466"/>
                    <a:ext cx="549950" cy="797437"/>
                  </a:xfrm>
                  <a:custGeom>
                    <a:avLst/>
                    <a:gdLst>
                      <a:gd name="T0" fmla="*/ 1 w 18"/>
                      <a:gd name="T1" fmla="*/ 12 h 25"/>
                      <a:gd name="T2" fmla="*/ 13 w 18"/>
                      <a:gd name="T3" fmla="*/ 2 h 25"/>
                      <a:gd name="T4" fmla="*/ 16 w 18"/>
                      <a:gd name="T5" fmla="*/ 17 h 25"/>
                      <a:gd name="T6" fmla="*/ 6 w 18"/>
                      <a:gd name="T7" fmla="*/ 23 h 25"/>
                      <a:gd name="T8" fmla="*/ 1 w 18"/>
                      <a:gd name="T9" fmla="*/ 12 h 25"/>
                    </a:gdLst>
                    <a:ahLst/>
                    <a:cxnLst>
                      <a:cxn ang="0">
                        <a:pos x="T0" y="T1"/>
                      </a:cxn>
                      <a:cxn ang="0">
                        <a:pos x="T2" y="T3"/>
                      </a:cxn>
                      <a:cxn ang="0">
                        <a:pos x="T4" y="T5"/>
                      </a:cxn>
                      <a:cxn ang="0">
                        <a:pos x="T6" y="T7"/>
                      </a:cxn>
                      <a:cxn ang="0">
                        <a:pos x="T8" y="T9"/>
                      </a:cxn>
                    </a:cxnLst>
                    <a:rect l="0" t="0" r="r" b="b"/>
                    <a:pathLst>
                      <a:path w="18" h="25">
                        <a:moveTo>
                          <a:pt x="1" y="12"/>
                        </a:moveTo>
                        <a:cubicBezTo>
                          <a:pt x="3" y="4"/>
                          <a:pt x="8" y="0"/>
                          <a:pt x="13" y="2"/>
                        </a:cubicBezTo>
                        <a:cubicBezTo>
                          <a:pt x="17" y="3"/>
                          <a:pt x="18" y="10"/>
                          <a:pt x="16" y="17"/>
                        </a:cubicBezTo>
                        <a:cubicBezTo>
                          <a:pt x="14" y="25"/>
                          <a:pt x="11" y="25"/>
                          <a:pt x="6" y="23"/>
                        </a:cubicBezTo>
                        <a:cubicBezTo>
                          <a:pt x="2" y="21"/>
                          <a:pt x="0" y="19"/>
                          <a:pt x="1" y="12"/>
                        </a:cubicBezTo>
                        <a:close/>
                      </a:path>
                    </a:pathLst>
                  </a:custGeom>
                  <a:solidFill>
                    <a:srgbClr val="B96C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111" name="Freeform 31693">
                    <a:extLst>
                      <a:ext uri="{FF2B5EF4-FFF2-40B4-BE49-F238E27FC236}">
                        <a16:creationId xmlns:a16="http://schemas.microsoft.com/office/drawing/2014/main" id="{D44ED7DC-DDC1-B2EB-21F2-EF3C03C6A0E9}"/>
                      </a:ext>
                    </a:extLst>
                  </p:cNvPr>
                  <p:cNvSpPr>
                    <a:spLocks/>
                  </p:cNvSpPr>
                  <p:nvPr/>
                </p:nvSpPr>
                <p:spPr bwMode="auto">
                  <a:xfrm>
                    <a:off x="766791" y="7294463"/>
                    <a:ext cx="549950" cy="769931"/>
                  </a:xfrm>
                  <a:custGeom>
                    <a:avLst/>
                    <a:gdLst>
                      <a:gd name="T0" fmla="*/ 1 w 18"/>
                      <a:gd name="T1" fmla="*/ 12 h 25"/>
                      <a:gd name="T2" fmla="*/ 13 w 18"/>
                      <a:gd name="T3" fmla="*/ 2 h 25"/>
                      <a:gd name="T4" fmla="*/ 16 w 18"/>
                      <a:gd name="T5" fmla="*/ 18 h 25"/>
                      <a:gd name="T6" fmla="*/ 7 w 18"/>
                      <a:gd name="T7" fmla="*/ 23 h 25"/>
                      <a:gd name="T8" fmla="*/ 1 w 18"/>
                      <a:gd name="T9" fmla="*/ 12 h 25"/>
                    </a:gdLst>
                    <a:ahLst/>
                    <a:cxnLst>
                      <a:cxn ang="0">
                        <a:pos x="T0" y="T1"/>
                      </a:cxn>
                      <a:cxn ang="0">
                        <a:pos x="T2" y="T3"/>
                      </a:cxn>
                      <a:cxn ang="0">
                        <a:pos x="T4" y="T5"/>
                      </a:cxn>
                      <a:cxn ang="0">
                        <a:pos x="T6" y="T7"/>
                      </a:cxn>
                      <a:cxn ang="0">
                        <a:pos x="T8" y="T9"/>
                      </a:cxn>
                    </a:cxnLst>
                    <a:rect l="0" t="0" r="r" b="b"/>
                    <a:pathLst>
                      <a:path w="18" h="25">
                        <a:moveTo>
                          <a:pt x="1" y="12"/>
                        </a:moveTo>
                        <a:cubicBezTo>
                          <a:pt x="3" y="5"/>
                          <a:pt x="8" y="0"/>
                          <a:pt x="13" y="2"/>
                        </a:cubicBezTo>
                        <a:cubicBezTo>
                          <a:pt x="17" y="4"/>
                          <a:pt x="18" y="11"/>
                          <a:pt x="16" y="18"/>
                        </a:cubicBezTo>
                        <a:cubicBezTo>
                          <a:pt x="15" y="25"/>
                          <a:pt x="11" y="25"/>
                          <a:pt x="7" y="23"/>
                        </a:cubicBezTo>
                        <a:cubicBezTo>
                          <a:pt x="2" y="22"/>
                          <a:pt x="0" y="20"/>
                          <a:pt x="1" y="12"/>
                        </a:cubicBezTo>
                        <a:close/>
                      </a:path>
                    </a:pathLst>
                  </a:custGeom>
                  <a:solidFill>
                    <a:srgbClr val="FFF8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112" name="Freeform 31697">
                    <a:extLst>
                      <a:ext uri="{FF2B5EF4-FFF2-40B4-BE49-F238E27FC236}">
                        <a16:creationId xmlns:a16="http://schemas.microsoft.com/office/drawing/2014/main" id="{8032E144-D6C4-2731-3DA4-F057EB3A6D6A}"/>
                      </a:ext>
                    </a:extLst>
                  </p:cNvPr>
                  <p:cNvSpPr>
                    <a:spLocks/>
                  </p:cNvSpPr>
                  <p:nvPr/>
                </p:nvSpPr>
                <p:spPr bwMode="auto">
                  <a:xfrm>
                    <a:off x="849274" y="7541949"/>
                    <a:ext cx="357477" cy="439961"/>
                  </a:xfrm>
                  <a:custGeom>
                    <a:avLst/>
                    <a:gdLst>
                      <a:gd name="T0" fmla="*/ 0 w 11"/>
                      <a:gd name="T1" fmla="*/ 7 h 15"/>
                      <a:gd name="T2" fmla="*/ 6 w 11"/>
                      <a:gd name="T3" fmla="*/ 1 h 15"/>
                      <a:gd name="T4" fmla="*/ 11 w 11"/>
                      <a:gd name="T5" fmla="*/ 8 h 15"/>
                      <a:gd name="T6" fmla="*/ 5 w 11"/>
                      <a:gd name="T7" fmla="*/ 14 h 15"/>
                      <a:gd name="T8" fmla="*/ 0 w 11"/>
                      <a:gd name="T9" fmla="*/ 7 h 15"/>
                    </a:gdLst>
                    <a:ahLst/>
                    <a:cxnLst>
                      <a:cxn ang="0">
                        <a:pos x="T0" y="T1"/>
                      </a:cxn>
                      <a:cxn ang="0">
                        <a:pos x="T2" y="T3"/>
                      </a:cxn>
                      <a:cxn ang="0">
                        <a:pos x="T4" y="T5"/>
                      </a:cxn>
                      <a:cxn ang="0">
                        <a:pos x="T6" y="T7"/>
                      </a:cxn>
                      <a:cxn ang="0">
                        <a:pos x="T8" y="T9"/>
                      </a:cxn>
                    </a:cxnLst>
                    <a:rect l="0" t="0" r="r" b="b"/>
                    <a:pathLst>
                      <a:path w="11" h="15">
                        <a:moveTo>
                          <a:pt x="0" y="7"/>
                        </a:moveTo>
                        <a:cubicBezTo>
                          <a:pt x="0" y="3"/>
                          <a:pt x="3" y="0"/>
                          <a:pt x="6" y="1"/>
                        </a:cubicBezTo>
                        <a:cubicBezTo>
                          <a:pt x="9" y="1"/>
                          <a:pt x="11" y="4"/>
                          <a:pt x="11" y="8"/>
                        </a:cubicBezTo>
                        <a:cubicBezTo>
                          <a:pt x="10" y="12"/>
                          <a:pt x="8" y="15"/>
                          <a:pt x="5" y="14"/>
                        </a:cubicBezTo>
                        <a:cubicBezTo>
                          <a:pt x="2" y="14"/>
                          <a:pt x="0" y="11"/>
                          <a:pt x="0" y="7"/>
                        </a:cubicBezTo>
                        <a:close/>
                      </a:path>
                    </a:pathLst>
                  </a:custGeom>
                  <a:solidFill>
                    <a:srgbClr val="83AD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113" name="Freeform 31698">
                    <a:extLst>
                      <a:ext uri="{FF2B5EF4-FFF2-40B4-BE49-F238E27FC236}">
                        <a16:creationId xmlns:a16="http://schemas.microsoft.com/office/drawing/2014/main" id="{BB92493E-3090-A6DE-55FB-082D4319C5A0}"/>
                      </a:ext>
                    </a:extLst>
                  </p:cNvPr>
                  <p:cNvSpPr>
                    <a:spLocks/>
                  </p:cNvSpPr>
                  <p:nvPr/>
                </p:nvSpPr>
                <p:spPr bwMode="auto">
                  <a:xfrm>
                    <a:off x="959265" y="7596943"/>
                    <a:ext cx="109990" cy="109989"/>
                  </a:xfrm>
                  <a:custGeom>
                    <a:avLst/>
                    <a:gdLst>
                      <a:gd name="T0" fmla="*/ 0 w 4"/>
                      <a:gd name="T1" fmla="*/ 2 h 4"/>
                      <a:gd name="T2" fmla="*/ 2 w 4"/>
                      <a:gd name="T3" fmla="*/ 0 h 4"/>
                      <a:gd name="T4" fmla="*/ 4 w 4"/>
                      <a:gd name="T5" fmla="*/ 2 h 4"/>
                      <a:gd name="T6" fmla="*/ 2 w 4"/>
                      <a:gd name="T7" fmla="*/ 4 h 4"/>
                      <a:gd name="T8" fmla="*/ 0 w 4"/>
                      <a:gd name="T9" fmla="*/ 2 h 4"/>
                    </a:gdLst>
                    <a:ahLst/>
                    <a:cxnLst>
                      <a:cxn ang="0">
                        <a:pos x="T0" y="T1"/>
                      </a:cxn>
                      <a:cxn ang="0">
                        <a:pos x="T2" y="T3"/>
                      </a:cxn>
                      <a:cxn ang="0">
                        <a:pos x="T4" y="T5"/>
                      </a:cxn>
                      <a:cxn ang="0">
                        <a:pos x="T6" y="T7"/>
                      </a:cxn>
                      <a:cxn ang="0">
                        <a:pos x="T8" y="T9"/>
                      </a:cxn>
                    </a:cxnLst>
                    <a:rect l="0" t="0" r="r" b="b"/>
                    <a:pathLst>
                      <a:path w="4" h="4">
                        <a:moveTo>
                          <a:pt x="0" y="2"/>
                        </a:moveTo>
                        <a:cubicBezTo>
                          <a:pt x="0" y="1"/>
                          <a:pt x="1" y="0"/>
                          <a:pt x="2" y="0"/>
                        </a:cubicBezTo>
                        <a:cubicBezTo>
                          <a:pt x="3" y="0"/>
                          <a:pt x="4" y="1"/>
                          <a:pt x="4" y="2"/>
                        </a:cubicBezTo>
                        <a:cubicBezTo>
                          <a:pt x="4" y="4"/>
                          <a:pt x="3" y="4"/>
                          <a:pt x="2" y="4"/>
                        </a:cubicBezTo>
                        <a:cubicBezTo>
                          <a:pt x="1" y="4"/>
                          <a:pt x="0" y="3"/>
                          <a:pt x="0" y="2"/>
                        </a:cubicBezTo>
                        <a:close/>
                      </a:path>
                    </a:pathLst>
                  </a:custGeom>
                  <a:solidFill>
                    <a:srgbClr val="AFD1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grpSp>
            <p:grpSp>
              <p:nvGrpSpPr>
                <p:cNvPr id="101" name="Group 100">
                  <a:extLst>
                    <a:ext uri="{FF2B5EF4-FFF2-40B4-BE49-F238E27FC236}">
                      <a16:creationId xmlns:a16="http://schemas.microsoft.com/office/drawing/2014/main" id="{3649AB79-F637-A357-3365-90F633C5AD36}"/>
                    </a:ext>
                  </a:extLst>
                </p:cNvPr>
                <p:cNvGrpSpPr/>
                <p:nvPr/>
              </p:nvGrpSpPr>
              <p:grpSpPr>
                <a:xfrm>
                  <a:off x="559092" y="1829781"/>
                  <a:ext cx="221682" cy="282665"/>
                  <a:chOff x="-360617" y="7129477"/>
                  <a:chExt cx="659942" cy="797437"/>
                </a:xfrm>
              </p:grpSpPr>
              <p:sp>
                <p:nvSpPr>
                  <p:cNvPr id="106" name="Freeform 31690">
                    <a:extLst>
                      <a:ext uri="{FF2B5EF4-FFF2-40B4-BE49-F238E27FC236}">
                        <a16:creationId xmlns:a16="http://schemas.microsoft.com/office/drawing/2014/main" id="{8BE1F9A8-10DA-B9B8-1AB9-131EC7448C38}"/>
                      </a:ext>
                    </a:extLst>
                  </p:cNvPr>
                  <p:cNvSpPr>
                    <a:spLocks/>
                  </p:cNvSpPr>
                  <p:nvPr/>
                </p:nvSpPr>
                <p:spPr bwMode="auto">
                  <a:xfrm>
                    <a:off x="-360617" y="7129477"/>
                    <a:ext cx="632453" cy="769931"/>
                  </a:xfrm>
                  <a:custGeom>
                    <a:avLst/>
                    <a:gdLst>
                      <a:gd name="T0" fmla="*/ 2 w 20"/>
                      <a:gd name="T1" fmla="*/ 17 h 25"/>
                      <a:gd name="T2" fmla="*/ 9 w 20"/>
                      <a:gd name="T3" fmla="*/ 2 h 25"/>
                      <a:gd name="T4" fmla="*/ 19 w 20"/>
                      <a:gd name="T5" fmla="*/ 13 h 25"/>
                      <a:gd name="T6" fmla="*/ 11 w 20"/>
                      <a:gd name="T7" fmla="*/ 24 h 25"/>
                      <a:gd name="T8" fmla="*/ 2 w 20"/>
                      <a:gd name="T9" fmla="*/ 17 h 25"/>
                    </a:gdLst>
                    <a:ahLst/>
                    <a:cxnLst>
                      <a:cxn ang="0">
                        <a:pos x="T0" y="T1"/>
                      </a:cxn>
                      <a:cxn ang="0">
                        <a:pos x="T2" y="T3"/>
                      </a:cxn>
                      <a:cxn ang="0">
                        <a:pos x="T4" y="T5"/>
                      </a:cxn>
                      <a:cxn ang="0">
                        <a:pos x="T6" y="T7"/>
                      </a:cxn>
                      <a:cxn ang="0">
                        <a:pos x="T8" y="T9"/>
                      </a:cxn>
                    </a:cxnLst>
                    <a:rect l="0" t="0" r="r" b="b"/>
                    <a:pathLst>
                      <a:path w="20" h="25">
                        <a:moveTo>
                          <a:pt x="2" y="17"/>
                        </a:moveTo>
                        <a:cubicBezTo>
                          <a:pt x="0" y="10"/>
                          <a:pt x="4" y="3"/>
                          <a:pt x="9" y="2"/>
                        </a:cubicBezTo>
                        <a:cubicBezTo>
                          <a:pt x="14" y="0"/>
                          <a:pt x="18" y="6"/>
                          <a:pt x="19" y="13"/>
                        </a:cubicBezTo>
                        <a:cubicBezTo>
                          <a:pt x="20" y="20"/>
                          <a:pt x="17" y="22"/>
                          <a:pt x="11" y="24"/>
                        </a:cubicBezTo>
                        <a:cubicBezTo>
                          <a:pt x="6" y="25"/>
                          <a:pt x="3" y="25"/>
                          <a:pt x="2" y="17"/>
                        </a:cubicBezTo>
                        <a:close/>
                      </a:path>
                    </a:pathLst>
                  </a:custGeom>
                  <a:solidFill>
                    <a:srgbClr val="B96C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107" name="Freeform 31691">
                    <a:extLst>
                      <a:ext uri="{FF2B5EF4-FFF2-40B4-BE49-F238E27FC236}">
                        <a16:creationId xmlns:a16="http://schemas.microsoft.com/office/drawing/2014/main" id="{48E76038-EAF8-FB77-A7B1-E788DF39D2D1}"/>
                      </a:ext>
                    </a:extLst>
                  </p:cNvPr>
                  <p:cNvSpPr>
                    <a:spLocks/>
                  </p:cNvSpPr>
                  <p:nvPr/>
                </p:nvSpPr>
                <p:spPr bwMode="auto">
                  <a:xfrm>
                    <a:off x="-305621" y="7156983"/>
                    <a:ext cx="604946" cy="769931"/>
                  </a:xfrm>
                  <a:custGeom>
                    <a:avLst/>
                    <a:gdLst>
                      <a:gd name="T0" fmla="*/ 1 w 20"/>
                      <a:gd name="T1" fmla="*/ 17 h 25"/>
                      <a:gd name="T2" fmla="*/ 9 w 20"/>
                      <a:gd name="T3" fmla="*/ 2 h 25"/>
                      <a:gd name="T4" fmla="*/ 19 w 20"/>
                      <a:gd name="T5" fmla="*/ 13 h 25"/>
                      <a:gd name="T6" fmla="*/ 11 w 20"/>
                      <a:gd name="T7" fmla="*/ 24 h 25"/>
                      <a:gd name="T8" fmla="*/ 1 w 20"/>
                      <a:gd name="T9" fmla="*/ 17 h 25"/>
                    </a:gdLst>
                    <a:ahLst/>
                    <a:cxnLst>
                      <a:cxn ang="0">
                        <a:pos x="T0" y="T1"/>
                      </a:cxn>
                      <a:cxn ang="0">
                        <a:pos x="T2" y="T3"/>
                      </a:cxn>
                      <a:cxn ang="0">
                        <a:pos x="T4" y="T5"/>
                      </a:cxn>
                      <a:cxn ang="0">
                        <a:pos x="T6" y="T7"/>
                      </a:cxn>
                      <a:cxn ang="0">
                        <a:pos x="T8" y="T9"/>
                      </a:cxn>
                    </a:cxnLst>
                    <a:rect l="0" t="0" r="r" b="b"/>
                    <a:pathLst>
                      <a:path w="20" h="25">
                        <a:moveTo>
                          <a:pt x="1" y="17"/>
                        </a:moveTo>
                        <a:cubicBezTo>
                          <a:pt x="0" y="10"/>
                          <a:pt x="4" y="3"/>
                          <a:pt x="9" y="2"/>
                        </a:cubicBezTo>
                        <a:cubicBezTo>
                          <a:pt x="14" y="0"/>
                          <a:pt x="18" y="6"/>
                          <a:pt x="19" y="13"/>
                        </a:cubicBezTo>
                        <a:cubicBezTo>
                          <a:pt x="20" y="20"/>
                          <a:pt x="17" y="22"/>
                          <a:pt x="11" y="24"/>
                        </a:cubicBezTo>
                        <a:cubicBezTo>
                          <a:pt x="6" y="25"/>
                          <a:pt x="3" y="25"/>
                          <a:pt x="1" y="17"/>
                        </a:cubicBezTo>
                        <a:close/>
                      </a:path>
                    </a:pathLst>
                  </a:custGeom>
                  <a:solidFill>
                    <a:srgbClr val="FFF8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108" name="Freeform 31696">
                    <a:extLst>
                      <a:ext uri="{FF2B5EF4-FFF2-40B4-BE49-F238E27FC236}">
                        <a16:creationId xmlns:a16="http://schemas.microsoft.com/office/drawing/2014/main" id="{6B78E26C-9631-17B9-874C-B1ACB049F447}"/>
                      </a:ext>
                    </a:extLst>
                  </p:cNvPr>
                  <p:cNvSpPr>
                    <a:spLocks/>
                  </p:cNvSpPr>
                  <p:nvPr/>
                </p:nvSpPr>
                <p:spPr bwMode="auto">
                  <a:xfrm>
                    <a:off x="-168125" y="7431957"/>
                    <a:ext cx="302482" cy="412472"/>
                  </a:xfrm>
                  <a:custGeom>
                    <a:avLst/>
                    <a:gdLst>
                      <a:gd name="T0" fmla="*/ 0 w 10"/>
                      <a:gd name="T1" fmla="*/ 6 h 13"/>
                      <a:gd name="T2" fmla="*/ 5 w 10"/>
                      <a:gd name="T3" fmla="*/ 0 h 13"/>
                      <a:gd name="T4" fmla="*/ 10 w 10"/>
                      <a:gd name="T5" fmla="*/ 7 h 13"/>
                      <a:gd name="T6" fmla="*/ 5 w 10"/>
                      <a:gd name="T7" fmla="*/ 13 h 13"/>
                      <a:gd name="T8" fmla="*/ 0 w 10"/>
                      <a:gd name="T9" fmla="*/ 6 h 13"/>
                    </a:gdLst>
                    <a:ahLst/>
                    <a:cxnLst>
                      <a:cxn ang="0">
                        <a:pos x="T0" y="T1"/>
                      </a:cxn>
                      <a:cxn ang="0">
                        <a:pos x="T2" y="T3"/>
                      </a:cxn>
                      <a:cxn ang="0">
                        <a:pos x="T4" y="T5"/>
                      </a:cxn>
                      <a:cxn ang="0">
                        <a:pos x="T6" y="T7"/>
                      </a:cxn>
                      <a:cxn ang="0">
                        <a:pos x="T8" y="T9"/>
                      </a:cxn>
                    </a:cxnLst>
                    <a:rect l="0" t="0" r="r" b="b"/>
                    <a:pathLst>
                      <a:path w="10" h="13">
                        <a:moveTo>
                          <a:pt x="0" y="6"/>
                        </a:moveTo>
                        <a:cubicBezTo>
                          <a:pt x="0" y="3"/>
                          <a:pt x="2" y="0"/>
                          <a:pt x="5" y="0"/>
                        </a:cubicBezTo>
                        <a:cubicBezTo>
                          <a:pt x="8" y="0"/>
                          <a:pt x="10" y="3"/>
                          <a:pt x="10" y="7"/>
                        </a:cubicBezTo>
                        <a:cubicBezTo>
                          <a:pt x="10" y="10"/>
                          <a:pt x="7" y="13"/>
                          <a:pt x="5" y="13"/>
                        </a:cubicBezTo>
                        <a:cubicBezTo>
                          <a:pt x="2" y="13"/>
                          <a:pt x="0" y="10"/>
                          <a:pt x="0" y="6"/>
                        </a:cubicBezTo>
                        <a:close/>
                      </a:path>
                    </a:pathLst>
                  </a:custGeom>
                  <a:solidFill>
                    <a:srgbClr val="83AD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109" name="Freeform 31699">
                    <a:extLst>
                      <a:ext uri="{FF2B5EF4-FFF2-40B4-BE49-F238E27FC236}">
                        <a16:creationId xmlns:a16="http://schemas.microsoft.com/office/drawing/2014/main" id="{1EF17A56-CEFB-E7B8-B9E8-C0272A379E63}"/>
                      </a:ext>
                    </a:extLst>
                  </p:cNvPr>
                  <p:cNvSpPr>
                    <a:spLocks/>
                  </p:cNvSpPr>
                  <p:nvPr/>
                </p:nvSpPr>
                <p:spPr bwMode="auto">
                  <a:xfrm>
                    <a:off x="-113130" y="7459447"/>
                    <a:ext cx="137496" cy="137496"/>
                  </a:xfrm>
                  <a:custGeom>
                    <a:avLst/>
                    <a:gdLst>
                      <a:gd name="T0" fmla="*/ 0 w 4"/>
                      <a:gd name="T1" fmla="*/ 2 h 4"/>
                      <a:gd name="T2" fmla="*/ 2 w 4"/>
                      <a:gd name="T3" fmla="*/ 0 h 4"/>
                      <a:gd name="T4" fmla="*/ 4 w 4"/>
                      <a:gd name="T5" fmla="*/ 2 h 4"/>
                      <a:gd name="T6" fmla="*/ 2 w 4"/>
                      <a:gd name="T7" fmla="*/ 4 h 4"/>
                      <a:gd name="T8" fmla="*/ 0 w 4"/>
                      <a:gd name="T9" fmla="*/ 2 h 4"/>
                    </a:gdLst>
                    <a:ahLst/>
                    <a:cxnLst>
                      <a:cxn ang="0">
                        <a:pos x="T0" y="T1"/>
                      </a:cxn>
                      <a:cxn ang="0">
                        <a:pos x="T2" y="T3"/>
                      </a:cxn>
                      <a:cxn ang="0">
                        <a:pos x="T4" y="T5"/>
                      </a:cxn>
                      <a:cxn ang="0">
                        <a:pos x="T6" y="T7"/>
                      </a:cxn>
                      <a:cxn ang="0">
                        <a:pos x="T8" y="T9"/>
                      </a:cxn>
                    </a:cxnLst>
                    <a:rect l="0" t="0" r="r" b="b"/>
                    <a:pathLst>
                      <a:path w="4" h="4">
                        <a:moveTo>
                          <a:pt x="0" y="2"/>
                        </a:moveTo>
                        <a:cubicBezTo>
                          <a:pt x="0" y="1"/>
                          <a:pt x="1" y="0"/>
                          <a:pt x="2" y="0"/>
                        </a:cubicBezTo>
                        <a:cubicBezTo>
                          <a:pt x="3" y="0"/>
                          <a:pt x="4" y="1"/>
                          <a:pt x="4" y="2"/>
                        </a:cubicBezTo>
                        <a:cubicBezTo>
                          <a:pt x="4" y="4"/>
                          <a:pt x="3" y="4"/>
                          <a:pt x="2" y="4"/>
                        </a:cubicBezTo>
                        <a:cubicBezTo>
                          <a:pt x="1" y="4"/>
                          <a:pt x="0" y="3"/>
                          <a:pt x="0" y="2"/>
                        </a:cubicBezTo>
                        <a:close/>
                      </a:path>
                    </a:pathLst>
                  </a:custGeom>
                  <a:solidFill>
                    <a:srgbClr val="AFD1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grpSp>
            <p:sp>
              <p:nvSpPr>
                <p:cNvPr id="102" name="Freeform 31687">
                  <a:extLst>
                    <a:ext uri="{FF2B5EF4-FFF2-40B4-BE49-F238E27FC236}">
                      <a16:creationId xmlns:a16="http://schemas.microsoft.com/office/drawing/2014/main" id="{18A7BF1B-798F-9167-B3C7-4159218373E9}"/>
                    </a:ext>
                  </a:extLst>
                </p:cNvPr>
                <p:cNvSpPr>
                  <a:spLocks/>
                </p:cNvSpPr>
                <p:nvPr/>
              </p:nvSpPr>
              <p:spPr bwMode="auto">
                <a:xfrm flipH="1">
                  <a:off x="1103702" y="2195323"/>
                  <a:ext cx="200791" cy="64793"/>
                </a:xfrm>
                <a:custGeom>
                  <a:avLst/>
                  <a:gdLst>
                    <a:gd name="T0" fmla="*/ 11 w 11"/>
                    <a:gd name="T1" fmla="*/ 3 h 7"/>
                    <a:gd name="T2" fmla="*/ 6 w 11"/>
                    <a:gd name="T3" fmla="*/ 7 h 7"/>
                    <a:gd name="T4" fmla="*/ 0 w 11"/>
                    <a:gd name="T5" fmla="*/ 4 h 7"/>
                    <a:gd name="T6" fmla="*/ 5 w 11"/>
                    <a:gd name="T7" fmla="*/ 0 h 7"/>
                    <a:gd name="T8" fmla="*/ 11 w 11"/>
                    <a:gd name="T9" fmla="*/ 3 h 7"/>
                  </a:gdLst>
                  <a:ahLst/>
                  <a:cxnLst>
                    <a:cxn ang="0">
                      <a:pos x="T0" y="T1"/>
                    </a:cxn>
                    <a:cxn ang="0">
                      <a:pos x="T2" y="T3"/>
                    </a:cxn>
                    <a:cxn ang="0">
                      <a:pos x="T4" y="T5"/>
                    </a:cxn>
                    <a:cxn ang="0">
                      <a:pos x="T6" y="T7"/>
                    </a:cxn>
                    <a:cxn ang="0">
                      <a:pos x="T8" y="T9"/>
                    </a:cxn>
                  </a:cxnLst>
                  <a:rect l="0" t="0" r="r" b="b"/>
                  <a:pathLst>
                    <a:path w="11" h="7">
                      <a:moveTo>
                        <a:pt x="11" y="3"/>
                      </a:moveTo>
                      <a:cubicBezTo>
                        <a:pt x="11" y="5"/>
                        <a:pt x="8" y="6"/>
                        <a:pt x="6" y="7"/>
                      </a:cubicBezTo>
                      <a:cubicBezTo>
                        <a:pt x="3" y="7"/>
                        <a:pt x="0" y="6"/>
                        <a:pt x="0" y="4"/>
                      </a:cubicBezTo>
                      <a:cubicBezTo>
                        <a:pt x="0" y="2"/>
                        <a:pt x="2" y="0"/>
                        <a:pt x="5" y="0"/>
                      </a:cubicBezTo>
                      <a:cubicBezTo>
                        <a:pt x="8" y="0"/>
                        <a:pt x="11" y="1"/>
                        <a:pt x="11" y="3"/>
                      </a:cubicBezTo>
                      <a:close/>
                    </a:path>
                  </a:pathLst>
                </a:custGeom>
                <a:solidFill>
                  <a:srgbClr val="FF9D78"/>
                </a:solidFill>
                <a:ln>
                  <a:noFill/>
                </a:ln>
              </p:spPr>
              <p:txBody>
                <a:bodyPr vert="horz" wrap="square" lIns="45720" tIns="22860" rIns="45720" bIns="22860" numCol="1" anchor="t" anchorCtr="0" compatLnSpc="1">
                  <a:prstTxWarp prst="textNoShape">
                    <a:avLst/>
                  </a:prstTxWarp>
                </a:bodyPr>
                <a:lstStyle/>
                <a:p>
                  <a:endParaRPr lang="en-US" sz="900"/>
                </a:p>
              </p:txBody>
            </p:sp>
            <p:sp>
              <p:nvSpPr>
                <p:cNvPr id="103" name="Freeform 383">
                  <a:extLst>
                    <a:ext uri="{FF2B5EF4-FFF2-40B4-BE49-F238E27FC236}">
                      <a16:creationId xmlns:a16="http://schemas.microsoft.com/office/drawing/2014/main" id="{3CE5F8C6-DFA4-5F5D-A15E-35A4D959273D}"/>
                    </a:ext>
                  </a:extLst>
                </p:cNvPr>
                <p:cNvSpPr>
                  <a:spLocks/>
                </p:cNvSpPr>
                <p:nvPr/>
              </p:nvSpPr>
              <p:spPr bwMode="auto">
                <a:xfrm flipH="1">
                  <a:off x="271771" y="1319160"/>
                  <a:ext cx="1364741" cy="710052"/>
                </a:xfrm>
                <a:custGeom>
                  <a:avLst/>
                  <a:gdLst>
                    <a:gd name="connsiteX0" fmla="*/ 649769 w 1364741"/>
                    <a:gd name="connsiteY0" fmla="*/ 0 h 710052"/>
                    <a:gd name="connsiteX1" fmla="*/ 34563 w 1364741"/>
                    <a:gd name="connsiteY1" fmla="*/ 132755 h 710052"/>
                    <a:gd name="connsiteX2" fmla="*/ 0 w 1364741"/>
                    <a:gd name="connsiteY2" fmla="*/ 152901 h 710052"/>
                    <a:gd name="connsiteX3" fmla="*/ 11432 w 1364741"/>
                    <a:gd name="connsiteY3" fmla="*/ 165070 h 710052"/>
                    <a:gd name="connsiteX4" fmla="*/ 71258 w 1364741"/>
                    <a:gd name="connsiteY4" fmla="*/ 212881 h 710052"/>
                    <a:gd name="connsiteX5" fmla="*/ 74150 w 1364741"/>
                    <a:gd name="connsiteY5" fmla="*/ 214518 h 710052"/>
                    <a:gd name="connsiteX6" fmla="*/ 72594 w 1364741"/>
                    <a:gd name="connsiteY6" fmla="*/ 222947 h 710052"/>
                    <a:gd name="connsiteX7" fmla="*/ 122083 w 1364741"/>
                    <a:gd name="connsiteY7" fmla="*/ 688329 h 710052"/>
                    <a:gd name="connsiteX8" fmla="*/ 219463 w 1364741"/>
                    <a:gd name="connsiteY8" fmla="*/ 274678 h 710052"/>
                    <a:gd name="connsiteX9" fmla="*/ 251743 w 1364741"/>
                    <a:gd name="connsiteY9" fmla="*/ 271521 h 710052"/>
                    <a:gd name="connsiteX10" fmla="*/ 268437 w 1364741"/>
                    <a:gd name="connsiteY10" fmla="*/ 267433 h 710052"/>
                    <a:gd name="connsiteX11" fmla="*/ 315785 w 1364741"/>
                    <a:gd name="connsiteY11" fmla="*/ 270728 h 710052"/>
                    <a:gd name="connsiteX12" fmla="*/ 549159 w 1364741"/>
                    <a:gd name="connsiteY12" fmla="*/ 247991 h 710052"/>
                    <a:gd name="connsiteX13" fmla="*/ 599620 w 1364741"/>
                    <a:gd name="connsiteY13" fmla="*/ 233318 h 710052"/>
                    <a:gd name="connsiteX14" fmla="*/ 614726 w 1364741"/>
                    <a:gd name="connsiteY14" fmla="*/ 232121 h 710052"/>
                    <a:gd name="connsiteX15" fmla="*/ 910345 w 1364741"/>
                    <a:gd name="connsiteY15" fmla="*/ 219706 h 710052"/>
                    <a:gd name="connsiteX16" fmla="*/ 1174858 w 1364741"/>
                    <a:gd name="connsiteY16" fmla="*/ 308025 h 710052"/>
                    <a:gd name="connsiteX17" fmla="*/ 1290924 w 1364741"/>
                    <a:gd name="connsiteY17" fmla="*/ 707576 h 710052"/>
                    <a:gd name="connsiteX18" fmla="*/ 1329599 w 1364741"/>
                    <a:gd name="connsiteY18" fmla="*/ 547773 h 710052"/>
                    <a:gd name="connsiteX19" fmla="*/ 1343229 w 1364741"/>
                    <a:gd name="connsiteY19" fmla="*/ 478360 h 710052"/>
                    <a:gd name="connsiteX20" fmla="*/ 1364741 w 1364741"/>
                    <a:gd name="connsiteY20" fmla="*/ 364627 h 710052"/>
                    <a:gd name="connsiteX21" fmla="*/ 1362678 w 1364741"/>
                    <a:gd name="connsiteY21" fmla="*/ 190015 h 710052"/>
                    <a:gd name="connsiteX22" fmla="*/ 1362651 w 1364741"/>
                    <a:gd name="connsiteY22" fmla="*/ 189688 h 710052"/>
                    <a:gd name="connsiteX23" fmla="*/ 1264975 w 1364741"/>
                    <a:gd name="connsiteY23" fmla="*/ 132755 h 710052"/>
                    <a:gd name="connsiteX24" fmla="*/ 649769 w 1364741"/>
                    <a:gd name="connsiteY24" fmla="*/ 0 h 710052"/>
                    <a:gd name="connsiteX0" fmla="*/ 649769 w 1364741"/>
                    <a:gd name="connsiteY0" fmla="*/ 0 h 710052"/>
                    <a:gd name="connsiteX1" fmla="*/ 34563 w 1364741"/>
                    <a:gd name="connsiteY1" fmla="*/ 132755 h 710052"/>
                    <a:gd name="connsiteX2" fmla="*/ 0 w 1364741"/>
                    <a:gd name="connsiteY2" fmla="*/ 152901 h 710052"/>
                    <a:gd name="connsiteX3" fmla="*/ 11432 w 1364741"/>
                    <a:gd name="connsiteY3" fmla="*/ 165070 h 710052"/>
                    <a:gd name="connsiteX4" fmla="*/ 71258 w 1364741"/>
                    <a:gd name="connsiteY4" fmla="*/ 212881 h 710052"/>
                    <a:gd name="connsiteX5" fmla="*/ 74150 w 1364741"/>
                    <a:gd name="connsiteY5" fmla="*/ 214518 h 710052"/>
                    <a:gd name="connsiteX6" fmla="*/ 72594 w 1364741"/>
                    <a:gd name="connsiteY6" fmla="*/ 222947 h 710052"/>
                    <a:gd name="connsiteX7" fmla="*/ 122083 w 1364741"/>
                    <a:gd name="connsiteY7" fmla="*/ 688329 h 710052"/>
                    <a:gd name="connsiteX8" fmla="*/ 219463 w 1364741"/>
                    <a:gd name="connsiteY8" fmla="*/ 274678 h 710052"/>
                    <a:gd name="connsiteX9" fmla="*/ 251743 w 1364741"/>
                    <a:gd name="connsiteY9" fmla="*/ 271521 h 710052"/>
                    <a:gd name="connsiteX10" fmla="*/ 268437 w 1364741"/>
                    <a:gd name="connsiteY10" fmla="*/ 267433 h 710052"/>
                    <a:gd name="connsiteX11" fmla="*/ 315785 w 1364741"/>
                    <a:gd name="connsiteY11" fmla="*/ 270728 h 710052"/>
                    <a:gd name="connsiteX12" fmla="*/ 549159 w 1364741"/>
                    <a:gd name="connsiteY12" fmla="*/ 247991 h 710052"/>
                    <a:gd name="connsiteX13" fmla="*/ 599620 w 1364741"/>
                    <a:gd name="connsiteY13" fmla="*/ 233318 h 710052"/>
                    <a:gd name="connsiteX14" fmla="*/ 614726 w 1364741"/>
                    <a:gd name="connsiteY14" fmla="*/ 232121 h 710052"/>
                    <a:gd name="connsiteX15" fmla="*/ 910345 w 1364741"/>
                    <a:gd name="connsiteY15" fmla="*/ 219706 h 710052"/>
                    <a:gd name="connsiteX16" fmla="*/ 1174858 w 1364741"/>
                    <a:gd name="connsiteY16" fmla="*/ 308025 h 710052"/>
                    <a:gd name="connsiteX17" fmla="*/ 1290924 w 1364741"/>
                    <a:gd name="connsiteY17" fmla="*/ 707576 h 710052"/>
                    <a:gd name="connsiteX18" fmla="*/ 1329599 w 1364741"/>
                    <a:gd name="connsiteY18" fmla="*/ 547773 h 710052"/>
                    <a:gd name="connsiteX19" fmla="*/ 1343229 w 1364741"/>
                    <a:gd name="connsiteY19" fmla="*/ 478360 h 710052"/>
                    <a:gd name="connsiteX20" fmla="*/ 1364741 w 1364741"/>
                    <a:gd name="connsiteY20" fmla="*/ 364627 h 710052"/>
                    <a:gd name="connsiteX21" fmla="*/ 1362678 w 1364741"/>
                    <a:gd name="connsiteY21" fmla="*/ 190015 h 710052"/>
                    <a:gd name="connsiteX22" fmla="*/ 1298256 w 1364741"/>
                    <a:gd name="connsiteY22" fmla="*/ 202567 h 710052"/>
                    <a:gd name="connsiteX23" fmla="*/ 1264975 w 1364741"/>
                    <a:gd name="connsiteY23" fmla="*/ 132755 h 710052"/>
                    <a:gd name="connsiteX24" fmla="*/ 649769 w 1364741"/>
                    <a:gd name="connsiteY24" fmla="*/ 0 h 710052"/>
                    <a:gd name="connsiteX0" fmla="*/ 649769 w 1364741"/>
                    <a:gd name="connsiteY0" fmla="*/ 0 h 710052"/>
                    <a:gd name="connsiteX1" fmla="*/ 34563 w 1364741"/>
                    <a:gd name="connsiteY1" fmla="*/ 132755 h 710052"/>
                    <a:gd name="connsiteX2" fmla="*/ 0 w 1364741"/>
                    <a:gd name="connsiteY2" fmla="*/ 152901 h 710052"/>
                    <a:gd name="connsiteX3" fmla="*/ 11432 w 1364741"/>
                    <a:gd name="connsiteY3" fmla="*/ 165070 h 710052"/>
                    <a:gd name="connsiteX4" fmla="*/ 71258 w 1364741"/>
                    <a:gd name="connsiteY4" fmla="*/ 212881 h 710052"/>
                    <a:gd name="connsiteX5" fmla="*/ 74150 w 1364741"/>
                    <a:gd name="connsiteY5" fmla="*/ 214518 h 710052"/>
                    <a:gd name="connsiteX6" fmla="*/ 72594 w 1364741"/>
                    <a:gd name="connsiteY6" fmla="*/ 222947 h 710052"/>
                    <a:gd name="connsiteX7" fmla="*/ 122083 w 1364741"/>
                    <a:gd name="connsiteY7" fmla="*/ 688329 h 710052"/>
                    <a:gd name="connsiteX8" fmla="*/ 219463 w 1364741"/>
                    <a:gd name="connsiteY8" fmla="*/ 274678 h 710052"/>
                    <a:gd name="connsiteX9" fmla="*/ 251743 w 1364741"/>
                    <a:gd name="connsiteY9" fmla="*/ 271521 h 710052"/>
                    <a:gd name="connsiteX10" fmla="*/ 268437 w 1364741"/>
                    <a:gd name="connsiteY10" fmla="*/ 267433 h 710052"/>
                    <a:gd name="connsiteX11" fmla="*/ 315785 w 1364741"/>
                    <a:gd name="connsiteY11" fmla="*/ 270728 h 710052"/>
                    <a:gd name="connsiteX12" fmla="*/ 549159 w 1364741"/>
                    <a:gd name="connsiteY12" fmla="*/ 247991 h 710052"/>
                    <a:gd name="connsiteX13" fmla="*/ 599620 w 1364741"/>
                    <a:gd name="connsiteY13" fmla="*/ 233318 h 710052"/>
                    <a:gd name="connsiteX14" fmla="*/ 614726 w 1364741"/>
                    <a:gd name="connsiteY14" fmla="*/ 232121 h 710052"/>
                    <a:gd name="connsiteX15" fmla="*/ 910345 w 1364741"/>
                    <a:gd name="connsiteY15" fmla="*/ 219706 h 710052"/>
                    <a:gd name="connsiteX16" fmla="*/ 1174858 w 1364741"/>
                    <a:gd name="connsiteY16" fmla="*/ 308025 h 710052"/>
                    <a:gd name="connsiteX17" fmla="*/ 1290924 w 1364741"/>
                    <a:gd name="connsiteY17" fmla="*/ 707576 h 710052"/>
                    <a:gd name="connsiteX18" fmla="*/ 1329599 w 1364741"/>
                    <a:gd name="connsiteY18" fmla="*/ 547773 h 710052"/>
                    <a:gd name="connsiteX19" fmla="*/ 1343229 w 1364741"/>
                    <a:gd name="connsiteY19" fmla="*/ 478360 h 710052"/>
                    <a:gd name="connsiteX20" fmla="*/ 1364741 w 1364741"/>
                    <a:gd name="connsiteY20" fmla="*/ 364627 h 710052"/>
                    <a:gd name="connsiteX21" fmla="*/ 1298256 w 1364741"/>
                    <a:gd name="connsiteY21" fmla="*/ 202567 h 710052"/>
                    <a:gd name="connsiteX22" fmla="*/ 1264975 w 1364741"/>
                    <a:gd name="connsiteY22" fmla="*/ 132755 h 710052"/>
                    <a:gd name="connsiteX23" fmla="*/ 649769 w 1364741"/>
                    <a:gd name="connsiteY23" fmla="*/ 0 h 710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364741" h="710052">
                      <a:moveTo>
                        <a:pt x="649769" y="0"/>
                      </a:moveTo>
                      <a:cubicBezTo>
                        <a:pt x="421883" y="0"/>
                        <a:pt x="210177" y="48940"/>
                        <a:pt x="34563" y="132755"/>
                      </a:cubicBezTo>
                      <a:lnTo>
                        <a:pt x="0" y="152901"/>
                      </a:lnTo>
                      <a:lnTo>
                        <a:pt x="11432" y="165070"/>
                      </a:lnTo>
                      <a:cubicBezTo>
                        <a:pt x="27936" y="181700"/>
                        <a:pt x="48566" y="198330"/>
                        <a:pt x="71258" y="212881"/>
                      </a:cubicBezTo>
                      <a:lnTo>
                        <a:pt x="74150" y="214518"/>
                      </a:lnTo>
                      <a:lnTo>
                        <a:pt x="72594" y="222947"/>
                      </a:lnTo>
                      <a:cubicBezTo>
                        <a:pt x="50527" y="401941"/>
                        <a:pt x="122083" y="688329"/>
                        <a:pt x="122083" y="688329"/>
                      </a:cubicBezTo>
                      <a:cubicBezTo>
                        <a:pt x="208689" y="553705"/>
                        <a:pt x="219463" y="274678"/>
                        <a:pt x="219463" y="274678"/>
                      </a:cubicBezTo>
                      <a:cubicBezTo>
                        <a:pt x="230272" y="274678"/>
                        <a:pt x="241089" y="273475"/>
                        <a:pt x="251743" y="271521"/>
                      </a:cubicBezTo>
                      <a:lnTo>
                        <a:pt x="268437" y="267433"/>
                      </a:lnTo>
                      <a:lnTo>
                        <a:pt x="315785" y="270728"/>
                      </a:lnTo>
                      <a:cubicBezTo>
                        <a:pt x="393920" y="273716"/>
                        <a:pt x="473086" y="266830"/>
                        <a:pt x="549159" y="247991"/>
                      </a:cubicBezTo>
                      <a:lnTo>
                        <a:pt x="599620" y="233318"/>
                      </a:lnTo>
                      <a:lnTo>
                        <a:pt x="614726" y="232121"/>
                      </a:lnTo>
                      <a:cubicBezTo>
                        <a:pt x="726070" y="223213"/>
                        <a:pt x="840651" y="214525"/>
                        <a:pt x="910345" y="219706"/>
                      </a:cubicBezTo>
                      <a:cubicBezTo>
                        <a:pt x="1049733" y="230067"/>
                        <a:pt x="1109772" y="244475"/>
                        <a:pt x="1174858" y="308025"/>
                      </a:cubicBezTo>
                      <a:cubicBezTo>
                        <a:pt x="1228868" y="519637"/>
                        <a:pt x="1261999" y="683585"/>
                        <a:pt x="1290924" y="707576"/>
                      </a:cubicBezTo>
                      <a:cubicBezTo>
                        <a:pt x="1312618" y="725570"/>
                        <a:pt x="1315578" y="642780"/>
                        <a:pt x="1329599" y="547773"/>
                      </a:cubicBezTo>
                      <a:lnTo>
                        <a:pt x="1343229" y="478360"/>
                      </a:lnTo>
                      <a:lnTo>
                        <a:pt x="1364741" y="364627"/>
                      </a:lnTo>
                      <a:cubicBezTo>
                        <a:pt x="1357246" y="318662"/>
                        <a:pt x="1314884" y="241212"/>
                        <a:pt x="1298256" y="202567"/>
                      </a:cubicBezTo>
                      <a:cubicBezTo>
                        <a:pt x="1265697" y="183589"/>
                        <a:pt x="1297534" y="151733"/>
                        <a:pt x="1264975" y="132755"/>
                      </a:cubicBezTo>
                      <a:cubicBezTo>
                        <a:pt x="1089361" y="48940"/>
                        <a:pt x="877656" y="0"/>
                        <a:pt x="649769" y="0"/>
                      </a:cubicBezTo>
                      <a:close/>
                    </a:path>
                  </a:pathLst>
                </a:custGeom>
                <a:solidFill>
                  <a:srgbClr val="5A4945"/>
                </a:solidFill>
                <a:ln>
                  <a:noFill/>
                </a:ln>
              </p:spPr>
              <p:txBody>
                <a:bodyPr vert="horz" wrap="square" lIns="45720" tIns="22860" rIns="45720" bIns="22860" numCol="1" anchor="t" anchorCtr="0" compatLnSpc="1">
                  <a:prstTxWarp prst="textNoShape">
                    <a:avLst/>
                  </a:prstTxWarp>
                  <a:noAutofit/>
                </a:bodyPr>
                <a:lstStyle/>
                <a:p>
                  <a:endParaRPr lang="en-US" sz="900"/>
                </a:p>
              </p:txBody>
            </p:sp>
            <p:sp>
              <p:nvSpPr>
                <p:cNvPr id="104" name="Freeform 384">
                  <a:extLst>
                    <a:ext uri="{FF2B5EF4-FFF2-40B4-BE49-F238E27FC236}">
                      <a16:creationId xmlns:a16="http://schemas.microsoft.com/office/drawing/2014/main" id="{45E4C52F-F7F7-6FAF-BDAA-AF87AD44D585}"/>
                    </a:ext>
                  </a:extLst>
                </p:cNvPr>
                <p:cNvSpPr>
                  <a:spLocks/>
                </p:cNvSpPr>
                <p:nvPr/>
              </p:nvSpPr>
              <p:spPr bwMode="auto">
                <a:xfrm rot="967563" flipH="1">
                  <a:off x="334362" y="934202"/>
                  <a:ext cx="1338436" cy="1121848"/>
                </a:xfrm>
                <a:custGeom>
                  <a:avLst/>
                  <a:gdLst>
                    <a:gd name="connsiteX0" fmla="*/ 822876 w 1503164"/>
                    <a:gd name="connsiteY0" fmla="*/ 26563 h 1259919"/>
                    <a:gd name="connsiteX1" fmla="*/ 781368 w 1503164"/>
                    <a:gd name="connsiteY1" fmla="*/ 17194 h 1259919"/>
                    <a:gd name="connsiteX2" fmla="*/ 587700 w 1503164"/>
                    <a:gd name="connsiteY2" fmla="*/ 68776 h 1259919"/>
                    <a:gd name="connsiteX3" fmla="*/ 432765 w 1503164"/>
                    <a:gd name="connsiteY3" fmla="*/ 0 h 1259919"/>
                    <a:gd name="connsiteX4" fmla="*/ 303653 w 1503164"/>
                    <a:gd name="connsiteY4" fmla="*/ 85970 h 1259919"/>
                    <a:gd name="connsiteX5" fmla="*/ 97073 w 1503164"/>
                    <a:gd name="connsiteY5" fmla="*/ 68776 h 1259919"/>
                    <a:gd name="connsiteX6" fmla="*/ 85347 w 1503164"/>
                    <a:gd name="connsiteY6" fmla="*/ 78853 h 1259919"/>
                    <a:gd name="connsiteX7" fmla="*/ 71906 w 1503164"/>
                    <a:gd name="connsiteY7" fmla="*/ 84951 h 1259919"/>
                    <a:gd name="connsiteX8" fmla="*/ 125810 w 1503164"/>
                    <a:gd name="connsiteY8" fmla="*/ 626120 h 1259919"/>
                    <a:gd name="connsiteX9" fmla="*/ 1160588 w 1503164"/>
                    <a:gd name="connsiteY9" fmla="*/ 652798 h 1259919"/>
                    <a:gd name="connsiteX10" fmla="*/ 1361511 w 1503164"/>
                    <a:gd name="connsiteY10" fmla="*/ 1255902 h 1259919"/>
                    <a:gd name="connsiteX11" fmla="*/ 1394728 w 1503164"/>
                    <a:gd name="connsiteY11" fmla="*/ 507067 h 1259919"/>
                    <a:gd name="connsiteX12" fmla="*/ 1376329 w 1503164"/>
                    <a:gd name="connsiteY12" fmla="*/ 489415 h 1259919"/>
                    <a:gd name="connsiteX13" fmla="*/ 1410754 w 1503164"/>
                    <a:gd name="connsiteY13" fmla="*/ 464331 h 1259919"/>
                    <a:gd name="connsiteX14" fmla="*/ 1433916 w 1503164"/>
                    <a:gd name="connsiteY14" fmla="*/ 416251 h 1259919"/>
                    <a:gd name="connsiteX15" fmla="*/ 1341930 w 1503164"/>
                    <a:gd name="connsiteY15" fmla="*/ 441550 h 1259919"/>
                    <a:gd name="connsiteX16" fmla="*/ 1329783 w 1503164"/>
                    <a:gd name="connsiteY16" fmla="*/ 448271 h 1259919"/>
                    <a:gd name="connsiteX17" fmla="*/ 1301709 w 1503164"/>
                    <a:gd name="connsiteY17" fmla="*/ 430929 h 1259919"/>
                    <a:gd name="connsiteX18" fmla="*/ 1313300 w 1503164"/>
                    <a:gd name="connsiteY18" fmla="*/ 417596 h 1259919"/>
                    <a:gd name="connsiteX19" fmla="*/ 1405008 w 1503164"/>
                    <a:gd name="connsiteY19" fmla="*/ 223382 h 1259919"/>
                    <a:gd name="connsiteX20" fmla="*/ 1267870 w 1503164"/>
                    <a:gd name="connsiteY20" fmla="*/ 368243 h 1259919"/>
                    <a:gd name="connsiteX21" fmla="*/ 1259400 w 1503164"/>
                    <a:gd name="connsiteY21" fmla="*/ 384364 h 1259919"/>
                    <a:gd name="connsiteX22" fmla="*/ 1244665 w 1503164"/>
                    <a:gd name="connsiteY22" fmla="*/ 350945 h 1259919"/>
                    <a:gd name="connsiteX23" fmla="*/ 1151293 w 1503164"/>
                    <a:gd name="connsiteY23" fmla="*/ 261915 h 1259919"/>
                    <a:gd name="connsiteX24" fmla="*/ 1145735 w 1503164"/>
                    <a:gd name="connsiteY24" fmla="*/ 259255 h 1259919"/>
                    <a:gd name="connsiteX25" fmla="*/ 1147926 w 1503164"/>
                    <a:gd name="connsiteY25" fmla="*/ 233865 h 1259919"/>
                    <a:gd name="connsiteX26" fmla="*/ 1000859 w 1503164"/>
                    <a:gd name="connsiteY26" fmla="*/ 111761 h 1259919"/>
                    <a:gd name="connsiteX27" fmla="*/ 884658 w 1503164"/>
                    <a:gd name="connsiteY27" fmla="*/ 120358 h 1259919"/>
                    <a:gd name="connsiteX28" fmla="*/ 822876 w 1503164"/>
                    <a:gd name="connsiteY28" fmla="*/ 26563 h 1259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503164" h="1259919">
                      <a:moveTo>
                        <a:pt x="822876" y="26563"/>
                      </a:moveTo>
                      <a:cubicBezTo>
                        <a:pt x="811225" y="22567"/>
                        <a:pt x="797507" y="19343"/>
                        <a:pt x="781368" y="17194"/>
                      </a:cubicBezTo>
                      <a:cubicBezTo>
                        <a:pt x="652256" y="0"/>
                        <a:pt x="587700" y="68776"/>
                        <a:pt x="587700" y="68776"/>
                      </a:cubicBezTo>
                      <a:cubicBezTo>
                        <a:pt x="587700" y="68776"/>
                        <a:pt x="548966" y="0"/>
                        <a:pt x="432765" y="0"/>
                      </a:cubicBezTo>
                      <a:cubicBezTo>
                        <a:pt x="316564" y="8597"/>
                        <a:pt x="303653" y="85970"/>
                        <a:pt x="303653" y="85970"/>
                      </a:cubicBezTo>
                      <a:cubicBezTo>
                        <a:pt x="303653" y="85970"/>
                        <a:pt x="226185" y="0"/>
                        <a:pt x="97073" y="68776"/>
                      </a:cubicBezTo>
                      <a:lnTo>
                        <a:pt x="85347" y="78853"/>
                      </a:lnTo>
                      <a:lnTo>
                        <a:pt x="71906" y="84951"/>
                      </a:lnTo>
                      <a:cubicBezTo>
                        <a:pt x="6890" y="138271"/>
                        <a:pt x="-72200" y="364491"/>
                        <a:pt x="125810" y="626120"/>
                      </a:cubicBezTo>
                      <a:cubicBezTo>
                        <a:pt x="352106" y="925126"/>
                        <a:pt x="1006657" y="608292"/>
                        <a:pt x="1160588" y="652798"/>
                      </a:cubicBezTo>
                      <a:cubicBezTo>
                        <a:pt x="1328566" y="720830"/>
                        <a:pt x="1270497" y="1210122"/>
                        <a:pt x="1361511" y="1255902"/>
                      </a:cubicBezTo>
                      <a:cubicBezTo>
                        <a:pt x="1436602" y="1311676"/>
                        <a:pt x="1619775" y="772788"/>
                        <a:pt x="1394728" y="507067"/>
                      </a:cubicBezTo>
                      <a:lnTo>
                        <a:pt x="1376329" y="489415"/>
                      </a:lnTo>
                      <a:lnTo>
                        <a:pt x="1410754" y="464331"/>
                      </a:lnTo>
                      <a:cubicBezTo>
                        <a:pt x="1430338" y="446930"/>
                        <a:pt x="1440606" y="429718"/>
                        <a:pt x="1433916" y="416251"/>
                      </a:cubicBezTo>
                      <a:cubicBezTo>
                        <a:pt x="1440070" y="394967"/>
                        <a:pt x="1391769" y="415598"/>
                        <a:pt x="1341930" y="441550"/>
                      </a:cubicBezTo>
                      <a:lnTo>
                        <a:pt x="1329783" y="448271"/>
                      </a:lnTo>
                      <a:lnTo>
                        <a:pt x="1301709" y="430929"/>
                      </a:lnTo>
                      <a:lnTo>
                        <a:pt x="1313300" y="417596"/>
                      </a:lnTo>
                      <a:cubicBezTo>
                        <a:pt x="1377458" y="341547"/>
                        <a:pt x="1453846" y="237502"/>
                        <a:pt x="1405008" y="223382"/>
                      </a:cubicBezTo>
                      <a:cubicBezTo>
                        <a:pt x="1365939" y="212086"/>
                        <a:pt x="1312020" y="288752"/>
                        <a:pt x="1267870" y="368243"/>
                      </a:cubicBezTo>
                      <a:lnTo>
                        <a:pt x="1259400" y="384364"/>
                      </a:lnTo>
                      <a:lnTo>
                        <a:pt x="1244665" y="350945"/>
                      </a:lnTo>
                      <a:cubicBezTo>
                        <a:pt x="1221763" y="313958"/>
                        <a:pt x="1189688" y="284754"/>
                        <a:pt x="1151293" y="261915"/>
                      </a:cubicBezTo>
                      <a:lnTo>
                        <a:pt x="1145735" y="259255"/>
                      </a:lnTo>
                      <a:lnTo>
                        <a:pt x="1147926" y="233865"/>
                      </a:lnTo>
                      <a:cubicBezTo>
                        <a:pt x="1138848" y="176238"/>
                        <a:pt x="1088010" y="124656"/>
                        <a:pt x="1000859" y="111761"/>
                      </a:cubicBezTo>
                      <a:cubicBezTo>
                        <a:pt x="936303" y="103164"/>
                        <a:pt x="884658" y="120358"/>
                        <a:pt x="884658" y="120358"/>
                      </a:cubicBezTo>
                      <a:cubicBezTo>
                        <a:pt x="884658" y="120358"/>
                        <a:pt x="904428" y="54537"/>
                        <a:pt x="822876" y="26563"/>
                      </a:cubicBezTo>
                      <a:close/>
                    </a:path>
                  </a:pathLst>
                </a:custGeom>
                <a:solidFill>
                  <a:srgbClr val="705B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en-US"/>
                </a:p>
              </p:txBody>
            </p:sp>
            <p:sp>
              <p:nvSpPr>
                <p:cNvPr id="105" name="Freeform 133">
                  <a:extLst>
                    <a:ext uri="{FF2B5EF4-FFF2-40B4-BE49-F238E27FC236}">
                      <a16:creationId xmlns:a16="http://schemas.microsoft.com/office/drawing/2014/main" id="{E261519B-A2F2-05D8-9A9E-072C63CB60A4}"/>
                    </a:ext>
                  </a:extLst>
                </p:cNvPr>
                <p:cNvSpPr>
                  <a:spLocks/>
                </p:cNvSpPr>
                <p:nvPr/>
              </p:nvSpPr>
              <p:spPr bwMode="auto">
                <a:xfrm>
                  <a:off x="793593" y="2188852"/>
                  <a:ext cx="281550" cy="102382"/>
                </a:xfrm>
                <a:custGeom>
                  <a:avLst/>
                  <a:gdLst>
                    <a:gd name="T0" fmla="*/ 23 w 26"/>
                    <a:gd name="T1" fmla="*/ 2 h 9"/>
                    <a:gd name="T2" fmla="*/ 3 w 26"/>
                    <a:gd name="T3" fmla="*/ 2 h 9"/>
                    <a:gd name="T4" fmla="*/ 13 w 26"/>
                    <a:gd name="T5" fmla="*/ 9 h 9"/>
                    <a:gd name="T6" fmla="*/ 23 w 26"/>
                    <a:gd name="T7" fmla="*/ 2 h 9"/>
                  </a:gdLst>
                  <a:ahLst/>
                  <a:cxnLst>
                    <a:cxn ang="0">
                      <a:pos x="T0" y="T1"/>
                    </a:cxn>
                    <a:cxn ang="0">
                      <a:pos x="T2" y="T3"/>
                    </a:cxn>
                    <a:cxn ang="0">
                      <a:pos x="T4" y="T5"/>
                    </a:cxn>
                    <a:cxn ang="0">
                      <a:pos x="T6" y="T7"/>
                    </a:cxn>
                  </a:cxnLst>
                  <a:rect l="0" t="0" r="r" b="b"/>
                  <a:pathLst>
                    <a:path w="26" h="9">
                      <a:moveTo>
                        <a:pt x="23" y="2"/>
                      </a:moveTo>
                      <a:cubicBezTo>
                        <a:pt x="19" y="0"/>
                        <a:pt x="6" y="0"/>
                        <a:pt x="3" y="2"/>
                      </a:cubicBezTo>
                      <a:cubicBezTo>
                        <a:pt x="0" y="3"/>
                        <a:pt x="10" y="9"/>
                        <a:pt x="13" y="9"/>
                      </a:cubicBezTo>
                      <a:cubicBezTo>
                        <a:pt x="16" y="9"/>
                        <a:pt x="26" y="3"/>
                        <a:pt x="23" y="2"/>
                      </a:cubicBezTo>
                    </a:path>
                  </a:pathLst>
                </a:custGeom>
                <a:solidFill>
                  <a:srgbClr val="ED90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grpSp>
          <p:sp>
            <p:nvSpPr>
              <p:cNvPr id="84" name="Freeform 756">
                <a:extLst>
                  <a:ext uri="{FF2B5EF4-FFF2-40B4-BE49-F238E27FC236}">
                    <a16:creationId xmlns:a16="http://schemas.microsoft.com/office/drawing/2014/main" id="{C9B63F3C-8E12-D438-C34D-DA5F02D08057}"/>
                  </a:ext>
                </a:extLst>
              </p:cNvPr>
              <p:cNvSpPr>
                <a:spLocks noEditPoints="1"/>
              </p:cNvSpPr>
              <p:nvPr/>
            </p:nvSpPr>
            <p:spPr bwMode="auto">
              <a:xfrm>
                <a:off x="2179637" y="3151648"/>
                <a:ext cx="1776954" cy="872115"/>
              </a:xfrm>
              <a:custGeom>
                <a:avLst/>
                <a:gdLst>
                  <a:gd name="T0" fmla="*/ 51 w 62"/>
                  <a:gd name="T1" fmla="*/ 0 h 26"/>
                  <a:gd name="T2" fmla="*/ 61 w 62"/>
                  <a:gd name="T3" fmla="*/ 2 h 26"/>
                  <a:gd name="T4" fmla="*/ 62 w 62"/>
                  <a:gd name="T5" fmla="*/ 3 h 26"/>
                  <a:gd name="T6" fmla="*/ 62 w 62"/>
                  <a:gd name="T7" fmla="*/ 8 h 26"/>
                  <a:gd name="T8" fmla="*/ 61 w 62"/>
                  <a:gd name="T9" fmla="*/ 10 h 26"/>
                  <a:gd name="T10" fmla="*/ 61 w 62"/>
                  <a:gd name="T11" fmla="*/ 11 h 26"/>
                  <a:gd name="T12" fmla="*/ 58 w 62"/>
                  <a:gd name="T13" fmla="*/ 21 h 26"/>
                  <a:gd name="T14" fmla="*/ 53 w 62"/>
                  <a:gd name="T15" fmla="*/ 25 h 26"/>
                  <a:gd name="T16" fmla="*/ 42 w 62"/>
                  <a:gd name="T17" fmla="*/ 25 h 26"/>
                  <a:gd name="T18" fmla="*/ 37 w 62"/>
                  <a:gd name="T19" fmla="*/ 21 h 26"/>
                  <a:gd name="T20" fmla="*/ 34 w 62"/>
                  <a:gd name="T21" fmla="*/ 15 h 26"/>
                  <a:gd name="T22" fmla="*/ 33 w 62"/>
                  <a:gd name="T23" fmla="*/ 7 h 26"/>
                  <a:gd name="T24" fmla="*/ 31 w 62"/>
                  <a:gd name="T25" fmla="*/ 6 h 26"/>
                  <a:gd name="T26" fmla="*/ 29 w 62"/>
                  <a:gd name="T27" fmla="*/ 7 h 26"/>
                  <a:gd name="T28" fmla="*/ 29 w 62"/>
                  <a:gd name="T29" fmla="*/ 9 h 26"/>
                  <a:gd name="T30" fmla="*/ 25 w 62"/>
                  <a:gd name="T31" fmla="*/ 21 h 26"/>
                  <a:gd name="T32" fmla="*/ 19 w 62"/>
                  <a:gd name="T33" fmla="*/ 25 h 26"/>
                  <a:gd name="T34" fmla="*/ 10 w 62"/>
                  <a:gd name="T35" fmla="*/ 26 h 26"/>
                  <a:gd name="T36" fmla="*/ 4 w 62"/>
                  <a:gd name="T37" fmla="*/ 21 h 26"/>
                  <a:gd name="T38" fmla="*/ 1 w 62"/>
                  <a:gd name="T39" fmla="*/ 11 h 26"/>
                  <a:gd name="T40" fmla="*/ 1 w 62"/>
                  <a:gd name="T41" fmla="*/ 9 h 26"/>
                  <a:gd name="T42" fmla="*/ 0 w 62"/>
                  <a:gd name="T43" fmla="*/ 8 h 26"/>
                  <a:gd name="T44" fmla="*/ 0 w 62"/>
                  <a:gd name="T45" fmla="*/ 3 h 26"/>
                  <a:gd name="T46" fmla="*/ 2 w 62"/>
                  <a:gd name="T47" fmla="*/ 1 h 26"/>
                  <a:gd name="T48" fmla="*/ 10 w 62"/>
                  <a:gd name="T49" fmla="*/ 0 h 26"/>
                  <a:gd name="T50" fmla="*/ 24 w 62"/>
                  <a:gd name="T51" fmla="*/ 1 h 26"/>
                  <a:gd name="T52" fmla="*/ 36 w 62"/>
                  <a:gd name="T53" fmla="*/ 1 h 26"/>
                  <a:gd name="T54" fmla="*/ 46 w 62"/>
                  <a:gd name="T55" fmla="*/ 0 h 26"/>
                  <a:gd name="T56" fmla="*/ 51 w 62"/>
                  <a:gd name="T57" fmla="*/ 0 h 26"/>
                  <a:gd name="T58" fmla="*/ 38 w 62"/>
                  <a:gd name="T59" fmla="*/ 4 h 26"/>
                  <a:gd name="T60" fmla="*/ 35 w 62"/>
                  <a:gd name="T61" fmla="*/ 9 h 26"/>
                  <a:gd name="T62" fmla="*/ 38 w 62"/>
                  <a:gd name="T63" fmla="*/ 20 h 26"/>
                  <a:gd name="T64" fmla="*/ 44 w 62"/>
                  <a:gd name="T65" fmla="*/ 23 h 26"/>
                  <a:gd name="T66" fmla="*/ 53 w 62"/>
                  <a:gd name="T67" fmla="*/ 23 h 26"/>
                  <a:gd name="T68" fmla="*/ 56 w 62"/>
                  <a:gd name="T69" fmla="*/ 21 h 26"/>
                  <a:gd name="T70" fmla="*/ 57 w 62"/>
                  <a:gd name="T71" fmla="*/ 6 h 26"/>
                  <a:gd name="T72" fmla="*/ 55 w 62"/>
                  <a:gd name="T73" fmla="*/ 4 h 26"/>
                  <a:gd name="T74" fmla="*/ 49 w 62"/>
                  <a:gd name="T75" fmla="*/ 3 h 26"/>
                  <a:gd name="T76" fmla="*/ 45 w 62"/>
                  <a:gd name="T77" fmla="*/ 2 h 26"/>
                  <a:gd name="T78" fmla="*/ 38 w 62"/>
                  <a:gd name="T79" fmla="*/ 4 h 26"/>
                  <a:gd name="T80" fmla="*/ 20 w 62"/>
                  <a:gd name="T81" fmla="*/ 23 h 26"/>
                  <a:gd name="T82" fmla="*/ 23 w 62"/>
                  <a:gd name="T83" fmla="*/ 21 h 26"/>
                  <a:gd name="T84" fmla="*/ 27 w 62"/>
                  <a:gd name="T85" fmla="*/ 8 h 26"/>
                  <a:gd name="T86" fmla="*/ 24 w 62"/>
                  <a:gd name="T87" fmla="*/ 4 h 26"/>
                  <a:gd name="T88" fmla="*/ 17 w 62"/>
                  <a:gd name="T89" fmla="*/ 2 h 26"/>
                  <a:gd name="T90" fmla="*/ 8 w 62"/>
                  <a:gd name="T91" fmla="*/ 3 h 26"/>
                  <a:gd name="T92" fmla="*/ 6 w 62"/>
                  <a:gd name="T93" fmla="*/ 5 h 26"/>
                  <a:gd name="T94" fmla="*/ 4 w 62"/>
                  <a:gd name="T95" fmla="*/ 8 h 26"/>
                  <a:gd name="T96" fmla="*/ 5 w 62"/>
                  <a:gd name="T97" fmla="*/ 20 h 26"/>
                  <a:gd name="T98" fmla="*/ 11 w 62"/>
                  <a:gd name="T99" fmla="*/ 24 h 26"/>
                  <a:gd name="T100" fmla="*/ 14 w 62"/>
                  <a:gd name="T101" fmla="*/ 24 h 26"/>
                  <a:gd name="T102" fmla="*/ 20 w 62"/>
                  <a:gd name="T103" fmla="*/ 2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2" h="26">
                    <a:moveTo>
                      <a:pt x="51" y="0"/>
                    </a:moveTo>
                    <a:cubicBezTo>
                      <a:pt x="54" y="0"/>
                      <a:pt x="57" y="1"/>
                      <a:pt x="61" y="2"/>
                    </a:cubicBezTo>
                    <a:cubicBezTo>
                      <a:pt x="61" y="2"/>
                      <a:pt x="62" y="2"/>
                      <a:pt x="62" y="3"/>
                    </a:cubicBezTo>
                    <a:cubicBezTo>
                      <a:pt x="62" y="5"/>
                      <a:pt x="62" y="6"/>
                      <a:pt x="62" y="8"/>
                    </a:cubicBezTo>
                    <a:cubicBezTo>
                      <a:pt x="62" y="9"/>
                      <a:pt x="61" y="9"/>
                      <a:pt x="61" y="10"/>
                    </a:cubicBezTo>
                    <a:cubicBezTo>
                      <a:pt x="61" y="10"/>
                      <a:pt x="61" y="10"/>
                      <a:pt x="61" y="11"/>
                    </a:cubicBezTo>
                    <a:cubicBezTo>
                      <a:pt x="60" y="13"/>
                      <a:pt x="59" y="18"/>
                      <a:pt x="58" y="21"/>
                    </a:cubicBezTo>
                    <a:cubicBezTo>
                      <a:pt x="57" y="24"/>
                      <a:pt x="55" y="25"/>
                      <a:pt x="53" y="25"/>
                    </a:cubicBezTo>
                    <a:cubicBezTo>
                      <a:pt x="49" y="26"/>
                      <a:pt x="46" y="26"/>
                      <a:pt x="42" y="25"/>
                    </a:cubicBezTo>
                    <a:cubicBezTo>
                      <a:pt x="40" y="24"/>
                      <a:pt x="38" y="23"/>
                      <a:pt x="37" y="21"/>
                    </a:cubicBezTo>
                    <a:cubicBezTo>
                      <a:pt x="36" y="19"/>
                      <a:pt x="35" y="17"/>
                      <a:pt x="34" y="15"/>
                    </a:cubicBezTo>
                    <a:cubicBezTo>
                      <a:pt x="34" y="13"/>
                      <a:pt x="33" y="9"/>
                      <a:pt x="33" y="7"/>
                    </a:cubicBezTo>
                    <a:cubicBezTo>
                      <a:pt x="32" y="6"/>
                      <a:pt x="32" y="6"/>
                      <a:pt x="31" y="6"/>
                    </a:cubicBezTo>
                    <a:cubicBezTo>
                      <a:pt x="30" y="6"/>
                      <a:pt x="30" y="6"/>
                      <a:pt x="29" y="7"/>
                    </a:cubicBezTo>
                    <a:cubicBezTo>
                      <a:pt x="29" y="7"/>
                      <a:pt x="29" y="8"/>
                      <a:pt x="29" y="9"/>
                    </a:cubicBezTo>
                    <a:cubicBezTo>
                      <a:pt x="28" y="12"/>
                      <a:pt x="27" y="18"/>
                      <a:pt x="25" y="21"/>
                    </a:cubicBezTo>
                    <a:cubicBezTo>
                      <a:pt x="24" y="23"/>
                      <a:pt x="22" y="24"/>
                      <a:pt x="19" y="25"/>
                    </a:cubicBezTo>
                    <a:cubicBezTo>
                      <a:pt x="16" y="26"/>
                      <a:pt x="14" y="26"/>
                      <a:pt x="10" y="26"/>
                    </a:cubicBezTo>
                    <a:cubicBezTo>
                      <a:pt x="7" y="25"/>
                      <a:pt x="5" y="24"/>
                      <a:pt x="4" y="21"/>
                    </a:cubicBezTo>
                    <a:cubicBezTo>
                      <a:pt x="3" y="18"/>
                      <a:pt x="2" y="14"/>
                      <a:pt x="1" y="11"/>
                    </a:cubicBezTo>
                    <a:cubicBezTo>
                      <a:pt x="1" y="10"/>
                      <a:pt x="1" y="10"/>
                      <a:pt x="1" y="9"/>
                    </a:cubicBezTo>
                    <a:cubicBezTo>
                      <a:pt x="0" y="9"/>
                      <a:pt x="0" y="9"/>
                      <a:pt x="0" y="8"/>
                    </a:cubicBezTo>
                    <a:cubicBezTo>
                      <a:pt x="0" y="7"/>
                      <a:pt x="0" y="5"/>
                      <a:pt x="0" y="3"/>
                    </a:cubicBezTo>
                    <a:cubicBezTo>
                      <a:pt x="0" y="2"/>
                      <a:pt x="0" y="2"/>
                      <a:pt x="2" y="1"/>
                    </a:cubicBezTo>
                    <a:cubicBezTo>
                      <a:pt x="5" y="1"/>
                      <a:pt x="7" y="0"/>
                      <a:pt x="10" y="0"/>
                    </a:cubicBezTo>
                    <a:cubicBezTo>
                      <a:pt x="15" y="0"/>
                      <a:pt x="19" y="0"/>
                      <a:pt x="24" y="1"/>
                    </a:cubicBezTo>
                    <a:cubicBezTo>
                      <a:pt x="28" y="1"/>
                      <a:pt x="32" y="2"/>
                      <a:pt x="36" y="1"/>
                    </a:cubicBezTo>
                    <a:cubicBezTo>
                      <a:pt x="40" y="0"/>
                      <a:pt x="42" y="0"/>
                      <a:pt x="46" y="0"/>
                    </a:cubicBezTo>
                    <a:cubicBezTo>
                      <a:pt x="48" y="0"/>
                      <a:pt x="49" y="0"/>
                      <a:pt x="51" y="0"/>
                    </a:cubicBezTo>
                    <a:moveTo>
                      <a:pt x="38" y="4"/>
                    </a:moveTo>
                    <a:cubicBezTo>
                      <a:pt x="35" y="5"/>
                      <a:pt x="35" y="6"/>
                      <a:pt x="35" y="9"/>
                    </a:cubicBezTo>
                    <a:cubicBezTo>
                      <a:pt x="36" y="12"/>
                      <a:pt x="37" y="17"/>
                      <a:pt x="38" y="20"/>
                    </a:cubicBezTo>
                    <a:cubicBezTo>
                      <a:pt x="40" y="22"/>
                      <a:pt x="41" y="23"/>
                      <a:pt x="44" y="23"/>
                    </a:cubicBezTo>
                    <a:cubicBezTo>
                      <a:pt x="47" y="24"/>
                      <a:pt x="49" y="24"/>
                      <a:pt x="53" y="23"/>
                    </a:cubicBezTo>
                    <a:cubicBezTo>
                      <a:pt x="54" y="23"/>
                      <a:pt x="55" y="22"/>
                      <a:pt x="56" y="21"/>
                    </a:cubicBezTo>
                    <a:cubicBezTo>
                      <a:pt x="58" y="17"/>
                      <a:pt x="58" y="10"/>
                      <a:pt x="57" y="6"/>
                    </a:cubicBezTo>
                    <a:cubicBezTo>
                      <a:pt x="57" y="5"/>
                      <a:pt x="56" y="5"/>
                      <a:pt x="55" y="4"/>
                    </a:cubicBezTo>
                    <a:cubicBezTo>
                      <a:pt x="53" y="3"/>
                      <a:pt x="51" y="3"/>
                      <a:pt x="49" y="3"/>
                    </a:cubicBezTo>
                    <a:cubicBezTo>
                      <a:pt x="48" y="2"/>
                      <a:pt x="46" y="2"/>
                      <a:pt x="45" y="2"/>
                    </a:cubicBezTo>
                    <a:cubicBezTo>
                      <a:pt x="42" y="3"/>
                      <a:pt x="41" y="3"/>
                      <a:pt x="38" y="4"/>
                    </a:cubicBezTo>
                    <a:moveTo>
                      <a:pt x="20" y="23"/>
                    </a:moveTo>
                    <a:cubicBezTo>
                      <a:pt x="21" y="23"/>
                      <a:pt x="22" y="22"/>
                      <a:pt x="23" y="21"/>
                    </a:cubicBezTo>
                    <a:cubicBezTo>
                      <a:pt x="25" y="18"/>
                      <a:pt x="26" y="12"/>
                      <a:pt x="27" y="8"/>
                    </a:cubicBezTo>
                    <a:cubicBezTo>
                      <a:pt x="27" y="6"/>
                      <a:pt x="26" y="5"/>
                      <a:pt x="24" y="4"/>
                    </a:cubicBezTo>
                    <a:cubicBezTo>
                      <a:pt x="22" y="3"/>
                      <a:pt x="20" y="3"/>
                      <a:pt x="17" y="2"/>
                    </a:cubicBezTo>
                    <a:cubicBezTo>
                      <a:pt x="14" y="2"/>
                      <a:pt x="12" y="2"/>
                      <a:pt x="8" y="3"/>
                    </a:cubicBezTo>
                    <a:cubicBezTo>
                      <a:pt x="7" y="4"/>
                      <a:pt x="6" y="4"/>
                      <a:pt x="6" y="5"/>
                    </a:cubicBezTo>
                    <a:cubicBezTo>
                      <a:pt x="4" y="5"/>
                      <a:pt x="4" y="7"/>
                      <a:pt x="4" y="8"/>
                    </a:cubicBezTo>
                    <a:cubicBezTo>
                      <a:pt x="4" y="11"/>
                      <a:pt x="4" y="17"/>
                      <a:pt x="5" y="20"/>
                    </a:cubicBezTo>
                    <a:cubicBezTo>
                      <a:pt x="6" y="22"/>
                      <a:pt x="8" y="23"/>
                      <a:pt x="11" y="24"/>
                    </a:cubicBezTo>
                    <a:cubicBezTo>
                      <a:pt x="12" y="24"/>
                      <a:pt x="13" y="24"/>
                      <a:pt x="14" y="24"/>
                    </a:cubicBezTo>
                    <a:cubicBezTo>
                      <a:pt x="16" y="24"/>
                      <a:pt x="17" y="24"/>
                      <a:pt x="20" y="23"/>
                    </a:cubicBezTo>
                  </a:path>
                </a:pathLst>
              </a:custGeom>
              <a:solidFill>
                <a:srgbClr val="1C1C1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grpSp>
      </p:grpSp>
    </p:spTree>
    <p:extLst>
      <p:ext uri="{BB962C8B-B14F-4D97-AF65-F5344CB8AC3E}">
        <p14:creationId xmlns:p14="http://schemas.microsoft.com/office/powerpoint/2010/main" val="38068741"/>
      </p:ext>
    </p:extLst>
  </p:cSld>
  <p:clrMapOvr>
    <a:masterClrMapping/>
  </p:clrMapOvr>
  <p:transition spd="slow">
    <p:push/>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100000" fill="hold" grpId="0" nodeType="withEffect">
                                  <p:stCondLst>
                                    <p:cond delay="25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0-#ppt_w/2"/>
                                          </p:val>
                                        </p:tav>
                                        <p:tav tm="100000">
                                          <p:val>
                                            <p:strVal val="#ppt_x"/>
                                          </p:val>
                                        </p:tav>
                                      </p:tavLst>
                                    </p:anim>
                                    <p:anim calcmode="lin" valueType="num">
                                      <p:cBhvr additive="base">
                                        <p:cTn id="8" dur="500" fill="hold"/>
                                        <p:tgtEl>
                                          <p:spTgt spid="5"/>
                                        </p:tgtEl>
                                        <p:attrNameLst>
                                          <p:attrName>ppt_y</p:attrName>
                                        </p:attrNameLst>
                                      </p:cBhvr>
                                      <p:tavLst>
                                        <p:tav tm="0">
                                          <p:val>
                                            <p:strVal val="#ppt_y"/>
                                          </p:val>
                                        </p:tav>
                                        <p:tav tm="100000">
                                          <p:val>
                                            <p:strVal val="#ppt_y"/>
                                          </p:val>
                                        </p:tav>
                                      </p:tavLst>
                                    </p:anim>
                                  </p:childTnLst>
                                </p:cTn>
                              </p:par>
                            </p:childTnLst>
                          </p:cTn>
                        </p:par>
                        <p:par>
                          <p:cTn id="9" fill="hold">
                            <p:stCondLst>
                              <p:cond delay="750"/>
                            </p:stCondLst>
                            <p:childTnLst>
                              <p:par>
                                <p:cTn id="10" presetID="2" presetClass="entr" presetSubtype="4" fill="hold" nodeType="afterEffect">
                                  <p:stCondLst>
                                    <p:cond delay="0"/>
                                  </p:stCondLst>
                                  <p:childTnLst>
                                    <p:set>
                                      <p:cBhvr>
                                        <p:cTn id="11" dur="1" fill="hold">
                                          <p:stCondLst>
                                            <p:cond delay="0"/>
                                          </p:stCondLst>
                                        </p:cTn>
                                        <p:tgtEl>
                                          <p:spTgt spid="7"/>
                                        </p:tgtEl>
                                        <p:attrNameLst>
                                          <p:attrName>style.visibility</p:attrName>
                                        </p:attrNameLst>
                                      </p:cBhvr>
                                      <p:to>
                                        <p:strVal val="visible"/>
                                      </p:to>
                                    </p:set>
                                    <p:anim calcmode="lin" valueType="num">
                                      <p:cBhvr additive="base">
                                        <p:cTn id="12" dur="500" fill="hold"/>
                                        <p:tgtEl>
                                          <p:spTgt spid="7"/>
                                        </p:tgtEl>
                                        <p:attrNameLst>
                                          <p:attrName>ppt_x</p:attrName>
                                        </p:attrNameLst>
                                      </p:cBhvr>
                                      <p:tavLst>
                                        <p:tav tm="0">
                                          <p:val>
                                            <p:strVal val="#ppt_x"/>
                                          </p:val>
                                        </p:tav>
                                        <p:tav tm="100000">
                                          <p:val>
                                            <p:strVal val="#ppt_x"/>
                                          </p:val>
                                        </p:tav>
                                      </p:tavLst>
                                    </p:anim>
                                    <p:anim calcmode="lin" valueType="num">
                                      <p:cBhvr additive="base">
                                        <p:cTn id="13" dur="500" fill="hold"/>
                                        <p:tgtEl>
                                          <p:spTgt spid="7"/>
                                        </p:tgtEl>
                                        <p:attrNameLst>
                                          <p:attrName>ppt_y</p:attrName>
                                        </p:attrNameLst>
                                      </p:cBhvr>
                                      <p:tavLst>
                                        <p:tav tm="0">
                                          <p:val>
                                            <p:strVal val="1+#ppt_h/2"/>
                                          </p:val>
                                        </p:tav>
                                        <p:tav tm="100000">
                                          <p:val>
                                            <p:strVal val="#ppt_y"/>
                                          </p:val>
                                        </p:tav>
                                      </p:tavLst>
                                    </p:anim>
                                  </p:childTnLst>
                                </p:cTn>
                              </p:par>
                            </p:childTnLst>
                          </p:cTn>
                        </p:par>
                        <p:par>
                          <p:cTn id="14" fill="hold">
                            <p:stCondLst>
                              <p:cond delay="1250"/>
                            </p:stCondLst>
                            <p:childTnLst>
                              <p:par>
                                <p:cTn id="15" presetID="2" presetClass="entr" presetSubtype="4" fill="hold" nodeType="afterEffect">
                                  <p:stCondLst>
                                    <p:cond delay="0"/>
                                  </p:stCondLst>
                                  <p:childTnLst>
                                    <p:set>
                                      <p:cBhvr>
                                        <p:cTn id="16" dur="1" fill="hold">
                                          <p:stCondLst>
                                            <p:cond delay="0"/>
                                          </p:stCondLst>
                                        </p:cTn>
                                        <p:tgtEl>
                                          <p:spTgt spid="8"/>
                                        </p:tgtEl>
                                        <p:attrNameLst>
                                          <p:attrName>style.visibility</p:attrName>
                                        </p:attrNameLst>
                                      </p:cBhvr>
                                      <p:to>
                                        <p:strVal val="visible"/>
                                      </p:to>
                                    </p:set>
                                    <p:anim calcmode="lin" valueType="num">
                                      <p:cBhvr additive="base">
                                        <p:cTn id="17" dur="500" fill="hold"/>
                                        <p:tgtEl>
                                          <p:spTgt spid="8"/>
                                        </p:tgtEl>
                                        <p:attrNameLst>
                                          <p:attrName>ppt_x</p:attrName>
                                        </p:attrNameLst>
                                      </p:cBhvr>
                                      <p:tavLst>
                                        <p:tav tm="0">
                                          <p:val>
                                            <p:strVal val="#ppt_x"/>
                                          </p:val>
                                        </p:tav>
                                        <p:tav tm="100000">
                                          <p:val>
                                            <p:strVal val="#ppt_x"/>
                                          </p:val>
                                        </p:tav>
                                      </p:tavLst>
                                    </p:anim>
                                    <p:anim calcmode="lin" valueType="num">
                                      <p:cBhvr additive="base">
                                        <p:cTn id="18" dur="500" fill="hold"/>
                                        <p:tgtEl>
                                          <p:spTgt spid="8"/>
                                        </p:tgtEl>
                                        <p:attrNameLst>
                                          <p:attrName>ppt_y</p:attrName>
                                        </p:attrNameLst>
                                      </p:cBhvr>
                                      <p:tavLst>
                                        <p:tav tm="0">
                                          <p:val>
                                            <p:strVal val="1+#ppt_h/2"/>
                                          </p:val>
                                        </p:tav>
                                        <p:tav tm="100000">
                                          <p:val>
                                            <p:strVal val="#ppt_y"/>
                                          </p:val>
                                        </p:tav>
                                      </p:tavLst>
                                    </p:anim>
                                  </p:childTnLst>
                                </p:cTn>
                              </p:par>
                              <p:par>
                                <p:cTn id="19" presetID="2" presetClass="entr" presetSubtype="8" decel="100000" fill="hold" grpId="0" nodeType="withEffect">
                                  <p:stCondLst>
                                    <p:cond delay="500"/>
                                  </p:stCondLst>
                                  <p:childTnLst>
                                    <p:set>
                                      <p:cBhvr>
                                        <p:cTn id="20" dur="1" fill="hold">
                                          <p:stCondLst>
                                            <p:cond delay="0"/>
                                          </p:stCondLst>
                                        </p:cTn>
                                        <p:tgtEl>
                                          <p:spTgt spid="11"/>
                                        </p:tgtEl>
                                        <p:attrNameLst>
                                          <p:attrName>style.visibility</p:attrName>
                                        </p:attrNameLst>
                                      </p:cBhvr>
                                      <p:to>
                                        <p:strVal val="visible"/>
                                      </p:to>
                                    </p:set>
                                    <p:anim calcmode="lin" valueType="num">
                                      <p:cBhvr additive="base">
                                        <p:cTn id="21" dur="500" fill="hold"/>
                                        <p:tgtEl>
                                          <p:spTgt spid="11"/>
                                        </p:tgtEl>
                                        <p:attrNameLst>
                                          <p:attrName>ppt_x</p:attrName>
                                        </p:attrNameLst>
                                      </p:cBhvr>
                                      <p:tavLst>
                                        <p:tav tm="0">
                                          <p:val>
                                            <p:strVal val="0-#ppt_w/2"/>
                                          </p:val>
                                        </p:tav>
                                        <p:tav tm="100000">
                                          <p:val>
                                            <p:strVal val="#ppt_x"/>
                                          </p:val>
                                        </p:tav>
                                      </p:tavLst>
                                    </p:anim>
                                    <p:anim calcmode="lin" valueType="num">
                                      <p:cBhvr additive="base">
                                        <p:cTn id="22" dur="500" fill="hold"/>
                                        <p:tgtEl>
                                          <p:spTgt spid="11"/>
                                        </p:tgtEl>
                                        <p:attrNameLst>
                                          <p:attrName>ppt_y</p:attrName>
                                        </p:attrNameLst>
                                      </p:cBhvr>
                                      <p:tavLst>
                                        <p:tav tm="0">
                                          <p:val>
                                            <p:strVal val="#ppt_y"/>
                                          </p:val>
                                        </p:tav>
                                        <p:tav tm="100000">
                                          <p:val>
                                            <p:strVal val="#ppt_y"/>
                                          </p:val>
                                        </p:tav>
                                      </p:tavLst>
                                    </p:anim>
                                  </p:childTnLst>
                                </p:cTn>
                              </p:par>
                            </p:childTnLst>
                          </p:cTn>
                        </p:par>
                        <p:par>
                          <p:cTn id="23" fill="hold">
                            <p:stCondLst>
                              <p:cond delay="2250"/>
                            </p:stCondLst>
                            <p:childTnLst>
                              <p:par>
                                <p:cTn id="24" presetID="2" presetClass="entr" presetSubtype="2" fill="hold" nodeType="afterEffect">
                                  <p:stCondLst>
                                    <p:cond delay="0"/>
                                  </p:stCondLst>
                                  <p:childTnLst>
                                    <p:set>
                                      <p:cBhvr>
                                        <p:cTn id="25" dur="1" fill="hold">
                                          <p:stCondLst>
                                            <p:cond delay="0"/>
                                          </p:stCondLst>
                                        </p:cTn>
                                        <p:tgtEl>
                                          <p:spTgt spid="65"/>
                                        </p:tgtEl>
                                        <p:attrNameLst>
                                          <p:attrName>style.visibility</p:attrName>
                                        </p:attrNameLst>
                                      </p:cBhvr>
                                      <p:to>
                                        <p:strVal val="visible"/>
                                      </p:to>
                                    </p:set>
                                    <p:anim calcmode="lin" valueType="num">
                                      <p:cBhvr additive="base">
                                        <p:cTn id="26" dur="500" fill="hold"/>
                                        <p:tgtEl>
                                          <p:spTgt spid="65"/>
                                        </p:tgtEl>
                                        <p:attrNameLst>
                                          <p:attrName>ppt_x</p:attrName>
                                        </p:attrNameLst>
                                      </p:cBhvr>
                                      <p:tavLst>
                                        <p:tav tm="0">
                                          <p:val>
                                            <p:strVal val="1+#ppt_w/2"/>
                                          </p:val>
                                        </p:tav>
                                        <p:tav tm="100000">
                                          <p:val>
                                            <p:strVal val="#ppt_x"/>
                                          </p:val>
                                        </p:tav>
                                      </p:tavLst>
                                    </p:anim>
                                    <p:anim calcmode="lin" valueType="num">
                                      <p:cBhvr additive="base">
                                        <p:cTn id="27" dur="500" fill="hold"/>
                                        <p:tgtEl>
                                          <p:spTgt spid="6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11" grpId="0" animBg="1"/>
    </p:bldLst>
  </p:timing>
</p:sld>
</file>

<file path=ppt/slides/slide87.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5" name="Text Placeholder 4"/>
          <p:cNvSpPr txBox="1">
            <a:spLocks/>
          </p:cNvSpPr>
          <p:nvPr/>
        </p:nvSpPr>
        <p:spPr>
          <a:xfrm>
            <a:off x="2548507" y="470193"/>
            <a:ext cx="6314595" cy="918045"/>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lnSpc>
                <a:spcPct val="114000"/>
              </a:lnSpc>
              <a:buNone/>
              <a:defRPr/>
            </a:pPr>
            <a:r>
              <a:rPr lang="en-US" sz="2500" dirty="0">
                <a:solidFill>
                  <a:schemeClr val="bg1">
                    <a:lumMod val="50000"/>
                  </a:schemeClr>
                </a:solidFill>
                <a:latin typeface="Bebas Neue" panose="020B0606020202050201" pitchFamily="34" charset="0"/>
                <a:cs typeface="Calibri"/>
              </a:rPr>
              <a:t>PROFESSIONAL PROGRAM IN GRAPHIC DESIGN</a:t>
            </a:r>
            <a:endParaRPr lang="id-ID" sz="2500" dirty="0">
              <a:solidFill>
                <a:schemeClr val="bg1">
                  <a:lumMod val="50000"/>
                </a:schemeClr>
              </a:solidFill>
              <a:latin typeface="Bebas Neue" panose="020B0606020202050201" pitchFamily="34" charset="0"/>
              <a:cs typeface="Calibri"/>
            </a:endParaRPr>
          </a:p>
        </p:txBody>
      </p:sp>
      <p:sp>
        <p:nvSpPr>
          <p:cNvPr id="7" name="Content Placeholder 2"/>
          <p:cNvSpPr txBox="1">
            <a:spLocks/>
          </p:cNvSpPr>
          <p:nvPr/>
        </p:nvSpPr>
        <p:spPr>
          <a:xfrm>
            <a:off x="838200" y="1419225"/>
            <a:ext cx="2776401" cy="473822"/>
          </a:xfrm>
          <a:custGeom>
            <a:avLst/>
            <a:gdLst>
              <a:gd name="connsiteX0" fmla="*/ 1454369 w 2908738"/>
              <a:gd name="connsiteY0" fmla="*/ 0 h 2908738"/>
              <a:gd name="connsiteX1" fmla="*/ 2908738 w 2908738"/>
              <a:gd name="connsiteY1" fmla="*/ 1454369 h 2908738"/>
              <a:gd name="connsiteX2" fmla="*/ 1454369 w 2908738"/>
              <a:gd name="connsiteY2" fmla="*/ 2908738 h 2908738"/>
              <a:gd name="connsiteX3" fmla="*/ 0 w 2908738"/>
              <a:gd name="connsiteY3" fmla="*/ 1454369 h 2908738"/>
            </a:gdLst>
            <a:ahLst/>
            <a:cxnLst>
              <a:cxn ang="0">
                <a:pos x="connsiteX0" y="connsiteY0"/>
              </a:cxn>
              <a:cxn ang="0">
                <a:pos x="connsiteX1" y="connsiteY1"/>
              </a:cxn>
              <a:cxn ang="0">
                <a:pos x="connsiteX2" y="connsiteY2"/>
              </a:cxn>
              <a:cxn ang="0">
                <a:pos x="connsiteX3" y="connsiteY3"/>
              </a:cxn>
            </a:cxnLst>
            <a:rect l="l" t="t" r="r" b="b"/>
            <a:pathLst>
              <a:path w="2908738" h="2908738">
                <a:moveTo>
                  <a:pt x="1454369" y="0"/>
                </a:moveTo>
                <a:lnTo>
                  <a:pt x="2908738" y="1454369"/>
                </a:lnTo>
                <a:lnTo>
                  <a:pt x="1454369" y="2908738"/>
                </a:lnTo>
                <a:lnTo>
                  <a:pt x="0" y="1454369"/>
                </a:lnTo>
                <a:close/>
              </a:path>
            </a:pathLst>
          </a:custGeom>
        </p:spPr>
        <p:txBody>
          <a:bodyPr vert="horz" wrap="square" lIns="91440" tIns="45720" rIns="91440" bIns="45720" rtlCol="0">
            <a:normAutofit/>
          </a:bodyPr>
          <a:lstStyle>
            <a:lvl1pPr marL="0" indent="0" algn="l" defTabSz="914400" rtl="0" eaLnBrk="1" latinLnBrk="0" hangingPunct="1">
              <a:lnSpc>
                <a:spcPct val="120000"/>
              </a:lnSpc>
              <a:spcBef>
                <a:spcPts val="1000"/>
              </a:spcBef>
              <a:buClr>
                <a:schemeClr val="tx1"/>
              </a:buClr>
              <a:buFont typeface="Arial" panose="020B0604020202020204" pitchFamily="34" charset="0"/>
              <a:buNone/>
              <a:defRPr sz="2000" kern="1200" cap="all" baseline="0">
                <a:solidFill>
                  <a:schemeClr val="tx1">
                    <a:lumMod val="50000"/>
                    <a:lumOff val="50000"/>
                  </a:schemeClr>
                </a:solidFill>
                <a:effectLst/>
                <a:latin typeface="+mn-lt"/>
                <a:ea typeface="+mn-ea"/>
                <a:cs typeface="+mn-cs"/>
              </a:defRPr>
            </a:lvl1pPr>
            <a:lvl2pPr marL="685800" indent="-228600" algn="l" defTabSz="914400" rtl="0" eaLnBrk="1" latinLnBrk="0" hangingPunct="1">
              <a:lnSpc>
                <a:spcPct val="120000"/>
              </a:lnSpc>
              <a:spcBef>
                <a:spcPts val="500"/>
              </a:spcBef>
              <a:buClr>
                <a:schemeClr val="tx1"/>
              </a:buClr>
              <a:buFont typeface="Arial" panose="020B0604020202020204" pitchFamily="34" charset="0"/>
              <a:buChar char="•"/>
              <a:defRPr sz="1800" kern="1200" cap="all" baseline="0">
                <a:solidFill>
                  <a:schemeClr val="tx1"/>
                </a:solidFill>
                <a:effectLst/>
                <a:latin typeface="+mn-lt"/>
                <a:ea typeface="+mn-ea"/>
                <a:cs typeface="+mn-cs"/>
              </a:defRPr>
            </a:lvl2pPr>
            <a:lvl3pPr marL="1143000" indent="-228600" algn="l" defTabSz="914400" rtl="0" eaLnBrk="1" latinLnBrk="0" hangingPunct="1">
              <a:lnSpc>
                <a:spcPct val="120000"/>
              </a:lnSpc>
              <a:spcBef>
                <a:spcPts val="500"/>
              </a:spcBef>
              <a:buClr>
                <a:schemeClr val="tx1"/>
              </a:buClr>
              <a:buFont typeface="Arial" panose="020B0604020202020204" pitchFamily="34" charset="0"/>
              <a:buChar char="•"/>
              <a:defRPr sz="1600" kern="1200" cap="all" baseline="0">
                <a:solidFill>
                  <a:schemeClr val="tx1"/>
                </a:solidFill>
                <a:effectLst/>
                <a:latin typeface="+mn-lt"/>
                <a:ea typeface="+mn-ea"/>
                <a:cs typeface="+mn-cs"/>
              </a:defRPr>
            </a:lvl3pPr>
            <a:lvl4pPr marL="1600200" indent="-228600" algn="l" defTabSz="914400" rtl="0" eaLnBrk="1" latinLnBrk="0" hangingPunct="1">
              <a:lnSpc>
                <a:spcPct val="120000"/>
              </a:lnSpc>
              <a:spcBef>
                <a:spcPts val="500"/>
              </a:spcBef>
              <a:buClr>
                <a:schemeClr val="tx1"/>
              </a:buClr>
              <a:buFont typeface="Arial" panose="020B0604020202020204" pitchFamily="34" charset="0"/>
              <a:buChar char="•"/>
              <a:defRPr sz="1400" kern="1200" cap="all" baseline="0">
                <a:solidFill>
                  <a:schemeClr val="tx1"/>
                </a:solidFill>
                <a:effectLst/>
                <a:latin typeface="+mn-lt"/>
                <a:ea typeface="+mn-ea"/>
                <a:cs typeface="+mn-cs"/>
              </a:defRPr>
            </a:lvl4pPr>
            <a:lvl5pPr marL="2057400" indent="-228600" algn="l" defTabSz="914400" rtl="0" eaLnBrk="1" latinLnBrk="0" hangingPunct="1">
              <a:lnSpc>
                <a:spcPct val="120000"/>
              </a:lnSpc>
              <a:spcBef>
                <a:spcPts val="500"/>
              </a:spcBef>
              <a:buClr>
                <a:schemeClr val="tx1"/>
              </a:buClr>
              <a:buFont typeface="Arial" panose="020B0604020202020204" pitchFamily="34" charset="0"/>
              <a:buChar char="•"/>
              <a:defRPr sz="1400" kern="1200" cap="all" baseline="0">
                <a:solidFill>
                  <a:schemeClr val="tx1"/>
                </a:solidFill>
                <a:effectLst/>
                <a:latin typeface="+mn-lt"/>
                <a:ea typeface="+mn-ea"/>
                <a:cs typeface="+mn-cs"/>
              </a:defRPr>
            </a:lvl5pPr>
            <a:lvl6pPr marL="2514600" indent="-228600" algn="l" defTabSz="914400" rtl="0" eaLnBrk="1" latinLnBrk="0" hangingPunct="1">
              <a:lnSpc>
                <a:spcPct val="120000"/>
              </a:lnSpc>
              <a:spcBef>
                <a:spcPts val="500"/>
              </a:spcBef>
              <a:buClr>
                <a:schemeClr val="tx1"/>
              </a:buClr>
              <a:buFont typeface="Arial" panose="020B0604020202020204" pitchFamily="34" charset="0"/>
              <a:buChar char="•"/>
              <a:defRPr sz="1400" kern="1200" cap="all" baseline="0">
                <a:solidFill>
                  <a:schemeClr val="tx1"/>
                </a:solidFill>
                <a:effectLst/>
                <a:latin typeface="+mn-lt"/>
                <a:ea typeface="+mn-ea"/>
                <a:cs typeface="+mn-cs"/>
              </a:defRPr>
            </a:lvl6pPr>
            <a:lvl7pPr marL="2971800" indent="-228600" algn="l" defTabSz="914400" rtl="0" eaLnBrk="1" latinLnBrk="0" hangingPunct="1">
              <a:lnSpc>
                <a:spcPct val="120000"/>
              </a:lnSpc>
              <a:spcBef>
                <a:spcPts val="500"/>
              </a:spcBef>
              <a:buClr>
                <a:schemeClr val="tx1"/>
              </a:buClr>
              <a:buFont typeface="Arial" panose="020B0604020202020204" pitchFamily="34" charset="0"/>
              <a:buChar char="•"/>
              <a:defRPr sz="1400" kern="1200" cap="all" baseline="0">
                <a:solidFill>
                  <a:schemeClr val="tx1"/>
                </a:solidFill>
                <a:effectLst/>
                <a:latin typeface="+mn-lt"/>
                <a:ea typeface="+mn-ea"/>
                <a:cs typeface="+mn-cs"/>
              </a:defRPr>
            </a:lvl7pPr>
            <a:lvl8pPr marL="3429000" indent="-228600" algn="l" defTabSz="914400" rtl="0" eaLnBrk="1" latinLnBrk="0" hangingPunct="1">
              <a:lnSpc>
                <a:spcPct val="120000"/>
              </a:lnSpc>
              <a:spcBef>
                <a:spcPts val="500"/>
              </a:spcBef>
              <a:buClr>
                <a:schemeClr val="tx1"/>
              </a:buClr>
              <a:buFont typeface="Arial" panose="020B0604020202020204" pitchFamily="34" charset="0"/>
              <a:buChar char="•"/>
              <a:defRPr sz="1400" kern="1200" cap="all" baseline="0">
                <a:solidFill>
                  <a:schemeClr val="tx1"/>
                </a:solidFill>
                <a:effectLst/>
                <a:latin typeface="+mn-lt"/>
                <a:ea typeface="+mn-ea"/>
                <a:cs typeface="+mn-cs"/>
              </a:defRPr>
            </a:lvl8pPr>
            <a:lvl9pPr marL="3886200" indent="-228600" algn="l" defTabSz="914400" rtl="0" eaLnBrk="1" latinLnBrk="0" hangingPunct="1">
              <a:lnSpc>
                <a:spcPct val="120000"/>
              </a:lnSpc>
              <a:spcBef>
                <a:spcPts val="500"/>
              </a:spcBef>
              <a:buClr>
                <a:schemeClr val="tx1"/>
              </a:buClr>
              <a:buFont typeface="Arial" panose="020B0604020202020204" pitchFamily="34" charset="0"/>
              <a:buChar char="•"/>
              <a:defRPr sz="1400" kern="1200" cap="all" baseline="0">
                <a:solidFill>
                  <a:schemeClr val="tx1"/>
                </a:solidFill>
                <a:effectLst/>
                <a:latin typeface="+mn-lt"/>
                <a:ea typeface="+mn-ea"/>
                <a:cs typeface="+mn-cs"/>
              </a:defRPr>
            </a:lvl9pPr>
          </a:lstStyle>
          <a:p>
            <a:r>
              <a:rPr lang="en-US" sz="1800" b="1" dirty="0">
                <a:solidFill>
                  <a:schemeClr val="tx1"/>
                </a:solidFill>
              </a:rPr>
              <a:t>LEARNING OUTCOME:</a:t>
            </a:r>
            <a:endParaRPr lang="en-IN" sz="1600" dirty="0">
              <a:solidFill>
                <a:schemeClr val="tx1"/>
              </a:solidFill>
            </a:endParaRPr>
          </a:p>
        </p:txBody>
      </p:sp>
      <p:sp>
        <p:nvSpPr>
          <p:cNvPr id="8" name="TextBox 7"/>
          <p:cNvSpPr txBox="1"/>
          <p:nvPr/>
        </p:nvSpPr>
        <p:spPr>
          <a:xfrm>
            <a:off x="838200" y="2119196"/>
            <a:ext cx="4917141" cy="4202689"/>
          </a:xfrm>
          <a:prstGeom prst="rect">
            <a:avLst/>
          </a:prstGeom>
          <a:noFill/>
        </p:spPr>
        <p:txBody>
          <a:bodyPr wrap="square" rtlCol="0">
            <a:spAutoFit/>
          </a:bodyPr>
          <a:lstStyle/>
          <a:p>
            <a:pPr>
              <a:lnSpc>
                <a:spcPct val="150000"/>
              </a:lnSpc>
            </a:pPr>
            <a:r>
              <a:rPr lang="en-IN" dirty="0"/>
              <a:t>The course completed PPGD candidate will emerge as innovative and skilled graphic designers ready to excel in the creative industry. They will have a deep understanding of design principles, </a:t>
            </a:r>
            <a:r>
              <a:rPr lang="en-IN" dirty="0" err="1"/>
              <a:t>color</a:t>
            </a:r>
            <a:r>
              <a:rPr lang="en-IN" dirty="0"/>
              <a:t> theory, and digital illustration, coupled with advanced skills in industry-standard software. Their ability to create compelling visual content, from branding and packaging to motion graphics and UI design, will make them valuable assets to any creative team. </a:t>
            </a:r>
          </a:p>
        </p:txBody>
      </p:sp>
      <p:sp>
        <p:nvSpPr>
          <p:cNvPr id="9" name="Content Placeholder 2"/>
          <p:cNvSpPr txBox="1">
            <a:spLocks/>
          </p:cNvSpPr>
          <p:nvPr/>
        </p:nvSpPr>
        <p:spPr>
          <a:xfrm>
            <a:off x="6140824" y="1419225"/>
            <a:ext cx="3904130" cy="473822"/>
          </a:xfrm>
          <a:prstGeom prst="rect">
            <a:avLst/>
          </a:prstGeom>
        </p:spPr>
        <p:txBody>
          <a:bodyPr vert="horz" lIns="91440" tIns="45720" rIns="91440" bIns="45720" rtlCol="0">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Font typeface="Arial" panose="020B0604020202020204" pitchFamily="34" charset="0"/>
              <a:buNone/>
            </a:pPr>
            <a:r>
              <a:rPr lang="en-US" sz="1800" b="1" dirty="0"/>
              <a:t>PLACEMENT OPPORTUNITIES</a:t>
            </a:r>
            <a:endParaRPr lang="en-IN" sz="1600" dirty="0"/>
          </a:p>
        </p:txBody>
      </p:sp>
      <p:sp>
        <p:nvSpPr>
          <p:cNvPr id="10" name="TextBox 9"/>
          <p:cNvSpPr txBox="1"/>
          <p:nvPr/>
        </p:nvSpPr>
        <p:spPr>
          <a:xfrm>
            <a:off x="6083303" y="2114060"/>
            <a:ext cx="2614699" cy="2308324"/>
          </a:xfrm>
          <a:prstGeom prst="rect">
            <a:avLst/>
          </a:prstGeom>
          <a:noFill/>
        </p:spPr>
        <p:txBody>
          <a:bodyPr wrap="square" rtlCol="0">
            <a:spAutoFit/>
          </a:bodyPr>
          <a:lstStyle/>
          <a:p>
            <a:pPr marL="285750" indent="-285750">
              <a:lnSpc>
                <a:spcPct val="150000"/>
              </a:lnSpc>
              <a:buFont typeface="Arial" panose="020B0604020202020204" pitchFamily="34" charset="0"/>
              <a:buChar char="•"/>
            </a:pPr>
            <a:r>
              <a:rPr lang="en-US" sz="1600" dirty="0"/>
              <a:t>Art Production Manager</a:t>
            </a:r>
          </a:p>
          <a:p>
            <a:pPr marL="285750" indent="-285750">
              <a:lnSpc>
                <a:spcPct val="150000"/>
              </a:lnSpc>
              <a:buFont typeface="Arial" panose="020B0604020202020204" pitchFamily="34" charset="0"/>
              <a:buChar char="•"/>
            </a:pPr>
            <a:r>
              <a:rPr lang="en-US" sz="1600" dirty="0"/>
              <a:t>Graphic Designer</a:t>
            </a:r>
          </a:p>
          <a:p>
            <a:pPr marL="285750" indent="-285750">
              <a:lnSpc>
                <a:spcPct val="150000"/>
              </a:lnSpc>
              <a:buFont typeface="Arial" panose="020B0604020202020204" pitchFamily="34" charset="0"/>
              <a:buChar char="•"/>
            </a:pPr>
            <a:r>
              <a:rPr lang="en-US" sz="1600" dirty="0"/>
              <a:t>Brand identity Developer</a:t>
            </a:r>
          </a:p>
          <a:p>
            <a:pPr marL="285750" indent="-285750">
              <a:lnSpc>
                <a:spcPct val="150000"/>
              </a:lnSpc>
              <a:buFont typeface="Arial" panose="020B0604020202020204" pitchFamily="34" charset="0"/>
              <a:buChar char="•"/>
            </a:pPr>
            <a:r>
              <a:rPr lang="en-US" sz="1600" dirty="0"/>
              <a:t>Logo Designer</a:t>
            </a:r>
          </a:p>
          <a:p>
            <a:pPr marL="285750" indent="-285750">
              <a:lnSpc>
                <a:spcPct val="150000"/>
              </a:lnSpc>
              <a:buFont typeface="Arial" panose="020B0604020202020204" pitchFamily="34" charset="0"/>
              <a:buChar char="•"/>
            </a:pPr>
            <a:r>
              <a:rPr lang="en-US" sz="1600" dirty="0"/>
              <a:t>Marketing Designer</a:t>
            </a:r>
          </a:p>
          <a:p>
            <a:pPr marL="285750" indent="-285750">
              <a:lnSpc>
                <a:spcPct val="150000"/>
              </a:lnSpc>
              <a:buFont typeface="Arial" panose="020B0604020202020204" pitchFamily="34" charset="0"/>
              <a:buChar char="•"/>
            </a:pPr>
            <a:r>
              <a:rPr lang="en-US" sz="1600" dirty="0"/>
              <a:t>Illustrator</a:t>
            </a:r>
          </a:p>
        </p:txBody>
      </p:sp>
      <p:sp>
        <p:nvSpPr>
          <p:cNvPr id="13" name="TextBox 12"/>
          <p:cNvSpPr txBox="1"/>
          <p:nvPr/>
        </p:nvSpPr>
        <p:spPr>
          <a:xfrm>
            <a:off x="8631026" y="2119196"/>
            <a:ext cx="2667001" cy="1938992"/>
          </a:xfrm>
          <a:prstGeom prst="rect">
            <a:avLst/>
          </a:prstGeom>
          <a:noFill/>
        </p:spPr>
        <p:txBody>
          <a:bodyPr wrap="square" rtlCol="0">
            <a:spAutoFit/>
          </a:bodyPr>
          <a:lstStyle/>
          <a:p>
            <a:pPr marL="285750" indent="-285750">
              <a:lnSpc>
                <a:spcPct val="150000"/>
              </a:lnSpc>
              <a:buFont typeface="Arial" panose="020B0604020202020204" pitchFamily="34" charset="0"/>
              <a:buChar char="•"/>
            </a:pPr>
            <a:r>
              <a:rPr lang="en-US" sz="1600" dirty="0"/>
              <a:t>Visual Image Developer</a:t>
            </a:r>
          </a:p>
          <a:p>
            <a:pPr marL="285750" indent="-285750">
              <a:lnSpc>
                <a:spcPct val="150000"/>
              </a:lnSpc>
              <a:buFont typeface="Arial" panose="020B0604020202020204" pitchFamily="34" charset="0"/>
              <a:buChar char="•"/>
            </a:pPr>
            <a:r>
              <a:rPr lang="en-US" sz="1600" dirty="0"/>
              <a:t>Multimedia Developer</a:t>
            </a:r>
          </a:p>
          <a:p>
            <a:pPr marL="285750" indent="-285750">
              <a:lnSpc>
                <a:spcPct val="150000"/>
              </a:lnSpc>
              <a:buFont typeface="Arial" panose="020B0604020202020204" pitchFamily="34" charset="0"/>
              <a:buChar char="•"/>
            </a:pPr>
            <a:r>
              <a:rPr lang="en-US" sz="1600" dirty="0"/>
              <a:t>Corporate Designer</a:t>
            </a:r>
          </a:p>
          <a:p>
            <a:pPr marL="285750" indent="-285750">
              <a:lnSpc>
                <a:spcPct val="150000"/>
              </a:lnSpc>
              <a:buFont typeface="Arial" panose="020B0604020202020204" pitchFamily="34" charset="0"/>
              <a:buChar char="•"/>
            </a:pPr>
            <a:r>
              <a:rPr lang="en-US" sz="1600" dirty="0"/>
              <a:t>Layout artist</a:t>
            </a:r>
          </a:p>
          <a:p>
            <a:pPr marL="285750" indent="-285750">
              <a:lnSpc>
                <a:spcPct val="150000"/>
              </a:lnSpc>
              <a:buFont typeface="Arial" panose="020B0604020202020204" pitchFamily="34" charset="0"/>
              <a:buChar char="•"/>
            </a:pPr>
            <a:r>
              <a:rPr lang="en-US" sz="1600" dirty="0"/>
              <a:t>Package Designer</a:t>
            </a:r>
            <a:endParaRPr lang="en-IN" sz="1600" dirty="0"/>
          </a:p>
        </p:txBody>
      </p:sp>
      <p:sp>
        <p:nvSpPr>
          <p:cNvPr id="11" name="Rectangle 10"/>
          <p:cNvSpPr/>
          <p:nvPr/>
        </p:nvSpPr>
        <p:spPr>
          <a:xfrm>
            <a:off x="-2" y="6707188"/>
            <a:ext cx="12192002" cy="150812"/>
          </a:xfrm>
          <a:prstGeom prst="rect">
            <a:avLst/>
          </a:prstGeom>
          <a:solidFill>
            <a:srgbClr val="666666"/>
          </a:solid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2400" dirty="0">
              <a:latin typeface="Arial"/>
              <a:cs typeface="Arial"/>
            </a:endParaRPr>
          </a:p>
        </p:txBody>
      </p:sp>
      <p:sp>
        <p:nvSpPr>
          <p:cNvPr id="14" name="Rectangle 13"/>
          <p:cNvSpPr/>
          <p:nvPr/>
        </p:nvSpPr>
        <p:spPr>
          <a:xfrm>
            <a:off x="2588103" y="985695"/>
            <a:ext cx="6217920" cy="45719"/>
          </a:xfrm>
          <a:prstGeom prst="rect">
            <a:avLst/>
          </a:prstGeom>
          <a:gradFill flip="none" rotWithShape="1">
            <a:gsLst>
              <a:gs pos="0">
                <a:schemeClr val="accent1">
                  <a:lumMod val="40000"/>
                  <a:lumOff val="60000"/>
                </a:schemeClr>
              </a:gs>
              <a:gs pos="46000">
                <a:schemeClr val="accent1">
                  <a:lumMod val="95000"/>
                  <a:lumOff val="5000"/>
                </a:schemeClr>
              </a:gs>
              <a:gs pos="100000">
                <a:schemeClr val="accent1">
                  <a:lumMod val="60000"/>
                </a:schemeClr>
              </a:gs>
            </a:gsLst>
            <a:path path="circle">
              <a:fillToRect l="50000" t="130000" r="50000" b="-3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pic>
        <p:nvPicPr>
          <p:cNvPr id="2" name="Picture 1" descr="A logo for a company&#10;&#10;Description automatically generated">
            <a:extLst>
              <a:ext uri="{FF2B5EF4-FFF2-40B4-BE49-F238E27FC236}">
                <a16:creationId xmlns:a16="http://schemas.microsoft.com/office/drawing/2014/main" id="{29C9E6B0-CF26-1A5C-DBC3-362D3FD9DD45}"/>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10823317" y="136290"/>
            <a:ext cx="1213200" cy="1213200"/>
          </a:xfrm>
          <a:prstGeom prst="rect">
            <a:avLst/>
          </a:prstGeom>
        </p:spPr>
      </p:pic>
      <p:grpSp>
        <p:nvGrpSpPr>
          <p:cNvPr id="68" name="Group 67">
            <a:extLst>
              <a:ext uri="{FF2B5EF4-FFF2-40B4-BE49-F238E27FC236}">
                <a16:creationId xmlns:a16="http://schemas.microsoft.com/office/drawing/2014/main" id="{25FEA41D-34AD-10CE-DAC7-726C0CCC9CEA}"/>
              </a:ext>
            </a:extLst>
          </p:cNvPr>
          <p:cNvGrpSpPr/>
          <p:nvPr/>
        </p:nvGrpSpPr>
        <p:grpSpPr>
          <a:xfrm>
            <a:off x="10833100" y="2425700"/>
            <a:ext cx="1414935" cy="4281488"/>
            <a:chOff x="4867343" y="676605"/>
            <a:chExt cx="4067487" cy="12307915"/>
          </a:xfrm>
        </p:grpSpPr>
        <p:sp>
          <p:nvSpPr>
            <p:cNvPr id="69" name="Freeform 335">
              <a:extLst>
                <a:ext uri="{FF2B5EF4-FFF2-40B4-BE49-F238E27FC236}">
                  <a16:creationId xmlns:a16="http://schemas.microsoft.com/office/drawing/2014/main" id="{2181FFC7-805B-901B-AC73-06181D504853}"/>
                </a:ext>
              </a:extLst>
            </p:cNvPr>
            <p:cNvSpPr/>
            <p:nvPr/>
          </p:nvSpPr>
          <p:spPr>
            <a:xfrm>
              <a:off x="6146351" y="7759796"/>
              <a:ext cx="1511355" cy="1162032"/>
            </a:xfrm>
            <a:custGeom>
              <a:avLst/>
              <a:gdLst>
                <a:gd name="connsiteX0" fmla="*/ 10108 w 2231524"/>
                <a:gd name="connsiteY0" fmla="*/ 0 h 1015815"/>
                <a:gd name="connsiteX1" fmla="*/ 2221416 w 2231524"/>
                <a:gd name="connsiteY1" fmla="*/ 0 h 1015815"/>
                <a:gd name="connsiteX2" fmla="*/ 2231524 w 2231524"/>
                <a:gd name="connsiteY2" fmla="*/ 83758 h 1015815"/>
                <a:gd name="connsiteX3" fmla="*/ 1115764 w 2231524"/>
                <a:gd name="connsiteY3" fmla="*/ 1015815 h 1015815"/>
                <a:gd name="connsiteX4" fmla="*/ 0 w 2231524"/>
                <a:gd name="connsiteY4" fmla="*/ 83758 h 1015815"/>
                <a:gd name="connsiteX0" fmla="*/ 10108 w 2221473"/>
                <a:gd name="connsiteY0" fmla="*/ 0 h 1015815"/>
                <a:gd name="connsiteX1" fmla="*/ 2221416 w 2221473"/>
                <a:gd name="connsiteY1" fmla="*/ 0 h 1015815"/>
                <a:gd name="connsiteX2" fmla="*/ 2081407 w 2221473"/>
                <a:gd name="connsiteY2" fmla="*/ 116886 h 1015815"/>
                <a:gd name="connsiteX3" fmla="*/ 1115764 w 2221473"/>
                <a:gd name="connsiteY3" fmla="*/ 1015815 h 1015815"/>
                <a:gd name="connsiteX4" fmla="*/ 0 w 2221473"/>
                <a:gd name="connsiteY4" fmla="*/ 83758 h 1015815"/>
                <a:gd name="connsiteX5" fmla="*/ 10108 w 2221473"/>
                <a:gd name="connsiteY5" fmla="*/ 0 h 1015815"/>
                <a:gd name="connsiteX0" fmla="*/ 10108 w 2081407"/>
                <a:gd name="connsiteY0" fmla="*/ 0 h 1015815"/>
                <a:gd name="connsiteX1" fmla="*/ 2021262 w 2081407"/>
                <a:gd name="connsiteY1" fmla="*/ 49692 h 1015815"/>
                <a:gd name="connsiteX2" fmla="*/ 2081407 w 2081407"/>
                <a:gd name="connsiteY2" fmla="*/ 116886 h 1015815"/>
                <a:gd name="connsiteX3" fmla="*/ 1115764 w 2081407"/>
                <a:gd name="connsiteY3" fmla="*/ 1015815 h 1015815"/>
                <a:gd name="connsiteX4" fmla="*/ 0 w 2081407"/>
                <a:gd name="connsiteY4" fmla="*/ 83758 h 1015815"/>
                <a:gd name="connsiteX5" fmla="*/ 10108 w 2081407"/>
                <a:gd name="connsiteY5" fmla="*/ 0 h 1015815"/>
                <a:gd name="connsiteX0" fmla="*/ 285320 w 2081407"/>
                <a:gd name="connsiteY0" fmla="*/ 0 h 1015815"/>
                <a:gd name="connsiteX1" fmla="*/ 2021262 w 2081407"/>
                <a:gd name="connsiteY1" fmla="*/ 49692 h 1015815"/>
                <a:gd name="connsiteX2" fmla="*/ 2081407 w 2081407"/>
                <a:gd name="connsiteY2" fmla="*/ 116886 h 1015815"/>
                <a:gd name="connsiteX3" fmla="*/ 1115764 w 2081407"/>
                <a:gd name="connsiteY3" fmla="*/ 1015815 h 1015815"/>
                <a:gd name="connsiteX4" fmla="*/ 0 w 2081407"/>
                <a:gd name="connsiteY4" fmla="*/ 83758 h 1015815"/>
                <a:gd name="connsiteX5" fmla="*/ 285320 w 2081407"/>
                <a:gd name="connsiteY5" fmla="*/ 0 h 1015815"/>
                <a:gd name="connsiteX0" fmla="*/ 160223 w 1956310"/>
                <a:gd name="connsiteY0" fmla="*/ 0 h 1015815"/>
                <a:gd name="connsiteX1" fmla="*/ 1896165 w 1956310"/>
                <a:gd name="connsiteY1" fmla="*/ 49692 h 1015815"/>
                <a:gd name="connsiteX2" fmla="*/ 1956310 w 1956310"/>
                <a:gd name="connsiteY2" fmla="*/ 116886 h 1015815"/>
                <a:gd name="connsiteX3" fmla="*/ 990667 w 1956310"/>
                <a:gd name="connsiteY3" fmla="*/ 1015815 h 1015815"/>
                <a:gd name="connsiteX4" fmla="*/ 0 w 1956310"/>
                <a:gd name="connsiteY4" fmla="*/ 133450 h 1015815"/>
                <a:gd name="connsiteX5" fmla="*/ 160223 w 1956310"/>
                <a:gd name="connsiteY5" fmla="*/ 0 h 10158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56310" h="1015815">
                  <a:moveTo>
                    <a:pt x="160223" y="0"/>
                  </a:moveTo>
                  <a:lnTo>
                    <a:pt x="1896165" y="49692"/>
                  </a:lnTo>
                  <a:cubicBezTo>
                    <a:pt x="1899534" y="77611"/>
                    <a:pt x="1952941" y="88967"/>
                    <a:pt x="1956310" y="116886"/>
                  </a:cubicBezTo>
                  <a:cubicBezTo>
                    <a:pt x="1956310" y="631647"/>
                    <a:pt x="1606883" y="1015815"/>
                    <a:pt x="990667" y="1015815"/>
                  </a:cubicBezTo>
                  <a:cubicBezTo>
                    <a:pt x="374447" y="1015815"/>
                    <a:pt x="0" y="648211"/>
                    <a:pt x="0" y="133450"/>
                  </a:cubicBezTo>
                  <a:lnTo>
                    <a:pt x="160223" y="0"/>
                  </a:lnTo>
                  <a:close/>
                </a:path>
              </a:pathLst>
            </a:custGeom>
            <a:solidFill>
              <a:srgbClr val="434C6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 name="Freeform 3475">
              <a:extLst>
                <a:ext uri="{FF2B5EF4-FFF2-40B4-BE49-F238E27FC236}">
                  <a16:creationId xmlns:a16="http://schemas.microsoft.com/office/drawing/2014/main" id="{E1519BD6-EE53-BCDA-AF79-67E55FD53801}"/>
                </a:ext>
              </a:extLst>
            </p:cNvPr>
            <p:cNvSpPr>
              <a:spLocks/>
            </p:cNvSpPr>
            <p:nvPr/>
          </p:nvSpPr>
          <p:spPr bwMode="auto">
            <a:xfrm>
              <a:off x="5366128" y="7284542"/>
              <a:ext cx="144944" cy="69541"/>
            </a:xfrm>
            <a:custGeom>
              <a:avLst/>
              <a:gdLst>
                <a:gd name="T0" fmla="*/ 10 w 10"/>
                <a:gd name="T1" fmla="*/ 3 h 3"/>
                <a:gd name="T2" fmla="*/ 10 w 10"/>
                <a:gd name="T3" fmla="*/ 2 h 3"/>
                <a:gd name="T4" fmla="*/ 10 w 10"/>
                <a:gd name="T5" fmla="*/ 2 h 3"/>
                <a:gd name="T6" fmla="*/ 0 w 10"/>
                <a:gd name="T7" fmla="*/ 0 h 3"/>
                <a:gd name="T8" fmla="*/ 0 w 10"/>
                <a:gd name="T9" fmla="*/ 0 h 3"/>
                <a:gd name="T10" fmla="*/ 0 w 10"/>
                <a:gd name="T11" fmla="*/ 0 h 3"/>
                <a:gd name="T12" fmla="*/ 10 w 10"/>
                <a:gd name="T13" fmla="*/ 2 h 3"/>
                <a:gd name="T14" fmla="*/ 10 w 10"/>
                <a:gd name="T15" fmla="*/ 3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3">
                  <a:moveTo>
                    <a:pt x="10" y="3"/>
                  </a:moveTo>
                  <a:cubicBezTo>
                    <a:pt x="10" y="3"/>
                    <a:pt x="10" y="2"/>
                    <a:pt x="10" y="2"/>
                  </a:cubicBezTo>
                  <a:cubicBezTo>
                    <a:pt x="10" y="2"/>
                    <a:pt x="10" y="2"/>
                    <a:pt x="10" y="2"/>
                  </a:cubicBezTo>
                  <a:cubicBezTo>
                    <a:pt x="0" y="0"/>
                    <a:pt x="0" y="0"/>
                    <a:pt x="0" y="0"/>
                  </a:cubicBezTo>
                  <a:cubicBezTo>
                    <a:pt x="0" y="0"/>
                    <a:pt x="0" y="0"/>
                    <a:pt x="0" y="0"/>
                  </a:cubicBezTo>
                  <a:cubicBezTo>
                    <a:pt x="0" y="0"/>
                    <a:pt x="0" y="0"/>
                    <a:pt x="0" y="0"/>
                  </a:cubicBezTo>
                  <a:cubicBezTo>
                    <a:pt x="10" y="2"/>
                    <a:pt x="10" y="2"/>
                    <a:pt x="10" y="2"/>
                  </a:cubicBezTo>
                  <a:lnTo>
                    <a:pt x="10" y="3"/>
                  </a:lnTo>
                  <a:close/>
                </a:path>
              </a:pathLst>
            </a:custGeom>
            <a:solidFill>
              <a:srgbClr val="2C75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 name="Freeform 5165">
              <a:extLst>
                <a:ext uri="{FF2B5EF4-FFF2-40B4-BE49-F238E27FC236}">
                  <a16:creationId xmlns:a16="http://schemas.microsoft.com/office/drawing/2014/main" id="{DC3C2C57-9EED-EC5A-15A6-BED9C0C728BE}"/>
                </a:ext>
              </a:extLst>
            </p:cNvPr>
            <p:cNvSpPr>
              <a:spLocks/>
            </p:cNvSpPr>
            <p:nvPr/>
          </p:nvSpPr>
          <p:spPr bwMode="auto">
            <a:xfrm flipH="1">
              <a:off x="6503355" y="11800128"/>
              <a:ext cx="417718" cy="1033189"/>
            </a:xfrm>
            <a:custGeom>
              <a:avLst/>
              <a:gdLst>
                <a:gd name="T0" fmla="*/ 14 w 22"/>
                <a:gd name="T1" fmla="*/ 42 h 47"/>
                <a:gd name="T2" fmla="*/ 22 w 22"/>
                <a:gd name="T3" fmla="*/ 4 h 47"/>
                <a:gd name="T4" fmla="*/ 3 w 22"/>
                <a:gd name="T5" fmla="*/ 4 h 47"/>
                <a:gd name="T6" fmla="*/ 0 w 22"/>
                <a:gd name="T7" fmla="*/ 40 h 47"/>
                <a:gd name="T8" fmla="*/ 14 w 22"/>
                <a:gd name="T9" fmla="*/ 42 h 47"/>
              </a:gdLst>
              <a:ahLst/>
              <a:cxnLst>
                <a:cxn ang="0">
                  <a:pos x="T0" y="T1"/>
                </a:cxn>
                <a:cxn ang="0">
                  <a:pos x="T2" y="T3"/>
                </a:cxn>
                <a:cxn ang="0">
                  <a:pos x="T4" y="T5"/>
                </a:cxn>
                <a:cxn ang="0">
                  <a:pos x="T6" y="T7"/>
                </a:cxn>
                <a:cxn ang="0">
                  <a:pos x="T8" y="T9"/>
                </a:cxn>
              </a:cxnLst>
              <a:rect l="0" t="0" r="r" b="b"/>
              <a:pathLst>
                <a:path w="22" h="47">
                  <a:moveTo>
                    <a:pt x="14" y="42"/>
                  </a:moveTo>
                  <a:cubicBezTo>
                    <a:pt x="22" y="4"/>
                    <a:pt x="22" y="4"/>
                    <a:pt x="22" y="4"/>
                  </a:cubicBezTo>
                  <a:cubicBezTo>
                    <a:pt x="22" y="0"/>
                    <a:pt x="4" y="0"/>
                    <a:pt x="3" y="4"/>
                  </a:cubicBezTo>
                  <a:cubicBezTo>
                    <a:pt x="0" y="40"/>
                    <a:pt x="0" y="40"/>
                    <a:pt x="0" y="40"/>
                  </a:cubicBezTo>
                  <a:cubicBezTo>
                    <a:pt x="0" y="47"/>
                    <a:pt x="13" y="46"/>
                    <a:pt x="14" y="42"/>
                  </a:cubicBezTo>
                  <a:close/>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 name="Freeform 5166">
              <a:extLst>
                <a:ext uri="{FF2B5EF4-FFF2-40B4-BE49-F238E27FC236}">
                  <a16:creationId xmlns:a16="http://schemas.microsoft.com/office/drawing/2014/main" id="{3C62EBCA-4322-0B99-D115-4A37BFE8F88A}"/>
                </a:ext>
              </a:extLst>
            </p:cNvPr>
            <p:cNvSpPr>
              <a:spLocks/>
            </p:cNvSpPr>
            <p:nvPr/>
          </p:nvSpPr>
          <p:spPr bwMode="auto">
            <a:xfrm flipH="1">
              <a:off x="6019694" y="8095806"/>
              <a:ext cx="901380" cy="4359529"/>
            </a:xfrm>
            <a:custGeom>
              <a:avLst/>
              <a:gdLst>
                <a:gd name="T0" fmla="*/ 0 w 41"/>
                <a:gd name="T1" fmla="*/ 171 h 173"/>
                <a:gd name="T2" fmla="*/ 16 w 41"/>
                <a:gd name="T3" fmla="*/ 173 h 173"/>
                <a:gd name="T4" fmla="*/ 41 w 41"/>
                <a:gd name="T5" fmla="*/ 7 h 173"/>
                <a:gd name="T6" fmla="*/ 5 w 41"/>
                <a:gd name="T7" fmla="*/ 0 h 173"/>
                <a:gd name="T8" fmla="*/ 0 w 41"/>
                <a:gd name="T9" fmla="*/ 171 h 173"/>
              </a:gdLst>
              <a:ahLst/>
              <a:cxnLst>
                <a:cxn ang="0">
                  <a:pos x="T0" y="T1"/>
                </a:cxn>
                <a:cxn ang="0">
                  <a:pos x="T2" y="T3"/>
                </a:cxn>
                <a:cxn ang="0">
                  <a:pos x="T4" y="T5"/>
                </a:cxn>
                <a:cxn ang="0">
                  <a:pos x="T6" y="T7"/>
                </a:cxn>
                <a:cxn ang="0">
                  <a:pos x="T8" y="T9"/>
                </a:cxn>
              </a:cxnLst>
              <a:rect l="0" t="0" r="r" b="b"/>
              <a:pathLst>
                <a:path w="41" h="173">
                  <a:moveTo>
                    <a:pt x="0" y="171"/>
                  </a:moveTo>
                  <a:lnTo>
                    <a:pt x="16" y="173"/>
                  </a:lnTo>
                  <a:lnTo>
                    <a:pt x="41" y="7"/>
                  </a:lnTo>
                  <a:lnTo>
                    <a:pt x="5" y="0"/>
                  </a:lnTo>
                  <a:lnTo>
                    <a:pt x="0" y="171"/>
                  </a:lnTo>
                  <a:close/>
                </a:path>
              </a:pathLst>
            </a:custGeom>
            <a:solidFill>
              <a:srgbClr val="434C69"/>
            </a:solidFill>
            <a:ln>
              <a:noFill/>
            </a:ln>
          </p:spPr>
          <p:txBody>
            <a:bodyPr vert="horz" wrap="square" lIns="91440" tIns="45720" rIns="91440" bIns="45720" numCol="1" anchor="t" anchorCtr="0" compatLnSpc="1">
              <a:prstTxWarp prst="textNoShape">
                <a:avLst/>
              </a:prstTxWarp>
            </a:bodyPr>
            <a:lstStyle/>
            <a:p>
              <a:endParaRPr lang="en-US"/>
            </a:p>
          </p:txBody>
        </p:sp>
        <p:sp>
          <p:nvSpPr>
            <p:cNvPr id="73" name="Freeform 5169">
              <a:extLst>
                <a:ext uri="{FF2B5EF4-FFF2-40B4-BE49-F238E27FC236}">
                  <a16:creationId xmlns:a16="http://schemas.microsoft.com/office/drawing/2014/main" id="{9EC5E214-4D22-42F7-A49B-856DC38CD7D3}"/>
                </a:ext>
              </a:extLst>
            </p:cNvPr>
            <p:cNvSpPr>
              <a:spLocks/>
            </p:cNvSpPr>
            <p:nvPr/>
          </p:nvSpPr>
          <p:spPr bwMode="auto">
            <a:xfrm flipH="1">
              <a:off x="6019701" y="12530923"/>
              <a:ext cx="989315" cy="453592"/>
            </a:xfrm>
            <a:custGeom>
              <a:avLst/>
              <a:gdLst>
                <a:gd name="T0" fmla="*/ 52 w 52"/>
                <a:gd name="T1" fmla="*/ 20 h 21"/>
                <a:gd name="T2" fmla="*/ 52 w 52"/>
                <a:gd name="T3" fmla="*/ 20 h 21"/>
                <a:gd name="T4" fmla="*/ 37 w 52"/>
                <a:gd name="T5" fmla="*/ 9 h 21"/>
                <a:gd name="T6" fmla="*/ 27 w 52"/>
                <a:gd name="T7" fmla="*/ 2 h 21"/>
                <a:gd name="T8" fmla="*/ 27 w 52"/>
                <a:gd name="T9" fmla="*/ 2 h 21"/>
                <a:gd name="T10" fmla="*/ 22 w 52"/>
                <a:gd name="T11" fmla="*/ 1 h 21"/>
                <a:gd name="T12" fmla="*/ 15 w 52"/>
                <a:gd name="T13" fmla="*/ 6 h 21"/>
                <a:gd name="T14" fmla="*/ 7 w 52"/>
                <a:gd name="T15" fmla="*/ 5 h 21"/>
                <a:gd name="T16" fmla="*/ 2 w 52"/>
                <a:gd name="T17" fmla="*/ 18 h 21"/>
                <a:gd name="T18" fmla="*/ 7 w 52"/>
                <a:gd name="T19" fmla="*/ 19 h 21"/>
                <a:gd name="T20" fmla="*/ 17 w 52"/>
                <a:gd name="T21" fmla="*/ 20 h 21"/>
                <a:gd name="T22" fmla="*/ 42 w 52"/>
                <a:gd name="T23" fmla="*/ 21 h 21"/>
                <a:gd name="T24" fmla="*/ 52 w 52"/>
                <a:gd name="T25" fmla="*/ 2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2" h="21">
                  <a:moveTo>
                    <a:pt x="52" y="20"/>
                  </a:moveTo>
                  <a:cubicBezTo>
                    <a:pt x="52" y="20"/>
                    <a:pt x="52" y="20"/>
                    <a:pt x="52" y="20"/>
                  </a:cubicBezTo>
                  <a:cubicBezTo>
                    <a:pt x="52" y="13"/>
                    <a:pt x="50" y="9"/>
                    <a:pt x="37" y="9"/>
                  </a:cubicBezTo>
                  <a:cubicBezTo>
                    <a:pt x="32" y="9"/>
                    <a:pt x="28" y="6"/>
                    <a:pt x="27" y="2"/>
                  </a:cubicBezTo>
                  <a:cubicBezTo>
                    <a:pt x="27" y="2"/>
                    <a:pt x="27" y="2"/>
                    <a:pt x="27" y="2"/>
                  </a:cubicBezTo>
                  <a:cubicBezTo>
                    <a:pt x="26" y="0"/>
                    <a:pt x="23" y="0"/>
                    <a:pt x="22" y="1"/>
                  </a:cubicBezTo>
                  <a:cubicBezTo>
                    <a:pt x="20" y="4"/>
                    <a:pt x="18" y="5"/>
                    <a:pt x="15" y="6"/>
                  </a:cubicBezTo>
                  <a:cubicBezTo>
                    <a:pt x="12" y="6"/>
                    <a:pt x="10" y="5"/>
                    <a:pt x="7" y="5"/>
                  </a:cubicBezTo>
                  <a:cubicBezTo>
                    <a:pt x="0" y="5"/>
                    <a:pt x="1" y="14"/>
                    <a:pt x="2" y="18"/>
                  </a:cubicBezTo>
                  <a:cubicBezTo>
                    <a:pt x="2" y="19"/>
                    <a:pt x="6" y="19"/>
                    <a:pt x="7" y="19"/>
                  </a:cubicBezTo>
                  <a:cubicBezTo>
                    <a:pt x="10" y="20"/>
                    <a:pt x="14" y="20"/>
                    <a:pt x="17" y="20"/>
                  </a:cubicBezTo>
                  <a:cubicBezTo>
                    <a:pt x="25" y="21"/>
                    <a:pt x="34" y="21"/>
                    <a:pt x="42" y="21"/>
                  </a:cubicBezTo>
                  <a:cubicBezTo>
                    <a:pt x="45" y="21"/>
                    <a:pt x="49" y="20"/>
                    <a:pt x="52" y="20"/>
                  </a:cubicBezTo>
                  <a:close/>
                </a:path>
              </a:pathLst>
            </a:custGeom>
            <a:solidFill>
              <a:srgbClr val="434043"/>
            </a:solidFill>
            <a:ln>
              <a:noFill/>
            </a:ln>
          </p:spPr>
          <p:txBody>
            <a:bodyPr vert="horz" wrap="square" lIns="91440" tIns="45720" rIns="91440" bIns="45720" numCol="1" anchor="t" anchorCtr="0" compatLnSpc="1">
              <a:prstTxWarp prst="textNoShape">
                <a:avLst/>
              </a:prstTxWarp>
            </a:bodyPr>
            <a:lstStyle/>
            <a:p>
              <a:endParaRPr lang="en-US"/>
            </a:p>
          </p:txBody>
        </p:sp>
        <p:sp>
          <p:nvSpPr>
            <p:cNvPr id="74" name="Freeform 5167">
              <a:extLst>
                <a:ext uri="{FF2B5EF4-FFF2-40B4-BE49-F238E27FC236}">
                  <a16:creationId xmlns:a16="http://schemas.microsoft.com/office/drawing/2014/main" id="{5924F1B1-7CF9-7D7B-E3E1-7ACE78C47709}"/>
                </a:ext>
              </a:extLst>
            </p:cNvPr>
            <p:cNvSpPr>
              <a:spLocks/>
            </p:cNvSpPr>
            <p:nvPr/>
          </p:nvSpPr>
          <p:spPr bwMode="auto">
            <a:xfrm flipH="1">
              <a:off x="7472981" y="11724540"/>
              <a:ext cx="373746" cy="1133983"/>
            </a:xfrm>
            <a:custGeom>
              <a:avLst/>
              <a:gdLst>
                <a:gd name="T0" fmla="*/ 13 w 20"/>
                <a:gd name="T1" fmla="*/ 45 h 52"/>
                <a:gd name="T2" fmla="*/ 19 w 20"/>
                <a:gd name="T3" fmla="*/ 4 h 52"/>
                <a:gd name="T4" fmla="*/ 2 w 20"/>
                <a:gd name="T5" fmla="*/ 8 h 52"/>
                <a:gd name="T6" fmla="*/ 0 w 20"/>
                <a:gd name="T7" fmla="*/ 45 h 52"/>
                <a:gd name="T8" fmla="*/ 13 w 20"/>
                <a:gd name="T9" fmla="*/ 45 h 52"/>
              </a:gdLst>
              <a:ahLst/>
              <a:cxnLst>
                <a:cxn ang="0">
                  <a:pos x="T0" y="T1"/>
                </a:cxn>
                <a:cxn ang="0">
                  <a:pos x="T2" y="T3"/>
                </a:cxn>
                <a:cxn ang="0">
                  <a:pos x="T4" y="T5"/>
                </a:cxn>
                <a:cxn ang="0">
                  <a:pos x="T6" y="T7"/>
                </a:cxn>
                <a:cxn ang="0">
                  <a:pos x="T8" y="T9"/>
                </a:cxn>
              </a:cxnLst>
              <a:rect l="0" t="0" r="r" b="b"/>
              <a:pathLst>
                <a:path w="20" h="52">
                  <a:moveTo>
                    <a:pt x="13" y="45"/>
                  </a:moveTo>
                  <a:cubicBezTo>
                    <a:pt x="19" y="4"/>
                    <a:pt x="19" y="4"/>
                    <a:pt x="19" y="4"/>
                  </a:cubicBezTo>
                  <a:cubicBezTo>
                    <a:pt x="20" y="0"/>
                    <a:pt x="3" y="5"/>
                    <a:pt x="2" y="8"/>
                  </a:cubicBezTo>
                  <a:cubicBezTo>
                    <a:pt x="0" y="45"/>
                    <a:pt x="0" y="45"/>
                    <a:pt x="0" y="45"/>
                  </a:cubicBezTo>
                  <a:cubicBezTo>
                    <a:pt x="0" y="52"/>
                    <a:pt x="12" y="49"/>
                    <a:pt x="13" y="45"/>
                  </a:cubicBezTo>
                  <a:close/>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 name="Freeform 5168">
              <a:extLst>
                <a:ext uri="{FF2B5EF4-FFF2-40B4-BE49-F238E27FC236}">
                  <a16:creationId xmlns:a16="http://schemas.microsoft.com/office/drawing/2014/main" id="{6B46CCA7-2D0D-693E-C0D4-8239DF1DD312}"/>
                </a:ext>
              </a:extLst>
            </p:cNvPr>
            <p:cNvSpPr>
              <a:spLocks/>
            </p:cNvSpPr>
            <p:nvPr/>
          </p:nvSpPr>
          <p:spPr bwMode="auto">
            <a:xfrm flipH="1">
              <a:off x="6967327" y="8120997"/>
              <a:ext cx="901379" cy="4359529"/>
            </a:xfrm>
            <a:custGeom>
              <a:avLst/>
              <a:gdLst>
                <a:gd name="T0" fmla="*/ 0 w 41"/>
                <a:gd name="T1" fmla="*/ 172 h 173"/>
                <a:gd name="T2" fmla="*/ 16 w 41"/>
                <a:gd name="T3" fmla="*/ 173 h 173"/>
                <a:gd name="T4" fmla="*/ 41 w 41"/>
                <a:gd name="T5" fmla="*/ 7 h 173"/>
                <a:gd name="T6" fmla="*/ 5 w 41"/>
                <a:gd name="T7" fmla="*/ 0 h 173"/>
                <a:gd name="T8" fmla="*/ 0 w 41"/>
                <a:gd name="T9" fmla="*/ 172 h 173"/>
              </a:gdLst>
              <a:ahLst/>
              <a:cxnLst>
                <a:cxn ang="0">
                  <a:pos x="T0" y="T1"/>
                </a:cxn>
                <a:cxn ang="0">
                  <a:pos x="T2" y="T3"/>
                </a:cxn>
                <a:cxn ang="0">
                  <a:pos x="T4" y="T5"/>
                </a:cxn>
                <a:cxn ang="0">
                  <a:pos x="T6" y="T7"/>
                </a:cxn>
                <a:cxn ang="0">
                  <a:pos x="T8" y="T9"/>
                </a:cxn>
              </a:cxnLst>
              <a:rect l="0" t="0" r="r" b="b"/>
              <a:pathLst>
                <a:path w="41" h="173">
                  <a:moveTo>
                    <a:pt x="0" y="172"/>
                  </a:moveTo>
                  <a:lnTo>
                    <a:pt x="16" y="173"/>
                  </a:lnTo>
                  <a:lnTo>
                    <a:pt x="41" y="7"/>
                  </a:lnTo>
                  <a:lnTo>
                    <a:pt x="5" y="0"/>
                  </a:lnTo>
                  <a:lnTo>
                    <a:pt x="0" y="172"/>
                  </a:lnTo>
                  <a:close/>
                </a:path>
              </a:pathLst>
            </a:custGeom>
            <a:solidFill>
              <a:srgbClr val="434C69"/>
            </a:solidFill>
            <a:ln>
              <a:noFill/>
            </a:ln>
          </p:spPr>
          <p:txBody>
            <a:bodyPr vert="horz" wrap="square" lIns="91440" tIns="45720" rIns="91440" bIns="45720" numCol="1" anchor="t" anchorCtr="0" compatLnSpc="1">
              <a:prstTxWarp prst="textNoShape">
                <a:avLst/>
              </a:prstTxWarp>
            </a:bodyPr>
            <a:lstStyle/>
            <a:p>
              <a:endParaRPr lang="en-US"/>
            </a:p>
          </p:txBody>
        </p:sp>
        <p:sp>
          <p:nvSpPr>
            <p:cNvPr id="76" name="Freeform 5170">
              <a:extLst>
                <a:ext uri="{FF2B5EF4-FFF2-40B4-BE49-F238E27FC236}">
                  <a16:creationId xmlns:a16="http://schemas.microsoft.com/office/drawing/2014/main" id="{59C287CB-E6DF-7065-1767-F8E7A7467A53}"/>
                </a:ext>
              </a:extLst>
            </p:cNvPr>
            <p:cNvSpPr>
              <a:spLocks/>
            </p:cNvSpPr>
            <p:nvPr/>
          </p:nvSpPr>
          <p:spPr bwMode="auto">
            <a:xfrm flipH="1">
              <a:off x="7209156" y="12505719"/>
              <a:ext cx="703513" cy="478801"/>
            </a:xfrm>
            <a:custGeom>
              <a:avLst/>
              <a:gdLst>
                <a:gd name="T0" fmla="*/ 2 w 37"/>
                <a:gd name="T1" fmla="*/ 7 h 22"/>
                <a:gd name="T2" fmla="*/ 4 w 37"/>
                <a:gd name="T3" fmla="*/ 7 h 22"/>
                <a:gd name="T4" fmla="*/ 9 w 37"/>
                <a:gd name="T5" fmla="*/ 5 h 22"/>
                <a:gd name="T6" fmla="*/ 15 w 37"/>
                <a:gd name="T7" fmla="*/ 2 h 22"/>
                <a:gd name="T8" fmla="*/ 24 w 37"/>
                <a:gd name="T9" fmla="*/ 3 h 22"/>
                <a:gd name="T10" fmla="*/ 27 w 37"/>
                <a:gd name="T11" fmla="*/ 10 h 22"/>
                <a:gd name="T12" fmla="*/ 28 w 37"/>
                <a:gd name="T13" fmla="*/ 10 h 22"/>
                <a:gd name="T14" fmla="*/ 37 w 37"/>
                <a:gd name="T15" fmla="*/ 21 h 22"/>
                <a:gd name="T16" fmla="*/ 37 w 37"/>
                <a:gd name="T17" fmla="*/ 21 h 22"/>
                <a:gd name="T18" fmla="*/ 19 w 37"/>
                <a:gd name="T19" fmla="*/ 22 h 22"/>
                <a:gd name="T20" fmla="*/ 0 w 37"/>
                <a:gd name="T21" fmla="*/ 21 h 22"/>
                <a:gd name="T22" fmla="*/ 0 w 37"/>
                <a:gd name="T23" fmla="*/ 20 h 22"/>
                <a:gd name="T24" fmla="*/ 2 w 37"/>
                <a:gd name="T25" fmla="*/ 7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7" h="22">
                  <a:moveTo>
                    <a:pt x="2" y="7"/>
                  </a:moveTo>
                  <a:cubicBezTo>
                    <a:pt x="3" y="7"/>
                    <a:pt x="3" y="7"/>
                    <a:pt x="4" y="7"/>
                  </a:cubicBezTo>
                  <a:cubicBezTo>
                    <a:pt x="6" y="7"/>
                    <a:pt x="8" y="6"/>
                    <a:pt x="9" y="5"/>
                  </a:cubicBezTo>
                  <a:cubicBezTo>
                    <a:pt x="11" y="3"/>
                    <a:pt x="12" y="2"/>
                    <a:pt x="15" y="2"/>
                  </a:cubicBezTo>
                  <a:cubicBezTo>
                    <a:pt x="18" y="1"/>
                    <a:pt x="23" y="0"/>
                    <a:pt x="24" y="3"/>
                  </a:cubicBezTo>
                  <a:cubicBezTo>
                    <a:pt x="27" y="10"/>
                    <a:pt x="27" y="10"/>
                    <a:pt x="27" y="10"/>
                  </a:cubicBezTo>
                  <a:cubicBezTo>
                    <a:pt x="28" y="10"/>
                    <a:pt x="28" y="10"/>
                    <a:pt x="28" y="10"/>
                  </a:cubicBezTo>
                  <a:cubicBezTo>
                    <a:pt x="36" y="10"/>
                    <a:pt x="37" y="18"/>
                    <a:pt x="37" y="21"/>
                  </a:cubicBezTo>
                  <a:cubicBezTo>
                    <a:pt x="37" y="21"/>
                    <a:pt x="37" y="21"/>
                    <a:pt x="37" y="21"/>
                  </a:cubicBezTo>
                  <a:cubicBezTo>
                    <a:pt x="36" y="22"/>
                    <a:pt x="28" y="22"/>
                    <a:pt x="19" y="22"/>
                  </a:cubicBezTo>
                  <a:cubicBezTo>
                    <a:pt x="9" y="22"/>
                    <a:pt x="0" y="22"/>
                    <a:pt x="0" y="21"/>
                  </a:cubicBezTo>
                  <a:cubicBezTo>
                    <a:pt x="0" y="21"/>
                    <a:pt x="0" y="21"/>
                    <a:pt x="0" y="20"/>
                  </a:cubicBezTo>
                  <a:cubicBezTo>
                    <a:pt x="0" y="17"/>
                    <a:pt x="0" y="8"/>
                    <a:pt x="2" y="7"/>
                  </a:cubicBezTo>
                  <a:close/>
                </a:path>
              </a:pathLst>
            </a:custGeom>
            <a:solidFill>
              <a:srgbClr val="434043"/>
            </a:solidFill>
            <a:ln>
              <a:noFill/>
            </a:ln>
          </p:spPr>
          <p:txBody>
            <a:bodyPr vert="horz" wrap="square" lIns="91440" tIns="45720" rIns="91440" bIns="45720" numCol="1" anchor="t" anchorCtr="0" compatLnSpc="1">
              <a:prstTxWarp prst="textNoShape">
                <a:avLst/>
              </a:prstTxWarp>
            </a:bodyPr>
            <a:lstStyle/>
            <a:p>
              <a:endParaRPr lang="en-US"/>
            </a:p>
          </p:txBody>
        </p:sp>
        <p:sp>
          <p:nvSpPr>
            <p:cNvPr id="77" name="Freeform 3441">
              <a:extLst>
                <a:ext uri="{FF2B5EF4-FFF2-40B4-BE49-F238E27FC236}">
                  <a16:creationId xmlns:a16="http://schemas.microsoft.com/office/drawing/2014/main" id="{30ECEC44-2B56-DC54-E435-AE5FB37119B6}"/>
                </a:ext>
              </a:extLst>
            </p:cNvPr>
            <p:cNvSpPr>
              <a:spLocks/>
            </p:cNvSpPr>
            <p:nvPr/>
          </p:nvSpPr>
          <p:spPr bwMode="auto">
            <a:xfrm>
              <a:off x="6674135" y="5402525"/>
              <a:ext cx="478883" cy="648293"/>
            </a:xfrm>
            <a:custGeom>
              <a:avLst/>
              <a:gdLst>
                <a:gd name="T0" fmla="*/ 21 w 24"/>
                <a:gd name="T1" fmla="*/ 0 h 33"/>
                <a:gd name="T2" fmla="*/ 12 w 24"/>
                <a:gd name="T3" fmla="*/ 2 h 33"/>
                <a:gd name="T4" fmla="*/ 3 w 24"/>
                <a:gd name="T5" fmla="*/ 1 h 33"/>
                <a:gd name="T6" fmla="*/ 2 w 24"/>
                <a:gd name="T7" fmla="*/ 15 h 33"/>
                <a:gd name="T8" fmla="*/ 2 w 24"/>
                <a:gd name="T9" fmla="*/ 18 h 33"/>
                <a:gd name="T10" fmla="*/ 0 w 24"/>
                <a:gd name="T11" fmla="*/ 24 h 33"/>
                <a:gd name="T12" fmla="*/ 8 w 24"/>
                <a:gd name="T13" fmla="*/ 33 h 33"/>
                <a:gd name="T14" fmla="*/ 24 w 24"/>
                <a:gd name="T15" fmla="*/ 24 h 33"/>
                <a:gd name="T16" fmla="*/ 21 w 24"/>
                <a:gd name="T17"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33">
                  <a:moveTo>
                    <a:pt x="21" y="0"/>
                  </a:moveTo>
                  <a:cubicBezTo>
                    <a:pt x="12" y="2"/>
                    <a:pt x="12" y="2"/>
                    <a:pt x="12" y="2"/>
                  </a:cubicBezTo>
                  <a:cubicBezTo>
                    <a:pt x="3" y="1"/>
                    <a:pt x="3" y="1"/>
                    <a:pt x="3" y="1"/>
                  </a:cubicBezTo>
                  <a:cubicBezTo>
                    <a:pt x="3" y="1"/>
                    <a:pt x="2" y="14"/>
                    <a:pt x="2" y="15"/>
                  </a:cubicBezTo>
                  <a:cubicBezTo>
                    <a:pt x="2" y="16"/>
                    <a:pt x="2" y="17"/>
                    <a:pt x="2" y="18"/>
                  </a:cubicBezTo>
                  <a:cubicBezTo>
                    <a:pt x="2" y="20"/>
                    <a:pt x="1" y="22"/>
                    <a:pt x="0" y="24"/>
                  </a:cubicBezTo>
                  <a:cubicBezTo>
                    <a:pt x="8" y="33"/>
                    <a:pt x="8" y="33"/>
                    <a:pt x="8" y="33"/>
                  </a:cubicBezTo>
                  <a:cubicBezTo>
                    <a:pt x="24" y="24"/>
                    <a:pt x="24" y="24"/>
                    <a:pt x="24" y="24"/>
                  </a:cubicBezTo>
                  <a:cubicBezTo>
                    <a:pt x="23" y="17"/>
                    <a:pt x="20" y="7"/>
                    <a:pt x="21" y="0"/>
                  </a:cubicBezTo>
                  <a:close/>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 name="Freeform 3442">
              <a:extLst>
                <a:ext uri="{FF2B5EF4-FFF2-40B4-BE49-F238E27FC236}">
                  <a16:creationId xmlns:a16="http://schemas.microsoft.com/office/drawing/2014/main" id="{14144950-2DA3-D461-520A-BA99A926A091}"/>
                </a:ext>
              </a:extLst>
            </p:cNvPr>
            <p:cNvSpPr>
              <a:spLocks/>
            </p:cNvSpPr>
            <p:nvPr/>
          </p:nvSpPr>
          <p:spPr bwMode="auto">
            <a:xfrm>
              <a:off x="6674135" y="5402525"/>
              <a:ext cx="410468" cy="491801"/>
            </a:xfrm>
            <a:custGeom>
              <a:avLst/>
              <a:gdLst>
                <a:gd name="T0" fmla="*/ 21 w 21"/>
                <a:gd name="T1" fmla="*/ 7 h 25"/>
                <a:gd name="T2" fmla="*/ 21 w 21"/>
                <a:gd name="T3" fmla="*/ 0 h 25"/>
                <a:gd name="T4" fmla="*/ 12 w 21"/>
                <a:gd name="T5" fmla="*/ 2 h 25"/>
                <a:gd name="T6" fmla="*/ 3 w 21"/>
                <a:gd name="T7" fmla="*/ 1 h 25"/>
                <a:gd name="T8" fmla="*/ 2 w 21"/>
                <a:gd name="T9" fmla="*/ 15 h 25"/>
                <a:gd name="T10" fmla="*/ 2 w 21"/>
                <a:gd name="T11" fmla="*/ 18 h 25"/>
                <a:gd name="T12" fmla="*/ 0 w 21"/>
                <a:gd name="T13" fmla="*/ 24 h 25"/>
                <a:gd name="T14" fmla="*/ 1 w 21"/>
                <a:gd name="T15" fmla="*/ 25 h 25"/>
                <a:gd name="T16" fmla="*/ 21 w 21"/>
                <a:gd name="T17" fmla="*/ 7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25">
                  <a:moveTo>
                    <a:pt x="21" y="7"/>
                  </a:moveTo>
                  <a:cubicBezTo>
                    <a:pt x="21" y="5"/>
                    <a:pt x="21" y="2"/>
                    <a:pt x="21" y="0"/>
                  </a:cubicBezTo>
                  <a:cubicBezTo>
                    <a:pt x="12" y="2"/>
                    <a:pt x="12" y="2"/>
                    <a:pt x="12" y="2"/>
                  </a:cubicBezTo>
                  <a:cubicBezTo>
                    <a:pt x="3" y="1"/>
                    <a:pt x="3" y="1"/>
                    <a:pt x="3" y="1"/>
                  </a:cubicBezTo>
                  <a:cubicBezTo>
                    <a:pt x="3" y="1"/>
                    <a:pt x="2" y="14"/>
                    <a:pt x="2" y="15"/>
                  </a:cubicBezTo>
                  <a:cubicBezTo>
                    <a:pt x="2" y="16"/>
                    <a:pt x="2" y="17"/>
                    <a:pt x="2" y="18"/>
                  </a:cubicBezTo>
                  <a:cubicBezTo>
                    <a:pt x="2" y="20"/>
                    <a:pt x="1" y="22"/>
                    <a:pt x="0" y="24"/>
                  </a:cubicBezTo>
                  <a:cubicBezTo>
                    <a:pt x="1" y="25"/>
                    <a:pt x="1" y="25"/>
                    <a:pt x="1" y="25"/>
                  </a:cubicBezTo>
                  <a:cubicBezTo>
                    <a:pt x="10" y="19"/>
                    <a:pt x="17" y="13"/>
                    <a:pt x="21" y="7"/>
                  </a:cubicBezTo>
                  <a:close/>
                </a:path>
              </a:pathLst>
            </a:custGeom>
            <a:solidFill>
              <a:srgbClr val="CD95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 name="Freeform 3462">
              <a:extLst>
                <a:ext uri="{FF2B5EF4-FFF2-40B4-BE49-F238E27FC236}">
                  <a16:creationId xmlns:a16="http://schemas.microsoft.com/office/drawing/2014/main" id="{913F5172-D7C7-3438-BB05-ED22968C4A86}"/>
                </a:ext>
              </a:extLst>
            </p:cNvPr>
            <p:cNvSpPr>
              <a:spLocks/>
            </p:cNvSpPr>
            <p:nvPr/>
          </p:nvSpPr>
          <p:spPr bwMode="auto">
            <a:xfrm>
              <a:off x="5921623" y="5871978"/>
              <a:ext cx="1915518" cy="2548440"/>
            </a:xfrm>
            <a:custGeom>
              <a:avLst/>
              <a:gdLst>
                <a:gd name="T0" fmla="*/ 17 w 96"/>
                <a:gd name="T1" fmla="*/ 75 h 131"/>
                <a:gd name="T2" fmla="*/ 16 w 96"/>
                <a:gd name="T3" fmla="*/ 21 h 131"/>
                <a:gd name="T4" fmla="*/ 13 w 96"/>
                <a:gd name="T5" fmla="*/ 4 h 131"/>
                <a:gd name="T6" fmla="*/ 37 w 96"/>
                <a:gd name="T7" fmla="*/ 0 h 131"/>
                <a:gd name="T8" fmla="*/ 45 w 96"/>
                <a:gd name="T9" fmla="*/ 9 h 131"/>
                <a:gd name="T10" fmla="*/ 61 w 96"/>
                <a:gd name="T11" fmla="*/ 0 h 131"/>
                <a:gd name="T12" fmla="*/ 89 w 96"/>
                <a:gd name="T13" fmla="*/ 3 h 131"/>
                <a:gd name="T14" fmla="*/ 81 w 96"/>
                <a:gd name="T15" fmla="*/ 66 h 131"/>
                <a:gd name="T16" fmla="*/ 96 w 96"/>
                <a:gd name="T17" fmla="*/ 131 h 131"/>
                <a:gd name="T18" fmla="*/ 53 w 96"/>
                <a:gd name="T19" fmla="*/ 131 h 131"/>
                <a:gd name="T20" fmla="*/ 40 w 96"/>
                <a:gd name="T21" fmla="*/ 103 h 131"/>
                <a:gd name="T22" fmla="*/ 27 w 96"/>
                <a:gd name="T23" fmla="*/ 131 h 131"/>
                <a:gd name="T24" fmla="*/ 0 w 96"/>
                <a:gd name="T25" fmla="*/ 131 h 131"/>
                <a:gd name="T26" fmla="*/ 17 w 96"/>
                <a:gd name="T27" fmla="*/ 75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6" h="131">
                  <a:moveTo>
                    <a:pt x="17" y="75"/>
                  </a:moveTo>
                  <a:cubicBezTo>
                    <a:pt x="18" y="57"/>
                    <a:pt x="18" y="39"/>
                    <a:pt x="16" y="21"/>
                  </a:cubicBezTo>
                  <a:cubicBezTo>
                    <a:pt x="13" y="4"/>
                    <a:pt x="13" y="4"/>
                    <a:pt x="13" y="4"/>
                  </a:cubicBezTo>
                  <a:cubicBezTo>
                    <a:pt x="37" y="0"/>
                    <a:pt x="37" y="0"/>
                    <a:pt x="37" y="0"/>
                  </a:cubicBezTo>
                  <a:cubicBezTo>
                    <a:pt x="45" y="9"/>
                    <a:pt x="45" y="9"/>
                    <a:pt x="45" y="9"/>
                  </a:cubicBezTo>
                  <a:cubicBezTo>
                    <a:pt x="61" y="0"/>
                    <a:pt x="61" y="0"/>
                    <a:pt x="61" y="0"/>
                  </a:cubicBezTo>
                  <a:cubicBezTo>
                    <a:pt x="89" y="3"/>
                    <a:pt x="89" y="3"/>
                    <a:pt x="89" y="3"/>
                  </a:cubicBezTo>
                  <a:cubicBezTo>
                    <a:pt x="91" y="24"/>
                    <a:pt x="88" y="46"/>
                    <a:pt x="81" y="66"/>
                  </a:cubicBezTo>
                  <a:cubicBezTo>
                    <a:pt x="96" y="131"/>
                    <a:pt x="96" y="131"/>
                    <a:pt x="96" y="131"/>
                  </a:cubicBezTo>
                  <a:cubicBezTo>
                    <a:pt x="53" y="131"/>
                    <a:pt x="53" y="131"/>
                    <a:pt x="53" y="131"/>
                  </a:cubicBezTo>
                  <a:cubicBezTo>
                    <a:pt x="40" y="103"/>
                    <a:pt x="40" y="103"/>
                    <a:pt x="40" y="103"/>
                  </a:cubicBezTo>
                  <a:cubicBezTo>
                    <a:pt x="27" y="131"/>
                    <a:pt x="27" y="131"/>
                    <a:pt x="27" y="131"/>
                  </a:cubicBezTo>
                  <a:cubicBezTo>
                    <a:pt x="0" y="131"/>
                    <a:pt x="0" y="131"/>
                    <a:pt x="0" y="131"/>
                  </a:cubicBezTo>
                  <a:lnTo>
                    <a:pt x="17" y="75"/>
                  </a:ln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en-US"/>
            </a:p>
          </p:txBody>
        </p:sp>
        <p:sp>
          <p:nvSpPr>
            <p:cNvPr id="80" name="Freeform 3463">
              <a:extLst>
                <a:ext uri="{FF2B5EF4-FFF2-40B4-BE49-F238E27FC236}">
                  <a16:creationId xmlns:a16="http://schemas.microsoft.com/office/drawing/2014/main" id="{7BA08BAA-CF0E-24D4-BB8E-AC1FE07614EC}"/>
                </a:ext>
              </a:extLst>
            </p:cNvPr>
            <p:cNvSpPr>
              <a:spLocks/>
            </p:cNvSpPr>
            <p:nvPr/>
          </p:nvSpPr>
          <p:spPr bwMode="auto">
            <a:xfrm>
              <a:off x="6537312" y="5871978"/>
              <a:ext cx="752529" cy="1341284"/>
            </a:xfrm>
            <a:custGeom>
              <a:avLst/>
              <a:gdLst>
                <a:gd name="T0" fmla="*/ 6 w 38"/>
                <a:gd name="T1" fmla="*/ 53 h 69"/>
                <a:gd name="T2" fmla="*/ 10 w 38"/>
                <a:gd name="T3" fmla="*/ 69 h 69"/>
                <a:gd name="T4" fmla="*/ 20 w 38"/>
                <a:gd name="T5" fmla="*/ 56 h 69"/>
                <a:gd name="T6" fmla="*/ 38 w 38"/>
                <a:gd name="T7" fmla="*/ 1 h 69"/>
                <a:gd name="T8" fmla="*/ 31 w 38"/>
                <a:gd name="T9" fmla="*/ 0 h 69"/>
                <a:gd name="T10" fmla="*/ 15 w 38"/>
                <a:gd name="T11" fmla="*/ 9 h 69"/>
                <a:gd name="T12" fmla="*/ 7 w 38"/>
                <a:gd name="T13" fmla="*/ 0 h 69"/>
                <a:gd name="T14" fmla="*/ 1 w 38"/>
                <a:gd name="T15" fmla="*/ 1 h 69"/>
                <a:gd name="T16" fmla="*/ 6 w 38"/>
                <a:gd name="T17" fmla="*/ 53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69">
                  <a:moveTo>
                    <a:pt x="6" y="53"/>
                  </a:moveTo>
                  <a:cubicBezTo>
                    <a:pt x="7" y="59"/>
                    <a:pt x="9" y="64"/>
                    <a:pt x="10" y="69"/>
                  </a:cubicBezTo>
                  <a:cubicBezTo>
                    <a:pt x="14" y="65"/>
                    <a:pt x="17" y="61"/>
                    <a:pt x="20" y="56"/>
                  </a:cubicBezTo>
                  <a:cubicBezTo>
                    <a:pt x="30" y="39"/>
                    <a:pt x="36" y="20"/>
                    <a:pt x="38" y="1"/>
                  </a:cubicBezTo>
                  <a:cubicBezTo>
                    <a:pt x="31" y="0"/>
                    <a:pt x="31" y="0"/>
                    <a:pt x="31" y="0"/>
                  </a:cubicBezTo>
                  <a:cubicBezTo>
                    <a:pt x="15" y="9"/>
                    <a:pt x="15" y="9"/>
                    <a:pt x="15" y="9"/>
                  </a:cubicBezTo>
                  <a:cubicBezTo>
                    <a:pt x="7" y="0"/>
                    <a:pt x="7" y="0"/>
                    <a:pt x="7" y="0"/>
                  </a:cubicBezTo>
                  <a:cubicBezTo>
                    <a:pt x="1" y="1"/>
                    <a:pt x="1" y="1"/>
                    <a:pt x="1" y="1"/>
                  </a:cubicBezTo>
                  <a:cubicBezTo>
                    <a:pt x="0" y="18"/>
                    <a:pt x="1" y="36"/>
                    <a:pt x="6" y="53"/>
                  </a:cubicBezTo>
                  <a:close/>
                </a:path>
              </a:pathLst>
            </a:custGeom>
            <a:solidFill>
              <a:srgbClr val="F8F0E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 name="Freeform 3464">
              <a:extLst>
                <a:ext uri="{FF2B5EF4-FFF2-40B4-BE49-F238E27FC236}">
                  <a16:creationId xmlns:a16="http://schemas.microsoft.com/office/drawing/2014/main" id="{B514991C-3530-EA6E-B582-DF6AE8F83380}"/>
                </a:ext>
              </a:extLst>
            </p:cNvPr>
            <p:cNvSpPr>
              <a:spLocks/>
            </p:cNvSpPr>
            <p:nvPr/>
          </p:nvSpPr>
          <p:spPr bwMode="auto">
            <a:xfrm>
              <a:off x="6537312" y="5871978"/>
              <a:ext cx="752529" cy="357673"/>
            </a:xfrm>
            <a:custGeom>
              <a:avLst/>
              <a:gdLst>
                <a:gd name="T0" fmla="*/ 33 w 33"/>
                <a:gd name="T1" fmla="*/ 1 h 16"/>
                <a:gd name="T2" fmla="*/ 27 w 33"/>
                <a:gd name="T3" fmla="*/ 0 h 16"/>
                <a:gd name="T4" fmla="*/ 13 w 33"/>
                <a:gd name="T5" fmla="*/ 8 h 16"/>
                <a:gd name="T6" fmla="*/ 6 w 33"/>
                <a:gd name="T7" fmla="*/ 0 h 16"/>
                <a:gd name="T8" fmla="*/ 0 w 33"/>
                <a:gd name="T9" fmla="*/ 1 h 16"/>
                <a:gd name="T10" fmla="*/ 5 w 33"/>
                <a:gd name="T11" fmla="*/ 16 h 16"/>
                <a:gd name="T12" fmla="*/ 13 w 33"/>
                <a:gd name="T13" fmla="*/ 9 h 16"/>
                <a:gd name="T14" fmla="*/ 19 w 33"/>
                <a:gd name="T15" fmla="*/ 16 h 16"/>
                <a:gd name="T16" fmla="*/ 33 w 33"/>
                <a:gd name="T17" fmla="*/ 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16">
                  <a:moveTo>
                    <a:pt x="33" y="1"/>
                  </a:moveTo>
                  <a:lnTo>
                    <a:pt x="27" y="0"/>
                  </a:lnTo>
                  <a:lnTo>
                    <a:pt x="13" y="8"/>
                  </a:lnTo>
                  <a:lnTo>
                    <a:pt x="6" y="0"/>
                  </a:lnTo>
                  <a:lnTo>
                    <a:pt x="0" y="1"/>
                  </a:lnTo>
                  <a:lnTo>
                    <a:pt x="5" y="16"/>
                  </a:lnTo>
                  <a:lnTo>
                    <a:pt x="13" y="9"/>
                  </a:lnTo>
                  <a:lnTo>
                    <a:pt x="19" y="16"/>
                  </a:lnTo>
                  <a:lnTo>
                    <a:pt x="33" y="1"/>
                  </a:lnTo>
                  <a:close/>
                </a:path>
              </a:pathLst>
            </a:custGeom>
            <a:solidFill>
              <a:srgbClr val="E3DF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2" name="Freeform 3465">
              <a:extLst>
                <a:ext uri="{FF2B5EF4-FFF2-40B4-BE49-F238E27FC236}">
                  <a16:creationId xmlns:a16="http://schemas.microsoft.com/office/drawing/2014/main" id="{11E9F38C-80DC-247B-8572-2DF7D1DC95B3}"/>
                </a:ext>
              </a:extLst>
            </p:cNvPr>
            <p:cNvSpPr>
              <a:spLocks/>
            </p:cNvSpPr>
            <p:nvPr/>
          </p:nvSpPr>
          <p:spPr bwMode="auto">
            <a:xfrm>
              <a:off x="6651338" y="6073168"/>
              <a:ext cx="273645" cy="1140096"/>
            </a:xfrm>
            <a:custGeom>
              <a:avLst/>
              <a:gdLst>
                <a:gd name="T0" fmla="*/ 0 w 14"/>
                <a:gd name="T1" fmla="*/ 43 h 59"/>
                <a:gd name="T2" fmla="*/ 4 w 14"/>
                <a:gd name="T3" fmla="*/ 59 h 59"/>
                <a:gd name="T4" fmla="*/ 14 w 14"/>
                <a:gd name="T5" fmla="*/ 46 h 59"/>
                <a:gd name="T6" fmla="*/ 9 w 14"/>
                <a:gd name="T7" fmla="*/ 11 h 59"/>
                <a:gd name="T8" fmla="*/ 13 w 14"/>
                <a:gd name="T9" fmla="*/ 5 h 59"/>
                <a:gd name="T10" fmla="*/ 9 w 14"/>
                <a:gd name="T11" fmla="*/ 0 h 59"/>
                <a:gd name="T12" fmla="*/ 4 w 14"/>
                <a:gd name="T13" fmla="*/ 5 h 59"/>
                <a:gd name="T14" fmla="*/ 6 w 14"/>
                <a:gd name="T15" fmla="*/ 11 h 59"/>
                <a:gd name="T16" fmla="*/ 0 w 14"/>
                <a:gd name="T17" fmla="*/ 43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59">
                  <a:moveTo>
                    <a:pt x="0" y="43"/>
                  </a:moveTo>
                  <a:cubicBezTo>
                    <a:pt x="1" y="49"/>
                    <a:pt x="3" y="54"/>
                    <a:pt x="4" y="59"/>
                  </a:cubicBezTo>
                  <a:cubicBezTo>
                    <a:pt x="8" y="55"/>
                    <a:pt x="11" y="51"/>
                    <a:pt x="14" y="46"/>
                  </a:cubicBezTo>
                  <a:cubicBezTo>
                    <a:pt x="9" y="11"/>
                    <a:pt x="9" y="11"/>
                    <a:pt x="9" y="11"/>
                  </a:cubicBezTo>
                  <a:cubicBezTo>
                    <a:pt x="13" y="5"/>
                    <a:pt x="13" y="5"/>
                    <a:pt x="13" y="5"/>
                  </a:cubicBezTo>
                  <a:cubicBezTo>
                    <a:pt x="9" y="0"/>
                    <a:pt x="9" y="0"/>
                    <a:pt x="9" y="0"/>
                  </a:cubicBezTo>
                  <a:cubicBezTo>
                    <a:pt x="4" y="5"/>
                    <a:pt x="4" y="5"/>
                    <a:pt x="4" y="5"/>
                  </a:cubicBezTo>
                  <a:cubicBezTo>
                    <a:pt x="6" y="11"/>
                    <a:pt x="6" y="11"/>
                    <a:pt x="6" y="11"/>
                  </a:cubicBezTo>
                  <a:lnTo>
                    <a:pt x="0" y="43"/>
                  </a:lnTo>
                  <a:close/>
                </a:path>
              </a:pathLst>
            </a:custGeom>
            <a:solidFill>
              <a:srgbClr val="4440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3" name="Freeform 3473">
              <a:extLst>
                <a:ext uri="{FF2B5EF4-FFF2-40B4-BE49-F238E27FC236}">
                  <a16:creationId xmlns:a16="http://schemas.microsoft.com/office/drawing/2014/main" id="{9E4CE7A8-C5D9-A8D0-3166-CA47753A0F74}"/>
                </a:ext>
              </a:extLst>
            </p:cNvPr>
            <p:cNvSpPr>
              <a:spLocks/>
            </p:cNvSpPr>
            <p:nvPr/>
          </p:nvSpPr>
          <p:spPr bwMode="auto">
            <a:xfrm>
              <a:off x="7517884" y="6609681"/>
              <a:ext cx="136823" cy="178841"/>
            </a:xfrm>
            <a:custGeom>
              <a:avLst/>
              <a:gdLst>
                <a:gd name="T0" fmla="*/ 6 w 7"/>
                <a:gd name="T1" fmla="*/ 9 h 9"/>
                <a:gd name="T2" fmla="*/ 6 w 7"/>
                <a:gd name="T3" fmla="*/ 8 h 9"/>
                <a:gd name="T4" fmla="*/ 6 w 7"/>
                <a:gd name="T5" fmla="*/ 8 h 9"/>
                <a:gd name="T6" fmla="*/ 0 w 7"/>
                <a:gd name="T7" fmla="*/ 0 h 9"/>
                <a:gd name="T8" fmla="*/ 0 w 7"/>
                <a:gd name="T9" fmla="*/ 0 h 9"/>
                <a:gd name="T10" fmla="*/ 0 w 7"/>
                <a:gd name="T11" fmla="*/ 0 h 9"/>
                <a:gd name="T12" fmla="*/ 6 w 7"/>
                <a:gd name="T13" fmla="*/ 8 h 9"/>
                <a:gd name="T14" fmla="*/ 6 w 7"/>
                <a:gd name="T15" fmla="*/ 9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9">
                  <a:moveTo>
                    <a:pt x="6" y="9"/>
                  </a:moveTo>
                  <a:cubicBezTo>
                    <a:pt x="6" y="8"/>
                    <a:pt x="6" y="8"/>
                    <a:pt x="6" y="8"/>
                  </a:cubicBezTo>
                  <a:cubicBezTo>
                    <a:pt x="7" y="8"/>
                    <a:pt x="7" y="8"/>
                    <a:pt x="6" y="8"/>
                  </a:cubicBezTo>
                  <a:cubicBezTo>
                    <a:pt x="0" y="0"/>
                    <a:pt x="0" y="0"/>
                    <a:pt x="0" y="0"/>
                  </a:cubicBezTo>
                  <a:cubicBezTo>
                    <a:pt x="0" y="0"/>
                    <a:pt x="0" y="0"/>
                    <a:pt x="0" y="0"/>
                  </a:cubicBezTo>
                  <a:cubicBezTo>
                    <a:pt x="0" y="0"/>
                    <a:pt x="0" y="0"/>
                    <a:pt x="0" y="0"/>
                  </a:cubicBezTo>
                  <a:cubicBezTo>
                    <a:pt x="6" y="8"/>
                    <a:pt x="6" y="8"/>
                    <a:pt x="6" y="8"/>
                  </a:cubicBezTo>
                  <a:lnTo>
                    <a:pt x="6" y="9"/>
                  </a:lnTo>
                  <a:close/>
                </a:path>
              </a:pathLst>
            </a:custGeom>
            <a:solidFill>
              <a:srgbClr val="2C75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84" name="Group 83">
              <a:extLst>
                <a:ext uri="{FF2B5EF4-FFF2-40B4-BE49-F238E27FC236}">
                  <a16:creationId xmlns:a16="http://schemas.microsoft.com/office/drawing/2014/main" id="{9804A4CF-51CA-EDF9-359C-BB1C9128DD9C}"/>
                </a:ext>
              </a:extLst>
            </p:cNvPr>
            <p:cNvGrpSpPr/>
            <p:nvPr/>
          </p:nvGrpSpPr>
          <p:grpSpPr>
            <a:xfrm flipH="1">
              <a:off x="5821086" y="5923691"/>
              <a:ext cx="2397750" cy="1949401"/>
              <a:chOff x="17290375" y="5460471"/>
              <a:chExt cx="2683191" cy="1919877"/>
            </a:xfrm>
          </p:grpSpPr>
          <p:sp>
            <p:nvSpPr>
              <p:cNvPr id="119" name="Freeform 4871">
                <a:extLst>
                  <a:ext uri="{FF2B5EF4-FFF2-40B4-BE49-F238E27FC236}">
                    <a16:creationId xmlns:a16="http://schemas.microsoft.com/office/drawing/2014/main" id="{D4F157FC-067F-AE21-6D18-CDB987D09E53}"/>
                  </a:ext>
                </a:extLst>
              </p:cNvPr>
              <p:cNvSpPr>
                <a:spLocks/>
              </p:cNvSpPr>
              <p:nvPr/>
            </p:nvSpPr>
            <p:spPr bwMode="auto">
              <a:xfrm>
                <a:off x="17290375" y="5460471"/>
                <a:ext cx="832719" cy="1919877"/>
              </a:xfrm>
              <a:custGeom>
                <a:avLst/>
                <a:gdLst>
                  <a:gd name="T0" fmla="*/ 27 w 41"/>
                  <a:gd name="T1" fmla="*/ 0 h 96"/>
                  <a:gd name="T2" fmla="*/ 20 w 41"/>
                  <a:gd name="T3" fmla="*/ 9 h 96"/>
                  <a:gd name="T4" fmla="*/ 3 w 41"/>
                  <a:gd name="T5" fmla="*/ 73 h 96"/>
                  <a:gd name="T6" fmla="*/ 40 w 41"/>
                  <a:gd name="T7" fmla="*/ 75 h 96"/>
                  <a:gd name="T8" fmla="*/ 27 w 41"/>
                  <a:gd name="T9" fmla="*/ 0 h 96"/>
                </a:gdLst>
                <a:ahLst/>
                <a:cxnLst>
                  <a:cxn ang="0">
                    <a:pos x="T0" y="T1"/>
                  </a:cxn>
                  <a:cxn ang="0">
                    <a:pos x="T2" y="T3"/>
                  </a:cxn>
                  <a:cxn ang="0">
                    <a:pos x="T4" y="T5"/>
                  </a:cxn>
                  <a:cxn ang="0">
                    <a:pos x="T6" y="T7"/>
                  </a:cxn>
                  <a:cxn ang="0">
                    <a:pos x="T8" y="T9"/>
                  </a:cxn>
                </a:cxnLst>
                <a:rect l="0" t="0" r="r" b="b"/>
                <a:pathLst>
                  <a:path w="41" h="96">
                    <a:moveTo>
                      <a:pt x="27" y="0"/>
                    </a:moveTo>
                    <a:cubicBezTo>
                      <a:pt x="27" y="0"/>
                      <a:pt x="24" y="2"/>
                      <a:pt x="20" y="9"/>
                    </a:cubicBezTo>
                    <a:cubicBezTo>
                      <a:pt x="15" y="16"/>
                      <a:pt x="0" y="53"/>
                      <a:pt x="3" y="73"/>
                    </a:cubicBezTo>
                    <a:cubicBezTo>
                      <a:pt x="7" y="96"/>
                      <a:pt x="38" y="78"/>
                      <a:pt x="40" y="75"/>
                    </a:cubicBezTo>
                    <a:cubicBezTo>
                      <a:pt x="41" y="71"/>
                      <a:pt x="41" y="0"/>
                      <a:pt x="27" y="0"/>
                    </a:cubicBez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0" name="Freeform 4889">
                <a:extLst>
                  <a:ext uri="{FF2B5EF4-FFF2-40B4-BE49-F238E27FC236}">
                    <a16:creationId xmlns:a16="http://schemas.microsoft.com/office/drawing/2014/main" id="{8BF53264-E770-BA19-F717-F463D9F6B0B5}"/>
                  </a:ext>
                </a:extLst>
              </p:cNvPr>
              <p:cNvSpPr>
                <a:spLocks/>
              </p:cNvSpPr>
              <p:nvPr/>
            </p:nvSpPr>
            <p:spPr bwMode="auto">
              <a:xfrm>
                <a:off x="17683588" y="6246923"/>
                <a:ext cx="647669" cy="439497"/>
              </a:xfrm>
              <a:custGeom>
                <a:avLst/>
                <a:gdLst>
                  <a:gd name="T0" fmla="*/ 32 w 33"/>
                  <a:gd name="T1" fmla="*/ 11 h 22"/>
                  <a:gd name="T2" fmla="*/ 18 w 33"/>
                  <a:gd name="T3" fmla="*/ 1 h 22"/>
                  <a:gd name="T4" fmla="*/ 2 w 33"/>
                  <a:gd name="T5" fmla="*/ 7 h 22"/>
                  <a:gd name="T6" fmla="*/ 15 w 33"/>
                  <a:gd name="T7" fmla="*/ 6 h 22"/>
                  <a:gd name="T8" fmla="*/ 2 w 33"/>
                  <a:gd name="T9" fmla="*/ 15 h 22"/>
                  <a:gd name="T10" fmla="*/ 23 w 33"/>
                  <a:gd name="T11" fmla="*/ 20 h 22"/>
                  <a:gd name="T12" fmla="*/ 32 w 33"/>
                  <a:gd name="T13" fmla="*/ 11 h 22"/>
                </a:gdLst>
                <a:ahLst/>
                <a:cxnLst>
                  <a:cxn ang="0">
                    <a:pos x="T0" y="T1"/>
                  </a:cxn>
                  <a:cxn ang="0">
                    <a:pos x="T2" y="T3"/>
                  </a:cxn>
                  <a:cxn ang="0">
                    <a:pos x="T4" y="T5"/>
                  </a:cxn>
                  <a:cxn ang="0">
                    <a:pos x="T6" y="T7"/>
                  </a:cxn>
                  <a:cxn ang="0">
                    <a:pos x="T8" y="T9"/>
                  </a:cxn>
                  <a:cxn ang="0">
                    <a:pos x="T10" y="T11"/>
                  </a:cxn>
                  <a:cxn ang="0">
                    <a:pos x="T12" y="T13"/>
                  </a:cxn>
                </a:cxnLst>
                <a:rect l="0" t="0" r="r" b="b"/>
                <a:pathLst>
                  <a:path w="33" h="22">
                    <a:moveTo>
                      <a:pt x="32" y="11"/>
                    </a:moveTo>
                    <a:cubicBezTo>
                      <a:pt x="32" y="11"/>
                      <a:pt x="24" y="2"/>
                      <a:pt x="18" y="1"/>
                    </a:cubicBezTo>
                    <a:cubicBezTo>
                      <a:pt x="11" y="0"/>
                      <a:pt x="4" y="4"/>
                      <a:pt x="2" y="7"/>
                    </a:cubicBezTo>
                    <a:cubicBezTo>
                      <a:pt x="0" y="10"/>
                      <a:pt x="9" y="4"/>
                      <a:pt x="15" y="6"/>
                    </a:cubicBezTo>
                    <a:cubicBezTo>
                      <a:pt x="10" y="8"/>
                      <a:pt x="5" y="10"/>
                      <a:pt x="2" y="15"/>
                    </a:cubicBezTo>
                    <a:cubicBezTo>
                      <a:pt x="3" y="18"/>
                      <a:pt x="15" y="22"/>
                      <a:pt x="23" y="20"/>
                    </a:cubicBezTo>
                    <a:cubicBezTo>
                      <a:pt x="31" y="19"/>
                      <a:pt x="33" y="16"/>
                      <a:pt x="32" y="11"/>
                    </a:cubicBezTo>
                    <a:close/>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1" name="Freeform 4890">
                <a:extLst>
                  <a:ext uri="{FF2B5EF4-FFF2-40B4-BE49-F238E27FC236}">
                    <a16:creationId xmlns:a16="http://schemas.microsoft.com/office/drawing/2014/main" id="{A4F046E2-69F4-0937-57CC-98D06D10FADA}"/>
                  </a:ext>
                </a:extLst>
              </p:cNvPr>
              <p:cNvSpPr>
                <a:spLocks/>
              </p:cNvSpPr>
              <p:nvPr/>
            </p:nvSpPr>
            <p:spPr bwMode="auto">
              <a:xfrm>
                <a:off x="18123085" y="5475348"/>
                <a:ext cx="1850481" cy="1688567"/>
              </a:xfrm>
              <a:custGeom>
                <a:avLst/>
                <a:gdLst>
                  <a:gd name="T0" fmla="*/ 86 w 92"/>
                  <a:gd name="T1" fmla="*/ 74 h 84"/>
                  <a:gd name="T2" fmla="*/ 38 w 92"/>
                  <a:gd name="T3" fmla="*/ 78 h 84"/>
                  <a:gd name="T4" fmla="*/ 0 w 92"/>
                  <a:gd name="T5" fmla="*/ 66 h 84"/>
                  <a:gd name="T6" fmla="*/ 9 w 92"/>
                  <a:gd name="T7" fmla="*/ 48 h 84"/>
                  <a:gd name="T8" fmla="*/ 54 w 92"/>
                  <a:gd name="T9" fmla="*/ 53 h 84"/>
                  <a:gd name="T10" fmla="*/ 61 w 92"/>
                  <a:gd name="T11" fmla="*/ 53 h 84"/>
                  <a:gd name="T12" fmla="*/ 73 w 92"/>
                  <a:gd name="T13" fmla="*/ 0 h 84"/>
                  <a:gd name="T14" fmla="*/ 87 w 92"/>
                  <a:gd name="T15" fmla="*/ 21 h 84"/>
                  <a:gd name="T16" fmla="*/ 86 w 92"/>
                  <a:gd name="T17" fmla="*/ 7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2" h="84">
                    <a:moveTo>
                      <a:pt x="86" y="74"/>
                    </a:moveTo>
                    <a:cubicBezTo>
                      <a:pt x="83" y="80"/>
                      <a:pt x="65" y="84"/>
                      <a:pt x="38" y="78"/>
                    </a:cubicBezTo>
                    <a:cubicBezTo>
                      <a:pt x="27" y="76"/>
                      <a:pt x="14" y="72"/>
                      <a:pt x="0" y="66"/>
                    </a:cubicBezTo>
                    <a:cubicBezTo>
                      <a:pt x="6" y="54"/>
                      <a:pt x="9" y="48"/>
                      <a:pt x="9" y="48"/>
                    </a:cubicBezTo>
                    <a:cubicBezTo>
                      <a:pt x="54" y="53"/>
                      <a:pt x="54" y="53"/>
                      <a:pt x="54" y="53"/>
                    </a:cubicBezTo>
                    <a:cubicBezTo>
                      <a:pt x="61" y="53"/>
                      <a:pt x="61" y="53"/>
                      <a:pt x="61" y="53"/>
                    </a:cubicBezTo>
                    <a:cubicBezTo>
                      <a:pt x="61" y="53"/>
                      <a:pt x="62" y="1"/>
                      <a:pt x="73" y="0"/>
                    </a:cubicBezTo>
                    <a:cubicBezTo>
                      <a:pt x="73" y="0"/>
                      <a:pt x="82" y="4"/>
                      <a:pt x="87" y="21"/>
                    </a:cubicBezTo>
                    <a:cubicBezTo>
                      <a:pt x="92" y="40"/>
                      <a:pt x="91" y="65"/>
                      <a:pt x="86" y="74"/>
                    </a:cubicBez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2" name="Freeform 4891">
                <a:extLst>
                  <a:ext uri="{FF2B5EF4-FFF2-40B4-BE49-F238E27FC236}">
                    <a16:creationId xmlns:a16="http://schemas.microsoft.com/office/drawing/2014/main" id="{3E15B898-0E83-D3DE-CE48-52383C3B23FD}"/>
                  </a:ext>
                </a:extLst>
              </p:cNvPr>
              <p:cNvSpPr>
                <a:spLocks/>
              </p:cNvSpPr>
              <p:nvPr/>
            </p:nvSpPr>
            <p:spPr bwMode="auto">
              <a:xfrm>
                <a:off x="18123085" y="6408836"/>
                <a:ext cx="1156553" cy="601402"/>
              </a:xfrm>
              <a:custGeom>
                <a:avLst/>
                <a:gdLst>
                  <a:gd name="T0" fmla="*/ 58 w 58"/>
                  <a:gd name="T1" fmla="*/ 20 h 30"/>
                  <a:gd name="T2" fmla="*/ 38 w 58"/>
                  <a:gd name="T3" fmla="*/ 30 h 30"/>
                  <a:gd name="T4" fmla="*/ 0 w 58"/>
                  <a:gd name="T5" fmla="*/ 18 h 30"/>
                  <a:gd name="T6" fmla="*/ 9 w 58"/>
                  <a:gd name="T7" fmla="*/ 0 h 30"/>
                  <a:gd name="T8" fmla="*/ 54 w 58"/>
                  <a:gd name="T9" fmla="*/ 5 h 30"/>
                  <a:gd name="T10" fmla="*/ 58 w 58"/>
                  <a:gd name="T11" fmla="*/ 20 h 30"/>
                </a:gdLst>
                <a:ahLst/>
                <a:cxnLst>
                  <a:cxn ang="0">
                    <a:pos x="T0" y="T1"/>
                  </a:cxn>
                  <a:cxn ang="0">
                    <a:pos x="T2" y="T3"/>
                  </a:cxn>
                  <a:cxn ang="0">
                    <a:pos x="T4" y="T5"/>
                  </a:cxn>
                  <a:cxn ang="0">
                    <a:pos x="T6" y="T7"/>
                  </a:cxn>
                  <a:cxn ang="0">
                    <a:pos x="T8" y="T9"/>
                  </a:cxn>
                  <a:cxn ang="0">
                    <a:pos x="T10" y="T11"/>
                  </a:cxn>
                </a:cxnLst>
                <a:rect l="0" t="0" r="r" b="b"/>
                <a:pathLst>
                  <a:path w="58" h="30">
                    <a:moveTo>
                      <a:pt x="58" y="20"/>
                    </a:moveTo>
                    <a:cubicBezTo>
                      <a:pt x="55" y="23"/>
                      <a:pt x="45" y="28"/>
                      <a:pt x="38" y="30"/>
                    </a:cubicBezTo>
                    <a:cubicBezTo>
                      <a:pt x="27" y="28"/>
                      <a:pt x="14" y="24"/>
                      <a:pt x="0" y="18"/>
                    </a:cubicBezTo>
                    <a:cubicBezTo>
                      <a:pt x="6" y="6"/>
                      <a:pt x="9" y="0"/>
                      <a:pt x="9" y="0"/>
                    </a:cubicBezTo>
                    <a:cubicBezTo>
                      <a:pt x="54" y="5"/>
                      <a:pt x="54" y="5"/>
                      <a:pt x="54" y="5"/>
                    </a:cubicBezTo>
                    <a:cubicBezTo>
                      <a:pt x="56" y="10"/>
                      <a:pt x="57" y="16"/>
                      <a:pt x="58" y="20"/>
                    </a:cubicBezTo>
                    <a:close/>
                  </a:path>
                </a:pathLst>
              </a:custGeom>
              <a:solidFill>
                <a:schemeClr val="accent4">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 name="Freeform 4892">
                <a:extLst>
                  <a:ext uri="{FF2B5EF4-FFF2-40B4-BE49-F238E27FC236}">
                    <a16:creationId xmlns:a16="http://schemas.microsoft.com/office/drawing/2014/main" id="{FC257524-0AC4-4506-154C-DC37F74834C9}"/>
                  </a:ext>
                </a:extLst>
              </p:cNvPr>
              <p:cNvSpPr>
                <a:spLocks/>
              </p:cNvSpPr>
              <p:nvPr/>
            </p:nvSpPr>
            <p:spPr bwMode="auto">
              <a:xfrm>
                <a:off x="18955804" y="6246923"/>
                <a:ext cx="601402" cy="393230"/>
              </a:xfrm>
              <a:custGeom>
                <a:avLst/>
                <a:gdLst>
                  <a:gd name="T0" fmla="*/ 0 w 30"/>
                  <a:gd name="T1" fmla="*/ 8 h 20"/>
                  <a:gd name="T2" fmla="*/ 18 w 30"/>
                  <a:gd name="T3" fmla="*/ 0 h 20"/>
                  <a:gd name="T4" fmla="*/ 28 w 30"/>
                  <a:gd name="T5" fmla="*/ 13 h 20"/>
                  <a:gd name="T6" fmla="*/ 4 w 30"/>
                  <a:gd name="T7" fmla="*/ 20 h 20"/>
                  <a:gd name="T8" fmla="*/ 0 w 30"/>
                  <a:gd name="T9" fmla="*/ 8 h 20"/>
                </a:gdLst>
                <a:ahLst/>
                <a:cxnLst>
                  <a:cxn ang="0">
                    <a:pos x="T0" y="T1"/>
                  </a:cxn>
                  <a:cxn ang="0">
                    <a:pos x="T2" y="T3"/>
                  </a:cxn>
                  <a:cxn ang="0">
                    <a:pos x="T4" y="T5"/>
                  </a:cxn>
                  <a:cxn ang="0">
                    <a:pos x="T6" y="T7"/>
                  </a:cxn>
                  <a:cxn ang="0">
                    <a:pos x="T8" y="T9"/>
                  </a:cxn>
                </a:cxnLst>
                <a:rect l="0" t="0" r="r" b="b"/>
                <a:pathLst>
                  <a:path w="30" h="20">
                    <a:moveTo>
                      <a:pt x="0" y="8"/>
                    </a:moveTo>
                    <a:cubicBezTo>
                      <a:pt x="0" y="8"/>
                      <a:pt x="12" y="0"/>
                      <a:pt x="18" y="0"/>
                    </a:cubicBezTo>
                    <a:cubicBezTo>
                      <a:pt x="27" y="2"/>
                      <a:pt x="30" y="10"/>
                      <a:pt x="28" y="13"/>
                    </a:cubicBezTo>
                    <a:cubicBezTo>
                      <a:pt x="28" y="15"/>
                      <a:pt x="4" y="20"/>
                      <a:pt x="4" y="20"/>
                    </a:cubicBezTo>
                    <a:lnTo>
                      <a:pt x="0" y="8"/>
                    </a:lnTo>
                    <a:close/>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 name="Freeform 4893">
                <a:extLst>
                  <a:ext uri="{FF2B5EF4-FFF2-40B4-BE49-F238E27FC236}">
                    <a16:creationId xmlns:a16="http://schemas.microsoft.com/office/drawing/2014/main" id="{DF50F149-9947-8C2C-0115-8EDF33175110}"/>
                  </a:ext>
                </a:extLst>
              </p:cNvPr>
              <p:cNvSpPr>
                <a:spLocks/>
              </p:cNvSpPr>
              <p:nvPr/>
            </p:nvSpPr>
            <p:spPr bwMode="auto">
              <a:xfrm>
                <a:off x="17406021" y="6246923"/>
                <a:ext cx="1757956" cy="925236"/>
              </a:xfrm>
              <a:custGeom>
                <a:avLst/>
                <a:gdLst>
                  <a:gd name="T0" fmla="*/ 12 w 88"/>
                  <a:gd name="T1" fmla="*/ 16 h 45"/>
                  <a:gd name="T2" fmla="*/ 1 w 88"/>
                  <a:gd name="T3" fmla="*/ 33 h 45"/>
                  <a:gd name="T4" fmla="*/ 20 w 88"/>
                  <a:gd name="T5" fmla="*/ 44 h 45"/>
                  <a:gd name="T6" fmla="*/ 88 w 88"/>
                  <a:gd name="T7" fmla="*/ 22 h 45"/>
                  <a:gd name="T8" fmla="*/ 79 w 88"/>
                  <a:gd name="T9" fmla="*/ 0 h 45"/>
                  <a:gd name="T10" fmla="*/ 12 w 88"/>
                  <a:gd name="T11" fmla="*/ 16 h 45"/>
                </a:gdLst>
                <a:ahLst/>
                <a:cxnLst>
                  <a:cxn ang="0">
                    <a:pos x="T0" y="T1"/>
                  </a:cxn>
                  <a:cxn ang="0">
                    <a:pos x="T2" y="T3"/>
                  </a:cxn>
                  <a:cxn ang="0">
                    <a:pos x="T4" y="T5"/>
                  </a:cxn>
                  <a:cxn ang="0">
                    <a:pos x="T6" y="T7"/>
                  </a:cxn>
                  <a:cxn ang="0">
                    <a:pos x="T8" y="T9"/>
                  </a:cxn>
                  <a:cxn ang="0">
                    <a:pos x="T10" y="T11"/>
                  </a:cxn>
                </a:cxnLst>
                <a:rect l="0" t="0" r="r" b="b"/>
                <a:pathLst>
                  <a:path w="88" h="45">
                    <a:moveTo>
                      <a:pt x="12" y="16"/>
                    </a:moveTo>
                    <a:cubicBezTo>
                      <a:pt x="4" y="20"/>
                      <a:pt x="0" y="24"/>
                      <a:pt x="1" y="33"/>
                    </a:cubicBezTo>
                    <a:cubicBezTo>
                      <a:pt x="1" y="41"/>
                      <a:pt x="11" y="45"/>
                      <a:pt x="20" y="44"/>
                    </a:cubicBezTo>
                    <a:cubicBezTo>
                      <a:pt x="29" y="43"/>
                      <a:pt x="88" y="22"/>
                      <a:pt x="88" y="22"/>
                    </a:cubicBezTo>
                    <a:cubicBezTo>
                      <a:pt x="79" y="0"/>
                      <a:pt x="79" y="0"/>
                      <a:pt x="79" y="0"/>
                    </a:cubicBezTo>
                    <a:cubicBezTo>
                      <a:pt x="79" y="0"/>
                      <a:pt x="25" y="10"/>
                      <a:pt x="12" y="16"/>
                    </a:cubicBez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85" name="Group 84">
              <a:extLst>
                <a:ext uri="{FF2B5EF4-FFF2-40B4-BE49-F238E27FC236}">
                  <a16:creationId xmlns:a16="http://schemas.microsoft.com/office/drawing/2014/main" id="{25149CA4-381F-7383-E9AC-52E902F2CD6F}"/>
                </a:ext>
              </a:extLst>
            </p:cNvPr>
            <p:cNvGrpSpPr/>
            <p:nvPr/>
          </p:nvGrpSpPr>
          <p:grpSpPr>
            <a:xfrm>
              <a:off x="4867343" y="676605"/>
              <a:ext cx="4067487" cy="4800280"/>
              <a:chOff x="1803696" y="1810576"/>
              <a:chExt cx="2482763" cy="2930057"/>
            </a:xfrm>
          </p:grpSpPr>
          <p:grpSp>
            <p:nvGrpSpPr>
              <p:cNvPr id="86" name="Group 85">
                <a:extLst>
                  <a:ext uri="{FF2B5EF4-FFF2-40B4-BE49-F238E27FC236}">
                    <a16:creationId xmlns:a16="http://schemas.microsoft.com/office/drawing/2014/main" id="{20B1563F-7524-88A2-8AD2-6F04F59A4CDD}"/>
                  </a:ext>
                </a:extLst>
              </p:cNvPr>
              <p:cNvGrpSpPr/>
              <p:nvPr/>
            </p:nvGrpSpPr>
            <p:grpSpPr>
              <a:xfrm>
                <a:off x="1803696" y="1810576"/>
                <a:ext cx="2482763" cy="2930057"/>
                <a:chOff x="142953" y="934202"/>
                <a:chExt cx="1561324" cy="1842612"/>
              </a:xfrm>
            </p:grpSpPr>
            <p:sp>
              <p:nvSpPr>
                <p:cNvPr id="88" name="Freeform 115">
                  <a:extLst>
                    <a:ext uri="{FF2B5EF4-FFF2-40B4-BE49-F238E27FC236}">
                      <a16:creationId xmlns:a16="http://schemas.microsoft.com/office/drawing/2014/main" id="{DD92165A-659D-F024-EB1D-9389298C985D}"/>
                    </a:ext>
                  </a:extLst>
                </p:cNvPr>
                <p:cNvSpPr>
                  <a:spLocks/>
                </p:cNvSpPr>
                <p:nvPr/>
              </p:nvSpPr>
              <p:spPr bwMode="auto">
                <a:xfrm>
                  <a:off x="142953" y="1880972"/>
                  <a:ext cx="345543" cy="473521"/>
                </a:xfrm>
                <a:custGeom>
                  <a:avLst/>
                  <a:gdLst>
                    <a:gd name="T0" fmla="*/ 2 w 32"/>
                    <a:gd name="T1" fmla="*/ 19 h 44"/>
                    <a:gd name="T2" fmla="*/ 20 w 32"/>
                    <a:gd name="T3" fmla="*/ 40 h 44"/>
                    <a:gd name="T4" fmla="*/ 31 w 32"/>
                    <a:gd name="T5" fmla="*/ 20 h 44"/>
                    <a:gd name="T6" fmla="*/ 15 w 32"/>
                    <a:gd name="T7" fmla="*/ 2 h 44"/>
                    <a:gd name="T8" fmla="*/ 2 w 32"/>
                    <a:gd name="T9" fmla="*/ 19 h 44"/>
                  </a:gdLst>
                  <a:ahLst/>
                  <a:cxnLst>
                    <a:cxn ang="0">
                      <a:pos x="T0" y="T1"/>
                    </a:cxn>
                    <a:cxn ang="0">
                      <a:pos x="T2" y="T3"/>
                    </a:cxn>
                    <a:cxn ang="0">
                      <a:pos x="T4" y="T5"/>
                    </a:cxn>
                    <a:cxn ang="0">
                      <a:pos x="T6" y="T7"/>
                    </a:cxn>
                    <a:cxn ang="0">
                      <a:pos x="T8" y="T9"/>
                    </a:cxn>
                  </a:cxnLst>
                  <a:rect l="0" t="0" r="r" b="b"/>
                  <a:pathLst>
                    <a:path w="32" h="44">
                      <a:moveTo>
                        <a:pt x="2" y="19"/>
                      </a:moveTo>
                      <a:cubicBezTo>
                        <a:pt x="3" y="30"/>
                        <a:pt x="12" y="44"/>
                        <a:pt x="20" y="40"/>
                      </a:cubicBezTo>
                      <a:cubicBezTo>
                        <a:pt x="27" y="37"/>
                        <a:pt x="32" y="31"/>
                        <a:pt x="31" y="20"/>
                      </a:cubicBezTo>
                      <a:cubicBezTo>
                        <a:pt x="29" y="9"/>
                        <a:pt x="23" y="4"/>
                        <a:pt x="15" y="2"/>
                      </a:cubicBezTo>
                      <a:cubicBezTo>
                        <a:pt x="5" y="0"/>
                        <a:pt x="0" y="8"/>
                        <a:pt x="2" y="19"/>
                      </a:cubicBezTo>
                    </a:path>
                  </a:pathLst>
                </a:custGeom>
                <a:solidFill>
                  <a:srgbClr val="ED90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89" name="Freeform 116">
                  <a:extLst>
                    <a:ext uri="{FF2B5EF4-FFF2-40B4-BE49-F238E27FC236}">
                      <a16:creationId xmlns:a16="http://schemas.microsoft.com/office/drawing/2014/main" id="{7DCF87CD-A7F0-FF19-CB72-09797A698E8B}"/>
                    </a:ext>
                  </a:extLst>
                </p:cNvPr>
                <p:cNvSpPr>
                  <a:spLocks/>
                </p:cNvSpPr>
                <p:nvPr/>
              </p:nvSpPr>
              <p:spPr bwMode="auto">
                <a:xfrm>
                  <a:off x="194144" y="1880972"/>
                  <a:ext cx="140780" cy="102382"/>
                </a:xfrm>
                <a:custGeom>
                  <a:avLst/>
                  <a:gdLst>
                    <a:gd name="T0" fmla="*/ 0 w 14"/>
                    <a:gd name="T1" fmla="*/ 5 h 9"/>
                    <a:gd name="T2" fmla="*/ 14 w 14"/>
                    <a:gd name="T3" fmla="*/ 9 h 9"/>
                    <a:gd name="T4" fmla="*/ 13 w 14"/>
                    <a:gd name="T5" fmla="*/ 2 h 9"/>
                    <a:gd name="T6" fmla="*/ 7 w 14"/>
                    <a:gd name="T7" fmla="*/ 1 h 9"/>
                    <a:gd name="T8" fmla="*/ 0 w 14"/>
                    <a:gd name="T9" fmla="*/ 5 h 9"/>
                  </a:gdLst>
                  <a:ahLst/>
                  <a:cxnLst>
                    <a:cxn ang="0">
                      <a:pos x="T0" y="T1"/>
                    </a:cxn>
                    <a:cxn ang="0">
                      <a:pos x="T2" y="T3"/>
                    </a:cxn>
                    <a:cxn ang="0">
                      <a:pos x="T4" y="T5"/>
                    </a:cxn>
                    <a:cxn ang="0">
                      <a:pos x="T6" y="T7"/>
                    </a:cxn>
                    <a:cxn ang="0">
                      <a:pos x="T8" y="T9"/>
                    </a:cxn>
                  </a:cxnLst>
                  <a:rect l="0" t="0" r="r" b="b"/>
                  <a:pathLst>
                    <a:path w="14" h="9">
                      <a:moveTo>
                        <a:pt x="0" y="5"/>
                      </a:moveTo>
                      <a:cubicBezTo>
                        <a:pt x="2" y="2"/>
                        <a:pt x="12" y="1"/>
                        <a:pt x="14" y="9"/>
                      </a:cubicBezTo>
                      <a:cubicBezTo>
                        <a:pt x="13" y="2"/>
                        <a:pt x="13" y="2"/>
                        <a:pt x="13" y="2"/>
                      </a:cubicBezTo>
                      <a:cubicBezTo>
                        <a:pt x="13" y="2"/>
                        <a:pt x="10" y="0"/>
                        <a:pt x="7" y="1"/>
                      </a:cubicBezTo>
                      <a:cubicBezTo>
                        <a:pt x="2" y="2"/>
                        <a:pt x="0" y="5"/>
                        <a:pt x="0" y="5"/>
                      </a:cubicBezTo>
                      <a:close/>
                    </a:path>
                  </a:pathLst>
                </a:custGeom>
                <a:solidFill>
                  <a:srgbClr val="FCBB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90" name="Freeform 117">
                  <a:extLst>
                    <a:ext uri="{FF2B5EF4-FFF2-40B4-BE49-F238E27FC236}">
                      <a16:creationId xmlns:a16="http://schemas.microsoft.com/office/drawing/2014/main" id="{5AA97631-96A3-8C13-FD71-10E673F27237}"/>
                    </a:ext>
                  </a:extLst>
                </p:cNvPr>
                <p:cNvSpPr>
                  <a:spLocks/>
                </p:cNvSpPr>
                <p:nvPr/>
              </p:nvSpPr>
              <p:spPr bwMode="auto">
                <a:xfrm>
                  <a:off x="1358734" y="1880972"/>
                  <a:ext cx="345543" cy="473521"/>
                </a:xfrm>
                <a:custGeom>
                  <a:avLst/>
                  <a:gdLst>
                    <a:gd name="T0" fmla="*/ 30 w 32"/>
                    <a:gd name="T1" fmla="*/ 19 h 44"/>
                    <a:gd name="T2" fmla="*/ 12 w 32"/>
                    <a:gd name="T3" fmla="*/ 40 h 44"/>
                    <a:gd name="T4" fmla="*/ 2 w 32"/>
                    <a:gd name="T5" fmla="*/ 20 h 44"/>
                    <a:gd name="T6" fmla="*/ 18 w 32"/>
                    <a:gd name="T7" fmla="*/ 2 h 44"/>
                    <a:gd name="T8" fmla="*/ 30 w 32"/>
                    <a:gd name="T9" fmla="*/ 19 h 44"/>
                  </a:gdLst>
                  <a:ahLst/>
                  <a:cxnLst>
                    <a:cxn ang="0">
                      <a:pos x="T0" y="T1"/>
                    </a:cxn>
                    <a:cxn ang="0">
                      <a:pos x="T2" y="T3"/>
                    </a:cxn>
                    <a:cxn ang="0">
                      <a:pos x="T4" y="T5"/>
                    </a:cxn>
                    <a:cxn ang="0">
                      <a:pos x="T6" y="T7"/>
                    </a:cxn>
                    <a:cxn ang="0">
                      <a:pos x="T8" y="T9"/>
                    </a:cxn>
                  </a:cxnLst>
                  <a:rect l="0" t="0" r="r" b="b"/>
                  <a:pathLst>
                    <a:path w="32" h="44">
                      <a:moveTo>
                        <a:pt x="30" y="19"/>
                      </a:moveTo>
                      <a:cubicBezTo>
                        <a:pt x="29" y="30"/>
                        <a:pt x="20" y="44"/>
                        <a:pt x="12" y="40"/>
                      </a:cubicBezTo>
                      <a:cubicBezTo>
                        <a:pt x="6" y="37"/>
                        <a:pt x="0" y="31"/>
                        <a:pt x="2" y="20"/>
                      </a:cubicBezTo>
                      <a:cubicBezTo>
                        <a:pt x="3" y="9"/>
                        <a:pt x="9" y="4"/>
                        <a:pt x="18" y="2"/>
                      </a:cubicBezTo>
                      <a:cubicBezTo>
                        <a:pt x="27" y="0"/>
                        <a:pt x="32" y="8"/>
                        <a:pt x="30" y="19"/>
                      </a:cubicBezTo>
                    </a:path>
                  </a:pathLst>
                </a:custGeom>
                <a:solidFill>
                  <a:srgbClr val="ED90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91" name="Freeform 118">
                  <a:extLst>
                    <a:ext uri="{FF2B5EF4-FFF2-40B4-BE49-F238E27FC236}">
                      <a16:creationId xmlns:a16="http://schemas.microsoft.com/office/drawing/2014/main" id="{D33E1AC4-7476-9BEE-021F-A2617CF95674}"/>
                    </a:ext>
                  </a:extLst>
                </p:cNvPr>
                <p:cNvSpPr>
                  <a:spLocks/>
                </p:cNvSpPr>
                <p:nvPr/>
              </p:nvSpPr>
              <p:spPr bwMode="auto">
                <a:xfrm>
                  <a:off x="1512307" y="1880972"/>
                  <a:ext cx="153573" cy="102382"/>
                </a:xfrm>
                <a:custGeom>
                  <a:avLst/>
                  <a:gdLst>
                    <a:gd name="T0" fmla="*/ 14 w 14"/>
                    <a:gd name="T1" fmla="*/ 5 h 9"/>
                    <a:gd name="T2" fmla="*/ 0 w 14"/>
                    <a:gd name="T3" fmla="*/ 9 h 9"/>
                    <a:gd name="T4" fmla="*/ 1 w 14"/>
                    <a:gd name="T5" fmla="*/ 2 h 9"/>
                    <a:gd name="T6" fmla="*/ 7 w 14"/>
                    <a:gd name="T7" fmla="*/ 1 h 9"/>
                    <a:gd name="T8" fmla="*/ 14 w 14"/>
                    <a:gd name="T9" fmla="*/ 5 h 9"/>
                  </a:gdLst>
                  <a:ahLst/>
                  <a:cxnLst>
                    <a:cxn ang="0">
                      <a:pos x="T0" y="T1"/>
                    </a:cxn>
                    <a:cxn ang="0">
                      <a:pos x="T2" y="T3"/>
                    </a:cxn>
                    <a:cxn ang="0">
                      <a:pos x="T4" y="T5"/>
                    </a:cxn>
                    <a:cxn ang="0">
                      <a:pos x="T6" y="T7"/>
                    </a:cxn>
                    <a:cxn ang="0">
                      <a:pos x="T8" y="T9"/>
                    </a:cxn>
                  </a:cxnLst>
                  <a:rect l="0" t="0" r="r" b="b"/>
                  <a:pathLst>
                    <a:path w="14" h="9">
                      <a:moveTo>
                        <a:pt x="14" y="5"/>
                      </a:moveTo>
                      <a:cubicBezTo>
                        <a:pt x="12" y="2"/>
                        <a:pt x="3" y="1"/>
                        <a:pt x="0" y="9"/>
                      </a:cubicBezTo>
                      <a:cubicBezTo>
                        <a:pt x="1" y="2"/>
                        <a:pt x="1" y="2"/>
                        <a:pt x="1" y="2"/>
                      </a:cubicBezTo>
                      <a:cubicBezTo>
                        <a:pt x="1" y="2"/>
                        <a:pt x="4" y="0"/>
                        <a:pt x="7" y="1"/>
                      </a:cubicBezTo>
                      <a:cubicBezTo>
                        <a:pt x="12" y="2"/>
                        <a:pt x="14" y="5"/>
                        <a:pt x="14" y="5"/>
                      </a:cubicBezTo>
                      <a:close/>
                    </a:path>
                  </a:pathLst>
                </a:custGeom>
                <a:solidFill>
                  <a:srgbClr val="FCBB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92" name="Freeform 119">
                  <a:extLst>
                    <a:ext uri="{FF2B5EF4-FFF2-40B4-BE49-F238E27FC236}">
                      <a16:creationId xmlns:a16="http://schemas.microsoft.com/office/drawing/2014/main" id="{6C73F3A9-31D0-D10C-EFB4-0807FEB3507D}"/>
                    </a:ext>
                  </a:extLst>
                </p:cNvPr>
                <p:cNvSpPr>
                  <a:spLocks/>
                </p:cNvSpPr>
                <p:nvPr/>
              </p:nvSpPr>
              <p:spPr bwMode="auto">
                <a:xfrm>
                  <a:off x="334915" y="1113108"/>
                  <a:ext cx="1190194" cy="1241385"/>
                </a:xfrm>
                <a:custGeom>
                  <a:avLst/>
                  <a:gdLst>
                    <a:gd name="T0" fmla="*/ 56 w 111"/>
                    <a:gd name="T1" fmla="*/ 0 h 115"/>
                    <a:gd name="T2" fmla="*/ 111 w 111"/>
                    <a:gd name="T3" fmla="*/ 60 h 115"/>
                    <a:gd name="T4" fmla="*/ 56 w 111"/>
                    <a:gd name="T5" fmla="*/ 115 h 115"/>
                    <a:gd name="T6" fmla="*/ 0 w 111"/>
                    <a:gd name="T7" fmla="*/ 60 h 115"/>
                    <a:gd name="T8" fmla="*/ 56 w 111"/>
                    <a:gd name="T9" fmla="*/ 0 h 115"/>
                  </a:gdLst>
                  <a:ahLst/>
                  <a:cxnLst>
                    <a:cxn ang="0">
                      <a:pos x="T0" y="T1"/>
                    </a:cxn>
                    <a:cxn ang="0">
                      <a:pos x="T2" y="T3"/>
                    </a:cxn>
                    <a:cxn ang="0">
                      <a:pos x="T4" y="T5"/>
                    </a:cxn>
                    <a:cxn ang="0">
                      <a:pos x="T6" y="T7"/>
                    </a:cxn>
                    <a:cxn ang="0">
                      <a:pos x="T8" y="T9"/>
                    </a:cxn>
                  </a:cxnLst>
                  <a:rect l="0" t="0" r="r" b="b"/>
                  <a:pathLst>
                    <a:path w="111" h="115">
                      <a:moveTo>
                        <a:pt x="56" y="0"/>
                      </a:moveTo>
                      <a:cubicBezTo>
                        <a:pt x="86" y="0"/>
                        <a:pt x="111" y="19"/>
                        <a:pt x="111" y="60"/>
                      </a:cubicBezTo>
                      <a:cubicBezTo>
                        <a:pt x="111" y="90"/>
                        <a:pt x="86" y="115"/>
                        <a:pt x="56" y="115"/>
                      </a:cubicBezTo>
                      <a:cubicBezTo>
                        <a:pt x="25" y="115"/>
                        <a:pt x="0" y="90"/>
                        <a:pt x="0" y="60"/>
                      </a:cubicBezTo>
                      <a:cubicBezTo>
                        <a:pt x="0" y="20"/>
                        <a:pt x="25" y="0"/>
                        <a:pt x="56" y="0"/>
                      </a:cubicBezTo>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93" name="Freeform 120">
                  <a:extLst>
                    <a:ext uri="{FF2B5EF4-FFF2-40B4-BE49-F238E27FC236}">
                      <a16:creationId xmlns:a16="http://schemas.microsoft.com/office/drawing/2014/main" id="{05189E5C-0558-F47C-2EDE-3CB818D301E2}"/>
                    </a:ext>
                  </a:extLst>
                </p:cNvPr>
                <p:cNvSpPr>
                  <a:spLocks/>
                </p:cNvSpPr>
                <p:nvPr/>
              </p:nvSpPr>
              <p:spPr bwMode="auto">
                <a:xfrm>
                  <a:off x="360511" y="1484238"/>
                  <a:ext cx="1151797" cy="1292576"/>
                </a:xfrm>
                <a:custGeom>
                  <a:avLst/>
                  <a:gdLst>
                    <a:gd name="T0" fmla="*/ 107 w 107"/>
                    <a:gd name="T1" fmla="*/ 53 h 120"/>
                    <a:gd name="T2" fmla="*/ 53 w 107"/>
                    <a:gd name="T3" fmla="*/ 120 h 120"/>
                    <a:gd name="T4" fmla="*/ 0 w 107"/>
                    <a:gd name="T5" fmla="*/ 53 h 120"/>
                    <a:gd name="T6" fmla="*/ 53 w 107"/>
                    <a:gd name="T7" fmla="*/ 0 h 120"/>
                    <a:gd name="T8" fmla="*/ 107 w 107"/>
                    <a:gd name="T9" fmla="*/ 53 h 120"/>
                  </a:gdLst>
                  <a:ahLst/>
                  <a:cxnLst>
                    <a:cxn ang="0">
                      <a:pos x="T0" y="T1"/>
                    </a:cxn>
                    <a:cxn ang="0">
                      <a:pos x="T2" y="T3"/>
                    </a:cxn>
                    <a:cxn ang="0">
                      <a:pos x="T4" y="T5"/>
                    </a:cxn>
                    <a:cxn ang="0">
                      <a:pos x="T6" y="T7"/>
                    </a:cxn>
                    <a:cxn ang="0">
                      <a:pos x="T8" y="T9"/>
                    </a:cxn>
                  </a:cxnLst>
                  <a:rect l="0" t="0" r="r" b="b"/>
                  <a:pathLst>
                    <a:path w="107" h="120">
                      <a:moveTo>
                        <a:pt x="107" y="53"/>
                      </a:moveTo>
                      <a:cubicBezTo>
                        <a:pt x="107" y="83"/>
                        <a:pt x="88" y="120"/>
                        <a:pt x="53" y="120"/>
                      </a:cubicBezTo>
                      <a:cubicBezTo>
                        <a:pt x="17" y="120"/>
                        <a:pt x="0" y="83"/>
                        <a:pt x="0" y="53"/>
                      </a:cubicBezTo>
                      <a:cubicBezTo>
                        <a:pt x="0" y="24"/>
                        <a:pt x="24" y="0"/>
                        <a:pt x="53" y="0"/>
                      </a:cubicBezTo>
                      <a:cubicBezTo>
                        <a:pt x="83" y="0"/>
                        <a:pt x="107" y="24"/>
                        <a:pt x="107" y="53"/>
                      </a:cubicBezTo>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94" name="Freeform 123">
                  <a:extLst>
                    <a:ext uri="{FF2B5EF4-FFF2-40B4-BE49-F238E27FC236}">
                      <a16:creationId xmlns:a16="http://schemas.microsoft.com/office/drawing/2014/main" id="{96D58098-9FA6-8B68-9C3A-8863DB3E48B5}"/>
                    </a:ext>
                  </a:extLst>
                </p:cNvPr>
                <p:cNvSpPr>
                  <a:spLocks/>
                </p:cNvSpPr>
                <p:nvPr/>
              </p:nvSpPr>
              <p:spPr bwMode="auto">
                <a:xfrm>
                  <a:off x="514083" y="1740193"/>
                  <a:ext cx="243161" cy="89588"/>
                </a:xfrm>
                <a:custGeom>
                  <a:avLst/>
                  <a:gdLst>
                    <a:gd name="T0" fmla="*/ 15 w 23"/>
                    <a:gd name="T1" fmla="*/ 0 h 8"/>
                    <a:gd name="T2" fmla="*/ 0 w 23"/>
                    <a:gd name="T3" fmla="*/ 7 h 8"/>
                    <a:gd name="T4" fmla="*/ 0 w 23"/>
                    <a:gd name="T5" fmla="*/ 8 h 8"/>
                    <a:gd name="T6" fmla="*/ 5 w 23"/>
                    <a:gd name="T7" fmla="*/ 8 h 8"/>
                    <a:gd name="T8" fmla="*/ 15 w 23"/>
                    <a:gd name="T9" fmla="*/ 4 h 8"/>
                    <a:gd name="T10" fmla="*/ 19 w 23"/>
                    <a:gd name="T11" fmla="*/ 5 h 8"/>
                    <a:gd name="T12" fmla="*/ 20 w 23"/>
                    <a:gd name="T13" fmla="*/ 5 h 8"/>
                    <a:gd name="T14" fmla="*/ 22 w 23"/>
                    <a:gd name="T15" fmla="*/ 5 h 8"/>
                    <a:gd name="T16" fmla="*/ 22 w 23"/>
                    <a:gd name="T17" fmla="*/ 4 h 8"/>
                    <a:gd name="T18" fmla="*/ 22 w 23"/>
                    <a:gd name="T19" fmla="*/ 2 h 8"/>
                    <a:gd name="T20" fmla="*/ 22 w 23"/>
                    <a:gd name="T21" fmla="*/ 2 h 8"/>
                    <a:gd name="T22" fmla="*/ 22 w 23"/>
                    <a:gd name="T23" fmla="*/ 2 h 8"/>
                    <a:gd name="T24" fmla="*/ 22 w 23"/>
                    <a:gd name="T25" fmla="*/ 1 h 8"/>
                    <a:gd name="T26" fmla="*/ 22 w 23"/>
                    <a:gd name="T27" fmla="*/ 1 h 8"/>
                    <a:gd name="T28" fmla="*/ 22 w 23"/>
                    <a:gd name="T29" fmla="*/ 1 h 8"/>
                    <a:gd name="T30" fmla="*/ 21 w 23"/>
                    <a:gd name="T31" fmla="*/ 1 h 8"/>
                    <a:gd name="T32" fmla="*/ 15 w 23"/>
                    <a:gd name="T33"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8">
                      <a:moveTo>
                        <a:pt x="15" y="0"/>
                      </a:moveTo>
                      <a:cubicBezTo>
                        <a:pt x="8" y="0"/>
                        <a:pt x="2" y="4"/>
                        <a:pt x="0" y="7"/>
                      </a:cubicBezTo>
                      <a:cubicBezTo>
                        <a:pt x="0" y="8"/>
                        <a:pt x="0" y="8"/>
                        <a:pt x="0" y="8"/>
                      </a:cubicBezTo>
                      <a:cubicBezTo>
                        <a:pt x="1" y="8"/>
                        <a:pt x="3" y="8"/>
                        <a:pt x="5" y="8"/>
                      </a:cubicBezTo>
                      <a:cubicBezTo>
                        <a:pt x="7" y="7"/>
                        <a:pt x="10" y="4"/>
                        <a:pt x="15" y="4"/>
                      </a:cubicBezTo>
                      <a:cubicBezTo>
                        <a:pt x="16" y="4"/>
                        <a:pt x="18" y="4"/>
                        <a:pt x="19" y="5"/>
                      </a:cubicBezTo>
                      <a:cubicBezTo>
                        <a:pt x="20" y="5"/>
                        <a:pt x="20" y="5"/>
                        <a:pt x="20" y="5"/>
                      </a:cubicBezTo>
                      <a:cubicBezTo>
                        <a:pt x="21" y="5"/>
                        <a:pt x="21" y="5"/>
                        <a:pt x="22" y="5"/>
                      </a:cubicBezTo>
                      <a:cubicBezTo>
                        <a:pt x="22" y="5"/>
                        <a:pt x="22" y="4"/>
                        <a:pt x="22" y="4"/>
                      </a:cubicBezTo>
                      <a:cubicBezTo>
                        <a:pt x="23" y="3"/>
                        <a:pt x="23" y="2"/>
                        <a:pt x="22" y="2"/>
                      </a:cubicBezTo>
                      <a:cubicBezTo>
                        <a:pt x="22" y="2"/>
                        <a:pt x="22" y="2"/>
                        <a:pt x="22" y="2"/>
                      </a:cubicBezTo>
                      <a:cubicBezTo>
                        <a:pt x="22" y="2"/>
                        <a:pt x="22" y="2"/>
                        <a:pt x="22" y="2"/>
                      </a:cubicBezTo>
                      <a:cubicBezTo>
                        <a:pt x="22" y="1"/>
                        <a:pt x="22" y="1"/>
                        <a:pt x="22" y="1"/>
                      </a:cubicBezTo>
                      <a:cubicBezTo>
                        <a:pt x="22" y="1"/>
                        <a:pt x="22" y="1"/>
                        <a:pt x="22" y="1"/>
                      </a:cubicBezTo>
                      <a:cubicBezTo>
                        <a:pt x="22" y="1"/>
                        <a:pt x="22" y="1"/>
                        <a:pt x="22" y="1"/>
                      </a:cubicBezTo>
                      <a:cubicBezTo>
                        <a:pt x="21" y="1"/>
                        <a:pt x="21" y="1"/>
                        <a:pt x="21" y="1"/>
                      </a:cubicBezTo>
                      <a:cubicBezTo>
                        <a:pt x="19" y="0"/>
                        <a:pt x="17" y="0"/>
                        <a:pt x="15" y="0"/>
                      </a:cubicBezTo>
                    </a:path>
                  </a:pathLst>
                </a:custGeom>
                <a:solidFill>
                  <a:srgbClr val="D5A8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95" name="Freeform 124">
                  <a:extLst>
                    <a:ext uri="{FF2B5EF4-FFF2-40B4-BE49-F238E27FC236}">
                      <a16:creationId xmlns:a16="http://schemas.microsoft.com/office/drawing/2014/main" id="{00A3B1C9-B0C3-F5DD-57FD-7A80CCAA3788}"/>
                    </a:ext>
                  </a:extLst>
                </p:cNvPr>
                <p:cNvSpPr>
                  <a:spLocks/>
                </p:cNvSpPr>
                <p:nvPr/>
              </p:nvSpPr>
              <p:spPr bwMode="auto">
                <a:xfrm>
                  <a:off x="514083" y="1689002"/>
                  <a:ext cx="243161" cy="153573"/>
                </a:xfrm>
                <a:custGeom>
                  <a:avLst/>
                  <a:gdLst>
                    <a:gd name="T0" fmla="*/ 22 w 23"/>
                    <a:gd name="T1" fmla="*/ 8 h 14"/>
                    <a:gd name="T2" fmla="*/ 20 w 23"/>
                    <a:gd name="T3" fmla="*/ 8 h 14"/>
                    <a:gd name="T4" fmla="*/ 4 w 23"/>
                    <a:gd name="T5" fmla="*/ 13 h 14"/>
                    <a:gd name="T6" fmla="*/ 1 w 23"/>
                    <a:gd name="T7" fmla="*/ 13 h 14"/>
                    <a:gd name="T8" fmla="*/ 1 w 23"/>
                    <a:gd name="T9" fmla="*/ 10 h 14"/>
                    <a:gd name="T10" fmla="*/ 22 w 23"/>
                    <a:gd name="T11" fmla="*/ 4 h 14"/>
                    <a:gd name="T12" fmla="*/ 23 w 23"/>
                    <a:gd name="T13" fmla="*/ 7 h 14"/>
                    <a:gd name="T14" fmla="*/ 22 w 23"/>
                    <a:gd name="T15" fmla="*/ 8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14">
                      <a:moveTo>
                        <a:pt x="22" y="8"/>
                      </a:moveTo>
                      <a:cubicBezTo>
                        <a:pt x="22" y="8"/>
                        <a:pt x="21" y="8"/>
                        <a:pt x="20" y="8"/>
                      </a:cubicBezTo>
                      <a:cubicBezTo>
                        <a:pt x="11" y="5"/>
                        <a:pt x="5" y="13"/>
                        <a:pt x="4" y="13"/>
                      </a:cubicBezTo>
                      <a:cubicBezTo>
                        <a:pt x="4" y="14"/>
                        <a:pt x="2" y="14"/>
                        <a:pt x="1" y="13"/>
                      </a:cubicBezTo>
                      <a:cubicBezTo>
                        <a:pt x="0" y="13"/>
                        <a:pt x="0" y="11"/>
                        <a:pt x="1" y="10"/>
                      </a:cubicBezTo>
                      <a:cubicBezTo>
                        <a:pt x="4" y="6"/>
                        <a:pt x="12" y="0"/>
                        <a:pt x="22" y="4"/>
                      </a:cubicBezTo>
                      <a:cubicBezTo>
                        <a:pt x="23" y="4"/>
                        <a:pt x="23" y="6"/>
                        <a:pt x="23" y="7"/>
                      </a:cubicBezTo>
                      <a:cubicBezTo>
                        <a:pt x="23" y="7"/>
                        <a:pt x="23" y="8"/>
                        <a:pt x="22" y="8"/>
                      </a:cubicBezTo>
                      <a:close/>
                    </a:path>
                  </a:pathLst>
                </a:custGeom>
                <a:solidFill>
                  <a:srgbClr val="6F5B56"/>
                </a:solidFill>
                <a:ln>
                  <a:noFill/>
                </a:ln>
              </p:spPr>
              <p:txBody>
                <a:bodyPr vert="horz" wrap="square" lIns="45720" tIns="22860" rIns="45720" bIns="22860" numCol="1" anchor="t" anchorCtr="0" compatLnSpc="1">
                  <a:prstTxWarp prst="textNoShape">
                    <a:avLst/>
                  </a:prstTxWarp>
                </a:bodyPr>
                <a:lstStyle/>
                <a:p>
                  <a:endParaRPr lang="en-US" sz="900"/>
                </a:p>
              </p:txBody>
            </p:sp>
            <p:sp>
              <p:nvSpPr>
                <p:cNvPr id="96" name="Freeform 125">
                  <a:extLst>
                    <a:ext uri="{FF2B5EF4-FFF2-40B4-BE49-F238E27FC236}">
                      <a16:creationId xmlns:a16="http://schemas.microsoft.com/office/drawing/2014/main" id="{6B1A771F-11E6-8761-45A0-D87D23A378C8}"/>
                    </a:ext>
                  </a:extLst>
                </p:cNvPr>
                <p:cNvSpPr>
                  <a:spLocks/>
                </p:cNvSpPr>
                <p:nvPr/>
              </p:nvSpPr>
              <p:spPr bwMode="auto">
                <a:xfrm>
                  <a:off x="514083" y="1689002"/>
                  <a:ext cx="243161" cy="140779"/>
                </a:xfrm>
                <a:custGeom>
                  <a:avLst/>
                  <a:gdLst>
                    <a:gd name="T0" fmla="*/ 1 w 23"/>
                    <a:gd name="T1" fmla="*/ 13 h 13"/>
                    <a:gd name="T2" fmla="*/ 2 w 23"/>
                    <a:gd name="T3" fmla="*/ 12 h 13"/>
                    <a:gd name="T4" fmla="*/ 23 w 23"/>
                    <a:gd name="T5" fmla="*/ 5 h 13"/>
                    <a:gd name="T6" fmla="*/ 23 w 23"/>
                    <a:gd name="T7" fmla="*/ 6 h 13"/>
                    <a:gd name="T8" fmla="*/ 22 w 23"/>
                    <a:gd name="T9" fmla="*/ 4 h 13"/>
                    <a:gd name="T10" fmla="*/ 1 w 23"/>
                    <a:gd name="T11" fmla="*/ 10 h 13"/>
                    <a:gd name="T12" fmla="*/ 1 w 23"/>
                    <a:gd name="T13" fmla="*/ 13 h 13"/>
                  </a:gdLst>
                  <a:ahLst/>
                  <a:cxnLst>
                    <a:cxn ang="0">
                      <a:pos x="T0" y="T1"/>
                    </a:cxn>
                    <a:cxn ang="0">
                      <a:pos x="T2" y="T3"/>
                    </a:cxn>
                    <a:cxn ang="0">
                      <a:pos x="T4" y="T5"/>
                    </a:cxn>
                    <a:cxn ang="0">
                      <a:pos x="T6" y="T7"/>
                    </a:cxn>
                    <a:cxn ang="0">
                      <a:pos x="T8" y="T9"/>
                    </a:cxn>
                    <a:cxn ang="0">
                      <a:pos x="T10" y="T11"/>
                    </a:cxn>
                    <a:cxn ang="0">
                      <a:pos x="T12" y="T13"/>
                    </a:cxn>
                  </a:cxnLst>
                  <a:rect l="0" t="0" r="r" b="b"/>
                  <a:pathLst>
                    <a:path w="23" h="13">
                      <a:moveTo>
                        <a:pt x="1" y="13"/>
                      </a:moveTo>
                      <a:cubicBezTo>
                        <a:pt x="1" y="13"/>
                        <a:pt x="1" y="12"/>
                        <a:pt x="2" y="12"/>
                      </a:cubicBezTo>
                      <a:cubicBezTo>
                        <a:pt x="4" y="8"/>
                        <a:pt x="13" y="1"/>
                        <a:pt x="23" y="5"/>
                      </a:cubicBezTo>
                      <a:cubicBezTo>
                        <a:pt x="23" y="5"/>
                        <a:pt x="23" y="5"/>
                        <a:pt x="23" y="6"/>
                      </a:cubicBezTo>
                      <a:cubicBezTo>
                        <a:pt x="23" y="5"/>
                        <a:pt x="22" y="4"/>
                        <a:pt x="22" y="4"/>
                      </a:cubicBezTo>
                      <a:cubicBezTo>
                        <a:pt x="12" y="0"/>
                        <a:pt x="4" y="6"/>
                        <a:pt x="1" y="10"/>
                      </a:cubicBezTo>
                      <a:cubicBezTo>
                        <a:pt x="0" y="11"/>
                        <a:pt x="0" y="13"/>
                        <a:pt x="1" y="13"/>
                      </a:cubicBezTo>
                      <a:close/>
                    </a:path>
                  </a:pathLst>
                </a:custGeom>
                <a:solidFill>
                  <a:srgbClr val="8E7771"/>
                </a:solidFill>
                <a:ln>
                  <a:noFill/>
                </a:ln>
              </p:spPr>
              <p:txBody>
                <a:bodyPr vert="horz" wrap="square" lIns="45720" tIns="22860" rIns="45720" bIns="22860" numCol="1" anchor="t" anchorCtr="0" compatLnSpc="1">
                  <a:prstTxWarp prst="textNoShape">
                    <a:avLst/>
                  </a:prstTxWarp>
                </a:bodyPr>
                <a:lstStyle/>
                <a:p>
                  <a:endParaRPr lang="en-US" sz="900"/>
                </a:p>
              </p:txBody>
            </p:sp>
            <p:sp>
              <p:nvSpPr>
                <p:cNvPr id="97" name="Freeform 126">
                  <a:extLst>
                    <a:ext uri="{FF2B5EF4-FFF2-40B4-BE49-F238E27FC236}">
                      <a16:creationId xmlns:a16="http://schemas.microsoft.com/office/drawing/2014/main" id="{F9D93335-0445-4B23-BB77-6290E4339064}"/>
                    </a:ext>
                  </a:extLst>
                </p:cNvPr>
                <p:cNvSpPr>
                  <a:spLocks/>
                </p:cNvSpPr>
                <p:nvPr/>
              </p:nvSpPr>
              <p:spPr bwMode="auto">
                <a:xfrm>
                  <a:off x="1064390" y="1740193"/>
                  <a:ext cx="243161" cy="127977"/>
                </a:xfrm>
                <a:custGeom>
                  <a:avLst/>
                  <a:gdLst>
                    <a:gd name="T0" fmla="*/ 8 w 23"/>
                    <a:gd name="T1" fmla="*/ 0 h 11"/>
                    <a:gd name="T2" fmla="*/ 1 w 23"/>
                    <a:gd name="T3" fmla="*/ 1 h 11"/>
                    <a:gd name="T4" fmla="*/ 1 w 23"/>
                    <a:gd name="T5" fmla="*/ 1 h 11"/>
                    <a:gd name="T6" fmla="*/ 1 w 23"/>
                    <a:gd name="T7" fmla="*/ 1 h 11"/>
                    <a:gd name="T8" fmla="*/ 1 w 23"/>
                    <a:gd name="T9" fmla="*/ 1 h 11"/>
                    <a:gd name="T10" fmla="*/ 1 w 23"/>
                    <a:gd name="T11" fmla="*/ 2 h 11"/>
                    <a:gd name="T12" fmla="*/ 0 w 23"/>
                    <a:gd name="T13" fmla="*/ 2 h 11"/>
                    <a:gd name="T14" fmla="*/ 0 w 23"/>
                    <a:gd name="T15" fmla="*/ 2 h 11"/>
                    <a:gd name="T16" fmla="*/ 0 w 23"/>
                    <a:gd name="T17" fmla="*/ 4 h 11"/>
                    <a:gd name="T18" fmla="*/ 1 w 23"/>
                    <a:gd name="T19" fmla="*/ 5 h 11"/>
                    <a:gd name="T20" fmla="*/ 2 w 23"/>
                    <a:gd name="T21" fmla="*/ 5 h 11"/>
                    <a:gd name="T22" fmla="*/ 3 w 23"/>
                    <a:gd name="T23" fmla="*/ 5 h 11"/>
                    <a:gd name="T24" fmla="*/ 8 w 23"/>
                    <a:gd name="T25" fmla="*/ 4 h 11"/>
                    <a:gd name="T26" fmla="*/ 19 w 23"/>
                    <a:gd name="T27" fmla="*/ 10 h 11"/>
                    <a:gd name="T28" fmla="*/ 20 w 23"/>
                    <a:gd name="T29" fmla="*/ 11 h 11"/>
                    <a:gd name="T30" fmla="*/ 21 w 23"/>
                    <a:gd name="T31" fmla="*/ 11 h 11"/>
                    <a:gd name="T32" fmla="*/ 22 w 23"/>
                    <a:gd name="T33" fmla="*/ 10 h 11"/>
                    <a:gd name="T34" fmla="*/ 22 w 23"/>
                    <a:gd name="T35" fmla="*/ 7 h 11"/>
                    <a:gd name="T36" fmla="*/ 8 w 23"/>
                    <a:gd name="T3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3" h="11">
                      <a:moveTo>
                        <a:pt x="8" y="0"/>
                      </a:moveTo>
                      <a:cubicBezTo>
                        <a:pt x="6" y="0"/>
                        <a:pt x="4" y="0"/>
                        <a:pt x="1" y="1"/>
                      </a:cubicBezTo>
                      <a:cubicBezTo>
                        <a:pt x="1" y="1"/>
                        <a:pt x="1" y="1"/>
                        <a:pt x="1" y="1"/>
                      </a:cubicBezTo>
                      <a:cubicBezTo>
                        <a:pt x="1" y="1"/>
                        <a:pt x="1" y="1"/>
                        <a:pt x="1" y="1"/>
                      </a:cubicBezTo>
                      <a:cubicBezTo>
                        <a:pt x="1" y="1"/>
                        <a:pt x="1" y="1"/>
                        <a:pt x="1" y="1"/>
                      </a:cubicBezTo>
                      <a:cubicBezTo>
                        <a:pt x="1" y="2"/>
                        <a:pt x="1" y="2"/>
                        <a:pt x="1" y="2"/>
                      </a:cubicBezTo>
                      <a:cubicBezTo>
                        <a:pt x="0" y="2"/>
                        <a:pt x="0" y="2"/>
                        <a:pt x="0" y="2"/>
                      </a:cubicBezTo>
                      <a:cubicBezTo>
                        <a:pt x="0" y="2"/>
                        <a:pt x="0" y="2"/>
                        <a:pt x="0" y="2"/>
                      </a:cubicBezTo>
                      <a:cubicBezTo>
                        <a:pt x="0" y="3"/>
                        <a:pt x="0" y="3"/>
                        <a:pt x="0" y="4"/>
                      </a:cubicBezTo>
                      <a:cubicBezTo>
                        <a:pt x="0" y="4"/>
                        <a:pt x="1" y="5"/>
                        <a:pt x="1" y="5"/>
                      </a:cubicBezTo>
                      <a:cubicBezTo>
                        <a:pt x="1" y="5"/>
                        <a:pt x="2" y="5"/>
                        <a:pt x="2" y="5"/>
                      </a:cubicBezTo>
                      <a:cubicBezTo>
                        <a:pt x="3" y="5"/>
                        <a:pt x="3" y="5"/>
                        <a:pt x="3" y="5"/>
                      </a:cubicBezTo>
                      <a:cubicBezTo>
                        <a:pt x="5" y="4"/>
                        <a:pt x="6" y="4"/>
                        <a:pt x="8" y="4"/>
                      </a:cubicBezTo>
                      <a:cubicBezTo>
                        <a:pt x="14" y="4"/>
                        <a:pt x="19" y="10"/>
                        <a:pt x="19" y="10"/>
                      </a:cubicBezTo>
                      <a:cubicBezTo>
                        <a:pt x="19" y="10"/>
                        <a:pt x="20" y="11"/>
                        <a:pt x="20" y="11"/>
                      </a:cubicBezTo>
                      <a:cubicBezTo>
                        <a:pt x="20" y="11"/>
                        <a:pt x="21" y="11"/>
                        <a:pt x="21" y="11"/>
                      </a:cubicBezTo>
                      <a:cubicBezTo>
                        <a:pt x="21" y="11"/>
                        <a:pt x="22" y="11"/>
                        <a:pt x="22" y="10"/>
                      </a:cubicBezTo>
                      <a:cubicBezTo>
                        <a:pt x="23" y="10"/>
                        <a:pt x="23" y="8"/>
                        <a:pt x="22" y="7"/>
                      </a:cubicBezTo>
                      <a:cubicBezTo>
                        <a:pt x="20" y="4"/>
                        <a:pt x="15" y="0"/>
                        <a:pt x="8" y="0"/>
                      </a:cubicBezTo>
                    </a:path>
                  </a:pathLst>
                </a:custGeom>
                <a:solidFill>
                  <a:srgbClr val="D5A8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98" name="Freeform 127">
                  <a:extLst>
                    <a:ext uri="{FF2B5EF4-FFF2-40B4-BE49-F238E27FC236}">
                      <a16:creationId xmlns:a16="http://schemas.microsoft.com/office/drawing/2014/main" id="{9B1455F4-40C6-8ECB-10F5-00FA3E9D1E50}"/>
                    </a:ext>
                  </a:extLst>
                </p:cNvPr>
                <p:cNvSpPr>
                  <a:spLocks/>
                </p:cNvSpPr>
                <p:nvPr/>
              </p:nvSpPr>
              <p:spPr bwMode="auto">
                <a:xfrm>
                  <a:off x="1051588" y="1689002"/>
                  <a:ext cx="255955" cy="153573"/>
                </a:xfrm>
                <a:custGeom>
                  <a:avLst/>
                  <a:gdLst>
                    <a:gd name="T0" fmla="*/ 1 w 24"/>
                    <a:gd name="T1" fmla="*/ 8 h 14"/>
                    <a:gd name="T2" fmla="*/ 4 w 24"/>
                    <a:gd name="T3" fmla="*/ 8 h 14"/>
                    <a:gd name="T4" fmla="*/ 19 w 24"/>
                    <a:gd name="T5" fmla="*/ 13 h 14"/>
                    <a:gd name="T6" fmla="*/ 22 w 24"/>
                    <a:gd name="T7" fmla="*/ 14 h 14"/>
                    <a:gd name="T8" fmla="*/ 23 w 24"/>
                    <a:gd name="T9" fmla="*/ 10 h 14"/>
                    <a:gd name="T10" fmla="*/ 2 w 24"/>
                    <a:gd name="T11" fmla="*/ 4 h 14"/>
                    <a:gd name="T12" fmla="*/ 1 w 24"/>
                    <a:gd name="T13" fmla="*/ 7 h 14"/>
                    <a:gd name="T14" fmla="*/ 1 w 24"/>
                    <a:gd name="T15" fmla="*/ 8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 h="14">
                      <a:moveTo>
                        <a:pt x="1" y="8"/>
                      </a:moveTo>
                      <a:cubicBezTo>
                        <a:pt x="2" y="8"/>
                        <a:pt x="3" y="9"/>
                        <a:pt x="4" y="8"/>
                      </a:cubicBezTo>
                      <a:cubicBezTo>
                        <a:pt x="13" y="5"/>
                        <a:pt x="19" y="13"/>
                        <a:pt x="19" y="13"/>
                      </a:cubicBezTo>
                      <a:cubicBezTo>
                        <a:pt x="20" y="14"/>
                        <a:pt x="21" y="14"/>
                        <a:pt x="22" y="14"/>
                      </a:cubicBezTo>
                      <a:cubicBezTo>
                        <a:pt x="23" y="13"/>
                        <a:pt x="24" y="11"/>
                        <a:pt x="23" y="10"/>
                      </a:cubicBezTo>
                      <a:cubicBezTo>
                        <a:pt x="20" y="7"/>
                        <a:pt x="12" y="0"/>
                        <a:pt x="2" y="4"/>
                      </a:cubicBezTo>
                      <a:cubicBezTo>
                        <a:pt x="1" y="5"/>
                        <a:pt x="0" y="6"/>
                        <a:pt x="1" y="7"/>
                      </a:cubicBezTo>
                      <a:cubicBezTo>
                        <a:pt x="1" y="7"/>
                        <a:pt x="1" y="8"/>
                        <a:pt x="1" y="8"/>
                      </a:cubicBezTo>
                      <a:close/>
                    </a:path>
                  </a:pathLst>
                </a:custGeom>
                <a:solidFill>
                  <a:srgbClr val="6F5B56"/>
                </a:solidFill>
                <a:ln>
                  <a:noFill/>
                </a:ln>
              </p:spPr>
              <p:txBody>
                <a:bodyPr vert="horz" wrap="square" lIns="45720" tIns="22860" rIns="45720" bIns="22860" numCol="1" anchor="t" anchorCtr="0" compatLnSpc="1">
                  <a:prstTxWarp prst="textNoShape">
                    <a:avLst/>
                  </a:prstTxWarp>
                </a:bodyPr>
                <a:lstStyle/>
                <a:p>
                  <a:endParaRPr lang="en-US" sz="900"/>
                </a:p>
              </p:txBody>
            </p:sp>
            <p:sp>
              <p:nvSpPr>
                <p:cNvPr id="99" name="Freeform 128">
                  <a:extLst>
                    <a:ext uri="{FF2B5EF4-FFF2-40B4-BE49-F238E27FC236}">
                      <a16:creationId xmlns:a16="http://schemas.microsoft.com/office/drawing/2014/main" id="{A74905C5-DDB8-0EEA-B43C-E44BE923AA7E}"/>
                    </a:ext>
                  </a:extLst>
                </p:cNvPr>
                <p:cNvSpPr>
                  <a:spLocks/>
                </p:cNvSpPr>
                <p:nvPr/>
              </p:nvSpPr>
              <p:spPr bwMode="auto">
                <a:xfrm>
                  <a:off x="1064390" y="1689002"/>
                  <a:ext cx="243161" cy="153573"/>
                </a:xfrm>
                <a:custGeom>
                  <a:avLst/>
                  <a:gdLst>
                    <a:gd name="T0" fmla="*/ 21 w 23"/>
                    <a:gd name="T1" fmla="*/ 14 h 14"/>
                    <a:gd name="T2" fmla="*/ 21 w 23"/>
                    <a:gd name="T3" fmla="*/ 12 h 14"/>
                    <a:gd name="T4" fmla="*/ 0 w 23"/>
                    <a:gd name="T5" fmla="*/ 5 h 14"/>
                    <a:gd name="T6" fmla="*/ 0 w 23"/>
                    <a:gd name="T7" fmla="*/ 6 h 14"/>
                    <a:gd name="T8" fmla="*/ 1 w 23"/>
                    <a:gd name="T9" fmla="*/ 4 h 14"/>
                    <a:gd name="T10" fmla="*/ 22 w 23"/>
                    <a:gd name="T11" fmla="*/ 10 h 14"/>
                    <a:gd name="T12" fmla="*/ 21 w 23"/>
                    <a:gd name="T13" fmla="*/ 14 h 14"/>
                  </a:gdLst>
                  <a:ahLst/>
                  <a:cxnLst>
                    <a:cxn ang="0">
                      <a:pos x="T0" y="T1"/>
                    </a:cxn>
                    <a:cxn ang="0">
                      <a:pos x="T2" y="T3"/>
                    </a:cxn>
                    <a:cxn ang="0">
                      <a:pos x="T4" y="T5"/>
                    </a:cxn>
                    <a:cxn ang="0">
                      <a:pos x="T6" y="T7"/>
                    </a:cxn>
                    <a:cxn ang="0">
                      <a:pos x="T8" y="T9"/>
                    </a:cxn>
                    <a:cxn ang="0">
                      <a:pos x="T10" y="T11"/>
                    </a:cxn>
                    <a:cxn ang="0">
                      <a:pos x="T12" y="T13"/>
                    </a:cxn>
                  </a:cxnLst>
                  <a:rect l="0" t="0" r="r" b="b"/>
                  <a:pathLst>
                    <a:path w="23" h="14">
                      <a:moveTo>
                        <a:pt x="21" y="14"/>
                      </a:moveTo>
                      <a:cubicBezTo>
                        <a:pt x="22" y="13"/>
                        <a:pt x="21" y="12"/>
                        <a:pt x="21" y="12"/>
                      </a:cubicBezTo>
                      <a:cubicBezTo>
                        <a:pt x="18" y="8"/>
                        <a:pt x="10" y="1"/>
                        <a:pt x="0" y="5"/>
                      </a:cubicBezTo>
                      <a:cubicBezTo>
                        <a:pt x="0" y="5"/>
                        <a:pt x="0" y="5"/>
                        <a:pt x="0" y="6"/>
                      </a:cubicBezTo>
                      <a:cubicBezTo>
                        <a:pt x="0" y="5"/>
                        <a:pt x="0" y="4"/>
                        <a:pt x="1" y="4"/>
                      </a:cubicBezTo>
                      <a:cubicBezTo>
                        <a:pt x="11" y="0"/>
                        <a:pt x="19" y="7"/>
                        <a:pt x="22" y="10"/>
                      </a:cubicBezTo>
                      <a:cubicBezTo>
                        <a:pt x="23" y="11"/>
                        <a:pt x="22" y="13"/>
                        <a:pt x="21" y="14"/>
                      </a:cubicBezTo>
                      <a:close/>
                    </a:path>
                  </a:pathLst>
                </a:custGeom>
                <a:solidFill>
                  <a:srgbClr val="8E7771"/>
                </a:solidFill>
                <a:ln>
                  <a:noFill/>
                </a:ln>
              </p:spPr>
              <p:txBody>
                <a:bodyPr vert="horz" wrap="square" lIns="45720" tIns="22860" rIns="45720" bIns="22860" numCol="1" anchor="t" anchorCtr="0" compatLnSpc="1">
                  <a:prstTxWarp prst="textNoShape">
                    <a:avLst/>
                  </a:prstTxWarp>
                </a:bodyPr>
                <a:lstStyle/>
                <a:p>
                  <a:endParaRPr lang="en-US" sz="900"/>
                </a:p>
              </p:txBody>
            </p:sp>
            <p:grpSp>
              <p:nvGrpSpPr>
                <p:cNvPr id="100" name="Group 99">
                  <a:extLst>
                    <a:ext uri="{FF2B5EF4-FFF2-40B4-BE49-F238E27FC236}">
                      <a16:creationId xmlns:a16="http://schemas.microsoft.com/office/drawing/2014/main" id="{960B0BF1-3AF5-1969-A47E-4F25704F6DA0}"/>
                    </a:ext>
                  </a:extLst>
                </p:cNvPr>
                <p:cNvGrpSpPr/>
                <p:nvPr/>
              </p:nvGrpSpPr>
              <p:grpSpPr>
                <a:xfrm>
                  <a:off x="656833" y="2374458"/>
                  <a:ext cx="535036" cy="227394"/>
                  <a:chOff x="4643802" y="5084415"/>
                  <a:chExt cx="511910" cy="217565"/>
                </a:xfrm>
              </p:grpSpPr>
              <p:sp>
                <p:nvSpPr>
                  <p:cNvPr id="117" name="Freeform 134">
                    <a:extLst>
                      <a:ext uri="{FF2B5EF4-FFF2-40B4-BE49-F238E27FC236}">
                        <a16:creationId xmlns:a16="http://schemas.microsoft.com/office/drawing/2014/main" id="{9F263A8D-B7D8-7584-2C71-0DB98C20F195}"/>
                      </a:ext>
                    </a:extLst>
                  </p:cNvPr>
                  <p:cNvSpPr>
                    <a:spLocks/>
                  </p:cNvSpPr>
                  <p:nvPr/>
                </p:nvSpPr>
                <p:spPr bwMode="auto">
                  <a:xfrm>
                    <a:off x="4643802" y="5084415"/>
                    <a:ext cx="511910" cy="127977"/>
                  </a:xfrm>
                  <a:custGeom>
                    <a:avLst/>
                    <a:gdLst>
                      <a:gd name="T0" fmla="*/ 6 w 47"/>
                      <a:gd name="T1" fmla="*/ 12 h 12"/>
                      <a:gd name="T2" fmla="*/ 0 w 47"/>
                      <a:gd name="T3" fmla="*/ 0 h 12"/>
                      <a:gd name="T4" fmla="*/ 24 w 47"/>
                      <a:gd name="T5" fmla="*/ 1 h 12"/>
                      <a:gd name="T6" fmla="*/ 47 w 47"/>
                      <a:gd name="T7" fmla="*/ 0 h 12"/>
                      <a:gd name="T8" fmla="*/ 41 w 47"/>
                      <a:gd name="T9" fmla="*/ 12 h 12"/>
                      <a:gd name="T10" fmla="*/ 24 w 47"/>
                      <a:gd name="T11" fmla="*/ 8 h 12"/>
                      <a:gd name="T12" fmla="*/ 6 w 47"/>
                      <a:gd name="T13" fmla="*/ 12 h 12"/>
                    </a:gdLst>
                    <a:ahLst/>
                    <a:cxnLst>
                      <a:cxn ang="0">
                        <a:pos x="T0" y="T1"/>
                      </a:cxn>
                      <a:cxn ang="0">
                        <a:pos x="T2" y="T3"/>
                      </a:cxn>
                      <a:cxn ang="0">
                        <a:pos x="T4" y="T5"/>
                      </a:cxn>
                      <a:cxn ang="0">
                        <a:pos x="T6" y="T7"/>
                      </a:cxn>
                      <a:cxn ang="0">
                        <a:pos x="T8" y="T9"/>
                      </a:cxn>
                      <a:cxn ang="0">
                        <a:pos x="T10" y="T11"/>
                      </a:cxn>
                      <a:cxn ang="0">
                        <a:pos x="T12" y="T13"/>
                      </a:cxn>
                    </a:cxnLst>
                    <a:rect l="0" t="0" r="r" b="b"/>
                    <a:pathLst>
                      <a:path w="47" h="12">
                        <a:moveTo>
                          <a:pt x="6" y="12"/>
                        </a:moveTo>
                        <a:cubicBezTo>
                          <a:pt x="3" y="9"/>
                          <a:pt x="1" y="4"/>
                          <a:pt x="0" y="0"/>
                        </a:cubicBezTo>
                        <a:cubicBezTo>
                          <a:pt x="7" y="1"/>
                          <a:pt x="15" y="1"/>
                          <a:pt x="24" y="1"/>
                        </a:cubicBezTo>
                        <a:cubicBezTo>
                          <a:pt x="32" y="1"/>
                          <a:pt x="40" y="1"/>
                          <a:pt x="47" y="0"/>
                        </a:cubicBezTo>
                        <a:cubicBezTo>
                          <a:pt x="46" y="4"/>
                          <a:pt x="44" y="9"/>
                          <a:pt x="41" y="12"/>
                        </a:cubicBezTo>
                        <a:cubicBezTo>
                          <a:pt x="37" y="9"/>
                          <a:pt x="31" y="8"/>
                          <a:pt x="24" y="8"/>
                        </a:cubicBezTo>
                        <a:cubicBezTo>
                          <a:pt x="16" y="8"/>
                          <a:pt x="10" y="9"/>
                          <a:pt x="6" y="12"/>
                        </a:cubicBezTo>
                        <a:close/>
                      </a:path>
                    </a:pathLst>
                  </a:custGeom>
                  <a:solidFill>
                    <a:srgbClr val="9A32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118" name="Freeform 135">
                    <a:extLst>
                      <a:ext uri="{FF2B5EF4-FFF2-40B4-BE49-F238E27FC236}">
                        <a16:creationId xmlns:a16="http://schemas.microsoft.com/office/drawing/2014/main" id="{BBC660C2-8087-B637-4940-AD4CCCBA962C}"/>
                      </a:ext>
                    </a:extLst>
                  </p:cNvPr>
                  <p:cNvSpPr>
                    <a:spLocks/>
                  </p:cNvSpPr>
                  <p:nvPr/>
                </p:nvSpPr>
                <p:spPr bwMode="auto">
                  <a:xfrm>
                    <a:off x="4720589" y="5174003"/>
                    <a:ext cx="371138" cy="127977"/>
                  </a:xfrm>
                  <a:custGeom>
                    <a:avLst/>
                    <a:gdLst>
                      <a:gd name="T0" fmla="*/ 18 w 35"/>
                      <a:gd name="T1" fmla="*/ 12 h 12"/>
                      <a:gd name="T2" fmla="*/ 0 w 35"/>
                      <a:gd name="T3" fmla="*/ 4 h 12"/>
                      <a:gd name="T4" fmla="*/ 18 w 35"/>
                      <a:gd name="T5" fmla="*/ 0 h 12"/>
                      <a:gd name="T6" fmla="*/ 35 w 35"/>
                      <a:gd name="T7" fmla="*/ 4 h 12"/>
                      <a:gd name="T8" fmla="*/ 18 w 35"/>
                      <a:gd name="T9" fmla="*/ 12 h 12"/>
                    </a:gdLst>
                    <a:ahLst/>
                    <a:cxnLst>
                      <a:cxn ang="0">
                        <a:pos x="T0" y="T1"/>
                      </a:cxn>
                      <a:cxn ang="0">
                        <a:pos x="T2" y="T3"/>
                      </a:cxn>
                      <a:cxn ang="0">
                        <a:pos x="T4" y="T5"/>
                      </a:cxn>
                      <a:cxn ang="0">
                        <a:pos x="T6" y="T7"/>
                      </a:cxn>
                      <a:cxn ang="0">
                        <a:pos x="T8" y="T9"/>
                      </a:cxn>
                    </a:cxnLst>
                    <a:rect l="0" t="0" r="r" b="b"/>
                    <a:pathLst>
                      <a:path w="35" h="12">
                        <a:moveTo>
                          <a:pt x="18" y="12"/>
                        </a:moveTo>
                        <a:cubicBezTo>
                          <a:pt x="11" y="12"/>
                          <a:pt x="4" y="9"/>
                          <a:pt x="0" y="4"/>
                        </a:cubicBezTo>
                        <a:cubicBezTo>
                          <a:pt x="4" y="1"/>
                          <a:pt x="10" y="0"/>
                          <a:pt x="18" y="0"/>
                        </a:cubicBezTo>
                        <a:cubicBezTo>
                          <a:pt x="25" y="0"/>
                          <a:pt x="31" y="1"/>
                          <a:pt x="35" y="4"/>
                        </a:cubicBezTo>
                        <a:cubicBezTo>
                          <a:pt x="31" y="9"/>
                          <a:pt x="25" y="12"/>
                          <a:pt x="18" y="12"/>
                        </a:cubicBezTo>
                        <a:close/>
                      </a:path>
                    </a:pathLst>
                  </a:custGeom>
                  <a:solidFill>
                    <a:srgbClr val="C455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grpSp>
            <p:sp>
              <p:nvSpPr>
                <p:cNvPr id="101" name="Freeform 159">
                  <a:extLst>
                    <a:ext uri="{FF2B5EF4-FFF2-40B4-BE49-F238E27FC236}">
                      <a16:creationId xmlns:a16="http://schemas.microsoft.com/office/drawing/2014/main" id="{48025239-E8AF-32B9-16BD-9F0BF232C0D3}"/>
                    </a:ext>
                  </a:extLst>
                </p:cNvPr>
                <p:cNvSpPr>
                  <a:spLocks noEditPoints="1"/>
                </p:cNvSpPr>
                <p:nvPr/>
              </p:nvSpPr>
              <p:spPr bwMode="auto">
                <a:xfrm>
                  <a:off x="437297" y="1868170"/>
                  <a:ext cx="383932" cy="319948"/>
                </a:xfrm>
                <a:custGeom>
                  <a:avLst/>
                  <a:gdLst>
                    <a:gd name="T0" fmla="*/ 17 w 36"/>
                    <a:gd name="T1" fmla="*/ 30 h 30"/>
                    <a:gd name="T2" fmla="*/ 17 w 36"/>
                    <a:gd name="T3" fmla="*/ 30 h 30"/>
                    <a:gd name="T4" fmla="*/ 17 w 36"/>
                    <a:gd name="T5" fmla="*/ 30 h 30"/>
                    <a:gd name="T6" fmla="*/ 17 w 36"/>
                    <a:gd name="T7" fmla="*/ 30 h 30"/>
                    <a:gd name="T8" fmla="*/ 16 w 36"/>
                    <a:gd name="T9" fmla="*/ 30 h 30"/>
                    <a:gd name="T10" fmla="*/ 16 w 36"/>
                    <a:gd name="T11" fmla="*/ 30 h 30"/>
                    <a:gd name="T12" fmla="*/ 16 w 36"/>
                    <a:gd name="T13" fmla="*/ 30 h 30"/>
                    <a:gd name="T14" fmla="*/ 35 w 36"/>
                    <a:gd name="T15" fmla="*/ 15 h 30"/>
                    <a:gd name="T16" fmla="*/ 17 w 36"/>
                    <a:gd name="T17" fmla="*/ 30 h 30"/>
                    <a:gd name="T18" fmla="*/ 35 w 36"/>
                    <a:gd name="T19" fmla="*/ 15 h 30"/>
                    <a:gd name="T20" fmla="*/ 35 w 36"/>
                    <a:gd name="T21" fmla="*/ 14 h 30"/>
                    <a:gd name="T22" fmla="*/ 35 w 36"/>
                    <a:gd name="T23" fmla="*/ 15 h 30"/>
                    <a:gd name="T24" fmla="*/ 35 w 36"/>
                    <a:gd name="T25" fmla="*/ 14 h 30"/>
                    <a:gd name="T26" fmla="*/ 14 w 36"/>
                    <a:gd name="T27" fmla="*/ 0 h 30"/>
                    <a:gd name="T28" fmla="*/ 14 w 36"/>
                    <a:gd name="T29" fmla="*/ 0 h 30"/>
                    <a:gd name="T30" fmla="*/ 18 w 36"/>
                    <a:gd name="T31" fmla="*/ 1 h 30"/>
                    <a:gd name="T32" fmla="*/ 18 w 36"/>
                    <a:gd name="T33" fmla="*/ 1 h 30"/>
                    <a:gd name="T34" fmla="*/ 34 w 36"/>
                    <a:gd name="T35" fmla="*/ 6 h 30"/>
                    <a:gd name="T36" fmla="*/ 36 w 36"/>
                    <a:gd name="T37" fmla="*/ 11 h 30"/>
                    <a:gd name="T38" fmla="*/ 34 w 36"/>
                    <a:gd name="T39" fmla="*/ 6 h 30"/>
                    <a:gd name="T40" fmla="*/ 18 w 36"/>
                    <a:gd name="T41" fmla="*/ 1 h 30"/>
                    <a:gd name="T42" fmla="*/ 18 w 36"/>
                    <a:gd name="T43" fmla="*/ 1 h 30"/>
                    <a:gd name="T44" fmla="*/ 14 w 36"/>
                    <a:gd name="T45" fmla="*/ 0 h 30"/>
                    <a:gd name="T46" fmla="*/ 14 w 36"/>
                    <a:gd name="T47" fmla="*/ 0 h 30"/>
                    <a:gd name="T48" fmla="*/ 13 w 36"/>
                    <a:gd name="T49" fmla="*/ 0 h 30"/>
                    <a:gd name="T50" fmla="*/ 7 w 36"/>
                    <a:gd name="T51" fmla="*/ 1 h 30"/>
                    <a:gd name="T52" fmla="*/ 1 w 36"/>
                    <a:gd name="T53" fmla="*/ 7 h 30"/>
                    <a:gd name="T54" fmla="*/ 0 w 36"/>
                    <a:gd name="T55" fmla="*/ 13 h 30"/>
                    <a:gd name="T56" fmla="*/ 1 w 36"/>
                    <a:gd name="T57" fmla="*/ 7 h 30"/>
                    <a:gd name="T58" fmla="*/ 7 w 36"/>
                    <a:gd name="T59" fmla="*/ 1 h 30"/>
                    <a:gd name="T60" fmla="*/ 13 w 36"/>
                    <a:gd name="T61" fmla="*/ 0 h 30"/>
                    <a:gd name="T62" fmla="*/ 13 w 36"/>
                    <a:gd name="T63" fmla="*/ 0 h 30"/>
                    <a:gd name="T64" fmla="*/ 13 w 36"/>
                    <a:gd name="T65" fmla="*/ 0 h 30"/>
                    <a:gd name="T66" fmla="*/ 13 w 36"/>
                    <a:gd name="T67" fmla="*/ 0 h 30"/>
                    <a:gd name="T68" fmla="*/ 13 w 36"/>
                    <a:gd name="T69"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6" h="30">
                      <a:moveTo>
                        <a:pt x="17" y="30"/>
                      </a:moveTo>
                      <a:cubicBezTo>
                        <a:pt x="17" y="30"/>
                        <a:pt x="17" y="30"/>
                        <a:pt x="17" y="30"/>
                      </a:cubicBezTo>
                      <a:cubicBezTo>
                        <a:pt x="17" y="30"/>
                        <a:pt x="17" y="30"/>
                        <a:pt x="17" y="30"/>
                      </a:cubicBezTo>
                      <a:cubicBezTo>
                        <a:pt x="17" y="30"/>
                        <a:pt x="17" y="30"/>
                        <a:pt x="17" y="30"/>
                      </a:cubicBezTo>
                      <a:moveTo>
                        <a:pt x="16" y="30"/>
                      </a:moveTo>
                      <a:cubicBezTo>
                        <a:pt x="16" y="30"/>
                        <a:pt x="16" y="30"/>
                        <a:pt x="16" y="30"/>
                      </a:cubicBezTo>
                      <a:cubicBezTo>
                        <a:pt x="16" y="30"/>
                        <a:pt x="16" y="30"/>
                        <a:pt x="16" y="30"/>
                      </a:cubicBezTo>
                      <a:moveTo>
                        <a:pt x="35" y="15"/>
                      </a:moveTo>
                      <a:cubicBezTo>
                        <a:pt x="32" y="24"/>
                        <a:pt x="29" y="30"/>
                        <a:pt x="17" y="30"/>
                      </a:cubicBezTo>
                      <a:cubicBezTo>
                        <a:pt x="29" y="30"/>
                        <a:pt x="32" y="24"/>
                        <a:pt x="35" y="15"/>
                      </a:cubicBezTo>
                      <a:moveTo>
                        <a:pt x="35" y="14"/>
                      </a:moveTo>
                      <a:cubicBezTo>
                        <a:pt x="35" y="14"/>
                        <a:pt x="35" y="14"/>
                        <a:pt x="35" y="15"/>
                      </a:cubicBezTo>
                      <a:cubicBezTo>
                        <a:pt x="35" y="14"/>
                        <a:pt x="35" y="14"/>
                        <a:pt x="35" y="14"/>
                      </a:cubicBezTo>
                      <a:moveTo>
                        <a:pt x="14" y="0"/>
                      </a:moveTo>
                      <a:cubicBezTo>
                        <a:pt x="14" y="0"/>
                        <a:pt x="14" y="0"/>
                        <a:pt x="14" y="0"/>
                      </a:cubicBezTo>
                      <a:cubicBezTo>
                        <a:pt x="15" y="1"/>
                        <a:pt x="17" y="1"/>
                        <a:pt x="18" y="1"/>
                      </a:cubicBezTo>
                      <a:cubicBezTo>
                        <a:pt x="18" y="1"/>
                        <a:pt x="18" y="1"/>
                        <a:pt x="18" y="1"/>
                      </a:cubicBezTo>
                      <a:cubicBezTo>
                        <a:pt x="24" y="1"/>
                        <a:pt x="31" y="2"/>
                        <a:pt x="34" y="6"/>
                      </a:cubicBezTo>
                      <a:cubicBezTo>
                        <a:pt x="35" y="8"/>
                        <a:pt x="36" y="9"/>
                        <a:pt x="36" y="11"/>
                      </a:cubicBezTo>
                      <a:cubicBezTo>
                        <a:pt x="36" y="9"/>
                        <a:pt x="35" y="8"/>
                        <a:pt x="34" y="6"/>
                      </a:cubicBezTo>
                      <a:cubicBezTo>
                        <a:pt x="31" y="2"/>
                        <a:pt x="24" y="1"/>
                        <a:pt x="18" y="1"/>
                      </a:cubicBezTo>
                      <a:cubicBezTo>
                        <a:pt x="18" y="1"/>
                        <a:pt x="18" y="1"/>
                        <a:pt x="18" y="1"/>
                      </a:cubicBezTo>
                      <a:cubicBezTo>
                        <a:pt x="17" y="1"/>
                        <a:pt x="15" y="1"/>
                        <a:pt x="14" y="0"/>
                      </a:cubicBezTo>
                      <a:cubicBezTo>
                        <a:pt x="14" y="0"/>
                        <a:pt x="14" y="0"/>
                        <a:pt x="14" y="0"/>
                      </a:cubicBezTo>
                      <a:moveTo>
                        <a:pt x="13" y="0"/>
                      </a:moveTo>
                      <a:cubicBezTo>
                        <a:pt x="10" y="0"/>
                        <a:pt x="8" y="1"/>
                        <a:pt x="7" y="1"/>
                      </a:cubicBezTo>
                      <a:cubicBezTo>
                        <a:pt x="3" y="2"/>
                        <a:pt x="2" y="5"/>
                        <a:pt x="1" y="7"/>
                      </a:cubicBezTo>
                      <a:cubicBezTo>
                        <a:pt x="1" y="9"/>
                        <a:pt x="0" y="11"/>
                        <a:pt x="0" y="13"/>
                      </a:cubicBezTo>
                      <a:cubicBezTo>
                        <a:pt x="0" y="11"/>
                        <a:pt x="1" y="9"/>
                        <a:pt x="1" y="7"/>
                      </a:cubicBezTo>
                      <a:cubicBezTo>
                        <a:pt x="2" y="5"/>
                        <a:pt x="3" y="2"/>
                        <a:pt x="7" y="1"/>
                      </a:cubicBezTo>
                      <a:cubicBezTo>
                        <a:pt x="8" y="1"/>
                        <a:pt x="10" y="0"/>
                        <a:pt x="13" y="0"/>
                      </a:cubicBezTo>
                      <a:moveTo>
                        <a:pt x="13" y="0"/>
                      </a:moveTo>
                      <a:cubicBezTo>
                        <a:pt x="13" y="0"/>
                        <a:pt x="13" y="0"/>
                        <a:pt x="13" y="0"/>
                      </a:cubicBezTo>
                      <a:cubicBezTo>
                        <a:pt x="13" y="0"/>
                        <a:pt x="13" y="0"/>
                        <a:pt x="13" y="0"/>
                      </a:cubicBezTo>
                      <a:cubicBezTo>
                        <a:pt x="13" y="0"/>
                        <a:pt x="13" y="0"/>
                        <a:pt x="13" y="0"/>
                      </a:cubicBezTo>
                    </a:path>
                  </a:pathLst>
                </a:custGeom>
                <a:solidFill>
                  <a:srgbClr val="4B4A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102" name="Freeform 31687">
                  <a:extLst>
                    <a:ext uri="{FF2B5EF4-FFF2-40B4-BE49-F238E27FC236}">
                      <a16:creationId xmlns:a16="http://schemas.microsoft.com/office/drawing/2014/main" id="{231C581A-64E1-395F-AD6A-CF6B94BFC849}"/>
                    </a:ext>
                  </a:extLst>
                </p:cNvPr>
                <p:cNvSpPr>
                  <a:spLocks/>
                </p:cNvSpPr>
                <p:nvPr/>
              </p:nvSpPr>
              <p:spPr bwMode="auto">
                <a:xfrm>
                  <a:off x="512390" y="2216472"/>
                  <a:ext cx="168068" cy="75131"/>
                </a:xfrm>
                <a:custGeom>
                  <a:avLst/>
                  <a:gdLst>
                    <a:gd name="T0" fmla="*/ 11 w 11"/>
                    <a:gd name="T1" fmla="*/ 3 h 7"/>
                    <a:gd name="T2" fmla="*/ 6 w 11"/>
                    <a:gd name="T3" fmla="*/ 7 h 7"/>
                    <a:gd name="T4" fmla="*/ 0 w 11"/>
                    <a:gd name="T5" fmla="*/ 4 h 7"/>
                    <a:gd name="T6" fmla="*/ 5 w 11"/>
                    <a:gd name="T7" fmla="*/ 0 h 7"/>
                    <a:gd name="T8" fmla="*/ 11 w 11"/>
                    <a:gd name="T9" fmla="*/ 3 h 7"/>
                  </a:gdLst>
                  <a:ahLst/>
                  <a:cxnLst>
                    <a:cxn ang="0">
                      <a:pos x="T0" y="T1"/>
                    </a:cxn>
                    <a:cxn ang="0">
                      <a:pos x="T2" y="T3"/>
                    </a:cxn>
                    <a:cxn ang="0">
                      <a:pos x="T4" y="T5"/>
                    </a:cxn>
                    <a:cxn ang="0">
                      <a:pos x="T6" y="T7"/>
                    </a:cxn>
                    <a:cxn ang="0">
                      <a:pos x="T8" y="T9"/>
                    </a:cxn>
                  </a:cxnLst>
                  <a:rect l="0" t="0" r="r" b="b"/>
                  <a:pathLst>
                    <a:path w="11" h="7">
                      <a:moveTo>
                        <a:pt x="11" y="3"/>
                      </a:moveTo>
                      <a:cubicBezTo>
                        <a:pt x="11" y="5"/>
                        <a:pt x="8" y="6"/>
                        <a:pt x="6" y="7"/>
                      </a:cubicBezTo>
                      <a:cubicBezTo>
                        <a:pt x="3" y="7"/>
                        <a:pt x="0" y="6"/>
                        <a:pt x="0" y="4"/>
                      </a:cubicBezTo>
                      <a:cubicBezTo>
                        <a:pt x="0" y="2"/>
                        <a:pt x="2" y="0"/>
                        <a:pt x="5" y="0"/>
                      </a:cubicBezTo>
                      <a:cubicBezTo>
                        <a:pt x="8" y="0"/>
                        <a:pt x="11" y="1"/>
                        <a:pt x="11" y="3"/>
                      </a:cubicBezTo>
                      <a:close/>
                    </a:path>
                  </a:pathLst>
                </a:custGeom>
                <a:solidFill>
                  <a:srgbClr val="FF9D78"/>
                </a:solidFill>
                <a:ln>
                  <a:noFill/>
                </a:ln>
              </p:spPr>
              <p:txBody>
                <a:bodyPr vert="horz" wrap="square" lIns="45720" tIns="22860" rIns="45720" bIns="22860" numCol="1" anchor="t" anchorCtr="0" compatLnSpc="1">
                  <a:prstTxWarp prst="textNoShape">
                    <a:avLst/>
                  </a:prstTxWarp>
                </a:bodyPr>
                <a:lstStyle/>
                <a:p>
                  <a:endParaRPr lang="en-US" sz="900"/>
                </a:p>
              </p:txBody>
            </p:sp>
            <p:grpSp>
              <p:nvGrpSpPr>
                <p:cNvPr id="103" name="Group 102">
                  <a:extLst>
                    <a:ext uri="{FF2B5EF4-FFF2-40B4-BE49-F238E27FC236}">
                      <a16:creationId xmlns:a16="http://schemas.microsoft.com/office/drawing/2014/main" id="{32088E44-BCF4-928D-FA42-F1E4DE6FF579}"/>
                    </a:ext>
                  </a:extLst>
                </p:cNvPr>
                <p:cNvGrpSpPr/>
                <p:nvPr/>
              </p:nvGrpSpPr>
              <p:grpSpPr>
                <a:xfrm>
                  <a:off x="1056893" y="1833312"/>
                  <a:ext cx="194939" cy="292410"/>
                  <a:chOff x="766791" y="7239466"/>
                  <a:chExt cx="549950" cy="824928"/>
                </a:xfrm>
              </p:grpSpPr>
              <p:sp>
                <p:nvSpPr>
                  <p:cNvPr id="113" name="Freeform 31692">
                    <a:extLst>
                      <a:ext uri="{FF2B5EF4-FFF2-40B4-BE49-F238E27FC236}">
                        <a16:creationId xmlns:a16="http://schemas.microsoft.com/office/drawing/2014/main" id="{8DE6F925-E4B4-70F9-38A7-01E4E5B0B876}"/>
                      </a:ext>
                    </a:extLst>
                  </p:cNvPr>
                  <p:cNvSpPr>
                    <a:spLocks/>
                  </p:cNvSpPr>
                  <p:nvPr/>
                </p:nvSpPr>
                <p:spPr bwMode="auto">
                  <a:xfrm>
                    <a:off x="766791" y="7239466"/>
                    <a:ext cx="549950" cy="797437"/>
                  </a:xfrm>
                  <a:custGeom>
                    <a:avLst/>
                    <a:gdLst>
                      <a:gd name="T0" fmla="*/ 1 w 18"/>
                      <a:gd name="T1" fmla="*/ 12 h 25"/>
                      <a:gd name="T2" fmla="*/ 13 w 18"/>
                      <a:gd name="T3" fmla="*/ 2 h 25"/>
                      <a:gd name="T4" fmla="*/ 16 w 18"/>
                      <a:gd name="T5" fmla="*/ 17 h 25"/>
                      <a:gd name="T6" fmla="*/ 6 w 18"/>
                      <a:gd name="T7" fmla="*/ 23 h 25"/>
                      <a:gd name="T8" fmla="*/ 1 w 18"/>
                      <a:gd name="T9" fmla="*/ 12 h 25"/>
                    </a:gdLst>
                    <a:ahLst/>
                    <a:cxnLst>
                      <a:cxn ang="0">
                        <a:pos x="T0" y="T1"/>
                      </a:cxn>
                      <a:cxn ang="0">
                        <a:pos x="T2" y="T3"/>
                      </a:cxn>
                      <a:cxn ang="0">
                        <a:pos x="T4" y="T5"/>
                      </a:cxn>
                      <a:cxn ang="0">
                        <a:pos x="T6" y="T7"/>
                      </a:cxn>
                      <a:cxn ang="0">
                        <a:pos x="T8" y="T9"/>
                      </a:cxn>
                    </a:cxnLst>
                    <a:rect l="0" t="0" r="r" b="b"/>
                    <a:pathLst>
                      <a:path w="18" h="25">
                        <a:moveTo>
                          <a:pt x="1" y="12"/>
                        </a:moveTo>
                        <a:cubicBezTo>
                          <a:pt x="3" y="4"/>
                          <a:pt x="8" y="0"/>
                          <a:pt x="13" y="2"/>
                        </a:cubicBezTo>
                        <a:cubicBezTo>
                          <a:pt x="17" y="3"/>
                          <a:pt x="18" y="10"/>
                          <a:pt x="16" y="17"/>
                        </a:cubicBezTo>
                        <a:cubicBezTo>
                          <a:pt x="14" y="25"/>
                          <a:pt x="11" y="25"/>
                          <a:pt x="6" y="23"/>
                        </a:cubicBezTo>
                        <a:cubicBezTo>
                          <a:pt x="2" y="21"/>
                          <a:pt x="0" y="19"/>
                          <a:pt x="1" y="12"/>
                        </a:cubicBezTo>
                        <a:close/>
                      </a:path>
                    </a:pathLst>
                  </a:custGeom>
                  <a:solidFill>
                    <a:srgbClr val="B96C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114" name="Freeform 31693">
                    <a:extLst>
                      <a:ext uri="{FF2B5EF4-FFF2-40B4-BE49-F238E27FC236}">
                        <a16:creationId xmlns:a16="http://schemas.microsoft.com/office/drawing/2014/main" id="{42D0061D-108A-20F9-EE33-22FEA3C5347A}"/>
                      </a:ext>
                    </a:extLst>
                  </p:cNvPr>
                  <p:cNvSpPr>
                    <a:spLocks/>
                  </p:cNvSpPr>
                  <p:nvPr/>
                </p:nvSpPr>
                <p:spPr bwMode="auto">
                  <a:xfrm>
                    <a:off x="766791" y="7294463"/>
                    <a:ext cx="549950" cy="769931"/>
                  </a:xfrm>
                  <a:custGeom>
                    <a:avLst/>
                    <a:gdLst>
                      <a:gd name="T0" fmla="*/ 1 w 18"/>
                      <a:gd name="T1" fmla="*/ 12 h 25"/>
                      <a:gd name="T2" fmla="*/ 13 w 18"/>
                      <a:gd name="T3" fmla="*/ 2 h 25"/>
                      <a:gd name="T4" fmla="*/ 16 w 18"/>
                      <a:gd name="T5" fmla="*/ 18 h 25"/>
                      <a:gd name="T6" fmla="*/ 7 w 18"/>
                      <a:gd name="T7" fmla="*/ 23 h 25"/>
                      <a:gd name="T8" fmla="*/ 1 w 18"/>
                      <a:gd name="T9" fmla="*/ 12 h 25"/>
                    </a:gdLst>
                    <a:ahLst/>
                    <a:cxnLst>
                      <a:cxn ang="0">
                        <a:pos x="T0" y="T1"/>
                      </a:cxn>
                      <a:cxn ang="0">
                        <a:pos x="T2" y="T3"/>
                      </a:cxn>
                      <a:cxn ang="0">
                        <a:pos x="T4" y="T5"/>
                      </a:cxn>
                      <a:cxn ang="0">
                        <a:pos x="T6" y="T7"/>
                      </a:cxn>
                      <a:cxn ang="0">
                        <a:pos x="T8" y="T9"/>
                      </a:cxn>
                    </a:cxnLst>
                    <a:rect l="0" t="0" r="r" b="b"/>
                    <a:pathLst>
                      <a:path w="18" h="25">
                        <a:moveTo>
                          <a:pt x="1" y="12"/>
                        </a:moveTo>
                        <a:cubicBezTo>
                          <a:pt x="3" y="5"/>
                          <a:pt x="8" y="0"/>
                          <a:pt x="13" y="2"/>
                        </a:cubicBezTo>
                        <a:cubicBezTo>
                          <a:pt x="17" y="4"/>
                          <a:pt x="18" y="11"/>
                          <a:pt x="16" y="18"/>
                        </a:cubicBezTo>
                        <a:cubicBezTo>
                          <a:pt x="15" y="25"/>
                          <a:pt x="11" y="25"/>
                          <a:pt x="7" y="23"/>
                        </a:cubicBezTo>
                        <a:cubicBezTo>
                          <a:pt x="2" y="22"/>
                          <a:pt x="0" y="20"/>
                          <a:pt x="1" y="12"/>
                        </a:cubicBezTo>
                        <a:close/>
                      </a:path>
                    </a:pathLst>
                  </a:custGeom>
                  <a:solidFill>
                    <a:srgbClr val="FFF8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115" name="Freeform 31697">
                    <a:extLst>
                      <a:ext uri="{FF2B5EF4-FFF2-40B4-BE49-F238E27FC236}">
                        <a16:creationId xmlns:a16="http://schemas.microsoft.com/office/drawing/2014/main" id="{EB9E9294-6A7B-D97D-4BAE-D7DF76CFDFB8}"/>
                      </a:ext>
                    </a:extLst>
                  </p:cNvPr>
                  <p:cNvSpPr>
                    <a:spLocks/>
                  </p:cNvSpPr>
                  <p:nvPr/>
                </p:nvSpPr>
                <p:spPr bwMode="auto">
                  <a:xfrm>
                    <a:off x="849274" y="7541949"/>
                    <a:ext cx="357477" cy="439961"/>
                  </a:xfrm>
                  <a:custGeom>
                    <a:avLst/>
                    <a:gdLst>
                      <a:gd name="T0" fmla="*/ 0 w 11"/>
                      <a:gd name="T1" fmla="*/ 7 h 15"/>
                      <a:gd name="T2" fmla="*/ 6 w 11"/>
                      <a:gd name="T3" fmla="*/ 1 h 15"/>
                      <a:gd name="T4" fmla="*/ 11 w 11"/>
                      <a:gd name="T5" fmla="*/ 8 h 15"/>
                      <a:gd name="T6" fmla="*/ 5 w 11"/>
                      <a:gd name="T7" fmla="*/ 14 h 15"/>
                      <a:gd name="T8" fmla="*/ 0 w 11"/>
                      <a:gd name="T9" fmla="*/ 7 h 15"/>
                    </a:gdLst>
                    <a:ahLst/>
                    <a:cxnLst>
                      <a:cxn ang="0">
                        <a:pos x="T0" y="T1"/>
                      </a:cxn>
                      <a:cxn ang="0">
                        <a:pos x="T2" y="T3"/>
                      </a:cxn>
                      <a:cxn ang="0">
                        <a:pos x="T4" y="T5"/>
                      </a:cxn>
                      <a:cxn ang="0">
                        <a:pos x="T6" y="T7"/>
                      </a:cxn>
                      <a:cxn ang="0">
                        <a:pos x="T8" y="T9"/>
                      </a:cxn>
                    </a:cxnLst>
                    <a:rect l="0" t="0" r="r" b="b"/>
                    <a:pathLst>
                      <a:path w="11" h="15">
                        <a:moveTo>
                          <a:pt x="0" y="7"/>
                        </a:moveTo>
                        <a:cubicBezTo>
                          <a:pt x="0" y="3"/>
                          <a:pt x="3" y="0"/>
                          <a:pt x="6" y="1"/>
                        </a:cubicBezTo>
                        <a:cubicBezTo>
                          <a:pt x="9" y="1"/>
                          <a:pt x="11" y="4"/>
                          <a:pt x="11" y="8"/>
                        </a:cubicBezTo>
                        <a:cubicBezTo>
                          <a:pt x="10" y="12"/>
                          <a:pt x="8" y="15"/>
                          <a:pt x="5" y="14"/>
                        </a:cubicBezTo>
                        <a:cubicBezTo>
                          <a:pt x="2" y="14"/>
                          <a:pt x="0" y="11"/>
                          <a:pt x="0" y="7"/>
                        </a:cubicBezTo>
                        <a:close/>
                      </a:path>
                    </a:pathLst>
                  </a:custGeom>
                  <a:solidFill>
                    <a:srgbClr val="83AD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116" name="Freeform 31698">
                    <a:extLst>
                      <a:ext uri="{FF2B5EF4-FFF2-40B4-BE49-F238E27FC236}">
                        <a16:creationId xmlns:a16="http://schemas.microsoft.com/office/drawing/2014/main" id="{2C0807AC-AA65-42E8-55B1-0B7B8BCE168A}"/>
                      </a:ext>
                    </a:extLst>
                  </p:cNvPr>
                  <p:cNvSpPr>
                    <a:spLocks/>
                  </p:cNvSpPr>
                  <p:nvPr/>
                </p:nvSpPr>
                <p:spPr bwMode="auto">
                  <a:xfrm>
                    <a:off x="959265" y="7596943"/>
                    <a:ext cx="109990" cy="109989"/>
                  </a:xfrm>
                  <a:custGeom>
                    <a:avLst/>
                    <a:gdLst>
                      <a:gd name="T0" fmla="*/ 0 w 4"/>
                      <a:gd name="T1" fmla="*/ 2 h 4"/>
                      <a:gd name="T2" fmla="*/ 2 w 4"/>
                      <a:gd name="T3" fmla="*/ 0 h 4"/>
                      <a:gd name="T4" fmla="*/ 4 w 4"/>
                      <a:gd name="T5" fmla="*/ 2 h 4"/>
                      <a:gd name="T6" fmla="*/ 2 w 4"/>
                      <a:gd name="T7" fmla="*/ 4 h 4"/>
                      <a:gd name="T8" fmla="*/ 0 w 4"/>
                      <a:gd name="T9" fmla="*/ 2 h 4"/>
                    </a:gdLst>
                    <a:ahLst/>
                    <a:cxnLst>
                      <a:cxn ang="0">
                        <a:pos x="T0" y="T1"/>
                      </a:cxn>
                      <a:cxn ang="0">
                        <a:pos x="T2" y="T3"/>
                      </a:cxn>
                      <a:cxn ang="0">
                        <a:pos x="T4" y="T5"/>
                      </a:cxn>
                      <a:cxn ang="0">
                        <a:pos x="T6" y="T7"/>
                      </a:cxn>
                      <a:cxn ang="0">
                        <a:pos x="T8" y="T9"/>
                      </a:cxn>
                    </a:cxnLst>
                    <a:rect l="0" t="0" r="r" b="b"/>
                    <a:pathLst>
                      <a:path w="4" h="4">
                        <a:moveTo>
                          <a:pt x="0" y="2"/>
                        </a:moveTo>
                        <a:cubicBezTo>
                          <a:pt x="0" y="1"/>
                          <a:pt x="1" y="0"/>
                          <a:pt x="2" y="0"/>
                        </a:cubicBezTo>
                        <a:cubicBezTo>
                          <a:pt x="3" y="0"/>
                          <a:pt x="4" y="1"/>
                          <a:pt x="4" y="2"/>
                        </a:cubicBezTo>
                        <a:cubicBezTo>
                          <a:pt x="4" y="4"/>
                          <a:pt x="3" y="4"/>
                          <a:pt x="2" y="4"/>
                        </a:cubicBezTo>
                        <a:cubicBezTo>
                          <a:pt x="1" y="4"/>
                          <a:pt x="0" y="3"/>
                          <a:pt x="0" y="2"/>
                        </a:cubicBezTo>
                        <a:close/>
                      </a:path>
                    </a:pathLst>
                  </a:custGeom>
                  <a:solidFill>
                    <a:srgbClr val="AFD1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grpSp>
            <p:grpSp>
              <p:nvGrpSpPr>
                <p:cNvPr id="104" name="Group 103">
                  <a:extLst>
                    <a:ext uri="{FF2B5EF4-FFF2-40B4-BE49-F238E27FC236}">
                      <a16:creationId xmlns:a16="http://schemas.microsoft.com/office/drawing/2014/main" id="{62A98FB3-9287-CAEC-96CD-1F2C65F415A7}"/>
                    </a:ext>
                  </a:extLst>
                </p:cNvPr>
                <p:cNvGrpSpPr/>
                <p:nvPr/>
              </p:nvGrpSpPr>
              <p:grpSpPr>
                <a:xfrm>
                  <a:off x="559092" y="1829781"/>
                  <a:ext cx="221682" cy="282665"/>
                  <a:chOff x="-360617" y="7129477"/>
                  <a:chExt cx="659942" cy="797437"/>
                </a:xfrm>
              </p:grpSpPr>
              <p:sp>
                <p:nvSpPr>
                  <p:cNvPr id="109" name="Freeform 31690">
                    <a:extLst>
                      <a:ext uri="{FF2B5EF4-FFF2-40B4-BE49-F238E27FC236}">
                        <a16:creationId xmlns:a16="http://schemas.microsoft.com/office/drawing/2014/main" id="{CB66F10C-E670-5C5D-558B-6568B4771A03}"/>
                      </a:ext>
                    </a:extLst>
                  </p:cNvPr>
                  <p:cNvSpPr>
                    <a:spLocks/>
                  </p:cNvSpPr>
                  <p:nvPr/>
                </p:nvSpPr>
                <p:spPr bwMode="auto">
                  <a:xfrm>
                    <a:off x="-360617" y="7129477"/>
                    <a:ext cx="632453" cy="769931"/>
                  </a:xfrm>
                  <a:custGeom>
                    <a:avLst/>
                    <a:gdLst>
                      <a:gd name="T0" fmla="*/ 2 w 20"/>
                      <a:gd name="T1" fmla="*/ 17 h 25"/>
                      <a:gd name="T2" fmla="*/ 9 w 20"/>
                      <a:gd name="T3" fmla="*/ 2 h 25"/>
                      <a:gd name="T4" fmla="*/ 19 w 20"/>
                      <a:gd name="T5" fmla="*/ 13 h 25"/>
                      <a:gd name="T6" fmla="*/ 11 w 20"/>
                      <a:gd name="T7" fmla="*/ 24 h 25"/>
                      <a:gd name="T8" fmla="*/ 2 w 20"/>
                      <a:gd name="T9" fmla="*/ 17 h 25"/>
                    </a:gdLst>
                    <a:ahLst/>
                    <a:cxnLst>
                      <a:cxn ang="0">
                        <a:pos x="T0" y="T1"/>
                      </a:cxn>
                      <a:cxn ang="0">
                        <a:pos x="T2" y="T3"/>
                      </a:cxn>
                      <a:cxn ang="0">
                        <a:pos x="T4" y="T5"/>
                      </a:cxn>
                      <a:cxn ang="0">
                        <a:pos x="T6" y="T7"/>
                      </a:cxn>
                      <a:cxn ang="0">
                        <a:pos x="T8" y="T9"/>
                      </a:cxn>
                    </a:cxnLst>
                    <a:rect l="0" t="0" r="r" b="b"/>
                    <a:pathLst>
                      <a:path w="20" h="25">
                        <a:moveTo>
                          <a:pt x="2" y="17"/>
                        </a:moveTo>
                        <a:cubicBezTo>
                          <a:pt x="0" y="10"/>
                          <a:pt x="4" y="3"/>
                          <a:pt x="9" y="2"/>
                        </a:cubicBezTo>
                        <a:cubicBezTo>
                          <a:pt x="14" y="0"/>
                          <a:pt x="18" y="6"/>
                          <a:pt x="19" y="13"/>
                        </a:cubicBezTo>
                        <a:cubicBezTo>
                          <a:pt x="20" y="20"/>
                          <a:pt x="17" y="22"/>
                          <a:pt x="11" y="24"/>
                        </a:cubicBezTo>
                        <a:cubicBezTo>
                          <a:pt x="6" y="25"/>
                          <a:pt x="3" y="25"/>
                          <a:pt x="2" y="17"/>
                        </a:cubicBezTo>
                        <a:close/>
                      </a:path>
                    </a:pathLst>
                  </a:custGeom>
                  <a:solidFill>
                    <a:srgbClr val="B96C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110" name="Freeform 31691">
                    <a:extLst>
                      <a:ext uri="{FF2B5EF4-FFF2-40B4-BE49-F238E27FC236}">
                        <a16:creationId xmlns:a16="http://schemas.microsoft.com/office/drawing/2014/main" id="{DA7137A4-A14E-3DED-8749-E8F6CECD474E}"/>
                      </a:ext>
                    </a:extLst>
                  </p:cNvPr>
                  <p:cNvSpPr>
                    <a:spLocks/>
                  </p:cNvSpPr>
                  <p:nvPr/>
                </p:nvSpPr>
                <p:spPr bwMode="auto">
                  <a:xfrm>
                    <a:off x="-305621" y="7156983"/>
                    <a:ext cx="604946" cy="769931"/>
                  </a:xfrm>
                  <a:custGeom>
                    <a:avLst/>
                    <a:gdLst>
                      <a:gd name="T0" fmla="*/ 1 w 20"/>
                      <a:gd name="T1" fmla="*/ 17 h 25"/>
                      <a:gd name="T2" fmla="*/ 9 w 20"/>
                      <a:gd name="T3" fmla="*/ 2 h 25"/>
                      <a:gd name="T4" fmla="*/ 19 w 20"/>
                      <a:gd name="T5" fmla="*/ 13 h 25"/>
                      <a:gd name="T6" fmla="*/ 11 w 20"/>
                      <a:gd name="T7" fmla="*/ 24 h 25"/>
                      <a:gd name="T8" fmla="*/ 1 w 20"/>
                      <a:gd name="T9" fmla="*/ 17 h 25"/>
                    </a:gdLst>
                    <a:ahLst/>
                    <a:cxnLst>
                      <a:cxn ang="0">
                        <a:pos x="T0" y="T1"/>
                      </a:cxn>
                      <a:cxn ang="0">
                        <a:pos x="T2" y="T3"/>
                      </a:cxn>
                      <a:cxn ang="0">
                        <a:pos x="T4" y="T5"/>
                      </a:cxn>
                      <a:cxn ang="0">
                        <a:pos x="T6" y="T7"/>
                      </a:cxn>
                      <a:cxn ang="0">
                        <a:pos x="T8" y="T9"/>
                      </a:cxn>
                    </a:cxnLst>
                    <a:rect l="0" t="0" r="r" b="b"/>
                    <a:pathLst>
                      <a:path w="20" h="25">
                        <a:moveTo>
                          <a:pt x="1" y="17"/>
                        </a:moveTo>
                        <a:cubicBezTo>
                          <a:pt x="0" y="10"/>
                          <a:pt x="4" y="3"/>
                          <a:pt x="9" y="2"/>
                        </a:cubicBezTo>
                        <a:cubicBezTo>
                          <a:pt x="14" y="0"/>
                          <a:pt x="18" y="6"/>
                          <a:pt x="19" y="13"/>
                        </a:cubicBezTo>
                        <a:cubicBezTo>
                          <a:pt x="20" y="20"/>
                          <a:pt x="17" y="22"/>
                          <a:pt x="11" y="24"/>
                        </a:cubicBezTo>
                        <a:cubicBezTo>
                          <a:pt x="6" y="25"/>
                          <a:pt x="3" y="25"/>
                          <a:pt x="1" y="17"/>
                        </a:cubicBezTo>
                        <a:close/>
                      </a:path>
                    </a:pathLst>
                  </a:custGeom>
                  <a:solidFill>
                    <a:srgbClr val="FFF8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111" name="Freeform 31696">
                    <a:extLst>
                      <a:ext uri="{FF2B5EF4-FFF2-40B4-BE49-F238E27FC236}">
                        <a16:creationId xmlns:a16="http://schemas.microsoft.com/office/drawing/2014/main" id="{15A2236C-9820-058C-034C-7DF5D46B18ED}"/>
                      </a:ext>
                    </a:extLst>
                  </p:cNvPr>
                  <p:cNvSpPr>
                    <a:spLocks/>
                  </p:cNvSpPr>
                  <p:nvPr/>
                </p:nvSpPr>
                <p:spPr bwMode="auto">
                  <a:xfrm>
                    <a:off x="-168125" y="7431957"/>
                    <a:ext cx="302482" cy="412472"/>
                  </a:xfrm>
                  <a:custGeom>
                    <a:avLst/>
                    <a:gdLst>
                      <a:gd name="T0" fmla="*/ 0 w 10"/>
                      <a:gd name="T1" fmla="*/ 6 h 13"/>
                      <a:gd name="T2" fmla="*/ 5 w 10"/>
                      <a:gd name="T3" fmla="*/ 0 h 13"/>
                      <a:gd name="T4" fmla="*/ 10 w 10"/>
                      <a:gd name="T5" fmla="*/ 7 h 13"/>
                      <a:gd name="T6" fmla="*/ 5 w 10"/>
                      <a:gd name="T7" fmla="*/ 13 h 13"/>
                      <a:gd name="T8" fmla="*/ 0 w 10"/>
                      <a:gd name="T9" fmla="*/ 6 h 13"/>
                    </a:gdLst>
                    <a:ahLst/>
                    <a:cxnLst>
                      <a:cxn ang="0">
                        <a:pos x="T0" y="T1"/>
                      </a:cxn>
                      <a:cxn ang="0">
                        <a:pos x="T2" y="T3"/>
                      </a:cxn>
                      <a:cxn ang="0">
                        <a:pos x="T4" y="T5"/>
                      </a:cxn>
                      <a:cxn ang="0">
                        <a:pos x="T6" y="T7"/>
                      </a:cxn>
                      <a:cxn ang="0">
                        <a:pos x="T8" y="T9"/>
                      </a:cxn>
                    </a:cxnLst>
                    <a:rect l="0" t="0" r="r" b="b"/>
                    <a:pathLst>
                      <a:path w="10" h="13">
                        <a:moveTo>
                          <a:pt x="0" y="6"/>
                        </a:moveTo>
                        <a:cubicBezTo>
                          <a:pt x="0" y="3"/>
                          <a:pt x="2" y="0"/>
                          <a:pt x="5" y="0"/>
                        </a:cubicBezTo>
                        <a:cubicBezTo>
                          <a:pt x="8" y="0"/>
                          <a:pt x="10" y="3"/>
                          <a:pt x="10" y="7"/>
                        </a:cubicBezTo>
                        <a:cubicBezTo>
                          <a:pt x="10" y="10"/>
                          <a:pt x="7" y="13"/>
                          <a:pt x="5" y="13"/>
                        </a:cubicBezTo>
                        <a:cubicBezTo>
                          <a:pt x="2" y="13"/>
                          <a:pt x="0" y="10"/>
                          <a:pt x="0" y="6"/>
                        </a:cubicBezTo>
                        <a:close/>
                      </a:path>
                    </a:pathLst>
                  </a:custGeom>
                  <a:solidFill>
                    <a:srgbClr val="83AD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112" name="Freeform 31699">
                    <a:extLst>
                      <a:ext uri="{FF2B5EF4-FFF2-40B4-BE49-F238E27FC236}">
                        <a16:creationId xmlns:a16="http://schemas.microsoft.com/office/drawing/2014/main" id="{424A4433-A3B2-DCAE-AB26-0D946B430187}"/>
                      </a:ext>
                    </a:extLst>
                  </p:cNvPr>
                  <p:cNvSpPr>
                    <a:spLocks/>
                  </p:cNvSpPr>
                  <p:nvPr/>
                </p:nvSpPr>
                <p:spPr bwMode="auto">
                  <a:xfrm>
                    <a:off x="-113130" y="7459447"/>
                    <a:ext cx="137496" cy="137496"/>
                  </a:xfrm>
                  <a:custGeom>
                    <a:avLst/>
                    <a:gdLst>
                      <a:gd name="T0" fmla="*/ 0 w 4"/>
                      <a:gd name="T1" fmla="*/ 2 h 4"/>
                      <a:gd name="T2" fmla="*/ 2 w 4"/>
                      <a:gd name="T3" fmla="*/ 0 h 4"/>
                      <a:gd name="T4" fmla="*/ 4 w 4"/>
                      <a:gd name="T5" fmla="*/ 2 h 4"/>
                      <a:gd name="T6" fmla="*/ 2 w 4"/>
                      <a:gd name="T7" fmla="*/ 4 h 4"/>
                      <a:gd name="T8" fmla="*/ 0 w 4"/>
                      <a:gd name="T9" fmla="*/ 2 h 4"/>
                    </a:gdLst>
                    <a:ahLst/>
                    <a:cxnLst>
                      <a:cxn ang="0">
                        <a:pos x="T0" y="T1"/>
                      </a:cxn>
                      <a:cxn ang="0">
                        <a:pos x="T2" y="T3"/>
                      </a:cxn>
                      <a:cxn ang="0">
                        <a:pos x="T4" y="T5"/>
                      </a:cxn>
                      <a:cxn ang="0">
                        <a:pos x="T6" y="T7"/>
                      </a:cxn>
                      <a:cxn ang="0">
                        <a:pos x="T8" y="T9"/>
                      </a:cxn>
                    </a:cxnLst>
                    <a:rect l="0" t="0" r="r" b="b"/>
                    <a:pathLst>
                      <a:path w="4" h="4">
                        <a:moveTo>
                          <a:pt x="0" y="2"/>
                        </a:moveTo>
                        <a:cubicBezTo>
                          <a:pt x="0" y="1"/>
                          <a:pt x="1" y="0"/>
                          <a:pt x="2" y="0"/>
                        </a:cubicBezTo>
                        <a:cubicBezTo>
                          <a:pt x="3" y="0"/>
                          <a:pt x="4" y="1"/>
                          <a:pt x="4" y="2"/>
                        </a:cubicBezTo>
                        <a:cubicBezTo>
                          <a:pt x="4" y="4"/>
                          <a:pt x="3" y="4"/>
                          <a:pt x="2" y="4"/>
                        </a:cubicBezTo>
                        <a:cubicBezTo>
                          <a:pt x="1" y="4"/>
                          <a:pt x="0" y="3"/>
                          <a:pt x="0" y="2"/>
                        </a:cubicBezTo>
                        <a:close/>
                      </a:path>
                    </a:pathLst>
                  </a:custGeom>
                  <a:solidFill>
                    <a:srgbClr val="AFD1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grpSp>
            <p:sp>
              <p:nvSpPr>
                <p:cNvPr id="105" name="Freeform 31687">
                  <a:extLst>
                    <a:ext uri="{FF2B5EF4-FFF2-40B4-BE49-F238E27FC236}">
                      <a16:creationId xmlns:a16="http://schemas.microsoft.com/office/drawing/2014/main" id="{49D9E3DA-D5C0-0F4A-55D2-77CA213F7338}"/>
                    </a:ext>
                  </a:extLst>
                </p:cNvPr>
                <p:cNvSpPr>
                  <a:spLocks/>
                </p:cNvSpPr>
                <p:nvPr/>
              </p:nvSpPr>
              <p:spPr bwMode="auto">
                <a:xfrm flipH="1">
                  <a:off x="1103702" y="2195323"/>
                  <a:ext cx="200791" cy="64793"/>
                </a:xfrm>
                <a:custGeom>
                  <a:avLst/>
                  <a:gdLst>
                    <a:gd name="T0" fmla="*/ 11 w 11"/>
                    <a:gd name="T1" fmla="*/ 3 h 7"/>
                    <a:gd name="T2" fmla="*/ 6 w 11"/>
                    <a:gd name="T3" fmla="*/ 7 h 7"/>
                    <a:gd name="T4" fmla="*/ 0 w 11"/>
                    <a:gd name="T5" fmla="*/ 4 h 7"/>
                    <a:gd name="T6" fmla="*/ 5 w 11"/>
                    <a:gd name="T7" fmla="*/ 0 h 7"/>
                    <a:gd name="T8" fmla="*/ 11 w 11"/>
                    <a:gd name="T9" fmla="*/ 3 h 7"/>
                  </a:gdLst>
                  <a:ahLst/>
                  <a:cxnLst>
                    <a:cxn ang="0">
                      <a:pos x="T0" y="T1"/>
                    </a:cxn>
                    <a:cxn ang="0">
                      <a:pos x="T2" y="T3"/>
                    </a:cxn>
                    <a:cxn ang="0">
                      <a:pos x="T4" y="T5"/>
                    </a:cxn>
                    <a:cxn ang="0">
                      <a:pos x="T6" y="T7"/>
                    </a:cxn>
                    <a:cxn ang="0">
                      <a:pos x="T8" y="T9"/>
                    </a:cxn>
                  </a:cxnLst>
                  <a:rect l="0" t="0" r="r" b="b"/>
                  <a:pathLst>
                    <a:path w="11" h="7">
                      <a:moveTo>
                        <a:pt x="11" y="3"/>
                      </a:moveTo>
                      <a:cubicBezTo>
                        <a:pt x="11" y="5"/>
                        <a:pt x="8" y="6"/>
                        <a:pt x="6" y="7"/>
                      </a:cubicBezTo>
                      <a:cubicBezTo>
                        <a:pt x="3" y="7"/>
                        <a:pt x="0" y="6"/>
                        <a:pt x="0" y="4"/>
                      </a:cubicBezTo>
                      <a:cubicBezTo>
                        <a:pt x="0" y="2"/>
                        <a:pt x="2" y="0"/>
                        <a:pt x="5" y="0"/>
                      </a:cubicBezTo>
                      <a:cubicBezTo>
                        <a:pt x="8" y="0"/>
                        <a:pt x="11" y="1"/>
                        <a:pt x="11" y="3"/>
                      </a:cubicBezTo>
                      <a:close/>
                    </a:path>
                  </a:pathLst>
                </a:custGeom>
                <a:solidFill>
                  <a:srgbClr val="FF9D78"/>
                </a:solidFill>
                <a:ln>
                  <a:noFill/>
                </a:ln>
              </p:spPr>
              <p:txBody>
                <a:bodyPr vert="horz" wrap="square" lIns="45720" tIns="22860" rIns="45720" bIns="22860" numCol="1" anchor="t" anchorCtr="0" compatLnSpc="1">
                  <a:prstTxWarp prst="textNoShape">
                    <a:avLst/>
                  </a:prstTxWarp>
                </a:bodyPr>
                <a:lstStyle/>
                <a:p>
                  <a:endParaRPr lang="en-US" sz="900"/>
                </a:p>
              </p:txBody>
            </p:sp>
            <p:sp>
              <p:nvSpPr>
                <p:cNvPr id="106" name="Freeform 383">
                  <a:extLst>
                    <a:ext uri="{FF2B5EF4-FFF2-40B4-BE49-F238E27FC236}">
                      <a16:creationId xmlns:a16="http://schemas.microsoft.com/office/drawing/2014/main" id="{7097B027-97D9-F13C-CE20-7881B71FFC70}"/>
                    </a:ext>
                  </a:extLst>
                </p:cNvPr>
                <p:cNvSpPr>
                  <a:spLocks/>
                </p:cNvSpPr>
                <p:nvPr/>
              </p:nvSpPr>
              <p:spPr bwMode="auto">
                <a:xfrm flipH="1">
                  <a:off x="271771" y="1319160"/>
                  <a:ext cx="1364741" cy="710052"/>
                </a:xfrm>
                <a:custGeom>
                  <a:avLst/>
                  <a:gdLst>
                    <a:gd name="connsiteX0" fmla="*/ 649769 w 1364741"/>
                    <a:gd name="connsiteY0" fmla="*/ 0 h 710052"/>
                    <a:gd name="connsiteX1" fmla="*/ 34563 w 1364741"/>
                    <a:gd name="connsiteY1" fmla="*/ 132755 h 710052"/>
                    <a:gd name="connsiteX2" fmla="*/ 0 w 1364741"/>
                    <a:gd name="connsiteY2" fmla="*/ 152901 h 710052"/>
                    <a:gd name="connsiteX3" fmla="*/ 11432 w 1364741"/>
                    <a:gd name="connsiteY3" fmla="*/ 165070 h 710052"/>
                    <a:gd name="connsiteX4" fmla="*/ 71258 w 1364741"/>
                    <a:gd name="connsiteY4" fmla="*/ 212881 h 710052"/>
                    <a:gd name="connsiteX5" fmla="*/ 74150 w 1364741"/>
                    <a:gd name="connsiteY5" fmla="*/ 214518 h 710052"/>
                    <a:gd name="connsiteX6" fmla="*/ 72594 w 1364741"/>
                    <a:gd name="connsiteY6" fmla="*/ 222947 h 710052"/>
                    <a:gd name="connsiteX7" fmla="*/ 122083 w 1364741"/>
                    <a:gd name="connsiteY7" fmla="*/ 688329 h 710052"/>
                    <a:gd name="connsiteX8" fmla="*/ 219463 w 1364741"/>
                    <a:gd name="connsiteY8" fmla="*/ 274678 h 710052"/>
                    <a:gd name="connsiteX9" fmla="*/ 251743 w 1364741"/>
                    <a:gd name="connsiteY9" fmla="*/ 271521 h 710052"/>
                    <a:gd name="connsiteX10" fmla="*/ 268437 w 1364741"/>
                    <a:gd name="connsiteY10" fmla="*/ 267433 h 710052"/>
                    <a:gd name="connsiteX11" fmla="*/ 315785 w 1364741"/>
                    <a:gd name="connsiteY11" fmla="*/ 270728 h 710052"/>
                    <a:gd name="connsiteX12" fmla="*/ 549159 w 1364741"/>
                    <a:gd name="connsiteY12" fmla="*/ 247991 h 710052"/>
                    <a:gd name="connsiteX13" fmla="*/ 599620 w 1364741"/>
                    <a:gd name="connsiteY13" fmla="*/ 233318 h 710052"/>
                    <a:gd name="connsiteX14" fmla="*/ 614726 w 1364741"/>
                    <a:gd name="connsiteY14" fmla="*/ 232121 h 710052"/>
                    <a:gd name="connsiteX15" fmla="*/ 910345 w 1364741"/>
                    <a:gd name="connsiteY15" fmla="*/ 219706 h 710052"/>
                    <a:gd name="connsiteX16" fmla="*/ 1174858 w 1364741"/>
                    <a:gd name="connsiteY16" fmla="*/ 308025 h 710052"/>
                    <a:gd name="connsiteX17" fmla="*/ 1290924 w 1364741"/>
                    <a:gd name="connsiteY17" fmla="*/ 707576 h 710052"/>
                    <a:gd name="connsiteX18" fmla="*/ 1329599 w 1364741"/>
                    <a:gd name="connsiteY18" fmla="*/ 547773 h 710052"/>
                    <a:gd name="connsiteX19" fmla="*/ 1343229 w 1364741"/>
                    <a:gd name="connsiteY19" fmla="*/ 478360 h 710052"/>
                    <a:gd name="connsiteX20" fmla="*/ 1364741 w 1364741"/>
                    <a:gd name="connsiteY20" fmla="*/ 364627 h 710052"/>
                    <a:gd name="connsiteX21" fmla="*/ 1362678 w 1364741"/>
                    <a:gd name="connsiteY21" fmla="*/ 190015 h 710052"/>
                    <a:gd name="connsiteX22" fmla="*/ 1362651 w 1364741"/>
                    <a:gd name="connsiteY22" fmla="*/ 189688 h 710052"/>
                    <a:gd name="connsiteX23" fmla="*/ 1264975 w 1364741"/>
                    <a:gd name="connsiteY23" fmla="*/ 132755 h 710052"/>
                    <a:gd name="connsiteX24" fmla="*/ 649769 w 1364741"/>
                    <a:gd name="connsiteY24" fmla="*/ 0 h 710052"/>
                    <a:gd name="connsiteX0" fmla="*/ 649769 w 1364741"/>
                    <a:gd name="connsiteY0" fmla="*/ 0 h 710052"/>
                    <a:gd name="connsiteX1" fmla="*/ 34563 w 1364741"/>
                    <a:gd name="connsiteY1" fmla="*/ 132755 h 710052"/>
                    <a:gd name="connsiteX2" fmla="*/ 0 w 1364741"/>
                    <a:gd name="connsiteY2" fmla="*/ 152901 h 710052"/>
                    <a:gd name="connsiteX3" fmla="*/ 11432 w 1364741"/>
                    <a:gd name="connsiteY3" fmla="*/ 165070 h 710052"/>
                    <a:gd name="connsiteX4" fmla="*/ 71258 w 1364741"/>
                    <a:gd name="connsiteY4" fmla="*/ 212881 h 710052"/>
                    <a:gd name="connsiteX5" fmla="*/ 74150 w 1364741"/>
                    <a:gd name="connsiteY5" fmla="*/ 214518 h 710052"/>
                    <a:gd name="connsiteX6" fmla="*/ 72594 w 1364741"/>
                    <a:gd name="connsiteY6" fmla="*/ 222947 h 710052"/>
                    <a:gd name="connsiteX7" fmla="*/ 122083 w 1364741"/>
                    <a:gd name="connsiteY7" fmla="*/ 688329 h 710052"/>
                    <a:gd name="connsiteX8" fmla="*/ 219463 w 1364741"/>
                    <a:gd name="connsiteY8" fmla="*/ 274678 h 710052"/>
                    <a:gd name="connsiteX9" fmla="*/ 251743 w 1364741"/>
                    <a:gd name="connsiteY9" fmla="*/ 271521 h 710052"/>
                    <a:gd name="connsiteX10" fmla="*/ 268437 w 1364741"/>
                    <a:gd name="connsiteY10" fmla="*/ 267433 h 710052"/>
                    <a:gd name="connsiteX11" fmla="*/ 315785 w 1364741"/>
                    <a:gd name="connsiteY11" fmla="*/ 270728 h 710052"/>
                    <a:gd name="connsiteX12" fmla="*/ 549159 w 1364741"/>
                    <a:gd name="connsiteY12" fmla="*/ 247991 h 710052"/>
                    <a:gd name="connsiteX13" fmla="*/ 599620 w 1364741"/>
                    <a:gd name="connsiteY13" fmla="*/ 233318 h 710052"/>
                    <a:gd name="connsiteX14" fmla="*/ 614726 w 1364741"/>
                    <a:gd name="connsiteY14" fmla="*/ 232121 h 710052"/>
                    <a:gd name="connsiteX15" fmla="*/ 910345 w 1364741"/>
                    <a:gd name="connsiteY15" fmla="*/ 219706 h 710052"/>
                    <a:gd name="connsiteX16" fmla="*/ 1174858 w 1364741"/>
                    <a:gd name="connsiteY16" fmla="*/ 308025 h 710052"/>
                    <a:gd name="connsiteX17" fmla="*/ 1290924 w 1364741"/>
                    <a:gd name="connsiteY17" fmla="*/ 707576 h 710052"/>
                    <a:gd name="connsiteX18" fmla="*/ 1329599 w 1364741"/>
                    <a:gd name="connsiteY18" fmla="*/ 547773 h 710052"/>
                    <a:gd name="connsiteX19" fmla="*/ 1343229 w 1364741"/>
                    <a:gd name="connsiteY19" fmla="*/ 478360 h 710052"/>
                    <a:gd name="connsiteX20" fmla="*/ 1364741 w 1364741"/>
                    <a:gd name="connsiteY20" fmla="*/ 364627 h 710052"/>
                    <a:gd name="connsiteX21" fmla="*/ 1362678 w 1364741"/>
                    <a:gd name="connsiteY21" fmla="*/ 190015 h 710052"/>
                    <a:gd name="connsiteX22" fmla="*/ 1298256 w 1364741"/>
                    <a:gd name="connsiteY22" fmla="*/ 202567 h 710052"/>
                    <a:gd name="connsiteX23" fmla="*/ 1264975 w 1364741"/>
                    <a:gd name="connsiteY23" fmla="*/ 132755 h 710052"/>
                    <a:gd name="connsiteX24" fmla="*/ 649769 w 1364741"/>
                    <a:gd name="connsiteY24" fmla="*/ 0 h 710052"/>
                    <a:gd name="connsiteX0" fmla="*/ 649769 w 1364741"/>
                    <a:gd name="connsiteY0" fmla="*/ 0 h 710052"/>
                    <a:gd name="connsiteX1" fmla="*/ 34563 w 1364741"/>
                    <a:gd name="connsiteY1" fmla="*/ 132755 h 710052"/>
                    <a:gd name="connsiteX2" fmla="*/ 0 w 1364741"/>
                    <a:gd name="connsiteY2" fmla="*/ 152901 h 710052"/>
                    <a:gd name="connsiteX3" fmla="*/ 11432 w 1364741"/>
                    <a:gd name="connsiteY3" fmla="*/ 165070 h 710052"/>
                    <a:gd name="connsiteX4" fmla="*/ 71258 w 1364741"/>
                    <a:gd name="connsiteY4" fmla="*/ 212881 h 710052"/>
                    <a:gd name="connsiteX5" fmla="*/ 74150 w 1364741"/>
                    <a:gd name="connsiteY5" fmla="*/ 214518 h 710052"/>
                    <a:gd name="connsiteX6" fmla="*/ 72594 w 1364741"/>
                    <a:gd name="connsiteY6" fmla="*/ 222947 h 710052"/>
                    <a:gd name="connsiteX7" fmla="*/ 122083 w 1364741"/>
                    <a:gd name="connsiteY7" fmla="*/ 688329 h 710052"/>
                    <a:gd name="connsiteX8" fmla="*/ 219463 w 1364741"/>
                    <a:gd name="connsiteY8" fmla="*/ 274678 h 710052"/>
                    <a:gd name="connsiteX9" fmla="*/ 251743 w 1364741"/>
                    <a:gd name="connsiteY9" fmla="*/ 271521 h 710052"/>
                    <a:gd name="connsiteX10" fmla="*/ 268437 w 1364741"/>
                    <a:gd name="connsiteY10" fmla="*/ 267433 h 710052"/>
                    <a:gd name="connsiteX11" fmla="*/ 315785 w 1364741"/>
                    <a:gd name="connsiteY11" fmla="*/ 270728 h 710052"/>
                    <a:gd name="connsiteX12" fmla="*/ 549159 w 1364741"/>
                    <a:gd name="connsiteY12" fmla="*/ 247991 h 710052"/>
                    <a:gd name="connsiteX13" fmla="*/ 599620 w 1364741"/>
                    <a:gd name="connsiteY13" fmla="*/ 233318 h 710052"/>
                    <a:gd name="connsiteX14" fmla="*/ 614726 w 1364741"/>
                    <a:gd name="connsiteY14" fmla="*/ 232121 h 710052"/>
                    <a:gd name="connsiteX15" fmla="*/ 910345 w 1364741"/>
                    <a:gd name="connsiteY15" fmla="*/ 219706 h 710052"/>
                    <a:gd name="connsiteX16" fmla="*/ 1174858 w 1364741"/>
                    <a:gd name="connsiteY16" fmla="*/ 308025 h 710052"/>
                    <a:gd name="connsiteX17" fmla="*/ 1290924 w 1364741"/>
                    <a:gd name="connsiteY17" fmla="*/ 707576 h 710052"/>
                    <a:gd name="connsiteX18" fmla="*/ 1329599 w 1364741"/>
                    <a:gd name="connsiteY18" fmla="*/ 547773 h 710052"/>
                    <a:gd name="connsiteX19" fmla="*/ 1343229 w 1364741"/>
                    <a:gd name="connsiteY19" fmla="*/ 478360 h 710052"/>
                    <a:gd name="connsiteX20" fmla="*/ 1364741 w 1364741"/>
                    <a:gd name="connsiteY20" fmla="*/ 364627 h 710052"/>
                    <a:gd name="connsiteX21" fmla="*/ 1298256 w 1364741"/>
                    <a:gd name="connsiteY21" fmla="*/ 202567 h 710052"/>
                    <a:gd name="connsiteX22" fmla="*/ 1264975 w 1364741"/>
                    <a:gd name="connsiteY22" fmla="*/ 132755 h 710052"/>
                    <a:gd name="connsiteX23" fmla="*/ 649769 w 1364741"/>
                    <a:gd name="connsiteY23" fmla="*/ 0 h 710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364741" h="710052">
                      <a:moveTo>
                        <a:pt x="649769" y="0"/>
                      </a:moveTo>
                      <a:cubicBezTo>
                        <a:pt x="421883" y="0"/>
                        <a:pt x="210177" y="48940"/>
                        <a:pt x="34563" y="132755"/>
                      </a:cubicBezTo>
                      <a:lnTo>
                        <a:pt x="0" y="152901"/>
                      </a:lnTo>
                      <a:lnTo>
                        <a:pt x="11432" y="165070"/>
                      </a:lnTo>
                      <a:cubicBezTo>
                        <a:pt x="27936" y="181700"/>
                        <a:pt x="48566" y="198330"/>
                        <a:pt x="71258" y="212881"/>
                      </a:cubicBezTo>
                      <a:lnTo>
                        <a:pt x="74150" y="214518"/>
                      </a:lnTo>
                      <a:lnTo>
                        <a:pt x="72594" y="222947"/>
                      </a:lnTo>
                      <a:cubicBezTo>
                        <a:pt x="50527" y="401941"/>
                        <a:pt x="122083" y="688329"/>
                        <a:pt x="122083" y="688329"/>
                      </a:cubicBezTo>
                      <a:cubicBezTo>
                        <a:pt x="208689" y="553705"/>
                        <a:pt x="219463" y="274678"/>
                        <a:pt x="219463" y="274678"/>
                      </a:cubicBezTo>
                      <a:cubicBezTo>
                        <a:pt x="230272" y="274678"/>
                        <a:pt x="241089" y="273475"/>
                        <a:pt x="251743" y="271521"/>
                      </a:cubicBezTo>
                      <a:lnTo>
                        <a:pt x="268437" y="267433"/>
                      </a:lnTo>
                      <a:lnTo>
                        <a:pt x="315785" y="270728"/>
                      </a:lnTo>
                      <a:cubicBezTo>
                        <a:pt x="393920" y="273716"/>
                        <a:pt x="473086" y="266830"/>
                        <a:pt x="549159" y="247991"/>
                      </a:cubicBezTo>
                      <a:lnTo>
                        <a:pt x="599620" y="233318"/>
                      </a:lnTo>
                      <a:lnTo>
                        <a:pt x="614726" y="232121"/>
                      </a:lnTo>
                      <a:cubicBezTo>
                        <a:pt x="726070" y="223213"/>
                        <a:pt x="840651" y="214525"/>
                        <a:pt x="910345" y="219706"/>
                      </a:cubicBezTo>
                      <a:cubicBezTo>
                        <a:pt x="1049733" y="230067"/>
                        <a:pt x="1109772" y="244475"/>
                        <a:pt x="1174858" y="308025"/>
                      </a:cubicBezTo>
                      <a:cubicBezTo>
                        <a:pt x="1228868" y="519637"/>
                        <a:pt x="1261999" y="683585"/>
                        <a:pt x="1290924" y="707576"/>
                      </a:cubicBezTo>
                      <a:cubicBezTo>
                        <a:pt x="1312618" y="725570"/>
                        <a:pt x="1315578" y="642780"/>
                        <a:pt x="1329599" y="547773"/>
                      </a:cubicBezTo>
                      <a:lnTo>
                        <a:pt x="1343229" y="478360"/>
                      </a:lnTo>
                      <a:lnTo>
                        <a:pt x="1364741" y="364627"/>
                      </a:lnTo>
                      <a:cubicBezTo>
                        <a:pt x="1357246" y="318662"/>
                        <a:pt x="1314884" y="241212"/>
                        <a:pt x="1298256" y="202567"/>
                      </a:cubicBezTo>
                      <a:cubicBezTo>
                        <a:pt x="1265697" y="183589"/>
                        <a:pt x="1297534" y="151733"/>
                        <a:pt x="1264975" y="132755"/>
                      </a:cubicBezTo>
                      <a:cubicBezTo>
                        <a:pt x="1089361" y="48940"/>
                        <a:pt x="877656" y="0"/>
                        <a:pt x="649769" y="0"/>
                      </a:cubicBezTo>
                      <a:close/>
                    </a:path>
                  </a:pathLst>
                </a:custGeom>
                <a:solidFill>
                  <a:srgbClr val="5A4945"/>
                </a:solidFill>
                <a:ln>
                  <a:noFill/>
                </a:ln>
              </p:spPr>
              <p:txBody>
                <a:bodyPr vert="horz" wrap="square" lIns="45720" tIns="22860" rIns="45720" bIns="22860" numCol="1" anchor="t" anchorCtr="0" compatLnSpc="1">
                  <a:prstTxWarp prst="textNoShape">
                    <a:avLst/>
                  </a:prstTxWarp>
                  <a:noAutofit/>
                </a:bodyPr>
                <a:lstStyle/>
                <a:p>
                  <a:endParaRPr lang="en-US" sz="900"/>
                </a:p>
              </p:txBody>
            </p:sp>
            <p:sp>
              <p:nvSpPr>
                <p:cNvPr id="107" name="Freeform 384">
                  <a:extLst>
                    <a:ext uri="{FF2B5EF4-FFF2-40B4-BE49-F238E27FC236}">
                      <a16:creationId xmlns:a16="http://schemas.microsoft.com/office/drawing/2014/main" id="{58ADE492-653B-A860-9915-7460C7A07534}"/>
                    </a:ext>
                  </a:extLst>
                </p:cNvPr>
                <p:cNvSpPr>
                  <a:spLocks/>
                </p:cNvSpPr>
                <p:nvPr/>
              </p:nvSpPr>
              <p:spPr bwMode="auto">
                <a:xfrm rot="967563" flipH="1">
                  <a:off x="334362" y="934202"/>
                  <a:ext cx="1338436" cy="1121848"/>
                </a:xfrm>
                <a:custGeom>
                  <a:avLst/>
                  <a:gdLst>
                    <a:gd name="connsiteX0" fmla="*/ 822876 w 1503164"/>
                    <a:gd name="connsiteY0" fmla="*/ 26563 h 1259919"/>
                    <a:gd name="connsiteX1" fmla="*/ 781368 w 1503164"/>
                    <a:gd name="connsiteY1" fmla="*/ 17194 h 1259919"/>
                    <a:gd name="connsiteX2" fmla="*/ 587700 w 1503164"/>
                    <a:gd name="connsiteY2" fmla="*/ 68776 h 1259919"/>
                    <a:gd name="connsiteX3" fmla="*/ 432765 w 1503164"/>
                    <a:gd name="connsiteY3" fmla="*/ 0 h 1259919"/>
                    <a:gd name="connsiteX4" fmla="*/ 303653 w 1503164"/>
                    <a:gd name="connsiteY4" fmla="*/ 85970 h 1259919"/>
                    <a:gd name="connsiteX5" fmla="*/ 97073 w 1503164"/>
                    <a:gd name="connsiteY5" fmla="*/ 68776 h 1259919"/>
                    <a:gd name="connsiteX6" fmla="*/ 85347 w 1503164"/>
                    <a:gd name="connsiteY6" fmla="*/ 78853 h 1259919"/>
                    <a:gd name="connsiteX7" fmla="*/ 71906 w 1503164"/>
                    <a:gd name="connsiteY7" fmla="*/ 84951 h 1259919"/>
                    <a:gd name="connsiteX8" fmla="*/ 125810 w 1503164"/>
                    <a:gd name="connsiteY8" fmla="*/ 626120 h 1259919"/>
                    <a:gd name="connsiteX9" fmla="*/ 1160588 w 1503164"/>
                    <a:gd name="connsiteY9" fmla="*/ 652798 h 1259919"/>
                    <a:gd name="connsiteX10" fmla="*/ 1361511 w 1503164"/>
                    <a:gd name="connsiteY10" fmla="*/ 1255902 h 1259919"/>
                    <a:gd name="connsiteX11" fmla="*/ 1394728 w 1503164"/>
                    <a:gd name="connsiteY11" fmla="*/ 507067 h 1259919"/>
                    <a:gd name="connsiteX12" fmla="*/ 1376329 w 1503164"/>
                    <a:gd name="connsiteY12" fmla="*/ 489415 h 1259919"/>
                    <a:gd name="connsiteX13" fmla="*/ 1410754 w 1503164"/>
                    <a:gd name="connsiteY13" fmla="*/ 464331 h 1259919"/>
                    <a:gd name="connsiteX14" fmla="*/ 1433916 w 1503164"/>
                    <a:gd name="connsiteY14" fmla="*/ 416251 h 1259919"/>
                    <a:gd name="connsiteX15" fmla="*/ 1341930 w 1503164"/>
                    <a:gd name="connsiteY15" fmla="*/ 441550 h 1259919"/>
                    <a:gd name="connsiteX16" fmla="*/ 1329783 w 1503164"/>
                    <a:gd name="connsiteY16" fmla="*/ 448271 h 1259919"/>
                    <a:gd name="connsiteX17" fmla="*/ 1301709 w 1503164"/>
                    <a:gd name="connsiteY17" fmla="*/ 430929 h 1259919"/>
                    <a:gd name="connsiteX18" fmla="*/ 1313300 w 1503164"/>
                    <a:gd name="connsiteY18" fmla="*/ 417596 h 1259919"/>
                    <a:gd name="connsiteX19" fmla="*/ 1405008 w 1503164"/>
                    <a:gd name="connsiteY19" fmla="*/ 223382 h 1259919"/>
                    <a:gd name="connsiteX20" fmla="*/ 1267870 w 1503164"/>
                    <a:gd name="connsiteY20" fmla="*/ 368243 h 1259919"/>
                    <a:gd name="connsiteX21" fmla="*/ 1259400 w 1503164"/>
                    <a:gd name="connsiteY21" fmla="*/ 384364 h 1259919"/>
                    <a:gd name="connsiteX22" fmla="*/ 1244665 w 1503164"/>
                    <a:gd name="connsiteY22" fmla="*/ 350945 h 1259919"/>
                    <a:gd name="connsiteX23" fmla="*/ 1151293 w 1503164"/>
                    <a:gd name="connsiteY23" fmla="*/ 261915 h 1259919"/>
                    <a:gd name="connsiteX24" fmla="*/ 1145735 w 1503164"/>
                    <a:gd name="connsiteY24" fmla="*/ 259255 h 1259919"/>
                    <a:gd name="connsiteX25" fmla="*/ 1147926 w 1503164"/>
                    <a:gd name="connsiteY25" fmla="*/ 233865 h 1259919"/>
                    <a:gd name="connsiteX26" fmla="*/ 1000859 w 1503164"/>
                    <a:gd name="connsiteY26" fmla="*/ 111761 h 1259919"/>
                    <a:gd name="connsiteX27" fmla="*/ 884658 w 1503164"/>
                    <a:gd name="connsiteY27" fmla="*/ 120358 h 1259919"/>
                    <a:gd name="connsiteX28" fmla="*/ 822876 w 1503164"/>
                    <a:gd name="connsiteY28" fmla="*/ 26563 h 1259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503164" h="1259919">
                      <a:moveTo>
                        <a:pt x="822876" y="26563"/>
                      </a:moveTo>
                      <a:cubicBezTo>
                        <a:pt x="811225" y="22567"/>
                        <a:pt x="797507" y="19343"/>
                        <a:pt x="781368" y="17194"/>
                      </a:cubicBezTo>
                      <a:cubicBezTo>
                        <a:pt x="652256" y="0"/>
                        <a:pt x="587700" y="68776"/>
                        <a:pt x="587700" y="68776"/>
                      </a:cubicBezTo>
                      <a:cubicBezTo>
                        <a:pt x="587700" y="68776"/>
                        <a:pt x="548966" y="0"/>
                        <a:pt x="432765" y="0"/>
                      </a:cubicBezTo>
                      <a:cubicBezTo>
                        <a:pt x="316564" y="8597"/>
                        <a:pt x="303653" y="85970"/>
                        <a:pt x="303653" y="85970"/>
                      </a:cubicBezTo>
                      <a:cubicBezTo>
                        <a:pt x="303653" y="85970"/>
                        <a:pt x="226185" y="0"/>
                        <a:pt x="97073" y="68776"/>
                      </a:cubicBezTo>
                      <a:lnTo>
                        <a:pt x="85347" y="78853"/>
                      </a:lnTo>
                      <a:lnTo>
                        <a:pt x="71906" y="84951"/>
                      </a:lnTo>
                      <a:cubicBezTo>
                        <a:pt x="6890" y="138271"/>
                        <a:pt x="-72200" y="364491"/>
                        <a:pt x="125810" y="626120"/>
                      </a:cubicBezTo>
                      <a:cubicBezTo>
                        <a:pt x="352106" y="925126"/>
                        <a:pt x="1006657" y="608292"/>
                        <a:pt x="1160588" y="652798"/>
                      </a:cubicBezTo>
                      <a:cubicBezTo>
                        <a:pt x="1328566" y="720830"/>
                        <a:pt x="1270497" y="1210122"/>
                        <a:pt x="1361511" y="1255902"/>
                      </a:cubicBezTo>
                      <a:cubicBezTo>
                        <a:pt x="1436602" y="1311676"/>
                        <a:pt x="1619775" y="772788"/>
                        <a:pt x="1394728" y="507067"/>
                      </a:cubicBezTo>
                      <a:lnTo>
                        <a:pt x="1376329" y="489415"/>
                      </a:lnTo>
                      <a:lnTo>
                        <a:pt x="1410754" y="464331"/>
                      </a:lnTo>
                      <a:cubicBezTo>
                        <a:pt x="1430338" y="446930"/>
                        <a:pt x="1440606" y="429718"/>
                        <a:pt x="1433916" y="416251"/>
                      </a:cubicBezTo>
                      <a:cubicBezTo>
                        <a:pt x="1440070" y="394967"/>
                        <a:pt x="1391769" y="415598"/>
                        <a:pt x="1341930" y="441550"/>
                      </a:cubicBezTo>
                      <a:lnTo>
                        <a:pt x="1329783" y="448271"/>
                      </a:lnTo>
                      <a:lnTo>
                        <a:pt x="1301709" y="430929"/>
                      </a:lnTo>
                      <a:lnTo>
                        <a:pt x="1313300" y="417596"/>
                      </a:lnTo>
                      <a:cubicBezTo>
                        <a:pt x="1377458" y="341547"/>
                        <a:pt x="1453846" y="237502"/>
                        <a:pt x="1405008" y="223382"/>
                      </a:cubicBezTo>
                      <a:cubicBezTo>
                        <a:pt x="1365939" y="212086"/>
                        <a:pt x="1312020" y="288752"/>
                        <a:pt x="1267870" y="368243"/>
                      </a:cubicBezTo>
                      <a:lnTo>
                        <a:pt x="1259400" y="384364"/>
                      </a:lnTo>
                      <a:lnTo>
                        <a:pt x="1244665" y="350945"/>
                      </a:lnTo>
                      <a:cubicBezTo>
                        <a:pt x="1221763" y="313958"/>
                        <a:pt x="1189688" y="284754"/>
                        <a:pt x="1151293" y="261915"/>
                      </a:cubicBezTo>
                      <a:lnTo>
                        <a:pt x="1145735" y="259255"/>
                      </a:lnTo>
                      <a:lnTo>
                        <a:pt x="1147926" y="233865"/>
                      </a:lnTo>
                      <a:cubicBezTo>
                        <a:pt x="1138848" y="176238"/>
                        <a:pt x="1088010" y="124656"/>
                        <a:pt x="1000859" y="111761"/>
                      </a:cubicBezTo>
                      <a:cubicBezTo>
                        <a:pt x="936303" y="103164"/>
                        <a:pt x="884658" y="120358"/>
                        <a:pt x="884658" y="120358"/>
                      </a:cubicBezTo>
                      <a:cubicBezTo>
                        <a:pt x="884658" y="120358"/>
                        <a:pt x="904428" y="54537"/>
                        <a:pt x="822876" y="26563"/>
                      </a:cubicBezTo>
                      <a:close/>
                    </a:path>
                  </a:pathLst>
                </a:custGeom>
                <a:solidFill>
                  <a:srgbClr val="705B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en-US"/>
                </a:p>
              </p:txBody>
            </p:sp>
            <p:sp>
              <p:nvSpPr>
                <p:cNvPr id="108" name="Freeform 133">
                  <a:extLst>
                    <a:ext uri="{FF2B5EF4-FFF2-40B4-BE49-F238E27FC236}">
                      <a16:creationId xmlns:a16="http://schemas.microsoft.com/office/drawing/2014/main" id="{05538B66-D963-229F-D287-171288863BD4}"/>
                    </a:ext>
                  </a:extLst>
                </p:cNvPr>
                <p:cNvSpPr>
                  <a:spLocks/>
                </p:cNvSpPr>
                <p:nvPr/>
              </p:nvSpPr>
              <p:spPr bwMode="auto">
                <a:xfrm>
                  <a:off x="793593" y="2188852"/>
                  <a:ext cx="281550" cy="102382"/>
                </a:xfrm>
                <a:custGeom>
                  <a:avLst/>
                  <a:gdLst>
                    <a:gd name="T0" fmla="*/ 23 w 26"/>
                    <a:gd name="T1" fmla="*/ 2 h 9"/>
                    <a:gd name="T2" fmla="*/ 3 w 26"/>
                    <a:gd name="T3" fmla="*/ 2 h 9"/>
                    <a:gd name="T4" fmla="*/ 13 w 26"/>
                    <a:gd name="T5" fmla="*/ 9 h 9"/>
                    <a:gd name="T6" fmla="*/ 23 w 26"/>
                    <a:gd name="T7" fmla="*/ 2 h 9"/>
                  </a:gdLst>
                  <a:ahLst/>
                  <a:cxnLst>
                    <a:cxn ang="0">
                      <a:pos x="T0" y="T1"/>
                    </a:cxn>
                    <a:cxn ang="0">
                      <a:pos x="T2" y="T3"/>
                    </a:cxn>
                    <a:cxn ang="0">
                      <a:pos x="T4" y="T5"/>
                    </a:cxn>
                    <a:cxn ang="0">
                      <a:pos x="T6" y="T7"/>
                    </a:cxn>
                  </a:cxnLst>
                  <a:rect l="0" t="0" r="r" b="b"/>
                  <a:pathLst>
                    <a:path w="26" h="9">
                      <a:moveTo>
                        <a:pt x="23" y="2"/>
                      </a:moveTo>
                      <a:cubicBezTo>
                        <a:pt x="19" y="0"/>
                        <a:pt x="6" y="0"/>
                        <a:pt x="3" y="2"/>
                      </a:cubicBezTo>
                      <a:cubicBezTo>
                        <a:pt x="0" y="3"/>
                        <a:pt x="10" y="9"/>
                        <a:pt x="13" y="9"/>
                      </a:cubicBezTo>
                      <a:cubicBezTo>
                        <a:pt x="16" y="9"/>
                        <a:pt x="26" y="3"/>
                        <a:pt x="23" y="2"/>
                      </a:cubicBezTo>
                    </a:path>
                  </a:pathLst>
                </a:custGeom>
                <a:solidFill>
                  <a:srgbClr val="ED90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grpSp>
          <p:sp>
            <p:nvSpPr>
              <p:cNvPr id="87" name="Freeform 756">
                <a:extLst>
                  <a:ext uri="{FF2B5EF4-FFF2-40B4-BE49-F238E27FC236}">
                    <a16:creationId xmlns:a16="http://schemas.microsoft.com/office/drawing/2014/main" id="{CAFC758F-B318-1745-80E1-1A2901836514}"/>
                  </a:ext>
                </a:extLst>
              </p:cNvPr>
              <p:cNvSpPr>
                <a:spLocks noEditPoints="1"/>
              </p:cNvSpPr>
              <p:nvPr/>
            </p:nvSpPr>
            <p:spPr bwMode="auto">
              <a:xfrm>
                <a:off x="2179637" y="3151648"/>
                <a:ext cx="1776954" cy="872115"/>
              </a:xfrm>
              <a:custGeom>
                <a:avLst/>
                <a:gdLst>
                  <a:gd name="T0" fmla="*/ 51 w 62"/>
                  <a:gd name="T1" fmla="*/ 0 h 26"/>
                  <a:gd name="T2" fmla="*/ 61 w 62"/>
                  <a:gd name="T3" fmla="*/ 2 h 26"/>
                  <a:gd name="T4" fmla="*/ 62 w 62"/>
                  <a:gd name="T5" fmla="*/ 3 h 26"/>
                  <a:gd name="T6" fmla="*/ 62 w 62"/>
                  <a:gd name="T7" fmla="*/ 8 h 26"/>
                  <a:gd name="T8" fmla="*/ 61 w 62"/>
                  <a:gd name="T9" fmla="*/ 10 h 26"/>
                  <a:gd name="T10" fmla="*/ 61 w 62"/>
                  <a:gd name="T11" fmla="*/ 11 h 26"/>
                  <a:gd name="T12" fmla="*/ 58 w 62"/>
                  <a:gd name="T13" fmla="*/ 21 h 26"/>
                  <a:gd name="T14" fmla="*/ 53 w 62"/>
                  <a:gd name="T15" fmla="*/ 25 h 26"/>
                  <a:gd name="T16" fmla="*/ 42 w 62"/>
                  <a:gd name="T17" fmla="*/ 25 h 26"/>
                  <a:gd name="T18" fmla="*/ 37 w 62"/>
                  <a:gd name="T19" fmla="*/ 21 h 26"/>
                  <a:gd name="T20" fmla="*/ 34 w 62"/>
                  <a:gd name="T21" fmla="*/ 15 h 26"/>
                  <a:gd name="T22" fmla="*/ 33 w 62"/>
                  <a:gd name="T23" fmla="*/ 7 h 26"/>
                  <a:gd name="T24" fmla="*/ 31 w 62"/>
                  <a:gd name="T25" fmla="*/ 6 h 26"/>
                  <a:gd name="T26" fmla="*/ 29 w 62"/>
                  <a:gd name="T27" fmla="*/ 7 h 26"/>
                  <a:gd name="T28" fmla="*/ 29 w 62"/>
                  <a:gd name="T29" fmla="*/ 9 h 26"/>
                  <a:gd name="T30" fmla="*/ 25 w 62"/>
                  <a:gd name="T31" fmla="*/ 21 h 26"/>
                  <a:gd name="T32" fmla="*/ 19 w 62"/>
                  <a:gd name="T33" fmla="*/ 25 h 26"/>
                  <a:gd name="T34" fmla="*/ 10 w 62"/>
                  <a:gd name="T35" fmla="*/ 26 h 26"/>
                  <a:gd name="T36" fmla="*/ 4 w 62"/>
                  <a:gd name="T37" fmla="*/ 21 h 26"/>
                  <a:gd name="T38" fmla="*/ 1 w 62"/>
                  <a:gd name="T39" fmla="*/ 11 h 26"/>
                  <a:gd name="T40" fmla="*/ 1 w 62"/>
                  <a:gd name="T41" fmla="*/ 9 h 26"/>
                  <a:gd name="T42" fmla="*/ 0 w 62"/>
                  <a:gd name="T43" fmla="*/ 8 h 26"/>
                  <a:gd name="T44" fmla="*/ 0 w 62"/>
                  <a:gd name="T45" fmla="*/ 3 h 26"/>
                  <a:gd name="T46" fmla="*/ 2 w 62"/>
                  <a:gd name="T47" fmla="*/ 1 h 26"/>
                  <a:gd name="T48" fmla="*/ 10 w 62"/>
                  <a:gd name="T49" fmla="*/ 0 h 26"/>
                  <a:gd name="T50" fmla="*/ 24 w 62"/>
                  <a:gd name="T51" fmla="*/ 1 h 26"/>
                  <a:gd name="T52" fmla="*/ 36 w 62"/>
                  <a:gd name="T53" fmla="*/ 1 h 26"/>
                  <a:gd name="T54" fmla="*/ 46 w 62"/>
                  <a:gd name="T55" fmla="*/ 0 h 26"/>
                  <a:gd name="T56" fmla="*/ 51 w 62"/>
                  <a:gd name="T57" fmla="*/ 0 h 26"/>
                  <a:gd name="T58" fmla="*/ 38 w 62"/>
                  <a:gd name="T59" fmla="*/ 4 h 26"/>
                  <a:gd name="T60" fmla="*/ 35 w 62"/>
                  <a:gd name="T61" fmla="*/ 9 h 26"/>
                  <a:gd name="T62" fmla="*/ 38 w 62"/>
                  <a:gd name="T63" fmla="*/ 20 h 26"/>
                  <a:gd name="T64" fmla="*/ 44 w 62"/>
                  <a:gd name="T65" fmla="*/ 23 h 26"/>
                  <a:gd name="T66" fmla="*/ 53 w 62"/>
                  <a:gd name="T67" fmla="*/ 23 h 26"/>
                  <a:gd name="T68" fmla="*/ 56 w 62"/>
                  <a:gd name="T69" fmla="*/ 21 h 26"/>
                  <a:gd name="T70" fmla="*/ 57 w 62"/>
                  <a:gd name="T71" fmla="*/ 6 h 26"/>
                  <a:gd name="T72" fmla="*/ 55 w 62"/>
                  <a:gd name="T73" fmla="*/ 4 h 26"/>
                  <a:gd name="T74" fmla="*/ 49 w 62"/>
                  <a:gd name="T75" fmla="*/ 3 h 26"/>
                  <a:gd name="T76" fmla="*/ 45 w 62"/>
                  <a:gd name="T77" fmla="*/ 2 h 26"/>
                  <a:gd name="T78" fmla="*/ 38 w 62"/>
                  <a:gd name="T79" fmla="*/ 4 h 26"/>
                  <a:gd name="T80" fmla="*/ 20 w 62"/>
                  <a:gd name="T81" fmla="*/ 23 h 26"/>
                  <a:gd name="T82" fmla="*/ 23 w 62"/>
                  <a:gd name="T83" fmla="*/ 21 h 26"/>
                  <a:gd name="T84" fmla="*/ 27 w 62"/>
                  <a:gd name="T85" fmla="*/ 8 h 26"/>
                  <a:gd name="T86" fmla="*/ 24 w 62"/>
                  <a:gd name="T87" fmla="*/ 4 h 26"/>
                  <a:gd name="T88" fmla="*/ 17 w 62"/>
                  <a:gd name="T89" fmla="*/ 2 h 26"/>
                  <a:gd name="T90" fmla="*/ 8 w 62"/>
                  <a:gd name="T91" fmla="*/ 3 h 26"/>
                  <a:gd name="T92" fmla="*/ 6 w 62"/>
                  <a:gd name="T93" fmla="*/ 5 h 26"/>
                  <a:gd name="T94" fmla="*/ 4 w 62"/>
                  <a:gd name="T95" fmla="*/ 8 h 26"/>
                  <a:gd name="T96" fmla="*/ 5 w 62"/>
                  <a:gd name="T97" fmla="*/ 20 h 26"/>
                  <a:gd name="T98" fmla="*/ 11 w 62"/>
                  <a:gd name="T99" fmla="*/ 24 h 26"/>
                  <a:gd name="T100" fmla="*/ 14 w 62"/>
                  <a:gd name="T101" fmla="*/ 24 h 26"/>
                  <a:gd name="T102" fmla="*/ 20 w 62"/>
                  <a:gd name="T103" fmla="*/ 2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2" h="26">
                    <a:moveTo>
                      <a:pt x="51" y="0"/>
                    </a:moveTo>
                    <a:cubicBezTo>
                      <a:pt x="54" y="0"/>
                      <a:pt x="57" y="1"/>
                      <a:pt x="61" y="2"/>
                    </a:cubicBezTo>
                    <a:cubicBezTo>
                      <a:pt x="61" y="2"/>
                      <a:pt x="62" y="2"/>
                      <a:pt x="62" y="3"/>
                    </a:cubicBezTo>
                    <a:cubicBezTo>
                      <a:pt x="62" y="5"/>
                      <a:pt x="62" y="6"/>
                      <a:pt x="62" y="8"/>
                    </a:cubicBezTo>
                    <a:cubicBezTo>
                      <a:pt x="62" y="9"/>
                      <a:pt x="61" y="9"/>
                      <a:pt x="61" y="10"/>
                    </a:cubicBezTo>
                    <a:cubicBezTo>
                      <a:pt x="61" y="10"/>
                      <a:pt x="61" y="10"/>
                      <a:pt x="61" y="11"/>
                    </a:cubicBezTo>
                    <a:cubicBezTo>
                      <a:pt x="60" y="13"/>
                      <a:pt x="59" y="18"/>
                      <a:pt x="58" y="21"/>
                    </a:cubicBezTo>
                    <a:cubicBezTo>
                      <a:pt x="57" y="24"/>
                      <a:pt x="55" y="25"/>
                      <a:pt x="53" y="25"/>
                    </a:cubicBezTo>
                    <a:cubicBezTo>
                      <a:pt x="49" y="26"/>
                      <a:pt x="46" y="26"/>
                      <a:pt x="42" y="25"/>
                    </a:cubicBezTo>
                    <a:cubicBezTo>
                      <a:pt x="40" y="24"/>
                      <a:pt x="38" y="23"/>
                      <a:pt x="37" y="21"/>
                    </a:cubicBezTo>
                    <a:cubicBezTo>
                      <a:pt x="36" y="19"/>
                      <a:pt x="35" y="17"/>
                      <a:pt x="34" y="15"/>
                    </a:cubicBezTo>
                    <a:cubicBezTo>
                      <a:pt x="34" y="13"/>
                      <a:pt x="33" y="9"/>
                      <a:pt x="33" y="7"/>
                    </a:cubicBezTo>
                    <a:cubicBezTo>
                      <a:pt x="32" y="6"/>
                      <a:pt x="32" y="6"/>
                      <a:pt x="31" y="6"/>
                    </a:cubicBezTo>
                    <a:cubicBezTo>
                      <a:pt x="30" y="6"/>
                      <a:pt x="30" y="6"/>
                      <a:pt x="29" y="7"/>
                    </a:cubicBezTo>
                    <a:cubicBezTo>
                      <a:pt x="29" y="7"/>
                      <a:pt x="29" y="8"/>
                      <a:pt x="29" y="9"/>
                    </a:cubicBezTo>
                    <a:cubicBezTo>
                      <a:pt x="28" y="12"/>
                      <a:pt x="27" y="18"/>
                      <a:pt x="25" y="21"/>
                    </a:cubicBezTo>
                    <a:cubicBezTo>
                      <a:pt x="24" y="23"/>
                      <a:pt x="22" y="24"/>
                      <a:pt x="19" y="25"/>
                    </a:cubicBezTo>
                    <a:cubicBezTo>
                      <a:pt x="16" y="26"/>
                      <a:pt x="14" y="26"/>
                      <a:pt x="10" y="26"/>
                    </a:cubicBezTo>
                    <a:cubicBezTo>
                      <a:pt x="7" y="25"/>
                      <a:pt x="5" y="24"/>
                      <a:pt x="4" y="21"/>
                    </a:cubicBezTo>
                    <a:cubicBezTo>
                      <a:pt x="3" y="18"/>
                      <a:pt x="2" y="14"/>
                      <a:pt x="1" y="11"/>
                    </a:cubicBezTo>
                    <a:cubicBezTo>
                      <a:pt x="1" y="10"/>
                      <a:pt x="1" y="10"/>
                      <a:pt x="1" y="9"/>
                    </a:cubicBezTo>
                    <a:cubicBezTo>
                      <a:pt x="0" y="9"/>
                      <a:pt x="0" y="9"/>
                      <a:pt x="0" y="8"/>
                    </a:cubicBezTo>
                    <a:cubicBezTo>
                      <a:pt x="0" y="7"/>
                      <a:pt x="0" y="5"/>
                      <a:pt x="0" y="3"/>
                    </a:cubicBezTo>
                    <a:cubicBezTo>
                      <a:pt x="0" y="2"/>
                      <a:pt x="0" y="2"/>
                      <a:pt x="2" y="1"/>
                    </a:cubicBezTo>
                    <a:cubicBezTo>
                      <a:pt x="5" y="1"/>
                      <a:pt x="7" y="0"/>
                      <a:pt x="10" y="0"/>
                    </a:cubicBezTo>
                    <a:cubicBezTo>
                      <a:pt x="15" y="0"/>
                      <a:pt x="19" y="0"/>
                      <a:pt x="24" y="1"/>
                    </a:cubicBezTo>
                    <a:cubicBezTo>
                      <a:pt x="28" y="1"/>
                      <a:pt x="32" y="2"/>
                      <a:pt x="36" y="1"/>
                    </a:cubicBezTo>
                    <a:cubicBezTo>
                      <a:pt x="40" y="0"/>
                      <a:pt x="42" y="0"/>
                      <a:pt x="46" y="0"/>
                    </a:cubicBezTo>
                    <a:cubicBezTo>
                      <a:pt x="48" y="0"/>
                      <a:pt x="49" y="0"/>
                      <a:pt x="51" y="0"/>
                    </a:cubicBezTo>
                    <a:moveTo>
                      <a:pt x="38" y="4"/>
                    </a:moveTo>
                    <a:cubicBezTo>
                      <a:pt x="35" y="5"/>
                      <a:pt x="35" y="6"/>
                      <a:pt x="35" y="9"/>
                    </a:cubicBezTo>
                    <a:cubicBezTo>
                      <a:pt x="36" y="12"/>
                      <a:pt x="37" y="17"/>
                      <a:pt x="38" y="20"/>
                    </a:cubicBezTo>
                    <a:cubicBezTo>
                      <a:pt x="40" y="22"/>
                      <a:pt x="41" y="23"/>
                      <a:pt x="44" y="23"/>
                    </a:cubicBezTo>
                    <a:cubicBezTo>
                      <a:pt x="47" y="24"/>
                      <a:pt x="49" y="24"/>
                      <a:pt x="53" y="23"/>
                    </a:cubicBezTo>
                    <a:cubicBezTo>
                      <a:pt x="54" y="23"/>
                      <a:pt x="55" y="22"/>
                      <a:pt x="56" y="21"/>
                    </a:cubicBezTo>
                    <a:cubicBezTo>
                      <a:pt x="58" y="17"/>
                      <a:pt x="58" y="10"/>
                      <a:pt x="57" y="6"/>
                    </a:cubicBezTo>
                    <a:cubicBezTo>
                      <a:pt x="57" y="5"/>
                      <a:pt x="56" y="5"/>
                      <a:pt x="55" y="4"/>
                    </a:cubicBezTo>
                    <a:cubicBezTo>
                      <a:pt x="53" y="3"/>
                      <a:pt x="51" y="3"/>
                      <a:pt x="49" y="3"/>
                    </a:cubicBezTo>
                    <a:cubicBezTo>
                      <a:pt x="48" y="2"/>
                      <a:pt x="46" y="2"/>
                      <a:pt x="45" y="2"/>
                    </a:cubicBezTo>
                    <a:cubicBezTo>
                      <a:pt x="42" y="3"/>
                      <a:pt x="41" y="3"/>
                      <a:pt x="38" y="4"/>
                    </a:cubicBezTo>
                    <a:moveTo>
                      <a:pt x="20" y="23"/>
                    </a:moveTo>
                    <a:cubicBezTo>
                      <a:pt x="21" y="23"/>
                      <a:pt x="22" y="22"/>
                      <a:pt x="23" y="21"/>
                    </a:cubicBezTo>
                    <a:cubicBezTo>
                      <a:pt x="25" y="18"/>
                      <a:pt x="26" y="12"/>
                      <a:pt x="27" y="8"/>
                    </a:cubicBezTo>
                    <a:cubicBezTo>
                      <a:pt x="27" y="6"/>
                      <a:pt x="26" y="5"/>
                      <a:pt x="24" y="4"/>
                    </a:cubicBezTo>
                    <a:cubicBezTo>
                      <a:pt x="22" y="3"/>
                      <a:pt x="20" y="3"/>
                      <a:pt x="17" y="2"/>
                    </a:cubicBezTo>
                    <a:cubicBezTo>
                      <a:pt x="14" y="2"/>
                      <a:pt x="12" y="2"/>
                      <a:pt x="8" y="3"/>
                    </a:cubicBezTo>
                    <a:cubicBezTo>
                      <a:pt x="7" y="4"/>
                      <a:pt x="6" y="4"/>
                      <a:pt x="6" y="5"/>
                    </a:cubicBezTo>
                    <a:cubicBezTo>
                      <a:pt x="4" y="5"/>
                      <a:pt x="4" y="7"/>
                      <a:pt x="4" y="8"/>
                    </a:cubicBezTo>
                    <a:cubicBezTo>
                      <a:pt x="4" y="11"/>
                      <a:pt x="4" y="17"/>
                      <a:pt x="5" y="20"/>
                    </a:cubicBezTo>
                    <a:cubicBezTo>
                      <a:pt x="6" y="22"/>
                      <a:pt x="8" y="23"/>
                      <a:pt x="11" y="24"/>
                    </a:cubicBezTo>
                    <a:cubicBezTo>
                      <a:pt x="12" y="24"/>
                      <a:pt x="13" y="24"/>
                      <a:pt x="14" y="24"/>
                    </a:cubicBezTo>
                    <a:cubicBezTo>
                      <a:pt x="16" y="24"/>
                      <a:pt x="17" y="24"/>
                      <a:pt x="20" y="23"/>
                    </a:cubicBezTo>
                  </a:path>
                </a:pathLst>
              </a:custGeom>
              <a:solidFill>
                <a:srgbClr val="1C1C1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grpSp>
      </p:grpSp>
    </p:spTree>
    <p:extLst>
      <p:ext uri="{BB962C8B-B14F-4D97-AF65-F5344CB8AC3E}">
        <p14:creationId xmlns:p14="http://schemas.microsoft.com/office/powerpoint/2010/main" val="3401778292"/>
      </p:ext>
    </p:extLst>
  </p:cSld>
  <p:clrMapOvr>
    <a:masterClrMapping/>
  </p:clrMapOvr>
  <p:transition spd="slow">
    <p:push/>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100000" fill="hold" grpId="0" nodeType="withEffect">
                                  <p:stCondLst>
                                    <p:cond delay="25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0-#ppt_w/2"/>
                                          </p:val>
                                        </p:tav>
                                        <p:tav tm="100000">
                                          <p:val>
                                            <p:strVal val="#ppt_x"/>
                                          </p:val>
                                        </p:tav>
                                      </p:tavLst>
                                    </p:anim>
                                    <p:anim calcmode="lin" valueType="num">
                                      <p:cBhvr additive="base">
                                        <p:cTn id="8" dur="500" fill="hold"/>
                                        <p:tgtEl>
                                          <p:spTgt spid="5"/>
                                        </p:tgtEl>
                                        <p:attrNameLst>
                                          <p:attrName>ppt_y</p:attrName>
                                        </p:attrNameLst>
                                      </p:cBhvr>
                                      <p:tavLst>
                                        <p:tav tm="0">
                                          <p:val>
                                            <p:strVal val="#ppt_y"/>
                                          </p:val>
                                        </p:tav>
                                        <p:tav tm="100000">
                                          <p:val>
                                            <p:strVal val="#ppt_y"/>
                                          </p:val>
                                        </p:tav>
                                      </p:tavLst>
                                    </p:anim>
                                  </p:childTnLst>
                                </p:cTn>
                              </p:par>
                            </p:childTnLst>
                          </p:cTn>
                        </p:par>
                        <p:par>
                          <p:cTn id="9" fill="hold">
                            <p:stCondLst>
                              <p:cond delay="750"/>
                            </p:stCondLst>
                            <p:childTnLst>
                              <p:par>
                                <p:cTn id="10" presetID="2" presetClass="entr" presetSubtype="4" fill="hold" grpId="0" nodeType="afterEffect">
                                  <p:stCondLst>
                                    <p:cond delay="0"/>
                                  </p:stCondLst>
                                  <p:childTnLst>
                                    <p:set>
                                      <p:cBhvr>
                                        <p:cTn id="11" dur="1" fill="hold">
                                          <p:stCondLst>
                                            <p:cond delay="0"/>
                                          </p:stCondLst>
                                        </p:cTn>
                                        <p:tgtEl>
                                          <p:spTgt spid="7"/>
                                        </p:tgtEl>
                                        <p:attrNameLst>
                                          <p:attrName>style.visibility</p:attrName>
                                        </p:attrNameLst>
                                      </p:cBhvr>
                                      <p:to>
                                        <p:strVal val="visible"/>
                                      </p:to>
                                    </p:set>
                                    <p:anim calcmode="lin" valueType="num">
                                      <p:cBhvr additive="base">
                                        <p:cTn id="12" dur="500" fill="hold"/>
                                        <p:tgtEl>
                                          <p:spTgt spid="7"/>
                                        </p:tgtEl>
                                        <p:attrNameLst>
                                          <p:attrName>ppt_x</p:attrName>
                                        </p:attrNameLst>
                                      </p:cBhvr>
                                      <p:tavLst>
                                        <p:tav tm="0">
                                          <p:val>
                                            <p:strVal val="#ppt_x"/>
                                          </p:val>
                                        </p:tav>
                                        <p:tav tm="100000">
                                          <p:val>
                                            <p:strVal val="#ppt_x"/>
                                          </p:val>
                                        </p:tav>
                                      </p:tavLst>
                                    </p:anim>
                                    <p:anim calcmode="lin" valueType="num">
                                      <p:cBhvr additive="base">
                                        <p:cTn id="13" dur="500" fill="hold"/>
                                        <p:tgtEl>
                                          <p:spTgt spid="7"/>
                                        </p:tgtEl>
                                        <p:attrNameLst>
                                          <p:attrName>ppt_y</p:attrName>
                                        </p:attrNameLst>
                                      </p:cBhvr>
                                      <p:tavLst>
                                        <p:tav tm="0">
                                          <p:val>
                                            <p:strVal val="1+#ppt_h/2"/>
                                          </p:val>
                                        </p:tav>
                                        <p:tav tm="100000">
                                          <p:val>
                                            <p:strVal val="#ppt_y"/>
                                          </p:val>
                                        </p:tav>
                                      </p:tavLst>
                                    </p:anim>
                                  </p:childTnLst>
                                </p:cTn>
                              </p:par>
                            </p:childTnLst>
                          </p:cTn>
                        </p:par>
                        <p:par>
                          <p:cTn id="14" fill="hold">
                            <p:stCondLst>
                              <p:cond delay="1250"/>
                            </p:stCondLst>
                            <p:childTnLst>
                              <p:par>
                                <p:cTn id="15" presetID="2" presetClass="entr" presetSubtype="4" fill="hold" grpId="0" nodeType="afterEffect">
                                  <p:stCondLst>
                                    <p:cond delay="0"/>
                                  </p:stCondLst>
                                  <p:childTnLst>
                                    <p:set>
                                      <p:cBhvr>
                                        <p:cTn id="16" dur="1" fill="hold">
                                          <p:stCondLst>
                                            <p:cond delay="0"/>
                                          </p:stCondLst>
                                        </p:cTn>
                                        <p:tgtEl>
                                          <p:spTgt spid="8"/>
                                        </p:tgtEl>
                                        <p:attrNameLst>
                                          <p:attrName>style.visibility</p:attrName>
                                        </p:attrNameLst>
                                      </p:cBhvr>
                                      <p:to>
                                        <p:strVal val="visible"/>
                                      </p:to>
                                    </p:set>
                                    <p:anim calcmode="lin" valueType="num">
                                      <p:cBhvr additive="base">
                                        <p:cTn id="17" dur="500" fill="hold"/>
                                        <p:tgtEl>
                                          <p:spTgt spid="8"/>
                                        </p:tgtEl>
                                        <p:attrNameLst>
                                          <p:attrName>ppt_x</p:attrName>
                                        </p:attrNameLst>
                                      </p:cBhvr>
                                      <p:tavLst>
                                        <p:tav tm="0">
                                          <p:val>
                                            <p:strVal val="#ppt_x"/>
                                          </p:val>
                                        </p:tav>
                                        <p:tav tm="100000">
                                          <p:val>
                                            <p:strVal val="#ppt_x"/>
                                          </p:val>
                                        </p:tav>
                                      </p:tavLst>
                                    </p:anim>
                                    <p:anim calcmode="lin" valueType="num">
                                      <p:cBhvr additive="base">
                                        <p:cTn id="18" dur="500" fill="hold"/>
                                        <p:tgtEl>
                                          <p:spTgt spid="8"/>
                                        </p:tgtEl>
                                        <p:attrNameLst>
                                          <p:attrName>ppt_y</p:attrName>
                                        </p:attrNameLst>
                                      </p:cBhvr>
                                      <p:tavLst>
                                        <p:tav tm="0">
                                          <p:val>
                                            <p:strVal val="1+#ppt_h/2"/>
                                          </p:val>
                                        </p:tav>
                                        <p:tav tm="100000">
                                          <p:val>
                                            <p:strVal val="#ppt_y"/>
                                          </p:val>
                                        </p:tav>
                                      </p:tavLst>
                                    </p:anim>
                                  </p:childTnLst>
                                </p:cTn>
                              </p:par>
                            </p:childTnLst>
                          </p:cTn>
                        </p:par>
                        <p:par>
                          <p:cTn id="19" fill="hold">
                            <p:stCondLst>
                              <p:cond delay="1750"/>
                            </p:stCondLst>
                            <p:childTnLst>
                              <p:par>
                                <p:cTn id="20" presetID="2" presetClass="entr" presetSubtype="4" fill="hold" grpId="0" nodeType="afterEffect">
                                  <p:stCondLst>
                                    <p:cond delay="0"/>
                                  </p:stCondLst>
                                  <p:childTnLst>
                                    <p:set>
                                      <p:cBhvr>
                                        <p:cTn id="21" dur="1" fill="hold">
                                          <p:stCondLst>
                                            <p:cond delay="0"/>
                                          </p:stCondLst>
                                        </p:cTn>
                                        <p:tgtEl>
                                          <p:spTgt spid="9"/>
                                        </p:tgtEl>
                                        <p:attrNameLst>
                                          <p:attrName>style.visibility</p:attrName>
                                        </p:attrNameLst>
                                      </p:cBhvr>
                                      <p:to>
                                        <p:strVal val="visible"/>
                                      </p:to>
                                    </p:set>
                                    <p:anim calcmode="lin" valueType="num">
                                      <p:cBhvr additive="base">
                                        <p:cTn id="22" dur="500" fill="hold"/>
                                        <p:tgtEl>
                                          <p:spTgt spid="9"/>
                                        </p:tgtEl>
                                        <p:attrNameLst>
                                          <p:attrName>ppt_x</p:attrName>
                                        </p:attrNameLst>
                                      </p:cBhvr>
                                      <p:tavLst>
                                        <p:tav tm="0">
                                          <p:val>
                                            <p:strVal val="#ppt_x"/>
                                          </p:val>
                                        </p:tav>
                                        <p:tav tm="100000">
                                          <p:val>
                                            <p:strVal val="#ppt_x"/>
                                          </p:val>
                                        </p:tav>
                                      </p:tavLst>
                                    </p:anim>
                                    <p:anim calcmode="lin" valueType="num">
                                      <p:cBhvr additive="base">
                                        <p:cTn id="23" dur="500" fill="hold"/>
                                        <p:tgtEl>
                                          <p:spTgt spid="9"/>
                                        </p:tgtEl>
                                        <p:attrNameLst>
                                          <p:attrName>ppt_y</p:attrName>
                                        </p:attrNameLst>
                                      </p:cBhvr>
                                      <p:tavLst>
                                        <p:tav tm="0">
                                          <p:val>
                                            <p:strVal val="1+#ppt_h/2"/>
                                          </p:val>
                                        </p:tav>
                                        <p:tav tm="100000">
                                          <p:val>
                                            <p:strVal val="#ppt_y"/>
                                          </p:val>
                                        </p:tav>
                                      </p:tavLst>
                                    </p:anim>
                                  </p:childTnLst>
                                </p:cTn>
                              </p:par>
                            </p:childTnLst>
                          </p:cTn>
                        </p:par>
                        <p:par>
                          <p:cTn id="24" fill="hold">
                            <p:stCondLst>
                              <p:cond delay="2250"/>
                            </p:stCondLst>
                            <p:childTnLst>
                              <p:par>
                                <p:cTn id="25" presetID="2" presetClass="entr" presetSubtype="4" fill="hold" grpId="0" nodeType="afterEffect">
                                  <p:stCondLst>
                                    <p:cond delay="0"/>
                                  </p:stCondLst>
                                  <p:childTnLst>
                                    <p:set>
                                      <p:cBhvr>
                                        <p:cTn id="26" dur="1" fill="hold">
                                          <p:stCondLst>
                                            <p:cond delay="0"/>
                                          </p:stCondLst>
                                        </p:cTn>
                                        <p:tgtEl>
                                          <p:spTgt spid="10"/>
                                        </p:tgtEl>
                                        <p:attrNameLst>
                                          <p:attrName>style.visibility</p:attrName>
                                        </p:attrNameLst>
                                      </p:cBhvr>
                                      <p:to>
                                        <p:strVal val="visible"/>
                                      </p:to>
                                    </p:set>
                                    <p:anim calcmode="lin" valueType="num">
                                      <p:cBhvr additive="base">
                                        <p:cTn id="27" dur="500" fill="hold"/>
                                        <p:tgtEl>
                                          <p:spTgt spid="10"/>
                                        </p:tgtEl>
                                        <p:attrNameLst>
                                          <p:attrName>ppt_x</p:attrName>
                                        </p:attrNameLst>
                                      </p:cBhvr>
                                      <p:tavLst>
                                        <p:tav tm="0">
                                          <p:val>
                                            <p:strVal val="#ppt_x"/>
                                          </p:val>
                                        </p:tav>
                                        <p:tav tm="100000">
                                          <p:val>
                                            <p:strVal val="#ppt_x"/>
                                          </p:val>
                                        </p:tav>
                                      </p:tavLst>
                                    </p:anim>
                                    <p:anim calcmode="lin" valueType="num">
                                      <p:cBhvr additive="base">
                                        <p:cTn id="28" dur="500" fill="hold"/>
                                        <p:tgtEl>
                                          <p:spTgt spid="10"/>
                                        </p:tgtEl>
                                        <p:attrNameLst>
                                          <p:attrName>ppt_y</p:attrName>
                                        </p:attrNameLst>
                                      </p:cBhvr>
                                      <p:tavLst>
                                        <p:tav tm="0">
                                          <p:val>
                                            <p:strVal val="1+#ppt_h/2"/>
                                          </p:val>
                                        </p:tav>
                                        <p:tav tm="100000">
                                          <p:val>
                                            <p:strVal val="#ppt_y"/>
                                          </p:val>
                                        </p:tav>
                                      </p:tavLst>
                                    </p:anim>
                                  </p:childTnLst>
                                </p:cTn>
                              </p:par>
                            </p:childTnLst>
                          </p:cTn>
                        </p:par>
                        <p:par>
                          <p:cTn id="29" fill="hold">
                            <p:stCondLst>
                              <p:cond delay="2750"/>
                            </p:stCondLst>
                            <p:childTnLst>
                              <p:par>
                                <p:cTn id="30" presetID="2" presetClass="entr" presetSubtype="4" fill="hold" grpId="0" nodeType="afterEffect">
                                  <p:stCondLst>
                                    <p:cond delay="0"/>
                                  </p:stCondLst>
                                  <p:childTnLst>
                                    <p:set>
                                      <p:cBhvr>
                                        <p:cTn id="31" dur="1" fill="hold">
                                          <p:stCondLst>
                                            <p:cond delay="0"/>
                                          </p:stCondLst>
                                        </p:cTn>
                                        <p:tgtEl>
                                          <p:spTgt spid="13"/>
                                        </p:tgtEl>
                                        <p:attrNameLst>
                                          <p:attrName>style.visibility</p:attrName>
                                        </p:attrNameLst>
                                      </p:cBhvr>
                                      <p:to>
                                        <p:strVal val="visible"/>
                                      </p:to>
                                    </p:set>
                                    <p:anim calcmode="lin" valueType="num">
                                      <p:cBhvr additive="base">
                                        <p:cTn id="32" dur="500" fill="hold"/>
                                        <p:tgtEl>
                                          <p:spTgt spid="13"/>
                                        </p:tgtEl>
                                        <p:attrNameLst>
                                          <p:attrName>ppt_x</p:attrName>
                                        </p:attrNameLst>
                                      </p:cBhvr>
                                      <p:tavLst>
                                        <p:tav tm="0">
                                          <p:val>
                                            <p:strVal val="#ppt_x"/>
                                          </p:val>
                                        </p:tav>
                                        <p:tav tm="100000">
                                          <p:val>
                                            <p:strVal val="#ppt_x"/>
                                          </p:val>
                                        </p:tav>
                                      </p:tavLst>
                                    </p:anim>
                                    <p:anim calcmode="lin" valueType="num">
                                      <p:cBhvr additive="base">
                                        <p:cTn id="33" dur="500" fill="hold"/>
                                        <p:tgtEl>
                                          <p:spTgt spid="13"/>
                                        </p:tgtEl>
                                        <p:attrNameLst>
                                          <p:attrName>ppt_y</p:attrName>
                                        </p:attrNameLst>
                                      </p:cBhvr>
                                      <p:tavLst>
                                        <p:tav tm="0">
                                          <p:val>
                                            <p:strVal val="1+#ppt_h/2"/>
                                          </p:val>
                                        </p:tav>
                                        <p:tav tm="100000">
                                          <p:val>
                                            <p:strVal val="#ppt_y"/>
                                          </p:val>
                                        </p:tav>
                                      </p:tavLst>
                                    </p:anim>
                                  </p:childTnLst>
                                </p:cTn>
                              </p:par>
                              <p:par>
                                <p:cTn id="34" presetID="2" presetClass="entr" presetSubtype="8" decel="100000" fill="hold" grpId="0" nodeType="withEffect">
                                  <p:stCondLst>
                                    <p:cond delay="500"/>
                                  </p:stCondLst>
                                  <p:childTnLst>
                                    <p:set>
                                      <p:cBhvr>
                                        <p:cTn id="35" dur="1" fill="hold">
                                          <p:stCondLst>
                                            <p:cond delay="0"/>
                                          </p:stCondLst>
                                        </p:cTn>
                                        <p:tgtEl>
                                          <p:spTgt spid="14"/>
                                        </p:tgtEl>
                                        <p:attrNameLst>
                                          <p:attrName>style.visibility</p:attrName>
                                        </p:attrNameLst>
                                      </p:cBhvr>
                                      <p:to>
                                        <p:strVal val="visible"/>
                                      </p:to>
                                    </p:set>
                                    <p:anim calcmode="lin" valueType="num">
                                      <p:cBhvr additive="base">
                                        <p:cTn id="36" dur="500" fill="hold"/>
                                        <p:tgtEl>
                                          <p:spTgt spid="14"/>
                                        </p:tgtEl>
                                        <p:attrNameLst>
                                          <p:attrName>ppt_x</p:attrName>
                                        </p:attrNameLst>
                                      </p:cBhvr>
                                      <p:tavLst>
                                        <p:tav tm="0">
                                          <p:val>
                                            <p:strVal val="0-#ppt_w/2"/>
                                          </p:val>
                                        </p:tav>
                                        <p:tav tm="100000">
                                          <p:val>
                                            <p:strVal val="#ppt_x"/>
                                          </p:val>
                                        </p:tav>
                                      </p:tavLst>
                                    </p:anim>
                                    <p:anim calcmode="lin" valueType="num">
                                      <p:cBhvr additive="base">
                                        <p:cTn id="37" dur="500" fill="hold"/>
                                        <p:tgtEl>
                                          <p:spTgt spid="14"/>
                                        </p:tgtEl>
                                        <p:attrNameLst>
                                          <p:attrName>ppt_y</p:attrName>
                                        </p:attrNameLst>
                                      </p:cBhvr>
                                      <p:tavLst>
                                        <p:tav tm="0">
                                          <p:val>
                                            <p:strVal val="#ppt_y"/>
                                          </p:val>
                                        </p:tav>
                                        <p:tav tm="100000">
                                          <p:val>
                                            <p:strVal val="#ppt_y"/>
                                          </p:val>
                                        </p:tav>
                                      </p:tavLst>
                                    </p:anim>
                                  </p:childTnLst>
                                </p:cTn>
                              </p:par>
                            </p:childTnLst>
                          </p:cTn>
                        </p:par>
                        <p:par>
                          <p:cTn id="38" fill="hold">
                            <p:stCondLst>
                              <p:cond delay="3750"/>
                            </p:stCondLst>
                            <p:childTnLst>
                              <p:par>
                                <p:cTn id="39" presetID="2" presetClass="entr" presetSubtype="2" fill="hold" nodeType="afterEffect">
                                  <p:stCondLst>
                                    <p:cond delay="0"/>
                                  </p:stCondLst>
                                  <p:childTnLst>
                                    <p:set>
                                      <p:cBhvr>
                                        <p:cTn id="40" dur="1" fill="hold">
                                          <p:stCondLst>
                                            <p:cond delay="0"/>
                                          </p:stCondLst>
                                        </p:cTn>
                                        <p:tgtEl>
                                          <p:spTgt spid="68"/>
                                        </p:tgtEl>
                                        <p:attrNameLst>
                                          <p:attrName>style.visibility</p:attrName>
                                        </p:attrNameLst>
                                      </p:cBhvr>
                                      <p:to>
                                        <p:strVal val="visible"/>
                                      </p:to>
                                    </p:set>
                                    <p:anim calcmode="lin" valueType="num">
                                      <p:cBhvr additive="base">
                                        <p:cTn id="41" dur="500" fill="hold"/>
                                        <p:tgtEl>
                                          <p:spTgt spid="68"/>
                                        </p:tgtEl>
                                        <p:attrNameLst>
                                          <p:attrName>ppt_x</p:attrName>
                                        </p:attrNameLst>
                                      </p:cBhvr>
                                      <p:tavLst>
                                        <p:tav tm="0">
                                          <p:val>
                                            <p:strVal val="1+#ppt_w/2"/>
                                          </p:val>
                                        </p:tav>
                                        <p:tav tm="100000">
                                          <p:val>
                                            <p:strVal val="#ppt_x"/>
                                          </p:val>
                                        </p:tav>
                                      </p:tavLst>
                                    </p:anim>
                                    <p:anim calcmode="lin" valueType="num">
                                      <p:cBhvr additive="base">
                                        <p:cTn id="42" dur="500" fill="hold"/>
                                        <p:tgtEl>
                                          <p:spTgt spid="6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7" grpId="0"/>
      <p:bldP spid="8" grpId="0"/>
      <p:bldP spid="9" grpId="0"/>
      <p:bldP spid="10" grpId="0"/>
      <p:bldP spid="13" grpId="0"/>
      <p:bldP spid="14" grpId="0" animBg="1"/>
    </p:bldLst>
  </p:timing>
</p:sld>
</file>

<file path=ppt/slides/slide88.xml><?xml version="1.0" encoding="utf-8"?>
<p:sld xmlns:a="http://schemas.openxmlformats.org/drawingml/2006/main" xmlns:r="http://schemas.openxmlformats.org/officeDocument/2006/relationships" xmlns:p="http://schemas.openxmlformats.org/presentationml/2006/main" showMasterSp="0">
  <p:cSld>
    <p:spTree>
      <p:nvGrpSpPr>
        <p:cNvPr id="1" name="">
          <a:extLst>
            <a:ext uri="{FF2B5EF4-FFF2-40B4-BE49-F238E27FC236}">
              <a16:creationId xmlns:a16="http://schemas.microsoft.com/office/drawing/2014/main" id="{2EBC49CC-6504-DAAE-01F6-F56A6B49086C}"/>
            </a:ext>
          </a:extLst>
        </p:cNvPr>
        <p:cNvGrpSpPr/>
        <p:nvPr/>
      </p:nvGrpSpPr>
      <p:grpSpPr>
        <a:xfrm>
          <a:off x="0" y="0"/>
          <a:ext cx="0" cy="0"/>
          <a:chOff x="0" y="0"/>
          <a:chExt cx="0" cy="0"/>
        </a:xfrm>
      </p:grpSpPr>
      <p:sp>
        <p:nvSpPr>
          <p:cNvPr id="5" name="Text Placeholder 4">
            <a:extLst>
              <a:ext uri="{FF2B5EF4-FFF2-40B4-BE49-F238E27FC236}">
                <a16:creationId xmlns:a16="http://schemas.microsoft.com/office/drawing/2014/main" id="{585D6D7D-37BC-A2A0-A135-3C4E4E66D3B8}"/>
              </a:ext>
            </a:extLst>
          </p:cNvPr>
          <p:cNvSpPr txBox="1">
            <a:spLocks/>
          </p:cNvSpPr>
          <p:nvPr/>
        </p:nvSpPr>
        <p:spPr>
          <a:xfrm>
            <a:off x="2548507" y="470193"/>
            <a:ext cx="6314595" cy="918045"/>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lnSpc>
                <a:spcPct val="114000"/>
              </a:lnSpc>
              <a:buNone/>
              <a:defRPr/>
            </a:pPr>
            <a:r>
              <a:rPr lang="en-US" sz="2500" dirty="0">
                <a:solidFill>
                  <a:schemeClr val="bg1">
                    <a:lumMod val="50000"/>
                  </a:schemeClr>
                </a:solidFill>
                <a:latin typeface="Bebas Neue" panose="020B0606020202050201" pitchFamily="34" charset="0"/>
                <a:cs typeface="Calibri"/>
              </a:rPr>
              <a:t>PROFESSIONAL PROGRAM IN UI &amp; UX DESIGN</a:t>
            </a:r>
            <a:endParaRPr lang="id-ID" sz="2500" dirty="0">
              <a:solidFill>
                <a:schemeClr val="bg1">
                  <a:lumMod val="50000"/>
                </a:schemeClr>
              </a:solidFill>
              <a:latin typeface="Bebas Neue" panose="020B0606020202050201" pitchFamily="34" charset="0"/>
              <a:cs typeface="Calibri"/>
            </a:endParaRPr>
          </a:p>
        </p:txBody>
      </p:sp>
      <p:sp>
        <p:nvSpPr>
          <p:cNvPr id="12" name="TextBox 11">
            <a:extLst>
              <a:ext uri="{FF2B5EF4-FFF2-40B4-BE49-F238E27FC236}">
                <a16:creationId xmlns:a16="http://schemas.microsoft.com/office/drawing/2014/main" id="{D692A845-C553-A1AC-BD36-A0BCB9EF6B0A}"/>
              </a:ext>
            </a:extLst>
          </p:cNvPr>
          <p:cNvSpPr txBox="1"/>
          <p:nvPr/>
        </p:nvSpPr>
        <p:spPr>
          <a:xfrm>
            <a:off x="6589059" y="1608866"/>
            <a:ext cx="4764741" cy="4955203"/>
          </a:xfrm>
          <a:prstGeom prst="rect">
            <a:avLst/>
          </a:prstGeom>
          <a:noFill/>
        </p:spPr>
        <p:txBody>
          <a:bodyPr wrap="square" rtlCol="0">
            <a:spAutoFit/>
          </a:bodyPr>
          <a:lstStyle/>
          <a:p>
            <a:pPr>
              <a:spcAft>
                <a:spcPts val="1200"/>
              </a:spcAft>
            </a:pPr>
            <a:r>
              <a:rPr lang="en-US" b="1" dirty="0"/>
              <a:t>LEARNING OBJECTIVE: </a:t>
            </a:r>
          </a:p>
          <a:p>
            <a:r>
              <a:rPr lang="en-IN" dirty="0"/>
              <a:t>The Professional Program in UI &amp; UX (PPUIUX) is an intensive 12-month course designed to equip students with the essential skills and knowledge required to excel in the field of user interface and user experience design. This program covers a comprehensive range of topics, from the fundamental principles of UI/UX design to advanced techniques in wireframing, prototyping, and usability testing. Students will gain hands-on experience with industry-standard tools and methodologies, preparing them to create intuitive and engaging digital experiences. The curriculum is designed to foster creativity, critical thinking, and technical proficiency, ensuring that graduates are well-prepared to meet the demands of the rapidly evolving digital landscape.</a:t>
            </a:r>
          </a:p>
        </p:txBody>
      </p:sp>
      <p:sp>
        <p:nvSpPr>
          <p:cNvPr id="7" name="Rectangle 6">
            <a:extLst>
              <a:ext uri="{FF2B5EF4-FFF2-40B4-BE49-F238E27FC236}">
                <a16:creationId xmlns:a16="http://schemas.microsoft.com/office/drawing/2014/main" id="{6B6F5D81-805C-75B6-A4E9-84B493694AEA}"/>
              </a:ext>
            </a:extLst>
          </p:cNvPr>
          <p:cNvSpPr/>
          <p:nvPr/>
        </p:nvSpPr>
        <p:spPr>
          <a:xfrm>
            <a:off x="-2" y="6707188"/>
            <a:ext cx="12192002" cy="150812"/>
          </a:xfrm>
          <a:prstGeom prst="rect">
            <a:avLst/>
          </a:prstGeom>
          <a:solidFill>
            <a:srgbClr val="666666"/>
          </a:solid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2400" dirty="0">
              <a:latin typeface="Arial"/>
              <a:cs typeface="Arial"/>
            </a:endParaRPr>
          </a:p>
        </p:txBody>
      </p:sp>
      <p:sp>
        <p:nvSpPr>
          <p:cNvPr id="9" name="Rectangle 8">
            <a:extLst>
              <a:ext uri="{FF2B5EF4-FFF2-40B4-BE49-F238E27FC236}">
                <a16:creationId xmlns:a16="http://schemas.microsoft.com/office/drawing/2014/main" id="{9AA4398F-C8D9-F177-51B1-9FEA758909B2}"/>
              </a:ext>
            </a:extLst>
          </p:cNvPr>
          <p:cNvSpPr/>
          <p:nvPr/>
        </p:nvSpPr>
        <p:spPr>
          <a:xfrm>
            <a:off x="2588103" y="985695"/>
            <a:ext cx="6217920" cy="45719"/>
          </a:xfrm>
          <a:prstGeom prst="rect">
            <a:avLst/>
          </a:prstGeom>
          <a:gradFill flip="none" rotWithShape="1">
            <a:gsLst>
              <a:gs pos="0">
                <a:schemeClr val="accent1">
                  <a:lumMod val="40000"/>
                  <a:lumOff val="60000"/>
                </a:schemeClr>
              </a:gs>
              <a:gs pos="46000">
                <a:schemeClr val="accent1">
                  <a:lumMod val="95000"/>
                  <a:lumOff val="5000"/>
                </a:schemeClr>
              </a:gs>
              <a:gs pos="100000">
                <a:schemeClr val="accent1">
                  <a:lumMod val="60000"/>
                </a:schemeClr>
              </a:gs>
            </a:gsLst>
            <a:path path="circle">
              <a:fillToRect l="50000" t="130000" r="50000" b="-3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pic>
        <p:nvPicPr>
          <p:cNvPr id="2" name="Picture 1" descr="A logo for a company&#10;&#10;Description automatically generated">
            <a:extLst>
              <a:ext uri="{FF2B5EF4-FFF2-40B4-BE49-F238E27FC236}">
                <a16:creationId xmlns:a16="http://schemas.microsoft.com/office/drawing/2014/main" id="{9DF25E3A-B54F-9FC1-11CF-73230A4D40EA}"/>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10823317" y="136290"/>
            <a:ext cx="1213200" cy="1213200"/>
          </a:xfrm>
          <a:prstGeom prst="rect">
            <a:avLst/>
          </a:prstGeom>
        </p:spPr>
      </p:pic>
      <p:sp>
        <p:nvSpPr>
          <p:cNvPr id="3" name="Text Placeholder 4">
            <a:extLst>
              <a:ext uri="{FF2B5EF4-FFF2-40B4-BE49-F238E27FC236}">
                <a16:creationId xmlns:a16="http://schemas.microsoft.com/office/drawing/2014/main" id="{E394EA2A-7CBE-DDE1-72E6-CE30506BCA42}"/>
              </a:ext>
            </a:extLst>
          </p:cNvPr>
          <p:cNvSpPr txBox="1">
            <a:spLocks/>
          </p:cNvSpPr>
          <p:nvPr/>
        </p:nvSpPr>
        <p:spPr>
          <a:xfrm>
            <a:off x="496421" y="1923273"/>
            <a:ext cx="5074127" cy="2984780"/>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1800" dirty="0"/>
              <a:t>3 Days a week (MWF / TTS)</a:t>
            </a:r>
          </a:p>
          <a:p>
            <a:r>
              <a:rPr lang="en-US" sz="1800" dirty="0"/>
              <a:t>Everyday 2 Hrs. (Theory – 1 Hr. &amp; Practical 1 Hr.)</a:t>
            </a:r>
          </a:p>
          <a:p>
            <a:r>
              <a:rPr lang="en-US" sz="1800" dirty="0"/>
              <a:t>Duration: 12 Months</a:t>
            </a:r>
          </a:p>
        </p:txBody>
      </p:sp>
      <p:grpSp>
        <p:nvGrpSpPr>
          <p:cNvPr id="4" name="Group 3">
            <a:extLst>
              <a:ext uri="{FF2B5EF4-FFF2-40B4-BE49-F238E27FC236}">
                <a16:creationId xmlns:a16="http://schemas.microsoft.com/office/drawing/2014/main" id="{DC359379-0A80-49BD-5384-32F16F0EA2C1}"/>
              </a:ext>
            </a:extLst>
          </p:cNvPr>
          <p:cNvGrpSpPr/>
          <p:nvPr/>
        </p:nvGrpSpPr>
        <p:grpSpPr>
          <a:xfrm>
            <a:off x="508000" y="3227764"/>
            <a:ext cx="3594100" cy="3479424"/>
            <a:chOff x="884237" y="2261272"/>
            <a:chExt cx="10277111" cy="9949199"/>
          </a:xfrm>
        </p:grpSpPr>
        <p:sp>
          <p:nvSpPr>
            <p:cNvPr id="6" name="Freeform 81598">
              <a:extLst>
                <a:ext uri="{FF2B5EF4-FFF2-40B4-BE49-F238E27FC236}">
                  <a16:creationId xmlns:a16="http://schemas.microsoft.com/office/drawing/2014/main" id="{8C48158B-05BC-B5D8-E498-208107E50415}"/>
                </a:ext>
              </a:extLst>
            </p:cNvPr>
            <p:cNvSpPr>
              <a:spLocks/>
            </p:cNvSpPr>
            <p:nvPr/>
          </p:nvSpPr>
          <p:spPr bwMode="auto">
            <a:xfrm>
              <a:off x="1719100" y="6258235"/>
              <a:ext cx="6916646" cy="4894407"/>
            </a:xfrm>
            <a:custGeom>
              <a:avLst/>
              <a:gdLst>
                <a:gd name="T0" fmla="*/ 6 w 181"/>
                <a:gd name="T1" fmla="*/ 102 h 128"/>
                <a:gd name="T2" fmla="*/ 39 w 181"/>
                <a:gd name="T3" fmla="*/ 43 h 128"/>
                <a:gd name="T4" fmla="*/ 66 w 181"/>
                <a:gd name="T5" fmla="*/ 30 h 128"/>
                <a:gd name="T6" fmla="*/ 109 w 181"/>
                <a:gd name="T7" fmla="*/ 35 h 128"/>
                <a:gd name="T8" fmla="*/ 119 w 181"/>
                <a:gd name="T9" fmla="*/ 16 h 128"/>
                <a:gd name="T10" fmla="*/ 128 w 181"/>
                <a:gd name="T11" fmla="*/ 0 h 128"/>
                <a:gd name="T12" fmla="*/ 153 w 181"/>
                <a:gd name="T13" fmla="*/ 7 h 128"/>
                <a:gd name="T14" fmla="*/ 140 w 181"/>
                <a:gd name="T15" fmla="*/ 49 h 128"/>
                <a:gd name="T16" fmla="*/ 174 w 181"/>
                <a:gd name="T17" fmla="*/ 76 h 128"/>
                <a:gd name="T18" fmla="*/ 181 w 181"/>
                <a:gd name="T19" fmla="*/ 106 h 128"/>
                <a:gd name="T20" fmla="*/ 177 w 181"/>
                <a:gd name="T21" fmla="*/ 128 h 128"/>
                <a:gd name="T22" fmla="*/ 22 w 181"/>
                <a:gd name="T23" fmla="*/ 128 h 128"/>
                <a:gd name="T24" fmla="*/ 6 w 181"/>
                <a:gd name="T25" fmla="*/ 102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1" h="128">
                  <a:moveTo>
                    <a:pt x="6" y="102"/>
                  </a:moveTo>
                  <a:cubicBezTo>
                    <a:pt x="39" y="43"/>
                    <a:pt x="39" y="43"/>
                    <a:pt x="39" y="43"/>
                  </a:cubicBezTo>
                  <a:cubicBezTo>
                    <a:pt x="46" y="36"/>
                    <a:pt x="56" y="31"/>
                    <a:pt x="66" y="30"/>
                  </a:cubicBezTo>
                  <a:cubicBezTo>
                    <a:pt x="80" y="29"/>
                    <a:pt x="95" y="31"/>
                    <a:pt x="109" y="35"/>
                  </a:cubicBezTo>
                  <a:cubicBezTo>
                    <a:pt x="113" y="29"/>
                    <a:pt x="116" y="22"/>
                    <a:pt x="119" y="16"/>
                  </a:cubicBezTo>
                  <a:cubicBezTo>
                    <a:pt x="120" y="14"/>
                    <a:pt x="127" y="0"/>
                    <a:pt x="128" y="0"/>
                  </a:cubicBezTo>
                  <a:cubicBezTo>
                    <a:pt x="136" y="3"/>
                    <a:pt x="145" y="5"/>
                    <a:pt x="153" y="7"/>
                  </a:cubicBezTo>
                  <a:cubicBezTo>
                    <a:pt x="149" y="21"/>
                    <a:pt x="144" y="35"/>
                    <a:pt x="140" y="49"/>
                  </a:cubicBezTo>
                  <a:cubicBezTo>
                    <a:pt x="153" y="56"/>
                    <a:pt x="166" y="63"/>
                    <a:pt x="174" y="76"/>
                  </a:cubicBezTo>
                  <a:cubicBezTo>
                    <a:pt x="179" y="85"/>
                    <a:pt x="181" y="95"/>
                    <a:pt x="181" y="106"/>
                  </a:cubicBezTo>
                  <a:cubicBezTo>
                    <a:pt x="180" y="113"/>
                    <a:pt x="179" y="121"/>
                    <a:pt x="177" y="128"/>
                  </a:cubicBezTo>
                  <a:cubicBezTo>
                    <a:pt x="22" y="128"/>
                    <a:pt x="22" y="128"/>
                    <a:pt x="22" y="128"/>
                  </a:cubicBezTo>
                  <a:cubicBezTo>
                    <a:pt x="8" y="128"/>
                    <a:pt x="0" y="114"/>
                    <a:pt x="6" y="102"/>
                  </a:cubicBezTo>
                  <a:close/>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8" name="Group 7">
              <a:extLst>
                <a:ext uri="{FF2B5EF4-FFF2-40B4-BE49-F238E27FC236}">
                  <a16:creationId xmlns:a16="http://schemas.microsoft.com/office/drawing/2014/main" id="{A14202CB-57A5-8901-2C4A-7C920EA43D85}"/>
                </a:ext>
              </a:extLst>
            </p:cNvPr>
            <p:cNvGrpSpPr/>
            <p:nvPr/>
          </p:nvGrpSpPr>
          <p:grpSpPr>
            <a:xfrm>
              <a:off x="884237" y="2261272"/>
              <a:ext cx="3950380" cy="7510702"/>
              <a:chOff x="-3471496" y="6031768"/>
              <a:chExt cx="2787858" cy="5300445"/>
            </a:xfrm>
          </p:grpSpPr>
          <p:grpSp>
            <p:nvGrpSpPr>
              <p:cNvPr id="59" name="Group 58">
                <a:extLst>
                  <a:ext uri="{FF2B5EF4-FFF2-40B4-BE49-F238E27FC236}">
                    <a16:creationId xmlns:a16="http://schemas.microsoft.com/office/drawing/2014/main" id="{C166EA80-6ABF-EBA0-B88F-C5DDF40AB44F}"/>
                  </a:ext>
                </a:extLst>
              </p:cNvPr>
              <p:cNvGrpSpPr/>
              <p:nvPr/>
            </p:nvGrpSpPr>
            <p:grpSpPr>
              <a:xfrm>
                <a:off x="-3471496" y="6031768"/>
                <a:ext cx="2787858" cy="5300445"/>
                <a:chOff x="11964378" y="6046786"/>
                <a:chExt cx="3506538" cy="6666845"/>
              </a:xfrm>
            </p:grpSpPr>
            <p:grpSp>
              <p:nvGrpSpPr>
                <p:cNvPr id="61" name="Group 60">
                  <a:extLst>
                    <a:ext uri="{FF2B5EF4-FFF2-40B4-BE49-F238E27FC236}">
                      <a16:creationId xmlns:a16="http://schemas.microsoft.com/office/drawing/2014/main" id="{F43F1DA9-4B50-3072-51ED-D489DF5E1A3B}"/>
                    </a:ext>
                  </a:extLst>
                </p:cNvPr>
                <p:cNvGrpSpPr/>
                <p:nvPr/>
              </p:nvGrpSpPr>
              <p:grpSpPr>
                <a:xfrm>
                  <a:off x="13686031" y="7836986"/>
                  <a:ext cx="1784885" cy="2530780"/>
                  <a:chOff x="13002206" y="10072851"/>
                  <a:chExt cx="1284898" cy="1821851"/>
                </a:xfrm>
              </p:grpSpPr>
              <p:sp>
                <p:nvSpPr>
                  <p:cNvPr id="75" name="Freeform 4248">
                    <a:extLst>
                      <a:ext uri="{FF2B5EF4-FFF2-40B4-BE49-F238E27FC236}">
                        <a16:creationId xmlns:a16="http://schemas.microsoft.com/office/drawing/2014/main" id="{86B63E76-EA1E-2E96-4622-63377C599A16}"/>
                      </a:ext>
                    </a:extLst>
                  </p:cNvPr>
                  <p:cNvSpPr>
                    <a:spLocks/>
                  </p:cNvSpPr>
                  <p:nvPr/>
                </p:nvSpPr>
                <p:spPr bwMode="auto">
                  <a:xfrm>
                    <a:off x="13098099" y="11281021"/>
                    <a:ext cx="249315" cy="613681"/>
                  </a:xfrm>
                  <a:custGeom>
                    <a:avLst/>
                    <a:gdLst>
                      <a:gd name="T0" fmla="*/ 3 w 15"/>
                      <a:gd name="T1" fmla="*/ 37 h 37"/>
                      <a:gd name="T2" fmla="*/ 3 w 15"/>
                      <a:gd name="T3" fmla="*/ 37 h 37"/>
                      <a:gd name="T4" fmla="*/ 5 w 15"/>
                      <a:gd name="T5" fmla="*/ 35 h 37"/>
                      <a:gd name="T6" fmla="*/ 15 w 15"/>
                      <a:gd name="T7" fmla="*/ 3 h 37"/>
                      <a:gd name="T8" fmla="*/ 14 w 15"/>
                      <a:gd name="T9" fmla="*/ 0 h 37"/>
                      <a:gd name="T10" fmla="*/ 11 w 15"/>
                      <a:gd name="T11" fmla="*/ 1 h 37"/>
                      <a:gd name="T12" fmla="*/ 1 w 15"/>
                      <a:gd name="T13" fmla="*/ 35 h 37"/>
                      <a:gd name="T14" fmla="*/ 3 w 15"/>
                      <a:gd name="T15" fmla="*/ 37 h 3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37">
                        <a:moveTo>
                          <a:pt x="3" y="37"/>
                        </a:moveTo>
                        <a:cubicBezTo>
                          <a:pt x="3" y="37"/>
                          <a:pt x="3" y="37"/>
                          <a:pt x="3" y="37"/>
                        </a:cubicBezTo>
                        <a:cubicBezTo>
                          <a:pt x="4" y="36"/>
                          <a:pt x="5" y="36"/>
                          <a:pt x="5" y="35"/>
                        </a:cubicBezTo>
                        <a:cubicBezTo>
                          <a:pt x="4" y="18"/>
                          <a:pt x="14" y="3"/>
                          <a:pt x="15" y="3"/>
                        </a:cubicBezTo>
                        <a:cubicBezTo>
                          <a:pt x="15" y="2"/>
                          <a:pt x="15" y="1"/>
                          <a:pt x="14" y="0"/>
                        </a:cubicBezTo>
                        <a:cubicBezTo>
                          <a:pt x="13" y="0"/>
                          <a:pt x="12" y="0"/>
                          <a:pt x="11" y="1"/>
                        </a:cubicBezTo>
                        <a:cubicBezTo>
                          <a:pt x="11" y="2"/>
                          <a:pt x="0" y="17"/>
                          <a:pt x="1" y="35"/>
                        </a:cubicBezTo>
                        <a:cubicBezTo>
                          <a:pt x="1" y="36"/>
                          <a:pt x="2" y="37"/>
                          <a:pt x="3" y="37"/>
                        </a:cubicBezTo>
                        <a:close/>
                      </a:path>
                    </a:pathLst>
                  </a:custGeom>
                  <a:solidFill>
                    <a:srgbClr val="4B41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 name="Freeform 4250">
                    <a:extLst>
                      <a:ext uri="{FF2B5EF4-FFF2-40B4-BE49-F238E27FC236}">
                        <a16:creationId xmlns:a16="http://schemas.microsoft.com/office/drawing/2014/main" id="{32DABAD5-9457-2A6E-82AA-FB169C80EB05}"/>
                      </a:ext>
                    </a:extLst>
                  </p:cNvPr>
                  <p:cNvSpPr>
                    <a:spLocks/>
                  </p:cNvSpPr>
                  <p:nvPr/>
                </p:nvSpPr>
                <p:spPr bwMode="auto">
                  <a:xfrm>
                    <a:off x="13002206" y="10072851"/>
                    <a:ext cx="1284898" cy="1534200"/>
                  </a:xfrm>
                  <a:custGeom>
                    <a:avLst/>
                    <a:gdLst>
                      <a:gd name="T0" fmla="*/ 16 w 76"/>
                      <a:gd name="T1" fmla="*/ 77 h 92"/>
                      <a:gd name="T2" fmla="*/ 76 w 76"/>
                      <a:gd name="T3" fmla="*/ 8 h 92"/>
                      <a:gd name="T4" fmla="*/ 68 w 76"/>
                      <a:gd name="T5" fmla="*/ 2 h 92"/>
                      <a:gd name="T6" fmla="*/ 16 w 76"/>
                      <a:gd name="T7" fmla="*/ 77 h 92"/>
                    </a:gdLst>
                    <a:ahLst/>
                    <a:cxnLst>
                      <a:cxn ang="0">
                        <a:pos x="T0" y="T1"/>
                      </a:cxn>
                      <a:cxn ang="0">
                        <a:pos x="T2" y="T3"/>
                      </a:cxn>
                      <a:cxn ang="0">
                        <a:pos x="T4" y="T5"/>
                      </a:cxn>
                      <a:cxn ang="0">
                        <a:pos x="T6" y="T7"/>
                      </a:cxn>
                    </a:cxnLst>
                    <a:rect l="0" t="0" r="r" b="b"/>
                    <a:pathLst>
                      <a:path w="76" h="92">
                        <a:moveTo>
                          <a:pt x="16" y="77"/>
                        </a:moveTo>
                        <a:cubicBezTo>
                          <a:pt x="16" y="77"/>
                          <a:pt x="61" y="92"/>
                          <a:pt x="76" y="8"/>
                        </a:cubicBezTo>
                        <a:cubicBezTo>
                          <a:pt x="76" y="3"/>
                          <a:pt x="72" y="0"/>
                          <a:pt x="68" y="2"/>
                        </a:cubicBezTo>
                        <a:cubicBezTo>
                          <a:pt x="47" y="11"/>
                          <a:pt x="0" y="36"/>
                          <a:pt x="16" y="77"/>
                        </a:cubicBezTo>
                        <a:close/>
                      </a:path>
                    </a:pathLst>
                  </a:custGeom>
                  <a:solidFill>
                    <a:srgbClr val="4B41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2" name="Group 61">
                  <a:extLst>
                    <a:ext uri="{FF2B5EF4-FFF2-40B4-BE49-F238E27FC236}">
                      <a16:creationId xmlns:a16="http://schemas.microsoft.com/office/drawing/2014/main" id="{70426762-2853-BB2C-AB3F-6705D5F1D034}"/>
                    </a:ext>
                  </a:extLst>
                </p:cNvPr>
                <p:cNvGrpSpPr/>
                <p:nvPr/>
              </p:nvGrpSpPr>
              <p:grpSpPr>
                <a:xfrm>
                  <a:off x="12694160" y="6046786"/>
                  <a:ext cx="1997962" cy="4313066"/>
                  <a:chOff x="12388531" y="9324919"/>
                  <a:chExt cx="1208184" cy="2608147"/>
                </a:xfrm>
              </p:grpSpPr>
              <p:sp>
                <p:nvSpPr>
                  <p:cNvPr id="71" name="Freeform 4249">
                    <a:extLst>
                      <a:ext uri="{FF2B5EF4-FFF2-40B4-BE49-F238E27FC236}">
                        <a16:creationId xmlns:a16="http://schemas.microsoft.com/office/drawing/2014/main" id="{7745BA79-FFC9-4D8A-E06A-5682B8F1F3BF}"/>
                      </a:ext>
                    </a:extLst>
                  </p:cNvPr>
                  <p:cNvSpPr>
                    <a:spLocks/>
                  </p:cNvSpPr>
                  <p:nvPr/>
                </p:nvSpPr>
                <p:spPr bwMode="auto">
                  <a:xfrm>
                    <a:off x="12983034" y="10839947"/>
                    <a:ext cx="95893" cy="1093119"/>
                  </a:xfrm>
                  <a:custGeom>
                    <a:avLst/>
                    <a:gdLst>
                      <a:gd name="T0" fmla="*/ 3 w 5"/>
                      <a:gd name="T1" fmla="*/ 66 h 66"/>
                      <a:gd name="T2" fmla="*/ 3 w 5"/>
                      <a:gd name="T3" fmla="*/ 66 h 66"/>
                      <a:gd name="T4" fmla="*/ 5 w 5"/>
                      <a:gd name="T5" fmla="*/ 64 h 66"/>
                      <a:gd name="T6" fmla="*/ 4 w 5"/>
                      <a:gd name="T7" fmla="*/ 2 h 66"/>
                      <a:gd name="T8" fmla="*/ 2 w 5"/>
                      <a:gd name="T9" fmla="*/ 0 h 66"/>
                      <a:gd name="T10" fmla="*/ 0 w 5"/>
                      <a:gd name="T11" fmla="*/ 2 h 66"/>
                      <a:gd name="T12" fmla="*/ 1 w 5"/>
                      <a:gd name="T13" fmla="*/ 64 h 66"/>
                      <a:gd name="T14" fmla="*/ 3 w 5"/>
                      <a:gd name="T15" fmla="*/ 66 h 6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66">
                        <a:moveTo>
                          <a:pt x="3" y="66"/>
                        </a:moveTo>
                        <a:cubicBezTo>
                          <a:pt x="3" y="66"/>
                          <a:pt x="3" y="66"/>
                          <a:pt x="3" y="66"/>
                        </a:cubicBezTo>
                        <a:cubicBezTo>
                          <a:pt x="4" y="66"/>
                          <a:pt x="5" y="65"/>
                          <a:pt x="5" y="64"/>
                        </a:cubicBezTo>
                        <a:cubicBezTo>
                          <a:pt x="4" y="2"/>
                          <a:pt x="4" y="2"/>
                          <a:pt x="4" y="2"/>
                        </a:cubicBezTo>
                        <a:cubicBezTo>
                          <a:pt x="4" y="1"/>
                          <a:pt x="3" y="0"/>
                          <a:pt x="2" y="0"/>
                        </a:cubicBezTo>
                        <a:cubicBezTo>
                          <a:pt x="1" y="0"/>
                          <a:pt x="0" y="1"/>
                          <a:pt x="0" y="2"/>
                        </a:cubicBezTo>
                        <a:cubicBezTo>
                          <a:pt x="1" y="64"/>
                          <a:pt x="1" y="64"/>
                          <a:pt x="1" y="64"/>
                        </a:cubicBezTo>
                        <a:cubicBezTo>
                          <a:pt x="1" y="66"/>
                          <a:pt x="2" y="66"/>
                          <a:pt x="3" y="66"/>
                        </a:cubicBezTo>
                        <a:close/>
                      </a:path>
                    </a:pathLst>
                  </a:custGeom>
                  <a:solidFill>
                    <a:srgbClr val="8379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72" name="Group 71">
                    <a:extLst>
                      <a:ext uri="{FF2B5EF4-FFF2-40B4-BE49-F238E27FC236}">
                        <a16:creationId xmlns:a16="http://schemas.microsoft.com/office/drawing/2014/main" id="{16F1F97C-8D90-4120-A274-7F6AE47E5D12}"/>
                      </a:ext>
                    </a:extLst>
                  </p:cNvPr>
                  <p:cNvGrpSpPr/>
                  <p:nvPr/>
                </p:nvGrpSpPr>
                <p:grpSpPr>
                  <a:xfrm>
                    <a:off x="12388531" y="9324919"/>
                    <a:ext cx="1208184" cy="2013637"/>
                    <a:chOff x="12388531" y="9324919"/>
                    <a:chExt cx="1208184" cy="2013637"/>
                  </a:xfrm>
                </p:grpSpPr>
                <p:sp>
                  <p:nvSpPr>
                    <p:cNvPr id="73" name="Freeform 4252">
                      <a:extLst>
                        <a:ext uri="{FF2B5EF4-FFF2-40B4-BE49-F238E27FC236}">
                          <a16:creationId xmlns:a16="http://schemas.microsoft.com/office/drawing/2014/main" id="{61F7F36C-DEC0-A4FE-29F2-BE75DF57B014}"/>
                        </a:ext>
                      </a:extLst>
                    </p:cNvPr>
                    <p:cNvSpPr>
                      <a:spLocks/>
                    </p:cNvSpPr>
                    <p:nvPr/>
                  </p:nvSpPr>
                  <p:spPr bwMode="auto">
                    <a:xfrm>
                      <a:off x="12388531" y="9324919"/>
                      <a:ext cx="1208184" cy="2013637"/>
                    </a:xfrm>
                    <a:custGeom>
                      <a:avLst/>
                      <a:gdLst>
                        <a:gd name="T0" fmla="*/ 31 w 72"/>
                        <a:gd name="T1" fmla="*/ 114 h 120"/>
                        <a:gd name="T2" fmla="*/ 46 w 72"/>
                        <a:gd name="T3" fmla="*/ 113 h 120"/>
                        <a:gd name="T4" fmla="*/ 38 w 72"/>
                        <a:gd name="T5" fmla="*/ 9 h 120"/>
                        <a:gd name="T6" fmla="*/ 31 w 72"/>
                        <a:gd name="T7" fmla="*/ 114 h 120"/>
                      </a:gdLst>
                      <a:ahLst/>
                      <a:cxnLst>
                        <a:cxn ang="0">
                          <a:pos x="T0" y="T1"/>
                        </a:cxn>
                        <a:cxn ang="0">
                          <a:pos x="T2" y="T3"/>
                        </a:cxn>
                        <a:cxn ang="0">
                          <a:pos x="T4" y="T5"/>
                        </a:cxn>
                        <a:cxn ang="0">
                          <a:pos x="T6" y="T7"/>
                        </a:cxn>
                      </a:cxnLst>
                      <a:rect l="0" t="0" r="r" b="b"/>
                      <a:pathLst>
                        <a:path w="72" h="120">
                          <a:moveTo>
                            <a:pt x="31" y="114"/>
                          </a:moveTo>
                          <a:cubicBezTo>
                            <a:pt x="34" y="120"/>
                            <a:pt x="44" y="119"/>
                            <a:pt x="46" y="113"/>
                          </a:cubicBezTo>
                          <a:cubicBezTo>
                            <a:pt x="55" y="82"/>
                            <a:pt x="72" y="16"/>
                            <a:pt x="38" y="9"/>
                          </a:cubicBezTo>
                          <a:cubicBezTo>
                            <a:pt x="0" y="0"/>
                            <a:pt x="13" y="77"/>
                            <a:pt x="31" y="114"/>
                          </a:cubicBezTo>
                          <a:close/>
                        </a:path>
                      </a:pathLst>
                    </a:custGeom>
                    <a:solidFill>
                      <a:srgbClr val="8379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 name="Freeform 4253">
                      <a:extLst>
                        <a:ext uri="{FF2B5EF4-FFF2-40B4-BE49-F238E27FC236}">
                          <a16:creationId xmlns:a16="http://schemas.microsoft.com/office/drawing/2014/main" id="{F120A2AB-F2C4-686E-ACEB-34BAC25E5D6C}"/>
                        </a:ext>
                      </a:extLst>
                    </p:cNvPr>
                    <p:cNvSpPr>
                      <a:spLocks/>
                    </p:cNvSpPr>
                    <p:nvPr/>
                  </p:nvSpPr>
                  <p:spPr bwMode="auto">
                    <a:xfrm>
                      <a:off x="12963855" y="9804364"/>
                      <a:ext cx="95893" cy="1495842"/>
                    </a:xfrm>
                    <a:custGeom>
                      <a:avLst/>
                      <a:gdLst>
                        <a:gd name="T0" fmla="*/ 5 w 6"/>
                        <a:gd name="T1" fmla="*/ 90 h 90"/>
                        <a:gd name="T2" fmla="*/ 5 w 6"/>
                        <a:gd name="T3" fmla="*/ 90 h 90"/>
                        <a:gd name="T4" fmla="*/ 6 w 6"/>
                        <a:gd name="T5" fmla="*/ 89 h 90"/>
                        <a:gd name="T6" fmla="*/ 2 w 6"/>
                        <a:gd name="T7" fmla="*/ 1 h 90"/>
                        <a:gd name="T8" fmla="*/ 1 w 6"/>
                        <a:gd name="T9" fmla="*/ 0 h 90"/>
                        <a:gd name="T10" fmla="*/ 0 w 6"/>
                        <a:gd name="T11" fmla="*/ 1 h 90"/>
                        <a:gd name="T12" fmla="*/ 4 w 6"/>
                        <a:gd name="T13" fmla="*/ 89 h 90"/>
                        <a:gd name="T14" fmla="*/ 5 w 6"/>
                        <a:gd name="T15" fmla="*/ 90 h 9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90">
                          <a:moveTo>
                            <a:pt x="5" y="90"/>
                          </a:moveTo>
                          <a:cubicBezTo>
                            <a:pt x="5" y="90"/>
                            <a:pt x="5" y="90"/>
                            <a:pt x="5" y="90"/>
                          </a:cubicBezTo>
                          <a:cubicBezTo>
                            <a:pt x="5" y="90"/>
                            <a:pt x="6" y="89"/>
                            <a:pt x="6" y="89"/>
                          </a:cubicBezTo>
                          <a:cubicBezTo>
                            <a:pt x="2" y="1"/>
                            <a:pt x="2" y="1"/>
                            <a:pt x="2" y="1"/>
                          </a:cubicBezTo>
                          <a:cubicBezTo>
                            <a:pt x="2" y="1"/>
                            <a:pt x="2" y="0"/>
                            <a:pt x="1" y="0"/>
                          </a:cubicBezTo>
                          <a:cubicBezTo>
                            <a:pt x="0" y="0"/>
                            <a:pt x="0" y="1"/>
                            <a:pt x="0" y="1"/>
                          </a:cubicBezTo>
                          <a:cubicBezTo>
                            <a:pt x="4" y="89"/>
                            <a:pt x="4" y="89"/>
                            <a:pt x="4" y="89"/>
                          </a:cubicBezTo>
                          <a:cubicBezTo>
                            <a:pt x="4" y="89"/>
                            <a:pt x="4" y="90"/>
                            <a:pt x="5" y="90"/>
                          </a:cubicBezTo>
                          <a:close/>
                        </a:path>
                      </a:pathLst>
                    </a:custGeom>
                    <a:solidFill>
                      <a:srgbClr val="4B41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grpSp>
              <p:nvGrpSpPr>
                <p:cNvPr id="63" name="Group 62">
                  <a:extLst>
                    <a:ext uri="{FF2B5EF4-FFF2-40B4-BE49-F238E27FC236}">
                      <a16:creationId xmlns:a16="http://schemas.microsoft.com/office/drawing/2014/main" id="{80BEAA43-371F-FAAD-BDF6-02287D898F5F}"/>
                    </a:ext>
                  </a:extLst>
                </p:cNvPr>
                <p:cNvGrpSpPr/>
                <p:nvPr/>
              </p:nvGrpSpPr>
              <p:grpSpPr>
                <a:xfrm rot="382393">
                  <a:off x="11964378" y="8619935"/>
                  <a:ext cx="1658571" cy="1704006"/>
                  <a:chOff x="11506364" y="10590632"/>
                  <a:chExt cx="1399962" cy="1438313"/>
                </a:xfrm>
              </p:grpSpPr>
              <p:sp>
                <p:nvSpPr>
                  <p:cNvPr id="68" name="Freeform 4245">
                    <a:extLst>
                      <a:ext uri="{FF2B5EF4-FFF2-40B4-BE49-F238E27FC236}">
                        <a16:creationId xmlns:a16="http://schemas.microsoft.com/office/drawing/2014/main" id="{58A81F2B-4F8D-177A-89D8-21C916CE6284}"/>
                      </a:ext>
                    </a:extLst>
                  </p:cNvPr>
                  <p:cNvSpPr>
                    <a:spLocks/>
                  </p:cNvSpPr>
                  <p:nvPr/>
                </p:nvSpPr>
                <p:spPr bwMode="auto">
                  <a:xfrm>
                    <a:off x="12580304" y="11434443"/>
                    <a:ext cx="326022" cy="517795"/>
                  </a:xfrm>
                  <a:custGeom>
                    <a:avLst/>
                    <a:gdLst>
                      <a:gd name="T0" fmla="*/ 18 w 20"/>
                      <a:gd name="T1" fmla="*/ 31 h 31"/>
                      <a:gd name="T2" fmla="*/ 19 w 20"/>
                      <a:gd name="T3" fmla="*/ 29 h 31"/>
                      <a:gd name="T4" fmla="*/ 3 w 20"/>
                      <a:gd name="T5" fmla="*/ 0 h 31"/>
                      <a:gd name="T6" fmla="*/ 1 w 20"/>
                      <a:gd name="T7" fmla="*/ 1 h 31"/>
                      <a:gd name="T8" fmla="*/ 1 w 20"/>
                      <a:gd name="T9" fmla="*/ 4 h 31"/>
                      <a:gd name="T10" fmla="*/ 9 w 20"/>
                      <a:gd name="T11" fmla="*/ 10 h 31"/>
                      <a:gd name="T12" fmla="*/ 16 w 20"/>
                      <a:gd name="T13" fmla="*/ 29 h 31"/>
                      <a:gd name="T14" fmla="*/ 17 w 20"/>
                      <a:gd name="T15" fmla="*/ 31 h 31"/>
                      <a:gd name="T16" fmla="*/ 18 w 20"/>
                      <a:gd name="T17"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31">
                        <a:moveTo>
                          <a:pt x="18" y="31"/>
                        </a:moveTo>
                        <a:cubicBezTo>
                          <a:pt x="19" y="31"/>
                          <a:pt x="19" y="30"/>
                          <a:pt x="19" y="29"/>
                        </a:cubicBezTo>
                        <a:cubicBezTo>
                          <a:pt x="20" y="9"/>
                          <a:pt x="4" y="1"/>
                          <a:pt x="3" y="0"/>
                        </a:cubicBezTo>
                        <a:cubicBezTo>
                          <a:pt x="2" y="0"/>
                          <a:pt x="1" y="0"/>
                          <a:pt x="1" y="1"/>
                        </a:cubicBezTo>
                        <a:cubicBezTo>
                          <a:pt x="0" y="2"/>
                          <a:pt x="0" y="3"/>
                          <a:pt x="1" y="4"/>
                        </a:cubicBezTo>
                        <a:cubicBezTo>
                          <a:pt x="1" y="4"/>
                          <a:pt x="5" y="6"/>
                          <a:pt x="9" y="10"/>
                        </a:cubicBezTo>
                        <a:cubicBezTo>
                          <a:pt x="13" y="16"/>
                          <a:pt x="16" y="22"/>
                          <a:pt x="16" y="29"/>
                        </a:cubicBezTo>
                        <a:cubicBezTo>
                          <a:pt x="16" y="30"/>
                          <a:pt x="16" y="31"/>
                          <a:pt x="17" y="31"/>
                        </a:cubicBezTo>
                        <a:lnTo>
                          <a:pt x="18" y="31"/>
                        </a:lnTo>
                        <a:close/>
                      </a:path>
                    </a:pathLst>
                  </a:custGeom>
                  <a:solidFill>
                    <a:srgbClr val="8379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 name="Freeform 4251">
                    <a:extLst>
                      <a:ext uri="{FF2B5EF4-FFF2-40B4-BE49-F238E27FC236}">
                        <a16:creationId xmlns:a16="http://schemas.microsoft.com/office/drawing/2014/main" id="{C8AE0D49-09EA-203A-C1BD-0DFB94E9F146}"/>
                      </a:ext>
                    </a:extLst>
                  </p:cNvPr>
                  <p:cNvSpPr>
                    <a:spLocks/>
                  </p:cNvSpPr>
                  <p:nvPr/>
                </p:nvSpPr>
                <p:spPr bwMode="auto">
                  <a:xfrm>
                    <a:off x="11506364" y="10590632"/>
                    <a:ext cx="1361606" cy="1438313"/>
                  </a:xfrm>
                  <a:custGeom>
                    <a:avLst/>
                    <a:gdLst>
                      <a:gd name="T0" fmla="*/ 76 w 82"/>
                      <a:gd name="T1" fmla="*/ 62 h 87"/>
                      <a:gd name="T2" fmla="*/ 2 w 82"/>
                      <a:gd name="T3" fmla="*/ 9 h 87"/>
                      <a:gd name="T4" fmla="*/ 8 w 82"/>
                      <a:gd name="T5" fmla="*/ 1 h 87"/>
                      <a:gd name="T6" fmla="*/ 76 w 82"/>
                      <a:gd name="T7" fmla="*/ 62 h 87"/>
                    </a:gdLst>
                    <a:ahLst/>
                    <a:cxnLst>
                      <a:cxn ang="0">
                        <a:pos x="T0" y="T1"/>
                      </a:cxn>
                      <a:cxn ang="0">
                        <a:pos x="T2" y="T3"/>
                      </a:cxn>
                      <a:cxn ang="0">
                        <a:pos x="T4" y="T5"/>
                      </a:cxn>
                      <a:cxn ang="0">
                        <a:pos x="T6" y="T7"/>
                      </a:cxn>
                    </a:cxnLst>
                    <a:rect l="0" t="0" r="r" b="b"/>
                    <a:pathLst>
                      <a:path w="82" h="87">
                        <a:moveTo>
                          <a:pt x="76" y="62"/>
                        </a:moveTo>
                        <a:cubicBezTo>
                          <a:pt x="76" y="62"/>
                          <a:pt x="36" y="87"/>
                          <a:pt x="2" y="9"/>
                        </a:cubicBezTo>
                        <a:cubicBezTo>
                          <a:pt x="0" y="5"/>
                          <a:pt x="4" y="0"/>
                          <a:pt x="8" y="1"/>
                        </a:cubicBezTo>
                        <a:cubicBezTo>
                          <a:pt x="30" y="5"/>
                          <a:pt x="82" y="19"/>
                          <a:pt x="76" y="62"/>
                        </a:cubicBezTo>
                        <a:close/>
                      </a:path>
                    </a:pathLst>
                  </a:custGeom>
                  <a:solidFill>
                    <a:srgbClr val="8379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 name="Freeform 4254">
                    <a:extLst>
                      <a:ext uri="{FF2B5EF4-FFF2-40B4-BE49-F238E27FC236}">
                        <a16:creationId xmlns:a16="http://schemas.microsoft.com/office/drawing/2014/main" id="{1933FABA-2BAC-7602-8F15-A31A35CF7844}"/>
                      </a:ext>
                    </a:extLst>
                  </p:cNvPr>
                  <p:cNvSpPr>
                    <a:spLocks/>
                  </p:cNvSpPr>
                  <p:nvPr/>
                </p:nvSpPr>
                <p:spPr bwMode="auto">
                  <a:xfrm>
                    <a:off x="11947451" y="10935827"/>
                    <a:ext cx="824639" cy="690389"/>
                  </a:xfrm>
                  <a:custGeom>
                    <a:avLst/>
                    <a:gdLst>
                      <a:gd name="T0" fmla="*/ 49 w 50"/>
                      <a:gd name="T1" fmla="*/ 41 h 41"/>
                      <a:gd name="T2" fmla="*/ 50 w 50"/>
                      <a:gd name="T3" fmla="*/ 41 h 41"/>
                      <a:gd name="T4" fmla="*/ 50 w 50"/>
                      <a:gd name="T5" fmla="*/ 40 h 41"/>
                      <a:gd name="T6" fmla="*/ 1 w 50"/>
                      <a:gd name="T7" fmla="*/ 0 h 41"/>
                      <a:gd name="T8" fmla="*/ 0 w 50"/>
                      <a:gd name="T9" fmla="*/ 0 h 41"/>
                      <a:gd name="T10" fmla="*/ 0 w 50"/>
                      <a:gd name="T11" fmla="*/ 2 h 41"/>
                      <a:gd name="T12" fmla="*/ 49 w 50"/>
                      <a:gd name="T13" fmla="*/ 41 h 41"/>
                      <a:gd name="T14" fmla="*/ 49 w 50"/>
                      <a:gd name="T15" fmla="*/ 41 h 4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 h="41">
                        <a:moveTo>
                          <a:pt x="49" y="41"/>
                        </a:moveTo>
                        <a:cubicBezTo>
                          <a:pt x="50" y="41"/>
                          <a:pt x="50" y="41"/>
                          <a:pt x="50" y="41"/>
                        </a:cubicBezTo>
                        <a:cubicBezTo>
                          <a:pt x="50" y="41"/>
                          <a:pt x="50" y="40"/>
                          <a:pt x="50" y="40"/>
                        </a:cubicBezTo>
                        <a:cubicBezTo>
                          <a:pt x="1" y="0"/>
                          <a:pt x="1" y="0"/>
                          <a:pt x="1" y="0"/>
                        </a:cubicBezTo>
                        <a:cubicBezTo>
                          <a:pt x="1" y="0"/>
                          <a:pt x="0" y="0"/>
                          <a:pt x="0" y="0"/>
                        </a:cubicBezTo>
                        <a:cubicBezTo>
                          <a:pt x="0" y="1"/>
                          <a:pt x="0" y="1"/>
                          <a:pt x="0" y="2"/>
                        </a:cubicBezTo>
                        <a:cubicBezTo>
                          <a:pt x="49" y="41"/>
                          <a:pt x="49" y="41"/>
                          <a:pt x="49" y="41"/>
                        </a:cubicBezTo>
                        <a:cubicBezTo>
                          <a:pt x="49" y="41"/>
                          <a:pt x="49" y="41"/>
                          <a:pt x="49" y="41"/>
                        </a:cubicBezTo>
                        <a:close/>
                      </a:path>
                    </a:pathLst>
                  </a:custGeom>
                  <a:solidFill>
                    <a:srgbClr val="4B41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4" name="Group 63">
                  <a:extLst>
                    <a:ext uri="{FF2B5EF4-FFF2-40B4-BE49-F238E27FC236}">
                      <a16:creationId xmlns:a16="http://schemas.microsoft.com/office/drawing/2014/main" id="{A1B086E9-1382-ECF0-59D6-1F597529F8C3}"/>
                    </a:ext>
                  </a:extLst>
                </p:cNvPr>
                <p:cNvGrpSpPr/>
                <p:nvPr/>
              </p:nvGrpSpPr>
              <p:grpSpPr>
                <a:xfrm>
                  <a:off x="13265290" y="10227467"/>
                  <a:ext cx="877747" cy="2486164"/>
                  <a:chOff x="12854791" y="10175948"/>
                  <a:chExt cx="1649264" cy="2486164"/>
                </a:xfrm>
              </p:grpSpPr>
              <p:sp>
                <p:nvSpPr>
                  <p:cNvPr id="65" name="Freeform 4255">
                    <a:extLst>
                      <a:ext uri="{FF2B5EF4-FFF2-40B4-BE49-F238E27FC236}">
                        <a16:creationId xmlns:a16="http://schemas.microsoft.com/office/drawing/2014/main" id="{D34DE4EC-5EE7-89E9-E27F-1F7FFB247EFF}"/>
                      </a:ext>
                    </a:extLst>
                  </p:cNvPr>
                  <p:cNvSpPr>
                    <a:spLocks/>
                  </p:cNvSpPr>
                  <p:nvPr/>
                </p:nvSpPr>
                <p:spPr bwMode="auto">
                  <a:xfrm>
                    <a:off x="12854791" y="10175948"/>
                    <a:ext cx="1649264" cy="2486164"/>
                  </a:xfrm>
                  <a:custGeom>
                    <a:avLst/>
                    <a:gdLst>
                      <a:gd name="T0" fmla="*/ 0 w 99"/>
                      <a:gd name="T1" fmla="*/ 0 h 65"/>
                      <a:gd name="T2" fmla="*/ 3 w 99"/>
                      <a:gd name="T3" fmla="*/ 13 h 65"/>
                      <a:gd name="T4" fmla="*/ 4 w 99"/>
                      <a:gd name="T5" fmla="*/ 17 h 65"/>
                      <a:gd name="T6" fmla="*/ 6 w 99"/>
                      <a:gd name="T7" fmla="*/ 25 h 65"/>
                      <a:gd name="T8" fmla="*/ 7 w 99"/>
                      <a:gd name="T9" fmla="*/ 29 h 65"/>
                      <a:gd name="T10" fmla="*/ 13 w 99"/>
                      <a:gd name="T11" fmla="*/ 60 h 65"/>
                      <a:gd name="T12" fmla="*/ 20 w 99"/>
                      <a:gd name="T13" fmla="*/ 65 h 65"/>
                      <a:gd name="T14" fmla="*/ 79 w 99"/>
                      <a:gd name="T15" fmla="*/ 65 h 65"/>
                      <a:gd name="T16" fmla="*/ 86 w 99"/>
                      <a:gd name="T17" fmla="*/ 60 h 65"/>
                      <a:gd name="T18" fmla="*/ 93 w 99"/>
                      <a:gd name="T19" fmla="*/ 29 h 65"/>
                      <a:gd name="T20" fmla="*/ 94 w 99"/>
                      <a:gd name="T21" fmla="*/ 25 h 65"/>
                      <a:gd name="T22" fmla="*/ 96 w 99"/>
                      <a:gd name="T23" fmla="*/ 17 h 65"/>
                      <a:gd name="T24" fmla="*/ 97 w 99"/>
                      <a:gd name="T25" fmla="*/ 13 h 65"/>
                      <a:gd name="T26" fmla="*/ 99 w 99"/>
                      <a:gd name="T27" fmla="*/ 0 h 65"/>
                      <a:gd name="T28" fmla="*/ 0 w 99"/>
                      <a:gd name="T29" fmla="*/ 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9" h="65">
                        <a:moveTo>
                          <a:pt x="0" y="0"/>
                        </a:moveTo>
                        <a:cubicBezTo>
                          <a:pt x="3" y="13"/>
                          <a:pt x="3" y="13"/>
                          <a:pt x="3" y="13"/>
                        </a:cubicBezTo>
                        <a:cubicBezTo>
                          <a:pt x="4" y="17"/>
                          <a:pt x="4" y="17"/>
                          <a:pt x="4" y="17"/>
                        </a:cubicBezTo>
                        <a:cubicBezTo>
                          <a:pt x="6" y="25"/>
                          <a:pt x="6" y="25"/>
                          <a:pt x="6" y="25"/>
                        </a:cubicBezTo>
                        <a:cubicBezTo>
                          <a:pt x="7" y="29"/>
                          <a:pt x="7" y="29"/>
                          <a:pt x="7" y="29"/>
                        </a:cubicBezTo>
                        <a:cubicBezTo>
                          <a:pt x="13" y="60"/>
                          <a:pt x="13" y="60"/>
                          <a:pt x="13" y="60"/>
                        </a:cubicBezTo>
                        <a:cubicBezTo>
                          <a:pt x="14" y="63"/>
                          <a:pt x="17" y="65"/>
                          <a:pt x="20" y="65"/>
                        </a:cubicBezTo>
                        <a:cubicBezTo>
                          <a:pt x="79" y="65"/>
                          <a:pt x="79" y="65"/>
                          <a:pt x="79" y="65"/>
                        </a:cubicBezTo>
                        <a:cubicBezTo>
                          <a:pt x="83" y="65"/>
                          <a:pt x="86" y="63"/>
                          <a:pt x="86" y="60"/>
                        </a:cubicBezTo>
                        <a:cubicBezTo>
                          <a:pt x="93" y="29"/>
                          <a:pt x="93" y="29"/>
                          <a:pt x="93" y="29"/>
                        </a:cubicBezTo>
                        <a:cubicBezTo>
                          <a:pt x="94" y="25"/>
                          <a:pt x="94" y="25"/>
                          <a:pt x="94" y="25"/>
                        </a:cubicBezTo>
                        <a:cubicBezTo>
                          <a:pt x="96" y="17"/>
                          <a:pt x="96" y="17"/>
                          <a:pt x="96" y="17"/>
                        </a:cubicBezTo>
                        <a:cubicBezTo>
                          <a:pt x="97" y="13"/>
                          <a:pt x="97" y="13"/>
                          <a:pt x="97" y="13"/>
                        </a:cubicBezTo>
                        <a:cubicBezTo>
                          <a:pt x="99" y="0"/>
                          <a:pt x="99" y="0"/>
                          <a:pt x="99" y="0"/>
                        </a:cubicBezTo>
                        <a:lnTo>
                          <a:pt x="0" y="0"/>
                        </a:lnTo>
                        <a:close/>
                      </a:path>
                    </a:pathLst>
                  </a:custGeom>
                  <a:solidFill>
                    <a:srgbClr val="A0AB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 name="Freeform 4256">
                    <a:extLst>
                      <a:ext uri="{FF2B5EF4-FFF2-40B4-BE49-F238E27FC236}">
                        <a16:creationId xmlns:a16="http://schemas.microsoft.com/office/drawing/2014/main" id="{BEE38844-D133-8B1E-CFCB-53837B9586BF}"/>
                      </a:ext>
                    </a:extLst>
                  </p:cNvPr>
                  <p:cNvSpPr>
                    <a:spLocks/>
                  </p:cNvSpPr>
                  <p:nvPr/>
                </p:nvSpPr>
                <p:spPr bwMode="auto">
                  <a:xfrm>
                    <a:off x="12919627" y="10365889"/>
                    <a:ext cx="1572550" cy="76708"/>
                  </a:xfrm>
                  <a:custGeom>
                    <a:avLst/>
                    <a:gdLst>
                      <a:gd name="T0" fmla="*/ 0 w 82"/>
                      <a:gd name="T1" fmla="*/ 0 h 4"/>
                      <a:gd name="T2" fmla="*/ 1 w 82"/>
                      <a:gd name="T3" fmla="*/ 4 h 4"/>
                      <a:gd name="T4" fmla="*/ 81 w 82"/>
                      <a:gd name="T5" fmla="*/ 4 h 4"/>
                      <a:gd name="T6" fmla="*/ 82 w 82"/>
                      <a:gd name="T7" fmla="*/ 0 h 4"/>
                      <a:gd name="T8" fmla="*/ 0 w 82"/>
                      <a:gd name="T9" fmla="*/ 0 h 4"/>
                    </a:gdLst>
                    <a:ahLst/>
                    <a:cxnLst>
                      <a:cxn ang="0">
                        <a:pos x="T0" y="T1"/>
                      </a:cxn>
                      <a:cxn ang="0">
                        <a:pos x="T2" y="T3"/>
                      </a:cxn>
                      <a:cxn ang="0">
                        <a:pos x="T4" y="T5"/>
                      </a:cxn>
                      <a:cxn ang="0">
                        <a:pos x="T6" y="T7"/>
                      </a:cxn>
                      <a:cxn ang="0">
                        <a:pos x="T8" y="T9"/>
                      </a:cxn>
                    </a:cxnLst>
                    <a:rect l="0" t="0" r="r" b="b"/>
                    <a:pathLst>
                      <a:path w="82" h="4">
                        <a:moveTo>
                          <a:pt x="0" y="0"/>
                        </a:moveTo>
                        <a:lnTo>
                          <a:pt x="1" y="4"/>
                        </a:lnTo>
                        <a:lnTo>
                          <a:pt x="81" y="4"/>
                        </a:lnTo>
                        <a:lnTo>
                          <a:pt x="82" y="0"/>
                        </a:lnTo>
                        <a:lnTo>
                          <a:pt x="0" y="0"/>
                        </a:lnTo>
                        <a:close/>
                      </a:path>
                    </a:pathLst>
                  </a:custGeom>
                  <a:solidFill>
                    <a:srgbClr val="8D97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 name="Freeform 4257">
                    <a:extLst>
                      <a:ext uri="{FF2B5EF4-FFF2-40B4-BE49-F238E27FC236}">
                        <a16:creationId xmlns:a16="http://schemas.microsoft.com/office/drawing/2014/main" id="{945662F7-5F61-DACC-4868-2DA713DFED0B}"/>
                      </a:ext>
                    </a:extLst>
                  </p:cNvPr>
                  <p:cNvSpPr>
                    <a:spLocks/>
                  </p:cNvSpPr>
                  <p:nvPr/>
                </p:nvSpPr>
                <p:spPr bwMode="auto">
                  <a:xfrm>
                    <a:off x="12950678" y="10597849"/>
                    <a:ext cx="1476670" cy="57536"/>
                  </a:xfrm>
                  <a:custGeom>
                    <a:avLst/>
                    <a:gdLst>
                      <a:gd name="T0" fmla="*/ 0 w 77"/>
                      <a:gd name="T1" fmla="*/ 0 h 3"/>
                      <a:gd name="T2" fmla="*/ 1 w 77"/>
                      <a:gd name="T3" fmla="*/ 3 h 3"/>
                      <a:gd name="T4" fmla="*/ 76 w 77"/>
                      <a:gd name="T5" fmla="*/ 3 h 3"/>
                      <a:gd name="T6" fmla="*/ 77 w 77"/>
                      <a:gd name="T7" fmla="*/ 0 h 3"/>
                      <a:gd name="T8" fmla="*/ 0 w 77"/>
                      <a:gd name="T9" fmla="*/ 0 h 3"/>
                    </a:gdLst>
                    <a:ahLst/>
                    <a:cxnLst>
                      <a:cxn ang="0">
                        <a:pos x="T0" y="T1"/>
                      </a:cxn>
                      <a:cxn ang="0">
                        <a:pos x="T2" y="T3"/>
                      </a:cxn>
                      <a:cxn ang="0">
                        <a:pos x="T4" y="T5"/>
                      </a:cxn>
                      <a:cxn ang="0">
                        <a:pos x="T6" y="T7"/>
                      </a:cxn>
                      <a:cxn ang="0">
                        <a:pos x="T8" y="T9"/>
                      </a:cxn>
                    </a:cxnLst>
                    <a:rect l="0" t="0" r="r" b="b"/>
                    <a:pathLst>
                      <a:path w="77" h="3">
                        <a:moveTo>
                          <a:pt x="0" y="0"/>
                        </a:moveTo>
                        <a:lnTo>
                          <a:pt x="1" y="3"/>
                        </a:lnTo>
                        <a:lnTo>
                          <a:pt x="76" y="3"/>
                        </a:lnTo>
                        <a:lnTo>
                          <a:pt x="77" y="0"/>
                        </a:lnTo>
                        <a:lnTo>
                          <a:pt x="0" y="0"/>
                        </a:lnTo>
                        <a:close/>
                      </a:path>
                    </a:pathLst>
                  </a:custGeom>
                  <a:solidFill>
                    <a:srgbClr val="8D97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
            <p:nvSpPr>
              <p:cNvPr id="60" name="Freeform 4254">
                <a:extLst>
                  <a:ext uri="{FF2B5EF4-FFF2-40B4-BE49-F238E27FC236}">
                    <a16:creationId xmlns:a16="http://schemas.microsoft.com/office/drawing/2014/main" id="{5C7919D0-8C40-F57C-A5B4-28751D6AB585}"/>
                  </a:ext>
                </a:extLst>
              </p:cNvPr>
              <p:cNvSpPr>
                <a:spLocks/>
              </p:cNvSpPr>
              <p:nvPr/>
            </p:nvSpPr>
            <p:spPr bwMode="auto">
              <a:xfrm rot="382393" flipH="1">
                <a:off x="-1725353" y="7930637"/>
                <a:ext cx="654860" cy="932454"/>
              </a:xfrm>
              <a:custGeom>
                <a:avLst/>
                <a:gdLst>
                  <a:gd name="T0" fmla="*/ 49 w 50"/>
                  <a:gd name="T1" fmla="*/ 41 h 41"/>
                  <a:gd name="T2" fmla="*/ 50 w 50"/>
                  <a:gd name="T3" fmla="*/ 41 h 41"/>
                  <a:gd name="T4" fmla="*/ 50 w 50"/>
                  <a:gd name="T5" fmla="*/ 40 h 41"/>
                  <a:gd name="T6" fmla="*/ 1 w 50"/>
                  <a:gd name="T7" fmla="*/ 0 h 41"/>
                  <a:gd name="T8" fmla="*/ 0 w 50"/>
                  <a:gd name="T9" fmla="*/ 0 h 41"/>
                  <a:gd name="T10" fmla="*/ 0 w 50"/>
                  <a:gd name="T11" fmla="*/ 2 h 41"/>
                  <a:gd name="T12" fmla="*/ 49 w 50"/>
                  <a:gd name="T13" fmla="*/ 41 h 41"/>
                  <a:gd name="T14" fmla="*/ 49 w 50"/>
                  <a:gd name="T15" fmla="*/ 41 h 4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 h="41">
                    <a:moveTo>
                      <a:pt x="49" y="41"/>
                    </a:moveTo>
                    <a:cubicBezTo>
                      <a:pt x="50" y="41"/>
                      <a:pt x="50" y="41"/>
                      <a:pt x="50" y="41"/>
                    </a:cubicBezTo>
                    <a:cubicBezTo>
                      <a:pt x="50" y="41"/>
                      <a:pt x="50" y="40"/>
                      <a:pt x="50" y="40"/>
                    </a:cubicBezTo>
                    <a:cubicBezTo>
                      <a:pt x="1" y="0"/>
                      <a:pt x="1" y="0"/>
                      <a:pt x="1" y="0"/>
                    </a:cubicBezTo>
                    <a:cubicBezTo>
                      <a:pt x="1" y="0"/>
                      <a:pt x="0" y="0"/>
                      <a:pt x="0" y="0"/>
                    </a:cubicBezTo>
                    <a:cubicBezTo>
                      <a:pt x="0" y="1"/>
                      <a:pt x="0" y="1"/>
                      <a:pt x="0" y="2"/>
                    </a:cubicBezTo>
                    <a:cubicBezTo>
                      <a:pt x="49" y="41"/>
                      <a:pt x="49" y="41"/>
                      <a:pt x="49" y="41"/>
                    </a:cubicBezTo>
                    <a:cubicBezTo>
                      <a:pt x="49" y="41"/>
                      <a:pt x="49" y="41"/>
                      <a:pt x="49" y="41"/>
                    </a:cubicBezTo>
                    <a:close/>
                  </a:path>
                </a:pathLst>
              </a:custGeom>
              <a:solidFill>
                <a:srgbClr val="837847"/>
              </a:solidFill>
              <a:ln>
                <a:noFill/>
              </a:ln>
            </p:spPr>
            <p:txBody>
              <a:bodyPr vert="horz" wrap="square" lIns="91440" tIns="45720" rIns="91440" bIns="45720" numCol="1" anchor="t" anchorCtr="0" compatLnSpc="1">
                <a:prstTxWarp prst="textNoShape">
                  <a:avLst/>
                </a:prstTxWarp>
              </a:bodyPr>
              <a:lstStyle/>
              <a:p>
                <a:endParaRPr lang="en-US"/>
              </a:p>
            </p:txBody>
          </p:sp>
        </p:grpSp>
        <p:sp>
          <p:nvSpPr>
            <p:cNvPr id="10" name="Freeform 81599">
              <a:extLst>
                <a:ext uri="{FF2B5EF4-FFF2-40B4-BE49-F238E27FC236}">
                  <a16:creationId xmlns:a16="http://schemas.microsoft.com/office/drawing/2014/main" id="{B21DCC2A-F222-8C7C-4765-9E7A46C8AA05}"/>
                </a:ext>
              </a:extLst>
            </p:cNvPr>
            <p:cNvSpPr>
              <a:spLocks/>
            </p:cNvSpPr>
            <p:nvPr/>
          </p:nvSpPr>
          <p:spPr bwMode="auto">
            <a:xfrm>
              <a:off x="6044966" y="6397884"/>
              <a:ext cx="1465392" cy="1494700"/>
            </a:xfrm>
            <a:custGeom>
              <a:avLst/>
              <a:gdLst>
                <a:gd name="T0" fmla="*/ 28 w 38"/>
                <a:gd name="T1" fmla="*/ 39 h 39"/>
                <a:gd name="T2" fmla="*/ 0 w 38"/>
                <a:gd name="T3" fmla="*/ 24 h 39"/>
                <a:gd name="T4" fmla="*/ 4 w 38"/>
                <a:gd name="T5" fmla="*/ 16 h 39"/>
                <a:gd name="T6" fmla="*/ 13 w 38"/>
                <a:gd name="T7" fmla="*/ 0 h 39"/>
                <a:gd name="T8" fmla="*/ 38 w 38"/>
                <a:gd name="T9" fmla="*/ 7 h 39"/>
                <a:gd name="T10" fmla="*/ 28 w 38"/>
                <a:gd name="T11" fmla="*/ 39 h 39"/>
              </a:gdLst>
              <a:ahLst/>
              <a:cxnLst>
                <a:cxn ang="0">
                  <a:pos x="T0" y="T1"/>
                </a:cxn>
                <a:cxn ang="0">
                  <a:pos x="T2" y="T3"/>
                </a:cxn>
                <a:cxn ang="0">
                  <a:pos x="T4" y="T5"/>
                </a:cxn>
                <a:cxn ang="0">
                  <a:pos x="T6" y="T7"/>
                </a:cxn>
                <a:cxn ang="0">
                  <a:pos x="T8" y="T9"/>
                </a:cxn>
                <a:cxn ang="0">
                  <a:pos x="T10" y="T11"/>
                </a:cxn>
              </a:cxnLst>
              <a:rect l="0" t="0" r="r" b="b"/>
              <a:pathLst>
                <a:path w="38" h="39">
                  <a:moveTo>
                    <a:pt x="28" y="39"/>
                  </a:moveTo>
                  <a:cubicBezTo>
                    <a:pt x="18" y="36"/>
                    <a:pt x="8" y="31"/>
                    <a:pt x="0" y="24"/>
                  </a:cubicBezTo>
                  <a:cubicBezTo>
                    <a:pt x="1" y="21"/>
                    <a:pt x="3" y="19"/>
                    <a:pt x="4" y="16"/>
                  </a:cubicBezTo>
                  <a:cubicBezTo>
                    <a:pt x="5" y="14"/>
                    <a:pt x="12" y="0"/>
                    <a:pt x="13" y="0"/>
                  </a:cubicBezTo>
                  <a:cubicBezTo>
                    <a:pt x="21" y="3"/>
                    <a:pt x="30" y="5"/>
                    <a:pt x="38" y="7"/>
                  </a:cubicBezTo>
                  <a:cubicBezTo>
                    <a:pt x="35" y="18"/>
                    <a:pt x="31" y="29"/>
                    <a:pt x="28" y="39"/>
                  </a:cubicBezTo>
                  <a:close/>
                </a:path>
              </a:pathLst>
            </a:custGeom>
            <a:solidFill>
              <a:srgbClr val="F2A6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 name="Freeform 81600">
              <a:extLst>
                <a:ext uri="{FF2B5EF4-FFF2-40B4-BE49-F238E27FC236}">
                  <a16:creationId xmlns:a16="http://schemas.microsoft.com/office/drawing/2014/main" id="{6B66FC36-28E2-D334-5867-D9FBF81B3DC3}"/>
                </a:ext>
              </a:extLst>
            </p:cNvPr>
            <p:cNvSpPr>
              <a:spLocks/>
            </p:cNvSpPr>
            <p:nvPr/>
          </p:nvSpPr>
          <p:spPr bwMode="auto">
            <a:xfrm>
              <a:off x="1719100" y="7371933"/>
              <a:ext cx="7063187" cy="3780708"/>
            </a:xfrm>
            <a:custGeom>
              <a:avLst/>
              <a:gdLst>
                <a:gd name="T0" fmla="*/ 174 w 185"/>
                <a:gd name="T1" fmla="*/ 47 h 99"/>
                <a:gd name="T2" fmla="*/ 152 w 185"/>
                <a:gd name="T3" fmla="*/ 27 h 99"/>
                <a:gd name="T4" fmla="*/ 134 w 185"/>
                <a:gd name="T5" fmla="*/ 31 h 99"/>
                <a:gd name="T6" fmla="*/ 94 w 185"/>
                <a:gd name="T7" fmla="*/ 3 h 99"/>
                <a:gd name="T8" fmla="*/ 66 w 185"/>
                <a:gd name="T9" fmla="*/ 1 h 99"/>
                <a:gd name="T10" fmla="*/ 39 w 185"/>
                <a:gd name="T11" fmla="*/ 14 h 99"/>
                <a:gd name="T12" fmla="*/ 6 w 185"/>
                <a:gd name="T13" fmla="*/ 73 h 99"/>
                <a:gd name="T14" fmla="*/ 22 w 185"/>
                <a:gd name="T15" fmla="*/ 99 h 99"/>
                <a:gd name="T16" fmla="*/ 181 w 185"/>
                <a:gd name="T17" fmla="*/ 99 h 99"/>
                <a:gd name="T18" fmla="*/ 184 w 185"/>
                <a:gd name="T19" fmla="*/ 77 h 99"/>
                <a:gd name="T20" fmla="*/ 174 w 185"/>
                <a:gd name="T21" fmla="*/ 47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5" h="99">
                  <a:moveTo>
                    <a:pt x="174" y="47"/>
                  </a:moveTo>
                  <a:cubicBezTo>
                    <a:pt x="169" y="38"/>
                    <a:pt x="161" y="32"/>
                    <a:pt x="152" y="27"/>
                  </a:cubicBezTo>
                  <a:cubicBezTo>
                    <a:pt x="147" y="30"/>
                    <a:pt x="141" y="31"/>
                    <a:pt x="134" y="31"/>
                  </a:cubicBezTo>
                  <a:cubicBezTo>
                    <a:pt x="116" y="31"/>
                    <a:pt x="100" y="19"/>
                    <a:pt x="94" y="3"/>
                  </a:cubicBezTo>
                  <a:cubicBezTo>
                    <a:pt x="84" y="1"/>
                    <a:pt x="75" y="0"/>
                    <a:pt x="66" y="1"/>
                  </a:cubicBezTo>
                  <a:cubicBezTo>
                    <a:pt x="56" y="2"/>
                    <a:pt x="46" y="7"/>
                    <a:pt x="39" y="14"/>
                  </a:cubicBezTo>
                  <a:cubicBezTo>
                    <a:pt x="6" y="73"/>
                    <a:pt x="6" y="73"/>
                    <a:pt x="6" y="73"/>
                  </a:cubicBezTo>
                  <a:cubicBezTo>
                    <a:pt x="0" y="85"/>
                    <a:pt x="8" y="99"/>
                    <a:pt x="22" y="99"/>
                  </a:cubicBezTo>
                  <a:cubicBezTo>
                    <a:pt x="181" y="99"/>
                    <a:pt x="181" y="99"/>
                    <a:pt x="181" y="99"/>
                  </a:cubicBezTo>
                  <a:cubicBezTo>
                    <a:pt x="183" y="92"/>
                    <a:pt x="184" y="84"/>
                    <a:pt x="184" y="77"/>
                  </a:cubicBezTo>
                  <a:cubicBezTo>
                    <a:pt x="185" y="66"/>
                    <a:pt x="179" y="56"/>
                    <a:pt x="174" y="47"/>
                  </a:cubicBezTo>
                  <a:close/>
                </a:path>
              </a:pathLst>
            </a:custGeom>
            <a:solidFill>
              <a:srgbClr val="24B58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 name="Freeform 81673">
              <a:extLst>
                <a:ext uri="{FF2B5EF4-FFF2-40B4-BE49-F238E27FC236}">
                  <a16:creationId xmlns:a16="http://schemas.microsoft.com/office/drawing/2014/main" id="{800F4C9D-32A4-52C5-3AE0-38B662E14E0A}"/>
                </a:ext>
              </a:extLst>
            </p:cNvPr>
            <p:cNvSpPr>
              <a:spLocks/>
            </p:cNvSpPr>
            <p:nvPr/>
          </p:nvSpPr>
          <p:spPr bwMode="auto">
            <a:xfrm>
              <a:off x="2832810" y="9247643"/>
              <a:ext cx="937849" cy="1905011"/>
            </a:xfrm>
            <a:custGeom>
              <a:avLst/>
              <a:gdLst>
                <a:gd name="T0" fmla="*/ 32 w 32"/>
                <a:gd name="T1" fmla="*/ 0 h 65"/>
                <a:gd name="T2" fmla="*/ 21 w 32"/>
                <a:gd name="T3" fmla="*/ 65 h 65"/>
                <a:gd name="T4" fmla="*/ 0 w 32"/>
                <a:gd name="T5" fmla="*/ 65 h 65"/>
                <a:gd name="T6" fmla="*/ 32 w 32"/>
                <a:gd name="T7" fmla="*/ 0 h 65"/>
              </a:gdLst>
              <a:ahLst/>
              <a:cxnLst>
                <a:cxn ang="0">
                  <a:pos x="T0" y="T1"/>
                </a:cxn>
                <a:cxn ang="0">
                  <a:pos x="T2" y="T3"/>
                </a:cxn>
                <a:cxn ang="0">
                  <a:pos x="T4" y="T5"/>
                </a:cxn>
                <a:cxn ang="0">
                  <a:pos x="T6" y="T7"/>
                </a:cxn>
              </a:cxnLst>
              <a:rect l="0" t="0" r="r" b="b"/>
              <a:pathLst>
                <a:path w="32" h="65">
                  <a:moveTo>
                    <a:pt x="32" y="0"/>
                  </a:moveTo>
                  <a:lnTo>
                    <a:pt x="21" y="65"/>
                  </a:lnTo>
                  <a:lnTo>
                    <a:pt x="0" y="65"/>
                  </a:lnTo>
                  <a:lnTo>
                    <a:pt x="32" y="0"/>
                  </a:lnTo>
                  <a:close/>
                </a:path>
              </a:pathLst>
            </a:custGeom>
            <a:solidFill>
              <a:srgbClr val="159E7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 name="Freeform 81674">
              <a:extLst>
                <a:ext uri="{FF2B5EF4-FFF2-40B4-BE49-F238E27FC236}">
                  <a16:creationId xmlns:a16="http://schemas.microsoft.com/office/drawing/2014/main" id="{00E8C458-E3EA-667C-8118-694324A059ED}"/>
                </a:ext>
              </a:extLst>
            </p:cNvPr>
            <p:cNvSpPr>
              <a:spLocks/>
            </p:cNvSpPr>
            <p:nvPr/>
          </p:nvSpPr>
          <p:spPr bwMode="auto">
            <a:xfrm>
              <a:off x="2129422" y="10771651"/>
              <a:ext cx="2139471" cy="1318851"/>
            </a:xfrm>
            <a:custGeom>
              <a:avLst/>
              <a:gdLst>
                <a:gd name="T0" fmla="*/ 32 w 56"/>
                <a:gd name="T1" fmla="*/ 32 h 34"/>
                <a:gd name="T2" fmla="*/ 32 w 56"/>
                <a:gd name="T3" fmla="*/ 31 h 34"/>
                <a:gd name="T4" fmla="*/ 31 w 56"/>
                <a:gd name="T5" fmla="*/ 32 h 34"/>
                <a:gd name="T6" fmla="*/ 31 w 56"/>
                <a:gd name="T7" fmla="*/ 32 h 34"/>
                <a:gd name="T8" fmla="*/ 28 w 56"/>
                <a:gd name="T9" fmla="*/ 34 h 34"/>
                <a:gd name="T10" fmla="*/ 25 w 56"/>
                <a:gd name="T11" fmla="*/ 33 h 34"/>
                <a:gd name="T12" fmla="*/ 23 w 56"/>
                <a:gd name="T13" fmla="*/ 33 h 34"/>
                <a:gd name="T14" fmla="*/ 19 w 56"/>
                <a:gd name="T15" fmla="*/ 31 h 34"/>
                <a:gd name="T16" fmla="*/ 19 w 56"/>
                <a:gd name="T17" fmla="*/ 30 h 34"/>
                <a:gd name="T18" fmla="*/ 17 w 56"/>
                <a:gd name="T19" fmla="*/ 30 h 34"/>
                <a:gd name="T20" fmla="*/ 15 w 56"/>
                <a:gd name="T21" fmla="*/ 29 h 34"/>
                <a:gd name="T22" fmla="*/ 15 w 56"/>
                <a:gd name="T23" fmla="*/ 26 h 34"/>
                <a:gd name="T24" fmla="*/ 15 w 56"/>
                <a:gd name="T25" fmla="*/ 22 h 34"/>
                <a:gd name="T26" fmla="*/ 11 w 56"/>
                <a:gd name="T27" fmla="*/ 19 h 34"/>
                <a:gd name="T28" fmla="*/ 2 w 56"/>
                <a:gd name="T29" fmla="*/ 8 h 34"/>
                <a:gd name="T30" fmla="*/ 30 w 56"/>
                <a:gd name="T31" fmla="*/ 2 h 34"/>
                <a:gd name="T32" fmla="*/ 37 w 56"/>
                <a:gd name="T33" fmla="*/ 4 h 34"/>
                <a:gd name="T34" fmla="*/ 43 w 56"/>
                <a:gd name="T35" fmla="*/ 7 h 34"/>
                <a:gd name="T36" fmla="*/ 47 w 56"/>
                <a:gd name="T37" fmla="*/ 10 h 34"/>
                <a:gd name="T38" fmla="*/ 50 w 56"/>
                <a:gd name="T39" fmla="*/ 17 h 34"/>
                <a:gd name="T40" fmla="*/ 55 w 56"/>
                <a:gd name="T41" fmla="*/ 29 h 34"/>
                <a:gd name="T42" fmla="*/ 53 w 56"/>
                <a:gd name="T43" fmla="*/ 32 h 34"/>
                <a:gd name="T44" fmla="*/ 49 w 56"/>
                <a:gd name="T45" fmla="*/ 30 h 34"/>
                <a:gd name="T46" fmla="*/ 40 w 56"/>
                <a:gd name="T47" fmla="*/ 15 h 34"/>
                <a:gd name="T48" fmla="*/ 38 w 56"/>
                <a:gd name="T49" fmla="*/ 31 h 34"/>
                <a:gd name="T50" fmla="*/ 38 w 56"/>
                <a:gd name="T51" fmla="*/ 32 h 34"/>
                <a:gd name="T52" fmla="*/ 35 w 56"/>
                <a:gd name="T53" fmla="*/ 34 h 34"/>
                <a:gd name="T54" fmla="*/ 32 w 56"/>
                <a:gd name="T55" fmla="*/ 32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6" h="34">
                  <a:moveTo>
                    <a:pt x="32" y="32"/>
                  </a:moveTo>
                  <a:cubicBezTo>
                    <a:pt x="32" y="31"/>
                    <a:pt x="32" y="31"/>
                    <a:pt x="32" y="31"/>
                  </a:cubicBezTo>
                  <a:cubicBezTo>
                    <a:pt x="31" y="32"/>
                    <a:pt x="31" y="32"/>
                    <a:pt x="31" y="32"/>
                  </a:cubicBezTo>
                  <a:cubicBezTo>
                    <a:pt x="31" y="32"/>
                    <a:pt x="31" y="32"/>
                    <a:pt x="31" y="32"/>
                  </a:cubicBezTo>
                  <a:cubicBezTo>
                    <a:pt x="31" y="33"/>
                    <a:pt x="30" y="34"/>
                    <a:pt x="28" y="34"/>
                  </a:cubicBezTo>
                  <a:cubicBezTo>
                    <a:pt x="27" y="34"/>
                    <a:pt x="25" y="34"/>
                    <a:pt x="25" y="33"/>
                  </a:cubicBezTo>
                  <a:cubicBezTo>
                    <a:pt x="24" y="33"/>
                    <a:pt x="23" y="33"/>
                    <a:pt x="23" y="33"/>
                  </a:cubicBezTo>
                  <a:cubicBezTo>
                    <a:pt x="21" y="33"/>
                    <a:pt x="19" y="32"/>
                    <a:pt x="19" y="31"/>
                  </a:cubicBezTo>
                  <a:cubicBezTo>
                    <a:pt x="19" y="30"/>
                    <a:pt x="19" y="30"/>
                    <a:pt x="19" y="30"/>
                  </a:cubicBezTo>
                  <a:cubicBezTo>
                    <a:pt x="19" y="30"/>
                    <a:pt x="18" y="30"/>
                    <a:pt x="17" y="30"/>
                  </a:cubicBezTo>
                  <a:cubicBezTo>
                    <a:pt x="16" y="30"/>
                    <a:pt x="15" y="30"/>
                    <a:pt x="15" y="29"/>
                  </a:cubicBezTo>
                  <a:cubicBezTo>
                    <a:pt x="15" y="26"/>
                    <a:pt x="15" y="26"/>
                    <a:pt x="15" y="26"/>
                  </a:cubicBezTo>
                  <a:cubicBezTo>
                    <a:pt x="15" y="22"/>
                    <a:pt x="15" y="22"/>
                    <a:pt x="15" y="22"/>
                  </a:cubicBezTo>
                  <a:cubicBezTo>
                    <a:pt x="11" y="19"/>
                    <a:pt x="11" y="19"/>
                    <a:pt x="11" y="19"/>
                  </a:cubicBezTo>
                  <a:cubicBezTo>
                    <a:pt x="8" y="16"/>
                    <a:pt x="0" y="12"/>
                    <a:pt x="2" y="8"/>
                  </a:cubicBezTo>
                  <a:cubicBezTo>
                    <a:pt x="4" y="0"/>
                    <a:pt x="22" y="0"/>
                    <a:pt x="30" y="2"/>
                  </a:cubicBezTo>
                  <a:cubicBezTo>
                    <a:pt x="37" y="4"/>
                    <a:pt x="37" y="4"/>
                    <a:pt x="37" y="4"/>
                  </a:cubicBezTo>
                  <a:cubicBezTo>
                    <a:pt x="43" y="7"/>
                    <a:pt x="43" y="7"/>
                    <a:pt x="43" y="7"/>
                  </a:cubicBezTo>
                  <a:cubicBezTo>
                    <a:pt x="45" y="8"/>
                    <a:pt x="46" y="9"/>
                    <a:pt x="47" y="10"/>
                  </a:cubicBezTo>
                  <a:cubicBezTo>
                    <a:pt x="50" y="17"/>
                    <a:pt x="50" y="17"/>
                    <a:pt x="50" y="17"/>
                  </a:cubicBezTo>
                  <a:cubicBezTo>
                    <a:pt x="55" y="29"/>
                    <a:pt x="55" y="29"/>
                    <a:pt x="55" y="29"/>
                  </a:cubicBezTo>
                  <a:cubicBezTo>
                    <a:pt x="56" y="30"/>
                    <a:pt x="55" y="31"/>
                    <a:pt x="53" y="32"/>
                  </a:cubicBezTo>
                  <a:cubicBezTo>
                    <a:pt x="51" y="32"/>
                    <a:pt x="49" y="31"/>
                    <a:pt x="49" y="30"/>
                  </a:cubicBezTo>
                  <a:cubicBezTo>
                    <a:pt x="40" y="15"/>
                    <a:pt x="40" y="15"/>
                    <a:pt x="40" y="15"/>
                  </a:cubicBezTo>
                  <a:cubicBezTo>
                    <a:pt x="38" y="31"/>
                    <a:pt x="38" y="31"/>
                    <a:pt x="38" y="31"/>
                  </a:cubicBezTo>
                  <a:cubicBezTo>
                    <a:pt x="38" y="32"/>
                    <a:pt x="38" y="32"/>
                    <a:pt x="38" y="32"/>
                  </a:cubicBezTo>
                  <a:cubicBezTo>
                    <a:pt x="38" y="33"/>
                    <a:pt x="37" y="34"/>
                    <a:pt x="35" y="34"/>
                  </a:cubicBezTo>
                  <a:cubicBezTo>
                    <a:pt x="33" y="34"/>
                    <a:pt x="32" y="33"/>
                    <a:pt x="32" y="32"/>
                  </a:cubicBezTo>
                  <a:close/>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 name="Freeform 81675">
              <a:extLst>
                <a:ext uri="{FF2B5EF4-FFF2-40B4-BE49-F238E27FC236}">
                  <a16:creationId xmlns:a16="http://schemas.microsoft.com/office/drawing/2014/main" id="{C9AF25A6-C2AF-BAC9-24A9-B9480066895A}"/>
                </a:ext>
              </a:extLst>
            </p:cNvPr>
            <p:cNvSpPr>
              <a:spLocks/>
            </p:cNvSpPr>
            <p:nvPr/>
          </p:nvSpPr>
          <p:spPr bwMode="auto">
            <a:xfrm>
              <a:off x="7522060" y="10156184"/>
              <a:ext cx="498235" cy="996465"/>
            </a:xfrm>
            <a:custGeom>
              <a:avLst/>
              <a:gdLst>
                <a:gd name="T0" fmla="*/ 9 w 17"/>
                <a:gd name="T1" fmla="*/ 0 h 34"/>
                <a:gd name="T2" fmla="*/ 0 w 17"/>
                <a:gd name="T3" fmla="*/ 34 h 34"/>
                <a:gd name="T4" fmla="*/ 17 w 17"/>
                <a:gd name="T5" fmla="*/ 34 h 34"/>
                <a:gd name="T6" fmla="*/ 9 w 17"/>
                <a:gd name="T7" fmla="*/ 0 h 34"/>
              </a:gdLst>
              <a:ahLst/>
              <a:cxnLst>
                <a:cxn ang="0">
                  <a:pos x="T0" y="T1"/>
                </a:cxn>
                <a:cxn ang="0">
                  <a:pos x="T2" y="T3"/>
                </a:cxn>
                <a:cxn ang="0">
                  <a:pos x="T4" y="T5"/>
                </a:cxn>
                <a:cxn ang="0">
                  <a:pos x="T6" y="T7"/>
                </a:cxn>
              </a:cxnLst>
              <a:rect l="0" t="0" r="r" b="b"/>
              <a:pathLst>
                <a:path w="17" h="34">
                  <a:moveTo>
                    <a:pt x="9" y="0"/>
                  </a:moveTo>
                  <a:lnTo>
                    <a:pt x="0" y="34"/>
                  </a:lnTo>
                  <a:lnTo>
                    <a:pt x="17" y="34"/>
                  </a:lnTo>
                  <a:lnTo>
                    <a:pt x="9" y="0"/>
                  </a:lnTo>
                  <a:close/>
                </a:path>
              </a:pathLst>
            </a:custGeom>
            <a:solidFill>
              <a:srgbClr val="159E7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 name="Freeform 81676">
              <a:extLst>
                <a:ext uri="{FF2B5EF4-FFF2-40B4-BE49-F238E27FC236}">
                  <a16:creationId xmlns:a16="http://schemas.microsoft.com/office/drawing/2014/main" id="{C188998B-5789-4DE7-9EAF-6FD3DD73451C}"/>
                </a:ext>
              </a:extLst>
            </p:cNvPr>
            <p:cNvSpPr>
              <a:spLocks/>
            </p:cNvSpPr>
            <p:nvPr/>
          </p:nvSpPr>
          <p:spPr bwMode="auto">
            <a:xfrm>
              <a:off x="6760056" y="10888881"/>
              <a:ext cx="2110163" cy="1318851"/>
            </a:xfrm>
            <a:custGeom>
              <a:avLst/>
              <a:gdLst>
                <a:gd name="T0" fmla="*/ 24 w 55"/>
                <a:gd name="T1" fmla="*/ 31 h 34"/>
                <a:gd name="T2" fmla="*/ 24 w 55"/>
                <a:gd name="T3" fmla="*/ 31 h 34"/>
                <a:gd name="T4" fmla="*/ 24 w 55"/>
                <a:gd name="T5" fmla="*/ 31 h 34"/>
                <a:gd name="T6" fmla="*/ 24 w 55"/>
                <a:gd name="T7" fmla="*/ 31 h 34"/>
                <a:gd name="T8" fmla="*/ 27 w 55"/>
                <a:gd name="T9" fmla="*/ 34 h 34"/>
                <a:gd name="T10" fmla="*/ 30 w 55"/>
                <a:gd name="T11" fmla="*/ 32 h 34"/>
                <a:gd name="T12" fmla="*/ 33 w 55"/>
                <a:gd name="T13" fmla="*/ 33 h 34"/>
                <a:gd name="T14" fmla="*/ 36 w 55"/>
                <a:gd name="T15" fmla="*/ 30 h 34"/>
                <a:gd name="T16" fmla="*/ 36 w 55"/>
                <a:gd name="T17" fmla="*/ 29 h 34"/>
                <a:gd name="T18" fmla="*/ 38 w 55"/>
                <a:gd name="T19" fmla="*/ 30 h 34"/>
                <a:gd name="T20" fmla="*/ 40 w 55"/>
                <a:gd name="T21" fmla="*/ 28 h 34"/>
                <a:gd name="T22" fmla="*/ 40 w 55"/>
                <a:gd name="T23" fmla="*/ 25 h 34"/>
                <a:gd name="T24" fmla="*/ 41 w 55"/>
                <a:gd name="T25" fmla="*/ 21 h 34"/>
                <a:gd name="T26" fmla="*/ 44 w 55"/>
                <a:gd name="T27" fmla="*/ 18 h 34"/>
                <a:gd name="T28" fmla="*/ 54 w 55"/>
                <a:gd name="T29" fmla="*/ 7 h 34"/>
                <a:gd name="T30" fmla="*/ 26 w 55"/>
                <a:gd name="T31" fmla="*/ 2 h 34"/>
                <a:gd name="T32" fmla="*/ 18 w 55"/>
                <a:gd name="T33" fmla="*/ 4 h 34"/>
                <a:gd name="T34" fmla="*/ 13 w 55"/>
                <a:gd name="T35" fmla="*/ 6 h 34"/>
                <a:gd name="T36" fmla="*/ 9 w 55"/>
                <a:gd name="T37" fmla="*/ 9 h 34"/>
                <a:gd name="T38" fmla="*/ 5 w 55"/>
                <a:gd name="T39" fmla="*/ 17 h 34"/>
                <a:gd name="T40" fmla="*/ 0 w 55"/>
                <a:gd name="T41" fmla="*/ 28 h 34"/>
                <a:gd name="T42" fmla="*/ 2 w 55"/>
                <a:gd name="T43" fmla="*/ 31 h 34"/>
                <a:gd name="T44" fmla="*/ 7 w 55"/>
                <a:gd name="T45" fmla="*/ 29 h 34"/>
                <a:gd name="T46" fmla="*/ 15 w 55"/>
                <a:gd name="T47" fmla="*/ 15 h 34"/>
                <a:gd name="T48" fmla="*/ 17 w 55"/>
                <a:gd name="T49" fmla="*/ 30 h 34"/>
                <a:gd name="T50" fmla="*/ 17 w 55"/>
                <a:gd name="T51" fmla="*/ 31 h 34"/>
                <a:gd name="T52" fmla="*/ 20 w 55"/>
                <a:gd name="T53" fmla="*/ 33 h 34"/>
                <a:gd name="T54" fmla="*/ 24 w 55"/>
                <a:gd name="T55" fmla="*/ 3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5" h="34">
                  <a:moveTo>
                    <a:pt x="24" y="31"/>
                  </a:moveTo>
                  <a:cubicBezTo>
                    <a:pt x="24" y="31"/>
                    <a:pt x="24" y="31"/>
                    <a:pt x="24" y="31"/>
                  </a:cubicBezTo>
                  <a:cubicBezTo>
                    <a:pt x="24" y="31"/>
                    <a:pt x="24" y="31"/>
                    <a:pt x="24" y="31"/>
                  </a:cubicBezTo>
                  <a:cubicBezTo>
                    <a:pt x="24" y="31"/>
                    <a:pt x="24" y="31"/>
                    <a:pt x="24" y="31"/>
                  </a:cubicBezTo>
                  <a:cubicBezTo>
                    <a:pt x="24" y="33"/>
                    <a:pt x="26" y="34"/>
                    <a:pt x="27" y="34"/>
                  </a:cubicBezTo>
                  <a:cubicBezTo>
                    <a:pt x="29" y="34"/>
                    <a:pt x="30" y="33"/>
                    <a:pt x="30" y="32"/>
                  </a:cubicBezTo>
                  <a:cubicBezTo>
                    <a:pt x="31" y="32"/>
                    <a:pt x="32" y="33"/>
                    <a:pt x="33" y="33"/>
                  </a:cubicBezTo>
                  <a:cubicBezTo>
                    <a:pt x="35" y="33"/>
                    <a:pt x="36" y="31"/>
                    <a:pt x="36" y="30"/>
                  </a:cubicBezTo>
                  <a:cubicBezTo>
                    <a:pt x="36" y="29"/>
                    <a:pt x="36" y="29"/>
                    <a:pt x="36" y="29"/>
                  </a:cubicBezTo>
                  <a:cubicBezTo>
                    <a:pt x="37" y="29"/>
                    <a:pt x="37" y="30"/>
                    <a:pt x="38" y="30"/>
                  </a:cubicBezTo>
                  <a:cubicBezTo>
                    <a:pt x="39" y="30"/>
                    <a:pt x="40" y="29"/>
                    <a:pt x="40" y="28"/>
                  </a:cubicBezTo>
                  <a:cubicBezTo>
                    <a:pt x="40" y="25"/>
                    <a:pt x="40" y="25"/>
                    <a:pt x="40" y="25"/>
                  </a:cubicBezTo>
                  <a:cubicBezTo>
                    <a:pt x="41" y="21"/>
                    <a:pt x="41" y="21"/>
                    <a:pt x="41" y="21"/>
                  </a:cubicBezTo>
                  <a:cubicBezTo>
                    <a:pt x="44" y="18"/>
                    <a:pt x="44" y="18"/>
                    <a:pt x="44" y="18"/>
                  </a:cubicBezTo>
                  <a:cubicBezTo>
                    <a:pt x="48" y="15"/>
                    <a:pt x="55" y="11"/>
                    <a:pt x="54" y="7"/>
                  </a:cubicBezTo>
                  <a:cubicBezTo>
                    <a:pt x="51" y="0"/>
                    <a:pt x="34" y="0"/>
                    <a:pt x="26" y="2"/>
                  </a:cubicBezTo>
                  <a:cubicBezTo>
                    <a:pt x="18" y="4"/>
                    <a:pt x="18" y="4"/>
                    <a:pt x="18" y="4"/>
                  </a:cubicBezTo>
                  <a:cubicBezTo>
                    <a:pt x="13" y="6"/>
                    <a:pt x="13" y="6"/>
                    <a:pt x="13" y="6"/>
                  </a:cubicBezTo>
                  <a:cubicBezTo>
                    <a:pt x="11" y="7"/>
                    <a:pt x="9" y="8"/>
                    <a:pt x="9" y="9"/>
                  </a:cubicBezTo>
                  <a:cubicBezTo>
                    <a:pt x="5" y="17"/>
                    <a:pt x="5" y="17"/>
                    <a:pt x="5" y="17"/>
                  </a:cubicBezTo>
                  <a:cubicBezTo>
                    <a:pt x="0" y="28"/>
                    <a:pt x="0" y="28"/>
                    <a:pt x="0" y="28"/>
                  </a:cubicBezTo>
                  <a:cubicBezTo>
                    <a:pt x="0" y="29"/>
                    <a:pt x="1" y="31"/>
                    <a:pt x="2" y="31"/>
                  </a:cubicBezTo>
                  <a:cubicBezTo>
                    <a:pt x="4" y="31"/>
                    <a:pt x="6" y="31"/>
                    <a:pt x="7" y="29"/>
                  </a:cubicBezTo>
                  <a:cubicBezTo>
                    <a:pt x="15" y="15"/>
                    <a:pt x="15" y="15"/>
                    <a:pt x="15" y="15"/>
                  </a:cubicBezTo>
                  <a:cubicBezTo>
                    <a:pt x="17" y="30"/>
                    <a:pt x="17" y="30"/>
                    <a:pt x="17" y="30"/>
                  </a:cubicBezTo>
                  <a:cubicBezTo>
                    <a:pt x="17" y="31"/>
                    <a:pt x="17" y="31"/>
                    <a:pt x="17" y="31"/>
                  </a:cubicBezTo>
                  <a:cubicBezTo>
                    <a:pt x="17" y="33"/>
                    <a:pt x="19" y="34"/>
                    <a:pt x="20" y="33"/>
                  </a:cubicBezTo>
                  <a:cubicBezTo>
                    <a:pt x="22" y="33"/>
                    <a:pt x="24" y="32"/>
                    <a:pt x="24" y="31"/>
                  </a:cubicBezTo>
                  <a:close/>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17" name="Group 16">
              <a:extLst>
                <a:ext uri="{FF2B5EF4-FFF2-40B4-BE49-F238E27FC236}">
                  <a16:creationId xmlns:a16="http://schemas.microsoft.com/office/drawing/2014/main" id="{DFA03576-42B7-82B1-CA72-41089A5109E8}"/>
                </a:ext>
              </a:extLst>
            </p:cNvPr>
            <p:cNvGrpSpPr/>
            <p:nvPr/>
          </p:nvGrpSpPr>
          <p:grpSpPr>
            <a:xfrm>
              <a:off x="2844237" y="8582895"/>
              <a:ext cx="7064631" cy="3623272"/>
              <a:chOff x="7668505" y="12372942"/>
              <a:chExt cx="2526780" cy="1295922"/>
            </a:xfrm>
          </p:grpSpPr>
          <p:sp>
            <p:nvSpPr>
              <p:cNvPr id="55" name="Freeform 4222">
                <a:extLst>
                  <a:ext uri="{FF2B5EF4-FFF2-40B4-BE49-F238E27FC236}">
                    <a16:creationId xmlns:a16="http://schemas.microsoft.com/office/drawing/2014/main" id="{3D81A18A-F3E4-84EC-E425-F33F434F9BEC}"/>
                  </a:ext>
                </a:extLst>
              </p:cNvPr>
              <p:cNvSpPr>
                <a:spLocks/>
              </p:cNvSpPr>
              <p:nvPr/>
            </p:nvSpPr>
            <p:spPr bwMode="auto">
              <a:xfrm>
                <a:off x="8195413" y="12372942"/>
                <a:ext cx="1999872" cy="1215918"/>
              </a:xfrm>
              <a:custGeom>
                <a:avLst/>
                <a:gdLst>
                  <a:gd name="T0" fmla="*/ 129 w 143"/>
                  <a:gd name="T1" fmla="*/ 88 h 88"/>
                  <a:gd name="T2" fmla="*/ 5 w 143"/>
                  <a:gd name="T3" fmla="*/ 88 h 88"/>
                  <a:gd name="T4" fmla="*/ 0 w 143"/>
                  <a:gd name="T5" fmla="*/ 83 h 88"/>
                  <a:gd name="T6" fmla="*/ 8 w 143"/>
                  <a:gd name="T7" fmla="*/ 7 h 88"/>
                  <a:gd name="T8" fmla="*/ 14 w 143"/>
                  <a:gd name="T9" fmla="*/ 1 h 88"/>
                  <a:gd name="T10" fmla="*/ 138 w 143"/>
                  <a:gd name="T11" fmla="*/ 0 h 88"/>
                  <a:gd name="T12" fmla="*/ 142 w 143"/>
                  <a:gd name="T13" fmla="*/ 6 h 88"/>
                  <a:gd name="T14" fmla="*/ 134 w 143"/>
                  <a:gd name="T15" fmla="*/ 82 h 88"/>
                  <a:gd name="T16" fmla="*/ 129 w 143"/>
                  <a:gd name="T17" fmla="*/ 8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3" h="88">
                    <a:moveTo>
                      <a:pt x="129" y="88"/>
                    </a:moveTo>
                    <a:cubicBezTo>
                      <a:pt x="5" y="88"/>
                      <a:pt x="5" y="88"/>
                      <a:pt x="5" y="88"/>
                    </a:cubicBezTo>
                    <a:cubicBezTo>
                      <a:pt x="2" y="88"/>
                      <a:pt x="0" y="86"/>
                      <a:pt x="0" y="83"/>
                    </a:cubicBezTo>
                    <a:cubicBezTo>
                      <a:pt x="8" y="7"/>
                      <a:pt x="8" y="7"/>
                      <a:pt x="8" y="7"/>
                    </a:cubicBezTo>
                    <a:cubicBezTo>
                      <a:pt x="8" y="4"/>
                      <a:pt x="11" y="1"/>
                      <a:pt x="14" y="1"/>
                    </a:cubicBezTo>
                    <a:cubicBezTo>
                      <a:pt x="138" y="0"/>
                      <a:pt x="138" y="0"/>
                      <a:pt x="138" y="0"/>
                    </a:cubicBezTo>
                    <a:cubicBezTo>
                      <a:pt x="140" y="0"/>
                      <a:pt x="143" y="3"/>
                      <a:pt x="142" y="6"/>
                    </a:cubicBezTo>
                    <a:cubicBezTo>
                      <a:pt x="134" y="82"/>
                      <a:pt x="134" y="82"/>
                      <a:pt x="134" y="82"/>
                    </a:cubicBezTo>
                    <a:cubicBezTo>
                      <a:pt x="134" y="85"/>
                      <a:pt x="132" y="88"/>
                      <a:pt x="129" y="88"/>
                    </a:cubicBezTo>
                    <a:close/>
                  </a:path>
                </a:pathLst>
              </a:custGeom>
              <a:solidFill>
                <a:srgbClr val="DDD8D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 name="Freeform 4223">
                <a:extLst>
                  <a:ext uri="{FF2B5EF4-FFF2-40B4-BE49-F238E27FC236}">
                    <a16:creationId xmlns:a16="http://schemas.microsoft.com/office/drawing/2014/main" id="{5B2464F3-27A7-8A79-F440-1A5B52FE655E}"/>
                  </a:ext>
                </a:extLst>
              </p:cNvPr>
              <p:cNvSpPr>
                <a:spLocks/>
              </p:cNvSpPr>
              <p:nvPr/>
            </p:nvSpPr>
            <p:spPr bwMode="auto">
              <a:xfrm>
                <a:off x="8227414" y="12436936"/>
                <a:ext cx="175992" cy="1167929"/>
              </a:xfrm>
              <a:custGeom>
                <a:avLst/>
                <a:gdLst>
                  <a:gd name="T0" fmla="*/ 1 w 12"/>
                  <a:gd name="T1" fmla="*/ 84 h 84"/>
                  <a:gd name="T2" fmla="*/ 1 w 12"/>
                  <a:gd name="T3" fmla="*/ 84 h 84"/>
                  <a:gd name="T4" fmla="*/ 0 w 12"/>
                  <a:gd name="T5" fmla="*/ 83 h 84"/>
                  <a:gd name="T6" fmla="*/ 10 w 12"/>
                  <a:gd name="T7" fmla="*/ 1 h 84"/>
                  <a:gd name="T8" fmla="*/ 11 w 12"/>
                  <a:gd name="T9" fmla="*/ 0 h 84"/>
                  <a:gd name="T10" fmla="*/ 12 w 12"/>
                  <a:gd name="T11" fmla="*/ 2 h 84"/>
                  <a:gd name="T12" fmla="*/ 3 w 12"/>
                  <a:gd name="T13" fmla="*/ 83 h 84"/>
                  <a:gd name="T14" fmla="*/ 1 w 12"/>
                  <a:gd name="T15" fmla="*/ 84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84">
                    <a:moveTo>
                      <a:pt x="1" y="84"/>
                    </a:moveTo>
                    <a:cubicBezTo>
                      <a:pt x="1" y="84"/>
                      <a:pt x="1" y="84"/>
                      <a:pt x="1" y="84"/>
                    </a:cubicBezTo>
                    <a:cubicBezTo>
                      <a:pt x="1" y="84"/>
                      <a:pt x="0" y="84"/>
                      <a:pt x="0" y="83"/>
                    </a:cubicBezTo>
                    <a:cubicBezTo>
                      <a:pt x="10" y="1"/>
                      <a:pt x="10" y="1"/>
                      <a:pt x="10" y="1"/>
                    </a:cubicBezTo>
                    <a:cubicBezTo>
                      <a:pt x="10" y="1"/>
                      <a:pt x="11" y="0"/>
                      <a:pt x="11" y="0"/>
                    </a:cubicBezTo>
                    <a:cubicBezTo>
                      <a:pt x="12" y="0"/>
                      <a:pt x="12" y="1"/>
                      <a:pt x="12" y="2"/>
                    </a:cubicBezTo>
                    <a:cubicBezTo>
                      <a:pt x="3" y="83"/>
                      <a:pt x="3" y="83"/>
                      <a:pt x="3" y="83"/>
                    </a:cubicBezTo>
                    <a:cubicBezTo>
                      <a:pt x="2" y="84"/>
                      <a:pt x="2" y="84"/>
                      <a:pt x="1" y="84"/>
                    </a:cubicBezTo>
                    <a:close/>
                  </a:path>
                </a:pathLst>
              </a:custGeom>
              <a:solidFill>
                <a:srgbClr val="D1CE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 name="Freeform 4224">
                <a:extLst>
                  <a:ext uri="{FF2B5EF4-FFF2-40B4-BE49-F238E27FC236}">
                    <a16:creationId xmlns:a16="http://schemas.microsoft.com/office/drawing/2014/main" id="{726967F3-C434-BA04-B536-40319C932A60}"/>
                  </a:ext>
                </a:extLst>
              </p:cNvPr>
              <p:cNvSpPr>
                <a:spLocks/>
              </p:cNvSpPr>
              <p:nvPr/>
            </p:nvSpPr>
            <p:spPr bwMode="auto">
              <a:xfrm>
                <a:off x="9075362" y="12820910"/>
                <a:ext cx="319981" cy="319981"/>
              </a:xfrm>
              <a:custGeom>
                <a:avLst/>
                <a:gdLst>
                  <a:gd name="T0" fmla="*/ 0 w 23"/>
                  <a:gd name="T1" fmla="*/ 10 h 22"/>
                  <a:gd name="T2" fmla="*/ 10 w 23"/>
                  <a:gd name="T3" fmla="*/ 22 h 22"/>
                  <a:gd name="T4" fmla="*/ 22 w 23"/>
                  <a:gd name="T5" fmla="*/ 12 h 22"/>
                  <a:gd name="T6" fmla="*/ 12 w 23"/>
                  <a:gd name="T7" fmla="*/ 0 h 22"/>
                  <a:gd name="T8" fmla="*/ 0 w 23"/>
                  <a:gd name="T9" fmla="*/ 10 h 22"/>
                </a:gdLst>
                <a:ahLst/>
                <a:cxnLst>
                  <a:cxn ang="0">
                    <a:pos x="T0" y="T1"/>
                  </a:cxn>
                  <a:cxn ang="0">
                    <a:pos x="T2" y="T3"/>
                  </a:cxn>
                  <a:cxn ang="0">
                    <a:pos x="T4" y="T5"/>
                  </a:cxn>
                  <a:cxn ang="0">
                    <a:pos x="T6" y="T7"/>
                  </a:cxn>
                  <a:cxn ang="0">
                    <a:pos x="T8" y="T9"/>
                  </a:cxn>
                </a:cxnLst>
                <a:rect l="0" t="0" r="r" b="b"/>
                <a:pathLst>
                  <a:path w="23" h="22">
                    <a:moveTo>
                      <a:pt x="0" y="10"/>
                    </a:moveTo>
                    <a:cubicBezTo>
                      <a:pt x="0" y="17"/>
                      <a:pt x="4" y="22"/>
                      <a:pt x="10" y="22"/>
                    </a:cubicBezTo>
                    <a:cubicBezTo>
                      <a:pt x="17" y="22"/>
                      <a:pt x="22" y="18"/>
                      <a:pt x="22" y="12"/>
                    </a:cubicBezTo>
                    <a:cubicBezTo>
                      <a:pt x="23" y="5"/>
                      <a:pt x="18" y="0"/>
                      <a:pt x="12" y="0"/>
                    </a:cubicBezTo>
                    <a:cubicBezTo>
                      <a:pt x="6" y="0"/>
                      <a:pt x="1" y="4"/>
                      <a:pt x="0" y="10"/>
                    </a:cubicBezTo>
                    <a:close/>
                  </a:path>
                </a:pathLst>
              </a:custGeom>
              <a:solidFill>
                <a:srgbClr val="EAE7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 name="Freeform 4226">
                <a:extLst>
                  <a:ext uri="{FF2B5EF4-FFF2-40B4-BE49-F238E27FC236}">
                    <a16:creationId xmlns:a16="http://schemas.microsoft.com/office/drawing/2014/main" id="{57770295-6A97-C5F3-4066-76BA11148752}"/>
                  </a:ext>
                </a:extLst>
              </p:cNvPr>
              <p:cNvSpPr>
                <a:spLocks/>
              </p:cNvSpPr>
              <p:nvPr/>
            </p:nvSpPr>
            <p:spPr bwMode="auto">
              <a:xfrm>
                <a:off x="7668505" y="13463105"/>
                <a:ext cx="2414780" cy="205759"/>
              </a:xfrm>
              <a:custGeom>
                <a:avLst/>
                <a:gdLst>
                  <a:gd name="T0" fmla="*/ 131 w 136"/>
                  <a:gd name="T1" fmla="*/ 14 h 15"/>
                  <a:gd name="T2" fmla="*/ 5 w 136"/>
                  <a:gd name="T3" fmla="*/ 15 h 15"/>
                  <a:gd name="T4" fmla="*/ 1 w 136"/>
                  <a:gd name="T5" fmla="*/ 10 h 15"/>
                  <a:gd name="T6" fmla="*/ 2 w 136"/>
                  <a:gd name="T7" fmla="*/ 1 h 15"/>
                  <a:gd name="T8" fmla="*/ 136 w 136"/>
                  <a:gd name="T9" fmla="*/ 0 h 15"/>
                  <a:gd name="T10" fmla="*/ 135 w 136"/>
                  <a:gd name="T11" fmla="*/ 10 h 15"/>
                  <a:gd name="T12" fmla="*/ 131 w 136"/>
                  <a:gd name="T13" fmla="*/ 14 h 15"/>
                </a:gdLst>
                <a:ahLst/>
                <a:cxnLst>
                  <a:cxn ang="0">
                    <a:pos x="T0" y="T1"/>
                  </a:cxn>
                  <a:cxn ang="0">
                    <a:pos x="T2" y="T3"/>
                  </a:cxn>
                  <a:cxn ang="0">
                    <a:pos x="T4" y="T5"/>
                  </a:cxn>
                  <a:cxn ang="0">
                    <a:pos x="T6" y="T7"/>
                  </a:cxn>
                  <a:cxn ang="0">
                    <a:pos x="T8" y="T9"/>
                  </a:cxn>
                  <a:cxn ang="0">
                    <a:pos x="T10" y="T11"/>
                  </a:cxn>
                  <a:cxn ang="0">
                    <a:pos x="T12" y="T13"/>
                  </a:cxn>
                </a:cxnLst>
                <a:rect l="0" t="0" r="r" b="b"/>
                <a:pathLst>
                  <a:path w="136" h="15">
                    <a:moveTo>
                      <a:pt x="131" y="14"/>
                    </a:moveTo>
                    <a:cubicBezTo>
                      <a:pt x="5" y="15"/>
                      <a:pt x="5" y="15"/>
                      <a:pt x="5" y="15"/>
                    </a:cubicBezTo>
                    <a:cubicBezTo>
                      <a:pt x="2" y="15"/>
                      <a:pt x="0" y="12"/>
                      <a:pt x="1" y="10"/>
                    </a:cubicBezTo>
                    <a:cubicBezTo>
                      <a:pt x="2" y="1"/>
                      <a:pt x="2" y="1"/>
                      <a:pt x="2" y="1"/>
                    </a:cubicBezTo>
                    <a:cubicBezTo>
                      <a:pt x="136" y="0"/>
                      <a:pt x="136" y="0"/>
                      <a:pt x="136" y="0"/>
                    </a:cubicBezTo>
                    <a:cubicBezTo>
                      <a:pt x="135" y="10"/>
                      <a:pt x="135" y="10"/>
                      <a:pt x="135" y="10"/>
                    </a:cubicBezTo>
                    <a:cubicBezTo>
                      <a:pt x="135" y="12"/>
                      <a:pt x="133" y="14"/>
                      <a:pt x="131" y="14"/>
                    </a:cubicBezTo>
                    <a:close/>
                  </a:path>
                </a:pathLst>
              </a:custGeom>
              <a:solidFill>
                <a:srgbClr val="D1CE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8" name="Group 17">
              <a:extLst>
                <a:ext uri="{FF2B5EF4-FFF2-40B4-BE49-F238E27FC236}">
                  <a16:creationId xmlns:a16="http://schemas.microsoft.com/office/drawing/2014/main" id="{C539933F-04FB-6458-5E5E-BBC9C2DC9C02}"/>
                </a:ext>
              </a:extLst>
            </p:cNvPr>
            <p:cNvGrpSpPr/>
            <p:nvPr/>
          </p:nvGrpSpPr>
          <p:grpSpPr>
            <a:xfrm rot="172072">
              <a:off x="9215144" y="9680395"/>
              <a:ext cx="1946204" cy="2530076"/>
              <a:chOff x="6875766" y="3784645"/>
              <a:chExt cx="766859" cy="996921"/>
            </a:xfrm>
          </p:grpSpPr>
          <p:sp>
            <p:nvSpPr>
              <p:cNvPr id="53" name="Freeform 1498">
                <a:extLst>
                  <a:ext uri="{FF2B5EF4-FFF2-40B4-BE49-F238E27FC236}">
                    <a16:creationId xmlns:a16="http://schemas.microsoft.com/office/drawing/2014/main" id="{9849E921-F927-03BD-2F33-F68C7241B491}"/>
                  </a:ext>
                </a:extLst>
              </p:cNvPr>
              <p:cNvSpPr>
                <a:spLocks/>
              </p:cNvSpPr>
              <p:nvPr/>
            </p:nvSpPr>
            <p:spPr bwMode="auto">
              <a:xfrm>
                <a:off x="6963407" y="3938017"/>
                <a:ext cx="602536" cy="843549"/>
              </a:xfrm>
              <a:custGeom>
                <a:avLst/>
                <a:gdLst>
                  <a:gd name="T0" fmla="*/ 55 w 55"/>
                  <a:gd name="T1" fmla="*/ 0 h 77"/>
                  <a:gd name="T2" fmla="*/ 52 w 55"/>
                  <a:gd name="T3" fmla="*/ 73 h 77"/>
                  <a:gd name="T4" fmla="*/ 15 w 55"/>
                  <a:gd name="T5" fmla="*/ 77 h 77"/>
                  <a:gd name="T6" fmla="*/ 0 w 55"/>
                  <a:gd name="T7" fmla="*/ 4 h 77"/>
                  <a:gd name="T8" fmla="*/ 55 w 55"/>
                  <a:gd name="T9" fmla="*/ 0 h 77"/>
                </a:gdLst>
                <a:ahLst/>
                <a:cxnLst>
                  <a:cxn ang="0">
                    <a:pos x="T0" y="T1"/>
                  </a:cxn>
                  <a:cxn ang="0">
                    <a:pos x="T2" y="T3"/>
                  </a:cxn>
                  <a:cxn ang="0">
                    <a:pos x="T4" y="T5"/>
                  </a:cxn>
                  <a:cxn ang="0">
                    <a:pos x="T6" y="T7"/>
                  </a:cxn>
                  <a:cxn ang="0">
                    <a:pos x="T8" y="T9"/>
                  </a:cxn>
                </a:cxnLst>
                <a:rect l="0" t="0" r="r" b="b"/>
                <a:pathLst>
                  <a:path w="55" h="77">
                    <a:moveTo>
                      <a:pt x="55" y="0"/>
                    </a:moveTo>
                    <a:lnTo>
                      <a:pt x="52" y="73"/>
                    </a:lnTo>
                    <a:lnTo>
                      <a:pt x="15" y="77"/>
                    </a:lnTo>
                    <a:lnTo>
                      <a:pt x="0" y="4"/>
                    </a:lnTo>
                    <a:lnTo>
                      <a:pt x="55" y="0"/>
                    </a:lnTo>
                    <a:close/>
                  </a:path>
                </a:pathLst>
              </a:custGeom>
              <a:solidFill>
                <a:srgbClr val="FAE7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 name="Freeform 1499">
                <a:extLst>
                  <a:ext uri="{FF2B5EF4-FFF2-40B4-BE49-F238E27FC236}">
                    <a16:creationId xmlns:a16="http://schemas.microsoft.com/office/drawing/2014/main" id="{3DA1DB20-8B62-D4B7-FBB7-13862E1F9AC5}"/>
                  </a:ext>
                </a:extLst>
              </p:cNvPr>
              <p:cNvSpPr>
                <a:spLocks/>
              </p:cNvSpPr>
              <p:nvPr/>
            </p:nvSpPr>
            <p:spPr bwMode="auto">
              <a:xfrm>
                <a:off x="6875766" y="3784645"/>
                <a:ext cx="766859" cy="219103"/>
              </a:xfrm>
              <a:custGeom>
                <a:avLst/>
                <a:gdLst>
                  <a:gd name="T0" fmla="*/ 70 w 70"/>
                  <a:gd name="T1" fmla="*/ 14 h 20"/>
                  <a:gd name="T2" fmla="*/ 2 w 70"/>
                  <a:gd name="T3" fmla="*/ 20 h 20"/>
                  <a:gd name="T4" fmla="*/ 0 w 70"/>
                  <a:gd name="T5" fmla="*/ 12 h 20"/>
                  <a:gd name="T6" fmla="*/ 8 w 70"/>
                  <a:gd name="T7" fmla="*/ 12 h 20"/>
                  <a:gd name="T8" fmla="*/ 6 w 70"/>
                  <a:gd name="T9" fmla="*/ 0 h 20"/>
                  <a:gd name="T10" fmla="*/ 63 w 70"/>
                  <a:gd name="T11" fmla="*/ 3 h 20"/>
                  <a:gd name="T12" fmla="*/ 63 w 70"/>
                  <a:gd name="T13" fmla="*/ 8 h 20"/>
                  <a:gd name="T14" fmla="*/ 69 w 70"/>
                  <a:gd name="T15" fmla="*/ 8 h 20"/>
                  <a:gd name="T16" fmla="*/ 70 w 70"/>
                  <a:gd name="T17" fmla="*/ 14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0" h="20">
                    <a:moveTo>
                      <a:pt x="70" y="14"/>
                    </a:moveTo>
                    <a:lnTo>
                      <a:pt x="2" y="20"/>
                    </a:lnTo>
                    <a:lnTo>
                      <a:pt x="0" y="12"/>
                    </a:lnTo>
                    <a:lnTo>
                      <a:pt x="8" y="12"/>
                    </a:lnTo>
                    <a:lnTo>
                      <a:pt x="6" y="0"/>
                    </a:lnTo>
                    <a:lnTo>
                      <a:pt x="63" y="3"/>
                    </a:lnTo>
                    <a:lnTo>
                      <a:pt x="63" y="8"/>
                    </a:lnTo>
                    <a:lnTo>
                      <a:pt x="69" y="8"/>
                    </a:lnTo>
                    <a:lnTo>
                      <a:pt x="70" y="14"/>
                    </a:lnTo>
                    <a:close/>
                  </a:path>
                </a:pathLst>
              </a:custGeom>
              <a:solidFill>
                <a:srgbClr val="5247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9" name="Group 18">
              <a:extLst>
                <a:ext uri="{FF2B5EF4-FFF2-40B4-BE49-F238E27FC236}">
                  <a16:creationId xmlns:a16="http://schemas.microsoft.com/office/drawing/2014/main" id="{5686AC73-D1CE-8D6E-863E-0D8024DAD486}"/>
                </a:ext>
              </a:extLst>
            </p:cNvPr>
            <p:cNvGrpSpPr/>
            <p:nvPr/>
          </p:nvGrpSpPr>
          <p:grpSpPr>
            <a:xfrm>
              <a:off x="4766705" y="2937421"/>
              <a:ext cx="3954808" cy="4667304"/>
              <a:chOff x="1803696" y="1810576"/>
              <a:chExt cx="2482763" cy="2930057"/>
            </a:xfrm>
          </p:grpSpPr>
          <p:grpSp>
            <p:nvGrpSpPr>
              <p:cNvPr id="20" name="Group 19">
                <a:extLst>
                  <a:ext uri="{FF2B5EF4-FFF2-40B4-BE49-F238E27FC236}">
                    <a16:creationId xmlns:a16="http://schemas.microsoft.com/office/drawing/2014/main" id="{179AFF36-74EA-638D-7D17-D4D44C6D2D1C}"/>
                  </a:ext>
                </a:extLst>
              </p:cNvPr>
              <p:cNvGrpSpPr/>
              <p:nvPr/>
            </p:nvGrpSpPr>
            <p:grpSpPr>
              <a:xfrm>
                <a:off x="1803696" y="1810576"/>
                <a:ext cx="2482763" cy="2930057"/>
                <a:chOff x="142953" y="934202"/>
                <a:chExt cx="1561324" cy="1842612"/>
              </a:xfrm>
            </p:grpSpPr>
            <p:sp>
              <p:nvSpPr>
                <p:cNvPr id="22" name="Freeform 115">
                  <a:extLst>
                    <a:ext uri="{FF2B5EF4-FFF2-40B4-BE49-F238E27FC236}">
                      <a16:creationId xmlns:a16="http://schemas.microsoft.com/office/drawing/2014/main" id="{47BA6453-F6EF-3F3F-31E7-284FF79218DD}"/>
                    </a:ext>
                  </a:extLst>
                </p:cNvPr>
                <p:cNvSpPr>
                  <a:spLocks/>
                </p:cNvSpPr>
                <p:nvPr/>
              </p:nvSpPr>
              <p:spPr bwMode="auto">
                <a:xfrm>
                  <a:off x="142953" y="1880972"/>
                  <a:ext cx="345543" cy="473521"/>
                </a:xfrm>
                <a:custGeom>
                  <a:avLst/>
                  <a:gdLst>
                    <a:gd name="T0" fmla="*/ 2 w 32"/>
                    <a:gd name="T1" fmla="*/ 19 h 44"/>
                    <a:gd name="T2" fmla="*/ 20 w 32"/>
                    <a:gd name="T3" fmla="*/ 40 h 44"/>
                    <a:gd name="T4" fmla="*/ 31 w 32"/>
                    <a:gd name="T5" fmla="*/ 20 h 44"/>
                    <a:gd name="T6" fmla="*/ 15 w 32"/>
                    <a:gd name="T7" fmla="*/ 2 h 44"/>
                    <a:gd name="T8" fmla="*/ 2 w 32"/>
                    <a:gd name="T9" fmla="*/ 19 h 44"/>
                  </a:gdLst>
                  <a:ahLst/>
                  <a:cxnLst>
                    <a:cxn ang="0">
                      <a:pos x="T0" y="T1"/>
                    </a:cxn>
                    <a:cxn ang="0">
                      <a:pos x="T2" y="T3"/>
                    </a:cxn>
                    <a:cxn ang="0">
                      <a:pos x="T4" y="T5"/>
                    </a:cxn>
                    <a:cxn ang="0">
                      <a:pos x="T6" y="T7"/>
                    </a:cxn>
                    <a:cxn ang="0">
                      <a:pos x="T8" y="T9"/>
                    </a:cxn>
                  </a:cxnLst>
                  <a:rect l="0" t="0" r="r" b="b"/>
                  <a:pathLst>
                    <a:path w="32" h="44">
                      <a:moveTo>
                        <a:pt x="2" y="19"/>
                      </a:moveTo>
                      <a:cubicBezTo>
                        <a:pt x="3" y="30"/>
                        <a:pt x="12" y="44"/>
                        <a:pt x="20" y="40"/>
                      </a:cubicBezTo>
                      <a:cubicBezTo>
                        <a:pt x="27" y="37"/>
                        <a:pt x="32" y="31"/>
                        <a:pt x="31" y="20"/>
                      </a:cubicBezTo>
                      <a:cubicBezTo>
                        <a:pt x="29" y="9"/>
                        <a:pt x="23" y="4"/>
                        <a:pt x="15" y="2"/>
                      </a:cubicBezTo>
                      <a:cubicBezTo>
                        <a:pt x="5" y="0"/>
                        <a:pt x="0" y="8"/>
                        <a:pt x="2" y="19"/>
                      </a:cubicBezTo>
                    </a:path>
                  </a:pathLst>
                </a:custGeom>
                <a:solidFill>
                  <a:srgbClr val="ED90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23" name="Freeform 116">
                  <a:extLst>
                    <a:ext uri="{FF2B5EF4-FFF2-40B4-BE49-F238E27FC236}">
                      <a16:creationId xmlns:a16="http://schemas.microsoft.com/office/drawing/2014/main" id="{A8931F47-9C4A-67E1-7668-F60A3CF6525A}"/>
                    </a:ext>
                  </a:extLst>
                </p:cNvPr>
                <p:cNvSpPr>
                  <a:spLocks/>
                </p:cNvSpPr>
                <p:nvPr/>
              </p:nvSpPr>
              <p:spPr bwMode="auto">
                <a:xfrm>
                  <a:off x="194144" y="1880972"/>
                  <a:ext cx="140780" cy="102382"/>
                </a:xfrm>
                <a:custGeom>
                  <a:avLst/>
                  <a:gdLst>
                    <a:gd name="T0" fmla="*/ 0 w 14"/>
                    <a:gd name="T1" fmla="*/ 5 h 9"/>
                    <a:gd name="T2" fmla="*/ 14 w 14"/>
                    <a:gd name="T3" fmla="*/ 9 h 9"/>
                    <a:gd name="T4" fmla="*/ 13 w 14"/>
                    <a:gd name="T5" fmla="*/ 2 h 9"/>
                    <a:gd name="T6" fmla="*/ 7 w 14"/>
                    <a:gd name="T7" fmla="*/ 1 h 9"/>
                    <a:gd name="T8" fmla="*/ 0 w 14"/>
                    <a:gd name="T9" fmla="*/ 5 h 9"/>
                  </a:gdLst>
                  <a:ahLst/>
                  <a:cxnLst>
                    <a:cxn ang="0">
                      <a:pos x="T0" y="T1"/>
                    </a:cxn>
                    <a:cxn ang="0">
                      <a:pos x="T2" y="T3"/>
                    </a:cxn>
                    <a:cxn ang="0">
                      <a:pos x="T4" y="T5"/>
                    </a:cxn>
                    <a:cxn ang="0">
                      <a:pos x="T6" y="T7"/>
                    </a:cxn>
                    <a:cxn ang="0">
                      <a:pos x="T8" y="T9"/>
                    </a:cxn>
                  </a:cxnLst>
                  <a:rect l="0" t="0" r="r" b="b"/>
                  <a:pathLst>
                    <a:path w="14" h="9">
                      <a:moveTo>
                        <a:pt x="0" y="5"/>
                      </a:moveTo>
                      <a:cubicBezTo>
                        <a:pt x="2" y="2"/>
                        <a:pt x="12" y="1"/>
                        <a:pt x="14" y="9"/>
                      </a:cubicBezTo>
                      <a:cubicBezTo>
                        <a:pt x="13" y="2"/>
                        <a:pt x="13" y="2"/>
                        <a:pt x="13" y="2"/>
                      </a:cubicBezTo>
                      <a:cubicBezTo>
                        <a:pt x="13" y="2"/>
                        <a:pt x="10" y="0"/>
                        <a:pt x="7" y="1"/>
                      </a:cubicBezTo>
                      <a:cubicBezTo>
                        <a:pt x="2" y="2"/>
                        <a:pt x="0" y="5"/>
                        <a:pt x="0" y="5"/>
                      </a:cubicBezTo>
                      <a:close/>
                    </a:path>
                  </a:pathLst>
                </a:custGeom>
                <a:solidFill>
                  <a:srgbClr val="FCBB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24" name="Freeform 117">
                  <a:extLst>
                    <a:ext uri="{FF2B5EF4-FFF2-40B4-BE49-F238E27FC236}">
                      <a16:creationId xmlns:a16="http://schemas.microsoft.com/office/drawing/2014/main" id="{30E766FD-66AC-B084-5D4E-00BD58E82573}"/>
                    </a:ext>
                  </a:extLst>
                </p:cNvPr>
                <p:cNvSpPr>
                  <a:spLocks/>
                </p:cNvSpPr>
                <p:nvPr/>
              </p:nvSpPr>
              <p:spPr bwMode="auto">
                <a:xfrm>
                  <a:off x="1358734" y="1880972"/>
                  <a:ext cx="345543" cy="473521"/>
                </a:xfrm>
                <a:custGeom>
                  <a:avLst/>
                  <a:gdLst>
                    <a:gd name="T0" fmla="*/ 30 w 32"/>
                    <a:gd name="T1" fmla="*/ 19 h 44"/>
                    <a:gd name="T2" fmla="*/ 12 w 32"/>
                    <a:gd name="T3" fmla="*/ 40 h 44"/>
                    <a:gd name="T4" fmla="*/ 2 w 32"/>
                    <a:gd name="T5" fmla="*/ 20 h 44"/>
                    <a:gd name="T6" fmla="*/ 18 w 32"/>
                    <a:gd name="T7" fmla="*/ 2 h 44"/>
                    <a:gd name="T8" fmla="*/ 30 w 32"/>
                    <a:gd name="T9" fmla="*/ 19 h 44"/>
                  </a:gdLst>
                  <a:ahLst/>
                  <a:cxnLst>
                    <a:cxn ang="0">
                      <a:pos x="T0" y="T1"/>
                    </a:cxn>
                    <a:cxn ang="0">
                      <a:pos x="T2" y="T3"/>
                    </a:cxn>
                    <a:cxn ang="0">
                      <a:pos x="T4" y="T5"/>
                    </a:cxn>
                    <a:cxn ang="0">
                      <a:pos x="T6" y="T7"/>
                    </a:cxn>
                    <a:cxn ang="0">
                      <a:pos x="T8" y="T9"/>
                    </a:cxn>
                  </a:cxnLst>
                  <a:rect l="0" t="0" r="r" b="b"/>
                  <a:pathLst>
                    <a:path w="32" h="44">
                      <a:moveTo>
                        <a:pt x="30" y="19"/>
                      </a:moveTo>
                      <a:cubicBezTo>
                        <a:pt x="29" y="30"/>
                        <a:pt x="20" y="44"/>
                        <a:pt x="12" y="40"/>
                      </a:cubicBezTo>
                      <a:cubicBezTo>
                        <a:pt x="6" y="37"/>
                        <a:pt x="0" y="31"/>
                        <a:pt x="2" y="20"/>
                      </a:cubicBezTo>
                      <a:cubicBezTo>
                        <a:pt x="3" y="9"/>
                        <a:pt x="9" y="4"/>
                        <a:pt x="18" y="2"/>
                      </a:cubicBezTo>
                      <a:cubicBezTo>
                        <a:pt x="27" y="0"/>
                        <a:pt x="32" y="8"/>
                        <a:pt x="30" y="19"/>
                      </a:cubicBezTo>
                    </a:path>
                  </a:pathLst>
                </a:custGeom>
                <a:solidFill>
                  <a:srgbClr val="ED90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25" name="Freeform 118">
                  <a:extLst>
                    <a:ext uri="{FF2B5EF4-FFF2-40B4-BE49-F238E27FC236}">
                      <a16:creationId xmlns:a16="http://schemas.microsoft.com/office/drawing/2014/main" id="{4DE9E455-3089-C65C-4E92-495007C12829}"/>
                    </a:ext>
                  </a:extLst>
                </p:cNvPr>
                <p:cNvSpPr>
                  <a:spLocks/>
                </p:cNvSpPr>
                <p:nvPr/>
              </p:nvSpPr>
              <p:spPr bwMode="auto">
                <a:xfrm>
                  <a:off x="1512307" y="1880972"/>
                  <a:ext cx="153573" cy="102382"/>
                </a:xfrm>
                <a:custGeom>
                  <a:avLst/>
                  <a:gdLst>
                    <a:gd name="T0" fmla="*/ 14 w 14"/>
                    <a:gd name="T1" fmla="*/ 5 h 9"/>
                    <a:gd name="T2" fmla="*/ 0 w 14"/>
                    <a:gd name="T3" fmla="*/ 9 h 9"/>
                    <a:gd name="T4" fmla="*/ 1 w 14"/>
                    <a:gd name="T5" fmla="*/ 2 h 9"/>
                    <a:gd name="T6" fmla="*/ 7 w 14"/>
                    <a:gd name="T7" fmla="*/ 1 h 9"/>
                    <a:gd name="T8" fmla="*/ 14 w 14"/>
                    <a:gd name="T9" fmla="*/ 5 h 9"/>
                  </a:gdLst>
                  <a:ahLst/>
                  <a:cxnLst>
                    <a:cxn ang="0">
                      <a:pos x="T0" y="T1"/>
                    </a:cxn>
                    <a:cxn ang="0">
                      <a:pos x="T2" y="T3"/>
                    </a:cxn>
                    <a:cxn ang="0">
                      <a:pos x="T4" y="T5"/>
                    </a:cxn>
                    <a:cxn ang="0">
                      <a:pos x="T6" y="T7"/>
                    </a:cxn>
                    <a:cxn ang="0">
                      <a:pos x="T8" y="T9"/>
                    </a:cxn>
                  </a:cxnLst>
                  <a:rect l="0" t="0" r="r" b="b"/>
                  <a:pathLst>
                    <a:path w="14" h="9">
                      <a:moveTo>
                        <a:pt x="14" y="5"/>
                      </a:moveTo>
                      <a:cubicBezTo>
                        <a:pt x="12" y="2"/>
                        <a:pt x="3" y="1"/>
                        <a:pt x="0" y="9"/>
                      </a:cubicBezTo>
                      <a:cubicBezTo>
                        <a:pt x="1" y="2"/>
                        <a:pt x="1" y="2"/>
                        <a:pt x="1" y="2"/>
                      </a:cubicBezTo>
                      <a:cubicBezTo>
                        <a:pt x="1" y="2"/>
                        <a:pt x="4" y="0"/>
                        <a:pt x="7" y="1"/>
                      </a:cubicBezTo>
                      <a:cubicBezTo>
                        <a:pt x="12" y="2"/>
                        <a:pt x="14" y="5"/>
                        <a:pt x="14" y="5"/>
                      </a:cubicBezTo>
                      <a:close/>
                    </a:path>
                  </a:pathLst>
                </a:custGeom>
                <a:solidFill>
                  <a:srgbClr val="FCBB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26" name="Freeform 119">
                  <a:extLst>
                    <a:ext uri="{FF2B5EF4-FFF2-40B4-BE49-F238E27FC236}">
                      <a16:creationId xmlns:a16="http://schemas.microsoft.com/office/drawing/2014/main" id="{AA89E53F-9FDB-FDE8-FD4D-B8167FD453DE}"/>
                    </a:ext>
                  </a:extLst>
                </p:cNvPr>
                <p:cNvSpPr>
                  <a:spLocks/>
                </p:cNvSpPr>
                <p:nvPr/>
              </p:nvSpPr>
              <p:spPr bwMode="auto">
                <a:xfrm>
                  <a:off x="334915" y="1113108"/>
                  <a:ext cx="1190194" cy="1241385"/>
                </a:xfrm>
                <a:custGeom>
                  <a:avLst/>
                  <a:gdLst>
                    <a:gd name="T0" fmla="*/ 56 w 111"/>
                    <a:gd name="T1" fmla="*/ 0 h 115"/>
                    <a:gd name="T2" fmla="*/ 111 w 111"/>
                    <a:gd name="T3" fmla="*/ 60 h 115"/>
                    <a:gd name="T4" fmla="*/ 56 w 111"/>
                    <a:gd name="T5" fmla="*/ 115 h 115"/>
                    <a:gd name="T6" fmla="*/ 0 w 111"/>
                    <a:gd name="T7" fmla="*/ 60 h 115"/>
                    <a:gd name="T8" fmla="*/ 56 w 111"/>
                    <a:gd name="T9" fmla="*/ 0 h 115"/>
                  </a:gdLst>
                  <a:ahLst/>
                  <a:cxnLst>
                    <a:cxn ang="0">
                      <a:pos x="T0" y="T1"/>
                    </a:cxn>
                    <a:cxn ang="0">
                      <a:pos x="T2" y="T3"/>
                    </a:cxn>
                    <a:cxn ang="0">
                      <a:pos x="T4" y="T5"/>
                    </a:cxn>
                    <a:cxn ang="0">
                      <a:pos x="T6" y="T7"/>
                    </a:cxn>
                    <a:cxn ang="0">
                      <a:pos x="T8" y="T9"/>
                    </a:cxn>
                  </a:cxnLst>
                  <a:rect l="0" t="0" r="r" b="b"/>
                  <a:pathLst>
                    <a:path w="111" h="115">
                      <a:moveTo>
                        <a:pt x="56" y="0"/>
                      </a:moveTo>
                      <a:cubicBezTo>
                        <a:pt x="86" y="0"/>
                        <a:pt x="111" y="19"/>
                        <a:pt x="111" y="60"/>
                      </a:cubicBezTo>
                      <a:cubicBezTo>
                        <a:pt x="111" y="90"/>
                        <a:pt x="86" y="115"/>
                        <a:pt x="56" y="115"/>
                      </a:cubicBezTo>
                      <a:cubicBezTo>
                        <a:pt x="25" y="115"/>
                        <a:pt x="0" y="90"/>
                        <a:pt x="0" y="60"/>
                      </a:cubicBezTo>
                      <a:cubicBezTo>
                        <a:pt x="0" y="20"/>
                        <a:pt x="25" y="0"/>
                        <a:pt x="56" y="0"/>
                      </a:cubicBezTo>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27" name="Freeform 120">
                  <a:extLst>
                    <a:ext uri="{FF2B5EF4-FFF2-40B4-BE49-F238E27FC236}">
                      <a16:creationId xmlns:a16="http://schemas.microsoft.com/office/drawing/2014/main" id="{AC95B166-6762-FB72-980B-83C6864C7F1E}"/>
                    </a:ext>
                  </a:extLst>
                </p:cNvPr>
                <p:cNvSpPr>
                  <a:spLocks/>
                </p:cNvSpPr>
                <p:nvPr/>
              </p:nvSpPr>
              <p:spPr bwMode="auto">
                <a:xfrm>
                  <a:off x="360511" y="1484238"/>
                  <a:ext cx="1151797" cy="1292576"/>
                </a:xfrm>
                <a:custGeom>
                  <a:avLst/>
                  <a:gdLst>
                    <a:gd name="T0" fmla="*/ 107 w 107"/>
                    <a:gd name="T1" fmla="*/ 53 h 120"/>
                    <a:gd name="T2" fmla="*/ 53 w 107"/>
                    <a:gd name="T3" fmla="*/ 120 h 120"/>
                    <a:gd name="T4" fmla="*/ 0 w 107"/>
                    <a:gd name="T5" fmla="*/ 53 h 120"/>
                    <a:gd name="T6" fmla="*/ 53 w 107"/>
                    <a:gd name="T7" fmla="*/ 0 h 120"/>
                    <a:gd name="T8" fmla="*/ 107 w 107"/>
                    <a:gd name="T9" fmla="*/ 53 h 120"/>
                  </a:gdLst>
                  <a:ahLst/>
                  <a:cxnLst>
                    <a:cxn ang="0">
                      <a:pos x="T0" y="T1"/>
                    </a:cxn>
                    <a:cxn ang="0">
                      <a:pos x="T2" y="T3"/>
                    </a:cxn>
                    <a:cxn ang="0">
                      <a:pos x="T4" y="T5"/>
                    </a:cxn>
                    <a:cxn ang="0">
                      <a:pos x="T6" y="T7"/>
                    </a:cxn>
                    <a:cxn ang="0">
                      <a:pos x="T8" y="T9"/>
                    </a:cxn>
                  </a:cxnLst>
                  <a:rect l="0" t="0" r="r" b="b"/>
                  <a:pathLst>
                    <a:path w="107" h="120">
                      <a:moveTo>
                        <a:pt x="107" y="53"/>
                      </a:moveTo>
                      <a:cubicBezTo>
                        <a:pt x="107" y="83"/>
                        <a:pt x="88" y="120"/>
                        <a:pt x="53" y="120"/>
                      </a:cubicBezTo>
                      <a:cubicBezTo>
                        <a:pt x="17" y="120"/>
                        <a:pt x="0" y="83"/>
                        <a:pt x="0" y="53"/>
                      </a:cubicBezTo>
                      <a:cubicBezTo>
                        <a:pt x="0" y="24"/>
                        <a:pt x="24" y="0"/>
                        <a:pt x="53" y="0"/>
                      </a:cubicBezTo>
                      <a:cubicBezTo>
                        <a:pt x="83" y="0"/>
                        <a:pt x="107" y="24"/>
                        <a:pt x="107" y="53"/>
                      </a:cubicBezTo>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28" name="Freeform 123">
                  <a:extLst>
                    <a:ext uri="{FF2B5EF4-FFF2-40B4-BE49-F238E27FC236}">
                      <a16:creationId xmlns:a16="http://schemas.microsoft.com/office/drawing/2014/main" id="{D045B98B-0447-2542-A966-5391A4485656}"/>
                    </a:ext>
                  </a:extLst>
                </p:cNvPr>
                <p:cNvSpPr>
                  <a:spLocks/>
                </p:cNvSpPr>
                <p:nvPr/>
              </p:nvSpPr>
              <p:spPr bwMode="auto">
                <a:xfrm>
                  <a:off x="514083" y="1740193"/>
                  <a:ext cx="243161" cy="89588"/>
                </a:xfrm>
                <a:custGeom>
                  <a:avLst/>
                  <a:gdLst>
                    <a:gd name="T0" fmla="*/ 15 w 23"/>
                    <a:gd name="T1" fmla="*/ 0 h 8"/>
                    <a:gd name="T2" fmla="*/ 0 w 23"/>
                    <a:gd name="T3" fmla="*/ 7 h 8"/>
                    <a:gd name="T4" fmla="*/ 0 w 23"/>
                    <a:gd name="T5" fmla="*/ 8 h 8"/>
                    <a:gd name="T6" fmla="*/ 5 w 23"/>
                    <a:gd name="T7" fmla="*/ 8 h 8"/>
                    <a:gd name="T8" fmla="*/ 15 w 23"/>
                    <a:gd name="T9" fmla="*/ 4 h 8"/>
                    <a:gd name="T10" fmla="*/ 19 w 23"/>
                    <a:gd name="T11" fmla="*/ 5 h 8"/>
                    <a:gd name="T12" fmla="*/ 20 w 23"/>
                    <a:gd name="T13" fmla="*/ 5 h 8"/>
                    <a:gd name="T14" fmla="*/ 22 w 23"/>
                    <a:gd name="T15" fmla="*/ 5 h 8"/>
                    <a:gd name="T16" fmla="*/ 22 w 23"/>
                    <a:gd name="T17" fmla="*/ 4 h 8"/>
                    <a:gd name="T18" fmla="*/ 22 w 23"/>
                    <a:gd name="T19" fmla="*/ 2 h 8"/>
                    <a:gd name="T20" fmla="*/ 22 w 23"/>
                    <a:gd name="T21" fmla="*/ 2 h 8"/>
                    <a:gd name="T22" fmla="*/ 22 w 23"/>
                    <a:gd name="T23" fmla="*/ 2 h 8"/>
                    <a:gd name="T24" fmla="*/ 22 w 23"/>
                    <a:gd name="T25" fmla="*/ 1 h 8"/>
                    <a:gd name="T26" fmla="*/ 22 w 23"/>
                    <a:gd name="T27" fmla="*/ 1 h 8"/>
                    <a:gd name="T28" fmla="*/ 22 w 23"/>
                    <a:gd name="T29" fmla="*/ 1 h 8"/>
                    <a:gd name="T30" fmla="*/ 21 w 23"/>
                    <a:gd name="T31" fmla="*/ 1 h 8"/>
                    <a:gd name="T32" fmla="*/ 15 w 23"/>
                    <a:gd name="T33"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8">
                      <a:moveTo>
                        <a:pt x="15" y="0"/>
                      </a:moveTo>
                      <a:cubicBezTo>
                        <a:pt x="8" y="0"/>
                        <a:pt x="2" y="4"/>
                        <a:pt x="0" y="7"/>
                      </a:cubicBezTo>
                      <a:cubicBezTo>
                        <a:pt x="0" y="8"/>
                        <a:pt x="0" y="8"/>
                        <a:pt x="0" y="8"/>
                      </a:cubicBezTo>
                      <a:cubicBezTo>
                        <a:pt x="1" y="8"/>
                        <a:pt x="3" y="8"/>
                        <a:pt x="5" y="8"/>
                      </a:cubicBezTo>
                      <a:cubicBezTo>
                        <a:pt x="7" y="7"/>
                        <a:pt x="10" y="4"/>
                        <a:pt x="15" y="4"/>
                      </a:cubicBezTo>
                      <a:cubicBezTo>
                        <a:pt x="16" y="4"/>
                        <a:pt x="18" y="4"/>
                        <a:pt x="19" y="5"/>
                      </a:cubicBezTo>
                      <a:cubicBezTo>
                        <a:pt x="20" y="5"/>
                        <a:pt x="20" y="5"/>
                        <a:pt x="20" y="5"/>
                      </a:cubicBezTo>
                      <a:cubicBezTo>
                        <a:pt x="21" y="5"/>
                        <a:pt x="21" y="5"/>
                        <a:pt x="22" y="5"/>
                      </a:cubicBezTo>
                      <a:cubicBezTo>
                        <a:pt x="22" y="5"/>
                        <a:pt x="22" y="4"/>
                        <a:pt x="22" y="4"/>
                      </a:cubicBezTo>
                      <a:cubicBezTo>
                        <a:pt x="23" y="3"/>
                        <a:pt x="23" y="2"/>
                        <a:pt x="22" y="2"/>
                      </a:cubicBezTo>
                      <a:cubicBezTo>
                        <a:pt x="22" y="2"/>
                        <a:pt x="22" y="2"/>
                        <a:pt x="22" y="2"/>
                      </a:cubicBezTo>
                      <a:cubicBezTo>
                        <a:pt x="22" y="2"/>
                        <a:pt x="22" y="2"/>
                        <a:pt x="22" y="2"/>
                      </a:cubicBezTo>
                      <a:cubicBezTo>
                        <a:pt x="22" y="1"/>
                        <a:pt x="22" y="1"/>
                        <a:pt x="22" y="1"/>
                      </a:cubicBezTo>
                      <a:cubicBezTo>
                        <a:pt x="22" y="1"/>
                        <a:pt x="22" y="1"/>
                        <a:pt x="22" y="1"/>
                      </a:cubicBezTo>
                      <a:cubicBezTo>
                        <a:pt x="22" y="1"/>
                        <a:pt x="22" y="1"/>
                        <a:pt x="22" y="1"/>
                      </a:cubicBezTo>
                      <a:cubicBezTo>
                        <a:pt x="21" y="1"/>
                        <a:pt x="21" y="1"/>
                        <a:pt x="21" y="1"/>
                      </a:cubicBezTo>
                      <a:cubicBezTo>
                        <a:pt x="19" y="0"/>
                        <a:pt x="17" y="0"/>
                        <a:pt x="15" y="0"/>
                      </a:cubicBezTo>
                    </a:path>
                  </a:pathLst>
                </a:custGeom>
                <a:solidFill>
                  <a:srgbClr val="D5A8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29" name="Freeform 124">
                  <a:extLst>
                    <a:ext uri="{FF2B5EF4-FFF2-40B4-BE49-F238E27FC236}">
                      <a16:creationId xmlns:a16="http://schemas.microsoft.com/office/drawing/2014/main" id="{FD7030EA-8C1E-D071-327B-AD6F41A37783}"/>
                    </a:ext>
                  </a:extLst>
                </p:cNvPr>
                <p:cNvSpPr>
                  <a:spLocks/>
                </p:cNvSpPr>
                <p:nvPr/>
              </p:nvSpPr>
              <p:spPr bwMode="auto">
                <a:xfrm>
                  <a:off x="514083" y="1689002"/>
                  <a:ext cx="243161" cy="153573"/>
                </a:xfrm>
                <a:custGeom>
                  <a:avLst/>
                  <a:gdLst>
                    <a:gd name="T0" fmla="*/ 22 w 23"/>
                    <a:gd name="T1" fmla="*/ 8 h 14"/>
                    <a:gd name="T2" fmla="*/ 20 w 23"/>
                    <a:gd name="T3" fmla="*/ 8 h 14"/>
                    <a:gd name="T4" fmla="*/ 4 w 23"/>
                    <a:gd name="T5" fmla="*/ 13 h 14"/>
                    <a:gd name="T6" fmla="*/ 1 w 23"/>
                    <a:gd name="T7" fmla="*/ 13 h 14"/>
                    <a:gd name="T8" fmla="*/ 1 w 23"/>
                    <a:gd name="T9" fmla="*/ 10 h 14"/>
                    <a:gd name="T10" fmla="*/ 22 w 23"/>
                    <a:gd name="T11" fmla="*/ 4 h 14"/>
                    <a:gd name="T12" fmla="*/ 23 w 23"/>
                    <a:gd name="T13" fmla="*/ 7 h 14"/>
                    <a:gd name="T14" fmla="*/ 22 w 23"/>
                    <a:gd name="T15" fmla="*/ 8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14">
                      <a:moveTo>
                        <a:pt x="22" y="8"/>
                      </a:moveTo>
                      <a:cubicBezTo>
                        <a:pt x="22" y="8"/>
                        <a:pt x="21" y="8"/>
                        <a:pt x="20" y="8"/>
                      </a:cubicBezTo>
                      <a:cubicBezTo>
                        <a:pt x="11" y="5"/>
                        <a:pt x="5" y="13"/>
                        <a:pt x="4" y="13"/>
                      </a:cubicBezTo>
                      <a:cubicBezTo>
                        <a:pt x="4" y="14"/>
                        <a:pt x="2" y="14"/>
                        <a:pt x="1" y="13"/>
                      </a:cubicBezTo>
                      <a:cubicBezTo>
                        <a:pt x="0" y="13"/>
                        <a:pt x="0" y="11"/>
                        <a:pt x="1" y="10"/>
                      </a:cubicBezTo>
                      <a:cubicBezTo>
                        <a:pt x="4" y="6"/>
                        <a:pt x="12" y="0"/>
                        <a:pt x="22" y="4"/>
                      </a:cubicBezTo>
                      <a:cubicBezTo>
                        <a:pt x="23" y="4"/>
                        <a:pt x="23" y="6"/>
                        <a:pt x="23" y="7"/>
                      </a:cubicBezTo>
                      <a:cubicBezTo>
                        <a:pt x="23" y="7"/>
                        <a:pt x="23" y="8"/>
                        <a:pt x="22" y="8"/>
                      </a:cubicBezTo>
                      <a:close/>
                    </a:path>
                  </a:pathLst>
                </a:custGeom>
                <a:solidFill>
                  <a:srgbClr val="6F5B56"/>
                </a:solidFill>
                <a:ln>
                  <a:noFill/>
                </a:ln>
              </p:spPr>
              <p:txBody>
                <a:bodyPr vert="horz" wrap="square" lIns="45720" tIns="22860" rIns="45720" bIns="22860" numCol="1" anchor="t" anchorCtr="0" compatLnSpc="1">
                  <a:prstTxWarp prst="textNoShape">
                    <a:avLst/>
                  </a:prstTxWarp>
                </a:bodyPr>
                <a:lstStyle/>
                <a:p>
                  <a:endParaRPr lang="en-US" sz="900"/>
                </a:p>
              </p:txBody>
            </p:sp>
            <p:sp>
              <p:nvSpPr>
                <p:cNvPr id="30" name="Freeform 125">
                  <a:extLst>
                    <a:ext uri="{FF2B5EF4-FFF2-40B4-BE49-F238E27FC236}">
                      <a16:creationId xmlns:a16="http://schemas.microsoft.com/office/drawing/2014/main" id="{AA6C05A4-03BB-79CA-F69F-DFDC43B5177C}"/>
                    </a:ext>
                  </a:extLst>
                </p:cNvPr>
                <p:cNvSpPr>
                  <a:spLocks/>
                </p:cNvSpPr>
                <p:nvPr/>
              </p:nvSpPr>
              <p:spPr bwMode="auto">
                <a:xfrm>
                  <a:off x="514083" y="1689002"/>
                  <a:ext cx="243161" cy="140779"/>
                </a:xfrm>
                <a:custGeom>
                  <a:avLst/>
                  <a:gdLst>
                    <a:gd name="T0" fmla="*/ 1 w 23"/>
                    <a:gd name="T1" fmla="*/ 13 h 13"/>
                    <a:gd name="T2" fmla="*/ 2 w 23"/>
                    <a:gd name="T3" fmla="*/ 12 h 13"/>
                    <a:gd name="T4" fmla="*/ 23 w 23"/>
                    <a:gd name="T5" fmla="*/ 5 h 13"/>
                    <a:gd name="T6" fmla="*/ 23 w 23"/>
                    <a:gd name="T7" fmla="*/ 6 h 13"/>
                    <a:gd name="T8" fmla="*/ 22 w 23"/>
                    <a:gd name="T9" fmla="*/ 4 h 13"/>
                    <a:gd name="T10" fmla="*/ 1 w 23"/>
                    <a:gd name="T11" fmla="*/ 10 h 13"/>
                    <a:gd name="T12" fmla="*/ 1 w 23"/>
                    <a:gd name="T13" fmla="*/ 13 h 13"/>
                  </a:gdLst>
                  <a:ahLst/>
                  <a:cxnLst>
                    <a:cxn ang="0">
                      <a:pos x="T0" y="T1"/>
                    </a:cxn>
                    <a:cxn ang="0">
                      <a:pos x="T2" y="T3"/>
                    </a:cxn>
                    <a:cxn ang="0">
                      <a:pos x="T4" y="T5"/>
                    </a:cxn>
                    <a:cxn ang="0">
                      <a:pos x="T6" y="T7"/>
                    </a:cxn>
                    <a:cxn ang="0">
                      <a:pos x="T8" y="T9"/>
                    </a:cxn>
                    <a:cxn ang="0">
                      <a:pos x="T10" y="T11"/>
                    </a:cxn>
                    <a:cxn ang="0">
                      <a:pos x="T12" y="T13"/>
                    </a:cxn>
                  </a:cxnLst>
                  <a:rect l="0" t="0" r="r" b="b"/>
                  <a:pathLst>
                    <a:path w="23" h="13">
                      <a:moveTo>
                        <a:pt x="1" y="13"/>
                      </a:moveTo>
                      <a:cubicBezTo>
                        <a:pt x="1" y="13"/>
                        <a:pt x="1" y="12"/>
                        <a:pt x="2" y="12"/>
                      </a:cubicBezTo>
                      <a:cubicBezTo>
                        <a:pt x="4" y="8"/>
                        <a:pt x="13" y="1"/>
                        <a:pt x="23" y="5"/>
                      </a:cubicBezTo>
                      <a:cubicBezTo>
                        <a:pt x="23" y="5"/>
                        <a:pt x="23" y="5"/>
                        <a:pt x="23" y="6"/>
                      </a:cubicBezTo>
                      <a:cubicBezTo>
                        <a:pt x="23" y="5"/>
                        <a:pt x="22" y="4"/>
                        <a:pt x="22" y="4"/>
                      </a:cubicBezTo>
                      <a:cubicBezTo>
                        <a:pt x="12" y="0"/>
                        <a:pt x="4" y="6"/>
                        <a:pt x="1" y="10"/>
                      </a:cubicBezTo>
                      <a:cubicBezTo>
                        <a:pt x="0" y="11"/>
                        <a:pt x="0" y="13"/>
                        <a:pt x="1" y="13"/>
                      </a:cubicBezTo>
                      <a:close/>
                    </a:path>
                  </a:pathLst>
                </a:custGeom>
                <a:solidFill>
                  <a:srgbClr val="8E7771"/>
                </a:solidFill>
                <a:ln>
                  <a:noFill/>
                </a:ln>
              </p:spPr>
              <p:txBody>
                <a:bodyPr vert="horz" wrap="square" lIns="45720" tIns="22860" rIns="45720" bIns="22860" numCol="1" anchor="t" anchorCtr="0" compatLnSpc="1">
                  <a:prstTxWarp prst="textNoShape">
                    <a:avLst/>
                  </a:prstTxWarp>
                </a:bodyPr>
                <a:lstStyle/>
                <a:p>
                  <a:endParaRPr lang="en-US" sz="900"/>
                </a:p>
              </p:txBody>
            </p:sp>
            <p:sp>
              <p:nvSpPr>
                <p:cNvPr id="31" name="Freeform 126">
                  <a:extLst>
                    <a:ext uri="{FF2B5EF4-FFF2-40B4-BE49-F238E27FC236}">
                      <a16:creationId xmlns:a16="http://schemas.microsoft.com/office/drawing/2014/main" id="{D5F08E7C-AD69-565D-0D30-26B410762685}"/>
                    </a:ext>
                  </a:extLst>
                </p:cNvPr>
                <p:cNvSpPr>
                  <a:spLocks/>
                </p:cNvSpPr>
                <p:nvPr/>
              </p:nvSpPr>
              <p:spPr bwMode="auto">
                <a:xfrm>
                  <a:off x="1064390" y="1740193"/>
                  <a:ext cx="243161" cy="127977"/>
                </a:xfrm>
                <a:custGeom>
                  <a:avLst/>
                  <a:gdLst>
                    <a:gd name="T0" fmla="*/ 8 w 23"/>
                    <a:gd name="T1" fmla="*/ 0 h 11"/>
                    <a:gd name="T2" fmla="*/ 1 w 23"/>
                    <a:gd name="T3" fmla="*/ 1 h 11"/>
                    <a:gd name="T4" fmla="*/ 1 w 23"/>
                    <a:gd name="T5" fmla="*/ 1 h 11"/>
                    <a:gd name="T6" fmla="*/ 1 w 23"/>
                    <a:gd name="T7" fmla="*/ 1 h 11"/>
                    <a:gd name="T8" fmla="*/ 1 w 23"/>
                    <a:gd name="T9" fmla="*/ 1 h 11"/>
                    <a:gd name="T10" fmla="*/ 1 w 23"/>
                    <a:gd name="T11" fmla="*/ 2 h 11"/>
                    <a:gd name="T12" fmla="*/ 0 w 23"/>
                    <a:gd name="T13" fmla="*/ 2 h 11"/>
                    <a:gd name="T14" fmla="*/ 0 w 23"/>
                    <a:gd name="T15" fmla="*/ 2 h 11"/>
                    <a:gd name="T16" fmla="*/ 0 w 23"/>
                    <a:gd name="T17" fmla="*/ 4 h 11"/>
                    <a:gd name="T18" fmla="*/ 1 w 23"/>
                    <a:gd name="T19" fmla="*/ 5 h 11"/>
                    <a:gd name="T20" fmla="*/ 2 w 23"/>
                    <a:gd name="T21" fmla="*/ 5 h 11"/>
                    <a:gd name="T22" fmla="*/ 3 w 23"/>
                    <a:gd name="T23" fmla="*/ 5 h 11"/>
                    <a:gd name="T24" fmla="*/ 8 w 23"/>
                    <a:gd name="T25" fmla="*/ 4 h 11"/>
                    <a:gd name="T26" fmla="*/ 19 w 23"/>
                    <a:gd name="T27" fmla="*/ 10 h 11"/>
                    <a:gd name="T28" fmla="*/ 20 w 23"/>
                    <a:gd name="T29" fmla="*/ 11 h 11"/>
                    <a:gd name="T30" fmla="*/ 21 w 23"/>
                    <a:gd name="T31" fmla="*/ 11 h 11"/>
                    <a:gd name="T32" fmla="*/ 22 w 23"/>
                    <a:gd name="T33" fmla="*/ 10 h 11"/>
                    <a:gd name="T34" fmla="*/ 22 w 23"/>
                    <a:gd name="T35" fmla="*/ 7 h 11"/>
                    <a:gd name="T36" fmla="*/ 8 w 23"/>
                    <a:gd name="T3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3" h="11">
                      <a:moveTo>
                        <a:pt x="8" y="0"/>
                      </a:moveTo>
                      <a:cubicBezTo>
                        <a:pt x="6" y="0"/>
                        <a:pt x="4" y="0"/>
                        <a:pt x="1" y="1"/>
                      </a:cubicBezTo>
                      <a:cubicBezTo>
                        <a:pt x="1" y="1"/>
                        <a:pt x="1" y="1"/>
                        <a:pt x="1" y="1"/>
                      </a:cubicBezTo>
                      <a:cubicBezTo>
                        <a:pt x="1" y="1"/>
                        <a:pt x="1" y="1"/>
                        <a:pt x="1" y="1"/>
                      </a:cubicBezTo>
                      <a:cubicBezTo>
                        <a:pt x="1" y="1"/>
                        <a:pt x="1" y="1"/>
                        <a:pt x="1" y="1"/>
                      </a:cubicBezTo>
                      <a:cubicBezTo>
                        <a:pt x="1" y="2"/>
                        <a:pt x="1" y="2"/>
                        <a:pt x="1" y="2"/>
                      </a:cubicBezTo>
                      <a:cubicBezTo>
                        <a:pt x="0" y="2"/>
                        <a:pt x="0" y="2"/>
                        <a:pt x="0" y="2"/>
                      </a:cubicBezTo>
                      <a:cubicBezTo>
                        <a:pt x="0" y="2"/>
                        <a:pt x="0" y="2"/>
                        <a:pt x="0" y="2"/>
                      </a:cubicBezTo>
                      <a:cubicBezTo>
                        <a:pt x="0" y="3"/>
                        <a:pt x="0" y="3"/>
                        <a:pt x="0" y="4"/>
                      </a:cubicBezTo>
                      <a:cubicBezTo>
                        <a:pt x="0" y="4"/>
                        <a:pt x="1" y="5"/>
                        <a:pt x="1" y="5"/>
                      </a:cubicBezTo>
                      <a:cubicBezTo>
                        <a:pt x="1" y="5"/>
                        <a:pt x="2" y="5"/>
                        <a:pt x="2" y="5"/>
                      </a:cubicBezTo>
                      <a:cubicBezTo>
                        <a:pt x="3" y="5"/>
                        <a:pt x="3" y="5"/>
                        <a:pt x="3" y="5"/>
                      </a:cubicBezTo>
                      <a:cubicBezTo>
                        <a:pt x="5" y="4"/>
                        <a:pt x="6" y="4"/>
                        <a:pt x="8" y="4"/>
                      </a:cubicBezTo>
                      <a:cubicBezTo>
                        <a:pt x="14" y="4"/>
                        <a:pt x="19" y="10"/>
                        <a:pt x="19" y="10"/>
                      </a:cubicBezTo>
                      <a:cubicBezTo>
                        <a:pt x="19" y="10"/>
                        <a:pt x="20" y="11"/>
                        <a:pt x="20" y="11"/>
                      </a:cubicBezTo>
                      <a:cubicBezTo>
                        <a:pt x="20" y="11"/>
                        <a:pt x="21" y="11"/>
                        <a:pt x="21" y="11"/>
                      </a:cubicBezTo>
                      <a:cubicBezTo>
                        <a:pt x="21" y="11"/>
                        <a:pt x="22" y="11"/>
                        <a:pt x="22" y="10"/>
                      </a:cubicBezTo>
                      <a:cubicBezTo>
                        <a:pt x="23" y="10"/>
                        <a:pt x="23" y="8"/>
                        <a:pt x="22" y="7"/>
                      </a:cubicBezTo>
                      <a:cubicBezTo>
                        <a:pt x="20" y="4"/>
                        <a:pt x="15" y="0"/>
                        <a:pt x="8" y="0"/>
                      </a:cubicBezTo>
                    </a:path>
                  </a:pathLst>
                </a:custGeom>
                <a:solidFill>
                  <a:srgbClr val="D5A8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32" name="Freeform 127">
                  <a:extLst>
                    <a:ext uri="{FF2B5EF4-FFF2-40B4-BE49-F238E27FC236}">
                      <a16:creationId xmlns:a16="http://schemas.microsoft.com/office/drawing/2014/main" id="{AD11C349-100F-EC65-46BD-3D8B44E6A04A}"/>
                    </a:ext>
                  </a:extLst>
                </p:cNvPr>
                <p:cNvSpPr>
                  <a:spLocks/>
                </p:cNvSpPr>
                <p:nvPr/>
              </p:nvSpPr>
              <p:spPr bwMode="auto">
                <a:xfrm>
                  <a:off x="1051588" y="1689002"/>
                  <a:ext cx="255955" cy="153573"/>
                </a:xfrm>
                <a:custGeom>
                  <a:avLst/>
                  <a:gdLst>
                    <a:gd name="T0" fmla="*/ 1 w 24"/>
                    <a:gd name="T1" fmla="*/ 8 h 14"/>
                    <a:gd name="T2" fmla="*/ 4 w 24"/>
                    <a:gd name="T3" fmla="*/ 8 h 14"/>
                    <a:gd name="T4" fmla="*/ 19 w 24"/>
                    <a:gd name="T5" fmla="*/ 13 h 14"/>
                    <a:gd name="T6" fmla="*/ 22 w 24"/>
                    <a:gd name="T7" fmla="*/ 14 h 14"/>
                    <a:gd name="T8" fmla="*/ 23 w 24"/>
                    <a:gd name="T9" fmla="*/ 10 h 14"/>
                    <a:gd name="T10" fmla="*/ 2 w 24"/>
                    <a:gd name="T11" fmla="*/ 4 h 14"/>
                    <a:gd name="T12" fmla="*/ 1 w 24"/>
                    <a:gd name="T13" fmla="*/ 7 h 14"/>
                    <a:gd name="T14" fmla="*/ 1 w 24"/>
                    <a:gd name="T15" fmla="*/ 8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 h="14">
                      <a:moveTo>
                        <a:pt x="1" y="8"/>
                      </a:moveTo>
                      <a:cubicBezTo>
                        <a:pt x="2" y="8"/>
                        <a:pt x="3" y="9"/>
                        <a:pt x="4" y="8"/>
                      </a:cubicBezTo>
                      <a:cubicBezTo>
                        <a:pt x="13" y="5"/>
                        <a:pt x="19" y="13"/>
                        <a:pt x="19" y="13"/>
                      </a:cubicBezTo>
                      <a:cubicBezTo>
                        <a:pt x="20" y="14"/>
                        <a:pt x="21" y="14"/>
                        <a:pt x="22" y="14"/>
                      </a:cubicBezTo>
                      <a:cubicBezTo>
                        <a:pt x="23" y="13"/>
                        <a:pt x="24" y="11"/>
                        <a:pt x="23" y="10"/>
                      </a:cubicBezTo>
                      <a:cubicBezTo>
                        <a:pt x="20" y="7"/>
                        <a:pt x="12" y="0"/>
                        <a:pt x="2" y="4"/>
                      </a:cubicBezTo>
                      <a:cubicBezTo>
                        <a:pt x="1" y="5"/>
                        <a:pt x="0" y="6"/>
                        <a:pt x="1" y="7"/>
                      </a:cubicBezTo>
                      <a:cubicBezTo>
                        <a:pt x="1" y="7"/>
                        <a:pt x="1" y="8"/>
                        <a:pt x="1" y="8"/>
                      </a:cubicBezTo>
                      <a:close/>
                    </a:path>
                  </a:pathLst>
                </a:custGeom>
                <a:solidFill>
                  <a:srgbClr val="6F5B56"/>
                </a:solidFill>
                <a:ln>
                  <a:noFill/>
                </a:ln>
              </p:spPr>
              <p:txBody>
                <a:bodyPr vert="horz" wrap="square" lIns="45720" tIns="22860" rIns="45720" bIns="22860" numCol="1" anchor="t" anchorCtr="0" compatLnSpc="1">
                  <a:prstTxWarp prst="textNoShape">
                    <a:avLst/>
                  </a:prstTxWarp>
                </a:bodyPr>
                <a:lstStyle/>
                <a:p>
                  <a:endParaRPr lang="en-US" sz="900"/>
                </a:p>
              </p:txBody>
            </p:sp>
            <p:sp>
              <p:nvSpPr>
                <p:cNvPr id="33" name="Freeform 128">
                  <a:extLst>
                    <a:ext uri="{FF2B5EF4-FFF2-40B4-BE49-F238E27FC236}">
                      <a16:creationId xmlns:a16="http://schemas.microsoft.com/office/drawing/2014/main" id="{346C2A0B-9AAF-DAF7-26DE-3ECB208F2079}"/>
                    </a:ext>
                  </a:extLst>
                </p:cNvPr>
                <p:cNvSpPr>
                  <a:spLocks/>
                </p:cNvSpPr>
                <p:nvPr/>
              </p:nvSpPr>
              <p:spPr bwMode="auto">
                <a:xfrm>
                  <a:off x="1064390" y="1689002"/>
                  <a:ext cx="243161" cy="153573"/>
                </a:xfrm>
                <a:custGeom>
                  <a:avLst/>
                  <a:gdLst>
                    <a:gd name="T0" fmla="*/ 21 w 23"/>
                    <a:gd name="T1" fmla="*/ 14 h 14"/>
                    <a:gd name="T2" fmla="*/ 21 w 23"/>
                    <a:gd name="T3" fmla="*/ 12 h 14"/>
                    <a:gd name="T4" fmla="*/ 0 w 23"/>
                    <a:gd name="T5" fmla="*/ 5 h 14"/>
                    <a:gd name="T6" fmla="*/ 0 w 23"/>
                    <a:gd name="T7" fmla="*/ 6 h 14"/>
                    <a:gd name="T8" fmla="*/ 1 w 23"/>
                    <a:gd name="T9" fmla="*/ 4 h 14"/>
                    <a:gd name="T10" fmla="*/ 22 w 23"/>
                    <a:gd name="T11" fmla="*/ 10 h 14"/>
                    <a:gd name="T12" fmla="*/ 21 w 23"/>
                    <a:gd name="T13" fmla="*/ 14 h 14"/>
                  </a:gdLst>
                  <a:ahLst/>
                  <a:cxnLst>
                    <a:cxn ang="0">
                      <a:pos x="T0" y="T1"/>
                    </a:cxn>
                    <a:cxn ang="0">
                      <a:pos x="T2" y="T3"/>
                    </a:cxn>
                    <a:cxn ang="0">
                      <a:pos x="T4" y="T5"/>
                    </a:cxn>
                    <a:cxn ang="0">
                      <a:pos x="T6" y="T7"/>
                    </a:cxn>
                    <a:cxn ang="0">
                      <a:pos x="T8" y="T9"/>
                    </a:cxn>
                    <a:cxn ang="0">
                      <a:pos x="T10" y="T11"/>
                    </a:cxn>
                    <a:cxn ang="0">
                      <a:pos x="T12" y="T13"/>
                    </a:cxn>
                  </a:cxnLst>
                  <a:rect l="0" t="0" r="r" b="b"/>
                  <a:pathLst>
                    <a:path w="23" h="14">
                      <a:moveTo>
                        <a:pt x="21" y="14"/>
                      </a:moveTo>
                      <a:cubicBezTo>
                        <a:pt x="22" y="13"/>
                        <a:pt x="21" y="12"/>
                        <a:pt x="21" y="12"/>
                      </a:cubicBezTo>
                      <a:cubicBezTo>
                        <a:pt x="18" y="8"/>
                        <a:pt x="10" y="1"/>
                        <a:pt x="0" y="5"/>
                      </a:cubicBezTo>
                      <a:cubicBezTo>
                        <a:pt x="0" y="5"/>
                        <a:pt x="0" y="5"/>
                        <a:pt x="0" y="6"/>
                      </a:cubicBezTo>
                      <a:cubicBezTo>
                        <a:pt x="0" y="5"/>
                        <a:pt x="0" y="4"/>
                        <a:pt x="1" y="4"/>
                      </a:cubicBezTo>
                      <a:cubicBezTo>
                        <a:pt x="11" y="0"/>
                        <a:pt x="19" y="7"/>
                        <a:pt x="22" y="10"/>
                      </a:cubicBezTo>
                      <a:cubicBezTo>
                        <a:pt x="23" y="11"/>
                        <a:pt x="22" y="13"/>
                        <a:pt x="21" y="14"/>
                      </a:cubicBezTo>
                      <a:close/>
                    </a:path>
                  </a:pathLst>
                </a:custGeom>
                <a:solidFill>
                  <a:srgbClr val="8E7771"/>
                </a:solidFill>
                <a:ln>
                  <a:noFill/>
                </a:ln>
              </p:spPr>
              <p:txBody>
                <a:bodyPr vert="horz" wrap="square" lIns="45720" tIns="22860" rIns="45720" bIns="22860" numCol="1" anchor="t" anchorCtr="0" compatLnSpc="1">
                  <a:prstTxWarp prst="textNoShape">
                    <a:avLst/>
                  </a:prstTxWarp>
                </a:bodyPr>
                <a:lstStyle/>
                <a:p>
                  <a:endParaRPr lang="en-US" sz="900"/>
                </a:p>
              </p:txBody>
            </p:sp>
            <p:grpSp>
              <p:nvGrpSpPr>
                <p:cNvPr id="34" name="Group 33">
                  <a:extLst>
                    <a:ext uri="{FF2B5EF4-FFF2-40B4-BE49-F238E27FC236}">
                      <a16:creationId xmlns:a16="http://schemas.microsoft.com/office/drawing/2014/main" id="{B8D8B606-18A5-E1BA-4546-ADE119AD214D}"/>
                    </a:ext>
                  </a:extLst>
                </p:cNvPr>
                <p:cNvGrpSpPr/>
                <p:nvPr/>
              </p:nvGrpSpPr>
              <p:grpSpPr>
                <a:xfrm>
                  <a:off x="656833" y="2374458"/>
                  <a:ext cx="535036" cy="227394"/>
                  <a:chOff x="4643802" y="5084415"/>
                  <a:chExt cx="511910" cy="217565"/>
                </a:xfrm>
              </p:grpSpPr>
              <p:sp>
                <p:nvSpPr>
                  <p:cNvPr id="51" name="Freeform 134">
                    <a:extLst>
                      <a:ext uri="{FF2B5EF4-FFF2-40B4-BE49-F238E27FC236}">
                        <a16:creationId xmlns:a16="http://schemas.microsoft.com/office/drawing/2014/main" id="{D9E0FC36-7040-7D8D-F865-154BE938EF9A}"/>
                      </a:ext>
                    </a:extLst>
                  </p:cNvPr>
                  <p:cNvSpPr>
                    <a:spLocks/>
                  </p:cNvSpPr>
                  <p:nvPr/>
                </p:nvSpPr>
                <p:spPr bwMode="auto">
                  <a:xfrm>
                    <a:off x="4643802" y="5084415"/>
                    <a:ext cx="511910" cy="127977"/>
                  </a:xfrm>
                  <a:custGeom>
                    <a:avLst/>
                    <a:gdLst>
                      <a:gd name="T0" fmla="*/ 6 w 47"/>
                      <a:gd name="T1" fmla="*/ 12 h 12"/>
                      <a:gd name="T2" fmla="*/ 0 w 47"/>
                      <a:gd name="T3" fmla="*/ 0 h 12"/>
                      <a:gd name="T4" fmla="*/ 24 w 47"/>
                      <a:gd name="T5" fmla="*/ 1 h 12"/>
                      <a:gd name="T6" fmla="*/ 47 w 47"/>
                      <a:gd name="T7" fmla="*/ 0 h 12"/>
                      <a:gd name="T8" fmla="*/ 41 w 47"/>
                      <a:gd name="T9" fmla="*/ 12 h 12"/>
                      <a:gd name="T10" fmla="*/ 24 w 47"/>
                      <a:gd name="T11" fmla="*/ 8 h 12"/>
                      <a:gd name="T12" fmla="*/ 6 w 47"/>
                      <a:gd name="T13" fmla="*/ 12 h 12"/>
                    </a:gdLst>
                    <a:ahLst/>
                    <a:cxnLst>
                      <a:cxn ang="0">
                        <a:pos x="T0" y="T1"/>
                      </a:cxn>
                      <a:cxn ang="0">
                        <a:pos x="T2" y="T3"/>
                      </a:cxn>
                      <a:cxn ang="0">
                        <a:pos x="T4" y="T5"/>
                      </a:cxn>
                      <a:cxn ang="0">
                        <a:pos x="T6" y="T7"/>
                      </a:cxn>
                      <a:cxn ang="0">
                        <a:pos x="T8" y="T9"/>
                      </a:cxn>
                      <a:cxn ang="0">
                        <a:pos x="T10" y="T11"/>
                      </a:cxn>
                      <a:cxn ang="0">
                        <a:pos x="T12" y="T13"/>
                      </a:cxn>
                    </a:cxnLst>
                    <a:rect l="0" t="0" r="r" b="b"/>
                    <a:pathLst>
                      <a:path w="47" h="12">
                        <a:moveTo>
                          <a:pt x="6" y="12"/>
                        </a:moveTo>
                        <a:cubicBezTo>
                          <a:pt x="3" y="9"/>
                          <a:pt x="1" y="4"/>
                          <a:pt x="0" y="0"/>
                        </a:cubicBezTo>
                        <a:cubicBezTo>
                          <a:pt x="7" y="1"/>
                          <a:pt x="15" y="1"/>
                          <a:pt x="24" y="1"/>
                        </a:cubicBezTo>
                        <a:cubicBezTo>
                          <a:pt x="32" y="1"/>
                          <a:pt x="40" y="1"/>
                          <a:pt x="47" y="0"/>
                        </a:cubicBezTo>
                        <a:cubicBezTo>
                          <a:pt x="46" y="4"/>
                          <a:pt x="44" y="9"/>
                          <a:pt x="41" y="12"/>
                        </a:cubicBezTo>
                        <a:cubicBezTo>
                          <a:pt x="37" y="9"/>
                          <a:pt x="31" y="8"/>
                          <a:pt x="24" y="8"/>
                        </a:cubicBezTo>
                        <a:cubicBezTo>
                          <a:pt x="16" y="8"/>
                          <a:pt x="10" y="9"/>
                          <a:pt x="6" y="12"/>
                        </a:cubicBezTo>
                        <a:close/>
                      </a:path>
                    </a:pathLst>
                  </a:custGeom>
                  <a:solidFill>
                    <a:srgbClr val="9A32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52" name="Freeform 135">
                    <a:extLst>
                      <a:ext uri="{FF2B5EF4-FFF2-40B4-BE49-F238E27FC236}">
                        <a16:creationId xmlns:a16="http://schemas.microsoft.com/office/drawing/2014/main" id="{6AED3AEF-4F4E-DDA2-A32B-F391D1FD1161}"/>
                      </a:ext>
                    </a:extLst>
                  </p:cNvPr>
                  <p:cNvSpPr>
                    <a:spLocks/>
                  </p:cNvSpPr>
                  <p:nvPr/>
                </p:nvSpPr>
                <p:spPr bwMode="auto">
                  <a:xfrm>
                    <a:off x="4720589" y="5174003"/>
                    <a:ext cx="371138" cy="127977"/>
                  </a:xfrm>
                  <a:custGeom>
                    <a:avLst/>
                    <a:gdLst>
                      <a:gd name="T0" fmla="*/ 18 w 35"/>
                      <a:gd name="T1" fmla="*/ 12 h 12"/>
                      <a:gd name="T2" fmla="*/ 0 w 35"/>
                      <a:gd name="T3" fmla="*/ 4 h 12"/>
                      <a:gd name="T4" fmla="*/ 18 w 35"/>
                      <a:gd name="T5" fmla="*/ 0 h 12"/>
                      <a:gd name="T6" fmla="*/ 35 w 35"/>
                      <a:gd name="T7" fmla="*/ 4 h 12"/>
                      <a:gd name="T8" fmla="*/ 18 w 35"/>
                      <a:gd name="T9" fmla="*/ 12 h 12"/>
                    </a:gdLst>
                    <a:ahLst/>
                    <a:cxnLst>
                      <a:cxn ang="0">
                        <a:pos x="T0" y="T1"/>
                      </a:cxn>
                      <a:cxn ang="0">
                        <a:pos x="T2" y="T3"/>
                      </a:cxn>
                      <a:cxn ang="0">
                        <a:pos x="T4" y="T5"/>
                      </a:cxn>
                      <a:cxn ang="0">
                        <a:pos x="T6" y="T7"/>
                      </a:cxn>
                      <a:cxn ang="0">
                        <a:pos x="T8" y="T9"/>
                      </a:cxn>
                    </a:cxnLst>
                    <a:rect l="0" t="0" r="r" b="b"/>
                    <a:pathLst>
                      <a:path w="35" h="12">
                        <a:moveTo>
                          <a:pt x="18" y="12"/>
                        </a:moveTo>
                        <a:cubicBezTo>
                          <a:pt x="11" y="12"/>
                          <a:pt x="4" y="9"/>
                          <a:pt x="0" y="4"/>
                        </a:cubicBezTo>
                        <a:cubicBezTo>
                          <a:pt x="4" y="1"/>
                          <a:pt x="10" y="0"/>
                          <a:pt x="18" y="0"/>
                        </a:cubicBezTo>
                        <a:cubicBezTo>
                          <a:pt x="25" y="0"/>
                          <a:pt x="31" y="1"/>
                          <a:pt x="35" y="4"/>
                        </a:cubicBezTo>
                        <a:cubicBezTo>
                          <a:pt x="31" y="9"/>
                          <a:pt x="25" y="12"/>
                          <a:pt x="18" y="12"/>
                        </a:cubicBezTo>
                        <a:close/>
                      </a:path>
                    </a:pathLst>
                  </a:custGeom>
                  <a:solidFill>
                    <a:srgbClr val="C455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grpSp>
            <p:sp>
              <p:nvSpPr>
                <p:cNvPr id="35" name="Freeform 159">
                  <a:extLst>
                    <a:ext uri="{FF2B5EF4-FFF2-40B4-BE49-F238E27FC236}">
                      <a16:creationId xmlns:a16="http://schemas.microsoft.com/office/drawing/2014/main" id="{1FF8A895-8CE0-1AC8-F460-F2062874FE48}"/>
                    </a:ext>
                  </a:extLst>
                </p:cNvPr>
                <p:cNvSpPr>
                  <a:spLocks noEditPoints="1"/>
                </p:cNvSpPr>
                <p:nvPr/>
              </p:nvSpPr>
              <p:spPr bwMode="auto">
                <a:xfrm>
                  <a:off x="437297" y="1868170"/>
                  <a:ext cx="383932" cy="319948"/>
                </a:xfrm>
                <a:custGeom>
                  <a:avLst/>
                  <a:gdLst>
                    <a:gd name="T0" fmla="*/ 17 w 36"/>
                    <a:gd name="T1" fmla="*/ 30 h 30"/>
                    <a:gd name="T2" fmla="*/ 17 w 36"/>
                    <a:gd name="T3" fmla="*/ 30 h 30"/>
                    <a:gd name="T4" fmla="*/ 17 w 36"/>
                    <a:gd name="T5" fmla="*/ 30 h 30"/>
                    <a:gd name="T6" fmla="*/ 17 w 36"/>
                    <a:gd name="T7" fmla="*/ 30 h 30"/>
                    <a:gd name="T8" fmla="*/ 16 w 36"/>
                    <a:gd name="T9" fmla="*/ 30 h 30"/>
                    <a:gd name="T10" fmla="*/ 16 w 36"/>
                    <a:gd name="T11" fmla="*/ 30 h 30"/>
                    <a:gd name="T12" fmla="*/ 16 w 36"/>
                    <a:gd name="T13" fmla="*/ 30 h 30"/>
                    <a:gd name="T14" fmla="*/ 35 w 36"/>
                    <a:gd name="T15" fmla="*/ 15 h 30"/>
                    <a:gd name="T16" fmla="*/ 17 w 36"/>
                    <a:gd name="T17" fmla="*/ 30 h 30"/>
                    <a:gd name="T18" fmla="*/ 35 w 36"/>
                    <a:gd name="T19" fmla="*/ 15 h 30"/>
                    <a:gd name="T20" fmla="*/ 35 w 36"/>
                    <a:gd name="T21" fmla="*/ 14 h 30"/>
                    <a:gd name="T22" fmla="*/ 35 w 36"/>
                    <a:gd name="T23" fmla="*/ 15 h 30"/>
                    <a:gd name="T24" fmla="*/ 35 w 36"/>
                    <a:gd name="T25" fmla="*/ 14 h 30"/>
                    <a:gd name="T26" fmla="*/ 14 w 36"/>
                    <a:gd name="T27" fmla="*/ 0 h 30"/>
                    <a:gd name="T28" fmla="*/ 14 w 36"/>
                    <a:gd name="T29" fmla="*/ 0 h 30"/>
                    <a:gd name="T30" fmla="*/ 18 w 36"/>
                    <a:gd name="T31" fmla="*/ 1 h 30"/>
                    <a:gd name="T32" fmla="*/ 18 w 36"/>
                    <a:gd name="T33" fmla="*/ 1 h 30"/>
                    <a:gd name="T34" fmla="*/ 34 w 36"/>
                    <a:gd name="T35" fmla="*/ 6 h 30"/>
                    <a:gd name="T36" fmla="*/ 36 w 36"/>
                    <a:gd name="T37" fmla="*/ 11 h 30"/>
                    <a:gd name="T38" fmla="*/ 34 w 36"/>
                    <a:gd name="T39" fmla="*/ 6 h 30"/>
                    <a:gd name="T40" fmla="*/ 18 w 36"/>
                    <a:gd name="T41" fmla="*/ 1 h 30"/>
                    <a:gd name="T42" fmla="*/ 18 w 36"/>
                    <a:gd name="T43" fmla="*/ 1 h 30"/>
                    <a:gd name="T44" fmla="*/ 14 w 36"/>
                    <a:gd name="T45" fmla="*/ 0 h 30"/>
                    <a:gd name="T46" fmla="*/ 14 w 36"/>
                    <a:gd name="T47" fmla="*/ 0 h 30"/>
                    <a:gd name="T48" fmla="*/ 13 w 36"/>
                    <a:gd name="T49" fmla="*/ 0 h 30"/>
                    <a:gd name="T50" fmla="*/ 7 w 36"/>
                    <a:gd name="T51" fmla="*/ 1 h 30"/>
                    <a:gd name="T52" fmla="*/ 1 w 36"/>
                    <a:gd name="T53" fmla="*/ 7 h 30"/>
                    <a:gd name="T54" fmla="*/ 0 w 36"/>
                    <a:gd name="T55" fmla="*/ 13 h 30"/>
                    <a:gd name="T56" fmla="*/ 1 w 36"/>
                    <a:gd name="T57" fmla="*/ 7 h 30"/>
                    <a:gd name="T58" fmla="*/ 7 w 36"/>
                    <a:gd name="T59" fmla="*/ 1 h 30"/>
                    <a:gd name="T60" fmla="*/ 13 w 36"/>
                    <a:gd name="T61" fmla="*/ 0 h 30"/>
                    <a:gd name="T62" fmla="*/ 13 w 36"/>
                    <a:gd name="T63" fmla="*/ 0 h 30"/>
                    <a:gd name="T64" fmla="*/ 13 w 36"/>
                    <a:gd name="T65" fmla="*/ 0 h 30"/>
                    <a:gd name="T66" fmla="*/ 13 w 36"/>
                    <a:gd name="T67" fmla="*/ 0 h 30"/>
                    <a:gd name="T68" fmla="*/ 13 w 36"/>
                    <a:gd name="T69"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6" h="30">
                      <a:moveTo>
                        <a:pt x="17" y="30"/>
                      </a:moveTo>
                      <a:cubicBezTo>
                        <a:pt x="17" y="30"/>
                        <a:pt x="17" y="30"/>
                        <a:pt x="17" y="30"/>
                      </a:cubicBezTo>
                      <a:cubicBezTo>
                        <a:pt x="17" y="30"/>
                        <a:pt x="17" y="30"/>
                        <a:pt x="17" y="30"/>
                      </a:cubicBezTo>
                      <a:cubicBezTo>
                        <a:pt x="17" y="30"/>
                        <a:pt x="17" y="30"/>
                        <a:pt x="17" y="30"/>
                      </a:cubicBezTo>
                      <a:moveTo>
                        <a:pt x="16" y="30"/>
                      </a:moveTo>
                      <a:cubicBezTo>
                        <a:pt x="16" y="30"/>
                        <a:pt x="16" y="30"/>
                        <a:pt x="16" y="30"/>
                      </a:cubicBezTo>
                      <a:cubicBezTo>
                        <a:pt x="16" y="30"/>
                        <a:pt x="16" y="30"/>
                        <a:pt x="16" y="30"/>
                      </a:cubicBezTo>
                      <a:moveTo>
                        <a:pt x="35" y="15"/>
                      </a:moveTo>
                      <a:cubicBezTo>
                        <a:pt x="32" y="24"/>
                        <a:pt x="29" y="30"/>
                        <a:pt x="17" y="30"/>
                      </a:cubicBezTo>
                      <a:cubicBezTo>
                        <a:pt x="29" y="30"/>
                        <a:pt x="32" y="24"/>
                        <a:pt x="35" y="15"/>
                      </a:cubicBezTo>
                      <a:moveTo>
                        <a:pt x="35" y="14"/>
                      </a:moveTo>
                      <a:cubicBezTo>
                        <a:pt x="35" y="14"/>
                        <a:pt x="35" y="14"/>
                        <a:pt x="35" y="15"/>
                      </a:cubicBezTo>
                      <a:cubicBezTo>
                        <a:pt x="35" y="14"/>
                        <a:pt x="35" y="14"/>
                        <a:pt x="35" y="14"/>
                      </a:cubicBezTo>
                      <a:moveTo>
                        <a:pt x="14" y="0"/>
                      </a:moveTo>
                      <a:cubicBezTo>
                        <a:pt x="14" y="0"/>
                        <a:pt x="14" y="0"/>
                        <a:pt x="14" y="0"/>
                      </a:cubicBezTo>
                      <a:cubicBezTo>
                        <a:pt x="15" y="1"/>
                        <a:pt x="17" y="1"/>
                        <a:pt x="18" y="1"/>
                      </a:cubicBezTo>
                      <a:cubicBezTo>
                        <a:pt x="18" y="1"/>
                        <a:pt x="18" y="1"/>
                        <a:pt x="18" y="1"/>
                      </a:cubicBezTo>
                      <a:cubicBezTo>
                        <a:pt x="24" y="1"/>
                        <a:pt x="31" y="2"/>
                        <a:pt x="34" y="6"/>
                      </a:cubicBezTo>
                      <a:cubicBezTo>
                        <a:pt x="35" y="8"/>
                        <a:pt x="36" y="9"/>
                        <a:pt x="36" y="11"/>
                      </a:cubicBezTo>
                      <a:cubicBezTo>
                        <a:pt x="36" y="9"/>
                        <a:pt x="35" y="8"/>
                        <a:pt x="34" y="6"/>
                      </a:cubicBezTo>
                      <a:cubicBezTo>
                        <a:pt x="31" y="2"/>
                        <a:pt x="24" y="1"/>
                        <a:pt x="18" y="1"/>
                      </a:cubicBezTo>
                      <a:cubicBezTo>
                        <a:pt x="18" y="1"/>
                        <a:pt x="18" y="1"/>
                        <a:pt x="18" y="1"/>
                      </a:cubicBezTo>
                      <a:cubicBezTo>
                        <a:pt x="17" y="1"/>
                        <a:pt x="15" y="1"/>
                        <a:pt x="14" y="0"/>
                      </a:cubicBezTo>
                      <a:cubicBezTo>
                        <a:pt x="14" y="0"/>
                        <a:pt x="14" y="0"/>
                        <a:pt x="14" y="0"/>
                      </a:cubicBezTo>
                      <a:moveTo>
                        <a:pt x="13" y="0"/>
                      </a:moveTo>
                      <a:cubicBezTo>
                        <a:pt x="10" y="0"/>
                        <a:pt x="8" y="1"/>
                        <a:pt x="7" y="1"/>
                      </a:cubicBezTo>
                      <a:cubicBezTo>
                        <a:pt x="3" y="2"/>
                        <a:pt x="2" y="5"/>
                        <a:pt x="1" y="7"/>
                      </a:cubicBezTo>
                      <a:cubicBezTo>
                        <a:pt x="1" y="9"/>
                        <a:pt x="0" y="11"/>
                        <a:pt x="0" y="13"/>
                      </a:cubicBezTo>
                      <a:cubicBezTo>
                        <a:pt x="0" y="11"/>
                        <a:pt x="1" y="9"/>
                        <a:pt x="1" y="7"/>
                      </a:cubicBezTo>
                      <a:cubicBezTo>
                        <a:pt x="2" y="5"/>
                        <a:pt x="3" y="2"/>
                        <a:pt x="7" y="1"/>
                      </a:cubicBezTo>
                      <a:cubicBezTo>
                        <a:pt x="8" y="1"/>
                        <a:pt x="10" y="0"/>
                        <a:pt x="13" y="0"/>
                      </a:cubicBezTo>
                      <a:moveTo>
                        <a:pt x="13" y="0"/>
                      </a:moveTo>
                      <a:cubicBezTo>
                        <a:pt x="13" y="0"/>
                        <a:pt x="13" y="0"/>
                        <a:pt x="13" y="0"/>
                      </a:cubicBezTo>
                      <a:cubicBezTo>
                        <a:pt x="13" y="0"/>
                        <a:pt x="13" y="0"/>
                        <a:pt x="13" y="0"/>
                      </a:cubicBezTo>
                      <a:cubicBezTo>
                        <a:pt x="13" y="0"/>
                        <a:pt x="13" y="0"/>
                        <a:pt x="13" y="0"/>
                      </a:cubicBezTo>
                    </a:path>
                  </a:pathLst>
                </a:custGeom>
                <a:solidFill>
                  <a:srgbClr val="4B4A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36" name="Freeform 31687">
                  <a:extLst>
                    <a:ext uri="{FF2B5EF4-FFF2-40B4-BE49-F238E27FC236}">
                      <a16:creationId xmlns:a16="http://schemas.microsoft.com/office/drawing/2014/main" id="{1A6847B5-A08F-75BF-E72D-0E26B621D889}"/>
                    </a:ext>
                  </a:extLst>
                </p:cNvPr>
                <p:cNvSpPr>
                  <a:spLocks/>
                </p:cNvSpPr>
                <p:nvPr/>
              </p:nvSpPr>
              <p:spPr bwMode="auto">
                <a:xfrm>
                  <a:off x="512390" y="2216472"/>
                  <a:ext cx="168068" cy="75131"/>
                </a:xfrm>
                <a:custGeom>
                  <a:avLst/>
                  <a:gdLst>
                    <a:gd name="T0" fmla="*/ 11 w 11"/>
                    <a:gd name="T1" fmla="*/ 3 h 7"/>
                    <a:gd name="T2" fmla="*/ 6 w 11"/>
                    <a:gd name="T3" fmla="*/ 7 h 7"/>
                    <a:gd name="T4" fmla="*/ 0 w 11"/>
                    <a:gd name="T5" fmla="*/ 4 h 7"/>
                    <a:gd name="T6" fmla="*/ 5 w 11"/>
                    <a:gd name="T7" fmla="*/ 0 h 7"/>
                    <a:gd name="T8" fmla="*/ 11 w 11"/>
                    <a:gd name="T9" fmla="*/ 3 h 7"/>
                  </a:gdLst>
                  <a:ahLst/>
                  <a:cxnLst>
                    <a:cxn ang="0">
                      <a:pos x="T0" y="T1"/>
                    </a:cxn>
                    <a:cxn ang="0">
                      <a:pos x="T2" y="T3"/>
                    </a:cxn>
                    <a:cxn ang="0">
                      <a:pos x="T4" y="T5"/>
                    </a:cxn>
                    <a:cxn ang="0">
                      <a:pos x="T6" y="T7"/>
                    </a:cxn>
                    <a:cxn ang="0">
                      <a:pos x="T8" y="T9"/>
                    </a:cxn>
                  </a:cxnLst>
                  <a:rect l="0" t="0" r="r" b="b"/>
                  <a:pathLst>
                    <a:path w="11" h="7">
                      <a:moveTo>
                        <a:pt x="11" y="3"/>
                      </a:moveTo>
                      <a:cubicBezTo>
                        <a:pt x="11" y="5"/>
                        <a:pt x="8" y="6"/>
                        <a:pt x="6" y="7"/>
                      </a:cubicBezTo>
                      <a:cubicBezTo>
                        <a:pt x="3" y="7"/>
                        <a:pt x="0" y="6"/>
                        <a:pt x="0" y="4"/>
                      </a:cubicBezTo>
                      <a:cubicBezTo>
                        <a:pt x="0" y="2"/>
                        <a:pt x="2" y="0"/>
                        <a:pt x="5" y="0"/>
                      </a:cubicBezTo>
                      <a:cubicBezTo>
                        <a:pt x="8" y="0"/>
                        <a:pt x="11" y="1"/>
                        <a:pt x="11" y="3"/>
                      </a:cubicBezTo>
                      <a:close/>
                    </a:path>
                  </a:pathLst>
                </a:custGeom>
                <a:solidFill>
                  <a:srgbClr val="FF9D78"/>
                </a:solidFill>
                <a:ln>
                  <a:noFill/>
                </a:ln>
              </p:spPr>
              <p:txBody>
                <a:bodyPr vert="horz" wrap="square" lIns="45720" tIns="22860" rIns="45720" bIns="22860" numCol="1" anchor="t" anchorCtr="0" compatLnSpc="1">
                  <a:prstTxWarp prst="textNoShape">
                    <a:avLst/>
                  </a:prstTxWarp>
                </a:bodyPr>
                <a:lstStyle/>
                <a:p>
                  <a:endParaRPr lang="en-US" sz="900"/>
                </a:p>
              </p:txBody>
            </p:sp>
            <p:grpSp>
              <p:nvGrpSpPr>
                <p:cNvPr id="37" name="Group 36">
                  <a:extLst>
                    <a:ext uri="{FF2B5EF4-FFF2-40B4-BE49-F238E27FC236}">
                      <a16:creationId xmlns:a16="http://schemas.microsoft.com/office/drawing/2014/main" id="{384798F7-70B0-CE67-6457-4EA9466D38C7}"/>
                    </a:ext>
                  </a:extLst>
                </p:cNvPr>
                <p:cNvGrpSpPr/>
                <p:nvPr/>
              </p:nvGrpSpPr>
              <p:grpSpPr>
                <a:xfrm>
                  <a:off x="1056893" y="1833312"/>
                  <a:ext cx="194939" cy="292410"/>
                  <a:chOff x="766791" y="7239466"/>
                  <a:chExt cx="549950" cy="824928"/>
                </a:xfrm>
              </p:grpSpPr>
              <p:sp>
                <p:nvSpPr>
                  <p:cNvPr id="47" name="Freeform 31692">
                    <a:extLst>
                      <a:ext uri="{FF2B5EF4-FFF2-40B4-BE49-F238E27FC236}">
                        <a16:creationId xmlns:a16="http://schemas.microsoft.com/office/drawing/2014/main" id="{B9A4355C-D749-D33C-C1A7-B54809EC6699}"/>
                      </a:ext>
                    </a:extLst>
                  </p:cNvPr>
                  <p:cNvSpPr>
                    <a:spLocks/>
                  </p:cNvSpPr>
                  <p:nvPr/>
                </p:nvSpPr>
                <p:spPr bwMode="auto">
                  <a:xfrm>
                    <a:off x="766791" y="7239466"/>
                    <a:ext cx="549950" cy="797437"/>
                  </a:xfrm>
                  <a:custGeom>
                    <a:avLst/>
                    <a:gdLst>
                      <a:gd name="T0" fmla="*/ 1 w 18"/>
                      <a:gd name="T1" fmla="*/ 12 h 25"/>
                      <a:gd name="T2" fmla="*/ 13 w 18"/>
                      <a:gd name="T3" fmla="*/ 2 h 25"/>
                      <a:gd name="T4" fmla="*/ 16 w 18"/>
                      <a:gd name="T5" fmla="*/ 17 h 25"/>
                      <a:gd name="T6" fmla="*/ 6 w 18"/>
                      <a:gd name="T7" fmla="*/ 23 h 25"/>
                      <a:gd name="T8" fmla="*/ 1 w 18"/>
                      <a:gd name="T9" fmla="*/ 12 h 25"/>
                    </a:gdLst>
                    <a:ahLst/>
                    <a:cxnLst>
                      <a:cxn ang="0">
                        <a:pos x="T0" y="T1"/>
                      </a:cxn>
                      <a:cxn ang="0">
                        <a:pos x="T2" y="T3"/>
                      </a:cxn>
                      <a:cxn ang="0">
                        <a:pos x="T4" y="T5"/>
                      </a:cxn>
                      <a:cxn ang="0">
                        <a:pos x="T6" y="T7"/>
                      </a:cxn>
                      <a:cxn ang="0">
                        <a:pos x="T8" y="T9"/>
                      </a:cxn>
                    </a:cxnLst>
                    <a:rect l="0" t="0" r="r" b="b"/>
                    <a:pathLst>
                      <a:path w="18" h="25">
                        <a:moveTo>
                          <a:pt x="1" y="12"/>
                        </a:moveTo>
                        <a:cubicBezTo>
                          <a:pt x="3" y="4"/>
                          <a:pt x="8" y="0"/>
                          <a:pt x="13" y="2"/>
                        </a:cubicBezTo>
                        <a:cubicBezTo>
                          <a:pt x="17" y="3"/>
                          <a:pt x="18" y="10"/>
                          <a:pt x="16" y="17"/>
                        </a:cubicBezTo>
                        <a:cubicBezTo>
                          <a:pt x="14" y="25"/>
                          <a:pt x="11" y="25"/>
                          <a:pt x="6" y="23"/>
                        </a:cubicBezTo>
                        <a:cubicBezTo>
                          <a:pt x="2" y="21"/>
                          <a:pt x="0" y="19"/>
                          <a:pt x="1" y="12"/>
                        </a:cubicBezTo>
                        <a:close/>
                      </a:path>
                    </a:pathLst>
                  </a:custGeom>
                  <a:solidFill>
                    <a:srgbClr val="B96C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48" name="Freeform 31693">
                    <a:extLst>
                      <a:ext uri="{FF2B5EF4-FFF2-40B4-BE49-F238E27FC236}">
                        <a16:creationId xmlns:a16="http://schemas.microsoft.com/office/drawing/2014/main" id="{F5A49B73-DF15-CF23-05E1-8CCDE4E86B97}"/>
                      </a:ext>
                    </a:extLst>
                  </p:cNvPr>
                  <p:cNvSpPr>
                    <a:spLocks/>
                  </p:cNvSpPr>
                  <p:nvPr/>
                </p:nvSpPr>
                <p:spPr bwMode="auto">
                  <a:xfrm>
                    <a:off x="766791" y="7294463"/>
                    <a:ext cx="549950" cy="769931"/>
                  </a:xfrm>
                  <a:custGeom>
                    <a:avLst/>
                    <a:gdLst>
                      <a:gd name="T0" fmla="*/ 1 w 18"/>
                      <a:gd name="T1" fmla="*/ 12 h 25"/>
                      <a:gd name="T2" fmla="*/ 13 w 18"/>
                      <a:gd name="T3" fmla="*/ 2 h 25"/>
                      <a:gd name="T4" fmla="*/ 16 w 18"/>
                      <a:gd name="T5" fmla="*/ 18 h 25"/>
                      <a:gd name="T6" fmla="*/ 7 w 18"/>
                      <a:gd name="T7" fmla="*/ 23 h 25"/>
                      <a:gd name="T8" fmla="*/ 1 w 18"/>
                      <a:gd name="T9" fmla="*/ 12 h 25"/>
                    </a:gdLst>
                    <a:ahLst/>
                    <a:cxnLst>
                      <a:cxn ang="0">
                        <a:pos x="T0" y="T1"/>
                      </a:cxn>
                      <a:cxn ang="0">
                        <a:pos x="T2" y="T3"/>
                      </a:cxn>
                      <a:cxn ang="0">
                        <a:pos x="T4" y="T5"/>
                      </a:cxn>
                      <a:cxn ang="0">
                        <a:pos x="T6" y="T7"/>
                      </a:cxn>
                      <a:cxn ang="0">
                        <a:pos x="T8" y="T9"/>
                      </a:cxn>
                    </a:cxnLst>
                    <a:rect l="0" t="0" r="r" b="b"/>
                    <a:pathLst>
                      <a:path w="18" h="25">
                        <a:moveTo>
                          <a:pt x="1" y="12"/>
                        </a:moveTo>
                        <a:cubicBezTo>
                          <a:pt x="3" y="5"/>
                          <a:pt x="8" y="0"/>
                          <a:pt x="13" y="2"/>
                        </a:cubicBezTo>
                        <a:cubicBezTo>
                          <a:pt x="17" y="4"/>
                          <a:pt x="18" y="11"/>
                          <a:pt x="16" y="18"/>
                        </a:cubicBezTo>
                        <a:cubicBezTo>
                          <a:pt x="15" y="25"/>
                          <a:pt x="11" y="25"/>
                          <a:pt x="7" y="23"/>
                        </a:cubicBezTo>
                        <a:cubicBezTo>
                          <a:pt x="2" y="22"/>
                          <a:pt x="0" y="20"/>
                          <a:pt x="1" y="12"/>
                        </a:cubicBezTo>
                        <a:close/>
                      </a:path>
                    </a:pathLst>
                  </a:custGeom>
                  <a:solidFill>
                    <a:srgbClr val="FFF8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49" name="Freeform 31697">
                    <a:extLst>
                      <a:ext uri="{FF2B5EF4-FFF2-40B4-BE49-F238E27FC236}">
                        <a16:creationId xmlns:a16="http://schemas.microsoft.com/office/drawing/2014/main" id="{3CA0D1F2-A2CC-9366-3EBC-4027466A3E4A}"/>
                      </a:ext>
                    </a:extLst>
                  </p:cNvPr>
                  <p:cNvSpPr>
                    <a:spLocks/>
                  </p:cNvSpPr>
                  <p:nvPr/>
                </p:nvSpPr>
                <p:spPr bwMode="auto">
                  <a:xfrm>
                    <a:off x="849274" y="7541949"/>
                    <a:ext cx="357477" cy="439961"/>
                  </a:xfrm>
                  <a:custGeom>
                    <a:avLst/>
                    <a:gdLst>
                      <a:gd name="T0" fmla="*/ 0 w 11"/>
                      <a:gd name="T1" fmla="*/ 7 h 15"/>
                      <a:gd name="T2" fmla="*/ 6 w 11"/>
                      <a:gd name="T3" fmla="*/ 1 h 15"/>
                      <a:gd name="T4" fmla="*/ 11 w 11"/>
                      <a:gd name="T5" fmla="*/ 8 h 15"/>
                      <a:gd name="T6" fmla="*/ 5 w 11"/>
                      <a:gd name="T7" fmla="*/ 14 h 15"/>
                      <a:gd name="T8" fmla="*/ 0 w 11"/>
                      <a:gd name="T9" fmla="*/ 7 h 15"/>
                    </a:gdLst>
                    <a:ahLst/>
                    <a:cxnLst>
                      <a:cxn ang="0">
                        <a:pos x="T0" y="T1"/>
                      </a:cxn>
                      <a:cxn ang="0">
                        <a:pos x="T2" y="T3"/>
                      </a:cxn>
                      <a:cxn ang="0">
                        <a:pos x="T4" y="T5"/>
                      </a:cxn>
                      <a:cxn ang="0">
                        <a:pos x="T6" y="T7"/>
                      </a:cxn>
                      <a:cxn ang="0">
                        <a:pos x="T8" y="T9"/>
                      </a:cxn>
                    </a:cxnLst>
                    <a:rect l="0" t="0" r="r" b="b"/>
                    <a:pathLst>
                      <a:path w="11" h="15">
                        <a:moveTo>
                          <a:pt x="0" y="7"/>
                        </a:moveTo>
                        <a:cubicBezTo>
                          <a:pt x="0" y="3"/>
                          <a:pt x="3" y="0"/>
                          <a:pt x="6" y="1"/>
                        </a:cubicBezTo>
                        <a:cubicBezTo>
                          <a:pt x="9" y="1"/>
                          <a:pt x="11" y="4"/>
                          <a:pt x="11" y="8"/>
                        </a:cubicBezTo>
                        <a:cubicBezTo>
                          <a:pt x="10" y="12"/>
                          <a:pt x="8" y="15"/>
                          <a:pt x="5" y="14"/>
                        </a:cubicBezTo>
                        <a:cubicBezTo>
                          <a:pt x="2" y="14"/>
                          <a:pt x="0" y="11"/>
                          <a:pt x="0" y="7"/>
                        </a:cubicBezTo>
                        <a:close/>
                      </a:path>
                    </a:pathLst>
                  </a:custGeom>
                  <a:solidFill>
                    <a:srgbClr val="83AD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50" name="Freeform 31698">
                    <a:extLst>
                      <a:ext uri="{FF2B5EF4-FFF2-40B4-BE49-F238E27FC236}">
                        <a16:creationId xmlns:a16="http://schemas.microsoft.com/office/drawing/2014/main" id="{F9AAAF55-84F4-F624-C6A0-00FBADFA94C1}"/>
                      </a:ext>
                    </a:extLst>
                  </p:cNvPr>
                  <p:cNvSpPr>
                    <a:spLocks/>
                  </p:cNvSpPr>
                  <p:nvPr/>
                </p:nvSpPr>
                <p:spPr bwMode="auto">
                  <a:xfrm>
                    <a:off x="959265" y="7596943"/>
                    <a:ext cx="109990" cy="109989"/>
                  </a:xfrm>
                  <a:custGeom>
                    <a:avLst/>
                    <a:gdLst>
                      <a:gd name="T0" fmla="*/ 0 w 4"/>
                      <a:gd name="T1" fmla="*/ 2 h 4"/>
                      <a:gd name="T2" fmla="*/ 2 w 4"/>
                      <a:gd name="T3" fmla="*/ 0 h 4"/>
                      <a:gd name="T4" fmla="*/ 4 w 4"/>
                      <a:gd name="T5" fmla="*/ 2 h 4"/>
                      <a:gd name="T6" fmla="*/ 2 w 4"/>
                      <a:gd name="T7" fmla="*/ 4 h 4"/>
                      <a:gd name="T8" fmla="*/ 0 w 4"/>
                      <a:gd name="T9" fmla="*/ 2 h 4"/>
                    </a:gdLst>
                    <a:ahLst/>
                    <a:cxnLst>
                      <a:cxn ang="0">
                        <a:pos x="T0" y="T1"/>
                      </a:cxn>
                      <a:cxn ang="0">
                        <a:pos x="T2" y="T3"/>
                      </a:cxn>
                      <a:cxn ang="0">
                        <a:pos x="T4" y="T5"/>
                      </a:cxn>
                      <a:cxn ang="0">
                        <a:pos x="T6" y="T7"/>
                      </a:cxn>
                      <a:cxn ang="0">
                        <a:pos x="T8" y="T9"/>
                      </a:cxn>
                    </a:cxnLst>
                    <a:rect l="0" t="0" r="r" b="b"/>
                    <a:pathLst>
                      <a:path w="4" h="4">
                        <a:moveTo>
                          <a:pt x="0" y="2"/>
                        </a:moveTo>
                        <a:cubicBezTo>
                          <a:pt x="0" y="1"/>
                          <a:pt x="1" y="0"/>
                          <a:pt x="2" y="0"/>
                        </a:cubicBezTo>
                        <a:cubicBezTo>
                          <a:pt x="3" y="0"/>
                          <a:pt x="4" y="1"/>
                          <a:pt x="4" y="2"/>
                        </a:cubicBezTo>
                        <a:cubicBezTo>
                          <a:pt x="4" y="4"/>
                          <a:pt x="3" y="4"/>
                          <a:pt x="2" y="4"/>
                        </a:cubicBezTo>
                        <a:cubicBezTo>
                          <a:pt x="1" y="4"/>
                          <a:pt x="0" y="3"/>
                          <a:pt x="0" y="2"/>
                        </a:cubicBezTo>
                        <a:close/>
                      </a:path>
                    </a:pathLst>
                  </a:custGeom>
                  <a:solidFill>
                    <a:srgbClr val="AFD1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grpSp>
            <p:grpSp>
              <p:nvGrpSpPr>
                <p:cNvPr id="38" name="Group 37">
                  <a:extLst>
                    <a:ext uri="{FF2B5EF4-FFF2-40B4-BE49-F238E27FC236}">
                      <a16:creationId xmlns:a16="http://schemas.microsoft.com/office/drawing/2014/main" id="{60603AFD-FDC3-3E98-A092-F62192D2C431}"/>
                    </a:ext>
                  </a:extLst>
                </p:cNvPr>
                <p:cNvGrpSpPr/>
                <p:nvPr/>
              </p:nvGrpSpPr>
              <p:grpSpPr>
                <a:xfrm>
                  <a:off x="559092" y="1829781"/>
                  <a:ext cx="221682" cy="282665"/>
                  <a:chOff x="-360617" y="7129477"/>
                  <a:chExt cx="659942" cy="797437"/>
                </a:xfrm>
              </p:grpSpPr>
              <p:sp>
                <p:nvSpPr>
                  <p:cNvPr id="43" name="Freeform 31690">
                    <a:extLst>
                      <a:ext uri="{FF2B5EF4-FFF2-40B4-BE49-F238E27FC236}">
                        <a16:creationId xmlns:a16="http://schemas.microsoft.com/office/drawing/2014/main" id="{3271809E-4D8D-9016-8B05-C3051591F90D}"/>
                      </a:ext>
                    </a:extLst>
                  </p:cNvPr>
                  <p:cNvSpPr>
                    <a:spLocks/>
                  </p:cNvSpPr>
                  <p:nvPr/>
                </p:nvSpPr>
                <p:spPr bwMode="auto">
                  <a:xfrm>
                    <a:off x="-360617" y="7129477"/>
                    <a:ext cx="632453" cy="769931"/>
                  </a:xfrm>
                  <a:custGeom>
                    <a:avLst/>
                    <a:gdLst>
                      <a:gd name="T0" fmla="*/ 2 w 20"/>
                      <a:gd name="T1" fmla="*/ 17 h 25"/>
                      <a:gd name="T2" fmla="*/ 9 w 20"/>
                      <a:gd name="T3" fmla="*/ 2 h 25"/>
                      <a:gd name="T4" fmla="*/ 19 w 20"/>
                      <a:gd name="T5" fmla="*/ 13 h 25"/>
                      <a:gd name="T6" fmla="*/ 11 w 20"/>
                      <a:gd name="T7" fmla="*/ 24 h 25"/>
                      <a:gd name="T8" fmla="*/ 2 w 20"/>
                      <a:gd name="T9" fmla="*/ 17 h 25"/>
                    </a:gdLst>
                    <a:ahLst/>
                    <a:cxnLst>
                      <a:cxn ang="0">
                        <a:pos x="T0" y="T1"/>
                      </a:cxn>
                      <a:cxn ang="0">
                        <a:pos x="T2" y="T3"/>
                      </a:cxn>
                      <a:cxn ang="0">
                        <a:pos x="T4" y="T5"/>
                      </a:cxn>
                      <a:cxn ang="0">
                        <a:pos x="T6" y="T7"/>
                      </a:cxn>
                      <a:cxn ang="0">
                        <a:pos x="T8" y="T9"/>
                      </a:cxn>
                    </a:cxnLst>
                    <a:rect l="0" t="0" r="r" b="b"/>
                    <a:pathLst>
                      <a:path w="20" h="25">
                        <a:moveTo>
                          <a:pt x="2" y="17"/>
                        </a:moveTo>
                        <a:cubicBezTo>
                          <a:pt x="0" y="10"/>
                          <a:pt x="4" y="3"/>
                          <a:pt x="9" y="2"/>
                        </a:cubicBezTo>
                        <a:cubicBezTo>
                          <a:pt x="14" y="0"/>
                          <a:pt x="18" y="6"/>
                          <a:pt x="19" y="13"/>
                        </a:cubicBezTo>
                        <a:cubicBezTo>
                          <a:pt x="20" y="20"/>
                          <a:pt x="17" y="22"/>
                          <a:pt x="11" y="24"/>
                        </a:cubicBezTo>
                        <a:cubicBezTo>
                          <a:pt x="6" y="25"/>
                          <a:pt x="3" y="25"/>
                          <a:pt x="2" y="17"/>
                        </a:cubicBezTo>
                        <a:close/>
                      </a:path>
                    </a:pathLst>
                  </a:custGeom>
                  <a:solidFill>
                    <a:srgbClr val="B96C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44" name="Freeform 31691">
                    <a:extLst>
                      <a:ext uri="{FF2B5EF4-FFF2-40B4-BE49-F238E27FC236}">
                        <a16:creationId xmlns:a16="http://schemas.microsoft.com/office/drawing/2014/main" id="{EDE00B6A-BB26-FE2B-0DE6-166ADF84BAEF}"/>
                      </a:ext>
                    </a:extLst>
                  </p:cNvPr>
                  <p:cNvSpPr>
                    <a:spLocks/>
                  </p:cNvSpPr>
                  <p:nvPr/>
                </p:nvSpPr>
                <p:spPr bwMode="auto">
                  <a:xfrm>
                    <a:off x="-305621" y="7156983"/>
                    <a:ext cx="604946" cy="769931"/>
                  </a:xfrm>
                  <a:custGeom>
                    <a:avLst/>
                    <a:gdLst>
                      <a:gd name="T0" fmla="*/ 1 w 20"/>
                      <a:gd name="T1" fmla="*/ 17 h 25"/>
                      <a:gd name="T2" fmla="*/ 9 w 20"/>
                      <a:gd name="T3" fmla="*/ 2 h 25"/>
                      <a:gd name="T4" fmla="*/ 19 w 20"/>
                      <a:gd name="T5" fmla="*/ 13 h 25"/>
                      <a:gd name="T6" fmla="*/ 11 w 20"/>
                      <a:gd name="T7" fmla="*/ 24 h 25"/>
                      <a:gd name="T8" fmla="*/ 1 w 20"/>
                      <a:gd name="T9" fmla="*/ 17 h 25"/>
                    </a:gdLst>
                    <a:ahLst/>
                    <a:cxnLst>
                      <a:cxn ang="0">
                        <a:pos x="T0" y="T1"/>
                      </a:cxn>
                      <a:cxn ang="0">
                        <a:pos x="T2" y="T3"/>
                      </a:cxn>
                      <a:cxn ang="0">
                        <a:pos x="T4" y="T5"/>
                      </a:cxn>
                      <a:cxn ang="0">
                        <a:pos x="T6" y="T7"/>
                      </a:cxn>
                      <a:cxn ang="0">
                        <a:pos x="T8" y="T9"/>
                      </a:cxn>
                    </a:cxnLst>
                    <a:rect l="0" t="0" r="r" b="b"/>
                    <a:pathLst>
                      <a:path w="20" h="25">
                        <a:moveTo>
                          <a:pt x="1" y="17"/>
                        </a:moveTo>
                        <a:cubicBezTo>
                          <a:pt x="0" y="10"/>
                          <a:pt x="4" y="3"/>
                          <a:pt x="9" y="2"/>
                        </a:cubicBezTo>
                        <a:cubicBezTo>
                          <a:pt x="14" y="0"/>
                          <a:pt x="18" y="6"/>
                          <a:pt x="19" y="13"/>
                        </a:cubicBezTo>
                        <a:cubicBezTo>
                          <a:pt x="20" y="20"/>
                          <a:pt x="17" y="22"/>
                          <a:pt x="11" y="24"/>
                        </a:cubicBezTo>
                        <a:cubicBezTo>
                          <a:pt x="6" y="25"/>
                          <a:pt x="3" y="25"/>
                          <a:pt x="1" y="17"/>
                        </a:cubicBezTo>
                        <a:close/>
                      </a:path>
                    </a:pathLst>
                  </a:custGeom>
                  <a:solidFill>
                    <a:srgbClr val="FFF8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45" name="Freeform 31696">
                    <a:extLst>
                      <a:ext uri="{FF2B5EF4-FFF2-40B4-BE49-F238E27FC236}">
                        <a16:creationId xmlns:a16="http://schemas.microsoft.com/office/drawing/2014/main" id="{46F2DFFE-34BC-76CA-8A3D-4BFAD5AD4DA7}"/>
                      </a:ext>
                    </a:extLst>
                  </p:cNvPr>
                  <p:cNvSpPr>
                    <a:spLocks/>
                  </p:cNvSpPr>
                  <p:nvPr/>
                </p:nvSpPr>
                <p:spPr bwMode="auto">
                  <a:xfrm>
                    <a:off x="-168125" y="7431957"/>
                    <a:ext cx="302482" cy="412472"/>
                  </a:xfrm>
                  <a:custGeom>
                    <a:avLst/>
                    <a:gdLst>
                      <a:gd name="T0" fmla="*/ 0 w 10"/>
                      <a:gd name="T1" fmla="*/ 6 h 13"/>
                      <a:gd name="T2" fmla="*/ 5 w 10"/>
                      <a:gd name="T3" fmla="*/ 0 h 13"/>
                      <a:gd name="T4" fmla="*/ 10 w 10"/>
                      <a:gd name="T5" fmla="*/ 7 h 13"/>
                      <a:gd name="T6" fmla="*/ 5 w 10"/>
                      <a:gd name="T7" fmla="*/ 13 h 13"/>
                      <a:gd name="T8" fmla="*/ 0 w 10"/>
                      <a:gd name="T9" fmla="*/ 6 h 13"/>
                    </a:gdLst>
                    <a:ahLst/>
                    <a:cxnLst>
                      <a:cxn ang="0">
                        <a:pos x="T0" y="T1"/>
                      </a:cxn>
                      <a:cxn ang="0">
                        <a:pos x="T2" y="T3"/>
                      </a:cxn>
                      <a:cxn ang="0">
                        <a:pos x="T4" y="T5"/>
                      </a:cxn>
                      <a:cxn ang="0">
                        <a:pos x="T6" y="T7"/>
                      </a:cxn>
                      <a:cxn ang="0">
                        <a:pos x="T8" y="T9"/>
                      </a:cxn>
                    </a:cxnLst>
                    <a:rect l="0" t="0" r="r" b="b"/>
                    <a:pathLst>
                      <a:path w="10" h="13">
                        <a:moveTo>
                          <a:pt x="0" y="6"/>
                        </a:moveTo>
                        <a:cubicBezTo>
                          <a:pt x="0" y="3"/>
                          <a:pt x="2" y="0"/>
                          <a:pt x="5" y="0"/>
                        </a:cubicBezTo>
                        <a:cubicBezTo>
                          <a:pt x="8" y="0"/>
                          <a:pt x="10" y="3"/>
                          <a:pt x="10" y="7"/>
                        </a:cubicBezTo>
                        <a:cubicBezTo>
                          <a:pt x="10" y="10"/>
                          <a:pt x="7" y="13"/>
                          <a:pt x="5" y="13"/>
                        </a:cubicBezTo>
                        <a:cubicBezTo>
                          <a:pt x="2" y="13"/>
                          <a:pt x="0" y="10"/>
                          <a:pt x="0" y="6"/>
                        </a:cubicBezTo>
                        <a:close/>
                      </a:path>
                    </a:pathLst>
                  </a:custGeom>
                  <a:solidFill>
                    <a:srgbClr val="83AD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46" name="Freeform 31699">
                    <a:extLst>
                      <a:ext uri="{FF2B5EF4-FFF2-40B4-BE49-F238E27FC236}">
                        <a16:creationId xmlns:a16="http://schemas.microsoft.com/office/drawing/2014/main" id="{8B70EBF8-E20D-8E72-B122-FC7550484032}"/>
                      </a:ext>
                    </a:extLst>
                  </p:cNvPr>
                  <p:cNvSpPr>
                    <a:spLocks/>
                  </p:cNvSpPr>
                  <p:nvPr/>
                </p:nvSpPr>
                <p:spPr bwMode="auto">
                  <a:xfrm>
                    <a:off x="-113130" y="7459447"/>
                    <a:ext cx="137496" cy="137496"/>
                  </a:xfrm>
                  <a:custGeom>
                    <a:avLst/>
                    <a:gdLst>
                      <a:gd name="T0" fmla="*/ 0 w 4"/>
                      <a:gd name="T1" fmla="*/ 2 h 4"/>
                      <a:gd name="T2" fmla="*/ 2 w 4"/>
                      <a:gd name="T3" fmla="*/ 0 h 4"/>
                      <a:gd name="T4" fmla="*/ 4 w 4"/>
                      <a:gd name="T5" fmla="*/ 2 h 4"/>
                      <a:gd name="T6" fmla="*/ 2 w 4"/>
                      <a:gd name="T7" fmla="*/ 4 h 4"/>
                      <a:gd name="T8" fmla="*/ 0 w 4"/>
                      <a:gd name="T9" fmla="*/ 2 h 4"/>
                    </a:gdLst>
                    <a:ahLst/>
                    <a:cxnLst>
                      <a:cxn ang="0">
                        <a:pos x="T0" y="T1"/>
                      </a:cxn>
                      <a:cxn ang="0">
                        <a:pos x="T2" y="T3"/>
                      </a:cxn>
                      <a:cxn ang="0">
                        <a:pos x="T4" y="T5"/>
                      </a:cxn>
                      <a:cxn ang="0">
                        <a:pos x="T6" y="T7"/>
                      </a:cxn>
                      <a:cxn ang="0">
                        <a:pos x="T8" y="T9"/>
                      </a:cxn>
                    </a:cxnLst>
                    <a:rect l="0" t="0" r="r" b="b"/>
                    <a:pathLst>
                      <a:path w="4" h="4">
                        <a:moveTo>
                          <a:pt x="0" y="2"/>
                        </a:moveTo>
                        <a:cubicBezTo>
                          <a:pt x="0" y="1"/>
                          <a:pt x="1" y="0"/>
                          <a:pt x="2" y="0"/>
                        </a:cubicBezTo>
                        <a:cubicBezTo>
                          <a:pt x="3" y="0"/>
                          <a:pt x="4" y="1"/>
                          <a:pt x="4" y="2"/>
                        </a:cubicBezTo>
                        <a:cubicBezTo>
                          <a:pt x="4" y="4"/>
                          <a:pt x="3" y="4"/>
                          <a:pt x="2" y="4"/>
                        </a:cubicBezTo>
                        <a:cubicBezTo>
                          <a:pt x="1" y="4"/>
                          <a:pt x="0" y="3"/>
                          <a:pt x="0" y="2"/>
                        </a:cubicBezTo>
                        <a:close/>
                      </a:path>
                    </a:pathLst>
                  </a:custGeom>
                  <a:solidFill>
                    <a:srgbClr val="AFD1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grpSp>
            <p:sp>
              <p:nvSpPr>
                <p:cNvPr id="39" name="Freeform 31687">
                  <a:extLst>
                    <a:ext uri="{FF2B5EF4-FFF2-40B4-BE49-F238E27FC236}">
                      <a16:creationId xmlns:a16="http://schemas.microsoft.com/office/drawing/2014/main" id="{EFEF79FB-8298-0684-A0C3-160E3811B795}"/>
                    </a:ext>
                  </a:extLst>
                </p:cNvPr>
                <p:cNvSpPr>
                  <a:spLocks/>
                </p:cNvSpPr>
                <p:nvPr/>
              </p:nvSpPr>
              <p:spPr bwMode="auto">
                <a:xfrm flipH="1">
                  <a:off x="1103702" y="2195323"/>
                  <a:ext cx="200791" cy="64793"/>
                </a:xfrm>
                <a:custGeom>
                  <a:avLst/>
                  <a:gdLst>
                    <a:gd name="T0" fmla="*/ 11 w 11"/>
                    <a:gd name="T1" fmla="*/ 3 h 7"/>
                    <a:gd name="T2" fmla="*/ 6 w 11"/>
                    <a:gd name="T3" fmla="*/ 7 h 7"/>
                    <a:gd name="T4" fmla="*/ 0 w 11"/>
                    <a:gd name="T5" fmla="*/ 4 h 7"/>
                    <a:gd name="T6" fmla="*/ 5 w 11"/>
                    <a:gd name="T7" fmla="*/ 0 h 7"/>
                    <a:gd name="T8" fmla="*/ 11 w 11"/>
                    <a:gd name="T9" fmla="*/ 3 h 7"/>
                  </a:gdLst>
                  <a:ahLst/>
                  <a:cxnLst>
                    <a:cxn ang="0">
                      <a:pos x="T0" y="T1"/>
                    </a:cxn>
                    <a:cxn ang="0">
                      <a:pos x="T2" y="T3"/>
                    </a:cxn>
                    <a:cxn ang="0">
                      <a:pos x="T4" y="T5"/>
                    </a:cxn>
                    <a:cxn ang="0">
                      <a:pos x="T6" y="T7"/>
                    </a:cxn>
                    <a:cxn ang="0">
                      <a:pos x="T8" y="T9"/>
                    </a:cxn>
                  </a:cxnLst>
                  <a:rect l="0" t="0" r="r" b="b"/>
                  <a:pathLst>
                    <a:path w="11" h="7">
                      <a:moveTo>
                        <a:pt x="11" y="3"/>
                      </a:moveTo>
                      <a:cubicBezTo>
                        <a:pt x="11" y="5"/>
                        <a:pt x="8" y="6"/>
                        <a:pt x="6" y="7"/>
                      </a:cubicBezTo>
                      <a:cubicBezTo>
                        <a:pt x="3" y="7"/>
                        <a:pt x="0" y="6"/>
                        <a:pt x="0" y="4"/>
                      </a:cubicBezTo>
                      <a:cubicBezTo>
                        <a:pt x="0" y="2"/>
                        <a:pt x="2" y="0"/>
                        <a:pt x="5" y="0"/>
                      </a:cubicBezTo>
                      <a:cubicBezTo>
                        <a:pt x="8" y="0"/>
                        <a:pt x="11" y="1"/>
                        <a:pt x="11" y="3"/>
                      </a:cubicBezTo>
                      <a:close/>
                    </a:path>
                  </a:pathLst>
                </a:custGeom>
                <a:solidFill>
                  <a:srgbClr val="FF9D78"/>
                </a:solidFill>
                <a:ln>
                  <a:noFill/>
                </a:ln>
              </p:spPr>
              <p:txBody>
                <a:bodyPr vert="horz" wrap="square" lIns="45720" tIns="22860" rIns="45720" bIns="22860" numCol="1" anchor="t" anchorCtr="0" compatLnSpc="1">
                  <a:prstTxWarp prst="textNoShape">
                    <a:avLst/>
                  </a:prstTxWarp>
                </a:bodyPr>
                <a:lstStyle/>
                <a:p>
                  <a:endParaRPr lang="en-US" sz="900"/>
                </a:p>
              </p:txBody>
            </p:sp>
            <p:sp>
              <p:nvSpPr>
                <p:cNvPr id="40" name="Freeform 126">
                  <a:extLst>
                    <a:ext uri="{FF2B5EF4-FFF2-40B4-BE49-F238E27FC236}">
                      <a16:creationId xmlns:a16="http://schemas.microsoft.com/office/drawing/2014/main" id="{77058651-66EB-19AD-91C2-0C4B6B6CE9D7}"/>
                    </a:ext>
                  </a:extLst>
                </p:cNvPr>
                <p:cNvSpPr>
                  <a:spLocks/>
                </p:cNvSpPr>
                <p:nvPr/>
              </p:nvSpPr>
              <p:spPr bwMode="auto">
                <a:xfrm flipH="1">
                  <a:off x="271771" y="1319160"/>
                  <a:ext cx="1364741" cy="710052"/>
                </a:xfrm>
                <a:custGeom>
                  <a:avLst/>
                  <a:gdLst>
                    <a:gd name="connsiteX0" fmla="*/ 649769 w 1364741"/>
                    <a:gd name="connsiteY0" fmla="*/ 0 h 710052"/>
                    <a:gd name="connsiteX1" fmla="*/ 34563 w 1364741"/>
                    <a:gd name="connsiteY1" fmla="*/ 132755 h 710052"/>
                    <a:gd name="connsiteX2" fmla="*/ 0 w 1364741"/>
                    <a:gd name="connsiteY2" fmla="*/ 152901 h 710052"/>
                    <a:gd name="connsiteX3" fmla="*/ 11432 w 1364741"/>
                    <a:gd name="connsiteY3" fmla="*/ 165070 h 710052"/>
                    <a:gd name="connsiteX4" fmla="*/ 71258 w 1364741"/>
                    <a:gd name="connsiteY4" fmla="*/ 212881 h 710052"/>
                    <a:gd name="connsiteX5" fmla="*/ 74150 w 1364741"/>
                    <a:gd name="connsiteY5" fmla="*/ 214518 h 710052"/>
                    <a:gd name="connsiteX6" fmla="*/ 72594 w 1364741"/>
                    <a:gd name="connsiteY6" fmla="*/ 222947 h 710052"/>
                    <a:gd name="connsiteX7" fmla="*/ 122083 w 1364741"/>
                    <a:gd name="connsiteY7" fmla="*/ 688329 h 710052"/>
                    <a:gd name="connsiteX8" fmla="*/ 219463 w 1364741"/>
                    <a:gd name="connsiteY8" fmla="*/ 274678 h 710052"/>
                    <a:gd name="connsiteX9" fmla="*/ 251743 w 1364741"/>
                    <a:gd name="connsiteY9" fmla="*/ 271521 h 710052"/>
                    <a:gd name="connsiteX10" fmla="*/ 268437 w 1364741"/>
                    <a:gd name="connsiteY10" fmla="*/ 267433 h 710052"/>
                    <a:gd name="connsiteX11" fmla="*/ 315785 w 1364741"/>
                    <a:gd name="connsiteY11" fmla="*/ 270728 h 710052"/>
                    <a:gd name="connsiteX12" fmla="*/ 549159 w 1364741"/>
                    <a:gd name="connsiteY12" fmla="*/ 247991 h 710052"/>
                    <a:gd name="connsiteX13" fmla="*/ 599620 w 1364741"/>
                    <a:gd name="connsiteY13" fmla="*/ 233318 h 710052"/>
                    <a:gd name="connsiteX14" fmla="*/ 614726 w 1364741"/>
                    <a:gd name="connsiteY14" fmla="*/ 232121 h 710052"/>
                    <a:gd name="connsiteX15" fmla="*/ 910345 w 1364741"/>
                    <a:gd name="connsiteY15" fmla="*/ 219706 h 710052"/>
                    <a:gd name="connsiteX16" fmla="*/ 1174858 w 1364741"/>
                    <a:gd name="connsiteY16" fmla="*/ 308025 h 710052"/>
                    <a:gd name="connsiteX17" fmla="*/ 1290924 w 1364741"/>
                    <a:gd name="connsiteY17" fmla="*/ 707576 h 710052"/>
                    <a:gd name="connsiteX18" fmla="*/ 1329599 w 1364741"/>
                    <a:gd name="connsiteY18" fmla="*/ 547773 h 710052"/>
                    <a:gd name="connsiteX19" fmla="*/ 1343229 w 1364741"/>
                    <a:gd name="connsiteY19" fmla="*/ 478360 h 710052"/>
                    <a:gd name="connsiteX20" fmla="*/ 1364741 w 1364741"/>
                    <a:gd name="connsiteY20" fmla="*/ 364627 h 710052"/>
                    <a:gd name="connsiteX21" fmla="*/ 1362678 w 1364741"/>
                    <a:gd name="connsiteY21" fmla="*/ 190015 h 710052"/>
                    <a:gd name="connsiteX22" fmla="*/ 1362651 w 1364741"/>
                    <a:gd name="connsiteY22" fmla="*/ 189688 h 710052"/>
                    <a:gd name="connsiteX23" fmla="*/ 1264975 w 1364741"/>
                    <a:gd name="connsiteY23" fmla="*/ 132755 h 710052"/>
                    <a:gd name="connsiteX24" fmla="*/ 649769 w 1364741"/>
                    <a:gd name="connsiteY24" fmla="*/ 0 h 710052"/>
                    <a:gd name="connsiteX0" fmla="*/ 649769 w 1364741"/>
                    <a:gd name="connsiteY0" fmla="*/ 0 h 710052"/>
                    <a:gd name="connsiteX1" fmla="*/ 34563 w 1364741"/>
                    <a:gd name="connsiteY1" fmla="*/ 132755 h 710052"/>
                    <a:gd name="connsiteX2" fmla="*/ 0 w 1364741"/>
                    <a:gd name="connsiteY2" fmla="*/ 152901 h 710052"/>
                    <a:gd name="connsiteX3" fmla="*/ 11432 w 1364741"/>
                    <a:gd name="connsiteY3" fmla="*/ 165070 h 710052"/>
                    <a:gd name="connsiteX4" fmla="*/ 71258 w 1364741"/>
                    <a:gd name="connsiteY4" fmla="*/ 212881 h 710052"/>
                    <a:gd name="connsiteX5" fmla="*/ 74150 w 1364741"/>
                    <a:gd name="connsiteY5" fmla="*/ 214518 h 710052"/>
                    <a:gd name="connsiteX6" fmla="*/ 72594 w 1364741"/>
                    <a:gd name="connsiteY6" fmla="*/ 222947 h 710052"/>
                    <a:gd name="connsiteX7" fmla="*/ 122083 w 1364741"/>
                    <a:gd name="connsiteY7" fmla="*/ 688329 h 710052"/>
                    <a:gd name="connsiteX8" fmla="*/ 219463 w 1364741"/>
                    <a:gd name="connsiteY8" fmla="*/ 274678 h 710052"/>
                    <a:gd name="connsiteX9" fmla="*/ 251743 w 1364741"/>
                    <a:gd name="connsiteY9" fmla="*/ 271521 h 710052"/>
                    <a:gd name="connsiteX10" fmla="*/ 268437 w 1364741"/>
                    <a:gd name="connsiteY10" fmla="*/ 267433 h 710052"/>
                    <a:gd name="connsiteX11" fmla="*/ 315785 w 1364741"/>
                    <a:gd name="connsiteY11" fmla="*/ 270728 h 710052"/>
                    <a:gd name="connsiteX12" fmla="*/ 549159 w 1364741"/>
                    <a:gd name="connsiteY12" fmla="*/ 247991 h 710052"/>
                    <a:gd name="connsiteX13" fmla="*/ 599620 w 1364741"/>
                    <a:gd name="connsiteY13" fmla="*/ 233318 h 710052"/>
                    <a:gd name="connsiteX14" fmla="*/ 614726 w 1364741"/>
                    <a:gd name="connsiteY14" fmla="*/ 232121 h 710052"/>
                    <a:gd name="connsiteX15" fmla="*/ 910345 w 1364741"/>
                    <a:gd name="connsiteY15" fmla="*/ 219706 h 710052"/>
                    <a:gd name="connsiteX16" fmla="*/ 1174858 w 1364741"/>
                    <a:gd name="connsiteY16" fmla="*/ 308025 h 710052"/>
                    <a:gd name="connsiteX17" fmla="*/ 1290924 w 1364741"/>
                    <a:gd name="connsiteY17" fmla="*/ 707576 h 710052"/>
                    <a:gd name="connsiteX18" fmla="*/ 1329599 w 1364741"/>
                    <a:gd name="connsiteY18" fmla="*/ 547773 h 710052"/>
                    <a:gd name="connsiteX19" fmla="*/ 1343229 w 1364741"/>
                    <a:gd name="connsiteY19" fmla="*/ 478360 h 710052"/>
                    <a:gd name="connsiteX20" fmla="*/ 1364741 w 1364741"/>
                    <a:gd name="connsiteY20" fmla="*/ 364627 h 710052"/>
                    <a:gd name="connsiteX21" fmla="*/ 1362678 w 1364741"/>
                    <a:gd name="connsiteY21" fmla="*/ 190015 h 710052"/>
                    <a:gd name="connsiteX22" fmla="*/ 1298256 w 1364741"/>
                    <a:gd name="connsiteY22" fmla="*/ 202567 h 710052"/>
                    <a:gd name="connsiteX23" fmla="*/ 1264975 w 1364741"/>
                    <a:gd name="connsiteY23" fmla="*/ 132755 h 710052"/>
                    <a:gd name="connsiteX24" fmla="*/ 649769 w 1364741"/>
                    <a:gd name="connsiteY24" fmla="*/ 0 h 710052"/>
                    <a:gd name="connsiteX0" fmla="*/ 649769 w 1364741"/>
                    <a:gd name="connsiteY0" fmla="*/ 0 h 710052"/>
                    <a:gd name="connsiteX1" fmla="*/ 34563 w 1364741"/>
                    <a:gd name="connsiteY1" fmla="*/ 132755 h 710052"/>
                    <a:gd name="connsiteX2" fmla="*/ 0 w 1364741"/>
                    <a:gd name="connsiteY2" fmla="*/ 152901 h 710052"/>
                    <a:gd name="connsiteX3" fmla="*/ 11432 w 1364741"/>
                    <a:gd name="connsiteY3" fmla="*/ 165070 h 710052"/>
                    <a:gd name="connsiteX4" fmla="*/ 71258 w 1364741"/>
                    <a:gd name="connsiteY4" fmla="*/ 212881 h 710052"/>
                    <a:gd name="connsiteX5" fmla="*/ 74150 w 1364741"/>
                    <a:gd name="connsiteY5" fmla="*/ 214518 h 710052"/>
                    <a:gd name="connsiteX6" fmla="*/ 72594 w 1364741"/>
                    <a:gd name="connsiteY6" fmla="*/ 222947 h 710052"/>
                    <a:gd name="connsiteX7" fmla="*/ 122083 w 1364741"/>
                    <a:gd name="connsiteY7" fmla="*/ 688329 h 710052"/>
                    <a:gd name="connsiteX8" fmla="*/ 219463 w 1364741"/>
                    <a:gd name="connsiteY8" fmla="*/ 274678 h 710052"/>
                    <a:gd name="connsiteX9" fmla="*/ 251743 w 1364741"/>
                    <a:gd name="connsiteY9" fmla="*/ 271521 h 710052"/>
                    <a:gd name="connsiteX10" fmla="*/ 268437 w 1364741"/>
                    <a:gd name="connsiteY10" fmla="*/ 267433 h 710052"/>
                    <a:gd name="connsiteX11" fmla="*/ 315785 w 1364741"/>
                    <a:gd name="connsiteY11" fmla="*/ 270728 h 710052"/>
                    <a:gd name="connsiteX12" fmla="*/ 549159 w 1364741"/>
                    <a:gd name="connsiteY12" fmla="*/ 247991 h 710052"/>
                    <a:gd name="connsiteX13" fmla="*/ 599620 w 1364741"/>
                    <a:gd name="connsiteY13" fmla="*/ 233318 h 710052"/>
                    <a:gd name="connsiteX14" fmla="*/ 614726 w 1364741"/>
                    <a:gd name="connsiteY14" fmla="*/ 232121 h 710052"/>
                    <a:gd name="connsiteX15" fmla="*/ 910345 w 1364741"/>
                    <a:gd name="connsiteY15" fmla="*/ 219706 h 710052"/>
                    <a:gd name="connsiteX16" fmla="*/ 1174858 w 1364741"/>
                    <a:gd name="connsiteY16" fmla="*/ 308025 h 710052"/>
                    <a:gd name="connsiteX17" fmla="*/ 1290924 w 1364741"/>
                    <a:gd name="connsiteY17" fmla="*/ 707576 h 710052"/>
                    <a:gd name="connsiteX18" fmla="*/ 1329599 w 1364741"/>
                    <a:gd name="connsiteY18" fmla="*/ 547773 h 710052"/>
                    <a:gd name="connsiteX19" fmla="*/ 1343229 w 1364741"/>
                    <a:gd name="connsiteY19" fmla="*/ 478360 h 710052"/>
                    <a:gd name="connsiteX20" fmla="*/ 1364741 w 1364741"/>
                    <a:gd name="connsiteY20" fmla="*/ 364627 h 710052"/>
                    <a:gd name="connsiteX21" fmla="*/ 1298256 w 1364741"/>
                    <a:gd name="connsiteY21" fmla="*/ 202567 h 710052"/>
                    <a:gd name="connsiteX22" fmla="*/ 1264975 w 1364741"/>
                    <a:gd name="connsiteY22" fmla="*/ 132755 h 710052"/>
                    <a:gd name="connsiteX23" fmla="*/ 649769 w 1364741"/>
                    <a:gd name="connsiteY23" fmla="*/ 0 h 710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364741" h="710052">
                      <a:moveTo>
                        <a:pt x="649769" y="0"/>
                      </a:moveTo>
                      <a:cubicBezTo>
                        <a:pt x="421883" y="0"/>
                        <a:pt x="210177" y="48940"/>
                        <a:pt x="34563" y="132755"/>
                      </a:cubicBezTo>
                      <a:lnTo>
                        <a:pt x="0" y="152901"/>
                      </a:lnTo>
                      <a:lnTo>
                        <a:pt x="11432" y="165070"/>
                      </a:lnTo>
                      <a:cubicBezTo>
                        <a:pt x="27936" y="181700"/>
                        <a:pt x="48566" y="198330"/>
                        <a:pt x="71258" y="212881"/>
                      </a:cubicBezTo>
                      <a:lnTo>
                        <a:pt x="74150" y="214518"/>
                      </a:lnTo>
                      <a:lnTo>
                        <a:pt x="72594" y="222947"/>
                      </a:lnTo>
                      <a:cubicBezTo>
                        <a:pt x="50527" y="401941"/>
                        <a:pt x="122083" y="688329"/>
                        <a:pt x="122083" y="688329"/>
                      </a:cubicBezTo>
                      <a:cubicBezTo>
                        <a:pt x="208689" y="553705"/>
                        <a:pt x="219463" y="274678"/>
                        <a:pt x="219463" y="274678"/>
                      </a:cubicBezTo>
                      <a:cubicBezTo>
                        <a:pt x="230272" y="274678"/>
                        <a:pt x="241089" y="273475"/>
                        <a:pt x="251743" y="271521"/>
                      </a:cubicBezTo>
                      <a:lnTo>
                        <a:pt x="268437" y="267433"/>
                      </a:lnTo>
                      <a:lnTo>
                        <a:pt x="315785" y="270728"/>
                      </a:lnTo>
                      <a:cubicBezTo>
                        <a:pt x="393920" y="273716"/>
                        <a:pt x="473086" y="266830"/>
                        <a:pt x="549159" y="247991"/>
                      </a:cubicBezTo>
                      <a:lnTo>
                        <a:pt x="599620" y="233318"/>
                      </a:lnTo>
                      <a:lnTo>
                        <a:pt x="614726" y="232121"/>
                      </a:lnTo>
                      <a:cubicBezTo>
                        <a:pt x="726070" y="223213"/>
                        <a:pt x="840651" y="214525"/>
                        <a:pt x="910345" y="219706"/>
                      </a:cubicBezTo>
                      <a:cubicBezTo>
                        <a:pt x="1049733" y="230067"/>
                        <a:pt x="1109772" y="244475"/>
                        <a:pt x="1174858" y="308025"/>
                      </a:cubicBezTo>
                      <a:cubicBezTo>
                        <a:pt x="1228868" y="519637"/>
                        <a:pt x="1261999" y="683585"/>
                        <a:pt x="1290924" y="707576"/>
                      </a:cubicBezTo>
                      <a:cubicBezTo>
                        <a:pt x="1312618" y="725570"/>
                        <a:pt x="1315578" y="642780"/>
                        <a:pt x="1329599" y="547773"/>
                      </a:cubicBezTo>
                      <a:lnTo>
                        <a:pt x="1343229" y="478360"/>
                      </a:lnTo>
                      <a:lnTo>
                        <a:pt x="1364741" y="364627"/>
                      </a:lnTo>
                      <a:cubicBezTo>
                        <a:pt x="1357246" y="318662"/>
                        <a:pt x="1314884" y="241212"/>
                        <a:pt x="1298256" y="202567"/>
                      </a:cubicBezTo>
                      <a:cubicBezTo>
                        <a:pt x="1265697" y="183589"/>
                        <a:pt x="1297534" y="151733"/>
                        <a:pt x="1264975" y="132755"/>
                      </a:cubicBezTo>
                      <a:cubicBezTo>
                        <a:pt x="1089361" y="48940"/>
                        <a:pt x="877656" y="0"/>
                        <a:pt x="649769" y="0"/>
                      </a:cubicBezTo>
                      <a:close/>
                    </a:path>
                  </a:pathLst>
                </a:custGeom>
                <a:solidFill>
                  <a:srgbClr val="323B45"/>
                </a:solidFill>
                <a:ln>
                  <a:noFill/>
                </a:ln>
              </p:spPr>
              <p:txBody>
                <a:bodyPr vert="horz" wrap="square" lIns="45720" tIns="22860" rIns="45720" bIns="22860" numCol="1" anchor="t" anchorCtr="0" compatLnSpc="1">
                  <a:prstTxWarp prst="textNoShape">
                    <a:avLst/>
                  </a:prstTxWarp>
                  <a:noAutofit/>
                </a:bodyPr>
                <a:lstStyle/>
                <a:p>
                  <a:endParaRPr lang="en-US" sz="900"/>
                </a:p>
              </p:txBody>
            </p:sp>
            <p:sp>
              <p:nvSpPr>
                <p:cNvPr id="41" name="Freeform 127">
                  <a:extLst>
                    <a:ext uri="{FF2B5EF4-FFF2-40B4-BE49-F238E27FC236}">
                      <a16:creationId xmlns:a16="http://schemas.microsoft.com/office/drawing/2014/main" id="{75A6944B-8C82-86C5-7107-ABAB12D3D0AE}"/>
                    </a:ext>
                  </a:extLst>
                </p:cNvPr>
                <p:cNvSpPr>
                  <a:spLocks/>
                </p:cNvSpPr>
                <p:nvPr/>
              </p:nvSpPr>
              <p:spPr bwMode="auto">
                <a:xfrm rot="967563" flipH="1">
                  <a:off x="334362" y="934202"/>
                  <a:ext cx="1338436" cy="1121848"/>
                </a:xfrm>
                <a:custGeom>
                  <a:avLst/>
                  <a:gdLst>
                    <a:gd name="connsiteX0" fmla="*/ 822876 w 1503164"/>
                    <a:gd name="connsiteY0" fmla="*/ 26563 h 1259919"/>
                    <a:gd name="connsiteX1" fmla="*/ 781368 w 1503164"/>
                    <a:gd name="connsiteY1" fmla="*/ 17194 h 1259919"/>
                    <a:gd name="connsiteX2" fmla="*/ 587700 w 1503164"/>
                    <a:gd name="connsiteY2" fmla="*/ 68776 h 1259919"/>
                    <a:gd name="connsiteX3" fmla="*/ 432765 w 1503164"/>
                    <a:gd name="connsiteY3" fmla="*/ 0 h 1259919"/>
                    <a:gd name="connsiteX4" fmla="*/ 303653 w 1503164"/>
                    <a:gd name="connsiteY4" fmla="*/ 85970 h 1259919"/>
                    <a:gd name="connsiteX5" fmla="*/ 97073 w 1503164"/>
                    <a:gd name="connsiteY5" fmla="*/ 68776 h 1259919"/>
                    <a:gd name="connsiteX6" fmla="*/ 85347 w 1503164"/>
                    <a:gd name="connsiteY6" fmla="*/ 78853 h 1259919"/>
                    <a:gd name="connsiteX7" fmla="*/ 71906 w 1503164"/>
                    <a:gd name="connsiteY7" fmla="*/ 84951 h 1259919"/>
                    <a:gd name="connsiteX8" fmla="*/ 125810 w 1503164"/>
                    <a:gd name="connsiteY8" fmla="*/ 626120 h 1259919"/>
                    <a:gd name="connsiteX9" fmla="*/ 1160588 w 1503164"/>
                    <a:gd name="connsiteY9" fmla="*/ 652798 h 1259919"/>
                    <a:gd name="connsiteX10" fmla="*/ 1361511 w 1503164"/>
                    <a:gd name="connsiteY10" fmla="*/ 1255902 h 1259919"/>
                    <a:gd name="connsiteX11" fmla="*/ 1394728 w 1503164"/>
                    <a:gd name="connsiteY11" fmla="*/ 507067 h 1259919"/>
                    <a:gd name="connsiteX12" fmla="*/ 1376329 w 1503164"/>
                    <a:gd name="connsiteY12" fmla="*/ 489415 h 1259919"/>
                    <a:gd name="connsiteX13" fmla="*/ 1410754 w 1503164"/>
                    <a:gd name="connsiteY13" fmla="*/ 464331 h 1259919"/>
                    <a:gd name="connsiteX14" fmla="*/ 1433916 w 1503164"/>
                    <a:gd name="connsiteY14" fmla="*/ 416251 h 1259919"/>
                    <a:gd name="connsiteX15" fmla="*/ 1341930 w 1503164"/>
                    <a:gd name="connsiteY15" fmla="*/ 441550 h 1259919"/>
                    <a:gd name="connsiteX16" fmla="*/ 1329783 w 1503164"/>
                    <a:gd name="connsiteY16" fmla="*/ 448271 h 1259919"/>
                    <a:gd name="connsiteX17" fmla="*/ 1301709 w 1503164"/>
                    <a:gd name="connsiteY17" fmla="*/ 430929 h 1259919"/>
                    <a:gd name="connsiteX18" fmla="*/ 1313300 w 1503164"/>
                    <a:gd name="connsiteY18" fmla="*/ 417596 h 1259919"/>
                    <a:gd name="connsiteX19" fmla="*/ 1405008 w 1503164"/>
                    <a:gd name="connsiteY19" fmla="*/ 223382 h 1259919"/>
                    <a:gd name="connsiteX20" fmla="*/ 1267870 w 1503164"/>
                    <a:gd name="connsiteY20" fmla="*/ 368243 h 1259919"/>
                    <a:gd name="connsiteX21" fmla="*/ 1259400 w 1503164"/>
                    <a:gd name="connsiteY21" fmla="*/ 384364 h 1259919"/>
                    <a:gd name="connsiteX22" fmla="*/ 1244665 w 1503164"/>
                    <a:gd name="connsiteY22" fmla="*/ 350945 h 1259919"/>
                    <a:gd name="connsiteX23" fmla="*/ 1151293 w 1503164"/>
                    <a:gd name="connsiteY23" fmla="*/ 261915 h 1259919"/>
                    <a:gd name="connsiteX24" fmla="*/ 1145735 w 1503164"/>
                    <a:gd name="connsiteY24" fmla="*/ 259255 h 1259919"/>
                    <a:gd name="connsiteX25" fmla="*/ 1147926 w 1503164"/>
                    <a:gd name="connsiteY25" fmla="*/ 233865 h 1259919"/>
                    <a:gd name="connsiteX26" fmla="*/ 1000859 w 1503164"/>
                    <a:gd name="connsiteY26" fmla="*/ 111761 h 1259919"/>
                    <a:gd name="connsiteX27" fmla="*/ 884658 w 1503164"/>
                    <a:gd name="connsiteY27" fmla="*/ 120358 h 1259919"/>
                    <a:gd name="connsiteX28" fmla="*/ 822876 w 1503164"/>
                    <a:gd name="connsiteY28" fmla="*/ 26563 h 1259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503164" h="1259919">
                      <a:moveTo>
                        <a:pt x="822876" y="26563"/>
                      </a:moveTo>
                      <a:cubicBezTo>
                        <a:pt x="811225" y="22567"/>
                        <a:pt x="797507" y="19343"/>
                        <a:pt x="781368" y="17194"/>
                      </a:cubicBezTo>
                      <a:cubicBezTo>
                        <a:pt x="652256" y="0"/>
                        <a:pt x="587700" y="68776"/>
                        <a:pt x="587700" y="68776"/>
                      </a:cubicBezTo>
                      <a:cubicBezTo>
                        <a:pt x="587700" y="68776"/>
                        <a:pt x="548966" y="0"/>
                        <a:pt x="432765" y="0"/>
                      </a:cubicBezTo>
                      <a:cubicBezTo>
                        <a:pt x="316564" y="8597"/>
                        <a:pt x="303653" y="85970"/>
                        <a:pt x="303653" y="85970"/>
                      </a:cubicBezTo>
                      <a:cubicBezTo>
                        <a:pt x="303653" y="85970"/>
                        <a:pt x="226185" y="0"/>
                        <a:pt x="97073" y="68776"/>
                      </a:cubicBezTo>
                      <a:lnTo>
                        <a:pt x="85347" y="78853"/>
                      </a:lnTo>
                      <a:lnTo>
                        <a:pt x="71906" y="84951"/>
                      </a:lnTo>
                      <a:cubicBezTo>
                        <a:pt x="6890" y="138271"/>
                        <a:pt x="-72200" y="364491"/>
                        <a:pt x="125810" y="626120"/>
                      </a:cubicBezTo>
                      <a:cubicBezTo>
                        <a:pt x="352106" y="925126"/>
                        <a:pt x="1006657" y="608292"/>
                        <a:pt x="1160588" y="652798"/>
                      </a:cubicBezTo>
                      <a:cubicBezTo>
                        <a:pt x="1328566" y="720830"/>
                        <a:pt x="1270497" y="1210122"/>
                        <a:pt x="1361511" y="1255902"/>
                      </a:cubicBezTo>
                      <a:cubicBezTo>
                        <a:pt x="1436602" y="1311676"/>
                        <a:pt x="1619775" y="772788"/>
                        <a:pt x="1394728" y="507067"/>
                      </a:cubicBezTo>
                      <a:lnTo>
                        <a:pt x="1376329" y="489415"/>
                      </a:lnTo>
                      <a:lnTo>
                        <a:pt x="1410754" y="464331"/>
                      </a:lnTo>
                      <a:cubicBezTo>
                        <a:pt x="1430338" y="446930"/>
                        <a:pt x="1440606" y="429718"/>
                        <a:pt x="1433916" y="416251"/>
                      </a:cubicBezTo>
                      <a:cubicBezTo>
                        <a:pt x="1440070" y="394967"/>
                        <a:pt x="1391769" y="415598"/>
                        <a:pt x="1341930" y="441550"/>
                      </a:cubicBezTo>
                      <a:lnTo>
                        <a:pt x="1329783" y="448271"/>
                      </a:lnTo>
                      <a:lnTo>
                        <a:pt x="1301709" y="430929"/>
                      </a:lnTo>
                      <a:lnTo>
                        <a:pt x="1313300" y="417596"/>
                      </a:lnTo>
                      <a:cubicBezTo>
                        <a:pt x="1377458" y="341547"/>
                        <a:pt x="1453846" y="237502"/>
                        <a:pt x="1405008" y="223382"/>
                      </a:cubicBezTo>
                      <a:cubicBezTo>
                        <a:pt x="1365939" y="212086"/>
                        <a:pt x="1312020" y="288752"/>
                        <a:pt x="1267870" y="368243"/>
                      </a:cubicBezTo>
                      <a:lnTo>
                        <a:pt x="1259400" y="384364"/>
                      </a:lnTo>
                      <a:lnTo>
                        <a:pt x="1244665" y="350945"/>
                      </a:lnTo>
                      <a:cubicBezTo>
                        <a:pt x="1221763" y="313958"/>
                        <a:pt x="1189688" y="284754"/>
                        <a:pt x="1151293" y="261915"/>
                      </a:cubicBezTo>
                      <a:lnTo>
                        <a:pt x="1145735" y="259255"/>
                      </a:lnTo>
                      <a:lnTo>
                        <a:pt x="1147926" y="233865"/>
                      </a:lnTo>
                      <a:cubicBezTo>
                        <a:pt x="1138848" y="176238"/>
                        <a:pt x="1088010" y="124656"/>
                        <a:pt x="1000859" y="111761"/>
                      </a:cubicBezTo>
                      <a:cubicBezTo>
                        <a:pt x="936303" y="103164"/>
                        <a:pt x="884658" y="120358"/>
                        <a:pt x="884658" y="120358"/>
                      </a:cubicBezTo>
                      <a:cubicBezTo>
                        <a:pt x="884658" y="120358"/>
                        <a:pt x="904428" y="54537"/>
                        <a:pt x="822876" y="26563"/>
                      </a:cubicBezTo>
                      <a:close/>
                    </a:path>
                  </a:pathLst>
                </a:custGeom>
                <a:solidFill>
                  <a:srgbClr val="323B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en-US"/>
                </a:p>
              </p:txBody>
            </p:sp>
            <p:sp>
              <p:nvSpPr>
                <p:cNvPr id="42" name="Freeform 133">
                  <a:extLst>
                    <a:ext uri="{FF2B5EF4-FFF2-40B4-BE49-F238E27FC236}">
                      <a16:creationId xmlns:a16="http://schemas.microsoft.com/office/drawing/2014/main" id="{54B59951-C980-2DC8-9B3D-6C98D1C8F635}"/>
                    </a:ext>
                  </a:extLst>
                </p:cNvPr>
                <p:cNvSpPr>
                  <a:spLocks/>
                </p:cNvSpPr>
                <p:nvPr/>
              </p:nvSpPr>
              <p:spPr bwMode="auto">
                <a:xfrm>
                  <a:off x="793593" y="2188852"/>
                  <a:ext cx="281550" cy="102382"/>
                </a:xfrm>
                <a:custGeom>
                  <a:avLst/>
                  <a:gdLst>
                    <a:gd name="T0" fmla="*/ 23 w 26"/>
                    <a:gd name="T1" fmla="*/ 2 h 9"/>
                    <a:gd name="T2" fmla="*/ 3 w 26"/>
                    <a:gd name="T3" fmla="*/ 2 h 9"/>
                    <a:gd name="T4" fmla="*/ 13 w 26"/>
                    <a:gd name="T5" fmla="*/ 9 h 9"/>
                    <a:gd name="T6" fmla="*/ 23 w 26"/>
                    <a:gd name="T7" fmla="*/ 2 h 9"/>
                  </a:gdLst>
                  <a:ahLst/>
                  <a:cxnLst>
                    <a:cxn ang="0">
                      <a:pos x="T0" y="T1"/>
                    </a:cxn>
                    <a:cxn ang="0">
                      <a:pos x="T2" y="T3"/>
                    </a:cxn>
                    <a:cxn ang="0">
                      <a:pos x="T4" y="T5"/>
                    </a:cxn>
                    <a:cxn ang="0">
                      <a:pos x="T6" y="T7"/>
                    </a:cxn>
                  </a:cxnLst>
                  <a:rect l="0" t="0" r="r" b="b"/>
                  <a:pathLst>
                    <a:path w="26" h="9">
                      <a:moveTo>
                        <a:pt x="23" y="2"/>
                      </a:moveTo>
                      <a:cubicBezTo>
                        <a:pt x="19" y="0"/>
                        <a:pt x="6" y="0"/>
                        <a:pt x="3" y="2"/>
                      </a:cubicBezTo>
                      <a:cubicBezTo>
                        <a:pt x="0" y="3"/>
                        <a:pt x="10" y="9"/>
                        <a:pt x="13" y="9"/>
                      </a:cubicBezTo>
                      <a:cubicBezTo>
                        <a:pt x="16" y="9"/>
                        <a:pt x="26" y="3"/>
                        <a:pt x="23" y="2"/>
                      </a:cubicBezTo>
                    </a:path>
                  </a:pathLst>
                </a:custGeom>
                <a:solidFill>
                  <a:srgbClr val="ED90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grpSp>
          <p:sp>
            <p:nvSpPr>
              <p:cNvPr id="21" name="Freeform 756">
                <a:extLst>
                  <a:ext uri="{FF2B5EF4-FFF2-40B4-BE49-F238E27FC236}">
                    <a16:creationId xmlns:a16="http://schemas.microsoft.com/office/drawing/2014/main" id="{632839B1-FC72-3CDE-AE62-FD1F204CBA75}"/>
                  </a:ext>
                </a:extLst>
              </p:cNvPr>
              <p:cNvSpPr>
                <a:spLocks noEditPoints="1"/>
              </p:cNvSpPr>
              <p:nvPr/>
            </p:nvSpPr>
            <p:spPr bwMode="auto">
              <a:xfrm>
                <a:off x="2179637" y="3151648"/>
                <a:ext cx="1776954" cy="872115"/>
              </a:xfrm>
              <a:custGeom>
                <a:avLst/>
                <a:gdLst>
                  <a:gd name="T0" fmla="*/ 51 w 62"/>
                  <a:gd name="T1" fmla="*/ 0 h 26"/>
                  <a:gd name="T2" fmla="*/ 61 w 62"/>
                  <a:gd name="T3" fmla="*/ 2 h 26"/>
                  <a:gd name="T4" fmla="*/ 62 w 62"/>
                  <a:gd name="T5" fmla="*/ 3 h 26"/>
                  <a:gd name="T6" fmla="*/ 62 w 62"/>
                  <a:gd name="T7" fmla="*/ 8 h 26"/>
                  <a:gd name="T8" fmla="*/ 61 w 62"/>
                  <a:gd name="T9" fmla="*/ 10 h 26"/>
                  <a:gd name="T10" fmla="*/ 61 w 62"/>
                  <a:gd name="T11" fmla="*/ 11 h 26"/>
                  <a:gd name="T12" fmla="*/ 58 w 62"/>
                  <a:gd name="T13" fmla="*/ 21 h 26"/>
                  <a:gd name="T14" fmla="*/ 53 w 62"/>
                  <a:gd name="T15" fmla="*/ 25 h 26"/>
                  <a:gd name="T16" fmla="*/ 42 w 62"/>
                  <a:gd name="T17" fmla="*/ 25 h 26"/>
                  <a:gd name="T18" fmla="*/ 37 w 62"/>
                  <a:gd name="T19" fmla="*/ 21 h 26"/>
                  <a:gd name="T20" fmla="*/ 34 w 62"/>
                  <a:gd name="T21" fmla="*/ 15 h 26"/>
                  <a:gd name="T22" fmla="*/ 33 w 62"/>
                  <a:gd name="T23" fmla="*/ 7 h 26"/>
                  <a:gd name="T24" fmla="*/ 31 w 62"/>
                  <a:gd name="T25" fmla="*/ 6 h 26"/>
                  <a:gd name="T26" fmla="*/ 29 w 62"/>
                  <a:gd name="T27" fmla="*/ 7 h 26"/>
                  <a:gd name="T28" fmla="*/ 29 w 62"/>
                  <a:gd name="T29" fmla="*/ 9 h 26"/>
                  <a:gd name="T30" fmla="*/ 25 w 62"/>
                  <a:gd name="T31" fmla="*/ 21 h 26"/>
                  <a:gd name="T32" fmla="*/ 19 w 62"/>
                  <a:gd name="T33" fmla="*/ 25 h 26"/>
                  <a:gd name="T34" fmla="*/ 10 w 62"/>
                  <a:gd name="T35" fmla="*/ 26 h 26"/>
                  <a:gd name="T36" fmla="*/ 4 w 62"/>
                  <a:gd name="T37" fmla="*/ 21 h 26"/>
                  <a:gd name="T38" fmla="*/ 1 w 62"/>
                  <a:gd name="T39" fmla="*/ 11 h 26"/>
                  <a:gd name="T40" fmla="*/ 1 w 62"/>
                  <a:gd name="T41" fmla="*/ 9 h 26"/>
                  <a:gd name="T42" fmla="*/ 0 w 62"/>
                  <a:gd name="T43" fmla="*/ 8 h 26"/>
                  <a:gd name="T44" fmla="*/ 0 w 62"/>
                  <a:gd name="T45" fmla="*/ 3 h 26"/>
                  <a:gd name="T46" fmla="*/ 2 w 62"/>
                  <a:gd name="T47" fmla="*/ 1 h 26"/>
                  <a:gd name="T48" fmla="*/ 10 w 62"/>
                  <a:gd name="T49" fmla="*/ 0 h 26"/>
                  <a:gd name="T50" fmla="*/ 24 w 62"/>
                  <a:gd name="T51" fmla="*/ 1 h 26"/>
                  <a:gd name="T52" fmla="*/ 36 w 62"/>
                  <a:gd name="T53" fmla="*/ 1 h 26"/>
                  <a:gd name="T54" fmla="*/ 46 w 62"/>
                  <a:gd name="T55" fmla="*/ 0 h 26"/>
                  <a:gd name="T56" fmla="*/ 51 w 62"/>
                  <a:gd name="T57" fmla="*/ 0 h 26"/>
                  <a:gd name="T58" fmla="*/ 38 w 62"/>
                  <a:gd name="T59" fmla="*/ 4 h 26"/>
                  <a:gd name="T60" fmla="*/ 35 w 62"/>
                  <a:gd name="T61" fmla="*/ 9 h 26"/>
                  <a:gd name="T62" fmla="*/ 38 w 62"/>
                  <a:gd name="T63" fmla="*/ 20 h 26"/>
                  <a:gd name="T64" fmla="*/ 44 w 62"/>
                  <a:gd name="T65" fmla="*/ 23 h 26"/>
                  <a:gd name="T66" fmla="*/ 53 w 62"/>
                  <a:gd name="T67" fmla="*/ 23 h 26"/>
                  <a:gd name="T68" fmla="*/ 56 w 62"/>
                  <a:gd name="T69" fmla="*/ 21 h 26"/>
                  <a:gd name="T70" fmla="*/ 57 w 62"/>
                  <a:gd name="T71" fmla="*/ 6 h 26"/>
                  <a:gd name="T72" fmla="*/ 55 w 62"/>
                  <a:gd name="T73" fmla="*/ 4 h 26"/>
                  <a:gd name="T74" fmla="*/ 49 w 62"/>
                  <a:gd name="T75" fmla="*/ 3 h 26"/>
                  <a:gd name="T76" fmla="*/ 45 w 62"/>
                  <a:gd name="T77" fmla="*/ 2 h 26"/>
                  <a:gd name="T78" fmla="*/ 38 w 62"/>
                  <a:gd name="T79" fmla="*/ 4 h 26"/>
                  <a:gd name="T80" fmla="*/ 20 w 62"/>
                  <a:gd name="T81" fmla="*/ 23 h 26"/>
                  <a:gd name="T82" fmla="*/ 23 w 62"/>
                  <a:gd name="T83" fmla="*/ 21 h 26"/>
                  <a:gd name="T84" fmla="*/ 27 w 62"/>
                  <a:gd name="T85" fmla="*/ 8 h 26"/>
                  <a:gd name="T86" fmla="*/ 24 w 62"/>
                  <a:gd name="T87" fmla="*/ 4 h 26"/>
                  <a:gd name="T88" fmla="*/ 17 w 62"/>
                  <a:gd name="T89" fmla="*/ 2 h 26"/>
                  <a:gd name="T90" fmla="*/ 8 w 62"/>
                  <a:gd name="T91" fmla="*/ 3 h 26"/>
                  <a:gd name="T92" fmla="*/ 6 w 62"/>
                  <a:gd name="T93" fmla="*/ 5 h 26"/>
                  <a:gd name="T94" fmla="*/ 4 w 62"/>
                  <a:gd name="T95" fmla="*/ 8 h 26"/>
                  <a:gd name="T96" fmla="*/ 5 w 62"/>
                  <a:gd name="T97" fmla="*/ 20 h 26"/>
                  <a:gd name="T98" fmla="*/ 11 w 62"/>
                  <a:gd name="T99" fmla="*/ 24 h 26"/>
                  <a:gd name="T100" fmla="*/ 14 w 62"/>
                  <a:gd name="T101" fmla="*/ 24 h 26"/>
                  <a:gd name="T102" fmla="*/ 20 w 62"/>
                  <a:gd name="T103" fmla="*/ 2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2" h="26">
                    <a:moveTo>
                      <a:pt x="51" y="0"/>
                    </a:moveTo>
                    <a:cubicBezTo>
                      <a:pt x="54" y="0"/>
                      <a:pt x="57" y="1"/>
                      <a:pt x="61" y="2"/>
                    </a:cubicBezTo>
                    <a:cubicBezTo>
                      <a:pt x="61" y="2"/>
                      <a:pt x="62" y="2"/>
                      <a:pt x="62" y="3"/>
                    </a:cubicBezTo>
                    <a:cubicBezTo>
                      <a:pt x="62" y="5"/>
                      <a:pt x="62" y="6"/>
                      <a:pt x="62" y="8"/>
                    </a:cubicBezTo>
                    <a:cubicBezTo>
                      <a:pt x="62" y="9"/>
                      <a:pt x="61" y="9"/>
                      <a:pt x="61" y="10"/>
                    </a:cubicBezTo>
                    <a:cubicBezTo>
                      <a:pt x="61" y="10"/>
                      <a:pt x="61" y="10"/>
                      <a:pt x="61" y="11"/>
                    </a:cubicBezTo>
                    <a:cubicBezTo>
                      <a:pt x="60" y="13"/>
                      <a:pt x="59" y="18"/>
                      <a:pt x="58" y="21"/>
                    </a:cubicBezTo>
                    <a:cubicBezTo>
                      <a:pt x="57" y="24"/>
                      <a:pt x="55" y="25"/>
                      <a:pt x="53" y="25"/>
                    </a:cubicBezTo>
                    <a:cubicBezTo>
                      <a:pt x="49" y="26"/>
                      <a:pt x="46" y="26"/>
                      <a:pt x="42" y="25"/>
                    </a:cubicBezTo>
                    <a:cubicBezTo>
                      <a:pt x="40" y="24"/>
                      <a:pt x="38" y="23"/>
                      <a:pt x="37" y="21"/>
                    </a:cubicBezTo>
                    <a:cubicBezTo>
                      <a:pt x="36" y="19"/>
                      <a:pt x="35" y="17"/>
                      <a:pt x="34" y="15"/>
                    </a:cubicBezTo>
                    <a:cubicBezTo>
                      <a:pt x="34" y="13"/>
                      <a:pt x="33" y="9"/>
                      <a:pt x="33" y="7"/>
                    </a:cubicBezTo>
                    <a:cubicBezTo>
                      <a:pt x="32" y="6"/>
                      <a:pt x="32" y="6"/>
                      <a:pt x="31" y="6"/>
                    </a:cubicBezTo>
                    <a:cubicBezTo>
                      <a:pt x="30" y="6"/>
                      <a:pt x="30" y="6"/>
                      <a:pt x="29" y="7"/>
                    </a:cubicBezTo>
                    <a:cubicBezTo>
                      <a:pt x="29" y="7"/>
                      <a:pt x="29" y="8"/>
                      <a:pt x="29" y="9"/>
                    </a:cubicBezTo>
                    <a:cubicBezTo>
                      <a:pt x="28" y="12"/>
                      <a:pt x="27" y="18"/>
                      <a:pt x="25" y="21"/>
                    </a:cubicBezTo>
                    <a:cubicBezTo>
                      <a:pt x="24" y="23"/>
                      <a:pt x="22" y="24"/>
                      <a:pt x="19" y="25"/>
                    </a:cubicBezTo>
                    <a:cubicBezTo>
                      <a:pt x="16" y="26"/>
                      <a:pt x="14" y="26"/>
                      <a:pt x="10" y="26"/>
                    </a:cubicBezTo>
                    <a:cubicBezTo>
                      <a:pt x="7" y="25"/>
                      <a:pt x="5" y="24"/>
                      <a:pt x="4" y="21"/>
                    </a:cubicBezTo>
                    <a:cubicBezTo>
                      <a:pt x="3" y="18"/>
                      <a:pt x="2" y="14"/>
                      <a:pt x="1" y="11"/>
                    </a:cubicBezTo>
                    <a:cubicBezTo>
                      <a:pt x="1" y="10"/>
                      <a:pt x="1" y="10"/>
                      <a:pt x="1" y="9"/>
                    </a:cubicBezTo>
                    <a:cubicBezTo>
                      <a:pt x="0" y="9"/>
                      <a:pt x="0" y="9"/>
                      <a:pt x="0" y="8"/>
                    </a:cubicBezTo>
                    <a:cubicBezTo>
                      <a:pt x="0" y="7"/>
                      <a:pt x="0" y="5"/>
                      <a:pt x="0" y="3"/>
                    </a:cubicBezTo>
                    <a:cubicBezTo>
                      <a:pt x="0" y="2"/>
                      <a:pt x="0" y="2"/>
                      <a:pt x="2" y="1"/>
                    </a:cubicBezTo>
                    <a:cubicBezTo>
                      <a:pt x="5" y="1"/>
                      <a:pt x="7" y="0"/>
                      <a:pt x="10" y="0"/>
                    </a:cubicBezTo>
                    <a:cubicBezTo>
                      <a:pt x="15" y="0"/>
                      <a:pt x="19" y="0"/>
                      <a:pt x="24" y="1"/>
                    </a:cubicBezTo>
                    <a:cubicBezTo>
                      <a:pt x="28" y="1"/>
                      <a:pt x="32" y="2"/>
                      <a:pt x="36" y="1"/>
                    </a:cubicBezTo>
                    <a:cubicBezTo>
                      <a:pt x="40" y="0"/>
                      <a:pt x="42" y="0"/>
                      <a:pt x="46" y="0"/>
                    </a:cubicBezTo>
                    <a:cubicBezTo>
                      <a:pt x="48" y="0"/>
                      <a:pt x="49" y="0"/>
                      <a:pt x="51" y="0"/>
                    </a:cubicBezTo>
                    <a:moveTo>
                      <a:pt x="38" y="4"/>
                    </a:moveTo>
                    <a:cubicBezTo>
                      <a:pt x="35" y="5"/>
                      <a:pt x="35" y="6"/>
                      <a:pt x="35" y="9"/>
                    </a:cubicBezTo>
                    <a:cubicBezTo>
                      <a:pt x="36" y="12"/>
                      <a:pt x="37" y="17"/>
                      <a:pt x="38" y="20"/>
                    </a:cubicBezTo>
                    <a:cubicBezTo>
                      <a:pt x="40" y="22"/>
                      <a:pt x="41" y="23"/>
                      <a:pt x="44" y="23"/>
                    </a:cubicBezTo>
                    <a:cubicBezTo>
                      <a:pt x="47" y="24"/>
                      <a:pt x="49" y="24"/>
                      <a:pt x="53" y="23"/>
                    </a:cubicBezTo>
                    <a:cubicBezTo>
                      <a:pt x="54" y="23"/>
                      <a:pt x="55" y="22"/>
                      <a:pt x="56" y="21"/>
                    </a:cubicBezTo>
                    <a:cubicBezTo>
                      <a:pt x="58" y="17"/>
                      <a:pt x="58" y="10"/>
                      <a:pt x="57" y="6"/>
                    </a:cubicBezTo>
                    <a:cubicBezTo>
                      <a:pt x="57" y="5"/>
                      <a:pt x="56" y="5"/>
                      <a:pt x="55" y="4"/>
                    </a:cubicBezTo>
                    <a:cubicBezTo>
                      <a:pt x="53" y="3"/>
                      <a:pt x="51" y="3"/>
                      <a:pt x="49" y="3"/>
                    </a:cubicBezTo>
                    <a:cubicBezTo>
                      <a:pt x="48" y="2"/>
                      <a:pt x="46" y="2"/>
                      <a:pt x="45" y="2"/>
                    </a:cubicBezTo>
                    <a:cubicBezTo>
                      <a:pt x="42" y="3"/>
                      <a:pt x="41" y="3"/>
                      <a:pt x="38" y="4"/>
                    </a:cubicBezTo>
                    <a:moveTo>
                      <a:pt x="20" y="23"/>
                    </a:moveTo>
                    <a:cubicBezTo>
                      <a:pt x="21" y="23"/>
                      <a:pt x="22" y="22"/>
                      <a:pt x="23" y="21"/>
                    </a:cubicBezTo>
                    <a:cubicBezTo>
                      <a:pt x="25" y="18"/>
                      <a:pt x="26" y="12"/>
                      <a:pt x="27" y="8"/>
                    </a:cubicBezTo>
                    <a:cubicBezTo>
                      <a:pt x="27" y="6"/>
                      <a:pt x="26" y="5"/>
                      <a:pt x="24" y="4"/>
                    </a:cubicBezTo>
                    <a:cubicBezTo>
                      <a:pt x="22" y="3"/>
                      <a:pt x="20" y="3"/>
                      <a:pt x="17" y="2"/>
                    </a:cubicBezTo>
                    <a:cubicBezTo>
                      <a:pt x="14" y="2"/>
                      <a:pt x="12" y="2"/>
                      <a:pt x="8" y="3"/>
                    </a:cubicBezTo>
                    <a:cubicBezTo>
                      <a:pt x="7" y="4"/>
                      <a:pt x="6" y="4"/>
                      <a:pt x="6" y="5"/>
                    </a:cubicBezTo>
                    <a:cubicBezTo>
                      <a:pt x="4" y="5"/>
                      <a:pt x="4" y="7"/>
                      <a:pt x="4" y="8"/>
                    </a:cubicBezTo>
                    <a:cubicBezTo>
                      <a:pt x="4" y="11"/>
                      <a:pt x="4" y="17"/>
                      <a:pt x="5" y="20"/>
                    </a:cubicBezTo>
                    <a:cubicBezTo>
                      <a:pt x="6" y="22"/>
                      <a:pt x="8" y="23"/>
                      <a:pt x="11" y="24"/>
                    </a:cubicBezTo>
                    <a:cubicBezTo>
                      <a:pt x="12" y="24"/>
                      <a:pt x="13" y="24"/>
                      <a:pt x="14" y="24"/>
                    </a:cubicBezTo>
                    <a:cubicBezTo>
                      <a:pt x="16" y="24"/>
                      <a:pt x="17" y="24"/>
                      <a:pt x="20" y="23"/>
                    </a:cubicBezTo>
                  </a:path>
                </a:pathLst>
              </a:custGeom>
              <a:solidFill>
                <a:srgbClr val="1C1C1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grpSp>
      </p:grpSp>
    </p:spTree>
    <p:extLst>
      <p:ext uri="{BB962C8B-B14F-4D97-AF65-F5344CB8AC3E}">
        <p14:creationId xmlns:p14="http://schemas.microsoft.com/office/powerpoint/2010/main" val="4103480401"/>
      </p:ext>
    </p:extLst>
  </p:cSld>
  <p:clrMapOvr>
    <a:masterClrMapping/>
  </p:clrMapOvr>
  <p:transition spd="slow">
    <p:push/>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100000" fill="hold" grpId="0" nodeType="withEffect">
                                  <p:stCondLst>
                                    <p:cond delay="25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0-#ppt_w/2"/>
                                          </p:val>
                                        </p:tav>
                                        <p:tav tm="100000">
                                          <p:val>
                                            <p:strVal val="#ppt_x"/>
                                          </p:val>
                                        </p:tav>
                                      </p:tavLst>
                                    </p:anim>
                                    <p:anim calcmode="lin" valueType="num">
                                      <p:cBhvr additive="base">
                                        <p:cTn id="8" dur="500" fill="hold"/>
                                        <p:tgtEl>
                                          <p:spTgt spid="5"/>
                                        </p:tgtEl>
                                        <p:attrNameLst>
                                          <p:attrName>ppt_y</p:attrName>
                                        </p:attrNameLst>
                                      </p:cBhvr>
                                      <p:tavLst>
                                        <p:tav tm="0">
                                          <p:val>
                                            <p:strVal val="#ppt_y"/>
                                          </p:val>
                                        </p:tav>
                                        <p:tav tm="100000">
                                          <p:val>
                                            <p:strVal val="#ppt_y"/>
                                          </p:val>
                                        </p:tav>
                                      </p:tavLst>
                                    </p:anim>
                                  </p:childTnLst>
                                </p:cTn>
                              </p:par>
                            </p:childTnLst>
                          </p:cTn>
                        </p:par>
                        <p:par>
                          <p:cTn id="9" fill="hold">
                            <p:stCondLst>
                              <p:cond delay="750"/>
                            </p:stCondLst>
                            <p:childTnLst>
                              <p:par>
                                <p:cTn id="10" presetID="2" presetClass="entr" presetSubtype="4" fill="hold" grpId="0" nodeType="afterEffect">
                                  <p:stCondLst>
                                    <p:cond delay="0"/>
                                  </p:stCondLst>
                                  <p:childTnLst>
                                    <p:set>
                                      <p:cBhvr>
                                        <p:cTn id="11" dur="1" fill="hold">
                                          <p:stCondLst>
                                            <p:cond delay="0"/>
                                          </p:stCondLst>
                                        </p:cTn>
                                        <p:tgtEl>
                                          <p:spTgt spid="12"/>
                                        </p:tgtEl>
                                        <p:attrNameLst>
                                          <p:attrName>style.visibility</p:attrName>
                                        </p:attrNameLst>
                                      </p:cBhvr>
                                      <p:to>
                                        <p:strVal val="visible"/>
                                      </p:to>
                                    </p:set>
                                    <p:anim calcmode="lin" valueType="num">
                                      <p:cBhvr additive="base">
                                        <p:cTn id="12" dur="500" fill="hold"/>
                                        <p:tgtEl>
                                          <p:spTgt spid="12"/>
                                        </p:tgtEl>
                                        <p:attrNameLst>
                                          <p:attrName>ppt_x</p:attrName>
                                        </p:attrNameLst>
                                      </p:cBhvr>
                                      <p:tavLst>
                                        <p:tav tm="0">
                                          <p:val>
                                            <p:strVal val="#ppt_x"/>
                                          </p:val>
                                        </p:tav>
                                        <p:tav tm="100000">
                                          <p:val>
                                            <p:strVal val="#ppt_x"/>
                                          </p:val>
                                        </p:tav>
                                      </p:tavLst>
                                    </p:anim>
                                    <p:anim calcmode="lin" valueType="num">
                                      <p:cBhvr additive="base">
                                        <p:cTn id="13" dur="500" fill="hold"/>
                                        <p:tgtEl>
                                          <p:spTgt spid="12"/>
                                        </p:tgtEl>
                                        <p:attrNameLst>
                                          <p:attrName>ppt_y</p:attrName>
                                        </p:attrNameLst>
                                      </p:cBhvr>
                                      <p:tavLst>
                                        <p:tav tm="0">
                                          <p:val>
                                            <p:strVal val="1+#ppt_h/2"/>
                                          </p:val>
                                        </p:tav>
                                        <p:tav tm="100000">
                                          <p:val>
                                            <p:strVal val="#ppt_y"/>
                                          </p:val>
                                        </p:tav>
                                      </p:tavLst>
                                    </p:anim>
                                  </p:childTnLst>
                                </p:cTn>
                              </p:par>
                              <p:par>
                                <p:cTn id="14" presetID="2" presetClass="entr" presetSubtype="8" decel="100000" fill="hold" grpId="0" nodeType="withEffect">
                                  <p:stCondLst>
                                    <p:cond delay="500"/>
                                  </p:stCondLst>
                                  <p:childTnLst>
                                    <p:set>
                                      <p:cBhvr>
                                        <p:cTn id="15" dur="1" fill="hold">
                                          <p:stCondLst>
                                            <p:cond delay="0"/>
                                          </p:stCondLst>
                                        </p:cTn>
                                        <p:tgtEl>
                                          <p:spTgt spid="9"/>
                                        </p:tgtEl>
                                        <p:attrNameLst>
                                          <p:attrName>style.visibility</p:attrName>
                                        </p:attrNameLst>
                                      </p:cBhvr>
                                      <p:to>
                                        <p:strVal val="visible"/>
                                      </p:to>
                                    </p:set>
                                    <p:anim calcmode="lin" valueType="num">
                                      <p:cBhvr additive="base">
                                        <p:cTn id="16" dur="500" fill="hold"/>
                                        <p:tgtEl>
                                          <p:spTgt spid="9"/>
                                        </p:tgtEl>
                                        <p:attrNameLst>
                                          <p:attrName>ppt_x</p:attrName>
                                        </p:attrNameLst>
                                      </p:cBhvr>
                                      <p:tavLst>
                                        <p:tav tm="0">
                                          <p:val>
                                            <p:strVal val="0-#ppt_w/2"/>
                                          </p:val>
                                        </p:tav>
                                        <p:tav tm="100000">
                                          <p:val>
                                            <p:strVal val="#ppt_x"/>
                                          </p:val>
                                        </p:tav>
                                      </p:tavLst>
                                    </p:anim>
                                    <p:anim calcmode="lin" valueType="num">
                                      <p:cBhvr additive="base">
                                        <p:cTn id="17" dur="500" fill="hold"/>
                                        <p:tgtEl>
                                          <p:spTgt spid="9"/>
                                        </p:tgtEl>
                                        <p:attrNameLst>
                                          <p:attrName>ppt_y</p:attrName>
                                        </p:attrNameLst>
                                      </p:cBhvr>
                                      <p:tavLst>
                                        <p:tav tm="0">
                                          <p:val>
                                            <p:strVal val="#ppt_y"/>
                                          </p:val>
                                        </p:tav>
                                        <p:tav tm="100000">
                                          <p:val>
                                            <p:strVal val="#ppt_y"/>
                                          </p:val>
                                        </p:tav>
                                      </p:tavLst>
                                    </p:anim>
                                  </p:childTnLst>
                                </p:cTn>
                              </p:par>
                              <p:par>
                                <p:cTn id="18" presetID="2" presetClass="entr" presetSubtype="8" decel="100000" fill="hold" grpId="0" nodeType="withEffect">
                                  <p:stCondLst>
                                    <p:cond delay="1000"/>
                                  </p:stCondLst>
                                  <p:childTnLst>
                                    <p:set>
                                      <p:cBhvr>
                                        <p:cTn id="19" dur="1" fill="hold">
                                          <p:stCondLst>
                                            <p:cond delay="0"/>
                                          </p:stCondLst>
                                        </p:cTn>
                                        <p:tgtEl>
                                          <p:spTgt spid="3"/>
                                        </p:tgtEl>
                                        <p:attrNameLst>
                                          <p:attrName>style.visibility</p:attrName>
                                        </p:attrNameLst>
                                      </p:cBhvr>
                                      <p:to>
                                        <p:strVal val="visible"/>
                                      </p:to>
                                    </p:set>
                                    <p:anim calcmode="lin" valueType="num">
                                      <p:cBhvr additive="base">
                                        <p:cTn id="20" dur="500" fill="hold"/>
                                        <p:tgtEl>
                                          <p:spTgt spid="3"/>
                                        </p:tgtEl>
                                        <p:attrNameLst>
                                          <p:attrName>ppt_x</p:attrName>
                                        </p:attrNameLst>
                                      </p:cBhvr>
                                      <p:tavLst>
                                        <p:tav tm="0">
                                          <p:val>
                                            <p:strVal val="0-#ppt_w/2"/>
                                          </p:val>
                                        </p:tav>
                                        <p:tav tm="100000">
                                          <p:val>
                                            <p:strVal val="#ppt_x"/>
                                          </p:val>
                                        </p:tav>
                                      </p:tavLst>
                                    </p:anim>
                                    <p:anim calcmode="lin" valueType="num">
                                      <p:cBhvr additive="base">
                                        <p:cTn id="21" dur="500" fill="hold"/>
                                        <p:tgtEl>
                                          <p:spTgt spid="3"/>
                                        </p:tgtEl>
                                        <p:attrNameLst>
                                          <p:attrName>ppt_y</p:attrName>
                                        </p:attrNameLst>
                                      </p:cBhvr>
                                      <p:tavLst>
                                        <p:tav tm="0">
                                          <p:val>
                                            <p:strVal val="#ppt_y"/>
                                          </p:val>
                                        </p:tav>
                                        <p:tav tm="100000">
                                          <p:val>
                                            <p:strVal val="#ppt_y"/>
                                          </p:val>
                                        </p:tav>
                                      </p:tavLst>
                                    </p:anim>
                                  </p:childTnLst>
                                </p:cTn>
                              </p:par>
                            </p:childTnLst>
                          </p:cTn>
                        </p:par>
                        <p:par>
                          <p:cTn id="22" fill="hold">
                            <p:stCondLst>
                              <p:cond delay="2250"/>
                            </p:stCondLst>
                            <p:childTnLst>
                              <p:par>
                                <p:cTn id="23" presetID="2" presetClass="entr" presetSubtype="8" fill="hold" nodeType="afterEffect">
                                  <p:stCondLst>
                                    <p:cond delay="0"/>
                                  </p:stCondLst>
                                  <p:childTnLst>
                                    <p:set>
                                      <p:cBhvr>
                                        <p:cTn id="24" dur="1" fill="hold">
                                          <p:stCondLst>
                                            <p:cond delay="0"/>
                                          </p:stCondLst>
                                        </p:cTn>
                                        <p:tgtEl>
                                          <p:spTgt spid="4"/>
                                        </p:tgtEl>
                                        <p:attrNameLst>
                                          <p:attrName>style.visibility</p:attrName>
                                        </p:attrNameLst>
                                      </p:cBhvr>
                                      <p:to>
                                        <p:strVal val="visible"/>
                                      </p:to>
                                    </p:set>
                                    <p:anim calcmode="lin" valueType="num">
                                      <p:cBhvr additive="base">
                                        <p:cTn id="25" dur="500" fill="hold"/>
                                        <p:tgtEl>
                                          <p:spTgt spid="4"/>
                                        </p:tgtEl>
                                        <p:attrNameLst>
                                          <p:attrName>ppt_x</p:attrName>
                                        </p:attrNameLst>
                                      </p:cBhvr>
                                      <p:tavLst>
                                        <p:tav tm="0">
                                          <p:val>
                                            <p:strVal val="0-#ppt_w/2"/>
                                          </p:val>
                                        </p:tav>
                                        <p:tav tm="100000">
                                          <p:val>
                                            <p:strVal val="#ppt_x"/>
                                          </p:val>
                                        </p:tav>
                                      </p:tavLst>
                                    </p:anim>
                                    <p:anim calcmode="lin" valueType="num">
                                      <p:cBhvr additive="base">
                                        <p:cTn id="26" dur="500" fill="hold"/>
                                        <p:tgtEl>
                                          <p:spTgt spid="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12" grpId="0"/>
      <p:bldP spid="9" grpId="0" animBg="1"/>
      <p:bldP spid="3" grpId="0"/>
    </p:bldLst>
  </p:timing>
</p:sld>
</file>

<file path=ppt/slides/slide89.xml><?xml version="1.0" encoding="utf-8"?>
<p:sld xmlns:a="http://schemas.openxmlformats.org/drawingml/2006/main" xmlns:r="http://schemas.openxmlformats.org/officeDocument/2006/relationships" xmlns:p="http://schemas.openxmlformats.org/presentationml/2006/main" showMasterSp="0">
  <p:cSld>
    <p:spTree>
      <p:nvGrpSpPr>
        <p:cNvPr id="1" name="">
          <a:extLst>
            <a:ext uri="{FF2B5EF4-FFF2-40B4-BE49-F238E27FC236}">
              <a16:creationId xmlns:a16="http://schemas.microsoft.com/office/drawing/2014/main" id="{CA97B74D-04BC-0253-D169-91F88ED64FFE}"/>
            </a:ext>
          </a:extLst>
        </p:cNvPr>
        <p:cNvGrpSpPr/>
        <p:nvPr/>
      </p:nvGrpSpPr>
      <p:grpSpPr>
        <a:xfrm>
          <a:off x="0" y="0"/>
          <a:ext cx="0" cy="0"/>
          <a:chOff x="0" y="0"/>
          <a:chExt cx="0" cy="0"/>
        </a:xfrm>
      </p:grpSpPr>
      <p:sp>
        <p:nvSpPr>
          <p:cNvPr id="5" name="Text Placeholder 4">
            <a:extLst>
              <a:ext uri="{FF2B5EF4-FFF2-40B4-BE49-F238E27FC236}">
                <a16:creationId xmlns:a16="http://schemas.microsoft.com/office/drawing/2014/main" id="{25D181C3-6001-AE98-1835-43E3B9BE12C3}"/>
              </a:ext>
            </a:extLst>
          </p:cNvPr>
          <p:cNvSpPr txBox="1">
            <a:spLocks/>
          </p:cNvSpPr>
          <p:nvPr/>
        </p:nvSpPr>
        <p:spPr>
          <a:xfrm>
            <a:off x="2548507" y="470193"/>
            <a:ext cx="6314595" cy="918045"/>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lnSpc>
                <a:spcPct val="114000"/>
              </a:lnSpc>
              <a:buNone/>
              <a:defRPr/>
            </a:pPr>
            <a:r>
              <a:rPr lang="en-US" sz="2500" dirty="0">
                <a:solidFill>
                  <a:schemeClr val="bg1">
                    <a:lumMod val="50000"/>
                  </a:schemeClr>
                </a:solidFill>
                <a:latin typeface="Bebas Neue" panose="020B0606020202050201" pitchFamily="34" charset="0"/>
                <a:cs typeface="Calibri"/>
              </a:rPr>
              <a:t>PROFESSIONAL PROGRAM IN UI &amp; UX DESIGN</a:t>
            </a:r>
            <a:endParaRPr lang="id-ID" sz="2500" dirty="0">
              <a:solidFill>
                <a:schemeClr val="bg1">
                  <a:lumMod val="50000"/>
                </a:schemeClr>
              </a:solidFill>
              <a:latin typeface="Bebas Neue" panose="020B0606020202050201" pitchFamily="34" charset="0"/>
              <a:cs typeface="Calibri"/>
            </a:endParaRPr>
          </a:p>
        </p:txBody>
      </p:sp>
      <p:graphicFrame>
        <p:nvGraphicFramePr>
          <p:cNvPr id="7" name="Table 6">
            <a:extLst>
              <a:ext uri="{FF2B5EF4-FFF2-40B4-BE49-F238E27FC236}">
                <a16:creationId xmlns:a16="http://schemas.microsoft.com/office/drawing/2014/main" id="{A812176C-293B-2F4E-D3C1-84034A03811C}"/>
              </a:ext>
            </a:extLst>
          </p:cNvPr>
          <p:cNvGraphicFramePr>
            <a:graphicFrameLocks noGrp="1"/>
          </p:cNvGraphicFramePr>
          <p:nvPr>
            <p:extLst>
              <p:ext uri="{D42A27DB-BD31-4B8C-83A1-F6EECF244321}">
                <p14:modId xmlns:p14="http://schemas.microsoft.com/office/powerpoint/2010/main" val="2732510108"/>
              </p:ext>
            </p:extLst>
          </p:nvPr>
        </p:nvGraphicFramePr>
        <p:xfrm>
          <a:off x="1623666" y="1546441"/>
          <a:ext cx="3780000" cy="3335020"/>
        </p:xfrm>
        <a:graphic>
          <a:graphicData uri="http://schemas.openxmlformats.org/drawingml/2006/table">
            <a:tbl>
              <a:tblPr firstRow="1" bandRow="1">
                <a:tableStyleId>{5C22544A-7EE6-4342-B048-85BDC9FD1C3A}</a:tableStyleId>
              </a:tblPr>
              <a:tblGrid>
                <a:gridCol w="3780000">
                  <a:extLst>
                    <a:ext uri="{9D8B030D-6E8A-4147-A177-3AD203B41FA5}">
                      <a16:colId xmlns:a16="http://schemas.microsoft.com/office/drawing/2014/main" val="20000"/>
                    </a:ext>
                  </a:extLst>
                </a:gridCol>
              </a:tblGrid>
              <a:tr h="370840">
                <a:tc>
                  <a:txBody>
                    <a:bodyPr/>
                    <a:lstStyle/>
                    <a:p>
                      <a:pPr algn="ctr"/>
                      <a:r>
                        <a:rPr lang="en-US" dirty="0"/>
                        <a:t>MODULE - 1</a:t>
                      </a:r>
                      <a:endParaRPr lang="en-IN" dirty="0"/>
                    </a:p>
                  </a:txBody>
                  <a:tcPr/>
                </a:tc>
                <a:extLst>
                  <a:ext uri="{0D108BD9-81ED-4DB2-BD59-A6C34878D82A}">
                    <a16:rowId xmlns:a16="http://schemas.microsoft.com/office/drawing/2014/main" val="10000"/>
                  </a:ext>
                </a:extLst>
              </a:tr>
              <a:tr h="370840">
                <a:tc>
                  <a:txBody>
                    <a:bodyPr/>
                    <a:lstStyle/>
                    <a:p>
                      <a:pPr marL="285750" lvl="0" indent="-285750" algn="l" defTabSz="914400" rtl="0" eaLnBrk="1" latinLnBrk="0" hangingPunct="1">
                        <a:lnSpc>
                          <a:spcPct val="100000"/>
                        </a:lnSpc>
                        <a:spcBef>
                          <a:spcPts val="300"/>
                        </a:spcBef>
                        <a:buFont typeface="Arial" panose="020B0604020202020204" pitchFamily="34" charset="0"/>
                        <a:buNone/>
                      </a:pPr>
                      <a:r>
                        <a:rPr lang="en-IN" sz="1500" kern="1200" dirty="0">
                          <a:solidFill>
                            <a:schemeClr val="dk1"/>
                          </a:solidFill>
                          <a:latin typeface="+mn-lt"/>
                          <a:ea typeface="+mn-ea"/>
                          <a:cs typeface="+mn-cs"/>
                        </a:rPr>
                        <a:t>Fundamental principles of UI and UX design</a:t>
                      </a:r>
                    </a:p>
                    <a:p>
                      <a:pPr marL="285750" lvl="0" indent="-285750" algn="l" defTabSz="914400" rtl="0" eaLnBrk="1" latinLnBrk="0" hangingPunct="1">
                        <a:lnSpc>
                          <a:spcPct val="100000"/>
                        </a:lnSpc>
                        <a:spcBef>
                          <a:spcPts val="300"/>
                        </a:spcBef>
                        <a:buFont typeface="Arial" panose="020B0604020202020204" pitchFamily="34" charset="0"/>
                        <a:buNone/>
                      </a:pPr>
                      <a:r>
                        <a:rPr lang="en-IN" sz="1500" kern="1200" dirty="0">
                          <a:solidFill>
                            <a:schemeClr val="dk1"/>
                          </a:solidFill>
                          <a:latin typeface="+mn-lt"/>
                          <a:ea typeface="+mn-ea"/>
                          <a:cs typeface="+mn-cs"/>
                        </a:rPr>
                        <a:t>Understanding and applying design principles</a:t>
                      </a:r>
                    </a:p>
                    <a:p>
                      <a:pPr marL="285750" lvl="0" indent="-285750" algn="l" defTabSz="914400" rtl="0" eaLnBrk="1" latinLnBrk="0" hangingPunct="1">
                        <a:lnSpc>
                          <a:spcPct val="100000"/>
                        </a:lnSpc>
                        <a:spcBef>
                          <a:spcPts val="300"/>
                        </a:spcBef>
                        <a:buFont typeface="Arial" panose="020B0604020202020204" pitchFamily="34" charset="0"/>
                        <a:buNone/>
                      </a:pPr>
                      <a:r>
                        <a:rPr lang="en-IN" sz="1500" kern="1200" dirty="0" err="1">
                          <a:solidFill>
                            <a:schemeClr val="dk1"/>
                          </a:solidFill>
                          <a:latin typeface="+mn-lt"/>
                          <a:ea typeface="+mn-ea"/>
                          <a:cs typeface="+mn-cs"/>
                        </a:rPr>
                        <a:t>Color</a:t>
                      </a:r>
                      <a:r>
                        <a:rPr lang="en-IN" sz="1500" kern="1200" dirty="0">
                          <a:solidFill>
                            <a:schemeClr val="dk1"/>
                          </a:solidFill>
                          <a:latin typeface="+mn-lt"/>
                          <a:ea typeface="+mn-ea"/>
                          <a:cs typeface="+mn-cs"/>
                        </a:rPr>
                        <a:t> Theory</a:t>
                      </a:r>
                    </a:p>
                    <a:p>
                      <a:pPr marL="285750" lvl="0" indent="-285750" algn="l" defTabSz="914400" rtl="0" eaLnBrk="1" latinLnBrk="0" hangingPunct="1">
                        <a:lnSpc>
                          <a:spcPct val="100000"/>
                        </a:lnSpc>
                        <a:spcBef>
                          <a:spcPts val="300"/>
                        </a:spcBef>
                        <a:buFont typeface="Arial" panose="020B0604020202020204" pitchFamily="34" charset="0"/>
                        <a:buNone/>
                      </a:pPr>
                      <a:r>
                        <a:rPr lang="en-IN" sz="1500" kern="1200" dirty="0">
                          <a:solidFill>
                            <a:schemeClr val="dk1"/>
                          </a:solidFill>
                          <a:latin typeface="+mn-lt"/>
                          <a:ea typeface="+mn-ea"/>
                          <a:cs typeface="+mn-cs"/>
                        </a:rPr>
                        <a:t>Using typography effectively in design</a:t>
                      </a:r>
                    </a:p>
                    <a:p>
                      <a:pPr marL="285750" lvl="0" indent="-285750" algn="l" defTabSz="914400" rtl="0" eaLnBrk="1" latinLnBrk="0" hangingPunct="1">
                        <a:lnSpc>
                          <a:spcPct val="100000"/>
                        </a:lnSpc>
                        <a:spcBef>
                          <a:spcPts val="300"/>
                        </a:spcBef>
                        <a:buFont typeface="Arial" panose="020B0604020202020204" pitchFamily="34" charset="0"/>
                        <a:buNone/>
                      </a:pPr>
                      <a:r>
                        <a:rPr lang="en-IN" sz="1500" kern="1200" dirty="0">
                          <a:solidFill>
                            <a:schemeClr val="dk1"/>
                          </a:solidFill>
                          <a:latin typeface="+mn-lt"/>
                          <a:ea typeface="+mn-ea"/>
                          <a:cs typeface="+mn-cs"/>
                        </a:rPr>
                        <a:t>Computer Graphics </a:t>
                      </a:r>
                    </a:p>
                    <a:p>
                      <a:pPr marL="285750" lvl="0" indent="-285750" algn="l" defTabSz="914400" rtl="0" eaLnBrk="1" latinLnBrk="0" hangingPunct="1">
                        <a:lnSpc>
                          <a:spcPct val="100000"/>
                        </a:lnSpc>
                        <a:spcBef>
                          <a:spcPts val="300"/>
                        </a:spcBef>
                        <a:buFont typeface="Arial" panose="020B0604020202020204" pitchFamily="34" charset="0"/>
                        <a:buNone/>
                      </a:pPr>
                      <a:r>
                        <a:rPr lang="en-US" sz="1500" kern="1200" dirty="0">
                          <a:solidFill>
                            <a:schemeClr val="dk1"/>
                          </a:solidFill>
                          <a:latin typeface="+mn-lt"/>
                          <a:ea typeface="+mn-ea"/>
                          <a:cs typeface="+mn-cs"/>
                        </a:rPr>
                        <a:t>Laws of UX Design</a:t>
                      </a:r>
                      <a:endParaRPr lang="en-IN" sz="1500" kern="1200" dirty="0">
                        <a:solidFill>
                          <a:schemeClr val="dk1"/>
                        </a:solidFill>
                        <a:latin typeface="+mn-lt"/>
                        <a:ea typeface="+mn-ea"/>
                        <a:cs typeface="+mn-cs"/>
                      </a:endParaRPr>
                    </a:p>
                    <a:p>
                      <a:pPr marL="285750" lvl="0" indent="-285750" algn="l" defTabSz="914400" rtl="0" eaLnBrk="1" latinLnBrk="0" hangingPunct="1">
                        <a:lnSpc>
                          <a:spcPct val="100000"/>
                        </a:lnSpc>
                        <a:spcBef>
                          <a:spcPts val="300"/>
                        </a:spcBef>
                        <a:buFont typeface="Arial" panose="020B0604020202020204" pitchFamily="34" charset="0"/>
                        <a:buNone/>
                      </a:pPr>
                      <a:r>
                        <a:rPr lang="en-US" sz="1500" kern="1200" dirty="0">
                          <a:solidFill>
                            <a:schemeClr val="dk1"/>
                          </a:solidFill>
                          <a:latin typeface="+mn-lt"/>
                          <a:ea typeface="+mn-ea"/>
                          <a:cs typeface="+mn-cs"/>
                        </a:rPr>
                        <a:t>Problem Defining Documentation</a:t>
                      </a:r>
                      <a:endParaRPr lang="en-IN" sz="1500" kern="1200" dirty="0">
                        <a:solidFill>
                          <a:schemeClr val="dk1"/>
                        </a:solidFill>
                        <a:latin typeface="+mn-lt"/>
                        <a:ea typeface="+mn-ea"/>
                        <a:cs typeface="+mn-cs"/>
                      </a:endParaRPr>
                    </a:p>
                    <a:p>
                      <a:pPr marL="285750" lvl="0" indent="-285750" algn="l" defTabSz="914400" rtl="0" eaLnBrk="1" latinLnBrk="0" hangingPunct="1">
                        <a:lnSpc>
                          <a:spcPct val="100000"/>
                        </a:lnSpc>
                        <a:spcBef>
                          <a:spcPts val="300"/>
                        </a:spcBef>
                        <a:buFont typeface="Arial" panose="020B0604020202020204" pitchFamily="34" charset="0"/>
                        <a:buNone/>
                      </a:pPr>
                      <a:r>
                        <a:rPr lang="en-US" sz="1500" kern="1200" dirty="0">
                          <a:solidFill>
                            <a:schemeClr val="dk1"/>
                          </a:solidFill>
                          <a:latin typeface="+mn-lt"/>
                          <a:ea typeface="+mn-ea"/>
                          <a:cs typeface="+mn-cs"/>
                        </a:rPr>
                        <a:t>Defining Research Data</a:t>
                      </a:r>
                      <a:endParaRPr lang="en-IN" sz="1500" kern="1200" dirty="0">
                        <a:solidFill>
                          <a:schemeClr val="dk1"/>
                        </a:solidFill>
                        <a:latin typeface="+mn-lt"/>
                        <a:ea typeface="+mn-ea"/>
                        <a:cs typeface="+mn-cs"/>
                      </a:endParaRPr>
                    </a:p>
                  </a:txBody>
                  <a:tcPr/>
                </a:tc>
                <a:extLst>
                  <a:ext uri="{0D108BD9-81ED-4DB2-BD59-A6C34878D82A}">
                    <a16:rowId xmlns:a16="http://schemas.microsoft.com/office/drawing/2014/main" val="10001"/>
                  </a:ext>
                </a:extLst>
              </a:tr>
              <a:tr h="370840">
                <a:tc>
                  <a:txBody>
                    <a:bodyPr/>
                    <a:lstStyle/>
                    <a:p>
                      <a:pPr marL="285750" lvl="0" indent="-285750" algn="l" defTabSz="914400" rtl="0" eaLnBrk="1" latinLnBrk="0" hangingPunct="1">
                        <a:lnSpc>
                          <a:spcPct val="100000"/>
                        </a:lnSpc>
                        <a:buFont typeface="Arial" panose="020B0604020202020204" pitchFamily="34" charset="0"/>
                        <a:buChar char="•"/>
                      </a:pPr>
                      <a:r>
                        <a:rPr lang="en-IN" sz="1500" kern="1200" dirty="0">
                          <a:solidFill>
                            <a:schemeClr val="dk1"/>
                          </a:solidFill>
                          <a:effectLst/>
                          <a:latin typeface="+mn-lt"/>
                          <a:ea typeface="+mn-ea"/>
                          <a:cs typeface="+mn-cs"/>
                        </a:rPr>
                        <a:t>Photoshop</a:t>
                      </a:r>
                    </a:p>
                    <a:p>
                      <a:pPr marL="285750" lvl="0" indent="-285750" algn="l" defTabSz="914400" rtl="0" eaLnBrk="1" latinLnBrk="0" hangingPunct="1">
                        <a:lnSpc>
                          <a:spcPct val="100000"/>
                        </a:lnSpc>
                        <a:buFont typeface="Arial" panose="020B0604020202020204" pitchFamily="34" charset="0"/>
                        <a:buChar char="•"/>
                      </a:pPr>
                      <a:r>
                        <a:rPr lang="en-IN" sz="1500" kern="1200" dirty="0">
                          <a:solidFill>
                            <a:schemeClr val="dk1"/>
                          </a:solidFill>
                          <a:effectLst/>
                          <a:latin typeface="+mn-lt"/>
                          <a:ea typeface="+mn-ea"/>
                          <a:cs typeface="+mn-cs"/>
                        </a:rPr>
                        <a:t>Notion</a:t>
                      </a:r>
                    </a:p>
                    <a:p>
                      <a:pPr marL="285750" lvl="0" indent="-285750" algn="l" defTabSz="914400" rtl="0" eaLnBrk="1" latinLnBrk="0" hangingPunct="1">
                        <a:lnSpc>
                          <a:spcPct val="100000"/>
                        </a:lnSpc>
                        <a:buFont typeface="Arial" panose="020B0604020202020204" pitchFamily="34" charset="0"/>
                        <a:buChar char="•"/>
                      </a:pPr>
                      <a:r>
                        <a:rPr lang="en-IN" sz="1500" kern="1200" dirty="0">
                          <a:solidFill>
                            <a:schemeClr val="dk1"/>
                          </a:solidFill>
                          <a:effectLst/>
                          <a:latin typeface="+mn-lt"/>
                          <a:ea typeface="+mn-ea"/>
                          <a:cs typeface="+mn-cs"/>
                        </a:rPr>
                        <a:t>Miro</a:t>
                      </a:r>
                    </a:p>
                  </a:txBody>
                  <a:tcPr/>
                </a:tc>
                <a:extLst>
                  <a:ext uri="{0D108BD9-81ED-4DB2-BD59-A6C34878D82A}">
                    <a16:rowId xmlns:a16="http://schemas.microsoft.com/office/drawing/2014/main" val="10002"/>
                  </a:ext>
                </a:extLst>
              </a:tr>
            </a:tbl>
          </a:graphicData>
        </a:graphic>
      </p:graphicFrame>
      <p:graphicFrame>
        <p:nvGraphicFramePr>
          <p:cNvPr id="8" name="Table 7">
            <a:extLst>
              <a:ext uri="{FF2B5EF4-FFF2-40B4-BE49-F238E27FC236}">
                <a16:creationId xmlns:a16="http://schemas.microsoft.com/office/drawing/2014/main" id="{4D769046-CD20-680E-1B42-F9E9282E4398}"/>
              </a:ext>
            </a:extLst>
          </p:cNvPr>
          <p:cNvGraphicFramePr>
            <a:graphicFrameLocks noGrp="1"/>
          </p:cNvGraphicFramePr>
          <p:nvPr>
            <p:extLst>
              <p:ext uri="{D42A27DB-BD31-4B8C-83A1-F6EECF244321}">
                <p14:modId xmlns:p14="http://schemas.microsoft.com/office/powerpoint/2010/main" val="3016513417"/>
              </p:ext>
            </p:extLst>
          </p:nvPr>
        </p:nvGraphicFramePr>
        <p:xfrm>
          <a:off x="6334924" y="1546441"/>
          <a:ext cx="3780000" cy="2987040"/>
        </p:xfrm>
        <a:graphic>
          <a:graphicData uri="http://schemas.openxmlformats.org/drawingml/2006/table">
            <a:tbl>
              <a:tblPr firstRow="1" bandRow="1">
                <a:tableStyleId>{5C22544A-7EE6-4342-B048-85BDC9FD1C3A}</a:tableStyleId>
              </a:tblPr>
              <a:tblGrid>
                <a:gridCol w="3780000">
                  <a:extLst>
                    <a:ext uri="{9D8B030D-6E8A-4147-A177-3AD203B41FA5}">
                      <a16:colId xmlns:a16="http://schemas.microsoft.com/office/drawing/2014/main" val="20000"/>
                    </a:ext>
                  </a:extLst>
                </a:gridCol>
              </a:tblGrid>
              <a:tr h="355614">
                <a:tc>
                  <a:txBody>
                    <a:bodyPr/>
                    <a:lstStyle/>
                    <a:p>
                      <a:pPr algn="ctr"/>
                      <a:r>
                        <a:rPr lang="en-US" dirty="0"/>
                        <a:t>MODULE - 2</a:t>
                      </a:r>
                      <a:endParaRPr lang="en-IN" dirty="0"/>
                    </a:p>
                  </a:txBody>
                  <a:tcPr/>
                </a:tc>
                <a:extLst>
                  <a:ext uri="{0D108BD9-81ED-4DB2-BD59-A6C34878D82A}">
                    <a16:rowId xmlns:a16="http://schemas.microsoft.com/office/drawing/2014/main" val="10000"/>
                  </a:ext>
                </a:extLst>
              </a:tr>
              <a:tr h="1196759">
                <a:tc>
                  <a:txBody>
                    <a:bodyPr/>
                    <a:lstStyle/>
                    <a:p>
                      <a:pPr marL="285750" lvl="0" indent="-285750" algn="l" defTabSz="914400" rtl="0" eaLnBrk="1" latinLnBrk="0" hangingPunct="1">
                        <a:lnSpc>
                          <a:spcPct val="100000"/>
                        </a:lnSpc>
                        <a:spcBef>
                          <a:spcPts val="300"/>
                        </a:spcBef>
                        <a:buFont typeface="Arial" panose="020B0604020202020204" pitchFamily="34" charset="0"/>
                        <a:buNone/>
                      </a:pPr>
                      <a:r>
                        <a:rPr lang="en-IN" sz="1500" kern="1200" dirty="0">
                          <a:solidFill>
                            <a:schemeClr val="dk1"/>
                          </a:solidFill>
                          <a:latin typeface="+mn-lt"/>
                          <a:ea typeface="+mn-ea"/>
                          <a:cs typeface="+mn-cs"/>
                        </a:rPr>
                        <a:t>Digital Illustrations</a:t>
                      </a:r>
                    </a:p>
                    <a:p>
                      <a:pPr marL="285750" lvl="0" indent="-285750" algn="l" defTabSz="914400" rtl="0" eaLnBrk="1" latinLnBrk="0" hangingPunct="1">
                        <a:lnSpc>
                          <a:spcPct val="100000"/>
                        </a:lnSpc>
                        <a:spcBef>
                          <a:spcPts val="300"/>
                        </a:spcBef>
                        <a:buFont typeface="Arial" panose="020B0604020202020204" pitchFamily="34" charset="0"/>
                        <a:buNone/>
                      </a:pPr>
                      <a:r>
                        <a:rPr lang="en-IN" sz="1500" kern="1200" dirty="0">
                          <a:solidFill>
                            <a:schemeClr val="dk1"/>
                          </a:solidFill>
                          <a:latin typeface="+mn-lt"/>
                          <a:ea typeface="+mn-ea"/>
                          <a:cs typeface="+mn-cs"/>
                        </a:rPr>
                        <a:t>Creating prototypes and content grids</a:t>
                      </a:r>
                    </a:p>
                    <a:p>
                      <a:pPr marL="285750" lvl="0" indent="-285750" algn="l" defTabSz="914400" rtl="0" eaLnBrk="1" latinLnBrk="0" hangingPunct="1">
                        <a:lnSpc>
                          <a:spcPct val="100000"/>
                        </a:lnSpc>
                        <a:spcBef>
                          <a:spcPts val="300"/>
                        </a:spcBef>
                        <a:buFont typeface="Arial" panose="020B0604020202020204" pitchFamily="34" charset="0"/>
                        <a:buNone/>
                      </a:pPr>
                      <a:r>
                        <a:rPr lang="en-IN" sz="1500" kern="1200" dirty="0">
                          <a:solidFill>
                            <a:schemeClr val="dk1"/>
                          </a:solidFill>
                          <a:latin typeface="+mn-lt"/>
                          <a:ea typeface="+mn-ea"/>
                          <a:cs typeface="+mn-cs"/>
                        </a:rPr>
                        <a:t>Collaborative Ideation </a:t>
                      </a:r>
                    </a:p>
                    <a:p>
                      <a:pPr marL="285750" lvl="0" indent="-285750" algn="l" defTabSz="914400" rtl="0" eaLnBrk="1" latinLnBrk="0" hangingPunct="1">
                        <a:lnSpc>
                          <a:spcPct val="100000"/>
                        </a:lnSpc>
                        <a:spcBef>
                          <a:spcPts val="300"/>
                        </a:spcBef>
                        <a:buFont typeface="Arial" panose="020B0604020202020204" pitchFamily="34" charset="0"/>
                        <a:buNone/>
                      </a:pPr>
                      <a:r>
                        <a:rPr lang="en-IN" sz="1500" kern="1200" dirty="0">
                          <a:solidFill>
                            <a:schemeClr val="dk1"/>
                          </a:solidFill>
                          <a:latin typeface="+mn-lt"/>
                          <a:ea typeface="+mn-ea"/>
                          <a:cs typeface="+mn-cs"/>
                        </a:rPr>
                        <a:t>Advanced Wireframing and Usability Testing </a:t>
                      </a:r>
                    </a:p>
                    <a:p>
                      <a:pPr marL="285750" lvl="0" indent="-285750" algn="l" defTabSz="914400" rtl="0" eaLnBrk="1" latinLnBrk="0" hangingPunct="1">
                        <a:lnSpc>
                          <a:spcPct val="100000"/>
                        </a:lnSpc>
                        <a:spcBef>
                          <a:spcPts val="300"/>
                        </a:spcBef>
                        <a:buFont typeface="Arial" panose="020B0604020202020204" pitchFamily="34" charset="0"/>
                        <a:buNone/>
                      </a:pPr>
                      <a:r>
                        <a:rPr lang="en-IN" sz="1500" kern="1200" dirty="0">
                          <a:solidFill>
                            <a:schemeClr val="dk1"/>
                          </a:solidFill>
                          <a:latin typeface="+mn-lt"/>
                          <a:ea typeface="+mn-ea"/>
                          <a:cs typeface="+mn-cs"/>
                        </a:rPr>
                        <a:t>Design System and UI Design</a:t>
                      </a:r>
                    </a:p>
                  </a:txBody>
                  <a:tcPr/>
                </a:tc>
                <a:extLst>
                  <a:ext uri="{0D108BD9-81ED-4DB2-BD59-A6C34878D82A}">
                    <a16:rowId xmlns:a16="http://schemas.microsoft.com/office/drawing/2014/main" val="10001"/>
                  </a:ext>
                </a:extLst>
              </a:tr>
              <a:tr h="355614">
                <a:tc>
                  <a:txBody>
                    <a:bodyPr/>
                    <a:lstStyle/>
                    <a:p>
                      <a:pPr marL="285750" lvl="0" indent="-285750" algn="l" defTabSz="914400" rtl="0" eaLnBrk="1" latinLnBrk="0" hangingPunct="1">
                        <a:lnSpc>
                          <a:spcPct val="100000"/>
                        </a:lnSpc>
                        <a:buFont typeface="Arial" panose="020B0604020202020204" pitchFamily="34" charset="0"/>
                        <a:buChar char="•"/>
                      </a:pPr>
                      <a:r>
                        <a:rPr lang="en-IN" sz="1500" kern="1200" dirty="0">
                          <a:solidFill>
                            <a:schemeClr val="dk1"/>
                          </a:solidFill>
                          <a:effectLst/>
                          <a:latin typeface="+mn-lt"/>
                          <a:ea typeface="+mn-ea"/>
                          <a:cs typeface="+mn-cs"/>
                        </a:rPr>
                        <a:t>Illustrator</a:t>
                      </a:r>
                    </a:p>
                    <a:p>
                      <a:pPr marL="285750" lvl="0" indent="-285750" algn="l" defTabSz="914400" rtl="0" eaLnBrk="1" latinLnBrk="0" hangingPunct="1">
                        <a:lnSpc>
                          <a:spcPct val="100000"/>
                        </a:lnSpc>
                        <a:buFont typeface="Arial" panose="020B0604020202020204" pitchFamily="34" charset="0"/>
                        <a:buChar char="•"/>
                      </a:pPr>
                      <a:r>
                        <a:rPr lang="en-IN" sz="1500" kern="1200" dirty="0">
                          <a:solidFill>
                            <a:schemeClr val="dk1"/>
                          </a:solidFill>
                          <a:effectLst/>
                          <a:latin typeface="+mn-lt"/>
                          <a:ea typeface="+mn-ea"/>
                          <a:cs typeface="+mn-cs"/>
                        </a:rPr>
                        <a:t>XD</a:t>
                      </a:r>
                    </a:p>
                    <a:p>
                      <a:pPr marL="285750" lvl="0" indent="-285750" algn="l" defTabSz="914400" rtl="0" eaLnBrk="1" latinLnBrk="0" hangingPunct="1">
                        <a:lnSpc>
                          <a:spcPct val="100000"/>
                        </a:lnSpc>
                        <a:buFont typeface="Arial" panose="020B0604020202020204" pitchFamily="34" charset="0"/>
                        <a:buChar char="•"/>
                      </a:pPr>
                      <a:r>
                        <a:rPr lang="en-IN" sz="1500" kern="1200" dirty="0" err="1">
                          <a:solidFill>
                            <a:schemeClr val="dk1"/>
                          </a:solidFill>
                          <a:effectLst/>
                          <a:latin typeface="+mn-lt"/>
                          <a:ea typeface="+mn-ea"/>
                          <a:cs typeface="+mn-cs"/>
                        </a:rPr>
                        <a:t>FigJam</a:t>
                      </a:r>
                      <a:endParaRPr lang="en-IN" sz="1500" kern="1200" dirty="0">
                        <a:solidFill>
                          <a:schemeClr val="dk1"/>
                        </a:solidFill>
                        <a:effectLst/>
                        <a:latin typeface="+mn-lt"/>
                        <a:ea typeface="+mn-ea"/>
                        <a:cs typeface="+mn-cs"/>
                      </a:endParaRPr>
                    </a:p>
                    <a:p>
                      <a:pPr marL="285750" lvl="0" indent="-285750" algn="l" defTabSz="914400" rtl="0" eaLnBrk="1" latinLnBrk="0" hangingPunct="1">
                        <a:lnSpc>
                          <a:spcPct val="100000"/>
                        </a:lnSpc>
                        <a:buFont typeface="Arial" panose="020B0604020202020204" pitchFamily="34" charset="0"/>
                        <a:buChar char="•"/>
                      </a:pPr>
                      <a:r>
                        <a:rPr lang="en-IN" sz="1500" kern="1200" dirty="0">
                          <a:solidFill>
                            <a:schemeClr val="dk1"/>
                          </a:solidFill>
                          <a:effectLst/>
                          <a:latin typeface="+mn-lt"/>
                          <a:ea typeface="+mn-ea"/>
                          <a:cs typeface="+mn-cs"/>
                        </a:rPr>
                        <a:t>Marvel</a:t>
                      </a:r>
                    </a:p>
                    <a:p>
                      <a:pPr marL="285750" lvl="0" indent="-285750" algn="l" defTabSz="914400" rtl="0" eaLnBrk="1" latinLnBrk="0" hangingPunct="1">
                        <a:lnSpc>
                          <a:spcPct val="100000"/>
                        </a:lnSpc>
                        <a:buFont typeface="Arial" panose="020B0604020202020204" pitchFamily="34" charset="0"/>
                        <a:buChar char="•"/>
                      </a:pPr>
                      <a:r>
                        <a:rPr lang="en-IN" sz="1500" kern="1200" dirty="0">
                          <a:solidFill>
                            <a:schemeClr val="dk1"/>
                          </a:solidFill>
                          <a:effectLst/>
                          <a:latin typeface="+mn-lt"/>
                          <a:ea typeface="+mn-ea"/>
                          <a:cs typeface="+mn-cs"/>
                        </a:rPr>
                        <a:t>Figma</a:t>
                      </a:r>
                    </a:p>
                  </a:txBody>
                  <a:tcPr/>
                </a:tc>
                <a:extLst>
                  <a:ext uri="{0D108BD9-81ED-4DB2-BD59-A6C34878D82A}">
                    <a16:rowId xmlns:a16="http://schemas.microsoft.com/office/drawing/2014/main" val="10002"/>
                  </a:ext>
                </a:extLst>
              </a:tr>
            </a:tbl>
          </a:graphicData>
        </a:graphic>
      </p:graphicFrame>
      <p:sp>
        <p:nvSpPr>
          <p:cNvPr id="9" name="Rectangle 8">
            <a:extLst>
              <a:ext uri="{FF2B5EF4-FFF2-40B4-BE49-F238E27FC236}">
                <a16:creationId xmlns:a16="http://schemas.microsoft.com/office/drawing/2014/main" id="{599AA126-C15F-0EF2-ADF3-FBFD0F952D2F}"/>
              </a:ext>
            </a:extLst>
          </p:cNvPr>
          <p:cNvSpPr/>
          <p:nvPr/>
        </p:nvSpPr>
        <p:spPr>
          <a:xfrm>
            <a:off x="-2" y="6707188"/>
            <a:ext cx="12192002" cy="150812"/>
          </a:xfrm>
          <a:prstGeom prst="rect">
            <a:avLst/>
          </a:prstGeom>
          <a:solidFill>
            <a:srgbClr val="666666"/>
          </a:solid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2400" dirty="0">
              <a:latin typeface="Arial"/>
              <a:cs typeface="Arial"/>
            </a:endParaRPr>
          </a:p>
        </p:txBody>
      </p:sp>
      <p:sp>
        <p:nvSpPr>
          <p:cNvPr id="11" name="Rectangle 10">
            <a:extLst>
              <a:ext uri="{FF2B5EF4-FFF2-40B4-BE49-F238E27FC236}">
                <a16:creationId xmlns:a16="http://schemas.microsoft.com/office/drawing/2014/main" id="{0B365B0B-45C8-8E43-FF14-CBD73BA930FA}"/>
              </a:ext>
            </a:extLst>
          </p:cNvPr>
          <p:cNvSpPr/>
          <p:nvPr/>
        </p:nvSpPr>
        <p:spPr>
          <a:xfrm>
            <a:off x="2600803" y="985695"/>
            <a:ext cx="6217920" cy="45719"/>
          </a:xfrm>
          <a:prstGeom prst="rect">
            <a:avLst/>
          </a:prstGeom>
          <a:gradFill flip="none" rotWithShape="1">
            <a:gsLst>
              <a:gs pos="0">
                <a:schemeClr val="accent1">
                  <a:lumMod val="40000"/>
                  <a:lumOff val="60000"/>
                </a:schemeClr>
              </a:gs>
              <a:gs pos="46000">
                <a:schemeClr val="accent1">
                  <a:lumMod val="95000"/>
                  <a:lumOff val="5000"/>
                </a:schemeClr>
              </a:gs>
              <a:gs pos="100000">
                <a:schemeClr val="accent1">
                  <a:lumMod val="60000"/>
                </a:schemeClr>
              </a:gs>
            </a:gsLst>
            <a:path path="circle">
              <a:fillToRect l="50000" t="130000" r="50000" b="-3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pic>
        <p:nvPicPr>
          <p:cNvPr id="2" name="Picture 1" descr="A logo for a company&#10;&#10;Description automatically generated">
            <a:extLst>
              <a:ext uri="{FF2B5EF4-FFF2-40B4-BE49-F238E27FC236}">
                <a16:creationId xmlns:a16="http://schemas.microsoft.com/office/drawing/2014/main" id="{93754B51-993A-43C6-3A70-955376CFCE67}"/>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10823317" y="136290"/>
            <a:ext cx="1213200" cy="1213200"/>
          </a:xfrm>
          <a:prstGeom prst="rect">
            <a:avLst/>
          </a:prstGeom>
        </p:spPr>
      </p:pic>
      <p:grpSp>
        <p:nvGrpSpPr>
          <p:cNvPr id="65" name="Group 64">
            <a:extLst>
              <a:ext uri="{FF2B5EF4-FFF2-40B4-BE49-F238E27FC236}">
                <a16:creationId xmlns:a16="http://schemas.microsoft.com/office/drawing/2014/main" id="{C1B49386-B0E8-D661-CB7C-B758A832395F}"/>
              </a:ext>
            </a:extLst>
          </p:cNvPr>
          <p:cNvGrpSpPr/>
          <p:nvPr/>
        </p:nvGrpSpPr>
        <p:grpSpPr>
          <a:xfrm>
            <a:off x="10833100" y="2425700"/>
            <a:ext cx="1414935" cy="4281488"/>
            <a:chOff x="4867343" y="676605"/>
            <a:chExt cx="4067487" cy="12307915"/>
          </a:xfrm>
        </p:grpSpPr>
        <p:sp>
          <p:nvSpPr>
            <p:cNvPr id="66" name="Freeform 335">
              <a:extLst>
                <a:ext uri="{FF2B5EF4-FFF2-40B4-BE49-F238E27FC236}">
                  <a16:creationId xmlns:a16="http://schemas.microsoft.com/office/drawing/2014/main" id="{1BA16503-DCE4-CDE1-5871-172126BA3F55}"/>
                </a:ext>
              </a:extLst>
            </p:cNvPr>
            <p:cNvSpPr/>
            <p:nvPr/>
          </p:nvSpPr>
          <p:spPr>
            <a:xfrm>
              <a:off x="6146351" y="7759796"/>
              <a:ext cx="1511355" cy="1162032"/>
            </a:xfrm>
            <a:custGeom>
              <a:avLst/>
              <a:gdLst>
                <a:gd name="connsiteX0" fmla="*/ 10108 w 2231524"/>
                <a:gd name="connsiteY0" fmla="*/ 0 h 1015815"/>
                <a:gd name="connsiteX1" fmla="*/ 2221416 w 2231524"/>
                <a:gd name="connsiteY1" fmla="*/ 0 h 1015815"/>
                <a:gd name="connsiteX2" fmla="*/ 2231524 w 2231524"/>
                <a:gd name="connsiteY2" fmla="*/ 83758 h 1015815"/>
                <a:gd name="connsiteX3" fmla="*/ 1115764 w 2231524"/>
                <a:gd name="connsiteY3" fmla="*/ 1015815 h 1015815"/>
                <a:gd name="connsiteX4" fmla="*/ 0 w 2231524"/>
                <a:gd name="connsiteY4" fmla="*/ 83758 h 1015815"/>
                <a:gd name="connsiteX0" fmla="*/ 10108 w 2221473"/>
                <a:gd name="connsiteY0" fmla="*/ 0 h 1015815"/>
                <a:gd name="connsiteX1" fmla="*/ 2221416 w 2221473"/>
                <a:gd name="connsiteY1" fmla="*/ 0 h 1015815"/>
                <a:gd name="connsiteX2" fmla="*/ 2081407 w 2221473"/>
                <a:gd name="connsiteY2" fmla="*/ 116886 h 1015815"/>
                <a:gd name="connsiteX3" fmla="*/ 1115764 w 2221473"/>
                <a:gd name="connsiteY3" fmla="*/ 1015815 h 1015815"/>
                <a:gd name="connsiteX4" fmla="*/ 0 w 2221473"/>
                <a:gd name="connsiteY4" fmla="*/ 83758 h 1015815"/>
                <a:gd name="connsiteX5" fmla="*/ 10108 w 2221473"/>
                <a:gd name="connsiteY5" fmla="*/ 0 h 1015815"/>
                <a:gd name="connsiteX0" fmla="*/ 10108 w 2081407"/>
                <a:gd name="connsiteY0" fmla="*/ 0 h 1015815"/>
                <a:gd name="connsiteX1" fmla="*/ 2021262 w 2081407"/>
                <a:gd name="connsiteY1" fmla="*/ 49692 h 1015815"/>
                <a:gd name="connsiteX2" fmla="*/ 2081407 w 2081407"/>
                <a:gd name="connsiteY2" fmla="*/ 116886 h 1015815"/>
                <a:gd name="connsiteX3" fmla="*/ 1115764 w 2081407"/>
                <a:gd name="connsiteY3" fmla="*/ 1015815 h 1015815"/>
                <a:gd name="connsiteX4" fmla="*/ 0 w 2081407"/>
                <a:gd name="connsiteY4" fmla="*/ 83758 h 1015815"/>
                <a:gd name="connsiteX5" fmla="*/ 10108 w 2081407"/>
                <a:gd name="connsiteY5" fmla="*/ 0 h 1015815"/>
                <a:gd name="connsiteX0" fmla="*/ 285320 w 2081407"/>
                <a:gd name="connsiteY0" fmla="*/ 0 h 1015815"/>
                <a:gd name="connsiteX1" fmla="*/ 2021262 w 2081407"/>
                <a:gd name="connsiteY1" fmla="*/ 49692 h 1015815"/>
                <a:gd name="connsiteX2" fmla="*/ 2081407 w 2081407"/>
                <a:gd name="connsiteY2" fmla="*/ 116886 h 1015815"/>
                <a:gd name="connsiteX3" fmla="*/ 1115764 w 2081407"/>
                <a:gd name="connsiteY3" fmla="*/ 1015815 h 1015815"/>
                <a:gd name="connsiteX4" fmla="*/ 0 w 2081407"/>
                <a:gd name="connsiteY4" fmla="*/ 83758 h 1015815"/>
                <a:gd name="connsiteX5" fmla="*/ 285320 w 2081407"/>
                <a:gd name="connsiteY5" fmla="*/ 0 h 1015815"/>
                <a:gd name="connsiteX0" fmla="*/ 160223 w 1956310"/>
                <a:gd name="connsiteY0" fmla="*/ 0 h 1015815"/>
                <a:gd name="connsiteX1" fmla="*/ 1896165 w 1956310"/>
                <a:gd name="connsiteY1" fmla="*/ 49692 h 1015815"/>
                <a:gd name="connsiteX2" fmla="*/ 1956310 w 1956310"/>
                <a:gd name="connsiteY2" fmla="*/ 116886 h 1015815"/>
                <a:gd name="connsiteX3" fmla="*/ 990667 w 1956310"/>
                <a:gd name="connsiteY3" fmla="*/ 1015815 h 1015815"/>
                <a:gd name="connsiteX4" fmla="*/ 0 w 1956310"/>
                <a:gd name="connsiteY4" fmla="*/ 133450 h 1015815"/>
                <a:gd name="connsiteX5" fmla="*/ 160223 w 1956310"/>
                <a:gd name="connsiteY5" fmla="*/ 0 h 10158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56310" h="1015815">
                  <a:moveTo>
                    <a:pt x="160223" y="0"/>
                  </a:moveTo>
                  <a:lnTo>
                    <a:pt x="1896165" y="49692"/>
                  </a:lnTo>
                  <a:cubicBezTo>
                    <a:pt x="1899534" y="77611"/>
                    <a:pt x="1952941" y="88967"/>
                    <a:pt x="1956310" y="116886"/>
                  </a:cubicBezTo>
                  <a:cubicBezTo>
                    <a:pt x="1956310" y="631647"/>
                    <a:pt x="1606883" y="1015815"/>
                    <a:pt x="990667" y="1015815"/>
                  </a:cubicBezTo>
                  <a:cubicBezTo>
                    <a:pt x="374447" y="1015815"/>
                    <a:pt x="0" y="648211"/>
                    <a:pt x="0" y="133450"/>
                  </a:cubicBezTo>
                  <a:lnTo>
                    <a:pt x="160223" y="0"/>
                  </a:lnTo>
                  <a:close/>
                </a:path>
              </a:pathLst>
            </a:custGeom>
            <a:solidFill>
              <a:srgbClr val="434C6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 name="Freeform 3475">
              <a:extLst>
                <a:ext uri="{FF2B5EF4-FFF2-40B4-BE49-F238E27FC236}">
                  <a16:creationId xmlns:a16="http://schemas.microsoft.com/office/drawing/2014/main" id="{CD0FE535-5205-C7A5-2507-61366E8AE3AA}"/>
                </a:ext>
              </a:extLst>
            </p:cNvPr>
            <p:cNvSpPr>
              <a:spLocks/>
            </p:cNvSpPr>
            <p:nvPr/>
          </p:nvSpPr>
          <p:spPr bwMode="auto">
            <a:xfrm>
              <a:off x="5366128" y="7284542"/>
              <a:ext cx="144944" cy="69541"/>
            </a:xfrm>
            <a:custGeom>
              <a:avLst/>
              <a:gdLst>
                <a:gd name="T0" fmla="*/ 10 w 10"/>
                <a:gd name="T1" fmla="*/ 3 h 3"/>
                <a:gd name="T2" fmla="*/ 10 w 10"/>
                <a:gd name="T3" fmla="*/ 2 h 3"/>
                <a:gd name="T4" fmla="*/ 10 w 10"/>
                <a:gd name="T5" fmla="*/ 2 h 3"/>
                <a:gd name="T6" fmla="*/ 0 w 10"/>
                <a:gd name="T7" fmla="*/ 0 h 3"/>
                <a:gd name="T8" fmla="*/ 0 w 10"/>
                <a:gd name="T9" fmla="*/ 0 h 3"/>
                <a:gd name="T10" fmla="*/ 0 w 10"/>
                <a:gd name="T11" fmla="*/ 0 h 3"/>
                <a:gd name="T12" fmla="*/ 10 w 10"/>
                <a:gd name="T13" fmla="*/ 2 h 3"/>
                <a:gd name="T14" fmla="*/ 10 w 10"/>
                <a:gd name="T15" fmla="*/ 3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3">
                  <a:moveTo>
                    <a:pt x="10" y="3"/>
                  </a:moveTo>
                  <a:cubicBezTo>
                    <a:pt x="10" y="3"/>
                    <a:pt x="10" y="2"/>
                    <a:pt x="10" y="2"/>
                  </a:cubicBezTo>
                  <a:cubicBezTo>
                    <a:pt x="10" y="2"/>
                    <a:pt x="10" y="2"/>
                    <a:pt x="10" y="2"/>
                  </a:cubicBezTo>
                  <a:cubicBezTo>
                    <a:pt x="0" y="0"/>
                    <a:pt x="0" y="0"/>
                    <a:pt x="0" y="0"/>
                  </a:cubicBezTo>
                  <a:cubicBezTo>
                    <a:pt x="0" y="0"/>
                    <a:pt x="0" y="0"/>
                    <a:pt x="0" y="0"/>
                  </a:cubicBezTo>
                  <a:cubicBezTo>
                    <a:pt x="0" y="0"/>
                    <a:pt x="0" y="0"/>
                    <a:pt x="0" y="0"/>
                  </a:cubicBezTo>
                  <a:cubicBezTo>
                    <a:pt x="10" y="2"/>
                    <a:pt x="10" y="2"/>
                    <a:pt x="10" y="2"/>
                  </a:cubicBezTo>
                  <a:lnTo>
                    <a:pt x="10" y="3"/>
                  </a:lnTo>
                  <a:close/>
                </a:path>
              </a:pathLst>
            </a:custGeom>
            <a:solidFill>
              <a:srgbClr val="2C75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 name="Freeform 5165">
              <a:extLst>
                <a:ext uri="{FF2B5EF4-FFF2-40B4-BE49-F238E27FC236}">
                  <a16:creationId xmlns:a16="http://schemas.microsoft.com/office/drawing/2014/main" id="{A6FAB78A-8DA8-8CDE-4BD3-C6691BB0BEC4}"/>
                </a:ext>
              </a:extLst>
            </p:cNvPr>
            <p:cNvSpPr>
              <a:spLocks/>
            </p:cNvSpPr>
            <p:nvPr/>
          </p:nvSpPr>
          <p:spPr bwMode="auto">
            <a:xfrm flipH="1">
              <a:off x="6503355" y="11800128"/>
              <a:ext cx="417718" cy="1033189"/>
            </a:xfrm>
            <a:custGeom>
              <a:avLst/>
              <a:gdLst>
                <a:gd name="T0" fmla="*/ 14 w 22"/>
                <a:gd name="T1" fmla="*/ 42 h 47"/>
                <a:gd name="T2" fmla="*/ 22 w 22"/>
                <a:gd name="T3" fmla="*/ 4 h 47"/>
                <a:gd name="T4" fmla="*/ 3 w 22"/>
                <a:gd name="T5" fmla="*/ 4 h 47"/>
                <a:gd name="T6" fmla="*/ 0 w 22"/>
                <a:gd name="T7" fmla="*/ 40 h 47"/>
                <a:gd name="T8" fmla="*/ 14 w 22"/>
                <a:gd name="T9" fmla="*/ 42 h 47"/>
              </a:gdLst>
              <a:ahLst/>
              <a:cxnLst>
                <a:cxn ang="0">
                  <a:pos x="T0" y="T1"/>
                </a:cxn>
                <a:cxn ang="0">
                  <a:pos x="T2" y="T3"/>
                </a:cxn>
                <a:cxn ang="0">
                  <a:pos x="T4" y="T5"/>
                </a:cxn>
                <a:cxn ang="0">
                  <a:pos x="T6" y="T7"/>
                </a:cxn>
                <a:cxn ang="0">
                  <a:pos x="T8" y="T9"/>
                </a:cxn>
              </a:cxnLst>
              <a:rect l="0" t="0" r="r" b="b"/>
              <a:pathLst>
                <a:path w="22" h="47">
                  <a:moveTo>
                    <a:pt x="14" y="42"/>
                  </a:moveTo>
                  <a:cubicBezTo>
                    <a:pt x="22" y="4"/>
                    <a:pt x="22" y="4"/>
                    <a:pt x="22" y="4"/>
                  </a:cubicBezTo>
                  <a:cubicBezTo>
                    <a:pt x="22" y="0"/>
                    <a:pt x="4" y="0"/>
                    <a:pt x="3" y="4"/>
                  </a:cubicBezTo>
                  <a:cubicBezTo>
                    <a:pt x="0" y="40"/>
                    <a:pt x="0" y="40"/>
                    <a:pt x="0" y="40"/>
                  </a:cubicBezTo>
                  <a:cubicBezTo>
                    <a:pt x="0" y="47"/>
                    <a:pt x="13" y="46"/>
                    <a:pt x="14" y="42"/>
                  </a:cubicBezTo>
                  <a:close/>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 name="Freeform 5166">
              <a:extLst>
                <a:ext uri="{FF2B5EF4-FFF2-40B4-BE49-F238E27FC236}">
                  <a16:creationId xmlns:a16="http://schemas.microsoft.com/office/drawing/2014/main" id="{00BD0740-F395-5BA2-2A8D-A6449A9C0361}"/>
                </a:ext>
              </a:extLst>
            </p:cNvPr>
            <p:cNvSpPr>
              <a:spLocks/>
            </p:cNvSpPr>
            <p:nvPr/>
          </p:nvSpPr>
          <p:spPr bwMode="auto">
            <a:xfrm flipH="1">
              <a:off x="6019694" y="8095806"/>
              <a:ext cx="901380" cy="4359529"/>
            </a:xfrm>
            <a:custGeom>
              <a:avLst/>
              <a:gdLst>
                <a:gd name="T0" fmla="*/ 0 w 41"/>
                <a:gd name="T1" fmla="*/ 171 h 173"/>
                <a:gd name="T2" fmla="*/ 16 w 41"/>
                <a:gd name="T3" fmla="*/ 173 h 173"/>
                <a:gd name="T4" fmla="*/ 41 w 41"/>
                <a:gd name="T5" fmla="*/ 7 h 173"/>
                <a:gd name="T6" fmla="*/ 5 w 41"/>
                <a:gd name="T7" fmla="*/ 0 h 173"/>
                <a:gd name="T8" fmla="*/ 0 w 41"/>
                <a:gd name="T9" fmla="*/ 171 h 173"/>
              </a:gdLst>
              <a:ahLst/>
              <a:cxnLst>
                <a:cxn ang="0">
                  <a:pos x="T0" y="T1"/>
                </a:cxn>
                <a:cxn ang="0">
                  <a:pos x="T2" y="T3"/>
                </a:cxn>
                <a:cxn ang="0">
                  <a:pos x="T4" y="T5"/>
                </a:cxn>
                <a:cxn ang="0">
                  <a:pos x="T6" y="T7"/>
                </a:cxn>
                <a:cxn ang="0">
                  <a:pos x="T8" y="T9"/>
                </a:cxn>
              </a:cxnLst>
              <a:rect l="0" t="0" r="r" b="b"/>
              <a:pathLst>
                <a:path w="41" h="173">
                  <a:moveTo>
                    <a:pt x="0" y="171"/>
                  </a:moveTo>
                  <a:lnTo>
                    <a:pt x="16" y="173"/>
                  </a:lnTo>
                  <a:lnTo>
                    <a:pt x="41" y="7"/>
                  </a:lnTo>
                  <a:lnTo>
                    <a:pt x="5" y="0"/>
                  </a:lnTo>
                  <a:lnTo>
                    <a:pt x="0" y="171"/>
                  </a:lnTo>
                  <a:close/>
                </a:path>
              </a:pathLst>
            </a:custGeom>
            <a:solidFill>
              <a:srgbClr val="434C69"/>
            </a:solidFill>
            <a:ln>
              <a:noFill/>
            </a:ln>
          </p:spPr>
          <p:txBody>
            <a:bodyPr vert="horz" wrap="square" lIns="91440" tIns="45720" rIns="91440" bIns="45720" numCol="1" anchor="t" anchorCtr="0" compatLnSpc="1">
              <a:prstTxWarp prst="textNoShape">
                <a:avLst/>
              </a:prstTxWarp>
            </a:bodyPr>
            <a:lstStyle/>
            <a:p>
              <a:endParaRPr lang="en-US"/>
            </a:p>
          </p:txBody>
        </p:sp>
        <p:sp>
          <p:nvSpPr>
            <p:cNvPr id="70" name="Freeform 5169">
              <a:extLst>
                <a:ext uri="{FF2B5EF4-FFF2-40B4-BE49-F238E27FC236}">
                  <a16:creationId xmlns:a16="http://schemas.microsoft.com/office/drawing/2014/main" id="{71B7ED13-8E15-B5BB-E72F-40613FF6D312}"/>
                </a:ext>
              </a:extLst>
            </p:cNvPr>
            <p:cNvSpPr>
              <a:spLocks/>
            </p:cNvSpPr>
            <p:nvPr/>
          </p:nvSpPr>
          <p:spPr bwMode="auto">
            <a:xfrm flipH="1">
              <a:off x="6019701" y="12530923"/>
              <a:ext cx="989315" cy="453592"/>
            </a:xfrm>
            <a:custGeom>
              <a:avLst/>
              <a:gdLst>
                <a:gd name="T0" fmla="*/ 52 w 52"/>
                <a:gd name="T1" fmla="*/ 20 h 21"/>
                <a:gd name="T2" fmla="*/ 52 w 52"/>
                <a:gd name="T3" fmla="*/ 20 h 21"/>
                <a:gd name="T4" fmla="*/ 37 w 52"/>
                <a:gd name="T5" fmla="*/ 9 h 21"/>
                <a:gd name="T6" fmla="*/ 27 w 52"/>
                <a:gd name="T7" fmla="*/ 2 h 21"/>
                <a:gd name="T8" fmla="*/ 27 w 52"/>
                <a:gd name="T9" fmla="*/ 2 h 21"/>
                <a:gd name="T10" fmla="*/ 22 w 52"/>
                <a:gd name="T11" fmla="*/ 1 h 21"/>
                <a:gd name="T12" fmla="*/ 15 w 52"/>
                <a:gd name="T13" fmla="*/ 6 h 21"/>
                <a:gd name="T14" fmla="*/ 7 w 52"/>
                <a:gd name="T15" fmla="*/ 5 h 21"/>
                <a:gd name="T16" fmla="*/ 2 w 52"/>
                <a:gd name="T17" fmla="*/ 18 h 21"/>
                <a:gd name="T18" fmla="*/ 7 w 52"/>
                <a:gd name="T19" fmla="*/ 19 h 21"/>
                <a:gd name="T20" fmla="*/ 17 w 52"/>
                <a:gd name="T21" fmla="*/ 20 h 21"/>
                <a:gd name="T22" fmla="*/ 42 w 52"/>
                <a:gd name="T23" fmla="*/ 21 h 21"/>
                <a:gd name="T24" fmla="*/ 52 w 52"/>
                <a:gd name="T25" fmla="*/ 2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2" h="21">
                  <a:moveTo>
                    <a:pt x="52" y="20"/>
                  </a:moveTo>
                  <a:cubicBezTo>
                    <a:pt x="52" y="20"/>
                    <a:pt x="52" y="20"/>
                    <a:pt x="52" y="20"/>
                  </a:cubicBezTo>
                  <a:cubicBezTo>
                    <a:pt x="52" y="13"/>
                    <a:pt x="50" y="9"/>
                    <a:pt x="37" y="9"/>
                  </a:cubicBezTo>
                  <a:cubicBezTo>
                    <a:pt x="32" y="9"/>
                    <a:pt x="28" y="6"/>
                    <a:pt x="27" y="2"/>
                  </a:cubicBezTo>
                  <a:cubicBezTo>
                    <a:pt x="27" y="2"/>
                    <a:pt x="27" y="2"/>
                    <a:pt x="27" y="2"/>
                  </a:cubicBezTo>
                  <a:cubicBezTo>
                    <a:pt x="26" y="0"/>
                    <a:pt x="23" y="0"/>
                    <a:pt x="22" y="1"/>
                  </a:cubicBezTo>
                  <a:cubicBezTo>
                    <a:pt x="20" y="4"/>
                    <a:pt x="18" y="5"/>
                    <a:pt x="15" y="6"/>
                  </a:cubicBezTo>
                  <a:cubicBezTo>
                    <a:pt x="12" y="6"/>
                    <a:pt x="10" y="5"/>
                    <a:pt x="7" y="5"/>
                  </a:cubicBezTo>
                  <a:cubicBezTo>
                    <a:pt x="0" y="5"/>
                    <a:pt x="1" y="14"/>
                    <a:pt x="2" y="18"/>
                  </a:cubicBezTo>
                  <a:cubicBezTo>
                    <a:pt x="2" y="19"/>
                    <a:pt x="6" y="19"/>
                    <a:pt x="7" y="19"/>
                  </a:cubicBezTo>
                  <a:cubicBezTo>
                    <a:pt x="10" y="20"/>
                    <a:pt x="14" y="20"/>
                    <a:pt x="17" y="20"/>
                  </a:cubicBezTo>
                  <a:cubicBezTo>
                    <a:pt x="25" y="21"/>
                    <a:pt x="34" y="21"/>
                    <a:pt x="42" y="21"/>
                  </a:cubicBezTo>
                  <a:cubicBezTo>
                    <a:pt x="45" y="21"/>
                    <a:pt x="49" y="20"/>
                    <a:pt x="52" y="20"/>
                  </a:cubicBezTo>
                  <a:close/>
                </a:path>
              </a:pathLst>
            </a:custGeom>
            <a:solidFill>
              <a:srgbClr val="434043"/>
            </a:solidFill>
            <a:ln>
              <a:noFill/>
            </a:ln>
          </p:spPr>
          <p:txBody>
            <a:bodyPr vert="horz" wrap="square" lIns="91440" tIns="45720" rIns="91440" bIns="45720" numCol="1" anchor="t" anchorCtr="0" compatLnSpc="1">
              <a:prstTxWarp prst="textNoShape">
                <a:avLst/>
              </a:prstTxWarp>
            </a:bodyPr>
            <a:lstStyle/>
            <a:p>
              <a:endParaRPr lang="en-US"/>
            </a:p>
          </p:txBody>
        </p:sp>
        <p:sp>
          <p:nvSpPr>
            <p:cNvPr id="71" name="Freeform 5167">
              <a:extLst>
                <a:ext uri="{FF2B5EF4-FFF2-40B4-BE49-F238E27FC236}">
                  <a16:creationId xmlns:a16="http://schemas.microsoft.com/office/drawing/2014/main" id="{2A7D0A03-DA8B-E233-FA2B-13641AE376A7}"/>
                </a:ext>
              </a:extLst>
            </p:cNvPr>
            <p:cNvSpPr>
              <a:spLocks/>
            </p:cNvSpPr>
            <p:nvPr/>
          </p:nvSpPr>
          <p:spPr bwMode="auto">
            <a:xfrm flipH="1">
              <a:off x="7472981" y="11724540"/>
              <a:ext cx="373746" cy="1133983"/>
            </a:xfrm>
            <a:custGeom>
              <a:avLst/>
              <a:gdLst>
                <a:gd name="T0" fmla="*/ 13 w 20"/>
                <a:gd name="T1" fmla="*/ 45 h 52"/>
                <a:gd name="T2" fmla="*/ 19 w 20"/>
                <a:gd name="T3" fmla="*/ 4 h 52"/>
                <a:gd name="T4" fmla="*/ 2 w 20"/>
                <a:gd name="T5" fmla="*/ 8 h 52"/>
                <a:gd name="T6" fmla="*/ 0 w 20"/>
                <a:gd name="T7" fmla="*/ 45 h 52"/>
                <a:gd name="T8" fmla="*/ 13 w 20"/>
                <a:gd name="T9" fmla="*/ 45 h 52"/>
              </a:gdLst>
              <a:ahLst/>
              <a:cxnLst>
                <a:cxn ang="0">
                  <a:pos x="T0" y="T1"/>
                </a:cxn>
                <a:cxn ang="0">
                  <a:pos x="T2" y="T3"/>
                </a:cxn>
                <a:cxn ang="0">
                  <a:pos x="T4" y="T5"/>
                </a:cxn>
                <a:cxn ang="0">
                  <a:pos x="T6" y="T7"/>
                </a:cxn>
                <a:cxn ang="0">
                  <a:pos x="T8" y="T9"/>
                </a:cxn>
              </a:cxnLst>
              <a:rect l="0" t="0" r="r" b="b"/>
              <a:pathLst>
                <a:path w="20" h="52">
                  <a:moveTo>
                    <a:pt x="13" y="45"/>
                  </a:moveTo>
                  <a:cubicBezTo>
                    <a:pt x="19" y="4"/>
                    <a:pt x="19" y="4"/>
                    <a:pt x="19" y="4"/>
                  </a:cubicBezTo>
                  <a:cubicBezTo>
                    <a:pt x="20" y="0"/>
                    <a:pt x="3" y="5"/>
                    <a:pt x="2" y="8"/>
                  </a:cubicBezTo>
                  <a:cubicBezTo>
                    <a:pt x="0" y="45"/>
                    <a:pt x="0" y="45"/>
                    <a:pt x="0" y="45"/>
                  </a:cubicBezTo>
                  <a:cubicBezTo>
                    <a:pt x="0" y="52"/>
                    <a:pt x="12" y="49"/>
                    <a:pt x="13" y="45"/>
                  </a:cubicBezTo>
                  <a:close/>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 name="Freeform 5168">
              <a:extLst>
                <a:ext uri="{FF2B5EF4-FFF2-40B4-BE49-F238E27FC236}">
                  <a16:creationId xmlns:a16="http://schemas.microsoft.com/office/drawing/2014/main" id="{D8BD2CD7-8908-F854-DC92-3B3547B40C9D}"/>
                </a:ext>
              </a:extLst>
            </p:cNvPr>
            <p:cNvSpPr>
              <a:spLocks/>
            </p:cNvSpPr>
            <p:nvPr/>
          </p:nvSpPr>
          <p:spPr bwMode="auto">
            <a:xfrm flipH="1">
              <a:off x="6967327" y="8120997"/>
              <a:ext cx="901379" cy="4359529"/>
            </a:xfrm>
            <a:custGeom>
              <a:avLst/>
              <a:gdLst>
                <a:gd name="T0" fmla="*/ 0 w 41"/>
                <a:gd name="T1" fmla="*/ 172 h 173"/>
                <a:gd name="T2" fmla="*/ 16 w 41"/>
                <a:gd name="T3" fmla="*/ 173 h 173"/>
                <a:gd name="T4" fmla="*/ 41 w 41"/>
                <a:gd name="T5" fmla="*/ 7 h 173"/>
                <a:gd name="T6" fmla="*/ 5 w 41"/>
                <a:gd name="T7" fmla="*/ 0 h 173"/>
                <a:gd name="T8" fmla="*/ 0 w 41"/>
                <a:gd name="T9" fmla="*/ 172 h 173"/>
              </a:gdLst>
              <a:ahLst/>
              <a:cxnLst>
                <a:cxn ang="0">
                  <a:pos x="T0" y="T1"/>
                </a:cxn>
                <a:cxn ang="0">
                  <a:pos x="T2" y="T3"/>
                </a:cxn>
                <a:cxn ang="0">
                  <a:pos x="T4" y="T5"/>
                </a:cxn>
                <a:cxn ang="0">
                  <a:pos x="T6" y="T7"/>
                </a:cxn>
                <a:cxn ang="0">
                  <a:pos x="T8" y="T9"/>
                </a:cxn>
              </a:cxnLst>
              <a:rect l="0" t="0" r="r" b="b"/>
              <a:pathLst>
                <a:path w="41" h="173">
                  <a:moveTo>
                    <a:pt x="0" y="172"/>
                  </a:moveTo>
                  <a:lnTo>
                    <a:pt x="16" y="173"/>
                  </a:lnTo>
                  <a:lnTo>
                    <a:pt x="41" y="7"/>
                  </a:lnTo>
                  <a:lnTo>
                    <a:pt x="5" y="0"/>
                  </a:lnTo>
                  <a:lnTo>
                    <a:pt x="0" y="172"/>
                  </a:lnTo>
                  <a:close/>
                </a:path>
              </a:pathLst>
            </a:custGeom>
            <a:solidFill>
              <a:srgbClr val="434C69"/>
            </a:solidFill>
            <a:ln>
              <a:noFill/>
            </a:ln>
          </p:spPr>
          <p:txBody>
            <a:bodyPr vert="horz" wrap="square" lIns="91440" tIns="45720" rIns="91440" bIns="45720" numCol="1" anchor="t" anchorCtr="0" compatLnSpc="1">
              <a:prstTxWarp prst="textNoShape">
                <a:avLst/>
              </a:prstTxWarp>
            </a:bodyPr>
            <a:lstStyle/>
            <a:p>
              <a:endParaRPr lang="en-US"/>
            </a:p>
          </p:txBody>
        </p:sp>
        <p:sp>
          <p:nvSpPr>
            <p:cNvPr id="73" name="Freeform 5170">
              <a:extLst>
                <a:ext uri="{FF2B5EF4-FFF2-40B4-BE49-F238E27FC236}">
                  <a16:creationId xmlns:a16="http://schemas.microsoft.com/office/drawing/2014/main" id="{BCE0F90A-5EFA-9110-D218-464E81192363}"/>
                </a:ext>
              </a:extLst>
            </p:cNvPr>
            <p:cNvSpPr>
              <a:spLocks/>
            </p:cNvSpPr>
            <p:nvPr/>
          </p:nvSpPr>
          <p:spPr bwMode="auto">
            <a:xfrm flipH="1">
              <a:off x="7209156" y="12505719"/>
              <a:ext cx="703513" cy="478801"/>
            </a:xfrm>
            <a:custGeom>
              <a:avLst/>
              <a:gdLst>
                <a:gd name="T0" fmla="*/ 2 w 37"/>
                <a:gd name="T1" fmla="*/ 7 h 22"/>
                <a:gd name="T2" fmla="*/ 4 w 37"/>
                <a:gd name="T3" fmla="*/ 7 h 22"/>
                <a:gd name="T4" fmla="*/ 9 w 37"/>
                <a:gd name="T5" fmla="*/ 5 h 22"/>
                <a:gd name="T6" fmla="*/ 15 w 37"/>
                <a:gd name="T7" fmla="*/ 2 h 22"/>
                <a:gd name="T8" fmla="*/ 24 w 37"/>
                <a:gd name="T9" fmla="*/ 3 h 22"/>
                <a:gd name="T10" fmla="*/ 27 w 37"/>
                <a:gd name="T11" fmla="*/ 10 h 22"/>
                <a:gd name="T12" fmla="*/ 28 w 37"/>
                <a:gd name="T13" fmla="*/ 10 h 22"/>
                <a:gd name="T14" fmla="*/ 37 w 37"/>
                <a:gd name="T15" fmla="*/ 21 h 22"/>
                <a:gd name="T16" fmla="*/ 37 w 37"/>
                <a:gd name="T17" fmla="*/ 21 h 22"/>
                <a:gd name="T18" fmla="*/ 19 w 37"/>
                <a:gd name="T19" fmla="*/ 22 h 22"/>
                <a:gd name="T20" fmla="*/ 0 w 37"/>
                <a:gd name="T21" fmla="*/ 21 h 22"/>
                <a:gd name="T22" fmla="*/ 0 w 37"/>
                <a:gd name="T23" fmla="*/ 20 h 22"/>
                <a:gd name="T24" fmla="*/ 2 w 37"/>
                <a:gd name="T25" fmla="*/ 7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7" h="22">
                  <a:moveTo>
                    <a:pt x="2" y="7"/>
                  </a:moveTo>
                  <a:cubicBezTo>
                    <a:pt x="3" y="7"/>
                    <a:pt x="3" y="7"/>
                    <a:pt x="4" y="7"/>
                  </a:cubicBezTo>
                  <a:cubicBezTo>
                    <a:pt x="6" y="7"/>
                    <a:pt x="8" y="6"/>
                    <a:pt x="9" y="5"/>
                  </a:cubicBezTo>
                  <a:cubicBezTo>
                    <a:pt x="11" y="3"/>
                    <a:pt x="12" y="2"/>
                    <a:pt x="15" y="2"/>
                  </a:cubicBezTo>
                  <a:cubicBezTo>
                    <a:pt x="18" y="1"/>
                    <a:pt x="23" y="0"/>
                    <a:pt x="24" y="3"/>
                  </a:cubicBezTo>
                  <a:cubicBezTo>
                    <a:pt x="27" y="10"/>
                    <a:pt x="27" y="10"/>
                    <a:pt x="27" y="10"/>
                  </a:cubicBezTo>
                  <a:cubicBezTo>
                    <a:pt x="28" y="10"/>
                    <a:pt x="28" y="10"/>
                    <a:pt x="28" y="10"/>
                  </a:cubicBezTo>
                  <a:cubicBezTo>
                    <a:pt x="36" y="10"/>
                    <a:pt x="37" y="18"/>
                    <a:pt x="37" y="21"/>
                  </a:cubicBezTo>
                  <a:cubicBezTo>
                    <a:pt x="37" y="21"/>
                    <a:pt x="37" y="21"/>
                    <a:pt x="37" y="21"/>
                  </a:cubicBezTo>
                  <a:cubicBezTo>
                    <a:pt x="36" y="22"/>
                    <a:pt x="28" y="22"/>
                    <a:pt x="19" y="22"/>
                  </a:cubicBezTo>
                  <a:cubicBezTo>
                    <a:pt x="9" y="22"/>
                    <a:pt x="0" y="22"/>
                    <a:pt x="0" y="21"/>
                  </a:cubicBezTo>
                  <a:cubicBezTo>
                    <a:pt x="0" y="21"/>
                    <a:pt x="0" y="21"/>
                    <a:pt x="0" y="20"/>
                  </a:cubicBezTo>
                  <a:cubicBezTo>
                    <a:pt x="0" y="17"/>
                    <a:pt x="0" y="8"/>
                    <a:pt x="2" y="7"/>
                  </a:cubicBezTo>
                  <a:close/>
                </a:path>
              </a:pathLst>
            </a:custGeom>
            <a:solidFill>
              <a:srgbClr val="434043"/>
            </a:solidFill>
            <a:ln>
              <a:noFill/>
            </a:ln>
          </p:spPr>
          <p:txBody>
            <a:bodyPr vert="horz" wrap="square" lIns="91440" tIns="45720" rIns="91440" bIns="45720" numCol="1" anchor="t" anchorCtr="0" compatLnSpc="1">
              <a:prstTxWarp prst="textNoShape">
                <a:avLst/>
              </a:prstTxWarp>
            </a:bodyPr>
            <a:lstStyle/>
            <a:p>
              <a:endParaRPr lang="en-US"/>
            </a:p>
          </p:txBody>
        </p:sp>
        <p:sp>
          <p:nvSpPr>
            <p:cNvPr id="74" name="Freeform 3441">
              <a:extLst>
                <a:ext uri="{FF2B5EF4-FFF2-40B4-BE49-F238E27FC236}">
                  <a16:creationId xmlns:a16="http://schemas.microsoft.com/office/drawing/2014/main" id="{ACF70B38-CD87-CF6E-6D91-6E1ECC9605C7}"/>
                </a:ext>
              </a:extLst>
            </p:cNvPr>
            <p:cNvSpPr>
              <a:spLocks/>
            </p:cNvSpPr>
            <p:nvPr/>
          </p:nvSpPr>
          <p:spPr bwMode="auto">
            <a:xfrm>
              <a:off x="6674135" y="5402525"/>
              <a:ext cx="478883" cy="648293"/>
            </a:xfrm>
            <a:custGeom>
              <a:avLst/>
              <a:gdLst>
                <a:gd name="T0" fmla="*/ 21 w 24"/>
                <a:gd name="T1" fmla="*/ 0 h 33"/>
                <a:gd name="T2" fmla="*/ 12 w 24"/>
                <a:gd name="T3" fmla="*/ 2 h 33"/>
                <a:gd name="T4" fmla="*/ 3 w 24"/>
                <a:gd name="T5" fmla="*/ 1 h 33"/>
                <a:gd name="T6" fmla="*/ 2 w 24"/>
                <a:gd name="T7" fmla="*/ 15 h 33"/>
                <a:gd name="T8" fmla="*/ 2 w 24"/>
                <a:gd name="T9" fmla="*/ 18 h 33"/>
                <a:gd name="T10" fmla="*/ 0 w 24"/>
                <a:gd name="T11" fmla="*/ 24 h 33"/>
                <a:gd name="T12" fmla="*/ 8 w 24"/>
                <a:gd name="T13" fmla="*/ 33 h 33"/>
                <a:gd name="T14" fmla="*/ 24 w 24"/>
                <a:gd name="T15" fmla="*/ 24 h 33"/>
                <a:gd name="T16" fmla="*/ 21 w 24"/>
                <a:gd name="T17"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33">
                  <a:moveTo>
                    <a:pt x="21" y="0"/>
                  </a:moveTo>
                  <a:cubicBezTo>
                    <a:pt x="12" y="2"/>
                    <a:pt x="12" y="2"/>
                    <a:pt x="12" y="2"/>
                  </a:cubicBezTo>
                  <a:cubicBezTo>
                    <a:pt x="3" y="1"/>
                    <a:pt x="3" y="1"/>
                    <a:pt x="3" y="1"/>
                  </a:cubicBezTo>
                  <a:cubicBezTo>
                    <a:pt x="3" y="1"/>
                    <a:pt x="2" y="14"/>
                    <a:pt x="2" y="15"/>
                  </a:cubicBezTo>
                  <a:cubicBezTo>
                    <a:pt x="2" y="16"/>
                    <a:pt x="2" y="17"/>
                    <a:pt x="2" y="18"/>
                  </a:cubicBezTo>
                  <a:cubicBezTo>
                    <a:pt x="2" y="20"/>
                    <a:pt x="1" y="22"/>
                    <a:pt x="0" y="24"/>
                  </a:cubicBezTo>
                  <a:cubicBezTo>
                    <a:pt x="8" y="33"/>
                    <a:pt x="8" y="33"/>
                    <a:pt x="8" y="33"/>
                  </a:cubicBezTo>
                  <a:cubicBezTo>
                    <a:pt x="24" y="24"/>
                    <a:pt x="24" y="24"/>
                    <a:pt x="24" y="24"/>
                  </a:cubicBezTo>
                  <a:cubicBezTo>
                    <a:pt x="23" y="17"/>
                    <a:pt x="20" y="7"/>
                    <a:pt x="21" y="0"/>
                  </a:cubicBezTo>
                  <a:close/>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 name="Freeform 3442">
              <a:extLst>
                <a:ext uri="{FF2B5EF4-FFF2-40B4-BE49-F238E27FC236}">
                  <a16:creationId xmlns:a16="http://schemas.microsoft.com/office/drawing/2014/main" id="{3E16CD18-5DBE-B7D8-BDDD-7818C65BA9C0}"/>
                </a:ext>
              </a:extLst>
            </p:cNvPr>
            <p:cNvSpPr>
              <a:spLocks/>
            </p:cNvSpPr>
            <p:nvPr/>
          </p:nvSpPr>
          <p:spPr bwMode="auto">
            <a:xfrm>
              <a:off x="6674135" y="5402525"/>
              <a:ext cx="410468" cy="491801"/>
            </a:xfrm>
            <a:custGeom>
              <a:avLst/>
              <a:gdLst>
                <a:gd name="T0" fmla="*/ 21 w 21"/>
                <a:gd name="T1" fmla="*/ 7 h 25"/>
                <a:gd name="T2" fmla="*/ 21 w 21"/>
                <a:gd name="T3" fmla="*/ 0 h 25"/>
                <a:gd name="T4" fmla="*/ 12 w 21"/>
                <a:gd name="T5" fmla="*/ 2 h 25"/>
                <a:gd name="T6" fmla="*/ 3 w 21"/>
                <a:gd name="T7" fmla="*/ 1 h 25"/>
                <a:gd name="T8" fmla="*/ 2 w 21"/>
                <a:gd name="T9" fmla="*/ 15 h 25"/>
                <a:gd name="T10" fmla="*/ 2 w 21"/>
                <a:gd name="T11" fmla="*/ 18 h 25"/>
                <a:gd name="T12" fmla="*/ 0 w 21"/>
                <a:gd name="T13" fmla="*/ 24 h 25"/>
                <a:gd name="T14" fmla="*/ 1 w 21"/>
                <a:gd name="T15" fmla="*/ 25 h 25"/>
                <a:gd name="T16" fmla="*/ 21 w 21"/>
                <a:gd name="T17" fmla="*/ 7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25">
                  <a:moveTo>
                    <a:pt x="21" y="7"/>
                  </a:moveTo>
                  <a:cubicBezTo>
                    <a:pt x="21" y="5"/>
                    <a:pt x="21" y="2"/>
                    <a:pt x="21" y="0"/>
                  </a:cubicBezTo>
                  <a:cubicBezTo>
                    <a:pt x="12" y="2"/>
                    <a:pt x="12" y="2"/>
                    <a:pt x="12" y="2"/>
                  </a:cubicBezTo>
                  <a:cubicBezTo>
                    <a:pt x="3" y="1"/>
                    <a:pt x="3" y="1"/>
                    <a:pt x="3" y="1"/>
                  </a:cubicBezTo>
                  <a:cubicBezTo>
                    <a:pt x="3" y="1"/>
                    <a:pt x="2" y="14"/>
                    <a:pt x="2" y="15"/>
                  </a:cubicBezTo>
                  <a:cubicBezTo>
                    <a:pt x="2" y="16"/>
                    <a:pt x="2" y="17"/>
                    <a:pt x="2" y="18"/>
                  </a:cubicBezTo>
                  <a:cubicBezTo>
                    <a:pt x="2" y="20"/>
                    <a:pt x="1" y="22"/>
                    <a:pt x="0" y="24"/>
                  </a:cubicBezTo>
                  <a:cubicBezTo>
                    <a:pt x="1" y="25"/>
                    <a:pt x="1" y="25"/>
                    <a:pt x="1" y="25"/>
                  </a:cubicBezTo>
                  <a:cubicBezTo>
                    <a:pt x="10" y="19"/>
                    <a:pt x="17" y="13"/>
                    <a:pt x="21" y="7"/>
                  </a:cubicBezTo>
                  <a:close/>
                </a:path>
              </a:pathLst>
            </a:custGeom>
            <a:solidFill>
              <a:srgbClr val="CD95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 name="Freeform 3462">
              <a:extLst>
                <a:ext uri="{FF2B5EF4-FFF2-40B4-BE49-F238E27FC236}">
                  <a16:creationId xmlns:a16="http://schemas.microsoft.com/office/drawing/2014/main" id="{520BA9C8-2058-D84F-E7FC-8AB129EACD57}"/>
                </a:ext>
              </a:extLst>
            </p:cNvPr>
            <p:cNvSpPr>
              <a:spLocks/>
            </p:cNvSpPr>
            <p:nvPr/>
          </p:nvSpPr>
          <p:spPr bwMode="auto">
            <a:xfrm>
              <a:off x="5921623" y="5871978"/>
              <a:ext cx="1915518" cy="2548440"/>
            </a:xfrm>
            <a:custGeom>
              <a:avLst/>
              <a:gdLst>
                <a:gd name="T0" fmla="*/ 17 w 96"/>
                <a:gd name="T1" fmla="*/ 75 h 131"/>
                <a:gd name="T2" fmla="*/ 16 w 96"/>
                <a:gd name="T3" fmla="*/ 21 h 131"/>
                <a:gd name="T4" fmla="*/ 13 w 96"/>
                <a:gd name="T5" fmla="*/ 4 h 131"/>
                <a:gd name="T6" fmla="*/ 37 w 96"/>
                <a:gd name="T7" fmla="*/ 0 h 131"/>
                <a:gd name="T8" fmla="*/ 45 w 96"/>
                <a:gd name="T9" fmla="*/ 9 h 131"/>
                <a:gd name="T10" fmla="*/ 61 w 96"/>
                <a:gd name="T11" fmla="*/ 0 h 131"/>
                <a:gd name="T12" fmla="*/ 89 w 96"/>
                <a:gd name="T13" fmla="*/ 3 h 131"/>
                <a:gd name="T14" fmla="*/ 81 w 96"/>
                <a:gd name="T15" fmla="*/ 66 h 131"/>
                <a:gd name="T16" fmla="*/ 96 w 96"/>
                <a:gd name="T17" fmla="*/ 131 h 131"/>
                <a:gd name="T18" fmla="*/ 53 w 96"/>
                <a:gd name="T19" fmla="*/ 131 h 131"/>
                <a:gd name="T20" fmla="*/ 40 w 96"/>
                <a:gd name="T21" fmla="*/ 103 h 131"/>
                <a:gd name="T22" fmla="*/ 27 w 96"/>
                <a:gd name="T23" fmla="*/ 131 h 131"/>
                <a:gd name="T24" fmla="*/ 0 w 96"/>
                <a:gd name="T25" fmla="*/ 131 h 131"/>
                <a:gd name="T26" fmla="*/ 17 w 96"/>
                <a:gd name="T27" fmla="*/ 75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6" h="131">
                  <a:moveTo>
                    <a:pt x="17" y="75"/>
                  </a:moveTo>
                  <a:cubicBezTo>
                    <a:pt x="18" y="57"/>
                    <a:pt x="18" y="39"/>
                    <a:pt x="16" y="21"/>
                  </a:cubicBezTo>
                  <a:cubicBezTo>
                    <a:pt x="13" y="4"/>
                    <a:pt x="13" y="4"/>
                    <a:pt x="13" y="4"/>
                  </a:cubicBezTo>
                  <a:cubicBezTo>
                    <a:pt x="37" y="0"/>
                    <a:pt x="37" y="0"/>
                    <a:pt x="37" y="0"/>
                  </a:cubicBezTo>
                  <a:cubicBezTo>
                    <a:pt x="45" y="9"/>
                    <a:pt x="45" y="9"/>
                    <a:pt x="45" y="9"/>
                  </a:cubicBezTo>
                  <a:cubicBezTo>
                    <a:pt x="61" y="0"/>
                    <a:pt x="61" y="0"/>
                    <a:pt x="61" y="0"/>
                  </a:cubicBezTo>
                  <a:cubicBezTo>
                    <a:pt x="89" y="3"/>
                    <a:pt x="89" y="3"/>
                    <a:pt x="89" y="3"/>
                  </a:cubicBezTo>
                  <a:cubicBezTo>
                    <a:pt x="91" y="24"/>
                    <a:pt x="88" y="46"/>
                    <a:pt x="81" y="66"/>
                  </a:cubicBezTo>
                  <a:cubicBezTo>
                    <a:pt x="96" y="131"/>
                    <a:pt x="96" y="131"/>
                    <a:pt x="96" y="131"/>
                  </a:cubicBezTo>
                  <a:cubicBezTo>
                    <a:pt x="53" y="131"/>
                    <a:pt x="53" y="131"/>
                    <a:pt x="53" y="131"/>
                  </a:cubicBezTo>
                  <a:cubicBezTo>
                    <a:pt x="40" y="103"/>
                    <a:pt x="40" y="103"/>
                    <a:pt x="40" y="103"/>
                  </a:cubicBezTo>
                  <a:cubicBezTo>
                    <a:pt x="27" y="131"/>
                    <a:pt x="27" y="131"/>
                    <a:pt x="27" y="131"/>
                  </a:cubicBezTo>
                  <a:cubicBezTo>
                    <a:pt x="0" y="131"/>
                    <a:pt x="0" y="131"/>
                    <a:pt x="0" y="131"/>
                  </a:cubicBezTo>
                  <a:lnTo>
                    <a:pt x="17" y="75"/>
                  </a:ln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en-US"/>
            </a:p>
          </p:txBody>
        </p:sp>
        <p:sp>
          <p:nvSpPr>
            <p:cNvPr id="77" name="Freeform 3463">
              <a:extLst>
                <a:ext uri="{FF2B5EF4-FFF2-40B4-BE49-F238E27FC236}">
                  <a16:creationId xmlns:a16="http://schemas.microsoft.com/office/drawing/2014/main" id="{38DF99CB-3865-CAD9-5EA9-2706C1CD1D0D}"/>
                </a:ext>
              </a:extLst>
            </p:cNvPr>
            <p:cNvSpPr>
              <a:spLocks/>
            </p:cNvSpPr>
            <p:nvPr/>
          </p:nvSpPr>
          <p:spPr bwMode="auto">
            <a:xfrm>
              <a:off x="6537312" y="5871978"/>
              <a:ext cx="752529" cy="1341284"/>
            </a:xfrm>
            <a:custGeom>
              <a:avLst/>
              <a:gdLst>
                <a:gd name="T0" fmla="*/ 6 w 38"/>
                <a:gd name="T1" fmla="*/ 53 h 69"/>
                <a:gd name="T2" fmla="*/ 10 w 38"/>
                <a:gd name="T3" fmla="*/ 69 h 69"/>
                <a:gd name="T4" fmla="*/ 20 w 38"/>
                <a:gd name="T5" fmla="*/ 56 h 69"/>
                <a:gd name="T6" fmla="*/ 38 w 38"/>
                <a:gd name="T7" fmla="*/ 1 h 69"/>
                <a:gd name="T8" fmla="*/ 31 w 38"/>
                <a:gd name="T9" fmla="*/ 0 h 69"/>
                <a:gd name="T10" fmla="*/ 15 w 38"/>
                <a:gd name="T11" fmla="*/ 9 h 69"/>
                <a:gd name="T12" fmla="*/ 7 w 38"/>
                <a:gd name="T13" fmla="*/ 0 h 69"/>
                <a:gd name="T14" fmla="*/ 1 w 38"/>
                <a:gd name="T15" fmla="*/ 1 h 69"/>
                <a:gd name="T16" fmla="*/ 6 w 38"/>
                <a:gd name="T17" fmla="*/ 53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69">
                  <a:moveTo>
                    <a:pt x="6" y="53"/>
                  </a:moveTo>
                  <a:cubicBezTo>
                    <a:pt x="7" y="59"/>
                    <a:pt x="9" y="64"/>
                    <a:pt x="10" y="69"/>
                  </a:cubicBezTo>
                  <a:cubicBezTo>
                    <a:pt x="14" y="65"/>
                    <a:pt x="17" y="61"/>
                    <a:pt x="20" y="56"/>
                  </a:cubicBezTo>
                  <a:cubicBezTo>
                    <a:pt x="30" y="39"/>
                    <a:pt x="36" y="20"/>
                    <a:pt x="38" y="1"/>
                  </a:cubicBezTo>
                  <a:cubicBezTo>
                    <a:pt x="31" y="0"/>
                    <a:pt x="31" y="0"/>
                    <a:pt x="31" y="0"/>
                  </a:cubicBezTo>
                  <a:cubicBezTo>
                    <a:pt x="15" y="9"/>
                    <a:pt x="15" y="9"/>
                    <a:pt x="15" y="9"/>
                  </a:cubicBezTo>
                  <a:cubicBezTo>
                    <a:pt x="7" y="0"/>
                    <a:pt x="7" y="0"/>
                    <a:pt x="7" y="0"/>
                  </a:cubicBezTo>
                  <a:cubicBezTo>
                    <a:pt x="1" y="1"/>
                    <a:pt x="1" y="1"/>
                    <a:pt x="1" y="1"/>
                  </a:cubicBezTo>
                  <a:cubicBezTo>
                    <a:pt x="0" y="18"/>
                    <a:pt x="1" y="36"/>
                    <a:pt x="6" y="53"/>
                  </a:cubicBezTo>
                  <a:close/>
                </a:path>
              </a:pathLst>
            </a:custGeom>
            <a:solidFill>
              <a:srgbClr val="F8F0E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 name="Freeform 3464">
              <a:extLst>
                <a:ext uri="{FF2B5EF4-FFF2-40B4-BE49-F238E27FC236}">
                  <a16:creationId xmlns:a16="http://schemas.microsoft.com/office/drawing/2014/main" id="{527BFF10-9B78-B8AD-FAD2-72DE1C8F9DC5}"/>
                </a:ext>
              </a:extLst>
            </p:cNvPr>
            <p:cNvSpPr>
              <a:spLocks/>
            </p:cNvSpPr>
            <p:nvPr/>
          </p:nvSpPr>
          <p:spPr bwMode="auto">
            <a:xfrm>
              <a:off x="6537312" y="5871978"/>
              <a:ext cx="752529" cy="357673"/>
            </a:xfrm>
            <a:custGeom>
              <a:avLst/>
              <a:gdLst>
                <a:gd name="T0" fmla="*/ 33 w 33"/>
                <a:gd name="T1" fmla="*/ 1 h 16"/>
                <a:gd name="T2" fmla="*/ 27 w 33"/>
                <a:gd name="T3" fmla="*/ 0 h 16"/>
                <a:gd name="T4" fmla="*/ 13 w 33"/>
                <a:gd name="T5" fmla="*/ 8 h 16"/>
                <a:gd name="T6" fmla="*/ 6 w 33"/>
                <a:gd name="T7" fmla="*/ 0 h 16"/>
                <a:gd name="T8" fmla="*/ 0 w 33"/>
                <a:gd name="T9" fmla="*/ 1 h 16"/>
                <a:gd name="T10" fmla="*/ 5 w 33"/>
                <a:gd name="T11" fmla="*/ 16 h 16"/>
                <a:gd name="T12" fmla="*/ 13 w 33"/>
                <a:gd name="T13" fmla="*/ 9 h 16"/>
                <a:gd name="T14" fmla="*/ 19 w 33"/>
                <a:gd name="T15" fmla="*/ 16 h 16"/>
                <a:gd name="T16" fmla="*/ 33 w 33"/>
                <a:gd name="T17" fmla="*/ 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16">
                  <a:moveTo>
                    <a:pt x="33" y="1"/>
                  </a:moveTo>
                  <a:lnTo>
                    <a:pt x="27" y="0"/>
                  </a:lnTo>
                  <a:lnTo>
                    <a:pt x="13" y="8"/>
                  </a:lnTo>
                  <a:lnTo>
                    <a:pt x="6" y="0"/>
                  </a:lnTo>
                  <a:lnTo>
                    <a:pt x="0" y="1"/>
                  </a:lnTo>
                  <a:lnTo>
                    <a:pt x="5" y="16"/>
                  </a:lnTo>
                  <a:lnTo>
                    <a:pt x="13" y="9"/>
                  </a:lnTo>
                  <a:lnTo>
                    <a:pt x="19" y="16"/>
                  </a:lnTo>
                  <a:lnTo>
                    <a:pt x="33" y="1"/>
                  </a:lnTo>
                  <a:close/>
                </a:path>
              </a:pathLst>
            </a:custGeom>
            <a:solidFill>
              <a:srgbClr val="E3DF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 name="Freeform 3465">
              <a:extLst>
                <a:ext uri="{FF2B5EF4-FFF2-40B4-BE49-F238E27FC236}">
                  <a16:creationId xmlns:a16="http://schemas.microsoft.com/office/drawing/2014/main" id="{559CEF74-32E8-FEC1-6CDD-A6602AAFDE64}"/>
                </a:ext>
              </a:extLst>
            </p:cNvPr>
            <p:cNvSpPr>
              <a:spLocks/>
            </p:cNvSpPr>
            <p:nvPr/>
          </p:nvSpPr>
          <p:spPr bwMode="auto">
            <a:xfrm>
              <a:off x="6651338" y="6073168"/>
              <a:ext cx="273645" cy="1140096"/>
            </a:xfrm>
            <a:custGeom>
              <a:avLst/>
              <a:gdLst>
                <a:gd name="T0" fmla="*/ 0 w 14"/>
                <a:gd name="T1" fmla="*/ 43 h 59"/>
                <a:gd name="T2" fmla="*/ 4 w 14"/>
                <a:gd name="T3" fmla="*/ 59 h 59"/>
                <a:gd name="T4" fmla="*/ 14 w 14"/>
                <a:gd name="T5" fmla="*/ 46 h 59"/>
                <a:gd name="T6" fmla="*/ 9 w 14"/>
                <a:gd name="T7" fmla="*/ 11 h 59"/>
                <a:gd name="T8" fmla="*/ 13 w 14"/>
                <a:gd name="T9" fmla="*/ 5 h 59"/>
                <a:gd name="T10" fmla="*/ 9 w 14"/>
                <a:gd name="T11" fmla="*/ 0 h 59"/>
                <a:gd name="T12" fmla="*/ 4 w 14"/>
                <a:gd name="T13" fmla="*/ 5 h 59"/>
                <a:gd name="T14" fmla="*/ 6 w 14"/>
                <a:gd name="T15" fmla="*/ 11 h 59"/>
                <a:gd name="T16" fmla="*/ 0 w 14"/>
                <a:gd name="T17" fmla="*/ 43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59">
                  <a:moveTo>
                    <a:pt x="0" y="43"/>
                  </a:moveTo>
                  <a:cubicBezTo>
                    <a:pt x="1" y="49"/>
                    <a:pt x="3" y="54"/>
                    <a:pt x="4" y="59"/>
                  </a:cubicBezTo>
                  <a:cubicBezTo>
                    <a:pt x="8" y="55"/>
                    <a:pt x="11" y="51"/>
                    <a:pt x="14" y="46"/>
                  </a:cubicBezTo>
                  <a:cubicBezTo>
                    <a:pt x="9" y="11"/>
                    <a:pt x="9" y="11"/>
                    <a:pt x="9" y="11"/>
                  </a:cubicBezTo>
                  <a:cubicBezTo>
                    <a:pt x="13" y="5"/>
                    <a:pt x="13" y="5"/>
                    <a:pt x="13" y="5"/>
                  </a:cubicBezTo>
                  <a:cubicBezTo>
                    <a:pt x="9" y="0"/>
                    <a:pt x="9" y="0"/>
                    <a:pt x="9" y="0"/>
                  </a:cubicBezTo>
                  <a:cubicBezTo>
                    <a:pt x="4" y="5"/>
                    <a:pt x="4" y="5"/>
                    <a:pt x="4" y="5"/>
                  </a:cubicBezTo>
                  <a:cubicBezTo>
                    <a:pt x="6" y="11"/>
                    <a:pt x="6" y="11"/>
                    <a:pt x="6" y="11"/>
                  </a:cubicBezTo>
                  <a:lnTo>
                    <a:pt x="0" y="43"/>
                  </a:lnTo>
                  <a:close/>
                </a:path>
              </a:pathLst>
            </a:custGeom>
            <a:solidFill>
              <a:srgbClr val="4440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 name="Freeform 3473">
              <a:extLst>
                <a:ext uri="{FF2B5EF4-FFF2-40B4-BE49-F238E27FC236}">
                  <a16:creationId xmlns:a16="http://schemas.microsoft.com/office/drawing/2014/main" id="{3383390E-ED09-240B-0CFE-05AF7C90896A}"/>
                </a:ext>
              </a:extLst>
            </p:cNvPr>
            <p:cNvSpPr>
              <a:spLocks/>
            </p:cNvSpPr>
            <p:nvPr/>
          </p:nvSpPr>
          <p:spPr bwMode="auto">
            <a:xfrm>
              <a:off x="7517884" y="6609681"/>
              <a:ext cx="136823" cy="178841"/>
            </a:xfrm>
            <a:custGeom>
              <a:avLst/>
              <a:gdLst>
                <a:gd name="T0" fmla="*/ 6 w 7"/>
                <a:gd name="T1" fmla="*/ 9 h 9"/>
                <a:gd name="T2" fmla="*/ 6 w 7"/>
                <a:gd name="T3" fmla="*/ 8 h 9"/>
                <a:gd name="T4" fmla="*/ 6 w 7"/>
                <a:gd name="T5" fmla="*/ 8 h 9"/>
                <a:gd name="T6" fmla="*/ 0 w 7"/>
                <a:gd name="T7" fmla="*/ 0 h 9"/>
                <a:gd name="T8" fmla="*/ 0 w 7"/>
                <a:gd name="T9" fmla="*/ 0 h 9"/>
                <a:gd name="T10" fmla="*/ 0 w 7"/>
                <a:gd name="T11" fmla="*/ 0 h 9"/>
                <a:gd name="T12" fmla="*/ 6 w 7"/>
                <a:gd name="T13" fmla="*/ 8 h 9"/>
                <a:gd name="T14" fmla="*/ 6 w 7"/>
                <a:gd name="T15" fmla="*/ 9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9">
                  <a:moveTo>
                    <a:pt x="6" y="9"/>
                  </a:moveTo>
                  <a:cubicBezTo>
                    <a:pt x="6" y="8"/>
                    <a:pt x="6" y="8"/>
                    <a:pt x="6" y="8"/>
                  </a:cubicBezTo>
                  <a:cubicBezTo>
                    <a:pt x="7" y="8"/>
                    <a:pt x="7" y="8"/>
                    <a:pt x="6" y="8"/>
                  </a:cubicBezTo>
                  <a:cubicBezTo>
                    <a:pt x="0" y="0"/>
                    <a:pt x="0" y="0"/>
                    <a:pt x="0" y="0"/>
                  </a:cubicBezTo>
                  <a:cubicBezTo>
                    <a:pt x="0" y="0"/>
                    <a:pt x="0" y="0"/>
                    <a:pt x="0" y="0"/>
                  </a:cubicBezTo>
                  <a:cubicBezTo>
                    <a:pt x="0" y="0"/>
                    <a:pt x="0" y="0"/>
                    <a:pt x="0" y="0"/>
                  </a:cubicBezTo>
                  <a:cubicBezTo>
                    <a:pt x="6" y="8"/>
                    <a:pt x="6" y="8"/>
                    <a:pt x="6" y="8"/>
                  </a:cubicBezTo>
                  <a:lnTo>
                    <a:pt x="6" y="9"/>
                  </a:lnTo>
                  <a:close/>
                </a:path>
              </a:pathLst>
            </a:custGeom>
            <a:solidFill>
              <a:srgbClr val="2C75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81" name="Group 80">
              <a:extLst>
                <a:ext uri="{FF2B5EF4-FFF2-40B4-BE49-F238E27FC236}">
                  <a16:creationId xmlns:a16="http://schemas.microsoft.com/office/drawing/2014/main" id="{B424953B-A5EF-4D1D-27CF-36781575FB24}"/>
                </a:ext>
              </a:extLst>
            </p:cNvPr>
            <p:cNvGrpSpPr/>
            <p:nvPr/>
          </p:nvGrpSpPr>
          <p:grpSpPr>
            <a:xfrm flipH="1">
              <a:off x="5821086" y="5923691"/>
              <a:ext cx="2397750" cy="1949401"/>
              <a:chOff x="17290375" y="5460471"/>
              <a:chExt cx="2683191" cy="1919877"/>
            </a:xfrm>
          </p:grpSpPr>
          <p:sp>
            <p:nvSpPr>
              <p:cNvPr id="116" name="Freeform 4871">
                <a:extLst>
                  <a:ext uri="{FF2B5EF4-FFF2-40B4-BE49-F238E27FC236}">
                    <a16:creationId xmlns:a16="http://schemas.microsoft.com/office/drawing/2014/main" id="{71185218-C8B4-563D-38FD-57D80FA55222}"/>
                  </a:ext>
                </a:extLst>
              </p:cNvPr>
              <p:cNvSpPr>
                <a:spLocks/>
              </p:cNvSpPr>
              <p:nvPr/>
            </p:nvSpPr>
            <p:spPr bwMode="auto">
              <a:xfrm>
                <a:off x="17290375" y="5460471"/>
                <a:ext cx="832719" cy="1919877"/>
              </a:xfrm>
              <a:custGeom>
                <a:avLst/>
                <a:gdLst>
                  <a:gd name="T0" fmla="*/ 27 w 41"/>
                  <a:gd name="T1" fmla="*/ 0 h 96"/>
                  <a:gd name="T2" fmla="*/ 20 w 41"/>
                  <a:gd name="T3" fmla="*/ 9 h 96"/>
                  <a:gd name="T4" fmla="*/ 3 w 41"/>
                  <a:gd name="T5" fmla="*/ 73 h 96"/>
                  <a:gd name="T6" fmla="*/ 40 w 41"/>
                  <a:gd name="T7" fmla="*/ 75 h 96"/>
                  <a:gd name="T8" fmla="*/ 27 w 41"/>
                  <a:gd name="T9" fmla="*/ 0 h 96"/>
                </a:gdLst>
                <a:ahLst/>
                <a:cxnLst>
                  <a:cxn ang="0">
                    <a:pos x="T0" y="T1"/>
                  </a:cxn>
                  <a:cxn ang="0">
                    <a:pos x="T2" y="T3"/>
                  </a:cxn>
                  <a:cxn ang="0">
                    <a:pos x="T4" y="T5"/>
                  </a:cxn>
                  <a:cxn ang="0">
                    <a:pos x="T6" y="T7"/>
                  </a:cxn>
                  <a:cxn ang="0">
                    <a:pos x="T8" y="T9"/>
                  </a:cxn>
                </a:cxnLst>
                <a:rect l="0" t="0" r="r" b="b"/>
                <a:pathLst>
                  <a:path w="41" h="96">
                    <a:moveTo>
                      <a:pt x="27" y="0"/>
                    </a:moveTo>
                    <a:cubicBezTo>
                      <a:pt x="27" y="0"/>
                      <a:pt x="24" y="2"/>
                      <a:pt x="20" y="9"/>
                    </a:cubicBezTo>
                    <a:cubicBezTo>
                      <a:pt x="15" y="16"/>
                      <a:pt x="0" y="53"/>
                      <a:pt x="3" y="73"/>
                    </a:cubicBezTo>
                    <a:cubicBezTo>
                      <a:pt x="7" y="96"/>
                      <a:pt x="38" y="78"/>
                      <a:pt x="40" y="75"/>
                    </a:cubicBezTo>
                    <a:cubicBezTo>
                      <a:pt x="41" y="71"/>
                      <a:pt x="41" y="0"/>
                      <a:pt x="27" y="0"/>
                    </a:cubicBez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 name="Freeform 4889">
                <a:extLst>
                  <a:ext uri="{FF2B5EF4-FFF2-40B4-BE49-F238E27FC236}">
                    <a16:creationId xmlns:a16="http://schemas.microsoft.com/office/drawing/2014/main" id="{B69F460F-D0C8-4D17-5D1E-3F0CAB984877}"/>
                  </a:ext>
                </a:extLst>
              </p:cNvPr>
              <p:cNvSpPr>
                <a:spLocks/>
              </p:cNvSpPr>
              <p:nvPr/>
            </p:nvSpPr>
            <p:spPr bwMode="auto">
              <a:xfrm>
                <a:off x="17683588" y="6246923"/>
                <a:ext cx="647669" cy="439497"/>
              </a:xfrm>
              <a:custGeom>
                <a:avLst/>
                <a:gdLst>
                  <a:gd name="T0" fmla="*/ 32 w 33"/>
                  <a:gd name="T1" fmla="*/ 11 h 22"/>
                  <a:gd name="T2" fmla="*/ 18 w 33"/>
                  <a:gd name="T3" fmla="*/ 1 h 22"/>
                  <a:gd name="T4" fmla="*/ 2 w 33"/>
                  <a:gd name="T5" fmla="*/ 7 h 22"/>
                  <a:gd name="T6" fmla="*/ 15 w 33"/>
                  <a:gd name="T7" fmla="*/ 6 h 22"/>
                  <a:gd name="T8" fmla="*/ 2 w 33"/>
                  <a:gd name="T9" fmla="*/ 15 h 22"/>
                  <a:gd name="T10" fmla="*/ 23 w 33"/>
                  <a:gd name="T11" fmla="*/ 20 h 22"/>
                  <a:gd name="T12" fmla="*/ 32 w 33"/>
                  <a:gd name="T13" fmla="*/ 11 h 22"/>
                </a:gdLst>
                <a:ahLst/>
                <a:cxnLst>
                  <a:cxn ang="0">
                    <a:pos x="T0" y="T1"/>
                  </a:cxn>
                  <a:cxn ang="0">
                    <a:pos x="T2" y="T3"/>
                  </a:cxn>
                  <a:cxn ang="0">
                    <a:pos x="T4" y="T5"/>
                  </a:cxn>
                  <a:cxn ang="0">
                    <a:pos x="T6" y="T7"/>
                  </a:cxn>
                  <a:cxn ang="0">
                    <a:pos x="T8" y="T9"/>
                  </a:cxn>
                  <a:cxn ang="0">
                    <a:pos x="T10" y="T11"/>
                  </a:cxn>
                  <a:cxn ang="0">
                    <a:pos x="T12" y="T13"/>
                  </a:cxn>
                </a:cxnLst>
                <a:rect l="0" t="0" r="r" b="b"/>
                <a:pathLst>
                  <a:path w="33" h="22">
                    <a:moveTo>
                      <a:pt x="32" y="11"/>
                    </a:moveTo>
                    <a:cubicBezTo>
                      <a:pt x="32" y="11"/>
                      <a:pt x="24" y="2"/>
                      <a:pt x="18" y="1"/>
                    </a:cubicBezTo>
                    <a:cubicBezTo>
                      <a:pt x="11" y="0"/>
                      <a:pt x="4" y="4"/>
                      <a:pt x="2" y="7"/>
                    </a:cubicBezTo>
                    <a:cubicBezTo>
                      <a:pt x="0" y="10"/>
                      <a:pt x="9" y="4"/>
                      <a:pt x="15" y="6"/>
                    </a:cubicBezTo>
                    <a:cubicBezTo>
                      <a:pt x="10" y="8"/>
                      <a:pt x="5" y="10"/>
                      <a:pt x="2" y="15"/>
                    </a:cubicBezTo>
                    <a:cubicBezTo>
                      <a:pt x="3" y="18"/>
                      <a:pt x="15" y="22"/>
                      <a:pt x="23" y="20"/>
                    </a:cubicBezTo>
                    <a:cubicBezTo>
                      <a:pt x="31" y="19"/>
                      <a:pt x="33" y="16"/>
                      <a:pt x="32" y="11"/>
                    </a:cubicBezTo>
                    <a:close/>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8" name="Freeform 4890">
                <a:extLst>
                  <a:ext uri="{FF2B5EF4-FFF2-40B4-BE49-F238E27FC236}">
                    <a16:creationId xmlns:a16="http://schemas.microsoft.com/office/drawing/2014/main" id="{8AB7B53F-874F-1571-2EFA-A03519A7329C}"/>
                  </a:ext>
                </a:extLst>
              </p:cNvPr>
              <p:cNvSpPr>
                <a:spLocks/>
              </p:cNvSpPr>
              <p:nvPr/>
            </p:nvSpPr>
            <p:spPr bwMode="auto">
              <a:xfrm>
                <a:off x="18123085" y="5475348"/>
                <a:ext cx="1850481" cy="1688567"/>
              </a:xfrm>
              <a:custGeom>
                <a:avLst/>
                <a:gdLst>
                  <a:gd name="T0" fmla="*/ 86 w 92"/>
                  <a:gd name="T1" fmla="*/ 74 h 84"/>
                  <a:gd name="T2" fmla="*/ 38 w 92"/>
                  <a:gd name="T3" fmla="*/ 78 h 84"/>
                  <a:gd name="T4" fmla="*/ 0 w 92"/>
                  <a:gd name="T5" fmla="*/ 66 h 84"/>
                  <a:gd name="T6" fmla="*/ 9 w 92"/>
                  <a:gd name="T7" fmla="*/ 48 h 84"/>
                  <a:gd name="T8" fmla="*/ 54 w 92"/>
                  <a:gd name="T9" fmla="*/ 53 h 84"/>
                  <a:gd name="T10" fmla="*/ 61 w 92"/>
                  <a:gd name="T11" fmla="*/ 53 h 84"/>
                  <a:gd name="T12" fmla="*/ 73 w 92"/>
                  <a:gd name="T13" fmla="*/ 0 h 84"/>
                  <a:gd name="T14" fmla="*/ 87 w 92"/>
                  <a:gd name="T15" fmla="*/ 21 h 84"/>
                  <a:gd name="T16" fmla="*/ 86 w 92"/>
                  <a:gd name="T17" fmla="*/ 7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2" h="84">
                    <a:moveTo>
                      <a:pt x="86" y="74"/>
                    </a:moveTo>
                    <a:cubicBezTo>
                      <a:pt x="83" y="80"/>
                      <a:pt x="65" y="84"/>
                      <a:pt x="38" y="78"/>
                    </a:cubicBezTo>
                    <a:cubicBezTo>
                      <a:pt x="27" y="76"/>
                      <a:pt x="14" y="72"/>
                      <a:pt x="0" y="66"/>
                    </a:cubicBezTo>
                    <a:cubicBezTo>
                      <a:pt x="6" y="54"/>
                      <a:pt x="9" y="48"/>
                      <a:pt x="9" y="48"/>
                    </a:cubicBezTo>
                    <a:cubicBezTo>
                      <a:pt x="54" y="53"/>
                      <a:pt x="54" y="53"/>
                      <a:pt x="54" y="53"/>
                    </a:cubicBezTo>
                    <a:cubicBezTo>
                      <a:pt x="61" y="53"/>
                      <a:pt x="61" y="53"/>
                      <a:pt x="61" y="53"/>
                    </a:cubicBezTo>
                    <a:cubicBezTo>
                      <a:pt x="61" y="53"/>
                      <a:pt x="62" y="1"/>
                      <a:pt x="73" y="0"/>
                    </a:cubicBezTo>
                    <a:cubicBezTo>
                      <a:pt x="73" y="0"/>
                      <a:pt x="82" y="4"/>
                      <a:pt x="87" y="21"/>
                    </a:cubicBezTo>
                    <a:cubicBezTo>
                      <a:pt x="92" y="40"/>
                      <a:pt x="91" y="65"/>
                      <a:pt x="86" y="74"/>
                    </a:cubicBez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9" name="Freeform 4891">
                <a:extLst>
                  <a:ext uri="{FF2B5EF4-FFF2-40B4-BE49-F238E27FC236}">
                    <a16:creationId xmlns:a16="http://schemas.microsoft.com/office/drawing/2014/main" id="{A1055F16-24A4-07E2-0E50-288BC29BD110}"/>
                  </a:ext>
                </a:extLst>
              </p:cNvPr>
              <p:cNvSpPr>
                <a:spLocks/>
              </p:cNvSpPr>
              <p:nvPr/>
            </p:nvSpPr>
            <p:spPr bwMode="auto">
              <a:xfrm>
                <a:off x="18123085" y="6408836"/>
                <a:ext cx="1156553" cy="601402"/>
              </a:xfrm>
              <a:custGeom>
                <a:avLst/>
                <a:gdLst>
                  <a:gd name="T0" fmla="*/ 58 w 58"/>
                  <a:gd name="T1" fmla="*/ 20 h 30"/>
                  <a:gd name="T2" fmla="*/ 38 w 58"/>
                  <a:gd name="T3" fmla="*/ 30 h 30"/>
                  <a:gd name="T4" fmla="*/ 0 w 58"/>
                  <a:gd name="T5" fmla="*/ 18 h 30"/>
                  <a:gd name="T6" fmla="*/ 9 w 58"/>
                  <a:gd name="T7" fmla="*/ 0 h 30"/>
                  <a:gd name="T8" fmla="*/ 54 w 58"/>
                  <a:gd name="T9" fmla="*/ 5 h 30"/>
                  <a:gd name="T10" fmla="*/ 58 w 58"/>
                  <a:gd name="T11" fmla="*/ 20 h 30"/>
                </a:gdLst>
                <a:ahLst/>
                <a:cxnLst>
                  <a:cxn ang="0">
                    <a:pos x="T0" y="T1"/>
                  </a:cxn>
                  <a:cxn ang="0">
                    <a:pos x="T2" y="T3"/>
                  </a:cxn>
                  <a:cxn ang="0">
                    <a:pos x="T4" y="T5"/>
                  </a:cxn>
                  <a:cxn ang="0">
                    <a:pos x="T6" y="T7"/>
                  </a:cxn>
                  <a:cxn ang="0">
                    <a:pos x="T8" y="T9"/>
                  </a:cxn>
                  <a:cxn ang="0">
                    <a:pos x="T10" y="T11"/>
                  </a:cxn>
                </a:cxnLst>
                <a:rect l="0" t="0" r="r" b="b"/>
                <a:pathLst>
                  <a:path w="58" h="30">
                    <a:moveTo>
                      <a:pt x="58" y="20"/>
                    </a:moveTo>
                    <a:cubicBezTo>
                      <a:pt x="55" y="23"/>
                      <a:pt x="45" y="28"/>
                      <a:pt x="38" y="30"/>
                    </a:cubicBezTo>
                    <a:cubicBezTo>
                      <a:pt x="27" y="28"/>
                      <a:pt x="14" y="24"/>
                      <a:pt x="0" y="18"/>
                    </a:cubicBezTo>
                    <a:cubicBezTo>
                      <a:pt x="6" y="6"/>
                      <a:pt x="9" y="0"/>
                      <a:pt x="9" y="0"/>
                    </a:cubicBezTo>
                    <a:cubicBezTo>
                      <a:pt x="54" y="5"/>
                      <a:pt x="54" y="5"/>
                      <a:pt x="54" y="5"/>
                    </a:cubicBezTo>
                    <a:cubicBezTo>
                      <a:pt x="56" y="10"/>
                      <a:pt x="57" y="16"/>
                      <a:pt x="58" y="20"/>
                    </a:cubicBezTo>
                    <a:close/>
                  </a:path>
                </a:pathLst>
              </a:custGeom>
              <a:solidFill>
                <a:schemeClr val="accent4">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0" name="Freeform 4892">
                <a:extLst>
                  <a:ext uri="{FF2B5EF4-FFF2-40B4-BE49-F238E27FC236}">
                    <a16:creationId xmlns:a16="http://schemas.microsoft.com/office/drawing/2014/main" id="{E721B13C-4B55-3341-6637-D14DCA41B6A0}"/>
                  </a:ext>
                </a:extLst>
              </p:cNvPr>
              <p:cNvSpPr>
                <a:spLocks/>
              </p:cNvSpPr>
              <p:nvPr/>
            </p:nvSpPr>
            <p:spPr bwMode="auto">
              <a:xfrm>
                <a:off x="18955804" y="6246923"/>
                <a:ext cx="601402" cy="393230"/>
              </a:xfrm>
              <a:custGeom>
                <a:avLst/>
                <a:gdLst>
                  <a:gd name="T0" fmla="*/ 0 w 30"/>
                  <a:gd name="T1" fmla="*/ 8 h 20"/>
                  <a:gd name="T2" fmla="*/ 18 w 30"/>
                  <a:gd name="T3" fmla="*/ 0 h 20"/>
                  <a:gd name="T4" fmla="*/ 28 w 30"/>
                  <a:gd name="T5" fmla="*/ 13 h 20"/>
                  <a:gd name="T6" fmla="*/ 4 w 30"/>
                  <a:gd name="T7" fmla="*/ 20 h 20"/>
                  <a:gd name="T8" fmla="*/ 0 w 30"/>
                  <a:gd name="T9" fmla="*/ 8 h 20"/>
                </a:gdLst>
                <a:ahLst/>
                <a:cxnLst>
                  <a:cxn ang="0">
                    <a:pos x="T0" y="T1"/>
                  </a:cxn>
                  <a:cxn ang="0">
                    <a:pos x="T2" y="T3"/>
                  </a:cxn>
                  <a:cxn ang="0">
                    <a:pos x="T4" y="T5"/>
                  </a:cxn>
                  <a:cxn ang="0">
                    <a:pos x="T6" y="T7"/>
                  </a:cxn>
                  <a:cxn ang="0">
                    <a:pos x="T8" y="T9"/>
                  </a:cxn>
                </a:cxnLst>
                <a:rect l="0" t="0" r="r" b="b"/>
                <a:pathLst>
                  <a:path w="30" h="20">
                    <a:moveTo>
                      <a:pt x="0" y="8"/>
                    </a:moveTo>
                    <a:cubicBezTo>
                      <a:pt x="0" y="8"/>
                      <a:pt x="12" y="0"/>
                      <a:pt x="18" y="0"/>
                    </a:cubicBezTo>
                    <a:cubicBezTo>
                      <a:pt x="27" y="2"/>
                      <a:pt x="30" y="10"/>
                      <a:pt x="28" y="13"/>
                    </a:cubicBezTo>
                    <a:cubicBezTo>
                      <a:pt x="28" y="15"/>
                      <a:pt x="4" y="20"/>
                      <a:pt x="4" y="20"/>
                    </a:cubicBezTo>
                    <a:lnTo>
                      <a:pt x="0" y="8"/>
                    </a:lnTo>
                    <a:close/>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1" name="Freeform 4893">
                <a:extLst>
                  <a:ext uri="{FF2B5EF4-FFF2-40B4-BE49-F238E27FC236}">
                    <a16:creationId xmlns:a16="http://schemas.microsoft.com/office/drawing/2014/main" id="{03F96CE6-79E2-93AC-6EEC-FA9B5EEFADBA}"/>
                  </a:ext>
                </a:extLst>
              </p:cNvPr>
              <p:cNvSpPr>
                <a:spLocks/>
              </p:cNvSpPr>
              <p:nvPr/>
            </p:nvSpPr>
            <p:spPr bwMode="auto">
              <a:xfrm>
                <a:off x="17406021" y="6246923"/>
                <a:ext cx="1757956" cy="925236"/>
              </a:xfrm>
              <a:custGeom>
                <a:avLst/>
                <a:gdLst>
                  <a:gd name="T0" fmla="*/ 12 w 88"/>
                  <a:gd name="T1" fmla="*/ 16 h 45"/>
                  <a:gd name="T2" fmla="*/ 1 w 88"/>
                  <a:gd name="T3" fmla="*/ 33 h 45"/>
                  <a:gd name="T4" fmla="*/ 20 w 88"/>
                  <a:gd name="T5" fmla="*/ 44 h 45"/>
                  <a:gd name="T6" fmla="*/ 88 w 88"/>
                  <a:gd name="T7" fmla="*/ 22 h 45"/>
                  <a:gd name="T8" fmla="*/ 79 w 88"/>
                  <a:gd name="T9" fmla="*/ 0 h 45"/>
                  <a:gd name="T10" fmla="*/ 12 w 88"/>
                  <a:gd name="T11" fmla="*/ 16 h 45"/>
                </a:gdLst>
                <a:ahLst/>
                <a:cxnLst>
                  <a:cxn ang="0">
                    <a:pos x="T0" y="T1"/>
                  </a:cxn>
                  <a:cxn ang="0">
                    <a:pos x="T2" y="T3"/>
                  </a:cxn>
                  <a:cxn ang="0">
                    <a:pos x="T4" y="T5"/>
                  </a:cxn>
                  <a:cxn ang="0">
                    <a:pos x="T6" y="T7"/>
                  </a:cxn>
                  <a:cxn ang="0">
                    <a:pos x="T8" y="T9"/>
                  </a:cxn>
                  <a:cxn ang="0">
                    <a:pos x="T10" y="T11"/>
                  </a:cxn>
                </a:cxnLst>
                <a:rect l="0" t="0" r="r" b="b"/>
                <a:pathLst>
                  <a:path w="88" h="45">
                    <a:moveTo>
                      <a:pt x="12" y="16"/>
                    </a:moveTo>
                    <a:cubicBezTo>
                      <a:pt x="4" y="20"/>
                      <a:pt x="0" y="24"/>
                      <a:pt x="1" y="33"/>
                    </a:cubicBezTo>
                    <a:cubicBezTo>
                      <a:pt x="1" y="41"/>
                      <a:pt x="11" y="45"/>
                      <a:pt x="20" y="44"/>
                    </a:cubicBezTo>
                    <a:cubicBezTo>
                      <a:pt x="29" y="43"/>
                      <a:pt x="88" y="22"/>
                      <a:pt x="88" y="22"/>
                    </a:cubicBezTo>
                    <a:cubicBezTo>
                      <a:pt x="79" y="0"/>
                      <a:pt x="79" y="0"/>
                      <a:pt x="79" y="0"/>
                    </a:cubicBezTo>
                    <a:cubicBezTo>
                      <a:pt x="79" y="0"/>
                      <a:pt x="25" y="10"/>
                      <a:pt x="12" y="16"/>
                    </a:cubicBez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82" name="Group 81">
              <a:extLst>
                <a:ext uri="{FF2B5EF4-FFF2-40B4-BE49-F238E27FC236}">
                  <a16:creationId xmlns:a16="http://schemas.microsoft.com/office/drawing/2014/main" id="{164E66E7-3947-0B07-E5DE-BEC47DC46BAB}"/>
                </a:ext>
              </a:extLst>
            </p:cNvPr>
            <p:cNvGrpSpPr/>
            <p:nvPr/>
          </p:nvGrpSpPr>
          <p:grpSpPr>
            <a:xfrm>
              <a:off x="4867343" y="676605"/>
              <a:ext cx="4067487" cy="4800280"/>
              <a:chOff x="1803696" y="1810576"/>
              <a:chExt cx="2482763" cy="2930057"/>
            </a:xfrm>
          </p:grpSpPr>
          <p:grpSp>
            <p:nvGrpSpPr>
              <p:cNvPr id="83" name="Group 82">
                <a:extLst>
                  <a:ext uri="{FF2B5EF4-FFF2-40B4-BE49-F238E27FC236}">
                    <a16:creationId xmlns:a16="http://schemas.microsoft.com/office/drawing/2014/main" id="{9CE9E39B-196D-300F-86B5-F643CBB35429}"/>
                  </a:ext>
                </a:extLst>
              </p:cNvPr>
              <p:cNvGrpSpPr/>
              <p:nvPr/>
            </p:nvGrpSpPr>
            <p:grpSpPr>
              <a:xfrm>
                <a:off x="1803696" y="1810576"/>
                <a:ext cx="2482763" cy="2930057"/>
                <a:chOff x="142953" y="934202"/>
                <a:chExt cx="1561324" cy="1842612"/>
              </a:xfrm>
            </p:grpSpPr>
            <p:sp>
              <p:nvSpPr>
                <p:cNvPr id="85" name="Freeform 115">
                  <a:extLst>
                    <a:ext uri="{FF2B5EF4-FFF2-40B4-BE49-F238E27FC236}">
                      <a16:creationId xmlns:a16="http://schemas.microsoft.com/office/drawing/2014/main" id="{AEA463BA-AD1A-238A-585E-30870E594FA1}"/>
                    </a:ext>
                  </a:extLst>
                </p:cNvPr>
                <p:cNvSpPr>
                  <a:spLocks/>
                </p:cNvSpPr>
                <p:nvPr/>
              </p:nvSpPr>
              <p:spPr bwMode="auto">
                <a:xfrm>
                  <a:off x="142953" y="1880972"/>
                  <a:ext cx="345543" cy="473521"/>
                </a:xfrm>
                <a:custGeom>
                  <a:avLst/>
                  <a:gdLst>
                    <a:gd name="T0" fmla="*/ 2 w 32"/>
                    <a:gd name="T1" fmla="*/ 19 h 44"/>
                    <a:gd name="T2" fmla="*/ 20 w 32"/>
                    <a:gd name="T3" fmla="*/ 40 h 44"/>
                    <a:gd name="T4" fmla="*/ 31 w 32"/>
                    <a:gd name="T5" fmla="*/ 20 h 44"/>
                    <a:gd name="T6" fmla="*/ 15 w 32"/>
                    <a:gd name="T7" fmla="*/ 2 h 44"/>
                    <a:gd name="T8" fmla="*/ 2 w 32"/>
                    <a:gd name="T9" fmla="*/ 19 h 44"/>
                  </a:gdLst>
                  <a:ahLst/>
                  <a:cxnLst>
                    <a:cxn ang="0">
                      <a:pos x="T0" y="T1"/>
                    </a:cxn>
                    <a:cxn ang="0">
                      <a:pos x="T2" y="T3"/>
                    </a:cxn>
                    <a:cxn ang="0">
                      <a:pos x="T4" y="T5"/>
                    </a:cxn>
                    <a:cxn ang="0">
                      <a:pos x="T6" y="T7"/>
                    </a:cxn>
                    <a:cxn ang="0">
                      <a:pos x="T8" y="T9"/>
                    </a:cxn>
                  </a:cxnLst>
                  <a:rect l="0" t="0" r="r" b="b"/>
                  <a:pathLst>
                    <a:path w="32" h="44">
                      <a:moveTo>
                        <a:pt x="2" y="19"/>
                      </a:moveTo>
                      <a:cubicBezTo>
                        <a:pt x="3" y="30"/>
                        <a:pt x="12" y="44"/>
                        <a:pt x="20" y="40"/>
                      </a:cubicBezTo>
                      <a:cubicBezTo>
                        <a:pt x="27" y="37"/>
                        <a:pt x="32" y="31"/>
                        <a:pt x="31" y="20"/>
                      </a:cubicBezTo>
                      <a:cubicBezTo>
                        <a:pt x="29" y="9"/>
                        <a:pt x="23" y="4"/>
                        <a:pt x="15" y="2"/>
                      </a:cubicBezTo>
                      <a:cubicBezTo>
                        <a:pt x="5" y="0"/>
                        <a:pt x="0" y="8"/>
                        <a:pt x="2" y="19"/>
                      </a:cubicBezTo>
                    </a:path>
                  </a:pathLst>
                </a:custGeom>
                <a:solidFill>
                  <a:srgbClr val="ED90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86" name="Freeform 116">
                  <a:extLst>
                    <a:ext uri="{FF2B5EF4-FFF2-40B4-BE49-F238E27FC236}">
                      <a16:creationId xmlns:a16="http://schemas.microsoft.com/office/drawing/2014/main" id="{1898DB42-1536-7CF9-F6B3-8AD806633657}"/>
                    </a:ext>
                  </a:extLst>
                </p:cNvPr>
                <p:cNvSpPr>
                  <a:spLocks/>
                </p:cNvSpPr>
                <p:nvPr/>
              </p:nvSpPr>
              <p:spPr bwMode="auto">
                <a:xfrm>
                  <a:off x="194144" y="1880972"/>
                  <a:ext cx="140780" cy="102382"/>
                </a:xfrm>
                <a:custGeom>
                  <a:avLst/>
                  <a:gdLst>
                    <a:gd name="T0" fmla="*/ 0 w 14"/>
                    <a:gd name="T1" fmla="*/ 5 h 9"/>
                    <a:gd name="T2" fmla="*/ 14 w 14"/>
                    <a:gd name="T3" fmla="*/ 9 h 9"/>
                    <a:gd name="T4" fmla="*/ 13 w 14"/>
                    <a:gd name="T5" fmla="*/ 2 h 9"/>
                    <a:gd name="T6" fmla="*/ 7 w 14"/>
                    <a:gd name="T7" fmla="*/ 1 h 9"/>
                    <a:gd name="T8" fmla="*/ 0 w 14"/>
                    <a:gd name="T9" fmla="*/ 5 h 9"/>
                  </a:gdLst>
                  <a:ahLst/>
                  <a:cxnLst>
                    <a:cxn ang="0">
                      <a:pos x="T0" y="T1"/>
                    </a:cxn>
                    <a:cxn ang="0">
                      <a:pos x="T2" y="T3"/>
                    </a:cxn>
                    <a:cxn ang="0">
                      <a:pos x="T4" y="T5"/>
                    </a:cxn>
                    <a:cxn ang="0">
                      <a:pos x="T6" y="T7"/>
                    </a:cxn>
                    <a:cxn ang="0">
                      <a:pos x="T8" y="T9"/>
                    </a:cxn>
                  </a:cxnLst>
                  <a:rect l="0" t="0" r="r" b="b"/>
                  <a:pathLst>
                    <a:path w="14" h="9">
                      <a:moveTo>
                        <a:pt x="0" y="5"/>
                      </a:moveTo>
                      <a:cubicBezTo>
                        <a:pt x="2" y="2"/>
                        <a:pt x="12" y="1"/>
                        <a:pt x="14" y="9"/>
                      </a:cubicBezTo>
                      <a:cubicBezTo>
                        <a:pt x="13" y="2"/>
                        <a:pt x="13" y="2"/>
                        <a:pt x="13" y="2"/>
                      </a:cubicBezTo>
                      <a:cubicBezTo>
                        <a:pt x="13" y="2"/>
                        <a:pt x="10" y="0"/>
                        <a:pt x="7" y="1"/>
                      </a:cubicBezTo>
                      <a:cubicBezTo>
                        <a:pt x="2" y="2"/>
                        <a:pt x="0" y="5"/>
                        <a:pt x="0" y="5"/>
                      </a:cubicBezTo>
                      <a:close/>
                    </a:path>
                  </a:pathLst>
                </a:custGeom>
                <a:solidFill>
                  <a:srgbClr val="FCBB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87" name="Freeform 117">
                  <a:extLst>
                    <a:ext uri="{FF2B5EF4-FFF2-40B4-BE49-F238E27FC236}">
                      <a16:creationId xmlns:a16="http://schemas.microsoft.com/office/drawing/2014/main" id="{F2CED38E-6D40-7E83-967D-158C63BD1472}"/>
                    </a:ext>
                  </a:extLst>
                </p:cNvPr>
                <p:cNvSpPr>
                  <a:spLocks/>
                </p:cNvSpPr>
                <p:nvPr/>
              </p:nvSpPr>
              <p:spPr bwMode="auto">
                <a:xfrm>
                  <a:off x="1358734" y="1880972"/>
                  <a:ext cx="345543" cy="473521"/>
                </a:xfrm>
                <a:custGeom>
                  <a:avLst/>
                  <a:gdLst>
                    <a:gd name="T0" fmla="*/ 30 w 32"/>
                    <a:gd name="T1" fmla="*/ 19 h 44"/>
                    <a:gd name="T2" fmla="*/ 12 w 32"/>
                    <a:gd name="T3" fmla="*/ 40 h 44"/>
                    <a:gd name="T4" fmla="*/ 2 w 32"/>
                    <a:gd name="T5" fmla="*/ 20 h 44"/>
                    <a:gd name="T6" fmla="*/ 18 w 32"/>
                    <a:gd name="T7" fmla="*/ 2 h 44"/>
                    <a:gd name="T8" fmla="*/ 30 w 32"/>
                    <a:gd name="T9" fmla="*/ 19 h 44"/>
                  </a:gdLst>
                  <a:ahLst/>
                  <a:cxnLst>
                    <a:cxn ang="0">
                      <a:pos x="T0" y="T1"/>
                    </a:cxn>
                    <a:cxn ang="0">
                      <a:pos x="T2" y="T3"/>
                    </a:cxn>
                    <a:cxn ang="0">
                      <a:pos x="T4" y="T5"/>
                    </a:cxn>
                    <a:cxn ang="0">
                      <a:pos x="T6" y="T7"/>
                    </a:cxn>
                    <a:cxn ang="0">
                      <a:pos x="T8" y="T9"/>
                    </a:cxn>
                  </a:cxnLst>
                  <a:rect l="0" t="0" r="r" b="b"/>
                  <a:pathLst>
                    <a:path w="32" h="44">
                      <a:moveTo>
                        <a:pt x="30" y="19"/>
                      </a:moveTo>
                      <a:cubicBezTo>
                        <a:pt x="29" y="30"/>
                        <a:pt x="20" y="44"/>
                        <a:pt x="12" y="40"/>
                      </a:cubicBezTo>
                      <a:cubicBezTo>
                        <a:pt x="6" y="37"/>
                        <a:pt x="0" y="31"/>
                        <a:pt x="2" y="20"/>
                      </a:cubicBezTo>
                      <a:cubicBezTo>
                        <a:pt x="3" y="9"/>
                        <a:pt x="9" y="4"/>
                        <a:pt x="18" y="2"/>
                      </a:cubicBezTo>
                      <a:cubicBezTo>
                        <a:pt x="27" y="0"/>
                        <a:pt x="32" y="8"/>
                        <a:pt x="30" y="19"/>
                      </a:cubicBezTo>
                    </a:path>
                  </a:pathLst>
                </a:custGeom>
                <a:solidFill>
                  <a:srgbClr val="ED90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88" name="Freeform 118">
                  <a:extLst>
                    <a:ext uri="{FF2B5EF4-FFF2-40B4-BE49-F238E27FC236}">
                      <a16:creationId xmlns:a16="http://schemas.microsoft.com/office/drawing/2014/main" id="{4400DAE1-FCD3-FA7A-7437-FA15AD0A7FCB}"/>
                    </a:ext>
                  </a:extLst>
                </p:cNvPr>
                <p:cNvSpPr>
                  <a:spLocks/>
                </p:cNvSpPr>
                <p:nvPr/>
              </p:nvSpPr>
              <p:spPr bwMode="auto">
                <a:xfrm>
                  <a:off x="1512307" y="1880972"/>
                  <a:ext cx="153573" cy="102382"/>
                </a:xfrm>
                <a:custGeom>
                  <a:avLst/>
                  <a:gdLst>
                    <a:gd name="T0" fmla="*/ 14 w 14"/>
                    <a:gd name="T1" fmla="*/ 5 h 9"/>
                    <a:gd name="T2" fmla="*/ 0 w 14"/>
                    <a:gd name="T3" fmla="*/ 9 h 9"/>
                    <a:gd name="T4" fmla="*/ 1 w 14"/>
                    <a:gd name="T5" fmla="*/ 2 h 9"/>
                    <a:gd name="T6" fmla="*/ 7 w 14"/>
                    <a:gd name="T7" fmla="*/ 1 h 9"/>
                    <a:gd name="T8" fmla="*/ 14 w 14"/>
                    <a:gd name="T9" fmla="*/ 5 h 9"/>
                  </a:gdLst>
                  <a:ahLst/>
                  <a:cxnLst>
                    <a:cxn ang="0">
                      <a:pos x="T0" y="T1"/>
                    </a:cxn>
                    <a:cxn ang="0">
                      <a:pos x="T2" y="T3"/>
                    </a:cxn>
                    <a:cxn ang="0">
                      <a:pos x="T4" y="T5"/>
                    </a:cxn>
                    <a:cxn ang="0">
                      <a:pos x="T6" y="T7"/>
                    </a:cxn>
                    <a:cxn ang="0">
                      <a:pos x="T8" y="T9"/>
                    </a:cxn>
                  </a:cxnLst>
                  <a:rect l="0" t="0" r="r" b="b"/>
                  <a:pathLst>
                    <a:path w="14" h="9">
                      <a:moveTo>
                        <a:pt x="14" y="5"/>
                      </a:moveTo>
                      <a:cubicBezTo>
                        <a:pt x="12" y="2"/>
                        <a:pt x="3" y="1"/>
                        <a:pt x="0" y="9"/>
                      </a:cubicBezTo>
                      <a:cubicBezTo>
                        <a:pt x="1" y="2"/>
                        <a:pt x="1" y="2"/>
                        <a:pt x="1" y="2"/>
                      </a:cubicBezTo>
                      <a:cubicBezTo>
                        <a:pt x="1" y="2"/>
                        <a:pt x="4" y="0"/>
                        <a:pt x="7" y="1"/>
                      </a:cubicBezTo>
                      <a:cubicBezTo>
                        <a:pt x="12" y="2"/>
                        <a:pt x="14" y="5"/>
                        <a:pt x="14" y="5"/>
                      </a:cubicBezTo>
                      <a:close/>
                    </a:path>
                  </a:pathLst>
                </a:custGeom>
                <a:solidFill>
                  <a:srgbClr val="FCBB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89" name="Freeform 119">
                  <a:extLst>
                    <a:ext uri="{FF2B5EF4-FFF2-40B4-BE49-F238E27FC236}">
                      <a16:creationId xmlns:a16="http://schemas.microsoft.com/office/drawing/2014/main" id="{FB681577-E6FF-575A-B551-7C2CC53EA68C}"/>
                    </a:ext>
                  </a:extLst>
                </p:cNvPr>
                <p:cNvSpPr>
                  <a:spLocks/>
                </p:cNvSpPr>
                <p:nvPr/>
              </p:nvSpPr>
              <p:spPr bwMode="auto">
                <a:xfrm>
                  <a:off x="334915" y="1113108"/>
                  <a:ext cx="1190194" cy="1241385"/>
                </a:xfrm>
                <a:custGeom>
                  <a:avLst/>
                  <a:gdLst>
                    <a:gd name="T0" fmla="*/ 56 w 111"/>
                    <a:gd name="T1" fmla="*/ 0 h 115"/>
                    <a:gd name="T2" fmla="*/ 111 w 111"/>
                    <a:gd name="T3" fmla="*/ 60 h 115"/>
                    <a:gd name="T4" fmla="*/ 56 w 111"/>
                    <a:gd name="T5" fmla="*/ 115 h 115"/>
                    <a:gd name="T6" fmla="*/ 0 w 111"/>
                    <a:gd name="T7" fmla="*/ 60 h 115"/>
                    <a:gd name="T8" fmla="*/ 56 w 111"/>
                    <a:gd name="T9" fmla="*/ 0 h 115"/>
                  </a:gdLst>
                  <a:ahLst/>
                  <a:cxnLst>
                    <a:cxn ang="0">
                      <a:pos x="T0" y="T1"/>
                    </a:cxn>
                    <a:cxn ang="0">
                      <a:pos x="T2" y="T3"/>
                    </a:cxn>
                    <a:cxn ang="0">
                      <a:pos x="T4" y="T5"/>
                    </a:cxn>
                    <a:cxn ang="0">
                      <a:pos x="T6" y="T7"/>
                    </a:cxn>
                    <a:cxn ang="0">
                      <a:pos x="T8" y="T9"/>
                    </a:cxn>
                  </a:cxnLst>
                  <a:rect l="0" t="0" r="r" b="b"/>
                  <a:pathLst>
                    <a:path w="111" h="115">
                      <a:moveTo>
                        <a:pt x="56" y="0"/>
                      </a:moveTo>
                      <a:cubicBezTo>
                        <a:pt x="86" y="0"/>
                        <a:pt x="111" y="19"/>
                        <a:pt x="111" y="60"/>
                      </a:cubicBezTo>
                      <a:cubicBezTo>
                        <a:pt x="111" y="90"/>
                        <a:pt x="86" y="115"/>
                        <a:pt x="56" y="115"/>
                      </a:cubicBezTo>
                      <a:cubicBezTo>
                        <a:pt x="25" y="115"/>
                        <a:pt x="0" y="90"/>
                        <a:pt x="0" y="60"/>
                      </a:cubicBezTo>
                      <a:cubicBezTo>
                        <a:pt x="0" y="20"/>
                        <a:pt x="25" y="0"/>
                        <a:pt x="56" y="0"/>
                      </a:cubicBezTo>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90" name="Freeform 120">
                  <a:extLst>
                    <a:ext uri="{FF2B5EF4-FFF2-40B4-BE49-F238E27FC236}">
                      <a16:creationId xmlns:a16="http://schemas.microsoft.com/office/drawing/2014/main" id="{C7D7ED00-9694-0ECE-B83C-62259B7A23A3}"/>
                    </a:ext>
                  </a:extLst>
                </p:cNvPr>
                <p:cNvSpPr>
                  <a:spLocks/>
                </p:cNvSpPr>
                <p:nvPr/>
              </p:nvSpPr>
              <p:spPr bwMode="auto">
                <a:xfrm>
                  <a:off x="360511" y="1484238"/>
                  <a:ext cx="1151797" cy="1292576"/>
                </a:xfrm>
                <a:custGeom>
                  <a:avLst/>
                  <a:gdLst>
                    <a:gd name="T0" fmla="*/ 107 w 107"/>
                    <a:gd name="T1" fmla="*/ 53 h 120"/>
                    <a:gd name="T2" fmla="*/ 53 w 107"/>
                    <a:gd name="T3" fmla="*/ 120 h 120"/>
                    <a:gd name="T4" fmla="*/ 0 w 107"/>
                    <a:gd name="T5" fmla="*/ 53 h 120"/>
                    <a:gd name="T6" fmla="*/ 53 w 107"/>
                    <a:gd name="T7" fmla="*/ 0 h 120"/>
                    <a:gd name="T8" fmla="*/ 107 w 107"/>
                    <a:gd name="T9" fmla="*/ 53 h 120"/>
                  </a:gdLst>
                  <a:ahLst/>
                  <a:cxnLst>
                    <a:cxn ang="0">
                      <a:pos x="T0" y="T1"/>
                    </a:cxn>
                    <a:cxn ang="0">
                      <a:pos x="T2" y="T3"/>
                    </a:cxn>
                    <a:cxn ang="0">
                      <a:pos x="T4" y="T5"/>
                    </a:cxn>
                    <a:cxn ang="0">
                      <a:pos x="T6" y="T7"/>
                    </a:cxn>
                    <a:cxn ang="0">
                      <a:pos x="T8" y="T9"/>
                    </a:cxn>
                  </a:cxnLst>
                  <a:rect l="0" t="0" r="r" b="b"/>
                  <a:pathLst>
                    <a:path w="107" h="120">
                      <a:moveTo>
                        <a:pt x="107" y="53"/>
                      </a:moveTo>
                      <a:cubicBezTo>
                        <a:pt x="107" y="83"/>
                        <a:pt x="88" y="120"/>
                        <a:pt x="53" y="120"/>
                      </a:cubicBezTo>
                      <a:cubicBezTo>
                        <a:pt x="17" y="120"/>
                        <a:pt x="0" y="83"/>
                        <a:pt x="0" y="53"/>
                      </a:cubicBezTo>
                      <a:cubicBezTo>
                        <a:pt x="0" y="24"/>
                        <a:pt x="24" y="0"/>
                        <a:pt x="53" y="0"/>
                      </a:cubicBezTo>
                      <a:cubicBezTo>
                        <a:pt x="83" y="0"/>
                        <a:pt x="107" y="24"/>
                        <a:pt x="107" y="53"/>
                      </a:cubicBezTo>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91" name="Freeform 123">
                  <a:extLst>
                    <a:ext uri="{FF2B5EF4-FFF2-40B4-BE49-F238E27FC236}">
                      <a16:creationId xmlns:a16="http://schemas.microsoft.com/office/drawing/2014/main" id="{D7A78E9E-B401-0D61-2B45-872952C37ADA}"/>
                    </a:ext>
                  </a:extLst>
                </p:cNvPr>
                <p:cNvSpPr>
                  <a:spLocks/>
                </p:cNvSpPr>
                <p:nvPr/>
              </p:nvSpPr>
              <p:spPr bwMode="auto">
                <a:xfrm>
                  <a:off x="514083" y="1740193"/>
                  <a:ext cx="243161" cy="89588"/>
                </a:xfrm>
                <a:custGeom>
                  <a:avLst/>
                  <a:gdLst>
                    <a:gd name="T0" fmla="*/ 15 w 23"/>
                    <a:gd name="T1" fmla="*/ 0 h 8"/>
                    <a:gd name="T2" fmla="*/ 0 w 23"/>
                    <a:gd name="T3" fmla="*/ 7 h 8"/>
                    <a:gd name="T4" fmla="*/ 0 w 23"/>
                    <a:gd name="T5" fmla="*/ 8 h 8"/>
                    <a:gd name="T6" fmla="*/ 5 w 23"/>
                    <a:gd name="T7" fmla="*/ 8 h 8"/>
                    <a:gd name="T8" fmla="*/ 15 w 23"/>
                    <a:gd name="T9" fmla="*/ 4 h 8"/>
                    <a:gd name="T10" fmla="*/ 19 w 23"/>
                    <a:gd name="T11" fmla="*/ 5 h 8"/>
                    <a:gd name="T12" fmla="*/ 20 w 23"/>
                    <a:gd name="T13" fmla="*/ 5 h 8"/>
                    <a:gd name="T14" fmla="*/ 22 w 23"/>
                    <a:gd name="T15" fmla="*/ 5 h 8"/>
                    <a:gd name="T16" fmla="*/ 22 w 23"/>
                    <a:gd name="T17" fmla="*/ 4 h 8"/>
                    <a:gd name="T18" fmla="*/ 22 w 23"/>
                    <a:gd name="T19" fmla="*/ 2 h 8"/>
                    <a:gd name="T20" fmla="*/ 22 w 23"/>
                    <a:gd name="T21" fmla="*/ 2 h 8"/>
                    <a:gd name="T22" fmla="*/ 22 w 23"/>
                    <a:gd name="T23" fmla="*/ 2 h 8"/>
                    <a:gd name="T24" fmla="*/ 22 w 23"/>
                    <a:gd name="T25" fmla="*/ 1 h 8"/>
                    <a:gd name="T26" fmla="*/ 22 w 23"/>
                    <a:gd name="T27" fmla="*/ 1 h 8"/>
                    <a:gd name="T28" fmla="*/ 22 w 23"/>
                    <a:gd name="T29" fmla="*/ 1 h 8"/>
                    <a:gd name="T30" fmla="*/ 21 w 23"/>
                    <a:gd name="T31" fmla="*/ 1 h 8"/>
                    <a:gd name="T32" fmla="*/ 15 w 23"/>
                    <a:gd name="T33"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8">
                      <a:moveTo>
                        <a:pt x="15" y="0"/>
                      </a:moveTo>
                      <a:cubicBezTo>
                        <a:pt x="8" y="0"/>
                        <a:pt x="2" y="4"/>
                        <a:pt x="0" y="7"/>
                      </a:cubicBezTo>
                      <a:cubicBezTo>
                        <a:pt x="0" y="8"/>
                        <a:pt x="0" y="8"/>
                        <a:pt x="0" y="8"/>
                      </a:cubicBezTo>
                      <a:cubicBezTo>
                        <a:pt x="1" y="8"/>
                        <a:pt x="3" y="8"/>
                        <a:pt x="5" y="8"/>
                      </a:cubicBezTo>
                      <a:cubicBezTo>
                        <a:pt x="7" y="7"/>
                        <a:pt x="10" y="4"/>
                        <a:pt x="15" y="4"/>
                      </a:cubicBezTo>
                      <a:cubicBezTo>
                        <a:pt x="16" y="4"/>
                        <a:pt x="18" y="4"/>
                        <a:pt x="19" y="5"/>
                      </a:cubicBezTo>
                      <a:cubicBezTo>
                        <a:pt x="20" y="5"/>
                        <a:pt x="20" y="5"/>
                        <a:pt x="20" y="5"/>
                      </a:cubicBezTo>
                      <a:cubicBezTo>
                        <a:pt x="21" y="5"/>
                        <a:pt x="21" y="5"/>
                        <a:pt x="22" y="5"/>
                      </a:cubicBezTo>
                      <a:cubicBezTo>
                        <a:pt x="22" y="5"/>
                        <a:pt x="22" y="4"/>
                        <a:pt x="22" y="4"/>
                      </a:cubicBezTo>
                      <a:cubicBezTo>
                        <a:pt x="23" y="3"/>
                        <a:pt x="23" y="2"/>
                        <a:pt x="22" y="2"/>
                      </a:cubicBezTo>
                      <a:cubicBezTo>
                        <a:pt x="22" y="2"/>
                        <a:pt x="22" y="2"/>
                        <a:pt x="22" y="2"/>
                      </a:cubicBezTo>
                      <a:cubicBezTo>
                        <a:pt x="22" y="2"/>
                        <a:pt x="22" y="2"/>
                        <a:pt x="22" y="2"/>
                      </a:cubicBezTo>
                      <a:cubicBezTo>
                        <a:pt x="22" y="1"/>
                        <a:pt x="22" y="1"/>
                        <a:pt x="22" y="1"/>
                      </a:cubicBezTo>
                      <a:cubicBezTo>
                        <a:pt x="22" y="1"/>
                        <a:pt x="22" y="1"/>
                        <a:pt x="22" y="1"/>
                      </a:cubicBezTo>
                      <a:cubicBezTo>
                        <a:pt x="22" y="1"/>
                        <a:pt x="22" y="1"/>
                        <a:pt x="22" y="1"/>
                      </a:cubicBezTo>
                      <a:cubicBezTo>
                        <a:pt x="21" y="1"/>
                        <a:pt x="21" y="1"/>
                        <a:pt x="21" y="1"/>
                      </a:cubicBezTo>
                      <a:cubicBezTo>
                        <a:pt x="19" y="0"/>
                        <a:pt x="17" y="0"/>
                        <a:pt x="15" y="0"/>
                      </a:cubicBezTo>
                    </a:path>
                  </a:pathLst>
                </a:custGeom>
                <a:solidFill>
                  <a:srgbClr val="D5A8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92" name="Freeform 124">
                  <a:extLst>
                    <a:ext uri="{FF2B5EF4-FFF2-40B4-BE49-F238E27FC236}">
                      <a16:creationId xmlns:a16="http://schemas.microsoft.com/office/drawing/2014/main" id="{307DE814-BEB9-A5E7-A6C7-9616283A32FE}"/>
                    </a:ext>
                  </a:extLst>
                </p:cNvPr>
                <p:cNvSpPr>
                  <a:spLocks/>
                </p:cNvSpPr>
                <p:nvPr/>
              </p:nvSpPr>
              <p:spPr bwMode="auto">
                <a:xfrm>
                  <a:off x="514083" y="1689002"/>
                  <a:ext cx="243161" cy="153573"/>
                </a:xfrm>
                <a:custGeom>
                  <a:avLst/>
                  <a:gdLst>
                    <a:gd name="T0" fmla="*/ 22 w 23"/>
                    <a:gd name="T1" fmla="*/ 8 h 14"/>
                    <a:gd name="T2" fmla="*/ 20 w 23"/>
                    <a:gd name="T3" fmla="*/ 8 h 14"/>
                    <a:gd name="T4" fmla="*/ 4 w 23"/>
                    <a:gd name="T5" fmla="*/ 13 h 14"/>
                    <a:gd name="T6" fmla="*/ 1 w 23"/>
                    <a:gd name="T7" fmla="*/ 13 h 14"/>
                    <a:gd name="T8" fmla="*/ 1 w 23"/>
                    <a:gd name="T9" fmla="*/ 10 h 14"/>
                    <a:gd name="T10" fmla="*/ 22 w 23"/>
                    <a:gd name="T11" fmla="*/ 4 h 14"/>
                    <a:gd name="T12" fmla="*/ 23 w 23"/>
                    <a:gd name="T13" fmla="*/ 7 h 14"/>
                    <a:gd name="T14" fmla="*/ 22 w 23"/>
                    <a:gd name="T15" fmla="*/ 8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14">
                      <a:moveTo>
                        <a:pt x="22" y="8"/>
                      </a:moveTo>
                      <a:cubicBezTo>
                        <a:pt x="22" y="8"/>
                        <a:pt x="21" y="8"/>
                        <a:pt x="20" y="8"/>
                      </a:cubicBezTo>
                      <a:cubicBezTo>
                        <a:pt x="11" y="5"/>
                        <a:pt x="5" y="13"/>
                        <a:pt x="4" y="13"/>
                      </a:cubicBezTo>
                      <a:cubicBezTo>
                        <a:pt x="4" y="14"/>
                        <a:pt x="2" y="14"/>
                        <a:pt x="1" y="13"/>
                      </a:cubicBezTo>
                      <a:cubicBezTo>
                        <a:pt x="0" y="13"/>
                        <a:pt x="0" y="11"/>
                        <a:pt x="1" y="10"/>
                      </a:cubicBezTo>
                      <a:cubicBezTo>
                        <a:pt x="4" y="6"/>
                        <a:pt x="12" y="0"/>
                        <a:pt x="22" y="4"/>
                      </a:cubicBezTo>
                      <a:cubicBezTo>
                        <a:pt x="23" y="4"/>
                        <a:pt x="23" y="6"/>
                        <a:pt x="23" y="7"/>
                      </a:cubicBezTo>
                      <a:cubicBezTo>
                        <a:pt x="23" y="7"/>
                        <a:pt x="23" y="8"/>
                        <a:pt x="22" y="8"/>
                      </a:cubicBezTo>
                      <a:close/>
                    </a:path>
                  </a:pathLst>
                </a:custGeom>
                <a:solidFill>
                  <a:srgbClr val="6F5B56"/>
                </a:solidFill>
                <a:ln>
                  <a:noFill/>
                </a:ln>
              </p:spPr>
              <p:txBody>
                <a:bodyPr vert="horz" wrap="square" lIns="45720" tIns="22860" rIns="45720" bIns="22860" numCol="1" anchor="t" anchorCtr="0" compatLnSpc="1">
                  <a:prstTxWarp prst="textNoShape">
                    <a:avLst/>
                  </a:prstTxWarp>
                </a:bodyPr>
                <a:lstStyle/>
                <a:p>
                  <a:endParaRPr lang="en-US" sz="900"/>
                </a:p>
              </p:txBody>
            </p:sp>
            <p:sp>
              <p:nvSpPr>
                <p:cNvPr id="93" name="Freeform 125">
                  <a:extLst>
                    <a:ext uri="{FF2B5EF4-FFF2-40B4-BE49-F238E27FC236}">
                      <a16:creationId xmlns:a16="http://schemas.microsoft.com/office/drawing/2014/main" id="{C255BE0A-68CA-7CA6-E1ED-56364A68AA66}"/>
                    </a:ext>
                  </a:extLst>
                </p:cNvPr>
                <p:cNvSpPr>
                  <a:spLocks/>
                </p:cNvSpPr>
                <p:nvPr/>
              </p:nvSpPr>
              <p:spPr bwMode="auto">
                <a:xfrm>
                  <a:off x="514083" y="1689002"/>
                  <a:ext cx="243161" cy="140779"/>
                </a:xfrm>
                <a:custGeom>
                  <a:avLst/>
                  <a:gdLst>
                    <a:gd name="T0" fmla="*/ 1 w 23"/>
                    <a:gd name="T1" fmla="*/ 13 h 13"/>
                    <a:gd name="T2" fmla="*/ 2 w 23"/>
                    <a:gd name="T3" fmla="*/ 12 h 13"/>
                    <a:gd name="T4" fmla="*/ 23 w 23"/>
                    <a:gd name="T5" fmla="*/ 5 h 13"/>
                    <a:gd name="T6" fmla="*/ 23 w 23"/>
                    <a:gd name="T7" fmla="*/ 6 h 13"/>
                    <a:gd name="T8" fmla="*/ 22 w 23"/>
                    <a:gd name="T9" fmla="*/ 4 h 13"/>
                    <a:gd name="T10" fmla="*/ 1 w 23"/>
                    <a:gd name="T11" fmla="*/ 10 h 13"/>
                    <a:gd name="T12" fmla="*/ 1 w 23"/>
                    <a:gd name="T13" fmla="*/ 13 h 13"/>
                  </a:gdLst>
                  <a:ahLst/>
                  <a:cxnLst>
                    <a:cxn ang="0">
                      <a:pos x="T0" y="T1"/>
                    </a:cxn>
                    <a:cxn ang="0">
                      <a:pos x="T2" y="T3"/>
                    </a:cxn>
                    <a:cxn ang="0">
                      <a:pos x="T4" y="T5"/>
                    </a:cxn>
                    <a:cxn ang="0">
                      <a:pos x="T6" y="T7"/>
                    </a:cxn>
                    <a:cxn ang="0">
                      <a:pos x="T8" y="T9"/>
                    </a:cxn>
                    <a:cxn ang="0">
                      <a:pos x="T10" y="T11"/>
                    </a:cxn>
                    <a:cxn ang="0">
                      <a:pos x="T12" y="T13"/>
                    </a:cxn>
                  </a:cxnLst>
                  <a:rect l="0" t="0" r="r" b="b"/>
                  <a:pathLst>
                    <a:path w="23" h="13">
                      <a:moveTo>
                        <a:pt x="1" y="13"/>
                      </a:moveTo>
                      <a:cubicBezTo>
                        <a:pt x="1" y="13"/>
                        <a:pt x="1" y="12"/>
                        <a:pt x="2" y="12"/>
                      </a:cubicBezTo>
                      <a:cubicBezTo>
                        <a:pt x="4" y="8"/>
                        <a:pt x="13" y="1"/>
                        <a:pt x="23" y="5"/>
                      </a:cubicBezTo>
                      <a:cubicBezTo>
                        <a:pt x="23" y="5"/>
                        <a:pt x="23" y="5"/>
                        <a:pt x="23" y="6"/>
                      </a:cubicBezTo>
                      <a:cubicBezTo>
                        <a:pt x="23" y="5"/>
                        <a:pt x="22" y="4"/>
                        <a:pt x="22" y="4"/>
                      </a:cubicBezTo>
                      <a:cubicBezTo>
                        <a:pt x="12" y="0"/>
                        <a:pt x="4" y="6"/>
                        <a:pt x="1" y="10"/>
                      </a:cubicBezTo>
                      <a:cubicBezTo>
                        <a:pt x="0" y="11"/>
                        <a:pt x="0" y="13"/>
                        <a:pt x="1" y="13"/>
                      </a:cubicBezTo>
                      <a:close/>
                    </a:path>
                  </a:pathLst>
                </a:custGeom>
                <a:solidFill>
                  <a:srgbClr val="8E7771"/>
                </a:solidFill>
                <a:ln>
                  <a:noFill/>
                </a:ln>
              </p:spPr>
              <p:txBody>
                <a:bodyPr vert="horz" wrap="square" lIns="45720" tIns="22860" rIns="45720" bIns="22860" numCol="1" anchor="t" anchorCtr="0" compatLnSpc="1">
                  <a:prstTxWarp prst="textNoShape">
                    <a:avLst/>
                  </a:prstTxWarp>
                </a:bodyPr>
                <a:lstStyle/>
                <a:p>
                  <a:endParaRPr lang="en-US" sz="900"/>
                </a:p>
              </p:txBody>
            </p:sp>
            <p:sp>
              <p:nvSpPr>
                <p:cNvPr id="94" name="Freeform 126">
                  <a:extLst>
                    <a:ext uri="{FF2B5EF4-FFF2-40B4-BE49-F238E27FC236}">
                      <a16:creationId xmlns:a16="http://schemas.microsoft.com/office/drawing/2014/main" id="{62DF43F6-F4B1-57E7-672C-DEE32B6F2D8B}"/>
                    </a:ext>
                  </a:extLst>
                </p:cNvPr>
                <p:cNvSpPr>
                  <a:spLocks/>
                </p:cNvSpPr>
                <p:nvPr/>
              </p:nvSpPr>
              <p:spPr bwMode="auto">
                <a:xfrm>
                  <a:off x="1064390" y="1740193"/>
                  <a:ext cx="243161" cy="127977"/>
                </a:xfrm>
                <a:custGeom>
                  <a:avLst/>
                  <a:gdLst>
                    <a:gd name="T0" fmla="*/ 8 w 23"/>
                    <a:gd name="T1" fmla="*/ 0 h 11"/>
                    <a:gd name="T2" fmla="*/ 1 w 23"/>
                    <a:gd name="T3" fmla="*/ 1 h 11"/>
                    <a:gd name="T4" fmla="*/ 1 w 23"/>
                    <a:gd name="T5" fmla="*/ 1 h 11"/>
                    <a:gd name="T6" fmla="*/ 1 w 23"/>
                    <a:gd name="T7" fmla="*/ 1 h 11"/>
                    <a:gd name="T8" fmla="*/ 1 w 23"/>
                    <a:gd name="T9" fmla="*/ 1 h 11"/>
                    <a:gd name="T10" fmla="*/ 1 w 23"/>
                    <a:gd name="T11" fmla="*/ 2 h 11"/>
                    <a:gd name="T12" fmla="*/ 0 w 23"/>
                    <a:gd name="T13" fmla="*/ 2 h 11"/>
                    <a:gd name="T14" fmla="*/ 0 w 23"/>
                    <a:gd name="T15" fmla="*/ 2 h 11"/>
                    <a:gd name="T16" fmla="*/ 0 w 23"/>
                    <a:gd name="T17" fmla="*/ 4 h 11"/>
                    <a:gd name="T18" fmla="*/ 1 w 23"/>
                    <a:gd name="T19" fmla="*/ 5 h 11"/>
                    <a:gd name="T20" fmla="*/ 2 w 23"/>
                    <a:gd name="T21" fmla="*/ 5 h 11"/>
                    <a:gd name="T22" fmla="*/ 3 w 23"/>
                    <a:gd name="T23" fmla="*/ 5 h 11"/>
                    <a:gd name="T24" fmla="*/ 8 w 23"/>
                    <a:gd name="T25" fmla="*/ 4 h 11"/>
                    <a:gd name="T26" fmla="*/ 19 w 23"/>
                    <a:gd name="T27" fmla="*/ 10 h 11"/>
                    <a:gd name="T28" fmla="*/ 20 w 23"/>
                    <a:gd name="T29" fmla="*/ 11 h 11"/>
                    <a:gd name="T30" fmla="*/ 21 w 23"/>
                    <a:gd name="T31" fmla="*/ 11 h 11"/>
                    <a:gd name="T32" fmla="*/ 22 w 23"/>
                    <a:gd name="T33" fmla="*/ 10 h 11"/>
                    <a:gd name="T34" fmla="*/ 22 w 23"/>
                    <a:gd name="T35" fmla="*/ 7 h 11"/>
                    <a:gd name="T36" fmla="*/ 8 w 23"/>
                    <a:gd name="T3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3" h="11">
                      <a:moveTo>
                        <a:pt x="8" y="0"/>
                      </a:moveTo>
                      <a:cubicBezTo>
                        <a:pt x="6" y="0"/>
                        <a:pt x="4" y="0"/>
                        <a:pt x="1" y="1"/>
                      </a:cubicBezTo>
                      <a:cubicBezTo>
                        <a:pt x="1" y="1"/>
                        <a:pt x="1" y="1"/>
                        <a:pt x="1" y="1"/>
                      </a:cubicBezTo>
                      <a:cubicBezTo>
                        <a:pt x="1" y="1"/>
                        <a:pt x="1" y="1"/>
                        <a:pt x="1" y="1"/>
                      </a:cubicBezTo>
                      <a:cubicBezTo>
                        <a:pt x="1" y="1"/>
                        <a:pt x="1" y="1"/>
                        <a:pt x="1" y="1"/>
                      </a:cubicBezTo>
                      <a:cubicBezTo>
                        <a:pt x="1" y="2"/>
                        <a:pt x="1" y="2"/>
                        <a:pt x="1" y="2"/>
                      </a:cubicBezTo>
                      <a:cubicBezTo>
                        <a:pt x="0" y="2"/>
                        <a:pt x="0" y="2"/>
                        <a:pt x="0" y="2"/>
                      </a:cubicBezTo>
                      <a:cubicBezTo>
                        <a:pt x="0" y="2"/>
                        <a:pt x="0" y="2"/>
                        <a:pt x="0" y="2"/>
                      </a:cubicBezTo>
                      <a:cubicBezTo>
                        <a:pt x="0" y="3"/>
                        <a:pt x="0" y="3"/>
                        <a:pt x="0" y="4"/>
                      </a:cubicBezTo>
                      <a:cubicBezTo>
                        <a:pt x="0" y="4"/>
                        <a:pt x="1" y="5"/>
                        <a:pt x="1" y="5"/>
                      </a:cubicBezTo>
                      <a:cubicBezTo>
                        <a:pt x="1" y="5"/>
                        <a:pt x="2" y="5"/>
                        <a:pt x="2" y="5"/>
                      </a:cubicBezTo>
                      <a:cubicBezTo>
                        <a:pt x="3" y="5"/>
                        <a:pt x="3" y="5"/>
                        <a:pt x="3" y="5"/>
                      </a:cubicBezTo>
                      <a:cubicBezTo>
                        <a:pt x="5" y="4"/>
                        <a:pt x="6" y="4"/>
                        <a:pt x="8" y="4"/>
                      </a:cubicBezTo>
                      <a:cubicBezTo>
                        <a:pt x="14" y="4"/>
                        <a:pt x="19" y="10"/>
                        <a:pt x="19" y="10"/>
                      </a:cubicBezTo>
                      <a:cubicBezTo>
                        <a:pt x="19" y="10"/>
                        <a:pt x="20" y="11"/>
                        <a:pt x="20" y="11"/>
                      </a:cubicBezTo>
                      <a:cubicBezTo>
                        <a:pt x="20" y="11"/>
                        <a:pt x="21" y="11"/>
                        <a:pt x="21" y="11"/>
                      </a:cubicBezTo>
                      <a:cubicBezTo>
                        <a:pt x="21" y="11"/>
                        <a:pt x="22" y="11"/>
                        <a:pt x="22" y="10"/>
                      </a:cubicBezTo>
                      <a:cubicBezTo>
                        <a:pt x="23" y="10"/>
                        <a:pt x="23" y="8"/>
                        <a:pt x="22" y="7"/>
                      </a:cubicBezTo>
                      <a:cubicBezTo>
                        <a:pt x="20" y="4"/>
                        <a:pt x="15" y="0"/>
                        <a:pt x="8" y="0"/>
                      </a:cubicBezTo>
                    </a:path>
                  </a:pathLst>
                </a:custGeom>
                <a:solidFill>
                  <a:srgbClr val="D5A8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95" name="Freeform 127">
                  <a:extLst>
                    <a:ext uri="{FF2B5EF4-FFF2-40B4-BE49-F238E27FC236}">
                      <a16:creationId xmlns:a16="http://schemas.microsoft.com/office/drawing/2014/main" id="{32F7C9E5-9A7E-5FD3-BAF4-7E9FB696ED69}"/>
                    </a:ext>
                  </a:extLst>
                </p:cNvPr>
                <p:cNvSpPr>
                  <a:spLocks/>
                </p:cNvSpPr>
                <p:nvPr/>
              </p:nvSpPr>
              <p:spPr bwMode="auto">
                <a:xfrm>
                  <a:off x="1051588" y="1689002"/>
                  <a:ext cx="255955" cy="153573"/>
                </a:xfrm>
                <a:custGeom>
                  <a:avLst/>
                  <a:gdLst>
                    <a:gd name="T0" fmla="*/ 1 w 24"/>
                    <a:gd name="T1" fmla="*/ 8 h 14"/>
                    <a:gd name="T2" fmla="*/ 4 w 24"/>
                    <a:gd name="T3" fmla="*/ 8 h 14"/>
                    <a:gd name="T4" fmla="*/ 19 w 24"/>
                    <a:gd name="T5" fmla="*/ 13 h 14"/>
                    <a:gd name="T6" fmla="*/ 22 w 24"/>
                    <a:gd name="T7" fmla="*/ 14 h 14"/>
                    <a:gd name="T8" fmla="*/ 23 w 24"/>
                    <a:gd name="T9" fmla="*/ 10 h 14"/>
                    <a:gd name="T10" fmla="*/ 2 w 24"/>
                    <a:gd name="T11" fmla="*/ 4 h 14"/>
                    <a:gd name="T12" fmla="*/ 1 w 24"/>
                    <a:gd name="T13" fmla="*/ 7 h 14"/>
                    <a:gd name="T14" fmla="*/ 1 w 24"/>
                    <a:gd name="T15" fmla="*/ 8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 h="14">
                      <a:moveTo>
                        <a:pt x="1" y="8"/>
                      </a:moveTo>
                      <a:cubicBezTo>
                        <a:pt x="2" y="8"/>
                        <a:pt x="3" y="9"/>
                        <a:pt x="4" y="8"/>
                      </a:cubicBezTo>
                      <a:cubicBezTo>
                        <a:pt x="13" y="5"/>
                        <a:pt x="19" y="13"/>
                        <a:pt x="19" y="13"/>
                      </a:cubicBezTo>
                      <a:cubicBezTo>
                        <a:pt x="20" y="14"/>
                        <a:pt x="21" y="14"/>
                        <a:pt x="22" y="14"/>
                      </a:cubicBezTo>
                      <a:cubicBezTo>
                        <a:pt x="23" y="13"/>
                        <a:pt x="24" y="11"/>
                        <a:pt x="23" y="10"/>
                      </a:cubicBezTo>
                      <a:cubicBezTo>
                        <a:pt x="20" y="7"/>
                        <a:pt x="12" y="0"/>
                        <a:pt x="2" y="4"/>
                      </a:cubicBezTo>
                      <a:cubicBezTo>
                        <a:pt x="1" y="5"/>
                        <a:pt x="0" y="6"/>
                        <a:pt x="1" y="7"/>
                      </a:cubicBezTo>
                      <a:cubicBezTo>
                        <a:pt x="1" y="7"/>
                        <a:pt x="1" y="8"/>
                        <a:pt x="1" y="8"/>
                      </a:cubicBezTo>
                      <a:close/>
                    </a:path>
                  </a:pathLst>
                </a:custGeom>
                <a:solidFill>
                  <a:srgbClr val="6F5B56"/>
                </a:solidFill>
                <a:ln>
                  <a:noFill/>
                </a:ln>
              </p:spPr>
              <p:txBody>
                <a:bodyPr vert="horz" wrap="square" lIns="45720" tIns="22860" rIns="45720" bIns="22860" numCol="1" anchor="t" anchorCtr="0" compatLnSpc="1">
                  <a:prstTxWarp prst="textNoShape">
                    <a:avLst/>
                  </a:prstTxWarp>
                </a:bodyPr>
                <a:lstStyle/>
                <a:p>
                  <a:endParaRPr lang="en-US" sz="900"/>
                </a:p>
              </p:txBody>
            </p:sp>
            <p:sp>
              <p:nvSpPr>
                <p:cNvPr id="96" name="Freeform 128">
                  <a:extLst>
                    <a:ext uri="{FF2B5EF4-FFF2-40B4-BE49-F238E27FC236}">
                      <a16:creationId xmlns:a16="http://schemas.microsoft.com/office/drawing/2014/main" id="{8186E48A-ED19-3340-9929-A0242832B0B7}"/>
                    </a:ext>
                  </a:extLst>
                </p:cNvPr>
                <p:cNvSpPr>
                  <a:spLocks/>
                </p:cNvSpPr>
                <p:nvPr/>
              </p:nvSpPr>
              <p:spPr bwMode="auto">
                <a:xfrm>
                  <a:off x="1064390" y="1689002"/>
                  <a:ext cx="243161" cy="153573"/>
                </a:xfrm>
                <a:custGeom>
                  <a:avLst/>
                  <a:gdLst>
                    <a:gd name="T0" fmla="*/ 21 w 23"/>
                    <a:gd name="T1" fmla="*/ 14 h 14"/>
                    <a:gd name="T2" fmla="*/ 21 w 23"/>
                    <a:gd name="T3" fmla="*/ 12 h 14"/>
                    <a:gd name="T4" fmla="*/ 0 w 23"/>
                    <a:gd name="T5" fmla="*/ 5 h 14"/>
                    <a:gd name="T6" fmla="*/ 0 w 23"/>
                    <a:gd name="T7" fmla="*/ 6 h 14"/>
                    <a:gd name="T8" fmla="*/ 1 w 23"/>
                    <a:gd name="T9" fmla="*/ 4 h 14"/>
                    <a:gd name="T10" fmla="*/ 22 w 23"/>
                    <a:gd name="T11" fmla="*/ 10 h 14"/>
                    <a:gd name="T12" fmla="*/ 21 w 23"/>
                    <a:gd name="T13" fmla="*/ 14 h 14"/>
                  </a:gdLst>
                  <a:ahLst/>
                  <a:cxnLst>
                    <a:cxn ang="0">
                      <a:pos x="T0" y="T1"/>
                    </a:cxn>
                    <a:cxn ang="0">
                      <a:pos x="T2" y="T3"/>
                    </a:cxn>
                    <a:cxn ang="0">
                      <a:pos x="T4" y="T5"/>
                    </a:cxn>
                    <a:cxn ang="0">
                      <a:pos x="T6" y="T7"/>
                    </a:cxn>
                    <a:cxn ang="0">
                      <a:pos x="T8" y="T9"/>
                    </a:cxn>
                    <a:cxn ang="0">
                      <a:pos x="T10" y="T11"/>
                    </a:cxn>
                    <a:cxn ang="0">
                      <a:pos x="T12" y="T13"/>
                    </a:cxn>
                  </a:cxnLst>
                  <a:rect l="0" t="0" r="r" b="b"/>
                  <a:pathLst>
                    <a:path w="23" h="14">
                      <a:moveTo>
                        <a:pt x="21" y="14"/>
                      </a:moveTo>
                      <a:cubicBezTo>
                        <a:pt x="22" y="13"/>
                        <a:pt x="21" y="12"/>
                        <a:pt x="21" y="12"/>
                      </a:cubicBezTo>
                      <a:cubicBezTo>
                        <a:pt x="18" y="8"/>
                        <a:pt x="10" y="1"/>
                        <a:pt x="0" y="5"/>
                      </a:cubicBezTo>
                      <a:cubicBezTo>
                        <a:pt x="0" y="5"/>
                        <a:pt x="0" y="5"/>
                        <a:pt x="0" y="6"/>
                      </a:cubicBezTo>
                      <a:cubicBezTo>
                        <a:pt x="0" y="5"/>
                        <a:pt x="0" y="4"/>
                        <a:pt x="1" y="4"/>
                      </a:cubicBezTo>
                      <a:cubicBezTo>
                        <a:pt x="11" y="0"/>
                        <a:pt x="19" y="7"/>
                        <a:pt x="22" y="10"/>
                      </a:cubicBezTo>
                      <a:cubicBezTo>
                        <a:pt x="23" y="11"/>
                        <a:pt x="22" y="13"/>
                        <a:pt x="21" y="14"/>
                      </a:cubicBezTo>
                      <a:close/>
                    </a:path>
                  </a:pathLst>
                </a:custGeom>
                <a:solidFill>
                  <a:srgbClr val="8E7771"/>
                </a:solidFill>
                <a:ln>
                  <a:noFill/>
                </a:ln>
              </p:spPr>
              <p:txBody>
                <a:bodyPr vert="horz" wrap="square" lIns="45720" tIns="22860" rIns="45720" bIns="22860" numCol="1" anchor="t" anchorCtr="0" compatLnSpc="1">
                  <a:prstTxWarp prst="textNoShape">
                    <a:avLst/>
                  </a:prstTxWarp>
                </a:bodyPr>
                <a:lstStyle/>
                <a:p>
                  <a:endParaRPr lang="en-US" sz="900"/>
                </a:p>
              </p:txBody>
            </p:sp>
            <p:grpSp>
              <p:nvGrpSpPr>
                <p:cNvPr id="97" name="Group 96">
                  <a:extLst>
                    <a:ext uri="{FF2B5EF4-FFF2-40B4-BE49-F238E27FC236}">
                      <a16:creationId xmlns:a16="http://schemas.microsoft.com/office/drawing/2014/main" id="{DB90C58A-C6DB-CF53-0ED0-425F397A5E72}"/>
                    </a:ext>
                  </a:extLst>
                </p:cNvPr>
                <p:cNvGrpSpPr/>
                <p:nvPr/>
              </p:nvGrpSpPr>
              <p:grpSpPr>
                <a:xfrm>
                  <a:off x="656833" y="2374458"/>
                  <a:ext cx="535036" cy="227394"/>
                  <a:chOff x="4643802" y="5084415"/>
                  <a:chExt cx="511910" cy="217565"/>
                </a:xfrm>
              </p:grpSpPr>
              <p:sp>
                <p:nvSpPr>
                  <p:cNvPr id="114" name="Freeform 134">
                    <a:extLst>
                      <a:ext uri="{FF2B5EF4-FFF2-40B4-BE49-F238E27FC236}">
                        <a16:creationId xmlns:a16="http://schemas.microsoft.com/office/drawing/2014/main" id="{5C742EBC-1FF7-44D6-0E7A-0CA1B7DC7615}"/>
                      </a:ext>
                    </a:extLst>
                  </p:cNvPr>
                  <p:cNvSpPr>
                    <a:spLocks/>
                  </p:cNvSpPr>
                  <p:nvPr/>
                </p:nvSpPr>
                <p:spPr bwMode="auto">
                  <a:xfrm>
                    <a:off x="4643802" y="5084415"/>
                    <a:ext cx="511910" cy="127977"/>
                  </a:xfrm>
                  <a:custGeom>
                    <a:avLst/>
                    <a:gdLst>
                      <a:gd name="T0" fmla="*/ 6 w 47"/>
                      <a:gd name="T1" fmla="*/ 12 h 12"/>
                      <a:gd name="T2" fmla="*/ 0 w 47"/>
                      <a:gd name="T3" fmla="*/ 0 h 12"/>
                      <a:gd name="T4" fmla="*/ 24 w 47"/>
                      <a:gd name="T5" fmla="*/ 1 h 12"/>
                      <a:gd name="T6" fmla="*/ 47 w 47"/>
                      <a:gd name="T7" fmla="*/ 0 h 12"/>
                      <a:gd name="T8" fmla="*/ 41 w 47"/>
                      <a:gd name="T9" fmla="*/ 12 h 12"/>
                      <a:gd name="T10" fmla="*/ 24 w 47"/>
                      <a:gd name="T11" fmla="*/ 8 h 12"/>
                      <a:gd name="T12" fmla="*/ 6 w 47"/>
                      <a:gd name="T13" fmla="*/ 12 h 12"/>
                    </a:gdLst>
                    <a:ahLst/>
                    <a:cxnLst>
                      <a:cxn ang="0">
                        <a:pos x="T0" y="T1"/>
                      </a:cxn>
                      <a:cxn ang="0">
                        <a:pos x="T2" y="T3"/>
                      </a:cxn>
                      <a:cxn ang="0">
                        <a:pos x="T4" y="T5"/>
                      </a:cxn>
                      <a:cxn ang="0">
                        <a:pos x="T6" y="T7"/>
                      </a:cxn>
                      <a:cxn ang="0">
                        <a:pos x="T8" y="T9"/>
                      </a:cxn>
                      <a:cxn ang="0">
                        <a:pos x="T10" y="T11"/>
                      </a:cxn>
                      <a:cxn ang="0">
                        <a:pos x="T12" y="T13"/>
                      </a:cxn>
                    </a:cxnLst>
                    <a:rect l="0" t="0" r="r" b="b"/>
                    <a:pathLst>
                      <a:path w="47" h="12">
                        <a:moveTo>
                          <a:pt x="6" y="12"/>
                        </a:moveTo>
                        <a:cubicBezTo>
                          <a:pt x="3" y="9"/>
                          <a:pt x="1" y="4"/>
                          <a:pt x="0" y="0"/>
                        </a:cubicBezTo>
                        <a:cubicBezTo>
                          <a:pt x="7" y="1"/>
                          <a:pt x="15" y="1"/>
                          <a:pt x="24" y="1"/>
                        </a:cubicBezTo>
                        <a:cubicBezTo>
                          <a:pt x="32" y="1"/>
                          <a:pt x="40" y="1"/>
                          <a:pt x="47" y="0"/>
                        </a:cubicBezTo>
                        <a:cubicBezTo>
                          <a:pt x="46" y="4"/>
                          <a:pt x="44" y="9"/>
                          <a:pt x="41" y="12"/>
                        </a:cubicBezTo>
                        <a:cubicBezTo>
                          <a:pt x="37" y="9"/>
                          <a:pt x="31" y="8"/>
                          <a:pt x="24" y="8"/>
                        </a:cubicBezTo>
                        <a:cubicBezTo>
                          <a:pt x="16" y="8"/>
                          <a:pt x="10" y="9"/>
                          <a:pt x="6" y="12"/>
                        </a:cubicBezTo>
                        <a:close/>
                      </a:path>
                    </a:pathLst>
                  </a:custGeom>
                  <a:solidFill>
                    <a:srgbClr val="9A32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115" name="Freeform 135">
                    <a:extLst>
                      <a:ext uri="{FF2B5EF4-FFF2-40B4-BE49-F238E27FC236}">
                        <a16:creationId xmlns:a16="http://schemas.microsoft.com/office/drawing/2014/main" id="{CCBC3533-6360-9C2C-1911-574071610819}"/>
                      </a:ext>
                    </a:extLst>
                  </p:cNvPr>
                  <p:cNvSpPr>
                    <a:spLocks/>
                  </p:cNvSpPr>
                  <p:nvPr/>
                </p:nvSpPr>
                <p:spPr bwMode="auto">
                  <a:xfrm>
                    <a:off x="4720589" y="5174003"/>
                    <a:ext cx="371138" cy="127977"/>
                  </a:xfrm>
                  <a:custGeom>
                    <a:avLst/>
                    <a:gdLst>
                      <a:gd name="T0" fmla="*/ 18 w 35"/>
                      <a:gd name="T1" fmla="*/ 12 h 12"/>
                      <a:gd name="T2" fmla="*/ 0 w 35"/>
                      <a:gd name="T3" fmla="*/ 4 h 12"/>
                      <a:gd name="T4" fmla="*/ 18 w 35"/>
                      <a:gd name="T5" fmla="*/ 0 h 12"/>
                      <a:gd name="T6" fmla="*/ 35 w 35"/>
                      <a:gd name="T7" fmla="*/ 4 h 12"/>
                      <a:gd name="T8" fmla="*/ 18 w 35"/>
                      <a:gd name="T9" fmla="*/ 12 h 12"/>
                    </a:gdLst>
                    <a:ahLst/>
                    <a:cxnLst>
                      <a:cxn ang="0">
                        <a:pos x="T0" y="T1"/>
                      </a:cxn>
                      <a:cxn ang="0">
                        <a:pos x="T2" y="T3"/>
                      </a:cxn>
                      <a:cxn ang="0">
                        <a:pos x="T4" y="T5"/>
                      </a:cxn>
                      <a:cxn ang="0">
                        <a:pos x="T6" y="T7"/>
                      </a:cxn>
                      <a:cxn ang="0">
                        <a:pos x="T8" y="T9"/>
                      </a:cxn>
                    </a:cxnLst>
                    <a:rect l="0" t="0" r="r" b="b"/>
                    <a:pathLst>
                      <a:path w="35" h="12">
                        <a:moveTo>
                          <a:pt x="18" y="12"/>
                        </a:moveTo>
                        <a:cubicBezTo>
                          <a:pt x="11" y="12"/>
                          <a:pt x="4" y="9"/>
                          <a:pt x="0" y="4"/>
                        </a:cubicBezTo>
                        <a:cubicBezTo>
                          <a:pt x="4" y="1"/>
                          <a:pt x="10" y="0"/>
                          <a:pt x="18" y="0"/>
                        </a:cubicBezTo>
                        <a:cubicBezTo>
                          <a:pt x="25" y="0"/>
                          <a:pt x="31" y="1"/>
                          <a:pt x="35" y="4"/>
                        </a:cubicBezTo>
                        <a:cubicBezTo>
                          <a:pt x="31" y="9"/>
                          <a:pt x="25" y="12"/>
                          <a:pt x="18" y="12"/>
                        </a:cubicBezTo>
                        <a:close/>
                      </a:path>
                    </a:pathLst>
                  </a:custGeom>
                  <a:solidFill>
                    <a:srgbClr val="C455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grpSp>
            <p:sp>
              <p:nvSpPr>
                <p:cNvPr id="98" name="Freeform 159">
                  <a:extLst>
                    <a:ext uri="{FF2B5EF4-FFF2-40B4-BE49-F238E27FC236}">
                      <a16:creationId xmlns:a16="http://schemas.microsoft.com/office/drawing/2014/main" id="{1C9670EC-54CF-82F3-FB40-44DD8961A6D3}"/>
                    </a:ext>
                  </a:extLst>
                </p:cNvPr>
                <p:cNvSpPr>
                  <a:spLocks noEditPoints="1"/>
                </p:cNvSpPr>
                <p:nvPr/>
              </p:nvSpPr>
              <p:spPr bwMode="auto">
                <a:xfrm>
                  <a:off x="437297" y="1868170"/>
                  <a:ext cx="383932" cy="319948"/>
                </a:xfrm>
                <a:custGeom>
                  <a:avLst/>
                  <a:gdLst>
                    <a:gd name="T0" fmla="*/ 17 w 36"/>
                    <a:gd name="T1" fmla="*/ 30 h 30"/>
                    <a:gd name="T2" fmla="*/ 17 w 36"/>
                    <a:gd name="T3" fmla="*/ 30 h 30"/>
                    <a:gd name="T4" fmla="*/ 17 w 36"/>
                    <a:gd name="T5" fmla="*/ 30 h 30"/>
                    <a:gd name="T6" fmla="*/ 17 w 36"/>
                    <a:gd name="T7" fmla="*/ 30 h 30"/>
                    <a:gd name="T8" fmla="*/ 16 w 36"/>
                    <a:gd name="T9" fmla="*/ 30 h 30"/>
                    <a:gd name="T10" fmla="*/ 16 w 36"/>
                    <a:gd name="T11" fmla="*/ 30 h 30"/>
                    <a:gd name="T12" fmla="*/ 16 w 36"/>
                    <a:gd name="T13" fmla="*/ 30 h 30"/>
                    <a:gd name="T14" fmla="*/ 35 w 36"/>
                    <a:gd name="T15" fmla="*/ 15 h 30"/>
                    <a:gd name="T16" fmla="*/ 17 w 36"/>
                    <a:gd name="T17" fmla="*/ 30 h 30"/>
                    <a:gd name="T18" fmla="*/ 35 w 36"/>
                    <a:gd name="T19" fmla="*/ 15 h 30"/>
                    <a:gd name="T20" fmla="*/ 35 w 36"/>
                    <a:gd name="T21" fmla="*/ 14 h 30"/>
                    <a:gd name="T22" fmla="*/ 35 w 36"/>
                    <a:gd name="T23" fmla="*/ 15 h 30"/>
                    <a:gd name="T24" fmla="*/ 35 w 36"/>
                    <a:gd name="T25" fmla="*/ 14 h 30"/>
                    <a:gd name="T26" fmla="*/ 14 w 36"/>
                    <a:gd name="T27" fmla="*/ 0 h 30"/>
                    <a:gd name="T28" fmla="*/ 14 w 36"/>
                    <a:gd name="T29" fmla="*/ 0 h 30"/>
                    <a:gd name="T30" fmla="*/ 18 w 36"/>
                    <a:gd name="T31" fmla="*/ 1 h 30"/>
                    <a:gd name="T32" fmla="*/ 18 w 36"/>
                    <a:gd name="T33" fmla="*/ 1 h 30"/>
                    <a:gd name="T34" fmla="*/ 34 w 36"/>
                    <a:gd name="T35" fmla="*/ 6 h 30"/>
                    <a:gd name="T36" fmla="*/ 36 w 36"/>
                    <a:gd name="T37" fmla="*/ 11 h 30"/>
                    <a:gd name="T38" fmla="*/ 34 w 36"/>
                    <a:gd name="T39" fmla="*/ 6 h 30"/>
                    <a:gd name="T40" fmla="*/ 18 w 36"/>
                    <a:gd name="T41" fmla="*/ 1 h 30"/>
                    <a:gd name="T42" fmla="*/ 18 w 36"/>
                    <a:gd name="T43" fmla="*/ 1 h 30"/>
                    <a:gd name="T44" fmla="*/ 14 w 36"/>
                    <a:gd name="T45" fmla="*/ 0 h 30"/>
                    <a:gd name="T46" fmla="*/ 14 w 36"/>
                    <a:gd name="T47" fmla="*/ 0 h 30"/>
                    <a:gd name="T48" fmla="*/ 13 w 36"/>
                    <a:gd name="T49" fmla="*/ 0 h 30"/>
                    <a:gd name="T50" fmla="*/ 7 w 36"/>
                    <a:gd name="T51" fmla="*/ 1 h 30"/>
                    <a:gd name="T52" fmla="*/ 1 w 36"/>
                    <a:gd name="T53" fmla="*/ 7 h 30"/>
                    <a:gd name="T54" fmla="*/ 0 w 36"/>
                    <a:gd name="T55" fmla="*/ 13 h 30"/>
                    <a:gd name="T56" fmla="*/ 1 w 36"/>
                    <a:gd name="T57" fmla="*/ 7 h 30"/>
                    <a:gd name="T58" fmla="*/ 7 w 36"/>
                    <a:gd name="T59" fmla="*/ 1 h 30"/>
                    <a:gd name="T60" fmla="*/ 13 w 36"/>
                    <a:gd name="T61" fmla="*/ 0 h 30"/>
                    <a:gd name="T62" fmla="*/ 13 w 36"/>
                    <a:gd name="T63" fmla="*/ 0 h 30"/>
                    <a:gd name="T64" fmla="*/ 13 w 36"/>
                    <a:gd name="T65" fmla="*/ 0 h 30"/>
                    <a:gd name="T66" fmla="*/ 13 w 36"/>
                    <a:gd name="T67" fmla="*/ 0 h 30"/>
                    <a:gd name="T68" fmla="*/ 13 w 36"/>
                    <a:gd name="T69"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6" h="30">
                      <a:moveTo>
                        <a:pt x="17" y="30"/>
                      </a:moveTo>
                      <a:cubicBezTo>
                        <a:pt x="17" y="30"/>
                        <a:pt x="17" y="30"/>
                        <a:pt x="17" y="30"/>
                      </a:cubicBezTo>
                      <a:cubicBezTo>
                        <a:pt x="17" y="30"/>
                        <a:pt x="17" y="30"/>
                        <a:pt x="17" y="30"/>
                      </a:cubicBezTo>
                      <a:cubicBezTo>
                        <a:pt x="17" y="30"/>
                        <a:pt x="17" y="30"/>
                        <a:pt x="17" y="30"/>
                      </a:cubicBezTo>
                      <a:moveTo>
                        <a:pt x="16" y="30"/>
                      </a:moveTo>
                      <a:cubicBezTo>
                        <a:pt x="16" y="30"/>
                        <a:pt x="16" y="30"/>
                        <a:pt x="16" y="30"/>
                      </a:cubicBezTo>
                      <a:cubicBezTo>
                        <a:pt x="16" y="30"/>
                        <a:pt x="16" y="30"/>
                        <a:pt x="16" y="30"/>
                      </a:cubicBezTo>
                      <a:moveTo>
                        <a:pt x="35" y="15"/>
                      </a:moveTo>
                      <a:cubicBezTo>
                        <a:pt x="32" y="24"/>
                        <a:pt x="29" y="30"/>
                        <a:pt x="17" y="30"/>
                      </a:cubicBezTo>
                      <a:cubicBezTo>
                        <a:pt x="29" y="30"/>
                        <a:pt x="32" y="24"/>
                        <a:pt x="35" y="15"/>
                      </a:cubicBezTo>
                      <a:moveTo>
                        <a:pt x="35" y="14"/>
                      </a:moveTo>
                      <a:cubicBezTo>
                        <a:pt x="35" y="14"/>
                        <a:pt x="35" y="14"/>
                        <a:pt x="35" y="15"/>
                      </a:cubicBezTo>
                      <a:cubicBezTo>
                        <a:pt x="35" y="14"/>
                        <a:pt x="35" y="14"/>
                        <a:pt x="35" y="14"/>
                      </a:cubicBezTo>
                      <a:moveTo>
                        <a:pt x="14" y="0"/>
                      </a:moveTo>
                      <a:cubicBezTo>
                        <a:pt x="14" y="0"/>
                        <a:pt x="14" y="0"/>
                        <a:pt x="14" y="0"/>
                      </a:cubicBezTo>
                      <a:cubicBezTo>
                        <a:pt x="15" y="1"/>
                        <a:pt x="17" y="1"/>
                        <a:pt x="18" y="1"/>
                      </a:cubicBezTo>
                      <a:cubicBezTo>
                        <a:pt x="18" y="1"/>
                        <a:pt x="18" y="1"/>
                        <a:pt x="18" y="1"/>
                      </a:cubicBezTo>
                      <a:cubicBezTo>
                        <a:pt x="24" y="1"/>
                        <a:pt x="31" y="2"/>
                        <a:pt x="34" y="6"/>
                      </a:cubicBezTo>
                      <a:cubicBezTo>
                        <a:pt x="35" y="8"/>
                        <a:pt x="36" y="9"/>
                        <a:pt x="36" y="11"/>
                      </a:cubicBezTo>
                      <a:cubicBezTo>
                        <a:pt x="36" y="9"/>
                        <a:pt x="35" y="8"/>
                        <a:pt x="34" y="6"/>
                      </a:cubicBezTo>
                      <a:cubicBezTo>
                        <a:pt x="31" y="2"/>
                        <a:pt x="24" y="1"/>
                        <a:pt x="18" y="1"/>
                      </a:cubicBezTo>
                      <a:cubicBezTo>
                        <a:pt x="18" y="1"/>
                        <a:pt x="18" y="1"/>
                        <a:pt x="18" y="1"/>
                      </a:cubicBezTo>
                      <a:cubicBezTo>
                        <a:pt x="17" y="1"/>
                        <a:pt x="15" y="1"/>
                        <a:pt x="14" y="0"/>
                      </a:cubicBezTo>
                      <a:cubicBezTo>
                        <a:pt x="14" y="0"/>
                        <a:pt x="14" y="0"/>
                        <a:pt x="14" y="0"/>
                      </a:cubicBezTo>
                      <a:moveTo>
                        <a:pt x="13" y="0"/>
                      </a:moveTo>
                      <a:cubicBezTo>
                        <a:pt x="10" y="0"/>
                        <a:pt x="8" y="1"/>
                        <a:pt x="7" y="1"/>
                      </a:cubicBezTo>
                      <a:cubicBezTo>
                        <a:pt x="3" y="2"/>
                        <a:pt x="2" y="5"/>
                        <a:pt x="1" y="7"/>
                      </a:cubicBezTo>
                      <a:cubicBezTo>
                        <a:pt x="1" y="9"/>
                        <a:pt x="0" y="11"/>
                        <a:pt x="0" y="13"/>
                      </a:cubicBezTo>
                      <a:cubicBezTo>
                        <a:pt x="0" y="11"/>
                        <a:pt x="1" y="9"/>
                        <a:pt x="1" y="7"/>
                      </a:cubicBezTo>
                      <a:cubicBezTo>
                        <a:pt x="2" y="5"/>
                        <a:pt x="3" y="2"/>
                        <a:pt x="7" y="1"/>
                      </a:cubicBezTo>
                      <a:cubicBezTo>
                        <a:pt x="8" y="1"/>
                        <a:pt x="10" y="0"/>
                        <a:pt x="13" y="0"/>
                      </a:cubicBezTo>
                      <a:moveTo>
                        <a:pt x="13" y="0"/>
                      </a:moveTo>
                      <a:cubicBezTo>
                        <a:pt x="13" y="0"/>
                        <a:pt x="13" y="0"/>
                        <a:pt x="13" y="0"/>
                      </a:cubicBezTo>
                      <a:cubicBezTo>
                        <a:pt x="13" y="0"/>
                        <a:pt x="13" y="0"/>
                        <a:pt x="13" y="0"/>
                      </a:cubicBezTo>
                      <a:cubicBezTo>
                        <a:pt x="13" y="0"/>
                        <a:pt x="13" y="0"/>
                        <a:pt x="13" y="0"/>
                      </a:cubicBezTo>
                    </a:path>
                  </a:pathLst>
                </a:custGeom>
                <a:solidFill>
                  <a:srgbClr val="4B4A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99" name="Freeform 31687">
                  <a:extLst>
                    <a:ext uri="{FF2B5EF4-FFF2-40B4-BE49-F238E27FC236}">
                      <a16:creationId xmlns:a16="http://schemas.microsoft.com/office/drawing/2014/main" id="{CA62D480-F818-085B-A7F1-15FFC2643FF3}"/>
                    </a:ext>
                  </a:extLst>
                </p:cNvPr>
                <p:cNvSpPr>
                  <a:spLocks/>
                </p:cNvSpPr>
                <p:nvPr/>
              </p:nvSpPr>
              <p:spPr bwMode="auto">
                <a:xfrm>
                  <a:off x="512390" y="2216472"/>
                  <a:ext cx="168068" cy="75131"/>
                </a:xfrm>
                <a:custGeom>
                  <a:avLst/>
                  <a:gdLst>
                    <a:gd name="T0" fmla="*/ 11 w 11"/>
                    <a:gd name="T1" fmla="*/ 3 h 7"/>
                    <a:gd name="T2" fmla="*/ 6 w 11"/>
                    <a:gd name="T3" fmla="*/ 7 h 7"/>
                    <a:gd name="T4" fmla="*/ 0 w 11"/>
                    <a:gd name="T5" fmla="*/ 4 h 7"/>
                    <a:gd name="T6" fmla="*/ 5 w 11"/>
                    <a:gd name="T7" fmla="*/ 0 h 7"/>
                    <a:gd name="T8" fmla="*/ 11 w 11"/>
                    <a:gd name="T9" fmla="*/ 3 h 7"/>
                  </a:gdLst>
                  <a:ahLst/>
                  <a:cxnLst>
                    <a:cxn ang="0">
                      <a:pos x="T0" y="T1"/>
                    </a:cxn>
                    <a:cxn ang="0">
                      <a:pos x="T2" y="T3"/>
                    </a:cxn>
                    <a:cxn ang="0">
                      <a:pos x="T4" y="T5"/>
                    </a:cxn>
                    <a:cxn ang="0">
                      <a:pos x="T6" y="T7"/>
                    </a:cxn>
                    <a:cxn ang="0">
                      <a:pos x="T8" y="T9"/>
                    </a:cxn>
                  </a:cxnLst>
                  <a:rect l="0" t="0" r="r" b="b"/>
                  <a:pathLst>
                    <a:path w="11" h="7">
                      <a:moveTo>
                        <a:pt x="11" y="3"/>
                      </a:moveTo>
                      <a:cubicBezTo>
                        <a:pt x="11" y="5"/>
                        <a:pt x="8" y="6"/>
                        <a:pt x="6" y="7"/>
                      </a:cubicBezTo>
                      <a:cubicBezTo>
                        <a:pt x="3" y="7"/>
                        <a:pt x="0" y="6"/>
                        <a:pt x="0" y="4"/>
                      </a:cubicBezTo>
                      <a:cubicBezTo>
                        <a:pt x="0" y="2"/>
                        <a:pt x="2" y="0"/>
                        <a:pt x="5" y="0"/>
                      </a:cubicBezTo>
                      <a:cubicBezTo>
                        <a:pt x="8" y="0"/>
                        <a:pt x="11" y="1"/>
                        <a:pt x="11" y="3"/>
                      </a:cubicBezTo>
                      <a:close/>
                    </a:path>
                  </a:pathLst>
                </a:custGeom>
                <a:solidFill>
                  <a:srgbClr val="FF9D78"/>
                </a:solidFill>
                <a:ln>
                  <a:noFill/>
                </a:ln>
              </p:spPr>
              <p:txBody>
                <a:bodyPr vert="horz" wrap="square" lIns="45720" tIns="22860" rIns="45720" bIns="22860" numCol="1" anchor="t" anchorCtr="0" compatLnSpc="1">
                  <a:prstTxWarp prst="textNoShape">
                    <a:avLst/>
                  </a:prstTxWarp>
                </a:bodyPr>
                <a:lstStyle/>
                <a:p>
                  <a:endParaRPr lang="en-US" sz="900"/>
                </a:p>
              </p:txBody>
            </p:sp>
            <p:grpSp>
              <p:nvGrpSpPr>
                <p:cNvPr id="100" name="Group 99">
                  <a:extLst>
                    <a:ext uri="{FF2B5EF4-FFF2-40B4-BE49-F238E27FC236}">
                      <a16:creationId xmlns:a16="http://schemas.microsoft.com/office/drawing/2014/main" id="{94465B3D-8E52-6CA6-29EC-0ABECBEA2250}"/>
                    </a:ext>
                  </a:extLst>
                </p:cNvPr>
                <p:cNvGrpSpPr/>
                <p:nvPr/>
              </p:nvGrpSpPr>
              <p:grpSpPr>
                <a:xfrm>
                  <a:off x="1056893" y="1833312"/>
                  <a:ext cx="194939" cy="292410"/>
                  <a:chOff x="766791" y="7239466"/>
                  <a:chExt cx="549950" cy="824928"/>
                </a:xfrm>
              </p:grpSpPr>
              <p:sp>
                <p:nvSpPr>
                  <p:cNvPr id="110" name="Freeform 31692">
                    <a:extLst>
                      <a:ext uri="{FF2B5EF4-FFF2-40B4-BE49-F238E27FC236}">
                        <a16:creationId xmlns:a16="http://schemas.microsoft.com/office/drawing/2014/main" id="{152845E9-506A-B723-5262-F1ED6DFC848E}"/>
                      </a:ext>
                    </a:extLst>
                  </p:cNvPr>
                  <p:cNvSpPr>
                    <a:spLocks/>
                  </p:cNvSpPr>
                  <p:nvPr/>
                </p:nvSpPr>
                <p:spPr bwMode="auto">
                  <a:xfrm>
                    <a:off x="766791" y="7239466"/>
                    <a:ext cx="549950" cy="797437"/>
                  </a:xfrm>
                  <a:custGeom>
                    <a:avLst/>
                    <a:gdLst>
                      <a:gd name="T0" fmla="*/ 1 w 18"/>
                      <a:gd name="T1" fmla="*/ 12 h 25"/>
                      <a:gd name="T2" fmla="*/ 13 w 18"/>
                      <a:gd name="T3" fmla="*/ 2 h 25"/>
                      <a:gd name="T4" fmla="*/ 16 w 18"/>
                      <a:gd name="T5" fmla="*/ 17 h 25"/>
                      <a:gd name="T6" fmla="*/ 6 w 18"/>
                      <a:gd name="T7" fmla="*/ 23 h 25"/>
                      <a:gd name="T8" fmla="*/ 1 w 18"/>
                      <a:gd name="T9" fmla="*/ 12 h 25"/>
                    </a:gdLst>
                    <a:ahLst/>
                    <a:cxnLst>
                      <a:cxn ang="0">
                        <a:pos x="T0" y="T1"/>
                      </a:cxn>
                      <a:cxn ang="0">
                        <a:pos x="T2" y="T3"/>
                      </a:cxn>
                      <a:cxn ang="0">
                        <a:pos x="T4" y="T5"/>
                      </a:cxn>
                      <a:cxn ang="0">
                        <a:pos x="T6" y="T7"/>
                      </a:cxn>
                      <a:cxn ang="0">
                        <a:pos x="T8" y="T9"/>
                      </a:cxn>
                    </a:cxnLst>
                    <a:rect l="0" t="0" r="r" b="b"/>
                    <a:pathLst>
                      <a:path w="18" h="25">
                        <a:moveTo>
                          <a:pt x="1" y="12"/>
                        </a:moveTo>
                        <a:cubicBezTo>
                          <a:pt x="3" y="4"/>
                          <a:pt x="8" y="0"/>
                          <a:pt x="13" y="2"/>
                        </a:cubicBezTo>
                        <a:cubicBezTo>
                          <a:pt x="17" y="3"/>
                          <a:pt x="18" y="10"/>
                          <a:pt x="16" y="17"/>
                        </a:cubicBezTo>
                        <a:cubicBezTo>
                          <a:pt x="14" y="25"/>
                          <a:pt x="11" y="25"/>
                          <a:pt x="6" y="23"/>
                        </a:cubicBezTo>
                        <a:cubicBezTo>
                          <a:pt x="2" y="21"/>
                          <a:pt x="0" y="19"/>
                          <a:pt x="1" y="12"/>
                        </a:cubicBezTo>
                        <a:close/>
                      </a:path>
                    </a:pathLst>
                  </a:custGeom>
                  <a:solidFill>
                    <a:srgbClr val="B96C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111" name="Freeform 31693">
                    <a:extLst>
                      <a:ext uri="{FF2B5EF4-FFF2-40B4-BE49-F238E27FC236}">
                        <a16:creationId xmlns:a16="http://schemas.microsoft.com/office/drawing/2014/main" id="{EB2357B7-914B-858C-3816-B58AFCBD5B9A}"/>
                      </a:ext>
                    </a:extLst>
                  </p:cNvPr>
                  <p:cNvSpPr>
                    <a:spLocks/>
                  </p:cNvSpPr>
                  <p:nvPr/>
                </p:nvSpPr>
                <p:spPr bwMode="auto">
                  <a:xfrm>
                    <a:off x="766791" y="7294463"/>
                    <a:ext cx="549950" cy="769931"/>
                  </a:xfrm>
                  <a:custGeom>
                    <a:avLst/>
                    <a:gdLst>
                      <a:gd name="T0" fmla="*/ 1 w 18"/>
                      <a:gd name="T1" fmla="*/ 12 h 25"/>
                      <a:gd name="T2" fmla="*/ 13 w 18"/>
                      <a:gd name="T3" fmla="*/ 2 h 25"/>
                      <a:gd name="T4" fmla="*/ 16 w 18"/>
                      <a:gd name="T5" fmla="*/ 18 h 25"/>
                      <a:gd name="T6" fmla="*/ 7 w 18"/>
                      <a:gd name="T7" fmla="*/ 23 h 25"/>
                      <a:gd name="T8" fmla="*/ 1 w 18"/>
                      <a:gd name="T9" fmla="*/ 12 h 25"/>
                    </a:gdLst>
                    <a:ahLst/>
                    <a:cxnLst>
                      <a:cxn ang="0">
                        <a:pos x="T0" y="T1"/>
                      </a:cxn>
                      <a:cxn ang="0">
                        <a:pos x="T2" y="T3"/>
                      </a:cxn>
                      <a:cxn ang="0">
                        <a:pos x="T4" y="T5"/>
                      </a:cxn>
                      <a:cxn ang="0">
                        <a:pos x="T6" y="T7"/>
                      </a:cxn>
                      <a:cxn ang="0">
                        <a:pos x="T8" y="T9"/>
                      </a:cxn>
                    </a:cxnLst>
                    <a:rect l="0" t="0" r="r" b="b"/>
                    <a:pathLst>
                      <a:path w="18" h="25">
                        <a:moveTo>
                          <a:pt x="1" y="12"/>
                        </a:moveTo>
                        <a:cubicBezTo>
                          <a:pt x="3" y="5"/>
                          <a:pt x="8" y="0"/>
                          <a:pt x="13" y="2"/>
                        </a:cubicBezTo>
                        <a:cubicBezTo>
                          <a:pt x="17" y="4"/>
                          <a:pt x="18" y="11"/>
                          <a:pt x="16" y="18"/>
                        </a:cubicBezTo>
                        <a:cubicBezTo>
                          <a:pt x="15" y="25"/>
                          <a:pt x="11" y="25"/>
                          <a:pt x="7" y="23"/>
                        </a:cubicBezTo>
                        <a:cubicBezTo>
                          <a:pt x="2" y="22"/>
                          <a:pt x="0" y="20"/>
                          <a:pt x="1" y="12"/>
                        </a:cubicBezTo>
                        <a:close/>
                      </a:path>
                    </a:pathLst>
                  </a:custGeom>
                  <a:solidFill>
                    <a:srgbClr val="FFF8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112" name="Freeform 31697">
                    <a:extLst>
                      <a:ext uri="{FF2B5EF4-FFF2-40B4-BE49-F238E27FC236}">
                        <a16:creationId xmlns:a16="http://schemas.microsoft.com/office/drawing/2014/main" id="{8AB1C3AA-0C75-B2AA-111C-2A8467A23B45}"/>
                      </a:ext>
                    </a:extLst>
                  </p:cNvPr>
                  <p:cNvSpPr>
                    <a:spLocks/>
                  </p:cNvSpPr>
                  <p:nvPr/>
                </p:nvSpPr>
                <p:spPr bwMode="auto">
                  <a:xfrm>
                    <a:off x="849274" y="7541949"/>
                    <a:ext cx="357477" cy="439961"/>
                  </a:xfrm>
                  <a:custGeom>
                    <a:avLst/>
                    <a:gdLst>
                      <a:gd name="T0" fmla="*/ 0 w 11"/>
                      <a:gd name="T1" fmla="*/ 7 h 15"/>
                      <a:gd name="T2" fmla="*/ 6 w 11"/>
                      <a:gd name="T3" fmla="*/ 1 h 15"/>
                      <a:gd name="T4" fmla="*/ 11 w 11"/>
                      <a:gd name="T5" fmla="*/ 8 h 15"/>
                      <a:gd name="T6" fmla="*/ 5 w 11"/>
                      <a:gd name="T7" fmla="*/ 14 h 15"/>
                      <a:gd name="T8" fmla="*/ 0 w 11"/>
                      <a:gd name="T9" fmla="*/ 7 h 15"/>
                    </a:gdLst>
                    <a:ahLst/>
                    <a:cxnLst>
                      <a:cxn ang="0">
                        <a:pos x="T0" y="T1"/>
                      </a:cxn>
                      <a:cxn ang="0">
                        <a:pos x="T2" y="T3"/>
                      </a:cxn>
                      <a:cxn ang="0">
                        <a:pos x="T4" y="T5"/>
                      </a:cxn>
                      <a:cxn ang="0">
                        <a:pos x="T6" y="T7"/>
                      </a:cxn>
                      <a:cxn ang="0">
                        <a:pos x="T8" y="T9"/>
                      </a:cxn>
                    </a:cxnLst>
                    <a:rect l="0" t="0" r="r" b="b"/>
                    <a:pathLst>
                      <a:path w="11" h="15">
                        <a:moveTo>
                          <a:pt x="0" y="7"/>
                        </a:moveTo>
                        <a:cubicBezTo>
                          <a:pt x="0" y="3"/>
                          <a:pt x="3" y="0"/>
                          <a:pt x="6" y="1"/>
                        </a:cubicBezTo>
                        <a:cubicBezTo>
                          <a:pt x="9" y="1"/>
                          <a:pt x="11" y="4"/>
                          <a:pt x="11" y="8"/>
                        </a:cubicBezTo>
                        <a:cubicBezTo>
                          <a:pt x="10" y="12"/>
                          <a:pt x="8" y="15"/>
                          <a:pt x="5" y="14"/>
                        </a:cubicBezTo>
                        <a:cubicBezTo>
                          <a:pt x="2" y="14"/>
                          <a:pt x="0" y="11"/>
                          <a:pt x="0" y="7"/>
                        </a:cubicBezTo>
                        <a:close/>
                      </a:path>
                    </a:pathLst>
                  </a:custGeom>
                  <a:solidFill>
                    <a:srgbClr val="83AD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113" name="Freeform 31698">
                    <a:extLst>
                      <a:ext uri="{FF2B5EF4-FFF2-40B4-BE49-F238E27FC236}">
                        <a16:creationId xmlns:a16="http://schemas.microsoft.com/office/drawing/2014/main" id="{81CB56F4-D896-9F19-A466-ECBADA8F5299}"/>
                      </a:ext>
                    </a:extLst>
                  </p:cNvPr>
                  <p:cNvSpPr>
                    <a:spLocks/>
                  </p:cNvSpPr>
                  <p:nvPr/>
                </p:nvSpPr>
                <p:spPr bwMode="auto">
                  <a:xfrm>
                    <a:off x="959265" y="7596943"/>
                    <a:ext cx="109990" cy="109989"/>
                  </a:xfrm>
                  <a:custGeom>
                    <a:avLst/>
                    <a:gdLst>
                      <a:gd name="T0" fmla="*/ 0 w 4"/>
                      <a:gd name="T1" fmla="*/ 2 h 4"/>
                      <a:gd name="T2" fmla="*/ 2 w 4"/>
                      <a:gd name="T3" fmla="*/ 0 h 4"/>
                      <a:gd name="T4" fmla="*/ 4 w 4"/>
                      <a:gd name="T5" fmla="*/ 2 h 4"/>
                      <a:gd name="T6" fmla="*/ 2 w 4"/>
                      <a:gd name="T7" fmla="*/ 4 h 4"/>
                      <a:gd name="T8" fmla="*/ 0 w 4"/>
                      <a:gd name="T9" fmla="*/ 2 h 4"/>
                    </a:gdLst>
                    <a:ahLst/>
                    <a:cxnLst>
                      <a:cxn ang="0">
                        <a:pos x="T0" y="T1"/>
                      </a:cxn>
                      <a:cxn ang="0">
                        <a:pos x="T2" y="T3"/>
                      </a:cxn>
                      <a:cxn ang="0">
                        <a:pos x="T4" y="T5"/>
                      </a:cxn>
                      <a:cxn ang="0">
                        <a:pos x="T6" y="T7"/>
                      </a:cxn>
                      <a:cxn ang="0">
                        <a:pos x="T8" y="T9"/>
                      </a:cxn>
                    </a:cxnLst>
                    <a:rect l="0" t="0" r="r" b="b"/>
                    <a:pathLst>
                      <a:path w="4" h="4">
                        <a:moveTo>
                          <a:pt x="0" y="2"/>
                        </a:moveTo>
                        <a:cubicBezTo>
                          <a:pt x="0" y="1"/>
                          <a:pt x="1" y="0"/>
                          <a:pt x="2" y="0"/>
                        </a:cubicBezTo>
                        <a:cubicBezTo>
                          <a:pt x="3" y="0"/>
                          <a:pt x="4" y="1"/>
                          <a:pt x="4" y="2"/>
                        </a:cubicBezTo>
                        <a:cubicBezTo>
                          <a:pt x="4" y="4"/>
                          <a:pt x="3" y="4"/>
                          <a:pt x="2" y="4"/>
                        </a:cubicBezTo>
                        <a:cubicBezTo>
                          <a:pt x="1" y="4"/>
                          <a:pt x="0" y="3"/>
                          <a:pt x="0" y="2"/>
                        </a:cubicBezTo>
                        <a:close/>
                      </a:path>
                    </a:pathLst>
                  </a:custGeom>
                  <a:solidFill>
                    <a:srgbClr val="AFD1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grpSp>
            <p:grpSp>
              <p:nvGrpSpPr>
                <p:cNvPr id="101" name="Group 100">
                  <a:extLst>
                    <a:ext uri="{FF2B5EF4-FFF2-40B4-BE49-F238E27FC236}">
                      <a16:creationId xmlns:a16="http://schemas.microsoft.com/office/drawing/2014/main" id="{BFF14F65-5285-D3B1-B486-E23B2F2243F1}"/>
                    </a:ext>
                  </a:extLst>
                </p:cNvPr>
                <p:cNvGrpSpPr/>
                <p:nvPr/>
              </p:nvGrpSpPr>
              <p:grpSpPr>
                <a:xfrm>
                  <a:off x="559092" y="1829781"/>
                  <a:ext cx="221682" cy="282665"/>
                  <a:chOff x="-360617" y="7129477"/>
                  <a:chExt cx="659942" cy="797437"/>
                </a:xfrm>
              </p:grpSpPr>
              <p:sp>
                <p:nvSpPr>
                  <p:cNvPr id="106" name="Freeform 31690">
                    <a:extLst>
                      <a:ext uri="{FF2B5EF4-FFF2-40B4-BE49-F238E27FC236}">
                        <a16:creationId xmlns:a16="http://schemas.microsoft.com/office/drawing/2014/main" id="{75D61BAD-EAE0-9E5C-D33F-6B13DD28F2A7}"/>
                      </a:ext>
                    </a:extLst>
                  </p:cNvPr>
                  <p:cNvSpPr>
                    <a:spLocks/>
                  </p:cNvSpPr>
                  <p:nvPr/>
                </p:nvSpPr>
                <p:spPr bwMode="auto">
                  <a:xfrm>
                    <a:off x="-360617" y="7129477"/>
                    <a:ext cx="632453" cy="769931"/>
                  </a:xfrm>
                  <a:custGeom>
                    <a:avLst/>
                    <a:gdLst>
                      <a:gd name="T0" fmla="*/ 2 w 20"/>
                      <a:gd name="T1" fmla="*/ 17 h 25"/>
                      <a:gd name="T2" fmla="*/ 9 w 20"/>
                      <a:gd name="T3" fmla="*/ 2 h 25"/>
                      <a:gd name="T4" fmla="*/ 19 w 20"/>
                      <a:gd name="T5" fmla="*/ 13 h 25"/>
                      <a:gd name="T6" fmla="*/ 11 w 20"/>
                      <a:gd name="T7" fmla="*/ 24 h 25"/>
                      <a:gd name="T8" fmla="*/ 2 w 20"/>
                      <a:gd name="T9" fmla="*/ 17 h 25"/>
                    </a:gdLst>
                    <a:ahLst/>
                    <a:cxnLst>
                      <a:cxn ang="0">
                        <a:pos x="T0" y="T1"/>
                      </a:cxn>
                      <a:cxn ang="0">
                        <a:pos x="T2" y="T3"/>
                      </a:cxn>
                      <a:cxn ang="0">
                        <a:pos x="T4" y="T5"/>
                      </a:cxn>
                      <a:cxn ang="0">
                        <a:pos x="T6" y="T7"/>
                      </a:cxn>
                      <a:cxn ang="0">
                        <a:pos x="T8" y="T9"/>
                      </a:cxn>
                    </a:cxnLst>
                    <a:rect l="0" t="0" r="r" b="b"/>
                    <a:pathLst>
                      <a:path w="20" h="25">
                        <a:moveTo>
                          <a:pt x="2" y="17"/>
                        </a:moveTo>
                        <a:cubicBezTo>
                          <a:pt x="0" y="10"/>
                          <a:pt x="4" y="3"/>
                          <a:pt x="9" y="2"/>
                        </a:cubicBezTo>
                        <a:cubicBezTo>
                          <a:pt x="14" y="0"/>
                          <a:pt x="18" y="6"/>
                          <a:pt x="19" y="13"/>
                        </a:cubicBezTo>
                        <a:cubicBezTo>
                          <a:pt x="20" y="20"/>
                          <a:pt x="17" y="22"/>
                          <a:pt x="11" y="24"/>
                        </a:cubicBezTo>
                        <a:cubicBezTo>
                          <a:pt x="6" y="25"/>
                          <a:pt x="3" y="25"/>
                          <a:pt x="2" y="17"/>
                        </a:cubicBezTo>
                        <a:close/>
                      </a:path>
                    </a:pathLst>
                  </a:custGeom>
                  <a:solidFill>
                    <a:srgbClr val="B96C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107" name="Freeform 31691">
                    <a:extLst>
                      <a:ext uri="{FF2B5EF4-FFF2-40B4-BE49-F238E27FC236}">
                        <a16:creationId xmlns:a16="http://schemas.microsoft.com/office/drawing/2014/main" id="{59E254B4-8E05-4BA1-0501-DCC7790233BF}"/>
                      </a:ext>
                    </a:extLst>
                  </p:cNvPr>
                  <p:cNvSpPr>
                    <a:spLocks/>
                  </p:cNvSpPr>
                  <p:nvPr/>
                </p:nvSpPr>
                <p:spPr bwMode="auto">
                  <a:xfrm>
                    <a:off x="-305621" y="7156983"/>
                    <a:ext cx="604946" cy="769931"/>
                  </a:xfrm>
                  <a:custGeom>
                    <a:avLst/>
                    <a:gdLst>
                      <a:gd name="T0" fmla="*/ 1 w 20"/>
                      <a:gd name="T1" fmla="*/ 17 h 25"/>
                      <a:gd name="T2" fmla="*/ 9 w 20"/>
                      <a:gd name="T3" fmla="*/ 2 h 25"/>
                      <a:gd name="T4" fmla="*/ 19 w 20"/>
                      <a:gd name="T5" fmla="*/ 13 h 25"/>
                      <a:gd name="T6" fmla="*/ 11 w 20"/>
                      <a:gd name="T7" fmla="*/ 24 h 25"/>
                      <a:gd name="T8" fmla="*/ 1 w 20"/>
                      <a:gd name="T9" fmla="*/ 17 h 25"/>
                    </a:gdLst>
                    <a:ahLst/>
                    <a:cxnLst>
                      <a:cxn ang="0">
                        <a:pos x="T0" y="T1"/>
                      </a:cxn>
                      <a:cxn ang="0">
                        <a:pos x="T2" y="T3"/>
                      </a:cxn>
                      <a:cxn ang="0">
                        <a:pos x="T4" y="T5"/>
                      </a:cxn>
                      <a:cxn ang="0">
                        <a:pos x="T6" y="T7"/>
                      </a:cxn>
                      <a:cxn ang="0">
                        <a:pos x="T8" y="T9"/>
                      </a:cxn>
                    </a:cxnLst>
                    <a:rect l="0" t="0" r="r" b="b"/>
                    <a:pathLst>
                      <a:path w="20" h="25">
                        <a:moveTo>
                          <a:pt x="1" y="17"/>
                        </a:moveTo>
                        <a:cubicBezTo>
                          <a:pt x="0" y="10"/>
                          <a:pt x="4" y="3"/>
                          <a:pt x="9" y="2"/>
                        </a:cubicBezTo>
                        <a:cubicBezTo>
                          <a:pt x="14" y="0"/>
                          <a:pt x="18" y="6"/>
                          <a:pt x="19" y="13"/>
                        </a:cubicBezTo>
                        <a:cubicBezTo>
                          <a:pt x="20" y="20"/>
                          <a:pt x="17" y="22"/>
                          <a:pt x="11" y="24"/>
                        </a:cubicBezTo>
                        <a:cubicBezTo>
                          <a:pt x="6" y="25"/>
                          <a:pt x="3" y="25"/>
                          <a:pt x="1" y="17"/>
                        </a:cubicBezTo>
                        <a:close/>
                      </a:path>
                    </a:pathLst>
                  </a:custGeom>
                  <a:solidFill>
                    <a:srgbClr val="FFF8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108" name="Freeform 31696">
                    <a:extLst>
                      <a:ext uri="{FF2B5EF4-FFF2-40B4-BE49-F238E27FC236}">
                        <a16:creationId xmlns:a16="http://schemas.microsoft.com/office/drawing/2014/main" id="{58471674-57E6-7B28-E60D-34DE6B71685F}"/>
                      </a:ext>
                    </a:extLst>
                  </p:cNvPr>
                  <p:cNvSpPr>
                    <a:spLocks/>
                  </p:cNvSpPr>
                  <p:nvPr/>
                </p:nvSpPr>
                <p:spPr bwMode="auto">
                  <a:xfrm>
                    <a:off x="-168125" y="7431957"/>
                    <a:ext cx="302482" cy="412472"/>
                  </a:xfrm>
                  <a:custGeom>
                    <a:avLst/>
                    <a:gdLst>
                      <a:gd name="T0" fmla="*/ 0 w 10"/>
                      <a:gd name="T1" fmla="*/ 6 h 13"/>
                      <a:gd name="T2" fmla="*/ 5 w 10"/>
                      <a:gd name="T3" fmla="*/ 0 h 13"/>
                      <a:gd name="T4" fmla="*/ 10 w 10"/>
                      <a:gd name="T5" fmla="*/ 7 h 13"/>
                      <a:gd name="T6" fmla="*/ 5 w 10"/>
                      <a:gd name="T7" fmla="*/ 13 h 13"/>
                      <a:gd name="T8" fmla="*/ 0 w 10"/>
                      <a:gd name="T9" fmla="*/ 6 h 13"/>
                    </a:gdLst>
                    <a:ahLst/>
                    <a:cxnLst>
                      <a:cxn ang="0">
                        <a:pos x="T0" y="T1"/>
                      </a:cxn>
                      <a:cxn ang="0">
                        <a:pos x="T2" y="T3"/>
                      </a:cxn>
                      <a:cxn ang="0">
                        <a:pos x="T4" y="T5"/>
                      </a:cxn>
                      <a:cxn ang="0">
                        <a:pos x="T6" y="T7"/>
                      </a:cxn>
                      <a:cxn ang="0">
                        <a:pos x="T8" y="T9"/>
                      </a:cxn>
                    </a:cxnLst>
                    <a:rect l="0" t="0" r="r" b="b"/>
                    <a:pathLst>
                      <a:path w="10" h="13">
                        <a:moveTo>
                          <a:pt x="0" y="6"/>
                        </a:moveTo>
                        <a:cubicBezTo>
                          <a:pt x="0" y="3"/>
                          <a:pt x="2" y="0"/>
                          <a:pt x="5" y="0"/>
                        </a:cubicBezTo>
                        <a:cubicBezTo>
                          <a:pt x="8" y="0"/>
                          <a:pt x="10" y="3"/>
                          <a:pt x="10" y="7"/>
                        </a:cubicBezTo>
                        <a:cubicBezTo>
                          <a:pt x="10" y="10"/>
                          <a:pt x="7" y="13"/>
                          <a:pt x="5" y="13"/>
                        </a:cubicBezTo>
                        <a:cubicBezTo>
                          <a:pt x="2" y="13"/>
                          <a:pt x="0" y="10"/>
                          <a:pt x="0" y="6"/>
                        </a:cubicBezTo>
                        <a:close/>
                      </a:path>
                    </a:pathLst>
                  </a:custGeom>
                  <a:solidFill>
                    <a:srgbClr val="83AD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109" name="Freeform 31699">
                    <a:extLst>
                      <a:ext uri="{FF2B5EF4-FFF2-40B4-BE49-F238E27FC236}">
                        <a16:creationId xmlns:a16="http://schemas.microsoft.com/office/drawing/2014/main" id="{DF50E3D3-A195-E69E-908D-EE1B9EAC5460}"/>
                      </a:ext>
                    </a:extLst>
                  </p:cNvPr>
                  <p:cNvSpPr>
                    <a:spLocks/>
                  </p:cNvSpPr>
                  <p:nvPr/>
                </p:nvSpPr>
                <p:spPr bwMode="auto">
                  <a:xfrm>
                    <a:off x="-113130" y="7459447"/>
                    <a:ext cx="137496" cy="137496"/>
                  </a:xfrm>
                  <a:custGeom>
                    <a:avLst/>
                    <a:gdLst>
                      <a:gd name="T0" fmla="*/ 0 w 4"/>
                      <a:gd name="T1" fmla="*/ 2 h 4"/>
                      <a:gd name="T2" fmla="*/ 2 w 4"/>
                      <a:gd name="T3" fmla="*/ 0 h 4"/>
                      <a:gd name="T4" fmla="*/ 4 w 4"/>
                      <a:gd name="T5" fmla="*/ 2 h 4"/>
                      <a:gd name="T6" fmla="*/ 2 w 4"/>
                      <a:gd name="T7" fmla="*/ 4 h 4"/>
                      <a:gd name="T8" fmla="*/ 0 w 4"/>
                      <a:gd name="T9" fmla="*/ 2 h 4"/>
                    </a:gdLst>
                    <a:ahLst/>
                    <a:cxnLst>
                      <a:cxn ang="0">
                        <a:pos x="T0" y="T1"/>
                      </a:cxn>
                      <a:cxn ang="0">
                        <a:pos x="T2" y="T3"/>
                      </a:cxn>
                      <a:cxn ang="0">
                        <a:pos x="T4" y="T5"/>
                      </a:cxn>
                      <a:cxn ang="0">
                        <a:pos x="T6" y="T7"/>
                      </a:cxn>
                      <a:cxn ang="0">
                        <a:pos x="T8" y="T9"/>
                      </a:cxn>
                    </a:cxnLst>
                    <a:rect l="0" t="0" r="r" b="b"/>
                    <a:pathLst>
                      <a:path w="4" h="4">
                        <a:moveTo>
                          <a:pt x="0" y="2"/>
                        </a:moveTo>
                        <a:cubicBezTo>
                          <a:pt x="0" y="1"/>
                          <a:pt x="1" y="0"/>
                          <a:pt x="2" y="0"/>
                        </a:cubicBezTo>
                        <a:cubicBezTo>
                          <a:pt x="3" y="0"/>
                          <a:pt x="4" y="1"/>
                          <a:pt x="4" y="2"/>
                        </a:cubicBezTo>
                        <a:cubicBezTo>
                          <a:pt x="4" y="4"/>
                          <a:pt x="3" y="4"/>
                          <a:pt x="2" y="4"/>
                        </a:cubicBezTo>
                        <a:cubicBezTo>
                          <a:pt x="1" y="4"/>
                          <a:pt x="0" y="3"/>
                          <a:pt x="0" y="2"/>
                        </a:cubicBezTo>
                        <a:close/>
                      </a:path>
                    </a:pathLst>
                  </a:custGeom>
                  <a:solidFill>
                    <a:srgbClr val="AFD1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grpSp>
            <p:sp>
              <p:nvSpPr>
                <p:cNvPr id="102" name="Freeform 31687">
                  <a:extLst>
                    <a:ext uri="{FF2B5EF4-FFF2-40B4-BE49-F238E27FC236}">
                      <a16:creationId xmlns:a16="http://schemas.microsoft.com/office/drawing/2014/main" id="{4C02DD71-2E7A-B831-FA22-D353BA4D1AD2}"/>
                    </a:ext>
                  </a:extLst>
                </p:cNvPr>
                <p:cNvSpPr>
                  <a:spLocks/>
                </p:cNvSpPr>
                <p:nvPr/>
              </p:nvSpPr>
              <p:spPr bwMode="auto">
                <a:xfrm flipH="1">
                  <a:off x="1103702" y="2195323"/>
                  <a:ext cx="200791" cy="64793"/>
                </a:xfrm>
                <a:custGeom>
                  <a:avLst/>
                  <a:gdLst>
                    <a:gd name="T0" fmla="*/ 11 w 11"/>
                    <a:gd name="T1" fmla="*/ 3 h 7"/>
                    <a:gd name="T2" fmla="*/ 6 w 11"/>
                    <a:gd name="T3" fmla="*/ 7 h 7"/>
                    <a:gd name="T4" fmla="*/ 0 w 11"/>
                    <a:gd name="T5" fmla="*/ 4 h 7"/>
                    <a:gd name="T6" fmla="*/ 5 w 11"/>
                    <a:gd name="T7" fmla="*/ 0 h 7"/>
                    <a:gd name="T8" fmla="*/ 11 w 11"/>
                    <a:gd name="T9" fmla="*/ 3 h 7"/>
                  </a:gdLst>
                  <a:ahLst/>
                  <a:cxnLst>
                    <a:cxn ang="0">
                      <a:pos x="T0" y="T1"/>
                    </a:cxn>
                    <a:cxn ang="0">
                      <a:pos x="T2" y="T3"/>
                    </a:cxn>
                    <a:cxn ang="0">
                      <a:pos x="T4" y="T5"/>
                    </a:cxn>
                    <a:cxn ang="0">
                      <a:pos x="T6" y="T7"/>
                    </a:cxn>
                    <a:cxn ang="0">
                      <a:pos x="T8" y="T9"/>
                    </a:cxn>
                  </a:cxnLst>
                  <a:rect l="0" t="0" r="r" b="b"/>
                  <a:pathLst>
                    <a:path w="11" h="7">
                      <a:moveTo>
                        <a:pt x="11" y="3"/>
                      </a:moveTo>
                      <a:cubicBezTo>
                        <a:pt x="11" y="5"/>
                        <a:pt x="8" y="6"/>
                        <a:pt x="6" y="7"/>
                      </a:cubicBezTo>
                      <a:cubicBezTo>
                        <a:pt x="3" y="7"/>
                        <a:pt x="0" y="6"/>
                        <a:pt x="0" y="4"/>
                      </a:cubicBezTo>
                      <a:cubicBezTo>
                        <a:pt x="0" y="2"/>
                        <a:pt x="2" y="0"/>
                        <a:pt x="5" y="0"/>
                      </a:cubicBezTo>
                      <a:cubicBezTo>
                        <a:pt x="8" y="0"/>
                        <a:pt x="11" y="1"/>
                        <a:pt x="11" y="3"/>
                      </a:cubicBezTo>
                      <a:close/>
                    </a:path>
                  </a:pathLst>
                </a:custGeom>
                <a:solidFill>
                  <a:srgbClr val="FF9D78"/>
                </a:solidFill>
                <a:ln>
                  <a:noFill/>
                </a:ln>
              </p:spPr>
              <p:txBody>
                <a:bodyPr vert="horz" wrap="square" lIns="45720" tIns="22860" rIns="45720" bIns="22860" numCol="1" anchor="t" anchorCtr="0" compatLnSpc="1">
                  <a:prstTxWarp prst="textNoShape">
                    <a:avLst/>
                  </a:prstTxWarp>
                </a:bodyPr>
                <a:lstStyle/>
                <a:p>
                  <a:endParaRPr lang="en-US" sz="900"/>
                </a:p>
              </p:txBody>
            </p:sp>
            <p:sp>
              <p:nvSpPr>
                <p:cNvPr id="103" name="Freeform 383">
                  <a:extLst>
                    <a:ext uri="{FF2B5EF4-FFF2-40B4-BE49-F238E27FC236}">
                      <a16:creationId xmlns:a16="http://schemas.microsoft.com/office/drawing/2014/main" id="{B7C11301-3FE0-6F26-C9AD-D00DBC78684E}"/>
                    </a:ext>
                  </a:extLst>
                </p:cNvPr>
                <p:cNvSpPr>
                  <a:spLocks/>
                </p:cNvSpPr>
                <p:nvPr/>
              </p:nvSpPr>
              <p:spPr bwMode="auto">
                <a:xfrm flipH="1">
                  <a:off x="271771" y="1319160"/>
                  <a:ext cx="1364741" cy="710052"/>
                </a:xfrm>
                <a:custGeom>
                  <a:avLst/>
                  <a:gdLst>
                    <a:gd name="connsiteX0" fmla="*/ 649769 w 1364741"/>
                    <a:gd name="connsiteY0" fmla="*/ 0 h 710052"/>
                    <a:gd name="connsiteX1" fmla="*/ 34563 w 1364741"/>
                    <a:gd name="connsiteY1" fmla="*/ 132755 h 710052"/>
                    <a:gd name="connsiteX2" fmla="*/ 0 w 1364741"/>
                    <a:gd name="connsiteY2" fmla="*/ 152901 h 710052"/>
                    <a:gd name="connsiteX3" fmla="*/ 11432 w 1364741"/>
                    <a:gd name="connsiteY3" fmla="*/ 165070 h 710052"/>
                    <a:gd name="connsiteX4" fmla="*/ 71258 w 1364741"/>
                    <a:gd name="connsiteY4" fmla="*/ 212881 h 710052"/>
                    <a:gd name="connsiteX5" fmla="*/ 74150 w 1364741"/>
                    <a:gd name="connsiteY5" fmla="*/ 214518 h 710052"/>
                    <a:gd name="connsiteX6" fmla="*/ 72594 w 1364741"/>
                    <a:gd name="connsiteY6" fmla="*/ 222947 h 710052"/>
                    <a:gd name="connsiteX7" fmla="*/ 122083 w 1364741"/>
                    <a:gd name="connsiteY7" fmla="*/ 688329 h 710052"/>
                    <a:gd name="connsiteX8" fmla="*/ 219463 w 1364741"/>
                    <a:gd name="connsiteY8" fmla="*/ 274678 h 710052"/>
                    <a:gd name="connsiteX9" fmla="*/ 251743 w 1364741"/>
                    <a:gd name="connsiteY9" fmla="*/ 271521 h 710052"/>
                    <a:gd name="connsiteX10" fmla="*/ 268437 w 1364741"/>
                    <a:gd name="connsiteY10" fmla="*/ 267433 h 710052"/>
                    <a:gd name="connsiteX11" fmla="*/ 315785 w 1364741"/>
                    <a:gd name="connsiteY11" fmla="*/ 270728 h 710052"/>
                    <a:gd name="connsiteX12" fmla="*/ 549159 w 1364741"/>
                    <a:gd name="connsiteY12" fmla="*/ 247991 h 710052"/>
                    <a:gd name="connsiteX13" fmla="*/ 599620 w 1364741"/>
                    <a:gd name="connsiteY13" fmla="*/ 233318 h 710052"/>
                    <a:gd name="connsiteX14" fmla="*/ 614726 w 1364741"/>
                    <a:gd name="connsiteY14" fmla="*/ 232121 h 710052"/>
                    <a:gd name="connsiteX15" fmla="*/ 910345 w 1364741"/>
                    <a:gd name="connsiteY15" fmla="*/ 219706 h 710052"/>
                    <a:gd name="connsiteX16" fmla="*/ 1174858 w 1364741"/>
                    <a:gd name="connsiteY16" fmla="*/ 308025 h 710052"/>
                    <a:gd name="connsiteX17" fmla="*/ 1290924 w 1364741"/>
                    <a:gd name="connsiteY17" fmla="*/ 707576 h 710052"/>
                    <a:gd name="connsiteX18" fmla="*/ 1329599 w 1364741"/>
                    <a:gd name="connsiteY18" fmla="*/ 547773 h 710052"/>
                    <a:gd name="connsiteX19" fmla="*/ 1343229 w 1364741"/>
                    <a:gd name="connsiteY19" fmla="*/ 478360 h 710052"/>
                    <a:gd name="connsiteX20" fmla="*/ 1364741 w 1364741"/>
                    <a:gd name="connsiteY20" fmla="*/ 364627 h 710052"/>
                    <a:gd name="connsiteX21" fmla="*/ 1362678 w 1364741"/>
                    <a:gd name="connsiteY21" fmla="*/ 190015 h 710052"/>
                    <a:gd name="connsiteX22" fmla="*/ 1362651 w 1364741"/>
                    <a:gd name="connsiteY22" fmla="*/ 189688 h 710052"/>
                    <a:gd name="connsiteX23" fmla="*/ 1264975 w 1364741"/>
                    <a:gd name="connsiteY23" fmla="*/ 132755 h 710052"/>
                    <a:gd name="connsiteX24" fmla="*/ 649769 w 1364741"/>
                    <a:gd name="connsiteY24" fmla="*/ 0 h 710052"/>
                    <a:gd name="connsiteX0" fmla="*/ 649769 w 1364741"/>
                    <a:gd name="connsiteY0" fmla="*/ 0 h 710052"/>
                    <a:gd name="connsiteX1" fmla="*/ 34563 w 1364741"/>
                    <a:gd name="connsiteY1" fmla="*/ 132755 h 710052"/>
                    <a:gd name="connsiteX2" fmla="*/ 0 w 1364741"/>
                    <a:gd name="connsiteY2" fmla="*/ 152901 h 710052"/>
                    <a:gd name="connsiteX3" fmla="*/ 11432 w 1364741"/>
                    <a:gd name="connsiteY3" fmla="*/ 165070 h 710052"/>
                    <a:gd name="connsiteX4" fmla="*/ 71258 w 1364741"/>
                    <a:gd name="connsiteY4" fmla="*/ 212881 h 710052"/>
                    <a:gd name="connsiteX5" fmla="*/ 74150 w 1364741"/>
                    <a:gd name="connsiteY5" fmla="*/ 214518 h 710052"/>
                    <a:gd name="connsiteX6" fmla="*/ 72594 w 1364741"/>
                    <a:gd name="connsiteY6" fmla="*/ 222947 h 710052"/>
                    <a:gd name="connsiteX7" fmla="*/ 122083 w 1364741"/>
                    <a:gd name="connsiteY7" fmla="*/ 688329 h 710052"/>
                    <a:gd name="connsiteX8" fmla="*/ 219463 w 1364741"/>
                    <a:gd name="connsiteY8" fmla="*/ 274678 h 710052"/>
                    <a:gd name="connsiteX9" fmla="*/ 251743 w 1364741"/>
                    <a:gd name="connsiteY9" fmla="*/ 271521 h 710052"/>
                    <a:gd name="connsiteX10" fmla="*/ 268437 w 1364741"/>
                    <a:gd name="connsiteY10" fmla="*/ 267433 h 710052"/>
                    <a:gd name="connsiteX11" fmla="*/ 315785 w 1364741"/>
                    <a:gd name="connsiteY11" fmla="*/ 270728 h 710052"/>
                    <a:gd name="connsiteX12" fmla="*/ 549159 w 1364741"/>
                    <a:gd name="connsiteY12" fmla="*/ 247991 h 710052"/>
                    <a:gd name="connsiteX13" fmla="*/ 599620 w 1364741"/>
                    <a:gd name="connsiteY13" fmla="*/ 233318 h 710052"/>
                    <a:gd name="connsiteX14" fmla="*/ 614726 w 1364741"/>
                    <a:gd name="connsiteY14" fmla="*/ 232121 h 710052"/>
                    <a:gd name="connsiteX15" fmla="*/ 910345 w 1364741"/>
                    <a:gd name="connsiteY15" fmla="*/ 219706 h 710052"/>
                    <a:gd name="connsiteX16" fmla="*/ 1174858 w 1364741"/>
                    <a:gd name="connsiteY16" fmla="*/ 308025 h 710052"/>
                    <a:gd name="connsiteX17" fmla="*/ 1290924 w 1364741"/>
                    <a:gd name="connsiteY17" fmla="*/ 707576 h 710052"/>
                    <a:gd name="connsiteX18" fmla="*/ 1329599 w 1364741"/>
                    <a:gd name="connsiteY18" fmla="*/ 547773 h 710052"/>
                    <a:gd name="connsiteX19" fmla="*/ 1343229 w 1364741"/>
                    <a:gd name="connsiteY19" fmla="*/ 478360 h 710052"/>
                    <a:gd name="connsiteX20" fmla="*/ 1364741 w 1364741"/>
                    <a:gd name="connsiteY20" fmla="*/ 364627 h 710052"/>
                    <a:gd name="connsiteX21" fmla="*/ 1362678 w 1364741"/>
                    <a:gd name="connsiteY21" fmla="*/ 190015 h 710052"/>
                    <a:gd name="connsiteX22" fmla="*/ 1298256 w 1364741"/>
                    <a:gd name="connsiteY22" fmla="*/ 202567 h 710052"/>
                    <a:gd name="connsiteX23" fmla="*/ 1264975 w 1364741"/>
                    <a:gd name="connsiteY23" fmla="*/ 132755 h 710052"/>
                    <a:gd name="connsiteX24" fmla="*/ 649769 w 1364741"/>
                    <a:gd name="connsiteY24" fmla="*/ 0 h 710052"/>
                    <a:gd name="connsiteX0" fmla="*/ 649769 w 1364741"/>
                    <a:gd name="connsiteY0" fmla="*/ 0 h 710052"/>
                    <a:gd name="connsiteX1" fmla="*/ 34563 w 1364741"/>
                    <a:gd name="connsiteY1" fmla="*/ 132755 h 710052"/>
                    <a:gd name="connsiteX2" fmla="*/ 0 w 1364741"/>
                    <a:gd name="connsiteY2" fmla="*/ 152901 h 710052"/>
                    <a:gd name="connsiteX3" fmla="*/ 11432 w 1364741"/>
                    <a:gd name="connsiteY3" fmla="*/ 165070 h 710052"/>
                    <a:gd name="connsiteX4" fmla="*/ 71258 w 1364741"/>
                    <a:gd name="connsiteY4" fmla="*/ 212881 h 710052"/>
                    <a:gd name="connsiteX5" fmla="*/ 74150 w 1364741"/>
                    <a:gd name="connsiteY5" fmla="*/ 214518 h 710052"/>
                    <a:gd name="connsiteX6" fmla="*/ 72594 w 1364741"/>
                    <a:gd name="connsiteY6" fmla="*/ 222947 h 710052"/>
                    <a:gd name="connsiteX7" fmla="*/ 122083 w 1364741"/>
                    <a:gd name="connsiteY7" fmla="*/ 688329 h 710052"/>
                    <a:gd name="connsiteX8" fmla="*/ 219463 w 1364741"/>
                    <a:gd name="connsiteY8" fmla="*/ 274678 h 710052"/>
                    <a:gd name="connsiteX9" fmla="*/ 251743 w 1364741"/>
                    <a:gd name="connsiteY9" fmla="*/ 271521 h 710052"/>
                    <a:gd name="connsiteX10" fmla="*/ 268437 w 1364741"/>
                    <a:gd name="connsiteY10" fmla="*/ 267433 h 710052"/>
                    <a:gd name="connsiteX11" fmla="*/ 315785 w 1364741"/>
                    <a:gd name="connsiteY11" fmla="*/ 270728 h 710052"/>
                    <a:gd name="connsiteX12" fmla="*/ 549159 w 1364741"/>
                    <a:gd name="connsiteY12" fmla="*/ 247991 h 710052"/>
                    <a:gd name="connsiteX13" fmla="*/ 599620 w 1364741"/>
                    <a:gd name="connsiteY13" fmla="*/ 233318 h 710052"/>
                    <a:gd name="connsiteX14" fmla="*/ 614726 w 1364741"/>
                    <a:gd name="connsiteY14" fmla="*/ 232121 h 710052"/>
                    <a:gd name="connsiteX15" fmla="*/ 910345 w 1364741"/>
                    <a:gd name="connsiteY15" fmla="*/ 219706 h 710052"/>
                    <a:gd name="connsiteX16" fmla="*/ 1174858 w 1364741"/>
                    <a:gd name="connsiteY16" fmla="*/ 308025 h 710052"/>
                    <a:gd name="connsiteX17" fmla="*/ 1290924 w 1364741"/>
                    <a:gd name="connsiteY17" fmla="*/ 707576 h 710052"/>
                    <a:gd name="connsiteX18" fmla="*/ 1329599 w 1364741"/>
                    <a:gd name="connsiteY18" fmla="*/ 547773 h 710052"/>
                    <a:gd name="connsiteX19" fmla="*/ 1343229 w 1364741"/>
                    <a:gd name="connsiteY19" fmla="*/ 478360 h 710052"/>
                    <a:gd name="connsiteX20" fmla="*/ 1364741 w 1364741"/>
                    <a:gd name="connsiteY20" fmla="*/ 364627 h 710052"/>
                    <a:gd name="connsiteX21" fmla="*/ 1298256 w 1364741"/>
                    <a:gd name="connsiteY21" fmla="*/ 202567 h 710052"/>
                    <a:gd name="connsiteX22" fmla="*/ 1264975 w 1364741"/>
                    <a:gd name="connsiteY22" fmla="*/ 132755 h 710052"/>
                    <a:gd name="connsiteX23" fmla="*/ 649769 w 1364741"/>
                    <a:gd name="connsiteY23" fmla="*/ 0 h 710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364741" h="710052">
                      <a:moveTo>
                        <a:pt x="649769" y="0"/>
                      </a:moveTo>
                      <a:cubicBezTo>
                        <a:pt x="421883" y="0"/>
                        <a:pt x="210177" y="48940"/>
                        <a:pt x="34563" y="132755"/>
                      </a:cubicBezTo>
                      <a:lnTo>
                        <a:pt x="0" y="152901"/>
                      </a:lnTo>
                      <a:lnTo>
                        <a:pt x="11432" y="165070"/>
                      </a:lnTo>
                      <a:cubicBezTo>
                        <a:pt x="27936" y="181700"/>
                        <a:pt x="48566" y="198330"/>
                        <a:pt x="71258" y="212881"/>
                      </a:cubicBezTo>
                      <a:lnTo>
                        <a:pt x="74150" y="214518"/>
                      </a:lnTo>
                      <a:lnTo>
                        <a:pt x="72594" y="222947"/>
                      </a:lnTo>
                      <a:cubicBezTo>
                        <a:pt x="50527" y="401941"/>
                        <a:pt x="122083" y="688329"/>
                        <a:pt x="122083" y="688329"/>
                      </a:cubicBezTo>
                      <a:cubicBezTo>
                        <a:pt x="208689" y="553705"/>
                        <a:pt x="219463" y="274678"/>
                        <a:pt x="219463" y="274678"/>
                      </a:cubicBezTo>
                      <a:cubicBezTo>
                        <a:pt x="230272" y="274678"/>
                        <a:pt x="241089" y="273475"/>
                        <a:pt x="251743" y="271521"/>
                      </a:cubicBezTo>
                      <a:lnTo>
                        <a:pt x="268437" y="267433"/>
                      </a:lnTo>
                      <a:lnTo>
                        <a:pt x="315785" y="270728"/>
                      </a:lnTo>
                      <a:cubicBezTo>
                        <a:pt x="393920" y="273716"/>
                        <a:pt x="473086" y="266830"/>
                        <a:pt x="549159" y="247991"/>
                      </a:cubicBezTo>
                      <a:lnTo>
                        <a:pt x="599620" y="233318"/>
                      </a:lnTo>
                      <a:lnTo>
                        <a:pt x="614726" y="232121"/>
                      </a:lnTo>
                      <a:cubicBezTo>
                        <a:pt x="726070" y="223213"/>
                        <a:pt x="840651" y="214525"/>
                        <a:pt x="910345" y="219706"/>
                      </a:cubicBezTo>
                      <a:cubicBezTo>
                        <a:pt x="1049733" y="230067"/>
                        <a:pt x="1109772" y="244475"/>
                        <a:pt x="1174858" y="308025"/>
                      </a:cubicBezTo>
                      <a:cubicBezTo>
                        <a:pt x="1228868" y="519637"/>
                        <a:pt x="1261999" y="683585"/>
                        <a:pt x="1290924" y="707576"/>
                      </a:cubicBezTo>
                      <a:cubicBezTo>
                        <a:pt x="1312618" y="725570"/>
                        <a:pt x="1315578" y="642780"/>
                        <a:pt x="1329599" y="547773"/>
                      </a:cubicBezTo>
                      <a:lnTo>
                        <a:pt x="1343229" y="478360"/>
                      </a:lnTo>
                      <a:lnTo>
                        <a:pt x="1364741" y="364627"/>
                      </a:lnTo>
                      <a:cubicBezTo>
                        <a:pt x="1357246" y="318662"/>
                        <a:pt x="1314884" y="241212"/>
                        <a:pt x="1298256" y="202567"/>
                      </a:cubicBezTo>
                      <a:cubicBezTo>
                        <a:pt x="1265697" y="183589"/>
                        <a:pt x="1297534" y="151733"/>
                        <a:pt x="1264975" y="132755"/>
                      </a:cubicBezTo>
                      <a:cubicBezTo>
                        <a:pt x="1089361" y="48940"/>
                        <a:pt x="877656" y="0"/>
                        <a:pt x="649769" y="0"/>
                      </a:cubicBezTo>
                      <a:close/>
                    </a:path>
                  </a:pathLst>
                </a:custGeom>
                <a:solidFill>
                  <a:srgbClr val="5A4945"/>
                </a:solidFill>
                <a:ln>
                  <a:noFill/>
                </a:ln>
              </p:spPr>
              <p:txBody>
                <a:bodyPr vert="horz" wrap="square" lIns="45720" tIns="22860" rIns="45720" bIns="22860" numCol="1" anchor="t" anchorCtr="0" compatLnSpc="1">
                  <a:prstTxWarp prst="textNoShape">
                    <a:avLst/>
                  </a:prstTxWarp>
                  <a:noAutofit/>
                </a:bodyPr>
                <a:lstStyle/>
                <a:p>
                  <a:endParaRPr lang="en-US" sz="900"/>
                </a:p>
              </p:txBody>
            </p:sp>
            <p:sp>
              <p:nvSpPr>
                <p:cNvPr id="104" name="Freeform 384">
                  <a:extLst>
                    <a:ext uri="{FF2B5EF4-FFF2-40B4-BE49-F238E27FC236}">
                      <a16:creationId xmlns:a16="http://schemas.microsoft.com/office/drawing/2014/main" id="{5118149B-70CE-1D76-2206-23360FFEAEFB}"/>
                    </a:ext>
                  </a:extLst>
                </p:cNvPr>
                <p:cNvSpPr>
                  <a:spLocks/>
                </p:cNvSpPr>
                <p:nvPr/>
              </p:nvSpPr>
              <p:spPr bwMode="auto">
                <a:xfrm rot="967563" flipH="1">
                  <a:off x="334362" y="934202"/>
                  <a:ext cx="1338436" cy="1121848"/>
                </a:xfrm>
                <a:custGeom>
                  <a:avLst/>
                  <a:gdLst>
                    <a:gd name="connsiteX0" fmla="*/ 822876 w 1503164"/>
                    <a:gd name="connsiteY0" fmla="*/ 26563 h 1259919"/>
                    <a:gd name="connsiteX1" fmla="*/ 781368 w 1503164"/>
                    <a:gd name="connsiteY1" fmla="*/ 17194 h 1259919"/>
                    <a:gd name="connsiteX2" fmla="*/ 587700 w 1503164"/>
                    <a:gd name="connsiteY2" fmla="*/ 68776 h 1259919"/>
                    <a:gd name="connsiteX3" fmla="*/ 432765 w 1503164"/>
                    <a:gd name="connsiteY3" fmla="*/ 0 h 1259919"/>
                    <a:gd name="connsiteX4" fmla="*/ 303653 w 1503164"/>
                    <a:gd name="connsiteY4" fmla="*/ 85970 h 1259919"/>
                    <a:gd name="connsiteX5" fmla="*/ 97073 w 1503164"/>
                    <a:gd name="connsiteY5" fmla="*/ 68776 h 1259919"/>
                    <a:gd name="connsiteX6" fmla="*/ 85347 w 1503164"/>
                    <a:gd name="connsiteY6" fmla="*/ 78853 h 1259919"/>
                    <a:gd name="connsiteX7" fmla="*/ 71906 w 1503164"/>
                    <a:gd name="connsiteY7" fmla="*/ 84951 h 1259919"/>
                    <a:gd name="connsiteX8" fmla="*/ 125810 w 1503164"/>
                    <a:gd name="connsiteY8" fmla="*/ 626120 h 1259919"/>
                    <a:gd name="connsiteX9" fmla="*/ 1160588 w 1503164"/>
                    <a:gd name="connsiteY9" fmla="*/ 652798 h 1259919"/>
                    <a:gd name="connsiteX10" fmla="*/ 1361511 w 1503164"/>
                    <a:gd name="connsiteY10" fmla="*/ 1255902 h 1259919"/>
                    <a:gd name="connsiteX11" fmla="*/ 1394728 w 1503164"/>
                    <a:gd name="connsiteY11" fmla="*/ 507067 h 1259919"/>
                    <a:gd name="connsiteX12" fmla="*/ 1376329 w 1503164"/>
                    <a:gd name="connsiteY12" fmla="*/ 489415 h 1259919"/>
                    <a:gd name="connsiteX13" fmla="*/ 1410754 w 1503164"/>
                    <a:gd name="connsiteY13" fmla="*/ 464331 h 1259919"/>
                    <a:gd name="connsiteX14" fmla="*/ 1433916 w 1503164"/>
                    <a:gd name="connsiteY14" fmla="*/ 416251 h 1259919"/>
                    <a:gd name="connsiteX15" fmla="*/ 1341930 w 1503164"/>
                    <a:gd name="connsiteY15" fmla="*/ 441550 h 1259919"/>
                    <a:gd name="connsiteX16" fmla="*/ 1329783 w 1503164"/>
                    <a:gd name="connsiteY16" fmla="*/ 448271 h 1259919"/>
                    <a:gd name="connsiteX17" fmla="*/ 1301709 w 1503164"/>
                    <a:gd name="connsiteY17" fmla="*/ 430929 h 1259919"/>
                    <a:gd name="connsiteX18" fmla="*/ 1313300 w 1503164"/>
                    <a:gd name="connsiteY18" fmla="*/ 417596 h 1259919"/>
                    <a:gd name="connsiteX19" fmla="*/ 1405008 w 1503164"/>
                    <a:gd name="connsiteY19" fmla="*/ 223382 h 1259919"/>
                    <a:gd name="connsiteX20" fmla="*/ 1267870 w 1503164"/>
                    <a:gd name="connsiteY20" fmla="*/ 368243 h 1259919"/>
                    <a:gd name="connsiteX21" fmla="*/ 1259400 w 1503164"/>
                    <a:gd name="connsiteY21" fmla="*/ 384364 h 1259919"/>
                    <a:gd name="connsiteX22" fmla="*/ 1244665 w 1503164"/>
                    <a:gd name="connsiteY22" fmla="*/ 350945 h 1259919"/>
                    <a:gd name="connsiteX23" fmla="*/ 1151293 w 1503164"/>
                    <a:gd name="connsiteY23" fmla="*/ 261915 h 1259919"/>
                    <a:gd name="connsiteX24" fmla="*/ 1145735 w 1503164"/>
                    <a:gd name="connsiteY24" fmla="*/ 259255 h 1259919"/>
                    <a:gd name="connsiteX25" fmla="*/ 1147926 w 1503164"/>
                    <a:gd name="connsiteY25" fmla="*/ 233865 h 1259919"/>
                    <a:gd name="connsiteX26" fmla="*/ 1000859 w 1503164"/>
                    <a:gd name="connsiteY26" fmla="*/ 111761 h 1259919"/>
                    <a:gd name="connsiteX27" fmla="*/ 884658 w 1503164"/>
                    <a:gd name="connsiteY27" fmla="*/ 120358 h 1259919"/>
                    <a:gd name="connsiteX28" fmla="*/ 822876 w 1503164"/>
                    <a:gd name="connsiteY28" fmla="*/ 26563 h 1259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503164" h="1259919">
                      <a:moveTo>
                        <a:pt x="822876" y="26563"/>
                      </a:moveTo>
                      <a:cubicBezTo>
                        <a:pt x="811225" y="22567"/>
                        <a:pt x="797507" y="19343"/>
                        <a:pt x="781368" y="17194"/>
                      </a:cubicBezTo>
                      <a:cubicBezTo>
                        <a:pt x="652256" y="0"/>
                        <a:pt x="587700" y="68776"/>
                        <a:pt x="587700" y="68776"/>
                      </a:cubicBezTo>
                      <a:cubicBezTo>
                        <a:pt x="587700" y="68776"/>
                        <a:pt x="548966" y="0"/>
                        <a:pt x="432765" y="0"/>
                      </a:cubicBezTo>
                      <a:cubicBezTo>
                        <a:pt x="316564" y="8597"/>
                        <a:pt x="303653" y="85970"/>
                        <a:pt x="303653" y="85970"/>
                      </a:cubicBezTo>
                      <a:cubicBezTo>
                        <a:pt x="303653" y="85970"/>
                        <a:pt x="226185" y="0"/>
                        <a:pt x="97073" y="68776"/>
                      </a:cubicBezTo>
                      <a:lnTo>
                        <a:pt x="85347" y="78853"/>
                      </a:lnTo>
                      <a:lnTo>
                        <a:pt x="71906" y="84951"/>
                      </a:lnTo>
                      <a:cubicBezTo>
                        <a:pt x="6890" y="138271"/>
                        <a:pt x="-72200" y="364491"/>
                        <a:pt x="125810" y="626120"/>
                      </a:cubicBezTo>
                      <a:cubicBezTo>
                        <a:pt x="352106" y="925126"/>
                        <a:pt x="1006657" y="608292"/>
                        <a:pt x="1160588" y="652798"/>
                      </a:cubicBezTo>
                      <a:cubicBezTo>
                        <a:pt x="1328566" y="720830"/>
                        <a:pt x="1270497" y="1210122"/>
                        <a:pt x="1361511" y="1255902"/>
                      </a:cubicBezTo>
                      <a:cubicBezTo>
                        <a:pt x="1436602" y="1311676"/>
                        <a:pt x="1619775" y="772788"/>
                        <a:pt x="1394728" y="507067"/>
                      </a:cubicBezTo>
                      <a:lnTo>
                        <a:pt x="1376329" y="489415"/>
                      </a:lnTo>
                      <a:lnTo>
                        <a:pt x="1410754" y="464331"/>
                      </a:lnTo>
                      <a:cubicBezTo>
                        <a:pt x="1430338" y="446930"/>
                        <a:pt x="1440606" y="429718"/>
                        <a:pt x="1433916" y="416251"/>
                      </a:cubicBezTo>
                      <a:cubicBezTo>
                        <a:pt x="1440070" y="394967"/>
                        <a:pt x="1391769" y="415598"/>
                        <a:pt x="1341930" y="441550"/>
                      </a:cubicBezTo>
                      <a:lnTo>
                        <a:pt x="1329783" y="448271"/>
                      </a:lnTo>
                      <a:lnTo>
                        <a:pt x="1301709" y="430929"/>
                      </a:lnTo>
                      <a:lnTo>
                        <a:pt x="1313300" y="417596"/>
                      </a:lnTo>
                      <a:cubicBezTo>
                        <a:pt x="1377458" y="341547"/>
                        <a:pt x="1453846" y="237502"/>
                        <a:pt x="1405008" y="223382"/>
                      </a:cubicBezTo>
                      <a:cubicBezTo>
                        <a:pt x="1365939" y="212086"/>
                        <a:pt x="1312020" y="288752"/>
                        <a:pt x="1267870" y="368243"/>
                      </a:cubicBezTo>
                      <a:lnTo>
                        <a:pt x="1259400" y="384364"/>
                      </a:lnTo>
                      <a:lnTo>
                        <a:pt x="1244665" y="350945"/>
                      </a:lnTo>
                      <a:cubicBezTo>
                        <a:pt x="1221763" y="313958"/>
                        <a:pt x="1189688" y="284754"/>
                        <a:pt x="1151293" y="261915"/>
                      </a:cubicBezTo>
                      <a:lnTo>
                        <a:pt x="1145735" y="259255"/>
                      </a:lnTo>
                      <a:lnTo>
                        <a:pt x="1147926" y="233865"/>
                      </a:lnTo>
                      <a:cubicBezTo>
                        <a:pt x="1138848" y="176238"/>
                        <a:pt x="1088010" y="124656"/>
                        <a:pt x="1000859" y="111761"/>
                      </a:cubicBezTo>
                      <a:cubicBezTo>
                        <a:pt x="936303" y="103164"/>
                        <a:pt x="884658" y="120358"/>
                        <a:pt x="884658" y="120358"/>
                      </a:cubicBezTo>
                      <a:cubicBezTo>
                        <a:pt x="884658" y="120358"/>
                        <a:pt x="904428" y="54537"/>
                        <a:pt x="822876" y="26563"/>
                      </a:cubicBezTo>
                      <a:close/>
                    </a:path>
                  </a:pathLst>
                </a:custGeom>
                <a:solidFill>
                  <a:srgbClr val="705B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en-US"/>
                </a:p>
              </p:txBody>
            </p:sp>
            <p:sp>
              <p:nvSpPr>
                <p:cNvPr id="105" name="Freeform 133">
                  <a:extLst>
                    <a:ext uri="{FF2B5EF4-FFF2-40B4-BE49-F238E27FC236}">
                      <a16:creationId xmlns:a16="http://schemas.microsoft.com/office/drawing/2014/main" id="{2BF93A34-812F-E927-D3DD-655D2FF794BF}"/>
                    </a:ext>
                  </a:extLst>
                </p:cNvPr>
                <p:cNvSpPr>
                  <a:spLocks/>
                </p:cNvSpPr>
                <p:nvPr/>
              </p:nvSpPr>
              <p:spPr bwMode="auto">
                <a:xfrm>
                  <a:off x="793593" y="2188852"/>
                  <a:ext cx="281550" cy="102382"/>
                </a:xfrm>
                <a:custGeom>
                  <a:avLst/>
                  <a:gdLst>
                    <a:gd name="T0" fmla="*/ 23 w 26"/>
                    <a:gd name="T1" fmla="*/ 2 h 9"/>
                    <a:gd name="T2" fmla="*/ 3 w 26"/>
                    <a:gd name="T3" fmla="*/ 2 h 9"/>
                    <a:gd name="T4" fmla="*/ 13 w 26"/>
                    <a:gd name="T5" fmla="*/ 9 h 9"/>
                    <a:gd name="T6" fmla="*/ 23 w 26"/>
                    <a:gd name="T7" fmla="*/ 2 h 9"/>
                  </a:gdLst>
                  <a:ahLst/>
                  <a:cxnLst>
                    <a:cxn ang="0">
                      <a:pos x="T0" y="T1"/>
                    </a:cxn>
                    <a:cxn ang="0">
                      <a:pos x="T2" y="T3"/>
                    </a:cxn>
                    <a:cxn ang="0">
                      <a:pos x="T4" y="T5"/>
                    </a:cxn>
                    <a:cxn ang="0">
                      <a:pos x="T6" y="T7"/>
                    </a:cxn>
                  </a:cxnLst>
                  <a:rect l="0" t="0" r="r" b="b"/>
                  <a:pathLst>
                    <a:path w="26" h="9">
                      <a:moveTo>
                        <a:pt x="23" y="2"/>
                      </a:moveTo>
                      <a:cubicBezTo>
                        <a:pt x="19" y="0"/>
                        <a:pt x="6" y="0"/>
                        <a:pt x="3" y="2"/>
                      </a:cubicBezTo>
                      <a:cubicBezTo>
                        <a:pt x="0" y="3"/>
                        <a:pt x="10" y="9"/>
                        <a:pt x="13" y="9"/>
                      </a:cubicBezTo>
                      <a:cubicBezTo>
                        <a:pt x="16" y="9"/>
                        <a:pt x="26" y="3"/>
                        <a:pt x="23" y="2"/>
                      </a:cubicBezTo>
                    </a:path>
                  </a:pathLst>
                </a:custGeom>
                <a:solidFill>
                  <a:srgbClr val="ED90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grpSp>
          <p:sp>
            <p:nvSpPr>
              <p:cNvPr id="84" name="Freeform 756">
                <a:extLst>
                  <a:ext uri="{FF2B5EF4-FFF2-40B4-BE49-F238E27FC236}">
                    <a16:creationId xmlns:a16="http://schemas.microsoft.com/office/drawing/2014/main" id="{BD74E3D0-2D74-E2C4-67E0-C2E4B5050076}"/>
                  </a:ext>
                </a:extLst>
              </p:cNvPr>
              <p:cNvSpPr>
                <a:spLocks noEditPoints="1"/>
              </p:cNvSpPr>
              <p:nvPr/>
            </p:nvSpPr>
            <p:spPr bwMode="auto">
              <a:xfrm>
                <a:off x="2179637" y="3151648"/>
                <a:ext cx="1776954" cy="872115"/>
              </a:xfrm>
              <a:custGeom>
                <a:avLst/>
                <a:gdLst>
                  <a:gd name="T0" fmla="*/ 51 w 62"/>
                  <a:gd name="T1" fmla="*/ 0 h 26"/>
                  <a:gd name="T2" fmla="*/ 61 w 62"/>
                  <a:gd name="T3" fmla="*/ 2 h 26"/>
                  <a:gd name="T4" fmla="*/ 62 w 62"/>
                  <a:gd name="T5" fmla="*/ 3 h 26"/>
                  <a:gd name="T6" fmla="*/ 62 w 62"/>
                  <a:gd name="T7" fmla="*/ 8 h 26"/>
                  <a:gd name="T8" fmla="*/ 61 w 62"/>
                  <a:gd name="T9" fmla="*/ 10 h 26"/>
                  <a:gd name="T10" fmla="*/ 61 w 62"/>
                  <a:gd name="T11" fmla="*/ 11 h 26"/>
                  <a:gd name="T12" fmla="*/ 58 w 62"/>
                  <a:gd name="T13" fmla="*/ 21 h 26"/>
                  <a:gd name="T14" fmla="*/ 53 w 62"/>
                  <a:gd name="T15" fmla="*/ 25 h 26"/>
                  <a:gd name="T16" fmla="*/ 42 w 62"/>
                  <a:gd name="T17" fmla="*/ 25 h 26"/>
                  <a:gd name="T18" fmla="*/ 37 w 62"/>
                  <a:gd name="T19" fmla="*/ 21 h 26"/>
                  <a:gd name="T20" fmla="*/ 34 w 62"/>
                  <a:gd name="T21" fmla="*/ 15 h 26"/>
                  <a:gd name="T22" fmla="*/ 33 w 62"/>
                  <a:gd name="T23" fmla="*/ 7 h 26"/>
                  <a:gd name="T24" fmla="*/ 31 w 62"/>
                  <a:gd name="T25" fmla="*/ 6 h 26"/>
                  <a:gd name="T26" fmla="*/ 29 w 62"/>
                  <a:gd name="T27" fmla="*/ 7 h 26"/>
                  <a:gd name="T28" fmla="*/ 29 w 62"/>
                  <a:gd name="T29" fmla="*/ 9 h 26"/>
                  <a:gd name="T30" fmla="*/ 25 w 62"/>
                  <a:gd name="T31" fmla="*/ 21 h 26"/>
                  <a:gd name="T32" fmla="*/ 19 w 62"/>
                  <a:gd name="T33" fmla="*/ 25 h 26"/>
                  <a:gd name="T34" fmla="*/ 10 w 62"/>
                  <a:gd name="T35" fmla="*/ 26 h 26"/>
                  <a:gd name="T36" fmla="*/ 4 w 62"/>
                  <a:gd name="T37" fmla="*/ 21 h 26"/>
                  <a:gd name="T38" fmla="*/ 1 w 62"/>
                  <a:gd name="T39" fmla="*/ 11 h 26"/>
                  <a:gd name="T40" fmla="*/ 1 w 62"/>
                  <a:gd name="T41" fmla="*/ 9 h 26"/>
                  <a:gd name="T42" fmla="*/ 0 w 62"/>
                  <a:gd name="T43" fmla="*/ 8 h 26"/>
                  <a:gd name="T44" fmla="*/ 0 w 62"/>
                  <a:gd name="T45" fmla="*/ 3 h 26"/>
                  <a:gd name="T46" fmla="*/ 2 w 62"/>
                  <a:gd name="T47" fmla="*/ 1 h 26"/>
                  <a:gd name="T48" fmla="*/ 10 w 62"/>
                  <a:gd name="T49" fmla="*/ 0 h 26"/>
                  <a:gd name="T50" fmla="*/ 24 w 62"/>
                  <a:gd name="T51" fmla="*/ 1 h 26"/>
                  <a:gd name="T52" fmla="*/ 36 w 62"/>
                  <a:gd name="T53" fmla="*/ 1 h 26"/>
                  <a:gd name="T54" fmla="*/ 46 w 62"/>
                  <a:gd name="T55" fmla="*/ 0 h 26"/>
                  <a:gd name="T56" fmla="*/ 51 w 62"/>
                  <a:gd name="T57" fmla="*/ 0 h 26"/>
                  <a:gd name="T58" fmla="*/ 38 w 62"/>
                  <a:gd name="T59" fmla="*/ 4 h 26"/>
                  <a:gd name="T60" fmla="*/ 35 w 62"/>
                  <a:gd name="T61" fmla="*/ 9 h 26"/>
                  <a:gd name="T62" fmla="*/ 38 w 62"/>
                  <a:gd name="T63" fmla="*/ 20 h 26"/>
                  <a:gd name="T64" fmla="*/ 44 w 62"/>
                  <a:gd name="T65" fmla="*/ 23 h 26"/>
                  <a:gd name="T66" fmla="*/ 53 w 62"/>
                  <a:gd name="T67" fmla="*/ 23 h 26"/>
                  <a:gd name="T68" fmla="*/ 56 w 62"/>
                  <a:gd name="T69" fmla="*/ 21 h 26"/>
                  <a:gd name="T70" fmla="*/ 57 w 62"/>
                  <a:gd name="T71" fmla="*/ 6 h 26"/>
                  <a:gd name="T72" fmla="*/ 55 w 62"/>
                  <a:gd name="T73" fmla="*/ 4 h 26"/>
                  <a:gd name="T74" fmla="*/ 49 w 62"/>
                  <a:gd name="T75" fmla="*/ 3 h 26"/>
                  <a:gd name="T76" fmla="*/ 45 w 62"/>
                  <a:gd name="T77" fmla="*/ 2 h 26"/>
                  <a:gd name="T78" fmla="*/ 38 w 62"/>
                  <a:gd name="T79" fmla="*/ 4 h 26"/>
                  <a:gd name="T80" fmla="*/ 20 w 62"/>
                  <a:gd name="T81" fmla="*/ 23 h 26"/>
                  <a:gd name="T82" fmla="*/ 23 w 62"/>
                  <a:gd name="T83" fmla="*/ 21 h 26"/>
                  <a:gd name="T84" fmla="*/ 27 w 62"/>
                  <a:gd name="T85" fmla="*/ 8 h 26"/>
                  <a:gd name="T86" fmla="*/ 24 w 62"/>
                  <a:gd name="T87" fmla="*/ 4 h 26"/>
                  <a:gd name="T88" fmla="*/ 17 w 62"/>
                  <a:gd name="T89" fmla="*/ 2 h 26"/>
                  <a:gd name="T90" fmla="*/ 8 w 62"/>
                  <a:gd name="T91" fmla="*/ 3 h 26"/>
                  <a:gd name="T92" fmla="*/ 6 w 62"/>
                  <a:gd name="T93" fmla="*/ 5 h 26"/>
                  <a:gd name="T94" fmla="*/ 4 w 62"/>
                  <a:gd name="T95" fmla="*/ 8 h 26"/>
                  <a:gd name="T96" fmla="*/ 5 w 62"/>
                  <a:gd name="T97" fmla="*/ 20 h 26"/>
                  <a:gd name="T98" fmla="*/ 11 w 62"/>
                  <a:gd name="T99" fmla="*/ 24 h 26"/>
                  <a:gd name="T100" fmla="*/ 14 w 62"/>
                  <a:gd name="T101" fmla="*/ 24 h 26"/>
                  <a:gd name="T102" fmla="*/ 20 w 62"/>
                  <a:gd name="T103" fmla="*/ 2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2" h="26">
                    <a:moveTo>
                      <a:pt x="51" y="0"/>
                    </a:moveTo>
                    <a:cubicBezTo>
                      <a:pt x="54" y="0"/>
                      <a:pt x="57" y="1"/>
                      <a:pt x="61" y="2"/>
                    </a:cubicBezTo>
                    <a:cubicBezTo>
                      <a:pt x="61" y="2"/>
                      <a:pt x="62" y="2"/>
                      <a:pt x="62" y="3"/>
                    </a:cubicBezTo>
                    <a:cubicBezTo>
                      <a:pt x="62" y="5"/>
                      <a:pt x="62" y="6"/>
                      <a:pt x="62" y="8"/>
                    </a:cubicBezTo>
                    <a:cubicBezTo>
                      <a:pt x="62" y="9"/>
                      <a:pt x="61" y="9"/>
                      <a:pt x="61" y="10"/>
                    </a:cubicBezTo>
                    <a:cubicBezTo>
                      <a:pt x="61" y="10"/>
                      <a:pt x="61" y="10"/>
                      <a:pt x="61" y="11"/>
                    </a:cubicBezTo>
                    <a:cubicBezTo>
                      <a:pt x="60" y="13"/>
                      <a:pt x="59" y="18"/>
                      <a:pt x="58" y="21"/>
                    </a:cubicBezTo>
                    <a:cubicBezTo>
                      <a:pt x="57" y="24"/>
                      <a:pt x="55" y="25"/>
                      <a:pt x="53" y="25"/>
                    </a:cubicBezTo>
                    <a:cubicBezTo>
                      <a:pt x="49" y="26"/>
                      <a:pt x="46" y="26"/>
                      <a:pt x="42" y="25"/>
                    </a:cubicBezTo>
                    <a:cubicBezTo>
                      <a:pt x="40" y="24"/>
                      <a:pt x="38" y="23"/>
                      <a:pt x="37" y="21"/>
                    </a:cubicBezTo>
                    <a:cubicBezTo>
                      <a:pt x="36" y="19"/>
                      <a:pt x="35" y="17"/>
                      <a:pt x="34" y="15"/>
                    </a:cubicBezTo>
                    <a:cubicBezTo>
                      <a:pt x="34" y="13"/>
                      <a:pt x="33" y="9"/>
                      <a:pt x="33" y="7"/>
                    </a:cubicBezTo>
                    <a:cubicBezTo>
                      <a:pt x="32" y="6"/>
                      <a:pt x="32" y="6"/>
                      <a:pt x="31" y="6"/>
                    </a:cubicBezTo>
                    <a:cubicBezTo>
                      <a:pt x="30" y="6"/>
                      <a:pt x="30" y="6"/>
                      <a:pt x="29" y="7"/>
                    </a:cubicBezTo>
                    <a:cubicBezTo>
                      <a:pt x="29" y="7"/>
                      <a:pt x="29" y="8"/>
                      <a:pt x="29" y="9"/>
                    </a:cubicBezTo>
                    <a:cubicBezTo>
                      <a:pt x="28" y="12"/>
                      <a:pt x="27" y="18"/>
                      <a:pt x="25" y="21"/>
                    </a:cubicBezTo>
                    <a:cubicBezTo>
                      <a:pt x="24" y="23"/>
                      <a:pt x="22" y="24"/>
                      <a:pt x="19" y="25"/>
                    </a:cubicBezTo>
                    <a:cubicBezTo>
                      <a:pt x="16" y="26"/>
                      <a:pt x="14" y="26"/>
                      <a:pt x="10" y="26"/>
                    </a:cubicBezTo>
                    <a:cubicBezTo>
                      <a:pt x="7" y="25"/>
                      <a:pt x="5" y="24"/>
                      <a:pt x="4" y="21"/>
                    </a:cubicBezTo>
                    <a:cubicBezTo>
                      <a:pt x="3" y="18"/>
                      <a:pt x="2" y="14"/>
                      <a:pt x="1" y="11"/>
                    </a:cubicBezTo>
                    <a:cubicBezTo>
                      <a:pt x="1" y="10"/>
                      <a:pt x="1" y="10"/>
                      <a:pt x="1" y="9"/>
                    </a:cubicBezTo>
                    <a:cubicBezTo>
                      <a:pt x="0" y="9"/>
                      <a:pt x="0" y="9"/>
                      <a:pt x="0" y="8"/>
                    </a:cubicBezTo>
                    <a:cubicBezTo>
                      <a:pt x="0" y="7"/>
                      <a:pt x="0" y="5"/>
                      <a:pt x="0" y="3"/>
                    </a:cubicBezTo>
                    <a:cubicBezTo>
                      <a:pt x="0" y="2"/>
                      <a:pt x="0" y="2"/>
                      <a:pt x="2" y="1"/>
                    </a:cubicBezTo>
                    <a:cubicBezTo>
                      <a:pt x="5" y="1"/>
                      <a:pt x="7" y="0"/>
                      <a:pt x="10" y="0"/>
                    </a:cubicBezTo>
                    <a:cubicBezTo>
                      <a:pt x="15" y="0"/>
                      <a:pt x="19" y="0"/>
                      <a:pt x="24" y="1"/>
                    </a:cubicBezTo>
                    <a:cubicBezTo>
                      <a:pt x="28" y="1"/>
                      <a:pt x="32" y="2"/>
                      <a:pt x="36" y="1"/>
                    </a:cubicBezTo>
                    <a:cubicBezTo>
                      <a:pt x="40" y="0"/>
                      <a:pt x="42" y="0"/>
                      <a:pt x="46" y="0"/>
                    </a:cubicBezTo>
                    <a:cubicBezTo>
                      <a:pt x="48" y="0"/>
                      <a:pt x="49" y="0"/>
                      <a:pt x="51" y="0"/>
                    </a:cubicBezTo>
                    <a:moveTo>
                      <a:pt x="38" y="4"/>
                    </a:moveTo>
                    <a:cubicBezTo>
                      <a:pt x="35" y="5"/>
                      <a:pt x="35" y="6"/>
                      <a:pt x="35" y="9"/>
                    </a:cubicBezTo>
                    <a:cubicBezTo>
                      <a:pt x="36" y="12"/>
                      <a:pt x="37" y="17"/>
                      <a:pt x="38" y="20"/>
                    </a:cubicBezTo>
                    <a:cubicBezTo>
                      <a:pt x="40" y="22"/>
                      <a:pt x="41" y="23"/>
                      <a:pt x="44" y="23"/>
                    </a:cubicBezTo>
                    <a:cubicBezTo>
                      <a:pt x="47" y="24"/>
                      <a:pt x="49" y="24"/>
                      <a:pt x="53" y="23"/>
                    </a:cubicBezTo>
                    <a:cubicBezTo>
                      <a:pt x="54" y="23"/>
                      <a:pt x="55" y="22"/>
                      <a:pt x="56" y="21"/>
                    </a:cubicBezTo>
                    <a:cubicBezTo>
                      <a:pt x="58" y="17"/>
                      <a:pt x="58" y="10"/>
                      <a:pt x="57" y="6"/>
                    </a:cubicBezTo>
                    <a:cubicBezTo>
                      <a:pt x="57" y="5"/>
                      <a:pt x="56" y="5"/>
                      <a:pt x="55" y="4"/>
                    </a:cubicBezTo>
                    <a:cubicBezTo>
                      <a:pt x="53" y="3"/>
                      <a:pt x="51" y="3"/>
                      <a:pt x="49" y="3"/>
                    </a:cubicBezTo>
                    <a:cubicBezTo>
                      <a:pt x="48" y="2"/>
                      <a:pt x="46" y="2"/>
                      <a:pt x="45" y="2"/>
                    </a:cubicBezTo>
                    <a:cubicBezTo>
                      <a:pt x="42" y="3"/>
                      <a:pt x="41" y="3"/>
                      <a:pt x="38" y="4"/>
                    </a:cubicBezTo>
                    <a:moveTo>
                      <a:pt x="20" y="23"/>
                    </a:moveTo>
                    <a:cubicBezTo>
                      <a:pt x="21" y="23"/>
                      <a:pt x="22" y="22"/>
                      <a:pt x="23" y="21"/>
                    </a:cubicBezTo>
                    <a:cubicBezTo>
                      <a:pt x="25" y="18"/>
                      <a:pt x="26" y="12"/>
                      <a:pt x="27" y="8"/>
                    </a:cubicBezTo>
                    <a:cubicBezTo>
                      <a:pt x="27" y="6"/>
                      <a:pt x="26" y="5"/>
                      <a:pt x="24" y="4"/>
                    </a:cubicBezTo>
                    <a:cubicBezTo>
                      <a:pt x="22" y="3"/>
                      <a:pt x="20" y="3"/>
                      <a:pt x="17" y="2"/>
                    </a:cubicBezTo>
                    <a:cubicBezTo>
                      <a:pt x="14" y="2"/>
                      <a:pt x="12" y="2"/>
                      <a:pt x="8" y="3"/>
                    </a:cubicBezTo>
                    <a:cubicBezTo>
                      <a:pt x="7" y="4"/>
                      <a:pt x="6" y="4"/>
                      <a:pt x="6" y="5"/>
                    </a:cubicBezTo>
                    <a:cubicBezTo>
                      <a:pt x="4" y="5"/>
                      <a:pt x="4" y="7"/>
                      <a:pt x="4" y="8"/>
                    </a:cubicBezTo>
                    <a:cubicBezTo>
                      <a:pt x="4" y="11"/>
                      <a:pt x="4" y="17"/>
                      <a:pt x="5" y="20"/>
                    </a:cubicBezTo>
                    <a:cubicBezTo>
                      <a:pt x="6" y="22"/>
                      <a:pt x="8" y="23"/>
                      <a:pt x="11" y="24"/>
                    </a:cubicBezTo>
                    <a:cubicBezTo>
                      <a:pt x="12" y="24"/>
                      <a:pt x="13" y="24"/>
                      <a:pt x="14" y="24"/>
                    </a:cubicBezTo>
                    <a:cubicBezTo>
                      <a:pt x="16" y="24"/>
                      <a:pt x="17" y="24"/>
                      <a:pt x="20" y="23"/>
                    </a:cubicBezTo>
                  </a:path>
                </a:pathLst>
              </a:custGeom>
              <a:solidFill>
                <a:srgbClr val="1C1C1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grpSp>
      </p:grpSp>
    </p:spTree>
    <p:extLst>
      <p:ext uri="{BB962C8B-B14F-4D97-AF65-F5344CB8AC3E}">
        <p14:creationId xmlns:p14="http://schemas.microsoft.com/office/powerpoint/2010/main" val="541347135"/>
      </p:ext>
    </p:extLst>
  </p:cSld>
  <p:clrMapOvr>
    <a:masterClrMapping/>
  </p:clrMapOvr>
  <p:transition spd="slow">
    <p:push/>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100000" fill="hold" grpId="0" nodeType="withEffect">
                                  <p:stCondLst>
                                    <p:cond delay="25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0-#ppt_w/2"/>
                                          </p:val>
                                        </p:tav>
                                        <p:tav tm="100000">
                                          <p:val>
                                            <p:strVal val="#ppt_x"/>
                                          </p:val>
                                        </p:tav>
                                      </p:tavLst>
                                    </p:anim>
                                    <p:anim calcmode="lin" valueType="num">
                                      <p:cBhvr additive="base">
                                        <p:cTn id="8" dur="500" fill="hold"/>
                                        <p:tgtEl>
                                          <p:spTgt spid="5"/>
                                        </p:tgtEl>
                                        <p:attrNameLst>
                                          <p:attrName>ppt_y</p:attrName>
                                        </p:attrNameLst>
                                      </p:cBhvr>
                                      <p:tavLst>
                                        <p:tav tm="0">
                                          <p:val>
                                            <p:strVal val="#ppt_y"/>
                                          </p:val>
                                        </p:tav>
                                        <p:tav tm="100000">
                                          <p:val>
                                            <p:strVal val="#ppt_y"/>
                                          </p:val>
                                        </p:tav>
                                      </p:tavLst>
                                    </p:anim>
                                  </p:childTnLst>
                                </p:cTn>
                              </p:par>
                            </p:childTnLst>
                          </p:cTn>
                        </p:par>
                        <p:par>
                          <p:cTn id="9" fill="hold">
                            <p:stCondLst>
                              <p:cond delay="750"/>
                            </p:stCondLst>
                            <p:childTnLst>
                              <p:par>
                                <p:cTn id="10" presetID="2" presetClass="entr" presetSubtype="4" fill="hold" nodeType="afterEffect">
                                  <p:stCondLst>
                                    <p:cond delay="0"/>
                                  </p:stCondLst>
                                  <p:childTnLst>
                                    <p:set>
                                      <p:cBhvr>
                                        <p:cTn id="11" dur="1" fill="hold">
                                          <p:stCondLst>
                                            <p:cond delay="0"/>
                                          </p:stCondLst>
                                        </p:cTn>
                                        <p:tgtEl>
                                          <p:spTgt spid="7"/>
                                        </p:tgtEl>
                                        <p:attrNameLst>
                                          <p:attrName>style.visibility</p:attrName>
                                        </p:attrNameLst>
                                      </p:cBhvr>
                                      <p:to>
                                        <p:strVal val="visible"/>
                                      </p:to>
                                    </p:set>
                                    <p:anim calcmode="lin" valueType="num">
                                      <p:cBhvr additive="base">
                                        <p:cTn id="12" dur="500" fill="hold"/>
                                        <p:tgtEl>
                                          <p:spTgt spid="7"/>
                                        </p:tgtEl>
                                        <p:attrNameLst>
                                          <p:attrName>ppt_x</p:attrName>
                                        </p:attrNameLst>
                                      </p:cBhvr>
                                      <p:tavLst>
                                        <p:tav tm="0">
                                          <p:val>
                                            <p:strVal val="#ppt_x"/>
                                          </p:val>
                                        </p:tav>
                                        <p:tav tm="100000">
                                          <p:val>
                                            <p:strVal val="#ppt_x"/>
                                          </p:val>
                                        </p:tav>
                                      </p:tavLst>
                                    </p:anim>
                                    <p:anim calcmode="lin" valueType="num">
                                      <p:cBhvr additive="base">
                                        <p:cTn id="13" dur="500" fill="hold"/>
                                        <p:tgtEl>
                                          <p:spTgt spid="7"/>
                                        </p:tgtEl>
                                        <p:attrNameLst>
                                          <p:attrName>ppt_y</p:attrName>
                                        </p:attrNameLst>
                                      </p:cBhvr>
                                      <p:tavLst>
                                        <p:tav tm="0">
                                          <p:val>
                                            <p:strVal val="1+#ppt_h/2"/>
                                          </p:val>
                                        </p:tav>
                                        <p:tav tm="100000">
                                          <p:val>
                                            <p:strVal val="#ppt_y"/>
                                          </p:val>
                                        </p:tav>
                                      </p:tavLst>
                                    </p:anim>
                                  </p:childTnLst>
                                </p:cTn>
                              </p:par>
                            </p:childTnLst>
                          </p:cTn>
                        </p:par>
                        <p:par>
                          <p:cTn id="14" fill="hold">
                            <p:stCondLst>
                              <p:cond delay="1250"/>
                            </p:stCondLst>
                            <p:childTnLst>
                              <p:par>
                                <p:cTn id="15" presetID="2" presetClass="entr" presetSubtype="4" fill="hold" nodeType="afterEffect">
                                  <p:stCondLst>
                                    <p:cond delay="0"/>
                                  </p:stCondLst>
                                  <p:childTnLst>
                                    <p:set>
                                      <p:cBhvr>
                                        <p:cTn id="16" dur="1" fill="hold">
                                          <p:stCondLst>
                                            <p:cond delay="0"/>
                                          </p:stCondLst>
                                        </p:cTn>
                                        <p:tgtEl>
                                          <p:spTgt spid="8"/>
                                        </p:tgtEl>
                                        <p:attrNameLst>
                                          <p:attrName>style.visibility</p:attrName>
                                        </p:attrNameLst>
                                      </p:cBhvr>
                                      <p:to>
                                        <p:strVal val="visible"/>
                                      </p:to>
                                    </p:set>
                                    <p:anim calcmode="lin" valueType="num">
                                      <p:cBhvr additive="base">
                                        <p:cTn id="17" dur="500" fill="hold"/>
                                        <p:tgtEl>
                                          <p:spTgt spid="8"/>
                                        </p:tgtEl>
                                        <p:attrNameLst>
                                          <p:attrName>ppt_x</p:attrName>
                                        </p:attrNameLst>
                                      </p:cBhvr>
                                      <p:tavLst>
                                        <p:tav tm="0">
                                          <p:val>
                                            <p:strVal val="#ppt_x"/>
                                          </p:val>
                                        </p:tav>
                                        <p:tav tm="100000">
                                          <p:val>
                                            <p:strVal val="#ppt_x"/>
                                          </p:val>
                                        </p:tav>
                                      </p:tavLst>
                                    </p:anim>
                                    <p:anim calcmode="lin" valueType="num">
                                      <p:cBhvr additive="base">
                                        <p:cTn id="18" dur="500" fill="hold"/>
                                        <p:tgtEl>
                                          <p:spTgt spid="8"/>
                                        </p:tgtEl>
                                        <p:attrNameLst>
                                          <p:attrName>ppt_y</p:attrName>
                                        </p:attrNameLst>
                                      </p:cBhvr>
                                      <p:tavLst>
                                        <p:tav tm="0">
                                          <p:val>
                                            <p:strVal val="1+#ppt_h/2"/>
                                          </p:val>
                                        </p:tav>
                                        <p:tav tm="100000">
                                          <p:val>
                                            <p:strVal val="#ppt_y"/>
                                          </p:val>
                                        </p:tav>
                                      </p:tavLst>
                                    </p:anim>
                                  </p:childTnLst>
                                </p:cTn>
                              </p:par>
                              <p:par>
                                <p:cTn id="19" presetID="2" presetClass="entr" presetSubtype="8" decel="100000" fill="hold" grpId="0" nodeType="withEffect">
                                  <p:stCondLst>
                                    <p:cond delay="500"/>
                                  </p:stCondLst>
                                  <p:childTnLst>
                                    <p:set>
                                      <p:cBhvr>
                                        <p:cTn id="20" dur="1" fill="hold">
                                          <p:stCondLst>
                                            <p:cond delay="0"/>
                                          </p:stCondLst>
                                        </p:cTn>
                                        <p:tgtEl>
                                          <p:spTgt spid="11"/>
                                        </p:tgtEl>
                                        <p:attrNameLst>
                                          <p:attrName>style.visibility</p:attrName>
                                        </p:attrNameLst>
                                      </p:cBhvr>
                                      <p:to>
                                        <p:strVal val="visible"/>
                                      </p:to>
                                    </p:set>
                                    <p:anim calcmode="lin" valueType="num">
                                      <p:cBhvr additive="base">
                                        <p:cTn id="21" dur="500" fill="hold"/>
                                        <p:tgtEl>
                                          <p:spTgt spid="11"/>
                                        </p:tgtEl>
                                        <p:attrNameLst>
                                          <p:attrName>ppt_x</p:attrName>
                                        </p:attrNameLst>
                                      </p:cBhvr>
                                      <p:tavLst>
                                        <p:tav tm="0">
                                          <p:val>
                                            <p:strVal val="0-#ppt_w/2"/>
                                          </p:val>
                                        </p:tav>
                                        <p:tav tm="100000">
                                          <p:val>
                                            <p:strVal val="#ppt_x"/>
                                          </p:val>
                                        </p:tav>
                                      </p:tavLst>
                                    </p:anim>
                                    <p:anim calcmode="lin" valueType="num">
                                      <p:cBhvr additive="base">
                                        <p:cTn id="22" dur="500" fill="hold"/>
                                        <p:tgtEl>
                                          <p:spTgt spid="11"/>
                                        </p:tgtEl>
                                        <p:attrNameLst>
                                          <p:attrName>ppt_y</p:attrName>
                                        </p:attrNameLst>
                                      </p:cBhvr>
                                      <p:tavLst>
                                        <p:tav tm="0">
                                          <p:val>
                                            <p:strVal val="#ppt_y"/>
                                          </p:val>
                                        </p:tav>
                                        <p:tav tm="100000">
                                          <p:val>
                                            <p:strVal val="#ppt_y"/>
                                          </p:val>
                                        </p:tav>
                                      </p:tavLst>
                                    </p:anim>
                                  </p:childTnLst>
                                </p:cTn>
                              </p:par>
                            </p:childTnLst>
                          </p:cTn>
                        </p:par>
                        <p:par>
                          <p:cTn id="23" fill="hold">
                            <p:stCondLst>
                              <p:cond delay="2250"/>
                            </p:stCondLst>
                            <p:childTnLst>
                              <p:par>
                                <p:cTn id="24" presetID="2" presetClass="entr" presetSubtype="2" fill="hold" nodeType="afterEffect">
                                  <p:stCondLst>
                                    <p:cond delay="0"/>
                                  </p:stCondLst>
                                  <p:childTnLst>
                                    <p:set>
                                      <p:cBhvr>
                                        <p:cTn id="25" dur="1" fill="hold">
                                          <p:stCondLst>
                                            <p:cond delay="0"/>
                                          </p:stCondLst>
                                        </p:cTn>
                                        <p:tgtEl>
                                          <p:spTgt spid="65"/>
                                        </p:tgtEl>
                                        <p:attrNameLst>
                                          <p:attrName>style.visibility</p:attrName>
                                        </p:attrNameLst>
                                      </p:cBhvr>
                                      <p:to>
                                        <p:strVal val="visible"/>
                                      </p:to>
                                    </p:set>
                                    <p:anim calcmode="lin" valueType="num">
                                      <p:cBhvr additive="base">
                                        <p:cTn id="26" dur="500" fill="hold"/>
                                        <p:tgtEl>
                                          <p:spTgt spid="65"/>
                                        </p:tgtEl>
                                        <p:attrNameLst>
                                          <p:attrName>ppt_x</p:attrName>
                                        </p:attrNameLst>
                                      </p:cBhvr>
                                      <p:tavLst>
                                        <p:tav tm="0">
                                          <p:val>
                                            <p:strVal val="1+#ppt_w/2"/>
                                          </p:val>
                                        </p:tav>
                                        <p:tav tm="100000">
                                          <p:val>
                                            <p:strVal val="#ppt_x"/>
                                          </p:val>
                                        </p:tav>
                                      </p:tavLst>
                                    </p:anim>
                                    <p:anim calcmode="lin" valueType="num">
                                      <p:cBhvr additive="base">
                                        <p:cTn id="27" dur="500" fill="hold"/>
                                        <p:tgtEl>
                                          <p:spTgt spid="6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11" grpId="0" animBg="1"/>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DA17DA8-7EF8-8795-5EAF-13E6A2FB2582}"/>
            </a:ext>
          </a:extLst>
        </p:cNvPr>
        <p:cNvGrpSpPr/>
        <p:nvPr/>
      </p:nvGrpSpPr>
      <p:grpSpPr>
        <a:xfrm>
          <a:off x="0" y="0"/>
          <a:ext cx="0" cy="0"/>
          <a:chOff x="0" y="0"/>
          <a:chExt cx="0" cy="0"/>
        </a:xfrm>
      </p:grpSpPr>
      <p:sp>
        <p:nvSpPr>
          <p:cNvPr id="6" name="TextBox 5">
            <a:extLst>
              <a:ext uri="{FF2B5EF4-FFF2-40B4-BE49-F238E27FC236}">
                <a16:creationId xmlns:a16="http://schemas.microsoft.com/office/drawing/2014/main" id="{8FB45096-C8A0-4F47-5AE0-F88D243B30A4}"/>
              </a:ext>
            </a:extLst>
          </p:cNvPr>
          <p:cNvSpPr txBox="1"/>
          <p:nvPr/>
        </p:nvSpPr>
        <p:spPr>
          <a:xfrm>
            <a:off x="558800" y="1066443"/>
            <a:ext cx="6083300" cy="5506636"/>
          </a:xfrm>
          <a:prstGeom prst="rect">
            <a:avLst/>
          </a:prstGeom>
          <a:noFill/>
        </p:spPr>
        <p:txBody>
          <a:bodyPr wrap="square" rtlCol="0">
            <a:spAutoFit/>
          </a:bodyPr>
          <a:lstStyle/>
          <a:p>
            <a:pPr algn="l">
              <a:spcAft>
                <a:spcPts val="600"/>
              </a:spcAft>
            </a:pPr>
            <a:r>
              <a:rPr lang="en-US" b="1" i="0" dirty="0">
                <a:solidFill>
                  <a:srgbClr val="424242"/>
                </a:solidFill>
                <a:effectLst/>
                <a:latin typeface="Segoe Sans"/>
              </a:rPr>
              <a:t>Concept:</a:t>
            </a:r>
            <a:r>
              <a:rPr lang="en-US" b="0" i="0" dirty="0">
                <a:solidFill>
                  <a:srgbClr val="424242"/>
                </a:solidFill>
                <a:effectLst/>
                <a:latin typeface="Segoe Sans"/>
              </a:rPr>
              <a:t> Engaging students through </a:t>
            </a:r>
            <a:r>
              <a:rPr lang="en-US" dirty="0">
                <a:solidFill>
                  <a:srgbClr val="424242"/>
                </a:solidFill>
                <a:latin typeface="Segoe Sans"/>
              </a:rPr>
              <a:t>practical learning</a:t>
            </a:r>
            <a:r>
              <a:rPr lang="en-US" b="0" i="0" dirty="0">
                <a:solidFill>
                  <a:srgbClr val="424242"/>
                </a:solidFill>
                <a:effectLst/>
                <a:latin typeface="Segoe Sans"/>
              </a:rPr>
              <a:t> and hands-on tasks to master skills in Animation, Visual Effects, Gaming, and Graphic Design.</a:t>
            </a:r>
          </a:p>
          <a:p>
            <a:pPr algn="l">
              <a:spcAft>
                <a:spcPts val="600"/>
              </a:spcAft>
            </a:pPr>
            <a:r>
              <a:rPr lang="en-US" b="1" i="0" dirty="0">
                <a:solidFill>
                  <a:srgbClr val="424242"/>
                </a:solidFill>
                <a:effectLst/>
                <a:latin typeface="Segoe Sans"/>
              </a:rPr>
              <a:t>Benefits:</a:t>
            </a:r>
          </a:p>
          <a:p>
            <a:pPr marL="742950" lvl="1" indent="-285750" algn="l">
              <a:spcAft>
                <a:spcPts val="600"/>
              </a:spcAft>
              <a:buFont typeface="Arial" panose="020B0604020202020204" pitchFamily="34" charset="0"/>
              <a:buChar char="•"/>
            </a:pPr>
            <a:r>
              <a:rPr lang="en-US" b="0" i="0" dirty="0">
                <a:solidFill>
                  <a:srgbClr val="424242"/>
                </a:solidFill>
                <a:effectLst/>
                <a:latin typeface="Segoe Sans"/>
              </a:rPr>
              <a:t>Practical Skills: Students gain real-world experience by actively creating and manipulating media.</a:t>
            </a:r>
          </a:p>
          <a:p>
            <a:pPr marL="742950" lvl="1" indent="-285750" algn="l">
              <a:spcAft>
                <a:spcPts val="600"/>
              </a:spcAft>
              <a:buFont typeface="Arial" panose="020B0604020202020204" pitchFamily="34" charset="0"/>
              <a:buChar char="•"/>
            </a:pPr>
            <a:r>
              <a:rPr lang="en-US" b="0" i="0" dirty="0">
                <a:solidFill>
                  <a:srgbClr val="424242"/>
                </a:solidFill>
                <a:effectLst/>
                <a:latin typeface="Segoe Sans"/>
              </a:rPr>
              <a:t>Enhanced Creativity: Physical engagement stimulates creative thinking and innovation.</a:t>
            </a:r>
          </a:p>
          <a:p>
            <a:pPr marL="742950" lvl="1" indent="-285750" algn="l">
              <a:spcAft>
                <a:spcPts val="600"/>
              </a:spcAft>
              <a:buFont typeface="Arial" panose="020B0604020202020204" pitchFamily="34" charset="0"/>
              <a:buChar char="•"/>
            </a:pPr>
            <a:r>
              <a:rPr lang="en-US" b="0" i="0" dirty="0">
                <a:solidFill>
                  <a:srgbClr val="424242"/>
                </a:solidFill>
                <a:effectLst/>
                <a:latin typeface="Segoe Sans"/>
              </a:rPr>
              <a:t>Better Retention: Hands-on activities help in retaining complex concepts and techniques.</a:t>
            </a:r>
          </a:p>
          <a:p>
            <a:pPr marL="742950" lvl="1" indent="-285750" algn="l">
              <a:spcAft>
                <a:spcPts val="600"/>
              </a:spcAft>
              <a:buFont typeface="Arial" panose="020B0604020202020204" pitchFamily="34" charset="0"/>
              <a:buChar char="•"/>
            </a:pPr>
            <a:r>
              <a:rPr lang="en-US" b="0" i="0" dirty="0">
                <a:solidFill>
                  <a:srgbClr val="424242"/>
                </a:solidFill>
                <a:effectLst/>
                <a:latin typeface="Segoe Sans"/>
              </a:rPr>
              <a:t>Active Learning: Keeps students motivated and involved in their learning process.</a:t>
            </a:r>
          </a:p>
          <a:p>
            <a:pPr algn="l">
              <a:spcBef>
                <a:spcPts val="450"/>
              </a:spcBef>
              <a:spcAft>
                <a:spcPts val="750"/>
              </a:spcAft>
              <a:buNone/>
            </a:pPr>
            <a:r>
              <a:rPr lang="en-US" b="1" i="0" dirty="0">
                <a:solidFill>
                  <a:srgbClr val="424242"/>
                </a:solidFill>
                <a:effectLst/>
                <a:latin typeface="Segoe Sans"/>
              </a:rPr>
              <a:t>Key Strategies:</a:t>
            </a:r>
          </a:p>
          <a:p>
            <a:pPr algn="l">
              <a:spcAft>
                <a:spcPts val="600"/>
              </a:spcAft>
              <a:buFont typeface="Arial" panose="020B0604020202020204" pitchFamily="34" charset="0"/>
              <a:buChar char="•"/>
            </a:pPr>
            <a:r>
              <a:rPr lang="en-US" b="0" i="0" dirty="0">
                <a:solidFill>
                  <a:srgbClr val="424242"/>
                </a:solidFill>
                <a:effectLst/>
                <a:latin typeface="Segoe Sans"/>
              </a:rPr>
              <a:t>Advanced Software: Using industry-standard tools for animation, VFX, and design.</a:t>
            </a:r>
          </a:p>
          <a:p>
            <a:pPr algn="l">
              <a:spcAft>
                <a:spcPts val="600"/>
              </a:spcAft>
              <a:buFont typeface="Arial" panose="020B0604020202020204" pitchFamily="34" charset="0"/>
              <a:buChar char="•"/>
            </a:pPr>
            <a:r>
              <a:rPr lang="en-US" b="0" i="0" dirty="0">
                <a:solidFill>
                  <a:srgbClr val="424242"/>
                </a:solidFill>
                <a:effectLst/>
                <a:latin typeface="Segoe Sans"/>
              </a:rPr>
              <a:t>Collaborative Tasks: Group activities that mimic professional environments.</a:t>
            </a:r>
          </a:p>
        </p:txBody>
      </p:sp>
      <p:pic>
        <p:nvPicPr>
          <p:cNvPr id="4098" name="Picture 2" descr="Thumbnail Image students working on creative projects, such as animation or graphic design">
            <a:extLst>
              <a:ext uri="{FF2B5EF4-FFF2-40B4-BE49-F238E27FC236}">
                <a16:creationId xmlns:a16="http://schemas.microsoft.com/office/drawing/2014/main" id="{19CFA74C-7BBE-38C7-0E51-FE8F2A0B5BC5}"/>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6972000" y="1238100"/>
            <a:ext cx="5220000" cy="5220000"/>
          </a:xfrm>
          <a:prstGeom prst="rect">
            <a:avLst/>
          </a:prstGeom>
          <a:noFill/>
          <a:extLst>
            <a:ext uri="{909E8E84-426E-40DD-AFC4-6F175D3DCCD1}">
              <a14:hiddenFill xmlns:a14="http://schemas.microsoft.com/office/drawing/2010/main">
                <a:solidFill>
                  <a:srgbClr val="FFFFFF"/>
                </a:solidFill>
              </a14:hiddenFill>
            </a:ext>
          </a:extLst>
        </p:spPr>
      </p:pic>
      <p:grpSp>
        <p:nvGrpSpPr>
          <p:cNvPr id="2" name="Group 1">
            <a:extLst>
              <a:ext uri="{FF2B5EF4-FFF2-40B4-BE49-F238E27FC236}">
                <a16:creationId xmlns:a16="http://schemas.microsoft.com/office/drawing/2014/main" id="{FA8F7D84-CF1A-8A8E-55D5-B036AD466E8C}"/>
              </a:ext>
            </a:extLst>
          </p:cNvPr>
          <p:cNvGrpSpPr/>
          <p:nvPr/>
        </p:nvGrpSpPr>
        <p:grpSpPr>
          <a:xfrm>
            <a:off x="499158" y="330401"/>
            <a:ext cx="11311842" cy="601778"/>
            <a:chOff x="1400958" y="4309424"/>
            <a:chExt cx="4236956" cy="1838437"/>
          </a:xfrm>
        </p:grpSpPr>
        <p:sp>
          <p:nvSpPr>
            <p:cNvPr id="3" name="Rounded Rectangle 153">
              <a:extLst>
                <a:ext uri="{FF2B5EF4-FFF2-40B4-BE49-F238E27FC236}">
                  <a16:creationId xmlns:a16="http://schemas.microsoft.com/office/drawing/2014/main" id="{43EF4383-D086-C288-2533-4CE6B74D6659}"/>
                </a:ext>
              </a:extLst>
            </p:cNvPr>
            <p:cNvSpPr/>
            <p:nvPr/>
          </p:nvSpPr>
          <p:spPr>
            <a:xfrm>
              <a:off x="1400958" y="4355470"/>
              <a:ext cx="4229093" cy="1792391"/>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Freeform 154">
              <a:extLst>
                <a:ext uri="{FF2B5EF4-FFF2-40B4-BE49-F238E27FC236}">
                  <a16:creationId xmlns:a16="http://schemas.microsoft.com/office/drawing/2014/main" id="{47D5572C-D612-E29D-7139-EB01823B7296}"/>
                </a:ext>
              </a:extLst>
            </p:cNvPr>
            <p:cNvSpPr/>
            <p:nvPr/>
          </p:nvSpPr>
          <p:spPr>
            <a:xfrm>
              <a:off x="1408822" y="4309424"/>
              <a:ext cx="4229092" cy="1570227"/>
            </a:xfrm>
            <a:custGeom>
              <a:avLst/>
              <a:gdLst>
                <a:gd name="connsiteX0" fmla="*/ 298738 w 4229092"/>
                <a:gd name="connsiteY0" fmla="*/ 0 h 1570227"/>
                <a:gd name="connsiteX1" fmla="*/ 3930354 w 4229092"/>
                <a:gd name="connsiteY1" fmla="*/ 0 h 1570227"/>
                <a:gd name="connsiteX2" fmla="*/ 4229092 w 4229092"/>
                <a:gd name="connsiteY2" fmla="*/ 298738 h 1570227"/>
                <a:gd name="connsiteX3" fmla="*/ 4229092 w 4229092"/>
                <a:gd name="connsiteY3" fmla="*/ 1493653 h 1570227"/>
                <a:gd name="connsiteX4" fmla="*/ 4223023 w 4229092"/>
                <a:gd name="connsiteY4" fmla="*/ 1553859 h 1570227"/>
                <a:gd name="connsiteX5" fmla="*/ 4217942 w 4229092"/>
                <a:gd name="connsiteY5" fmla="*/ 1570227 h 1570227"/>
                <a:gd name="connsiteX6" fmla="*/ 4217942 w 4229092"/>
                <a:gd name="connsiteY6" fmla="*/ 480837 h 1570227"/>
                <a:gd name="connsiteX7" fmla="*/ 3919204 w 4229092"/>
                <a:gd name="connsiteY7" fmla="*/ 182099 h 1570227"/>
                <a:gd name="connsiteX8" fmla="*/ 287588 w 4229092"/>
                <a:gd name="connsiteY8" fmla="*/ 182099 h 1570227"/>
                <a:gd name="connsiteX9" fmla="*/ 12326 w 4229092"/>
                <a:gd name="connsiteY9" fmla="*/ 364555 h 1570227"/>
                <a:gd name="connsiteX10" fmla="*/ 0 w 4229092"/>
                <a:gd name="connsiteY10" fmla="*/ 404263 h 1570227"/>
                <a:gd name="connsiteX11" fmla="*/ 0 w 4229092"/>
                <a:gd name="connsiteY11" fmla="*/ 298738 h 1570227"/>
                <a:gd name="connsiteX12" fmla="*/ 298738 w 4229092"/>
                <a:gd name="connsiteY12" fmla="*/ 0 h 1570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229092" h="1570227">
                  <a:moveTo>
                    <a:pt x="298738" y="0"/>
                  </a:moveTo>
                  <a:lnTo>
                    <a:pt x="3930354" y="0"/>
                  </a:lnTo>
                  <a:cubicBezTo>
                    <a:pt x="4095342" y="0"/>
                    <a:pt x="4229092" y="133750"/>
                    <a:pt x="4229092" y="298738"/>
                  </a:cubicBezTo>
                  <a:lnTo>
                    <a:pt x="4229092" y="1493653"/>
                  </a:lnTo>
                  <a:cubicBezTo>
                    <a:pt x="4229092" y="1514277"/>
                    <a:pt x="4227002" y="1534412"/>
                    <a:pt x="4223023" y="1553859"/>
                  </a:cubicBezTo>
                  <a:lnTo>
                    <a:pt x="4217942" y="1570227"/>
                  </a:lnTo>
                  <a:lnTo>
                    <a:pt x="4217942" y="480837"/>
                  </a:lnTo>
                  <a:cubicBezTo>
                    <a:pt x="4217942" y="315849"/>
                    <a:pt x="4084192" y="182099"/>
                    <a:pt x="3919204" y="182099"/>
                  </a:cubicBezTo>
                  <a:lnTo>
                    <a:pt x="287588" y="182099"/>
                  </a:lnTo>
                  <a:cubicBezTo>
                    <a:pt x="163847" y="182099"/>
                    <a:pt x="57677" y="257333"/>
                    <a:pt x="12326" y="364555"/>
                  </a:cubicBezTo>
                  <a:lnTo>
                    <a:pt x="0" y="404263"/>
                  </a:lnTo>
                  <a:lnTo>
                    <a:pt x="0" y="298738"/>
                  </a:lnTo>
                  <a:cubicBezTo>
                    <a:pt x="0" y="133750"/>
                    <a:pt x="133750" y="0"/>
                    <a:pt x="298738" y="0"/>
                  </a:cubicBezTo>
                  <a:close/>
                </a:path>
              </a:pathLst>
            </a:cu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TextBox 4">
              <a:extLst>
                <a:ext uri="{FF2B5EF4-FFF2-40B4-BE49-F238E27FC236}">
                  <a16:creationId xmlns:a16="http://schemas.microsoft.com/office/drawing/2014/main" id="{01169BD8-8E09-A291-B727-10C1487F7AA9}"/>
                </a:ext>
              </a:extLst>
            </p:cNvPr>
            <p:cNvSpPr txBox="1"/>
            <p:nvPr/>
          </p:nvSpPr>
          <p:spPr bwMode="auto">
            <a:xfrm>
              <a:off x="1508237" y="4521713"/>
              <a:ext cx="4052855" cy="1504417"/>
            </a:xfrm>
            <a:prstGeom prst="rect">
              <a:avLst/>
            </a:prstGeom>
            <a:noFill/>
          </p:spPr>
          <p:txBody>
            <a:bodyPr wrap="square">
              <a:spAutoFit/>
            </a:bodyPr>
            <a:lstStyle/>
            <a:p>
              <a:pPr algn="l">
                <a:spcBef>
                  <a:spcPts val="450"/>
                </a:spcBef>
                <a:spcAft>
                  <a:spcPts val="750"/>
                </a:spcAft>
                <a:buNone/>
              </a:pPr>
              <a:r>
                <a:rPr lang="en-US" sz="2600" b="1" i="0" dirty="0">
                  <a:solidFill>
                    <a:schemeClr val="bg1"/>
                  </a:solidFill>
                  <a:effectLst/>
                  <a:latin typeface="Segoe Sans"/>
                </a:rPr>
                <a:t>HANDS-ON LEARNING FOR CREATIVE FIELDS – “KINESTHETICS”</a:t>
              </a:r>
            </a:p>
          </p:txBody>
        </p:sp>
      </p:grpSp>
    </p:spTree>
    <p:extLst>
      <p:ext uri="{BB962C8B-B14F-4D97-AF65-F5344CB8AC3E}">
        <p14:creationId xmlns:p14="http://schemas.microsoft.com/office/powerpoint/2010/main" val="191648072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2" presetClass="entr" presetSubtype="2" fill="hold" nodeType="afterEffect">
                                  <p:stCondLst>
                                    <p:cond delay="0"/>
                                  </p:stCondLst>
                                  <p:childTnLst>
                                    <p:set>
                                      <p:cBhvr>
                                        <p:cTn id="10" dur="1" fill="hold">
                                          <p:stCondLst>
                                            <p:cond delay="0"/>
                                          </p:stCondLst>
                                        </p:cTn>
                                        <p:tgtEl>
                                          <p:spTgt spid="4098"/>
                                        </p:tgtEl>
                                        <p:attrNameLst>
                                          <p:attrName>style.visibility</p:attrName>
                                        </p:attrNameLst>
                                      </p:cBhvr>
                                      <p:to>
                                        <p:strVal val="visible"/>
                                      </p:to>
                                    </p:set>
                                    <p:anim calcmode="lin" valueType="num">
                                      <p:cBhvr additive="base">
                                        <p:cTn id="11" dur="500" fill="hold"/>
                                        <p:tgtEl>
                                          <p:spTgt spid="4098"/>
                                        </p:tgtEl>
                                        <p:attrNameLst>
                                          <p:attrName>ppt_x</p:attrName>
                                        </p:attrNameLst>
                                      </p:cBhvr>
                                      <p:tavLst>
                                        <p:tav tm="0">
                                          <p:val>
                                            <p:strVal val="1+#ppt_w/2"/>
                                          </p:val>
                                        </p:tav>
                                        <p:tav tm="100000">
                                          <p:val>
                                            <p:strVal val="#ppt_x"/>
                                          </p:val>
                                        </p:tav>
                                      </p:tavLst>
                                    </p:anim>
                                    <p:anim calcmode="lin" valueType="num">
                                      <p:cBhvr additive="base">
                                        <p:cTn id="12" dur="500" fill="hold"/>
                                        <p:tgtEl>
                                          <p:spTgt spid="409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0.xml><?xml version="1.0" encoding="utf-8"?>
<p:sld xmlns:a="http://schemas.openxmlformats.org/drawingml/2006/main" xmlns:r="http://schemas.openxmlformats.org/officeDocument/2006/relationships" xmlns:p="http://schemas.openxmlformats.org/presentationml/2006/main" showMasterSp="0">
  <p:cSld>
    <p:spTree>
      <p:nvGrpSpPr>
        <p:cNvPr id="1" name="">
          <a:extLst>
            <a:ext uri="{FF2B5EF4-FFF2-40B4-BE49-F238E27FC236}">
              <a16:creationId xmlns:a16="http://schemas.microsoft.com/office/drawing/2014/main" id="{4D18EF08-7897-7AC6-E318-A3A1040E2AF4}"/>
            </a:ext>
          </a:extLst>
        </p:cNvPr>
        <p:cNvGrpSpPr/>
        <p:nvPr/>
      </p:nvGrpSpPr>
      <p:grpSpPr>
        <a:xfrm>
          <a:off x="0" y="0"/>
          <a:ext cx="0" cy="0"/>
          <a:chOff x="0" y="0"/>
          <a:chExt cx="0" cy="0"/>
        </a:xfrm>
      </p:grpSpPr>
      <p:sp>
        <p:nvSpPr>
          <p:cNvPr id="5" name="Text Placeholder 4">
            <a:extLst>
              <a:ext uri="{FF2B5EF4-FFF2-40B4-BE49-F238E27FC236}">
                <a16:creationId xmlns:a16="http://schemas.microsoft.com/office/drawing/2014/main" id="{BCB931A7-0A01-460B-C3B6-A76BE104E60D}"/>
              </a:ext>
            </a:extLst>
          </p:cNvPr>
          <p:cNvSpPr txBox="1">
            <a:spLocks/>
          </p:cNvSpPr>
          <p:nvPr/>
        </p:nvSpPr>
        <p:spPr>
          <a:xfrm>
            <a:off x="2548507" y="470193"/>
            <a:ext cx="6314595" cy="918045"/>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lnSpc>
                <a:spcPct val="114000"/>
              </a:lnSpc>
              <a:buNone/>
              <a:defRPr/>
            </a:pPr>
            <a:r>
              <a:rPr lang="en-US" sz="2500" dirty="0">
                <a:solidFill>
                  <a:schemeClr val="bg1">
                    <a:lumMod val="50000"/>
                  </a:schemeClr>
                </a:solidFill>
                <a:latin typeface="Bebas Neue" panose="020B0606020202050201" pitchFamily="34" charset="0"/>
                <a:cs typeface="Calibri"/>
              </a:rPr>
              <a:t>PROFESSIONAL PROGRAM IN UI &amp; UX DESIGN</a:t>
            </a:r>
            <a:endParaRPr lang="id-ID" sz="2500" dirty="0">
              <a:solidFill>
                <a:schemeClr val="bg1">
                  <a:lumMod val="50000"/>
                </a:schemeClr>
              </a:solidFill>
              <a:latin typeface="Bebas Neue" panose="020B0606020202050201" pitchFamily="34" charset="0"/>
              <a:cs typeface="Calibri"/>
            </a:endParaRPr>
          </a:p>
        </p:txBody>
      </p:sp>
      <p:sp>
        <p:nvSpPr>
          <p:cNvPr id="7" name="Content Placeholder 2">
            <a:extLst>
              <a:ext uri="{FF2B5EF4-FFF2-40B4-BE49-F238E27FC236}">
                <a16:creationId xmlns:a16="http://schemas.microsoft.com/office/drawing/2014/main" id="{4EAA2F60-0B10-3DAA-189D-41C5620BC0EB}"/>
              </a:ext>
            </a:extLst>
          </p:cNvPr>
          <p:cNvSpPr txBox="1">
            <a:spLocks/>
          </p:cNvSpPr>
          <p:nvPr/>
        </p:nvSpPr>
        <p:spPr>
          <a:xfrm>
            <a:off x="838200" y="1419225"/>
            <a:ext cx="2776401" cy="473822"/>
          </a:xfrm>
          <a:custGeom>
            <a:avLst/>
            <a:gdLst>
              <a:gd name="connsiteX0" fmla="*/ 1454369 w 2908738"/>
              <a:gd name="connsiteY0" fmla="*/ 0 h 2908738"/>
              <a:gd name="connsiteX1" fmla="*/ 2908738 w 2908738"/>
              <a:gd name="connsiteY1" fmla="*/ 1454369 h 2908738"/>
              <a:gd name="connsiteX2" fmla="*/ 1454369 w 2908738"/>
              <a:gd name="connsiteY2" fmla="*/ 2908738 h 2908738"/>
              <a:gd name="connsiteX3" fmla="*/ 0 w 2908738"/>
              <a:gd name="connsiteY3" fmla="*/ 1454369 h 2908738"/>
            </a:gdLst>
            <a:ahLst/>
            <a:cxnLst>
              <a:cxn ang="0">
                <a:pos x="connsiteX0" y="connsiteY0"/>
              </a:cxn>
              <a:cxn ang="0">
                <a:pos x="connsiteX1" y="connsiteY1"/>
              </a:cxn>
              <a:cxn ang="0">
                <a:pos x="connsiteX2" y="connsiteY2"/>
              </a:cxn>
              <a:cxn ang="0">
                <a:pos x="connsiteX3" y="connsiteY3"/>
              </a:cxn>
            </a:cxnLst>
            <a:rect l="l" t="t" r="r" b="b"/>
            <a:pathLst>
              <a:path w="2908738" h="2908738">
                <a:moveTo>
                  <a:pt x="1454369" y="0"/>
                </a:moveTo>
                <a:lnTo>
                  <a:pt x="2908738" y="1454369"/>
                </a:lnTo>
                <a:lnTo>
                  <a:pt x="1454369" y="2908738"/>
                </a:lnTo>
                <a:lnTo>
                  <a:pt x="0" y="1454369"/>
                </a:lnTo>
                <a:close/>
              </a:path>
            </a:pathLst>
          </a:custGeom>
        </p:spPr>
        <p:txBody>
          <a:bodyPr vert="horz" wrap="square" lIns="91440" tIns="45720" rIns="91440" bIns="45720" rtlCol="0">
            <a:normAutofit/>
          </a:bodyPr>
          <a:lstStyle>
            <a:lvl1pPr marL="0" indent="0" algn="l" defTabSz="914400" rtl="0" eaLnBrk="1" latinLnBrk="0" hangingPunct="1">
              <a:lnSpc>
                <a:spcPct val="120000"/>
              </a:lnSpc>
              <a:spcBef>
                <a:spcPts val="1000"/>
              </a:spcBef>
              <a:buClr>
                <a:schemeClr val="tx1"/>
              </a:buClr>
              <a:buFont typeface="Arial" panose="020B0604020202020204" pitchFamily="34" charset="0"/>
              <a:buNone/>
              <a:defRPr sz="2000" kern="1200" cap="all" baseline="0">
                <a:solidFill>
                  <a:schemeClr val="tx1">
                    <a:lumMod val="50000"/>
                    <a:lumOff val="50000"/>
                  </a:schemeClr>
                </a:solidFill>
                <a:effectLst/>
                <a:latin typeface="+mn-lt"/>
                <a:ea typeface="+mn-ea"/>
                <a:cs typeface="+mn-cs"/>
              </a:defRPr>
            </a:lvl1pPr>
            <a:lvl2pPr marL="685800" indent="-228600" algn="l" defTabSz="914400" rtl="0" eaLnBrk="1" latinLnBrk="0" hangingPunct="1">
              <a:lnSpc>
                <a:spcPct val="120000"/>
              </a:lnSpc>
              <a:spcBef>
                <a:spcPts val="500"/>
              </a:spcBef>
              <a:buClr>
                <a:schemeClr val="tx1"/>
              </a:buClr>
              <a:buFont typeface="Arial" panose="020B0604020202020204" pitchFamily="34" charset="0"/>
              <a:buChar char="•"/>
              <a:defRPr sz="1800" kern="1200" cap="all" baseline="0">
                <a:solidFill>
                  <a:schemeClr val="tx1"/>
                </a:solidFill>
                <a:effectLst/>
                <a:latin typeface="+mn-lt"/>
                <a:ea typeface="+mn-ea"/>
                <a:cs typeface="+mn-cs"/>
              </a:defRPr>
            </a:lvl2pPr>
            <a:lvl3pPr marL="1143000" indent="-228600" algn="l" defTabSz="914400" rtl="0" eaLnBrk="1" latinLnBrk="0" hangingPunct="1">
              <a:lnSpc>
                <a:spcPct val="120000"/>
              </a:lnSpc>
              <a:spcBef>
                <a:spcPts val="500"/>
              </a:spcBef>
              <a:buClr>
                <a:schemeClr val="tx1"/>
              </a:buClr>
              <a:buFont typeface="Arial" panose="020B0604020202020204" pitchFamily="34" charset="0"/>
              <a:buChar char="•"/>
              <a:defRPr sz="1600" kern="1200" cap="all" baseline="0">
                <a:solidFill>
                  <a:schemeClr val="tx1"/>
                </a:solidFill>
                <a:effectLst/>
                <a:latin typeface="+mn-lt"/>
                <a:ea typeface="+mn-ea"/>
                <a:cs typeface="+mn-cs"/>
              </a:defRPr>
            </a:lvl3pPr>
            <a:lvl4pPr marL="1600200" indent="-228600" algn="l" defTabSz="914400" rtl="0" eaLnBrk="1" latinLnBrk="0" hangingPunct="1">
              <a:lnSpc>
                <a:spcPct val="120000"/>
              </a:lnSpc>
              <a:spcBef>
                <a:spcPts val="500"/>
              </a:spcBef>
              <a:buClr>
                <a:schemeClr val="tx1"/>
              </a:buClr>
              <a:buFont typeface="Arial" panose="020B0604020202020204" pitchFamily="34" charset="0"/>
              <a:buChar char="•"/>
              <a:defRPr sz="1400" kern="1200" cap="all" baseline="0">
                <a:solidFill>
                  <a:schemeClr val="tx1"/>
                </a:solidFill>
                <a:effectLst/>
                <a:latin typeface="+mn-lt"/>
                <a:ea typeface="+mn-ea"/>
                <a:cs typeface="+mn-cs"/>
              </a:defRPr>
            </a:lvl4pPr>
            <a:lvl5pPr marL="2057400" indent="-228600" algn="l" defTabSz="914400" rtl="0" eaLnBrk="1" latinLnBrk="0" hangingPunct="1">
              <a:lnSpc>
                <a:spcPct val="120000"/>
              </a:lnSpc>
              <a:spcBef>
                <a:spcPts val="500"/>
              </a:spcBef>
              <a:buClr>
                <a:schemeClr val="tx1"/>
              </a:buClr>
              <a:buFont typeface="Arial" panose="020B0604020202020204" pitchFamily="34" charset="0"/>
              <a:buChar char="•"/>
              <a:defRPr sz="1400" kern="1200" cap="all" baseline="0">
                <a:solidFill>
                  <a:schemeClr val="tx1"/>
                </a:solidFill>
                <a:effectLst/>
                <a:latin typeface="+mn-lt"/>
                <a:ea typeface="+mn-ea"/>
                <a:cs typeface="+mn-cs"/>
              </a:defRPr>
            </a:lvl5pPr>
            <a:lvl6pPr marL="2514600" indent="-228600" algn="l" defTabSz="914400" rtl="0" eaLnBrk="1" latinLnBrk="0" hangingPunct="1">
              <a:lnSpc>
                <a:spcPct val="120000"/>
              </a:lnSpc>
              <a:spcBef>
                <a:spcPts val="500"/>
              </a:spcBef>
              <a:buClr>
                <a:schemeClr val="tx1"/>
              </a:buClr>
              <a:buFont typeface="Arial" panose="020B0604020202020204" pitchFamily="34" charset="0"/>
              <a:buChar char="•"/>
              <a:defRPr sz="1400" kern="1200" cap="all" baseline="0">
                <a:solidFill>
                  <a:schemeClr val="tx1"/>
                </a:solidFill>
                <a:effectLst/>
                <a:latin typeface="+mn-lt"/>
                <a:ea typeface="+mn-ea"/>
                <a:cs typeface="+mn-cs"/>
              </a:defRPr>
            </a:lvl6pPr>
            <a:lvl7pPr marL="2971800" indent="-228600" algn="l" defTabSz="914400" rtl="0" eaLnBrk="1" latinLnBrk="0" hangingPunct="1">
              <a:lnSpc>
                <a:spcPct val="120000"/>
              </a:lnSpc>
              <a:spcBef>
                <a:spcPts val="500"/>
              </a:spcBef>
              <a:buClr>
                <a:schemeClr val="tx1"/>
              </a:buClr>
              <a:buFont typeface="Arial" panose="020B0604020202020204" pitchFamily="34" charset="0"/>
              <a:buChar char="•"/>
              <a:defRPr sz="1400" kern="1200" cap="all" baseline="0">
                <a:solidFill>
                  <a:schemeClr val="tx1"/>
                </a:solidFill>
                <a:effectLst/>
                <a:latin typeface="+mn-lt"/>
                <a:ea typeface="+mn-ea"/>
                <a:cs typeface="+mn-cs"/>
              </a:defRPr>
            </a:lvl7pPr>
            <a:lvl8pPr marL="3429000" indent="-228600" algn="l" defTabSz="914400" rtl="0" eaLnBrk="1" latinLnBrk="0" hangingPunct="1">
              <a:lnSpc>
                <a:spcPct val="120000"/>
              </a:lnSpc>
              <a:spcBef>
                <a:spcPts val="500"/>
              </a:spcBef>
              <a:buClr>
                <a:schemeClr val="tx1"/>
              </a:buClr>
              <a:buFont typeface="Arial" panose="020B0604020202020204" pitchFamily="34" charset="0"/>
              <a:buChar char="•"/>
              <a:defRPr sz="1400" kern="1200" cap="all" baseline="0">
                <a:solidFill>
                  <a:schemeClr val="tx1"/>
                </a:solidFill>
                <a:effectLst/>
                <a:latin typeface="+mn-lt"/>
                <a:ea typeface="+mn-ea"/>
                <a:cs typeface="+mn-cs"/>
              </a:defRPr>
            </a:lvl8pPr>
            <a:lvl9pPr marL="3886200" indent="-228600" algn="l" defTabSz="914400" rtl="0" eaLnBrk="1" latinLnBrk="0" hangingPunct="1">
              <a:lnSpc>
                <a:spcPct val="120000"/>
              </a:lnSpc>
              <a:spcBef>
                <a:spcPts val="500"/>
              </a:spcBef>
              <a:buClr>
                <a:schemeClr val="tx1"/>
              </a:buClr>
              <a:buFont typeface="Arial" panose="020B0604020202020204" pitchFamily="34" charset="0"/>
              <a:buChar char="•"/>
              <a:defRPr sz="1400" kern="1200" cap="all" baseline="0">
                <a:solidFill>
                  <a:schemeClr val="tx1"/>
                </a:solidFill>
                <a:effectLst/>
                <a:latin typeface="+mn-lt"/>
                <a:ea typeface="+mn-ea"/>
                <a:cs typeface="+mn-cs"/>
              </a:defRPr>
            </a:lvl9pPr>
          </a:lstStyle>
          <a:p>
            <a:r>
              <a:rPr lang="en-US" sz="1800" b="1" dirty="0">
                <a:solidFill>
                  <a:schemeClr val="tx1"/>
                </a:solidFill>
              </a:rPr>
              <a:t>LEARNING OUTCOME:</a:t>
            </a:r>
            <a:endParaRPr lang="en-IN" sz="1600" dirty="0">
              <a:solidFill>
                <a:schemeClr val="tx1"/>
              </a:solidFill>
            </a:endParaRPr>
          </a:p>
        </p:txBody>
      </p:sp>
      <p:sp>
        <p:nvSpPr>
          <p:cNvPr id="8" name="TextBox 7">
            <a:extLst>
              <a:ext uri="{FF2B5EF4-FFF2-40B4-BE49-F238E27FC236}">
                <a16:creationId xmlns:a16="http://schemas.microsoft.com/office/drawing/2014/main" id="{15BFC2D2-A0C9-DDBB-8AF8-FA05FA61FC10}"/>
              </a:ext>
            </a:extLst>
          </p:cNvPr>
          <p:cNvSpPr txBox="1"/>
          <p:nvPr/>
        </p:nvSpPr>
        <p:spPr>
          <a:xfrm>
            <a:off x="838200" y="2119196"/>
            <a:ext cx="4917141" cy="3787191"/>
          </a:xfrm>
          <a:prstGeom prst="rect">
            <a:avLst/>
          </a:prstGeom>
          <a:noFill/>
        </p:spPr>
        <p:txBody>
          <a:bodyPr wrap="square" rtlCol="0">
            <a:spAutoFit/>
          </a:bodyPr>
          <a:lstStyle/>
          <a:p>
            <a:pPr>
              <a:lnSpc>
                <a:spcPct val="150000"/>
              </a:lnSpc>
            </a:pPr>
            <a:r>
              <a:rPr lang="en-IN" dirty="0"/>
              <a:t>The certified PPUIUX program will emerge as proficient and innovative UI/UX designers ready to excel in the digital design industry. Equipped with hands-on experience in industry-standard tools, they will be adept at creating intuitive and engaging digital experiences. Their ability to conduct user research, define problem statements, and collaborate effectively will make them valuable assets to any design team. </a:t>
            </a:r>
          </a:p>
        </p:txBody>
      </p:sp>
      <p:sp>
        <p:nvSpPr>
          <p:cNvPr id="9" name="Content Placeholder 2">
            <a:extLst>
              <a:ext uri="{FF2B5EF4-FFF2-40B4-BE49-F238E27FC236}">
                <a16:creationId xmlns:a16="http://schemas.microsoft.com/office/drawing/2014/main" id="{FD6CC8BA-C85D-C56C-9695-859FCF0AEA7E}"/>
              </a:ext>
            </a:extLst>
          </p:cNvPr>
          <p:cNvSpPr txBox="1">
            <a:spLocks/>
          </p:cNvSpPr>
          <p:nvPr/>
        </p:nvSpPr>
        <p:spPr>
          <a:xfrm>
            <a:off x="6140824" y="1419225"/>
            <a:ext cx="3904130" cy="473822"/>
          </a:xfrm>
          <a:prstGeom prst="rect">
            <a:avLst/>
          </a:prstGeom>
        </p:spPr>
        <p:txBody>
          <a:bodyPr vert="horz" lIns="91440" tIns="45720" rIns="91440" bIns="45720" rtlCol="0">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Font typeface="Arial" panose="020B0604020202020204" pitchFamily="34" charset="0"/>
              <a:buNone/>
            </a:pPr>
            <a:r>
              <a:rPr lang="en-US" sz="1800" b="1" dirty="0"/>
              <a:t>PLACEMENT OPPORTUNITIES</a:t>
            </a:r>
            <a:endParaRPr lang="en-IN" sz="1600" dirty="0"/>
          </a:p>
        </p:txBody>
      </p:sp>
      <p:sp>
        <p:nvSpPr>
          <p:cNvPr id="10" name="TextBox 9">
            <a:extLst>
              <a:ext uri="{FF2B5EF4-FFF2-40B4-BE49-F238E27FC236}">
                <a16:creationId xmlns:a16="http://schemas.microsoft.com/office/drawing/2014/main" id="{2AA450B6-276A-9748-43B4-E2E5E606360D}"/>
              </a:ext>
            </a:extLst>
          </p:cNvPr>
          <p:cNvSpPr txBox="1"/>
          <p:nvPr/>
        </p:nvSpPr>
        <p:spPr>
          <a:xfrm>
            <a:off x="6007103" y="2114060"/>
            <a:ext cx="2890623" cy="3745962"/>
          </a:xfrm>
          <a:prstGeom prst="rect">
            <a:avLst/>
          </a:prstGeom>
          <a:noFill/>
        </p:spPr>
        <p:txBody>
          <a:bodyPr wrap="square" rtlCol="0">
            <a:spAutoFit/>
          </a:bodyPr>
          <a:lstStyle/>
          <a:p>
            <a:pPr marL="285750" lvl="0" indent="-285750">
              <a:lnSpc>
                <a:spcPct val="150000"/>
              </a:lnSpc>
              <a:buFont typeface="Arial" panose="020B0604020202020204" pitchFamily="34" charset="0"/>
              <a:buChar char="•"/>
            </a:pPr>
            <a:r>
              <a:rPr lang="en-IN" sz="1600" dirty="0"/>
              <a:t>UI Designer </a:t>
            </a:r>
          </a:p>
          <a:p>
            <a:pPr marL="285750" lvl="0" indent="-285750">
              <a:lnSpc>
                <a:spcPct val="150000"/>
              </a:lnSpc>
              <a:buFont typeface="Arial" panose="020B0604020202020204" pitchFamily="34" charset="0"/>
              <a:buChar char="•"/>
            </a:pPr>
            <a:r>
              <a:rPr lang="en-IN" sz="1600" dirty="0"/>
              <a:t>UX Designer </a:t>
            </a:r>
          </a:p>
          <a:p>
            <a:pPr marL="285750" lvl="0" indent="-285750">
              <a:lnSpc>
                <a:spcPct val="150000"/>
              </a:lnSpc>
              <a:buFont typeface="Arial" panose="020B0604020202020204" pitchFamily="34" charset="0"/>
              <a:buChar char="•"/>
            </a:pPr>
            <a:r>
              <a:rPr lang="en-IN" sz="1600" dirty="0"/>
              <a:t>Product Designer</a:t>
            </a:r>
          </a:p>
          <a:p>
            <a:pPr marL="285750" lvl="0" indent="-285750">
              <a:lnSpc>
                <a:spcPct val="150000"/>
              </a:lnSpc>
              <a:buFont typeface="Arial" panose="020B0604020202020204" pitchFamily="34" charset="0"/>
              <a:buChar char="•"/>
            </a:pPr>
            <a:r>
              <a:rPr lang="en-IN" sz="1600" dirty="0"/>
              <a:t>Interaction Designer</a:t>
            </a:r>
          </a:p>
          <a:p>
            <a:pPr marL="285750" lvl="0" indent="-285750">
              <a:lnSpc>
                <a:spcPct val="150000"/>
              </a:lnSpc>
              <a:buFont typeface="Arial" panose="020B0604020202020204" pitchFamily="34" charset="0"/>
              <a:buChar char="•"/>
            </a:pPr>
            <a:r>
              <a:rPr lang="en-IN" sz="1600" dirty="0"/>
              <a:t>Visual Designer</a:t>
            </a:r>
          </a:p>
          <a:p>
            <a:pPr marL="285750" lvl="0" indent="-285750">
              <a:lnSpc>
                <a:spcPct val="150000"/>
              </a:lnSpc>
              <a:buFont typeface="Arial" panose="020B0604020202020204" pitchFamily="34" charset="0"/>
              <a:buChar char="•"/>
            </a:pPr>
            <a:r>
              <a:rPr lang="en-IN" sz="1600" dirty="0"/>
              <a:t>UX Researcher</a:t>
            </a:r>
          </a:p>
          <a:p>
            <a:pPr marL="285750" lvl="0" indent="-285750">
              <a:lnSpc>
                <a:spcPct val="150000"/>
              </a:lnSpc>
              <a:buFont typeface="Arial" panose="020B0604020202020204" pitchFamily="34" charset="0"/>
              <a:buChar char="•"/>
            </a:pPr>
            <a:r>
              <a:rPr lang="en-IN" sz="1600" dirty="0"/>
              <a:t>User Research Analyst</a:t>
            </a:r>
          </a:p>
          <a:p>
            <a:pPr marL="285750" lvl="0" indent="-285750">
              <a:lnSpc>
                <a:spcPct val="150000"/>
              </a:lnSpc>
              <a:buFont typeface="Arial" panose="020B0604020202020204" pitchFamily="34" charset="0"/>
              <a:buChar char="•"/>
            </a:pPr>
            <a:r>
              <a:rPr lang="en-IN" sz="1600" dirty="0"/>
              <a:t>Design Strategist</a:t>
            </a:r>
          </a:p>
          <a:p>
            <a:pPr marL="285750" lvl="0" indent="-285750">
              <a:lnSpc>
                <a:spcPct val="150000"/>
              </a:lnSpc>
              <a:buFont typeface="Arial" panose="020B0604020202020204" pitchFamily="34" charset="0"/>
              <a:buChar char="•"/>
            </a:pPr>
            <a:r>
              <a:rPr lang="en-IN" sz="1600" dirty="0"/>
              <a:t>Information Architect</a:t>
            </a:r>
          </a:p>
          <a:p>
            <a:pPr marL="285750" lvl="0" indent="-285750">
              <a:lnSpc>
                <a:spcPct val="150000"/>
              </a:lnSpc>
              <a:buFont typeface="Arial" panose="020B0604020202020204" pitchFamily="34" charset="0"/>
              <a:buChar char="•"/>
            </a:pPr>
            <a:r>
              <a:rPr lang="en-IN" sz="1600" dirty="0"/>
              <a:t>Wireframe Designer</a:t>
            </a:r>
          </a:p>
        </p:txBody>
      </p:sp>
      <p:sp>
        <p:nvSpPr>
          <p:cNvPr id="13" name="TextBox 12">
            <a:extLst>
              <a:ext uri="{FF2B5EF4-FFF2-40B4-BE49-F238E27FC236}">
                <a16:creationId xmlns:a16="http://schemas.microsoft.com/office/drawing/2014/main" id="{8519316C-CF15-C1F1-A17C-08858DDECE26}"/>
              </a:ext>
            </a:extLst>
          </p:cNvPr>
          <p:cNvSpPr txBox="1"/>
          <p:nvPr/>
        </p:nvSpPr>
        <p:spPr>
          <a:xfrm>
            <a:off x="8465926" y="2119196"/>
            <a:ext cx="2667001" cy="3745962"/>
          </a:xfrm>
          <a:prstGeom prst="rect">
            <a:avLst/>
          </a:prstGeom>
          <a:noFill/>
        </p:spPr>
        <p:txBody>
          <a:bodyPr wrap="square" rtlCol="0">
            <a:spAutoFit/>
          </a:bodyPr>
          <a:lstStyle/>
          <a:p>
            <a:pPr marL="285750" indent="-285750">
              <a:lnSpc>
                <a:spcPct val="150000"/>
              </a:lnSpc>
              <a:buFont typeface="Arial" panose="020B0604020202020204" pitchFamily="34" charset="0"/>
              <a:buChar char="•"/>
            </a:pPr>
            <a:r>
              <a:rPr lang="en-IN" sz="1600" dirty="0"/>
              <a:t>Prototype Designer</a:t>
            </a:r>
          </a:p>
          <a:p>
            <a:pPr marL="285750" indent="-285750">
              <a:lnSpc>
                <a:spcPct val="150000"/>
              </a:lnSpc>
              <a:buFont typeface="Arial" panose="020B0604020202020204" pitchFamily="34" charset="0"/>
              <a:buChar char="•"/>
            </a:pPr>
            <a:r>
              <a:rPr lang="en-IN" sz="1600" dirty="0"/>
              <a:t>Design System Specialist</a:t>
            </a:r>
          </a:p>
          <a:p>
            <a:pPr marL="285750" indent="-285750">
              <a:lnSpc>
                <a:spcPct val="150000"/>
              </a:lnSpc>
              <a:buFont typeface="Arial" panose="020B0604020202020204" pitchFamily="34" charset="0"/>
              <a:buChar char="•"/>
            </a:pPr>
            <a:r>
              <a:rPr lang="en-IN" sz="1600" dirty="0"/>
              <a:t>Usability Tester</a:t>
            </a:r>
          </a:p>
          <a:p>
            <a:pPr marL="285750" indent="-285750">
              <a:lnSpc>
                <a:spcPct val="150000"/>
              </a:lnSpc>
              <a:buFont typeface="Arial" panose="020B0604020202020204" pitchFamily="34" charset="0"/>
              <a:buChar char="•"/>
            </a:pPr>
            <a:r>
              <a:rPr lang="en-IN" sz="1600" dirty="0"/>
              <a:t>Digital Product Designer</a:t>
            </a:r>
          </a:p>
          <a:p>
            <a:pPr marL="285750" indent="-285750">
              <a:lnSpc>
                <a:spcPct val="150000"/>
              </a:lnSpc>
              <a:buFont typeface="Arial" panose="020B0604020202020204" pitchFamily="34" charset="0"/>
              <a:buChar char="•"/>
            </a:pPr>
            <a:r>
              <a:rPr lang="en-IN" sz="1600" dirty="0"/>
              <a:t>Front-End UI Designer</a:t>
            </a:r>
          </a:p>
          <a:p>
            <a:pPr marL="285750" indent="-285750">
              <a:lnSpc>
                <a:spcPct val="150000"/>
              </a:lnSpc>
              <a:buFont typeface="Arial" panose="020B0604020202020204" pitchFamily="34" charset="0"/>
              <a:buChar char="•"/>
            </a:pPr>
            <a:r>
              <a:rPr lang="en-IN" sz="1600" dirty="0"/>
              <a:t>Interaction Designer</a:t>
            </a:r>
          </a:p>
          <a:p>
            <a:pPr marL="285750" indent="-285750">
              <a:lnSpc>
                <a:spcPct val="150000"/>
              </a:lnSpc>
              <a:buFont typeface="Arial" panose="020B0604020202020204" pitchFamily="34" charset="0"/>
              <a:buChar char="•"/>
            </a:pPr>
            <a:r>
              <a:rPr lang="en-IN" sz="1600" dirty="0"/>
              <a:t>Accessibility Designer</a:t>
            </a:r>
          </a:p>
          <a:p>
            <a:pPr marL="285750" indent="-285750">
              <a:lnSpc>
                <a:spcPct val="150000"/>
              </a:lnSpc>
              <a:buFont typeface="Arial" panose="020B0604020202020204" pitchFamily="34" charset="0"/>
              <a:buChar char="•"/>
            </a:pPr>
            <a:r>
              <a:rPr lang="en-IN" sz="1600" dirty="0"/>
              <a:t>Freelance UI/UX Designer</a:t>
            </a:r>
          </a:p>
          <a:p>
            <a:pPr marL="285750" indent="-285750">
              <a:lnSpc>
                <a:spcPct val="150000"/>
              </a:lnSpc>
              <a:buFont typeface="Arial" panose="020B0604020202020204" pitchFamily="34" charset="0"/>
              <a:buChar char="•"/>
            </a:pPr>
            <a:r>
              <a:rPr lang="en-IN" sz="1600" dirty="0"/>
              <a:t>UI/UX Consultant</a:t>
            </a:r>
          </a:p>
          <a:p>
            <a:pPr marL="285750" indent="-285750">
              <a:lnSpc>
                <a:spcPct val="150000"/>
              </a:lnSpc>
              <a:buFont typeface="Arial" panose="020B0604020202020204" pitchFamily="34" charset="0"/>
              <a:buChar char="•"/>
            </a:pPr>
            <a:r>
              <a:rPr lang="en-IN" sz="1600" dirty="0"/>
              <a:t>Design Thinking Facilitator</a:t>
            </a:r>
          </a:p>
        </p:txBody>
      </p:sp>
      <p:sp>
        <p:nvSpPr>
          <p:cNvPr id="11" name="Rectangle 10">
            <a:extLst>
              <a:ext uri="{FF2B5EF4-FFF2-40B4-BE49-F238E27FC236}">
                <a16:creationId xmlns:a16="http://schemas.microsoft.com/office/drawing/2014/main" id="{6CD30B86-C8DC-0005-C3F3-154F54566866}"/>
              </a:ext>
            </a:extLst>
          </p:cNvPr>
          <p:cNvSpPr/>
          <p:nvPr/>
        </p:nvSpPr>
        <p:spPr>
          <a:xfrm>
            <a:off x="-2" y="6707188"/>
            <a:ext cx="12192002" cy="150812"/>
          </a:xfrm>
          <a:prstGeom prst="rect">
            <a:avLst/>
          </a:prstGeom>
          <a:solidFill>
            <a:srgbClr val="666666"/>
          </a:solid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2400" dirty="0">
              <a:latin typeface="Arial"/>
              <a:cs typeface="Arial"/>
            </a:endParaRPr>
          </a:p>
        </p:txBody>
      </p:sp>
      <p:sp>
        <p:nvSpPr>
          <p:cNvPr id="14" name="Rectangle 13">
            <a:extLst>
              <a:ext uri="{FF2B5EF4-FFF2-40B4-BE49-F238E27FC236}">
                <a16:creationId xmlns:a16="http://schemas.microsoft.com/office/drawing/2014/main" id="{439AA167-CCA3-7212-A35B-6C61C469EF48}"/>
              </a:ext>
            </a:extLst>
          </p:cNvPr>
          <p:cNvSpPr/>
          <p:nvPr/>
        </p:nvSpPr>
        <p:spPr>
          <a:xfrm>
            <a:off x="2588103" y="985695"/>
            <a:ext cx="6217920" cy="45719"/>
          </a:xfrm>
          <a:prstGeom prst="rect">
            <a:avLst/>
          </a:prstGeom>
          <a:gradFill flip="none" rotWithShape="1">
            <a:gsLst>
              <a:gs pos="0">
                <a:schemeClr val="accent1">
                  <a:lumMod val="40000"/>
                  <a:lumOff val="60000"/>
                </a:schemeClr>
              </a:gs>
              <a:gs pos="46000">
                <a:schemeClr val="accent1">
                  <a:lumMod val="95000"/>
                  <a:lumOff val="5000"/>
                </a:schemeClr>
              </a:gs>
              <a:gs pos="100000">
                <a:schemeClr val="accent1">
                  <a:lumMod val="60000"/>
                </a:schemeClr>
              </a:gs>
            </a:gsLst>
            <a:path path="circle">
              <a:fillToRect l="50000" t="130000" r="50000" b="-3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pic>
        <p:nvPicPr>
          <p:cNvPr id="2" name="Picture 1" descr="A logo for a company&#10;&#10;Description automatically generated">
            <a:extLst>
              <a:ext uri="{FF2B5EF4-FFF2-40B4-BE49-F238E27FC236}">
                <a16:creationId xmlns:a16="http://schemas.microsoft.com/office/drawing/2014/main" id="{83506690-2B2C-22D1-D9B5-680F5364E86D}"/>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10823317" y="136290"/>
            <a:ext cx="1213200" cy="1213200"/>
          </a:xfrm>
          <a:prstGeom prst="rect">
            <a:avLst/>
          </a:prstGeom>
        </p:spPr>
      </p:pic>
      <p:grpSp>
        <p:nvGrpSpPr>
          <p:cNvPr id="68" name="Group 67">
            <a:extLst>
              <a:ext uri="{FF2B5EF4-FFF2-40B4-BE49-F238E27FC236}">
                <a16:creationId xmlns:a16="http://schemas.microsoft.com/office/drawing/2014/main" id="{912CD3CF-374F-F9D9-2616-AA2A1529C847}"/>
              </a:ext>
            </a:extLst>
          </p:cNvPr>
          <p:cNvGrpSpPr/>
          <p:nvPr/>
        </p:nvGrpSpPr>
        <p:grpSpPr>
          <a:xfrm>
            <a:off x="10833100" y="2425700"/>
            <a:ext cx="1414935" cy="4281488"/>
            <a:chOff x="4867343" y="676605"/>
            <a:chExt cx="4067487" cy="12307915"/>
          </a:xfrm>
        </p:grpSpPr>
        <p:sp>
          <p:nvSpPr>
            <p:cNvPr id="69" name="Freeform 335">
              <a:extLst>
                <a:ext uri="{FF2B5EF4-FFF2-40B4-BE49-F238E27FC236}">
                  <a16:creationId xmlns:a16="http://schemas.microsoft.com/office/drawing/2014/main" id="{1CB4B6C4-09E5-D36B-910A-EB54A374C9B4}"/>
                </a:ext>
              </a:extLst>
            </p:cNvPr>
            <p:cNvSpPr/>
            <p:nvPr/>
          </p:nvSpPr>
          <p:spPr>
            <a:xfrm>
              <a:off x="6146351" y="7759796"/>
              <a:ext cx="1511355" cy="1162032"/>
            </a:xfrm>
            <a:custGeom>
              <a:avLst/>
              <a:gdLst>
                <a:gd name="connsiteX0" fmla="*/ 10108 w 2231524"/>
                <a:gd name="connsiteY0" fmla="*/ 0 h 1015815"/>
                <a:gd name="connsiteX1" fmla="*/ 2221416 w 2231524"/>
                <a:gd name="connsiteY1" fmla="*/ 0 h 1015815"/>
                <a:gd name="connsiteX2" fmla="*/ 2231524 w 2231524"/>
                <a:gd name="connsiteY2" fmla="*/ 83758 h 1015815"/>
                <a:gd name="connsiteX3" fmla="*/ 1115764 w 2231524"/>
                <a:gd name="connsiteY3" fmla="*/ 1015815 h 1015815"/>
                <a:gd name="connsiteX4" fmla="*/ 0 w 2231524"/>
                <a:gd name="connsiteY4" fmla="*/ 83758 h 1015815"/>
                <a:gd name="connsiteX0" fmla="*/ 10108 w 2221473"/>
                <a:gd name="connsiteY0" fmla="*/ 0 h 1015815"/>
                <a:gd name="connsiteX1" fmla="*/ 2221416 w 2221473"/>
                <a:gd name="connsiteY1" fmla="*/ 0 h 1015815"/>
                <a:gd name="connsiteX2" fmla="*/ 2081407 w 2221473"/>
                <a:gd name="connsiteY2" fmla="*/ 116886 h 1015815"/>
                <a:gd name="connsiteX3" fmla="*/ 1115764 w 2221473"/>
                <a:gd name="connsiteY3" fmla="*/ 1015815 h 1015815"/>
                <a:gd name="connsiteX4" fmla="*/ 0 w 2221473"/>
                <a:gd name="connsiteY4" fmla="*/ 83758 h 1015815"/>
                <a:gd name="connsiteX5" fmla="*/ 10108 w 2221473"/>
                <a:gd name="connsiteY5" fmla="*/ 0 h 1015815"/>
                <a:gd name="connsiteX0" fmla="*/ 10108 w 2081407"/>
                <a:gd name="connsiteY0" fmla="*/ 0 h 1015815"/>
                <a:gd name="connsiteX1" fmla="*/ 2021262 w 2081407"/>
                <a:gd name="connsiteY1" fmla="*/ 49692 h 1015815"/>
                <a:gd name="connsiteX2" fmla="*/ 2081407 w 2081407"/>
                <a:gd name="connsiteY2" fmla="*/ 116886 h 1015815"/>
                <a:gd name="connsiteX3" fmla="*/ 1115764 w 2081407"/>
                <a:gd name="connsiteY3" fmla="*/ 1015815 h 1015815"/>
                <a:gd name="connsiteX4" fmla="*/ 0 w 2081407"/>
                <a:gd name="connsiteY4" fmla="*/ 83758 h 1015815"/>
                <a:gd name="connsiteX5" fmla="*/ 10108 w 2081407"/>
                <a:gd name="connsiteY5" fmla="*/ 0 h 1015815"/>
                <a:gd name="connsiteX0" fmla="*/ 285320 w 2081407"/>
                <a:gd name="connsiteY0" fmla="*/ 0 h 1015815"/>
                <a:gd name="connsiteX1" fmla="*/ 2021262 w 2081407"/>
                <a:gd name="connsiteY1" fmla="*/ 49692 h 1015815"/>
                <a:gd name="connsiteX2" fmla="*/ 2081407 w 2081407"/>
                <a:gd name="connsiteY2" fmla="*/ 116886 h 1015815"/>
                <a:gd name="connsiteX3" fmla="*/ 1115764 w 2081407"/>
                <a:gd name="connsiteY3" fmla="*/ 1015815 h 1015815"/>
                <a:gd name="connsiteX4" fmla="*/ 0 w 2081407"/>
                <a:gd name="connsiteY4" fmla="*/ 83758 h 1015815"/>
                <a:gd name="connsiteX5" fmla="*/ 285320 w 2081407"/>
                <a:gd name="connsiteY5" fmla="*/ 0 h 1015815"/>
                <a:gd name="connsiteX0" fmla="*/ 160223 w 1956310"/>
                <a:gd name="connsiteY0" fmla="*/ 0 h 1015815"/>
                <a:gd name="connsiteX1" fmla="*/ 1896165 w 1956310"/>
                <a:gd name="connsiteY1" fmla="*/ 49692 h 1015815"/>
                <a:gd name="connsiteX2" fmla="*/ 1956310 w 1956310"/>
                <a:gd name="connsiteY2" fmla="*/ 116886 h 1015815"/>
                <a:gd name="connsiteX3" fmla="*/ 990667 w 1956310"/>
                <a:gd name="connsiteY3" fmla="*/ 1015815 h 1015815"/>
                <a:gd name="connsiteX4" fmla="*/ 0 w 1956310"/>
                <a:gd name="connsiteY4" fmla="*/ 133450 h 1015815"/>
                <a:gd name="connsiteX5" fmla="*/ 160223 w 1956310"/>
                <a:gd name="connsiteY5" fmla="*/ 0 h 10158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56310" h="1015815">
                  <a:moveTo>
                    <a:pt x="160223" y="0"/>
                  </a:moveTo>
                  <a:lnTo>
                    <a:pt x="1896165" y="49692"/>
                  </a:lnTo>
                  <a:cubicBezTo>
                    <a:pt x="1899534" y="77611"/>
                    <a:pt x="1952941" y="88967"/>
                    <a:pt x="1956310" y="116886"/>
                  </a:cubicBezTo>
                  <a:cubicBezTo>
                    <a:pt x="1956310" y="631647"/>
                    <a:pt x="1606883" y="1015815"/>
                    <a:pt x="990667" y="1015815"/>
                  </a:cubicBezTo>
                  <a:cubicBezTo>
                    <a:pt x="374447" y="1015815"/>
                    <a:pt x="0" y="648211"/>
                    <a:pt x="0" y="133450"/>
                  </a:cubicBezTo>
                  <a:lnTo>
                    <a:pt x="160223" y="0"/>
                  </a:lnTo>
                  <a:close/>
                </a:path>
              </a:pathLst>
            </a:custGeom>
            <a:solidFill>
              <a:srgbClr val="434C6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 name="Freeform 3475">
              <a:extLst>
                <a:ext uri="{FF2B5EF4-FFF2-40B4-BE49-F238E27FC236}">
                  <a16:creationId xmlns:a16="http://schemas.microsoft.com/office/drawing/2014/main" id="{EA268C83-6C51-9443-C149-4F4B643F7A92}"/>
                </a:ext>
              </a:extLst>
            </p:cNvPr>
            <p:cNvSpPr>
              <a:spLocks/>
            </p:cNvSpPr>
            <p:nvPr/>
          </p:nvSpPr>
          <p:spPr bwMode="auto">
            <a:xfrm>
              <a:off x="5366128" y="7284542"/>
              <a:ext cx="144944" cy="69541"/>
            </a:xfrm>
            <a:custGeom>
              <a:avLst/>
              <a:gdLst>
                <a:gd name="T0" fmla="*/ 10 w 10"/>
                <a:gd name="T1" fmla="*/ 3 h 3"/>
                <a:gd name="T2" fmla="*/ 10 w 10"/>
                <a:gd name="T3" fmla="*/ 2 h 3"/>
                <a:gd name="T4" fmla="*/ 10 w 10"/>
                <a:gd name="T5" fmla="*/ 2 h 3"/>
                <a:gd name="T6" fmla="*/ 0 w 10"/>
                <a:gd name="T7" fmla="*/ 0 h 3"/>
                <a:gd name="T8" fmla="*/ 0 w 10"/>
                <a:gd name="T9" fmla="*/ 0 h 3"/>
                <a:gd name="T10" fmla="*/ 0 w 10"/>
                <a:gd name="T11" fmla="*/ 0 h 3"/>
                <a:gd name="T12" fmla="*/ 10 w 10"/>
                <a:gd name="T13" fmla="*/ 2 h 3"/>
                <a:gd name="T14" fmla="*/ 10 w 10"/>
                <a:gd name="T15" fmla="*/ 3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3">
                  <a:moveTo>
                    <a:pt x="10" y="3"/>
                  </a:moveTo>
                  <a:cubicBezTo>
                    <a:pt x="10" y="3"/>
                    <a:pt x="10" y="2"/>
                    <a:pt x="10" y="2"/>
                  </a:cubicBezTo>
                  <a:cubicBezTo>
                    <a:pt x="10" y="2"/>
                    <a:pt x="10" y="2"/>
                    <a:pt x="10" y="2"/>
                  </a:cubicBezTo>
                  <a:cubicBezTo>
                    <a:pt x="0" y="0"/>
                    <a:pt x="0" y="0"/>
                    <a:pt x="0" y="0"/>
                  </a:cubicBezTo>
                  <a:cubicBezTo>
                    <a:pt x="0" y="0"/>
                    <a:pt x="0" y="0"/>
                    <a:pt x="0" y="0"/>
                  </a:cubicBezTo>
                  <a:cubicBezTo>
                    <a:pt x="0" y="0"/>
                    <a:pt x="0" y="0"/>
                    <a:pt x="0" y="0"/>
                  </a:cubicBezTo>
                  <a:cubicBezTo>
                    <a:pt x="10" y="2"/>
                    <a:pt x="10" y="2"/>
                    <a:pt x="10" y="2"/>
                  </a:cubicBezTo>
                  <a:lnTo>
                    <a:pt x="10" y="3"/>
                  </a:lnTo>
                  <a:close/>
                </a:path>
              </a:pathLst>
            </a:custGeom>
            <a:solidFill>
              <a:srgbClr val="2C75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 name="Freeform 5165">
              <a:extLst>
                <a:ext uri="{FF2B5EF4-FFF2-40B4-BE49-F238E27FC236}">
                  <a16:creationId xmlns:a16="http://schemas.microsoft.com/office/drawing/2014/main" id="{AACBD919-C05E-1DF4-8049-ADE4E24CE5F5}"/>
                </a:ext>
              </a:extLst>
            </p:cNvPr>
            <p:cNvSpPr>
              <a:spLocks/>
            </p:cNvSpPr>
            <p:nvPr/>
          </p:nvSpPr>
          <p:spPr bwMode="auto">
            <a:xfrm flipH="1">
              <a:off x="6503355" y="11800128"/>
              <a:ext cx="417718" cy="1033189"/>
            </a:xfrm>
            <a:custGeom>
              <a:avLst/>
              <a:gdLst>
                <a:gd name="T0" fmla="*/ 14 w 22"/>
                <a:gd name="T1" fmla="*/ 42 h 47"/>
                <a:gd name="T2" fmla="*/ 22 w 22"/>
                <a:gd name="T3" fmla="*/ 4 h 47"/>
                <a:gd name="T4" fmla="*/ 3 w 22"/>
                <a:gd name="T5" fmla="*/ 4 h 47"/>
                <a:gd name="T6" fmla="*/ 0 w 22"/>
                <a:gd name="T7" fmla="*/ 40 h 47"/>
                <a:gd name="T8" fmla="*/ 14 w 22"/>
                <a:gd name="T9" fmla="*/ 42 h 47"/>
              </a:gdLst>
              <a:ahLst/>
              <a:cxnLst>
                <a:cxn ang="0">
                  <a:pos x="T0" y="T1"/>
                </a:cxn>
                <a:cxn ang="0">
                  <a:pos x="T2" y="T3"/>
                </a:cxn>
                <a:cxn ang="0">
                  <a:pos x="T4" y="T5"/>
                </a:cxn>
                <a:cxn ang="0">
                  <a:pos x="T6" y="T7"/>
                </a:cxn>
                <a:cxn ang="0">
                  <a:pos x="T8" y="T9"/>
                </a:cxn>
              </a:cxnLst>
              <a:rect l="0" t="0" r="r" b="b"/>
              <a:pathLst>
                <a:path w="22" h="47">
                  <a:moveTo>
                    <a:pt x="14" y="42"/>
                  </a:moveTo>
                  <a:cubicBezTo>
                    <a:pt x="22" y="4"/>
                    <a:pt x="22" y="4"/>
                    <a:pt x="22" y="4"/>
                  </a:cubicBezTo>
                  <a:cubicBezTo>
                    <a:pt x="22" y="0"/>
                    <a:pt x="4" y="0"/>
                    <a:pt x="3" y="4"/>
                  </a:cubicBezTo>
                  <a:cubicBezTo>
                    <a:pt x="0" y="40"/>
                    <a:pt x="0" y="40"/>
                    <a:pt x="0" y="40"/>
                  </a:cubicBezTo>
                  <a:cubicBezTo>
                    <a:pt x="0" y="47"/>
                    <a:pt x="13" y="46"/>
                    <a:pt x="14" y="42"/>
                  </a:cubicBezTo>
                  <a:close/>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 name="Freeform 5166">
              <a:extLst>
                <a:ext uri="{FF2B5EF4-FFF2-40B4-BE49-F238E27FC236}">
                  <a16:creationId xmlns:a16="http://schemas.microsoft.com/office/drawing/2014/main" id="{0C4CA5FA-061E-BFA7-88FB-FF82B7C42E0B}"/>
                </a:ext>
              </a:extLst>
            </p:cNvPr>
            <p:cNvSpPr>
              <a:spLocks/>
            </p:cNvSpPr>
            <p:nvPr/>
          </p:nvSpPr>
          <p:spPr bwMode="auto">
            <a:xfrm flipH="1">
              <a:off x="6019694" y="8095806"/>
              <a:ext cx="901380" cy="4359529"/>
            </a:xfrm>
            <a:custGeom>
              <a:avLst/>
              <a:gdLst>
                <a:gd name="T0" fmla="*/ 0 w 41"/>
                <a:gd name="T1" fmla="*/ 171 h 173"/>
                <a:gd name="T2" fmla="*/ 16 w 41"/>
                <a:gd name="T3" fmla="*/ 173 h 173"/>
                <a:gd name="T4" fmla="*/ 41 w 41"/>
                <a:gd name="T5" fmla="*/ 7 h 173"/>
                <a:gd name="T6" fmla="*/ 5 w 41"/>
                <a:gd name="T7" fmla="*/ 0 h 173"/>
                <a:gd name="T8" fmla="*/ 0 w 41"/>
                <a:gd name="T9" fmla="*/ 171 h 173"/>
              </a:gdLst>
              <a:ahLst/>
              <a:cxnLst>
                <a:cxn ang="0">
                  <a:pos x="T0" y="T1"/>
                </a:cxn>
                <a:cxn ang="0">
                  <a:pos x="T2" y="T3"/>
                </a:cxn>
                <a:cxn ang="0">
                  <a:pos x="T4" y="T5"/>
                </a:cxn>
                <a:cxn ang="0">
                  <a:pos x="T6" y="T7"/>
                </a:cxn>
                <a:cxn ang="0">
                  <a:pos x="T8" y="T9"/>
                </a:cxn>
              </a:cxnLst>
              <a:rect l="0" t="0" r="r" b="b"/>
              <a:pathLst>
                <a:path w="41" h="173">
                  <a:moveTo>
                    <a:pt x="0" y="171"/>
                  </a:moveTo>
                  <a:lnTo>
                    <a:pt x="16" y="173"/>
                  </a:lnTo>
                  <a:lnTo>
                    <a:pt x="41" y="7"/>
                  </a:lnTo>
                  <a:lnTo>
                    <a:pt x="5" y="0"/>
                  </a:lnTo>
                  <a:lnTo>
                    <a:pt x="0" y="171"/>
                  </a:lnTo>
                  <a:close/>
                </a:path>
              </a:pathLst>
            </a:custGeom>
            <a:solidFill>
              <a:srgbClr val="434C69"/>
            </a:solidFill>
            <a:ln>
              <a:noFill/>
            </a:ln>
          </p:spPr>
          <p:txBody>
            <a:bodyPr vert="horz" wrap="square" lIns="91440" tIns="45720" rIns="91440" bIns="45720" numCol="1" anchor="t" anchorCtr="0" compatLnSpc="1">
              <a:prstTxWarp prst="textNoShape">
                <a:avLst/>
              </a:prstTxWarp>
            </a:bodyPr>
            <a:lstStyle/>
            <a:p>
              <a:endParaRPr lang="en-US"/>
            </a:p>
          </p:txBody>
        </p:sp>
        <p:sp>
          <p:nvSpPr>
            <p:cNvPr id="73" name="Freeform 5169">
              <a:extLst>
                <a:ext uri="{FF2B5EF4-FFF2-40B4-BE49-F238E27FC236}">
                  <a16:creationId xmlns:a16="http://schemas.microsoft.com/office/drawing/2014/main" id="{E4F88870-C538-3A2A-84CB-14ECD9D8D2FD}"/>
                </a:ext>
              </a:extLst>
            </p:cNvPr>
            <p:cNvSpPr>
              <a:spLocks/>
            </p:cNvSpPr>
            <p:nvPr/>
          </p:nvSpPr>
          <p:spPr bwMode="auto">
            <a:xfrm flipH="1">
              <a:off x="6019701" y="12530923"/>
              <a:ext cx="989315" cy="453592"/>
            </a:xfrm>
            <a:custGeom>
              <a:avLst/>
              <a:gdLst>
                <a:gd name="T0" fmla="*/ 52 w 52"/>
                <a:gd name="T1" fmla="*/ 20 h 21"/>
                <a:gd name="T2" fmla="*/ 52 w 52"/>
                <a:gd name="T3" fmla="*/ 20 h 21"/>
                <a:gd name="T4" fmla="*/ 37 w 52"/>
                <a:gd name="T5" fmla="*/ 9 h 21"/>
                <a:gd name="T6" fmla="*/ 27 w 52"/>
                <a:gd name="T7" fmla="*/ 2 h 21"/>
                <a:gd name="T8" fmla="*/ 27 w 52"/>
                <a:gd name="T9" fmla="*/ 2 h 21"/>
                <a:gd name="T10" fmla="*/ 22 w 52"/>
                <a:gd name="T11" fmla="*/ 1 h 21"/>
                <a:gd name="T12" fmla="*/ 15 w 52"/>
                <a:gd name="T13" fmla="*/ 6 h 21"/>
                <a:gd name="T14" fmla="*/ 7 w 52"/>
                <a:gd name="T15" fmla="*/ 5 h 21"/>
                <a:gd name="T16" fmla="*/ 2 w 52"/>
                <a:gd name="T17" fmla="*/ 18 h 21"/>
                <a:gd name="T18" fmla="*/ 7 w 52"/>
                <a:gd name="T19" fmla="*/ 19 h 21"/>
                <a:gd name="T20" fmla="*/ 17 w 52"/>
                <a:gd name="T21" fmla="*/ 20 h 21"/>
                <a:gd name="T22" fmla="*/ 42 w 52"/>
                <a:gd name="T23" fmla="*/ 21 h 21"/>
                <a:gd name="T24" fmla="*/ 52 w 52"/>
                <a:gd name="T25" fmla="*/ 2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2" h="21">
                  <a:moveTo>
                    <a:pt x="52" y="20"/>
                  </a:moveTo>
                  <a:cubicBezTo>
                    <a:pt x="52" y="20"/>
                    <a:pt x="52" y="20"/>
                    <a:pt x="52" y="20"/>
                  </a:cubicBezTo>
                  <a:cubicBezTo>
                    <a:pt x="52" y="13"/>
                    <a:pt x="50" y="9"/>
                    <a:pt x="37" y="9"/>
                  </a:cubicBezTo>
                  <a:cubicBezTo>
                    <a:pt x="32" y="9"/>
                    <a:pt x="28" y="6"/>
                    <a:pt x="27" y="2"/>
                  </a:cubicBezTo>
                  <a:cubicBezTo>
                    <a:pt x="27" y="2"/>
                    <a:pt x="27" y="2"/>
                    <a:pt x="27" y="2"/>
                  </a:cubicBezTo>
                  <a:cubicBezTo>
                    <a:pt x="26" y="0"/>
                    <a:pt x="23" y="0"/>
                    <a:pt x="22" y="1"/>
                  </a:cubicBezTo>
                  <a:cubicBezTo>
                    <a:pt x="20" y="4"/>
                    <a:pt x="18" y="5"/>
                    <a:pt x="15" y="6"/>
                  </a:cubicBezTo>
                  <a:cubicBezTo>
                    <a:pt x="12" y="6"/>
                    <a:pt x="10" y="5"/>
                    <a:pt x="7" y="5"/>
                  </a:cubicBezTo>
                  <a:cubicBezTo>
                    <a:pt x="0" y="5"/>
                    <a:pt x="1" y="14"/>
                    <a:pt x="2" y="18"/>
                  </a:cubicBezTo>
                  <a:cubicBezTo>
                    <a:pt x="2" y="19"/>
                    <a:pt x="6" y="19"/>
                    <a:pt x="7" y="19"/>
                  </a:cubicBezTo>
                  <a:cubicBezTo>
                    <a:pt x="10" y="20"/>
                    <a:pt x="14" y="20"/>
                    <a:pt x="17" y="20"/>
                  </a:cubicBezTo>
                  <a:cubicBezTo>
                    <a:pt x="25" y="21"/>
                    <a:pt x="34" y="21"/>
                    <a:pt x="42" y="21"/>
                  </a:cubicBezTo>
                  <a:cubicBezTo>
                    <a:pt x="45" y="21"/>
                    <a:pt x="49" y="20"/>
                    <a:pt x="52" y="20"/>
                  </a:cubicBezTo>
                  <a:close/>
                </a:path>
              </a:pathLst>
            </a:custGeom>
            <a:solidFill>
              <a:srgbClr val="434043"/>
            </a:solidFill>
            <a:ln>
              <a:noFill/>
            </a:ln>
          </p:spPr>
          <p:txBody>
            <a:bodyPr vert="horz" wrap="square" lIns="91440" tIns="45720" rIns="91440" bIns="45720" numCol="1" anchor="t" anchorCtr="0" compatLnSpc="1">
              <a:prstTxWarp prst="textNoShape">
                <a:avLst/>
              </a:prstTxWarp>
            </a:bodyPr>
            <a:lstStyle/>
            <a:p>
              <a:endParaRPr lang="en-US"/>
            </a:p>
          </p:txBody>
        </p:sp>
        <p:sp>
          <p:nvSpPr>
            <p:cNvPr id="74" name="Freeform 5167">
              <a:extLst>
                <a:ext uri="{FF2B5EF4-FFF2-40B4-BE49-F238E27FC236}">
                  <a16:creationId xmlns:a16="http://schemas.microsoft.com/office/drawing/2014/main" id="{64D41B01-6CCB-A5CD-F286-D09A85BCBF28}"/>
                </a:ext>
              </a:extLst>
            </p:cNvPr>
            <p:cNvSpPr>
              <a:spLocks/>
            </p:cNvSpPr>
            <p:nvPr/>
          </p:nvSpPr>
          <p:spPr bwMode="auto">
            <a:xfrm flipH="1">
              <a:off x="7472981" y="11724540"/>
              <a:ext cx="373746" cy="1133983"/>
            </a:xfrm>
            <a:custGeom>
              <a:avLst/>
              <a:gdLst>
                <a:gd name="T0" fmla="*/ 13 w 20"/>
                <a:gd name="T1" fmla="*/ 45 h 52"/>
                <a:gd name="T2" fmla="*/ 19 w 20"/>
                <a:gd name="T3" fmla="*/ 4 h 52"/>
                <a:gd name="T4" fmla="*/ 2 w 20"/>
                <a:gd name="T5" fmla="*/ 8 h 52"/>
                <a:gd name="T6" fmla="*/ 0 w 20"/>
                <a:gd name="T7" fmla="*/ 45 h 52"/>
                <a:gd name="T8" fmla="*/ 13 w 20"/>
                <a:gd name="T9" fmla="*/ 45 h 52"/>
              </a:gdLst>
              <a:ahLst/>
              <a:cxnLst>
                <a:cxn ang="0">
                  <a:pos x="T0" y="T1"/>
                </a:cxn>
                <a:cxn ang="0">
                  <a:pos x="T2" y="T3"/>
                </a:cxn>
                <a:cxn ang="0">
                  <a:pos x="T4" y="T5"/>
                </a:cxn>
                <a:cxn ang="0">
                  <a:pos x="T6" y="T7"/>
                </a:cxn>
                <a:cxn ang="0">
                  <a:pos x="T8" y="T9"/>
                </a:cxn>
              </a:cxnLst>
              <a:rect l="0" t="0" r="r" b="b"/>
              <a:pathLst>
                <a:path w="20" h="52">
                  <a:moveTo>
                    <a:pt x="13" y="45"/>
                  </a:moveTo>
                  <a:cubicBezTo>
                    <a:pt x="19" y="4"/>
                    <a:pt x="19" y="4"/>
                    <a:pt x="19" y="4"/>
                  </a:cubicBezTo>
                  <a:cubicBezTo>
                    <a:pt x="20" y="0"/>
                    <a:pt x="3" y="5"/>
                    <a:pt x="2" y="8"/>
                  </a:cubicBezTo>
                  <a:cubicBezTo>
                    <a:pt x="0" y="45"/>
                    <a:pt x="0" y="45"/>
                    <a:pt x="0" y="45"/>
                  </a:cubicBezTo>
                  <a:cubicBezTo>
                    <a:pt x="0" y="52"/>
                    <a:pt x="12" y="49"/>
                    <a:pt x="13" y="45"/>
                  </a:cubicBezTo>
                  <a:close/>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 name="Freeform 5168">
              <a:extLst>
                <a:ext uri="{FF2B5EF4-FFF2-40B4-BE49-F238E27FC236}">
                  <a16:creationId xmlns:a16="http://schemas.microsoft.com/office/drawing/2014/main" id="{D60CCB84-3317-8231-04B0-E29F9073E0D3}"/>
                </a:ext>
              </a:extLst>
            </p:cNvPr>
            <p:cNvSpPr>
              <a:spLocks/>
            </p:cNvSpPr>
            <p:nvPr/>
          </p:nvSpPr>
          <p:spPr bwMode="auto">
            <a:xfrm flipH="1">
              <a:off x="6967327" y="8120997"/>
              <a:ext cx="901379" cy="4359529"/>
            </a:xfrm>
            <a:custGeom>
              <a:avLst/>
              <a:gdLst>
                <a:gd name="T0" fmla="*/ 0 w 41"/>
                <a:gd name="T1" fmla="*/ 172 h 173"/>
                <a:gd name="T2" fmla="*/ 16 w 41"/>
                <a:gd name="T3" fmla="*/ 173 h 173"/>
                <a:gd name="T4" fmla="*/ 41 w 41"/>
                <a:gd name="T5" fmla="*/ 7 h 173"/>
                <a:gd name="T6" fmla="*/ 5 w 41"/>
                <a:gd name="T7" fmla="*/ 0 h 173"/>
                <a:gd name="T8" fmla="*/ 0 w 41"/>
                <a:gd name="T9" fmla="*/ 172 h 173"/>
              </a:gdLst>
              <a:ahLst/>
              <a:cxnLst>
                <a:cxn ang="0">
                  <a:pos x="T0" y="T1"/>
                </a:cxn>
                <a:cxn ang="0">
                  <a:pos x="T2" y="T3"/>
                </a:cxn>
                <a:cxn ang="0">
                  <a:pos x="T4" y="T5"/>
                </a:cxn>
                <a:cxn ang="0">
                  <a:pos x="T6" y="T7"/>
                </a:cxn>
                <a:cxn ang="0">
                  <a:pos x="T8" y="T9"/>
                </a:cxn>
              </a:cxnLst>
              <a:rect l="0" t="0" r="r" b="b"/>
              <a:pathLst>
                <a:path w="41" h="173">
                  <a:moveTo>
                    <a:pt x="0" y="172"/>
                  </a:moveTo>
                  <a:lnTo>
                    <a:pt x="16" y="173"/>
                  </a:lnTo>
                  <a:lnTo>
                    <a:pt x="41" y="7"/>
                  </a:lnTo>
                  <a:lnTo>
                    <a:pt x="5" y="0"/>
                  </a:lnTo>
                  <a:lnTo>
                    <a:pt x="0" y="172"/>
                  </a:lnTo>
                  <a:close/>
                </a:path>
              </a:pathLst>
            </a:custGeom>
            <a:solidFill>
              <a:srgbClr val="434C69"/>
            </a:solidFill>
            <a:ln>
              <a:noFill/>
            </a:ln>
          </p:spPr>
          <p:txBody>
            <a:bodyPr vert="horz" wrap="square" lIns="91440" tIns="45720" rIns="91440" bIns="45720" numCol="1" anchor="t" anchorCtr="0" compatLnSpc="1">
              <a:prstTxWarp prst="textNoShape">
                <a:avLst/>
              </a:prstTxWarp>
            </a:bodyPr>
            <a:lstStyle/>
            <a:p>
              <a:endParaRPr lang="en-US"/>
            </a:p>
          </p:txBody>
        </p:sp>
        <p:sp>
          <p:nvSpPr>
            <p:cNvPr id="76" name="Freeform 5170">
              <a:extLst>
                <a:ext uri="{FF2B5EF4-FFF2-40B4-BE49-F238E27FC236}">
                  <a16:creationId xmlns:a16="http://schemas.microsoft.com/office/drawing/2014/main" id="{06E1FC0F-9B49-55F0-0368-14047E41605C}"/>
                </a:ext>
              </a:extLst>
            </p:cNvPr>
            <p:cNvSpPr>
              <a:spLocks/>
            </p:cNvSpPr>
            <p:nvPr/>
          </p:nvSpPr>
          <p:spPr bwMode="auto">
            <a:xfrm flipH="1">
              <a:off x="7209156" y="12505719"/>
              <a:ext cx="703513" cy="478801"/>
            </a:xfrm>
            <a:custGeom>
              <a:avLst/>
              <a:gdLst>
                <a:gd name="T0" fmla="*/ 2 w 37"/>
                <a:gd name="T1" fmla="*/ 7 h 22"/>
                <a:gd name="T2" fmla="*/ 4 w 37"/>
                <a:gd name="T3" fmla="*/ 7 h 22"/>
                <a:gd name="T4" fmla="*/ 9 w 37"/>
                <a:gd name="T5" fmla="*/ 5 h 22"/>
                <a:gd name="T6" fmla="*/ 15 w 37"/>
                <a:gd name="T7" fmla="*/ 2 h 22"/>
                <a:gd name="T8" fmla="*/ 24 w 37"/>
                <a:gd name="T9" fmla="*/ 3 h 22"/>
                <a:gd name="T10" fmla="*/ 27 w 37"/>
                <a:gd name="T11" fmla="*/ 10 h 22"/>
                <a:gd name="T12" fmla="*/ 28 w 37"/>
                <a:gd name="T13" fmla="*/ 10 h 22"/>
                <a:gd name="T14" fmla="*/ 37 w 37"/>
                <a:gd name="T15" fmla="*/ 21 h 22"/>
                <a:gd name="T16" fmla="*/ 37 w 37"/>
                <a:gd name="T17" fmla="*/ 21 h 22"/>
                <a:gd name="T18" fmla="*/ 19 w 37"/>
                <a:gd name="T19" fmla="*/ 22 h 22"/>
                <a:gd name="T20" fmla="*/ 0 w 37"/>
                <a:gd name="T21" fmla="*/ 21 h 22"/>
                <a:gd name="T22" fmla="*/ 0 w 37"/>
                <a:gd name="T23" fmla="*/ 20 h 22"/>
                <a:gd name="T24" fmla="*/ 2 w 37"/>
                <a:gd name="T25" fmla="*/ 7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7" h="22">
                  <a:moveTo>
                    <a:pt x="2" y="7"/>
                  </a:moveTo>
                  <a:cubicBezTo>
                    <a:pt x="3" y="7"/>
                    <a:pt x="3" y="7"/>
                    <a:pt x="4" y="7"/>
                  </a:cubicBezTo>
                  <a:cubicBezTo>
                    <a:pt x="6" y="7"/>
                    <a:pt x="8" y="6"/>
                    <a:pt x="9" y="5"/>
                  </a:cubicBezTo>
                  <a:cubicBezTo>
                    <a:pt x="11" y="3"/>
                    <a:pt x="12" y="2"/>
                    <a:pt x="15" y="2"/>
                  </a:cubicBezTo>
                  <a:cubicBezTo>
                    <a:pt x="18" y="1"/>
                    <a:pt x="23" y="0"/>
                    <a:pt x="24" y="3"/>
                  </a:cubicBezTo>
                  <a:cubicBezTo>
                    <a:pt x="27" y="10"/>
                    <a:pt x="27" y="10"/>
                    <a:pt x="27" y="10"/>
                  </a:cubicBezTo>
                  <a:cubicBezTo>
                    <a:pt x="28" y="10"/>
                    <a:pt x="28" y="10"/>
                    <a:pt x="28" y="10"/>
                  </a:cubicBezTo>
                  <a:cubicBezTo>
                    <a:pt x="36" y="10"/>
                    <a:pt x="37" y="18"/>
                    <a:pt x="37" y="21"/>
                  </a:cubicBezTo>
                  <a:cubicBezTo>
                    <a:pt x="37" y="21"/>
                    <a:pt x="37" y="21"/>
                    <a:pt x="37" y="21"/>
                  </a:cubicBezTo>
                  <a:cubicBezTo>
                    <a:pt x="36" y="22"/>
                    <a:pt x="28" y="22"/>
                    <a:pt x="19" y="22"/>
                  </a:cubicBezTo>
                  <a:cubicBezTo>
                    <a:pt x="9" y="22"/>
                    <a:pt x="0" y="22"/>
                    <a:pt x="0" y="21"/>
                  </a:cubicBezTo>
                  <a:cubicBezTo>
                    <a:pt x="0" y="21"/>
                    <a:pt x="0" y="21"/>
                    <a:pt x="0" y="20"/>
                  </a:cubicBezTo>
                  <a:cubicBezTo>
                    <a:pt x="0" y="17"/>
                    <a:pt x="0" y="8"/>
                    <a:pt x="2" y="7"/>
                  </a:cubicBezTo>
                  <a:close/>
                </a:path>
              </a:pathLst>
            </a:custGeom>
            <a:solidFill>
              <a:srgbClr val="434043"/>
            </a:solidFill>
            <a:ln>
              <a:noFill/>
            </a:ln>
          </p:spPr>
          <p:txBody>
            <a:bodyPr vert="horz" wrap="square" lIns="91440" tIns="45720" rIns="91440" bIns="45720" numCol="1" anchor="t" anchorCtr="0" compatLnSpc="1">
              <a:prstTxWarp prst="textNoShape">
                <a:avLst/>
              </a:prstTxWarp>
            </a:bodyPr>
            <a:lstStyle/>
            <a:p>
              <a:endParaRPr lang="en-US"/>
            </a:p>
          </p:txBody>
        </p:sp>
        <p:sp>
          <p:nvSpPr>
            <p:cNvPr id="77" name="Freeform 3441">
              <a:extLst>
                <a:ext uri="{FF2B5EF4-FFF2-40B4-BE49-F238E27FC236}">
                  <a16:creationId xmlns:a16="http://schemas.microsoft.com/office/drawing/2014/main" id="{C92DD67E-721A-4386-39F0-F0CD1CA368EE}"/>
                </a:ext>
              </a:extLst>
            </p:cNvPr>
            <p:cNvSpPr>
              <a:spLocks/>
            </p:cNvSpPr>
            <p:nvPr/>
          </p:nvSpPr>
          <p:spPr bwMode="auto">
            <a:xfrm>
              <a:off x="6674135" y="5402525"/>
              <a:ext cx="478883" cy="648293"/>
            </a:xfrm>
            <a:custGeom>
              <a:avLst/>
              <a:gdLst>
                <a:gd name="T0" fmla="*/ 21 w 24"/>
                <a:gd name="T1" fmla="*/ 0 h 33"/>
                <a:gd name="T2" fmla="*/ 12 w 24"/>
                <a:gd name="T3" fmla="*/ 2 h 33"/>
                <a:gd name="T4" fmla="*/ 3 w 24"/>
                <a:gd name="T5" fmla="*/ 1 h 33"/>
                <a:gd name="T6" fmla="*/ 2 w 24"/>
                <a:gd name="T7" fmla="*/ 15 h 33"/>
                <a:gd name="T8" fmla="*/ 2 w 24"/>
                <a:gd name="T9" fmla="*/ 18 h 33"/>
                <a:gd name="T10" fmla="*/ 0 w 24"/>
                <a:gd name="T11" fmla="*/ 24 h 33"/>
                <a:gd name="T12" fmla="*/ 8 w 24"/>
                <a:gd name="T13" fmla="*/ 33 h 33"/>
                <a:gd name="T14" fmla="*/ 24 w 24"/>
                <a:gd name="T15" fmla="*/ 24 h 33"/>
                <a:gd name="T16" fmla="*/ 21 w 24"/>
                <a:gd name="T17"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33">
                  <a:moveTo>
                    <a:pt x="21" y="0"/>
                  </a:moveTo>
                  <a:cubicBezTo>
                    <a:pt x="12" y="2"/>
                    <a:pt x="12" y="2"/>
                    <a:pt x="12" y="2"/>
                  </a:cubicBezTo>
                  <a:cubicBezTo>
                    <a:pt x="3" y="1"/>
                    <a:pt x="3" y="1"/>
                    <a:pt x="3" y="1"/>
                  </a:cubicBezTo>
                  <a:cubicBezTo>
                    <a:pt x="3" y="1"/>
                    <a:pt x="2" y="14"/>
                    <a:pt x="2" y="15"/>
                  </a:cubicBezTo>
                  <a:cubicBezTo>
                    <a:pt x="2" y="16"/>
                    <a:pt x="2" y="17"/>
                    <a:pt x="2" y="18"/>
                  </a:cubicBezTo>
                  <a:cubicBezTo>
                    <a:pt x="2" y="20"/>
                    <a:pt x="1" y="22"/>
                    <a:pt x="0" y="24"/>
                  </a:cubicBezTo>
                  <a:cubicBezTo>
                    <a:pt x="8" y="33"/>
                    <a:pt x="8" y="33"/>
                    <a:pt x="8" y="33"/>
                  </a:cubicBezTo>
                  <a:cubicBezTo>
                    <a:pt x="24" y="24"/>
                    <a:pt x="24" y="24"/>
                    <a:pt x="24" y="24"/>
                  </a:cubicBezTo>
                  <a:cubicBezTo>
                    <a:pt x="23" y="17"/>
                    <a:pt x="20" y="7"/>
                    <a:pt x="21" y="0"/>
                  </a:cubicBezTo>
                  <a:close/>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 name="Freeform 3442">
              <a:extLst>
                <a:ext uri="{FF2B5EF4-FFF2-40B4-BE49-F238E27FC236}">
                  <a16:creationId xmlns:a16="http://schemas.microsoft.com/office/drawing/2014/main" id="{82C928FF-DA36-706D-DDA3-3EB0E768EAE4}"/>
                </a:ext>
              </a:extLst>
            </p:cNvPr>
            <p:cNvSpPr>
              <a:spLocks/>
            </p:cNvSpPr>
            <p:nvPr/>
          </p:nvSpPr>
          <p:spPr bwMode="auto">
            <a:xfrm>
              <a:off x="6674135" y="5402525"/>
              <a:ext cx="410468" cy="491801"/>
            </a:xfrm>
            <a:custGeom>
              <a:avLst/>
              <a:gdLst>
                <a:gd name="T0" fmla="*/ 21 w 21"/>
                <a:gd name="T1" fmla="*/ 7 h 25"/>
                <a:gd name="T2" fmla="*/ 21 w 21"/>
                <a:gd name="T3" fmla="*/ 0 h 25"/>
                <a:gd name="T4" fmla="*/ 12 w 21"/>
                <a:gd name="T5" fmla="*/ 2 h 25"/>
                <a:gd name="T6" fmla="*/ 3 w 21"/>
                <a:gd name="T7" fmla="*/ 1 h 25"/>
                <a:gd name="T8" fmla="*/ 2 w 21"/>
                <a:gd name="T9" fmla="*/ 15 h 25"/>
                <a:gd name="T10" fmla="*/ 2 w 21"/>
                <a:gd name="T11" fmla="*/ 18 h 25"/>
                <a:gd name="T12" fmla="*/ 0 w 21"/>
                <a:gd name="T13" fmla="*/ 24 h 25"/>
                <a:gd name="T14" fmla="*/ 1 w 21"/>
                <a:gd name="T15" fmla="*/ 25 h 25"/>
                <a:gd name="T16" fmla="*/ 21 w 21"/>
                <a:gd name="T17" fmla="*/ 7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25">
                  <a:moveTo>
                    <a:pt x="21" y="7"/>
                  </a:moveTo>
                  <a:cubicBezTo>
                    <a:pt x="21" y="5"/>
                    <a:pt x="21" y="2"/>
                    <a:pt x="21" y="0"/>
                  </a:cubicBezTo>
                  <a:cubicBezTo>
                    <a:pt x="12" y="2"/>
                    <a:pt x="12" y="2"/>
                    <a:pt x="12" y="2"/>
                  </a:cubicBezTo>
                  <a:cubicBezTo>
                    <a:pt x="3" y="1"/>
                    <a:pt x="3" y="1"/>
                    <a:pt x="3" y="1"/>
                  </a:cubicBezTo>
                  <a:cubicBezTo>
                    <a:pt x="3" y="1"/>
                    <a:pt x="2" y="14"/>
                    <a:pt x="2" y="15"/>
                  </a:cubicBezTo>
                  <a:cubicBezTo>
                    <a:pt x="2" y="16"/>
                    <a:pt x="2" y="17"/>
                    <a:pt x="2" y="18"/>
                  </a:cubicBezTo>
                  <a:cubicBezTo>
                    <a:pt x="2" y="20"/>
                    <a:pt x="1" y="22"/>
                    <a:pt x="0" y="24"/>
                  </a:cubicBezTo>
                  <a:cubicBezTo>
                    <a:pt x="1" y="25"/>
                    <a:pt x="1" y="25"/>
                    <a:pt x="1" y="25"/>
                  </a:cubicBezTo>
                  <a:cubicBezTo>
                    <a:pt x="10" y="19"/>
                    <a:pt x="17" y="13"/>
                    <a:pt x="21" y="7"/>
                  </a:cubicBezTo>
                  <a:close/>
                </a:path>
              </a:pathLst>
            </a:custGeom>
            <a:solidFill>
              <a:srgbClr val="CD95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 name="Freeform 3462">
              <a:extLst>
                <a:ext uri="{FF2B5EF4-FFF2-40B4-BE49-F238E27FC236}">
                  <a16:creationId xmlns:a16="http://schemas.microsoft.com/office/drawing/2014/main" id="{BFF4B1E3-AE0E-0B2C-D9C8-D9F99686E0F0}"/>
                </a:ext>
              </a:extLst>
            </p:cNvPr>
            <p:cNvSpPr>
              <a:spLocks/>
            </p:cNvSpPr>
            <p:nvPr/>
          </p:nvSpPr>
          <p:spPr bwMode="auto">
            <a:xfrm>
              <a:off x="5921623" y="5871978"/>
              <a:ext cx="1915518" cy="2548440"/>
            </a:xfrm>
            <a:custGeom>
              <a:avLst/>
              <a:gdLst>
                <a:gd name="T0" fmla="*/ 17 w 96"/>
                <a:gd name="T1" fmla="*/ 75 h 131"/>
                <a:gd name="T2" fmla="*/ 16 w 96"/>
                <a:gd name="T3" fmla="*/ 21 h 131"/>
                <a:gd name="T4" fmla="*/ 13 w 96"/>
                <a:gd name="T5" fmla="*/ 4 h 131"/>
                <a:gd name="T6" fmla="*/ 37 w 96"/>
                <a:gd name="T7" fmla="*/ 0 h 131"/>
                <a:gd name="T8" fmla="*/ 45 w 96"/>
                <a:gd name="T9" fmla="*/ 9 h 131"/>
                <a:gd name="T10" fmla="*/ 61 w 96"/>
                <a:gd name="T11" fmla="*/ 0 h 131"/>
                <a:gd name="T12" fmla="*/ 89 w 96"/>
                <a:gd name="T13" fmla="*/ 3 h 131"/>
                <a:gd name="T14" fmla="*/ 81 w 96"/>
                <a:gd name="T15" fmla="*/ 66 h 131"/>
                <a:gd name="T16" fmla="*/ 96 w 96"/>
                <a:gd name="T17" fmla="*/ 131 h 131"/>
                <a:gd name="T18" fmla="*/ 53 w 96"/>
                <a:gd name="T19" fmla="*/ 131 h 131"/>
                <a:gd name="T20" fmla="*/ 40 w 96"/>
                <a:gd name="T21" fmla="*/ 103 h 131"/>
                <a:gd name="T22" fmla="*/ 27 w 96"/>
                <a:gd name="T23" fmla="*/ 131 h 131"/>
                <a:gd name="T24" fmla="*/ 0 w 96"/>
                <a:gd name="T25" fmla="*/ 131 h 131"/>
                <a:gd name="T26" fmla="*/ 17 w 96"/>
                <a:gd name="T27" fmla="*/ 75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6" h="131">
                  <a:moveTo>
                    <a:pt x="17" y="75"/>
                  </a:moveTo>
                  <a:cubicBezTo>
                    <a:pt x="18" y="57"/>
                    <a:pt x="18" y="39"/>
                    <a:pt x="16" y="21"/>
                  </a:cubicBezTo>
                  <a:cubicBezTo>
                    <a:pt x="13" y="4"/>
                    <a:pt x="13" y="4"/>
                    <a:pt x="13" y="4"/>
                  </a:cubicBezTo>
                  <a:cubicBezTo>
                    <a:pt x="37" y="0"/>
                    <a:pt x="37" y="0"/>
                    <a:pt x="37" y="0"/>
                  </a:cubicBezTo>
                  <a:cubicBezTo>
                    <a:pt x="45" y="9"/>
                    <a:pt x="45" y="9"/>
                    <a:pt x="45" y="9"/>
                  </a:cubicBezTo>
                  <a:cubicBezTo>
                    <a:pt x="61" y="0"/>
                    <a:pt x="61" y="0"/>
                    <a:pt x="61" y="0"/>
                  </a:cubicBezTo>
                  <a:cubicBezTo>
                    <a:pt x="89" y="3"/>
                    <a:pt x="89" y="3"/>
                    <a:pt x="89" y="3"/>
                  </a:cubicBezTo>
                  <a:cubicBezTo>
                    <a:pt x="91" y="24"/>
                    <a:pt x="88" y="46"/>
                    <a:pt x="81" y="66"/>
                  </a:cubicBezTo>
                  <a:cubicBezTo>
                    <a:pt x="96" y="131"/>
                    <a:pt x="96" y="131"/>
                    <a:pt x="96" y="131"/>
                  </a:cubicBezTo>
                  <a:cubicBezTo>
                    <a:pt x="53" y="131"/>
                    <a:pt x="53" y="131"/>
                    <a:pt x="53" y="131"/>
                  </a:cubicBezTo>
                  <a:cubicBezTo>
                    <a:pt x="40" y="103"/>
                    <a:pt x="40" y="103"/>
                    <a:pt x="40" y="103"/>
                  </a:cubicBezTo>
                  <a:cubicBezTo>
                    <a:pt x="27" y="131"/>
                    <a:pt x="27" y="131"/>
                    <a:pt x="27" y="131"/>
                  </a:cubicBezTo>
                  <a:cubicBezTo>
                    <a:pt x="0" y="131"/>
                    <a:pt x="0" y="131"/>
                    <a:pt x="0" y="131"/>
                  </a:cubicBezTo>
                  <a:lnTo>
                    <a:pt x="17" y="75"/>
                  </a:ln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en-US"/>
            </a:p>
          </p:txBody>
        </p:sp>
        <p:sp>
          <p:nvSpPr>
            <p:cNvPr id="80" name="Freeform 3463">
              <a:extLst>
                <a:ext uri="{FF2B5EF4-FFF2-40B4-BE49-F238E27FC236}">
                  <a16:creationId xmlns:a16="http://schemas.microsoft.com/office/drawing/2014/main" id="{F04D0D18-75E5-9687-8A49-6FC13F9FD06C}"/>
                </a:ext>
              </a:extLst>
            </p:cNvPr>
            <p:cNvSpPr>
              <a:spLocks/>
            </p:cNvSpPr>
            <p:nvPr/>
          </p:nvSpPr>
          <p:spPr bwMode="auto">
            <a:xfrm>
              <a:off x="6537312" y="5871978"/>
              <a:ext cx="752529" cy="1341284"/>
            </a:xfrm>
            <a:custGeom>
              <a:avLst/>
              <a:gdLst>
                <a:gd name="T0" fmla="*/ 6 w 38"/>
                <a:gd name="T1" fmla="*/ 53 h 69"/>
                <a:gd name="T2" fmla="*/ 10 w 38"/>
                <a:gd name="T3" fmla="*/ 69 h 69"/>
                <a:gd name="T4" fmla="*/ 20 w 38"/>
                <a:gd name="T5" fmla="*/ 56 h 69"/>
                <a:gd name="T6" fmla="*/ 38 w 38"/>
                <a:gd name="T7" fmla="*/ 1 h 69"/>
                <a:gd name="T8" fmla="*/ 31 w 38"/>
                <a:gd name="T9" fmla="*/ 0 h 69"/>
                <a:gd name="T10" fmla="*/ 15 w 38"/>
                <a:gd name="T11" fmla="*/ 9 h 69"/>
                <a:gd name="T12" fmla="*/ 7 w 38"/>
                <a:gd name="T13" fmla="*/ 0 h 69"/>
                <a:gd name="T14" fmla="*/ 1 w 38"/>
                <a:gd name="T15" fmla="*/ 1 h 69"/>
                <a:gd name="T16" fmla="*/ 6 w 38"/>
                <a:gd name="T17" fmla="*/ 53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69">
                  <a:moveTo>
                    <a:pt x="6" y="53"/>
                  </a:moveTo>
                  <a:cubicBezTo>
                    <a:pt x="7" y="59"/>
                    <a:pt x="9" y="64"/>
                    <a:pt x="10" y="69"/>
                  </a:cubicBezTo>
                  <a:cubicBezTo>
                    <a:pt x="14" y="65"/>
                    <a:pt x="17" y="61"/>
                    <a:pt x="20" y="56"/>
                  </a:cubicBezTo>
                  <a:cubicBezTo>
                    <a:pt x="30" y="39"/>
                    <a:pt x="36" y="20"/>
                    <a:pt x="38" y="1"/>
                  </a:cubicBezTo>
                  <a:cubicBezTo>
                    <a:pt x="31" y="0"/>
                    <a:pt x="31" y="0"/>
                    <a:pt x="31" y="0"/>
                  </a:cubicBezTo>
                  <a:cubicBezTo>
                    <a:pt x="15" y="9"/>
                    <a:pt x="15" y="9"/>
                    <a:pt x="15" y="9"/>
                  </a:cubicBezTo>
                  <a:cubicBezTo>
                    <a:pt x="7" y="0"/>
                    <a:pt x="7" y="0"/>
                    <a:pt x="7" y="0"/>
                  </a:cubicBezTo>
                  <a:cubicBezTo>
                    <a:pt x="1" y="1"/>
                    <a:pt x="1" y="1"/>
                    <a:pt x="1" y="1"/>
                  </a:cubicBezTo>
                  <a:cubicBezTo>
                    <a:pt x="0" y="18"/>
                    <a:pt x="1" y="36"/>
                    <a:pt x="6" y="53"/>
                  </a:cubicBezTo>
                  <a:close/>
                </a:path>
              </a:pathLst>
            </a:custGeom>
            <a:solidFill>
              <a:srgbClr val="F8F0E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 name="Freeform 3464">
              <a:extLst>
                <a:ext uri="{FF2B5EF4-FFF2-40B4-BE49-F238E27FC236}">
                  <a16:creationId xmlns:a16="http://schemas.microsoft.com/office/drawing/2014/main" id="{7ED5931E-4644-DC21-268E-495815DFA395}"/>
                </a:ext>
              </a:extLst>
            </p:cNvPr>
            <p:cNvSpPr>
              <a:spLocks/>
            </p:cNvSpPr>
            <p:nvPr/>
          </p:nvSpPr>
          <p:spPr bwMode="auto">
            <a:xfrm>
              <a:off x="6537312" y="5871978"/>
              <a:ext cx="752529" cy="357673"/>
            </a:xfrm>
            <a:custGeom>
              <a:avLst/>
              <a:gdLst>
                <a:gd name="T0" fmla="*/ 33 w 33"/>
                <a:gd name="T1" fmla="*/ 1 h 16"/>
                <a:gd name="T2" fmla="*/ 27 w 33"/>
                <a:gd name="T3" fmla="*/ 0 h 16"/>
                <a:gd name="T4" fmla="*/ 13 w 33"/>
                <a:gd name="T5" fmla="*/ 8 h 16"/>
                <a:gd name="T6" fmla="*/ 6 w 33"/>
                <a:gd name="T7" fmla="*/ 0 h 16"/>
                <a:gd name="T8" fmla="*/ 0 w 33"/>
                <a:gd name="T9" fmla="*/ 1 h 16"/>
                <a:gd name="T10" fmla="*/ 5 w 33"/>
                <a:gd name="T11" fmla="*/ 16 h 16"/>
                <a:gd name="T12" fmla="*/ 13 w 33"/>
                <a:gd name="T13" fmla="*/ 9 h 16"/>
                <a:gd name="T14" fmla="*/ 19 w 33"/>
                <a:gd name="T15" fmla="*/ 16 h 16"/>
                <a:gd name="T16" fmla="*/ 33 w 33"/>
                <a:gd name="T17" fmla="*/ 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16">
                  <a:moveTo>
                    <a:pt x="33" y="1"/>
                  </a:moveTo>
                  <a:lnTo>
                    <a:pt x="27" y="0"/>
                  </a:lnTo>
                  <a:lnTo>
                    <a:pt x="13" y="8"/>
                  </a:lnTo>
                  <a:lnTo>
                    <a:pt x="6" y="0"/>
                  </a:lnTo>
                  <a:lnTo>
                    <a:pt x="0" y="1"/>
                  </a:lnTo>
                  <a:lnTo>
                    <a:pt x="5" y="16"/>
                  </a:lnTo>
                  <a:lnTo>
                    <a:pt x="13" y="9"/>
                  </a:lnTo>
                  <a:lnTo>
                    <a:pt x="19" y="16"/>
                  </a:lnTo>
                  <a:lnTo>
                    <a:pt x="33" y="1"/>
                  </a:lnTo>
                  <a:close/>
                </a:path>
              </a:pathLst>
            </a:custGeom>
            <a:solidFill>
              <a:srgbClr val="E3DF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2" name="Freeform 3465">
              <a:extLst>
                <a:ext uri="{FF2B5EF4-FFF2-40B4-BE49-F238E27FC236}">
                  <a16:creationId xmlns:a16="http://schemas.microsoft.com/office/drawing/2014/main" id="{4E754CD6-A636-C3CD-E608-CB48CE724A7B}"/>
                </a:ext>
              </a:extLst>
            </p:cNvPr>
            <p:cNvSpPr>
              <a:spLocks/>
            </p:cNvSpPr>
            <p:nvPr/>
          </p:nvSpPr>
          <p:spPr bwMode="auto">
            <a:xfrm>
              <a:off x="6651338" y="6073168"/>
              <a:ext cx="273645" cy="1140096"/>
            </a:xfrm>
            <a:custGeom>
              <a:avLst/>
              <a:gdLst>
                <a:gd name="T0" fmla="*/ 0 w 14"/>
                <a:gd name="T1" fmla="*/ 43 h 59"/>
                <a:gd name="T2" fmla="*/ 4 w 14"/>
                <a:gd name="T3" fmla="*/ 59 h 59"/>
                <a:gd name="T4" fmla="*/ 14 w 14"/>
                <a:gd name="T5" fmla="*/ 46 h 59"/>
                <a:gd name="T6" fmla="*/ 9 w 14"/>
                <a:gd name="T7" fmla="*/ 11 h 59"/>
                <a:gd name="T8" fmla="*/ 13 w 14"/>
                <a:gd name="T9" fmla="*/ 5 h 59"/>
                <a:gd name="T10" fmla="*/ 9 w 14"/>
                <a:gd name="T11" fmla="*/ 0 h 59"/>
                <a:gd name="T12" fmla="*/ 4 w 14"/>
                <a:gd name="T13" fmla="*/ 5 h 59"/>
                <a:gd name="T14" fmla="*/ 6 w 14"/>
                <a:gd name="T15" fmla="*/ 11 h 59"/>
                <a:gd name="T16" fmla="*/ 0 w 14"/>
                <a:gd name="T17" fmla="*/ 43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59">
                  <a:moveTo>
                    <a:pt x="0" y="43"/>
                  </a:moveTo>
                  <a:cubicBezTo>
                    <a:pt x="1" y="49"/>
                    <a:pt x="3" y="54"/>
                    <a:pt x="4" y="59"/>
                  </a:cubicBezTo>
                  <a:cubicBezTo>
                    <a:pt x="8" y="55"/>
                    <a:pt x="11" y="51"/>
                    <a:pt x="14" y="46"/>
                  </a:cubicBezTo>
                  <a:cubicBezTo>
                    <a:pt x="9" y="11"/>
                    <a:pt x="9" y="11"/>
                    <a:pt x="9" y="11"/>
                  </a:cubicBezTo>
                  <a:cubicBezTo>
                    <a:pt x="13" y="5"/>
                    <a:pt x="13" y="5"/>
                    <a:pt x="13" y="5"/>
                  </a:cubicBezTo>
                  <a:cubicBezTo>
                    <a:pt x="9" y="0"/>
                    <a:pt x="9" y="0"/>
                    <a:pt x="9" y="0"/>
                  </a:cubicBezTo>
                  <a:cubicBezTo>
                    <a:pt x="4" y="5"/>
                    <a:pt x="4" y="5"/>
                    <a:pt x="4" y="5"/>
                  </a:cubicBezTo>
                  <a:cubicBezTo>
                    <a:pt x="6" y="11"/>
                    <a:pt x="6" y="11"/>
                    <a:pt x="6" y="11"/>
                  </a:cubicBezTo>
                  <a:lnTo>
                    <a:pt x="0" y="43"/>
                  </a:lnTo>
                  <a:close/>
                </a:path>
              </a:pathLst>
            </a:custGeom>
            <a:solidFill>
              <a:srgbClr val="4440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3" name="Freeform 3473">
              <a:extLst>
                <a:ext uri="{FF2B5EF4-FFF2-40B4-BE49-F238E27FC236}">
                  <a16:creationId xmlns:a16="http://schemas.microsoft.com/office/drawing/2014/main" id="{D2FB80BE-05CB-BDB2-553E-7EADF7770356}"/>
                </a:ext>
              </a:extLst>
            </p:cNvPr>
            <p:cNvSpPr>
              <a:spLocks/>
            </p:cNvSpPr>
            <p:nvPr/>
          </p:nvSpPr>
          <p:spPr bwMode="auto">
            <a:xfrm>
              <a:off x="7517884" y="6609681"/>
              <a:ext cx="136823" cy="178841"/>
            </a:xfrm>
            <a:custGeom>
              <a:avLst/>
              <a:gdLst>
                <a:gd name="T0" fmla="*/ 6 w 7"/>
                <a:gd name="T1" fmla="*/ 9 h 9"/>
                <a:gd name="T2" fmla="*/ 6 w 7"/>
                <a:gd name="T3" fmla="*/ 8 h 9"/>
                <a:gd name="T4" fmla="*/ 6 w 7"/>
                <a:gd name="T5" fmla="*/ 8 h 9"/>
                <a:gd name="T6" fmla="*/ 0 w 7"/>
                <a:gd name="T7" fmla="*/ 0 h 9"/>
                <a:gd name="T8" fmla="*/ 0 w 7"/>
                <a:gd name="T9" fmla="*/ 0 h 9"/>
                <a:gd name="T10" fmla="*/ 0 w 7"/>
                <a:gd name="T11" fmla="*/ 0 h 9"/>
                <a:gd name="T12" fmla="*/ 6 w 7"/>
                <a:gd name="T13" fmla="*/ 8 h 9"/>
                <a:gd name="T14" fmla="*/ 6 w 7"/>
                <a:gd name="T15" fmla="*/ 9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9">
                  <a:moveTo>
                    <a:pt x="6" y="9"/>
                  </a:moveTo>
                  <a:cubicBezTo>
                    <a:pt x="6" y="8"/>
                    <a:pt x="6" y="8"/>
                    <a:pt x="6" y="8"/>
                  </a:cubicBezTo>
                  <a:cubicBezTo>
                    <a:pt x="7" y="8"/>
                    <a:pt x="7" y="8"/>
                    <a:pt x="6" y="8"/>
                  </a:cubicBezTo>
                  <a:cubicBezTo>
                    <a:pt x="0" y="0"/>
                    <a:pt x="0" y="0"/>
                    <a:pt x="0" y="0"/>
                  </a:cubicBezTo>
                  <a:cubicBezTo>
                    <a:pt x="0" y="0"/>
                    <a:pt x="0" y="0"/>
                    <a:pt x="0" y="0"/>
                  </a:cubicBezTo>
                  <a:cubicBezTo>
                    <a:pt x="0" y="0"/>
                    <a:pt x="0" y="0"/>
                    <a:pt x="0" y="0"/>
                  </a:cubicBezTo>
                  <a:cubicBezTo>
                    <a:pt x="6" y="8"/>
                    <a:pt x="6" y="8"/>
                    <a:pt x="6" y="8"/>
                  </a:cubicBezTo>
                  <a:lnTo>
                    <a:pt x="6" y="9"/>
                  </a:lnTo>
                  <a:close/>
                </a:path>
              </a:pathLst>
            </a:custGeom>
            <a:solidFill>
              <a:srgbClr val="2C75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84" name="Group 83">
              <a:extLst>
                <a:ext uri="{FF2B5EF4-FFF2-40B4-BE49-F238E27FC236}">
                  <a16:creationId xmlns:a16="http://schemas.microsoft.com/office/drawing/2014/main" id="{EC701227-0E59-32AC-8B73-69B797FF786F}"/>
                </a:ext>
              </a:extLst>
            </p:cNvPr>
            <p:cNvGrpSpPr/>
            <p:nvPr/>
          </p:nvGrpSpPr>
          <p:grpSpPr>
            <a:xfrm flipH="1">
              <a:off x="5821086" y="5923691"/>
              <a:ext cx="2397750" cy="1949401"/>
              <a:chOff x="17290375" y="5460471"/>
              <a:chExt cx="2683191" cy="1919877"/>
            </a:xfrm>
          </p:grpSpPr>
          <p:sp>
            <p:nvSpPr>
              <p:cNvPr id="119" name="Freeform 4871">
                <a:extLst>
                  <a:ext uri="{FF2B5EF4-FFF2-40B4-BE49-F238E27FC236}">
                    <a16:creationId xmlns:a16="http://schemas.microsoft.com/office/drawing/2014/main" id="{B20DE8FC-73E5-95B2-8BC0-2F2F232CBB1D}"/>
                  </a:ext>
                </a:extLst>
              </p:cNvPr>
              <p:cNvSpPr>
                <a:spLocks/>
              </p:cNvSpPr>
              <p:nvPr/>
            </p:nvSpPr>
            <p:spPr bwMode="auto">
              <a:xfrm>
                <a:off x="17290375" y="5460471"/>
                <a:ext cx="832719" cy="1919877"/>
              </a:xfrm>
              <a:custGeom>
                <a:avLst/>
                <a:gdLst>
                  <a:gd name="T0" fmla="*/ 27 w 41"/>
                  <a:gd name="T1" fmla="*/ 0 h 96"/>
                  <a:gd name="T2" fmla="*/ 20 w 41"/>
                  <a:gd name="T3" fmla="*/ 9 h 96"/>
                  <a:gd name="T4" fmla="*/ 3 w 41"/>
                  <a:gd name="T5" fmla="*/ 73 h 96"/>
                  <a:gd name="T6" fmla="*/ 40 w 41"/>
                  <a:gd name="T7" fmla="*/ 75 h 96"/>
                  <a:gd name="T8" fmla="*/ 27 w 41"/>
                  <a:gd name="T9" fmla="*/ 0 h 96"/>
                </a:gdLst>
                <a:ahLst/>
                <a:cxnLst>
                  <a:cxn ang="0">
                    <a:pos x="T0" y="T1"/>
                  </a:cxn>
                  <a:cxn ang="0">
                    <a:pos x="T2" y="T3"/>
                  </a:cxn>
                  <a:cxn ang="0">
                    <a:pos x="T4" y="T5"/>
                  </a:cxn>
                  <a:cxn ang="0">
                    <a:pos x="T6" y="T7"/>
                  </a:cxn>
                  <a:cxn ang="0">
                    <a:pos x="T8" y="T9"/>
                  </a:cxn>
                </a:cxnLst>
                <a:rect l="0" t="0" r="r" b="b"/>
                <a:pathLst>
                  <a:path w="41" h="96">
                    <a:moveTo>
                      <a:pt x="27" y="0"/>
                    </a:moveTo>
                    <a:cubicBezTo>
                      <a:pt x="27" y="0"/>
                      <a:pt x="24" y="2"/>
                      <a:pt x="20" y="9"/>
                    </a:cubicBezTo>
                    <a:cubicBezTo>
                      <a:pt x="15" y="16"/>
                      <a:pt x="0" y="53"/>
                      <a:pt x="3" y="73"/>
                    </a:cubicBezTo>
                    <a:cubicBezTo>
                      <a:pt x="7" y="96"/>
                      <a:pt x="38" y="78"/>
                      <a:pt x="40" y="75"/>
                    </a:cubicBezTo>
                    <a:cubicBezTo>
                      <a:pt x="41" y="71"/>
                      <a:pt x="41" y="0"/>
                      <a:pt x="27" y="0"/>
                    </a:cubicBez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0" name="Freeform 4889">
                <a:extLst>
                  <a:ext uri="{FF2B5EF4-FFF2-40B4-BE49-F238E27FC236}">
                    <a16:creationId xmlns:a16="http://schemas.microsoft.com/office/drawing/2014/main" id="{5ED863D0-9D3A-E218-12D8-7FD1F89CBF06}"/>
                  </a:ext>
                </a:extLst>
              </p:cNvPr>
              <p:cNvSpPr>
                <a:spLocks/>
              </p:cNvSpPr>
              <p:nvPr/>
            </p:nvSpPr>
            <p:spPr bwMode="auto">
              <a:xfrm>
                <a:off x="17683588" y="6246923"/>
                <a:ext cx="647669" cy="439497"/>
              </a:xfrm>
              <a:custGeom>
                <a:avLst/>
                <a:gdLst>
                  <a:gd name="T0" fmla="*/ 32 w 33"/>
                  <a:gd name="T1" fmla="*/ 11 h 22"/>
                  <a:gd name="T2" fmla="*/ 18 w 33"/>
                  <a:gd name="T3" fmla="*/ 1 h 22"/>
                  <a:gd name="T4" fmla="*/ 2 w 33"/>
                  <a:gd name="T5" fmla="*/ 7 h 22"/>
                  <a:gd name="T6" fmla="*/ 15 w 33"/>
                  <a:gd name="T7" fmla="*/ 6 h 22"/>
                  <a:gd name="T8" fmla="*/ 2 w 33"/>
                  <a:gd name="T9" fmla="*/ 15 h 22"/>
                  <a:gd name="T10" fmla="*/ 23 w 33"/>
                  <a:gd name="T11" fmla="*/ 20 h 22"/>
                  <a:gd name="T12" fmla="*/ 32 w 33"/>
                  <a:gd name="T13" fmla="*/ 11 h 22"/>
                </a:gdLst>
                <a:ahLst/>
                <a:cxnLst>
                  <a:cxn ang="0">
                    <a:pos x="T0" y="T1"/>
                  </a:cxn>
                  <a:cxn ang="0">
                    <a:pos x="T2" y="T3"/>
                  </a:cxn>
                  <a:cxn ang="0">
                    <a:pos x="T4" y="T5"/>
                  </a:cxn>
                  <a:cxn ang="0">
                    <a:pos x="T6" y="T7"/>
                  </a:cxn>
                  <a:cxn ang="0">
                    <a:pos x="T8" y="T9"/>
                  </a:cxn>
                  <a:cxn ang="0">
                    <a:pos x="T10" y="T11"/>
                  </a:cxn>
                  <a:cxn ang="0">
                    <a:pos x="T12" y="T13"/>
                  </a:cxn>
                </a:cxnLst>
                <a:rect l="0" t="0" r="r" b="b"/>
                <a:pathLst>
                  <a:path w="33" h="22">
                    <a:moveTo>
                      <a:pt x="32" y="11"/>
                    </a:moveTo>
                    <a:cubicBezTo>
                      <a:pt x="32" y="11"/>
                      <a:pt x="24" y="2"/>
                      <a:pt x="18" y="1"/>
                    </a:cubicBezTo>
                    <a:cubicBezTo>
                      <a:pt x="11" y="0"/>
                      <a:pt x="4" y="4"/>
                      <a:pt x="2" y="7"/>
                    </a:cubicBezTo>
                    <a:cubicBezTo>
                      <a:pt x="0" y="10"/>
                      <a:pt x="9" y="4"/>
                      <a:pt x="15" y="6"/>
                    </a:cubicBezTo>
                    <a:cubicBezTo>
                      <a:pt x="10" y="8"/>
                      <a:pt x="5" y="10"/>
                      <a:pt x="2" y="15"/>
                    </a:cubicBezTo>
                    <a:cubicBezTo>
                      <a:pt x="3" y="18"/>
                      <a:pt x="15" y="22"/>
                      <a:pt x="23" y="20"/>
                    </a:cubicBezTo>
                    <a:cubicBezTo>
                      <a:pt x="31" y="19"/>
                      <a:pt x="33" y="16"/>
                      <a:pt x="32" y="11"/>
                    </a:cubicBezTo>
                    <a:close/>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1" name="Freeform 4890">
                <a:extLst>
                  <a:ext uri="{FF2B5EF4-FFF2-40B4-BE49-F238E27FC236}">
                    <a16:creationId xmlns:a16="http://schemas.microsoft.com/office/drawing/2014/main" id="{B1BEC7BB-CB8F-E9C0-2C18-07E7DD6373B8}"/>
                  </a:ext>
                </a:extLst>
              </p:cNvPr>
              <p:cNvSpPr>
                <a:spLocks/>
              </p:cNvSpPr>
              <p:nvPr/>
            </p:nvSpPr>
            <p:spPr bwMode="auto">
              <a:xfrm>
                <a:off x="18123085" y="5475348"/>
                <a:ext cx="1850481" cy="1688567"/>
              </a:xfrm>
              <a:custGeom>
                <a:avLst/>
                <a:gdLst>
                  <a:gd name="T0" fmla="*/ 86 w 92"/>
                  <a:gd name="T1" fmla="*/ 74 h 84"/>
                  <a:gd name="T2" fmla="*/ 38 w 92"/>
                  <a:gd name="T3" fmla="*/ 78 h 84"/>
                  <a:gd name="T4" fmla="*/ 0 w 92"/>
                  <a:gd name="T5" fmla="*/ 66 h 84"/>
                  <a:gd name="T6" fmla="*/ 9 w 92"/>
                  <a:gd name="T7" fmla="*/ 48 h 84"/>
                  <a:gd name="T8" fmla="*/ 54 w 92"/>
                  <a:gd name="T9" fmla="*/ 53 h 84"/>
                  <a:gd name="T10" fmla="*/ 61 w 92"/>
                  <a:gd name="T11" fmla="*/ 53 h 84"/>
                  <a:gd name="T12" fmla="*/ 73 w 92"/>
                  <a:gd name="T13" fmla="*/ 0 h 84"/>
                  <a:gd name="T14" fmla="*/ 87 w 92"/>
                  <a:gd name="T15" fmla="*/ 21 h 84"/>
                  <a:gd name="T16" fmla="*/ 86 w 92"/>
                  <a:gd name="T17" fmla="*/ 7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2" h="84">
                    <a:moveTo>
                      <a:pt x="86" y="74"/>
                    </a:moveTo>
                    <a:cubicBezTo>
                      <a:pt x="83" y="80"/>
                      <a:pt x="65" y="84"/>
                      <a:pt x="38" y="78"/>
                    </a:cubicBezTo>
                    <a:cubicBezTo>
                      <a:pt x="27" y="76"/>
                      <a:pt x="14" y="72"/>
                      <a:pt x="0" y="66"/>
                    </a:cubicBezTo>
                    <a:cubicBezTo>
                      <a:pt x="6" y="54"/>
                      <a:pt x="9" y="48"/>
                      <a:pt x="9" y="48"/>
                    </a:cubicBezTo>
                    <a:cubicBezTo>
                      <a:pt x="54" y="53"/>
                      <a:pt x="54" y="53"/>
                      <a:pt x="54" y="53"/>
                    </a:cubicBezTo>
                    <a:cubicBezTo>
                      <a:pt x="61" y="53"/>
                      <a:pt x="61" y="53"/>
                      <a:pt x="61" y="53"/>
                    </a:cubicBezTo>
                    <a:cubicBezTo>
                      <a:pt x="61" y="53"/>
                      <a:pt x="62" y="1"/>
                      <a:pt x="73" y="0"/>
                    </a:cubicBezTo>
                    <a:cubicBezTo>
                      <a:pt x="73" y="0"/>
                      <a:pt x="82" y="4"/>
                      <a:pt x="87" y="21"/>
                    </a:cubicBezTo>
                    <a:cubicBezTo>
                      <a:pt x="92" y="40"/>
                      <a:pt x="91" y="65"/>
                      <a:pt x="86" y="74"/>
                    </a:cubicBez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2" name="Freeform 4891">
                <a:extLst>
                  <a:ext uri="{FF2B5EF4-FFF2-40B4-BE49-F238E27FC236}">
                    <a16:creationId xmlns:a16="http://schemas.microsoft.com/office/drawing/2014/main" id="{1BC06077-F51D-7D78-119C-A5385EA0CCA8}"/>
                  </a:ext>
                </a:extLst>
              </p:cNvPr>
              <p:cNvSpPr>
                <a:spLocks/>
              </p:cNvSpPr>
              <p:nvPr/>
            </p:nvSpPr>
            <p:spPr bwMode="auto">
              <a:xfrm>
                <a:off x="18123085" y="6408836"/>
                <a:ext cx="1156553" cy="601402"/>
              </a:xfrm>
              <a:custGeom>
                <a:avLst/>
                <a:gdLst>
                  <a:gd name="T0" fmla="*/ 58 w 58"/>
                  <a:gd name="T1" fmla="*/ 20 h 30"/>
                  <a:gd name="T2" fmla="*/ 38 w 58"/>
                  <a:gd name="T3" fmla="*/ 30 h 30"/>
                  <a:gd name="T4" fmla="*/ 0 w 58"/>
                  <a:gd name="T5" fmla="*/ 18 h 30"/>
                  <a:gd name="T6" fmla="*/ 9 w 58"/>
                  <a:gd name="T7" fmla="*/ 0 h 30"/>
                  <a:gd name="T8" fmla="*/ 54 w 58"/>
                  <a:gd name="T9" fmla="*/ 5 h 30"/>
                  <a:gd name="T10" fmla="*/ 58 w 58"/>
                  <a:gd name="T11" fmla="*/ 20 h 30"/>
                </a:gdLst>
                <a:ahLst/>
                <a:cxnLst>
                  <a:cxn ang="0">
                    <a:pos x="T0" y="T1"/>
                  </a:cxn>
                  <a:cxn ang="0">
                    <a:pos x="T2" y="T3"/>
                  </a:cxn>
                  <a:cxn ang="0">
                    <a:pos x="T4" y="T5"/>
                  </a:cxn>
                  <a:cxn ang="0">
                    <a:pos x="T6" y="T7"/>
                  </a:cxn>
                  <a:cxn ang="0">
                    <a:pos x="T8" y="T9"/>
                  </a:cxn>
                  <a:cxn ang="0">
                    <a:pos x="T10" y="T11"/>
                  </a:cxn>
                </a:cxnLst>
                <a:rect l="0" t="0" r="r" b="b"/>
                <a:pathLst>
                  <a:path w="58" h="30">
                    <a:moveTo>
                      <a:pt x="58" y="20"/>
                    </a:moveTo>
                    <a:cubicBezTo>
                      <a:pt x="55" y="23"/>
                      <a:pt x="45" y="28"/>
                      <a:pt x="38" y="30"/>
                    </a:cubicBezTo>
                    <a:cubicBezTo>
                      <a:pt x="27" y="28"/>
                      <a:pt x="14" y="24"/>
                      <a:pt x="0" y="18"/>
                    </a:cubicBezTo>
                    <a:cubicBezTo>
                      <a:pt x="6" y="6"/>
                      <a:pt x="9" y="0"/>
                      <a:pt x="9" y="0"/>
                    </a:cubicBezTo>
                    <a:cubicBezTo>
                      <a:pt x="54" y="5"/>
                      <a:pt x="54" y="5"/>
                      <a:pt x="54" y="5"/>
                    </a:cubicBezTo>
                    <a:cubicBezTo>
                      <a:pt x="56" y="10"/>
                      <a:pt x="57" y="16"/>
                      <a:pt x="58" y="20"/>
                    </a:cubicBezTo>
                    <a:close/>
                  </a:path>
                </a:pathLst>
              </a:custGeom>
              <a:solidFill>
                <a:schemeClr val="accent4">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 name="Freeform 4892">
                <a:extLst>
                  <a:ext uri="{FF2B5EF4-FFF2-40B4-BE49-F238E27FC236}">
                    <a16:creationId xmlns:a16="http://schemas.microsoft.com/office/drawing/2014/main" id="{20505D56-B73A-8025-69D7-BB41A7DB1B6C}"/>
                  </a:ext>
                </a:extLst>
              </p:cNvPr>
              <p:cNvSpPr>
                <a:spLocks/>
              </p:cNvSpPr>
              <p:nvPr/>
            </p:nvSpPr>
            <p:spPr bwMode="auto">
              <a:xfrm>
                <a:off x="18955804" y="6246923"/>
                <a:ext cx="601402" cy="393230"/>
              </a:xfrm>
              <a:custGeom>
                <a:avLst/>
                <a:gdLst>
                  <a:gd name="T0" fmla="*/ 0 w 30"/>
                  <a:gd name="T1" fmla="*/ 8 h 20"/>
                  <a:gd name="T2" fmla="*/ 18 w 30"/>
                  <a:gd name="T3" fmla="*/ 0 h 20"/>
                  <a:gd name="T4" fmla="*/ 28 w 30"/>
                  <a:gd name="T5" fmla="*/ 13 h 20"/>
                  <a:gd name="T6" fmla="*/ 4 w 30"/>
                  <a:gd name="T7" fmla="*/ 20 h 20"/>
                  <a:gd name="T8" fmla="*/ 0 w 30"/>
                  <a:gd name="T9" fmla="*/ 8 h 20"/>
                </a:gdLst>
                <a:ahLst/>
                <a:cxnLst>
                  <a:cxn ang="0">
                    <a:pos x="T0" y="T1"/>
                  </a:cxn>
                  <a:cxn ang="0">
                    <a:pos x="T2" y="T3"/>
                  </a:cxn>
                  <a:cxn ang="0">
                    <a:pos x="T4" y="T5"/>
                  </a:cxn>
                  <a:cxn ang="0">
                    <a:pos x="T6" y="T7"/>
                  </a:cxn>
                  <a:cxn ang="0">
                    <a:pos x="T8" y="T9"/>
                  </a:cxn>
                </a:cxnLst>
                <a:rect l="0" t="0" r="r" b="b"/>
                <a:pathLst>
                  <a:path w="30" h="20">
                    <a:moveTo>
                      <a:pt x="0" y="8"/>
                    </a:moveTo>
                    <a:cubicBezTo>
                      <a:pt x="0" y="8"/>
                      <a:pt x="12" y="0"/>
                      <a:pt x="18" y="0"/>
                    </a:cubicBezTo>
                    <a:cubicBezTo>
                      <a:pt x="27" y="2"/>
                      <a:pt x="30" y="10"/>
                      <a:pt x="28" y="13"/>
                    </a:cubicBezTo>
                    <a:cubicBezTo>
                      <a:pt x="28" y="15"/>
                      <a:pt x="4" y="20"/>
                      <a:pt x="4" y="20"/>
                    </a:cubicBezTo>
                    <a:lnTo>
                      <a:pt x="0" y="8"/>
                    </a:lnTo>
                    <a:close/>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 name="Freeform 4893">
                <a:extLst>
                  <a:ext uri="{FF2B5EF4-FFF2-40B4-BE49-F238E27FC236}">
                    <a16:creationId xmlns:a16="http://schemas.microsoft.com/office/drawing/2014/main" id="{6FBC0E63-E453-27C1-0D0C-C99FF255BF67}"/>
                  </a:ext>
                </a:extLst>
              </p:cNvPr>
              <p:cNvSpPr>
                <a:spLocks/>
              </p:cNvSpPr>
              <p:nvPr/>
            </p:nvSpPr>
            <p:spPr bwMode="auto">
              <a:xfrm>
                <a:off x="17406021" y="6246923"/>
                <a:ext cx="1757956" cy="925236"/>
              </a:xfrm>
              <a:custGeom>
                <a:avLst/>
                <a:gdLst>
                  <a:gd name="T0" fmla="*/ 12 w 88"/>
                  <a:gd name="T1" fmla="*/ 16 h 45"/>
                  <a:gd name="T2" fmla="*/ 1 w 88"/>
                  <a:gd name="T3" fmla="*/ 33 h 45"/>
                  <a:gd name="T4" fmla="*/ 20 w 88"/>
                  <a:gd name="T5" fmla="*/ 44 h 45"/>
                  <a:gd name="T6" fmla="*/ 88 w 88"/>
                  <a:gd name="T7" fmla="*/ 22 h 45"/>
                  <a:gd name="T8" fmla="*/ 79 w 88"/>
                  <a:gd name="T9" fmla="*/ 0 h 45"/>
                  <a:gd name="T10" fmla="*/ 12 w 88"/>
                  <a:gd name="T11" fmla="*/ 16 h 45"/>
                </a:gdLst>
                <a:ahLst/>
                <a:cxnLst>
                  <a:cxn ang="0">
                    <a:pos x="T0" y="T1"/>
                  </a:cxn>
                  <a:cxn ang="0">
                    <a:pos x="T2" y="T3"/>
                  </a:cxn>
                  <a:cxn ang="0">
                    <a:pos x="T4" y="T5"/>
                  </a:cxn>
                  <a:cxn ang="0">
                    <a:pos x="T6" y="T7"/>
                  </a:cxn>
                  <a:cxn ang="0">
                    <a:pos x="T8" y="T9"/>
                  </a:cxn>
                  <a:cxn ang="0">
                    <a:pos x="T10" y="T11"/>
                  </a:cxn>
                </a:cxnLst>
                <a:rect l="0" t="0" r="r" b="b"/>
                <a:pathLst>
                  <a:path w="88" h="45">
                    <a:moveTo>
                      <a:pt x="12" y="16"/>
                    </a:moveTo>
                    <a:cubicBezTo>
                      <a:pt x="4" y="20"/>
                      <a:pt x="0" y="24"/>
                      <a:pt x="1" y="33"/>
                    </a:cubicBezTo>
                    <a:cubicBezTo>
                      <a:pt x="1" y="41"/>
                      <a:pt x="11" y="45"/>
                      <a:pt x="20" y="44"/>
                    </a:cubicBezTo>
                    <a:cubicBezTo>
                      <a:pt x="29" y="43"/>
                      <a:pt x="88" y="22"/>
                      <a:pt x="88" y="22"/>
                    </a:cubicBezTo>
                    <a:cubicBezTo>
                      <a:pt x="79" y="0"/>
                      <a:pt x="79" y="0"/>
                      <a:pt x="79" y="0"/>
                    </a:cubicBezTo>
                    <a:cubicBezTo>
                      <a:pt x="79" y="0"/>
                      <a:pt x="25" y="10"/>
                      <a:pt x="12" y="16"/>
                    </a:cubicBez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85" name="Group 84">
              <a:extLst>
                <a:ext uri="{FF2B5EF4-FFF2-40B4-BE49-F238E27FC236}">
                  <a16:creationId xmlns:a16="http://schemas.microsoft.com/office/drawing/2014/main" id="{26B8A8C1-DC70-4D24-4E70-72999F89F165}"/>
                </a:ext>
              </a:extLst>
            </p:cNvPr>
            <p:cNvGrpSpPr/>
            <p:nvPr/>
          </p:nvGrpSpPr>
          <p:grpSpPr>
            <a:xfrm>
              <a:off x="4867343" y="676605"/>
              <a:ext cx="4067487" cy="4800280"/>
              <a:chOff x="1803696" y="1810576"/>
              <a:chExt cx="2482763" cy="2930057"/>
            </a:xfrm>
          </p:grpSpPr>
          <p:grpSp>
            <p:nvGrpSpPr>
              <p:cNvPr id="86" name="Group 85">
                <a:extLst>
                  <a:ext uri="{FF2B5EF4-FFF2-40B4-BE49-F238E27FC236}">
                    <a16:creationId xmlns:a16="http://schemas.microsoft.com/office/drawing/2014/main" id="{1D1324D2-38CA-A9AC-0F9A-1FD2969A1DF6}"/>
                  </a:ext>
                </a:extLst>
              </p:cNvPr>
              <p:cNvGrpSpPr/>
              <p:nvPr/>
            </p:nvGrpSpPr>
            <p:grpSpPr>
              <a:xfrm>
                <a:off x="1803696" y="1810576"/>
                <a:ext cx="2482763" cy="2930057"/>
                <a:chOff x="142953" y="934202"/>
                <a:chExt cx="1561324" cy="1842612"/>
              </a:xfrm>
            </p:grpSpPr>
            <p:sp>
              <p:nvSpPr>
                <p:cNvPr id="88" name="Freeform 115">
                  <a:extLst>
                    <a:ext uri="{FF2B5EF4-FFF2-40B4-BE49-F238E27FC236}">
                      <a16:creationId xmlns:a16="http://schemas.microsoft.com/office/drawing/2014/main" id="{0BCF6E6F-F13D-3848-0028-3EADBFC5AFE0}"/>
                    </a:ext>
                  </a:extLst>
                </p:cNvPr>
                <p:cNvSpPr>
                  <a:spLocks/>
                </p:cNvSpPr>
                <p:nvPr/>
              </p:nvSpPr>
              <p:spPr bwMode="auto">
                <a:xfrm>
                  <a:off x="142953" y="1880972"/>
                  <a:ext cx="345543" cy="473521"/>
                </a:xfrm>
                <a:custGeom>
                  <a:avLst/>
                  <a:gdLst>
                    <a:gd name="T0" fmla="*/ 2 w 32"/>
                    <a:gd name="T1" fmla="*/ 19 h 44"/>
                    <a:gd name="T2" fmla="*/ 20 w 32"/>
                    <a:gd name="T3" fmla="*/ 40 h 44"/>
                    <a:gd name="T4" fmla="*/ 31 w 32"/>
                    <a:gd name="T5" fmla="*/ 20 h 44"/>
                    <a:gd name="T6" fmla="*/ 15 w 32"/>
                    <a:gd name="T7" fmla="*/ 2 h 44"/>
                    <a:gd name="T8" fmla="*/ 2 w 32"/>
                    <a:gd name="T9" fmla="*/ 19 h 44"/>
                  </a:gdLst>
                  <a:ahLst/>
                  <a:cxnLst>
                    <a:cxn ang="0">
                      <a:pos x="T0" y="T1"/>
                    </a:cxn>
                    <a:cxn ang="0">
                      <a:pos x="T2" y="T3"/>
                    </a:cxn>
                    <a:cxn ang="0">
                      <a:pos x="T4" y="T5"/>
                    </a:cxn>
                    <a:cxn ang="0">
                      <a:pos x="T6" y="T7"/>
                    </a:cxn>
                    <a:cxn ang="0">
                      <a:pos x="T8" y="T9"/>
                    </a:cxn>
                  </a:cxnLst>
                  <a:rect l="0" t="0" r="r" b="b"/>
                  <a:pathLst>
                    <a:path w="32" h="44">
                      <a:moveTo>
                        <a:pt x="2" y="19"/>
                      </a:moveTo>
                      <a:cubicBezTo>
                        <a:pt x="3" y="30"/>
                        <a:pt x="12" y="44"/>
                        <a:pt x="20" y="40"/>
                      </a:cubicBezTo>
                      <a:cubicBezTo>
                        <a:pt x="27" y="37"/>
                        <a:pt x="32" y="31"/>
                        <a:pt x="31" y="20"/>
                      </a:cubicBezTo>
                      <a:cubicBezTo>
                        <a:pt x="29" y="9"/>
                        <a:pt x="23" y="4"/>
                        <a:pt x="15" y="2"/>
                      </a:cubicBezTo>
                      <a:cubicBezTo>
                        <a:pt x="5" y="0"/>
                        <a:pt x="0" y="8"/>
                        <a:pt x="2" y="19"/>
                      </a:cubicBezTo>
                    </a:path>
                  </a:pathLst>
                </a:custGeom>
                <a:solidFill>
                  <a:srgbClr val="ED90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89" name="Freeform 116">
                  <a:extLst>
                    <a:ext uri="{FF2B5EF4-FFF2-40B4-BE49-F238E27FC236}">
                      <a16:creationId xmlns:a16="http://schemas.microsoft.com/office/drawing/2014/main" id="{FCA17447-1779-725C-E0DC-5B2FCD3D4829}"/>
                    </a:ext>
                  </a:extLst>
                </p:cNvPr>
                <p:cNvSpPr>
                  <a:spLocks/>
                </p:cNvSpPr>
                <p:nvPr/>
              </p:nvSpPr>
              <p:spPr bwMode="auto">
                <a:xfrm>
                  <a:off x="194144" y="1880972"/>
                  <a:ext cx="140780" cy="102382"/>
                </a:xfrm>
                <a:custGeom>
                  <a:avLst/>
                  <a:gdLst>
                    <a:gd name="T0" fmla="*/ 0 w 14"/>
                    <a:gd name="T1" fmla="*/ 5 h 9"/>
                    <a:gd name="T2" fmla="*/ 14 w 14"/>
                    <a:gd name="T3" fmla="*/ 9 h 9"/>
                    <a:gd name="T4" fmla="*/ 13 w 14"/>
                    <a:gd name="T5" fmla="*/ 2 h 9"/>
                    <a:gd name="T6" fmla="*/ 7 w 14"/>
                    <a:gd name="T7" fmla="*/ 1 h 9"/>
                    <a:gd name="T8" fmla="*/ 0 w 14"/>
                    <a:gd name="T9" fmla="*/ 5 h 9"/>
                  </a:gdLst>
                  <a:ahLst/>
                  <a:cxnLst>
                    <a:cxn ang="0">
                      <a:pos x="T0" y="T1"/>
                    </a:cxn>
                    <a:cxn ang="0">
                      <a:pos x="T2" y="T3"/>
                    </a:cxn>
                    <a:cxn ang="0">
                      <a:pos x="T4" y="T5"/>
                    </a:cxn>
                    <a:cxn ang="0">
                      <a:pos x="T6" y="T7"/>
                    </a:cxn>
                    <a:cxn ang="0">
                      <a:pos x="T8" y="T9"/>
                    </a:cxn>
                  </a:cxnLst>
                  <a:rect l="0" t="0" r="r" b="b"/>
                  <a:pathLst>
                    <a:path w="14" h="9">
                      <a:moveTo>
                        <a:pt x="0" y="5"/>
                      </a:moveTo>
                      <a:cubicBezTo>
                        <a:pt x="2" y="2"/>
                        <a:pt x="12" y="1"/>
                        <a:pt x="14" y="9"/>
                      </a:cubicBezTo>
                      <a:cubicBezTo>
                        <a:pt x="13" y="2"/>
                        <a:pt x="13" y="2"/>
                        <a:pt x="13" y="2"/>
                      </a:cubicBezTo>
                      <a:cubicBezTo>
                        <a:pt x="13" y="2"/>
                        <a:pt x="10" y="0"/>
                        <a:pt x="7" y="1"/>
                      </a:cubicBezTo>
                      <a:cubicBezTo>
                        <a:pt x="2" y="2"/>
                        <a:pt x="0" y="5"/>
                        <a:pt x="0" y="5"/>
                      </a:cubicBezTo>
                      <a:close/>
                    </a:path>
                  </a:pathLst>
                </a:custGeom>
                <a:solidFill>
                  <a:srgbClr val="FCBB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90" name="Freeform 117">
                  <a:extLst>
                    <a:ext uri="{FF2B5EF4-FFF2-40B4-BE49-F238E27FC236}">
                      <a16:creationId xmlns:a16="http://schemas.microsoft.com/office/drawing/2014/main" id="{A9A990A6-B271-64FD-4567-E1B731D13980}"/>
                    </a:ext>
                  </a:extLst>
                </p:cNvPr>
                <p:cNvSpPr>
                  <a:spLocks/>
                </p:cNvSpPr>
                <p:nvPr/>
              </p:nvSpPr>
              <p:spPr bwMode="auto">
                <a:xfrm>
                  <a:off x="1358734" y="1880972"/>
                  <a:ext cx="345543" cy="473521"/>
                </a:xfrm>
                <a:custGeom>
                  <a:avLst/>
                  <a:gdLst>
                    <a:gd name="T0" fmla="*/ 30 w 32"/>
                    <a:gd name="T1" fmla="*/ 19 h 44"/>
                    <a:gd name="T2" fmla="*/ 12 w 32"/>
                    <a:gd name="T3" fmla="*/ 40 h 44"/>
                    <a:gd name="T4" fmla="*/ 2 w 32"/>
                    <a:gd name="T5" fmla="*/ 20 h 44"/>
                    <a:gd name="T6" fmla="*/ 18 w 32"/>
                    <a:gd name="T7" fmla="*/ 2 h 44"/>
                    <a:gd name="T8" fmla="*/ 30 w 32"/>
                    <a:gd name="T9" fmla="*/ 19 h 44"/>
                  </a:gdLst>
                  <a:ahLst/>
                  <a:cxnLst>
                    <a:cxn ang="0">
                      <a:pos x="T0" y="T1"/>
                    </a:cxn>
                    <a:cxn ang="0">
                      <a:pos x="T2" y="T3"/>
                    </a:cxn>
                    <a:cxn ang="0">
                      <a:pos x="T4" y="T5"/>
                    </a:cxn>
                    <a:cxn ang="0">
                      <a:pos x="T6" y="T7"/>
                    </a:cxn>
                    <a:cxn ang="0">
                      <a:pos x="T8" y="T9"/>
                    </a:cxn>
                  </a:cxnLst>
                  <a:rect l="0" t="0" r="r" b="b"/>
                  <a:pathLst>
                    <a:path w="32" h="44">
                      <a:moveTo>
                        <a:pt x="30" y="19"/>
                      </a:moveTo>
                      <a:cubicBezTo>
                        <a:pt x="29" y="30"/>
                        <a:pt x="20" y="44"/>
                        <a:pt x="12" y="40"/>
                      </a:cubicBezTo>
                      <a:cubicBezTo>
                        <a:pt x="6" y="37"/>
                        <a:pt x="0" y="31"/>
                        <a:pt x="2" y="20"/>
                      </a:cubicBezTo>
                      <a:cubicBezTo>
                        <a:pt x="3" y="9"/>
                        <a:pt x="9" y="4"/>
                        <a:pt x="18" y="2"/>
                      </a:cubicBezTo>
                      <a:cubicBezTo>
                        <a:pt x="27" y="0"/>
                        <a:pt x="32" y="8"/>
                        <a:pt x="30" y="19"/>
                      </a:cubicBezTo>
                    </a:path>
                  </a:pathLst>
                </a:custGeom>
                <a:solidFill>
                  <a:srgbClr val="ED90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91" name="Freeform 118">
                  <a:extLst>
                    <a:ext uri="{FF2B5EF4-FFF2-40B4-BE49-F238E27FC236}">
                      <a16:creationId xmlns:a16="http://schemas.microsoft.com/office/drawing/2014/main" id="{EC41946C-B083-486A-B282-5EE3E00C8B27}"/>
                    </a:ext>
                  </a:extLst>
                </p:cNvPr>
                <p:cNvSpPr>
                  <a:spLocks/>
                </p:cNvSpPr>
                <p:nvPr/>
              </p:nvSpPr>
              <p:spPr bwMode="auto">
                <a:xfrm>
                  <a:off x="1512307" y="1880972"/>
                  <a:ext cx="153573" cy="102382"/>
                </a:xfrm>
                <a:custGeom>
                  <a:avLst/>
                  <a:gdLst>
                    <a:gd name="T0" fmla="*/ 14 w 14"/>
                    <a:gd name="T1" fmla="*/ 5 h 9"/>
                    <a:gd name="T2" fmla="*/ 0 w 14"/>
                    <a:gd name="T3" fmla="*/ 9 h 9"/>
                    <a:gd name="T4" fmla="*/ 1 w 14"/>
                    <a:gd name="T5" fmla="*/ 2 h 9"/>
                    <a:gd name="T6" fmla="*/ 7 w 14"/>
                    <a:gd name="T7" fmla="*/ 1 h 9"/>
                    <a:gd name="T8" fmla="*/ 14 w 14"/>
                    <a:gd name="T9" fmla="*/ 5 h 9"/>
                  </a:gdLst>
                  <a:ahLst/>
                  <a:cxnLst>
                    <a:cxn ang="0">
                      <a:pos x="T0" y="T1"/>
                    </a:cxn>
                    <a:cxn ang="0">
                      <a:pos x="T2" y="T3"/>
                    </a:cxn>
                    <a:cxn ang="0">
                      <a:pos x="T4" y="T5"/>
                    </a:cxn>
                    <a:cxn ang="0">
                      <a:pos x="T6" y="T7"/>
                    </a:cxn>
                    <a:cxn ang="0">
                      <a:pos x="T8" y="T9"/>
                    </a:cxn>
                  </a:cxnLst>
                  <a:rect l="0" t="0" r="r" b="b"/>
                  <a:pathLst>
                    <a:path w="14" h="9">
                      <a:moveTo>
                        <a:pt x="14" y="5"/>
                      </a:moveTo>
                      <a:cubicBezTo>
                        <a:pt x="12" y="2"/>
                        <a:pt x="3" y="1"/>
                        <a:pt x="0" y="9"/>
                      </a:cubicBezTo>
                      <a:cubicBezTo>
                        <a:pt x="1" y="2"/>
                        <a:pt x="1" y="2"/>
                        <a:pt x="1" y="2"/>
                      </a:cubicBezTo>
                      <a:cubicBezTo>
                        <a:pt x="1" y="2"/>
                        <a:pt x="4" y="0"/>
                        <a:pt x="7" y="1"/>
                      </a:cubicBezTo>
                      <a:cubicBezTo>
                        <a:pt x="12" y="2"/>
                        <a:pt x="14" y="5"/>
                        <a:pt x="14" y="5"/>
                      </a:cubicBezTo>
                      <a:close/>
                    </a:path>
                  </a:pathLst>
                </a:custGeom>
                <a:solidFill>
                  <a:srgbClr val="FCBB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92" name="Freeform 119">
                  <a:extLst>
                    <a:ext uri="{FF2B5EF4-FFF2-40B4-BE49-F238E27FC236}">
                      <a16:creationId xmlns:a16="http://schemas.microsoft.com/office/drawing/2014/main" id="{7515275F-3400-F00B-C0B2-4B52F4E5DC0A}"/>
                    </a:ext>
                  </a:extLst>
                </p:cNvPr>
                <p:cNvSpPr>
                  <a:spLocks/>
                </p:cNvSpPr>
                <p:nvPr/>
              </p:nvSpPr>
              <p:spPr bwMode="auto">
                <a:xfrm>
                  <a:off x="334915" y="1113108"/>
                  <a:ext cx="1190194" cy="1241385"/>
                </a:xfrm>
                <a:custGeom>
                  <a:avLst/>
                  <a:gdLst>
                    <a:gd name="T0" fmla="*/ 56 w 111"/>
                    <a:gd name="T1" fmla="*/ 0 h 115"/>
                    <a:gd name="T2" fmla="*/ 111 w 111"/>
                    <a:gd name="T3" fmla="*/ 60 h 115"/>
                    <a:gd name="T4" fmla="*/ 56 w 111"/>
                    <a:gd name="T5" fmla="*/ 115 h 115"/>
                    <a:gd name="T6" fmla="*/ 0 w 111"/>
                    <a:gd name="T7" fmla="*/ 60 h 115"/>
                    <a:gd name="T8" fmla="*/ 56 w 111"/>
                    <a:gd name="T9" fmla="*/ 0 h 115"/>
                  </a:gdLst>
                  <a:ahLst/>
                  <a:cxnLst>
                    <a:cxn ang="0">
                      <a:pos x="T0" y="T1"/>
                    </a:cxn>
                    <a:cxn ang="0">
                      <a:pos x="T2" y="T3"/>
                    </a:cxn>
                    <a:cxn ang="0">
                      <a:pos x="T4" y="T5"/>
                    </a:cxn>
                    <a:cxn ang="0">
                      <a:pos x="T6" y="T7"/>
                    </a:cxn>
                    <a:cxn ang="0">
                      <a:pos x="T8" y="T9"/>
                    </a:cxn>
                  </a:cxnLst>
                  <a:rect l="0" t="0" r="r" b="b"/>
                  <a:pathLst>
                    <a:path w="111" h="115">
                      <a:moveTo>
                        <a:pt x="56" y="0"/>
                      </a:moveTo>
                      <a:cubicBezTo>
                        <a:pt x="86" y="0"/>
                        <a:pt x="111" y="19"/>
                        <a:pt x="111" y="60"/>
                      </a:cubicBezTo>
                      <a:cubicBezTo>
                        <a:pt x="111" y="90"/>
                        <a:pt x="86" y="115"/>
                        <a:pt x="56" y="115"/>
                      </a:cubicBezTo>
                      <a:cubicBezTo>
                        <a:pt x="25" y="115"/>
                        <a:pt x="0" y="90"/>
                        <a:pt x="0" y="60"/>
                      </a:cubicBezTo>
                      <a:cubicBezTo>
                        <a:pt x="0" y="20"/>
                        <a:pt x="25" y="0"/>
                        <a:pt x="56" y="0"/>
                      </a:cubicBezTo>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93" name="Freeform 120">
                  <a:extLst>
                    <a:ext uri="{FF2B5EF4-FFF2-40B4-BE49-F238E27FC236}">
                      <a16:creationId xmlns:a16="http://schemas.microsoft.com/office/drawing/2014/main" id="{5293F3EB-693B-D7F7-63AA-52FDA0324736}"/>
                    </a:ext>
                  </a:extLst>
                </p:cNvPr>
                <p:cNvSpPr>
                  <a:spLocks/>
                </p:cNvSpPr>
                <p:nvPr/>
              </p:nvSpPr>
              <p:spPr bwMode="auto">
                <a:xfrm>
                  <a:off x="360511" y="1484238"/>
                  <a:ext cx="1151797" cy="1292576"/>
                </a:xfrm>
                <a:custGeom>
                  <a:avLst/>
                  <a:gdLst>
                    <a:gd name="T0" fmla="*/ 107 w 107"/>
                    <a:gd name="T1" fmla="*/ 53 h 120"/>
                    <a:gd name="T2" fmla="*/ 53 w 107"/>
                    <a:gd name="T3" fmla="*/ 120 h 120"/>
                    <a:gd name="T4" fmla="*/ 0 w 107"/>
                    <a:gd name="T5" fmla="*/ 53 h 120"/>
                    <a:gd name="T6" fmla="*/ 53 w 107"/>
                    <a:gd name="T7" fmla="*/ 0 h 120"/>
                    <a:gd name="T8" fmla="*/ 107 w 107"/>
                    <a:gd name="T9" fmla="*/ 53 h 120"/>
                  </a:gdLst>
                  <a:ahLst/>
                  <a:cxnLst>
                    <a:cxn ang="0">
                      <a:pos x="T0" y="T1"/>
                    </a:cxn>
                    <a:cxn ang="0">
                      <a:pos x="T2" y="T3"/>
                    </a:cxn>
                    <a:cxn ang="0">
                      <a:pos x="T4" y="T5"/>
                    </a:cxn>
                    <a:cxn ang="0">
                      <a:pos x="T6" y="T7"/>
                    </a:cxn>
                    <a:cxn ang="0">
                      <a:pos x="T8" y="T9"/>
                    </a:cxn>
                  </a:cxnLst>
                  <a:rect l="0" t="0" r="r" b="b"/>
                  <a:pathLst>
                    <a:path w="107" h="120">
                      <a:moveTo>
                        <a:pt x="107" y="53"/>
                      </a:moveTo>
                      <a:cubicBezTo>
                        <a:pt x="107" y="83"/>
                        <a:pt x="88" y="120"/>
                        <a:pt x="53" y="120"/>
                      </a:cubicBezTo>
                      <a:cubicBezTo>
                        <a:pt x="17" y="120"/>
                        <a:pt x="0" y="83"/>
                        <a:pt x="0" y="53"/>
                      </a:cubicBezTo>
                      <a:cubicBezTo>
                        <a:pt x="0" y="24"/>
                        <a:pt x="24" y="0"/>
                        <a:pt x="53" y="0"/>
                      </a:cubicBezTo>
                      <a:cubicBezTo>
                        <a:pt x="83" y="0"/>
                        <a:pt x="107" y="24"/>
                        <a:pt x="107" y="53"/>
                      </a:cubicBezTo>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94" name="Freeform 123">
                  <a:extLst>
                    <a:ext uri="{FF2B5EF4-FFF2-40B4-BE49-F238E27FC236}">
                      <a16:creationId xmlns:a16="http://schemas.microsoft.com/office/drawing/2014/main" id="{7C6C149A-3E84-9836-329A-A68E70A5ABD7}"/>
                    </a:ext>
                  </a:extLst>
                </p:cNvPr>
                <p:cNvSpPr>
                  <a:spLocks/>
                </p:cNvSpPr>
                <p:nvPr/>
              </p:nvSpPr>
              <p:spPr bwMode="auto">
                <a:xfrm>
                  <a:off x="514083" y="1740193"/>
                  <a:ext cx="243161" cy="89588"/>
                </a:xfrm>
                <a:custGeom>
                  <a:avLst/>
                  <a:gdLst>
                    <a:gd name="T0" fmla="*/ 15 w 23"/>
                    <a:gd name="T1" fmla="*/ 0 h 8"/>
                    <a:gd name="T2" fmla="*/ 0 w 23"/>
                    <a:gd name="T3" fmla="*/ 7 h 8"/>
                    <a:gd name="T4" fmla="*/ 0 w 23"/>
                    <a:gd name="T5" fmla="*/ 8 h 8"/>
                    <a:gd name="T6" fmla="*/ 5 w 23"/>
                    <a:gd name="T7" fmla="*/ 8 h 8"/>
                    <a:gd name="T8" fmla="*/ 15 w 23"/>
                    <a:gd name="T9" fmla="*/ 4 h 8"/>
                    <a:gd name="T10" fmla="*/ 19 w 23"/>
                    <a:gd name="T11" fmla="*/ 5 h 8"/>
                    <a:gd name="T12" fmla="*/ 20 w 23"/>
                    <a:gd name="T13" fmla="*/ 5 h 8"/>
                    <a:gd name="T14" fmla="*/ 22 w 23"/>
                    <a:gd name="T15" fmla="*/ 5 h 8"/>
                    <a:gd name="T16" fmla="*/ 22 w 23"/>
                    <a:gd name="T17" fmla="*/ 4 h 8"/>
                    <a:gd name="T18" fmla="*/ 22 w 23"/>
                    <a:gd name="T19" fmla="*/ 2 h 8"/>
                    <a:gd name="T20" fmla="*/ 22 w 23"/>
                    <a:gd name="T21" fmla="*/ 2 h 8"/>
                    <a:gd name="T22" fmla="*/ 22 w 23"/>
                    <a:gd name="T23" fmla="*/ 2 h 8"/>
                    <a:gd name="T24" fmla="*/ 22 w 23"/>
                    <a:gd name="T25" fmla="*/ 1 h 8"/>
                    <a:gd name="T26" fmla="*/ 22 w 23"/>
                    <a:gd name="T27" fmla="*/ 1 h 8"/>
                    <a:gd name="T28" fmla="*/ 22 w 23"/>
                    <a:gd name="T29" fmla="*/ 1 h 8"/>
                    <a:gd name="T30" fmla="*/ 21 w 23"/>
                    <a:gd name="T31" fmla="*/ 1 h 8"/>
                    <a:gd name="T32" fmla="*/ 15 w 23"/>
                    <a:gd name="T33"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8">
                      <a:moveTo>
                        <a:pt x="15" y="0"/>
                      </a:moveTo>
                      <a:cubicBezTo>
                        <a:pt x="8" y="0"/>
                        <a:pt x="2" y="4"/>
                        <a:pt x="0" y="7"/>
                      </a:cubicBezTo>
                      <a:cubicBezTo>
                        <a:pt x="0" y="8"/>
                        <a:pt x="0" y="8"/>
                        <a:pt x="0" y="8"/>
                      </a:cubicBezTo>
                      <a:cubicBezTo>
                        <a:pt x="1" y="8"/>
                        <a:pt x="3" y="8"/>
                        <a:pt x="5" y="8"/>
                      </a:cubicBezTo>
                      <a:cubicBezTo>
                        <a:pt x="7" y="7"/>
                        <a:pt x="10" y="4"/>
                        <a:pt x="15" y="4"/>
                      </a:cubicBezTo>
                      <a:cubicBezTo>
                        <a:pt x="16" y="4"/>
                        <a:pt x="18" y="4"/>
                        <a:pt x="19" y="5"/>
                      </a:cubicBezTo>
                      <a:cubicBezTo>
                        <a:pt x="20" y="5"/>
                        <a:pt x="20" y="5"/>
                        <a:pt x="20" y="5"/>
                      </a:cubicBezTo>
                      <a:cubicBezTo>
                        <a:pt x="21" y="5"/>
                        <a:pt x="21" y="5"/>
                        <a:pt x="22" y="5"/>
                      </a:cubicBezTo>
                      <a:cubicBezTo>
                        <a:pt x="22" y="5"/>
                        <a:pt x="22" y="4"/>
                        <a:pt x="22" y="4"/>
                      </a:cubicBezTo>
                      <a:cubicBezTo>
                        <a:pt x="23" y="3"/>
                        <a:pt x="23" y="2"/>
                        <a:pt x="22" y="2"/>
                      </a:cubicBezTo>
                      <a:cubicBezTo>
                        <a:pt x="22" y="2"/>
                        <a:pt x="22" y="2"/>
                        <a:pt x="22" y="2"/>
                      </a:cubicBezTo>
                      <a:cubicBezTo>
                        <a:pt x="22" y="2"/>
                        <a:pt x="22" y="2"/>
                        <a:pt x="22" y="2"/>
                      </a:cubicBezTo>
                      <a:cubicBezTo>
                        <a:pt x="22" y="1"/>
                        <a:pt x="22" y="1"/>
                        <a:pt x="22" y="1"/>
                      </a:cubicBezTo>
                      <a:cubicBezTo>
                        <a:pt x="22" y="1"/>
                        <a:pt x="22" y="1"/>
                        <a:pt x="22" y="1"/>
                      </a:cubicBezTo>
                      <a:cubicBezTo>
                        <a:pt x="22" y="1"/>
                        <a:pt x="22" y="1"/>
                        <a:pt x="22" y="1"/>
                      </a:cubicBezTo>
                      <a:cubicBezTo>
                        <a:pt x="21" y="1"/>
                        <a:pt x="21" y="1"/>
                        <a:pt x="21" y="1"/>
                      </a:cubicBezTo>
                      <a:cubicBezTo>
                        <a:pt x="19" y="0"/>
                        <a:pt x="17" y="0"/>
                        <a:pt x="15" y="0"/>
                      </a:cubicBezTo>
                    </a:path>
                  </a:pathLst>
                </a:custGeom>
                <a:solidFill>
                  <a:srgbClr val="D5A8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95" name="Freeform 124">
                  <a:extLst>
                    <a:ext uri="{FF2B5EF4-FFF2-40B4-BE49-F238E27FC236}">
                      <a16:creationId xmlns:a16="http://schemas.microsoft.com/office/drawing/2014/main" id="{E26761DE-C273-7B6C-2DD6-521926D3AD07}"/>
                    </a:ext>
                  </a:extLst>
                </p:cNvPr>
                <p:cNvSpPr>
                  <a:spLocks/>
                </p:cNvSpPr>
                <p:nvPr/>
              </p:nvSpPr>
              <p:spPr bwMode="auto">
                <a:xfrm>
                  <a:off x="514083" y="1689002"/>
                  <a:ext cx="243161" cy="153573"/>
                </a:xfrm>
                <a:custGeom>
                  <a:avLst/>
                  <a:gdLst>
                    <a:gd name="T0" fmla="*/ 22 w 23"/>
                    <a:gd name="T1" fmla="*/ 8 h 14"/>
                    <a:gd name="T2" fmla="*/ 20 w 23"/>
                    <a:gd name="T3" fmla="*/ 8 h 14"/>
                    <a:gd name="T4" fmla="*/ 4 w 23"/>
                    <a:gd name="T5" fmla="*/ 13 h 14"/>
                    <a:gd name="T6" fmla="*/ 1 w 23"/>
                    <a:gd name="T7" fmla="*/ 13 h 14"/>
                    <a:gd name="T8" fmla="*/ 1 w 23"/>
                    <a:gd name="T9" fmla="*/ 10 h 14"/>
                    <a:gd name="T10" fmla="*/ 22 w 23"/>
                    <a:gd name="T11" fmla="*/ 4 h 14"/>
                    <a:gd name="T12" fmla="*/ 23 w 23"/>
                    <a:gd name="T13" fmla="*/ 7 h 14"/>
                    <a:gd name="T14" fmla="*/ 22 w 23"/>
                    <a:gd name="T15" fmla="*/ 8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14">
                      <a:moveTo>
                        <a:pt x="22" y="8"/>
                      </a:moveTo>
                      <a:cubicBezTo>
                        <a:pt x="22" y="8"/>
                        <a:pt x="21" y="8"/>
                        <a:pt x="20" y="8"/>
                      </a:cubicBezTo>
                      <a:cubicBezTo>
                        <a:pt x="11" y="5"/>
                        <a:pt x="5" y="13"/>
                        <a:pt x="4" y="13"/>
                      </a:cubicBezTo>
                      <a:cubicBezTo>
                        <a:pt x="4" y="14"/>
                        <a:pt x="2" y="14"/>
                        <a:pt x="1" y="13"/>
                      </a:cubicBezTo>
                      <a:cubicBezTo>
                        <a:pt x="0" y="13"/>
                        <a:pt x="0" y="11"/>
                        <a:pt x="1" y="10"/>
                      </a:cubicBezTo>
                      <a:cubicBezTo>
                        <a:pt x="4" y="6"/>
                        <a:pt x="12" y="0"/>
                        <a:pt x="22" y="4"/>
                      </a:cubicBezTo>
                      <a:cubicBezTo>
                        <a:pt x="23" y="4"/>
                        <a:pt x="23" y="6"/>
                        <a:pt x="23" y="7"/>
                      </a:cubicBezTo>
                      <a:cubicBezTo>
                        <a:pt x="23" y="7"/>
                        <a:pt x="23" y="8"/>
                        <a:pt x="22" y="8"/>
                      </a:cubicBezTo>
                      <a:close/>
                    </a:path>
                  </a:pathLst>
                </a:custGeom>
                <a:solidFill>
                  <a:srgbClr val="6F5B56"/>
                </a:solidFill>
                <a:ln>
                  <a:noFill/>
                </a:ln>
              </p:spPr>
              <p:txBody>
                <a:bodyPr vert="horz" wrap="square" lIns="45720" tIns="22860" rIns="45720" bIns="22860" numCol="1" anchor="t" anchorCtr="0" compatLnSpc="1">
                  <a:prstTxWarp prst="textNoShape">
                    <a:avLst/>
                  </a:prstTxWarp>
                </a:bodyPr>
                <a:lstStyle/>
                <a:p>
                  <a:endParaRPr lang="en-US" sz="900"/>
                </a:p>
              </p:txBody>
            </p:sp>
            <p:sp>
              <p:nvSpPr>
                <p:cNvPr id="96" name="Freeform 125">
                  <a:extLst>
                    <a:ext uri="{FF2B5EF4-FFF2-40B4-BE49-F238E27FC236}">
                      <a16:creationId xmlns:a16="http://schemas.microsoft.com/office/drawing/2014/main" id="{A7976E70-F8B0-F6B6-AF48-8269BABD7EC7}"/>
                    </a:ext>
                  </a:extLst>
                </p:cNvPr>
                <p:cNvSpPr>
                  <a:spLocks/>
                </p:cNvSpPr>
                <p:nvPr/>
              </p:nvSpPr>
              <p:spPr bwMode="auto">
                <a:xfrm>
                  <a:off x="514083" y="1689002"/>
                  <a:ext cx="243161" cy="140779"/>
                </a:xfrm>
                <a:custGeom>
                  <a:avLst/>
                  <a:gdLst>
                    <a:gd name="T0" fmla="*/ 1 w 23"/>
                    <a:gd name="T1" fmla="*/ 13 h 13"/>
                    <a:gd name="T2" fmla="*/ 2 w 23"/>
                    <a:gd name="T3" fmla="*/ 12 h 13"/>
                    <a:gd name="T4" fmla="*/ 23 w 23"/>
                    <a:gd name="T5" fmla="*/ 5 h 13"/>
                    <a:gd name="T6" fmla="*/ 23 w 23"/>
                    <a:gd name="T7" fmla="*/ 6 h 13"/>
                    <a:gd name="T8" fmla="*/ 22 w 23"/>
                    <a:gd name="T9" fmla="*/ 4 h 13"/>
                    <a:gd name="T10" fmla="*/ 1 w 23"/>
                    <a:gd name="T11" fmla="*/ 10 h 13"/>
                    <a:gd name="T12" fmla="*/ 1 w 23"/>
                    <a:gd name="T13" fmla="*/ 13 h 13"/>
                  </a:gdLst>
                  <a:ahLst/>
                  <a:cxnLst>
                    <a:cxn ang="0">
                      <a:pos x="T0" y="T1"/>
                    </a:cxn>
                    <a:cxn ang="0">
                      <a:pos x="T2" y="T3"/>
                    </a:cxn>
                    <a:cxn ang="0">
                      <a:pos x="T4" y="T5"/>
                    </a:cxn>
                    <a:cxn ang="0">
                      <a:pos x="T6" y="T7"/>
                    </a:cxn>
                    <a:cxn ang="0">
                      <a:pos x="T8" y="T9"/>
                    </a:cxn>
                    <a:cxn ang="0">
                      <a:pos x="T10" y="T11"/>
                    </a:cxn>
                    <a:cxn ang="0">
                      <a:pos x="T12" y="T13"/>
                    </a:cxn>
                  </a:cxnLst>
                  <a:rect l="0" t="0" r="r" b="b"/>
                  <a:pathLst>
                    <a:path w="23" h="13">
                      <a:moveTo>
                        <a:pt x="1" y="13"/>
                      </a:moveTo>
                      <a:cubicBezTo>
                        <a:pt x="1" y="13"/>
                        <a:pt x="1" y="12"/>
                        <a:pt x="2" y="12"/>
                      </a:cubicBezTo>
                      <a:cubicBezTo>
                        <a:pt x="4" y="8"/>
                        <a:pt x="13" y="1"/>
                        <a:pt x="23" y="5"/>
                      </a:cubicBezTo>
                      <a:cubicBezTo>
                        <a:pt x="23" y="5"/>
                        <a:pt x="23" y="5"/>
                        <a:pt x="23" y="6"/>
                      </a:cubicBezTo>
                      <a:cubicBezTo>
                        <a:pt x="23" y="5"/>
                        <a:pt x="22" y="4"/>
                        <a:pt x="22" y="4"/>
                      </a:cubicBezTo>
                      <a:cubicBezTo>
                        <a:pt x="12" y="0"/>
                        <a:pt x="4" y="6"/>
                        <a:pt x="1" y="10"/>
                      </a:cubicBezTo>
                      <a:cubicBezTo>
                        <a:pt x="0" y="11"/>
                        <a:pt x="0" y="13"/>
                        <a:pt x="1" y="13"/>
                      </a:cubicBezTo>
                      <a:close/>
                    </a:path>
                  </a:pathLst>
                </a:custGeom>
                <a:solidFill>
                  <a:srgbClr val="8E7771"/>
                </a:solidFill>
                <a:ln>
                  <a:noFill/>
                </a:ln>
              </p:spPr>
              <p:txBody>
                <a:bodyPr vert="horz" wrap="square" lIns="45720" tIns="22860" rIns="45720" bIns="22860" numCol="1" anchor="t" anchorCtr="0" compatLnSpc="1">
                  <a:prstTxWarp prst="textNoShape">
                    <a:avLst/>
                  </a:prstTxWarp>
                </a:bodyPr>
                <a:lstStyle/>
                <a:p>
                  <a:endParaRPr lang="en-US" sz="900"/>
                </a:p>
              </p:txBody>
            </p:sp>
            <p:sp>
              <p:nvSpPr>
                <p:cNvPr id="97" name="Freeform 126">
                  <a:extLst>
                    <a:ext uri="{FF2B5EF4-FFF2-40B4-BE49-F238E27FC236}">
                      <a16:creationId xmlns:a16="http://schemas.microsoft.com/office/drawing/2014/main" id="{66C11863-63CE-D801-04CD-2F5CA4658AA1}"/>
                    </a:ext>
                  </a:extLst>
                </p:cNvPr>
                <p:cNvSpPr>
                  <a:spLocks/>
                </p:cNvSpPr>
                <p:nvPr/>
              </p:nvSpPr>
              <p:spPr bwMode="auto">
                <a:xfrm>
                  <a:off x="1064390" y="1740193"/>
                  <a:ext cx="243161" cy="127977"/>
                </a:xfrm>
                <a:custGeom>
                  <a:avLst/>
                  <a:gdLst>
                    <a:gd name="T0" fmla="*/ 8 w 23"/>
                    <a:gd name="T1" fmla="*/ 0 h 11"/>
                    <a:gd name="T2" fmla="*/ 1 w 23"/>
                    <a:gd name="T3" fmla="*/ 1 h 11"/>
                    <a:gd name="T4" fmla="*/ 1 w 23"/>
                    <a:gd name="T5" fmla="*/ 1 h 11"/>
                    <a:gd name="T6" fmla="*/ 1 w 23"/>
                    <a:gd name="T7" fmla="*/ 1 h 11"/>
                    <a:gd name="T8" fmla="*/ 1 w 23"/>
                    <a:gd name="T9" fmla="*/ 1 h 11"/>
                    <a:gd name="T10" fmla="*/ 1 w 23"/>
                    <a:gd name="T11" fmla="*/ 2 h 11"/>
                    <a:gd name="T12" fmla="*/ 0 w 23"/>
                    <a:gd name="T13" fmla="*/ 2 h 11"/>
                    <a:gd name="T14" fmla="*/ 0 w 23"/>
                    <a:gd name="T15" fmla="*/ 2 h 11"/>
                    <a:gd name="T16" fmla="*/ 0 w 23"/>
                    <a:gd name="T17" fmla="*/ 4 h 11"/>
                    <a:gd name="T18" fmla="*/ 1 w 23"/>
                    <a:gd name="T19" fmla="*/ 5 h 11"/>
                    <a:gd name="T20" fmla="*/ 2 w 23"/>
                    <a:gd name="T21" fmla="*/ 5 h 11"/>
                    <a:gd name="T22" fmla="*/ 3 w 23"/>
                    <a:gd name="T23" fmla="*/ 5 h 11"/>
                    <a:gd name="T24" fmla="*/ 8 w 23"/>
                    <a:gd name="T25" fmla="*/ 4 h 11"/>
                    <a:gd name="T26" fmla="*/ 19 w 23"/>
                    <a:gd name="T27" fmla="*/ 10 h 11"/>
                    <a:gd name="T28" fmla="*/ 20 w 23"/>
                    <a:gd name="T29" fmla="*/ 11 h 11"/>
                    <a:gd name="T30" fmla="*/ 21 w 23"/>
                    <a:gd name="T31" fmla="*/ 11 h 11"/>
                    <a:gd name="T32" fmla="*/ 22 w 23"/>
                    <a:gd name="T33" fmla="*/ 10 h 11"/>
                    <a:gd name="T34" fmla="*/ 22 w 23"/>
                    <a:gd name="T35" fmla="*/ 7 h 11"/>
                    <a:gd name="T36" fmla="*/ 8 w 23"/>
                    <a:gd name="T3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3" h="11">
                      <a:moveTo>
                        <a:pt x="8" y="0"/>
                      </a:moveTo>
                      <a:cubicBezTo>
                        <a:pt x="6" y="0"/>
                        <a:pt x="4" y="0"/>
                        <a:pt x="1" y="1"/>
                      </a:cubicBezTo>
                      <a:cubicBezTo>
                        <a:pt x="1" y="1"/>
                        <a:pt x="1" y="1"/>
                        <a:pt x="1" y="1"/>
                      </a:cubicBezTo>
                      <a:cubicBezTo>
                        <a:pt x="1" y="1"/>
                        <a:pt x="1" y="1"/>
                        <a:pt x="1" y="1"/>
                      </a:cubicBezTo>
                      <a:cubicBezTo>
                        <a:pt x="1" y="1"/>
                        <a:pt x="1" y="1"/>
                        <a:pt x="1" y="1"/>
                      </a:cubicBezTo>
                      <a:cubicBezTo>
                        <a:pt x="1" y="2"/>
                        <a:pt x="1" y="2"/>
                        <a:pt x="1" y="2"/>
                      </a:cubicBezTo>
                      <a:cubicBezTo>
                        <a:pt x="0" y="2"/>
                        <a:pt x="0" y="2"/>
                        <a:pt x="0" y="2"/>
                      </a:cubicBezTo>
                      <a:cubicBezTo>
                        <a:pt x="0" y="2"/>
                        <a:pt x="0" y="2"/>
                        <a:pt x="0" y="2"/>
                      </a:cubicBezTo>
                      <a:cubicBezTo>
                        <a:pt x="0" y="3"/>
                        <a:pt x="0" y="3"/>
                        <a:pt x="0" y="4"/>
                      </a:cubicBezTo>
                      <a:cubicBezTo>
                        <a:pt x="0" y="4"/>
                        <a:pt x="1" y="5"/>
                        <a:pt x="1" y="5"/>
                      </a:cubicBezTo>
                      <a:cubicBezTo>
                        <a:pt x="1" y="5"/>
                        <a:pt x="2" y="5"/>
                        <a:pt x="2" y="5"/>
                      </a:cubicBezTo>
                      <a:cubicBezTo>
                        <a:pt x="3" y="5"/>
                        <a:pt x="3" y="5"/>
                        <a:pt x="3" y="5"/>
                      </a:cubicBezTo>
                      <a:cubicBezTo>
                        <a:pt x="5" y="4"/>
                        <a:pt x="6" y="4"/>
                        <a:pt x="8" y="4"/>
                      </a:cubicBezTo>
                      <a:cubicBezTo>
                        <a:pt x="14" y="4"/>
                        <a:pt x="19" y="10"/>
                        <a:pt x="19" y="10"/>
                      </a:cubicBezTo>
                      <a:cubicBezTo>
                        <a:pt x="19" y="10"/>
                        <a:pt x="20" y="11"/>
                        <a:pt x="20" y="11"/>
                      </a:cubicBezTo>
                      <a:cubicBezTo>
                        <a:pt x="20" y="11"/>
                        <a:pt x="21" y="11"/>
                        <a:pt x="21" y="11"/>
                      </a:cubicBezTo>
                      <a:cubicBezTo>
                        <a:pt x="21" y="11"/>
                        <a:pt x="22" y="11"/>
                        <a:pt x="22" y="10"/>
                      </a:cubicBezTo>
                      <a:cubicBezTo>
                        <a:pt x="23" y="10"/>
                        <a:pt x="23" y="8"/>
                        <a:pt x="22" y="7"/>
                      </a:cubicBezTo>
                      <a:cubicBezTo>
                        <a:pt x="20" y="4"/>
                        <a:pt x="15" y="0"/>
                        <a:pt x="8" y="0"/>
                      </a:cubicBezTo>
                    </a:path>
                  </a:pathLst>
                </a:custGeom>
                <a:solidFill>
                  <a:srgbClr val="D5A8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98" name="Freeform 127">
                  <a:extLst>
                    <a:ext uri="{FF2B5EF4-FFF2-40B4-BE49-F238E27FC236}">
                      <a16:creationId xmlns:a16="http://schemas.microsoft.com/office/drawing/2014/main" id="{43B93002-599A-6202-4CBE-AD3701A53F37}"/>
                    </a:ext>
                  </a:extLst>
                </p:cNvPr>
                <p:cNvSpPr>
                  <a:spLocks/>
                </p:cNvSpPr>
                <p:nvPr/>
              </p:nvSpPr>
              <p:spPr bwMode="auto">
                <a:xfrm>
                  <a:off x="1051588" y="1689002"/>
                  <a:ext cx="255955" cy="153573"/>
                </a:xfrm>
                <a:custGeom>
                  <a:avLst/>
                  <a:gdLst>
                    <a:gd name="T0" fmla="*/ 1 w 24"/>
                    <a:gd name="T1" fmla="*/ 8 h 14"/>
                    <a:gd name="T2" fmla="*/ 4 w 24"/>
                    <a:gd name="T3" fmla="*/ 8 h 14"/>
                    <a:gd name="T4" fmla="*/ 19 w 24"/>
                    <a:gd name="T5" fmla="*/ 13 h 14"/>
                    <a:gd name="T6" fmla="*/ 22 w 24"/>
                    <a:gd name="T7" fmla="*/ 14 h 14"/>
                    <a:gd name="T8" fmla="*/ 23 w 24"/>
                    <a:gd name="T9" fmla="*/ 10 h 14"/>
                    <a:gd name="T10" fmla="*/ 2 w 24"/>
                    <a:gd name="T11" fmla="*/ 4 h 14"/>
                    <a:gd name="T12" fmla="*/ 1 w 24"/>
                    <a:gd name="T13" fmla="*/ 7 h 14"/>
                    <a:gd name="T14" fmla="*/ 1 w 24"/>
                    <a:gd name="T15" fmla="*/ 8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 h="14">
                      <a:moveTo>
                        <a:pt x="1" y="8"/>
                      </a:moveTo>
                      <a:cubicBezTo>
                        <a:pt x="2" y="8"/>
                        <a:pt x="3" y="9"/>
                        <a:pt x="4" y="8"/>
                      </a:cubicBezTo>
                      <a:cubicBezTo>
                        <a:pt x="13" y="5"/>
                        <a:pt x="19" y="13"/>
                        <a:pt x="19" y="13"/>
                      </a:cubicBezTo>
                      <a:cubicBezTo>
                        <a:pt x="20" y="14"/>
                        <a:pt x="21" y="14"/>
                        <a:pt x="22" y="14"/>
                      </a:cubicBezTo>
                      <a:cubicBezTo>
                        <a:pt x="23" y="13"/>
                        <a:pt x="24" y="11"/>
                        <a:pt x="23" y="10"/>
                      </a:cubicBezTo>
                      <a:cubicBezTo>
                        <a:pt x="20" y="7"/>
                        <a:pt x="12" y="0"/>
                        <a:pt x="2" y="4"/>
                      </a:cubicBezTo>
                      <a:cubicBezTo>
                        <a:pt x="1" y="5"/>
                        <a:pt x="0" y="6"/>
                        <a:pt x="1" y="7"/>
                      </a:cubicBezTo>
                      <a:cubicBezTo>
                        <a:pt x="1" y="7"/>
                        <a:pt x="1" y="8"/>
                        <a:pt x="1" y="8"/>
                      </a:cubicBezTo>
                      <a:close/>
                    </a:path>
                  </a:pathLst>
                </a:custGeom>
                <a:solidFill>
                  <a:srgbClr val="6F5B56"/>
                </a:solidFill>
                <a:ln>
                  <a:noFill/>
                </a:ln>
              </p:spPr>
              <p:txBody>
                <a:bodyPr vert="horz" wrap="square" lIns="45720" tIns="22860" rIns="45720" bIns="22860" numCol="1" anchor="t" anchorCtr="0" compatLnSpc="1">
                  <a:prstTxWarp prst="textNoShape">
                    <a:avLst/>
                  </a:prstTxWarp>
                </a:bodyPr>
                <a:lstStyle/>
                <a:p>
                  <a:endParaRPr lang="en-US" sz="900"/>
                </a:p>
              </p:txBody>
            </p:sp>
            <p:sp>
              <p:nvSpPr>
                <p:cNvPr id="99" name="Freeform 128">
                  <a:extLst>
                    <a:ext uri="{FF2B5EF4-FFF2-40B4-BE49-F238E27FC236}">
                      <a16:creationId xmlns:a16="http://schemas.microsoft.com/office/drawing/2014/main" id="{11ECE2B4-3C8F-F80A-5666-F105E178FDE5}"/>
                    </a:ext>
                  </a:extLst>
                </p:cNvPr>
                <p:cNvSpPr>
                  <a:spLocks/>
                </p:cNvSpPr>
                <p:nvPr/>
              </p:nvSpPr>
              <p:spPr bwMode="auto">
                <a:xfrm>
                  <a:off x="1064390" y="1689002"/>
                  <a:ext cx="243161" cy="153573"/>
                </a:xfrm>
                <a:custGeom>
                  <a:avLst/>
                  <a:gdLst>
                    <a:gd name="T0" fmla="*/ 21 w 23"/>
                    <a:gd name="T1" fmla="*/ 14 h 14"/>
                    <a:gd name="T2" fmla="*/ 21 w 23"/>
                    <a:gd name="T3" fmla="*/ 12 h 14"/>
                    <a:gd name="T4" fmla="*/ 0 w 23"/>
                    <a:gd name="T5" fmla="*/ 5 h 14"/>
                    <a:gd name="T6" fmla="*/ 0 w 23"/>
                    <a:gd name="T7" fmla="*/ 6 h 14"/>
                    <a:gd name="T8" fmla="*/ 1 w 23"/>
                    <a:gd name="T9" fmla="*/ 4 h 14"/>
                    <a:gd name="T10" fmla="*/ 22 w 23"/>
                    <a:gd name="T11" fmla="*/ 10 h 14"/>
                    <a:gd name="T12" fmla="*/ 21 w 23"/>
                    <a:gd name="T13" fmla="*/ 14 h 14"/>
                  </a:gdLst>
                  <a:ahLst/>
                  <a:cxnLst>
                    <a:cxn ang="0">
                      <a:pos x="T0" y="T1"/>
                    </a:cxn>
                    <a:cxn ang="0">
                      <a:pos x="T2" y="T3"/>
                    </a:cxn>
                    <a:cxn ang="0">
                      <a:pos x="T4" y="T5"/>
                    </a:cxn>
                    <a:cxn ang="0">
                      <a:pos x="T6" y="T7"/>
                    </a:cxn>
                    <a:cxn ang="0">
                      <a:pos x="T8" y="T9"/>
                    </a:cxn>
                    <a:cxn ang="0">
                      <a:pos x="T10" y="T11"/>
                    </a:cxn>
                    <a:cxn ang="0">
                      <a:pos x="T12" y="T13"/>
                    </a:cxn>
                  </a:cxnLst>
                  <a:rect l="0" t="0" r="r" b="b"/>
                  <a:pathLst>
                    <a:path w="23" h="14">
                      <a:moveTo>
                        <a:pt x="21" y="14"/>
                      </a:moveTo>
                      <a:cubicBezTo>
                        <a:pt x="22" y="13"/>
                        <a:pt x="21" y="12"/>
                        <a:pt x="21" y="12"/>
                      </a:cubicBezTo>
                      <a:cubicBezTo>
                        <a:pt x="18" y="8"/>
                        <a:pt x="10" y="1"/>
                        <a:pt x="0" y="5"/>
                      </a:cubicBezTo>
                      <a:cubicBezTo>
                        <a:pt x="0" y="5"/>
                        <a:pt x="0" y="5"/>
                        <a:pt x="0" y="6"/>
                      </a:cubicBezTo>
                      <a:cubicBezTo>
                        <a:pt x="0" y="5"/>
                        <a:pt x="0" y="4"/>
                        <a:pt x="1" y="4"/>
                      </a:cubicBezTo>
                      <a:cubicBezTo>
                        <a:pt x="11" y="0"/>
                        <a:pt x="19" y="7"/>
                        <a:pt x="22" y="10"/>
                      </a:cubicBezTo>
                      <a:cubicBezTo>
                        <a:pt x="23" y="11"/>
                        <a:pt x="22" y="13"/>
                        <a:pt x="21" y="14"/>
                      </a:cubicBezTo>
                      <a:close/>
                    </a:path>
                  </a:pathLst>
                </a:custGeom>
                <a:solidFill>
                  <a:srgbClr val="8E7771"/>
                </a:solidFill>
                <a:ln>
                  <a:noFill/>
                </a:ln>
              </p:spPr>
              <p:txBody>
                <a:bodyPr vert="horz" wrap="square" lIns="45720" tIns="22860" rIns="45720" bIns="22860" numCol="1" anchor="t" anchorCtr="0" compatLnSpc="1">
                  <a:prstTxWarp prst="textNoShape">
                    <a:avLst/>
                  </a:prstTxWarp>
                </a:bodyPr>
                <a:lstStyle/>
                <a:p>
                  <a:endParaRPr lang="en-US" sz="900"/>
                </a:p>
              </p:txBody>
            </p:sp>
            <p:grpSp>
              <p:nvGrpSpPr>
                <p:cNvPr id="100" name="Group 99">
                  <a:extLst>
                    <a:ext uri="{FF2B5EF4-FFF2-40B4-BE49-F238E27FC236}">
                      <a16:creationId xmlns:a16="http://schemas.microsoft.com/office/drawing/2014/main" id="{72DDAC53-D188-8616-3B4D-90E8BB639664}"/>
                    </a:ext>
                  </a:extLst>
                </p:cNvPr>
                <p:cNvGrpSpPr/>
                <p:nvPr/>
              </p:nvGrpSpPr>
              <p:grpSpPr>
                <a:xfrm>
                  <a:off x="656833" y="2374458"/>
                  <a:ext cx="535036" cy="227394"/>
                  <a:chOff x="4643802" y="5084415"/>
                  <a:chExt cx="511910" cy="217565"/>
                </a:xfrm>
              </p:grpSpPr>
              <p:sp>
                <p:nvSpPr>
                  <p:cNvPr id="117" name="Freeform 134">
                    <a:extLst>
                      <a:ext uri="{FF2B5EF4-FFF2-40B4-BE49-F238E27FC236}">
                        <a16:creationId xmlns:a16="http://schemas.microsoft.com/office/drawing/2014/main" id="{7456A242-1E1E-4206-EA0A-D02D738C94C4}"/>
                      </a:ext>
                    </a:extLst>
                  </p:cNvPr>
                  <p:cNvSpPr>
                    <a:spLocks/>
                  </p:cNvSpPr>
                  <p:nvPr/>
                </p:nvSpPr>
                <p:spPr bwMode="auto">
                  <a:xfrm>
                    <a:off x="4643802" y="5084415"/>
                    <a:ext cx="511910" cy="127977"/>
                  </a:xfrm>
                  <a:custGeom>
                    <a:avLst/>
                    <a:gdLst>
                      <a:gd name="T0" fmla="*/ 6 w 47"/>
                      <a:gd name="T1" fmla="*/ 12 h 12"/>
                      <a:gd name="T2" fmla="*/ 0 w 47"/>
                      <a:gd name="T3" fmla="*/ 0 h 12"/>
                      <a:gd name="T4" fmla="*/ 24 w 47"/>
                      <a:gd name="T5" fmla="*/ 1 h 12"/>
                      <a:gd name="T6" fmla="*/ 47 w 47"/>
                      <a:gd name="T7" fmla="*/ 0 h 12"/>
                      <a:gd name="T8" fmla="*/ 41 w 47"/>
                      <a:gd name="T9" fmla="*/ 12 h 12"/>
                      <a:gd name="T10" fmla="*/ 24 w 47"/>
                      <a:gd name="T11" fmla="*/ 8 h 12"/>
                      <a:gd name="T12" fmla="*/ 6 w 47"/>
                      <a:gd name="T13" fmla="*/ 12 h 12"/>
                    </a:gdLst>
                    <a:ahLst/>
                    <a:cxnLst>
                      <a:cxn ang="0">
                        <a:pos x="T0" y="T1"/>
                      </a:cxn>
                      <a:cxn ang="0">
                        <a:pos x="T2" y="T3"/>
                      </a:cxn>
                      <a:cxn ang="0">
                        <a:pos x="T4" y="T5"/>
                      </a:cxn>
                      <a:cxn ang="0">
                        <a:pos x="T6" y="T7"/>
                      </a:cxn>
                      <a:cxn ang="0">
                        <a:pos x="T8" y="T9"/>
                      </a:cxn>
                      <a:cxn ang="0">
                        <a:pos x="T10" y="T11"/>
                      </a:cxn>
                      <a:cxn ang="0">
                        <a:pos x="T12" y="T13"/>
                      </a:cxn>
                    </a:cxnLst>
                    <a:rect l="0" t="0" r="r" b="b"/>
                    <a:pathLst>
                      <a:path w="47" h="12">
                        <a:moveTo>
                          <a:pt x="6" y="12"/>
                        </a:moveTo>
                        <a:cubicBezTo>
                          <a:pt x="3" y="9"/>
                          <a:pt x="1" y="4"/>
                          <a:pt x="0" y="0"/>
                        </a:cubicBezTo>
                        <a:cubicBezTo>
                          <a:pt x="7" y="1"/>
                          <a:pt x="15" y="1"/>
                          <a:pt x="24" y="1"/>
                        </a:cubicBezTo>
                        <a:cubicBezTo>
                          <a:pt x="32" y="1"/>
                          <a:pt x="40" y="1"/>
                          <a:pt x="47" y="0"/>
                        </a:cubicBezTo>
                        <a:cubicBezTo>
                          <a:pt x="46" y="4"/>
                          <a:pt x="44" y="9"/>
                          <a:pt x="41" y="12"/>
                        </a:cubicBezTo>
                        <a:cubicBezTo>
                          <a:pt x="37" y="9"/>
                          <a:pt x="31" y="8"/>
                          <a:pt x="24" y="8"/>
                        </a:cubicBezTo>
                        <a:cubicBezTo>
                          <a:pt x="16" y="8"/>
                          <a:pt x="10" y="9"/>
                          <a:pt x="6" y="12"/>
                        </a:cubicBezTo>
                        <a:close/>
                      </a:path>
                    </a:pathLst>
                  </a:custGeom>
                  <a:solidFill>
                    <a:srgbClr val="9A32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118" name="Freeform 135">
                    <a:extLst>
                      <a:ext uri="{FF2B5EF4-FFF2-40B4-BE49-F238E27FC236}">
                        <a16:creationId xmlns:a16="http://schemas.microsoft.com/office/drawing/2014/main" id="{455374ED-9330-99F6-B48E-9159B22524D1}"/>
                      </a:ext>
                    </a:extLst>
                  </p:cNvPr>
                  <p:cNvSpPr>
                    <a:spLocks/>
                  </p:cNvSpPr>
                  <p:nvPr/>
                </p:nvSpPr>
                <p:spPr bwMode="auto">
                  <a:xfrm>
                    <a:off x="4720589" y="5174003"/>
                    <a:ext cx="371138" cy="127977"/>
                  </a:xfrm>
                  <a:custGeom>
                    <a:avLst/>
                    <a:gdLst>
                      <a:gd name="T0" fmla="*/ 18 w 35"/>
                      <a:gd name="T1" fmla="*/ 12 h 12"/>
                      <a:gd name="T2" fmla="*/ 0 w 35"/>
                      <a:gd name="T3" fmla="*/ 4 h 12"/>
                      <a:gd name="T4" fmla="*/ 18 w 35"/>
                      <a:gd name="T5" fmla="*/ 0 h 12"/>
                      <a:gd name="T6" fmla="*/ 35 w 35"/>
                      <a:gd name="T7" fmla="*/ 4 h 12"/>
                      <a:gd name="T8" fmla="*/ 18 w 35"/>
                      <a:gd name="T9" fmla="*/ 12 h 12"/>
                    </a:gdLst>
                    <a:ahLst/>
                    <a:cxnLst>
                      <a:cxn ang="0">
                        <a:pos x="T0" y="T1"/>
                      </a:cxn>
                      <a:cxn ang="0">
                        <a:pos x="T2" y="T3"/>
                      </a:cxn>
                      <a:cxn ang="0">
                        <a:pos x="T4" y="T5"/>
                      </a:cxn>
                      <a:cxn ang="0">
                        <a:pos x="T6" y="T7"/>
                      </a:cxn>
                      <a:cxn ang="0">
                        <a:pos x="T8" y="T9"/>
                      </a:cxn>
                    </a:cxnLst>
                    <a:rect l="0" t="0" r="r" b="b"/>
                    <a:pathLst>
                      <a:path w="35" h="12">
                        <a:moveTo>
                          <a:pt x="18" y="12"/>
                        </a:moveTo>
                        <a:cubicBezTo>
                          <a:pt x="11" y="12"/>
                          <a:pt x="4" y="9"/>
                          <a:pt x="0" y="4"/>
                        </a:cubicBezTo>
                        <a:cubicBezTo>
                          <a:pt x="4" y="1"/>
                          <a:pt x="10" y="0"/>
                          <a:pt x="18" y="0"/>
                        </a:cubicBezTo>
                        <a:cubicBezTo>
                          <a:pt x="25" y="0"/>
                          <a:pt x="31" y="1"/>
                          <a:pt x="35" y="4"/>
                        </a:cubicBezTo>
                        <a:cubicBezTo>
                          <a:pt x="31" y="9"/>
                          <a:pt x="25" y="12"/>
                          <a:pt x="18" y="12"/>
                        </a:cubicBezTo>
                        <a:close/>
                      </a:path>
                    </a:pathLst>
                  </a:custGeom>
                  <a:solidFill>
                    <a:srgbClr val="C455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grpSp>
            <p:sp>
              <p:nvSpPr>
                <p:cNvPr id="101" name="Freeform 159">
                  <a:extLst>
                    <a:ext uri="{FF2B5EF4-FFF2-40B4-BE49-F238E27FC236}">
                      <a16:creationId xmlns:a16="http://schemas.microsoft.com/office/drawing/2014/main" id="{91E9E947-EB84-DE2F-1FB2-2DF8FB30727D}"/>
                    </a:ext>
                  </a:extLst>
                </p:cNvPr>
                <p:cNvSpPr>
                  <a:spLocks noEditPoints="1"/>
                </p:cNvSpPr>
                <p:nvPr/>
              </p:nvSpPr>
              <p:spPr bwMode="auto">
                <a:xfrm>
                  <a:off x="437297" y="1868170"/>
                  <a:ext cx="383932" cy="319948"/>
                </a:xfrm>
                <a:custGeom>
                  <a:avLst/>
                  <a:gdLst>
                    <a:gd name="T0" fmla="*/ 17 w 36"/>
                    <a:gd name="T1" fmla="*/ 30 h 30"/>
                    <a:gd name="T2" fmla="*/ 17 w 36"/>
                    <a:gd name="T3" fmla="*/ 30 h 30"/>
                    <a:gd name="T4" fmla="*/ 17 w 36"/>
                    <a:gd name="T5" fmla="*/ 30 h 30"/>
                    <a:gd name="T6" fmla="*/ 17 w 36"/>
                    <a:gd name="T7" fmla="*/ 30 h 30"/>
                    <a:gd name="T8" fmla="*/ 16 w 36"/>
                    <a:gd name="T9" fmla="*/ 30 h 30"/>
                    <a:gd name="T10" fmla="*/ 16 w 36"/>
                    <a:gd name="T11" fmla="*/ 30 h 30"/>
                    <a:gd name="T12" fmla="*/ 16 w 36"/>
                    <a:gd name="T13" fmla="*/ 30 h 30"/>
                    <a:gd name="T14" fmla="*/ 35 w 36"/>
                    <a:gd name="T15" fmla="*/ 15 h 30"/>
                    <a:gd name="T16" fmla="*/ 17 w 36"/>
                    <a:gd name="T17" fmla="*/ 30 h 30"/>
                    <a:gd name="T18" fmla="*/ 35 w 36"/>
                    <a:gd name="T19" fmla="*/ 15 h 30"/>
                    <a:gd name="T20" fmla="*/ 35 w 36"/>
                    <a:gd name="T21" fmla="*/ 14 h 30"/>
                    <a:gd name="T22" fmla="*/ 35 w 36"/>
                    <a:gd name="T23" fmla="*/ 15 h 30"/>
                    <a:gd name="T24" fmla="*/ 35 w 36"/>
                    <a:gd name="T25" fmla="*/ 14 h 30"/>
                    <a:gd name="T26" fmla="*/ 14 w 36"/>
                    <a:gd name="T27" fmla="*/ 0 h 30"/>
                    <a:gd name="T28" fmla="*/ 14 w 36"/>
                    <a:gd name="T29" fmla="*/ 0 h 30"/>
                    <a:gd name="T30" fmla="*/ 18 w 36"/>
                    <a:gd name="T31" fmla="*/ 1 h 30"/>
                    <a:gd name="T32" fmla="*/ 18 w 36"/>
                    <a:gd name="T33" fmla="*/ 1 h 30"/>
                    <a:gd name="T34" fmla="*/ 34 w 36"/>
                    <a:gd name="T35" fmla="*/ 6 h 30"/>
                    <a:gd name="T36" fmla="*/ 36 w 36"/>
                    <a:gd name="T37" fmla="*/ 11 h 30"/>
                    <a:gd name="T38" fmla="*/ 34 w 36"/>
                    <a:gd name="T39" fmla="*/ 6 h 30"/>
                    <a:gd name="T40" fmla="*/ 18 w 36"/>
                    <a:gd name="T41" fmla="*/ 1 h 30"/>
                    <a:gd name="T42" fmla="*/ 18 w 36"/>
                    <a:gd name="T43" fmla="*/ 1 h 30"/>
                    <a:gd name="T44" fmla="*/ 14 w 36"/>
                    <a:gd name="T45" fmla="*/ 0 h 30"/>
                    <a:gd name="T46" fmla="*/ 14 w 36"/>
                    <a:gd name="T47" fmla="*/ 0 h 30"/>
                    <a:gd name="T48" fmla="*/ 13 w 36"/>
                    <a:gd name="T49" fmla="*/ 0 h 30"/>
                    <a:gd name="T50" fmla="*/ 7 w 36"/>
                    <a:gd name="T51" fmla="*/ 1 h 30"/>
                    <a:gd name="T52" fmla="*/ 1 w 36"/>
                    <a:gd name="T53" fmla="*/ 7 h 30"/>
                    <a:gd name="T54" fmla="*/ 0 w 36"/>
                    <a:gd name="T55" fmla="*/ 13 h 30"/>
                    <a:gd name="T56" fmla="*/ 1 w 36"/>
                    <a:gd name="T57" fmla="*/ 7 h 30"/>
                    <a:gd name="T58" fmla="*/ 7 w 36"/>
                    <a:gd name="T59" fmla="*/ 1 h 30"/>
                    <a:gd name="T60" fmla="*/ 13 w 36"/>
                    <a:gd name="T61" fmla="*/ 0 h 30"/>
                    <a:gd name="T62" fmla="*/ 13 w 36"/>
                    <a:gd name="T63" fmla="*/ 0 h 30"/>
                    <a:gd name="T64" fmla="*/ 13 w 36"/>
                    <a:gd name="T65" fmla="*/ 0 h 30"/>
                    <a:gd name="T66" fmla="*/ 13 w 36"/>
                    <a:gd name="T67" fmla="*/ 0 h 30"/>
                    <a:gd name="T68" fmla="*/ 13 w 36"/>
                    <a:gd name="T69"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6" h="30">
                      <a:moveTo>
                        <a:pt x="17" y="30"/>
                      </a:moveTo>
                      <a:cubicBezTo>
                        <a:pt x="17" y="30"/>
                        <a:pt x="17" y="30"/>
                        <a:pt x="17" y="30"/>
                      </a:cubicBezTo>
                      <a:cubicBezTo>
                        <a:pt x="17" y="30"/>
                        <a:pt x="17" y="30"/>
                        <a:pt x="17" y="30"/>
                      </a:cubicBezTo>
                      <a:cubicBezTo>
                        <a:pt x="17" y="30"/>
                        <a:pt x="17" y="30"/>
                        <a:pt x="17" y="30"/>
                      </a:cubicBezTo>
                      <a:moveTo>
                        <a:pt x="16" y="30"/>
                      </a:moveTo>
                      <a:cubicBezTo>
                        <a:pt x="16" y="30"/>
                        <a:pt x="16" y="30"/>
                        <a:pt x="16" y="30"/>
                      </a:cubicBezTo>
                      <a:cubicBezTo>
                        <a:pt x="16" y="30"/>
                        <a:pt x="16" y="30"/>
                        <a:pt x="16" y="30"/>
                      </a:cubicBezTo>
                      <a:moveTo>
                        <a:pt x="35" y="15"/>
                      </a:moveTo>
                      <a:cubicBezTo>
                        <a:pt x="32" y="24"/>
                        <a:pt x="29" y="30"/>
                        <a:pt x="17" y="30"/>
                      </a:cubicBezTo>
                      <a:cubicBezTo>
                        <a:pt x="29" y="30"/>
                        <a:pt x="32" y="24"/>
                        <a:pt x="35" y="15"/>
                      </a:cubicBezTo>
                      <a:moveTo>
                        <a:pt x="35" y="14"/>
                      </a:moveTo>
                      <a:cubicBezTo>
                        <a:pt x="35" y="14"/>
                        <a:pt x="35" y="14"/>
                        <a:pt x="35" y="15"/>
                      </a:cubicBezTo>
                      <a:cubicBezTo>
                        <a:pt x="35" y="14"/>
                        <a:pt x="35" y="14"/>
                        <a:pt x="35" y="14"/>
                      </a:cubicBezTo>
                      <a:moveTo>
                        <a:pt x="14" y="0"/>
                      </a:moveTo>
                      <a:cubicBezTo>
                        <a:pt x="14" y="0"/>
                        <a:pt x="14" y="0"/>
                        <a:pt x="14" y="0"/>
                      </a:cubicBezTo>
                      <a:cubicBezTo>
                        <a:pt x="15" y="1"/>
                        <a:pt x="17" y="1"/>
                        <a:pt x="18" y="1"/>
                      </a:cubicBezTo>
                      <a:cubicBezTo>
                        <a:pt x="18" y="1"/>
                        <a:pt x="18" y="1"/>
                        <a:pt x="18" y="1"/>
                      </a:cubicBezTo>
                      <a:cubicBezTo>
                        <a:pt x="24" y="1"/>
                        <a:pt x="31" y="2"/>
                        <a:pt x="34" y="6"/>
                      </a:cubicBezTo>
                      <a:cubicBezTo>
                        <a:pt x="35" y="8"/>
                        <a:pt x="36" y="9"/>
                        <a:pt x="36" y="11"/>
                      </a:cubicBezTo>
                      <a:cubicBezTo>
                        <a:pt x="36" y="9"/>
                        <a:pt x="35" y="8"/>
                        <a:pt x="34" y="6"/>
                      </a:cubicBezTo>
                      <a:cubicBezTo>
                        <a:pt x="31" y="2"/>
                        <a:pt x="24" y="1"/>
                        <a:pt x="18" y="1"/>
                      </a:cubicBezTo>
                      <a:cubicBezTo>
                        <a:pt x="18" y="1"/>
                        <a:pt x="18" y="1"/>
                        <a:pt x="18" y="1"/>
                      </a:cubicBezTo>
                      <a:cubicBezTo>
                        <a:pt x="17" y="1"/>
                        <a:pt x="15" y="1"/>
                        <a:pt x="14" y="0"/>
                      </a:cubicBezTo>
                      <a:cubicBezTo>
                        <a:pt x="14" y="0"/>
                        <a:pt x="14" y="0"/>
                        <a:pt x="14" y="0"/>
                      </a:cubicBezTo>
                      <a:moveTo>
                        <a:pt x="13" y="0"/>
                      </a:moveTo>
                      <a:cubicBezTo>
                        <a:pt x="10" y="0"/>
                        <a:pt x="8" y="1"/>
                        <a:pt x="7" y="1"/>
                      </a:cubicBezTo>
                      <a:cubicBezTo>
                        <a:pt x="3" y="2"/>
                        <a:pt x="2" y="5"/>
                        <a:pt x="1" y="7"/>
                      </a:cubicBezTo>
                      <a:cubicBezTo>
                        <a:pt x="1" y="9"/>
                        <a:pt x="0" y="11"/>
                        <a:pt x="0" y="13"/>
                      </a:cubicBezTo>
                      <a:cubicBezTo>
                        <a:pt x="0" y="11"/>
                        <a:pt x="1" y="9"/>
                        <a:pt x="1" y="7"/>
                      </a:cubicBezTo>
                      <a:cubicBezTo>
                        <a:pt x="2" y="5"/>
                        <a:pt x="3" y="2"/>
                        <a:pt x="7" y="1"/>
                      </a:cubicBezTo>
                      <a:cubicBezTo>
                        <a:pt x="8" y="1"/>
                        <a:pt x="10" y="0"/>
                        <a:pt x="13" y="0"/>
                      </a:cubicBezTo>
                      <a:moveTo>
                        <a:pt x="13" y="0"/>
                      </a:moveTo>
                      <a:cubicBezTo>
                        <a:pt x="13" y="0"/>
                        <a:pt x="13" y="0"/>
                        <a:pt x="13" y="0"/>
                      </a:cubicBezTo>
                      <a:cubicBezTo>
                        <a:pt x="13" y="0"/>
                        <a:pt x="13" y="0"/>
                        <a:pt x="13" y="0"/>
                      </a:cubicBezTo>
                      <a:cubicBezTo>
                        <a:pt x="13" y="0"/>
                        <a:pt x="13" y="0"/>
                        <a:pt x="13" y="0"/>
                      </a:cubicBezTo>
                    </a:path>
                  </a:pathLst>
                </a:custGeom>
                <a:solidFill>
                  <a:srgbClr val="4B4A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102" name="Freeform 31687">
                  <a:extLst>
                    <a:ext uri="{FF2B5EF4-FFF2-40B4-BE49-F238E27FC236}">
                      <a16:creationId xmlns:a16="http://schemas.microsoft.com/office/drawing/2014/main" id="{166287D2-2588-C9F8-6126-92AD09ACB51E}"/>
                    </a:ext>
                  </a:extLst>
                </p:cNvPr>
                <p:cNvSpPr>
                  <a:spLocks/>
                </p:cNvSpPr>
                <p:nvPr/>
              </p:nvSpPr>
              <p:spPr bwMode="auto">
                <a:xfrm>
                  <a:off x="512390" y="2216472"/>
                  <a:ext cx="168068" cy="75131"/>
                </a:xfrm>
                <a:custGeom>
                  <a:avLst/>
                  <a:gdLst>
                    <a:gd name="T0" fmla="*/ 11 w 11"/>
                    <a:gd name="T1" fmla="*/ 3 h 7"/>
                    <a:gd name="T2" fmla="*/ 6 w 11"/>
                    <a:gd name="T3" fmla="*/ 7 h 7"/>
                    <a:gd name="T4" fmla="*/ 0 w 11"/>
                    <a:gd name="T5" fmla="*/ 4 h 7"/>
                    <a:gd name="T6" fmla="*/ 5 w 11"/>
                    <a:gd name="T7" fmla="*/ 0 h 7"/>
                    <a:gd name="T8" fmla="*/ 11 w 11"/>
                    <a:gd name="T9" fmla="*/ 3 h 7"/>
                  </a:gdLst>
                  <a:ahLst/>
                  <a:cxnLst>
                    <a:cxn ang="0">
                      <a:pos x="T0" y="T1"/>
                    </a:cxn>
                    <a:cxn ang="0">
                      <a:pos x="T2" y="T3"/>
                    </a:cxn>
                    <a:cxn ang="0">
                      <a:pos x="T4" y="T5"/>
                    </a:cxn>
                    <a:cxn ang="0">
                      <a:pos x="T6" y="T7"/>
                    </a:cxn>
                    <a:cxn ang="0">
                      <a:pos x="T8" y="T9"/>
                    </a:cxn>
                  </a:cxnLst>
                  <a:rect l="0" t="0" r="r" b="b"/>
                  <a:pathLst>
                    <a:path w="11" h="7">
                      <a:moveTo>
                        <a:pt x="11" y="3"/>
                      </a:moveTo>
                      <a:cubicBezTo>
                        <a:pt x="11" y="5"/>
                        <a:pt x="8" y="6"/>
                        <a:pt x="6" y="7"/>
                      </a:cubicBezTo>
                      <a:cubicBezTo>
                        <a:pt x="3" y="7"/>
                        <a:pt x="0" y="6"/>
                        <a:pt x="0" y="4"/>
                      </a:cubicBezTo>
                      <a:cubicBezTo>
                        <a:pt x="0" y="2"/>
                        <a:pt x="2" y="0"/>
                        <a:pt x="5" y="0"/>
                      </a:cubicBezTo>
                      <a:cubicBezTo>
                        <a:pt x="8" y="0"/>
                        <a:pt x="11" y="1"/>
                        <a:pt x="11" y="3"/>
                      </a:cubicBezTo>
                      <a:close/>
                    </a:path>
                  </a:pathLst>
                </a:custGeom>
                <a:solidFill>
                  <a:srgbClr val="FF9D78"/>
                </a:solidFill>
                <a:ln>
                  <a:noFill/>
                </a:ln>
              </p:spPr>
              <p:txBody>
                <a:bodyPr vert="horz" wrap="square" lIns="45720" tIns="22860" rIns="45720" bIns="22860" numCol="1" anchor="t" anchorCtr="0" compatLnSpc="1">
                  <a:prstTxWarp prst="textNoShape">
                    <a:avLst/>
                  </a:prstTxWarp>
                </a:bodyPr>
                <a:lstStyle/>
                <a:p>
                  <a:endParaRPr lang="en-US" sz="900"/>
                </a:p>
              </p:txBody>
            </p:sp>
            <p:grpSp>
              <p:nvGrpSpPr>
                <p:cNvPr id="103" name="Group 102">
                  <a:extLst>
                    <a:ext uri="{FF2B5EF4-FFF2-40B4-BE49-F238E27FC236}">
                      <a16:creationId xmlns:a16="http://schemas.microsoft.com/office/drawing/2014/main" id="{B1E0C0CB-463A-4756-0C92-30EF5E758D85}"/>
                    </a:ext>
                  </a:extLst>
                </p:cNvPr>
                <p:cNvGrpSpPr/>
                <p:nvPr/>
              </p:nvGrpSpPr>
              <p:grpSpPr>
                <a:xfrm>
                  <a:off x="1056893" y="1833312"/>
                  <a:ext cx="194939" cy="292410"/>
                  <a:chOff x="766791" y="7239466"/>
                  <a:chExt cx="549950" cy="824928"/>
                </a:xfrm>
              </p:grpSpPr>
              <p:sp>
                <p:nvSpPr>
                  <p:cNvPr id="113" name="Freeform 31692">
                    <a:extLst>
                      <a:ext uri="{FF2B5EF4-FFF2-40B4-BE49-F238E27FC236}">
                        <a16:creationId xmlns:a16="http://schemas.microsoft.com/office/drawing/2014/main" id="{1DD7868D-0BCA-A0BA-0981-09442F1A36E5}"/>
                      </a:ext>
                    </a:extLst>
                  </p:cNvPr>
                  <p:cNvSpPr>
                    <a:spLocks/>
                  </p:cNvSpPr>
                  <p:nvPr/>
                </p:nvSpPr>
                <p:spPr bwMode="auto">
                  <a:xfrm>
                    <a:off x="766791" y="7239466"/>
                    <a:ext cx="549950" cy="797437"/>
                  </a:xfrm>
                  <a:custGeom>
                    <a:avLst/>
                    <a:gdLst>
                      <a:gd name="T0" fmla="*/ 1 w 18"/>
                      <a:gd name="T1" fmla="*/ 12 h 25"/>
                      <a:gd name="T2" fmla="*/ 13 w 18"/>
                      <a:gd name="T3" fmla="*/ 2 h 25"/>
                      <a:gd name="T4" fmla="*/ 16 w 18"/>
                      <a:gd name="T5" fmla="*/ 17 h 25"/>
                      <a:gd name="T6" fmla="*/ 6 w 18"/>
                      <a:gd name="T7" fmla="*/ 23 h 25"/>
                      <a:gd name="T8" fmla="*/ 1 w 18"/>
                      <a:gd name="T9" fmla="*/ 12 h 25"/>
                    </a:gdLst>
                    <a:ahLst/>
                    <a:cxnLst>
                      <a:cxn ang="0">
                        <a:pos x="T0" y="T1"/>
                      </a:cxn>
                      <a:cxn ang="0">
                        <a:pos x="T2" y="T3"/>
                      </a:cxn>
                      <a:cxn ang="0">
                        <a:pos x="T4" y="T5"/>
                      </a:cxn>
                      <a:cxn ang="0">
                        <a:pos x="T6" y="T7"/>
                      </a:cxn>
                      <a:cxn ang="0">
                        <a:pos x="T8" y="T9"/>
                      </a:cxn>
                    </a:cxnLst>
                    <a:rect l="0" t="0" r="r" b="b"/>
                    <a:pathLst>
                      <a:path w="18" h="25">
                        <a:moveTo>
                          <a:pt x="1" y="12"/>
                        </a:moveTo>
                        <a:cubicBezTo>
                          <a:pt x="3" y="4"/>
                          <a:pt x="8" y="0"/>
                          <a:pt x="13" y="2"/>
                        </a:cubicBezTo>
                        <a:cubicBezTo>
                          <a:pt x="17" y="3"/>
                          <a:pt x="18" y="10"/>
                          <a:pt x="16" y="17"/>
                        </a:cubicBezTo>
                        <a:cubicBezTo>
                          <a:pt x="14" y="25"/>
                          <a:pt x="11" y="25"/>
                          <a:pt x="6" y="23"/>
                        </a:cubicBezTo>
                        <a:cubicBezTo>
                          <a:pt x="2" y="21"/>
                          <a:pt x="0" y="19"/>
                          <a:pt x="1" y="12"/>
                        </a:cubicBezTo>
                        <a:close/>
                      </a:path>
                    </a:pathLst>
                  </a:custGeom>
                  <a:solidFill>
                    <a:srgbClr val="B96C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114" name="Freeform 31693">
                    <a:extLst>
                      <a:ext uri="{FF2B5EF4-FFF2-40B4-BE49-F238E27FC236}">
                        <a16:creationId xmlns:a16="http://schemas.microsoft.com/office/drawing/2014/main" id="{2FF001C4-A033-0B5C-DE08-35A170FF17D1}"/>
                      </a:ext>
                    </a:extLst>
                  </p:cNvPr>
                  <p:cNvSpPr>
                    <a:spLocks/>
                  </p:cNvSpPr>
                  <p:nvPr/>
                </p:nvSpPr>
                <p:spPr bwMode="auto">
                  <a:xfrm>
                    <a:off x="766791" y="7294463"/>
                    <a:ext cx="549950" cy="769931"/>
                  </a:xfrm>
                  <a:custGeom>
                    <a:avLst/>
                    <a:gdLst>
                      <a:gd name="T0" fmla="*/ 1 w 18"/>
                      <a:gd name="T1" fmla="*/ 12 h 25"/>
                      <a:gd name="T2" fmla="*/ 13 w 18"/>
                      <a:gd name="T3" fmla="*/ 2 h 25"/>
                      <a:gd name="T4" fmla="*/ 16 w 18"/>
                      <a:gd name="T5" fmla="*/ 18 h 25"/>
                      <a:gd name="T6" fmla="*/ 7 w 18"/>
                      <a:gd name="T7" fmla="*/ 23 h 25"/>
                      <a:gd name="T8" fmla="*/ 1 w 18"/>
                      <a:gd name="T9" fmla="*/ 12 h 25"/>
                    </a:gdLst>
                    <a:ahLst/>
                    <a:cxnLst>
                      <a:cxn ang="0">
                        <a:pos x="T0" y="T1"/>
                      </a:cxn>
                      <a:cxn ang="0">
                        <a:pos x="T2" y="T3"/>
                      </a:cxn>
                      <a:cxn ang="0">
                        <a:pos x="T4" y="T5"/>
                      </a:cxn>
                      <a:cxn ang="0">
                        <a:pos x="T6" y="T7"/>
                      </a:cxn>
                      <a:cxn ang="0">
                        <a:pos x="T8" y="T9"/>
                      </a:cxn>
                    </a:cxnLst>
                    <a:rect l="0" t="0" r="r" b="b"/>
                    <a:pathLst>
                      <a:path w="18" h="25">
                        <a:moveTo>
                          <a:pt x="1" y="12"/>
                        </a:moveTo>
                        <a:cubicBezTo>
                          <a:pt x="3" y="5"/>
                          <a:pt x="8" y="0"/>
                          <a:pt x="13" y="2"/>
                        </a:cubicBezTo>
                        <a:cubicBezTo>
                          <a:pt x="17" y="4"/>
                          <a:pt x="18" y="11"/>
                          <a:pt x="16" y="18"/>
                        </a:cubicBezTo>
                        <a:cubicBezTo>
                          <a:pt x="15" y="25"/>
                          <a:pt x="11" y="25"/>
                          <a:pt x="7" y="23"/>
                        </a:cubicBezTo>
                        <a:cubicBezTo>
                          <a:pt x="2" y="22"/>
                          <a:pt x="0" y="20"/>
                          <a:pt x="1" y="12"/>
                        </a:cubicBezTo>
                        <a:close/>
                      </a:path>
                    </a:pathLst>
                  </a:custGeom>
                  <a:solidFill>
                    <a:srgbClr val="FFF8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115" name="Freeform 31697">
                    <a:extLst>
                      <a:ext uri="{FF2B5EF4-FFF2-40B4-BE49-F238E27FC236}">
                        <a16:creationId xmlns:a16="http://schemas.microsoft.com/office/drawing/2014/main" id="{C3570425-4CA6-69DD-4F35-CC155D1237C7}"/>
                      </a:ext>
                    </a:extLst>
                  </p:cNvPr>
                  <p:cNvSpPr>
                    <a:spLocks/>
                  </p:cNvSpPr>
                  <p:nvPr/>
                </p:nvSpPr>
                <p:spPr bwMode="auto">
                  <a:xfrm>
                    <a:off x="849274" y="7541949"/>
                    <a:ext cx="357477" cy="439961"/>
                  </a:xfrm>
                  <a:custGeom>
                    <a:avLst/>
                    <a:gdLst>
                      <a:gd name="T0" fmla="*/ 0 w 11"/>
                      <a:gd name="T1" fmla="*/ 7 h 15"/>
                      <a:gd name="T2" fmla="*/ 6 w 11"/>
                      <a:gd name="T3" fmla="*/ 1 h 15"/>
                      <a:gd name="T4" fmla="*/ 11 w 11"/>
                      <a:gd name="T5" fmla="*/ 8 h 15"/>
                      <a:gd name="T6" fmla="*/ 5 w 11"/>
                      <a:gd name="T7" fmla="*/ 14 h 15"/>
                      <a:gd name="T8" fmla="*/ 0 w 11"/>
                      <a:gd name="T9" fmla="*/ 7 h 15"/>
                    </a:gdLst>
                    <a:ahLst/>
                    <a:cxnLst>
                      <a:cxn ang="0">
                        <a:pos x="T0" y="T1"/>
                      </a:cxn>
                      <a:cxn ang="0">
                        <a:pos x="T2" y="T3"/>
                      </a:cxn>
                      <a:cxn ang="0">
                        <a:pos x="T4" y="T5"/>
                      </a:cxn>
                      <a:cxn ang="0">
                        <a:pos x="T6" y="T7"/>
                      </a:cxn>
                      <a:cxn ang="0">
                        <a:pos x="T8" y="T9"/>
                      </a:cxn>
                    </a:cxnLst>
                    <a:rect l="0" t="0" r="r" b="b"/>
                    <a:pathLst>
                      <a:path w="11" h="15">
                        <a:moveTo>
                          <a:pt x="0" y="7"/>
                        </a:moveTo>
                        <a:cubicBezTo>
                          <a:pt x="0" y="3"/>
                          <a:pt x="3" y="0"/>
                          <a:pt x="6" y="1"/>
                        </a:cubicBezTo>
                        <a:cubicBezTo>
                          <a:pt x="9" y="1"/>
                          <a:pt x="11" y="4"/>
                          <a:pt x="11" y="8"/>
                        </a:cubicBezTo>
                        <a:cubicBezTo>
                          <a:pt x="10" y="12"/>
                          <a:pt x="8" y="15"/>
                          <a:pt x="5" y="14"/>
                        </a:cubicBezTo>
                        <a:cubicBezTo>
                          <a:pt x="2" y="14"/>
                          <a:pt x="0" y="11"/>
                          <a:pt x="0" y="7"/>
                        </a:cubicBezTo>
                        <a:close/>
                      </a:path>
                    </a:pathLst>
                  </a:custGeom>
                  <a:solidFill>
                    <a:srgbClr val="83AD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116" name="Freeform 31698">
                    <a:extLst>
                      <a:ext uri="{FF2B5EF4-FFF2-40B4-BE49-F238E27FC236}">
                        <a16:creationId xmlns:a16="http://schemas.microsoft.com/office/drawing/2014/main" id="{6459C86E-4274-2A63-8E17-9E9ACFE45349}"/>
                      </a:ext>
                    </a:extLst>
                  </p:cNvPr>
                  <p:cNvSpPr>
                    <a:spLocks/>
                  </p:cNvSpPr>
                  <p:nvPr/>
                </p:nvSpPr>
                <p:spPr bwMode="auto">
                  <a:xfrm>
                    <a:off x="959265" y="7596943"/>
                    <a:ext cx="109990" cy="109989"/>
                  </a:xfrm>
                  <a:custGeom>
                    <a:avLst/>
                    <a:gdLst>
                      <a:gd name="T0" fmla="*/ 0 w 4"/>
                      <a:gd name="T1" fmla="*/ 2 h 4"/>
                      <a:gd name="T2" fmla="*/ 2 w 4"/>
                      <a:gd name="T3" fmla="*/ 0 h 4"/>
                      <a:gd name="T4" fmla="*/ 4 w 4"/>
                      <a:gd name="T5" fmla="*/ 2 h 4"/>
                      <a:gd name="T6" fmla="*/ 2 w 4"/>
                      <a:gd name="T7" fmla="*/ 4 h 4"/>
                      <a:gd name="T8" fmla="*/ 0 w 4"/>
                      <a:gd name="T9" fmla="*/ 2 h 4"/>
                    </a:gdLst>
                    <a:ahLst/>
                    <a:cxnLst>
                      <a:cxn ang="0">
                        <a:pos x="T0" y="T1"/>
                      </a:cxn>
                      <a:cxn ang="0">
                        <a:pos x="T2" y="T3"/>
                      </a:cxn>
                      <a:cxn ang="0">
                        <a:pos x="T4" y="T5"/>
                      </a:cxn>
                      <a:cxn ang="0">
                        <a:pos x="T6" y="T7"/>
                      </a:cxn>
                      <a:cxn ang="0">
                        <a:pos x="T8" y="T9"/>
                      </a:cxn>
                    </a:cxnLst>
                    <a:rect l="0" t="0" r="r" b="b"/>
                    <a:pathLst>
                      <a:path w="4" h="4">
                        <a:moveTo>
                          <a:pt x="0" y="2"/>
                        </a:moveTo>
                        <a:cubicBezTo>
                          <a:pt x="0" y="1"/>
                          <a:pt x="1" y="0"/>
                          <a:pt x="2" y="0"/>
                        </a:cubicBezTo>
                        <a:cubicBezTo>
                          <a:pt x="3" y="0"/>
                          <a:pt x="4" y="1"/>
                          <a:pt x="4" y="2"/>
                        </a:cubicBezTo>
                        <a:cubicBezTo>
                          <a:pt x="4" y="4"/>
                          <a:pt x="3" y="4"/>
                          <a:pt x="2" y="4"/>
                        </a:cubicBezTo>
                        <a:cubicBezTo>
                          <a:pt x="1" y="4"/>
                          <a:pt x="0" y="3"/>
                          <a:pt x="0" y="2"/>
                        </a:cubicBezTo>
                        <a:close/>
                      </a:path>
                    </a:pathLst>
                  </a:custGeom>
                  <a:solidFill>
                    <a:srgbClr val="AFD1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grpSp>
            <p:grpSp>
              <p:nvGrpSpPr>
                <p:cNvPr id="104" name="Group 103">
                  <a:extLst>
                    <a:ext uri="{FF2B5EF4-FFF2-40B4-BE49-F238E27FC236}">
                      <a16:creationId xmlns:a16="http://schemas.microsoft.com/office/drawing/2014/main" id="{A8BE4D8F-A8A0-7675-BDC1-0E467E9E7902}"/>
                    </a:ext>
                  </a:extLst>
                </p:cNvPr>
                <p:cNvGrpSpPr/>
                <p:nvPr/>
              </p:nvGrpSpPr>
              <p:grpSpPr>
                <a:xfrm>
                  <a:off x="559092" y="1829781"/>
                  <a:ext cx="221682" cy="282665"/>
                  <a:chOff x="-360617" y="7129477"/>
                  <a:chExt cx="659942" cy="797437"/>
                </a:xfrm>
              </p:grpSpPr>
              <p:sp>
                <p:nvSpPr>
                  <p:cNvPr id="109" name="Freeform 31690">
                    <a:extLst>
                      <a:ext uri="{FF2B5EF4-FFF2-40B4-BE49-F238E27FC236}">
                        <a16:creationId xmlns:a16="http://schemas.microsoft.com/office/drawing/2014/main" id="{0526F02F-12E7-1E56-E923-B77203B2D2FD}"/>
                      </a:ext>
                    </a:extLst>
                  </p:cNvPr>
                  <p:cNvSpPr>
                    <a:spLocks/>
                  </p:cNvSpPr>
                  <p:nvPr/>
                </p:nvSpPr>
                <p:spPr bwMode="auto">
                  <a:xfrm>
                    <a:off x="-360617" y="7129477"/>
                    <a:ext cx="632453" cy="769931"/>
                  </a:xfrm>
                  <a:custGeom>
                    <a:avLst/>
                    <a:gdLst>
                      <a:gd name="T0" fmla="*/ 2 w 20"/>
                      <a:gd name="T1" fmla="*/ 17 h 25"/>
                      <a:gd name="T2" fmla="*/ 9 w 20"/>
                      <a:gd name="T3" fmla="*/ 2 h 25"/>
                      <a:gd name="T4" fmla="*/ 19 w 20"/>
                      <a:gd name="T5" fmla="*/ 13 h 25"/>
                      <a:gd name="T6" fmla="*/ 11 w 20"/>
                      <a:gd name="T7" fmla="*/ 24 h 25"/>
                      <a:gd name="T8" fmla="*/ 2 w 20"/>
                      <a:gd name="T9" fmla="*/ 17 h 25"/>
                    </a:gdLst>
                    <a:ahLst/>
                    <a:cxnLst>
                      <a:cxn ang="0">
                        <a:pos x="T0" y="T1"/>
                      </a:cxn>
                      <a:cxn ang="0">
                        <a:pos x="T2" y="T3"/>
                      </a:cxn>
                      <a:cxn ang="0">
                        <a:pos x="T4" y="T5"/>
                      </a:cxn>
                      <a:cxn ang="0">
                        <a:pos x="T6" y="T7"/>
                      </a:cxn>
                      <a:cxn ang="0">
                        <a:pos x="T8" y="T9"/>
                      </a:cxn>
                    </a:cxnLst>
                    <a:rect l="0" t="0" r="r" b="b"/>
                    <a:pathLst>
                      <a:path w="20" h="25">
                        <a:moveTo>
                          <a:pt x="2" y="17"/>
                        </a:moveTo>
                        <a:cubicBezTo>
                          <a:pt x="0" y="10"/>
                          <a:pt x="4" y="3"/>
                          <a:pt x="9" y="2"/>
                        </a:cubicBezTo>
                        <a:cubicBezTo>
                          <a:pt x="14" y="0"/>
                          <a:pt x="18" y="6"/>
                          <a:pt x="19" y="13"/>
                        </a:cubicBezTo>
                        <a:cubicBezTo>
                          <a:pt x="20" y="20"/>
                          <a:pt x="17" y="22"/>
                          <a:pt x="11" y="24"/>
                        </a:cubicBezTo>
                        <a:cubicBezTo>
                          <a:pt x="6" y="25"/>
                          <a:pt x="3" y="25"/>
                          <a:pt x="2" y="17"/>
                        </a:cubicBezTo>
                        <a:close/>
                      </a:path>
                    </a:pathLst>
                  </a:custGeom>
                  <a:solidFill>
                    <a:srgbClr val="B96C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110" name="Freeform 31691">
                    <a:extLst>
                      <a:ext uri="{FF2B5EF4-FFF2-40B4-BE49-F238E27FC236}">
                        <a16:creationId xmlns:a16="http://schemas.microsoft.com/office/drawing/2014/main" id="{8FC32B8E-6CA6-13A4-0630-C2A840E2A5FD}"/>
                      </a:ext>
                    </a:extLst>
                  </p:cNvPr>
                  <p:cNvSpPr>
                    <a:spLocks/>
                  </p:cNvSpPr>
                  <p:nvPr/>
                </p:nvSpPr>
                <p:spPr bwMode="auto">
                  <a:xfrm>
                    <a:off x="-305621" y="7156983"/>
                    <a:ext cx="604946" cy="769931"/>
                  </a:xfrm>
                  <a:custGeom>
                    <a:avLst/>
                    <a:gdLst>
                      <a:gd name="T0" fmla="*/ 1 w 20"/>
                      <a:gd name="T1" fmla="*/ 17 h 25"/>
                      <a:gd name="T2" fmla="*/ 9 w 20"/>
                      <a:gd name="T3" fmla="*/ 2 h 25"/>
                      <a:gd name="T4" fmla="*/ 19 w 20"/>
                      <a:gd name="T5" fmla="*/ 13 h 25"/>
                      <a:gd name="T6" fmla="*/ 11 w 20"/>
                      <a:gd name="T7" fmla="*/ 24 h 25"/>
                      <a:gd name="T8" fmla="*/ 1 w 20"/>
                      <a:gd name="T9" fmla="*/ 17 h 25"/>
                    </a:gdLst>
                    <a:ahLst/>
                    <a:cxnLst>
                      <a:cxn ang="0">
                        <a:pos x="T0" y="T1"/>
                      </a:cxn>
                      <a:cxn ang="0">
                        <a:pos x="T2" y="T3"/>
                      </a:cxn>
                      <a:cxn ang="0">
                        <a:pos x="T4" y="T5"/>
                      </a:cxn>
                      <a:cxn ang="0">
                        <a:pos x="T6" y="T7"/>
                      </a:cxn>
                      <a:cxn ang="0">
                        <a:pos x="T8" y="T9"/>
                      </a:cxn>
                    </a:cxnLst>
                    <a:rect l="0" t="0" r="r" b="b"/>
                    <a:pathLst>
                      <a:path w="20" h="25">
                        <a:moveTo>
                          <a:pt x="1" y="17"/>
                        </a:moveTo>
                        <a:cubicBezTo>
                          <a:pt x="0" y="10"/>
                          <a:pt x="4" y="3"/>
                          <a:pt x="9" y="2"/>
                        </a:cubicBezTo>
                        <a:cubicBezTo>
                          <a:pt x="14" y="0"/>
                          <a:pt x="18" y="6"/>
                          <a:pt x="19" y="13"/>
                        </a:cubicBezTo>
                        <a:cubicBezTo>
                          <a:pt x="20" y="20"/>
                          <a:pt x="17" y="22"/>
                          <a:pt x="11" y="24"/>
                        </a:cubicBezTo>
                        <a:cubicBezTo>
                          <a:pt x="6" y="25"/>
                          <a:pt x="3" y="25"/>
                          <a:pt x="1" y="17"/>
                        </a:cubicBezTo>
                        <a:close/>
                      </a:path>
                    </a:pathLst>
                  </a:custGeom>
                  <a:solidFill>
                    <a:srgbClr val="FFF8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111" name="Freeform 31696">
                    <a:extLst>
                      <a:ext uri="{FF2B5EF4-FFF2-40B4-BE49-F238E27FC236}">
                        <a16:creationId xmlns:a16="http://schemas.microsoft.com/office/drawing/2014/main" id="{720C9DB4-A71E-CBE6-D3CC-24C5174F2565}"/>
                      </a:ext>
                    </a:extLst>
                  </p:cNvPr>
                  <p:cNvSpPr>
                    <a:spLocks/>
                  </p:cNvSpPr>
                  <p:nvPr/>
                </p:nvSpPr>
                <p:spPr bwMode="auto">
                  <a:xfrm>
                    <a:off x="-168125" y="7431957"/>
                    <a:ext cx="302482" cy="412472"/>
                  </a:xfrm>
                  <a:custGeom>
                    <a:avLst/>
                    <a:gdLst>
                      <a:gd name="T0" fmla="*/ 0 w 10"/>
                      <a:gd name="T1" fmla="*/ 6 h 13"/>
                      <a:gd name="T2" fmla="*/ 5 w 10"/>
                      <a:gd name="T3" fmla="*/ 0 h 13"/>
                      <a:gd name="T4" fmla="*/ 10 w 10"/>
                      <a:gd name="T5" fmla="*/ 7 h 13"/>
                      <a:gd name="T6" fmla="*/ 5 w 10"/>
                      <a:gd name="T7" fmla="*/ 13 h 13"/>
                      <a:gd name="T8" fmla="*/ 0 w 10"/>
                      <a:gd name="T9" fmla="*/ 6 h 13"/>
                    </a:gdLst>
                    <a:ahLst/>
                    <a:cxnLst>
                      <a:cxn ang="0">
                        <a:pos x="T0" y="T1"/>
                      </a:cxn>
                      <a:cxn ang="0">
                        <a:pos x="T2" y="T3"/>
                      </a:cxn>
                      <a:cxn ang="0">
                        <a:pos x="T4" y="T5"/>
                      </a:cxn>
                      <a:cxn ang="0">
                        <a:pos x="T6" y="T7"/>
                      </a:cxn>
                      <a:cxn ang="0">
                        <a:pos x="T8" y="T9"/>
                      </a:cxn>
                    </a:cxnLst>
                    <a:rect l="0" t="0" r="r" b="b"/>
                    <a:pathLst>
                      <a:path w="10" h="13">
                        <a:moveTo>
                          <a:pt x="0" y="6"/>
                        </a:moveTo>
                        <a:cubicBezTo>
                          <a:pt x="0" y="3"/>
                          <a:pt x="2" y="0"/>
                          <a:pt x="5" y="0"/>
                        </a:cubicBezTo>
                        <a:cubicBezTo>
                          <a:pt x="8" y="0"/>
                          <a:pt x="10" y="3"/>
                          <a:pt x="10" y="7"/>
                        </a:cubicBezTo>
                        <a:cubicBezTo>
                          <a:pt x="10" y="10"/>
                          <a:pt x="7" y="13"/>
                          <a:pt x="5" y="13"/>
                        </a:cubicBezTo>
                        <a:cubicBezTo>
                          <a:pt x="2" y="13"/>
                          <a:pt x="0" y="10"/>
                          <a:pt x="0" y="6"/>
                        </a:cubicBezTo>
                        <a:close/>
                      </a:path>
                    </a:pathLst>
                  </a:custGeom>
                  <a:solidFill>
                    <a:srgbClr val="83AD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112" name="Freeform 31699">
                    <a:extLst>
                      <a:ext uri="{FF2B5EF4-FFF2-40B4-BE49-F238E27FC236}">
                        <a16:creationId xmlns:a16="http://schemas.microsoft.com/office/drawing/2014/main" id="{F059C417-2A8A-857F-CE6A-51D8A4B6E30D}"/>
                      </a:ext>
                    </a:extLst>
                  </p:cNvPr>
                  <p:cNvSpPr>
                    <a:spLocks/>
                  </p:cNvSpPr>
                  <p:nvPr/>
                </p:nvSpPr>
                <p:spPr bwMode="auto">
                  <a:xfrm>
                    <a:off x="-113130" y="7459447"/>
                    <a:ext cx="137496" cy="137496"/>
                  </a:xfrm>
                  <a:custGeom>
                    <a:avLst/>
                    <a:gdLst>
                      <a:gd name="T0" fmla="*/ 0 w 4"/>
                      <a:gd name="T1" fmla="*/ 2 h 4"/>
                      <a:gd name="T2" fmla="*/ 2 w 4"/>
                      <a:gd name="T3" fmla="*/ 0 h 4"/>
                      <a:gd name="T4" fmla="*/ 4 w 4"/>
                      <a:gd name="T5" fmla="*/ 2 h 4"/>
                      <a:gd name="T6" fmla="*/ 2 w 4"/>
                      <a:gd name="T7" fmla="*/ 4 h 4"/>
                      <a:gd name="T8" fmla="*/ 0 w 4"/>
                      <a:gd name="T9" fmla="*/ 2 h 4"/>
                    </a:gdLst>
                    <a:ahLst/>
                    <a:cxnLst>
                      <a:cxn ang="0">
                        <a:pos x="T0" y="T1"/>
                      </a:cxn>
                      <a:cxn ang="0">
                        <a:pos x="T2" y="T3"/>
                      </a:cxn>
                      <a:cxn ang="0">
                        <a:pos x="T4" y="T5"/>
                      </a:cxn>
                      <a:cxn ang="0">
                        <a:pos x="T6" y="T7"/>
                      </a:cxn>
                      <a:cxn ang="0">
                        <a:pos x="T8" y="T9"/>
                      </a:cxn>
                    </a:cxnLst>
                    <a:rect l="0" t="0" r="r" b="b"/>
                    <a:pathLst>
                      <a:path w="4" h="4">
                        <a:moveTo>
                          <a:pt x="0" y="2"/>
                        </a:moveTo>
                        <a:cubicBezTo>
                          <a:pt x="0" y="1"/>
                          <a:pt x="1" y="0"/>
                          <a:pt x="2" y="0"/>
                        </a:cubicBezTo>
                        <a:cubicBezTo>
                          <a:pt x="3" y="0"/>
                          <a:pt x="4" y="1"/>
                          <a:pt x="4" y="2"/>
                        </a:cubicBezTo>
                        <a:cubicBezTo>
                          <a:pt x="4" y="4"/>
                          <a:pt x="3" y="4"/>
                          <a:pt x="2" y="4"/>
                        </a:cubicBezTo>
                        <a:cubicBezTo>
                          <a:pt x="1" y="4"/>
                          <a:pt x="0" y="3"/>
                          <a:pt x="0" y="2"/>
                        </a:cubicBezTo>
                        <a:close/>
                      </a:path>
                    </a:pathLst>
                  </a:custGeom>
                  <a:solidFill>
                    <a:srgbClr val="AFD1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grpSp>
            <p:sp>
              <p:nvSpPr>
                <p:cNvPr id="105" name="Freeform 31687">
                  <a:extLst>
                    <a:ext uri="{FF2B5EF4-FFF2-40B4-BE49-F238E27FC236}">
                      <a16:creationId xmlns:a16="http://schemas.microsoft.com/office/drawing/2014/main" id="{7760CE6B-DB15-46AF-8FD2-D751433FC314}"/>
                    </a:ext>
                  </a:extLst>
                </p:cNvPr>
                <p:cNvSpPr>
                  <a:spLocks/>
                </p:cNvSpPr>
                <p:nvPr/>
              </p:nvSpPr>
              <p:spPr bwMode="auto">
                <a:xfrm flipH="1">
                  <a:off x="1103702" y="2195323"/>
                  <a:ext cx="200791" cy="64793"/>
                </a:xfrm>
                <a:custGeom>
                  <a:avLst/>
                  <a:gdLst>
                    <a:gd name="T0" fmla="*/ 11 w 11"/>
                    <a:gd name="T1" fmla="*/ 3 h 7"/>
                    <a:gd name="T2" fmla="*/ 6 w 11"/>
                    <a:gd name="T3" fmla="*/ 7 h 7"/>
                    <a:gd name="T4" fmla="*/ 0 w 11"/>
                    <a:gd name="T5" fmla="*/ 4 h 7"/>
                    <a:gd name="T6" fmla="*/ 5 w 11"/>
                    <a:gd name="T7" fmla="*/ 0 h 7"/>
                    <a:gd name="T8" fmla="*/ 11 w 11"/>
                    <a:gd name="T9" fmla="*/ 3 h 7"/>
                  </a:gdLst>
                  <a:ahLst/>
                  <a:cxnLst>
                    <a:cxn ang="0">
                      <a:pos x="T0" y="T1"/>
                    </a:cxn>
                    <a:cxn ang="0">
                      <a:pos x="T2" y="T3"/>
                    </a:cxn>
                    <a:cxn ang="0">
                      <a:pos x="T4" y="T5"/>
                    </a:cxn>
                    <a:cxn ang="0">
                      <a:pos x="T6" y="T7"/>
                    </a:cxn>
                    <a:cxn ang="0">
                      <a:pos x="T8" y="T9"/>
                    </a:cxn>
                  </a:cxnLst>
                  <a:rect l="0" t="0" r="r" b="b"/>
                  <a:pathLst>
                    <a:path w="11" h="7">
                      <a:moveTo>
                        <a:pt x="11" y="3"/>
                      </a:moveTo>
                      <a:cubicBezTo>
                        <a:pt x="11" y="5"/>
                        <a:pt x="8" y="6"/>
                        <a:pt x="6" y="7"/>
                      </a:cubicBezTo>
                      <a:cubicBezTo>
                        <a:pt x="3" y="7"/>
                        <a:pt x="0" y="6"/>
                        <a:pt x="0" y="4"/>
                      </a:cubicBezTo>
                      <a:cubicBezTo>
                        <a:pt x="0" y="2"/>
                        <a:pt x="2" y="0"/>
                        <a:pt x="5" y="0"/>
                      </a:cubicBezTo>
                      <a:cubicBezTo>
                        <a:pt x="8" y="0"/>
                        <a:pt x="11" y="1"/>
                        <a:pt x="11" y="3"/>
                      </a:cubicBezTo>
                      <a:close/>
                    </a:path>
                  </a:pathLst>
                </a:custGeom>
                <a:solidFill>
                  <a:srgbClr val="FF9D78"/>
                </a:solidFill>
                <a:ln>
                  <a:noFill/>
                </a:ln>
              </p:spPr>
              <p:txBody>
                <a:bodyPr vert="horz" wrap="square" lIns="45720" tIns="22860" rIns="45720" bIns="22860" numCol="1" anchor="t" anchorCtr="0" compatLnSpc="1">
                  <a:prstTxWarp prst="textNoShape">
                    <a:avLst/>
                  </a:prstTxWarp>
                </a:bodyPr>
                <a:lstStyle/>
                <a:p>
                  <a:endParaRPr lang="en-US" sz="900"/>
                </a:p>
              </p:txBody>
            </p:sp>
            <p:sp>
              <p:nvSpPr>
                <p:cNvPr id="106" name="Freeform 383">
                  <a:extLst>
                    <a:ext uri="{FF2B5EF4-FFF2-40B4-BE49-F238E27FC236}">
                      <a16:creationId xmlns:a16="http://schemas.microsoft.com/office/drawing/2014/main" id="{D9D1BF96-ACB7-58FA-D261-F209EC4B6F4B}"/>
                    </a:ext>
                  </a:extLst>
                </p:cNvPr>
                <p:cNvSpPr>
                  <a:spLocks/>
                </p:cNvSpPr>
                <p:nvPr/>
              </p:nvSpPr>
              <p:spPr bwMode="auto">
                <a:xfrm flipH="1">
                  <a:off x="271771" y="1319160"/>
                  <a:ext cx="1364741" cy="710052"/>
                </a:xfrm>
                <a:custGeom>
                  <a:avLst/>
                  <a:gdLst>
                    <a:gd name="connsiteX0" fmla="*/ 649769 w 1364741"/>
                    <a:gd name="connsiteY0" fmla="*/ 0 h 710052"/>
                    <a:gd name="connsiteX1" fmla="*/ 34563 w 1364741"/>
                    <a:gd name="connsiteY1" fmla="*/ 132755 h 710052"/>
                    <a:gd name="connsiteX2" fmla="*/ 0 w 1364741"/>
                    <a:gd name="connsiteY2" fmla="*/ 152901 h 710052"/>
                    <a:gd name="connsiteX3" fmla="*/ 11432 w 1364741"/>
                    <a:gd name="connsiteY3" fmla="*/ 165070 h 710052"/>
                    <a:gd name="connsiteX4" fmla="*/ 71258 w 1364741"/>
                    <a:gd name="connsiteY4" fmla="*/ 212881 h 710052"/>
                    <a:gd name="connsiteX5" fmla="*/ 74150 w 1364741"/>
                    <a:gd name="connsiteY5" fmla="*/ 214518 h 710052"/>
                    <a:gd name="connsiteX6" fmla="*/ 72594 w 1364741"/>
                    <a:gd name="connsiteY6" fmla="*/ 222947 h 710052"/>
                    <a:gd name="connsiteX7" fmla="*/ 122083 w 1364741"/>
                    <a:gd name="connsiteY7" fmla="*/ 688329 h 710052"/>
                    <a:gd name="connsiteX8" fmla="*/ 219463 w 1364741"/>
                    <a:gd name="connsiteY8" fmla="*/ 274678 h 710052"/>
                    <a:gd name="connsiteX9" fmla="*/ 251743 w 1364741"/>
                    <a:gd name="connsiteY9" fmla="*/ 271521 h 710052"/>
                    <a:gd name="connsiteX10" fmla="*/ 268437 w 1364741"/>
                    <a:gd name="connsiteY10" fmla="*/ 267433 h 710052"/>
                    <a:gd name="connsiteX11" fmla="*/ 315785 w 1364741"/>
                    <a:gd name="connsiteY11" fmla="*/ 270728 h 710052"/>
                    <a:gd name="connsiteX12" fmla="*/ 549159 w 1364741"/>
                    <a:gd name="connsiteY12" fmla="*/ 247991 h 710052"/>
                    <a:gd name="connsiteX13" fmla="*/ 599620 w 1364741"/>
                    <a:gd name="connsiteY13" fmla="*/ 233318 h 710052"/>
                    <a:gd name="connsiteX14" fmla="*/ 614726 w 1364741"/>
                    <a:gd name="connsiteY14" fmla="*/ 232121 h 710052"/>
                    <a:gd name="connsiteX15" fmla="*/ 910345 w 1364741"/>
                    <a:gd name="connsiteY15" fmla="*/ 219706 h 710052"/>
                    <a:gd name="connsiteX16" fmla="*/ 1174858 w 1364741"/>
                    <a:gd name="connsiteY16" fmla="*/ 308025 h 710052"/>
                    <a:gd name="connsiteX17" fmla="*/ 1290924 w 1364741"/>
                    <a:gd name="connsiteY17" fmla="*/ 707576 h 710052"/>
                    <a:gd name="connsiteX18" fmla="*/ 1329599 w 1364741"/>
                    <a:gd name="connsiteY18" fmla="*/ 547773 h 710052"/>
                    <a:gd name="connsiteX19" fmla="*/ 1343229 w 1364741"/>
                    <a:gd name="connsiteY19" fmla="*/ 478360 h 710052"/>
                    <a:gd name="connsiteX20" fmla="*/ 1364741 w 1364741"/>
                    <a:gd name="connsiteY20" fmla="*/ 364627 h 710052"/>
                    <a:gd name="connsiteX21" fmla="*/ 1362678 w 1364741"/>
                    <a:gd name="connsiteY21" fmla="*/ 190015 h 710052"/>
                    <a:gd name="connsiteX22" fmla="*/ 1362651 w 1364741"/>
                    <a:gd name="connsiteY22" fmla="*/ 189688 h 710052"/>
                    <a:gd name="connsiteX23" fmla="*/ 1264975 w 1364741"/>
                    <a:gd name="connsiteY23" fmla="*/ 132755 h 710052"/>
                    <a:gd name="connsiteX24" fmla="*/ 649769 w 1364741"/>
                    <a:gd name="connsiteY24" fmla="*/ 0 h 710052"/>
                    <a:gd name="connsiteX0" fmla="*/ 649769 w 1364741"/>
                    <a:gd name="connsiteY0" fmla="*/ 0 h 710052"/>
                    <a:gd name="connsiteX1" fmla="*/ 34563 w 1364741"/>
                    <a:gd name="connsiteY1" fmla="*/ 132755 h 710052"/>
                    <a:gd name="connsiteX2" fmla="*/ 0 w 1364741"/>
                    <a:gd name="connsiteY2" fmla="*/ 152901 h 710052"/>
                    <a:gd name="connsiteX3" fmla="*/ 11432 w 1364741"/>
                    <a:gd name="connsiteY3" fmla="*/ 165070 h 710052"/>
                    <a:gd name="connsiteX4" fmla="*/ 71258 w 1364741"/>
                    <a:gd name="connsiteY4" fmla="*/ 212881 h 710052"/>
                    <a:gd name="connsiteX5" fmla="*/ 74150 w 1364741"/>
                    <a:gd name="connsiteY5" fmla="*/ 214518 h 710052"/>
                    <a:gd name="connsiteX6" fmla="*/ 72594 w 1364741"/>
                    <a:gd name="connsiteY6" fmla="*/ 222947 h 710052"/>
                    <a:gd name="connsiteX7" fmla="*/ 122083 w 1364741"/>
                    <a:gd name="connsiteY7" fmla="*/ 688329 h 710052"/>
                    <a:gd name="connsiteX8" fmla="*/ 219463 w 1364741"/>
                    <a:gd name="connsiteY8" fmla="*/ 274678 h 710052"/>
                    <a:gd name="connsiteX9" fmla="*/ 251743 w 1364741"/>
                    <a:gd name="connsiteY9" fmla="*/ 271521 h 710052"/>
                    <a:gd name="connsiteX10" fmla="*/ 268437 w 1364741"/>
                    <a:gd name="connsiteY10" fmla="*/ 267433 h 710052"/>
                    <a:gd name="connsiteX11" fmla="*/ 315785 w 1364741"/>
                    <a:gd name="connsiteY11" fmla="*/ 270728 h 710052"/>
                    <a:gd name="connsiteX12" fmla="*/ 549159 w 1364741"/>
                    <a:gd name="connsiteY12" fmla="*/ 247991 h 710052"/>
                    <a:gd name="connsiteX13" fmla="*/ 599620 w 1364741"/>
                    <a:gd name="connsiteY13" fmla="*/ 233318 h 710052"/>
                    <a:gd name="connsiteX14" fmla="*/ 614726 w 1364741"/>
                    <a:gd name="connsiteY14" fmla="*/ 232121 h 710052"/>
                    <a:gd name="connsiteX15" fmla="*/ 910345 w 1364741"/>
                    <a:gd name="connsiteY15" fmla="*/ 219706 h 710052"/>
                    <a:gd name="connsiteX16" fmla="*/ 1174858 w 1364741"/>
                    <a:gd name="connsiteY16" fmla="*/ 308025 h 710052"/>
                    <a:gd name="connsiteX17" fmla="*/ 1290924 w 1364741"/>
                    <a:gd name="connsiteY17" fmla="*/ 707576 h 710052"/>
                    <a:gd name="connsiteX18" fmla="*/ 1329599 w 1364741"/>
                    <a:gd name="connsiteY18" fmla="*/ 547773 h 710052"/>
                    <a:gd name="connsiteX19" fmla="*/ 1343229 w 1364741"/>
                    <a:gd name="connsiteY19" fmla="*/ 478360 h 710052"/>
                    <a:gd name="connsiteX20" fmla="*/ 1364741 w 1364741"/>
                    <a:gd name="connsiteY20" fmla="*/ 364627 h 710052"/>
                    <a:gd name="connsiteX21" fmla="*/ 1362678 w 1364741"/>
                    <a:gd name="connsiteY21" fmla="*/ 190015 h 710052"/>
                    <a:gd name="connsiteX22" fmla="*/ 1298256 w 1364741"/>
                    <a:gd name="connsiteY22" fmla="*/ 202567 h 710052"/>
                    <a:gd name="connsiteX23" fmla="*/ 1264975 w 1364741"/>
                    <a:gd name="connsiteY23" fmla="*/ 132755 h 710052"/>
                    <a:gd name="connsiteX24" fmla="*/ 649769 w 1364741"/>
                    <a:gd name="connsiteY24" fmla="*/ 0 h 710052"/>
                    <a:gd name="connsiteX0" fmla="*/ 649769 w 1364741"/>
                    <a:gd name="connsiteY0" fmla="*/ 0 h 710052"/>
                    <a:gd name="connsiteX1" fmla="*/ 34563 w 1364741"/>
                    <a:gd name="connsiteY1" fmla="*/ 132755 h 710052"/>
                    <a:gd name="connsiteX2" fmla="*/ 0 w 1364741"/>
                    <a:gd name="connsiteY2" fmla="*/ 152901 h 710052"/>
                    <a:gd name="connsiteX3" fmla="*/ 11432 w 1364741"/>
                    <a:gd name="connsiteY3" fmla="*/ 165070 h 710052"/>
                    <a:gd name="connsiteX4" fmla="*/ 71258 w 1364741"/>
                    <a:gd name="connsiteY4" fmla="*/ 212881 h 710052"/>
                    <a:gd name="connsiteX5" fmla="*/ 74150 w 1364741"/>
                    <a:gd name="connsiteY5" fmla="*/ 214518 h 710052"/>
                    <a:gd name="connsiteX6" fmla="*/ 72594 w 1364741"/>
                    <a:gd name="connsiteY6" fmla="*/ 222947 h 710052"/>
                    <a:gd name="connsiteX7" fmla="*/ 122083 w 1364741"/>
                    <a:gd name="connsiteY7" fmla="*/ 688329 h 710052"/>
                    <a:gd name="connsiteX8" fmla="*/ 219463 w 1364741"/>
                    <a:gd name="connsiteY8" fmla="*/ 274678 h 710052"/>
                    <a:gd name="connsiteX9" fmla="*/ 251743 w 1364741"/>
                    <a:gd name="connsiteY9" fmla="*/ 271521 h 710052"/>
                    <a:gd name="connsiteX10" fmla="*/ 268437 w 1364741"/>
                    <a:gd name="connsiteY10" fmla="*/ 267433 h 710052"/>
                    <a:gd name="connsiteX11" fmla="*/ 315785 w 1364741"/>
                    <a:gd name="connsiteY11" fmla="*/ 270728 h 710052"/>
                    <a:gd name="connsiteX12" fmla="*/ 549159 w 1364741"/>
                    <a:gd name="connsiteY12" fmla="*/ 247991 h 710052"/>
                    <a:gd name="connsiteX13" fmla="*/ 599620 w 1364741"/>
                    <a:gd name="connsiteY13" fmla="*/ 233318 h 710052"/>
                    <a:gd name="connsiteX14" fmla="*/ 614726 w 1364741"/>
                    <a:gd name="connsiteY14" fmla="*/ 232121 h 710052"/>
                    <a:gd name="connsiteX15" fmla="*/ 910345 w 1364741"/>
                    <a:gd name="connsiteY15" fmla="*/ 219706 h 710052"/>
                    <a:gd name="connsiteX16" fmla="*/ 1174858 w 1364741"/>
                    <a:gd name="connsiteY16" fmla="*/ 308025 h 710052"/>
                    <a:gd name="connsiteX17" fmla="*/ 1290924 w 1364741"/>
                    <a:gd name="connsiteY17" fmla="*/ 707576 h 710052"/>
                    <a:gd name="connsiteX18" fmla="*/ 1329599 w 1364741"/>
                    <a:gd name="connsiteY18" fmla="*/ 547773 h 710052"/>
                    <a:gd name="connsiteX19" fmla="*/ 1343229 w 1364741"/>
                    <a:gd name="connsiteY19" fmla="*/ 478360 h 710052"/>
                    <a:gd name="connsiteX20" fmla="*/ 1364741 w 1364741"/>
                    <a:gd name="connsiteY20" fmla="*/ 364627 h 710052"/>
                    <a:gd name="connsiteX21" fmla="*/ 1298256 w 1364741"/>
                    <a:gd name="connsiteY21" fmla="*/ 202567 h 710052"/>
                    <a:gd name="connsiteX22" fmla="*/ 1264975 w 1364741"/>
                    <a:gd name="connsiteY22" fmla="*/ 132755 h 710052"/>
                    <a:gd name="connsiteX23" fmla="*/ 649769 w 1364741"/>
                    <a:gd name="connsiteY23" fmla="*/ 0 h 710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364741" h="710052">
                      <a:moveTo>
                        <a:pt x="649769" y="0"/>
                      </a:moveTo>
                      <a:cubicBezTo>
                        <a:pt x="421883" y="0"/>
                        <a:pt x="210177" y="48940"/>
                        <a:pt x="34563" y="132755"/>
                      </a:cubicBezTo>
                      <a:lnTo>
                        <a:pt x="0" y="152901"/>
                      </a:lnTo>
                      <a:lnTo>
                        <a:pt x="11432" y="165070"/>
                      </a:lnTo>
                      <a:cubicBezTo>
                        <a:pt x="27936" y="181700"/>
                        <a:pt x="48566" y="198330"/>
                        <a:pt x="71258" y="212881"/>
                      </a:cubicBezTo>
                      <a:lnTo>
                        <a:pt x="74150" y="214518"/>
                      </a:lnTo>
                      <a:lnTo>
                        <a:pt x="72594" y="222947"/>
                      </a:lnTo>
                      <a:cubicBezTo>
                        <a:pt x="50527" y="401941"/>
                        <a:pt x="122083" y="688329"/>
                        <a:pt x="122083" y="688329"/>
                      </a:cubicBezTo>
                      <a:cubicBezTo>
                        <a:pt x="208689" y="553705"/>
                        <a:pt x="219463" y="274678"/>
                        <a:pt x="219463" y="274678"/>
                      </a:cubicBezTo>
                      <a:cubicBezTo>
                        <a:pt x="230272" y="274678"/>
                        <a:pt x="241089" y="273475"/>
                        <a:pt x="251743" y="271521"/>
                      </a:cubicBezTo>
                      <a:lnTo>
                        <a:pt x="268437" y="267433"/>
                      </a:lnTo>
                      <a:lnTo>
                        <a:pt x="315785" y="270728"/>
                      </a:lnTo>
                      <a:cubicBezTo>
                        <a:pt x="393920" y="273716"/>
                        <a:pt x="473086" y="266830"/>
                        <a:pt x="549159" y="247991"/>
                      </a:cubicBezTo>
                      <a:lnTo>
                        <a:pt x="599620" y="233318"/>
                      </a:lnTo>
                      <a:lnTo>
                        <a:pt x="614726" y="232121"/>
                      </a:lnTo>
                      <a:cubicBezTo>
                        <a:pt x="726070" y="223213"/>
                        <a:pt x="840651" y="214525"/>
                        <a:pt x="910345" y="219706"/>
                      </a:cubicBezTo>
                      <a:cubicBezTo>
                        <a:pt x="1049733" y="230067"/>
                        <a:pt x="1109772" y="244475"/>
                        <a:pt x="1174858" y="308025"/>
                      </a:cubicBezTo>
                      <a:cubicBezTo>
                        <a:pt x="1228868" y="519637"/>
                        <a:pt x="1261999" y="683585"/>
                        <a:pt x="1290924" y="707576"/>
                      </a:cubicBezTo>
                      <a:cubicBezTo>
                        <a:pt x="1312618" y="725570"/>
                        <a:pt x="1315578" y="642780"/>
                        <a:pt x="1329599" y="547773"/>
                      </a:cubicBezTo>
                      <a:lnTo>
                        <a:pt x="1343229" y="478360"/>
                      </a:lnTo>
                      <a:lnTo>
                        <a:pt x="1364741" y="364627"/>
                      </a:lnTo>
                      <a:cubicBezTo>
                        <a:pt x="1357246" y="318662"/>
                        <a:pt x="1314884" y="241212"/>
                        <a:pt x="1298256" y="202567"/>
                      </a:cubicBezTo>
                      <a:cubicBezTo>
                        <a:pt x="1265697" y="183589"/>
                        <a:pt x="1297534" y="151733"/>
                        <a:pt x="1264975" y="132755"/>
                      </a:cubicBezTo>
                      <a:cubicBezTo>
                        <a:pt x="1089361" y="48940"/>
                        <a:pt x="877656" y="0"/>
                        <a:pt x="649769" y="0"/>
                      </a:cubicBezTo>
                      <a:close/>
                    </a:path>
                  </a:pathLst>
                </a:custGeom>
                <a:solidFill>
                  <a:srgbClr val="5A4945"/>
                </a:solidFill>
                <a:ln>
                  <a:noFill/>
                </a:ln>
              </p:spPr>
              <p:txBody>
                <a:bodyPr vert="horz" wrap="square" lIns="45720" tIns="22860" rIns="45720" bIns="22860" numCol="1" anchor="t" anchorCtr="0" compatLnSpc="1">
                  <a:prstTxWarp prst="textNoShape">
                    <a:avLst/>
                  </a:prstTxWarp>
                  <a:noAutofit/>
                </a:bodyPr>
                <a:lstStyle/>
                <a:p>
                  <a:endParaRPr lang="en-US" sz="900"/>
                </a:p>
              </p:txBody>
            </p:sp>
            <p:sp>
              <p:nvSpPr>
                <p:cNvPr id="107" name="Freeform 384">
                  <a:extLst>
                    <a:ext uri="{FF2B5EF4-FFF2-40B4-BE49-F238E27FC236}">
                      <a16:creationId xmlns:a16="http://schemas.microsoft.com/office/drawing/2014/main" id="{EF30D737-4021-37D6-B4B8-030990CAE166}"/>
                    </a:ext>
                  </a:extLst>
                </p:cNvPr>
                <p:cNvSpPr>
                  <a:spLocks/>
                </p:cNvSpPr>
                <p:nvPr/>
              </p:nvSpPr>
              <p:spPr bwMode="auto">
                <a:xfrm rot="967563" flipH="1">
                  <a:off x="334362" y="934202"/>
                  <a:ext cx="1338436" cy="1121848"/>
                </a:xfrm>
                <a:custGeom>
                  <a:avLst/>
                  <a:gdLst>
                    <a:gd name="connsiteX0" fmla="*/ 822876 w 1503164"/>
                    <a:gd name="connsiteY0" fmla="*/ 26563 h 1259919"/>
                    <a:gd name="connsiteX1" fmla="*/ 781368 w 1503164"/>
                    <a:gd name="connsiteY1" fmla="*/ 17194 h 1259919"/>
                    <a:gd name="connsiteX2" fmla="*/ 587700 w 1503164"/>
                    <a:gd name="connsiteY2" fmla="*/ 68776 h 1259919"/>
                    <a:gd name="connsiteX3" fmla="*/ 432765 w 1503164"/>
                    <a:gd name="connsiteY3" fmla="*/ 0 h 1259919"/>
                    <a:gd name="connsiteX4" fmla="*/ 303653 w 1503164"/>
                    <a:gd name="connsiteY4" fmla="*/ 85970 h 1259919"/>
                    <a:gd name="connsiteX5" fmla="*/ 97073 w 1503164"/>
                    <a:gd name="connsiteY5" fmla="*/ 68776 h 1259919"/>
                    <a:gd name="connsiteX6" fmla="*/ 85347 w 1503164"/>
                    <a:gd name="connsiteY6" fmla="*/ 78853 h 1259919"/>
                    <a:gd name="connsiteX7" fmla="*/ 71906 w 1503164"/>
                    <a:gd name="connsiteY7" fmla="*/ 84951 h 1259919"/>
                    <a:gd name="connsiteX8" fmla="*/ 125810 w 1503164"/>
                    <a:gd name="connsiteY8" fmla="*/ 626120 h 1259919"/>
                    <a:gd name="connsiteX9" fmla="*/ 1160588 w 1503164"/>
                    <a:gd name="connsiteY9" fmla="*/ 652798 h 1259919"/>
                    <a:gd name="connsiteX10" fmla="*/ 1361511 w 1503164"/>
                    <a:gd name="connsiteY10" fmla="*/ 1255902 h 1259919"/>
                    <a:gd name="connsiteX11" fmla="*/ 1394728 w 1503164"/>
                    <a:gd name="connsiteY11" fmla="*/ 507067 h 1259919"/>
                    <a:gd name="connsiteX12" fmla="*/ 1376329 w 1503164"/>
                    <a:gd name="connsiteY12" fmla="*/ 489415 h 1259919"/>
                    <a:gd name="connsiteX13" fmla="*/ 1410754 w 1503164"/>
                    <a:gd name="connsiteY13" fmla="*/ 464331 h 1259919"/>
                    <a:gd name="connsiteX14" fmla="*/ 1433916 w 1503164"/>
                    <a:gd name="connsiteY14" fmla="*/ 416251 h 1259919"/>
                    <a:gd name="connsiteX15" fmla="*/ 1341930 w 1503164"/>
                    <a:gd name="connsiteY15" fmla="*/ 441550 h 1259919"/>
                    <a:gd name="connsiteX16" fmla="*/ 1329783 w 1503164"/>
                    <a:gd name="connsiteY16" fmla="*/ 448271 h 1259919"/>
                    <a:gd name="connsiteX17" fmla="*/ 1301709 w 1503164"/>
                    <a:gd name="connsiteY17" fmla="*/ 430929 h 1259919"/>
                    <a:gd name="connsiteX18" fmla="*/ 1313300 w 1503164"/>
                    <a:gd name="connsiteY18" fmla="*/ 417596 h 1259919"/>
                    <a:gd name="connsiteX19" fmla="*/ 1405008 w 1503164"/>
                    <a:gd name="connsiteY19" fmla="*/ 223382 h 1259919"/>
                    <a:gd name="connsiteX20" fmla="*/ 1267870 w 1503164"/>
                    <a:gd name="connsiteY20" fmla="*/ 368243 h 1259919"/>
                    <a:gd name="connsiteX21" fmla="*/ 1259400 w 1503164"/>
                    <a:gd name="connsiteY21" fmla="*/ 384364 h 1259919"/>
                    <a:gd name="connsiteX22" fmla="*/ 1244665 w 1503164"/>
                    <a:gd name="connsiteY22" fmla="*/ 350945 h 1259919"/>
                    <a:gd name="connsiteX23" fmla="*/ 1151293 w 1503164"/>
                    <a:gd name="connsiteY23" fmla="*/ 261915 h 1259919"/>
                    <a:gd name="connsiteX24" fmla="*/ 1145735 w 1503164"/>
                    <a:gd name="connsiteY24" fmla="*/ 259255 h 1259919"/>
                    <a:gd name="connsiteX25" fmla="*/ 1147926 w 1503164"/>
                    <a:gd name="connsiteY25" fmla="*/ 233865 h 1259919"/>
                    <a:gd name="connsiteX26" fmla="*/ 1000859 w 1503164"/>
                    <a:gd name="connsiteY26" fmla="*/ 111761 h 1259919"/>
                    <a:gd name="connsiteX27" fmla="*/ 884658 w 1503164"/>
                    <a:gd name="connsiteY27" fmla="*/ 120358 h 1259919"/>
                    <a:gd name="connsiteX28" fmla="*/ 822876 w 1503164"/>
                    <a:gd name="connsiteY28" fmla="*/ 26563 h 1259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503164" h="1259919">
                      <a:moveTo>
                        <a:pt x="822876" y="26563"/>
                      </a:moveTo>
                      <a:cubicBezTo>
                        <a:pt x="811225" y="22567"/>
                        <a:pt x="797507" y="19343"/>
                        <a:pt x="781368" y="17194"/>
                      </a:cubicBezTo>
                      <a:cubicBezTo>
                        <a:pt x="652256" y="0"/>
                        <a:pt x="587700" y="68776"/>
                        <a:pt x="587700" y="68776"/>
                      </a:cubicBezTo>
                      <a:cubicBezTo>
                        <a:pt x="587700" y="68776"/>
                        <a:pt x="548966" y="0"/>
                        <a:pt x="432765" y="0"/>
                      </a:cubicBezTo>
                      <a:cubicBezTo>
                        <a:pt x="316564" y="8597"/>
                        <a:pt x="303653" y="85970"/>
                        <a:pt x="303653" y="85970"/>
                      </a:cubicBezTo>
                      <a:cubicBezTo>
                        <a:pt x="303653" y="85970"/>
                        <a:pt x="226185" y="0"/>
                        <a:pt x="97073" y="68776"/>
                      </a:cubicBezTo>
                      <a:lnTo>
                        <a:pt x="85347" y="78853"/>
                      </a:lnTo>
                      <a:lnTo>
                        <a:pt x="71906" y="84951"/>
                      </a:lnTo>
                      <a:cubicBezTo>
                        <a:pt x="6890" y="138271"/>
                        <a:pt x="-72200" y="364491"/>
                        <a:pt x="125810" y="626120"/>
                      </a:cubicBezTo>
                      <a:cubicBezTo>
                        <a:pt x="352106" y="925126"/>
                        <a:pt x="1006657" y="608292"/>
                        <a:pt x="1160588" y="652798"/>
                      </a:cubicBezTo>
                      <a:cubicBezTo>
                        <a:pt x="1328566" y="720830"/>
                        <a:pt x="1270497" y="1210122"/>
                        <a:pt x="1361511" y="1255902"/>
                      </a:cubicBezTo>
                      <a:cubicBezTo>
                        <a:pt x="1436602" y="1311676"/>
                        <a:pt x="1619775" y="772788"/>
                        <a:pt x="1394728" y="507067"/>
                      </a:cubicBezTo>
                      <a:lnTo>
                        <a:pt x="1376329" y="489415"/>
                      </a:lnTo>
                      <a:lnTo>
                        <a:pt x="1410754" y="464331"/>
                      </a:lnTo>
                      <a:cubicBezTo>
                        <a:pt x="1430338" y="446930"/>
                        <a:pt x="1440606" y="429718"/>
                        <a:pt x="1433916" y="416251"/>
                      </a:cubicBezTo>
                      <a:cubicBezTo>
                        <a:pt x="1440070" y="394967"/>
                        <a:pt x="1391769" y="415598"/>
                        <a:pt x="1341930" y="441550"/>
                      </a:cubicBezTo>
                      <a:lnTo>
                        <a:pt x="1329783" y="448271"/>
                      </a:lnTo>
                      <a:lnTo>
                        <a:pt x="1301709" y="430929"/>
                      </a:lnTo>
                      <a:lnTo>
                        <a:pt x="1313300" y="417596"/>
                      </a:lnTo>
                      <a:cubicBezTo>
                        <a:pt x="1377458" y="341547"/>
                        <a:pt x="1453846" y="237502"/>
                        <a:pt x="1405008" y="223382"/>
                      </a:cubicBezTo>
                      <a:cubicBezTo>
                        <a:pt x="1365939" y="212086"/>
                        <a:pt x="1312020" y="288752"/>
                        <a:pt x="1267870" y="368243"/>
                      </a:cubicBezTo>
                      <a:lnTo>
                        <a:pt x="1259400" y="384364"/>
                      </a:lnTo>
                      <a:lnTo>
                        <a:pt x="1244665" y="350945"/>
                      </a:lnTo>
                      <a:cubicBezTo>
                        <a:pt x="1221763" y="313958"/>
                        <a:pt x="1189688" y="284754"/>
                        <a:pt x="1151293" y="261915"/>
                      </a:cubicBezTo>
                      <a:lnTo>
                        <a:pt x="1145735" y="259255"/>
                      </a:lnTo>
                      <a:lnTo>
                        <a:pt x="1147926" y="233865"/>
                      </a:lnTo>
                      <a:cubicBezTo>
                        <a:pt x="1138848" y="176238"/>
                        <a:pt x="1088010" y="124656"/>
                        <a:pt x="1000859" y="111761"/>
                      </a:cubicBezTo>
                      <a:cubicBezTo>
                        <a:pt x="936303" y="103164"/>
                        <a:pt x="884658" y="120358"/>
                        <a:pt x="884658" y="120358"/>
                      </a:cubicBezTo>
                      <a:cubicBezTo>
                        <a:pt x="884658" y="120358"/>
                        <a:pt x="904428" y="54537"/>
                        <a:pt x="822876" y="26563"/>
                      </a:cubicBezTo>
                      <a:close/>
                    </a:path>
                  </a:pathLst>
                </a:custGeom>
                <a:solidFill>
                  <a:srgbClr val="705B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en-US"/>
                </a:p>
              </p:txBody>
            </p:sp>
            <p:sp>
              <p:nvSpPr>
                <p:cNvPr id="108" name="Freeform 133">
                  <a:extLst>
                    <a:ext uri="{FF2B5EF4-FFF2-40B4-BE49-F238E27FC236}">
                      <a16:creationId xmlns:a16="http://schemas.microsoft.com/office/drawing/2014/main" id="{4ACA9BBB-A9FF-4979-8EE3-F22B5777E756}"/>
                    </a:ext>
                  </a:extLst>
                </p:cNvPr>
                <p:cNvSpPr>
                  <a:spLocks/>
                </p:cNvSpPr>
                <p:nvPr/>
              </p:nvSpPr>
              <p:spPr bwMode="auto">
                <a:xfrm>
                  <a:off x="793593" y="2188852"/>
                  <a:ext cx="281550" cy="102382"/>
                </a:xfrm>
                <a:custGeom>
                  <a:avLst/>
                  <a:gdLst>
                    <a:gd name="T0" fmla="*/ 23 w 26"/>
                    <a:gd name="T1" fmla="*/ 2 h 9"/>
                    <a:gd name="T2" fmla="*/ 3 w 26"/>
                    <a:gd name="T3" fmla="*/ 2 h 9"/>
                    <a:gd name="T4" fmla="*/ 13 w 26"/>
                    <a:gd name="T5" fmla="*/ 9 h 9"/>
                    <a:gd name="T6" fmla="*/ 23 w 26"/>
                    <a:gd name="T7" fmla="*/ 2 h 9"/>
                  </a:gdLst>
                  <a:ahLst/>
                  <a:cxnLst>
                    <a:cxn ang="0">
                      <a:pos x="T0" y="T1"/>
                    </a:cxn>
                    <a:cxn ang="0">
                      <a:pos x="T2" y="T3"/>
                    </a:cxn>
                    <a:cxn ang="0">
                      <a:pos x="T4" y="T5"/>
                    </a:cxn>
                    <a:cxn ang="0">
                      <a:pos x="T6" y="T7"/>
                    </a:cxn>
                  </a:cxnLst>
                  <a:rect l="0" t="0" r="r" b="b"/>
                  <a:pathLst>
                    <a:path w="26" h="9">
                      <a:moveTo>
                        <a:pt x="23" y="2"/>
                      </a:moveTo>
                      <a:cubicBezTo>
                        <a:pt x="19" y="0"/>
                        <a:pt x="6" y="0"/>
                        <a:pt x="3" y="2"/>
                      </a:cubicBezTo>
                      <a:cubicBezTo>
                        <a:pt x="0" y="3"/>
                        <a:pt x="10" y="9"/>
                        <a:pt x="13" y="9"/>
                      </a:cubicBezTo>
                      <a:cubicBezTo>
                        <a:pt x="16" y="9"/>
                        <a:pt x="26" y="3"/>
                        <a:pt x="23" y="2"/>
                      </a:cubicBezTo>
                    </a:path>
                  </a:pathLst>
                </a:custGeom>
                <a:solidFill>
                  <a:srgbClr val="ED90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grpSp>
          <p:sp>
            <p:nvSpPr>
              <p:cNvPr id="87" name="Freeform 756">
                <a:extLst>
                  <a:ext uri="{FF2B5EF4-FFF2-40B4-BE49-F238E27FC236}">
                    <a16:creationId xmlns:a16="http://schemas.microsoft.com/office/drawing/2014/main" id="{4DB08989-FE76-C29F-8B3E-C5D1BA1806EE}"/>
                  </a:ext>
                </a:extLst>
              </p:cNvPr>
              <p:cNvSpPr>
                <a:spLocks noEditPoints="1"/>
              </p:cNvSpPr>
              <p:nvPr/>
            </p:nvSpPr>
            <p:spPr bwMode="auto">
              <a:xfrm>
                <a:off x="2179637" y="3151648"/>
                <a:ext cx="1776954" cy="872115"/>
              </a:xfrm>
              <a:custGeom>
                <a:avLst/>
                <a:gdLst>
                  <a:gd name="T0" fmla="*/ 51 w 62"/>
                  <a:gd name="T1" fmla="*/ 0 h 26"/>
                  <a:gd name="T2" fmla="*/ 61 w 62"/>
                  <a:gd name="T3" fmla="*/ 2 h 26"/>
                  <a:gd name="T4" fmla="*/ 62 w 62"/>
                  <a:gd name="T5" fmla="*/ 3 h 26"/>
                  <a:gd name="T6" fmla="*/ 62 w 62"/>
                  <a:gd name="T7" fmla="*/ 8 h 26"/>
                  <a:gd name="T8" fmla="*/ 61 w 62"/>
                  <a:gd name="T9" fmla="*/ 10 h 26"/>
                  <a:gd name="T10" fmla="*/ 61 w 62"/>
                  <a:gd name="T11" fmla="*/ 11 h 26"/>
                  <a:gd name="T12" fmla="*/ 58 w 62"/>
                  <a:gd name="T13" fmla="*/ 21 h 26"/>
                  <a:gd name="T14" fmla="*/ 53 w 62"/>
                  <a:gd name="T15" fmla="*/ 25 h 26"/>
                  <a:gd name="T16" fmla="*/ 42 w 62"/>
                  <a:gd name="T17" fmla="*/ 25 h 26"/>
                  <a:gd name="T18" fmla="*/ 37 w 62"/>
                  <a:gd name="T19" fmla="*/ 21 h 26"/>
                  <a:gd name="T20" fmla="*/ 34 w 62"/>
                  <a:gd name="T21" fmla="*/ 15 h 26"/>
                  <a:gd name="T22" fmla="*/ 33 w 62"/>
                  <a:gd name="T23" fmla="*/ 7 h 26"/>
                  <a:gd name="T24" fmla="*/ 31 w 62"/>
                  <a:gd name="T25" fmla="*/ 6 h 26"/>
                  <a:gd name="T26" fmla="*/ 29 w 62"/>
                  <a:gd name="T27" fmla="*/ 7 h 26"/>
                  <a:gd name="T28" fmla="*/ 29 w 62"/>
                  <a:gd name="T29" fmla="*/ 9 h 26"/>
                  <a:gd name="T30" fmla="*/ 25 w 62"/>
                  <a:gd name="T31" fmla="*/ 21 h 26"/>
                  <a:gd name="T32" fmla="*/ 19 w 62"/>
                  <a:gd name="T33" fmla="*/ 25 h 26"/>
                  <a:gd name="T34" fmla="*/ 10 w 62"/>
                  <a:gd name="T35" fmla="*/ 26 h 26"/>
                  <a:gd name="T36" fmla="*/ 4 w 62"/>
                  <a:gd name="T37" fmla="*/ 21 h 26"/>
                  <a:gd name="T38" fmla="*/ 1 w 62"/>
                  <a:gd name="T39" fmla="*/ 11 h 26"/>
                  <a:gd name="T40" fmla="*/ 1 w 62"/>
                  <a:gd name="T41" fmla="*/ 9 h 26"/>
                  <a:gd name="T42" fmla="*/ 0 w 62"/>
                  <a:gd name="T43" fmla="*/ 8 h 26"/>
                  <a:gd name="T44" fmla="*/ 0 w 62"/>
                  <a:gd name="T45" fmla="*/ 3 h 26"/>
                  <a:gd name="T46" fmla="*/ 2 w 62"/>
                  <a:gd name="T47" fmla="*/ 1 h 26"/>
                  <a:gd name="T48" fmla="*/ 10 w 62"/>
                  <a:gd name="T49" fmla="*/ 0 h 26"/>
                  <a:gd name="T50" fmla="*/ 24 w 62"/>
                  <a:gd name="T51" fmla="*/ 1 h 26"/>
                  <a:gd name="T52" fmla="*/ 36 w 62"/>
                  <a:gd name="T53" fmla="*/ 1 h 26"/>
                  <a:gd name="T54" fmla="*/ 46 w 62"/>
                  <a:gd name="T55" fmla="*/ 0 h 26"/>
                  <a:gd name="T56" fmla="*/ 51 w 62"/>
                  <a:gd name="T57" fmla="*/ 0 h 26"/>
                  <a:gd name="T58" fmla="*/ 38 w 62"/>
                  <a:gd name="T59" fmla="*/ 4 h 26"/>
                  <a:gd name="T60" fmla="*/ 35 w 62"/>
                  <a:gd name="T61" fmla="*/ 9 h 26"/>
                  <a:gd name="T62" fmla="*/ 38 w 62"/>
                  <a:gd name="T63" fmla="*/ 20 h 26"/>
                  <a:gd name="T64" fmla="*/ 44 w 62"/>
                  <a:gd name="T65" fmla="*/ 23 h 26"/>
                  <a:gd name="T66" fmla="*/ 53 w 62"/>
                  <a:gd name="T67" fmla="*/ 23 h 26"/>
                  <a:gd name="T68" fmla="*/ 56 w 62"/>
                  <a:gd name="T69" fmla="*/ 21 h 26"/>
                  <a:gd name="T70" fmla="*/ 57 w 62"/>
                  <a:gd name="T71" fmla="*/ 6 h 26"/>
                  <a:gd name="T72" fmla="*/ 55 w 62"/>
                  <a:gd name="T73" fmla="*/ 4 h 26"/>
                  <a:gd name="T74" fmla="*/ 49 w 62"/>
                  <a:gd name="T75" fmla="*/ 3 h 26"/>
                  <a:gd name="T76" fmla="*/ 45 w 62"/>
                  <a:gd name="T77" fmla="*/ 2 h 26"/>
                  <a:gd name="T78" fmla="*/ 38 w 62"/>
                  <a:gd name="T79" fmla="*/ 4 h 26"/>
                  <a:gd name="T80" fmla="*/ 20 w 62"/>
                  <a:gd name="T81" fmla="*/ 23 h 26"/>
                  <a:gd name="T82" fmla="*/ 23 w 62"/>
                  <a:gd name="T83" fmla="*/ 21 h 26"/>
                  <a:gd name="T84" fmla="*/ 27 w 62"/>
                  <a:gd name="T85" fmla="*/ 8 h 26"/>
                  <a:gd name="T86" fmla="*/ 24 w 62"/>
                  <a:gd name="T87" fmla="*/ 4 h 26"/>
                  <a:gd name="T88" fmla="*/ 17 w 62"/>
                  <a:gd name="T89" fmla="*/ 2 h 26"/>
                  <a:gd name="T90" fmla="*/ 8 w 62"/>
                  <a:gd name="T91" fmla="*/ 3 h 26"/>
                  <a:gd name="T92" fmla="*/ 6 w 62"/>
                  <a:gd name="T93" fmla="*/ 5 h 26"/>
                  <a:gd name="T94" fmla="*/ 4 w 62"/>
                  <a:gd name="T95" fmla="*/ 8 h 26"/>
                  <a:gd name="T96" fmla="*/ 5 w 62"/>
                  <a:gd name="T97" fmla="*/ 20 h 26"/>
                  <a:gd name="T98" fmla="*/ 11 w 62"/>
                  <a:gd name="T99" fmla="*/ 24 h 26"/>
                  <a:gd name="T100" fmla="*/ 14 w 62"/>
                  <a:gd name="T101" fmla="*/ 24 h 26"/>
                  <a:gd name="T102" fmla="*/ 20 w 62"/>
                  <a:gd name="T103" fmla="*/ 2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2" h="26">
                    <a:moveTo>
                      <a:pt x="51" y="0"/>
                    </a:moveTo>
                    <a:cubicBezTo>
                      <a:pt x="54" y="0"/>
                      <a:pt x="57" y="1"/>
                      <a:pt x="61" y="2"/>
                    </a:cubicBezTo>
                    <a:cubicBezTo>
                      <a:pt x="61" y="2"/>
                      <a:pt x="62" y="2"/>
                      <a:pt x="62" y="3"/>
                    </a:cubicBezTo>
                    <a:cubicBezTo>
                      <a:pt x="62" y="5"/>
                      <a:pt x="62" y="6"/>
                      <a:pt x="62" y="8"/>
                    </a:cubicBezTo>
                    <a:cubicBezTo>
                      <a:pt x="62" y="9"/>
                      <a:pt x="61" y="9"/>
                      <a:pt x="61" y="10"/>
                    </a:cubicBezTo>
                    <a:cubicBezTo>
                      <a:pt x="61" y="10"/>
                      <a:pt x="61" y="10"/>
                      <a:pt x="61" y="11"/>
                    </a:cubicBezTo>
                    <a:cubicBezTo>
                      <a:pt x="60" y="13"/>
                      <a:pt x="59" y="18"/>
                      <a:pt x="58" y="21"/>
                    </a:cubicBezTo>
                    <a:cubicBezTo>
                      <a:pt x="57" y="24"/>
                      <a:pt x="55" y="25"/>
                      <a:pt x="53" y="25"/>
                    </a:cubicBezTo>
                    <a:cubicBezTo>
                      <a:pt x="49" y="26"/>
                      <a:pt x="46" y="26"/>
                      <a:pt x="42" y="25"/>
                    </a:cubicBezTo>
                    <a:cubicBezTo>
                      <a:pt x="40" y="24"/>
                      <a:pt x="38" y="23"/>
                      <a:pt x="37" y="21"/>
                    </a:cubicBezTo>
                    <a:cubicBezTo>
                      <a:pt x="36" y="19"/>
                      <a:pt x="35" y="17"/>
                      <a:pt x="34" y="15"/>
                    </a:cubicBezTo>
                    <a:cubicBezTo>
                      <a:pt x="34" y="13"/>
                      <a:pt x="33" y="9"/>
                      <a:pt x="33" y="7"/>
                    </a:cubicBezTo>
                    <a:cubicBezTo>
                      <a:pt x="32" y="6"/>
                      <a:pt x="32" y="6"/>
                      <a:pt x="31" y="6"/>
                    </a:cubicBezTo>
                    <a:cubicBezTo>
                      <a:pt x="30" y="6"/>
                      <a:pt x="30" y="6"/>
                      <a:pt x="29" y="7"/>
                    </a:cubicBezTo>
                    <a:cubicBezTo>
                      <a:pt x="29" y="7"/>
                      <a:pt x="29" y="8"/>
                      <a:pt x="29" y="9"/>
                    </a:cubicBezTo>
                    <a:cubicBezTo>
                      <a:pt x="28" y="12"/>
                      <a:pt x="27" y="18"/>
                      <a:pt x="25" y="21"/>
                    </a:cubicBezTo>
                    <a:cubicBezTo>
                      <a:pt x="24" y="23"/>
                      <a:pt x="22" y="24"/>
                      <a:pt x="19" y="25"/>
                    </a:cubicBezTo>
                    <a:cubicBezTo>
                      <a:pt x="16" y="26"/>
                      <a:pt x="14" y="26"/>
                      <a:pt x="10" y="26"/>
                    </a:cubicBezTo>
                    <a:cubicBezTo>
                      <a:pt x="7" y="25"/>
                      <a:pt x="5" y="24"/>
                      <a:pt x="4" y="21"/>
                    </a:cubicBezTo>
                    <a:cubicBezTo>
                      <a:pt x="3" y="18"/>
                      <a:pt x="2" y="14"/>
                      <a:pt x="1" y="11"/>
                    </a:cubicBezTo>
                    <a:cubicBezTo>
                      <a:pt x="1" y="10"/>
                      <a:pt x="1" y="10"/>
                      <a:pt x="1" y="9"/>
                    </a:cubicBezTo>
                    <a:cubicBezTo>
                      <a:pt x="0" y="9"/>
                      <a:pt x="0" y="9"/>
                      <a:pt x="0" y="8"/>
                    </a:cubicBezTo>
                    <a:cubicBezTo>
                      <a:pt x="0" y="7"/>
                      <a:pt x="0" y="5"/>
                      <a:pt x="0" y="3"/>
                    </a:cubicBezTo>
                    <a:cubicBezTo>
                      <a:pt x="0" y="2"/>
                      <a:pt x="0" y="2"/>
                      <a:pt x="2" y="1"/>
                    </a:cubicBezTo>
                    <a:cubicBezTo>
                      <a:pt x="5" y="1"/>
                      <a:pt x="7" y="0"/>
                      <a:pt x="10" y="0"/>
                    </a:cubicBezTo>
                    <a:cubicBezTo>
                      <a:pt x="15" y="0"/>
                      <a:pt x="19" y="0"/>
                      <a:pt x="24" y="1"/>
                    </a:cubicBezTo>
                    <a:cubicBezTo>
                      <a:pt x="28" y="1"/>
                      <a:pt x="32" y="2"/>
                      <a:pt x="36" y="1"/>
                    </a:cubicBezTo>
                    <a:cubicBezTo>
                      <a:pt x="40" y="0"/>
                      <a:pt x="42" y="0"/>
                      <a:pt x="46" y="0"/>
                    </a:cubicBezTo>
                    <a:cubicBezTo>
                      <a:pt x="48" y="0"/>
                      <a:pt x="49" y="0"/>
                      <a:pt x="51" y="0"/>
                    </a:cubicBezTo>
                    <a:moveTo>
                      <a:pt x="38" y="4"/>
                    </a:moveTo>
                    <a:cubicBezTo>
                      <a:pt x="35" y="5"/>
                      <a:pt x="35" y="6"/>
                      <a:pt x="35" y="9"/>
                    </a:cubicBezTo>
                    <a:cubicBezTo>
                      <a:pt x="36" y="12"/>
                      <a:pt x="37" y="17"/>
                      <a:pt x="38" y="20"/>
                    </a:cubicBezTo>
                    <a:cubicBezTo>
                      <a:pt x="40" y="22"/>
                      <a:pt x="41" y="23"/>
                      <a:pt x="44" y="23"/>
                    </a:cubicBezTo>
                    <a:cubicBezTo>
                      <a:pt x="47" y="24"/>
                      <a:pt x="49" y="24"/>
                      <a:pt x="53" y="23"/>
                    </a:cubicBezTo>
                    <a:cubicBezTo>
                      <a:pt x="54" y="23"/>
                      <a:pt x="55" y="22"/>
                      <a:pt x="56" y="21"/>
                    </a:cubicBezTo>
                    <a:cubicBezTo>
                      <a:pt x="58" y="17"/>
                      <a:pt x="58" y="10"/>
                      <a:pt x="57" y="6"/>
                    </a:cubicBezTo>
                    <a:cubicBezTo>
                      <a:pt x="57" y="5"/>
                      <a:pt x="56" y="5"/>
                      <a:pt x="55" y="4"/>
                    </a:cubicBezTo>
                    <a:cubicBezTo>
                      <a:pt x="53" y="3"/>
                      <a:pt x="51" y="3"/>
                      <a:pt x="49" y="3"/>
                    </a:cubicBezTo>
                    <a:cubicBezTo>
                      <a:pt x="48" y="2"/>
                      <a:pt x="46" y="2"/>
                      <a:pt x="45" y="2"/>
                    </a:cubicBezTo>
                    <a:cubicBezTo>
                      <a:pt x="42" y="3"/>
                      <a:pt x="41" y="3"/>
                      <a:pt x="38" y="4"/>
                    </a:cubicBezTo>
                    <a:moveTo>
                      <a:pt x="20" y="23"/>
                    </a:moveTo>
                    <a:cubicBezTo>
                      <a:pt x="21" y="23"/>
                      <a:pt x="22" y="22"/>
                      <a:pt x="23" y="21"/>
                    </a:cubicBezTo>
                    <a:cubicBezTo>
                      <a:pt x="25" y="18"/>
                      <a:pt x="26" y="12"/>
                      <a:pt x="27" y="8"/>
                    </a:cubicBezTo>
                    <a:cubicBezTo>
                      <a:pt x="27" y="6"/>
                      <a:pt x="26" y="5"/>
                      <a:pt x="24" y="4"/>
                    </a:cubicBezTo>
                    <a:cubicBezTo>
                      <a:pt x="22" y="3"/>
                      <a:pt x="20" y="3"/>
                      <a:pt x="17" y="2"/>
                    </a:cubicBezTo>
                    <a:cubicBezTo>
                      <a:pt x="14" y="2"/>
                      <a:pt x="12" y="2"/>
                      <a:pt x="8" y="3"/>
                    </a:cubicBezTo>
                    <a:cubicBezTo>
                      <a:pt x="7" y="4"/>
                      <a:pt x="6" y="4"/>
                      <a:pt x="6" y="5"/>
                    </a:cubicBezTo>
                    <a:cubicBezTo>
                      <a:pt x="4" y="5"/>
                      <a:pt x="4" y="7"/>
                      <a:pt x="4" y="8"/>
                    </a:cubicBezTo>
                    <a:cubicBezTo>
                      <a:pt x="4" y="11"/>
                      <a:pt x="4" y="17"/>
                      <a:pt x="5" y="20"/>
                    </a:cubicBezTo>
                    <a:cubicBezTo>
                      <a:pt x="6" y="22"/>
                      <a:pt x="8" y="23"/>
                      <a:pt x="11" y="24"/>
                    </a:cubicBezTo>
                    <a:cubicBezTo>
                      <a:pt x="12" y="24"/>
                      <a:pt x="13" y="24"/>
                      <a:pt x="14" y="24"/>
                    </a:cubicBezTo>
                    <a:cubicBezTo>
                      <a:pt x="16" y="24"/>
                      <a:pt x="17" y="24"/>
                      <a:pt x="20" y="23"/>
                    </a:cubicBezTo>
                  </a:path>
                </a:pathLst>
              </a:custGeom>
              <a:solidFill>
                <a:srgbClr val="1C1C1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grpSp>
      </p:grpSp>
    </p:spTree>
    <p:extLst>
      <p:ext uri="{BB962C8B-B14F-4D97-AF65-F5344CB8AC3E}">
        <p14:creationId xmlns:p14="http://schemas.microsoft.com/office/powerpoint/2010/main" val="783505012"/>
      </p:ext>
    </p:extLst>
  </p:cSld>
  <p:clrMapOvr>
    <a:masterClrMapping/>
  </p:clrMapOvr>
  <p:transition spd="slow">
    <p:push/>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100000" fill="hold" grpId="0" nodeType="withEffect">
                                  <p:stCondLst>
                                    <p:cond delay="25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0-#ppt_w/2"/>
                                          </p:val>
                                        </p:tav>
                                        <p:tav tm="100000">
                                          <p:val>
                                            <p:strVal val="#ppt_x"/>
                                          </p:val>
                                        </p:tav>
                                      </p:tavLst>
                                    </p:anim>
                                    <p:anim calcmode="lin" valueType="num">
                                      <p:cBhvr additive="base">
                                        <p:cTn id="8" dur="500" fill="hold"/>
                                        <p:tgtEl>
                                          <p:spTgt spid="5"/>
                                        </p:tgtEl>
                                        <p:attrNameLst>
                                          <p:attrName>ppt_y</p:attrName>
                                        </p:attrNameLst>
                                      </p:cBhvr>
                                      <p:tavLst>
                                        <p:tav tm="0">
                                          <p:val>
                                            <p:strVal val="#ppt_y"/>
                                          </p:val>
                                        </p:tav>
                                        <p:tav tm="100000">
                                          <p:val>
                                            <p:strVal val="#ppt_y"/>
                                          </p:val>
                                        </p:tav>
                                      </p:tavLst>
                                    </p:anim>
                                  </p:childTnLst>
                                </p:cTn>
                              </p:par>
                            </p:childTnLst>
                          </p:cTn>
                        </p:par>
                        <p:par>
                          <p:cTn id="9" fill="hold">
                            <p:stCondLst>
                              <p:cond delay="750"/>
                            </p:stCondLst>
                            <p:childTnLst>
                              <p:par>
                                <p:cTn id="10" presetID="2" presetClass="entr" presetSubtype="4" fill="hold" grpId="0" nodeType="afterEffect">
                                  <p:stCondLst>
                                    <p:cond delay="0"/>
                                  </p:stCondLst>
                                  <p:childTnLst>
                                    <p:set>
                                      <p:cBhvr>
                                        <p:cTn id="11" dur="1" fill="hold">
                                          <p:stCondLst>
                                            <p:cond delay="0"/>
                                          </p:stCondLst>
                                        </p:cTn>
                                        <p:tgtEl>
                                          <p:spTgt spid="7"/>
                                        </p:tgtEl>
                                        <p:attrNameLst>
                                          <p:attrName>style.visibility</p:attrName>
                                        </p:attrNameLst>
                                      </p:cBhvr>
                                      <p:to>
                                        <p:strVal val="visible"/>
                                      </p:to>
                                    </p:set>
                                    <p:anim calcmode="lin" valueType="num">
                                      <p:cBhvr additive="base">
                                        <p:cTn id="12" dur="500" fill="hold"/>
                                        <p:tgtEl>
                                          <p:spTgt spid="7"/>
                                        </p:tgtEl>
                                        <p:attrNameLst>
                                          <p:attrName>ppt_x</p:attrName>
                                        </p:attrNameLst>
                                      </p:cBhvr>
                                      <p:tavLst>
                                        <p:tav tm="0">
                                          <p:val>
                                            <p:strVal val="#ppt_x"/>
                                          </p:val>
                                        </p:tav>
                                        <p:tav tm="100000">
                                          <p:val>
                                            <p:strVal val="#ppt_x"/>
                                          </p:val>
                                        </p:tav>
                                      </p:tavLst>
                                    </p:anim>
                                    <p:anim calcmode="lin" valueType="num">
                                      <p:cBhvr additive="base">
                                        <p:cTn id="13" dur="500" fill="hold"/>
                                        <p:tgtEl>
                                          <p:spTgt spid="7"/>
                                        </p:tgtEl>
                                        <p:attrNameLst>
                                          <p:attrName>ppt_y</p:attrName>
                                        </p:attrNameLst>
                                      </p:cBhvr>
                                      <p:tavLst>
                                        <p:tav tm="0">
                                          <p:val>
                                            <p:strVal val="1+#ppt_h/2"/>
                                          </p:val>
                                        </p:tav>
                                        <p:tav tm="100000">
                                          <p:val>
                                            <p:strVal val="#ppt_y"/>
                                          </p:val>
                                        </p:tav>
                                      </p:tavLst>
                                    </p:anim>
                                  </p:childTnLst>
                                </p:cTn>
                              </p:par>
                            </p:childTnLst>
                          </p:cTn>
                        </p:par>
                        <p:par>
                          <p:cTn id="14" fill="hold">
                            <p:stCondLst>
                              <p:cond delay="1250"/>
                            </p:stCondLst>
                            <p:childTnLst>
                              <p:par>
                                <p:cTn id="15" presetID="2" presetClass="entr" presetSubtype="4" fill="hold" grpId="0" nodeType="afterEffect">
                                  <p:stCondLst>
                                    <p:cond delay="0"/>
                                  </p:stCondLst>
                                  <p:childTnLst>
                                    <p:set>
                                      <p:cBhvr>
                                        <p:cTn id="16" dur="1" fill="hold">
                                          <p:stCondLst>
                                            <p:cond delay="0"/>
                                          </p:stCondLst>
                                        </p:cTn>
                                        <p:tgtEl>
                                          <p:spTgt spid="8"/>
                                        </p:tgtEl>
                                        <p:attrNameLst>
                                          <p:attrName>style.visibility</p:attrName>
                                        </p:attrNameLst>
                                      </p:cBhvr>
                                      <p:to>
                                        <p:strVal val="visible"/>
                                      </p:to>
                                    </p:set>
                                    <p:anim calcmode="lin" valueType="num">
                                      <p:cBhvr additive="base">
                                        <p:cTn id="17" dur="500" fill="hold"/>
                                        <p:tgtEl>
                                          <p:spTgt spid="8"/>
                                        </p:tgtEl>
                                        <p:attrNameLst>
                                          <p:attrName>ppt_x</p:attrName>
                                        </p:attrNameLst>
                                      </p:cBhvr>
                                      <p:tavLst>
                                        <p:tav tm="0">
                                          <p:val>
                                            <p:strVal val="#ppt_x"/>
                                          </p:val>
                                        </p:tav>
                                        <p:tav tm="100000">
                                          <p:val>
                                            <p:strVal val="#ppt_x"/>
                                          </p:val>
                                        </p:tav>
                                      </p:tavLst>
                                    </p:anim>
                                    <p:anim calcmode="lin" valueType="num">
                                      <p:cBhvr additive="base">
                                        <p:cTn id="18" dur="500" fill="hold"/>
                                        <p:tgtEl>
                                          <p:spTgt spid="8"/>
                                        </p:tgtEl>
                                        <p:attrNameLst>
                                          <p:attrName>ppt_y</p:attrName>
                                        </p:attrNameLst>
                                      </p:cBhvr>
                                      <p:tavLst>
                                        <p:tav tm="0">
                                          <p:val>
                                            <p:strVal val="1+#ppt_h/2"/>
                                          </p:val>
                                        </p:tav>
                                        <p:tav tm="100000">
                                          <p:val>
                                            <p:strVal val="#ppt_y"/>
                                          </p:val>
                                        </p:tav>
                                      </p:tavLst>
                                    </p:anim>
                                  </p:childTnLst>
                                </p:cTn>
                              </p:par>
                            </p:childTnLst>
                          </p:cTn>
                        </p:par>
                        <p:par>
                          <p:cTn id="19" fill="hold">
                            <p:stCondLst>
                              <p:cond delay="1750"/>
                            </p:stCondLst>
                            <p:childTnLst>
                              <p:par>
                                <p:cTn id="20" presetID="2" presetClass="entr" presetSubtype="4" fill="hold" grpId="0" nodeType="afterEffect">
                                  <p:stCondLst>
                                    <p:cond delay="0"/>
                                  </p:stCondLst>
                                  <p:childTnLst>
                                    <p:set>
                                      <p:cBhvr>
                                        <p:cTn id="21" dur="1" fill="hold">
                                          <p:stCondLst>
                                            <p:cond delay="0"/>
                                          </p:stCondLst>
                                        </p:cTn>
                                        <p:tgtEl>
                                          <p:spTgt spid="9"/>
                                        </p:tgtEl>
                                        <p:attrNameLst>
                                          <p:attrName>style.visibility</p:attrName>
                                        </p:attrNameLst>
                                      </p:cBhvr>
                                      <p:to>
                                        <p:strVal val="visible"/>
                                      </p:to>
                                    </p:set>
                                    <p:anim calcmode="lin" valueType="num">
                                      <p:cBhvr additive="base">
                                        <p:cTn id="22" dur="500" fill="hold"/>
                                        <p:tgtEl>
                                          <p:spTgt spid="9"/>
                                        </p:tgtEl>
                                        <p:attrNameLst>
                                          <p:attrName>ppt_x</p:attrName>
                                        </p:attrNameLst>
                                      </p:cBhvr>
                                      <p:tavLst>
                                        <p:tav tm="0">
                                          <p:val>
                                            <p:strVal val="#ppt_x"/>
                                          </p:val>
                                        </p:tav>
                                        <p:tav tm="100000">
                                          <p:val>
                                            <p:strVal val="#ppt_x"/>
                                          </p:val>
                                        </p:tav>
                                      </p:tavLst>
                                    </p:anim>
                                    <p:anim calcmode="lin" valueType="num">
                                      <p:cBhvr additive="base">
                                        <p:cTn id="23" dur="500" fill="hold"/>
                                        <p:tgtEl>
                                          <p:spTgt spid="9"/>
                                        </p:tgtEl>
                                        <p:attrNameLst>
                                          <p:attrName>ppt_y</p:attrName>
                                        </p:attrNameLst>
                                      </p:cBhvr>
                                      <p:tavLst>
                                        <p:tav tm="0">
                                          <p:val>
                                            <p:strVal val="1+#ppt_h/2"/>
                                          </p:val>
                                        </p:tav>
                                        <p:tav tm="100000">
                                          <p:val>
                                            <p:strVal val="#ppt_y"/>
                                          </p:val>
                                        </p:tav>
                                      </p:tavLst>
                                    </p:anim>
                                  </p:childTnLst>
                                </p:cTn>
                              </p:par>
                            </p:childTnLst>
                          </p:cTn>
                        </p:par>
                        <p:par>
                          <p:cTn id="24" fill="hold">
                            <p:stCondLst>
                              <p:cond delay="2250"/>
                            </p:stCondLst>
                            <p:childTnLst>
                              <p:par>
                                <p:cTn id="25" presetID="2" presetClass="entr" presetSubtype="4" fill="hold" grpId="0" nodeType="afterEffect">
                                  <p:stCondLst>
                                    <p:cond delay="0"/>
                                  </p:stCondLst>
                                  <p:childTnLst>
                                    <p:set>
                                      <p:cBhvr>
                                        <p:cTn id="26" dur="1" fill="hold">
                                          <p:stCondLst>
                                            <p:cond delay="0"/>
                                          </p:stCondLst>
                                        </p:cTn>
                                        <p:tgtEl>
                                          <p:spTgt spid="10"/>
                                        </p:tgtEl>
                                        <p:attrNameLst>
                                          <p:attrName>style.visibility</p:attrName>
                                        </p:attrNameLst>
                                      </p:cBhvr>
                                      <p:to>
                                        <p:strVal val="visible"/>
                                      </p:to>
                                    </p:set>
                                    <p:anim calcmode="lin" valueType="num">
                                      <p:cBhvr additive="base">
                                        <p:cTn id="27" dur="500" fill="hold"/>
                                        <p:tgtEl>
                                          <p:spTgt spid="10"/>
                                        </p:tgtEl>
                                        <p:attrNameLst>
                                          <p:attrName>ppt_x</p:attrName>
                                        </p:attrNameLst>
                                      </p:cBhvr>
                                      <p:tavLst>
                                        <p:tav tm="0">
                                          <p:val>
                                            <p:strVal val="#ppt_x"/>
                                          </p:val>
                                        </p:tav>
                                        <p:tav tm="100000">
                                          <p:val>
                                            <p:strVal val="#ppt_x"/>
                                          </p:val>
                                        </p:tav>
                                      </p:tavLst>
                                    </p:anim>
                                    <p:anim calcmode="lin" valueType="num">
                                      <p:cBhvr additive="base">
                                        <p:cTn id="28" dur="500" fill="hold"/>
                                        <p:tgtEl>
                                          <p:spTgt spid="10"/>
                                        </p:tgtEl>
                                        <p:attrNameLst>
                                          <p:attrName>ppt_y</p:attrName>
                                        </p:attrNameLst>
                                      </p:cBhvr>
                                      <p:tavLst>
                                        <p:tav tm="0">
                                          <p:val>
                                            <p:strVal val="1+#ppt_h/2"/>
                                          </p:val>
                                        </p:tav>
                                        <p:tav tm="100000">
                                          <p:val>
                                            <p:strVal val="#ppt_y"/>
                                          </p:val>
                                        </p:tav>
                                      </p:tavLst>
                                    </p:anim>
                                  </p:childTnLst>
                                </p:cTn>
                              </p:par>
                            </p:childTnLst>
                          </p:cTn>
                        </p:par>
                        <p:par>
                          <p:cTn id="29" fill="hold">
                            <p:stCondLst>
                              <p:cond delay="2750"/>
                            </p:stCondLst>
                            <p:childTnLst>
                              <p:par>
                                <p:cTn id="30" presetID="2" presetClass="entr" presetSubtype="4" fill="hold" grpId="0" nodeType="afterEffect">
                                  <p:stCondLst>
                                    <p:cond delay="0"/>
                                  </p:stCondLst>
                                  <p:childTnLst>
                                    <p:set>
                                      <p:cBhvr>
                                        <p:cTn id="31" dur="1" fill="hold">
                                          <p:stCondLst>
                                            <p:cond delay="0"/>
                                          </p:stCondLst>
                                        </p:cTn>
                                        <p:tgtEl>
                                          <p:spTgt spid="13"/>
                                        </p:tgtEl>
                                        <p:attrNameLst>
                                          <p:attrName>style.visibility</p:attrName>
                                        </p:attrNameLst>
                                      </p:cBhvr>
                                      <p:to>
                                        <p:strVal val="visible"/>
                                      </p:to>
                                    </p:set>
                                    <p:anim calcmode="lin" valueType="num">
                                      <p:cBhvr additive="base">
                                        <p:cTn id="32" dur="500" fill="hold"/>
                                        <p:tgtEl>
                                          <p:spTgt spid="13"/>
                                        </p:tgtEl>
                                        <p:attrNameLst>
                                          <p:attrName>ppt_x</p:attrName>
                                        </p:attrNameLst>
                                      </p:cBhvr>
                                      <p:tavLst>
                                        <p:tav tm="0">
                                          <p:val>
                                            <p:strVal val="#ppt_x"/>
                                          </p:val>
                                        </p:tav>
                                        <p:tav tm="100000">
                                          <p:val>
                                            <p:strVal val="#ppt_x"/>
                                          </p:val>
                                        </p:tav>
                                      </p:tavLst>
                                    </p:anim>
                                    <p:anim calcmode="lin" valueType="num">
                                      <p:cBhvr additive="base">
                                        <p:cTn id="33" dur="500" fill="hold"/>
                                        <p:tgtEl>
                                          <p:spTgt spid="13"/>
                                        </p:tgtEl>
                                        <p:attrNameLst>
                                          <p:attrName>ppt_y</p:attrName>
                                        </p:attrNameLst>
                                      </p:cBhvr>
                                      <p:tavLst>
                                        <p:tav tm="0">
                                          <p:val>
                                            <p:strVal val="1+#ppt_h/2"/>
                                          </p:val>
                                        </p:tav>
                                        <p:tav tm="100000">
                                          <p:val>
                                            <p:strVal val="#ppt_y"/>
                                          </p:val>
                                        </p:tav>
                                      </p:tavLst>
                                    </p:anim>
                                  </p:childTnLst>
                                </p:cTn>
                              </p:par>
                              <p:par>
                                <p:cTn id="34" presetID="2" presetClass="entr" presetSubtype="8" decel="100000" fill="hold" grpId="0" nodeType="withEffect">
                                  <p:stCondLst>
                                    <p:cond delay="500"/>
                                  </p:stCondLst>
                                  <p:childTnLst>
                                    <p:set>
                                      <p:cBhvr>
                                        <p:cTn id="35" dur="1" fill="hold">
                                          <p:stCondLst>
                                            <p:cond delay="0"/>
                                          </p:stCondLst>
                                        </p:cTn>
                                        <p:tgtEl>
                                          <p:spTgt spid="14"/>
                                        </p:tgtEl>
                                        <p:attrNameLst>
                                          <p:attrName>style.visibility</p:attrName>
                                        </p:attrNameLst>
                                      </p:cBhvr>
                                      <p:to>
                                        <p:strVal val="visible"/>
                                      </p:to>
                                    </p:set>
                                    <p:anim calcmode="lin" valueType="num">
                                      <p:cBhvr additive="base">
                                        <p:cTn id="36" dur="500" fill="hold"/>
                                        <p:tgtEl>
                                          <p:spTgt spid="14"/>
                                        </p:tgtEl>
                                        <p:attrNameLst>
                                          <p:attrName>ppt_x</p:attrName>
                                        </p:attrNameLst>
                                      </p:cBhvr>
                                      <p:tavLst>
                                        <p:tav tm="0">
                                          <p:val>
                                            <p:strVal val="0-#ppt_w/2"/>
                                          </p:val>
                                        </p:tav>
                                        <p:tav tm="100000">
                                          <p:val>
                                            <p:strVal val="#ppt_x"/>
                                          </p:val>
                                        </p:tav>
                                      </p:tavLst>
                                    </p:anim>
                                    <p:anim calcmode="lin" valueType="num">
                                      <p:cBhvr additive="base">
                                        <p:cTn id="37" dur="500" fill="hold"/>
                                        <p:tgtEl>
                                          <p:spTgt spid="14"/>
                                        </p:tgtEl>
                                        <p:attrNameLst>
                                          <p:attrName>ppt_y</p:attrName>
                                        </p:attrNameLst>
                                      </p:cBhvr>
                                      <p:tavLst>
                                        <p:tav tm="0">
                                          <p:val>
                                            <p:strVal val="#ppt_y"/>
                                          </p:val>
                                        </p:tav>
                                        <p:tav tm="100000">
                                          <p:val>
                                            <p:strVal val="#ppt_y"/>
                                          </p:val>
                                        </p:tav>
                                      </p:tavLst>
                                    </p:anim>
                                  </p:childTnLst>
                                </p:cTn>
                              </p:par>
                            </p:childTnLst>
                          </p:cTn>
                        </p:par>
                        <p:par>
                          <p:cTn id="38" fill="hold">
                            <p:stCondLst>
                              <p:cond delay="3750"/>
                            </p:stCondLst>
                            <p:childTnLst>
                              <p:par>
                                <p:cTn id="39" presetID="2" presetClass="entr" presetSubtype="2" fill="hold" nodeType="afterEffect">
                                  <p:stCondLst>
                                    <p:cond delay="0"/>
                                  </p:stCondLst>
                                  <p:childTnLst>
                                    <p:set>
                                      <p:cBhvr>
                                        <p:cTn id="40" dur="1" fill="hold">
                                          <p:stCondLst>
                                            <p:cond delay="0"/>
                                          </p:stCondLst>
                                        </p:cTn>
                                        <p:tgtEl>
                                          <p:spTgt spid="68"/>
                                        </p:tgtEl>
                                        <p:attrNameLst>
                                          <p:attrName>style.visibility</p:attrName>
                                        </p:attrNameLst>
                                      </p:cBhvr>
                                      <p:to>
                                        <p:strVal val="visible"/>
                                      </p:to>
                                    </p:set>
                                    <p:anim calcmode="lin" valueType="num">
                                      <p:cBhvr additive="base">
                                        <p:cTn id="41" dur="500" fill="hold"/>
                                        <p:tgtEl>
                                          <p:spTgt spid="68"/>
                                        </p:tgtEl>
                                        <p:attrNameLst>
                                          <p:attrName>ppt_x</p:attrName>
                                        </p:attrNameLst>
                                      </p:cBhvr>
                                      <p:tavLst>
                                        <p:tav tm="0">
                                          <p:val>
                                            <p:strVal val="1+#ppt_w/2"/>
                                          </p:val>
                                        </p:tav>
                                        <p:tav tm="100000">
                                          <p:val>
                                            <p:strVal val="#ppt_x"/>
                                          </p:val>
                                        </p:tav>
                                      </p:tavLst>
                                    </p:anim>
                                    <p:anim calcmode="lin" valueType="num">
                                      <p:cBhvr additive="base">
                                        <p:cTn id="42" dur="500" fill="hold"/>
                                        <p:tgtEl>
                                          <p:spTgt spid="6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7" grpId="0"/>
      <p:bldP spid="8" grpId="0"/>
      <p:bldP spid="9" grpId="0"/>
      <p:bldP spid="10" grpId="0"/>
      <p:bldP spid="13" grpId="0"/>
      <p:bldP spid="14" grpId="0" animBg="1"/>
    </p:bldLst>
  </p:timing>
</p:sld>
</file>

<file path=ppt/slides/slide91.xml><?xml version="1.0" encoding="utf-8"?>
<p:sld xmlns:a="http://schemas.openxmlformats.org/drawingml/2006/main" xmlns:r="http://schemas.openxmlformats.org/officeDocument/2006/relationships" xmlns:p="http://schemas.openxmlformats.org/presentationml/2006/main" showMasterSp="0">
  <p:cSld>
    <p:spTree>
      <p:nvGrpSpPr>
        <p:cNvPr id="1" name="">
          <a:extLst>
            <a:ext uri="{FF2B5EF4-FFF2-40B4-BE49-F238E27FC236}">
              <a16:creationId xmlns:a16="http://schemas.microsoft.com/office/drawing/2014/main" id="{348E47B1-0187-4467-52D1-7A3C25F82EE0}"/>
            </a:ext>
          </a:extLst>
        </p:cNvPr>
        <p:cNvGrpSpPr/>
        <p:nvPr/>
      </p:nvGrpSpPr>
      <p:grpSpPr>
        <a:xfrm>
          <a:off x="0" y="0"/>
          <a:ext cx="0" cy="0"/>
          <a:chOff x="0" y="0"/>
          <a:chExt cx="0" cy="0"/>
        </a:xfrm>
      </p:grpSpPr>
      <p:sp>
        <p:nvSpPr>
          <p:cNvPr id="5" name="Text Placeholder 4">
            <a:extLst>
              <a:ext uri="{FF2B5EF4-FFF2-40B4-BE49-F238E27FC236}">
                <a16:creationId xmlns:a16="http://schemas.microsoft.com/office/drawing/2014/main" id="{F72BD61F-7A91-8C8C-8FE6-A4260493374B}"/>
              </a:ext>
            </a:extLst>
          </p:cNvPr>
          <p:cNvSpPr txBox="1">
            <a:spLocks/>
          </p:cNvSpPr>
          <p:nvPr/>
        </p:nvSpPr>
        <p:spPr>
          <a:xfrm>
            <a:off x="2548507" y="470193"/>
            <a:ext cx="6314595" cy="918045"/>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lnSpc>
                <a:spcPct val="114000"/>
              </a:lnSpc>
              <a:buNone/>
              <a:defRPr/>
            </a:pPr>
            <a:r>
              <a:rPr lang="en-IN" sz="2500" dirty="0">
                <a:solidFill>
                  <a:schemeClr val="bg1">
                    <a:lumMod val="50000"/>
                  </a:schemeClr>
                </a:solidFill>
                <a:latin typeface="Bebas Neue" panose="020B0606020202050201" pitchFamily="34" charset="0"/>
                <a:cs typeface="Calibri"/>
              </a:rPr>
              <a:t>Professional Program in Digital Design &amp; Marketing</a:t>
            </a:r>
            <a:endParaRPr lang="id-ID" sz="2500" dirty="0">
              <a:solidFill>
                <a:schemeClr val="bg1">
                  <a:lumMod val="50000"/>
                </a:schemeClr>
              </a:solidFill>
              <a:latin typeface="Bebas Neue" panose="020B0606020202050201" pitchFamily="34" charset="0"/>
              <a:cs typeface="Calibri"/>
            </a:endParaRPr>
          </a:p>
        </p:txBody>
      </p:sp>
      <p:sp>
        <p:nvSpPr>
          <p:cNvPr id="12" name="TextBox 11">
            <a:extLst>
              <a:ext uri="{FF2B5EF4-FFF2-40B4-BE49-F238E27FC236}">
                <a16:creationId xmlns:a16="http://schemas.microsoft.com/office/drawing/2014/main" id="{B1D71852-B463-BDBD-DFD6-7D97E893E23E}"/>
              </a:ext>
            </a:extLst>
          </p:cNvPr>
          <p:cNvSpPr txBox="1"/>
          <p:nvPr/>
        </p:nvSpPr>
        <p:spPr>
          <a:xfrm>
            <a:off x="6589059" y="1608866"/>
            <a:ext cx="4764741" cy="4955203"/>
          </a:xfrm>
          <a:prstGeom prst="rect">
            <a:avLst/>
          </a:prstGeom>
          <a:noFill/>
        </p:spPr>
        <p:txBody>
          <a:bodyPr wrap="square" rtlCol="0">
            <a:spAutoFit/>
          </a:bodyPr>
          <a:lstStyle/>
          <a:p>
            <a:pPr>
              <a:spcAft>
                <a:spcPts val="1200"/>
              </a:spcAft>
            </a:pPr>
            <a:r>
              <a:rPr lang="en-US" b="1" dirty="0"/>
              <a:t>LEARNING OBJECTIVE: </a:t>
            </a:r>
          </a:p>
          <a:p>
            <a:r>
              <a:rPr lang="en-IN" dirty="0"/>
              <a:t>The Professional Program in Digital Design &amp; Marketing (PPDDM) is a dynamic 12-month course designed to equip students with the skills and knowledge required to excel in the fields of digital design and marketing. This program offers a comprehensive curriculum that spans from the foundational principles of design to advanced techniques in digital marketing. Students will gain hands-on experience with industry-standard software and tools, preparing them to create visually compelling designs and effective marketing strategies. The program is tailored to foster creativity, technical proficiency, and strategic thinking, ensuring that graduates are well-prepared to thrive in the competitive digital landscape.</a:t>
            </a:r>
          </a:p>
        </p:txBody>
      </p:sp>
      <p:sp>
        <p:nvSpPr>
          <p:cNvPr id="7" name="Rectangle 6">
            <a:extLst>
              <a:ext uri="{FF2B5EF4-FFF2-40B4-BE49-F238E27FC236}">
                <a16:creationId xmlns:a16="http://schemas.microsoft.com/office/drawing/2014/main" id="{3D4E454A-1341-9AF7-5652-0F9CDBD5F728}"/>
              </a:ext>
            </a:extLst>
          </p:cNvPr>
          <p:cNvSpPr/>
          <p:nvPr/>
        </p:nvSpPr>
        <p:spPr>
          <a:xfrm>
            <a:off x="-2" y="6707188"/>
            <a:ext cx="12192002" cy="150812"/>
          </a:xfrm>
          <a:prstGeom prst="rect">
            <a:avLst/>
          </a:prstGeom>
          <a:solidFill>
            <a:srgbClr val="666666"/>
          </a:solid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2400" dirty="0">
              <a:latin typeface="Arial"/>
              <a:cs typeface="Arial"/>
            </a:endParaRPr>
          </a:p>
        </p:txBody>
      </p:sp>
      <p:sp>
        <p:nvSpPr>
          <p:cNvPr id="9" name="Rectangle 8">
            <a:extLst>
              <a:ext uri="{FF2B5EF4-FFF2-40B4-BE49-F238E27FC236}">
                <a16:creationId xmlns:a16="http://schemas.microsoft.com/office/drawing/2014/main" id="{9BAF54C4-6D1F-B324-3B42-15CC1278A203}"/>
              </a:ext>
            </a:extLst>
          </p:cNvPr>
          <p:cNvSpPr/>
          <p:nvPr/>
        </p:nvSpPr>
        <p:spPr>
          <a:xfrm>
            <a:off x="2588103" y="985695"/>
            <a:ext cx="6217920" cy="45719"/>
          </a:xfrm>
          <a:prstGeom prst="rect">
            <a:avLst/>
          </a:prstGeom>
          <a:gradFill flip="none" rotWithShape="1">
            <a:gsLst>
              <a:gs pos="0">
                <a:schemeClr val="accent1">
                  <a:lumMod val="40000"/>
                  <a:lumOff val="60000"/>
                </a:schemeClr>
              </a:gs>
              <a:gs pos="46000">
                <a:schemeClr val="accent1">
                  <a:lumMod val="95000"/>
                  <a:lumOff val="5000"/>
                </a:schemeClr>
              </a:gs>
              <a:gs pos="100000">
                <a:schemeClr val="accent1">
                  <a:lumMod val="60000"/>
                </a:schemeClr>
              </a:gs>
            </a:gsLst>
            <a:path path="circle">
              <a:fillToRect l="50000" t="130000" r="50000" b="-3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pic>
        <p:nvPicPr>
          <p:cNvPr id="2" name="Picture 1" descr="A logo for a company&#10;&#10;Description automatically generated">
            <a:extLst>
              <a:ext uri="{FF2B5EF4-FFF2-40B4-BE49-F238E27FC236}">
                <a16:creationId xmlns:a16="http://schemas.microsoft.com/office/drawing/2014/main" id="{E3A797BC-2A8F-1F77-9018-F543FB7A14E4}"/>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10823317" y="136290"/>
            <a:ext cx="1213200" cy="1213200"/>
          </a:xfrm>
          <a:prstGeom prst="rect">
            <a:avLst/>
          </a:prstGeom>
        </p:spPr>
      </p:pic>
      <p:sp>
        <p:nvSpPr>
          <p:cNvPr id="3" name="Text Placeholder 4">
            <a:extLst>
              <a:ext uri="{FF2B5EF4-FFF2-40B4-BE49-F238E27FC236}">
                <a16:creationId xmlns:a16="http://schemas.microsoft.com/office/drawing/2014/main" id="{9B28638C-3267-F4DF-AB54-762F91BC1622}"/>
              </a:ext>
            </a:extLst>
          </p:cNvPr>
          <p:cNvSpPr txBox="1">
            <a:spLocks/>
          </p:cNvSpPr>
          <p:nvPr/>
        </p:nvSpPr>
        <p:spPr>
          <a:xfrm>
            <a:off x="496421" y="1923273"/>
            <a:ext cx="5074127" cy="2984780"/>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1800" dirty="0"/>
              <a:t>3 Days a week (MWF / TTS)</a:t>
            </a:r>
          </a:p>
          <a:p>
            <a:r>
              <a:rPr lang="en-US" sz="1800" dirty="0"/>
              <a:t>Everyday 2 Hrs. (Theory – 1 Hr. &amp; Practical 1 Hr.)</a:t>
            </a:r>
          </a:p>
          <a:p>
            <a:r>
              <a:rPr lang="en-US" sz="1800" dirty="0"/>
              <a:t>Duration: 12 Months</a:t>
            </a:r>
          </a:p>
        </p:txBody>
      </p:sp>
      <p:grpSp>
        <p:nvGrpSpPr>
          <p:cNvPr id="4" name="Group 3">
            <a:extLst>
              <a:ext uri="{FF2B5EF4-FFF2-40B4-BE49-F238E27FC236}">
                <a16:creationId xmlns:a16="http://schemas.microsoft.com/office/drawing/2014/main" id="{F3BBF4DC-7B2B-9B1C-3D59-FA51F237360A}"/>
              </a:ext>
            </a:extLst>
          </p:cNvPr>
          <p:cNvGrpSpPr/>
          <p:nvPr/>
        </p:nvGrpSpPr>
        <p:grpSpPr>
          <a:xfrm>
            <a:off x="508000" y="3227764"/>
            <a:ext cx="3594100" cy="3479424"/>
            <a:chOff x="884237" y="2261272"/>
            <a:chExt cx="10277111" cy="9949199"/>
          </a:xfrm>
        </p:grpSpPr>
        <p:sp>
          <p:nvSpPr>
            <p:cNvPr id="6" name="Freeform 81598">
              <a:extLst>
                <a:ext uri="{FF2B5EF4-FFF2-40B4-BE49-F238E27FC236}">
                  <a16:creationId xmlns:a16="http://schemas.microsoft.com/office/drawing/2014/main" id="{FA8E5BBA-08DD-BA96-5E8A-86E77539EEDB}"/>
                </a:ext>
              </a:extLst>
            </p:cNvPr>
            <p:cNvSpPr>
              <a:spLocks/>
            </p:cNvSpPr>
            <p:nvPr/>
          </p:nvSpPr>
          <p:spPr bwMode="auto">
            <a:xfrm>
              <a:off x="1719100" y="6258235"/>
              <a:ext cx="6916646" cy="4894407"/>
            </a:xfrm>
            <a:custGeom>
              <a:avLst/>
              <a:gdLst>
                <a:gd name="T0" fmla="*/ 6 w 181"/>
                <a:gd name="T1" fmla="*/ 102 h 128"/>
                <a:gd name="T2" fmla="*/ 39 w 181"/>
                <a:gd name="T3" fmla="*/ 43 h 128"/>
                <a:gd name="T4" fmla="*/ 66 w 181"/>
                <a:gd name="T5" fmla="*/ 30 h 128"/>
                <a:gd name="T6" fmla="*/ 109 w 181"/>
                <a:gd name="T7" fmla="*/ 35 h 128"/>
                <a:gd name="T8" fmla="*/ 119 w 181"/>
                <a:gd name="T9" fmla="*/ 16 h 128"/>
                <a:gd name="T10" fmla="*/ 128 w 181"/>
                <a:gd name="T11" fmla="*/ 0 h 128"/>
                <a:gd name="T12" fmla="*/ 153 w 181"/>
                <a:gd name="T13" fmla="*/ 7 h 128"/>
                <a:gd name="T14" fmla="*/ 140 w 181"/>
                <a:gd name="T15" fmla="*/ 49 h 128"/>
                <a:gd name="T16" fmla="*/ 174 w 181"/>
                <a:gd name="T17" fmla="*/ 76 h 128"/>
                <a:gd name="T18" fmla="*/ 181 w 181"/>
                <a:gd name="T19" fmla="*/ 106 h 128"/>
                <a:gd name="T20" fmla="*/ 177 w 181"/>
                <a:gd name="T21" fmla="*/ 128 h 128"/>
                <a:gd name="T22" fmla="*/ 22 w 181"/>
                <a:gd name="T23" fmla="*/ 128 h 128"/>
                <a:gd name="T24" fmla="*/ 6 w 181"/>
                <a:gd name="T25" fmla="*/ 102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1" h="128">
                  <a:moveTo>
                    <a:pt x="6" y="102"/>
                  </a:moveTo>
                  <a:cubicBezTo>
                    <a:pt x="39" y="43"/>
                    <a:pt x="39" y="43"/>
                    <a:pt x="39" y="43"/>
                  </a:cubicBezTo>
                  <a:cubicBezTo>
                    <a:pt x="46" y="36"/>
                    <a:pt x="56" y="31"/>
                    <a:pt x="66" y="30"/>
                  </a:cubicBezTo>
                  <a:cubicBezTo>
                    <a:pt x="80" y="29"/>
                    <a:pt x="95" y="31"/>
                    <a:pt x="109" y="35"/>
                  </a:cubicBezTo>
                  <a:cubicBezTo>
                    <a:pt x="113" y="29"/>
                    <a:pt x="116" y="22"/>
                    <a:pt x="119" y="16"/>
                  </a:cubicBezTo>
                  <a:cubicBezTo>
                    <a:pt x="120" y="14"/>
                    <a:pt x="127" y="0"/>
                    <a:pt x="128" y="0"/>
                  </a:cubicBezTo>
                  <a:cubicBezTo>
                    <a:pt x="136" y="3"/>
                    <a:pt x="145" y="5"/>
                    <a:pt x="153" y="7"/>
                  </a:cubicBezTo>
                  <a:cubicBezTo>
                    <a:pt x="149" y="21"/>
                    <a:pt x="144" y="35"/>
                    <a:pt x="140" y="49"/>
                  </a:cubicBezTo>
                  <a:cubicBezTo>
                    <a:pt x="153" y="56"/>
                    <a:pt x="166" y="63"/>
                    <a:pt x="174" y="76"/>
                  </a:cubicBezTo>
                  <a:cubicBezTo>
                    <a:pt x="179" y="85"/>
                    <a:pt x="181" y="95"/>
                    <a:pt x="181" y="106"/>
                  </a:cubicBezTo>
                  <a:cubicBezTo>
                    <a:pt x="180" y="113"/>
                    <a:pt x="179" y="121"/>
                    <a:pt x="177" y="128"/>
                  </a:cubicBezTo>
                  <a:cubicBezTo>
                    <a:pt x="22" y="128"/>
                    <a:pt x="22" y="128"/>
                    <a:pt x="22" y="128"/>
                  </a:cubicBezTo>
                  <a:cubicBezTo>
                    <a:pt x="8" y="128"/>
                    <a:pt x="0" y="114"/>
                    <a:pt x="6" y="102"/>
                  </a:cubicBezTo>
                  <a:close/>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8" name="Group 7">
              <a:extLst>
                <a:ext uri="{FF2B5EF4-FFF2-40B4-BE49-F238E27FC236}">
                  <a16:creationId xmlns:a16="http://schemas.microsoft.com/office/drawing/2014/main" id="{22727C3F-FA4E-931A-633F-DBBCB2EEFC37}"/>
                </a:ext>
              </a:extLst>
            </p:cNvPr>
            <p:cNvGrpSpPr/>
            <p:nvPr/>
          </p:nvGrpSpPr>
          <p:grpSpPr>
            <a:xfrm>
              <a:off x="884237" y="2261272"/>
              <a:ext cx="3950380" cy="7510702"/>
              <a:chOff x="-3471496" y="6031768"/>
              <a:chExt cx="2787858" cy="5300445"/>
            </a:xfrm>
          </p:grpSpPr>
          <p:grpSp>
            <p:nvGrpSpPr>
              <p:cNvPr id="59" name="Group 58">
                <a:extLst>
                  <a:ext uri="{FF2B5EF4-FFF2-40B4-BE49-F238E27FC236}">
                    <a16:creationId xmlns:a16="http://schemas.microsoft.com/office/drawing/2014/main" id="{C36F6D6E-993C-28C2-DA4E-BF54613BE6F5}"/>
                  </a:ext>
                </a:extLst>
              </p:cNvPr>
              <p:cNvGrpSpPr/>
              <p:nvPr/>
            </p:nvGrpSpPr>
            <p:grpSpPr>
              <a:xfrm>
                <a:off x="-3471496" y="6031768"/>
                <a:ext cx="2787858" cy="5300445"/>
                <a:chOff x="11964378" y="6046786"/>
                <a:chExt cx="3506538" cy="6666845"/>
              </a:xfrm>
            </p:grpSpPr>
            <p:grpSp>
              <p:nvGrpSpPr>
                <p:cNvPr id="61" name="Group 60">
                  <a:extLst>
                    <a:ext uri="{FF2B5EF4-FFF2-40B4-BE49-F238E27FC236}">
                      <a16:creationId xmlns:a16="http://schemas.microsoft.com/office/drawing/2014/main" id="{6FD92251-B726-493D-8860-A04AD0AC3404}"/>
                    </a:ext>
                  </a:extLst>
                </p:cNvPr>
                <p:cNvGrpSpPr/>
                <p:nvPr/>
              </p:nvGrpSpPr>
              <p:grpSpPr>
                <a:xfrm>
                  <a:off x="13686031" y="7836986"/>
                  <a:ext cx="1784885" cy="2530780"/>
                  <a:chOff x="13002206" y="10072851"/>
                  <a:chExt cx="1284898" cy="1821851"/>
                </a:xfrm>
              </p:grpSpPr>
              <p:sp>
                <p:nvSpPr>
                  <p:cNvPr id="75" name="Freeform 4248">
                    <a:extLst>
                      <a:ext uri="{FF2B5EF4-FFF2-40B4-BE49-F238E27FC236}">
                        <a16:creationId xmlns:a16="http://schemas.microsoft.com/office/drawing/2014/main" id="{FA89B5A5-AB08-0369-5CF8-82CFB7D6485A}"/>
                      </a:ext>
                    </a:extLst>
                  </p:cNvPr>
                  <p:cNvSpPr>
                    <a:spLocks/>
                  </p:cNvSpPr>
                  <p:nvPr/>
                </p:nvSpPr>
                <p:spPr bwMode="auto">
                  <a:xfrm>
                    <a:off x="13098099" y="11281021"/>
                    <a:ext cx="249315" cy="613681"/>
                  </a:xfrm>
                  <a:custGeom>
                    <a:avLst/>
                    <a:gdLst>
                      <a:gd name="T0" fmla="*/ 3 w 15"/>
                      <a:gd name="T1" fmla="*/ 37 h 37"/>
                      <a:gd name="T2" fmla="*/ 3 w 15"/>
                      <a:gd name="T3" fmla="*/ 37 h 37"/>
                      <a:gd name="T4" fmla="*/ 5 w 15"/>
                      <a:gd name="T5" fmla="*/ 35 h 37"/>
                      <a:gd name="T6" fmla="*/ 15 w 15"/>
                      <a:gd name="T7" fmla="*/ 3 h 37"/>
                      <a:gd name="T8" fmla="*/ 14 w 15"/>
                      <a:gd name="T9" fmla="*/ 0 h 37"/>
                      <a:gd name="T10" fmla="*/ 11 w 15"/>
                      <a:gd name="T11" fmla="*/ 1 h 37"/>
                      <a:gd name="T12" fmla="*/ 1 w 15"/>
                      <a:gd name="T13" fmla="*/ 35 h 37"/>
                      <a:gd name="T14" fmla="*/ 3 w 15"/>
                      <a:gd name="T15" fmla="*/ 37 h 3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37">
                        <a:moveTo>
                          <a:pt x="3" y="37"/>
                        </a:moveTo>
                        <a:cubicBezTo>
                          <a:pt x="3" y="37"/>
                          <a:pt x="3" y="37"/>
                          <a:pt x="3" y="37"/>
                        </a:cubicBezTo>
                        <a:cubicBezTo>
                          <a:pt x="4" y="36"/>
                          <a:pt x="5" y="36"/>
                          <a:pt x="5" y="35"/>
                        </a:cubicBezTo>
                        <a:cubicBezTo>
                          <a:pt x="4" y="18"/>
                          <a:pt x="14" y="3"/>
                          <a:pt x="15" y="3"/>
                        </a:cubicBezTo>
                        <a:cubicBezTo>
                          <a:pt x="15" y="2"/>
                          <a:pt x="15" y="1"/>
                          <a:pt x="14" y="0"/>
                        </a:cubicBezTo>
                        <a:cubicBezTo>
                          <a:pt x="13" y="0"/>
                          <a:pt x="12" y="0"/>
                          <a:pt x="11" y="1"/>
                        </a:cubicBezTo>
                        <a:cubicBezTo>
                          <a:pt x="11" y="2"/>
                          <a:pt x="0" y="17"/>
                          <a:pt x="1" y="35"/>
                        </a:cubicBezTo>
                        <a:cubicBezTo>
                          <a:pt x="1" y="36"/>
                          <a:pt x="2" y="37"/>
                          <a:pt x="3" y="37"/>
                        </a:cubicBezTo>
                        <a:close/>
                      </a:path>
                    </a:pathLst>
                  </a:custGeom>
                  <a:solidFill>
                    <a:srgbClr val="4B41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 name="Freeform 4250">
                    <a:extLst>
                      <a:ext uri="{FF2B5EF4-FFF2-40B4-BE49-F238E27FC236}">
                        <a16:creationId xmlns:a16="http://schemas.microsoft.com/office/drawing/2014/main" id="{DA2FAE99-51CF-B4C9-3EDE-B8E395C1ADF4}"/>
                      </a:ext>
                    </a:extLst>
                  </p:cNvPr>
                  <p:cNvSpPr>
                    <a:spLocks/>
                  </p:cNvSpPr>
                  <p:nvPr/>
                </p:nvSpPr>
                <p:spPr bwMode="auto">
                  <a:xfrm>
                    <a:off x="13002206" y="10072851"/>
                    <a:ext cx="1284898" cy="1534200"/>
                  </a:xfrm>
                  <a:custGeom>
                    <a:avLst/>
                    <a:gdLst>
                      <a:gd name="T0" fmla="*/ 16 w 76"/>
                      <a:gd name="T1" fmla="*/ 77 h 92"/>
                      <a:gd name="T2" fmla="*/ 76 w 76"/>
                      <a:gd name="T3" fmla="*/ 8 h 92"/>
                      <a:gd name="T4" fmla="*/ 68 w 76"/>
                      <a:gd name="T5" fmla="*/ 2 h 92"/>
                      <a:gd name="T6" fmla="*/ 16 w 76"/>
                      <a:gd name="T7" fmla="*/ 77 h 92"/>
                    </a:gdLst>
                    <a:ahLst/>
                    <a:cxnLst>
                      <a:cxn ang="0">
                        <a:pos x="T0" y="T1"/>
                      </a:cxn>
                      <a:cxn ang="0">
                        <a:pos x="T2" y="T3"/>
                      </a:cxn>
                      <a:cxn ang="0">
                        <a:pos x="T4" y="T5"/>
                      </a:cxn>
                      <a:cxn ang="0">
                        <a:pos x="T6" y="T7"/>
                      </a:cxn>
                    </a:cxnLst>
                    <a:rect l="0" t="0" r="r" b="b"/>
                    <a:pathLst>
                      <a:path w="76" h="92">
                        <a:moveTo>
                          <a:pt x="16" y="77"/>
                        </a:moveTo>
                        <a:cubicBezTo>
                          <a:pt x="16" y="77"/>
                          <a:pt x="61" y="92"/>
                          <a:pt x="76" y="8"/>
                        </a:cubicBezTo>
                        <a:cubicBezTo>
                          <a:pt x="76" y="3"/>
                          <a:pt x="72" y="0"/>
                          <a:pt x="68" y="2"/>
                        </a:cubicBezTo>
                        <a:cubicBezTo>
                          <a:pt x="47" y="11"/>
                          <a:pt x="0" y="36"/>
                          <a:pt x="16" y="77"/>
                        </a:cubicBezTo>
                        <a:close/>
                      </a:path>
                    </a:pathLst>
                  </a:custGeom>
                  <a:solidFill>
                    <a:srgbClr val="4B41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2" name="Group 61">
                  <a:extLst>
                    <a:ext uri="{FF2B5EF4-FFF2-40B4-BE49-F238E27FC236}">
                      <a16:creationId xmlns:a16="http://schemas.microsoft.com/office/drawing/2014/main" id="{D560DA1F-EA05-86EF-7419-31AD175FF171}"/>
                    </a:ext>
                  </a:extLst>
                </p:cNvPr>
                <p:cNvGrpSpPr/>
                <p:nvPr/>
              </p:nvGrpSpPr>
              <p:grpSpPr>
                <a:xfrm>
                  <a:off x="12694160" y="6046786"/>
                  <a:ext cx="1997962" cy="4313066"/>
                  <a:chOff x="12388531" y="9324919"/>
                  <a:chExt cx="1208184" cy="2608147"/>
                </a:xfrm>
              </p:grpSpPr>
              <p:sp>
                <p:nvSpPr>
                  <p:cNvPr id="71" name="Freeform 4249">
                    <a:extLst>
                      <a:ext uri="{FF2B5EF4-FFF2-40B4-BE49-F238E27FC236}">
                        <a16:creationId xmlns:a16="http://schemas.microsoft.com/office/drawing/2014/main" id="{BA28042B-9F34-D787-F5BA-82055DC8DE2D}"/>
                      </a:ext>
                    </a:extLst>
                  </p:cNvPr>
                  <p:cNvSpPr>
                    <a:spLocks/>
                  </p:cNvSpPr>
                  <p:nvPr/>
                </p:nvSpPr>
                <p:spPr bwMode="auto">
                  <a:xfrm>
                    <a:off x="12983034" y="10839947"/>
                    <a:ext cx="95893" cy="1093119"/>
                  </a:xfrm>
                  <a:custGeom>
                    <a:avLst/>
                    <a:gdLst>
                      <a:gd name="T0" fmla="*/ 3 w 5"/>
                      <a:gd name="T1" fmla="*/ 66 h 66"/>
                      <a:gd name="T2" fmla="*/ 3 w 5"/>
                      <a:gd name="T3" fmla="*/ 66 h 66"/>
                      <a:gd name="T4" fmla="*/ 5 w 5"/>
                      <a:gd name="T5" fmla="*/ 64 h 66"/>
                      <a:gd name="T6" fmla="*/ 4 w 5"/>
                      <a:gd name="T7" fmla="*/ 2 h 66"/>
                      <a:gd name="T8" fmla="*/ 2 w 5"/>
                      <a:gd name="T9" fmla="*/ 0 h 66"/>
                      <a:gd name="T10" fmla="*/ 0 w 5"/>
                      <a:gd name="T11" fmla="*/ 2 h 66"/>
                      <a:gd name="T12" fmla="*/ 1 w 5"/>
                      <a:gd name="T13" fmla="*/ 64 h 66"/>
                      <a:gd name="T14" fmla="*/ 3 w 5"/>
                      <a:gd name="T15" fmla="*/ 66 h 6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66">
                        <a:moveTo>
                          <a:pt x="3" y="66"/>
                        </a:moveTo>
                        <a:cubicBezTo>
                          <a:pt x="3" y="66"/>
                          <a:pt x="3" y="66"/>
                          <a:pt x="3" y="66"/>
                        </a:cubicBezTo>
                        <a:cubicBezTo>
                          <a:pt x="4" y="66"/>
                          <a:pt x="5" y="65"/>
                          <a:pt x="5" y="64"/>
                        </a:cubicBezTo>
                        <a:cubicBezTo>
                          <a:pt x="4" y="2"/>
                          <a:pt x="4" y="2"/>
                          <a:pt x="4" y="2"/>
                        </a:cubicBezTo>
                        <a:cubicBezTo>
                          <a:pt x="4" y="1"/>
                          <a:pt x="3" y="0"/>
                          <a:pt x="2" y="0"/>
                        </a:cubicBezTo>
                        <a:cubicBezTo>
                          <a:pt x="1" y="0"/>
                          <a:pt x="0" y="1"/>
                          <a:pt x="0" y="2"/>
                        </a:cubicBezTo>
                        <a:cubicBezTo>
                          <a:pt x="1" y="64"/>
                          <a:pt x="1" y="64"/>
                          <a:pt x="1" y="64"/>
                        </a:cubicBezTo>
                        <a:cubicBezTo>
                          <a:pt x="1" y="66"/>
                          <a:pt x="2" y="66"/>
                          <a:pt x="3" y="66"/>
                        </a:cubicBezTo>
                        <a:close/>
                      </a:path>
                    </a:pathLst>
                  </a:custGeom>
                  <a:solidFill>
                    <a:srgbClr val="8379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72" name="Group 71">
                    <a:extLst>
                      <a:ext uri="{FF2B5EF4-FFF2-40B4-BE49-F238E27FC236}">
                        <a16:creationId xmlns:a16="http://schemas.microsoft.com/office/drawing/2014/main" id="{0EC1F5ED-BC91-CEDF-4D53-16D6AE322448}"/>
                      </a:ext>
                    </a:extLst>
                  </p:cNvPr>
                  <p:cNvGrpSpPr/>
                  <p:nvPr/>
                </p:nvGrpSpPr>
                <p:grpSpPr>
                  <a:xfrm>
                    <a:off x="12388531" y="9324919"/>
                    <a:ext cx="1208184" cy="2013637"/>
                    <a:chOff x="12388531" y="9324919"/>
                    <a:chExt cx="1208184" cy="2013637"/>
                  </a:xfrm>
                </p:grpSpPr>
                <p:sp>
                  <p:nvSpPr>
                    <p:cNvPr id="73" name="Freeform 4252">
                      <a:extLst>
                        <a:ext uri="{FF2B5EF4-FFF2-40B4-BE49-F238E27FC236}">
                          <a16:creationId xmlns:a16="http://schemas.microsoft.com/office/drawing/2014/main" id="{FDB1A306-96AC-3939-1239-24FB55A89176}"/>
                        </a:ext>
                      </a:extLst>
                    </p:cNvPr>
                    <p:cNvSpPr>
                      <a:spLocks/>
                    </p:cNvSpPr>
                    <p:nvPr/>
                  </p:nvSpPr>
                  <p:spPr bwMode="auto">
                    <a:xfrm>
                      <a:off x="12388531" y="9324919"/>
                      <a:ext cx="1208184" cy="2013637"/>
                    </a:xfrm>
                    <a:custGeom>
                      <a:avLst/>
                      <a:gdLst>
                        <a:gd name="T0" fmla="*/ 31 w 72"/>
                        <a:gd name="T1" fmla="*/ 114 h 120"/>
                        <a:gd name="T2" fmla="*/ 46 w 72"/>
                        <a:gd name="T3" fmla="*/ 113 h 120"/>
                        <a:gd name="T4" fmla="*/ 38 w 72"/>
                        <a:gd name="T5" fmla="*/ 9 h 120"/>
                        <a:gd name="T6" fmla="*/ 31 w 72"/>
                        <a:gd name="T7" fmla="*/ 114 h 120"/>
                      </a:gdLst>
                      <a:ahLst/>
                      <a:cxnLst>
                        <a:cxn ang="0">
                          <a:pos x="T0" y="T1"/>
                        </a:cxn>
                        <a:cxn ang="0">
                          <a:pos x="T2" y="T3"/>
                        </a:cxn>
                        <a:cxn ang="0">
                          <a:pos x="T4" y="T5"/>
                        </a:cxn>
                        <a:cxn ang="0">
                          <a:pos x="T6" y="T7"/>
                        </a:cxn>
                      </a:cxnLst>
                      <a:rect l="0" t="0" r="r" b="b"/>
                      <a:pathLst>
                        <a:path w="72" h="120">
                          <a:moveTo>
                            <a:pt x="31" y="114"/>
                          </a:moveTo>
                          <a:cubicBezTo>
                            <a:pt x="34" y="120"/>
                            <a:pt x="44" y="119"/>
                            <a:pt x="46" y="113"/>
                          </a:cubicBezTo>
                          <a:cubicBezTo>
                            <a:pt x="55" y="82"/>
                            <a:pt x="72" y="16"/>
                            <a:pt x="38" y="9"/>
                          </a:cubicBezTo>
                          <a:cubicBezTo>
                            <a:pt x="0" y="0"/>
                            <a:pt x="13" y="77"/>
                            <a:pt x="31" y="114"/>
                          </a:cubicBezTo>
                          <a:close/>
                        </a:path>
                      </a:pathLst>
                    </a:custGeom>
                    <a:solidFill>
                      <a:srgbClr val="8379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 name="Freeform 4253">
                      <a:extLst>
                        <a:ext uri="{FF2B5EF4-FFF2-40B4-BE49-F238E27FC236}">
                          <a16:creationId xmlns:a16="http://schemas.microsoft.com/office/drawing/2014/main" id="{46FFBB29-5843-C98D-986B-0BD833D34143}"/>
                        </a:ext>
                      </a:extLst>
                    </p:cNvPr>
                    <p:cNvSpPr>
                      <a:spLocks/>
                    </p:cNvSpPr>
                    <p:nvPr/>
                  </p:nvSpPr>
                  <p:spPr bwMode="auto">
                    <a:xfrm>
                      <a:off x="12963855" y="9804364"/>
                      <a:ext cx="95893" cy="1495842"/>
                    </a:xfrm>
                    <a:custGeom>
                      <a:avLst/>
                      <a:gdLst>
                        <a:gd name="T0" fmla="*/ 5 w 6"/>
                        <a:gd name="T1" fmla="*/ 90 h 90"/>
                        <a:gd name="T2" fmla="*/ 5 w 6"/>
                        <a:gd name="T3" fmla="*/ 90 h 90"/>
                        <a:gd name="T4" fmla="*/ 6 w 6"/>
                        <a:gd name="T5" fmla="*/ 89 h 90"/>
                        <a:gd name="T6" fmla="*/ 2 w 6"/>
                        <a:gd name="T7" fmla="*/ 1 h 90"/>
                        <a:gd name="T8" fmla="*/ 1 w 6"/>
                        <a:gd name="T9" fmla="*/ 0 h 90"/>
                        <a:gd name="T10" fmla="*/ 0 w 6"/>
                        <a:gd name="T11" fmla="*/ 1 h 90"/>
                        <a:gd name="T12" fmla="*/ 4 w 6"/>
                        <a:gd name="T13" fmla="*/ 89 h 90"/>
                        <a:gd name="T14" fmla="*/ 5 w 6"/>
                        <a:gd name="T15" fmla="*/ 90 h 9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90">
                          <a:moveTo>
                            <a:pt x="5" y="90"/>
                          </a:moveTo>
                          <a:cubicBezTo>
                            <a:pt x="5" y="90"/>
                            <a:pt x="5" y="90"/>
                            <a:pt x="5" y="90"/>
                          </a:cubicBezTo>
                          <a:cubicBezTo>
                            <a:pt x="5" y="90"/>
                            <a:pt x="6" y="89"/>
                            <a:pt x="6" y="89"/>
                          </a:cubicBezTo>
                          <a:cubicBezTo>
                            <a:pt x="2" y="1"/>
                            <a:pt x="2" y="1"/>
                            <a:pt x="2" y="1"/>
                          </a:cubicBezTo>
                          <a:cubicBezTo>
                            <a:pt x="2" y="1"/>
                            <a:pt x="2" y="0"/>
                            <a:pt x="1" y="0"/>
                          </a:cubicBezTo>
                          <a:cubicBezTo>
                            <a:pt x="0" y="0"/>
                            <a:pt x="0" y="1"/>
                            <a:pt x="0" y="1"/>
                          </a:cubicBezTo>
                          <a:cubicBezTo>
                            <a:pt x="4" y="89"/>
                            <a:pt x="4" y="89"/>
                            <a:pt x="4" y="89"/>
                          </a:cubicBezTo>
                          <a:cubicBezTo>
                            <a:pt x="4" y="89"/>
                            <a:pt x="4" y="90"/>
                            <a:pt x="5" y="90"/>
                          </a:cubicBezTo>
                          <a:close/>
                        </a:path>
                      </a:pathLst>
                    </a:custGeom>
                    <a:solidFill>
                      <a:srgbClr val="4B41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grpSp>
              <p:nvGrpSpPr>
                <p:cNvPr id="63" name="Group 62">
                  <a:extLst>
                    <a:ext uri="{FF2B5EF4-FFF2-40B4-BE49-F238E27FC236}">
                      <a16:creationId xmlns:a16="http://schemas.microsoft.com/office/drawing/2014/main" id="{92D5CA09-5AA6-38A2-F00A-61F24EF3B1AA}"/>
                    </a:ext>
                  </a:extLst>
                </p:cNvPr>
                <p:cNvGrpSpPr/>
                <p:nvPr/>
              </p:nvGrpSpPr>
              <p:grpSpPr>
                <a:xfrm rot="382393">
                  <a:off x="11964378" y="8619935"/>
                  <a:ext cx="1658571" cy="1704006"/>
                  <a:chOff x="11506364" y="10590632"/>
                  <a:chExt cx="1399962" cy="1438313"/>
                </a:xfrm>
              </p:grpSpPr>
              <p:sp>
                <p:nvSpPr>
                  <p:cNvPr id="68" name="Freeform 4245">
                    <a:extLst>
                      <a:ext uri="{FF2B5EF4-FFF2-40B4-BE49-F238E27FC236}">
                        <a16:creationId xmlns:a16="http://schemas.microsoft.com/office/drawing/2014/main" id="{639DDFDD-7AA9-7683-BDB2-F4E2F6E17553}"/>
                      </a:ext>
                    </a:extLst>
                  </p:cNvPr>
                  <p:cNvSpPr>
                    <a:spLocks/>
                  </p:cNvSpPr>
                  <p:nvPr/>
                </p:nvSpPr>
                <p:spPr bwMode="auto">
                  <a:xfrm>
                    <a:off x="12580304" y="11434443"/>
                    <a:ext cx="326022" cy="517795"/>
                  </a:xfrm>
                  <a:custGeom>
                    <a:avLst/>
                    <a:gdLst>
                      <a:gd name="T0" fmla="*/ 18 w 20"/>
                      <a:gd name="T1" fmla="*/ 31 h 31"/>
                      <a:gd name="T2" fmla="*/ 19 w 20"/>
                      <a:gd name="T3" fmla="*/ 29 h 31"/>
                      <a:gd name="T4" fmla="*/ 3 w 20"/>
                      <a:gd name="T5" fmla="*/ 0 h 31"/>
                      <a:gd name="T6" fmla="*/ 1 w 20"/>
                      <a:gd name="T7" fmla="*/ 1 h 31"/>
                      <a:gd name="T8" fmla="*/ 1 w 20"/>
                      <a:gd name="T9" fmla="*/ 4 h 31"/>
                      <a:gd name="T10" fmla="*/ 9 w 20"/>
                      <a:gd name="T11" fmla="*/ 10 h 31"/>
                      <a:gd name="T12" fmla="*/ 16 w 20"/>
                      <a:gd name="T13" fmla="*/ 29 h 31"/>
                      <a:gd name="T14" fmla="*/ 17 w 20"/>
                      <a:gd name="T15" fmla="*/ 31 h 31"/>
                      <a:gd name="T16" fmla="*/ 18 w 20"/>
                      <a:gd name="T17"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31">
                        <a:moveTo>
                          <a:pt x="18" y="31"/>
                        </a:moveTo>
                        <a:cubicBezTo>
                          <a:pt x="19" y="31"/>
                          <a:pt x="19" y="30"/>
                          <a:pt x="19" y="29"/>
                        </a:cubicBezTo>
                        <a:cubicBezTo>
                          <a:pt x="20" y="9"/>
                          <a:pt x="4" y="1"/>
                          <a:pt x="3" y="0"/>
                        </a:cubicBezTo>
                        <a:cubicBezTo>
                          <a:pt x="2" y="0"/>
                          <a:pt x="1" y="0"/>
                          <a:pt x="1" y="1"/>
                        </a:cubicBezTo>
                        <a:cubicBezTo>
                          <a:pt x="0" y="2"/>
                          <a:pt x="0" y="3"/>
                          <a:pt x="1" y="4"/>
                        </a:cubicBezTo>
                        <a:cubicBezTo>
                          <a:pt x="1" y="4"/>
                          <a:pt x="5" y="6"/>
                          <a:pt x="9" y="10"/>
                        </a:cubicBezTo>
                        <a:cubicBezTo>
                          <a:pt x="13" y="16"/>
                          <a:pt x="16" y="22"/>
                          <a:pt x="16" y="29"/>
                        </a:cubicBezTo>
                        <a:cubicBezTo>
                          <a:pt x="16" y="30"/>
                          <a:pt x="16" y="31"/>
                          <a:pt x="17" y="31"/>
                        </a:cubicBezTo>
                        <a:lnTo>
                          <a:pt x="18" y="31"/>
                        </a:lnTo>
                        <a:close/>
                      </a:path>
                    </a:pathLst>
                  </a:custGeom>
                  <a:solidFill>
                    <a:srgbClr val="8379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 name="Freeform 4251">
                    <a:extLst>
                      <a:ext uri="{FF2B5EF4-FFF2-40B4-BE49-F238E27FC236}">
                        <a16:creationId xmlns:a16="http://schemas.microsoft.com/office/drawing/2014/main" id="{99234A82-5103-113B-D841-816A9FEB16A9}"/>
                      </a:ext>
                    </a:extLst>
                  </p:cNvPr>
                  <p:cNvSpPr>
                    <a:spLocks/>
                  </p:cNvSpPr>
                  <p:nvPr/>
                </p:nvSpPr>
                <p:spPr bwMode="auto">
                  <a:xfrm>
                    <a:off x="11506364" y="10590632"/>
                    <a:ext cx="1361606" cy="1438313"/>
                  </a:xfrm>
                  <a:custGeom>
                    <a:avLst/>
                    <a:gdLst>
                      <a:gd name="T0" fmla="*/ 76 w 82"/>
                      <a:gd name="T1" fmla="*/ 62 h 87"/>
                      <a:gd name="T2" fmla="*/ 2 w 82"/>
                      <a:gd name="T3" fmla="*/ 9 h 87"/>
                      <a:gd name="T4" fmla="*/ 8 w 82"/>
                      <a:gd name="T5" fmla="*/ 1 h 87"/>
                      <a:gd name="T6" fmla="*/ 76 w 82"/>
                      <a:gd name="T7" fmla="*/ 62 h 87"/>
                    </a:gdLst>
                    <a:ahLst/>
                    <a:cxnLst>
                      <a:cxn ang="0">
                        <a:pos x="T0" y="T1"/>
                      </a:cxn>
                      <a:cxn ang="0">
                        <a:pos x="T2" y="T3"/>
                      </a:cxn>
                      <a:cxn ang="0">
                        <a:pos x="T4" y="T5"/>
                      </a:cxn>
                      <a:cxn ang="0">
                        <a:pos x="T6" y="T7"/>
                      </a:cxn>
                    </a:cxnLst>
                    <a:rect l="0" t="0" r="r" b="b"/>
                    <a:pathLst>
                      <a:path w="82" h="87">
                        <a:moveTo>
                          <a:pt x="76" y="62"/>
                        </a:moveTo>
                        <a:cubicBezTo>
                          <a:pt x="76" y="62"/>
                          <a:pt x="36" y="87"/>
                          <a:pt x="2" y="9"/>
                        </a:cubicBezTo>
                        <a:cubicBezTo>
                          <a:pt x="0" y="5"/>
                          <a:pt x="4" y="0"/>
                          <a:pt x="8" y="1"/>
                        </a:cubicBezTo>
                        <a:cubicBezTo>
                          <a:pt x="30" y="5"/>
                          <a:pt x="82" y="19"/>
                          <a:pt x="76" y="62"/>
                        </a:cubicBezTo>
                        <a:close/>
                      </a:path>
                    </a:pathLst>
                  </a:custGeom>
                  <a:solidFill>
                    <a:srgbClr val="8379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 name="Freeform 4254">
                    <a:extLst>
                      <a:ext uri="{FF2B5EF4-FFF2-40B4-BE49-F238E27FC236}">
                        <a16:creationId xmlns:a16="http://schemas.microsoft.com/office/drawing/2014/main" id="{63ECAC71-0FFC-8780-9C1F-03186769FE46}"/>
                      </a:ext>
                    </a:extLst>
                  </p:cNvPr>
                  <p:cNvSpPr>
                    <a:spLocks/>
                  </p:cNvSpPr>
                  <p:nvPr/>
                </p:nvSpPr>
                <p:spPr bwMode="auto">
                  <a:xfrm>
                    <a:off x="11947451" y="10935827"/>
                    <a:ext cx="824639" cy="690389"/>
                  </a:xfrm>
                  <a:custGeom>
                    <a:avLst/>
                    <a:gdLst>
                      <a:gd name="T0" fmla="*/ 49 w 50"/>
                      <a:gd name="T1" fmla="*/ 41 h 41"/>
                      <a:gd name="T2" fmla="*/ 50 w 50"/>
                      <a:gd name="T3" fmla="*/ 41 h 41"/>
                      <a:gd name="T4" fmla="*/ 50 w 50"/>
                      <a:gd name="T5" fmla="*/ 40 h 41"/>
                      <a:gd name="T6" fmla="*/ 1 w 50"/>
                      <a:gd name="T7" fmla="*/ 0 h 41"/>
                      <a:gd name="T8" fmla="*/ 0 w 50"/>
                      <a:gd name="T9" fmla="*/ 0 h 41"/>
                      <a:gd name="T10" fmla="*/ 0 w 50"/>
                      <a:gd name="T11" fmla="*/ 2 h 41"/>
                      <a:gd name="T12" fmla="*/ 49 w 50"/>
                      <a:gd name="T13" fmla="*/ 41 h 41"/>
                      <a:gd name="T14" fmla="*/ 49 w 50"/>
                      <a:gd name="T15" fmla="*/ 41 h 4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 h="41">
                        <a:moveTo>
                          <a:pt x="49" y="41"/>
                        </a:moveTo>
                        <a:cubicBezTo>
                          <a:pt x="50" y="41"/>
                          <a:pt x="50" y="41"/>
                          <a:pt x="50" y="41"/>
                        </a:cubicBezTo>
                        <a:cubicBezTo>
                          <a:pt x="50" y="41"/>
                          <a:pt x="50" y="40"/>
                          <a:pt x="50" y="40"/>
                        </a:cubicBezTo>
                        <a:cubicBezTo>
                          <a:pt x="1" y="0"/>
                          <a:pt x="1" y="0"/>
                          <a:pt x="1" y="0"/>
                        </a:cubicBezTo>
                        <a:cubicBezTo>
                          <a:pt x="1" y="0"/>
                          <a:pt x="0" y="0"/>
                          <a:pt x="0" y="0"/>
                        </a:cubicBezTo>
                        <a:cubicBezTo>
                          <a:pt x="0" y="1"/>
                          <a:pt x="0" y="1"/>
                          <a:pt x="0" y="2"/>
                        </a:cubicBezTo>
                        <a:cubicBezTo>
                          <a:pt x="49" y="41"/>
                          <a:pt x="49" y="41"/>
                          <a:pt x="49" y="41"/>
                        </a:cubicBezTo>
                        <a:cubicBezTo>
                          <a:pt x="49" y="41"/>
                          <a:pt x="49" y="41"/>
                          <a:pt x="49" y="41"/>
                        </a:cubicBezTo>
                        <a:close/>
                      </a:path>
                    </a:pathLst>
                  </a:custGeom>
                  <a:solidFill>
                    <a:srgbClr val="4B41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4" name="Group 63">
                  <a:extLst>
                    <a:ext uri="{FF2B5EF4-FFF2-40B4-BE49-F238E27FC236}">
                      <a16:creationId xmlns:a16="http://schemas.microsoft.com/office/drawing/2014/main" id="{DD2E71CF-486D-EE62-D7F8-FC8A3350B708}"/>
                    </a:ext>
                  </a:extLst>
                </p:cNvPr>
                <p:cNvGrpSpPr/>
                <p:nvPr/>
              </p:nvGrpSpPr>
              <p:grpSpPr>
                <a:xfrm>
                  <a:off x="13265290" y="10227467"/>
                  <a:ext cx="877747" cy="2486164"/>
                  <a:chOff x="12854791" y="10175948"/>
                  <a:chExt cx="1649264" cy="2486164"/>
                </a:xfrm>
              </p:grpSpPr>
              <p:sp>
                <p:nvSpPr>
                  <p:cNvPr id="65" name="Freeform 4255">
                    <a:extLst>
                      <a:ext uri="{FF2B5EF4-FFF2-40B4-BE49-F238E27FC236}">
                        <a16:creationId xmlns:a16="http://schemas.microsoft.com/office/drawing/2014/main" id="{99CADA41-F924-44F4-ADAA-6E417D21B263}"/>
                      </a:ext>
                    </a:extLst>
                  </p:cNvPr>
                  <p:cNvSpPr>
                    <a:spLocks/>
                  </p:cNvSpPr>
                  <p:nvPr/>
                </p:nvSpPr>
                <p:spPr bwMode="auto">
                  <a:xfrm>
                    <a:off x="12854791" y="10175948"/>
                    <a:ext cx="1649264" cy="2486164"/>
                  </a:xfrm>
                  <a:custGeom>
                    <a:avLst/>
                    <a:gdLst>
                      <a:gd name="T0" fmla="*/ 0 w 99"/>
                      <a:gd name="T1" fmla="*/ 0 h 65"/>
                      <a:gd name="T2" fmla="*/ 3 w 99"/>
                      <a:gd name="T3" fmla="*/ 13 h 65"/>
                      <a:gd name="T4" fmla="*/ 4 w 99"/>
                      <a:gd name="T5" fmla="*/ 17 h 65"/>
                      <a:gd name="T6" fmla="*/ 6 w 99"/>
                      <a:gd name="T7" fmla="*/ 25 h 65"/>
                      <a:gd name="T8" fmla="*/ 7 w 99"/>
                      <a:gd name="T9" fmla="*/ 29 h 65"/>
                      <a:gd name="T10" fmla="*/ 13 w 99"/>
                      <a:gd name="T11" fmla="*/ 60 h 65"/>
                      <a:gd name="T12" fmla="*/ 20 w 99"/>
                      <a:gd name="T13" fmla="*/ 65 h 65"/>
                      <a:gd name="T14" fmla="*/ 79 w 99"/>
                      <a:gd name="T15" fmla="*/ 65 h 65"/>
                      <a:gd name="T16" fmla="*/ 86 w 99"/>
                      <a:gd name="T17" fmla="*/ 60 h 65"/>
                      <a:gd name="T18" fmla="*/ 93 w 99"/>
                      <a:gd name="T19" fmla="*/ 29 h 65"/>
                      <a:gd name="T20" fmla="*/ 94 w 99"/>
                      <a:gd name="T21" fmla="*/ 25 h 65"/>
                      <a:gd name="T22" fmla="*/ 96 w 99"/>
                      <a:gd name="T23" fmla="*/ 17 h 65"/>
                      <a:gd name="T24" fmla="*/ 97 w 99"/>
                      <a:gd name="T25" fmla="*/ 13 h 65"/>
                      <a:gd name="T26" fmla="*/ 99 w 99"/>
                      <a:gd name="T27" fmla="*/ 0 h 65"/>
                      <a:gd name="T28" fmla="*/ 0 w 99"/>
                      <a:gd name="T29" fmla="*/ 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9" h="65">
                        <a:moveTo>
                          <a:pt x="0" y="0"/>
                        </a:moveTo>
                        <a:cubicBezTo>
                          <a:pt x="3" y="13"/>
                          <a:pt x="3" y="13"/>
                          <a:pt x="3" y="13"/>
                        </a:cubicBezTo>
                        <a:cubicBezTo>
                          <a:pt x="4" y="17"/>
                          <a:pt x="4" y="17"/>
                          <a:pt x="4" y="17"/>
                        </a:cubicBezTo>
                        <a:cubicBezTo>
                          <a:pt x="6" y="25"/>
                          <a:pt x="6" y="25"/>
                          <a:pt x="6" y="25"/>
                        </a:cubicBezTo>
                        <a:cubicBezTo>
                          <a:pt x="7" y="29"/>
                          <a:pt x="7" y="29"/>
                          <a:pt x="7" y="29"/>
                        </a:cubicBezTo>
                        <a:cubicBezTo>
                          <a:pt x="13" y="60"/>
                          <a:pt x="13" y="60"/>
                          <a:pt x="13" y="60"/>
                        </a:cubicBezTo>
                        <a:cubicBezTo>
                          <a:pt x="14" y="63"/>
                          <a:pt x="17" y="65"/>
                          <a:pt x="20" y="65"/>
                        </a:cubicBezTo>
                        <a:cubicBezTo>
                          <a:pt x="79" y="65"/>
                          <a:pt x="79" y="65"/>
                          <a:pt x="79" y="65"/>
                        </a:cubicBezTo>
                        <a:cubicBezTo>
                          <a:pt x="83" y="65"/>
                          <a:pt x="86" y="63"/>
                          <a:pt x="86" y="60"/>
                        </a:cubicBezTo>
                        <a:cubicBezTo>
                          <a:pt x="93" y="29"/>
                          <a:pt x="93" y="29"/>
                          <a:pt x="93" y="29"/>
                        </a:cubicBezTo>
                        <a:cubicBezTo>
                          <a:pt x="94" y="25"/>
                          <a:pt x="94" y="25"/>
                          <a:pt x="94" y="25"/>
                        </a:cubicBezTo>
                        <a:cubicBezTo>
                          <a:pt x="96" y="17"/>
                          <a:pt x="96" y="17"/>
                          <a:pt x="96" y="17"/>
                        </a:cubicBezTo>
                        <a:cubicBezTo>
                          <a:pt x="97" y="13"/>
                          <a:pt x="97" y="13"/>
                          <a:pt x="97" y="13"/>
                        </a:cubicBezTo>
                        <a:cubicBezTo>
                          <a:pt x="99" y="0"/>
                          <a:pt x="99" y="0"/>
                          <a:pt x="99" y="0"/>
                        </a:cubicBezTo>
                        <a:lnTo>
                          <a:pt x="0" y="0"/>
                        </a:lnTo>
                        <a:close/>
                      </a:path>
                    </a:pathLst>
                  </a:custGeom>
                  <a:solidFill>
                    <a:srgbClr val="A0AB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 name="Freeform 4256">
                    <a:extLst>
                      <a:ext uri="{FF2B5EF4-FFF2-40B4-BE49-F238E27FC236}">
                        <a16:creationId xmlns:a16="http://schemas.microsoft.com/office/drawing/2014/main" id="{9A93431B-6E0C-653F-4EDF-E589C4AC894F}"/>
                      </a:ext>
                    </a:extLst>
                  </p:cNvPr>
                  <p:cNvSpPr>
                    <a:spLocks/>
                  </p:cNvSpPr>
                  <p:nvPr/>
                </p:nvSpPr>
                <p:spPr bwMode="auto">
                  <a:xfrm>
                    <a:off x="12919627" y="10365889"/>
                    <a:ext cx="1572550" cy="76708"/>
                  </a:xfrm>
                  <a:custGeom>
                    <a:avLst/>
                    <a:gdLst>
                      <a:gd name="T0" fmla="*/ 0 w 82"/>
                      <a:gd name="T1" fmla="*/ 0 h 4"/>
                      <a:gd name="T2" fmla="*/ 1 w 82"/>
                      <a:gd name="T3" fmla="*/ 4 h 4"/>
                      <a:gd name="T4" fmla="*/ 81 w 82"/>
                      <a:gd name="T5" fmla="*/ 4 h 4"/>
                      <a:gd name="T6" fmla="*/ 82 w 82"/>
                      <a:gd name="T7" fmla="*/ 0 h 4"/>
                      <a:gd name="T8" fmla="*/ 0 w 82"/>
                      <a:gd name="T9" fmla="*/ 0 h 4"/>
                    </a:gdLst>
                    <a:ahLst/>
                    <a:cxnLst>
                      <a:cxn ang="0">
                        <a:pos x="T0" y="T1"/>
                      </a:cxn>
                      <a:cxn ang="0">
                        <a:pos x="T2" y="T3"/>
                      </a:cxn>
                      <a:cxn ang="0">
                        <a:pos x="T4" y="T5"/>
                      </a:cxn>
                      <a:cxn ang="0">
                        <a:pos x="T6" y="T7"/>
                      </a:cxn>
                      <a:cxn ang="0">
                        <a:pos x="T8" y="T9"/>
                      </a:cxn>
                    </a:cxnLst>
                    <a:rect l="0" t="0" r="r" b="b"/>
                    <a:pathLst>
                      <a:path w="82" h="4">
                        <a:moveTo>
                          <a:pt x="0" y="0"/>
                        </a:moveTo>
                        <a:lnTo>
                          <a:pt x="1" y="4"/>
                        </a:lnTo>
                        <a:lnTo>
                          <a:pt x="81" y="4"/>
                        </a:lnTo>
                        <a:lnTo>
                          <a:pt x="82" y="0"/>
                        </a:lnTo>
                        <a:lnTo>
                          <a:pt x="0" y="0"/>
                        </a:lnTo>
                        <a:close/>
                      </a:path>
                    </a:pathLst>
                  </a:custGeom>
                  <a:solidFill>
                    <a:srgbClr val="8D97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 name="Freeform 4257">
                    <a:extLst>
                      <a:ext uri="{FF2B5EF4-FFF2-40B4-BE49-F238E27FC236}">
                        <a16:creationId xmlns:a16="http://schemas.microsoft.com/office/drawing/2014/main" id="{11B39236-BA58-8FFF-F9B4-040A20A5BC07}"/>
                      </a:ext>
                    </a:extLst>
                  </p:cNvPr>
                  <p:cNvSpPr>
                    <a:spLocks/>
                  </p:cNvSpPr>
                  <p:nvPr/>
                </p:nvSpPr>
                <p:spPr bwMode="auto">
                  <a:xfrm>
                    <a:off x="12950678" y="10597849"/>
                    <a:ext cx="1476670" cy="57536"/>
                  </a:xfrm>
                  <a:custGeom>
                    <a:avLst/>
                    <a:gdLst>
                      <a:gd name="T0" fmla="*/ 0 w 77"/>
                      <a:gd name="T1" fmla="*/ 0 h 3"/>
                      <a:gd name="T2" fmla="*/ 1 w 77"/>
                      <a:gd name="T3" fmla="*/ 3 h 3"/>
                      <a:gd name="T4" fmla="*/ 76 w 77"/>
                      <a:gd name="T5" fmla="*/ 3 h 3"/>
                      <a:gd name="T6" fmla="*/ 77 w 77"/>
                      <a:gd name="T7" fmla="*/ 0 h 3"/>
                      <a:gd name="T8" fmla="*/ 0 w 77"/>
                      <a:gd name="T9" fmla="*/ 0 h 3"/>
                    </a:gdLst>
                    <a:ahLst/>
                    <a:cxnLst>
                      <a:cxn ang="0">
                        <a:pos x="T0" y="T1"/>
                      </a:cxn>
                      <a:cxn ang="0">
                        <a:pos x="T2" y="T3"/>
                      </a:cxn>
                      <a:cxn ang="0">
                        <a:pos x="T4" y="T5"/>
                      </a:cxn>
                      <a:cxn ang="0">
                        <a:pos x="T6" y="T7"/>
                      </a:cxn>
                      <a:cxn ang="0">
                        <a:pos x="T8" y="T9"/>
                      </a:cxn>
                    </a:cxnLst>
                    <a:rect l="0" t="0" r="r" b="b"/>
                    <a:pathLst>
                      <a:path w="77" h="3">
                        <a:moveTo>
                          <a:pt x="0" y="0"/>
                        </a:moveTo>
                        <a:lnTo>
                          <a:pt x="1" y="3"/>
                        </a:lnTo>
                        <a:lnTo>
                          <a:pt x="76" y="3"/>
                        </a:lnTo>
                        <a:lnTo>
                          <a:pt x="77" y="0"/>
                        </a:lnTo>
                        <a:lnTo>
                          <a:pt x="0" y="0"/>
                        </a:lnTo>
                        <a:close/>
                      </a:path>
                    </a:pathLst>
                  </a:custGeom>
                  <a:solidFill>
                    <a:srgbClr val="8D97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
            <p:nvSpPr>
              <p:cNvPr id="60" name="Freeform 4254">
                <a:extLst>
                  <a:ext uri="{FF2B5EF4-FFF2-40B4-BE49-F238E27FC236}">
                    <a16:creationId xmlns:a16="http://schemas.microsoft.com/office/drawing/2014/main" id="{6D901879-4AFF-BF87-3E77-1EC8EB5ABC35}"/>
                  </a:ext>
                </a:extLst>
              </p:cNvPr>
              <p:cNvSpPr>
                <a:spLocks/>
              </p:cNvSpPr>
              <p:nvPr/>
            </p:nvSpPr>
            <p:spPr bwMode="auto">
              <a:xfrm rot="382393" flipH="1">
                <a:off x="-1725353" y="7930637"/>
                <a:ext cx="654860" cy="932454"/>
              </a:xfrm>
              <a:custGeom>
                <a:avLst/>
                <a:gdLst>
                  <a:gd name="T0" fmla="*/ 49 w 50"/>
                  <a:gd name="T1" fmla="*/ 41 h 41"/>
                  <a:gd name="T2" fmla="*/ 50 w 50"/>
                  <a:gd name="T3" fmla="*/ 41 h 41"/>
                  <a:gd name="T4" fmla="*/ 50 w 50"/>
                  <a:gd name="T5" fmla="*/ 40 h 41"/>
                  <a:gd name="T6" fmla="*/ 1 w 50"/>
                  <a:gd name="T7" fmla="*/ 0 h 41"/>
                  <a:gd name="T8" fmla="*/ 0 w 50"/>
                  <a:gd name="T9" fmla="*/ 0 h 41"/>
                  <a:gd name="T10" fmla="*/ 0 w 50"/>
                  <a:gd name="T11" fmla="*/ 2 h 41"/>
                  <a:gd name="T12" fmla="*/ 49 w 50"/>
                  <a:gd name="T13" fmla="*/ 41 h 41"/>
                  <a:gd name="T14" fmla="*/ 49 w 50"/>
                  <a:gd name="T15" fmla="*/ 41 h 4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 h="41">
                    <a:moveTo>
                      <a:pt x="49" y="41"/>
                    </a:moveTo>
                    <a:cubicBezTo>
                      <a:pt x="50" y="41"/>
                      <a:pt x="50" y="41"/>
                      <a:pt x="50" y="41"/>
                    </a:cubicBezTo>
                    <a:cubicBezTo>
                      <a:pt x="50" y="41"/>
                      <a:pt x="50" y="40"/>
                      <a:pt x="50" y="40"/>
                    </a:cubicBezTo>
                    <a:cubicBezTo>
                      <a:pt x="1" y="0"/>
                      <a:pt x="1" y="0"/>
                      <a:pt x="1" y="0"/>
                    </a:cubicBezTo>
                    <a:cubicBezTo>
                      <a:pt x="1" y="0"/>
                      <a:pt x="0" y="0"/>
                      <a:pt x="0" y="0"/>
                    </a:cubicBezTo>
                    <a:cubicBezTo>
                      <a:pt x="0" y="1"/>
                      <a:pt x="0" y="1"/>
                      <a:pt x="0" y="2"/>
                    </a:cubicBezTo>
                    <a:cubicBezTo>
                      <a:pt x="49" y="41"/>
                      <a:pt x="49" y="41"/>
                      <a:pt x="49" y="41"/>
                    </a:cubicBezTo>
                    <a:cubicBezTo>
                      <a:pt x="49" y="41"/>
                      <a:pt x="49" y="41"/>
                      <a:pt x="49" y="41"/>
                    </a:cubicBezTo>
                    <a:close/>
                  </a:path>
                </a:pathLst>
              </a:custGeom>
              <a:solidFill>
                <a:srgbClr val="837847"/>
              </a:solidFill>
              <a:ln>
                <a:noFill/>
              </a:ln>
            </p:spPr>
            <p:txBody>
              <a:bodyPr vert="horz" wrap="square" lIns="91440" tIns="45720" rIns="91440" bIns="45720" numCol="1" anchor="t" anchorCtr="0" compatLnSpc="1">
                <a:prstTxWarp prst="textNoShape">
                  <a:avLst/>
                </a:prstTxWarp>
              </a:bodyPr>
              <a:lstStyle/>
              <a:p>
                <a:endParaRPr lang="en-US"/>
              </a:p>
            </p:txBody>
          </p:sp>
        </p:grpSp>
        <p:sp>
          <p:nvSpPr>
            <p:cNvPr id="10" name="Freeform 81599">
              <a:extLst>
                <a:ext uri="{FF2B5EF4-FFF2-40B4-BE49-F238E27FC236}">
                  <a16:creationId xmlns:a16="http://schemas.microsoft.com/office/drawing/2014/main" id="{19BBC4BC-CD89-74E9-6D41-96A138C34A08}"/>
                </a:ext>
              </a:extLst>
            </p:cNvPr>
            <p:cNvSpPr>
              <a:spLocks/>
            </p:cNvSpPr>
            <p:nvPr/>
          </p:nvSpPr>
          <p:spPr bwMode="auto">
            <a:xfrm>
              <a:off x="6044966" y="6397884"/>
              <a:ext cx="1465392" cy="1494700"/>
            </a:xfrm>
            <a:custGeom>
              <a:avLst/>
              <a:gdLst>
                <a:gd name="T0" fmla="*/ 28 w 38"/>
                <a:gd name="T1" fmla="*/ 39 h 39"/>
                <a:gd name="T2" fmla="*/ 0 w 38"/>
                <a:gd name="T3" fmla="*/ 24 h 39"/>
                <a:gd name="T4" fmla="*/ 4 w 38"/>
                <a:gd name="T5" fmla="*/ 16 h 39"/>
                <a:gd name="T6" fmla="*/ 13 w 38"/>
                <a:gd name="T7" fmla="*/ 0 h 39"/>
                <a:gd name="T8" fmla="*/ 38 w 38"/>
                <a:gd name="T9" fmla="*/ 7 h 39"/>
                <a:gd name="T10" fmla="*/ 28 w 38"/>
                <a:gd name="T11" fmla="*/ 39 h 39"/>
              </a:gdLst>
              <a:ahLst/>
              <a:cxnLst>
                <a:cxn ang="0">
                  <a:pos x="T0" y="T1"/>
                </a:cxn>
                <a:cxn ang="0">
                  <a:pos x="T2" y="T3"/>
                </a:cxn>
                <a:cxn ang="0">
                  <a:pos x="T4" y="T5"/>
                </a:cxn>
                <a:cxn ang="0">
                  <a:pos x="T6" y="T7"/>
                </a:cxn>
                <a:cxn ang="0">
                  <a:pos x="T8" y="T9"/>
                </a:cxn>
                <a:cxn ang="0">
                  <a:pos x="T10" y="T11"/>
                </a:cxn>
              </a:cxnLst>
              <a:rect l="0" t="0" r="r" b="b"/>
              <a:pathLst>
                <a:path w="38" h="39">
                  <a:moveTo>
                    <a:pt x="28" y="39"/>
                  </a:moveTo>
                  <a:cubicBezTo>
                    <a:pt x="18" y="36"/>
                    <a:pt x="8" y="31"/>
                    <a:pt x="0" y="24"/>
                  </a:cubicBezTo>
                  <a:cubicBezTo>
                    <a:pt x="1" y="21"/>
                    <a:pt x="3" y="19"/>
                    <a:pt x="4" y="16"/>
                  </a:cubicBezTo>
                  <a:cubicBezTo>
                    <a:pt x="5" y="14"/>
                    <a:pt x="12" y="0"/>
                    <a:pt x="13" y="0"/>
                  </a:cubicBezTo>
                  <a:cubicBezTo>
                    <a:pt x="21" y="3"/>
                    <a:pt x="30" y="5"/>
                    <a:pt x="38" y="7"/>
                  </a:cubicBezTo>
                  <a:cubicBezTo>
                    <a:pt x="35" y="18"/>
                    <a:pt x="31" y="29"/>
                    <a:pt x="28" y="39"/>
                  </a:cubicBezTo>
                  <a:close/>
                </a:path>
              </a:pathLst>
            </a:custGeom>
            <a:solidFill>
              <a:srgbClr val="F2A6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 name="Freeform 81600">
              <a:extLst>
                <a:ext uri="{FF2B5EF4-FFF2-40B4-BE49-F238E27FC236}">
                  <a16:creationId xmlns:a16="http://schemas.microsoft.com/office/drawing/2014/main" id="{2164DEBC-761C-6400-50C5-A273D8DFF62D}"/>
                </a:ext>
              </a:extLst>
            </p:cNvPr>
            <p:cNvSpPr>
              <a:spLocks/>
            </p:cNvSpPr>
            <p:nvPr/>
          </p:nvSpPr>
          <p:spPr bwMode="auto">
            <a:xfrm>
              <a:off x="1719100" y="7371933"/>
              <a:ext cx="7063187" cy="3780708"/>
            </a:xfrm>
            <a:custGeom>
              <a:avLst/>
              <a:gdLst>
                <a:gd name="T0" fmla="*/ 174 w 185"/>
                <a:gd name="T1" fmla="*/ 47 h 99"/>
                <a:gd name="T2" fmla="*/ 152 w 185"/>
                <a:gd name="T3" fmla="*/ 27 h 99"/>
                <a:gd name="T4" fmla="*/ 134 w 185"/>
                <a:gd name="T5" fmla="*/ 31 h 99"/>
                <a:gd name="T6" fmla="*/ 94 w 185"/>
                <a:gd name="T7" fmla="*/ 3 h 99"/>
                <a:gd name="T8" fmla="*/ 66 w 185"/>
                <a:gd name="T9" fmla="*/ 1 h 99"/>
                <a:gd name="T10" fmla="*/ 39 w 185"/>
                <a:gd name="T11" fmla="*/ 14 h 99"/>
                <a:gd name="T12" fmla="*/ 6 w 185"/>
                <a:gd name="T13" fmla="*/ 73 h 99"/>
                <a:gd name="T14" fmla="*/ 22 w 185"/>
                <a:gd name="T15" fmla="*/ 99 h 99"/>
                <a:gd name="T16" fmla="*/ 181 w 185"/>
                <a:gd name="T17" fmla="*/ 99 h 99"/>
                <a:gd name="T18" fmla="*/ 184 w 185"/>
                <a:gd name="T19" fmla="*/ 77 h 99"/>
                <a:gd name="T20" fmla="*/ 174 w 185"/>
                <a:gd name="T21" fmla="*/ 47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5" h="99">
                  <a:moveTo>
                    <a:pt x="174" y="47"/>
                  </a:moveTo>
                  <a:cubicBezTo>
                    <a:pt x="169" y="38"/>
                    <a:pt x="161" y="32"/>
                    <a:pt x="152" y="27"/>
                  </a:cubicBezTo>
                  <a:cubicBezTo>
                    <a:pt x="147" y="30"/>
                    <a:pt x="141" y="31"/>
                    <a:pt x="134" y="31"/>
                  </a:cubicBezTo>
                  <a:cubicBezTo>
                    <a:pt x="116" y="31"/>
                    <a:pt x="100" y="19"/>
                    <a:pt x="94" y="3"/>
                  </a:cubicBezTo>
                  <a:cubicBezTo>
                    <a:pt x="84" y="1"/>
                    <a:pt x="75" y="0"/>
                    <a:pt x="66" y="1"/>
                  </a:cubicBezTo>
                  <a:cubicBezTo>
                    <a:pt x="56" y="2"/>
                    <a:pt x="46" y="7"/>
                    <a:pt x="39" y="14"/>
                  </a:cubicBezTo>
                  <a:cubicBezTo>
                    <a:pt x="6" y="73"/>
                    <a:pt x="6" y="73"/>
                    <a:pt x="6" y="73"/>
                  </a:cubicBezTo>
                  <a:cubicBezTo>
                    <a:pt x="0" y="85"/>
                    <a:pt x="8" y="99"/>
                    <a:pt x="22" y="99"/>
                  </a:cubicBezTo>
                  <a:cubicBezTo>
                    <a:pt x="181" y="99"/>
                    <a:pt x="181" y="99"/>
                    <a:pt x="181" y="99"/>
                  </a:cubicBezTo>
                  <a:cubicBezTo>
                    <a:pt x="183" y="92"/>
                    <a:pt x="184" y="84"/>
                    <a:pt x="184" y="77"/>
                  </a:cubicBezTo>
                  <a:cubicBezTo>
                    <a:pt x="185" y="66"/>
                    <a:pt x="179" y="56"/>
                    <a:pt x="174" y="47"/>
                  </a:cubicBezTo>
                  <a:close/>
                </a:path>
              </a:pathLst>
            </a:custGeom>
            <a:solidFill>
              <a:srgbClr val="24B58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 name="Freeform 81673">
              <a:extLst>
                <a:ext uri="{FF2B5EF4-FFF2-40B4-BE49-F238E27FC236}">
                  <a16:creationId xmlns:a16="http://schemas.microsoft.com/office/drawing/2014/main" id="{96982504-68DA-8005-F156-F44DBC50885E}"/>
                </a:ext>
              </a:extLst>
            </p:cNvPr>
            <p:cNvSpPr>
              <a:spLocks/>
            </p:cNvSpPr>
            <p:nvPr/>
          </p:nvSpPr>
          <p:spPr bwMode="auto">
            <a:xfrm>
              <a:off x="2832810" y="9247643"/>
              <a:ext cx="937849" cy="1905011"/>
            </a:xfrm>
            <a:custGeom>
              <a:avLst/>
              <a:gdLst>
                <a:gd name="T0" fmla="*/ 32 w 32"/>
                <a:gd name="T1" fmla="*/ 0 h 65"/>
                <a:gd name="T2" fmla="*/ 21 w 32"/>
                <a:gd name="T3" fmla="*/ 65 h 65"/>
                <a:gd name="T4" fmla="*/ 0 w 32"/>
                <a:gd name="T5" fmla="*/ 65 h 65"/>
                <a:gd name="T6" fmla="*/ 32 w 32"/>
                <a:gd name="T7" fmla="*/ 0 h 65"/>
              </a:gdLst>
              <a:ahLst/>
              <a:cxnLst>
                <a:cxn ang="0">
                  <a:pos x="T0" y="T1"/>
                </a:cxn>
                <a:cxn ang="0">
                  <a:pos x="T2" y="T3"/>
                </a:cxn>
                <a:cxn ang="0">
                  <a:pos x="T4" y="T5"/>
                </a:cxn>
                <a:cxn ang="0">
                  <a:pos x="T6" y="T7"/>
                </a:cxn>
              </a:cxnLst>
              <a:rect l="0" t="0" r="r" b="b"/>
              <a:pathLst>
                <a:path w="32" h="65">
                  <a:moveTo>
                    <a:pt x="32" y="0"/>
                  </a:moveTo>
                  <a:lnTo>
                    <a:pt x="21" y="65"/>
                  </a:lnTo>
                  <a:lnTo>
                    <a:pt x="0" y="65"/>
                  </a:lnTo>
                  <a:lnTo>
                    <a:pt x="32" y="0"/>
                  </a:lnTo>
                  <a:close/>
                </a:path>
              </a:pathLst>
            </a:custGeom>
            <a:solidFill>
              <a:srgbClr val="159E7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 name="Freeform 81674">
              <a:extLst>
                <a:ext uri="{FF2B5EF4-FFF2-40B4-BE49-F238E27FC236}">
                  <a16:creationId xmlns:a16="http://schemas.microsoft.com/office/drawing/2014/main" id="{B0A3170D-E96B-AF99-0B8A-699D2F9BCAA0}"/>
                </a:ext>
              </a:extLst>
            </p:cNvPr>
            <p:cNvSpPr>
              <a:spLocks/>
            </p:cNvSpPr>
            <p:nvPr/>
          </p:nvSpPr>
          <p:spPr bwMode="auto">
            <a:xfrm>
              <a:off x="2129422" y="10771651"/>
              <a:ext cx="2139471" cy="1318851"/>
            </a:xfrm>
            <a:custGeom>
              <a:avLst/>
              <a:gdLst>
                <a:gd name="T0" fmla="*/ 32 w 56"/>
                <a:gd name="T1" fmla="*/ 32 h 34"/>
                <a:gd name="T2" fmla="*/ 32 w 56"/>
                <a:gd name="T3" fmla="*/ 31 h 34"/>
                <a:gd name="T4" fmla="*/ 31 w 56"/>
                <a:gd name="T5" fmla="*/ 32 h 34"/>
                <a:gd name="T6" fmla="*/ 31 w 56"/>
                <a:gd name="T7" fmla="*/ 32 h 34"/>
                <a:gd name="T8" fmla="*/ 28 w 56"/>
                <a:gd name="T9" fmla="*/ 34 h 34"/>
                <a:gd name="T10" fmla="*/ 25 w 56"/>
                <a:gd name="T11" fmla="*/ 33 h 34"/>
                <a:gd name="T12" fmla="*/ 23 w 56"/>
                <a:gd name="T13" fmla="*/ 33 h 34"/>
                <a:gd name="T14" fmla="*/ 19 w 56"/>
                <a:gd name="T15" fmla="*/ 31 h 34"/>
                <a:gd name="T16" fmla="*/ 19 w 56"/>
                <a:gd name="T17" fmla="*/ 30 h 34"/>
                <a:gd name="T18" fmla="*/ 17 w 56"/>
                <a:gd name="T19" fmla="*/ 30 h 34"/>
                <a:gd name="T20" fmla="*/ 15 w 56"/>
                <a:gd name="T21" fmla="*/ 29 h 34"/>
                <a:gd name="T22" fmla="*/ 15 w 56"/>
                <a:gd name="T23" fmla="*/ 26 h 34"/>
                <a:gd name="T24" fmla="*/ 15 w 56"/>
                <a:gd name="T25" fmla="*/ 22 h 34"/>
                <a:gd name="T26" fmla="*/ 11 w 56"/>
                <a:gd name="T27" fmla="*/ 19 h 34"/>
                <a:gd name="T28" fmla="*/ 2 w 56"/>
                <a:gd name="T29" fmla="*/ 8 h 34"/>
                <a:gd name="T30" fmla="*/ 30 w 56"/>
                <a:gd name="T31" fmla="*/ 2 h 34"/>
                <a:gd name="T32" fmla="*/ 37 w 56"/>
                <a:gd name="T33" fmla="*/ 4 h 34"/>
                <a:gd name="T34" fmla="*/ 43 w 56"/>
                <a:gd name="T35" fmla="*/ 7 h 34"/>
                <a:gd name="T36" fmla="*/ 47 w 56"/>
                <a:gd name="T37" fmla="*/ 10 h 34"/>
                <a:gd name="T38" fmla="*/ 50 w 56"/>
                <a:gd name="T39" fmla="*/ 17 h 34"/>
                <a:gd name="T40" fmla="*/ 55 w 56"/>
                <a:gd name="T41" fmla="*/ 29 h 34"/>
                <a:gd name="T42" fmla="*/ 53 w 56"/>
                <a:gd name="T43" fmla="*/ 32 h 34"/>
                <a:gd name="T44" fmla="*/ 49 w 56"/>
                <a:gd name="T45" fmla="*/ 30 h 34"/>
                <a:gd name="T46" fmla="*/ 40 w 56"/>
                <a:gd name="T47" fmla="*/ 15 h 34"/>
                <a:gd name="T48" fmla="*/ 38 w 56"/>
                <a:gd name="T49" fmla="*/ 31 h 34"/>
                <a:gd name="T50" fmla="*/ 38 w 56"/>
                <a:gd name="T51" fmla="*/ 32 h 34"/>
                <a:gd name="T52" fmla="*/ 35 w 56"/>
                <a:gd name="T53" fmla="*/ 34 h 34"/>
                <a:gd name="T54" fmla="*/ 32 w 56"/>
                <a:gd name="T55" fmla="*/ 32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6" h="34">
                  <a:moveTo>
                    <a:pt x="32" y="32"/>
                  </a:moveTo>
                  <a:cubicBezTo>
                    <a:pt x="32" y="31"/>
                    <a:pt x="32" y="31"/>
                    <a:pt x="32" y="31"/>
                  </a:cubicBezTo>
                  <a:cubicBezTo>
                    <a:pt x="31" y="32"/>
                    <a:pt x="31" y="32"/>
                    <a:pt x="31" y="32"/>
                  </a:cubicBezTo>
                  <a:cubicBezTo>
                    <a:pt x="31" y="32"/>
                    <a:pt x="31" y="32"/>
                    <a:pt x="31" y="32"/>
                  </a:cubicBezTo>
                  <a:cubicBezTo>
                    <a:pt x="31" y="33"/>
                    <a:pt x="30" y="34"/>
                    <a:pt x="28" y="34"/>
                  </a:cubicBezTo>
                  <a:cubicBezTo>
                    <a:pt x="27" y="34"/>
                    <a:pt x="25" y="34"/>
                    <a:pt x="25" y="33"/>
                  </a:cubicBezTo>
                  <a:cubicBezTo>
                    <a:pt x="24" y="33"/>
                    <a:pt x="23" y="33"/>
                    <a:pt x="23" y="33"/>
                  </a:cubicBezTo>
                  <a:cubicBezTo>
                    <a:pt x="21" y="33"/>
                    <a:pt x="19" y="32"/>
                    <a:pt x="19" y="31"/>
                  </a:cubicBezTo>
                  <a:cubicBezTo>
                    <a:pt x="19" y="30"/>
                    <a:pt x="19" y="30"/>
                    <a:pt x="19" y="30"/>
                  </a:cubicBezTo>
                  <a:cubicBezTo>
                    <a:pt x="19" y="30"/>
                    <a:pt x="18" y="30"/>
                    <a:pt x="17" y="30"/>
                  </a:cubicBezTo>
                  <a:cubicBezTo>
                    <a:pt x="16" y="30"/>
                    <a:pt x="15" y="30"/>
                    <a:pt x="15" y="29"/>
                  </a:cubicBezTo>
                  <a:cubicBezTo>
                    <a:pt x="15" y="26"/>
                    <a:pt x="15" y="26"/>
                    <a:pt x="15" y="26"/>
                  </a:cubicBezTo>
                  <a:cubicBezTo>
                    <a:pt x="15" y="22"/>
                    <a:pt x="15" y="22"/>
                    <a:pt x="15" y="22"/>
                  </a:cubicBezTo>
                  <a:cubicBezTo>
                    <a:pt x="11" y="19"/>
                    <a:pt x="11" y="19"/>
                    <a:pt x="11" y="19"/>
                  </a:cubicBezTo>
                  <a:cubicBezTo>
                    <a:pt x="8" y="16"/>
                    <a:pt x="0" y="12"/>
                    <a:pt x="2" y="8"/>
                  </a:cubicBezTo>
                  <a:cubicBezTo>
                    <a:pt x="4" y="0"/>
                    <a:pt x="22" y="0"/>
                    <a:pt x="30" y="2"/>
                  </a:cubicBezTo>
                  <a:cubicBezTo>
                    <a:pt x="37" y="4"/>
                    <a:pt x="37" y="4"/>
                    <a:pt x="37" y="4"/>
                  </a:cubicBezTo>
                  <a:cubicBezTo>
                    <a:pt x="43" y="7"/>
                    <a:pt x="43" y="7"/>
                    <a:pt x="43" y="7"/>
                  </a:cubicBezTo>
                  <a:cubicBezTo>
                    <a:pt x="45" y="8"/>
                    <a:pt x="46" y="9"/>
                    <a:pt x="47" y="10"/>
                  </a:cubicBezTo>
                  <a:cubicBezTo>
                    <a:pt x="50" y="17"/>
                    <a:pt x="50" y="17"/>
                    <a:pt x="50" y="17"/>
                  </a:cubicBezTo>
                  <a:cubicBezTo>
                    <a:pt x="55" y="29"/>
                    <a:pt x="55" y="29"/>
                    <a:pt x="55" y="29"/>
                  </a:cubicBezTo>
                  <a:cubicBezTo>
                    <a:pt x="56" y="30"/>
                    <a:pt x="55" y="31"/>
                    <a:pt x="53" y="32"/>
                  </a:cubicBezTo>
                  <a:cubicBezTo>
                    <a:pt x="51" y="32"/>
                    <a:pt x="49" y="31"/>
                    <a:pt x="49" y="30"/>
                  </a:cubicBezTo>
                  <a:cubicBezTo>
                    <a:pt x="40" y="15"/>
                    <a:pt x="40" y="15"/>
                    <a:pt x="40" y="15"/>
                  </a:cubicBezTo>
                  <a:cubicBezTo>
                    <a:pt x="38" y="31"/>
                    <a:pt x="38" y="31"/>
                    <a:pt x="38" y="31"/>
                  </a:cubicBezTo>
                  <a:cubicBezTo>
                    <a:pt x="38" y="32"/>
                    <a:pt x="38" y="32"/>
                    <a:pt x="38" y="32"/>
                  </a:cubicBezTo>
                  <a:cubicBezTo>
                    <a:pt x="38" y="33"/>
                    <a:pt x="37" y="34"/>
                    <a:pt x="35" y="34"/>
                  </a:cubicBezTo>
                  <a:cubicBezTo>
                    <a:pt x="33" y="34"/>
                    <a:pt x="32" y="33"/>
                    <a:pt x="32" y="32"/>
                  </a:cubicBezTo>
                  <a:close/>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 name="Freeform 81675">
              <a:extLst>
                <a:ext uri="{FF2B5EF4-FFF2-40B4-BE49-F238E27FC236}">
                  <a16:creationId xmlns:a16="http://schemas.microsoft.com/office/drawing/2014/main" id="{79049A71-F793-F1DF-5DF5-BD6189E88285}"/>
                </a:ext>
              </a:extLst>
            </p:cNvPr>
            <p:cNvSpPr>
              <a:spLocks/>
            </p:cNvSpPr>
            <p:nvPr/>
          </p:nvSpPr>
          <p:spPr bwMode="auto">
            <a:xfrm>
              <a:off x="7522060" y="10156184"/>
              <a:ext cx="498235" cy="996465"/>
            </a:xfrm>
            <a:custGeom>
              <a:avLst/>
              <a:gdLst>
                <a:gd name="T0" fmla="*/ 9 w 17"/>
                <a:gd name="T1" fmla="*/ 0 h 34"/>
                <a:gd name="T2" fmla="*/ 0 w 17"/>
                <a:gd name="T3" fmla="*/ 34 h 34"/>
                <a:gd name="T4" fmla="*/ 17 w 17"/>
                <a:gd name="T5" fmla="*/ 34 h 34"/>
                <a:gd name="T6" fmla="*/ 9 w 17"/>
                <a:gd name="T7" fmla="*/ 0 h 34"/>
              </a:gdLst>
              <a:ahLst/>
              <a:cxnLst>
                <a:cxn ang="0">
                  <a:pos x="T0" y="T1"/>
                </a:cxn>
                <a:cxn ang="0">
                  <a:pos x="T2" y="T3"/>
                </a:cxn>
                <a:cxn ang="0">
                  <a:pos x="T4" y="T5"/>
                </a:cxn>
                <a:cxn ang="0">
                  <a:pos x="T6" y="T7"/>
                </a:cxn>
              </a:cxnLst>
              <a:rect l="0" t="0" r="r" b="b"/>
              <a:pathLst>
                <a:path w="17" h="34">
                  <a:moveTo>
                    <a:pt x="9" y="0"/>
                  </a:moveTo>
                  <a:lnTo>
                    <a:pt x="0" y="34"/>
                  </a:lnTo>
                  <a:lnTo>
                    <a:pt x="17" y="34"/>
                  </a:lnTo>
                  <a:lnTo>
                    <a:pt x="9" y="0"/>
                  </a:lnTo>
                  <a:close/>
                </a:path>
              </a:pathLst>
            </a:custGeom>
            <a:solidFill>
              <a:srgbClr val="159E7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 name="Freeform 81676">
              <a:extLst>
                <a:ext uri="{FF2B5EF4-FFF2-40B4-BE49-F238E27FC236}">
                  <a16:creationId xmlns:a16="http://schemas.microsoft.com/office/drawing/2014/main" id="{10645242-39DF-8DC0-9F0F-2782FB022830}"/>
                </a:ext>
              </a:extLst>
            </p:cNvPr>
            <p:cNvSpPr>
              <a:spLocks/>
            </p:cNvSpPr>
            <p:nvPr/>
          </p:nvSpPr>
          <p:spPr bwMode="auto">
            <a:xfrm>
              <a:off x="6760056" y="10888881"/>
              <a:ext cx="2110163" cy="1318851"/>
            </a:xfrm>
            <a:custGeom>
              <a:avLst/>
              <a:gdLst>
                <a:gd name="T0" fmla="*/ 24 w 55"/>
                <a:gd name="T1" fmla="*/ 31 h 34"/>
                <a:gd name="T2" fmla="*/ 24 w 55"/>
                <a:gd name="T3" fmla="*/ 31 h 34"/>
                <a:gd name="T4" fmla="*/ 24 w 55"/>
                <a:gd name="T5" fmla="*/ 31 h 34"/>
                <a:gd name="T6" fmla="*/ 24 w 55"/>
                <a:gd name="T7" fmla="*/ 31 h 34"/>
                <a:gd name="T8" fmla="*/ 27 w 55"/>
                <a:gd name="T9" fmla="*/ 34 h 34"/>
                <a:gd name="T10" fmla="*/ 30 w 55"/>
                <a:gd name="T11" fmla="*/ 32 h 34"/>
                <a:gd name="T12" fmla="*/ 33 w 55"/>
                <a:gd name="T13" fmla="*/ 33 h 34"/>
                <a:gd name="T14" fmla="*/ 36 w 55"/>
                <a:gd name="T15" fmla="*/ 30 h 34"/>
                <a:gd name="T16" fmla="*/ 36 w 55"/>
                <a:gd name="T17" fmla="*/ 29 h 34"/>
                <a:gd name="T18" fmla="*/ 38 w 55"/>
                <a:gd name="T19" fmla="*/ 30 h 34"/>
                <a:gd name="T20" fmla="*/ 40 w 55"/>
                <a:gd name="T21" fmla="*/ 28 h 34"/>
                <a:gd name="T22" fmla="*/ 40 w 55"/>
                <a:gd name="T23" fmla="*/ 25 h 34"/>
                <a:gd name="T24" fmla="*/ 41 w 55"/>
                <a:gd name="T25" fmla="*/ 21 h 34"/>
                <a:gd name="T26" fmla="*/ 44 w 55"/>
                <a:gd name="T27" fmla="*/ 18 h 34"/>
                <a:gd name="T28" fmla="*/ 54 w 55"/>
                <a:gd name="T29" fmla="*/ 7 h 34"/>
                <a:gd name="T30" fmla="*/ 26 w 55"/>
                <a:gd name="T31" fmla="*/ 2 h 34"/>
                <a:gd name="T32" fmla="*/ 18 w 55"/>
                <a:gd name="T33" fmla="*/ 4 h 34"/>
                <a:gd name="T34" fmla="*/ 13 w 55"/>
                <a:gd name="T35" fmla="*/ 6 h 34"/>
                <a:gd name="T36" fmla="*/ 9 w 55"/>
                <a:gd name="T37" fmla="*/ 9 h 34"/>
                <a:gd name="T38" fmla="*/ 5 w 55"/>
                <a:gd name="T39" fmla="*/ 17 h 34"/>
                <a:gd name="T40" fmla="*/ 0 w 55"/>
                <a:gd name="T41" fmla="*/ 28 h 34"/>
                <a:gd name="T42" fmla="*/ 2 w 55"/>
                <a:gd name="T43" fmla="*/ 31 h 34"/>
                <a:gd name="T44" fmla="*/ 7 w 55"/>
                <a:gd name="T45" fmla="*/ 29 h 34"/>
                <a:gd name="T46" fmla="*/ 15 w 55"/>
                <a:gd name="T47" fmla="*/ 15 h 34"/>
                <a:gd name="T48" fmla="*/ 17 w 55"/>
                <a:gd name="T49" fmla="*/ 30 h 34"/>
                <a:gd name="T50" fmla="*/ 17 w 55"/>
                <a:gd name="T51" fmla="*/ 31 h 34"/>
                <a:gd name="T52" fmla="*/ 20 w 55"/>
                <a:gd name="T53" fmla="*/ 33 h 34"/>
                <a:gd name="T54" fmla="*/ 24 w 55"/>
                <a:gd name="T55" fmla="*/ 3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5" h="34">
                  <a:moveTo>
                    <a:pt x="24" y="31"/>
                  </a:moveTo>
                  <a:cubicBezTo>
                    <a:pt x="24" y="31"/>
                    <a:pt x="24" y="31"/>
                    <a:pt x="24" y="31"/>
                  </a:cubicBezTo>
                  <a:cubicBezTo>
                    <a:pt x="24" y="31"/>
                    <a:pt x="24" y="31"/>
                    <a:pt x="24" y="31"/>
                  </a:cubicBezTo>
                  <a:cubicBezTo>
                    <a:pt x="24" y="31"/>
                    <a:pt x="24" y="31"/>
                    <a:pt x="24" y="31"/>
                  </a:cubicBezTo>
                  <a:cubicBezTo>
                    <a:pt x="24" y="33"/>
                    <a:pt x="26" y="34"/>
                    <a:pt x="27" y="34"/>
                  </a:cubicBezTo>
                  <a:cubicBezTo>
                    <a:pt x="29" y="34"/>
                    <a:pt x="30" y="33"/>
                    <a:pt x="30" y="32"/>
                  </a:cubicBezTo>
                  <a:cubicBezTo>
                    <a:pt x="31" y="32"/>
                    <a:pt x="32" y="33"/>
                    <a:pt x="33" y="33"/>
                  </a:cubicBezTo>
                  <a:cubicBezTo>
                    <a:pt x="35" y="33"/>
                    <a:pt x="36" y="31"/>
                    <a:pt x="36" y="30"/>
                  </a:cubicBezTo>
                  <a:cubicBezTo>
                    <a:pt x="36" y="29"/>
                    <a:pt x="36" y="29"/>
                    <a:pt x="36" y="29"/>
                  </a:cubicBezTo>
                  <a:cubicBezTo>
                    <a:pt x="37" y="29"/>
                    <a:pt x="37" y="30"/>
                    <a:pt x="38" y="30"/>
                  </a:cubicBezTo>
                  <a:cubicBezTo>
                    <a:pt x="39" y="30"/>
                    <a:pt x="40" y="29"/>
                    <a:pt x="40" y="28"/>
                  </a:cubicBezTo>
                  <a:cubicBezTo>
                    <a:pt x="40" y="25"/>
                    <a:pt x="40" y="25"/>
                    <a:pt x="40" y="25"/>
                  </a:cubicBezTo>
                  <a:cubicBezTo>
                    <a:pt x="41" y="21"/>
                    <a:pt x="41" y="21"/>
                    <a:pt x="41" y="21"/>
                  </a:cubicBezTo>
                  <a:cubicBezTo>
                    <a:pt x="44" y="18"/>
                    <a:pt x="44" y="18"/>
                    <a:pt x="44" y="18"/>
                  </a:cubicBezTo>
                  <a:cubicBezTo>
                    <a:pt x="48" y="15"/>
                    <a:pt x="55" y="11"/>
                    <a:pt x="54" y="7"/>
                  </a:cubicBezTo>
                  <a:cubicBezTo>
                    <a:pt x="51" y="0"/>
                    <a:pt x="34" y="0"/>
                    <a:pt x="26" y="2"/>
                  </a:cubicBezTo>
                  <a:cubicBezTo>
                    <a:pt x="18" y="4"/>
                    <a:pt x="18" y="4"/>
                    <a:pt x="18" y="4"/>
                  </a:cubicBezTo>
                  <a:cubicBezTo>
                    <a:pt x="13" y="6"/>
                    <a:pt x="13" y="6"/>
                    <a:pt x="13" y="6"/>
                  </a:cubicBezTo>
                  <a:cubicBezTo>
                    <a:pt x="11" y="7"/>
                    <a:pt x="9" y="8"/>
                    <a:pt x="9" y="9"/>
                  </a:cubicBezTo>
                  <a:cubicBezTo>
                    <a:pt x="5" y="17"/>
                    <a:pt x="5" y="17"/>
                    <a:pt x="5" y="17"/>
                  </a:cubicBezTo>
                  <a:cubicBezTo>
                    <a:pt x="0" y="28"/>
                    <a:pt x="0" y="28"/>
                    <a:pt x="0" y="28"/>
                  </a:cubicBezTo>
                  <a:cubicBezTo>
                    <a:pt x="0" y="29"/>
                    <a:pt x="1" y="31"/>
                    <a:pt x="2" y="31"/>
                  </a:cubicBezTo>
                  <a:cubicBezTo>
                    <a:pt x="4" y="31"/>
                    <a:pt x="6" y="31"/>
                    <a:pt x="7" y="29"/>
                  </a:cubicBezTo>
                  <a:cubicBezTo>
                    <a:pt x="15" y="15"/>
                    <a:pt x="15" y="15"/>
                    <a:pt x="15" y="15"/>
                  </a:cubicBezTo>
                  <a:cubicBezTo>
                    <a:pt x="17" y="30"/>
                    <a:pt x="17" y="30"/>
                    <a:pt x="17" y="30"/>
                  </a:cubicBezTo>
                  <a:cubicBezTo>
                    <a:pt x="17" y="31"/>
                    <a:pt x="17" y="31"/>
                    <a:pt x="17" y="31"/>
                  </a:cubicBezTo>
                  <a:cubicBezTo>
                    <a:pt x="17" y="33"/>
                    <a:pt x="19" y="34"/>
                    <a:pt x="20" y="33"/>
                  </a:cubicBezTo>
                  <a:cubicBezTo>
                    <a:pt x="22" y="33"/>
                    <a:pt x="24" y="32"/>
                    <a:pt x="24" y="31"/>
                  </a:cubicBezTo>
                  <a:close/>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17" name="Group 16">
              <a:extLst>
                <a:ext uri="{FF2B5EF4-FFF2-40B4-BE49-F238E27FC236}">
                  <a16:creationId xmlns:a16="http://schemas.microsoft.com/office/drawing/2014/main" id="{507FB642-9B72-70D0-7EEF-5719D3C50417}"/>
                </a:ext>
              </a:extLst>
            </p:cNvPr>
            <p:cNvGrpSpPr/>
            <p:nvPr/>
          </p:nvGrpSpPr>
          <p:grpSpPr>
            <a:xfrm>
              <a:off x="2844237" y="8582895"/>
              <a:ext cx="7064631" cy="3623272"/>
              <a:chOff x="7668505" y="12372942"/>
              <a:chExt cx="2526780" cy="1295922"/>
            </a:xfrm>
          </p:grpSpPr>
          <p:sp>
            <p:nvSpPr>
              <p:cNvPr id="55" name="Freeform 4222">
                <a:extLst>
                  <a:ext uri="{FF2B5EF4-FFF2-40B4-BE49-F238E27FC236}">
                    <a16:creationId xmlns:a16="http://schemas.microsoft.com/office/drawing/2014/main" id="{85975F68-CAB7-D6B8-2BE4-4C4B8C2D6E59}"/>
                  </a:ext>
                </a:extLst>
              </p:cNvPr>
              <p:cNvSpPr>
                <a:spLocks/>
              </p:cNvSpPr>
              <p:nvPr/>
            </p:nvSpPr>
            <p:spPr bwMode="auto">
              <a:xfrm>
                <a:off x="8195413" y="12372942"/>
                <a:ext cx="1999872" cy="1215918"/>
              </a:xfrm>
              <a:custGeom>
                <a:avLst/>
                <a:gdLst>
                  <a:gd name="T0" fmla="*/ 129 w 143"/>
                  <a:gd name="T1" fmla="*/ 88 h 88"/>
                  <a:gd name="T2" fmla="*/ 5 w 143"/>
                  <a:gd name="T3" fmla="*/ 88 h 88"/>
                  <a:gd name="T4" fmla="*/ 0 w 143"/>
                  <a:gd name="T5" fmla="*/ 83 h 88"/>
                  <a:gd name="T6" fmla="*/ 8 w 143"/>
                  <a:gd name="T7" fmla="*/ 7 h 88"/>
                  <a:gd name="T8" fmla="*/ 14 w 143"/>
                  <a:gd name="T9" fmla="*/ 1 h 88"/>
                  <a:gd name="T10" fmla="*/ 138 w 143"/>
                  <a:gd name="T11" fmla="*/ 0 h 88"/>
                  <a:gd name="T12" fmla="*/ 142 w 143"/>
                  <a:gd name="T13" fmla="*/ 6 h 88"/>
                  <a:gd name="T14" fmla="*/ 134 w 143"/>
                  <a:gd name="T15" fmla="*/ 82 h 88"/>
                  <a:gd name="T16" fmla="*/ 129 w 143"/>
                  <a:gd name="T17" fmla="*/ 8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3" h="88">
                    <a:moveTo>
                      <a:pt x="129" y="88"/>
                    </a:moveTo>
                    <a:cubicBezTo>
                      <a:pt x="5" y="88"/>
                      <a:pt x="5" y="88"/>
                      <a:pt x="5" y="88"/>
                    </a:cubicBezTo>
                    <a:cubicBezTo>
                      <a:pt x="2" y="88"/>
                      <a:pt x="0" y="86"/>
                      <a:pt x="0" y="83"/>
                    </a:cubicBezTo>
                    <a:cubicBezTo>
                      <a:pt x="8" y="7"/>
                      <a:pt x="8" y="7"/>
                      <a:pt x="8" y="7"/>
                    </a:cubicBezTo>
                    <a:cubicBezTo>
                      <a:pt x="8" y="4"/>
                      <a:pt x="11" y="1"/>
                      <a:pt x="14" y="1"/>
                    </a:cubicBezTo>
                    <a:cubicBezTo>
                      <a:pt x="138" y="0"/>
                      <a:pt x="138" y="0"/>
                      <a:pt x="138" y="0"/>
                    </a:cubicBezTo>
                    <a:cubicBezTo>
                      <a:pt x="140" y="0"/>
                      <a:pt x="143" y="3"/>
                      <a:pt x="142" y="6"/>
                    </a:cubicBezTo>
                    <a:cubicBezTo>
                      <a:pt x="134" y="82"/>
                      <a:pt x="134" y="82"/>
                      <a:pt x="134" y="82"/>
                    </a:cubicBezTo>
                    <a:cubicBezTo>
                      <a:pt x="134" y="85"/>
                      <a:pt x="132" y="88"/>
                      <a:pt x="129" y="88"/>
                    </a:cubicBezTo>
                    <a:close/>
                  </a:path>
                </a:pathLst>
              </a:custGeom>
              <a:solidFill>
                <a:srgbClr val="DDD8D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 name="Freeform 4223">
                <a:extLst>
                  <a:ext uri="{FF2B5EF4-FFF2-40B4-BE49-F238E27FC236}">
                    <a16:creationId xmlns:a16="http://schemas.microsoft.com/office/drawing/2014/main" id="{1BD44271-40BE-3C7F-4024-2B36E184A1E9}"/>
                  </a:ext>
                </a:extLst>
              </p:cNvPr>
              <p:cNvSpPr>
                <a:spLocks/>
              </p:cNvSpPr>
              <p:nvPr/>
            </p:nvSpPr>
            <p:spPr bwMode="auto">
              <a:xfrm>
                <a:off x="8227414" y="12436936"/>
                <a:ext cx="175992" cy="1167929"/>
              </a:xfrm>
              <a:custGeom>
                <a:avLst/>
                <a:gdLst>
                  <a:gd name="T0" fmla="*/ 1 w 12"/>
                  <a:gd name="T1" fmla="*/ 84 h 84"/>
                  <a:gd name="T2" fmla="*/ 1 w 12"/>
                  <a:gd name="T3" fmla="*/ 84 h 84"/>
                  <a:gd name="T4" fmla="*/ 0 w 12"/>
                  <a:gd name="T5" fmla="*/ 83 h 84"/>
                  <a:gd name="T6" fmla="*/ 10 w 12"/>
                  <a:gd name="T7" fmla="*/ 1 h 84"/>
                  <a:gd name="T8" fmla="*/ 11 w 12"/>
                  <a:gd name="T9" fmla="*/ 0 h 84"/>
                  <a:gd name="T10" fmla="*/ 12 w 12"/>
                  <a:gd name="T11" fmla="*/ 2 h 84"/>
                  <a:gd name="T12" fmla="*/ 3 w 12"/>
                  <a:gd name="T13" fmla="*/ 83 h 84"/>
                  <a:gd name="T14" fmla="*/ 1 w 12"/>
                  <a:gd name="T15" fmla="*/ 84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84">
                    <a:moveTo>
                      <a:pt x="1" y="84"/>
                    </a:moveTo>
                    <a:cubicBezTo>
                      <a:pt x="1" y="84"/>
                      <a:pt x="1" y="84"/>
                      <a:pt x="1" y="84"/>
                    </a:cubicBezTo>
                    <a:cubicBezTo>
                      <a:pt x="1" y="84"/>
                      <a:pt x="0" y="84"/>
                      <a:pt x="0" y="83"/>
                    </a:cubicBezTo>
                    <a:cubicBezTo>
                      <a:pt x="10" y="1"/>
                      <a:pt x="10" y="1"/>
                      <a:pt x="10" y="1"/>
                    </a:cubicBezTo>
                    <a:cubicBezTo>
                      <a:pt x="10" y="1"/>
                      <a:pt x="11" y="0"/>
                      <a:pt x="11" y="0"/>
                    </a:cubicBezTo>
                    <a:cubicBezTo>
                      <a:pt x="12" y="0"/>
                      <a:pt x="12" y="1"/>
                      <a:pt x="12" y="2"/>
                    </a:cubicBezTo>
                    <a:cubicBezTo>
                      <a:pt x="3" y="83"/>
                      <a:pt x="3" y="83"/>
                      <a:pt x="3" y="83"/>
                    </a:cubicBezTo>
                    <a:cubicBezTo>
                      <a:pt x="2" y="84"/>
                      <a:pt x="2" y="84"/>
                      <a:pt x="1" y="84"/>
                    </a:cubicBezTo>
                    <a:close/>
                  </a:path>
                </a:pathLst>
              </a:custGeom>
              <a:solidFill>
                <a:srgbClr val="D1CE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 name="Freeform 4224">
                <a:extLst>
                  <a:ext uri="{FF2B5EF4-FFF2-40B4-BE49-F238E27FC236}">
                    <a16:creationId xmlns:a16="http://schemas.microsoft.com/office/drawing/2014/main" id="{35801F17-7802-B5C1-78E1-DD6B2BBA0AAF}"/>
                  </a:ext>
                </a:extLst>
              </p:cNvPr>
              <p:cNvSpPr>
                <a:spLocks/>
              </p:cNvSpPr>
              <p:nvPr/>
            </p:nvSpPr>
            <p:spPr bwMode="auto">
              <a:xfrm>
                <a:off x="9075362" y="12820910"/>
                <a:ext cx="319981" cy="319981"/>
              </a:xfrm>
              <a:custGeom>
                <a:avLst/>
                <a:gdLst>
                  <a:gd name="T0" fmla="*/ 0 w 23"/>
                  <a:gd name="T1" fmla="*/ 10 h 22"/>
                  <a:gd name="T2" fmla="*/ 10 w 23"/>
                  <a:gd name="T3" fmla="*/ 22 h 22"/>
                  <a:gd name="T4" fmla="*/ 22 w 23"/>
                  <a:gd name="T5" fmla="*/ 12 h 22"/>
                  <a:gd name="T6" fmla="*/ 12 w 23"/>
                  <a:gd name="T7" fmla="*/ 0 h 22"/>
                  <a:gd name="T8" fmla="*/ 0 w 23"/>
                  <a:gd name="T9" fmla="*/ 10 h 22"/>
                </a:gdLst>
                <a:ahLst/>
                <a:cxnLst>
                  <a:cxn ang="0">
                    <a:pos x="T0" y="T1"/>
                  </a:cxn>
                  <a:cxn ang="0">
                    <a:pos x="T2" y="T3"/>
                  </a:cxn>
                  <a:cxn ang="0">
                    <a:pos x="T4" y="T5"/>
                  </a:cxn>
                  <a:cxn ang="0">
                    <a:pos x="T6" y="T7"/>
                  </a:cxn>
                  <a:cxn ang="0">
                    <a:pos x="T8" y="T9"/>
                  </a:cxn>
                </a:cxnLst>
                <a:rect l="0" t="0" r="r" b="b"/>
                <a:pathLst>
                  <a:path w="23" h="22">
                    <a:moveTo>
                      <a:pt x="0" y="10"/>
                    </a:moveTo>
                    <a:cubicBezTo>
                      <a:pt x="0" y="17"/>
                      <a:pt x="4" y="22"/>
                      <a:pt x="10" y="22"/>
                    </a:cubicBezTo>
                    <a:cubicBezTo>
                      <a:pt x="17" y="22"/>
                      <a:pt x="22" y="18"/>
                      <a:pt x="22" y="12"/>
                    </a:cubicBezTo>
                    <a:cubicBezTo>
                      <a:pt x="23" y="5"/>
                      <a:pt x="18" y="0"/>
                      <a:pt x="12" y="0"/>
                    </a:cubicBezTo>
                    <a:cubicBezTo>
                      <a:pt x="6" y="0"/>
                      <a:pt x="1" y="4"/>
                      <a:pt x="0" y="10"/>
                    </a:cubicBezTo>
                    <a:close/>
                  </a:path>
                </a:pathLst>
              </a:custGeom>
              <a:solidFill>
                <a:srgbClr val="EAE7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 name="Freeform 4226">
                <a:extLst>
                  <a:ext uri="{FF2B5EF4-FFF2-40B4-BE49-F238E27FC236}">
                    <a16:creationId xmlns:a16="http://schemas.microsoft.com/office/drawing/2014/main" id="{5D72C716-94DC-E1A9-6F4C-9725F05FFA6A}"/>
                  </a:ext>
                </a:extLst>
              </p:cNvPr>
              <p:cNvSpPr>
                <a:spLocks/>
              </p:cNvSpPr>
              <p:nvPr/>
            </p:nvSpPr>
            <p:spPr bwMode="auto">
              <a:xfrm>
                <a:off x="7668505" y="13463105"/>
                <a:ext cx="2414780" cy="205759"/>
              </a:xfrm>
              <a:custGeom>
                <a:avLst/>
                <a:gdLst>
                  <a:gd name="T0" fmla="*/ 131 w 136"/>
                  <a:gd name="T1" fmla="*/ 14 h 15"/>
                  <a:gd name="T2" fmla="*/ 5 w 136"/>
                  <a:gd name="T3" fmla="*/ 15 h 15"/>
                  <a:gd name="T4" fmla="*/ 1 w 136"/>
                  <a:gd name="T5" fmla="*/ 10 h 15"/>
                  <a:gd name="T6" fmla="*/ 2 w 136"/>
                  <a:gd name="T7" fmla="*/ 1 h 15"/>
                  <a:gd name="T8" fmla="*/ 136 w 136"/>
                  <a:gd name="T9" fmla="*/ 0 h 15"/>
                  <a:gd name="T10" fmla="*/ 135 w 136"/>
                  <a:gd name="T11" fmla="*/ 10 h 15"/>
                  <a:gd name="T12" fmla="*/ 131 w 136"/>
                  <a:gd name="T13" fmla="*/ 14 h 15"/>
                </a:gdLst>
                <a:ahLst/>
                <a:cxnLst>
                  <a:cxn ang="0">
                    <a:pos x="T0" y="T1"/>
                  </a:cxn>
                  <a:cxn ang="0">
                    <a:pos x="T2" y="T3"/>
                  </a:cxn>
                  <a:cxn ang="0">
                    <a:pos x="T4" y="T5"/>
                  </a:cxn>
                  <a:cxn ang="0">
                    <a:pos x="T6" y="T7"/>
                  </a:cxn>
                  <a:cxn ang="0">
                    <a:pos x="T8" y="T9"/>
                  </a:cxn>
                  <a:cxn ang="0">
                    <a:pos x="T10" y="T11"/>
                  </a:cxn>
                  <a:cxn ang="0">
                    <a:pos x="T12" y="T13"/>
                  </a:cxn>
                </a:cxnLst>
                <a:rect l="0" t="0" r="r" b="b"/>
                <a:pathLst>
                  <a:path w="136" h="15">
                    <a:moveTo>
                      <a:pt x="131" y="14"/>
                    </a:moveTo>
                    <a:cubicBezTo>
                      <a:pt x="5" y="15"/>
                      <a:pt x="5" y="15"/>
                      <a:pt x="5" y="15"/>
                    </a:cubicBezTo>
                    <a:cubicBezTo>
                      <a:pt x="2" y="15"/>
                      <a:pt x="0" y="12"/>
                      <a:pt x="1" y="10"/>
                    </a:cubicBezTo>
                    <a:cubicBezTo>
                      <a:pt x="2" y="1"/>
                      <a:pt x="2" y="1"/>
                      <a:pt x="2" y="1"/>
                    </a:cubicBezTo>
                    <a:cubicBezTo>
                      <a:pt x="136" y="0"/>
                      <a:pt x="136" y="0"/>
                      <a:pt x="136" y="0"/>
                    </a:cubicBezTo>
                    <a:cubicBezTo>
                      <a:pt x="135" y="10"/>
                      <a:pt x="135" y="10"/>
                      <a:pt x="135" y="10"/>
                    </a:cubicBezTo>
                    <a:cubicBezTo>
                      <a:pt x="135" y="12"/>
                      <a:pt x="133" y="14"/>
                      <a:pt x="131" y="14"/>
                    </a:cubicBezTo>
                    <a:close/>
                  </a:path>
                </a:pathLst>
              </a:custGeom>
              <a:solidFill>
                <a:srgbClr val="D1CE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8" name="Group 17">
              <a:extLst>
                <a:ext uri="{FF2B5EF4-FFF2-40B4-BE49-F238E27FC236}">
                  <a16:creationId xmlns:a16="http://schemas.microsoft.com/office/drawing/2014/main" id="{A8DA57A6-A4CA-82A5-5451-499AB1183BEC}"/>
                </a:ext>
              </a:extLst>
            </p:cNvPr>
            <p:cNvGrpSpPr/>
            <p:nvPr/>
          </p:nvGrpSpPr>
          <p:grpSpPr>
            <a:xfrm rot="172072">
              <a:off x="9215144" y="9680395"/>
              <a:ext cx="1946204" cy="2530076"/>
              <a:chOff x="6875766" y="3784645"/>
              <a:chExt cx="766859" cy="996921"/>
            </a:xfrm>
          </p:grpSpPr>
          <p:sp>
            <p:nvSpPr>
              <p:cNvPr id="53" name="Freeform 1498">
                <a:extLst>
                  <a:ext uri="{FF2B5EF4-FFF2-40B4-BE49-F238E27FC236}">
                    <a16:creationId xmlns:a16="http://schemas.microsoft.com/office/drawing/2014/main" id="{99A41184-3221-1858-13DA-5D428A9FE010}"/>
                  </a:ext>
                </a:extLst>
              </p:cNvPr>
              <p:cNvSpPr>
                <a:spLocks/>
              </p:cNvSpPr>
              <p:nvPr/>
            </p:nvSpPr>
            <p:spPr bwMode="auto">
              <a:xfrm>
                <a:off x="6963407" y="3938017"/>
                <a:ext cx="602536" cy="843549"/>
              </a:xfrm>
              <a:custGeom>
                <a:avLst/>
                <a:gdLst>
                  <a:gd name="T0" fmla="*/ 55 w 55"/>
                  <a:gd name="T1" fmla="*/ 0 h 77"/>
                  <a:gd name="T2" fmla="*/ 52 w 55"/>
                  <a:gd name="T3" fmla="*/ 73 h 77"/>
                  <a:gd name="T4" fmla="*/ 15 w 55"/>
                  <a:gd name="T5" fmla="*/ 77 h 77"/>
                  <a:gd name="T6" fmla="*/ 0 w 55"/>
                  <a:gd name="T7" fmla="*/ 4 h 77"/>
                  <a:gd name="T8" fmla="*/ 55 w 55"/>
                  <a:gd name="T9" fmla="*/ 0 h 77"/>
                </a:gdLst>
                <a:ahLst/>
                <a:cxnLst>
                  <a:cxn ang="0">
                    <a:pos x="T0" y="T1"/>
                  </a:cxn>
                  <a:cxn ang="0">
                    <a:pos x="T2" y="T3"/>
                  </a:cxn>
                  <a:cxn ang="0">
                    <a:pos x="T4" y="T5"/>
                  </a:cxn>
                  <a:cxn ang="0">
                    <a:pos x="T6" y="T7"/>
                  </a:cxn>
                  <a:cxn ang="0">
                    <a:pos x="T8" y="T9"/>
                  </a:cxn>
                </a:cxnLst>
                <a:rect l="0" t="0" r="r" b="b"/>
                <a:pathLst>
                  <a:path w="55" h="77">
                    <a:moveTo>
                      <a:pt x="55" y="0"/>
                    </a:moveTo>
                    <a:lnTo>
                      <a:pt x="52" y="73"/>
                    </a:lnTo>
                    <a:lnTo>
                      <a:pt x="15" y="77"/>
                    </a:lnTo>
                    <a:lnTo>
                      <a:pt x="0" y="4"/>
                    </a:lnTo>
                    <a:lnTo>
                      <a:pt x="55" y="0"/>
                    </a:lnTo>
                    <a:close/>
                  </a:path>
                </a:pathLst>
              </a:custGeom>
              <a:solidFill>
                <a:srgbClr val="FAE7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 name="Freeform 1499">
                <a:extLst>
                  <a:ext uri="{FF2B5EF4-FFF2-40B4-BE49-F238E27FC236}">
                    <a16:creationId xmlns:a16="http://schemas.microsoft.com/office/drawing/2014/main" id="{B7743D07-FD74-A2E9-F62A-F0D0971744A4}"/>
                  </a:ext>
                </a:extLst>
              </p:cNvPr>
              <p:cNvSpPr>
                <a:spLocks/>
              </p:cNvSpPr>
              <p:nvPr/>
            </p:nvSpPr>
            <p:spPr bwMode="auto">
              <a:xfrm>
                <a:off x="6875766" y="3784645"/>
                <a:ext cx="766859" cy="219103"/>
              </a:xfrm>
              <a:custGeom>
                <a:avLst/>
                <a:gdLst>
                  <a:gd name="T0" fmla="*/ 70 w 70"/>
                  <a:gd name="T1" fmla="*/ 14 h 20"/>
                  <a:gd name="T2" fmla="*/ 2 w 70"/>
                  <a:gd name="T3" fmla="*/ 20 h 20"/>
                  <a:gd name="T4" fmla="*/ 0 w 70"/>
                  <a:gd name="T5" fmla="*/ 12 h 20"/>
                  <a:gd name="T6" fmla="*/ 8 w 70"/>
                  <a:gd name="T7" fmla="*/ 12 h 20"/>
                  <a:gd name="T8" fmla="*/ 6 w 70"/>
                  <a:gd name="T9" fmla="*/ 0 h 20"/>
                  <a:gd name="T10" fmla="*/ 63 w 70"/>
                  <a:gd name="T11" fmla="*/ 3 h 20"/>
                  <a:gd name="T12" fmla="*/ 63 w 70"/>
                  <a:gd name="T13" fmla="*/ 8 h 20"/>
                  <a:gd name="T14" fmla="*/ 69 w 70"/>
                  <a:gd name="T15" fmla="*/ 8 h 20"/>
                  <a:gd name="T16" fmla="*/ 70 w 70"/>
                  <a:gd name="T17" fmla="*/ 14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0" h="20">
                    <a:moveTo>
                      <a:pt x="70" y="14"/>
                    </a:moveTo>
                    <a:lnTo>
                      <a:pt x="2" y="20"/>
                    </a:lnTo>
                    <a:lnTo>
                      <a:pt x="0" y="12"/>
                    </a:lnTo>
                    <a:lnTo>
                      <a:pt x="8" y="12"/>
                    </a:lnTo>
                    <a:lnTo>
                      <a:pt x="6" y="0"/>
                    </a:lnTo>
                    <a:lnTo>
                      <a:pt x="63" y="3"/>
                    </a:lnTo>
                    <a:lnTo>
                      <a:pt x="63" y="8"/>
                    </a:lnTo>
                    <a:lnTo>
                      <a:pt x="69" y="8"/>
                    </a:lnTo>
                    <a:lnTo>
                      <a:pt x="70" y="14"/>
                    </a:lnTo>
                    <a:close/>
                  </a:path>
                </a:pathLst>
              </a:custGeom>
              <a:solidFill>
                <a:srgbClr val="5247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9" name="Group 18">
              <a:extLst>
                <a:ext uri="{FF2B5EF4-FFF2-40B4-BE49-F238E27FC236}">
                  <a16:creationId xmlns:a16="http://schemas.microsoft.com/office/drawing/2014/main" id="{DEBBBF07-61E8-839D-9A69-A7542A444218}"/>
                </a:ext>
              </a:extLst>
            </p:cNvPr>
            <p:cNvGrpSpPr/>
            <p:nvPr/>
          </p:nvGrpSpPr>
          <p:grpSpPr>
            <a:xfrm>
              <a:off x="4766705" y="2937421"/>
              <a:ext cx="3954808" cy="4667304"/>
              <a:chOff x="1803696" y="1810576"/>
              <a:chExt cx="2482763" cy="2930057"/>
            </a:xfrm>
          </p:grpSpPr>
          <p:grpSp>
            <p:nvGrpSpPr>
              <p:cNvPr id="20" name="Group 19">
                <a:extLst>
                  <a:ext uri="{FF2B5EF4-FFF2-40B4-BE49-F238E27FC236}">
                    <a16:creationId xmlns:a16="http://schemas.microsoft.com/office/drawing/2014/main" id="{4292F555-F62A-BEA7-A3FE-A85494E3D5EB}"/>
                  </a:ext>
                </a:extLst>
              </p:cNvPr>
              <p:cNvGrpSpPr/>
              <p:nvPr/>
            </p:nvGrpSpPr>
            <p:grpSpPr>
              <a:xfrm>
                <a:off x="1803696" y="1810576"/>
                <a:ext cx="2482763" cy="2930057"/>
                <a:chOff x="142953" y="934202"/>
                <a:chExt cx="1561324" cy="1842612"/>
              </a:xfrm>
            </p:grpSpPr>
            <p:sp>
              <p:nvSpPr>
                <p:cNvPr id="22" name="Freeform 115">
                  <a:extLst>
                    <a:ext uri="{FF2B5EF4-FFF2-40B4-BE49-F238E27FC236}">
                      <a16:creationId xmlns:a16="http://schemas.microsoft.com/office/drawing/2014/main" id="{94CC7FB5-6091-FE98-EC42-377EC939AF70}"/>
                    </a:ext>
                  </a:extLst>
                </p:cNvPr>
                <p:cNvSpPr>
                  <a:spLocks/>
                </p:cNvSpPr>
                <p:nvPr/>
              </p:nvSpPr>
              <p:spPr bwMode="auto">
                <a:xfrm>
                  <a:off x="142953" y="1880972"/>
                  <a:ext cx="345543" cy="473521"/>
                </a:xfrm>
                <a:custGeom>
                  <a:avLst/>
                  <a:gdLst>
                    <a:gd name="T0" fmla="*/ 2 w 32"/>
                    <a:gd name="T1" fmla="*/ 19 h 44"/>
                    <a:gd name="T2" fmla="*/ 20 w 32"/>
                    <a:gd name="T3" fmla="*/ 40 h 44"/>
                    <a:gd name="T4" fmla="*/ 31 w 32"/>
                    <a:gd name="T5" fmla="*/ 20 h 44"/>
                    <a:gd name="T6" fmla="*/ 15 w 32"/>
                    <a:gd name="T7" fmla="*/ 2 h 44"/>
                    <a:gd name="T8" fmla="*/ 2 w 32"/>
                    <a:gd name="T9" fmla="*/ 19 h 44"/>
                  </a:gdLst>
                  <a:ahLst/>
                  <a:cxnLst>
                    <a:cxn ang="0">
                      <a:pos x="T0" y="T1"/>
                    </a:cxn>
                    <a:cxn ang="0">
                      <a:pos x="T2" y="T3"/>
                    </a:cxn>
                    <a:cxn ang="0">
                      <a:pos x="T4" y="T5"/>
                    </a:cxn>
                    <a:cxn ang="0">
                      <a:pos x="T6" y="T7"/>
                    </a:cxn>
                    <a:cxn ang="0">
                      <a:pos x="T8" y="T9"/>
                    </a:cxn>
                  </a:cxnLst>
                  <a:rect l="0" t="0" r="r" b="b"/>
                  <a:pathLst>
                    <a:path w="32" h="44">
                      <a:moveTo>
                        <a:pt x="2" y="19"/>
                      </a:moveTo>
                      <a:cubicBezTo>
                        <a:pt x="3" y="30"/>
                        <a:pt x="12" y="44"/>
                        <a:pt x="20" y="40"/>
                      </a:cubicBezTo>
                      <a:cubicBezTo>
                        <a:pt x="27" y="37"/>
                        <a:pt x="32" y="31"/>
                        <a:pt x="31" y="20"/>
                      </a:cubicBezTo>
                      <a:cubicBezTo>
                        <a:pt x="29" y="9"/>
                        <a:pt x="23" y="4"/>
                        <a:pt x="15" y="2"/>
                      </a:cubicBezTo>
                      <a:cubicBezTo>
                        <a:pt x="5" y="0"/>
                        <a:pt x="0" y="8"/>
                        <a:pt x="2" y="19"/>
                      </a:cubicBezTo>
                    </a:path>
                  </a:pathLst>
                </a:custGeom>
                <a:solidFill>
                  <a:srgbClr val="ED90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23" name="Freeform 116">
                  <a:extLst>
                    <a:ext uri="{FF2B5EF4-FFF2-40B4-BE49-F238E27FC236}">
                      <a16:creationId xmlns:a16="http://schemas.microsoft.com/office/drawing/2014/main" id="{DD9C25F3-8336-94C1-3FD0-A008E051D9B1}"/>
                    </a:ext>
                  </a:extLst>
                </p:cNvPr>
                <p:cNvSpPr>
                  <a:spLocks/>
                </p:cNvSpPr>
                <p:nvPr/>
              </p:nvSpPr>
              <p:spPr bwMode="auto">
                <a:xfrm>
                  <a:off x="194144" y="1880972"/>
                  <a:ext cx="140780" cy="102382"/>
                </a:xfrm>
                <a:custGeom>
                  <a:avLst/>
                  <a:gdLst>
                    <a:gd name="T0" fmla="*/ 0 w 14"/>
                    <a:gd name="T1" fmla="*/ 5 h 9"/>
                    <a:gd name="T2" fmla="*/ 14 w 14"/>
                    <a:gd name="T3" fmla="*/ 9 h 9"/>
                    <a:gd name="T4" fmla="*/ 13 w 14"/>
                    <a:gd name="T5" fmla="*/ 2 h 9"/>
                    <a:gd name="T6" fmla="*/ 7 w 14"/>
                    <a:gd name="T7" fmla="*/ 1 h 9"/>
                    <a:gd name="T8" fmla="*/ 0 w 14"/>
                    <a:gd name="T9" fmla="*/ 5 h 9"/>
                  </a:gdLst>
                  <a:ahLst/>
                  <a:cxnLst>
                    <a:cxn ang="0">
                      <a:pos x="T0" y="T1"/>
                    </a:cxn>
                    <a:cxn ang="0">
                      <a:pos x="T2" y="T3"/>
                    </a:cxn>
                    <a:cxn ang="0">
                      <a:pos x="T4" y="T5"/>
                    </a:cxn>
                    <a:cxn ang="0">
                      <a:pos x="T6" y="T7"/>
                    </a:cxn>
                    <a:cxn ang="0">
                      <a:pos x="T8" y="T9"/>
                    </a:cxn>
                  </a:cxnLst>
                  <a:rect l="0" t="0" r="r" b="b"/>
                  <a:pathLst>
                    <a:path w="14" h="9">
                      <a:moveTo>
                        <a:pt x="0" y="5"/>
                      </a:moveTo>
                      <a:cubicBezTo>
                        <a:pt x="2" y="2"/>
                        <a:pt x="12" y="1"/>
                        <a:pt x="14" y="9"/>
                      </a:cubicBezTo>
                      <a:cubicBezTo>
                        <a:pt x="13" y="2"/>
                        <a:pt x="13" y="2"/>
                        <a:pt x="13" y="2"/>
                      </a:cubicBezTo>
                      <a:cubicBezTo>
                        <a:pt x="13" y="2"/>
                        <a:pt x="10" y="0"/>
                        <a:pt x="7" y="1"/>
                      </a:cubicBezTo>
                      <a:cubicBezTo>
                        <a:pt x="2" y="2"/>
                        <a:pt x="0" y="5"/>
                        <a:pt x="0" y="5"/>
                      </a:cubicBezTo>
                      <a:close/>
                    </a:path>
                  </a:pathLst>
                </a:custGeom>
                <a:solidFill>
                  <a:srgbClr val="FCBB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24" name="Freeform 117">
                  <a:extLst>
                    <a:ext uri="{FF2B5EF4-FFF2-40B4-BE49-F238E27FC236}">
                      <a16:creationId xmlns:a16="http://schemas.microsoft.com/office/drawing/2014/main" id="{675DE6CA-C254-EC17-25F8-3D51128DFCF8}"/>
                    </a:ext>
                  </a:extLst>
                </p:cNvPr>
                <p:cNvSpPr>
                  <a:spLocks/>
                </p:cNvSpPr>
                <p:nvPr/>
              </p:nvSpPr>
              <p:spPr bwMode="auto">
                <a:xfrm>
                  <a:off x="1358734" y="1880972"/>
                  <a:ext cx="345543" cy="473521"/>
                </a:xfrm>
                <a:custGeom>
                  <a:avLst/>
                  <a:gdLst>
                    <a:gd name="T0" fmla="*/ 30 w 32"/>
                    <a:gd name="T1" fmla="*/ 19 h 44"/>
                    <a:gd name="T2" fmla="*/ 12 w 32"/>
                    <a:gd name="T3" fmla="*/ 40 h 44"/>
                    <a:gd name="T4" fmla="*/ 2 w 32"/>
                    <a:gd name="T5" fmla="*/ 20 h 44"/>
                    <a:gd name="T6" fmla="*/ 18 w 32"/>
                    <a:gd name="T7" fmla="*/ 2 h 44"/>
                    <a:gd name="T8" fmla="*/ 30 w 32"/>
                    <a:gd name="T9" fmla="*/ 19 h 44"/>
                  </a:gdLst>
                  <a:ahLst/>
                  <a:cxnLst>
                    <a:cxn ang="0">
                      <a:pos x="T0" y="T1"/>
                    </a:cxn>
                    <a:cxn ang="0">
                      <a:pos x="T2" y="T3"/>
                    </a:cxn>
                    <a:cxn ang="0">
                      <a:pos x="T4" y="T5"/>
                    </a:cxn>
                    <a:cxn ang="0">
                      <a:pos x="T6" y="T7"/>
                    </a:cxn>
                    <a:cxn ang="0">
                      <a:pos x="T8" y="T9"/>
                    </a:cxn>
                  </a:cxnLst>
                  <a:rect l="0" t="0" r="r" b="b"/>
                  <a:pathLst>
                    <a:path w="32" h="44">
                      <a:moveTo>
                        <a:pt x="30" y="19"/>
                      </a:moveTo>
                      <a:cubicBezTo>
                        <a:pt x="29" y="30"/>
                        <a:pt x="20" y="44"/>
                        <a:pt x="12" y="40"/>
                      </a:cubicBezTo>
                      <a:cubicBezTo>
                        <a:pt x="6" y="37"/>
                        <a:pt x="0" y="31"/>
                        <a:pt x="2" y="20"/>
                      </a:cubicBezTo>
                      <a:cubicBezTo>
                        <a:pt x="3" y="9"/>
                        <a:pt x="9" y="4"/>
                        <a:pt x="18" y="2"/>
                      </a:cubicBezTo>
                      <a:cubicBezTo>
                        <a:pt x="27" y="0"/>
                        <a:pt x="32" y="8"/>
                        <a:pt x="30" y="19"/>
                      </a:cubicBezTo>
                    </a:path>
                  </a:pathLst>
                </a:custGeom>
                <a:solidFill>
                  <a:srgbClr val="ED90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25" name="Freeform 118">
                  <a:extLst>
                    <a:ext uri="{FF2B5EF4-FFF2-40B4-BE49-F238E27FC236}">
                      <a16:creationId xmlns:a16="http://schemas.microsoft.com/office/drawing/2014/main" id="{F7EE993E-2037-3429-89A4-26E8FFDF3D4B}"/>
                    </a:ext>
                  </a:extLst>
                </p:cNvPr>
                <p:cNvSpPr>
                  <a:spLocks/>
                </p:cNvSpPr>
                <p:nvPr/>
              </p:nvSpPr>
              <p:spPr bwMode="auto">
                <a:xfrm>
                  <a:off x="1512307" y="1880972"/>
                  <a:ext cx="153573" cy="102382"/>
                </a:xfrm>
                <a:custGeom>
                  <a:avLst/>
                  <a:gdLst>
                    <a:gd name="T0" fmla="*/ 14 w 14"/>
                    <a:gd name="T1" fmla="*/ 5 h 9"/>
                    <a:gd name="T2" fmla="*/ 0 w 14"/>
                    <a:gd name="T3" fmla="*/ 9 h 9"/>
                    <a:gd name="T4" fmla="*/ 1 w 14"/>
                    <a:gd name="T5" fmla="*/ 2 h 9"/>
                    <a:gd name="T6" fmla="*/ 7 w 14"/>
                    <a:gd name="T7" fmla="*/ 1 h 9"/>
                    <a:gd name="T8" fmla="*/ 14 w 14"/>
                    <a:gd name="T9" fmla="*/ 5 h 9"/>
                  </a:gdLst>
                  <a:ahLst/>
                  <a:cxnLst>
                    <a:cxn ang="0">
                      <a:pos x="T0" y="T1"/>
                    </a:cxn>
                    <a:cxn ang="0">
                      <a:pos x="T2" y="T3"/>
                    </a:cxn>
                    <a:cxn ang="0">
                      <a:pos x="T4" y="T5"/>
                    </a:cxn>
                    <a:cxn ang="0">
                      <a:pos x="T6" y="T7"/>
                    </a:cxn>
                    <a:cxn ang="0">
                      <a:pos x="T8" y="T9"/>
                    </a:cxn>
                  </a:cxnLst>
                  <a:rect l="0" t="0" r="r" b="b"/>
                  <a:pathLst>
                    <a:path w="14" h="9">
                      <a:moveTo>
                        <a:pt x="14" y="5"/>
                      </a:moveTo>
                      <a:cubicBezTo>
                        <a:pt x="12" y="2"/>
                        <a:pt x="3" y="1"/>
                        <a:pt x="0" y="9"/>
                      </a:cubicBezTo>
                      <a:cubicBezTo>
                        <a:pt x="1" y="2"/>
                        <a:pt x="1" y="2"/>
                        <a:pt x="1" y="2"/>
                      </a:cubicBezTo>
                      <a:cubicBezTo>
                        <a:pt x="1" y="2"/>
                        <a:pt x="4" y="0"/>
                        <a:pt x="7" y="1"/>
                      </a:cubicBezTo>
                      <a:cubicBezTo>
                        <a:pt x="12" y="2"/>
                        <a:pt x="14" y="5"/>
                        <a:pt x="14" y="5"/>
                      </a:cubicBezTo>
                      <a:close/>
                    </a:path>
                  </a:pathLst>
                </a:custGeom>
                <a:solidFill>
                  <a:srgbClr val="FCBB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26" name="Freeform 119">
                  <a:extLst>
                    <a:ext uri="{FF2B5EF4-FFF2-40B4-BE49-F238E27FC236}">
                      <a16:creationId xmlns:a16="http://schemas.microsoft.com/office/drawing/2014/main" id="{451ADB1C-21D1-F49C-EDA5-A2DC2894AD2A}"/>
                    </a:ext>
                  </a:extLst>
                </p:cNvPr>
                <p:cNvSpPr>
                  <a:spLocks/>
                </p:cNvSpPr>
                <p:nvPr/>
              </p:nvSpPr>
              <p:spPr bwMode="auto">
                <a:xfrm>
                  <a:off x="334915" y="1113108"/>
                  <a:ext cx="1190194" cy="1241385"/>
                </a:xfrm>
                <a:custGeom>
                  <a:avLst/>
                  <a:gdLst>
                    <a:gd name="T0" fmla="*/ 56 w 111"/>
                    <a:gd name="T1" fmla="*/ 0 h 115"/>
                    <a:gd name="T2" fmla="*/ 111 w 111"/>
                    <a:gd name="T3" fmla="*/ 60 h 115"/>
                    <a:gd name="T4" fmla="*/ 56 w 111"/>
                    <a:gd name="T5" fmla="*/ 115 h 115"/>
                    <a:gd name="T6" fmla="*/ 0 w 111"/>
                    <a:gd name="T7" fmla="*/ 60 h 115"/>
                    <a:gd name="T8" fmla="*/ 56 w 111"/>
                    <a:gd name="T9" fmla="*/ 0 h 115"/>
                  </a:gdLst>
                  <a:ahLst/>
                  <a:cxnLst>
                    <a:cxn ang="0">
                      <a:pos x="T0" y="T1"/>
                    </a:cxn>
                    <a:cxn ang="0">
                      <a:pos x="T2" y="T3"/>
                    </a:cxn>
                    <a:cxn ang="0">
                      <a:pos x="T4" y="T5"/>
                    </a:cxn>
                    <a:cxn ang="0">
                      <a:pos x="T6" y="T7"/>
                    </a:cxn>
                    <a:cxn ang="0">
                      <a:pos x="T8" y="T9"/>
                    </a:cxn>
                  </a:cxnLst>
                  <a:rect l="0" t="0" r="r" b="b"/>
                  <a:pathLst>
                    <a:path w="111" h="115">
                      <a:moveTo>
                        <a:pt x="56" y="0"/>
                      </a:moveTo>
                      <a:cubicBezTo>
                        <a:pt x="86" y="0"/>
                        <a:pt x="111" y="19"/>
                        <a:pt x="111" y="60"/>
                      </a:cubicBezTo>
                      <a:cubicBezTo>
                        <a:pt x="111" y="90"/>
                        <a:pt x="86" y="115"/>
                        <a:pt x="56" y="115"/>
                      </a:cubicBezTo>
                      <a:cubicBezTo>
                        <a:pt x="25" y="115"/>
                        <a:pt x="0" y="90"/>
                        <a:pt x="0" y="60"/>
                      </a:cubicBezTo>
                      <a:cubicBezTo>
                        <a:pt x="0" y="20"/>
                        <a:pt x="25" y="0"/>
                        <a:pt x="56" y="0"/>
                      </a:cubicBezTo>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27" name="Freeform 120">
                  <a:extLst>
                    <a:ext uri="{FF2B5EF4-FFF2-40B4-BE49-F238E27FC236}">
                      <a16:creationId xmlns:a16="http://schemas.microsoft.com/office/drawing/2014/main" id="{530E621D-2049-732E-CB6F-0037898396F9}"/>
                    </a:ext>
                  </a:extLst>
                </p:cNvPr>
                <p:cNvSpPr>
                  <a:spLocks/>
                </p:cNvSpPr>
                <p:nvPr/>
              </p:nvSpPr>
              <p:spPr bwMode="auto">
                <a:xfrm>
                  <a:off x="360511" y="1484238"/>
                  <a:ext cx="1151797" cy="1292576"/>
                </a:xfrm>
                <a:custGeom>
                  <a:avLst/>
                  <a:gdLst>
                    <a:gd name="T0" fmla="*/ 107 w 107"/>
                    <a:gd name="T1" fmla="*/ 53 h 120"/>
                    <a:gd name="T2" fmla="*/ 53 w 107"/>
                    <a:gd name="T3" fmla="*/ 120 h 120"/>
                    <a:gd name="T4" fmla="*/ 0 w 107"/>
                    <a:gd name="T5" fmla="*/ 53 h 120"/>
                    <a:gd name="T6" fmla="*/ 53 w 107"/>
                    <a:gd name="T7" fmla="*/ 0 h 120"/>
                    <a:gd name="T8" fmla="*/ 107 w 107"/>
                    <a:gd name="T9" fmla="*/ 53 h 120"/>
                  </a:gdLst>
                  <a:ahLst/>
                  <a:cxnLst>
                    <a:cxn ang="0">
                      <a:pos x="T0" y="T1"/>
                    </a:cxn>
                    <a:cxn ang="0">
                      <a:pos x="T2" y="T3"/>
                    </a:cxn>
                    <a:cxn ang="0">
                      <a:pos x="T4" y="T5"/>
                    </a:cxn>
                    <a:cxn ang="0">
                      <a:pos x="T6" y="T7"/>
                    </a:cxn>
                    <a:cxn ang="0">
                      <a:pos x="T8" y="T9"/>
                    </a:cxn>
                  </a:cxnLst>
                  <a:rect l="0" t="0" r="r" b="b"/>
                  <a:pathLst>
                    <a:path w="107" h="120">
                      <a:moveTo>
                        <a:pt x="107" y="53"/>
                      </a:moveTo>
                      <a:cubicBezTo>
                        <a:pt x="107" y="83"/>
                        <a:pt x="88" y="120"/>
                        <a:pt x="53" y="120"/>
                      </a:cubicBezTo>
                      <a:cubicBezTo>
                        <a:pt x="17" y="120"/>
                        <a:pt x="0" y="83"/>
                        <a:pt x="0" y="53"/>
                      </a:cubicBezTo>
                      <a:cubicBezTo>
                        <a:pt x="0" y="24"/>
                        <a:pt x="24" y="0"/>
                        <a:pt x="53" y="0"/>
                      </a:cubicBezTo>
                      <a:cubicBezTo>
                        <a:pt x="83" y="0"/>
                        <a:pt x="107" y="24"/>
                        <a:pt x="107" y="53"/>
                      </a:cubicBezTo>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28" name="Freeform 123">
                  <a:extLst>
                    <a:ext uri="{FF2B5EF4-FFF2-40B4-BE49-F238E27FC236}">
                      <a16:creationId xmlns:a16="http://schemas.microsoft.com/office/drawing/2014/main" id="{49B9AA1C-BEF6-FFA4-84EF-D2405724495E}"/>
                    </a:ext>
                  </a:extLst>
                </p:cNvPr>
                <p:cNvSpPr>
                  <a:spLocks/>
                </p:cNvSpPr>
                <p:nvPr/>
              </p:nvSpPr>
              <p:spPr bwMode="auto">
                <a:xfrm>
                  <a:off x="514083" y="1740193"/>
                  <a:ext cx="243161" cy="89588"/>
                </a:xfrm>
                <a:custGeom>
                  <a:avLst/>
                  <a:gdLst>
                    <a:gd name="T0" fmla="*/ 15 w 23"/>
                    <a:gd name="T1" fmla="*/ 0 h 8"/>
                    <a:gd name="T2" fmla="*/ 0 w 23"/>
                    <a:gd name="T3" fmla="*/ 7 h 8"/>
                    <a:gd name="T4" fmla="*/ 0 w 23"/>
                    <a:gd name="T5" fmla="*/ 8 h 8"/>
                    <a:gd name="T6" fmla="*/ 5 w 23"/>
                    <a:gd name="T7" fmla="*/ 8 h 8"/>
                    <a:gd name="T8" fmla="*/ 15 w 23"/>
                    <a:gd name="T9" fmla="*/ 4 h 8"/>
                    <a:gd name="T10" fmla="*/ 19 w 23"/>
                    <a:gd name="T11" fmla="*/ 5 h 8"/>
                    <a:gd name="T12" fmla="*/ 20 w 23"/>
                    <a:gd name="T13" fmla="*/ 5 h 8"/>
                    <a:gd name="T14" fmla="*/ 22 w 23"/>
                    <a:gd name="T15" fmla="*/ 5 h 8"/>
                    <a:gd name="T16" fmla="*/ 22 w 23"/>
                    <a:gd name="T17" fmla="*/ 4 h 8"/>
                    <a:gd name="T18" fmla="*/ 22 w 23"/>
                    <a:gd name="T19" fmla="*/ 2 h 8"/>
                    <a:gd name="T20" fmla="*/ 22 w 23"/>
                    <a:gd name="T21" fmla="*/ 2 h 8"/>
                    <a:gd name="T22" fmla="*/ 22 w 23"/>
                    <a:gd name="T23" fmla="*/ 2 h 8"/>
                    <a:gd name="T24" fmla="*/ 22 w 23"/>
                    <a:gd name="T25" fmla="*/ 1 h 8"/>
                    <a:gd name="T26" fmla="*/ 22 w 23"/>
                    <a:gd name="T27" fmla="*/ 1 h 8"/>
                    <a:gd name="T28" fmla="*/ 22 w 23"/>
                    <a:gd name="T29" fmla="*/ 1 h 8"/>
                    <a:gd name="T30" fmla="*/ 21 w 23"/>
                    <a:gd name="T31" fmla="*/ 1 h 8"/>
                    <a:gd name="T32" fmla="*/ 15 w 23"/>
                    <a:gd name="T33"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8">
                      <a:moveTo>
                        <a:pt x="15" y="0"/>
                      </a:moveTo>
                      <a:cubicBezTo>
                        <a:pt x="8" y="0"/>
                        <a:pt x="2" y="4"/>
                        <a:pt x="0" y="7"/>
                      </a:cubicBezTo>
                      <a:cubicBezTo>
                        <a:pt x="0" y="8"/>
                        <a:pt x="0" y="8"/>
                        <a:pt x="0" y="8"/>
                      </a:cubicBezTo>
                      <a:cubicBezTo>
                        <a:pt x="1" y="8"/>
                        <a:pt x="3" y="8"/>
                        <a:pt x="5" y="8"/>
                      </a:cubicBezTo>
                      <a:cubicBezTo>
                        <a:pt x="7" y="7"/>
                        <a:pt x="10" y="4"/>
                        <a:pt x="15" y="4"/>
                      </a:cubicBezTo>
                      <a:cubicBezTo>
                        <a:pt x="16" y="4"/>
                        <a:pt x="18" y="4"/>
                        <a:pt x="19" y="5"/>
                      </a:cubicBezTo>
                      <a:cubicBezTo>
                        <a:pt x="20" y="5"/>
                        <a:pt x="20" y="5"/>
                        <a:pt x="20" y="5"/>
                      </a:cubicBezTo>
                      <a:cubicBezTo>
                        <a:pt x="21" y="5"/>
                        <a:pt x="21" y="5"/>
                        <a:pt x="22" y="5"/>
                      </a:cubicBezTo>
                      <a:cubicBezTo>
                        <a:pt x="22" y="5"/>
                        <a:pt x="22" y="4"/>
                        <a:pt x="22" y="4"/>
                      </a:cubicBezTo>
                      <a:cubicBezTo>
                        <a:pt x="23" y="3"/>
                        <a:pt x="23" y="2"/>
                        <a:pt x="22" y="2"/>
                      </a:cubicBezTo>
                      <a:cubicBezTo>
                        <a:pt x="22" y="2"/>
                        <a:pt x="22" y="2"/>
                        <a:pt x="22" y="2"/>
                      </a:cubicBezTo>
                      <a:cubicBezTo>
                        <a:pt x="22" y="2"/>
                        <a:pt x="22" y="2"/>
                        <a:pt x="22" y="2"/>
                      </a:cubicBezTo>
                      <a:cubicBezTo>
                        <a:pt x="22" y="1"/>
                        <a:pt x="22" y="1"/>
                        <a:pt x="22" y="1"/>
                      </a:cubicBezTo>
                      <a:cubicBezTo>
                        <a:pt x="22" y="1"/>
                        <a:pt x="22" y="1"/>
                        <a:pt x="22" y="1"/>
                      </a:cubicBezTo>
                      <a:cubicBezTo>
                        <a:pt x="22" y="1"/>
                        <a:pt x="22" y="1"/>
                        <a:pt x="22" y="1"/>
                      </a:cubicBezTo>
                      <a:cubicBezTo>
                        <a:pt x="21" y="1"/>
                        <a:pt x="21" y="1"/>
                        <a:pt x="21" y="1"/>
                      </a:cubicBezTo>
                      <a:cubicBezTo>
                        <a:pt x="19" y="0"/>
                        <a:pt x="17" y="0"/>
                        <a:pt x="15" y="0"/>
                      </a:cubicBezTo>
                    </a:path>
                  </a:pathLst>
                </a:custGeom>
                <a:solidFill>
                  <a:srgbClr val="D5A8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29" name="Freeform 124">
                  <a:extLst>
                    <a:ext uri="{FF2B5EF4-FFF2-40B4-BE49-F238E27FC236}">
                      <a16:creationId xmlns:a16="http://schemas.microsoft.com/office/drawing/2014/main" id="{4AFE8A36-E5AE-AEE1-FC7D-03588F8814DF}"/>
                    </a:ext>
                  </a:extLst>
                </p:cNvPr>
                <p:cNvSpPr>
                  <a:spLocks/>
                </p:cNvSpPr>
                <p:nvPr/>
              </p:nvSpPr>
              <p:spPr bwMode="auto">
                <a:xfrm>
                  <a:off x="514083" y="1689002"/>
                  <a:ext cx="243161" cy="153573"/>
                </a:xfrm>
                <a:custGeom>
                  <a:avLst/>
                  <a:gdLst>
                    <a:gd name="T0" fmla="*/ 22 w 23"/>
                    <a:gd name="T1" fmla="*/ 8 h 14"/>
                    <a:gd name="T2" fmla="*/ 20 w 23"/>
                    <a:gd name="T3" fmla="*/ 8 h 14"/>
                    <a:gd name="T4" fmla="*/ 4 w 23"/>
                    <a:gd name="T5" fmla="*/ 13 h 14"/>
                    <a:gd name="T6" fmla="*/ 1 w 23"/>
                    <a:gd name="T7" fmla="*/ 13 h 14"/>
                    <a:gd name="T8" fmla="*/ 1 w 23"/>
                    <a:gd name="T9" fmla="*/ 10 h 14"/>
                    <a:gd name="T10" fmla="*/ 22 w 23"/>
                    <a:gd name="T11" fmla="*/ 4 h 14"/>
                    <a:gd name="T12" fmla="*/ 23 w 23"/>
                    <a:gd name="T13" fmla="*/ 7 h 14"/>
                    <a:gd name="T14" fmla="*/ 22 w 23"/>
                    <a:gd name="T15" fmla="*/ 8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14">
                      <a:moveTo>
                        <a:pt x="22" y="8"/>
                      </a:moveTo>
                      <a:cubicBezTo>
                        <a:pt x="22" y="8"/>
                        <a:pt x="21" y="8"/>
                        <a:pt x="20" y="8"/>
                      </a:cubicBezTo>
                      <a:cubicBezTo>
                        <a:pt x="11" y="5"/>
                        <a:pt x="5" y="13"/>
                        <a:pt x="4" y="13"/>
                      </a:cubicBezTo>
                      <a:cubicBezTo>
                        <a:pt x="4" y="14"/>
                        <a:pt x="2" y="14"/>
                        <a:pt x="1" y="13"/>
                      </a:cubicBezTo>
                      <a:cubicBezTo>
                        <a:pt x="0" y="13"/>
                        <a:pt x="0" y="11"/>
                        <a:pt x="1" y="10"/>
                      </a:cubicBezTo>
                      <a:cubicBezTo>
                        <a:pt x="4" y="6"/>
                        <a:pt x="12" y="0"/>
                        <a:pt x="22" y="4"/>
                      </a:cubicBezTo>
                      <a:cubicBezTo>
                        <a:pt x="23" y="4"/>
                        <a:pt x="23" y="6"/>
                        <a:pt x="23" y="7"/>
                      </a:cubicBezTo>
                      <a:cubicBezTo>
                        <a:pt x="23" y="7"/>
                        <a:pt x="23" y="8"/>
                        <a:pt x="22" y="8"/>
                      </a:cubicBezTo>
                      <a:close/>
                    </a:path>
                  </a:pathLst>
                </a:custGeom>
                <a:solidFill>
                  <a:srgbClr val="6F5B56"/>
                </a:solidFill>
                <a:ln>
                  <a:noFill/>
                </a:ln>
              </p:spPr>
              <p:txBody>
                <a:bodyPr vert="horz" wrap="square" lIns="45720" tIns="22860" rIns="45720" bIns="22860" numCol="1" anchor="t" anchorCtr="0" compatLnSpc="1">
                  <a:prstTxWarp prst="textNoShape">
                    <a:avLst/>
                  </a:prstTxWarp>
                </a:bodyPr>
                <a:lstStyle/>
                <a:p>
                  <a:endParaRPr lang="en-US" sz="900"/>
                </a:p>
              </p:txBody>
            </p:sp>
            <p:sp>
              <p:nvSpPr>
                <p:cNvPr id="30" name="Freeform 125">
                  <a:extLst>
                    <a:ext uri="{FF2B5EF4-FFF2-40B4-BE49-F238E27FC236}">
                      <a16:creationId xmlns:a16="http://schemas.microsoft.com/office/drawing/2014/main" id="{7590E1B0-8EA5-F3C0-9CA7-4D3C646C550C}"/>
                    </a:ext>
                  </a:extLst>
                </p:cNvPr>
                <p:cNvSpPr>
                  <a:spLocks/>
                </p:cNvSpPr>
                <p:nvPr/>
              </p:nvSpPr>
              <p:spPr bwMode="auto">
                <a:xfrm>
                  <a:off x="514083" y="1689002"/>
                  <a:ext cx="243161" cy="140779"/>
                </a:xfrm>
                <a:custGeom>
                  <a:avLst/>
                  <a:gdLst>
                    <a:gd name="T0" fmla="*/ 1 w 23"/>
                    <a:gd name="T1" fmla="*/ 13 h 13"/>
                    <a:gd name="T2" fmla="*/ 2 w 23"/>
                    <a:gd name="T3" fmla="*/ 12 h 13"/>
                    <a:gd name="T4" fmla="*/ 23 w 23"/>
                    <a:gd name="T5" fmla="*/ 5 h 13"/>
                    <a:gd name="T6" fmla="*/ 23 w 23"/>
                    <a:gd name="T7" fmla="*/ 6 h 13"/>
                    <a:gd name="T8" fmla="*/ 22 w 23"/>
                    <a:gd name="T9" fmla="*/ 4 h 13"/>
                    <a:gd name="T10" fmla="*/ 1 w 23"/>
                    <a:gd name="T11" fmla="*/ 10 h 13"/>
                    <a:gd name="T12" fmla="*/ 1 w 23"/>
                    <a:gd name="T13" fmla="*/ 13 h 13"/>
                  </a:gdLst>
                  <a:ahLst/>
                  <a:cxnLst>
                    <a:cxn ang="0">
                      <a:pos x="T0" y="T1"/>
                    </a:cxn>
                    <a:cxn ang="0">
                      <a:pos x="T2" y="T3"/>
                    </a:cxn>
                    <a:cxn ang="0">
                      <a:pos x="T4" y="T5"/>
                    </a:cxn>
                    <a:cxn ang="0">
                      <a:pos x="T6" y="T7"/>
                    </a:cxn>
                    <a:cxn ang="0">
                      <a:pos x="T8" y="T9"/>
                    </a:cxn>
                    <a:cxn ang="0">
                      <a:pos x="T10" y="T11"/>
                    </a:cxn>
                    <a:cxn ang="0">
                      <a:pos x="T12" y="T13"/>
                    </a:cxn>
                  </a:cxnLst>
                  <a:rect l="0" t="0" r="r" b="b"/>
                  <a:pathLst>
                    <a:path w="23" h="13">
                      <a:moveTo>
                        <a:pt x="1" y="13"/>
                      </a:moveTo>
                      <a:cubicBezTo>
                        <a:pt x="1" y="13"/>
                        <a:pt x="1" y="12"/>
                        <a:pt x="2" y="12"/>
                      </a:cubicBezTo>
                      <a:cubicBezTo>
                        <a:pt x="4" y="8"/>
                        <a:pt x="13" y="1"/>
                        <a:pt x="23" y="5"/>
                      </a:cubicBezTo>
                      <a:cubicBezTo>
                        <a:pt x="23" y="5"/>
                        <a:pt x="23" y="5"/>
                        <a:pt x="23" y="6"/>
                      </a:cubicBezTo>
                      <a:cubicBezTo>
                        <a:pt x="23" y="5"/>
                        <a:pt x="22" y="4"/>
                        <a:pt x="22" y="4"/>
                      </a:cubicBezTo>
                      <a:cubicBezTo>
                        <a:pt x="12" y="0"/>
                        <a:pt x="4" y="6"/>
                        <a:pt x="1" y="10"/>
                      </a:cubicBezTo>
                      <a:cubicBezTo>
                        <a:pt x="0" y="11"/>
                        <a:pt x="0" y="13"/>
                        <a:pt x="1" y="13"/>
                      </a:cubicBezTo>
                      <a:close/>
                    </a:path>
                  </a:pathLst>
                </a:custGeom>
                <a:solidFill>
                  <a:srgbClr val="8E7771"/>
                </a:solidFill>
                <a:ln>
                  <a:noFill/>
                </a:ln>
              </p:spPr>
              <p:txBody>
                <a:bodyPr vert="horz" wrap="square" lIns="45720" tIns="22860" rIns="45720" bIns="22860" numCol="1" anchor="t" anchorCtr="0" compatLnSpc="1">
                  <a:prstTxWarp prst="textNoShape">
                    <a:avLst/>
                  </a:prstTxWarp>
                </a:bodyPr>
                <a:lstStyle/>
                <a:p>
                  <a:endParaRPr lang="en-US" sz="900"/>
                </a:p>
              </p:txBody>
            </p:sp>
            <p:sp>
              <p:nvSpPr>
                <p:cNvPr id="31" name="Freeform 126">
                  <a:extLst>
                    <a:ext uri="{FF2B5EF4-FFF2-40B4-BE49-F238E27FC236}">
                      <a16:creationId xmlns:a16="http://schemas.microsoft.com/office/drawing/2014/main" id="{EA7BAC61-93A8-AF63-7A21-83E39E6A7D61}"/>
                    </a:ext>
                  </a:extLst>
                </p:cNvPr>
                <p:cNvSpPr>
                  <a:spLocks/>
                </p:cNvSpPr>
                <p:nvPr/>
              </p:nvSpPr>
              <p:spPr bwMode="auto">
                <a:xfrm>
                  <a:off x="1064390" y="1740193"/>
                  <a:ext cx="243161" cy="127977"/>
                </a:xfrm>
                <a:custGeom>
                  <a:avLst/>
                  <a:gdLst>
                    <a:gd name="T0" fmla="*/ 8 w 23"/>
                    <a:gd name="T1" fmla="*/ 0 h 11"/>
                    <a:gd name="T2" fmla="*/ 1 w 23"/>
                    <a:gd name="T3" fmla="*/ 1 h 11"/>
                    <a:gd name="T4" fmla="*/ 1 w 23"/>
                    <a:gd name="T5" fmla="*/ 1 h 11"/>
                    <a:gd name="T6" fmla="*/ 1 w 23"/>
                    <a:gd name="T7" fmla="*/ 1 h 11"/>
                    <a:gd name="T8" fmla="*/ 1 w 23"/>
                    <a:gd name="T9" fmla="*/ 1 h 11"/>
                    <a:gd name="T10" fmla="*/ 1 w 23"/>
                    <a:gd name="T11" fmla="*/ 2 h 11"/>
                    <a:gd name="T12" fmla="*/ 0 w 23"/>
                    <a:gd name="T13" fmla="*/ 2 h 11"/>
                    <a:gd name="T14" fmla="*/ 0 w 23"/>
                    <a:gd name="T15" fmla="*/ 2 h 11"/>
                    <a:gd name="T16" fmla="*/ 0 w 23"/>
                    <a:gd name="T17" fmla="*/ 4 h 11"/>
                    <a:gd name="T18" fmla="*/ 1 w 23"/>
                    <a:gd name="T19" fmla="*/ 5 h 11"/>
                    <a:gd name="T20" fmla="*/ 2 w 23"/>
                    <a:gd name="T21" fmla="*/ 5 h 11"/>
                    <a:gd name="T22" fmla="*/ 3 w 23"/>
                    <a:gd name="T23" fmla="*/ 5 h 11"/>
                    <a:gd name="T24" fmla="*/ 8 w 23"/>
                    <a:gd name="T25" fmla="*/ 4 h 11"/>
                    <a:gd name="T26" fmla="*/ 19 w 23"/>
                    <a:gd name="T27" fmla="*/ 10 h 11"/>
                    <a:gd name="T28" fmla="*/ 20 w 23"/>
                    <a:gd name="T29" fmla="*/ 11 h 11"/>
                    <a:gd name="T30" fmla="*/ 21 w 23"/>
                    <a:gd name="T31" fmla="*/ 11 h 11"/>
                    <a:gd name="T32" fmla="*/ 22 w 23"/>
                    <a:gd name="T33" fmla="*/ 10 h 11"/>
                    <a:gd name="T34" fmla="*/ 22 w 23"/>
                    <a:gd name="T35" fmla="*/ 7 h 11"/>
                    <a:gd name="T36" fmla="*/ 8 w 23"/>
                    <a:gd name="T3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3" h="11">
                      <a:moveTo>
                        <a:pt x="8" y="0"/>
                      </a:moveTo>
                      <a:cubicBezTo>
                        <a:pt x="6" y="0"/>
                        <a:pt x="4" y="0"/>
                        <a:pt x="1" y="1"/>
                      </a:cubicBezTo>
                      <a:cubicBezTo>
                        <a:pt x="1" y="1"/>
                        <a:pt x="1" y="1"/>
                        <a:pt x="1" y="1"/>
                      </a:cubicBezTo>
                      <a:cubicBezTo>
                        <a:pt x="1" y="1"/>
                        <a:pt x="1" y="1"/>
                        <a:pt x="1" y="1"/>
                      </a:cubicBezTo>
                      <a:cubicBezTo>
                        <a:pt x="1" y="1"/>
                        <a:pt x="1" y="1"/>
                        <a:pt x="1" y="1"/>
                      </a:cubicBezTo>
                      <a:cubicBezTo>
                        <a:pt x="1" y="2"/>
                        <a:pt x="1" y="2"/>
                        <a:pt x="1" y="2"/>
                      </a:cubicBezTo>
                      <a:cubicBezTo>
                        <a:pt x="0" y="2"/>
                        <a:pt x="0" y="2"/>
                        <a:pt x="0" y="2"/>
                      </a:cubicBezTo>
                      <a:cubicBezTo>
                        <a:pt x="0" y="2"/>
                        <a:pt x="0" y="2"/>
                        <a:pt x="0" y="2"/>
                      </a:cubicBezTo>
                      <a:cubicBezTo>
                        <a:pt x="0" y="3"/>
                        <a:pt x="0" y="3"/>
                        <a:pt x="0" y="4"/>
                      </a:cubicBezTo>
                      <a:cubicBezTo>
                        <a:pt x="0" y="4"/>
                        <a:pt x="1" y="5"/>
                        <a:pt x="1" y="5"/>
                      </a:cubicBezTo>
                      <a:cubicBezTo>
                        <a:pt x="1" y="5"/>
                        <a:pt x="2" y="5"/>
                        <a:pt x="2" y="5"/>
                      </a:cubicBezTo>
                      <a:cubicBezTo>
                        <a:pt x="3" y="5"/>
                        <a:pt x="3" y="5"/>
                        <a:pt x="3" y="5"/>
                      </a:cubicBezTo>
                      <a:cubicBezTo>
                        <a:pt x="5" y="4"/>
                        <a:pt x="6" y="4"/>
                        <a:pt x="8" y="4"/>
                      </a:cubicBezTo>
                      <a:cubicBezTo>
                        <a:pt x="14" y="4"/>
                        <a:pt x="19" y="10"/>
                        <a:pt x="19" y="10"/>
                      </a:cubicBezTo>
                      <a:cubicBezTo>
                        <a:pt x="19" y="10"/>
                        <a:pt x="20" y="11"/>
                        <a:pt x="20" y="11"/>
                      </a:cubicBezTo>
                      <a:cubicBezTo>
                        <a:pt x="20" y="11"/>
                        <a:pt x="21" y="11"/>
                        <a:pt x="21" y="11"/>
                      </a:cubicBezTo>
                      <a:cubicBezTo>
                        <a:pt x="21" y="11"/>
                        <a:pt x="22" y="11"/>
                        <a:pt x="22" y="10"/>
                      </a:cubicBezTo>
                      <a:cubicBezTo>
                        <a:pt x="23" y="10"/>
                        <a:pt x="23" y="8"/>
                        <a:pt x="22" y="7"/>
                      </a:cubicBezTo>
                      <a:cubicBezTo>
                        <a:pt x="20" y="4"/>
                        <a:pt x="15" y="0"/>
                        <a:pt x="8" y="0"/>
                      </a:cubicBezTo>
                    </a:path>
                  </a:pathLst>
                </a:custGeom>
                <a:solidFill>
                  <a:srgbClr val="D5A8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32" name="Freeform 127">
                  <a:extLst>
                    <a:ext uri="{FF2B5EF4-FFF2-40B4-BE49-F238E27FC236}">
                      <a16:creationId xmlns:a16="http://schemas.microsoft.com/office/drawing/2014/main" id="{2BC759D6-FB77-4CBE-1371-8025354B604E}"/>
                    </a:ext>
                  </a:extLst>
                </p:cNvPr>
                <p:cNvSpPr>
                  <a:spLocks/>
                </p:cNvSpPr>
                <p:nvPr/>
              </p:nvSpPr>
              <p:spPr bwMode="auto">
                <a:xfrm>
                  <a:off x="1051588" y="1689002"/>
                  <a:ext cx="255955" cy="153573"/>
                </a:xfrm>
                <a:custGeom>
                  <a:avLst/>
                  <a:gdLst>
                    <a:gd name="T0" fmla="*/ 1 w 24"/>
                    <a:gd name="T1" fmla="*/ 8 h 14"/>
                    <a:gd name="T2" fmla="*/ 4 w 24"/>
                    <a:gd name="T3" fmla="*/ 8 h 14"/>
                    <a:gd name="T4" fmla="*/ 19 w 24"/>
                    <a:gd name="T5" fmla="*/ 13 h 14"/>
                    <a:gd name="T6" fmla="*/ 22 w 24"/>
                    <a:gd name="T7" fmla="*/ 14 h 14"/>
                    <a:gd name="T8" fmla="*/ 23 w 24"/>
                    <a:gd name="T9" fmla="*/ 10 h 14"/>
                    <a:gd name="T10" fmla="*/ 2 w 24"/>
                    <a:gd name="T11" fmla="*/ 4 h 14"/>
                    <a:gd name="T12" fmla="*/ 1 w 24"/>
                    <a:gd name="T13" fmla="*/ 7 h 14"/>
                    <a:gd name="T14" fmla="*/ 1 w 24"/>
                    <a:gd name="T15" fmla="*/ 8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 h="14">
                      <a:moveTo>
                        <a:pt x="1" y="8"/>
                      </a:moveTo>
                      <a:cubicBezTo>
                        <a:pt x="2" y="8"/>
                        <a:pt x="3" y="9"/>
                        <a:pt x="4" y="8"/>
                      </a:cubicBezTo>
                      <a:cubicBezTo>
                        <a:pt x="13" y="5"/>
                        <a:pt x="19" y="13"/>
                        <a:pt x="19" y="13"/>
                      </a:cubicBezTo>
                      <a:cubicBezTo>
                        <a:pt x="20" y="14"/>
                        <a:pt x="21" y="14"/>
                        <a:pt x="22" y="14"/>
                      </a:cubicBezTo>
                      <a:cubicBezTo>
                        <a:pt x="23" y="13"/>
                        <a:pt x="24" y="11"/>
                        <a:pt x="23" y="10"/>
                      </a:cubicBezTo>
                      <a:cubicBezTo>
                        <a:pt x="20" y="7"/>
                        <a:pt x="12" y="0"/>
                        <a:pt x="2" y="4"/>
                      </a:cubicBezTo>
                      <a:cubicBezTo>
                        <a:pt x="1" y="5"/>
                        <a:pt x="0" y="6"/>
                        <a:pt x="1" y="7"/>
                      </a:cubicBezTo>
                      <a:cubicBezTo>
                        <a:pt x="1" y="7"/>
                        <a:pt x="1" y="8"/>
                        <a:pt x="1" y="8"/>
                      </a:cubicBezTo>
                      <a:close/>
                    </a:path>
                  </a:pathLst>
                </a:custGeom>
                <a:solidFill>
                  <a:srgbClr val="6F5B56"/>
                </a:solidFill>
                <a:ln>
                  <a:noFill/>
                </a:ln>
              </p:spPr>
              <p:txBody>
                <a:bodyPr vert="horz" wrap="square" lIns="45720" tIns="22860" rIns="45720" bIns="22860" numCol="1" anchor="t" anchorCtr="0" compatLnSpc="1">
                  <a:prstTxWarp prst="textNoShape">
                    <a:avLst/>
                  </a:prstTxWarp>
                </a:bodyPr>
                <a:lstStyle/>
                <a:p>
                  <a:endParaRPr lang="en-US" sz="900"/>
                </a:p>
              </p:txBody>
            </p:sp>
            <p:sp>
              <p:nvSpPr>
                <p:cNvPr id="33" name="Freeform 128">
                  <a:extLst>
                    <a:ext uri="{FF2B5EF4-FFF2-40B4-BE49-F238E27FC236}">
                      <a16:creationId xmlns:a16="http://schemas.microsoft.com/office/drawing/2014/main" id="{F9C0D91F-B3C1-798A-2B7D-E9E3046D8770}"/>
                    </a:ext>
                  </a:extLst>
                </p:cNvPr>
                <p:cNvSpPr>
                  <a:spLocks/>
                </p:cNvSpPr>
                <p:nvPr/>
              </p:nvSpPr>
              <p:spPr bwMode="auto">
                <a:xfrm>
                  <a:off x="1064390" y="1689002"/>
                  <a:ext cx="243161" cy="153573"/>
                </a:xfrm>
                <a:custGeom>
                  <a:avLst/>
                  <a:gdLst>
                    <a:gd name="T0" fmla="*/ 21 w 23"/>
                    <a:gd name="T1" fmla="*/ 14 h 14"/>
                    <a:gd name="T2" fmla="*/ 21 w 23"/>
                    <a:gd name="T3" fmla="*/ 12 h 14"/>
                    <a:gd name="T4" fmla="*/ 0 w 23"/>
                    <a:gd name="T5" fmla="*/ 5 h 14"/>
                    <a:gd name="T6" fmla="*/ 0 w 23"/>
                    <a:gd name="T7" fmla="*/ 6 h 14"/>
                    <a:gd name="T8" fmla="*/ 1 w 23"/>
                    <a:gd name="T9" fmla="*/ 4 h 14"/>
                    <a:gd name="T10" fmla="*/ 22 w 23"/>
                    <a:gd name="T11" fmla="*/ 10 h 14"/>
                    <a:gd name="T12" fmla="*/ 21 w 23"/>
                    <a:gd name="T13" fmla="*/ 14 h 14"/>
                  </a:gdLst>
                  <a:ahLst/>
                  <a:cxnLst>
                    <a:cxn ang="0">
                      <a:pos x="T0" y="T1"/>
                    </a:cxn>
                    <a:cxn ang="0">
                      <a:pos x="T2" y="T3"/>
                    </a:cxn>
                    <a:cxn ang="0">
                      <a:pos x="T4" y="T5"/>
                    </a:cxn>
                    <a:cxn ang="0">
                      <a:pos x="T6" y="T7"/>
                    </a:cxn>
                    <a:cxn ang="0">
                      <a:pos x="T8" y="T9"/>
                    </a:cxn>
                    <a:cxn ang="0">
                      <a:pos x="T10" y="T11"/>
                    </a:cxn>
                    <a:cxn ang="0">
                      <a:pos x="T12" y="T13"/>
                    </a:cxn>
                  </a:cxnLst>
                  <a:rect l="0" t="0" r="r" b="b"/>
                  <a:pathLst>
                    <a:path w="23" h="14">
                      <a:moveTo>
                        <a:pt x="21" y="14"/>
                      </a:moveTo>
                      <a:cubicBezTo>
                        <a:pt x="22" y="13"/>
                        <a:pt x="21" y="12"/>
                        <a:pt x="21" y="12"/>
                      </a:cubicBezTo>
                      <a:cubicBezTo>
                        <a:pt x="18" y="8"/>
                        <a:pt x="10" y="1"/>
                        <a:pt x="0" y="5"/>
                      </a:cubicBezTo>
                      <a:cubicBezTo>
                        <a:pt x="0" y="5"/>
                        <a:pt x="0" y="5"/>
                        <a:pt x="0" y="6"/>
                      </a:cubicBezTo>
                      <a:cubicBezTo>
                        <a:pt x="0" y="5"/>
                        <a:pt x="0" y="4"/>
                        <a:pt x="1" y="4"/>
                      </a:cubicBezTo>
                      <a:cubicBezTo>
                        <a:pt x="11" y="0"/>
                        <a:pt x="19" y="7"/>
                        <a:pt x="22" y="10"/>
                      </a:cubicBezTo>
                      <a:cubicBezTo>
                        <a:pt x="23" y="11"/>
                        <a:pt x="22" y="13"/>
                        <a:pt x="21" y="14"/>
                      </a:cubicBezTo>
                      <a:close/>
                    </a:path>
                  </a:pathLst>
                </a:custGeom>
                <a:solidFill>
                  <a:srgbClr val="8E7771"/>
                </a:solidFill>
                <a:ln>
                  <a:noFill/>
                </a:ln>
              </p:spPr>
              <p:txBody>
                <a:bodyPr vert="horz" wrap="square" lIns="45720" tIns="22860" rIns="45720" bIns="22860" numCol="1" anchor="t" anchorCtr="0" compatLnSpc="1">
                  <a:prstTxWarp prst="textNoShape">
                    <a:avLst/>
                  </a:prstTxWarp>
                </a:bodyPr>
                <a:lstStyle/>
                <a:p>
                  <a:endParaRPr lang="en-US" sz="900"/>
                </a:p>
              </p:txBody>
            </p:sp>
            <p:grpSp>
              <p:nvGrpSpPr>
                <p:cNvPr id="34" name="Group 33">
                  <a:extLst>
                    <a:ext uri="{FF2B5EF4-FFF2-40B4-BE49-F238E27FC236}">
                      <a16:creationId xmlns:a16="http://schemas.microsoft.com/office/drawing/2014/main" id="{05FF758D-2BF6-397B-967B-36A078C35BC4}"/>
                    </a:ext>
                  </a:extLst>
                </p:cNvPr>
                <p:cNvGrpSpPr/>
                <p:nvPr/>
              </p:nvGrpSpPr>
              <p:grpSpPr>
                <a:xfrm>
                  <a:off x="656833" y="2374458"/>
                  <a:ext cx="535036" cy="227394"/>
                  <a:chOff x="4643802" y="5084415"/>
                  <a:chExt cx="511910" cy="217565"/>
                </a:xfrm>
              </p:grpSpPr>
              <p:sp>
                <p:nvSpPr>
                  <p:cNvPr id="51" name="Freeform 134">
                    <a:extLst>
                      <a:ext uri="{FF2B5EF4-FFF2-40B4-BE49-F238E27FC236}">
                        <a16:creationId xmlns:a16="http://schemas.microsoft.com/office/drawing/2014/main" id="{EDADF7BB-5E77-812C-FE7E-F83C55048A0F}"/>
                      </a:ext>
                    </a:extLst>
                  </p:cNvPr>
                  <p:cNvSpPr>
                    <a:spLocks/>
                  </p:cNvSpPr>
                  <p:nvPr/>
                </p:nvSpPr>
                <p:spPr bwMode="auto">
                  <a:xfrm>
                    <a:off x="4643802" y="5084415"/>
                    <a:ext cx="511910" cy="127977"/>
                  </a:xfrm>
                  <a:custGeom>
                    <a:avLst/>
                    <a:gdLst>
                      <a:gd name="T0" fmla="*/ 6 w 47"/>
                      <a:gd name="T1" fmla="*/ 12 h 12"/>
                      <a:gd name="T2" fmla="*/ 0 w 47"/>
                      <a:gd name="T3" fmla="*/ 0 h 12"/>
                      <a:gd name="T4" fmla="*/ 24 w 47"/>
                      <a:gd name="T5" fmla="*/ 1 h 12"/>
                      <a:gd name="T6" fmla="*/ 47 w 47"/>
                      <a:gd name="T7" fmla="*/ 0 h 12"/>
                      <a:gd name="T8" fmla="*/ 41 w 47"/>
                      <a:gd name="T9" fmla="*/ 12 h 12"/>
                      <a:gd name="T10" fmla="*/ 24 w 47"/>
                      <a:gd name="T11" fmla="*/ 8 h 12"/>
                      <a:gd name="T12" fmla="*/ 6 w 47"/>
                      <a:gd name="T13" fmla="*/ 12 h 12"/>
                    </a:gdLst>
                    <a:ahLst/>
                    <a:cxnLst>
                      <a:cxn ang="0">
                        <a:pos x="T0" y="T1"/>
                      </a:cxn>
                      <a:cxn ang="0">
                        <a:pos x="T2" y="T3"/>
                      </a:cxn>
                      <a:cxn ang="0">
                        <a:pos x="T4" y="T5"/>
                      </a:cxn>
                      <a:cxn ang="0">
                        <a:pos x="T6" y="T7"/>
                      </a:cxn>
                      <a:cxn ang="0">
                        <a:pos x="T8" y="T9"/>
                      </a:cxn>
                      <a:cxn ang="0">
                        <a:pos x="T10" y="T11"/>
                      </a:cxn>
                      <a:cxn ang="0">
                        <a:pos x="T12" y="T13"/>
                      </a:cxn>
                    </a:cxnLst>
                    <a:rect l="0" t="0" r="r" b="b"/>
                    <a:pathLst>
                      <a:path w="47" h="12">
                        <a:moveTo>
                          <a:pt x="6" y="12"/>
                        </a:moveTo>
                        <a:cubicBezTo>
                          <a:pt x="3" y="9"/>
                          <a:pt x="1" y="4"/>
                          <a:pt x="0" y="0"/>
                        </a:cubicBezTo>
                        <a:cubicBezTo>
                          <a:pt x="7" y="1"/>
                          <a:pt x="15" y="1"/>
                          <a:pt x="24" y="1"/>
                        </a:cubicBezTo>
                        <a:cubicBezTo>
                          <a:pt x="32" y="1"/>
                          <a:pt x="40" y="1"/>
                          <a:pt x="47" y="0"/>
                        </a:cubicBezTo>
                        <a:cubicBezTo>
                          <a:pt x="46" y="4"/>
                          <a:pt x="44" y="9"/>
                          <a:pt x="41" y="12"/>
                        </a:cubicBezTo>
                        <a:cubicBezTo>
                          <a:pt x="37" y="9"/>
                          <a:pt x="31" y="8"/>
                          <a:pt x="24" y="8"/>
                        </a:cubicBezTo>
                        <a:cubicBezTo>
                          <a:pt x="16" y="8"/>
                          <a:pt x="10" y="9"/>
                          <a:pt x="6" y="12"/>
                        </a:cubicBezTo>
                        <a:close/>
                      </a:path>
                    </a:pathLst>
                  </a:custGeom>
                  <a:solidFill>
                    <a:srgbClr val="9A32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52" name="Freeform 135">
                    <a:extLst>
                      <a:ext uri="{FF2B5EF4-FFF2-40B4-BE49-F238E27FC236}">
                        <a16:creationId xmlns:a16="http://schemas.microsoft.com/office/drawing/2014/main" id="{A126645B-0FE0-9D7D-60B9-1C863BE28BC8}"/>
                      </a:ext>
                    </a:extLst>
                  </p:cNvPr>
                  <p:cNvSpPr>
                    <a:spLocks/>
                  </p:cNvSpPr>
                  <p:nvPr/>
                </p:nvSpPr>
                <p:spPr bwMode="auto">
                  <a:xfrm>
                    <a:off x="4720589" y="5174003"/>
                    <a:ext cx="371138" cy="127977"/>
                  </a:xfrm>
                  <a:custGeom>
                    <a:avLst/>
                    <a:gdLst>
                      <a:gd name="T0" fmla="*/ 18 w 35"/>
                      <a:gd name="T1" fmla="*/ 12 h 12"/>
                      <a:gd name="T2" fmla="*/ 0 w 35"/>
                      <a:gd name="T3" fmla="*/ 4 h 12"/>
                      <a:gd name="T4" fmla="*/ 18 w 35"/>
                      <a:gd name="T5" fmla="*/ 0 h 12"/>
                      <a:gd name="T6" fmla="*/ 35 w 35"/>
                      <a:gd name="T7" fmla="*/ 4 h 12"/>
                      <a:gd name="T8" fmla="*/ 18 w 35"/>
                      <a:gd name="T9" fmla="*/ 12 h 12"/>
                    </a:gdLst>
                    <a:ahLst/>
                    <a:cxnLst>
                      <a:cxn ang="0">
                        <a:pos x="T0" y="T1"/>
                      </a:cxn>
                      <a:cxn ang="0">
                        <a:pos x="T2" y="T3"/>
                      </a:cxn>
                      <a:cxn ang="0">
                        <a:pos x="T4" y="T5"/>
                      </a:cxn>
                      <a:cxn ang="0">
                        <a:pos x="T6" y="T7"/>
                      </a:cxn>
                      <a:cxn ang="0">
                        <a:pos x="T8" y="T9"/>
                      </a:cxn>
                    </a:cxnLst>
                    <a:rect l="0" t="0" r="r" b="b"/>
                    <a:pathLst>
                      <a:path w="35" h="12">
                        <a:moveTo>
                          <a:pt x="18" y="12"/>
                        </a:moveTo>
                        <a:cubicBezTo>
                          <a:pt x="11" y="12"/>
                          <a:pt x="4" y="9"/>
                          <a:pt x="0" y="4"/>
                        </a:cubicBezTo>
                        <a:cubicBezTo>
                          <a:pt x="4" y="1"/>
                          <a:pt x="10" y="0"/>
                          <a:pt x="18" y="0"/>
                        </a:cubicBezTo>
                        <a:cubicBezTo>
                          <a:pt x="25" y="0"/>
                          <a:pt x="31" y="1"/>
                          <a:pt x="35" y="4"/>
                        </a:cubicBezTo>
                        <a:cubicBezTo>
                          <a:pt x="31" y="9"/>
                          <a:pt x="25" y="12"/>
                          <a:pt x="18" y="12"/>
                        </a:cubicBezTo>
                        <a:close/>
                      </a:path>
                    </a:pathLst>
                  </a:custGeom>
                  <a:solidFill>
                    <a:srgbClr val="C455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grpSp>
            <p:sp>
              <p:nvSpPr>
                <p:cNvPr id="35" name="Freeform 159">
                  <a:extLst>
                    <a:ext uri="{FF2B5EF4-FFF2-40B4-BE49-F238E27FC236}">
                      <a16:creationId xmlns:a16="http://schemas.microsoft.com/office/drawing/2014/main" id="{6AAAAF9F-30F0-425C-8A09-F0E96F1F0F0C}"/>
                    </a:ext>
                  </a:extLst>
                </p:cNvPr>
                <p:cNvSpPr>
                  <a:spLocks noEditPoints="1"/>
                </p:cNvSpPr>
                <p:nvPr/>
              </p:nvSpPr>
              <p:spPr bwMode="auto">
                <a:xfrm>
                  <a:off x="437297" y="1868170"/>
                  <a:ext cx="383932" cy="319948"/>
                </a:xfrm>
                <a:custGeom>
                  <a:avLst/>
                  <a:gdLst>
                    <a:gd name="T0" fmla="*/ 17 w 36"/>
                    <a:gd name="T1" fmla="*/ 30 h 30"/>
                    <a:gd name="T2" fmla="*/ 17 w 36"/>
                    <a:gd name="T3" fmla="*/ 30 h 30"/>
                    <a:gd name="T4" fmla="*/ 17 w 36"/>
                    <a:gd name="T5" fmla="*/ 30 h 30"/>
                    <a:gd name="T6" fmla="*/ 17 w 36"/>
                    <a:gd name="T7" fmla="*/ 30 h 30"/>
                    <a:gd name="T8" fmla="*/ 16 w 36"/>
                    <a:gd name="T9" fmla="*/ 30 h 30"/>
                    <a:gd name="T10" fmla="*/ 16 w 36"/>
                    <a:gd name="T11" fmla="*/ 30 h 30"/>
                    <a:gd name="T12" fmla="*/ 16 w 36"/>
                    <a:gd name="T13" fmla="*/ 30 h 30"/>
                    <a:gd name="T14" fmla="*/ 35 w 36"/>
                    <a:gd name="T15" fmla="*/ 15 h 30"/>
                    <a:gd name="T16" fmla="*/ 17 w 36"/>
                    <a:gd name="T17" fmla="*/ 30 h 30"/>
                    <a:gd name="T18" fmla="*/ 35 w 36"/>
                    <a:gd name="T19" fmla="*/ 15 h 30"/>
                    <a:gd name="T20" fmla="*/ 35 w 36"/>
                    <a:gd name="T21" fmla="*/ 14 h 30"/>
                    <a:gd name="T22" fmla="*/ 35 w 36"/>
                    <a:gd name="T23" fmla="*/ 15 h 30"/>
                    <a:gd name="T24" fmla="*/ 35 w 36"/>
                    <a:gd name="T25" fmla="*/ 14 h 30"/>
                    <a:gd name="T26" fmla="*/ 14 w 36"/>
                    <a:gd name="T27" fmla="*/ 0 h 30"/>
                    <a:gd name="T28" fmla="*/ 14 w 36"/>
                    <a:gd name="T29" fmla="*/ 0 h 30"/>
                    <a:gd name="T30" fmla="*/ 18 w 36"/>
                    <a:gd name="T31" fmla="*/ 1 h 30"/>
                    <a:gd name="T32" fmla="*/ 18 w 36"/>
                    <a:gd name="T33" fmla="*/ 1 h 30"/>
                    <a:gd name="T34" fmla="*/ 34 w 36"/>
                    <a:gd name="T35" fmla="*/ 6 h 30"/>
                    <a:gd name="T36" fmla="*/ 36 w 36"/>
                    <a:gd name="T37" fmla="*/ 11 h 30"/>
                    <a:gd name="T38" fmla="*/ 34 w 36"/>
                    <a:gd name="T39" fmla="*/ 6 h 30"/>
                    <a:gd name="T40" fmla="*/ 18 w 36"/>
                    <a:gd name="T41" fmla="*/ 1 h 30"/>
                    <a:gd name="T42" fmla="*/ 18 w 36"/>
                    <a:gd name="T43" fmla="*/ 1 h 30"/>
                    <a:gd name="T44" fmla="*/ 14 w 36"/>
                    <a:gd name="T45" fmla="*/ 0 h 30"/>
                    <a:gd name="T46" fmla="*/ 14 w 36"/>
                    <a:gd name="T47" fmla="*/ 0 h 30"/>
                    <a:gd name="T48" fmla="*/ 13 w 36"/>
                    <a:gd name="T49" fmla="*/ 0 h 30"/>
                    <a:gd name="T50" fmla="*/ 7 w 36"/>
                    <a:gd name="T51" fmla="*/ 1 h 30"/>
                    <a:gd name="T52" fmla="*/ 1 w 36"/>
                    <a:gd name="T53" fmla="*/ 7 h 30"/>
                    <a:gd name="T54" fmla="*/ 0 w 36"/>
                    <a:gd name="T55" fmla="*/ 13 h 30"/>
                    <a:gd name="T56" fmla="*/ 1 w 36"/>
                    <a:gd name="T57" fmla="*/ 7 h 30"/>
                    <a:gd name="T58" fmla="*/ 7 w 36"/>
                    <a:gd name="T59" fmla="*/ 1 h 30"/>
                    <a:gd name="T60" fmla="*/ 13 w 36"/>
                    <a:gd name="T61" fmla="*/ 0 h 30"/>
                    <a:gd name="T62" fmla="*/ 13 w 36"/>
                    <a:gd name="T63" fmla="*/ 0 h 30"/>
                    <a:gd name="T64" fmla="*/ 13 w 36"/>
                    <a:gd name="T65" fmla="*/ 0 h 30"/>
                    <a:gd name="T66" fmla="*/ 13 w 36"/>
                    <a:gd name="T67" fmla="*/ 0 h 30"/>
                    <a:gd name="T68" fmla="*/ 13 w 36"/>
                    <a:gd name="T69"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6" h="30">
                      <a:moveTo>
                        <a:pt x="17" y="30"/>
                      </a:moveTo>
                      <a:cubicBezTo>
                        <a:pt x="17" y="30"/>
                        <a:pt x="17" y="30"/>
                        <a:pt x="17" y="30"/>
                      </a:cubicBezTo>
                      <a:cubicBezTo>
                        <a:pt x="17" y="30"/>
                        <a:pt x="17" y="30"/>
                        <a:pt x="17" y="30"/>
                      </a:cubicBezTo>
                      <a:cubicBezTo>
                        <a:pt x="17" y="30"/>
                        <a:pt x="17" y="30"/>
                        <a:pt x="17" y="30"/>
                      </a:cubicBezTo>
                      <a:moveTo>
                        <a:pt x="16" y="30"/>
                      </a:moveTo>
                      <a:cubicBezTo>
                        <a:pt x="16" y="30"/>
                        <a:pt x="16" y="30"/>
                        <a:pt x="16" y="30"/>
                      </a:cubicBezTo>
                      <a:cubicBezTo>
                        <a:pt x="16" y="30"/>
                        <a:pt x="16" y="30"/>
                        <a:pt x="16" y="30"/>
                      </a:cubicBezTo>
                      <a:moveTo>
                        <a:pt x="35" y="15"/>
                      </a:moveTo>
                      <a:cubicBezTo>
                        <a:pt x="32" y="24"/>
                        <a:pt x="29" y="30"/>
                        <a:pt x="17" y="30"/>
                      </a:cubicBezTo>
                      <a:cubicBezTo>
                        <a:pt x="29" y="30"/>
                        <a:pt x="32" y="24"/>
                        <a:pt x="35" y="15"/>
                      </a:cubicBezTo>
                      <a:moveTo>
                        <a:pt x="35" y="14"/>
                      </a:moveTo>
                      <a:cubicBezTo>
                        <a:pt x="35" y="14"/>
                        <a:pt x="35" y="14"/>
                        <a:pt x="35" y="15"/>
                      </a:cubicBezTo>
                      <a:cubicBezTo>
                        <a:pt x="35" y="14"/>
                        <a:pt x="35" y="14"/>
                        <a:pt x="35" y="14"/>
                      </a:cubicBezTo>
                      <a:moveTo>
                        <a:pt x="14" y="0"/>
                      </a:moveTo>
                      <a:cubicBezTo>
                        <a:pt x="14" y="0"/>
                        <a:pt x="14" y="0"/>
                        <a:pt x="14" y="0"/>
                      </a:cubicBezTo>
                      <a:cubicBezTo>
                        <a:pt x="15" y="1"/>
                        <a:pt x="17" y="1"/>
                        <a:pt x="18" y="1"/>
                      </a:cubicBezTo>
                      <a:cubicBezTo>
                        <a:pt x="18" y="1"/>
                        <a:pt x="18" y="1"/>
                        <a:pt x="18" y="1"/>
                      </a:cubicBezTo>
                      <a:cubicBezTo>
                        <a:pt x="24" y="1"/>
                        <a:pt x="31" y="2"/>
                        <a:pt x="34" y="6"/>
                      </a:cubicBezTo>
                      <a:cubicBezTo>
                        <a:pt x="35" y="8"/>
                        <a:pt x="36" y="9"/>
                        <a:pt x="36" y="11"/>
                      </a:cubicBezTo>
                      <a:cubicBezTo>
                        <a:pt x="36" y="9"/>
                        <a:pt x="35" y="8"/>
                        <a:pt x="34" y="6"/>
                      </a:cubicBezTo>
                      <a:cubicBezTo>
                        <a:pt x="31" y="2"/>
                        <a:pt x="24" y="1"/>
                        <a:pt x="18" y="1"/>
                      </a:cubicBezTo>
                      <a:cubicBezTo>
                        <a:pt x="18" y="1"/>
                        <a:pt x="18" y="1"/>
                        <a:pt x="18" y="1"/>
                      </a:cubicBezTo>
                      <a:cubicBezTo>
                        <a:pt x="17" y="1"/>
                        <a:pt x="15" y="1"/>
                        <a:pt x="14" y="0"/>
                      </a:cubicBezTo>
                      <a:cubicBezTo>
                        <a:pt x="14" y="0"/>
                        <a:pt x="14" y="0"/>
                        <a:pt x="14" y="0"/>
                      </a:cubicBezTo>
                      <a:moveTo>
                        <a:pt x="13" y="0"/>
                      </a:moveTo>
                      <a:cubicBezTo>
                        <a:pt x="10" y="0"/>
                        <a:pt x="8" y="1"/>
                        <a:pt x="7" y="1"/>
                      </a:cubicBezTo>
                      <a:cubicBezTo>
                        <a:pt x="3" y="2"/>
                        <a:pt x="2" y="5"/>
                        <a:pt x="1" y="7"/>
                      </a:cubicBezTo>
                      <a:cubicBezTo>
                        <a:pt x="1" y="9"/>
                        <a:pt x="0" y="11"/>
                        <a:pt x="0" y="13"/>
                      </a:cubicBezTo>
                      <a:cubicBezTo>
                        <a:pt x="0" y="11"/>
                        <a:pt x="1" y="9"/>
                        <a:pt x="1" y="7"/>
                      </a:cubicBezTo>
                      <a:cubicBezTo>
                        <a:pt x="2" y="5"/>
                        <a:pt x="3" y="2"/>
                        <a:pt x="7" y="1"/>
                      </a:cubicBezTo>
                      <a:cubicBezTo>
                        <a:pt x="8" y="1"/>
                        <a:pt x="10" y="0"/>
                        <a:pt x="13" y="0"/>
                      </a:cubicBezTo>
                      <a:moveTo>
                        <a:pt x="13" y="0"/>
                      </a:moveTo>
                      <a:cubicBezTo>
                        <a:pt x="13" y="0"/>
                        <a:pt x="13" y="0"/>
                        <a:pt x="13" y="0"/>
                      </a:cubicBezTo>
                      <a:cubicBezTo>
                        <a:pt x="13" y="0"/>
                        <a:pt x="13" y="0"/>
                        <a:pt x="13" y="0"/>
                      </a:cubicBezTo>
                      <a:cubicBezTo>
                        <a:pt x="13" y="0"/>
                        <a:pt x="13" y="0"/>
                        <a:pt x="13" y="0"/>
                      </a:cubicBezTo>
                    </a:path>
                  </a:pathLst>
                </a:custGeom>
                <a:solidFill>
                  <a:srgbClr val="4B4A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36" name="Freeform 31687">
                  <a:extLst>
                    <a:ext uri="{FF2B5EF4-FFF2-40B4-BE49-F238E27FC236}">
                      <a16:creationId xmlns:a16="http://schemas.microsoft.com/office/drawing/2014/main" id="{55DFC191-2111-0B65-BBE7-4757BC9D0E25}"/>
                    </a:ext>
                  </a:extLst>
                </p:cNvPr>
                <p:cNvSpPr>
                  <a:spLocks/>
                </p:cNvSpPr>
                <p:nvPr/>
              </p:nvSpPr>
              <p:spPr bwMode="auto">
                <a:xfrm>
                  <a:off x="512390" y="2216472"/>
                  <a:ext cx="168068" cy="75131"/>
                </a:xfrm>
                <a:custGeom>
                  <a:avLst/>
                  <a:gdLst>
                    <a:gd name="T0" fmla="*/ 11 w 11"/>
                    <a:gd name="T1" fmla="*/ 3 h 7"/>
                    <a:gd name="T2" fmla="*/ 6 w 11"/>
                    <a:gd name="T3" fmla="*/ 7 h 7"/>
                    <a:gd name="T4" fmla="*/ 0 w 11"/>
                    <a:gd name="T5" fmla="*/ 4 h 7"/>
                    <a:gd name="T6" fmla="*/ 5 w 11"/>
                    <a:gd name="T7" fmla="*/ 0 h 7"/>
                    <a:gd name="T8" fmla="*/ 11 w 11"/>
                    <a:gd name="T9" fmla="*/ 3 h 7"/>
                  </a:gdLst>
                  <a:ahLst/>
                  <a:cxnLst>
                    <a:cxn ang="0">
                      <a:pos x="T0" y="T1"/>
                    </a:cxn>
                    <a:cxn ang="0">
                      <a:pos x="T2" y="T3"/>
                    </a:cxn>
                    <a:cxn ang="0">
                      <a:pos x="T4" y="T5"/>
                    </a:cxn>
                    <a:cxn ang="0">
                      <a:pos x="T6" y="T7"/>
                    </a:cxn>
                    <a:cxn ang="0">
                      <a:pos x="T8" y="T9"/>
                    </a:cxn>
                  </a:cxnLst>
                  <a:rect l="0" t="0" r="r" b="b"/>
                  <a:pathLst>
                    <a:path w="11" h="7">
                      <a:moveTo>
                        <a:pt x="11" y="3"/>
                      </a:moveTo>
                      <a:cubicBezTo>
                        <a:pt x="11" y="5"/>
                        <a:pt x="8" y="6"/>
                        <a:pt x="6" y="7"/>
                      </a:cubicBezTo>
                      <a:cubicBezTo>
                        <a:pt x="3" y="7"/>
                        <a:pt x="0" y="6"/>
                        <a:pt x="0" y="4"/>
                      </a:cubicBezTo>
                      <a:cubicBezTo>
                        <a:pt x="0" y="2"/>
                        <a:pt x="2" y="0"/>
                        <a:pt x="5" y="0"/>
                      </a:cubicBezTo>
                      <a:cubicBezTo>
                        <a:pt x="8" y="0"/>
                        <a:pt x="11" y="1"/>
                        <a:pt x="11" y="3"/>
                      </a:cubicBezTo>
                      <a:close/>
                    </a:path>
                  </a:pathLst>
                </a:custGeom>
                <a:solidFill>
                  <a:srgbClr val="FF9D78"/>
                </a:solidFill>
                <a:ln>
                  <a:noFill/>
                </a:ln>
              </p:spPr>
              <p:txBody>
                <a:bodyPr vert="horz" wrap="square" lIns="45720" tIns="22860" rIns="45720" bIns="22860" numCol="1" anchor="t" anchorCtr="0" compatLnSpc="1">
                  <a:prstTxWarp prst="textNoShape">
                    <a:avLst/>
                  </a:prstTxWarp>
                </a:bodyPr>
                <a:lstStyle/>
                <a:p>
                  <a:endParaRPr lang="en-US" sz="900"/>
                </a:p>
              </p:txBody>
            </p:sp>
            <p:grpSp>
              <p:nvGrpSpPr>
                <p:cNvPr id="37" name="Group 36">
                  <a:extLst>
                    <a:ext uri="{FF2B5EF4-FFF2-40B4-BE49-F238E27FC236}">
                      <a16:creationId xmlns:a16="http://schemas.microsoft.com/office/drawing/2014/main" id="{28D7A0D8-F303-FE2E-84B8-F93BCE1BAFC9}"/>
                    </a:ext>
                  </a:extLst>
                </p:cNvPr>
                <p:cNvGrpSpPr/>
                <p:nvPr/>
              </p:nvGrpSpPr>
              <p:grpSpPr>
                <a:xfrm>
                  <a:off x="1056893" y="1833312"/>
                  <a:ext cx="194939" cy="292410"/>
                  <a:chOff x="766791" y="7239466"/>
                  <a:chExt cx="549950" cy="824928"/>
                </a:xfrm>
              </p:grpSpPr>
              <p:sp>
                <p:nvSpPr>
                  <p:cNvPr id="47" name="Freeform 31692">
                    <a:extLst>
                      <a:ext uri="{FF2B5EF4-FFF2-40B4-BE49-F238E27FC236}">
                        <a16:creationId xmlns:a16="http://schemas.microsoft.com/office/drawing/2014/main" id="{02CF8B11-A197-B44C-C172-1927CA9BEA1A}"/>
                      </a:ext>
                    </a:extLst>
                  </p:cNvPr>
                  <p:cNvSpPr>
                    <a:spLocks/>
                  </p:cNvSpPr>
                  <p:nvPr/>
                </p:nvSpPr>
                <p:spPr bwMode="auto">
                  <a:xfrm>
                    <a:off x="766791" y="7239466"/>
                    <a:ext cx="549950" cy="797437"/>
                  </a:xfrm>
                  <a:custGeom>
                    <a:avLst/>
                    <a:gdLst>
                      <a:gd name="T0" fmla="*/ 1 w 18"/>
                      <a:gd name="T1" fmla="*/ 12 h 25"/>
                      <a:gd name="T2" fmla="*/ 13 w 18"/>
                      <a:gd name="T3" fmla="*/ 2 h 25"/>
                      <a:gd name="T4" fmla="*/ 16 w 18"/>
                      <a:gd name="T5" fmla="*/ 17 h 25"/>
                      <a:gd name="T6" fmla="*/ 6 w 18"/>
                      <a:gd name="T7" fmla="*/ 23 h 25"/>
                      <a:gd name="T8" fmla="*/ 1 w 18"/>
                      <a:gd name="T9" fmla="*/ 12 h 25"/>
                    </a:gdLst>
                    <a:ahLst/>
                    <a:cxnLst>
                      <a:cxn ang="0">
                        <a:pos x="T0" y="T1"/>
                      </a:cxn>
                      <a:cxn ang="0">
                        <a:pos x="T2" y="T3"/>
                      </a:cxn>
                      <a:cxn ang="0">
                        <a:pos x="T4" y="T5"/>
                      </a:cxn>
                      <a:cxn ang="0">
                        <a:pos x="T6" y="T7"/>
                      </a:cxn>
                      <a:cxn ang="0">
                        <a:pos x="T8" y="T9"/>
                      </a:cxn>
                    </a:cxnLst>
                    <a:rect l="0" t="0" r="r" b="b"/>
                    <a:pathLst>
                      <a:path w="18" h="25">
                        <a:moveTo>
                          <a:pt x="1" y="12"/>
                        </a:moveTo>
                        <a:cubicBezTo>
                          <a:pt x="3" y="4"/>
                          <a:pt x="8" y="0"/>
                          <a:pt x="13" y="2"/>
                        </a:cubicBezTo>
                        <a:cubicBezTo>
                          <a:pt x="17" y="3"/>
                          <a:pt x="18" y="10"/>
                          <a:pt x="16" y="17"/>
                        </a:cubicBezTo>
                        <a:cubicBezTo>
                          <a:pt x="14" y="25"/>
                          <a:pt x="11" y="25"/>
                          <a:pt x="6" y="23"/>
                        </a:cubicBezTo>
                        <a:cubicBezTo>
                          <a:pt x="2" y="21"/>
                          <a:pt x="0" y="19"/>
                          <a:pt x="1" y="12"/>
                        </a:cubicBezTo>
                        <a:close/>
                      </a:path>
                    </a:pathLst>
                  </a:custGeom>
                  <a:solidFill>
                    <a:srgbClr val="B96C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48" name="Freeform 31693">
                    <a:extLst>
                      <a:ext uri="{FF2B5EF4-FFF2-40B4-BE49-F238E27FC236}">
                        <a16:creationId xmlns:a16="http://schemas.microsoft.com/office/drawing/2014/main" id="{B2ABA6B5-2EE7-834A-D425-0FB36481904E}"/>
                      </a:ext>
                    </a:extLst>
                  </p:cNvPr>
                  <p:cNvSpPr>
                    <a:spLocks/>
                  </p:cNvSpPr>
                  <p:nvPr/>
                </p:nvSpPr>
                <p:spPr bwMode="auto">
                  <a:xfrm>
                    <a:off x="766791" y="7294463"/>
                    <a:ext cx="549950" cy="769931"/>
                  </a:xfrm>
                  <a:custGeom>
                    <a:avLst/>
                    <a:gdLst>
                      <a:gd name="T0" fmla="*/ 1 w 18"/>
                      <a:gd name="T1" fmla="*/ 12 h 25"/>
                      <a:gd name="T2" fmla="*/ 13 w 18"/>
                      <a:gd name="T3" fmla="*/ 2 h 25"/>
                      <a:gd name="T4" fmla="*/ 16 w 18"/>
                      <a:gd name="T5" fmla="*/ 18 h 25"/>
                      <a:gd name="T6" fmla="*/ 7 w 18"/>
                      <a:gd name="T7" fmla="*/ 23 h 25"/>
                      <a:gd name="T8" fmla="*/ 1 w 18"/>
                      <a:gd name="T9" fmla="*/ 12 h 25"/>
                    </a:gdLst>
                    <a:ahLst/>
                    <a:cxnLst>
                      <a:cxn ang="0">
                        <a:pos x="T0" y="T1"/>
                      </a:cxn>
                      <a:cxn ang="0">
                        <a:pos x="T2" y="T3"/>
                      </a:cxn>
                      <a:cxn ang="0">
                        <a:pos x="T4" y="T5"/>
                      </a:cxn>
                      <a:cxn ang="0">
                        <a:pos x="T6" y="T7"/>
                      </a:cxn>
                      <a:cxn ang="0">
                        <a:pos x="T8" y="T9"/>
                      </a:cxn>
                    </a:cxnLst>
                    <a:rect l="0" t="0" r="r" b="b"/>
                    <a:pathLst>
                      <a:path w="18" h="25">
                        <a:moveTo>
                          <a:pt x="1" y="12"/>
                        </a:moveTo>
                        <a:cubicBezTo>
                          <a:pt x="3" y="5"/>
                          <a:pt x="8" y="0"/>
                          <a:pt x="13" y="2"/>
                        </a:cubicBezTo>
                        <a:cubicBezTo>
                          <a:pt x="17" y="4"/>
                          <a:pt x="18" y="11"/>
                          <a:pt x="16" y="18"/>
                        </a:cubicBezTo>
                        <a:cubicBezTo>
                          <a:pt x="15" y="25"/>
                          <a:pt x="11" y="25"/>
                          <a:pt x="7" y="23"/>
                        </a:cubicBezTo>
                        <a:cubicBezTo>
                          <a:pt x="2" y="22"/>
                          <a:pt x="0" y="20"/>
                          <a:pt x="1" y="12"/>
                        </a:cubicBezTo>
                        <a:close/>
                      </a:path>
                    </a:pathLst>
                  </a:custGeom>
                  <a:solidFill>
                    <a:srgbClr val="FFF8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49" name="Freeform 31697">
                    <a:extLst>
                      <a:ext uri="{FF2B5EF4-FFF2-40B4-BE49-F238E27FC236}">
                        <a16:creationId xmlns:a16="http://schemas.microsoft.com/office/drawing/2014/main" id="{79F9CC49-01C0-C4AF-20E9-2C0FB96FDF5C}"/>
                      </a:ext>
                    </a:extLst>
                  </p:cNvPr>
                  <p:cNvSpPr>
                    <a:spLocks/>
                  </p:cNvSpPr>
                  <p:nvPr/>
                </p:nvSpPr>
                <p:spPr bwMode="auto">
                  <a:xfrm>
                    <a:off x="849274" y="7541949"/>
                    <a:ext cx="357477" cy="439961"/>
                  </a:xfrm>
                  <a:custGeom>
                    <a:avLst/>
                    <a:gdLst>
                      <a:gd name="T0" fmla="*/ 0 w 11"/>
                      <a:gd name="T1" fmla="*/ 7 h 15"/>
                      <a:gd name="T2" fmla="*/ 6 w 11"/>
                      <a:gd name="T3" fmla="*/ 1 h 15"/>
                      <a:gd name="T4" fmla="*/ 11 w 11"/>
                      <a:gd name="T5" fmla="*/ 8 h 15"/>
                      <a:gd name="T6" fmla="*/ 5 w 11"/>
                      <a:gd name="T7" fmla="*/ 14 h 15"/>
                      <a:gd name="T8" fmla="*/ 0 w 11"/>
                      <a:gd name="T9" fmla="*/ 7 h 15"/>
                    </a:gdLst>
                    <a:ahLst/>
                    <a:cxnLst>
                      <a:cxn ang="0">
                        <a:pos x="T0" y="T1"/>
                      </a:cxn>
                      <a:cxn ang="0">
                        <a:pos x="T2" y="T3"/>
                      </a:cxn>
                      <a:cxn ang="0">
                        <a:pos x="T4" y="T5"/>
                      </a:cxn>
                      <a:cxn ang="0">
                        <a:pos x="T6" y="T7"/>
                      </a:cxn>
                      <a:cxn ang="0">
                        <a:pos x="T8" y="T9"/>
                      </a:cxn>
                    </a:cxnLst>
                    <a:rect l="0" t="0" r="r" b="b"/>
                    <a:pathLst>
                      <a:path w="11" h="15">
                        <a:moveTo>
                          <a:pt x="0" y="7"/>
                        </a:moveTo>
                        <a:cubicBezTo>
                          <a:pt x="0" y="3"/>
                          <a:pt x="3" y="0"/>
                          <a:pt x="6" y="1"/>
                        </a:cubicBezTo>
                        <a:cubicBezTo>
                          <a:pt x="9" y="1"/>
                          <a:pt x="11" y="4"/>
                          <a:pt x="11" y="8"/>
                        </a:cubicBezTo>
                        <a:cubicBezTo>
                          <a:pt x="10" y="12"/>
                          <a:pt x="8" y="15"/>
                          <a:pt x="5" y="14"/>
                        </a:cubicBezTo>
                        <a:cubicBezTo>
                          <a:pt x="2" y="14"/>
                          <a:pt x="0" y="11"/>
                          <a:pt x="0" y="7"/>
                        </a:cubicBezTo>
                        <a:close/>
                      </a:path>
                    </a:pathLst>
                  </a:custGeom>
                  <a:solidFill>
                    <a:srgbClr val="83AD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50" name="Freeform 31698">
                    <a:extLst>
                      <a:ext uri="{FF2B5EF4-FFF2-40B4-BE49-F238E27FC236}">
                        <a16:creationId xmlns:a16="http://schemas.microsoft.com/office/drawing/2014/main" id="{AD5B9028-43A8-DF42-C66F-B621E2F522A1}"/>
                      </a:ext>
                    </a:extLst>
                  </p:cNvPr>
                  <p:cNvSpPr>
                    <a:spLocks/>
                  </p:cNvSpPr>
                  <p:nvPr/>
                </p:nvSpPr>
                <p:spPr bwMode="auto">
                  <a:xfrm>
                    <a:off x="959265" y="7596943"/>
                    <a:ext cx="109990" cy="109989"/>
                  </a:xfrm>
                  <a:custGeom>
                    <a:avLst/>
                    <a:gdLst>
                      <a:gd name="T0" fmla="*/ 0 w 4"/>
                      <a:gd name="T1" fmla="*/ 2 h 4"/>
                      <a:gd name="T2" fmla="*/ 2 w 4"/>
                      <a:gd name="T3" fmla="*/ 0 h 4"/>
                      <a:gd name="T4" fmla="*/ 4 w 4"/>
                      <a:gd name="T5" fmla="*/ 2 h 4"/>
                      <a:gd name="T6" fmla="*/ 2 w 4"/>
                      <a:gd name="T7" fmla="*/ 4 h 4"/>
                      <a:gd name="T8" fmla="*/ 0 w 4"/>
                      <a:gd name="T9" fmla="*/ 2 h 4"/>
                    </a:gdLst>
                    <a:ahLst/>
                    <a:cxnLst>
                      <a:cxn ang="0">
                        <a:pos x="T0" y="T1"/>
                      </a:cxn>
                      <a:cxn ang="0">
                        <a:pos x="T2" y="T3"/>
                      </a:cxn>
                      <a:cxn ang="0">
                        <a:pos x="T4" y="T5"/>
                      </a:cxn>
                      <a:cxn ang="0">
                        <a:pos x="T6" y="T7"/>
                      </a:cxn>
                      <a:cxn ang="0">
                        <a:pos x="T8" y="T9"/>
                      </a:cxn>
                    </a:cxnLst>
                    <a:rect l="0" t="0" r="r" b="b"/>
                    <a:pathLst>
                      <a:path w="4" h="4">
                        <a:moveTo>
                          <a:pt x="0" y="2"/>
                        </a:moveTo>
                        <a:cubicBezTo>
                          <a:pt x="0" y="1"/>
                          <a:pt x="1" y="0"/>
                          <a:pt x="2" y="0"/>
                        </a:cubicBezTo>
                        <a:cubicBezTo>
                          <a:pt x="3" y="0"/>
                          <a:pt x="4" y="1"/>
                          <a:pt x="4" y="2"/>
                        </a:cubicBezTo>
                        <a:cubicBezTo>
                          <a:pt x="4" y="4"/>
                          <a:pt x="3" y="4"/>
                          <a:pt x="2" y="4"/>
                        </a:cubicBezTo>
                        <a:cubicBezTo>
                          <a:pt x="1" y="4"/>
                          <a:pt x="0" y="3"/>
                          <a:pt x="0" y="2"/>
                        </a:cubicBezTo>
                        <a:close/>
                      </a:path>
                    </a:pathLst>
                  </a:custGeom>
                  <a:solidFill>
                    <a:srgbClr val="AFD1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grpSp>
            <p:grpSp>
              <p:nvGrpSpPr>
                <p:cNvPr id="38" name="Group 37">
                  <a:extLst>
                    <a:ext uri="{FF2B5EF4-FFF2-40B4-BE49-F238E27FC236}">
                      <a16:creationId xmlns:a16="http://schemas.microsoft.com/office/drawing/2014/main" id="{2D0A29E6-3020-4884-B541-63E03CD17CDA}"/>
                    </a:ext>
                  </a:extLst>
                </p:cNvPr>
                <p:cNvGrpSpPr/>
                <p:nvPr/>
              </p:nvGrpSpPr>
              <p:grpSpPr>
                <a:xfrm>
                  <a:off x="559092" y="1829781"/>
                  <a:ext cx="221682" cy="282665"/>
                  <a:chOff x="-360617" y="7129477"/>
                  <a:chExt cx="659942" cy="797437"/>
                </a:xfrm>
              </p:grpSpPr>
              <p:sp>
                <p:nvSpPr>
                  <p:cNvPr id="43" name="Freeform 31690">
                    <a:extLst>
                      <a:ext uri="{FF2B5EF4-FFF2-40B4-BE49-F238E27FC236}">
                        <a16:creationId xmlns:a16="http://schemas.microsoft.com/office/drawing/2014/main" id="{ED09E462-A07A-BAB5-92E7-6B98272AFD77}"/>
                      </a:ext>
                    </a:extLst>
                  </p:cNvPr>
                  <p:cNvSpPr>
                    <a:spLocks/>
                  </p:cNvSpPr>
                  <p:nvPr/>
                </p:nvSpPr>
                <p:spPr bwMode="auto">
                  <a:xfrm>
                    <a:off x="-360617" y="7129477"/>
                    <a:ext cx="632453" cy="769931"/>
                  </a:xfrm>
                  <a:custGeom>
                    <a:avLst/>
                    <a:gdLst>
                      <a:gd name="T0" fmla="*/ 2 w 20"/>
                      <a:gd name="T1" fmla="*/ 17 h 25"/>
                      <a:gd name="T2" fmla="*/ 9 w 20"/>
                      <a:gd name="T3" fmla="*/ 2 h 25"/>
                      <a:gd name="T4" fmla="*/ 19 w 20"/>
                      <a:gd name="T5" fmla="*/ 13 h 25"/>
                      <a:gd name="T6" fmla="*/ 11 w 20"/>
                      <a:gd name="T7" fmla="*/ 24 h 25"/>
                      <a:gd name="T8" fmla="*/ 2 w 20"/>
                      <a:gd name="T9" fmla="*/ 17 h 25"/>
                    </a:gdLst>
                    <a:ahLst/>
                    <a:cxnLst>
                      <a:cxn ang="0">
                        <a:pos x="T0" y="T1"/>
                      </a:cxn>
                      <a:cxn ang="0">
                        <a:pos x="T2" y="T3"/>
                      </a:cxn>
                      <a:cxn ang="0">
                        <a:pos x="T4" y="T5"/>
                      </a:cxn>
                      <a:cxn ang="0">
                        <a:pos x="T6" y="T7"/>
                      </a:cxn>
                      <a:cxn ang="0">
                        <a:pos x="T8" y="T9"/>
                      </a:cxn>
                    </a:cxnLst>
                    <a:rect l="0" t="0" r="r" b="b"/>
                    <a:pathLst>
                      <a:path w="20" h="25">
                        <a:moveTo>
                          <a:pt x="2" y="17"/>
                        </a:moveTo>
                        <a:cubicBezTo>
                          <a:pt x="0" y="10"/>
                          <a:pt x="4" y="3"/>
                          <a:pt x="9" y="2"/>
                        </a:cubicBezTo>
                        <a:cubicBezTo>
                          <a:pt x="14" y="0"/>
                          <a:pt x="18" y="6"/>
                          <a:pt x="19" y="13"/>
                        </a:cubicBezTo>
                        <a:cubicBezTo>
                          <a:pt x="20" y="20"/>
                          <a:pt x="17" y="22"/>
                          <a:pt x="11" y="24"/>
                        </a:cubicBezTo>
                        <a:cubicBezTo>
                          <a:pt x="6" y="25"/>
                          <a:pt x="3" y="25"/>
                          <a:pt x="2" y="17"/>
                        </a:cubicBezTo>
                        <a:close/>
                      </a:path>
                    </a:pathLst>
                  </a:custGeom>
                  <a:solidFill>
                    <a:srgbClr val="B96C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44" name="Freeform 31691">
                    <a:extLst>
                      <a:ext uri="{FF2B5EF4-FFF2-40B4-BE49-F238E27FC236}">
                        <a16:creationId xmlns:a16="http://schemas.microsoft.com/office/drawing/2014/main" id="{EB8C3BA9-E1C3-EC95-978C-D41846F36B01}"/>
                      </a:ext>
                    </a:extLst>
                  </p:cNvPr>
                  <p:cNvSpPr>
                    <a:spLocks/>
                  </p:cNvSpPr>
                  <p:nvPr/>
                </p:nvSpPr>
                <p:spPr bwMode="auto">
                  <a:xfrm>
                    <a:off x="-305621" y="7156983"/>
                    <a:ext cx="604946" cy="769931"/>
                  </a:xfrm>
                  <a:custGeom>
                    <a:avLst/>
                    <a:gdLst>
                      <a:gd name="T0" fmla="*/ 1 w 20"/>
                      <a:gd name="T1" fmla="*/ 17 h 25"/>
                      <a:gd name="T2" fmla="*/ 9 w 20"/>
                      <a:gd name="T3" fmla="*/ 2 h 25"/>
                      <a:gd name="T4" fmla="*/ 19 w 20"/>
                      <a:gd name="T5" fmla="*/ 13 h 25"/>
                      <a:gd name="T6" fmla="*/ 11 w 20"/>
                      <a:gd name="T7" fmla="*/ 24 h 25"/>
                      <a:gd name="T8" fmla="*/ 1 w 20"/>
                      <a:gd name="T9" fmla="*/ 17 h 25"/>
                    </a:gdLst>
                    <a:ahLst/>
                    <a:cxnLst>
                      <a:cxn ang="0">
                        <a:pos x="T0" y="T1"/>
                      </a:cxn>
                      <a:cxn ang="0">
                        <a:pos x="T2" y="T3"/>
                      </a:cxn>
                      <a:cxn ang="0">
                        <a:pos x="T4" y="T5"/>
                      </a:cxn>
                      <a:cxn ang="0">
                        <a:pos x="T6" y="T7"/>
                      </a:cxn>
                      <a:cxn ang="0">
                        <a:pos x="T8" y="T9"/>
                      </a:cxn>
                    </a:cxnLst>
                    <a:rect l="0" t="0" r="r" b="b"/>
                    <a:pathLst>
                      <a:path w="20" h="25">
                        <a:moveTo>
                          <a:pt x="1" y="17"/>
                        </a:moveTo>
                        <a:cubicBezTo>
                          <a:pt x="0" y="10"/>
                          <a:pt x="4" y="3"/>
                          <a:pt x="9" y="2"/>
                        </a:cubicBezTo>
                        <a:cubicBezTo>
                          <a:pt x="14" y="0"/>
                          <a:pt x="18" y="6"/>
                          <a:pt x="19" y="13"/>
                        </a:cubicBezTo>
                        <a:cubicBezTo>
                          <a:pt x="20" y="20"/>
                          <a:pt x="17" y="22"/>
                          <a:pt x="11" y="24"/>
                        </a:cubicBezTo>
                        <a:cubicBezTo>
                          <a:pt x="6" y="25"/>
                          <a:pt x="3" y="25"/>
                          <a:pt x="1" y="17"/>
                        </a:cubicBezTo>
                        <a:close/>
                      </a:path>
                    </a:pathLst>
                  </a:custGeom>
                  <a:solidFill>
                    <a:srgbClr val="FFF8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45" name="Freeform 31696">
                    <a:extLst>
                      <a:ext uri="{FF2B5EF4-FFF2-40B4-BE49-F238E27FC236}">
                        <a16:creationId xmlns:a16="http://schemas.microsoft.com/office/drawing/2014/main" id="{08AEB335-9E9E-0811-1BA2-8DF6E30302B0}"/>
                      </a:ext>
                    </a:extLst>
                  </p:cNvPr>
                  <p:cNvSpPr>
                    <a:spLocks/>
                  </p:cNvSpPr>
                  <p:nvPr/>
                </p:nvSpPr>
                <p:spPr bwMode="auto">
                  <a:xfrm>
                    <a:off x="-168125" y="7431957"/>
                    <a:ext cx="302482" cy="412472"/>
                  </a:xfrm>
                  <a:custGeom>
                    <a:avLst/>
                    <a:gdLst>
                      <a:gd name="T0" fmla="*/ 0 w 10"/>
                      <a:gd name="T1" fmla="*/ 6 h 13"/>
                      <a:gd name="T2" fmla="*/ 5 w 10"/>
                      <a:gd name="T3" fmla="*/ 0 h 13"/>
                      <a:gd name="T4" fmla="*/ 10 w 10"/>
                      <a:gd name="T5" fmla="*/ 7 h 13"/>
                      <a:gd name="T6" fmla="*/ 5 w 10"/>
                      <a:gd name="T7" fmla="*/ 13 h 13"/>
                      <a:gd name="T8" fmla="*/ 0 w 10"/>
                      <a:gd name="T9" fmla="*/ 6 h 13"/>
                    </a:gdLst>
                    <a:ahLst/>
                    <a:cxnLst>
                      <a:cxn ang="0">
                        <a:pos x="T0" y="T1"/>
                      </a:cxn>
                      <a:cxn ang="0">
                        <a:pos x="T2" y="T3"/>
                      </a:cxn>
                      <a:cxn ang="0">
                        <a:pos x="T4" y="T5"/>
                      </a:cxn>
                      <a:cxn ang="0">
                        <a:pos x="T6" y="T7"/>
                      </a:cxn>
                      <a:cxn ang="0">
                        <a:pos x="T8" y="T9"/>
                      </a:cxn>
                    </a:cxnLst>
                    <a:rect l="0" t="0" r="r" b="b"/>
                    <a:pathLst>
                      <a:path w="10" h="13">
                        <a:moveTo>
                          <a:pt x="0" y="6"/>
                        </a:moveTo>
                        <a:cubicBezTo>
                          <a:pt x="0" y="3"/>
                          <a:pt x="2" y="0"/>
                          <a:pt x="5" y="0"/>
                        </a:cubicBezTo>
                        <a:cubicBezTo>
                          <a:pt x="8" y="0"/>
                          <a:pt x="10" y="3"/>
                          <a:pt x="10" y="7"/>
                        </a:cubicBezTo>
                        <a:cubicBezTo>
                          <a:pt x="10" y="10"/>
                          <a:pt x="7" y="13"/>
                          <a:pt x="5" y="13"/>
                        </a:cubicBezTo>
                        <a:cubicBezTo>
                          <a:pt x="2" y="13"/>
                          <a:pt x="0" y="10"/>
                          <a:pt x="0" y="6"/>
                        </a:cubicBezTo>
                        <a:close/>
                      </a:path>
                    </a:pathLst>
                  </a:custGeom>
                  <a:solidFill>
                    <a:srgbClr val="83AD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46" name="Freeform 31699">
                    <a:extLst>
                      <a:ext uri="{FF2B5EF4-FFF2-40B4-BE49-F238E27FC236}">
                        <a16:creationId xmlns:a16="http://schemas.microsoft.com/office/drawing/2014/main" id="{B0F23ECC-2F7F-A409-E39B-8A8F5BD00D17}"/>
                      </a:ext>
                    </a:extLst>
                  </p:cNvPr>
                  <p:cNvSpPr>
                    <a:spLocks/>
                  </p:cNvSpPr>
                  <p:nvPr/>
                </p:nvSpPr>
                <p:spPr bwMode="auto">
                  <a:xfrm>
                    <a:off x="-113130" y="7459447"/>
                    <a:ext cx="137496" cy="137496"/>
                  </a:xfrm>
                  <a:custGeom>
                    <a:avLst/>
                    <a:gdLst>
                      <a:gd name="T0" fmla="*/ 0 w 4"/>
                      <a:gd name="T1" fmla="*/ 2 h 4"/>
                      <a:gd name="T2" fmla="*/ 2 w 4"/>
                      <a:gd name="T3" fmla="*/ 0 h 4"/>
                      <a:gd name="T4" fmla="*/ 4 w 4"/>
                      <a:gd name="T5" fmla="*/ 2 h 4"/>
                      <a:gd name="T6" fmla="*/ 2 w 4"/>
                      <a:gd name="T7" fmla="*/ 4 h 4"/>
                      <a:gd name="T8" fmla="*/ 0 w 4"/>
                      <a:gd name="T9" fmla="*/ 2 h 4"/>
                    </a:gdLst>
                    <a:ahLst/>
                    <a:cxnLst>
                      <a:cxn ang="0">
                        <a:pos x="T0" y="T1"/>
                      </a:cxn>
                      <a:cxn ang="0">
                        <a:pos x="T2" y="T3"/>
                      </a:cxn>
                      <a:cxn ang="0">
                        <a:pos x="T4" y="T5"/>
                      </a:cxn>
                      <a:cxn ang="0">
                        <a:pos x="T6" y="T7"/>
                      </a:cxn>
                      <a:cxn ang="0">
                        <a:pos x="T8" y="T9"/>
                      </a:cxn>
                    </a:cxnLst>
                    <a:rect l="0" t="0" r="r" b="b"/>
                    <a:pathLst>
                      <a:path w="4" h="4">
                        <a:moveTo>
                          <a:pt x="0" y="2"/>
                        </a:moveTo>
                        <a:cubicBezTo>
                          <a:pt x="0" y="1"/>
                          <a:pt x="1" y="0"/>
                          <a:pt x="2" y="0"/>
                        </a:cubicBezTo>
                        <a:cubicBezTo>
                          <a:pt x="3" y="0"/>
                          <a:pt x="4" y="1"/>
                          <a:pt x="4" y="2"/>
                        </a:cubicBezTo>
                        <a:cubicBezTo>
                          <a:pt x="4" y="4"/>
                          <a:pt x="3" y="4"/>
                          <a:pt x="2" y="4"/>
                        </a:cubicBezTo>
                        <a:cubicBezTo>
                          <a:pt x="1" y="4"/>
                          <a:pt x="0" y="3"/>
                          <a:pt x="0" y="2"/>
                        </a:cubicBezTo>
                        <a:close/>
                      </a:path>
                    </a:pathLst>
                  </a:custGeom>
                  <a:solidFill>
                    <a:srgbClr val="AFD1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grpSp>
            <p:sp>
              <p:nvSpPr>
                <p:cNvPr id="39" name="Freeform 31687">
                  <a:extLst>
                    <a:ext uri="{FF2B5EF4-FFF2-40B4-BE49-F238E27FC236}">
                      <a16:creationId xmlns:a16="http://schemas.microsoft.com/office/drawing/2014/main" id="{86581440-8B4F-253C-D4F0-6D052B3E47BF}"/>
                    </a:ext>
                  </a:extLst>
                </p:cNvPr>
                <p:cNvSpPr>
                  <a:spLocks/>
                </p:cNvSpPr>
                <p:nvPr/>
              </p:nvSpPr>
              <p:spPr bwMode="auto">
                <a:xfrm flipH="1">
                  <a:off x="1103702" y="2195323"/>
                  <a:ext cx="200791" cy="64793"/>
                </a:xfrm>
                <a:custGeom>
                  <a:avLst/>
                  <a:gdLst>
                    <a:gd name="T0" fmla="*/ 11 w 11"/>
                    <a:gd name="T1" fmla="*/ 3 h 7"/>
                    <a:gd name="T2" fmla="*/ 6 w 11"/>
                    <a:gd name="T3" fmla="*/ 7 h 7"/>
                    <a:gd name="T4" fmla="*/ 0 w 11"/>
                    <a:gd name="T5" fmla="*/ 4 h 7"/>
                    <a:gd name="T6" fmla="*/ 5 w 11"/>
                    <a:gd name="T7" fmla="*/ 0 h 7"/>
                    <a:gd name="T8" fmla="*/ 11 w 11"/>
                    <a:gd name="T9" fmla="*/ 3 h 7"/>
                  </a:gdLst>
                  <a:ahLst/>
                  <a:cxnLst>
                    <a:cxn ang="0">
                      <a:pos x="T0" y="T1"/>
                    </a:cxn>
                    <a:cxn ang="0">
                      <a:pos x="T2" y="T3"/>
                    </a:cxn>
                    <a:cxn ang="0">
                      <a:pos x="T4" y="T5"/>
                    </a:cxn>
                    <a:cxn ang="0">
                      <a:pos x="T6" y="T7"/>
                    </a:cxn>
                    <a:cxn ang="0">
                      <a:pos x="T8" y="T9"/>
                    </a:cxn>
                  </a:cxnLst>
                  <a:rect l="0" t="0" r="r" b="b"/>
                  <a:pathLst>
                    <a:path w="11" h="7">
                      <a:moveTo>
                        <a:pt x="11" y="3"/>
                      </a:moveTo>
                      <a:cubicBezTo>
                        <a:pt x="11" y="5"/>
                        <a:pt x="8" y="6"/>
                        <a:pt x="6" y="7"/>
                      </a:cubicBezTo>
                      <a:cubicBezTo>
                        <a:pt x="3" y="7"/>
                        <a:pt x="0" y="6"/>
                        <a:pt x="0" y="4"/>
                      </a:cubicBezTo>
                      <a:cubicBezTo>
                        <a:pt x="0" y="2"/>
                        <a:pt x="2" y="0"/>
                        <a:pt x="5" y="0"/>
                      </a:cubicBezTo>
                      <a:cubicBezTo>
                        <a:pt x="8" y="0"/>
                        <a:pt x="11" y="1"/>
                        <a:pt x="11" y="3"/>
                      </a:cubicBezTo>
                      <a:close/>
                    </a:path>
                  </a:pathLst>
                </a:custGeom>
                <a:solidFill>
                  <a:srgbClr val="FF9D78"/>
                </a:solidFill>
                <a:ln>
                  <a:noFill/>
                </a:ln>
              </p:spPr>
              <p:txBody>
                <a:bodyPr vert="horz" wrap="square" lIns="45720" tIns="22860" rIns="45720" bIns="22860" numCol="1" anchor="t" anchorCtr="0" compatLnSpc="1">
                  <a:prstTxWarp prst="textNoShape">
                    <a:avLst/>
                  </a:prstTxWarp>
                </a:bodyPr>
                <a:lstStyle/>
                <a:p>
                  <a:endParaRPr lang="en-US" sz="900"/>
                </a:p>
              </p:txBody>
            </p:sp>
            <p:sp>
              <p:nvSpPr>
                <p:cNvPr id="40" name="Freeform 126">
                  <a:extLst>
                    <a:ext uri="{FF2B5EF4-FFF2-40B4-BE49-F238E27FC236}">
                      <a16:creationId xmlns:a16="http://schemas.microsoft.com/office/drawing/2014/main" id="{1A72EC19-2EDD-C715-5680-4B9E1136B4F1}"/>
                    </a:ext>
                  </a:extLst>
                </p:cNvPr>
                <p:cNvSpPr>
                  <a:spLocks/>
                </p:cNvSpPr>
                <p:nvPr/>
              </p:nvSpPr>
              <p:spPr bwMode="auto">
                <a:xfrm flipH="1">
                  <a:off x="271771" y="1319160"/>
                  <a:ext cx="1364741" cy="710052"/>
                </a:xfrm>
                <a:custGeom>
                  <a:avLst/>
                  <a:gdLst>
                    <a:gd name="connsiteX0" fmla="*/ 649769 w 1364741"/>
                    <a:gd name="connsiteY0" fmla="*/ 0 h 710052"/>
                    <a:gd name="connsiteX1" fmla="*/ 34563 w 1364741"/>
                    <a:gd name="connsiteY1" fmla="*/ 132755 h 710052"/>
                    <a:gd name="connsiteX2" fmla="*/ 0 w 1364741"/>
                    <a:gd name="connsiteY2" fmla="*/ 152901 h 710052"/>
                    <a:gd name="connsiteX3" fmla="*/ 11432 w 1364741"/>
                    <a:gd name="connsiteY3" fmla="*/ 165070 h 710052"/>
                    <a:gd name="connsiteX4" fmla="*/ 71258 w 1364741"/>
                    <a:gd name="connsiteY4" fmla="*/ 212881 h 710052"/>
                    <a:gd name="connsiteX5" fmla="*/ 74150 w 1364741"/>
                    <a:gd name="connsiteY5" fmla="*/ 214518 h 710052"/>
                    <a:gd name="connsiteX6" fmla="*/ 72594 w 1364741"/>
                    <a:gd name="connsiteY6" fmla="*/ 222947 h 710052"/>
                    <a:gd name="connsiteX7" fmla="*/ 122083 w 1364741"/>
                    <a:gd name="connsiteY7" fmla="*/ 688329 h 710052"/>
                    <a:gd name="connsiteX8" fmla="*/ 219463 w 1364741"/>
                    <a:gd name="connsiteY8" fmla="*/ 274678 h 710052"/>
                    <a:gd name="connsiteX9" fmla="*/ 251743 w 1364741"/>
                    <a:gd name="connsiteY9" fmla="*/ 271521 h 710052"/>
                    <a:gd name="connsiteX10" fmla="*/ 268437 w 1364741"/>
                    <a:gd name="connsiteY10" fmla="*/ 267433 h 710052"/>
                    <a:gd name="connsiteX11" fmla="*/ 315785 w 1364741"/>
                    <a:gd name="connsiteY11" fmla="*/ 270728 h 710052"/>
                    <a:gd name="connsiteX12" fmla="*/ 549159 w 1364741"/>
                    <a:gd name="connsiteY12" fmla="*/ 247991 h 710052"/>
                    <a:gd name="connsiteX13" fmla="*/ 599620 w 1364741"/>
                    <a:gd name="connsiteY13" fmla="*/ 233318 h 710052"/>
                    <a:gd name="connsiteX14" fmla="*/ 614726 w 1364741"/>
                    <a:gd name="connsiteY14" fmla="*/ 232121 h 710052"/>
                    <a:gd name="connsiteX15" fmla="*/ 910345 w 1364741"/>
                    <a:gd name="connsiteY15" fmla="*/ 219706 h 710052"/>
                    <a:gd name="connsiteX16" fmla="*/ 1174858 w 1364741"/>
                    <a:gd name="connsiteY16" fmla="*/ 308025 h 710052"/>
                    <a:gd name="connsiteX17" fmla="*/ 1290924 w 1364741"/>
                    <a:gd name="connsiteY17" fmla="*/ 707576 h 710052"/>
                    <a:gd name="connsiteX18" fmla="*/ 1329599 w 1364741"/>
                    <a:gd name="connsiteY18" fmla="*/ 547773 h 710052"/>
                    <a:gd name="connsiteX19" fmla="*/ 1343229 w 1364741"/>
                    <a:gd name="connsiteY19" fmla="*/ 478360 h 710052"/>
                    <a:gd name="connsiteX20" fmla="*/ 1364741 w 1364741"/>
                    <a:gd name="connsiteY20" fmla="*/ 364627 h 710052"/>
                    <a:gd name="connsiteX21" fmla="*/ 1362678 w 1364741"/>
                    <a:gd name="connsiteY21" fmla="*/ 190015 h 710052"/>
                    <a:gd name="connsiteX22" fmla="*/ 1362651 w 1364741"/>
                    <a:gd name="connsiteY22" fmla="*/ 189688 h 710052"/>
                    <a:gd name="connsiteX23" fmla="*/ 1264975 w 1364741"/>
                    <a:gd name="connsiteY23" fmla="*/ 132755 h 710052"/>
                    <a:gd name="connsiteX24" fmla="*/ 649769 w 1364741"/>
                    <a:gd name="connsiteY24" fmla="*/ 0 h 710052"/>
                    <a:gd name="connsiteX0" fmla="*/ 649769 w 1364741"/>
                    <a:gd name="connsiteY0" fmla="*/ 0 h 710052"/>
                    <a:gd name="connsiteX1" fmla="*/ 34563 w 1364741"/>
                    <a:gd name="connsiteY1" fmla="*/ 132755 h 710052"/>
                    <a:gd name="connsiteX2" fmla="*/ 0 w 1364741"/>
                    <a:gd name="connsiteY2" fmla="*/ 152901 h 710052"/>
                    <a:gd name="connsiteX3" fmla="*/ 11432 w 1364741"/>
                    <a:gd name="connsiteY3" fmla="*/ 165070 h 710052"/>
                    <a:gd name="connsiteX4" fmla="*/ 71258 w 1364741"/>
                    <a:gd name="connsiteY4" fmla="*/ 212881 h 710052"/>
                    <a:gd name="connsiteX5" fmla="*/ 74150 w 1364741"/>
                    <a:gd name="connsiteY5" fmla="*/ 214518 h 710052"/>
                    <a:gd name="connsiteX6" fmla="*/ 72594 w 1364741"/>
                    <a:gd name="connsiteY6" fmla="*/ 222947 h 710052"/>
                    <a:gd name="connsiteX7" fmla="*/ 122083 w 1364741"/>
                    <a:gd name="connsiteY7" fmla="*/ 688329 h 710052"/>
                    <a:gd name="connsiteX8" fmla="*/ 219463 w 1364741"/>
                    <a:gd name="connsiteY8" fmla="*/ 274678 h 710052"/>
                    <a:gd name="connsiteX9" fmla="*/ 251743 w 1364741"/>
                    <a:gd name="connsiteY9" fmla="*/ 271521 h 710052"/>
                    <a:gd name="connsiteX10" fmla="*/ 268437 w 1364741"/>
                    <a:gd name="connsiteY10" fmla="*/ 267433 h 710052"/>
                    <a:gd name="connsiteX11" fmla="*/ 315785 w 1364741"/>
                    <a:gd name="connsiteY11" fmla="*/ 270728 h 710052"/>
                    <a:gd name="connsiteX12" fmla="*/ 549159 w 1364741"/>
                    <a:gd name="connsiteY12" fmla="*/ 247991 h 710052"/>
                    <a:gd name="connsiteX13" fmla="*/ 599620 w 1364741"/>
                    <a:gd name="connsiteY13" fmla="*/ 233318 h 710052"/>
                    <a:gd name="connsiteX14" fmla="*/ 614726 w 1364741"/>
                    <a:gd name="connsiteY14" fmla="*/ 232121 h 710052"/>
                    <a:gd name="connsiteX15" fmla="*/ 910345 w 1364741"/>
                    <a:gd name="connsiteY15" fmla="*/ 219706 h 710052"/>
                    <a:gd name="connsiteX16" fmla="*/ 1174858 w 1364741"/>
                    <a:gd name="connsiteY16" fmla="*/ 308025 h 710052"/>
                    <a:gd name="connsiteX17" fmla="*/ 1290924 w 1364741"/>
                    <a:gd name="connsiteY17" fmla="*/ 707576 h 710052"/>
                    <a:gd name="connsiteX18" fmla="*/ 1329599 w 1364741"/>
                    <a:gd name="connsiteY18" fmla="*/ 547773 h 710052"/>
                    <a:gd name="connsiteX19" fmla="*/ 1343229 w 1364741"/>
                    <a:gd name="connsiteY19" fmla="*/ 478360 h 710052"/>
                    <a:gd name="connsiteX20" fmla="*/ 1364741 w 1364741"/>
                    <a:gd name="connsiteY20" fmla="*/ 364627 h 710052"/>
                    <a:gd name="connsiteX21" fmla="*/ 1362678 w 1364741"/>
                    <a:gd name="connsiteY21" fmla="*/ 190015 h 710052"/>
                    <a:gd name="connsiteX22" fmla="*/ 1298256 w 1364741"/>
                    <a:gd name="connsiteY22" fmla="*/ 202567 h 710052"/>
                    <a:gd name="connsiteX23" fmla="*/ 1264975 w 1364741"/>
                    <a:gd name="connsiteY23" fmla="*/ 132755 h 710052"/>
                    <a:gd name="connsiteX24" fmla="*/ 649769 w 1364741"/>
                    <a:gd name="connsiteY24" fmla="*/ 0 h 710052"/>
                    <a:gd name="connsiteX0" fmla="*/ 649769 w 1364741"/>
                    <a:gd name="connsiteY0" fmla="*/ 0 h 710052"/>
                    <a:gd name="connsiteX1" fmla="*/ 34563 w 1364741"/>
                    <a:gd name="connsiteY1" fmla="*/ 132755 h 710052"/>
                    <a:gd name="connsiteX2" fmla="*/ 0 w 1364741"/>
                    <a:gd name="connsiteY2" fmla="*/ 152901 h 710052"/>
                    <a:gd name="connsiteX3" fmla="*/ 11432 w 1364741"/>
                    <a:gd name="connsiteY3" fmla="*/ 165070 h 710052"/>
                    <a:gd name="connsiteX4" fmla="*/ 71258 w 1364741"/>
                    <a:gd name="connsiteY4" fmla="*/ 212881 h 710052"/>
                    <a:gd name="connsiteX5" fmla="*/ 74150 w 1364741"/>
                    <a:gd name="connsiteY5" fmla="*/ 214518 h 710052"/>
                    <a:gd name="connsiteX6" fmla="*/ 72594 w 1364741"/>
                    <a:gd name="connsiteY6" fmla="*/ 222947 h 710052"/>
                    <a:gd name="connsiteX7" fmla="*/ 122083 w 1364741"/>
                    <a:gd name="connsiteY7" fmla="*/ 688329 h 710052"/>
                    <a:gd name="connsiteX8" fmla="*/ 219463 w 1364741"/>
                    <a:gd name="connsiteY8" fmla="*/ 274678 h 710052"/>
                    <a:gd name="connsiteX9" fmla="*/ 251743 w 1364741"/>
                    <a:gd name="connsiteY9" fmla="*/ 271521 h 710052"/>
                    <a:gd name="connsiteX10" fmla="*/ 268437 w 1364741"/>
                    <a:gd name="connsiteY10" fmla="*/ 267433 h 710052"/>
                    <a:gd name="connsiteX11" fmla="*/ 315785 w 1364741"/>
                    <a:gd name="connsiteY11" fmla="*/ 270728 h 710052"/>
                    <a:gd name="connsiteX12" fmla="*/ 549159 w 1364741"/>
                    <a:gd name="connsiteY12" fmla="*/ 247991 h 710052"/>
                    <a:gd name="connsiteX13" fmla="*/ 599620 w 1364741"/>
                    <a:gd name="connsiteY13" fmla="*/ 233318 h 710052"/>
                    <a:gd name="connsiteX14" fmla="*/ 614726 w 1364741"/>
                    <a:gd name="connsiteY14" fmla="*/ 232121 h 710052"/>
                    <a:gd name="connsiteX15" fmla="*/ 910345 w 1364741"/>
                    <a:gd name="connsiteY15" fmla="*/ 219706 h 710052"/>
                    <a:gd name="connsiteX16" fmla="*/ 1174858 w 1364741"/>
                    <a:gd name="connsiteY16" fmla="*/ 308025 h 710052"/>
                    <a:gd name="connsiteX17" fmla="*/ 1290924 w 1364741"/>
                    <a:gd name="connsiteY17" fmla="*/ 707576 h 710052"/>
                    <a:gd name="connsiteX18" fmla="*/ 1329599 w 1364741"/>
                    <a:gd name="connsiteY18" fmla="*/ 547773 h 710052"/>
                    <a:gd name="connsiteX19" fmla="*/ 1343229 w 1364741"/>
                    <a:gd name="connsiteY19" fmla="*/ 478360 h 710052"/>
                    <a:gd name="connsiteX20" fmla="*/ 1364741 w 1364741"/>
                    <a:gd name="connsiteY20" fmla="*/ 364627 h 710052"/>
                    <a:gd name="connsiteX21" fmla="*/ 1298256 w 1364741"/>
                    <a:gd name="connsiteY21" fmla="*/ 202567 h 710052"/>
                    <a:gd name="connsiteX22" fmla="*/ 1264975 w 1364741"/>
                    <a:gd name="connsiteY22" fmla="*/ 132755 h 710052"/>
                    <a:gd name="connsiteX23" fmla="*/ 649769 w 1364741"/>
                    <a:gd name="connsiteY23" fmla="*/ 0 h 710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364741" h="710052">
                      <a:moveTo>
                        <a:pt x="649769" y="0"/>
                      </a:moveTo>
                      <a:cubicBezTo>
                        <a:pt x="421883" y="0"/>
                        <a:pt x="210177" y="48940"/>
                        <a:pt x="34563" y="132755"/>
                      </a:cubicBezTo>
                      <a:lnTo>
                        <a:pt x="0" y="152901"/>
                      </a:lnTo>
                      <a:lnTo>
                        <a:pt x="11432" y="165070"/>
                      </a:lnTo>
                      <a:cubicBezTo>
                        <a:pt x="27936" y="181700"/>
                        <a:pt x="48566" y="198330"/>
                        <a:pt x="71258" y="212881"/>
                      </a:cubicBezTo>
                      <a:lnTo>
                        <a:pt x="74150" y="214518"/>
                      </a:lnTo>
                      <a:lnTo>
                        <a:pt x="72594" y="222947"/>
                      </a:lnTo>
                      <a:cubicBezTo>
                        <a:pt x="50527" y="401941"/>
                        <a:pt x="122083" y="688329"/>
                        <a:pt x="122083" y="688329"/>
                      </a:cubicBezTo>
                      <a:cubicBezTo>
                        <a:pt x="208689" y="553705"/>
                        <a:pt x="219463" y="274678"/>
                        <a:pt x="219463" y="274678"/>
                      </a:cubicBezTo>
                      <a:cubicBezTo>
                        <a:pt x="230272" y="274678"/>
                        <a:pt x="241089" y="273475"/>
                        <a:pt x="251743" y="271521"/>
                      </a:cubicBezTo>
                      <a:lnTo>
                        <a:pt x="268437" y="267433"/>
                      </a:lnTo>
                      <a:lnTo>
                        <a:pt x="315785" y="270728"/>
                      </a:lnTo>
                      <a:cubicBezTo>
                        <a:pt x="393920" y="273716"/>
                        <a:pt x="473086" y="266830"/>
                        <a:pt x="549159" y="247991"/>
                      </a:cubicBezTo>
                      <a:lnTo>
                        <a:pt x="599620" y="233318"/>
                      </a:lnTo>
                      <a:lnTo>
                        <a:pt x="614726" y="232121"/>
                      </a:lnTo>
                      <a:cubicBezTo>
                        <a:pt x="726070" y="223213"/>
                        <a:pt x="840651" y="214525"/>
                        <a:pt x="910345" y="219706"/>
                      </a:cubicBezTo>
                      <a:cubicBezTo>
                        <a:pt x="1049733" y="230067"/>
                        <a:pt x="1109772" y="244475"/>
                        <a:pt x="1174858" y="308025"/>
                      </a:cubicBezTo>
                      <a:cubicBezTo>
                        <a:pt x="1228868" y="519637"/>
                        <a:pt x="1261999" y="683585"/>
                        <a:pt x="1290924" y="707576"/>
                      </a:cubicBezTo>
                      <a:cubicBezTo>
                        <a:pt x="1312618" y="725570"/>
                        <a:pt x="1315578" y="642780"/>
                        <a:pt x="1329599" y="547773"/>
                      </a:cubicBezTo>
                      <a:lnTo>
                        <a:pt x="1343229" y="478360"/>
                      </a:lnTo>
                      <a:lnTo>
                        <a:pt x="1364741" y="364627"/>
                      </a:lnTo>
                      <a:cubicBezTo>
                        <a:pt x="1357246" y="318662"/>
                        <a:pt x="1314884" y="241212"/>
                        <a:pt x="1298256" y="202567"/>
                      </a:cubicBezTo>
                      <a:cubicBezTo>
                        <a:pt x="1265697" y="183589"/>
                        <a:pt x="1297534" y="151733"/>
                        <a:pt x="1264975" y="132755"/>
                      </a:cubicBezTo>
                      <a:cubicBezTo>
                        <a:pt x="1089361" y="48940"/>
                        <a:pt x="877656" y="0"/>
                        <a:pt x="649769" y="0"/>
                      </a:cubicBezTo>
                      <a:close/>
                    </a:path>
                  </a:pathLst>
                </a:custGeom>
                <a:solidFill>
                  <a:srgbClr val="323B45"/>
                </a:solidFill>
                <a:ln>
                  <a:noFill/>
                </a:ln>
              </p:spPr>
              <p:txBody>
                <a:bodyPr vert="horz" wrap="square" lIns="45720" tIns="22860" rIns="45720" bIns="22860" numCol="1" anchor="t" anchorCtr="0" compatLnSpc="1">
                  <a:prstTxWarp prst="textNoShape">
                    <a:avLst/>
                  </a:prstTxWarp>
                  <a:noAutofit/>
                </a:bodyPr>
                <a:lstStyle/>
                <a:p>
                  <a:endParaRPr lang="en-US" sz="900"/>
                </a:p>
              </p:txBody>
            </p:sp>
            <p:sp>
              <p:nvSpPr>
                <p:cNvPr id="41" name="Freeform 127">
                  <a:extLst>
                    <a:ext uri="{FF2B5EF4-FFF2-40B4-BE49-F238E27FC236}">
                      <a16:creationId xmlns:a16="http://schemas.microsoft.com/office/drawing/2014/main" id="{E375F192-6399-DC57-604A-6DB08DDBE400}"/>
                    </a:ext>
                  </a:extLst>
                </p:cNvPr>
                <p:cNvSpPr>
                  <a:spLocks/>
                </p:cNvSpPr>
                <p:nvPr/>
              </p:nvSpPr>
              <p:spPr bwMode="auto">
                <a:xfrm rot="967563" flipH="1">
                  <a:off x="334362" y="934202"/>
                  <a:ext cx="1338436" cy="1121848"/>
                </a:xfrm>
                <a:custGeom>
                  <a:avLst/>
                  <a:gdLst>
                    <a:gd name="connsiteX0" fmla="*/ 822876 w 1503164"/>
                    <a:gd name="connsiteY0" fmla="*/ 26563 h 1259919"/>
                    <a:gd name="connsiteX1" fmla="*/ 781368 w 1503164"/>
                    <a:gd name="connsiteY1" fmla="*/ 17194 h 1259919"/>
                    <a:gd name="connsiteX2" fmla="*/ 587700 w 1503164"/>
                    <a:gd name="connsiteY2" fmla="*/ 68776 h 1259919"/>
                    <a:gd name="connsiteX3" fmla="*/ 432765 w 1503164"/>
                    <a:gd name="connsiteY3" fmla="*/ 0 h 1259919"/>
                    <a:gd name="connsiteX4" fmla="*/ 303653 w 1503164"/>
                    <a:gd name="connsiteY4" fmla="*/ 85970 h 1259919"/>
                    <a:gd name="connsiteX5" fmla="*/ 97073 w 1503164"/>
                    <a:gd name="connsiteY5" fmla="*/ 68776 h 1259919"/>
                    <a:gd name="connsiteX6" fmla="*/ 85347 w 1503164"/>
                    <a:gd name="connsiteY6" fmla="*/ 78853 h 1259919"/>
                    <a:gd name="connsiteX7" fmla="*/ 71906 w 1503164"/>
                    <a:gd name="connsiteY7" fmla="*/ 84951 h 1259919"/>
                    <a:gd name="connsiteX8" fmla="*/ 125810 w 1503164"/>
                    <a:gd name="connsiteY8" fmla="*/ 626120 h 1259919"/>
                    <a:gd name="connsiteX9" fmla="*/ 1160588 w 1503164"/>
                    <a:gd name="connsiteY9" fmla="*/ 652798 h 1259919"/>
                    <a:gd name="connsiteX10" fmla="*/ 1361511 w 1503164"/>
                    <a:gd name="connsiteY10" fmla="*/ 1255902 h 1259919"/>
                    <a:gd name="connsiteX11" fmla="*/ 1394728 w 1503164"/>
                    <a:gd name="connsiteY11" fmla="*/ 507067 h 1259919"/>
                    <a:gd name="connsiteX12" fmla="*/ 1376329 w 1503164"/>
                    <a:gd name="connsiteY12" fmla="*/ 489415 h 1259919"/>
                    <a:gd name="connsiteX13" fmla="*/ 1410754 w 1503164"/>
                    <a:gd name="connsiteY13" fmla="*/ 464331 h 1259919"/>
                    <a:gd name="connsiteX14" fmla="*/ 1433916 w 1503164"/>
                    <a:gd name="connsiteY14" fmla="*/ 416251 h 1259919"/>
                    <a:gd name="connsiteX15" fmla="*/ 1341930 w 1503164"/>
                    <a:gd name="connsiteY15" fmla="*/ 441550 h 1259919"/>
                    <a:gd name="connsiteX16" fmla="*/ 1329783 w 1503164"/>
                    <a:gd name="connsiteY16" fmla="*/ 448271 h 1259919"/>
                    <a:gd name="connsiteX17" fmla="*/ 1301709 w 1503164"/>
                    <a:gd name="connsiteY17" fmla="*/ 430929 h 1259919"/>
                    <a:gd name="connsiteX18" fmla="*/ 1313300 w 1503164"/>
                    <a:gd name="connsiteY18" fmla="*/ 417596 h 1259919"/>
                    <a:gd name="connsiteX19" fmla="*/ 1405008 w 1503164"/>
                    <a:gd name="connsiteY19" fmla="*/ 223382 h 1259919"/>
                    <a:gd name="connsiteX20" fmla="*/ 1267870 w 1503164"/>
                    <a:gd name="connsiteY20" fmla="*/ 368243 h 1259919"/>
                    <a:gd name="connsiteX21" fmla="*/ 1259400 w 1503164"/>
                    <a:gd name="connsiteY21" fmla="*/ 384364 h 1259919"/>
                    <a:gd name="connsiteX22" fmla="*/ 1244665 w 1503164"/>
                    <a:gd name="connsiteY22" fmla="*/ 350945 h 1259919"/>
                    <a:gd name="connsiteX23" fmla="*/ 1151293 w 1503164"/>
                    <a:gd name="connsiteY23" fmla="*/ 261915 h 1259919"/>
                    <a:gd name="connsiteX24" fmla="*/ 1145735 w 1503164"/>
                    <a:gd name="connsiteY24" fmla="*/ 259255 h 1259919"/>
                    <a:gd name="connsiteX25" fmla="*/ 1147926 w 1503164"/>
                    <a:gd name="connsiteY25" fmla="*/ 233865 h 1259919"/>
                    <a:gd name="connsiteX26" fmla="*/ 1000859 w 1503164"/>
                    <a:gd name="connsiteY26" fmla="*/ 111761 h 1259919"/>
                    <a:gd name="connsiteX27" fmla="*/ 884658 w 1503164"/>
                    <a:gd name="connsiteY27" fmla="*/ 120358 h 1259919"/>
                    <a:gd name="connsiteX28" fmla="*/ 822876 w 1503164"/>
                    <a:gd name="connsiteY28" fmla="*/ 26563 h 1259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503164" h="1259919">
                      <a:moveTo>
                        <a:pt x="822876" y="26563"/>
                      </a:moveTo>
                      <a:cubicBezTo>
                        <a:pt x="811225" y="22567"/>
                        <a:pt x="797507" y="19343"/>
                        <a:pt x="781368" y="17194"/>
                      </a:cubicBezTo>
                      <a:cubicBezTo>
                        <a:pt x="652256" y="0"/>
                        <a:pt x="587700" y="68776"/>
                        <a:pt x="587700" y="68776"/>
                      </a:cubicBezTo>
                      <a:cubicBezTo>
                        <a:pt x="587700" y="68776"/>
                        <a:pt x="548966" y="0"/>
                        <a:pt x="432765" y="0"/>
                      </a:cubicBezTo>
                      <a:cubicBezTo>
                        <a:pt x="316564" y="8597"/>
                        <a:pt x="303653" y="85970"/>
                        <a:pt x="303653" y="85970"/>
                      </a:cubicBezTo>
                      <a:cubicBezTo>
                        <a:pt x="303653" y="85970"/>
                        <a:pt x="226185" y="0"/>
                        <a:pt x="97073" y="68776"/>
                      </a:cubicBezTo>
                      <a:lnTo>
                        <a:pt x="85347" y="78853"/>
                      </a:lnTo>
                      <a:lnTo>
                        <a:pt x="71906" y="84951"/>
                      </a:lnTo>
                      <a:cubicBezTo>
                        <a:pt x="6890" y="138271"/>
                        <a:pt x="-72200" y="364491"/>
                        <a:pt x="125810" y="626120"/>
                      </a:cubicBezTo>
                      <a:cubicBezTo>
                        <a:pt x="352106" y="925126"/>
                        <a:pt x="1006657" y="608292"/>
                        <a:pt x="1160588" y="652798"/>
                      </a:cubicBezTo>
                      <a:cubicBezTo>
                        <a:pt x="1328566" y="720830"/>
                        <a:pt x="1270497" y="1210122"/>
                        <a:pt x="1361511" y="1255902"/>
                      </a:cubicBezTo>
                      <a:cubicBezTo>
                        <a:pt x="1436602" y="1311676"/>
                        <a:pt x="1619775" y="772788"/>
                        <a:pt x="1394728" y="507067"/>
                      </a:cubicBezTo>
                      <a:lnTo>
                        <a:pt x="1376329" y="489415"/>
                      </a:lnTo>
                      <a:lnTo>
                        <a:pt x="1410754" y="464331"/>
                      </a:lnTo>
                      <a:cubicBezTo>
                        <a:pt x="1430338" y="446930"/>
                        <a:pt x="1440606" y="429718"/>
                        <a:pt x="1433916" y="416251"/>
                      </a:cubicBezTo>
                      <a:cubicBezTo>
                        <a:pt x="1440070" y="394967"/>
                        <a:pt x="1391769" y="415598"/>
                        <a:pt x="1341930" y="441550"/>
                      </a:cubicBezTo>
                      <a:lnTo>
                        <a:pt x="1329783" y="448271"/>
                      </a:lnTo>
                      <a:lnTo>
                        <a:pt x="1301709" y="430929"/>
                      </a:lnTo>
                      <a:lnTo>
                        <a:pt x="1313300" y="417596"/>
                      </a:lnTo>
                      <a:cubicBezTo>
                        <a:pt x="1377458" y="341547"/>
                        <a:pt x="1453846" y="237502"/>
                        <a:pt x="1405008" y="223382"/>
                      </a:cubicBezTo>
                      <a:cubicBezTo>
                        <a:pt x="1365939" y="212086"/>
                        <a:pt x="1312020" y="288752"/>
                        <a:pt x="1267870" y="368243"/>
                      </a:cubicBezTo>
                      <a:lnTo>
                        <a:pt x="1259400" y="384364"/>
                      </a:lnTo>
                      <a:lnTo>
                        <a:pt x="1244665" y="350945"/>
                      </a:lnTo>
                      <a:cubicBezTo>
                        <a:pt x="1221763" y="313958"/>
                        <a:pt x="1189688" y="284754"/>
                        <a:pt x="1151293" y="261915"/>
                      </a:cubicBezTo>
                      <a:lnTo>
                        <a:pt x="1145735" y="259255"/>
                      </a:lnTo>
                      <a:lnTo>
                        <a:pt x="1147926" y="233865"/>
                      </a:lnTo>
                      <a:cubicBezTo>
                        <a:pt x="1138848" y="176238"/>
                        <a:pt x="1088010" y="124656"/>
                        <a:pt x="1000859" y="111761"/>
                      </a:cubicBezTo>
                      <a:cubicBezTo>
                        <a:pt x="936303" y="103164"/>
                        <a:pt x="884658" y="120358"/>
                        <a:pt x="884658" y="120358"/>
                      </a:cubicBezTo>
                      <a:cubicBezTo>
                        <a:pt x="884658" y="120358"/>
                        <a:pt x="904428" y="54537"/>
                        <a:pt x="822876" y="26563"/>
                      </a:cubicBezTo>
                      <a:close/>
                    </a:path>
                  </a:pathLst>
                </a:custGeom>
                <a:solidFill>
                  <a:srgbClr val="323B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en-US"/>
                </a:p>
              </p:txBody>
            </p:sp>
            <p:sp>
              <p:nvSpPr>
                <p:cNvPr id="42" name="Freeform 133">
                  <a:extLst>
                    <a:ext uri="{FF2B5EF4-FFF2-40B4-BE49-F238E27FC236}">
                      <a16:creationId xmlns:a16="http://schemas.microsoft.com/office/drawing/2014/main" id="{02FFFE9A-D3A2-3B07-E14E-AF4E82A3E997}"/>
                    </a:ext>
                  </a:extLst>
                </p:cNvPr>
                <p:cNvSpPr>
                  <a:spLocks/>
                </p:cNvSpPr>
                <p:nvPr/>
              </p:nvSpPr>
              <p:spPr bwMode="auto">
                <a:xfrm>
                  <a:off x="793593" y="2188852"/>
                  <a:ext cx="281550" cy="102382"/>
                </a:xfrm>
                <a:custGeom>
                  <a:avLst/>
                  <a:gdLst>
                    <a:gd name="T0" fmla="*/ 23 w 26"/>
                    <a:gd name="T1" fmla="*/ 2 h 9"/>
                    <a:gd name="T2" fmla="*/ 3 w 26"/>
                    <a:gd name="T3" fmla="*/ 2 h 9"/>
                    <a:gd name="T4" fmla="*/ 13 w 26"/>
                    <a:gd name="T5" fmla="*/ 9 h 9"/>
                    <a:gd name="T6" fmla="*/ 23 w 26"/>
                    <a:gd name="T7" fmla="*/ 2 h 9"/>
                  </a:gdLst>
                  <a:ahLst/>
                  <a:cxnLst>
                    <a:cxn ang="0">
                      <a:pos x="T0" y="T1"/>
                    </a:cxn>
                    <a:cxn ang="0">
                      <a:pos x="T2" y="T3"/>
                    </a:cxn>
                    <a:cxn ang="0">
                      <a:pos x="T4" y="T5"/>
                    </a:cxn>
                    <a:cxn ang="0">
                      <a:pos x="T6" y="T7"/>
                    </a:cxn>
                  </a:cxnLst>
                  <a:rect l="0" t="0" r="r" b="b"/>
                  <a:pathLst>
                    <a:path w="26" h="9">
                      <a:moveTo>
                        <a:pt x="23" y="2"/>
                      </a:moveTo>
                      <a:cubicBezTo>
                        <a:pt x="19" y="0"/>
                        <a:pt x="6" y="0"/>
                        <a:pt x="3" y="2"/>
                      </a:cubicBezTo>
                      <a:cubicBezTo>
                        <a:pt x="0" y="3"/>
                        <a:pt x="10" y="9"/>
                        <a:pt x="13" y="9"/>
                      </a:cubicBezTo>
                      <a:cubicBezTo>
                        <a:pt x="16" y="9"/>
                        <a:pt x="26" y="3"/>
                        <a:pt x="23" y="2"/>
                      </a:cubicBezTo>
                    </a:path>
                  </a:pathLst>
                </a:custGeom>
                <a:solidFill>
                  <a:srgbClr val="ED90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grpSp>
          <p:sp>
            <p:nvSpPr>
              <p:cNvPr id="21" name="Freeform 756">
                <a:extLst>
                  <a:ext uri="{FF2B5EF4-FFF2-40B4-BE49-F238E27FC236}">
                    <a16:creationId xmlns:a16="http://schemas.microsoft.com/office/drawing/2014/main" id="{350CAC1E-88FC-5622-7CB4-0153876B01AC}"/>
                  </a:ext>
                </a:extLst>
              </p:cNvPr>
              <p:cNvSpPr>
                <a:spLocks noEditPoints="1"/>
              </p:cNvSpPr>
              <p:nvPr/>
            </p:nvSpPr>
            <p:spPr bwMode="auto">
              <a:xfrm>
                <a:off x="2179637" y="3151648"/>
                <a:ext cx="1776954" cy="872115"/>
              </a:xfrm>
              <a:custGeom>
                <a:avLst/>
                <a:gdLst>
                  <a:gd name="T0" fmla="*/ 51 w 62"/>
                  <a:gd name="T1" fmla="*/ 0 h 26"/>
                  <a:gd name="T2" fmla="*/ 61 w 62"/>
                  <a:gd name="T3" fmla="*/ 2 h 26"/>
                  <a:gd name="T4" fmla="*/ 62 w 62"/>
                  <a:gd name="T5" fmla="*/ 3 h 26"/>
                  <a:gd name="T6" fmla="*/ 62 w 62"/>
                  <a:gd name="T7" fmla="*/ 8 h 26"/>
                  <a:gd name="T8" fmla="*/ 61 w 62"/>
                  <a:gd name="T9" fmla="*/ 10 h 26"/>
                  <a:gd name="T10" fmla="*/ 61 w 62"/>
                  <a:gd name="T11" fmla="*/ 11 h 26"/>
                  <a:gd name="T12" fmla="*/ 58 w 62"/>
                  <a:gd name="T13" fmla="*/ 21 h 26"/>
                  <a:gd name="T14" fmla="*/ 53 w 62"/>
                  <a:gd name="T15" fmla="*/ 25 h 26"/>
                  <a:gd name="T16" fmla="*/ 42 w 62"/>
                  <a:gd name="T17" fmla="*/ 25 h 26"/>
                  <a:gd name="T18" fmla="*/ 37 w 62"/>
                  <a:gd name="T19" fmla="*/ 21 h 26"/>
                  <a:gd name="T20" fmla="*/ 34 w 62"/>
                  <a:gd name="T21" fmla="*/ 15 h 26"/>
                  <a:gd name="T22" fmla="*/ 33 w 62"/>
                  <a:gd name="T23" fmla="*/ 7 h 26"/>
                  <a:gd name="T24" fmla="*/ 31 w 62"/>
                  <a:gd name="T25" fmla="*/ 6 h 26"/>
                  <a:gd name="T26" fmla="*/ 29 w 62"/>
                  <a:gd name="T27" fmla="*/ 7 h 26"/>
                  <a:gd name="T28" fmla="*/ 29 w 62"/>
                  <a:gd name="T29" fmla="*/ 9 h 26"/>
                  <a:gd name="T30" fmla="*/ 25 w 62"/>
                  <a:gd name="T31" fmla="*/ 21 h 26"/>
                  <a:gd name="T32" fmla="*/ 19 w 62"/>
                  <a:gd name="T33" fmla="*/ 25 h 26"/>
                  <a:gd name="T34" fmla="*/ 10 w 62"/>
                  <a:gd name="T35" fmla="*/ 26 h 26"/>
                  <a:gd name="T36" fmla="*/ 4 w 62"/>
                  <a:gd name="T37" fmla="*/ 21 h 26"/>
                  <a:gd name="T38" fmla="*/ 1 w 62"/>
                  <a:gd name="T39" fmla="*/ 11 h 26"/>
                  <a:gd name="T40" fmla="*/ 1 w 62"/>
                  <a:gd name="T41" fmla="*/ 9 h 26"/>
                  <a:gd name="T42" fmla="*/ 0 w 62"/>
                  <a:gd name="T43" fmla="*/ 8 h 26"/>
                  <a:gd name="T44" fmla="*/ 0 w 62"/>
                  <a:gd name="T45" fmla="*/ 3 h 26"/>
                  <a:gd name="T46" fmla="*/ 2 w 62"/>
                  <a:gd name="T47" fmla="*/ 1 h 26"/>
                  <a:gd name="T48" fmla="*/ 10 w 62"/>
                  <a:gd name="T49" fmla="*/ 0 h 26"/>
                  <a:gd name="T50" fmla="*/ 24 w 62"/>
                  <a:gd name="T51" fmla="*/ 1 h 26"/>
                  <a:gd name="T52" fmla="*/ 36 w 62"/>
                  <a:gd name="T53" fmla="*/ 1 h 26"/>
                  <a:gd name="T54" fmla="*/ 46 w 62"/>
                  <a:gd name="T55" fmla="*/ 0 h 26"/>
                  <a:gd name="T56" fmla="*/ 51 w 62"/>
                  <a:gd name="T57" fmla="*/ 0 h 26"/>
                  <a:gd name="T58" fmla="*/ 38 w 62"/>
                  <a:gd name="T59" fmla="*/ 4 h 26"/>
                  <a:gd name="T60" fmla="*/ 35 w 62"/>
                  <a:gd name="T61" fmla="*/ 9 h 26"/>
                  <a:gd name="T62" fmla="*/ 38 w 62"/>
                  <a:gd name="T63" fmla="*/ 20 h 26"/>
                  <a:gd name="T64" fmla="*/ 44 w 62"/>
                  <a:gd name="T65" fmla="*/ 23 h 26"/>
                  <a:gd name="T66" fmla="*/ 53 w 62"/>
                  <a:gd name="T67" fmla="*/ 23 h 26"/>
                  <a:gd name="T68" fmla="*/ 56 w 62"/>
                  <a:gd name="T69" fmla="*/ 21 h 26"/>
                  <a:gd name="T70" fmla="*/ 57 w 62"/>
                  <a:gd name="T71" fmla="*/ 6 h 26"/>
                  <a:gd name="T72" fmla="*/ 55 w 62"/>
                  <a:gd name="T73" fmla="*/ 4 h 26"/>
                  <a:gd name="T74" fmla="*/ 49 w 62"/>
                  <a:gd name="T75" fmla="*/ 3 h 26"/>
                  <a:gd name="T76" fmla="*/ 45 w 62"/>
                  <a:gd name="T77" fmla="*/ 2 h 26"/>
                  <a:gd name="T78" fmla="*/ 38 w 62"/>
                  <a:gd name="T79" fmla="*/ 4 h 26"/>
                  <a:gd name="T80" fmla="*/ 20 w 62"/>
                  <a:gd name="T81" fmla="*/ 23 h 26"/>
                  <a:gd name="T82" fmla="*/ 23 w 62"/>
                  <a:gd name="T83" fmla="*/ 21 h 26"/>
                  <a:gd name="T84" fmla="*/ 27 w 62"/>
                  <a:gd name="T85" fmla="*/ 8 h 26"/>
                  <a:gd name="T86" fmla="*/ 24 w 62"/>
                  <a:gd name="T87" fmla="*/ 4 h 26"/>
                  <a:gd name="T88" fmla="*/ 17 w 62"/>
                  <a:gd name="T89" fmla="*/ 2 h 26"/>
                  <a:gd name="T90" fmla="*/ 8 w 62"/>
                  <a:gd name="T91" fmla="*/ 3 h 26"/>
                  <a:gd name="T92" fmla="*/ 6 w 62"/>
                  <a:gd name="T93" fmla="*/ 5 h 26"/>
                  <a:gd name="T94" fmla="*/ 4 w 62"/>
                  <a:gd name="T95" fmla="*/ 8 h 26"/>
                  <a:gd name="T96" fmla="*/ 5 w 62"/>
                  <a:gd name="T97" fmla="*/ 20 h 26"/>
                  <a:gd name="T98" fmla="*/ 11 w 62"/>
                  <a:gd name="T99" fmla="*/ 24 h 26"/>
                  <a:gd name="T100" fmla="*/ 14 w 62"/>
                  <a:gd name="T101" fmla="*/ 24 h 26"/>
                  <a:gd name="T102" fmla="*/ 20 w 62"/>
                  <a:gd name="T103" fmla="*/ 2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2" h="26">
                    <a:moveTo>
                      <a:pt x="51" y="0"/>
                    </a:moveTo>
                    <a:cubicBezTo>
                      <a:pt x="54" y="0"/>
                      <a:pt x="57" y="1"/>
                      <a:pt x="61" y="2"/>
                    </a:cubicBezTo>
                    <a:cubicBezTo>
                      <a:pt x="61" y="2"/>
                      <a:pt x="62" y="2"/>
                      <a:pt x="62" y="3"/>
                    </a:cubicBezTo>
                    <a:cubicBezTo>
                      <a:pt x="62" y="5"/>
                      <a:pt x="62" y="6"/>
                      <a:pt x="62" y="8"/>
                    </a:cubicBezTo>
                    <a:cubicBezTo>
                      <a:pt x="62" y="9"/>
                      <a:pt x="61" y="9"/>
                      <a:pt x="61" y="10"/>
                    </a:cubicBezTo>
                    <a:cubicBezTo>
                      <a:pt x="61" y="10"/>
                      <a:pt x="61" y="10"/>
                      <a:pt x="61" y="11"/>
                    </a:cubicBezTo>
                    <a:cubicBezTo>
                      <a:pt x="60" y="13"/>
                      <a:pt x="59" y="18"/>
                      <a:pt x="58" y="21"/>
                    </a:cubicBezTo>
                    <a:cubicBezTo>
                      <a:pt x="57" y="24"/>
                      <a:pt x="55" y="25"/>
                      <a:pt x="53" y="25"/>
                    </a:cubicBezTo>
                    <a:cubicBezTo>
                      <a:pt x="49" y="26"/>
                      <a:pt x="46" y="26"/>
                      <a:pt x="42" y="25"/>
                    </a:cubicBezTo>
                    <a:cubicBezTo>
                      <a:pt x="40" y="24"/>
                      <a:pt x="38" y="23"/>
                      <a:pt x="37" y="21"/>
                    </a:cubicBezTo>
                    <a:cubicBezTo>
                      <a:pt x="36" y="19"/>
                      <a:pt x="35" y="17"/>
                      <a:pt x="34" y="15"/>
                    </a:cubicBezTo>
                    <a:cubicBezTo>
                      <a:pt x="34" y="13"/>
                      <a:pt x="33" y="9"/>
                      <a:pt x="33" y="7"/>
                    </a:cubicBezTo>
                    <a:cubicBezTo>
                      <a:pt x="32" y="6"/>
                      <a:pt x="32" y="6"/>
                      <a:pt x="31" y="6"/>
                    </a:cubicBezTo>
                    <a:cubicBezTo>
                      <a:pt x="30" y="6"/>
                      <a:pt x="30" y="6"/>
                      <a:pt x="29" y="7"/>
                    </a:cubicBezTo>
                    <a:cubicBezTo>
                      <a:pt x="29" y="7"/>
                      <a:pt x="29" y="8"/>
                      <a:pt x="29" y="9"/>
                    </a:cubicBezTo>
                    <a:cubicBezTo>
                      <a:pt x="28" y="12"/>
                      <a:pt x="27" y="18"/>
                      <a:pt x="25" y="21"/>
                    </a:cubicBezTo>
                    <a:cubicBezTo>
                      <a:pt x="24" y="23"/>
                      <a:pt x="22" y="24"/>
                      <a:pt x="19" y="25"/>
                    </a:cubicBezTo>
                    <a:cubicBezTo>
                      <a:pt x="16" y="26"/>
                      <a:pt x="14" y="26"/>
                      <a:pt x="10" y="26"/>
                    </a:cubicBezTo>
                    <a:cubicBezTo>
                      <a:pt x="7" y="25"/>
                      <a:pt x="5" y="24"/>
                      <a:pt x="4" y="21"/>
                    </a:cubicBezTo>
                    <a:cubicBezTo>
                      <a:pt x="3" y="18"/>
                      <a:pt x="2" y="14"/>
                      <a:pt x="1" y="11"/>
                    </a:cubicBezTo>
                    <a:cubicBezTo>
                      <a:pt x="1" y="10"/>
                      <a:pt x="1" y="10"/>
                      <a:pt x="1" y="9"/>
                    </a:cubicBezTo>
                    <a:cubicBezTo>
                      <a:pt x="0" y="9"/>
                      <a:pt x="0" y="9"/>
                      <a:pt x="0" y="8"/>
                    </a:cubicBezTo>
                    <a:cubicBezTo>
                      <a:pt x="0" y="7"/>
                      <a:pt x="0" y="5"/>
                      <a:pt x="0" y="3"/>
                    </a:cubicBezTo>
                    <a:cubicBezTo>
                      <a:pt x="0" y="2"/>
                      <a:pt x="0" y="2"/>
                      <a:pt x="2" y="1"/>
                    </a:cubicBezTo>
                    <a:cubicBezTo>
                      <a:pt x="5" y="1"/>
                      <a:pt x="7" y="0"/>
                      <a:pt x="10" y="0"/>
                    </a:cubicBezTo>
                    <a:cubicBezTo>
                      <a:pt x="15" y="0"/>
                      <a:pt x="19" y="0"/>
                      <a:pt x="24" y="1"/>
                    </a:cubicBezTo>
                    <a:cubicBezTo>
                      <a:pt x="28" y="1"/>
                      <a:pt x="32" y="2"/>
                      <a:pt x="36" y="1"/>
                    </a:cubicBezTo>
                    <a:cubicBezTo>
                      <a:pt x="40" y="0"/>
                      <a:pt x="42" y="0"/>
                      <a:pt x="46" y="0"/>
                    </a:cubicBezTo>
                    <a:cubicBezTo>
                      <a:pt x="48" y="0"/>
                      <a:pt x="49" y="0"/>
                      <a:pt x="51" y="0"/>
                    </a:cubicBezTo>
                    <a:moveTo>
                      <a:pt x="38" y="4"/>
                    </a:moveTo>
                    <a:cubicBezTo>
                      <a:pt x="35" y="5"/>
                      <a:pt x="35" y="6"/>
                      <a:pt x="35" y="9"/>
                    </a:cubicBezTo>
                    <a:cubicBezTo>
                      <a:pt x="36" y="12"/>
                      <a:pt x="37" y="17"/>
                      <a:pt x="38" y="20"/>
                    </a:cubicBezTo>
                    <a:cubicBezTo>
                      <a:pt x="40" y="22"/>
                      <a:pt x="41" y="23"/>
                      <a:pt x="44" y="23"/>
                    </a:cubicBezTo>
                    <a:cubicBezTo>
                      <a:pt x="47" y="24"/>
                      <a:pt x="49" y="24"/>
                      <a:pt x="53" y="23"/>
                    </a:cubicBezTo>
                    <a:cubicBezTo>
                      <a:pt x="54" y="23"/>
                      <a:pt x="55" y="22"/>
                      <a:pt x="56" y="21"/>
                    </a:cubicBezTo>
                    <a:cubicBezTo>
                      <a:pt x="58" y="17"/>
                      <a:pt x="58" y="10"/>
                      <a:pt x="57" y="6"/>
                    </a:cubicBezTo>
                    <a:cubicBezTo>
                      <a:pt x="57" y="5"/>
                      <a:pt x="56" y="5"/>
                      <a:pt x="55" y="4"/>
                    </a:cubicBezTo>
                    <a:cubicBezTo>
                      <a:pt x="53" y="3"/>
                      <a:pt x="51" y="3"/>
                      <a:pt x="49" y="3"/>
                    </a:cubicBezTo>
                    <a:cubicBezTo>
                      <a:pt x="48" y="2"/>
                      <a:pt x="46" y="2"/>
                      <a:pt x="45" y="2"/>
                    </a:cubicBezTo>
                    <a:cubicBezTo>
                      <a:pt x="42" y="3"/>
                      <a:pt x="41" y="3"/>
                      <a:pt x="38" y="4"/>
                    </a:cubicBezTo>
                    <a:moveTo>
                      <a:pt x="20" y="23"/>
                    </a:moveTo>
                    <a:cubicBezTo>
                      <a:pt x="21" y="23"/>
                      <a:pt x="22" y="22"/>
                      <a:pt x="23" y="21"/>
                    </a:cubicBezTo>
                    <a:cubicBezTo>
                      <a:pt x="25" y="18"/>
                      <a:pt x="26" y="12"/>
                      <a:pt x="27" y="8"/>
                    </a:cubicBezTo>
                    <a:cubicBezTo>
                      <a:pt x="27" y="6"/>
                      <a:pt x="26" y="5"/>
                      <a:pt x="24" y="4"/>
                    </a:cubicBezTo>
                    <a:cubicBezTo>
                      <a:pt x="22" y="3"/>
                      <a:pt x="20" y="3"/>
                      <a:pt x="17" y="2"/>
                    </a:cubicBezTo>
                    <a:cubicBezTo>
                      <a:pt x="14" y="2"/>
                      <a:pt x="12" y="2"/>
                      <a:pt x="8" y="3"/>
                    </a:cubicBezTo>
                    <a:cubicBezTo>
                      <a:pt x="7" y="4"/>
                      <a:pt x="6" y="4"/>
                      <a:pt x="6" y="5"/>
                    </a:cubicBezTo>
                    <a:cubicBezTo>
                      <a:pt x="4" y="5"/>
                      <a:pt x="4" y="7"/>
                      <a:pt x="4" y="8"/>
                    </a:cubicBezTo>
                    <a:cubicBezTo>
                      <a:pt x="4" y="11"/>
                      <a:pt x="4" y="17"/>
                      <a:pt x="5" y="20"/>
                    </a:cubicBezTo>
                    <a:cubicBezTo>
                      <a:pt x="6" y="22"/>
                      <a:pt x="8" y="23"/>
                      <a:pt x="11" y="24"/>
                    </a:cubicBezTo>
                    <a:cubicBezTo>
                      <a:pt x="12" y="24"/>
                      <a:pt x="13" y="24"/>
                      <a:pt x="14" y="24"/>
                    </a:cubicBezTo>
                    <a:cubicBezTo>
                      <a:pt x="16" y="24"/>
                      <a:pt x="17" y="24"/>
                      <a:pt x="20" y="23"/>
                    </a:cubicBezTo>
                  </a:path>
                </a:pathLst>
              </a:custGeom>
              <a:solidFill>
                <a:srgbClr val="1C1C1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grpSp>
      </p:grpSp>
    </p:spTree>
    <p:extLst>
      <p:ext uri="{BB962C8B-B14F-4D97-AF65-F5344CB8AC3E}">
        <p14:creationId xmlns:p14="http://schemas.microsoft.com/office/powerpoint/2010/main" val="719924324"/>
      </p:ext>
    </p:extLst>
  </p:cSld>
  <p:clrMapOvr>
    <a:masterClrMapping/>
  </p:clrMapOvr>
  <p:transition spd="slow">
    <p:push/>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100000" fill="hold" grpId="0" nodeType="withEffect">
                                  <p:stCondLst>
                                    <p:cond delay="25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0-#ppt_w/2"/>
                                          </p:val>
                                        </p:tav>
                                        <p:tav tm="100000">
                                          <p:val>
                                            <p:strVal val="#ppt_x"/>
                                          </p:val>
                                        </p:tav>
                                      </p:tavLst>
                                    </p:anim>
                                    <p:anim calcmode="lin" valueType="num">
                                      <p:cBhvr additive="base">
                                        <p:cTn id="8" dur="500" fill="hold"/>
                                        <p:tgtEl>
                                          <p:spTgt spid="5"/>
                                        </p:tgtEl>
                                        <p:attrNameLst>
                                          <p:attrName>ppt_y</p:attrName>
                                        </p:attrNameLst>
                                      </p:cBhvr>
                                      <p:tavLst>
                                        <p:tav tm="0">
                                          <p:val>
                                            <p:strVal val="#ppt_y"/>
                                          </p:val>
                                        </p:tav>
                                        <p:tav tm="100000">
                                          <p:val>
                                            <p:strVal val="#ppt_y"/>
                                          </p:val>
                                        </p:tav>
                                      </p:tavLst>
                                    </p:anim>
                                  </p:childTnLst>
                                </p:cTn>
                              </p:par>
                            </p:childTnLst>
                          </p:cTn>
                        </p:par>
                        <p:par>
                          <p:cTn id="9" fill="hold">
                            <p:stCondLst>
                              <p:cond delay="750"/>
                            </p:stCondLst>
                            <p:childTnLst>
                              <p:par>
                                <p:cTn id="10" presetID="2" presetClass="entr" presetSubtype="4" fill="hold" grpId="0" nodeType="afterEffect">
                                  <p:stCondLst>
                                    <p:cond delay="0"/>
                                  </p:stCondLst>
                                  <p:childTnLst>
                                    <p:set>
                                      <p:cBhvr>
                                        <p:cTn id="11" dur="1" fill="hold">
                                          <p:stCondLst>
                                            <p:cond delay="0"/>
                                          </p:stCondLst>
                                        </p:cTn>
                                        <p:tgtEl>
                                          <p:spTgt spid="12"/>
                                        </p:tgtEl>
                                        <p:attrNameLst>
                                          <p:attrName>style.visibility</p:attrName>
                                        </p:attrNameLst>
                                      </p:cBhvr>
                                      <p:to>
                                        <p:strVal val="visible"/>
                                      </p:to>
                                    </p:set>
                                    <p:anim calcmode="lin" valueType="num">
                                      <p:cBhvr additive="base">
                                        <p:cTn id="12" dur="500" fill="hold"/>
                                        <p:tgtEl>
                                          <p:spTgt spid="12"/>
                                        </p:tgtEl>
                                        <p:attrNameLst>
                                          <p:attrName>ppt_x</p:attrName>
                                        </p:attrNameLst>
                                      </p:cBhvr>
                                      <p:tavLst>
                                        <p:tav tm="0">
                                          <p:val>
                                            <p:strVal val="#ppt_x"/>
                                          </p:val>
                                        </p:tav>
                                        <p:tav tm="100000">
                                          <p:val>
                                            <p:strVal val="#ppt_x"/>
                                          </p:val>
                                        </p:tav>
                                      </p:tavLst>
                                    </p:anim>
                                    <p:anim calcmode="lin" valueType="num">
                                      <p:cBhvr additive="base">
                                        <p:cTn id="13" dur="500" fill="hold"/>
                                        <p:tgtEl>
                                          <p:spTgt spid="12"/>
                                        </p:tgtEl>
                                        <p:attrNameLst>
                                          <p:attrName>ppt_y</p:attrName>
                                        </p:attrNameLst>
                                      </p:cBhvr>
                                      <p:tavLst>
                                        <p:tav tm="0">
                                          <p:val>
                                            <p:strVal val="1+#ppt_h/2"/>
                                          </p:val>
                                        </p:tav>
                                        <p:tav tm="100000">
                                          <p:val>
                                            <p:strVal val="#ppt_y"/>
                                          </p:val>
                                        </p:tav>
                                      </p:tavLst>
                                    </p:anim>
                                  </p:childTnLst>
                                </p:cTn>
                              </p:par>
                              <p:par>
                                <p:cTn id="14" presetID="2" presetClass="entr" presetSubtype="8" decel="100000" fill="hold" grpId="0" nodeType="withEffect">
                                  <p:stCondLst>
                                    <p:cond delay="500"/>
                                  </p:stCondLst>
                                  <p:childTnLst>
                                    <p:set>
                                      <p:cBhvr>
                                        <p:cTn id="15" dur="1" fill="hold">
                                          <p:stCondLst>
                                            <p:cond delay="0"/>
                                          </p:stCondLst>
                                        </p:cTn>
                                        <p:tgtEl>
                                          <p:spTgt spid="9"/>
                                        </p:tgtEl>
                                        <p:attrNameLst>
                                          <p:attrName>style.visibility</p:attrName>
                                        </p:attrNameLst>
                                      </p:cBhvr>
                                      <p:to>
                                        <p:strVal val="visible"/>
                                      </p:to>
                                    </p:set>
                                    <p:anim calcmode="lin" valueType="num">
                                      <p:cBhvr additive="base">
                                        <p:cTn id="16" dur="500" fill="hold"/>
                                        <p:tgtEl>
                                          <p:spTgt spid="9"/>
                                        </p:tgtEl>
                                        <p:attrNameLst>
                                          <p:attrName>ppt_x</p:attrName>
                                        </p:attrNameLst>
                                      </p:cBhvr>
                                      <p:tavLst>
                                        <p:tav tm="0">
                                          <p:val>
                                            <p:strVal val="0-#ppt_w/2"/>
                                          </p:val>
                                        </p:tav>
                                        <p:tav tm="100000">
                                          <p:val>
                                            <p:strVal val="#ppt_x"/>
                                          </p:val>
                                        </p:tav>
                                      </p:tavLst>
                                    </p:anim>
                                    <p:anim calcmode="lin" valueType="num">
                                      <p:cBhvr additive="base">
                                        <p:cTn id="17" dur="500" fill="hold"/>
                                        <p:tgtEl>
                                          <p:spTgt spid="9"/>
                                        </p:tgtEl>
                                        <p:attrNameLst>
                                          <p:attrName>ppt_y</p:attrName>
                                        </p:attrNameLst>
                                      </p:cBhvr>
                                      <p:tavLst>
                                        <p:tav tm="0">
                                          <p:val>
                                            <p:strVal val="#ppt_y"/>
                                          </p:val>
                                        </p:tav>
                                        <p:tav tm="100000">
                                          <p:val>
                                            <p:strVal val="#ppt_y"/>
                                          </p:val>
                                        </p:tav>
                                      </p:tavLst>
                                    </p:anim>
                                  </p:childTnLst>
                                </p:cTn>
                              </p:par>
                              <p:par>
                                <p:cTn id="18" presetID="2" presetClass="entr" presetSubtype="8" decel="100000" fill="hold" grpId="0" nodeType="withEffect">
                                  <p:stCondLst>
                                    <p:cond delay="1000"/>
                                  </p:stCondLst>
                                  <p:childTnLst>
                                    <p:set>
                                      <p:cBhvr>
                                        <p:cTn id="19" dur="1" fill="hold">
                                          <p:stCondLst>
                                            <p:cond delay="0"/>
                                          </p:stCondLst>
                                        </p:cTn>
                                        <p:tgtEl>
                                          <p:spTgt spid="3"/>
                                        </p:tgtEl>
                                        <p:attrNameLst>
                                          <p:attrName>style.visibility</p:attrName>
                                        </p:attrNameLst>
                                      </p:cBhvr>
                                      <p:to>
                                        <p:strVal val="visible"/>
                                      </p:to>
                                    </p:set>
                                    <p:anim calcmode="lin" valueType="num">
                                      <p:cBhvr additive="base">
                                        <p:cTn id="20" dur="500" fill="hold"/>
                                        <p:tgtEl>
                                          <p:spTgt spid="3"/>
                                        </p:tgtEl>
                                        <p:attrNameLst>
                                          <p:attrName>ppt_x</p:attrName>
                                        </p:attrNameLst>
                                      </p:cBhvr>
                                      <p:tavLst>
                                        <p:tav tm="0">
                                          <p:val>
                                            <p:strVal val="0-#ppt_w/2"/>
                                          </p:val>
                                        </p:tav>
                                        <p:tav tm="100000">
                                          <p:val>
                                            <p:strVal val="#ppt_x"/>
                                          </p:val>
                                        </p:tav>
                                      </p:tavLst>
                                    </p:anim>
                                    <p:anim calcmode="lin" valueType="num">
                                      <p:cBhvr additive="base">
                                        <p:cTn id="21" dur="500" fill="hold"/>
                                        <p:tgtEl>
                                          <p:spTgt spid="3"/>
                                        </p:tgtEl>
                                        <p:attrNameLst>
                                          <p:attrName>ppt_y</p:attrName>
                                        </p:attrNameLst>
                                      </p:cBhvr>
                                      <p:tavLst>
                                        <p:tav tm="0">
                                          <p:val>
                                            <p:strVal val="#ppt_y"/>
                                          </p:val>
                                        </p:tav>
                                        <p:tav tm="100000">
                                          <p:val>
                                            <p:strVal val="#ppt_y"/>
                                          </p:val>
                                        </p:tav>
                                      </p:tavLst>
                                    </p:anim>
                                  </p:childTnLst>
                                </p:cTn>
                              </p:par>
                            </p:childTnLst>
                          </p:cTn>
                        </p:par>
                        <p:par>
                          <p:cTn id="22" fill="hold">
                            <p:stCondLst>
                              <p:cond delay="2250"/>
                            </p:stCondLst>
                            <p:childTnLst>
                              <p:par>
                                <p:cTn id="23" presetID="2" presetClass="entr" presetSubtype="8" fill="hold" nodeType="afterEffect">
                                  <p:stCondLst>
                                    <p:cond delay="0"/>
                                  </p:stCondLst>
                                  <p:childTnLst>
                                    <p:set>
                                      <p:cBhvr>
                                        <p:cTn id="24" dur="1" fill="hold">
                                          <p:stCondLst>
                                            <p:cond delay="0"/>
                                          </p:stCondLst>
                                        </p:cTn>
                                        <p:tgtEl>
                                          <p:spTgt spid="4"/>
                                        </p:tgtEl>
                                        <p:attrNameLst>
                                          <p:attrName>style.visibility</p:attrName>
                                        </p:attrNameLst>
                                      </p:cBhvr>
                                      <p:to>
                                        <p:strVal val="visible"/>
                                      </p:to>
                                    </p:set>
                                    <p:anim calcmode="lin" valueType="num">
                                      <p:cBhvr additive="base">
                                        <p:cTn id="25" dur="500" fill="hold"/>
                                        <p:tgtEl>
                                          <p:spTgt spid="4"/>
                                        </p:tgtEl>
                                        <p:attrNameLst>
                                          <p:attrName>ppt_x</p:attrName>
                                        </p:attrNameLst>
                                      </p:cBhvr>
                                      <p:tavLst>
                                        <p:tav tm="0">
                                          <p:val>
                                            <p:strVal val="0-#ppt_w/2"/>
                                          </p:val>
                                        </p:tav>
                                        <p:tav tm="100000">
                                          <p:val>
                                            <p:strVal val="#ppt_x"/>
                                          </p:val>
                                        </p:tav>
                                      </p:tavLst>
                                    </p:anim>
                                    <p:anim calcmode="lin" valueType="num">
                                      <p:cBhvr additive="base">
                                        <p:cTn id="26" dur="500" fill="hold"/>
                                        <p:tgtEl>
                                          <p:spTgt spid="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12" grpId="0"/>
      <p:bldP spid="9" grpId="0" animBg="1"/>
      <p:bldP spid="3" grpId="0"/>
    </p:bldLst>
  </p:timing>
</p:sld>
</file>

<file path=ppt/slides/slide92.xml><?xml version="1.0" encoding="utf-8"?>
<p:sld xmlns:a="http://schemas.openxmlformats.org/drawingml/2006/main" xmlns:r="http://schemas.openxmlformats.org/officeDocument/2006/relationships" xmlns:p="http://schemas.openxmlformats.org/presentationml/2006/main" showMasterSp="0">
  <p:cSld>
    <p:spTree>
      <p:nvGrpSpPr>
        <p:cNvPr id="1" name="">
          <a:extLst>
            <a:ext uri="{FF2B5EF4-FFF2-40B4-BE49-F238E27FC236}">
              <a16:creationId xmlns:a16="http://schemas.microsoft.com/office/drawing/2014/main" id="{95957E3F-7082-8639-4A6C-3B7571EB9ED0}"/>
            </a:ext>
          </a:extLst>
        </p:cNvPr>
        <p:cNvGrpSpPr/>
        <p:nvPr/>
      </p:nvGrpSpPr>
      <p:grpSpPr>
        <a:xfrm>
          <a:off x="0" y="0"/>
          <a:ext cx="0" cy="0"/>
          <a:chOff x="0" y="0"/>
          <a:chExt cx="0" cy="0"/>
        </a:xfrm>
      </p:grpSpPr>
      <p:sp>
        <p:nvSpPr>
          <p:cNvPr id="5" name="Text Placeholder 4">
            <a:extLst>
              <a:ext uri="{FF2B5EF4-FFF2-40B4-BE49-F238E27FC236}">
                <a16:creationId xmlns:a16="http://schemas.microsoft.com/office/drawing/2014/main" id="{434F0BF7-CACB-55B0-A22A-A84CAE1D7F49}"/>
              </a:ext>
            </a:extLst>
          </p:cNvPr>
          <p:cNvSpPr txBox="1">
            <a:spLocks/>
          </p:cNvSpPr>
          <p:nvPr/>
        </p:nvSpPr>
        <p:spPr>
          <a:xfrm>
            <a:off x="2548507" y="470193"/>
            <a:ext cx="6314595" cy="918045"/>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lnSpc>
                <a:spcPct val="114000"/>
              </a:lnSpc>
              <a:buNone/>
              <a:defRPr/>
            </a:pPr>
            <a:r>
              <a:rPr lang="en-IN" sz="2500" dirty="0">
                <a:solidFill>
                  <a:schemeClr val="bg1">
                    <a:lumMod val="50000"/>
                  </a:schemeClr>
                </a:solidFill>
                <a:latin typeface="Bebas Neue" panose="020B0606020202050201" pitchFamily="34" charset="0"/>
                <a:cs typeface="Calibri"/>
              </a:rPr>
              <a:t>Professional Program in Digital Design &amp; Marketing</a:t>
            </a:r>
            <a:endParaRPr lang="id-ID" sz="2500" dirty="0">
              <a:solidFill>
                <a:schemeClr val="bg1">
                  <a:lumMod val="50000"/>
                </a:schemeClr>
              </a:solidFill>
              <a:latin typeface="Bebas Neue" panose="020B0606020202050201" pitchFamily="34" charset="0"/>
              <a:cs typeface="Calibri"/>
            </a:endParaRPr>
          </a:p>
        </p:txBody>
      </p:sp>
      <p:graphicFrame>
        <p:nvGraphicFramePr>
          <p:cNvPr id="7" name="Table 6">
            <a:extLst>
              <a:ext uri="{FF2B5EF4-FFF2-40B4-BE49-F238E27FC236}">
                <a16:creationId xmlns:a16="http://schemas.microsoft.com/office/drawing/2014/main" id="{808AD4BC-83D2-822F-E124-222EA596C729}"/>
              </a:ext>
            </a:extLst>
          </p:cNvPr>
          <p:cNvGraphicFramePr>
            <a:graphicFrameLocks noGrp="1"/>
          </p:cNvGraphicFramePr>
          <p:nvPr>
            <p:extLst>
              <p:ext uri="{D42A27DB-BD31-4B8C-83A1-F6EECF244321}">
                <p14:modId xmlns:p14="http://schemas.microsoft.com/office/powerpoint/2010/main" val="4232042526"/>
              </p:ext>
            </p:extLst>
          </p:nvPr>
        </p:nvGraphicFramePr>
        <p:xfrm>
          <a:off x="1623666" y="1546441"/>
          <a:ext cx="3780000" cy="2763520"/>
        </p:xfrm>
        <a:graphic>
          <a:graphicData uri="http://schemas.openxmlformats.org/drawingml/2006/table">
            <a:tbl>
              <a:tblPr firstRow="1" bandRow="1">
                <a:tableStyleId>{5C22544A-7EE6-4342-B048-85BDC9FD1C3A}</a:tableStyleId>
              </a:tblPr>
              <a:tblGrid>
                <a:gridCol w="3780000">
                  <a:extLst>
                    <a:ext uri="{9D8B030D-6E8A-4147-A177-3AD203B41FA5}">
                      <a16:colId xmlns:a16="http://schemas.microsoft.com/office/drawing/2014/main" val="20000"/>
                    </a:ext>
                  </a:extLst>
                </a:gridCol>
              </a:tblGrid>
              <a:tr h="370840">
                <a:tc>
                  <a:txBody>
                    <a:bodyPr/>
                    <a:lstStyle/>
                    <a:p>
                      <a:pPr algn="ctr"/>
                      <a:r>
                        <a:rPr lang="en-US" dirty="0"/>
                        <a:t>MODULE - 1</a:t>
                      </a:r>
                      <a:endParaRPr lang="en-IN" dirty="0"/>
                    </a:p>
                  </a:txBody>
                  <a:tcPr/>
                </a:tc>
                <a:extLst>
                  <a:ext uri="{0D108BD9-81ED-4DB2-BD59-A6C34878D82A}">
                    <a16:rowId xmlns:a16="http://schemas.microsoft.com/office/drawing/2014/main" val="10000"/>
                  </a:ext>
                </a:extLst>
              </a:tr>
              <a:tr h="370840">
                <a:tc>
                  <a:txBody>
                    <a:bodyPr/>
                    <a:lstStyle/>
                    <a:p>
                      <a:pPr marL="285750" lvl="0" indent="-285750" algn="l" defTabSz="914400" rtl="0" eaLnBrk="1" latinLnBrk="0" hangingPunct="1">
                        <a:lnSpc>
                          <a:spcPct val="100000"/>
                        </a:lnSpc>
                        <a:spcBef>
                          <a:spcPts val="300"/>
                        </a:spcBef>
                        <a:buFont typeface="Arial" panose="020B0604020202020204" pitchFamily="34" charset="0"/>
                        <a:buNone/>
                      </a:pPr>
                      <a:r>
                        <a:rPr lang="en-IN" sz="1500" kern="1200" dirty="0">
                          <a:solidFill>
                            <a:schemeClr val="dk1"/>
                          </a:solidFill>
                          <a:latin typeface="+mn-lt"/>
                          <a:ea typeface="+mn-ea"/>
                          <a:cs typeface="+mn-cs"/>
                        </a:rPr>
                        <a:t>Principles of Design:</a:t>
                      </a:r>
                    </a:p>
                    <a:p>
                      <a:pPr marL="285750" lvl="0" indent="-285750" algn="l" defTabSz="914400" rtl="0" eaLnBrk="1" latinLnBrk="0" hangingPunct="1">
                        <a:lnSpc>
                          <a:spcPct val="100000"/>
                        </a:lnSpc>
                        <a:spcBef>
                          <a:spcPts val="300"/>
                        </a:spcBef>
                        <a:buFont typeface="Arial" panose="020B0604020202020204" pitchFamily="34" charset="0"/>
                        <a:buNone/>
                      </a:pPr>
                      <a:r>
                        <a:rPr lang="en-IN" sz="1500" kern="1200" dirty="0" err="1">
                          <a:solidFill>
                            <a:schemeClr val="dk1"/>
                          </a:solidFill>
                          <a:latin typeface="+mn-lt"/>
                          <a:ea typeface="+mn-ea"/>
                          <a:cs typeface="+mn-cs"/>
                        </a:rPr>
                        <a:t>Color</a:t>
                      </a:r>
                      <a:r>
                        <a:rPr lang="en-IN" sz="1500" kern="1200" dirty="0">
                          <a:solidFill>
                            <a:schemeClr val="dk1"/>
                          </a:solidFill>
                          <a:latin typeface="+mn-lt"/>
                          <a:ea typeface="+mn-ea"/>
                          <a:cs typeface="+mn-cs"/>
                        </a:rPr>
                        <a:t> Theory:</a:t>
                      </a:r>
                    </a:p>
                    <a:p>
                      <a:pPr marL="285750" lvl="0" indent="-285750" algn="l" defTabSz="914400" rtl="0" eaLnBrk="1" latinLnBrk="0" hangingPunct="1">
                        <a:lnSpc>
                          <a:spcPct val="100000"/>
                        </a:lnSpc>
                        <a:spcBef>
                          <a:spcPts val="300"/>
                        </a:spcBef>
                        <a:buFont typeface="Arial" panose="020B0604020202020204" pitchFamily="34" charset="0"/>
                        <a:buNone/>
                      </a:pPr>
                      <a:r>
                        <a:rPr lang="en-IN" sz="1500" kern="1200" dirty="0">
                          <a:solidFill>
                            <a:schemeClr val="dk1"/>
                          </a:solidFill>
                          <a:latin typeface="+mn-lt"/>
                          <a:ea typeface="+mn-ea"/>
                          <a:cs typeface="+mn-cs"/>
                        </a:rPr>
                        <a:t>Digital Illustrations - 1</a:t>
                      </a:r>
                    </a:p>
                    <a:p>
                      <a:pPr marL="285750" lvl="0" indent="-285750" algn="l" defTabSz="914400" rtl="0" eaLnBrk="1" latinLnBrk="0" hangingPunct="1">
                        <a:lnSpc>
                          <a:spcPct val="100000"/>
                        </a:lnSpc>
                        <a:spcBef>
                          <a:spcPts val="300"/>
                        </a:spcBef>
                        <a:buFont typeface="Arial" panose="020B0604020202020204" pitchFamily="34" charset="0"/>
                        <a:buNone/>
                      </a:pPr>
                      <a:r>
                        <a:rPr lang="en-IN" sz="1500" kern="1200" dirty="0">
                          <a:solidFill>
                            <a:schemeClr val="dk1"/>
                          </a:solidFill>
                          <a:latin typeface="+mn-lt"/>
                          <a:ea typeface="+mn-ea"/>
                          <a:cs typeface="+mn-cs"/>
                        </a:rPr>
                        <a:t>Computer Graphics </a:t>
                      </a:r>
                    </a:p>
                    <a:p>
                      <a:pPr marL="285750" lvl="0" indent="-285750" algn="l" defTabSz="914400" rtl="0" eaLnBrk="1" latinLnBrk="0" hangingPunct="1">
                        <a:lnSpc>
                          <a:spcPct val="100000"/>
                        </a:lnSpc>
                        <a:spcBef>
                          <a:spcPts val="300"/>
                        </a:spcBef>
                        <a:buFont typeface="Arial" panose="020B0604020202020204" pitchFamily="34" charset="0"/>
                        <a:buNone/>
                      </a:pPr>
                      <a:r>
                        <a:rPr lang="en-IN" sz="1500" kern="1200" dirty="0">
                          <a:solidFill>
                            <a:schemeClr val="dk1"/>
                          </a:solidFill>
                          <a:latin typeface="+mn-lt"/>
                          <a:ea typeface="+mn-ea"/>
                          <a:cs typeface="+mn-cs"/>
                        </a:rPr>
                        <a:t>Video &amp; Audio Editing</a:t>
                      </a:r>
                    </a:p>
                  </a:txBody>
                  <a:tcPr/>
                </a:tc>
                <a:extLst>
                  <a:ext uri="{0D108BD9-81ED-4DB2-BD59-A6C34878D82A}">
                    <a16:rowId xmlns:a16="http://schemas.microsoft.com/office/drawing/2014/main" val="10001"/>
                  </a:ext>
                </a:extLst>
              </a:tr>
              <a:tr h="370840">
                <a:tc>
                  <a:txBody>
                    <a:bodyPr/>
                    <a:lstStyle/>
                    <a:p>
                      <a:pPr marL="285750" lvl="0" indent="-285750" algn="l" defTabSz="914400" rtl="0" eaLnBrk="1" latinLnBrk="0" hangingPunct="1">
                        <a:lnSpc>
                          <a:spcPct val="100000"/>
                        </a:lnSpc>
                        <a:buFont typeface="Arial" panose="020B0604020202020204" pitchFamily="34" charset="0"/>
                        <a:buChar char="•"/>
                      </a:pPr>
                      <a:r>
                        <a:rPr lang="en-IN" sz="1500" kern="1200" dirty="0">
                          <a:solidFill>
                            <a:schemeClr val="dk1"/>
                          </a:solidFill>
                          <a:effectLst/>
                          <a:latin typeface="+mn-lt"/>
                          <a:ea typeface="+mn-ea"/>
                          <a:cs typeface="+mn-cs"/>
                        </a:rPr>
                        <a:t>Illustrator</a:t>
                      </a:r>
                    </a:p>
                    <a:p>
                      <a:pPr marL="285750" lvl="0" indent="-285750" algn="l" defTabSz="914400" rtl="0" eaLnBrk="1" latinLnBrk="0" hangingPunct="1">
                        <a:lnSpc>
                          <a:spcPct val="100000"/>
                        </a:lnSpc>
                        <a:buFont typeface="Arial" panose="020B0604020202020204" pitchFamily="34" charset="0"/>
                        <a:buChar char="•"/>
                      </a:pPr>
                      <a:r>
                        <a:rPr lang="en-IN" sz="1500" kern="1200" dirty="0">
                          <a:solidFill>
                            <a:schemeClr val="dk1"/>
                          </a:solidFill>
                          <a:effectLst/>
                          <a:latin typeface="+mn-lt"/>
                          <a:ea typeface="+mn-ea"/>
                          <a:cs typeface="+mn-cs"/>
                        </a:rPr>
                        <a:t>Photoshop</a:t>
                      </a:r>
                    </a:p>
                    <a:p>
                      <a:pPr marL="285750" lvl="0" indent="-285750" algn="l" defTabSz="914400" rtl="0" eaLnBrk="1" latinLnBrk="0" hangingPunct="1">
                        <a:lnSpc>
                          <a:spcPct val="100000"/>
                        </a:lnSpc>
                        <a:buFont typeface="Arial" panose="020B0604020202020204" pitchFamily="34" charset="0"/>
                        <a:buChar char="•"/>
                      </a:pPr>
                      <a:r>
                        <a:rPr lang="en-IN" sz="1500" kern="1200" dirty="0">
                          <a:solidFill>
                            <a:schemeClr val="dk1"/>
                          </a:solidFill>
                          <a:effectLst/>
                          <a:latin typeface="+mn-lt"/>
                          <a:ea typeface="+mn-ea"/>
                          <a:cs typeface="+mn-cs"/>
                        </a:rPr>
                        <a:t>Premiere</a:t>
                      </a:r>
                    </a:p>
                    <a:p>
                      <a:pPr marL="285750" lvl="0" indent="-285750" algn="l" defTabSz="914400" rtl="0" eaLnBrk="1" latinLnBrk="0" hangingPunct="1">
                        <a:lnSpc>
                          <a:spcPct val="100000"/>
                        </a:lnSpc>
                        <a:buFont typeface="Arial" panose="020B0604020202020204" pitchFamily="34" charset="0"/>
                        <a:buChar char="•"/>
                      </a:pPr>
                      <a:r>
                        <a:rPr lang="en-IN" sz="1500" kern="1200" dirty="0">
                          <a:solidFill>
                            <a:schemeClr val="dk1"/>
                          </a:solidFill>
                          <a:effectLst/>
                          <a:latin typeface="+mn-lt"/>
                          <a:ea typeface="+mn-ea"/>
                          <a:cs typeface="+mn-cs"/>
                        </a:rPr>
                        <a:t>Audition</a:t>
                      </a:r>
                    </a:p>
                  </a:txBody>
                  <a:tcPr/>
                </a:tc>
                <a:extLst>
                  <a:ext uri="{0D108BD9-81ED-4DB2-BD59-A6C34878D82A}">
                    <a16:rowId xmlns:a16="http://schemas.microsoft.com/office/drawing/2014/main" val="10002"/>
                  </a:ext>
                </a:extLst>
              </a:tr>
            </a:tbl>
          </a:graphicData>
        </a:graphic>
      </p:graphicFrame>
      <p:graphicFrame>
        <p:nvGraphicFramePr>
          <p:cNvPr id="8" name="Table 7">
            <a:extLst>
              <a:ext uri="{FF2B5EF4-FFF2-40B4-BE49-F238E27FC236}">
                <a16:creationId xmlns:a16="http://schemas.microsoft.com/office/drawing/2014/main" id="{026E4B3C-CDD8-F349-5B82-54DAE97E0D95}"/>
              </a:ext>
            </a:extLst>
          </p:cNvPr>
          <p:cNvGraphicFramePr>
            <a:graphicFrameLocks noGrp="1"/>
          </p:cNvGraphicFramePr>
          <p:nvPr>
            <p:extLst>
              <p:ext uri="{D42A27DB-BD31-4B8C-83A1-F6EECF244321}">
                <p14:modId xmlns:p14="http://schemas.microsoft.com/office/powerpoint/2010/main" val="2751082700"/>
              </p:ext>
            </p:extLst>
          </p:nvPr>
        </p:nvGraphicFramePr>
        <p:xfrm>
          <a:off x="6334924" y="1546441"/>
          <a:ext cx="3780000" cy="4625340"/>
        </p:xfrm>
        <a:graphic>
          <a:graphicData uri="http://schemas.openxmlformats.org/drawingml/2006/table">
            <a:tbl>
              <a:tblPr firstRow="1" bandRow="1">
                <a:tableStyleId>{5C22544A-7EE6-4342-B048-85BDC9FD1C3A}</a:tableStyleId>
              </a:tblPr>
              <a:tblGrid>
                <a:gridCol w="3780000">
                  <a:extLst>
                    <a:ext uri="{9D8B030D-6E8A-4147-A177-3AD203B41FA5}">
                      <a16:colId xmlns:a16="http://schemas.microsoft.com/office/drawing/2014/main" val="20000"/>
                    </a:ext>
                  </a:extLst>
                </a:gridCol>
              </a:tblGrid>
              <a:tr h="355614">
                <a:tc>
                  <a:txBody>
                    <a:bodyPr/>
                    <a:lstStyle/>
                    <a:p>
                      <a:pPr algn="ctr"/>
                      <a:r>
                        <a:rPr lang="en-US" dirty="0"/>
                        <a:t>MODULE - 2</a:t>
                      </a:r>
                      <a:endParaRPr lang="en-IN" dirty="0"/>
                    </a:p>
                  </a:txBody>
                  <a:tcPr/>
                </a:tc>
                <a:extLst>
                  <a:ext uri="{0D108BD9-81ED-4DB2-BD59-A6C34878D82A}">
                    <a16:rowId xmlns:a16="http://schemas.microsoft.com/office/drawing/2014/main" val="10000"/>
                  </a:ext>
                </a:extLst>
              </a:tr>
              <a:tr h="1196759">
                <a:tc>
                  <a:txBody>
                    <a:bodyPr/>
                    <a:lstStyle/>
                    <a:p>
                      <a:pPr marL="285750" lvl="0" indent="-285750" algn="l" defTabSz="914400" rtl="0" eaLnBrk="1" latinLnBrk="0" hangingPunct="1">
                        <a:lnSpc>
                          <a:spcPct val="100000"/>
                        </a:lnSpc>
                        <a:spcBef>
                          <a:spcPts val="300"/>
                        </a:spcBef>
                        <a:buFont typeface="Arial" panose="020B0604020202020204" pitchFamily="34" charset="0"/>
                        <a:buNone/>
                      </a:pPr>
                      <a:r>
                        <a:rPr lang="en-IN" sz="1500" kern="1200" dirty="0">
                          <a:solidFill>
                            <a:schemeClr val="dk1"/>
                          </a:solidFill>
                          <a:latin typeface="+mn-lt"/>
                          <a:ea typeface="+mn-ea"/>
                          <a:cs typeface="+mn-cs"/>
                        </a:rPr>
                        <a:t>Digital Illustrations - 2</a:t>
                      </a:r>
                    </a:p>
                    <a:p>
                      <a:pPr marL="285750" lvl="0" indent="-285750" algn="l" defTabSz="914400" rtl="0" eaLnBrk="1" latinLnBrk="0" hangingPunct="1">
                        <a:lnSpc>
                          <a:spcPct val="100000"/>
                        </a:lnSpc>
                        <a:spcBef>
                          <a:spcPts val="300"/>
                        </a:spcBef>
                        <a:buFont typeface="Arial" panose="020B0604020202020204" pitchFamily="34" charset="0"/>
                        <a:buNone/>
                      </a:pPr>
                      <a:r>
                        <a:rPr lang="en-IN" sz="1500" kern="1200" dirty="0">
                          <a:solidFill>
                            <a:schemeClr val="dk1"/>
                          </a:solidFill>
                          <a:latin typeface="+mn-lt"/>
                          <a:ea typeface="+mn-ea"/>
                          <a:cs typeface="+mn-cs"/>
                        </a:rPr>
                        <a:t>Introduction to Digital Marketing</a:t>
                      </a:r>
                    </a:p>
                    <a:p>
                      <a:pPr marL="285750" lvl="0" indent="-285750" algn="l" defTabSz="914400" rtl="0" eaLnBrk="1" latinLnBrk="0" hangingPunct="1">
                        <a:lnSpc>
                          <a:spcPct val="100000"/>
                        </a:lnSpc>
                        <a:spcBef>
                          <a:spcPts val="300"/>
                        </a:spcBef>
                        <a:buFont typeface="Arial" panose="020B0604020202020204" pitchFamily="34" charset="0"/>
                        <a:buNone/>
                      </a:pPr>
                      <a:r>
                        <a:rPr lang="en-IN" sz="1500" kern="1200" dirty="0">
                          <a:solidFill>
                            <a:schemeClr val="dk1"/>
                          </a:solidFill>
                          <a:latin typeface="+mn-lt"/>
                          <a:ea typeface="+mn-ea"/>
                          <a:cs typeface="+mn-cs"/>
                        </a:rPr>
                        <a:t>Social Media Marketing &amp; Platforms</a:t>
                      </a:r>
                    </a:p>
                    <a:p>
                      <a:pPr marL="285750" lvl="0" indent="-285750" algn="l" defTabSz="914400" rtl="0" eaLnBrk="1" latinLnBrk="0" hangingPunct="1">
                        <a:lnSpc>
                          <a:spcPct val="100000"/>
                        </a:lnSpc>
                        <a:spcBef>
                          <a:spcPts val="300"/>
                        </a:spcBef>
                        <a:buFont typeface="Arial" panose="020B0604020202020204" pitchFamily="34" charset="0"/>
                        <a:buNone/>
                      </a:pPr>
                      <a:r>
                        <a:rPr lang="en-IN" sz="1500" kern="1200" dirty="0">
                          <a:solidFill>
                            <a:schemeClr val="dk1"/>
                          </a:solidFill>
                          <a:latin typeface="+mn-lt"/>
                          <a:ea typeface="+mn-ea"/>
                          <a:cs typeface="+mn-cs"/>
                        </a:rPr>
                        <a:t>Website &amp; Google Suite</a:t>
                      </a:r>
                    </a:p>
                    <a:p>
                      <a:pPr marL="285750" lvl="0" indent="-285750" algn="l" defTabSz="914400" rtl="0" eaLnBrk="1" latinLnBrk="0" hangingPunct="1">
                        <a:lnSpc>
                          <a:spcPct val="100000"/>
                        </a:lnSpc>
                        <a:spcBef>
                          <a:spcPts val="300"/>
                        </a:spcBef>
                        <a:buFont typeface="Arial" panose="020B0604020202020204" pitchFamily="34" charset="0"/>
                        <a:buNone/>
                      </a:pPr>
                      <a:r>
                        <a:rPr lang="en-IN" sz="1500" kern="1200" dirty="0">
                          <a:solidFill>
                            <a:schemeClr val="dk1"/>
                          </a:solidFill>
                          <a:latin typeface="+mn-lt"/>
                          <a:ea typeface="+mn-ea"/>
                          <a:cs typeface="+mn-cs"/>
                        </a:rPr>
                        <a:t>Analytics &amp; Tracking</a:t>
                      </a:r>
                    </a:p>
                    <a:p>
                      <a:pPr marL="285750" lvl="0" indent="-285750" algn="l" defTabSz="914400" rtl="0" eaLnBrk="1" latinLnBrk="0" hangingPunct="1">
                        <a:lnSpc>
                          <a:spcPct val="100000"/>
                        </a:lnSpc>
                        <a:spcBef>
                          <a:spcPts val="300"/>
                        </a:spcBef>
                        <a:buFont typeface="Arial" panose="020B0604020202020204" pitchFamily="34" charset="0"/>
                        <a:buNone/>
                      </a:pPr>
                      <a:r>
                        <a:rPr lang="en-IN" sz="1500" kern="1200" dirty="0">
                          <a:solidFill>
                            <a:schemeClr val="dk1"/>
                          </a:solidFill>
                          <a:latin typeface="+mn-lt"/>
                          <a:ea typeface="+mn-ea"/>
                          <a:cs typeface="+mn-cs"/>
                        </a:rPr>
                        <a:t>Search &amp; Paid Advertising</a:t>
                      </a:r>
                    </a:p>
                    <a:p>
                      <a:pPr marL="285750" lvl="0" indent="-285750" algn="l" defTabSz="914400" rtl="0" eaLnBrk="1" latinLnBrk="0" hangingPunct="1">
                        <a:lnSpc>
                          <a:spcPct val="100000"/>
                        </a:lnSpc>
                        <a:spcBef>
                          <a:spcPts val="300"/>
                        </a:spcBef>
                        <a:buFont typeface="Arial" panose="020B0604020202020204" pitchFamily="34" charset="0"/>
                        <a:buNone/>
                      </a:pPr>
                      <a:r>
                        <a:rPr lang="en-IN" sz="1500" kern="1200" dirty="0">
                          <a:solidFill>
                            <a:schemeClr val="dk1"/>
                          </a:solidFill>
                          <a:latin typeface="+mn-lt"/>
                          <a:ea typeface="+mn-ea"/>
                          <a:cs typeface="+mn-cs"/>
                        </a:rPr>
                        <a:t>Advanced Advertising</a:t>
                      </a:r>
                    </a:p>
                    <a:p>
                      <a:pPr marL="285750" lvl="0" indent="-285750" algn="l" defTabSz="914400" rtl="0" eaLnBrk="1" latinLnBrk="0" hangingPunct="1">
                        <a:lnSpc>
                          <a:spcPct val="100000"/>
                        </a:lnSpc>
                        <a:spcBef>
                          <a:spcPts val="300"/>
                        </a:spcBef>
                        <a:buFont typeface="Arial" panose="020B0604020202020204" pitchFamily="34" charset="0"/>
                        <a:buNone/>
                      </a:pPr>
                      <a:r>
                        <a:rPr lang="en-IN" sz="1500" kern="1200" dirty="0">
                          <a:solidFill>
                            <a:schemeClr val="dk1"/>
                          </a:solidFill>
                          <a:latin typeface="+mn-lt"/>
                          <a:ea typeface="+mn-ea"/>
                          <a:cs typeface="+mn-cs"/>
                        </a:rPr>
                        <a:t>Email, Automation &amp; CRO</a:t>
                      </a:r>
                    </a:p>
                    <a:p>
                      <a:pPr marL="285750" lvl="0" indent="-285750" algn="l" defTabSz="914400" rtl="0" eaLnBrk="1" latinLnBrk="0" hangingPunct="1">
                        <a:lnSpc>
                          <a:spcPct val="100000"/>
                        </a:lnSpc>
                        <a:spcBef>
                          <a:spcPts val="300"/>
                        </a:spcBef>
                        <a:buFont typeface="Arial" panose="020B0604020202020204" pitchFamily="34" charset="0"/>
                        <a:buNone/>
                      </a:pPr>
                      <a:r>
                        <a:rPr lang="en-IN" sz="1500" kern="1200" dirty="0">
                          <a:solidFill>
                            <a:schemeClr val="dk1"/>
                          </a:solidFill>
                          <a:latin typeface="+mn-lt"/>
                          <a:ea typeface="+mn-ea"/>
                          <a:cs typeface="+mn-cs"/>
                        </a:rPr>
                        <a:t>Specialized Marketing Channels</a:t>
                      </a:r>
                    </a:p>
                    <a:p>
                      <a:pPr marL="285750" lvl="0" indent="-285750" algn="l" defTabSz="914400" rtl="0" eaLnBrk="1" latinLnBrk="0" hangingPunct="1">
                        <a:lnSpc>
                          <a:spcPct val="100000"/>
                        </a:lnSpc>
                        <a:spcBef>
                          <a:spcPts val="300"/>
                        </a:spcBef>
                        <a:buFont typeface="Arial" panose="020B0604020202020204" pitchFamily="34" charset="0"/>
                        <a:buNone/>
                      </a:pPr>
                      <a:r>
                        <a:rPr lang="en-IN" sz="1500" kern="1200" dirty="0">
                          <a:solidFill>
                            <a:schemeClr val="dk1"/>
                          </a:solidFill>
                          <a:latin typeface="+mn-lt"/>
                          <a:ea typeface="+mn-ea"/>
                          <a:cs typeface="+mn-cs"/>
                        </a:rPr>
                        <a:t>Business Strategy &amp; Planning</a:t>
                      </a:r>
                    </a:p>
                    <a:p>
                      <a:pPr marL="285750" lvl="0" indent="-285750" algn="l" defTabSz="914400" rtl="0" eaLnBrk="1" latinLnBrk="0" hangingPunct="1">
                        <a:lnSpc>
                          <a:spcPct val="100000"/>
                        </a:lnSpc>
                        <a:spcBef>
                          <a:spcPts val="300"/>
                        </a:spcBef>
                        <a:buFont typeface="Arial" panose="020B0604020202020204" pitchFamily="34" charset="0"/>
                        <a:buNone/>
                      </a:pPr>
                      <a:r>
                        <a:rPr lang="en-IN" sz="1500" kern="1200" dirty="0">
                          <a:solidFill>
                            <a:schemeClr val="dk1"/>
                          </a:solidFill>
                          <a:latin typeface="+mn-lt"/>
                          <a:ea typeface="+mn-ea"/>
                          <a:cs typeface="+mn-cs"/>
                        </a:rPr>
                        <a:t>Advanced Content &amp; Optimization</a:t>
                      </a:r>
                    </a:p>
                    <a:p>
                      <a:pPr marL="285750" lvl="0" indent="-285750" algn="l" defTabSz="914400" rtl="0" eaLnBrk="1" latinLnBrk="0" hangingPunct="1">
                        <a:lnSpc>
                          <a:spcPct val="100000"/>
                        </a:lnSpc>
                        <a:spcBef>
                          <a:spcPts val="300"/>
                        </a:spcBef>
                        <a:buFont typeface="Arial" panose="020B0604020202020204" pitchFamily="34" charset="0"/>
                        <a:buNone/>
                      </a:pPr>
                      <a:r>
                        <a:rPr lang="en-IN" sz="1500" kern="1200" dirty="0">
                          <a:solidFill>
                            <a:schemeClr val="dk1"/>
                          </a:solidFill>
                          <a:latin typeface="+mn-lt"/>
                          <a:ea typeface="+mn-ea"/>
                          <a:cs typeface="+mn-cs"/>
                        </a:rPr>
                        <a:t>Project &amp; Portfolio Development</a:t>
                      </a:r>
                    </a:p>
                  </a:txBody>
                  <a:tcPr/>
                </a:tc>
                <a:extLst>
                  <a:ext uri="{0D108BD9-81ED-4DB2-BD59-A6C34878D82A}">
                    <a16:rowId xmlns:a16="http://schemas.microsoft.com/office/drawing/2014/main" val="10001"/>
                  </a:ext>
                </a:extLst>
              </a:tr>
              <a:tr h="355614">
                <a:tc>
                  <a:txBody>
                    <a:bodyPr/>
                    <a:lstStyle/>
                    <a:p>
                      <a:pPr marL="285750" lvl="0" indent="-285750" algn="l" defTabSz="914400" rtl="0" eaLnBrk="1" latinLnBrk="0" hangingPunct="1">
                        <a:lnSpc>
                          <a:spcPct val="100000"/>
                        </a:lnSpc>
                        <a:buFont typeface="Arial" panose="020B0604020202020204" pitchFamily="34" charset="0"/>
                        <a:buChar char="•"/>
                      </a:pPr>
                      <a:r>
                        <a:rPr lang="en-IN" sz="1500" kern="1200" dirty="0">
                          <a:solidFill>
                            <a:schemeClr val="dk1"/>
                          </a:solidFill>
                          <a:effectLst/>
                          <a:latin typeface="+mn-lt"/>
                          <a:ea typeface="+mn-ea"/>
                          <a:cs typeface="+mn-cs"/>
                        </a:rPr>
                        <a:t>CorelDRAW</a:t>
                      </a:r>
                    </a:p>
                    <a:p>
                      <a:pPr marL="285750" lvl="0" indent="-285750" algn="l" defTabSz="914400" rtl="0" eaLnBrk="1" latinLnBrk="0" hangingPunct="1">
                        <a:lnSpc>
                          <a:spcPct val="100000"/>
                        </a:lnSpc>
                        <a:buFont typeface="Arial" panose="020B0604020202020204" pitchFamily="34" charset="0"/>
                        <a:buChar char="•"/>
                      </a:pPr>
                      <a:r>
                        <a:rPr lang="en-IN" sz="1500" kern="1200" dirty="0">
                          <a:solidFill>
                            <a:schemeClr val="dk1"/>
                          </a:solidFill>
                          <a:effectLst/>
                          <a:latin typeface="+mn-lt"/>
                          <a:ea typeface="+mn-ea"/>
                          <a:cs typeface="+mn-cs"/>
                        </a:rPr>
                        <a:t>Google Suite</a:t>
                      </a:r>
                    </a:p>
                    <a:p>
                      <a:pPr marL="285750" lvl="0" indent="-285750" algn="l" defTabSz="914400" rtl="0" eaLnBrk="1" latinLnBrk="0" hangingPunct="1">
                        <a:lnSpc>
                          <a:spcPct val="100000"/>
                        </a:lnSpc>
                        <a:buFont typeface="Arial" panose="020B0604020202020204" pitchFamily="34" charset="0"/>
                        <a:buChar char="•"/>
                      </a:pPr>
                      <a:r>
                        <a:rPr lang="en-IN" sz="1500" kern="1200" dirty="0">
                          <a:solidFill>
                            <a:schemeClr val="dk1"/>
                          </a:solidFill>
                          <a:effectLst/>
                          <a:latin typeface="+mn-lt"/>
                          <a:ea typeface="+mn-ea"/>
                          <a:cs typeface="+mn-cs"/>
                        </a:rPr>
                        <a:t>Microsoft Clarity</a:t>
                      </a:r>
                    </a:p>
                    <a:p>
                      <a:pPr marL="285750" lvl="0" indent="-285750" algn="l" defTabSz="914400" rtl="0" eaLnBrk="1" latinLnBrk="0" hangingPunct="1">
                        <a:lnSpc>
                          <a:spcPct val="100000"/>
                        </a:lnSpc>
                        <a:buFont typeface="Arial" panose="020B0604020202020204" pitchFamily="34" charset="0"/>
                        <a:buChar char="•"/>
                      </a:pPr>
                      <a:r>
                        <a:rPr lang="en-IN" sz="1500" kern="1200" dirty="0">
                          <a:solidFill>
                            <a:schemeClr val="dk1"/>
                          </a:solidFill>
                          <a:effectLst/>
                          <a:latin typeface="+mn-lt"/>
                          <a:ea typeface="+mn-ea"/>
                          <a:cs typeface="+mn-cs"/>
                        </a:rPr>
                        <a:t>HubSpot CRM</a:t>
                      </a:r>
                    </a:p>
                  </a:txBody>
                  <a:tcPr/>
                </a:tc>
                <a:extLst>
                  <a:ext uri="{0D108BD9-81ED-4DB2-BD59-A6C34878D82A}">
                    <a16:rowId xmlns:a16="http://schemas.microsoft.com/office/drawing/2014/main" val="10002"/>
                  </a:ext>
                </a:extLst>
              </a:tr>
            </a:tbl>
          </a:graphicData>
        </a:graphic>
      </p:graphicFrame>
      <p:sp>
        <p:nvSpPr>
          <p:cNvPr id="9" name="Rectangle 8">
            <a:extLst>
              <a:ext uri="{FF2B5EF4-FFF2-40B4-BE49-F238E27FC236}">
                <a16:creationId xmlns:a16="http://schemas.microsoft.com/office/drawing/2014/main" id="{D5B37777-7E5E-FBF0-AC4B-698D535ACEBD}"/>
              </a:ext>
            </a:extLst>
          </p:cNvPr>
          <p:cNvSpPr/>
          <p:nvPr/>
        </p:nvSpPr>
        <p:spPr>
          <a:xfrm>
            <a:off x="-2" y="6707188"/>
            <a:ext cx="12192002" cy="150812"/>
          </a:xfrm>
          <a:prstGeom prst="rect">
            <a:avLst/>
          </a:prstGeom>
          <a:solidFill>
            <a:srgbClr val="666666"/>
          </a:solid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2400" dirty="0">
              <a:latin typeface="Arial"/>
              <a:cs typeface="Arial"/>
            </a:endParaRPr>
          </a:p>
        </p:txBody>
      </p:sp>
      <p:sp>
        <p:nvSpPr>
          <p:cNvPr id="11" name="Rectangle 10">
            <a:extLst>
              <a:ext uri="{FF2B5EF4-FFF2-40B4-BE49-F238E27FC236}">
                <a16:creationId xmlns:a16="http://schemas.microsoft.com/office/drawing/2014/main" id="{3B16570E-0F69-10E0-6BED-8B108F5484F6}"/>
              </a:ext>
            </a:extLst>
          </p:cNvPr>
          <p:cNvSpPr/>
          <p:nvPr/>
        </p:nvSpPr>
        <p:spPr>
          <a:xfrm>
            <a:off x="2600803" y="985695"/>
            <a:ext cx="6217920" cy="45719"/>
          </a:xfrm>
          <a:prstGeom prst="rect">
            <a:avLst/>
          </a:prstGeom>
          <a:gradFill flip="none" rotWithShape="1">
            <a:gsLst>
              <a:gs pos="0">
                <a:schemeClr val="accent1">
                  <a:lumMod val="40000"/>
                  <a:lumOff val="60000"/>
                </a:schemeClr>
              </a:gs>
              <a:gs pos="46000">
                <a:schemeClr val="accent1">
                  <a:lumMod val="95000"/>
                  <a:lumOff val="5000"/>
                </a:schemeClr>
              </a:gs>
              <a:gs pos="100000">
                <a:schemeClr val="accent1">
                  <a:lumMod val="60000"/>
                </a:schemeClr>
              </a:gs>
            </a:gsLst>
            <a:path path="circle">
              <a:fillToRect l="50000" t="130000" r="50000" b="-3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pic>
        <p:nvPicPr>
          <p:cNvPr id="2" name="Picture 1" descr="A logo for a company&#10;&#10;Description automatically generated">
            <a:extLst>
              <a:ext uri="{FF2B5EF4-FFF2-40B4-BE49-F238E27FC236}">
                <a16:creationId xmlns:a16="http://schemas.microsoft.com/office/drawing/2014/main" id="{5D4E99E8-C4F5-FEF4-B05C-C68E6B1D1C91}"/>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10823317" y="136290"/>
            <a:ext cx="1213200" cy="1213200"/>
          </a:xfrm>
          <a:prstGeom prst="rect">
            <a:avLst/>
          </a:prstGeom>
        </p:spPr>
      </p:pic>
      <p:grpSp>
        <p:nvGrpSpPr>
          <p:cNvPr id="65" name="Group 64">
            <a:extLst>
              <a:ext uri="{FF2B5EF4-FFF2-40B4-BE49-F238E27FC236}">
                <a16:creationId xmlns:a16="http://schemas.microsoft.com/office/drawing/2014/main" id="{38012950-344C-99A5-98F8-7A145F590DD2}"/>
              </a:ext>
            </a:extLst>
          </p:cNvPr>
          <p:cNvGrpSpPr/>
          <p:nvPr/>
        </p:nvGrpSpPr>
        <p:grpSpPr>
          <a:xfrm>
            <a:off x="10833100" y="2425700"/>
            <a:ext cx="1414935" cy="4281488"/>
            <a:chOff x="4867343" y="676605"/>
            <a:chExt cx="4067487" cy="12307915"/>
          </a:xfrm>
        </p:grpSpPr>
        <p:sp>
          <p:nvSpPr>
            <p:cNvPr id="66" name="Freeform 335">
              <a:extLst>
                <a:ext uri="{FF2B5EF4-FFF2-40B4-BE49-F238E27FC236}">
                  <a16:creationId xmlns:a16="http://schemas.microsoft.com/office/drawing/2014/main" id="{17C1209D-34A9-5E8D-807B-6435014ECFE2}"/>
                </a:ext>
              </a:extLst>
            </p:cNvPr>
            <p:cNvSpPr/>
            <p:nvPr/>
          </p:nvSpPr>
          <p:spPr>
            <a:xfrm>
              <a:off x="6146351" y="7759796"/>
              <a:ext cx="1511355" cy="1162032"/>
            </a:xfrm>
            <a:custGeom>
              <a:avLst/>
              <a:gdLst>
                <a:gd name="connsiteX0" fmla="*/ 10108 w 2231524"/>
                <a:gd name="connsiteY0" fmla="*/ 0 h 1015815"/>
                <a:gd name="connsiteX1" fmla="*/ 2221416 w 2231524"/>
                <a:gd name="connsiteY1" fmla="*/ 0 h 1015815"/>
                <a:gd name="connsiteX2" fmla="*/ 2231524 w 2231524"/>
                <a:gd name="connsiteY2" fmla="*/ 83758 h 1015815"/>
                <a:gd name="connsiteX3" fmla="*/ 1115764 w 2231524"/>
                <a:gd name="connsiteY3" fmla="*/ 1015815 h 1015815"/>
                <a:gd name="connsiteX4" fmla="*/ 0 w 2231524"/>
                <a:gd name="connsiteY4" fmla="*/ 83758 h 1015815"/>
                <a:gd name="connsiteX0" fmla="*/ 10108 w 2221473"/>
                <a:gd name="connsiteY0" fmla="*/ 0 h 1015815"/>
                <a:gd name="connsiteX1" fmla="*/ 2221416 w 2221473"/>
                <a:gd name="connsiteY1" fmla="*/ 0 h 1015815"/>
                <a:gd name="connsiteX2" fmla="*/ 2081407 w 2221473"/>
                <a:gd name="connsiteY2" fmla="*/ 116886 h 1015815"/>
                <a:gd name="connsiteX3" fmla="*/ 1115764 w 2221473"/>
                <a:gd name="connsiteY3" fmla="*/ 1015815 h 1015815"/>
                <a:gd name="connsiteX4" fmla="*/ 0 w 2221473"/>
                <a:gd name="connsiteY4" fmla="*/ 83758 h 1015815"/>
                <a:gd name="connsiteX5" fmla="*/ 10108 w 2221473"/>
                <a:gd name="connsiteY5" fmla="*/ 0 h 1015815"/>
                <a:gd name="connsiteX0" fmla="*/ 10108 w 2081407"/>
                <a:gd name="connsiteY0" fmla="*/ 0 h 1015815"/>
                <a:gd name="connsiteX1" fmla="*/ 2021262 w 2081407"/>
                <a:gd name="connsiteY1" fmla="*/ 49692 h 1015815"/>
                <a:gd name="connsiteX2" fmla="*/ 2081407 w 2081407"/>
                <a:gd name="connsiteY2" fmla="*/ 116886 h 1015815"/>
                <a:gd name="connsiteX3" fmla="*/ 1115764 w 2081407"/>
                <a:gd name="connsiteY3" fmla="*/ 1015815 h 1015815"/>
                <a:gd name="connsiteX4" fmla="*/ 0 w 2081407"/>
                <a:gd name="connsiteY4" fmla="*/ 83758 h 1015815"/>
                <a:gd name="connsiteX5" fmla="*/ 10108 w 2081407"/>
                <a:gd name="connsiteY5" fmla="*/ 0 h 1015815"/>
                <a:gd name="connsiteX0" fmla="*/ 285320 w 2081407"/>
                <a:gd name="connsiteY0" fmla="*/ 0 h 1015815"/>
                <a:gd name="connsiteX1" fmla="*/ 2021262 w 2081407"/>
                <a:gd name="connsiteY1" fmla="*/ 49692 h 1015815"/>
                <a:gd name="connsiteX2" fmla="*/ 2081407 w 2081407"/>
                <a:gd name="connsiteY2" fmla="*/ 116886 h 1015815"/>
                <a:gd name="connsiteX3" fmla="*/ 1115764 w 2081407"/>
                <a:gd name="connsiteY3" fmla="*/ 1015815 h 1015815"/>
                <a:gd name="connsiteX4" fmla="*/ 0 w 2081407"/>
                <a:gd name="connsiteY4" fmla="*/ 83758 h 1015815"/>
                <a:gd name="connsiteX5" fmla="*/ 285320 w 2081407"/>
                <a:gd name="connsiteY5" fmla="*/ 0 h 1015815"/>
                <a:gd name="connsiteX0" fmla="*/ 160223 w 1956310"/>
                <a:gd name="connsiteY0" fmla="*/ 0 h 1015815"/>
                <a:gd name="connsiteX1" fmla="*/ 1896165 w 1956310"/>
                <a:gd name="connsiteY1" fmla="*/ 49692 h 1015815"/>
                <a:gd name="connsiteX2" fmla="*/ 1956310 w 1956310"/>
                <a:gd name="connsiteY2" fmla="*/ 116886 h 1015815"/>
                <a:gd name="connsiteX3" fmla="*/ 990667 w 1956310"/>
                <a:gd name="connsiteY3" fmla="*/ 1015815 h 1015815"/>
                <a:gd name="connsiteX4" fmla="*/ 0 w 1956310"/>
                <a:gd name="connsiteY4" fmla="*/ 133450 h 1015815"/>
                <a:gd name="connsiteX5" fmla="*/ 160223 w 1956310"/>
                <a:gd name="connsiteY5" fmla="*/ 0 h 10158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56310" h="1015815">
                  <a:moveTo>
                    <a:pt x="160223" y="0"/>
                  </a:moveTo>
                  <a:lnTo>
                    <a:pt x="1896165" y="49692"/>
                  </a:lnTo>
                  <a:cubicBezTo>
                    <a:pt x="1899534" y="77611"/>
                    <a:pt x="1952941" y="88967"/>
                    <a:pt x="1956310" y="116886"/>
                  </a:cubicBezTo>
                  <a:cubicBezTo>
                    <a:pt x="1956310" y="631647"/>
                    <a:pt x="1606883" y="1015815"/>
                    <a:pt x="990667" y="1015815"/>
                  </a:cubicBezTo>
                  <a:cubicBezTo>
                    <a:pt x="374447" y="1015815"/>
                    <a:pt x="0" y="648211"/>
                    <a:pt x="0" y="133450"/>
                  </a:cubicBezTo>
                  <a:lnTo>
                    <a:pt x="160223" y="0"/>
                  </a:lnTo>
                  <a:close/>
                </a:path>
              </a:pathLst>
            </a:custGeom>
            <a:solidFill>
              <a:srgbClr val="434C6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 name="Freeform 3475">
              <a:extLst>
                <a:ext uri="{FF2B5EF4-FFF2-40B4-BE49-F238E27FC236}">
                  <a16:creationId xmlns:a16="http://schemas.microsoft.com/office/drawing/2014/main" id="{DE7B7DED-2B97-A67C-CAD3-AEF530B0D0F6}"/>
                </a:ext>
              </a:extLst>
            </p:cNvPr>
            <p:cNvSpPr>
              <a:spLocks/>
            </p:cNvSpPr>
            <p:nvPr/>
          </p:nvSpPr>
          <p:spPr bwMode="auto">
            <a:xfrm>
              <a:off x="5366128" y="7284542"/>
              <a:ext cx="144944" cy="69541"/>
            </a:xfrm>
            <a:custGeom>
              <a:avLst/>
              <a:gdLst>
                <a:gd name="T0" fmla="*/ 10 w 10"/>
                <a:gd name="T1" fmla="*/ 3 h 3"/>
                <a:gd name="T2" fmla="*/ 10 w 10"/>
                <a:gd name="T3" fmla="*/ 2 h 3"/>
                <a:gd name="T4" fmla="*/ 10 w 10"/>
                <a:gd name="T5" fmla="*/ 2 h 3"/>
                <a:gd name="T6" fmla="*/ 0 w 10"/>
                <a:gd name="T7" fmla="*/ 0 h 3"/>
                <a:gd name="T8" fmla="*/ 0 w 10"/>
                <a:gd name="T9" fmla="*/ 0 h 3"/>
                <a:gd name="T10" fmla="*/ 0 w 10"/>
                <a:gd name="T11" fmla="*/ 0 h 3"/>
                <a:gd name="T12" fmla="*/ 10 w 10"/>
                <a:gd name="T13" fmla="*/ 2 h 3"/>
                <a:gd name="T14" fmla="*/ 10 w 10"/>
                <a:gd name="T15" fmla="*/ 3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3">
                  <a:moveTo>
                    <a:pt x="10" y="3"/>
                  </a:moveTo>
                  <a:cubicBezTo>
                    <a:pt x="10" y="3"/>
                    <a:pt x="10" y="2"/>
                    <a:pt x="10" y="2"/>
                  </a:cubicBezTo>
                  <a:cubicBezTo>
                    <a:pt x="10" y="2"/>
                    <a:pt x="10" y="2"/>
                    <a:pt x="10" y="2"/>
                  </a:cubicBezTo>
                  <a:cubicBezTo>
                    <a:pt x="0" y="0"/>
                    <a:pt x="0" y="0"/>
                    <a:pt x="0" y="0"/>
                  </a:cubicBezTo>
                  <a:cubicBezTo>
                    <a:pt x="0" y="0"/>
                    <a:pt x="0" y="0"/>
                    <a:pt x="0" y="0"/>
                  </a:cubicBezTo>
                  <a:cubicBezTo>
                    <a:pt x="0" y="0"/>
                    <a:pt x="0" y="0"/>
                    <a:pt x="0" y="0"/>
                  </a:cubicBezTo>
                  <a:cubicBezTo>
                    <a:pt x="10" y="2"/>
                    <a:pt x="10" y="2"/>
                    <a:pt x="10" y="2"/>
                  </a:cubicBezTo>
                  <a:lnTo>
                    <a:pt x="10" y="3"/>
                  </a:lnTo>
                  <a:close/>
                </a:path>
              </a:pathLst>
            </a:custGeom>
            <a:solidFill>
              <a:srgbClr val="2C75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 name="Freeform 5165">
              <a:extLst>
                <a:ext uri="{FF2B5EF4-FFF2-40B4-BE49-F238E27FC236}">
                  <a16:creationId xmlns:a16="http://schemas.microsoft.com/office/drawing/2014/main" id="{4B8EAD16-9D17-4F42-A137-3FBAAE2BD4B0}"/>
                </a:ext>
              </a:extLst>
            </p:cNvPr>
            <p:cNvSpPr>
              <a:spLocks/>
            </p:cNvSpPr>
            <p:nvPr/>
          </p:nvSpPr>
          <p:spPr bwMode="auto">
            <a:xfrm flipH="1">
              <a:off x="6503355" y="11800128"/>
              <a:ext cx="417718" cy="1033189"/>
            </a:xfrm>
            <a:custGeom>
              <a:avLst/>
              <a:gdLst>
                <a:gd name="T0" fmla="*/ 14 w 22"/>
                <a:gd name="T1" fmla="*/ 42 h 47"/>
                <a:gd name="T2" fmla="*/ 22 w 22"/>
                <a:gd name="T3" fmla="*/ 4 h 47"/>
                <a:gd name="T4" fmla="*/ 3 w 22"/>
                <a:gd name="T5" fmla="*/ 4 h 47"/>
                <a:gd name="T6" fmla="*/ 0 w 22"/>
                <a:gd name="T7" fmla="*/ 40 h 47"/>
                <a:gd name="T8" fmla="*/ 14 w 22"/>
                <a:gd name="T9" fmla="*/ 42 h 47"/>
              </a:gdLst>
              <a:ahLst/>
              <a:cxnLst>
                <a:cxn ang="0">
                  <a:pos x="T0" y="T1"/>
                </a:cxn>
                <a:cxn ang="0">
                  <a:pos x="T2" y="T3"/>
                </a:cxn>
                <a:cxn ang="0">
                  <a:pos x="T4" y="T5"/>
                </a:cxn>
                <a:cxn ang="0">
                  <a:pos x="T6" y="T7"/>
                </a:cxn>
                <a:cxn ang="0">
                  <a:pos x="T8" y="T9"/>
                </a:cxn>
              </a:cxnLst>
              <a:rect l="0" t="0" r="r" b="b"/>
              <a:pathLst>
                <a:path w="22" h="47">
                  <a:moveTo>
                    <a:pt x="14" y="42"/>
                  </a:moveTo>
                  <a:cubicBezTo>
                    <a:pt x="22" y="4"/>
                    <a:pt x="22" y="4"/>
                    <a:pt x="22" y="4"/>
                  </a:cubicBezTo>
                  <a:cubicBezTo>
                    <a:pt x="22" y="0"/>
                    <a:pt x="4" y="0"/>
                    <a:pt x="3" y="4"/>
                  </a:cubicBezTo>
                  <a:cubicBezTo>
                    <a:pt x="0" y="40"/>
                    <a:pt x="0" y="40"/>
                    <a:pt x="0" y="40"/>
                  </a:cubicBezTo>
                  <a:cubicBezTo>
                    <a:pt x="0" y="47"/>
                    <a:pt x="13" y="46"/>
                    <a:pt x="14" y="42"/>
                  </a:cubicBezTo>
                  <a:close/>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 name="Freeform 5166">
              <a:extLst>
                <a:ext uri="{FF2B5EF4-FFF2-40B4-BE49-F238E27FC236}">
                  <a16:creationId xmlns:a16="http://schemas.microsoft.com/office/drawing/2014/main" id="{8D671CF1-09C0-A9BA-76FF-F5DB21C10A32}"/>
                </a:ext>
              </a:extLst>
            </p:cNvPr>
            <p:cNvSpPr>
              <a:spLocks/>
            </p:cNvSpPr>
            <p:nvPr/>
          </p:nvSpPr>
          <p:spPr bwMode="auto">
            <a:xfrm flipH="1">
              <a:off x="6019694" y="8095806"/>
              <a:ext cx="901380" cy="4359529"/>
            </a:xfrm>
            <a:custGeom>
              <a:avLst/>
              <a:gdLst>
                <a:gd name="T0" fmla="*/ 0 w 41"/>
                <a:gd name="T1" fmla="*/ 171 h 173"/>
                <a:gd name="T2" fmla="*/ 16 w 41"/>
                <a:gd name="T3" fmla="*/ 173 h 173"/>
                <a:gd name="T4" fmla="*/ 41 w 41"/>
                <a:gd name="T5" fmla="*/ 7 h 173"/>
                <a:gd name="T6" fmla="*/ 5 w 41"/>
                <a:gd name="T7" fmla="*/ 0 h 173"/>
                <a:gd name="T8" fmla="*/ 0 w 41"/>
                <a:gd name="T9" fmla="*/ 171 h 173"/>
              </a:gdLst>
              <a:ahLst/>
              <a:cxnLst>
                <a:cxn ang="0">
                  <a:pos x="T0" y="T1"/>
                </a:cxn>
                <a:cxn ang="0">
                  <a:pos x="T2" y="T3"/>
                </a:cxn>
                <a:cxn ang="0">
                  <a:pos x="T4" y="T5"/>
                </a:cxn>
                <a:cxn ang="0">
                  <a:pos x="T6" y="T7"/>
                </a:cxn>
                <a:cxn ang="0">
                  <a:pos x="T8" y="T9"/>
                </a:cxn>
              </a:cxnLst>
              <a:rect l="0" t="0" r="r" b="b"/>
              <a:pathLst>
                <a:path w="41" h="173">
                  <a:moveTo>
                    <a:pt x="0" y="171"/>
                  </a:moveTo>
                  <a:lnTo>
                    <a:pt x="16" y="173"/>
                  </a:lnTo>
                  <a:lnTo>
                    <a:pt x="41" y="7"/>
                  </a:lnTo>
                  <a:lnTo>
                    <a:pt x="5" y="0"/>
                  </a:lnTo>
                  <a:lnTo>
                    <a:pt x="0" y="171"/>
                  </a:lnTo>
                  <a:close/>
                </a:path>
              </a:pathLst>
            </a:custGeom>
            <a:solidFill>
              <a:srgbClr val="434C69"/>
            </a:solidFill>
            <a:ln>
              <a:noFill/>
            </a:ln>
          </p:spPr>
          <p:txBody>
            <a:bodyPr vert="horz" wrap="square" lIns="91440" tIns="45720" rIns="91440" bIns="45720" numCol="1" anchor="t" anchorCtr="0" compatLnSpc="1">
              <a:prstTxWarp prst="textNoShape">
                <a:avLst/>
              </a:prstTxWarp>
            </a:bodyPr>
            <a:lstStyle/>
            <a:p>
              <a:endParaRPr lang="en-US"/>
            </a:p>
          </p:txBody>
        </p:sp>
        <p:sp>
          <p:nvSpPr>
            <p:cNvPr id="70" name="Freeform 5169">
              <a:extLst>
                <a:ext uri="{FF2B5EF4-FFF2-40B4-BE49-F238E27FC236}">
                  <a16:creationId xmlns:a16="http://schemas.microsoft.com/office/drawing/2014/main" id="{9BC776B6-A953-10CA-8379-212A8E6ACBCF}"/>
                </a:ext>
              </a:extLst>
            </p:cNvPr>
            <p:cNvSpPr>
              <a:spLocks/>
            </p:cNvSpPr>
            <p:nvPr/>
          </p:nvSpPr>
          <p:spPr bwMode="auto">
            <a:xfrm flipH="1">
              <a:off x="6019701" y="12530923"/>
              <a:ext cx="989315" cy="453592"/>
            </a:xfrm>
            <a:custGeom>
              <a:avLst/>
              <a:gdLst>
                <a:gd name="T0" fmla="*/ 52 w 52"/>
                <a:gd name="T1" fmla="*/ 20 h 21"/>
                <a:gd name="T2" fmla="*/ 52 w 52"/>
                <a:gd name="T3" fmla="*/ 20 h 21"/>
                <a:gd name="T4" fmla="*/ 37 w 52"/>
                <a:gd name="T5" fmla="*/ 9 h 21"/>
                <a:gd name="T6" fmla="*/ 27 w 52"/>
                <a:gd name="T7" fmla="*/ 2 h 21"/>
                <a:gd name="T8" fmla="*/ 27 w 52"/>
                <a:gd name="T9" fmla="*/ 2 h 21"/>
                <a:gd name="T10" fmla="*/ 22 w 52"/>
                <a:gd name="T11" fmla="*/ 1 h 21"/>
                <a:gd name="T12" fmla="*/ 15 w 52"/>
                <a:gd name="T13" fmla="*/ 6 h 21"/>
                <a:gd name="T14" fmla="*/ 7 w 52"/>
                <a:gd name="T15" fmla="*/ 5 h 21"/>
                <a:gd name="T16" fmla="*/ 2 w 52"/>
                <a:gd name="T17" fmla="*/ 18 h 21"/>
                <a:gd name="T18" fmla="*/ 7 w 52"/>
                <a:gd name="T19" fmla="*/ 19 h 21"/>
                <a:gd name="T20" fmla="*/ 17 w 52"/>
                <a:gd name="T21" fmla="*/ 20 h 21"/>
                <a:gd name="T22" fmla="*/ 42 w 52"/>
                <a:gd name="T23" fmla="*/ 21 h 21"/>
                <a:gd name="T24" fmla="*/ 52 w 52"/>
                <a:gd name="T25" fmla="*/ 2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2" h="21">
                  <a:moveTo>
                    <a:pt x="52" y="20"/>
                  </a:moveTo>
                  <a:cubicBezTo>
                    <a:pt x="52" y="20"/>
                    <a:pt x="52" y="20"/>
                    <a:pt x="52" y="20"/>
                  </a:cubicBezTo>
                  <a:cubicBezTo>
                    <a:pt x="52" y="13"/>
                    <a:pt x="50" y="9"/>
                    <a:pt x="37" y="9"/>
                  </a:cubicBezTo>
                  <a:cubicBezTo>
                    <a:pt x="32" y="9"/>
                    <a:pt x="28" y="6"/>
                    <a:pt x="27" y="2"/>
                  </a:cubicBezTo>
                  <a:cubicBezTo>
                    <a:pt x="27" y="2"/>
                    <a:pt x="27" y="2"/>
                    <a:pt x="27" y="2"/>
                  </a:cubicBezTo>
                  <a:cubicBezTo>
                    <a:pt x="26" y="0"/>
                    <a:pt x="23" y="0"/>
                    <a:pt x="22" y="1"/>
                  </a:cubicBezTo>
                  <a:cubicBezTo>
                    <a:pt x="20" y="4"/>
                    <a:pt x="18" y="5"/>
                    <a:pt x="15" y="6"/>
                  </a:cubicBezTo>
                  <a:cubicBezTo>
                    <a:pt x="12" y="6"/>
                    <a:pt x="10" y="5"/>
                    <a:pt x="7" y="5"/>
                  </a:cubicBezTo>
                  <a:cubicBezTo>
                    <a:pt x="0" y="5"/>
                    <a:pt x="1" y="14"/>
                    <a:pt x="2" y="18"/>
                  </a:cubicBezTo>
                  <a:cubicBezTo>
                    <a:pt x="2" y="19"/>
                    <a:pt x="6" y="19"/>
                    <a:pt x="7" y="19"/>
                  </a:cubicBezTo>
                  <a:cubicBezTo>
                    <a:pt x="10" y="20"/>
                    <a:pt x="14" y="20"/>
                    <a:pt x="17" y="20"/>
                  </a:cubicBezTo>
                  <a:cubicBezTo>
                    <a:pt x="25" y="21"/>
                    <a:pt x="34" y="21"/>
                    <a:pt x="42" y="21"/>
                  </a:cubicBezTo>
                  <a:cubicBezTo>
                    <a:pt x="45" y="21"/>
                    <a:pt x="49" y="20"/>
                    <a:pt x="52" y="20"/>
                  </a:cubicBezTo>
                  <a:close/>
                </a:path>
              </a:pathLst>
            </a:custGeom>
            <a:solidFill>
              <a:srgbClr val="434043"/>
            </a:solidFill>
            <a:ln>
              <a:noFill/>
            </a:ln>
          </p:spPr>
          <p:txBody>
            <a:bodyPr vert="horz" wrap="square" lIns="91440" tIns="45720" rIns="91440" bIns="45720" numCol="1" anchor="t" anchorCtr="0" compatLnSpc="1">
              <a:prstTxWarp prst="textNoShape">
                <a:avLst/>
              </a:prstTxWarp>
            </a:bodyPr>
            <a:lstStyle/>
            <a:p>
              <a:endParaRPr lang="en-US"/>
            </a:p>
          </p:txBody>
        </p:sp>
        <p:sp>
          <p:nvSpPr>
            <p:cNvPr id="71" name="Freeform 5167">
              <a:extLst>
                <a:ext uri="{FF2B5EF4-FFF2-40B4-BE49-F238E27FC236}">
                  <a16:creationId xmlns:a16="http://schemas.microsoft.com/office/drawing/2014/main" id="{D7579064-895F-4C2F-1E98-7D05DC613F27}"/>
                </a:ext>
              </a:extLst>
            </p:cNvPr>
            <p:cNvSpPr>
              <a:spLocks/>
            </p:cNvSpPr>
            <p:nvPr/>
          </p:nvSpPr>
          <p:spPr bwMode="auto">
            <a:xfrm flipH="1">
              <a:off x="7472981" y="11724540"/>
              <a:ext cx="373746" cy="1133983"/>
            </a:xfrm>
            <a:custGeom>
              <a:avLst/>
              <a:gdLst>
                <a:gd name="T0" fmla="*/ 13 w 20"/>
                <a:gd name="T1" fmla="*/ 45 h 52"/>
                <a:gd name="T2" fmla="*/ 19 w 20"/>
                <a:gd name="T3" fmla="*/ 4 h 52"/>
                <a:gd name="T4" fmla="*/ 2 w 20"/>
                <a:gd name="T5" fmla="*/ 8 h 52"/>
                <a:gd name="T6" fmla="*/ 0 w 20"/>
                <a:gd name="T7" fmla="*/ 45 h 52"/>
                <a:gd name="T8" fmla="*/ 13 w 20"/>
                <a:gd name="T9" fmla="*/ 45 h 52"/>
              </a:gdLst>
              <a:ahLst/>
              <a:cxnLst>
                <a:cxn ang="0">
                  <a:pos x="T0" y="T1"/>
                </a:cxn>
                <a:cxn ang="0">
                  <a:pos x="T2" y="T3"/>
                </a:cxn>
                <a:cxn ang="0">
                  <a:pos x="T4" y="T5"/>
                </a:cxn>
                <a:cxn ang="0">
                  <a:pos x="T6" y="T7"/>
                </a:cxn>
                <a:cxn ang="0">
                  <a:pos x="T8" y="T9"/>
                </a:cxn>
              </a:cxnLst>
              <a:rect l="0" t="0" r="r" b="b"/>
              <a:pathLst>
                <a:path w="20" h="52">
                  <a:moveTo>
                    <a:pt x="13" y="45"/>
                  </a:moveTo>
                  <a:cubicBezTo>
                    <a:pt x="19" y="4"/>
                    <a:pt x="19" y="4"/>
                    <a:pt x="19" y="4"/>
                  </a:cubicBezTo>
                  <a:cubicBezTo>
                    <a:pt x="20" y="0"/>
                    <a:pt x="3" y="5"/>
                    <a:pt x="2" y="8"/>
                  </a:cubicBezTo>
                  <a:cubicBezTo>
                    <a:pt x="0" y="45"/>
                    <a:pt x="0" y="45"/>
                    <a:pt x="0" y="45"/>
                  </a:cubicBezTo>
                  <a:cubicBezTo>
                    <a:pt x="0" y="52"/>
                    <a:pt x="12" y="49"/>
                    <a:pt x="13" y="45"/>
                  </a:cubicBezTo>
                  <a:close/>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 name="Freeform 5168">
              <a:extLst>
                <a:ext uri="{FF2B5EF4-FFF2-40B4-BE49-F238E27FC236}">
                  <a16:creationId xmlns:a16="http://schemas.microsoft.com/office/drawing/2014/main" id="{B837B63C-6F9E-9FD8-53C6-863D7FCE7B1D}"/>
                </a:ext>
              </a:extLst>
            </p:cNvPr>
            <p:cNvSpPr>
              <a:spLocks/>
            </p:cNvSpPr>
            <p:nvPr/>
          </p:nvSpPr>
          <p:spPr bwMode="auto">
            <a:xfrm flipH="1">
              <a:off x="6967327" y="8120997"/>
              <a:ext cx="901379" cy="4359529"/>
            </a:xfrm>
            <a:custGeom>
              <a:avLst/>
              <a:gdLst>
                <a:gd name="T0" fmla="*/ 0 w 41"/>
                <a:gd name="T1" fmla="*/ 172 h 173"/>
                <a:gd name="T2" fmla="*/ 16 w 41"/>
                <a:gd name="T3" fmla="*/ 173 h 173"/>
                <a:gd name="T4" fmla="*/ 41 w 41"/>
                <a:gd name="T5" fmla="*/ 7 h 173"/>
                <a:gd name="T6" fmla="*/ 5 w 41"/>
                <a:gd name="T7" fmla="*/ 0 h 173"/>
                <a:gd name="T8" fmla="*/ 0 w 41"/>
                <a:gd name="T9" fmla="*/ 172 h 173"/>
              </a:gdLst>
              <a:ahLst/>
              <a:cxnLst>
                <a:cxn ang="0">
                  <a:pos x="T0" y="T1"/>
                </a:cxn>
                <a:cxn ang="0">
                  <a:pos x="T2" y="T3"/>
                </a:cxn>
                <a:cxn ang="0">
                  <a:pos x="T4" y="T5"/>
                </a:cxn>
                <a:cxn ang="0">
                  <a:pos x="T6" y="T7"/>
                </a:cxn>
                <a:cxn ang="0">
                  <a:pos x="T8" y="T9"/>
                </a:cxn>
              </a:cxnLst>
              <a:rect l="0" t="0" r="r" b="b"/>
              <a:pathLst>
                <a:path w="41" h="173">
                  <a:moveTo>
                    <a:pt x="0" y="172"/>
                  </a:moveTo>
                  <a:lnTo>
                    <a:pt x="16" y="173"/>
                  </a:lnTo>
                  <a:lnTo>
                    <a:pt x="41" y="7"/>
                  </a:lnTo>
                  <a:lnTo>
                    <a:pt x="5" y="0"/>
                  </a:lnTo>
                  <a:lnTo>
                    <a:pt x="0" y="172"/>
                  </a:lnTo>
                  <a:close/>
                </a:path>
              </a:pathLst>
            </a:custGeom>
            <a:solidFill>
              <a:srgbClr val="434C69"/>
            </a:solidFill>
            <a:ln>
              <a:noFill/>
            </a:ln>
          </p:spPr>
          <p:txBody>
            <a:bodyPr vert="horz" wrap="square" lIns="91440" tIns="45720" rIns="91440" bIns="45720" numCol="1" anchor="t" anchorCtr="0" compatLnSpc="1">
              <a:prstTxWarp prst="textNoShape">
                <a:avLst/>
              </a:prstTxWarp>
            </a:bodyPr>
            <a:lstStyle/>
            <a:p>
              <a:endParaRPr lang="en-US"/>
            </a:p>
          </p:txBody>
        </p:sp>
        <p:sp>
          <p:nvSpPr>
            <p:cNvPr id="73" name="Freeform 5170">
              <a:extLst>
                <a:ext uri="{FF2B5EF4-FFF2-40B4-BE49-F238E27FC236}">
                  <a16:creationId xmlns:a16="http://schemas.microsoft.com/office/drawing/2014/main" id="{EC522225-3D49-010C-9266-CEC6804C2B60}"/>
                </a:ext>
              </a:extLst>
            </p:cNvPr>
            <p:cNvSpPr>
              <a:spLocks/>
            </p:cNvSpPr>
            <p:nvPr/>
          </p:nvSpPr>
          <p:spPr bwMode="auto">
            <a:xfrm flipH="1">
              <a:off x="7209156" y="12505719"/>
              <a:ext cx="703513" cy="478801"/>
            </a:xfrm>
            <a:custGeom>
              <a:avLst/>
              <a:gdLst>
                <a:gd name="T0" fmla="*/ 2 w 37"/>
                <a:gd name="T1" fmla="*/ 7 h 22"/>
                <a:gd name="T2" fmla="*/ 4 w 37"/>
                <a:gd name="T3" fmla="*/ 7 h 22"/>
                <a:gd name="T4" fmla="*/ 9 w 37"/>
                <a:gd name="T5" fmla="*/ 5 h 22"/>
                <a:gd name="T6" fmla="*/ 15 w 37"/>
                <a:gd name="T7" fmla="*/ 2 h 22"/>
                <a:gd name="T8" fmla="*/ 24 w 37"/>
                <a:gd name="T9" fmla="*/ 3 h 22"/>
                <a:gd name="T10" fmla="*/ 27 w 37"/>
                <a:gd name="T11" fmla="*/ 10 h 22"/>
                <a:gd name="T12" fmla="*/ 28 w 37"/>
                <a:gd name="T13" fmla="*/ 10 h 22"/>
                <a:gd name="T14" fmla="*/ 37 w 37"/>
                <a:gd name="T15" fmla="*/ 21 h 22"/>
                <a:gd name="T16" fmla="*/ 37 w 37"/>
                <a:gd name="T17" fmla="*/ 21 h 22"/>
                <a:gd name="T18" fmla="*/ 19 w 37"/>
                <a:gd name="T19" fmla="*/ 22 h 22"/>
                <a:gd name="T20" fmla="*/ 0 w 37"/>
                <a:gd name="T21" fmla="*/ 21 h 22"/>
                <a:gd name="T22" fmla="*/ 0 w 37"/>
                <a:gd name="T23" fmla="*/ 20 h 22"/>
                <a:gd name="T24" fmla="*/ 2 w 37"/>
                <a:gd name="T25" fmla="*/ 7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7" h="22">
                  <a:moveTo>
                    <a:pt x="2" y="7"/>
                  </a:moveTo>
                  <a:cubicBezTo>
                    <a:pt x="3" y="7"/>
                    <a:pt x="3" y="7"/>
                    <a:pt x="4" y="7"/>
                  </a:cubicBezTo>
                  <a:cubicBezTo>
                    <a:pt x="6" y="7"/>
                    <a:pt x="8" y="6"/>
                    <a:pt x="9" y="5"/>
                  </a:cubicBezTo>
                  <a:cubicBezTo>
                    <a:pt x="11" y="3"/>
                    <a:pt x="12" y="2"/>
                    <a:pt x="15" y="2"/>
                  </a:cubicBezTo>
                  <a:cubicBezTo>
                    <a:pt x="18" y="1"/>
                    <a:pt x="23" y="0"/>
                    <a:pt x="24" y="3"/>
                  </a:cubicBezTo>
                  <a:cubicBezTo>
                    <a:pt x="27" y="10"/>
                    <a:pt x="27" y="10"/>
                    <a:pt x="27" y="10"/>
                  </a:cubicBezTo>
                  <a:cubicBezTo>
                    <a:pt x="28" y="10"/>
                    <a:pt x="28" y="10"/>
                    <a:pt x="28" y="10"/>
                  </a:cubicBezTo>
                  <a:cubicBezTo>
                    <a:pt x="36" y="10"/>
                    <a:pt x="37" y="18"/>
                    <a:pt x="37" y="21"/>
                  </a:cubicBezTo>
                  <a:cubicBezTo>
                    <a:pt x="37" y="21"/>
                    <a:pt x="37" y="21"/>
                    <a:pt x="37" y="21"/>
                  </a:cubicBezTo>
                  <a:cubicBezTo>
                    <a:pt x="36" y="22"/>
                    <a:pt x="28" y="22"/>
                    <a:pt x="19" y="22"/>
                  </a:cubicBezTo>
                  <a:cubicBezTo>
                    <a:pt x="9" y="22"/>
                    <a:pt x="0" y="22"/>
                    <a:pt x="0" y="21"/>
                  </a:cubicBezTo>
                  <a:cubicBezTo>
                    <a:pt x="0" y="21"/>
                    <a:pt x="0" y="21"/>
                    <a:pt x="0" y="20"/>
                  </a:cubicBezTo>
                  <a:cubicBezTo>
                    <a:pt x="0" y="17"/>
                    <a:pt x="0" y="8"/>
                    <a:pt x="2" y="7"/>
                  </a:cubicBezTo>
                  <a:close/>
                </a:path>
              </a:pathLst>
            </a:custGeom>
            <a:solidFill>
              <a:srgbClr val="434043"/>
            </a:solidFill>
            <a:ln>
              <a:noFill/>
            </a:ln>
          </p:spPr>
          <p:txBody>
            <a:bodyPr vert="horz" wrap="square" lIns="91440" tIns="45720" rIns="91440" bIns="45720" numCol="1" anchor="t" anchorCtr="0" compatLnSpc="1">
              <a:prstTxWarp prst="textNoShape">
                <a:avLst/>
              </a:prstTxWarp>
            </a:bodyPr>
            <a:lstStyle/>
            <a:p>
              <a:endParaRPr lang="en-US"/>
            </a:p>
          </p:txBody>
        </p:sp>
        <p:sp>
          <p:nvSpPr>
            <p:cNvPr id="74" name="Freeform 3441">
              <a:extLst>
                <a:ext uri="{FF2B5EF4-FFF2-40B4-BE49-F238E27FC236}">
                  <a16:creationId xmlns:a16="http://schemas.microsoft.com/office/drawing/2014/main" id="{156BDF00-76BB-38B3-FCE6-4AFD3338D673}"/>
                </a:ext>
              </a:extLst>
            </p:cNvPr>
            <p:cNvSpPr>
              <a:spLocks/>
            </p:cNvSpPr>
            <p:nvPr/>
          </p:nvSpPr>
          <p:spPr bwMode="auto">
            <a:xfrm>
              <a:off x="6674135" y="5402525"/>
              <a:ext cx="478883" cy="648293"/>
            </a:xfrm>
            <a:custGeom>
              <a:avLst/>
              <a:gdLst>
                <a:gd name="T0" fmla="*/ 21 w 24"/>
                <a:gd name="T1" fmla="*/ 0 h 33"/>
                <a:gd name="T2" fmla="*/ 12 w 24"/>
                <a:gd name="T3" fmla="*/ 2 h 33"/>
                <a:gd name="T4" fmla="*/ 3 w 24"/>
                <a:gd name="T5" fmla="*/ 1 h 33"/>
                <a:gd name="T6" fmla="*/ 2 w 24"/>
                <a:gd name="T7" fmla="*/ 15 h 33"/>
                <a:gd name="T8" fmla="*/ 2 w 24"/>
                <a:gd name="T9" fmla="*/ 18 h 33"/>
                <a:gd name="T10" fmla="*/ 0 w 24"/>
                <a:gd name="T11" fmla="*/ 24 h 33"/>
                <a:gd name="T12" fmla="*/ 8 w 24"/>
                <a:gd name="T13" fmla="*/ 33 h 33"/>
                <a:gd name="T14" fmla="*/ 24 w 24"/>
                <a:gd name="T15" fmla="*/ 24 h 33"/>
                <a:gd name="T16" fmla="*/ 21 w 24"/>
                <a:gd name="T17"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33">
                  <a:moveTo>
                    <a:pt x="21" y="0"/>
                  </a:moveTo>
                  <a:cubicBezTo>
                    <a:pt x="12" y="2"/>
                    <a:pt x="12" y="2"/>
                    <a:pt x="12" y="2"/>
                  </a:cubicBezTo>
                  <a:cubicBezTo>
                    <a:pt x="3" y="1"/>
                    <a:pt x="3" y="1"/>
                    <a:pt x="3" y="1"/>
                  </a:cubicBezTo>
                  <a:cubicBezTo>
                    <a:pt x="3" y="1"/>
                    <a:pt x="2" y="14"/>
                    <a:pt x="2" y="15"/>
                  </a:cubicBezTo>
                  <a:cubicBezTo>
                    <a:pt x="2" y="16"/>
                    <a:pt x="2" y="17"/>
                    <a:pt x="2" y="18"/>
                  </a:cubicBezTo>
                  <a:cubicBezTo>
                    <a:pt x="2" y="20"/>
                    <a:pt x="1" y="22"/>
                    <a:pt x="0" y="24"/>
                  </a:cubicBezTo>
                  <a:cubicBezTo>
                    <a:pt x="8" y="33"/>
                    <a:pt x="8" y="33"/>
                    <a:pt x="8" y="33"/>
                  </a:cubicBezTo>
                  <a:cubicBezTo>
                    <a:pt x="24" y="24"/>
                    <a:pt x="24" y="24"/>
                    <a:pt x="24" y="24"/>
                  </a:cubicBezTo>
                  <a:cubicBezTo>
                    <a:pt x="23" y="17"/>
                    <a:pt x="20" y="7"/>
                    <a:pt x="21" y="0"/>
                  </a:cubicBezTo>
                  <a:close/>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 name="Freeform 3442">
              <a:extLst>
                <a:ext uri="{FF2B5EF4-FFF2-40B4-BE49-F238E27FC236}">
                  <a16:creationId xmlns:a16="http://schemas.microsoft.com/office/drawing/2014/main" id="{59491740-FCCC-E892-0B6D-17D44981F3B3}"/>
                </a:ext>
              </a:extLst>
            </p:cNvPr>
            <p:cNvSpPr>
              <a:spLocks/>
            </p:cNvSpPr>
            <p:nvPr/>
          </p:nvSpPr>
          <p:spPr bwMode="auto">
            <a:xfrm>
              <a:off x="6674135" y="5402525"/>
              <a:ext cx="410468" cy="491801"/>
            </a:xfrm>
            <a:custGeom>
              <a:avLst/>
              <a:gdLst>
                <a:gd name="T0" fmla="*/ 21 w 21"/>
                <a:gd name="T1" fmla="*/ 7 h 25"/>
                <a:gd name="T2" fmla="*/ 21 w 21"/>
                <a:gd name="T3" fmla="*/ 0 h 25"/>
                <a:gd name="T4" fmla="*/ 12 w 21"/>
                <a:gd name="T5" fmla="*/ 2 h 25"/>
                <a:gd name="T6" fmla="*/ 3 w 21"/>
                <a:gd name="T7" fmla="*/ 1 h 25"/>
                <a:gd name="T8" fmla="*/ 2 w 21"/>
                <a:gd name="T9" fmla="*/ 15 h 25"/>
                <a:gd name="T10" fmla="*/ 2 w 21"/>
                <a:gd name="T11" fmla="*/ 18 h 25"/>
                <a:gd name="T12" fmla="*/ 0 w 21"/>
                <a:gd name="T13" fmla="*/ 24 h 25"/>
                <a:gd name="T14" fmla="*/ 1 w 21"/>
                <a:gd name="T15" fmla="*/ 25 h 25"/>
                <a:gd name="T16" fmla="*/ 21 w 21"/>
                <a:gd name="T17" fmla="*/ 7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25">
                  <a:moveTo>
                    <a:pt x="21" y="7"/>
                  </a:moveTo>
                  <a:cubicBezTo>
                    <a:pt x="21" y="5"/>
                    <a:pt x="21" y="2"/>
                    <a:pt x="21" y="0"/>
                  </a:cubicBezTo>
                  <a:cubicBezTo>
                    <a:pt x="12" y="2"/>
                    <a:pt x="12" y="2"/>
                    <a:pt x="12" y="2"/>
                  </a:cubicBezTo>
                  <a:cubicBezTo>
                    <a:pt x="3" y="1"/>
                    <a:pt x="3" y="1"/>
                    <a:pt x="3" y="1"/>
                  </a:cubicBezTo>
                  <a:cubicBezTo>
                    <a:pt x="3" y="1"/>
                    <a:pt x="2" y="14"/>
                    <a:pt x="2" y="15"/>
                  </a:cubicBezTo>
                  <a:cubicBezTo>
                    <a:pt x="2" y="16"/>
                    <a:pt x="2" y="17"/>
                    <a:pt x="2" y="18"/>
                  </a:cubicBezTo>
                  <a:cubicBezTo>
                    <a:pt x="2" y="20"/>
                    <a:pt x="1" y="22"/>
                    <a:pt x="0" y="24"/>
                  </a:cubicBezTo>
                  <a:cubicBezTo>
                    <a:pt x="1" y="25"/>
                    <a:pt x="1" y="25"/>
                    <a:pt x="1" y="25"/>
                  </a:cubicBezTo>
                  <a:cubicBezTo>
                    <a:pt x="10" y="19"/>
                    <a:pt x="17" y="13"/>
                    <a:pt x="21" y="7"/>
                  </a:cubicBezTo>
                  <a:close/>
                </a:path>
              </a:pathLst>
            </a:custGeom>
            <a:solidFill>
              <a:srgbClr val="CD95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 name="Freeform 3462">
              <a:extLst>
                <a:ext uri="{FF2B5EF4-FFF2-40B4-BE49-F238E27FC236}">
                  <a16:creationId xmlns:a16="http://schemas.microsoft.com/office/drawing/2014/main" id="{447059E1-89E9-60E2-F935-8C0A66B96611}"/>
                </a:ext>
              </a:extLst>
            </p:cNvPr>
            <p:cNvSpPr>
              <a:spLocks/>
            </p:cNvSpPr>
            <p:nvPr/>
          </p:nvSpPr>
          <p:spPr bwMode="auto">
            <a:xfrm>
              <a:off x="5921623" y="5871978"/>
              <a:ext cx="1915518" cy="2548440"/>
            </a:xfrm>
            <a:custGeom>
              <a:avLst/>
              <a:gdLst>
                <a:gd name="T0" fmla="*/ 17 w 96"/>
                <a:gd name="T1" fmla="*/ 75 h 131"/>
                <a:gd name="T2" fmla="*/ 16 w 96"/>
                <a:gd name="T3" fmla="*/ 21 h 131"/>
                <a:gd name="T4" fmla="*/ 13 w 96"/>
                <a:gd name="T5" fmla="*/ 4 h 131"/>
                <a:gd name="T6" fmla="*/ 37 w 96"/>
                <a:gd name="T7" fmla="*/ 0 h 131"/>
                <a:gd name="T8" fmla="*/ 45 w 96"/>
                <a:gd name="T9" fmla="*/ 9 h 131"/>
                <a:gd name="T10" fmla="*/ 61 w 96"/>
                <a:gd name="T11" fmla="*/ 0 h 131"/>
                <a:gd name="T12" fmla="*/ 89 w 96"/>
                <a:gd name="T13" fmla="*/ 3 h 131"/>
                <a:gd name="T14" fmla="*/ 81 w 96"/>
                <a:gd name="T15" fmla="*/ 66 h 131"/>
                <a:gd name="T16" fmla="*/ 96 w 96"/>
                <a:gd name="T17" fmla="*/ 131 h 131"/>
                <a:gd name="T18" fmla="*/ 53 w 96"/>
                <a:gd name="T19" fmla="*/ 131 h 131"/>
                <a:gd name="T20" fmla="*/ 40 w 96"/>
                <a:gd name="T21" fmla="*/ 103 h 131"/>
                <a:gd name="T22" fmla="*/ 27 w 96"/>
                <a:gd name="T23" fmla="*/ 131 h 131"/>
                <a:gd name="T24" fmla="*/ 0 w 96"/>
                <a:gd name="T25" fmla="*/ 131 h 131"/>
                <a:gd name="T26" fmla="*/ 17 w 96"/>
                <a:gd name="T27" fmla="*/ 75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6" h="131">
                  <a:moveTo>
                    <a:pt x="17" y="75"/>
                  </a:moveTo>
                  <a:cubicBezTo>
                    <a:pt x="18" y="57"/>
                    <a:pt x="18" y="39"/>
                    <a:pt x="16" y="21"/>
                  </a:cubicBezTo>
                  <a:cubicBezTo>
                    <a:pt x="13" y="4"/>
                    <a:pt x="13" y="4"/>
                    <a:pt x="13" y="4"/>
                  </a:cubicBezTo>
                  <a:cubicBezTo>
                    <a:pt x="37" y="0"/>
                    <a:pt x="37" y="0"/>
                    <a:pt x="37" y="0"/>
                  </a:cubicBezTo>
                  <a:cubicBezTo>
                    <a:pt x="45" y="9"/>
                    <a:pt x="45" y="9"/>
                    <a:pt x="45" y="9"/>
                  </a:cubicBezTo>
                  <a:cubicBezTo>
                    <a:pt x="61" y="0"/>
                    <a:pt x="61" y="0"/>
                    <a:pt x="61" y="0"/>
                  </a:cubicBezTo>
                  <a:cubicBezTo>
                    <a:pt x="89" y="3"/>
                    <a:pt x="89" y="3"/>
                    <a:pt x="89" y="3"/>
                  </a:cubicBezTo>
                  <a:cubicBezTo>
                    <a:pt x="91" y="24"/>
                    <a:pt x="88" y="46"/>
                    <a:pt x="81" y="66"/>
                  </a:cubicBezTo>
                  <a:cubicBezTo>
                    <a:pt x="96" y="131"/>
                    <a:pt x="96" y="131"/>
                    <a:pt x="96" y="131"/>
                  </a:cubicBezTo>
                  <a:cubicBezTo>
                    <a:pt x="53" y="131"/>
                    <a:pt x="53" y="131"/>
                    <a:pt x="53" y="131"/>
                  </a:cubicBezTo>
                  <a:cubicBezTo>
                    <a:pt x="40" y="103"/>
                    <a:pt x="40" y="103"/>
                    <a:pt x="40" y="103"/>
                  </a:cubicBezTo>
                  <a:cubicBezTo>
                    <a:pt x="27" y="131"/>
                    <a:pt x="27" y="131"/>
                    <a:pt x="27" y="131"/>
                  </a:cubicBezTo>
                  <a:cubicBezTo>
                    <a:pt x="0" y="131"/>
                    <a:pt x="0" y="131"/>
                    <a:pt x="0" y="131"/>
                  </a:cubicBezTo>
                  <a:lnTo>
                    <a:pt x="17" y="75"/>
                  </a:ln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en-US"/>
            </a:p>
          </p:txBody>
        </p:sp>
        <p:sp>
          <p:nvSpPr>
            <p:cNvPr id="77" name="Freeform 3463">
              <a:extLst>
                <a:ext uri="{FF2B5EF4-FFF2-40B4-BE49-F238E27FC236}">
                  <a16:creationId xmlns:a16="http://schemas.microsoft.com/office/drawing/2014/main" id="{32328F5B-8359-B4C3-DFAF-D9BD7A768BA7}"/>
                </a:ext>
              </a:extLst>
            </p:cNvPr>
            <p:cNvSpPr>
              <a:spLocks/>
            </p:cNvSpPr>
            <p:nvPr/>
          </p:nvSpPr>
          <p:spPr bwMode="auto">
            <a:xfrm>
              <a:off x="6537312" y="5871978"/>
              <a:ext cx="752529" cy="1341284"/>
            </a:xfrm>
            <a:custGeom>
              <a:avLst/>
              <a:gdLst>
                <a:gd name="T0" fmla="*/ 6 w 38"/>
                <a:gd name="T1" fmla="*/ 53 h 69"/>
                <a:gd name="T2" fmla="*/ 10 w 38"/>
                <a:gd name="T3" fmla="*/ 69 h 69"/>
                <a:gd name="T4" fmla="*/ 20 w 38"/>
                <a:gd name="T5" fmla="*/ 56 h 69"/>
                <a:gd name="T6" fmla="*/ 38 w 38"/>
                <a:gd name="T7" fmla="*/ 1 h 69"/>
                <a:gd name="T8" fmla="*/ 31 w 38"/>
                <a:gd name="T9" fmla="*/ 0 h 69"/>
                <a:gd name="T10" fmla="*/ 15 w 38"/>
                <a:gd name="T11" fmla="*/ 9 h 69"/>
                <a:gd name="T12" fmla="*/ 7 w 38"/>
                <a:gd name="T13" fmla="*/ 0 h 69"/>
                <a:gd name="T14" fmla="*/ 1 w 38"/>
                <a:gd name="T15" fmla="*/ 1 h 69"/>
                <a:gd name="T16" fmla="*/ 6 w 38"/>
                <a:gd name="T17" fmla="*/ 53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69">
                  <a:moveTo>
                    <a:pt x="6" y="53"/>
                  </a:moveTo>
                  <a:cubicBezTo>
                    <a:pt x="7" y="59"/>
                    <a:pt x="9" y="64"/>
                    <a:pt x="10" y="69"/>
                  </a:cubicBezTo>
                  <a:cubicBezTo>
                    <a:pt x="14" y="65"/>
                    <a:pt x="17" y="61"/>
                    <a:pt x="20" y="56"/>
                  </a:cubicBezTo>
                  <a:cubicBezTo>
                    <a:pt x="30" y="39"/>
                    <a:pt x="36" y="20"/>
                    <a:pt x="38" y="1"/>
                  </a:cubicBezTo>
                  <a:cubicBezTo>
                    <a:pt x="31" y="0"/>
                    <a:pt x="31" y="0"/>
                    <a:pt x="31" y="0"/>
                  </a:cubicBezTo>
                  <a:cubicBezTo>
                    <a:pt x="15" y="9"/>
                    <a:pt x="15" y="9"/>
                    <a:pt x="15" y="9"/>
                  </a:cubicBezTo>
                  <a:cubicBezTo>
                    <a:pt x="7" y="0"/>
                    <a:pt x="7" y="0"/>
                    <a:pt x="7" y="0"/>
                  </a:cubicBezTo>
                  <a:cubicBezTo>
                    <a:pt x="1" y="1"/>
                    <a:pt x="1" y="1"/>
                    <a:pt x="1" y="1"/>
                  </a:cubicBezTo>
                  <a:cubicBezTo>
                    <a:pt x="0" y="18"/>
                    <a:pt x="1" y="36"/>
                    <a:pt x="6" y="53"/>
                  </a:cubicBezTo>
                  <a:close/>
                </a:path>
              </a:pathLst>
            </a:custGeom>
            <a:solidFill>
              <a:srgbClr val="F8F0E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 name="Freeform 3464">
              <a:extLst>
                <a:ext uri="{FF2B5EF4-FFF2-40B4-BE49-F238E27FC236}">
                  <a16:creationId xmlns:a16="http://schemas.microsoft.com/office/drawing/2014/main" id="{05CEC293-4495-85E3-038C-2EBBE8F095B5}"/>
                </a:ext>
              </a:extLst>
            </p:cNvPr>
            <p:cNvSpPr>
              <a:spLocks/>
            </p:cNvSpPr>
            <p:nvPr/>
          </p:nvSpPr>
          <p:spPr bwMode="auto">
            <a:xfrm>
              <a:off x="6537312" y="5871978"/>
              <a:ext cx="752529" cy="357673"/>
            </a:xfrm>
            <a:custGeom>
              <a:avLst/>
              <a:gdLst>
                <a:gd name="T0" fmla="*/ 33 w 33"/>
                <a:gd name="T1" fmla="*/ 1 h 16"/>
                <a:gd name="T2" fmla="*/ 27 w 33"/>
                <a:gd name="T3" fmla="*/ 0 h 16"/>
                <a:gd name="T4" fmla="*/ 13 w 33"/>
                <a:gd name="T5" fmla="*/ 8 h 16"/>
                <a:gd name="T6" fmla="*/ 6 w 33"/>
                <a:gd name="T7" fmla="*/ 0 h 16"/>
                <a:gd name="T8" fmla="*/ 0 w 33"/>
                <a:gd name="T9" fmla="*/ 1 h 16"/>
                <a:gd name="T10" fmla="*/ 5 w 33"/>
                <a:gd name="T11" fmla="*/ 16 h 16"/>
                <a:gd name="T12" fmla="*/ 13 w 33"/>
                <a:gd name="T13" fmla="*/ 9 h 16"/>
                <a:gd name="T14" fmla="*/ 19 w 33"/>
                <a:gd name="T15" fmla="*/ 16 h 16"/>
                <a:gd name="T16" fmla="*/ 33 w 33"/>
                <a:gd name="T17" fmla="*/ 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16">
                  <a:moveTo>
                    <a:pt x="33" y="1"/>
                  </a:moveTo>
                  <a:lnTo>
                    <a:pt x="27" y="0"/>
                  </a:lnTo>
                  <a:lnTo>
                    <a:pt x="13" y="8"/>
                  </a:lnTo>
                  <a:lnTo>
                    <a:pt x="6" y="0"/>
                  </a:lnTo>
                  <a:lnTo>
                    <a:pt x="0" y="1"/>
                  </a:lnTo>
                  <a:lnTo>
                    <a:pt x="5" y="16"/>
                  </a:lnTo>
                  <a:lnTo>
                    <a:pt x="13" y="9"/>
                  </a:lnTo>
                  <a:lnTo>
                    <a:pt x="19" y="16"/>
                  </a:lnTo>
                  <a:lnTo>
                    <a:pt x="33" y="1"/>
                  </a:lnTo>
                  <a:close/>
                </a:path>
              </a:pathLst>
            </a:custGeom>
            <a:solidFill>
              <a:srgbClr val="E3DF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 name="Freeform 3465">
              <a:extLst>
                <a:ext uri="{FF2B5EF4-FFF2-40B4-BE49-F238E27FC236}">
                  <a16:creationId xmlns:a16="http://schemas.microsoft.com/office/drawing/2014/main" id="{F743FDE9-ACF9-71C1-2E37-27B92735AC47}"/>
                </a:ext>
              </a:extLst>
            </p:cNvPr>
            <p:cNvSpPr>
              <a:spLocks/>
            </p:cNvSpPr>
            <p:nvPr/>
          </p:nvSpPr>
          <p:spPr bwMode="auto">
            <a:xfrm>
              <a:off x="6651338" y="6073168"/>
              <a:ext cx="273645" cy="1140096"/>
            </a:xfrm>
            <a:custGeom>
              <a:avLst/>
              <a:gdLst>
                <a:gd name="T0" fmla="*/ 0 w 14"/>
                <a:gd name="T1" fmla="*/ 43 h 59"/>
                <a:gd name="T2" fmla="*/ 4 w 14"/>
                <a:gd name="T3" fmla="*/ 59 h 59"/>
                <a:gd name="T4" fmla="*/ 14 w 14"/>
                <a:gd name="T5" fmla="*/ 46 h 59"/>
                <a:gd name="T6" fmla="*/ 9 w 14"/>
                <a:gd name="T7" fmla="*/ 11 h 59"/>
                <a:gd name="T8" fmla="*/ 13 w 14"/>
                <a:gd name="T9" fmla="*/ 5 h 59"/>
                <a:gd name="T10" fmla="*/ 9 w 14"/>
                <a:gd name="T11" fmla="*/ 0 h 59"/>
                <a:gd name="T12" fmla="*/ 4 w 14"/>
                <a:gd name="T13" fmla="*/ 5 h 59"/>
                <a:gd name="T14" fmla="*/ 6 w 14"/>
                <a:gd name="T15" fmla="*/ 11 h 59"/>
                <a:gd name="T16" fmla="*/ 0 w 14"/>
                <a:gd name="T17" fmla="*/ 43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59">
                  <a:moveTo>
                    <a:pt x="0" y="43"/>
                  </a:moveTo>
                  <a:cubicBezTo>
                    <a:pt x="1" y="49"/>
                    <a:pt x="3" y="54"/>
                    <a:pt x="4" y="59"/>
                  </a:cubicBezTo>
                  <a:cubicBezTo>
                    <a:pt x="8" y="55"/>
                    <a:pt x="11" y="51"/>
                    <a:pt x="14" y="46"/>
                  </a:cubicBezTo>
                  <a:cubicBezTo>
                    <a:pt x="9" y="11"/>
                    <a:pt x="9" y="11"/>
                    <a:pt x="9" y="11"/>
                  </a:cubicBezTo>
                  <a:cubicBezTo>
                    <a:pt x="13" y="5"/>
                    <a:pt x="13" y="5"/>
                    <a:pt x="13" y="5"/>
                  </a:cubicBezTo>
                  <a:cubicBezTo>
                    <a:pt x="9" y="0"/>
                    <a:pt x="9" y="0"/>
                    <a:pt x="9" y="0"/>
                  </a:cubicBezTo>
                  <a:cubicBezTo>
                    <a:pt x="4" y="5"/>
                    <a:pt x="4" y="5"/>
                    <a:pt x="4" y="5"/>
                  </a:cubicBezTo>
                  <a:cubicBezTo>
                    <a:pt x="6" y="11"/>
                    <a:pt x="6" y="11"/>
                    <a:pt x="6" y="11"/>
                  </a:cubicBezTo>
                  <a:lnTo>
                    <a:pt x="0" y="43"/>
                  </a:lnTo>
                  <a:close/>
                </a:path>
              </a:pathLst>
            </a:custGeom>
            <a:solidFill>
              <a:srgbClr val="4440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 name="Freeform 3473">
              <a:extLst>
                <a:ext uri="{FF2B5EF4-FFF2-40B4-BE49-F238E27FC236}">
                  <a16:creationId xmlns:a16="http://schemas.microsoft.com/office/drawing/2014/main" id="{4D520263-A182-714D-6EA3-166CD9739C6F}"/>
                </a:ext>
              </a:extLst>
            </p:cNvPr>
            <p:cNvSpPr>
              <a:spLocks/>
            </p:cNvSpPr>
            <p:nvPr/>
          </p:nvSpPr>
          <p:spPr bwMode="auto">
            <a:xfrm>
              <a:off x="7517884" y="6609681"/>
              <a:ext cx="136823" cy="178841"/>
            </a:xfrm>
            <a:custGeom>
              <a:avLst/>
              <a:gdLst>
                <a:gd name="T0" fmla="*/ 6 w 7"/>
                <a:gd name="T1" fmla="*/ 9 h 9"/>
                <a:gd name="T2" fmla="*/ 6 w 7"/>
                <a:gd name="T3" fmla="*/ 8 h 9"/>
                <a:gd name="T4" fmla="*/ 6 w 7"/>
                <a:gd name="T5" fmla="*/ 8 h 9"/>
                <a:gd name="T6" fmla="*/ 0 w 7"/>
                <a:gd name="T7" fmla="*/ 0 h 9"/>
                <a:gd name="T8" fmla="*/ 0 w 7"/>
                <a:gd name="T9" fmla="*/ 0 h 9"/>
                <a:gd name="T10" fmla="*/ 0 w 7"/>
                <a:gd name="T11" fmla="*/ 0 h 9"/>
                <a:gd name="T12" fmla="*/ 6 w 7"/>
                <a:gd name="T13" fmla="*/ 8 h 9"/>
                <a:gd name="T14" fmla="*/ 6 w 7"/>
                <a:gd name="T15" fmla="*/ 9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9">
                  <a:moveTo>
                    <a:pt x="6" y="9"/>
                  </a:moveTo>
                  <a:cubicBezTo>
                    <a:pt x="6" y="8"/>
                    <a:pt x="6" y="8"/>
                    <a:pt x="6" y="8"/>
                  </a:cubicBezTo>
                  <a:cubicBezTo>
                    <a:pt x="7" y="8"/>
                    <a:pt x="7" y="8"/>
                    <a:pt x="6" y="8"/>
                  </a:cubicBezTo>
                  <a:cubicBezTo>
                    <a:pt x="0" y="0"/>
                    <a:pt x="0" y="0"/>
                    <a:pt x="0" y="0"/>
                  </a:cubicBezTo>
                  <a:cubicBezTo>
                    <a:pt x="0" y="0"/>
                    <a:pt x="0" y="0"/>
                    <a:pt x="0" y="0"/>
                  </a:cubicBezTo>
                  <a:cubicBezTo>
                    <a:pt x="0" y="0"/>
                    <a:pt x="0" y="0"/>
                    <a:pt x="0" y="0"/>
                  </a:cubicBezTo>
                  <a:cubicBezTo>
                    <a:pt x="6" y="8"/>
                    <a:pt x="6" y="8"/>
                    <a:pt x="6" y="8"/>
                  </a:cubicBezTo>
                  <a:lnTo>
                    <a:pt x="6" y="9"/>
                  </a:lnTo>
                  <a:close/>
                </a:path>
              </a:pathLst>
            </a:custGeom>
            <a:solidFill>
              <a:srgbClr val="2C75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81" name="Group 80">
              <a:extLst>
                <a:ext uri="{FF2B5EF4-FFF2-40B4-BE49-F238E27FC236}">
                  <a16:creationId xmlns:a16="http://schemas.microsoft.com/office/drawing/2014/main" id="{B88BCECD-E8ED-F10B-6115-099C165336E2}"/>
                </a:ext>
              </a:extLst>
            </p:cNvPr>
            <p:cNvGrpSpPr/>
            <p:nvPr/>
          </p:nvGrpSpPr>
          <p:grpSpPr>
            <a:xfrm flipH="1">
              <a:off x="5821086" y="5923691"/>
              <a:ext cx="2397750" cy="1949401"/>
              <a:chOff x="17290375" y="5460471"/>
              <a:chExt cx="2683191" cy="1919877"/>
            </a:xfrm>
          </p:grpSpPr>
          <p:sp>
            <p:nvSpPr>
              <p:cNvPr id="116" name="Freeform 4871">
                <a:extLst>
                  <a:ext uri="{FF2B5EF4-FFF2-40B4-BE49-F238E27FC236}">
                    <a16:creationId xmlns:a16="http://schemas.microsoft.com/office/drawing/2014/main" id="{96502D60-9DF6-5970-82C5-DF02DA017DB0}"/>
                  </a:ext>
                </a:extLst>
              </p:cNvPr>
              <p:cNvSpPr>
                <a:spLocks/>
              </p:cNvSpPr>
              <p:nvPr/>
            </p:nvSpPr>
            <p:spPr bwMode="auto">
              <a:xfrm>
                <a:off x="17290375" y="5460471"/>
                <a:ext cx="832719" cy="1919877"/>
              </a:xfrm>
              <a:custGeom>
                <a:avLst/>
                <a:gdLst>
                  <a:gd name="T0" fmla="*/ 27 w 41"/>
                  <a:gd name="T1" fmla="*/ 0 h 96"/>
                  <a:gd name="T2" fmla="*/ 20 w 41"/>
                  <a:gd name="T3" fmla="*/ 9 h 96"/>
                  <a:gd name="T4" fmla="*/ 3 w 41"/>
                  <a:gd name="T5" fmla="*/ 73 h 96"/>
                  <a:gd name="T6" fmla="*/ 40 w 41"/>
                  <a:gd name="T7" fmla="*/ 75 h 96"/>
                  <a:gd name="T8" fmla="*/ 27 w 41"/>
                  <a:gd name="T9" fmla="*/ 0 h 96"/>
                </a:gdLst>
                <a:ahLst/>
                <a:cxnLst>
                  <a:cxn ang="0">
                    <a:pos x="T0" y="T1"/>
                  </a:cxn>
                  <a:cxn ang="0">
                    <a:pos x="T2" y="T3"/>
                  </a:cxn>
                  <a:cxn ang="0">
                    <a:pos x="T4" y="T5"/>
                  </a:cxn>
                  <a:cxn ang="0">
                    <a:pos x="T6" y="T7"/>
                  </a:cxn>
                  <a:cxn ang="0">
                    <a:pos x="T8" y="T9"/>
                  </a:cxn>
                </a:cxnLst>
                <a:rect l="0" t="0" r="r" b="b"/>
                <a:pathLst>
                  <a:path w="41" h="96">
                    <a:moveTo>
                      <a:pt x="27" y="0"/>
                    </a:moveTo>
                    <a:cubicBezTo>
                      <a:pt x="27" y="0"/>
                      <a:pt x="24" y="2"/>
                      <a:pt x="20" y="9"/>
                    </a:cubicBezTo>
                    <a:cubicBezTo>
                      <a:pt x="15" y="16"/>
                      <a:pt x="0" y="53"/>
                      <a:pt x="3" y="73"/>
                    </a:cubicBezTo>
                    <a:cubicBezTo>
                      <a:pt x="7" y="96"/>
                      <a:pt x="38" y="78"/>
                      <a:pt x="40" y="75"/>
                    </a:cubicBezTo>
                    <a:cubicBezTo>
                      <a:pt x="41" y="71"/>
                      <a:pt x="41" y="0"/>
                      <a:pt x="27" y="0"/>
                    </a:cubicBez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 name="Freeform 4889">
                <a:extLst>
                  <a:ext uri="{FF2B5EF4-FFF2-40B4-BE49-F238E27FC236}">
                    <a16:creationId xmlns:a16="http://schemas.microsoft.com/office/drawing/2014/main" id="{CBD4B05C-69C8-7412-FD92-0959D2C5C144}"/>
                  </a:ext>
                </a:extLst>
              </p:cNvPr>
              <p:cNvSpPr>
                <a:spLocks/>
              </p:cNvSpPr>
              <p:nvPr/>
            </p:nvSpPr>
            <p:spPr bwMode="auto">
              <a:xfrm>
                <a:off x="17683588" y="6246923"/>
                <a:ext cx="647669" cy="439497"/>
              </a:xfrm>
              <a:custGeom>
                <a:avLst/>
                <a:gdLst>
                  <a:gd name="T0" fmla="*/ 32 w 33"/>
                  <a:gd name="T1" fmla="*/ 11 h 22"/>
                  <a:gd name="T2" fmla="*/ 18 w 33"/>
                  <a:gd name="T3" fmla="*/ 1 h 22"/>
                  <a:gd name="T4" fmla="*/ 2 w 33"/>
                  <a:gd name="T5" fmla="*/ 7 h 22"/>
                  <a:gd name="T6" fmla="*/ 15 w 33"/>
                  <a:gd name="T7" fmla="*/ 6 h 22"/>
                  <a:gd name="T8" fmla="*/ 2 w 33"/>
                  <a:gd name="T9" fmla="*/ 15 h 22"/>
                  <a:gd name="T10" fmla="*/ 23 w 33"/>
                  <a:gd name="T11" fmla="*/ 20 h 22"/>
                  <a:gd name="T12" fmla="*/ 32 w 33"/>
                  <a:gd name="T13" fmla="*/ 11 h 22"/>
                </a:gdLst>
                <a:ahLst/>
                <a:cxnLst>
                  <a:cxn ang="0">
                    <a:pos x="T0" y="T1"/>
                  </a:cxn>
                  <a:cxn ang="0">
                    <a:pos x="T2" y="T3"/>
                  </a:cxn>
                  <a:cxn ang="0">
                    <a:pos x="T4" y="T5"/>
                  </a:cxn>
                  <a:cxn ang="0">
                    <a:pos x="T6" y="T7"/>
                  </a:cxn>
                  <a:cxn ang="0">
                    <a:pos x="T8" y="T9"/>
                  </a:cxn>
                  <a:cxn ang="0">
                    <a:pos x="T10" y="T11"/>
                  </a:cxn>
                  <a:cxn ang="0">
                    <a:pos x="T12" y="T13"/>
                  </a:cxn>
                </a:cxnLst>
                <a:rect l="0" t="0" r="r" b="b"/>
                <a:pathLst>
                  <a:path w="33" h="22">
                    <a:moveTo>
                      <a:pt x="32" y="11"/>
                    </a:moveTo>
                    <a:cubicBezTo>
                      <a:pt x="32" y="11"/>
                      <a:pt x="24" y="2"/>
                      <a:pt x="18" y="1"/>
                    </a:cubicBezTo>
                    <a:cubicBezTo>
                      <a:pt x="11" y="0"/>
                      <a:pt x="4" y="4"/>
                      <a:pt x="2" y="7"/>
                    </a:cubicBezTo>
                    <a:cubicBezTo>
                      <a:pt x="0" y="10"/>
                      <a:pt x="9" y="4"/>
                      <a:pt x="15" y="6"/>
                    </a:cubicBezTo>
                    <a:cubicBezTo>
                      <a:pt x="10" y="8"/>
                      <a:pt x="5" y="10"/>
                      <a:pt x="2" y="15"/>
                    </a:cubicBezTo>
                    <a:cubicBezTo>
                      <a:pt x="3" y="18"/>
                      <a:pt x="15" y="22"/>
                      <a:pt x="23" y="20"/>
                    </a:cubicBezTo>
                    <a:cubicBezTo>
                      <a:pt x="31" y="19"/>
                      <a:pt x="33" y="16"/>
                      <a:pt x="32" y="11"/>
                    </a:cubicBezTo>
                    <a:close/>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8" name="Freeform 4890">
                <a:extLst>
                  <a:ext uri="{FF2B5EF4-FFF2-40B4-BE49-F238E27FC236}">
                    <a16:creationId xmlns:a16="http://schemas.microsoft.com/office/drawing/2014/main" id="{7592B2B9-450C-4839-2406-BA8A01361A1C}"/>
                  </a:ext>
                </a:extLst>
              </p:cNvPr>
              <p:cNvSpPr>
                <a:spLocks/>
              </p:cNvSpPr>
              <p:nvPr/>
            </p:nvSpPr>
            <p:spPr bwMode="auto">
              <a:xfrm>
                <a:off x="18123085" y="5475348"/>
                <a:ext cx="1850481" cy="1688567"/>
              </a:xfrm>
              <a:custGeom>
                <a:avLst/>
                <a:gdLst>
                  <a:gd name="T0" fmla="*/ 86 w 92"/>
                  <a:gd name="T1" fmla="*/ 74 h 84"/>
                  <a:gd name="T2" fmla="*/ 38 w 92"/>
                  <a:gd name="T3" fmla="*/ 78 h 84"/>
                  <a:gd name="T4" fmla="*/ 0 w 92"/>
                  <a:gd name="T5" fmla="*/ 66 h 84"/>
                  <a:gd name="T6" fmla="*/ 9 w 92"/>
                  <a:gd name="T7" fmla="*/ 48 h 84"/>
                  <a:gd name="T8" fmla="*/ 54 w 92"/>
                  <a:gd name="T9" fmla="*/ 53 h 84"/>
                  <a:gd name="T10" fmla="*/ 61 w 92"/>
                  <a:gd name="T11" fmla="*/ 53 h 84"/>
                  <a:gd name="T12" fmla="*/ 73 w 92"/>
                  <a:gd name="T13" fmla="*/ 0 h 84"/>
                  <a:gd name="T14" fmla="*/ 87 w 92"/>
                  <a:gd name="T15" fmla="*/ 21 h 84"/>
                  <a:gd name="T16" fmla="*/ 86 w 92"/>
                  <a:gd name="T17" fmla="*/ 7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2" h="84">
                    <a:moveTo>
                      <a:pt x="86" y="74"/>
                    </a:moveTo>
                    <a:cubicBezTo>
                      <a:pt x="83" y="80"/>
                      <a:pt x="65" y="84"/>
                      <a:pt x="38" y="78"/>
                    </a:cubicBezTo>
                    <a:cubicBezTo>
                      <a:pt x="27" y="76"/>
                      <a:pt x="14" y="72"/>
                      <a:pt x="0" y="66"/>
                    </a:cubicBezTo>
                    <a:cubicBezTo>
                      <a:pt x="6" y="54"/>
                      <a:pt x="9" y="48"/>
                      <a:pt x="9" y="48"/>
                    </a:cubicBezTo>
                    <a:cubicBezTo>
                      <a:pt x="54" y="53"/>
                      <a:pt x="54" y="53"/>
                      <a:pt x="54" y="53"/>
                    </a:cubicBezTo>
                    <a:cubicBezTo>
                      <a:pt x="61" y="53"/>
                      <a:pt x="61" y="53"/>
                      <a:pt x="61" y="53"/>
                    </a:cubicBezTo>
                    <a:cubicBezTo>
                      <a:pt x="61" y="53"/>
                      <a:pt x="62" y="1"/>
                      <a:pt x="73" y="0"/>
                    </a:cubicBezTo>
                    <a:cubicBezTo>
                      <a:pt x="73" y="0"/>
                      <a:pt x="82" y="4"/>
                      <a:pt x="87" y="21"/>
                    </a:cubicBezTo>
                    <a:cubicBezTo>
                      <a:pt x="92" y="40"/>
                      <a:pt x="91" y="65"/>
                      <a:pt x="86" y="74"/>
                    </a:cubicBez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9" name="Freeform 4891">
                <a:extLst>
                  <a:ext uri="{FF2B5EF4-FFF2-40B4-BE49-F238E27FC236}">
                    <a16:creationId xmlns:a16="http://schemas.microsoft.com/office/drawing/2014/main" id="{AA485CD1-AFA0-6FBA-BCCA-DD3D5E3A1B93}"/>
                  </a:ext>
                </a:extLst>
              </p:cNvPr>
              <p:cNvSpPr>
                <a:spLocks/>
              </p:cNvSpPr>
              <p:nvPr/>
            </p:nvSpPr>
            <p:spPr bwMode="auto">
              <a:xfrm>
                <a:off x="18123085" y="6408836"/>
                <a:ext cx="1156553" cy="601402"/>
              </a:xfrm>
              <a:custGeom>
                <a:avLst/>
                <a:gdLst>
                  <a:gd name="T0" fmla="*/ 58 w 58"/>
                  <a:gd name="T1" fmla="*/ 20 h 30"/>
                  <a:gd name="T2" fmla="*/ 38 w 58"/>
                  <a:gd name="T3" fmla="*/ 30 h 30"/>
                  <a:gd name="T4" fmla="*/ 0 w 58"/>
                  <a:gd name="T5" fmla="*/ 18 h 30"/>
                  <a:gd name="T6" fmla="*/ 9 w 58"/>
                  <a:gd name="T7" fmla="*/ 0 h 30"/>
                  <a:gd name="T8" fmla="*/ 54 w 58"/>
                  <a:gd name="T9" fmla="*/ 5 h 30"/>
                  <a:gd name="T10" fmla="*/ 58 w 58"/>
                  <a:gd name="T11" fmla="*/ 20 h 30"/>
                </a:gdLst>
                <a:ahLst/>
                <a:cxnLst>
                  <a:cxn ang="0">
                    <a:pos x="T0" y="T1"/>
                  </a:cxn>
                  <a:cxn ang="0">
                    <a:pos x="T2" y="T3"/>
                  </a:cxn>
                  <a:cxn ang="0">
                    <a:pos x="T4" y="T5"/>
                  </a:cxn>
                  <a:cxn ang="0">
                    <a:pos x="T6" y="T7"/>
                  </a:cxn>
                  <a:cxn ang="0">
                    <a:pos x="T8" y="T9"/>
                  </a:cxn>
                  <a:cxn ang="0">
                    <a:pos x="T10" y="T11"/>
                  </a:cxn>
                </a:cxnLst>
                <a:rect l="0" t="0" r="r" b="b"/>
                <a:pathLst>
                  <a:path w="58" h="30">
                    <a:moveTo>
                      <a:pt x="58" y="20"/>
                    </a:moveTo>
                    <a:cubicBezTo>
                      <a:pt x="55" y="23"/>
                      <a:pt x="45" y="28"/>
                      <a:pt x="38" y="30"/>
                    </a:cubicBezTo>
                    <a:cubicBezTo>
                      <a:pt x="27" y="28"/>
                      <a:pt x="14" y="24"/>
                      <a:pt x="0" y="18"/>
                    </a:cubicBezTo>
                    <a:cubicBezTo>
                      <a:pt x="6" y="6"/>
                      <a:pt x="9" y="0"/>
                      <a:pt x="9" y="0"/>
                    </a:cubicBezTo>
                    <a:cubicBezTo>
                      <a:pt x="54" y="5"/>
                      <a:pt x="54" y="5"/>
                      <a:pt x="54" y="5"/>
                    </a:cubicBezTo>
                    <a:cubicBezTo>
                      <a:pt x="56" y="10"/>
                      <a:pt x="57" y="16"/>
                      <a:pt x="58" y="20"/>
                    </a:cubicBezTo>
                    <a:close/>
                  </a:path>
                </a:pathLst>
              </a:custGeom>
              <a:solidFill>
                <a:schemeClr val="accent4">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0" name="Freeform 4892">
                <a:extLst>
                  <a:ext uri="{FF2B5EF4-FFF2-40B4-BE49-F238E27FC236}">
                    <a16:creationId xmlns:a16="http://schemas.microsoft.com/office/drawing/2014/main" id="{62202A33-8EB2-728A-85F4-AB076409CA2F}"/>
                  </a:ext>
                </a:extLst>
              </p:cNvPr>
              <p:cNvSpPr>
                <a:spLocks/>
              </p:cNvSpPr>
              <p:nvPr/>
            </p:nvSpPr>
            <p:spPr bwMode="auto">
              <a:xfrm>
                <a:off x="18955804" y="6246923"/>
                <a:ext cx="601402" cy="393230"/>
              </a:xfrm>
              <a:custGeom>
                <a:avLst/>
                <a:gdLst>
                  <a:gd name="T0" fmla="*/ 0 w 30"/>
                  <a:gd name="T1" fmla="*/ 8 h 20"/>
                  <a:gd name="T2" fmla="*/ 18 w 30"/>
                  <a:gd name="T3" fmla="*/ 0 h 20"/>
                  <a:gd name="T4" fmla="*/ 28 w 30"/>
                  <a:gd name="T5" fmla="*/ 13 h 20"/>
                  <a:gd name="T6" fmla="*/ 4 w 30"/>
                  <a:gd name="T7" fmla="*/ 20 h 20"/>
                  <a:gd name="T8" fmla="*/ 0 w 30"/>
                  <a:gd name="T9" fmla="*/ 8 h 20"/>
                </a:gdLst>
                <a:ahLst/>
                <a:cxnLst>
                  <a:cxn ang="0">
                    <a:pos x="T0" y="T1"/>
                  </a:cxn>
                  <a:cxn ang="0">
                    <a:pos x="T2" y="T3"/>
                  </a:cxn>
                  <a:cxn ang="0">
                    <a:pos x="T4" y="T5"/>
                  </a:cxn>
                  <a:cxn ang="0">
                    <a:pos x="T6" y="T7"/>
                  </a:cxn>
                  <a:cxn ang="0">
                    <a:pos x="T8" y="T9"/>
                  </a:cxn>
                </a:cxnLst>
                <a:rect l="0" t="0" r="r" b="b"/>
                <a:pathLst>
                  <a:path w="30" h="20">
                    <a:moveTo>
                      <a:pt x="0" y="8"/>
                    </a:moveTo>
                    <a:cubicBezTo>
                      <a:pt x="0" y="8"/>
                      <a:pt x="12" y="0"/>
                      <a:pt x="18" y="0"/>
                    </a:cubicBezTo>
                    <a:cubicBezTo>
                      <a:pt x="27" y="2"/>
                      <a:pt x="30" y="10"/>
                      <a:pt x="28" y="13"/>
                    </a:cubicBezTo>
                    <a:cubicBezTo>
                      <a:pt x="28" y="15"/>
                      <a:pt x="4" y="20"/>
                      <a:pt x="4" y="20"/>
                    </a:cubicBezTo>
                    <a:lnTo>
                      <a:pt x="0" y="8"/>
                    </a:lnTo>
                    <a:close/>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1" name="Freeform 4893">
                <a:extLst>
                  <a:ext uri="{FF2B5EF4-FFF2-40B4-BE49-F238E27FC236}">
                    <a16:creationId xmlns:a16="http://schemas.microsoft.com/office/drawing/2014/main" id="{0E5A35A0-11BC-0A9B-A240-641DC3D19F43}"/>
                  </a:ext>
                </a:extLst>
              </p:cNvPr>
              <p:cNvSpPr>
                <a:spLocks/>
              </p:cNvSpPr>
              <p:nvPr/>
            </p:nvSpPr>
            <p:spPr bwMode="auto">
              <a:xfrm>
                <a:off x="17406021" y="6246923"/>
                <a:ext cx="1757956" cy="925236"/>
              </a:xfrm>
              <a:custGeom>
                <a:avLst/>
                <a:gdLst>
                  <a:gd name="T0" fmla="*/ 12 w 88"/>
                  <a:gd name="T1" fmla="*/ 16 h 45"/>
                  <a:gd name="T2" fmla="*/ 1 w 88"/>
                  <a:gd name="T3" fmla="*/ 33 h 45"/>
                  <a:gd name="T4" fmla="*/ 20 w 88"/>
                  <a:gd name="T5" fmla="*/ 44 h 45"/>
                  <a:gd name="T6" fmla="*/ 88 w 88"/>
                  <a:gd name="T7" fmla="*/ 22 h 45"/>
                  <a:gd name="T8" fmla="*/ 79 w 88"/>
                  <a:gd name="T9" fmla="*/ 0 h 45"/>
                  <a:gd name="T10" fmla="*/ 12 w 88"/>
                  <a:gd name="T11" fmla="*/ 16 h 45"/>
                </a:gdLst>
                <a:ahLst/>
                <a:cxnLst>
                  <a:cxn ang="0">
                    <a:pos x="T0" y="T1"/>
                  </a:cxn>
                  <a:cxn ang="0">
                    <a:pos x="T2" y="T3"/>
                  </a:cxn>
                  <a:cxn ang="0">
                    <a:pos x="T4" y="T5"/>
                  </a:cxn>
                  <a:cxn ang="0">
                    <a:pos x="T6" y="T7"/>
                  </a:cxn>
                  <a:cxn ang="0">
                    <a:pos x="T8" y="T9"/>
                  </a:cxn>
                  <a:cxn ang="0">
                    <a:pos x="T10" y="T11"/>
                  </a:cxn>
                </a:cxnLst>
                <a:rect l="0" t="0" r="r" b="b"/>
                <a:pathLst>
                  <a:path w="88" h="45">
                    <a:moveTo>
                      <a:pt x="12" y="16"/>
                    </a:moveTo>
                    <a:cubicBezTo>
                      <a:pt x="4" y="20"/>
                      <a:pt x="0" y="24"/>
                      <a:pt x="1" y="33"/>
                    </a:cubicBezTo>
                    <a:cubicBezTo>
                      <a:pt x="1" y="41"/>
                      <a:pt x="11" y="45"/>
                      <a:pt x="20" y="44"/>
                    </a:cubicBezTo>
                    <a:cubicBezTo>
                      <a:pt x="29" y="43"/>
                      <a:pt x="88" y="22"/>
                      <a:pt x="88" y="22"/>
                    </a:cubicBezTo>
                    <a:cubicBezTo>
                      <a:pt x="79" y="0"/>
                      <a:pt x="79" y="0"/>
                      <a:pt x="79" y="0"/>
                    </a:cubicBezTo>
                    <a:cubicBezTo>
                      <a:pt x="79" y="0"/>
                      <a:pt x="25" y="10"/>
                      <a:pt x="12" y="16"/>
                    </a:cubicBez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82" name="Group 81">
              <a:extLst>
                <a:ext uri="{FF2B5EF4-FFF2-40B4-BE49-F238E27FC236}">
                  <a16:creationId xmlns:a16="http://schemas.microsoft.com/office/drawing/2014/main" id="{D45633F9-6E6E-49B4-37EE-FFA01F33C224}"/>
                </a:ext>
              </a:extLst>
            </p:cNvPr>
            <p:cNvGrpSpPr/>
            <p:nvPr/>
          </p:nvGrpSpPr>
          <p:grpSpPr>
            <a:xfrm>
              <a:off x="4867343" y="676605"/>
              <a:ext cx="4067487" cy="4800280"/>
              <a:chOff x="1803696" y="1810576"/>
              <a:chExt cx="2482763" cy="2930057"/>
            </a:xfrm>
          </p:grpSpPr>
          <p:grpSp>
            <p:nvGrpSpPr>
              <p:cNvPr id="83" name="Group 82">
                <a:extLst>
                  <a:ext uri="{FF2B5EF4-FFF2-40B4-BE49-F238E27FC236}">
                    <a16:creationId xmlns:a16="http://schemas.microsoft.com/office/drawing/2014/main" id="{9D1B02D3-C0D9-DC01-D55F-106EF769D05E}"/>
                  </a:ext>
                </a:extLst>
              </p:cNvPr>
              <p:cNvGrpSpPr/>
              <p:nvPr/>
            </p:nvGrpSpPr>
            <p:grpSpPr>
              <a:xfrm>
                <a:off x="1803696" y="1810576"/>
                <a:ext cx="2482763" cy="2930057"/>
                <a:chOff x="142953" y="934202"/>
                <a:chExt cx="1561324" cy="1842612"/>
              </a:xfrm>
            </p:grpSpPr>
            <p:sp>
              <p:nvSpPr>
                <p:cNvPr id="85" name="Freeform 115">
                  <a:extLst>
                    <a:ext uri="{FF2B5EF4-FFF2-40B4-BE49-F238E27FC236}">
                      <a16:creationId xmlns:a16="http://schemas.microsoft.com/office/drawing/2014/main" id="{FED09231-F3AF-5F67-8DE9-55BCE8A508A9}"/>
                    </a:ext>
                  </a:extLst>
                </p:cNvPr>
                <p:cNvSpPr>
                  <a:spLocks/>
                </p:cNvSpPr>
                <p:nvPr/>
              </p:nvSpPr>
              <p:spPr bwMode="auto">
                <a:xfrm>
                  <a:off x="142953" y="1880972"/>
                  <a:ext cx="345543" cy="473521"/>
                </a:xfrm>
                <a:custGeom>
                  <a:avLst/>
                  <a:gdLst>
                    <a:gd name="T0" fmla="*/ 2 w 32"/>
                    <a:gd name="T1" fmla="*/ 19 h 44"/>
                    <a:gd name="T2" fmla="*/ 20 w 32"/>
                    <a:gd name="T3" fmla="*/ 40 h 44"/>
                    <a:gd name="T4" fmla="*/ 31 w 32"/>
                    <a:gd name="T5" fmla="*/ 20 h 44"/>
                    <a:gd name="T6" fmla="*/ 15 w 32"/>
                    <a:gd name="T7" fmla="*/ 2 h 44"/>
                    <a:gd name="T8" fmla="*/ 2 w 32"/>
                    <a:gd name="T9" fmla="*/ 19 h 44"/>
                  </a:gdLst>
                  <a:ahLst/>
                  <a:cxnLst>
                    <a:cxn ang="0">
                      <a:pos x="T0" y="T1"/>
                    </a:cxn>
                    <a:cxn ang="0">
                      <a:pos x="T2" y="T3"/>
                    </a:cxn>
                    <a:cxn ang="0">
                      <a:pos x="T4" y="T5"/>
                    </a:cxn>
                    <a:cxn ang="0">
                      <a:pos x="T6" y="T7"/>
                    </a:cxn>
                    <a:cxn ang="0">
                      <a:pos x="T8" y="T9"/>
                    </a:cxn>
                  </a:cxnLst>
                  <a:rect l="0" t="0" r="r" b="b"/>
                  <a:pathLst>
                    <a:path w="32" h="44">
                      <a:moveTo>
                        <a:pt x="2" y="19"/>
                      </a:moveTo>
                      <a:cubicBezTo>
                        <a:pt x="3" y="30"/>
                        <a:pt x="12" y="44"/>
                        <a:pt x="20" y="40"/>
                      </a:cubicBezTo>
                      <a:cubicBezTo>
                        <a:pt x="27" y="37"/>
                        <a:pt x="32" y="31"/>
                        <a:pt x="31" y="20"/>
                      </a:cubicBezTo>
                      <a:cubicBezTo>
                        <a:pt x="29" y="9"/>
                        <a:pt x="23" y="4"/>
                        <a:pt x="15" y="2"/>
                      </a:cubicBezTo>
                      <a:cubicBezTo>
                        <a:pt x="5" y="0"/>
                        <a:pt x="0" y="8"/>
                        <a:pt x="2" y="19"/>
                      </a:cubicBezTo>
                    </a:path>
                  </a:pathLst>
                </a:custGeom>
                <a:solidFill>
                  <a:srgbClr val="ED90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86" name="Freeform 116">
                  <a:extLst>
                    <a:ext uri="{FF2B5EF4-FFF2-40B4-BE49-F238E27FC236}">
                      <a16:creationId xmlns:a16="http://schemas.microsoft.com/office/drawing/2014/main" id="{B165B4EC-C665-6FF1-C777-894F275602CE}"/>
                    </a:ext>
                  </a:extLst>
                </p:cNvPr>
                <p:cNvSpPr>
                  <a:spLocks/>
                </p:cNvSpPr>
                <p:nvPr/>
              </p:nvSpPr>
              <p:spPr bwMode="auto">
                <a:xfrm>
                  <a:off x="194144" y="1880972"/>
                  <a:ext cx="140780" cy="102382"/>
                </a:xfrm>
                <a:custGeom>
                  <a:avLst/>
                  <a:gdLst>
                    <a:gd name="T0" fmla="*/ 0 w 14"/>
                    <a:gd name="T1" fmla="*/ 5 h 9"/>
                    <a:gd name="T2" fmla="*/ 14 w 14"/>
                    <a:gd name="T3" fmla="*/ 9 h 9"/>
                    <a:gd name="T4" fmla="*/ 13 w 14"/>
                    <a:gd name="T5" fmla="*/ 2 h 9"/>
                    <a:gd name="T6" fmla="*/ 7 w 14"/>
                    <a:gd name="T7" fmla="*/ 1 h 9"/>
                    <a:gd name="T8" fmla="*/ 0 w 14"/>
                    <a:gd name="T9" fmla="*/ 5 h 9"/>
                  </a:gdLst>
                  <a:ahLst/>
                  <a:cxnLst>
                    <a:cxn ang="0">
                      <a:pos x="T0" y="T1"/>
                    </a:cxn>
                    <a:cxn ang="0">
                      <a:pos x="T2" y="T3"/>
                    </a:cxn>
                    <a:cxn ang="0">
                      <a:pos x="T4" y="T5"/>
                    </a:cxn>
                    <a:cxn ang="0">
                      <a:pos x="T6" y="T7"/>
                    </a:cxn>
                    <a:cxn ang="0">
                      <a:pos x="T8" y="T9"/>
                    </a:cxn>
                  </a:cxnLst>
                  <a:rect l="0" t="0" r="r" b="b"/>
                  <a:pathLst>
                    <a:path w="14" h="9">
                      <a:moveTo>
                        <a:pt x="0" y="5"/>
                      </a:moveTo>
                      <a:cubicBezTo>
                        <a:pt x="2" y="2"/>
                        <a:pt x="12" y="1"/>
                        <a:pt x="14" y="9"/>
                      </a:cubicBezTo>
                      <a:cubicBezTo>
                        <a:pt x="13" y="2"/>
                        <a:pt x="13" y="2"/>
                        <a:pt x="13" y="2"/>
                      </a:cubicBezTo>
                      <a:cubicBezTo>
                        <a:pt x="13" y="2"/>
                        <a:pt x="10" y="0"/>
                        <a:pt x="7" y="1"/>
                      </a:cubicBezTo>
                      <a:cubicBezTo>
                        <a:pt x="2" y="2"/>
                        <a:pt x="0" y="5"/>
                        <a:pt x="0" y="5"/>
                      </a:cubicBezTo>
                      <a:close/>
                    </a:path>
                  </a:pathLst>
                </a:custGeom>
                <a:solidFill>
                  <a:srgbClr val="FCBB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87" name="Freeform 117">
                  <a:extLst>
                    <a:ext uri="{FF2B5EF4-FFF2-40B4-BE49-F238E27FC236}">
                      <a16:creationId xmlns:a16="http://schemas.microsoft.com/office/drawing/2014/main" id="{52BA355D-CB4E-478F-C95F-7C898FF5951E}"/>
                    </a:ext>
                  </a:extLst>
                </p:cNvPr>
                <p:cNvSpPr>
                  <a:spLocks/>
                </p:cNvSpPr>
                <p:nvPr/>
              </p:nvSpPr>
              <p:spPr bwMode="auto">
                <a:xfrm>
                  <a:off x="1358734" y="1880972"/>
                  <a:ext cx="345543" cy="473521"/>
                </a:xfrm>
                <a:custGeom>
                  <a:avLst/>
                  <a:gdLst>
                    <a:gd name="T0" fmla="*/ 30 w 32"/>
                    <a:gd name="T1" fmla="*/ 19 h 44"/>
                    <a:gd name="T2" fmla="*/ 12 w 32"/>
                    <a:gd name="T3" fmla="*/ 40 h 44"/>
                    <a:gd name="T4" fmla="*/ 2 w 32"/>
                    <a:gd name="T5" fmla="*/ 20 h 44"/>
                    <a:gd name="T6" fmla="*/ 18 w 32"/>
                    <a:gd name="T7" fmla="*/ 2 h 44"/>
                    <a:gd name="T8" fmla="*/ 30 w 32"/>
                    <a:gd name="T9" fmla="*/ 19 h 44"/>
                  </a:gdLst>
                  <a:ahLst/>
                  <a:cxnLst>
                    <a:cxn ang="0">
                      <a:pos x="T0" y="T1"/>
                    </a:cxn>
                    <a:cxn ang="0">
                      <a:pos x="T2" y="T3"/>
                    </a:cxn>
                    <a:cxn ang="0">
                      <a:pos x="T4" y="T5"/>
                    </a:cxn>
                    <a:cxn ang="0">
                      <a:pos x="T6" y="T7"/>
                    </a:cxn>
                    <a:cxn ang="0">
                      <a:pos x="T8" y="T9"/>
                    </a:cxn>
                  </a:cxnLst>
                  <a:rect l="0" t="0" r="r" b="b"/>
                  <a:pathLst>
                    <a:path w="32" h="44">
                      <a:moveTo>
                        <a:pt x="30" y="19"/>
                      </a:moveTo>
                      <a:cubicBezTo>
                        <a:pt x="29" y="30"/>
                        <a:pt x="20" y="44"/>
                        <a:pt x="12" y="40"/>
                      </a:cubicBezTo>
                      <a:cubicBezTo>
                        <a:pt x="6" y="37"/>
                        <a:pt x="0" y="31"/>
                        <a:pt x="2" y="20"/>
                      </a:cubicBezTo>
                      <a:cubicBezTo>
                        <a:pt x="3" y="9"/>
                        <a:pt x="9" y="4"/>
                        <a:pt x="18" y="2"/>
                      </a:cubicBezTo>
                      <a:cubicBezTo>
                        <a:pt x="27" y="0"/>
                        <a:pt x="32" y="8"/>
                        <a:pt x="30" y="19"/>
                      </a:cubicBezTo>
                    </a:path>
                  </a:pathLst>
                </a:custGeom>
                <a:solidFill>
                  <a:srgbClr val="ED90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88" name="Freeform 118">
                  <a:extLst>
                    <a:ext uri="{FF2B5EF4-FFF2-40B4-BE49-F238E27FC236}">
                      <a16:creationId xmlns:a16="http://schemas.microsoft.com/office/drawing/2014/main" id="{B82A4F61-B539-858B-D659-779CB23ACC98}"/>
                    </a:ext>
                  </a:extLst>
                </p:cNvPr>
                <p:cNvSpPr>
                  <a:spLocks/>
                </p:cNvSpPr>
                <p:nvPr/>
              </p:nvSpPr>
              <p:spPr bwMode="auto">
                <a:xfrm>
                  <a:off x="1512307" y="1880972"/>
                  <a:ext cx="153573" cy="102382"/>
                </a:xfrm>
                <a:custGeom>
                  <a:avLst/>
                  <a:gdLst>
                    <a:gd name="T0" fmla="*/ 14 w 14"/>
                    <a:gd name="T1" fmla="*/ 5 h 9"/>
                    <a:gd name="T2" fmla="*/ 0 w 14"/>
                    <a:gd name="T3" fmla="*/ 9 h 9"/>
                    <a:gd name="T4" fmla="*/ 1 w 14"/>
                    <a:gd name="T5" fmla="*/ 2 h 9"/>
                    <a:gd name="T6" fmla="*/ 7 w 14"/>
                    <a:gd name="T7" fmla="*/ 1 h 9"/>
                    <a:gd name="T8" fmla="*/ 14 w 14"/>
                    <a:gd name="T9" fmla="*/ 5 h 9"/>
                  </a:gdLst>
                  <a:ahLst/>
                  <a:cxnLst>
                    <a:cxn ang="0">
                      <a:pos x="T0" y="T1"/>
                    </a:cxn>
                    <a:cxn ang="0">
                      <a:pos x="T2" y="T3"/>
                    </a:cxn>
                    <a:cxn ang="0">
                      <a:pos x="T4" y="T5"/>
                    </a:cxn>
                    <a:cxn ang="0">
                      <a:pos x="T6" y="T7"/>
                    </a:cxn>
                    <a:cxn ang="0">
                      <a:pos x="T8" y="T9"/>
                    </a:cxn>
                  </a:cxnLst>
                  <a:rect l="0" t="0" r="r" b="b"/>
                  <a:pathLst>
                    <a:path w="14" h="9">
                      <a:moveTo>
                        <a:pt x="14" y="5"/>
                      </a:moveTo>
                      <a:cubicBezTo>
                        <a:pt x="12" y="2"/>
                        <a:pt x="3" y="1"/>
                        <a:pt x="0" y="9"/>
                      </a:cubicBezTo>
                      <a:cubicBezTo>
                        <a:pt x="1" y="2"/>
                        <a:pt x="1" y="2"/>
                        <a:pt x="1" y="2"/>
                      </a:cubicBezTo>
                      <a:cubicBezTo>
                        <a:pt x="1" y="2"/>
                        <a:pt x="4" y="0"/>
                        <a:pt x="7" y="1"/>
                      </a:cubicBezTo>
                      <a:cubicBezTo>
                        <a:pt x="12" y="2"/>
                        <a:pt x="14" y="5"/>
                        <a:pt x="14" y="5"/>
                      </a:cubicBezTo>
                      <a:close/>
                    </a:path>
                  </a:pathLst>
                </a:custGeom>
                <a:solidFill>
                  <a:srgbClr val="FCBB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89" name="Freeform 119">
                  <a:extLst>
                    <a:ext uri="{FF2B5EF4-FFF2-40B4-BE49-F238E27FC236}">
                      <a16:creationId xmlns:a16="http://schemas.microsoft.com/office/drawing/2014/main" id="{3B4854D6-EDFE-5C79-FF2A-BFA63EB94436}"/>
                    </a:ext>
                  </a:extLst>
                </p:cNvPr>
                <p:cNvSpPr>
                  <a:spLocks/>
                </p:cNvSpPr>
                <p:nvPr/>
              </p:nvSpPr>
              <p:spPr bwMode="auto">
                <a:xfrm>
                  <a:off x="334915" y="1113108"/>
                  <a:ext cx="1190194" cy="1241385"/>
                </a:xfrm>
                <a:custGeom>
                  <a:avLst/>
                  <a:gdLst>
                    <a:gd name="T0" fmla="*/ 56 w 111"/>
                    <a:gd name="T1" fmla="*/ 0 h 115"/>
                    <a:gd name="T2" fmla="*/ 111 w 111"/>
                    <a:gd name="T3" fmla="*/ 60 h 115"/>
                    <a:gd name="T4" fmla="*/ 56 w 111"/>
                    <a:gd name="T5" fmla="*/ 115 h 115"/>
                    <a:gd name="T6" fmla="*/ 0 w 111"/>
                    <a:gd name="T7" fmla="*/ 60 h 115"/>
                    <a:gd name="T8" fmla="*/ 56 w 111"/>
                    <a:gd name="T9" fmla="*/ 0 h 115"/>
                  </a:gdLst>
                  <a:ahLst/>
                  <a:cxnLst>
                    <a:cxn ang="0">
                      <a:pos x="T0" y="T1"/>
                    </a:cxn>
                    <a:cxn ang="0">
                      <a:pos x="T2" y="T3"/>
                    </a:cxn>
                    <a:cxn ang="0">
                      <a:pos x="T4" y="T5"/>
                    </a:cxn>
                    <a:cxn ang="0">
                      <a:pos x="T6" y="T7"/>
                    </a:cxn>
                    <a:cxn ang="0">
                      <a:pos x="T8" y="T9"/>
                    </a:cxn>
                  </a:cxnLst>
                  <a:rect l="0" t="0" r="r" b="b"/>
                  <a:pathLst>
                    <a:path w="111" h="115">
                      <a:moveTo>
                        <a:pt x="56" y="0"/>
                      </a:moveTo>
                      <a:cubicBezTo>
                        <a:pt x="86" y="0"/>
                        <a:pt x="111" y="19"/>
                        <a:pt x="111" y="60"/>
                      </a:cubicBezTo>
                      <a:cubicBezTo>
                        <a:pt x="111" y="90"/>
                        <a:pt x="86" y="115"/>
                        <a:pt x="56" y="115"/>
                      </a:cubicBezTo>
                      <a:cubicBezTo>
                        <a:pt x="25" y="115"/>
                        <a:pt x="0" y="90"/>
                        <a:pt x="0" y="60"/>
                      </a:cubicBezTo>
                      <a:cubicBezTo>
                        <a:pt x="0" y="20"/>
                        <a:pt x="25" y="0"/>
                        <a:pt x="56" y="0"/>
                      </a:cubicBezTo>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90" name="Freeform 120">
                  <a:extLst>
                    <a:ext uri="{FF2B5EF4-FFF2-40B4-BE49-F238E27FC236}">
                      <a16:creationId xmlns:a16="http://schemas.microsoft.com/office/drawing/2014/main" id="{F4B9A243-5C61-3359-0B69-7EF7FE4ECB8B}"/>
                    </a:ext>
                  </a:extLst>
                </p:cNvPr>
                <p:cNvSpPr>
                  <a:spLocks/>
                </p:cNvSpPr>
                <p:nvPr/>
              </p:nvSpPr>
              <p:spPr bwMode="auto">
                <a:xfrm>
                  <a:off x="360511" y="1484238"/>
                  <a:ext cx="1151797" cy="1292576"/>
                </a:xfrm>
                <a:custGeom>
                  <a:avLst/>
                  <a:gdLst>
                    <a:gd name="T0" fmla="*/ 107 w 107"/>
                    <a:gd name="T1" fmla="*/ 53 h 120"/>
                    <a:gd name="T2" fmla="*/ 53 w 107"/>
                    <a:gd name="T3" fmla="*/ 120 h 120"/>
                    <a:gd name="T4" fmla="*/ 0 w 107"/>
                    <a:gd name="T5" fmla="*/ 53 h 120"/>
                    <a:gd name="T6" fmla="*/ 53 w 107"/>
                    <a:gd name="T7" fmla="*/ 0 h 120"/>
                    <a:gd name="T8" fmla="*/ 107 w 107"/>
                    <a:gd name="T9" fmla="*/ 53 h 120"/>
                  </a:gdLst>
                  <a:ahLst/>
                  <a:cxnLst>
                    <a:cxn ang="0">
                      <a:pos x="T0" y="T1"/>
                    </a:cxn>
                    <a:cxn ang="0">
                      <a:pos x="T2" y="T3"/>
                    </a:cxn>
                    <a:cxn ang="0">
                      <a:pos x="T4" y="T5"/>
                    </a:cxn>
                    <a:cxn ang="0">
                      <a:pos x="T6" y="T7"/>
                    </a:cxn>
                    <a:cxn ang="0">
                      <a:pos x="T8" y="T9"/>
                    </a:cxn>
                  </a:cxnLst>
                  <a:rect l="0" t="0" r="r" b="b"/>
                  <a:pathLst>
                    <a:path w="107" h="120">
                      <a:moveTo>
                        <a:pt x="107" y="53"/>
                      </a:moveTo>
                      <a:cubicBezTo>
                        <a:pt x="107" y="83"/>
                        <a:pt x="88" y="120"/>
                        <a:pt x="53" y="120"/>
                      </a:cubicBezTo>
                      <a:cubicBezTo>
                        <a:pt x="17" y="120"/>
                        <a:pt x="0" y="83"/>
                        <a:pt x="0" y="53"/>
                      </a:cubicBezTo>
                      <a:cubicBezTo>
                        <a:pt x="0" y="24"/>
                        <a:pt x="24" y="0"/>
                        <a:pt x="53" y="0"/>
                      </a:cubicBezTo>
                      <a:cubicBezTo>
                        <a:pt x="83" y="0"/>
                        <a:pt x="107" y="24"/>
                        <a:pt x="107" y="53"/>
                      </a:cubicBezTo>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91" name="Freeform 123">
                  <a:extLst>
                    <a:ext uri="{FF2B5EF4-FFF2-40B4-BE49-F238E27FC236}">
                      <a16:creationId xmlns:a16="http://schemas.microsoft.com/office/drawing/2014/main" id="{ADF96FFB-C275-C70C-F656-62B904362E90}"/>
                    </a:ext>
                  </a:extLst>
                </p:cNvPr>
                <p:cNvSpPr>
                  <a:spLocks/>
                </p:cNvSpPr>
                <p:nvPr/>
              </p:nvSpPr>
              <p:spPr bwMode="auto">
                <a:xfrm>
                  <a:off x="514083" y="1740193"/>
                  <a:ext cx="243161" cy="89588"/>
                </a:xfrm>
                <a:custGeom>
                  <a:avLst/>
                  <a:gdLst>
                    <a:gd name="T0" fmla="*/ 15 w 23"/>
                    <a:gd name="T1" fmla="*/ 0 h 8"/>
                    <a:gd name="T2" fmla="*/ 0 w 23"/>
                    <a:gd name="T3" fmla="*/ 7 h 8"/>
                    <a:gd name="T4" fmla="*/ 0 w 23"/>
                    <a:gd name="T5" fmla="*/ 8 h 8"/>
                    <a:gd name="T6" fmla="*/ 5 w 23"/>
                    <a:gd name="T7" fmla="*/ 8 h 8"/>
                    <a:gd name="T8" fmla="*/ 15 w 23"/>
                    <a:gd name="T9" fmla="*/ 4 h 8"/>
                    <a:gd name="T10" fmla="*/ 19 w 23"/>
                    <a:gd name="T11" fmla="*/ 5 h 8"/>
                    <a:gd name="T12" fmla="*/ 20 w 23"/>
                    <a:gd name="T13" fmla="*/ 5 h 8"/>
                    <a:gd name="T14" fmla="*/ 22 w 23"/>
                    <a:gd name="T15" fmla="*/ 5 h 8"/>
                    <a:gd name="T16" fmla="*/ 22 w 23"/>
                    <a:gd name="T17" fmla="*/ 4 h 8"/>
                    <a:gd name="T18" fmla="*/ 22 w 23"/>
                    <a:gd name="T19" fmla="*/ 2 h 8"/>
                    <a:gd name="T20" fmla="*/ 22 w 23"/>
                    <a:gd name="T21" fmla="*/ 2 h 8"/>
                    <a:gd name="T22" fmla="*/ 22 w 23"/>
                    <a:gd name="T23" fmla="*/ 2 h 8"/>
                    <a:gd name="T24" fmla="*/ 22 w 23"/>
                    <a:gd name="T25" fmla="*/ 1 h 8"/>
                    <a:gd name="T26" fmla="*/ 22 w 23"/>
                    <a:gd name="T27" fmla="*/ 1 h 8"/>
                    <a:gd name="T28" fmla="*/ 22 w 23"/>
                    <a:gd name="T29" fmla="*/ 1 h 8"/>
                    <a:gd name="T30" fmla="*/ 21 w 23"/>
                    <a:gd name="T31" fmla="*/ 1 h 8"/>
                    <a:gd name="T32" fmla="*/ 15 w 23"/>
                    <a:gd name="T33"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8">
                      <a:moveTo>
                        <a:pt x="15" y="0"/>
                      </a:moveTo>
                      <a:cubicBezTo>
                        <a:pt x="8" y="0"/>
                        <a:pt x="2" y="4"/>
                        <a:pt x="0" y="7"/>
                      </a:cubicBezTo>
                      <a:cubicBezTo>
                        <a:pt x="0" y="8"/>
                        <a:pt x="0" y="8"/>
                        <a:pt x="0" y="8"/>
                      </a:cubicBezTo>
                      <a:cubicBezTo>
                        <a:pt x="1" y="8"/>
                        <a:pt x="3" y="8"/>
                        <a:pt x="5" y="8"/>
                      </a:cubicBezTo>
                      <a:cubicBezTo>
                        <a:pt x="7" y="7"/>
                        <a:pt x="10" y="4"/>
                        <a:pt x="15" y="4"/>
                      </a:cubicBezTo>
                      <a:cubicBezTo>
                        <a:pt x="16" y="4"/>
                        <a:pt x="18" y="4"/>
                        <a:pt x="19" y="5"/>
                      </a:cubicBezTo>
                      <a:cubicBezTo>
                        <a:pt x="20" y="5"/>
                        <a:pt x="20" y="5"/>
                        <a:pt x="20" y="5"/>
                      </a:cubicBezTo>
                      <a:cubicBezTo>
                        <a:pt x="21" y="5"/>
                        <a:pt x="21" y="5"/>
                        <a:pt x="22" y="5"/>
                      </a:cubicBezTo>
                      <a:cubicBezTo>
                        <a:pt x="22" y="5"/>
                        <a:pt x="22" y="4"/>
                        <a:pt x="22" y="4"/>
                      </a:cubicBezTo>
                      <a:cubicBezTo>
                        <a:pt x="23" y="3"/>
                        <a:pt x="23" y="2"/>
                        <a:pt x="22" y="2"/>
                      </a:cubicBezTo>
                      <a:cubicBezTo>
                        <a:pt x="22" y="2"/>
                        <a:pt x="22" y="2"/>
                        <a:pt x="22" y="2"/>
                      </a:cubicBezTo>
                      <a:cubicBezTo>
                        <a:pt x="22" y="2"/>
                        <a:pt x="22" y="2"/>
                        <a:pt x="22" y="2"/>
                      </a:cubicBezTo>
                      <a:cubicBezTo>
                        <a:pt x="22" y="1"/>
                        <a:pt x="22" y="1"/>
                        <a:pt x="22" y="1"/>
                      </a:cubicBezTo>
                      <a:cubicBezTo>
                        <a:pt x="22" y="1"/>
                        <a:pt x="22" y="1"/>
                        <a:pt x="22" y="1"/>
                      </a:cubicBezTo>
                      <a:cubicBezTo>
                        <a:pt x="22" y="1"/>
                        <a:pt x="22" y="1"/>
                        <a:pt x="22" y="1"/>
                      </a:cubicBezTo>
                      <a:cubicBezTo>
                        <a:pt x="21" y="1"/>
                        <a:pt x="21" y="1"/>
                        <a:pt x="21" y="1"/>
                      </a:cubicBezTo>
                      <a:cubicBezTo>
                        <a:pt x="19" y="0"/>
                        <a:pt x="17" y="0"/>
                        <a:pt x="15" y="0"/>
                      </a:cubicBezTo>
                    </a:path>
                  </a:pathLst>
                </a:custGeom>
                <a:solidFill>
                  <a:srgbClr val="D5A8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92" name="Freeform 124">
                  <a:extLst>
                    <a:ext uri="{FF2B5EF4-FFF2-40B4-BE49-F238E27FC236}">
                      <a16:creationId xmlns:a16="http://schemas.microsoft.com/office/drawing/2014/main" id="{34718B3E-2A31-FA8A-9085-18CAF04194E7}"/>
                    </a:ext>
                  </a:extLst>
                </p:cNvPr>
                <p:cNvSpPr>
                  <a:spLocks/>
                </p:cNvSpPr>
                <p:nvPr/>
              </p:nvSpPr>
              <p:spPr bwMode="auto">
                <a:xfrm>
                  <a:off x="514083" y="1689002"/>
                  <a:ext cx="243161" cy="153573"/>
                </a:xfrm>
                <a:custGeom>
                  <a:avLst/>
                  <a:gdLst>
                    <a:gd name="T0" fmla="*/ 22 w 23"/>
                    <a:gd name="T1" fmla="*/ 8 h 14"/>
                    <a:gd name="T2" fmla="*/ 20 w 23"/>
                    <a:gd name="T3" fmla="*/ 8 h 14"/>
                    <a:gd name="T4" fmla="*/ 4 w 23"/>
                    <a:gd name="T5" fmla="*/ 13 h 14"/>
                    <a:gd name="T6" fmla="*/ 1 w 23"/>
                    <a:gd name="T7" fmla="*/ 13 h 14"/>
                    <a:gd name="T8" fmla="*/ 1 w 23"/>
                    <a:gd name="T9" fmla="*/ 10 h 14"/>
                    <a:gd name="T10" fmla="*/ 22 w 23"/>
                    <a:gd name="T11" fmla="*/ 4 h 14"/>
                    <a:gd name="T12" fmla="*/ 23 w 23"/>
                    <a:gd name="T13" fmla="*/ 7 h 14"/>
                    <a:gd name="T14" fmla="*/ 22 w 23"/>
                    <a:gd name="T15" fmla="*/ 8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14">
                      <a:moveTo>
                        <a:pt x="22" y="8"/>
                      </a:moveTo>
                      <a:cubicBezTo>
                        <a:pt x="22" y="8"/>
                        <a:pt x="21" y="8"/>
                        <a:pt x="20" y="8"/>
                      </a:cubicBezTo>
                      <a:cubicBezTo>
                        <a:pt x="11" y="5"/>
                        <a:pt x="5" y="13"/>
                        <a:pt x="4" y="13"/>
                      </a:cubicBezTo>
                      <a:cubicBezTo>
                        <a:pt x="4" y="14"/>
                        <a:pt x="2" y="14"/>
                        <a:pt x="1" y="13"/>
                      </a:cubicBezTo>
                      <a:cubicBezTo>
                        <a:pt x="0" y="13"/>
                        <a:pt x="0" y="11"/>
                        <a:pt x="1" y="10"/>
                      </a:cubicBezTo>
                      <a:cubicBezTo>
                        <a:pt x="4" y="6"/>
                        <a:pt x="12" y="0"/>
                        <a:pt x="22" y="4"/>
                      </a:cubicBezTo>
                      <a:cubicBezTo>
                        <a:pt x="23" y="4"/>
                        <a:pt x="23" y="6"/>
                        <a:pt x="23" y="7"/>
                      </a:cubicBezTo>
                      <a:cubicBezTo>
                        <a:pt x="23" y="7"/>
                        <a:pt x="23" y="8"/>
                        <a:pt x="22" y="8"/>
                      </a:cubicBezTo>
                      <a:close/>
                    </a:path>
                  </a:pathLst>
                </a:custGeom>
                <a:solidFill>
                  <a:srgbClr val="6F5B56"/>
                </a:solidFill>
                <a:ln>
                  <a:noFill/>
                </a:ln>
              </p:spPr>
              <p:txBody>
                <a:bodyPr vert="horz" wrap="square" lIns="45720" tIns="22860" rIns="45720" bIns="22860" numCol="1" anchor="t" anchorCtr="0" compatLnSpc="1">
                  <a:prstTxWarp prst="textNoShape">
                    <a:avLst/>
                  </a:prstTxWarp>
                </a:bodyPr>
                <a:lstStyle/>
                <a:p>
                  <a:endParaRPr lang="en-US" sz="900"/>
                </a:p>
              </p:txBody>
            </p:sp>
            <p:sp>
              <p:nvSpPr>
                <p:cNvPr id="93" name="Freeform 125">
                  <a:extLst>
                    <a:ext uri="{FF2B5EF4-FFF2-40B4-BE49-F238E27FC236}">
                      <a16:creationId xmlns:a16="http://schemas.microsoft.com/office/drawing/2014/main" id="{7B404C7F-13C1-B3C5-FE7A-A314E69FCF72}"/>
                    </a:ext>
                  </a:extLst>
                </p:cNvPr>
                <p:cNvSpPr>
                  <a:spLocks/>
                </p:cNvSpPr>
                <p:nvPr/>
              </p:nvSpPr>
              <p:spPr bwMode="auto">
                <a:xfrm>
                  <a:off x="514083" y="1689002"/>
                  <a:ext cx="243161" cy="140779"/>
                </a:xfrm>
                <a:custGeom>
                  <a:avLst/>
                  <a:gdLst>
                    <a:gd name="T0" fmla="*/ 1 w 23"/>
                    <a:gd name="T1" fmla="*/ 13 h 13"/>
                    <a:gd name="T2" fmla="*/ 2 w 23"/>
                    <a:gd name="T3" fmla="*/ 12 h 13"/>
                    <a:gd name="T4" fmla="*/ 23 w 23"/>
                    <a:gd name="T5" fmla="*/ 5 h 13"/>
                    <a:gd name="T6" fmla="*/ 23 w 23"/>
                    <a:gd name="T7" fmla="*/ 6 h 13"/>
                    <a:gd name="T8" fmla="*/ 22 w 23"/>
                    <a:gd name="T9" fmla="*/ 4 h 13"/>
                    <a:gd name="T10" fmla="*/ 1 w 23"/>
                    <a:gd name="T11" fmla="*/ 10 h 13"/>
                    <a:gd name="T12" fmla="*/ 1 w 23"/>
                    <a:gd name="T13" fmla="*/ 13 h 13"/>
                  </a:gdLst>
                  <a:ahLst/>
                  <a:cxnLst>
                    <a:cxn ang="0">
                      <a:pos x="T0" y="T1"/>
                    </a:cxn>
                    <a:cxn ang="0">
                      <a:pos x="T2" y="T3"/>
                    </a:cxn>
                    <a:cxn ang="0">
                      <a:pos x="T4" y="T5"/>
                    </a:cxn>
                    <a:cxn ang="0">
                      <a:pos x="T6" y="T7"/>
                    </a:cxn>
                    <a:cxn ang="0">
                      <a:pos x="T8" y="T9"/>
                    </a:cxn>
                    <a:cxn ang="0">
                      <a:pos x="T10" y="T11"/>
                    </a:cxn>
                    <a:cxn ang="0">
                      <a:pos x="T12" y="T13"/>
                    </a:cxn>
                  </a:cxnLst>
                  <a:rect l="0" t="0" r="r" b="b"/>
                  <a:pathLst>
                    <a:path w="23" h="13">
                      <a:moveTo>
                        <a:pt x="1" y="13"/>
                      </a:moveTo>
                      <a:cubicBezTo>
                        <a:pt x="1" y="13"/>
                        <a:pt x="1" y="12"/>
                        <a:pt x="2" y="12"/>
                      </a:cubicBezTo>
                      <a:cubicBezTo>
                        <a:pt x="4" y="8"/>
                        <a:pt x="13" y="1"/>
                        <a:pt x="23" y="5"/>
                      </a:cubicBezTo>
                      <a:cubicBezTo>
                        <a:pt x="23" y="5"/>
                        <a:pt x="23" y="5"/>
                        <a:pt x="23" y="6"/>
                      </a:cubicBezTo>
                      <a:cubicBezTo>
                        <a:pt x="23" y="5"/>
                        <a:pt x="22" y="4"/>
                        <a:pt x="22" y="4"/>
                      </a:cubicBezTo>
                      <a:cubicBezTo>
                        <a:pt x="12" y="0"/>
                        <a:pt x="4" y="6"/>
                        <a:pt x="1" y="10"/>
                      </a:cubicBezTo>
                      <a:cubicBezTo>
                        <a:pt x="0" y="11"/>
                        <a:pt x="0" y="13"/>
                        <a:pt x="1" y="13"/>
                      </a:cubicBezTo>
                      <a:close/>
                    </a:path>
                  </a:pathLst>
                </a:custGeom>
                <a:solidFill>
                  <a:srgbClr val="8E7771"/>
                </a:solidFill>
                <a:ln>
                  <a:noFill/>
                </a:ln>
              </p:spPr>
              <p:txBody>
                <a:bodyPr vert="horz" wrap="square" lIns="45720" tIns="22860" rIns="45720" bIns="22860" numCol="1" anchor="t" anchorCtr="0" compatLnSpc="1">
                  <a:prstTxWarp prst="textNoShape">
                    <a:avLst/>
                  </a:prstTxWarp>
                </a:bodyPr>
                <a:lstStyle/>
                <a:p>
                  <a:endParaRPr lang="en-US" sz="900"/>
                </a:p>
              </p:txBody>
            </p:sp>
            <p:sp>
              <p:nvSpPr>
                <p:cNvPr id="94" name="Freeform 126">
                  <a:extLst>
                    <a:ext uri="{FF2B5EF4-FFF2-40B4-BE49-F238E27FC236}">
                      <a16:creationId xmlns:a16="http://schemas.microsoft.com/office/drawing/2014/main" id="{F1A2EE63-59E6-8AB0-625C-447AB78E8AA2}"/>
                    </a:ext>
                  </a:extLst>
                </p:cNvPr>
                <p:cNvSpPr>
                  <a:spLocks/>
                </p:cNvSpPr>
                <p:nvPr/>
              </p:nvSpPr>
              <p:spPr bwMode="auto">
                <a:xfrm>
                  <a:off x="1064390" y="1740193"/>
                  <a:ext cx="243161" cy="127977"/>
                </a:xfrm>
                <a:custGeom>
                  <a:avLst/>
                  <a:gdLst>
                    <a:gd name="T0" fmla="*/ 8 w 23"/>
                    <a:gd name="T1" fmla="*/ 0 h 11"/>
                    <a:gd name="T2" fmla="*/ 1 w 23"/>
                    <a:gd name="T3" fmla="*/ 1 h 11"/>
                    <a:gd name="T4" fmla="*/ 1 w 23"/>
                    <a:gd name="T5" fmla="*/ 1 h 11"/>
                    <a:gd name="T6" fmla="*/ 1 w 23"/>
                    <a:gd name="T7" fmla="*/ 1 h 11"/>
                    <a:gd name="T8" fmla="*/ 1 w 23"/>
                    <a:gd name="T9" fmla="*/ 1 h 11"/>
                    <a:gd name="T10" fmla="*/ 1 w 23"/>
                    <a:gd name="T11" fmla="*/ 2 h 11"/>
                    <a:gd name="T12" fmla="*/ 0 w 23"/>
                    <a:gd name="T13" fmla="*/ 2 h 11"/>
                    <a:gd name="T14" fmla="*/ 0 w 23"/>
                    <a:gd name="T15" fmla="*/ 2 h 11"/>
                    <a:gd name="T16" fmla="*/ 0 w 23"/>
                    <a:gd name="T17" fmla="*/ 4 h 11"/>
                    <a:gd name="T18" fmla="*/ 1 w 23"/>
                    <a:gd name="T19" fmla="*/ 5 h 11"/>
                    <a:gd name="T20" fmla="*/ 2 w 23"/>
                    <a:gd name="T21" fmla="*/ 5 h 11"/>
                    <a:gd name="T22" fmla="*/ 3 w 23"/>
                    <a:gd name="T23" fmla="*/ 5 h 11"/>
                    <a:gd name="T24" fmla="*/ 8 w 23"/>
                    <a:gd name="T25" fmla="*/ 4 h 11"/>
                    <a:gd name="T26" fmla="*/ 19 w 23"/>
                    <a:gd name="T27" fmla="*/ 10 h 11"/>
                    <a:gd name="T28" fmla="*/ 20 w 23"/>
                    <a:gd name="T29" fmla="*/ 11 h 11"/>
                    <a:gd name="T30" fmla="*/ 21 w 23"/>
                    <a:gd name="T31" fmla="*/ 11 h 11"/>
                    <a:gd name="T32" fmla="*/ 22 w 23"/>
                    <a:gd name="T33" fmla="*/ 10 h 11"/>
                    <a:gd name="T34" fmla="*/ 22 w 23"/>
                    <a:gd name="T35" fmla="*/ 7 h 11"/>
                    <a:gd name="T36" fmla="*/ 8 w 23"/>
                    <a:gd name="T3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3" h="11">
                      <a:moveTo>
                        <a:pt x="8" y="0"/>
                      </a:moveTo>
                      <a:cubicBezTo>
                        <a:pt x="6" y="0"/>
                        <a:pt x="4" y="0"/>
                        <a:pt x="1" y="1"/>
                      </a:cubicBezTo>
                      <a:cubicBezTo>
                        <a:pt x="1" y="1"/>
                        <a:pt x="1" y="1"/>
                        <a:pt x="1" y="1"/>
                      </a:cubicBezTo>
                      <a:cubicBezTo>
                        <a:pt x="1" y="1"/>
                        <a:pt x="1" y="1"/>
                        <a:pt x="1" y="1"/>
                      </a:cubicBezTo>
                      <a:cubicBezTo>
                        <a:pt x="1" y="1"/>
                        <a:pt x="1" y="1"/>
                        <a:pt x="1" y="1"/>
                      </a:cubicBezTo>
                      <a:cubicBezTo>
                        <a:pt x="1" y="2"/>
                        <a:pt x="1" y="2"/>
                        <a:pt x="1" y="2"/>
                      </a:cubicBezTo>
                      <a:cubicBezTo>
                        <a:pt x="0" y="2"/>
                        <a:pt x="0" y="2"/>
                        <a:pt x="0" y="2"/>
                      </a:cubicBezTo>
                      <a:cubicBezTo>
                        <a:pt x="0" y="2"/>
                        <a:pt x="0" y="2"/>
                        <a:pt x="0" y="2"/>
                      </a:cubicBezTo>
                      <a:cubicBezTo>
                        <a:pt x="0" y="3"/>
                        <a:pt x="0" y="3"/>
                        <a:pt x="0" y="4"/>
                      </a:cubicBezTo>
                      <a:cubicBezTo>
                        <a:pt x="0" y="4"/>
                        <a:pt x="1" y="5"/>
                        <a:pt x="1" y="5"/>
                      </a:cubicBezTo>
                      <a:cubicBezTo>
                        <a:pt x="1" y="5"/>
                        <a:pt x="2" y="5"/>
                        <a:pt x="2" y="5"/>
                      </a:cubicBezTo>
                      <a:cubicBezTo>
                        <a:pt x="3" y="5"/>
                        <a:pt x="3" y="5"/>
                        <a:pt x="3" y="5"/>
                      </a:cubicBezTo>
                      <a:cubicBezTo>
                        <a:pt x="5" y="4"/>
                        <a:pt x="6" y="4"/>
                        <a:pt x="8" y="4"/>
                      </a:cubicBezTo>
                      <a:cubicBezTo>
                        <a:pt x="14" y="4"/>
                        <a:pt x="19" y="10"/>
                        <a:pt x="19" y="10"/>
                      </a:cubicBezTo>
                      <a:cubicBezTo>
                        <a:pt x="19" y="10"/>
                        <a:pt x="20" y="11"/>
                        <a:pt x="20" y="11"/>
                      </a:cubicBezTo>
                      <a:cubicBezTo>
                        <a:pt x="20" y="11"/>
                        <a:pt x="21" y="11"/>
                        <a:pt x="21" y="11"/>
                      </a:cubicBezTo>
                      <a:cubicBezTo>
                        <a:pt x="21" y="11"/>
                        <a:pt x="22" y="11"/>
                        <a:pt x="22" y="10"/>
                      </a:cubicBezTo>
                      <a:cubicBezTo>
                        <a:pt x="23" y="10"/>
                        <a:pt x="23" y="8"/>
                        <a:pt x="22" y="7"/>
                      </a:cubicBezTo>
                      <a:cubicBezTo>
                        <a:pt x="20" y="4"/>
                        <a:pt x="15" y="0"/>
                        <a:pt x="8" y="0"/>
                      </a:cubicBezTo>
                    </a:path>
                  </a:pathLst>
                </a:custGeom>
                <a:solidFill>
                  <a:srgbClr val="D5A8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95" name="Freeform 127">
                  <a:extLst>
                    <a:ext uri="{FF2B5EF4-FFF2-40B4-BE49-F238E27FC236}">
                      <a16:creationId xmlns:a16="http://schemas.microsoft.com/office/drawing/2014/main" id="{239545B2-D09F-2B99-FD95-FC2CDE94F93F}"/>
                    </a:ext>
                  </a:extLst>
                </p:cNvPr>
                <p:cNvSpPr>
                  <a:spLocks/>
                </p:cNvSpPr>
                <p:nvPr/>
              </p:nvSpPr>
              <p:spPr bwMode="auto">
                <a:xfrm>
                  <a:off x="1051588" y="1689002"/>
                  <a:ext cx="255955" cy="153573"/>
                </a:xfrm>
                <a:custGeom>
                  <a:avLst/>
                  <a:gdLst>
                    <a:gd name="T0" fmla="*/ 1 w 24"/>
                    <a:gd name="T1" fmla="*/ 8 h 14"/>
                    <a:gd name="T2" fmla="*/ 4 w 24"/>
                    <a:gd name="T3" fmla="*/ 8 h 14"/>
                    <a:gd name="T4" fmla="*/ 19 w 24"/>
                    <a:gd name="T5" fmla="*/ 13 h 14"/>
                    <a:gd name="T6" fmla="*/ 22 w 24"/>
                    <a:gd name="T7" fmla="*/ 14 h 14"/>
                    <a:gd name="T8" fmla="*/ 23 w 24"/>
                    <a:gd name="T9" fmla="*/ 10 h 14"/>
                    <a:gd name="T10" fmla="*/ 2 w 24"/>
                    <a:gd name="T11" fmla="*/ 4 h 14"/>
                    <a:gd name="T12" fmla="*/ 1 w 24"/>
                    <a:gd name="T13" fmla="*/ 7 h 14"/>
                    <a:gd name="T14" fmla="*/ 1 w 24"/>
                    <a:gd name="T15" fmla="*/ 8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 h="14">
                      <a:moveTo>
                        <a:pt x="1" y="8"/>
                      </a:moveTo>
                      <a:cubicBezTo>
                        <a:pt x="2" y="8"/>
                        <a:pt x="3" y="9"/>
                        <a:pt x="4" y="8"/>
                      </a:cubicBezTo>
                      <a:cubicBezTo>
                        <a:pt x="13" y="5"/>
                        <a:pt x="19" y="13"/>
                        <a:pt x="19" y="13"/>
                      </a:cubicBezTo>
                      <a:cubicBezTo>
                        <a:pt x="20" y="14"/>
                        <a:pt x="21" y="14"/>
                        <a:pt x="22" y="14"/>
                      </a:cubicBezTo>
                      <a:cubicBezTo>
                        <a:pt x="23" y="13"/>
                        <a:pt x="24" y="11"/>
                        <a:pt x="23" y="10"/>
                      </a:cubicBezTo>
                      <a:cubicBezTo>
                        <a:pt x="20" y="7"/>
                        <a:pt x="12" y="0"/>
                        <a:pt x="2" y="4"/>
                      </a:cubicBezTo>
                      <a:cubicBezTo>
                        <a:pt x="1" y="5"/>
                        <a:pt x="0" y="6"/>
                        <a:pt x="1" y="7"/>
                      </a:cubicBezTo>
                      <a:cubicBezTo>
                        <a:pt x="1" y="7"/>
                        <a:pt x="1" y="8"/>
                        <a:pt x="1" y="8"/>
                      </a:cubicBezTo>
                      <a:close/>
                    </a:path>
                  </a:pathLst>
                </a:custGeom>
                <a:solidFill>
                  <a:srgbClr val="6F5B56"/>
                </a:solidFill>
                <a:ln>
                  <a:noFill/>
                </a:ln>
              </p:spPr>
              <p:txBody>
                <a:bodyPr vert="horz" wrap="square" lIns="45720" tIns="22860" rIns="45720" bIns="22860" numCol="1" anchor="t" anchorCtr="0" compatLnSpc="1">
                  <a:prstTxWarp prst="textNoShape">
                    <a:avLst/>
                  </a:prstTxWarp>
                </a:bodyPr>
                <a:lstStyle/>
                <a:p>
                  <a:endParaRPr lang="en-US" sz="900"/>
                </a:p>
              </p:txBody>
            </p:sp>
            <p:sp>
              <p:nvSpPr>
                <p:cNvPr id="96" name="Freeform 128">
                  <a:extLst>
                    <a:ext uri="{FF2B5EF4-FFF2-40B4-BE49-F238E27FC236}">
                      <a16:creationId xmlns:a16="http://schemas.microsoft.com/office/drawing/2014/main" id="{B98C250D-B8A6-5F5B-349F-C017FF232E76}"/>
                    </a:ext>
                  </a:extLst>
                </p:cNvPr>
                <p:cNvSpPr>
                  <a:spLocks/>
                </p:cNvSpPr>
                <p:nvPr/>
              </p:nvSpPr>
              <p:spPr bwMode="auto">
                <a:xfrm>
                  <a:off x="1064390" y="1689002"/>
                  <a:ext cx="243161" cy="153573"/>
                </a:xfrm>
                <a:custGeom>
                  <a:avLst/>
                  <a:gdLst>
                    <a:gd name="T0" fmla="*/ 21 w 23"/>
                    <a:gd name="T1" fmla="*/ 14 h 14"/>
                    <a:gd name="T2" fmla="*/ 21 w 23"/>
                    <a:gd name="T3" fmla="*/ 12 h 14"/>
                    <a:gd name="T4" fmla="*/ 0 w 23"/>
                    <a:gd name="T5" fmla="*/ 5 h 14"/>
                    <a:gd name="T6" fmla="*/ 0 w 23"/>
                    <a:gd name="T7" fmla="*/ 6 h 14"/>
                    <a:gd name="T8" fmla="*/ 1 w 23"/>
                    <a:gd name="T9" fmla="*/ 4 h 14"/>
                    <a:gd name="T10" fmla="*/ 22 w 23"/>
                    <a:gd name="T11" fmla="*/ 10 h 14"/>
                    <a:gd name="T12" fmla="*/ 21 w 23"/>
                    <a:gd name="T13" fmla="*/ 14 h 14"/>
                  </a:gdLst>
                  <a:ahLst/>
                  <a:cxnLst>
                    <a:cxn ang="0">
                      <a:pos x="T0" y="T1"/>
                    </a:cxn>
                    <a:cxn ang="0">
                      <a:pos x="T2" y="T3"/>
                    </a:cxn>
                    <a:cxn ang="0">
                      <a:pos x="T4" y="T5"/>
                    </a:cxn>
                    <a:cxn ang="0">
                      <a:pos x="T6" y="T7"/>
                    </a:cxn>
                    <a:cxn ang="0">
                      <a:pos x="T8" y="T9"/>
                    </a:cxn>
                    <a:cxn ang="0">
                      <a:pos x="T10" y="T11"/>
                    </a:cxn>
                    <a:cxn ang="0">
                      <a:pos x="T12" y="T13"/>
                    </a:cxn>
                  </a:cxnLst>
                  <a:rect l="0" t="0" r="r" b="b"/>
                  <a:pathLst>
                    <a:path w="23" h="14">
                      <a:moveTo>
                        <a:pt x="21" y="14"/>
                      </a:moveTo>
                      <a:cubicBezTo>
                        <a:pt x="22" y="13"/>
                        <a:pt x="21" y="12"/>
                        <a:pt x="21" y="12"/>
                      </a:cubicBezTo>
                      <a:cubicBezTo>
                        <a:pt x="18" y="8"/>
                        <a:pt x="10" y="1"/>
                        <a:pt x="0" y="5"/>
                      </a:cubicBezTo>
                      <a:cubicBezTo>
                        <a:pt x="0" y="5"/>
                        <a:pt x="0" y="5"/>
                        <a:pt x="0" y="6"/>
                      </a:cubicBezTo>
                      <a:cubicBezTo>
                        <a:pt x="0" y="5"/>
                        <a:pt x="0" y="4"/>
                        <a:pt x="1" y="4"/>
                      </a:cubicBezTo>
                      <a:cubicBezTo>
                        <a:pt x="11" y="0"/>
                        <a:pt x="19" y="7"/>
                        <a:pt x="22" y="10"/>
                      </a:cubicBezTo>
                      <a:cubicBezTo>
                        <a:pt x="23" y="11"/>
                        <a:pt x="22" y="13"/>
                        <a:pt x="21" y="14"/>
                      </a:cubicBezTo>
                      <a:close/>
                    </a:path>
                  </a:pathLst>
                </a:custGeom>
                <a:solidFill>
                  <a:srgbClr val="8E7771"/>
                </a:solidFill>
                <a:ln>
                  <a:noFill/>
                </a:ln>
              </p:spPr>
              <p:txBody>
                <a:bodyPr vert="horz" wrap="square" lIns="45720" tIns="22860" rIns="45720" bIns="22860" numCol="1" anchor="t" anchorCtr="0" compatLnSpc="1">
                  <a:prstTxWarp prst="textNoShape">
                    <a:avLst/>
                  </a:prstTxWarp>
                </a:bodyPr>
                <a:lstStyle/>
                <a:p>
                  <a:endParaRPr lang="en-US" sz="900"/>
                </a:p>
              </p:txBody>
            </p:sp>
            <p:grpSp>
              <p:nvGrpSpPr>
                <p:cNvPr id="97" name="Group 96">
                  <a:extLst>
                    <a:ext uri="{FF2B5EF4-FFF2-40B4-BE49-F238E27FC236}">
                      <a16:creationId xmlns:a16="http://schemas.microsoft.com/office/drawing/2014/main" id="{5E092EDE-3F27-E4CC-B747-FC48B78E5548}"/>
                    </a:ext>
                  </a:extLst>
                </p:cNvPr>
                <p:cNvGrpSpPr/>
                <p:nvPr/>
              </p:nvGrpSpPr>
              <p:grpSpPr>
                <a:xfrm>
                  <a:off x="656833" y="2374458"/>
                  <a:ext cx="535036" cy="227394"/>
                  <a:chOff x="4643802" y="5084415"/>
                  <a:chExt cx="511910" cy="217565"/>
                </a:xfrm>
              </p:grpSpPr>
              <p:sp>
                <p:nvSpPr>
                  <p:cNvPr id="114" name="Freeform 134">
                    <a:extLst>
                      <a:ext uri="{FF2B5EF4-FFF2-40B4-BE49-F238E27FC236}">
                        <a16:creationId xmlns:a16="http://schemas.microsoft.com/office/drawing/2014/main" id="{21B4EA94-6F62-C8E7-7F58-D9EE7CEABA91}"/>
                      </a:ext>
                    </a:extLst>
                  </p:cNvPr>
                  <p:cNvSpPr>
                    <a:spLocks/>
                  </p:cNvSpPr>
                  <p:nvPr/>
                </p:nvSpPr>
                <p:spPr bwMode="auto">
                  <a:xfrm>
                    <a:off x="4643802" y="5084415"/>
                    <a:ext cx="511910" cy="127977"/>
                  </a:xfrm>
                  <a:custGeom>
                    <a:avLst/>
                    <a:gdLst>
                      <a:gd name="T0" fmla="*/ 6 w 47"/>
                      <a:gd name="T1" fmla="*/ 12 h 12"/>
                      <a:gd name="T2" fmla="*/ 0 w 47"/>
                      <a:gd name="T3" fmla="*/ 0 h 12"/>
                      <a:gd name="T4" fmla="*/ 24 w 47"/>
                      <a:gd name="T5" fmla="*/ 1 h 12"/>
                      <a:gd name="T6" fmla="*/ 47 w 47"/>
                      <a:gd name="T7" fmla="*/ 0 h 12"/>
                      <a:gd name="T8" fmla="*/ 41 w 47"/>
                      <a:gd name="T9" fmla="*/ 12 h 12"/>
                      <a:gd name="T10" fmla="*/ 24 w 47"/>
                      <a:gd name="T11" fmla="*/ 8 h 12"/>
                      <a:gd name="T12" fmla="*/ 6 w 47"/>
                      <a:gd name="T13" fmla="*/ 12 h 12"/>
                    </a:gdLst>
                    <a:ahLst/>
                    <a:cxnLst>
                      <a:cxn ang="0">
                        <a:pos x="T0" y="T1"/>
                      </a:cxn>
                      <a:cxn ang="0">
                        <a:pos x="T2" y="T3"/>
                      </a:cxn>
                      <a:cxn ang="0">
                        <a:pos x="T4" y="T5"/>
                      </a:cxn>
                      <a:cxn ang="0">
                        <a:pos x="T6" y="T7"/>
                      </a:cxn>
                      <a:cxn ang="0">
                        <a:pos x="T8" y="T9"/>
                      </a:cxn>
                      <a:cxn ang="0">
                        <a:pos x="T10" y="T11"/>
                      </a:cxn>
                      <a:cxn ang="0">
                        <a:pos x="T12" y="T13"/>
                      </a:cxn>
                    </a:cxnLst>
                    <a:rect l="0" t="0" r="r" b="b"/>
                    <a:pathLst>
                      <a:path w="47" h="12">
                        <a:moveTo>
                          <a:pt x="6" y="12"/>
                        </a:moveTo>
                        <a:cubicBezTo>
                          <a:pt x="3" y="9"/>
                          <a:pt x="1" y="4"/>
                          <a:pt x="0" y="0"/>
                        </a:cubicBezTo>
                        <a:cubicBezTo>
                          <a:pt x="7" y="1"/>
                          <a:pt x="15" y="1"/>
                          <a:pt x="24" y="1"/>
                        </a:cubicBezTo>
                        <a:cubicBezTo>
                          <a:pt x="32" y="1"/>
                          <a:pt x="40" y="1"/>
                          <a:pt x="47" y="0"/>
                        </a:cubicBezTo>
                        <a:cubicBezTo>
                          <a:pt x="46" y="4"/>
                          <a:pt x="44" y="9"/>
                          <a:pt x="41" y="12"/>
                        </a:cubicBezTo>
                        <a:cubicBezTo>
                          <a:pt x="37" y="9"/>
                          <a:pt x="31" y="8"/>
                          <a:pt x="24" y="8"/>
                        </a:cubicBezTo>
                        <a:cubicBezTo>
                          <a:pt x="16" y="8"/>
                          <a:pt x="10" y="9"/>
                          <a:pt x="6" y="12"/>
                        </a:cubicBezTo>
                        <a:close/>
                      </a:path>
                    </a:pathLst>
                  </a:custGeom>
                  <a:solidFill>
                    <a:srgbClr val="9A32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115" name="Freeform 135">
                    <a:extLst>
                      <a:ext uri="{FF2B5EF4-FFF2-40B4-BE49-F238E27FC236}">
                        <a16:creationId xmlns:a16="http://schemas.microsoft.com/office/drawing/2014/main" id="{6FEC49FC-4569-518F-1E89-5F0BF5CC831E}"/>
                      </a:ext>
                    </a:extLst>
                  </p:cNvPr>
                  <p:cNvSpPr>
                    <a:spLocks/>
                  </p:cNvSpPr>
                  <p:nvPr/>
                </p:nvSpPr>
                <p:spPr bwMode="auto">
                  <a:xfrm>
                    <a:off x="4720589" y="5174003"/>
                    <a:ext cx="371138" cy="127977"/>
                  </a:xfrm>
                  <a:custGeom>
                    <a:avLst/>
                    <a:gdLst>
                      <a:gd name="T0" fmla="*/ 18 w 35"/>
                      <a:gd name="T1" fmla="*/ 12 h 12"/>
                      <a:gd name="T2" fmla="*/ 0 w 35"/>
                      <a:gd name="T3" fmla="*/ 4 h 12"/>
                      <a:gd name="T4" fmla="*/ 18 w 35"/>
                      <a:gd name="T5" fmla="*/ 0 h 12"/>
                      <a:gd name="T6" fmla="*/ 35 w 35"/>
                      <a:gd name="T7" fmla="*/ 4 h 12"/>
                      <a:gd name="T8" fmla="*/ 18 w 35"/>
                      <a:gd name="T9" fmla="*/ 12 h 12"/>
                    </a:gdLst>
                    <a:ahLst/>
                    <a:cxnLst>
                      <a:cxn ang="0">
                        <a:pos x="T0" y="T1"/>
                      </a:cxn>
                      <a:cxn ang="0">
                        <a:pos x="T2" y="T3"/>
                      </a:cxn>
                      <a:cxn ang="0">
                        <a:pos x="T4" y="T5"/>
                      </a:cxn>
                      <a:cxn ang="0">
                        <a:pos x="T6" y="T7"/>
                      </a:cxn>
                      <a:cxn ang="0">
                        <a:pos x="T8" y="T9"/>
                      </a:cxn>
                    </a:cxnLst>
                    <a:rect l="0" t="0" r="r" b="b"/>
                    <a:pathLst>
                      <a:path w="35" h="12">
                        <a:moveTo>
                          <a:pt x="18" y="12"/>
                        </a:moveTo>
                        <a:cubicBezTo>
                          <a:pt x="11" y="12"/>
                          <a:pt x="4" y="9"/>
                          <a:pt x="0" y="4"/>
                        </a:cubicBezTo>
                        <a:cubicBezTo>
                          <a:pt x="4" y="1"/>
                          <a:pt x="10" y="0"/>
                          <a:pt x="18" y="0"/>
                        </a:cubicBezTo>
                        <a:cubicBezTo>
                          <a:pt x="25" y="0"/>
                          <a:pt x="31" y="1"/>
                          <a:pt x="35" y="4"/>
                        </a:cubicBezTo>
                        <a:cubicBezTo>
                          <a:pt x="31" y="9"/>
                          <a:pt x="25" y="12"/>
                          <a:pt x="18" y="12"/>
                        </a:cubicBezTo>
                        <a:close/>
                      </a:path>
                    </a:pathLst>
                  </a:custGeom>
                  <a:solidFill>
                    <a:srgbClr val="C455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grpSp>
            <p:sp>
              <p:nvSpPr>
                <p:cNvPr id="98" name="Freeform 159">
                  <a:extLst>
                    <a:ext uri="{FF2B5EF4-FFF2-40B4-BE49-F238E27FC236}">
                      <a16:creationId xmlns:a16="http://schemas.microsoft.com/office/drawing/2014/main" id="{0C85BB68-AEAC-5381-8065-D0B6E2D4D290}"/>
                    </a:ext>
                  </a:extLst>
                </p:cNvPr>
                <p:cNvSpPr>
                  <a:spLocks noEditPoints="1"/>
                </p:cNvSpPr>
                <p:nvPr/>
              </p:nvSpPr>
              <p:spPr bwMode="auto">
                <a:xfrm>
                  <a:off x="437297" y="1868170"/>
                  <a:ext cx="383932" cy="319948"/>
                </a:xfrm>
                <a:custGeom>
                  <a:avLst/>
                  <a:gdLst>
                    <a:gd name="T0" fmla="*/ 17 w 36"/>
                    <a:gd name="T1" fmla="*/ 30 h 30"/>
                    <a:gd name="T2" fmla="*/ 17 w 36"/>
                    <a:gd name="T3" fmla="*/ 30 h 30"/>
                    <a:gd name="T4" fmla="*/ 17 w 36"/>
                    <a:gd name="T5" fmla="*/ 30 h 30"/>
                    <a:gd name="T6" fmla="*/ 17 w 36"/>
                    <a:gd name="T7" fmla="*/ 30 h 30"/>
                    <a:gd name="T8" fmla="*/ 16 w 36"/>
                    <a:gd name="T9" fmla="*/ 30 h 30"/>
                    <a:gd name="T10" fmla="*/ 16 w 36"/>
                    <a:gd name="T11" fmla="*/ 30 h 30"/>
                    <a:gd name="T12" fmla="*/ 16 w 36"/>
                    <a:gd name="T13" fmla="*/ 30 h 30"/>
                    <a:gd name="T14" fmla="*/ 35 w 36"/>
                    <a:gd name="T15" fmla="*/ 15 h 30"/>
                    <a:gd name="T16" fmla="*/ 17 w 36"/>
                    <a:gd name="T17" fmla="*/ 30 h 30"/>
                    <a:gd name="T18" fmla="*/ 35 w 36"/>
                    <a:gd name="T19" fmla="*/ 15 h 30"/>
                    <a:gd name="T20" fmla="*/ 35 w 36"/>
                    <a:gd name="T21" fmla="*/ 14 h 30"/>
                    <a:gd name="T22" fmla="*/ 35 w 36"/>
                    <a:gd name="T23" fmla="*/ 15 h 30"/>
                    <a:gd name="T24" fmla="*/ 35 w 36"/>
                    <a:gd name="T25" fmla="*/ 14 h 30"/>
                    <a:gd name="T26" fmla="*/ 14 w 36"/>
                    <a:gd name="T27" fmla="*/ 0 h 30"/>
                    <a:gd name="T28" fmla="*/ 14 w 36"/>
                    <a:gd name="T29" fmla="*/ 0 h 30"/>
                    <a:gd name="T30" fmla="*/ 18 w 36"/>
                    <a:gd name="T31" fmla="*/ 1 h 30"/>
                    <a:gd name="T32" fmla="*/ 18 w 36"/>
                    <a:gd name="T33" fmla="*/ 1 h 30"/>
                    <a:gd name="T34" fmla="*/ 34 w 36"/>
                    <a:gd name="T35" fmla="*/ 6 h 30"/>
                    <a:gd name="T36" fmla="*/ 36 w 36"/>
                    <a:gd name="T37" fmla="*/ 11 h 30"/>
                    <a:gd name="T38" fmla="*/ 34 w 36"/>
                    <a:gd name="T39" fmla="*/ 6 h 30"/>
                    <a:gd name="T40" fmla="*/ 18 w 36"/>
                    <a:gd name="T41" fmla="*/ 1 h 30"/>
                    <a:gd name="T42" fmla="*/ 18 w 36"/>
                    <a:gd name="T43" fmla="*/ 1 h 30"/>
                    <a:gd name="T44" fmla="*/ 14 w 36"/>
                    <a:gd name="T45" fmla="*/ 0 h 30"/>
                    <a:gd name="T46" fmla="*/ 14 w 36"/>
                    <a:gd name="T47" fmla="*/ 0 h 30"/>
                    <a:gd name="T48" fmla="*/ 13 w 36"/>
                    <a:gd name="T49" fmla="*/ 0 h 30"/>
                    <a:gd name="T50" fmla="*/ 7 w 36"/>
                    <a:gd name="T51" fmla="*/ 1 h 30"/>
                    <a:gd name="T52" fmla="*/ 1 w 36"/>
                    <a:gd name="T53" fmla="*/ 7 h 30"/>
                    <a:gd name="T54" fmla="*/ 0 w 36"/>
                    <a:gd name="T55" fmla="*/ 13 h 30"/>
                    <a:gd name="T56" fmla="*/ 1 w 36"/>
                    <a:gd name="T57" fmla="*/ 7 h 30"/>
                    <a:gd name="T58" fmla="*/ 7 w 36"/>
                    <a:gd name="T59" fmla="*/ 1 h 30"/>
                    <a:gd name="T60" fmla="*/ 13 w 36"/>
                    <a:gd name="T61" fmla="*/ 0 h 30"/>
                    <a:gd name="T62" fmla="*/ 13 w 36"/>
                    <a:gd name="T63" fmla="*/ 0 h 30"/>
                    <a:gd name="T64" fmla="*/ 13 w 36"/>
                    <a:gd name="T65" fmla="*/ 0 h 30"/>
                    <a:gd name="T66" fmla="*/ 13 w 36"/>
                    <a:gd name="T67" fmla="*/ 0 h 30"/>
                    <a:gd name="T68" fmla="*/ 13 w 36"/>
                    <a:gd name="T69"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6" h="30">
                      <a:moveTo>
                        <a:pt x="17" y="30"/>
                      </a:moveTo>
                      <a:cubicBezTo>
                        <a:pt x="17" y="30"/>
                        <a:pt x="17" y="30"/>
                        <a:pt x="17" y="30"/>
                      </a:cubicBezTo>
                      <a:cubicBezTo>
                        <a:pt x="17" y="30"/>
                        <a:pt x="17" y="30"/>
                        <a:pt x="17" y="30"/>
                      </a:cubicBezTo>
                      <a:cubicBezTo>
                        <a:pt x="17" y="30"/>
                        <a:pt x="17" y="30"/>
                        <a:pt x="17" y="30"/>
                      </a:cubicBezTo>
                      <a:moveTo>
                        <a:pt x="16" y="30"/>
                      </a:moveTo>
                      <a:cubicBezTo>
                        <a:pt x="16" y="30"/>
                        <a:pt x="16" y="30"/>
                        <a:pt x="16" y="30"/>
                      </a:cubicBezTo>
                      <a:cubicBezTo>
                        <a:pt x="16" y="30"/>
                        <a:pt x="16" y="30"/>
                        <a:pt x="16" y="30"/>
                      </a:cubicBezTo>
                      <a:moveTo>
                        <a:pt x="35" y="15"/>
                      </a:moveTo>
                      <a:cubicBezTo>
                        <a:pt x="32" y="24"/>
                        <a:pt x="29" y="30"/>
                        <a:pt x="17" y="30"/>
                      </a:cubicBezTo>
                      <a:cubicBezTo>
                        <a:pt x="29" y="30"/>
                        <a:pt x="32" y="24"/>
                        <a:pt x="35" y="15"/>
                      </a:cubicBezTo>
                      <a:moveTo>
                        <a:pt x="35" y="14"/>
                      </a:moveTo>
                      <a:cubicBezTo>
                        <a:pt x="35" y="14"/>
                        <a:pt x="35" y="14"/>
                        <a:pt x="35" y="15"/>
                      </a:cubicBezTo>
                      <a:cubicBezTo>
                        <a:pt x="35" y="14"/>
                        <a:pt x="35" y="14"/>
                        <a:pt x="35" y="14"/>
                      </a:cubicBezTo>
                      <a:moveTo>
                        <a:pt x="14" y="0"/>
                      </a:moveTo>
                      <a:cubicBezTo>
                        <a:pt x="14" y="0"/>
                        <a:pt x="14" y="0"/>
                        <a:pt x="14" y="0"/>
                      </a:cubicBezTo>
                      <a:cubicBezTo>
                        <a:pt x="15" y="1"/>
                        <a:pt x="17" y="1"/>
                        <a:pt x="18" y="1"/>
                      </a:cubicBezTo>
                      <a:cubicBezTo>
                        <a:pt x="18" y="1"/>
                        <a:pt x="18" y="1"/>
                        <a:pt x="18" y="1"/>
                      </a:cubicBezTo>
                      <a:cubicBezTo>
                        <a:pt x="24" y="1"/>
                        <a:pt x="31" y="2"/>
                        <a:pt x="34" y="6"/>
                      </a:cubicBezTo>
                      <a:cubicBezTo>
                        <a:pt x="35" y="8"/>
                        <a:pt x="36" y="9"/>
                        <a:pt x="36" y="11"/>
                      </a:cubicBezTo>
                      <a:cubicBezTo>
                        <a:pt x="36" y="9"/>
                        <a:pt x="35" y="8"/>
                        <a:pt x="34" y="6"/>
                      </a:cubicBezTo>
                      <a:cubicBezTo>
                        <a:pt x="31" y="2"/>
                        <a:pt x="24" y="1"/>
                        <a:pt x="18" y="1"/>
                      </a:cubicBezTo>
                      <a:cubicBezTo>
                        <a:pt x="18" y="1"/>
                        <a:pt x="18" y="1"/>
                        <a:pt x="18" y="1"/>
                      </a:cubicBezTo>
                      <a:cubicBezTo>
                        <a:pt x="17" y="1"/>
                        <a:pt x="15" y="1"/>
                        <a:pt x="14" y="0"/>
                      </a:cubicBezTo>
                      <a:cubicBezTo>
                        <a:pt x="14" y="0"/>
                        <a:pt x="14" y="0"/>
                        <a:pt x="14" y="0"/>
                      </a:cubicBezTo>
                      <a:moveTo>
                        <a:pt x="13" y="0"/>
                      </a:moveTo>
                      <a:cubicBezTo>
                        <a:pt x="10" y="0"/>
                        <a:pt x="8" y="1"/>
                        <a:pt x="7" y="1"/>
                      </a:cubicBezTo>
                      <a:cubicBezTo>
                        <a:pt x="3" y="2"/>
                        <a:pt x="2" y="5"/>
                        <a:pt x="1" y="7"/>
                      </a:cubicBezTo>
                      <a:cubicBezTo>
                        <a:pt x="1" y="9"/>
                        <a:pt x="0" y="11"/>
                        <a:pt x="0" y="13"/>
                      </a:cubicBezTo>
                      <a:cubicBezTo>
                        <a:pt x="0" y="11"/>
                        <a:pt x="1" y="9"/>
                        <a:pt x="1" y="7"/>
                      </a:cubicBezTo>
                      <a:cubicBezTo>
                        <a:pt x="2" y="5"/>
                        <a:pt x="3" y="2"/>
                        <a:pt x="7" y="1"/>
                      </a:cubicBezTo>
                      <a:cubicBezTo>
                        <a:pt x="8" y="1"/>
                        <a:pt x="10" y="0"/>
                        <a:pt x="13" y="0"/>
                      </a:cubicBezTo>
                      <a:moveTo>
                        <a:pt x="13" y="0"/>
                      </a:moveTo>
                      <a:cubicBezTo>
                        <a:pt x="13" y="0"/>
                        <a:pt x="13" y="0"/>
                        <a:pt x="13" y="0"/>
                      </a:cubicBezTo>
                      <a:cubicBezTo>
                        <a:pt x="13" y="0"/>
                        <a:pt x="13" y="0"/>
                        <a:pt x="13" y="0"/>
                      </a:cubicBezTo>
                      <a:cubicBezTo>
                        <a:pt x="13" y="0"/>
                        <a:pt x="13" y="0"/>
                        <a:pt x="13" y="0"/>
                      </a:cubicBezTo>
                    </a:path>
                  </a:pathLst>
                </a:custGeom>
                <a:solidFill>
                  <a:srgbClr val="4B4A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99" name="Freeform 31687">
                  <a:extLst>
                    <a:ext uri="{FF2B5EF4-FFF2-40B4-BE49-F238E27FC236}">
                      <a16:creationId xmlns:a16="http://schemas.microsoft.com/office/drawing/2014/main" id="{04250B87-7B91-9E95-10EB-BA3C62245DB1}"/>
                    </a:ext>
                  </a:extLst>
                </p:cNvPr>
                <p:cNvSpPr>
                  <a:spLocks/>
                </p:cNvSpPr>
                <p:nvPr/>
              </p:nvSpPr>
              <p:spPr bwMode="auto">
                <a:xfrm>
                  <a:off x="512390" y="2216472"/>
                  <a:ext cx="168068" cy="75131"/>
                </a:xfrm>
                <a:custGeom>
                  <a:avLst/>
                  <a:gdLst>
                    <a:gd name="T0" fmla="*/ 11 w 11"/>
                    <a:gd name="T1" fmla="*/ 3 h 7"/>
                    <a:gd name="T2" fmla="*/ 6 w 11"/>
                    <a:gd name="T3" fmla="*/ 7 h 7"/>
                    <a:gd name="T4" fmla="*/ 0 w 11"/>
                    <a:gd name="T5" fmla="*/ 4 h 7"/>
                    <a:gd name="T6" fmla="*/ 5 w 11"/>
                    <a:gd name="T7" fmla="*/ 0 h 7"/>
                    <a:gd name="T8" fmla="*/ 11 w 11"/>
                    <a:gd name="T9" fmla="*/ 3 h 7"/>
                  </a:gdLst>
                  <a:ahLst/>
                  <a:cxnLst>
                    <a:cxn ang="0">
                      <a:pos x="T0" y="T1"/>
                    </a:cxn>
                    <a:cxn ang="0">
                      <a:pos x="T2" y="T3"/>
                    </a:cxn>
                    <a:cxn ang="0">
                      <a:pos x="T4" y="T5"/>
                    </a:cxn>
                    <a:cxn ang="0">
                      <a:pos x="T6" y="T7"/>
                    </a:cxn>
                    <a:cxn ang="0">
                      <a:pos x="T8" y="T9"/>
                    </a:cxn>
                  </a:cxnLst>
                  <a:rect l="0" t="0" r="r" b="b"/>
                  <a:pathLst>
                    <a:path w="11" h="7">
                      <a:moveTo>
                        <a:pt x="11" y="3"/>
                      </a:moveTo>
                      <a:cubicBezTo>
                        <a:pt x="11" y="5"/>
                        <a:pt x="8" y="6"/>
                        <a:pt x="6" y="7"/>
                      </a:cubicBezTo>
                      <a:cubicBezTo>
                        <a:pt x="3" y="7"/>
                        <a:pt x="0" y="6"/>
                        <a:pt x="0" y="4"/>
                      </a:cubicBezTo>
                      <a:cubicBezTo>
                        <a:pt x="0" y="2"/>
                        <a:pt x="2" y="0"/>
                        <a:pt x="5" y="0"/>
                      </a:cubicBezTo>
                      <a:cubicBezTo>
                        <a:pt x="8" y="0"/>
                        <a:pt x="11" y="1"/>
                        <a:pt x="11" y="3"/>
                      </a:cubicBezTo>
                      <a:close/>
                    </a:path>
                  </a:pathLst>
                </a:custGeom>
                <a:solidFill>
                  <a:srgbClr val="FF9D78"/>
                </a:solidFill>
                <a:ln>
                  <a:noFill/>
                </a:ln>
              </p:spPr>
              <p:txBody>
                <a:bodyPr vert="horz" wrap="square" lIns="45720" tIns="22860" rIns="45720" bIns="22860" numCol="1" anchor="t" anchorCtr="0" compatLnSpc="1">
                  <a:prstTxWarp prst="textNoShape">
                    <a:avLst/>
                  </a:prstTxWarp>
                </a:bodyPr>
                <a:lstStyle/>
                <a:p>
                  <a:endParaRPr lang="en-US" sz="900"/>
                </a:p>
              </p:txBody>
            </p:sp>
            <p:grpSp>
              <p:nvGrpSpPr>
                <p:cNvPr id="100" name="Group 99">
                  <a:extLst>
                    <a:ext uri="{FF2B5EF4-FFF2-40B4-BE49-F238E27FC236}">
                      <a16:creationId xmlns:a16="http://schemas.microsoft.com/office/drawing/2014/main" id="{C7A338B5-E13E-F088-F7BB-E2CD5ABBBB37}"/>
                    </a:ext>
                  </a:extLst>
                </p:cNvPr>
                <p:cNvGrpSpPr/>
                <p:nvPr/>
              </p:nvGrpSpPr>
              <p:grpSpPr>
                <a:xfrm>
                  <a:off x="1056893" y="1833312"/>
                  <a:ext cx="194939" cy="292410"/>
                  <a:chOff x="766791" y="7239466"/>
                  <a:chExt cx="549950" cy="824928"/>
                </a:xfrm>
              </p:grpSpPr>
              <p:sp>
                <p:nvSpPr>
                  <p:cNvPr id="110" name="Freeform 31692">
                    <a:extLst>
                      <a:ext uri="{FF2B5EF4-FFF2-40B4-BE49-F238E27FC236}">
                        <a16:creationId xmlns:a16="http://schemas.microsoft.com/office/drawing/2014/main" id="{FD64667B-2E58-1A15-6560-69AF403A0F9C}"/>
                      </a:ext>
                    </a:extLst>
                  </p:cNvPr>
                  <p:cNvSpPr>
                    <a:spLocks/>
                  </p:cNvSpPr>
                  <p:nvPr/>
                </p:nvSpPr>
                <p:spPr bwMode="auto">
                  <a:xfrm>
                    <a:off x="766791" y="7239466"/>
                    <a:ext cx="549950" cy="797437"/>
                  </a:xfrm>
                  <a:custGeom>
                    <a:avLst/>
                    <a:gdLst>
                      <a:gd name="T0" fmla="*/ 1 w 18"/>
                      <a:gd name="T1" fmla="*/ 12 h 25"/>
                      <a:gd name="T2" fmla="*/ 13 w 18"/>
                      <a:gd name="T3" fmla="*/ 2 h 25"/>
                      <a:gd name="T4" fmla="*/ 16 w 18"/>
                      <a:gd name="T5" fmla="*/ 17 h 25"/>
                      <a:gd name="T6" fmla="*/ 6 w 18"/>
                      <a:gd name="T7" fmla="*/ 23 h 25"/>
                      <a:gd name="T8" fmla="*/ 1 w 18"/>
                      <a:gd name="T9" fmla="*/ 12 h 25"/>
                    </a:gdLst>
                    <a:ahLst/>
                    <a:cxnLst>
                      <a:cxn ang="0">
                        <a:pos x="T0" y="T1"/>
                      </a:cxn>
                      <a:cxn ang="0">
                        <a:pos x="T2" y="T3"/>
                      </a:cxn>
                      <a:cxn ang="0">
                        <a:pos x="T4" y="T5"/>
                      </a:cxn>
                      <a:cxn ang="0">
                        <a:pos x="T6" y="T7"/>
                      </a:cxn>
                      <a:cxn ang="0">
                        <a:pos x="T8" y="T9"/>
                      </a:cxn>
                    </a:cxnLst>
                    <a:rect l="0" t="0" r="r" b="b"/>
                    <a:pathLst>
                      <a:path w="18" h="25">
                        <a:moveTo>
                          <a:pt x="1" y="12"/>
                        </a:moveTo>
                        <a:cubicBezTo>
                          <a:pt x="3" y="4"/>
                          <a:pt x="8" y="0"/>
                          <a:pt x="13" y="2"/>
                        </a:cubicBezTo>
                        <a:cubicBezTo>
                          <a:pt x="17" y="3"/>
                          <a:pt x="18" y="10"/>
                          <a:pt x="16" y="17"/>
                        </a:cubicBezTo>
                        <a:cubicBezTo>
                          <a:pt x="14" y="25"/>
                          <a:pt x="11" y="25"/>
                          <a:pt x="6" y="23"/>
                        </a:cubicBezTo>
                        <a:cubicBezTo>
                          <a:pt x="2" y="21"/>
                          <a:pt x="0" y="19"/>
                          <a:pt x="1" y="12"/>
                        </a:cubicBezTo>
                        <a:close/>
                      </a:path>
                    </a:pathLst>
                  </a:custGeom>
                  <a:solidFill>
                    <a:srgbClr val="B96C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111" name="Freeform 31693">
                    <a:extLst>
                      <a:ext uri="{FF2B5EF4-FFF2-40B4-BE49-F238E27FC236}">
                        <a16:creationId xmlns:a16="http://schemas.microsoft.com/office/drawing/2014/main" id="{EDF1CFB0-8CDE-A836-E7AF-DE1F4B6B9C8F}"/>
                      </a:ext>
                    </a:extLst>
                  </p:cNvPr>
                  <p:cNvSpPr>
                    <a:spLocks/>
                  </p:cNvSpPr>
                  <p:nvPr/>
                </p:nvSpPr>
                <p:spPr bwMode="auto">
                  <a:xfrm>
                    <a:off x="766791" y="7294463"/>
                    <a:ext cx="549950" cy="769931"/>
                  </a:xfrm>
                  <a:custGeom>
                    <a:avLst/>
                    <a:gdLst>
                      <a:gd name="T0" fmla="*/ 1 w 18"/>
                      <a:gd name="T1" fmla="*/ 12 h 25"/>
                      <a:gd name="T2" fmla="*/ 13 w 18"/>
                      <a:gd name="T3" fmla="*/ 2 h 25"/>
                      <a:gd name="T4" fmla="*/ 16 w 18"/>
                      <a:gd name="T5" fmla="*/ 18 h 25"/>
                      <a:gd name="T6" fmla="*/ 7 w 18"/>
                      <a:gd name="T7" fmla="*/ 23 h 25"/>
                      <a:gd name="T8" fmla="*/ 1 w 18"/>
                      <a:gd name="T9" fmla="*/ 12 h 25"/>
                    </a:gdLst>
                    <a:ahLst/>
                    <a:cxnLst>
                      <a:cxn ang="0">
                        <a:pos x="T0" y="T1"/>
                      </a:cxn>
                      <a:cxn ang="0">
                        <a:pos x="T2" y="T3"/>
                      </a:cxn>
                      <a:cxn ang="0">
                        <a:pos x="T4" y="T5"/>
                      </a:cxn>
                      <a:cxn ang="0">
                        <a:pos x="T6" y="T7"/>
                      </a:cxn>
                      <a:cxn ang="0">
                        <a:pos x="T8" y="T9"/>
                      </a:cxn>
                    </a:cxnLst>
                    <a:rect l="0" t="0" r="r" b="b"/>
                    <a:pathLst>
                      <a:path w="18" h="25">
                        <a:moveTo>
                          <a:pt x="1" y="12"/>
                        </a:moveTo>
                        <a:cubicBezTo>
                          <a:pt x="3" y="5"/>
                          <a:pt x="8" y="0"/>
                          <a:pt x="13" y="2"/>
                        </a:cubicBezTo>
                        <a:cubicBezTo>
                          <a:pt x="17" y="4"/>
                          <a:pt x="18" y="11"/>
                          <a:pt x="16" y="18"/>
                        </a:cubicBezTo>
                        <a:cubicBezTo>
                          <a:pt x="15" y="25"/>
                          <a:pt x="11" y="25"/>
                          <a:pt x="7" y="23"/>
                        </a:cubicBezTo>
                        <a:cubicBezTo>
                          <a:pt x="2" y="22"/>
                          <a:pt x="0" y="20"/>
                          <a:pt x="1" y="12"/>
                        </a:cubicBezTo>
                        <a:close/>
                      </a:path>
                    </a:pathLst>
                  </a:custGeom>
                  <a:solidFill>
                    <a:srgbClr val="FFF8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112" name="Freeform 31697">
                    <a:extLst>
                      <a:ext uri="{FF2B5EF4-FFF2-40B4-BE49-F238E27FC236}">
                        <a16:creationId xmlns:a16="http://schemas.microsoft.com/office/drawing/2014/main" id="{D35B64ED-4443-B215-CFC7-B811AC461EAB}"/>
                      </a:ext>
                    </a:extLst>
                  </p:cNvPr>
                  <p:cNvSpPr>
                    <a:spLocks/>
                  </p:cNvSpPr>
                  <p:nvPr/>
                </p:nvSpPr>
                <p:spPr bwMode="auto">
                  <a:xfrm>
                    <a:off x="849274" y="7541949"/>
                    <a:ext cx="357477" cy="439961"/>
                  </a:xfrm>
                  <a:custGeom>
                    <a:avLst/>
                    <a:gdLst>
                      <a:gd name="T0" fmla="*/ 0 w 11"/>
                      <a:gd name="T1" fmla="*/ 7 h 15"/>
                      <a:gd name="T2" fmla="*/ 6 w 11"/>
                      <a:gd name="T3" fmla="*/ 1 h 15"/>
                      <a:gd name="T4" fmla="*/ 11 w 11"/>
                      <a:gd name="T5" fmla="*/ 8 h 15"/>
                      <a:gd name="T6" fmla="*/ 5 w 11"/>
                      <a:gd name="T7" fmla="*/ 14 h 15"/>
                      <a:gd name="T8" fmla="*/ 0 w 11"/>
                      <a:gd name="T9" fmla="*/ 7 h 15"/>
                    </a:gdLst>
                    <a:ahLst/>
                    <a:cxnLst>
                      <a:cxn ang="0">
                        <a:pos x="T0" y="T1"/>
                      </a:cxn>
                      <a:cxn ang="0">
                        <a:pos x="T2" y="T3"/>
                      </a:cxn>
                      <a:cxn ang="0">
                        <a:pos x="T4" y="T5"/>
                      </a:cxn>
                      <a:cxn ang="0">
                        <a:pos x="T6" y="T7"/>
                      </a:cxn>
                      <a:cxn ang="0">
                        <a:pos x="T8" y="T9"/>
                      </a:cxn>
                    </a:cxnLst>
                    <a:rect l="0" t="0" r="r" b="b"/>
                    <a:pathLst>
                      <a:path w="11" h="15">
                        <a:moveTo>
                          <a:pt x="0" y="7"/>
                        </a:moveTo>
                        <a:cubicBezTo>
                          <a:pt x="0" y="3"/>
                          <a:pt x="3" y="0"/>
                          <a:pt x="6" y="1"/>
                        </a:cubicBezTo>
                        <a:cubicBezTo>
                          <a:pt x="9" y="1"/>
                          <a:pt x="11" y="4"/>
                          <a:pt x="11" y="8"/>
                        </a:cubicBezTo>
                        <a:cubicBezTo>
                          <a:pt x="10" y="12"/>
                          <a:pt x="8" y="15"/>
                          <a:pt x="5" y="14"/>
                        </a:cubicBezTo>
                        <a:cubicBezTo>
                          <a:pt x="2" y="14"/>
                          <a:pt x="0" y="11"/>
                          <a:pt x="0" y="7"/>
                        </a:cubicBezTo>
                        <a:close/>
                      </a:path>
                    </a:pathLst>
                  </a:custGeom>
                  <a:solidFill>
                    <a:srgbClr val="83AD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113" name="Freeform 31698">
                    <a:extLst>
                      <a:ext uri="{FF2B5EF4-FFF2-40B4-BE49-F238E27FC236}">
                        <a16:creationId xmlns:a16="http://schemas.microsoft.com/office/drawing/2014/main" id="{A75BD5C4-49B9-3636-E4DA-965B15961F46}"/>
                      </a:ext>
                    </a:extLst>
                  </p:cNvPr>
                  <p:cNvSpPr>
                    <a:spLocks/>
                  </p:cNvSpPr>
                  <p:nvPr/>
                </p:nvSpPr>
                <p:spPr bwMode="auto">
                  <a:xfrm>
                    <a:off x="959265" y="7596943"/>
                    <a:ext cx="109990" cy="109989"/>
                  </a:xfrm>
                  <a:custGeom>
                    <a:avLst/>
                    <a:gdLst>
                      <a:gd name="T0" fmla="*/ 0 w 4"/>
                      <a:gd name="T1" fmla="*/ 2 h 4"/>
                      <a:gd name="T2" fmla="*/ 2 w 4"/>
                      <a:gd name="T3" fmla="*/ 0 h 4"/>
                      <a:gd name="T4" fmla="*/ 4 w 4"/>
                      <a:gd name="T5" fmla="*/ 2 h 4"/>
                      <a:gd name="T6" fmla="*/ 2 w 4"/>
                      <a:gd name="T7" fmla="*/ 4 h 4"/>
                      <a:gd name="T8" fmla="*/ 0 w 4"/>
                      <a:gd name="T9" fmla="*/ 2 h 4"/>
                    </a:gdLst>
                    <a:ahLst/>
                    <a:cxnLst>
                      <a:cxn ang="0">
                        <a:pos x="T0" y="T1"/>
                      </a:cxn>
                      <a:cxn ang="0">
                        <a:pos x="T2" y="T3"/>
                      </a:cxn>
                      <a:cxn ang="0">
                        <a:pos x="T4" y="T5"/>
                      </a:cxn>
                      <a:cxn ang="0">
                        <a:pos x="T6" y="T7"/>
                      </a:cxn>
                      <a:cxn ang="0">
                        <a:pos x="T8" y="T9"/>
                      </a:cxn>
                    </a:cxnLst>
                    <a:rect l="0" t="0" r="r" b="b"/>
                    <a:pathLst>
                      <a:path w="4" h="4">
                        <a:moveTo>
                          <a:pt x="0" y="2"/>
                        </a:moveTo>
                        <a:cubicBezTo>
                          <a:pt x="0" y="1"/>
                          <a:pt x="1" y="0"/>
                          <a:pt x="2" y="0"/>
                        </a:cubicBezTo>
                        <a:cubicBezTo>
                          <a:pt x="3" y="0"/>
                          <a:pt x="4" y="1"/>
                          <a:pt x="4" y="2"/>
                        </a:cubicBezTo>
                        <a:cubicBezTo>
                          <a:pt x="4" y="4"/>
                          <a:pt x="3" y="4"/>
                          <a:pt x="2" y="4"/>
                        </a:cubicBezTo>
                        <a:cubicBezTo>
                          <a:pt x="1" y="4"/>
                          <a:pt x="0" y="3"/>
                          <a:pt x="0" y="2"/>
                        </a:cubicBezTo>
                        <a:close/>
                      </a:path>
                    </a:pathLst>
                  </a:custGeom>
                  <a:solidFill>
                    <a:srgbClr val="AFD1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grpSp>
            <p:grpSp>
              <p:nvGrpSpPr>
                <p:cNvPr id="101" name="Group 100">
                  <a:extLst>
                    <a:ext uri="{FF2B5EF4-FFF2-40B4-BE49-F238E27FC236}">
                      <a16:creationId xmlns:a16="http://schemas.microsoft.com/office/drawing/2014/main" id="{7D5A9A7C-BA50-A6ED-ECF2-8D21E90E9D00}"/>
                    </a:ext>
                  </a:extLst>
                </p:cNvPr>
                <p:cNvGrpSpPr/>
                <p:nvPr/>
              </p:nvGrpSpPr>
              <p:grpSpPr>
                <a:xfrm>
                  <a:off x="559092" y="1829781"/>
                  <a:ext cx="221682" cy="282665"/>
                  <a:chOff x="-360617" y="7129477"/>
                  <a:chExt cx="659942" cy="797437"/>
                </a:xfrm>
              </p:grpSpPr>
              <p:sp>
                <p:nvSpPr>
                  <p:cNvPr id="106" name="Freeform 31690">
                    <a:extLst>
                      <a:ext uri="{FF2B5EF4-FFF2-40B4-BE49-F238E27FC236}">
                        <a16:creationId xmlns:a16="http://schemas.microsoft.com/office/drawing/2014/main" id="{0EB8A9C5-5C35-0042-847D-C5FC8084DCE7}"/>
                      </a:ext>
                    </a:extLst>
                  </p:cNvPr>
                  <p:cNvSpPr>
                    <a:spLocks/>
                  </p:cNvSpPr>
                  <p:nvPr/>
                </p:nvSpPr>
                <p:spPr bwMode="auto">
                  <a:xfrm>
                    <a:off x="-360617" y="7129477"/>
                    <a:ext cx="632453" cy="769931"/>
                  </a:xfrm>
                  <a:custGeom>
                    <a:avLst/>
                    <a:gdLst>
                      <a:gd name="T0" fmla="*/ 2 w 20"/>
                      <a:gd name="T1" fmla="*/ 17 h 25"/>
                      <a:gd name="T2" fmla="*/ 9 w 20"/>
                      <a:gd name="T3" fmla="*/ 2 h 25"/>
                      <a:gd name="T4" fmla="*/ 19 w 20"/>
                      <a:gd name="T5" fmla="*/ 13 h 25"/>
                      <a:gd name="T6" fmla="*/ 11 w 20"/>
                      <a:gd name="T7" fmla="*/ 24 h 25"/>
                      <a:gd name="T8" fmla="*/ 2 w 20"/>
                      <a:gd name="T9" fmla="*/ 17 h 25"/>
                    </a:gdLst>
                    <a:ahLst/>
                    <a:cxnLst>
                      <a:cxn ang="0">
                        <a:pos x="T0" y="T1"/>
                      </a:cxn>
                      <a:cxn ang="0">
                        <a:pos x="T2" y="T3"/>
                      </a:cxn>
                      <a:cxn ang="0">
                        <a:pos x="T4" y="T5"/>
                      </a:cxn>
                      <a:cxn ang="0">
                        <a:pos x="T6" y="T7"/>
                      </a:cxn>
                      <a:cxn ang="0">
                        <a:pos x="T8" y="T9"/>
                      </a:cxn>
                    </a:cxnLst>
                    <a:rect l="0" t="0" r="r" b="b"/>
                    <a:pathLst>
                      <a:path w="20" h="25">
                        <a:moveTo>
                          <a:pt x="2" y="17"/>
                        </a:moveTo>
                        <a:cubicBezTo>
                          <a:pt x="0" y="10"/>
                          <a:pt x="4" y="3"/>
                          <a:pt x="9" y="2"/>
                        </a:cubicBezTo>
                        <a:cubicBezTo>
                          <a:pt x="14" y="0"/>
                          <a:pt x="18" y="6"/>
                          <a:pt x="19" y="13"/>
                        </a:cubicBezTo>
                        <a:cubicBezTo>
                          <a:pt x="20" y="20"/>
                          <a:pt x="17" y="22"/>
                          <a:pt x="11" y="24"/>
                        </a:cubicBezTo>
                        <a:cubicBezTo>
                          <a:pt x="6" y="25"/>
                          <a:pt x="3" y="25"/>
                          <a:pt x="2" y="17"/>
                        </a:cubicBezTo>
                        <a:close/>
                      </a:path>
                    </a:pathLst>
                  </a:custGeom>
                  <a:solidFill>
                    <a:srgbClr val="B96C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107" name="Freeform 31691">
                    <a:extLst>
                      <a:ext uri="{FF2B5EF4-FFF2-40B4-BE49-F238E27FC236}">
                        <a16:creationId xmlns:a16="http://schemas.microsoft.com/office/drawing/2014/main" id="{26E1206B-B3E7-A269-C797-FA247E88F6ED}"/>
                      </a:ext>
                    </a:extLst>
                  </p:cNvPr>
                  <p:cNvSpPr>
                    <a:spLocks/>
                  </p:cNvSpPr>
                  <p:nvPr/>
                </p:nvSpPr>
                <p:spPr bwMode="auto">
                  <a:xfrm>
                    <a:off x="-305621" y="7156983"/>
                    <a:ext cx="604946" cy="769931"/>
                  </a:xfrm>
                  <a:custGeom>
                    <a:avLst/>
                    <a:gdLst>
                      <a:gd name="T0" fmla="*/ 1 w 20"/>
                      <a:gd name="T1" fmla="*/ 17 h 25"/>
                      <a:gd name="T2" fmla="*/ 9 w 20"/>
                      <a:gd name="T3" fmla="*/ 2 h 25"/>
                      <a:gd name="T4" fmla="*/ 19 w 20"/>
                      <a:gd name="T5" fmla="*/ 13 h 25"/>
                      <a:gd name="T6" fmla="*/ 11 w 20"/>
                      <a:gd name="T7" fmla="*/ 24 h 25"/>
                      <a:gd name="T8" fmla="*/ 1 w 20"/>
                      <a:gd name="T9" fmla="*/ 17 h 25"/>
                    </a:gdLst>
                    <a:ahLst/>
                    <a:cxnLst>
                      <a:cxn ang="0">
                        <a:pos x="T0" y="T1"/>
                      </a:cxn>
                      <a:cxn ang="0">
                        <a:pos x="T2" y="T3"/>
                      </a:cxn>
                      <a:cxn ang="0">
                        <a:pos x="T4" y="T5"/>
                      </a:cxn>
                      <a:cxn ang="0">
                        <a:pos x="T6" y="T7"/>
                      </a:cxn>
                      <a:cxn ang="0">
                        <a:pos x="T8" y="T9"/>
                      </a:cxn>
                    </a:cxnLst>
                    <a:rect l="0" t="0" r="r" b="b"/>
                    <a:pathLst>
                      <a:path w="20" h="25">
                        <a:moveTo>
                          <a:pt x="1" y="17"/>
                        </a:moveTo>
                        <a:cubicBezTo>
                          <a:pt x="0" y="10"/>
                          <a:pt x="4" y="3"/>
                          <a:pt x="9" y="2"/>
                        </a:cubicBezTo>
                        <a:cubicBezTo>
                          <a:pt x="14" y="0"/>
                          <a:pt x="18" y="6"/>
                          <a:pt x="19" y="13"/>
                        </a:cubicBezTo>
                        <a:cubicBezTo>
                          <a:pt x="20" y="20"/>
                          <a:pt x="17" y="22"/>
                          <a:pt x="11" y="24"/>
                        </a:cubicBezTo>
                        <a:cubicBezTo>
                          <a:pt x="6" y="25"/>
                          <a:pt x="3" y="25"/>
                          <a:pt x="1" y="17"/>
                        </a:cubicBezTo>
                        <a:close/>
                      </a:path>
                    </a:pathLst>
                  </a:custGeom>
                  <a:solidFill>
                    <a:srgbClr val="FFF8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108" name="Freeform 31696">
                    <a:extLst>
                      <a:ext uri="{FF2B5EF4-FFF2-40B4-BE49-F238E27FC236}">
                        <a16:creationId xmlns:a16="http://schemas.microsoft.com/office/drawing/2014/main" id="{E9E39940-B278-0559-4154-4F878016EED4}"/>
                      </a:ext>
                    </a:extLst>
                  </p:cNvPr>
                  <p:cNvSpPr>
                    <a:spLocks/>
                  </p:cNvSpPr>
                  <p:nvPr/>
                </p:nvSpPr>
                <p:spPr bwMode="auto">
                  <a:xfrm>
                    <a:off x="-168125" y="7431957"/>
                    <a:ext cx="302482" cy="412472"/>
                  </a:xfrm>
                  <a:custGeom>
                    <a:avLst/>
                    <a:gdLst>
                      <a:gd name="T0" fmla="*/ 0 w 10"/>
                      <a:gd name="T1" fmla="*/ 6 h 13"/>
                      <a:gd name="T2" fmla="*/ 5 w 10"/>
                      <a:gd name="T3" fmla="*/ 0 h 13"/>
                      <a:gd name="T4" fmla="*/ 10 w 10"/>
                      <a:gd name="T5" fmla="*/ 7 h 13"/>
                      <a:gd name="T6" fmla="*/ 5 w 10"/>
                      <a:gd name="T7" fmla="*/ 13 h 13"/>
                      <a:gd name="T8" fmla="*/ 0 w 10"/>
                      <a:gd name="T9" fmla="*/ 6 h 13"/>
                    </a:gdLst>
                    <a:ahLst/>
                    <a:cxnLst>
                      <a:cxn ang="0">
                        <a:pos x="T0" y="T1"/>
                      </a:cxn>
                      <a:cxn ang="0">
                        <a:pos x="T2" y="T3"/>
                      </a:cxn>
                      <a:cxn ang="0">
                        <a:pos x="T4" y="T5"/>
                      </a:cxn>
                      <a:cxn ang="0">
                        <a:pos x="T6" y="T7"/>
                      </a:cxn>
                      <a:cxn ang="0">
                        <a:pos x="T8" y="T9"/>
                      </a:cxn>
                    </a:cxnLst>
                    <a:rect l="0" t="0" r="r" b="b"/>
                    <a:pathLst>
                      <a:path w="10" h="13">
                        <a:moveTo>
                          <a:pt x="0" y="6"/>
                        </a:moveTo>
                        <a:cubicBezTo>
                          <a:pt x="0" y="3"/>
                          <a:pt x="2" y="0"/>
                          <a:pt x="5" y="0"/>
                        </a:cubicBezTo>
                        <a:cubicBezTo>
                          <a:pt x="8" y="0"/>
                          <a:pt x="10" y="3"/>
                          <a:pt x="10" y="7"/>
                        </a:cubicBezTo>
                        <a:cubicBezTo>
                          <a:pt x="10" y="10"/>
                          <a:pt x="7" y="13"/>
                          <a:pt x="5" y="13"/>
                        </a:cubicBezTo>
                        <a:cubicBezTo>
                          <a:pt x="2" y="13"/>
                          <a:pt x="0" y="10"/>
                          <a:pt x="0" y="6"/>
                        </a:cubicBezTo>
                        <a:close/>
                      </a:path>
                    </a:pathLst>
                  </a:custGeom>
                  <a:solidFill>
                    <a:srgbClr val="83AD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109" name="Freeform 31699">
                    <a:extLst>
                      <a:ext uri="{FF2B5EF4-FFF2-40B4-BE49-F238E27FC236}">
                        <a16:creationId xmlns:a16="http://schemas.microsoft.com/office/drawing/2014/main" id="{7C365195-6D9C-859F-2C46-151121A3E882}"/>
                      </a:ext>
                    </a:extLst>
                  </p:cNvPr>
                  <p:cNvSpPr>
                    <a:spLocks/>
                  </p:cNvSpPr>
                  <p:nvPr/>
                </p:nvSpPr>
                <p:spPr bwMode="auto">
                  <a:xfrm>
                    <a:off x="-113130" y="7459447"/>
                    <a:ext cx="137496" cy="137496"/>
                  </a:xfrm>
                  <a:custGeom>
                    <a:avLst/>
                    <a:gdLst>
                      <a:gd name="T0" fmla="*/ 0 w 4"/>
                      <a:gd name="T1" fmla="*/ 2 h 4"/>
                      <a:gd name="T2" fmla="*/ 2 w 4"/>
                      <a:gd name="T3" fmla="*/ 0 h 4"/>
                      <a:gd name="T4" fmla="*/ 4 w 4"/>
                      <a:gd name="T5" fmla="*/ 2 h 4"/>
                      <a:gd name="T6" fmla="*/ 2 w 4"/>
                      <a:gd name="T7" fmla="*/ 4 h 4"/>
                      <a:gd name="T8" fmla="*/ 0 w 4"/>
                      <a:gd name="T9" fmla="*/ 2 h 4"/>
                    </a:gdLst>
                    <a:ahLst/>
                    <a:cxnLst>
                      <a:cxn ang="0">
                        <a:pos x="T0" y="T1"/>
                      </a:cxn>
                      <a:cxn ang="0">
                        <a:pos x="T2" y="T3"/>
                      </a:cxn>
                      <a:cxn ang="0">
                        <a:pos x="T4" y="T5"/>
                      </a:cxn>
                      <a:cxn ang="0">
                        <a:pos x="T6" y="T7"/>
                      </a:cxn>
                      <a:cxn ang="0">
                        <a:pos x="T8" y="T9"/>
                      </a:cxn>
                    </a:cxnLst>
                    <a:rect l="0" t="0" r="r" b="b"/>
                    <a:pathLst>
                      <a:path w="4" h="4">
                        <a:moveTo>
                          <a:pt x="0" y="2"/>
                        </a:moveTo>
                        <a:cubicBezTo>
                          <a:pt x="0" y="1"/>
                          <a:pt x="1" y="0"/>
                          <a:pt x="2" y="0"/>
                        </a:cubicBezTo>
                        <a:cubicBezTo>
                          <a:pt x="3" y="0"/>
                          <a:pt x="4" y="1"/>
                          <a:pt x="4" y="2"/>
                        </a:cubicBezTo>
                        <a:cubicBezTo>
                          <a:pt x="4" y="4"/>
                          <a:pt x="3" y="4"/>
                          <a:pt x="2" y="4"/>
                        </a:cubicBezTo>
                        <a:cubicBezTo>
                          <a:pt x="1" y="4"/>
                          <a:pt x="0" y="3"/>
                          <a:pt x="0" y="2"/>
                        </a:cubicBezTo>
                        <a:close/>
                      </a:path>
                    </a:pathLst>
                  </a:custGeom>
                  <a:solidFill>
                    <a:srgbClr val="AFD1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grpSp>
            <p:sp>
              <p:nvSpPr>
                <p:cNvPr id="102" name="Freeform 31687">
                  <a:extLst>
                    <a:ext uri="{FF2B5EF4-FFF2-40B4-BE49-F238E27FC236}">
                      <a16:creationId xmlns:a16="http://schemas.microsoft.com/office/drawing/2014/main" id="{9DA5A1BB-E845-8423-165B-2FE442C98BA6}"/>
                    </a:ext>
                  </a:extLst>
                </p:cNvPr>
                <p:cNvSpPr>
                  <a:spLocks/>
                </p:cNvSpPr>
                <p:nvPr/>
              </p:nvSpPr>
              <p:spPr bwMode="auto">
                <a:xfrm flipH="1">
                  <a:off x="1103702" y="2195323"/>
                  <a:ext cx="200791" cy="64793"/>
                </a:xfrm>
                <a:custGeom>
                  <a:avLst/>
                  <a:gdLst>
                    <a:gd name="T0" fmla="*/ 11 w 11"/>
                    <a:gd name="T1" fmla="*/ 3 h 7"/>
                    <a:gd name="T2" fmla="*/ 6 w 11"/>
                    <a:gd name="T3" fmla="*/ 7 h 7"/>
                    <a:gd name="T4" fmla="*/ 0 w 11"/>
                    <a:gd name="T5" fmla="*/ 4 h 7"/>
                    <a:gd name="T6" fmla="*/ 5 w 11"/>
                    <a:gd name="T7" fmla="*/ 0 h 7"/>
                    <a:gd name="T8" fmla="*/ 11 w 11"/>
                    <a:gd name="T9" fmla="*/ 3 h 7"/>
                  </a:gdLst>
                  <a:ahLst/>
                  <a:cxnLst>
                    <a:cxn ang="0">
                      <a:pos x="T0" y="T1"/>
                    </a:cxn>
                    <a:cxn ang="0">
                      <a:pos x="T2" y="T3"/>
                    </a:cxn>
                    <a:cxn ang="0">
                      <a:pos x="T4" y="T5"/>
                    </a:cxn>
                    <a:cxn ang="0">
                      <a:pos x="T6" y="T7"/>
                    </a:cxn>
                    <a:cxn ang="0">
                      <a:pos x="T8" y="T9"/>
                    </a:cxn>
                  </a:cxnLst>
                  <a:rect l="0" t="0" r="r" b="b"/>
                  <a:pathLst>
                    <a:path w="11" h="7">
                      <a:moveTo>
                        <a:pt x="11" y="3"/>
                      </a:moveTo>
                      <a:cubicBezTo>
                        <a:pt x="11" y="5"/>
                        <a:pt x="8" y="6"/>
                        <a:pt x="6" y="7"/>
                      </a:cubicBezTo>
                      <a:cubicBezTo>
                        <a:pt x="3" y="7"/>
                        <a:pt x="0" y="6"/>
                        <a:pt x="0" y="4"/>
                      </a:cubicBezTo>
                      <a:cubicBezTo>
                        <a:pt x="0" y="2"/>
                        <a:pt x="2" y="0"/>
                        <a:pt x="5" y="0"/>
                      </a:cubicBezTo>
                      <a:cubicBezTo>
                        <a:pt x="8" y="0"/>
                        <a:pt x="11" y="1"/>
                        <a:pt x="11" y="3"/>
                      </a:cubicBezTo>
                      <a:close/>
                    </a:path>
                  </a:pathLst>
                </a:custGeom>
                <a:solidFill>
                  <a:srgbClr val="FF9D78"/>
                </a:solidFill>
                <a:ln>
                  <a:noFill/>
                </a:ln>
              </p:spPr>
              <p:txBody>
                <a:bodyPr vert="horz" wrap="square" lIns="45720" tIns="22860" rIns="45720" bIns="22860" numCol="1" anchor="t" anchorCtr="0" compatLnSpc="1">
                  <a:prstTxWarp prst="textNoShape">
                    <a:avLst/>
                  </a:prstTxWarp>
                </a:bodyPr>
                <a:lstStyle/>
                <a:p>
                  <a:endParaRPr lang="en-US" sz="900"/>
                </a:p>
              </p:txBody>
            </p:sp>
            <p:sp>
              <p:nvSpPr>
                <p:cNvPr id="103" name="Freeform 383">
                  <a:extLst>
                    <a:ext uri="{FF2B5EF4-FFF2-40B4-BE49-F238E27FC236}">
                      <a16:creationId xmlns:a16="http://schemas.microsoft.com/office/drawing/2014/main" id="{F4E4F276-6F34-7CEB-D8C8-51E39CE7F827}"/>
                    </a:ext>
                  </a:extLst>
                </p:cNvPr>
                <p:cNvSpPr>
                  <a:spLocks/>
                </p:cNvSpPr>
                <p:nvPr/>
              </p:nvSpPr>
              <p:spPr bwMode="auto">
                <a:xfrm flipH="1">
                  <a:off x="271771" y="1319160"/>
                  <a:ext cx="1364741" cy="710052"/>
                </a:xfrm>
                <a:custGeom>
                  <a:avLst/>
                  <a:gdLst>
                    <a:gd name="connsiteX0" fmla="*/ 649769 w 1364741"/>
                    <a:gd name="connsiteY0" fmla="*/ 0 h 710052"/>
                    <a:gd name="connsiteX1" fmla="*/ 34563 w 1364741"/>
                    <a:gd name="connsiteY1" fmla="*/ 132755 h 710052"/>
                    <a:gd name="connsiteX2" fmla="*/ 0 w 1364741"/>
                    <a:gd name="connsiteY2" fmla="*/ 152901 h 710052"/>
                    <a:gd name="connsiteX3" fmla="*/ 11432 w 1364741"/>
                    <a:gd name="connsiteY3" fmla="*/ 165070 h 710052"/>
                    <a:gd name="connsiteX4" fmla="*/ 71258 w 1364741"/>
                    <a:gd name="connsiteY4" fmla="*/ 212881 h 710052"/>
                    <a:gd name="connsiteX5" fmla="*/ 74150 w 1364741"/>
                    <a:gd name="connsiteY5" fmla="*/ 214518 h 710052"/>
                    <a:gd name="connsiteX6" fmla="*/ 72594 w 1364741"/>
                    <a:gd name="connsiteY6" fmla="*/ 222947 h 710052"/>
                    <a:gd name="connsiteX7" fmla="*/ 122083 w 1364741"/>
                    <a:gd name="connsiteY7" fmla="*/ 688329 h 710052"/>
                    <a:gd name="connsiteX8" fmla="*/ 219463 w 1364741"/>
                    <a:gd name="connsiteY8" fmla="*/ 274678 h 710052"/>
                    <a:gd name="connsiteX9" fmla="*/ 251743 w 1364741"/>
                    <a:gd name="connsiteY9" fmla="*/ 271521 h 710052"/>
                    <a:gd name="connsiteX10" fmla="*/ 268437 w 1364741"/>
                    <a:gd name="connsiteY10" fmla="*/ 267433 h 710052"/>
                    <a:gd name="connsiteX11" fmla="*/ 315785 w 1364741"/>
                    <a:gd name="connsiteY11" fmla="*/ 270728 h 710052"/>
                    <a:gd name="connsiteX12" fmla="*/ 549159 w 1364741"/>
                    <a:gd name="connsiteY12" fmla="*/ 247991 h 710052"/>
                    <a:gd name="connsiteX13" fmla="*/ 599620 w 1364741"/>
                    <a:gd name="connsiteY13" fmla="*/ 233318 h 710052"/>
                    <a:gd name="connsiteX14" fmla="*/ 614726 w 1364741"/>
                    <a:gd name="connsiteY14" fmla="*/ 232121 h 710052"/>
                    <a:gd name="connsiteX15" fmla="*/ 910345 w 1364741"/>
                    <a:gd name="connsiteY15" fmla="*/ 219706 h 710052"/>
                    <a:gd name="connsiteX16" fmla="*/ 1174858 w 1364741"/>
                    <a:gd name="connsiteY16" fmla="*/ 308025 h 710052"/>
                    <a:gd name="connsiteX17" fmla="*/ 1290924 w 1364741"/>
                    <a:gd name="connsiteY17" fmla="*/ 707576 h 710052"/>
                    <a:gd name="connsiteX18" fmla="*/ 1329599 w 1364741"/>
                    <a:gd name="connsiteY18" fmla="*/ 547773 h 710052"/>
                    <a:gd name="connsiteX19" fmla="*/ 1343229 w 1364741"/>
                    <a:gd name="connsiteY19" fmla="*/ 478360 h 710052"/>
                    <a:gd name="connsiteX20" fmla="*/ 1364741 w 1364741"/>
                    <a:gd name="connsiteY20" fmla="*/ 364627 h 710052"/>
                    <a:gd name="connsiteX21" fmla="*/ 1362678 w 1364741"/>
                    <a:gd name="connsiteY21" fmla="*/ 190015 h 710052"/>
                    <a:gd name="connsiteX22" fmla="*/ 1362651 w 1364741"/>
                    <a:gd name="connsiteY22" fmla="*/ 189688 h 710052"/>
                    <a:gd name="connsiteX23" fmla="*/ 1264975 w 1364741"/>
                    <a:gd name="connsiteY23" fmla="*/ 132755 h 710052"/>
                    <a:gd name="connsiteX24" fmla="*/ 649769 w 1364741"/>
                    <a:gd name="connsiteY24" fmla="*/ 0 h 710052"/>
                    <a:gd name="connsiteX0" fmla="*/ 649769 w 1364741"/>
                    <a:gd name="connsiteY0" fmla="*/ 0 h 710052"/>
                    <a:gd name="connsiteX1" fmla="*/ 34563 w 1364741"/>
                    <a:gd name="connsiteY1" fmla="*/ 132755 h 710052"/>
                    <a:gd name="connsiteX2" fmla="*/ 0 w 1364741"/>
                    <a:gd name="connsiteY2" fmla="*/ 152901 h 710052"/>
                    <a:gd name="connsiteX3" fmla="*/ 11432 w 1364741"/>
                    <a:gd name="connsiteY3" fmla="*/ 165070 h 710052"/>
                    <a:gd name="connsiteX4" fmla="*/ 71258 w 1364741"/>
                    <a:gd name="connsiteY4" fmla="*/ 212881 h 710052"/>
                    <a:gd name="connsiteX5" fmla="*/ 74150 w 1364741"/>
                    <a:gd name="connsiteY5" fmla="*/ 214518 h 710052"/>
                    <a:gd name="connsiteX6" fmla="*/ 72594 w 1364741"/>
                    <a:gd name="connsiteY6" fmla="*/ 222947 h 710052"/>
                    <a:gd name="connsiteX7" fmla="*/ 122083 w 1364741"/>
                    <a:gd name="connsiteY7" fmla="*/ 688329 h 710052"/>
                    <a:gd name="connsiteX8" fmla="*/ 219463 w 1364741"/>
                    <a:gd name="connsiteY8" fmla="*/ 274678 h 710052"/>
                    <a:gd name="connsiteX9" fmla="*/ 251743 w 1364741"/>
                    <a:gd name="connsiteY9" fmla="*/ 271521 h 710052"/>
                    <a:gd name="connsiteX10" fmla="*/ 268437 w 1364741"/>
                    <a:gd name="connsiteY10" fmla="*/ 267433 h 710052"/>
                    <a:gd name="connsiteX11" fmla="*/ 315785 w 1364741"/>
                    <a:gd name="connsiteY11" fmla="*/ 270728 h 710052"/>
                    <a:gd name="connsiteX12" fmla="*/ 549159 w 1364741"/>
                    <a:gd name="connsiteY12" fmla="*/ 247991 h 710052"/>
                    <a:gd name="connsiteX13" fmla="*/ 599620 w 1364741"/>
                    <a:gd name="connsiteY13" fmla="*/ 233318 h 710052"/>
                    <a:gd name="connsiteX14" fmla="*/ 614726 w 1364741"/>
                    <a:gd name="connsiteY14" fmla="*/ 232121 h 710052"/>
                    <a:gd name="connsiteX15" fmla="*/ 910345 w 1364741"/>
                    <a:gd name="connsiteY15" fmla="*/ 219706 h 710052"/>
                    <a:gd name="connsiteX16" fmla="*/ 1174858 w 1364741"/>
                    <a:gd name="connsiteY16" fmla="*/ 308025 h 710052"/>
                    <a:gd name="connsiteX17" fmla="*/ 1290924 w 1364741"/>
                    <a:gd name="connsiteY17" fmla="*/ 707576 h 710052"/>
                    <a:gd name="connsiteX18" fmla="*/ 1329599 w 1364741"/>
                    <a:gd name="connsiteY18" fmla="*/ 547773 h 710052"/>
                    <a:gd name="connsiteX19" fmla="*/ 1343229 w 1364741"/>
                    <a:gd name="connsiteY19" fmla="*/ 478360 h 710052"/>
                    <a:gd name="connsiteX20" fmla="*/ 1364741 w 1364741"/>
                    <a:gd name="connsiteY20" fmla="*/ 364627 h 710052"/>
                    <a:gd name="connsiteX21" fmla="*/ 1362678 w 1364741"/>
                    <a:gd name="connsiteY21" fmla="*/ 190015 h 710052"/>
                    <a:gd name="connsiteX22" fmla="*/ 1298256 w 1364741"/>
                    <a:gd name="connsiteY22" fmla="*/ 202567 h 710052"/>
                    <a:gd name="connsiteX23" fmla="*/ 1264975 w 1364741"/>
                    <a:gd name="connsiteY23" fmla="*/ 132755 h 710052"/>
                    <a:gd name="connsiteX24" fmla="*/ 649769 w 1364741"/>
                    <a:gd name="connsiteY24" fmla="*/ 0 h 710052"/>
                    <a:gd name="connsiteX0" fmla="*/ 649769 w 1364741"/>
                    <a:gd name="connsiteY0" fmla="*/ 0 h 710052"/>
                    <a:gd name="connsiteX1" fmla="*/ 34563 w 1364741"/>
                    <a:gd name="connsiteY1" fmla="*/ 132755 h 710052"/>
                    <a:gd name="connsiteX2" fmla="*/ 0 w 1364741"/>
                    <a:gd name="connsiteY2" fmla="*/ 152901 h 710052"/>
                    <a:gd name="connsiteX3" fmla="*/ 11432 w 1364741"/>
                    <a:gd name="connsiteY3" fmla="*/ 165070 h 710052"/>
                    <a:gd name="connsiteX4" fmla="*/ 71258 w 1364741"/>
                    <a:gd name="connsiteY4" fmla="*/ 212881 h 710052"/>
                    <a:gd name="connsiteX5" fmla="*/ 74150 w 1364741"/>
                    <a:gd name="connsiteY5" fmla="*/ 214518 h 710052"/>
                    <a:gd name="connsiteX6" fmla="*/ 72594 w 1364741"/>
                    <a:gd name="connsiteY6" fmla="*/ 222947 h 710052"/>
                    <a:gd name="connsiteX7" fmla="*/ 122083 w 1364741"/>
                    <a:gd name="connsiteY7" fmla="*/ 688329 h 710052"/>
                    <a:gd name="connsiteX8" fmla="*/ 219463 w 1364741"/>
                    <a:gd name="connsiteY8" fmla="*/ 274678 h 710052"/>
                    <a:gd name="connsiteX9" fmla="*/ 251743 w 1364741"/>
                    <a:gd name="connsiteY9" fmla="*/ 271521 h 710052"/>
                    <a:gd name="connsiteX10" fmla="*/ 268437 w 1364741"/>
                    <a:gd name="connsiteY10" fmla="*/ 267433 h 710052"/>
                    <a:gd name="connsiteX11" fmla="*/ 315785 w 1364741"/>
                    <a:gd name="connsiteY11" fmla="*/ 270728 h 710052"/>
                    <a:gd name="connsiteX12" fmla="*/ 549159 w 1364741"/>
                    <a:gd name="connsiteY12" fmla="*/ 247991 h 710052"/>
                    <a:gd name="connsiteX13" fmla="*/ 599620 w 1364741"/>
                    <a:gd name="connsiteY13" fmla="*/ 233318 h 710052"/>
                    <a:gd name="connsiteX14" fmla="*/ 614726 w 1364741"/>
                    <a:gd name="connsiteY14" fmla="*/ 232121 h 710052"/>
                    <a:gd name="connsiteX15" fmla="*/ 910345 w 1364741"/>
                    <a:gd name="connsiteY15" fmla="*/ 219706 h 710052"/>
                    <a:gd name="connsiteX16" fmla="*/ 1174858 w 1364741"/>
                    <a:gd name="connsiteY16" fmla="*/ 308025 h 710052"/>
                    <a:gd name="connsiteX17" fmla="*/ 1290924 w 1364741"/>
                    <a:gd name="connsiteY17" fmla="*/ 707576 h 710052"/>
                    <a:gd name="connsiteX18" fmla="*/ 1329599 w 1364741"/>
                    <a:gd name="connsiteY18" fmla="*/ 547773 h 710052"/>
                    <a:gd name="connsiteX19" fmla="*/ 1343229 w 1364741"/>
                    <a:gd name="connsiteY19" fmla="*/ 478360 h 710052"/>
                    <a:gd name="connsiteX20" fmla="*/ 1364741 w 1364741"/>
                    <a:gd name="connsiteY20" fmla="*/ 364627 h 710052"/>
                    <a:gd name="connsiteX21" fmla="*/ 1298256 w 1364741"/>
                    <a:gd name="connsiteY21" fmla="*/ 202567 h 710052"/>
                    <a:gd name="connsiteX22" fmla="*/ 1264975 w 1364741"/>
                    <a:gd name="connsiteY22" fmla="*/ 132755 h 710052"/>
                    <a:gd name="connsiteX23" fmla="*/ 649769 w 1364741"/>
                    <a:gd name="connsiteY23" fmla="*/ 0 h 710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364741" h="710052">
                      <a:moveTo>
                        <a:pt x="649769" y="0"/>
                      </a:moveTo>
                      <a:cubicBezTo>
                        <a:pt x="421883" y="0"/>
                        <a:pt x="210177" y="48940"/>
                        <a:pt x="34563" y="132755"/>
                      </a:cubicBezTo>
                      <a:lnTo>
                        <a:pt x="0" y="152901"/>
                      </a:lnTo>
                      <a:lnTo>
                        <a:pt x="11432" y="165070"/>
                      </a:lnTo>
                      <a:cubicBezTo>
                        <a:pt x="27936" y="181700"/>
                        <a:pt x="48566" y="198330"/>
                        <a:pt x="71258" y="212881"/>
                      </a:cubicBezTo>
                      <a:lnTo>
                        <a:pt x="74150" y="214518"/>
                      </a:lnTo>
                      <a:lnTo>
                        <a:pt x="72594" y="222947"/>
                      </a:lnTo>
                      <a:cubicBezTo>
                        <a:pt x="50527" y="401941"/>
                        <a:pt x="122083" y="688329"/>
                        <a:pt x="122083" y="688329"/>
                      </a:cubicBezTo>
                      <a:cubicBezTo>
                        <a:pt x="208689" y="553705"/>
                        <a:pt x="219463" y="274678"/>
                        <a:pt x="219463" y="274678"/>
                      </a:cubicBezTo>
                      <a:cubicBezTo>
                        <a:pt x="230272" y="274678"/>
                        <a:pt x="241089" y="273475"/>
                        <a:pt x="251743" y="271521"/>
                      </a:cubicBezTo>
                      <a:lnTo>
                        <a:pt x="268437" y="267433"/>
                      </a:lnTo>
                      <a:lnTo>
                        <a:pt x="315785" y="270728"/>
                      </a:lnTo>
                      <a:cubicBezTo>
                        <a:pt x="393920" y="273716"/>
                        <a:pt x="473086" y="266830"/>
                        <a:pt x="549159" y="247991"/>
                      </a:cubicBezTo>
                      <a:lnTo>
                        <a:pt x="599620" y="233318"/>
                      </a:lnTo>
                      <a:lnTo>
                        <a:pt x="614726" y="232121"/>
                      </a:lnTo>
                      <a:cubicBezTo>
                        <a:pt x="726070" y="223213"/>
                        <a:pt x="840651" y="214525"/>
                        <a:pt x="910345" y="219706"/>
                      </a:cubicBezTo>
                      <a:cubicBezTo>
                        <a:pt x="1049733" y="230067"/>
                        <a:pt x="1109772" y="244475"/>
                        <a:pt x="1174858" y="308025"/>
                      </a:cubicBezTo>
                      <a:cubicBezTo>
                        <a:pt x="1228868" y="519637"/>
                        <a:pt x="1261999" y="683585"/>
                        <a:pt x="1290924" y="707576"/>
                      </a:cubicBezTo>
                      <a:cubicBezTo>
                        <a:pt x="1312618" y="725570"/>
                        <a:pt x="1315578" y="642780"/>
                        <a:pt x="1329599" y="547773"/>
                      </a:cubicBezTo>
                      <a:lnTo>
                        <a:pt x="1343229" y="478360"/>
                      </a:lnTo>
                      <a:lnTo>
                        <a:pt x="1364741" y="364627"/>
                      </a:lnTo>
                      <a:cubicBezTo>
                        <a:pt x="1357246" y="318662"/>
                        <a:pt x="1314884" y="241212"/>
                        <a:pt x="1298256" y="202567"/>
                      </a:cubicBezTo>
                      <a:cubicBezTo>
                        <a:pt x="1265697" y="183589"/>
                        <a:pt x="1297534" y="151733"/>
                        <a:pt x="1264975" y="132755"/>
                      </a:cubicBezTo>
                      <a:cubicBezTo>
                        <a:pt x="1089361" y="48940"/>
                        <a:pt x="877656" y="0"/>
                        <a:pt x="649769" y="0"/>
                      </a:cubicBezTo>
                      <a:close/>
                    </a:path>
                  </a:pathLst>
                </a:custGeom>
                <a:solidFill>
                  <a:srgbClr val="5A4945"/>
                </a:solidFill>
                <a:ln>
                  <a:noFill/>
                </a:ln>
              </p:spPr>
              <p:txBody>
                <a:bodyPr vert="horz" wrap="square" lIns="45720" tIns="22860" rIns="45720" bIns="22860" numCol="1" anchor="t" anchorCtr="0" compatLnSpc="1">
                  <a:prstTxWarp prst="textNoShape">
                    <a:avLst/>
                  </a:prstTxWarp>
                  <a:noAutofit/>
                </a:bodyPr>
                <a:lstStyle/>
                <a:p>
                  <a:endParaRPr lang="en-US" sz="900"/>
                </a:p>
              </p:txBody>
            </p:sp>
            <p:sp>
              <p:nvSpPr>
                <p:cNvPr id="104" name="Freeform 384">
                  <a:extLst>
                    <a:ext uri="{FF2B5EF4-FFF2-40B4-BE49-F238E27FC236}">
                      <a16:creationId xmlns:a16="http://schemas.microsoft.com/office/drawing/2014/main" id="{A6ABBA8B-A0E9-DEA5-B3C2-7D296087832A}"/>
                    </a:ext>
                  </a:extLst>
                </p:cNvPr>
                <p:cNvSpPr>
                  <a:spLocks/>
                </p:cNvSpPr>
                <p:nvPr/>
              </p:nvSpPr>
              <p:spPr bwMode="auto">
                <a:xfrm rot="967563" flipH="1">
                  <a:off x="334362" y="934202"/>
                  <a:ext cx="1338436" cy="1121848"/>
                </a:xfrm>
                <a:custGeom>
                  <a:avLst/>
                  <a:gdLst>
                    <a:gd name="connsiteX0" fmla="*/ 822876 w 1503164"/>
                    <a:gd name="connsiteY0" fmla="*/ 26563 h 1259919"/>
                    <a:gd name="connsiteX1" fmla="*/ 781368 w 1503164"/>
                    <a:gd name="connsiteY1" fmla="*/ 17194 h 1259919"/>
                    <a:gd name="connsiteX2" fmla="*/ 587700 w 1503164"/>
                    <a:gd name="connsiteY2" fmla="*/ 68776 h 1259919"/>
                    <a:gd name="connsiteX3" fmla="*/ 432765 w 1503164"/>
                    <a:gd name="connsiteY3" fmla="*/ 0 h 1259919"/>
                    <a:gd name="connsiteX4" fmla="*/ 303653 w 1503164"/>
                    <a:gd name="connsiteY4" fmla="*/ 85970 h 1259919"/>
                    <a:gd name="connsiteX5" fmla="*/ 97073 w 1503164"/>
                    <a:gd name="connsiteY5" fmla="*/ 68776 h 1259919"/>
                    <a:gd name="connsiteX6" fmla="*/ 85347 w 1503164"/>
                    <a:gd name="connsiteY6" fmla="*/ 78853 h 1259919"/>
                    <a:gd name="connsiteX7" fmla="*/ 71906 w 1503164"/>
                    <a:gd name="connsiteY7" fmla="*/ 84951 h 1259919"/>
                    <a:gd name="connsiteX8" fmla="*/ 125810 w 1503164"/>
                    <a:gd name="connsiteY8" fmla="*/ 626120 h 1259919"/>
                    <a:gd name="connsiteX9" fmla="*/ 1160588 w 1503164"/>
                    <a:gd name="connsiteY9" fmla="*/ 652798 h 1259919"/>
                    <a:gd name="connsiteX10" fmla="*/ 1361511 w 1503164"/>
                    <a:gd name="connsiteY10" fmla="*/ 1255902 h 1259919"/>
                    <a:gd name="connsiteX11" fmla="*/ 1394728 w 1503164"/>
                    <a:gd name="connsiteY11" fmla="*/ 507067 h 1259919"/>
                    <a:gd name="connsiteX12" fmla="*/ 1376329 w 1503164"/>
                    <a:gd name="connsiteY12" fmla="*/ 489415 h 1259919"/>
                    <a:gd name="connsiteX13" fmla="*/ 1410754 w 1503164"/>
                    <a:gd name="connsiteY13" fmla="*/ 464331 h 1259919"/>
                    <a:gd name="connsiteX14" fmla="*/ 1433916 w 1503164"/>
                    <a:gd name="connsiteY14" fmla="*/ 416251 h 1259919"/>
                    <a:gd name="connsiteX15" fmla="*/ 1341930 w 1503164"/>
                    <a:gd name="connsiteY15" fmla="*/ 441550 h 1259919"/>
                    <a:gd name="connsiteX16" fmla="*/ 1329783 w 1503164"/>
                    <a:gd name="connsiteY16" fmla="*/ 448271 h 1259919"/>
                    <a:gd name="connsiteX17" fmla="*/ 1301709 w 1503164"/>
                    <a:gd name="connsiteY17" fmla="*/ 430929 h 1259919"/>
                    <a:gd name="connsiteX18" fmla="*/ 1313300 w 1503164"/>
                    <a:gd name="connsiteY18" fmla="*/ 417596 h 1259919"/>
                    <a:gd name="connsiteX19" fmla="*/ 1405008 w 1503164"/>
                    <a:gd name="connsiteY19" fmla="*/ 223382 h 1259919"/>
                    <a:gd name="connsiteX20" fmla="*/ 1267870 w 1503164"/>
                    <a:gd name="connsiteY20" fmla="*/ 368243 h 1259919"/>
                    <a:gd name="connsiteX21" fmla="*/ 1259400 w 1503164"/>
                    <a:gd name="connsiteY21" fmla="*/ 384364 h 1259919"/>
                    <a:gd name="connsiteX22" fmla="*/ 1244665 w 1503164"/>
                    <a:gd name="connsiteY22" fmla="*/ 350945 h 1259919"/>
                    <a:gd name="connsiteX23" fmla="*/ 1151293 w 1503164"/>
                    <a:gd name="connsiteY23" fmla="*/ 261915 h 1259919"/>
                    <a:gd name="connsiteX24" fmla="*/ 1145735 w 1503164"/>
                    <a:gd name="connsiteY24" fmla="*/ 259255 h 1259919"/>
                    <a:gd name="connsiteX25" fmla="*/ 1147926 w 1503164"/>
                    <a:gd name="connsiteY25" fmla="*/ 233865 h 1259919"/>
                    <a:gd name="connsiteX26" fmla="*/ 1000859 w 1503164"/>
                    <a:gd name="connsiteY26" fmla="*/ 111761 h 1259919"/>
                    <a:gd name="connsiteX27" fmla="*/ 884658 w 1503164"/>
                    <a:gd name="connsiteY27" fmla="*/ 120358 h 1259919"/>
                    <a:gd name="connsiteX28" fmla="*/ 822876 w 1503164"/>
                    <a:gd name="connsiteY28" fmla="*/ 26563 h 1259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503164" h="1259919">
                      <a:moveTo>
                        <a:pt x="822876" y="26563"/>
                      </a:moveTo>
                      <a:cubicBezTo>
                        <a:pt x="811225" y="22567"/>
                        <a:pt x="797507" y="19343"/>
                        <a:pt x="781368" y="17194"/>
                      </a:cubicBezTo>
                      <a:cubicBezTo>
                        <a:pt x="652256" y="0"/>
                        <a:pt x="587700" y="68776"/>
                        <a:pt x="587700" y="68776"/>
                      </a:cubicBezTo>
                      <a:cubicBezTo>
                        <a:pt x="587700" y="68776"/>
                        <a:pt x="548966" y="0"/>
                        <a:pt x="432765" y="0"/>
                      </a:cubicBezTo>
                      <a:cubicBezTo>
                        <a:pt x="316564" y="8597"/>
                        <a:pt x="303653" y="85970"/>
                        <a:pt x="303653" y="85970"/>
                      </a:cubicBezTo>
                      <a:cubicBezTo>
                        <a:pt x="303653" y="85970"/>
                        <a:pt x="226185" y="0"/>
                        <a:pt x="97073" y="68776"/>
                      </a:cubicBezTo>
                      <a:lnTo>
                        <a:pt x="85347" y="78853"/>
                      </a:lnTo>
                      <a:lnTo>
                        <a:pt x="71906" y="84951"/>
                      </a:lnTo>
                      <a:cubicBezTo>
                        <a:pt x="6890" y="138271"/>
                        <a:pt x="-72200" y="364491"/>
                        <a:pt x="125810" y="626120"/>
                      </a:cubicBezTo>
                      <a:cubicBezTo>
                        <a:pt x="352106" y="925126"/>
                        <a:pt x="1006657" y="608292"/>
                        <a:pt x="1160588" y="652798"/>
                      </a:cubicBezTo>
                      <a:cubicBezTo>
                        <a:pt x="1328566" y="720830"/>
                        <a:pt x="1270497" y="1210122"/>
                        <a:pt x="1361511" y="1255902"/>
                      </a:cubicBezTo>
                      <a:cubicBezTo>
                        <a:pt x="1436602" y="1311676"/>
                        <a:pt x="1619775" y="772788"/>
                        <a:pt x="1394728" y="507067"/>
                      </a:cubicBezTo>
                      <a:lnTo>
                        <a:pt x="1376329" y="489415"/>
                      </a:lnTo>
                      <a:lnTo>
                        <a:pt x="1410754" y="464331"/>
                      </a:lnTo>
                      <a:cubicBezTo>
                        <a:pt x="1430338" y="446930"/>
                        <a:pt x="1440606" y="429718"/>
                        <a:pt x="1433916" y="416251"/>
                      </a:cubicBezTo>
                      <a:cubicBezTo>
                        <a:pt x="1440070" y="394967"/>
                        <a:pt x="1391769" y="415598"/>
                        <a:pt x="1341930" y="441550"/>
                      </a:cubicBezTo>
                      <a:lnTo>
                        <a:pt x="1329783" y="448271"/>
                      </a:lnTo>
                      <a:lnTo>
                        <a:pt x="1301709" y="430929"/>
                      </a:lnTo>
                      <a:lnTo>
                        <a:pt x="1313300" y="417596"/>
                      </a:lnTo>
                      <a:cubicBezTo>
                        <a:pt x="1377458" y="341547"/>
                        <a:pt x="1453846" y="237502"/>
                        <a:pt x="1405008" y="223382"/>
                      </a:cubicBezTo>
                      <a:cubicBezTo>
                        <a:pt x="1365939" y="212086"/>
                        <a:pt x="1312020" y="288752"/>
                        <a:pt x="1267870" y="368243"/>
                      </a:cubicBezTo>
                      <a:lnTo>
                        <a:pt x="1259400" y="384364"/>
                      </a:lnTo>
                      <a:lnTo>
                        <a:pt x="1244665" y="350945"/>
                      </a:lnTo>
                      <a:cubicBezTo>
                        <a:pt x="1221763" y="313958"/>
                        <a:pt x="1189688" y="284754"/>
                        <a:pt x="1151293" y="261915"/>
                      </a:cubicBezTo>
                      <a:lnTo>
                        <a:pt x="1145735" y="259255"/>
                      </a:lnTo>
                      <a:lnTo>
                        <a:pt x="1147926" y="233865"/>
                      </a:lnTo>
                      <a:cubicBezTo>
                        <a:pt x="1138848" y="176238"/>
                        <a:pt x="1088010" y="124656"/>
                        <a:pt x="1000859" y="111761"/>
                      </a:cubicBezTo>
                      <a:cubicBezTo>
                        <a:pt x="936303" y="103164"/>
                        <a:pt x="884658" y="120358"/>
                        <a:pt x="884658" y="120358"/>
                      </a:cubicBezTo>
                      <a:cubicBezTo>
                        <a:pt x="884658" y="120358"/>
                        <a:pt x="904428" y="54537"/>
                        <a:pt x="822876" y="26563"/>
                      </a:cubicBezTo>
                      <a:close/>
                    </a:path>
                  </a:pathLst>
                </a:custGeom>
                <a:solidFill>
                  <a:srgbClr val="705B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en-US"/>
                </a:p>
              </p:txBody>
            </p:sp>
            <p:sp>
              <p:nvSpPr>
                <p:cNvPr id="105" name="Freeform 133">
                  <a:extLst>
                    <a:ext uri="{FF2B5EF4-FFF2-40B4-BE49-F238E27FC236}">
                      <a16:creationId xmlns:a16="http://schemas.microsoft.com/office/drawing/2014/main" id="{EA13CC4F-B151-D9EE-7079-F1F3D02DF87A}"/>
                    </a:ext>
                  </a:extLst>
                </p:cNvPr>
                <p:cNvSpPr>
                  <a:spLocks/>
                </p:cNvSpPr>
                <p:nvPr/>
              </p:nvSpPr>
              <p:spPr bwMode="auto">
                <a:xfrm>
                  <a:off x="793593" y="2188852"/>
                  <a:ext cx="281550" cy="102382"/>
                </a:xfrm>
                <a:custGeom>
                  <a:avLst/>
                  <a:gdLst>
                    <a:gd name="T0" fmla="*/ 23 w 26"/>
                    <a:gd name="T1" fmla="*/ 2 h 9"/>
                    <a:gd name="T2" fmla="*/ 3 w 26"/>
                    <a:gd name="T3" fmla="*/ 2 h 9"/>
                    <a:gd name="T4" fmla="*/ 13 w 26"/>
                    <a:gd name="T5" fmla="*/ 9 h 9"/>
                    <a:gd name="T6" fmla="*/ 23 w 26"/>
                    <a:gd name="T7" fmla="*/ 2 h 9"/>
                  </a:gdLst>
                  <a:ahLst/>
                  <a:cxnLst>
                    <a:cxn ang="0">
                      <a:pos x="T0" y="T1"/>
                    </a:cxn>
                    <a:cxn ang="0">
                      <a:pos x="T2" y="T3"/>
                    </a:cxn>
                    <a:cxn ang="0">
                      <a:pos x="T4" y="T5"/>
                    </a:cxn>
                    <a:cxn ang="0">
                      <a:pos x="T6" y="T7"/>
                    </a:cxn>
                  </a:cxnLst>
                  <a:rect l="0" t="0" r="r" b="b"/>
                  <a:pathLst>
                    <a:path w="26" h="9">
                      <a:moveTo>
                        <a:pt x="23" y="2"/>
                      </a:moveTo>
                      <a:cubicBezTo>
                        <a:pt x="19" y="0"/>
                        <a:pt x="6" y="0"/>
                        <a:pt x="3" y="2"/>
                      </a:cubicBezTo>
                      <a:cubicBezTo>
                        <a:pt x="0" y="3"/>
                        <a:pt x="10" y="9"/>
                        <a:pt x="13" y="9"/>
                      </a:cubicBezTo>
                      <a:cubicBezTo>
                        <a:pt x="16" y="9"/>
                        <a:pt x="26" y="3"/>
                        <a:pt x="23" y="2"/>
                      </a:cubicBezTo>
                    </a:path>
                  </a:pathLst>
                </a:custGeom>
                <a:solidFill>
                  <a:srgbClr val="ED90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grpSp>
          <p:sp>
            <p:nvSpPr>
              <p:cNvPr id="84" name="Freeform 756">
                <a:extLst>
                  <a:ext uri="{FF2B5EF4-FFF2-40B4-BE49-F238E27FC236}">
                    <a16:creationId xmlns:a16="http://schemas.microsoft.com/office/drawing/2014/main" id="{45104E91-AE39-56D0-FBA7-C0F43A5F410A}"/>
                  </a:ext>
                </a:extLst>
              </p:cNvPr>
              <p:cNvSpPr>
                <a:spLocks noEditPoints="1"/>
              </p:cNvSpPr>
              <p:nvPr/>
            </p:nvSpPr>
            <p:spPr bwMode="auto">
              <a:xfrm>
                <a:off x="2179637" y="3151648"/>
                <a:ext cx="1776954" cy="872115"/>
              </a:xfrm>
              <a:custGeom>
                <a:avLst/>
                <a:gdLst>
                  <a:gd name="T0" fmla="*/ 51 w 62"/>
                  <a:gd name="T1" fmla="*/ 0 h 26"/>
                  <a:gd name="T2" fmla="*/ 61 w 62"/>
                  <a:gd name="T3" fmla="*/ 2 h 26"/>
                  <a:gd name="T4" fmla="*/ 62 w 62"/>
                  <a:gd name="T5" fmla="*/ 3 h 26"/>
                  <a:gd name="T6" fmla="*/ 62 w 62"/>
                  <a:gd name="T7" fmla="*/ 8 h 26"/>
                  <a:gd name="T8" fmla="*/ 61 w 62"/>
                  <a:gd name="T9" fmla="*/ 10 h 26"/>
                  <a:gd name="T10" fmla="*/ 61 w 62"/>
                  <a:gd name="T11" fmla="*/ 11 h 26"/>
                  <a:gd name="T12" fmla="*/ 58 w 62"/>
                  <a:gd name="T13" fmla="*/ 21 h 26"/>
                  <a:gd name="T14" fmla="*/ 53 w 62"/>
                  <a:gd name="T15" fmla="*/ 25 h 26"/>
                  <a:gd name="T16" fmla="*/ 42 w 62"/>
                  <a:gd name="T17" fmla="*/ 25 h 26"/>
                  <a:gd name="T18" fmla="*/ 37 w 62"/>
                  <a:gd name="T19" fmla="*/ 21 h 26"/>
                  <a:gd name="T20" fmla="*/ 34 w 62"/>
                  <a:gd name="T21" fmla="*/ 15 h 26"/>
                  <a:gd name="T22" fmla="*/ 33 w 62"/>
                  <a:gd name="T23" fmla="*/ 7 h 26"/>
                  <a:gd name="T24" fmla="*/ 31 w 62"/>
                  <a:gd name="T25" fmla="*/ 6 h 26"/>
                  <a:gd name="T26" fmla="*/ 29 w 62"/>
                  <a:gd name="T27" fmla="*/ 7 h 26"/>
                  <a:gd name="T28" fmla="*/ 29 w 62"/>
                  <a:gd name="T29" fmla="*/ 9 h 26"/>
                  <a:gd name="T30" fmla="*/ 25 w 62"/>
                  <a:gd name="T31" fmla="*/ 21 h 26"/>
                  <a:gd name="T32" fmla="*/ 19 w 62"/>
                  <a:gd name="T33" fmla="*/ 25 h 26"/>
                  <a:gd name="T34" fmla="*/ 10 w 62"/>
                  <a:gd name="T35" fmla="*/ 26 h 26"/>
                  <a:gd name="T36" fmla="*/ 4 w 62"/>
                  <a:gd name="T37" fmla="*/ 21 h 26"/>
                  <a:gd name="T38" fmla="*/ 1 w 62"/>
                  <a:gd name="T39" fmla="*/ 11 h 26"/>
                  <a:gd name="T40" fmla="*/ 1 w 62"/>
                  <a:gd name="T41" fmla="*/ 9 h 26"/>
                  <a:gd name="T42" fmla="*/ 0 w 62"/>
                  <a:gd name="T43" fmla="*/ 8 h 26"/>
                  <a:gd name="T44" fmla="*/ 0 w 62"/>
                  <a:gd name="T45" fmla="*/ 3 h 26"/>
                  <a:gd name="T46" fmla="*/ 2 w 62"/>
                  <a:gd name="T47" fmla="*/ 1 h 26"/>
                  <a:gd name="T48" fmla="*/ 10 w 62"/>
                  <a:gd name="T49" fmla="*/ 0 h 26"/>
                  <a:gd name="T50" fmla="*/ 24 w 62"/>
                  <a:gd name="T51" fmla="*/ 1 h 26"/>
                  <a:gd name="T52" fmla="*/ 36 w 62"/>
                  <a:gd name="T53" fmla="*/ 1 h 26"/>
                  <a:gd name="T54" fmla="*/ 46 w 62"/>
                  <a:gd name="T55" fmla="*/ 0 h 26"/>
                  <a:gd name="T56" fmla="*/ 51 w 62"/>
                  <a:gd name="T57" fmla="*/ 0 h 26"/>
                  <a:gd name="T58" fmla="*/ 38 w 62"/>
                  <a:gd name="T59" fmla="*/ 4 h 26"/>
                  <a:gd name="T60" fmla="*/ 35 w 62"/>
                  <a:gd name="T61" fmla="*/ 9 h 26"/>
                  <a:gd name="T62" fmla="*/ 38 w 62"/>
                  <a:gd name="T63" fmla="*/ 20 h 26"/>
                  <a:gd name="T64" fmla="*/ 44 w 62"/>
                  <a:gd name="T65" fmla="*/ 23 h 26"/>
                  <a:gd name="T66" fmla="*/ 53 w 62"/>
                  <a:gd name="T67" fmla="*/ 23 h 26"/>
                  <a:gd name="T68" fmla="*/ 56 w 62"/>
                  <a:gd name="T69" fmla="*/ 21 h 26"/>
                  <a:gd name="T70" fmla="*/ 57 w 62"/>
                  <a:gd name="T71" fmla="*/ 6 h 26"/>
                  <a:gd name="T72" fmla="*/ 55 w 62"/>
                  <a:gd name="T73" fmla="*/ 4 h 26"/>
                  <a:gd name="T74" fmla="*/ 49 w 62"/>
                  <a:gd name="T75" fmla="*/ 3 h 26"/>
                  <a:gd name="T76" fmla="*/ 45 w 62"/>
                  <a:gd name="T77" fmla="*/ 2 h 26"/>
                  <a:gd name="T78" fmla="*/ 38 w 62"/>
                  <a:gd name="T79" fmla="*/ 4 h 26"/>
                  <a:gd name="T80" fmla="*/ 20 w 62"/>
                  <a:gd name="T81" fmla="*/ 23 h 26"/>
                  <a:gd name="T82" fmla="*/ 23 w 62"/>
                  <a:gd name="T83" fmla="*/ 21 h 26"/>
                  <a:gd name="T84" fmla="*/ 27 w 62"/>
                  <a:gd name="T85" fmla="*/ 8 h 26"/>
                  <a:gd name="T86" fmla="*/ 24 w 62"/>
                  <a:gd name="T87" fmla="*/ 4 h 26"/>
                  <a:gd name="T88" fmla="*/ 17 w 62"/>
                  <a:gd name="T89" fmla="*/ 2 h 26"/>
                  <a:gd name="T90" fmla="*/ 8 w 62"/>
                  <a:gd name="T91" fmla="*/ 3 h 26"/>
                  <a:gd name="T92" fmla="*/ 6 w 62"/>
                  <a:gd name="T93" fmla="*/ 5 h 26"/>
                  <a:gd name="T94" fmla="*/ 4 w 62"/>
                  <a:gd name="T95" fmla="*/ 8 h 26"/>
                  <a:gd name="T96" fmla="*/ 5 w 62"/>
                  <a:gd name="T97" fmla="*/ 20 h 26"/>
                  <a:gd name="T98" fmla="*/ 11 w 62"/>
                  <a:gd name="T99" fmla="*/ 24 h 26"/>
                  <a:gd name="T100" fmla="*/ 14 w 62"/>
                  <a:gd name="T101" fmla="*/ 24 h 26"/>
                  <a:gd name="T102" fmla="*/ 20 w 62"/>
                  <a:gd name="T103" fmla="*/ 2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2" h="26">
                    <a:moveTo>
                      <a:pt x="51" y="0"/>
                    </a:moveTo>
                    <a:cubicBezTo>
                      <a:pt x="54" y="0"/>
                      <a:pt x="57" y="1"/>
                      <a:pt x="61" y="2"/>
                    </a:cubicBezTo>
                    <a:cubicBezTo>
                      <a:pt x="61" y="2"/>
                      <a:pt x="62" y="2"/>
                      <a:pt x="62" y="3"/>
                    </a:cubicBezTo>
                    <a:cubicBezTo>
                      <a:pt x="62" y="5"/>
                      <a:pt x="62" y="6"/>
                      <a:pt x="62" y="8"/>
                    </a:cubicBezTo>
                    <a:cubicBezTo>
                      <a:pt x="62" y="9"/>
                      <a:pt x="61" y="9"/>
                      <a:pt x="61" y="10"/>
                    </a:cubicBezTo>
                    <a:cubicBezTo>
                      <a:pt x="61" y="10"/>
                      <a:pt x="61" y="10"/>
                      <a:pt x="61" y="11"/>
                    </a:cubicBezTo>
                    <a:cubicBezTo>
                      <a:pt x="60" y="13"/>
                      <a:pt x="59" y="18"/>
                      <a:pt x="58" y="21"/>
                    </a:cubicBezTo>
                    <a:cubicBezTo>
                      <a:pt x="57" y="24"/>
                      <a:pt x="55" y="25"/>
                      <a:pt x="53" y="25"/>
                    </a:cubicBezTo>
                    <a:cubicBezTo>
                      <a:pt x="49" y="26"/>
                      <a:pt x="46" y="26"/>
                      <a:pt x="42" y="25"/>
                    </a:cubicBezTo>
                    <a:cubicBezTo>
                      <a:pt x="40" y="24"/>
                      <a:pt x="38" y="23"/>
                      <a:pt x="37" y="21"/>
                    </a:cubicBezTo>
                    <a:cubicBezTo>
                      <a:pt x="36" y="19"/>
                      <a:pt x="35" y="17"/>
                      <a:pt x="34" y="15"/>
                    </a:cubicBezTo>
                    <a:cubicBezTo>
                      <a:pt x="34" y="13"/>
                      <a:pt x="33" y="9"/>
                      <a:pt x="33" y="7"/>
                    </a:cubicBezTo>
                    <a:cubicBezTo>
                      <a:pt x="32" y="6"/>
                      <a:pt x="32" y="6"/>
                      <a:pt x="31" y="6"/>
                    </a:cubicBezTo>
                    <a:cubicBezTo>
                      <a:pt x="30" y="6"/>
                      <a:pt x="30" y="6"/>
                      <a:pt x="29" y="7"/>
                    </a:cubicBezTo>
                    <a:cubicBezTo>
                      <a:pt x="29" y="7"/>
                      <a:pt x="29" y="8"/>
                      <a:pt x="29" y="9"/>
                    </a:cubicBezTo>
                    <a:cubicBezTo>
                      <a:pt x="28" y="12"/>
                      <a:pt x="27" y="18"/>
                      <a:pt x="25" y="21"/>
                    </a:cubicBezTo>
                    <a:cubicBezTo>
                      <a:pt x="24" y="23"/>
                      <a:pt x="22" y="24"/>
                      <a:pt x="19" y="25"/>
                    </a:cubicBezTo>
                    <a:cubicBezTo>
                      <a:pt x="16" y="26"/>
                      <a:pt x="14" y="26"/>
                      <a:pt x="10" y="26"/>
                    </a:cubicBezTo>
                    <a:cubicBezTo>
                      <a:pt x="7" y="25"/>
                      <a:pt x="5" y="24"/>
                      <a:pt x="4" y="21"/>
                    </a:cubicBezTo>
                    <a:cubicBezTo>
                      <a:pt x="3" y="18"/>
                      <a:pt x="2" y="14"/>
                      <a:pt x="1" y="11"/>
                    </a:cubicBezTo>
                    <a:cubicBezTo>
                      <a:pt x="1" y="10"/>
                      <a:pt x="1" y="10"/>
                      <a:pt x="1" y="9"/>
                    </a:cubicBezTo>
                    <a:cubicBezTo>
                      <a:pt x="0" y="9"/>
                      <a:pt x="0" y="9"/>
                      <a:pt x="0" y="8"/>
                    </a:cubicBezTo>
                    <a:cubicBezTo>
                      <a:pt x="0" y="7"/>
                      <a:pt x="0" y="5"/>
                      <a:pt x="0" y="3"/>
                    </a:cubicBezTo>
                    <a:cubicBezTo>
                      <a:pt x="0" y="2"/>
                      <a:pt x="0" y="2"/>
                      <a:pt x="2" y="1"/>
                    </a:cubicBezTo>
                    <a:cubicBezTo>
                      <a:pt x="5" y="1"/>
                      <a:pt x="7" y="0"/>
                      <a:pt x="10" y="0"/>
                    </a:cubicBezTo>
                    <a:cubicBezTo>
                      <a:pt x="15" y="0"/>
                      <a:pt x="19" y="0"/>
                      <a:pt x="24" y="1"/>
                    </a:cubicBezTo>
                    <a:cubicBezTo>
                      <a:pt x="28" y="1"/>
                      <a:pt x="32" y="2"/>
                      <a:pt x="36" y="1"/>
                    </a:cubicBezTo>
                    <a:cubicBezTo>
                      <a:pt x="40" y="0"/>
                      <a:pt x="42" y="0"/>
                      <a:pt x="46" y="0"/>
                    </a:cubicBezTo>
                    <a:cubicBezTo>
                      <a:pt x="48" y="0"/>
                      <a:pt x="49" y="0"/>
                      <a:pt x="51" y="0"/>
                    </a:cubicBezTo>
                    <a:moveTo>
                      <a:pt x="38" y="4"/>
                    </a:moveTo>
                    <a:cubicBezTo>
                      <a:pt x="35" y="5"/>
                      <a:pt x="35" y="6"/>
                      <a:pt x="35" y="9"/>
                    </a:cubicBezTo>
                    <a:cubicBezTo>
                      <a:pt x="36" y="12"/>
                      <a:pt x="37" y="17"/>
                      <a:pt x="38" y="20"/>
                    </a:cubicBezTo>
                    <a:cubicBezTo>
                      <a:pt x="40" y="22"/>
                      <a:pt x="41" y="23"/>
                      <a:pt x="44" y="23"/>
                    </a:cubicBezTo>
                    <a:cubicBezTo>
                      <a:pt x="47" y="24"/>
                      <a:pt x="49" y="24"/>
                      <a:pt x="53" y="23"/>
                    </a:cubicBezTo>
                    <a:cubicBezTo>
                      <a:pt x="54" y="23"/>
                      <a:pt x="55" y="22"/>
                      <a:pt x="56" y="21"/>
                    </a:cubicBezTo>
                    <a:cubicBezTo>
                      <a:pt x="58" y="17"/>
                      <a:pt x="58" y="10"/>
                      <a:pt x="57" y="6"/>
                    </a:cubicBezTo>
                    <a:cubicBezTo>
                      <a:pt x="57" y="5"/>
                      <a:pt x="56" y="5"/>
                      <a:pt x="55" y="4"/>
                    </a:cubicBezTo>
                    <a:cubicBezTo>
                      <a:pt x="53" y="3"/>
                      <a:pt x="51" y="3"/>
                      <a:pt x="49" y="3"/>
                    </a:cubicBezTo>
                    <a:cubicBezTo>
                      <a:pt x="48" y="2"/>
                      <a:pt x="46" y="2"/>
                      <a:pt x="45" y="2"/>
                    </a:cubicBezTo>
                    <a:cubicBezTo>
                      <a:pt x="42" y="3"/>
                      <a:pt x="41" y="3"/>
                      <a:pt x="38" y="4"/>
                    </a:cubicBezTo>
                    <a:moveTo>
                      <a:pt x="20" y="23"/>
                    </a:moveTo>
                    <a:cubicBezTo>
                      <a:pt x="21" y="23"/>
                      <a:pt x="22" y="22"/>
                      <a:pt x="23" y="21"/>
                    </a:cubicBezTo>
                    <a:cubicBezTo>
                      <a:pt x="25" y="18"/>
                      <a:pt x="26" y="12"/>
                      <a:pt x="27" y="8"/>
                    </a:cubicBezTo>
                    <a:cubicBezTo>
                      <a:pt x="27" y="6"/>
                      <a:pt x="26" y="5"/>
                      <a:pt x="24" y="4"/>
                    </a:cubicBezTo>
                    <a:cubicBezTo>
                      <a:pt x="22" y="3"/>
                      <a:pt x="20" y="3"/>
                      <a:pt x="17" y="2"/>
                    </a:cubicBezTo>
                    <a:cubicBezTo>
                      <a:pt x="14" y="2"/>
                      <a:pt x="12" y="2"/>
                      <a:pt x="8" y="3"/>
                    </a:cubicBezTo>
                    <a:cubicBezTo>
                      <a:pt x="7" y="4"/>
                      <a:pt x="6" y="4"/>
                      <a:pt x="6" y="5"/>
                    </a:cubicBezTo>
                    <a:cubicBezTo>
                      <a:pt x="4" y="5"/>
                      <a:pt x="4" y="7"/>
                      <a:pt x="4" y="8"/>
                    </a:cubicBezTo>
                    <a:cubicBezTo>
                      <a:pt x="4" y="11"/>
                      <a:pt x="4" y="17"/>
                      <a:pt x="5" y="20"/>
                    </a:cubicBezTo>
                    <a:cubicBezTo>
                      <a:pt x="6" y="22"/>
                      <a:pt x="8" y="23"/>
                      <a:pt x="11" y="24"/>
                    </a:cubicBezTo>
                    <a:cubicBezTo>
                      <a:pt x="12" y="24"/>
                      <a:pt x="13" y="24"/>
                      <a:pt x="14" y="24"/>
                    </a:cubicBezTo>
                    <a:cubicBezTo>
                      <a:pt x="16" y="24"/>
                      <a:pt x="17" y="24"/>
                      <a:pt x="20" y="23"/>
                    </a:cubicBezTo>
                  </a:path>
                </a:pathLst>
              </a:custGeom>
              <a:solidFill>
                <a:srgbClr val="1C1C1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grpSp>
      </p:grpSp>
    </p:spTree>
    <p:extLst>
      <p:ext uri="{BB962C8B-B14F-4D97-AF65-F5344CB8AC3E}">
        <p14:creationId xmlns:p14="http://schemas.microsoft.com/office/powerpoint/2010/main" val="1538692712"/>
      </p:ext>
    </p:extLst>
  </p:cSld>
  <p:clrMapOvr>
    <a:masterClrMapping/>
  </p:clrMapOvr>
  <p:transition spd="slow">
    <p:push/>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100000" fill="hold" grpId="0" nodeType="withEffect">
                                  <p:stCondLst>
                                    <p:cond delay="25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0-#ppt_w/2"/>
                                          </p:val>
                                        </p:tav>
                                        <p:tav tm="100000">
                                          <p:val>
                                            <p:strVal val="#ppt_x"/>
                                          </p:val>
                                        </p:tav>
                                      </p:tavLst>
                                    </p:anim>
                                    <p:anim calcmode="lin" valueType="num">
                                      <p:cBhvr additive="base">
                                        <p:cTn id="8" dur="500" fill="hold"/>
                                        <p:tgtEl>
                                          <p:spTgt spid="5"/>
                                        </p:tgtEl>
                                        <p:attrNameLst>
                                          <p:attrName>ppt_y</p:attrName>
                                        </p:attrNameLst>
                                      </p:cBhvr>
                                      <p:tavLst>
                                        <p:tav tm="0">
                                          <p:val>
                                            <p:strVal val="#ppt_y"/>
                                          </p:val>
                                        </p:tav>
                                        <p:tav tm="100000">
                                          <p:val>
                                            <p:strVal val="#ppt_y"/>
                                          </p:val>
                                        </p:tav>
                                      </p:tavLst>
                                    </p:anim>
                                  </p:childTnLst>
                                </p:cTn>
                              </p:par>
                            </p:childTnLst>
                          </p:cTn>
                        </p:par>
                        <p:par>
                          <p:cTn id="9" fill="hold">
                            <p:stCondLst>
                              <p:cond delay="750"/>
                            </p:stCondLst>
                            <p:childTnLst>
                              <p:par>
                                <p:cTn id="10" presetID="2" presetClass="entr" presetSubtype="4" fill="hold" nodeType="afterEffect">
                                  <p:stCondLst>
                                    <p:cond delay="0"/>
                                  </p:stCondLst>
                                  <p:childTnLst>
                                    <p:set>
                                      <p:cBhvr>
                                        <p:cTn id="11" dur="1" fill="hold">
                                          <p:stCondLst>
                                            <p:cond delay="0"/>
                                          </p:stCondLst>
                                        </p:cTn>
                                        <p:tgtEl>
                                          <p:spTgt spid="7"/>
                                        </p:tgtEl>
                                        <p:attrNameLst>
                                          <p:attrName>style.visibility</p:attrName>
                                        </p:attrNameLst>
                                      </p:cBhvr>
                                      <p:to>
                                        <p:strVal val="visible"/>
                                      </p:to>
                                    </p:set>
                                    <p:anim calcmode="lin" valueType="num">
                                      <p:cBhvr additive="base">
                                        <p:cTn id="12" dur="500" fill="hold"/>
                                        <p:tgtEl>
                                          <p:spTgt spid="7"/>
                                        </p:tgtEl>
                                        <p:attrNameLst>
                                          <p:attrName>ppt_x</p:attrName>
                                        </p:attrNameLst>
                                      </p:cBhvr>
                                      <p:tavLst>
                                        <p:tav tm="0">
                                          <p:val>
                                            <p:strVal val="#ppt_x"/>
                                          </p:val>
                                        </p:tav>
                                        <p:tav tm="100000">
                                          <p:val>
                                            <p:strVal val="#ppt_x"/>
                                          </p:val>
                                        </p:tav>
                                      </p:tavLst>
                                    </p:anim>
                                    <p:anim calcmode="lin" valueType="num">
                                      <p:cBhvr additive="base">
                                        <p:cTn id="13" dur="500" fill="hold"/>
                                        <p:tgtEl>
                                          <p:spTgt spid="7"/>
                                        </p:tgtEl>
                                        <p:attrNameLst>
                                          <p:attrName>ppt_y</p:attrName>
                                        </p:attrNameLst>
                                      </p:cBhvr>
                                      <p:tavLst>
                                        <p:tav tm="0">
                                          <p:val>
                                            <p:strVal val="1+#ppt_h/2"/>
                                          </p:val>
                                        </p:tav>
                                        <p:tav tm="100000">
                                          <p:val>
                                            <p:strVal val="#ppt_y"/>
                                          </p:val>
                                        </p:tav>
                                      </p:tavLst>
                                    </p:anim>
                                  </p:childTnLst>
                                </p:cTn>
                              </p:par>
                            </p:childTnLst>
                          </p:cTn>
                        </p:par>
                        <p:par>
                          <p:cTn id="14" fill="hold">
                            <p:stCondLst>
                              <p:cond delay="1250"/>
                            </p:stCondLst>
                            <p:childTnLst>
                              <p:par>
                                <p:cTn id="15" presetID="2" presetClass="entr" presetSubtype="4" fill="hold" nodeType="afterEffect">
                                  <p:stCondLst>
                                    <p:cond delay="0"/>
                                  </p:stCondLst>
                                  <p:childTnLst>
                                    <p:set>
                                      <p:cBhvr>
                                        <p:cTn id="16" dur="1" fill="hold">
                                          <p:stCondLst>
                                            <p:cond delay="0"/>
                                          </p:stCondLst>
                                        </p:cTn>
                                        <p:tgtEl>
                                          <p:spTgt spid="8"/>
                                        </p:tgtEl>
                                        <p:attrNameLst>
                                          <p:attrName>style.visibility</p:attrName>
                                        </p:attrNameLst>
                                      </p:cBhvr>
                                      <p:to>
                                        <p:strVal val="visible"/>
                                      </p:to>
                                    </p:set>
                                    <p:anim calcmode="lin" valueType="num">
                                      <p:cBhvr additive="base">
                                        <p:cTn id="17" dur="500" fill="hold"/>
                                        <p:tgtEl>
                                          <p:spTgt spid="8"/>
                                        </p:tgtEl>
                                        <p:attrNameLst>
                                          <p:attrName>ppt_x</p:attrName>
                                        </p:attrNameLst>
                                      </p:cBhvr>
                                      <p:tavLst>
                                        <p:tav tm="0">
                                          <p:val>
                                            <p:strVal val="#ppt_x"/>
                                          </p:val>
                                        </p:tav>
                                        <p:tav tm="100000">
                                          <p:val>
                                            <p:strVal val="#ppt_x"/>
                                          </p:val>
                                        </p:tav>
                                      </p:tavLst>
                                    </p:anim>
                                    <p:anim calcmode="lin" valueType="num">
                                      <p:cBhvr additive="base">
                                        <p:cTn id="18" dur="500" fill="hold"/>
                                        <p:tgtEl>
                                          <p:spTgt spid="8"/>
                                        </p:tgtEl>
                                        <p:attrNameLst>
                                          <p:attrName>ppt_y</p:attrName>
                                        </p:attrNameLst>
                                      </p:cBhvr>
                                      <p:tavLst>
                                        <p:tav tm="0">
                                          <p:val>
                                            <p:strVal val="1+#ppt_h/2"/>
                                          </p:val>
                                        </p:tav>
                                        <p:tav tm="100000">
                                          <p:val>
                                            <p:strVal val="#ppt_y"/>
                                          </p:val>
                                        </p:tav>
                                      </p:tavLst>
                                    </p:anim>
                                  </p:childTnLst>
                                </p:cTn>
                              </p:par>
                              <p:par>
                                <p:cTn id="19" presetID="2" presetClass="entr" presetSubtype="8" decel="100000" fill="hold" grpId="0" nodeType="withEffect">
                                  <p:stCondLst>
                                    <p:cond delay="500"/>
                                  </p:stCondLst>
                                  <p:childTnLst>
                                    <p:set>
                                      <p:cBhvr>
                                        <p:cTn id="20" dur="1" fill="hold">
                                          <p:stCondLst>
                                            <p:cond delay="0"/>
                                          </p:stCondLst>
                                        </p:cTn>
                                        <p:tgtEl>
                                          <p:spTgt spid="11"/>
                                        </p:tgtEl>
                                        <p:attrNameLst>
                                          <p:attrName>style.visibility</p:attrName>
                                        </p:attrNameLst>
                                      </p:cBhvr>
                                      <p:to>
                                        <p:strVal val="visible"/>
                                      </p:to>
                                    </p:set>
                                    <p:anim calcmode="lin" valueType="num">
                                      <p:cBhvr additive="base">
                                        <p:cTn id="21" dur="500" fill="hold"/>
                                        <p:tgtEl>
                                          <p:spTgt spid="11"/>
                                        </p:tgtEl>
                                        <p:attrNameLst>
                                          <p:attrName>ppt_x</p:attrName>
                                        </p:attrNameLst>
                                      </p:cBhvr>
                                      <p:tavLst>
                                        <p:tav tm="0">
                                          <p:val>
                                            <p:strVal val="0-#ppt_w/2"/>
                                          </p:val>
                                        </p:tav>
                                        <p:tav tm="100000">
                                          <p:val>
                                            <p:strVal val="#ppt_x"/>
                                          </p:val>
                                        </p:tav>
                                      </p:tavLst>
                                    </p:anim>
                                    <p:anim calcmode="lin" valueType="num">
                                      <p:cBhvr additive="base">
                                        <p:cTn id="22" dur="500" fill="hold"/>
                                        <p:tgtEl>
                                          <p:spTgt spid="11"/>
                                        </p:tgtEl>
                                        <p:attrNameLst>
                                          <p:attrName>ppt_y</p:attrName>
                                        </p:attrNameLst>
                                      </p:cBhvr>
                                      <p:tavLst>
                                        <p:tav tm="0">
                                          <p:val>
                                            <p:strVal val="#ppt_y"/>
                                          </p:val>
                                        </p:tav>
                                        <p:tav tm="100000">
                                          <p:val>
                                            <p:strVal val="#ppt_y"/>
                                          </p:val>
                                        </p:tav>
                                      </p:tavLst>
                                    </p:anim>
                                  </p:childTnLst>
                                </p:cTn>
                              </p:par>
                            </p:childTnLst>
                          </p:cTn>
                        </p:par>
                        <p:par>
                          <p:cTn id="23" fill="hold">
                            <p:stCondLst>
                              <p:cond delay="2250"/>
                            </p:stCondLst>
                            <p:childTnLst>
                              <p:par>
                                <p:cTn id="24" presetID="2" presetClass="entr" presetSubtype="2" fill="hold" nodeType="afterEffect">
                                  <p:stCondLst>
                                    <p:cond delay="0"/>
                                  </p:stCondLst>
                                  <p:childTnLst>
                                    <p:set>
                                      <p:cBhvr>
                                        <p:cTn id="25" dur="1" fill="hold">
                                          <p:stCondLst>
                                            <p:cond delay="0"/>
                                          </p:stCondLst>
                                        </p:cTn>
                                        <p:tgtEl>
                                          <p:spTgt spid="65"/>
                                        </p:tgtEl>
                                        <p:attrNameLst>
                                          <p:attrName>style.visibility</p:attrName>
                                        </p:attrNameLst>
                                      </p:cBhvr>
                                      <p:to>
                                        <p:strVal val="visible"/>
                                      </p:to>
                                    </p:set>
                                    <p:anim calcmode="lin" valueType="num">
                                      <p:cBhvr additive="base">
                                        <p:cTn id="26" dur="500" fill="hold"/>
                                        <p:tgtEl>
                                          <p:spTgt spid="65"/>
                                        </p:tgtEl>
                                        <p:attrNameLst>
                                          <p:attrName>ppt_x</p:attrName>
                                        </p:attrNameLst>
                                      </p:cBhvr>
                                      <p:tavLst>
                                        <p:tav tm="0">
                                          <p:val>
                                            <p:strVal val="1+#ppt_w/2"/>
                                          </p:val>
                                        </p:tav>
                                        <p:tav tm="100000">
                                          <p:val>
                                            <p:strVal val="#ppt_x"/>
                                          </p:val>
                                        </p:tav>
                                      </p:tavLst>
                                    </p:anim>
                                    <p:anim calcmode="lin" valueType="num">
                                      <p:cBhvr additive="base">
                                        <p:cTn id="27" dur="500" fill="hold"/>
                                        <p:tgtEl>
                                          <p:spTgt spid="6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11" grpId="0" animBg="1"/>
    </p:bldLst>
  </p:timing>
</p:sld>
</file>

<file path=ppt/slides/slide93.xml><?xml version="1.0" encoding="utf-8"?>
<p:sld xmlns:a="http://schemas.openxmlformats.org/drawingml/2006/main" xmlns:r="http://schemas.openxmlformats.org/officeDocument/2006/relationships" xmlns:p="http://schemas.openxmlformats.org/presentationml/2006/main" showMasterSp="0">
  <p:cSld>
    <p:spTree>
      <p:nvGrpSpPr>
        <p:cNvPr id="1" name="">
          <a:extLst>
            <a:ext uri="{FF2B5EF4-FFF2-40B4-BE49-F238E27FC236}">
              <a16:creationId xmlns:a16="http://schemas.microsoft.com/office/drawing/2014/main" id="{A9802A19-4F99-8C4B-C611-12CA32579AC9}"/>
            </a:ext>
          </a:extLst>
        </p:cNvPr>
        <p:cNvGrpSpPr/>
        <p:nvPr/>
      </p:nvGrpSpPr>
      <p:grpSpPr>
        <a:xfrm>
          <a:off x="0" y="0"/>
          <a:ext cx="0" cy="0"/>
          <a:chOff x="0" y="0"/>
          <a:chExt cx="0" cy="0"/>
        </a:xfrm>
      </p:grpSpPr>
      <p:sp>
        <p:nvSpPr>
          <p:cNvPr id="5" name="Text Placeholder 4">
            <a:extLst>
              <a:ext uri="{FF2B5EF4-FFF2-40B4-BE49-F238E27FC236}">
                <a16:creationId xmlns:a16="http://schemas.microsoft.com/office/drawing/2014/main" id="{568BF251-E2AD-77A4-A4B4-41C9F0F80E94}"/>
              </a:ext>
            </a:extLst>
          </p:cNvPr>
          <p:cNvSpPr txBox="1">
            <a:spLocks/>
          </p:cNvSpPr>
          <p:nvPr/>
        </p:nvSpPr>
        <p:spPr>
          <a:xfrm>
            <a:off x="2548507" y="470193"/>
            <a:ext cx="6314595" cy="918045"/>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lnSpc>
                <a:spcPct val="114000"/>
              </a:lnSpc>
              <a:buNone/>
              <a:defRPr/>
            </a:pPr>
            <a:r>
              <a:rPr lang="en-IN" sz="2500" dirty="0">
                <a:solidFill>
                  <a:schemeClr val="bg1">
                    <a:lumMod val="50000"/>
                  </a:schemeClr>
                </a:solidFill>
                <a:latin typeface="Bebas Neue" panose="020B0606020202050201" pitchFamily="34" charset="0"/>
                <a:cs typeface="Calibri"/>
              </a:rPr>
              <a:t>Professional Program in Digital Design &amp; Marketing</a:t>
            </a:r>
            <a:endParaRPr lang="id-ID" sz="2500" dirty="0">
              <a:solidFill>
                <a:schemeClr val="bg1">
                  <a:lumMod val="50000"/>
                </a:schemeClr>
              </a:solidFill>
              <a:latin typeface="Bebas Neue" panose="020B0606020202050201" pitchFamily="34" charset="0"/>
              <a:cs typeface="Calibri"/>
            </a:endParaRPr>
          </a:p>
        </p:txBody>
      </p:sp>
      <p:sp>
        <p:nvSpPr>
          <p:cNvPr id="7" name="Content Placeholder 2">
            <a:extLst>
              <a:ext uri="{FF2B5EF4-FFF2-40B4-BE49-F238E27FC236}">
                <a16:creationId xmlns:a16="http://schemas.microsoft.com/office/drawing/2014/main" id="{220458F0-1E61-C495-C7D3-2085B0A8B1CF}"/>
              </a:ext>
            </a:extLst>
          </p:cNvPr>
          <p:cNvSpPr txBox="1">
            <a:spLocks/>
          </p:cNvSpPr>
          <p:nvPr/>
        </p:nvSpPr>
        <p:spPr>
          <a:xfrm>
            <a:off x="838200" y="1419225"/>
            <a:ext cx="2776401" cy="473822"/>
          </a:xfrm>
          <a:custGeom>
            <a:avLst/>
            <a:gdLst>
              <a:gd name="connsiteX0" fmla="*/ 1454369 w 2908738"/>
              <a:gd name="connsiteY0" fmla="*/ 0 h 2908738"/>
              <a:gd name="connsiteX1" fmla="*/ 2908738 w 2908738"/>
              <a:gd name="connsiteY1" fmla="*/ 1454369 h 2908738"/>
              <a:gd name="connsiteX2" fmla="*/ 1454369 w 2908738"/>
              <a:gd name="connsiteY2" fmla="*/ 2908738 h 2908738"/>
              <a:gd name="connsiteX3" fmla="*/ 0 w 2908738"/>
              <a:gd name="connsiteY3" fmla="*/ 1454369 h 2908738"/>
            </a:gdLst>
            <a:ahLst/>
            <a:cxnLst>
              <a:cxn ang="0">
                <a:pos x="connsiteX0" y="connsiteY0"/>
              </a:cxn>
              <a:cxn ang="0">
                <a:pos x="connsiteX1" y="connsiteY1"/>
              </a:cxn>
              <a:cxn ang="0">
                <a:pos x="connsiteX2" y="connsiteY2"/>
              </a:cxn>
              <a:cxn ang="0">
                <a:pos x="connsiteX3" y="connsiteY3"/>
              </a:cxn>
            </a:cxnLst>
            <a:rect l="l" t="t" r="r" b="b"/>
            <a:pathLst>
              <a:path w="2908738" h="2908738">
                <a:moveTo>
                  <a:pt x="1454369" y="0"/>
                </a:moveTo>
                <a:lnTo>
                  <a:pt x="2908738" y="1454369"/>
                </a:lnTo>
                <a:lnTo>
                  <a:pt x="1454369" y="2908738"/>
                </a:lnTo>
                <a:lnTo>
                  <a:pt x="0" y="1454369"/>
                </a:lnTo>
                <a:close/>
              </a:path>
            </a:pathLst>
          </a:custGeom>
        </p:spPr>
        <p:txBody>
          <a:bodyPr vert="horz" wrap="square" lIns="91440" tIns="45720" rIns="91440" bIns="45720" rtlCol="0">
            <a:normAutofit/>
          </a:bodyPr>
          <a:lstStyle>
            <a:lvl1pPr marL="0" indent="0" algn="l" defTabSz="914400" rtl="0" eaLnBrk="1" latinLnBrk="0" hangingPunct="1">
              <a:lnSpc>
                <a:spcPct val="120000"/>
              </a:lnSpc>
              <a:spcBef>
                <a:spcPts val="1000"/>
              </a:spcBef>
              <a:buClr>
                <a:schemeClr val="tx1"/>
              </a:buClr>
              <a:buFont typeface="Arial" panose="020B0604020202020204" pitchFamily="34" charset="0"/>
              <a:buNone/>
              <a:defRPr sz="2000" kern="1200" cap="all" baseline="0">
                <a:solidFill>
                  <a:schemeClr val="tx1">
                    <a:lumMod val="50000"/>
                    <a:lumOff val="50000"/>
                  </a:schemeClr>
                </a:solidFill>
                <a:effectLst/>
                <a:latin typeface="+mn-lt"/>
                <a:ea typeface="+mn-ea"/>
                <a:cs typeface="+mn-cs"/>
              </a:defRPr>
            </a:lvl1pPr>
            <a:lvl2pPr marL="685800" indent="-228600" algn="l" defTabSz="914400" rtl="0" eaLnBrk="1" latinLnBrk="0" hangingPunct="1">
              <a:lnSpc>
                <a:spcPct val="120000"/>
              </a:lnSpc>
              <a:spcBef>
                <a:spcPts val="500"/>
              </a:spcBef>
              <a:buClr>
                <a:schemeClr val="tx1"/>
              </a:buClr>
              <a:buFont typeface="Arial" panose="020B0604020202020204" pitchFamily="34" charset="0"/>
              <a:buChar char="•"/>
              <a:defRPr sz="1800" kern="1200" cap="all" baseline="0">
                <a:solidFill>
                  <a:schemeClr val="tx1"/>
                </a:solidFill>
                <a:effectLst/>
                <a:latin typeface="+mn-lt"/>
                <a:ea typeface="+mn-ea"/>
                <a:cs typeface="+mn-cs"/>
              </a:defRPr>
            </a:lvl2pPr>
            <a:lvl3pPr marL="1143000" indent="-228600" algn="l" defTabSz="914400" rtl="0" eaLnBrk="1" latinLnBrk="0" hangingPunct="1">
              <a:lnSpc>
                <a:spcPct val="120000"/>
              </a:lnSpc>
              <a:spcBef>
                <a:spcPts val="500"/>
              </a:spcBef>
              <a:buClr>
                <a:schemeClr val="tx1"/>
              </a:buClr>
              <a:buFont typeface="Arial" panose="020B0604020202020204" pitchFamily="34" charset="0"/>
              <a:buChar char="•"/>
              <a:defRPr sz="1600" kern="1200" cap="all" baseline="0">
                <a:solidFill>
                  <a:schemeClr val="tx1"/>
                </a:solidFill>
                <a:effectLst/>
                <a:latin typeface="+mn-lt"/>
                <a:ea typeface="+mn-ea"/>
                <a:cs typeface="+mn-cs"/>
              </a:defRPr>
            </a:lvl3pPr>
            <a:lvl4pPr marL="1600200" indent="-228600" algn="l" defTabSz="914400" rtl="0" eaLnBrk="1" latinLnBrk="0" hangingPunct="1">
              <a:lnSpc>
                <a:spcPct val="120000"/>
              </a:lnSpc>
              <a:spcBef>
                <a:spcPts val="500"/>
              </a:spcBef>
              <a:buClr>
                <a:schemeClr val="tx1"/>
              </a:buClr>
              <a:buFont typeface="Arial" panose="020B0604020202020204" pitchFamily="34" charset="0"/>
              <a:buChar char="•"/>
              <a:defRPr sz="1400" kern="1200" cap="all" baseline="0">
                <a:solidFill>
                  <a:schemeClr val="tx1"/>
                </a:solidFill>
                <a:effectLst/>
                <a:latin typeface="+mn-lt"/>
                <a:ea typeface="+mn-ea"/>
                <a:cs typeface="+mn-cs"/>
              </a:defRPr>
            </a:lvl4pPr>
            <a:lvl5pPr marL="2057400" indent="-228600" algn="l" defTabSz="914400" rtl="0" eaLnBrk="1" latinLnBrk="0" hangingPunct="1">
              <a:lnSpc>
                <a:spcPct val="120000"/>
              </a:lnSpc>
              <a:spcBef>
                <a:spcPts val="500"/>
              </a:spcBef>
              <a:buClr>
                <a:schemeClr val="tx1"/>
              </a:buClr>
              <a:buFont typeface="Arial" panose="020B0604020202020204" pitchFamily="34" charset="0"/>
              <a:buChar char="•"/>
              <a:defRPr sz="1400" kern="1200" cap="all" baseline="0">
                <a:solidFill>
                  <a:schemeClr val="tx1"/>
                </a:solidFill>
                <a:effectLst/>
                <a:latin typeface="+mn-lt"/>
                <a:ea typeface="+mn-ea"/>
                <a:cs typeface="+mn-cs"/>
              </a:defRPr>
            </a:lvl5pPr>
            <a:lvl6pPr marL="2514600" indent="-228600" algn="l" defTabSz="914400" rtl="0" eaLnBrk="1" latinLnBrk="0" hangingPunct="1">
              <a:lnSpc>
                <a:spcPct val="120000"/>
              </a:lnSpc>
              <a:spcBef>
                <a:spcPts val="500"/>
              </a:spcBef>
              <a:buClr>
                <a:schemeClr val="tx1"/>
              </a:buClr>
              <a:buFont typeface="Arial" panose="020B0604020202020204" pitchFamily="34" charset="0"/>
              <a:buChar char="•"/>
              <a:defRPr sz="1400" kern="1200" cap="all" baseline="0">
                <a:solidFill>
                  <a:schemeClr val="tx1"/>
                </a:solidFill>
                <a:effectLst/>
                <a:latin typeface="+mn-lt"/>
                <a:ea typeface="+mn-ea"/>
                <a:cs typeface="+mn-cs"/>
              </a:defRPr>
            </a:lvl6pPr>
            <a:lvl7pPr marL="2971800" indent="-228600" algn="l" defTabSz="914400" rtl="0" eaLnBrk="1" latinLnBrk="0" hangingPunct="1">
              <a:lnSpc>
                <a:spcPct val="120000"/>
              </a:lnSpc>
              <a:spcBef>
                <a:spcPts val="500"/>
              </a:spcBef>
              <a:buClr>
                <a:schemeClr val="tx1"/>
              </a:buClr>
              <a:buFont typeface="Arial" panose="020B0604020202020204" pitchFamily="34" charset="0"/>
              <a:buChar char="•"/>
              <a:defRPr sz="1400" kern="1200" cap="all" baseline="0">
                <a:solidFill>
                  <a:schemeClr val="tx1"/>
                </a:solidFill>
                <a:effectLst/>
                <a:latin typeface="+mn-lt"/>
                <a:ea typeface="+mn-ea"/>
                <a:cs typeface="+mn-cs"/>
              </a:defRPr>
            </a:lvl7pPr>
            <a:lvl8pPr marL="3429000" indent="-228600" algn="l" defTabSz="914400" rtl="0" eaLnBrk="1" latinLnBrk="0" hangingPunct="1">
              <a:lnSpc>
                <a:spcPct val="120000"/>
              </a:lnSpc>
              <a:spcBef>
                <a:spcPts val="500"/>
              </a:spcBef>
              <a:buClr>
                <a:schemeClr val="tx1"/>
              </a:buClr>
              <a:buFont typeface="Arial" panose="020B0604020202020204" pitchFamily="34" charset="0"/>
              <a:buChar char="•"/>
              <a:defRPr sz="1400" kern="1200" cap="all" baseline="0">
                <a:solidFill>
                  <a:schemeClr val="tx1"/>
                </a:solidFill>
                <a:effectLst/>
                <a:latin typeface="+mn-lt"/>
                <a:ea typeface="+mn-ea"/>
                <a:cs typeface="+mn-cs"/>
              </a:defRPr>
            </a:lvl8pPr>
            <a:lvl9pPr marL="3886200" indent="-228600" algn="l" defTabSz="914400" rtl="0" eaLnBrk="1" latinLnBrk="0" hangingPunct="1">
              <a:lnSpc>
                <a:spcPct val="120000"/>
              </a:lnSpc>
              <a:spcBef>
                <a:spcPts val="500"/>
              </a:spcBef>
              <a:buClr>
                <a:schemeClr val="tx1"/>
              </a:buClr>
              <a:buFont typeface="Arial" panose="020B0604020202020204" pitchFamily="34" charset="0"/>
              <a:buChar char="•"/>
              <a:defRPr sz="1400" kern="1200" cap="all" baseline="0">
                <a:solidFill>
                  <a:schemeClr val="tx1"/>
                </a:solidFill>
                <a:effectLst/>
                <a:latin typeface="+mn-lt"/>
                <a:ea typeface="+mn-ea"/>
                <a:cs typeface="+mn-cs"/>
              </a:defRPr>
            </a:lvl9pPr>
          </a:lstStyle>
          <a:p>
            <a:r>
              <a:rPr lang="en-US" sz="1800" b="1" dirty="0">
                <a:solidFill>
                  <a:schemeClr val="tx1"/>
                </a:solidFill>
              </a:rPr>
              <a:t>LEARNING OUTCOME:</a:t>
            </a:r>
            <a:endParaRPr lang="en-IN" sz="1600" dirty="0">
              <a:solidFill>
                <a:schemeClr val="tx1"/>
              </a:solidFill>
            </a:endParaRPr>
          </a:p>
        </p:txBody>
      </p:sp>
      <p:sp>
        <p:nvSpPr>
          <p:cNvPr id="8" name="TextBox 7">
            <a:extLst>
              <a:ext uri="{FF2B5EF4-FFF2-40B4-BE49-F238E27FC236}">
                <a16:creationId xmlns:a16="http://schemas.microsoft.com/office/drawing/2014/main" id="{4BC14C92-32FA-3900-B33C-34A9961EA8D4}"/>
              </a:ext>
            </a:extLst>
          </p:cNvPr>
          <p:cNvSpPr txBox="1"/>
          <p:nvPr/>
        </p:nvSpPr>
        <p:spPr>
          <a:xfrm>
            <a:off x="838200" y="2119196"/>
            <a:ext cx="4917141" cy="4202689"/>
          </a:xfrm>
          <a:prstGeom prst="rect">
            <a:avLst/>
          </a:prstGeom>
          <a:noFill/>
        </p:spPr>
        <p:txBody>
          <a:bodyPr wrap="square" rtlCol="0">
            <a:spAutoFit/>
          </a:bodyPr>
          <a:lstStyle/>
          <a:p>
            <a:pPr>
              <a:lnSpc>
                <a:spcPct val="150000"/>
              </a:lnSpc>
            </a:pPr>
            <a:r>
              <a:rPr lang="en-IN" dirty="0"/>
              <a:t>The certified PPDDM candidate will emerge as versatile and skilled professionals ready to excel in the fields of digital design and marketing. With hands-on experience in digital marketing tools and techniques, they will be adept at driving engagement and conversions. Their diverse portfolio will showcase their creativity, technical proficiency, and strategic thinking, making them well-prepared to tackle complex challenges and contribute to the success of digital campaigns.</a:t>
            </a:r>
          </a:p>
        </p:txBody>
      </p:sp>
      <p:sp>
        <p:nvSpPr>
          <p:cNvPr id="9" name="Content Placeholder 2">
            <a:extLst>
              <a:ext uri="{FF2B5EF4-FFF2-40B4-BE49-F238E27FC236}">
                <a16:creationId xmlns:a16="http://schemas.microsoft.com/office/drawing/2014/main" id="{5BB49272-A377-3F6E-CF31-D20FE1E104A6}"/>
              </a:ext>
            </a:extLst>
          </p:cNvPr>
          <p:cNvSpPr txBox="1">
            <a:spLocks/>
          </p:cNvSpPr>
          <p:nvPr/>
        </p:nvSpPr>
        <p:spPr>
          <a:xfrm>
            <a:off x="6140824" y="1419225"/>
            <a:ext cx="3904130" cy="473822"/>
          </a:xfrm>
          <a:prstGeom prst="rect">
            <a:avLst/>
          </a:prstGeom>
        </p:spPr>
        <p:txBody>
          <a:bodyPr vert="horz" lIns="91440" tIns="45720" rIns="91440" bIns="45720" rtlCol="0">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Font typeface="Arial" panose="020B0604020202020204" pitchFamily="34" charset="0"/>
              <a:buNone/>
            </a:pPr>
            <a:r>
              <a:rPr lang="en-US" sz="1800" b="1" dirty="0"/>
              <a:t>PLACEMENT OPPORTUNITIES</a:t>
            </a:r>
            <a:endParaRPr lang="en-IN" sz="1600" dirty="0"/>
          </a:p>
        </p:txBody>
      </p:sp>
      <p:sp>
        <p:nvSpPr>
          <p:cNvPr id="10" name="TextBox 9">
            <a:extLst>
              <a:ext uri="{FF2B5EF4-FFF2-40B4-BE49-F238E27FC236}">
                <a16:creationId xmlns:a16="http://schemas.microsoft.com/office/drawing/2014/main" id="{8567018F-DE31-EA61-A1C7-4ACA068C5BF7}"/>
              </a:ext>
            </a:extLst>
          </p:cNvPr>
          <p:cNvSpPr txBox="1"/>
          <p:nvPr/>
        </p:nvSpPr>
        <p:spPr>
          <a:xfrm>
            <a:off x="5753103" y="2114060"/>
            <a:ext cx="2890623" cy="4115294"/>
          </a:xfrm>
          <a:prstGeom prst="rect">
            <a:avLst/>
          </a:prstGeom>
          <a:noFill/>
        </p:spPr>
        <p:txBody>
          <a:bodyPr wrap="square" rtlCol="0">
            <a:spAutoFit/>
          </a:bodyPr>
          <a:lstStyle/>
          <a:p>
            <a:pPr marL="285750" lvl="0" indent="-285750">
              <a:lnSpc>
                <a:spcPct val="150000"/>
              </a:lnSpc>
              <a:buFont typeface="Arial" panose="020B0604020202020204" pitchFamily="34" charset="0"/>
              <a:buChar char="•"/>
            </a:pPr>
            <a:r>
              <a:rPr lang="en-IN" sz="1600" dirty="0"/>
              <a:t>Digital Designer</a:t>
            </a:r>
          </a:p>
          <a:p>
            <a:pPr marL="285750" lvl="0" indent="-285750">
              <a:lnSpc>
                <a:spcPct val="150000"/>
              </a:lnSpc>
              <a:buFont typeface="Arial" panose="020B0604020202020204" pitchFamily="34" charset="0"/>
              <a:buChar char="•"/>
            </a:pPr>
            <a:r>
              <a:rPr lang="en-IN" sz="1600" dirty="0"/>
              <a:t>Graphic Designer</a:t>
            </a:r>
          </a:p>
          <a:p>
            <a:pPr marL="285750" lvl="0" indent="-285750">
              <a:lnSpc>
                <a:spcPct val="150000"/>
              </a:lnSpc>
              <a:buFont typeface="Arial" panose="020B0604020202020204" pitchFamily="34" charset="0"/>
              <a:buChar char="•"/>
            </a:pPr>
            <a:r>
              <a:rPr lang="en-IN" sz="1600" dirty="0"/>
              <a:t>Visual Content Creator</a:t>
            </a:r>
          </a:p>
          <a:p>
            <a:pPr marL="285750" lvl="0" indent="-285750">
              <a:lnSpc>
                <a:spcPct val="150000"/>
              </a:lnSpc>
              <a:buFont typeface="Arial" panose="020B0604020202020204" pitchFamily="34" charset="0"/>
              <a:buChar char="•"/>
            </a:pPr>
            <a:r>
              <a:rPr lang="en-IN" sz="1600" dirty="0"/>
              <a:t>Multimedia Designer</a:t>
            </a:r>
          </a:p>
          <a:p>
            <a:pPr marL="285750" lvl="0" indent="-285750">
              <a:lnSpc>
                <a:spcPct val="150000"/>
              </a:lnSpc>
              <a:buFont typeface="Arial" panose="020B0604020202020204" pitchFamily="34" charset="0"/>
              <a:buChar char="•"/>
            </a:pPr>
            <a:r>
              <a:rPr lang="en-IN" sz="1600" dirty="0"/>
              <a:t>Video Editor</a:t>
            </a:r>
          </a:p>
          <a:p>
            <a:pPr marL="285750" lvl="0" indent="-285750">
              <a:lnSpc>
                <a:spcPct val="150000"/>
              </a:lnSpc>
              <a:buFont typeface="Arial" panose="020B0604020202020204" pitchFamily="34" charset="0"/>
              <a:buChar char="•"/>
            </a:pPr>
            <a:r>
              <a:rPr lang="en-IN" sz="1600" dirty="0"/>
              <a:t>Motion Graphics Artist</a:t>
            </a:r>
          </a:p>
          <a:p>
            <a:pPr marL="285750" lvl="0" indent="-285750">
              <a:lnSpc>
                <a:spcPct val="150000"/>
              </a:lnSpc>
              <a:buFont typeface="Arial" panose="020B0604020202020204" pitchFamily="34" charset="0"/>
              <a:buChar char="•"/>
            </a:pPr>
            <a:r>
              <a:rPr lang="en-IN" sz="1600" dirty="0"/>
              <a:t>UI Visual Designer</a:t>
            </a:r>
          </a:p>
          <a:p>
            <a:pPr marL="285750" lvl="0" indent="-285750">
              <a:lnSpc>
                <a:spcPct val="150000"/>
              </a:lnSpc>
              <a:buFont typeface="Arial" panose="020B0604020202020204" pitchFamily="34" charset="0"/>
              <a:buChar char="•"/>
            </a:pPr>
            <a:r>
              <a:rPr lang="en-IN" sz="1600" dirty="0"/>
              <a:t>Creative Specialist</a:t>
            </a:r>
          </a:p>
          <a:p>
            <a:pPr marL="285750" lvl="0" indent="-285750">
              <a:lnSpc>
                <a:spcPct val="150000"/>
              </a:lnSpc>
              <a:buFont typeface="Arial" panose="020B0604020202020204" pitchFamily="34" charset="0"/>
              <a:buChar char="•"/>
            </a:pPr>
            <a:r>
              <a:rPr lang="en-IN" sz="1600" dirty="0"/>
              <a:t>Digital Marketing Executive</a:t>
            </a:r>
          </a:p>
          <a:p>
            <a:pPr marL="285750" lvl="0" indent="-285750">
              <a:lnSpc>
                <a:spcPct val="150000"/>
              </a:lnSpc>
              <a:buFont typeface="Arial" panose="020B0604020202020204" pitchFamily="34" charset="0"/>
              <a:buChar char="•"/>
            </a:pPr>
            <a:r>
              <a:rPr lang="en-IN" sz="1600" dirty="0"/>
              <a:t>Social Media Manager</a:t>
            </a:r>
          </a:p>
          <a:p>
            <a:pPr marL="285750" indent="-285750">
              <a:lnSpc>
                <a:spcPct val="150000"/>
              </a:lnSpc>
              <a:buFont typeface="Arial" panose="020B0604020202020204" pitchFamily="34" charset="0"/>
              <a:buChar char="•"/>
            </a:pPr>
            <a:r>
              <a:rPr lang="en-IN" sz="1600" dirty="0"/>
              <a:t>Brand Strategist</a:t>
            </a:r>
          </a:p>
        </p:txBody>
      </p:sp>
      <p:sp>
        <p:nvSpPr>
          <p:cNvPr id="13" name="TextBox 12">
            <a:extLst>
              <a:ext uri="{FF2B5EF4-FFF2-40B4-BE49-F238E27FC236}">
                <a16:creationId xmlns:a16="http://schemas.microsoft.com/office/drawing/2014/main" id="{457BB89A-7659-284F-F6B4-5E0C198326A2}"/>
              </a:ext>
            </a:extLst>
          </p:cNvPr>
          <p:cNvSpPr txBox="1"/>
          <p:nvPr/>
        </p:nvSpPr>
        <p:spPr>
          <a:xfrm>
            <a:off x="8389726" y="2119196"/>
            <a:ext cx="2897491" cy="3745962"/>
          </a:xfrm>
          <a:prstGeom prst="rect">
            <a:avLst/>
          </a:prstGeom>
          <a:noFill/>
        </p:spPr>
        <p:txBody>
          <a:bodyPr wrap="square" rtlCol="0">
            <a:spAutoFit/>
          </a:bodyPr>
          <a:lstStyle/>
          <a:p>
            <a:pPr marL="285750" indent="-285750">
              <a:lnSpc>
                <a:spcPct val="150000"/>
              </a:lnSpc>
              <a:buFont typeface="Arial" panose="020B0604020202020204" pitchFamily="34" charset="0"/>
              <a:buChar char="•"/>
            </a:pPr>
            <a:r>
              <a:rPr lang="en-IN" sz="1600" dirty="0"/>
              <a:t>Content Marketing Specialist</a:t>
            </a:r>
          </a:p>
          <a:p>
            <a:pPr marL="285750" indent="-285750">
              <a:lnSpc>
                <a:spcPct val="150000"/>
              </a:lnSpc>
              <a:buFont typeface="Arial" panose="020B0604020202020204" pitchFamily="34" charset="0"/>
              <a:buChar char="•"/>
            </a:pPr>
            <a:r>
              <a:rPr lang="en-IN" sz="1600" dirty="0"/>
              <a:t>Digital Campaign Strategist</a:t>
            </a:r>
          </a:p>
          <a:p>
            <a:pPr marL="285750" indent="-285750">
              <a:lnSpc>
                <a:spcPct val="150000"/>
              </a:lnSpc>
              <a:buFont typeface="Arial" panose="020B0604020202020204" pitchFamily="34" charset="0"/>
              <a:buChar char="•"/>
            </a:pPr>
            <a:r>
              <a:rPr lang="en-IN" sz="1600" dirty="0"/>
              <a:t>Growth Marketer</a:t>
            </a:r>
          </a:p>
          <a:p>
            <a:pPr marL="285750" indent="-285750">
              <a:lnSpc>
                <a:spcPct val="150000"/>
              </a:lnSpc>
              <a:buFont typeface="Arial" panose="020B0604020202020204" pitchFamily="34" charset="0"/>
              <a:buChar char="•"/>
            </a:pPr>
            <a:r>
              <a:rPr lang="en-IN" sz="1600" dirty="0"/>
              <a:t>SEO/SEM Specialist</a:t>
            </a:r>
          </a:p>
          <a:p>
            <a:pPr marL="285750" indent="-285750">
              <a:lnSpc>
                <a:spcPct val="150000"/>
              </a:lnSpc>
              <a:buFont typeface="Arial" panose="020B0604020202020204" pitchFamily="34" charset="0"/>
              <a:buChar char="•"/>
            </a:pPr>
            <a:r>
              <a:rPr lang="en-IN" sz="1600" dirty="0"/>
              <a:t>Marketing Analyst</a:t>
            </a:r>
          </a:p>
          <a:p>
            <a:pPr marL="285750" indent="-285750">
              <a:lnSpc>
                <a:spcPct val="150000"/>
              </a:lnSpc>
              <a:buFont typeface="Arial" panose="020B0604020202020204" pitchFamily="34" charset="0"/>
              <a:buChar char="•"/>
            </a:pPr>
            <a:r>
              <a:rPr lang="en-IN" sz="1600" dirty="0"/>
              <a:t>Google Ads Specialist</a:t>
            </a:r>
          </a:p>
          <a:p>
            <a:pPr marL="285750" indent="-285750">
              <a:lnSpc>
                <a:spcPct val="150000"/>
              </a:lnSpc>
              <a:buFont typeface="Arial" panose="020B0604020202020204" pitchFamily="34" charset="0"/>
              <a:buChar char="•"/>
            </a:pPr>
            <a:r>
              <a:rPr lang="en-IN" sz="1600" dirty="0"/>
              <a:t>Email Marketing Specialist</a:t>
            </a:r>
          </a:p>
          <a:p>
            <a:pPr marL="285750" indent="-285750">
              <a:lnSpc>
                <a:spcPct val="150000"/>
              </a:lnSpc>
              <a:buFont typeface="Arial" panose="020B0604020202020204" pitchFamily="34" charset="0"/>
              <a:buChar char="•"/>
            </a:pPr>
            <a:r>
              <a:rPr lang="en-IN" sz="1600" dirty="0"/>
              <a:t>Digital Marketing Consultant</a:t>
            </a:r>
          </a:p>
          <a:p>
            <a:pPr marL="285750" indent="-285750">
              <a:lnSpc>
                <a:spcPct val="150000"/>
              </a:lnSpc>
              <a:buFont typeface="Arial" panose="020B0604020202020204" pitchFamily="34" charset="0"/>
              <a:buChar char="•"/>
            </a:pPr>
            <a:r>
              <a:rPr lang="en-IN" sz="1600" dirty="0"/>
              <a:t>Creative Marketing Strategist</a:t>
            </a:r>
          </a:p>
          <a:p>
            <a:pPr marL="285750" indent="-285750">
              <a:lnSpc>
                <a:spcPct val="150000"/>
              </a:lnSpc>
              <a:buFont typeface="Arial" panose="020B0604020202020204" pitchFamily="34" charset="0"/>
              <a:buChar char="•"/>
            </a:pPr>
            <a:r>
              <a:rPr lang="en-IN" sz="1600" dirty="0"/>
              <a:t>Digital Content Strategist</a:t>
            </a:r>
          </a:p>
        </p:txBody>
      </p:sp>
      <p:sp>
        <p:nvSpPr>
          <p:cNvPr id="11" name="Rectangle 10">
            <a:extLst>
              <a:ext uri="{FF2B5EF4-FFF2-40B4-BE49-F238E27FC236}">
                <a16:creationId xmlns:a16="http://schemas.microsoft.com/office/drawing/2014/main" id="{3D114A2A-8977-C2D2-1638-563CAA61E9DE}"/>
              </a:ext>
            </a:extLst>
          </p:cNvPr>
          <p:cNvSpPr/>
          <p:nvPr/>
        </p:nvSpPr>
        <p:spPr>
          <a:xfrm>
            <a:off x="-2" y="6707188"/>
            <a:ext cx="12192002" cy="150812"/>
          </a:xfrm>
          <a:prstGeom prst="rect">
            <a:avLst/>
          </a:prstGeom>
          <a:solidFill>
            <a:srgbClr val="666666"/>
          </a:solid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2400" dirty="0">
              <a:latin typeface="Arial"/>
              <a:cs typeface="Arial"/>
            </a:endParaRPr>
          </a:p>
        </p:txBody>
      </p:sp>
      <p:sp>
        <p:nvSpPr>
          <p:cNvPr id="14" name="Rectangle 13">
            <a:extLst>
              <a:ext uri="{FF2B5EF4-FFF2-40B4-BE49-F238E27FC236}">
                <a16:creationId xmlns:a16="http://schemas.microsoft.com/office/drawing/2014/main" id="{D8A7B101-6A1F-0868-DB9A-232BFC647748}"/>
              </a:ext>
            </a:extLst>
          </p:cNvPr>
          <p:cNvSpPr/>
          <p:nvPr/>
        </p:nvSpPr>
        <p:spPr>
          <a:xfrm>
            <a:off x="2588103" y="985695"/>
            <a:ext cx="6217920" cy="45719"/>
          </a:xfrm>
          <a:prstGeom prst="rect">
            <a:avLst/>
          </a:prstGeom>
          <a:gradFill flip="none" rotWithShape="1">
            <a:gsLst>
              <a:gs pos="0">
                <a:schemeClr val="accent1">
                  <a:lumMod val="40000"/>
                  <a:lumOff val="60000"/>
                </a:schemeClr>
              </a:gs>
              <a:gs pos="46000">
                <a:schemeClr val="accent1">
                  <a:lumMod val="95000"/>
                  <a:lumOff val="5000"/>
                </a:schemeClr>
              </a:gs>
              <a:gs pos="100000">
                <a:schemeClr val="accent1">
                  <a:lumMod val="60000"/>
                </a:schemeClr>
              </a:gs>
            </a:gsLst>
            <a:path path="circle">
              <a:fillToRect l="50000" t="130000" r="50000" b="-3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pic>
        <p:nvPicPr>
          <p:cNvPr id="2" name="Picture 1" descr="A logo for a company&#10;&#10;Description automatically generated">
            <a:extLst>
              <a:ext uri="{FF2B5EF4-FFF2-40B4-BE49-F238E27FC236}">
                <a16:creationId xmlns:a16="http://schemas.microsoft.com/office/drawing/2014/main" id="{E16EBFE4-47CD-913E-C1F5-27539F1C8C85}"/>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10823317" y="136290"/>
            <a:ext cx="1213200" cy="1213200"/>
          </a:xfrm>
          <a:prstGeom prst="rect">
            <a:avLst/>
          </a:prstGeom>
        </p:spPr>
      </p:pic>
      <p:grpSp>
        <p:nvGrpSpPr>
          <p:cNvPr id="68" name="Group 67">
            <a:extLst>
              <a:ext uri="{FF2B5EF4-FFF2-40B4-BE49-F238E27FC236}">
                <a16:creationId xmlns:a16="http://schemas.microsoft.com/office/drawing/2014/main" id="{7BD26842-67E8-7B14-C70F-49F4B1487B0C}"/>
              </a:ext>
            </a:extLst>
          </p:cNvPr>
          <p:cNvGrpSpPr/>
          <p:nvPr/>
        </p:nvGrpSpPr>
        <p:grpSpPr>
          <a:xfrm>
            <a:off x="10833100" y="2425700"/>
            <a:ext cx="1414935" cy="4281488"/>
            <a:chOff x="4867343" y="676605"/>
            <a:chExt cx="4067487" cy="12307915"/>
          </a:xfrm>
        </p:grpSpPr>
        <p:sp>
          <p:nvSpPr>
            <p:cNvPr id="69" name="Freeform 335">
              <a:extLst>
                <a:ext uri="{FF2B5EF4-FFF2-40B4-BE49-F238E27FC236}">
                  <a16:creationId xmlns:a16="http://schemas.microsoft.com/office/drawing/2014/main" id="{27B28DD5-1A79-00CE-0BAD-5F3450A83DF5}"/>
                </a:ext>
              </a:extLst>
            </p:cNvPr>
            <p:cNvSpPr/>
            <p:nvPr/>
          </p:nvSpPr>
          <p:spPr>
            <a:xfrm>
              <a:off x="6146351" y="7759796"/>
              <a:ext cx="1511355" cy="1162032"/>
            </a:xfrm>
            <a:custGeom>
              <a:avLst/>
              <a:gdLst>
                <a:gd name="connsiteX0" fmla="*/ 10108 w 2231524"/>
                <a:gd name="connsiteY0" fmla="*/ 0 h 1015815"/>
                <a:gd name="connsiteX1" fmla="*/ 2221416 w 2231524"/>
                <a:gd name="connsiteY1" fmla="*/ 0 h 1015815"/>
                <a:gd name="connsiteX2" fmla="*/ 2231524 w 2231524"/>
                <a:gd name="connsiteY2" fmla="*/ 83758 h 1015815"/>
                <a:gd name="connsiteX3" fmla="*/ 1115764 w 2231524"/>
                <a:gd name="connsiteY3" fmla="*/ 1015815 h 1015815"/>
                <a:gd name="connsiteX4" fmla="*/ 0 w 2231524"/>
                <a:gd name="connsiteY4" fmla="*/ 83758 h 1015815"/>
                <a:gd name="connsiteX0" fmla="*/ 10108 w 2221473"/>
                <a:gd name="connsiteY0" fmla="*/ 0 h 1015815"/>
                <a:gd name="connsiteX1" fmla="*/ 2221416 w 2221473"/>
                <a:gd name="connsiteY1" fmla="*/ 0 h 1015815"/>
                <a:gd name="connsiteX2" fmla="*/ 2081407 w 2221473"/>
                <a:gd name="connsiteY2" fmla="*/ 116886 h 1015815"/>
                <a:gd name="connsiteX3" fmla="*/ 1115764 w 2221473"/>
                <a:gd name="connsiteY3" fmla="*/ 1015815 h 1015815"/>
                <a:gd name="connsiteX4" fmla="*/ 0 w 2221473"/>
                <a:gd name="connsiteY4" fmla="*/ 83758 h 1015815"/>
                <a:gd name="connsiteX5" fmla="*/ 10108 w 2221473"/>
                <a:gd name="connsiteY5" fmla="*/ 0 h 1015815"/>
                <a:gd name="connsiteX0" fmla="*/ 10108 w 2081407"/>
                <a:gd name="connsiteY0" fmla="*/ 0 h 1015815"/>
                <a:gd name="connsiteX1" fmla="*/ 2021262 w 2081407"/>
                <a:gd name="connsiteY1" fmla="*/ 49692 h 1015815"/>
                <a:gd name="connsiteX2" fmla="*/ 2081407 w 2081407"/>
                <a:gd name="connsiteY2" fmla="*/ 116886 h 1015815"/>
                <a:gd name="connsiteX3" fmla="*/ 1115764 w 2081407"/>
                <a:gd name="connsiteY3" fmla="*/ 1015815 h 1015815"/>
                <a:gd name="connsiteX4" fmla="*/ 0 w 2081407"/>
                <a:gd name="connsiteY4" fmla="*/ 83758 h 1015815"/>
                <a:gd name="connsiteX5" fmla="*/ 10108 w 2081407"/>
                <a:gd name="connsiteY5" fmla="*/ 0 h 1015815"/>
                <a:gd name="connsiteX0" fmla="*/ 285320 w 2081407"/>
                <a:gd name="connsiteY0" fmla="*/ 0 h 1015815"/>
                <a:gd name="connsiteX1" fmla="*/ 2021262 w 2081407"/>
                <a:gd name="connsiteY1" fmla="*/ 49692 h 1015815"/>
                <a:gd name="connsiteX2" fmla="*/ 2081407 w 2081407"/>
                <a:gd name="connsiteY2" fmla="*/ 116886 h 1015815"/>
                <a:gd name="connsiteX3" fmla="*/ 1115764 w 2081407"/>
                <a:gd name="connsiteY3" fmla="*/ 1015815 h 1015815"/>
                <a:gd name="connsiteX4" fmla="*/ 0 w 2081407"/>
                <a:gd name="connsiteY4" fmla="*/ 83758 h 1015815"/>
                <a:gd name="connsiteX5" fmla="*/ 285320 w 2081407"/>
                <a:gd name="connsiteY5" fmla="*/ 0 h 1015815"/>
                <a:gd name="connsiteX0" fmla="*/ 160223 w 1956310"/>
                <a:gd name="connsiteY0" fmla="*/ 0 h 1015815"/>
                <a:gd name="connsiteX1" fmla="*/ 1896165 w 1956310"/>
                <a:gd name="connsiteY1" fmla="*/ 49692 h 1015815"/>
                <a:gd name="connsiteX2" fmla="*/ 1956310 w 1956310"/>
                <a:gd name="connsiteY2" fmla="*/ 116886 h 1015815"/>
                <a:gd name="connsiteX3" fmla="*/ 990667 w 1956310"/>
                <a:gd name="connsiteY3" fmla="*/ 1015815 h 1015815"/>
                <a:gd name="connsiteX4" fmla="*/ 0 w 1956310"/>
                <a:gd name="connsiteY4" fmla="*/ 133450 h 1015815"/>
                <a:gd name="connsiteX5" fmla="*/ 160223 w 1956310"/>
                <a:gd name="connsiteY5" fmla="*/ 0 h 10158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56310" h="1015815">
                  <a:moveTo>
                    <a:pt x="160223" y="0"/>
                  </a:moveTo>
                  <a:lnTo>
                    <a:pt x="1896165" y="49692"/>
                  </a:lnTo>
                  <a:cubicBezTo>
                    <a:pt x="1899534" y="77611"/>
                    <a:pt x="1952941" y="88967"/>
                    <a:pt x="1956310" y="116886"/>
                  </a:cubicBezTo>
                  <a:cubicBezTo>
                    <a:pt x="1956310" y="631647"/>
                    <a:pt x="1606883" y="1015815"/>
                    <a:pt x="990667" y="1015815"/>
                  </a:cubicBezTo>
                  <a:cubicBezTo>
                    <a:pt x="374447" y="1015815"/>
                    <a:pt x="0" y="648211"/>
                    <a:pt x="0" y="133450"/>
                  </a:cubicBezTo>
                  <a:lnTo>
                    <a:pt x="160223" y="0"/>
                  </a:lnTo>
                  <a:close/>
                </a:path>
              </a:pathLst>
            </a:custGeom>
            <a:solidFill>
              <a:srgbClr val="434C6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 name="Freeform 3475">
              <a:extLst>
                <a:ext uri="{FF2B5EF4-FFF2-40B4-BE49-F238E27FC236}">
                  <a16:creationId xmlns:a16="http://schemas.microsoft.com/office/drawing/2014/main" id="{EFE6855E-807B-F165-F95E-FF44844358C9}"/>
                </a:ext>
              </a:extLst>
            </p:cNvPr>
            <p:cNvSpPr>
              <a:spLocks/>
            </p:cNvSpPr>
            <p:nvPr/>
          </p:nvSpPr>
          <p:spPr bwMode="auto">
            <a:xfrm>
              <a:off x="5366128" y="7284542"/>
              <a:ext cx="144944" cy="69541"/>
            </a:xfrm>
            <a:custGeom>
              <a:avLst/>
              <a:gdLst>
                <a:gd name="T0" fmla="*/ 10 w 10"/>
                <a:gd name="T1" fmla="*/ 3 h 3"/>
                <a:gd name="T2" fmla="*/ 10 w 10"/>
                <a:gd name="T3" fmla="*/ 2 h 3"/>
                <a:gd name="T4" fmla="*/ 10 w 10"/>
                <a:gd name="T5" fmla="*/ 2 h 3"/>
                <a:gd name="T6" fmla="*/ 0 w 10"/>
                <a:gd name="T7" fmla="*/ 0 h 3"/>
                <a:gd name="T8" fmla="*/ 0 w 10"/>
                <a:gd name="T9" fmla="*/ 0 h 3"/>
                <a:gd name="T10" fmla="*/ 0 w 10"/>
                <a:gd name="T11" fmla="*/ 0 h 3"/>
                <a:gd name="T12" fmla="*/ 10 w 10"/>
                <a:gd name="T13" fmla="*/ 2 h 3"/>
                <a:gd name="T14" fmla="*/ 10 w 10"/>
                <a:gd name="T15" fmla="*/ 3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3">
                  <a:moveTo>
                    <a:pt x="10" y="3"/>
                  </a:moveTo>
                  <a:cubicBezTo>
                    <a:pt x="10" y="3"/>
                    <a:pt x="10" y="2"/>
                    <a:pt x="10" y="2"/>
                  </a:cubicBezTo>
                  <a:cubicBezTo>
                    <a:pt x="10" y="2"/>
                    <a:pt x="10" y="2"/>
                    <a:pt x="10" y="2"/>
                  </a:cubicBezTo>
                  <a:cubicBezTo>
                    <a:pt x="0" y="0"/>
                    <a:pt x="0" y="0"/>
                    <a:pt x="0" y="0"/>
                  </a:cubicBezTo>
                  <a:cubicBezTo>
                    <a:pt x="0" y="0"/>
                    <a:pt x="0" y="0"/>
                    <a:pt x="0" y="0"/>
                  </a:cubicBezTo>
                  <a:cubicBezTo>
                    <a:pt x="0" y="0"/>
                    <a:pt x="0" y="0"/>
                    <a:pt x="0" y="0"/>
                  </a:cubicBezTo>
                  <a:cubicBezTo>
                    <a:pt x="10" y="2"/>
                    <a:pt x="10" y="2"/>
                    <a:pt x="10" y="2"/>
                  </a:cubicBezTo>
                  <a:lnTo>
                    <a:pt x="10" y="3"/>
                  </a:lnTo>
                  <a:close/>
                </a:path>
              </a:pathLst>
            </a:custGeom>
            <a:solidFill>
              <a:srgbClr val="2C75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 name="Freeform 5165">
              <a:extLst>
                <a:ext uri="{FF2B5EF4-FFF2-40B4-BE49-F238E27FC236}">
                  <a16:creationId xmlns:a16="http://schemas.microsoft.com/office/drawing/2014/main" id="{046D0D34-8623-D4BC-2822-AE723F93F86B}"/>
                </a:ext>
              </a:extLst>
            </p:cNvPr>
            <p:cNvSpPr>
              <a:spLocks/>
            </p:cNvSpPr>
            <p:nvPr/>
          </p:nvSpPr>
          <p:spPr bwMode="auto">
            <a:xfrm flipH="1">
              <a:off x="6503355" y="11800128"/>
              <a:ext cx="417718" cy="1033189"/>
            </a:xfrm>
            <a:custGeom>
              <a:avLst/>
              <a:gdLst>
                <a:gd name="T0" fmla="*/ 14 w 22"/>
                <a:gd name="T1" fmla="*/ 42 h 47"/>
                <a:gd name="T2" fmla="*/ 22 w 22"/>
                <a:gd name="T3" fmla="*/ 4 h 47"/>
                <a:gd name="T4" fmla="*/ 3 w 22"/>
                <a:gd name="T5" fmla="*/ 4 h 47"/>
                <a:gd name="T6" fmla="*/ 0 w 22"/>
                <a:gd name="T7" fmla="*/ 40 h 47"/>
                <a:gd name="T8" fmla="*/ 14 w 22"/>
                <a:gd name="T9" fmla="*/ 42 h 47"/>
              </a:gdLst>
              <a:ahLst/>
              <a:cxnLst>
                <a:cxn ang="0">
                  <a:pos x="T0" y="T1"/>
                </a:cxn>
                <a:cxn ang="0">
                  <a:pos x="T2" y="T3"/>
                </a:cxn>
                <a:cxn ang="0">
                  <a:pos x="T4" y="T5"/>
                </a:cxn>
                <a:cxn ang="0">
                  <a:pos x="T6" y="T7"/>
                </a:cxn>
                <a:cxn ang="0">
                  <a:pos x="T8" y="T9"/>
                </a:cxn>
              </a:cxnLst>
              <a:rect l="0" t="0" r="r" b="b"/>
              <a:pathLst>
                <a:path w="22" h="47">
                  <a:moveTo>
                    <a:pt x="14" y="42"/>
                  </a:moveTo>
                  <a:cubicBezTo>
                    <a:pt x="22" y="4"/>
                    <a:pt x="22" y="4"/>
                    <a:pt x="22" y="4"/>
                  </a:cubicBezTo>
                  <a:cubicBezTo>
                    <a:pt x="22" y="0"/>
                    <a:pt x="4" y="0"/>
                    <a:pt x="3" y="4"/>
                  </a:cubicBezTo>
                  <a:cubicBezTo>
                    <a:pt x="0" y="40"/>
                    <a:pt x="0" y="40"/>
                    <a:pt x="0" y="40"/>
                  </a:cubicBezTo>
                  <a:cubicBezTo>
                    <a:pt x="0" y="47"/>
                    <a:pt x="13" y="46"/>
                    <a:pt x="14" y="42"/>
                  </a:cubicBezTo>
                  <a:close/>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 name="Freeform 5166">
              <a:extLst>
                <a:ext uri="{FF2B5EF4-FFF2-40B4-BE49-F238E27FC236}">
                  <a16:creationId xmlns:a16="http://schemas.microsoft.com/office/drawing/2014/main" id="{5BD76DD5-4F57-D131-ED85-9F104617422A}"/>
                </a:ext>
              </a:extLst>
            </p:cNvPr>
            <p:cNvSpPr>
              <a:spLocks/>
            </p:cNvSpPr>
            <p:nvPr/>
          </p:nvSpPr>
          <p:spPr bwMode="auto">
            <a:xfrm flipH="1">
              <a:off x="6019694" y="8095806"/>
              <a:ext cx="901380" cy="4359529"/>
            </a:xfrm>
            <a:custGeom>
              <a:avLst/>
              <a:gdLst>
                <a:gd name="T0" fmla="*/ 0 w 41"/>
                <a:gd name="T1" fmla="*/ 171 h 173"/>
                <a:gd name="T2" fmla="*/ 16 w 41"/>
                <a:gd name="T3" fmla="*/ 173 h 173"/>
                <a:gd name="T4" fmla="*/ 41 w 41"/>
                <a:gd name="T5" fmla="*/ 7 h 173"/>
                <a:gd name="T6" fmla="*/ 5 w 41"/>
                <a:gd name="T7" fmla="*/ 0 h 173"/>
                <a:gd name="T8" fmla="*/ 0 w 41"/>
                <a:gd name="T9" fmla="*/ 171 h 173"/>
              </a:gdLst>
              <a:ahLst/>
              <a:cxnLst>
                <a:cxn ang="0">
                  <a:pos x="T0" y="T1"/>
                </a:cxn>
                <a:cxn ang="0">
                  <a:pos x="T2" y="T3"/>
                </a:cxn>
                <a:cxn ang="0">
                  <a:pos x="T4" y="T5"/>
                </a:cxn>
                <a:cxn ang="0">
                  <a:pos x="T6" y="T7"/>
                </a:cxn>
                <a:cxn ang="0">
                  <a:pos x="T8" y="T9"/>
                </a:cxn>
              </a:cxnLst>
              <a:rect l="0" t="0" r="r" b="b"/>
              <a:pathLst>
                <a:path w="41" h="173">
                  <a:moveTo>
                    <a:pt x="0" y="171"/>
                  </a:moveTo>
                  <a:lnTo>
                    <a:pt x="16" y="173"/>
                  </a:lnTo>
                  <a:lnTo>
                    <a:pt x="41" y="7"/>
                  </a:lnTo>
                  <a:lnTo>
                    <a:pt x="5" y="0"/>
                  </a:lnTo>
                  <a:lnTo>
                    <a:pt x="0" y="171"/>
                  </a:lnTo>
                  <a:close/>
                </a:path>
              </a:pathLst>
            </a:custGeom>
            <a:solidFill>
              <a:srgbClr val="434C69"/>
            </a:solidFill>
            <a:ln>
              <a:noFill/>
            </a:ln>
          </p:spPr>
          <p:txBody>
            <a:bodyPr vert="horz" wrap="square" lIns="91440" tIns="45720" rIns="91440" bIns="45720" numCol="1" anchor="t" anchorCtr="0" compatLnSpc="1">
              <a:prstTxWarp prst="textNoShape">
                <a:avLst/>
              </a:prstTxWarp>
            </a:bodyPr>
            <a:lstStyle/>
            <a:p>
              <a:endParaRPr lang="en-US"/>
            </a:p>
          </p:txBody>
        </p:sp>
        <p:sp>
          <p:nvSpPr>
            <p:cNvPr id="73" name="Freeform 5169">
              <a:extLst>
                <a:ext uri="{FF2B5EF4-FFF2-40B4-BE49-F238E27FC236}">
                  <a16:creationId xmlns:a16="http://schemas.microsoft.com/office/drawing/2014/main" id="{A46035C0-7B0F-E635-8E96-F987E91578DC}"/>
                </a:ext>
              </a:extLst>
            </p:cNvPr>
            <p:cNvSpPr>
              <a:spLocks/>
            </p:cNvSpPr>
            <p:nvPr/>
          </p:nvSpPr>
          <p:spPr bwMode="auto">
            <a:xfrm flipH="1">
              <a:off x="6019701" y="12530923"/>
              <a:ext cx="989315" cy="453592"/>
            </a:xfrm>
            <a:custGeom>
              <a:avLst/>
              <a:gdLst>
                <a:gd name="T0" fmla="*/ 52 w 52"/>
                <a:gd name="T1" fmla="*/ 20 h 21"/>
                <a:gd name="T2" fmla="*/ 52 w 52"/>
                <a:gd name="T3" fmla="*/ 20 h 21"/>
                <a:gd name="T4" fmla="*/ 37 w 52"/>
                <a:gd name="T5" fmla="*/ 9 h 21"/>
                <a:gd name="T6" fmla="*/ 27 w 52"/>
                <a:gd name="T7" fmla="*/ 2 h 21"/>
                <a:gd name="T8" fmla="*/ 27 w 52"/>
                <a:gd name="T9" fmla="*/ 2 h 21"/>
                <a:gd name="T10" fmla="*/ 22 w 52"/>
                <a:gd name="T11" fmla="*/ 1 h 21"/>
                <a:gd name="T12" fmla="*/ 15 w 52"/>
                <a:gd name="T13" fmla="*/ 6 h 21"/>
                <a:gd name="T14" fmla="*/ 7 w 52"/>
                <a:gd name="T15" fmla="*/ 5 h 21"/>
                <a:gd name="T16" fmla="*/ 2 w 52"/>
                <a:gd name="T17" fmla="*/ 18 h 21"/>
                <a:gd name="T18" fmla="*/ 7 w 52"/>
                <a:gd name="T19" fmla="*/ 19 h 21"/>
                <a:gd name="T20" fmla="*/ 17 w 52"/>
                <a:gd name="T21" fmla="*/ 20 h 21"/>
                <a:gd name="T22" fmla="*/ 42 w 52"/>
                <a:gd name="T23" fmla="*/ 21 h 21"/>
                <a:gd name="T24" fmla="*/ 52 w 52"/>
                <a:gd name="T25" fmla="*/ 2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2" h="21">
                  <a:moveTo>
                    <a:pt x="52" y="20"/>
                  </a:moveTo>
                  <a:cubicBezTo>
                    <a:pt x="52" y="20"/>
                    <a:pt x="52" y="20"/>
                    <a:pt x="52" y="20"/>
                  </a:cubicBezTo>
                  <a:cubicBezTo>
                    <a:pt x="52" y="13"/>
                    <a:pt x="50" y="9"/>
                    <a:pt x="37" y="9"/>
                  </a:cubicBezTo>
                  <a:cubicBezTo>
                    <a:pt x="32" y="9"/>
                    <a:pt x="28" y="6"/>
                    <a:pt x="27" y="2"/>
                  </a:cubicBezTo>
                  <a:cubicBezTo>
                    <a:pt x="27" y="2"/>
                    <a:pt x="27" y="2"/>
                    <a:pt x="27" y="2"/>
                  </a:cubicBezTo>
                  <a:cubicBezTo>
                    <a:pt x="26" y="0"/>
                    <a:pt x="23" y="0"/>
                    <a:pt x="22" y="1"/>
                  </a:cubicBezTo>
                  <a:cubicBezTo>
                    <a:pt x="20" y="4"/>
                    <a:pt x="18" y="5"/>
                    <a:pt x="15" y="6"/>
                  </a:cubicBezTo>
                  <a:cubicBezTo>
                    <a:pt x="12" y="6"/>
                    <a:pt x="10" y="5"/>
                    <a:pt x="7" y="5"/>
                  </a:cubicBezTo>
                  <a:cubicBezTo>
                    <a:pt x="0" y="5"/>
                    <a:pt x="1" y="14"/>
                    <a:pt x="2" y="18"/>
                  </a:cubicBezTo>
                  <a:cubicBezTo>
                    <a:pt x="2" y="19"/>
                    <a:pt x="6" y="19"/>
                    <a:pt x="7" y="19"/>
                  </a:cubicBezTo>
                  <a:cubicBezTo>
                    <a:pt x="10" y="20"/>
                    <a:pt x="14" y="20"/>
                    <a:pt x="17" y="20"/>
                  </a:cubicBezTo>
                  <a:cubicBezTo>
                    <a:pt x="25" y="21"/>
                    <a:pt x="34" y="21"/>
                    <a:pt x="42" y="21"/>
                  </a:cubicBezTo>
                  <a:cubicBezTo>
                    <a:pt x="45" y="21"/>
                    <a:pt x="49" y="20"/>
                    <a:pt x="52" y="20"/>
                  </a:cubicBezTo>
                  <a:close/>
                </a:path>
              </a:pathLst>
            </a:custGeom>
            <a:solidFill>
              <a:srgbClr val="434043"/>
            </a:solidFill>
            <a:ln>
              <a:noFill/>
            </a:ln>
          </p:spPr>
          <p:txBody>
            <a:bodyPr vert="horz" wrap="square" lIns="91440" tIns="45720" rIns="91440" bIns="45720" numCol="1" anchor="t" anchorCtr="0" compatLnSpc="1">
              <a:prstTxWarp prst="textNoShape">
                <a:avLst/>
              </a:prstTxWarp>
            </a:bodyPr>
            <a:lstStyle/>
            <a:p>
              <a:endParaRPr lang="en-US"/>
            </a:p>
          </p:txBody>
        </p:sp>
        <p:sp>
          <p:nvSpPr>
            <p:cNvPr id="74" name="Freeform 5167">
              <a:extLst>
                <a:ext uri="{FF2B5EF4-FFF2-40B4-BE49-F238E27FC236}">
                  <a16:creationId xmlns:a16="http://schemas.microsoft.com/office/drawing/2014/main" id="{D2ABCF8D-C988-0775-7A79-B0D9DA1CB3A7}"/>
                </a:ext>
              </a:extLst>
            </p:cNvPr>
            <p:cNvSpPr>
              <a:spLocks/>
            </p:cNvSpPr>
            <p:nvPr/>
          </p:nvSpPr>
          <p:spPr bwMode="auto">
            <a:xfrm flipH="1">
              <a:off x="7472981" y="11724540"/>
              <a:ext cx="373746" cy="1133983"/>
            </a:xfrm>
            <a:custGeom>
              <a:avLst/>
              <a:gdLst>
                <a:gd name="T0" fmla="*/ 13 w 20"/>
                <a:gd name="T1" fmla="*/ 45 h 52"/>
                <a:gd name="T2" fmla="*/ 19 w 20"/>
                <a:gd name="T3" fmla="*/ 4 h 52"/>
                <a:gd name="T4" fmla="*/ 2 w 20"/>
                <a:gd name="T5" fmla="*/ 8 h 52"/>
                <a:gd name="T6" fmla="*/ 0 w 20"/>
                <a:gd name="T7" fmla="*/ 45 h 52"/>
                <a:gd name="T8" fmla="*/ 13 w 20"/>
                <a:gd name="T9" fmla="*/ 45 h 52"/>
              </a:gdLst>
              <a:ahLst/>
              <a:cxnLst>
                <a:cxn ang="0">
                  <a:pos x="T0" y="T1"/>
                </a:cxn>
                <a:cxn ang="0">
                  <a:pos x="T2" y="T3"/>
                </a:cxn>
                <a:cxn ang="0">
                  <a:pos x="T4" y="T5"/>
                </a:cxn>
                <a:cxn ang="0">
                  <a:pos x="T6" y="T7"/>
                </a:cxn>
                <a:cxn ang="0">
                  <a:pos x="T8" y="T9"/>
                </a:cxn>
              </a:cxnLst>
              <a:rect l="0" t="0" r="r" b="b"/>
              <a:pathLst>
                <a:path w="20" h="52">
                  <a:moveTo>
                    <a:pt x="13" y="45"/>
                  </a:moveTo>
                  <a:cubicBezTo>
                    <a:pt x="19" y="4"/>
                    <a:pt x="19" y="4"/>
                    <a:pt x="19" y="4"/>
                  </a:cubicBezTo>
                  <a:cubicBezTo>
                    <a:pt x="20" y="0"/>
                    <a:pt x="3" y="5"/>
                    <a:pt x="2" y="8"/>
                  </a:cubicBezTo>
                  <a:cubicBezTo>
                    <a:pt x="0" y="45"/>
                    <a:pt x="0" y="45"/>
                    <a:pt x="0" y="45"/>
                  </a:cubicBezTo>
                  <a:cubicBezTo>
                    <a:pt x="0" y="52"/>
                    <a:pt x="12" y="49"/>
                    <a:pt x="13" y="45"/>
                  </a:cubicBezTo>
                  <a:close/>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 name="Freeform 5168">
              <a:extLst>
                <a:ext uri="{FF2B5EF4-FFF2-40B4-BE49-F238E27FC236}">
                  <a16:creationId xmlns:a16="http://schemas.microsoft.com/office/drawing/2014/main" id="{998E87A4-6969-BA89-F442-A266F3B2ED2C}"/>
                </a:ext>
              </a:extLst>
            </p:cNvPr>
            <p:cNvSpPr>
              <a:spLocks/>
            </p:cNvSpPr>
            <p:nvPr/>
          </p:nvSpPr>
          <p:spPr bwMode="auto">
            <a:xfrm flipH="1">
              <a:off x="6967327" y="8120997"/>
              <a:ext cx="901379" cy="4359529"/>
            </a:xfrm>
            <a:custGeom>
              <a:avLst/>
              <a:gdLst>
                <a:gd name="T0" fmla="*/ 0 w 41"/>
                <a:gd name="T1" fmla="*/ 172 h 173"/>
                <a:gd name="T2" fmla="*/ 16 w 41"/>
                <a:gd name="T3" fmla="*/ 173 h 173"/>
                <a:gd name="T4" fmla="*/ 41 w 41"/>
                <a:gd name="T5" fmla="*/ 7 h 173"/>
                <a:gd name="T6" fmla="*/ 5 w 41"/>
                <a:gd name="T7" fmla="*/ 0 h 173"/>
                <a:gd name="T8" fmla="*/ 0 w 41"/>
                <a:gd name="T9" fmla="*/ 172 h 173"/>
              </a:gdLst>
              <a:ahLst/>
              <a:cxnLst>
                <a:cxn ang="0">
                  <a:pos x="T0" y="T1"/>
                </a:cxn>
                <a:cxn ang="0">
                  <a:pos x="T2" y="T3"/>
                </a:cxn>
                <a:cxn ang="0">
                  <a:pos x="T4" y="T5"/>
                </a:cxn>
                <a:cxn ang="0">
                  <a:pos x="T6" y="T7"/>
                </a:cxn>
                <a:cxn ang="0">
                  <a:pos x="T8" y="T9"/>
                </a:cxn>
              </a:cxnLst>
              <a:rect l="0" t="0" r="r" b="b"/>
              <a:pathLst>
                <a:path w="41" h="173">
                  <a:moveTo>
                    <a:pt x="0" y="172"/>
                  </a:moveTo>
                  <a:lnTo>
                    <a:pt x="16" y="173"/>
                  </a:lnTo>
                  <a:lnTo>
                    <a:pt x="41" y="7"/>
                  </a:lnTo>
                  <a:lnTo>
                    <a:pt x="5" y="0"/>
                  </a:lnTo>
                  <a:lnTo>
                    <a:pt x="0" y="172"/>
                  </a:lnTo>
                  <a:close/>
                </a:path>
              </a:pathLst>
            </a:custGeom>
            <a:solidFill>
              <a:srgbClr val="434C69"/>
            </a:solidFill>
            <a:ln>
              <a:noFill/>
            </a:ln>
          </p:spPr>
          <p:txBody>
            <a:bodyPr vert="horz" wrap="square" lIns="91440" tIns="45720" rIns="91440" bIns="45720" numCol="1" anchor="t" anchorCtr="0" compatLnSpc="1">
              <a:prstTxWarp prst="textNoShape">
                <a:avLst/>
              </a:prstTxWarp>
            </a:bodyPr>
            <a:lstStyle/>
            <a:p>
              <a:endParaRPr lang="en-US"/>
            </a:p>
          </p:txBody>
        </p:sp>
        <p:sp>
          <p:nvSpPr>
            <p:cNvPr id="76" name="Freeform 5170">
              <a:extLst>
                <a:ext uri="{FF2B5EF4-FFF2-40B4-BE49-F238E27FC236}">
                  <a16:creationId xmlns:a16="http://schemas.microsoft.com/office/drawing/2014/main" id="{478DD144-59EC-F900-EE1D-39579116A52A}"/>
                </a:ext>
              </a:extLst>
            </p:cNvPr>
            <p:cNvSpPr>
              <a:spLocks/>
            </p:cNvSpPr>
            <p:nvPr/>
          </p:nvSpPr>
          <p:spPr bwMode="auto">
            <a:xfrm flipH="1">
              <a:off x="7209156" y="12505719"/>
              <a:ext cx="703513" cy="478801"/>
            </a:xfrm>
            <a:custGeom>
              <a:avLst/>
              <a:gdLst>
                <a:gd name="T0" fmla="*/ 2 w 37"/>
                <a:gd name="T1" fmla="*/ 7 h 22"/>
                <a:gd name="T2" fmla="*/ 4 w 37"/>
                <a:gd name="T3" fmla="*/ 7 h 22"/>
                <a:gd name="T4" fmla="*/ 9 w 37"/>
                <a:gd name="T5" fmla="*/ 5 h 22"/>
                <a:gd name="T6" fmla="*/ 15 w 37"/>
                <a:gd name="T7" fmla="*/ 2 h 22"/>
                <a:gd name="T8" fmla="*/ 24 w 37"/>
                <a:gd name="T9" fmla="*/ 3 h 22"/>
                <a:gd name="T10" fmla="*/ 27 w 37"/>
                <a:gd name="T11" fmla="*/ 10 h 22"/>
                <a:gd name="T12" fmla="*/ 28 w 37"/>
                <a:gd name="T13" fmla="*/ 10 h 22"/>
                <a:gd name="T14" fmla="*/ 37 w 37"/>
                <a:gd name="T15" fmla="*/ 21 h 22"/>
                <a:gd name="T16" fmla="*/ 37 w 37"/>
                <a:gd name="T17" fmla="*/ 21 h 22"/>
                <a:gd name="T18" fmla="*/ 19 w 37"/>
                <a:gd name="T19" fmla="*/ 22 h 22"/>
                <a:gd name="T20" fmla="*/ 0 w 37"/>
                <a:gd name="T21" fmla="*/ 21 h 22"/>
                <a:gd name="T22" fmla="*/ 0 w 37"/>
                <a:gd name="T23" fmla="*/ 20 h 22"/>
                <a:gd name="T24" fmla="*/ 2 w 37"/>
                <a:gd name="T25" fmla="*/ 7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7" h="22">
                  <a:moveTo>
                    <a:pt x="2" y="7"/>
                  </a:moveTo>
                  <a:cubicBezTo>
                    <a:pt x="3" y="7"/>
                    <a:pt x="3" y="7"/>
                    <a:pt x="4" y="7"/>
                  </a:cubicBezTo>
                  <a:cubicBezTo>
                    <a:pt x="6" y="7"/>
                    <a:pt x="8" y="6"/>
                    <a:pt x="9" y="5"/>
                  </a:cubicBezTo>
                  <a:cubicBezTo>
                    <a:pt x="11" y="3"/>
                    <a:pt x="12" y="2"/>
                    <a:pt x="15" y="2"/>
                  </a:cubicBezTo>
                  <a:cubicBezTo>
                    <a:pt x="18" y="1"/>
                    <a:pt x="23" y="0"/>
                    <a:pt x="24" y="3"/>
                  </a:cubicBezTo>
                  <a:cubicBezTo>
                    <a:pt x="27" y="10"/>
                    <a:pt x="27" y="10"/>
                    <a:pt x="27" y="10"/>
                  </a:cubicBezTo>
                  <a:cubicBezTo>
                    <a:pt x="28" y="10"/>
                    <a:pt x="28" y="10"/>
                    <a:pt x="28" y="10"/>
                  </a:cubicBezTo>
                  <a:cubicBezTo>
                    <a:pt x="36" y="10"/>
                    <a:pt x="37" y="18"/>
                    <a:pt x="37" y="21"/>
                  </a:cubicBezTo>
                  <a:cubicBezTo>
                    <a:pt x="37" y="21"/>
                    <a:pt x="37" y="21"/>
                    <a:pt x="37" y="21"/>
                  </a:cubicBezTo>
                  <a:cubicBezTo>
                    <a:pt x="36" y="22"/>
                    <a:pt x="28" y="22"/>
                    <a:pt x="19" y="22"/>
                  </a:cubicBezTo>
                  <a:cubicBezTo>
                    <a:pt x="9" y="22"/>
                    <a:pt x="0" y="22"/>
                    <a:pt x="0" y="21"/>
                  </a:cubicBezTo>
                  <a:cubicBezTo>
                    <a:pt x="0" y="21"/>
                    <a:pt x="0" y="21"/>
                    <a:pt x="0" y="20"/>
                  </a:cubicBezTo>
                  <a:cubicBezTo>
                    <a:pt x="0" y="17"/>
                    <a:pt x="0" y="8"/>
                    <a:pt x="2" y="7"/>
                  </a:cubicBezTo>
                  <a:close/>
                </a:path>
              </a:pathLst>
            </a:custGeom>
            <a:solidFill>
              <a:srgbClr val="434043"/>
            </a:solidFill>
            <a:ln>
              <a:noFill/>
            </a:ln>
          </p:spPr>
          <p:txBody>
            <a:bodyPr vert="horz" wrap="square" lIns="91440" tIns="45720" rIns="91440" bIns="45720" numCol="1" anchor="t" anchorCtr="0" compatLnSpc="1">
              <a:prstTxWarp prst="textNoShape">
                <a:avLst/>
              </a:prstTxWarp>
            </a:bodyPr>
            <a:lstStyle/>
            <a:p>
              <a:endParaRPr lang="en-US"/>
            </a:p>
          </p:txBody>
        </p:sp>
        <p:sp>
          <p:nvSpPr>
            <p:cNvPr id="77" name="Freeform 3441">
              <a:extLst>
                <a:ext uri="{FF2B5EF4-FFF2-40B4-BE49-F238E27FC236}">
                  <a16:creationId xmlns:a16="http://schemas.microsoft.com/office/drawing/2014/main" id="{7C992F27-CE67-5A10-0928-1F02BBAA622C}"/>
                </a:ext>
              </a:extLst>
            </p:cNvPr>
            <p:cNvSpPr>
              <a:spLocks/>
            </p:cNvSpPr>
            <p:nvPr/>
          </p:nvSpPr>
          <p:spPr bwMode="auto">
            <a:xfrm>
              <a:off x="6674135" y="5402525"/>
              <a:ext cx="478883" cy="648293"/>
            </a:xfrm>
            <a:custGeom>
              <a:avLst/>
              <a:gdLst>
                <a:gd name="T0" fmla="*/ 21 w 24"/>
                <a:gd name="T1" fmla="*/ 0 h 33"/>
                <a:gd name="T2" fmla="*/ 12 w 24"/>
                <a:gd name="T3" fmla="*/ 2 h 33"/>
                <a:gd name="T4" fmla="*/ 3 w 24"/>
                <a:gd name="T5" fmla="*/ 1 h 33"/>
                <a:gd name="T6" fmla="*/ 2 w 24"/>
                <a:gd name="T7" fmla="*/ 15 h 33"/>
                <a:gd name="T8" fmla="*/ 2 w 24"/>
                <a:gd name="T9" fmla="*/ 18 h 33"/>
                <a:gd name="T10" fmla="*/ 0 w 24"/>
                <a:gd name="T11" fmla="*/ 24 h 33"/>
                <a:gd name="T12" fmla="*/ 8 w 24"/>
                <a:gd name="T13" fmla="*/ 33 h 33"/>
                <a:gd name="T14" fmla="*/ 24 w 24"/>
                <a:gd name="T15" fmla="*/ 24 h 33"/>
                <a:gd name="T16" fmla="*/ 21 w 24"/>
                <a:gd name="T17"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33">
                  <a:moveTo>
                    <a:pt x="21" y="0"/>
                  </a:moveTo>
                  <a:cubicBezTo>
                    <a:pt x="12" y="2"/>
                    <a:pt x="12" y="2"/>
                    <a:pt x="12" y="2"/>
                  </a:cubicBezTo>
                  <a:cubicBezTo>
                    <a:pt x="3" y="1"/>
                    <a:pt x="3" y="1"/>
                    <a:pt x="3" y="1"/>
                  </a:cubicBezTo>
                  <a:cubicBezTo>
                    <a:pt x="3" y="1"/>
                    <a:pt x="2" y="14"/>
                    <a:pt x="2" y="15"/>
                  </a:cubicBezTo>
                  <a:cubicBezTo>
                    <a:pt x="2" y="16"/>
                    <a:pt x="2" y="17"/>
                    <a:pt x="2" y="18"/>
                  </a:cubicBezTo>
                  <a:cubicBezTo>
                    <a:pt x="2" y="20"/>
                    <a:pt x="1" y="22"/>
                    <a:pt x="0" y="24"/>
                  </a:cubicBezTo>
                  <a:cubicBezTo>
                    <a:pt x="8" y="33"/>
                    <a:pt x="8" y="33"/>
                    <a:pt x="8" y="33"/>
                  </a:cubicBezTo>
                  <a:cubicBezTo>
                    <a:pt x="24" y="24"/>
                    <a:pt x="24" y="24"/>
                    <a:pt x="24" y="24"/>
                  </a:cubicBezTo>
                  <a:cubicBezTo>
                    <a:pt x="23" y="17"/>
                    <a:pt x="20" y="7"/>
                    <a:pt x="21" y="0"/>
                  </a:cubicBezTo>
                  <a:close/>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 name="Freeform 3442">
              <a:extLst>
                <a:ext uri="{FF2B5EF4-FFF2-40B4-BE49-F238E27FC236}">
                  <a16:creationId xmlns:a16="http://schemas.microsoft.com/office/drawing/2014/main" id="{F4EEB915-A6A7-0178-D047-581F424BF77B}"/>
                </a:ext>
              </a:extLst>
            </p:cNvPr>
            <p:cNvSpPr>
              <a:spLocks/>
            </p:cNvSpPr>
            <p:nvPr/>
          </p:nvSpPr>
          <p:spPr bwMode="auto">
            <a:xfrm>
              <a:off x="6674135" y="5402525"/>
              <a:ext cx="410468" cy="491801"/>
            </a:xfrm>
            <a:custGeom>
              <a:avLst/>
              <a:gdLst>
                <a:gd name="T0" fmla="*/ 21 w 21"/>
                <a:gd name="T1" fmla="*/ 7 h 25"/>
                <a:gd name="T2" fmla="*/ 21 w 21"/>
                <a:gd name="T3" fmla="*/ 0 h 25"/>
                <a:gd name="T4" fmla="*/ 12 w 21"/>
                <a:gd name="T5" fmla="*/ 2 h 25"/>
                <a:gd name="T6" fmla="*/ 3 w 21"/>
                <a:gd name="T7" fmla="*/ 1 h 25"/>
                <a:gd name="T8" fmla="*/ 2 w 21"/>
                <a:gd name="T9" fmla="*/ 15 h 25"/>
                <a:gd name="T10" fmla="*/ 2 w 21"/>
                <a:gd name="T11" fmla="*/ 18 h 25"/>
                <a:gd name="T12" fmla="*/ 0 w 21"/>
                <a:gd name="T13" fmla="*/ 24 h 25"/>
                <a:gd name="T14" fmla="*/ 1 w 21"/>
                <a:gd name="T15" fmla="*/ 25 h 25"/>
                <a:gd name="T16" fmla="*/ 21 w 21"/>
                <a:gd name="T17" fmla="*/ 7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25">
                  <a:moveTo>
                    <a:pt x="21" y="7"/>
                  </a:moveTo>
                  <a:cubicBezTo>
                    <a:pt x="21" y="5"/>
                    <a:pt x="21" y="2"/>
                    <a:pt x="21" y="0"/>
                  </a:cubicBezTo>
                  <a:cubicBezTo>
                    <a:pt x="12" y="2"/>
                    <a:pt x="12" y="2"/>
                    <a:pt x="12" y="2"/>
                  </a:cubicBezTo>
                  <a:cubicBezTo>
                    <a:pt x="3" y="1"/>
                    <a:pt x="3" y="1"/>
                    <a:pt x="3" y="1"/>
                  </a:cubicBezTo>
                  <a:cubicBezTo>
                    <a:pt x="3" y="1"/>
                    <a:pt x="2" y="14"/>
                    <a:pt x="2" y="15"/>
                  </a:cubicBezTo>
                  <a:cubicBezTo>
                    <a:pt x="2" y="16"/>
                    <a:pt x="2" y="17"/>
                    <a:pt x="2" y="18"/>
                  </a:cubicBezTo>
                  <a:cubicBezTo>
                    <a:pt x="2" y="20"/>
                    <a:pt x="1" y="22"/>
                    <a:pt x="0" y="24"/>
                  </a:cubicBezTo>
                  <a:cubicBezTo>
                    <a:pt x="1" y="25"/>
                    <a:pt x="1" y="25"/>
                    <a:pt x="1" y="25"/>
                  </a:cubicBezTo>
                  <a:cubicBezTo>
                    <a:pt x="10" y="19"/>
                    <a:pt x="17" y="13"/>
                    <a:pt x="21" y="7"/>
                  </a:cubicBezTo>
                  <a:close/>
                </a:path>
              </a:pathLst>
            </a:custGeom>
            <a:solidFill>
              <a:srgbClr val="CD95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 name="Freeform 3462">
              <a:extLst>
                <a:ext uri="{FF2B5EF4-FFF2-40B4-BE49-F238E27FC236}">
                  <a16:creationId xmlns:a16="http://schemas.microsoft.com/office/drawing/2014/main" id="{A0B4E27C-BC1E-B67E-8565-F79E0EB82611}"/>
                </a:ext>
              </a:extLst>
            </p:cNvPr>
            <p:cNvSpPr>
              <a:spLocks/>
            </p:cNvSpPr>
            <p:nvPr/>
          </p:nvSpPr>
          <p:spPr bwMode="auto">
            <a:xfrm>
              <a:off x="5921623" y="5871978"/>
              <a:ext cx="1915518" cy="2548440"/>
            </a:xfrm>
            <a:custGeom>
              <a:avLst/>
              <a:gdLst>
                <a:gd name="T0" fmla="*/ 17 w 96"/>
                <a:gd name="T1" fmla="*/ 75 h 131"/>
                <a:gd name="T2" fmla="*/ 16 w 96"/>
                <a:gd name="T3" fmla="*/ 21 h 131"/>
                <a:gd name="T4" fmla="*/ 13 w 96"/>
                <a:gd name="T5" fmla="*/ 4 h 131"/>
                <a:gd name="T6" fmla="*/ 37 w 96"/>
                <a:gd name="T7" fmla="*/ 0 h 131"/>
                <a:gd name="T8" fmla="*/ 45 w 96"/>
                <a:gd name="T9" fmla="*/ 9 h 131"/>
                <a:gd name="T10" fmla="*/ 61 w 96"/>
                <a:gd name="T11" fmla="*/ 0 h 131"/>
                <a:gd name="T12" fmla="*/ 89 w 96"/>
                <a:gd name="T13" fmla="*/ 3 h 131"/>
                <a:gd name="T14" fmla="*/ 81 w 96"/>
                <a:gd name="T15" fmla="*/ 66 h 131"/>
                <a:gd name="T16" fmla="*/ 96 w 96"/>
                <a:gd name="T17" fmla="*/ 131 h 131"/>
                <a:gd name="T18" fmla="*/ 53 w 96"/>
                <a:gd name="T19" fmla="*/ 131 h 131"/>
                <a:gd name="T20" fmla="*/ 40 w 96"/>
                <a:gd name="T21" fmla="*/ 103 h 131"/>
                <a:gd name="T22" fmla="*/ 27 w 96"/>
                <a:gd name="T23" fmla="*/ 131 h 131"/>
                <a:gd name="T24" fmla="*/ 0 w 96"/>
                <a:gd name="T25" fmla="*/ 131 h 131"/>
                <a:gd name="T26" fmla="*/ 17 w 96"/>
                <a:gd name="T27" fmla="*/ 75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6" h="131">
                  <a:moveTo>
                    <a:pt x="17" y="75"/>
                  </a:moveTo>
                  <a:cubicBezTo>
                    <a:pt x="18" y="57"/>
                    <a:pt x="18" y="39"/>
                    <a:pt x="16" y="21"/>
                  </a:cubicBezTo>
                  <a:cubicBezTo>
                    <a:pt x="13" y="4"/>
                    <a:pt x="13" y="4"/>
                    <a:pt x="13" y="4"/>
                  </a:cubicBezTo>
                  <a:cubicBezTo>
                    <a:pt x="37" y="0"/>
                    <a:pt x="37" y="0"/>
                    <a:pt x="37" y="0"/>
                  </a:cubicBezTo>
                  <a:cubicBezTo>
                    <a:pt x="45" y="9"/>
                    <a:pt x="45" y="9"/>
                    <a:pt x="45" y="9"/>
                  </a:cubicBezTo>
                  <a:cubicBezTo>
                    <a:pt x="61" y="0"/>
                    <a:pt x="61" y="0"/>
                    <a:pt x="61" y="0"/>
                  </a:cubicBezTo>
                  <a:cubicBezTo>
                    <a:pt x="89" y="3"/>
                    <a:pt x="89" y="3"/>
                    <a:pt x="89" y="3"/>
                  </a:cubicBezTo>
                  <a:cubicBezTo>
                    <a:pt x="91" y="24"/>
                    <a:pt x="88" y="46"/>
                    <a:pt x="81" y="66"/>
                  </a:cubicBezTo>
                  <a:cubicBezTo>
                    <a:pt x="96" y="131"/>
                    <a:pt x="96" y="131"/>
                    <a:pt x="96" y="131"/>
                  </a:cubicBezTo>
                  <a:cubicBezTo>
                    <a:pt x="53" y="131"/>
                    <a:pt x="53" y="131"/>
                    <a:pt x="53" y="131"/>
                  </a:cubicBezTo>
                  <a:cubicBezTo>
                    <a:pt x="40" y="103"/>
                    <a:pt x="40" y="103"/>
                    <a:pt x="40" y="103"/>
                  </a:cubicBezTo>
                  <a:cubicBezTo>
                    <a:pt x="27" y="131"/>
                    <a:pt x="27" y="131"/>
                    <a:pt x="27" y="131"/>
                  </a:cubicBezTo>
                  <a:cubicBezTo>
                    <a:pt x="0" y="131"/>
                    <a:pt x="0" y="131"/>
                    <a:pt x="0" y="131"/>
                  </a:cubicBezTo>
                  <a:lnTo>
                    <a:pt x="17" y="75"/>
                  </a:ln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en-US"/>
            </a:p>
          </p:txBody>
        </p:sp>
        <p:sp>
          <p:nvSpPr>
            <p:cNvPr id="80" name="Freeform 3463">
              <a:extLst>
                <a:ext uri="{FF2B5EF4-FFF2-40B4-BE49-F238E27FC236}">
                  <a16:creationId xmlns:a16="http://schemas.microsoft.com/office/drawing/2014/main" id="{4F8E59A2-1C0E-293D-44B0-EBCB78CC18E3}"/>
                </a:ext>
              </a:extLst>
            </p:cNvPr>
            <p:cNvSpPr>
              <a:spLocks/>
            </p:cNvSpPr>
            <p:nvPr/>
          </p:nvSpPr>
          <p:spPr bwMode="auto">
            <a:xfrm>
              <a:off x="6537312" y="5871978"/>
              <a:ext cx="752529" cy="1341284"/>
            </a:xfrm>
            <a:custGeom>
              <a:avLst/>
              <a:gdLst>
                <a:gd name="T0" fmla="*/ 6 w 38"/>
                <a:gd name="T1" fmla="*/ 53 h 69"/>
                <a:gd name="T2" fmla="*/ 10 w 38"/>
                <a:gd name="T3" fmla="*/ 69 h 69"/>
                <a:gd name="T4" fmla="*/ 20 w 38"/>
                <a:gd name="T5" fmla="*/ 56 h 69"/>
                <a:gd name="T6" fmla="*/ 38 w 38"/>
                <a:gd name="T7" fmla="*/ 1 h 69"/>
                <a:gd name="T8" fmla="*/ 31 w 38"/>
                <a:gd name="T9" fmla="*/ 0 h 69"/>
                <a:gd name="T10" fmla="*/ 15 w 38"/>
                <a:gd name="T11" fmla="*/ 9 h 69"/>
                <a:gd name="T12" fmla="*/ 7 w 38"/>
                <a:gd name="T13" fmla="*/ 0 h 69"/>
                <a:gd name="T14" fmla="*/ 1 w 38"/>
                <a:gd name="T15" fmla="*/ 1 h 69"/>
                <a:gd name="T16" fmla="*/ 6 w 38"/>
                <a:gd name="T17" fmla="*/ 53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69">
                  <a:moveTo>
                    <a:pt x="6" y="53"/>
                  </a:moveTo>
                  <a:cubicBezTo>
                    <a:pt x="7" y="59"/>
                    <a:pt x="9" y="64"/>
                    <a:pt x="10" y="69"/>
                  </a:cubicBezTo>
                  <a:cubicBezTo>
                    <a:pt x="14" y="65"/>
                    <a:pt x="17" y="61"/>
                    <a:pt x="20" y="56"/>
                  </a:cubicBezTo>
                  <a:cubicBezTo>
                    <a:pt x="30" y="39"/>
                    <a:pt x="36" y="20"/>
                    <a:pt x="38" y="1"/>
                  </a:cubicBezTo>
                  <a:cubicBezTo>
                    <a:pt x="31" y="0"/>
                    <a:pt x="31" y="0"/>
                    <a:pt x="31" y="0"/>
                  </a:cubicBezTo>
                  <a:cubicBezTo>
                    <a:pt x="15" y="9"/>
                    <a:pt x="15" y="9"/>
                    <a:pt x="15" y="9"/>
                  </a:cubicBezTo>
                  <a:cubicBezTo>
                    <a:pt x="7" y="0"/>
                    <a:pt x="7" y="0"/>
                    <a:pt x="7" y="0"/>
                  </a:cubicBezTo>
                  <a:cubicBezTo>
                    <a:pt x="1" y="1"/>
                    <a:pt x="1" y="1"/>
                    <a:pt x="1" y="1"/>
                  </a:cubicBezTo>
                  <a:cubicBezTo>
                    <a:pt x="0" y="18"/>
                    <a:pt x="1" y="36"/>
                    <a:pt x="6" y="53"/>
                  </a:cubicBezTo>
                  <a:close/>
                </a:path>
              </a:pathLst>
            </a:custGeom>
            <a:solidFill>
              <a:srgbClr val="F8F0E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 name="Freeform 3464">
              <a:extLst>
                <a:ext uri="{FF2B5EF4-FFF2-40B4-BE49-F238E27FC236}">
                  <a16:creationId xmlns:a16="http://schemas.microsoft.com/office/drawing/2014/main" id="{E7588B4A-17D5-010A-662E-BE018716780B}"/>
                </a:ext>
              </a:extLst>
            </p:cNvPr>
            <p:cNvSpPr>
              <a:spLocks/>
            </p:cNvSpPr>
            <p:nvPr/>
          </p:nvSpPr>
          <p:spPr bwMode="auto">
            <a:xfrm>
              <a:off x="6537312" y="5871978"/>
              <a:ext cx="752529" cy="357673"/>
            </a:xfrm>
            <a:custGeom>
              <a:avLst/>
              <a:gdLst>
                <a:gd name="T0" fmla="*/ 33 w 33"/>
                <a:gd name="T1" fmla="*/ 1 h 16"/>
                <a:gd name="T2" fmla="*/ 27 w 33"/>
                <a:gd name="T3" fmla="*/ 0 h 16"/>
                <a:gd name="T4" fmla="*/ 13 w 33"/>
                <a:gd name="T5" fmla="*/ 8 h 16"/>
                <a:gd name="T6" fmla="*/ 6 w 33"/>
                <a:gd name="T7" fmla="*/ 0 h 16"/>
                <a:gd name="T8" fmla="*/ 0 w 33"/>
                <a:gd name="T9" fmla="*/ 1 h 16"/>
                <a:gd name="T10" fmla="*/ 5 w 33"/>
                <a:gd name="T11" fmla="*/ 16 h 16"/>
                <a:gd name="T12" fmla="*/ 13 w 33"/>
                <a:gd name="T13" fmla="*/ 9 h 16"/>
                <a:gd name="T14" fmla="*/ 19 w 33"/>
                <a:gd name="T15" fmla="*/ 16 h 16"/>
                <a:gd name="T16" fmla="*/ 33 w 33"/>
                <a:gd name="T17" fmla="*/ 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16">
                  <a:moveTo>
                    <a:pt x="33" y="1"/>
                  </a:moveTo>
                  <a:lnTo>
                    <a:pt x="27" y="0"/>
                  </a:lnTo>
                  <a:lnTo>
                    <a:pt x="13" y="8"/>
                  </a:lnTo>
                  <a:lnTo>
                    <a:pt x="6" y="0"/>
                  </a:lnTo>
                  <a:lnTo>
                    <a:pt x="0" y="1"/>
                  </a:lnTo>
                  <a:lnTo>
                    <a:pt x="5" y="16"/>
                  </a:lnTo>
                  <a:lnTo>
                    <a:pt x="13" y="9"/>
                  </a:lnTo>
                  <a:lnTo>
                    <a:pt x="19" y="16"/>
                  </a:lnTo>
                  <a:lnTo>
                    <a:pt x="33" y="1"/>
                  </a:lnTo>
                  <a:close/>
                </a:path>
              </a:pathLst>
            </a:custGeom>
            <a:solidFill>
              <a:srgbClr val="E3DF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2" name="Freeform 3465">
              <a:extLst>
                <a:ext uri="{FF2B5EF4-FFF2-40B4-BE49-F238E27FC236}">
                  <a16:creationId xmlns:a16="http://schemas.microsoft.com/office/drawing/2014/main" id="{125392E2-9229-E639-B06C-C37CB1E63D58}"/>
                </a:ext>
              </a:extLst>
            </p:cNvPr>
            <p:cNvSpPr>
              <a:spLocks/>
            </p:cNvSpPr>
            <p:nvPr/>
          </p:nvSpPr>
          <p:spPr bwMode="auto">
            <a:xfrm>
              <a:off x="6651338" y="6073168"/>
              <a:ext cx="273645" cy="1140096"/>
            </a:xfrm>
            <a:custGeom>
              <a:avLst/>
              <a:gdLst>
                <a:gd name="T0" fmla="*/ 0 w 14"/>
                <a:gd name="T1" fmla="*/ 43 h 59"/>
                <a:gd name="T2" fmla="*/ 4 w 14"/>
                <a:gd name="T3" fmla="*/ 59 h 59"/>
                <a:gd name="T4" fmla="*/ 14 w 14"/>
                <a:gd name="T5" fmla="*/ 46 h 59"/>
                <a:gd name="T6" fmla="*/ 9 w 14"/>
                <a:gd name="T7" fmla="*/ 11 h 59"/>
                <a:gd name="T8" fmla="*/ 13 w 14"/>
                <a:gd name="T9" fmla="*/ 5 h 59"/>
                <a:gd name="T10" fmla="*/ 9 w 14"/>
                <a:gd name="T11" fmla="*/ 0 h 59"/>
                <a:gd name="T12" fmla="*/ 4 w 14"/>
                <a:gd name="T13" fmla="*/ 5 h 59"/>
                <a:gd name="T14" fmla="*/ 6 w 14"/>
                <a:gd name="T15" fmla="*/ 11 h 59"/>
                <a:gd name="T16" fmla="*/ 0 w 14"/>
                <a:gd name="T17" fmla="*/ 43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59">
                  <a:moveTo>
                    <a:pt x="0" y="43"/>
                  </a:moveTo>
                  <a:cubicBezTo>
                    <a:pt x="1" y="49"/>
                    <a:pt x="3" y="54"/>
                    <a:pt x="4" y="59"/>
                  </a:cubicBezTo>
                  <a:cubicBezTo>
                    <a:pt x="8" y="55"/>
                    <a:pt x="11" y="51"/>
                    <a:pt x="14" y="46"/>
                  </a:cubicBezTo>
                  <a:cubicBezTo>
                    <a:pt x="9" y="11"/>
                    <a:pt x="9" y="11"/>
                    <a:pt x="9" y="11"/>
                  </a:cubicBezTo>
                  <a:cubicBezTo>
                    <a:pt x="13" y="5"/>
                    <a:pt x="13" y="5"/>
                    <a:pt x="13" y="5"/>
                  </a:cubicBezTo>
                  <a:cubicBezTo>
                    <a:pt x="9" y="0"/>
                    <a:pt x="9" y="0"/>
                    <a:pt x="9" y="0"/>
                  </a:cubicBezTo>
                  <a:cubicBezTo>
                    <a:pt x="4" y="5"/>
                    <a:pt x="4" y="5"/>
                    <a:pt x="4" y="5"/>
                  </a:cubicBezTo>
                  <a:cubicBezTo>
                    <a:pt x="6" y="11"/>
                    <a:pt x="6" y="11"/>
                    <a:pt x="6" y="11"/>
                  </a:cubicBezTo>
                  <a:lnTo>
                    <a:pt x="0" y="43"/>
                  </a:lnTo>
                  <a:close/>
                </a:path>
              </a:pathLst>
            </a:custGeom>
            <a:solidFill>
              <a:srgbClr val="4440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3" name="Freeform 3473">
              <a:extLst>
                <a:ext uri="{FF2B5EF4-FFF2-40B4-BE49-F238E27FC236}">
                  <a16:creationId xmlns:a16="http://schemas.microsoft.com/office/drawing/2014/main" id="{9C43DDB4-C708-B49C-BEC3-5CCF778CD120}"/>
                </a:ext>
              </a:extLst>
            </p:cNvPr>
            <p:cNvSpPr>
              <a:spLocks/>
            </p:cNvSpPr>
            <p:nvPr/>
          </p:nvSpPr>
          <p:spPr bwMode="auto">
            <a:xfrm>
              <a:off x="7517884" y="6609681"/>
              <a:ext cx="136823" cy="178841"/>
            </a:xfrm>
            <a:custGeom>
              <a:avLst/>
              <a:gdLst>
                <a:gd name="T0" fmla="*/ 6 w 7"/>
                <a:gd name="T1" fmla="*/ 9 h 9"/>
                <a:gd name="T2" fmla="*/ 6 w 7"/>
                <a:gd name="T3" fmla="*/ 8 h 9"/>
                <a:gd name="T4" fmla="*/ 6 w 7"/>
                <a:gd name="T5" fmla="*/ 8 h 9"/>
                <a:gd name="T6" fmla="*/ 0 w 7"/>
                <a:gd name="T7" fmla="*/ 0 h 9"/>
                <a:gd name="T8" fmla="*/ 0 w 7"/>
                <a:gd name="T9" fmla="*/ 0 h 9"/>
                <a:gd name="T10" fmla="*/ 0 w 7"/>
                <a:gd name="T11" fmla="*/ 0 h 9"/>
                <a:gd name="T12" fmla="*/ 6 w 7"/>
                <a:gd name="T13" fmla="*/ 8 h 9"/>
                <a:gd name="T14" fmla="*/ 6 w 7"/>
                <a:gd name="T15" fmla="*/ 9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9">
                  <a:moveTo>
                    <a:pt x="6" y="9"/>
                  </a:moveTo>
                  <a:cubicBezTo>
                    <a:pt x="6" y="8"/>
                    <a:pt x="6" y="8"/>
                    <a:pt x="6" y="8"/>
                  </a:cubicBezTo>
                  <a:cubicBezTo>
                    <a:pt x="7" y="8"/>
                    <a:pt x="7" y="8"/>
                    <a:pt x="6" y="8"/>
                  </a:cubicBezTo>
                  <a:cubicBezTo>
                    <a:pt x="0" y="0"/>
                    <a:pt x="0" y="0"/>
                    <a:pt x="0" y="0"/>
                  </a:cubicBezTo>
                  <a:cubicBezTo>
                    <a:pt x="0" y="0"/>
                    <a:pt x="0" y="0"/>
                    <a:pt x="0" y="0"/>
                  </a:cubicBezTo>
                  <a:cubicBezTo>
                    <a:pt x="0" y="0"/>
                    <a:pt x="0" y="0"/>
                    <a:pt x="0" y="0"/>
                  </a:cubicBezTo>
                  <a:cubicBezTo>
                    <a:pt x="6" y="8"/>
                    <a:pt x="6" y="8"/>
                    <a:pt x="6" y="8"/>
                  </a:cubicBezTo>
                  <a:lnTo>
                    <a:pt x="6" y="9"/>
                  </a:lnTo>
                  <a:close/>
                </a:path>
              </a:pathLst>
            </a:custGeom>
            <a:solidFill>
              <a:srgbClr val="2C75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84" name="Group 83">
              <a:extLst>
                <a:ext uri="{FF2B5EF4-FFF2-40B4-BE49-F238E27FC236}">
                  <a16:creationId xmlns:a16="http://schemas.microsoft.com/office/drawing/2014/main" id="{FB52C3F6-E597-75B3-C3AB-D0A7C9CC80BB}"/>
                </a:ext>
              </a:extLst>
            </p:cNvPr>
            <p:cNvGrpSpPr/>
            <p:nvPr/>
          </p:nvGrpSpPr>
          <p:grpSpPr>
            <a:xfrm flipH="1">
              <a:off x="5821086" y="5923691"/>
              <a:ext cx="2397750" cy="1949401"/>
              <a:chOff x="17290375" y="5460471"/>
              <a:chExt cx="2683191" cy="1919877"/>
            </a:xfrm>
          </p:grpSpPr>
          <p:sp>
            <p:nvSpPr>
              <p:cNvPr id="119" name="Freeform 4871">
                <a:extLst>
                  <a:ext uri="{FF2B5EF4-FFF2-40B4-BE49-F238E27FC236}">
                    <a16:creationId xmlns:a16="http://schemas.microsoft.com/office/drawing/2014/main" id="{2D8FAA73-25C3-B0D6-DDB1-FB60AF1847C1}"/>
                  </a:ext>
                </a:extLst>
              </p:cNvPr>
              <p:cNvSpPr>
                <a:spLocks/>
              </p:cNvSpPr>
              <p:nvPr/>
            </p:nvSpPr>
            <p:spPr bwMode="auto">
              <a:xfrm>
                <a:off x="17290375" y="5460471"/>
                <a:ext cx="832719" cy="1919877"/>
              </a:xfrm>
              <a:custGeom>
                <a:avLst/>
                <a:gdLst>
                  <a:gd name="T0" fmla="*/ 27 w 41"/>
                  <a:gd name="T1" fmla="*/ 0 h 96"/>
                  <a:gd name="T2" fmla="*/ 20 w 41"/>
                  <a:gd name="T3" fmla="*/ 9 h 96"/>
                  <a:gd name="T4" fmla="*/ 3 w 41"/>
                  <a:gd name="T5" fmla="*/ 73 h 96"/>
                  <a:gd name="T6" fmla="*/ 40 w 41"/>
                  <a:gd name="T7" fmla="*/ 75 h 96"/>
                  <a:gd name="T8" fmla="*/ 27 w 41"/>
                  <a:gd name="T9" fmla="*/ 0 h 96"/>
                </a:gdLst>
                <a:ahLst/>
                <a:cxnLst>
                  <a:cxn ang="0">
                    <a:pos x="T0" y="T1"/>
                  </a:cxn>
                  <a:cxn ang="0">
                    <a:pos x="T2" y="T3"/>
                  </a:cxn>
                  <a:cxn ang="0">
                    <a:pos x="T4" y="T5"/>
                  </a:cxn>
                  <a:cxn ang="0">
                    <a:pos x="T6" y="T7"/>
                  </a:cxn>
                  <a:cxn ang="0">
                    <a:pos x="T8" y="T9"/>
                  </a:cxn>
                </a:cxnLst>
                <a:rect l="0" t="0" r="r" b="b"/>
                <a:pathLst>
                  <a:path w="41" h="96">
                    <a:moveTo>
                      <a:pt x="27" y="0"/>
                    </a:moveTo>
                    <a:cubicBezTo>
                      <a:pt x="27" y="0"/>
                      <a:pt x="24" y="2"/>
                      <a:pt x="20" y="9"/>
                    </a:cubicBezTo>
                    <a:cubicBezTo>
                      <a:pt x="15" y="16"/>
                      <a:pt x="0" y="53"/>
                      <a:pt x="3" y="73"/>
                    </a:cubicBezTo>
                    <a:cubicBezTo>
                      <a:pt x="7" y="96"/>
                      <a:pt x="38" y="78"/>
                      <a:pt x="40" y="75"/>
                    </a:cubicBezTo>
                    <a:cubicBezTo>
                      <a:pt x="41" y="71"/>
                      <a:pt x="41" y="0"/>
                      <a:pt x="27" y="0"/>
                    </a:cubicBez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0" name="Freeform 4889">
                <a:extLst>
                  <a:ext uri="{FF2B5EF4-FFF2-40B4-BE49-F238E27FC236}">
                    <a16:creationId xmlns:a16="http://schemas.microsoft.com/office/drawing/2014/main" id="{3C132DA9-DE52-F076-2075-60C4C77E7FC3}"/>
                  </a:ext>
                </a:extLst>
              </p:cNvPr>
              <p:cNvSpPr>
                <a:spLocks/>
              </p:cNvSpPr>
              <p:nvPr/>
            </p:nvSpPr>
            <p:spPr bwMode="auto">
              <a:xfrm>
                <a:off x="17683588" y="6246923"/>
                <a:ext cx="647669" cy="439497"/>
              </a:xfrm>
              <a:custGeom>
                <a:avLst/>
                <a:gdLst>
                  <a:gd name="T0" fmla="*/ 32 w 33"/>
                  <a:gd name="T1" fmla="*/ 11 h 22"/>
                  <a:gd name="T2" fmla="*/ 18 w 33"/>
                  <a:gd name="T3" fmla="*/ 1 h 22"/>
                  <a:gd name="T4" fmla="*/ 2 w 33"/>
                  <a:gd name="T5" fmla="*/ 7 h 22"/>
                  <a:gd name="T6" fmla="*/ 15 w 33"/>
                  <a:gd name="T7" fmla="*/ 6 h 22"/>
                  <a:gd name="T8" fmla="*/ 2 w 33"/>
                  <a:gd name="T9" fmla="*/ 15 h 22"/>
                  <a:gd name="T10" fmla="*/ 23 w 33"/>
                  <a:gd name="T11" fmla="*/ 20 h 22"/>
                  <a:gd name="T12" fmla="*/ 32 w 33"/>
                  <a:gd name="T13" fmla="*/ 11 h 22"/>
                </a:gdLst>
                <a:ahLst/>
                <a:cxnLst>
                  <a:cxn ang="0">
                    <a:pos x="T0" y="T1"/>
                  </a:cxn>
                  <a:cxn ang="0">
                    <a:pos x="T2" y="T3"/>
                  </a:cxn>
                  <a:cxn ang="0">
                    <a:pos x="T4" y="T5"/>
                  </a:cxn>
                  <a:cxn ang="0">
                    <a:pos x="T6" y="T7"/>
                  </a:cxn>
                  <a:cxn ang="0">
                    <a:pos x="T8" y="T9"/>
                  </a:cxn>
                  <a:cxn ang="0">
                    <a:pos x="T10" y="T11"/>
                  </a:cxn>
                  <a:cxn ang="0">
                    <a:pos x="T12" y="T13"/>
                  </a:cxn>
                </a:cxnLst>
                <a:rect l="0" t="0" r="r" b="b"/>
                <a:pathLst>
                  <a:path w="33" h="22">
                    <a:moveTo>
                      <a:pt x="32" y="11"/>
                    </a:moveTo>
                    <a:cubicBezTo>
                      <a:pt x="32" y="11"/>
                      <a:pt x="24" y="2"/>
                      <a:pt x="18" y="1"/>
                    </a:cubicBezTo>
                    <a:cubicBezTo>
                      <a:pt x="11" y="0"/>
                      <a:pt x="4" y="4"/>
                      <a:pt x="2" y="7"/>
                    </a:cubicBezTo>
                    <a:cubicBezTo>
                      <a:pt x="0" y="10"/>
                      <a:pt x="9" y="4"/>
                      <a:pt x="15" y="6"/>
                    </a:cubicBezTo>
                    <a:cubicBezTo>
                      <a:pt x="10" y="8"/>
                      <a:pt x="5" y="10"/>
                      <a:pt x="2" y="15"/>
                    </a:cubicBezTo>
                    <a:cubicBezTo>
                      <a:pt x="3" y="18"/>
                      <a:pt x="15" y="22"/>
                      <a:pt x="23" y="20"/>
                    </a:cubicBezTo>
                    <a:cubicBezTo>
                      <a:pt x="31" y="19"/>
                      <a:pt x="33" y="16"/>
                      <a:pt x="32" y="11"/>
                    </a:cubicBezTo>
                    <a:close/>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1" name="Freeform 4890">
                <a:extLst>
                  <a:ext uri="{FF2B5EF4-FFF2-40B4-BE49-F238E27FC236}">
                    <a16:creationId xmlns:a16="http://schemas.microsoft.com/office/drawing/2014/main" id="{C62FF3DB-5780-09E7-32C4-319018E81350}"/>
                  </a:ext>
                </a:extLst>
              </p:cNvPr>
              <p:cNvSpPr>
                <a:spLocks/>
              </p:cNvSpPr>
              <p:nvPr/>
            </p:nvSpPr>
            <p:spPr bwMode="auto">
              <a:xfrm>
                <a:off x="18123085" y="5475348"/>
                <a:ext cx="1850481" cy="1688567"/>
              </a:xfrm>
              <a:custGeom>
                <a:avLst/>
                <a:gdLst>
                  <a:gd name="T0" fmla="*/ 86 w 92"/>
                  <a:gd name="T1" fmla="*/ 74 h 84"/>
                  <a:gd name="T2" fmla="*/ 38 w 92"/>
                  <a:gd name="T3" fmla="*/ 78 h 84"/>
                  <a:gd name="T4" fmla="*/ 0 w 92"/>
                  <a:gd name="T5" fmla="*/ 66 h 84"/>
                  <a:gd name="T6" fmla="*/ 9 w 92"/>
                  <a:gd name="T7" fmla="*/ 48 h 84"/>
                  <a:gd name="T8" fmla="*/ 54 w 92"/>
                  <a:gd name="T9" fmla="*/ 53 h 84"/>
                  <a:gd name="T10" fmla="*/ 61 w 92"/>
                  <a:gd name="T11" fmla="*/ 53 h 84"/>
                  <a:gd name="T12" fmla="*/ 73 w 92"/>
                  <a:gd name="T13" fmla="*/ 0 h 84"/>
                  <a:gd name="T14" fmla="*/ 87 w 92"/>
                  <a:gd name="T15" fmla="*/ 21 h 84"/>
                  <a:gd name="T16" fmla="*/ 86 w 92"/>
                  <a:gd name="T17" fmla="*/ 7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2" h="84">
                    <a:moveTo>
                      <a:pt x="86" y="74"/>
                    </a:moveTo>
                    <a:cubicBezTo>
                      <a:pt x="83" y="80"/>
                      <a:pt x="65" y="84"/>
                      <a:pt x="38" y="78"/>
                    </a:cubicBezTo>
                    <a:cubicBezTo>
                      <a:pt x="27" y="76"/>
                      <a:pt x="14" y="72"/>
                      <a:pt x="0" y="66"/>
                    </a:cubicBezTo>
                    <a:cubicBezTo>
                      <a:pt x="6" y="54"/>
                      <a:pt x="9" y="48"/>
                      <a:pt x="9" y="48"/>
                    </a:cubicBezTo>
                    <a:cubicBezTo>
                      <a:pt x="54" y="53"/>
                      <a:pt x="54" y="53"/>
                      <a:pt x="54" y="53"/>
                    </a:cubicBezTo>
                    <a:cubicBezTo>
                      <a:pt x="61" y="53"/>
                      <a:pt x="61" y="53"/>
                      <a:pt x="61" y="53"/>
                    </a:cubicBezTo>
                    <a:cubicBezTo>
                      <a:pt x="61" y="53"/>
                      <a:pt x="62" y="1"/>
                      <a:pt x="73" y="0"/>
                    </a:cubicBezTo>
                    <a:cubicBezTo>
                      <a:pt x="73" y="0"/>
                      <a:pt x="82" y="4"/>
                      <a:pt x="87" y="21"/>
                    </a:cubicBezTo>
                    <a:cubicBezTo>
                      <a:pt x="92" y="40"/>
                      <a:pt x="91" y="65"/>
                      <a:pt x="86" y="74"/>
                    </a:cubicBez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2" name="Freeform 4891">
                <a:extLst>
                  <a:ext uri="{FF2B5EF4-FFF2-40B4-BE49-F238E27FC236}">
                    <a16:creationId xmlns:a16="http://schemas.microsoft.com/office/drawing/2014/main" id="{2E2C6A78-7EDD-F9AB-C184-5B8F92F9CDD8}"/>
                  </a:ext>
                </a:extLst>
              </p:cNvPr>
              <p:cNvSpPr>
                <a:spLocks/>
              </p:cNvSpPr>
              <p:nvPr/>
            </p:nvSpPr>
            <p:spPr bwMode="auto">
              <a:xfrm>
                <a:off x="18123085" y="6408836"/>
                <a:ext cx="1156553" cy="601402"/>
              </a:xfrm>
              <a:custGeom>
                <a:avLst/>
                <a:gdLst>
                  <a:gd name="T0" fmla="*/ 58 w 58"/>
                  <a:gd name="T1" fmla="*/ 20 h 30"/>
                  <a:gd name="T2" fmla="*/ 38 w 58"/>
                  <a:gd name="T3" fmla="*/ 30 h 30"/>
                  <a:gd name="T4" fmla="*/ 0 w 58"/>
                  <a:gd name="T5" fmla="*/ 18 h 30"/>
                  <a:gd name="T6" fmla="*/ 9 w 58"/>
                  <a:gd name="T7" fmla="*/ 0 h 30"/>
                  <a:gd name="T8" fmla="*/ 54 w 58"/>
                  <a:gd name="T9" fmla="*/ 5 h 30"/>
                  <a:gd name="T10" fmla="*/ 58 w 58"/>
                  <a:gd name="T11" fmla="*/ 20 h 30"/>
                </a:gdLst>
                <a:ahLst/>
                <a:cxnLst>
                  <a:cxn ang="0">
                    <a:pos x="T0" y="T1"/>
                  </a:cxn>
                  <a:cxn ang="0">
                    <a:pos x="T2" y="T3"/>
                  </a:cxn>
                  <a:cxn ang="0">
                    <a:pos x="T4" y="T5"/>
                  </a:cxn>
                  <a:cxn ang="0">
                    <a:pos x="T6" y="T7"/>
                  </a:cxn>
                  <a:cxn ang="0">
                    <a:pos x="T8" y="T9"/>
                  </a:cxn>
                  <a:cxn ang="0">
                    <a:pos x="T10" y="T11"/>
                  </a:cxn>
                </a:cxnLst>
                <a:rect l="0" t="0" r="r" b="b"/>
                <a:pathLst>
                  <a:path w="58" h="30">
                    <a:moveTo>
                      <a:pt x="58" y="20"/>
                    </a:moveTo>
                    <a:cubicBezTo>
                      <a:pt x="55" y="23"/>
                      <a:pt x="45" y="28"/>
                      <a:pt x="38" y="30"/>
                    </a:cubicBezTo>
                    <a:cubicBezTo>
                      <a:pt x="27" y="28"/>
                      <a:pt x="14" y="24"/>
                      <a:pt x="0" y="18"/>
                    </a:cubicBezTo>
                    <a:cubicBezTo>
                      <a:pt x="6" y="6"/>
                      <a:pt x="9" y="0"/>
                      <a:pt x="9" y="0"/>
                    </a:cubicBezTo>
                    <a:cubicBezTo>
                      <a:pt x="54" y="5"/>
                      <a:pt x="54" y="5"/>
                      <a:pt x="54" y="5"/>
                    </a:cubicBezTo>
                    <a:cubicBezTo>
                      <a:pt x="56" y="10"/>
                      <a:pt x="57" y="16"/>
                      <a:pt x="58" y="20"/>
                    </a:cubicBezTo>
                    <a:close/>
                  </a:path>
                </a:pathLst>
              </a:custGeom>
              <a:solidFill>
                <a:schemeClr val="accent4">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 name="Freeform 4892">
                <a:extLst>
                  <a:ext uri="{FF2B5EF4-FFF2-40B4-BE49-F238E27FC236}">
                    <a16:creationId xmlns:a16="http://schemas.microsoft.com/office/drawing/2014/main" id="{6EB3A34E-2BA3-9A78-AB24-A4CD97150448}"/>
                  </a:ext>
                </a:extLst>
              </p:cNvPr>
              <p:cNvSpPr>
                <a:spLocks/>
              </p:cNvSpPr>
              <p:nvPr/>
            </p:nvSpPr>
            <p:spPr bwMode="auto">
              <a:xfrm>
                <a:off x="18955804" y="6246923"/>
                <a:ext cx="601402" cy="393230"/>
              </a:xfrm>
              <a:custGeom>
                <a:avLst/>
                <a:gdLst>
                  <a:gd name="T0" fmla="*/ 0 w 30"/>
                  <a:gd name="T1" fmla="*/ 8 h 20"/>
                  <a:gd name="T2" fmla="*/ 18 w 30"/>
                  <a:gd name="T3" fmla="*/ 0 h 20"/>
                  <a:gd name="T4" fmla="*/ 28 w 30"/>
                  <a:gd name="T5" fmla="*/ 13 h 20"/>
                  <a:gd name="T6" fmla="*/ 4 w 30"/>
                  <a:gd name="T7" fmla="*/ 20 h 20"/>
                  <a:gd name="T8" fmla="*/ 0 w 30"/>
                  <a:gd name="T9" fmla="*/ 8 h 20"/>
                </a:gdLst>
                <a:ahLst/>
                <a:cxnLst>
                  <a:cxn ang="0">
                    <a:pos x="T0" y="T1"/>
                  </a:cxn>
                  <a:cxn ang="0">
                    <a:pos x="T2" y="T3"/>
                  </a:cxn>
                  <a:cxn ang="0">
                    <a:pos x="T4" y="T5"/>
                  </a:cxn>
                  <a:cxn ang="0">
                    <a:pos x="T6" y="T7"/>
                  </a:cxn>
                  <a:cxn ang="0">
                    <a:pos x="T8" y="T9"/>
                  </a:cxn>
                </a:cxnLst>
                <a:rect l="0" t="0" r="r" b="b"/>
                <a:pathLst>
                  <a:path w="30" h="20">
                    <a:moveTo>
                      <a:pt x="0" y="8"/>
                    </a:moveTo>
                    <a:cubicBezTo>
                      <a:pt x="0" y="8"/>
                      <a:pt x="12" y="0"/>
                      <a:pt x="18" y="0"/>
                    </a:cubicBezTo>
                    <a:cubicBezTo>
                      <a:pt x="27" y="2"/>
                      <a:pt x="30" y="10"/>
                      <a:pt x="28" y="13"/>
                    </a:cubicBezTo>
                    <a:cubicBezTo>
                      <a:pt x="28" y="15"/>
                      <a:pt x="4" y="20"/>
                      <a:pt x="4" y="20"/>
                    </a:cubicBezTo>
                    <a:lnTo>
                      <a:pt x="0" y="8"/>
                    </a:lnTo>
                    <a:close/>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 name="Freeform 4893">
                <a:extLst>
                  <a:ext uri="{FF2B5EF4-FFF2-40B4-BE49-F238E27FC236}">
                    <a16:creationId xmlns:a16="http://schemas.microsoft.com/office/drawing/2014/main" id="{8B3C4137-17A9-1CE5-6299-B56A97DC64D1}"/>
                  </a:ext>
                </a:extLst>
              </p:cNvPr>
              <p:cNvSpPr>
                <a:spLocks/>
              </p:cNvSpPr>
              <p:nvPr/>
            </p:nvSpPr>
            <p:spPr bwMode="auto">
              <a:xfrm>
                <a:off x="17406021" y="6246923"/>
                <a:ext cx="1757956" cy="925236"/>
              </a:xfrm>
              <a:custGeom>
                <a:avLst/>
                <a:gdLst>
                  <a:gd name="T0" fmla="*/ 12 w 88"/>
                  <a:gd name="T1" fmla="*/ 16 h 45"/>
                  <a:gd name="T2" fmla="*/ 1 w 88"/>
                  <a:gd name="T3" fmla="*/ 33 h 45"/>
                  <a:gd name="T4" fmla="*/ 20 w 88"/>
                  <a:gd name="T5" fmla="*/ 44 h 45"/>
                  <a:gd name="T6" fmla="*/ 88 w 88"/>
                  <a:gd name="T7" fmla="*/ 22 h 45"/>
                  <a:gd name="T8" fmla="*/ 79 w 88"/>
                  <a:gd name="T9" fmla="*/ 0 h 45"/>
                  <a:gd name="T10" fmla="*/ 12 w 88"/>
                  <a:gd name="T11" fmla="*/ 16 h 45"/>
                </a:gdLst>
                <a:ahLst/>
                <a:cxnLst>
                  <a:cxn ang="0">
                    <a:pos x="T0" y="T1"/>
                  </a:cxn>
                  <a:cxn ang="0">
                    <a:pos x="T2" y="T3"/>
                  </a:cxn>
                  <a:cxn ang="0">
                    <a:pos x="T4" y="T5"/>
                  </a:cxn>
                  <a:cxn ang="0">
                    <a:pos x="T6" y="T7"/>
                  </a:cxn>
                  <a:cxn ang="0">
                    <a:pos x="T8" y="T9"/>
                  </a:cxn>
                  <a:cxn ang="0">
                    <a:pos x="T10" y="T11"/>
                  </a:cxn>
                </a:cxnLst>
                <a:rect l="0" t="0" r="r" b="b"/>
                <a:pathLst>
                  <a:path w="88" h="45">
                    <a:moveTo>
                      <a:pt x="12" y="16"/>
                    </a:moveTo>
                    <a:cubicBezTo>
                      <a:pt x="4" y="20"/>
                      <a:pt x="0" y="24"/>
                      <a:pt x="1" y="33"/>
                    </a:cubicBezTo>
                    <a:cubicBezTo>
                      <a:pt x="1" y="41"/>
                      <a:pt x="11" y="45"/>
                      <a:pt x="20" y="44"/>
                    </a:cubicBezTo>
                    <a:cubicBezTo>
                      <a:pt x="29" y="43"/>
                      <a:pt x="88" y="22"/>
                      <a:pt x="88" y="22"/>
                    </a:cubicBezTo>
                    <a:cubicBezTo>
                      <a:pt x="79" y="0"/>
                      <a:pt x="79" y="0"/>
                      <a:pt x="79" y="0"/>
                    </a:cubicBezTo>
                    <a:cubicBezTo>
                      <a:pt x="79" y="0"/>
                      <a:pt x="25" y="10"/>
                      <a:pt x="12" y="16"/>
                    </a:cubicBez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85" name="Group 84">
              <a:extLst>
                <a:ext uri="{FF2B5EF4-FFF2-40B4-BE49-F238E27FC236}">
                  <a16:creationId xmlns:a16="http://schemas.microsoft.com/office/drawing/2014/main" id="{5745C190-EA8A-A95B-A4D1-2A854DF191C9}"/>
                </a:ext>
              </a:extLst>
            </p:cNvPr>
            <p:cNvGrpSpPr/>
            <p:nvPr/>
          </p:nvGrpSpPr>
          <p:grpSpPr>
            <a:xfrm>
              <a:off x="4867343" y="676605"/>
              <a:ext cx="4067487" cy="4800280"/>
              <a:chOff x="1803696" y="1810576"/>
              <a:chExt cx="2482763" cy="2930057"/>
            </a:xfrm>
          </p:grpSpPr>
          <p:grpSp>
            <p:nvGrpSpPr>
              <p:cNvPr id="86" name="Group 85">
                <a:extLst>
                  <a:ext uri="{FF2B5EF4-FFF2-40B4-BE49-F238E27FC236}">
                    <a16:creationId xmlns:a16="http://schemas.microsoft.com/office/drawing/2014/main" id="{8C63C4B4-ECE6-2603-D94B-7645A8251377}"/>
                  </a:ext>
                </a:extLst>
              </p:cNvPr>
              <p:cNvGrpSpPr/>
              <p:nvPr/>
            </p:nvGrpSpPr>
            <p:grpSpPr>
              <a:xfrm>
                <a:off x="1803696" y="1810576"/>
                <a:ext cx="2482763" cy="2930057"/>
                <a:chOff x="142953" y="934202"/>
                <a:chExt cx="1561324" cy="1842612"/>
              </a:xfrm>
            </p:grpSpPr>
            <p:sp>
              <p:nvSpPr>
                <p:cNvPr id="88" name="Freeform 115">
                  <a:extLst>
                    <a:ext uri="{FF2B5EF4-FFF2-40B4-BE49-F238E27FC236}">
                      <a16:creationId xmlns:a16="http://schemas.microsoft.com/office/drawing/2014/main" id="{4F90AB13-2DAB-3EDA-132E-D7683C07525F}"/>
                    </a:ext>
                  </a:extLst>
                </p:cNvPr>
                <p:cNvSpPr>
                  <a:spLocks/>
                </p:cNvSpPr>
                <p:nvPr/>
              </p:nvSpPr>
              <p:spPr bwMode="auto">
                <a:xfrm>
                  <a:off x="142953" y="1880972"/>
                  <a:ext cx="345543" cy="473521"/>
                </a:xfrm>
                <a:custGeom>
                  <a:avLst/>
                  <a:gdLst>
                    <a:gd name="T0" fmla="*/ 2 w 32"/>
                    <a:gd name="T1" fmla="*/ 19 h 44"/>
                    <a:gd name="T2" fmla="*/ 20 w 32"/>
                    <a:gd name="T3" fmla="*/ 40 h 44"/>
                    <a:gd name="T4" fmla="*/ 31 w 32"/>
                    <a:gd name="T5" fmla="*/ 20 h 44"/>
                    <a:gd name="T6" fmla="*/ 15 w 32"/>
                    <a:gd name="T7" fmla="*/ 2 h 44"/>
                    <a:gd name="T8" fmla="*/ 2 w 32"/>
                    <a:gd name="T9" fmla="*/ 19 h 44"/>
                  </a:gdLst>
                  <a:ahLst/>
                  <a:cxnLst>
                    <a:cxn ang="0">
                      <a:pos x="T0" y="T1"/>
                    </a:cxn>
                    <a:cxn ang="0">
                      <a:pos x="T2" y="T3"/>
                    </a:cxn>
                    <a:cxn ang="0">
                      <a:pos x="T4" y="T5"/>
                    </a:cxn>
                    <a:cxn ang="0">
                      <a:pos x="T6" y="T7"/>
                    </a:cxn>
                    <a:cxn ang="0">
                      <a:pos x="T8" y="T9"/>
                    </a:cxn>
                  </a:cxnLst>
                  <a:rect l="0" t="0" r="r" b="b"/>
                  <a:pathLst>
                    <a:path w="32" h="44">
                      <a:moveTo>
                        <a:pt x="2" y="19"/>
                      </a:moveTo>
                      <a:cubicBezTo>
                        <a:pt x="3" y="30"/>
                        <a:pt x="12" y="44"/>
                        <a:pt x="20" y="40"/>
                      </a:cubicBezTo>
                      <a:cubicBezTo>
                        <a:pt x="27" y="37"/>
                        <a:pt x="32" y="31"/>
                        <a:pt x="31" y="20"/>
                      </a:cubicBezTo>
                      <a:cubicBezTo>
                        <a:pt x="29" y="9"/>
                        <a:pt x="23" y="4"/>
                        <a:pt x="15" y="2"/>
                      </a:cubicBezTo>
                      <a:cubicBezTo>
                        <a:pt x="5" y="0"/>
                        <a:pt x="0" y="8"/>
                        <a:pt x="2" y="19"/>
                      </a:cubicBezTo>
                    </a:path>
                  </a:pathLst>
                </a:custGeom>
                <a:solidFill>
                  <a:srgbClr val="ED90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89" name="Freeform 116">
                  <a:extLst>
                    <a:ext uri="{FF2B5EF4-FFF2-40B4-BE49-F238E27FC236}">
                      <a16:creationId xmlns:a16="http://schemas.microsoft.com/office/drawing/2014/main" id="{B998A738-CCEA-5813-1C8B-0F35C0F41C7A}"/>
                    </a:ext>
                  </a:extLst>
                </p:cNvPr>
                <p:cNvSpPr>
                  <a:spLocks/>
                </p:cNvSpPr>
                <p:nvPr/>
              </p:nvSpPr>
              <p:spPr bwMode="auto">
                <a:xfrm>
                  <a:off x="194144" y="1880972"/>
                  <a:ext cx="140780" cy="102382"/>
                </a:xfrm>
                <a:custGeom>
                  <a:avLst/>
                  <a:gdLst>
                    <a:gd name="T0" fmla="*/ 0 w 14"/>
                    <a:gd name="T1" fmla="*/ 5 h 9"/>
                    <a:gd name="T2" fmla="*/ 14 w 14"/>
                    <a:gd name="T3" fmla="*/ 9 h 9"/>
                    <a:gd name="T4" fmla="*/ 13 w 14"/>
                    <a:gd name="T5" fmla="*/ 2 h 9"/>
                    <a:gd name="T6" fmla="*/ 7 w 14"/>
                    <a:gd name="T7" fmla="*/ 1 h 9"/>
                    <a:gd name="T8" fmla="*/ 0 w 14"/>
                    <a:gd name="T9" fmla="*/ 5 h 9"/>
                  </a:gdLst>
                  <a:ahLst/>
                  <a:cxnLst>
                    <a:cxn ang="0">
                      <a:pos x="T0" y="T1"/>
                    </a:cxn>
                    <a:cxn ang="0">
                      <a:pos x="T2" y="T3"/>
                    </a:cxn>
                    <a:cxn ang="0">
                      <a:pos x="T4" y="T5"/>
                    </a:cxn>
                    <a:cxn ang="0">
                      <a:pos x="T6" y="T7"/>
                    </a:cxn>
                    <a:cxn ang="0">
                      <a:pos x="T8" y="T9"/>
                    </a:cxn>
                  </a:cxnLst>
                  <a:rect l="0" t="0" r="r" b="b"/>
                  <a:pathLst>
                    <a:path w="14" h="9">
                      <a:moveTo>
                        <a:pt x="0" y="5"/>
                      </a:moveTo>
                      <a:cubicBezTo>
                        <a:pt x="2" y="2"/>
                        <a:pt x="12" y="1"/>
                        <a:pt x="14" y="9"/>
                      </a:cubicBezTo>
                      <a:cubicBezTo>
                        <a:pt x="13" y="2"/>
                        <a:pt x="13" y="2"/>
                        <a:pt x="13" y="2"/>
                      </a:cubicBezTo>
                      <a:cubicBezTo>
                        <a:pt x="13" y="2"/>
                        <a:pt x="10" y="0"/>
                        <a:pt x="7" y="1"/>
                      </a:cubicBezTo>
                      <a:cubicBezTo>
                        <a:pt x="2" y="2"/>
                        <a:pt x="0" y="5"/>
                        <a:pt x="0" y="5"/>
                      </a:cubicBezTo>
                      <a:close/>
                    </a:path>
                  </a:pathLst>
                </a:custGeom>
                <a:solidFill>
                  <a:srgbClr val="FCBB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90" name="Freeform 117">
                  <a:extLst>
                    <a:ext uri="{FF2B5EF4-FFF2-40B4-BE49-F238E27FC236}">
                      <a16:creationId xmlns:a16="http://schemas.microsoft.com/office/drawing/2014/main" id="{F4ED2E05-2181-9186-BED9-981E50B3C2AF}"/>
                    </a:ext>
                  </a:extLst>
                </p:cNvPr>
                <p:cNvSpPr>
                  <a:spLocks/>
                </p:cNvSpPr>
                <p:nvPr/>
              </p:nvSpPr>
              <p:spPr bwMode="auto">
                <a:xfrm>
                  <a:off x="1358734" y="1880972"/>
                  <a:ext cx="345543" cy="473521"/>
                </a:xfrm>
                <a:custGeom>
                  <a:avLst/>
                  <a:gdLst>
                    <a:gd name="T0" fmla="*/ 30 w 32"/>
                    <a:gd name="T1" fmla="*/ 19 h 44"/>
                    <a:gd name="T2" fmla="*/ 12 w 32"/>
                    <a:gd name="T3" fmla="*/ 40 h 44"/>
                    <a:gd name="T4" fmla="*/ 2 w 32"/>
                    <a:gd name="T5" fmla="*/ 20 h 44"/>
                    <a:gd name="T6" fmla="*/ 18 w 32"/>
                    <a:gd name="T7" fmla="*/ 2 h 44"/>
                    <a:gd name="T8" fmla="*/ 30 w 32"/>
                    <a:gd name="T9" fmla="*/ 19 h 44"/>
                  </a:gdLst>
                  <a:ahLst/>
                  <a:cxnLst>
                    <a:cxn ang="0">
                      <a:pos x="T0" y="T1"/>
                    </a:cxn>
                    <a:cxn ang="0">
                      <a:pos x="T2" y="T3"/>
                    </a:cxn>
                    <a:cxn ang="0">
                      <a:pos x="T4" y="T5"/>
                    </a:cxn>
                    <a:cxn ang="0">
                      <a:pos x="T6" y="T7"/>
                    </a:cxn>
                    <a:cxn ang="0">
                      <a:pos x="T8" y="T9"/>
                    </a:cxn>
                  </a:cxnLst>
                  <a:rect l="0" t="0" r="r" b="b"/>
                  <a:pathLst>
                    <a:path w="32" h="44">
                      <a:moveTo>
                        <a:pt x="30" y="19"/>
                      </a:moveTo>
                      <a:cubicBezTo>
                        <a:pt x="29" y="30"/>
                        <a:pt x="20" y="44"/>
                        <a:pt x="12" y="40"/>
                      </a:cubicBezTo>
                      <a:cubicBezTo>
                        <a:pt x="6" y="37"/>
                        <a:pt x="0" y="31"/>
                        <a:pt x="2" y="20"/>
                      </a:cubicBezTo>
                      <a:cubicBezTo>
                        <a:pt x="3" y="9"/>
                        <a:pt x="9" y="4"/>
                        <a:pt x="18" y="2"/>
                      </a:cubicBezTo>
                      <a:cubicBezTo>
                        <a:pt x="27" y="0"/>
                        <a:pt x="32" y="8"/>
                        <a:pt x="30" y="19"/>
                      </a:cubicBezTo>
                    </a:path>
                  </a:pathLst>
                </a:custGeom>
                <a:solidFill>
                  <a:srgbClr val="ED90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91" name="Freeform 118">
                  <a:extLst>
                    <a:ext uri="{FF2B5EF4-FFF2-40B4-BE49-F238E27FC236}">
                      <a16:creationId xmlns:a16="http://schemas.microsoft.com/office/drawing/2014/main" id="{EFFA638E-2D43-D9BB-8DF7-9F97AB4AFB2B}"/>
                    </a:ext>
                  </a:extLst>
                </p:cNvPr>
                <p:cNvSpPr>
                  <a:spLocks/>
                </p:cNvSpPr>
                <p:nvPr/>
              </p:nvSpPr>
              <p:spPr bwMode="auto">
                <a:xfrm>
                  <a:off x="1512307" y="1880972"/>
                  <a:ext cx="153573" cy="102382"/>
                </a:xfrm>
                <a:custGeom>
                  <a:avLst/>
                  <a:gdLst>
                    <a:gd name="T0" fmla="*/ 14 w 14"/>
                    <a:gd name="T1" fmla="*/ 5 h 9"/>
                    <a:gd name="T2" fmla="*/ 0 w 14"/>
                    <a:gd name="T3" fmla="*/ 9 h 9"/>
                    <a:gd name="T4" fmla="*/ 1 w 14"/>
                    <a:gd name="T5" fmla="*/ 2 h 9"/>
                    <a:gd name="T6" fmla="*/ 7 w 14"/>
                    <a:gd name="T7" fmla="*/ 1 h 9"/>
                    <a:gd name="T8" fmla="*/ 14 w 14"/>
                    <a:gd name="T9" fmla="*/ 5 h 9"/>
                  </a:gdLst>
                  <a:ahLst/>
                  <a:cxnLst>
                    <a:cxn ang="0">
                      <a:pos x="T0" y="T1"/>
                    </a:cxn>
                    <a:cxn ang="0">
                      <a:pos x="T2" y="T3"/>
                    </a:cxn>
                    <a:cxn ang="0">
                      <a:pos x="T4" y="T5"/>
                    </a:cxn>
                    <a:cxn ang="0">
                      <a:pos x="T6" y="T7"/>
                    </a:cxn>
                    <a:cxn ang="0">
                      <a:pos x="T8" y="T9"/>
                    </a:cxn>
                  </a:cxnLst>
                  <a:rect l="0" t="0" r="r" b="b"/>
                  <a:pathLst>
                    <a:path w="14" h="9">
                      <a:moveTo>
                        <a:pt x="14" y="5"/>
                      </a:moveTo>
                      <a:cubicBezTo>
                        <a:pt x="12" y="2"/>
                        <a:pt x="3" y="1"/>
                        <a:pt x="0" y="9"/>
                      </a:cubicBezTo>
                      <a:cubicBezTo>
                        <a:pt x="1" y="2"/>
                        <a:pt x="1" y="2"/>
                        <a:pt x="1" y="2"/>
                      </a:cubicBezTo>
                      <a:cubicBezTo>
                        <a:pt x="1" y="2"/>
                        <a:pt x="4" y="0"/>
                        <a:pt x="7" y="1"/>
                      </a:cubicBezTo>
                      <a:cubicBezTo>
                        <a:pt x="12" y="2"/>
                        <a:pt x="14" y="5"/>
                        <a:pt x="14" y="5"/>
                      </a:cubicBezTo>
                      <a:close/>
                    </a:path>
                  </a:pathLst>
                </a:custGeom>
                <a:solidFill>
                  <a:srgbClr val="FCBB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92" name="Freeform 119">
                  <a:extLst>
                    <a:ext uri="{FF2B5EF4-FFF2-40B4-BE49-F238E27FC236}">
                      <a16:creationId xmlns:a16="http://schemas.microsoft.com/office/drawing/2014/main" id="{516100DC-A1BA-BD33-E093-F65DEBD1AB2A}"/>
                    </a:ext>
                  </a:extLst>
                </p:cNvPr>
                <p:cNvSpPr>
                  <a:spLocks/>
                </p:cNvSpPr>
                <p:nvPr/>
              </p:nvSpPr>
              <p:spPr bwMode="auto">
                <a:xfrm>
                  <a:off x="334915" y="1113108"/>
                  <a:ext cx="1190194" cy="1241385"/>
                </a:xfrm>
                <a:custGeom>
                  <a:avLst/>
                  <a:gdLst>
                    <a:gd name="T0" fmla="*/ 56 w 111"/>
                    <a:gd name="T1" fmla="*/ 0 h 115"/>
                    <a:gd name="T2" fmla="*/ 111 w 111"/>
                    <a:gd name="T3" fmla="*/ 60 h 115"/>
                    <a:gd name="T4" fmla="*/ 56 w 111"/>
                    <a:gd name="T5" fmla="*/ 115 h 115"/>
                    <a:gd name="T6" fmla="*/ 0 w 111"/>
                    <a:gd name="T7" fmla="*/ 60 h 115"/>
                    <a:gd name="T8" fmla="*/ 56 w 111"/>
                    <a:gd name="T9" fmla="*/ 0 h 115"/>
                  </a:gdLst>
                  <a:ahLst/>
                  <a:cxnLst>
                    <a:cxn ang="0">
                      <a:pos x="T0" y="T1"/>
                    </a:cxn>
                    <a:cxn ang="0">
                      <a:pos x="T2" y="T3"/>
                    </a:cxn>
                    <a:cxn ang="0">
                      <a:pos x="T4" y="T5"/>
                    </a:cxn>
                    <a:cxn ang="0">
                      <a:pos x="T6" y="T7"/>
                    </a:cxn>
                    <a:cxn ang="0">
                      <a:pos x="T8" y="T9"/>
                    </a:cxn>
                  </a:cxnLst>
                  <a:rect l="0" t="0" r="r" b="b"/>
                  <a:pathLst>
                    <a:path w="111" h="115">
                      <a:moveTo>
                        <a:pt x="56" y="0"/>
                      </a:moveTo>
                      <a:cubicBezTo>
                        <a:pt x="86" y="0"/>
                        <a:pt x="111" y="19"/>
                        <a:pt x="111" y="60"/>
                      </a:cubicBezTo>
                      <a:cubicBezTo>
                        <a:pt x="111" y="90"/>
                        <a:pt x="86" y="115"/>
                        <a:pt x="56" y="115"/>
                      </a:cubicBezTo>
                      <a:cubicBezTo>
                        <a:pt x="25" y="115"/>
                        <a:pt x="0" y="90"/>
                        <a:pt x="0" y="60"/>
                      </a:cubicBezTo>
                      <a:cubicBezTo>
                        <a:pt x="0" y="20"/>
                        <a:pt x="25" y="0"/>
                        <a:pt x="56" y="0"/>
                      </a:cubicBezTo>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93" name="Freeform 120">
                  <a:extLst>
                    <a:ext uri="{FF2B5EF4-FFF2-40B4-BE49-F238E27FC236}">
                      <a16:creationId xmlns:a16="http://schemas.microsoft.com/office/drawing/2014/main" id="{05E5A2FD-CD80-A465-3F0C-13221526FCC0}"/>
                    </a:ext>
                  </a:extLst>
                </p:cNvPr>
                <p:cNvSpPr>
                  <a:spLocks/>
                </p:cNvSpPr>
                <p:nvPr/>
              </p:nvSpPr>
              <p:spPr bwMode="auto">
                <a:xfrm>
                  <a:off x="360511" y="1484238"/>
                  <a:ext cx="1151797" cy="1292576"/>
                </a:xfrm>
                <a:custGeom>
                  <a:avLst/>
                  <a:gdLst>
                    <a:gd name="T0" fmla="*/ 107 w 107"/>
                    <a:gd name="T1" fmla="*/ 53 h 120"/>
                    <a:gd name="T2" fmla="*/ 53 w 107"/>
                    <a:gd name="T3" fmla="*/ 120 h 120"/>
                    <a:gd name="T4" fmla="*/ 0 w 107"/>
                    <a:gd name="T5" fmla="*/ 53 h 120"/>
                    <a:gd name="T6" fmla="*/ 53 w 107"/>
                    <a:gd name="T7" fmla="*/ 0 h 120"/>
                    <a:gd name="T8" fmla="*/ 107 w 107"/>
                    <a:gd name="T9" fmla="*/ 53 h 120"/>
                  </a:gdLst>
                  <a:ahLst/>
                  <a:cxnLst>
                    <a:cxn ang="0">
                      <a:pos x="T0" y="T1"/>
                    </a:cxn>
                    <a:cxn ang="0">
                      <a:pos x="T2" y="T3"/>
                    </a:cxn>
                    <a:cxn ang="0">
                      <a:pos x="T4" y="T5"/>
                    </a:cxn>
                    <a:cxn ang="0">
                      <a:pos x="T6" y="T7"/>
                    </a:cxn>
                    <a:cxn ang="0">
                      <a:pos x="T8" y="T9"/>
                    </a:cxn>
                  </a:cxnLst>
                  <a:rect l="0" t="0" r="r" b="b"/>
                  <a:pathLst>
                    <a:path w="107" h="120">
                      <a:moveTo>
                        <a:pt x="107" y="53"/>
                      </a:moveTo>
                      <a:cubicBezTo>
                        <a:pt x="107" y="83"/>
                        <a:pt x="88" y="120"/>
                        <a:pt x="53" y="120"/>
                      </a:cubicBezTo>
                      <a:cubicBezTo>
                        <a:pt x="17" y="120"/>
                        <a:pt x="0" y="83"/>
                        <a:pt x="0" y="53"/>
                      </a:cubicBezTo>
                      <a:cubicBezTo>
                        <a:pt x="0" y="24"/>
                        <a:pt x="24" y="0"/>
                        <a:pt x="53" y="0"/>
                      </a:cubicBezTo>
                      <a:cubicBezTo>
                        <a:pt x="83" y="0"/>
                        <a:pt x="107" y="24"/>
                        <a:pt x="107" y="53"/>
                      </a:cubicBezTo>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94" name="Freeform 123">
                  <a:extLst>
                    <a:ext uri="{FF2B5EF4-FFF2-40B4-BE49-F238E27FC236}">
                      <a16:creationId xmlns:a16="http://schemas.microsoft.com/office/drawing/2014/main" id="{8E2F889F-F6C1-E792-0189-35AD4D497320}"/>
                    </a:ext>
                  </a:extLst>
                </p:cNvPr>
                <p:cNvSpPr>
                  <a:spLocks/>
                </p:cNvSpPr>
                <p:nvPr/>
              </p:nvSpPr>
              <p:spPr bwMode="auto">
                <a:xfrm>
                  <a:off x="514083" y="1740193"/>
                  <a:ext cx="243161" cy="89588"/>
                </a:xfrm>
                <a:custGeom>
                  <a:avLst/>
                  <a:gdLst>
                    <a:gd name="T0" fmla="*/ 15 w 23"/>
                    <a:gd name="T1" fmla="*/ 0 h 8"/>
                    <a:gd name="T2" fmla="*/ 0 w 23"/>
                    <a:gd name="T3" fmla="*/ 7 h 8"/>
                    <a:gd name="T4" fmla="*/ 0 w 23"/>
                    <a:gd name="T5" fmla="*/ 8 h 8"/>
                    <a:gd name="T6" fmla="*/ 5 w 23"/>
                    <a:gd name="T7" fmla="*/ 8 h 8"/>
                    <a:gd name="T8" fmla="*/ 15 w 23"/>
                    <a:gd name="T9" fmla="*/ 4 h 8"/>
                    <a:gd name="T10" fmla="*/ 19 w 23"/>
                    <a:gd name="T11" fmla="*/ 5 h 8"/>
                    <a:gd name="T12" fmla="*/ 20 w 23"/>
                    <a:gd name="T13" fmla="*/ 5 h 8"/>
                    <a:gd name="T14" fmla="*/ 22 w 23"/>
                    <a:gd name="T15" fmla="*/ 5 h 8"/>
                    <a:gd name="T16" fmla="*/ 22 w 23"/>
                    <a:gd name="T17" fmla="*/ 4 h 8"/>
                    <a:gd name="T18" fmla="*/ 22 w 23"/>
                    <a:gd name="T19" fmla="*/ 2 h 8"/>
                    <a:gd name="T20" fmla="*/ 22 w 23"/>
                    <a:gd name="T21" fmla="*/ 2 h 8"/>
                    <a:gd name="T22" fmla="*/ 22 w 23"/>
                    <a:gd name="T23" fmla="*/ 2 h 8"/>
                    <a:gd name="T24" fmla="*/ 22 w 23"/>
                    <a:gd name="T25" fmla="*/ 1 h 8"/>
                    <a:gd name="T26" fmla="*/ 22 w 23"/>
                    <a:gd name="T27" fmla="*/ 1 h 8"/>
                    <a:gd name="T28" fmla="*/ 22 w 23"/>
                    <a:gd name="T29" fmla="*/ 1 h 8"/>
                    <a:gd name="T30" fmla="*/ 21 w 23"/>
                    <a:gd name="T31" fmla="*/ 1 h 8"/>
                    <a:gd name="T32" fmla="*/ 15 w 23"/>
                    <a:gd name="T33"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8">
                      <a:moveTo>
                        <a:pt x="15" y="0"/>
                      </a:moveTo>
                      <a:cubicBezTo>
                        <a:pt x="8" y="0"/>
                        <a:pt x="2" y="4"/>
                        <a:pt x="0" y="7"/>
                      </a:cubicBezTo>
                      <a:cubicBezTo>
                        <a:pt x="0" y="8"/>
                        <a:pt x="0" y="8"/>
                        <a:pt x="0" y="8"/>
                      </a:cubicBezTo>
                      <a:cubicBezTo>
                        <a:pt x="1" y="8"/>
                        <a:pt x="3" y="8"/>
                        <a:pt x="5" y="8"/>
                      </a:cubicBezTo>
                      <a:cubicBezTo>
                        <a:pt x="7" y="7"/>
                        <a:pt x="10" y="4"/>
                        <a:pt x="15" y="4"/>
                      </a:cubicBezTo>
                      <a:cubicBezTo>
                        <a:pt x="16" y="4"/>
                        <a:pt x="18" y="4"/>
                        <a:pt x="19" y="5"/>
                      </a:cubicBezTo>
                      <a:cubicBezTo>
                        <a:pt x="20" y="5"/>
                        <a:pt x="20" y="5"/>
                        <a:pt x="20" y="5"/>
                      </a:cubicBezTo>
                      <a:cubicBezTo>
                        <a:pt x="21" y="5"/>
                        <a:pt x="21" y="5"/>
                        <a:pt x="22" y="5"/>
                      </a:cubicBezTo>
                      <a:cubicBezTo>
                        <a:pt x="22" y="5"/>
                        <a:pt x="22" y="4"/>
                        <a:pt x="22" y="4"/>
                      </a:cubicBezTo>
                      <a:cubicBezTo>
                        <a:pt x="23" y="3"/>
                        <a:pt x="23" y="2"/>
                        <a:pt x="22" y="2"/>
                      </a:cubicBezTo>
                      <a:cubicBezTo>
                        <a:pt x="22" y="2"/>
                        <a:pt x="22" y="2"/>
                        <a:pt x="22" y="2"/>
                      </a:cubicBezTo>
                      <a:cubicBezTo>
                        <a:pt x="22" y="2"/>
                        <a:pt x="22" y="2"/>
                        <a:pt x="22" y="2"/>
                      </a:cubicBezTo>
                      <a:cubicBezTo>
                        <a:pt x="22" y="1"/>
                        <a:pt x="22" y="1"/>
                        <a:pt x="22" y="1"/>
                      </a:cubicBezTo>
                      <a:cubicBezTo>
                        <a:pt x="22" y="1"/>
                        <a:pt x="22" y="1"/>
                        <a:pt x="22" y="1"/>
                      </a:cubicBezTo>
                      <a:cubicBezTo>
                        <a:pt x="22" y="1"/>
                        <a:pt x="22" y="1"/>
                        <a:pt x="22" y="1"/>
                      </a:cubicBezTo>
                      <a:cubicBezTo>
                        <a:pt x="21" y="1"/>
                        <a:pt x="21" y="1"/>
                        <a:pt x="21" y="1"/>
                      </a:cubicBezTo>
                      <a:cubicBezTo>
                        <a:pt x="19" y="0"/>
                        <a:pt x="17" y="0"/>
                        <a:pt x="15" y="0"/>
                      </a:cubicBezTo>
                    </a:path>
                  </a:pathLst>
                </a:custGeom>
                <a:solidFill>
                  <a:srgbClr val="D5A8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95" name="Freeform 124">
                  <a:extLst>
                    <a:ext uri="{FF2B5EF4-FFF2-40B4-BE49-F238E27FC236}">
                      <a16:creationId xmlns:a16="http://schemas.microsoft.com/office/drawing/2014/main" id="{96B748CE-07AB-3E7F-A713-B09377776AC1}"/>
                    </a:ext>
                  </a:extLst>
                </p:cNvPr>
                <p:cNvSpPr>
                  <a:spLocks/>
                </p:cNvSpPr>
                <p:nvPr/>
              </p:nvSpPr>
              <p:spPr bwMode="auto">
                <a:xfrm>
                  <a:off x="514083" y="1689002"/>
                  <a:ext cx="243161" cy="153573"/>
                </a:xfrm>
                <a:custGeom>
                  <a:avLst/>
                  <a:gdLst>
                    <a:gd name="T0" fmla="*/ 22 w 23"/>
                    <a:gd name="T1" fmla="*/ 8 h 14"/>
                    <a:gd name="T2" fmla="*/ 20 w 23"/>
                    <a:gd name="T3" fmla="*/ 8 h 14"/>
                    <a:gd name="T4" fmla="*/ 4 w 23"/>
                    <a:gd name="T5" fmla="*/ 13 h 14"/>
                    <a:gd name="T6" fmla="*/ 1 w 23"/>
                    <a:gd name="T7" fmla="*/ 13 h 14"/>
                    <a:gd name="T8" fmla="*/ 1 w 23"/>
                    <a:gd name="T9" fmla="*/ 10 h 14"/>
                    <a:gd name="T10" fmla="*/ 22 w 23"/>
                    <a:gd name="T11" fmla="*/ 4 h 14"/>
                    <a:gd name="T12" fmla="*/ 23 w 23"/>
                    <a:gd name="T13" fmla="*/ 7 h 14"/>
                    <a:gd name="T14" fmla="*/ 22 w 23"/>
                    <a:gd name="T15" fmla="*/ 8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14">
                      <a:moveTo>
                        <a:pt x="22" y="8"/>
                      </a:moveTo>
                      <a:cubicBezTo>
                        <a:pt x="22" y="8"/>
                        <a:pt x="21" y="8"/>
                        <a:pt x="20" y="8"/>
                      </a:cubicBezTo>
                      <a:cubicBezTo>
                        <a:pt x="11" y="5"/>
                        <a:pt x="5" y="13"/>
                        <a:pt x="4" y="13"/>
                      </a:cubicBezTo>
                      <a:cubicBezTo>
                        <a:pt x="4" y="14"/>
                        <a:pt x="2" y="14"/>
                        <a:pt x="1" y="13"/>
                      </a:cubicBezTo>
                      <a:cubicBezTo>
                        <a:pt x="0" y="13"/>
                        <a:pt x="0" y="11"/>
                        <a:pt x="1" y="10"/>
                      </a:cubicBezTo>
                      <a:cubicBezTo>
                        <a:pt x="4" y="6"/>
                        <a:pt x="12" y="0"/>
                        <a:pt x="22" y="4"/>
                      </a:cubicBezTo>
                      <a:cubicBezTo>
                        <a:pt x="23" y="4"/>
                        <a:pt x="23" y="6"/>
                        <a:pt x="23" y="7"/>
                      </a:cubicBezTo>
                      <a:cubicBezTo>
                        <a:pt x="23" y="7"/>
                        <a:pt x="23" y="8"/>
                        <a:pt x="22" y="8"/>
                      </a:cubicBezTo>
                      <a:close/>
                    </a:path>
                  </a:pathLst>
                </a:custGeom>
                <a:solidFill>
                  <a:srgbClr val="6F5B56"/>
                </a:solidFill>
                <a:ln>
                  <a:noFill/>
                </a:ln>
              </p:spPr>
              <p:txBody>
                <a:bodyPr vert="horz" wrap="square" lIns="45720" tIns="22860" rIns="45720" bIns="22860" numCol="1" anchor="t" anchorCtr="0" compatLnSpc="1">
                  <a:prstTxWarp prst="textNoShape">
                    <a:avLst/>
                  </a:prstTxWarp>
                </a:bodyPr>
                <a:lstStyle/>
                <a:p>
                  <a:endParaRPr lang="en-US" sz="900"/>
                </a:p>
              </p:txBody>
            </p:sp>
            <p:sp>
              <p:nvSpPr>
                <p:cNvPr id="96" name="Freeform 125">
                  <a:extLst>
                    <a:ext uri="{FF2B5EF4-FFF2-40B4-BE49-F238E27FC236}">
                      <a16:creationId xmlns:a16="http://schemas.microsoft.com/office/drawing/2014/main" id="{48B639FD-4995-2A2F-2516-B9EB6F5D9BDC}"/>
                    </a:ext>
                  </a:extLst>
                </p:cNvPr>
                <p:cNvSpPr>
                  <a:spLocks/>
                </p:cNvSpPr>
                <p:nvPr/>
              </p:nvSpPr>
              <p:spPr bwMode="auto">
                <a:xfrm>
                  <a:off x="514083" y="1689002"/>
                  <a:ext cx="243161" cy="140779"/>
                </a:xfrm>
                <a:custGeom>
                  <a:avLst/>
                  <a:gdLst>
                    <a:gd name="T0" fmla="*/ 1 w 23"/>
                    <a:gd name="T1" fmla="*/ 13 h 13"/>
                    <a:gd name="T2" fmla="*/ 2 w 23"/>
                    <a:gd name="T3" fmla="*/ 12 h 13"/>
                    <a:gd name="T4" fmla="*/ 23 w 23"/>
                    <a:gd name="T5" fmla="*/ 5 h 13"/>
                    <a:gd name="T6" fmla="*/ 23 w 23"/>
                    <a:gd name="T7" fmla="*/ 6 h 13"/>
                    <a:gd name="T8" fmla="*/ 22 w 23"/>
                    <a:gd name="T9" fmla="*/ 4 h 13"/>
                    <a:gd name="T10" fmla="*/ 1 w 23"/>
                    <a:gd name="T11" fmla="*/ 10 h 13"/>
                    <a:gd name="T12" fmla="*/ 1 w 23"/>
                    <a:gd name="T13" fmla="*/ 13 h 13"/>
                  </a:gdLst>
                  <a:ahLst/>
                  <a:cxnLst>
                    <a:cxn ang="0">
                      <a:pos x="T0" y="T1"/>
                    </a:cxn>
                    <a:cxn ang="0">
                      <a:pos x="T2" y="T3"/>
                    </a:cxn>
                    <a:cxn ang="0">
                      <a:pos x="T4" y="T5"/>
                    </a:cxn>
                    <a:cxn ang="0">
                      <a:pos x="T6" y="T7"/>
                    </a:cxn>
                    <a:cxn ang="0">
                      <a:pos x="T8" y="T9"/>
                    </a:cxn>
                    <a:cxn ang="0">
                      <a:pos x="T10" y="T11"/>
                    </a:cxn>
                    <a:cxn ang="0">
                      <a:pos x="T12" y="T13"/>
                    </a:cxn>
                  </a:cxnLst>
                  <a:rect l="0" t="0" r="r" b="b"/>
                  <a:pathLst>
                    <a:path w="23" h="13">
                      <a:moveTo>
                        <a:pt x="1" y="13"/>
                      </a:moveTo>
                      <a:cubicBezTo>
                        <a:pt x="1" y="13"/>
                        <a:pt x="1" y="12"/>
                        <a:pt x="2" y="12"/>
                      </a:cubicBezTo>
                      <a:cubicBezTo>
                        <a:pt x="4" y="8"/>
                        <a:pt x="13" y="1"/>
                        <a:pt x="23" y="5"/>
                      </a:cubicBezTo>
                      <a:cubicBezTo>
                        <a:pt x="23" y="5"/>
                        <a:pt x="23" y="5"/>
                        <a:pt x="23" y="6"/>
                      </a:cubicBezTo>
                      <a:cubicBezTo>
                        <a:pt x="23" y="5"/>
                        <a:pt x="22" y="4"/>
                        <a:pt x="22" y="4"/>
                      </a:cubicBezTo>
                      <a:cubicBezTo>
                        <a:pt x="12" y="0"/>
                        <a:pt x="4" y="6"/>
                        <a:pt x="1" y="10"/>
                      </a:cubicBezTo>
                      <a:cubicBezTo>
                        <a:pt x="0" y="11"/>
                        <a:pt x="0" y="13"/>
                        <a:pt x="1" y="13"/>
                      </a:cubicBezTo>
                      <a:close/>
                    </a:path>
                  </a:pathLst>
                </a:custGeom>
                <a:solidFill>
                  <a:srgbClr val="8E7771"/>
                </a:solidFill>
                <a:ln>
                  <a:noFill/>
                </a:ln>
              </p:spPr>
              <p:txBody>
                <a:bodyPr vert="horz" wrap="square" lIns="45720" tIns="22860" rIns="45720" bIns="22860" numCol="1" anchor="t" anchorCtr="0" compatLnSpc="1">
                  <a:prstTxWarp prst="textNoShape">
                    <a:avLst/>
                  </a:prstTxWarp>
                </a:bodyPr>
                <a:lstStyle/>
                <a:p>
                  <a:endParaRPr lang="en-US" sz="900"/>
                </a:p>
              </p:txBody>
            </p:sp>
            <p:sp>
              <p:nvSpPr>
                <p:cNvPr id="97" name="Freeform 126">
                  <a:extLst>
                    <a:ext uri="{FF2B5EF4-FFF2-40B4-BE49-F238E27FC236}">
                      <a16:creationId xmlns:a16="http://schemas.microsoft.com/office/drawing/2014/main" id="{D93D208C-2EB9-DA93-8B4C-DADA6DF5AEB5}"/>
                    </a:ext>
                  </a:extLst>
                </p:cNvPr>
                <p:cNvSpPr>
                  <a:spLocks/>
                </p:cNvSpPr>
                <p:nvPr/>
              </p:nvSpPr>
              <p:spPr bwMode="auto">
                <a:xfrm>
                  <a:off x="1064390" y="1740193"/>
                  <a:ext cx="243161" cy="127977"/>
                </a:xfrm>
                <a:custGeom>
                  <a:avLst/>
                  <a:gdLst>
                    <a:gd name="T0" fmla="*/ 8 w 23"/>
                    <a:gd name="T1" fmla="*/ 0 h 11"/>
                    <a:gd name="T2" fmla="*/ 1 w 23"/>
                    <a:gd name="T3" fmla="*/ 1 h 11"/>
                    <a:gd name="T4" fmla="*/ 1 w 23"/>
                    <a:gd name="T5" fmla="*/ 1 h 11"/>
                    <a:gd name="T6" fmla="*/ 1 w 23"/>
                    <a:gd name="T7" fmla="*/ 1 h 11"/>
                    <a:gd name="T8" fmla="*/ 1 w 23"/>
                    <a:gd name="T9" fmla="*/ 1 h 11"/>
                    <a:gd name="T10" fmla="*/ 1 w 23"/>
                    <a:gd name="T11" fmla="*/ 2 h 11"/>
                    <a:gd name="T12" fmla="*/ 0 w 23"/>
                    <a:gd name="T13" fmla="*/ 2 h 11"/>
                    <a:gd name="T14" fmla="*/ 0 w 23"/>
                    <a:gd name="T15" fmla="*/ 2 h 11"/>
                    <a:gd name="T16" fmla="*/ 0 w 23"/>
                    <a:gd name="T17" fmla="*/ 4 h 11"/>
                    <a:gd name="T18" fmla="*/ 1 w 23"/>
                    <a:gd name="T19" fmla="*/ 5 h 11"/>
                    <a:gd name="T20" fmla="*/ 2 w 23"/>
                    <a:gd name="T21" fmla="*/ 5 h 11"/>
                    <a:gd name="T22" fmla="*/ 3 w 23"/>
                    <a:gd name="T23" fmla="*/ 5 h 11"/>
                    <a:gd name="T24" fmla="*/ 8 w 23"/>
                    <a:gd name="T25" fmla="*/ 4 h 11"/>
                    <a:gd name="T26" fmla="*/ 19 w 23"/>
                    <a:gd name="T27" fmla="*/ 10 h 11"/>
                    <a:gd name="T28" fmla="*/ 20 w 23"/>
                    <a:gd name="T29" fmla="*/ 11 h 11"/>
                    <a:gd name="T30" fmla="*/ 21 w 23"/>
                    <a:gd name="T31" fmla="*/ 11 h 11"/>
                    <a:gd name="T32" fmla="*/ 22 w 23"/>
                    <a:gd name="T33" fmla="*/ 10 h 11"/>
                    <a:gd name="T34" fmla="*/ 22 w 23"/>
                    <a:gd name="T35" fmla="*/ 7 h 11"/>
                    <a:gd name="T36" fmla="*/ 8 w 23"/>
                    <a:gd name="T3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3" h="11">
                      <a:moveTo>
                        <a:pt x="8" y="0"/>
                      </a:moveTo>
                      <a:cubicBezTo>
                        <a:pt x="6" y="0"/>
                        <a:pt x="4" y="0"/>
                        <a:pt x="1" y="1"/>
                      </a:cubicBezTo>
                      <a:cubicBezTo>
                        <a:pt x="1" y="1"/>
                        <a:pt x="1" y="1"/>
                        <a:pt x="1" y="1"/>
                      </a:cubicBezTo>
                      <a:cubicBezTo>
                        <a:pt x="1" y="1"/>
                        <a:pt x="1" y="1"/>
                        <a:pt x="1" y="1"/>
                      </a:cubicBezTo>
                      <a:cubicBezTo>
                        <a:pt x="1" y="1"/>
                        <a:pt x="1" y="1"/>
                        <a:pt x="1" y="1"/>
                      </a:cubicBezTo>
                      <a:cubicBezTo>
                        <a:pt x="1" y="2"/>
                        <a:pt x="1" y="2"/>
                        <a:pt x="1" y="2"/>
                      </a:cubicBezTo>
                      <a:cubicBezTo>
                        <a:pt x="0" y="2"/>
                        <a:pt x="0" y="2"/>
                        <a:pt x="0" y="2"/>
                      </a:cubicBezTo>
                      <a:cubicBezTo>
                        <a:pt x="0" y="2"/>
                        <a:pt x="0" y="2"/>
                        <a:pt x="0" y="2"/>
                      </a:cubicBezTo>
                      <a:cubicBezTo>
                        <a:pt x="0" y="3"/>
                        <a:pt x="0" y="3"/>
                        <a:pt x="0" y="4"/>
                      </a:cubicBezTo>
                      <a:cubicBezTo>
                        <a:pt x="0" y="4"/>
                        <a:pt x="1" y="5"/>
                        <a:pt x="1" y="5"/>
                      </a:cubicBezTo>
                      <a:cubicBezTo>
                        <a:pt x="1" y="5"/>
                        <a:pt x="2" y="5"/>
                        <a:pt x="2" y="5"/>
                      </a:cubicBezTo>
                      <a:cubicBezTo>
                        <a:pt x="3" y="5"/>
                        <a:pt x="3" y="5"/>
                        <a:pt x="3" y="5"/>
                      </a:cubicBezTo>
                      <a:cubicBezTo>
                        <a:pt x="5" y="4"/>
                        <a:pt x="6" y="4"/>
                        <a:pt x="8" y="4"/>
                      </a:cubicBezTo>
                      <a:cubicBezTo>
                        <a:pt x="14" y="4"/>
                        <a:pt x="19" y="10"/>
                        <a:pt x="19" y="10"/>
                      </a:cubicBezTo>
                      <a:cubicBezTo>
                        <a:pt x="19" y="10"/>
                        <a:pt x="20" y="11"/>
                        <a:pt x="20" y="11"/>
                      </a:cubicBezTo>
                      <a:cubicBezTo>
                        <a:pt x="20" y="11"/>
                        <a:pt x="21" y="11"/>
                        <a:pt x="21" y="11"/>
                      </a:cubicBezTo>
                      <a:cubicBezTo>
                        <a:pt x="21" y="11"/>
                        <a:pt x="22" y="11"/>
                        <a:pt x="22" y="10"/>
                      </a:cubicBezTo>
                      <a:cubicBezTo>
                        <a:pt x="23" y="10"/>
                        <a:pt x="23" y="8"/>
                        <a:pt x="22" y="7"/>
                      </a:cubicBezTo>
                      <a:cubicBezTo>
                        <a:pt x="20" y="4"/>
                        <a:pt x="15" y="0"/>
                        <a:pt x="8" y="0"/>
                      </a:cubicBezTo>
                    </a:path>
                  </a:pathLst>
                </a:custGeom>
                <a:solidFill>
                  <a:srgbClr val="D5A8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98" name="Freeform 127">
                  <a:extLst>
                    <a:ext uri="{FF2B5EF4-FFF2-40B4-BE49-F238E27FC236}">
                      <a16:creationId xmlns:a16="http://schemas.microsoft.com/office/drawing/2014/main" id="{4CDBD9B7-DB7D-EC24-7741-6B4AD15B716E}"/>
                    </a:ext>
                  </a:extLst>
                </p:cNvPr>
                <p:cNvSpPr>
                  <a:spLocks/>
                </p:cNvSpPr>
                <p:nvPr/>
              </p:nvSpPr>
              <p:spPr bwMode="auto">
                <a:xfrm>
                  <a:off x="1051588" y="1689002"/>
                  <a:ext cx="255955" cy="153573"/>
                </a:xfrm>
                <a:custGeom>
                  <a:avLst/>
                  <a:gdLst>
                    <a:gd name="T0" fmla="*/ 1 w 24"/>
                    <a:gd name="T1" fmla="*/ 8 h 14"/>
                    <a:gd name="T2" fmla="*/ 4 w 24"/>
                    <a:gd name="T3" fmla="*/ 8 h 14"/>
                    <a:gd name="T4" fmla="*/ 19 w 24"/>
                    <a:gd name="T5" fmla="*/ 13 h 14"/>
                    <a:gd name="T6" fmla="*/ 22 w 24"/>
                    <a:gd name="T7" fmla="*/ 14 h 14"/>
                    <a:gd name="T8" fmla="*/ 23 w 24"/>
                    <a:gd name="T9" fmla="*/ 10 h 14"/>
                    <a:gd name="T10" fmla="*/ 2 w 24"/>
                    <a:gd name="T11" fmla="*/ 4 h 14"/>
                    <a:gd name="T12" fmla="*/ 1 w 24"/>
                    <a:gd name="T13" fmla="*/ 7 h 14"/>
                    <a:gd name="T14" fmla="*/ 1 w 24"/>
                    <a:gd name="T15" fmla="*/ 8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 h="14">
                      <a:moveTo>
                        <a:pt x="1" y="8"/>
                      </a:moveTo>
                      <a:cubicBezTo>
                        <a:pt x="2" y="8"/>
                        <a:pt x="3" y="9"/>
                        <a:pt x="4" y="8"/>
                      </a:cubicBezTo>
                      <a:cubicBezTo>
                        <a:pt x="13" y="5"/>
                        <a:pt x="19" y="13"/>
                        <a:pt x="19" y="13"/>
                      </a:cubicBezTo>
                      <a:cubicBezTo>
                        <a:pt x="20" y="14"/>
                        <a:pt x="21" y="14"/>
                        <a:pt x="22" y="14"/>
                      </a:cubicBezTo>
                      <a:cubicBezTo>
                        <a:pt x="23" y="13"/>
                        <a:pt x="24" y="11"/>
                        <a:pt x="23" y="10"/>
                      </a:cubicBezTo>
                      <a:cubicBezTo>
                        <a:pt x="20" y="7"/>
                        <a:pt x="12" y="0"/>
                        <a:pt x="2" y="4"/>
                      </a:cubicBezTo>
                      <a:cubicBezTo>
                        <a:pt x="1" y="5"/>
                        <a:pt x="0" y="6"/>
                        <a:pt x="1" y="7"/>
                      </a:cubicBezTo>
                      <a:cubicBezTo>
                        <a:pt x="1" y="7"/>
                        <a:pt x="1" y="8"/>
                        <a:pt x="1" y="8"/>
                      </a:cubicBezTo>
                      <a:close/>
                    </a:path>
                  </a:pathLst>
                </a:custGeom>
                <a:solidFill>
                  <a:srgbClr val="6F5B56"/>
                </a:solidFill>
                <a:ln>
                  <a:noFill/>
                </a:ln>
              </p:spPr>
              <p:txBody>
                <a:bodyPr vert="horz" wrap="square" lIns="45720" tIns="22860" rIns="45720" bIns="22860" numCol="1" anchor="t" anchorCtr="0" compatLnSpc="1">
                  <a:prstTxWarp prst="textNoShape">
                    <a:avLst/>
                  </a:prstTxWarp>
                </a:bodyPr>
                <a:lstStyle/>
                <a:p>
                  <a:endParaRPr lang="en-US" sz="900"/>
                </a:p>
              </p:txBody>
            </p:sp>
            <p:sp>
              <p:nvSpPr>
                <p:cNvPr id="99" name="Freeform 128">
                  <a:extLst>
                    <a:ext uri="{FF2B5EF4-FFF2-40B4-BE49-F238E27FC236}">
                      <a16:creationId xmlns:a16="http://schemas.microsoft.com/office/drawing/2014/main" id="{E7D3D6BE-B18A-60F8-EB32-53441662CFBA}"/>
                    </a:ext>
                  </a:extLst>
                </p:cNvPr>
                <p:cNvSpPr>
                  <a:spLocks/>
                </p:cNvSpPr>
                <p:nvPr/>
              </p:nvSpPr>
              <p:spPr bwMode="auto">
                <a:xfrm>
                  <a:off x="1064390" y="1689002"/>
                  <a:ext cx="243161" cy="153573"/>
                </a:xfrm>
                <a:custGeom>
                  <a:avLst/>
                  <a:gdLst>
                    <a:gd name="T0" fmla="*/ 21 w 23"/>
                    <a:gd name="T1" fmla="*/ 14 h 14"/>
                    <a:gd name="T2" fmla="*/ 21 w 23"/>
                    <a:gd name="T3" fmla="*/ 12 h 14"/>
                    <a:gd name="T4" fmla="*/ 0 w 23"/>
                    <a:gd name="T5" fmla="*/ 5 h 14"/>
                    <a:gd name="T6" fmla="*/ 0 w 23"/>
                    <a:gd name="T7" fmla="*/ 6 h 14"/>
                    <a:gd name="T8" fmla="*/ 1 w 23"/>
                    <a:gd name="T9" fmla="*/ 4 h 14"/>
                    <a:gd name="T10" fmla="*/ 22 w 23"/>
                    <a:gd name="T11" fmla="*/ 10 h 14"/>
                    <a:gd name="T12" fmla="*/ 21 w 23"/>
                    <a:gd name="T13" fmla="*/ 14 h 14"/>
                  </a:gdLst>
                  <a:ahLst/>
                  <a:cxnLst>
                    <a:cxn ang="0">
                      <a:pos x="T0" y="T1"/>
                    </a:cxn>
                    <a:cxn ang="0">
                      <a:pos x="T2" y="T3"/>
                    </a:cxn>
                    <a:cxn ang="0">
                      <a:pos x="T4" y="T5"/>
                    </a:cxn>
                    <a:cxn ang="0">
                      <a:pos x="T6" y="T7"/>
                    </a:cxn>
                    <a:cxn ang="0">
                      <a:pos x="T8" y="T9"/>
                    </a:cxn>
                    <a:cxn ang="0">
                      <a:pos x="T10" y="T11"/>
                    </a:cxn>
                    <a:cxn ang="0">
                      <a:pos x="T12" y="T13"/>
                    </a:cxn>
                  </a:cxnLst>
                  <a:rect l="0" t="0" r="r" b="b"/>
                  <a:pathLst>
                    <a:path w="23" h="14">
                      <a:moveTo>
                        <a:pt x="21" y="14"/>
                      </a:moveTo>
                      <a:cubicBezTo>
                        <a:pt x="22" y="13"/>
                        <a:pt x="21" y="12"/>
                        <a:pt x="21" y="12"/>
                      </a:cubicBezTo>
                      <a:cubicBezTo>
                        <a:pt x="18" y="8"/>
                        <a:pt x="10" y="1"/>
                        <a:pt x="0" y="5"/>
                      </a:cubicBezTo>
                      <a:cubicBezTo>
                        <a:pt x="0" y="5"/>
                        <a:pt x="0" y="5"/>
                        <a:pt x="0" y="6"/>
                      </a:cubicBezTo>
                      <a:cubicBezTo>
                        <a:pt x="0" y="5"/>
                        <a:pt x="0" y="4"/>
                        <a:pt x="1" y="4"/>
                      </a:cubicBezTo>
                      <a:cubicBezTo>
                        <a:pt x="11" y="0"/>
                        <a:pt x="19" y="7"/>
                        <a:pt x="22" y="10"/>
                      </a:cubicBezTo>
                      <a:cubicBezTo>
                        <a:pt x="23" y="11"/>
                        <a:pt x="22" y="13"/>
                        <a:pt x="21" y="14"/>
                      </a:cubicBezTo>
                      <a:close/>
                    </a:path>
                  </a:pathLst>
                </a:custGeom>
                <a:solidFill>
                  <a:srgbClr val="8E7771"/>
                </a:solidFill>
                <a:ln>
                  <a:noFill/>
                </a:ln>
              </p:spPr>
              <p:txBody>
                <a:bodyPr vert="horz" wrap="square" lIns="45720" tIns="22860" rIns="45720" bIns="22860" numCol="1" anchor="t" anchorCtr="0" compatLnSpc="1">
                  <a:prstTxWarp prst="textNoShape">
                    <a:avLst/>
                  </a:prstTxWarp>
                </a:bodyPr>
                <a:lstStyle/>
                <a:p>
                  <a:endParaRPr lang="en-US" sz="900"/>
                </a:p>
              </p:txBody>
            </p:sp>
            <p:grpSp>
              <p:nvGrpSpPr>
                <p:cNvPr id="100" name="Group 99">
                  <a:extLst>
                    <a:ext uri="{FF2B5EF4-FFF2-40B4-BE49-F238E27FC236}">
                      <a16:creationId xmlns:a16="http://schemas.microsoft.com/office/drawing/2014/main" id="{8B8E9245-6210-9E4A-886E-A05CB5159F02}"/>
                    </a:ext>
                  </a:extLst>
                </p:cNvPr>
                <p:cNvGrpSpPr/>
                <p:nvPr/>
              </p:nvGrpSpPr>
              <p:grpSpPr>
                <a:xfrm>
                  <a:off x="656833" y="2374458"/>
                  <a:ext cx="535036" cy="227394"/>
                  <a:chOff x="4643802" y="5084415"/>
                  <a:chExt cx="511910" cy="217565"/>
                </a:xfrm>
              </p:grpSpPr>
              <p:sp>
                <p:nvSpPr>
                  <p:cNvPr id="117" name="Freeform 134">
                    <a:extLst>
                      <a:ext uri="{FF2B5EF4-FFF2-40B4-BE49-F238E27FC236}">
                        <a16:creationId xmlns:a16="http://schemas.microsoft.com/office/drawing/2014/main" id="{259D55E1-674A-8F06-8884-4E38D618CD27}"/>
                      </a:ext>
                    </a:extLst>
                  </p:cNvPr>
                  <p:cNvSpPr>
                    <a:spLocks/>
                  </p:cNvSpPr>
                  <p:nvPr/>
                </p:nvSpPr>
                <p:spPr bwMode="auto">
                  <a:xfrm>
                    <a:off x="4643802" y="5084415"/>
                    <a:ext cx="511910" cy="127977"/>
                  </a:xfrm>
                  <a:custGeom>
                    <a:avLst/>
                    <a:gdLst>
                      <a:gd name="T0" fmla="*/ 6 w 47"/>
                      <a:gd name="T1" fmla="*/ 12 h 12"/>
                      <a:gd name="T2" fmla="*/ 0 w 47"/>
                      <a:gd name="T3" fmla="*/ 0 h 12"/>
                      <a:gd name="T4" fmla="*/ 24 w 47"/>
                      <a:gd name="T5" fmla="*/ 1 h 12"/>
                      <a:gd name="T6" fmla="*/ 47 w 47"/>
                      <a:gd name="T7" fmla="*/ 0 h 12"/>
                      <a:gd name="T8" fmla="*/ 41 w 47"/>
                      <a:gd name="T9" fmla="*/ 12 h 12"/>
                      <a:gd name="T10" fmla="*/ 24 w 47"/>
                      <a:gd name="T11" fmla="*/ 8 h 12"/>
                      <a:gd name="T12" fmla="*/ 6 w 47"/>
                      <a:gd name="T13" fmla="*/ 12 h 12"/>
                    </a:gdLst>
                    <a:ahLst/>
                    <a:cxnLst>
                      <a:cxn ang="0">
                        <a:pos x="T0" y="T1"/>
                      </a:cxn>
                      <a:cxn ang="0">
                        <a:pos x="T2" y="T3"/>
                      </a:cxn>
                      <a:cxn ang="0">
                        <a:pos x="T4" y="T5"/>
                      </a:cxn>
                      <a:cxn ang="0">
                        <a:pos x="T6" y="T7"/>
                      </a:cxn>
                      <a:cxn ang="0">
                        <a:pos x="T8" y="T9"/>
                      </a:cxn>
                      <a:cxn ang="0">
                        <a:pos x="T10" y="T11"/>
                      </a:cxn>
                      <a:cxn ang="0">
                        <a:pos x="T12" y="T13"/>
                      </a:cxn>
                    </a:cxnLst>
                    <a:rect l="0" t="0" r="r" b="b"/>
                    <a:pathLst>
                      <a:path w="47" h="12">
                        <a:moveTo>
                          <a:pt x="6" y="12"/>
                        </a:moveTo>
                        <a:cubicBezTo>
                          <a:pt x="3" y="9"/>
                          <a:pt x="1" y="4"/>
                          <a:pt x="0" y="0"/>
                        </a:cubicBezTo>
                        <a:cubicBezTo>
                          <a:pt x="7" y="1"/>
                          <a:pt x="15" y="1"/>
                          <a:pt x="24" y="1"/>
                        </a:cubicBezTo>
                        <a:cubicBezTo>
                          <a:pt x="32" y="1"/>
                          <a:pt x="40" y="1"/>
                          <a:pt x="47" y="0"/>
                        </a:cubicBezTo>
                        <a:cubicBezTo>
                          <a:pt x="46" y="4"/>
                          <a:pt x="44" y="9"/>
                          <a:pt x="41" y="12"/>
                        </a:cubicBezTo>
                        <a:cubicBezTo>
                          <a:pt x="37" y="9"/>
                          <a:pt x="31" y="8"/>
                          <a:pt x="24" y="8"/>
                        </a:cubicBezTo>
                        <a:cubicBezTo>
                          <a:pt x="16" y="8"/>
                          <a:pt x="10" y="9"/>
                          <a:pt x="6" y="12"/>
                        </a:cubicBezTo>
                        <a:close/>
                      </a:path>
                    </a:pathLst>
                  </a:custGeom>
                  <a:solidFill>
                    <a:srgbClr val="9A32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118" name="Freeform 135">
                    <a:extLst>
                      <a:ext uri="{FF2B5EF4-FFF2-40B4-BE49-F238E27FC236}">
                        <a16:creationId xmlns:a16="http://schemas.microsoft.com/office/drawing/2014/main" id="{8744D9A1-F8AD-42F5-9132-C7968B64C437}"/>
                      </a:ext>
                    </a:extLst>
                  </p:cNvPr>
                  <p:cNvSpPr>
                    <a:spLocks/>
                  </p:cNvSpPr>
                  <p:nvPr/>
                </p:nvSpPr>
                <p:spPr bwMode="auto">
                  <a:xfrm>
                    <a:off x="4720589" y="5174003"/>
                    <a:ext cx="371138" cy="127977"/>
                  </a:xfrm>
                  <a:custGeom>
                    <a:avLst/>
                    <a:gdLst>
                      <a:gd name="T0" fmla="*/ 18 w 35"/>
                      <a:gd name="T1" fmla="*/ 12 h 12"/>
                      <a:gd name="T2" fmla="*/ 0 w 35"/>
                      <a:gd name="T3" fmla="*/ 4 h 12"/>
                      <a:gd name="T4" fmla="*/ 18 w 35"/>
                      <a:gd name="T5" fmla="*/ 0 h 12"/>
                      <a:gd name="T6" fmla="*/ 35 w 35"/>
                      <a:gd name="T7" fmla="*/ 4 h 12"/>
                      <a:gd name="T8" fmla="*/ 18 w 35"/>
                      <a:gd name="T9" fmla="*/ 12 h 12"/>
                    </a:gdLst>
                    <a:ahLst/>
                    <a:cxnLst>
                      <a:cxn ang="0">
                        <a:pos x="T0" y="T1"/>
                      </a:cxn>
                      <a:cxn ang="0">
                        <a:pos x="T2" y="T3"/>
                      </a:cxn>
                      <a:cxn ang="0">
                        <a:pos x="T4" y="T5"/>
                      </a:cxn>
                      <a:cxn ang="0">
                        <a:pos x="T6" y="T7"/>
                      </a:cxn>
                      <a:cxn ang="0">
                        <a:pos x="T8" y="T9"/>
                      </a:cxn>
                    </a:cxnLst>
                    <a:rect l="0" t="0" r="r" b="b"/>
                    <a:pathLst>
                      <a:path w="35" h="12">
                        <a:moveTo>
                          <a:pt x="18" y="12"/>
                        </a:moveTo>
                        <a:cubicBezTo>
                          <a:pt x="11" y="12"/>
                          <a:pt x="4" y="9"/>
                          <a:pt x="0" y="4"/>
                        </a:cubicBezTo>
                        <a:cubicBezTo>
                          <a:pt x="4" y="1"/>
                          <a:pt x="10" y="0"/>
                          <a:pt x="18" y="0"/>
                        </a:cubicBezTo>
                        <a:cubicBezTo>
                          <a:pt x="25" y="0"/>
                          <a:pt x="31" y="1"/>
                          <a:pt x="35" y="4"/>
                        </a:cubicBezTo>
                        <a:cubicBezTo>
                          <a:pt x="31" y="9"/>
                          <a:pt x="25" y="12"/>
                          <a:pt x="18" y="12"/>
                        </a:cubicBezTo>
                        <a:close/>
                      </a:path>
                    </a:pathLst>
                  </a:custGeom>
                  <a:solidFill>
                    <a:srgbClr val="C455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grpSp>
            <p:sp>
              <p:nvSpPr>
                <p:cNvPr id="101" name="Freeform 159">
                  <a:extLst>
                    <a:ext uri="{FF2B5EF4-FFF2-40B4-BE49-F238E27FC236}">
                      <a16:creationId xmlns:a16="http://schemas.microsoft.com/office/drawing/2014/main" id="{199989D5-56B6-BC1A-38C5-6E203CA9E4F6}"/>
                    </a:ext>
                  </a:extLst>
                </p:cNvPr>
                <p:cNvSpPr>
                  <a:spLocks noEditPoints="1"/>
                </p:cNvSpPr>
                <p:nvPr/>
              </p:nvSpPr>
              <p:spPr bwMode="auto">
                <a:xfrm>
                  <a:off x="437297" y="1868170"/>
                  <a:ext cx="383932" cy="319948"/>
                </a:xfrm>
                <a:custGeom>
                  <a:avLst/>
                  <a:gdLst>
                    <a:gd name="T0" fmla="*/ 17 w 36"/>
                    <a:gd name="T1" fmla="*/ 30 h 30"/>
                    <a:gd name="T2" fmla="*/ 17 w 36"/>
                    <a:gd name="T3" fmla="*/ 30 h 30"/>
                    <a:gd name="T4" fmla="*/ 17 w 36"/>
                    <a:gd name="T5" fmla="*/ 30 h 30"/>
                    <a:gd name="T6" fmla="*/ 17 w 36"/>
                    <a:gd name="T7" fmla="*/ 30 h 30"/>
                    <a:gd name="T8" fmla="*/ 16 w 36"/>
                    <a:gd name="T9" fmla="*/ 30 h 30"/>
                    <a:gd name="T10" fmla="*/ 16 w 36"/>
                    <a:gd name="T11" fmla="*/ 30 h 30"/>
                    <a:gd name="T12" fmla="*/ 16 w 36"/>
                    <a:gd name="T13" fmla="*/ 30 h 30"/>
                    <a:gd name="T14" fmla="*/ 35 w 36"/>
                    <a:gd name="T15" fmla="*/ 15 h 30"/>
                    <a:gd name="T16" fmla="*/ 17 w 36"/>
                    <a:gd name="T17" fmla="*/ 30 h 30"/>
                    <a:gd name="T18" fmla="*/ 35 w 36"/>
                    <a:gd name="T19" fmla="*/ 15 h 30"/>
                    <a:gd name="T20" fmla="*/ 35 w 36"/>
                    <a:gd name="T21" fmla="*/ 14 h 30"/>
                    <a:gd name="T22" fmla="*/ 35 w 36"/>
                    <a:gd name="T23" fmla="*/ 15 h 30"/>
                    <a:gd name="T24" fmla="*/ 35 w 36"/>
                    <a:gd name="T25" fmla="*/ 14 h 30"/>
                    <a:gd name="T26" fmla="*/ 14 w 36"/>
                    <a:gd name="T27" fmla="*/ 0 h 30"/>
                    <a:gd name="T28" fmla="*/ 14 w 36"/>
                    <a:gd name="T29" fmla="*/ 0 h 30"/>
                    <a:gd name="T30" fmla="*/ 18 w 36"/>
                    <a:gd name="T31" fmla="*/ 1 h 30"/>
                    <a:gd name="T32" fmla="*/ 18 w 36"/>
                    <a:gd name="T33" fmla="*/ 1 h 30"/>
                    <a:gd name="T34" fmla="*/ 34 w 36"/>
                    <a:gd name="T35" fmla="*/ 6 h 30"/>
                    <a:gd name="T36" fmla="*/ 36 w 36"/>
                    <a:gd name="T37" fmla="*/ 11 h 30"/>
                    <a:gd name="T38" fmla="*/ 34 w 36"/>
                    <a:gd name="T39" fmla="*/ 6 h 30"/>
                    <a:gd name="T40" fmla="*/ 18 w 36"/>
                    <a:gd name="T41" fmla="*/ 1 h 30"/>
                    <a:gd name="T42" fmla="*/ 18 w 36"/>
                    <a:gd name="T43" fmla="*/ 1 h 30"/>
                    <a:gd name="T44" fmla="*/ 14 w 36"/>
                    <a:gd name="T45" fmla="*/ 0 h 30"/>
                    <a:gd name="T46" fmla="*/ 14 w 36"/>
                    <a:gd name="T47" fmla="*/ 0 h 30"/>
                    <a:gd name="T48" fmla="*/ 13 w 36"/>
                    <a:gd name="T49" fmla="*/ 0 h 30"/>
                    <a:gd name="T50" fmla="*/ 7 w 36"/>
                    <a:gd name="T51" fmla="*/ 1 h 30"/>
                    <a:gd name="T52" fmla="*/ 1 w 36"/>
                    <a:gd name="T53" fmla="*/ 7 h 30"/>
                    <a:gd name="T54" fmla="*/ 0 w 36"/>
                    <a:gd name="T55" fmla="*/ 13 h 30"/>
                    <a:gd name="T56" fmla="*/ 1 w 36"/>
                    <a:gd name="T57" fmla="*/ 7 h 30"/>
                    <a:gd name="T58" fmla="*/ 7 w 36"/>
                    <a:gd name="T59" fmla="*/ 1 h 30"/>
                    <a:gd name="T60" fmla="*/ 13 w 36"/>
                    <a:gd name="T61" fmla="*/ 0 h 30"/>
                    <a:gd name="T62" fmla="*/ 13 w 36"/>
                    <a:gd name="T63" fmla="*/ 0 h 30"/>
                    <a:gd name="T64" fmla="*/ 13 w 36"/>
                    <a:gd name="T65" fmla="*/ 0 h 30"/>
                    <a:gd name="T66" fmla="*/ 13 w 36"/>
                    <a:gd name="T67" fmla="*/ 0 h 30"/>
                    <a:gd name="T68" fmla="*/ 13 w 36"/>
                    <a:gd name="T69"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6" h="30">
                      <a:moveTo>
                        <a:pt x="17" y="30"/>
                      </a:moveTo>
                      <a:cubicBezTo>
                        <a:pt x="17" y="30"/>
                        <a:pt x="17" y="30"/>
                        <a:pt x="17" y="30"/>
                      </a:cubicBezTo>
                      <a:cubicBezTo>
                        <a:pt x="17" y="30"/>
                        <a:pt x="17" y="30"/>
                        <a:pt x="17" y="30"/>
                      </a:cubicBezTo>
                      <a:cubicBezTo>
                        <a:pt x="17" y="30"/>
                        <a:pt x="17" y="30"/>
                        <a:pt x="17" y="30"/>
                      </a:cubicBezTo>
                      <a:moveTo>
                        <a:pt x="16" y="30"/>
                      </a:moveTo>
                      <a:cubicBezTo>
                        <a:pt x="16" y="30"/>
                        <a:pt x="16" y="30"/>
                        <a:pt x="16" y="30"/>
                      </a:cubicBezTo>
                      <a:cubicBezTo>
                        <a:pt x="16" y="30"/>
                        <a:pt x="16" y="30"/>
                        <a:pt x="16" y="30"/>
                      </a:cubicBezTo>
                      <a:moveTo>
                        <a:pt x="35" y="15"/>
                      </a:moveTo>
                      <a:cubicBezTo>
                        <a:pt x="32" y="24"/>
                        <a:pt x="29" y="30"/>
                        <a:pt x="17" y="30"/>
                      </a:cubicBezTo>
                      <a:cubicBezTo>
                        <a:pt x="29" y="30"/>
                        <a:pt x="32" y="24"/>
                        <a:pt x="35" y="15"/>
                      </a:cubicBezTo>
                      <a:moveTo>
                        <a:pt x="35" y="14"/>
                      </a:moveTo>
                      <a:cubicBezTo>
                        <a:pt x="35" y="14"/>
                        <a:pt x="35" y="14"/>
                        <a:pt x="35" y="15"/>
                      </a:cubicBezTo>
                      <a:cubicBezTo>
                        <a:pt x="35" y="14"/>
                        <a:pt x="35" y="14"/>
                        <a:pt x="35" y="14"/>
                      </a:cubicBezTo>
                      <a:moveTo>
                        <a:pt x="14" y="0"/>
                      </a:moveTo>
                      <a:cubicBezTo>
                        <a:pt x="14" y="0"/>
                        <a:pt x="14" y="0"/>
                        <a:pt x="14" y="0"/>
                      </a:cubicBezTo>
                      <a:cubicBezTo>
                        <a:pt x="15" y="1"/>
                        <a:pt x="17" y="1"/>
                        <a:pt x="18" y="1"/>
                      </a:cubicBezTo>
                      <a:cubicBezTo>
                        <a:pt x="18" y="1"/>
                        <a:pt x="18" y="1"/>
                        <a:pt x="18" y="1"/>
                      </a:cubicBezTo>
                      <a:cubicBezTo>
                        <a:pt x="24" y="1"/>
                        <a:pt x="31" y="2"/>
                        <a:pt x="34" y="6"/>
                      </a:cubicBezTo>
                      <a:cubicBezTo>
                        <a:pt x="35" y="8"/>
                        <a:pt x="36" y="9"/>
                        <a:pt x="36" y="11"/>
                      </a:cubicBezTo>
                      <a:cubicBezTo>
                        <a:pt x="36" y="9"/>
                        <a:pt x="35" y="8"/>
                        <a:pt x="34" y="6"/>
                      </a:cubicBezTo>
                      <a:cubicBezTo>
                        <a:pt x="31" y="2"/>
                        <a:pt x="24" y="1"/>
                        <a:pt x="18" y="1"/>
                      </a:cubicBezTo>
                      <a:cubicBezTo>
                        <a:pt x="18" y="1"/>
                        <a:pt x="18" y="1"/>
                        <a:pt x="18" y="1"/>
                      </a:cubicBezTo>
                      <a:cubicBezTo>
                        <a:pt x="17" y="1"/>
                        <a:pt x="15" y="1"/>
                        <a:pt x="14" y="0"/>
                      </a:cubicBezTo>
                      <a:cubicBezTo>
                        <a:pt x="14" y="0"/>
                        <a:pt x="14" y="0"/>
                        <a:pt x="14" y="0"/>
                      </a:cubicBezTo>
                      <a:moveTo>
                        <a:pt x="13" y="0"/>
                      </a:moveTo>
                      <a:cubicBezTo>
                        <a:pt x="10" y="0"/>
                        <a:pt x="8" y="1"/>
                        <a:pt x="7" y="1"/>
                      </a:cubicBezTo>
                      <a:cubicBezTo>
                        <a:pt x="3" y="2"/>
                        <a:pt x="2" y="5"/>
                        <a:pt x="1" y="7"/>
                      </a:cubicBezTo>
                      <a:cubicBezTo>
                        <a:pt x="1" y="9"/>
                        <a:pt x="0" y="11"/>
                        <a:pt x="0" y="13"/>
                      </a:cubicBezTo>
                      <a:cubicBezTo>
                        <a:pt x="0" y="11"/>
                        <a:pt x="1" y="9"/>
                        <a:pt x="1" y="7"/>
                      </a:cubicBezTo>
                      <a:cubicBezTo>
                        <a:pt x="2" y="5"/>
                        <a:pt x="3" y="2"/>
                        <a:pt x="7" y="1"/>
                      </a:cubicBezTo>
                      <a:cubicBezTo>
                        <a:pt x="8" y="1"/>
                        <a:pt x="10" y="0"/>
                        <a:pt x="13" y="0"/>
                      </a:cubicBezTo>
                      <a:moveTo>
                        <a:pt x="13" y="0"/>
                      </a:moveTo>
                      <a:cubicBezTo>
                        <a:pt x="13" y="0"/>
                        <a:pt x="13" y="0"/>
                        <a:pt x="13" y="0"/>
                      </a:cubicBezTo>
                      <a:cubicBezTo>
                        <a:pt x="13" y="0"/>
                        <a:pt x="13" y="0"/>
                        <a:pt x="13" y="0"/>
                      </a:cubicBezTo>
                      <a:cubicBezTo>
                        <a:pt x="13" y="0"/>
                        <a:pt x="13" y="0"/>
                        <a:pt x="13" y="0"/>
                      </a:cubicBezTo>
                    </a:path>
                  </a:pathLst>
                </a:custGeom>
                <a:solidFill>
                  <a:srgbClr val="4B4A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102" name="Freeform 31687">
                  <a:extLst>
                    <a:ext uri="{FF2B5EF4-FFF2-40B4-BE49-F238E27FC236}">
                      <a16:creationId xmlns:a16="http://schemas.microsoft.com/office/drawing/2014/main" id="{F062B106-FFD1-D3E3-62B6-AAC5A81D2E1B}"/>
                    </a:ext>
                  </a:extLst>
                </p:cNvPr>
                <p:cNvSpPr>
                  <a:spLocks/>
                </p:cNvSpPr>
                <p:nvPr/>
              </p:nvSpPr>
              <p:spPr bwMode="auto">
                <a:xfrm>
                  <a:off x="512390" y="2216472"/>
                  <a:ext cx="168068" cy="75131"/>
                </a:xfrm>
                <a:custGeom>
                  <a:avLst/>
                  <a:gdLst>
                    <a:gd name="T0" fmla="*/ 11 w 11"/>
                    <a:gd name="T1" fmla="*/ 3 h 7"/>
                    <a:gd name="T2" fmla="*/ 6 w 11"/>
                    <a:gd name="T3" fmla="*/ 7 h 7"/>
                    <a:gd name="T4" fmla="*/ 0 w 11"/>
                    <a:gd name="T5" fmla="*/ 4 h 7"/>
                    <a:gd name="T6" fmla="*/ 5 w 11"/>
                    <a:gd name="T7" fmla="*/ 0 h 7"/>
                    <a:gd name="T8" fmla="*/ 11 w 11"/>
                    <a:gd name="T9" fmla="*/ 3 h 7"/>
                  </a:gdLst>
                  <a:ahLst/>
                  <a:cxnLst>
                    <a:cxn ang="0">
                      <a:pos x="T0" y="T1"/>
                    </a:cxn>
                    <a:cxn ang="0">
                      <a:pos x="T2" y="T3"/>
                    </a:cxn>
                    <a:cxn ang="0">
                      <a:pos x="T4" y="T5"/>
                    </a:cxn>
                    <a:cxn ang="0">
                      <a:pos x="T6" y="T7"/>
                    </a:cxn>
                    <a:cxn ang="0">
                      <a:pos x="T8" y="T9"/>
                    </a:cxn>
                  </a:cxnLst>
                  <a:rect l="0" t="0" r="r" b="b"/>
                  <a:pathLst>
                    <a:path w="11" h="7">
                      <a:moveTo>
                        <a:pt x="11" y="3"/>
                      </a:moveTo>
                      <a:cubicBezTo>
                        <a:pt x="11" y="5"/>
                        <a:pt x="8" y="6"/>
                        <a:pt x="6" y="7"/>
                      </a:cubicBezTo>
                      <a:cubicBezTo>
                        <a:pt x="3" y="7"/>
                        <a:pt x="0" y="6"/>
                        <a:pt x="0" y="4"/>
                      </a:cubicBezTo>
                      <a:cubicBezTo>
                        <a:pt x="0" y="2"/>
                        <a:pt x="2" y="0"/>
                        <a:pt x="5" y="0"/>
                      </a:cubicBezTo>
                      <a:cubicBezTo>
                        <a:pt x="8" y="0"/>
                        <a:pt x="11" y="1"/>
                        <a:pt x="11" y="3"/>
                      </a:cubicBezTo>
                      <a:close/>
                    </a:path>
                  </a:pathLst>
                </a:custGeom>
                <a:solidFill>
                  <a:srgbClr val="FF9D78"/>
                </a:solidFill>
                <a:ln>
                  <a:noFill/>
                </a:ln>
              </p:spPr>
              <p:txBody>
                <a:bodyPr vert="horz" wrap="square" lIns="45720" tIns="22860" rIns="45720" bIns="22860" numCol="1" anchor="t" anchorCtr="0" compatLnSpc="1">
                  <a:prstTxWarp prst="textNoShape">
                    <a:avLst/>
                  </a:prstTxWarp>
                </a:bodyPr>
                <a:lstStyle/>
                <a:p>
                  <a:endParaRPr lang="en-US" sz="900"/>
                </a:p>
              </p:txBody>
            </p:sp>
            <p:grpSp>
              <p:nvGrpSpPr>
                <p:cNvPr id="103" name="Group 102">
                  <a:extLst>
                    <a:ext uri="{FF2B5EF4-FFF2-40B4-BE49-F238E27FC236}">
                      <a16:creationId xmlns:a16="http://schemas.microsoft.com/office/drawing/2014/main" id="{CD71E28D-03A9-ADB7-7599-74CD049343B1}"/>
                    </a:ext>
                  </a:extLst>
                </p:cNvPr>
                <p:cNvGrpSpPr/>
                <p:nvPr/>
              </p:nvGrpSpPr>
              <p:grpSpPr>
                <a:xfrm>
                  <a:off x="1056893" y="1833312"/>
                  <a:ext cx="194939" cy="292410"/>
                  <a:chOff x="766791" y="7239466"/>
                  <a:chExt cx="549950" cy="824928"/>
                </a:xfrm>
              </p:grpSpPr>
              <p:sp>
                <p:nvSpPr>
                  <p:cNvPr id="113" name="Freeform 31692">
                    <a:extLst>
                      <a:ext uri="{FF2B5EF4-FFF2-40B4-BE49-F238E27FC236}">
                        <a16:creationId xmlns:a16="http://schemas.microsoft.com/office/drawing/2014/main" id="{06A0CE66-747E-220D-2BE2-63A87EA95D43}"/>
                      </a:ext>
                    </a:extLst>
                  </p:cNvPr>
                  <p:cNvSpPr>
                    <a:spLocks/>
                  </p:cNvSpPr>
                  <p:nvPr/>
                </p:nvSpPr>
                <p:spPr bwMode="auto">
                  <a:xfrm>
                    <a:off x="766791" y="7239466"/>
                    <a:ext cx="549950" cy="797437"/>
                  </a:xfrm>
                  <a:custGeom>
                    <a:avLst/>
                    <a:gdLst>
                      <a:gd name="T0" fmla="*/ 1 w 18"/>
                      <a:gd name="T1" fmla="*/ 12 h 25"/>
                      <a:gd name="T2" fmla="*/ 13 w 18"/>
                      <a:gd name="T3" fmla="*/ 2 h 25"/>
                      <a:gd name="T4" fmla="*/ 16 w 18"/>
                      <a:gd name="T5" fmla="*/ 17 h 25"/>
                      <a:gd name="T6" fmla="*/ 6 w 18"/>
                      <a:gd name="T7" fmla="*/ 23 h 25"/>
                      <a:gd name="T8" fmla="*/ 1 w 18"/>
                      <a:gd name="T9" fmla="*/ 12 h 25"/>
                    </a:gdLst>
                    <a:ahLst/>
                    <a:cxnLst>
                      <a:cxn ang="0">
                        <a:pos x="T0" y="T1"/>
                      </a:cxn>
                      <a:cxn ang="0">
                        <a:pos x="T2" y="T3"/>
                      </a:cxn>
                      <a:cxn ang="0">
                        <a:pos x="T4" y="T5"/>
                      </a:cxn>
                      <a:cxn ang="0">
                        <a:pos x="T6" y="T7"/>
                      </a:cxn>
                      <a:cxn ang="0">
                        <a:pos x="T8" y="T9"/>
                      </a:cxn>
                    </a:cxnLst>
                    <a:rect l="0" t="0" r="r" b="b"/>
                    <a:pathLst>
                      <a:path w="18" h="25">
                        <a:moveTo>
                          <a:pt x="1" y="12"/>
                        </a:moveTo>
                        <a:cubicBezTo>
                          <a:pt x="3" y="4"/>
                          <a:pt x="8" y="0"/>
                          <a:pt x="13" y="2"/>
                        </a:cubicBezTo>
                        <a:cubicBezTo>
                          <a:pt x="17" y="3"/>
                          <a:pt x="18" y="10"/>
                          <a:pt x="16" y="17"/>
                        </a:cubicBezTo>
                        <a:cubicBezTo>
                          <a:pt x="14" y="25"/>
                          <a:pt x="11" y="25"/>
                          <a:pt x="6" y="23"/>
                        </a:cubicBezTo>
                        <a:cubicBezTo>
                          <a:pt x="2" y="21"/>
                          <a:pt x="0" y="19"/>
                          <a:pt x="1" y="12"/>
                        </a:cubicBezTo>
                        <a:close/>
                      </a:path>
                    </a:pathLst>
                  </a:custGeom>
                  <a:solidFill>
                    <a:srgbClr val="B96C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114" name="Freeform 31693">
                    <a:extLst>
                      <a:ext uri="{FF2B5EF4-FFF2-40B4-BE49-F238E27FC236}">
                        <a16:creationId xmlns:a16="http://schemas.microsoft.com/office/drawing/2014/main" id="{2627F37A-C23B-5ECE-17B7-0BBFABE02BF6}"/>
                      </a:ext>
                    </a:extLst>
                  </p:cNvPr>
                  <p:cNvSpPr>
                    <a:spLocks/>
                  </p:cNvSpPr>
                  <p:nvPr/>
                </p:nvSpPr>
                <p:spPr bwMode="auto">
                  <a:xfrm>
                    <a:off x="766791" y="7294463"/>
                    <a:ext cx="549950" cy="769931"/>
                  </a:xfrm>
                  <a:custGeom>
                    <a:avLst/>
                    <a:gdLst>
                      <a:gd name="T0" fmla="*/ 1 w 18"/>
                      <a:gd name="T1" fmla="*/ 12 h 25"/>
                      <a:gd name="T2" fmla="*/ 13 w 18"/>
                      <a:gd name="T3" fmla="*/ 2 h 25"/>
                      <a:gd name="T4" fmla="*/ 16 w 18"/>
                      <a:gd name="T5" fmla="*/ 18 h 25"/>
                      <a:gd name="T6" fmla="*/ 7 w 18"/>
                      <a:gd name="T7" fmla="*/ 23 h 25"/>
                      <a:gd name="T8" fmla="*/ 1 w 18"/>
                      <a:gd name="T9" fmla="*/ 12 h 25"/>
                    </a:gdLst>
                    <a:ahLst/>
                    <a:cxnLst>
                      <a:cxn ang="0">
                        <a:pos x="T0" y="T1"/>
                      </a:cxn>
                      <a:cxn ang="0">
                        <a:pos x="T2" y="T3"/>
                      </a:cxn>
                      <a:cxn ang="0">
                        <a:pos x="T4" y="T5"/>
                      </a:cxn>
                      <a:cxn ang="0">
                        <a:pos x="T6" y="T7"/>
                      </a:cxn>
                      <a:cxn ang="0">
                        <a:pos x="T8" y="T9"/>
                      </a:cxn>
                    </a:cxnLst>
                    <a:rect l="0" t="0" r="r" b="b"/>
                    <a:pathLst>
                      <a:path w="18" h="25">
                        <a:moveTo>
                          <a:pt x="1" y="12"/>
                        </a:moveTo>
                        <a:cubicBezTo>
                          <a:pt x="3" y="5"/>
                          <a:pt x="8" y="0"/>
                          <a:pt x="13" y="2"/>
                        </a:cubicBezTo>
                        <a:cubicBezTo>
                          <a:pt x="17" y="4"/>
                          <a:pt x="18" y="11"/>
                          <a:pt x="16" y="18"/>
                        </a:cubicBezTo>
                        <a:cubicBezTo>
                          <a:pt x="15" y="25"/>
                          <a:pt x="11" y="25"/>
                          <a:pt x="7" y="23"/>
                        </a:cubicBezTo>
                        <a:cubicBezTo>
                          <a:pt x="2" y="22"/>
                          <a:pt x="0" y="20"/>
                          <a:pt x="1" y="12"/>
                        </a:cubicBezTo>
                        <a:close/>
                      </a:path>
                    </a:pathLst>
                  </a:custGeom>
                  <a:solidFill>
                    <a:srgbClr val="FFF8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115" name="Freeform 31697">
                    <a:extLst>
                      <a:ext uri="{FF2B5EF4-FFF2-40B4-BE49-F238E27FC236}">
                        <a16:creationId xmlns:a16="http://schemas.microsoft.com/office/drawing/2014/main" id="{D1138247-6CDF-EF54-87D6-574AC45CBE5A}"/>
                      </a:ext>
                    </a:extLst>
                  </p:cNvPr>
                  <p:cNvSpPr>
                    <a:spLocks/>
                  </p:cNvSpPr>
                  <p:nvPr/>
                </p:nvSpPr>
                <p:spPr bwMode="auto">
                  <a:xfrm>
                    <a:off x="849274" y="7541949"/>
                    <a:ext cx="357477" cy="439961"/>
                  </a:xfrm>
                  <a:custGeom>
                    <a:avLst/>
                    <a:gdLst>
                      <a:gd name="T0" fmla="*/ 0 w 11"/>
                      <a:gd name="T1" fmla="*/ 7 h 15"/>
                      <a:gd name="T2" fmla="*/ 6 w 11"/>
                      <a:gd name="T3" fmla="*/ 1 h 15"/>
                      <a:gd name="T4" fmla="*/ 11 w 11"/>
                      <a:gd name="T5" fmla="*/ 8 h 15"/>
                      <a:gd name="T6" fmla="*/ 5 w 11"/>
                      <a:gd name="T7" fmla="*/ 14 h 15"/>
                      <a:gd name="T8" fmla="*/ 0 w 11"/>
                      <a:gd name="T9" fmla="*/ 7 h 15"/>
                    </a:gdLst>
                    <a:ahLst/>
                    <a:cxnLst>
                      <a:cxn ang="0">
                        <a:pos x="T0" y="T1"/>
                      </a:cxn>
                      <a:cxn ang="0">
                        <a:pos x="T2" y="T3"/>
                      </a:cxn>
                      <a:cxn ang="0">
                        <a:pos x="T4" y="T5"/>
                      </a:cxn>
                      <a:cxn ang="0">
                        <a:pos x="T6" y="T7"/>
                      </a:cxn>
                      <a:cxn ang="0">
                        <a:pos x="T8" y="T9"/>
                      </a:cxn>
                    </a:cxnLst>
                    <a:rect l="0" t="0" r="r" b="b"/>
                    <a:pathLst>
                      <a:path w="11" h="15">
                        <a:moveTo>
                          <a:pt x="0" y="7"/>
                        </a:moveTo>
                        <a:cubicBezTo>
                          <a:pt x="0" y="3"/>
                          <a:pt x="3" y="0"/>
                          <a:pt x="6" y="1"/>
                        </a:cubicBezTo>
                        <a:cubicBezTo>
                          <a:pt x="9" y="1"/>
                          <a:pt x="11" y="4"/>
                          <a:pt x="11" y="8"/>
                        </a:cubicBezTo>
                        <a:cubicBezTo>
                          <a:pt x="10" y="12"/>
                          <a:pt x="8" y="15"/>
                          <a:pt x="5" y="14"/>
                        </a:cubicBezTo>
                        <a:cubicBezTo>
                          <a:pt x="2" y="14"/>
                          <a:pt x="0" y="11"/>
                          <a:pt x="0" y="7"/>
                        </a:cubicBezTo>
                        <a:close/>
                      </a:path>
                    </a:pathLst>
                  </a:custGeom>
                  <a:solidFill>
                    <a:srgbClr val="83AD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116" name="Freeform 31698">
                    <a:extLst>
                      <a:ext uri="{FF2B5EF4-FFF2-40B4-BE49-F238E27FC236}">
                        <a16:creationId xmlns:a16="http://schemas.microsoft.com/office/drawing/2014/main" id="{DD77919A-FB9B-1B69-A110-A254CE03FDEA}"/>
                      </a:ext>
                    </a:extLst>
                  </p:cNvPr>
                  <p:cNvSpPr>
                    <a:spLocks/>
                  </p:cNvSpPr>
                  <p:nvPr/>
                </p:nvSpPr>
                <p:spPr bwMode="auto">
                  <a:xfrm>
                    <a:off x="959265" y="7596943"/>
                    <a:ext cx="109990" cy="109989"/>
                  </a:xfrm>
                  <a:custGeom>
                    <a:avLst/>
                    <a:gdLst>
                      <a:gd name="T0" fmla="*/ 0 w 4"/>
                      <a:gd name="T1" fmla="*/ 2 h 4"/>
                      <a:gd name="T2" fmla="*/ 2 w 4"/>
                      <a:gd name="T3" fmla="*/ 0 h 4"/>
                      <a:gd name="T4" fmla="*/ 4 w 4"/>
                      <a:gd name="T5" fmla="*/ 2 h 4"/>
                      <a:gd name="T6" fmla="*/ 2 w 4"/>
                      <a:gd name="T7" fmla="*/ 4 h 4"/>
                      <a:gd name="T8" fmla="*/ 0 w 4"/>
                      <a:gd name="T9" fmla="*/ 2 h 4"/>
                    </a:gdLst>
                    <a:ahLst/>
                    <a:cxnLst>
                      <a:cxn ang="0">
                        <a:pos x="T0" y="T1"/>
                      </a:cxn>
                      <a:cxn ang="0">
                        <a:pos x="T2" y="T3"/>
                      </a:cxn>
                      <a:cxn ang="0">
                        <a:pos x="T4" y="T5"/>
                      </a:cxn>
                      <a:cxn ang="0">
                        <a:pos x="T6" y="T7"/>
                      </a:cxn>
                      <a:cxn ang="0">
                        <a:pos x="T8" y="T9"/>
                      </a:cxn>
                    </a:cxnLst>
                    <a:rect l="0" t="0" r="r" b="b"/>
                    <a:pathLst>
                      <a:path w="4" h="4">
                        <a:moveTo>
                          <a:pt x="0" y="2"/>
                        </a:moveTo>
                        <a:cubicBezTo>
                          <a:pt x="0" y="1"/>
                          <a:pt x="1" y="0"/>
                          <a:pt x="2" y="0"/>
                        </a:cubicBezTo>
                        <a:cubicBezTo>
                          <a:pt x="3" y="0"/>
                          <a:pt x="4" y="1"/>
                          <a:pt x="4" y="2"/>
                        </a:cubicBezTo>
                        <a:cubicBezTo>
                          <a:pt x="4" y="4"/>
                          <a:pt x="3" y="4"/>
                          <a:pt x="2" y="4"/>
                        </a:cubicBezTo>
                        <a:cubicBezTo>
                          <a:pt x="1" y="4"/>
                          <a:pt x="0" y="3"/>
                          <a:pt x="0" y="2"/>
                        </a:cubicBezTo>
                        <a:close/>
                      </a:path>
                    </a:pathLst>
                  </a:custGeom>
                  <a:solidFill>
                    <a:srgbClr val="AFD1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grpSp>
            <p:grpSp>
              <p:nvGrpSpPr>
                <p:cNvPr id="104" name="Group 103">
                  <a:extLst>
                    <a:ext uri="{FF2B5EF4-FFF2-40B4-BE49-F238E27FC236}">
                      <a16:creationId xmlns:a16="http://schemas.microsoft.com/office/drawing/2014/main" id="{B24FC032-8A1C-0ABA-BB52-895E1D2CB88D}"/>
                    </a:ext>
                  </a:extLst>
                </p:cNvPr>
                <p:cNvGrpSpPr/>
                <p:nvPr/>
              </p:nvGrpSpPr>
              <p:grpSpPr>
                <a:xfrm>
                  <a:off x="559092" y="1829781"/>
                  <a:ext cx="221682" cy="282665"/>
                  <a:chOff x="-360617" y="7129477"/>
                  <a:chExt cx="659942" cy="797437"/>
                </a:xfrm>
              </p:grpSpPr>
              <p:sp>
                <p:nvSpPr>
                  <p:cNvPr id="109" name="Freeform 31690">
                    <a:extLst>
                      <a:ext uri="{FF2B5EF4-FFF2-40B4-BE49-F238E27FC236}">
                        <a16:creationId xmlns:a16="http://schemas.microsoft.com/office/drawing/2014/main" id="{C566D9F0-7577-1DFF-63C1-B2618482F5E7}"/>
                      </a:ext>
                    </a:extLst>
                  </p:cNvPr>
                  <p:cNvSpPr>
                    <a:spLocks/>
                  </p:cNvSpPr>
                  <p:nvPr/>
                </p:nvSpPr>
                <p:spPr bwMode="auto">
                  <a:xfrm>
                    <a:off x="-360617" y="7129477"/>
                    <a:ext cx="632453" cy="769931"/>
                  </a:xfrm>
                  <a:custGeom>
                    <a:avLst/>
                    <a:gdLst>
                      <a:gd name="T0" fmla="*/ 2 w 20"/>
                      <a:gd name="T1" fmla="*/ 17 h 25"/>
                      <a:gd name="T2" fmla="*/ 9 w 20"/>
                      <a:gd name="T3" fmla="*/ 2 h 25"/>
                      <a:gd name="T4" fmla="*/ 19 w 20"/>
                      <a:gd name="T5" fmla="*/ 13 h 25"/>
                      <a:gd name="T6" fmla="*/ 11 w 20"/>
                      <a:gd name="T7" fmla="*/ 24 h 25"/>
                      <a:gd name="T8" fmla="*/ 2 w 20"/>
                      <a:gd name="T9" fmla="*/ 17 h 25"/>
                    </a:gdLst>
                    <a:ahLst/>
                    <a:cxnLst>
                      <a:cxn ang="0">
                        <a:pos x="T0" y="T1"/>
                      </a:cxn>
                      <a:cxn ang="0">
                        <a:pos x="T2" y="T3"/>
                      </a:cxn>
                      <a:cxn ang="0">
                        <a:pos x="T4" y="T5"/>
                      </a:cxn>
                      <a:cxn ang="0">
                        <a:pos x="T6" y="T7"/>
                      </a:cxn>
                      <a:cxn ang="0">
                        <a:pos x="T8" y="T9"/>
                      </a:cxn>
                    </a:cxnLst>
                    <a:rect l="0" t="0" r="r" b="b"/>
                    <a:pathLst>
                      <a:path w="20" h="25">
                        <a:moveTo>
                          <a:pt x="2" y="17"/>
                        </a:moveTo>
                        <a:cubicBezTo>
                          <a:pt x="0" y="10"/>
                          <a:pt x="4" y="3"/>
                          <a:pt x="9" y="2"/>
                        </a:cubicBezTo>
                        <a:cubicBezTo>
                          <a:pt x="14" y="0"/>
                          <a:pt x="18" y="6"/>
                          <a:pt x="19" y="13"/>
                        </a:cubicBezTo>
                        <a:cubicBezTo>
                          <a:pt x="20" y="20"/>
                          <a:pt x="17" y="22"/>
                          <a:pt x="11" y="24"/>
                        </a:cubicBezTo>
                        <a:cubicBezTo>
                          <a:pt x="6" y="25"/>
                          <a:pt x="3" y="25"/>
                          <a:pt x="2" y="17"/>
                        </a:cubicBezTo>
                        <a:close/>
                      </a:path>
                    </a:pathLst>
                  </a:custGeom>
                  <a:solidFill>
                    <a:srgbClr val="B96C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110" name="Freeform 31691">
                    <a:extLst>
                      <a:ext uri="{FF2B5EF4-FFF2-40B4-BE49-F238E27FC236}">
                        <a16:creationId xmlns:a16="http://schemas.microsoft.com/office/drawing/2014/main" id="{1DF08732-8C11-F3D3-C9A2-731B4228F17C}"/>
                      </a:ext>
                    </a:extLst>
                  </p:cNvPr>
                  <p:cNvSpPr>
                    <a:spLocks/>
                  </p:cNvSpPr>
                  <p:nvPr/>
                </p:nvSpPr>
                <p:spPr bwMode="auto">
                  <a:xfrm>
                    <a:off x="-305621" y="7156983"/>
                    <a:ext cx="604946" cy="769931"/>
                  </a:xfrm>
                  <a:custGeom>
                    <a:avLst/>
                    <a:gdLst>
                      <a:gd name="T0" fmla="*/ 1 w 20"/>
                      <a:gd name="T1" fmla="*/ 17 h 25"/>
                      <a:gd name="T2" fmla="*/ 9 w 20"/>
                      <a:gd name="T3" fmla="*/ 2 h 25"/>
                      <a:gd name="T4" fmla="*/ 19 w 20"/>
                      <a:gd name="T5" fmla="*/ 13 h 25"/>
                      <a:gd name="T6" fmla="*/ 11 w 20"/>
                      <a:gd name="T7" fmla="*/ 24 h 25"/>
                      <a:gd name="T8" fmla="*/ 1 w 20"/>
                      <a:gd name="T9" fmla="*/ 17 h 25"/>
                    </a:gdLst>
                    <a:ahLst/>
                    <a:cxnLst>
                      <a:cxn ang="0">
                        <a:pos x="T0" y="T1"/>
                      </a:cxn>
                      <a:cxn ang="0">
                        <a:pos x="T2" y="T3"/>
                      </a:cxn>
                      <a:cxn ang="0">
                        <a:pos x="T4" y="T5"/>
                      </a:cxn>
                      <a:cxn ang="0">
                        <a:pos x="T6" y="T7"/>
                      </a:cxn>
                      <a:cxn ang="0">
                        <a:pos x="T8" y="T9"/>
                      </a:cxn>
                    </a:cxnLst>
                    <a:rect l="0" t="0" r="r" b="b"/>
                    <a:pathLst>
                      <a:path w="20" h="25">
                        <a:moveTo>
                          <a:pt x="1" y="17"/>
                        </a:moveTo>
                        <a:cubicBezTo>
                          <a:pt x="0" y="10"/>
                          <a:pt x="4" y="3"/>
                          <a:pt x="9" y="2"/>
                        </a:cubicBezTo>
                        <a:cubicBezTo>
                          <a:pt x="14" y="0"/>
                          <a:pt x="18" y="6"/>
                          <a:pt x="19" y="13"/>
                        </a:cubicBezTo>
                        <a:cubicBezTo>
                          <a:pt x="20" y="20"/>
                          <a:pt x="17" y="22"/>
                          <a:pt x="11" y="24"/>
                        </a:cubicBezTo>
                        <a:cubicBezTo>
                          <a:pt x="6" y="25"/>
                          <a:pt x="3" y="25"/>
                          <a:pt x="1" y="17"/>
                        </a:cubicBezTo>
                        <a:close/>
                      </a:path>
                    </a:pathLst>
                  </a:custGeom>
                  <a:solidFill>
                    <a:srgbClr val="FFF8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111" name="Freeform 31696">
                    <a:extLst>
                      <a:ext uri="{FF2B5EF4-FFF2-40B4-BE49-F238E27FC236}">
                        <a16:creationId xmlns:a16="http://schemas.microsoft.com/office/drawing/2014/main" id="{FF13DCA1-43D7-0E9E-0745-FCC5CB0E0A27}"/>
                      </a:ext>
                    </a:extLst>
                  </p:cNvPr>
                  <p:cNvSpPr>
                    <a:spLocks/>
                  </p:cNvSpPr>
                  <p:nvPr/>
                </p:nvSpPr>
                <p:spPr bwMode="auto">
                  <a:xfrm>
                    <a:off x="-168125" y="7431957"/>
                    <a:ext cx="302482" cy="412472"/>
                  </a:xfrm>
                  <a:custGeom>
                    <a:avLst/>
                    <a:gdLst>
                      <a:gd name="T0" fmla="*/ 0 w 10"/>
                      <a:gd name="T1" fmla="*/ 6 h 13"/>
                      <a:gd name="T2" fmla="*/ 5 w 10"/>
                      <a:gd name="T3" fmla="*/ 0 h 13"/>
                      <a:gd name="T4" fmla="*/ 10 w 10"/>
                      <a:gd name="T5" fmla="*/ 7 h 13"/>
                      <a:gd name="T6" fmla="*/ 5 w 10"/>
                      <a:gd name="T7" fmla="*/ 13 h 13"/>
                      <a:gd name="T8" fmla="*/ 0 w 10"/>
                      <a:gd name="T9" fmla="*/ 6 h 13"/>
                    </a:gdLst>
                    <a:ahLst/>
                    <a:cxnLst>
                      <a:cxn ang="0">
                        <a:pos x="T0" y="T1"/>
                      </a:cxn>
                      <a:cxn ang="0">
                        <a:pos x="T2" y="T3"/>
                      </a:cxn>
                      <a:cxn ang="0">
                        <a:pos x="T4" y="T5"/>
                      </a:cxn>
                      <a:cxn ang="0">
                        <a:pos x="T6" y="T7"/>
                      </a:cxn>
                      <a:cxn ang="0">
                        <a:pos x="T8" y="T9"/>
                      </a:cxn>
                    </a:cxnLst>
                    <a:rect l="0" t="0" r="r" b="b"/>
                    <a:pathLst>
                      <a:path w="10" h="13">
                        <a:moveTo>
                          <a:pt x="0" y="6"/>
                        </a:moveTo>
                        <a:cubicBezTo>
                          <a:pt x="0" y="3"/>
                          <a:pt x="2" y="0"/>
                          <a:pt x="5" y="0"/>
                        </a:cubicBezTo>
                        <a:cubicBezTo>
                          <a:pt x="8" y="0"/>
                          <a:pt x="10" y="3"/>
                          <a:pt x="10" y="7"/>
                        </a:cubicBezTo>
                        <a:cubicBezTo>
                          <a:pt x="10" y="10"/>
                          <a:pt x="7" y="13"/>
                          <a:pt x="5" y="13"/>
                        </a:cubicBezTo>
                        <a:cubicBezTo>
                          <a:pt x="2" y="13"/>
                          <a:pt x="0" y="10"/>
                          <a:pt x="0" y="6"/>
                        </a:cubicBezTo>
                        <a:close/>
                      </a:path>
                    </a:pathLst>
                  </a:custGeom>
                  <a:solidFill>
                    <a:srgbClr val="83AD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112" name="Freeform 31699">
                    <a:extLst>
                      <a:ext uri="{FF2B5EF4-FFF2-40B4-BE49-F238E27FC236}">
                        <a16:creationId xmlns:a16="http://schemas.microsoft.com/office/drawing/2014/main" id="{03A6F45D-85BD-2476-5EE6-7FCE6F3D88AA}"/>
                      </a:ext>
                    </a:extLst>
                  </p:cNvPr>
                  <p:cNvSpPr>
                    <a:spLocks/>
                  </p:cNvSpPr>
                  <p:nvPr/>
                </p:nvSpPr>
                <p:spPr bwMode="auto">
                  <a:xfrm>
                    <a:off x="-113130" y="7459447"/>
                    <a:ext cx="137496" cy="137496"/>
                  </a:xfrm>
                  <a:custGeom>
                    <a:avLst/>
                    <a:gdLst>
                      <a:gd name="T0" fmla="*/ 0 w 4"/>
                      <a:gd name="T1" fmla="*/ 2 h 4"/>
                      <a:gd name="T2" fmla="*/ 2 w 4"/>
                      <a:gd name="T3" fmla="*/ 0 h 4"/>
                      <a:gd name="T4" fmla="*/ 4 w 4"/>
                      <a:gd name="T5" fmla="*/ 2 h 4"/>
                      <a:gd name="T6" fmla="*/ 2 w 4"/>
                      <a:gd name="T7" fmla="*/ 4 h 4"/>
                      <a:gd name="T8" fmla="*/ 0 w 4"/>
                      <a:gd name="T9" fmla="*/ 2 h 4"/>
                    </a:gdLst>
                    <a:ahLst/>
                    <a:cxnLst>
                      <a:cxn ang="0">
                        <a:pos x="T0" y="T1"/>
                      </a:cxn>
                      <a:cxn ang="0">
                        <a:pos x="T2" y="T3"/>
                      </a:cxn>
                      <a:cxn ang="0">
                        <a:pos x="T4" y="T5"/>
                      </a:cxn>
                      <a:cxn ang="0">
                        <a:pos x="T6" y="T7"/>
                      </a:cxn>
                      <a:cxn ang="0">
                        <a:pos x="T8" y="T9"/>
                      </a:cxn>
                    </a:cxnLst>
                    <a:rect l="0" t="0" r="r" b="b"/>
                    <a:pathLst>
                      <a:path w="4" h="4">
                        <a:moveTo>
                          <a:pt x="0" y="2"/>
                        </a:moveTo>
                        <a:cubicBezTo>
                          <a:pt x="0" y="1"/>
                          <a:pt x="1" y="0"/>
                          <a:pt x="2" y="0"/>
                        </a:cubicBezTo>
                        <a:cubicBezTo>
                          <a:pt x="3" y="0"/>
                          <a:pt x="4" y="1"/>
                          <a:pt x="4" y="2"/>
                        </a:cubicBezTo>
                        <a:cubicBezTo>
                          <a:pt x="4" y="4"/>
                          <a:pt x="3" y="4"/>
                          <a:pt x="2" y="4"/>
                        </a:cubicBezTo>
                        <a:cubicBezTo>
                          <a:pt x="1" y="4"/>
                          <a:pt x="0" y="3"/>
                          <a:pt x="0" y="2"/>
                        </a:cubicBezTo>
                        <a:close/>
                      </a:path>
                    </a:pathLst>
                  </a:custGeom>
                  <a:solidFill>
                    <a:srgbClr val="AFD1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grpSp>
            <p:sp>
              <p:nvSpPr>
                <p:cNvPr id="105" name="Freeform 31687">
                  <a:extLst>
                    <a:ext uri="{FF2B5EF4-FFF2-40B4-BE49-F238E27FC236}">
                      <a16:creationId xmlns:a16="http://schemas.microsoft.com/office/drawing/2014/main" id="{8AC1A893-877B-9B43-A76A-1B4530BD1BAD}"/>
                    </a:ext>
                  </a:extLst>
                </p:cNvPr>
                <p:cNvSpPr>
                  <a:spLocks/>
                </p:cNvSpPr>
                <p:nvPr/>
              </p:nvSpPr>
              <p:spPr bwMode="auto">
                <a:xfrm flipH="1">
                  <a:off x="1103702" y="2195323"/>
                  <a:ext cx="200791" cy="64793"/>
                </a:xfrm>
                <a:custGeom>
                  <a:avLst/>
                  <a:gdLst>
                    <a:gd name="T0" fmla="*/ 11 w 11"/>
                    <a:gd name="T1" fmla="*/ 3 h 7"/>
                    <a:gd name="T2" fmla="*/ 6 w 11"/>
                    <a:gd name="T3" fmla="*/ 7 h 7"/>
                    <a:gd name="T4" fmla="*/ 0 w 11"/>
                    <a:gd name="T5" fmla="*/ 4 h 7"/>
                    <a:gd name="T6" fmla="*/ 5 w 11"/>
                    <a:gd name="T7" fmla="*/ 0 h 7"/>
                    <a:gd name="T8" fmla="*/ 11 w 11"/>
                    <a:gd name="T9" fmla="*/ 3 h 7"/>
                  </a:gdLst>
                  <a:ahLst/>
                  <a:cxnLst>
                    <a:cxn ang="0">
                      <a:pos x="T0" y="T1"/>
                    </a:cxn>
                    <a:cxn ang="0">
                      <a:pos x="T2" y="T3"/>
                    </a:cxn>
                    <a:cxn ang="0">
                      <a:pos x="T4" y="T5"/>
                    </a:cxn>
                    <a:cxn ang="0">
                      <a:pos x="T6" y="T7"/>
                    </a:cxn>
                    <a:cxn ang="0">
                      <a:pos x="T8" y="T9"/>
                    </a:cxn>
                  </a:cxnLst>
                  <a:rect l="0" t="0" r="r" b="b"/>
                  <a:pathLst>
                    <a:path w="11" h="7">
                      <a:moveTo>
                        <a:pt x="11" y="3"/>
                      </a:moveTo>
                      <a:cubicBezTo>
                        <a:pt x="11" y="5"/>
                        <a:pt x="8" y="6"/>
                        <a:pt x="6" y="7"/>
                      </a:cubicBezTo>
                      <a:cubicBezTo>
                        <a:pt x="3" y="7"/>
                        <a:pt x="0" y="6"/>
                        <a:pt x="0" y="4"/>
                      </a:cubicBezTo>
                      <a:cubicBezTo>
                        <a:pt x="0" y="2"/>
                        <a:pt x="2" y="0"/>
                        <a:pt x="5" y="0"/>
                      </a:cubicBezTo>
                      <a:cubicBezTo>
                        <a:pt x="8" y="0"/>
                        <a:pt x="11" y="1"/>
                        <a:pt x="11" y="3"/>
                      </a:cubicBezTo>
                      <a:close/>
                    </a:path>
                  </a:pathLst>
                </a:custGeom>
                <a:solidFill>
                  <a:srgbClr val="FF9D78"/>
                </a:solidFill>
                <a:ln>
                  <a:noFill/>
                </a:ln>
              </p:spPr>
              <p:txBody>
                <a:bodyPr vert="horz" wrap="square" lIns="45720" tIns="22860" rIns="45720" bIns="22860" numCol="1" anchor="t" anchorCtr="0" compatLnSpc="1">
                  <a:prstTxWarp prst="textNoShape">
                    <a:avLst/>
                  </a:prstTxWarp>
                </a:bodyPr>
                <a:lstStyle/>
                <a:p>
                  <a:endParaRPr lang="en-US" sz="900"/>
                </a:p>
              </p:txBody>
            </p:sp>
            <p:sp>
              <p:nvSpPr>
                <p:cNvPr id="106" name="Freeform 383">
                  <a:extLst>
                    <a:ext uri="{FF2B5EF4-FFF2-40B4-BE49-F238E27FC236}">
                      <a16:creationId xmlns:a16="http://schemas.microsoft.com/office/drawing/2014/main" id="{4068198C-0820-8A43-A1EB-722AC3460D22}"/>
                    </a:ext>
                  </a:extLst>
                </p:cNvPr>
                <p:cNvSpPr>
                  <a:spLocks/>
                </p:cNvSpPr>
                <p:nvPr/>
              </p:nvSpPr>
              <p:spPr bwMode="auto">
                <a:xfrm flipH="1">
                  <a:off x="271771" y="1319160"/>
                  <a:ext cx="1364741" cy="710052"/>
                </a:xfrm>
                <a:custGeom>
                  <a:avLst/>
                  <a:gdLst>
                    <a:gd name="connsiteX0" fmla="*/ 649769 w 1364741"/>
                    <a:gd name="connsiteY0" fmla="*/ 0 h 710052"/>
                    <a:gd name="connsiteX1" fmla="*/ 34563 w 1364741"/>
                    <a:gd name="connsiteY1" fmla="*/ 132755 h 710052"/>
                    <a:gd name="connsiteX2" fmla="*/ 0 w 1364741"/>
                    <a:gd name="connsiteY2" fmla="*/ 152901 h 710052"/>
                    <a:gd name="connsiteX3" fmla="*/ 11432 w 1364741"/>
                    <a:gd name="connsiteY3" fmla="*/ 165070 h 710052"/>
                    <a:gd name="connsiteX4" fmla="*/ 71258 w 1364741"/>
                    <a:gd name="connsiteY4" fmla="*/ 212881 h 710052"/>
                    <a:gd name="connsiteX5" fmla="*/ 74150 w 1364741"/>
                    <a:gd name="connsiteY5" fmla="*/ 214518 h 710052"/>
                    <a:gd name="connsiteX6" fmla="*/ 72594 w 1364741"/>
                    <a:gd name="connsiteY6" fmla="*/ 222947 h 710052"/>
                    <a:gd name="connsiteX7" fmla="*/ 122083 w 1364741"/>
                    <a:gd name="connsiteY7" fmla="*/ 688329 h 710052"/>
                    <a:gd name="connsiteX8" fmla="*/ 219463 w 1364741"/>
                    <a:gd name="connsiteY8" fmla="*/ 274678 h 710052"/>
                    <a:gd name="connsiteX9" fmla="*/ 251743 w 1364741"/>
                    <a:gd name="connsiteY9" fmla="*/ 271521 h 710052"/>
                    <a:gd name="connsiteX10" fmla="*/ 268437 w 1364741"/>
                    <a:gd name="connsiteY10" fmla="*/ 267433 h 710052"/>
                    <a:gd name="connsiteX11" fmla="*/ 315785 w 1364741"/>
                    <a:gd name="connsiteY11" fmla="*/ 270728 h 710052"/>
                    <a:gd name="connsiteX12" fmla="*/ 549159 w 1364741"/>
                    <a:gd name="connsiteY12" fmla="*/ 247991 h 710052"/>
                    <a:gd name="connsiteX13" fmla="*/ 599620 w 1364741"/>
                    <a:gd name="connsiteY13" fmla="*/ 233318 h 710052"/>
                    <a:gd name="connsiteX14" fmla="*/ 614726 w 1364741"/>
                    <a:gd name="connsiteY14" fmla="*/ 232121 h 710052"/>
                    <a:gd name="connsiteX15" fmla="*/ 910345 w 1364741"/>
                    <a:gd name="connsiteY15" fmla="*/ 219706 h 710052"/>
                    <a:gd name="connsiteX16" fmla="*/ 1174858 w 1364741"/>
                    <a:gd name="connsiteY16" fmla="*/ 308025 h 710052"/>
                    <a:gd name="connsiteX17" fmla="*/ 1290924 w 1364741"/>
                    <a:gd name="connsiteY17" fmla="*/ 707576 h 710052"/>
                    <a:gd name="connsiteX18" fmla="*/ 1329599 w 1364741"/>
                    <a:gd name="connsiteY18" fmla="*/ 547773 h 710052"/>
                    <a:gd name="connsiteX19" fmla="*/ 1343229 w 1364741"/>
                    <a:gd name="connsiteY19" fmla="*/ 478360 h 710052"/>
                    <a:gd name="connsiteX20" fmla="*/ 1364741 w 1364741"/>
                    <a:gd name="connsiteY20" fmla="*/ 364627 h 710052"/>
                    <a:gd name="connsiteX21" fmla="*/ 1362678 w 1364741"/>
                    <a:gd name="connsiteY21" fmla="*/ 190015 h 710052"/>
                    <a:gd name="connsiteX22" fmla="*/ 1362651 w 1364741"/>
                    <a:gd name="connsiteY22" fmla="*/ 189688 h 710052"/>
                    <a:gd name="connsiteX23" fmla="*/ 1264975 w 1364741"/>
                    <a:gd name="connsiteY23" fmla="*/ 132755 h 710052"/>
                    <a:gd name="connsiteX24" fmla="*/ 649769 w 1364741"/>
                    <a:gd name="connsiteY24" fmla="*/ 0 h 710052"/>
                    <a:gd name="connsiteX0" fmla="*/ 649769 w 1364741"/>
                    <a:gd name="connsiteY0" fmla="*/ 0 h 710052"/>
                    <a:gd name="connsiteX1" fmla="*/ 34563 w 1364741"/>
                    <a:gd name="connsiteY1" fmla="*/ 132755 h 710052"/>
                    <a:gd name="connsiteX2" fmla="*/ 0 w 1364741"/>
                    <a:gd name="connsiteY2" fmla="*/ 152901 h 710052"/>
                    <a:gd name="connsiteX3" fmla="*/ 11432 w 1364741"/>
                    <a:gd name="connsiteY3" fmla="*/ 165070 h 710052"/>
                    <a:gd name="connsiteX4" fmla="*/ 71258 w 1364741"/>
                    <a:gd name="connsiteY4" fmla="*/ 212881 h 710052"/>
                    <a:gd name="connsiteX5" fmla="*/ 74150 w 1364741"/>
                    <a:gd name="connsiteY5" fmla="*/ 214518 h 710052"/>
                    <a:gd name="connsiteX6" fmla="*/ 72594 w 1364741"/>
                    <a:gd name="connsiteY6" fmla="*/ 222947 h 710052"/>
                    <a:gd name="connsiteX7" fmla="*/ 122083 w 1364741"/>
                    <a:gd name="connsiteY7" fmla="*/ 688329 h 710052"/>
                    <a:gd name="connsiteX8" fmla="*/ 219463 w 1364741"/>
                    <a:gd name="connsiteY8" fmla="*/ 274678 h 710052"/>
                    <a:gd name="connsiteX9" fmla="*/ 251743 w 1364741"/>
                    <a:gd name="connsiteY9" fmla="*/ 271521 h 710052"/>
                    <a:gd name="connsiteX10" fmla="*/ 268437 w 1364741"/>
                    <a:gd name="connsiteY10" fmla="*/ 267433 h 710052"/>
                    <a:gd name="connsiteX11" fmla="*/ 315785 w 1364741"/>
                    <a:gd name="connsiteY11" fmla="*/ 270728 h 710052"/>
                    <a:gd name="connsiteX12" fmla="*/ 549159 w 1364741"/>
                    <a:gd name="connsiteY12" fmla="*/ 247991 h 710052"/>
                    <a:gd name="connsiteX13" fmla="*/ 599620 w 1364741"/>
                    <a:gd name="connsiteY13" fmla="*/ 233318 h 710052"/>
                    <a:gd name="connsiteX14" fmla="*/ 614726 w 1364741"/>
                    <a:gd name="connsiteY14" fmla="*/ 232121 h 710052"/>
                    <a:gd name="connsiteX15" fmla="*/ 910345 w 1364741"/>
                    <a:gd name="connsiteY15" fmla="*/ 219706 h 710052"/>
                    <a:gd name="connsiteX16" fmla="*/ 1174858 w 1364741"/>
                    <a:gd name="connsiteY16" fmla="*/ 308025 h 710052"/>
                    <a:gd name="connsiteX17" fmla="*/ 1290924 w 1364741"/>
                    <a:gd name="connsiteY17" fmla="*/ 707576 h 710052"/>
                    <a:gd name="connsiteX18" fmla="*/ 1329599 w 1364741"/>
                    <a:gd name="connsiteY18" fmla="*/ 547773 h 710052"/>
                    <a:gd name="connsiteX19" fmla="*/ 1343229 w 1364741"/>
                    <a:gd name="connsiteY19" fmla="*/ 478360 h 710052"/>
                    <a:gd name="connsiteX20" fmla="*/ 1364741 w 1364741"/>
                    <a:gd name="connsiteY20" fmla="*/ 364627 h 710052"/>
                    <a:gd name="connsiteX21" fmla="*/ 1362678 w 1364741"/>
                    <a:gd name="connsiteY21" fmla="*/ 190015 h 710052"/>
                    <a:gd name="connsiteX22" fmla="*/ 1298256 w 1364741"/>
                    <a:gd name="connsiteY22" fmla="*/ 202567 h 710052"/>
                    <a:gd name="connsiteX23" fmla="*/ 1264975 w 1364741"/>
                    <a:gd name="connsiteY23" fmla="*/ 132755 h 710052"/>
                    <a:gd name="connsiteX24" fmla="*/ 649769 w 1364741"/>
                    <a:gd name="connsiteY24" fmla="*/ 0 h 710052"/>
                    <a:gd name="connsiteX0" fmla="*/ 649769 w 1364741"/>
                    <a:gd name="connsiteY0" fmla="*/ 0 h 710052"/>
                    <a:gd name="connsiteX1" fmla="*/ 34563 w 1364741"/>
                    <a:gd name="connsiteY1" fmla="*/ 132755 h 710052"/>
                    <a:gd name="connsiteX2" fmla="*/ 0 w 1364741"/>
                    <a:gd name="connsiteY2" fmla="*/ 152901 h 710052"/>
                    <a:gd name="connsiteX3" fmla="*/ 11432 w 1364741"/>
                    <a:gd name="connsiteY3" fmla="*/ 165070 h 710052"/>
                    <a:gd name="connsiteX4" fmla="*/ 71258 w 1364741"/>
                    <a:gd name="connsiteY4" fmla="*/ 212881 h 710052"/>
                    <a:gd name="connsiteX5" fmla="*/ 74150 w 1364741"/>
                    <a:gd name="connsiteY5" fmla="*/ 214518 h 710052"/>
                    <a:gd name="connsiteX6" fmla="*/ 72594 w 1364741"/>
                    <a:gd name="connsiteY6" fmla="*/ 222947 h 710052"/>
                    <a:gd name="connsiteX7" fmla="*/ 122083 w 1364741"/>
                    <a:gd name="connsiteY7" fmla="*/ 688329 h 710052"/>
                    <a:gd name="connsiteX8" fmla="*/ 219463 w 1364741"/>
                    <a:gd name="connsiteY8" fmla="*/ 274678 h 710052"/>
                    <a:gd name="connsiteX9" fmla="*/ 251743 w 1364741"/>
                    <a:gd name="connsiteY9" fmla="*/ 271521 h 710052"/>
                    <a:gd name="connsiteX10" fmla="*/ 268437 w 1364741"/>
                    <a:gd name="connsiteY10" fmla="*/ 267433 h 710052"/>
                    <a:gd name="connsiteX11" fmla="*/ 315785 w 1364741"/>
                    <a:gd name="connsiteY11" fmla="*/ 270728 h 710052"/>
                    <a:gd name="connsiteX12" fmla="*/ 549159 w 1364741"/>
                    <a:gd name="connsiteY12" fmla="*/ 247991 h 710052"/>
                    <a:gd name="connsiteX13" fmla="*/ 599620 w 1364741"/>
                    <a:gd name="connsiteY13" fmla="*/ 233318 h 710052"/>
                    <a:gd name="connsiteX14" fmla="*/ 614726 w 1364741"/>
                    <a:gd name="connsiteY14" fmla="*/ 232121 h 710052"/>
                    <a:gd name="connsiteX15" fmla="*/ 910345 w 1364741"/>
                    <a:gd name="connsiteY15" fmla="*/ 219706 h 710052"/>
                    <a:gd name="connsiteX16" fmla="*/ 1174858 w 1364741"/>
                    <a:gd name="connsiteY16" fmla="*/ 308025 h 710052"/>
                    <a:gd name="connsiteX17" fmla="*/ 1290924 w 1364741"/>
                    <a:gd name="connsiteY17" fmla="*/ 707576 h 710052"/>
                    <a:gd name="connsiteX18" fmla="*/ 1329599 w 1364741"/>
                    <a:gd name="connsiteY18" fmla="*/ 547773 h 710052"/>
                    <a:gd name="connsiteX19" fmla="*/ 1343229 w 1364741"/>
                    <a:gd name="connsiteY19" fmla="*/ 478360 h 710052"/>
                    <a:gd name="connsiteX20" fmla="*/ 1364741 w 1364741"/>
                    <a:gd name="connsiteY20" fmla="*/ 364627 h 710052"/>
                    <a:gd name="connsiteX21" fmla="*/ 1298256 w 1364741"/>
                    <a:gd name="connsiteY21" fmla="*/ 202567 h 710052"/>
                    <a:gd name="connsiteX22" fmla="*/ 1264975 w 1364741"/>
                    <a:gd name="connsiteY22" fmla="*/ 132755 h 710052"/>
                    <a:gd name="connsiteX23" fmla="*/ 649769 w 1364741"/>
                    <a:gd name="connsiteY23" fmla="*/ 0 h 710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364741" h="710052">
                      <a:moveTo>
                        <a:pt x="649769" y="0"/>
                      </a:moveTo>
                      <a:cubicBezTo>
                        <a:pt x="421883" y="0"/>
                        <a:pt x="210177" y="48940"/>
                        <a:pt x="34563" y="132755"/>
                      </a:cubicBezTo>
                      <a:lnTo>
                        <a:pt x="0" y="152901"/>
                      </a:lnTo>
                      <a:lnTo>
                        <a:pt x="11432" y="165070"/>
                      </a:lnTo>
                      <a:cubicBezTo>
                        <a:pt x="27936" y="181700"/>
                        <a:pt x="48566" y="198330"/>
                        <a:pt x="71258" y="212881"/>
                      </a:cubicBezTo>
                      <a:lnTo>
                        <a:pt x="74150" y="214518"/>
                      </a:lnTo>
                      <a:lnTo>
                        <a:pt x="72594" y="222947"/>
                      </a:lnTo>
                      <a:cubicBezTo>
                        <a:pt x="50527" y="401941"/>
                        <a:pt x="122083" y="688329"/>
                        <a:pt x="122083" y="688329"/>
                      </a:cubicBezTo>
                      <a:cubicBezTo>
                        <a:pt x="208689" y="553705"/>
                        <a:pt x="219463" y="274678"/>
                        <a:pt x="219463" y="274678"/>
                      </a:cubicBezTo>
                      <a:cubicBezTo>
                        <a:pt x="230272" y="274678"/>
                        <a:pt x="241089" y="273475"/>
                        <a:pt x="251743" y="271521"/>
                      </a:cubicBezTo>
                      <a:lnTo>
                        <a:pt x="268437" y="267433"/>
                      </a:lnTo>
                      <a:lnTo>
                        <a:pt x="315785" y="270728"/>
                      </a:lnTo>
                      <a:cubicBezTo>
                        <a:pt x="393920" y="273716"/>
                        <a:pt x="473086" y="266830"/>
                        <a:pt x="549159" y="247991"/>
                      </a:cubicBezTo>
                      <a:lnTo>
                        <a:pt x="599620" y="233318"/>
                      </a:lnTo>
                      <a:lnTo>
                        <a:pt x="614726" y="232121"/>
                      </a:lnTo>
                      <a:cubicBezTo>
                        <a:pt x="726070" y="223213"/>
                        <a:pt x="840651" y="214525"/>
                        <a:pt x="910345" y="219706"/>
                      </a:cubicBezTo>
                      <a:cubicBezTo>
                        <a:pt x="1049733" y="230067"/>
                        <a:pt x="1109772" y="244475"/>
                        <a:pt x="1174858" y="308025"/>
                      </a:cubicBezTo>
                      <a:cubicBezTo>
                        <a:pt x="1228868" y="519637"/>
                        <a:pt x="1261999" y="683585"/>
                        <a:pt x="1290924" y="707576"/>
                      </a:cubicBezTo>
                      <a:cubicBezTo>
                        <a:pt x="1312618" y="725570"/>
                        <a:pt x="1315578" y="642780"/>
                        <a:pt x="1329599" y="547773"/>
                      </a:cubicBezTo>
                      <a:lnTo>
                        <a:pt x="1343229" y="478360"/>
                      </a:lnTo>
                      <a:lnTo>
                        <a:pt x="1364741" y="364627"/>
                      </a:lnTo>
                      <a:cubicBezTo>
                        <a:pt x="1357246" y="318662"/>
                        <a:pt x="1314884" y="241212"/>
                        <a:pt x="1298256" y="202567"/>
                      </a:cubicBezTo>
                      <a:cubicBezTo>
                        <a:pt x="1265697" y="183589"/>
                        <a:pt x="1297534" y="151733"/>
                        <a:pt x="1264975" y="132755"/>
                      </a:cubicBezTo>
                      <a:cubicBezTo>
                        <a:pt x="1089361" y="48940"/>
                        <a:pt x="877656" y="0"/>
                        <a:pt x="649769" y="0"/>
                      </a:cubicBezTo>
                      <a:close/>
                    </a:path>
                  </a:pathLst>
                </a:custGeom>
                <a:solidFill>
                  <a:srgbClr val="5A4945"/>
                </a:solidFill>
                <a:ln>
                  <a:noFill/>
                </a:ln>
              </p:spPr>
              <p:txBody>
                <a:bodyPr vert="horz" wrap="square" lIns="45720" tIns="22860" rIns="45720" bIns="22860" numCol="1" anchor="t" anchorCtr="0" compatLnSpc="1">
                  <a:prstTxWarp prst="textNoShape">
                    <a:avLst/>
                  </a:prstTxWarp>
                  <a:noAutofit/>
                </a:bodyPr>
                <a:lstStyle/>
                <a:p>
                  <a:endParaRPr lang="en-US" sz="900"/>
                </a:p>
              </p:txBody>
            </p:sp>
            <p:sp>
              <p:nvSpPr>
                <p:cNvPr id="107" name="Freeform 384">
                  <a:extLst>
                    <a:ext uri="{FF2B5EF4-FFF2-40B4-BE49-F238E27FC236}">
                      <a16:creationId xmlns:a16="http://schemas.microsoft.com/office/drawing/2014/main" id="{08C3D6D4-0D1C-5FCF-BE5C-85528D66B375}"/>
                    </a:ext>
                  </a:extLst>
                </p:cNvPr>
                <p:cNvSpPr>
                  <a:spLocks/>
                </p:cNvSpPr>
                <p:nvPr/>
              </p:nvSpPr>
              <p:spPr bwMode="auto">
                <a:xfrm rot="967563" flipH="1">
                  <a:off x="334362" y="934202"/>
                  <a:ext cx="1338436" cy="1121848"/>
                </a:xfrm>
                <a:custGeom>
                  <a:avLst/>
                  <a:gdLst>
                    <a:gd name="connsiteX0" fmla="*/ 822876 w 1503164"/>
                    <a:gd name="connsiteY0" fmla="*/ 26563 h 1259919"/>
                    <a:gd name="connsiteX1" fmla="*/ 781368 w 1503164"/>
                    <a:gd name="connsiteY1" fmla="*/ 17194 h 1259919"/>
                    <a:gd name="connsiteX2" fmla="*/ 587700 w 1503164"/>
                    <a:gd name="connsiteY2" fmla="*/ 68776 h 1259919"/>
                    <a:gd name="connsiteX3" fmla="*/ 432765 w 1503164"/>
                    <a:gd name="connsiteY3" fmla="*/ 0 h 1259919"/>
                    <a:gd name="connsiteX4" fmla="*/ 303653 w 1503164"/>
                    <a:gd name="connsiteY4" fmla="*/ 85970 h 1259919"/>
                    <a:gd name="connsiteX5" fmla="*/ 97073 w 1503164"/>
                    <a:gd name="connsiteY5" fmla="*/ 68776 h 1259919"/>
                    <a:gd name="connsiteX6" fmla="*/ 85347 w 1503164"/>
                    <a:gd name="connsiteY6" fmla="*/ 78853 h 1259919"/>
                    <a:gd name="connsiteX7" fmla="*/ 71906 w 1503164"/>
                    <a:gd name="connsiteY7" fmla="*/ 84951 h 1259919"/>
                    <a:gd name="connsiteX8" fmla="*/ 125810 w 1503164"/>
                    <a:gd name="connsiteY8" fmla="*/ 626120 h 1259919"/>
                    <a:gd name="connsiteX9" fmla="*/ 1160588 w 1503164"/>
                    <a:gd name="connsiteY9" fmla="*/ 652798 h 1259919"/>
                    <a:gd name="connsiteX10" fmla="*/ 1361511 w 1503164"/>
                    <a:gd name="connsiteY10" fmla="*/ 1255902 h 1259919"/>
                    <a:gd name="connsiteX11" fmla="*/ 1394728 w 1503164"/>
                    <a:gd name="connsiteY11" fmla="*/ 507067 h 1259919"/>
                    <a:gd name="connsiteX12" fmla="*/ 1376329 w 1503164"/>
                    <a:gd name="connsiteY12" fmla="*/ 489415 h 1259919"/>
                    <a:gd name="connsiteX13" fmla="*/ 1410754 w 1503164"/>
                    <a:gd name="connsiteY13" fmla="*/ 464331 h 1259919"/>
                    <a:gd name="connsiteX14" fmla="*/ 1433916 w 1503164"/>
                    <a:gd name="connsiteY14" fmla="*/ 416251 h 1259919"/>
                    <a:gd name="connsiteX15" fmla="*/ 1341930 w 1503164"/>
                    <a:gd name="connsiteY15" fmla="*/ 441550 h 1259919"/>
                    <a:gd name="connsiteX16" fmla="*/ 1329783 w 1503164"/>
                    <a:gd name="connsiteY16" fmla="*/ 448271 h 1259919"/>
                    <a:gd name="connsiteX17" fmla="*/ 1301709 w 1503164"/>
                    <a:gd name="connsiteY17" fmla="*/ 430929 h 1259919"/>
                    <a:gd name="connsiteX18" fmla="*/ 1313300 w 1503164"/>
                    <a:gd name="connsiteY18" fmla="*/ 417596 h 1259919"/>
                    <a:gd name="connsiteX19" fmla="*/ 1405008 w 1503164"/>
                    <a:gd name="connsiteY19" fmla="*/ 223382 h 1259919"/>
                    <a:gd name="connsiteX20" fmla="*/ 1267870 w 1503164"/>
                    <a:gd name="connsiteY20" fmla="*/ 368243 h 1259919"/>
                    <a:gd name="connsiteX21" fmla="*/ 1259400 w 1503164"/>
                    <a:gd name="connsiteY21" fmla="*/ 384364 h 1259919"/>
                    <a:gd name="connsiteX22" fmla="*/ 1244665 w 1503164"/>
                    <a:gd name="connsiteY22" fmla="*/ 350945 h 1259919"/>
                    <a:gd name="connsiteX23" fmla="*/ 1151293 w 1503164"/>
                    <a:gd name="connsiteY23" fmla="*/ 261915 h 1259919"/>
                    <a:gd name="connsiteX24" fmla="*/ 1145735 w 1503164"/>
                    <a:gd name="connsiteY24" fmla="*/ 259255 h 1259919"/>
                    <a:gd name="connsiteX25" fmla="*/ 1147926 w 1503164"/>
                    <a:gd name="connsiteY25" fmla="*/ 233865 h 1259919"/>
                    <a:gd name="connsiteX26" fmla="*/ 1000859 w 1503164"/>
                    <a:gd name="connsiteY26" fmla="*/ 111761 h 1259919"/>
                    <a:gd name="connsiteX27" fmla="*/ 884658 w 1503164"/>
                    <a:gd name="connsiteY27" fmla="*/ 120358 h 1259919"/>
                    <a:gd name="connsiteX28" fmla="*/ 822876 w 1503164"/>
                    <a:gd name="connsiteY28" fmla="*/ 26563 h 1259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503164" h="1259919">
                      <a:moveTo>
                        <a:pt x="822876" y="26563"/>
                      </a:moveTo>
                      <a:cubicBezTo>
                        <a:pt x="811225" y="22567"/>
                        <a:pt x="797507" y="19343"/>
                        <a:pt x="781368" y="17194"/>
                      </a:cubicBezTo>
                      <a:cubicBezTo>
                        <a:pt x="652256" y="0"/>
                        <a:pt x="587700" y="68776"/>
                        <a:pt x="587700" y="68776"/>
                      </a:cubicBezTo>
                      <a:cubicBezTo>
                        <a:pt x="587700" y="68776"/>
                        <a:pt x="548966" y="0"/>
                        <a:pt x="432765" y="0"/>
                      </a:cubicBezTo>
                      <a:cubicBezTo>
                        <a:pt x="316564" y="8597"/>
                        <a:pt x="303653" y="85970"/>
                        <a:pt x="303653" y="85970"/>
                      </a:cubicBezTo>
                      <a:cubicBezTo>
                        <a:pt x="303653" y="85970"/>
                        <a:pt x="226185" y="0"/>
                        <a:pt x="97073" y="68776"/>
                      </a:cubicBezTo>
                      <a:lnTo>
                        <a:pt x="85347" y="78853"/>
                      </a:lnTo>
                      <a:lnTo>
                        <a:pt x="71906" y="84951"/>
                      </a:lnTo>
                      <a:cubicBezTo>
                        <a:pt x="6890" y="138271"/>
                        <a:pt x="-72200" y="364491"/>
                        <a:pt x="125810" y="626120"/>
                      </a:cubicBezTo>
                      <a:cubicBezTo>
                        <a:pt x="352106" y="925126"/>
                        <a:pt x="1006657" y="608292"/>
                        <a:pt x="1160588" y="652798"/>
                      </a:cubicBezTo>
                      <a:cubicBezTo>
                        <a:pt x="1328566" y="720830"/>
                        <a:pt x="1270497" y="1210122"/>
                        <a:pt x="1361511" y="1255902"/>
                      </a:cubicBezTo>
                      <a:cubicBezTo>
                        <a:pt x="1436602" y="1311676"/>
                        <a:pt x="1619775" y="772788"/>
                        <a:pt x="1394728" y="507067"/>
                      </a:cubicBezTo>
                      <a:lnTo>
                        <a:pt x="1376329" y="489415"/>
                      </a:lnTo>
                      <a:lnTo>
                        <a:pt x="1410754" y="464331"/>
                      </a:lnTo>
                      <a:cubicBezTo>
                        <a:pt x="1430338" y="446930"/>
                        <a:pt x="1440606" y="429718"/>
                        <a:pt x="1433916" y="416251"/>
                      </a:cubicBezTo>
                      <a:cubicBezTo>
                        <a:pt x="1440070" y="394967"/>
                        <a:pt x="1391769" y="415598"/>
                        <a:pt x="1341930" y="441550"/>
                      </a:cubicBezTo>
                      <a:lnTo>
                        <a:pt x="1329783" y="448271"/>
                      </a:lnTo>
                      <a:lnTo>
                        <a:pt x="1301709" y="430929"/>
                      </a:lnTo>
                      <a:lnTo>
                        <a:pt x="1313300" y="417596"/>
                      </a:lnTo>
                      <a:cubicBezTo>
                        <a:pt x="1377458" y="341547"/>
                        <a:pt x="1453846" y="237502"/>
                        <a:pt x="1405008" y="223382"/>
                      </a:cubicBezTo>
                      <a:cubicBezTo>
                        <a:pt x="1365939" y="212086"/>
                        <a:pt x="1312020" y="288752"/>
                        <a:pt x="1267870" y="368243"/>
                      </a:cubicBezTo>
                      <a:lnTo>
                        <a:pt x="1259400" y="384364"/>
                      </a:lnTo>
                      <a:lnTo>
                        <a:pt x="1244665" y="350945"/>
                      </a:lnTo>
                      <a:cubicBezTo>
                        <a:pt x="1221763" y="313958"/>
                        <a:pt x="1189688" y="284754"/>
                        <a:pt x="1151293" y="261915"/>
                      </a:cubicBezTo>
                      <a:lnTo>
                        <a:pt x="1145735" y="259255"/>
                      </a:lnTo>
                      <a:lnTo>
                        <a:pt x="1147926" y="233865"/>
                      </a:lnTo>
                      <a:cubicBezTo>
                        <a:pt x="1138848" y="176238"/>
                        <a:pt x="1088010" y="124656"/>
                        <a:pt x="1000859" y="111761"/>
                      </a:cubicBezTo>
                      <a:cubicBezTo>
                        <a:pt x="936303" y="103164"/>
                        <a:pt x="884658" y="120358"/>
                        <a:pt x="884658" y="120358"/>
                      </a:cubicBezTo>
                      <a:cubicBezTo>
                        <a:pt x="884658" y="120358"/>
                        <a:pt x="904428" y="54537"/>
                        <a:pt x="822876" y="26563"/>
                      </a:cubicBezTo>
                      <a:close/>
                    </a:path>
                  </a:pathLst>
                </a:custGeom>
                <a:solidFill>
                  <a:srgbClr val="705B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en-US"/>
                </a:p>
              </p:txBody>
            </p:sp>
            <p:sp>
              <p:nvSpPr>
                <p:cNvPr id="108" name="Freeform 133">
                  <a:extLst>
                    <a:ext uri="{FF2B5EF4-FFF2-40B4-BE49-F238E27FC236}">
                      <a16:creationId xmlns:a16="http://schemas.microsoft.com/office/drawing/2014/main" id="{A0646C5D-B2DA-6B25-0502-55B1BDC57570}"/>
                    </a:ext>
                  </a:extLst>
                </p:cNvPr>
                <p:cNvSpPr>
                  <a:spLocks/>
                </p:cNvSpPr>
                <p:nvPr/>
              </p:nvSpPr>
              <p:spPr bwMode="auto">
                <a:xfrm>
                  <a:off x="793593" y="2188852"/>
                  <a:ext cx="281550" cy="102382"/>
                </a:xfrm>
                <a:custGeom>
                  <a:avLst/>
                  <a:gdLst>
                    <a:gd name="T0" fmla="*/ 23 w 26"/>
                    <a:gd name="T1" fmla="*/ 2 h 9"/>
                    <a:gd name="T2" fmla="*/ 3 w 26"/>
                    <a:gd name="T3" fmla="*/ 2 h 9"/>
                    <a:gd name="T4" fmla="*/ 13 w 26"/>
                    <a:gd name="T5" fmla="*/ 9 h 9"/>
                    <a:gd name="T6" fmla="*/ 23 w 26"/>
                    <a:gd name="T7" fmla="*/ 2 h 9"/>
                  </a:gdLst>
                  <a:ahLst/>
                  <a:cxnLst>
                    <a:cxn ang="0">
                      <a:pos x="T0" y="T1"/>
                    </a:cxn>
                    <a:cxn ang="0">
                      <a:pos x="T2" y="T3"/>
                    </a:cxn>
                    <a:cxn ang="0">
                      <a:pos x="T4" y="T5"/>
                    </a:cxn>
                    <a:cxn ang="0">
                      <a:pos x="T6" y="T7"/>
                    </a:cxn>
                  </a:cxnLst>
                  <a:rect l="0" t="0" r="r" b="b"/>
                  <a:pathLst>
                    <a:path w="26" h="9">
                      <a:moveTo>
                        <a:pt x="23" y="2"/>
                      </a:moveTo>
                      <a:cubicBezTo>
                        <a:pt x="19" y="0"/>
                        <a:pt x="6" y="0"/>
                        <a:pt x="3" y="2"/>
                      </a:cubicBezTo>
                      <a:cubicBezTo>
                        <a:pt x="0" y="3"/>
                        <a:pt x="10" y="9"/>
                        <a:pt x="13" y="9"/>
                      </a:cubicBezTo>
                      <a:cubicBezTo>
                        <a:pt x="16" y="9"/>
                        <a:pt x="26" y="3"/>
                        <a:pt x="23" y="2"/>
                      </a:cubicBezTo>
                    </a:path>
                  </a:pathLst>
                </a:custGeom>
                <a:solidFill>
                  <a:srgbClr val="ED90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grpSp>
          <p:sp>
            <p:nvSpPr>
              <p:cNvPr id="87" name="Freeform 756">
                <a:extLst>
                  <a:ext uri="{FF2B5EF4-FFF2-40B4-BE49-F238E27FC236}">
                    <a16:creationId xmlns:a16="http://schemas.microsoft.com/office/drawing/2014/main" id="{498173B0-459F-1E4D-E202-769902FBCF0E}"/>
                  </a:ext>
                </a:extLst>
              </p:cNvPr>
              <p:cNvSpPr>
                <a:spLocks noEditPoints="1"/>
              </p:cNvSpPr>
              <p:nvPr/>
            </p:nvSpPr>
            <p:spPr bwMode="auto">
              <a:xfrm>
                <a:off x="2179637" y="3151648"/>
                <a:ext cx="1776954" cy="872115"/>
              </a:xfrm>
              <a:custGeom>
                <a:avLst/>
                <a:gdLst>
                  <a:gd name="T0" fmla="*/ 51 w 62"/>
                  <a:gd name="T1" fmla="*/ 0 h 26"/>
                  <a:gd name="T2" fmla="*/ 61 w 62"/>
                  <a:gd name="T3" fmla="*/ 2 h 26"/>
                  <a:gd name="T4" fmla="*/ 62 w 62"/>
                  <a:gd name="T5" fmla="*/ 3 h 26"/>
                  <a:gd name="T6" fmla="*/ 62 w 62"/>
                  <a:gd name="T7" fmla="*/ 8 h 26"/>
                  <a:gd name="T8" fmla="*/ 61 w 62"/>
                  <a:gd name="T9" fmla="*/ 10 h 26"/>
                  <a:gd name="T10" fmla="*/ 61 w 62"/>
                  <a:gd name="T11" fmla="*/ 11 h 26"/>
                  <a:gd name="T12" fmla="*/ 58 w 62"/>
                  <a:gd name="T13" fmla="*/ 21 h 26"/>
                  <a:gd name="T14" fmla="*/ 53 w 62"/>
                  <a:gd name="T15" fmla="*/ 25 h 26"/>
                  <a:gd name="T16" fmla="*/ 42 w 62"/>
                  <a:gd name="T17" fmla="*/ 25 h 26"/>
                  <a:gd name="T18" fmla="*/ 37 w 62"/>
                  <a:gd name="T19" fmla="*/ 21 h 26"/>
                  <a:gd name="T20" fmla="*/ 34 w 62"/>
                  <a:gd name="T21" fmla="*/ 15 h 26"/>
                  <a:gd name="T22" fmla="*/ 33 w 62"/>
                  <a:gd name="T23" fmla="*/ 7 h 26"/>
                  <a:gd name="T24" fmla="*/ 31 w 62"/>
                  <a:gd name="T25" fmla="*/ 6 h 26"/>
                  <a:gd name="T26" fmla="*/ 29 w 62"/>
                  <a:gd name="T27" fmla="*/ 7 h 26"/>
                  <a:gd name="T28" fmla="*/ 29 w 62"/>
                  <a:gd name="T29" fmla="*/ 9 h 26"/>
                  <a:gd name="T30" fmla="*/ 25 w 62"/>
                  <a:gd name="T31" fmla="*/ 21 h 26"/>
                  <a:gd name="T32" fmla="*/ 19 w 62"/>
                  <a:gd name="T33" fmla="*/ 25 h 26"/>
                  <a:gd name="T34" fmla="*/ 10 w 62"/>
                  <a:gd name="T35" fmla="*/ 26 h 26"/>
                  <a:gd name="T36" fmla="*/ 4 w 62"/>
                  <a:gd name="T37" fmla="*/ 21 h 26"/>
                  <a:gd name="T38" fmla="*/ 1 w 62"/>
                  <a:gd name="T39" fmla="*/ 11 h 26"/>
                  <a:gd name="T40" fmla="*/ 1 w 62"/>
                  <a:gd name="T41" fmla="*/ 9 h 26"/>
                  <a:gd name="T42" fmla="*/ 0 w 62"/>
                  <a:gd name="T43" fmla="*/ 8 h 26"/>
                  <a:gd name="T44" fmla="*/ 0 w 62"/>
                  <a:gd name="T45" fmla="*/ 3 h 26"/>
                  <a:gd name="T46" fmla="*/ 2 w 62"/>
                  <a:gd name="T47" fmla="*/ 1 h 26"/>
                  <a:gd name="T48" fmla="*/ 10 w 62"/>
                  <a:gd name="T49" fmla="*/ 0 h 26"/>
                  <a:gd name="T50" fmla="*/ 24 w 62"/>
                  <a:gd name="T51" fmla="*/ 1 h 26"/>
                  <a:gd name="T52" fmla="*/ 36 w 62"/>
                  <a:gd name="T53" fmla="*/ 1 h 26"/>
                  <a:gd name="T54" fmla="*/ 46 w 62"/>
                  <a:gd name="T55" fmla="*/ 0 h 26"/>
                  <a:gd name="T56" fmla="*/ 51 w 62"/>
                  <a:gd name="T57" fmla="*/ 0 h 26"/>
                  <a:gd name="T58" fmla="*/ 38 w 62"/>
                  <a:gd name="T59" fmla="*/ 4 h 26"/>
                  <a:gd name="T60" fmla="*/ 35 w 62"/>
                  <a:gd name="T61" fmla="*/ 9 h 26"/>
                  <a:gd name="T62" fmla="*/ 38 w 62"/>
                  <a:gd name="T63" fmla="*/ 20 h 26"/>
                  <a:gd name="T64" fmla="*/ 44 w 62"/>
                  <a:gd name="T65" fmla="*/ 23 h 26"/>
                  <a:gd name="T66" fmla="*/ 53 w 62"/>
                  <a:gd name="T67" fmla="*/ 23 h 26"/>
                  <a:gd name="T68" fmla="*/ 56 w 62"/>
                  <a:gd name="T69" fmla="*/ 21 h 26"/>
                  <a:gd name="T70" fmla="*/ 57 w 62"/>
                  <a:gd name="T71" fmla="*/ 6 h 26"/>
                  <a:gd name="T72" fmla="*/ 55 w 62"/>
                  <a:gd name="T73" fmla="*/ 4 h 26"/>
                  <a:gd name="T74" fmla="*/ 49 w 62"/>
                  <a:gd name="T75" fmla="*/ 3 h 26"/>
                  <a:gd name="T76" fmla="*/ 45 w 62"/>
                  <a:gd name="T77" fmla="*/ 2 h 26"/>
                  <a:gd name="T78" fmla="*/ 38 w 62"/>
                  <a:gd name="T79" fmla="*/ 4 h 26"/>
                  <a:gd name="T80" fmla="*/ 20 w 62"/>
                  <a:gd name="T81" fmla="*/ 23 h 26"/>
                  <a:gd name="T82" fmla="*/ 23 w 62"/>
                  <a:gd name="T83" fmla="*/ 21 h 26"/>
                  <a:gd name="T84" fmla="*/ 27 w 62"/>
                  <a:gd name="T85" fmla="*/ 8 h 26"/>
                  <a:gd name="T86" fmla="*/ 24 w 62"/>
                  <a:gd name="T87" fmla="*/ 4 h 26"/>
                  <a:gd name="T88" fmla="*/ 17 w 62"/>
                  <a:gd name="T89" fmla="*/ 2 h 26"/>
                  <a:gd name="T90" fmla="*/ 8 w 62"/>
                  <a:gd name="T91" fmla="*/ 3 h 26"/>
                  <a:gd name="T92" fmla="*/ 6 w 62"/>
                  <a:gd name="T93" fmla="*/ 5 h 26"/>
                  <a:gd name="T94" fmla="*/ 4 w 62"/>
                  <a:gd name="T95" fmla="*/ 8 h 26"/>
                  <a:gd name="T96" fmla="*/ 5 w 62"/>
                  <a:gd name="T97" fmla="*/ 20 h 26"/>
                  <a:gd name="T98" fmla="*/ 11 w 62"/>
                  <a:gd name="T99" fmla="*/ 24 h 26"/>
                  <a:gd name="T100" fmla="*/ 14 w 62"/>
                  <a:gd name="T101" fmla="*/ 24 h 26"/>
                  <a:gd name="T102" fmla="*/ 20 w 62"/>
                  <a:gd name="T103" fmla="*/ 2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2" h="26">
                    <a:moveTo>
                      <a:pt x="51" y="0"/>
                    </a:moveTo>
                    <a:cubicBezTo>
                      <a:pt x="54" y="0"/>
                      <a:pt x="57" y="1"/>
                      <a:pt x="61" y="2"/>
                    </a:cubicBezTo>
                    <a:cubicBezTo>
                      <a:pt x="61" y="2"/>
                      <a:pt x="62" y="2"/>
                      <a:pt x="62" y="3"/>
                    </a:cubicBezTo>
                    <a:cubicBezTo>
                      <a:pt x="62" y="5"/>
                      <a:pt x="62" y="6"/>
                      <a:pt x="62" y="8"/>
                    </a:cubicBezTo>
                    <a:cubicBezTo>
                      <a:pt x="62" y="9"/>
                      <a:pt x="61" y="9"/>
                      <a:pt x="61" y="10"/>
                    </a:cubicBezTo>
                    <a:cubicBezTo>
                      <a:pt x="61" y="10"/>
                      <a:pt x="61" y="10"/>
                      <a:pt x="61" y="11"/>
                    </a:cubicBezTo>
                    <a:cubicBezTo>
                      <a:pt x="60" y="13"/>
                      <a:pt x="59" y="18"/>
                      <a:pt x="58" y="21"/>
                    </a:cubicBezTo>
                    <a:cubicBezTo>
                      <a:pt x="57" y="24"/>
                      <a:pt x="55" y="25"/>
                      <a:pt x="53" y="25"/>
                    </a:cubicBezTo>
                    <a:cubicBezTo>
                      <a:pt x="49" y="26"/>
                      <a:pt x="46" y="26"/>
                      <a:pt x="42" y="25"/>
                    </a:cubicBezTo>
                    <a:cubicBezTo>
                      <a:pt x="40" y="24"/>
                      <a:pt x="38" y="23"/>
                      <a:pt x="37" y="21"/>
                    </a:cubicBezTo>
                    <a:cubicBezTo>
                      <a:pt x="36" y="19"/>
                      <a:pt x="35" y="17"/>
                      <a:pt x="34" y="15"/>
                    </a:cubicBezTo>
                    <a:cubicBezTo>
                      <a:pt x="34" y="13"/>
                      <a:pt x="33" y="9"/>
                      <a:pt x="33" y="7"/>
                    </a:cubicBezTo>
                    <a:cubicBezTo>
                      <a:pt x="32" y="6"/>
                      <a:pt x="32" y="6"/>
                      <a:pt x="31" y="6"/>
                    </a:cubicBezTo>
                    <a:cubicBezTo>
                      <a:pt x="30" y="6"/>
                      <a:pt x="30" y="6"/>
                      <a:pt x="29" y="7"/>
                    </a:cubicBezTo>
                    <a:cubicBezTo>
                      <a:pt x="29" y="7"/>
                      <a:pt x="29" y="8"/>
                      <a:pt x="29" y="9"/>
                    </a:cubicBezTo>
                    <a:cubicBezTo>
                      <a:pt x="28" y="12"/>
                      <a:pt x="27" y="18"/>
                      <a:pt x="25" y="21"/>
                    </a:cubicBezTo>
                    <a:cubicBezTo>
                      <a:pt x="24" y="23"/>
                      <a:pt x="22" y="24"/>
                      <a:pt x="19" y="25"/>
                    </a:cubicBezTo>
                    <a:cubicBezTo>
                      <a:pt x="16" y="26"/>
                      <a:pt x="14" y="26"/>
                      <a:pt x="10" y="26"/>
                    </a:cubicBezTo>
                    <a:cubicBezTo>
                      <a:pt x="7" y="25"/>
                      <a:pt x="5" y="24"/>
                      <a:pt x="4" y="21"/>
                    </a:cubicBezTo>
                    <a:cubicBezTo>
                      <a:pt x="3" y="18"/>
                      <a:pt x="2" y="14"/>
                      <a:pt x="1" y="11"/>
                    </a:cubicBezTo>
                    <a:cubicBezTo>
                      <a:pt x="1" y="10"/>
                      <a:pt x="1" y="10"/>
                      <a:pt x="1" y="9"/>
                    </a:cubicBezTo>
                    <a:cubicBezTo>
                      <a:pt x="0" y="9"/>
                      <a:pt x="0" y="9"/>
                      <a:pt x="0" y="8"/>
                    </a:cubicBezTo>
                    <a:cubicBezTo>
                      <a:pt x="0" y="7"/>
                      <a:pt x="0" y="5"/>
                      <a:pt x="0" y="3"/>
                    </a:cubicBezTo>
                    <a:cubicBezTo>
                      <a:pt x="0" y="2"/>
                      <a:pt x="0" y="2"/>
                      <a:pt x="2" y="1"/>
                    </a:cubicBezTo>
                    <a:cubicBezTo>
                      <a:pt x="5" y="1"/>
                      <a:pt x="7" y="0"/>
                      <a:pt x="10" y="0"/>
                    </a:cubicBezTo>
                    <a:cubicBezTo>
                      <a:pt x="15" y="0"/>
                      <a:pt x="19" y="0"/>
                      <a:pt x="24" y="1"/>
                    </a:cubicBezTo>
                    <a:cubicBezTo>
                      <a:pt x="28" y="1"/>
                      <a:pt x="32" y="2"/>
                      <a:pt x="36" y="1"/>
                    </a:cubicBezTo>
                    <a:cubicBezTo>
                      <a:pt x="40" y="0"/>
                      <a:pt x="42" y="0"/>
                      <a:pt x="46" y="0"/>
                    </a:cubicBezTo>
                    <a:cubicBezTo>
                      <a:pt x="48" y="0"/>
                      <a:pt x="49" y="0"/>
                      <a:pt x="51" y="0"/>
                    </a:cubicBezTo>
                    <a:moveTo>
                      <a:pt x="38" y="4"/>
                    </a:moveTo>
                    <a:cubicBezTo>
                      <a:pt x="35" y="5"/>
                      <a:pt x="35" y="6"/>
                      <a:pt x="35" y="9"/>
                    </a:cubicBezTo>
                    <a:cubicBezTo>
                      <a:pt x="36" y="12"/>
                      <a:pt x="37" y="17"/>
                      <a:pt x="38" y="20"/>
                    </a:cubicBezTo>
                    <a:cubicBezTo>
                      <a:pt x="40" y="22"/>
                      <a:pt x="41" y="23"/>
                      <a:pt x="44" y="23"/>
                    </a:cubicBezTo>
                    <a:cubicBezTo>
                      <a:pt x="47" y="24"/>
                      <a:pt x="49" y="24"/>
                      <a:pt x="53" y="23"/>
                    </a:cubicBezTo>
                    <a:cubicBezTo>
                      <a:pt x="54" y="23"/>
                      <a:pt x="55" y="22"/>
                      <a:pt x="56" y="21"/>
                    </a:cubicBezTo>
                    <a:cubicBezTo>
                      <a:pt x="58" y="17"/>
                      <a:pt x="58" y="10"/>
                      <a:pt x="57" y="6"/>
                    </a:cubicBezTo>
                    <a:cubicBezTo>
                      <a:pt x="57" y="5"/>
                      <a:pt x="56" y="5"/>
                      <a:pt x="55" y="4"/>
                    </a:cubicBezTo>
                    <a:cubicBezTo>
                      <a:pt x="53" y="3"/>
                      <a:pt x="51" y="3"/>
                      <a:pt x="49" y="3"/>
                    </a:cubicBezTo>
                    <a:cubicBezTo>
                      <a:pt x="48" y="2"/>
                      <a:pt x="46" y="2"/>
                      <a:pt x="45" y="2"/>
                    </a:cubicBezTo>
                    <a:cubicBezTo>
                      <a:pt x="42" y="3"/>
                      <a:pt x="41" y="3"/>
                      <a:pt x="38" y="4"/>
                    </a:cubicBezTo>
                    <a:moveTo>
                      <a:pt x="20" y="23"/>
                    </a:moveTo>
                    <a:cubicBezTo>
                      <a:pt x="21" y="23"/>
                      <a:pt x="22" y="22"/>
                      <a:pt x="23" y="21"/>
                    </a:cubicBezTo>
                    <a:cubicBezTo>
                      <a:pt x="25" y="18"/>
                      <a:pt x="26" y="12"/>
                      <a:pt x="27" y="8"/>
                    </a:cubicBezTo>
                    <a:cubicBezTo>
                      <a:pt x="27" y="6"/>
                      <a:pt x="26" y="5"/>
                      <a:pt x="24" y="4"/>
                    </a:cubicBezTo>
                    <a:cubicBezTo>
                      <a:pt x="22" y="3"/>
                      <a:pt x="20" y="3"/>
                      <a:pt x="17" y="2"/>
                    </a:cubicBezTo>
                    <a:cubicBezTo>
                      <a:pt x="14" y="2"/>
                      <a:pt x="12" y="2"/>
                      <a:pt x="8" y="3"/>
                    </a:cubicBezTo>
                    <a:cubicBezTo>
                      <a:pt x="7" y="4"/>
                      <a:pt x="6" y="4"/>
                      <a:pt x="6" y="5"/>
                    </a:cubicBezTo>
                    <a:cubicBezTo>
                      <a:pt x="4" y="5"/>
                      <a:pt x="4" y="7"/>
                      <a:pt x="4" y="8"/>
                    </a:cubicBezTo>
                    <a:cubicBezTo>
                      <a:pt x="4" y="11"/>
                      <a:pt x="4" y="17"/>
                      <a:pt x="5" y="20"/>
                    </a:cubicBezTo>
                    <a:cubicBezTo>
                      <a:pt x="6" y="22"/>
                      <a:pt x="8" y="23"/>
                      <a:pt x="11" y="24"/>
                    </a:cubicBezTo>
                    <a:cubicBezTo>
                      <a:pt x="12" y="24"/>
                      <a:pt x="13" y="24"/>
                      <a:pt x="14" y="24"/>
                    </a:cubicBezTo>
                    <a:cubicBezTo>
                      <a:pt x="16" y="24"/>
                      <a:pt x="17" y="24"/>
                      <a:pt x="20" y="23"/>
                    </a:cubicBezTo>
                  </a:path>
                </a:pathLst>
              </a:custGeom>
              <a:solidFill>
                <a:srgbClr val="1C1C1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grpSp>
      </p:grpSp>
    </p:spTree>
    <p:extLst>
      <p:ext uri="{BB962C8B-B14F-4D97-AF65-F5344CB8AC3E}">
        <p14:creationId xmlns:p14="http://schemas.microsoft.com/office/powerpoint/2010/main" val="412639480"/>
      </p:ext>
    </p:extLst>
  </p:cSld>
  <p:clrMapOvr>
    <a:masterClrMapping/>
  </p:clrMapOvr>
  <p:transition spd="slow">
    <p:push/>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100000" fill="hold" grpId="0" nodeType="withEffect">
                                  <p:stCondLst>
                                    <p:cond delay="25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0-#ppt_w/2"/>
                                          </p:val>
                                        </p:tav>
                                        <p:tav tm="100000">
                                          <p:val>
                                            <p:strVal val="#ppt_x"/>
                                          </p:val>
                                        </p:tav>
                                      </p:tavLst>
                                    </p:anim>
                                    <p:anim calcmode="lin" valueType="num">
                                      <p:cBhvr additive="base">
                                        <p:cTn id="8" dur="500" fill="hold"/>
                                        <p:tgtEl>
                                          <p:spTgt spid="5"/>
                                        </p:tgtEl>
                                        <p:attrNameLst>
                                          <p:attrName>ppt_y</p:attrName>
                                        </p:attrNameLst>
                                      </p:cBhvr>
                                      <p:tavLst>
                                        <p:tav tm="0">
                                          <p:val>
                                            <p:strVal val="#ppt_y"/>
                                          </p:val>
                                        </p:tav>
                                        <p:tav tm="100000">
                                          <p:val>
                                            <p:strVal val="#ppt_y"/>
                                          </p:val>
                                        </p:tav>
                                      </p:tavLst>
                                    </p:anim>
                                  </p:childTnLst>
                                </p:cTn>
                              </p:par>
                            </p:childTnLst>
                          </p:cTn>
                        </p:par>
                        <p:par>
                          <p:cTn id="9" fill="hold">
                            <p:stCondLst>
                              <p:cond delay="750"/>
                            </p:stCondLst>
                            <p:childTnLst>
                              <p:par>
                                <p:cTn id="10" presetID="2" presetClass="entr" presetSubtype="4" fill="hold" grpId="0" nodeType="afterEffect">
                                  <p:stCondLst>
                                    <p:cond delay="0"/>
                                  </p:stCondLst>
                                  <p:childTnLst>
                                    <p:set>
                                      <p:cBhvr>
                                        <p:cTn id="11" dur="1" fill="hold">
                                          <p:stCondLst>
                                            <p:cond delay="0"/>
                                          </p:stCondLst>
                                        </p:cTn>
                                        <p:tgtEl>
                                          <p:spTgt spid="7"/>
                                        </p:tgtEl>
                                        <p:attrNameLst>
                                          <p:attrName>style.visibility</p:attrName>
                                        </p:attrNameLst>
                                      </p:cBhvr>
                                      <p:to>
                                        <p:strVal val="visible"/>
                                      </p:to>
                                    </p:set>
                                    <p:anim calcmode="lin" valueType="num">
                                      <p:cBhvr additive="base">
                                        <p:cTn id="12" dur="500" fill="hold"/>
                                        <p:tgtEl>
                                          <p:spTgt spid="7"/>
                                        </p:tgtEl>
                                        <p:attrNameLst>
                                          <p:attrName>ppt_x</p:attrName>
                                        </p:attrNameLst>
                                      </p:cBhvr>
                                      <p:tavLst>
                                        <p:tav tm="0">
                                          <p:val>
                                            <p:strVal val="#ppt_x"/>
                                          </p:val>
                                        </p:tav>
                                        <p:tav tm="100000">
                                          <p:val>
                                            <p:strVal val="#ppt_x"/>
                                          </p:val>
                                        </p:tav>
                                      </p:tavLst>
                                    </p:anim>
                                    <p:anim calcmode="lin" valueType="num">
                                      <p:cBhvr additive="base">
                                        <p:cTn id="13" dur="500" fill="hold"/>
                                        <p:tgtEl>
                                          <p:spTgt spid="7"/>
                                        </p:tgtEl>
                                        <p:attrNameLst>
                                          <p:attrName>ppt_y</p:attrName>
                                        </p:attrNameLst>
                                      </p:cBhvr>
                                      <p:tavLst>
                                        <p:tav tm="0">
                                          <p:val>
                                            <p:strVal val="1+#ppt_h/2"/>
                                          </p:val>
                                        </p:tav>
                                        <p:tav tm="100000">
                                          <p:val>
                                            <p:strVal val="#ppt_y"/>
                                          </p:val>
                                        </p:tav>
                                      </p:tavLst>
                                    </p:anim>
                                  </p:childTnLst>
                                </p:cTn>
                              </p:par>
                            </p:childTnLst>
                          </p:cTn>
                        </p:par>
                        <p:par>
                          <p:cTn id="14" fill="hold">
                            <p:stCondLst>
                              <p:cond delay="1250"/>
                            </p:stCondLst>
                            <p:childTnLst>
                              <p:par>
                                <p:cTn id="15" presetID="2" presetClass="entr" presetSubtype="4" fill="hold" grpId="0" nodeType="afterEffect">
                                  <p:stCondLst>
                                    <p:cond delay="0"/>
                                  </p:stCondLst>
                                  <p:childTnLst>
                                    <p:set>
                                      <p:cBhvr>
                                        <p:cTn id="16" dur="1" fill="hold">
                                          <p:stCondLst>
                                            <p:cond delay="0"/>
                                          </p:stCondLst>
                                        </p:cTn>
                                        <p:tgtEl>
                                          <p:spTgt spid="8"/>
                                        </p:tgtEl>
                                        <p:attrNameLst>
                                          <p:attrName>style.visibility</p:attrName>
                                        </p:attrNameLst>
                                      </p:cBhvr>
                                      <p:to>
                                        <p:strVal val="visible"/>
                                      </p:to>
                                    </p:set>
                                    <p:anim calcmode="lin" valueType="num">
                                      <p:cBhvr additive="base">
                                        <p:cTn id="17" dur="500" fill="hold"/>
                                        <p:tgtEl>
                                          <p:spTgt spid="8"/>
                                        </p:tgtEl>
                                        <p:attrNameLst>
                                          <p:attrName>ppt_x</p:attrName>
                                        </p:attrNameLst>
                                      </p:cBhvr>
                                      <p:tavLst>
                                        <p:tav tm="0">
                                          <p:val>
                                            <p:strVal val="#ppt_x"/>
                                          </p:val>
                                        </p:tav>
                                        <p:tav tm="100000">
                                          <p:val>
                                            <p:strVal val="#ppt_x"/>
                                          </p:val>
                                        </p:tav>
                                      </p:tavLst>
                                    </p:anim>
                                    <p:anim calcmode="lin" valueType="num">
                                      <p:cBhvr additive="base">
                                        <p:cTn id="18" dur="500" fill="hold"/>
                                        <p:tgtEl>
                                          <p:spTgt spid="8"/>
                                        </p:tgtEl>
                                        <p:attrNameLst>
                                          <p:attrName>ppt_y</p:attrName>
                                        </p:attrNameLst>
                                      </p:cBhvr>
                                      <p:tavLst>
                                        <p:tav tm="0">
                                          <p:val>
                                            <p:strVal val="1+#ppt_h/2"/>
                                          </p:val>
                                        </p:tav>
                                        <p:tav tm="100000">
                                          <p:val>
                                            <p:strVal val="#ppt_y"/>
                                          </p:val>
                                        </p:tav>
                                      </p:tavLst>
                                    </p:anim>
                                  </p:childTnLst>
                                </p:cTn>
                              </p:par>
                            </p:childTnLst>
                          </p:cTn>
                        </p:par>
                        <p:par>
                          <p:cTn id="19" fill="hold">
                            <p:stCondLst>
                              <p:cond delay="1750"/>
                            </p:stCondLst>
                            <p:childTnLst>
                              <p:par>
                                <p:cTn id="20" presetID="2" presetClass="entr" presetSubtype="4" fill="hold" grpId="0" nodeType="afterEffect">
                                  <p:stCondLst>
                                    <p:cond delay="0"/>
                                  </p:stCondLst>
                                  <p:childTnLst>
                                    <p:set>
                                      <p:cBhvr>
                                        <p:cTn id="21" dur="1" fill="hold">
                                          <p:stCondLst>
                                            <p:cond delay="0"/>
                                          </p:stCondLst>
                                        </p:cTn>
                                        <p:tgtEl>
                                          <p:spTgt spid="9"/>
                                        </p:tgtEl>
                                        <p:attrNameLst>
                                          <p:attrName>style.visibility</p:attrName>
                                        </p:attrNameLst>
                                      </p:cBhvr>
                                      <p:to>
                                        <p:strVal val="visible"/>
                                      </p:to>
                                    </p:set>
                                    <p:anim calcmode="lin" valueType="num">
                                      <p:cBhvr additive="base">
                                        <p:cTn id="22" dur="500" fill="hold"/>
                                        <p:tgtEl>
                                          <p:spTgt spid="9"/>
                                        </p:tgtEl>
                                        <p:attrNameLst>
                                          <p:attrName>ppt_x</p:attrName>
                                        </p:attrNameLst>
                                      </p:cBhvr>
                                      <p:tavLst>
                                        <p:tav tm="0">
                                          <p:val>
                                            <p:strVal val="#ppt_x"/>
                                          </p:val>
                                        </p:tav>
                                        <p:tav tm="100000">
                                          <p:val>
                                            <p:strVal val="#ppt_x"/>
                                          </p:val>
                                        </p:tav>
                                      </p:tavLst>
                                    </p:anim>
                                    <p:anim calcmode="lin" valueType="num">
                                      <p:cBhvr additive="base">
                                        <p:cTn id="23" dur="500" fill="hold"/>
                                        <p:tgtEl>
                                          <p:spTgt spid="9"/>
                                        </p:tgtEl>
                                        <p:attrNameLst>
                                          <p:attrName>ppt_y</p:attrName>
                                        </p:attrNameLst>
                                      </p:cBhvr>
                                      <p:tavLst>
                                        <p:tav tm="0">
                                          <p:val>
                                            <p:strVal val="1+#ppt_h/2"/>
                                          </p:val>
                                        </p:tav>
                                        <p:tav tm="100000">
                                          <p:val>
                                            <p:strVal val="#ppt_y"/>
                                          </p:val>
                                        </p:tav>
                                      </p:tavLst>
                                    </p:anim>
                                  </p:childTnLst>
                                </p:cTn>
                              </p:par>
                            </p:childTnLst>
                          </p:cTn>
                        </p:par>
                        <p:par>
                          <p:cTn id="24" fill="hold">
                            <p:stCondLst>
                              <p:cond delay="2250"/>
                            </p:stCondLst>
                            <p:childTnLst>
                              <p:par>
                                <p:cTn id="25" presetID="2" presetClass="entr" presetSubtype="4" fill="hold" grpId="0" nodeType="afterEffect">
                                  <p:stCondLst>
                                    <p:cond delay="0"/>
                                  </p:stCondLst>
                                  <p:childTnLst>
                                    <p:set>
                                      <p:cBhvr>
                                        <p:cTn id="26" dur="1" fill="hold">
                                          <p:stCondLst>
                                            <p:cond delay="0"/>
                                          </p:stCondLst>
                                        </p:cTn>
                                        <p:tgtEl>
                                          <p:spTgt spid="10"/>
                                        </p:tgtEl>
                                        <p:attrNameLst>
                                          <p:attrName>style.visibility</p:attrName>
                                        </p:attrNameLst>
                                      </p:cBhvr>
                                      <p:to>
                                        <p:strVal val="visible"/>
                                      </p:to>
                                    </p:set>
                                    <p:anim calcmode="lin" valueType="num">
                                      <p:cBhvr additive="base">
                                        <p:cTn id="27" dur="500" fill="hold"/>
                                        <p:tgtEl>
                                          <p:spTgt spid="10"/>
                                        </p:tgtEl>
                                        <p:attrNameLst>
                                          <p:attrName>ppt_x</p:attrName>
                                        </p:attrNameLst>
                                      </p:cBhvr>
                                      <p:tavLst>
                                        <p:tav tm="0">
                                          <p:val>
                                            <p:strVal val="#ppt_x"/>
                                          </p:val>
                                        </p:tav>
                                        <p:tav tm="100000">
                                          <p:val>
                                            <p:strVal val="#ppt_x"/>
                                          </p:val>
                                        </p:tav>
                                      </p:tavLst>
                                    </p:anim>
                                    <p:anim calcmode="lin" valueType="num">
                                      <p:cBhvr additive="base">
                                        <p:cTn id="28" dur="500" fill="hold"/>
                                        <p:tgtEl>
                                          <p:spTgt spid="10"/>
                                        </p:tgtEl>
                                        <p:attrNameLst>
                                          <p:attrName>ppt_y</p:attrName>
                                        </p:attrNameLst>
                                      </p:cBhvr>
                                      <p:tavLst>
                                        <p:tav tm="0">
                                          <p:val>
                                            <p:strVal val="1+#ppt_h/2"/>
                                          </p:val>
                                        </p:tav>
                                        <p:tav tm="100000">
                                          <p:val>
                                            <p:strVal val="#ppt_y"/>
                                          </p:val>
                                        </p:tav>
                                      </p:tavLst>
                                    </p:anim>
                                  </p:childTnLst>
                                </p:cTn>
                              </p:par>
                            </p:childTnLst>
                          </p:cTn>
                        </p:par>
                        <p:par>
                          <p:cTn id="29" fill="hold">
                            <p:stCondLst>
                              <p:cond delay="2750"/>
                            </p:stCondLst>
                            <p:childTnLst>
                              <p:par>
                                <p:cTn id="30" presetID="2" presetClass="entr" presetSubtype="4" fill="hold" grpId="0" nodeType="afterEffect">
                                  <p:stCondLst>
                                    <p:cond delay="0"/>
                                  </p:stCondLst>
                                  <p:childTnLst>
                                    <p:set>
                                      <p:cBhvr>
                                        <p:cTn id="31" dur="1" fill="hold">
                                          <p:stCondLst>
                                            <p:cond delay="0"/>
                                          </p:stCondLst>
                                        </p:cTn>
                                        <p:tgtEl>
                                          <p:spTgt spid="13"/>
                                        </p:tgtEl>
                                        <p:attrNameLst>
                                          <p:attrName>style.visibility</p:attrName>
                                        </p:attrNameLst>
                                      </p:cBhvr>
                                      <p:to>
                                        <p:strVal val="visible"/>
                                      </p:to>
                                    </p:set>
                                    <p:anim calcmode="lin" valueType="num">
                                      <p:cBhvr additive="base">
                                        <p:cTn id="32" dur="500" fill="hold"/>
                                        <p:tgtEl>
                                          <p:spTgt spid="13"/>
                                        </p:tgtEl>
                                        <p:attrNameLst>
                                          <p:attrName>ppt_x</p:attrName>
                                        </p:attrNameLst>
                                      </p:cBhvr>
                                      <p:tavLst>
                                        <p:tav tm="0">
                                          <p:val>
                                            <p:strVal val="#ppt_x"/>
                                          </p:val>
                                        </p:tav>
                                        <p:tav tm="100000">
                                          <p:val>
                                            <p:strVal val="#ppt_x"/>
                                          </p:val>
                                        </p:tav>
                                      </p:tavLst>
                                    </p:anim>
                                    <p:anim calcmode="lin" valueType="num">
                                      <p:cBhvr additive="base">
                                        <p:cTn id="33" dur="500" fill="hold"/>
                                        <p:tgtEl>
                                          <p:spTgt spid="13"/>
                                        </p:tgtEl>
                                        <p:attrNameLst>
                                          <p:attrName>ppt_y</p:attrName>
                                        </p:attrNameLst>
                                      </p:cBhvr>
                                      <p:tavLst>
                                        <p:tav tm="0">
                                          <p:val>
                                            <p:strVal val="1+#ppt_h/2"/>
                                          </p:val>
                                        </p:tav>
                                        <p:tav tm="100000">
                                          <p:val>
                                            <p:strVal val="#ppt_y"/>
                                          </p:val>
                                        </p:tav>
                                      </p:tavLst>
                                    </p:anim>
                                  </p:childTnLst>
                                </p:cTn>
                              </p:par>
                              <p:par>
                                <p:cTn id="34" presetID="2" presetClass="entr" presetSubtype="8" decel="100000" fill="hold" grpId="0" nodeType="withEffect">
                                  <p:stCondLst>
                                    <p:cond delay="500"/>
                                  </p:stCondLst>
                                  <p:childTnLst>
                                    <p:set>
                                      <p:cBhvr>
                                        <p:cTn id="35" dur="1" fill="hold">
                                          <p:stCondLst>
                                            <p:cond delay="0"/>
                                          </p:stCondLst>
                                        </p:cTn>
                                        <p:tgtEl>
                                          <p:spTgt spid="14"/>
                                        </p:tgtEl>
                                        <p:attrNameLst>
                                          <p:attrName>style.visibility</p:attrName>
                                        </p:attrNameLst>
                                      </p:cBhvr>
                                      <p:to>
                                        <p:strVal val="visible"/>
                                      </p:to>
                                    </p:set>
                                    <p:anim calcmode="lin" valueType="num">
                                      <p:cBhvr additive="base">
                                        <p:cTn id="36" dur="500" fill="hold"/>
                                        <p:tgtEl>
                                          <p:spTgt spid="14"/>
                                        </p:tgtEl>
                                        <p:attrNameLst>
                                          <p:attrName>ppt_x</p:attrName>
                                        </p:attrNameLst>
                                      </p:cBhvr>
                                      <p:tavLst>
                                        <p:tav tm="0">
                                          <p:val>
                                            <p:strVal val="0-#ppt_w/2"/>
                                          </p:val>
                                        </p:tav>
                                        <p:tav tm="100000">
                                          <p:val>
                                            <p:strVal val="#ppt_x"/>
                                          </p:val>
                                        </p:tav>
                                      </p:tavLst>
                                    </p:anim>
                                    <p:anim calcmode="lin" valueType="num">
                                      <p:cBhvr additive="base">
                                        <p:cTn id="37" dur="500" fill="hold"/>
                                        <p:tgtEl>
                                          <p:spTgt spid="14"/>
                                        </p:tgtEl>
                                        <p:attrNameLst>
                                          <p:attrName>ppt_y</p:attrName>
                                        </p:attrNameLst>
                                      </p:cBhvr>
                                      <p:tavLst>
                                        <p:tav tm="0">
                                          <p:val>
                                            <p:strVal val="#ppt_y"/>
                                          </p:val>
                                        </p:tav>
                                        <p:tav tm="100000">
                                          <p:val>
                                            <p:strVal val="#ppt_y"/>
                                          </p:val>
                                        </p:tav>
                                      </p:tavLst>
                                    </p:anim>
                                  </p:childTnLst>
                                </p:cTn>
                              </p:par>
                            </p:childTnLst>
                          </p:cTn>
                        </p:par>
                        <p:par>
                          <p:cTn id="38" fill="hold">
                            <p:stCondLst>
                              <p:cond delay="3750"/>
                            </p:stCondLst>
                            <p:childTnLst>
                              <p:par>
                                <p:cTn id="39" presetID="2" presetClass="entr" presetSubtype="2" fill="hold" nodeType="afterEffect">
                                  <p:stCondLst>
                                    <p:cond delay="0"/>
                                  </p:stCondLst>
                                  <p:childTnLst>
                                    <p:set>
                                      <p:cBhvr>
                                        <p:cTn id="40" dur="1" fill="hold">
                                          <p:stCondLst>
                                            <p:cond delay="0"/>
                                          </p:stCondLst>
                                        </p:cTn>
                                        <p:tgtEl>
                                          <p:spTgt spid="68"/>
                                        </p:tgtEl>
                                        <p:attrNameLst>
                                          <p:attrName>style.visibility</p:attrName>
                                        </p:attrNameLst>
                                      </p:cBhvr>
                                      <p:to>
                                        <p:strVal val="visible"/>
                                      </p:to>
                                    </p:set>
                                    <p:anim calcmode="lin" valueType="num">
                                      <p:cBhvr additive="base">
                                        <p:cTn id="41" dur="500" fill="hold"/>
                                        <p:tgtEl>
                                          <p:spTgt spid="68"/>
                                        </p:tgtEl>
                                        <p:attrNameLst>
                                          <p:attrName>ppt_x</p:attrName>
                                        </p:attrNameLst>
                                      </p:cBhvr>
                                      <p:tavLst>
                                        <p:tav tm="0">
                                          <p:val>
                                            <p:strVal val="1+#ppt_w/2"/>
                                          </p:val>
                                        </p:tav>
                                        <p:tav tm="100000">
                                          <p:val>
                                            <p:strVal val="#ppt_x"/>
                                          </p:val>
                                        </p:tav>
                                      </p:tavLst>
                                    </p:anim>
                                    <p:anim calcmode="lin" valueType="num">
                                      <p:cBhvr additive="base">
                                        <p:cTn id="42" dur="500" fill="hold"/>
                                        <p:tgtEl>
                                          <p:spTgt spid="6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7" grpId="0"/>
      <p:bldP spid="8" grpId="0"/>
      <p:bldP spid="9" grpId="0"/>
      <p:bldP spid="10" grpId="0"/>
      <p:bldP spid="13" grpId="0"/>
      <p:bldP spid="14" grpId="0" animBg="1"/>
    </p:bldLst>
  </p:timing>
</p:sld>
</file>

<file path=ppt/slides/slide94.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17" name="Text Placeholder 4"/>
          <p:cNvSpPr txBox="1">
            <a:spLocks/>
          </p:cNvSpPr>
          <p:nvPr/>
        </p:nvSpPr>
        <p:spPr>
          <a:xfrm>
            <a:off x="1627095" y="470193"/>
            <a:ext cx="8148918" cy="918045"/>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lnSpc>
                <a:spcPct val="114000"/>
              </a:lnSpc>
              <a:buNone/>
              <a:defRPr/>
            </a:pPr>
            <a:r>
              <a:rPr lang="en-IN" sz="2500" dirty="0">
                <a:solidFill>
                  <a:schemeClr val="bg1">
                    <a:lumMod val="50000"/>
                  </a:schemeClr>
                </a:solidFill>
                <a:latin typeface="Bebas Neue" panose="020B0606020202050201" pitchFamily="34" charset="0"/>
                <a:cs typeface="Calibri"/>
              </a:rPr>
              <a:t>Professional Program in Visual Promotion and AD Design</a:t>
            </a:r>
            <a:endParaRPr lang="id-ID" sz="2500" dirty="0">
              <a:solidFill>
                <a:schemeClr val="bg1">
                  <a:lumMod val="50000"/>
                </a:schemeClr>
              </a:solidFill>
              <a:latin typeface="Bebas Neue" panose="020B0606020202050201" pitchFamily="34" charset="0"/>
              <a:cs typeface="Calibri"/>
            </a:endParaRPr>
          </a:p>
        </p:txBody>
      </p:sp>
      <p:sp>
        <p:nvSpPr>
          <p:cNvPr id="6" name="TextBox 5"/>
          <p:cNvSpPr txBox="1"/>
          <p:nvPr/>
        </p:nvSpPr>
        <p:spPr>
          <a:xfrm>
            <a:off x="6589059" y="1801906"/>
            <a:ext cx="4764741" cy="4401205"/>
          </a:xfrm>
          <a:prstGeom prst="rect">
            <a:avLst/>
          </a:prstGeom>
          <a:noFill/>
        </p:spPr>
        <p:txBody>
          <a:bodyPr wrap="square" rtlCol="0">
            <a:spAutoFit/>
          </a:bodyPr>
          <a:lstStyle/>
          <a:p>
            <a:pPr>
              <a:spcAft>
                <a:spcPts val="1200"/>
              </a:spcAft>
            </a:pPr>
            <a:r>
              <a:rPr lang="en-US" b="1" dirty="0"/>
              <a:t>LEARNING OBJECTIVE: </a:t>
            </a:r>
          </a:p>
          <a:p>
            <a:r>
              <a:rPr lang="en-US" dirty="0"/>
              <a:t>This program has been carefully designed to offer specialized knowledge in the fields of product and advertisement visual design. It covers the essential principles of product promotional design, focusing on both the creation and visualization aspects of ad design. Throughout the course, students will engage with various platforms of visual promotion which ensure that students are well-equipped to understand the dynamics of promotion across different sectors. In the final module, students will have the opportunity to select elective specializations, allowing them to further hone their skills and expertise in specific areas of interest. </a:t>
            </a:r>
            <a:endParaRPr lang="en-IN" dirty="0"/>
          </a:p>
        </p:txBody>
      </p:sp>
      <p:sp>
        <p:nvSpPr>
          <p:cNvPr id="7" name="Rectangle 6"/>
          <p:cNvSpPr/>
          <p:nvPr/>
        </p:nvSpPr>
        <p:spPr>
          <a:xfrm>
            <a:off x="-2" y="6707188"/>
            <a:ext cx="12192002" cy="150812"/>
          </a:xfrm>
          <a:prstGeom prst="rect">
            <a:avLst/>
          </a:prstGeom>
          <a:solidFill>
            <a:srgbClr val="666666"/>
          </a:solid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2400" dirty="0">
              <a:latin typeface="Arial"/>
              <a:cs typeface="Arial"/>
            </a:endParaRPr>
          </a:p>
        </p:txBody>
      </p:sp>
      <p:sp>
        <p:nvSpPr>
          <p:cNvPr id="10" name="Rectangle 9"/>
          <p:cNvSpPr/>
          <p:nvPr/>
        </p:nvSpPr>
        <p:spPr>
          <a:xfrm>
            <a:off x="3197703" y="985695"/>
            <a:ext cx="5029200" cy="45719"/>
          </a:xfrm>
          <a:prstGeom prst="rect">
            <a:avLst/>
          </a:prstGeom>
          <a:gradFill flip="none" rotWithShape="1">
            <a:gsLst>
              <a:gs pos="0">
                <a:schemeClr val="accent1">
                  <a:lumMod val="40000"/>
                  <a:lumOff val="60000"/>
                </a:schemeClr>
              </a:gs>
              <a:gs pos="46000">
                <a:schemeClr val="accent1">
                  <a:lumMod val="95000"/>
                  <a:lumOff val="5000"/>
                </a:schemeClr>
              </a:gs>
              <a:gs pos="100000">
                <a:schemeClr val="accent1">
                  <a:lumMod val="60000"/>
                </a:schemeClr>
              </a:gs>
            </a:gsLst>
            <a:path path="circle">
              <a:fillToRect l="50000" t="130000" r="50000" b="-3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pic>
        <p:nvPicPr>
          <p:cNvPr id="2" name="Picture 1" descr="A logo for a company&#10;&#10;Description automatically generated">
            <a:extLst>
              <a:ext uri="{FF2B5EF4-FFF2-40B4-BE49-F238E27FC236}">
                <a16:creationId xmlns:a16="http://schemas.microsoft.com/office/drawing/2014/main" id="{EED0BDA7-7347-0778-00FD-AE00E6041050}"/>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10823317" y="136290"/>
            <a:ext cx="1213200" cy="1213200"/>
          </a:xfrm>
          <a:prstGeom prst="rect">
            <a:avLst/>
          </a:prstGeom>
        </p:spPr>
      </p:pic>
      <p:sp>
        <p:nvSpPr>
          <p:cNvPr id="3" name="Text Placeholder 4">
            <a:extLst>
              <a:ext uri="{FF2B5EF4-FFF2-40B4-BE49-F238E27FC236}">
                <a16:creationId xmlns:a16="http://schemas.microsoft.com/office/drawing/2014/main" id="{832A3653-EACB-B818-202C-E87546C763E9}"/>
              </a:ext>
            </a:extLst>
          </p:cNvPr>
          <p:cNvSpPr txBox="1">
            <a:spLocks/>
          </p:cNvSpPr>
          <p:nvPr/>
        </p:nvSpPr>
        <p:spPr>
          <a:xfrm>
            <a:off x="496421" y="2116313"/>
            <a:ext cx="5074127" cy="2984780"/>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1800" dirty="0"/>
              <a:t>3 Days a week (MWF / TTS)</a:t>
            </a:r>
          </a:p>
          <a:p>
            <a:r>
              <a:rPr lang="en-US" sz="1800" dirty="0"/>
              <a:t>Everyday 2 Hrs. (Theory – 1 Hr. &amp; Practical 1 Hr.)</a:t>
            </a:r>
          </a:p>
          <a:p>
            <a:r>
              <a:rPr lang="en-US" sz="1800" dirty="0"/>
              <a:t>Duration: 12 Months</a:t>
            </a:r>
          </a:p>
        </p:txBody>
      </p:sp>
      <p:grpSp>
        <p:nvGrpSpPr>
          <p:cNvPr id="4" name="Group 3">
            <a:extLst>
              <a:ext uri="{FF2B5EF4-FFF2-40B4-BE49-F238E27FC236}">
                <a16:creationId xmlns:a16="http://schemas.microsoft.com/office/drawing/2014/main" id="{EC97FF09-DF77-3026-5D64-0C167666D476}"/>
              </a:ext>
            </a:extLst>
          </p:cNvPr>
          <p:cNvGrpSpPr/>
          <p:nvPr/>
        </p:nvGrpSpPr>
        <p:grpSpPr>
          <a:xfrm>
            <a:off x="508000" y="3227764"/>
            <a:ext cx="3594100" cy="3479424"/>
            <a:chOff x="884237" y="2261272"/>
            <a:chExt cx="10277111" cy="9949199"/>
          </a:xfrm>
        </p:grpSpPr>
        <p:sp>
          <p:nvSpPr>
            <p:cNvPr id="5" name="Freeform 81598">
              <a:extLst>
                <a:ext uri="{FF2B5EF4-FFF2-40B4-BE49-F238E27FC236}">
                  <a16:creationId xmlns:a16="http://schemas.microsoft.com/office/drawing/2014/main" id="{72ECFE83-F3A9-073F-6158-2C41C509CACF}"/>
                </a:ext>
              </a:extLst>
            </p:cNvPr>
            <p:cNvSpPr>
              <a:spLocks/>
            </p:cNvSpPr>
            <p:nvPr/>
          </p:nvSpPr>
          <p:spPr bwMode="auto">
            <a:xfrm>
              <a:off x="1719100" y="6258235"/>
              <a:ext cx="6916646" cy="4894407"/>
            </a:xfrm>
            <a:custGeom>
              <a:avLst/>
              <a:gdLst>
                <a:gd name="T0" fmla="*/ 6 w 181"/>
                <a:gd name="T1" fmla="*/ 102 h 128"/>
                <a:gd name="T2" fmla="*/ 39 w 181"/>
                <a:gd name="T3" fmla="*/ 43 h 128"/>
                <a:gd name="T4" fmla="*/ 66 w 181"/>
                <a:gd name="T5" fmla="*/ 30 h 128"/>
                <a:gd name="T6" fmla="*/ 109 w 181"/>
                <a:gd name="T7" fmla="*/ 35 h 128"/>
                <a:gd name="T8" fmla="*/ 119 w 181"/>
                <a:gd name="T9" fmla="*/ 16 h 128"/>
                <a:gd name="T10" fmla="*/ 128 w 181"/>
                <a:gd name="T11" fmla="*/ 0 h 128"/>
                <a:gd name="T12" fmla="*/ 153 w 181"/>
                <a:gd name="T13" fmla="*/ 7 h 128"/>
                <a:gd name="T14" fmla="*/ 140 w 181"/>
                <a:gd name="T15" fmla="*/ 49 h 128"/>
                <a:gd name="T16" fmla="*/ 174 w 181"/>
                <a:gd name="T17" fmla="*/ 76 h 128"/>
                <a:gd name="T18" fmla="*/ 181 w 181"/>
                <a:gd name="T19" fmla="*/ 106 h 128"/>
                <a:gd name="T20" fmla="*/ 177 w 181"/>
                <a:gd name="T21" fmla="*/ 128 h 128"/>
                <a:gd name="T22" fmla="*/ 22 w 181"/>
                <a:gd name="T23" fmla="*/ 128 h 128"/>
                <a:gd name="T24" fmla="*/ 6 w 181"/>
                <a:gd name="T25" fmla="*/ 102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1" h="128">
                  <a:moveTo>
                    <a:pt x="6" y="102"/>
                  </a:moveTo>
                  <a:cubicBezTo>
                    <a:pt x="39" y="43"/>
                    <a:pt x="39" y="43"/>
                    <a:pt x="39" y="43"/>
                  </a:cubicBezTo>
                  <a:cubicBezTo>
                    <a:pt x="46" y="36"/>
                    <a:pt x="56" y="31"/>
                    <a:pt x="66" y="30"/>
                  </a:cubicBezTo>
                  <a:cubicBezTo>
                    <a:pt x="80" y="29"/>
                    <a:pt x="95" y="31"/>
                    <a:pt x="109" y="35"/>
                  </a:cubicBezTo>
                  <a:cubicBezTo>
                    <a:pt x="113" y="29"/>
                    <a:pt x="116" y="22"/>
                    <a:pt x="119" y="16"/>
                  </a:cubicBezTo>
                  <a:cubicBezTo>
                    <a:pt x="120" y="14"/>
                    <a:pt x="127" y="0"/>
                    <a:pt x="128" y="0"/>
                  </a:cubicBezTo>
                  <a:cubicBezTo>
                    <a:pt x="136" y="3"/>
                    <a:pt x="145" y="5"/>
                    <a:pt x="153" y="7"/>
                  </a:cubicBezTo>
                  <a:cubicBezTo>
                    <a:pt x="149" y="21"/>
                    <a:pt x="144" y="35"/>
                    <a:pt x="140" y="49"/>
                  </a:cubicBezTo>
                  <a:cubicBezTo>
                    <a:pt x="153" y="56"/>
                    <a:pt x="166" y="63"/>
                    <a:pt x="174" y="76"/>
                  </a:cubicBezTo>
                  <a:cubicBezTo>
                    <a:pt x="179" y="85"/>
                    <a:pt x="181" y="95"/>
                    <a:pt x="181" y="106"/>
                  </a:cubicBezTo>
                  <a:cubicBezTo>
                    <a:pt x="180" y="113"/>
                    <a:pt x="179" y="121"/>
                    <a:pt x="177" y="128"/>
                  </a:cubicBezTo>
                  <a:cubicBezTo>
                    <a:pt x="22" y="128"/>
                    <a:pt x="22" y="128"/>
                    <a:pt x="22" y="128"/>
                  </a:cubicBezTo>
                  <a:cubicBezTo>
                    <a:pt x="8" y="128"/>
                    <a:pt x="0" y="114"/>
                    <a:pt x="6" y="102"/>
                  </a:cubicBezTo>
                  <a:close/>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8" name="Group 7">
              <a:extLst>
                <a:ext uri="{FF2B5EF4-FFF2-40B4-BE49-F238E27FC236}">
                  <a16:creationId xmlns:a16="http://schemas.microsoft.com/office/drawing/2014/main" id="{E296FCF1-7CAC-63D9-6DC2-4F5F59BAD1BC}"/>
                </a:ext>
              </a:extLst>
            </p:cNvPr>
            <p:cNvGrpSpPr/>
            <p:nvPr/>
          </p:nvGrpSpPr>
          <p:grpSpPr>
            <a:xfrm>
              <a:off x="884237" y="2261272"/>
              <a:ext cx="3950380" cy="7510702"/>
              <a:chOff x="-3471496" y="6031768"/>
              <a:chExt cx="2787858" cy="5300445"/>
            </a:xfrm>
          </p:grpSpPr>
          <p:grpSp>
            <p:nvGrpSpPr>
              <p:cNvPr id="59" name="Group 58">
                <a:extLst>
                  <a:ext uri="{FF2B5EF4-FFF2-40B4-BE49-F238E27FC236}">
                    <a16:creationId xmlns:a16="http://schemas.microsoft.com/office/drawing/2014/main" id="{3ADB6C64-F14D-A84E-448F-6F4E00AE92BB}"/>
                  </a:ext>
                </a:extLst>
              </p:cNvPr>
              <p:cNvGrpSpPr/>
              <p:nvPr/>
            </p:nvGrpSpPr>
            <p:grpSpPr>
              <a:xfrm>
                <a:off x="-3471496" y="6031768"/>
                <a:ext cx="2787858" cy="5300445"/>
                <a:chOff x="11964378" y="6046786"/>
                <a:chExt cx="3506538" cy="6666845"/>
              </a:xfrm>
            </p:grpSpPr>
            <p:grpSp>
              <p:nvGrpSpPr>
                <p:cNvPr id="61" name="Group 60">
                  <a:extLst>
                    <a:ext uri="{FF2B5EF4-FFF2-40B4-BE49-F238E27FC236}">
                      <a16:creationId xmlns:a16="http://schemas.microsoft.com/office/drawing/2014/main" id="{C0A905FD-FC29-0BFC-CA24-07C0D0ED73E7}"/>
                    </a:ext>
                  </a:extLst>
                </p:cNvPr>
                <p:cNvGrpSpPr/>
                <p:nvPr/>
              </p:nvGrpSpPr>
              <p:grpSpPr>
                <a:xfrm>
                  <a:off x="13686031" y="7836986"/>
                  <a:ext cx="1784885" cy="2530780"/>
                  <a:chOff x="13002206" y="10072851"/>
                  <a:chExt cx="1284898" cy="1821851"/>
                </a:xfrm>
              </p:grpSpPr>
              <p:sp>
                <p:nvSpPr>
                  <p:cNvPr id="75" name="Freeform 4248">
                    <a:extLst>
                      <a:ext uri="{FF2B5EF4-FFF2-40B4-BE49-F238E27FC236}">
                        <a16:creationId xmlns:a16="http://schemas.microsoft.com/office/drawing/2014/main" id="{30F9CEDC-4FC1-ED89-343F-49B78A51558F}"/>
                      </a:ext>
                    </a:extLst>
                  </p:cNvPr>
                  <p:cNvSpPr>
                    <a:spLocks/>
                  </p:cNvSpPr>
                  <p:nvPr/>
                </p:nvSpPr>
                <p:spPr bwMode="auto">
                  <a:xfrm>
                    <a:off x="13098099" y="11281021"/>
                    <a:ext cx="249315" cy="613681"/>
                  </a:xfrm>
                  <a:custGeom>
                    <a:avLst/>
                    <a:gdLst>
                      <a:gd name="T0" fmla="*/ 3 w 15"/>
                      <a:gd name="T1" fmla="*/ 37 h 37"/>
                      <a:gd name="T2" fmla="*/ 3 w 15"/>
                      <a:gd name="T3" fmla="*/ 37 h 37"/>
                      <a:gd name="T4" fmla="*/ 5 w 15"/>
                      <a:gd name="T5" fmla="*/ 35 h 37"/>
                      <a:gd name="T6" fmla="*/ 15 w 15"/>
                      <a:gd name="T7" fmla="*/ 3 h 37"/>
                      <a:gd name="T8" fmla="*/ 14 w 15"/>
                      <a:gd name="T9" fmla="*/ 0 h 37"/>
                      <a:gd name="T10" fmla="*/ 11 w 15"/>
                      <a:gd name="T11" fmla="*/ 1 h 37"/>
                      <a:gd name="T12" fmla="*/ 1 w 15"/>
                      <a:gd name="T13" fmla="*/ 35 h 37"/>
                      <a:gd name="T14" fmla="*/ 3 w 15"/>
                      <a:gd name="T15" fmla="*/ 37 h 3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37">
                        <a:moveTo>
                          <a:pt x="3" y="37"/>
                        </a:moveTo>
                        <a:cubicBezTo>
                          <a:pt x="3" y="37"/>
                          <a:pt x="3" y="37"/>
                          <a:pt x="3" y="37"/>
                        </a:cubicBezTo>
                        <a:cubicBezTo>
                          <a:pt x="4" y="36"/>
                          <a:pt x="5" y="36"/>
                          <a:pt x="5" y="35"/>
                        </a:cubicBezTo>
                        <a:cubicBezTo>
                          <a:pt x="4" y="18"/>
                          <a:pt x="14" y="3"/>
                          <a:pt x="15" y="3"/>
                        </a:cubicBezTo>
                        <a:cubicBezTo>
                          <a:pt x="15" y="2"/>
                          <a:pt x="15" y="1"/>
                          <a:pt x="14" y="0"/>
                        </a:cubicBezTo>
                        <a:cubicBezTo>
                          <a:pt x="13" y="0"/>
                          <a:pt x="12" y="0"/>
                          <a:pt x="11" y="1"/>
                        </a:cubicBezTo>
                        <a:cubicBezTo>
                          <a:pt x="11" y="2"/>
                          <a:pt x="0" y="17"/>
                          <a:pt x="1" y="35"/>
                        </a:cubicBezTo>
                        <a:cubicBezTo>
                          <a:pt x="1" y="36"/>
                          <a:pt x="2" y="37"/>
                          <a:pt x="3" y="37"/>
                        </a:cubicBezTo>
                        <a:close/>
                      </a:path>
                    </a:pathLst>
                  </a:custGeom>
                  <a:solidFill>
                    <a:srgbClr val="4B41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 name="Freeform 4250">
                    <a:extLst>
                      <a:ext uri="{FF2B5EF4-FFF2-40B4-BE49-F238E27FC236}">
                        <a16:creationId xmlns:a16="http://schemas.microsoft.com/office/drawing/2014/main" id="{23DEE127-8AC7-E857-0DC5-2A683DAC2FA6}"/>
                      </a:ext>
                    </a:extLst>
                  </p:cNvPr>
                  <p:cNvSpPr>
                    <a:spLocks/>
                  </p:cNvSpPr>
                  <p:nvPr/>
                </p:nvSpPr>
                <p:spPr bwMode="auto">
                  <a:xfrm>
                    <a:off x="13002206" y="10072851"/>
                    <a:ext cx="1284898" cy="1534200"/>
                  </a:xfrm>
                  <a:custGeom>
                    <a:avLst/>
                    <a:gdLst>
                      <a:gd name="T0" fmla="*/ 16 w 76"/>
                      <a:gd name="T1" fmla="*/ 77 h 92"/>
                      <a:gd name="T2" fmla="*/ 76 w 76"/>
                      <a:gd name="T3" fmla="*/ 8 h 92"/>
                      <a:gd name="T4" fmla="*/ 68 w 76"/>
                      <a:gd name="T5" fmla="*/ 2 h 92"/>
                      <a:gd name="T6" fmla="*/ 16 w 76"/>
                      <a:gd name="T7" fmla="*/ 77 h 92"/>
                    </a:gdLst>
                    <a:ahLst/>
                    <a:cxnLst>
                      <a:cxn ang="0">
                        <a:pos x="T0" y="T1"/>
                      </a:cxn>
                      <a:cxn ang="0">
                        <a:pos x="T2" y="T3"/>
                      </a:cxn>
                      <a:cxn ang="0">
                        <a:pos x="T4" y="T5"/>
                      </a:cxn>
                      <a:cxn ang="0">
                        <a:pos x="T6" y="T7"/>
                      </a:cxn>
                    </a:cxnLst>
                    <a:rect l="0" t="0" r="r" b="b"/>
                    <a:pathLst>
                      <a:path w="76" h="92">
                        <a:moveTo>
                          <a:pt x="16" y="77"/>
                        </a:moveTo>
                        <a:cubicBezTo>
                          <a:pt x="16" y="77"/>
                          <a:pt x="61" y="92"/>
                          <a:pt x="76" y="8"/>
                        </a:cubicBezTo>
                        <a:cubicBezTo>
                          <a:pt x="76" y="3"/>
                          <a:pt x="72" y="0"/>
                          <a:pt x="68" y="2"/>
                        </a:cubicBezTo>
                        <a:cubicBezTo>
                          <a:pt x="47" y="11"/>
                          <a:pt x="0" y="36"/>
                          <a:pt x="16" y="77"/>
                        </a:cubicBezTo>
                        <a:close/>
                      </a:path>
                    </a:pathLst>
                  </a:custGeom>
                  <a:solidFill>
                    <a:srgbClr val="4B41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2" name="Group 61">
                  <a:extLst>
                    <a:ext uri="{FF2B5EF4-FFF2-40B4-BE49-F238E27FC236}">
                      <a16:creationId xmlns:a16="http://schemas.microsoft.com/office/drawing/2014/main" id="{34651955-BE3E-0B73-6A7A-6055EAD574DC}"/>
                    </a:ext>
                  </a:extLst>
                </p:cNvPr>
                <p:cNvGrpSpPr/>
                <p:nvPr/>
              </p:nvGrpSpPr>
              <p:grpSpPr>
                <a:xfrm>
                  <a:off x="12694160" y="6046786"/>
                  <a:ext cx="1997962" cy="4313066"/>
                  <a:chOff x="12388531" y="9324919"/>
                  <a:chExt cx="1208184" cy="2608147"/>
                </a:xfrm>
              </p:grpSpPr>
              <p:sp>
                <p:nvSpPr>
                  <p:cNvPr id="71" name="Freeform 4249">
                    <a:extLst>
                      <a:ext uri="{FF2B5EF4-FFF2-40B4-BE49-F238E27FC236}">
                        <a16:creationId xmlns:a16="http://schemas.microsoft.com/office/drawing/2014/main" id="{AAA12FCD-1E07-D624-A3D0-3AC982D6CA99}"/>
                      </a:ext>
                    </a:extLst>
                  </p:cNvPr>
                  <p:cNvSpPr>
                    <a:spLocks/>
                  </p:cNvSpPr>
                  <p:nvPr/>
                </p:nvSpPr>
                <p:spPr bwMode="auto">
                  <a:xfrm>
                    <a:off x="12983034" y="10839947"/>
                    <a:ext cx="95893" cy="1093119"/>
                  </a:xfrm>
                  <a:custGeom>
                    <a:avLst/>
                    <a:gdLst>
                      <a:gd name="T0" fmla="*/ 3 w 5"/>
                      <a:gd name="T1" fmla="*/ 66 h 66"/>
                      <a:gd name="T2" fmla="*/ 3 w 5"/>
                      <a:gd name="T3" fmla="*/ 66 h 66"/>
                      <a:gd name="T4" fmla="*/ 5 w 5"/>
                      <a:gd name="T5" fmla="*/ 64 h 66"/>
                      <a:gd name="T6" fmla="*/ 4 w 5"/>
                      <a:gd name="T7" fmla="*/ 2 h 66"/>
                      <a:gd name="T8" fmla="*/ 2 w 5"/>
                      <a:gd name="T9" fmla="*/ 0 h 66"/>
                      <a:gd name="T10" fmla="*/ 0 w 5"/>
                      <a:gd name="T11" fmla="*/ 2 h 66"/>
                      <a:gd name="T12" fmla="*/ 1 w 5"/>
                      <a:gd name="T13" fmla="*/ 64 h 66"/>
                      <a:gd name="T14" fmla="*/ 3 w 5"/>
                      <a:gd name="T15" fmla="*/ 66 h 6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66">
                        <a:moveTo>
                          <a:pt x="3" y="66"/>
                        </a:moveTo>
                        <a:cubicBezTo>
                          <a:pt x="3" y="66"/>
                          <a:pt x="3" y="66"/>
                          <a:pt x="3" y="66"/>
                        </a:cubicBezTo>
                        <a:cubicBezTo>
                          <a:pt x="4" y="66"/>
                          <a:pt x="5" y="65"/>
                          <a:pt x="5" y="64"/>
                        </a:cubicBezTo>
                        <a:cubicBezTo>
                          <a:pt x="4" y="2"/>
                          <a:pt x="4" y="2"/>
                          <a:pt x="4" y="2"/>
                        </a:cubicBezTo>
                        <a:cubicBezTo>
                          <a:pt x="4" y="1"/>
                          <a:pt x="3" y="0"/>
                          <a:pt x="2" y="0"/>
                        </a:cubicBezTo>
                        <a:cubicBezTo>
                          <a:pt x="1" y="0"/>
                          <a:pt x="0" y="1"/>
                          <a:pt x="0" y="2"/>
                        </a:cubicBezTo>
                        <a:cubicBezTo>
                          <a:pt x="1" y="64"/>
                          <a:pt x="1" y="64"/>
                          <a:pt x="1" y="64"/>
                        </a:cubicBezTo>
                        <a:cubicBezTo>
                          <a:pt x="1" y="66"/>
                          <a:pt x="2" y="66"/>
                          <a:pt x="3" y="66"/>
                        </a:cubicBezTo>
                        <a:close/>
                      </a:path>
                    </a:pathLst>
                  </a:custGeom>
                  <a:solidFill>
                    <a:srgbClr val="8379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72" name="Group 71">
                    <a:extLst>
                      <a:ext uri="{FF2B5EF4-FFF2-40B4-BE49-F238E27FC236}">
                        <a16:creationId xmlns:a16="http://schemas.microsoft.com/office/drawing/2014/main" id="{0B796D78-9857-0240-7165-804C0F4A5C7B}"/>
                      </a:ext>
                    </a:extLst>
                  </p:cNvPr>
                  <p:cNvGrpSpPr/>
                  <p:nvPr/>
                </p:nvGrpSpPr>
                <p:grpSpPr>
                  <a:xfrm>
                    <a:off x="12388531" y="9324919"/>
                    <a:ext cx="1208184" cy="2013637"/>
                    <a:chOff x="12388531" y="9324919"/>
                    <a:chExt cx="1208184" cy="2013637"/>
                  </a:xfrm>
                </p:grpSpPr>
                <p:sp>
                  <p:nvSpPr>
                    <p:cNvPr id="73" name="Freeform 4252">
                      <a:extLst>
                        <a:ext uri="{FF2B5EF4-FFF2-40B4-BE49-F238E27FC236}">
                          <a16:creationId xmlns:a16="http://schemas.microsoft.com/office/drawing/2014/main" id="{6AE49D6A-BCF4-DA47-0293-47F087DCAD25}"/>
                        </a:ext>
                      </a:extLst>
                    </p:cNvPr>
                    <p:cNvSpPr>
                      <a:spLocks/>
                    </p:cNvSpPr>
                    <p:nvPr/>
                  </p:nvSpPr>
                  <p:spPr bwMode="auto">
                    <a:xfrm>
                      <a:off x="12388531" y="9324919"/>
                      <a:ext cx="1208184" cy="2013637"/>
                    </a:xfrm>
                    <a:custGeom>
                      <a:avLst/>
                      <a:gdLst>
                        <a:gd name="T0" fmla="*/ 31 w 72"/>
                        <a:gd name="T1" fmla="*/ 114 h 120"/>
                        <a:gd name="T2" fmla="*/ 46 w 72"/>
                        <a:gd name="T3" fmla="*/ 113 h 120"/>
                        <a:gd name="T4" fmla="*/ 38 w 72"/>
                        <a:gd name="T5" fmla="*/ 9 h 120"/>
                        <a:gd name="T6" fmla="*/ 31 w 72"/>
                        <a:gd name="T7" fmla="*/ 114 h 120"/>
                      </a:gdLst>
                      <a:ahLst/>
                      <a:cxnLst>
                        <a:cxn ang="0">
                          <a:pos x="T0" y="T1"/>
                        </a:cxn>
                        <a:cxn ang="0">
                          <a:pos x="T2" y="T3"/>
                        </a:cxn>
                        <a:cxn ang="0">
                          <a:pos x="T4" y="T5"/>
                        </a:cxn>
                        <a:cxn ang="0">
                          <a:pos x="T6" y="T7"/>
                        </a:cxn>
                      </a:cxnLst>
                      <a:rect l="0" t="0" r="r" b="b"/>
                      <a:pathLst>
                        <a:path w="72" h="120">
                          <a:moveTo>
                            <a:pt x="31" y="114"/>
                          </a:moveTo>
                          <a:cubicBezTo>
                            <a:pt x="34" y="120"/>
                            <a:pt x="44" y="119"/>
                            <a:pt x="46" y="113"/>
                          </a:cubicBezTo>
                          <a:cubicBezTo>
                            <a:pt x="55" y="82"/>
                            <a:pt x="72" y="16"/>
                            <a:pt x="38" y="9"/>
                          </a:cubicBezTo>
                          <a:cubicBezTo>
                            <a:pt x="0" y="0"/>
                            <a:pt x="13" y="77"/>
                            <a:pt x="31" y="114"/>
                          </a:cubicBezTo>
                          <a:close/>
                        </a:path>
                      </a:pathLst>
                    </a:custGeom>
                    <a:solidFill>
                      <a:srgbClr val="8379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 name="Freeform 4253">
                      <a:extLst>
                        <a:ext uri="{FF2B5EF4-FFF2-40B4-BE49-F238E27FC236}">
                          <a16:creationId xmlns:a16="http://schemas.microsoft.com/office/drawing/2014/main" id="{4C2C063F-2122-4A01-4163-316272B599AD}"/>
                        </a:ext>
                      </a:extLst>
                    </p:cNvPr>
                    <p:cNvSpPr>
                      <a:spLocks/>
                    </p:cNvSpPr>
                    <p:nvPr/>
                  </p:nvSpPr>
                  <p:spPr bwMode="auto">
                    <a:xfrm>
                      <a:off x="12963855" y="9804364"/>
                      <a:ext cx="95893" cy="1495842"/>
                    </a:xfrm>
                    <a:custGeom>
                      <a:avLst/>
                      <a:gdLst>
                        <a:gd name="T0" fmla="*/ 5 w 6"/>
                        <a:gd name="T1" fmla="*/ 90 h 90"/>
                        <a:gd name="T2" fmla="*/ 5 w 6"/>
                        <a:gd name="T3" fmla="*/ 90 h 90"/>
                        <a:gd name="T4" fmla="*/ 6 w 6"/>
                        <a:gd name="T5" fmla="*/ 89 h 90"/>
                        <a:gd name="T6" fmla="*/ 2 w 6"/>
                        <a:gd name="T7" fmla="*/ 1 h 90"/>
                        <a:gd name="T8" fmla="*/ 1 w 6"/>
                        <a:gd name="T9" fmla="*/ 0 h 90"/>
                        <a:gd name="T10" fmla="*/ 0 w 6"/>
                        <a:gd name="T11" fmla="*/ 1 h 90"/>
                        <a:gd name="T12" fmla="*/ 4 w 6"/>
                        <a:gd name="T13" fmla="*/ 89 h 90"/>
                        <a:gd name="T14" fmla="*/ 5 w 6"/>
                        <a:gd name="T15" fmla="*/ 90 h 9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90">
                          <a:moveTo>
                            <a:pt x="5" y="90"/>
                          </a:moveTo>
                          <a:cubicBezTo>
                            <a:pt x="5" y="90"/>
                            <a:pt x="5" y="90"/>
                            <a:pt x="5" y="90"/>
                          </a:cubicBezTo>
                          <a:cubicBezTo>
                            <a:pt x="5" y="90"/>
                            <a:pt x="6" y="89"/>
                            <a:pt x="6" y="89"/>
                          </a:cubicBezTo>
                          <a:cubicBezTo>
                            <a:pt x="2" y="1"/>
                            <a:pt x="2" y="1"/>
                            <a:pt x="2" y="1"/>
                          </a:cubicBezTo>
                          <a:cubicBezTo>
                            <a:pt x="2" y="1"/>
                            <a:pt x="2" y="0"/>
                            <a:pt x="1" y="0"/>
                          </a:cubicBezTo>
                          <a:cubicBezTo>
                            <a:pt x="0" y="0"/>
                            <a:pt x="0" y="1"/>
                            <a:pt x="0" y="1"/>
                          </a:cubicBezTo>
                          <a:cubicBezTo>
                            <a:pt x="4" y="89"/>
                            <a:pt x="4" y="89"/>
                            <a:pt x="4" y="89"/>
                          </a:cubicBezTo>
                          <a:cubicBezTo>
                            <a:pt x="4" y="89"/>
                            <a:pt x="4" y="90"/>
                            <a:pt x="5" y="90"/>
                          </a:cubicBezTo>
                          <a:close/>
                        </a:path>
                      </a:pathLst>
                    </a:custGeom>
                    <a:solidFill>
                      <a:srgbClr val="4B41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grpSp>
              <p:nvGrpSpPr>
                <p:cNvPr id="63" name="Group 62">
                  <a:extLst>
                    <a:ext uri="{FF2B5EF4-FFF2-40B4-BE49-F238E27FC236}">
                      <a16:creationId xmlns:a16="http://schemas.microsoft.com/office/drawing/2014/main" id="{C6398113-A93E-3E48-638C-7102AA718788}"/>
                    </a:ext>
                  </a:extLst>
                </p:cNvPr>
                <p:cNvGrpSpPr/>
                <p:nvPr/>
              </p:nvGrpSpPr>
              <p:grpSpPr>
                <a:xfrm rot="382393">
                  <a:off x="11964378" y="8619935"/>
                  <a:ext cx="1658571" cy="1704006"/>
                  <a:chOff x="11506364" y="10590632"/>
                  <a:chExt cx="1399962" cy="1438313"/>
                </a:xfrm>
              </p:grpSpPr>
              <p:sp>
                <p:nvSpPr>
                  <p:cNvPr id="68" name="Freeform 4245">
                    <a:extLst>
                      <a:ext uri="{FF2B5EF4-FFF2-40B4-BE49-F238E27FC236}">
                        <a16:creationId xmlns:a16="http://schemas.microsoft.com/office/drawing/2014/main" id="{6DE118C3-220B-ECD2-D182-28EB3A7E45A9}"/>
                      </a:ext>
                    </a:extLst>
                  </p:cNvPr>
                  <p:cNvSpPr>
                    <a:spLocks/>
                  </p:cNvSpPr>
                  <p:nvPr/>
                </p:nvSpPr>
                <p:spPr bwMode="auto">
                  <a:xfrm>
                    <a:off x="12580304" y="11434443"/>
                    <a:ext cx="326022" cy="517795"/>
                  </a:xfrm>
                  <a:custGeom>
                    <a:avLst/>
                    <a:gdLst>
                      <a:gd name="T0" fmla="*/ 18 w 20"/>
                      <a:gd name="T1" fmla="*/ 31 h 31"/>
                      <a:gd name="T2" fmla="*/ 19 w 20"/>
                      <a:gd name="T3" fmla="*/ 29 h 31"/>
                      <a:gd name="T4" fmla="*/ 3 w 20"/>
                      <a:gd name="T5" fmla="*/ 0 h 31"/>
                      <a:gd name="T6" fmla="*/ 1 w 20"/>
                      <a:gd name="T7" fmla="*/ 1 h 31"/>
                      <a:gd name="T8" fmla="*/ 1 w 20"/>
                      <a:gd name="T9" fmla="*/ 4 h 31"/>
                      <a:gd name="T10" fmla="*/ 9 w 20"/>
                      <a:gd name="T11" fmla="*/ 10 h 31"/>
                      <a:gd name="T12" fmla="*/ 16 w 20"/>
                      <a:gd name="T13" fmla="*/ 29 h 31"/>
                      <a:gd name="T14" fmla="*/ 17 w 20"/>
                      <a:gd name="T15" fmla="*/ 31 h 31"/>
                      <a:gd name="T16" fmla="*/ 18 w 20"/>
                      <a:gd name="T17"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31">
                        <a:moveTo>
                          <a:pt x="18" y="31"/>
                        </a:moveTo>
                        <a:cubicBezTo>
                          <a:pt x="19" y="31"/>
                          <a:pt x="19" y="30"/>
                          <a:pt x="19" y="29"/>
                        </a:cubicBezTo>
                        <a:cubicBezTo>
                          <a:pt x="20" y="9"/>
                          <a:pt x="4" y="1"/>
                          <a:pt x="3" y="0"/>
                        </a:cubicBezTo>
                        <a:cubicBezTo>
                          <a:pt x="2" y="0"/>
                          <a:pt x="1" y="0"/>
                          <a:pt x="1" y="1"/>
                        </a:cubicBezTo>
                        <a:cubicBezTo>
                          <a:pt x="0" y="2"/>
                          <a:pt x="0" y="3"/>
                          <a:pt x="1" y="4"/>
                        </a:cubicBezTo>
                        <a:cubicBezTo>
                          <a:pt x="1" y="4"/>
                          <a:pt x="5" y="6"/>
                          <a:pt x="9" y="10"/>
                        </a:cubicBezTo>
                        <a:cubicBezTo>
                          <a:pt x="13" y="16"/>
                          <a:pt x="16" y="22"/>
                          <a:pt x="16" y="29"/>
                        </a:cubicBezTo>
                        <a:cubicBezTo>
                          <a:pt x="16" y="30"/>
                          <a:pt x="16" y="31"/>
                          <a:pt x="17" y="31"/>
                        </a:cubicBezTo>
                        <a:lnTo>
                          <a:pt x="18" y="31"/>
                        </a:lnTo>
                        <a:close/>
                      </a:path>
                    </a:pathLst>
                  </a:custGeom>
                  <a:solidFill>
                    <a:srgbClr val="8379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 name="Freeform 4251">
                    <a:extLst>
                      <a:ext uri="{FF2B5EF4-FFF2-40B4-BE49-F238E27FC236}">
                        <a16:creationId xmlns:a16="http://schemas.microsoft.com/office/drawing/2014/main" id="{A47297B6-6F47-EBF6-A99B-8769D9DFA69D}"/>
                      </a:ext>
                    </a:extLst>
                  </p:cNvPr>
                  <p:cNvSpPr>
                    <a:spLocks/>
                  </p:cNvSpPr>
                  <p:nvPr/>
                </p:nvSpPr>
                <p:spPr bwMode="auto">
                  <a:xfrm>
                    <a:off x="11506364" y="10590632"/>
                    <a:ext cx="1361606" cy="1438313"/>
                  </a:xfrm>
                  <a:custGeom>
                    <a:avLst/>
                    <a:gdLst>
                      <a:gd name="T0" fmla="*/ 76 w 82"/>
                      <a:gd name="T1" fmla="*/ 62 h 87"/>
                      <a:gd name="T2" fmla="*/ 2 w 82"/>
                      <a:gd name="T3" fmla="*/ 9 h 87"/>
                      <a:gd name="T4" fmla="*/ 8 w 82"/>
                      <a:gd name="T5" fmla="*/ 1 h 87"/>
                      <a:gd name="T6" fmla="*/ 76 w 82"/>
                      <a:gd name="T7" fmla="*/ 62 h 87"/>
                    </a:gdLst>
                    <a:ahLst/>
                    <a:cxnLst>
                      <a:cxn ang="0">
                        <a:pos x="T0" y="T1"/>
                      </a:cxn>
                      <a:cxn ang="0">
                        <a:pos x="T2" y="T3"/>
                      </a:cxn>
                      <a:cxn ang="0">
                        <a:pos x="T4" y="T5"/>
                      </a:cxn>
                      <a:cxn ang="0">
                        <a:pos x="T6" y="T7"/>
                      </a:cxn>
                    </a:cxnLst>
                    <a:rect l="0" t="0" r="r" b="b"/>
                    <a:pathLst>
                      <a:path w="82" h="87">
                        <a:moveTo>
                          <a:pt x="76" y="62"/>
                        </a:moveTo>
                        <a:cubicBezTo>
                          <a:pt x="76" y="62"/>
                          <a:pt x="36" y="87"/>
                          <a:pt x="2" y="9"/>
                        </a:cubicBezTo>
                        <a:cubicBezTo>
                          <a:pt x="0" y="5"/>
                          <a:pt x="4" y="0"/>
                          <a:pt x="8" y="1"/>
                        </a:cubicBezTo>
                        <a:cubicBezTo>
                          <a:pt x="30" y="5"/>
                          <a:pt x="82" y="19"/>
                          <a:pt x="76" y="62"/>
                        </a:cubicBezTo>
                        <a:close/>
                      </a:path>
                    </a:pathLst>
                  </a:custGeom>
                  <a:solidFill>
                    <a:srgbClr val="8379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 name="Freeform 4254">
                    <a:extLst>
                      <a:ext uri="{FF2B5EF4-FFF2-40B4-BE49-F238E27FC236}">
                        <a16:creationId xmlns:a16="http://schemas.microsoft.com/office/drawing/2014/main" id="{11DB47D4-32CA-DEEE-CB48-78A848E3ED61}"/>
                      </a:ext>
                    </a:extLst>
                  </p:cNvPr>
                  <p:cNvSpPr>
                    <a:spLocks/>
                  </p:cNvSpPr>
                  <p:nvPr/>
                </p:nvSpPr>
                <p:spPr bwMode="auto">
                  <a:xfrm>
                    <a:off x="11947451" y="10935827"/>
                    <a:ext cx="824639" cy="690389"/>
                  </a:xfrm>
                  <a:custGeom>
                    <a:avLst/>
                    <a:gdLst>
                      <a:gd name="T0" fmla="*/ 49 w 50"/>
                      <a:gd name="T1" fmla="*/ 41 h 41"/>
                      <a:gd name="T2" fmla="*/ 50 w 50"/>
                      <a:gd name="T3" fmla="*/ 41 h 41"/>
                      <a:gd name="T4" fmla="*/ 50 w 50"/>
                      <a:gd name="T5" fmla="*/ 40 h 41"/>
                      <a:gd name="T6" fmla="*/ 1 w 50"/>
                      <a:gd name="T7" fmla="*/ 0 h 41"/>
                      <a:gd name="T8" fmla="*/ 0 w 50"/>
                      <a:gd name="T9" fmla="*/ 0 h 41"/>
                      <a:gd name="T10" fmla="*/ 0 w 50"/>
                      <a:gd name="T11" fmla="*/ 2 h 41"/>
                      <a:gd name="T12" fmla="*/ 49 w 50"/>
                      <a:gd name="T13" fmla="*/ 41 h 41"/>
                      <a:gd name="T14" fmla="*/ 49 w 50"/>
                      <a:gd name="T15" fmla="*/ 41 h 4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 h="41">
                        <a:moveTo>
                          <a:pt x="49" y="41"/>
                        </a:moveTo>
                        <a:cubicBezTo>
                          <a:pt x="50" y="41"/>
                          <a:pt x="50" y="41"/>
                          <a:pt x="50" y="41"/>
                        </a:cubicBezTo>
                        <a:cubicBezTo>
                          <a:pt x="50" y="41"/>
                          <a:pt x="50" y="40"/>
                          <a:pt x="50" y="40"/>
                        </a:cubicBezTo>
                        <a:cubicBezTo>
                          <a:pt x="1" y="0"/>
                          <a:pt x="1" y="0"/>
                          <a:pt x="1" y="0"/>
                        </a:cubicBezTo>
                        <a:cubicBezTo>
                          <a:pt x="1" y="0"/>
                          <a:pt x="0" y="0"/>
                          <a:pt x="0" y="0"/>
                        </a:cubicBezTo>
                        <a:cubicBezTo>
                          <a:pt x="0" y="1"/>
                          <a:pt x="0" y="1"/>
                          <a:pt x="0" y="2"/>
                        </a:cubicBezTo>
                        <a:cubicBezTo>
                          <a:pt x="49" y="41"/>
                          <a:pt x="49" y="41"/>
                          <a:pt x="49" y="41"/>
                        </a:cubicBezTo>
                        <a:cubicBezTo>
                          <a:pt x="49" y="41"/>
                          <a:pt x="49" y="41"/>
                          <a:pt x="49" y="41"/>
                        </a:cubicBezTo>
                        <a:close/>
                      </a:path>
                    </a:pathLst>
                  </a:custGeom>
                  <a:solidFill>
                    <a:srgbClr val="4B41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4" name="Group 63">
                  <a:extLst>
                    <a:ext uri="{FF2B5EF4-FFF2-40B4-BE49-F238E27FC236}">
                      <a16:creationId xmlns:a16="http://schemas.microsoft.com/office/drawing/2014/main" id="{1589E3FD-B1D3-DEE2-7D6F-7AD44DEB7186}"/>
                    </a:ext>
                  </a:extLst>
                </p:cNvPr>
                <p:cNvGrpSpPr/>
                <p:nvPr/>
              </p:nvGrpSpPr>
              <p:grpSpPr>
                <a:xfrm>
                  <a:off x="13265290" y="10227467"/>
                  <a:ext cx="877747" cy="2486164"/>
                  <a:chOff x="12854791" y="10175948"/>
                  <a:chExt cx="1649264" cy="2486164"/>
                </a:xfrm>
              </p:grpSpPr>
              <p:sp>
                <p:nvSpPr>
                  <p:cNvPr id="65" name="Freeform 4255">
                    <a:extLst>
                      <a:ext uri="{FF2B5EF4-FFF2-40B4-BE49-F238E27FC236}">
                        <a16:creationId xmlns:a16="http://schemas.microsoft.com/office/drawing/2014/main" id="{EF58A3E2-C09E-BCB9-0359-C4224668343D}"/>
                      </a:ext>
                    </a:extLst>
                  </p:cNvPr>
                  <p:cNvSpPr>
                    <a:spLocks/>
                  </p:cNvSpPr>
                  <p:nvPr/>
                </p:nvSpPr>
                <p:spPr bwMode="auto">
                  <a:xfrm>
                    <a:off x="12854791" y="10175948"/>
                    <a:ext cx="1649264" cy="2486164"/>
                  </a:xfrm>
                  <a:custGeom>
                    <a:avLst/>
                    <a:gdLst>
                      <a:gd name="T0" fmla="*/ 0 w 99"/>
                      <a:gd name="T1" fmla="*/ 0 h 65"/>
                      <a:gd name="T2" fmla="*/ 3 w 99"/>
                      <a:gd name="T3" fmla="*/ 13 h 65"/>
                      <a:gd name="T4" fmla="*/ 4 w 99"/>
                      <a:gd name="T5" fmla="*/ 17 h 65"/>
                      <a:gd name="T6" fmla="*/ 6 w 99"/>
                      <a:gd name="T7" fmla="*/ 25 h 65"/>
                      <a:gd name="T8" fmla="*/ 7 w 99"/>
                      <a:gd name="T9" fmla="*/ 29 h 65"/>
                      <a:gd name="T10" fmla="*/ 13 w 99"/>
                      <a:gd name="T11" fmla="*/ 60 h 65"/>
                      <a:gd name="T12" fmla="*/ 20 w 99"/>
                      <a:gd name="T13" fmla="*/ 65 h 65"/>
                      <a:gd name="T14" fmla="*/ 79 w 99"/>
                      <a:gd name="T15" fmla="*/ 65 h 65"/>
                      <a:gd name="T16" fmla="*/ 86 w 99"/>
                      <a:gd name="T17" fmla="*/ 60 h 65"/>
                      <a:gd name="T18" fmla="*/ 93 w 99"/>
                      <a:gd name="T19" fmla="*/ 29 h 65"/>
                      <a:gd name="T20" fmla="*/ 94 w 99"/>
                      <a:gd name="T21" fmla="*/ 25 h 65"/>
                      <a:gd name="T22" fmla="*/ 96 w 99"/>
                      <a:gd name="T23" fmla="*/ 17 h 65"/>
                      <a:gd name="T24" fmla="*/ 97 w 99"/>
                      <a:gd name="T25" fmla="*/ 13 h 65"/>
                      <a:gd name="T26" fmla="*/ 99 w 99"/>
                      <a:gd name="T27" fmla="*/ 0 h 65"/>
                      <a:gd name="T28" fmla="*/ 0 w 99"/>
                      <a:gd name="T29" fmla="*/ 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9" h="65">
                        <a:moveTo>
                          <a:pt x="0" y="0"/>
                        </a:moveTo>
                        <a:cubicBezTo>
                          <a:pt x="3" y="13"/>
                          <a:pt x="3" y="13"/>
                          <a:pt x="3" y="13"/>
                        </a:cubicBezTo>
                        <a:cubicBezTo>
                          <a:pt x="4" y="17"/>
                          <a:pt x="4" y="17"/>
                          <a:pt x="4" y="17"/>
                        </a:cubicBezTo>
                        <a:cubicBezTo>
                          <a:pt x="6" y="25"/>
                          <a:pt x="6" y="25"/>
                          <a:pt x="6" y="25"/>
                        </a:cubicBezTo>
                        <a:cubicBezTo>
                          <a:pt x="7" y="29"/>
                          <a:pt x="7" y="29"/>
                          <a:pt x="7" y="29"/>
                        </a:cubicBezTo>
                        <a:cubicBezTo>
                          <a:pt x="13" y="60"/>
                          <a:pt x="13" y="60"/>
                          <a:pt x="13" y="60"/>
                        </a:cubicBezTo>
                        <a:cubicBezTo>
                          <a:pt x="14" y="63"/>
                          <a:pt x="17" y="65"/>
                          <a:pt x="20" y="65"/>
                        </a:cubicBezTo>
                        <a:cubicBezTo>
                          <a:pt x="79" y="65"/>
                          <a:pt x="79" y="65"/>
                          <a:pt x="79" y="65"/>
                        </a:cubicBezTo>
                        <a:cubicBezTo>
                          <a:pt x="83" y="65"/>
                          <a:pt x="86" y="63"/>
                          <a:pt x="86" y="60"/>
                        </a:cubicBezTo>
                        <a:cubicBezTo>
                          <a:pt x="93" y="29"/>
                          <a:pt x="93" y="29"/>
                          <a:pt x="93" y="29"/>
                        </a:cubicBezTo>
                        <a:cubicBezTo>
                          <a:pt x="94" y="25"/>
                          <a:pt x="94" y="25"/>
                          <a:pt x="94" y="25"/>
                        </a:cubicBezTo>
                        <a:cubicBezTo>
                          <a:pt x="96" y="17"/>
                          <a:pt x="96" y="17"/>
                          <a:pt x="96" y="17"/>
                        </a:cubicBezTo>
                        <a:cubicBezTo>
                          <a:pt x="97" y="13"/>
                          <a:pt x="97" y="13"/>
                          <a:pt x="97" y="13"/>
                        </a:cubicBezTo>
                        <a:cubicBezTo>
                          <a:pt x="99" y="0"/>
                          <a:pt x="99" y="0"/>
                          <a:pt x="99" y="0"/>
                        </a:cubicBezTo>
                        <a:lnTo>
                          <a:pt x="0" y="0"/>
                        </a:lnTo>
                        <a:close/>
                      </a:path>
                    </a:pathLst>
                  </a:custGeom>
                  <a:solidFill>
                    <a:srgbClr val="A0AB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 name="Freeform 4256">
                    <a:extLst>
                      <a:ext uri="{FF2B5EF4-FFF2-40B4-BE49-F238E27FC236}">
                        <a16:creationId xmlns:a16="http://schemas.microsoft.com/office/drawing/2014/main" id="{0DF66E17-D20F-7CF0-AFEE-3A2FEEA34A4C}"/>
                      </a:ext>
                    </a:extLst>
                  </p:cNvPr>
                  <p:cNvSpPr>
                    <a:spLocks/>
                  </p:cNvSpPr>
                  <p:nvPr/>
                </p:nvSpPr>
                <p:spPr bwMode="auto">
                  <a:xfrm>
                    <a:off x="12919627" y="10365889"/>
                    <a:ext cx="1572550" cy="76708"/>
                  </a:xfrm>
                  <a:custGeom>
                    <a:avLst/>
                    <a:gdLst>
                      <a:gd name="T0" fmla="*/ 0 w 82"/>
                      <a:gd name="T1" fmla="*/ 0 h 4"/>
                      <a:gd name="T2" fmla="*/ 1 w 82"/>
                      <a:gd name="T3" fmla="*/ 4 h 4"/>
                      <a:gd name="T4" fmla="*/ 81 w 82"/>
                      <a:gd name="T5" fmla="*/ 4 h 4"/>
                      <a:gd name="T6" fmla="*/ 82 w 82"/>
                      <a:gd name="T7" fmla="*/ 0 h 4"/>
                      <a:gd name="T8" fmla="*/ 0 w 82"/>
                      <a:gd name="T9" fmla="*/ 0 h 4"/>
                    </a:gdLst>
                    <a:ahLst/>
                    <a:cxnLst>
                      <a:cxn ang="0">
                        <a:pos x="T0" y="T1"/>
                      </a:cxn>
                      <a:cxn ang="0">
                        <a:pos x="T2" y="T3"/>
                      </a:cxn>
                      <a:cxn ang="0">
                        <a:pos x="T4" y="T5"/>
                      </a:cxn>
                      <a:cxn ang="0">
                        <a:pos x="T6" y="T7"/>
                      </a:cxn>
                      <a:cxn ang="0">
                        <a:pos x="T8" y="T9"/>
                      </a:cxn>
                    </a:cxnLst>
                    <a:rect l="0" t="0" r="r" b="b"/>
                    <a:pathLst>
                      <a:path w="82" h="4">
                        <a:moveTo>
                          <a:pt x="0" y="0"/>
                        </a:moveTo>
                        <a:lnTo>
                          <a:pt x="1" y="4"/>
                        </a:lnTo>
                        <a:lnTo>
                          <a:pt x="81" y="4"/>
                        </a:lnTo>
                        <a:lnTo>
                          <a:pt x="82" y="0"/>
                        </a:lnTo>
                        <a:lnTo>
                          <a:pt x="0" y="0"/>
                        </a:lnTo>
                        <a:close/>
                      </a:path>
                    </a:pathLst>
                  </a:custGeom>
                  <a:solidFill>
                    <a:srgbClr val="8D97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 name="Freeform 4257">
                    <a:extLst>
                      <a:ext uri="{FF2B5EF4-FFF2-40B4-BE49-F238E27FC236}">
                        <a16:creationId xmlns:a16="http://schemas.microsoft.com/office/drawing/2014/main" id="{79646C91-0520-E12D-74F5-790C9F8CD529}"/>
                      </a:ext>
                    </a:extLst>
                  </p:cNvPr>
                  <p:cNvSpPr>
                    <a:spLocks/>
                  </p:cNvSpPr>
                  <p:nvPr/>
                </p:nvSpPr>
                <p:spPr bwMode="auto">
                  <a:xfrm>
                    <a:off x="12950678" y="10597849"/>
                    <a:ext cx="1476670" cy="57536"/>
                  </a:xfrm>
                  <a:custGeom>
                    <a:avLst/>
                    <a:gdLst>
                      <a:gd name="T0" fmla="*/ 0 w 77"/>
                      <a:gd name="T1" fmla="*/ 0 h 3"/>
                      <a:gd name="T2" fmla="*/ 1 w 77"/>
                      <a:gd name="T3" fmla="*/ 3 h 3"/>
                      <a:gd name="T4" fmla="*/ 76 w 77"/>
                      <a:gd name="T5" fmla="*/ 3 h 3"/>
                      <a:gd name="T6" fmla="*/ 77 w 77"/>
                      <a:gd name="T7" fmla="*/ 0 h 3"/>
                      <a:gd name="T8" fmla="*/ 0 w 77"/>
                      <a:gd name="T9" fmla="*/ 0 h 3"/>
                    </a:gdLst>
                    <a:ahLst/>
                    <a:cxnLst>
                      <a:cxn ang="0">
                        <a:pos x="T0" y="T1"/>
                      </a:cxn>
                      <a:cxn ang="0">
                        <a:pos x="T2" y="T3"/>
                      </a:cxn>
                      <a:cxn ang="0">
                        <a:pos x="T4" y="T5"/>
                      </a:cxn>
                      <a:cxn ang="0">
                        <a:pos x="T6" y="T7"/>
                      </a:cxn>
                      <a:cxn ang="0">
                        <a:pos x="T8" y="T9"/>
                      </a:cxn>
                    </a:cxnLst>
                    <a:rect l="0" t="0" r="r" b="b"/>
                    <a:pathLst>
                      <a:path w="77" h="3">
                        <a:moveTo>
                          <a:pt x="0" y="0"/>
                        </a:moveTo>
                        <a:lnTo>
                          <a:pt x="1" y="3"/>
                        </a:lnTo>
                        <a:lnTo>
                          <a:pt x="76" y="3"/>
                        </a:lnTo>
                        <a:lnTo>
                          <a:pt x="77" y="0"/>
                        </a:lnTo>
                        <a:lnTo>
                          <a:pt x="0" y="0"/>
                        </a:lnTo>
                        <a:close/>
                      </a:path>
                    </a:pathLst>
                  </a:custGeom>
                  <a:solidFill>
                    <a:srgbClr val="8D97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
            <p:nvSpPr>
              <p:cNvPr id="60" name="Freeform 4254">
                <a:extLst>
                  <a:ext uri="{FF2B5EF4-FFF2-40B4-BE49-F238E27FC236}">
                    <a16:creationId xmlns:a16="http://schemas.microsoft.com/office/drawing/2014/main" id="{D75DAAE4-097A-0988-B5FB-97F6EB4FC235}"/>
                  </a:ext>
                </a:extLst>
              </p:cNvPr>
              <p:cNvSpPr>
                <a:spLocks/>
              </p:cNvSpPr>
              <p:nvPr/>
            </p:nvSpPr>
            <p:spPr bwMode="auto">
              <a:xfrm rot="382393" flipH="1">
                <a:off x="-1725353" y="7930637"/>
                <a:ext cx="654860" cy="932454"/>
              </a:xfrm>
              <a:custGeom>
                <a:avLst/>
                <a:gdLst>
                  <a:gd name="T0" fmla="*/ 49 w 50"/>
                  <a:gd name="T1" fmla="*/ 41 h 41"/>
                  <a:gd name="T2" fmla="*/ 50 w 50"/>
                  <a:gd name="T3" fmla="*/ 41 h 41"/>
                  <a:gd name="T4" fmla="*/ 50 w 50"/>
                  <a:gd name="T5" fmla="*/ 40 h 41"/>
                  <a:gd name="T6" fmla="*/ 1 w 50"/>
                  <a:gd name="T7" fmla="*/ 0 h 41"/>
                  <a:gd name="T8" fmla="*/ 0 w 50"/>
                  <a:gd name="T9" fmla="*/ 0 h 41"/>
                  <a:gd name="T10" fmla="*/ 0 w 50"/>
                  <a:gd name="T11" fmla="*/ 2 h 41"/>
                  <a:gd name="T12" fmla="*/ 49 w 50"/>
                  <a:gd name="T13" fmla="*/ 41 h 41"/>
                  <a:gd name="T14" fmla="*/ 49 w 50"/>
                  <a:gd name="T15" fmla="*/ 41 h 4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 h="41">
                    <a:moveTo>
                      <a:pt x="49" y="41"/>
                    </a:moveTo>
                    <a:cubicBezTo>
                      <a:pt x="50" y="41"/>
                      <a:pt x="50" y="41"/>
                      <a:pt x="50" y="41"/>
                    </a:cubicBezTo>
                    <a:cubicBezTo>
                      <a:pt x="50" y="41"/>
                      <a:pt x="50" y="40"/>
                      <a:pt x="50" y="40"/>
                    </a:cubicBezTo>
                    <a:cubicBezTo>
                      <a:pt x="1" y="0"/>
                      <a:pt x="1" y="0"/>
                      <a:pt x="1" y="0"/>
                    </a:cubicBezTo>
                    <a:cubicBezTo>
                      <a:pt x="1" y="0"/>
                      <a:pt x="0" y="0"/>
                      <a:pt x="0" y="0"/>
                    </a:cubicBezTo>
                    <a:cubicBezTo>
                      <a:pt x="0" y="1"/>
                      <a:pt x="0" y="1"/>
                      <a:pt x="0" y="2"/>
                    </a:cubicBezTo>
                    <a:cubicBezTo>
                      <a:pt x="49" y="41"/>
                      <a:pt x="49" y="41"/>
                      <a:pt x="49" y="41"/>
                    </a:cubicBezTo>
                    <a:cubicBezTo>
                      <a:pt x="49" y="41"/>
                      <a:pt x="49" y="41"/>
                      <a:pt x="49" y="41"/>
                    </a:cubicBezTo>
                    <a:close/>
                  </a:path>
                </a:pathLst>
              </a:custGeom>
              <a:solidFill>
                <a:srgbClr val="837847"/>
              </a:solidFill>
              <a:ln>
                <a:noFill/>
              </a:ln>
            </p:spPr>
            <p:txBody>
              <a:bodyPr vert="horz" wrap="square" lIns="91440" tIns="45720" rIns="91440" bIns="45720" numCol="1" anchor="t" anchorCtr="0" compatLnSpc="1">
                <a:prstTxWarp prst="textNoShape">
                  <a:avLst/>
                </a:prstTxWarp>
              </a:bodyPr>
              <a:lstStyle/>
              <a:p>
                <a:endParaRPr lang="en-US"/>
              </a:p>
            </p:txBody>
          </p:sp>
        </p:grpSp>
        <p:sp>
          <p:nvSpPr>
            <p:cNvPr id="9" name="Freeform 81599">
              <a:extLst>
                <a:ext uri="{FF2B5EF4-FFF2-40B4-BE49-F238E27FC236}">
                  <a16:creationId xmlns:a16="http://schemas.microsoft.com/office/drawing/2014/main" id="{D9C35A3D-BF26-DFA9-C9CF-855C246928C1}"/>
                </a:ext>
              </a:extLst>
            </p:cNvPr>
            <p:cNvSpPr>
              <a:spLocks/>
            </p:cNvSpPr>
            <p:nvPr/>
          </p:nvSpPr>
          <p:spPr bwMode="auto">
            <a:xfrm>
              <a:off x="6044966" y="6397884"/>
              <a:ext cx="1465392" cy="1494700"/>
            </a:xfrm>
            <a:custGeom>
              <a:avLst/>
              <a:gdLst>
                <a:gd name="T0" fmla="*/ 28 w 38"/>
                <a:gd name="T1" fmla="*/ 39 h 39"/>
                <a:gd name="T2" fmla="*/ 0 w 38"/>
                <a:gd name="T3" fmla="*/ 24 h 39"/>
                <a:gd name="T4" fmla="*/ 4 w 38"/>
                <a:gd name="T5" fmla="*/ 16 h 39"/>
                <a:gd name="T6" fmla="*/ 13 w 38"/>
                <a:gd name="T7" fmla="*/ 0 h 39"/>
                <a:gd name="T8" fmla="*/ 38 w 38"/>
                <a:gd name="T9" fmla="*/ 7 h 39"/>
                <a:gd name="T10" fmla="*/ 28 w 38"/>
                <a:gd name="T11" fmla="*/ 39 h 39"/>
              </a:gdLst>
              <a:ahLst/>
              <a:cxnLst>
                <a:cxn ang="0">
                  <a:pos x="T0" y="T1"/>
                </a:cxn>
                <a:cxn ang="0">
                  <a:pos x="T2" y="T3"/>
                </a:cxn>
                <a:cxn ang="0">
                  <a:pos x="T4" y="T5"/>
                </a:cxn>
                <a:cxn ang="0">
                  <a:pos x="T6" y="T7"/>
                </a:cxn>
                <a:cxn ang="0">
                  <a:pos x="T8" y="T9"/>
                </a:cxn>
                <a:cxn ang="0">
                  <a:pos x="T10" y="T11"/>
                </a:cxn>
              </a:cxnLst>
              <a:rect l="0" t="0" r="r" b="b"/>
              <a:pathLst>
                <a:path w="38" h="39">
                  <a:moveTo>
                    <a:pt x="28" y="39"/>
                  </a:moveTo>
                  <a:cubicBezTo>
                    <a:pt x="18" y="36"/>
                    <a:pt x="8" y="31"/>
                    <a:pt x="0" y="24"/>
                  </a:cubicBezTo>
                  <a:cubicBezTo>
                    <a:pt x="1" y="21"/>
                    <a:pt x="3" y="19"/>
                    <a:pt x="4" y="16"/>
                  </a:cubicBezTo>
                  <a:cubicBezTo>
                    <a:pt x="5" y="14"/>
                    <a:pt x="12" y="0"/>
                    <a:pt x="13" y="0"/>
                  </a:cubicBezTo>
                  <a:cubicBezTo>
                    <a:pt x="21" y="3"/>
                    <a:pt x="30" y="5"/>
                    <a:pt x="38" y="7"/>
                  </a:cubicBezTo>
                  <a:cubicBezTo>
                    <a:pt x="35" y="18"/>
                    <a:pt x="31" y="29"/>
                    <a:pt x="28" y="39"/>
                  </a:cubicBezTo>
                  <a:close/>
                </a:path>
              </a:pathLst>
            </a:custGeom>
            <a:solidFill>
              <a:srgbClr val="F2A6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 name="Freeform 81600">
              <a:extLst>
                <a:ext uri="{FF2B5EF4-FFF2-40B4-BE49-F238E27FC236}">
                  <a16:creationId xmlns:a16="http://schemas.microsoft.com/office/drawing/2014/main" id="{729DD60E-2196-D1FC-597C-56E80752EE26}"/>
                </a:ext>
              </a:extLst>
            </p:cNvPr>
            <p:cNvSpPr>
              <a:spLocks/>
            </p:cNvSpPr>
            <p:nvPr/>
          </p:nvSpPr>
          <p:spPr bwMode="auto">
            <a:xfrm>
              <a:off x="1719100" y="7371933"/>
              <a:ext cx="7063187" cy="3780708"/>
            </a:xfrm>
            <a:custGeom>
              <a:avLst/>
              <a:gdLst>
                <a:gd name="T0" fmla="*/ 174 w 185"/>
                <a:gd name="T1" fmla="*/ 47 h 99"/>
                <a:gd name="T2" fmla="*/ 152 w 185"/>
                <a:gd name="T3" fmla="*/ 27 h 99"/>
                <a:gd name="T4" fmla="*/ 134 w 185"/>
                <a:gd name="T5" fmla="*/ 31 h 99"/>
                <a:gd name="T6" fmla="*/ 94 w 185"/>
                <a:gd name="T7" fmla="*/ 3 h 99"/>
                <a:gd name="T8" fmla="*/ 66 w 185"/>
                <a:gd name="T9" fmla="*/ 1 h 99"/>
                <a:gd name="T10" fmla="*/ 39 w 185"/>
                <a:gd name="T11" fmla="*/ 14 h 99"/>
                <a:gd name="T12" fmla="*/ 6 w 185"/>
                <a:gd name="T13" fmla="*/ 73 h 99"/>
                <a:gd name="T14" fmla="*/ 22 w 185"/>
                <a:gd name="T15" fmla="*/ 99 h 99"/>
                <a:gd name="T16" fmla="*/ 181 w 185"/>
                <a:gd name="T17" fmla="*/ 99 h 99"/>
                <a:gd name="T18" fmla="*/ 184 w 185"/>
                <a:gd name="T19" fmla="*/ 77 h 99"/>
                <a:gd name="T20" fmla="*/ 174 w 185"/>
                <a:gd name="T21" fmla="*/ 47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5" h="99">
                  <a:moveTo>
                    <a:pt x="174" y="47"/>
                  </a:moveTo>
                  <a:cubicBezTo>
                    <a:pt x="169" y="38"/>
                    <a:pt x="161" y="32"/>
                    <a:pt x="152" y="27"/>
                  </a:cubicBezTo>
                  <a:cubicBezTo>
                    <a:pt x="147" y="30"/>
                    <a:pt x="141" y="31"/>
                    <a:pt x="134" y="31"/>
                  </a:cubicBezTo>
                  <a:cubicBezTo>
                    <a:pt x="116" y="31"/>
                    <a:pt x="100" y="19"/>
                    <a:pt x="94" y="3"/>
                  </a:cubicBezTo>
                  <a:cubicBezTo>
                    <a:pt x="84" y="1"/>
                    <a:pt x="75" y="0"/>
                    <a:pt x="66" y="1"/>
                  </a:cubicBezTo>
                  <a:cubicBezTo>
                    <a:pt x="56" y="2"/>
                    <a:pt x="46" y="7"/>
                    <a:pt x="39" y="14"/>
                  </a:cubicBezTo>
                  <a:cubicBezTo>
                    <a:pt x="6" y="73"/>
                    <a:pt x="6" y="73"/>
                    <a:pt x="6" y="73"/>
                  </a:cubicBezTo>
                  <a:cubicBezTo>
                    <a:pt x="0" y="85"/>
                    <a:pt x="8" y="99"/>
                    <a:pt x="22" y="99"/>
                  </a:cubicBezTo>
                  <a:cubicBezTo>
                    <a:pt x="181" y="99"/>
                    <a:pt x="181" y="99"/>
                    <a:pt x="181" y="99"/>
                  </a:cubicBezTo>
                  <a:cubicBezTo>
                    <a:pt x="183" y="92"/>
                    <a:pt x="184" y="84"/>
                    <a:pt x="184" y="77"/>
                  </a:cubicBezTo>
                  <a:cubicBezTo>
                    <a:pt x="185" y="66"/>
                    <a:pt x="179" y="56"/>
                    <a:pt x="174" y="47"/>
                  </a:cubicBezTo>
                  <a:close/>
                </a:path>
              </a:pathLst>
            </a:custGeom>
            <a:solidFill>
              <a:srgbClr val="24B58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 name="Freeform 81673">
              <a:extLst>
                <a:ext uri="{FF2B5EF4-FFF2-40B4-BE49-F238E27FC236}">
                  <a16:creationId xmlns:a16="http://schemas.microsoft.com/office/drawing/2014/main" id="{41D00210-ED2B-ED44-05B6-374F8C62EC67}"/>
                </a:ext>
              </a:extLst>
            </p:cNvPr>
            <p:cNvSpPr>
              <a:spLocks/>
            </p:cNvSpPr>
            <p:nvPr/>
          </p:nvSpPr>
          <p:spPr bwMode="auto">
            <a:xfrm>
              <a:off x="2832810" y="9247643"/>
              <a:ext cx="937849" cy="1905011"/>
            </a:xfrm>
            <a:custGeom>
              <a:avLst/>
              <a:gdLst>
                <a:gd name="T0" fmla="*/ 32 w 32"/>
                <a:gd name="T1" fmla="*/ 0 h 65"/>
                <a:gd name="T2" fmla="*/ 21 w 32"/>
                <a:gd name="T3" fmla="*/ 65 h 65"/>
                <a:gd name="T4" fmla="*/ 0 w 32"/>
                <a:gd name="T5" fmla="*/ 65 h 65"/>
                <a:gd name="T6" fmla="*/ 32 w 32"/>
                <a:gd name="T7" fmla="*/ 0 h 65"/>
              </a:gdLst>
              <a:ahLst/>
              <a:cxnLst>
                <a:cxn ang="0">
                  <a:pos x="T0" y="T1"/>
                </a:cxn>
                <a:cxn ang="0">
                  <a:pos x="T2" y="T3"/>
                </a:cxn>
                <a:cxn ang="0">
                  <a:pos x="T4" y="T5"/>
                </a:cxn>
                <a:cxn ang="0">
                  <a:pos x="T6" y="T7"/>
                </a:cxn>
              </a:cxnLst>
              <a:rect l="0" t="0" r="r" b="b"/>
              <a:pathLst>
                <a:path w="32" h="65">
                  <a:moveTo>
                    <a:pt x="32" y="0"/>
                  </a:moveTo>
                  <a:lnTo>
                    <a:pt x="21" y="65"/>
                  </a:lnTo>
                  <a:lnTo>
                    <a:pt x="0" y="65"/>
                  </a:lnTo>
                  <a:lnTo>
                    <a:pt x="32" y="0"/>
                  </a:lnTo>
                  <a:close/>
                </a:path>
              </a:pathLst>
            </a:custGeom>
            <a:solidFill>
              <a:srgbClr val="159E7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 name="Freeform 81674">
              <a:extLst>
                <a:ext uri="{FF2B5EF4-FFF2-40B4-BE49-F238E27FC236}">
                  <a16:creationId xmlns:a16="http://schemas.microsoft.com/office/drawing/2014/main" id="{CFEFCDA2-043B-9100-5CAD-900882E9019F}"/>
                </a:ext>
              </a:extLst>
            </p:cNvPr>
            <p:cNvSpPr>
              <a:spLocks/>
            </p:cNvSpPr>
            <p:nvPr/>
          </p:nvSpPr>
          <p:spPr bwMode="auto">
            <a:xfrm>
              <a:off x="2129422" y="10771651"/>
              <a:ext cx="2139471" cy="1318851"/>
            </a:xfrm>
            <a:custGeom>
              <a:avLst/>
              <a:gdLst>
                <a:gd name="T0" fmla="*/ 32 w 56"/>
                <a:gd name="T1" fmla="*/ 32 h 34"/>
                <a:gd name="T2" fmla="*/ 32 w 56"/>
                <a:gd name="T3" fmla="*/ 31 h 34"/>
                <a:gd name="T4" fmla="*/ 31 w 56"/>
                <a:gd name="T5" fmla="*/ 32 h 34"/>
                <a:gd name="T6" fmla="*/ 31 w 56"/>
                <a:gd name="T7" fmla="*/ 32 h 34"/>
                <a:gd name="T8" fmla="*/ 28 w 56"/>
                <a:gd name="T9" fmla="*/ 34 h 34"/>
                <a:gd name="T10" fmla="*/ 25 w 56"/>
                <a:gd name="T11" fmla="*/ 33 h 34"/>
                <a:gd name="T12" fmla="*/ 23 w 56"/>
                <a:gd name="T13" fmla="*/ 33 h 34"/>
                <a:gd name="T14" fmla="*/ 19 w 56"/>
                <a:gd name="T15" fmla="*/ 31 h 34"/>
                <a:gd name="T16" fmla="*/ 19 w 56"/>
                <a:gd name="T17" fmla="*/ 30 h 34"/>
                <a:gd name="T18" fmla="*/ 17 w 56"/>
                <a:gd name="T19" fmla="*/ 30 h 34"/>
                <a:gd name="T20" fmla="*/ 15 w 56"/>
                <a:gd name="T21" fmla="*/ 29 h 34"/>
                <a:gd name="T22" fmla="*/ 15 w 56"/>
                <a:gd name="T23" fmla="*/ 26 h 34"/>
                <a:gd name="T24" fmla="*/ 15 w 56"/>
                <a:gd name="T25" fmla="*/ 22 h 34"/>
                <a:gd name="T26" fmla="*/ 11 w 56"/>
                <a:gd name="T27" fmla="*/ 19 h 34"/>
                <a:gd name="T28" fmla="*/ 2 w 56"/>
                <a:gd name="T29" fmla="*/ 8 h 34"/>
                <a:gd name="T30" fmla="*/ 30 w 56"/>
                <a:gd name="T31" fmla="*/ 2 h 34"/>
                <a:gd name="T32" fmla="*/ 37 w 56"/>
                <a:gd name="T33" fmla="*/ 4 h 34"/>
                <a:gd name="T34" fmla="*/ 43 w 56"/>
                <a:gd name="T35" fmla="*/ 7 h 34"/>
                <a:gd name="T36" fmla="*/ 47 w 56"/>
                <a:gd name="T37" fmla="*/ 10 h 34"/>
                <a:gd name="T38" fmla="*/ 50 w 56"/>
                <a:gd name="T39" fmla="*/ 17 h 34"/>
                <a:gd name="T40" fmla="*/ 55 w 56"/>
                <a:gd name="T41" fmla="*/ 29 h 34"/>
                <a:gd name="T42" fmla="*/ 53 w 56"/>
                <a:gd name="T43" fmla="*/ 32 h 34"/>
                <a:gd name="T44" fmla="*/ 49 w 56"/>
                <a:gd name="T45" fmla="*/ 30 h 34"/>
                <a:gd name="T46" fmla="*/ 40 w 56"/>
                <a:gd name="T47" fmla="*/ 15 h 34"/>
                <a:gd name="T48" fmla="*/ 38 w 56"/>
                <a:gd name="T49" fmla="*/ 31 h 34"/>
                <a:gd name="T50" fmla="*/ 38 w 56"/>
                <a:gd name="T51" fmla="*/ 32 h 34"/>
                <a:gd name="T52" fmla="*/ 35 w 56"/>
                <a:gd name="T53" fmla="*/ 34 h 34"/>
                <a:gd name="T54" fmla="*/ 32 w 56"/>
                <a:gd name="T55" fmla="*/ 32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6" h="34">
                  <a:moveTo>
                    <a:pt x="32" y="32"/>
                  </a:moveTo>
                  <a:cubicBezTo>
                    <a:pt x="32" y="31"/>
                    <a:pt x="32" y="31"/>
                    <a:pt x="32" y="31"/>
                  </a:cubicBezTo>
                  <a:cubicBezTo>
                    <a:pt x="31" y="32"/>
                    <a:pt x="31" y="32"/>
                    <a:pt x="31" y="32"/>
                  </a:cubicBezTo>
                  <a:cubicBezTo>
                    <a:pt x="31" y="32"/>
                    <a:pt x="31" y="32"/>
                    <a:pt x="31" y="32"/>
                  </a:cubicBezTo>
                  <a:cubicBezTo>
                    <a:pt x="31" y="33"/>
                    <a:pt x="30" y="34"/>
                    <a:pt x="28" y="34"/>
                  </a:cubicBezTo>
                  <a:cubicBezTo>
                    <a:pt x="27" y="34"/>
                    <a:pt x="25" y="34"/>
                    <a:pt x="25" y="33"/>
                  </a:cubicBezTo>
                  <a:cubicBezTo>
                    <a:pt x="24" y="33"/>
                    <a:pt x="23" y="33"/>
                    <a:pt x="23" y="33"/>
                  </a:cubicBezTo>
                  <a:cubicBezTo>
                    <a:pt x="21" y="33"/>
                    <a:pt x="19" y="32"/>
                    <a:pt x="19" y="31"/>
                  </a:cubicBezTo>
                  <a:cubicBezTo>
                    <a:pt x="19" y="30"/>
                    <a:pt x="19" y="30"/>
                    <a:pt x="19" y="30"/>
                  </a:cubicBezTo>
                  <a:cubicBezTo>
                    <a:pt x="19" y="30"/>
                    <a:pt x="18" y="30"/>
                    <a:pt x="17" y="30"/>
                  </a:cubicBezTo>
                  <a:cubicBezTo>
                    <a:pt x="16" y="30"/>
                    <a:pt x="15" y="30"/>
                    <a:pt x="15" y="29"/>
                  </a:cubicBezTo>
                  <a:cubicBezTo>
                    <a:pt x="15" y="26"/>
                    <a:pt x="15" y="26"/>
                    <a:pt x="15" y="26"/>
                  </a:cubicBezTo>
                  <a:cubicBezTo>
                    <a:pt x="15" y="22"/>
                    <a:pt x="15" y="22"/>
                    <a:pt x="15" y="22"/>
                  </a:cubicBezTo>
                  <a:cubicBezTo>
                    <a:pt x="11" y="19"/>
                    <a:pt x="11" y="19"/>
                    <a:pt x="11" y="19"/>
                  </a:cubicBezTo>
                  <a:cubicBezTo>
                    <a:pt x="8" y="16"/>
                    <a:pt x="0" y="12"/>
                    <a:pt x="2" y="8"/>
                  </a:cubicBezTo>
                  <a:cubicBezTo>
                    <a:pt x="4" y="0"/>
                    <a:pt x="22" y="0"/>
                    <a:pt x="30" y="2"/>
                  </a:cubicBezTo>
                  <a:cubicBezTo>
                    <a:pt x="37" y="4"/>
                    <a:pt x="37" y="4"/>
                    <a:pt x="37" y="4"/>
                  </a:cubicBezTo>
                  <a:cubicBezTo>
                    <a:pt x="43" y="7"/>
                    <a:pt x="43" y="7"/>
                    <a:pt x="43" y="7"/>
                  </a:cubicBezTo>
                  <a:cubicBezTo>
                    <a:pt x="45" y="8"/>
                    <a:pt x="46" y="9"/>
                    <a:pt x="47" y="10"/>
                  </a:cubicBezTo>
                  <a:cubicBezTo>
                    <a:pt x="50" y="17"/>
                    <a:pt x="50" y="17"/>
                    <a:pt x="50" y="17"/>
                  </a:cubicBezTo>
                  <a:cubicBezTo>
                    <a:pt x="55" y="29"/>
                    <a:pt x="55" y="29"/>
                    <a:pt x="55" y="29"/>
                  </a:cubicBezTo>
                  <a:cubicBezTo>
                    <a:pt x="56" y="30"/>
                    <a:pt x="55" y="31"/>
                    <a:pt x="53" y="32"/>
                  </a:cubicBezTo>
                  <a:cubicBezTo>
                    <a:pt x="51" y="32"/>
                    <a:pt x="49" y="31"/>
                    <a:pt x="49" y="30"/>
                  </a:cubicBezTo>
                  <a:cubicBezTo>
                    <a:pt x="40" y="15"/>
                    <a:pt x="40" y="15"/>
                    <a:pt x="40" y="15"/>
                  </a:cubicBezTo>
                  <a:cubicBezTo>
                    <a:pt x="38" y="31"/>
                    <a:pt x="38" y="31"/>
                    <a:pt x="38" y="31"/>
                  </a:cubicBezTo>
                  <a:cubicBezTo>
                    <a:pt x="38" y="32"/>
                    <a:pt x="38" y="32"/>
                    <a:pt x="38" y="32"/>
                  </a:cubicBezTo>
                  <a:cubicBezTo>
                    <a:pt x="38" y="33"/>
                    <a:pt x="37" y="34"/>
                    <a:pt x="35" y="34"/>
                  </a:cubicBezTo>
                  <a:cubicBezTo>
                    <a:pt x="33" y="34"/>
                    <a:pt x="32" y="33"/>
                    <a:pt x="32" y="32"/>
                  </a:cubicBezTo>
                  <a:close/>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 name="Freeform 81675">
              <a:extLst>
                <a:ext uri="{FF2B5EF4-FFF2-40B4-BE49-F238E27FC236}">
                  <a16:creationId xmlns:a16="http://schemas.microsoft.com/office/drawing/2014/main" id="{7D964A17-2A53-75F1-0EBF-A4E1EB50AF41}"/>
                </a:ext>
              </a:extLst>
            </p:cNvPr>
            <p:cNvSpPr>
              <a:spLocks/>
            </p:cNvSpPr>
            <p:nvPr/>
          </p:nvSpPr>
          <p:spPr bwMode="auto">
            <a:xfrm>
              <a:off x="7522060" y="10156184"/>
              <a:ext cx="498235" cy="996465"/>
            </a:xfrm>
            <a:custGeom>
              <a:avLst/>
              <a:gdLst>
                <a:gd name="T0" fmla="*/ 9 w 17"/>
                <a:gd name="T1" fmla="*/ 0 h 34"/>
                <a:gd name="T2" fmla="*/ 0 w 17"/>
                <a:gd name="T3" fmla="*/ 34 h 34"/>
                <a:gd name="T4" fmla="*/ 17 w 17"/>
                <a:gd name="T5" fmla="*/ 34 h 34"/>
                <a:gd name="T6" fmla="*/ 9 w 17"/>
                <a:gd name="T7" fmla="*/ 0 h 34"/>
              </a:gdLst>
              <a:ahLst/>
              <a:cxnLst>
                <a:cxn ang="0">
                  <a:pos x="T0" y="T1"/>
                </a:cxn>
                <a:cxn ang="0">
                  <a:pos x="T2" y="T3"/>
                </a:cxn>
                <a:cxn ang="0">
                  <a:pos x="T4" y="T5"/>
                </a:cxn>
                <a:cxn ang="0">
                  <a:pos x="T6" y="T7"/>
                </a:cxn>
              </a:cxnLst>
              <a:rect l="0" t="0" r="r" b="b"/>
              <a:pathLst>
                <a:path w="17" h="34">
                  <a:moveTo>
                    <a:pt x="9" y="0"/>
                  </a:moveTo>
                  <a:lnTo>
                    <a:pt x="0" y="34"/>
                  </a:lnTo>
                  <a:lnTo>
                    <a:pt x="17" y="34"/>
                  </a:lnTo>
                  <a:lnTo>
                    <a:pt x="9" y="0"/>
                  </a:lnTo>
                  <a:close/>
                </a:path>
              </a:pathLst>
            </a:custGeom>
            <a:solidFill>
              <a:srgbClr val="159E7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 name="Freeform 81676">
              <a:extLst>
                <a:ext uri="{FF2B5EF4-FFF2-40B4-BE49-F238E27FC236}">
                  <a16:creationId xmlns:a16="http://schemas.microsoft.com/office/drawing/2014/main" id="{8B40BB83-551D-1B15-5AF3-A9088F48E234}"/>
                </a:ext>
              </a:extLst>
            </p:cNvPr>
            <p:cNvSpPr>
              <a:spLocks/>
            </p:cNvSpPr>
            <p:nvPr/>
          </p:nvSpPr>
          <p:spPr bwMode="auto">
            <a:xfrm>
              <a:off x="6760056" y="10888881"/>
              <a:ext cx="2110163" cy="1318851"/>
            </a:xfrm>
            <a:custGeom>
              <a:avLst/>
              <a:gdLst>
                <a:gd name="T0" fmla="*/ 24 w 55"/>
                <a:gd name="T1" fmla="*/ 31 h 34"/>
                <a:gd name="T2" fmla="*/ 24 w 55"/>
                <a:gd name="T3" fmla="*/ 31 h 34"/>
                <a:gd name="T4" fmla="*/ 24 w 55"/>
                <a:gd name="T5" fmla="*/ 31 h 34"/>
                <a:gd name="T6" fmla="*/ 24 w 55"/>
                <a:gd name="T7" fmla="*/ 31 h 34"/>
                <a:gd name="T8" fmla="*/ 27 w 55"/>
                <a:gd name="T9" fmla="*/ 34 h 34"/>
                <a:gd name="T10" fmla="*/ 30 w 55"/>
                <a:gd name="T11" fmla="*/ 32 h 34"/>
                <a:gd name="T12" fmla="*/ 33 w 55"/>
                <a:gd name="T13" fmla="*/ 33 h 34"/>
                <a:gd name="T14" fmla="*/ 36 w 55"/>
                <a:gd name="T15" fmla="*/ 30 h 34"/>
                <a:gd name="T16" fmla="*/ 36 w 55"/>
                <a:gd name="T17" fmla="*/ 29 h 34"/>
                <a:gd name="T18" fmla="*/ 38 w 55"/>
                <a:gd name="T19" fmla="*/ 30 h 34"/>
                <a:gd name="T20" fmla="*/ 40 w 55"/>
                <a:gd name="T21" fmla="*/ 28 h 34"/>
                <a:gd name="T22" fmla="*/ 40 w 55"/>
                <a:gd name="T23" fmla="*/ 25 h 34"/>
                <a:gd name="T24" fmla="*/ 41 w 55"/>
                <a:gd name="T25" fmla="*/ 21 h 34"/>
                <a:gd name="T26" fmla="*/ 44 w 55"/>
                <a:gd name="T27" fmla="*/ 18 h 34"/>
                <a:gd name="T28" fmla="*/ 54 w 55"/>
                <a:gd name="T29" fmla="*/ 7 h 34"/>
                <a:gd name="T30" fmla="*/ 26 w 55"/>
                <a:gd name="T31" fmla="*/ 2 h 34"/>
                <a:gd name="T32" fmla="*/ 18 w 55"/>
                <a:gd name="T33" fmla="*/ 4 h 34"/>
                <a:gd name="T34" fmla="*/ 13 w 55"/>
                <a:gd name="T35" fmla="*/ 6 h 34"/>
                <a:gd name="T36" fmla="*/ 9 w 55"/>
                <a:gd name="T37" fmla="*/ 9 h 34"/>
                <a:gd name="T38" fmla="*/ 5 w 55"/>
                <a:gd name="T39" fmla="*/ 17 h 34"/>
                <a:gd name="T40" fmla="*/ 0 w 55"/>
                <a:gd name="T41" fmla="*/ 28 h 34"/>
                <a:gd name="T42" fmla="*/ 2 w 55"/>
                <a:gd name="T43" fmla="*/ 31 h 34"/>
                <a:gd name="T44" fmla="*/ 7 w 55"/>
                <a:gd name="T45" fmla="*/ 29 h 34"/>
                <a:gd name="T46" fmla="*/ 15 w 55"/>
                <a:gd name="T47" fmla="*/ 15 h 34"/>
                <a:gd name="T48" fmla="*/ 17 w 55"/>
                <a:gd name="T49" fmla="*/ 30 h 34"/>
                <a:gd name="T50" fmla="*/ 17 w 55"/>
                <a:gd name="T51" fmla="*/ 31 h 34"/>
                <a:gd name="T52" fmla="*/ 20 w 55"/>
                <a:gd name="T53" fmla="*/ 33 h 34"/>
                <a:gd name="T54" fmla="*/ 24 w 55"/>
                <a:gd name="T55" fmla="*/ 3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5" h="34">
                  <a:moveTo>
                    <a:pt x="24" y="31"/>
                  </a:moveTo>
                  <a:cubicBezTo>
                    <a:pt x="24" y="31"/>
                    <a:pt x="24" y="31"/>
                    <a:pt x="24" y="31"/>
                  </a:cubicBezTo>
                  <a:cubicBezTo>
                    <a:pt x="24" y="31"/>
                    <a:pt x="24" y="31"/>
                    <a:pt x="24" y="31"/>
                  </a:cubicBezTo>
                  <a:cubicBezTo>
                    <a:pt x="24" y="31"/>
                    <a:pt x="24" y="31"/>
                    <a:pt x="24" y="31"/>
                  </a:cubicBezTo>
                  <a:cubicBezTo>
                    <a:pt x="24" y="33"/>
                    <a:pt x="26" y="34"/>
                    <a:pt x="27" y="34"/>
                  </a:cubicBezTo>
                  <a:cubicBezTo>
                    <a:pt x="29" y="34"/>
                    <a:pt x="30" y="33"/>
                    <a:pt x="30" y="32"/>
                  </a:cubicBezTo>
                  <a:cubicBezTo>
                    <a:pt x="31" y="32"/>
                    <a:pt x="32" y="33"/>
                    <a:pt x="33" y="33"/>
                  </a:cubicBezTo>
                  <a:cubicBezTo>
                    <a:pt x="35" y="33"/>
                    <a:pt x="36" y="31"/>
                    <a:pt x="36" y="30"/>
                  </a:cubicBezTo>
                  <a:cubicBezTo>
                    <a:pt x="36" y="29"/>
                    <a:pt x="36" y="29"/>
                    <a:pt x="36" y="29"/>
                  </a:cubicBezTo>
                  <a:cubicBezTo>
                    <a:pt x="37" y="29"/>
                    <a:pt x="37" y="30"/>
                    <a:pt x="38" y="30"/>
                  </a:cubicBezTo>
                  <a:cubicBezTo>
                    <a:pt x="39" y="30"/>
                    <a:pt x="40" y="29"/>
                    <a:pt x="40" y="28"/>
                  </a:cubicBezTo>
                  <a:cubicBezTo>
                    <a:pt x="40" y="25"/>
                    <a:pt x="40" y="25"/>
                    <a:pt x="40" y="25"/>
                  </a:cubicBezTo>
                  <a:cubicBezTo>
                    <a:pt x="41" y="21"/>
                    <a:pt x="41" y="21"/>
                    <a:pt x="41" y="21"/>
                  </a:cubicBezTo>
                  <a:cubicBezTo>
                    <a:pt x="44" y="18"/>
                    <a:pt x="44" y="18"/>
                    <a:pt x="44" y="18"/>
                  </a:cubicBezTo>
                  <a:cubicBezTo>
                    <a:pt x="48" y="15"/>
                    <a:pt x="55" y="11"/>
                    <a:pt x="54" y="7"/>
                  </a:cubicBezTo>
                  <a:cubicBezTo>
                    <a:pt x="51" y="0"/>
                    <a:pt x="34" y="0"/>
                    <a:pt x="26" y="2"/>
                  </a:cubicBezTo>
                  <a:cubicBezTo>
                    <a:pt x="18" y="4"/>
                    <a:pt x="18" y="4"/>
                    <a:pt x="18" y="4"/>
                  </a:cubicBezTo>
                  <a:cubicBezTo>
                    <a:pt x="13" y="6"/>
                    <a:pt x="13" y="6"/>
                    <a:pt x="13" y="6"/>
                  </a:cubicBezTo>
                  <a:cubicBezTo>
                    <a:pt x="11" y="7"/>
                    <a:pt x="9" y="8"/>
                    <a:pt x="9" y="9"/>
                  </a:cubicBezTo>
                  <a:cubicBezTo>
                    <a:pt x="5" y="17"/>
                    <a:pt x="5" y="17"/>
                    <a:pt x="5" y="17"/>
                  </a:cubicBezTo>
                  <a:cubicBezTo>
                    <a:pt x="0" y="28"/>
                    <a:pt x="0" y="28"/>
                    <a:pt x="0" y="28"/>
                  </a:cubicBezTo>
                  <a:cubicBezTo>
                    <a:pt x="0" y="29"/>
                    <a:pt x="1" y="31"/>
                    <a:pt x="2" y="31"/>
                  </a:cubicBezTo>
                  <a:cubicBezTo>
                    <a:pt x="4" y="31"/>
                    <a:pt x="6" y="31"/>
                    <a:pt x="7" y="29"/>
                  </a:cubicBezTo>
                  <a:cubicBezTo>
                    <a:pt x="15" y="15"/>
                    <a:pt x="15" y="15"/>
                    <a:pt x="15" y="15"/>
                  </a:cubicBezTo>
                  <a:cubicBezTo>
                    <a:pt x="17" y="30"/>
                    <a:pt x="17" y="30"/>
                    <a:pt x="17" y="30"/>
                  </a:cubicBezTo>
                  <a:cubicBezTo>
                    <a:pt x="17" y="31"/>
                    <a:pt x="17" y="31"/>
                    <a:pt x="17" y="31"/>
                  </a:cubicBezTo>
                  <a:cubicBezTo>
                    <a:pt x="17" y="33"/>
                    <a:pt x="19" y="34"/>
                    <a:pt x="20" y="33"/>
                  </a:cubicBezTo>
                  <a:cubicBezTo>
                    <a:pt x="22" y="33"/>
                    <a:pt x="24" y="32"/>
                    <a:pt x="24" y="31"/>
                  </a:cubicBezTo>
                  <a:close/>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16" name="Group 15">
              <a:extLst>
                <a:ext uri="{FF2B5EF4-FFF2-40B4-BE49-F238E27FC236}">
                  <a16:creationId xmlns:a16="http://schemas.microsoft.com/office/drawing/2014/main" id="{1C17391F-3B6A-A147-C0B3-A5E6CFF928AF}"/>
                </a:ext>
              </a:extLst>
            </p:cNvPr>
            <p:cNvGrpSpPr/>
            <p:nvPr/>
          </p:nvGrpSpPr>
          <p:grpSpPr>
            <a:xfrm>
              <a:off x="2844237" y="8582895"/>
              <a:ext cx="7064631" cy="3623272"/>
              <a:chOff x="7668505" y="12372942"/>
              <a:chExt cx="2526780" cy="1295922"/>
            </a:xfrm>
          </p:grpSpPr>
          <p:sp>
            <p:nvSpPr>
              <p:cNvPr id="55" name="Freeform 4222">
                <a:extLst>
                  <a:ext uri="{FF2B5EF4-FFF2-40B4-BE49-F238E27FC236}">
                    <a16:creationId xmlns:a16="http://schemas.microsoft.com/office/drawing/2014/main" id="{5F29A068-01E1-4AD9-8324-65BCEF17749E}"/>
                  </a:ext>
                </a:extLst>
              </p:cNvPr>
              <p:cNvSpPr>
                <a:spLocks/>
              </p:cNvSpPr>
              <p:nvPr/>
            </p:nvSpPr>
            <p:spPr bwMode="auto">
              <a:xfrm>
                <a:off x="8195413" y="12372942"/>
                <a:ext cx="1999872" cy="1215918"/>
              </a:xfrm>
              <a:custGeom>
                <a:avLst/>
                <a:gdLst>
                  <a:gd name="T0" fmla="*/ 129 w 143"/>
                  <a:gd name="T1" fmla="*/ 88 h 88"/>
                  <a:gd name="T2" fmla="*/ 5 w 143"/>
                  <a:gd name="T3" fmla="*/ 88 h 88"/>
                  <a:gd name="T4" fmla="*/ 0 w 143"/>
                  <a:gd name="T5" fmla="*/ 83 h 88"/>
                  <a:gd name="T6" fmla="*/ 8 w 143"/>
                  <a:gd name="T7" fmla="*/ 7 h 88"/>
                  <a:gd name="T8" fmla="*/ 14 w 143"/>
                  <a:gd name="T9" fmla="*/ 1 h 88"/>
                  <a:gd name="T10" fmla="*/ 138 w 143"/>
                  <a:gd name="T11" fmla="*/ 0 h 88"/>
                  <a:gd name="T12" fmla="*/ 142 w 143"/>
                  <a:gd name="T13" fmla="*/ 6 h 88"/>
                  <a:gd name="T14" fmla="*/ 134 w 143"/>
                  <a:gd name="T15" fmla="*/ 82 h 88"/>
                  <a:gd name="T16" fmla="*/ 129 w 143"/>
                  <a:gd name="T17" fmla="*/ 8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3" h="88">
                    <a:moveTo>
                      <a:pt x="129" y="88"/>
                    </a:moveTo>
                    <a:cubicBezTo>
                      <a:pt x="5" y="88"/>
                      <a:pt x="5" y="88"/>
                      <a:pt x="5" y="88"/>
                    </a:cubicBezTo>
                    <a:cubicBezTo>
                      <a:pt x="2" y="88"/>
                      <a:pt x="0" y="86"/>
                      <a:pt x="0" y="83"/>
                    </a:cubicBezTo>
                    <a:cubicBezTo>
                      <a:pt x="8" y="7"/>
                      <a:pt x="8" y="7"/>
                      <a:pt x="8" y="7"/>
                    </a:cubicBezTo>
                    <a:cubicBezTo>
                      <a:pt x="8" y="4"/>
                      <a:pt x="11" y="1"/>
                      <a:pt x="14" y="1"/>
                    </a:cubicBezTo>
                    <a:cubicBezTo>
                      <a:pt x="138" y="0"/>
                      <a:pt x="138" y="0"/>
                      <a:pt x="138" y="0"/>
                    </a:cubicBezTo>
                    <a:cubicBezTo>
                      <a:pt x="140" y="0"/>
                      <a:pt x="143" y="3"/>
                      <a:pt x="142" y="6"/>
                    </a:cubicBezTo>
                    <a:cubicBezTo>
                      <a:pt x="134" y="82"/>
                      <a:pt x="134" y="82"/>
                      <a:pt x="134" y="82"/>
                    </a:cubicBezTo>
                    <a:cubicBezTo>
                      <a:pt x="134" y="85"/>
                      <a:pt x="132" y="88"/>
                      <a:pt x="129" y="88"/>
                    </a:cubicBezTo>
                    <a:close/>
                  </a:path>
                </a:pathLst>
              </a:custGeom>
              <a:solidFill>
                <a:srgbClr val="DDD8D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 name="Freeform 4223">
                <a:extLst>
                  <a:ext uri="{FF2B5EF4-FFF2-40B4-BE49-F238E27FC236}">
                    <a16:creationId xmlns:a16="http://schemas.microsoft.com/office/drawing/2014/main" id="{D208A9A6-CF0A-08ED-38F5-63EA957BDE26}"/>
                  </a:ext>
                </a:extLst>
              </p:cNvPr>
              <p:cNvSpPr>
                <a:spLocks/>
              </p:cNvSpPr>
              <p:nvPr/>
            </p:nvSpPr>
            <p:spPr bwMode="auto">
              <a:xfrm>
                <a:off x="8227414" y="12436936"/>
                <a:ext cx="175992" cy="1167929"/>
              </a:xfrm>
              <a:custGeom>
                <a:avLst/>
                <a:gdLst>
                  <a:gd name="T0" fmla="*/ 1 w 12"/>
                  <a:gd name="T1" fmla="*/ 84 h 84"/>
                  <a:gd name="T2" fmla="*/ 1 w 12"/>
                  <a:gd name="T3" fmla="*/ 84 h 84"/>
                  <a:gd name="T4" fmla="*/ 0 w 12"/>
                  <a:gd name="T5" fmla="*/ 83 h 84"/>
                  <a:gd name="T6" fmla="*/ 10 w 12"/>
                  <a:gd name="T7" fmla="*/ 1 h 84"/>
                  <a:gd name="T8" fmla="*/ 11 w 12"/>
                  <a:gd name="T9" fmla="*/ 0 h 84"/>
                  <a:gd name="T10" fmla="*/ 12 w 12"/>
                  <a:gd name="T11" fmla="*/ 2 h 84"/>
                  <a:gd name="T12" fmla="*/ 3 w 12"/>
                  <a:gd name="T13" fmla="*/ 83 h 84"/>
                  <a:gd name="T14" fmla="*/ 1 w 12"/>
                  <a:gd name="T15" fmla="*/ 84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84">
                    <a:moveTo>
                      <a:pt x="1" y="84"/>
                    </a:moveTo>
                    <a:cubicBezTo>
                      <a:pt x="1" y="84"/>
                      <a:pt x="1" y="84"/>
                      <a:pt x="1" y="84"/>
                    </a:cubicBezTo>
                    <a:cubicBezTo>
                      <a:pt x="1" y="84"/>
                      <a:pt x="0" y="84"/>
                      <a:pt x="0" y="83"/>
                    </a:cubicBezTo>
                    <a:cubicBezTo>
                      <a:pt x="10" y="1"/>
                      <a:pt x="10" y="1"/>
                      <a:pt x="10" y="1"/>
                    </a:cubicBezTo>
                    <a:cubicBezTo>
                      <a:pt x="10" y="1"/>
                      <a:pt x="11" y="0"/>
                      <a:pt x="11" y="0"/>
                    </a:cubicBezTo>
                    <a:cubicBezTo>
                      <a:pt x="12" y="0"/>
                      <a:pt x="12" y="1"/>
                      <a:pt x="12" y="2"/>
                    </a:cubicBezTo>
                    <a:cubicBezTo>
                      <a:pt x="3" y="83"/>
                      <a:pt x="3" y="83"/>
                      <a:pt x="3" y="83"/>
                    </a:cubicBezTo>
                    <a:cubicBezTo>
                      <a:pt x="2" y="84"/>
                      <a:pt x="2" y="84"/>
                      <a:pt x="1" y="84"/>
                    </a:cubicBezTo>
                    <a:close/>
                  </a:path>
                </a:pathLst>
              </a:custGeom>
              <a:solidFill>
                <a:srgbClr val="D1CE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 name="Freeform 4224">
                <a:extLst>
                  <a:ext uri="{FF2B5EF4-FFF2-40B4-BE49-F238E27FC236}">
                    <a16:creationId xmlns:a16="http://schemas.microsoft.com/office/drawing/2014/main" id="{07307007-8080-70E9-A582-DEAAE0719E03}"/>
                  </a:ext>
                </a:extLst>
              </p:cNvPr>
              <p:cNvSpPr>
                <a:spLocks/>
              </p:cNvSpPr>
              <p:nvPr/>
            </p:nvSpPr>
            <p:spPr bwMode="auto">
              <a:xfrm>
                <a:off x="9075362" y="12820910"/>
                <a:ext cx="319981" cy="319981"/>
              </a:xfrm>
              <a:custGeom>
                <a:avLst/>
                <a:gdLst>
                  <a:gd name="T0" fmla="*/ 0 w 23"/>
                  <a:gd name="T1" fmla="*/ 10 h 22"/>
                  <a:gd name="T2" fmla="*/ 10 w 23"/>
                  <a:gd name="T3" fmla="*/ 22 h 22"/>
                  <a:gd name="T4" fmla="*/ 22 w 23"/>
                  <a:gd name="T5" fmla="*/ 12 h 22"/>
                  <a:gd name="T6" fmla="*/ 12 w 23"/>
                  <a:gd name="T7" fmla="*/ 0 h 22"/>
                  <a:gd name="T8" fmla="*/ 0 w 23"/>
                  <a:gd name="T9" fmla="*/ 10 h 22"/>
                </a:gdLst>
                <a:ahLst/>
                <a:cxnLst>
                  <a:cxn ang="0">
                    <a:pos x="T0" y="T1"/>
                  </a:cxn>
                  <a:cxn ang="0">
                    <a:pos x="T2" y="T3"/>
                  </a:cxn>
                  <a:cxn ang="0">
                    <a:pos x="T4" y="T5"/>
                  </a:cxn>
                  <a:cxn ang="0">
                    <a:pos x="T6" y="T7"/>
                  </a:cxn>
                  <a:cxn ang="0">
                    <a:pos x="T8" y="T9"/>
                  </a:cxn>
                </a:cxnLst>
                <a:rect l="0" t="0" r="r" b="b"/>
                <a:pathLst>
                  <a:path w="23" h="22">
                    <a:moveTo>
                      <a:pt x="0" y="10"/>
                    </a:moveTo>
                    <a:cubicBezTo>
                      <a:pt x="0" y="17"/>
                      <a:pt x="4" y="22"/>
                      <a:pt x="10" y="22"/>
                    </a:cubicBezTo>
                    <a:cubicBezTo>
                      <a:pt x="17" y="22"/>
                      <a:pt x="22" y="18"/>
                      <a:pt x="22" y="12"/>
                    </a:cubicBezTo>
                    <a:cubicBezTo>
                      <a:pt x="23" y="5"/>
                      <a:pt x="18" y="0"/>
                      <a:pt x="12" y="0"/>
                    </a:cubicBezTo>
                    <a:cubicBezTo>
                      <a:pt x="6" y="0"/>
                      <a:pt x="1" y="4"/>
                      <a:pt x="0" y="10"/>
                    </a:cubicBezTo>
                    <a:close/>
                  </a:path>
                </a:pathLst>
              </a:custGeom>
              <a:solidFill>
                <a:srgbClr val="EAE7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 name="Freeform 4226">
                <a:extLst>
                  <a:ext uri="{FF2B5EF4-FFF2-40B4-BE49-F238E27FC236}">
                    <a16:creationId xmlns:a16="http://schemas.microsoft.com/office/drawing/2014/main" id="{E4DEF595-CF68-41EC-79EE-15291E132197}"/>
                  </a:ext>
                </a:extLst>
              </p:cNvPr>
              <p:cNvSpPr>
                <a:spLocks/>
              </p:cNvSpPr>
              <p:nvPr/>
            </p:nvSpPr>
            <p:spPr bwMode="auto">
              <a:xfrm>
                <a:off x="7668505" y="13463105"/>
                <a:ext cx="2414780" cy="205759"/>
              </a:xfrm>
              <a:custGeom>
                <a:avLst/>
                <a:gdLst>
                  <a:gd name="T0" fmla="*/ 131 w 136"/>
                  <a:gd name="T1" fmla="*/ 14 h 15"/>
                  <a:gd name="T2" fmla="*/ 5 w 136"/>
                  <a:gd name="T3" fmla="*/ 15 h 15"/>
                  <a:gd name="T4" fmla="*/ 1 w 136"/>
                  <a:gd name="T5" fmla="*/ 10 h 15"/>
                  <a:gd name="T6" fmla="*/ 2 w 136"/>
                  <a:gd name="T7" fmla="*/ 1 h 15"/>
                  <a:gd name="T8" fmla="*/ 136 w 136"/>
                  <a:gd name="T9" fmla="*/ 0 h 15"/>
                  <a:gd name="T10" fmla="*/ 135 w 136"/>
                  <a:gd name="T11" fmla="*/ 10 h 15"/>
                  <a:gd name="T12" fmla="*/ 131 w 136"/>
                  <a:gd name="T13" fmla="*/ 14 h 15"/>
                </a:gdLst>
                <a:ahLst/>
                <a:cxnLst>
                  <a:cxn ang="0">
                    <a:pos x="T0" y="T1"/>
                  </a:cxn>
                  <a:cxn ang="0">
                    <a:pos x="T2" y="T3"/>
                  </a:cxn>
                  <a:cxn ang="0">
                    <a:pos x="T4" y="T5"/>
                  </a:cxn>
                  <a:cxn ang="0">
                    <a:pos x="T6" y="T7"/>
                  </a:cxn>
                  <a:cxn ang="0">
                    <a:pos x="T8" y="T9"/>
                  </a:cxn>
                  <a:cxn ang="0">
                    <a:pos x="T10" y="T11"/>
                  </a:cxn>
                  <a:cxn ang="0">
                    <a:pos x="T12" y="T13"/>
                  </a:cxn>
                </a:cxnLst>
                <a:rect l="0" t="0" r="r" b="b"/>
                <a:pathLst>
                  <a:path w="136" h="15">
                    <a:moveTo>
                      <a:pt x="131" y="14"/>
                    </a:moveTo>
                    <a:cubicBezTo>
                      <a:pt x="5" y="15"/>
                      <a:pt x="5" y="15"/>
                      <a:pt x="5" y="15"/>
                    </a:cubicBezTo>
                    <a:cubicBezTo>
                      <a:pt x="2" y="15"/>
                      <a:pt x="0" y="12"/>
                      <a:pt x="1" y="10"/>
                    </a:cubicBezTo>
                    <a:cubicBezTo>
                      <a:pt x="2" y="1"/>
                      <a:pt x="2" y="1"/>
                      <a:pt x="2" y="1"/>
                    </a:cubicBezTo>
                    <a:cubicBezTo>
                      <a:pt x="136" y="0"/>
                      <a:pt x="136" y="0"/>
                      <a:pt x="136" y="0"/>
                    </a:cubicBezTo>
                    <a:cubicBezTo>
                      <a:pt x="135" y="10"/>
                      <a:pt x="135" y="10"/>
                      <a:pt x="135" y="10"/>
                    </a:cubicBezTo>
                    <a:cubicBezTo>
                      <a:pt x="135" y="12"/>
                      <a:pt x="133" y="14"/>
                      <a:pt x="131" y="14"/>
                    </a:cubicBezTo>
                    <a:close/>
                  </a:path>
                </a:pathLst>
              </a:custGeom>
              <a:solidFill>
                <a:srgbClr val="D1CE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8" name="Group 17">
              <a:extLst>
                <a:ext uri="{FF2B5EF4-FFF2-40B4-BE49-F238E27FC236}">
                  <a16:creationId xmlns:a16="http://schemas.microsoft.com/office/drawing/2014/main" id="{9BCF0358-24C7-79A1-92B8-C79CC626FB80}"/>
                </a:ext>
              </a:extLst>
            </p:cNvPr>
            <p:cNvGrpSpPr/>
            <p:nvPr/>
          </p:nvGrpSpPr>
          <p:grpSpPr>
            <a:xfrm rot="172072">
              <a:off x="9215144" y="9680395"/>
              <a:ext cx="1946204" cy="2530076"/>
              <a:chOff x="6875766" y="3784645"/>
              <a:chExt cx="766859" cy="996921"/>
            </a:xfrm>
          </p:grpSpPr>
          <p:sp>
            <p:nvSpPr>
              <p:cNvPr id="53" name="Freeform 1498">
                <a:extLst>
                  <a:ext uri="{FF2B5EF4-FFF2-40B4-BE49-F238E27FC236}">
                    <a16:creationId xmlns:a16="http://schemas.microsoft.com/office/drawing/2014/main" id="{3C3E56E2-44DD-7F56-D3C0-270909AB959D}"/>
                  </a:ext>
                </a:extLst>
              </p:cNvPr>
              <p:cNvSpPr>
                <a:spLocks/>
              </p:cNvSpPr>
              <p:nvPr/>
            </p:nvSpPr>
            <p:spPr bwMode="auto">
              <a:xfrm>
                <a:off x="6963407" y="3938017"/>
                <a:ext cx="602536" cy="843549"/>
              </a:xfrm>
              <a:custGeom>
                <a:avLst/>
                <a:gdLst>
                  <a:gd name="T0" fmla="*/ 55 w 55"/>
                  <a:gd name="T1" fmla="*/ 0 h 77"/>
                  <a:gd name="T2" fmla="*/ 52 w 55"/>
                  <a:gd name="T3" fmla="*/ 73 h 77"/>
                  <a:gd name="T4" fmla="*/ 15 w 55"/>
                  <a:gd name="T5" fmla="*/ 77 h 77"/>
                  <a:gd name="T6" fmla="*/ 0 w 55"/>
                  <a:gd name="T7" fmla="*/ 4 h 77"/>
                  <a:gd name="T8" fmla="*/ 55 w 55"/>
                  <a:gd name="T9" fmla="*/ 0 h 77"/>
                </a:gdLst>
                <a:ahLst/>
                <a:cxnLst>
                  <a:cxn ang="0">
                    <a:pos x="T0" y="T1"/>
                  </a:cxn>
                  <a:cxn ang="0">
                    <a:pos x="T2" y="T3"/>
                  </a:cxn>
                  <a:cxn ang="0">
                    <a:pos x="T4" y="T5"/>
                  </a:cxn>
                  <a:cxn ang="0">
                    <a:pos x="T6" y="T7"/>
                  </a:cxn>
                  <a:cxn ang="0">
                    <a:pos x="T8" y="T9"/>
                  </a:cxn>
                </a:cxnLst>
                <a:rect l="0" t="0" r="r" b="b"/>
                <a:pathLst>
                  <a:path w="55" h="77">
                    <a:moveTo>
                      <a:pt x="55" y="0"/>
                    </a:moveTo>
                    <a:lnTo>
                      <a:pt x="52" y="73"/>
                    </a:lnTo>
                    <a:lnTo>
                      <a:pt x="15" y="77"/>
                    </a:lnTo>
                    <a:lnTo>
                      <a:pt x="0" y="4"/>
                    </a:lnTo>
                    <a:lnTo>
                      <a:pt x="55" y="0"/>
                    </a:lnTo>
                    <a:close/>
                  </a:path>
                </a:pathLst>
              </a:custGeom>
              <a:solidFill>
                <a:srgbClr val="FAE7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 name="Freeform 1499">
                <a:extLst>
                  <a:ext uri="{FF2B5EF4-FFF2-40B4-BE49-F238E27FC236}">
                    <a16:creationId xmlns:a16="http://schemas.microsoft.com/office/drawing/2014/main" id="{DAE78503-3F35-1818-7880-56A34C662ECA}"/>
                  </a:ext>
                </a:extLst>
              </p:cNvPr>
              <p:cNvSpPr>
                <a:spLocks/>
              </p:cNvSpPr>
              <p:nvPr/>
            </p:nvSpPr>
            <p:spPr bwMode="auto">
              <a:xfrm>
                <a:off x="6875766" y="3784645"/>
                <a:ext cx="766859" cy="219103"/>
              </a:xfrm>
              <a:custGeom>
                <a:avLst/>
                <a:gdLst>
                  <a:gd name="T0" fmla="*/ 70 w 70"/>
                  <a:gd name="T1" fmla="*/ 14 h 20"/>
                  <a:gd name="T2" fmla="*/ 2 w 70"/>
                  <a:gd name="T3" fmla="*/ 20 h 20"/>
                  <a:gd name="T4" fmla="*/ 0 w 70"/>
                  <a:gd name="T5" fmla="*/ 12 h 20"/>
                  <a:gd name="T6" fmla="*/ 8 w 70"/>
                  <a:gd name="T7" fmla="*/ 12 h 20"/>
                  <a:gd name="T8" fmla="*/ 6 w 70"/>
                  <a:gd name="T9" fmla="*/ 0 h 20"/>
                  <a:gd name="T10" fmla="*/ 63 w 70"/>
                  <a:gd name="T11" fmla="*/ 3 h 20"/>
                  <a:gd name="T12" fmla="*/ 63 w 70"/>
                  <a:gd name="T13" fmla="*/ 8 h 20"/>
                  <a:gd name="T14" fmla="*/ 69 w 70"/>
                  <a:gd name="T15" fmla="*/ 8 h 20"/>
                  <a:gd name="T16" fmla="*/ 70 w 70"/>
                  <a:gd name="T17" fmla="*/ 14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0" h="20">
                    <a:moveTo>
                      <a:pt x="70" y="14"/>
                    </a:moveTo>
                    <a:lnTo>
                      <a:pt x="2" y="20"/>
                    </a:lnTo>
                    <a:lnTo>
                      <a:pt x="0" y="12"/>
                    </a:lnTo>
                    <a:lnTo>
                      <a:pt x="8" y="12"/>
                    </a:lnTo>
                    <a:lnTo>
                      <a:pt x="6" y="0"/>
                    </a:lnTo>
                    <a:lnTo>
                      <a:pt x="63" y="3"/>
                    </a:lnTo>
                    <a:lnTo>
                      <a:pt x="63" y="8"/>
                    </a:lnTo>
                    <a:lnTo>
                      <a:pt x="69" y="8"/>
                    </a:lnTo>
                    <a:lnTo>
                      <a:pt x="70" y="14"/>
                    </a:lnTo>
                    <a:close/>
                  </a:path>
                </a:pathLst>
              </a:custGeom>
              <a:solidFill>
                <a:srgbClr val="5247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9" name="Group 18">
              <a:extLst>
                <a:ext uri="{FF2B5EF4-FFF2-40B4-BE49-F238E27FC236}">
                  <a16:creationId xmlns:a16="http://schemas.microsoft.com/office/drawing/2014/main" id="{7FB0765E-EB88-FA13-6BE2-95C1A839FB41}"/>
                </a:ext>
              </a:extLst>
            </p:cNvPr>
            <p:cNvGrpSpPr/>
            <p:nvPr/>
          </p:nvGrpSpPr>
          <p:grpSpPr>
            <a:xfrm>
              <a:off x="4766705" y="2937421"/>
              <a:ext cx="3954808" cy="4667304"/>
              <a:chOff x="1803696" y="1810576"/>
              <a:chExt cx="2482763" cy="2930057"/>
            </a:xfrm>
          </p:grpSpPr>
          <p:grpSp>
            <p:nvGrpSpPr>
              <p:cNvPr id="20" name="Group 19">
                <a:extLst>
                  <a:ext uri="{FF2B5EF4-FFF2-40B4-BE49-F238E27FC236}">
                    <a16:creationId xmlns:a16="http://schemas.microsoft.com/office/drawing/2014/main" id="{79DC36D1-612E-9082-52CD-898B88D816D1}"/>
                  </a:ext>
                </a:extLst>
              </p:cNvPr>
              <p:cNvGrpSpPr/>
              <p:nvPr/>
            </p:nvGrpSpPr>
            <p:grpSpPr>
              <a:xfrm>
                <a:off x="1803696" y="1810576"/>
                <a:ext cx="2482763" cy="2930057"/>
                <a:chOff x="142953" y="934202"/>
                <a:chExt cx="1561324" cy="1842612"/>
              </a:xfrm>
            </p:grpSpPr>
            <p:sp>
              <p:nvSpPr>
                <p:cNvPr id="22" name="Freeform 115">
                  <a:extLst>
                    <a:ext uri="{FF2B5EF4-FFF2-40B4-BE49-F238E27FC236}">
                      <a16:creationId xmlns:a16="http://schemas.microsoft.com/office/drawing/2014/main" id="{86FDABB0-EA9D-3BDF-FEBF-747B895C7134}"/>
                    </a:ext>
                  </a:extLst>
                </p:cNvPr>
                <p:cNvSpPr>
                  <a:spLocks/>
                </p:cNvSpPr>
                <p:nvPr/>
              </p:nvSpPr>
              <p:spPr bwMode="auto">
                <a:xfrm>
                  <a:off x="142953" y="1880972"/>
                  <a:ext cx="345543" cy="473521"/>
                </a:xfrm>
                <a:custGeom>
                  <a:avLst/>
                  <a:gdLst>
                    <a:gd name="T0" fmla="*/ 2 w 32"/>
                    <a:gd name="T1" fmla="*/ 19 h 44"/>
                    <a:gd name="T2" fmla="*/ 20 w 32"/>
                    <a:gd name="T3" fmla="*/ 40 h 44"/>
                    <a:gd name="T4" fmla="*/ 31 w 32"/>
                    <a:gd name="T5" fmla="*/ 20 h 44"/>
                    <a:gd name="T6" fmla="*/ 15 w 32"/>
                    <a:gd name="T7" fmla="*/ 2 h 44"/>
                    <a:gd name="T8" fmla="*/ 2 w 32"/>
                    <a:gd name="T9" fmla="*/ 19 h 44"/>
                  </a:gdLst>
                  <a:ahLst/>
                  <a:cxnLst>
                    <a:cxn ang="0">
                      <a:pos x="T0" y="T1"/>
                    </a:cxn>
                    <a:cxn ang="0">
                      <a:pos x="T2" y="T3"/>
                    </a:cxn>
                    <a:cxn ang="0">
                      <a:pos x="T4" y="T5"/>
                    </a:cxn>
                    <a:cxn ang="0">
                      <a:pos x="T6" y="T7"/>
                    </a:cxn>
                    <a:cxn ang="0">
                      <a:pos x="T8" y="T9"/>
                    </a:cxn>
                  </a:cxnLst>
                  <a:rect l="0" t="0" r="r" b="b"/>
                  <a:pathLst>
                    <a:path w="32" h="44">
                      <a:moveTo>
                        <a:pt x="2" y="19"/>
                      </a:moveTo>
                      <a:cubicBezTo>
                        <a:pt x="3" y="30"/>
                        <a:pt x="12" y="44"/>
                        <a:pt x="20" y="40"/>
                      </a:cubicBezTo>
                      <a:cubicBezTo>
                        <a:pt x="27" y="37"/>
                        <a:pt x="32" y="31"/>
                        <a:pt x="31" y="20"/>
                      </a:cubicBezTo>
                      <a:cubicBezTo>
                        <a:pt x="29" y="9"/>
                        <a:pt x="23" y="4"/>
                        <a:pt x="15" y="2"/>
                      </a:cubicBezTo>
                      <a:cubicBezTo>
                        <a:pt x="5" y="0"/>
                        <a:pt x="0" y="8"/>
                        <a:pt x="2" y="19"/>
                      </a:cubicBezTo>
                    </a:path>
                  </a:pathLst>
                </a:custGeom>
                <a:solidFill>
                  <a:srgbClr val="ED90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23" name="Freeform 116">
                  <a:extLst>
                    <a:ext uri="{FF2B5EF4-FFF2-40B4-BE49-F238E27FC236}">
                      <a16:creationId xmlns:a16="http://schemas.microsoft.com/office/drawing/2014/main" id="{AA5E8E5D-9141-2EF6-EC2E-B1B06245C380}"/>
                    </a:ext>
                  </a:extLst>
                </p:cNvPr>
                <p:cNvSpPr>
                  <a:spLocks/>
                </p:cNvSpPr>
                <p:nvPr/>
              </p:nvSpPr>
              <p:spPr bwMode="auto">
                <a:xfrm>
                  <a:off x="194144" y="1880972"/>
                  <a:ext cx="140780" cy="102382"/>
                </a:xfrm>
                <a:custGeom>
                  <a:avLst/>
                  <a:gdLst>
                    <a:gd name="T0" fmla="*/ 0 w 14"/>
                    <a:gd name="T1" fmla="*/ 5 h 9"/>
                    <a:gd name="T2" fmla="*/ 14 w 14"/>
                    <a:gd name="T3" fmla="*/ 9 h 9"/>
                    <a:gd name="T4" fmla="*/ 13 w 14"/>
                    <a:gd name="T5" fmla="*/ 2 h 9"/>
                    <a:gd name="T6" fmla="*/ 7 w 14"/>
                    <a:gd name="T7" fmla="*/ 1 h 9"/>
                    <a:gd name="T8" fmla="*/ 0 w 14"/>
                    <a:gd name="T9" fmla="*/ 5 h 9"/>
                  </a:gdLst>
                  <a:ahLst/>
                  <a:cxnLst>
                    <a:cxn ang="0">
                      <a:pos x="T0" y="T1"/>
                    </a:cxn>
                    <a:cxn ang="0">
                      <a:pos x="T2" y="T3"/>
                    </a:cxn>
                    <a:cxn ang="0">
                      <a:pos x="T4" y="T5"/>
                    </a:cxn>
                    <a:cxn ang="0">
                      <a:pos x="T6" y="T7"/>
                    </a:cxn>
                    <a:cxn ang="0">
                      <a:pos x="T8" y="T9"/>
                    </a:cxn>
                  </a:cxnLst>
                  <a:rect l="0" t="0" r="r" b="b"/>
                  <a:pathLst>
                    <a:path w="14" h="9">
                      <a:moveTo>
                        <a:pt x="0" y="5"/>
                      </a:moveTo>
                      <a:cubicBezTo>
                        <a:pt x="2" y="2"/>
                        <a:pt x="12" y="1"/>
                        <a:pt x="14" y="9"/>
                      </a:cubicBezTo>
                      <a:cubicBezTo>
                        <a:pt x="13" y="2"/>
                        <a:pt x="13" y="2"/>
                        <a:pt x="13" y="2"/>
                      </a:cubicBezTo>
                      <a:cubicBezTo>
                        <a:pt x="13" y="2"/>
                        <a:pt x="10" y="0"/>
                        <a:pt x="7" y="1"/>
                      </a:cubicBezTo>
                      <a:cubicBezTo>
                        <a:pt x="2" y="2"/>
                        <a:pt x="0" y="5"/>
                        <a:pt x="0" y="5"/>
                      </a:cubicBezTo>
                      <a:close/>
                    </a:path>
                  </a:pathLst>
                </a:custGeom>
                <a:solidFill>
                  <a:srgbClr val="FCBB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24" name="Freeform 117">
                  <a:extLst>
                    <a:ext uri="{FF2B5EF4-FFF2-40B4-BE49-F238E27FC236}">
                      <a16:creationId xmlns:a16="http://schemas.microsoft.com/office/drawing/2014/main" id="{1522C137-899D-AD1B-00BC-9334E8BCEA3D}"/>
                    </a:ext>
                  </a:extLst>
                </p:cNvPr>
                <p:cNvSpPr>
                  <a:spLocks/>
                </p:cNvSpPr>
                <p:nvPr/>
              </p:nvSpPr>
              <p:spPr bwMode="auto">
                <a:xfrm>
                  <a:off x="1358734" y="1880972"/>
                  <a:ext cx="345543" cy="473521"/>
                </a:xfrm>
                <a:custGeom>
                  <a:avLst/>
                  <a:gdLst>
                    <a:gd name="T0" fmla="*/ 30 w 32"/>
                    <a:gd name="T1" fmla="*/ 19 h 44"/>
                    <a:gd name="T2" fmla="*/ 12 w 32"/>
                    <a:gd name="T3" fmla="*/ 40 h 44"/>
                    <a:gd name="T4" fmla="*/ 2 w 32"/>
                    <a:gd name="T5" fmla="*/ 20 h 44"/>
                    <a:gd name="T6" fmla="*/ 18 w 32"/>
                    <a:gd name="T7" fmla="*/ 2 h 44"/>
                    <a:gd name="T8" fmla="*/ 30 w 32"/>
                    <a:gd name="T9" fmla="*/ 19 h 44"/>
                  </a:gdLst>
                  <a:ahLst/>
                  <a:cxnLst>
                    <a:cxn ang="0">
                      <a:pos x="T0" y="T1"/>
                    </a:cxn>
                    <a:cxn ang="0">
                      <a:pos x="T2" y="T3"/>
                    </a:cxn>
                    <a:cxn ang="0">
                      <a:pos x="T4" y="T5"/>
                    </a:cxn>
                    <a:cxn ang="0">
                      <a:pos x="T6" y="T7"/>
                    </a:cxn>
                    <a:cxn ang="0">
                      <a:pos x="T8" y="T9"/>
                    </a:cxn>
                  </a:cxnLst>
                  <a:rect l="0" t="0" r="r" b="b"/>
                  <a:pathLst>
                    <a:path w="32" h="44">
                      <a:moveTo>
                        <a:pt x="30" y="19"/>
                      </a:moveTo>
                      <a:cubicBezTo>
                        <a:pt x="29" y="30"/>
                        <a:pt x="20" y="44"/>
                        <a:pt x="12" y="40"/>
                      </a:cubicBezTo>
                      <a:cubicBezTo>
                        <a:pt x="6" y="37"/>
                        <a:pt x="0" y="31"/>
                        <a:pt x="2" y="20"/>
                      </a:cubicBezTo>
                      <a:cubicBezTo>
                        <a:pt x="3" y="9"/>
                        <a:pt x="9" y="4"/>
                        <a:pt x="18" y="2"/>
                      </a:cubicBezTo>
                      <a:cubicBezTo>
                        <a:pt x="27" y="0"/>
                        <a:pt x="32" y="8"/>
                        <a:pt x="30" y="19"/>
                      </a:cubicBezTo>
                    </a:path>
                  </a:pathLst>
                </a:custGeom>
                <a:solidFill>
                  <a:srgbClr val="ED90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25" name="Freeform 118">
                  <a:extLst>
                    <a:ext uri="{FF2B5EF4-FFF2-40B4-BE49-F238E27FC236}">
                      <a16:creationId xmlns:a16="http://schemas.microsoft.com/office/drawing/2014/main" id="{F081E98E-B19D-569C-D2B1-A9B448B97B46}"/>
                    </a:ext>
                  </a:extLst>
                </p:cNvPr>
                <p:cNvSpPr>
                  <a:spLocks/>
                </p:cNvSpPr>
                <p:nvPr/>
              </p:nvSpPr>
              <p:spPr bwMode="auto">
                <a:xfrm>
                  <a:off x="1512307" y="1880972"/>
                  <a:ext cx="153573" cy="102382"/>
                </a:xfrm>
                <a:custGeom>
                  <a:avLst/>
                  <a:gdLst>
                    <a:gd name="T0" fmla="*/ 14 w 14"/>
                    <a:gd name="T1" fmla="*/ 5 h 9"/>
                    <a:gd name="T2" fmla="*/ 0 w 14"/>
                    <a:gd name="T3" fmla="*/ 9 h 9"/>
                    <a:gd name="T4" fmla="*/ 1 w 14"/>
                    <a:gd name="T5" fmla="*/ 2 h 9"/>
                    <a:gd name="T6" fmla="*/ 7 w 14"/>
                    <a:gd name="T7" fmla="*/ 1 h 9"/>
                    <a:gd name="T8" fmla="*/ 14 w 14"/>
                    <a:gd name="T9" fmla="*/ 5 h 9"/>
                  </a:gdLst>
                  <a:ahLst/>
                  <a:cxnLst>
                    <a:cxn ang="0">
                      <a:pos x="T0" y="T1"/>
                    </a:cxn>
                    <a:cxn ang="0">
                      <a:pos x="T2" y="T3"/>
                    </a:cxn>
                    <a:cxn ang="0">
                      <a:pos x="T4" y="T5"/>
                    </a:cxn>
                    <a:cxn ang="0">
                      <a:pos x="T6" y="T7"/>
                    </a:cxn>
                    <a:cxn ang="0">
                      <a:pos x="T8" y="T9"/>
                    </a:cxn>
                  </a:cxnLst>
                  <a:rect l="0" t="0" r="r" b="b"/>
                  <a:pathLst>
                    <a:path w="14" h="9">
                      <a:moveTo>
                        <a:pt x="14" y="5"/>
                      </a:moveTo>
                      <a:cubicBezTo>
                        <a:pt x="12" y="2"/>
                        <a:pt x="3" y="1"/>
                        <a:pt x="0" y="9"/>
                      </a:cubicBezTo>
                      <a:cubicBezTo>
                        <a:pt x="1" y="2"/>
                        <a:pt x="1" y="2"/>
                        <a:pt x="1" y="2"/>
                      </a:cubicBezTo>
                      <a:cubicBezTo>
                        <a:pt x="1" y="2"/>
                        <a:pt x="4" y="0"/>
                        <a:pt x="7" y="1"/>
                      </a:cubicBezTo>
                      <a:cubicBezTo>
                        <a:pt x="12" y="2"/>
                        <a:pt x="14" y="5"/>
                        <a:pt x="14" y="5"/>
                      </a:cubicBezTo>
                      <a:close/>
                    </a:path>
                  </a:pathLst>
                </a:custGeom>
                <a:solidFill>
                  <a:srgbClr val="FCBB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26" name="Freeform 119">
                  <a:extLst>
                    <a:ext uri="{FF2B5EF4-FFF2-40B4-BE49-F238E27FC236}">
                      <a16:creationId xmlns:a16="http://schemas.microsoft.com/office/drawing/2014/main" id="{1C9E13B9-C3C5-C459-442D-EE8E68539363}"/>
                    </a:ext>
                  </a:extLst>
                </p:cNvPr>
                <p:cNvSpPr>
                  <a:spLocks/>
                </p:cNvSpPr>
                <p:nvPr/>
              </p:nvSpPr>
              <p:spPr bwMode="auto">
                <a:xfrm>
                  <a:off x="334915" y="1113108"/>
                  <a:ext cx="1190194" cy="1241385"/>
                </a:xfrm>
                <a:custGeom>
                  <a:avLst/>
                  <a:gdLst>
                    <a:gd name="T0" fmla="*/ 56 w 111"/>
                    <a:gd name="T1" fmla="*/ 0 h 115"/>
                    <a:gd name="T2" fmla="*/ 111 w 111"/>
                    <a:gd name="T3" fmla="*/ 60 h 115"/>
                    <a:gd name="T4" fmla="*/ 56 w 111"/>
                    <a:gd name="T5" fmla="*/ 115 h 115"/>
                    <a:gd name="T6" fmla="*/ 0 w 111"/>
                    <a:gd name="T7" fmla="*/ 60 h 115"/>
                    <a:gd name="T8" fmla="*/ 56 w 111"/>
                    <a:gd name="T9" fmla="*/ 0 h 115"/>
                  </a:gdLst>
                  <a:ahLst/>
                  <a:cxnLst>
                    <a:cxn ang="0">
                      <a:pos x="T0" y="T1"/>
                    </a:cxn>
                    <a:cxn ang="0">
                      <a:pos x="T2" y="T3"/>
                    </a:cxn>
                    <a:cxn ang="0">
                      <a:pos x="T4" y="T5"/>
                    </a:cxn>
                    <a:cxn ang="0">
                      <a:pos x="T6" y="T7"/>
                    </a:cxn>
                    <a:cxn ang="0">
                      <a:pos x="T8" y="T9"/>
                    </a:cxn>
                  </a:cxnLst>
                  <a:rect l="0" t="0" r="r" b="b"/>
                  <a:pathLst>
                    <a:path w="111" h="115">
                      <a:moveTo>
                        <a:pt x="56" y="0"/>
                      </a:moveTo>
                      <a:cubicBezTo>
                        <a:pt x="86" y="0"/>
                        <a:pt x="111" y="19"/>
                        <a:pt x="111" y="60"/>
                      </a:cubicBezTo>
                      <a:cubicBezTo>
                        <a:pt x="111" y="90"/>
                        <a:pt x="86" y="115"/>
                        <a:pt x="56" y="115"/>
                      </a:cubicBezTo>
                      <a:cubicBezTo>
                        <a:pt x="25" y="115"/>
                        <a:pt x="0" y="90"/>
                        <a:pt x="0" y="60"/>
                      </a:cubicBezTo>
                      <a:cubicBezTo>
                        <a:pt x="0" y="20"/>
                        <a:pt x="25" y="0"/>
                        <a:pt x="56" y="0"/>
                      </a:cubicBezTo>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27" name="Freeform 120">
                  <a:extLst>
                    <a:ext uri="{FF2B5EF4-FFF2-40B4-BE49-F238E27FC236}">
                      <a16:creationId xmlns:a16="http://schemas.microsoft.com/office/drawing/2014/main" id="{76CC8BBD-978C-EF4A-1F50-44D9F1532706}"/>
                    </a:ext>
                  </a:extLst>
                </p:cNvPr>
                <p:cNvSpPr>
                  <a:spLocks/>
                </p:cNvSpPr>
                <p:nvPr/>
              </p:nvSpPr>
              <p:spPr bwMode="auto">
                <a:xfrm>
                  <a:off x="360511" y="1484238"/>
                  <a:ext cx="1151797" cy="1292576"/>
                </a:xfrm>
                <a:custGeom>
                  <a:avLst/>
                  <a:gdLst>
                    <a:gd name="T0" fmla="*/ 107 w 107"/>
                    <a:gd name="T1" fmla="*/ 53 h 120"/>
                    <a:gd name="T2" fmla="*/ 53 w 107"/>
                    <a:gd name="T3" fmla="*/ 120 h 120"/>
                    <a:gd name="T4" fmla="*/ 0 w 107"/>
                    <a:gd name="T5" fmla="*/ 53 h 120"/>
                    <a:gd name="T6" fmla="*/ 53 w 107"/>
                    <a:gd name="T7" fmla="*/ 0 h 120"/>
                    <a:gd name="T8" fmla="*/ 107 w 107"/>
                    <a:gd name="T9" fmla="*/ 53 h 120"/>
                  </a:gdLst>
                  <a:ahLst/>
                  <a:cxnLst>
                    <a:cxn ang="0">
                      <a:pos x="T0" y="T1"/>
                    </a:cxn>
                    <a:cxn ang="0">
                      <a:pos x="T2" y="T3"/>
                    </a:cxn>
                    <a:cxn ang="0">
                      <a:pos x="T4" y="T5"/>
                    </a:cxn>
                    <a:cxn ang="0">
                      <a:pos x="T6" y="T7"/>
                    </a:cxn>
                    <a:cxn ang="0">
                      <a:pos x="T8" y="T9"/>
                    </a:cxn>
                  </a:cxnLst>
                  <a:rect l="0" t="0" r="r" b="b"/>
                  <a:pathLst>
                    <a:path w="107" h="120">
                      <a:moveTo>
                        <a:pt x="107" y="53"/>
                      </a:moveTo>
                      <a:cubicBezTo>
                        <a:pt x="107" y="83"/>
                        <a:pt x="88" y="120"/>
                        <a:pt x="53" y="120"/>
                      </a:cubicBezTo>
                      <a:cubicBezTo>
                        <a:pt x="17" y="120"/>
                        <a:pt x="0" y="83"/>
                        <a:pt x="0" y="53"/>
                      </a:cubicBezTo>
                      <a:cubicBezTo>
                        <a:pt x="0" y="24"/>
                        <a:pt x="24" y="0"/>
                        <a:pt x="53" y="0"/>
                      </a:cubicBezTo>
                      <a:cubicBezTo>
                        <a:pt x="83" y="0"/>
                        <a:pt x="107" y="24"/>
                        <a:pt x="107" y="53"/>
                      </a:cubicBezTo>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28" name="Freeform 123">
                  <a:extLst>
                    <a:ext uri="{FF2B5EF4-FFF2-40B4-BE49-F238E27FC236}">
                      <a16:creationId xmlns:a16="http://schemas.microsoft.com/office/drawing/2014/main" id="{4B8F0142-FA3F-5785-3056-4EC5BEE86BD1}"/>
                    </a:ext>
                  </a:extLst>
                </p:cNvPr>
                <p:cNvSpPr>
                  <a:spLocks/>
                </p:cNvSpPr>
                <p:nvPr/>
              </p:nvSpPr>
              <p:spPr bwMode="auto">
                <a:xfrm>
                  <a:off x="514083" y="1740193"/>
                  <a:ext cx="243161" cy="89588"/>
                </a:xfrm>
                <a:custGeom>
                  <a:avLst/>
                  <a:gdLst>
                    <a:gd name="T0" fmla="*/ 15 w 23"/>
                    <a:gd name="T1" fmla="*/ 0 h 8"/>
                    <a:gd name="T2" fmla="*/ 0 w 23"/>
                    <a:gd name="T3" fmla="*/ 7 h 8"/>
                    <a:gd name="T4" fmla="*/ 0 w 23"/>
                    <a:gd name="T5" fmla="*/ 8 h 8"/>
                    <a:gd name="T6" fmla="*/ 5 w 23"/>
                    <a:gd name="T7" fmla="*/ 8 h 8"/>
                    <a:gd name="T8" fmla="*/ 15 w 23"/>
                    <a:gd name="T9" fmla="*/ 4 h 8"/>
                    <a:gd name="T10" fmla="*/ 19 w 23"/>
                    <a:gd name="T11" fmla="*/ 5 h 8"/>
                    <a:gd name="T12" fmla="*/ 20 w 23"/>
                    <a:gd name="T13" fmla="*/ 5 h 8"/>
                    <a:gd name="T14" fmla="*/ 22 w 23"/>
                    <a:gd name="T15" fmla="*/ 5 h 8"/>
                    <a:gd name="T16" fmla="*/ 22 w 23"/>
                    <a:gd name="T17" fmla="*/ 4 h 8"/>
                    <a:gd name="T18" fmla="*/ 22 w 23"/>
                    <a:gd name="T19" fmla="*/ 2 h 8"/>
                    <a:gd name="T20" fmla="*/ 22 w 23"/>
                    <a:gd name="T21" fmla="*/ 2 h 8"/>
                    <a:gd name="T22" fmla="*/ 22 w 23"/>
                    <a:gd name="T23" fmla="*/ 2 h 8"/>
                    <a:gd name="T24" fmla="*/ 22 w 23"/>
                    <a:gd name="T25" fmla="*/ 1 h 8"/>
                    <a:gd name="T26" fmla="*/ 22 w 23"/>
                    <a:gd name="T27" fmla="*/ 1 h 8"/>
                    <a:gd name="T28" fmla="*/ 22 w 23"/>
                    <a:gd name="T29" fmla="*/ 1 h 8"/>
                    <a:gd name="T30" fmla="*/ 21 w 23"/>
                    <a:gd name="T31" fmla="*/ 1 h 8"/>
                    <a:gd name="T32" fmla="*/ 15 w 23"/>
                    <a:gd name="T33"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8">
                      <a:moveTo>
                        <a:pt x="15" y="0"/>
                      </a:moveTo>
                      <a:cubicBezTo>
                        <a:pt x="8" y="0"/>
                        <a:pt x="2" y="4"/>
                        <a:pt x="0" y="7"/>
                      </a:cubicBezTo>
                      <a:cubicBezTo>
                        <a:pt x="0" y="8"/>
                        <a:pt x="0" y="8"/>
                        <a:pt x="0" y="8"/>
                      </a:cubicBezTo>
                      <a:cubicBezTo>
                        <a:pt x="1" y="8"/>
                        <a:pt x="3" y="8"/>
                        <a:pt x="5" y="8"/>
                      </a:cubicBezTo>
                      <a:cubicBezTo>
                        <a:pt x="7" y="7"/>
                        <a:pt x="10" y="4"/>
                        <a:pt x="15" y="4"/>
                      </a:cubicBezTo>
                      <a:cubicBezTo>
                        <a:pt x="16" y="4"/>
                        <a:pt x="18" y="4"/>
                        <a:pt x="19" y="5"/>
                      </a:cubicBezTo>
                      <a:cubicBezTo>
                        <a:pt x="20" y="5"/>
                        <a:pt x="20" y="5"/>
                        <a:pt x="20" y="5"/>
                      </a:cubicBezTo>
                      <a:cubicBezTo>
                        <a:pt x="21" y="5"/>
                        <a:pt x="21" y="5"/>
                        <a:pt x="22" y="5"/>
                      </a:cubicBezTo>
                      <a:cubicBezTo>
                        <a:pt x="22" y="5"/>
                        <a:pt x="22" y="4"/>
                        <a:pt x="22" y="4"/>
                      </a:cubicBezTo>
                      <a:cubicBezTo>
                        <a:pt x="23" y="3"/>
                        <a:pt x="23" y="2"/>
                        <a:pt x="22" y="2"/>
                      </a:cubicBezTo>
                      <a:cubicBezTo>
                        <a:pt x="22" y="2"/>
                        <a:pt x="22" y="2"/>
                        <a:pt x="22" y="2"/>
                      </a:cubicBezTo>
                      <a:cubicBezTo>
                        <a:pt x="22" y="2"/>
                        <a:pt x="22" y="2"/>
                        <a:pt x="22" y="2"/>
                      </a:cubicBezTo>
                      <a:cubicBezTo>
                        <a:pt x="22" y="1"/>
                        <a:pt x="22" y="1"/>
                        <a:pt x="22" y="1"/>
                      </a:cubicBezTo>
                      <a:cubicBezTo>
                        <a:pt x="22" y="1"/>
                        <a:pt x="22" y="1"/>
                        <a:pt x="22" y="1"/>
                      </a:cubicBezTo>
                      <a:cubicBezTo>
                        <a:pt x="22" y="1"/>
                        <a:pt x="22" y="1"/>
                        <a:pt x="22" y="1"/>
                      </a:cubicBezTo>
                      <a:cubicBezTo>
                        <a:pt x="21" y="1"/>
                        <a:pt x="21" y="1"/>
                        <a:pt x="21" y="1"/>
                      </a:cubicBezTo>
                      <a:cubicBezTo>
                        <a:pt x="19" y="0"/>
                        <a:pt x="17" y="0"/>
                        <a:pt x="15" y="0"/>
                      </a:cubicBezTo>
                    </a:path>
                  </a:pathLst>
                </a:custGeom>
                <a:solidFill>
                  <a:srgbClr val="D5A8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29" name="Freeform 124">
                  <a:extLst>
                    <a:ext uri="{FF2B5EF4-FFF2-40B4-BE49-F238E27FC236}">
                      <a16:creationId xmlns:a16="http://schemas.microsoft.com/office/drawing/2014/main" id="{E3F69AD9-3363-D849-7C18-0A40F4DD28FD}"/>
                    </a:ext>
                  </a:extLst>
                </p:cNvPr>
                <p:cNvSpPr>
                  <a:spLocks/>
                </p:cNvSpPr>
                <p:nvPr/>
              </p:nvSpPr>
              <p:spPr bwMode="auto">
                <a:xfrm>
                  <a:off x="514083" y="1689002"/>
                  <a:ext cx="243161" cy="153573"/>
                </a:xfrm>
                <a:custGeom>
                  <a:avLst/>
                  <a:gdLst>
                    <a:gd name="T0" fmla="*/ 22 w 23"/>
                    <a:gd name="T1" fmla="*/ 8 h 14"/>
                    <a:gd name="T2" fmla="*/ 20 w 23"/>
                    <a:gd name="T3" fmla="*/ 8 h 14"/>
                    <a:gd name="T4" fmla="*/ 4 w 23"/>
                    <a:gd name="T5" fmla="*/ 13 h 14"/>
                    <a:gd name="T6" fmla="*/ 1 w 23"/>
                    <a:gd name="T7" fmla="*/ 13 h 14"/>
                    <a:gd name="T8" fmla="*/ 1 w 23"/>
                    <a:gd name="T9" fmla="*/ 10 h 14"/>
                    <a:gd name="T10" fmla="*/ 22 w 23"/>
                    <a:gd name="T11" fmla="*/ 4 h 14"/>
                    <a:gd name="T12" fmla="*/ 23 w 23"/>
                    <a:gd name="T13" fmla="*/ 7 h 14"/>
                    <a:gd name="T14" fmla="*/ 22 w 23"/>
                    <a:gd name="T15" fmla="*/ 8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14">
                      <a:moveTo>
                        <a:pt x="22" y="8"/>
                      </a:moveTo>
                      <a:cubicBezTo>
                        <a:pt x="22" y="8"/>
                        <a:pt x="21" y="8"/>
                        <a:pt x="20" y="8"/>
                      </a:cubicBezTo>
                      <a:cubicBezTo>
                        <a:pt x="11" y="5"/>
                        <a:pt x="5" y="13"/>
                        <a:pt x="4" y="13"/>
                      </a:cubicBezTo>
                      <a:cubicBezTo>
                        <a:pt x="4" y="14"/>
                        <a:pt x="2" y="14"/>
                        <a:pt x="1" y="13"/>
                      </a:cubicBezTo>
                      <a:cubicBezTo>
                        <a:pt x="0" y="13"/>
                        <a:pt x="0" y="11"/>
                        <a:pt x="1" y="10"/>
                      </a:cubicBezTo>
                      <a:cubicBezTo>
                        <a:pt x="4" y="6"/>
                        <a:pt x="12" y="0"/>
                        <a:pt x="22" y="4"/>
                      </a:cubicBezTo>
                      <a:cubicBezTo>
                        <a:pt x="23" y="4"/>
                        <a:pt x="23" y="6"/>
                        <a:pt x="23" y="7"/>
                      </a:cubicBezTo>
                      <a:cubicBezTo>
                        <a:pt x="23" y="7"/>
                        <a:pt x="23" y="8"/>
                        <a:pt x="22" y="8"/>
                      </a:cubicBezTo>
                      <a:close/>
                    </a:path>
                  </a:pathLst>
                </a:custGeom>
                <a:solidFill>
                  <a:srgbClr val="6F5B56"/>
                </a:solidFill>
                <a:ln>
                  <a:noFill/>
                </a:ln>
              </p:spPr>
              <p:txBody>
                <a:bodyPr vert="horz" wrap="square" lIns="45720" tIns="22860" rIns="45720" bIns="22860" numCol="1" anchor="t" anchorCtr="0" compatLnSpc="1">
                  <a:prstTxWarp prst="textNoShape">
                    <a:avLst/>
                  </a:prstTxWarp>
                </a:bodyPr>
                <a:lstStyle/>
                <a:p>
                  <a:endParaRPr lang="en-US" sz="900"/>
                </a:p>
              </p:txBody>
            </p:sp>
            <p:sp>
              <p:nvSpPr>
                <p:cNvPr id="30" name="Freeform 125">
                  <a:extLst>
                    <a:ext uri="{FF2B5EF4-FFF2-40B4-BE49-F238E27FC236}">
                      <a16:creationId xmlns:a16="http://schemas.microsoft.com/office/drawing/2014/main" id="{26F6428C-50C7-6ACC-EDFB-D9243D8035D5}"/>
                    </a:ext>
                  </a:extLst>
                </p:cNvPr>
                <p:cNvSpPr>
                  <a:spLocks/>
                </p:cNvSpPr>
                <p:nvPr/>
              </p:nvSpPr>
              <p:spPr bwMode="auto">
                <a:xfrm>
                  <a:off x="514083" y="1689002"/>
                  <a:ext cx="243161" cy="140779"/>
                </a:xfrm>
                <a:custGeom>
                  <a:avLst/>
                  <a:gdLst>
                    <a:gd name="T0" fmla="*/ 1 w 23"/>
                    <a:gd name="T1" fmla="*/ 13 h 13"/>
                    <a:gd name="T2" fmla="*/ 2 w 23"/>
                    <a:gd name="T3" fmla="*/ 12 h 13"/>
                    <a:gd name="T4" fmla="*/ 23 w 23"/>
                    <a:gd name="T5" fmla="*/ 5 h 13"/>
                    <a:gd name="T6" fmla="*/ 23 w 23"/>
                    <a:gd name="T7" fmla="*/ 6 h 13"/>
                    <a:gd name="T8" fmla="*/ 22 w 23"/>
                    <a:gd name="T9" fmla="*/ 4 h 13"/>
                    <a:gd name="T10" fmla="*/ 1 w 23"/>
                    <a:gd name="T11" fmla="*/ 10 h 13"/>
                    <a:gd name="T12" fmla="*/ 1 w 23"/>
                    <a:gd name="T13" fmla="*/ 13 h 13"/>
                  </a:gdLst>
                  <a:ahLst/>
                  <a:cxnLst>
                    <a:cxn ang="0">
                      <a:pos x="T0" y="T1"/>
                    </a:cxn>
                    <a:cxn ang="0">
                      <a:pos x="T2" y="T3"/>
                    </a:cxn>
                    <a:cxn ang="0">
                      <a:pos x="T4" y="T5"/>
                    </a:cxn>
                    <a:cxn ang="0">
                      <a:pos x="T6" y="T7"/>
                    </a:cxn>
                    <a:cxn ang="0">
                      <a:pos x="T8" y="T9"/>
                    </a:cxn>
                    <a:cxn ang="0">
                      <a:pos x="T10" y="T11"/>
                    </a:cxn>
                    <a:cxn ang="0">
                      <a:pos x="T12" y="T13"/>
                    </a:cxn>
                  </a:cxnLst>
                  <a:rect l="0" t="0" r="r" b="b"/>
                  <a:pathLst>
                    <a:path w="23" h="13">
                      <a:moveTo>
                        <a:pt x="1" y="13"/>
                      </a:moveTo>
                      <a:cubicBezTo>
                        <a:pt x="1" y="13"/>
                        <a:pt x="1" y="12"/>
                        <a:pt x="2" y="12"/>
                      </a:cubicBezTo>
                      <a:cubicBezTo>
                        <a:pt x="4" y="8"/>
                        <a:pt x="13" y="1"/>
                        <a:pt x="23" y="5"/>
                      </a:cubicBezTo>
                      <a:cubicBezTo>
                        <a:pt x="23" y="5"/>
                        <a:pt x="23" y="5"/>
                        <a:pt x="23" y="6"/>
                      </a:cubicBezTo>
                      <a:cubicBezTo>
                        <a:pt x="23" y="5"/>
                        <a:pt x="22" y="4"/>
                        <a:pt x="22" y="4"/>
                      </a:cubicBezTo>
                      <a:cubicBezTo>
                        <a:pt x="12" y="0"/>
                        <a:pt x="4" y="6"/>
                        <a:pt x="1" y="10"/>
                      </a:cubicBezTo>
                      <a:cubicBezTo>
                        <a:pt x="0" y="11"/>
                        <a:pt x="0" y="13"/>
                        <a:pt x="1" y="13"/>
                      </a:cubicBezTo>
                      <a:close/>
                    </a:path>
                  </a:pathLst>
                </a:custGeom>
                <a:solidFill>
                  <a:srgbClr val="8E7771"/>
                </a:solidFill>
                <a:ln>
                  <a:noFill/>
                </a:ln>
              </p:spPr>
              <p:txBody>
                <a:bodyPr vert="horz" wrap="square" lIns="45720" tIns="22860" rIns="45720" bIns="22860" numCol="1" anchor="t" anchorCtr="0" compatLnSpc="1">
                  <a:prstTxWarp prst="textNoShape">
                    <a:avLst/>
                  </a:prstTxWarp>
                </a:bodyPr>
                <a:lstStyle/>
                <a:p>
                  <a:endParaRPr lang="en-US" sz="900"/>
                </a:p>
              </p:txBody>
            </p:sp>
            <p:sp>
              <p:nvSpPr>
                <p:cNvPr id="31" name="Freeform 126">
                  <a:extLst>
                    <a:ext uri="{FF2B5EF4-FFF2-40B4-BE49-F238E27FC236}">
                      <a16:creationId xmlns:a16="http://schemas.microsoft.com/office/drawing/2014/main" id="{351B769B-341A-DA93-A8E0-47CBF745BAAD}"/>
                    </a:ext>
                  </a:extLst>
                </p:cNvPr>
                <p:cNvSpPr>
                  <a:spLocks/>
                </p:cNvSpPr>
                <p:nvPr/>
              </p:nvSpPr>
              <p:spPr bwMode="auto">
                <a:xfrm>
                  <a:off x="1064390" y="1740193"/>
                  <a:ext cx="243161" cy="127977"/>
                </a:xfrm>
                <a:custGeom>
                  <a:avLst/>
                  <a:gdLst>
                    <a:gd name="T0" fmla="*/ 8 w 23"/>
                    <a:gd name="T1" fmla="*/ 0 h 11"/>
                    <a:gd name="T2" fmla="*/ 1 w 23"/>
                    <a:gd name="T3" fmla="*/ 1 h 11"/>
                    <a:gd name="T4" fmla="*/ 1 w 23"/>
                    <a:gd name="T5" fmla="*/ 1 h 11"/>
                    <a:gd name="T6" fmla="*/ 1 w 23"/>
                    <a:gd name="T7" fmla="*/ 1 h 11"/>
                    <a:gd name="T8" fmla="*/ 1 w 23"/>
                    <a:gd name="T9" fmla="*/ 1 h 11"/>
                    <a:gd name="T10" fmla="*/ 1 w 23"/>
                    <a:gd name="T11" fmla="*/ 2 h 11"/>
                    <a:gd name="T12" fmla="*/ 0 w 23"/>
                    <a:gd name="T13" fmla="*/ 2 h 11"/>
                    <a:gd name="T14" fmla="*/ 0 w 23"/>
                    <a:gd name="T15" fmla="*/ 2 h 11"/>
                    <a:gd name="T16" fmla="*/ 0 w 23"/>
                    <a:gd name="T17" fmla="*/ 4 h 11"/>
                    <a:gd name="T18" fmla="*/ 1 w 23"/>
                    <a:gd name="T19" fmla="*/ 5 h 11"/>
                    <a:gd name="T20" fmla="*/ 2 w 23"/>
                    <a:gd name="T21" fmla="*/ 5 h 11"/>
                    <a:gd name="T22" fmla="*/ 3 w 23"/>
                    <a:gd name="T23" fmla="*/ 5 h 11"/>
                    <a:gd name="T24" fmla="*/ 8 w 23"/>
                    <a:gd name="T25" fmla="*/ 4 h 11"/>
                    <a:gd name="T26" fmla="*/ 19 w 23"/>
                    <a:gd name="T27" fmla="*/ 10 h 11"/>
                    <a:gd name="T28" fmla="*/ 20 w 23"/>
                    <a:gd name="T29" fmla="*/ 11 h 11"/>
                    <a:gd name="T30" fmla="*/ 21 w 23"/>
                    <a:gd name="T31" fmla="*/ 11 h 11"/>
                    <a:gd name="T32" fmla="*/ 22 w 23"/>
                    <a:gd name="T33" fmla="*/ 10 h 11"/>
                    <a:gd name="T34" fmla="*/ 22 w 23"/>
                    <a:gd name="T35" fmla="*/ 7 h 11"/>
                    <a:gd name="T36" fmla="*/ 8 w 23"/>
                    <a:gd name="T3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3" h="11">
                      <a:moveTo>
                        <a:pt x="8" y="0"/>
                      </a:moveTo>
                      <a:cubicBezTo>
                        <a:pt x="6" y="0"/>
                        <a:pt x="4" y="0"/>
                        <a:pt x="1" y="1"/>
                      </a:cubicBezTo>
                      <a:cubicBezTo>
                        <a:pt x="1" y="1"/>
                        <a:pt x="1" y="1"/>
                        <a:pt x="1" y="1"/>
                      </a:cubicBezTo>
                      <a:cubicBezTo>
                        <a:pt x="1" y="1"/>
                        <a:pt x="1" y="1"/>
                        <a:pt x="1" y="1"/>
                      </a:cubicBezTo>
                      <a:cubicBezTo>
                        <a:pt x="1" y="1"/>
                        <a:pt x="1" y="1"/>
                        <a:pt x="1" y="1"/>
                      </a:cubicBezTo>
                      <a:cubicBezTo>
                        <a:pt x="1" y="2"/>
                        <a:pt x="1" y="2"/>
                        <a:pt x="1" y="2"/>
                      </a:cubicBezTo>
                      <a:cubicBezTo>
                        <a:pt x="0" y="2"/>
                        <a:pt x="0" y="2"/>
                        <a:pt x="0" y="2"/>
                      </a:cubicBezTo>
                      <a:cubicBezTo>
                        <a:pt x="0" y="2"/>
                        <a:pt x="0" y="2"/>
                        <a:pt x="0" y="2"/>
                      </a:cubicBezTo>
                      <a:cubicBezTo>
                        <a:pt x="0" y="3"/>
                        <a:pt x="0" y="3"/>
                        <a:pt x="0" y="4"/>
                      </a:cubicBezTo>
                      <a:cubicBezTo>
                        <a:pt x="0" y="4"/>
                        <a:pt x="1" y="5"/>
                        <a:pt x="1" y="5"/>
                      </a:cubicBezTo>
                      <a:cubicBezTo>
                        <a:pt x="1" y="5"/>
                        <a:pt x="2" y="5"/>
                        <a:pt x="2" y="5"/>
                      </a:cubicBezTo>
                      <a:cubicBezTo>
                        <a:pt x="3" y="5"/>
                        <a:pt x="3" y="5"/>
                        <a:pt x="3" y="5"/>
                      </a:cubicBezTo>
                      <a:cubicBezTo>
                        <a:pt x="5" y="4"/>
                        <a:pt x="6" y="4"/>
                        <a:pt x="8" y="4"/>
                      </a:cubicBezTo>
                      <a:cubicBezTo>
                        <a:pt x="14" y="4"/>
                        <a:pt x="19" y="10"/>
                        <a:pt x="19" y="10"/>
                      </a:cubicBezTo>
                      <a:cubicBezTo>
                        <a:pt x="19" y="10"/>
                        <a:pt x="20" y="11"/>
                        <a:pt x="20" y="11"/>
                      </a:cubicBezTo>
                      <a:cubicBezTo>
                        <a:pt x="20" y="11"/>
                        <a:pt x="21" y="11"/>
                        <a:pt x="21" y="11"/>
                      </a:cubicBezTo>
                      <a:cubicBezTo>
                        <a:pt x="21" y="11"/>
                        <a:pt x="22" y="11"/>
                        <a:pt x="22" y="10"/>
                      </a:cubicBezTo>
                      <a:cubicBezTo>
                        <a:pt x="23" y="10"/>
                        <a:pt x="23" y="8"/>
                        <a:pt x="22" y="7"/>
                      </a:cubicBezTo>
                      <a:cubicBezTo>
                        <a:pt x="20" y="4"/>
                        <a:pt x="15" y="0"/>
                        <a:pt x="8" y="0"/>
                      </a:cubicBezTo>
                    </a:path>
                  </a:pathLst>
                </a:custGeom>
                <a:solidFill>
                  <a:srgbClr val="D5A8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32" name="Freeform 127">
                  <a:extLst>
                    <a:ext uri="{FF2B5EF4-FFF2-40B4-BE49-F238E27FC236}">
                      <a16:creationId xmlns:a16="http://schemas.microsoft.com/office/drawing/2014/main" id="{ED11D181-3BC1-77DF-BA02-B6961EBF4B56}"/>
                    </a:ext>
                  </a:extLst>
                </p:cNvPr>
                <p:cNvSpPr>
                  <a:spLocks/>
                </p:cNvSpPr>
                <p:nvPr/>
              </p:nvSpPr>
              <p:spPr bwMode="auto">
                <a:xfrm>
                  <a:off x="1051588" y="1689002"/>
                  <a:ext cx="255955" cy="153573"/>
                </a:xfrm>
                <a:custGeom>
                  <a:avLst/>
                  <a:gdLst>
                    <a:gd name="T0" fmla="*/ 1 w 24"/>
                    <a:gd name="T1" fmla="*/ 8 h 14"/>
                    <a:gd name="T2" fmla="*/ 4 w 24"/>
                    <a:gd name="T3" fmla="*/ 8 h 14"/>
                    <a:gd name="T4" fmla="*/ 19 w 24"/>
                    <a:gd name="T5" fmla="*/ 13 h 14"/>
                    <a:gd name="T6" fmla="*/ 22 w 24"/>
                    <a:gd name="T7" fmla="*/ 14 h 14"/>
                    <a:gd name="T8" fmla="*/ 23 w 24"/>
                    <a:gd name="T9" fmla="*/ 10 h 14"/>
                    <a:gd name="T10" fmla="*/ 2 w 24"/>
                    <a:gd name="T11" fmla="*/ 4 h 14"/>
                    <a:gd name="T12" fmla="*/ 1 w 24"/>
                    <a:gd name="T13" fmla="*/ 7 h 14"/>
                    <a:gd name="T14" fmla="*/ 1 w 24"/>
                    <a:gd name="T15" fmla="*/ 8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 h="14">
                      <a:moveTo>
                        <a:pt x="1" y="8"/>
                      </a:moveTo>
                      <a:cubicBezTo>
                        <a:pt x="2" y="8"/>
                        <a:pt x="3" y="9"/>
                        <a:pt x="4" y="8"/>
                      </a:cubicBezTo>
                      <a:cubicBezTo>
                        <a:pt x="13" y="5"/>
                        <a:pt x="19" y="13"/>
                        <a:pt x="19" y="13"/>
                      </a:cubicBezTo>
                      <a:cubicBezTo>
                        <a:pt x="20" y="14"/>
                        <a:pt x="21" y="14"/>
                        <a:pt x="22" y="14"/>
                      </a:cubicBezTo>
                      <a:cubicBezTo>
                        <a:pt x="23" y="13"/>
                        <a:pt x="24" y="11"/>
                        <a:pt x="23" y="10"/>
                      </a:cubicBezTo>
                      <a:cubicBezTo>
                        <a:pt x="20" y="7"/>
                        <a:pt x="12" y="0"/>
                        <a:pt x="2" y="4"/>
                      </a:cubicBezTo>
                      <a:cubicBezTo>
                        <a:pt x="1" y="5"/>
                        <a:pt x="0" y="6"/>
                        <a:pt x="1" y="7"/>
                      </a:cubicBezTo>
                      <a:cubicBezTo>
                        <a:pt x="1" y="7"/>
                        <a:pt x="1" y="8"/>
                        <a:pt x="1" y="8"/>
                      </a:cubicBezTo>
                      <a:close/>
                    </a:path>
                  </a:pathLst>
                </a:custGeom>
                <a:solidFill>
                  <a:srgbClr val="6F5B56"/>
                </a:solidFill>
                <a:ln>
                  <a:noFill/>
                </a:ln>
              </p:spPr>
              <p:txBody>
                <a:bodyPr vert="horz" wrap="square" lIns="45720" tIns="22860" rIns="45720" bIns="22860" numCol="1" anchor="t" anchorCtr="0" compatLnSpc="1">
                  <a:prstTxWarp prst="textNoShape">
                    <a:avLst/>
                  </a:prstTxWarp>
                </a:bodyPr>
                <a:lstStyle/>
                <a:p>
                  <a:endParaRPr lang="en-US" sz="900"/>
                </a:p>
              </p:txBody>
            </p:sp>
            <p:sp>
              <p:nvSpPr>
                <p:cNvPr id="33" name="Freeform 128">
                  <a:extLst>
                    <a:ext uri="{FF2B5EF4-FFF2-40B4-BE49-F238E27FC236}">
                      <a16:creationId xmlns:a16="http://schemas.microsoft.com/office/drawing/2014/main" id="{5CCBE6E6-6691-916D-B6D6-85913EF72AD4}"/>
                    </a:ext>
                  </a:extLst>
                </p:cNvPr>
                <p:cNvSpPr>
                  <a:spLocks/>
                </p:cNvSpPr>
                <p:nvPr/>
              </p:nvSpPr>
              <p:spPr bwMode="auto">
                <a:xfrm>
                  <a:off x="1064390" y="1689002"/>
                  <a:ext cx="243161" cy="153573"/>
                </a:xfrm>
                <a:custGeom>
                  <a:avLst/>
                  <a:gdLst>
                    <a:gd name="T0" fmla="*/ 21 w 23"/>
                    <a:gd name="T1" fmla="*/ 14 h 14"/>
                    <a:gd name="T2" fmla="*/ 21 w 23"/>
                    <a:gd name="T3" fmla="*/ 12 h 14"/>
                    <a:gd name="T4" fmla="*/ 0 w 23"/>
                    <a:gd name="T5" fmla="*/ 5 h 14"/>
                    <a:gd name="T6" fmla="*/ 0 w 23"/>
                    <a:gd name="T7" fmla="*/ 6 h 14"/>
                    <a:gd name="T8" fmla="*/ 1 w 23"/>
                    <a:gd name="T9" fmla="*/ 4 h 14"/>
                    <a:gd name="T10" fmla="*/ 22 w 23"/>
                    <a:gd name="T11" fmla="*/ 10 h 14"/>
                    <a:gd name="T12" fmla="*/ 21 w 23"/>
                    <a:gd name="T13" fmla="*/ 14 h 14"/>
                  </a:gdLst>
                  <a:ahLst/>
                  <a:cxnLst>
                    <a:cxn ang="0">
                      <a:pos x="T0" y="T1"/>
                    </a:cxn>
                    <a:cxn ang="0">
                      <a:pos x="T2" y="T3"/>
                    </a:cxn>
                    <a:cxn ang="0">
                      <a:pos x="T4" y="T5"/>
                    </a:cxn>
                    <a:cxn ang="0">
                      <a:pos x="T6" y="T7"/>
                    </a:cxn>
                    <a:cxn ang="0">
                      <a:pos x="T8" y="T9"/>
                    </a:cxn>
                    <a:cxn ang="0">
                      <a:pos x="T10" y="T11"/>
                    </a:cxn>
                    <a:cxn ang="0">
                      <a:pos x="T12" y="T13"/>
                    </a:cxn>
                  </a:cxnLst>
                  <a:rect l="0" t="0" r="r" b="b"/>
                  <a:pathLst>
                    <a:path w="23" h="14">
                      <a:moveTo>
                        <a:pt x="21" y="14"/>
                      </a:moveTo>
                      <a:cubicBezTo>
                        <a:pt x="22" y="13"/>
                        <a:pt x="21" y="12"/>
                        <a:pt x="21" y="12"/>
                      </a:cubicBezTo>
                      <a:cubicBezTo>
                        <a:pt x="18" y="8"/>
                        <a:pt x="10" y="1"/>
                        <a:pt x="0" y="5"/>
                      </a:cubicBezTo>
                      <a:cubicBezTo>
                        <a:pt x="0" y="5"/>
                        <a:pt x="0" y="5"/>
                        <a:pt x="0" y="6"/>
                      </a:cubicBezTo>
                      <a:cubicBezTo>
                        <a:pt x="0" y="5"/>
                        <a:pt x="0" y="4"/>
                        <a:pt x="1" y="4"/>
                      </a:cubicBezTo>
                      <a:cubicBezTo>
                        <a:pt x="11" y="0"/>
                        <a:pt x="19" y="7"/>
                        <a:pt x="22" y="10"/>
                      </a:cubicBezTo>
                      <a:cubicBezTo>
                        <a:pt x="23" y="11"/>
                        <a:pt x="22" y="13"/>
                        <a:pt x="21" y="14"/>
                      </a:cubicBezTo>
                      <a:close/>
                    </a:path>
                  </a:pathLst>
                </a:custGeom>
                <a:solidFill>
                  <a:srgbClr val="8E7771"/>
                </a:solidFill>
                <a:ln>
                  <a:noFill/>
                </a:ln>
              </p:spPr>
              <p:txBody>
                <a:bodyPr vert="horz" wrap="square" lIns="45720" tIns="22860" rIns="45720" bIns="22860" numCol="1" anchor="t" anchorCtr="0" compatLnSpc="1">
                  <a:prstTxWarp prst="textNoShape">
                    <a:avLst/>
                  </a:prstTxWarp>
                </a:bodyPr>
                <a:lstStyle/>
                <a:p>
                  <a:endParaRPr lang="en-US" sz="900"/>
                </a:p>
              </p:txBody>
            </p:sp>
            <p:grpSp>
              <p:nvGrpSpPr>
                <p:cNvPr id="34" name="Group 33">
                  <a:extLst>
                    <a:ext uri="{FF2B5EF4-FFF2-40B4-BE49-F238E27FC236}">
                      <a16:creationId xmlns:a16="http://schemas.microsoft.com/office/drawing/2014/main" id="{C587B9E8-CC9E-095D-4CC1-63F149195FC0}"/>
                    </a:ext>
                  </a:extLst>
                </p:cNvPr>
                <p:cNvGrpSpPr/>
                <p:nvPr/>
              </p:nvGrpSpPr>
              <p:grpSpPr>
                <a:xfrm>
                  <a:off x="656833" y="2374458"/>
                  <a:ext cx="535036" cy="227394"/>
                  <a:chOff x="4643802" y="5084415"/>
                  <a:chExt cx="511910" cy="217565"/>
                </a:xfrm>
              </p:grpSpPr>
              <p:sp>
                <p:nvSpPr>
                  <p:cNvPr id="51" name="Freeform 134">
                    <a:extLst>
                      <a:ext uri="{FF2B5EF4-FFF2-40B4-BE49-F238E27FC236}">
                        <a16:creationId xmlns:a16="http://schemas.microsoft.com/office/drawing/2014/main" id="{223DE7F9-5FD4-3E26-E211-6DF471BD5157}"/>
                      </a:ext>
                    </a:extLst>
                  </p:cNvPr>
                  <p:cNvSpPr>
                    <a:spLocks/>
                  </p:cNvSpPr>
                  <p:nvPr/>
                </p:nvSpPr>
                <p:spPr bwMode="auto">
                  <a:xfrm>
                    <a:off x="4643802" y="5084415"/>
                    <a:ext cx="511910" cy="127977"/>
                  </a:xfrm>
                  <a:custGeom>
                    <a:avLst/>
                    <a:gdLst>
                      <a:gd name="T0" fmla="*/ 6 w 47"/>
                      <a:gd name="T1" fmla="*/ 12 h 12"/>
                      <a:gd name="T2" fmla="*/ 0 w 47"/>
                      <a:gd name="T3" fmla="*/ 0 h 12"/>
                      <a:gd name="T4" fmla="*/ 24 w 47"/>
                      <a:gd name="T5" fmla="*/ 1 h 12"/>
                      <a:gd name="T6" fmla="*/ 47 w 47"/>
                      <a:gd name="T7" fmla="*/ 0 h 12"/>
                      <a:gd name="T8" fmla="*/ 41 w 47"/>
                      <a:gd name="T9" fmla="*/ 12 h 12"/>
                      <a:gd name="T10" fmla="*/ 24 w 47"/>
                      <a:gd name="T11" fmla="*/ 8 h 12"/>
                      <a:gd name="T12" fmla="*/ 6 w 47"/>
                      <a:gd name="T13" fmla="*/ 12 h 12"/>
                    </a:gdLst>
                    <a:ahLst/>
                    <a:cxnLst>
                      <a:cxn ang="0">
                        <a:pos x="T0" y="T1"/>
                      </a:cxn>
                      <a:cxn ang="0">
                        <a:pos x="T2" y="T3"/>
                      </a:cxn>
                      <a:cxn ang="0">
                        <a:pos x="T4" y="T5"/>
                      </a:cxn>
                      <a:cxn ang="0">
                        <a:pos x="T6" y="T7"/>
                      </a:cxn>
                      <a:cxn ang="0">
                        <a:pos x="T8" y="T9"/>
                      </a:cxn>
                      <a:cxn ang="0">
                        <a:pos x="T10" y="T11"/>
                      </a:cxn>
                      <a:cxn ang="0">
                        <a:pos x="T12" y="T13"/>
                      </a:cxn>
                    </a:cxnLst>
                    <a:rect l="0" t="0" r="r" b="b"/>
                    <a:pathLst>
                      <a:path w="47" h="12">
                        <a:moveTo>
                          <a:pt x="6" y="12"/>
                        </a:moveTo>
                        <a:cubicBezTo>
                          <a:pt x="3" y="9"/>
                          <a:pt x="1" y="4"/>
                          <a:pt x="0" y="0"/>
                        </a:cubicBezTo>
                        <a:cubicBezTo>
                          <a:pt x="7" y="1"/>
                          <a:pt x="15" y="1"/>
                          <a:pt x="24" y="1"/>
                        </a:cubicBezTo>
                        <a:cubicBezTo>
                          <a:pt x="32" y="1"/>
                          <a:pt x="40" y="1"/>
                          <a:pt x="47" y="0"/>
                        </a:cubicBezTo>
                        <a:cubicBezTo>
                          <a:pt x="46" y="4"/>
                          <a:pt x="44" y="9"/>
                          <a:pt x="41" y="12"/>
                        </a:cubicBezTo>
                        <a:cubicBezTo>
                          <a:pt x="37" y="9"/>
                          <a:pt x="31" y="8"/>
                          <a:pt x="24" y="8"/>
                        </a:cubicBezTo>
                        <a:cubicBezTo>
                          <a:pt x="16" y="8"/>
                          <a:pt x="10" y="9"/>
                          <a:pt x="6" y="12"/>
                        </a:cubicBezTo>
                        <a:close/>
                      </a:path>
                    </a:pathLst>
                  </a:custGeom>
                  <a:solidFill>
                    <a:srgbClr val="9A32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52" name="Freeform 135">
                    <a:extLst>
                      <a:ext uri="{FF2B5EF4-FFF2-40B4-BE49-F238E27FC236}">
                        <a16:creationId xmlns:a16="http://schemas.microsoft.com/office/drawing/2014/main" id="{78650A9A-EE2B-D4CD-020B-7E66B730F153}"/>
                      </a:ext>
                    </a:extLst>
                  </p:cNvPr>
                  <p:cNvSpPr>
                    <a:spLocks/>
                  </p:cNvSpPr>
                  <p:nvPr/>
                </p:nvSpPr>
                <p:spPr bwMode="auto">
                  <a:xfrm>
                    <a:off x="4720589" y="5174003"/>
                    <a:ext cx="371138" cy="127977"/>
                  </a:xfrm>
                  <a:custGeom>
                    <a:avLst/>
                    <a:gdLst>
                      <a:gd name="T0" fmla="*/ 18 w 35"/>
                      <a:gd name="T1" fmla="*/ 12 h 12"/>
                      <a:gd name="T2" fmla="*/ 0 w 35"/>
                      <a:gd name="T3" fmla="*/ 4 h 12"/>
                      <a:gd name="T4" fmla="*/ 18 w 35"/>
                      <a:gd name="T5" fmla="*/ 0 h 12"/>
                      <a:gd name="T6" fmla="*/ 35 w 35"/>
                      <a:gd name="T7" fmla="*/ 4 h 12"/>
                      <a:gd name="T8" fmla="*/ 18 w 35"/>
                      <a:gd name="T9" fmla="*/ 12 h 12"/>
                    </a:gdLst>
                    <a:ahLst/>
                    <a:cxnLst>
                      <a:cxn ang="0">
                        <a:pos x="T0" y="T1"/>
                      </a:cxn>
                      <a:cxn ang="0">
                        <a:pos x="T2" y="T3"/>
                      </a:cxn>
                      <a:cxn ang="0">
                        <a:pos x="T4" y="T5"/>
                      </a:cxn>
                      <a:cxn ang="0">
                        <a:pos x="T6" y="T7"/>
                      </a:cxn>
                      <a:cxn ang="0">
                        <a:pos x="T8" y="T9"/>
                      </a:cxn>
                    </a:cxnLst>
                    <a:rect l="0" t="0" r="r" b="b"/>
                    <a:pathLst>
                      <a:path w="35" h="12">
                        <a:moveTo>
                          <a:pt x="18" y="12"/>
                        </a:moveTo>
                        <a:cubicBezTo>
                          <a:pt x="11" y="12"/>
                          <a:pt x="4" y="9"/>
                          <a:pt x="0" y="4"/>
                        </a:cubicBezTo>
                        <a:cubicBezTo>
                          <a:pt x="4" y="1"/>
                          <a:pt x="10" y="0"/>
                          <a:pt x="18" y="0"/>
                        </a:cubicBezTo>
                        <a:cubicBezTo>
                          <a:pt x="25" y="0"/>
                          <a:pt x="31" y="1"/>
                          <a:pt x="35" y="4"/>
                        </a:cubicBezTo>
                        <a:cubicBezTo>
                          <a:pt x="31" y="9"/>
                          <a:pt x="25" y="12"/>
                          <a:pt x="18" y="12"/>
                        </a:cubicBezTo>
                        <a:close/>
                      </a:path>
                    </a:pathLst>
                  </a:custGeom>
                  <a:solidFill>
                    <a:srgbClr val="C455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grpSp>
            <p:sp>
              <p:nvSpPr>
                <p:cNvPr id="35" name="Freeform 159">
                  <a:extLst>
                    <a:ext uri="{FF2B5EF4-FFF2-40B4-BE49-F238E27FC236}">
                      <a16:creationId xmlns:a16="http://schemas.microsoft.com/office/drawing/2014/main" id="{2B2A1BAF-B94A-576E-BA2A-CE9072443FC6}"/>
                    </a:ext>
                  </a:extLst>
                </p:cNvPr>
                <p:cNvSpPr>
                  <a:spLocks noEditPoints="1"/>
                </p:cNvSpPr>
                <p:nvPr/>
              </p:nvSpPr>
              <p:spPr bwMode="auto">
                <a:xfrm>
                  <a:off x="437297" y="1868170"/>
                  <a:ext cx="383932" cy="319948"/>
                </a:xfrm>
                <a:custGeom>
                  <a:avLst/>
                  <a:gdLst>
                    <a:gd name="T0" fmla="*/ 17 w 36"/>
                    <a:gd name="T1" fmla="*/ 30 h 30"/>
                    <a:gd name="T2" fmla="*/ 17 w 36"/>
                    <a:gd name="T3" fmla="*/ 30 h 30"/>
                    <a:gd name="T4" fmla="*/ 17 w 36"/>
                    <a:gd name="T5" fmla="*/ 30 h 30"/>
                    <a:gd name="T6" fmla="*/ 17 w 36"/>
                    <a:gd name="T7" fmla="*/ 30 h 30"/>
                    <a:gd name="T8" fmla="*/ 16 w 36"/>
                    <a:gd name="T9" fmla="*/ 30 h 30"/>
                    <a:gd name="T10" fmla="*/ 16 w 36"/>
                    <a:gd name="T11" fmla="*/ 30 h 30"/>
                    <a:gd name="T12" fmla="*/ 16 w 36"/>
                    <a:gd name="T13" fmla="*/ 30 h 30"/>
                    <a:gd name="T14" fmla="*/ 35 w 36"/>
                    <a:gd name="T15" fmla="*/ 15 h 30"/>
                    <a:gd name="T16" fmla="*/ 17 w 36"/>
                    <a:gd name="T17" fmla="*/ 30 h 30"/>
                    <a:gd name="T18" fmla="*/ 35 w 36"/>
                    <a:gd name="T19" fmla="*/ 15 h 30"/>
                    <a:gd name="T20" fmla="*/ 35 w 36"/>
                    <a:gd name="T21" fmla="*/ 14 h 30"/>
                    <a:gd name="T22" fmla="*/ 35 w 36"/>
                    <a:gd name="T23" fmla="*/ 15 h 30"/>
                    <a:gd name="T24" fmla="*/ 35 w 36"/>
                    <a:gd name="T25" fmla="*/ 14 h 30"/>
                    <a:gd name="T26" fmla="*/ 14 w 36"/>
                    <a:gd name="T27" fmla="*/ 0 h 30"/>
                    <a:gd name="T28" fmla="*/ 14 w 36"/>
                    <a:gd name="T29" fmla="*/ 0 h 30"/>
                    <a:gd name="T30" fmla="*/ 18 w 36"/>
                    <a:gd name="T31" fmla="*/ 1 h 30"/>
                    <a:gd name="T32" fmla="*/ 18 w 36"/>
                    <a:gd name="T33" fmla="*/ 1 h 30"/>
                    <a:gd name="T34" fmla="*/ 34 w 36"/>
                    <a:gd name="T35" fmla="*/ 6 h 30"/>
                    <a:gd name="T36" fmla="*/ 36 w 36"/>
                    <a:gd name="T37" fmla="*/ 11 h 30"/>
                    <a:gd name="T38" fmla="*/ 34 w 36"/>
                    <a:gd name="T39" fmla="*/ 6 h 30"/>
                    <a:gd name="T40" fmla="*/ 18 w 36"/>
                    <a:gd name="T41" fmla="*/ 1 h 30"/>
                    <a:gd name="T42" fmla="*/ 18 w 36"/>
                    <a:gd name="T43" fmla="*/ 1 h 30"/>
                    <a:gd name="T44" fmla="*/ 14 w 36"/>
                    <a:gd name="T45" fmla="*/ 0 h 30"/>
                    <a:gd name="T46" fmla="*/ 14 w 36"/>
                    <a:gd name="T47" fmla="*/ 0 h 30"/>
                    <a:gd name="T48" fmla="*/ 13 w 36"/>
                    <a:gd name="T49" fmla="*/ 0 h 30"/>
                    <a:gd name="T50" fmla="*/ 7 w 36"/>
                    <a:gd name="T51" fmla="*/ 1 h 30"/>
                    <a:gd name="T52" fmla="*/ 1 w 36"/>
                    <a:gd name="T53" fmla="*/ 7 h 30"/>
                    <a:gd name="T54" fmla="*/ 0 w 36"/>
                    <a:gd name="T55" fmla="*/ 13 h 30"/>
                    <a:gd name="T56" fmla="*/ 1 w 36"/>
                    <a:gd name="T57" fmla="*/ 7 h 30"/>
                    <a:gd name="T58" fmla="*/ 7 w 36"/>
                    <a:gd name="T59" fmla="*/ 1 h 30"/>
                    <a:gd name="T60" fmla="*/ 13 w 36"/>
                    <a:gd name="T61" fmla="*/ 0 h 30"/>
                    <a:gd name="T62" fmla="*/ 13 w 36"/>
                    <a:gd name="T63" fmla="*/ 0 h 30"/>
                    <a:gd name="T64" fmla="*/ 13 w 36"/>
                    <a:gd name="T65" fmla="*/ 0 h 30"/>
                    <a:gd name="T66" fmla="*/ 13 w 36"/>
                    <a:gd name="T67" fmla="*/ 0 h 30"/>
                    <a:gd name="T68" fmla="*/ 13 w 36"/>
                    <a:gd name="T69"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6" h="30">
                      <a:moveTo>
                        <a:pt x="17" y="30"/>
                      </a:moveTo>
                      <a:cubicBezTo>
                        <a:pt x="17" y="30"/>
                        <a:pt x="17" y="30"/>
                        <a:pt x="17" y="30"/>
                      </a:cubicBezTo>
                      <a:cubicBezTo>
                        <a:pt x="17" y="30"/>
                        <a:pt x="17" y="30"/>
                        <a:pt x="17" y="30"/>
                      </a:cubicBezTo>
                      <a:cubicBezTo>
                        <a:pt x="17" y="30"/>
                        <a:pt x="17" y="30"/>
                        <a:pt x="17" y="30"/>
                      </a:cubicBezTo>
                      <a:moveTo>
                        <a:pt x="16" y="30"/>
                      </a:moveTo>
                      <a:cubicBezTo>
                        <a:pt x="16" y="30"/>
                        <a:pt x="16" y="30"/>
                        <a:pt x="16" y="30"/>
                      </a:cubicBezTo>
                      <a:cubicBezTo>
                        <a:pt x="16" y="30"/>
                        <a:pt x="16" y="30"/>
                        <a:pt x="16" y="30"/>
                      </a:cubicBezTo>
                      <a:moveTo>
                        <a:pt x="35" y="15"/>
                      </a:moveTo>
                      <a:cubicBezTo>
                        <a:pt x="32" y="24"/>
                        <a:pt x="29" y="30"/>
                        <a:pt x="17" y="30"/>
                      </a:cubicBezTo>
                      <a:cubicBezTo>
                        <a:pt x="29" y="30"/>
                        <a:pt x="32" y="24"/>
                        <a:pt x="35" y="15"/>
                      </a:cubicBezTo>
                      <a:moveTo>
                        <a:pt x="35" y="14"/>
                      </a:moveTo>
                      <a:cubicBezTo>
                        <a:pt x="35" y="14"/>
                        <a:pt x="35" y="14"/>
                        <a:pt x="35" y="15"/>
                      </a:cubicBezTo>
                      <a:cubicBezTo>
                        <a:pt x="35" y="14"/>
                        <a:pt x="35" y="14"/>
                        <a:pt x="35" y="14"/>
                      </a:cubicBezTo>
                      <a:moveTo>
                        <a:pt x="14" y="0"/>
                      </a:moveTo>
                      <a:cubicBezTo>
                        <a:pt x="14" y="0"/>
                        <a:pt x="14" y="0"/>
                        <a:pt x="14" y="0"/>
                      </a:cubicBezTo>
                      <a:cubicBezTo>
                        <a:pt x="15" y="1"/>
                        <a:pt x="17" y="1"/>
                        <a:pt x="18" y="1"/>
                      </a:cubicBezTo>
                      <a:cubicBezTo>
                        <a:pt x="18" y="1"/>
                        <a:pt x="18" y="1"/>
                        <a:pt x="18" y="1"/>
                      </a:cubicBezTo>
                      <a:cubicBezTo>
                        <a:pt x="24" y="1"/>
                        <a:pt x="31" y="2"/>
                        <a:pt x="34" y="6"/>
                      </a:cubicBezTo>
                      <a:cubicBezTo>
                        <a:pt x="35" y="8"/>
                        <a:pt x="36" y="9"/>
                        <a:pt x="36" y="11"/>
                      </a:cubicBezTo>
                      <a:cubicBezTo>
                        <a:pt x="36" y="9"/>
                        <a:pt x="35" y="8"/>
                        <a:pt x="34" y="6"/>
                      </a:cubicBezTo>
                      <a:cubicBezTo>
                        <a:pt x="31" y="2"/>
                        <a:pt x="24" y="1"/>
                        <a:pt x="18" y="1"/>
                      </a:cubicBezTo>
                      <a:cubicBezTo>
                        <a:pt x="18" y="1"/>
                        <a:pt x="18" y="1"/>
                        <a:pt x="18" y="1"/>
                      </a:cubicBezTo>
                      <a:cubicBezTo>
                        <a:pt x="17" y="1"/>
                        <a:pt x="15" y="1"/>
                        <a:pt x="14" y="0"/>
                      </a:cubicBezTo>
                      <a:cubicBezTo>
                        <a:pt x="14" y="0"/>
                        <a:pt x="14" y="0"/>
                        <a:pt x="14" y="0"/>
                      </a:cubicBezTo>
                      <a:moveTo>
                        <a:pt x="13" y="0"/>
                      </a:moveTo>
                      <a:cubicBezTo>
                        <a:pt x="10" y="0"/>
                        <a:pt x="8" y="1"/>
                        <a:pt x="7" y="1"/>
                      </a:cubicBezTo>
                      <a:cubicBezTo>
                        <a:pt x="3" y="2"/>
                        <a:pt x="2" y="5"/>
                        <a:pt x="1" y="7"/>
                      </a:cubicBezTo>
                      <a:cubicBezTo>
                        <a:pt x="1" y="9"/>
                        <a:pt x="0" y="11"/>
                        <a:pt x="0" y="13"/>
                      </a:cubicBezTo>
                      <a:cubicBezTo>
                        <a:pt x="0" y="11"/>
                        <a:pt x="1" y="9"/>
                        <a:pt x="1" y="7"/>
                      </a:cubicBezTo>
                      <a:cubicBezTo>
                        <a:pt x="2" y="5"/>
                        <a:pt x="3" y="2"/>
                        <a:pt x="7" y="1"/>
                      </a:cubicBezTo>
                      <a:cubicBezTo>
                        <a:pt x="8" y="1"/>
                        <a:pt x="10" y="0"/>
                        <a:pt x="13" y="0"/>
                      </a:cubicBezTo>
                      <a:moveTo>
                        <a:pt x="13" y="0"/>
                      </a:moveTo>
                      <a:cubicBezTo>
                        <a:pt x="13" y="0"/>
                        <a:pt x="13" y="0"/>
                        <a:pt x="13" y="0"/>
                      </a:cubicBezTo>
                      <a:cubicBezTo>
                        <a:pt x="13" y="0"/>
                        <a:pt x="13" y="0"/>
                        <a:pt x="13" y="0"/>
                      </a:cubicBezTo>
                      <a:cubicBezTo>
                        <a:pt x="13" y="0"/>
                        <a:pt x="13" y="0"/>
                        <a:pt x="13" y="0"/>
                      </a:cubicBezTo>
                    </a:path>
                  </a:pathLst>
                </a:custGeom>
                <a:solidFill>
                  <a:srgbClr val="4B4A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36" name="Freeform 31687">
                  <a:extLst>
                    <a:ext uri="{FF2B5EF4-FFF2-40B4-BE49-F238E27FC236}">
                      <a16:creationId xmlns:a16="http://schemas.microsoft.com/office/drawing/2014/main" id="{0DAF3C03-A1B5-4621-52B1-3731DE8B04A3}"/>
                    </a:ext>
                  </a:extLst>
                </p:cNvPr>
                <p:cNvSpPr>
                  <a:spLocks/>
                </p:cNvSpPr>
                <p:nvPr/>
              </p:nvSpPr>
              <p:spPr bwMode="auto">
                <a:xfrm>
                  <a:off x="512390" y="2216472"/>
                  <a:ext cx="168068" cy="75131"/>
                </a:xfrm>
                <a:custGeom>
                  <a:avLst/>
                  <a:gdLst>
                    <a:gd name="T0" fmla="*/ 11 w 11"/>
                    <a:gd name="T1" fmla="*/ 3 h 7"/>
                    <a:gd name="T2" fmla="*/ 6 w 11"/>
                    <a:gd name="T3" fmla="*/ 7 h 7"/>
                    <a:gd name="T4" fmla="*/ 0 w 11"/>
                    <a:gd name="T5" fmla="*/ 4 h 7"/>
                    <a:gd name="T6" fmla="*/ 5 w 11"/>
                    <a:gd name="T7" fmla="*/ 0 h 7"/>
                    <a:gd name="T8" fmla="*/ 11 w 11"/>
                    <a:gd name="T9" fmla="*/ 3 h 7"/>
                  </a:gdLst>
                  <a:ahLst/>
                  <a:cxnLst>
                    <a:cxn ang="0">
                      <a:pos x="T0" y="T1"/>
                    </a:cxn>
                    <a:cxn ang="0">
                      <a:pos x="T2" y="T3"/>
                    </a:cxn>
                    <a:cxn ang="0">
                      <a:pos x="T4" y="T5"/>
                    </a:cxn>
                    <a:cxn ang="0">
                      <a:pos x="T6" y="T7"/>
                    </a:cxn>
                    <a:cxn ang="0">
                      <a:pos x="T8" y="T9"/>
                    </a:cxn>
                  </a:cxnLst>
                  <a:rect l="0" t="0" r="r" b="b"/>
                  <a:pathLst>
                    <a:path w="11" h="7">
                      <a:moveTo>
                        <a:pt x="11" y="3"/>
                      </a:moveTo>
                      <a:cubicBezTo>
                        <a:pt x="11" y="5"/>
                        <a:pt x="8" y="6"/>
                        <a:pt x="6" y="7"/>
                      </a:cubicBezTo>
                      <a:cubicBezTo>
                        <a:pt x="3" y="7"/>
                        <a:pt x="0" y="6"/>
                        <a:pt x="0" y="4"/>
                      </a:cubicBezTo>
                      <a:cubicBezTo>
                        <a:pt x="0" y="2"/>
                        <a:pt x="2" y="0"/>
                        <a:pt x="5" y="0"/>
                      </a:cubicBezTo>
                      <a:cubicBezTo>
                        <a:pt x="8" y="0"/>
                        <a:pt x="11" y="1"/>
                        <a:pt x="11" y="3"/>
                      </a:cubicBezTo>
                      <a:close/>
                    </a:path>
                  </a:pathLst>
                </a:custGeom>
                <a:solidFill>
                  <a:srgbClr val="FF9D78"/>
                </a:solidFill>
                <a:ln>
                  <a:noFill/>
                </a:ln>
              </p:spPr>
              <p:txBody>
                <a:bodyPr vert="horz" wrap="square" lIns="45720" tIns="22860" rIns="45720" bIns="22860" numCol="1" anchor="t" anchorCtr="0" compatLnSpc="1">
                  <a:prstTxWarp prst="textNoShape">
                    <a:avLst/>
                  </a:prstTxWarp>
                </a:bodyPr>
                <a:lstStyle/>
                <a:p>
                  <a:endParaRPr lang="en-US" sz="900"/>
                </a:p>
              </p:txBody>
            </p:sp>
            <p:grpSp>
              <p:nvGrpSpPr>
                <p:cNvPr id="37" name="Group 36">
                  <a:extLst>
                    <a:ext uri="{FF2B5EF4-FFF2-40B4-BE49-F238E27FC236}">
                      <a16:creationId xmlns:a16="http://schemas.microsoft.com/office/drawing/2014/main" id="{219D9F49-03B0-A86A-EEE1-7916A17940D9}"/>
                    </a:ext>
                  </a:extLst>
                </p:cNvPr>
                <p:cNvGrpSpPr/>
                <p:nvPr/>
              </p:nvGrpSpPr>
              <p:grpSpPr>
                <a:xfrm>
                  <a:off x="1056893" y="1833312"/>
                  <a:ext cx="194939" cy="292410"/>
                  <a:chOff x="766791" y="7239466"/>
                  <a:chExt cx="549950" cy="824928"/>
                </a:xfrm>
              </p:grpSpPr>
              <p:sp>
                <p:nvSpPr>
                  <p:cNvPr id="47" name="Freeform 31692">
                    <a:extLst>
                      <a:ext uri="{FF2B5EF4-FFF2-40B4-BE49-F238E27FC236}">
                        <a16:creationId xmlns:a16="http://schemas.microsoft.com/office/drawing/2014/main" id="{1D3F7467-7C9C-8B2B-B673-66577A2A5329}"/>
                      </a:ext>
                    </a:extLst>
                  </p:cNvPr>
                  <p:cNvSpPr>
                    <a:spLocks/>
                  </p:cNvSpPr>
                  <p:nvPr/>
                </p:nvSpPr>
                <p:spPr bwMode="auto">
                  <a:xfrm>
                    <a:off x="766791" y="7239466"/>
                    <a:ext cx="549950" cy="797437"/>
                  </a:xfrm>
                  <a:custGeom>
                    <a:avLst/>
                    <a:gdLst>
                      <a:gd name="T0" fmla="*/ 1 w 18"/>
                      <a:gd name="T1" fmla="*/ 12 h 25"/>
                      <a:gd name="T2" fmla="*/ 13 w 18"/>
                      <a:gd name="T3" fmla="*/ 2 h 25"/>
                      <a:gd name="T4" fmla="*/ 16 w 18"/>
                      <a:gd name="T5" fmla="*/ 17 h 25"/>
                      <a:gd name="T6" fmla="*/ 6 w 18"/>
                      <a:gd name="T7" fmla="*/ 23 h 25"/>
                      <a:gd name="T8" fmla="*/ 1 w 18"/>
                      <a:gd name="T9" fmla="*/ 12 h 25"/>
                    </a:gdLst>
                    <a:ahLst/>
                    <a:cxnLst>
                      <a:cxn ang="0">
                        <a:pos x="T0" y="T1"/>
                      </a:cxn>
                      <a:cxn ang="0">
                        <a:pos x="T2" y="T3"/>
                      </a:cxn>
                      <a:cxn ang="0">
                        <a:pos x="T4" y="T5"/>
                      </a:cxn>
                      <a:cxn ang="0">
                        <a:pos x="T6" y="T7"/>
                      </a:cxn>
                      <a:cxn ang="0">
                        <a:pos x="T8" y="T9"/>
                      </a:cxn>
                    </a:cxnLst>
                    <a:rect l="0" t="0" r="r" b="b"/>
                    <a:pathLst>
                      <a:path w="18" h="25">
                        <a:moveTo>
                          <a:pt x="1" y="12"/>
                        </a:moveTo>
                        <a:cubicBezTo>
                          <a:pt x="3" y="4"/>
                          <a:pt x="8" y="0"/>
                          <a:pt x="13" y="2"/>
                        </a:cubicBezTo>
                        <a:cubicBezTo>
                          <a:pt x="17" y="3"/>
                          <a:pt x="18" y="10"/>
                          <a:pt x="16" y="17"/>
                        </a:cubicBezTo>
                        <a:cubicBezTo>
                          <a:pt x="14" y="25"/>
                          <a:pt x="11" y="25"/>
                          <a:pt x="6" y="23"/>
                        </a:cubicBezTo>
                        <a:cubicBezTo>
                          <a:pt x="2" y="21"/>
                          <a:pt x="0" y="19"/>
                          <a:pt x="1" y="12"/>
                        </a:cubicBezTo>
                        <a:close/>
                      </a:path>
                    </a:pathLst>
                  </a:custGeom>
                  <a:solidFill>
                    <a:srgbClr val="B96C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48" name="Freeform 31693">
                    <a:extLst>
                      <a:ext uri="{FF2B5EF4-FFF2-40B4-BE49-F238E27FC236}">
                        <a16:creationId xmlns:a16="http://schemas.microsoft.com/office/drawing/2014/main" id="{55C1B214-4996-F2AD-8C01-7A629966521A}"/>
                      </a:ext>
                    </a:extLst>
                  </p:cNvPr>
                  <p:cNvSpPr>
                    <a:spLocks/>
                  </p:cNvSpPr>
                  <p:nvPr/>
                </p:nvSpPr>
                <p:spPr bwMode="auto">
                  <a:xfrm>
                    <a:off x="766791" y="7294463"/>
                    <a:ext cx="549950" cy="769931"/>
                  </a:xfrm>
                  <a:custGeom>
                    <a:avLst/>
                    <a:gdLst>
                      <a:gd name="T0" fmla="*/ 1 w 18"/>
                      <a:gd name="T1" fmla="*/ 12 h 25"/>
                      <a:gd name="T2" fmla="*/ 13 w 18"/>
                      <a:gd name="T3" fmla="*/ 2 h 25"/>
                      <a:gd name="T4" fmla="*/ 16 w 18"/>
                      <a:gd name="T5" fmla="*/ 18 h 25"/>
                      <a:gd name="T6" fmla="*/ 7 w 18"/>
                      <a:gd name="T7" fmla="*/ 23 h 25"/>
                      <a:gd name="T8" fmla="*/ 1 w 18"/>
                      <a:gd name="T9" fmla="*/ 12 h 25"/>
                    </a:gdLst>
                    <a:ahLst/>
                    <a:cxnLst>
                      <a:cxn ang="0">
                        <a:pos x="T0" y="T1"/>
                      </a:cxn>
                      <a:cxn ang="0">
                        <a:pos x="T2" y="T3"/>
                      </a:cxn>
                      <a:cxn ang="0">
                        <a:pos x="T4" y="T5"/>
                      </a:cxn>
                      <a:cxn ang="0">
                        <a:pos x="T6" y="T7"/>
                      </a:cxn>
                      <a:cxn ang="0">
                        <a:pos x="T8" y="T9"/>
                      </a:cxn>
                    </a:cxnLst>
                    <a:rect l="0" t="0" r="r" b="b"/>
                    <a:pathLst>
                      <a:path w="18" h="25">
                        <a:moveTo>
                          <a:pt x="1" y="12"/>
                        </a:moveTo>
                        <a:cubicBezTo>
                          <a:pt x="3" y="5"/>
                          <a:pt x="8" y="0"/>
                          <a:pt x="13" y="2"/>
                        </a:cubicBezTo>
                        <a:cubicBezTo>
                          <a:pt x="17" y="4"/>
                          <a:pt x="18" y="11"/>
                          <a:pt x="16" y="18"/>
                        </a:cubicBezTo>
                        <a:cubicBezTo>
                          <a:pt x="15" y="25"/>
                          <a:pt x="11" y="25"/>
                          <a:pt x="7" y="23"/>
                        </a:cubicBezTo>
                        <a:cubicBezTo>
                          <a:pt x="2" y="22"/>
                          <a:pt x="0" y="20"/>
                          <a:pt x="1" y="12"/>
                        </a:cubicBezTo>
                        <a:close/>
                      </a:path>
                    </a:pathLst>
                  </a:custGeom>
                  <a:solidFill>
                    <a:srgbClr val="FFF8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49" name="Freeform 31697">
                    <a:extLst>
                      <a:ext uri="{FF2B5EF4-FFF2-40B4-BE49-F238E27FC236}">
                        <a16:creationId xmlns:a16="http://schemas.microsoft.com/office/drawing/2014/main" id="{208C631E-9855-4789-BF8D-3CDEBF7CE1AD}"/>
                      </a:ext>
                    </a:extLst>
                  </p:cNvPr>
                  <p:cNvSpPr>
                    <a:spLocks/>
                  </p:cNvSpPr>
                  <p:nvPr/>
                </p:nvSpPr>
                <p:spPr bwMode="auto">
                  <a:xfrm>
                    <a:off x="849274" y="7541949"/>
                    <a:ext cx="357477" cy="439961"/>
                  </a:xfrm>
                  <a:custGeom>
                    <a:avLst/>
                    <a:gdLst>
                      <a:gd name="T0" fmla="*/ 0 w 11"/>
                      <a:gd name="T1" fmla="*/ 7 h 15"/>
                      <a:gd name="T2" fmla="*/ 6 w 11"/>
                      <a:gd name="T3" fmla="*/ 1 h 15"/>
                      <a:gd name="T4" fmla="*/ 11 w 11"/>
                      <a:gd name="T5" fmla="*/ 8 h 15"/>
                      <a:gd name="T6" fmla="*/ 5 w 11"/>
                      <a:gd name="T7" fmla="*/ 14 h 15"/>
                      <a:gd name="T8" fmla="*/ 0 w 11"/>
                      <a:gd name="T9" fmla="*/ 7 h 15"/>
                    </a:gdLst>
                    <a:ahLst/>
                    <a:cxnLst>
                      <a:cxn ang="0">
                        <a:pos x="T0" y="T1"/>
                      </a:cxn>
                      <a:cxn ang="0">
                        <a:pos x="T2" y="T3"/>
                      </a:cxn>
                      <a:cxn ang="0">
                        <a:pos x="T4" y="T5"/>
                      </a:cxn>
                      <a:cxn ang="0">
                        <a:pos x="T6" y="T7"/>
                      </a:cxn>
                      <a:cxn ang="0">
                        <a:pos x="T8" y="T9"/>
                      </a:cxn>
                    </a:cxnLst>
                    <a:rect l="0" t="0" r="r" b="b"/>
                    <a:pathLst>
                      <a:path w="11" h="15">
                        <a:moveTo>
                          <a:pt x="0" y="7"/>
                        </a:moveTo>
                        <a:cubicBezTo>
                          <a:pt x="0" y="3"/>
                          <a:pt x="3" y="0"/>
                          <a:pt x="6" y="1"/>
                        </a:cubicBezTo>
                        <a:cubicBezTo>
                          <a:pt x="9" y="1"/>
                          <a:pt x="11" y="4"/>
                          <a:pt x="11" y="8"/>
                        </a:cubicBezTo>
                        <a:cubicBezTo>
                          <a:pt x="10" y="12"/>
                          <a:pt x="8" y="15"/>
                          <a:pt x="5" y="14"/>
                        </a:cubicBezTo>
                        <a:cubicBezTo>
                          <a:pt x="2" y="14"/>
                          <a:pt x="0" y="11"/>
                          <a:pt x="0" y="7"/>
                        </a:cubicBezTo>
                        <a:close/>
                      </a:path>
                    </a:pathLst>
                  </a:custGeom>
                  <a:solidFill>
                    <a:srgbClr val="83AD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50" name="Freeform 31698">
                    <a:extLst>
                      <a:ext uri="{FF2B5EF4-FFF2-40B4-BE49-F238E27FC236}">
                        <a16:creationId xmlns:a16="http://schemas.microsoft.com/office/drawing/2014/main" id="{1112AB5F-BC8D-D434-994A-38C4E7B62502}"/>
                      </a:ext>
                    </a:extLst>
                  </p:cNvPr>
                  <p:cNvSpPr>
                    <a:spLocks/>
                  </p:cNvSpPr>
                  <p:nvPr/>
                </p:nvSpPr>
                <p:spPr bwMode="auto">
                  <a:xfrm>
                    <a:off x="959265" y="7596943"/>
                    <a:ext cx="109990" cy="109989"/>
                  </a:xfrm>
                  <a:custGeom>
                    <a:avLst/>
                    <a:gdLst>
                      <a:gd name="T0" fmla="*/ 0 w 4"/>
                      <a:gd name="T1" fmla="*/ 2 h 4"/>
                      <a:gd name="T2" fmla="*/ 2 w 4"/>
                      <a:gd name="T3" fmla="*/ 0 h 4"/>
                      <a:gd name="T4" fmla="*/ 4 w 4"/>
                      <a:gd name="T5" fmla="*/ 2 h 4"/>
                      <a:gd name="T6" fmla="*/ 2 w 4"/>
                      <a:gd name="T7" fmla="*/ 4 h 4"/>
                      <a:gd name="T8" fmla="*/ 0 w 4"/>
                      <a:gd name="T9" fmla="*/ 2 h 4"/>
                    </a:gdLst>
                    <a:ahLst/>
                    <a:cxnLst>
                      <a:cxn ang="0">
                        <a:pos x="T0" y="T1"/>
                      </a:cxn>
                      <a:cxn ang="0">
                        <a:pos x="T2" y="T3"/>
                      </a:cxn>
                      <a:cxn ang="0">
                        <a:pos x="T4" y="T5"/>
                      </a:cxn>
                      <a:cxn ang="0">
                        <a:pos x="T6" y="T7"/>
                      </a:cxn>
                      <a:cxn ang="0">
                        <a:pos x="T8" y="T9"/>
                      </a:cxn>
                    </a:cxnLst>
                    <a:rect l="0" t="0" r="r" b="b"/>
                    <a:pathLst>
                      <a:path w="4" h="4">
                        <a:moveTo>
                          <a:pt x="0" y="2"/>
                        </a:moveTo>
                        <a:cubicBezTo>
                          <a:pt x="0" y="1"/>
                          <a:pt x="1" y="0"/>
                          <a:pt x="2" y="0"/>
                        </a:cubicBezTo>
                        <a:cubicBezTo>
                          <a:pt x="3" y="0"/>
                          <a:pt x="4" y="1"/>
                          <a:pt x="4" y="2"/>
                        </a:cubicBezTo>
                        <a:cubicBezTo>
                          <a:pt x="4" y="4"/>
                          <a:pt x="3" y="4"/>
                          <a:pt x="2" y="4"/>
                        </a:cubicBezTo>
                        <a:cubicBezTo>
                          <a:pt x="1" y="4"/>
                          <a:pt x="0" y="3"/>
                          <a:pt x="0" y="2"/>
                        </a:cubicBezTo>
                        <a:close/>
                      </a:path>
                    </a:pathLst>
                  </a:custGeom>
                  <a:solidFill>
                    <a:srgbClr val="AFD1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grpSp>
            <p:grpSp>
              <p:nvGrpSpPr>
                <p:cNvPr id="38" name="Group 37">
                  <a:extLst>
                    <a:ext uri="{FF2B5EF4-FFF2-40B4-BE49-F238E27FC236}">
                      <a16:creationId xmlns:a16="http://schemas.microsoft.com/office/drawing/2014/main" id="{2B83E81B-7A72-2902-2DD2-2D7D67EFCDBB}"/>
                    </a:ext>
                  </a:extLst>
                </p:cNvPr>
                <p:cNvGrpSpPr/>
                <p:nvPr/>
              </p:nvGrpSpPr>
              <p:grpSpPr>
                <a:xfrm>
                  <a:off x="559092" y="1829781"/>
                  <a:ext cx="221682" cy="282665"/>
                  <a:chOff x="-360617" y="7129477"/>
                  <a:chExt cx="659942" cy="797437"/>
                </a:xfrm>
              </p:grpSpPr>
              <p:sp>
                <p:nvSpPr>
                  <p:cNvPr id="43" name="Freeform 31690">
                    <a:extLst>
                      <a:ext uri="{FF2B5EF4-FFF2-40B4-BE49-F238E27FC236}">
                        <a16:creationId xmlns:a16="http://schemas.microsoft.com/office/drawing/2014/main" id="{F0012C0E-525F-13F0-638B-B529EEA79673}"/>
                      </a:ext>
                    </a:extLst>
                  </p:cNvPr>
                  <p:cNvSpPr>
                    <a:spLocks/>
                  </p:cNvSpPr>
                  <p:nvPr/>
                </p:nvSpPr>
                <p:spPr bwMode="auto">
                  <a:xfrm>
                    <a:off x="-360617" y="7129477"/>
                    <a:ext cx="632453" cy="769931"/>
                  </a:xfrm>
                  <a:custGeom>
                    <a:avLst/>
                    <a:gdLst>
                      <a:gd name="T0" fmla="*/ 2 w 20"/>
                      <a:gd name="T1" fmla="*/ 17 h 25"/>
                      <a:gd name="T2" fmla="*/ 9 w 20"/>
                      <a:gd name="T3" fmla="*/ 2 h 25"/>
                      <a:gd name="T4" fmla="*/ 19 w 20"/>
                      <a:gd name="T5" fmla="*/ 13 h 25"/>
                      <a:gd name="T6" fmla="*/ 11 w 20"/>
                      <a:gd name="T7" fmla="*/ 24 h 25"/>
                      <a:gd name="T8" fmla="*/ 2 w 20"/>
                      <a:gd name="T9" fmla="*/ 17 h 25"/>
                    </a:gdLst>
                    <a:ahLst/>
                    <a:cxnLst>
                      <a:cxn ang="0">
                        <a:pos x="T0" y="T1"/>
                      </a:cxn>
                      <a:cxn ang="0">
                        <a:pos x="T2" y="T3"/>
                      </a:cxn>
                      <a:cxn ang="0">
                        <a:pos x="T4" y="T5"/>
                      </a:cxn>
                      <a:cxn ang="0">
                        <a:pos x="T6" y="T7"/>
                      </a:cxn>
                      <a:cxn ang="0">
                        <a:pos x="T8" y="T9"/>
                      </a:cxn>
                    </a:cxnLst>
                    <a:rect l="0" t="0" r="r" b="b"/>
                    <a:pathLst>
                      <a:path w="20" h="25">
                        <a:moveTo>
                          <a:pt x="2" y="17"/>
                        </a:moveTo>
                        <a:cubicBezTo>
                          <a:pt x="0" y="10"/>
                          <a:pt x="4" y="3"/>
                          <a:pt x="9" y="2"/>
                        </a:cubicBezTo>
                        <a:cubicBezTo>
                          <a:pt x="14" y="0"/>
                          <a:pt x="18" y="6"/>
                          <a:pt x="19" y="13"/>
                        </a:cubicBezTo>
                        <a:cubicBezTo>
                          <a:pt x="20" y="20"/>
                          <a:pt x="17" y="22"/>
                          <a:pt x="11" y="24"/>
                        </a:cubicBezTo>
                        <a:cubicBezTo>
                          <a:pt x="6" y="25"/>
                          <a:pt x="3" y="25"/>
                          <a:pt x="2" y="17"/>
                        </a:cubicBezTo>
                        <a:close/>
                      </a:path>
                    </a:pathLst>
                  </a:custGeom>
                  <a:solidFill>
                    <a:srgbClr val="B96C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44" name="Freeform 31691">
                    <a:extLst>
                      <a:ext uri="{FF2B5EF4-FFF2-40B4-BE49-F238E27FC236}">
                        <a16:creationId xmlns:a16="http://schemas.microsoft.com/office/drawing/2014/main" id="{24E30FAA-D2EB-EFD2-EA40-C4B7EE82ABBA}"/>
                      </a:ext>
                    </a:extLst>
                  </p:cNvPr>
                  <p:cNvSpPr>
                    <a:spLocks/>
                  </p:cNvSpPr>
                  <p:nvPr/>
                </p:nvSpPr>
                <p:spPr bwMode="auto">
                  <a:xfrm>
                    <a:off x="-305621" y="7156983"/>
                    <a:ext cx="604946" cy="769931"/>
                  </a:xfrm>
                  <a:custGeom>
                    <a:avLst/>
                    <a:gdLst>
                      <a:gd name="T0" fmla="*/ 1 w 20"/>
                      <a:gd name="T1" fmla="*/ 17 h 25"/>
                      <a:gd name="T2" fmla="*/ 9 w 20"/>
                      <a:gd name="T3" fmla="*/ 2 h 25"/>
                      <a:gd name="T4" fmla="*/ 19 w 20"/>
                      <a:gd name="T5" fmla="*/ 13 h 25"/>
                      <a:gd name="T6" fmla="*/ 11 w 20"/>
                      <a:gd name="T7" fmla="*/ 24 h 25"/>
                      <a:gd name="T8" fmla="*/ 1 w 20"/>
                      <a:gd name="T9" fmla="*/ 17 h 25"/>
                    </a:gdLst>
                    <a:ahLst/>
                    <a:cxnLst>
                      <a:cxn ang="0">
                        <a:pos x="T0" y="T1"/>
                      </a:cxn>
                      <a:cxn ang="0">
                        <a:pos x="T2" y="T3"/>
                      </a:cxn>
                      <a:cxn ang="0">
                        <a:pos x="T4" y="T5"/>
                      </a:cxn>
                      <a:cxn ang="0">
                        <a:pos x="T6" y="T7"/>
                      </a:cxn>
                      <a:cxn ang="0">
                        <a:pos x="T8" y="T9"/>
                      </a:cxn>
                    </a:cxnLst>
                    <a:rect l="0" t="0" r="r" b="b"/>
                    <a:pathLst>
                      <a:path w="20" h="25">
                        <a:moveTo>
                          <a:pt x="1" y="17"/>
                        </a:moveTo>
                        <a:cubicBezTo>
                          <a:pt x="0" y="10"/>
                          <a:pt x="4" y="3"/>
                          <a:pt x="9" y="2"/>
                        </a:cubicBezTo>
                        <a:cubicBezTo>
                          <a:pt x="14" y="0"/>
                          <a:pt x="18" y="6"/>
                          <a:pt x="19" y="13"/>
                        </a:cubicBezTo>
                        <a:cubicBezTo>
                          <a:pt x="20" y="20"/>
                          <a:pt x="17" y="22"/>
                          <a:pt x="11" y="24"/>
                        </a:cubicBezTo>
                        <a:cubicBezTo>
                          <a:pt x="6" y="25"/>
                          <a:pt x="3" y="25"/>
                          <a:pt x="1" y="17"/>
                        </a:cubicBezTo>
                        <a:close/>
                      </a:path>
                    </a:pathLst>
                  </a:custGeom>
                  <a:solidFill>
                    <a:srgbClr val="FFF8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45" name="Freeform 31696">
                    <a:extLst>
                      <a:ext uri="{FF2B5EF4-FFF2-40B4-BE49-F238E27FC236}">
                        <a16:creationId xmlns:a16="http://schemas.microsoft.com/office/drawing/2014/main" id="{8E0DCB3E-28C5-6D3C-9A79-F056B30DE70A}"/>
                      </a:ext>
                    </a:extLst>
                  </p:cNvPr>
                  <p:cNvSpPr>
                    <a:spLocks/>
                  </p:cNvSpPr>
                  <p:nvPr/>
                </p:nvSpPr>
                <p:spPr bwMode="auto">
                  <a:xfrm>
                    <a:off x="-168125" y="7431957"/>
                    <a:ext cx="302482" cy="412472"/>
                  </a:xfrm>
                  <a:custGeom>
                    <a:avLst/>
                    <a:gdLst>
                      <a:gd name="T0" fmla="*/ 0 w 10"/>
                      <a:gd name="T1" fmla="*/ 6 h 13"/>
                      <a:gd name="T2" fmla="*/ 5 w 10"/>
                      <a:gd name="T3" fmla="*/ 0 h 13"/>
                      <a:gd name="T4" fmla="*/ 10 w 10"/>
                      <a:gd name="T5" fmla="*/ 7 h 13"/>
                      <a:gd name="T6" fmla="*/ 5 w 10"/>
                      <a:gd name="T7" fmla="*/ 13 h 13"/>
                      <a:gd name="T8" fmla="*/ 0 w 10"/>
                      <a:gd name="T9" fmla="*/ 6 h 13"/>
                    </a:gdLst>
                    <a:ahLst/>
                    <a:cxnLst>
                      <a:cxn ang="0">
                        <a:pos x="T0" y="T1"/>
                      </a:cxn>
                      <a:cxn ang="0">
                        <a:pos x="T2" y="T3"/>
                      </a:cxn>
                      <a:cxn ang="0">
                        <a:pos x="T4" y="T5"/>
                      </a:cxn>
                      <a:cxn ang="0">
                        <a:pos x="T6" y="T7"/>
                      </a:cxn>
                      <a:cxn ang="0">
                        <a:pos x="T8" y="T9"/>
                      </a:cxn>
                    </a:cxnLst>
                    <a:rect l="0" t="0" r="r" b="b"/>
                    <a:pathLst>
                      <a:path w="10" h="13">
                        <a:moveTo>
                          <a:pt x="0" y="6"/>
                        </a:moveTo>
                        <a:cubicBezTo>
                          <a:pt x="0" y="3"/>
                          <a:pt x="2" y="0"/>
                          <a:pt x="5" y="0"/>
                        </a:cubicBezTo>
                        <a:cubicBezTo>
                          <a:pt x="8" y="0"/>
                          <a:pt x="10" y="3"/>
                          <a:pt x="10" y="7"/>
                        </a:cubicBezTo>
                        <a:cubicBezTo>
                          <a:pt x="10" y="10"/>
                          <a:pt x="7" y="13"/>
                          <a:pt x="5" y="13"/>
                        </a:cubicBezTo>
                        <a:cubicBezTo>
                          <a:pt x="2" y="13"/>
                          <a:pt x="0" y="10"/>
                          <a:pt x="0" y="6"/>
                        </a:cubicBezTo>
                        <a:close/>
                      </a:path>
                    </a:pathLst>
                  </a:custGeom>
                  <a:solidFill>
                    <a:srgbClr val="83AD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46" name="Freeform 31699">
                    <a:extLst>
                      <a:ext uri="{FF2B5EF4-FFF2-40B4-BE49-F238E27FC236}">
                        <a16:creationId xmlns:a16="http://schemas.microsoft.com/office/drawing/2014/main" id="{926DE2EF-EC8E-5748-6668-68A6605A8A22}"/>
                      </a:ext>
                    </a:extLst>
                  </p:cNvPr>
                  <p:cNvSpPr>
                    <a:spLocks/>
                  </p:cNvSpPr>
                  <p:nvPr/>
                </p:nvSpPr>
                <p:spPr bwMode="auto">
                  <a:xfrm>
                    <a:off x="-113130" y="7459447"/>
                    <a:ext cx="137496" cy="137496"/>
                  </a:xfrm>
                  <a:custGeom>
                    <a:avLst/>
                    <a:gdLst>
                      <a:gd name="T0" fmla="*/ 0 w 4"/>
                      <a:gd name="T1" fmla="*/ 2 h 4"/>
                      <a:gd name="T2" fmla="*/ 2 w 4"/>
                      <a:gd name="T3" fmla="*/ 0 h 4"/>
                      <a:gd name="T4" fmla="*/ 4 w 4"/>
                      <a:gd name="T5" fmla="*/ 2 h 4"/>
                      <a:gd name="T6" fmla="*/ 2 w 4"/>
                      <a:gd name="T7" fmla="*/ 4 h 4"/>
                      <a:gd name="T8" fmla="*/ 0 w 4"/>
                      <a:gd name="T9" fmla="*/ 2 h 4"/>
                    </a:gdLst>
                    <a:ahLst/>
                    <a:cxnLst>
                      <a:cxn ang="0">
                        <a:pos x="T0" y="T1"/>
                      </a:cxn>
                      <a:cxn ang="0">
                        <a:pos x="T2" y="T3"/>
                      </a:cxn>
                      <a:cxn ang="0">
                        <a:pos x="T4" y="T5"/>
                      </a:cxn>
                      <a:cxn ang="0">
                        <a:pos x="T6" y="T7"/>
                      </a:cxn>
                      <a:cxn ang="0">
                        <a:pos x="T8" y="T9"/>
                      </a:cxn>
                    </a:cxnLst>
                    <a:rect l="0" t="0" r="r" b="b"/>
                    <a:pathLst>
                      <a:path w="4" h="4">
                        <a:moveTo>
                          <a:pt x="0" y="2"/>
                        </a:moveTo>
                        <a:cubicBezTo>
                          <a:pt x="0" y="1"/>
                          <a:pt x="1" y="0"/>
                          <a:pt x="2" y="0"/>
                        </a:cubicBezTo>
                        <a:cubicBezTo>
                          <a:pt x="3" y="0"/>
                          <a:pt x="4" y="1"/>
                          <a:pt x="4" y="2"/>
                        </a:cubicBezTo>
                        <a:cubicBezTo>
                          <a:pt x="4" y="4"/>
                          <a:pt x="3" y="4"/>
                          <a:pt x="2" y="4"/>
                        </a:cubicBezTo>
                        <a:cubicBezTo>
                          <a:pt x="1" y="4"/>
                          <a:pt x="0" y="3"/>
                          <a:pt x="0" y="2"/>
                        </a:cubicBezTo>
                        <a:close/>
                      </a:path>
                    </a:pathLst>
                  </a:custGeom>
                  <a:solidFill>
                    <a:srgbClr val="AFD1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grpSp>
            <p:sp>
              <p:nvSpPr>
                <p:cNvPr id="39" name="Freeform 31687">
                  <a:extLst>
                    <a:ext uri="{FF2B5EF4-FFF2-40B4-BE49-F238E27FC236}">
                      <a16:creationId xmlns:a16="http://schemas.microsoft.com/office/drawing/2014/main" id="{F93F45E1-9887-320A-A949-38DA23C4C6C6}"/>
                    </a:ext>
                  </a:extLst>
                </p:cNvPr>
                <p:cNvSpPr>
                  <a:spLocks/>
                </p:cNvSpPr>
                <p:nvPr/>
              </p:nvSpPr>
              <p:spPr bwMode="auto">
                <a:xfrm flipH="1">
                  <a:off x="1103702" y="2195323"/>
                  <a:ext cx="200791" cy="64793"/>
                </a:xfrm>
                <a:custGeom>
                  <a:avLst/>
                  <a:gdLst>
                    <a:gd name="T0" fmla="*/ 11 w 11"/>
                    <a:gd name="T1" fmla="*/ 3 h 7"/>
                    <a:gd name="T2" fmla="*/ 6 w 11"/>
                    <a:gd name="T3" fmla="*/ 7 h 7"/>
                    <a:gd name="T4" fmla="*/ 0 w 11"/>
                    <a:gd name="T5" fmla="*/ 4 h 7"/>
                    <a:gd name="T6" fmla="*/ 5 w 11"/>
                    <a:gd name="T7" fmla="*/ 0 h 7"/>
                    <a:gd name="T8" fmla="*/ 11 w 11"/>
                    <a:gd name="T9" fmla="*/ 3 h 7"/>
                  </a:gdLst>
                  <a:ahLst/>
                  <a:cxnLst>
                    <a:cxn ang="0">
                      <a:pos x="T0" y="T1"/>
                    </a:cxn>
                    <a:cxn ang="0">
                      <a:pos x="T2" y="T3"/>
                    </a:cxn>
                    <a:cxn ang="0">
                      <a:pos x="T4" y="T5"/>
                    </a:cxn>
                    <a:cxn ang="0">
                      <a:pos x="T6" y="T7"/>
                    </a:cxn>
                    <a:cxn ang="0">
                      <a:pos x="T8" y="T9"/>
                    </a:cxn>
                  </a:cxnLst>
                  <a:rect l="0" t="0" r="r" b="b"/>
                  <a:pathLst>
                    <a:path w="11" h="7">
                      <a:moveTo>
                        <a:pt x="11" y="3"/>
                      </a:moveTo>
                      <a:cubicBezTo>
                        <a:pt x="11" y="5"/>
                        <a:pt x="8" y="6"/>
                        <a:pt x="6" y="7"/>
                      </a:cubicBezTo>
                      <a:cubicBezTo>
                        <a:pt x="3" y="7"/>
                        <a:pt x="0" y="6"/>
                        <a:pt x="0" y="4"/>
                      </a:cubicBezTo>
                      <a:cubicBezTo>
                        <a:pt x="0" y="2"/>
                        <a:pt x="2" y="0"/>
                        <a:pt x="5" y="0"/>
                      </a:cubicBezTo>
                      <a:cubicBezTo>
                        <a:pt x="8" y="0"/>
                        <a:pt x="11" y="1"/>
                        <a:pt x="11" y="3"/>
                      </a:cubicBezTo>
                      <a:close/>
                    </a:path>
                  </a:pathLst>
                </a:custGeom>
                <a:solidFill>
                  <a:srgbClr val="FF9D78"/>
                </a:solidFill>
                <a:ln>
                  <a:noFill/>
                </a:ln>
              </p:spPr>
              <p:txBody>
                <a:bodyPr vert="horz" wrap="square" lIns="45720" tIns="22860" rIns="45720" bIns="22860" numCol="1" anchor="t" anchorCtr="0" compatLnSpc="1">
                  <a:prstTxWarp prst="textNoShape">
                    <a:avLst/>
                  </a:prstTxWarp>
                </a:bodyPr>
                <a:lstStyle/>
                <a:p>
                  <a:endParaRPr lang="en-US" sz="900"/>
                </a:p>
              </p:txBody>
            </p:sp>
            <p:sp>
              <p:nvSpPr>
                <p:cNvPr id="40" name="Freeform 126">
                  <a:extLst>
                    <a:ext uri="{FF2B5EF4-FFF2-40B4-BE49-F238E27FC236}">
                      <a16:creationId xmlns:a16="http://schemas.microsoft.com/office/drawing/2014/main" id="{CC898262-2336-56B2-36F1-186EE75CAC8F}"/>
                    </a:ext>
                  </a:extLst>
                </p:cNvPr>
                <p:cNvSpPr>
                  <a:spLocks/>
                </p:cNvSpPr>
                <p:nvPr/>
              </p:nvSpPr>
              <p:spPr bwMode="auto">
                <a:xfrm flipH="1">
                  <a:off x="271771" y="1319160"/>
                  <a:ext cx="1364741" cy="710052"/>
                </a:xfrm>
                <a:custGeom>
                  <a:avLst/>
                  <a:gdLst>
                    <a:gd name="connsiteX0" fmla="*/ 649769 w 1364741"/>
                    <a:gd name="connsiteY0" fmla="*/ 0 h 710052"/>
                    <a:gd name="connsiteX1" fmla="*/ 34563 w 1364741"/>
                    <a:gd name="connsiteY1" fmla="*/ 132755 h 710052"/>
                    <a:gd name="connsiteX2" fmla="*/ 0 w 1364741"/>
                    <a:gd name="connsiteY2" fmla="*/ 152901 h 710052"/>
                    <a:gd name="connsiteX3" fmla="*/ 11432 w 1364741"/>
                    <a:gd name="connsiteY3" fmla="*/ 165070 h 710052"/>
                    <a:gd name="connsiteX4" fmla="*/ 71258 w 1364741"/>
                    <a:gd name="connsiteY4" fmla="*/ 212881 h 710052"/>
                    <a:gd name="connsiteX5" fmla="*/ 74150 w 1364741"/>
                    <a:gd name="connsiteY5" fmla="*/ 214518 h 710052"/>
                    <a:gd name="connsiteX6" fmla="*/ 72594 w 1364741"/>
                    <a:gd name="connsiteY6" fmla="*/ 222947 h 710052"/>
                    <a:gd name="connsiteX7" fmla="*/ 122083 w 1364741"/>
                    <a:gd name="connsiteY7" fmla="*/ 688329 h 710052"/>
                    <a:gd name="connsiteX8" fmla="*/ 219463 w 1364741"/>
                    <a:gd name="connsiteY8" fmla="*/ 274678 h 710052"/>
                    <a:gd name="connsiteX9" fmla="*/ 251743 w 1364741"/>
                    <a:gd name="connsiteY9" fmla="*/ 271521 h 710052"/>
                    <a:gd name="connsiteX10" fmla="*/ 268437 w 1364741"/>
                    <a:gd name="connsiteY10" fmla="*/ 267433 h 710052"/>
                    <a:gd name="connsiteX11" fmla="*/ 315785 w 1364741"/>
                    <a:gd name="connsiteY11" fmla="*/ 270728 h 710052"/>
                    <a:gd name="connsiteX12" fmla="*/ 549159 w 1364741"/>
                    <a:gd name="connsiteY12" fmla="*/ 247991 h 710052"/>
                    <a:gd name="connsiteX13" fmla="*/ 599620 w 1364741"/>
                    <a:gd name="connsiteY13" fmla="*/ 233318 h 710052"/>
                    <a:gd name="connsiteX14" fmla="*/ 614726 w 1364741"/>
                    <a:gd name="connsiteY14" fmla="*/ 232121 h 710052"/>
                    <a:gd name="connsiteX15" fmla="*/ 910345 w 1364741"/>
                    <a:gd name="connsiteY15" fmla="*/ 219706 h 710052"/>
                    <a:gd name="connsiteX16" fmla="*/ 1174858 w 1364741"/>
                    <a:gd name="connsiteY16" fmla="*/ 308025 h 710052"/>
                    <a:gd name="connsiteX17" fmla="*/ 1290924 w 1364741"/>
                    <a:gd name="connsiteY17" fmla="*/ 707576 h 710052"/>
                    <a:gd name="connsiteX18" fmla="*/ 1329599 w 1364741"/>
                    <a:gd name="connsiteY18" fmla="*/ 547773 h 710052"/>
                    <a:gd name="connsiteX19" fmla="*/ 1343229 w 1364741"/>
                    <a:gd name="connsiteY19" fmla="*/ 478360 h 710052"/>
                    <a:gd name="connsiteX20" fmla="*/ 1364741 w 1364741"/>
                    <a:gd name="connsiteY20" fmla="*/ 364627 h 710052"/>
                    <a:gd name="connsiteX21" fmla="*/ 1362678 w 1364741"/>
                    <a:gd name="connsiteY21" fmla="*/ 190015 h 710052"/>
                    <a:gd name="connsiteX22" fmla="*/ 1362651 w 1364741"/>
                    <a:gd name="connsiteY22" fmla="*/ 189688 h 710052"/>
                    <a:gd name="connsiteX23" fmla="*/ 1264975 w 1364741"/>
                    <a:gd name="connsiteY23" fmla="*/ 132755 h 710052"/>
                    <a:gd name="connsiteX24" fmla="*/ 649769 w 1364741"/>
                    <a:gd name="connsiteY24" fmla="*/ 0 h 710052"/>
                    <a:gd name="connsiteX0" fmla="*/ 649769 w 1364741"/>
                    <a:gd name="connsiteY0" fmla="*/ 0 h 710052"/>
                    <a:gd name="connsiteX1" fmla="*/ 34563 w 1364741"/>
                    <a:gd name="connsiteY1" fmla="*/ 132755 h 710052"/>
                    <a:gd name="connsiteX2" fmla="*/ 0 w 1364741"/>
                    <a:gd name="connsiteY2" fmla="*/ 152901 h 710052"/>
                    <a:gd name="connsiteX3" fmla="*/ 11432 w 1364741"/>
                    <a:gd name="connsiteY3" fmla="*/ 165070 h 710052"/>
                    <a:gd name="connsiteX4" fmla="*/ 71258 w 1364741"/>
                    <a:gd name="connsiteY4" fmla="*/ 212881 h 710052"/>
                    <a:gd name="connsiteX5" fmla="*/ 74150 w 1364741"/>
                    <a:gd name="connsiteY5" fmla="*/ 214518 h 710052"/>
                    <a:gd name="connsiteX6" fmla="*/ 72594 w 1364741"/>
                    <a:gd name="connsiteY6" fmla="*/ 222947 h 710052"/>
                    <a:gd name="connsiteX7" fmla="*/ 122083 w 1364741"/>
                    <a:gd name="connsiteY7" fmla="*/ 688329 h 710052"/>
                    <a:gd name="connsiteX8" fmla="*/ 219463 w 1364741"/>
                    <a:gd name="connsiteY8" fmla="*/ 274678 h 710052"/>
                    <a:gd name="connsiteX9" fmla="*/ 251743 w 1364741"/>
                    <a:gd name="connsiteY9" fmla="*/ 271521 h 710052"/>
                    <a:gd name="connsiteX10" fmla="*/ 268437 w 1364741"/>
                    <a:gd name="connsiteY10" fmla="*/ 267433 h 710052"/>
                    <a:gd name="connsiteX11" fmla="*/ 315785 w 1364741"/>
                    <a:gd name="connsiteY11" fmla="*/ 270728 h 710052"/>
                    <a:gd name="connsiteX12" fmla="*/ 549159 w 1364741"/>
                    <a:gd name="connsiteY12" fmla="*/ 247991 h 710052"/>
                    <a:gd name="connsiteX13" fmla="*/ 599620 w 1364741"/>
                    <a:gd name="connsiteY13" fmla="*/ 233318 h 710052"/>
                    <a:gd name="connsiteX14" fmla="*/ 614726 w 1364741"/>
                    <a:gd name="connsiteY14" fmla="*/ 232121 h 710052"/>
                    <a:gd name="connsiteX15" fmla="*/ 910345 w 1364741"/>
                    <a:gd name="connsiteY15" fmla="*/ 219706 h 710052"/>
                    <a:gd name="connsiteX16" fmla="*/ 1174858 w 1364741"/>
                    <a:gd name="connsiteY16" fmla="*/ 308025 h 710052"/>
                    <a:gd name="connsiteX17" fmla="*/ 1290924 w 1364741"/>
                    <a:gd name="connsiteY17" fmla="*/ 707576 h 710052"/>
                    <a:gd name="connsiteX18" fmla="*/ 1329599 w 1364741"/>
                    <a:gd name="connsiteY18" fmla="*/ 547773 h 710052"/>
                    <a:gd name="connsiteX19" fmla="*/ 1343229 w 1364741"/>
                    <a:gd name="connsiteY19" fmla="*/ 478360 h 710052"/>
                    <a:gd name="connsiteX20" fmla="*/ 1364741 w 1364741"/>
                    <a:gd name="connsiteY20" fmla="*/ 364627 h 710052"/>
                    <a:gd name="connsiteX21" fmla="*/ 1362678 w 1364741"/>
                    <a:gd name="connsiteY21" fmla="*/ 190015 h 710052"/>
                    <a:gd name="connsiteX22" fmla="*/ 1298256 w 1364741"/>
                    <a:gd name="connsiteY22" fmla="*/ 202567 h 710052"/>
                    <a:gd name="connsiteX23" fmla="*/ 1264975 w 1364741"/>
                    <a:gd name="connsiteY23" fmla="*/ 132755 h 710052"/>
                    <a:gd name="connsiteX24" fmla="*/ 649769 w 1364741"/>
                    <a:gd name="connsiteY24" fmla="*/ 0 h 710052"/>
                    <a:gd name="connsiteX0" fmla="*/ 649769 w 1364741"/>
                    <a:gd name="connsiteY0" fmla="*/ 0 h 710052"/>
                    <a:gd name="connsiteX1" fmla="*/ 34563 w 1364741"/>
                    <a:gd name="connsiteY1" fmla="*/ 132755 h 710052"/>
                    <a:gd name="connsiteX2" fmla="*/ 0 w 1364741"/>
                    <a:gd name="connsiteY2" fmla="*/ 152901 h 710052"/>
                    <a:gd name="connsiteX3" fmla="*/ 11432 w 1364741"/>
                    <a:gd name="connsiteY3" fmla="*/ 165070 h 710052"/>
                    <a:gd name="connsiteX4" fmla="*/ 71258 w 1364741"/>
                    <a:gd name="connsiteY4" fmla="*/ 212881 h 710052"/>
                    <a:gd name="connsiteX5" fmla="*/ 74150 w 1364741"/>
                    <a:gd name="connsiteY5" fmla="*/ 214518 h 710052"/>
                    <a:gd name="connsiteX6" fmla="*/ 72594 w 1364741"/>
                    <a:gd name="connsiteY6" fmla="*/ 222947 h 710052"/>
                    <a:gd name="connsiteX7" fmla="*/ 122083 w 1364741"/>
                    <a:gd name="connsiteY7" fmla="*/ 688329 h 710052"/>
                    <a:gd name="connsiteX8" fmla="*/ 219463 w 1364741"/>
                    <a:gd name="connsiteY8" fmla="*/ 274678 h 710052"/>
                    <a:gd name="connsiteX9" fmla="*/ 251743 w 1364741"/>
                    <a:gd name="connsiteY9" fmla="*/ 271521 h 710052"/>
                    <a:gd name="connsiteX10" fmla="*/ 268437 w 1364741"/>
                    <a:gd name="connsiteY10" fmla="*/ 267433 h 710052"/>
                    <a:gd name="connsiteX11" fmla="*/ 315785 w 1364741"/>
                    <a:gd name="connsiteY11" fmla="*/ 270728 h 710052"/>
                    <a:gd name="connsiteX12" fmla="*/ 549159 w 1364741"/>
                    <a:gd name="connsiteY12" fmla="*/ 247991 h 710052"/>
                    <a:gd name="connsiteX13" fmla="*/ 599620 w 1364741"/>
                    <a:gd name="connsiteY13" fmla="*/ 233318 h 710052"/>
                    <a:gd name="connsiteX14" fmla="*/ 614726 w 1364741"/>
                    <a:gd name="connsiteY14" fmla="*/ 232121 h 710052"/>
                    <a:gd name="connsiteX15" fmla="*/ 910345 w 1364741"/>
                    <a:gd name="connsiteY15" fmla="*/ 219706 h 710052"/>
                    <a:gd name="connsiteX16" fmla="*/ 1174858 w 1364741"/>
                    <a:gd name="connsiteY16" fmla="*/ 308025 h 710052"/>
                    <a:gd name="connsiteX17" fmla="*/ 1290924 w 1364741"/>
                    <a:gd name="connsiteY17" fmla="*/ 707576 h 710052"/>
                    <a:gd name="connsiteX18" fmla="*/ 1329599 w 1364741"/>
                    <a:gd name="connsiteY18" fmla="*/ 547773 h 710052"/>
                    <a:gd name="connsiteX19" fmla="*/ 1343229 w 1364741"/>
                    <a:gd name="connsiteY19" fmla="*/ 478360 h 710052"/>
                    <a:gd name="connsiteX20" fmla="*/ 1364741 w 1364741"/>
                    <a:gd name="connsiteY20" fmla="*/ 364627 h 710052"/>
                    <a:gd name="connsiteX21" fmla="*/ 1298256 w 1364741"/>
                    <a:gd name="connsiteY21" fmla="*/ 202567 h 710052"/>
                    <a:gd name="connsiteX22" fmla="*/ 1264975 w 1364741"/>
                    <a:gd name="connsiteY22" fmla="*/ 132755 h 710052"/>
                    <a:gd name="connsiteX23" fmla="*/ 649769 w 1364741"/>
                    <a:gd name="connsiteY23" fmla="*/ 0 h 710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364741" h="710052">
                      <a:moveTo>
                        <a:pt x="649769" y="0"/>
                      </a:moveTo>
                      <a:cubicBezTo>
                        <a:pt x="421883" y="0"/>
                        <a:pt x="210177" y="48940"/>
                        <a:pt x="34563" y="132755"/>
                      </a:cubicBezTo>
                      <a:lnTo>
                        <a:pt x="0" y="152901"/>
                      </a:lnTo>
                      <a:lnTo>
                        <a:pt x="11432" y="165070"/>
                      </a:lnTo>
                      <a:cubicBezTo>
                        <a:pt x="27936" y="181700"/>
                        <a:pt x="48566" y="198330"/>
                        <a:pt x="71258" y="212881"/>
                      </a:cubicBezTo>
                      <a:lnTo>
                        <a:pt x="74150" y="214518"/>
                      </a:lnTo>
                      <a:lnTo>
                        <a:pt x="72594" y="222947"/>
                      </a:lnTo>
                      <a:cubicBezTo>
                        <a:pt x="50527" y="401941"/>
                        <a:pt x="122083" y="688329"/>
                        <a:pt x="122083" y="688329"/>
                      </a:cubicBezTo>
                      <a:cubicBezTo>
                        <a:pt x="208689" y="553705"/>
                        <a:pt x="219463" y="274678"/>
                        <a:pt x="219463" y="274678"/>
                      </a:cubicBezTo>
                      <a:cubicBezTo>
                        <a:pt x="230272" y="274678"/>
                        <a:pt x="241089" y="273475"/>
                        <a:pt x="251743" y="271521"/>
                      </a:cubicBezTo>
                      <a:lnTo>
                        <a:pt x="268437" y="267433"/>
                      </a:lnTo>
                      <a:lnTo>
                        <a:pt x="315785" y="270728"/>
                      </a:lnTo>
                      <a:cubicBezTo>
                        <a:pt x="393920" y="273716"/>
                        <a:pt x="473086" y="266830"/>
                        <a:pt x="549159" y="247991"/>
                      </a:cubicBezTo>
                      <a:lnTo>
                        <a:pt x="599620" y="233318"/>
                      </a:lnTo>
                      <a:lnTo>
                        <a:pt x="614726" y="232121"/>
                      </a:lnTo>
                      <a:cubicBezTo>
                        <a:pt x="726070" y="223213"/>
                        <a:pt x="840651" y="214525"/>
                        <a:pt x="910345" y="219706"/>
                      </a:cubicBezTo>
                      <a:cubicBezTo>
                        <a:pt x="1049733" y="230067"/>
                        <a:pt x="1109772" y="244475"/>
                        <a:pt x="1174858" y="308025"/>
                      </a:cubicBezTo>
                      <a:cubicBezTo>
                        <a:pt x="1228868" y="519637"/>
                        <a:pt x="1261999" y="683585"/>
                        <a:pt x="1290924" y="707576"/>
                      </a:cubicBezTo>
                      <a:cubicBezTo>
                        <a:pt x="1312618" y="725570"/>
                        <a:pt x="1315578" y="642780"/>
                        <a:pt x="1329599" y="547773"/>
                      </a:cubicBezTo>
                      <a:lnTo>
                        <a:pt x="1343229" y="478360"/>
                      </a:lnTo>
                      <a:lnTo>
                        <a:pt x="1364741" y="364627"/>
                      </a:lnTo>
                      <a:cubicBezTo>
                        <a:pt x="1357246" y="318662"/>
                        <a:pt x="1314884" y="241212"/>
                        <a:pt x="1298256" y="202567"/>
                      </a:cubicBezTo>
                      <a:cubicBezTo>
                        <a:pt x="1265697" y="183589"/>
                        <a:pt x="1297534" y="151733"/>
                        <a:pt x="1264975" y="132755"/>
                      </a:cubicBezTo>
                      <a:cubicBezTo>
                        <a:pt x="1089361" y="48940"/>
                        <a:pt x="877656" y="0"/>
                        <a:pt x="649769" y="0"/>
                      </a:cubicBezTo>
                      <a:close/>
                    </a:path>
                  </a:pathLst>
                </a:custGeom>
                <a:solidFill>
                  <a:srgbClr val="323B45"/>
                </a:solidFill>
                <a:ln>
                  <a:noFill/>
                </a:ln>
              </p:spPr>
              <p:txBody>
                <a:bodyPr vert="horz" wrap="square" lIns="45720" tIns="22860" rIns="45720" bIns="22860" numCol="1" anchor="t" anchorCtr="0" compatLnSpc="1">
                  <a:prstTxWarp prst="textNoShape">
                    <a:avLst/>
                  </a:prstTxWarp>
                  <a:noAutofit/>
                </a:bodyPr>
                <a:lstStyle/>
                <a:p>
                  <a:endParaRPr lang="en-US" sz="900"/>
                </a:p>
              </p:txBody>
            </p:sp>
            <p:sp>
              <p:nvSpPr>
                <p:cNvPr id="41" name="Freeform 127">
                  <a:extLst>
                    <a:ext uri="{FF2B5EF4-FFF2-40B4-BE49-F238E27FC236}">
                      <a16:creationId xmlns:a16="http://schemas.microsoft.com/office/drawing/2014/main" id="{7F8DD663-A384-5938-4865-ACA326A9CEE6}"/>
                    </a:ext>
                  </a:extLst>
                </p:cNvPr>
                <p:cNvSpPr>
                  <a:spLocks/>
                </p:cNvSpPr>
                <p:nvPr/>
              </p:nvSpPr>
              <p:spPr bwMode="auto">
                <a:xfrm rot="967563" flipH="1">
                  <a:off x="334362" y="934202"/>
                  <a:ext cx="1338436" cy="1121848"/>
                </a:xfrm>
                <a:custGeom>
                  <a:avLst/>
                  <a:gdLst>
                    <a:gd name="connsiteX0" fmla="*/ 822876 w 1503164"/>
                    <a:gd name="connsiteY0" fmla="*/ 26563 h 1259919"/>
                    <a:gd name="connsiteX1" fmla="*/ 781368 w 1503164"/>
                    <a:gd name="connsiteY1" fmla="*/ 17194 h 1259919"/>
                    <a:gd name="connsiteX2" fmla="*/ 587700 w 1503164"/>
                    <a:gd name="connsiteY2" fmla="*/ 68776 h 1259919"/>
                    <a:gd name="connsiteX3" fmla="*/ 432765 w 1503164"/>
                    <a:gd name="connsiteY3" fmla="*/ 0 h 1259919"/>
                    <a:gd name="connsiteX4" fmla="*/ 303653 w 1503164"/>
                    <a:gd name="connsiteY4" fmla="*/ 85970 h 1259919"/>
                    <a:gd name="connsiteX5" fmla="*/ 97073 w 1503164"/>
                    <a:gd name="connsiteY5" fmla="*/ 68776 h 1259919"/>
                    <a:gd name="connsiteX6" fmla="*/ 85347 w 1503164"/>
                    <a:gd name="connsiteY6" fmla="*/ 78853 h 1259919"/>
                    <a:gd name="connsiteX7" fmla="*/ 71906 w 1503164"/>
                    <a:gd name="connsiteY7" fmla="*/ 84951 h 1259919"/>
                    <a:gd name="connsiteX8" fmla="*/ 125810 w 1503164"/>
                    <a:gd name="connsiteY8" fmla="*/ 626120 h 1259919"/>
                    <a:gd name="connsiteX9" fmla="*/ 1160588 w 1503164"/>
                    <a:gd name="connsiteY9" fmla="*/ 652798 h 1259919"/>
                    <a:gd name="connsiteX10" fmla="*/ 1361511 w 1503164"/>
                    <a:gd name="connsiteY10" fmla="*/ 1255902 h 1259919"/>
                    <a:gd name="connsiteX11" fmla="*/ 1394728 w 1503164"/>
                    <a:gd name="connsiteY11" fmla="*/ 507067 h 1259919"/>
                    <a:gd name="connsiteX12" fmla="*/ 1376329 w 1503164"/>
                    <a:gd name="connsiteY12" fmla="*/ 489415 h 1259919"/>
                    <a:gd name="connsiteX13" fmla="*/ 1410754 w 1503164"/>
                    <a:gd name="connsiteY13" fmla="*/ 464331 h 1259919"/>
                    <a:gd name="connsiteX14" fmla="*/ 1433916 w 1503164"/>
                    <a:gd name="connsiteY14" fmla="*/ 416251 h 1259919"/>
                    <a:gd name="connsiteX15" fmla="*/ 1341930 w 1503164"/>
                    <a:gd name="connsiteY15" fmla="*/ 441550 h 1259919"/>
                    <a:gd name="connsiteX16" fmla="*/ 1329783 w 1503164"/>
                    <a:gd name="connsiteY16" fmla="*/ 448271 h 1259919"/>
                    <a:gd name="connsiteX17" fmla="*/ 1301709 w 1503164"/>
                    <a:gd name="connsiteY17" fmla="*/ 430929 h 1259919"/>
                    <a:gd name="connsiteX18" fmla="*/ 1313300 w 1503164"/>
                    <a:gd name="connsiteY18" fmla="*/ 417596 h 1259919"/>
                    <a:gd name="connsiteX19" fmla="*/ 1405008 w 1503164"/>
                    <a:gd name="connsiteY19" fmla="*/ 223382 h 1259919"/>
                    <a:gd name="connsiteX20" fmla="*/ 1267870 w 1503164"/>
                    <a:gd name="connsiteY20" fmla="*/ 368243 h 1259919"/>
                    <a:gd name="connsiteX21" fmla="*/ 1259400 w 1503164"/>
                    <a:gd name="connsiteY21" fmla="*/ 384364 h 1259919"/>
                    <a:gd name="connsiteX22" fmla="*/ 1244665 w 1503164"/>
                    <a:gd name="connsiteY22" fmla="*/ 350945 h 1259919"/>
                    <a:gd name="connsiteX23" fmla="*/ 1151293 w 1503164"/>
                    <a:gd name="connsiteY23" fmla="*/ 261915 h 1259919"/>
                    <a:gd name="connsiteX24" fmla="*/ 1145735 w 1503164"/>
                    <a:gd name="connsiteY24" fmla="*/ 259255 h 1259919"/>
                    <a:gd name="connsiteX25" fmla="*/ 1147926 w 1503164"/>
                    <a:gd name="connsiteY25" fmla="*/ 233865 h 1259919"/>
                    <a:gd name="connsiteX26" fmla="*/ 1000859 w 1503164"/>
                    <a:gd name="connsiteY26" fmla="*/ 111761 h 1259919"/>
                    <a:gd name="connsiteX27" fmla="*/ 884658 w 1503164"/>
                    <a:gd name="connsiteY27" fmla="*/ 120358 h 1259919"/>
                    <a:gd name="connsiteX28" fmla="*/ 822876 w 1503164"/>
                    <a:gd name="connsiteY28" fmla="*/ 26563 h 1259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503164" h="1259919">
                      <a:moveTo>
                        <a:pt x="822876" y="26563"/>
                      </a:moveTo>
                      <a:cubicBezTo>
                        <a:pt x="811225" y="22567"/>
                        <a:pt x="797507" y="19343"/>
                        <a:pt x="781368" y="17194"/>
                      </a:cubicBezTo>
                      <a:cubicBezTo>
                        <a:pt x="652256" y="0"/>
                        <a:pt x="587700" y="68776"/>
                        <a:pt x="587700" y="68776"/>
                      </a:cubicBezTo>
                      <a:cubicBezTo>
                        <a:pt x="587700" y="68776"/>
                        <a:pt x="548966" y="0"/>
                        <a:pt x="432765" y="0"/>
                      </a:cubicBezTo>
                      <a:cubicBezTo>
                        <a:pt x="316564" y="8597"/>
                        <a:pt x="303653" y="85970"/>
                        <a:pt x="303653" y="85970"/>
                      </a:cubicBezTo>
                      <a:cubicBezTo>
                        <a:pt x="303653" y="85970"/>
                        <a:pt x="226185" y="0"/>
                        <a:pt x="97073" y="68776"/>
                      </a:cubicBezTo>
                      <a:lnTo>
                        <a:pt x="85347" y="78853"/>
                      </a:lnTo>
                      <a:lnTo>
                        <a:pt x="71906" y="84951"/>
                      </a:lnTo>
                      <a:cubicBezTo>
                        <a:pt x="6890" y="138271"/>
                        <a:pt x="-72200" y="364491"/>
                        <a:pt x="125810" y="626120"/>
                      </a:cubicBezTo>
                      <a:cubicBezTo>
                        <a:pt x="352106" y="925126"/>
                        <a:pt x="1006657" y="608292"/>
                        <a:pt x="1160588" y="652798"/>
                      </a:cubicBezTo>
                      <a:cubicBezTo>
                        <a:pt x="1328566" y="720830"/>
                        <a:pt x="1270497" y="1210122"/>
                        <a:pt x="1361511" y="1255902"/>
                      </a:cubicBezTo>
                      <a:cubicBezTo>
                        <a:pt x="1436602" y="1311676"/>
                        <a:pt x="1619775" y="772788"/>
                        <a:pt x="1394728" y="507067"/>
                      </a:cubicBezTo>
                      <a:lnTo>
                        <a:pt x="1376329" y="489415"/>
                      </a:lnTo>
                      <a:lnTo>
                        <a:pt x="1410754" y="464331"/>
                      </a:lnTo>
                      <a:cubicBezTo>
                        <a:pt x="1430338" y="446930"/>
                        <a:pt x="1440606" y="429718"/>
                        <a:pt x="1433916" y="416251"/>
                      </a:cubicBezTo>
                      <a:cubicBezTo>
                        <a:pt x="1440070" y="394967"/>
                        <a:pt x="1391769" y="415598"/>
                        <a:pt x="1341930" y="441550"/>
                      </a:cubicBezTo>
                      <a:lnTo>
                        <a:pt x="1329783" y="448271"/>
                      </a:lnTo>
                      <a:lnTo>
                        <a:pt x="1301709" y="430929"/>
                      </a:lnTo>
                      <a:lnTo>
                        <a:pt x="1313300" y="417596"/>
                      </a:lnTo>
                      <a:cubicBezTo>
                        <a:pt x="1377458" y="341547"/>
                        <a:pt x="1453846" y="237502"/>
                        <a:pt x="1405008" y="223382"/>
                      </a:cubicBezTo>
                      <a:cubicBezTo>
                        <a:pt x="1365939" y="212086"/>
                        <a:pt x="1312020" y="288752"/>
                        <a:pt x="1267870" y="368243"/>
                      </a:cubicBezTo>
                      <a:lnTo>
                        <a:pt x="1259400" y="384364"/>
                      </a:lnTo>
                      <a:lnTo>
                        <a:pt x="1244665" y="350945"/>
                      </a:lnTo>
                      <a:cubicBezTo>
                        <a:pt x="1221763" y="313958"/>
                        <a:pt x="1189688" y="284754"/>
                        <a:pt x="1151293" y="261915"/>
                      </a:cubicBezTo>
                      <a:lnTo>
                        <a:pt x="1145735" y="259255"/>
                      </a:lnTo>
                      <a:lnTo>
                        <a:pt x="1147926" y="233865"/>
                      </a:lnTo>
                      <a:cubicBezTo>
                        <a:pt x="1138848" y="176238"/>
                        <a:pt x="1088010" y="124656"/>
                        <a:pt x="1000859" y="111761"/>
                      </a:cubicBezTo>
                      <a:cubicBezTo>
                        <a:pt x="936303" y="103164"/>
                        <a:pt x="884658" y="120358"/>
                        <a:pt x="884658" y="120358"/>
                      </a:cubicBezTo>
                      <a:cubicBezTo>
                        <a:pt x="884658" y="120358"/>
                        <a:pt x="904428" y="54537"/>
                        <a:pt x="822876" y="26563"/>
                      </a:cubicBezTo>
                      <a:close/>
                    </a:path>
                  </a:pathLst>
                </a:custGeom>
                <a:solidFill>
                  <a:srgbClr val="323B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en-US"/>
                </a:p>
              </p:txBody>
            </p:sp>
            <p:sp>
              <p:nvSpPr>
                <p:cNvPr id="42" name="Freeform 133">
                  <a:extLst>
                    <a:ext uri="{FF2B5EF4-FFF2-40B4-BE49-F238E27FC236}">
                      <a16:creationId xmlns:a16="http://schemas.microsoft.com/office/drawing/2014/main" id="{757A6F50-7E24-C6A6-E4B8-B53644A40E02}"/>
                    </a:ext>
                  </a:extLst>
                </p:cNvPr>
                <p:cNvSpPr>
                  <a:spLocks/>
                </p:cNvSpPr>
                <p:nvPr/>
              </p:nvSpPr>
              <p:spPr bwMode="auto">
                <a:xfrm>
                  <a:off x="793593" y="2188852"/>
                  <a:ext cx="281550" cy="102382"/>
                </a:xfrm>
                <a:custGeom>
                  <a:avLst/>
                  <a:gdLst>
                    <a:gd name="T0" fmla="*/ 23 w 26"/>
                    <a:gd name="T1" fmla="*/ 2 h 9"/>
                    <a:gd name="T2" fmla="*/ 3 w 26"/>
                    <a:gd name="T3" fmla="*/ 2 h 9"/>
                    <a:gd name="T4" fmla="*/ 13 w 26"/>
                    <a:gd name="T5" fmla="*/ 9 h 9"/>
                    <a:gd name="T6" fmla="*/ 23 w 26"/>
                    <a:gd name="T7" fmla="*/ 2 h 9"/>
                  </a:gdLst>
                  <a:ahLst/>
                  <a:cxnLst>
                    <a:cxn ang="0">
                      <a:pos x="T0" y="T1"/>
                    </a:cxn>
                    <a:cxn ang="0">
                      <a:pos x="T2" y="T3"/>
                    </a:cxn>
                    <a:cxn ang="0">
                      <a:pos x="T4" y="T5"/>
                    </a:cxn>
                    <a:cxn ang="0">
                      <a:pos x="T6" y="T7"/>
                    </a:cxn>
                  </a:cxnLst>
                  <a:rect l="0" t="0" r="r" b="b"/>
                  <a:pathLst>
                    <a:path w="26" h="9">
                      <a:moveTo>
                        <a:pt x="23" y="2"/>
                      </a:moveTo>
                      <a:cubicBezTo>
                        <a:pt x="19" y="0"/>
                        <a:pt x="6" y="0"/>
                        <a:pt x="3" y="2"/>
                      </a:cubicBezTo>
                      <a:cubicBezTo>
                        <a:pt x="0" y="3"/>
                        <a:pt x="10" y="9"/>
                        <a:pt x="13" y="9"/>
                      </a:cubicBezTo>
                      <a:cubicBezTo>
                        <a:pt x="16" y="9"/>
                        <a:pt x="26" y="3"/>
                        <a:pt x="23" y="2"/>
                      </a:cubicBezTo>
                    </a:path>
                  </a:pathLst>
                </a:custGeom>
                <a:solidFill>
                  <a:srgbClr val="ED90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grpSp>
          <p:sp>
            <p:nvSpPr>
              <p:cNvPr id="21" name="Freeform 756">
                <a:extLst>
                  <a:ext uri="{FF2B5EF4-FFF2-40B4-BE49-F238E27FC236}">
                    <a16:creationId xmlns:a16="http://schemas.microsoft.com/office/drawing/2014/main" id="{6D23BA8B-EEC6-7333-4CF5-13725A4C7A0A}"/>
                  </a:ext>
                </a:extLst>
              </p:cNvPr>
              <p:cNvSpPr>
                <a:spLocks noEditPoints="1"/>
              </p:cNvSpPr>
              <p:nvPr/>
            </p:nvSpPr>
            <p:spPr bwMode="auto">
              <a:xfrm>
                <a:off x="2179637" y="3151648"/>
                <a:ext cx="1776954" cy="872115"/>
              </a:xfrm>
              <a:custGeom>
                <a:avLst/>
                <a:gdLst>
                  <a:gd name="T0" fmla="*/ 51 w 62"/>
                  <a:gd name="T1" fmla="*/ 0 h 26"/>
                  <a:gd name="T2" fmla="*/ 61 w 62"/>
                  <a:gd name="T3" fmla="*/ 2 h 26"/>
                  <a:gd name="T4" fmla="*/ 62 w 62"/>
                  <a:gd name="T5" fmla="*/ 3 h 26"/>
                  <a:gd name="T6" fmla="*/ 62 w 62"/>
                  <a:gd name="T7" fmla="*/ 8 h 26"/>
                  <a:gd name="T8" fmla="*/ 61 w 62"/>
                  <a:gd name="T9" fmla="*/ 10 h 26"/>
                  <a:gd name="T10" fmla="*/ 61 w 62"/>
                  <a:gd name="T11" fmla="*/ 11 h 26"/>
                  <a:gd name="T12" fmla="*/ 58 w 62"/>
                  <a:gd name="T13" fmla="*/ 21 h 26"/>
                  <a:gd name="T14" fmla="*/ 53 w 62"/>
                  <a:gd name="T15" fmla="*/ 25 h 26"/>
                  <a:gd name="T16" fmla="*/ 42 w 62"/>
                  <a:gd name="T17" fmla="*/ 25 h 26"/>
                  <a:gd name="T18" fmla="*/ 37 w 62"/>
                  <a:gd name="T19" fmla="*/ 21 h 26"/>
                  <a:gd name="T20" fmla="*/ 34 w 62"/>
                  <a:gd name="T21" fmla="*/ 15 h 26"/>
                  <a:gd name="T22" fmla="*/ 33 w 62"/>
                  <a:gd name="T23" fmla="*/ 7 h 26"/>
                  <a:gd name="T24" fmla="*/ 31 w 62"/>
                  <a:gd name="T25" fmla="*/ 6 h 26"/>
                  <a:gd name="T26" fmla="*/ 29 w 62"/>
                  <a:gd name="T27" fmla="*/ 7 h 26"/>
                  <a:gd name="T28" fmla="*/ 29 w 62"/>
                  <a:gd name="T29" fmla="*/ 9 h 26"/>
                  <a:gd name="T30" fmla="*/ 25 w 62"/>
                  <a:gd name="T31" fmla="*/ 21 h 26"/>
                  <a:gd name="T32" fmla="*/ 19 w 62"/>
                  <a:gd name="T33" fmla="*/ 25 h 26"/>
                  <a:gd name="T34" fmla="*/ 10 w 62"/>
                  <a:gd name="T35" fmla="*/ 26 h 26"/>
                  <a:gd name="T36" fmla="*/ 4 w 62"/>
                  <a:gd name="T37" fmla="*/ 21 h 26"/>
                  <a:gd name="T38" fmla="*/ 1 w 62"/>
                  <a:gd name="T39" fmla="*/ 11 h 26"/>
                  <a:gd name="T40" fmla="*/ 1 w 62"/>
                  <a:gd name="T41" fmla="*/ 9 h 26"/>
                  <a:gd name="T42" fmla="*/ 0 w 62"/>
                  <a:gd name="T43" fmla="*/ 8 h 26"/>
                  <a:gd name="T44" fmla="*/ 0 w 62"/>
                  <a:gd name="T45" fmla="*/ 3 h 26"/>
                  <a:gd name="T46" fmla="*/ 2 w 62"/>
                  <a:gd name="T47" fmla="*/ 1 h 26"/>
                  <a:gd name="T48" fmla="*/ 10 w 62"/>
                  <a:gd name="T49" fmla="*/ 0 h 26"/>
                  <a:gd name="T50" fmla="*/ 24 w 62"/>
                  <a:gd name="T51" fmla="*/ 1 h 26"/>
                  <a:gd name="T52" fmla="*/ 36 w 62"/>
                  <a:gd name="T53" fmla="*/ 1 h 26"/>
                  <a:gd name="T54" fmla="*/ 46 w 62"/>
                  <a:gd name="T55" fmla="*/ 0 h 26"/>
                  <a:gd name="T56" fmla="*/ 51 w 62"/>
                  <a:gd name="T57" fmla="*/ 0 h 26"/>
                  <a:gd name="T58" fmla="*/ 38 w 62"/>
                  <a:gd name="T59" fmla="*/ 4 h 26"/>
                  <a:gd name="T60" fmla="*/ 35 w 62"/>
                  <a:gd name="T61" fmla="*/ 9 h 26"/>
                  <a:gd name="T62" fmla="*/ 38 w 62"/>
                  <a:gd name="T63" fmla="*/ 20 h 26"/>
                  <a:gd name="T64" fmla="*/ 44 w 62"/>
                  <a:gd name="T65" fmla="*/ 23 h 26"/>
                  <a:gd name="T66" fmla="*/ 53 w 62"/>
                  <a:gd name="T67" fmla="*/ 23 h 26"/>
                  <a:gd name="T68" fmla="*/ 56 w 62"/>
                  <a:gd name="T69" fmla="*/ 21 h 26"/>
                  <a:gd name="T70" fmla="*/ 57 w 62"/>
                  <a:gd name="T71" fmla="*/ 6 h 26"/>
                  <a:gd name="T72" fmla="*/ 55 w 62"/>
                  <a:gd name="T73" fmla="*/ 4 h 26"/>
                  <a:gd name="T74" fmla="*/ 49 w 62"/>
                  <a:gd name="T75" fmla="*/ 3 h 26"/>
                  <a:gd name="T76" fmla="*/ 45 w 62"/>
                  <a:gd name="T77" fmla="*/ 2 h 26"/>
                  <a:gd name="T78" fmla="*/ 38 w 62"/>
                  <a:gd name="T79" fmla="*/ 4 h 26"/>
                  <a:gd name="T80" fmla="*/ 20 w 62"/>
                  <a:gd name="T81" fmla="*/ 23 h 26"/>
                  <a:gd name="T82" fmla="*/ 23 w 62"/>
                  <a:gd name="T83" fmla="*/ 21 h 26"/>
                  <a:gd name="T84" fmla="*/ 27 w 62"/>
                  <a:gd name="T85" fmla="*/ 8 h 26"/>
                  <a:gd name="T86" fmla="*/ 24 w 62"/>
                  <a:gd name="T87" fmla="*/ 4 h 26"/>
                  <a:gd name="T88" fmla="*/ 17 w 62"/>
                  <a:gd name="T89" fmla="*/ 2 h 26"/>
                  <a:gd name="T90" fmla="*/ 8 w 62"/>
                  <a:gd name="T91" fmla="*/ 3 h 26"/>
                  <a:gd name="T92" fmla="*/ 6 w 62"/>
                  <a:gd name="T93" fmla="*/ 5 h 26"/>
                  <a:gd name="T94" fmla="*/ 4 w 62"/>
                  <a:gd name="T95" fmla="*/ 8 h 26"/>
                  <a:gd name="T96" fmla="*/ 5 w 62"/>
                  <a:gd name="T97" fmla="*/ 20 h 26"/>
                  <a:gd name="T98" fmla="*/ 11 w 62"/>
                  <a:gd name="T99" fmla="*/ 24 h 26"/>
                  <a:gd name="T100" fmla="*/ 14 w 62"/>
                  <a:gd name="T101" fmla="*/ 24 h 26"/>
                  <a:gd name="T102" fmla="*/ 20 w 62"/>
                  <a:gd name="T103" fmla="*/ 2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2" h="26">
                    <a:moveTo>
                      <a:pt x="51" y="0"/>
                    </a:moveTo>
                    <a:cubicBezTo>
                      <a:pt x="54" y="0"/>
                      <a:pt x="57" y="1"/>
                      <a:pt x="61" y="2"/>
                    </a:cubicBezTo>
                    <a:cubicBezTo>
                      <a:pt x="61" y="2"/>
                      <a:pt x="62" y="2"/>
                      <a:pt x="62" y="3"/>
                    </a:cubicBezTo>
                    <a:cubicBezTo>
                      <a:pt x="62" y="5"/>
                      <a:pt x="62" y="6"/>
                      <a:pt x="62" y="8"/>
                    </a:cubicBezTo>
                    <a:cubicBezTo>
                      <a:pt x="62" y="9"/>
                      <a:pt x="61" y="9"/>
                      <a:pt x="61" y="10"/>
                    </a:cubicBezTo>
                    <a:cubicBezTo>
                      <a:pt x="61" y="10"/>
                      <a:pt x="61" y="10"/>
                      <a:pt x="61" y="11"/>
                    </a:cubicBezTo>
                    <a:cubicBezTo>
                      <a:pt x="60" y="13"/>
                      <a:pt x="59" y="18"/>
                      <a:pt x="58" y="21"/>
                    </a:cubicBezTo>
                    <a:cubicBezTo>
                      <a:pt x="57" y="24"/>
                      <a:pt x="55" y="25"/>
                      <a:pt x="53" y="25"/>
                    </a:cubicBezTo>
                    <a:cubicBezTo>
                      <a:pt x="49" y="26"/>
                      <a:pt x="46" y="26"/>
                      <a:pt x="42" y="25"/>
                    </a:cubicBezTo>
                    <a:cubicBezTo>
                      <a:pt x="40" y="24"/>
                      <a:pt x="38" y="23"/>
                      <a:pt x="37" y="21"/>
                    </a:cubicBezTo>
                    <a:cubicBezTo>
                      <a:pt x="36" y="19"/>
                      <a:pt x="35" y="17"/>
                      <a:pt x="34" y="15"/>
                    </a:cubicBezTo>
                    <a:cubicBezTo>
                      <a:pt x="34" y="13"/>
                      <a:pt x="33" y="9"/>
                      <a:pt x="33" y="7"/>
                    </a:cubicBezTo>
                    <a:cubicBezTo>
                      <a:pt x="32" y="6"/>
                      <a:pt x="32" y="6"/>
                      <a:pt x="31" y="6"/>
                    </a:cubicBezTo>
                    <a:cubicBezTo>
                      <a:pt x="30" y="6"/>
                      <a:pt x="30" y="6"/>
                      <a:pt x="29" y="7"/>
                    </a:cubicBezTo>
                    <a:cubicBezTo>
                      <a:pt x="29" y="7"/>
                      <a:pt x="29" y="8"/>
                      <a:pt x="29" y="9"/>
                    </a:cubicBezTo>
                    <a:cubicBezTo>
                      <a:pt x="28" y="12"/>
                      <a:pt x="27" y="18"/>
                      <a:pt x="25" y="21"/>
                    </a:cubicBezTo>
                    <a:cubicBezTo>
                      <a:pt x="24" y="23"/>
                      <a:pt x="22" y="24"/>
                      <a:pt x="19" y="25"/>
                    </a:cubicBezTo>
                    <a:cubicBezTo>
                      <a:pt x="16" y="26"/>
                      <a:pt x="14" y="26"/>
                      <a:pt x="10" y="26"/>
                    </a:cubicBezTo>
                    <a:cubicBezTo>
                      <a:pt x="7" y="25"/>
                      <a:pt x="5" y="24"/>
                      <a:pt x="4" y="21"/>
                    </a:cubicBezTo>
                    <a:cubicBezTo>
                      <a:pt x="3" y="18"/>
                      <a:pt x="2" y="14"/>
                      <a:pt x="1" y="11"/>
                    </a:cubicBezTo>
                    <a:cubicBezTo>
                      <a:pt x="1" y="10"/>
                      <a:pt x="1" y="10"/>
                      <a:pt x="1" y="9"/>
                    </a:cubicBezTo>
                    <a:cubicBezTo>
                      <a:pt x="0" y="9"/>
                      <a:pt x="0" y="9"/>
                      <a:pt x="0" y="8"/>
                    </a:cubicBezTo>
                    <a:cubicBezTo>
                      <a:pt x="0" y="7"/>
                      <a:pt x="0" y="5"/>
                      <a:pt x="0" y="3"/>
                    </a:cubicBezTo>
                    <a:cubicBezTo>
                      <a:pt x="0" y="2"/>
                      <a:pt x="0" y="2"/>
                      <a:pt x="2" y="1"/>
                    </a:cubicBezTo>
                    <a:cubicBezTo>
                      <a:pt x="5" y="1"/>
                      <a:pt x="7" y="0"/>
                      <a:pt x="10" y="0"/>
                    </a:cubicBezTo>
                    <a:cubicBezTo>
                      <a:pt x="15" y="0"/>
                      <a:pt x="19" y="0"/>
                      <a:pt x="24" y="1"/>
                    </a:cubicBezTo>
                    <a:cubicBezTo>
                      <a:pt x="28" y="1"/>
                      <a:pt x="32" y="2"/>
                      <a:pt x="36" y="1"/>
                    </a:cubicBezTo>
                    <a:cubicBezTo>
                      <a:pt x="40" y="0"/>
                      <a:pt x="42" y="0"/>
                      <a:pt x="46" y="0"/>
                    </a:cubicBezTo>
                    <a:cubicBezTo>
                      <a:pt x="48" y="0"/>
                      <a:pt x="49" y="0"/>
                      <a:pt x="51" y="0"/>
                    </a:cubicBezTo>
                    <a:moveTo>
                      <a:pt x="38" y="4"/>
                    </a:moveTo>
                    <a:cubicBezTo>
                      <a:pt x="35" y="5"/>
                      <a:pt x="35" y="6"/>
                      <a:pt x="35" y="9"/>
                    </a:cubicBezTo>
                    <a:cubicBezTo>
                      <a:pt x="36" y="12"/>
                      <a:pt x="37" y="17"/>
                      <a:pt x="38" y="20"/>
                    </a:cubicBezTo>
                    <a:cubicBezTo>
                      <a:pt x="40" y="22"/>
                      <a:pt x="41" y="23"/>
                      <a:pt x="44" y="23"/>
                    </a:cubicBezTo>
                    <a:cubicBezTo>
                      <a:pt x="47" y="24"/>
                      <a:pt x="49" y="24"/>
                      <a:pt x="53" y="23"/>
                    </a:cubicBezTo>
                    <a:cubicBezTo>
                      <a:pt x="54" y="23"/>
                      <a:pt x="55" y="22"/>
                      <a:pt x="56" y="21"/>
                    </a:cubicBezTo>
                    <a:cubicBezTo>
                      <a:pt x="58" y="17"/>
                      <a:pt x="58" y="10"/>
                      <a:pt x="57" y="6"/>
                    </a:cubicBezTo>
                    <a:cubicBezTo>
                      <a:pt x="57" y="5"/>
                      <a:pt x="56" y="5"/>
                      <a:pt x="55" y="4"/>
                    </a:cubicBezTo>
                    <a:cubicBezTo>
                      <a:pt x="53" y="3"/>
                      <a:pt x="51" y="3"/>
                      <a:pt x="49" y="3"/>
                    </a:cubicBezTo>
                    <a:cubicBezTo>
                      <a:pt x="48" y="2"/>
                      <a:pt x="46" y="2"/>
                      <a:pt x="45" y="2"/>
                    </a:cubicBezTo>
                    <a:cubicBezTo>
                      <a:pt x="42" y="3"/>
                      <a:pt x="41" y="3"/>
                      <a:pt x="38" y="4"/>
                    </a:cubicBezTo>
                    <a:moveTo>
                      <a:pt x="20" y="23"/>
                    </a:moveTo>
                    <a:cubicBezTo>
                      <a:pt x="21" y="23"/>
                      <a:pt x="22" y="22"/>
                      <a:pt x="23" y="21"/>
                    </a:cubicBezTo>
                    <a:cubicBezTo>
                      <a:pt x="25" y="18"/>
                      <a:pt x="26" y="12"/>
                      <a:pt x="27" y="8"/>
                    </a:cubicBezTo>
                    <a:cubicBezTo>
                      <a:pt x="27" y="6"/>
                      <a:pt x="26" y="5"/>
                      <a:pt x="24" y="4"/>
                    </a:cubicBezTo>
                    <a:cubicBezTo>
                      <a:pt x="22" y="3"/>
                      <a:pt x="20" y="3"/>
                      <a:pt x="17" y="2"/>
                    </a:cubicBezTo>
                    <a:cubicBezTo>
                      <a:pt x="14" y="2"/>
                      <a:pt x="12" y="2"/>
                      <a:pt x="8" y="3"/>
                    </a:cubicBezTo>
                    <a:cubicBezTo>
                      <a:pt x="7" y="4"/>
                      <a:pt x="6" y="4"/>
                      <a:pt x="6" y="5"/>
                    </a:cubicBezTo>
                    <a:cubicBezTo>
                      <a:pt x="4" y="5"/>
                      <a:pt x="4" y="7"/>
                      <a:pt x="4" y="8"/>
                    </a:cubicBezTo>
                    <a:cubicBezTo>
                      <a:pt x="4" y="11"/>
                      <a:pt x="4" y="17"/>
                      <a:pt x="5" y="20"/>
                    </a:cubicBezTo>
                    <a:cubicBezTo>
                      <a:pt x="6" y="22"/>
                      <a:pt x="8" y="23"/>
                      <a:pt x="11" y="24"/>
                    </a:cubicBezTo>
                    <a:cubicBezTo>
                      <a:pt x="12" y="24"/>
                      <a:pt x="13" y="24"/>
                      <a:pt x="14" y="24"/>
                    </a:cubicBezTo>
                    <a:cubicBezTo>
                      <a:pt x="16" y="24"/>
                      <a:pt x="17" y="24"/>
                      <a:pt x="20" y="23"/>
                    </a:cubicBezTo>
                  </a:path>
                </a:pathLst>
              </a:custGeom>
              <a:solidFill>
                <a:srgbClr val="1C1C1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grpSp>
      </p:grpSp>
    </p:spTree>
    <p:extLst>
      <p:ext uri="{BB962C8B-B14F-4D97-AF65-F5344CB8AC3E}">
        <p14:creationId xmlns:p14="http://schemas.microsoft.com/office/powerpoint/2010/main" val="2093503105"/>
      </p:ext>
    </p:extLst>
  </p:cSld>
  <p:clrMapOvr>
    <a:masterClrMapping/>
  </p:clrMapOvr>
  <p:transition spd="slow">
    <p:push/>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100000" fill="hold" grpId="0" nodeType="afterEffect">
                                  <p:stCondLst>
                                    <p:cond delay="0"/>
                                  </p:stCondLst>
                                  <p:childTnLst>
                                    <p:set>
                                      <p:cBhvr>
                                        <p:cTn id="6" dur="1" fill="hold">
                                          <p:stCondLst>
                                            <p:cond delay="0"/>
                                          </p:stCondLst>
                                        </p:cTn>
                                        <p:tgtEl>
                                          <p:spTgt spid="17"/>
                                        </p:tgtEl>
                                        <p:attrNameLst>
                                          <p:attrName>style.visibility</p:attrName>
                                        </p:attrNameLst>
                                      </p:cBhvr>
                                      <p:to>
                                        <p:strVal val="visible"/>
                                      </p:to>
                                    </p:set>
                                    <p:anim calcmode="lin" valueType="num">
                                      <p:cBhvr additive="base">
                                        <p:cTn id="7" dur="500" fill="hold"/>
                                        <p:tgtEl>
                                          <p:spTgt spid="17"/>
                                        </p:tgtEl>
                                        <p:attrNameLst>
                                          <p:attrName>ppt_x</p:attrName>
                                        </p:attrNameLst>
                                      </p:cBhvr>
                                      <p:tavLst>
                                        <p:tav tm="0">
                                          <p:val>
                                            <p:strVal val="0-#ppt_w/2"/>
                                          </p:val>
                                        </p:tav>
                                        <p:tav tm="100000">
                                          <p:val>
                                            <p:strVal val="#ppt_x"/>
                                          </p:val>
                                        </p:tav>
                                      </p:tavLst>
                                    </p:anim>
                                    <p:anim calcmode="lin" valueType="num">
                                      <p:cBhvr additive="base">
                                        <p:cTn id="8" dur="500" fill="hold"/>
                                        <p:tgtEl>
                                          <p:spTgt spid="17"/>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2" presetClass="entr" presetSubtype="4" fill="hold" grpId="0" nodeType="afterEffect">
                                  <p:stCondLst>
                                    <p:cond delay="0"/>
                                  </p:stCondLst>
                                  <p:childTnLst>
                                    <p:set>
                                      <p:cBhvr>
                                        <p:cTn id="11" dur="1" fill="hold">
                                          <p:stCondLst>
                                            <p:cond delay="0"/>
                                          </p:stCondLst>
                                        </p:cTn>
                                        <p:tgtEl>
                                          <p:spTgt spid="6"/>
                                        </p:tgtEl>
                                        <p:attrNameLst>
                                          <p:attrName>style.visibility</p:attrName>
                                        </p:attrNameLst>
                                      </p:cBhvr>
                                      <p:to>
                                        <p:strVal val="visible"/>
                                      </p:to>
                                    </p:set>
                                    <p:anim calcmode="lin" valueType="num">
                                      <p:cBhvr additive="base">
                                        <p:cTn id="12" dur="500" fill="hold"/>
                                        <p:tgtEl>
                                          <p:spTgt spid="6"/>
                                        </p:tgtEl>
                                        <p:attrNameLst>
                                          <p:attrName>ppt_x</p:attrName>
                                        </p:attrNameLst>
                                      </p:cBhvr>
                                      <p:tavLst>
                                        <p:tav tm="0">
                                          <p:val>
                                            <p:strVal val="#ppt_x"/>
                                          </p:val>
                                        </p:tav>
                                        <p:tav tm="100000">
                                          <p:val>
                                            <p:strVal val="#ppt_x"/>
                                          </p:val>
                                        </p:tav>
                                      </p:tavLst>
                                    </p:anim>
                                    <p:anim calcmode="lin" valueType="num">
                                      <p:cBhvr additive="base">
                                        <p:cTn id="13" dur="500" fill="hold"/>
                                        <p:tgtEl>
                                          <p:spTgt spid="6"/>
                                        </p:tgtEl>
                                        <p:attrNameLst>
                                          <p:attrName>ppt_y</p:attrName>
                                        </p:attrNameLst>
                                      </p:cBhvr>
                                      <p:tavLst>
                                        <p:tav tm="0">
                                          <p:val>
                                            <p:strVal val="1+#ppt_h/2"/>
                                          </p:val>
                                        </p:tav>
                                        <p:tav tm="100000">
                                          <p:val>
                                            <p:strVal val="#ppt_y"/>
                                          </p:val>
                                        </p:tav>
                                      </p:tavLst>
                                    </p:anim>
                                  </p:childTnLst>
                                </p:cTn>
                              </p:par>
                              <p:par>
                                <p:cTn id="14" presetID="2" presetClass="entr" presetSubtype="8" decel="100000" fill="hold" grpId="0" nodeType="withEffect">
                                  <p:stCondLst>
                                    <p:cond delay="500"/>
                                  </p:stCondLst>
                                  <p:childTnLst>
                                    <p:set>
                                      <p:cBhvr>
                                        <p:cTn id="15" dur="1" fill="hold">
                                          <p:stCondLst>
                                            <p:cond delay="0"/>
                                          </p:stCondLst>
                                        </p:cTn>
                                        <p:tgtEl>
                                          <p:spTgt spid="10"/>
                                        </p:tgtEl>
                                        <p:attrNameLst>
                                          <p:attrName>style.visibility</p:attrName>
                                        </p:attrNameLst>
                                      </p:cBhvr>
                                      <p:to>
                                        <p:strVal val="visible"/>
                                      </p:to>
                                    </p:set>
                                    <p:anim calcmode="lin" valueType="num">
                                      <p:cBhvr additive="base">
                                        <p:cTn id="16" dur="500" fill="hold"/>
                                        <p:tgtEl>
                                          <p:spTgt spid="10"/>
                                        </p:tgtEl>
                                        <p:attrNameLst>
                                          <p:attrName>ppt_x</p:attrName>
                                        </p:attrNameLst>
                                      </p:cBhvr>
                                      <p:tavLst>
                                        <p:tav tm="0">
                                          <p:val>
                                            <p:strVal val="0-#ppt_w/2"/>
                                          </p:val>
                                        </p:tav>
                                        <p:tav tm="100000">
                                          <p:val>
                                            <p:strVal val="#ppt_x"/>
                                          </p:val>
                                        </p:tav>
                                      </p:tavLst>
                                    </p:anim>
                                    <p:anim calcmode="lin" valueType="num">
                                      <p:cBhvr additive="base">
                                        <p:cTn id="17" dur="500" fill="hold"/>
                                        <p:tgtEl>
                                          <p:spTgt spid="10"/>
                                        </p:tgtEl>
                                        <p:attrNameLst>
                                          <p:attrName>ppt_y</p:attrName>
                                        </p:attrNameLst>
                                      </p:cBhvr>
                                      <p:tavLst>
                                        <p:tav tm="0">
                                          <p:val>
                                            <p:strVal val="#ppt_y"/>
                                          </p:val>
                                        </p:tav>
                                        <p:tav tm="100000">
                                          <p:val>
                                            <p:strVal val="#ppt_y"/>
                                          </p:val>
                                        </p:tav>
                                      </p:tavLst>
                                    </p:anim>
                                  </p:childTnLst>
                                </p:cTn>
                              </p:par>
                              <p:par>
                                <p:cTn id="18" presetID="2" presetClass="entr" presetSubtype="8" decel="100000" fill="hold" grpId="0" nodeType="withEffect">
                                  <p:stCondLst>
                                    <p:cond delay="1000"/>
                                  </p:stCondLst>
                                  <p:childTnLst>
                                    <p:set>
                                      <p:cBhvr>
                                        <p:cTn id="19" dur="1" fill="hold">
                                          <p:stCondLst>
                                            <p:cond delay="0"/>
                                          </p:stCondLst>
                                        </p:cTn>
                                        <p:tgtEl>
                                          <p:spTgt spid="3"/>
                                        </p:tgtEl>
                                        <p:attrNameLst>
                                          <p:attrName>style.visibility</p:attrName>
                                        </p:attrNameLst>
                                      </p:cBhvr>
                                      <p:to>
                                        <p:strVal val="visible"/>
                                      </p:to>
                                    </p:set>
                                    <p:anim calcmode="lin" valueType="num">
                                      <p:cBhvr additive="base">
                                        <p:cTn id="20" dur="500" fill="hold"/>
                                        <p:tgtEl>
                                          <p:spTgt spid="3"/>
                                        </p:tgtEl>
                                        <p:attrNameLst>
                                          <p:attrName>ppt_x</p:attrName>
                                        </p:attrNameLst>
                                      </p:cBhvr>
                                      <p:tavLst>
                                        <p:tav tm="0">
                                          <p:val>
                                            <p:strVal val="0-#ppt_w/2"/>
                                          </p:val>
                                        </p:tav>
                                        <p:tav tm="100000">
                                          <p:val>
                                            <p:strVal val="#ppt_x"/>
                                          </p:val>
                                        </p:tav>
                                      </p:tavLst>
                                    </p:anim>
                                    <p:anim calcmode="lin" valueType="num">
                                      <p:cBhvr additive="base">
                                        <p:cTn id="21" dur="500" fill="hold"/>
                                        <p:tgtEl>
                                          <p:spTgt spid="3"/>
                                        </p:tgtEl>
                                        <p:attrNameLst>
                                          <p:attrName>ppt_y</p:attrName>
                                        </p:attrNameLst>
                                      </p:cBhvr>
                                      <p:tavLst>
                                        <p:tav tm="0">
                                          <p:val>
                                            <p:strVal val="#ppt_y"/>
                                          </p:val>
                                        </p:tav>
                                        <p:tav tm="100000">
                                          <p:val>
                                            <p:strVal val="#ppt_y"/>
                                          </p:val>
                                        </p:tav>
                                      </p:tavLst>
                                    </p:anim>
                                  </p:childTnLst>
                                </p:cTn>
                              </p:par>
                            </p:childTnLst>
                          </p:cTn>
                        </p:par>
                        <p:par>
                          <p:cTn id="22" fill="hold">
                            <p:stCondLst>
                              <p:cond delay="2000"/>
                            </p:stCondLst>
                            <p:childTnLst>
                              <p:par>
                                <p:cTn id="23" presetID="2" presetClass="entr" presetSubtype="8" fill="hold" nodeType="afterEffect">
                                  <p:stCondLst>
                                    <p:cond delay="0"/>
                                  </p:stCondLst>
                                  <p:childTnLst>
                                    <p:set>
                                      <p:cBhvr>
                                        <p:cTn id="24" dur="1" fill="hold">
                                          <p:stCondLst>
                                            <p:cond delay="0"/>
                                          </p:stCondLst>
                                        </p:cTn>
                                        <p:tgtEl>
                                          <p:spTgt spid="4"/>
                                        </p:tgtEl>
                                        <p:attrNameLst>
                                          <p:attrName>style.visibility</p:attrName>
                                        </p:attrNameLst>
                                      </p:cBhvr>
                                      <p:to>
                                        <p:strVal val="visible"/>
                                      </p:to>
                                    </p:set>
                                    <p:anim calcmode="lin" valueType="num">
                                      <p:cBhvr additive="base">
                                        <p:cTn id="25" dur="500" fill="hold"/>
                                        <p:tgtEl>
                                          <p:spTgt spid="4"/>
                                        </p:tgtEl>
                                        <p:attrNameLst>
                                          <p:attrName>ppt_x</p:attrName>
                                        </p:attrNameLst>
                                      </p:cBhvr>
                                      <p:tavLst>
                                        <p:tav tm="0">
                                          <p:val>
                                            <p:strVal val="0-#ppt_w/2"/>
                                          </p:val>
                                        </p:tav>
                                        <p:tav tm="100000">
                                          <p:val>
                                            <p:strVal val="#ppt_x"/>
                                          </p:val>
                                        </p:tav>
                                      </p:tavLst>
                                    </p:anim>
                                    <p:anim calcmode="lin" valueType="num">
                                      <p:cBhvr additive="base">
                                        <p:cTn id="26" dur="500" fill="hold"/>
                                        <p:tgtEl>
                                          <p:spTgt spid="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p:bldP spid="6" grpId="0"/>
      <p:bldP spid="10" grpId="0" animBg="1"/>
      <p:bldP spid="3" grpId="0"/>
    </p:bldLst>
  </p:timing>
</p:sld>
</file>

<file path=ppt/slides/slide95.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17" name="Text Placeholder 4"/>
          <p:cNvSpPr txBox="1">
            <a:spLocks/>
          </p:cNvSpPr>
          <p:nvPr/>
        </p:nvSpPr>
        <p:spPr>
          <a:xfrm>
            <a:off x="2541494" y="470193"/>
            <a:ext cx="6252881" cy="918045"/>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lnSpc>
                <a:spcPct val="114000"/>
              </a:lnSpc>
              <a:buNone/>
              <a:defRPr/>
            </a:pPr>
            <a:r>
              <a:rPr lang="en-IN" sz="2500" dirty="0">
                <a:solidFill>
                  <a:schemeClr val="bg1">
                    <a:lumMod val="50000"/>
                  </a:schemeClr>
                </a:solidFill>
                <a:latin typeface="Bebas Neue" panose="020B0606020202050201" pitchFamily="34" charset="0"/>
                <a:cs typeface="Calibri"/>
              </a:rPr>
              <a:t>Professional Program in Visual Promotion and AD Design</a:t>
            </a:r>
            <a:endParaRPr lang="id-ID" sz="2500" dirty="0">
              <a:solidFill>
                <a:schemeClr val="bg1">
                  <a:lumMod val="50000"/>
                </a:schemeClr>
              </a:solidFill>
              <a:latin typeface="Bebas Neue" panose="020B0606020202050201" pitchFamily="34" charset="0"/>
              <a:cs typeface="Calibri"/>
            </a:endParaRPr>
          </a:p>
        </p:txBody>
      </p:sp>
      <p:sp>
        <p:nvSpPr>
          <p:cNvPr id="5" name="Rectangle 4"/>
          <p:cNvSpPr/>
          <p:nvPr/>
        </p:nvSpPr>
        <p:spPr>
          <a:xfrm>
            <a:off x="-2" y="6707188"/>
            <a:ext cx="12192002" cy="150812"/>
          </a:xfrm>
          <a:prstGeom prst="rect">
            <a:avLst/>
          </a:prstGeom>
          <a:solidFill>
            <a:srgbClr val="666666"/>
          </a:solid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2400" dirty="0">
              <a:latin typeface="Arial"/>
              <a:cs typeface="Arial"/>
            </a:endParaRPr>
          </a:p>
        </p:txBody>
      </p:sp>
      <p:graphicFrame>
        <p:nvGraphicFramePr>
          <p:cNvPr id="6" name="Table 5"/>
          <p:cNvGraphicFramePr>
            <a:graphicFrameLocks noGrp="1"/>
          </p:cNvGraphicFramePr>
          <p:nvPr>
            <p:extLst>
              <p:ext uri="{D42A27DB-BD31-4B8C-83A1-F6EECF244321}">
                <p14:modId xmlns:p14="http://schemas.microsoft.com/office/powerpoint/2010/main" val="2094664959"/>
              </p:ext>
            </p:extLst>
          </p:nvPr>
        </p:nvGraphicFramePr>
        <p:xfrm>
          <a:off x="213003" y="1632201"/>
          <a:ext cx="2520000" cy="4249420"/>
        </p:xfrm>
        <a:graphic>
          <a:graphicData uri="http://schemas.openxmlformats.org/drawingml/2006/table">
            <a:tbl>
              <a:tblPr firstRow="1" bandRow="1">
                <a:tableStyleId>{5C22544A-7EE6-4342-B048-85BDC9FD1C3A}</a:tableStyleId>
              </a:tblPr>
              <a:tblGrid>
                <a:gridCol w="2520000">
                  <a:extLst>
                    <a:ext uri="{9D8B030D-6E8A-4147-A177-3AD203B41FA5}">
                      <a16:colId xmlns:a16="http://schemas.microsoft.com/office/drawing/2014/main" val="20000"/>
                    </a:ext>
                  </a:extLst>
                </a:gridCol>
              </a:tblGrid>
              <a:tr h="370840">
                <a:tc>
                  <a:txBody>
                    <a:bodyPr/>
                    <a:lstStyle/>
                    <a:p>
                      <a:pPr algn="ctr"/>
                      <a:r>
                        <a:rPr lang="en-US" dirty="0"/>
                        <a:t>MODULE – 1 (3M)</a:t>
                      </a:r>
                      <a:endParaRPr lang="en-IN" dirty="0"/>
                    </a:p>
                  </a:txBody>
                  <a:tcPr/>
                </a:tc>
                <a:extLst>
                  <a:ext uri="{0D108BD9-81ED-4DB2-BD59-A6C34878D82A}">
                    <a16:rowId xmlns:a16="http://schemas.microsoft.com/office/drawing/2014/main" val="10000"/>
                  </a:ext>
                </a:extLst>
              </a:tr>
              <a:tr h="482992">
                <a:tc>
                  <a:txBody>
                    <a:bodyPr/>
                    <a:lstStyle/>
                    <a:p>
                      <a:pPr marL="285750" lvl="0" indent="-285750" algn="l" defTabSz="914400" rtl="0" eaLnBrk="1" latinLnBrk="0" hangingPunct="1">
                        <a:lnSpc>
                          <a:spcPct val="100000"/>
                        </a:lnSpc>
                        <a:spcBef>
                          <a:spcPts val="300"/>
                        </a:spcBef>
                        <a:buFont typeface="Arial" panose="020B0604020202020204" pitchFamily="34" charset="0"/>
                        <a:buNone/>
                      </a:pPr>
                      <a:r>
                        <a:rPr lang="en-IN" sz="1500" kern="1200" dirty="0">
                          <a:solidFill>
                            <a:schemeClr val="dk1"/>
                          </a:solidFill>
                          <a:latin typeface="+mn-lt"/>
                          <a:ea typeface="+mn-ea"/>
                          <a:cs typeface="+mn-cs"/>
                        </a:rPr>
                        <a:t>Principal of Product Promotion</a:t>
                      </a:r>
                    </a:p>
                    <a:p>
                      <a:pPr marL="285750" lvl="0" indent="-285750" algn="l" defTabSz="914400" rtl="0" eaLnBrk="1" latinLnBrk="0" hangingPunct="1">
                        <a:lnSpc>
                          <a:spcPct val="100000"/>
                        </a:lnSpc>
                        <a:spcBef>
                          <a:spcPts val="300"/>
                        </a:spcBef>
                        <a:buFont typeface="Arial" panose="020B0604020202020204" pitchFamily="34" charset="0"/>
                        <a:buNone/>
                      </a:pPr>
                      <a:r>
                        <a:rPr lang="en-IN" sz="1500" kern="1200" dirty="0">
                          <a:solidFill>
                            <a:schemeClr val="dk1"/>
                          </a:solidFill>
                          <a:latin typeface="+mn-lt"/>
                          <a:ea typeface="+mn-ea"/>
                          <a:cs typeface="+mn-cs"/>
                        </a:rPr>
                        <a:t>Fundamental of Perspective drawing</a:t>
                      </a:r>
                    </a:p>
                    <a:p>
                      <a:pPr marL="285750" lvl="0" indent="-285750" algn="l" defTabSz="914400" rtl="0" eaLnBrk="1" latinLnBrk="0" hangingPunct="1">
                        <a:lnSpc>
                          <a:spcPct val="100000"/>
                        </a:lnSpc>
                        <a:spcBef>
                          <a:spcPts val="300"/>
                        </a:spcBef>
                        <a:buFont typeface="Arial" panose="020B0604020202020204" pitchFamily="34" charset="0"/>
                        <a:buNone/>
                      </a:pPr>
                      <a:r>
                        <a:rPr lang="en-IN" sz="1500" kern="1200" dirty="0">
                          <a:solidFill>
                            <a:schemeClr val="dk1"/>
                          </a:solidFill>
                          <a:latin typeface="+mn-lt"/>
                          <a:ea typeface="+mn-ea"/>
                          <a:cs typeface="+mn-cs"/>
                        </a:rPr>
                        <a:t>Colour Theory</a:t>
                      </a:r>
                    </a:p>
                    <a:p>
                      <a:pPr marL="285750" lvl="0" indent="-285750" algn="l" defTabSz="914400" rtl="0" eaLnBrk="1" latinLnBrk="0" hangingPunct="1">
                        <a:lnSpc>
                          <a:spcPct val="100000"/>
                        </a:lnSpc>
                        <a:spcBef>
                          <a:spcPts val="300"/>
                        </a:spcBef>
                        <a:buFont typeface="Arial" panose="020B0604020202020204" pitchFamily="34" charset="0"/>
                        <a:buNone/>
                      </a:pPr>
                      <a:r>
                        <a:rPr lang="en-IN" sz="1500" kern="1200" dirty="0">
                          <a:solidFill>
                            <a:schemeClr val="dk1"/>
                          </a:solidFill>
                          <a:latin typeface="+mn-lt"/>
                          <a:ea typeface="+mn-ea"/>
                          <a:cs typeface="+mn-cs"/>
                        </a:rPr>
                        <a:t>Fundamentals of product design</a:t>
                      </a:r>
                    </a:p>
                    <a:p>
                      <a:pPr marL="285750" lvl="0" indent="-285750" algn="l" defTabSz="914400" rtl="0" eaLnBrk="1" latinLnBrk="0" hangingPunct="1">
                        <a:lnSpc>
                          <a:spcPct val="100000"/>
                        </a:lnSpc>
                        <a:spcBef>
                          <a:spcPts val="300"/>
                        </a:spcBef>
                        <a:buFont typeface="Arial" panose="020B0604020202020204" pitchFamily="34" charset="0"/>
                        <a:buNone/>
                      </a:pPr>
                      <a:r>
                        <a:rPr lang="en-IN" sz="1500" kern="1200" dirty="0">
                          <a:solidFill>
                            <a:schemeClr val="dk1"/>
                          </a:solidFill>
                          <a:latin typeface="+mn-lt"/>
                          <a:ea typeface="+mn-ea"/>
                          <a:cs typeface="+mn-cs"/>
                        </a:rPr>
                        <a:t>Fundamentals of static Product Design</a:t>
                      </a:r>
                    </a:p>
                    <a:p>
                      <a:pPr marL="285750" lvl="0" indent="-285750" algn="l" defTabSz="914400" rtl="0" eaLnBrk="1" latinLnBrk="0" hangingPunct="1">
                        <a:lnSpc>
                          <a:spcPct val="100000"/>
                        </a:lnSpc>
                        <a:spcBef>
                          <a:spcPts val="300"/>
                        </a:spcBef>
                        <a:buFont typeface="Arial" panose="020B0604020202020204" pitchFamily="34" charset="0"/>
                        <a:buNone/>
                      </a:pPr>
                      <a:r>
                        <a:rPr lang="en-IN" sz="1500" kern="1200" dirty="0">
                          <a:solidFill>
                            <a:schemeClr val="dk1"/>
                          </a:solidFill>
                          <a:latin typeface="+mn-lt"/>
                          <a:ea typeface="+mn-ea"/>
                          <a:cs typeface="+mn-cs"/>
                        </a:rPr>
                        <a:t>Fundamentals of Visual Product Design</a:t>
                      </a:r>
                    </a:p>
                    <a:p>
                      <a:pPr marL="285750" lvl="0" indent="-285750" algn="l" defTabSz="914400" rtl="0" eaLnBrk="1" latinLnBrk="0" hangingPunct="1">
                        <a:lnSpc>
                          <a:spcPct val="100000"/>
                        </a:lnSpc>
                        <a:spcBef>
                          <a:spcPts val="300"/>
                        </a:spcBef>
                        <a:buFont typeface="Arial" panose="020B0604020202020204" pitchFamily="34" charset="0"/>
                        <a:buNone/>
                      </a:pPr>
                      <a:r>
                        <a:rPr lang="en-IN" sz="1500" kern="1200" dirty="0">
                          <a:solidFill>
                            <a:schemeClr val="dk1"/>
                          </a:solidFill>
                          <a:latin typeface="+mn-lt"/>
                          <a:ea typeface="+mn-ea"/>
                          <a:cs typeface="+mn-cs"/>
                        </a:rPr>
                        <a:t>Concept of static promotion</a:t>
                      </a:r>
                    </a:p>
                    <a:p>
                      <a:pPr marL="285750" lvl="0" indent="-285750" algn="l" defTabSz="914400" rtl="0" eaLnBrk="1" latinLnBrk="0" hangingPunct="1">
                        <a:lnSpc>
                          <a:spcPct val="100000"/>
                        </a:lnSpc>
                        <a:spcBef>
                          <a:spcPts val="300"/>
                        </a:spcBef>
                        <a:buFont typeface="Arial" panose="020B0604020202020204" pitchFamily="34" charset="0"/>
                        <a:buNone/>
                      </a:pPr>
                      <a:r>
                        <a:rPr lang="en-IN" sz="1500" kern="1200" dirty="0">
                          <a:solidFill>
                            <a:schemeClr val="dk1"/>
                          </a:solidFill>
                          <a:latin typeface="+mn-lt"/>
                          <a:ea typeface="+mn-ea"/>
                          <a:cs typeface="+mn-cs"/>
                        </a:rPr>
                        <a:t>Concept of visual promotion</a:t>
                      </a:r>
                    </a:p>
                  </a:txBody>
                  <a:tcPr/>
                </a:tc>
                <a:extLst>
                  <a:ext uri="{0D108BD9-81ED-4DB2-BD59-A6C34878D82A}">
                    <a16:rowId xmlns:a16="http://schemas.microsoft.com/office/drawing/2014/main" val="10001"/>
                  </a:ext>
                </a:extLst>
              </a:tr>
              <a:tr h="0">
                <a:tc>
                  <a:txBody>
                    <a:bodyPr/>
                    <a:lstStyle/>
                    <a:p>
                      <a:pPr marL="285750" lvl="0" indent="-285750" algn="l" defTabSz="914400" rtl="0" eaLnBrk="1" latinLnBrk="0" hangingPunct="1">
                        <a:lnSpc>
                          <a:spcPct val="100000"/>
                        </a:lnSpc>
                        <a:buFont typeface="Arial" panose="020B0604020202020204" pitchFamily="34" charset="0"/>
                        <a:buChar char="•"/>
                      </a:pPr>
                      <a:r>
                        <a:rPr lang="en-US" sz="1500" kern="1200" dirty="0">
                          <a:solidFill>
                            <a:schemeClr val="dk1"/>
                          </a:solidFill>
                          <a:effectLst/>
                          <a:latin typeface="+mn-lt"/>
                          <a:ea typeface="+mn-ea"/>
                          <a:cs typeface="+mn-cs"/>
                        </a:rPr>
                        <a:t>Photoshop</a:t>
                      </a:r>
                    </a:p>
                    <a:p>
                      <a:pPr marL="285750" lvl="0" indent="-285750" algn="l" defTabSz="914400" rtl="0" eaLnBrk="1" latinLnBrk="0" hangingPunct="1">
                        <a:lnSpc>
                          <a:spcPct val="100000"/>
                        </a:lnSpc>
                        <a:buFont typeface="Arial" panose="020B0604020202020204" pitchFamily="34" charset="0"/>
                        <a:buChar char="•"/>
                      </a:pPr>
                      <a:r>
                        <a:rPr lang="en-US" sz="1500" kern="1200" dirty="0">
                          <a:solidFill>
                            <a:schemeClr val="dk1"/>
                          </a:solidFill>
                          <a:effectLst/>
                          <a:latin typeface="+mn-lt"/>
                          <a:ea typeface="+mn-ea"/>
                          <a:cs typeface="+mn-cs"/>
                        </a:rPr>
                        <a:t>Illustrator</a:t>
                      </a:r>
                    </a:p>
                    <a:p>
                      <a:pPr marL="285750" lvl="0" indent="-285750" algn="l" defTabSz="914400" rtl="0" eaLnBrk="1" latinLnBrk="0" hangingPunct="1">
                        <a:lnSpc>
                          <a:spcPct val="100000"/>
                        </a:lnSpc>
                        <a:buFont typeface="Arial" panose="020B0604020202020204" pitchFamily="34" charset="0"/>
                        <a:buChar char="•"/>
                      </a:pPr>
                      <a:r>
                        <a:rPr lang="en-US" sz="1500" kern="1200" dirty="0" err="1">
                          <a:solidFill>
                            <a:schemeClr val="dk1"/>
                          </a:solidFill>
                          <a:effectLst/>
                          <a:latin typeface="+mn-lt"/>
                          <a:ea typeface="+mn-ea"/>
                          <a:cs typeface="+mn-cs"/>
                        </a:rPr>
                        <a:t>AfterEffects</a:t>
                      </a:r>
                      <a:endParaRPr lang="en-IN" sz="1500" kern="1200" dirty="0">
                        <a:solidFill>
                          <a:schemeClr val="dk1"/>
                        </a:solidFill>
                        <a:effectLst/>
                        <a:latin typeface="+mn-lt"/>
                        <a:ea typeface="+mn-ea"/>
                        <a:cs typeface="+mn-cs"/>
                      </a:endParaRPr>
                    </a:p>
                  </a:txBody>
                  <a:tcPr/>
                </a:tc>
                <a:extLst>
                  <a:ext uri="{0D108BD9-81ED-4DB2-BD59-A6C34878D82A}">
                    <a16:rowId xmlns:a16="http://schemas.microsoft.com/office/drawing/2014/main" val="10002"/>
                  </a:ext>
                </a:extLst>
              </a:tr>
            </a:tbl>
          </a:graphicData>
        </a:graphic>
      </p:graphicFrame>
      <p:graphicFrame>
        <p:nvGraphicFramePr>
          <p:cNvPr id="7" name="Table 6"/>
          <p:cNvGraphicFramePr>
            <a:graphicFrameLocks noGrp="1"/>
          </p:cNvGraphicFramePr>
          <p:nvPr>
            <p:extLst>
              <p:ext uri="{D42A27DB-BD31-4B8C-83A1-F6EECF244321}">
                <p14:modId xmlns:p14="http://schemas.microsoft.com/office/powerpoint/2010/main" val="301210832"/>
              </p:ext>
            </p:extLst>
          </p:nvPr>
        </p:nvGraphicFramePr>
        <p:xfrm>
          <a:off x="2938402" y="1632201"/>
          <a:ext cx="2520000" cy="4376420"/>
        </p:xfrm>
        <a:graphic>
          <a:graphicData uri="http://schemas.openxmlformats.org/drawingml/2006/table">
            <a:tbl>
              <a:tblPr firstRow="1" bandRow="1">
                <a:tableStyleId>{5C22544A-7EE6-4342-B048-85BDC9FD1C3A}</a:tableStyleId>
              </a:tblPr>
              <a:tblGrid>
                <a:gridCol w="2520000">
                  <a:extLst>
                    <a:ext uri="{9D8B030D-6E8A-4147-A177-3AD203B41FA5}">
                      <a16:colId xmlns:a16="http://schemas.microsoft.com/office/drawing/2014/main" val="20000"/>
                    </a:ext>
                  </a:extLst>
                </a:gridCol>
              </a:tblGrid>
              <a:tr h="370840">
                <a:tc>
                  <a:txBody>
                    <a:bodyPr/>
                    <a:lstStyle/>
                    <a:p>
                      <a:pPr algn="ctr"/>
                      <a:r>
                        <a:rPr lang="en-US" dirty="0"/>
                        <a:t>MODULE – 2 (5M)</a:t>
                      </a:r>
                      <a:endParaRPr lang="en-IN" dirty="0"/>
                    </a:p>
                  </a:txBody>
                  <a:tcPr/>
                </a:tc>
                <a:extLst>
                  <a:ext uri="{0D108BD9-81ED-4DB2-BD59-A6C34878D82A}">
                    <a16:rowId xmlns:a16="http://schemas.microsoft.com/office/drawing/2014/main" val="10000"/>
                  </a:ext>
                </a:extLst>
              </a:tr>
              <a:tr h="370840">
                <a:tc>
                  <a:txBody>
                    <a:bodyPr/>
                    <a:lstStyle/>
                    <a:p>
                      <a:pPr marL="285750" lvl="0" indent="-285750" algn="l" defTabSz="914400" rtl="0" eaLnBrk="1" latinLnBrk="0" hangingPunct="1">
                        <a:lnSpc>
                          <a:spcPct val="100000"/>
                        </a:lnSpc>
                        <a:spcBef>
                          <a:spcPts val="300"/>
                        </a:spcBef>
                        <a:buFont typeface="Arial" panose="020B0604020202020204" pitchFamily="34" charset="0"/>
                        <a:buNone/>
                      </a:pPr>
                      <a:r>
                        <a:rPr lang="en-IN" sz="1500" kern="1200" dirty="0">
                          <a:solidFill>
                            <a:schemeClr val="dk1"/>
                          </a:solidFill>
                          <a:latin typeface="+mn-lt"/>
                          <a:ea typeface="+mn-ea"/>
                          <a:cs typeface="+mn-cs"/>
                        </a:rPr>
                        <a:t>3D Product &amp; industrial modelling </a:t>
                      </a:r>
                    </a:p>
                    <a:p>
                      <a:pPr marL="285750" lvl="0" indent="-285750" algn="l" defTabSz="914400" rtl="0" eaLnBrk="1" latinLnBrk="0" hangingPunct="1">
                        <a:lnSpc>
                          <a:spcPct val="100000"/>
                        </a:lnSpc>
                        <a:spcBef>
                          <a:spcPts val="300"/>
                        </a:spcBef>
                        <a:buFont typeface="Arial" panose="020B0604020202020204" pitchFamily="34" charset="0"/>
                        <a:buNone/>
                      </a:pPr>
                      <a:r>
                        <a:rPr lang="en-IN" sz="1500" kern="1200" dirty="0">
                          <a:solidFill>
                            <a:schemeClr val="dk1"/>
                          </a:solidFill>
                          <a:latin typeface="+mn-lt"/>
                          <a:ea typeface="+mn-ea"/>
                          <a:cs typeface="+mn-cs"/>
                        </a:rPr>
                        <a:t>Shading and Lighting</a:t>
                      </a:r>
                    </a:p>
                    <a:p>
                      <a:pPr marL="285750" lvl="0" indent="-285750" algn="l" defTabSz="914400" rtl="0" eaLnBrk="1" latinLnBrk="0" hangingPunct="1">
                        <a:lnSpc>
                          <a:spcPct val="100000"/>
                        </a:lnSpc>
                        <a:spcBef>
                          <a:spcPts val="300"/>
                        </a:spcBef>
                        <a:buFont typeface="Arial" panose="020B0604020202020204" pitchFamily="34" charset="0"/>
                        <a:buNone/>
                      </a:pPr>
                      <a:r>
                        <a:rPr lang="en-IN" sz="1500" kern="1200" dirty="0">
                          <a:solidFill>
                            <a:schemeClr val="dk1"/>
                          </a:solidFill>
                          <a:latin typeface="+mn-lt"/>
                          <a:ea typeface="+mn-ea"/>
                          <a:cs typeface="+mn-cs"/>
                        </a:rPr>
                        <a:t>Texture and light baking</a:t>
                      </a:r>
                    </a:p>
                    <a:p>
                      <a:pPr marL="285750" lvl="0" indent="-285750" algn="l" defTabSz="914400" rtl="0" eaLnBrk="1" latinLnBrk="0" hangingPunct="1">
                        <a:lnSpc>
                          <a:spcPct val="100000"/>
                        </a:lnSpc>
                        <a:spcBef>
                          <a:spcPts val="300"/>
                        </a:spcBef>
                        <a:buFont typeface="Arial" panose="020B0604020202020204" pitchFamily="34" charset="0"/>
                        <a:buNone/>
                      </a:pPr>
                      <a:r>
                        <a:rPr lang="en-IN" sz="1500" kern="1200" dirty="0">
                          <a:solidFill>
                            <a:schemeClr val="dk1"/>
                          </a:solidFill>
                          <a:latin typeface="+mn-lt"/>
                          <a:ea typeface="+mn-ea"/>
                          <a:cs typeface="+mn-cs"/>
                        </a:rPr>
                        <a:t>Rigging for animation</a:t>
                      </a:r>
                    </a:p>
                    <a:p>
                      <a:pPr marL="285750" lvl="0" indent="-285750" algn="l" defTabSz="914400" rtl="0" eaLnBrk="1" latinLnBrk="0" hangingPunct="1">
                        <a:lnSpc>
                          <a:spcPct val="100000"/>
                        </a:lnSpc>
                        <a:spcBef>
                          <a:spcPts val="300"/>
                        </a:spcBef>
                        <a:buFont typeface="Arial" panose="020B0604020202020204" pitchFamily="34" charset="0"/>
                        <a:buNone/>
                      </a:pPr>
                      <a:r>
                        <a:rPr lang="en-IN" sz="1500" kern="1200" dirty="0">
                          <a:solidFill>
                            <a:schemeClr val="dk1"/>
                          </a:solidFill>
                          <a:latin typeface="+mn-lt"/>
                          <a:ea typeface="+mn-ea"/>
                          <a:cs typeface="+mn-cs"/>
                        </a:rPr>
                        <a:t>FX for product presentation</a:t>
                      </a:r>
                    </a:p>
                    <a:p>
                      <a:pPr marL="285750" lvl="0" indent="-285750" algn="l" defTabSz="914400" rtl="0" eaLnBrk="1" latinLnBrk="0" hangingPunct="1">
                        <a:lnSpc>
                          <a:spcPct val="100000"/>
                        </a:lnSpc>
                        <a:spcBef>
                          <a:spcPts val="300"/>
                        </a:spcBef>
                        <a:buFont typeface="Arial" panose="020B0604020202020204" pitchFamily="34" charset="0"/>
                        <a:buNone/>
                      </a:pPr>
                      <a:r>
                        <a:rPr lang="en-IN" sz="1500" kern="1200" dirty="0">
                          <a:solidFill>
                            <a:schemeClr val="dk1"/>
                          </a:solidFill>
                          <a:latin typeface="+mn-lt"/>
                          <a:ea typeface="+mn-ea"/>
                          <a:cs typeface="+mn-cs"/>
                        </a:rPr>
                        <a:t>Fundamental of Product display animation</a:t>
                      </a:r>
                    </a:p>
                    <a:p>
                      <a:pPr marL="285750" lvl="0" indent="-285750" algn="l" defTabSz="914400" rtl="0" eaLnBrk="1" latinLnBrk="0" hangingPunct="1">
                        <a:lnSpc>
                          <a:spcPct val="100000"/>
                        </a:lnSpc>
                        <a:spcBef>
                          <a:spcPts val="300"/>
                        </a:spcBef>
                        <a:buFont typeface="Arial" panose="020B0604020202020204" pitchFamily="34" charset="0"/>
                        <a:buNone/>
                      </a:pPr>
                      <a:r>
                        <a:rPr lang="en-IN" sz="1500" kern="1200" dirty="0">
                          <a:solidFill>
                            <a:schemeClr val="dk1"/>
                          </a:solidFill>
                          <a:latin typeface="+mn-lt"/>
                          <a:ea typeface="+mn-ea"/>
                          <a:cs typeface="+mn-cs"/>
                        </a:rPr>
                        <a:t>Camera movement and depth</a:t>
                      </a:r>
                    </a:p>
                    <a:p>
                      <a:pPr marL="285750" lvl="0" indent="-285750" algn="l" defTabSz="914400" rtl="0" eaLnBrk="1" latinLnBrk="0" hangingPunct="1">
                        <a:lnSpc>
                          <a:spcPct val="100000"/>
                        </a:lnSpc>
                        <a:spcBef>
                          <a:spcPts val="300"/>
                        </a:spcBef>
                        <a:buFont typeface="Arial" panose="020B0604020202020204" pitchFamily="34" charset="0"/>
                        <a:buNone/>
                      </a:pPr>
                      <a:r>
                        <a:rPr lang="en-IN" sz="1500" kern="1200" dirty="0">
                          <a:solidFill>
                            <a:schemeClr val="dk1"/>
                          </a:solidFill>
                          <a:latin typeface="+mn-lt"/>
                          <a:ea typeface="+mn-ea"/>
                          <a:cs typeface="+mn-cs"/>
                        </a:rPr>
                        <a:t>Fundamentals Rendering (object /Light)</a:t>
                      </a:r>
                    </a:p>
                    <a:p>
                      <a:pPr marL="285750" lvl="0" indent="-285750" algn="l" defTabSz="914400" rtl="0" eaLnBrk="1" latinLnBrk="0" hangingPunct="1">
                        <a:lnSpc>
                          <a:spcPct val="100000"/>
                        </a:lnSpc>
                        <a:spcBef>
                          <a:spcPts val="300"/>
                        </a:spcBef>
                        <a:buFont typeface="Arial" panose="020B0604020202020204" pitchFamily="34" charset="0"/>
                        <a:buNone/>
                      </a:pPr>
                      <a:r>
                        <a:rPr lang="en-IN" sz="1500" kern="1200" dirty="0">
                          <a:solidFill>
                            <a:schemeClr val="dk1"/>
                          </a:solidFill>
                          <a:latin typeface="+mn-lt"/>
                          <a:ea typeface="+mn-ea"/>
                          <a:cs typeface="+mn-cs"/>
                        </a:rPr>
                        <a:t>2.5 D Projection mapping </a:t>
                      </a:r>
                    </a:p>
                    <a:p>
                      <a:pPr marL="285750" lvl="0" indent="-285750" algn="l" defTabSz="914400" rtl="0" eaLnBrk="1" latinLnBrk="0" hangingPunct="1">
                        <a:lnSpc>
                          <a:spcPct val="100000"/>
                        </a:lnSpc>
                        <a:spcBef>
                          <a:spcPts val="300"/>
                        </a:spcBef>
                        <a:buFont typeface="Arial" panose="020B0604020202020204" pitchFamily="34" charset="0"/>
                        <a:buNone/>
                      </a:pPr>
                      <a:r>
                        <a:rPr lang="en-IN" sz="1500" kern="1200" dirty="0">
                          <a:solidFill>
                            <a:schemeClr val="dk1"/>
                          </a:solidFill>
                          <a:latin typeface="+mn-lt"/>
                          <a:ea typeface="+mn-ea"/>
                          <a:cs typeface="+mn-cs"/>
                        </a:rPr>
                        <a:t>Fundamentals of Anamorphic Video</a:t>
                      </a:r>
                    </a:p>
                  </a:txBody>
                  <a:tcPr/>
                </a:tc>
                <a:extLst>
                  <a:ext uri="{0D108BD9-81ED-4DB2-BD59-A6C34878D82A}">
                    <a16:rowId xmlns:a16="http://schemas.microsoft.com/office/drawing/2014/main" val="10001"/>
                  </a:ext>
                </a:extLst>
              </a:tr>
              <a:tr h="370840">
                <a:tc>
                  <a:txBody>
                    <a:bodyPr/>
                    <a:lstStyle/>
                    <a:p>
                      <a:pPr marL="285750" lvl="0" indent="-285750" algn="l" defTabSz="914400" rtl="0" eaLnBrk="1" latinLnBrk="0" hangingPunct="1">
                        <a:lnSpc>
                          <a:spcPct val="100000"/>
                        </a:lnSpc>
                        <a:buFont typeface="Arial" panose="020B0604020202020204" pitchFamily="34" charset="0"/>
                        <a:buChar char="•"/>
                      </a:pPr>
                      <a:r>
                        <a:rPr lang="en-US" sz="1500" kern="1200" dirty="0">
                          <a:solidFill>
                            <a:schemeClr val="dk1"/>
                          </a:solidFill>
                          <a:effectLst/>
                          <a:latin typeface="+mn-lt"/>
                          <a:ea typeface="+mn-ea"/>
                          <a:cs typeface="+mn-cs"/>
                        </a:rPr>
                        <a:t>Blender</a:t>
                      </a:r>
                      <a:endParaRPr lang="en-IN" sz="1500" kern="1200" dirty="0">
                        <a:solidFill>
                          <a:schemeClr val="dk1"/>
                        </a:solidFill>
                        <a:effectLst/>
                        <a:latin typeface="+mn-lt"/>
                        <a:ea typeface="+mn-ea"/>
                        <a:cs typeface="+mn-cs"/>
                      </a:endParaRPr>
                    </a:p>
                  </a:txBody>
                  <a:tcPr/>
                </a:tc>
                <a:extLst>
                  <a:ext uri="{0D108BD9-81ED-4DB2-BD59-A6C34878D82A}">
                    <a16:rowId xmlns:a16="http://schemas.microsoft.com/office/drawing/2014/main" val="10002"/>
                  </a:ext>
                </a:extLst>
              </a:tr>
            </a:tbl>
          </a:graphicData>
        </a:graphic>
      </p:graphicFrame>
      <p:sp>
        <p:nvSpPr>
          <p:cNvPr id="11" name="Rectangle 10"/>
          <p:cNvSpPr/>
          <p:nvPr/>
        </p:nvSpPr>
        <p:spPr>
          <a:xfrm>
            <a:off x="3197703" y="985695"/>
            <a:ext cx="5029200" cy="45719"/>
          </a:xfrm>
          <a:prstGeom prst="rect">
            <a:avLst/>
          </a:prstGeom>
          <a:gradFill flip="none" rotWithShape="1">
            <a:gsLst>
              <a:gs pos="0">
                <a:schemeClr val="accent1">
                  <a:lumMod val="40000"/>
                  <a:lumOff val="60000"/>
                </a:schemeClr>
              </a:gs>
              <a:gs pos="46000">
                <a:schemeClr val="accent1">
                  <a:lumMod val="95000"/>
                  <a:lumOff val="5000"/>
                </a:schemeClr>
              </a:gs>
              <a:gs pos="100000">
                <a:schemeClr val="accent1">
                  <a:lumMod val="60000"/>
                </a:schemeClr>
              </a:gs>
            </a:gsLst>
            <a:path path="circle">
              <a:fillToRect l="50000" t="130000" r="50000" b="-3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pic>
        <p:nvPicPr>
          <p:cNvPr id="2" name="Picture 1" descr="A logo for a company&#10;&#10;Description automatically generated">
            <a:extLst>
              <a:ext uri="{FF2B5EF4-FFF2-40B4-BE49-F238E27FC236}">
                <a16:creationId xmlns:a16="http://schemas.microsoft.com/office/drawing/2014/main" id="{9A79F4E9-2D03-2DA8-6AD5-6A8DDCD47FFD}"/>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10823317" y="136290"/>
            <a:ext cx="1213200" cy="1213200"/>
          </a:xfrm>
          <a:prstGeom prst="rect">
            <a:avLst/>
          </a:prstGeom>
        </p:spPr>
      </p:pic>
      <p:graphicFrame>
        <p:nvGraphicFramePr>
          <p:cNvPr id="3" name="Table 2">
            <a:extLst>
              <a:ext uri="{FF2B5EF4-FFF2-40B4-BE49-F238E27FC236}">
                <a16:creationId xmlns:a16="http://schemas.microsoft.com/office/drawing/2014/main" id="{D1C286C1-37BE-9E8D-05E5-01D02F41039E}"/>
              </a:ext>
            </a:extLst>
          </p:cNvPr>
          <p:cNvGraphicFramePr>
            <a:graphicFrameLocks noGrp="1"/>
          </p:cNvGraphicFramePr>
          <p:nvPr>
            <p:extLst>
              <p:ext uri="{D42A27DB-BD31-4B8C-83A1-F6EECF244321}">
                <p14:modId xmlns:p14="http://schemas.microsoft.com/office/powerpoint/2010/main" val="1835595455"/>
              </p:ext>
            </p:extLst>
          </p:nvPr>
        </p:nvGraphicFramePr>
        <p:xfrm>
          <a:off x="5663801" y="1632201"/>
          <a:ext cx="2520000" cy="4592320"/>
        </p:xfrm>
        <a:graphic>
          <a:graphicData uri="http://schemas.openxmlformats.org/drawingml/2006/table">
            <a:tbl>
              <a:tblPr firstRow="1" bandRow="1">
                <a:tableStyleId>{5C22544A-7EE6-4342-B048-85BDC9FD1C3A}</a:tableStyleId>
              </a:tblPr>
              <a:tblGrid>
                <a:gridCol w="2520000">
                  <a:extLst>
                    <a:ext uri="{9D8B030D-6E8A-4147-A177-3AD203B41FA5}">
                      <a16:colId xmlns:a16="http://schemas.microsoft.com/office/drawing/2014/main" val="20000"/>
                    </a:ext>
                  </a:extLst>
                </a:gridCol>
              </a:tblGrid>
              <a:tr h="370840">
                <a:tc>
                  <a:txBody>
                    <a:bodyPr/>
                    <a:lstStyle/>
                    <a:p>
                      <a:pPr algn="ctr"/>
                      <a:r>
                        <a:rPr lang="en-US" dirty="0"/>
                        <a:t>MODULE – 3 (2M)</a:t>
                      </a:r>
                      <a:endParaRPr lang="en-IN" dirty="0"/>
                    </a:p>
                  </a:txBody>
                  <a:tcPr/>
                </a:tc>
                <a:extLst>
                  <a:ext uri="{0D108BD9-81ED-4DB2-BD59-A6C34878D82A}">
                    <a16:rowId xmlns:a16="http://schemas.microsoft.com/office/drawing/2014/main" val="10000"/>
                  </a:ext>
                </a:extLst>
              </a:tr>
              <a:tr h="370840">
                <a:tc>
                  <a:txBody>
                    <a:bodyPr/>
                    <a:lstStyle/>
                    <a:p>
                      <a:pPr marL="285750" lvl="0" indent="-285750" algn="l" defTabSz="914400" rtl="0" eaLnBrk="1" latinLnBrk="0" hangingPunct="1">
                        <a:lnSpc>
                          <a:spcPct val="100000"/>
                        </a:lnSpc>
                        <a:spcBef>
                          <a:spcPts val="300"/>
                        </a:spcBef>
                        <a:buFont typeface="Arial" panose="020B0604020202020204" pitchFamily="34" charset="0"/>
                        <a:buNone/>
                      </a:pPr>
                      <a:r>
                        <a:rPr lang="en-IN" sz="1500" kern="1200" dirty="0">
                          <a:solidFill>
                            <a:schemeClr val="dk1"/>
                          </a:solidFill>
                          <a:latin typeface="+mn-lt"/>
                          <a:ea typeface="+mn-ea"/>
                          <a:cs typeface="+mn-cs"/>
                        </a:rPr>
                        <a:t>Introduction to Unreal</a:t>
                      </a:r>
                    </a:p>
                    <a:p>
                      <a:pPr marL="285750" lvl="0" indent="-285750" algn="l" defTabSz="914400" rtl="0" eaLnBrk="1" latinLnBrk="0" hangingPunct="1">
                        <a:lnSpc>
                          <a:spcPct val="100000"/>
                        </a:lnSpc>
                        <a:spcBef>
                          <a:spcPts val="300"/>
                        </a:spcBef>
                        <a:buFont typeface="Arial" panose="020B0604020202020204" pitchFamily="34" charset="0"/>
                        <a:buNone/>
                      </a:pPr>
                      <a:r>
                        <a:rPr lang="en-IN" sz="1500" kern="1200" dirty="0">
                          <a:solidFill>
                            <a:schemeClr val="dk1"/>
                          </a:solidFill>
                          <a:latin typeface="+mn-lt"/>
                          <a:ea typeface="+mn-ea"/>
                          <a:cs typeface="+mn-cs"/>
                        </a:rPr>
                        <a:t>Product shading and texturing</a:t>
                      </a:r>
                    </a:p>
                    <a:p>
                      <a:pPr marL="285750" lvl="0" indent="-285750" algn="l" defTabSz="914400" rtl="0" eaLnBrk="1" latinLnBrk="0" hangingPunct="1">
                        <a:lnSpc>
                          <a:spcPct val="100000"/>
                        </a:lnSpc>
                        <a:spcBef>
                          <a:spcPts val="300"/>
                        </a:spcBef>
                        <a:buFont typeface="Arial" panose="020B0604020202020204" pitchFamily="34" charset="0"/>
                        <a:buNone/>
                      </a:pPr>
                      <a:r>
                        <a:rPr lang="en-IN" sz="1500" kern="1200" dirty="0">
                          <a:solidFill>
                            <a:schemeClr val="dk1"/>
                          </a:solidFill>
                          <a:latin typeface="+mn-lt"/>
                          <a:ea typeface="+mn-ea"/>
                          <a:cs typeface="+mn-cs"/>
                        </a:rPr>
                        <a:t>Look Development</a:t>
                      </a:r>
                    </a:p>
                    <a:p>
                      <a:pPr marL="285750" lvl="0" indent="-285750" algn="l" defTabSz="914400" rtl="0" eaLnBrk="1" latinLnBrk="0" hangingPunct="1">
                        <a:lnSpc>
                          <a:spcPct val="100000"/>
                        </a:lnSpc>
                        <a:spcBef>
                          <a:spcPts val="300"/>
                        </a:spcBef>
                        <a:buFont typeface="Arial" panose="020B0604020202020204" pitchFamily="34" charset="0"/>
                        <a:buNone/>
                      </a:pPr>
                      <a:r>
                        <a:rPr lang="en-IN" sz="1500" kern="1200" dirty="0">
                          <a:solidFill>
                            <a:schemeClr val="dk1"/>
                          </a:solidFill>
                          <a:latin typeface="+mn-lt"/>
                          <a:ea typeface="+mn-ea"/>
                          <a:cs typeface="+mn-cs"/>
                        </a:rPr>
                        <a:t>2D Motion Graphics</a:t>
                      </a:r>
                    </a:p>
                    <a:p>
                      <a:pPr marL="285750" lvl="0" indent="-285750" algn="l" defTabSz="914400" rtl="0" eaLnBrk="1" latinLnBrk="0" hangingPunct="1">
                        <a:lnSpc>
                          <a:spcPct val="100000"/>
                        </a:lnSpc>
                        <a:spcBef>
                          <a:spcPts val="300"/>
                        </a:spcBef>
                        <a:buFont typeface="Arial" panose="020B0604020202020204" pitchFamily="34" charset="0"/>
                        <a:buNone/>
                      </a:pPr>
                      <a:r>
                        <a:rPr lang="en-IN" sz="1500" kern="1200" dirty="0">
                          <a:solidFill>
                            <a:schemeClr val="dk1"/>
                          </a:solidFill>
                          <a:latin typeface="+mn-lt"/>
                          <a:ea typeface="+mn-ea"/>
                          <a:cs typeface="+mn-cs"/>
                        </a:rPr>
                        <a:t>Compositing</a:t>
                      </a:r>
                    </a:p>
                    <a:p>
                      <a:pPr marL="285750" lvl="0" indent="-285750" algn="l" defTabSz="914400" rtl="0" eaLnBrk="1" latinLnBrk="0" hangingPunct="1">
                        <a:lnSpc>
                          <a:spcPct val="100000"/>
                        </a:lnSpc>
                        <a:spcBef>
                          <a:spcPts val="300"/>
                        </a:spcBef>
                        <a:buFont typeface="Arial" panose="020B0604020202020204" pitchFamily="34" charset="0"/>
                        <a:buNone/>
                      </a:pPr>
                      <a:r>
                        <a:rPr lang="en-IN" sz="1500" kern="1200" dirty="0">
                          <a:solidFill>
                            <a:schemeClr val="dk1"/>
                          </a:solidFill>
                          <a:latin typeface="+mn-lt"/>
                          <a:ea typeface="+mn-ea"/>
                          <a:cs typeface="+mn-cs"/>
                        </a:rPr>
                        <a:t>Fundamental of Matchmove</a:t>
                      </a:r>
                    </a:p>
                    <a:p>
                      <a:pPr marL="285750" lvl="0" indent="-285750" algn="l" defTabSz="914400" rtl="0" eaLnBrk="1" latinLnBrk="0" hangingPunct="1">
                        <a:lnSpc>
                          <a:spcPct val="100000"/>
                        </a:lnSpc>
                        <a:spcBef>
                          <a:spcPts val="300"/>
                        </a:spcBef>
                        <a:buFont typeface="Arial" panose="020B0604020202020204" pitchFamily="34" charset="0"/>
                        <a:buNone/>
                      </a:pPr>
                      <a:r>
                        <a:rPr lang="en-IN" sz="1500" kern="1200" dirty="0">
                          <a:solidFill>
                            <a:schemeClr val="dk1"/>
                          </a:solidFill>
                          <a:latin typeface="+mn-lt"/>
                          <a:ea typeface="+mn-ea"/>
                          <a:cs typeface="+mn-cs"/>
                        </a:rPr>
                        <a:t>Advance Tracking system</a:t>
                      </a:r>
                    </a:p>
                    <a:p>
                      <a:pPr marL="285750" lvl="0" indent="-285750" algn="l" defTabSz="914400" rtl="0" eaLnBrk="1" latinLnBrk="0" hangingPunct="1">
                        <a:lnSpc>
                          <a:spcPct val="100000"/>
                        </a:lnSpc>
                        <a:spcBef>
                          <a:spcPts val="300"/>
                        </a:spcBef>
                        <a:buFont typeface="Arial" panose="020B0604020202020204" pitchFamily="34" charset="0"/>
                        <a:buNone/>
                      </a:pPr>
                      <a:r>
                        <a:rPr lang="en-IN" sz="1500" kern="1200" dirty="0">
                          <a:solidFill>
                            <a:schemeClr val="dk1"/>
                          </a:solidFill>
                          <a:latin typeface="+mn-lt"/>
                          <a:ea typeface="+mn-ea"/>
                          <a:cs typeface="+mn-cs"/>
                        </a:rPr>
                        <a:t>3D Motion Graphics</a:t>
                      </a:r>
                    </a:p>
                    <a:p>
                      <a:pPr marL="285750" lvl="0" indent="-285750" algn="l" defTabSz="914400" rtl="0" eaLnBrk="1" latinLnBrk="0" hangingPunct="1">
                        <a:lnSpc>
                          <a:spcPct val="100000"/>
                        </a:lnSpc>
                        <a:spcBef>
                          <a:spcPts val="300"/>
                        </a:spcBef>
                        <a:buFont typeface="Arial" panose="020B0604020202020204" pitchFamily="34" charset="0"/>
                        <a:buNone/>
                      </a:pPr>
                      <a:r>
                        <a:rPr lang="en-IN" sz="1500" kern="1200" dirty="0">
                          <a:solidFill>
                            <a:schemeClr val="dk1"/>
                          </a:solidFill>
                          <a:latin typeface="+mn-lt"/>
                          <a:ea typeface="+mn-ea"/>
                          <a:cs typeface="+mn-cs"/>
                        </a:rPr>
                        <a:t>Fundamentals of Marketing product visualization</a:t>
                      </a:r>
                    </a:p>
                    <a:p>
                      <a:pPr marL="285750" lvl="0" indent="-285750" algn="l" defTabSz="914400" rtl="0" eaLnBrk="1" latinLnBrk="0" hangingPunct="1">
                        <a:lnSpc>
                          <a:spcPct val="100000"/>
                        </a:lnSpc>
                        <a:spcBef>
                          <a:spcPts val="300"/>
                        </a:spcBef>
                        <a:buFont typeface="Arial" panose="020B0604020202020204" pitchFamily="34" charset="0"/>
                        <a:buNone/>
                      </a:pPr>
                      <a:r>
                        <a:rPr lang="en-IN" sz="1500" kern="1200" dirty="0">
                          <a:solidFill>
                            <a:schemeClr val="dk1"/>
                          </a:solidFill>
                          <a:latin typeface="+mn-lt"/>
                          <a:ea typeface="+mn-ea"/>
                          <a:cs typeface="+mn-cs"/>
                        </a:rPr>
                        <a:t>Colour Correction</a:t>
                      </a:r>
                    </a:p>
                    <a:p>
                      <a:pPr marL="285750" lvl="0" indent="-285750" algn="l" defTabSz="914400" rtl="0" eaLnBrk="1" latinLnBrk="0" hangingPunct="1">
                        <a:lnSpc>
                          <a:spcPct val="100000"/>
                        </a:lnSpc>
                        <a:spcBef>
                          <a:spcPts val="300"/>
                        </a:spcBef>
                        <a:buFont typeface="Arial" panose="020B0604020202020204" pitchFamily="34" charset="0"/>
                        <a:buNone/>
                      </a:pPr>
                      <a:r>
                        <a:rPr lang="en-IN" sz="1500" kern="1200" dirty="0">
                          <a:solidFill>
                            <a:schemeClr val="dk1"/>
                          </a:solidFill>
                          <a:latin typeface="+mn-lt"/>
                          <a:ea typeface="+mn-ea"/>
                          <a:cs typeface="+mn-cs"/>
                        </a:rPr>
                        <a:t>Product Visual Output</a:t>
                      </a:r>
                    </a:p>
                  </a:txBody>
                  <a:tcPr/>
                </a:tc>
                <a:extLst>
                  <a:ext uri="{0D108BD9-81ED-4DB2-BD59-A6C34878D82A}">
                    <a16:rowId xmlns:a16="http://schemas.microsoft.com/office/drawing/2014/main" val="10001"/>
                  </a:ext>
                </a:extLst>
              </a:tr>
              <a:tr h="370840">
                <a:tc>
                  <a:txBody>
                    <a:bodyPr/>
                    <a:lstStyle/>
                    <a:p>
                      <a:pPr marL="285750" lvl="0" indent="-285750" algn="l" defTabSz="914400" rtl="0" eaLnBrk="1" latinLnBrk="0" hangingPunct="1">
                        <a:lnSpc>
                          <a:spcPct val="100000"/>
                        </a:lnSpc>
                        <a:buFont typeface="Arial" panose="020B0604020202020204" pitchFamily="34" charset="0"/>
                        <a:buChar char="•"/>
                      </a:pPr>
                      <a:r>
                        <a:rPr lang="en-IN" sz="1500" kern="1200" dirty="0">
                          <a:solidFill>
                            <a:schemeClr val="dk1"/>
                          </a:solidFill>
                          <a:effectLst/>
                          <a:latin typeface="+mn-lt"/>
                          <a:ea typeface="+mn-ea"/>
                          <a:cs typeface="+mn-cs"/>
                        </a:rPr>
                        <a:t>Unreal</a:t>
                      </a:r>
                    </a:p>
                    <a:p>
                      <a:pPr marL="285750" lvl="0" indent="-285750" algn="l" defTabSz="914400" rtl="0" eaLnBrk="1" latinLnBrk="0" hangingPunct="1">
                        <a:lnSpc>
                          <a:spcPct val="100000"/>
                        </a:lnSpc>
                        <a:buFont typeface="Arial" panose="020B0604020202020204" pitchFamily="34" charset="0"/>
                        <a:buChar char="•"/>
                      </a:pPr>
                      <a:r>
                        <a:rPr lang="en-IN" sz="1500" kern="1200" dirty="0">
                          <a:solidFill>
                            <a:schemeClr val="dk1"/>
                          </a:solidFill>
                          <a:effectLst/>
                          <a:latin typeface="+mn-lt"/>
                          <a:ea typeface="+mn-ea"/>
                          <a:cs typeface="+mn-cs"/>
                        </a:rPr>
                        <a:t>3DEqualizer</a:t>
                      </a:r>
                    </a:p>
                    <a:p>
                      <a:pPr marL="285750" lvl="0" indent="-285750" algn="l" defTabSz="914400" rtl="0" eaLnBrk="1" latinLnBrk="0" hangingPunct="1">
                        <a:lnSpc>
                          <a:spcPct val="100000"/>
                        </a:lnSpc>
                        <a:buFont typeface="Arial" panose="020B0604020202020204" pitchFamily="34" charset="0"/>
                        <a:buChar char="•"/>
                      </a:pPr>
                      <a:r>
                        <a:rPr lang="en-IN" sz="1500" kern="1200" dirty="0" err="1">
                          <a:solidFill>
                            <a:schemeClr val="dk1"/>
                          </a:solidFill>
                          <a:effectLst/>
                          <a:latin typeface="+mn-lt"/>
                          <a:ea typeface="+mn-ea"/>
                          <a:cs typeface="+mn-cs"/>
                        </a:rPr>
                        <a:t>AfterEffects</a:t>
                      </a:r>
                      <a:endParaRPr lang="en-IN" sz="1500" kern="1200" dirty="0">
                        <a:solidFill>
                          <a:schemeClr val="dk1"/>
                        </a:solidFill>
                        <a:effectLst/>
                        <a:latin typeface="+mn-lt"/>
                        <a:ea typeface="+mn-ea"/>
                        <a:cs typeface="+mn-cs"/>
                      </a:endParaRPr>
                    </a:p>
                    <a:p>
                      <a:pPr marL="285750" lvl="0" indent="-285750" algn="l" defTabSz="914400" rtl="0" eaLnBrk="1" latinLnBrk="0" hangingPunct="1">
                        <a:lnSpc>
                          <a:spcPct val="100000"/>
                        </a:lnSpc>
                        <a:buFont typeface="Arial" panose="020B0604020202020204" pitchFamily="34" charset="0"/>
                        <a:buChar char="•"/>
                      </a:pPr>
                      <a:r>
                        <a:rPr lang="en-IN" sz="1500" kern="1200" dirty="0">
                          <a:solidFill>
                            <a:schemeClr val="dk1"/>
                          </a:solidFill>
                          <a:effectLst/>
                          <a:latin typeface="+mn-lt"/>
                          <a:ea typeface="+mn-ea"/>
                          <a:cs typeface="+mn-cs"/>
                        </a:rPr>
                        <a:t>Premiere</a:t>
                      </a:r>
                    </a:p>
                  </a:txBody>
                  <a:tcPr/>
                </a:tc>
                <a:extLst>
                  <a:ext uri="{0D108BD9-81ED-4DB2-BD59-A6C34878D82A}">
                    <a16:rowId xmlns:a16="http://schemas.microsoft.com/office/drawing/2014/main" val="10002"/>
                  </a:ext>
                </a:extLst>
              </a:tr>
            </a:tbl>
          </a:graphicData>
        </a:graphic>
      </p:graphicFrame>
      <p:graphicFrame>
        <p:nvGraphicFramePr>
          <p:cNvPr id="4" name="Table 3">
            <a:extLst>
              <a:ext uri="{FF2B5EF4-FFF2-40B4-BE49-F238E27FC236}">
                <a16:creationId xmlns:a16="http://schemas.microsoft.com/office/drawing/2014/main" id="{CEFA331E-02FD-18B1-A1F9-1BC830324255}"/>
              </a:ext>
            </a:extLst>
          </p:cNvPr>
          <p:cNvGraphicFramePr>
            <a:graphicFrameLocks noGrp="1"/>
          </p:cNvGraphicFramePr>
          <p:nvPr>
            <p:extLst>
              <p:ext uri="{D42A27DB-BD31-4B8C-83A1-F6EECF244321}">
                <p14:modId xmlns:p14="http://schemas.microsoft.com/office/powerpoint/2010/main" val="83341184"/>
              </p:ext>
            </p:extLst>
          </p:nvPr>
        </p:nvGraphicFramePr>
        <p:xfrm>
          <a:off x="8389200" y="1632201"/>
          <a:ext cx="2520000" cy="5049520"/>
        </p:xfrm>
        <a:graphic>
          <a:graphicData uri="http://schemas.openxmlformats.org/drawingml/2006/table">
            <a:tbl>
              <a:tblPr firstRow="1" bandRow="1">
                <a:tableStyleId>{5C22544A-7EE6-4342-B048-85BDC9FD1C3A}</a:tableStyleId>
              </a:tblPr>
              <a:tblGrid>
                <a:gridCol w="2520000">
                  <a:extLst>
                    <a:ext uri="{9D8B030D-6E8A-4147-A177-3AD203B41FA5}">
                      <a16:colId xmlns:a16="http://schemas.microsoft.com/office/drawing/2014/main" val="20000"/>
                    </a:ext>
                  </a:extLst>
                </a:gridCol>
              </a:tblGrid>
              <a:tr h="370840">
                <a:tc>
                  <a:txBody>
                    <a:bodyPr/>
                    <a:lstStyle/>
                    <a:p>
                      <a:pPr algn="ctr"/>
                      <a:r>
                        <a:rPr lang="en-US" dirty="0"/>
                        <a:t>MODULE – 4 (2M)</a:t>
                      </a:r>
                      <a:endParaRPr lang="en-IN" dirty="0"/>
                    </a:p>
                  </a:txBody>
                  <a:tcPr/>
                </a:tc>
                <a:extLst>
                  <a:ext uri="{0D108BD9-81ED-4DB2-BD59-A6C34878D82A}">
                    <a16:rowId xmlns:a16="http://schemas.microsoft.com/office/drawing/2014/main" val="10000"/>
                  </a:ext>
                </a:extLst>
              </a:tr>
              <a:tr h="370840">
                <a:tc>
                  <a:txBody>
                    <a:bodyPr/>
                    <a:lstStyle/>
                    <a:p>
                      <a:pPr marL="285750" lvl="0" indent="-285750" algn="l" defTabSz="914400" rtl="0" eaLnBrk="1" latinLnBrk="0" hangingPunct="1">
                        <a:lnSpc>
                          <a:spcPct val="100000"/>
                        </a:lnSpc>
                        <a:spcBef>
                          <a:spcPts val="300"/>
                        </a:spcBef>
                        <a:buFont typeface="Arial" panose="020B0604020202020204" pitchFamily="34" charset="0"/>
                        <a:buNone/>
                      </a:pPr>
                      <a:r>
                        <a:rPr lang="en-US" sz="1500" kern="1200" dirty="0">
                          <a:solidFill>
                            <a:schemeClr val="dk1"/>
                          </a:solidFill>
                          <a:latin typeface="+mn-lt"/>
                          <a:ea typeface="+mn-ea"/>
                          <a:cs typeface="+mn-cs"/>
                        </a:rPr>
                        <a:t>Project (Anyone)</a:t>
                      </a:r>
                    </a:p>
                    <a:p>
                      <a:pPr marL="285750" lvl="0" indent="-285750" algn="l" defTabSz="914400" rtl="0" eaLnBrk="1" latinLnBrk="0" hangingPunct="1">
                        <a:lnSpc>
                          <a:spcPct val="100000"/>
                        </a:lnSpc>
                        <a:spcBef>
                          <a:spcPts val="300"/>
                        </a:spcBef>
                        <a:buFont typeface="Arial" panose="020B0604020202020204" pitchFamily="34" charset="0"/>
                        <a:buNone/>
                      </a:pPr>
                      <a:r>
                        <a:rPr lang="en-US" sz="1500" kern="1200" dirty="0">
                          <a:solidFill>
                            <a:schemeClr val="dk1"/>
                          </a:solidFill>
                          <a:latin typeface="+mn-lt"/>
                          <a:ea typeface="+mn-ea"/>
                          <a:cs typeface="+mn-cs"/>
                        </a:rPr>
                        <a:t>1. Creating Static CGI Advertisement with no camera motion</a:t>
                      </a:r>
                      <a:endParaRPr lang="en-IN" sz="1500" kern="1200" dirty="0">
                        <a:solidFill>
                          <a:schemeClr val="dk1"/>
                        </a:solidFill>
                        <a:latin typeface="+mn-lt"/>
                        <a:ea typeface="+mn-ea"/>
                        <a:cs typeface="+mn-cs"/>
                      </a:endParaRPr>
                    </a:p>
                    <a:p>
                      <a:pPr marL="285750" lvl="0" indent="-285750" algn="l" defTabSz="914400" rtl="0" eaLnBrk="1" latinLnBrk="0" hangingPunct="1">
                        <a:lnSpc>
                          <a:spcPct val="100000"/>
                        </a:lnSpc>
                        <a:spcBef>
                          <a:spcPts val="300"/>
                        </a:spcBef>
                        <a:buFont typeface="Arial" panose="020B0604020202020204" pitchFamily="34" charset="0"/>
                        <a:buNone/>
                      </a:pPr>
                      <a:r>
                        <a:rPr lang="en-US" sz="1500" kern="1200" dirty="0">
                          <a:solidFill>
                            <a:schemeClr val="dk1"/>
                          </a:solidFill>
                          <a:latin typeface="+mn-lt"/>
                          <a:ea typeface="+mn-ea"/>
                          <a:cs typeface="+mn-cs"/>
                        </a:rPr>
                        <a:t>2. Creating dynamic CGI Advertisement with camera motion</a:t>
                      </a:r>
                      <a:endParaRPr lang="en-IN" sz="1500" kern="1200" dirty="0">
                        <a:solidFill>
                          <a:schemeClr val="dk1"/>
                        </a:solidFill>
                        <a:latin typeface="+mn-lt"/>
                        <a:ea typeface="+mn-ea"/>
                        <a:cs typeface="+mn-cs"/>
                      </a:endParaRPr>
                    </a:p>
                    <a:p>
                      <a:pPr marL="285750" lvl="0" indent="-285750" algn="l" defTabSz="914400" rtl="0" eaLnBrk="1" latinLnBrk="0" hangingPunct="1">
                        <a:lnSpc>
                          <a:spcPct val="100000"/>
                        </a:lnSpc>
                        <a:spcBef>
                          <a:spcPts val="300"/>
                        </a:spcBef>
                        <a:buFont typeface="Arial" panose="020B0604020202020204" pitchFamily="34" charset="0"/>
                        <a:buNone/>
                      </a:pPr>
                      <a:r>
                        <a:rPr lang="en-US" sz="1500" kern="1200" dirty="0">
                          <a:solidFill>
                            <a:schemeClr val="dk1"/>
                          </a:solidFill>
                          <a:latin typeface="+mn-lt"/>
                          <a:ea typeface="+mn-ea"/>
                          <a:cs typeface="+mn-cs"/>
                        </a:rPr>
                        <a:t>3. Creating dynamic CGI Advertisement with camera motion and object motion</a:t>
                      </a:r>
                      <a:endParaRPr lang="en-IN" sz="1500" kern="1200" dirty="0">
                        <a:solidFill>
                          <a:schemeClr val="dk1"/>
                        </a:solidFill>
                        <a:latin typeface="+mn-lt"/>
                        <a:ea typeface="+mn-ea"/>
                        <a:cs typeface="+mn-cs"/>
                      </a:endParaRPr>
                    </a:p>
                    <a:p>
                      <a:pPr marL="285750" lvl="0" indent="-285750" algn="l" defTabSz="914400" rtl="0" eaLnBrk="1" latinLnBrk="0" hangingPunct="1">
                        <a:lnSpc>
                          <a:spcPct val="100000"/>
                        </a:lnSpc>
                        <a:spcBef>
                          <a:spcPts val="300"/>
                        </a:spcBef>
                        <a:buFont typeface="Arial" panose="020B0604020202020204" pitchFamily="34" charset="0"/>
                        <a:buNone/>
                      </a:pPr>
                      <a:r>
                        <a:rPr lang="en-US" sz="1500" kern="1200" dirty="0">
                          <a:solidFill>
                            <a:schemeClr val="dk1"/>
                          </a:solidFill>
                          <a:latin typeface="+mn-lt"/>
                          <a:ea typeface="+mn-ea"/>
                          <a:cs typeface="+mn-cs"/>
                        </a:rPr>
                        <a:t>4. Creating anamorphic video presentation for front and "L" shape screen</a:t>
                      </a:r>
                      <a:endParaRPr lang="en-IN" sz="1500" kern="1200" dirty="0">
                        <a:solidFill>
                          <a:schemeClr val="dk1"/>
                        </a:solidFill>
                        <a:latin typeface="+mn-lt"/>
                        <a:ea typeface="+mn-ea"/>
                        <a:cs typeface="+mn-cs"/>
                      </a:endParaRPr>
                    </a:p>
                  </a:txBody>
                  <a:tcPr/>
                </a:tc>
                <a:extLst>
                  <a:ext uri="{0D108BD9-81ED-4DB2-BD59-A6C34878D82A}">
                    <a16:rowId xmlns:a16="http://schemas.microsoft.com/office/drawing/2014/main" val="10001"/>
                  </a:ext>
                </a:extLst>
              </a:tr>
              <a:tr h="370840">
                <a:tc>
                  <a:txBody>
                    <a:bodyPr/>
                    <a:lstStyle/>
                    <a:p>
                      <a:pPr marL="285750" lvl="0" indent="-285750" algn="l" defTabSz="914400" rtl="0" eaLnBrk="1" latinLnBrk="0" hangingPunct="1">
                        <a:lnSpc>
                          <a:spcPct val="100000"/>
                        </a:lnSpc>
                        <a:buFont typeface="Arial" panose="020B0604020202020204" pitchFamily="34" charset="0"/>
                        <a:buChar char="•"/>
                      </a:pPr>
                      <a:r>
                        <a:rPr lang="en-US" sz="1500" kern="1200" dirty="0">
                          <a:solidFill>
                            <a:schemeClr val="dk1"/>
                          </a:solidFill>
                          <a:effectLst/>
                          <a:latin typeface="+mn-lt"/>
                          <a:ea typeface="+mn-ea"/>
                          <a:cs typeface="+mn-cs"/>
                        </a:rPr>
                        <a:t>Photoshop, </a:t>
                      </a:r>
                    </a:p>
                    <a:p>
                      <a:pPr marL="285750" lvl="0" indent="-285750" algn="l" defTabSz="914400" rtl="0" eaLnBrk="1" latinLnBrk="0" hangingPunct="1">
                        <a:lnSpc>
                          <a:spcPct val="100000"/>
                        </a:lnSpc>
                        <a:buFont typeface="Arial" panose="020B0604020202020204" pitchFamily="34" charset="0"/>
                        <a:buChar char="•"/>
                      </a:pPr>
                      <a:r>
                        <a:rPr lang="en-US" sz="1500" kern="1200" dirty="0">
                          <a:solidFill>
                            <a:schemeClr val="dk1"/>
                          </a:solidFill>
                          <a:effectLst/>
                          <a:latin typeface="+mn-lt"/>
                          <a:ea typeface="+mn-ea"/>
                          <a:cs typeface="+mn-cs"/>
                        </a:rPr>
                        <a:t>Illustrator, </a:t>
                      </a:r>
                    </a:p>
                    <a:p>
                      <a:pPr marL="285750" lvl="0" indent="-285750" algn="l" defTabSz="914400" rtl="0" eaLnBrk="1" latinLnBrk="0" hangingPunct="1">
                        <a:lnSpc>
                          <a:spcPct val="100000"/>
                        </a:lnSpc>
                        <a:buFont typeface="Arial" panose="020B0604020202020204" pitchFamily="34" charset="0"/>
                        <a:buChar char="•"/>
                      </a:pPr>
                      <a:r>
                        <a:rPr lang="en-US" sz="1500" kern="1200" dirty="0">
                          <a:solidFill>
                            <a:schemeClr val="dk1"/>
                          </a:solidFill>
                          <a:effectLst/>
                          <a:latin typeface="+mn-lt"/>
                          <a:ea typeface="+mn-ea"/>
                          <a:cs typeface="+mn-cs"/>
                        </a:rPr>
                        <a:t>After Effects, </a:t>
                      </a:r>
                    </a:p>
                    <a:p>
                      <a:pPr marL="285750" lvl="0" indent="-285750" algn="l" defTabSz="914400" rtl="0" eaLnBrk="1" latinLnBrk="0" hangingPunct="1">
                        <a:lnSpc>
                          <a:spcPct val="100000"/>
                        </a:lnSpc>
                        <a:buFont typeface="Arial" panose="020B0604020202020204" pitchFamily="34" charset="0"/>
                        <a:buChar char="•"/>
                      </a:pPr>
                      <a:r>
                        <a:rPr lang="en-US" sz="1500" kern="1200" dirty="0">
                          <a:solidFill>
                            <a:schemeClr val="dk1"/>
                          </a:solidFill>
                          <a:effectLst/>
                          <a:latin typeface="+mn-lt"/>
                          <a:ea typeface="+mn-ea"/>
                          <a:cs typeface="+mn-cs"/>
                        </a:rPr>
                        <a:t>Blender, </a:t>
                      </a:r>
                    </a:p>
                    <a:p>
                      <a:pPr marL="285750" lvl="0" indent="-285750" algn="l" defTabSz="914400" rtl="0" eaLnBrk="1" latinLnBrk="0" hangingPunct="1">
                        <a:lnSpc>
                          <a:spcPct val="100000"/>
                        </a:lnSpc>
                        <a:buFont typeface="Arial" panose="020B0604020202020204" pitchFamily="34" charset="0"/>
                        <a:buChar char="•"/>
                      </a:pPr>
                      <a:r>
                        <a:rPr lang="en-US" sz="1500" kern="1200" dirty="0">
                          <a:solidFill>
                            <a:schemeClr val="dk1"/>
                          </a:solidFill>
                          <a:effectLst/>
                          <a:latin typeface="+mn-lt"/>
                          <a:ea typeface="+mn-ea"/>
                          <a:cs typeface="+mn-cs"/>
                        </a:rPr>
                        <a:t>Unreal, </a:t>
                      </a:r>
                    </a:p>
                    <a:p>
                      <a:pPr marL="285750" lvl="0" indent="-285750" algn="l" defTabSz="914400" rtl="0" eaLnBrk="1" latinLnBrk="0" hangingPunct="1">
                        <a:lnSpc>
                          <a:spcPct val="100000"/>
                        </a:lnSpc>
                        <a:buFont typeface="Arial" panose="020B0604020202020204" pitchFamily="34" charset="0"/>
                        <a:buChar char="•"/>
                      </a:pPr>
                      <a:r>
                        <a:rPr lang="en-US" sz="1500" kern="1200" dirty="0">
                          <a:solidFill>
                            <a:schemeClr val="dk1"/>
                          </a:solidFill>
                          <a:effectLst/>
                          <a:latin typeface="+mn-lt"/>
                          <a:ea typeface="+mn-ea"/>
                          <a:cs typeface="+mn-cs"/>
                        </a:rPr>
                        <a:t>3D Equalizer &amp; Premiere</a:t>
                      </a:r>
                      <a:endParaRPr lang="en-IN" sz="1500" kern="1200" dirty="0">
                        <a:solidFill>
                          <a:schemeClr val="dk1"/>
                        </a:solidFill>
                        <a:effectLst/>
                        <a:latin typeface="+mn-lt"/>
                        <a:ea typeface="+mn-ea"/>
                        <a:cs typeface="+mn-cs"/>
                      </a:endParaRPr>
                    </a:p>
                  </a:txBody>
                  <a:tcPr/>
                </a:tc>
                <a:extLst>
                  <a:ext uri="{0D108BD9-81ED-4DB2-BD59-A6C34878D82A}">
                    <a16:rowId xmlns:a16="http://schemas.microsoft.com/office/drawing/2014/main" val="10002"/>
                  </a:ext>
                </a:extLst>
              </a:tr>
            </a:tbl>
          </a:graphicData>
        </a:graphic>
      </p:graphicFrame>
      <p:grpSp>
        <p:nvGrpSpPr>
          <p:cNvPr id="67" name="Group 66">
            <a:extLst>
              <a:ext uri="{FF2B5EF4-FFF2-40B4-BE49-F238E27FC236}">
                <a16:creationId xmlns:a16="http://schemas.microsoft.com/office/drawing/2014/main" id="{DCD06952-C82C-A82A-5DF5-B90F415B4517}"/>
              </a:ext>
            </a:extLst>
          </p:cNvPr>
          <p:cNvGrpSpPr/>
          <p:nvPr/>
        </p:nvGrpSpPr>
        <p:grpSpPr>
          <a:xfrm>
            <a:off x="10833100" y="2425700"/>
            <a:ext cx="1414935" cy="4281488"/>
            <a:chOff x="4867343" y="676605"/>
            <a:chExt cx="4067487" cy="12307915"/>
          </a:xfrm>
        </p:grpSpPr>
        <p:sp>
          <p:nvSpPr>
            <p:cNvPr id="68" name="Freeform 335">
              <a:extLst>
                <a:ext uri="{FF2B5EF4-FFF2-40B4-BE49-F238E27FC236}">
                  <a16:creationId xmlns:a16="http://schemas.microsoft.com/office/drawing/2014/main" id="{C94579EF-C635-38BF-2093-3B8A2F089AF6}"/>
                </a:ext>
              </a:extLst>
            </p:cNvPr>
            <p:cNvSpPr/>
            <p:nvPr/>
          </p:nvSpPr>
          <p:spPr>
            <a:xfrm>
              <a:off x="6146351" y="7759796"/>
              <a:ext cx="1511355" cy="1162032"/>
            </a:xfrm>
            <a:custGeom>
              <a:avLst/>
              <a:gdLst>
                <a:gd name="connsiteX0" fmla="*/ 10108 w 2231524"/>
                <a:gd name="connsiteY0" fmla="*/ 0 h 1015815"/>
                <a:gd name="connsiteX1" fmla="*/ 2221416 w 2231524"/>
                <a:gd name="connsiteY1" fmla="*/ 0 h 1015815"/>
                <a:gd name="connsiteX2" fmla="*/ 2231524 w 2231524"/>
                <a:gd name="connsiteY2" fmla="*/ 83758 h 1015815"/>
                <a:gd name="connsiteX3" fmla="*/ 1115764 w 2231524"/>
                <a:gd name="connsiteY3" fmla="*/ 1015815 h 1015815"/>
                <a:gd name="connsiteX4" fmla="*/ 0 w 2231524"/>
                <a:gd name="connsiteY4" fmla="*/ 83758 h 1015815"/>
                <a:gd name="connsiteX0" fmla="*/ 10108 w 2221473"/>
                <a:gd name="connsiteY0" fmla="*/ 0 h 1015815"/>
                <a:gd name="connsiteX1" fmla="*/ 2221416 w 2221473"/>
                <a:gd name="connsiteY1" fmla="*/ 0 h 1015815"/>
                <a:gd name="connsiteX2" fmla="*/ 2081407 w 2221473"/>
                <a:gd name="connsiteY2" fmla="*/ 116886 h 1015815"/>
                <a:gd name="connsiteX3" fmla="*/ 1115764 w 2221473"/>
                <a:gd name="connsiteY3" fmla="*/ 1015815 h 1015815"/>
                <a:gd name="connsiteX4" fmla="*/ 0 w 2221473"/>
                <a:gd name="connsiteY4" fmla="*/ 83758 h 1015815"/>
                <a:gd name="connsiteX5" fmla="*/ 10108 w 2221473"/>
                <a:gd name="connsiteY5" fmla="*/ 0 h 1015815"/>
                <a:gd name="connsiteX0" fmla="*/ 10108 w 2081407"/>
                <a:gd name="connsiteY0" fmla="*/ 0 h 1015815"/>
                <a:gd name="connsiteX1" fmla="*/ 2021262 w 2081407"/>
                <a:gd name="connsiteY1" fmla="*/ 49692 h 1015815"/>
                <a:gd name="connsiteX2" fmla="*/ 2081407 w 2081407"/>
                <a:gd name="connsiteY2" fmla="*/ 116886 h 1015815"/>
                <a:gd name="connsiteX3" fmla="*/ 1115764 w 2081407"/>
                <a:gd name="connsiteY3" fmla="*/ 1015815 h 1015815"/>
                <a:gd name="connsiteX4" fmla="*/ 0 w 2081407"/>
                <a:gd name="connsiteY4" fmla="*/ 83758 h 1015815"/>
                <a:gd name="connsiteX5" fmla="*/ 10108 w 2081407"/>
                <a:gd name="connsiteY5" fmla="*/ 0 h 1015815"/>
                <a:gd name="connsiteX0" fmla="*/ 285320 w 2081407"/>
                <a:gd name="connsiteY0" fmla="*/ 0 h 1015815"/>
                <a:gd name="connsiteX1" fmla="*/ 2021262 w 2081407"/>
                <a:gd name="connsiteY1" fmla="*/ 49692 h 1015815"/>
                <a:gd name="connsiteX2" fmla="*/ 2081407 w 2081407"/>
                <a:gd name="connsiteY2" fmla="*/ 116886 h 1015815"/>
                <a:gd name="connsiteX3" fmla="*/ 1115764 w 2081407"/>
                <a:gd name="connsiteY3" fmla="*/ 1015815 h 1015815"/>
                <a:gd name="connsiteX4" fmla="*/ 0 w 2081407"/>
                <a:gd name="connsiteY4" fmla="*/ 83758 h 1015815"/>
                <a:gd name="connsiteX5" fmla="*/ 285320 w 2081407"/>
                <a:gd name="connsiteY5" fmla="*/ 0 h 1015815"/>
                <a:gd name="connsiteX0" fmla="*/ 160223 w 1956310"/>
                <a:gd name="connsiteY0" fmla="*/ 0 h 1015815"/>
                <a:gd name="connsiteX1" fmla="*/ 1896165 w 1956310"/>
                <a:gd name="connsiteY1" fmla="*/ 49692 h 1015815"/>
                <a:gd name="connsiteX2" fmla="*/ 1956310 w 1956310"/>
                <a:gd name="connsiteY2" fmla="*/ 116886 h 1015815"/>
                <a:gd name="connsiteX3" fmla="*/ 990667 w 1956310"/>
                <a:gd name="connsiteY3" fmla="*/ 1015815 h 1015815"/>
                <a:gd name="connsiteX4" fmla="*/ 0 w 1956310"/>
                <a:gd name="connsiteY4" fmla="*/ 133450 h 1015815"/>
                <a:gd name="connsiteX5" fmla="*/ 160223 w 1956310"/>
                <a:gd name="connsiteY5" fmla="*/ 0 h 10158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56310" h="1015815">
                  <a:moveTo>
                    <a:pt x="160223" y="0"/>
                  </a:moveTo>
                  <a:lnTo>
                    <a:pt x="1896165" y="49692"/>
                  </a:lnTo>
                  <a:cubicBezTo>
                    <a:pt x="1899534" y="77611"/>
                    <a:pt x="1952941" y="88967"/>
                    <a:pt x="1956310" y="116886"/>
                  </a:cubicBezTo>
                  <a:cubicBezTo>
                    <a:pt x="1956310" y="631647"/>
                    <a:pt x="1606883" y="1015815"/>
                    <a:pt x="990667" y="1015815"/>
                  </a:cubicBezTo>
                  <a:cubicBezTo>
                    <a:pt x="374447" y="1015815"/>
                    <a:pt x="0" y="648211"/>
                    <a:pt x="0" y="133450"/>
                  </a:cubicBezTo>
                  <a:lnTo>
                    <a:pt x="160223" y="0"/>
                  </a:lnTo>
                  <a:close/>
                </a:path>
              </a:pathLst>
            </a:custGeom>
            <a:solidFill>
              <a:srgbClr val="434C6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Freeform 3475">
              <a:extLst>
                <a:ext uri="{FF2B5EF4-FFF2-40B4-BE49-F238E27FC236}">
                  <a16:creationId xmlns:a16="http://schemas.microsoft.com/office/drawing/2014/main" id="{A40B7BB1-D2FE-41D2-99AE-FADA31B6E0A4}"/>
                </a:ext>
              </a:extLst>
            </p:cNvPr>
            <p:cNvSpPr>
              <a:spLocks/>
            </p:cNvSpPr>
            <p:nvPr/>
          </p:nvSpPr>
          <p:spPr bwMode="auto">
            <a:xfrm>
              <a:off x="5366128" y="7284542"/>
              <a:ext cx="144944" cy="69541"/>
            </a:xfrm>
            <a:custGeom>
              <a:avLst/>
              <a:gdLst>
                <a:gd name="T0" fmla="*/ 10 w 10"/>
                <a:gd name="T1" fmla="*/ 3 h 3"/>
                <a:gd name="T2" fmla="*/ 10 w 10"/>
                <a:gd name="T3" fmla="*/ 2 h 3"/>
                <a:gd name="T4" fmla="*/ 10 w 10"/>
                <a:gd name="T5" fmla="*/ 2 h 3"/>
                <a:gd name="T6" fmla="*/ 0 w 10"/>
                <a:gd name="T7" fmla="*/ 0 h 3"/>
                <a:gd name="T8" fmla="*/ 0 w 10"/>
                <a:gd name="T9" fmla="*/ 0 h 3"/>
                <a:gd name="T10" fmla="*/ 0 w 10"/>
                <a:gd name="T11" fmla="*/ 0 h 3"/>
                <a:gd name="T12" fmla="*/ 10 w 10"/>
                <a:gd name="T13" fmla="*/ 2 h 3"/>
                <a:gd name="T14" fmla="*/ 10 w 10"/>
                <a:gd name="T15" fmla="*/ 3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3">
                  <a:moveTo>
                    <a:pt x="10" y="3"/>
                  </a:moveTo>
                  <a:cubicBezTo>
                    <a:pt x="10" y="3"/>
                    <a:pt x="10" y="2"/>
                    <a:pt x="10" y="2"/>
                  </a:cubicBezTo>
                  <a:cubicBezTo>
                    <a:pt x="10" y="2"/>
                    <a:pt x="10" y="2"/>
                    <a:pt x="10" y="2"/>
                  </a:cubicBezTo>
                  <a:cubicBezTo>
                    <a:pt x="0" y="0"/>
                    <a:pt x="0" y="0"/>
                    <a:pt x="0" y="0"/>
                  </a:cubicBezTo>
                  <a:cubicBezTo>
                    <a:pt x="0" y="0"/>
                    <a:pt x="0" y="0"/>
                    <a:pt x="0" y="0"/>
                  </a:cubicBezTo>
                  <a:cubicBezTo>
                    <a:pt x="0" y="0"/>
                    <a:pt x="0" y="0"/>
                    <a:pt x="0" y="0"/>
                  </a:cubicBezTo>
                  <a:cubicBezTo>
                    <a:pt x="10" y="2"/>
                    <a:pt x="10" y="2"/>
                    <a:pt x="10" y="2"/>
                  </a:cubicBezTo>
                  <a:lnTo>
                    <a:pt x="10" y="3"/>
                  </a:lnTo>
                  <a:close/>
                </a:path>
              </a:pathLst>
            </a:custGeom>
            <a:solidFill>
              <a:srgbClr val="2C75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 name="Freeform 5165">
              <a:extLst>
                <a:ext uri="{FF2B5EF4-FFF2-40B4-BE49-F238E27FC236}">
                  <a16:creationId xmlns:a16="http://schemas.microsoft.com/office/drawing/2014/main" id="{CF4C03DD-D8F5-DB06-77F5-B965EADCD8FD}"/>
                </a:ext>
              </a:extLst>
            </p:cNvPr>
            <p:cNvSpPr>
              <a:spLocks/>
            </p:cNvSpPr>
            <p:nvPr/>
          </p:nvSpPr>
          <p:spPr bwMode="auto">
            <a:xfrm flipH="1">
              <a:off x="6503355" y="11800128"/>
              <a:ext cx="417718" cy="1033189"/>
            </a:xfrm>
            <a:custGeom>
              <a:avLst/>
              <a:gdLst>
                <a:gd name="T0" fmla="*/ 14 w 22"/>
                <a:gd name="T1" fmla="*/ 42 h 47"/>
                <a:gd name="T2" fmla="*/ 22 w 22"/>
                <a:gd name="T3" fmla="*/ 4 h 47"/>
                <a:gd name="T4" fmla="*/ 3 w 22"/>
                <a:gd name="T5" fmla="*/ 4 h 47"/>
                <a:gd name="T6" fmla="*/ 0 w 22"/>
                <a:gd name="T7" fmla="*/ 40 h 47"/>
                <a:gd name="T8" fmla="*/ 14 w 22"/>
                <a:gd name="T9" fmla="*/ 42 h 47"/>
              </a:gdLst>
              <a:ahLst/>
              <a:cxnLst>
                <a:cxn ang="0">
                  <a:pos x="T0" y="T1"/>
                </a:cxn>
                <a:cxn ang="0">
                  <a:pos x="T2" y="T3"/>
                </a:cxn>
                <a:cxn ang="0">
                  <a:pos x="T4" y="T5"/>
                </a:cxn>
                <a:cxn ang="0">
                  <a:pos x="T6" y="T7"/>
                </a:cxn>
                <a:cxn ang="0">
                  <a:pos x="T8" y="T9"/>
                </a:cxn>
              </a:cxnLst>
              <a:rect l="0" t="0" r="r" b="b"/>
              <a:pathLst>
                <a:path w="22" h="47">
                  <a:moveTo>
                    <a:pt x="14" y="42"/>
                  </a:moveTo>
                  <a:cubicBezTo>
                    <a:pt x="22" y="4"/>
                    <a:pt x="22" y="4"/>
                    <a:pt x="22" y="4"/>
                  </a:cubicBezTo>
                  <a:cubicBezTo>
                    <a:pt x="22" y="0"/>
                    <a:pt x="4" y="0"/>
                    <a:pt x="3" y="4"/>
                  </a:cubicBezTo>
                  <a:cubicBezTo>
                    <a:pt x="0" y="40"/>
                    <a:pt x="0" y="40"/>
                    <a:pt x="0" y="40"/>
                  </a:cubicBezTo>
                  <a:cubicBezTo>
                    <a:pt x="0" y="47"/>
                    <a:pt x="13" y="46"/>
                    <a:pt x="14" y="42"/>
                  </a:cubicBezTo>
                  <a:close/>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 name="Freeform 5166">
              <a:extLst>
                <a:ext uri="{FF2B5EF4-FFF2-40B4-BE49-F238E27FC236}">
                  <a16:creationId xmlns:a16="http://schemas.microsoft.com/office/drawing/2014/main" id="{483EC6AF-A879-9444-76D0-48BC601F73B8}"/>
                </a:ext>
              </a:extLst>
            </p:cNvPr>
            <p:cNvSpPr>
              <a:spLocks/>
            </p:cNvSpPr>
            <p:nvPr/>
          </p:nvSpPr>
          <p:spPr bwMode="auto">
            <a:xfrm flipH="1">
              <a:off x="6019694" y="8095806"/>
              <a:ext cx="901380" cy="4359529"/>
            </a:xfrm>
            <a:custGeom>
              <a:avLst/>
              <a:gdLst>
                <a:gd name="T0" fmla="*/ 0 w 41"/>
                <a:gd name="T1" fmla="*/ 171 h 173"/>
                <a:gd name="T2" fmla="*/ 16 w 41"/>
                <a:gd name="T3" fmla="*/ 173 h 173"/>
                <a:gd name="T4" fmla="*/ 41 w 41"/>
                <a:gd name="T5" fmla="*/ 7 h 173"/>
                <a:gd name="T6" fmla="*/ 5 w 41"/>
                <a:gd name="T7" fmla="*/ 0 h 173"/>
                <a:gd name="T8" fmla="*/ 0 w 41"/>
                <a:gd name="T9" fmla="*/ 171 h 173"/>
              </a:gdLst>
              <a:ahLst/>
              <a:cxnLst>
                <a:cxn ang="0">
                  <a:pos x="T0" y="T1"/>
                </a:cxn>
                <a:cxn ang="0">
                  <a:pos x="T2" y="T3"/>
                </a:cxn>
                <a:cxn ang="0">
                  <a:pos x="T4" y="T5"/>
                </a:cxn>
                <a:cxn ang="0">
                  <a:pos x="T6" y="T7"/>
                </a:cxn>
                <a:cxn ang="0">
                  <a:pos x="T8" y="T9"/>
                </a:cxn>
              </a:cxnLst>
              <a:rect l="0" t="0" r="r" b="b"/>
              <a:pathLst>
                <a:path w="41" h="173">
                  <a:moveTo>
                    <a:pt x="0" y="171"/>
                  </a:moveTo>
                  <a:lnTo>
                    <a:pt x="16" y="173"/>
                  </a:lnTo>
                  <a:lnTo>
                    <a:pt x="41" y="7"/>
                  </a:lnTo>
                  <a:lnTo>
                    <a:pt x="5" y="0"/>
                  </a:lnTo>
                  <a:lnTo>
                    <a:pt x="0" y="171"/>
                  </a:lnTo>
                  <a:close/>
                </a:path>
              </a:pathLst>
            </a:custGeom>
            <a:solidFill>
              <a:srgbClr val="434C69"/>
            </a:solidFill>
            <a:ln>
              <a:noFill/>
            </a:ln>
          </p:spPr>
          <p:txBody>
            <a:bodyPr vert="horz" wrap="square" lIns="91440" tIns="45720" rIns="91440" bIns="45720" numCol="1" anchor="t" anchorCtr="0" compatLnSpc="1">
              <a:prstTxWarp prst="textNoShape">
                <a:avLst/>
              </a:prstTxWarp>
            </a:bodyPr>
            <a:lstStyle/>
            <a:p>
              <a:endParaRPr lang="en-US"/>
            </a:p>
          </p:txBody>
        </p:sp>
        <p:sp>
          <p:nvSpPr>
            <p:cNvPr id="72" name="Freeform 5169">
              <a:extLst>
                <a:ext uri="{FF2B5EF4-FFF2-40B4-BE49-F238E27FC236}">
                  <a16:creationId xmlns:a16="http://schemas.microsoft.com/office/drawing/2014/main" id="{6C683E16-0D23-D149-F7BF-F68E270F0F7B}"/>
                </a:ext>
              </a:extLst>
            </p:cNvPr>
            <p:cNvSpPr>
              <a:spLocks/>
            </p:cNvSpPr>
            <p:nvPr/>
          </p:nvSpPr>
          <p:spPr bwMode="auto">
            <a:xfrm flipH="1">
              <a:off x="6019701" y="12530923"/>
              <a:ext cx="989315" cy="453592"/>
            </a:xfrm>
            <a:custGeom>
              <a:avLst/>
              <a:gdLst>
                <a:gd name="T0" fmla="*/ 52 w 52"/>
                <a:gd name="T1" fmla="*/ 20 h 21"/>
                <a:gd name="T2" fmla="*/ 52 w 52"/>
                <a:gd name="T3" fmla="*/ 20 h 21"/>
                <a:gd name="T4" fmla="*/ 37 w 52"/>
                <a:gd name="T5" fmla="*/ 9 h 21"/>
                <a:gd name="T6" fmla="*/ 27 w 52"/>
                <a:gd name="T7" fmla="*/ 2 h 21"/>
                <a:gd name="T8" fmla="*/ 27 w 52"/>
                <a:gd name="T9" fmla="*/ 2 h 21"/>
                <a:gd name="T10" fmla="*/ 22 w 52"/>
                <a:gd name="T11" fmla="*/ 1 h 21"/>
                <a:gd name="T12" fmla="*/ 15 w 52"/>
                <a:gd name="T13" fmla="*/ 6 h 21"/>
                <a:gd name="T14" fmla="*/ 7 w 52"/>
                <a:gd name="T15" fmla="*/ 5 h 21"/>
                <a:gd name="T16" fmla="*/ 2 w 52"/>
                <a:gd name="T17" fmla="*/ 18 h 21"/>
                <a:gd name="T18" fmla="*/ 7 w 52"/>
                <a:gd name="T19" fmla="*/ 19 h 21"/>
                <a:gd name="T20" fmla="*/ 17 w 52"/>
                <a:gd name="T21" fmla="*/ 20 h 21"/>
                <a:gd name="T22" fmla="*/ 42 w 52"/>
                <a:gd name="T23" fmla="*/ 21 h 21"/>
                <a:gd name="T24" fmla="*/ 52 w 52"/>
                <a:gd name="T25" fmla="*/ 2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2" h="21">
                  <a:moveTo>
                    <a:pt x="52" y="20"/>
                  </a:moveTo>
                  <a:cubicBezTo>
                    <a:pt x="52" y="20"/>
                    <a:pt x="52" y="20"/>
                    <a:pt x="52" y="20"/>
                  </a:cubicBezTo>
                  <a:cubicBezTo>
                    <a:pt x="52" y="13"/>
                    <a:pt x="50" y="9"/>
                    <a:pt x="37" y="9"/>
                  </a:cubicBezTo>
                  <a:cubicBezTo>
                    <a:pt x="32" y="9"/>
                    <a:pt x="28" y="6"/>
                    <a:pt x="27" y="2"/>
                  </a:cubicBezTo>
                  <a:cubicBezTo>
                    <a:pt x="27" y="2"/>
                    <a:pt x="27" y="2"/>
                    <a:pt x="27" y="2"/>
                  </a:cubicBezTo>
                  <a:cubicBezTo>
                    <a:pt x="26" y="0"/>
                    <a:pt x="23" y="0"/>
                    <a:pt x="22" y="1"/>
                  </a:cubicBezTo>
                  <a:cubicBezTo>
                    <a:pt x="20" y="4"/>
                    <a:pt x="18" y="5"/>
                    <a:pt x="15" y="6"/>
                  </a:cubicBezTo>
                  <a:cubicBezTo>
                    <a:pt x="12" y="6"/>
                    <a:pt x="10" y="5"/>
                    <a:pt x="7" y="5"/>
                  </a:cubicBezTo>
                  <a:cubicBezTo>
                    <a:pt x="0" y="5"/>
                    <a:pt x="1" y="14"/>
                    <a:pt x="2" y="18"/>
                  </a:cubicBezTo>
                  <a:cubicBezTo>
                    <a:pt x="2" y="19"/>
                    <a:pt x="6" y="19"/>
                    <a:pt x="7" y="19"/>
                  </a:cubicBezTo>
                  <a:cubicBezTo>
                    <a:pt x="10" y="20"/>
                    <a:pt x="14" y="20"/>
                    <a:pt x="17" y="20"/>
                  </a:cubicBezTo>
                  <a:cubicBezTo>
                    <a:pt x="25" y="21"/>
                    <a:pt x="34" y="21"/>
                    <a:pt x="42" y="21"/>
                  </a:cubicBezTo>
                  <a:cubicBezTo>
                    <a:pt x="45" y="21"/>
                    <a:pt x="49" y="20"/>
                    <a:pt x="52" y="20"/>
                  </a:cubicBezTo>
                  <a:close/>
                </a:path>
              </a:pathLst>
            </a:custGeom>
            <a:solidFill>
              <a:srgbClr val="434043"/>
            </a:solidFill>
            <a:ln>
              <a:noFill/>
            </a:ln>
          </p:spPr>
          <p:txBody>
            <a:bodyPr vert="horz" wrap="square" lIns="91440" tIns="45720" rIns="91440" bIns="45720" numCol="1" anchor="t" anchorCtr="0" compatLnSpc="1">
              <a:prstTxWarp prst="textNoShape">
                <a:avLst/>
              </a:prstTxWarp>
            </a:bodyPr>
            <a:lstStyle/>
            <a:p>
              <a:endParaRPr lang="en-US"/>
            </a:p>
          </p:txBody>
        </p:sp>
        <p:sp>
          <p:nvSpPr>
            <p:cNvPr id="73" name="Freeform 5167">
              <a:extLst>
                <a:ext uri="{FF2B5EF4-FFF2-40B4-BE49-F238E27FC236}">
                  <a16:creationId xmlns:a16="http://schemas.microsoft.com/office/drawing/2014/main" id="{C53857BB-8782-FB78-8842-CB2B109C2C9A}"/>
                </a:ext>
              </a:extLst>
            </p:cNvPr>
            <p:cNvSpPr>
              <a:spLocks/>
            </p:cNvSpPr>
            <p:nvPr/>
          </p:nvSpPr>
          <p:spPr bwMode="auto">
            <a:xfrm flipH="1">
              <a:off x="7472981" y="11724540"/>
              <a:ext cx="373746" cy="1133983"/>
            </a:xfrm>
            <a:custGeom>
              <a:avLst/>
              <a:gdLst>
                <a:gd name="T0" fmla="*/ 13 w 20"/>
                <a:gd name="T1" fmla="*/ 45 h 52"/>
                <a:gd name="T2" fmla="*/ 19 w 20"/>
                <a:gd name="T3" fmla="*/ 4 h 52"/>
                <a:gd name="T4" fmla="*/ 2 w 20"/>
                <a:gd name="T5" fmla="*/ 8 h 52"/>
                <a:gd name="T6" fmla="*/ 0 w 20"/>
                <a:gd name="T7" fmla="*/ 45 h 52"/>
                <a:gd name="T8" fmla="*/ 13 w 20"/>
                <a:gd name="T9" fmla="*/ 45 h 52"/>
              </a:gdLst>
              <a:ahLst/>
              <a:cxnLst>
                <a:cxn ang="0">
                  <a:pos x="T0" y="T1"/>
                </a:cxn>
                <a:cxn ang="0">
                  <a:pos x="T2" y="T3"/>
                </a:cxn>
                <a:cxn ang="0">
                  <a:pos x="T4" y="T5"/>
                </a:cxn>
                <a:cxn ang="0">
                  <a:pos x="T6" y="T7"/>
                </a:cxn>
                <a:cxn ang="0">
                  <a:pos x="T8" y="T9"/>
                </a:cxn>
              </a:cxnLst>
              <a:rect l="0" t="0" r="r" b="b"/>
              <a:pathLst>
                <a:path w="20" h="52">
                  <a:moveTo>
                    <a:pt x="13" y="45"/>
                  </a:moveTo>
                  <a:cubicBezTo>
                    <a:pt x="19" y="4"/>
                    <a:pt x="19" y="4"/>
                    <a:pt x="19" y="4"/>
                  </a:cubicBezTo>
                  <a:cubicBezTo>
                    <a:pt x="20" y="0"/>
                    <a:pt x="3" y="5"/>
                    <a:pt x="2" y="8"/>
                  </a:cubicBezTo>
                  <a:cubicBezTo>
                    <a:pt x="0" y="45"/>
                    <a:pt x="0" y="45"/>
                    <a:pt x="0" y="45"/>
                  </a:cubicBezTo>
                  <a:cubicBezTo>
                    <a:pt x="0" y="52"/>
                    <a:pt x="12" y="49"/>
                    <a:pt x="13" y="45"/>
                  </a:cubicBezTo>
                  <a:close/>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 name="Freeform 5168">
              <a:extLst>
                <a:ext uri="{FF2B5EF4-FFF2-40B4-BE49-F238E27FC236}">
                  <a16:creationId xmlns:a16="http://schemas.microsoft.com/office/drawing/2014/main" id="{A3BE1283-D267-93CD-BEB3-1816C5CCB674}"/>
                </a:ext>
              </a:extLst>
            </p:cNvPr>
            <p:cNvSpPr>
              <a:spLocks/>
            </p:cNvSpPr>
            <p:nvPr/>
          </p:nvSpPr>
          <p:spPr bwMode="auto">
            <a:xfrm flipH="1">
              <a:off x="6967327" y="8120997"/>
              <a:ext cx="901379" cy="4359529"/>
            </a:xfrm>
            <a:custGeom>
              <a:avLst/>
              <a:gdLst>
                <a:gd name="T0" fmla="*/ 0 w 41"/>
                <a:gd name="T1" fmla="*/ 172 h 173"/>
                <a:gd name="T2" fmla="*/ 16 w 41"/>
                <a:gd name="T3" fmla="*/ 173 h 173"/>
                <a:gd name="T4" fmla="*/ 41 w 41"/>
                <a:gd name="T5" fmla="*/ 7 h 173"/>
                <a:gd name="T6" fmla="*/ 5 w 41"/>
                <a:gd name="T7" fmla="*/ 0 h 173"/>
                <a:gd name="T8" fmla="*/ 0 w 41"/>
                <a:gd name="T9" fmla="*/ 172 h 173"/>
              </a:gdLst>
              <a:ahLst/>
              <a:cxnLst>
                <a:cxn ang="0">
                  <a:pos x="T0" y="T1"/>
                </a:cxn>
                <a:cxn ang="0">
                  <a:pos x="T2" y="T3"/>
                </a:cxn>
                <a:cxn ang="0">
                  <a:pos x="T4" y="T5"/>
                </a:cxn>
                <a:cxn ang="0">
                  <a:pos x="T6" y="T7"/>
                </a:cxn>
                <a:cxn ang="0">
                  <a:pos x="T8" y="T9"/>
                </a:cxn>
              </a:cxnLst>
              <a:rect l="0" t="0" r="r" b="b"/>
              <a:pathLst>
                <a:path w="41" h="173">
                  <a:moveTo>
                    <a:pt x="0" y="172"/>
                  </a:moveTo>
                  <a:lnTo>
                    <a:pt x="16" y="173"/>
                  </a:lnTo>
                  <a:lnTo>
                    <a:pt x="41" y="7"/>
                  </a:lnTo>
                  <a:lnTo>
                    <a:pt x="5" y="0"/>
                  </a:lnTo>
                  <a:lnTo>
                    <a:pt x="0" y="172"/>
                  </a:lnTo>
                  <a:close/>
                </a:path>
              </a:pathLst>
            </a:custGeom>
            <a:solidFill>
              <a:srgbClr val="434C69"/>
            </a:solidFill>
            <a:ln>
              <a:noFill/>
            </a:ln>
          </p:spPr>
          <p:txBody>
            <a:bodyPr vert="horz" wrap="square" lIns="91440" tIns="45720" rIns="91440" bIns="45720" numCol="1" anchor="t" anchorCtr="0" compatLnSpc="1">
              <a:prstTxWarp prst="textNoShape">
                <a:avLst/>
              </a:prstTxWarp>
            </a:bodyPr>
            <a:lstStyle/>
            <a:p>
              <a:endParaRPr lang="en-US"/>
            </a:p>
          </p:txBody>
        </p:sp>
        <p:sp>
          <p:nvSpPr>
            <p:cNvPr id="75" name="Freeform 5170">
              <a:extLst>
                <a:ext uri="{FF2B5EF4-FFF2-40B4-BE49-F238E27FC236}">
                  <a16:creationId xmlns:a16="http://schemas.microsoft.com/office/drawing/2014/main" id="{BEAAD8DB-B69A-BD15-F9CE-A1A95810691A}"/>
                </a:ext>
              </a:extLst>
            </p:cNvPr>
            <p:cNvSpPr>
              <a:spLocks/>
            </p:cNvSpPr>
            <p:nvPr/>
          </p:nvSpPr>
          <p:spPr bwMode="auto">
            <a:xfrm flipH="1">
              <a:off x="7209156" y="12505719"/>
              <a:ext cx="703513" cy="478801"/>
            </a:xfrm>
            <a:custGeom>
              <a:avLst/>
              <a:gdLst>
                <a:gd name="T0" fmla="*/ 2 w 37"/>
                <a:gd name="T1" fmla="*/ 7 h 22"/>
                <a:gd name="T2" fmla="*/ 4 w 37"/>
                <a:gd name="T3" fmla="*/ 7 h 22"/>
                <a:gd name="T4" fmla="*/ 9 w 37"/>
                <a:gd name="T5" fmla="*/ 5 h 22"/>
                <a:gd name="T6" fmla="*/ 15 w 37"/>
                <a:gd name="T7" fmla="*/ 2 h 22"/>
                <a:gd name="T8" fmla="*/ 24 w 37"/>
                <a:gd name="T9" fmla="*/ 3 h 22"/>
                <a:gd name="T10" fmla="*/ 27 w 37"/>
                <a:gd name="T11" fmla="*/ 10 h 22"/>
                <a:gd name="T12" fmla="*/ 28 w 37"/>
                <a:gd name="T13" fmla="*/ 10 h 22"/>
                <a:gd name="T14" fmla="*/ 37 w 37"/>
                <a:gd name="T15" fmla="*/ 21 h 22"/>
                <a:gd name="T16" fmla="*/ 37 w 37"/>
                <a:gd name="T17" fmla="*/ 21 h 22"/>
                <a:gd name="T18" fmla="*/ 19 w 37"/>
                <a:gd name="T19" fmla="*/ 22 h 22"/>
                <a:gd name="T20" fmla="*/ 0 w 37"/>
                <a:gd name="T21" fmla="*/ 21 h 22"/>
                <a:gd name="T22" fmla="*/ 0 w 37"/>
                <a:gd name="T23" fmla="*/ 20 h 22"/>
                <a:gd name="T24" fmla="*/ 2 w 37"/>
                <a:gd name="T25" fmla="*/ 7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7" h="22">
                  <a:moveTo>
                    <a:pt x="2" y="7"/>
                  </a:moveTo>
                  <a:cubicBezTo>
                    <a:pt x="3" y="7"/>
                    <a:pt x="3" y="7"/>
                    <a:pt x="4" y="7"/>
                  </a:cubicBezTo>
                  <a:cubicBezTo>
                    <a:pt x="6" y="7"/>
                    <a:pt x="8" y="6"/>
                    <a:pt x="9" y="5"/>
                  </a:cubicBezTo>
                  <a:cubicBezTo>
                    <a:pt x="11" y="3"/>
                    <a:pt x="12" y="2"/>
                    <a:pt x="15" y="2"/>
                  </a:cubicBezTo>
                  <a:cubicBezTo>
                    <a:pt x="18" y="1"/>
                    <a:pt x="23" y="0"/>
                    <a:pt x="24" y="3"/>
                  </a:cubicBezTo>
                  <a:cubicBezTo>
                    <a:pt x="27" y="10"/>
                    <a:pt x="27" y="10"/>
                    <a:pt x="27" y="10"/>
                  </a:cubicBezTo>
                  <a:cubicBezTo>
                    <a:pt x="28" y="10"/>
                    <a:pt x="28" y="10"/>
                    <a:pt x="28" y="10"/>
                  </a:cubicBezTo>
                  <a:cubicBezTo>
                    <a:pt x="36" y="10"/>
                    <a:pt x="37" y="18"/>
                    <a:pt x="37" y="21"/>
                  </a:cubicBezTo>
                  <a:cubicBezTo>
                    <a:pt x="37" y="21"/>
                    <a:pt x="37" y="21"/>
                    <a:pt x="37" y="21"/>
                  </a:cubicBezTo>
                  <a:cubicBezTo>
                    <a:pt x="36" y="22"/>
                    <a:pt x="28" y="22"/>
                    <a:pt x="19" y="22"/>
                  </a:cubicBezTo>
                  <a:cubicBezTo>
                    <a:pt x="9" y="22"/>
                    <a:pt x="0" y="22"/>
                    <a:pt x="0" y="21"/>
                  </a:cubicBezTo>
                  <a:cubicBezTo>
                    <a:pt x="0" y="21"/>
                    <a:pt x="0" y="21"/>
                    <a:pt x="0" y="20"/>
                  </a:cubicBezTo>
                  <a:cubicBezTo>
                    <a:pt x="0" y="17"/>
                    <a:pt x="0" y="8"/>
                    <a:pt x="2" y="7"/>
                  </a:cubicBezTo>
                  <a:close/>
                </a:path>
              </a:pathLst>
            </a:custGeom>
            <a:solidFill>
              <a:srgbClr val="434043"/>
            </a:solidFill>
            <a:ln>
              <a:noFill/>
            </a:ln>
          </p:spPr>
          <p:txBody>
            <a:bodyPr vert="horz" wrap="square" lIns="91440" tIns="45720" rIns="91440" bIns="45720" numCol="1" anchor="t" anchorCtr="0" compatLnSpc="1">
              <a:prstTxWarp prst="textNoShape">
                <a:avLst/>
              </a:prstTxWarp>
            </a:bodyPr>
            <a:lstStyle/>
            <a:p>
              <a:endParaRPr lang="en-US"/>
            </a:p>
          </p:txBody>
        </p:sp>
        <p:sp>
          <p:nvSpPr>
            <p:cNvPr id="76" name="Freeform 3441">
              <a:extLst>
                <a:ext uri="{FF2B5EF4-FFF2-40B4-BE49-F238E27FC236}">
                  <a16:creationId xmlns:a16="http://schemas.microsoft.com/office/drawing/2014/main" id="{0CE3B265-9F22-7752-7D80-907746C5B23D}"/>
                </a:ext>
              </a:extLst>
            </p:cNvPr>
            <p:cNvSpPr>
              <a:spLocks/>
            </p:cNvSpPr>
            <p:nvPr/>
          </p:nvSpPr>
          <p:spPr bwMode="auto">
            <a:xfrm>
              <a:off x="6674135" y="5402525"/>
              <a:ext cx="478883" cy="648293"/>
            </a:xfrm>
            <a:custGeom>
              <a:avLst/>
              <a:gdLst>
                <a:gd name="T0" fmla="*/ 21 w 24"/>
                <a:gd name="T1" fmla="*/ 0 h 33"/>
                <a:gd name="T2" fmla="*/ 12 w 24"/>
                <a:gd name="T3" fmla="*/ 2 h 33"/>
                <a:gd name="T4" fmla="*/ 3 w 24"/>
                <a:gd name="T5" fmla="*/ 1 h 33"/>
                <a:gd name="T6" fmla="*/ 2 w 24"/>
                <a:gd name="T7" fmla="*/ 15 h 33"/>
                <a:gd name="T8" fmla="*/ 2 w 24"/>
                <a:gd name="T9" fmla="*/ 18 h 33"/>
                <a:gd name="T10" fmla="*/ 0 w 24"/>
                <a:gd name="T11" fmla="*/ 24 h 33"/>
                <a:gd name="T12" fmla="*/ 8 w 24"/>
                <a:gd name="T13" fmla="*/ 33 h 33"/>
                <a:gd name="T14" fmla="*/ 24 w 24"/>
                <a:gd name="T15" fmla="*/ 24 h 33"/>
                <a:gd name="T16" fmla="*/ 21 w 24"/>
                <a:gd name="T17"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33">
                  <a:moveTo>
                    <a:pt x="21" y="0"/>
                  </a:moveTo>
                  <a:cubicBezTo>
                    <a:pt x="12" y="2"/>
                    <a:pt x="12" y="2"/>
                    <a:pt x="12" y="2"/>
                  </a:cubicBezTo>
                  <a:cubicBezTo>
                    <a:pt x="3" y="1"/>
                    <a:pt x="3" y="1"/>
                    <a:pt x="3" y="1"/>
                  </a:cubicBezTo>
                  <a:cubicBezTo>
                    <a:pt x="3" y="1"/>
                    <a:pt x="2" y="14"/>
                    <a:pt x="2" y="15"/>
                  </a:cubicBezTo>
                  <a:cubicBezTo>
                    <a:pt x="2" y="16"/>
                    <a:pt x="2" y="17"/>
                    <a:pt x="2" y="18"/>
                  </a:cubicBezTo>
                  <a:cubicBezTo>
                    <a:pt x="2" y="20"/>
                    <a:pt x="1" y="22"/>
                    <a:pt x="0" y="24"/>
                  </a:cubicBezTo>
                  <a:cubicBezTo>
                    <a:pt x="8" y="33"/>
                    <a:pt x="8" y="33"/>
                    <a:pt x="8" y="33"/>
                  </a:cubicBezTo>
                  <a:cubicBezTo>
                    <a:pt x="24" y="24"/>
                    <a:pt x="24" y="24"/>
                    <a:pt x="24" y="24"/>
                  </a:cubicBezTo>
                  <a:cubicBezTo>
                    <a:pt x="23" y="17"/>
                    <a:pt x="20" y="7"/>
                    <a:pt x="21" y="0"/>
                  </a:cubicBezTo>
                  <a:close/>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 name="Freeform 3442">
              <a:extLst>
                <a:ext uri="{FF2B5EF4-FFF2-40B4-BE49-F238E27FC236}">
                  <a16:creationId xmlns:a16="http://schemas.microsoft.com/office/drawing/2014/main" id="{196B1CF0-6982-E44A-7070-F1B349EB2E7B}"/>
                </a:ext>
              </a:extLst>
            </p:cNvPr>
            <p:cNvSpPr>
              <a:spLocks/>
            </p:cNvSpPr>
            <p:nvPr/>
          </p:nvSpPr>
          <p:spPr bwMode="auto">
            <a:xfrm>
              <a:off x="6674135" y="5402525"/>
              <a:ext cx="410468" cy="491801"/>
            </a:xfrm>
            <a:custGeom>
              <a:avLst/>
              <a:gdLst>
                <a:gd name="T0" fmla="*/ 21 w 21"/>
                <a:gd name="T1" fmla="*/ 7 h 25"/>
                <a:gd name="T2" fmla="*/ 21 w 21"/>
                <a:gd name="T3" fmla="*/ 0 h 25"/>
                <a:gd name="T4" fmla="*/ 12 w 21"/>
                <a:gd name="T5" fmla="*/ 2 h 25"/>
                <a:gd name="T6" fmla="*/ 3 w 21"/>
                <a:gd name="T7" fmla="*/ 1 h 25"/>
                <a:gd name="T8" fmla="*/ 2 w 21"/>
                <a:gd name="T9" fmla="*/ 15 h 25"/>
                <a:gd name="T10" fmla="*/ 2 w 21"/>
                <a:gd name="T11" fmla="*/ 18 h 25"/>
                <a:gd name="T12" fmla="*/ 0 w 21"/>
                <a:gd name="T13" fmla="*/ 24 h 25"/>
                <a:gd name="T14" fmla="*/ 1 w 21"/>
                <a:gd name="T15" fmla="*/ 25 h 25"/>
                <a:gd name="T16" fmla="*/ 21 w 21"/>
                <a:gd name="T17" fmla="*/ 7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25">
                  <a:moveTo>
                    <a:pt x="21" y="7"/>
                  </a:moveTo>
                  <a:cubicBezTo>
                    <a:pt x="21" y="5"/>
                    <a:pt x="21" y="2"/>
                    <a:pt x="21" y="0"/>
                  </a:cubicBezTo>
                  <a:cubicBezTo>
                    <a:pt x="12" y="2"/>
                    <a:pt x="12" y="2"/>
                    <a:pt x="12" y="2"/>
                  </a:cubicBezTo>
                  <a:cubicBezTo>
                    <a:pt x="3" y="1"/>
                    <a:pt x="3" y="1"/>
                    <a:pt x="3" y="1"/>
                  </a:cubicBezTo>
                  <a:cubicBezTo>
                    <a:pt x="3" y="1"/>
                    <a:pt x="2" y="14"/>
                    <a:pt x="2" y="15"/>
                  </a:cubicBezTo>
                  <a:cubicBezTo>
                    <a:pt x="2" y="16"/>
                    <a:pt x="2" y="17"/>
                    <a:pt x="2" y="18"/>
                  </a:cubicBezTo>
                  <a:cubicBezTo>
                    <a:pt x="2" y="20"/>
                    <a:pt x="1" y="22"/>
                    <a:pt x="0" y="24"/>
                  </a:cubicBezTo>
                  <a:cubicBezTo>
                    <a:pt x="1" y="25"/>
                    <a:pt x="1" y="25"/>
                    <a:pt x="1" y="25"/>
                  </a:cubicBezTo>
                  <a:cubicBezTo>
                    <a:pt x="10" y="19"/>
                    <a:pt x="17" y="13"/>
                    <a:pt x="21" y="7"/>
                  </a:cubicBezTo>
                  <a:close/>
                </a:path>
              </a:pathLst>
            </a:custGeom>
            <a:solidFill>
              <a:srgbClr val="CD95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 name="Freeform 3462">
              <a:extLst>
                <a:ext uri="{FF2B5EF4-FFF2-40B4-BE49-F238E27FC236}">
                  <a16:creationId xmlns:a16="http://schemas.microsoft.com/office/drawing/2014/main" id="{AD6E3187-3263-68BD-6B85-42DCCDE2B7E1}"/>
                </a:ext>
              </a:extLst>
            </p:cNvPr>
            <p:cNvSpPr>
              <a:spLocks/>
            </p:cNvSpPr>
            <p:nvPr/>
          </p:nvSpPr>
          <p:spPr bwMode="auto">
            <a:xfrm>
              <a:off x="5921623" y="5871978"/>
              <a:ext cx="1915518" cy="2548440"/>
            </a:xfrm>
            <a:custGeom>
              <a:avLst/>
              <a:gdLst>
                <a:gd name="T0" fmla="*/ 17 w 96"/>
                <a:gd name="T1" fmla="*/ 75 h 131"/>
                <a:gd name="T2" fmla="*/ 16 w 96"/>
                <a:gd name="T3" fmla="*/ 21 h 131"/>
                <a:gd name="T4" fmla="*/ 13 w 96"/>
                <a:gd name="T5" fmla="*/ 4 h 131"/>
                <a:gd name="T6" fmla="*/ 37 w 96"/>
                <a:gd name="T7" fmla="*/ 0 h 131"/>
                <a:gd name="T8" fmla="*/ 45 w 96"/>
                <a:gd name="T9" fmla="*/ 9 h 131"/>
                <a:gd name="T10" fmla="*/ 61 w 96"/>
                <a:gd name="T11" fmla="*/ 0 h 131"/>
                <a:gd name="T12" fmla="*/ 89 w 96"/>
                <a:gd name="T13" fmla="*/ 3 h 131"/>
                <a:gd name="T14" fmla="*/ 81 w 96"/>
                <a:gd name="T15" fmla="*/ 66 h 131"/>
                <a:gd name="T16" fmla="*/ 96 w 96"/>
                <a:gd name="T17" fmla="*/ 131 h 131"/>
                <a:gd name="T18" fmla="*/ 53 w 96"/>
                <a:gd name="T19" fmla="*/ 131 h 131"/>
                <a:gd name="T20" fmla="*/ 40 w 96"/>
                <a:gd name="T21" fmla="*/ 103 h 131"/>
                <a:gd name="T22" fmla="*/ 27 w 96"/>
                <a:gd name="T23" fmla="*/ 131 h 131"/>
                <a:gd name="T24" fmla="*/ 0 w 96"/>
                <a:gd name="T25" fmla="*/ 131 h 131"/>
                <a:gd name="T26" fmla="*/ 17 w 96"/>
                <a:gd name="T27" fmla="*/ 75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6" h="131">
                  <a:moveTo>
                    <a:pt x="17" y="75"/>
                  </a:moveTo>
                  <a:cubicBezTo>
                    <a:pt x="18" y="57"/>
                    <a:pt x="18" y="39"/>
                    <a:pt x="16" y="21"/>
                  </a:cubicBezTo>
                  <a:cubicBezTo>
                    <a:pt x="13" y="4"/>
                    <a:pt x="13" y="4"/>
                    <a:pt x="13" y="4"/>
                  </a:cubicBezTo>
                  <a:cubicBezTo>
                    <a:pt x="37" y="0"/>
                    <a:pt x="37" y="0"/>
                    <a:pt x="37" y="0"/>
                  </a:cubicBezTo>
                  <a:cubicBezTo>
                    <a:pt x="45" y="9"/>
                    <a:pt x="45" y="9"/>
                    <a:pt x="45" y="9"/>
                  </a:cubicBezTo>
                  <a:cubicBezTo>
                    <a:pt x="61" y="0"/>
                    <a:pt x="61" y="0"/>
                    <a:pt x="61" y="0"/>
                  </a:cubicBezTo>
                  <a:cubicBezTo>
                    <a:pt x="89" y="3"/>
                    <a:pt x="89" y="3"/>
                    <a:pt x="89" y="3"/>
                  </a:cubicBezTo>
                  <a:cubicBezTo>
                    <a:pt x="91" y="24"/>
                    <a:pt x="88" y="46"/>
                    <a:pt x="81" y="66"/>
                  </a:cubicBezTo>
                  <a:cubicBezTo>
                    <a:pt x="96" y="131"/>
                    <a:pt x="96" y="131"/>
                    <a:pt x="96" y="131"/>
                  </a:cubicBezTo>
                  <a:cubicBezTo>
                    <a:pt x="53" y="131"/>
                    <a:pt x="53" y="131"/>
                    <a:pt x="53" y="131"/>
                  </a:cubicBezTo>
                  <a:cubicBezTo>
                    <a:pt x="40" y="103"/>
                    <a:pt x="40" y="103"/>
                    <a:pt x="40" y="103"/>
                  </a:cubicBezTo>
                  <a:cubicBezTo>
                    <a:pt x="27" y="131"/>
                    <a:pt x="27" y="131"/>
                    <a:pt x="27" y="131"/>
                  </a:cubicBezTo>
                  <a:cubicBezTo>
                    <a:pt x="0" y="131"/>
                    <a:pt x="0" y="131"/>
                    <a:pt x="0" y="131"/>
                  </a:cubicBezTo>
                  <a:lnTo>
                    <a:pt x="17" y="75"/>
                  </a:ln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en-US"/>
            </a:p>
          </p:txBody>
        </p:sp>
        <p:sp>
          <p:nvSpPr>
            <p:cNvPr id="79" name="Freeform 3463">
              <a:extLst>
                <a:ext uri="{FF2B5EF4-FFF2-40B4-BE49-F238E27FC236}">
                  <a16:creationId xmlns:a16="http://schemas.microsoft.com/office/drawing/2014/main" id="{9EE9B837-6397-4A04-752C-209E9BBC94DF}"/>
                </a:ext>
              </a:extLst>
            </p:cNvPr>
            <p:cNvSpPr>
              <a:spLocks/>
            </p:cNvSpPr>
            <p:nvPr/>
          </p:nvSpPr>
          <p:spPr bwMode="auto">
            <a:xfrm>
              <a:off x="6537312" y="5871978"/>
              <a:ext cx="752529" cy="1341284"/>
            </a:xfrm>
            <a:custGeom>
              <a:avLst/>
              <a:gdLst>
                <a:gd name="T0" fmla="*/ 6 w 38"/>
                <a:gd name="T1" fmla="*/ 53 h 69"/>
                <a:gd name="T2" fmla="*/ 10 w 38"/>
                <a:gd name="T3" fmla="*/ 69 h 69"/>
                <a:gd name="T4" fmla="*/ 20 w 38"/>
                <a:gd name="T5" fmla="*/ 56 h 69"/>
                <a:gd name="T6" fmla="*/ 38 w 38"/>
                <a:gd name="T7" fmla="*/ 1 h 69"/>
                <a:gd name="T8" fmla="*/ 31 w 38"/>
                <a:gd name="T9" fmla="*/ 0 h 69"/>
                <a:gd name="T10" fmla="*/ 15 w 38"/>
                <a:gd name="T11" fmla="*/ 9 h 69"/>
                <a:gd name="T12" fmla="*/ 7 w 38"/>
                <a:gd name="T13" fmla="*/ 0 h 69"/>
                <a:gd name="T14" fmla="*/ 1 w 38"/>
                <a:gd name="T15" fmla="*/ 1 h 69"/>
                <a:gd name="T16" fmla="*/ 6 w 38"/>
                <a:gd name="T17" fmla="*/ 53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69">
                  <a:moveTo>
                    <a:pt x="6" y="53"/>
                  </a:moveTo>
                  <a:cubicBezTo>
                    <a:pt x="7" y="59"/>
                    <a:pt x="9" y="64"/>
                    <a:pt x="10" y="69"/>
                  </a:cubicBezTo>
                  <a:cubicBezTo>
                    <a:pt x="14" y="65"/>
                    <a:pt x="17" y="61"/>
                    <a:pt x="20" y="56"/>
                  </a:cubicBezTo>
                  <a:cubicBezTo>
                    <a:pt x="30" y="39"/>
                    <a:pt x="36" y="20"/>
                    <a:pt x="38" y="1"/>
                  </a:cubicBezTo>
                  <a:cubicBezTo>
                    <a:pt x="31" y="0"/>
                    <a:pt x="31" y="0"/>
                    <a:pt x="31" y="0"/>
                  </a:cubicBezTo>
                  <a:cubicBezTo>
                    <a:pt x="15" y="9"/>
                    <a:pt x="15" y="9"/>
                    <a:pt x="15" y="9"/>
                  </a:cubicBezTo>
                  <a:cubicBezTo>
                    <a:pt x="7" y="0"/>
                    <a:pt x="7" y="0"/>
                    <a:pt x="7" y="0"/>
                  </a:cubicBezTo>
                  <a:cubicBezTo>
                    <a:pt x="1" y="1"/>
                    <a:pt x="1" y="1"/>
                    <a:pt x="1" y="1"/>
                  </a:cubicBezTo>
                  <a:cubicBezTo>
                    <a:pt x="0" y="18"/>
                    <a:pt x="1" y="36"/>
                    <a:pt x="6" y="53"/>
                  </a:cubicBezTo>
                  <a:close/>
                </a:path>
              </a:pathLst>
            </a:custGeom>
            <a:solidFill>
              <a:srgbClr val="F8F0E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 name="Freeform 3464">
              <a:extLst>
                <a:ext uri="{FF2B5EF4-FFF2-40B4-BE49-F238E27FC236}">
                  <a16:creationId xmlns:a16="http://schemas.microsoft.com/office/drawing/2014/main" id="{6A31679B-CD36-69AA-853A-8671FC69DD5A}"/>
                </a:ext>
              </a:extLst>
            </p:cNvPr>
            <p:cNvSpPr>
              <a:spLocks/>
            </p:cNvSpPr>
            <p:nvPr/>
          </p:nvSpPr>
          <p:spPr bwMode="auto">
            <a:xfrm>
              <a:off x="6537312" y="5871978"/>
              <a:ext cx="752529" cy="357673"/>
            </a:xfrm>
            <a:custGeom>
              <a:avLst/>
              <a:gdLst>
                <a:gd name="T0" fmla="*/ 33 w 33"/>
                <a:gd name="T1" fmla="*/ 1 h 16"/>
                <a:gd name="T2" fmla="*/ 27 w 33"/>
                <a:gd name="T3" fmla="*/ 0 h 16"/>
                <a:gd name="T4" fmla="*/ 13 w 33"/>
                <a:gd name="T5" fmla="*/ 8 h 16"/>
                <a:gd name="T6" fmla="*/ 6 w 33"/>
                <a:gd name="T7" fmla="*/ 0 h 16"/>
                <a:gd name="T8" fmla="*/ 0 w 33"/>
                <a:gd name="T9" fmla="*/ 1 h 16"/>
                <a:gd name="T10" fmla="*/ 5 w 33"/>
                <a:gd name="T11" fmla="*/ 16 h 16"/>
                <a:gd name="T12" fmla="*/ 13 w 33"/>
                <a:gd name="T13" fmla="*/ 9 h 16"/>
                <a:gd name="T14" fmla="*/ 19 w 33"/>
                <a:gd name="T15" fmla="*/ 16 h 16"/>
                <a:gd name="T16" fmla="*/ 33 w 33"/>
                <a:gd name="T17" fmla="*/ 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16">
                  <a:moveTo>
                    <a:pt x="33" y="1"/>
                  </a:moveTo>
                  <a:lnTo>
                    <a:pt x="27" y="0"/>
                  </a:lnTo>
                  <a:lnTo>
                    <a:pt x="13" y="8"/>
                  </a:lnTo>
                  <a:lnTo>
                    <a:pt x="6" y="0"/>
                  </a:lnTo>
                  <a:lnTo>
                    <a:pt x="0" y="1"/>
                  </a:lnTo>
                  <a:lnTo>
                    <a:pt x="5" y="16"/>
                  </a:lnTo>
                  <a:lnTo>
                    <a:pt x="13" y="9"/>
                  </a:lnTo>
                  <a:lnTo>
                    <a:pt x="19" y="16"/>
                  </a:lnTo>
                  <a:lnTo>
                    <a:pt x="33" y="1"/>
                  </a:lnTo>
                  <a:close/>
                </a:path>
              </a:pathLst>
            </a:custGeom>
            <a:solidFill>
              <a:srgbClr val="E3DF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 name="Freeform 3465">
              <a:extLst>
                <a:ext uri="{FF2B5EF4-FFF2-40B4-BE49-F238E27FC236}">
                  <a16:creationId xmlns:a16="http://schemas.microsoft.com/office/drawing/2014/main" id="{FAFB334A-D8FA-E8D8-3D47-BE82EFFB6F51}"/>
                </a:ext>
              </a:extLst>
            </p:cNvPr>
            <p:cNvSpPr>
              <a:spLocks/>
            </p:cNvSpPr>
            <p:nvPr/>
          </p:nvSpPr>
          <p:spPr bwMode="auto">
            <a:xfrm>
              <a:off x="6651338" y="6073168"/>
              <a:ext cx="273645" cy="1140096"/>
            </a:xfrm>
            <a:custGeom>
              <a:avLst/>
              <a:gdLst>
                <a:gd name="T0" fmla="*/ 0 w 14"/>
                <a:gd name="T1" fmla="*/ 43 h 59"/>
                <a:gd name="T2" fmla="*/ 4 w 14"/>
                <a:gd name="T3" fmla="*/ 59 h 59"/>
                <a:gd name="T4" fmla="*/ 14 w 14"/>
                <a:gd name="T5" fmla="*/ 46 h 59"/>
                <a:gd name="T6" fmla="*/ 9 w 14"/>
                <a:gd name="T7" fmla="*/ 11 h 59"/>
                <a:gd name="T8" fmla="*/ 13 w 14"/>
                <a:gd name="T9" fmla="*/ 5 h 59"/>
                <a:gd name="T10" fmla="*/ 9 w 14"/>
                <a:gd name="T11" fmla="*/ 0 h 59"/>
                <a:gd name="T12" fmla="*/ 4 w 14"/>
                <a:gd name="T13" fmla="*/ 5 h 59"/>
                <a:gd name="T14" fmla="*/ 6 w 14"/>
                <a:gd name="T15" fmla="*/ 11 h 59"/>
                <a:gd name="T16" fmla="*/ 0 w 14"/>
                <a:gd name="T17" fmla="*/ 43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59">
                  <a:moveTo>
                    <a:pt x="0" y="43"/>
                  </a:moveTo>
                  <a:cubicBezTo>
                    <a:pt x="1" y="49"/>
                    <a:pt x="3" y="54"/>
                    <a:pt x="4" y="59"/>
                  </a:cubicBezTo>
                  <a:cubicBezTo>
                    <a:pt x="8" y="55"/>
                    <a:pt x="11" y="51"/>
                    <a:pt x="14" y="46"/>
                  </a:cubicBezTo>
                  <a:cubicBezTo>
                    <a:pt x="9" y="11"/>
                    <a:pt x="9" y="11"/>
                    <a:pt x="9" y="11"/>
                  </a:cubicBezTo>
                  <a:cubicBezTo>
                    <a:pt x="13" y="5"/>
                    <a:pt x="13" y="5"/>
                    <a:pt x="13" y="5"/>
                  </a:cubicBezTo>
                  <a:cubicBezTo>
                    <a:pt x="9" y="0"/>
                    <a:pt x="9" y="0"/>
                    <a:pt x="9" y="0"/>
                  </a:cubicBezTo>
                  <a:cubicBezTo>
                    <a:pt x="4" y="5"/>
                    <a:pt x="4" y="5"/>
                    <a:pt x="4" y="5"/>
                  </a:cubicBezTo>
                  <a:cubicBezTo>
                    <a:pt x="6" y="11"/>
                    <a:pt x="6" y="11"/>
                    <a:pt x="6" y="11"/>
                  </a:cubicBezTo>
                  <a:lnTo>
                    <a:pt x="0" y="43"/>
                  </a:lnTo>
                  <a:close/>
                </a:path>
              </a:pathLst>
            </a:custGeom>
            <a:solidFill>
              <a:srgbClr val="4440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2" name="Freeform 3473">
              <a:extLst>
                <a:ext uri="{FF2B5EF4-FFF2-40B4-BE49-F238E27FC236}">
                  <a16:creationId xmlns:a16="http://schemas.microsoft.com/office/drawing/2014/main" id="{9715281D-F606-DF88-E29F-F7E645A0F77A}"/>
                </a:ext>
              </a:extLst>
            </p:cNvPr>
            <p:cNvSpPr>
              <a:spLocks/>
            </p:cNvSpPr>
            <p:nvPr/>
          </p:nvSpPr>
          <p:spPr bwMode="auto">
            <a:xfrm>
              <a:off x="7517884" y="6609681"/>
              <a:ext cx="136823" cy="178841"/>
            </a:xfrm>
            <a:custGeom>
              <a:avLst/>
              <a:gdLst>
                <a:gd name="T0" fmla="*/ 6 w 7"/>
                <a:gd name="T1" fmla="*/ 9 h 9"/>
                <a:gd name="T2" fmla="*/ 6 w 7"/>
                <a:gd name="T3" fmla="*/ 8 h 9"/>
                <a:gd name="T4" fmla="*/ 6 w 7"/>
                <a:gd name="T5" fmla="*/ 8 h 9"/>
                <a:gd name="T6" fmla="*/ 0 w 7"/>
                <a:gd name="T7" fmla="*/ 0 h 9"/>
                <a:gd name="T8" fmla="*/ 0 w 7"/>
                <a:gd name="T9" fmla="*/ 0 h 9"/>
                <a:gd name="T10" fmla="*/ 0 w 7"/>
                <a:gd name="T11" fmla="*/ 0 h 9"/>
                <a:gd name="T12" fmla="*/ 6 w 7"/>
                <a:gd name="T13" fmla="*/ 8 h 9"/>
                <a:gd name="T14" fmla="*/ 6 w 7"/>
                <a:gd name="T15" fmla="*/ 9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9">
                  <a:moveTo>
                    <a:pt x="6" y="9"/>
                  </a:moveTo>
                  <a:cubicBezTo>
                    <a:pt x="6" y="8"/>
                    <a:pt x="6" y="8"/>
                    <a:pt x="6" y="8"/>
                  </a:cubicBezTo>
                  <a:cubicBezTo>
                    <a:pt x="7" y="8"/>
                    <a:pt x="7" y="8"/>
                    <a:pt x="6" y="8"/>
                  </a:cubicBezTo>
                  <a:cubicBezTo>
                    <a:pt x="0" y="0"/>
                    <a:pt x="0" y="0"/>
                    <a:pt x="0" y="0"/>
                  </a:cubicBezTo>
                  <a:cubicBezTo>
                    <a:pt x="0" y="0"/>
                    <a:pt x="0" y="0"/>
                    <a:pt x="0" y="0"/>
                  </a:cubicBezTo>
                  <a:cubicBezTo>
                    <a:pt x="0" y="0"/>
                    <a:pt x="0" y="0"/>
                    <a:pt x="0" y="0"/>
                  </a:cubicBezTo>
                  <a:cubicBezTo>
                    <a:pt x="6" y="8"/>
                    <a:pt x="6" y="8"/>
                    <a:pt x="6" y="8"/>
                  </a:cubicBezTo>
                  <a:lnTo>
                    <a:pt x="6" y="9"/>
                  </a:lnTo>
                  <a:close/>
                </a:path>
              </a:pathLst>
            </a:custGeom>
            <a:solidFill>
              <a:srgbClr val="2C75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83" name="Group 82">
              <a:extLst>
                <a:ext uri="{FF2B5EF4-FFF2-40B4-BE49-F238E27FC236}">
                  <a16:creationId xmlns:a16="http://schemas.microsoft.com/office/drawing/2014/main" id="{CC52C9FF-69E8-9EA7-54D8-DCF7A1E9828B}"/>
                </a:ext>
              </a:extLst>
            </p:cNvPr>
            <p:cNvGrpSpPr/>
            <p:nvPr/>
          </p:nvGrpSpPr>
          <p:grpSpPr>
            <a:xfrm flipH="1">
              <a:off x="5821086" y="5923691"/>
              <a:ext cx="2397750" cy="1949401"/>
              <a:chOff x="17290375" y="5460471"/>
              <a:chExt cx="2683191" cy="1919877"/>
            </a:xfrm>
          </p:grpSpPr>
          <p:sp>
            <p:nvSpPr>
              <p:cNvPr id="118" name="Freeform 4871">
                <a:extLst>
                  <a:ext uri="{FF2B5EF4-FFF2-40B4-BE49-F238E27FC236}">
                    <a16:creationId xmlns:a16="http://schemas.microsoft.com/office/drawing/2014/main" id="{84ADBFE5-0A22-FCEA-AB16-EEB0F3A83352}"/>
                  </a:ext>
                </a:extLst>
              </p:cNvPr>
              <p:cNvSpPr>
                <a:spLocks/>
              </p:cNvSpPr>
              <p:nvPr/>
            </p:nvSpPr>
            <p:spPr bwMode="auto">
              <a:xfrm>
                <a:off x="17290375" y="5460471"/>
                <a:ext cx="832719" cy="1919877"/>
              </a:xfrm>
              <a:custGeom>
                <a:avLst/>
                <a:gdLst>
                  <a:gd name="T0" fmla="*/ 27 w 41"/>
                  <a:gd name="T1" fmla="*/ 0 h 96"/>
                  <a:gd name="T2" fmla="*/ 20 w 41"/>
                  <a:gd name="T3" fmla="*/ 9 h 96"/>
                  <a:gd name="T4" fmla="*/ 3 w 41"/>
                  <a:gd name="T5" fmla="*/ 73 h 96"/>
                  <a:gd name="T6" fmla="*/ 40 w 41"/>
                  <a:gd name="T7" fmla="*/ 75 h 96"/>
                  <a:gd name="T8" fmla="*/ 27 w 41"/>
                  <a:gd name="T9" fmla="*/ 0 h 96"/>
                </a:gdLst>
                <a:ahLst/>
                <a:cxnLst>
                  <a:cxn ang="0">
                    <a:pos x="T0" y="T1"/>
                  </a:cxn>
                  <a:cxn ang="0">
                    <a:pos x="T2" y="T3"/>
                  </a:cxn>
                  <a:cxn ang="0">
                    <a:pos x="T4" y="T5"/>
                  </a:cxn>
                  <a:cxn ang="0">
                    <a:pos x="T6" y="T7"/>
                  </a:cxn>
                  <a:cxn ang="0">
                    <a:pos x="T8" y="T9"/>
                  </a:cxn>
                </a:cxnLst>
                <a:rect l="0" t="0" r="r" b="b"/>
                <a:pathLst>
                  <a:path w="41" h="96">
                    <a:moveTo>
                      <a:pt x="27" y="0"/>
                    </a:moveTo>
                    <a:cubicBezTo>
                      <a:pt x="27" y="0"/>
                      <a:pt x="24" y="2"/>
                      <a:pt x="20" y="9"/>
                    </a:cubicBezTo>
                    <a:cubicBezTo>
                      <a:pt x="15" y="16"/>
                      <a:pt x="0" y="53"/>
                      <a:pt x="3" y="73"/>
                    </a:cubicBezTo>
                    <a:cubicBezTo>
                      <a:pt x="7" y="96"/>
                      <a:pt x="38" y="78"/>
                      <a:pt x="40" y="75"/>
                    </a:cubicBezTo>
                    <a:cubicBezTo>
                      <a:pt x="41" y="71"/>
                      <a:pt x="41" y="0"/>
                      <a:pt x="27" y="0"/>
                    </a:cubicBez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9" name="Freeform 4889">
                <a:extLst>
                  <a:ext uri="{FF2B5EF4-FFF2-40B4-BE49-F238E27FC236}">
                    <a16:creationId xmlns:a16="http://schemas.microsoft.com/office/drawing/2014/main" id="{BE2925F7-AA92-C69D-4463-CC005B6F4C81}"/>
                  </a:ext>
                </a:extLst>
              </p:cNvPr>
              <p:cNvSpPr>
                <a:spLocks/>
              </p:cNvSpPr>
              <p:nvPr/>
            </p:nvSpPr>
            <p:spPr bwMode="auto">
              <a:xfrm>
                <a:off x="17683588" y="6246923"/>
                <a:ext cx="647669" cy="439497"/>
              </a:xfrm>
              <a:custGeom>
                <a:avLst/>
                <a:gdLst>
                  <a:gd name="T0" fmla="*/ 32 w 33"/>
                  <a:gd name="T1" fmla="*/ 11 h 22"/>
                  <a:gd name="T2" fmla="*/ 18 w 33"/>
                  <a:gd name="T3" fmla="*/ 1 h 22"/>
                  <a:gd name="T4" fmla="*/ 2 w 33"/>
                  <a:gd name="T5" fmla="*/ 7 h 22"/>
                  <a:gd name="T6" fmla="*/ 15 w 33"/>
                  <a:gd name="T7" fmla="*/ 6 h 22"/>
                  <a:gd name="T8" fmla="*/ 2 w 33"/>
                  <a:gd name="T9" fmla="*/ 15 h 22"/>
                  <a:gd name="T10" fmla="*/ 23 w 33"/>
                  <a:gd name="T11" fmla="*/ 20 h 22"/>
                  <a:gd name="T12" fmla="*/ 32 w 33"/>
                  <a:gd name="T13" fmla="*/ 11 h 22"/>
                </a:gdLst>
                <a:ahLst/>
                <a:cxnLst>
                  <a:cxn ang="0">
                    <a:pos x="T0" y="T1"/>
                  </a:cxn>
                  <a:cxn ang="0">
                    <a:pos x="T2" y="T3"/>
                  </a:cxn>
                  <a:cxn ang="0">
                    <a:pos x="T4" y="T5"/>
                  </a:cxn>
                  <a:cxn ang="0">
                    <a:pos x="T6" y="T7"/>
                  </a:cxn>
                  <a:cxn ang="0">
                    <a:pos x="T8" y="T9"/>
                  </a:cxn>
                  <a:cxn ang="0">
                    <a:pos x="T10" y="T11"/>
                  </a:cxn>
                  <a:cxn ang="0">
                    <a:pos x="T12" y="T13"/>
                  </a:cxn>
                </a:cxnLst>
                <a:rect l="0" t="0" r="r" b="b"/>
                <a:pathLst>
                  <a:path w="33" h="22">
                    <a:moveTo>
                      <a:pt x="32" y="11"/>
                    </a:moveTo>
                    <a:cubicBezTo>
                      <a:pt x="32" y="11"/>
                      <a:pt x="24" y="2"/>
                      <a:pt x="18" y="1"/>
                    </a:cubicBezTo>
                    <a:cubicBezTo>
                      <a:pt x="11" y="0"/>
                      <a:pt x="4" y="4"/>
                      <a:pt x="2" y="7"/>
                    </a:cubicBezTo>
                    <a:cubicBezTo>
                      <a:pt x="0" y="10"/>
                      <a:pt x="9" y="4"/>
                      <a:pt x="15" y="6"/>
                    </a:cubicBezTo>
                    <a:cubicBezTo>
                      <a:pt x="10" y="8"/>
                      <a:pt x="5" y="10"/>
                      <a:pt x="2" y="15"/>
                    </a:cubicBezTo>
                    <a:cubicBezTo>
                      <a:pt x="3" y="18"/>
                      <a:pt x="15" y="22"/>
                      <a:pt x="23" y="20"/>
                    </a:cubicBezTo>
                    <a:cubicBezTo>
                      <a:pt x="31" y="19"/>
                      <a:pt x="33" y="16"/>
                      <a:pt x="32" y="11"/>
                    </a:cubicBezTo>
                    <a:close/>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0" name="Freeform 4890">
                <a:extLst>
                  <a:ext uri="{FF2B5EF4-FFF2-40B4-BE49-F238E27FC236}">
                    <a16:creationId xmlns:a16="http://schemas.microsoft.com/office/drawing/2014/main" id="{7213A1BD-0DB5-222D-F72D-BAA36E9BEC5C}"/>
                  </a:ext>
                </a:extLst>
              </p:cNvPr>
              <p:cNvSpPr>
                <a:spLocks/>
              </p:cNvSpPr>
              <p:nvPr/>
            </p:nvSpPr>
            <p:spPr bwMode="auto">
              <a:xfrm>
                <a:off x="18123085" y="5475348"/>
                <a:ext cx="1850481" cy="1688567"/>
              </a:xfrm>
              <a:custGeom>
                <a:avLst/>
                <a:gdLst>
                  <a:gd name="T0" fmla="*/ 86 w 92"/>
                  <a:gd name="T1" fmla="*/ 74 h 84"/>
                  <a:gd name="T2" fmla="*/ 38 w 92"/>
                  <a:gd name="T3" fmla="*/ 78 h 84"/>
                  <a:gd name="T4" fmla="*/ 0 w 92"/>
                  <a:gd name="T5" fmla="*/ 66 h 84"/>
                  <a:gd name="T6" fmla="*/ 9 w 92"/>
                  <a:gd name="T7" fmla="*/ 48 h 84"/>
                  <a:gd name="T8" fmla="*/ 54 w 92"/>
                  <a:gd name="T9" fmla="*/ 53 h 84"/>
                  <a:gd name="T10" fmla="*/ 61 w 92"/>
                  <a:gd name="T11" fmla="*/ 53 h 84"/>
                  <a:gd name="T12" fmla="*/ 73 w 92"/>
                  <a:gd name="T13" fmla="*/ 0 h 84"/>
                  <a:gd name="T14" fmla="*/ 87 w 92"/>
                  <a:gd name="T15" fmla="*/ 21 h 84"/>
                  <a:gd name="T16" fmla="*/ 86 w 92"/>
                  <a:gd name="T17" fmla="*/ 7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2" h="84">
                    <a:moveTo>
                      <a:pt x="86" y="74"/>
                    </a:moveTo>
                    <a:cubicBezTo>
                      <a:pt x="83" y="80"/>
                      <a:pt x="65" y="84"/>
                      <a:pt x="38" y="78"/>
                    </a:cubicBezTo>
                    <a:cubicBezTo>
                      <a:pt x="27" y="76"/>
                      <a:pt x="14" y="72"/>
                      <a:pt x="0" y="66"/>
                    </a:cubicBezTo>
                    <a:cubicBezTo>
                      <a:pt x="6" y="54"/>
                      <a:pt x="9" y="48"/>
                      <a:pt x="9" y="48"/>
                    </a:cubicBezTo>
                    <a:cubicBezTo>
                      <a:pt x="54" y="53"/>
                      <a:pt x="54" y="53"/>
                      <a:pt x="54" y="53"/>
                    </a:cubicBezTo>
                    <a:cubicBezTo>
                      <a:pt x="61" y="53"/>
                      <a:pt x="61" y="53"/>
                      <a:pt x="61" y="53"/>
                    </a:cubicBezTo>
                    <a:cubicBezTo>
                      <a:pt x="61" y="53"/>
                      <a:pt x="62" y="1"/>
                      <a:pt x="73" y="0"/>
                    </a:cubicBezTo>
                    <a:cubicBezTo>
                      <a:pt x="73" y="0"/>
                      <a:pt x="82" y="4"/>
                      <a:pt x="87" y="21"/>
                    </a:cubicBezTo>
                    <a:cubicBezTo>
                      <a:pt x="92" y="40"/>
                      <a:pt x="91" y="65"/>
                      <a:pt x="86" y="74"/>
                    </a:cubicBez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1" name="Freeform 4891">
                <a:extLst>
                  <a:ext uri="{FF2B5EF4-FFF2-40B4-BE49-F238E27FC236}">
                    <a16:creationId xmlns:a16="http://schemas.microsoft.com/office/drawing/2014/main" id="{27FEBFFF-0DF9-B207-4493-2E75EB830388}"/>
                  </a:ext>
                </a:extLst>
              </p:cNvPr>
              <p:cNvSpPr>
                <a:spLocks/>
              </p:cNvSpPr>
              <p:nvPr/>
            </p:nvSpPr>
            <p:spPr bwMode="auto">
              <a:xfrm>
                <a:off x="18123085" y="6408836"/>
                <a:ext cx="1156553" cy="601402"/>
              </a:xfrm>
              <a:custGeom>
                <a:avLst/>
                <a:gdLst>
                  <a:gd name="T0" fmla="*/ 58 w 58"/>
                  <a:gd name="T1" fmla="*/ 20 h 30"/>
                  <a:gd name="T2" fmla="*/ 38 w 58"/>
                  <a:gd name="T3" fmla="*/ 30 h 30"/>
                  <a:gd name="T4" fmla="*/ 0 w 58"/>
                  <a:gd name="T5" fmla="*/ 18 h 30"/>
                  <a:gd name="T6" fmla="*/ 9 w 58"/>
                  <a:gd name="T7" fmla="*/ 0 h 30"/>
                  <a:gd name="T8" fmla="*/ 54 w 58"/>
                  <a:gd name="T9" fmla="*/ 5 h 30"/>
                  <a:gd name="T10" fmla="*/ 58 w 58"/>
                  <a:gd name="T11" fmla="*/ 20 h 30"/>
                </a:gdLst>
                <a:ahLst/>
                <a:cxnLst>
                  <a:cxn ang="0">
                    <a:pos x="T0" y="T1"/>
                  </a:cxn>
                  <a:cxn ang="0">
                    <a:pos x="T2" y="T3"/>
                  </a:cxn>
                  <a:cxn ang="0">
                    <a:pos x="T4" y="T5"/>
                  </a:cxn>
                  <a:cxn ang="0">
                    <a:pos x="T6" y="T7"/>
                  </a:cxn>
                  <a:cxn ang="0">
                    <a:pos x="T8" y="T9"/>
                  </a:cxn>
                  <a:cxn ang="0">
                    <a:pos x="T10" y="T11"/>
                  </a:cxn>
                </a:cxnLst>
                <a:rect l="0" t="0" r="r" b="b"/>
                <a:pathLst>
                  <a:path w="58" h="30">
                    <a:moveTo>
                      <a:pt x="58" y="20"/>
                    </a:moveTo>
                    <a:cubicBezTo>
                      <a:pt x="55" y="23"/>
                      <a:pt x="45" y="28"/>
                      <a:pt x="38" y="30"/>
                    </a:cubicBezTo>
                    <a:cubicBezTo>
                      <a:pt x="27" y="28"/>
                      <a:pt x="14" y="24"/>
                      <a:pt x="0" y="18"/>
                    </a:cubicBezTo>
                    <a:cubicBezTo>
                      <a:pt x="6" y="6"/>
                      <a:pt x="9" y="0"/>
                      <a:pt x="9" y="0"/>
                    </a:cubicBezTo>
                    <a:cubicBezTo>
                      <a:pt x="54" y="5"/>
                      <a:pt x="54" y="5"/>
                      <a:pt x="54" y="5"/>
                    </a:cubicBezTo>
                    <a:cubicBezTo>
                      <a:pt x="56" y="10"/>
                      <a:pt x="57" y="16"/>
                      <a:pt x="58" y="20"/>
                    </a:cubicBezTo>
                    <a:close/>
                  </a:path>
                </a:pathLst>
              </a:custGeom>
              <a:solidFill>
                <a:schemeClr val="accent4">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2" name="Freeform 4892">
                <a:extLst>
                  <a:ext uri="{FF2B5EF4-FFF2-40B4-BE49-F238E27FC236}">
                    <a16:creationId xmlns:a16="http://schemas.microsoft.com/office/drawing/2014/main" id="{05EA39D8-4838-35BA-6EC9-DFABCEC86714}"/>
                  </a:ext>
                </a:extLst>
              </p:cNvPr>
              <p:cNvSpPr>
                <a:spLocks/>
              </p:cNvSpPr>
              <p:nvPr/>
            </p:nvSpPr>
            <p:spPr bwMode="auto">
              <a:xfrm>
                <a:off x="18955804" y="6246923"/>
                <a:ext cx="601402" cy="393230"/>
              </a:xfrm>
              <a:custGeom>
                <a:avLst/>
                <a:gdLst>
                  <a:gd name="T0" fmla="*/ 0 w 30"/>
                  <a:gd name="T1" fmla="*/ 8 h 20"/>
                  <a:gd name="T2" fmla="*/ 18 w 30"/>
                  <a:gd name="T3" fmla="*/ 0 h 20"/>
                  <a:gd name="T4" fmla="*/ 28 w 30"/>
                  <a:gd name="T5" fmla="*/ 13 h 20"/>
                  <a:gd name="T6" fmla="*/ 4 w 30"/>
                  <a:gd name="T7" fmla="*/ 20 h 20"/>
                  <a:gd name="T8" fmla="*/ 0 w 30"/>
                  <a:gd name="T9" fmla="*/ 8 h 20"/>
                </a:gdLst>
                <a:ahLst/>
                <a:cxnLst>
                  <a:cxn ang="0">
                    <a:pos x="T0" y="T1"/>
                  </a:cxn>
                  <a:cxn ang="0">
                    <a:pos x="T2" y="T3"/>
                  </a:cxn>
                  <a:cxn ang="0">
                    <a:pos x="T4" y="T5"/>
                  </a:cxn>
                  <a:cxn ang="0">
                    <a:pos x="T6" y="T7"/>
                  </a:cxn>
                  <a:cxn ang="0">
                    <a:pos x="T8" y="T9"/>
                  </a:cxn>
                </a:cxnLst>
                <a:rect l="0" t="0" r="r" b="b"/>
                <a:pathLst>
                  <a:path w="30" h="20">
                    <a:moveTo>
                      <a:pt x="0" y="8"/>
                    </a:moveTo>
                    <a:cubicBezTo>
                      <a:pt x="0" y="8"/>
                      <a:pt x="12" y="0"/>
                      <a:pt x="18" y="0"/>
                    </a:cubicBezTo>
                    <a:cubicBezTo>
                      <a:pt x="27" y="2"/>
                      <a:pt x="30" y="10"/>
                      <a:pt x="28" y="13"/>
                    </a:cubicBezTo>
                    <a:cubicBezTo>
                      <a:pt x="28" y="15"/>
                      <a:pt x="4" y="20"/>
                      <a:pt x="4" y="20"/>
                    </a:cubicBezTo>
                    <a:lnTo>
                      <a:pt x="0" y="8"/>
                    </a:lnTo>
                    <a:close/>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 name="Freeform 4893">
                <a:extLst>
                  <a:ext uri="{FF2B5EF4-FFF2-40B4-BE49-F238E27FC236}">
                    <a16:creationId xmlns:a16="http://schemas.microsoft.com/office/drawing/2014/main" id="{3D9BC973-7D41-A602-9FE0-907390882AFB}"/>
                  </a:ext>
                </a:extLst>
              </p:cNvPr>
              <p:cNvSpPr>
                <a:spLocks/>
              </p:cNvSpPr>
              <p:nvPr/>
            </p:nvSpPr>
            <p:spPr bwMode="auto">
              <a:xfrm>
                <a:off x="17406021" y="6246923"/>
                <a:ext cx="1757956" cy="925236"/>
              </a:xfrm>
              <a:custGeom>
                <a:avLst/>
                <a:gdLst>
                  <a:gd name="T0" fmla="*/ 12 w 88"/>
                  <a:gd name="T1" fmla="*/ 16 h 45"/>
                  <a:gd name="T2" fmla="*/ 1 w 88"/>
                  <a:gd name="T3" fmla="*/ 33 h 45"/>
                  <a:gd name="T4" fmla="*/ 20 w 88"/>
                  <a:gd name="T5" fmla="*/ 44 h 45"/>
                  <a:gd name="T6" fmla="*/ 88 w 88"/>
                  <a:gd name="T7" fmla="*/ 22 h 45"/>
                  <a:gd name="T8" fmla="*/ 79 w 88"/>
                  <a:gd name="T9" fmla="*/ 0 h 45"/>
                  <a:gd name="T10" fmla="*/ 12 w 88"/>
                  <a:gd name="T11" fmla="*/ 16 h 45"/>
                </a:gdLst>
                <a:ahLst/>
                <a:cxnLst>
                  <a:cxn ang="0">
                    <a:pos x="T0" y="T1"/>
                  </a:cxn>
                  <a:cxn ang="0">
                    <a:pos x="T2" y="T3"/>
                  </a:cxn>
                  <a:cxn ang="0">
                    <a:pos x="T4" y="T5"/>
                  </a:cxn>
                  <a:cxn ang="0">
                    <a:pos x="T6" y="T7"/>
                  </a:cxn>
                  <a:cxn ang="0">
                    <a:pos x="T8" y="T9"/>
                  </a:cxn>
                  <a:cxn ang="0">
                    <a:pos x="T10" y="T11"/>
                  </a:cxn>
                </a:cxnLst>
                <a:rect l="0" t="0" r="r" b="b"/>
                <a:pathLst>
                  <a:path w="88" h="45">
                    <a:moveTo>
                      <a:pt x="12" y="16"/>
                    </a:moveTo>
                    <a:cubicBezTo>
                      <a:pt x="4" y="20"/>
                      <a:pt x="0" y="24"/>
                      <a:pt x="1" y="33"/>
                    </a:cubicBezTo>
                    <a:cubicBezTo>
                      <a:pt x="1" y="41"/>
                      <a:pt x="11" y="45"/>
                      <a:pt x="20" y="44"/>
                    </a:cubicBezTo>
                    <a:cubicBezTo>
                      <a:pt x="29" y="43"/>
                      <a:pt x="88" y="22"/>
                      <a:pt x="88" y="22"/>
                    </a:cubicBezTo>
                    <a:cubicBezTo>
                      <a:pt x="79" y="0"/>
                      <a:pt x="79" y="0"/>
                      <a:pt x="79" y="0"/>
                    </a:cubicBezTo>
                    <a:cubicBezTo>
                      <a:pt x="79" y="0"/>
                      <a:pt x="25" y="10"/>
                      <a:pt x="12" y="16"/>
                    </a:cubicBez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84" name="Group 83">
              <a:extLst>
                <a:ext uri="{FF2B5EF4-FFF2-40B4-BE49-F238E27FC236}">
                  <a16:creationId xmlns:a16="http://schemas.microsoft.com/office/drawing/2014/main" id="{AF609CE1-0316-93AD-6828-6BD5AB1165BF}"/>
                </a:ext>
              </a:extLst>
            </p:cNvPr>
            <p:cNvGrpSpPr/>
            <p:nvPr/>
          </p:nvGrpSpPr>
          <p:grpSpPr>
            <a:xfrm>
              <a:off x="4867343" y="676605"/>
              <a:ext cx="4067487" cy="4800280"/>
              <a:chOff x="1803696" y="1810576"/>
              <a:chExt cx="2482763" cy="2930057"/>
            </a:xfrm>
          </p:grpSpPr>
          <p:grpSp>
            <p:nvGrpSpPr>
              <p:cNvPr id="85" name="Group 84">
                <a:extLst>
                  <a:ext uri="{FF2B5EF4-FFF2-40B4-BE49-F238E27FC236}">
                    <a16:creationId xmlns:a16="http://schemas.microsoft.com/office/drawing/2014/main" id="{44922733-34C4-D6BB-E1FB-9576AF8F536F}"/>
                  </a:ext>
                </a:extLst>
              </p:cNvPr>
              <p:cNvGrpSpPr/>
              <p:nvPr/>
            </p:nvGrpSpPr>
            <p:grpSpPr>
              <a:xfrm>
                <a:off x="1803696" y="1810576"/>
                <a:ext cx="2482763" cy="2930057"/>
                <a:chOff x="142953" y="934202"/>
                <a:chExt cx="1561324" cy="1842612"/>
              </a:xfrm>
            </p:grpSpPr>
            <p:sp>
              <p:nvSpPr>
                <p:cNvPr id="87" name="Freeform 115">
                  <a:extLst>
                    <a:ext uri="{FF2B5EF4-FFF2-40B4-BE49-F238E27FC236}">
                      <a16:creationId xmlns:a16="http://schemas.microsoft.com/office/drawing/2014/main" id="{8A15DCA6-002A-6850-DDC5-294A1B28BCD6}"/>
                    </a:ext>
                  </a:extLst>
                </p:cNvPr>
                <p:cNvSpPr>
                  <a:spLocks/>
                </p:cNvSpPr>
                <p:nvPr/>
              </p:nvSpPr>
              <p:spPr bwMode="auto">
                <a:xfrm>
                  <a:off x="142953" y="1880972"/>
                  <a:ext cx="345543" cy="473521"/>
                </a:xfrm>
                <a:custGeom>
                  <a:avLst/>
                  <a:gdLst>
                    <a:gd name="T0" fmla="*/ 2 w 32"/>
                    <a:gd name="T1" fmla="*/ 19 h 44"/>
                    <a:gd name="T2" fmla="*/ 20 w 32"/>
                    <a:gd name="T3" fmla="*/ 40 h 44"/>
                    <a:gd name="T4" fmla="*/ 31 w 32"/>
                    <a:gd name="T5" fmla="*/ 20 h 44"/>
                    <a:gd name="T6" fmla="*/ 15 w 32"/>
                    <a:gd name="T7" fmla="*/ 2 h 44"/>
                    <a:gd name="T8" fmla="*/ 2 w 32"/>
                    <a:gd name="T9" fmla="*/ 19 h 44"/>
                  </a:gdLst>
                  <a:ahLst/>
                  <a:cxnLst>
                    <a:cxn ang="0">
                      <a:pos x="T0" y="T1"/>
                    </a:cxn>
                    <a:cxn ang="0">
                      <a:pos x="T2" y="T3"/>
                    </a:cxn>
                    <a:cxn ang="0">
                      <a:pos x="T4" y="T5"/>
                    </a:cxn>
                    <a:cxn ang="0">
                      <a:pos x="T6" y="T7"/>
                    </a:cxn>
                    <a:cxn ang="0">
                      <a:pos x="T8" y="T9"/>
                    </a:cxn>
                  </a:cxnLst>
                  <a:rect l="0" t="0" r="r" b="b"/>
                  <a:pathLst>
                    <a:path w="32" h="44">
                      <a:moveTo>
                        <a:pt x="2" y="19"/>
                      </a:moveTo>
                      <a:cubicBezTo>
                        <a:pt x="3" y="30"/>
                        <a:pt x="12" y="44"/>
                        <a:pt x="20" y="40"/>
                      </a:cubicBezTo>
                      <a:cubicBezTo>
                        <a:pt x="27" y="37"/>
                        <a:pt x="32" y="31"/>
                        <a:pt x="31" y="20"/>
                      </a:cubicBezTo>
                      <a:cubicBezTo>
                        <a:pt x="29" y="9"/>
                        <a:pt x="23" y="4"/>
                        <a:pt x="15" y="2"/>
                      </a:cubicBezTo>
                      <a:cubicBezTo>
                        <a:pt x="5" y="0"/>
                        <a:pt x="0" y="8"/>
                        <a:pt x="2" y="19"/>
                      </a:cubicBezTo>
                    </a:path>
                  </a:pathLst>
                </a:custGeom>
                <a:solidFill>
                  <a:srgbClr val="ED90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88" name="Freeform 116">
                  <a:extLst>
                    <a:ext uri="{FF2B5EF4-FFF2-40B4-BE49-F238E27FC236}">
                      <a16:creationId xmlns:a16="http://schemas.microsoft.com/office/drawing/2014/main" id="{3797888A-8F7F-ACFE-B895-1E8B094D1FEC}"/>
                    </a:ext>
                  </a:extLst>
                </p:cNvPr>
                <p:cNvSpPr>
                  <a:spLocks/>
                </p:cNvSpPr>
                <p:nvPr/>
              </p:nvSpPr>
              <p:spPr bwMode="auto">
                <a:xfrm>
                  <a:off x="194144" y="1880972"/>
                  <a:ext cx="140780" cy="102382"/>
                </a:xfrm>
                <a:custGeom>
                  <a:avLst/>
                  <a:gdLst>
                    <a:gd name="T0" fmla="*/ 0 w 14"/>
                    <a:gd name="T1" fmla="*/ 5 h 9"/>
                    <a:gd name="T2" fmla="*/ 14 w 14"/>
                    <a:gd name="T3" fmla="*/ 9 h 9"/>
                    <a:gd name="T4" fmla="*/ 13 w 14"/>
                    <a:gd name="T5" fmla="*/ 2 h 9"/>
                    <a:gd name="T6" fmla="*/ 7 w 14"/>
                    <a:gd name="T7" fmla="*/ 1 h 9"/>
                    <a:gd name="T8" fmla="*/ 0 w 14"/>
                    <a:gd name="T9" fmla="*/ 5 h 9"/>
                  </a:gdLst>
                  <a:ahLst/>
                  <a:cxnLst>
                    <a:cxn ang="0">
                      <a:pos x="T0" y="T1"/>
                    </a:cxn>
                    <a:cxn ang="0">
                      <a:pos x="T2" y="T3"/>
                    </a:cxn>
                    <a:cxn ang="0">
                      <a:pos x="T4" y="T5"/>
                    </a:cxn>
                    <a:cxn ang="0">
                      <a:pos x="T6" y="T7"/>
                    </a:cxn>
                    <a:cxn ang="0">
                      <a:pos x="T8" y="T9"/>
                    </a:cxn>
                  </a:cxnLst>
                  <a:rect l="0" t="0" r="r" b="b"/>
                  <a:pathLst>
                    <a:path w="14" h="9">
                      <a:moveTo>
                        <a:pt x="0" y="5"/>
                      </a:moveTo>
                      <a:cubicBezTo>
                        <a:pt x="2" y="2"/>
                        <a:pt x="12" y="1"/>
                        <a:pt x="14" y="9"/>
                      </a:cubicBezTo>
                      <a:cubicBezTo>
                        <a:pt x="13" y="2"/>
                        <a:pt x="13" y="2"/>
                        <a:pt x="13" y="2"/>
                      </a:cubicBezTo>
                      <a:cubicBezTo>
                        <a:pt x="13" y="2"/>
                        <a:pt x="10" y="0"/>
                        <a:pt x="7" y="1"/>
                      </a:cubicBezTo>
                      <a:cubicBezTo>
                        <a:pt x="2" y="2"/>
                        <a:pt x="0" y="5"/>
                        <a:pt x="0" y="5"/>
                      </a:cubicBezTo>
                      <a:close/>
                    </a:path>
                  </a:pathLst>
                </a:custGeom>
                <a:solidFill>
                  <a:srgbClr val="FCBB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89" name="Freeform 117">
                  <a:extLst>
                    <a:ext uri="{FF2B5EF4-FFF2-40B4-BE49-F238E27FC236}">
                      <a16:creationId xmlns:a16="http://schemas.microsoft.com/office/drawing/2014/main" id="{81D933AA-49F2-52C6-84BD-C0179A22B9D4}"/>
                    </a:ext>
                  </a:extLst>
                </p:cNvPr>
                <p:cNvSpPr>
                  <a:spLocks/>
                </p:cNvSpPr>
                <p:nvPr/>
              </p:nvSpPr>
              <p:spPr bwMode="auto">
                <a:xfrm>
                  <a:off x="1358734" y="1880972"/>
                  <a:ext cx="345543" cy="473521"/>
                </a:xfrm>
                <a:custGeom>
                  <a:avLst/>
                  <a:gdLst>
                    <a:gd name="T0" fmla="*/ 30 w 32"/>
                    <a:gd name="T1" fmla="*/ 19 h 44"/>
                    <a:gd name="T2" fmla="*/ 12 w 32"/>
                    <a:gd name="T3" fmla="*/ 40 h 44"/>
                    <a:gd name="T4" fmla="*/ 2 w 32"/>
                    <a:gd name="T5" fmla="*/ 20 h 44"/>
                    <a:gd name="T6" fmla="*/ 18 w 32"/>
                    <a:gd name="T7" fmla="*/ 2 h 44"/>
                    <a:gd name="T8" fmla="*/ 30 w 32"/>
                    <a:gd name="T9" fmla="*/ 19 h 44"/>
                  </a:gdLst>
                  <a:ahLst/>
                  <a:cxnLst>
                    <a:cxn ang="0">
                      <a:pos x="T0" y="T1"/>
                    </a:cxn>
                    <a:cxn ang="0">
                      <a:pos x="T2" y="T3"/>
                    </a:cxn>
                    <a:cxn ang="0">
                      <a:pos x="T4" y="T5"/>
                    </a:cxn>
                    <a:cxn ang="0">
                      <a:pos x="T6" y="T7"/>
                    </a:cxn>
                    <a:cxn ang="0">
                      <a:pos x="T8" y="T9"/>
                    </a:cxn>
                  </a:cxnLst>
                  <a:rect l="0" t="0" r="r" b="b"/>
                  <a:pathLst>
                    <a:path w="32" h="44">
                      <a:moveTo>
                        <a:pt x="30" y="19"/>
                      </a:moveTo>
                      <a:cubicBezTo>
                        <a:pt x="29" y="30"/>
                        <a:pt x="20" y="44"/>
                        <a:pt x="12" y="40"/>
                      </a:cubicBezTo>
                      <a:cubicBezTo>
                        <a:pt x="6" y="37"/>
                        <a:pt x="0" y="31"/>
                        <a:pt x="2" y="20"/>
                      </a:cubicBezTo>
                      <a:cubicBezTo>
                        <a:pt x="3" y="9"/>
                        <a:pt x="9" y="4"/>
                        <a:pt x="18" y="2"/>
                      </a:cubicBezTo>
                      <a:cubicBezTo>
                        <a:pt x="27" y="0"/>
                        <a:pt x="32" y="8"/>
                        <a:pt x="30" y="19"/>
                      </a:cubicBezTo>
                    </a:path>
                  </a:pathLst>
                </a:custGeom>
                <a:solidFill>
                  <a:srgbClr val="ED90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90" name="Freeform 118">
                  <a:extLst>
                    <a:ext uri="{FF2B5EF4-FFF2-40B4-BE49-F238E27FC236}">
                      <a16:creationId xmlns:a16="http://schemas.microsoft.com/office/drawing/2014/main" id="{21084BC8-68F5-A849-DF2A-A2CC9C67B476}"/>
                    </a:ext>
                  </a:extLst>
                </p:cNvPr>
                <p:cNvSpPr>
                  <a:spLocks/>
                </p:cNvSpPr>
                <p:nvPr/>
              </p:nvSpPr>
              <p:spPr bwMode="auto">
                <a:xfrm>
                  <a:off x="1512307" y="1880972"/>
                  <a:ext cx="153573" cy="102382"/>
                </a:xfrm>
                <a:custGeom>
                  <a:avLst/>
                  <a:gdLst>
                    <a:gd name="T0" fmla="*/ 14 w 14"/>
                    <a:gd name="T1" fmla="*/ 5 h 9"/>
                    <a:gd name="T2" fmla="*/ 0 w 14"/>
                    <a:gd name="T3" fmla="*/ 9 h 9"/>
                    <a:gd name="T4" fmla="*/ 1 w 14"/>
                    <a:gd name="T5" fmla="*/ 2 h 9"/>
                    <a:gd name="T6" fmla="*/ 7 w 14"/>
                    <a:gd name="T7" fmla="*/ 1 h 9"/>
                    <a:gd name="T8" fmla="*/ 14 w 14"/>
                    <a:gd name="T9" fmla="*/ 5 h 9"/>
                  </a:gdLst>
                  <a:ahLst/>
                  <a:cxnLst>
                    <a:cxn ang="0">
                      <a:pos x="T0" y="T1"/>
                    </a:cxn>
                    <a:cxn ang="0">
                      <a:pos x="T2" y="T3"/>
                    </a:cxn>
                    <a:cxn ang="0">
                      <a:pos x="T4" y="T5"/>
                    </a:cxn>
                    <a:cxn ang="0">
                      <a:pos x="T6" y="T7"/>
                    </a:cxn>
                    <a:cxn ang="0">
                      <a:pos x="T8" y="T9"/>
                    </a:cxn>
                  </a:cxnLst>
                  <a:rect l="0" t="0" r="r" b="b"/>
                  <a:pathLst>
                    <a:path w="14" h="9">
                      <a:moveTo>
                        <a:pt x="14" y="5"/>
                      </a:moveTo>
                      <a:cubicBezTo>
                        <a:pt x="12" y="2"/>
                        <a:pt x="3" y="1"/>
                        <a:pt x="0" y="9"/>
                      </a:cubicBezTo>
                      <a:cubicBezTo>
                        <a:pt x="1" y="2"/>
                        <a:pt x="1" y="2"/>
                        <a:pt x="1" y="2"/>
                      </a:cubicBezTo>
                      <a:cubicBezTo>
                        <a:pt x="1" y="2"/>
                        <a:pt x="4" y="0"/>
                        <a:pt x="7" y="1"/>
                      </a:cubicBezTo>
                      <a:cubicBezTo>
                        <a:pt x="12" y="2"/>
                        <a:pt x="14" y="5"/>
                        <a:pt x="14" y="5"/>
                      </a:cubicBezTo>
                      <a:close/>
                    </a:path>
                  </a:pathLst>
                </a:custGeom>
                <a:solidFill>
                  <a:srgbClr val="FCBB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91" name="Freeform 119">
                  <a:extLst>
                    <a:ext uri="{FF2B5EF4-FFF2-40B4-BE49-F238E27FC236}">
                      <a16:creationId xmlns:a16="http://schemas.microsoft.com/office/drawing/2014/main" id="{8BDDACDF-A91F-B7AA-503A-E8F704373FFE}"/>
                    </a:ext>
                  </a:extLst>
                </p:cNvPr>
                <p:cNvSpPr>
                  <a:spLocks/>
                </p:cNvSpPr>
                <p:nvPr/>
              </p:nvSpPr>
              <p:spPr bwMode="auto">
                <a:xfrm>
                  <a:off x="334915" y="1113108"/>
                  <a:ext cx="1190194" cy="1241385"/>
                </a:xfrm>
                <a:custGeom>
                  <a:avLst/>
                  <a:gdLst>
                    <a:gd name="T0" fmla="*/ 56 w 111"/>
                    <a:gd name="T1" fmla="*/ 0 h 115"/>
                    <a:gd name="T2" fmla="*/ 111 w 111"/>
                    <a:gd name="T3" fmla="*/ 60 h 115"/>
                    <a:gd name="T4" fmla="*/ 56 w 111"/>
                    <a:gd name="T5" fmla="*/ 115 h 115"/>
                    <a:gd name="T6" fmla="*/ 0 w 111"/>
                    <a:gd name="T7" fmla="*/ 60 h 115"/>
                    <a:gd name="T8" fmla="*/ 56 w 111"/>
                    <a:gd name="T9" fmla="*/ 0 h 115"/>
                  </a:gdLst>
                  <a:ahLst/>
                  <a:cxnLst>
                    <a:cxn ang="0">
                      <a:pos x="T0" y="T1"/>
                    </a:cxn>
                    <a:cxn ang="0">
                      <a:pos x="T2" y="T3"/>
                    </a:cxn>
                    <a:cxn ang="0">
                      <a:pos x="T4" y="T5"/>
                    </a:cxn>
                    <a:cxn ang="0">
                      <a:pos x="T6" y="T7"/>
                    </a:cxn>
                    <a:cxn ang="0">
                      <a:pos x="T8" y="T9"/>
                    </a:cxn>
                  </a:cxnLst>
                  <a:rect l="0" t="0" r="r" b="b"/>
                  <a:pathLst>
                    <a:path w="111" h="115">
                      <a:moveTo>
                        <a:pt x="56" y="0"/>
                      </a:moveTo>
                      <a:cubicBezTo>
                        <a:pt x="86" y="0"/>
                        <a:pt x="111" y="19"/>
                        <a:pt x="111" y="60"/>
                      </a:cubicBezTo>
                      <a:cubicBezTo>
                        <a:pt x="111" y="90"/>
                        <a:pt x="86" y="115"/>
                        <a:pt x="56" y="115"/>
                      </a:cubicBezTo>
                      <a:cubicBezTo>
                        <a:pt x="25" y="115"/>
                        <a:pt x="0" y="90"/>
                        <a:pt x="0" y="60"/>
                      </a:cubicBezTo>
                      <a:cubicBezTo>
                        <a:pt x="0" y="20"/>
                        <a:pt x="25" y="0"/>
                        <a:pt x="56" y="0"/>
                      </a:cubicBezTo>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92" name="Freeform 120">
                  <a:extLst>
                    <a:ext uri="{FF2B5EF4-FFF2-40B4-BE49-F238E27FC236}">
                      <a16:creationId xmlns:a16="http://schemas.microsoft.com/office/drawing/2014/main" id="{5ECF850B-FB67-7063-3052-52EAE1549D58}"/>
                    </a:ext>
                  </a:extLst>
                </p:cNvPr>
                <p:cNvSpPr>
                  <a:spLocks/>
                </p:cNvSpPr>
                <p:nvPr/>
              </p:nvSpPr>
              <p:spPr bwMode="auto">
                <a:xfrm>
                  <a:off x="360511" y="1484238"/>
                  <a:ext cx="1151797" cy="1292576"/>
                </a:xfrm>
                <a:custGeom>
                  <a:avLst/>
                  <a:gdLst>
                    <a:gd name="T0" fmla="*/ 107 w 107"/>
                    <a:gd name="T1" fmla="*/ 53 h 120"/>
                    <a:gd name="T2" fmla="*/ 53 w 107"/>
                    <a:gd name="T3" fmla="*/ 120 h 120"/>
                    <a:gd name="T4" fmla="*/ 0 w 107"/>
                    <a:gd name="T5" fmla="*/ 53 h 120"/>
                    <a:gd name="T6" fmla="*/ 53 w 107"/>
                    <a:gd name="T7" fmla="*/ 0 h 120"/>
                    <a:gd name="T8" fmla="*/ 107 w 107"/>
                    <a:gd name="T9" fmla="*/ 53 h 120"/>
                  </a:gdLst>
                  <a:ahLst/>
                  <a:cxnLst>
                    <a:cxn ang="0">
                      <a:pos x="T0" y="T1"/>
                    </a:cxn>
                    <a:cxn ang="0">
                      <a:pos x="T2" y="T3"/>
                    </a:cxn>
                    <a:cxn ang="0">
                      <a:pos x="T4" y="T5"/>
                    </a:cxn>
                    <a:cxn ang="0">
                      <a:pos x="T6" y="T7"/>
                    </a:cxn>
                    <a:cxn ang="0">
                      <a:pos x="T8" y="T9"/>
                    </a:cxn>
                  </a:cxnLst>
                  <a:rect l="0" t="0" r="r" b="b"/>
                  <a:pathLst>
                    <a:path w="107" h="120">
                      <a:moveTo>
                        <a:pt x="107" y="53"/>
                      </a:moveTo>
                      <a:cubicBezTo>
                        <a:pt x="107" y="83"/>
                        <a:pt x="88" y="120"/>
                        <a:pt x="53" y="120"/>
                      </a:cubicBezTo>
                      <a:cubicBezTo>
                        <a:pt x="17" y="120"/>
                        <a:pt x="0" y="83"/>
                        <a:pt x="0" y="53"/>
                      </a:cubicBezTo>
                      <a:cubicBezTo>
                        <a:pt x="0" y="24"/>
                        <a:pt x="24" y="0"/>
                        <a:pt x="53" y="0"/>
                      </a:cubicBezTo>
                      <a:cubicBezTo>
                        <a:pt x="83" y="0"/>
                        <a:pt x="107" y="24"/>
                        <a:pt x="107" y="53"/>
                      </a:cubicBezTo>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93" name="Freeform 123">
                  <a:extLst>
                    <a:ext uri="{FF2B5EF4-FFF2-40B4-BE49-F238E27FC236}">
                      <a16:creationId xmlns:a16="http://schemas.microsoft.com/office/drawing/2014/main" id="{E2E9EC52-AD34-A921-8FD6-C917682A9BD9}"/>
                    </a:ext>
                  </a:extLst>
                </p:cNvPr>
                <p:cNvSpPr>
                  <a:spLocks/>
                </p:cNvSpPr>
                <p:nvPr/>
              </p:nvSpPr>
              <p:spPr bwMode="auto">
                <a:xfrm>
                  <a:off x="514083" y="1740193"/>
                  <a:ext cx="243161" cy="89588"/>
                </a:xfrm>
                <a:custGeom>
                  <a:avLst/>
                  <a:gdLst>
                    <a:gd name="T0" fmla="*/ 15 w 23"/>
                    <a:gd name="T1" fmla="*/ 0 h 8"/>
                    <a:gd name="T2" fmla="*/ 0 w 23"/>
                    <a:gd name="T3" fmla="*/ 7 h 8"/>
                    <a:gd name="T4" fmla="*/ 0 w 23"/>
                    <a:gd name="T5" fmla="*/ 8 h 8"/>
                    <a:gd name="T6" fmla="*/ 5 w 23"/>
                    <a:gd name="T7" fmla="*/ 8 h 8"/>
                    <a:gd name="T8" fmla="*/ 15 w 23"/>
                    <a:gd name="T9" fmla="*/ 4 h 8"/>
                    <a:gd name="T10" fmla="*/ 19 w 23"/>
                    <a:gd name="T11" fmla="*/ 5 h 8"/>
                    <a:gd name="T12" fmla="*/ 20 w 23"/>
                    <a:gd name="T13" fmla="*/ 5 h 8"/>
                    <a:gd name="T14" fmla="*/ 22 w 23"/>
                    <a:gd name="T15" fmla="*/ 5 h 8"/>
                    <a:gd name="T16" fmla="*/ 22 w 23"/>
                    <a:gd name="T17" fmla="*/ 4 h 8"/>
                    <a:gd name="T18" fmla="*/ 22 w 23"/>
                    <a:gd name="T19" fmla="*/ 2 h 8"/>
                    <a:gd name="T20" fmla="*/ 22 w 23"/>
                    <a:gd name="T21" fmla="*/ 2 h 8"/>
                    <a:gd name="T22" fmla="*/ 22 w 23"/>
                    <a:gd name="T23" fmla="*/ 2 h 8"/>
                    <a:gd name="T24" fmla="*/ 22 w 23"/>
                    <a:gd name="T25" fmla="*/ 1 h 8"/>
                    <a:gd name="T26" fmla="*/ 22 w 23"/>
                    <a:gd name="T27" fmla="*/ 1 h 8"/>
                    <a:gd name="T28" fmla="*/ 22 w 23"/>
                    <a:gd name="T29" fmla="*/ 1 h 8"/>
                    <a:gd name="T30" fmla="*/ 21 w 23"/>
                    <a:gd name="T31" fmla="*/ 1 h 8"/>
                    <a:gd name="T32" fmla="*/ 15 w 23"/>
                    <a:gd name="T33"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8">
                      <a:moveTo>
                        <a:pt x="15" y="0"/>
                      </a:moveTo>
                      <a:cubicBezTo>
                        <a:pt x="8" y="0"/>
                        <a:pt x="2" y="4"/>
                        <a:pt x="0" y="7"/>
                      </a:cubicBezTo>
                      <a:cubicBezTo>
                        <a:pt x="0" y="8"/>
                        <a:pt x="0" y="8"/>
                        <a:pt x="0" y="8"/>
                      </a:cubicBezTo>
                      <a:cubicBezTo>
                        <a:pt x="1" y="8"/>
                        <a:pt x="3" y="8"/>
                        <a:pt x="5" y="8"/>
                      </a:cubicBezTo>
                      <a:cubicBezTo>
                        <a:pt x="7" y="7"/>
                        <a:pt x="10" y="4"/>
                        <a:pt x="15" y="4"/>
                      </a:cubicBezTo>
                      <a:cubicBezTo>
                        <a:pt x="16" y="4"/>
                        <a:pt x="18" y="4"/>
                        <a:pt x="19" y="5"/>
                      </a:cubicBezTo>
                      <a:cubicBezTo>
                        <a:pt x="20" y="5"/>
                        <a:pt x="20" y="5"/>
                        <a:pt x="20" y="5"/>
                      </a:cubicBezTo>
                      <a:cubicBezTo>
                        <a:pt x="21" y="5"/>
                        <a:pt x="21" y="5"/>
                        <a:pt x="22" y="5"/>
                      </a:cubicBezTo>
                      <a:cubicBezTo>
                        <a:pt x="22" y="5"/>
                        <a:pt x="22" y="4"/>
                        <a:pt x="22" y="4"/>
                      </a:cubicBezTo>
                      <a:cubicBezTo>
                        <a:pt x="23" y="3"/>
                        <a:pt x="23" y="2"/>
                        <a:pt x="22" y="2"/>
                      </a:cubicBezTo>
                      <a:cubicBezTo>
                        <a:pt x="22" y="2"/>
                        <a:pt x="22" y="2"/>
                        <a:pt x="22" y="2"/>
                      </a:cubicBezTo>
                      <a:cubicBezTo>
                        <a:pt x="22" y="2"/>
                        <a:pt x="22" y="2"/>
                        <a:pt x="22" y="2"/>
                      </a:cubicBezTo>
                      <a:cubicBezTo>
                        <a:pt x="22" y="1"/>
                        <a:pt x="22" y="1"/>
                        <a:pt x="22" y="1"/>
                      </a:cubicBezTo>
                      <a:cubicBezTo>
                        <a:pt x="22" y="1"/>
                        <a:pt x="22" y="1"/>
                        <a:pt x="22" y="1"/>
                      </a:cubicBezTo>
                      <a:cubicBezTo>
                        <a:pt x="22" y="1"/>
                        <a:pt x="22" y="1"/>
                        <a:pt x="22" y="1"/>
                      </a:cubicBezTo>
                      <a:cubicBezTo>
                        <a:pt x="21" y="1"/>
                        <a:pt x="21" y="1"/>
                        <a:pt x="21" y="1"/>
                      </a:cubicBezTo>
                      <a:cubicBezTo>
                        <a:pt x="19" y="0"/>
                        <a:pt x="17" y="0"/>
                        <a:pt x="15" y="0"/>
                      </a:cubicBezTo>
                    </a:path>
                  </a:pathLst>
                </a:custGeom>
                <a:solidFill>
                  <a:srgbClr val="D5A8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94" name="Freeform 124">
                  <a:extLst>
                    <a:ext uri="{FF2B5EF4-FFF2-40B4-BE49-F238E27FC236}">
                      <a16:creationId xmlns:a16="http://schemas.microsoft.com/office/drawing/2014/main" id="{70F55211-3DC5-9396-6481-23AAC64537AB}"/>
                    </a:ext>
                  </a:extLst>
                </p:cNvPr>
                <p:cNvSpPr>
                  <a:spLocks/>
                </p:cNvSpPr>
                <p:nvPr/>
              </p:nvSpPr>
              <p:spPr bwMode="auto">
                <a:xfrm>
                  <a:off x="514083" y="1689002"/>
                  <a:ext cx="243161" cy="153573"/>
                </a:xfrm>
                <a:custGeom>
                  <a:avLst/>
                  <a:gdLst>
                    <a:gd name="T0" fmla="*/ 22 w 23"/>
                    <a:gd name="T1" fmla="*/ 8 h 14"/>
                    <a:gd name="T2" fmla="*/ 20 w 23"/>
                    <a:gd name="T3" fmla="*/ 8 h 14"/>
                    <a:gd name="T4" fmla="*/ 4 w 23"/>
                    <a:gd name="T5" fmla="*/ 13 h 14"/>
                    <a:gd name="T6" fmla="*/ 1 w 23"/>
                    <a:gd name="T7" fmla="*/ 13 h 14"/>
                    <a:gd name="T8" fmla="*/ 1 w 23"/>
                    <a:gd name="T9" fmla="*/ 10 h 14"/>
                    <a:gd name="T10" fmla="*/ 22 w 23"/>
                    <a:gd name="T11" fmla="*/ 4 h 14"/>
                    <a:gd name="T12" fmla="*/ 23 w 23"/>
                    <a:gd name="T13" fmla="*/ 7 h 14"/>
                    <a:gd name="T14" fmla="*/ 22 w 23"/>
                    <a:gd name="T15" fmla="*/ 8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14">
                      <a:moveTo>
                        <a:pt x="22" y="8"/>
                      </a:moveTo>
                      <a:cubicBezTo>
                        <a:pt x="22" y="8"/>
                        <a:pt x="21" y="8"/>
                        <a:pt x="20" y="8"/>
                      </a:cubicBezTo>
                      <a:cubicBezTo>
                        <a:pt x="11" y="5"/>
                        <a:pt x="5" y="13"/>
                        <a:pt x="4" y="13"/>
                      </a:cubicBezTo>
                      <a:cubicBezTo>
                        <a:pt x="4" y="14"/>
                        <a:pt x="2" y="14"/>
                        <a:pt x="1" y="13"/>
                      </a:cubicBezTo>
                      <a:cubicBezTo>
                        <a:pt x="0" y="13"/>
                        <a:pt x="0" y="11"/>
                        <a:pt x="1" y="10"/>
                      </a:cubicBezTo>
                      <a:cubicBezTo>
                        <a:pt x="4" y="6"/>
                        <a:pt x="12" y="0"/>
                        <a:pt x="22" y="4"/>
                      </a:cubicBezTo>
                      <a:cubicBezTo>
                        <a:pt x="23" y="4"/>
                        <a:pt x="23" y="6"/>
                        <a:pt x="23" y="7"/>
                      </a:cubicBezTo>
                      <a:cubicBezTo>
                        <a:pt x="23" y="7"/>
                        <a:pt x="23" y="8"/>
                        <a:pt x="22" y="8"/>
                      </a:cubicBezTo>
                      <a:close/>
                    </a:path>
                  </a:pathLst>
                </a:custGeom>
                <a:solidFill>
                  <a:srgbClr val="6F5B56"/>
                </a:solidFill>
                <a:ln>
                  <a:noFill/>
                </a:ln>
              </p:spPr>
              <p:txBody>
                <a:bodyPr vert="horz" wrap="square" lIns="45720" tIns="22860" rIns="45720" bIns="22860" numCol="1" anchor="t" anchorCtr="0" compatLnSpc="1">
                  <a:prstTxWarp prst="textNoShape">
                    <a:avLst/>
                  </a:prstTxWarp>
                </a:bodyPr>
                <a:lstStyle/>
                <a:p>
                  <a:endParaRPr lang="en-US" sz="900"/>
                </a:p>
              </p:txBody>
            </p:sp>
            <p:sp>
              <p:nvSpPr>
                <p:cNvPr id="95" name="Freeform 125">
                  <a:extLst>
                    <a:ext uri="{FF2B5EF4-FFF2-40B4-BE49-F238E27FC236}">
                      <a16:creationId xmlns:a16="http://schemas.microsoft.com/office/drawing/2014/main" id="{527D16AA-EA55-4F22-B9ED-EA4B0955E637}"/>
                    </a:ext>
                  </a:extLst>
                </p:cNvPr>
                <p:cNvSpPr>
                  <a:spLocks/>
                </p:cNvSpPr>
                <p:nvPr/>
              </p:nvSpPr>
              <p:spPr bwMode="auto">
                <a:xfrm>
                  <a:off x="514083" y="1689002"/>
                  <a:ext cx="243161" cy="140779"/>
                </a:xfrm>
                <a:custGeom>
                  <a:avLst/>
                  <a:gdLst>
                    <a:gd name="T0" fmla="*/ 1 w 23"/>
                    <a:gd name="T1" fmla="*/ 13 h 13"/>
                    <a:gd name="T2" fmla="*/ 2 w 23"/>
                    <a:gd name="T3" fmla="*/ 12 h 13"/>
                    <a:gd name="T4" fmla="*/ 23 w 23"/>
                    <a:gd name="T5" fmla="*/ 5 h 13"/>
                    <a:gd name="T6" fmla="*/ 23 w 23"/>
                    <a:gd name="T7" fmla="*/ 6 h 13"/>
                    <a:gd name="T8" fmla="*/ 22 w 23"/>
                    <a:gd name="T9" fmla="*/ 4 h 13"/>
                    <a:gd name="T10" fmla="*/ 1 w 23"/>
                    <a:gd name="T11" fmla="*/ 10 h 13"/>
                    <a:gd name="T12" fmla="*/ 1 w 23"/>
                    <a:gd name="T13" fmla="*/ 13 h 13"/>
                  </a:gdLst>
                  <a:ahLst/>
                  <a:cxnLst>
                    <a:cxn ang="0">
                      <a:pos x="T0" y="T1"/>
                    </a:cxn>
                    <a:cxn ang="0">
                      <a:pos x="T2" y="T3"/>
                    </a:cxn>
                    <a:cxn ang="0">
                      <a:pos x="T4" y="T5"/>
                    </a:cxn>
                    <a:cxn ang="0">
                      <a:pos x="T6" y="T7"/>
                    </a:cxn>
                    <a:cxn ang="0">
                      <a:pos x="T8" y="T9"/>
                    </a:cxn>
                    <a:cxn ang="0">
                      <a:pos x="T10" y="T11"/>
                    </a:cxn>
                    <a:cxn ang="0">
                      <a:pos x="T12" y="T13"/>
                    </a:cxn>
                  </a:cxnLst>
                  <a:rect l="0" t="0" r="r" b="b"/>
                  <a:pathLst>
                    <a:path w="23" h="13">
                      <a:moveTo>
                        <a:pt x="1" y="13"/>
                      </a:moveTo>
                      <a:cubicBezTo>
                        <a:pt x="1" y="13"/>
                        <a:pt x="1" y="12"/>
                        <a:pt x="2" y="12"/>
                      </a:cubicBezTo>
                      <a:cubicBezTo>
                        <a:pt x="4" y="8"/>
                        <a:pt x="13" y="1"/>
                        <a:pt x="23" y="5"/>
                      </a:cubicBezTo>
                      <a:cubicBezTo>
                        <a:pt x="23" y="5"/>
                        <a:pt x="23" y="5"/>
                        <a:pt x="23" y="6"/>
                      </a:cubicBezTo>
                      <a:cubicBezTo>
                        <a:pt x="23" y="5"/>
                        <a:pt x="22" y="4"/>
                        <a:pt x="22" y="4"/>
                      </a:cubicBezTo>
                      <a:cubicBezTo>
                        <a:pt x="12" y="0"/>
                        <a:pt x="4" y="6"/>
                        <a:pt x="1" y="10"/>
                      </a:cubicBezTo>
                      <a:cubicBezTo>
                        <a:pt x="0" y="11"/>
                        <a:pt x="0" y="13"/>
                        <a:pt x="1" y="13"/>
                      </a:cubicBezTo>
                      <a:close/>
                    </a:path>
                  </a:pathLst>
                </a:custGeom>
                <a:solidFill>
                  <a:srgbClr val="8E7771"/>
                </a:solidFill>
                <a:ln>
                  <a:noFill/>
                </a:ln>
              </p:spPr>
              <p:txBody>
                <a:bodyPr vert="horz" wrap="square" lIns="45720" tIns="22860" rIns="45720" bIns="22860" numCol="1" anchor="t" anchorCtr="0" compatLnSpc="1">
                  <a:prstTxWarp prst="textNoShape">
                    <a:avLst/>
                  </a:prstTxWarp>
                </a:bodyPr>
                <a:lstStyle/>
                <a:p>
                  <a:endParaRPr lang="en-US" sz="900"/>
                </a:p>
              </p:txBody>
            </p:sp>
            <p:sp>
              <p:nvSpPr>
                <p:cNvPr id="96" name="Freeform 126">
                  <a:extLst>
                    <a:ext uri="{FF2B5EF4-FFF2-40B4-BE49-F238E27FC236}">
                      <a16:creationId xmlns:a16="http://schemas.microsoft.com/office/drawing/2014/main" id="{65168EBE-9909-746E-7235-DB8CC6C974E3}"/>
                    </a:ext>
                  </a:extLst>
                </p:cNvPr>
                <p:cNvSpPr>
                  <a:spLocks/>
                </p:cNvSpPr>
                <p:nvPr/>
              </p:nvSpPr>
              <p:spPr bwMode="auto">
                <a:xfrm>
                  <a:off x="1064390" y="1740193"/>
                  <a:ext cx="243161" cy="127977"/>
                </a:xfrm>
                <a:custGeom>
                  <a:avLst/>
                  <a:gdLst>
                    <a:gd name="T0" fmla="*/ 8 w 23"/>
                    <a:gd name="T1" fmla="*/ 0 h 11"/>
                    <a:gd name="T2" fmla="*/ 1 w 23"/>
                    <a:gd name="T3" fmla="*/ 1 h 11"/>
                    <a:gd name="T4" fmla="*/ 1 w 23"/>
                    <a:gd name="T5" fmla="*/ 1 h 11"/>
                    <a:gd name="T6" fmla="*/ 1 w 23"/>
                    <a:gd name="T7" fmla="*/ 1 h 11"/>
                    <a:gd name="T8" fmla="*/ 1 w 23"/>
                    <a:gd name="T9" fmla="*/ 1 h 11"/>
                    <a:gd name="T10" fmla="*/ 1 w 23"/>
                    <a:gd name="T11" fmla="*/ 2 h 11"/>
                    <a:gd name="T12" fmla="*/ 0 w 23"/>
                    <a:gd name="T13" fmla="*/ 2 h 11"/>
                    <a:gd name="T14" fmla="*/ 0 w 23"/>
                    <a:gd name="T15" fmla="*/ 2 h 11"/>
                    <a:gd name="T16" fmla="*/ 0 w 23"/>
                    <a:gd name="T17" fmla="*/ 4 h 11"/>
                    <a:gd name="T18" fmla="*/ 1 w 23"/>
                    <a:gd name="T19" fmla="*/ 5 h 11"/>
                    <a:gd name="T20" fmla="*/ 2 w 23"/>
                    <a:gd name="T21" fmla="*/ 5 h 11"/>
                    <a:gd name="T22" fmla="*/ 3 w 23"/>
                    <a:gd name="T23" fmla="*/ 5 h 11"/>
                    <a:gd name="T24" fmla="*/ 8 w 23"/>
                    <a:gd name="T25" fmla="*/ 4 h 11"/>
                    <a:gd name="T26" fmla="*/ 19 w 23"/>
                    <a:gd name="T27" fmla="*/ 10 h 11"/>
                    <a:gd name="T28" fmla="*/ 20 w 23"/>
                    <a:gd name="T29" fmla="*/ 11 h 11"/>
                    <a:gd name="T30" fmla="*/ 21 w 23"/>
                    <a:gd name="T31" fmla="*/ 11 h 11"/>
                    <a:gd name="T32" fmla="*/ 22 w 23"/>
                    <a:gd name="T33" fmla="*/ 10 h 11"/>
                    <a:gd name="T34" fmla="*/ 22 w 23"/>
                    <a:gd name="T35" fmla="*/ 7 h 11"/>
                    <a:gd name="T36" fmla="*/ 8 w 23"/>
                    <a:gd name="T3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3" h="11">
                      <a:moveTo>
                        <a:pt x="8" y="0"/>
                      </a:moveTo>
                      <a:cubicBezTo>
                        <a:pt x="6" y="0"/>
                        <a:pt x="4" y="0"/>
                        <a:pt x="1" y="1"/>
                      </a:cubicBezTo>
                      <a:cubicBezTo>
                        <a:pt x="1" y="1"/>
                        <a:pt x="1" y="1"/>
                        <a:pt x="1" y="1"/>
                      </a:cubicBezTo>
                      <a:cubicBezTo>
                        <a:pt x="1" y="1"/>
                        <a:pt x="1" y="1"/>
                        <a:pt x="1" y="1"/>
                      </a:cubicBezTo>
                      <a:cubicBezTo>
                        <a:pt x="1" y="1"/>
                        <a:pt x="1" y="1"/>
                        <a:pt x="1" y="1"/>
                      </a:cubicBezTo>
                      <a:cubicBezTo>
                        <a:pt x="1" y="2"/>
                        <a:pt x="1" y="2"/>
                        <a:pt x="1" y="2"/>
                      </a:cubicBezTo>
                      <a:cubicBezTo>
                        <a:pt x="0" y="2"/>
                        <a:pt x="0" y="2"/>
                        <a:pt x="0" y="2"/>
                      </a:cubicBezTo>
                      <a:cubicBezTo>
                        <a:pt x="0" y="2"/>
                        <a:pt x="0" y="2"/>
                        <a:pt x="0" y="2"/>
                      </a:cubicBezTo>
                      <a:cubicBezTo>
                        <a:pt x="0" y="3"/>
                        <a:pt x="0" y="3"/>
                        <a:pt x="0" y="4"/>
                      </a:cubicBezTo>
                      <a:cubicBezTo>
                        <a:pt x="0" y="4"/>
                        <a:pt x="1" y="5"/>
                        <a:pt x="1" y="5"/>
                      </a:cubicBezTo>
                      <a:cubicBezTo>
                        <a:pt x="1" y="5"/>
                        <a:pt x="2" y="5"/>
                        <a:pt x="2" y="5"/>
                      </a:cubicBezTo>
                      <a:cubicBezTo>
                        <a:pt x="3" y="5"/>
                        <a:pt x="3" y="5"/>
                        <a:pt x="3" y="5"/>
                      </a:cubicBezTo>
                      <a:cubicBezTo>
                        <a:pt x="5" y="4"/>
                        <a:pt x="6" y="4"/>
                        <a:pt x="8" y="4"/>
                      </a:cubicBezTo>
                      <a:cubicBezTo>
                        <a:pt x="14" y="4"/>
                        <a:pt x="19" y="10"/>
                        <a:pt x="19" y="10"/>
                      </a:cubicBezTo>
                      <a:cubicBezTo>
                        <a:pt x="19" y="10"/>
                        <a:pt x="20" y="11"/>
                        <a:pt x="20" y="11"/>
                      </a:cubicBezTo>
                      <a:cubicBezTo>
                        <a:pt x="20" y="11"/>
                        <a:pt x="21" y="11"/>
                        <a:pt x="21" y="11"/>
                      </a:cubicBezTo>
                      <a:cubicBezTo>
                        <a:pt x="21" y="11"/>
                        <a:pt x="22" y="11"/>
                        <a:pt x="22" y="10"/>
                      </a:cubicBezTo>
                      <a:cubicBezTo>
                        <a:pt x="23" y="10"/>
                        <a:pt x="23" y="8"/>
                        <a:pt x="22" y="7"/>
                      </a:cubicBezTo>
                      <a:cubicBezTo>
                        <a:pt x="20" y="4"/>
                        <a:pt x="15" y="0"/>
                        <a:pt x="8" y="0"/>
                      </a:cubicBezTo>
                    </a:path>
                  </a:pathLst>
                </a:custGeom>
                <a:solidFill>
                  <a:srgbClr val="D5A8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97" name="Freeform 127">
                  <a:extLst>
                    <a:ext uri="{FF2B5EF4-FFF2-40B4-BE49-F238E27FC236}">
                      <a16:creationId xmlns:a16="http://schemas.microsoft.com/office/drawing/2014/main" id="{528283BC-FB7A-2977-D55E-2CDCCF581983}"/>
                    </a:ext>
                  </a:extLst>
                </p:cNvPr>
                <p:cNvSpPr>
                  <a:spLocks/>
                </p:cNvSpPr>
                <p:nvPr/>
              </p:nvSpPr>
              <p:spPr bwMode="auto">
                <a:xfrm>
                  <a:off x="1051588" y="1689002"/>
                  <a:ext cx="255955" cy="153573"/>
                </a:xfrm>
                <a:custGeom>
                  <a:avLst/>
                  <a:gdLst>
                    <a:gd name="T0" fmla="*/ 1 w 24"/>
                    <a:gd name="T1" fmla="*/ 8 h 14"/>
                    <a:gd name="T2" fmla="*/ 4 w 24"/>
                    <a:gd name="T3" fmla="*/ 8 h 14"/>
                    <a:gd name="T4" fmla="*/ 19 w 24"/>
                    <a:gd name="T5" fmla="*/ 13 h 14"/>
                    <a:gd name="T6" fmla="*/ 22 w 24"/>
                    <a:gd name="T7" fmla="*/ 14 h 14"/>
                    <a:gd name="T8" fmla="*/ 23 w 24"/>
                    <a:gd name="T9" fmla="*/ 10 h 14"/>
                    <a:gd name="T10" fmla="*/ 2 w 24"/>
                    <a:gd name="T11" fmla="*/ 4 h 14"/>
                    <a:gd name="T12" fmla="*/ 1 w 24"/>
                    <a:gd name="T13" fmla="*/ 7 h 14"/>
                    <a:gd name="T14" fmla="*/ 1 w 24"/>
                    <a:gd name="T15" fmla="*/ 8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 h="14">
                      <a:moveTo>
                        <a:pt x="1" y="8"/>
                      </a:moveTo>
                      <a:cubicBezTo>
                        <a:pt x="2" y="8"/>
                        <a:pt x="3" y="9"/>
                        <a:pt x="4" y="8"/>
                      </a:cubicBezTo>
                      <a:cubicBezTo>
                        <a:pt x="13" y="5"/>
                        <a:pt x="19" y="13"/>
                        <a:pt x="19" y="13"/>
                      </a:cubicBezTo>
                      <a:cubicBezTo>
                        <a:pt x="20" y="14"/>
                        <a:pt x="21" y="14"/>
                        <a:pt x="22" y="14"/>
                      </a:cubicBezTo>
                      <a:cubicBezTo>
                        <a:pt x="23" y="13"/>
                        <a:pt x="24" y="11"/>
                        <a:pt x="23" y="10"/>
                      </a:cubicBezTo>
                      <a:cubicBezTo>
                        <a:pt x="20" y="7"/>
                        <a:pt x="12" y="0"/>
                        <a:pt x="2" y="4"/>
                      </a:cubicBezTo>
                      <a:cubicBezTo>
                        <a:pt x="1" y="5"/>
                        <a:pt x="0" y="6"/>
                        <a:pt x="1" y="7"/>
                      </a:cubicBezTo>
                      <a:cubicBezTo>
                        <a:pt x="1" y="7"/>
                        <a:pt x="1" y="8"/>
                        <a:pt x="1" y="8"/>
                      </a:cubicBezTo>
                      <a:close/>
                    </a:path>
                  </a:pathLst>
                </a:custGeom>
                <a:solidFill>
                  <a:srgbClr val="6F5B56"/>
                </a:solidFill>
                <a:ln>
                  <a:noFill/>
                </a:ln>
              </p:spPr>
              <p:txBody>
                <a:bodyPr vert="horz" wrap="square" lIns="45720" tIns="22860" rIns="45720" bIns="22860" numCol="1" anchor="t" anchorCtr="0" compatLnSpc="1">
                  <a:prstTxWarp prst="textNoShape">
                    <a:avLst/>
                  </a:prstTxWarp>
                </a:bodyPr>
                <a:lstStyle/>
                <a:p>
                  <a:endParaRPr lang="en-US" sz="900"/>
                </a:p>
              </p:txBody>
            </p:sp>
            <p:sp>
              <p:nvSpPr>
                <p:cNvPr id="98" name="Freeform 128">
                  <a:extLst>
                    <a:ext uri="{FF2B5EF4-FFF2-40B4-BE49-F238E27FC236}">
                      <a16:creationId xmlns:a16="http://schemas.microsoft.com/office/drawing/2014/main" id="{477D963D-7F04-C65F-B8E2-483E6C5A4464}"/>
                    </a:ext>
                  </a:extLst>
                </p:cNvPr>
                <p:cNvSpPr>
                  <a:spLocks/>
                </p:cNvSpPr>
                <p:nvPr/>
              </p:nvSpPr>
              <p:spPr bwMode="auto">
                <a:xfrm>
                  <a:off x="1064390" y="1689002"/>
                  <a:ext cx="243161" cy="153573"/>
                </a:xfrm>
                <a:custGeom>
                  <a:avLst/>
                  <a:gdLst>
                    <a:gd name="T0" fmla="*/ 21 w 23"/>
                    <a:gd name="T1" fmla="*/ 14 h 14"/>
                    <a:gd name="T2" fmla="*/ 21 w 23"/>
                    <a:gd name="T3" fmla="*/ 12 h 14"/>
                    <a:gd name="T4" fmla="*/ 0 w 23"/>
                    <a:gd name="T5" fmla="*/ 5 h 14"/>
                    <a:gd name="T6" fmla="*/ 0 w 23"/>
                    <a:gd name="T7" fmla="*/ 6 h 14"/>
                    <a:gd name="T8" fmla="*/ 1 w 23"/>
                    <a:gd name="T9" fmla="*/ 4 h 14"/>
                    <a:gd name="T10" fmla="*/ 22 w 23"/>
                    <a:gd name="T11" fmla="*/ 10 h 14"/>
                    <a:gd name="T12" fmla="*/ 21 w 23"/>
                    <a:gd name="T13" fmla="*/ 14 h 14"/>
                  </a:gdLst>
                  <a:ahLst/>
                  <a:cxnLst>
                    <a:cxn ang="0">
                      <a:pos x="T0" y="T1"/>
                    </a:cxn>
                    <a:cxn ang="0">
                      <a:pos x="T2" y="T3"/>
                    </a:cxn>
                    <a:cxn ang="0">
                      <a:pos x="T4" y="T5"/>
                    </a:cxn>
                    <a:cxn ang="0">
                      <a:pos x="T6" y="T7"/>
                    </a:cxn>
                    <a:cxn ang="0">
                      <a:pos x="T8" y="T9"/>
                    </a:cxn>
                    <a:cxn ang="0">
                      <a:pos x="T10" y="T11"/>
                    </a:cxn>
                    <a:cxn ang="0">
                      <a:pos x="T12" y="T13"/>
                    </a:cxn>
                  </a:cxnLst>
                  <a:rect l="0" t="0" r="r" b="b"/>
                  <a:pathLst>
                    <a:path w="23" h="14">
                      <a:moveTo>
                        <a:pt x="21" y="14"/>
                      </a:moveTo>
                      <a:cubicBezTo>
                        <a:pt x="22" y="13"/>
                        <a:pt x="21" y="12"/>
                        <a:pt x="21" y="12"/>
                      </a:cubicBezTo>
                      <a:cubicBezTo>
                        <a:pt x="18" y="8"/>
                        <a:pt x="10" y="1"/>
                        <a:pt x="0" y="5"/>
                      </a:cubicBezTo>
                      <a:cubicBezTo>
                        <a:pt x="0" y="5"/>
                        <a:pt x="0" y="5"/>
                        <a:pt x="0" y="6"/>
                      </a:cubicBezTo>
                      <a:cubicBezTo>
                        <a:pt x="0" y="5"/>
                        <a:pt x="0" y="4"/>
                        <a:pt x="1" y="4"/>
                      </a:cubicBezTo>
                      <a:cubicBezTo>
                        <a:pt x="11" y="0"/>
                        <a:pt x="19" y="7"/>
                        <a:pt x="22" y="10"/>
                      </a:cubicBezTo>
                      <a:cubicBezTo>
                        <a:pt x="23" y="11"/>
                        <a:pt x="22" y="13"/>
                        <a:pt x="21" y="14"/>
                      </a:cubicBezTo>
                      <a:close/>
                    </a:path>
                  </a:pathLst>
                </a:custGeom>
                <a:solidFill>
                  <a:srgbClr val="8E7771"/>
                </a:solidFill>
                <a:ln>
                  <a:noFill/>
                </a:ln>
              </p:spPr>
              <p:txBody>
                <a:bodyPr vert="horz" wrap="square" lIns="45720" tIns="22860" rIns="45720" bIns="22860" numCol="1" anchor="t" anchorCtr="0" compatLnSpc="1">
                  <a:prstTxWarp prst="textNoShape">
                    <a:avLst/>
                  </a:prstTxWarp>
                </a:bodyPr>
                <a:lstStyle/>
                <a:p>
                  <a:endParaRPr lang="en-US" sz="900"/>
                </a:p>
              </p:txBody>
            </p:sp>
            <p:grpSp>
              <p:nvGrpSpPr>
                <p:cNvPr id="99" name="Group 98">
                  <a:extLst>
                    <a:ext uri="{FF2B5EF4-FFF2-40B4-BE49-F238E27FC236}">
                      <a16:creationId xmlns:a16="http://schemas.microsoft.com/office/drawing/2014/main" id="{C1BC4808-A8F4-38A6-8A39-2A22A1116353}"/>
                    </a:ext>
                  </a:extLst>
                </p:cNvPr>
                <p:cNvGrpSpPr/>
                <p:nvPr/>
              </p:nvGrpSpPr>
              <p:grpSpPr>
                <a:xfrm>
                  <a:off x="656833" y="2374458"/>
                  <a:ext cx="535036" cy="227394"/>
                  <a:chOff x="4643802" y="5084415"/>
                  <a:chExt cx="511910" cy="217565"/>
                </a:xfrm>
              </p:grpSpPr>
              <p:sp>
                <p:nvSpPr>
                  <p:cNvPr id="116" name="Freeform 134">
                    <a:extLst>
                      <a:ext uri="{FF2B5EF4-FFF2-40B4-BE49-F238E27FC236}">
                        <a16:creationId xmlns:a16="http://schemas.microsoft.com/office/drawing/2014/main" id="{ECAD731B-4849-055D-5BA9-86F24FEC221B}"/>
                      </a:ext>
                    </a:extLst>
                  </p:cNvPr>
                  <p:cNvSpPr>
                    <a:spLocks/>
                  </p:cNvSpPr>
                  <p:nvPr/>
                </p:nvSpPr>
                <p:spPr bwMode="auto">
                  <a:xfrm>
                    <a:off x="4643802" y="5084415"/>
                    <a:ext cx="511910" cy="127977"/>
                  </a:xfrm>
                  <a:custGeom>
                    <a:avLst/>
                    <a:gdLst>
                      <a:gd name="T0" fmla="*/ 6 w 47"/>
                      <a:gd name="T1" fmla="*/ 12 h 12"/>
                      <a:gd name="T2" fmla="*/ 0 w 47"/>
                      <a:gd name="T3" fmla="*/ 0 h 12"/>
                      <a:gd name="T4" fmla="*/ 24 w 47"/>
                      <a:gd name="T5" fmla="*/ 1 h 12"/>
                      <a:gd name="T6" fmla="*/ 47 w 47"/>
                      <a:gd name="T7" fmla="*/ 0 h 12"/>
                      <a:gd name="T8" fmla="*/ 41 w 47"/>
                      <a:gd name="T9" fmla="*/ 12 h 12"/>
                      <a:gd name="T10" fmla="*/ 24 w 47"/>
                      <a:gd name="T11" fmla="*/ 8 h 12"/>
                      <a:gd name="T12" fmla="*/ 6 w 47"/>
                      <a:gd name="T13" fmla="*/ 12 h 12"/>
                    </a:gdLst>
                    <a:ahLst/>
                    <a:cxnLst>
                      <a:cxn ang="0">
                        <a:pos x="T0" y="T1"/>
                      </a:cxn>
                      <a:cxn ang="0">
                        <a:pos x="T2" y="T3"/>
                      </a:cxn>
                      <a:cxn ang="0">
                        <a:pos x="T4" y="T5"/>
                      </a:cxn>
                      <a:cxn ang="0">
                        <a:pos x="T6" y="T7"/>
                      </a:cxn>
                      <a:cxn ang="0">
                        <a:pos x="T8" y="T9"/>
                      </a:cxn>
                      <a:cxn ang="0">
                        <a:pos x="T10" y="T11"/>
                      </a:cxn>
                      <a:cxn ang="0">
                        <a:pos x="T12" y="T13"/>
                      </a:cxn>
                    </a:cxnLst>
                    <a:rect l="0" t="0" r="r" b="b"/>
                    <a:pathLst>
                      <a:path w="47" h="12">
                        <a:moveTo>
                          <a:pt x="6" y="12"/>
                        </a:moveTo>
                        <a:cubicBezTo>
                          <a:pt x="3" y="9"/>
                          <a:pt x="1" y="4"/>
                          <a:pt x="0" y="0"/>
                        </a:cubicBezTo>
                        <a:cubicBezTo>
                          <a:pt x="7" y="1"/>
                          <a:pt x="15" y="1"/>
                          <a:pt x="24" y="1"/>
                        </a:cubicBezTo>
                        <a:cubicBezTo>
                          <a:pt x="32" y="1"/>
                          <a:pt x="40" y="1"/>
                          <a:pt x="47" y="0"/>
                        </a:cubicBezTo>
                        <a:cubicBezTo>
                          <a:pt x="46" y="4"/>
                          <a:pt x="44" y="9"/>
                          <a:pt x="41" y="12"/>
                        </a:cubicBezTo>
                        <a:cubicBezTo>
                          <a:pt x="37" y="9"/>
                          <a:pt x="31" y="8"/>
                          <a:pt x="24" y="8"/>
                        </a:cubicBezTo>
                        <a:cubicBezTo>
                          <a:pt x="16" y="8"/>
                          <a:pt x="10" y="9"/>
                          <a:pt x="6" y="12"/>
                        </a:cubicBezTo>
                        <a:close/>
                      </a:path>
                    </a:pathLst>
                  </a:custGeom>
                  <a:solidFill>
                    <a:srgbClr val="9A32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117" name="Freeform 135">
                    <a:extLst>
                      <a:ext uri="{FF2B5EF4-FFF2-40B4-BE49-F238E27FC236}">
                        <a16:creationId xmlns:a16="http://schemas.microsoft.com/office/drawing/2014/main" id="{AF16A4DB-CFB1-94FE-95B0-27A2A8D6D2DE}"/>
                      </a:ext>
                    </a:extLst>
                  </p:cNvPr>
                  <p:cNvSpPr>
                    <a:spLocks/>
                  </p:cNvSpPr>
                  <p:nvPr/>
                </p:nvSpPr>
                <p:spPr bwMode="auto">
                  <a:xfrm>
                    <a:off x="4720589" y="5174003"/>
                    <a:ext cx="371138" cy="127977"/>
                  </a:xfrm>
                  <a:custGeom>
                    <a:avLst/>
                    <a:gdLst>
                      <a:gd name="T0" fmla="*/ 18 w 35"/>
                      <a:gd name="T1" fmla="*/ 12 h 12"/>
                      <a:gd name="T2" fmla="*/ 0 w 35"/>
                      <a:gd name="T3" fmla="*/ 4 h 12"/>
                      <a:gd name="T4" fmla="*/ 18 w 35"/>
                      <a:gd name="T5" fmla="*/ 0 h 12"/>
                      <a:gd name="T6" fmla="*/ 35 w 35"/>
                      <a:gd name="T7" fmla="*/ 4 h 12"/>
                      <a:gd name="T8" fmla="*/ 18 w 35"/>
                      <a:gd name="T9" fmla="*/ 12 h 12"/>
                    </a:gdLst>
                    <a:ahLst/>
                    <a:cxnLst>
                      <a:cxn ang="0">
                        <a:pos x="T0" y="T1"/>
                      </a:cxn>
                      <a:cxn ang="0">
                        <a:pos x="T2" y="T3"/>
                      </a:cxn>
                      <a:cxn ang="0">
                        <a:pos x="T4" y="T5"/>
                      </a:cxn>
                      <a:cxn ang="0">
                        <a:pos x="T6" y="T7"/>
                      </a:cxn>
                      <a:cxn ang="0">
                        <a:pos x="T8" y="T9"/>
                      </a:cxn>
                    </a:cxnLst>
                    <a:rect l="0" t="0" r="r" b="b"/>
                    <a:pathLst>
                      <a:path w="35" h="12">
                        <a:moveTo>
                          <a:pt x="18" y="12"/>
                        </a:moveTo>
                        <a:cubicBezTo>
                          <a:pt x="11" y="12"/>
                          <a:pt x="4" y="9"/>
                          <a:pt x="0" y="4"/>
                        </a:cubicBezTo>
                        <a:cubicBezTo>
                          <a:pt x="4" y="1"/>
                          <a:pt x="10" y="0"/>
                          <a:pt x="18" y="0"/>
                        </a:cubicBezTo>
                        <a:cubicBezTo>
                          <a:pt x="25" y="0"/>
                          <a:pt x="31" y="1"/>
                          <a:pt x="35" y="4"/>
                        </a:cubicBezTo>
                        <a:cubicBezTo>
                          <a:pt x="31" y="9"/>
                          <a:pt x="25" y="12"/>
                          <a:pt x="18" y="12"/>
                        </a:cubicBezTo>
                        <a:close/>
                      </a:path>
                    </a:pathLst>
                  </a:custGeom>
                  <a:solidFill>
                    <a:srgbClr val="C455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grpSp>
            <p:sp>
              <p:nvSpPr>
                <p:cNvPr id="100" name="Freeform 159">
                  <a:extLst>
                    <a:ext uri="{FF2B5EF4-FFF2-40B4-BE49-F238E27FC236}">
                      <a16:creationId xmlns:a16="http://schemas.microsoft.com/office/drawing/2014/main" id="{140F1912-5FB7-3673-4125-0752B99987E3}"/>
                    </a:ext>
                  </a:extLst>
                </p:cNvPr>
                <p:cNvSpPr>
                  <a:spLocks noEditPoints="1"/>
                </p:cNvSpPr>
                <p:nvPr/>
              </p:nvSpPr>
              <p:spPr bwMode="auto">
                <a:xfrm>
                  <a:off x="437297" y="1868170"/>
                  <a:ext cx="383932" cy="319948"/>
                </a:xfrm>
                <a:custGeom>
                  <a:avLst/>
                  <a:gdLst>
                    <a:gd name="T0" fmla="*/ 17 w 36"/>
                    <a:gd name="T1" fmla="*/ 30 h 30"/>
                    <a:gd name="T2" fmla="*/ 17 w 36"/>
                    <a:gd name="T3" fmla="*/ 30 h 30"/>
                    <a:gd name="T4" fmla="*/ 17 w 36"/>
                    <a:gd name="T5" fmla="*/ 30 h 30"/>
                    <a:gd name="T6" fmla="*/ 17 w 36"/>
                    <a:gd name="T7" fmla="*/ 30 h 30"/>
                    <a:gd name="T8" fmla="*/ 16 w 36"/>
                    <a:gd name="T9" fmla="*/ 30 h 30"/>
                    <a:gd name="T10" fmla="*/ 16 w 36"/>
                    <a:gd name="T11" fmla="*/ 30 h 30"/>
                    <a:gd name="T12" fmla="*/ 16 w 36"/>
                    <a:gd name="T13" fmla="*/ 30 h 30"/>
                    <a:gd name="T14" fmla="*/ 35 w 36"/>
                    <a:gd name="T15" fmla="*/ 15 h 30"/>
                    <a:gd name="T16" fmla="*/ 17 w 36"/>
                    <a:gd name="T17" fmla="*/ 30 h 30"/>
                    <a:gd name="T18" fmla="*/ 35 w 36"/>
                    <a:gd name="T19" fmla="*/ 15 h 30"/>
                    <a:gd name="T20" fmla="*/ 35 w 36"/>
                    <a:gd name="T21" fmla="*/ 14 h 30"/>
                    <a:gd name="T22" fmla="*/ 35 w 36"/>
                    <a:gd name="T23" fmla="*/ 15 h 30"/>
                    <a:gd name="T24" fmla="*/ 35 w 36"/>
                    <a:gd name="T25" fmla="*/ 14 h 30"/>
                    <a:gd name="T26" fmla="*/ 14 w 36"/>
                    <a:gd name="T27" fmla="*/ 0 h 30"/>
                    <a:gd name="T28" fmla="*/ 14 w 36"/>
                    <a:gd name="T29" fmla="*/ 0 h 30"/>
                    <a:gd name="T30" fmla="*/ 18 w 36"/>
                    <a:gd name="T31" fmla="*/ 1 h 30"/>
                    <a:gd name="T32" fmla="*/ 18 w 36"/>
                    <a:gd name="T33" fmla="*/ 1 h 30"/>
                    <a:gd name="T34" fmla="*/ 34 w 36"/>
                    <a:gd name="T35" fmla="*/ 6 h 30"/>
                    <a:gd name="T36" fmla="*/ 36 w 36"/>
                    <a:gd name="T37" fmla="*/ 11 h 30"/>
                    <a:gd name="T38" fmla="*/ 34 w 36"/>
                    <a:gd name="T39" fmla="*/ 6 h 30"/>
                    <a:gd name="T40" fmla="*/ 18 w 36"/>
                    <a:gd name="T41" fmla="*/ 1 h 30"/>
                    <a:gd name="T42" fmla="*/ 18 w 36"/>
                    <a:gd name="T43" fmla="*/ 1 h 30"/>
                    <a:gd name="T44" fmla="*/ 14 w 36"/>
                    <a:gd name="T45" fmla="*/ 0 h 30"/>
                    <a:gd name="T46" fmla="*/ 14 w 36"/>
                    <a:gd name="T47" fmla="*/ 0 h 30"/>
                    <a:gd name="T48" fmla="*/ 13 w 36"/>
                    <a:gd name="T49" fmla="*/ 0 h 30"/>
                    <a:gd name="T50" fmla="*/ 7 w 36"/>
                    <a:gd name="T51" fmla="*/ 1 h 30"/>
                    <a:gd name="T52" fmla="*/ 1 w 36"/>
                    <a:gd name="T53" fmla="*/ 7 h 30"/>
                    <a:gd name="T54" fmla="*/ 0 w 36"/>
                    <a:gd name="T55" fmla="*/ 13 h 30"/>
                    <a:gd name="T56" fmla="*/ 1 w 36"/>
                    <a:gd name="T57" fmla="*/ 7 h 30"/>
                    <a:gd name="T58" fmla="*/ 7 w 36"/>
                    <a:gd name="T59" fmla="*/ 1 h 30"/>
                    <a:gd name="T60" fmla="*/ 13 w 36"/>
                    <a:gd name="T61" fmla="*/ 0 h 30"/>
                    <a:gd name="T62" fmla="*/ 13 w 36"/>
                    <a:gd name="T63" fmla="*/ 0 h 30"/>
                    <a:gd name="T64" fmla="*/ 13 w 36"/>
                    <a:gd name="T65" fmla="*/ 0 h 30"/>
                    <a:gd name="T66" fmla="*/ 13 w 36"/>
                    <a:gd name="T67" fmla="*/ 0 h 30"/>
                    <a:gd name="T68" fmla="*/ 13 w 36"/>
                    <a:gd name="T69"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6" h="30">
                      <a:moveTo>
                        <a:pt x="17" y="30"/>
                      </a:moveTo>
                      <a:cubicBezTo>
                        <a:pt x="17" y="30"/>
                        <a:pt x="17" y="30"/>
                        <a:pt x="17" y="30"/>
                      </a:cubicBezTo>
                      <a:cubicBezTo>
                        <a:pt x="17" y="30"/>
                        <a:pt x="17" y="30"/>
                        <a:pt x="17" y="30"/>
                      </a:cubicBezTo>
                      <a:cubicBezTo>
                        <a:pt x="17" y="30"/>
                        <a:pt x="17" y="30"/>
                        <a:pt x="17" y="30"/>
                      </a:cubicBezTo>
                      <a:moveTo>
                        <a:pt x="16" y="30"/>
                      </a:moveTo>
                      <a:cubicBezTo>
                        <a:pt x="16" y="30"/>
                        <a:pt x="16" y="30"/>
                        <a:pt x="16" y="30"/>
                      </a:cubicBezTo>
                      <a:cubicBezTo>
                        <a:pt x="16" y="30"/>
                        <a:pt x="16" y="30"/>
                        <a:pt x="16" y="30"/>
                      </a:cubicBezTo>
                      <a:moveTo>
                        <a:pt x="35" y="15"/>
                      </a:moveTo>
                      <a:cubicBezTo>
                        <a:pt x="32" y="24"/>
                        <a:pt x="29" y="30"/>
                        <a:pt x="17" y="30"/>
                      </a:cubicBezTo>
                      <a:cubicBezTo>
                        <a:pt x="29" y="30"/>
                        <a:pt x="32" y="24"/>
                        <a:pt x="35" y="15"/>
                      </a:cubicBezTo>
                      <a:moveTo>
                        <a:pt x="35" y="14"/>
                      </a:moveTo>
                      <a:cubicBezTo>
                        <a:pt x="35" y="14"/>
                        <a:pt x="35" y="14"/>
                        <a:pt x="35" y="15"/>
                      </a:cubicBezTo>
                      <a:cubicBezTo>
                        <a:pt x="35" y="14"/>
                        <a:pt x="35" y="14"/>
                        <a:pt x="35" y="14"/>
                      </a:cubicBezTo>
                      <a:moveTo>
                        <a:pt x="14" y="0"/>
                      </a:moveTo>
                      <a:cubicBezTo>
                        <a:pt x="14" y="0"/>
                        <a:pt x="14" y="0"/>
                        <a:pt x="14" y="0"/>
                      </a:cubicBezTo>
                      <a:cubicBezTo>
                        <a:pt x="15" y="1"/>
                        <a:pt x="17" y="1"/>
                        <a:pt x="18" y="1"/>
                      </a:cubicBezTo>
                      <a:cubicBezTo>
                        <a:pt x="18" y="1"/>
                        <a:pt x="18" y="1"/>
                        <a:pt x="18" y="1"/>
                      </a:cubicBezTo>
                      <a:cubicBezTo>
                        <a:pt x="24" y="1"/>
                        <a:pt x="31" y="2"/>
                        <a:pt x="34" y="6"/>
                      </a:cubicBezTo>
                      <a:cubicBezTo>
                        <a:pt x="35" y="8"/>
                        <a:pt x="36" y="9"/>
                        <a:pt x="36" y="11"/>
                      </a:cubicBezTo>
                      <a:cubicBezTo>
                        <a:pt x="36" y="9"/>
                        <a:pt x="35" y="8"/>
                        <a:pt x="34" y="6"/>
                      </a:cubicBezTo>
                      <a:cubicBezTo>
                        <a:pt x="31" y="2"/>
                        <a:pt x="24" y="1"/>
                        <a:pt x="18" y="1"/>
                      </a:cubicBezTo>
                      <a:cubicBezTo>
                        <a:pt x="18" y="1"/>
                        <a:pt x="18" y="1"/>
                        <a:pt x="18" y="1"/>
                      </a:cubicBezTo>
                      <a:cubicBezTo>
                        <a:pt x="17" y="1"/>
                        <a:pt x="15" y="1"/>
                        <a:pt x="14" y="0"/>
                      </a:cubicBezTo>
                      <a:cubicBezTo>
                        <a:pt x="14" y="0"/>
                        <a:pt x="14" y="0"/>
                        <a:pt x="14" y="0"/>
                      </a:cubicBezTo>
                      <a:moveTo>
                        <a:pt x="13" y="0"/>
                      </a:moveTo>
                      <a:cubicBezTo>
                        <a:pt x="10" y="0"/>
                        <a:pt x="8" y="1"/>
                        <a:pt x="7" y="1"/>
                      </a:cubicBezTo>
                      <a:cubicBezTo>
                        <a:pt x="3" y="2"/>
                        <a:pt x="2" y="5"/>
                        <a:pt x="1" y="7"/>
                      </a:cubicBezTo>
                      <a:cubicBezTo>
                        <a:pt x="1" y="9"/>
                        <a:pt x="0" y="11"/>
                        <a:pt x="0" y="13"/>
                      </a:cubicBezTo>
                      <a:cubicBezTo>
                        <a:pt x="0" y="11"/>
                        <a:pt x="1" y="9"/>
                        <a:pt x="1" y="7"/>
                      </a:cubicBezTo>
                      <a:cubicBezTo>
                        <a:pt x="2" y="5"/>
                        <a:pt x="3" y="2"/>
                        <a:pt x="7" y="1"/>
                      </a:cubicBezTo>
                      <a:cubicBezTo>
                        <a:pt x="8" y="1"/>
                        <a:pt x="10" y="0"/>
                        <a:pt x="13" y="0"/>
                      </a:cubicBezTo>
                      <a:moveTo>
                        <a:pt x="13" y="0"/>
                      </a:moveTo>
                      <a:cubicBezTo>
                        <a:pt x="13" y="0"/>
                        <a:pt x="13" y="0"/>
                        <a:pt x="13" y="0"/>
                      </a:cubicBezTo>
                      <a:cubicBezTo>
                        <a:pt x="13" y="0"/>
                        <a:pt x="13" y="0"/>
                        <a:pt x="13" y="0"/>
                      </a:cubicBezTo>
                      <a:cubicBezTo>
                        <a:pt x="13" y="0"/>
                        <a:pt x="13" y="0"/>
                        <a:pt x="13" y="0"/>
                      </a:cubicBezTo>
                    </a:path>
                  </a:pathLst>
                </a:custGeom>
                <a:solidFill>
                  <a:srgbClr val="4B4A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101" name="Freeform 31687">
                  <a:extLst>
                    <a:ext uri="{FF2B5EF4-FFF2-40B4-BE49-F238E27FC236}">
                      <a16:creationId xmlns:a16="http://schemas.microsoft.com/office/drawing/2014/main" id="{73A69E33-DCB1-8F7D-930F-16ADBB5C1C55}"/>
                    </a:ext>
                  </a:extLst>
                </p:cNvPr>
                <p:cNvSpPr>
                  <a:spLocks/>
                </p:cNvSpPr>
                <p:nvPr/>
              </p:nvSpPr>
              <p:spPr bwMode="auto">
                <a:xfrm>
                  <a:off x="512390" y="2216472"/>
                  <a:ext cx="168068" cy="75131"/>
                </a:xfrm>
                <a:custGeom>
                  <a:avLst/>
                  <a:gdLst>
                    <a:gd name="T0" fmla="*/ 11 w 11"/>
                    <a:gd name="T1" fmla="*/ 3 h 7"/>
                    <a:gd name="T2" fmla="*/ 6 w 11"/>
                    <a:gd name="T3" fmla="*/ 7 h 7"/>
                    <a:gd name="T4" fmla="*/ 0 w 11"/>
                    <a:gd name="T5" fmla="*/ 4 h 7"/>
                    <a:gd name="T6" fmla="*/ 5 w 11"/>
                    <a:gd name="T7" fmla="*/ 0 h 7"/>
                    <a:gd name="T8" fmla="*/ 11 w 11"/>
                    <a:gd name="T9" fmla="*/ 3 h 7"/>
                  </a:gdLst>
                  <a:ahLst/>
                  <a:cxnLst>
                    <a:cxn ang="0">
                      <a:pos x="T0" y="T1"/>
                    </a:cxn>
                    <a:cxn ang="0">
                      <a:pos x="T2" y="T3"/>
                    </a:cxn>
                    <a:cxn ang="0">
                      <a:pos x="T4" y="T5"/>
                    </a:cxn>
                    <a:cxn ang="0">
                      <a:pos x="T6" y="T7"/>
                    </a:cxn>
                    <a:cxn ang="0">
                      <a:pos x="T8" y="T9"/>
                    </a:cxn>
                  </a:cxnLst>
                  <a:rect l="0" t="0" r="r" b="b"/>
                  <a:pathLst>
                    <a:path w="11" h="7">
                      <a:moveTo>
                        <a:pt x="11" y="3"/>
                      </a:moveTo>
                      <a:cubicBezTo>
                        <a:pt x="11" y="5"/>
                        <a:pt x="8" y="6"/>
                        <a:pt x="6" y="7"/>
                      </a:cubicBezTo>
                      <a:cubicBezTo>
                        <a:pt x="3" y="7"/>
                        <a:pt x="0" y="6"/>
                        <a:pt x="0" y="4"/>
                      </a:cubicBezTo>
                      <a:cubicBezTo>
                        <a:pt x="0" y="2"/>
                        <a:pt x="2" y="0"/>
                        <a:pt x="5" y="0"/>
                      </a:cubicBezTo>
                      <a:cubicBezTo>
                        <a:pt x="8" y="0"/>
                        <a:pt x="11" y="1"/>
                        <a:pt x="11" y="3"/>
                      </a:cubicBezTo>
                      <a:close/>
                    </a:path>
                  </a:pathLst>
                </a:custGeom>
                <a:solidFill>
                  <a:srgbClr val="FF9D78"/>
                </a:solidFill>
                <a:ln>
                  <a:noFill/>
                </a:ln>
              </p:spPr>
              <p:txBody>
                <a:bodyPr vert="horz" wrap="square" lIns="45720" tIns="22860" rIns="45720" bIns="22860" numCol="1" anchor="t" anchorCtr="0" compatLnSpc="1">
                  <a:prstTxWarp prst="textNoShape">
                    <a:avLst/>
                  </a:prstTxWarp>
                </a:bodyPr>
                <a:lstStyle/>
                <a:p>
                  <a:endParaRPr lang="en-US" sz="900"/>
                </a:p>
              </p:txBody>
            </p:sp>
            <p:grpSp>
              <p:nvGrpSpPr>
                <p:cNvPr id="102" name="Group 101">
                  <a:extLst>
                    <a:ext uri="{FF2B5EF4-FFF2-40B4-BE49-F238E27FC236}">
                      <a16:creationId xmlns:a16="http://schemas.microsoft.com/office/drawing/2014/main" id="{DFCD1161-7A3A-F6A2-20B7-253591D0F8D3}"/>
                    </a:ext>
                  </a:extLst>
                </p:cNvPr>
                <p:cNvGrpSpPr/>
                <p:nvPr/>
              </p:nvGrpSpPr>
              <p:grpSpPr>
                <a:xfrm>
                  <a:off x="1056893" y="1833312"/>
                  <a:ext cx="194939" cy="292410"/>
                  <a:chOff x="766791" y="7239466"/>
                  <a:chExt cx="549950" cy="824928"/>
                </a:xfrm>
              </p:grpSpPr>
              <p:sp>
                <p:nvSpPr>
                  <p:cNvPr id="112" name="Freeform 31692">
                    <a:extLst>
                      <a:ext uri="{FF2B5EF4-FFF2-40B4-BE49-F238E27FC236}">
                        <a16:creationId xmlns:a16="http://schemas.microsoft.com/office/drawing/2014/main" id="{5DA5C8A8-AED3-6BD0-4882-DE9E1A864C50}"/>
                      </a:ext>
                    </a:extLst>
                  </p:cNvPr>
                  <p:cNvSpPr>
                    <a:spLocks/>
                  </p:cNvSpPr>
                  <p:nvPr/>
                </p:nvSpPr>
                <p:spPr bwMode="auto">
                  <a:xfrm>
                    <a:off x="766791" y="7239466"/>
                    <a:ext cx="549950" cy="797437"/>
                  </a:xfrm>
                  <a:custGeom>
                    <a:avLst/>
                    <a:gdLst>
                      <a:gd name="T0" fmla="*/ 1 w 18"/>
                      <a:gd name="T1" fmla="*/ 12 h 25"/>
                      <a:gd name="T2" fmla="*/ 13 w 18"/>
                      <a:gd name="T3" fmla="*/ 2 h 25"/>
                      <a:gd name="T4" fmla="*/ 16 w 18"/>
                      <a:gd name="T5" fmla="*/ 17 h 25"/>
                      <a:gd name="T6" fmla="*/ 6 w 18"/>
                      <a:gd name="T7" fmla="*/ 23 h 25"/>
                      <a:gd name="T8" fmla="*/ 1 w 18"/>
                      <a:gd name="T9" fmla="*/ 12 h 25"/>
                    </a:gdLst>
                    <a:ahLst/>
                    <a:cxnLst>
                      <a:cxn ang="0">
                        <a:pos x="T0" y="T1"/>
                      </a:cxn>
                      <a:cxn ang="0">
                        <a:pos x="T2" y="T3"/>
                      </a:cxn>
                      <a:cxn ang="0">
                        <a:pos x="T4" y="T5"/>
                      </a:cxn>
                      <a:cxn ang="0">
                        <a:pos x="T6" y="T7"/>
                      </a:cxn>
                      <a:cxn ang="0">
                        <a:pos x="T8" y="T9"/>
                      </a:cxn>
                    </a:cxnLst>
                    <a:rect l="0" t="0" r="r" b="b"/>
                    <a:pathLst>
                      <a:path w="18" h="25">
                        <a:moveTo>
                          <a:pt x="1" y="12"/>
                        </a:moveTo>
                        <a:cubicBezTo>
                          <a:pt x="3" y="4"/>
                          <a:pt x="8" y="0"/>
                          <a:pt x="13" y="2"/>
                        </a:cubicBezTo>
                        <a:cubicBezTo>
                          <a:pt x="17" y="3"/>
                          <a:pt x="18" y="10"/>
                          <a:pt x="16" y="17"/>
                        </a:cubicBezTo>
                        <a:cubicBezTo>
                          <a:pt x="14" y="25"/>
                          <a:pt x="11" y="25"/>
                          <a:pt x="6" y="23"/>
                        </a:cubicBezTo>
                        <a:cubicBezTo>
                          <a:pt x="2" y="21"/>
                          <a:pt x="0" y="19"/>
                          <a:pt x="1" y="12"/>
                        </a:cubicBezTo>
                        <a:close/>
                      </a:path>
                    </a:pathLst>
                  </a:custGeom>
                  <a:solidFill>
                    <a:srgbClr val="B96C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113" name="Freeform 31693">
                    <a:extLst>
                      <a:ext uri="{FF2B5EF4-FFF2-40B4-BE49-F238E27FC236}">
                        <a16:creationId xmlns:a16="http://schemas.microsoft.com/office/drawing/2014/main" id="{7A719348-DD3D-45D9-87FA-4F2646970788}"/>
                      </a:ext>
                    </a:extLst>
                  </p:cNvPr>
                  <p:cNvSpPr>
                    <a:spLocks/>
                  </p:cNvSpPr>
                  <p:nvPr/>
                </p:nvSpPr>
                <p:spPr bwMode="auto">
                  <a:xfrm>
                    <a:off x="766791" y="7294463"/>
                    <a:ext cx="549950" cy="769931"/>
                  </a:xfrm>
                  <a:custGeom>
                    <a:avLst/>
                    <a:gdLst>
                      <a:gd name="T0" fmla="*/ 1 w 18"/>
                      <a:gd name="T1" fmla="*/ 12 h 25"/>
                      <a:gd name="T2" fmla="*/ 13 w 18"/>
                      <a:gd name="T3" fmla="*/ 2 h 25"/>
                      <a:gd name="T4" fmla="*/ 16 w 18"/>
                      <a:gd name="T5" fmla="*/ 18 h 25"/>
                      <a:gd name="T6" fmla="*/ 7 w 18"/>
                      <a:gd name="T7" fmla="*/ 23 h 25"/>
                      <a:gd name="T8" fmla="*/ 1 w 18"/>
                      <a:gd name="T9" fmla="*/ 12 h 25"/>
                    </a:gdLst>
                    <a:ahLst/>
                    <a:cxnLst>
                      <a:cxn ang="0">
                        <a:pos x="T0" y="T1"/>
                      </a:cxn>
                      <a:cxn ang="0">
                        <a:pos x="T2" y="T3"/>
                      </a:cxn>
                      <a:cxn ang="0">
                        <a:pos x="T4" y="T5"/>
                      </a:cxn>
                      <a:cxn ang="0">
                        <a:pos x="T6" y="T7"/>
                      </a:cxn>
                      <a:cxn ang="0">
                        <a:pos x="T8" y="T9"/>
                      </a:cxn>
                    </a:cxnLst>
                    <a:rect l="0" t="0" r="r" b="b"/>
                    <a:pathLst>
                      <a:path w="18" h="25">
                        <a:moveTo>
                          <a:pt x="1" y="12"/>
                        </a:moveTo>
                        <a:cubicBezTo>
                          <a:pt x="3" y="5"/>
                          <a:pt x="8" y="0"/>
                          <a:pt x="13" y="2"/>
                        </a:cubicBezTo>
                        <a:cubicBezTo>
                          <a:pt x="17" y="4"/>
                          <a:pt x="18" y="11"/>
                          <a:pt x="16" y="18"/>
                        </a:cubicBezTo>
                        <a:cubicBezTo>
                          <a:pt x="15" y="25"/>
                          <a:pt x="11" y="25"/>
                          <a:pt x="7" y="23"/>
                        </a:cubicBezTo>
                        <a:cubicBezTo>
                          <a:pt x="2" y="22"/>
                          <a:pt x="0" y="20"/>
                          <a:pt x="1" y="12"/>
                        </a:cubicBezTo>
                        <a:close/>
                      </a:path>
                    </a:pathLst>
                  </a:custGeom>
                  <a:solidFill>
                    <a:srgbClr val="FFF8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114" name="Freeform 31697">
                    <a:extLst>
                      <a:ext uri="{FF2B5EF4-FFF2-40B4-BE49-F238E27FC236}">
                        <a16:creationId xmlns:a16="http://schemas.microsoft.com/office/drawing/2014/main" id="{8DC8A355-B538-DB3F-595D-EB96116A9D37}"/>
                      </a:ext>
                    </a:extLst>
                  </p:cNvPr>
                  <p:cNvSpPr>
                    <a:spLocks/>
                  </p:cNvSpPr>
                  <p:nvPr/>
                </p:nvSpPr>
                <p:spPr bwMode="auto">
                  <a:xfrm>
                    <a:off x="849274" y="7541949"/>
                    <a:ext cx="357477" cy="439961"/>
                  </a:xfrm>
                  <a:custGeom>
                    <a:avLst/>
                    <a:gdLst>
                      <a:gd name="T0" fmla="*/ 0 w 11"/>
                      <a:gd name="T1" fmla="*/ 7 h 15"/>
                      <a:gd name="T2" fmla="*/ 6 w 11"/>
                      <a:gd name="T3" fmla="*/ 1 h 15"/>
                      <a:gd name="T4" fmla="*/ 11 w 11"/>
                      <a:gd name="T5" fmla="*/ 8 h 15"/>
                      <a:gd name="T6" fmla="*/ 5 w 11"/>
                      <a:gd name="T7" fmla="*/ 14 h 15"/>
                      <a:gd name="T8" fmla="*/ 0 w 11"/>
                      <a:gd name="T9" fmla="*/ 7 h 15"/>
                    </a:gdLst>
                    <a:ahLst/>
                    <a:cxnLst>
                      <a:cxn ang="0">
                        <a:pos x="T0" y="T1"/>
                      </a:cxn>
                      <a:cxn ang="0">
                        <a:pos x="T2" y="T3"/>
                      </a:cxn>
                      <a:cxn ang="0">
                        <a:pos x="T4" y="T5"/>
                      </a:cxn>
                      <a:cxn ang="0">
                        <a:pos x="T6" y="T7"/>
                      </a:cxn>
                      <a:cxn ang="0">
                        <a:pos x="T8" y="T9"/>
                      </a:cxn>
                    </a:cxnLst>
                    <a:rect l="0" t="0" r="r" b="b"/>
                    <a:pathLst>
                      <a:path w="11" h="15">
                        <a:moveTo>
                          <a:pt x="0" y="7"/>
                        </a:moveTo>
                        <a:cubicBezTo>
                          <a:pt x="0" y="3"/>
                          <a:pt x="3" y="0"/>
                          <a:pt x="6" y="1"/>
                        </a:cubicBezTo>
                        <a:cubicBezTo>
                          <a:pt x="9" y="1"/>
                          <a:pt x="11" y="4"/>
                          <a:pt x="11" y="8"/>
                        </a:cubicBezTo>
                        <a:cubicBezTo>
                          <a:pt x="10" y="12"/>
                          <a:pt x="8" y="15"/>
                          <a:pt x="5" y="14"/>
                        </a:cubicBezTo>
                        <a:cubicBezTo>
                          <a:pt x="2" y="14"/>
                          <a:pt x="0" y="11"/>
                          <a:pt x="0" y="7"/>
                        </a:cubicBezTo>
                        <a:close/>
                      </a:path>
                    </a:pathLst>
                  </a:custGeom>
                  <a:solidFill>
                    <a:srgbClr val="83AD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115" name="Freeform 31698">
                    <a:extLst>
                      <a:ext uri="{FF2B5EF4-FFF2-40B4-BE49-F238E27FC236}">
                        <a16:creationId xmlns:a16="http://schemas.microsoft.com/office/drawing/2014/main" id="{B1EB5F36-5F6D-7F50-89BB-C265F1BCEED7}"/>
                      </a:ext>
                    </a:extLst>
                  </p:cNvPr>
                  <p:cNvSpPr>
                    <a:spLocks/>
                  </p:cNvSpPr>
                  <p:nvPr/>
                </p:nvSpPr>
                <p:spPr bwMode="auto">
                  <a:xfrm>
                    <a:off x="959265" y="7596943"/>
                    <a:ext cx="109990" cy="109989"/>
                  </a:xfrm>
                  <a:custGeom>
                    <a:avLst/>
                    <a:gdLst>
                      <a:gd name="T0" fmla="*/ 0 w 4"/>
                      <a:gd name="T1" fmla="*/ 2 h 4"/>
                      <a:gd name="T2" fmla="*/ 2 w 4"/>
                      <a:gd name="T3" fmla="*/ 0 h 4"/>
                      <a:gd name="T4" fmla="*/ 4 w 4"/>
                      <a:gd name="T5" fmla="*/ 2 h 4"/>
                      <a:gd name="T6" fmla="*/ 2 w 4"/>
                      <a:gd name="T7" fmla="*/ 4 h 4"/>
                      <a:gd name="T8" fmla="*/ 0 w 4"/>
                      <a:gd name="T9" fmla="*/ 2 h 4"/>
                    </a:gdLst>
                    <a:ahLst/>
                    <a:cxnLst>
                      <a:cxn ang="0">
                        <a:pos x="T0" y="T1"/>
                      </a:cxn>
                      <a:cxn ang="0">
                        <a:pos x="T2" y="T3"/>
                      </a:cxn>
                      <a:cxn ang="0">
                        <a:pos x="T4" y="T5"/>
                      </a:cxn>
                      <a:cxn ang="0">
                        <a:pos x="T6" y="T7"/>
                      </a:cxn>
                      <a:cxn ang="0">
                        <a:pos x="T8" y="T9"/>
                      </a:cxn>
                    </a:cxnLst>
                    <a:rect l="0" t="0" r="r" b="b"/>
                    <a:pathLst>
                      <a:path w="4" h="4">
                        <a:moveTo>
                          <a:pt x="0" y="2"/>
                        </a:moveTo>
                        <a:cubicBezTo>
                          <a:pt x="0" y="1"/>
                          <a:pt x="1" y="0"/>
                          <a:pt x="2" y="0"/>
                        </a:cubicBezTo>
                        <a:cubicBezTo>
                          <a:pt x="3" y="0"/>
                          <a:pt x="4" y="1"/>
                          <a:pt x="4" y="2"/>
                        </a:cubicBezTo>
                        <a:cubicBezTo>
                          <a:pt x="4" y="4"/>
                          <a:pt x="3" y="4"/>
                          <a:pt x="2" y="4"/>
                        </a:cubicBezTo>
                        <a:cubicBezTo>
                          <a:pt x="1" y="4"/>
                          <a:pt x="0" y="3"/>
                          <a:pt x="0" y="2"/>
                        </a:cubicBezTo>
                        <a:close/>
                      </a:path>
                    </a:pathLst>
                  </a:custGeom>
                  <a:solidFill>
                    <a:srgbClr val="AFD1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grpSp>
            <p:grpSp>
              <p:nvGrpSpPr>
                <p:cNvPr id="103" name="Group 102">
                  <a:extLst>
                    <a:ext uri="{FF2B5EF4-FFF2-40B4-BE49-F238E27FC236}">
                      <a16:creationId xmlns:a16="http://schemas.microsoft.com/office/drawing/2014/main" id="{17AB9B39-2455-EE4E-DF37-AAD81DB2B3D9}"/>
                    </a:ext>
                  </a:extLst>
                </p:cNvPr>
                <p:cNvGrpSpPr/>
                <p:nvPr/>
              </p:nvGrpSpPr>
              <p:grpSpPr>
                <a:xfrm>
                  <a:off x="559092" y="1829781"/>
                  <a:ext cx="221682" cy="282665"/>
                  <a:chOff x="-360617" y="7129477"/>
                  <a:chExt cx="659942" cy="797437"/>
                </a:xfrm>
              </p:grpSpPr>
              <p:sp>
                <p:nvSpPr>
                  <p:cNvPr id="108" name="Freeform 31690">
                    <a:extLst>
                      <a:ext uri="{FF2B5EF4-FFF2-40B4-BE49-F238E27FC236}">
                        <a16:creationId xmlns:a16="http://schemas.microsoft.com/office/drawing/2014/main" id="{F3CA68CF-942E-B50C-0C11-6EB851BFA03B}"/>
                      </a:ext>
                    </a:extLst>
                  </p:cNvPr>
                  <p:cNvSpPr>
                    <a:spLocks/>
                  </p:cNvSpPr>
                  <p:nvPr/>
                </p:nvSpPr>
                <p:spPr bwMode="auto">
                  <a:xfrm>
                    <a:off x="-360617" y="7129477"/>
                    <a:ext cx="632453" cy="769931"/>
                  </a:xfrm>
                  <a:custGeom>
                    <a:avLst/>
                    <a:gdLst>
                      <a:gd name="T0" fmla="*/ 2 w 20"/>
                      <a:gd name="T1" fmla="*/ 17 h 25"/>
                      <a:gd name="T2" fmla="*/ 9 w 20"/>
                      <a:gd name="T3" fmla="*/ 2 h 25"/>
                      <a:gd name="T4" fmla="*/ 19 w 20"/>
                      <a:gd name="T5" fmla="*/ 13 h 25"/>
                      <a:gd name="T6" fmla="*/ 11 w 20"/>
                      <a:gd name="T7" fmla="*/ 24 h 25"/>
                      <a:gd name="T8" fmla="*/ 2 w 20"/>
                      <a:gd name="T9" fmla="*/ 17 h 25"/>
                    </a:gdLst>
                    <a:ahLst/>
                    <a:cxnLst>
                      <a:cxn ang="0">
                        <a:pos x="T0" y="T1"/>
                      </a:cxn>
                      <a:cxn ang="0">
                        <a:pos x="T2" y="T3"/>
                      </a:cxn>
                      <a:cxn ang="0">
                        <a:pos x="T4" y="T5"/>
                      </a:cxn>
                      <a:cxn ang="0">
                        <a:pos x="T6" y="T7"/>
                      </a:cxn>
                      <a:cxn ang="0">
                        <a:pos x="T8" y="T9"/>
                      </a:cxn>
                    </a:cxnLst>
                    <a:rect l="0" t="0" r="r" b="b"/>
                    <a:pathLst>
                      <a:path w="20" h="25">
                        <a:moveTo>
                          <a:pt x="2" y="17"/>
                        </a:moveTo>
                        <a:cubicBezTo>
                          <a:pt x="0" y="10"/>
                          <a:pt x="4" y="3"/>
                          <a:pt x="9" y="2"/>
                        </a:cubicBezTo>
                        <a:cubicBezTo>
                          <a:pt x="14" y="0"/>
                          <a:pt x="18" y="6"/>
                          <a:pt x="19" y="13"/>
                        </a:cubicBezTo>
                        <a:cubicBezTo>
                          <a:pt x="20" y="20"/>
                          <a:pt x="17" y="22"/>
                          <a:pt x="11" y="24"/>
                        </a:cubicBezTo>
                        <a:cubicBezTo>
                          <a:pt x="6" y="25"/>
                          <a:pt x="3" y="25"/>
                          <a:pt x="2" y="17"/>
                        </a:cubicBezTo>
                        <a:close/>
                      </a:path>
                    </a:pathLst>
                  </a:custGeom>
                  <a:solidFill>
                    <a:srgbClr val="B96C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109" name="Freeform 31691">
                    <a:extLst>
                      <a:ext uri="{FF2B5EF4-FFF2-40B4-BE49-F238E27FC236}">
                        <a16:creationId xmlns:a16="http://schemas.microsoft.com/office/drawing/2014/main" id="{F6D185D0-2A90-4251-AEC1-CF6C60D25939}"/>
                      </a:ext>
                    </a:extLst>
                  </p:cNvPr>
                  <p:cNvSpPr>
                    <a:spLocks/>
                  </p:cNvSpPr>
                  <p:nvPr/>
                </p:nvSpPr>
                <p:spPr bwMode="auto">
                  <a:xfrm>
                    <a:off x="-305621" y="7156983"/>
                    <a:ext cx="604946" cy="769931"/>
                  </a:xfrm>
                  <a:custGeom>
                    <a:avLst/>
                    <a:gdLst>
                      <a:gd name="T0" fmla="*/ 1 w 20"/>
                      <a:gd name="T1" fmla="*/ 17 h 25"/>
                      <a:gd name="T2" fmla="*/ 9 w 20"/>
                      <a:gd name="T3" fmla="*/ 2 h 25"/>
                      <a:gd name="T4" fmla="*/ 19 w 20"/>
                      <a:gd name="T5" fmla="*/ 13 h 25"/>
                      <a:gd name="T6" fmla="*/ 11 w 20"/>
                      <a:gd name="T7" fmla="*/ 24 h 25"/>
                      <a:gd name="T8" fmla="*/ 1 w 20"/>
                      <a:gd name="T9" fmla="*/ 17 h 25"/>
                    </a:gdLst>
                    <a:ahLst/>
                    <a:cxnLst>
                      <a:cxn ang="0">
                        <a:pos x="T0" y="T1"/>
                      </a:cxn>
                      <a:cxn ang="0">
                        <a:pos x="T2" y="T3"/>
                      </a:cxn>
                      <a:cxn ang="0">
                        <a:pos x="T4" y="T5"/>
                      </a:cxn>
                      <a:cxn ang="0">
                        <a:pos x="T6" y="T7"/>
                      </a:cxn>
                      <a:cxn ang="0">
                        <a:pos x="T8" y="T9"/>
                      </a:cxn>
                    </a:cxnLst>
                    <a:rect l="0" t="0" r="r" b="b"/>
                    <a:pathLst>
                      <a:path w="20" h="25">
                        <a:moveTo>
                          <a:pt x="1" y="17"/>
                        </a:moveTo>
                        <a:cubicBezTo>
                          <a:pt x="0" y="10"/>
                          <a:pt x="4" y="3"/>
                          <a:pt x="9" y="2"/>
                        </a:cubicBezTo>
                        <a:cubicBezTo>
                          <a:pt x="14" y="0"/>
                          <a:pt x="18" y="6"/>
                          <a:pt x="19" y="13"/>
                        </a:cubicBezTo>
                        <a:cubicBezTo>
                          <a:pt x="20" y="20"/>
                          <a:pt x="17" y="22"/>
                          <a:pt x="11" y="24"/>
                        </a:cubicBezTo>
                        <a:cubicBezTo>
                          <a:pt x="6" y="25"/>
                          <a:pt x="3" y="25"/>
                          <a:pt x="1" y="17"/>
                        </a:cubicBezTo>
                        <a:close/>
                      </a:path>
                    </a:pathLst>
                  </a:custGeom>
                  <a:solidFill>
                    <a:srgbClr val="FFF8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110" name="Freeform 31696">
                    <a:extLst>
                      <a:ext uri="{FF2B5EF4-FFF2-40B4-BE49-F238E27FC236}">
                        <a16:creationId xmlns:a16="http://schemas.microsoft.com/office/drawing/2014/main" id="{E1853144-53AC-3F5B-031D-02A4AA94DEC1}"/>
                      </a:ext>
                    </a:extLst>
                  </p:cNvPr>
                  <p:cNvSpPr>
                    <a:spLocks/>
                  </p:cNvSpPr>
                  <p:nvPr/>
                </p:nvSpPr>
                <p:spPr bwMode="auto">
                  <a:xfrm>
                    <a:off x="-168125" y="7431957"/>
                    <a:ext cx="302482" cy="412472"/>
                  </a:xfrm>
                  <a:custGeom>
                    <a:avLst/>
                    <a:gdLst>
                      <a:gd name="T0" fmla="*/ 0 w 10"/>
                      <a:gd name="T1" fmla="*/ 6 h 13"/>
                      <a:gd name="T2" fmla="*/ 5 w 10"/>
                      <a:gd name="T3" fmla="*/ 0 h 13"/>
                      <a:gd name="T4" fmla="*/ 10 w 10"/>
                      <a:gd name="T5" fmla="*/ 7 h 13"/>
                      <a:gd name="T6" fmla="*/ 5 w 10"/>
                      <a:gd name="T7" fmla="*/ 13 h 13"/>
                      <a:gd name="T8" fmla="*/ 0 w 10"/>
                      <a:gd name="T9" fmla="*/ 6 h 13"/>
                    </a:gdLst>
                    <a:ahLst/>
                    <a:cxnLst>
                      <a:cxn ang="0">
                        <a:pos x="T0" y="T1"/>
                      </a:cxn>
                      <a:cxn ang="0">
                        <a:pos x="T2" y="T3"/>
                      </a:cxn>
                      <a:cxn ang="0">
                        <a:pos x="T4" y="T5"/>
                      </a:cxn>
                      <a:cxn ang="0">
                        <a:pos x="T6" y="T7"/>
                      </a:cxn>
                      <a:cxn ang="0">
                        <a:pos x="T8" y="T9"/>
                      </a:cxn>
                    </a:cxnLst>
                    <a:rect l="0" t="0" r="r" b="b"/>
                    <a:pathLst>
                      <a:path w="10" h="13">
                        <a:moveTo>
                          <a:pt x="0" y="6"/>
                        </a:moveTo>
                        <a:cubicBezTo>
                          <a:pt x="0" y="3"/>
                          <a:pt x="2" y="0"/>
                          <a:pt x="5" y="0"/>
                        </a:cubicBezTo>
                        <a:cubicBezTo>
                          <a:pt x="8" y="0"/>
                          <a:pt x="10" y="3"/>
                          <a:pt x="10" y="7"/>
                        </a:cubicBezTo>
                        <a:cubicBezTo>
                          <a:pt x="10" y="10"/>
                          <a:pt x="7" y="13"/>
                          <a:pt x="5" y="13"/>
                        </a:cubicBezTo>
                        <a:cubicBezTo>
                          <a:pt x="2" y="13"/>
                          <a:pt x="0" y="10"/>
                          <a:pt x="0" y="6"/>
                        </a:cubicBezTo>
                        <a:close/>
                      </a:path>
                    </a:pathLst>
                  </a:custGeom>
                  <a:solidFill>
                    <a:srgbClr val="83AD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111" name="Freeform 31699">
                    <a:extLst>
                      <a:ext uri="{FF2B5EF4-FFF2-40B4-BE49-F238E27FC236}">
                        <a16:creationId xmlns:a16="http://schemas.microsoft.com/office/drawing/2014/main" id="{91A25BAC-5193-36FC-14D1-8C4F736AE757}"/>
                      </a:ext>
                    </a:extLst>
                  </p:cNvPr>
                  <p:cNvSpPr>
                    <a:spLocks/>
                  </p:cNvSpPr>
                  <p:nvPr/>
                </p:nvSpPr>
                <p:spPr bwMode="auto">
                  <a:xfrm>
                    <a:off x="-113130" y="7459447"/>
                    <a:ext cx="137496" cy="137496"/>
                  </a:xfrm>
                  <a:custGeom>
                    <a:avLst/>
                    <a:gdLst>
                      <a:gd name="T0" fmla="*/ 0 w 4"/>
                      <a:gd name="T1" fmla="*/ 2 h 4"/>
                      <a:gd name="T2" fmla="*/ 2 w 4"/>
                      <a:gd name="T3" fmla="*/ 0 h 4"/>
                      <a:gd name="T4" fmla="*/ 4 w 4"/>
                      <a:gd name="T5" fmla="*/ 2 h 4"/>
                      <a:gd name="T6" fmla="*/ 2 w 4"/>
                      <a:gd name="T7" fmla="*/ 4 h 4"/>
                      <a:gd name="T8" fmla="*/ 0 w 4"/>
                      <a:gd name="T9" fmla="*/ 2 h 4"/>
                    </a:gdLst>
                    <a:ahLst/>
                    <a:cxnLst>
                      <a:cxn ang="0">
                        <a:pos x="T0" y="T1"/>
                      </a:cxn>
                      <a:cxn ang="0">
                        <a:pos x="T2" y="T3"/>
                      </a:cxn>
                      <a:cxn ang="0">
                        <a:pos x="T4" y="T5"/>
                      </a:cxn>
                      <a:cxn ang="0">
                        <a:pos x="T6" y="T7"/>
                      </a:cxn>
                      <a:cxn ang="0">
                        <a:pos x="T8" y="T9"/>
                      </a:cxn>
                    </a:cxnLst>
                    <a:rect l="0" t="0" r="r" b="b"/>
                    <a:pathLst>
                      <a:path w="4" h="4">
                        <a:moveTo>
                          <a:pt x="0" y="2"/>
                        </a:moveTo>
                        <a:cubicBezTo>
                          <a:pt x="0" y="1"/>
                          <a:pt x="1" y="0"/>
                          <a:pt x="2" y="0"/>
                        </a:cubicBezTo>
                        <a:cubicBezTo>
                          <a:pt x="3" y="0"/>
                          <a:pt x="4" y="1"/>
                          <a:pt x="4" y="2"/>
                        </a:cubicBezTo>
                        <a:cubicBezTo>
                          <a:pt x="4" y="4"/>
                          <a:pt x="3" y="4"/>
                          <a:pt x="2" y="4"/>
                        </a:cubicBezTo>
                        <a:cubicBezTo>
                          <a:pt x="1" y="4"/>
                          <a:pt x="0" y="3"/>
                          <a:pt x="0" y="2"/>
                        </a:cubicBezTo>
                        <a:close/>
                      </a:path>
                    </a:pathLst>
                  </a:custGeom>
                  <a:solidFill>
                    <a:srgbClr val="AFD1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grpSp>
            <p:sp>
              <p:nvSpPr>
                <p:cNvPr id="104" name="Freeform 31687">
                  <a:extLst>
                    <a:ext uri="{FF2B5EF4-FFF2-40B4-BE49-F238E27FC236}">
                      <a16:creationId xmlns:a16="http://schemas.microsoft.com/office/drawing/2014/main" id="{844B8F70-E5B8-FE35-FF21-D158CF34CFFF}"/>
                    </a:ext>
                  </a:extLst>
                </p:cNvPr>
                <p:cNvSpPr>
                  <a:spLocks/>
                </p:cNvSpPr>
                <p:nvPr/>
              </p:nvSpPr>
              <p:spPr bwMode="auto">
                <a:xfrm flipH="1">
                  <a:off x="1103702" y="2195323"/>
                  <a:ext cx="200791" cy="64793"/>
                </a:xfrm>
                <a:custGeom>
                  <a:avLst/>
                  <a:gdLst>
                    <a:gd name="T0" fmla="*/ 11 w 11"/>
                    <a:gd name="T1" fmla="*/ 3 h 7"/>
                    <a:gd name="T2" fmla="*/ 6 w 11"/>
                    <a:gd name="T3" fmla="*/ 7 h 7"/>
                    <a:gd name="T4" fmla="*/ 0 w 11"/>
                    <a:gd name="T5" fmla="*/ 4 h 7"/>
                    <a:gd name="T6" fmla="*/ 5 w 11"/>
                    <a:gd name="T7" fmla="*/ 0 h 7"/>
                    <a:gd name="T8" fmla="*/ 11 w 11"/>
                    <a:gd name="T9" fmla="*/ 3 h 7"/>
                  </a:gdLst>
                  <a:ahLst/>
                  <a:cxnLst>
                    <a:cxn ang="0">
                      <a:pos x="T0" y="T1"/>
                    </a:cxn>
                    <a:cxn ang="0">
                      <a:pos x="T2" y="T3"/>
                    </a:cxn>
                    <a:cxn ang="0">
                      <a:pos x="T4" y="T5"/>
                    </a:cxn>
                    <a:cxn ang="0">
                      <a:pos x="T6" y="T7"/>
                    </a:cxn>
                    <a:cxn ang="0">
                      <a:pos x="T8" y="T9"/>
                    </a:cxn>
                  </a:cxnLst>
                  <a:rect l="0" t="0" r="r" b="b"/>
                  <a:pathLst>
                    <a:path w="11" h="7">
                      <a:moveTo>
                        <a:pt x="11" y="3"/>
                      </a:moveTo>
                      <a:cubicBezTo>
                        <a:pt x="11" y="5"/>
                        <a:pt x="8" y="6"/>
                        <a:pt x="6" y="7"/>
                      </a:cubicBezTo>
                      <a:cubicBezTo>
                        <a:pt x="3" y="7"/>
                        <a:pt x="0" y="6"/>
                        <a:pt x="0" y="4"/>
                      </a:cubicBezTo>
                      <a:cubicBezTo>
                        <a:pt x="0" y="2"/>
                        <a:pt x="2" y="0"/>
                        <a:pt x="5" y="0"/>
                      </a:cubicBezTo>
                      <a:cubicBezTo>
                        <a:pt x="8" y="0"/>
                        <a:pt x="11" y="1"/>
                        <a:pt x="11" y="3"/>
                      </a:cubicBezTo>
                      <a:close/>
                    </a:path>
                  </a:pathLst>
                </a:custGeom>
                <a:solidFill>
                  <a:srgbClr val="FF9D78"/>
                </a:solidFill>
                <a:ln>
                  <a:noFill/>
                </a:ln>
              </p:spPr>
              <p:txBody>
                <a:bodyPr vert="horz" wrap="square" lIns="45720" tIns="22860" rIns="45720" bIns="22860" numCol="1" anchor="t" anchorCtr="0" compatLnSpc="1">
                  <a:prstTxWarp prst="textNoShape">
                    <a:avLst/>
                  </a:prstTxWarp>
                </a:bodyPr>
                <a:lstStyle/>
                <a:p>
                  <a:endParaRPr lang="en-US" sz="900"/>
                </a:p>
              </p:txBody>
            </p:sp>
            <p:sp>
              <p:nvSpPr>
                <p:cNvPr id="105" name="Freeform 383">
                  <a:extLst>
                    <a:ext uri="{FF2B5EF4-FFF2-40B4-BE49-F238E27FC236}">
                      <a16:creationId xmlns:a16="http://schemas.microsoft.com/office/drawing/2014/main" id="{29A60290-7834-C55D-4CF3-E79A9E025DAC}"/>
                    </a:ext>
                  </a:extLst>
                </p:cNvPr>
                <p:cNvSpPr>
                  <a:spLocks/>
                </p:cNvSpPr>
                <p:nvPr/>
              </p:nvSpPr>
              <p:spPr bwMode="auto">
                <a:xfrm flipH="1">
                  <a:off x="271771" y="1319160"/>
                  <a:ext cx="1364741" cy="710052"/>
                </a:xfrm>
                <a:custGeom>
                  <a:avLst/>
                  <a:gdLst>
                    <a:gd name="connsiteX0" fmla="*/ 649769 w 1364741"/>
                    <a:gd name="connsiteY0" fmla="*/ 0 h 710052"/>
                    <a:gd name="connsiteX1" fmla="*/ 34563 w 1364741"/>
                    <a:gd name="connsiteY1" fmla="*/ 132755 h 710052"/>
                    <a:gd name="connsiteX2" fmla="*/ 0 w 1364741"/>
                    <a:gd name="connsiteY2" fmla="*/ 152901 h 710052"/>
                    <a:gd name="connsiteX3" fmla="*/ 11432 w 1364741"/>
                    <a:gd name="connsiteY3" fmla="*/ 165070 h 710052"/>
                    <a:gd name="connsiteX4" fmla="*/ 71258 w 1364741"/>
                    <a:gd name="connsiteY4" fmla="*/ 212881 h 710052"/>
                    <a:gd name="connsiteX5" fmla="*/ 74150 w 1364741"/>
                    <a:gd name="connsiteY5" fmla="*/ 214518 h 710052"/>
                    <a:gd name="connsiteX6" fmla="*/ 72594 w 1364741"/>
                    <a:gd name="connsiteY6" fmla="*/ 222947 h 710052"/>
                    <a:gd name="connsiteX7" fmla="*/ 122083 w 1364741"/>
                    <a:gd name="connsiteY7" fmla="*/ 688329 h 710052"/>
                    <a:gd name="connsiteX8" fmla="*/ 219463 w 1364741"/>
                    <a:gd name="connsiteY8" fmla="*/ 274678 h 710052"/>
                    <a:gd name="connsiteX9" fmla="*/ 251743 w 1364741"/>
                    <a:gd name="connsiteY9" fmla="*/ 271521 h 710052"/>
                    <a:gd name="connsiteX10" fmla="*/ 268437 w 1364741"/>
                    <a:gd name="connsiteY10" fmla="*/ 267433 h 710052"/>
                    <a:gd name="connsiteX11" fmla="*/ 315785 w 1364741"/>
                    <a:gd name="connsiteY11" fmla="*/ 270728 h 710052"/>
                    <a:gd name="connsiteX12" fmla="*/ 549159 w 1364741"/>
                    <a:gd name="connsiteY12" fmla="*/ 247991 h 710052"/>
                    <a:gd name="connsiteX13" fmla="*/ 599620 w 1364741"/>
                    <a:gd name="connsiteY13" fmla="*/ 233318 h 710052"/>
                    <a:gd name="connsiteX14" fmla="*/ 614726 w 1364741"/>
                    <a:gd name="connsiteY14" fmla="*/ 232121 h 710052"/>
                    <a:gd name="connsiteX15" fmla="*/ 910345 w 1364741"/>
                    <a:gd name="connsiteY15" fmla="*/ 219706 h 710052"/>
                    <a:gd name="connsiteX16" fmla="*/ 1174858 w 1364741"/>
                    <a:gd name="connsiteY16" fmla="*/ 308025 h 710052"/>
                    <a:gd name="connsiteX17" fmla="*/ 1290924 w 1364741"/>
                    <a:gd name="connsiteY17" fmla="*/ 707576 h 710052"/>
                    <a:gd name="connsiteX18" fmla="*/ 1329599 w 1364741"/>
                    <a:gd name="connsiteY18" fmla="*/ 547773 h 710052"/>
                    <a:gd name="connsiteX19" fmla="*/ 1343229 w 1364741"/>
                    <a:gd name="connsiteY19" fmla="*/ 478360 h 710052"/>
                    <a:gd name="connsiteX20" fmla="*/ 1364741 w 1364741"/>
                    <a:gd name="connsiteY20" fmla="*/ 364627 h 710052"/>
                    <a:gd name="connsiteX21" fmla="*/ 1362678 w 1364741"/>
                    <a:gd name="connsiteY21" fmla="*/ 190015 h 710052"/>
                    <a:gd name="connsiteX22" fmla="*/ 1362651 w 1364741"/>
                    <a:gd name="connsiteY22" fmla="*/ 189688 h 710052"/>
                    <a:gd name="connsiteX23" fmla="*/ 1264975 w 1364741"/>
                    <a:gd name="connsiteY23" fmla="*/ 132755 h 710052"/>
                    <a:gd name="connsiteX24" fmla="*/ 649769 w 1364741"/>
                    <a:gd name="connsiteY24" fmla="*/ 0 h 710052"/>
                    <a:gd name="connsiteX0" fmla="*/ 649769 w 1364741"/>
                    <a:gd name="connsiteY0" fmla="*/ 0 h 710052"/>
                    <a:gd name="connsiteX1" fmla="*/ 34563 w 1364741"/>
                    <a:gd name="connsiteY1" fmla="*/ 132755 h 710052"/>
                    <a:gd name="connsiteX2" fmla="*/ 0 w 1364741"/>
                    <a:gd name="connsiteY2" fmla="*/ 152901 h 710052"/>
                    <a:gd name="connsiteX3" fmla="*/ 11432 w 1364741"/>
                    <a:gd name="connsiteY3" fmla="*/ 165070 h 710052"/>
                    <a:gd name="connsiteX4" fmla="*/ 71258 w 1364741"/>
                    <a:gd name="connsiteY4" fmla="*/ 212881 h 710052"/>
                    <a:gd name="connsiteX5" fmla="*/ 74150 w 1364741"/>
                    <a:gd name="connsiteY5" fmla="*/ 214518 h 710052"/>
                    <a:gd name="connsiteX6" fmla="*/ 72594 w 1364741"/>
                    <a:gd name="connsiteY6" fmla="*/ 222947 h 710052"/>
                    <a:gd name="connsiteX7" fmla="*/ 122083 w 1364741"/>
                    <a:gd name="connsiteY7" fmla="*/ 688329 h 710052"/>
                    <a:gd name="connsiteX8" fmla="*/ 219463 w 1364741"/>
                    <a:gd name="connsiteY8" fmla="*/ 274678 h 710052"/>
                    <a:gd name="connsiteX9" fmla="*/ 251743 w 1364741"/>
                    <a:gd name="connsiteY9" fmla="*/ 271521 h 710052"/>
                    <a:gd name="connsiteX10" fmla="*/ 268437 w 1364741"/>
                    <a:gd name="connsiteY10" fmla="*/ 267433 h 710052"/>
                    <a:gd name="connsiteX11" fmla="*/ 315785 w 1364741"/>
                    <a:gd name="connsiteY11" fmla="*/ 270728 h 710052"/>
                    <a:gd name="connsiteX12" fmla="*/ 549159 w 1364741"/>
                    <a:gd name="connsiteY12" fmla="*/ 247991 h 710052"/>
                    <a:gd name="connsiteX13" fmla="*/ 599620 w 1364741"/>
                    <a:gd name="connsiteY13" fmla="*/ 233318 h 710052"/>
                    <a:gd name="connsiteX14" fmla="*/ 614726 w 1364741"/>
                    <a:gd name="connsiteY14" fmla="*/ 232121 h 710052"/>
                    <a:gd name="connsiteX15" fmla="*/ 910345 w 1364741"/>
                    <a:gd name="connsiteY15" fmla="*/ 219706 h 710052"/>
                    <a:gd name="connsiteX16" fmla="*/ 1174858 w 1364741"/>
                    <a:gd name="connsiteY16" fmla="*/ 308025 h 710052"/>
                    <a:gd name="connsiteX17" fmla="*/ 1290924 w 1364741"/>
                    <a:gd name="connsiteY17" fmla="*/ 707576 h 710052"/>
                    <a:gd name="connsiteX18" fmla="*/ 1329599 w 1364741"/>
                    <a:gd name="connsiteY18" fmla="*/ 547773 h 710052"/>
                    <a:gd name="connsiteX19" fmla="*/ 1343229 w 1364741"/>
                    <a:gd name="connsiteY19" fmla="*/ 478360 h 710052"/>
                    <a:gd name="connsiteX20" fmla="*/ 1364741 w 1364741"/>
                    <a:gd name="connsiteY20" fmla="*/ 364627 h 710052"/>
                    <a:gd name="connsiteX21" fmla="*/ 1362678 w 1364741"/>
                    <a:gd name="connsiteY21" fmla="*/ 190015 h 710052"/>
                    <a:gd name="connsiteX22" fmla="*/ 1298256 w 1364741"/>
                    <a:gd name="connsiteY22" fmla="*/ 202567 h 710052"/>
                    <a:gd name="connsiteX23" fmla="*/ 1264975 w 1364741"/>
                    <a:gd name="connsiteY23" fmla="*/ 132755 h 710052"/>
                    <a:gd name="connsiteX24" fmla="*/ 649769 w 1364741"/>
                    <a:gd name="connsiteY24" fmla="*/ 0 h 710052"/>
                    <a:gd name="connsiteX0" fmla="*/ 649769 w 1364741"/>
                    <a:gd name="connsiteY0" fmla="*/ 0 h 710052"/>
                    <a:gd name="connsiteX1" fmla="*/ 34563 w 1364741"/>
                    <a:gd name="connsiteY1" fmla="*/ 132755 h 710052"/>
                    <a:gd name="connsiteX2" fmla="*/ 0 w 1364741"/>
                    <a:gd name="connsiteY2" fmla="*/ 152901 h 710052"/>
                    <a:gd name="connsiteX3" fmla="*/ 11432 w 1364741"/>
                    <a:gd name="connsiteY3" fmla="*/ 165070 h 710052"/>
                    <a:gd name="connsiteX4" fmla="*/ 71258 w 1364741"/>
                    <a:gd name="connsiteY4" fmla="*/ 212881 h 710052"/>
                    <a:gd name="connsiteX5" fmla="*/ 74150 w 1364741"/>
                    <a:gd name="connsiteY5" fmla="*/ 214518 h 710052"/>
                    <a:gd name="connsiteX6" fmla="*/ 72594 w 1364741"/>
                    <a:gd name="connsiteY6" fmla="*/ 222947 h 710052"/>
                    <a:gd name="connsiteX7" fmla="*/ 122083 w 1364741"/>
                    <a:gd name="connsiteY7" fmla="*/ 688329 h 710052"/>
                    <a:gd name="connsiteX8" fmla="*/ 219463 w 1364741"/>
                    <a:gd name="connsiteY8" fmla="*/ 274678 h 710052"/>
                    <a:gd name="connsiteX9" fmla="*/ 251743 w 1364741"/>
                    <a:gd name="connsiteY9" fmla="*/ 271521 h 710052"/>
                    <a:gd name="connsiteX10" fmla="*/ 268437 w 1364741"/>
                    <a:gd name="connsiteY10" fmla="*/ 267433 h 710052"/>
                    <a:gd name="connsiteX11" fmla="*/ 315785 w 1364741"/>
                    <a:gd name="connsiteY11" fmla="*/ 270728 h 710052"/>
                    <a:gd name="connsiteX12" fmla="*/ 549159 w 1364741"/>
                    <a:gd name="connsiteY12" fmla="*/ 247991 h 710052"/>
                    <a:gd name="connsiteX13" fmla="*/ 599620 w 1364741"/>
                    <a:gd name="connsiteY13" fmla="*/ 233318 h 710052"/>
                    <a:gd name="connsiteX14" fmla="*/ 614726 w 1364741"/>
                    <a:gd name="connsiteY14" fmla="*/ 232121 h 710052"/>
                    <a:gd name="connsiteX15" fmla="*/ 910345 w 1364741"/>
                    <a:gd name="connsiteY15" fmla="*/ 219706 h 710052"/>
                    <a:gd name="connsiteX16" fmla="*/ 1174858 w 1364741"/>
                    <a:gd name="connsiteY16" fmla="*/ 308025 h 710052"/>
                    <a:gd name="connsiteX17" fmla="*/ 1290924 w 1364741"/>
                    <a:gd name="connsiteY17" fmla="*/ 707576 h 710052"/>
                    <a:gd name="connsiteX18" fmla="*/ 1329599 w 1364741"/>
                    <a:gd name="connsiteY18" fmla="*/ 547773 h 710052"/>
                    <a:gd name="connsiteX19" fmla="*/ 1343229 w 1364741"/>
                    <a:gd name="connsiteY19" fmla="*/ 478360 h 710052"/>
                    <a:gd name="connsiteX20" fmla="*/ 1364741 w 1364741"/>
                    <a:gd name="connsiteY20" fmla="*/ 364627 h 710052"/>
                    <a:gd name="connsiteX21" fmla="*/ 1298256 w 1364741"/>
                    <a:gd name="connsiteY21" fmla="*/ 202567 h 710052"/>
                    <a:gd name="connsiteX22" fmla="*/ 1264975 w 1364741"/>
                    <a:gd name="connsiteY22" fmla="*/ 132755 h 710052"/>
                    <a:gd name="connsiteX23" fmla="*/ 649769 w 1364741"/>
                    <a:gd name="connsiteY23" fmla="*/ 0 h 710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364741" h="710052">
                      <a:moveTo>
                        <a:pt x="649769" y="0"/>
                      </a:moveTo>
                      <a:cubicBezTo>
                        <a:pt x="421883" y="0"/>
                        <a:pt x="210177" y="48940"/>
                        <a:pt x="34563" y="132755"/>
                      </a:cubicBezTo>
                      <a:lnTo>
                        <a:pt x="0" y="152901"/>
                      </a:lnTo>
                      <a:lnTo>
                        <a:pt x="11432" y="165070"/>
                      </a:lnTo>
                      <a:cubicBezTo>
                        <a:pt x="27936" y="181700"/>
                        <a:pt x="48566" y="198330"/>
                        <a:pt x="71258" y="212881"/>
                      </a:cubicBezTo>
                      <a:lnTo>
                        <a:pt x="74150" y="214518"/>
                      </a:lnTo>
                      <a:lnTo>
                        <a:pt x="72594" y="222947"/>
                      </a:lnTo>
                      <a:cubicBezTo>
                        <a:pt x="50527" y="401941"/>
                        <a:pt x="122083" y="688329"/>
                        <a:pt x="122083" y="688329"/>
                      </a:cubicBezTo>
                      <a:cubicBezTo>
                        <a:pt x="208689" y="553705"/>
                        <a:pt x="219463" y="274678"/>
                        <a:pt x="219463" y="274678"/>
                      </a:cubicBezTo>
                      <a:cubicBezTo>
                        <a:pt x="230272" y="274678"/>
                        <a:pt x="241089" y="273475"/>
                        <a:pt x="251743" y="271521"/>
                      </a:cubicBezTo>
                      <a:lnTo>
                        <a:pt x="268437" y="267433"/>
                      </a:lnTo>
                      <a:lnTo>
                        <a:pt x="315785" y="270728"/>
                      </a:lnTo>
                      <a:cubicBezTo>
                        <a:pt x="393920" y="273716"/>
                        <a:pt x="473086" y="266830"/>
                        <a:pt x="549159" y="247991"/>
                      </a:cubicBezTo>
                      <a:lnTo>
                        <a:pt x="599620" y="233318"/>
                      </a:lnTo>
                      <a:lnTo>
                        <a:pt x="614726" y="232121"/>
                      </a:lnTo>
                      <a:cubicBezTo>
                        <a:pt x="726070" y="223213"/>
                        <a:pt x="840651" y="214525"/>
                        <a:pt x="910345" y="219706"/>
                      </a:cubicBezTo>
                      <a:cubicBezTo>
                        <a:pt x="1049733" y="230067"/>
                        <a:pt x="1109772" y="244475"/>
                        <a:pt x="1174858" y="308025"/>
                      </a:cubicBezTo>
                      <a:cubicBezTo>
                        <a:pt x="1228868" y="519637"/>
                        <a:pt x="1261999" y="683585"/>
                        <a:pt x="1290924" y="707576"/>
                      </a:cubicBezTo>
                      <a:cubicBezTo>
                        <a:pt x="1312618" y="725570"/>
                        <a:pt x="1315578" y="642780"/>
                        <a:pt x="1329599" y="547773"/>
                      </a:cubicBezTo>
                      <a:lnTo>
                        <a:pt x="1343229" y="478360"/>
                      </a:lnTo>
                      <a:lnTo>
                        <a:pt x="1364741" y="364627"/>
                      </a:lnTo>
                      <a:cubicBezTo>
                        <a:pt x="1357246" y="318662"/>
                        <a:pt x="1314884" y="241212"/>
                        <a:pt x="1298256" y="202567"/>
                      </a:cubicBezTo>
                      <a:cubicBezTo>
                        <a:pt x="1265697" y="183589"/>
                        <a:pt x="1297534" y="151733"/>
                        <a:pt x="1264975" y="132755"/>
                      </a:cubicBezTo>
                      <a:cubicBezTo>
                        <a:pt x="1089361" y="48940"/>
                        <a:pt x="877656" y="0"/>
                        <a:pt x="649769" y="0"/>
                      </a:cubicBezTo>
                      <a:close/>
                    </a:path>
                  </a:pathLst>
                </a:custGeom>
                <a:solidFill>
                  <a:srgbClr val="5A4945"/>
                </a:solidFill>
                <a:ln>
                  <a:noFill/>
                </a:ln>
              </p:spPr>
              <p:txBody>
                <a:bodyPr vert="horz" wrap="square" lIns="45720" tIns="22860" rIns="45720" bIns="22860" numCol="1" anchor="t" anchorCtr="0" compatLnSpc="1">
                  <a:prstTxWarp prst="textNoShape">
                    <a:avLst/>
                  </a:prstTxWarp>
                  <a:noAutofit/>
                </a:bodyPr>
                <a:lstStyle/>
                <a:p>
                  <a:endParaRPr lang="en-US" sz="900"/>
                </a:p>
              </p:txBody>
            </p:sp>
            <p:sp>
              <p:nvSpPr>
                <p:cNvPr id="106" name="Freeform 384">
                  <a:extLst>
                    <a:ext uri="{FF2B5EF4-FFF2-40B4-BE49-F238E27FC236}">
                      <a16:creationId xmlns:a16="http://schemas.microsoft.com/office/drawing/2014/main" id="{12E1D09C-2D85-AB33-BE0F-7FA192B15CF4}"/>
                    </a:ext>
                  </a:extLst>
                </p:cNvPr>
                <p:cNvSpPr>
                  <a:spLocks/>
                </p:cNvSpPr>
                <p:nvPr/>
              </p:nvSpPr>
              <p:spPr bwMode="auto">
                <a:xfrm rot="967563" flipH="1">
                  <a:off x="334362" y="934202"/>
                  <a:ext cx="1338436" cy="1121848"/>
                </a:xfrm>
                <a:custGeom>
                  <a:avLst/>
                  <a:gdLst>
                    <a:gd name="connsiteX0" fmla="*/ 822876 w 1503164"/>
                    <a:gd name="connsiteY0" fmla="*/ 26563 h 1259919"/>
                    <a:gd name="connsiteX1" fmla="*/ 781368 w 1503164"/>
                    <a:gd name="connsiteY1" fmla="*/ 17194 h 1259919"/>
                    <a:gd name="connsiteX2" fmla="*/ 587700 w 1503164"/>
                    <a:gd name="connsiteY2" fmla="*/ 68776 h 1259919"/>
                    <a:gd name="connsiteX3" fmla="*/ 432765 w 1503164"/>
                    <a:gd name="connsiteY3" fmla="*/ 0 h 1259919"/>
                    <a:gd name="connsiteX4" fmla="*/ 303653 w 1503164"/>
                    <a:gd name="connsiteY4" fmla="*/ 85970 h 1259919"/>
                    <a:gd name="connsiteX5" fmla="*/ 97073 w 1503164"/>
                    <a:gd name="connsiteY5" fmla="*/ 68776 h 1259919"/>
                    <a:gd name="connsiteX6" fmla="*/ 85347 w 1503164"/>
                    <a:gd name="connsiteY6" fmla="*/ 78853 h 1259919"/>
                    <a:gd name="connsiteX7" fmla="*/ 71906 w 1503164"/>
                    <a:gd name="connsiteY7" fmla="*/ 84951 h 1259919"/>
                    <a:gd name="connsiteX8" fmla="*/ 125810 w 1503164"/>
                    <a:gd name="connsiteY8" fmla="*/ 626120 h 1259919"/>
                    <a:gd name="connsiteX9" fmla="*/ 1160588 w 1503164"/>
                    <a:gd name="connsiteY9" fmla="*/ 652798 h 1259919"/>
                    <a:gd name="connsiteX10" fmla="*/ 1361511 w 1503164"/>
                    <a:gd name="connsiteY10" fmla="*/ 1255902 h 1259919"/>
                    <a:gd name="connsiteX11" fmla="*/ 1394728 w 1503164"/>
                    <a:gd name="connsiteY11" fmla="*/ 507067 h 1259919"/>
                    <a:gd name="connsiteX12" fmla="*/ 1376329 w 1503164"/>
                    <a:gd name="connsiteY12" fmla="*/ 489415 h 1259919"/>
                    <a:gd name="connsiteX13" fmla="*/ 1410754 w 1503164"/>
                    <a:gd name="connsiteY13" fmla="*/ 464331 h 1259919"/>
                    <a:gd name="connsiteX14" fmla="*/ 1433916 w 1503164"/>
                    <a:gd name="connsiteY14" fmla="*/ 416251 h 1259919"/>
                    <a:gd name="connsiteX15" fmla="*/ 1341930 w 1503164"/>
                    <a:gd name="connsiteY15" fmla="*/ 441550 h 1259919"/>
                    <a:gd name="connsiteX16" fmla="*/ 1329783 w 1503164"/>
                    <a:gd name="connsiteY16" fmla="*/ 448271 h 1259919"/>
                    <a:gd name="connsiteX17" fmla="*/ 1301709 w 1503164"/>
                    <a:gd name="connsiteY17" fmla="*/ 430929 h 1259919"/>
                    <a:gd name="connsiteX18" fmla="*/ 1313300 w 1503164"/>
                    <a:gd name="connsiteY18" fmla="*/ 417596 h 1259919"/>
                    <a:gd name="connsiteX19" fmla="*/ 1405008 w 1503164"/>
                    <a:gd name="connsiteY19" fmla="*/ 223382 h 1259919"/>
                    <a:gd name="connsiteX20" fmla="*/ 1267870 w 1503164"/>
                    <a:gd name="connsiteY20" fmla="*/ 368243 h 1259919"/>
                    <a:gd name="connsiteX21" fmla="*/ 1259400 w 1503164"/>
                    <a:gd name="connsiteY21" fmla="*/ 384364 h 1259919"/>
                    <a:gd name="connsiteX22" fmla="*/ 1244665 w 1503164"/>
                    <a:gd name="connsiteY22" fmla="*/ 350945 h 1259919"/>
                    <a:gd name="connsiteX23" fmla="*/ 1151293 w 1503164"/>
                    <a:gd name="connsiteY23" fmla="*/ 261915 h 1259919"/>
                    <a:gd name="connsiteX24" fmla="*/ 1145735 w 1503164"/>
                    <a:gd name="connsiteY24" fmla="*/ 259255 h 1259919"/>
                    <a:gd name="connsiteX25" fmla="*/ 1147926 w 1503164"/>
                    <a:gd name="connsiteY25" fmla="*/ 233865 h 1259919"/>
                    <a:gd name="connsiteX26" fmla="*/ 1000859 w 1503164"/>
                    <a:gd name="connsiteY26" fmla="*/ 111761 h 1259919"/>
                    <a:gd name="connsiteX27" fmla="*/ 884658 w 1503164"/>
                    <a:gd name="connsiteY27" fmla="*/ 120358 h 1259919"/>
                    <a:gd name="connsiteX28" fmla="*/ 822876 w 1503164"/>
                    <a:gd name="connsiteY28" fmla="*/ 26563 h 1259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503164" h="1259919">
                      <a:moveTo>
                        <a:pt x="822876" y="26563"/>
                      </a:moveTo>
                      <a:cubicBezTo>
                        <a:pt x="811225" y="22567"/>
                        <a:pt x="797507" y="19343"/>
                        <a:pt x="781368" y="17194"/>
                      </a:cubicBezTo>
                      <a:cubicBezTo>
                        <a:pt x="652256" y="0"/>
                        <a:pt x="587700" y="68776"/>
                        <a:pt x="587700" y="68776"/>
                      </a:cubicBezTo>
                      <a:cubicBezTo>
                        <a:pt x="587700" y="68776"/>
                        <a:pt x="548966" y="0"/>
                        <a:pt x="432765" y="0"/>
                      </a:cubicBezTo>
                      <a:cubicBezTo>
                        <a:pt x="316564" y="8597"/>
                        <a:pt x="303653" y="85970"/>
                        <a:pt x="303653" y="85970"/>
                      </a:cubicBezTo>
                      <a:cubicBezTo>
                        <a:pt x="303653" y="85970"/>
                        <a:pt x="226185" y="0"/>
                        <a:pt x="97073" y="68776"/>
                      </a:cubicBezTo>
                      <a:lnTo>
                        <a:pt x="85347" y="78853"/>
                      </a:lnTo>
                      <a:lnTo>
                        <a:pt x="71906" y="84951"/>
                      </a:lnTo>
                      <a:cubicBezTo>
                        <a:pt x="6890" y="138271"/>
                        <a:pt x="-72200" y="364491"/>
                        <a:pt x="125810" y="626120"/>
                      </a:cubicBezTo>
                      <a:cubicBezTo>
                        <a:pt x="352106" y="925126"/>
                        <a:pt x="1006657" y="608292"/>
                        <a:pt x="1160588" y="652798"/>
                      </a:cubicBezTo>
                      <a:cubicBezTo>
                        <a:pt x="1328566" y="720830"/>
                        <a:pt x="1270497" y="1210122"/>
                        <a:pt x="1361511" y="1255902"/>
                      </a:cubicBezTo>
                      <a:cubicBezTo>
                        <a:pt x="1436602" y="1311676"/>
                        <a:pt x="1619775" y="772788"/>
                        <a:pt x="1394728" y="507067"/>
                      </a:cubicBezTo>
                      <a:lnTo>
                        <a:pt x="1376329" y="489415"/>
                      </a:lnTo>
                      <a:lnTo>
                        <a:pt x="1410754" y="464331"/>
                      </a:lnTo>
                      <a:cubicBezTo>
                        <a:pt x="1430338" y="446930"/>
                        <a:pt x="1440606" y="429718"/>
                        <a:pt x="1433916" y="416251"/>
                      </a:cubicBezTo>
                      <a:cubicBezTo>
                        <a:pt x="1440070" y="394967"/>
                        <a:pt x="1391769" y="415598"/>
                        <a:pt x="1341930" y="441550"/>
                      </a:cubicBezTo>
                      <a:lnTo>
                        <a:pt x="1329783" y="448271"/>
                      </a:lnTo>
                      <a:lnTo>
                        <a:pt x="1301709" y="430929"/>
                      </a:lnTo>
                      <a:lnTo>
                        <a:pt x="1313300" y="417596"/>
                      </a:lnTo>
                      <a:cubicBezTo>
                        <a:pt x="1377458" y="341547"/>
                        <a:pt x="1453846" y="237502"/>
                        <a:pt x="1405008" y="223382"/>
                      </a:cubicBezTo>
                      <a:cubicBezTo>
                        <a:pt x="1365939" y="212086"/>
                        <a:pt x="1312020" y="288752"/>
                        <a:pt x="1267870" y="368243"/>
                      </a:cubicBezTo>
                      <a:lnTo>
                        <a:pt x="1259400" y="384364"/>
                      </a:lnTo>
                      <a:lnTo>
                        <a:pt x="1244665" y="350945"/>
                      </a:lnTo>
                      <a:cubicBezTo>
                        <a:pt x="1221763" y="313958"/>
                        <a:pt x="1189688" y="284754"/>
                        <a:pt x="1151293" y="261915"/>
                      </a:cubicBezTo>
                      <a:lnTo>
                        <a:pt x="1145735" y="259255"/>
                      </a:lnTo>
                      <a:lnTo>
                        <a:pt x="1147926" y="233865"/>
                      </a:lnTo>
                      <a:cubicBezTo>
                        <a:pt x="1138848" y="176238"/>
                        <a:pt x="1088010" y="124656"/>
                        <a:pt x="1000859" y="111761"/>
                      </a:cubicBezTo>
                      <a:cubicBezTo>
                        <a:pt x="936303" y="103164"/>
                        <a:pt x="884658" y="120358"/>
                        <a:pt x="884658" y="120358"/>
                      </a:cubicBezTo>
                      <a:cubicBezTo>
                        <a:pt x="884658" y="120358"/>
                        <a:pt x="904428" y="54537"/>
                        <a:pt x="822876" y="26563"/>
                      </a:cubicBezTo>
                      <a:close/>
                    </a:path>
                  </a:pathLst>
                </a:custGeom>
                <a:solidFill>
                  <a:srgbClr val="705B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en-US"/>
                </a:p>
              </p:txBody>
            </p:sp>
            <p:sp>
              <p:nvSpPr>
                <p:cNvPr id="107" name="Freeform 133">
                  <a:extLst>
                    <a:ext uri="{FF2B5EF4-FFF2-40B4-BE49-F238E27FC236}">
                      <a16:creationId xmlns:a16="http://schemas.microsoft.com/office/drawing/2014/main" id="{B15063F3-D793-987C-A124-1F5F607BE63E}"/>
                    </a:ext>
                  </a:extLst>
                </p:cNvPr>
                <p:cNvSpPr>
                  <a:spLocks/>
                </p:cNvSpPr>
                <p:nvPr/>
              </p:nvSpPr>
              <p:spPr bwMode="auto">
                <a:xfrm>
                  <a:off x="793593" y="2188852"/>
                  <a:ext cx="281550" cy="102382"/>
                </a:xfrm>
                <a:custGeom>
                  <a:avLst/>
                  <a:gdLst>
                    <a:gd name="T0" fmla="*/ 23 w 26"/>
                    <a:gd name="T1" fmla="*/ 2 h 9"/>
                    <a:gd name="T2" fmla="*/ 3 w 26"/>
                    <a:gd name="T3" fmla="*/ 2 h 9"/>
                    <a:gd name="T4" fmla="*/ 13 w 26"/>
                    <a:gd name="T5" fmla="*/ 9 h 9"/>
                    <a:gd name="T6" fmla="*/ 23 w 26"/>
                    <a:gd name="T7" fmla="*/ 2 h 9"/>
                  </a:gdLst>
                  <a:ahLst/>
                  <a:cxnLst>
                    <a:cxn ang="0">
                      <a:pos x="T0" y="T1"/>
                    </a:cxn>
                    <a:cxn ang="0">
                      <a:pos x="T2" y="T3"/>
                    </a:cxn>
                    <a:cxn ang="0">
                      <a:pos x="T4" y="T5"/>
                    </a:cxn>
                    <a:cxn ang="0">
                      <a:pos x="T6" y="T7"/>
                    </a:cxn>
                  </a:cxnLst>
                  <a:rect l="0" t="0" r="r" b="b"/>
                  <a:pathLst>
                    <a:path w="26" h="9">
                      <a:moveTo>
                        <a:pt x="23" y="2"/>
                      </a:moveTo>
                      <a:cubicBezTo>
                        <a:pt x="19" y="0"/>
                        <a:pt x="6" y="0"/>
                        <a:pt x="3" y="2"/>
                      </a:cubicBezTo>
                      <a:cubicBezTo>
                        <a:pt x="0" y="3"/>
                        <a:pt x="10" y="9"/>
                        <a:pt x="13" y="9"/>
                      </a:cubicBezTo>
                      <a:cubicBezTo>
                        <a:pt x="16" y="9"/>
                        <a:pt x="26" y="3"/>
                        <a:pt x="23" y="2"/>
                      </a:cubicBezTo>
                    </a:path>
                  </a:pathLst>
                </a:custGeom>
                <a:solidFill>
                  <a:srgbClr val="ED90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grpSp>
          <p:sp>
            <p:nvSpPr>
              <p:cNvPr id="86" name="Freeform 756">
                <a:extLst>
                  <a:ext uri="{FF2B5EF4-FFF2-40B4-BE49-F238E27FC236}">
                    <a16:creationId xmlns:a16="http://schemas.microsoft.com/office/drawing/2014/main" id="{E745EDDD-5C84-83A1-6FAA-3DEDBF117AD3}"/>
                  </a:ext>
                </a:extLst>
              </p:cNvPr>
              <p:cNvSpPr>
                <a:spLocks noEditPoints="1"/>
              </p:cNvSpPr>
              <p:nvPr/>
            </p:nvSpPr>
            <p:spPr bwMode="auto">
              <a:xfrm>
                <a:off x="2179637" y="3151648"/>
                <a:ext cx="1776954" cy="872115"/>
              </a:xfrm>
              <a:custGeom>
                <a:avLst/>
                <a:gdLst>
                  <a:gd name="T0" fmla="*/ 51 w 62"/>
                  <a:gd name="T1" fmla="*/ 0 h 26"/>
                  <a:gd name="T2" fmla="*/ 61 w 62"/>
                  <a:gd name="T3" fmla="*/ 2 h 26"/>
                  <a:gd name="T4" fmla="*/ 62 w 62"/>
                  <a:gd name="T5" fmla="*/ 3 h 26"/>
                  <a:gd name="T6" fmla="*/ 62 w 62"/>
                  <a:gd name="T7" fmla="*/ 8 h 26"/>
                  <a:gd name="T8" fmla="*/ 61 w 62"/>
                  <a:gd name="T9" fmla="*/ 10 h 26"/>
                  <a:gd name="T10" fmla="*/ 61 w 62"/>
                  <a:gd name="T11" fmla="*/ 11 h 26"/>
                  <a:gd name="T12" fmla="*/ 58 w 62"/>
                  <a:gd name="T13" fmla="*/ 21 h 26"/>
                  <a:gd name="T14" fmla="*/ 53 w 62"/>
                  <a:gd name="T15" fmla="*/ 25 h 26"/>
                  <a:gd name="T16" fmla="*/ 42 w 62"/>
                  <a:gd name="T17" fmla="*/ 25 h 26"/>
                  <a:gd name="T18" fmla="*/ 37 w 62"/>
                  <a:gd name="T19" fmla="*/ 21 h 26"/>
                  <a:gd name="T20" fmla="*/ 34 w 62"/>
                  <a:gd name="T21" fmla="*/ 15 h 26"/>
                  <a:gd name="T22" fmla="*/ 33 w 62"/>
                  <a:gd name="T23" fmla="*/ 7 h 26"/>
                  <a:gd name="T24" fmla="*/ 31 w 62"/>
                  <a:gd name="T25" fmla="*/ 6 h 26"/>
                  <a:gd name="T26" fmla="*/ 29 w 62"/>
                  <a:gd name="T27" fmla="*/ 7 h 26"/>
                  <a:gd name="T28" fmla="*/ 29 w 62"/>
                  <a:gd name="T29" fmla="*/ 9 h 26"/>
                  <a:gd name="T30" fmla="*/ 25 w 62"/>
                  <a:gd name="T31" fmla="*/ 21 h 26"/>
                  <a:gd name="T32" fmla="*/ 19 w 62"/>
                  <a:gd name="T33" fmla="*/ 25 h 26"/>
                  <a:gd name="T34" fmla="*/ 10 w 62"/>
                  <a:gd name="T35" fmla="*/ 26 h 26"/>
                  <a:gd name="T36" fmla="*/ 4 w 62"/>
                  <a:gd name="T37" fmla="*/ 21 h 26"/>
                  <a:gd name="T38" fmla="*/ 1 w 62"/>
                  <a:gd name="T39" fmla="*/ 11 h 26"/>
                  <a:gd name="T40" fmla="*/ 1 w 62"/>
                  <a:gd name="T41" fmla="*/ 9 h 26"/>
                  <a:gd name="T42" fmla="*/ 0 w 62"/>
                  <a:gd name="T43" fmla="*/ 8 h 26"/>
                  <a:gd name="T44" fmla="*/ 0 w 62"/>
                  <a:gd name="T45" fmla="*/ 3 h 26"/>
                  <a:gd name="T46" fmla="*/ 2 w 62"/>
                  <a:gd name="T47" fmla="*/ 1 h 26"/>
                  <a:gd name="T48" fmla="*/ 10 w 62"/>
                  <a:gd name="T49" fmla="*/ 0 h 26"/>
                  <a:gd name="T50" fmla="*/ 24 w 62"/>
                  <a:gd name="T51" fmla="*/ 1 h 26"/>
                  <a:gd name="T52" fmla="*/ 36 w 62"/>
                  <a:gd name="T53" fmla="*/ 1 h 26"/>
                  <a:gd name="T54" fmla="*/ 46 w 62"/>
                  <a:gd name="T55" fmla="*/ 0 h 26"/>
                  <a:gd name="T56" fmla="*/ 51 w 62"/>
                  <a:gd name="T57" fmla="*/ 0 h 26"/>
                  <a:gd name="T58" fmla="*/ 38 w 62"/>
                  <a:gd name="T59" fmla="*/ 4 h 26"/>
                  <a:gd name="T60" fmla="*/ 35 w 62"/>
                  <a:gd name="T61" fmla="*/ 9 h 26"/>
                  <a:gd name="T62" fmla="*/ 38 w 62"/>
                  <a:gd name="T63" fmla="*/ 20 h 26"/>
                  <a:gd name="T64" fmla="*/ 44 w 62"/>
                  <a:gd name="T65" fmla="*/ 23 h 26"/>
                  <a:gd name="T66" fmla="*/ 53 w 62"/>
                  <a:gd name="T67" fmla="*/ 23 h 26"/>
                  <a:gd name="T68" fmla="*/ 56 w 62"/>
                  <a:gd name="T69" fmla="*/ 21 h 26"/>
                  <a:gd name="T70" fmla="*/ 57 w 62"/>
                  <a:gd name="T71" fmla="*/ 6 h 26"/>
                  <a:gd name="T72" fmla="*/ 55 w 62"/>
                  <a:gd name="T73" fmla="*/ 4 h 26"/>
                  <a:gd name="T74" fmla="*/ 49 w 62"/>
                  <a:gd name="T75" fmla="*/ 3 h 26"/>
                  <a:gd name="T76" fmla="*/ 45 w 62"/>
                  <a:gd name="T77" fmla="*/ 2 h 26"/>
                  <a:gd name="T78" fmla="*/ 38 w 62"/>
                  <a:gd name="T79" fmla="*/ 4 h 26"/>
                  <a:gd name="T80" fmla="*/ 20 w 62"/>
                  <a:gd name="T81" fmla="*/ 23 h 26"/>
                  <a:gd name="T82" fmla="*/ 23 w 62"/>
                  <a:gd name="T83" fmla="*/ 21 h 26"/>
                  <a:gd name="T84" fmla="*/ 27 w 62"/>
                  <a:gd name="T85" fmla="*/ 8 h 26"/>
                  <a:gd name="T86" fmla="*/ 24 w 62"/>
                  <a:gd name="T87" fmla="*/ 4 h 26"/>
                  <a:gd name="T88" fmla="*/ 17 w 62"/>
                  <a:gd name="T89" fmla="*/ 2 h 26"/>
                  <a:gd name="T90" fmla="*/ 8 w 62"/>
                  <a:gd name="T91" fmla="*/ 3 h 26"/>
                  <a:gd name="T92" fmla="*/ 6 w 62"/>
                  <a:gd name="T93" fmla="*/ 5 h 26"/>
                  <a:gd name="T94" fmla="*/ 4 w 62"/>
                  <a:gd name="T95" fmla="*/ 8 h 26"/>
                  <a:gd name="T96" fmla="*/ 5 w 62"/>
                  <a:gd name="T97" fmla="*/ 20 h 26"/>
                  <a:gd name="T98" fmla="*/ 11 w 62"/>
                  <a:gd name="T99" fmla="*/ 24 h 26"/>
                  <a:gd name="T100" fmla="*/ 14 w 62"/>
                  <a:gd name="T101" fmla="*/ 24 h 26"/>
                  <a:gd name="T102" fmla="*/ 20 w 62"/>
                  <a:gd name="T103" fmla="*/ 2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2" h="26">
                    <a:moveTo>
                      <a:pt x="51" y="0"/>
                    </a:moveTo>
                    <a:cubicBezTo>
                      <a:pt x="54" y="0"/>
                      <a:pt x="57" y="1"/>
                      <a:pt x="61" y="2"/>
                    </a:cubicBezTo>
                    <a:cubicBezTo>
                      <a:pt x="61" y="2"/>
                      <a:pt x="62" y="2"/>
                      <a:pt x="62" y="3"/>
                    </a:cubicBezTo>
                    <a:cubicBezTo>
                      <a:pt x="62" y="5"/>
                      <a:pt x="62" y="6"/>
                      <a:pt x="62" y="8"/>
                    </a:cubicBezTo>
                    <a:cubicBezTo>
                      <a:pt x="62" y="9"/>
                      <a:pt x="61" y="9"/>
                      <a:pt x="61" y="10"/>
                    </a:cubicBezTo>
                    <a:cubicBezTo>
                      <a:pt x="61" y="10"/>
                      <a:pt x="61" y="10"/>
                      <a:pt x="61" y="11"/>
                    </a:cubicBezTo>
                    <a:cubicBezTo>
                      <a:pt x="60" y="13"/>
                      <a:pt x="59" y="18"/>
                      <a:pt x="58" y="21"/>
                    </a:cubicBezTo>
                    <a:cubicBezTo>
                      <a:pt x="57" y="24"/>
                      <a:pt x="55" y="25"/>
                      <a:pt x="53" y="25"/>
                    </a:cubicBezTo>
                    <a:cubicBezTo>
                      <a:pt x="49" y="26"/>
                      <a:pt x="46" y="26"/>
                      <a:pt x="42" y="25"/>
                    </a:cubicBezTo>
                    <a:cubicBezTo>
                      <a:pt x="40" y="24"/>
                      <a:pt x="38" y="23"/>
                      <a:pt x="37" y="21"/>
                    </a:cubicBezTo>
                    <a:cubicBezTo>
                      <a:pt x="36" y="19"/>
                      <a:pt x="35" y="17"/>
                      <a:pt x="34" y="15"/>
                    </a:cubicBezTo>
                    <a:cubicBezTo>
                      <a:pt x="34" y="13"/>
                      <a:pt x="33" y="9"/>
                      <a:pt x="33" y="7"/>
                    </a:cubicBezTo>
                    <a:cubicBezTo>
                      <a:pt x="32" y="6"/>
                      <a:pt x="32" y="6"/>
                      <a:pt x="31" y="6"/>
                    </a:cubicBezTo>
                    <a:cubicBezTo>
                      <a:pt x="30" y="6"/>
                      <a:pt x="30" y="6"/>
                      <a:pt x="29" y="7"/>
                    </a:cubicBezTo>
                    <a:cubicBezTo>
                      <a:pt x="29" y="7"/>
                      <a:pt x="29" y="8"/>
                      <a:pt x="29" y="9"/>
                    </a:cubicBezTo>
                    <a:cubicBezTo>
                      <a:pt x="28" y="12"/>
                      <a:pt x="27" y="18"/>
                      <a:pt x="25" y="21"/>
                    </a:cubicBezTo>
                    <a:cubicBezTo>
                      <a:pt x="24" y="23"/>
                      <a:pt x="22" y="24"/>
                      <a:pt x="19" y="25"/>
                    </a:cubicBezTo>
                    <a:cubicBezTo>
                      <a:pt x="16" y="26"/>
                      <a:pt x="14" y="26"/>
                      <a:pt x="10" y="26"/>
                    </a:cubicBezTo>
                    <a:cubicBezTo>
                      <a:pt x="7" y="25"/>
                      <a:pt x="5" y="24"/>
                      <a:pt x="4" y="21"/>
                    </a:cubicBezTo>
                    <a:cubicBezTo>
                      <a:pt x="3" y="18"/>
                      <a:pt x="2" y="14"/>
                      <a:pt x="1" y="11"/>
                    </a:cubicBezTo>
                    <a:cubicBezTo>
                      <a:pt x="1" y="10"/>
                      <a:pt x="1" y="10"/>
                      <a:pt x="1" y="9"/>
                    </a:cubicBezTo>
                    <a:cubicBezTo>
                      <a:pt x="0" y="9"/>
                      <a:pt x="0" y="9"/>
                      <a:pt x="0" y="8"/>
                    </a:cubicBezTo>
                    <a:cubicBezTo>
                      <a:pt x="0" y="7"/>
                      <a:pt x="0" y="5"/>
                      <a:pt x="0" y="3"/>
                    </a:cubicBezTo>
                    <a:cubicBezTo>
                      <a:pt x="0" y="2"/>
                      <a:pt x="0" y="2"/>
                      <a:pt x="2" y="1"/>
                    </a:cubicBezTo>
                    <a:cubicBezTo>
                      <a:pt x="5" y="1"/>
                      <a:pt x="7" y="0"/>
                      <a:pt x="10" y="0"/>
                    </a:cubicBezTo>
                    <a:cubicBezTo>
                      <a:pt x="15" y="0"/>
                      <a:pt x="19" y="0"/>
                      <a:pt x="24" y="1"/>
                    </a:cubicBezTo>
                    <a:cubicBezTo>
                      <a:pt x="28" y="1"/>
                      <a:pt x="32" y="2"/>
                      <a:pt x="36" y="1"/>
                    </a:cubicBezTo>
                    <a:cubicBezTo>
                      <a:pt x="40" y="0"/>
                      <a:pt x="42" y="0"/>
                      <a:pt x="46" y="0"/>
                    </a:cubicBezTo>
                    <a:cubicBezTo>
                      <a:pt x="48" y="0"/>
                      <a:pt x="49" y="0"/>
                      <a:pt x="51" y="0"/>
                    </a:cubicBezTo>
                    <a:moveTo>
                      <a:pt x="38" y="4"/>
                    </a:moveTo>
                    <a:cubicBezTo>
                      <a:pt x="35" y="5"/>
                      <a:pt x="35" y="6"/>
                      <a:pt x="35" y="9"/>
                    </a:cubicBezTo>
                    <a:cubicBezTo>
                      <a:pt x="36" y="12"/>
                      <a:pt x="37" y="17"/>
                      <a:pt x="38" y="20"/>
                    </a:cubicBezTo>
                    <a:cubicBezTo>
                      <a:pt x="40" y="22"/>
                      <a:pt x="41" y="23"/>
                      <a:pt x="44" y="23"/>
                    </a:cubicBezTo>
                    <a:cubicBezTo>
                      <a:pt x="47" y="24"/>
                      <a:pt x="49" y="24"/>
                      <a:pt x="53" y="23"/>
                    </a:cubicBezTo>
                    <a:cubicBezTo>
                      <a:pt x="54" y="23"/>
                      <a:pt x="55" y="22"/>
                      <a:pt x="56" y="21"/>
                    </a:cubicBezTo>
                    <a:cubicBezTo>
                      <a:pt x="58" y="17"/>
                      <a:pt x="58" y="10"/>
                      <a:pt x="57" y="6"/>
                    </a:cubicBezTo>
                    <a:cubicBezTo>
                      <a:pt x="57" y="5"/>
                      <a:pt x="56" y="5"/>
                      <a:pt x="55" y="4"/>
                    </a:cubicBezTo>
                    <a:cubicBezTo>
                      <a:pt x="53" y="3"/>
                      <a:pt x="51" y="3"/>
                      <a:pt x="49" y="3"/>
                    </a:cubicBezTo>
                    <a:cubicBezTo>
                      <a:pt x="48" y="2"/>
                      <a:pt x="46" y="2"/>
                      <a:pt x="45" y="2"/>
                    </a:cubicBezTo>
                    <a:cubicBezTo>
                      <a:pt x="42" y="3"/>
                      <a:pt x="41" y="3"/>
                      <a:pt x="38" y="4"/>
                    </a:cubicBezTo>
                    <a:moveTo>
                      <a:pt x="20" y="23"/>
                    </a:moveTo>
                    <a:cubicBezTo>
                      <a:pt x="21" y="23"/>
                      <a:pt x="22" y="22"/>
                      <a:pt x="23" y="21"/>
                    </a:cubicBezTo>
                    <a:cubicBezTo>
                      <a:pt x="25" y="18"/>
                      <a:pt x="26" y="12"/>
                      <a:pt x="27" y="8"/>
                    </a:cubicBezTo>
                    <a:cubicBezTo>
                      <a:pt x="27" y="6"/>
                      <a:pt x="26" y="5"/>
                      <a:pt x="24" y="4"/>
                    </a:cubicBezTo>
                    <a:cubicBezTo>
                      <a:pt x="22" y="3"/>
                      <a:pt x="20" y="3"/>
                      <a:pt x="17" y="2"/>
                    </a:cubicBezTo>
                    <a:cubicBezTo>
                      <a:pt x="14" y="2"/>
                      <a:pt x="12" y="2"/>
                      <a:pt x="8" y="3"/>
                    </a:cubicBezTo>
                    <a:cubicBezTo>
                      <a:pt x="7" y="4"/>
                      <a:pt x="6" y="4"/>
                      <a:pt x="6" y="5"/>
                    </a:cubicBezTo>
                    <a:cubicBezTo>
                      <a:pt x="4" y="5"/>
                      <a:pt x="4" y="7"/>
                      <a:pt x="4" y="8"/>
                    </a:cubicBezTo>
                    <a:cubicBezTo>
                      <a:pt x="4" y="11"/>
                      <a:pt x="4" y="17"/>
                      <a:pt x="5" y="20"/>
                    </a:cubicBezTo>
                    <a:cubicBezTo>
                      <a:pt x="6" y="22"/>
                      <a:pt x="8" y="23"/>
                      <a:pt x="11" y="24"/>
                    </a:cubicBezTo>
                    <a:cubicBezTo>
                      <a:pt x="12" y="24"/>
                      <a:pt x="13" y="24"/>
                      <a:pt x="14" y="24"/>
                    </a:cubicBezTo>
                    <a:cubicBezTo>
                      <a:pt x="16" y="24"/>
                      <a:pt x="17" y="24"/>
                      <a:pt x="20" y="23"/>
                    </a:cubicBezTo>
                  </a:path>
                </a:pathLst>
              </a:custGeom>
              <a:solidFill>
                <a:srgbClr val="1C1C1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grpSp>
      </p:grpSp>
    </p:spTree>
    <p:extLst>
      <p:ext uri="{BB962C8B-B14F-4D97-AF65-F5344CB8AC3E}">
        <p14:creationId xmlns:p14="http://schemas.microsoft.com/office/powerpoint/2010/main" val="3769553162"/>
      </p:ext>
    </p:extLst>
  </p:cSld>
  <p:clrMapOvr>
    <a:masterClrMapping/>
  </p:clrMapOvr>
  <p:transition spd="slow">
    <p:push/>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100000" fill="hold" grpId="0" nodeType="afterEffect">
                                  <p:stCondLst>
                                    <p:cond delay="0"/>
                                  </p:stCondLst>
                                  <p:childTnLst>
                                    <p:set>
                                      <p:cBhvr>
                                        <p:cTn id="6" dur="1" fill="hold">
                                          <p:stCondLst>
                                            <p:cond delay="0"/>
                                          </p:stCondLst>
                                        </p:cTn>
                                        <p:tgtEl>
                                          <p:spTgt spid="17"/>
                                        </p:tgtEl>
                                        <p:attrNameLst>
                                          <p:attrName>style.visibility</p:attrName>
                                        </p:attrNameLst>
                                      </p:cBhvr>
                                      <p:to>
                                        <p:strVal val="visible"/>
                                      </p:to>
                                    </p:set>
                                    <p:anim calcmode="lin" valueType="num">
                                      <p:cBhvr additive="base">
                                        <p:cTn id="7" dur="500" fill="hold"/>
                                        <p:tgtEl>
                                          <p:spTgt spid="17"/>
                                        </p:tgtEl>
                                        <p:attrNameLst>
                                          <p:attrName>ppt_x</p:attrName>
                                        </p:attrNameLst>
                                      </p:cBhvr>
                                      <p:tavLst>
                                        <p:tav tm="0">
                                          <p:val>
                                            <p:strVal val="0-#ppt_w/2"/>
                                          </p:val>
                                        </p:tav>
                                        <p:tav tm="100000">
                                          <p:val>
                                            <p:strVal val="#ppt_x"/>
                                          </p:val>
                                        </p:tav>
                                      </p:tavLst>
                                    </p:anim>
                                    <p:anim calcmode="lin" valueType="num">
                                      <p:cBhvr additive="base">
                                        <p:cTn id="8" dur="500" fill="hold"/>
                                        <p:tgtEl>
                                          <p:spTgt spid="17"/>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2" presetClass="entr" presetSubtype="4" fill="hold" nodeType="afterEffect">
                                  <p:stCondLst>
                                    <p:cond delay="0"/>
                                  </p:stCondLst>
                                  <p:childTnLst>
                                    <p:set>
                                      <p:cBhvr>
                                        <p:cTn id="11" dur="1" fill="hold">
                                          <p:stCondLst>
                                            <p:cond delay="0"/>
                                          </p:stCondLst>
                                        </p:cTn>
                                        <p:tgtEl>
                                          <p:spTgt spid="6"/>
                                        </p:tgtEl>
                                        <p:attrNameLst>
                                          <p:attrName>style.visibility</p:attrName>
                                        </p:attrNameLst>
                                      </p:cBhvr>
                                      <p:to>
                                        <p:strVal val="visible"/>
                                      </p:to>
                                    </p:set>
                                    <p:anim calcmode="lin" valueType="num">
                                      <p:cBhvr additive="base">
                                        <p:cTn id="12" dur="500" fill="hold"/>
                                        <p:tgtEl>
                                          <p:spTgt spid="6"/>
                                        </p:tgtEl>
                                        <p:attrNameLst>
                                          <p:attrName>ppt_x</p:attrName>
                                        </p:attrNameLst>
                                      </p:cBhvr>
                                      <p:tavLst>
                                        <p:tav tm="0">
                                          <p:val>
                                            <p:strVal val="#ppt_x"/>
                                          </p:val>
                                        </p:tav>
                                        <p:tav tm="100000">
                                          <p:val>
                                            <p:strVal val="#ppt_x"/>
                                          </p:val>
                                        </p:tav>
                                      </p:tavLst>
                                    </p:anim>
                                    <p:anim calcmode="lin" valueType="num">
                                      <p:cBhvr additive="base">
                                        <p:cTn id="13" dur="500" fill="hold"/>
                                        <p:tgtEl>
                                          <p:spTgt spid="6"/>
                                        </p:tgtEl>
                                        <p:attrNameLst>
                                          <p:attrName>ppt_y</p:attrName>
                                        </p:attrNameLst>
                                      </p:cBhvr>
                                      <p:tavLst>
                                        <p:tav tm="0">
                                          <p:val>
                                            <p:strVal val="1+#ppt_h/2"/>
                                          </p:val>
                                        </p:tav>
                                        <p:tav tm="100000">
                                          <p:val>
                                            <p:strVal val="#ppt_y"/>
                                          </p:val>
                                        </p:tav>
                                      </p:tavLst>
                                    </p:anim>
                                  </p:childTnLst>
                                </p:cTn>
                              </p:par>
                            </p:childTnLst>
                          </p:cTn>
                        </p:par>
                        <p:par>
                          <p:cTn id="14" fill="hold">
                            <p:stCondLst>
                              <p:cond delay="1000"/>
                            </p:stCondLst>
                            <p:childTnLst>
                              <p:par>
                                <p:cTn id="15" presetID="2" presetClass="entr" presetSubtype="4" fill="hold" nodeType="afterEffect">
                                  <p:stCondLst>
                                    <p:cond delay="0"/>
                                  </p:stCondLst>
                                  <p:childTnLst>
                                    <p:set>
                                      <p:cBhvr>
                                        <p:cTn id="16" dur="1" fill="hold">
                                          <p:stCondLst>
                                            <p:cond delay="0"/>
                                          </p:stCondLst>
                                        </p:cTn>
                                        <p:tgtEl>
                                          <p:spTgt spid="7"/>
                                        </p:tgtEl>
                                        <p:attrNameLst>
                                          <p:attrName>style.visibility</p:attrName>
                                        </p:attrNameLst>
                                      </p:cBhvr>
                                      <p:to>
                                        <p:strVal val="visible"/>
                                      </p:to>
                                    </p:set>
                                    <p:anim calcmode="lin" valueType="num">
                                      <p:cBhvr additive="base">
                                        <p:cTn id="17" dur="500" fill="hold"/>
                                        <p:tgtEl>
                                          <p:spTgt spid="7"/>
                                        </p:tgtEl>
                                        <p:attrNameLst>
                                          <p:attrName>ppt_x</p:attrName>
                                        </p:attrNameLst>
                                      </p:cBhvr>
                                      <p:tavLst>
                                        <p:tav tm="0">
                                          <p:val>
                                            <p:strVal val="#ppt_x"/>
                                          </p:val>
                                        </p:tav>
                                        <p:tav tm="100000">
                                          <p:val>
                                            <p:strVal val="#ppt_x"/>
                                          </p:val>
                                        </p:tav>
                                      </p:tavLst>
                                    </p:anim>
                                    <p:anim calcmode="lin" valueType="num">
                                      <p:cBhvr additive="base">
                                        <p:cTn id="18" dur="500" fill="hold"/>
                                        <p:tgtEl>
                                          <p:spTgt spid="7"/>
                                        </p:tgtEl>
                                        <p:attrNameLst>
                                          <p:attrName>ppt_y</p:attrName>
                                        </p:attrNameLst>
                                      </p:cBhvr>
                                      <p:tavLst>
                                        <p:tav tm="0">
                                          <p:val>
                                            <p:strVal val="1+#ppt_h/2"/>
                                          </p:val>
                                        </p:tav>
                                        <p:tav tm="100000">
                                          <p:val>
                                            <p:strVal val="#ppt_y"/>
                                          </p:val>
                                        </p:tav>
                                      </p:tavLst>
                                    </p:anim>
                                  </p:childTnLst>
                                </p:cTn>
                              </p:par>
                              <p:par>
                                <p:cTn id="19" presetID="2" presetClass="entr" presetSubtype="8" decel="100000" fill="hold" grpId="0" nodeType="withEffect">
                                  <p:stCondLst>
                                    <p:cond delay="500"/>
                                  </p:stCondLst>
                                  <p:childTnLst>
                                    <p:set>
                                      <p:cBhvr>
                                        <p:cTn id="20" dur="1" fill="hold">
                                          <p:stCondLst>
                                            <p:cond delay="0"/>
                                          </p:stCondLst>
                                        </p:cTn>
                                        <p:tgtEl>
                                          <p:spTgt spid="11"/>
                                        </p:tgtEl>
                                        <p:attrNameLst>
                                          <p:attrName>style.visibility</p:attrName>
                                        </p:attrNameLst>
                                      </p:cBhvr>
                                      <p:to>
                                        <p:strVal val="visible"/>
                                      </p:to>
                                    </p:set>
                                    <p:anim calcmode="lin" valueType="num">
                                      <p:cBhvr additive="base">
                                        <p:cTn id="21" dur="500" fill="hold"/>
                                        <p:tgtEl>
                                          <p:spTgt spid="11"/>
                                        </p:tgtEl>
                                        <p:attrNameLst>
                                          <p:attrName>ppt_x</p:attrName>
                                        </p:attrNameLst>
                                      </p:cBhvr>
                                      <p:tavLst>
                                        <p:tav tm="0">
                                          <p:val>
                                            <p:strVal val="0-#ppt_w/2"/>
                                          </p:val>
                                        </p:tav>
                                        <p:tav tm="100000">
                                          <p:val>
                                            <p:strVal val="#ppt_x"/>
                                          </p:val>
                                        </p:tav>
                                      </p:tavLst>
                                    </p:anim>
                                    <p:anim calcmode="lin" valueType="num">
                                      <p:cBhvr additive="base">
                                        <p:cTn id="22" dur="500" fill="hold"/>
                                        <p:tgtEl>
                                          <p:spTgt spid="11"/>
                                        </p:tgtEl>
                                        <p:attrNameLst>
                                          <p:attrName>ppt_y</p:attrName>
                                        </p:attrNameLst>
                                      </p:cBhvr>
                                      <p:tavLst>
                                        <p:tav tm="0">
                                          <p:val>
                                            <p:strVal val="#ppt_y"/>
                                          </p:val>
                                        </p:tav>
                                        <p:tav tm="100000">
                                          <p:val>
                                            <p:strVal val="#ppt_y"/>
                                          </p:val>
                                        </p:tav>
                                      </p:tavLst>
                                    </p:anim>
                                  </p:childTnLst>
                                </p:cTn>
                              </p:par>
                            </p:childTnLst>
                          </p:cTn>
                        </p:par>
                        <p:par>
                          <p:cTn id="23" fill="hold">
                            <p:stCondLst>
                              <p:cond delay="2000"/>
                            </p:stCondLst>
                            <p:childTnLst>
                              <p:par>
                                <p:cTn id="24" presetID="2" presetClass="entr" presetSubtype="4" fill="hold" nodeType="afterEffect">
                                  <p:stCondLst>
                                    <p:cond delay="0"/>
                                  </p:stCondLst>
                                  <p:childTnLst>
                                    <p:set>
                                      <p:cBhvr>
                                        <p:cTn id="25" dur="1" fill="hold">
                                          <p:stCondLst>
                                            <p:cond delay="0"/>
                                          </p:stCondLst>
                                        </p:cTn>
                                        <p:tgtEl>
                                          <p:spTgt spid="3"/>
                                        </p:tgtEl>
                                        <p:attrNameLst>
                                          <p:attrName>style.visibility</p:attrName>
                                        </p:attrNameLst>
                                      </p:cBhvr>
                                      <p:to>
                                        <p:strVal val="visible"/>
                                      </p:to>
                                    </p:set>
                                    <p:anim calcmode="lin" valueType="num">
                                      <p:cBhvr additive="base">
                                        <p:cTn id="26" dur="500" fill="hold"/>
                                        <p:tgtEl>
                                          <p:spTgt spid="3"/>
                                        </p:tgtEl>
                                        <p:attrNameLst>
                                          <p:attrName>ppt_x</p:attrName>
                                        </p:attrNameLst>
                                      </p:cBhvr>
                                      <p:tavLst>
                                        <p:tav tm="0">
                                          <p:val>
                                            <p:strVal val="#ppt_x"/>
                                          </p:val>
                                        </p:tav>
                                        <p:tav tm="100000">
                                          <p:val>
                                            <p:strVal val="#ppt_x"/>
                                          </p:val>
                                        </p:tav>
                                      </p:tavLst>
                                    </p:anim>
                                    <p:anim calcmode="lin" valueType="num">
                                      <p:cBhvr additive="base">
                                        <p:cTn id="27" dur="500" fill="hold"/>
                                        <p:tgtEl>
                                          <p:spTgt spid="3"/>
                                        </p:tgtEl>
                                        <p:attrNameLst>
                                          <p:attrName>ppt_y</p:attrName>
                                        </p:attrNameLst>
                                      </p:cBhvr>
                                      <p:tavLst>
                                        <p:tav tm="0">
                                          <p:val>
                                            <p:strVal val="1+#ppt_h/2"/>
                                          </p:val>
                                        </p:tav>
                                        <p:tav tm="100000">
                                          <p:val>
                                            <p:strVal val="#ppt_y"/>
                                          </p:val>
                                        </p:tav>
                                      </p:tavLst>
                                    </p:anim>
                                  </p:childTnLst>
                                </p:cTn>
                              </p:par>
                            </p:childTnLst>
                          </p:cTn>
                        </p:par>
                        <p:par>
                          <p:cTn id="28" fill="hold">
                            <p:stCondLst>
                              <p:cond delay="2500"/>
                            </p:stCondLst>
                            <p:childTnLst>
                              <p:par>
                                <p:cTn id="29" presetID="2" presetClass="entr" presetSubtype="4" fill="hold" nodeType="afterEffect">
                                  <p:stCondLst>
                                    <p:cond delay="0"/>
                                  </p:stCondLst>
                                  <p:childTnLst>
                                    <p:set>
                                      <p:cBhvr>
                                        <p:cTn id="30" dur="1" fill="hold">
                                          <p:stCondLst>
                                            <p:cond delay="0"/>
                                          </p:stCondLst>
                                        </p:cTn>
                                        <p:tgtEl>
                                          <p:spTgt spid="4"/>
                                        </p:tgtEl>
                                        <p:attrNameLst>
                                          <p:attrName>style.visibility</p:attrName>
                                        </p:attrNameLst>
                                      </p:cBhvr>
                                      <p:to>
                                        <p:strVal val="visible"/>
                                      </p:to>
                                    </p:set>
                                    <p:anim calcmode="lin" valueType="num">
                                      <p:cBhvr additive="base">
                                        <p:cTn id="31" dur="500" fill="hold"/>
                                        <p:tgtEl>
                                          <p:spTgt spid="4"/>
                                        </p:tgtEl>
                                        <p:attrNameLst>
                                          <p:attrName>ppt_x</p:attrName>
                                        </p:attrNameLst>
                                      </p:cBhvr>
                                      <p:tavLst>
                                        <p:tav tm="0">
                                          <p:val>
                                            <p:strVal val="#ppt_x"/>
                                          </p:val>
                                        </p:tav>
                                        <p:tav tm="100000">
                                          <p:val>
                                            <p:strVal val="#ppt_x"/>
                                          </p:val>
                                        </p:tav>
                                      </p:tavLst>
                                    </p:anim>
                                    <p:anim calcmode="lin" valueType="num">
                                      <p:cBhvr additive="base">
                                        <p:cTn id="32" dur="500" fill="hold"/>
                                        <p:tgtEl>
                                          <p:spTgt spid="4"/>
                                        </p:tgtEl>
                                        <p:attrNameLst>
                                          <p:attrName>ppt_y</p:attrName>
                                        </p:attrNameLst>
                                      </p:cBhvr>
                                      <p:tavLst>
                                        <p:tav tm="0">
                                          <p:val>
                                            <p:strVal val="1+#ppt_h/2"/>
                                          </p:val>
                                        </p:tav>
                                        <p:tav tm="100000">
                                          <p:val>
                                            <p:strVal val="#ppt_y"/>
                                          </p:val>
                                        </p:tav>
                                      </p:tavLst>
                                    </p:anim>
                                  </p:childTnLst>
                                </p:cTn>
                              </p:par>
                            </p:childTnLst>
                          </p:cTn>
                        </p:par>
                        <p:par>
                          <p:cTn id="33" fill="hold">
                            <p:stCondLst>
                              <p:cond delay="3000"/>
                            </p:stCondLst>
                            <p:childTnLst>
                              <p:par>
                                <p:cTn id="34" presetID="2" presetClass="entr" presetSubtype="2" fill="hold" nodeType="afterEffect">
                                  <p:stCondLst>
                                    <p:cond delay="0"/>
                                  </p:stCondLst>
                                  <p:childTnLst>
                                    <p:set>
                                      <p:cBhvr>
                                        <p:cTn id="35" dur="1" fill="hold">
                                          <p:stCondLst>
                                            <p:cond delay="0"/>
                                          </p:stCondLst>
                                        </p:cTn>
                                        <p:tgtEl>
                                          <p:spTgt spid="67"/>
                                        </p:tgtEl>
                                        <p:attrNameLst>
                                          <p:attrName>style.visibility</p:attrName>
                                        </p:attrNameLst>
                                      </p:cBhvr>
                                      <p:to>
                                        <p:strVal val="visible"/>
                                      </p:to>
                                    </p:set>
                                    <p:anim calcmode="lin" valueType="num">
                                      <p:cBhvr additive="base">
                                        <p:cTn id="36" dur="500" fill="hold"/>
                                        <p:tgtEl>
                                          <p:spTgt spid="67"/>
                                        </p:tgtEl>
                                        <p:attrNameLst>
                                          <p:attrName>ppt_x</p:attrName>
                                        </p:attrNameLst>
                                      </p:cBhvr>
                                      <p:tavLst>
                                        <p:tav tm="0">
                                          <p:val>
                                            <p:strVal val="1+#ppt_w/2"/>
                                          </p:val>
                                        </p:tav>
                                        <p:tav tm="100000">
                                          <p:val>
                                            <p:strVal val="#ppt_x"/>
                                          </p:val>
                                        </p:tav>
                                      </p:tavLst>
                                    </p:anim>
                                    <p:anim calcmode="lin" valueType="num">
                                      <p:cBhvr additive="base">
                                        <p:cTn id="37" dur="500" fill="hold"/>
                                        <p:tgtEl>
                                          <p:spTgt spid="6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p:bldP spid="11" grpId="0" animBg="1"/>
    </p:bldLst>
  </p:timing>
</p:sld>
</file>

<file path=ppt/slides/slide96.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17" name="Text Placeholder 4"/>
          <p:cNvSpPr txBox="1">
            <a:spLocks/>
          </p:cNvSpPr>
          <p:nvPr/>
        </p:nvSpPr>
        <p:spPr>
          <a:xfrm>
            <a:off x="2353235" y="470193"/>
            <a:ext cx="6642847" cy="918045"/>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lnSpc>
                <a:spcPct val="114000"/>
              </a:lnSpc>
              <a:buNone/>
              <a:defRPr/>
            </a:pPr>
            <a:r>
              <a:rPr lang="en-IN" sz="2500" dirty="0">
                <a:solidFill>
                  <a:schemeClr val="bg1">
                    <a:lumMod val="50000"/>
                  </a:schemeClr>
                </a:solidFill>
                <a:latin typeface="Bebas Neue" panose="020B0606020202050201" pitchFamily="34" charset="0"/>
                <a:cs typeface="Calibri"/>
              </a:rPr>
              <a:t>Professional Program in Visual Promotion and AD Design</a:t>
            </a:r>
            <a:endParaRPr lang="id-ID" sz="2500" dirty="0">
              <a:solidFill>
                <a:schemeClr val="bg1">
                  <a:lumMod val="50000"/>
                </a:schemeClr>
              </a:solidFill>
              <a:latin typeface="Bebas Neue" panose="020B0606020202050201" pitchFamily="34" charset="0"/>
              <a:cs typeface="Calibri"/>
            </a:endParaRPr>
          </a:p>
        </p:txBody>
      </p:sp>
      <p:sp>
        <p:nvSpPr>
          <p:cNvPr id="5" name="Content Placeholder 2"/>
          <p:cNvSpPr txBox="1">
            <a:spLocks/>
          </p:cNvSpPr>
          <p:nvPr/>
        </p:nvSpPr>
        <p:spPr>
          <a:xfrm>
            <a:off x="838200" y="1581785"/>
            <a:ext cx="2776401" cy="473822"/>
          </a:xfrm>
          <a:custGeom>
            <a:avLst/>
            <a:gdLst>
              <a:gd name="connsiteX0" fmla="*/ 1454369 w 2908738"/>
              <a:gd name="connsiteY0" fmla="*/ 0 h 2908738"/>
              <a:gd name="connsiteX1" fmla="*/ 2908738 w 2908738"/>
              <a:gd name="connsiteY1" fmla="*/ 1454369 h 2908738"/>
              <a:gd name="connsiteX2" fmla="*/ 1454369 w 2908738"/>
              <a:gd name="connsiteY2" fmla="*/ 2908738 h 2908738"/>
              <a:gd name="connsiteX3" fmla="*/ 0 w 2908738"/>
              <a:gd name="connsiteY3" fmla="*/ 1454369 h 2908738"/>
            </a:gdLst>
            <a:ahLst/>
            <a:cxnLst>
              <a:cxn ang="0">
                <a:pos x="connsiteX0" y="connsiteY0"/>
              </a:cxn>
              <a:cxn ang="0">
                <a:pos x="connsiteX1" y="connsiteY1"/>
              </a:cxn>
              <a:cxn ang="0">
                <a:pos x="connsiteX2" y="connsiteY2"/>
              </a:cxn>
              <a:cxn ang="0">
                <a:pos x="connsiteX3" y="connsiteY3"/>
              </a:cxn>
            </a:cxnLst>
            <a:rect l="l" t="t" r="r" b="b"/>
            <a:pathLst>
              <a:path w="2908738" h="2908738">
                <a:moveTo>
                  <a:pt x="1454369" y="0"/>
                </a:moveTo>
                <a:lnTo>
                  <a:pt x="2908738" y="1454369"/>
                </a:lnTo>
                <a:lnTo>
                  <a:pt x="1454369" y="2908738"/>
                </a:lnTo>
                <a:lnTo>
                  <a:pt x="0" y="1454369"/>
                </a:lnTo>
                <a:close/>
              </a:path>
            </a:pathLst>
          </a:custGeom>
        </p:spPr>
        <p:txBody>
          <a:bodyPr vert="horz" wrap="square" lIns="91440" tIns="45720" rIns="91440" bIns="45720" rtlCol="0">
            <a:normAutofit/>
          </a:bodyPr>
          <a:lstStyle>
            <a:lvl1pPr marL="0" indent="0" algn="l" defTabSz="914400" rtl="0" eaLnBrk="1" latinLnBrk="0" hangingPunct="1">
              <a:lnSpc>
                <a:spcPct val="120000"/>
              </a:lnSpc>
              <a:spcBef>
                <a:spcPts val="1000"/>
              </a:spcBef>
              <a:buClr>
                <a:schemeClr val="tx1"/>
              </a:buClr>
              <a:buFont typeface="Arial" panose="020B0604020202020204" pitchFamily="34" charset="0"/>
              <a:buNone/>
              <a:defRPr sz="2000" kern="1200" cap="all" baseline="0">
                <a:solidFill>
                  <a:schemeClr val="tx1">
                    <a:lumMod val="50000"/>
                    <a:lumOff val="50000"/>
                  </a:schemeClr>
                </a:solidFill>
                <a:effectLst/>
                <a:latin typeface="+mn-lt"/>
                <a:ea typeface="+mn-ea"/>
                <a:cs typeface="+mn-cs"/>
              </a:defRPr>
            </a:lvl1pPr>
            <a:lvl2pPr marL="685800" indent="-228600" algn="l" defTabSz="914400" rtl="0" eaLnBrk="1" latinLnBrk="0" hangingPunct="1">
              <a:lnSpc>
                <a:spcPct val="120000"/>
              </a:lnSpc>
              <a:spcBef>
                <a:spcPts val="500"/>
              </a:spcBef>
              <a:buClr>
                <a:schemeClr val="tx1"/>
              </a:buClr>
              <a:buFont typeface="Arial" panose="020B0604020202020204" pitchFamily="34" charset="0"/>
              <a:buChar char="•"/>
              <a:defRPr sz="1800" kern="1200" cap="all" baseline="0">
                <a:solidFill>
                  <a:schemeClr val="tx1"/>
                </a:solidFill>
                <a:effectLst/>
                <a:latin typeface="+mn-lt"/>
                <a:ea typeface="+mn-ea"/>
                <a:cs typeface="+mn-cs"/>
              </a:defRPr>
            </a:lvl2pPr>
            <a:lvl3pPr marL="1143000" indent="-228600" algn="l" defTabSz="914400" rtl="0" eaLnBrk="1" latinLnBrk="0" hangingPunct="1">
              <a:lnSpc>
                <a:spcPct val="120000"/>
              </a:lnSpc>
              <a:spcBef>
                <a:spcPts val="500"/>
              </a:spcBef>
              <a:buClr>
                <a:schemeClr val="tx1"/>
              </a:buClr>
              <a:buFont typeface="Arial" panose="020B0604020202020204" pitchFamily="34" charset="0"/>
              <a:buChar char="•"/>
              <a:defRPr sz="1600" kern="1200" cap="all" baseline="0">
                <a:solidFill>
                  <a:schemeClr val="tx1"/>
                </a:solidFill>
                <a:effectLst/>
                <a:latin typeface="+mn-lt"/>
                <a:ea typeface="+mn-ea"/>
                <a:cs typeface="+mn-cs"/>
              </a:defRPr>
            </a:lvl3pPr>
            <a:lvl4pPr marL="1600200" indent="-228600" algn="l" defTabSz="914400" rtl="0" eaLnBrk="1" latinLnBrk="0" hangingPunct="1">
              <a:lnSpc>
                <a:spcPct val="120000"/>
              </a:lnSpc>
              <a:spcBef>
                <a:spcPts val="500"/>
              </a:spcBef>
              <a:buClr>
                <a:schemeClr val="tx1"/>
              </a:buClr>
              <a:buFont typeface="Arial" panose="020B0604020202020204" pitchFamily="34" charset="0"/>
              <a:buChar char="•"/>
              <a:defRPr sz="1400" kern="1200" cap="all" baseline="0">
                <a:solidFill>
                  <a:schemeClr val="tx1"/>
                </a:solidFill>
                <a:effectLst/>
                <a:latin typeface="+mn-lt"/>
                <a:ea typeface="+mn-ea"/>
                <a:cs typeface="+mn-cs"/>
              </a:defRPr>
            </a:lvl4pPr>
            <a:lvl5pPr marL="2057400" indent="-228600" algn="l" defTabSz="914400" rtl="0" eaLnBrk="1" latinLnBrk="0" hangingPunct="1">
              <a:lnSpc>
                <a:spcPct val="120000"/>
              </a:lnSpc>
              <a:spcBef>
                <a:spcPts val="500"/>
              </a:spcBef>
              <a:buClr>
                <a:schemeClr val="tx1"/>
              </a:buClr>
              <a:buFont typeface="Arial" panose="020B0604020202020204" pitchFamily="34" charset="0"/>
              <a:buChar char="•"/>
              <a:defRPr sz="1400" kern="1200" cap="all" baseline="0">
                <a:solidFill>
                  <a:schemeClr val="tx1"/>
                </a:solidFill>
                <a:effectLst/>
                <a:latin typeface="+mn-lt"/>
                <a:ea typeface="+mn-ea"/>
                <a:cs typeface="+mn-cs"/>
              </a:defRPr>
            </a:lvl5pPr>
            <a:lvl6pPr marL="2514600" indent="-228600" algn="l" defTabSz="914400" rtl="0" eaLnBrk="1" latinLnBrk="0" hangingPunct="1">
              <a:lnSpc>
                <a:spcPct val="120000"/>
              </a:lnSpc>
              <a:spcBef>
                <a:spcPts val="500"/>
              </a:spcBef>
              <a:buClr>
                <a:schemeClr val="tx1"/>
              </a:buClr>
              <a:buFont typeface="Arial" panose="020B0604020202020204" pitchFamily="34" charset="0"/>
              <a:buChar char="•"/>
              <a:defRPr sz="1400" kern="1200" cap="all" baseline="0">
                <a:solidFill>
                  <a:schemeClr val="tx1"/>
                </a:solidFill>
                <a:effectLst/>
                <a:latin typeface="+mn-lt"/>
                <a:ea typeface="+mn-ea"/>
                <a:cs typeface="+mn-cs"/>
              </a:defRPr>
            </a:lvl6pPr>
            <a:lvl7pPr marL="2971800" indent="-228600" algn="l" defTabSz="914400" rtl="0" eaLnBrk="1" latinLnBrk="0" hangingPunct="1">
              <a:lnSpc>
                <a:spcPct val="120000"/>
              </a:lnSpc>
              <a:spcBef>
                <a:spcPts val="500"/>
              </a:spcBef>
              <a:buClr>
                <a:schemeClr val="tx1"/>
              </a:buClr>
              <a:buFont typeface="Arial" panose="020B0604020202020204" pitchFamily="34" charset="0"/>
              <a:buChar char="•"/>
              <a:defRPr sz="1400" kern="1200" cap="all" baseline="0">
                <a:solidFill>
                  <a:schemeClr val="tx1"/>
                </a:solidFill>
                <a:effectLst/>
                <a:latin typeface="+mn-lt"/>
                <a:ea typeface="+mn-ea"/>
                <a:cs typeface="+mn-cs"/>
              </a:defRPr>
            </a:lvl7pPr>
            <a:lvl8pPr marL="3429000" indent="-228600" algn="l" defTabSz="914400" rtl="0" eaLnBrk="1" latinLnBrk="0" hangingPunct="1">
              <a:lnSpc>
                <a:spcPct val="120000"/>
              </a:lnSpc>
              <a:spcBef>
                <a:spcPts val="500"/>
              </a:spcBef>
              <a:buClr>
                <a:schemeClr val="tx1"/>
              </a:buClr>
              <a:buFont typeface="Arial" panose="020B0604020202020204" pitchFamily="34" charset="0"/>
              <a:buChar char="•"/>
              <a:defRPr sz="1400" kern="1200" cap="all" baseline="0">
                <a:solidFill>
                  <a:schemeClr val="tx1"/>
                </a:solidFill>
                <a:effectLst/>
                <a:latin typeface="+mn-lt"/>
                <a:ea typeface="+mn-ea"/>
                <a:cs typeface="+mn-cs"/>
              </a:defRPr>
            </a:lvl8pPr>
            <a:lvl9pPr marL="3886200" indent="-228600" algn="l" defTabSz="914400" rtl="0" eaLnBrk="1" latinLnBrk="0" hangingPunct="1">
              <a:lnSpc>
                <a:spcPct val="120000"/>
              </a:lnSpc>
              <a:spcBef>
                <a:spcPts val="500"/>
              </a:spcBef>
              <a:buClr>
                <a:schemeClr val="tx1"/>
              </a:buClr>
              <a:buFont typeface="Arial" panose="020B0604020202020204" pitchFamily="34" charset="0"/>
              <a:buChar char="•"/>
              <a:defRPr sz="1400" kern="1200" cap="all" baseline="0">
                <a:solidFill>
                  <a:schemeClr val="tx1"/>
                </a:solidFill>
                <a:effectLst/>
                <a:latin typeface="+mn-lt"/>
                <a:ea typeface="+mn-ea"/>
                <a:cs typeface="+mn-cs"/>
              </a:defRPr>
            </a:lvl9pPr>
          </a:lstStyle>
          <a:p>
            <a:r>
              <a:rPr lang="en-US" sz="1800" b="1" dirty="0">
                <a:solidFill>
                  <a:schemeClr val="tx1"/>
                </a:solidFill>
              </a:rPr>
              <a:t>LEARNING OUTCOME:</a:t>
            </a:r>
            <a:endParaRPr lang="en-IN" sz="1600" dirty="0">
              <a:solidFill>
                <a:schemeClr val="tx1"/>
              </a:solidFill>
            </a:endParaRPr>
          </a:p>
        </p:txBody>
      </p:sp>
      <p:sp>
        <p:nvSpPr>
          <p:cNvPr id="6" name="TextBox 5"/>
          <p:cNvSpPr txBox="1"/>
          <p:nvPr/>
        </p:nvSpPr>
        <p:spPr>
          <a:xfrm>
            <a:off x="838200" y="2281756"/>
            <a:ext cx="4917141" cy="4202689"/>
          </a:xfrm>
          <a:prstGeom prst="rect">
            <a:avLst/>
          </a:prstGeom>
          <a:noFill/>
        </p:spPr>
        <p:txBody>
          <a:bodyPr wrap="square" rtlCol="0">
            <a:spAutoFit/>
          </a:bodyPr>
          <a:lstStyle/>
          <a:p>
            <a:pPr>
              <a:lnSpc>
                <a:spcPct val="150000"/>
              </a:lnSpc>
            </a:pPr>
            <a:r>
              <a:rPr lang="en-US" dirty="0"/>
              <a:t>The course completed candidate will master visual promotional design, translating marketing ideas into compelling print and motion designs. The program's diverse platforms offer practical exposure to product and AD design, preparing students for roles in multinational companies. They will be ready for careers as AD developers, visual communicators, CGI artists, 2D designers, graphic designers, and more, contributing to top advertising and design teams.</a:t>
            </a:r>
            <a:endParaRPr lang="en-IN" dirty="0"/>
          </a:p>
        </p:txBody>
      </p:sp>
      <p:sp>
        <p:nvSpPr>
          <p:cNvPr id="7" name="Content Placeholder 2"/>
          <p:cNvSpPr txBox="1">
            <a:spLocks/>
          </p:cNvSpPr>
          <p:nvPr/>
        </p:nvSpPr>
        <p:spPr>
          <a:xfrm>
            <a:off x="6140824" y="1581785"/>
            <a:ext cx="3904130" cy="473822"/>
          </a:xfrm>
          <a:prstGeom prst="rect">
            <a:avLst/>
          </a:prstGeom>
        </p:spPr>
        <p:txBody>
          <a:bodyPr vert="horz" lIns="91440" tIns="45720" rIns="91440" bIns="45720" rtlCol="0">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Font typeface="Arial" panose="020B0604020202020204" pitchFamily="34" charset="0"/>
              <a:buNone/>
            </a:pPr>
            <a:r>
              <a:rPr lang="en-US" sz="1800" b="1" dirty="0"/>
              <a:t>PLACEMENT OPPORTUNITIES</a:t>
            </a:r>
            <a:endParaRPr lang="en-IN" sz="1600" dirty="0"/>
          </a:p>
        </p:txBody>
      </p:sp>
      <p:sp>
        <p:nvSpPr>
          <p:cNvPr id="8" name="TextBox 7"/>
          <p:cNvSpPr txBox="1"/>
          <p:nvPr/>
        </p:nvSpPr>
        <p:spPr>
          <a:xfrm>
            <a:off x="5892803" y="2276620"/>
            <a:ext cx="2824477" cy="3745962"/>
          </a:xfrm>
          <a:prstGeom prst="rect">
            <a:avLst/>
          </a:prstGeom>
          <a:noFill/>
        </p:spPr>
        <p:txBody>
          <a:bodyPr wrap="square" rtlCol="0">
            <a:spAutoFit/>
          </a:bodyPr>
          <a:lstStyle/>
          <a:p>
            <a:pPr marL="285750" lvl="0" indent="-285750">
              <a:lnSpc>
                <a:spcPct val="150000"/>
              </a:lnSpc>
              <a:buFont typeface="Arial" panose="020B0604020202020204" pitchFamily="34" charset="0"/>
              <a:buChar char="•"/>
            </a:pPr>
            <a:r>
              <a:rPr lang="en-IN" sz="1600" dirty="0"/>
              <a:t>Visual Designer</a:t>
            </a:r>
          </a:p>
          <a:p>
            <a:pPr marL="285750" lvl="0" indent="-285750">
              <a:lnSpc>
                <a:spcPct val="150000"/>
              </a:lnSpc>
              <a:buFont typeface="Arial" panose="020B0604020202020204" pitchFamily="34" charset="0"/>
              <a:buChar char="•"/>
            </a:pPr>
            <a:r>
              <a:rPr lang="en-IN" sz="1600" dirty="0"/>
              <a:t>Graphic Designer</a:t>
            </a:r>
          </a:p>
          <a:p>
            <a:pPr marL="285750" lvl="0" indent="-285750">
              <a:lnSpc>
                <a:spcPct val="150000"/>
              </a:lnSpc>
              <a:buFont typeface="Arial" panose="020B0604020202020204" pitchFamily="34" charset="0"/>
              <a:buChar char="•"/>
            </a:pPr>
            <a:r>
              <a:rPr lang="en-IN" sz="1600" dirty="0"/>
              <a:t>Product Visualizer</a:t>
            </a:r>
          </a:p>
          <a:p>
            <a:pPr marL="285750" lvl="0" indent="-285750">
              <a:lnSpc>
                <a:spcPct val="150000"/>
              </a:lnSpc>
              <a:buFont typeface="Arial" panose="020B0604020202020204" pitchFamily="34" charset="0"/>
              <a:buChar char="•"/>
            </a:pPr>
            <a:r>
              <a:rPr lang="en-IN" sz="1600" dirty="0"/>
              <a:t>2D Motion Graphic Artist</a:t>
            </a:r>
          </a:p>
          <a:p>
            <a:pPr marL="285750" lvl="0" indent="-285750">
              <a:lnSpc>
                <a:spcPct val="150000"/>
              </a:lnSpc>
              <a:buFont typeface="Arial" panose="020B0604020202020204" pitchFamily="34" charset="0"/>
              <a:buChar char="•"/>
            </a:pPr>
            <a:r>
              <a:rPr lang="en-IN" sz="1600" dirty="0"/>
              <a:t>3D Motion Designer</a:t>
            </a:r>
          </a:p>
          <a:p>
            <a:pPr marL="285750" lvl="0" indent="-285750">
              <a:lnSpc>
                <a:spcPct val="150000"/>
              </a:lnSpc>
              <a:buFont typeface="Arial" panose="020B0604020202020204" pitchFamily="34" charset="0"/>
              <a:buChar char="•"/>
            </a:pPr>
            <a:r>
              <a:rPr lang="en-IN" sz="1600" dirty="0"/>
              <a:t>CGI Artist</a:t>
            </a:r>
          </a:p>
          <a:p>
            <a:pPr marL="285750" lvl="0" indent="-285750">
              <a:lnSpc>
                <a:spcPct val="150000"/>
              </a:lnSpc>
              <a:buFont typeface="Arial" panose="020B0604020202020204" pitchFamily="34" charset="0"/>
              <a:buChar char="•"/>
            </a:pPr>
            <a:r>
              <a:rPr lang="en-IN" sz="1600" dirty="0"/>
              <a:t>Anamorphic Video Designer</a:t>
            </a:r>
          </a:p>
          <a:p>
            <a:pPr marL="285750" lvl="0" indent="-285750">
              <a:lnSpc>
                <a:spcPct val="150000"/>
              </a:lnSpc>
              <a:buFont typeface="Arial" panose="020B0604020202020204" pitchFamily="34" charset="0"/>
              <a:buChar char="•"/>
            </a:pPr>
            <a:r>
              <a:rPr lang="en-IN" sz="1600" dirty="0"/>
              <a:t>Print &amp; Packaging Designer</a:t>
            </a:r>
          </a:p>
          <a:p>
            <a:pPr marL="285750" lvl="0" indent="-285750">
              <a:lnSpc>
                <a:spcPct val="150000"/>
              </a:lnSpc>
              <a:buFont typeface="Arial" panose="020B0604020202020204" pitchFamily="34" charset="0"/>
              <a:buChar char="•"/>
            </a:pPr>
            <a:r>
              <a:rPr lang="en-IN" sz="1600" dirty="0"/>
              <a:t>Compositing Artist</a:t>
            </a:r>
          </a:p>
          <a:p>
            <a:pPr marL="285750" lvl="0" indent="-285750">
              <a:lnSpc>
                <a:spcPct val="150000"/>
              </a:lnSpc>
              <a:buFont typeface="Arial" panose="020B0604020202020204" pitchFamily="34" charset="0"/>
              <a:buChar char="•"/>
            </a:pPr>
            <a:r>
              <a:rPr lang="en-IN" sz="1600" dirty="0"/>
              <a:t>Video Editor</a:t>
            </a:r>
          </a:p>
        </p:txBody>
      </p:sp>
      <p:sp>
        <p:nvSpPr>
          <p:cNvPr id="10" name="Rectangle 9"/>
          <p:cNvSpPr/>
          <p:nvPr/>
        </p:nvSpPr>
        <p:spPr>
          <a:xfrm>
            <a:off x="-2" y="6707188"/>
            <a:ext cx="12192002" cy="150812"/>
          </a:xfrm>
          <a:prstGeom prst="rect">
            <a:avLst/>
          </a:prstGeom>
          <a:solidFill>
            <a:srgbClr val="666666"/>
          </a:solid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2400" dirty="0">
              <a:latin typeface="Arial"/>
              <a:cs typeface="Arial"/>
            </a:endParaRPr>
          </a:p>
        </p:txBody>
      </p:sp>
      <p:sp>
        <p:nvSpPr>
          <p:cNvPr id="12" name="Rectangle 11"/>
          <p:cNvSpPr/>
          <p:nvPr/>
        </p:nvSpPr>
        <p:spPr>
          <a:xfrm>
            <a:off x="3197703" y="985695"/>
            <a:ext cx="5029200" cy="45719"/>
          </a:xfrm>
          <a:prstGeom prst="rect">
            <a:avLst/>
          </a:prstGeom>
          <a:gradFill flip="none" rotWithShape="1">
            <a:gsLst>
              <a:gs pos="0">
                <a:schemeClr val="accent1">
                  <a:lumMod val="40000"/>
                  <a:lumOff val="60000"/>
                </a:schemeClr>
              </a:gs>
              <a:gs pos="46000">
                <a:schemeClr val="accent1">
                  <a:lumMod val="95000"/>
                  <a:lumOff val="5000"/>
                </a:schemeClr>
              </a:gs>
              <a:gs pos="100000">
                <a:schemeClr val="accent1">
                  <a:lumMod val="60000"/>
                </a:schemeClr>
              </a:gs>
            </a:gsLst>
            <a:path path="circle">
              <a:fillToRect l="50000" t="130000" r="50000" b="-3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pic>
        <p:nvPicPr>
          <p:cNvPr id="2" name="Picture 1" descr="A logo for a company&#10;&#10;Description automatically generated">
            <a:extLst>
              <a:ext uri="{FF2B5EF4-FFF2-40B4-BE49-F238E27FC236}">
                <a16:creationId xmlns:a16="http://schemas.microsoft.com/office/drawing/2014/main" id="{917F2FB6-B6D3-7AD6-82A6-84C8F473CE11}"/>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10823317" y="136290"/>
            <a:ext cx="1213200" cy="1213200"/>
          </a:xfrm>
          <a:prstGeom prst="rect">
            <a:avLst/>
          </a:prstGeom>
        </p:spPr>
      </p:pic>
      <p:sp>
        <p:nvSpPr>
          <p:cNvPr id="3" name="TextBox 2">
            <a:extLst>
              <a:ext uri="{FF2B5EF4-FFF2-40B4-BE49-F238E27FC236}">
                <a16:creationId xmlns:a16="http://schemas.microsoft.com/office/drawing/2014/main" id="{FA704B58-E56E-E492-4AE8-8FAB5193B072}"/>
              </a:ext>
            </a:extLst>
          </p:cNvPr>
          <p:cNvSpPr txBox="1"/>
          <p:nvPr/>
        </p:nvSpPr>
        <p:spPr>
          <a:xfrm>
            <a:off x="8501383" y="2276620"/>
            <a:ext cx="2824477" cy="3745962"/>
          </a:xfrm>
          <a:prstGeom prst="rect">
            <a:avLst/>
          </a:prstGeom>
          <a:noFill/>
        </p:spPr>
        <p:txBody>
          <a:bodyPr wrap="square" rtlCol="0">
            <a:spAutoFit/>
          </a:bodyPr>
          <a:lstStyle/>
          <a:p>
            <a:pPr marL="285750" indent="-285750">
              <a:lnSpc>
                <a:spcPct val="150000"/>
              </a:lnSpc>
              <a:buFont typeface="Arial" panose="020B0604020202020204" pitchFamily="34" charset="0"/>
              <a:buChar char="•"/>
            </a:pPr>
            <a:r>
              <a:rPr lang="en-IN" sz="1600" dirty="0"/>
              <a:t>Multimedia Specialist</a:t>
            </a:r>
          </a:p>
          <a:p>
            <a:pPr marL="285750" indent="-285750">
              <a:lnSpc>
                <a:spcPct val="150000"/>
              </a:lnSpc>
              <a:buFont typeface="Arial" panose="020B0604020202020204" pitchFamily="34" charset="0"/>
              <a:buChar char="•"/>
            </a:pPr>
            <a:r>
              <a:rPr lang="en-IN" sz="1600" dirty="0"/>
              <a:t>Post-Production Artist</a:t>
            </a:r>
          </a:p>
          <a:p>
            <a:pPr marL="285750" indent="-285750">
              <a:lnSpc>
                <a:spcPct val="150000"/>
              </a:lnSpc>
              <a:buFont typeface="Arial" panose="020B0604020202020204" pitchFamily="34" charset="0"/>
              <a:buChar char="•"/>
            </a:pPr>
            <a:r>
              <a:rPr lang="en-IN" sz="1600" dirty="0"/>
              <a:t>AD Visualizer</a:t>
            </a:r>
          </a:p>
          <a:p>
            <a:pPr marL="285750" indent="-285750">
              <a:lnSpc>
                <a:spcPct val="150000"/>
              </a:lnSpc>
              <a:buFont typeface="Arial" panose="020B0604020202020204" pitchFamily="34" charset="0"/>
              <a:buChar char="•"/>
            </a:pPr>
            <a:r>
              <a:rPr lang="en-IN" sz="1600" dirty="0"/>
              <a:t>Brand Visual Strategist</a:t>
            </a:r>
          </a:p>
          <a:p>
            <a:pPr marL="285750" indent="-285750">
              <a:lnSpc>
                <a:spcPct val="150000"/>
              </a:lnSpc>
              <a:buFont typeface="Arial" panose="020B0604020202020204" pitchFamily="34" charset="0"/>
              <a:buChar char="•"/>
            </a:pPr>
            <a:r>
              <a:rPr lang="en-IN" sz="1600" dirty="0"/>
              <a:t>Marketing Visual Designer</a:t>
            </a:r>
          </a:p>
          <a:p>
            <a:pPr marL="285750" indent="-285750">
              <a:lnSpc>
                <a:spcPct val="150000"/>
              </a:lnSpc>
              <a:buFont typeface="Arial" panose="020B0604020202020204" pitchFamily="34" charset="0"/>
              <a:buChar char="•"/>
            </a:pPr>
            <a:r>
              <a:rPr lang="en-IN" sz="1600" dirty="0"/>
              <a:t>Promotional Content Designer</a:t>
            </a:r>
          </a:p>
          <a:p>
            <a:pPr marL="285750" indent="-285750">
              <a:lnSpc>
                <a:spcPct val="150000"/>
              </a:lnSpc>
              <a:buFont typeface="Arial" panose="020B0604020202020204" pitchFamily="34" charset="0"/>
              <a:buChar char="•"/>
            </a:pPr>
            <a:r>
              <a:rPr lang="en-IN" sz="1600" dirty="0"/>
              <a:t>Creative Strategist</a:t>
            </a:r>
          </a:p>
          <a:p>
            <a:pPr marL="285750" indent="-285750">
              <a:lnSpc>
                <a:spcPct val="150000"/>
              </a:lnSpc>
              <a:buFont typeface="Arial" panose="020B0604020202020204" pitchFamily="34" charset="0"/>
              <a:buChar char="•"/>
            </a:pPr>
            <a:r>
              <a:rPr lang="en-IN" sz="1600" dirty="0"/>
              <a:t>Visual Content Consultant</a:t>
            </a:r>
          </a:p>
          <a:p>
            <a:pPr marL="285750" indent="-285750">
              <a:lnSpc>
                <a:spcPct val="150000"/>
              </a:lnSpc>
              <a:buFont typeface="Arial" panose="020B0604020202020204" pitchFamily="34" charset="0"/>
              <a:buChar char="•"/>
            </a:pPr>
            <a:r>
              <a:rPr lang="en-IN" sz="1600" dirty="0"/>
              <a:t>Advertising Designer </a:t>
            </a:r>
          </a:p>
        </p:txBody>
      </p:sp>
      <p:grpSp>
        <p:nvGrpSpPr>
          <p:cNvPr id="68" name="Group 67">
            <a:extLst>
              <a:ext uri="{FF2B5EF4-FFF2-40B4-BE49-F238E27FC236}">
                <a16:creationId xmlns:a16="http://schemas.microsoft.com/office/drawing/2014/main" id="{1E482B3C-F510-BFA9-3232-89516F37BE49}"/>
              </a:ext>
            </a:extLst>
          </p:cNvPr>
          <p:cNvGrpSpPr/>
          <p:nvPr/>
        </p:nvGrpSpPr>
        <p:grpSpPr>
          <a:xfrm>
            <a:off x="10833100" y="2425700"/>
            <a:ext cx="1414935" cy="4281488"/>
            <a:chOff x="4867343" y="676605"/>
            <a:chExt cx="4067487" cy="12307915"/>
          </a:xfrm>
        </p:grpSpPr>
        <p:sp>
          <p:nvSpPr>
            <p:cNvPr id="69" name="Freeform 335">
              <a:extLst>
                <a:ext uri="{FF2B5EF4-FFF2-40B4-BE49-F238E27FC236}">
                  <a16:creationId xmlns:a16="http://schemas.microsoft.com/office/drawing/2014/main" id="{10B4FFCE-5D21-5108-7299-1DA31AB3CD63}"/>
                </a:ext>
              </a:extLst>
            </p:cNvPr>
            <p:cNvSpPr/>
            <p:nvPr/>
          </p:nvSpPr>
          <p:spPr>
            <a:xfrm>
              <a:off x="6146351" y="7759796"/>
              <a:ext cx="1511355" cy="1162032"/>
            </a:xfrm>
            <a:custGeom>
              <a:avLst/>
              <a:gdLst>
                <a:gd name="connsiteX0" fmla="*/ 10108 w 2231524"/>
                <a:gd name="connsiteY0" fmla="*/ 0 h 1015815"/>
                <a:gd name="connsiteX1" fmla="*/ 2221416 w 2231524"/>
                <a:gd name="connsiteY1" fmla="*/ 0 h 1015815"/>
                <a:gd name="connsiteX2" fmla="*/ 2231524 w 2231524"/>
                <a:gd name="connsiteY2" fmla="*/ 83758 h 1015815"/>
                <a:gd name="connsiteX3" fmla="*/ 1115764 w 2231524"/>
                <a:gd name="connsiteY3" fmla="*/ 1015815 h 1015815"/>
                <a:gd name="connsiteX4" fmla="*/ 0 w 2231524"/>
                <a:gd name="connsiteY4" fmla="*/ 83758 h 1015815"/>
                <a:gd name="connsiteX0" fmla="*/ 10108 w 2221473"/>
                <a:gd name="connsiteY0" fmla="*/ 0 h 1015815"/>
                <a:gd name="connsiteX1" fmla="*/ 2221416 w 2221473"/>
                <a:gd name="connsiteY1" fmla="*/ 0 h 1015815"/>
                <a:gd name="connsiteX2" fmla="*/ 2081407 w 2221473"/>
                <a:gd name="connsiteY2" fmla="*/ 116886 h 1015815"/>
                <a:gd name="connsiteX3" fmla="*/ 1115764 w 2221473"/>
                <a:gd name="connsiteY3" fmla="*/ 1015815 h 1015815"/>
                <a:gd name="connsiteX4" fmla="*/ 0 w 2221473"/>
                <a:gd name="connsiteY4" fmla="*/ 83758 h 1015815"/>
                <a:gd name="connsiteX5" fmla="*/ 10108 w 2221473"/>
                <a:gd name="connsiteY5" fmla="*/ 0 h 1015815"/>
                <a:gd name="connsiteX0" fmla="*/ 10108 w 2081407"/>
                <a:gd name="connsiteY0" fmla="*/ 0 h 1015815"/>
                <a:gd name="connsiteX1" fmla="*/ 2021262 w 2081407"/>
                <a:gd name="connsiteY1" fmla="*/ 49692 h 1015815"/>
                <a:gd name="connsiteX2" fmla="*/ 2081407 w 2081407"/>
                <a:gd name="connsiteY2" fmla="*/ 116886 h 1015815"/>
                <a:gd name="connsiteX3" fmla="*/ 1115764 w 2081407"/>
                <a:gd name="connsiteY3" fmla="*/ 1015815 h 1015815"/>
                <a:gd name="connsiteX4" fmla="*/ 0 w 2081407"/>
                <a:gd name="connsiteY4" fmla="*/ 83758 h 1015815"/>
                <a:gd name="connsiteX5" fmla="*/ 10108 w 2081407"/>
                <a:gd name="connsiteY5" fmla="*/ 0 h 1015815"/>
                <a:gd name="connsiteX0" fmla="*/ 285320 w 2081407"/>
                <a:gd name="connsiteY0" fmla="*/ 0 h 1015815"/>
                <a:gd name="connsiteX1" fmla="*/ 2021262 w 2081407"/>
                <a:gd name="connsiteY1" fmla="*/ 49692 h 1015815"/>
                <a:gd name="connsiteX2" fmla="*/ 2081407 w 2081407"/>
                <a:gd name="connsiteY2" fmla="*/ 116886 h 1015815"/>
                <a:gd name="connsiteX3" fmla="*/ 1115764 w 2081407"/>
                <a:gd name="connsiteY3" fmla="*/ 1015815 h 1015815"/>
                <a:gd name="connsiteX4" fmla="*/ 0 w 2081407"/>
                <a:gd name="connsiteY4" fmla="*/ 83758 h 1015815"/>
                <a:gd name="connsiteX5" fmla="*/ 285320 w 2081407"/>
                <a:gd name="connsiteY5" fmla="*/ 0 h 1015815"/>
                <a:gd name="connsiteX0" fmla="*/ 160223 w 1956310"/>
                <a:gd name="connsiteY0" fmla="*/ 0 h 1015815"/>
                <a:gd name="connsiteX1" fmla="*/ 1896165 w 1956310"/>
                <a:gd name="connsiteY1" fmla="*/ 49692 h 1015815"/>
                <a:gd name="connsiteX2" fmla="*/ 1956310 w 1956310"/>
                <a:gd name="connsiteY2" fmla="*/ 116886 h 1015815"/>
                <a:gd name="connsiteX3" fmla="*/ 990667 w 1956310"/>
                <a:gd name="connsiteY3" fmla="*/ 1015815 h 1015815"/>
                <a:gd name="connsiteX4" fmla="*/ 0 w 1956310"/>
                <a:gd name="connsiteY4" fmla="*/ 133450 h 1015815"/>
                <a:gd name="connsiteX5" fmla="*/ 160223 w 1956310"/>
                <a:gd name="connsiteY5" fmla="*/ 0 h 10158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56310" h="1015815">
                  <a:moveTo>
                    <a:pt x="160223" y="0"/>
                  </a:moveTo>
                  <a:lnTo>
                    <a:pt x="1896165" y="49692"/>
                  </a:lnTo>
                  <a:cubicBezTo>
                    <a:pt x="1899534" y="77611"/>
                    <a:pt x="1952941" y="88967"/>
                    <a:pt x="1956310" y="116886"/>
                  </a:cubicBezTo>
                  <a:cubicBezTo>
                    <a:pt x="1956310" y="631647"/>
                    <a:pt x="1606883" y="1015815"/>
                    <a:pt x="990667" y="1015815"/>
                  </a:cubicBezTo>
                  <a:cubicBezTo>
                    <a:pt x="374447" y="1015815"/>
                    <a:pt x="0" y="648211"/>
                    <a:pt x="0" y="133450"/>
                  </a:cubicBezTo>
                  <a:lnTo>
                    <a:pt x="160223" y="0"/>
                  </a:lnTo>
                  <a:close/>
                </a:path>
              </a:pathLst>
            </a:custGeom>
            <a:solidFill>
              <a:srgbClr val="434C6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 name="Freeform 3475">
              <a:extLst>
                <a:ext uri="{FF2B5EF4-FFF2-40B4-BE49-F238E27FC236}">
                  <a16:creationId xmlns:a16="http://schemas.microsoft.com/office/drawing/2014/main" id="{FC268AB7-71B4-B9F4-B495-2A1A8F2A58D5}"/>
                </a:ext>
              </a:extLst>
            </p:cNvPr>
            <p:cNvSpPr>
              <a:spLocks/>
            </p:cNvSpPr>
            <p:nvPr/>
          </p:nvSpPr>
          <p:spPr bwMode="auto">
            <a:xfrm>
              <a:off x="5366128" y="7284542"/>
              <a:ext cx="144944" cy="69541"/>
            </a:xfrm>
            <a:custGeom>
              <a:avLst/>
              <a:gdLst>
                <a:gd name="T0" fmla="*/ 10 w 10"/>
                <a:gd name="T1" fmla="*/ 3 h 3"/>
                <a:gd name="T2" fmla="*/ 10 w 10"/>
                <a:gd name="T3" fmla="*/ 2 h 3"/>
                <a:gd name="T4" fmla="*/ 10 w 10"/>
                <a:gd name="T5" fmla="*/ 2 h 3"/>
                <a:gd name="T6" fmla="*/ 0 w 10"/>
                <a:gd name="T7" fmla="*/ 0 h 3"/>
                <a:gd name="T8" fmla="*/ 0 w 10"/>
                <a:gd name="T9" fmla="*/ 0 h 3"/>
                <a:gd name="T10" fmla="*/ 0 w 10"/>
                <a:gd name="T11" fmla="*/ 0 h 3"/>
                <a:gd name="T12" fmla="*/ 10 w 10"/>
                <a:gd name="T13" fmla="*/ 2 h 3"/>
                <a:gd name="T14" fmla="*/ 10 w 10"/>
                <a:gd name="T15" fmla="*/ 3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3">
                  <a:moveTo>
                    <a:pt x="10" y="3"/>
                  </a:moveTo>
                  <a:cubicBezTo>
                    <a:pt x="10" y="3"/>
                    <a:pt x="10" y="2"/>
                    <a:pt x="10" y="2"/>
                  </a:cubicBezTo>
                  <a:cubicBezTo>
                    <a:pt x="10" y="2"/>
                    <a:pt x="10" y="2"/>
                    <a:pt x="10" y="2"/>
                  </a:cubicBezTo>
                  <a:cubicBezTo>
                    <a:pt x="0" y="0"/>
                    <a:pt x="0" y="0"/>
                    <a:pt x="0" y="0"/>
                  </a:cubicBezTo>
                  <a:cubicBezTo>
                    <a:pt x="0" y="0"/>
                    <a:pt x="0" y="0"/>
                    <a:pt x="0" y="0"/>
                  </a:cubicBezTo>
                  <a:cubicBezTo>
                    <a:pt x="0" y="0"/>
                    <a:pt x="0" y="0"/>
                    <a:pt x="0" y="0"/>
                  </a:cubicBezTo>
                  <a:cubicBezTo>
                    <a:pt x="10" y="2"/>
                    <a:pt x="10" y="2"/>
                    <a:pt x="10" y="2"/>
                  </a:cubicBezTo>
                  <a:lnTo>
                    <a:pt x="10" y="3"/>
                  </a:lnTo>
                  <a:close/>
                </a:path>
              </a:pathLst>
            </a:custGeom>
            <a:solidFill>
              <a:srgbClr val="2C75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 name="Freeform 5165">
              <a:extLst>
                <a:ext uri="{FF2B5EF4-FFF2-40B4-BE49-F238E27FC236}">
                  <a16:creationId xmlns:a16="http://schemas.microsoft.com/office/drawing/2014/main" id="{3000CF22-1C92-CEA9-A099-DC4D97FEB7E6}"/>
                </a:ext>
              </a:extLst>
            </p:cNvPr>
            <p:cNvSpPr>
              <a:spLocks/>
            </p:cNvSpPr>
            <p:nvPr/>
          </p:nvSpPr>
          <p:spPr bwMode="auto">
            <a:xfrm flipH="1">
              <a:off x="6503355" y="11800128"/>
              <a:ext cx="417718" cy="1033189"/>
            </a:xfrm>
            <a:custGeom>
              <a:avLst/>
              <a:gdLst>
                <a:gd name="T0" fmla="*/ 14 w 22"/>
                <a:gd name="T1" fmla="*/ 42 h 47"/>
                <a:gd name="T2" fmla="*/ 22 w 22"/>
                <a:gd name="T3" fmla="*/ 4 h 47"/>
                <a:gd name="T4" fmla="*/ 3 w 22"/>
                <a:gd name="T5" fmla="*/ 4 h 47"/>
                <a:gd name="T6" fmla="*/ 0 w 22"/>
                <a:gd name="T7" fmla="*/ 40 h 47"/>
                <a:gd name="T8" fmla="*/ 14 w 22"/>
                <a:gd name="T9" fmla="*/ 42 h 47"/>
              </a:gdLst>
              <a:ahLst/>
              <a:cxnLst>
                <a:cxn ang="0">
                  <a:pos x="T0" y="T1"/>
                </a:cxn>
                <a:cxn ang="0">
                  <a:pos x="T2" y="T3"/>
                </a:cxn>
                <a:cxn ang="0">
                  <a:pos x="T4" y="T5"/>
                </a:cxn>
                <a:cxn ang="0">
                  <a:pos x="T6" y="T7"/>
                </a:cxn>
                <a:cxn ang="0">
                  <a:pos x="T8" y="T9"/>
                </a:cxn>
              </a:cxnLst>
              <a:rect l="0" t="0" r="r" b="b"/>
              <a:pathLst>
                <a:path w="22" h="47">
                  <a:moveTo>
                    <a:pt x="14" y="42"/>
                  </a:moveTo>
                  <a:cubicBezTo>
                    <a:pt x="22" y="4"/>
                    <a:pt x="22" y="4"/>
                    <a:pt x="22" y="4"/>
                  </a:cubicBezTo>
                  <a:cubicBezTo>
                    <a:pt x="22" y="0"/>
                    <a:pt x="4" y="0"/>
                    <a:pt x="3" y="4"/>
                  </a:cubicBezTo>
                  <a:cubicBezTo>
                    <a:pt x="0" y="40"/>
                    <a:pt x="0" y="40"/>
                    <a:pt x="0" y="40"/>
                  </a:cubicBezTo>
                  <a:cubicBezTo>
                    <a:pt x="0" y="47"/>
                    <a:pt x="13" y="46"/>
                    <a:pt x="14" y="42"/>
                  </a:cubicBezTo>
                  <a:close/>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 name="Freeform 5166">
              <a:extLst>
                <a:ext uri="{FF2B5EF4-FFF2-40B4-BE49-F238E27FC236}">
                  <a16:creationId xmlns:a16="http://schemas.microsoft.com/office/drawing/2014/main" id="{272F64AB-B6A5-3692-B0FA-E112FDC55EEA}"/>
                </a:ext>
              </a:extLst>
            </p:cNvPr>
            <p:cNvSpPr>
              <a:spLocks/>
            </p:cNvSpPr>
            <p:nvPr/>
          </p:nvSpPr>
          <p:spPr bwMode="auto">
            <a:xfrm flipH="1">
              <a:off x="6019694" y="8095806"/>
              <a:ext cx="901380" cy="4359529"/>
            </a:xfrm>
            <a:custGeom>
              <a:avLst/>
              <a:gdLst>
                <a:gd name="T0" fmla="*/ 0 w 41"/>
                <a:gd name="T1" fmla="*/ 171 h 173"/>
                <a:gd name="T2" fmla="*/ 16 w 41"/>
                <a:gd name="T3" fmla="*/ 173 h 173"/>
                <a:gd name="T4" fmla="*/ 41 w 41"/>
                <a:gd name="T5" fmla="*/ 7 h 173"/>
                <a:gd name="T6" fmla="*/ 5 w 41"/>
                <a:gd name="T7" fmla="*/ 0 h 173"/>
                <a:gd name="T8" fmla="*/ 0 w 41"/>
                <a:gd name="T9" fmla="*/ 171 h 173"/>
              </a:gdLst>
              <a:ahLst/>
              <a:cxnLst>
                <a:cxn ang="0">
                  <a:pos x="T0" y="T1"/>
                </a:cxn>
                <a:cxn ang="0">
                  <a:pos x="T2" y="T3"/>
                </a:cxn>
                <a:cxn ang="0">
                  <a:pos x="T4" y="T5"/>
                </a:cxn>
                <a:cxn ang="0">
                  <a:pos x="T6" y="T7"/>
                </a:cxn>
                <a:cxn ang="0">
                  <a:pos x="T8" y="T9"/>
                </a:cxn>
              </a:cxnLst>
              <a:rect l="0" t="0" r="r" b="b"/>
              <a:pathLst>
                <a:path w="41" h="173">
                  <a:moveTo>
                    <a:pt x="0" y="171"/>
                  </a:moveTo>
                  <a:lnTo>
                    <a:pt x="16" y="173"/>
                  </a:lnTo>
                  <a:lnTo>
                    <a:pt x="41" y="7"/>
                  </a:lnTo>
                  <a:lnTo>
                    <a:pt x="5" y="0"/>
                  </a:lnTo>
                  <a:lnTo>
                    <a:pt x="0" y="171"/>
                  </a:lnTo>
                  <a:close/>
                </a:path>
              </a:pathLst>
            </a:custGeom>
            <a:solidFill>
              <a:srgbClr val="434C69"/>
            </a:solidFill>
            <a:ln>
              <a:noFill/>
            </a:ln>
          </p:spPr>
          <p:txBody>
            <a:bodyPr vert="horz" wrap="square" lIns="91440" tIns="45720" rIns="91440" bIns="45720" numCol="1" anchor="t" anchorCtr="0" compatLnSpc="1">
              <a:prstTxWarp prst="textNoShape">
                <a:avLst/>
              </a:prstTxWarp>
            </a:bodyPr>
            <a:lstStyle/>
            <a:p>
              <a:endParaRPr lang="en-US"/>
            </a:p>
          </p:txBody>
        </p:sp>
        <p:sp>
          <p:nvSpPr>
            <p:cNvPr id="73" name="Freeform 5169">
              <a:extLst>
                <a:ext uri="{FF2B5EF4-FFF2-40B4-BE49-F238E27FC236}">
                  <a16:creationId xmlns:a16="http://schemas.microsoft.com/office/drawing/2014/main" id="{1EDC5B3D-FCB0-715D-29FA-1CBF28F3F40C}"/>
                </a:ext>
              </a:extLst>
            </p:cNvPr>
            <p:cNvSpPr>
              <a:spLocks/>
            </p:cNvSpPr>
            <p:nvPr/>
          </p:nvSpPr>
          <p:spPr bwMode="auto">
            <a:xfrm flipH="1">
              <a:off x="6019701" y="12530923"/>
              <a:ext cx="989315" cy="453592"/>
            </a:xfrm>
            <a:custGeom>
              <a:avLst/>
              <a:gdLst>
                <a:gd name="T0" fmla="*/ 52 w 52"/>
                <a:gd name="T1" fmla="*/ 20 h 21"/>
                <a:gd name="T2" fmla="*/ 52 w 52"/>
                <a:gd name="T3" fmla="*/ 20 h 21"/>
                <a:gd name="T4" fmla="*/ 37 w 52"/>
                <a:gd name="T5" fmla="*/ 9 h 21"/>
                <a:gd name="T6" fmla="*/ 27 w 52"/>
                <a:gd name="T7" fmla="*/ 2 h 21"/>
                <a:gd name="T8" fmla="*/ 27 w 52"/>
                <a:gd name="T9" fmla="*/ 2 h 21"/>
                <a:gd name="T10" fmla="*/ 22 w 52"/>
                <a:gd name="T11" fmla="*/ 1 h 21"/>
                <a:gd name="T12" fmla="*/ 15 w 52"/>
                <a:gd name="T13" fmla="*/ 6 h 21"/>
                <a:gd name="T14" fmla="*/ 7 w 52"/>
                <a:gd name="T15" fmla="*/ 5 h 21"/>
                <a:gd name="T16" fmla="*/ 2 w 52"/>
                <a:gd name="T17" fmla="*/ 18 h 21"/>
                <a:gd name="T18" fmla="*/ 7 w 52"/>
                <a:gd name="T19" fmla="*/ 19 h 21"/>
                <a:gd name="T20" fmla="*/ 17 w 52"/>
                <a:gd name="T21" fmla="*/ 20 h 21"/>
                <a:gd name="T22" fmla="*/ 42 w 52"/>
                <a:gd name="T23" fmla="*/ 21 h 21"/>
                <a:gd name="T24" fmla="*/ 52 w 52"/>
                <a:gd name="T25" fmla="*/ 2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2" h="21">
                  <a:moveTo>
                    <a:pt x="52" y="20"/>
                  </a:moveTo>
                  <a:cubicBezTo>
                    <a:pt x="52" y="20"/>
                    <a:pt x="52" y="20"/>
                    <a:pt x="52" y="20"/>
                  </a:cubicBezTo>
                  <a:cubicBezTo>
                    <a:pt x="52" y="13"/>
                    <a:pt x="50" y="9"/>
                    <a:pt x="37" y="9"/>
                  </a:cubicBezTo>
                  <a:cubicBezTo>
                    <a:pt x="32" y="9"/>
                    <a:pt x="28" y="6"/>
                    <a:pt x="27" y="2"/>
                  </a:cubicBezTo>
                  <a:cubicBezTo>
                    <a:pt x="27" y="2"/>
                    <a:pt x="27" y="2"/>
                    <a:pt x="27" y="2"/>
                  </a:cubicBezTo>
                  <a:cubicBezTo>
                    <a:pt x="26" y="0"/>
                    <a:pt x="23" y="0"/>
                    <a:pt x="22" y="1"/>
                  </a:cubicBezTo>
                  <a:cubicBezTo>
                    <a:pt x="20" y="4"/>
                    <a:pt x="18" y="5"/>
                    <a:pt x="15" y="6"/>
                  </a:cubicBezTo>
                  <a:cubicBezTo>
                    <a:pt x="12" y="6"/>
                    <a:pt x="10" y="5"/>
                    <a:pt x="7" y="5"/>
                  </a:cubicBezTo>
                  <a:cubicBezTo>
                    <a:pt x="0" y="5"/>
                    <a:pt x="1" y="14"/>
                    <a:pt x="2" y="18"/>
                  </a:cubicBezTo>
                  <a:cubicBezTo>
                    <a:pt x="2" y="19"/>
                    <a:pt x="6" y="19"/>
                    <a:pt x="7" y="19"/>
                  </a:cubicBezTo>
                  <a:cubicBezTo>
                    <a:pt x="10" y="20"/>
                    <a:pt x="14" y="20"/>
                    <a:pt x="17" y="20"/>
                  </a:cubicBezTo>
                  <a:cubicBezTo>
                    <a:pt x="25" y="21"/>
                    <a:pt x="34" y="21"/>
                    <a:pt x="42" y="21"/>
                  </a:cubicBezTo>
                  <a:cubicBezTo>
                    <a:pt x="45" y="21"/>
                    <a:pt x="49" y="20"/>
                    <a:pt x="52" y="20"/>
                  </a:cubicBezTo>
                  <a:close/>
                </a:path>
              </a:pathLst>
            </a:custGeom>
            <a:solidFill>
              <a:srgbClr val="434043"/>
            </a:solidFill>
            <a:ln>
              <a:noFill/>
            </a:ln>
          </p:spPr>
          <p:txBody>
            <a:bodyPr vert="horz" wrap="square" lIns="91440" tIns="45720" rIns="91440" bIns="45720" numCol="1" anchor="t" anchorCtr="0" compatLnSpc="1">
              <a:prstTxWarp prst="textNoShape">
                <a:avLst/>
              </a:prstTxWarp>
            </a:bodyPr>
            <a:lstStyle/>
            <a:p>
              <a:endParaRPr lang="en-US"/>
            </a:p>
          </p:txBody>
        </p:sp>
        <p:sp>
          <p:nvSpPr>
            <p:cNvPr id="74" name="Freeform 5167">
              <a:extLst>
                <a:ext uri="{FF2B5EF4-FFF2-40B4-BE49-F238E27FC236}">
                  <a16:creationId xmlns:a16="http://schemas.microsoft.com/office/drawing/2014/main" id="{C21E4521-C1A1-0D8B-1164-CA7386EF3134}"/>
                </a:ext>
              </a:extLst>
            </p:cNvPr>
            <p:cNvSpPr>
              <a:spLocks/>
            </p:cNvSpPr>
            <p:nvPr/>
          </p:nvSpPr>
          <p:spPr bwMode="auto">
            <a:xfrm flipH="1">
              <a:off x="7472981" y="11724540"/>
              <a:ext cx="373746" cy="1133983"/>
            </a:xfrm>
            <a:custGeom>
              <a:avLst/>
              <a:gdLst>
                <a:gd name="T0" fmla="*/ 13 w 20"/>
                <a:gd name="T1" fmla="*/ 45 h 52"/>
                <a:gd name="T2" fmla="*/ 19 w 20"/>
                <a:gd name="T3" fmla="*/ 4 h 52"/>
                <a:gd name="T4" fmla="*/ 2 w 20"/>
                <a:gd name="T5" fmla="*/ 8 h 52"/>
                <a:gd name="T6" fmla="*/ 0 w 20"/>
                <a:gd name="T7" fmla="*/ 45 h 52"/>
                <a:gd name="T8" fmla="*/ 13 w 20"/>
                <a:gd name="T9" fmla="*/ 45 h 52"/>
              </a:gdLst>
              <a:ahLst/>
              <a:cxnLst>
                <a:cxn ang="0">
                  <a:pos x="T0" y="T1"/>
                </a:cxn>
                <a:cxn ang="0">
                  <a:pos x="T2" y="T3"/>
                </a:cxn>
                <a:cxn ang="0">
                  <a:pos x="T4" y="T5"/>
                </a:cxn>
                <a:cxn ang="0">
                  <a:pos x="T6" y="T7"/>
                </a:cxn>
                <a:cxn ang="0">
                  <a:pos x="T8" y="T9"/>
                </a:cxn>
              </a:cxnLst>
              <a:rect l="0" t="0" r="r" b="b"/>
              <a:pathLst>
                <a:path w="20" h="52">
                  <a:moveTo>
                    <a:pt x="13" y="45"/>
                  </a:moveTo>
                  <a:cubicBezTo>
                    <a:pt x="19" y="4"/>
                    <a:pt x="19" y="4"/>
                    <a:pt x="19" y="4"/>
                  </a:cubicBezTo>
                  <a:cubicBezTo>
                    <a:pt x="20" y="0"/>
                    <a:pt x="3" y="5"/>
                    <a:pt x="2" y="8"/>
                  </a:cubicBezTo>
                  <a:cubicBezTo>
                    <a:pt x="0" y="45"/>
                    <a:pt x="0" y="45"/>
                    <a:pt x="0" y="45"/>
                  </a:cubicBezTo>
                  <a:cubicBezTo>
                    <a:pt x="0" y="52"/>
                    <a:pt x="12" y="49"/>
                    <a:pt x="13" y="45"/>
                  </a:cubicBezTo>
                  <a:close/>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 name="Freeform 5168">
              <a:extLst>
                <a:ext uri="{FF2B5EF4-FFF2-40B4-BE49-F238E27FC236}">
                  <a16:creationId xmlns:a16="http://schemas.microsoft.com/office/drawing/2014/main" id="{24C965CD-8034-9A88-882A-9143BB33025F}"/>
                </a:ext>
              </a:extLst>
            </p:cNvPr>
            <p:cNvSpPr>
              <a:spLocks/>
            </p:cNvSpPr>
            <p:nvPr/>
          </p:nvSpPr>
          <p:spPr bwMode="auto">
            <a:xfrm flipH="1">
              <a:off x="6967327" y="8120997"/>
              <a:ext cx="901379" cy="4359529"/>
            </a:xfrm>
            <a:custGeom>
              <a:avLst/>
              <a:gdLst>
                <a:gd name="T0" fmla="*/ 0 w 41"/>
                <a:gd name="T1" fmla="*/ 172 h 173"/>
                <a:gd name="T2" fmla="*/ 16 w 41"/>
                <a:gd name="T3" fmla="*/ 173 h 173"/>
                <a:gd name="T4" fmla="*/ 41 w 41"/>
                <a:gd name="T5" fmla="*/ 7 h 173"/>
                <a:gd name="T6" fmla="*/ 5 w 41"/>
                <a:gd name="T7" fmla="*/ 0 h 173"/>
                <a:gd name="T8" fmla="*/ 0 w 41"/>
                <a:gd name="T9" fmla="*/ 172 h 173"/>
              </a:gdLst>
              <a:ahLst/>
              <a:cxnLst>
                <a:cxn ang="0">
                  <a:pos x="T0" y="T1"/>
                </a:cxn>
                <a:cxn ang="0">
                  <a:pos x="T2" y="T3"/>
                </a:cxn>
                <a:cxn ang="0">
                  <a:pos x="T4" y="T5"/>
                </a:cxn>
                <a:cxn ang="0">
                  <a:pos x="T6" y="T7"/>
                </a:cxn>
                <a:cxn ang="0">
                  <a:pos x="T8" y="T9"/>
                </a:cxn>
              </a:cxnLst>
              <a:rect l="0" t="0" r="r" b="b"/>
              <a:pathLst>
                <a:path w="41" h="173">
                  <a:moveTo>
                    <a:pt x="0" y="172"/>
                  </a:moveTo>
                  <a:lnTo>
                    <a:pt x="16" y="173"/>
                  </a:lnTo>
                  <a:lnTo>
                    <a:pt x="41" y="7"/>
                  </a:lnTo>
                  <a:lnTo>
                    <a:pt x="5" y="0"/>
                  </a:lnTo>
                  <a:lnTo>
                    <a:pt x="0" y="172"/>
                  </a:lnTo>
                  <a:close/>
                </a:path>
              </a:pathLst>
            </a:custGeom>
            <a:solidFill>
              <a:srgbClr val="434C69"/>
            </a:solidFill>
            <a:ln>
              <a:noFill/>
            </a:ln>
          </p:spPr>
          <p:txBody>
            <a:bodyPr vert="horz" wrap="square" lIns="91440" tIns="45720" rIns="91440" bIns="45720" numCol="1" anchor="t" anchorCtr="0" compatLnSpc="1">
              <a:prstTxWarp prst="textNoShape">
                <a:avLst/>
              </a:prstTxWarp>
            </a:bodyPr>
            <a:lstStyle/>
            <a:p>
              <a:endParaRPr lang="en-US"/>
            </a:p>
          </p:txBody>
        </p:sp>
        <p:sp>
          <p:nvSpPr>
            <p:cNvPr id="76" name="Freeform 5170">
              <a:extLst>
                <a:ext uri="{FF2B5EF4-FFF2-40B4-BE49-F238E27FC236}">
                  <a16:creationId xmlns:a16="http://schemas.microsoft.com/office/drawing/2014/main" id="{94F97FAC-43BE-9A49-2938-ACEE0EFCDC70}"/>
                </a:ext>
              </a:extLst>
            </p:cNvPr>
            <p:cNvSpPr>
              <a:spLocks/>
            </p:cNvSpPr>
            <p:nvPr/>
          </p:nvSpPr>
          <p:spPr bwMode="auto">
            <a:xfrm flipH="1">
              <a:off x="7209156" y="12505719"/>
              <a:ext cx="703513" cy="478801"/>
            </a:xfrm>
            <a:custGeom>
              <a:avLst/>
              <a:gdLst>
                <a:gd name="T0" fmla="*/ 2 w 37"/>
                <a:gd name="T1" fmla="*/ 7 h 22"/>
                <a:gd name="T2" fmla="*/ 4 w 37"/>
                <a:gd name="T3" fmla="*/ 7 h 22"/>
                <a:gd name="T4" fmla="*/ 9 w 37"/>
                <a:gd name="T5" fmla="*/ 5 h 22"/>
                <a:gd name="T6" fmla="*/ 15 w 37"/>
                <a:gd name="T7" fmla="*/ 2 h 22"/>
                <a:gd name="T8" fmla="*/ 24 w 37"/>
                <a:gd name="T9" fmla="*/ 3 h 22"/>
                <a:gd name="T10" fmla="*/ 27 w 37"/>
                <a:gd name="T11" fmla="*/ 10 h 22"/>
                <a:gd name="T12" fmla="*/ 28 w 37"/>
                <a:gd name="T13" fmla="*/ 10 h 22"/>
                <a:gd name="T14" fmla="*/ 37 w 37"/>
                <a:gd name="T15" fmla="*/ 21 h 22"/>
                <a:gd name="T16" fmla="*/ 37 w 37"/>
                <a:gd name="T17" fmla="*/ 21 h 22"/>
                <a:gd name="T18" fmla="*/ 19 w 37"/>
                <a:gd name="T19" fmla="*/ 22 h 22"/>
                <a:gd name="T20" fmla="*/ 0 w 37"/>
                <a:gd name="T21" fmla="*/ 21 h 22"/>
                <a:gd name="T22" fmla="*/ 0 w 37"/>
                <a:gd name="T23" fmla="*/ 20 h 22"/>
                <a:gd name="T24" fmla="*/ 2 w 37"/>
                <a:gd name="T25" fmla="*/ 7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7" h="22">
                  <a:moveTo>
                    <a:pt x="2" y="7"/>
                  </a:moveTo>
                  <a:cubicBezTo>
                    <a:pt x="3" y="7"/>
                    <a:pt x="3" y="7"/>
                    <a:pt x="4" y="7"/>
                  </a:cubicBezTo>
                  <a:cubicBezTo>
                    <a:pt x="6" y="7"/>
                    <a:pt x="8" y="6"/>
                    <a:pt x="9" y="5"/>
                  </a:cubicBezTo>
                  <a:cubicBezTo>
                    <a:pt x="11" y="3"/>
                    <a:pt x="12" y="2"/>
                    <a:pt x="15" y="2"/>
                  </a:cubicBezTo>
                  <a:cubicBezTo>
                    <a:pt x="18" y="1"/>
                    <a:pt x="23" y="0"/>
                    <a:pt x="24" y="3"/>
                  </a:cubicBezTo>
                  <a:cubicBezTo>
                    <a:pt x="27" y="10"/>
                    <a:pt x="27" y="10"/>
                    <a:pt x="27" y="10"/>
                  </a:cubicBezTo>
                  <a:cubicBezTo>
                    <a:pt x="28" y="10"/>
                    <a:pt x="28" y="10"/>
                    <a:pt x="28" y="10"/>
                  </a:cubicBezTo>
                  <a:cubicBezTo>
                    <a:pt x="36" y="10"/>
                    <a:pt x="37" y="18"/>
                    <a:pt x="37" y="21"/>
                  </a:cubicBezTo>
                  <a:cubicBezTo>
                    <a:pt x="37" y="21"/>
                    <a:pt x="37" y="21"/>
                    <a:pt x="37" y="21"/>
                  </a:cubicBezTo>
                  <a:cubicBezTo>
                    <a:pt x="36" y="22"/>
                    <a:pt x="28" y="22"/>
                    <a:pt x="19" y="22"/>
                  </a:cubicBezTo>
                  <a:cubicBezTo>
                    <a:pt x="9" y="22"/>
                    <a:pt x="0" y="22"/>
                    <a:pt x="0" y="21"/>
                  </a:cubicBezTo>
                  <a:cubicBezTo>
                    <a:pt x="0" y="21"/>
                    <a:pt x="0" y="21"/>
                    <a:pt x="0" y="20"/>
                  </a:cubicBezTo>
                  <a:cubicBezTo>
                    <a:pt x="0" y="17"/>
                    <a:pt x="0" y="8"/>
                    <a:pt x="2" y="7"/>
                  </a:cubicBezTo>
                  <a:close/>
                </a:path>
              </a:pathLst>
            </a:custGeom>
            <a:solidFill>
              <a:srgbClr val="434043"/>
            </a:solidFill>
            <a:ln>
              <a:noFill/>
            </a:ln>
          </p:spPr>
          <p:txBody>
            <a:bodyPr vert="horz" wrap="square" lIns="91440" tIns="45720" rIns="91440" bIns="45720" numCol="1" anchor="t" anchorCtr="0" compatLnSpc="1">
              <a:prstTxWarp prst="textNoShape">
                <a:avLst/>
              </a:prstTxWarp>
            </a:bodyPr>
            <a:lstStyle/>
            <a:p>
              <a:endParaRPr lang="en-US"/>
            </a:p>
          </p:txBody>
        </p:sp>
        <p:sp>
          <p:nvSpPr>
            <p:cNvPr id="77" name="Freeform 3441">
              <a:extLst>
                <a:ext uri="{FF2B5EF4-FFF2-40B4-BE49-F238E27FC236}">
                  <a16:creationId xmlns:a16="http://schemas.microsoft.com/office/drawing/2014/main" id="{18270843-5A87-AA5E-A5A9-8B141FC3B306}"/>
                </a:ext>
              </a:extLst>
            </p:cNvPr>
            <p:cNvSpPr>
              <a:spLocks/>
            </p:cNvSpPr>
            <p:nvPr/>
          </p:nvSpPr>
          <p:spPr bwMode="auto">
            <a:xfrm>
              <a:off x="6674135" y="5402525"/>
              <a:ext cx="478883" cy="648293"/>
            </a:xfrm>
            <a:custGeom>
              <a:avLst/>
              <a:gdLst>
                <a:gd name="T0" fmla="*/ 21 w 24"/>
                <a:gd name="T1" fmla="*/ 0 h 33"/>
                <a:gd name="T2" fmla="*/ 12 w 24"/>
                <a:gd name="T3" fmla="*/ 2 h 33"/>
                <a:gd name="T4" fmla="*/ 3 w 24"/>
                <a:gd name="T5" fmla="*/ 1 h 33"/>
                <a:gd name="T6" fmla="*/ 2 w 24"/>
                <a:gd name="T7" fmla="*/ 15 h 33"/>
                <a:gd name="T8" fmla="*/ 2 w 24"/>
                <a:gd name="T9" fmla="*/ 18 h 33"/>
                <a:gd name="T10" fmla="*/ 0 w 24"/>
                <a:gd name="T11" fmla="*/ 24 h 33"/>
                <a:gd name="T12" fmla="*/ 8 w 24"/>
                <a:gd name="T13" fmla="*/ 33 h 33"/>
                <a:gd name="T14" fmla="*/ 24 w 24"/>
                <a:gd name="T15" fmla="*/ 24 h 33"/>
                <a:gd name="T16" fmla="*/ 21 w 24"/>
                <a:gd name="T17"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33">
                  <a:moveTo>
                    <a:pt x="21" y="0"/>
                  </a:moveTo>
                  <a:cubicBezTo>
                    <a:pt x="12" y="2"/>
                    <a:pt x="12" y="2"/>
                    <a:pt x="12" y="2"/>
                  </a:cubicBezTo>
                  <a:cubicBezTo>
                    <a:pt x="3" y="1"/>
                    <a:pt x="3" y="1"/>
                    <a:pt x="3" y="1"/>
                  </a:cubicBezTo>
                  <a:cubicBezTo>
                    <a:pt x="3" y="1"/>
                    <a:pt x="2" y="14"/>
                    <a:pt x="2" y="15"/>
                  </a:cubicBezTo>
                  <a:cubicBezTo>
                    <a:pt x="2" y="16"/>
                    <a:pt x="2" y="17"/>
                    <a:pt x="2" y="18"/>
                  </a:cubicBezTo>
                  <a:cubicBezTo>
                    <a:pt x="2" y="20"/>
                    <a:pt x="1" y="22"/>
                    <a:pt x="0" y="24"/>
                  </a:cubicBezTo>
                  <a:cubicBezTo>
                    <a:pt x="8" y="33"/>
                    <a:pt x="8" y="33"/>
                    <a:pt x="8" y="33"/>
                  </a:cubicBezTo>
                  <a:cubicBezTo>
                    <a:pt x="24" y="24"/>
                    <a:pt x="24" y="24"/>
                    <a:pt x="24" y="24"/>
                  </a:cubicBezTo>
                  <a:cubicBezTo>
                    <a:pt x="23" y="17"/>
                    <a:pt x="20" y="7"/>
                    <a:pt x="21" y="0"/>
                  </a:cubicBezTo>
                  <a:close/>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 name="Freeform 3442">
              <a:extLst>
                <a:ext uri="{FF2B5EF4-FFF2-40B4-BE49-F238E27FC236}">
                  <a16:creationId xmlns:a16="http://schemas.microsoft.com/office/drawing/2014/main" id="{9B330542-6CA2-9C48-6C3F-CDAC3E7A6832}"/>
                </a:ext>
              </a:extLst>
            </p:cNvPr>
            <p:cNvSpPr>
              <a:spLocks/>
            </p:cNvSpPr>
            <p:nvPr/>
          </p:nvSpPr>
          <p:spPr bwMode="auto">
            <a:xfrm>
              <a:off x="6674135" y="5402525"/>
              <a:ext cx="410468" cy="491801"/>
            </a:xfrm>
            <a:custGeom>
              <a:avLst/>
              <a:gdLst>
                <a:gd name="T0" fmla="*/ 21 w 21"/>
                <a:gd name="T1" fmla="*/ 7 h 25"/>
                <a:gd name="T2" fmla="*/ 21 w 21"/>
                <a:gd name="T3" fmla="*/ 0 h 25"/>
                <a:gd name="T4" fmla="*/ 12 w 21"/>
                <a:gd name="T5" fmla="*/ 2 h 25"/>
                <a:gd name="T6" fmla="*/ 3 w 21"/>
                <a:gd name="T7" fmla="*/ 1 h 25"/>
                <a:gd name="T8" fmla="*/ 2 w 21"/>
                <a:gd name="T9" fmla="*/ 15 h 25"/>
                <a:gd name="T10" fmla="*/ 2 w 21"/>
                <a:gd name="T11" fmla="*/ 18 h 25"/>
                <a:gd name="T12" fmla="*/ 0 w 21"/>
                <a:gd name="T13" fmla="*/ 24 h 25"/>
                <a:gd name="T14" fmla="*/ 1 w 21"/>
                <a:gd name="T15" fmla="*/ 25 h 25"/>
                <a:gd name="T16" fmla="*/ 21 w 21"/>
                <a:gd name="T17" fmla="*/ 7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25">
                  <a:moveTo>
                    <a:pt x="21" y="7"/>
                  </a:moveTo>
                  <a:cubicBezTo>
                    <a:pt x="21" y="5"/>
                    <a:pt x="21" y="2"/>
                    <a:pt x="21" y="0"/>
                  </a:cubicBezTo>
                  <a:cubicBezTo>
                    <a:pt x="12" y="2"/>
                    <a:pt x="12" y="2"/>
                    <a:pt x="12" y="2"/>
                  </a:cubicBezTo>
                  <a:cubicBezTo>
                    <a:pt x="3" y="1"/>
                    <a:pt x="3" y="1"/>
                    <a:pt x="3" y="1"/>
                  </a:cubicBezTo>
                  <a:cubicBezTo>
                    <a:pt x="3" y="1"/>
                    <a:pt x="2" y="14"/>
                    <a:pt x="2" y="15"/>
                  </a:cubicBezTo>
                  <a:cubicBezTo>
                    <a:pt x="2" y="16"/>
                    <a:pt x="2" y="17"/>
                    <a:pt x="2" y="18"/>
                  </a:cubicBezTo>
                  <a:cubicBezTo>
                    <a:pt x="2" y="20"/>
                    <a:pt x="1" y="22"/>
                    <a:pt x="0" y="24"/>
                  </a:cubicBezTo>
                  <a:cubicBezTo>
                    <a:pt x="1" y="25"/>
                    <a:pt x="1" y="25"/>
                    <a:pt x="1" y="25"/>
                  </a:cubicBezTo>
                  <a:cubicBezTo>
                    <a:pt x="10" y="19"/>
                    <a:pt x="17" y="13"/>
                    <a:pt x="21" y="7"/>
                  </a:cubicBezTo>
                  <a:close/>
                </a:path>
              </a:pathLst>
            </a:custGeom>
            <a:solidFill>
              <a:srgbClr val="CD95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 name="Freeform 3462">
              <a:extLst>
                <a:ext uri="{FF2B5EF4-FFF2-40B4-BE49-F238E27FC236}">
                  <a16:creationId xmlns:a16="http://schemas.microsoft.com/office/drawing/2014/main" id="{84386070-012E-B7EC-536D-870E0833DD2E}"/>
                </a:ext>
              </a:extLst>
            </p:cNvPr>
            <p:cNvSpPr>
              <a:spLocks/>
            </p:cNvSpPr>
            <p:nvPr/>
          </p:nvSpPr>
          <p:spPr bwMode="auto">
            <a:xfrm>
              <a:off x="5921623" y="5871978"/>
              <a:ext cx="1915518" cy="2548440"/>
            </a:xfrm>
            <a:custGeom>
              <a:avLst/>
              <a:gdLst>
                <a:gd name="T0" fmla="*/ 17 w 96"/>
                <a:gd name="T1" fmla="*/ 75 h 131"/>
                <a:gd name="T2" fmla="*/ 16 w 96"/>
                <a:gd name="T3" fmla="*/ 21 h 131"/>
                <a:gd name="T4" fmla="*/ 13 w 96"/>
                <a:gd name="T5" fmla="*/ 4 h 131"/>
                <a:gd name="T6" fmla="*/ 37 w 96"/>
                <a:gd name="T7" fmla="*/ 0 h 131"/>
                <a:gd name="T8" fmla="*/ 45 w 96"/>
                <a:gd name="T9" fmla="*/ 9 h 131"/>
                <a:gd name="T10" fmla="*/ 61 w 96"/>
                <a:gd name="T11" fmla="*/ 0 h 131"/>
                <a:gd name="T12" fmla="*/ 89 w 96"/>
                <a:gd name="T13" fmla="*/ 3 h 131"/>
                <a:gd name="T14" fmla="*/ 81 w 96"/>
                <a:gd name="T15" fmla="*/ 66 h 131"/>
                <a:gd name="T16" fmla="*/ 96 w 96"/>
                <a:gd name="T17" fmla="*/ 131 h 131"/>
                <a:gd name="T18" fmla="*/ 53 w 96"/>
                <a:gd name="T19" fmla="*/ 131 h 131"/>
                <a:gd name="T20" fmla="*/ 40 w 96"/>
                <a:gd name="T21" fmla="*/ 103 h 131"/>
                <a:gd name="T22" fmla="*/ 27 w 96"/>
                <a:gd name="T23" fmla="*/ 131 h 131"/>
                <a:gd name="T24" fmla="*/ 0 w 96"/>
                <a:gd name="T25" fmla="*/ 131 h 131"/>
                <a:gd name="T26" fmla="*/ 17 w 96"/>
                <a:gd name="T27" fmla="*/ 75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6" h="131">
                  <a:moveTo>
                    <a:pt x="17" y="75"/>
                  </a:moveTo>
                  <a:cubicBezTo>
                    <a:pt x="18" y="57"/>
                    <a:pt x="18" y="39"/>
                    <a:pt x="16" y="21"/>
                  </a:cubicBezTo>
                  <a:cubicBezTo>
                    <a:pt x="13" y="4"/>
                    <a:pt x="13" y="4"/>
                    <a:pt x="13" y="4"/>
                  </a:cubicBezTo>
                  <a:cubicBezTo>
                    <a:pt x="37" y="0"/>
                    <a:pt x="37" y="0"/>
                    <a:pt x="37" y="0"/>
                  </a:cubicBezTo>
                  <a:cubicBezTo>
                    <a:pt x="45" y="9"/>
                    <a:pt x="45" y="9"/>
                    <a:pt x="45" y="9"/>
                  </a:cubicBezTo>
                  <a:cubicBezTo>
                    <a:pt x="61" y="0"/>
                    <a:pt x="61" y="0"/>
                    <a:pt x="61" y="0"/>
                  </a:cubicBezTo>
                  <a:cubicBezTo>
                    <a:pt x="89" y="3"/>
                    <a:pt x="89" y="3"/>
                    <a:pt x="89" y="3"/>
                  </a:cubicBezTo>
                  <a:cubicBezTo>
                    <a:pt x="91" y="24"/>
                    <a:pt x="88" y="46"/>
                    <a:pt x="81" y="66"/>
                  </a:cubicBezTo>
                  <a:cubicBezTo>
                    <a:pt x="96" y="131"/>
                    <a:pt x="96" y="131"/>
                    <a:pt x="96" y="131"/>
                  </a:cubicBezTo>
                  <a:cubicBezTo>
                    <a:pt x="53" y="131"/>
                    <a:pt x="53" y="131"/>
                    <a:pt x="53" y="131"/>
                  </a:cubicBezTo>
                  <a:cubicBezTo>
                    <a:pt x="40" y="103"/>
                    <a:pt x="40" y="103"/>
                    <a:pt x="40" y="103"/>
                  </a:cubicBezTo>
                  <a:cubicBezTo>
                    <a:pt x="27" y="131"/>
                    <a:pt x="27" y="131"/>
                    <a:pt x="27" y="131"/>
                  </a:cubicBezTo>
                  <a:cubicBezTo>
                    <a:pt x="0" y="131"/>
                    <a:pt x="0" y="131"/>
                    <a:pt x="0" y="131"/>
                  </a:cubicBezTo>
                  <a:lnTo>
                    <a:pt x="17" y="75"/>
                  </a:ln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en-US"/>
            </a:p>
          </p:txBody>
        </p:sp>
        <p:sp>
          <p:nvSpPr>
            <p:cNvPr id="80" name="Freeform 3463">
              <a:extLst>
                <a:ext uri="{FF2B5EF4-FFF2-40B4-BE49-F238E27FC236}">
                  <a16:creationId xmlns:a16="http://schemas.microsoft.com/office/drawing/2014/main" id="{8E6521A6-86D1-B6A9-C163-20ACAA5686B4}"/>
                </a:ext>
              </a:extLst>
            </p:cNvPr>
            <p:cNvSpPr>
              <a:spLocks/>
            </p:cNvSpPr>
            <p:nvPr/>
          </p:nvSpPr>
          <p:spPr bwMode="auto">
            <a:xfrm>
              <a:off x="6537312" y="5871978"/>
              <a:ext cx="752529" cy="1341284"/>
            </a:xfrm>
            <a:custGeom>
              <a:avLst/>
              <a:gdLst>
                <a:gd name="T0" fmla="*/ 6 w 38"/>
                <a:gd name="T1" fmla="*/ 53 h 69"/>
                <a:gd name="T2" fmla="*/ 10 w 38"/>
                <a:gd name="T3" fmla="*/ 69 h 69"/>
                <a:gd name="T4" fmla="*/ 20 w 38"/>
                <a:gd name="T5" fmla="*/ 56 h 69"/>
                <a:gd name="T6" fmla="*/ 38 w 38"/>
                <a:gd name="T7" fmla="*/ 1 h 69"/>
                <a:gd name="T8" fmla="*/ 31 w 38"/>
                <a:gd name="T9" fmla="*/ 0 h 69"/>
                <a:gd name="T10" fmla="*/ 15 w 38"/>
                <a:gd name="T11" fmla="*/ 9 h 69"/>
                <a:gd name="T12" fmla="*/ 7 w 38"/>
                <a:gd name="T13" fmla="*/ 0 h 69"/>
                <a:gd name="T14" fmla="*/ 1 w 38"/>
                <a:gd name="T15" fmla="*/ 1 h 69"/>
                <a:gd name="T16" fmla="*/ 6 w 38"/>
                <a:gd name="T17" fmla="*/ 53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69">
                  <a:moveTo>
                    <a:pt x="6" y="53"/>
                  </a:moveTo>
                  <a:cubicBezTo>
                    <a:pt x="7" y="59"/>
                    <a:pt x="9" y="64"/>
                    <a:pt x="10" y="69"/>
                  </a:cubicBezTo>
                  <a:cubicBezTo>
                    <a:pt x="14" y="65"/>
                    <a:pt x="17" y="61"/>
                    <a:pt x="20" y="56"/>
                  </a:cubicBezTo>
                  <a:cubicBezTo>
                    <a:pt x="30" y="39"/>
                    <a:pt x="36" y="20"/>
                    <a:pt x="38" y="1"/>
                  </a:cubicBezTo>
                  <a:cubicBezTo>
                    <a:pt x="31" y="0"/>
                    <a:pt x="31" y="0"/>
                    <a:pt x="31" y="0"/>
                  </a:cubicBezTo>
                  <a:cubicBezTo>
                    <a:pt x="15" y="9"/>
                    <a:pt x="15" y="9"/>
                    <a:pt x="15" y="9"/>
                  </a:cubicBezTo>
                  <a:cubicBezTo>
                    <a:pt x="7" y="0"/>
                    <a:pt x="7" y="0"/>
                    <a:pt x="7" y="0"/>
                  </a:cubicBezTo>
                  <a:cubicBezTo>
                    <a:pt x="1" y="1"/>
                    <a:pt x="1" y="1"/>
                    <a:pt x="1" y="1"/>
                  </a:cubicBezTo>
                  <a:cubicBezTo>
                    <a:pt x="0" y="18"/>
                    <a:pt x="1" y="36"/>
                    <a:pt x="6" y="53"/>
                  </a:cubicBezTo>
                  <a:close/>
                </a:path>
              </a:pathLst>
            </a:custGeom>
            <a:solidFill>
              <a:srgbClr val="F8F0E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 name="Freeform 3464">
              <a:extLst>
                <a:ext uri="{FF2B5EF4-FFF2-40B4-BE49-F238E27FC236}">
                  <a16:creationId xmlns:a16="http://schemas.microsoft.com/office/drawing/2014/main" id="{AF62518E-E23E-6591-E64F-81FB1524C714}"/>
                </a:ext>
              </a:extLst>
            </p:cNvPr>
            <p:cNvSpPr>
              <a:spLocks/>
            </p:cNvSpPr>
            <p:nvPr/>
          </p:nvSpPr>
          <p:spPr bwMode="auto">
            <a:xfrm>
              <a:off x="6537312" y="5871978"/>
              <a:ext cx="752529" cy="357673"/>
            </a:xfrm>
            <a:custGeom>
              <a:avLst/>
              <a:gdLst>
                <a:gd name="T0" fmla="*/ 33 w 33"/>
                <a:gd name="T1" fmla="*/ 1 h 16"/>
                <a:gd name="T2" fmla="*/ 27 w 33"/>
                <a:gd name="T3" fmla="*/ 0 h 16"/>
                <a:gd name="T4" fmla="*/ 13 w 33"/>
                <a:gd name="T5" fmla="*/ 8 h 16"/>
                <a:gd name="T6" fmla="*/ 6 w 33"/>
                <a:gd name="T7" fmla="*/ 0 h 16"/>
                <a:gd name="T8" fmla="*/ 0 w 33"/>
                <a:gd name="T9" fmla="*/ 1 h 16"/>
                <a:gd name="T10" fmla="*/ 5 w 33"/>
                <a:gd name="T11" fmla="*/ 16 h 16"/>
                <a:gd name="T12" fmla="*/ 13 w 33"/>
                <a:gd name="T13" fmla="*/ 9 h 16"/>
                <a:gd name="T14" fmla="*/ 19 w 33"/>
                <a:gd name="T15" fmla="*/ 16 h 16"/>
                <a:gd name="T16" fmla="*/ 33 w 33"/>
                <a:gd name="T17" fmla="*/ 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16">
                  <a:moveTo>
                    <a:pt x="33" y="1"/>
                  </a:moveTo>
                  <a:lnTo>
                    <a:pt x="27" y="0"/>
                  </a:lnTo>
                  <a:lnTo>
                    <a:pt x="13" y="8"/>
                  </a:lnTo>
                  <a:lnTo>
                    <a:pt x="6" y="0"/>
                  </a:lnTo>
                  <a:lnTo>
                    <a:pt x="0" y="1"/>
                  </a:lnTo>
                  <a:lnTo>
                    <a:pt x="5" y="16"/>
                  </a:lnTo>
                  <a:lnTo>
                    <a:pt x="13" y="9"/>
                  </a:lnTo>
                  <a:lnTo>
                    <a:pt x="19" y="16"/>
                  </a:lnTo>
                  <a:lnTo>
                    <a:pt x="33" y="1"/>
                  </a:lnTo>
                  <a:close/>
                </a:path>
              </a:pathLst>
            </a:custGeom>
            <a:solidFill>
              <a:srgbClr val="E3DF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2" name="Freeform 3465">
              <a:extLst>
                <a:ext uri="{FF2B5EF4-FFF2-40B4-BE49-F238E27FC236}">
                  <a16:creationId xmlns:a16="http://schemas.microsoft.com/office/drawing/2014/main" id="{16846DB9-6877-F630-578B-3C4FBE13F6FC}"/>
                </a:ext>
              </a:extLst>
            </p:cNvPr>
            <p:cNvSpPr>
              <a:spLocks/>
            </p:cNvSpPr>
            <p:nvPr/>
          </p:nvSpPr>
          <p:spPr bwMode="auto">
            <a:xfrm>
              <a:off x="6651338" y="6073168"/>
              <a:ext cx="273645" cy="1140096"/>
            </a:xfrm>
            <a:custGeom>
              <a:avLst/>
              <a:gdLst>
                <a:gd name="T0" fmla="*/ 0 w 14"/>
                <a:gd name="T1" fmla="*/ 43 h 59"/>
                <a:gd name="T2" fmla="*/ 4 w 14"/>
                <a:gd name="T3" fmla="*/ 59 h 59"/>
                <a:gd name="T4" fmla="*/ 14 w 14"/>
                <a:gd name="T5" fmla="*/ 46 h 59"/>
                <a:gd name="T6" fmla="*/ 9 w 14"/>
                <a:gd name="T7" fmla="*/ 11 h 59"/>
                <a:gd name="T8" fmla="*/ 13 w 14"/>
                <a:gd name="T9" fmla="*/ 5 h 59"/>
                <a:gd name="T10" fmla="*/ 9 w 14"/>
                <a:gd name="T11" fmla="*/ 0 h 59"/>
                <a:gd name="T12" fmla="*/ 4 w 14"/>
                <a:gd name="T13" fmla="*/ 5 h 59"/>
                <a:gd name="T14" fmla="*/ 6 w 14"/>
                <a:gd name="T15" fmla="*/ 11 h 59"/>
                <a:gd name="T16" fmla="*/ 0 w 14"/>
                <a:gd name="T17" fmla="*/ 43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59">
                  <a:moveTo>
                    <a:pt x="0" y="43"/>
                  </a:moveTo>
                  <a:cubicBezTo>
                    <a:pt x="1" y="49"/>
                    <a:pt x="3" y="54"/>
                    <a:pt x="4" y="59"/>
                  </a:cubicBezTo>
                  <a:cubicBezTo>
                    <a:pt x="8" y="55"/>
                    <a:pt x="11" y="51"/>
                    <a:pt x="14" y="46"/>
                  </a:cubicBezTo>
                  <a:cubicBezTo>
                    <a:pt x="9" y="11"/>
                    <a:pt x="9" y="11"/>
                    <a:pt x="9" y="11"/>
                  </a:cubicBezTo>
                  <a:cubicBezTo>
                    <a:pt x="13" y="5"/>
                    <a:pt x="13" y="5"/>
                    <a:pt x="13" y="5"/>
                  </a:cubicBezTo>
                  <a:cubicBezTo>
                    <a:pt x="9" y="0"/>
                    <a:pt x="9" y="0"/>
                    <a:pt x="9" y="0"/>
                  </a:cubicBezTo>
                  <a:cubicBezTo>
                    <a:pt x="4" y="5"/>
                    <a:pt x="4" y="5"/>
                    <a:pt x="4" y="5"/>
                  </a:cubicBezTo>
                  <a:cubicBezTo>
                    <a:pt x="6" y="11"/>
                    <a:pt x="6" y="11"/>
                    <a:pt x="6" y="11"/>
                  </a:cubicBezTo>
                  <a:lnTo>
                    <a:pt x="0" y="43"/>
                  </a:lnTo>
                  <a:close/>
                </a:path>
              </a:pathLst>
            </a:custGeom>
            <a:solidFill>
              <a:srgbClr val="4440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3" name="Freeform 3473">
              <a:extLst>
                <a:ext uri="{FF2B5EF4-FFF2-40B4-BE49-F238E27FC236}">
                  <a16:creationId xmlns:a16="http://schemas.microsoft.com/office/drawing/2014/main" id="{0B7F0978-5A28-2B2B-92DE-07C3FA3D478C}"/>
                </a:ext>
              </a:extLst>
            </p:cNvPr>
            <p:cNvSpPr>
              <a:spLocks/>
            </p:cNvSpPr>
            <p:nvPr/>
          </p:nvSpPr>
          <p:spPr bwMode="auto">
            <a:xfrm>
              <a:off x="7517884" y="6609681"/>
              <a:ext cx="136823" cy="178841"/>
            </a:xfrm>
            <a:custGeom>
              <a:avLst/>
              <a:gdLst>
                <a:gd name="T0" fmla="*/ 6 w 7"/>
                <a:gd name="T1" fmla="*/ 9 h 9"/>
                <a:gd name="T2" fmla="*/ 6 w 7"/>
                <a:gd name="T3" fmla="*/ 8 h 9"/>
                <a:gd name="T4" fmla="*/ 6 w 7"/>
                <a:gd name="T5" fmla="*/ 8 h 9"/>
                <a:gd name="T6" fmla="*/ 0 w 7"/>
                <a:gd name="T7" fmla="*/ 0 h 9"/>
                <a:gd name="T8" fmla="*/ 0 w 7"/>
                <a:gd name="T9" fmla="*/ 0 h 9"/>
                <a:gd name="T10" fmla="*/ 0 w 7"/>
                <a:gd name="T11" fmla="*/ 0 h 9"/>
                <a:gd name="T12" fmla="*/ 6 w 7"/>
                <a:gd name="T13" fmla="*/ 8 h 9"/>
                <a:gd name="T14" fmla="*/ 6 w 7"/>
                <a:gd name="T15" fmla="*/ 9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9">
                  <a:moveTo>
                    <a:pt x="6" y="9"/>
                  </a:moveTo>
                  <a:cubicBezTo>
                    <a:pt x="6" y="8"/>
                    <a:pt x="6" y="8"/>
                    <a:pt x="6" y="8"/>
                  </a:cubicBezTo>
                  <a:cubicBezTo>
                    <a:pt x="7" y="8"/>
                    <a:pt x="7" y="8"/>
                    <a:pt x="6" y="8"/>
                  </a:cubicBezTo>
                  <a:cubicBezTo>
                    <a:pt x="0" y="0"/>
                    <a:pt x="0" y="0"/>
                    <a:pt x="0" y="0"/>
                  </a:cubicBezTo>
                  <a:cubicBezTo>
                    <a:pt x="0" y="0"/>
                    <a:pt x="0" y="0"/>
                    <a:pt x="0" y="0"/>
                  </a:cubicBezTo>
                  <a:cubicBezTo>
                    <a:pt x="0" y="0"/>
                    <a:pt x="0" y="0"/>
                    <a:pt x="0" y="0"/>
                  </a:cubicBezTo>
                  <a:cubicBezTo>
                    <a:pt x="6" y="8"/>
                    <a:pt x="6" y="8"/>
                    <a:pt x="6" y="8"/>
                  </a:cubicBezTo>
                  <a:lnTo>
                    <a:pt x="6" y="9"/>
                  </a:lnTo>
                  <a:close/>
                </a:path>
              </a:pathLst>
            </a:custGeom>
            <a:solidFill>
              <a:srgbClr val="2C75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84" name="Group 83">
              <a:extLst>
                <a:ext uri="{FF2B5EF4-FFF2-40B4-BE49-F238E27FC236}">
                  <a16:creationId xmlns:a16="http://schemas.microsoft.com/office/drawing/2014/main" id="{88ACE901-D037-F6AB-20A9-0392597F0594}"/>
                </a:ext>
              </a:extLst>
            </p:cNvPr>
            <p:cNvGrpSpPr/>
            <p:nvPr/>
          </p:nvGrpSpPr>
          <p:grpSpPr>
            <a:xfrm flipH="1">
              <a:off x="5821086" y="5923691"/>
              <a:ext cx="2397750" cy="1949401"/>
              <a:chOff x="17290375" y="5460471"/>
              <a:chExt cx="2683191" cy="1919877"/>
            </a:xfrm>
          </p:grpSpPr>
          <p:sp>
            <p:nvSpPr>
              <p:cNvPr id="119" name="Freeform 4871">
                <a:extLst>
                  <a:ext uri="{FF2B5EF4-FFF2-40B4-BE49-F238E27FC236}">
                    <a16:creationId xmlns:a16="http://schemas.microsoft.com/office/drawing/2014/main" id="{82D9B590-45BA-193F-ED7C-60198A1E44E5}"/>
                  </a:ext>
                </a:extLst>
              </p:cNvPr>
              <p:cNvSpPr>
                <a:spLocks/>
              </p:cNvSpPr>
              <p:nvPr/>
            </p:nvSpPr>
            <p:spPr bwMode="auto">
              <a:xfrm>
                <a:off x="17290375" y="5460471"/>
                <a:ext cx="832719" cy="1919877"/>
              </a:xfrm>
              <a:custGeom>
                <a:avLst/>
                <a:gdLst>
                  <a:gd name="T0" fmla="*/ 27 w 41"/>
                  <a:gd name="T1" fmla="*/ 0 h 96"/>
                  <a:gd name="T2" fmla="*/ 20 w 41"/>
                  <a:gd name="T3" fmla="*/ 9 h 96"/>
                  <a:gd name="T4" fmla="*/ 3 w 41"/>
                  <a:gd name="T5" fmla="*/ 73 h 96"/>
                  <a:gd name="T6" fmla="*/ 40 w 41"/>
                  <a:gd name="T7" fmla="*/ 75 h 96"/>
                  <a:gd name="T8" fmla="*/ 27 w 41"/>
                  <a:gd name="T9" fmla="*/ 0 h 96"/>
                </a:gdLst>
                <a:ahLst/>
                <a:cxnLst>
                  <a:cxn ang="0">
                    <a:pos x="T0" y="T1"/>
                  </a:cxn>
                  <a:cxn ang="0">
                    <a:pos x="T2" y="T3"/>
                  </a:cxn>
                  <a:cxn ang="0">
                    <a:pos x="T4" y="T5"/>
                  </a:cxn>
                  <a:cxn ang="0">
                    <a:pos x="T6" y="T7"/>
                  </a:cxn>
                  <a:cxn ang="0">
                    <a:pos x="T8" y="T9"/>
                  </a:cxn>
                </a:cxnLst>
                <a:rect l="0" t="0" r="r" b="b"/>
                <a:pathLst>
                  <a:path w="41" h="96">
                    <a:moveTo>
                      <a:pt x="27" y="0"/>
                    </a:moveTo>
                    <a:cubicBezTo>
                      <a:pt x="27" y="0"/>
                      <a:pt x="24" y="2"/>
                      <a:pt x="20" y="9"/>
                    </a:cubicBezTo>
                    <a:cubicBezTo>
                      <a:pt x="15" y="16"/>
                      <a:pt x="0" y="53"/>
                      <a:pt x="3" y="73"/>
                    </a:cubicBezTo>
                    <a:cubicBezTo>
                      <a:pt x="7" y="96"/>
                      <a:pt x="38" y="78"/>
                      <a:pt x="40" y="75"/>
                    </a:cubicBezTo>
                    <a:cubicBezTo>
                      <a:pt x="41" y="71"/>
                      <a:pt x="41" y="0"/>
                      <a:pt x="27" y="0"/>
                    </a:cubicBez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0" name="Freeform 4889">
                <a:extLst>
                  <a:ext uri="{FF2B5EF4-FFF2-40B4-BE49-F238E27FC236}">
                    <a16:creationId xmlns:a16="http://schemas.microsoft.com/office/drawing/2014/main" id="{B9EE4E59-9465-4E4D-E85A-FFDF7BC2E088}"/>
                  </a:ext>
                </a:extLst>
              </p:cNvPr>
              <p:cNvSpPr>
                <a:spLocks/>
              </p:cNvSpPr>
              <p:nvPr/>
            </p:nvSpPr>
            <p:spPr bwMode="auto">
              <a:xfrm>
                <a:off x="17683588" y="6246923"/>
                <a:ext cx="647669" cy="439497"/>
              </a:xfrm>
              <a:custGeom>
                <a:avLst/>
                <a:gdLst>
                  <a:gd name="T0" fmla="*/ 32 w 33"/>
                  <a:gd name="T1" fmla="*/ 11 h 22"/>
                  <a:gd name="T2" fmla="*/ 18 w 33"/>
                  <a:gd name="T3" fmla="*/ 1 h 22"/>
                  <a:gd name="T4" fmla="*/ 2 w 33"/>
                  <a:gd name="T5" fmla="*/ 7 h 22"/>
                  <a:gd name="T6" fmla="*/ 15 w 33"/>
                  <a:gd name="T7" fmla="*/ 6 h 22"/>
                  <a:gd name="T8" fmla="*/ 2 w 33"/>
                  <a:gd name="T9" fmla="*/ 15 h 22"/>
                  <a:gd name="T10" fmla="*/ 23 w 33"/>
                  <a:gd name="T11" fmla="*/ 20 h 22"/>
                  <a:gd name="T12" fmla="*/ 32 w 33"/>
                  <a:gd name="T13" fmla="*/ 11 h 22"/>
                </a:gdLst>
                <a:ahLst/>
                <a:cxnLst>
                  <a:cxn ang="0">
                    <a:pos x="T0" y="T1"/>
                  </a:cxn>
                  <a:cxn ang="0">
                    <a:pos x="T2" y="T3"/>
                  </a:cxn>
                  <a:cxn ang="0">
                    <a:pos x="T4" y="T5"/>
                  </a:cxn>
                  <a:cxn ang="0">
                    <a:pos x="T6" y="T7"/>
                  </a:cxn>
                  <a:cxn ang="0">
                    <a:pos x="T8" y="T9"/>
                  </a:cxn>
                  <a:cxn ang="0">
                    <a:pos x="T10" y="T11"/>
                  </a:cxn>
                  <a:cxn ang="0">
                    <a:pos x="T12" y="T13"/>
                  </a:cxn>
                </a:cxnLst>
                <a:rect l="0" t="0" r="r" b="b"/>
                <a:pathLst>
                  <a:path w="33" h="22">
                    <a:moveTo>
                      <a:pt x="32" y="11"/>
                    </a:moveTo>
                    <a:cubicBezTo>
                      <a:pt x="32" y="11"/>
                      <a:pt x="24" y="2"/>
                      <a:pt x="18" y="1"/>
                    </a:cubicBezTo>
                    <a:cubicBezTo>
                      <a:pt x="11" y="0"/>
                      <a:pt x="4" y="4"/>
                      <a:pt x="2" y="7"/>
                    </a:cubicBezTo>
                    <a:cubicBezTo>
                      <a:pt x="0" y="10"/>
                      <a:pt x="9" y="4"/>
                      <a:pt x="15" y="6"/>
                    </a:cubicBezTo>
                    <a:cubicBezTo>
                      <a:pt x="10" y="8"/>
                      <a:pt x="5" y="10"/>
                      <a:pt x="2" y="15"/>
                    </a:cubicBezTo>
                    <a:cubicBezTo>
                      <a:pt x="3" y="18"/>
                      <a:pt x="15" y="22"/>
                      <a:pt x="23" y="20"/>
                    </a:cubicBezTo>
                    <a:cubicBezTo>
                      <a:pt x="31" y="19"/>
                      <a:pt x="33" y="16"/>
                      <a:pt x="32" y="11"/>
                    </a:cubicBezTo>
                    <a:close/>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1" name="Freeform 4890">
                <a:extLst>
                  <a:ext uri="{FF2B5EF4-FFF2-40B4-BE49-F238E27FC236}">
                    <a16:creationId xmlns:a16="http://schemas.microsoft.com/office/drawing/2014/main" id="{739231E0-88B9-8E60-6C3E-1E4C26ADC1E6}"/>
                  </a:ext>
                </a:extLst>
              </p:cNvPr>
              <p:cNvSpPr>
                <a:spLocks/>
              </p:cNvSpPr>
              <p:nvPr/>
            </p:nvSpPr>
            <p:spPr bwMode="auto">
              <a:xfrm>
                <a:off x="18123085" y="5475348"/>
                <a:ext cx="1850481" cy="1688567"/>
              </a:xfrm>
              <a:custGeom>
                <a:avLst/>
                <a:gdLst>
                  <a:gd name="T0" fmla="*/ 86 w 92"/>
                  <a:gd name="T1" fmla="*/ 74 h 84"/>
                  <a:gd name="T2" fmla="*/ 38 w 92"/>
                  <a:gd name="T3" fmla="*/ 78 h 84"/>
                  <a:gd name="T4" fmla="*/ 0 w 92"/>
                  <a:gd name="T5" fmla="*/ 66 h 84"/>
                  <a:gd name="T6" fmla="*/ 9 w 92"/>
                  <a:gd name="T7" fmla="*/ 48 h 84"/>
                  <a:gd name="T8" fmla="*/ 54 w 92"/>
                  <a:gd name="T9" fmla="*/ 53 h 84"/>
                  <a:gd name="T10" fmla="*/ 61 w 92"/>
                  <a:gd name="T11" fmla="*/ 53 h 84"/>
                  <a:gd name="T12" fmla="*/ 73 w 92"/>
                  <a:gd name="T13" fmla="*/ 0 h 84"/>
                  <a:gd name="T14" fmla="*/ 87 w 92"/>
                  <a:gd name="T15" fmla="*/ 21 h 84"/>
                  <a:gd name="T16" fmla="*/ 86 w 92"/>
                  <a:gd name="T17" fmla="*/ 7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2" h="84">
                    <a:moveTo>
                      <a:pt x="86" y="74"/>
                    </a:moveTo>
                    <a:cubicBezTo>
                      <a:pt x="83" y="80"/>
                      <a:pt x="65" y="84"/>
                      <a:pt x="38" y="78"/>
                    </a:cubicBezTo>
                    <a:cubicBezTo>
                      <a:pt x="27" y="76"/>
                      <a:pt x="14" y="72"/>
                      <a:pt x="0" y="66"/>
                    </a:cubicBezTo>
                    <a:cubicBezTo>
                      <a:pt x="6" y="54"/>
                      <a:pt x="9" y="48"/>
                      <a:pt x="9" y="48"/>
                    </a:cubicBezTo>
                    <a:cubicBezTo>
                      <a:pt x="54" y="53"/>
                      <a:pt x="54" y="53"/>
                      <a:pt x="54" y="53"/>
                    </a:cubicBezTo>
                    <a:cubicBezTo>
                      <a:pt x="61" y="53"/>
                      <a:pt x="61" y="53"/>
                      <a:pt x="61" y="53"/>
                    </a:cubicBezTo>
                    <a:cubicBezTo>
                      <a:pt x="61" y="53"/>
                      <a:pt x="62" y="1"/>
                      <a:pt x="73" y="0"/>
                    </a:cubicBezTo>
                    <a:cubicBezTo>
                      <a:pt x="73" y="0"/>
                      <a:pt x="82" y="4"/>
                      <a:pt x="87" y="21"/>
                    </a:cubicBezTo>
                    <a:cubicBezTo>
                      <a:pt x="92" y="40"/>
                      <a:pt x="91" y="65"/>
                      <a:pt x="86" y="74"/>
                    </a:cubicBez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2" name="Freeform 4891">
                <a:extLst>
                  <a:ext uri="{FF2B5EF4-FFF2-40B4-BE49-F238E27FC236}">
                    <a16:creationId xmlns:a16="http://schemas.microsoft.com/office/drawing/2014/main" id="{43F49CC4-355B-73B3-79E8-10217A5AEACA}"/>
                  </a:ext>
                </a:extLst>
              </p:cNvPr>
              <p:cNvSpPr>
                <a:spLocks/>
              </p:cNvSpPr>
              <p:nvPr/>
            </p:nvSpPr>
            <p:spPr bwMode="auto">
              <a:xfrm>
                <a:off x="18123085" y="6408836"/>
                <a:ext cx="1156553" cy="601402"/>
              </a:xfrm>
              <a:custGeom>
                <a:avLst/>
                <a:gdLst>
                  <a:gd name="T0" fmla="*/ 58 w 58"/>
                  <a:gd name="T1" fmla="*/ 20 h 30"/>
                  <a:gd name="T2" fmla="*/ 38 w 58"/>
                  <a:gd name="T3" fmla="*/ 30 h 30"/>
                  <a:gd name="T4" fmla="*/ 0 w 58"/>
                  <a:gd name="T5" fmla="*/ 18 h 30"/>
                  <a:gd name="T6" fmla="*/ 9 w 58"/>
                  <a:gd name="T7" fmla="*/ 0 h 30"/>
                  <a:gd name="T8" fmla="*/ 54 w 58"/>
                  <a:gd name="T9" fmla="*/ 5 h 30"/>
                  <a:gd name="T10" fmla="*/ 58 w 58"/>
                  <a:gd name="T11" fmla="*/ 20 h 30"/>
                </a:gdLst>
                <a:ahLst/>
                <a:cxnLst>
                  <a:cxn ang="0">
                    <a:pos x="T0" y="T1"/>
                  </a:cxn>
                  <a:cxn ang="0">
                    <a:pos x="T2" y="T3"/>
                  </a:cxn>
                  <a:cxn ang="0">
                    <a:pos x="T4" y="T5"/>
                  </a:cxn>
                  <a:cxn ang="0">
                    <a:pos x="T6" y="T7"/>
                  </a:cxn>
                  <a:cxn ang="0">
                    <a:pos x="T8" y="T9"/>
                  </a:cxn>
                  <a:cxn ang="0">
                    <a:pos x="T10" y="T11"/>
                  </a:cxn>
                </a:cxnLst>
                <a:rect l="0" t="0" r="r" b="b"/>
                <a:pathLst>
                  <a:path w="58" h="30">
                    <a:moveTo>
                      <a:pt x="58" y="20"/>
                    </a:moveTo>
                    <a:cubicBezTo>
                      <a:pt x="55" y="23"/>
                      <a:pt x="45" y="28"/>
                      <a:pt x="38" y="30"/>
                    </a:cubicBezTo>
                    <a:cubicBezTo>
                      <a:pt x="27" y="28"/>
                      <a:pt x="14" y="24"/>
                      <a:pt x="0" y="18"/>
                    </a:cubicBezTo>
                    <a:cubicBezTo>
                      <a:pt x="6" y="6"/>
                      <a:pt x="9" y="0"/>
                      <a:pt x="9" y="0"/>
                    </a:cubicBezTo>
                    <a:cubicBezTo>
                      <a:pt x="54" y="5"/>
                      <a:pt x="54" y="5"/>
                      <a:pt x="54" y="5"/>
                    </a:cubicBezTo>
                    <a:cubicBezTo>
                      <a:pt x="56" y="10"/>
                      <a:pt x="57" y="16"/>
                      <a:pt x="58" y="20"/>
                    </a:cubicBezTo>
                    <a:close/>
                  </a:path>
                </a:pathLst>
              </a:custGeom>
              <a:solidFill>
                <a:schemeClr val="accent4">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 name="Freeform 4892">
                <a:extLst>
                  <a:ext uri="{FF2B5EF4-FFF2-40B4-BE49-F238E27FC236}">
                    <a16:creationId xmlns:a16="http://schemas.microsoft.com/office/drawing/2014/main" id="{1511F61A-0923-9B22-0F01-86906FBE3F5C}"/>
                  </a:ext>
                </a:extLst>
              </p:cNvPr>
              <p:cNvSpPr>
                <a:spLocks/>
              </p:cNvSpPr>
              <p:nvPr/>
            </p:nvSpPr>
            <p:spPr bwMode="auto">
              <a:xfrm>
                <a:off x="18955804" y="6246923"/>
                <a:ext cx="601402" cy="393230"/>
              </a:xfrm>
              <a:custGeom>
                <a:avLst/>
                <a:gdLst>
                  <a:gd name="T0" fmla="*/ 0 w 30"/>
                  <a:gd name="T1" fmla="*/ 8 h 20"/>
                  <a:gd name="T2" fmla="*/ 18 w 30"/>
                  <a:gd name="T3" fmla="*/ 0 h 20"/>
                  <a:gd name="T4" fmla="*/ 28 w 30"/>
                  <a:gd name="T5" fmla="*/ 13 h 20"/>
                  <a:gd name="T6" fmla="*/ 4 w 30"/>
                  <a:gd name="T7" fmla="*/ 20 h 20"/>
                  <a:gd name="T8" fmla="*/ 0 w 30"/>
                  <a:gd name="T9" fmla="*/ 8 h 20"/>
                </a:gdLst>
                <a:ahLst/>
                <a:cxnLst>
                  <a:cxn ang="0">
                    <a:pos x="T0" y="T1"/>
                  </a:cxn>
                  <a:cxn ang="0">
                    <a:pos x="T2" y="T3"/>
                  </a:cxn>
                  <a:cxn ang="0">
                    <a:pos x="T4" y="T5"/>
                  </a:cxn>
                  <a:cxn ang="0">
                    <a:pos x="T6" y="T7"/>
                  </a:cxn>
                  <a:cxn ang="0">
                    <a:pos x="T8" y="T9"/>
                  </a:cxn>
                </a:cxnLst>
                <a:rect l="0" t="0" r="r" b="b"/>
                <a:pathLst>
                  <a:path w="30" h="20">
                    <a:moveTo>
                      <a:pt x="0" y="8"/>
                    </a:moveTo>
                    <a:cubicBezTo>
                      <a:pt x="0" y="8"/>
                      <a:pt x="12" y="0"/>
                      <a:pt x="18" y="0"/>
                    </a:cubicBezTo>
                    <a:cubicBezTo>
                      <a:pt x="27" y="2"/>
                      <a:pt x="30" y="10"/>
                      <a:pt x="28" y="13"/>
                    </a:cubicBezTo>
                    <a:cubicBezTo>
                      <a:pt x="28" y="15"/>
                      <a:pt x="4" y="20"/>
                      <a:pt x="4" y="20"/>
                    </a:cubicBezTo>
                    <a:lnTo>
                      <a:pt x="0" y="8"/>
                    </a:lnTo>
                    <a:close/>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 name="Freeform 4893">
                <a:extLst>
                  <a:ext uri="{FF2B5EF4-FFF2-40B4-BE49-F238E27FC236}">
                    <a16:creationId xmlns:a16="http://schemas.microsoft.com/office/drawing/2014/main" id="{82094A37-08F2-086A-2583-F900B9DE45AF}"/>
                  </a:ext>
                </a:extLst>
              </p:cNvPr>
              <p:cNvSpPr>
                <a:spLocks/>
              </p:cNvSpPr>
              <p:nvPr/>
            </p:nvSpPr>
            <p:spPr bwMode="auto">
              <a:xfrm>
                <a:off x="17406021" y="6246923"/>
                <a:ext cx="1757956" cy="925236"/>
              </a:xfrm>
              <a:custGeom>
                <a:avLst/>
                <a:gdLst>
                  <a:gd name="T0" fmla="*/ 12 w 88"/>
                  <a:gd name="T1" fmla="*/ 16 h 45"/>
                  <a:gd name="T2" fmla="*/ 1 w 88"/>
                  <a:gd name="T3" fmla="*/ 33 h 45"/>
                  <a:gd name="T4" fmla="*/ 20 w 88"/>
                  <a:gd name="T5" fmla="*/ 44 h 45"/>
                  <a:gd name="T6" fmla="*/ 88 w 88"/>
                  <a:gd name="T7" fmla="*/ 22 h 45"/>
                  <a:gd name="T8" fmla="*/ 79 w 88"/>
                  <a:gd name="T9" fmla="*/ 0 h 45"/>
                  <a:gd name="T10" fmla="*/ 12 w 88"/>
                  <a:gd name="T11" fmla="*/ 16 h 45"/>
                </a:gdLst>
                <a:ahLst/>
                <a:cxnLst>
                  <a:cxn ang="0">
                    <a:pos x="T0" y="T1"/>
                  </a:cxn>
                  <a:cxn ang="0">
                    <a:pos x="T2" y="T3"/>
                  </a:cxn>
                  <a:cxn ang="0">
                    <a:pos x="T4" y="T5"/>
                  </a:cxn>
                  <a:cxn ang="0">
                    <a:pos x="T6" y="T7"/>
                  </a:cxn>
                  <a:cxn ang="0">
                    <a:pos x="T8" y="T9"/>
                  </a:cxn>
                  <a:cxn ang="0">
                    <a:pos x="T10" y="T11"/>
                  </a:cxn>
                </a:cxnLst>
                <a:rect l="0" t="0" r="r" b="b"/>
                <a:pathLst>
                  <a:path w="88" h="45">
                    <a:moveTo>
                      <a:pt x="12" y="16"/>
                    </a:moveTo>
                    <a:cubicBezTo>
                      <a:pt x="4" y="20"/>
                      <a:pt x="0" y="24"/>
                      <a:pt x="1" y="33"/>
                    </a:cubicBezTo>
                    <a:cubicBezTo>
                      <a:pt x="1" y="41"/>
                      <a:pt x="11" y="45"/>
                      <a:pt x="20" y="44"/>
                    </a:cubicBezTo>
                    <a:cubicBezTo>
                      <a:pt x="29" y="43"/>
                      <a:pt x="88" y="22"/>
                      <a:pt x="88" y="22"/>
                    </a:cubicBezTo>
                    <a:cubicBezTo>
                      <a:pt x="79" y="0"/>
                      <a:pt x="79" y="0"/>
                      <a:pt x="79" y="0"/>
                    </a:cubicBezTo>
                    <a:cubicBezTo>
                      <a:pt x="79" y="0"/>
                      <a:pt x="25" y="10"/>
                      <a:pt x="12" y="16"/>
                    </a:cubicBez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85" name="Group 84">
              <a:extLst>
                <a:ext uri="{FF2B5EF4-FFF2-40B4-BE49-F238E27FC236}">
                  <a16:creationId xmlns:a16="http://schemas.microsoft.com/office/drawing/2014/main" id="{3B4147CA-500D-A4FE-58DB-473BF32B46D3}"/>
                </a:ext>
              </a:extLst>
            </p:cNvPr>
            <p:cNvGrpSpPr/>
            <p:nvPr/>
          </p:nvGrpSpPr>
          <p:grpSpPr>
            <a:xfrm>
              <a:off x="4867343" y="676605"/>
              <a:ext cx="4067487" cy="4800280"/>
              <a:chOff x="1803696" y="1810576"/>
              <a:chExt cx="2482763" cy="2930057"/>
            </a:xfrm>
          </p:grpSpPr>
          <p:grpSp>
            <p:nvGrpSpPr>
              <p:cNvPr id="86" name="Group 85">
                <a:extLst>
                  <a:ext uri="{FF2B5EF4-FFF2-40B4-BE49-F238E27FC236}">
                    <a16:creationId xmlns:a16="http://schemas.microsoft.com/office/drawing/2014/main" id="{0C1B3773-A094-A8A1-559B-06387F42BD0E}"/>
                  </a:ext>
                </a:extLst>
              </p:cNvPr>
              <p:cNvGrpSpPr/>
              <p:nvPr/>
            </p:nvGrpSpPr>
            <p:grpSpPr>
              <a:xfrm>
                <a:off x="1803696" y="1810576"/>
                <a:ext cx="2482763" cy="2930057"/>
                <a:chOff x="142953" y="934202"/>
                <a:chExt cx="1561324" cy="1842612"/>
              </a:xfrm>
            </p:grpSpPr>
            <p:sp>
              <p:nvSpPr>
                <p:cNvPr id="88" name="Freeform 115">
                  <a:extLst>
                    <a:ext uri="{FF2B5EF4-FFF2-40B4-BE49-F238E27FC236}">
                      <a16:creationId xmlns:a16="http://schemas.microsoft.com/office/drawing/2014/main" id="{E9FEB043-BC04-8AE9-59D4-0AE7BDAF2660}"/>
                    </a:ext>
                  </a:extLst>
                </p:cNvPr>
                <p:cNvSpPr>
                  <a:spLocks/>
                </p:cNvSpPr>
                <p:nvPr/>
              </p:nvSpPr>
              <p:spPr bwMode="auto">
                <a:xfrm>
                  <a:off x="142953" y="1880972"/>
                  <a:ext cx="345543" cy="473521"/>
                </a:xfrm>
                <a:custGeom>
                  <a:avLst/>
                  <a:gdLst>
                    <a:gd name="T0" fmla="*/ 2 w 32"/>
                    <a:gd name="T1" fmla="*/ 19 h 44"/>
                    <a:gd name="T2" fmla="*/ 20 w 32"/>
                    <a:gd name="T3" fmla="*/ 40 h 44"/>
                    <a:gd name="T4" fmla="*/ 31 w 32"/>
                    <a:gd name="T5" fmla="*/ 20 h 44"/>
                    <a:gd name="T6" fmla="*/ 15 w 32"/>
                    <a:gd name="T7" fmla="*/ 2 h 44"/>
                    <a:gd name="T8" fmla="*/ 2 w 32"/>
                    <a:gd name="T9" fmla="*/ 19 h 44"/>
                  </a:gdLst>
                  <a:ahLst/>
                  <a:cxnLst>
                    <a:cxn ang="0">
                      <a:pos x="T0" y="T1"/>
                    </a:cxn>
                    <a:cxn ang="0">
                      <a:pos x="T2" y="T3"/>
                    </a:cxn>
                    <a:cxn ang="0">
                      <a:pos x="T4" y="T5"/>
                    </a:cxn>
                    <a:cxn ang="0">
                      <a:pos x="T6" y="T7"/>
                    </a:cxn>
                    <a:cxn ang="0">
                      <a:pos x="T8" y="T9"/>
                    </a:cxn>
                  </a:cxnLst>
                  <a:rect l="0" t="0" r="r" b="b"/>
                  <a:pathLst>
                    <a:path w="32" h="44">
                      <a:moveTo>
                        <a:pt x="2" y="19"/>
                      </a:moveTo>
                      <a:cubicBezTo>
                        <a:pt x="3" y="30"/>
                        <a:pt x="12" y="44"/>
                        <a:pt x="20" y="40"/>
                      </a:cubicBezTo>
                      <a:cubicBezTo>
                        <a:pt x="27" y="37"/>
                        <a:pt x="32" y="31"/>
                        <a:pt x="31" y="20"/>
                      </a:cubicBezTo>
                      <a:cubicBezTo>
                        <a:pt x="29" y="9"/>
                        <a:pt x="23" y="4"/>
                        <a:pt x="15" y="2"/>
                      </a:cubicBezTo>
                      <a:cubicBezTo>
                        <a:pt x="5" y="0"/>
                        <a:pt x="0" y="8"/>
                        <a:pt x="2" y="19"/>
                      </a:cubicBezTo>
                    </a:path>
                  </a:pathLst>
                </a:custGeom>
                <a:solidFill>
                  <a:srgbClr val="ED90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89" name="Freeform 116">
                  <a:extLst>
                    <a:ext uri="{FF2B5EF4-FFF2-40B4-BE49-F238E27FC236}">
                      <a16:creationId xmlns:a16="http://schemas.microsoft.com/office/drawing/2014/main" id="{95E24BD2-75CD-2447-2DD9-0ED906F6DB60}"/>
                    </a:ext>
                  </a:extLst>
                </p:cNvPr>
                <p:cNvSpPr>
                  <a:spLocks/>
                </p:cNvSpPr>
                <p:nvPr/>
              </p:nvSpPr>
              <p:spPr bwMode="auto">
                <a:xfrm>
                  <a:off x="194144" y="1880972"/>
                  <a:ext cx="140780" cy="102382"/>
                </a:xfrm>
                <a:custGeom>
                  <a:avLst/>
                  <a:gdLst>
                    <a:gd name="T0" fmla="*/ 0 w 14"/>
                    <a:gd name="T1" fmla="*/ 5 h 9"/>
                    <a:gd name="T2" fmla="*/ 14 w 14"/>
                    <a:gd name="T3" fmla="*/ 9 h 9"/>
                    <a:gd name="T4" fmla="*/ 13 w 14"/>
                    <a:gd name="T5" fmla="*/ 2 h 9"/>
                    <a:gd name="T6" fmla="*/ 7 w 14"/>
                    <a:gd name="T7" fmla="*/ 1 h 9"/>
                    <a:gd name="T8" fmla="*/ 0 w 14"/>
                    <a:gd name="T9" fmla="*/ 5 h 9"/>
                  </a:gdLst>
                  <a:ahLst/>
                  <a:cxnLst>
                    <a:cxn ang="0">
                      <a:pos x="T0" y="T1"/>
                    </a:cxn>
                    <a:cxn ang="0">
                      <a:pos x="T2" y="T3"/>
                    </a:cxn>
                    <a:cxn ang="0">
                      <a:pos x="T4" y="T5"/>
                    </a:cxn>
                    <a:cxn ang="0">
                      <a:pos x="T6" y="T7"/>
                    </a:cxn>
                    <a:cxn ang="0">
                      <a:pos x="T8" y="T9"/>
                    </a:cxn>
                  </a:cxnLst>
                  <a:rect l="0" t="0" r="r" b="b"/>
                  <a:pathLst>
                    <a:path w="14" h="9">
                      <a:moveTo>
                        <a:pt x="0" y="5"/>
                      </a:moveTo>
                      <a:cubicBezTo>
                        <a:pt x="2" y="2"/>
                        <a:pt x="12" y="1"/>
                        <a:pt x="14" y="9"/>
                      </a:cubicBezTo>
                      <a:cubicBezTo>
                        <a:pt x="13" y="2"/>
                        <a:pt x="13" y="2"/>
                        <a:pt x="13" y="2"/>
                      </a:cubicBezTo>
                      <a:cubicBezTo>
                        <a:pt x="13" y="2"/>
                        <a:pt x="10" y="0"/>
                        <a:pt x="7" y="1"/>
                      </a:cubicBezTo>
                      <a:cubicBezTo>
                        <a:pt x="2" y="2"/>
                        <a:pt x="0" y="5"/>
                        <a:pt x="0" y="5"/>
                      </a:cubicBezTo>
                      <a:close/>
                    </a:path>
                  </a:pathLst>
                </a:custGeom>
                <a:solidFill>
                  <a:srgbClr val="FCBB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90" name="Freeform 117">
                  <a:extLst>
                    <a:ext uri="{FF2B5EF4-FFF2-40B4-BE49-F238E27FC236}">
                      <a16:creationId xmlns:a16="http://schemas.microsoft.com/office/drawing/2014/main" id="{9AA3E1CC-B5F0-2E05-A140-483D2A86903D}"/>
                    </a:ext>
                  </a:extLst>
                </p:cNvPr>
                <p:cNvSpPr>
                  <a:spLocks/>
                </p:cNvSpPr>
                <p:nvPr/>
              </p:nvSpPr>
              <p:spPr bwMode="auto">
                <a:xfrm>
                  <a:off x="1358734" y="1880972"/>
                  <a:ext cx="345543" cy="473521"/>
                </a:xfrm>
                <a:custGeom>
                  <a:avLst/>
                  <a:gdLst>
                    <a:gd name="T0" fmla="*/ 30 w 32"/>
                    <a:gd name="T1" fmla="*/ 19 h 44"/>
                    <a:gd name="T2" fmla="*/ 12 w 32"/>
                    <a:gd name="T3" fmla="*/ 40 h 44"/>
                    <a:gd name="T4" fmla="*/ 2 w 32"/>
                    <a:gd name="T5" fmla="*/ 20 h 44"/>
                    <a:gd name="T6" fmla="*/ 18 w 32"/>
                    <a:gd name="T7" fmla="*/ 2 h 44"/>
                    <a:gd name="T8" fmla="*/ 30 w 32"/>
                    <a:gd name="T9" fmla="*/ 19 h 44"/>
                  </a:gdLst>
                  <a:ahLst/>
                  <a:cxnLst>
                    <a:cxn ang="0">
                      <a:pos x="T0" y="T1"/>
                    </a:cxn>
                    <a:cxn ang="0">
                      <a:pos x="T2" y="T3"/>
                    </a:cxn>
                    <a:cxn ang="0">
                      <a:pos x="T4" y="T5"/>
                    </a:cxn>
                    <a:cxn ang="0">
                      <a:pos x="T6" y="T7"/>
                    </a:cxn>
                    <a:cxn ang="0">
                      <a:pos x="T8" y="T9"/>
                    </a:cxn>
                  </a:cxnLst>
                  <a:rect l="0" t="0" r="r" b="b"/>
                  <a:pathLst>
                    <a:path w="32" h="44">
                      <a:moveTo>
                        <a:pt x="30" y="19"/>
                      </a:moveTo>
                      <a:cubicBezTo>
                        <a:pt x="29" y="30"/>
                        <a:pt x="20" y="44"/>
                        <a:pt x="12" y="40"/>
                      </a:cubicBezTo>
                      <a:cubicBezTo>
                        <a:pt x="6" y="37"/>
                        <a:pt x="0" y="31"/>
                        <a:pt x="2" y="20"/>
                      </a:cubicBezTo>
                      <a:cubicBezTo>
                        <a:pt x="3" y="9"/>
                        <a:pt x="9" y="4"/>
                        <a:pt x="18" y="2"/>
                      </a:cubicBezTo>
                      <a:cubicBezTo>
                        <a:pt x="27" y="0"/>
                        <a:pt x="32" y="8"/>
                        <a:pt x="30" y="19"/>
                      </a:cubicBezTo>
                    </a:path>
                  </a:pathLst>
                </a:custGeom>
                <a:solidFill>
                  <a:srgbClr val="ED90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91" name="Freeform 118">
                  <a:extLst>
                    <a:ext uri="{FF2B5EF4-FFF2-40B4-BE49-F238E27FC236}">
                      <a16:creationId xmlns:a16="http://schemas.microsoft.com/office/drawing/2014/main" id="{75A800D1-5980-40A1-C103-295238DA961D}"/>
                    </a:ext>
                  </a:extLst>
                </p:cNvPr>
                <p:cNvSpPr>
                  <a:spLocks/>
                </p:cNvSpPr>
                <p:nvPr/>
              </p:nvSpPr>
              <p:spPr bwMode="auto">
                <a:xfrm>
                  <a:off x="1512307" y="1880972"/>
                  <a:ext cx="153573" cy="102382"/>
                </a:xfrm>
                <a:custGeom>
                  <a:avLst/>
                  <a:gdLst>
                    <a:gd name="T0" fmla="*/ 14 w 14"/>
                    <a:gd name="T1" fmla="*/ 5 h 9"/>
                    <a:gd name="T2" fmla="*/ 0 w 14"/>
                    <a:gd name="T3" fmla="*/ 9 h 9"/>
                    <a:gd name="T4" fmla="*/ 1 w 14"/>
                    <a:gd name="T5" fmla="*/ 2 h 9"/>
                    <a:gd name="T6" fmla="*/ 7 w 14"/>
                    <a:gd name="T7" fmla="*/ 1 h 9"/>
                    <a:gd name="T8" fmla="*/ 14 w 14"/>
                    <a:gd name="T9" fmla="*/ 5 h 9"/>
                  </a:gdLst>
                  <a:ahLst/>
                  <a:cxnLst>
                    <a:cxn ang="0">
                      <a:pos x="T0" y="T1"/>
                    </a:cxn>
                    <a:cxn ang="0">
                      <a:pos x="T2" y="T3"/>
                    </a:cxn>
                    <a:cxn ang="0">
                      <a:pos x="T4" y="T5"/>
                    </a:cxn>
                    <a:cxn ang="0">
                      <a:pos x="T6" y="T7"/>
                    </a:cxn>
                    <a:cxn ang="0">
                      <a:pos x="T8" y="T9"/>
                    </a:cxn>
                  </a:cxnLst>
                  <a:rect l="0" t="0" r="r" b="b"/>
                  <a:pathLst>
                    <a:path w="14" h="9">
                      <a:moveTo>
                        <a:pt x="14" y="5"/>
                      </a:moveTo>
                      <a:cubicBezTo>
                        <a:pt x="12" y="2"/>
                        <a:pt x="3" y="1"/>
                        <a:pt x="0" y="9"/>
                      </a:cubicBezTo>
                      <a:cubicBezTo>
                        <a:pt x="1" y="2"/>
                        <a:pt x="1" y="2"/>
                        <a:pt x="1" y="2"/>
                      </a:cubicBezTo>
                      <a:cubicBezTo>
                        <a:pt x="1" y="2"/>
                        <a:pt x="4" y="0"/>
                        <a:pt x="7" y="1"/>
                      </a:cubicBezTo>
                      <a:cubicBezTo>
                        <a:pt x="12" y="2"/>
                        <a:pt x="14" y="5"/>
                        <a:pt x="14" y="5"/>
                      </a:cubicBezTo>
                      <a:close/>
                    </a:path>
                  </a:pathLst>
                </a:custGeom>
                <a:solidFill>
                  <a:srgbClr val="FCBB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92" name="Freeform 119">
                  <a:extLst>
                    <a:ext uri="{FF2B5EF4-FFF2-40B4-BE49-F238E27FC236}">
                      <a16:creationId xmlns:a16="http://schemas.microsoft.com/office/drawing/2014/main" id="{066DA720-1DE1-70B6-D07E-DDBA72F43A87}"/>
                    </a:ext>
                  </a:extLst>
                </p:cNvPr>
                <p:cNvSpPr>
                  <a:spLocks/>
                </p:cNvSpPr>
                <p:nvPr/>
              </p:nvSpPr>
              <p:spPr bwMode="auto">
                <a:xfrm>
                  <a:off x="334915" y="1113108"/>
                  <a:ext cx="1190194" cy="1241385"/>
                </a:xfrm>
                <a:custGeom>
                  <a:avLst/>
                  <a:gdLst>
                    <a:gd name="T0" fmla="*/ 56 w 111"/>
                    <a:gd name="T1" fmla="*/ 0 h 115"/>
                    <a:gd name="T2" fmla="*/ 111 w 111"/>
                    <a:gd name="T3" fmla="*/ 60 h 115"/>
                    <a:gd name="T4" fmla="*/ 56 w 111"/>
                    <a:gd name="T5" fmla="*/ 115 h 115"/>
                    <a:gd name="T6" fmla="*/ 0 w 111"/>
                    <a:gd name="T7" fmla="*/ 60 h 115"/>
                    <a:gd name="T8" fmla="*/ 56 w 111"/>
                    <a:gd name="T9" fmla="*/ 0 h 115"/>
                  </a:gdLst>
                  <a:ahLst/>
                  <a:cxnLst>
                    <a:cxn ang="0">
                      <a:pos x="T0" y="T1"/>
                    </a:cxn>
                    <a:cxn ang="0">
                      <a:pos x="T2" y="T3"/>
                    </a:cxn>
                    <a:cxn ang="0">
                      <a:pos x="T4" y="T5"/>
                    </a:cxn>
                    <a:cxn ang="0">
                      <a:pos x="T6" y="T7"/>
                    </a:cxn>
                    <a:cxn ang="0">
                      <a:pos x="T8" y="T9"/>
                    </a:cxn>
                  </a:cxnLst>
                  <a:rect l="0" t="0" r="r" b="b"/>
                  <a:pathLst>
                    <a:path w="111" h="115">
                      <a:moveTo>
                        <a:pt x="56" y="0"/>
                      </a:moveTo>
                      <a:cubicBezTo>
                        <a:pt x="86" y="0"/>
                        <a:pt x="111" y="19"/>
                        <a:pt x="111" y="60"/>
                      </a:cubicBezTo>
                      <a:cubicBezTo>
                        <a:pt x="111" y="90"/>
                        <a:pt x="86" y="115"/>
                        <a:pt x="56" y="115"/>
                      </a:cubicBezTo>
                      <a:cubicBezTo>
                        <a:pt x="25" y="115"/>
                        <a:pt x="0" y="90"/>
                        <a:pt x="0" y="60"/>
                      </a:cubicBezTo>
                      <a:cubicBezTo>
                        <a:pt x="0" y="20"/>
                        <a:pt x="25" y="0"/>
                        <a:pt x="56" y="0"/>
                      </a:cubicBezTo>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93" name="Freeform 120">
                  <a:extLst>
                    <a:ext uri="{FF2B5EF4-FFF2-40B4-BE49-F238E27FC236}">
                      <a16:creationId xmlns:a16="http://schemas.microsoft.com/office/drawing/2014/main" id="{483C9C0E-FAD3-1D67-5803-5833A76F1A15}"/>
                    </a:ext>
                  </a:extLst>
                </p:cNvPr>
                <p:cNvSpPr>
                  <a:spLocks/>
                </p:cNvSpPr>
                <p:nvPr/>
              </p:nvSpPr>
              <p:spPr bwMode="auto">
                <a:xfrm>
                  <a:off x="360511" y="1484238"/>
                  <a:ext cx="1151797" cy="1292576"/>
                </a:xfrm>
                <a:custGeom>
                  <a:avLst/>
                  <a:gdLst>
                    <a:gd name="T0" fmla="*/ 107 w 107"/>
                    <a:gd name="T1" fmla="*/ 53 h 120"/>
                    <a:gd name="T2" fmla="*/ 53 w 107"/>
                    <a:gd name="T3" fmla="*/ 120 h 120"/>
                    <a:gd name="T4" fmla="*/ 0 w 107"/>
                    <a:gd name="T5" fmla="*/ 53 h 120"/>
                    <a:gd name="T6" fmla="*/ 53 w 107"/>
                    <a:gd name="T7" fmla="*/ 0 h 120"/>
                    <a:gd name="T8" fmla="*/ 107 w 107"/>
                    <a:gd name="T9" fmla="*/ 53 h 120"/>
                  </a:gdLst>
                  <a:ahLst/>
                  <a:cxnLst>
                    <a:cxn ang="0">
                      <a:pos x="T0" y="T1"/>
                    </a:cxn>
                    <a:cxn ang="0">
                      <a:pos x="T2" y="T3"/>
                    </a:cxn>
                    <a:cxn ang="0">
                      <a:pos x="T4" y="T5"/>
                    </a:cxn>
                    <a:cxn ang="0">
                      <a:pos x="T6" y="T7"/>
                    </a:cxn>
                    <a:cxn ang="0">
                      <a:pos x="T8" y="T9"/>
                    </a:cxn>
                  </a:cxnLst>
                  <a:rect l="0" t="0" r="r" b="b"/>
                  <a:pathLst>
                    <a:path w="107" h="120">
                      <a:moveTo>
                        <a:pt x="107" y="53"/>
                      </a:moveTo>
                      <a:cubicBezTo>
                        <a:pt x="107" y="83"/>
                        <a:pt x="88" y="120"/>
                        <a:pt x="53" y="120"/>
                      </a:cubicBezTo>
                      <a:cubicBezTo>
                        <a:pt x="17" y="120"/>
                        <a:pt x="0" y="83"/>
                        <a:pt x="0" y="53"/>
                      </a:cubicBezTo>
                      <a:cubicBezTo>
                        <a:pt x="0" y="24"/>
                        <a:pt x="24" y="0"/>
                        <a:pt x="53" y="0"/>
                      </a:cubicBezTo>
                      <a:cubicBezTo>
                        <a:pt x="83" y="0"/>
                        <a:pt x="107" y="24"/>
                        <a:pt x="107" y="53"/>
                      </a:cubicBezTo>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94" name="Freeform 123">
                  <a:extLst>
                    <a:ext uri="{FF2B5EF4-FFF2-40B4-BE49-F238E27FC236}">
                      <a16:creationId xmlns:a16="http://schemas.microsoft.com/office/drawing/2014/main" id="{202B92B9-2212-F5E4-E18F-5537F7DD4719}"/>
                    </a:ext>
                  </a:extLst>
                </p:cNvPr>
                <p:cNvSpPr>
                  <a:spLocks/>
                </p:cNvSpPr>
                <p:nvPr/>
              </p:nvSpPr>
              <p:spPr bwMode="auto">
                <a:xfrm>
                  <a:off x="514083" y="1740193"/>
                  <a:ext cx="243161" cy="89588"/>
                </a:xfrm>
                <a:custGeom>
                  <a:avLst/>
                  <a:gdLst>
                    <a:gd name="T0" fmla="*/ 15 w 23"/>
                    <a:gd name="T1" fmla="*/ 0 h 8"/>
                    <a:gd name="T2" fmla="*/ 0 w 23"/>
                    <a:gd name="T3" fmla="*/ 7 h 8"/>
                    <a:gd name="T4" fmla="*/ 0 w 23"/>
                    <a:gd name="T5" fmla="*/ 8 h 8"/>
                    <a:gd name="T6" fmla="*/ 5 w 23"/>
                    <a:gd name="T7" fmla="*/ 8 h 8"/>
                    <a:gd name="T8" fmla="*/ 15 w 23"/>
                    <a:gd name="T9" fmla="*/ 4 h 8"/>
                    <a:gd name="T10" fmla="*/ 19 w 23"/>
                    <a:gd name="T11" fmla="*/ 5 h 8"/>
                    <a:gd name="T12" fmla="*/ 20 w 23"/>
                    <a:gd name="T13" fmla="*/ 5 h 8"/>
                    <a:gd name="T14" fmla="*/ 22 w 23"/>
                    <a:gd name="T15" fmla="*/ 5 h 8"/>
                    <a:gd name="T16" fmla="*/ 22 w 23"/>
                    <a:gd name="T17" fmla="*/ 4 h 8"/>
                    <a:gd name="T18" fmla="*/ 22 w 23"/>
                    <a:gd name="T19" fmla="*/ 2 h 8"/>
                    <a:gd name="T20" fmla="*/ 22 w 23"/>
                    <a:gd name="T21" fmla="*/ 2 h 8"/>
                    <a:gd name="T22" fmla="*/ 22 w 23"/>
                    <a:gd name="T23" fmla="*/ 2 h 8"/>
                    <a:gd name="T24" fmla="*/ 22 w 23"/>
                    <a:gd name="T25" fmla="*/ 1 h 8"/>
                    <a:gd name="T26" fmla="*/ 22 w 23"/>
                    <a:gd name="T27" fmla="*/ 1 h 8"/>
                    <a:gd name="T28" fmla="*/ 22 w 23"/>
                    <a:gd name="T29" fmla="*/ 1 h 8"/>
                    <a:gd name="T30" fmla="*/ 21 w 23"/>
                    <a:gd name="T31" fmla="*/ 1 h 8"/>
                    <a:gd name="T32" fmla="*/ 15 w 23"/>
                    <a:gd name="T33"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8">
                      <a:moveTo>
                        <a:pt x="15" y="0"/>
                      </a:moveTo>
                      <a:cubicBezTo>
                        <a:pt x="8" y="0"/>
                        <a:pt x="2" y="4"/>
                        <a:pt x="0" y="7"/>
                      </a:cubicBezTo>
                      <a:cubicBezTo>
                        <a:pt x="0" y="8"/>
                        <a:pt x="0" y="8"/>
                        <a:pt x="0" y="8"/>
                      </a:cubicBezTo>
                      <a:cubicBezTo>
                        <a:pt x="1" y="8"/>
                        <a:pt x="3" y="8"/>
                        <a:pt x="5" y="8"/>
                      </a:cubicBezTo>
                      <a:cubicBezTo>
                        <a:pt x="7" y="7"/>
                        <a:pt x="10" y="4"/>
                        <a:pt x="15" y="4"/>
                      </a:cubicBezTo>
                      <a:cubicBezTo>
                        <a:pt x="16" y="4"/>
                        <a:pt x="18" y="4"/>
                        <a:pt x="19" y="5"/>
                      </a:cubicBezTo>
                      <a:cubicBezTo>
                        <a:pt x="20" y="5"/>
                        <a:pt x="20" y="5"/>
                        <a:pt x="20" y="5"/>
                      </a:cubicBezTo>
                      <a:cubicBezTo>
                        <a:pt x="21" y="5"/>
                        <a:pt x="21" y="5"/>
                        <a:pt x="22" y="5"/>
                      </a:cubicBezTo>
                      <a:cubicBezTo>
                        <a:pt x="22" y="5"/>
                        <a:pt x="22" y="4"/>
                        <a:pt x="22" y="4"/>
                      </a:cubicBezTo>
                      <a:cubicBezTo>
                        <a:pt x="23" y="3"/>
                        <a:pt x="23" y="2"/>
                        <a:pt x="22" y="2"/>
                      </a:cubicBezTo>
                      <a:cubicBezTo>
                        <a:pt x="22" y="2"/>
                        <a:pt x="22" y="2"/>
                        <a:pt x="22" y="2"/>
                      </a:cubicBezTo>
                      <a:cubicBezTo>
                        <a:pt x="22" y="2"/>
                        <a:pt x="22" y="2"/>
                        <a:pt x="22" y="2"/>
                      </a:cubicBezTo>
                      <a:cubicBezTo>
                        <a:pt x="22" y="1"/>
                        <a:pt x="22" y="1"/>
                        <a:pt x="22" y="1"/>
                      </a:cubicBezTo>
                      <a:cubicBezTo>
                        <a:pt x="22" y="1"/>
                        <a:pt x="22" y="1"/>
                        <a:pt x="22" y="1"/>
                      </a:cubicBezTo>
                      <a:cubicBezTo>
                        <a:pt x="22" y="1"/>
                        <a:pt x="22" y="1"/>
                        <a:pt x="22" y="1"/>
                      </a:cubicBezTo>
                      <a:cubicBezTo>
                        <a:pt x="21" y="1"/>
                        <a:pt x="21" y="1"/>
                        <a:pt x="21" y="1"/>
                      </a:cubicBezTo>
                      <a:cubicBezTo>
                        <a:pt x="19" y="0"/>
                        <a:pt x="17" y="0"/>
                        <a:pt x="15" y="0"/>
                      </a:cubicBezTo>
                    </a:path>
                  </a:pathLst>
                </a:custGeom>
                <a:solidFill>
                  <a:srgbClr val="D5A8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95" name="Freeform 124">
                  <a:extLst>
                    <a:ext uri="{FF2B5EF4-FFF2-40B4-BE49-F238E27FC236}">
                      <a16:creationId xmlns:a16="http://schemas.microsoft.com/office/drawing/2014/main" id="{D7B93F90-4640-19F6-33E1-9229E3E7754C}"/>
                    </a:ext>
                  </a:extLst>
                </p:cNvPr>
                <p:cNvSpPr>
                  <a:spLocks/>
                </p:cNvSpPr>
                <p:nvPr/>
              </p:nvSpPr>
              <p:spPr bwMode="auto">
                <a:xfrm>
                  <a:off x="514083" y="1689002"/>
                  <a:ext cx="243161" cy="153573"/>
                </a:xfrm>
                <a:custGeom>
                  <a:avLst/>
                  <a:gdLst>
                    <a:gd name="T0" fmla="*/ 22 w 23"/>
                    <a:gd name="T1" fmla="*/ 8 h 14"/>
                    <a:gd name="T2" fmla="*/ 20 w 23"/>
                    <a:gd name="T3" fmla="*/ 8 h 14"/>
                    <a:gd name="T4" fmla="*/ 4 w 23"/>
                    <a:gd name="T5" fmla="*/ 13 h 14"/>
                    <a:gd name="T6" fmla="*/ 1 w 23"/>
                    <a:gd name="T7" fmla="*/ 13 h 14"/>
                    <a:gd name="T8" fmla="*/ 1 w 23"/>
                    <a:gd name="T9" fmla="*/ 10 h 14"/>
                    <a:gd name="T10" fmla="*/ 22 w 23"/>
                    <a:gd name="T11" fmla="*/ 4 h 14"/>
                    <a:gd name="T12" fmla="*/ 23 w 23"/>
                    <a:gd name="T13" fmla="*/ 7 h 14"/>
                    <a:gd name="T14" fmla="*/ 22 w 23"/>
                    <a:gd name="T15" fmla="*/ 8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14">
                      <a:moveTo>
                        <a:pt x="22" y="8"/>
                      </a:moveTo>
                      <a:cubicBezTo>
                        <a:pt x="22" y="8"/>
                        <a:pt x="21" y="8"/>
                        <a:pt x="20" y="8"/>
                      </a:cubicBezTo>
                      <a:cubicBezTo>
                        <a:pt x="11" y="5"/>
                        <a:pt x="5" y="13"/>
                        <a:pt x="4" y="13"/>
                      </a:cubicBezTo>
                      <a:cubicBezTo>
                        <a:pt x="4" y="14"/>
                        <a:pt x="2" y="14"/>
                        <a:pt x="1" y="13"/>
                      </a:cubicBezTo>
                      <a:cubicBezTo>
                        <a:pt x="0" y="13"/>
                        <a:pt x="0" y="11"/>
                        <a:pt x="1" y="10"/>
                      </a:cubicBezTo>
                      <a:cubicBezTo>
                        <a:pt x="4" y="6"/>
                        <a:pt x="12" y="0"/>
                        <a:pt x="22" y="4"/>
                      </a:cubicBezTo>
                      <a:cubicBezTo>
                        <a:pt x="23" y="4"/>
                        <a:pt x="23" y="6"/>
                        <a:pt x="23" y="7"/>
                      </a:cubicBezTo>
                      <a:cubicBezTo>
                        <a:pt x="23" y="7"/>
                        <a:pt x="23" y="8"/>
                        <a:pt x="22" y="8"/>
                      </a:cubicBezTo>
                      <a:close/>
                    </a:path>
                  </a:pathLst>
                </a:custGeom>
                <a:solidFill>
                  <a:srgbClr val="6F5B56"/>
                </a:solidFill>
                <a:ln>
                  <a:noFill/>
                </a:ln>
              </p:spPr>
              <p:txBody>
                <a:bodyPr vert="horz" wrap="square" lIns="45720" tIns="22860" rIns="45720" bIns="22860" numCol="1" anchor="t" anchorCtr="0" compatLnSpc="1">
                  <a:prstTxWarp prst="textNoShape">
                    <a:avLst/>
                  </a:prstTxWarp>
                </a:bodyPr>
                <a:lstStyle/>
                <a:p>
                  <a:endParaRPr lang="en-US" sz="900"/>
                </a:p>
              </p:txBody>
            </p:sp>
            <p:sp>
              <p:nvSpPr>
                <p:cNvPr id="96" name="Freeform 125">
                  <a:extLst>
                    <a:ext uri="{FF2B5EF4-FFF2-40B4-BE49-F238E27FC236}">
                      <a16:creationId xmlns:a16="http://schemas.microsoft.com/office/drawing/2014/main" id="{E5F7D5AA-80FB-14A2-1B54-2D82C4B4F5EA}"/>
                    </a:ext>
                  </a:extLst>
                </p:cNvPr>
                <p:cNvSpPr>
                  <a:spLocks/>
                </p:cNvSpPr>
                <p:nvPr/>
              </p:nvSpPr>
              <p:spPr bwMode="auto">
                <a:xfrm>
                  <a:off x="514083" y="1689002"/>
                  <a:ext cx="243161" cy="140779"/>
                </a:xfrm>
                <a:custGeom>
                  <a:avLst/>
                  <a:gdLst>
                    <a:gd name="T0" fmla="*/ 1 w 23"/>
                    <a:gd name="T1" fmla="*/ 13 h 13"/>
                    <a:gd name="T2" fmla="*/ 2 w 23"/>
                    <a:gd name="T3" fmla="*/ 12 h 13"/>
                    <a:gd name="T4" fmla="*/ 23 w 23"/>
                    <a:gd name="T5" fmla="*/ 5 h 13"/>
                    <a:gd name="T6" fmla="*/ 23 w 23"/>
                    <a:gd name="T7" fmla="*/ 6 h 13"/>
                    <a:gd name="T8" fmla="*/ 22 w 23"/>
                    <a:gd name="T9" fmla="*/ 4 h 13"/>
                    <a:gd name="T10" fmla="*/ 1 w 23"/>
                    <a:gd name="T11" fmla="*/ 10 h 13"/>
                    <a:gd name="T12" fmla="*/ 1 w 23"/>
                    <a:gd name="T13" fmla="*/ 13 h 13"/>
                  </a:gdLst>
                  <a:ahLst/>
                  <a:cxnLst>
                    <a:cxn ang="0">
                      <a:pos x="T0" y="T1"/>
                    </a:cxn>
                    <a:cxn ang="0">
                      <a:pos x="T2" y="T3"/>
                    </a:cxn>
                    <a:cxn ang="0">
                      <a:pos x="T4" y="T5"/>
                    </a:cxn>
                    <a:cxn ang="0">
                      <a:pos x="T6" y="T7"/>
                    </a:cxn>
                    <a:cxn ang="0">
                      <a:pos x="T8" y="T9"/>
                    </a:cxn>
                    <a:cxn ang="0">
                      <a:pos x="T10" y="T11"/>
                    </a:cxn>
                    <a:cxn ang="0">
                      <a:pos x="T12" y="T13"/>
                    </a:cxn>
                  </a:cxnLst>
                  <a:rect l="0" t="0" r="r" b="b"/>
                  <a:pathLst>
                    <a:path w="23" h="13">
                      <a:moveTo>
                        <a:pt x="1" y="13"/>
                      </a:moveTo>
                      <a:cubicBezTo>
                        <a:pt x="1" y="13"/>
                        <a:pt x="1" y="12"/>
                        <a:pt x="2" y="12"/>
                      </a:cubicBezTo>
                      <a:cubicBezTo>
                        <a:pt x="4" y="8"/>
                        <a:pt x="13" y="1"/>
                        <a:pt x="23" y="5"/>
                      </a:cubicBezTo>
                      <a:cubicBezTo>
                        <a:pt x="23" y="5"/>
                        <a:pt x="23" y="5"/>
                        <a:pt x="23" y="6"/>
                      </a:cubicBezTo>
                      <a:cubicBezTo>
                        <a:pt x="23" y="5"/>
                        <a:pt x="22" y="4"/>
                        <a:pt x="22" y="4"/>
                      </a:cubicBezTo>
                      <a:cubicBezTo>
                        <a:pt x="12" y="0"/>
                        <a:pt x="4" y="6"/>
                        <a:pt x="1" y="10"/>
                      </a:cubicBezTo>
                      <a:cubicBezTo>
                        <a:pt x="0" y="11"/>
                        <a:pt x="0" y="13"/>
                        <a:pt x="1" y="13"/>
                      </a:cubicBezTo>
                      <a:close/>
                    </a:path>
                  </a:pathLst>
                </a:custGeom>
                <a:solidFill>
                  <a:srgbClr val="8E7771"/>
                </a:solidFill>
                <a:ln>
                  <a:noFill/>
                </a:ln>
              </p:spPr>
              <p:txBody>
                <a:bodyPr vert="horz" wrap="square" lIns="45720" tIns="22860" rIns="45720" bIns="22860" numCol="1" anchor="t" anchorCtr="0" compatLnSpc="1">
                  <a:prstTxWarp prst="textNoShape">
                    <a:avLst/>
                  </a:prstTxWarp>
                </a:bodyPr>
                <a:lstStyle/>
                <a:p>
                  <a:endParaRPr lang="en-US" sz="900"/>
                </a:p>
              </p:txBody>
            </p:sp>
            <p:sp>
              <p:nvSpPr>
                <p:cNvPr id="97" name="Freeform 126">
                  <a:extLst>
                    <a:ext uri="{FF2B5EF4-FFF2-40B4-BE49-F238E27FC236}">
                      <a16:creationId xmlns:a16="http://schemas.microsoft.com/office/drawing/2014/main" id="{868DF489-9281-BB3D-B8AD-06A09F057BCA}"/>
                    </a:ext>
                  </a:extLst>
                </p:cNvPr>
                <p:cNvSpPr>
                  <a:spLocks/>
                </p:cNvSpPr>
                <p:nvPr/>
              </p:nvSpPr>
              <p:spPr bwMode="auto">
                <a:xfrm>
                  <a:off x="1064390" y="1740193"/>
                  <a:ext cx="243161" cy="127977"/>
                </a:xfrm>
                <a:custGeom>
                  <a:avLst/>
                  <a:gdLst>
                    <a:gd name="T0" fmla="*/ 8 w 23"/>
                    <a:gd name="T1" fmla="*/ 0 h 11"/>
                    <a:gd name="T2" fmla="*/ 1 w 23"/>
                    <a:gd name="T3" fmla="*/ 1 h 11"/>
                    <a:gd name="T4" fmla="*/ 1 w 23"/>
                    <a:gd name="T5" fmla="*/ 1 h 11"/>
                    <a:gd name="T6" fmla="*/ 1 w 23"/>
                    <a:gd name="T7" fmla="*/ 1 h 11"/>
                    <a:gd name="T8" fmla="*/ 1 w 23"/>
                    <a:gd name="T9" fmla="*/ 1 h 11"/>
                    <a:gd name="T10" fmla="*/ 1 w 23"/>
                    <a:gd name="T11" fmla="*/ 2 h 11"/>
                    <a:gd name="T12" fmla="*/ 0 w 23"/>
                    <a:gd name="T13" fmla="*/ 2 h 11"/>
                    <a:gd name="T14" fmla="*/ 0 w 23"/>
                    <a:gd name="T15" fmla="*/ 2 h 11"/>
                    <a:gd name="T16" fmla="*/ 0 w 23"/>
                    <a:gd name="T17" fmla="*/ 4 h 11"/>
                    <a:gd name="T18" fmla="*/ 1 w 23"/>
                    <a:gd name="T19" fmla="*/ 5 h 11"/>
                    <a:gd name="T20" fmla="*/ 2 w 23"/>
                    <a:gd name="T21" fmla="*/ 5 h 11"/>
                    <a:gd name="T22" fmla="*/ 3 w 23"/>
                    <a:gd name="T23" fmla="*/ 5 h 11"/>
                    <a:gd name="T24" fmla="*/ 8 w 23"/>
                    <a:gd name="T25" fmla="*/ 4 h 11"/>
                    <a:gd name="T26" fmla="*/ 19 w 23"/>
                    <a:gd name="T27" fmla="*/ 10 h 11"/>
                    <a:gd name="T28" fmla="*/ 20 w 23"/>
                    <a:gd name="T29" fmla="*/ 11 h 11"/>
                    <a:gd name="T30" fmla="*/ 21 w 23"/>
                    <a:gd name="T31" fmla="*/ 11 h 11"/>
                    <a:gd name="T32" fmla="*/ 22 w 23"/>
                    <a:gd name="T33" fmla="*/ 10 h 11"/>
                    <a:gd name="T34" fmla="*/ 22 w 23"/>
                    <a:gd name="T35" fmla="*/ 7 h 11"/>
                    <a:gd name="T36" fmla="*/ 8 w 23"/>
                    <a:gd name="T3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3" h="11">
                      <a:moveTo>
                        <a:pt x="8" y="0"/>
                      </a:moveTo>
                      <a:cubicBezTo>
                        <a:pt x="6" y="0"/>
                        <a:pt x="4" y="0"/>
                        <a:pt x="1" y="1"/>
                      </a:cubicBezTo>
                      <a:cubicBezTo>
                        <a:pt x="1" y="1"/>
                        <a:pt x="1" y="1"/>
                        <a:pt x="1" y="1"/>
                      </a:cubicBezTo>
                      <a:cubicBezTo>
                        <a:pt x="1" y="1"/>
                        <a:pt x="1" y="1"/>
                        <a:pt x="1" y="1"/>
                      </a:cubicBezTo>
                      <a:cubicBezTo>
                        <a:pt x="1" y="1"/>
                        <a:pt x="1" y="1"/>
                        <a:pt x="1" y="1"/>
                      </a:cubicBezTo>
                      <a:cubicBezTo>
                        <a:pt x="1" y="2"/>
                        <a:pt x="1" y="2"/>
                        <a:pt x="1" y="2"/>
                      </a:cubicBezTo>
                      <a:cubicBezTo>
                        <a:pt x="0" y="2"/>
                        <a:pt x="0" y="2"/>
                        <a:pt x="0" y="2"/>
                      </a:cubicBezTo>
                      <a:cubicBezTo>
                        <a:pt x="0" y="2"/>
                        <a:pt x="0" y="2"/>
                        <a:pt x="0" y="2"/>
                      </a:cubicBezTo>
                      <a:cubicBezTo>
                        <a:pt x="0" y="3"/>
                        <a:pt x="0" y="3"/>
                        <a:pt x="0" y="4"/>
                      </a:cubicBezTo>
                      <a:cubicBezTo>
                        <a:pt x="0" y="4"/>
                        <a:pt x="1" y="5"/>
                        <a:pt x="1" y="5"/>
                      </a:cubicBezTo>
                      <a:cubicBezTo>
                        <a:pt x="1" y="5"/>
                        <a:pt x="2" y="5"/>
                        <a:pt x="2" y="5"/>
                      </a:cubicBezTo>
                      <a:cubicBezTo>
                        <a:pt x="3" y="5"/>
                        <a:pt x="3" y="5"/>
                        <a:pt x="3" y="5"/>
                      </a:cubicBezTo>
                      <a:cubicBezTo>
                        <a:pt x="5" y="4"/>
                        <a:pt x="6" y="4"/>
                        <a:pt x="8" y="4"/>
                      </a:cubicBezTo>
                      <a:cubicBezTo>
                        <a:pt x="14" y="4"/>
                        <a:pt x="19" y="10"/>
                        <a:pt x="19" y="10"/>
                      </a:cubicBezTo>
                      <a:cubicBezTo>
                        <a:pt x="19" y="10"/>
                        <a:pt x="20" y="11"/>
                        <a:pt x="20" y="11"/>
                      </a:cubicBezTo>
                      <a:cubicBezTo>
                        <a:pt x="20" y="11"/>
                        <a:pt x="21" y="11"/>
                        <a:pt x="21" y="11"/>
                      </a:cubicBezTo>
                      <a:cubicBezTo>
                        <a:pt x="21" y="11"/>
                        <a:pt x="22" y="11"/>
                        <a:pt x="22" y="10"/>
                      </a:cubicBezTo>
                      <a:cubicBezTo>
                        <a:pt x="23" y="10"/>
                        <a:pt x="23" y="8"/>
                        <a:pt x="22" y="7"/>
                      </a:cubicBezTo>
                      <a:cubicBezTo>
                        <a:pt x="20" y="4"/>
                        <a:pt x="15" y="0"/>
                        <a:pt x="8" y="0"/>
                      </a:cubicBezTo>
                    </a:path>
                  </a:pathLst>
                </a:custGeom>
                <a:solidFill>
                  <a:srgbClr val="D5A8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98" name="Freeform 127">
                  <a:extLst>
                    <a:ext uri="{FF2B5EF4-FFF2-40B4-BE49-F238E27FC236}">
                      <a16:creationId xmlns:a16="http://schemas.microsoft.com/office/drawing/2014/main" id="{D34E575B-9DF0-AC97-C623-98402F7F6243}"/>
                    </a:ext>
                  </a:extLst>
                </p:cNvPr>
                <p:cNvSpPr>
                  <a:spLocks/>
                </p:cNvSpPr>
                <p:nvPr/>
              </p:nvSpPr>
              <p:spPr bwMode="auto">
                <a:xfrm>
                  <a:off x="1051588" y="1689002"/>
                  <a:ext cx="255955" cy="153573"/>
                </a:xfrm>
                <a:custGeom>
                  <a:avLst/>
                  <a:gdLst>
                    <a:gd name="T0" fmla="*/ 1 w 24"/>
                    <a:gd name="T1" fmla="*/ 8 h 14"/>
                    <a:gd name="T2" fmla="*/ 4 w 24"/>
                    <a:gd name="T3" fmla="*/ 8 h 14"/>
                    <a:gd name="T4" fmla="*/ 19 w 24"/>
                    <a:gd name="T5" fmla="*/ 13 h 14"/>
                    <a:gd name="T6" fmla="*/ 22 w 24"/>
                    <a:gd name="T7" fmla="*/ 14 h 14"/>
                    <a:gd name="T8" fmla="*/ 23 w 24"/>
                    <a:gd name="T9" fmla="*/ 10 h 14"/>
                    <a:gd name="T10" fmla="*/ 2 w 24"/>
                    <a:gd name="T11" fmla="*/ 4 h 14"/>
                    <a:gd name="T12" fmla="*/ 1 w 24"/>
                    <a:gd name="T13" fmla="*/ 7 h 14"/>
                    <a:gd name="T14" fmla="*/ 1 w 24"/>
                    <a:gd name="T15" fmla="*/ 8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 h="14">
                      <a:moveTo>
                        <a:pt x="1" y="8"/>
                      </a:moveTo>
                      <a:cubicBezTo>
                        <a:pt x="2" y="8"/>
                        <a:pt x="3" y="9"/>
                        <a:pt x="4" y="8"/>
                      </a:cubicBezTo>
                      <a:cubicBezTo>
                        <a:pt x="13" y="5"/>
                        <a:pt x="19" y="13"/>
                        <a:pt x="19" y="13"/>
                      </a:cubicBezTo>
                      <a:cubicBezTo>
                        <a:pt x="20" y="14"/>
                        <a:pt x="21" y="14"/>
                        <a:pt x="22" y="14"/>
                      </a:cubicBezTo>
                      <a:cubicBezTo>
                        <a:pt x="23" y="13"/>
                        <a:pt x="24" y="11"/>
                        <a:pt x="23" y="10"/>
                      </a:cubicBezTo>
                      <a:cubicBezTo>
                        <a:pt x="20" y="7"/>
                        <a:pt x="12" y="0"/>
                        <a:pt x="2" y="4"/>
                      </a:cubicBezTo>
                      <a:cubicBezTo>
                        <a:pt x="1" y="5"/>
                        <a:pt x="0" y="6"/>
                        <a:pt x="1" y="7"/>
                      </a:cubicBezTo>
                      <a:cubicBezTo>
                        <a:pt x="1" y="7"/>
                        <a:pt x="1" y="8"/>
                        <a:pt x="1" y="8"/>
                      </a:cubicBezTo>
                      <a:close/>
                    </a:path>
                  </a:pathLst>
                </a:custGeom>
                <a:solidFill>
                  <a:srgbClr val="6F5B56"/>
                </a:solidFill>
                <a:ln>
                  <a:noFill/>
                </a:ln>
              </p:spPr>
              <p:txBody>
                <a:bodyPr vert="horz" wrap="square" lIns="45720" tIns="22860" rIns="45720" bIns="22860" numCol="1" anchor="t" anchorCtr="0" compatLnSpc="1">
                  <a:prstTxWarp prst="textNoShape">
                    <a:avLst/>
                  </a:prstTxWarp>
                </a:bodyPr>
                <a:lstStyle/>
                <a:p>
                  <a:endParaRPr lang="en-US" sz="900"/>
                </a:p>
              </p:txBody>
            </p:sp>
            <p:sp>
              <p:nvSpPr>
                <p:cNvPr id="99" name="Freeform 128">
                  <a:extLst>
                    <a:ext uri="{FF2B5EF4-FFF2-40B4-BE49-F238E27FC236}">
                      <a16:creationId xmlns:a16="http://schemas.microsoft.com/office/drawing/2014/main" id="{C7CA8F17-5D13-33D2-292A-AF5498A06CC0}"/>
                    </a:ext>
                  </a:extLst>
                </p:cNvPr>
                <p:cNvSpPr>
                  <a:spLocks/>
                </p:cNvSpPr>
                <p:nvPr/>
              </p:nvSpPr>
              <p:spPr bwMode="auto">
                <a:xfrm>
                  <a:off x="1064390" y="1689002"/>
                  <a:ext cx="243161" cy="153573"/>
                </a:xfrm>
                <a:custGeom>
                  <a:avLst/>
                  <a:gdLst>
                    <a:gd name="T0" fmla="*/ 21 w 23"/>
                    <a:gd name="T1" fmla="*/ 14 h 14"/>
                    <a:gd name="T2" fmla="*/ 21 w 23"/>
                    <a:gd name="T3" fmla="*/ 12 h 14"/>
                    <a:gd name="T4" fmla="*/ 0 w 23"/>
                    <a:gd name="T5" fmla="*/ 5 h 14"/>
                    <a:gd name="T6" fmla="*/ 0 w 23"/>
                    <a:gd name="T7" fmla="*/ 6 h 14"/>
                    <a:gd name="T8" fmla="*/ 1 w 23"/>
                    <a:gd name="T9" fmla="*/ 4 h 14"/>
                    <a:gd name="T10" fmla="*/ 22 w 23"/>
                    <a:gd name="T11" fmla="*/ 10 h 14"/>
                    <a:gd name="T12" fmla="*/ 21 w 23"/>
                    <a:gd name="T13" fmla="*/ 14 h 14"/>
                  </a:gdLst>
                  <a:ahLst/>
                  <a:cxnLst>
                    <a:cxn ang="0">
                      <a:pos x="T0" y="T1"/>
                    </a:cxn>
                    <a:cxn ang="0">
                      <a:pos x="T2" y="T3"/>
                    </a:cxn>
                    <a:cxn ang="0">
                      <a:pos x="T4" y="T5"/>
                    </a:cxn>
                    <a:cxn ang="0">
                      <a:pos x="T6" y="T7"/>
                    </a:cxn>
                    <a:cxn ang="0">
                      <a:pos x="T8" y="T9"/>
                    </a:cxn>
                    <a:cxn ang="0">
                      <a:pos x="T10" y="T11"/>
                    </a:cxn>
                    <a:cxn ang="0">
                      <a:pos x="T12" y="T13"/>
                    </a:cxn>
                  </a:cxnLst>
                  <a:rect l="0" t="0" r="r" b="b"/>
                  <a:pathLst>
                    <a:path w="23" h="14">
                      <a:moveTo>
                        <a:pt x="21" y="14"/>
                      </a:moveTo>
                      <a:cubicBezTo>
                        <a:pt x="22" y="13"/>
                        <a:pt x="21" y="12"/>
                        <a:pt x="21" y="12"/>
                      </a:cubicBezTo>
                      <a:cubicBezTo>
                        <a:pt x="18" y="8"/>
                        <a:pt x="10" y="1"/>
                        <a:pt x="0" y="5"/>
                      </a:cubicBezTo>
                      <a:cubicBezTo>
                        <a:pt x="0" y="5"/>
                        <a:pt x="0" y="5"/>
                        <a:pt x="0" y="6"/>
                      </a:cubicBezTo>
                      <a:cubicBezTo>
                        <a:pt x="0" y="5"/>
                        <a:pt x="0" y="4"/>
                        <a:pt x="1" y="4"/>
                      </a:cubicBezTo>
                      <a:cubicBezTo>
                        <a:pt x="11" y="0"/>
                        <a:pt x="19" y="7"/>
                        <a:pt x="22" y="10"/>
                      </a:cubicBezTo>
                      <a:cubicBezTo>
                        <a:pt x="23" y="11"/>
                        <a:pt x="22" y="13"/>
                        <a:pt x="21" y="14"/>
                      </a:cubicBezTo>
                      <a:close/>
                    </a:path>
                  </a:pathLst>
                </a:custGeom>
                <a:solidFill>
                  <a:srgbClr val="8E7771"/>
                </a:solidFill>
                <a:ln>
                  <a:noFill/>
                </a:ln>
              </p:spPr>
              <p:txBody>
                <a:bodyPr vert="horz" wrap="square" lIns="45720" tIns="22860" rIns="45720" bIns="22860" numCol="1" anchor="t" anchorCtr="0" compatLnSpc="1">
                  <a:prstTxWarp prst="textNoShape">
                    <a:avLst/>
                  </a:prstTxWarp>
                </a:bodyPr>
                <a:lstStyle/>
                <a:p>
                  <a:endParaRPr lang="en-US" sz="900"/>
                </a:p>
              </p:txBody>
            </p:sp>
            <p:grpSp>
              <p:nvGrpSpPr>
                <p:cNvPr id="100" name="Group 99">
                  <a:extLst>
                    <a:ext uri="{FF2B5EF4-FFF2-40B4-BE49-F238E27FC236}">
                      <a16:creationId xmlns:a16="http://schemas.microsoft.com/office/drawing/2014/main" id="{88F97D40-8BC7-6319-9B65-6AEF98909E13}"/>
                    </a:ext>
                  </a:extLst>
                </p:cNvPr>
                <p:cNvGrpSpPr/>
                <p:nvPr/>
              </p:nvGrpSpPr>
              <p:grpSpPr>
                <a:xfrm>
                  <a:off x="656833" y="2374458"/>
                  <a:ext cx="535036" cy="227394"/>
                  <a:chOff x="4643802" y="5084415"/>
                  <a:chExt cx="511910" cy="217565"/>
                </a:xfrm>
              </p:grpSpPr>
              <p:sp>
                <p:nvSpPr>
                  <p:cNvPr id="117" name="Freeform 134">
                    <a:extLst>
                      <a:ext uri="{FF2B5EF4-FFF2-40B4-BE49-F238E27FC236}">
                        <a16:creationId xmlns:a16="http://schemas.microsoft.com/office/drawing/2014/main" id="{0F447F94-EB48-DE7B-DCEC-C49D8A4D43F1}"/>
                      </a:ext>
                    </a:extLst>
                  </p:cNvPr>
                  <p:cNvSpPr>
                    <a:spLocks/>
                  </p:cNvSpPr>
                  <p:nvPr/>
                </p:nvSpPr>
                <p:spPr bwMode="auto">
                  <a:xfrm>
                    <a:off x="4643802" y="5084415"/>
                    <a:ext cx="511910" cy="127977"/>
                  </a:xfrm>
                  <a:custGeom>
                    <a:avLst/>
                    <a:gdLst>
                      <a:gd name="T0" fmla="*/ 6 w 47"/>
                      <a:gd name="T1" fmla="*/ 12 h 12"/>
                      <a:gd name="T2" fmla="*/ 0 w 47"/>
                      <a:gd name="T3" fmla="*/ 0 h 12"/>
                      <a:gd name="T4" fmla="*/ 24 w 47"/>
                      <a:gd name="T5" fmla="*/ 1 h 12"/>
                      <a:gd name="T6" fmla="*/ 47 w 47"/>
                      <a:gd name="T7" fmla="*/ 0 h 12"/>
                      <a:gd name="T8" fmla="*/ 41 w 47"/>
                      <a:gd name="T9" fmla="*/ 12 h 12"/>
                      <a:gd name="T10" fmla="*/ 24 w 47"/>
                      <a:gd name="T11" fmla="*/ 8 h 12"/>
                      <a:gd name="T12" fmla="*/ 6 w 47"/>
                      <a:gd name="T13" fmla="*/ 12 h 12"/>
                    </a:gdLst>
                    <a:ahLst/>
                    <a:cxnLst>
                      <a:cxn ang="0">
                        <a:pos x="T0" y="T1"/>
                      </a:cxn>
                      <a:cxn ang="0">
                        <a:pos x="T2" y="T3"/>
                      </a:cxn>
                      <a:cxn ang="0">
                        <a:pos x="T4" y="T5"/>
                      </a:cxn>
                      <a:cxn ang="0">
                        <a:pos x="T6" y="T7"/>
                      </a:cxn>
                      <a:cxn ang="0">
                        <a:pos x="T8" y="T9"/>
                      </a:cxn>
                      <a:cxn ang="0">
                        <a:pos x="T10" y="T11"/>
                      </a:cxn>
                      <a:cxn ang="0">
                        <a:pos x="T12" y="T13"/>
                      </a:cxn>
                    </a:cxnLst>
                    <a:rect l="0" t="0" r="r" b="b"/>
                    <a:pathLst>
                      <a:path w="47" h="12">
                        <a:moveTo>
                          <a:pt x="6" y="12"/>
                        </a:moveTo>
                        <a:cubicBezTo>
                          <a:pt x="3" y="9"/>
                          <a:pt x="1" y="4"/>
                          <a:pt x="0" y="0"/>
                        </a:cubicBezTo>
                        <a:cubicBezTo>
                          <a:pt x="7" y="1"/>
                          <a:pt x="15" y="1"/>
                          <a:pt x="24" y="1"/>
                        </a:cubicBezTo>
                        <a:cubicBezTo>
                          <a:pt x="32" y="1"/>
                          <a:pt x="40" y="1"/>
                          <a:pt x="47" y="0"/>
                        </a:cubicBezTo>
                        <a:cubicBezTo>
                          <a:pt x="46" y="4"/>
                          <a:pt x="44" y="9"/>
                          <a:pt x="41" y="12"/>
                        </a:cubicBezTo>
                        <a:cubicBezTo>
                          <a:pt x="37" y="9"/>
                          <a:pt x="31" y="8"/>
                          <a:pt x="24" y="8"/>
                        </a:cubicBezTo>
                        <a:cubicBezTo>
                          <a:pt x="16" y="8"/>
                          <a:pt x="10" y="9"/>
                          <a:pt x="6" y="12"/>
                        </a:cubicBezTo>
                        <a:close/>
                      </a:path>
                    </a:pathLst>
                  </a:custGeom>
                  <a:solidFill>
                    <a:srgbClr val="9A32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118" name="Freeform 135">
                    <a:extLst>
                      <a:ext uri="{FF2B5EF4-FFF2-40B4-BE49-F238E27FC236}">
                        <a16:creationId xmlns:a16="http://schemas.microsoft.com/office/drawing/2014/main" id="{5AFF2262-98F7-5582-126C-454750A92894}"/>
                      </a:ext>
                    </a:extLst>
                  </p:cNvPr>
                  <p:cNvSpPr>
                    <a:spLocks/>
                  </p:cNvSpPr>
                  <p:nvPr/>
                </p:nvSpPr>
                <p:spPr bwMode="auto">
                  <a:xfrm>
                    <a:off x="4720589" y="5174003"/>
                    <a:ext cx="371138" cy="127977"/>
                  </a:xfrm>
                  <a:custGeom>
                    <a:avLst/>
                    <a:gdLst>
                      <a:gd name="T0" fmla="*/ 18 w 35"/>
                      <a:gd name="T1" fmla="*/ 12 h 12"/>
                      <a:gd name="T2" fmla="*/ 0 w 35"/>
                      <a:gd name="T3" fmla="*/ 4 h 12"/>
                      <a:gd name="T4" fmla="*/ 18 w 35"/>
                      <a:gd name="T5" fmla="*/ 0 h 12"/>
                      <a:gd name="T6" fmla="*/ 35 w 35"/>
                      <a:gd name="T7" fmla="*/ 4 h 12"/>
                      <a:gd name="T8" fmla="*/ 18 w 35"/>
                      <a:gd name="T9" fmla="*/ 12 h 12"/>
                    </a:gdLst>
                    <a:ahLst/>
                    <a:cxnLst>
                      <a:cxn ang="0">
                        <a:pos x="T0" y="T1"/>
                      </a:cxn>
                      <a:cxn ang="0">
                        <a:pos x="T2" y="T3"/>
                      </a:cxn>
                      <a:cxn ang="0">
                        <a:pos x="T4" y="T5"/>
                      </a:cxn>
                      <a:cxn ang="0">
                        <a:pos x="T6" y="T7"/>
                      </a:cxn>
                      <a:cxn ang="0">
                        <a:pos x="T8" y="T9"/>
                      </a:cxn>
                    </a:cxnLst>
                    <a:rect l="0" t="0" r="r" b="b"/>
                    <a:pathLst>
                      <a:path w="35" h="12">
                        <a:moveTo>
                          <a:pt x="18" y="12"/>
                        </a:moveTo>
                        <a:cubicBezTo>
                          <a:pt x="11" y="12"/>
                          <a:pt x="4" y="9"/>
                          <a:pt x="0" y="4"/>
                        </a:cubicBezTo>
                        <a:cubicBezTo>
                          <a:pt x="4" y="1"/>
                          <a:pt x="10" y="0"/>
                          <a:pt x="18" y="0"/>
                        </a:cubicBezTo>
                        <a:cubicBezTo>
                          <a:pt x="25" y="0"/>
                          <a:pt x="31" y="1"/>
                          <a:pt x="35" y="4"/>
                        </a:cubicBezTo>
                        <a:cubicBezTo>
                          <a:pt x="31" y="9"/>
                          <a:pt x="25" y="12"/>
                          <a:pt x="18" y="12"/>
                        </a:cubicBezTo>
                        <a:close/>
                      </a:path>
                    </a:pathLst>
                  </a:custGeom>
                  <a:solidFill>
                    <a:srgbClr val="C455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grpSp>
            <p:sp>
              <p:nvSpPr>
                <p:cNvPr id="101" name="Freeform 159">
                  <a:extLst>
                    <a:ext uri="{FF2B5EF4-FFF2-40B4-BE49-F238E27FC236}">
                      <a16:creationId xmlns:a16="http://schemas.microsoft.com/office/drawing/2014/main" id="{6797E37F-208B-D220-1C82-04FBAE299CD4}"/>
                    </a:ext>
                  </a:extLst>
                </p:cNvPr>
                <p:cNvSpPr>
                  <a:spLocks noEditPoints="1"/>
                </p:cNvSpPr>
                <p:nvPr/>
              </p:nvSpPr>
              <p:spPr bwMode="auto">
                <a:xfrm>
                  <a:off x="437297" y="1868170"/>
                  <a:ext cx="383932" cy="319948"/>
                </a:xfrm>
                <a:custGeom>
                  <a:avLst/>
                  <a:gdLst>
                    <a:gd name="T0" fmla="*/ 17 w 36"/>
                    <a:gd name="T1" fmla="*/ 30 h 30"/>
                    <a:gd name="T2" fmla="*/ 17 w 36"/>
                    <a:gd name="T3" fmla="*/ 30 h 30"/>
                    <a:gd name="T4" fmla="*/ 17 w 36"/>
                    <a:gd name="T5" fmla="*/ 30 h 30"/>
                    <a:gd name="T6" fmla="*/ 17 w 36"/>
                    <a:gd name="T7" fmla="*/ 30 h 30"/>
                    <a:gd name="T8" fmla="*/ 16 w 36"/>
                    <a:gd name="T9" fmla="*/ 30 h 30"/>
                    <a:gd name="T10" fmla="*/ 16 w 36"/>
                    <a:gd name="T11" fmla="*/ 30 h 30"/>
                    <a:gd name="T12" fmla="*/ 16 w 36"/>
                    <a:gd name="T13" fmla="*/ 30 h 30"/>
                    <a:gd name="T14" fmla="*/ 35 w 36"/>
                    <a:gd name="T15" fmla="*/ 15 h 30"/>
                    <a:gd name="T16" fmla="*/ 17 w 36"/>
                    <a:gd name="T17" fmla="*/ 30 h 30"/>
                    <a:gd name="T18" fmla="*/ 35 w 36"/>
                    <a:gd name="T19" fmla="*/ 15 h 30"/>
                    <a:gd name="T20" fmla="*/ 35 w 36"/>
                    <a:gd name="T21" fmla="*/ 14 h 30"/>
                    <a:gd name="T22" fmla="*/ 35 w 36"/>
                    <a:gd name="T23" fmla="*/ 15 h 30"/>
                    <a:gd name="T24" fmla="*/ 35 w 36"/>
                    <a:gd name="T25" fmla="*/ 14 h 30"/>
                    <a:gd name="T26" fmla="*/ 14 w 36"/>
                    <a:gd name="T27" fmla="*/ 0 h 30"/>
                    <a:gd name="T28" fmla="*/ 14 w 36"/>
                    <a:gd name="T29" fmla="*/ 0 h 30"/>
                    <a:gd name="T30" fmla="*/ 18 w 36"/>
                    <a:gd name="T31" fmla="*/ 1 h 30"/>
                    <a:gd name="T32" fmla="*/ 18 w 36"/>
                    <a:gd name="T33" fmla="*/ 1 h 30"/>
                    <a:gd name="T34" fmla="*/ 34 w 36"/>
                    <a:gd name="T35" fmla="*/ 6 h 30"/>
                    <a:gd name="T36" fmla="*/ 36 w 36"/>
                    <a:gd name="T37" fmla="*/ 11 h 30"/>
                    <a:gd name="T38" fmla="*/ 34 w 36"/>
                    <a:gd name="T39" fmla="*/ 6 h 30"/>
                    <a:gd name="T40" fmla="*/ 18 w 36"/>
                    <a:gd name="T41" fmla="*/ 1 h 30"/>
                    <a:gd name="T42" fmla="*/ 18 w 36"/>
                    <a:gd name="T43" fmla="*/ 1 h 30"/>
                    <a:gd name="T44" fmla="*/ 14 w 36"/>
                    <a:gd name="T45" fmla="*/ 0 h 30"/>
                    <a:gd name="T46" fmla="*/ 14 w 36"/>
                    <a:gd name="T47" fmla="*/ 0 h 30"/>
                    <a:gd name="T48" fmla="*/ 13 w 36"/>
                    <a:gd name="T49" fmla="*/ 0 h 30"/>
                    <a:gd name="T50" fmla="*/ 7 w 36"/>
                    <a:gd name="T51" fmla="*/ 1 h 30"/>
                    <a:gd name="T52" fmla="*/ 1 w 36"/>
                    <a:gd name="T53" fmla="*/ 7 h 30"/>
                    <a:gd name="T54" fmla="*/ 0 w 36"/>
                    <a:gd name="T55" fmla="*/ 13 h 30"/>
                    <a:gd name="T56" fmla="*/ 1 w 36"/>
                    <a:gd name="T57" fmla="*/ 7 h 30"/>
                    <a:gd name="T58" fmla="*/ 7 w 36"/>
                    <a:gd name="T59" fmla="*/ 1 h 30"/>
                    <a:gd name="T60" fmla="*/ 13 w 36"/>
                    <a:gd name="T61" fmla="*/ 0 h 30"/>
                    <a:gd name="T62" fmla="*/ 13 w 36"/>
                    <a:gd name="T63" fmla="*/ 0 h 30"/>
                    <a:gd name="T64" fmla="*/ 13 w 36"/>
                    <a:gd name="T65" fmla="*/ 0 h 30"/>
                    <a:gd name="T66" fmla="*/ 13 w 36"/>
                    <a:gd name="T67" fmla="*/ 0 h 30"/>
                    <a:gd name="T68" fmla="*/ 13 w 36"/>
                    <a:gd name="T69"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6" h="30">
                      <a:moveTo>
                        <a:pt x="17" y="30"/>
                      </a:moveTo>
                      <a:cubicBezTo>
                        <a:pt x="17" y="30"/>
                        <a:pt x="17" y="30"/>
                        <a:pt x="17" y="30"/>
                      </a:cubicBezTo>
                      <a:cubicBezTo>
                        <a:pt x="17" y="30"/>
                        <a:pt x="17" y="30"/>
                        <a:pt x="17" y="30"/>
                      </a:cubicBezTo>
                      <a:cubicBezTo>
                        <a:pt x="17" y="30"/>
                        <a:pt x="17" y="30"/>
                        <a:pt x="17" y="30"/>
                      </a:cubicBezTo>
                      <a:moveTo>
                        <a:pt x="16" y="30"/>
                      </a:moveTo>
                      <a:cubicBezTo>
                        <a:pt x="16" y="30"/>
                        <a:pt x="16" y="30"/>
                        <a:pt x="16" y="30"/>
                      </a:cubicBezTo>
                      <a:cubicBezTo>
                        <a:pt x="16" y="30"/>
                        <a:pt x="16" y="30"/>
                        <a:pt x="16" y="30"/>
                      </a:cubicBezTo>
                      <a:moveTo>
                        <a:pt x="35" y="15"/>
                      </a:moveTo>
                      <a:cubicBezTo>
                        <a:pt x="32" y="24"/>
                        <a:pt x="29" y="30"/>
                        <a:pt x="17" y="30"/>
                      </a:cubicBezTo>
                      <a:cubicBezTo>
                        <a:pt x="29" y="30"/>
                        <a:pt x="32" y="24"/>
                        <a:pt x="35" y="15"/>
                      </a:cubicBezTo>
                      <a:moveTo>
                        <a:pt x="35" y="14"/>
                      </a:moveTo>
                      <a:cubicBezTo>
                        <a:pt x="35" y="14"/>
                        <a:pt x="35" y="14"/>
                        <a:pt x="35" y="15"/>
                      </a:cubicBezTo>
                      <a:cubicBezTo>
                        <a:pt x="35" y="14"/>
                        <a:pt x="35" y="14"/>
                        <a:pt x="35" y="14"/>
                      </a:cubicBezTo>
                      <a:moveTo>
                        <a:pt x="14" y="0"/>
                      </a:moveTo>
                      <a:cubicBezTo>
                        <a:pt x="14" y="0"/>
                        <a:pt x="14" y="0"/>
                        <a:pt x="14" y="0"/>
                      </a:cubicBezTo>
                      <a:cubicBezTo>
                        <a:pt x="15" y="1"/>
                        <a:pt x="17" y="1"/>
                        <a:pt x="18" y="1"/>
                      </a:cubicBezTo>
                      <a:cubicBezTo>
                        <a:pt x="18" y="1"/>
                        <a:pt x="18" y="1"/>
                        <a:pt x="18" y="1"/>
                      </a:cubicBezTo>
                      <a:cubicBezTo>
                        <a:pt x="24" y="1"/>
                        <a:pt x="31" y="2"/>
                        <a:pt x="34" y="6"/>
                      </a:cubicBezTo>
                      <a:cubicBezTo>
                        <a:pt x="35" y="8"/>
                        <a:pt x="36" y="9"/>
                        <a:pt x="36" y="11"/>
                      </a:cubicBezTo>
                      <a:cubicBezTo>
                        <a:pt x="36" y="9"/>
                        <a:pt x="35" y="8"/>
                        <a:pt x="34" y="6"/>
                      </a:cubicBezTo>
                      <a:cubicBezTo>
                        <a:pt x="31" y="2"/>
                        <a:pt x="24" y="1"/>
                        <a:pt x="18" y="1"/>
                      </a:cubicBezTo>
                      <a:cubicBezTo>
                        <a:pt x="18" y="1"/>
                        <a:pt x="18" y="1"/>
                        <a:pt x="18" y="1"/>
                      </a:cubicBezTo>
                      <a:cubicBezTo>
                        <a:pt x="17" y="1"/>
                        <a:pt x="15" y="1"/>
                        <a:pt x="14" y="0"/>
                      </a:cubicBezTo>
                      <a:cubicBezTo>
                        <a:pt x="14" y="0"/>
                        <a:pt x="14" y="0"/>
                        <a:pt x="14" y="0"/>
                      </a:cubicBezTo>
                      <a:moveTo>
                        <a:pt x="13" y="0"/>
                      </a:moveTo>
                      <a:cubicBezTo>
                        <a:pt x="10" y="0"/>
                        <a:pt x="8" y="1"/>
                        <a:pt x="7" y="1"/>
                      </a:cubicBezTo>
                      <a:cubicBezTo>
                        <a:pt x="3" y="2"/>
                        <a:pt x="2" y="5"/>
                        <a:pt x="1" y="7"/>
                      </a:cubicBezTo>
                      <a:cubicBezTo>
                        <a:pt x="1" y="9"/>
                        <a:pt x="0" y="11"/>
                        <a:pt x="0" y="13"/>
                      </a:cubicBezTo>
                      <a:cubicBezTo>
                        <a:pt x="0" y="11"/>
                        <a:pt x="1" y="9"/>
                        <a:pt x="1" y="7"/>
                      </a:cubicBezTo>
                      <a:cubicBezTo>
                        <a:pt x="2" y="5"/>
                        <a:pt x="3" y="2"/>
                        <a:pt x="7" y="1"/>
                      </a:cubicBezTo>
                      <a:cubicBezTo>
                        <a:pt x="8" y="1"/>
                        <a:pt x="10" y="0"/>
                        <a:pt x="13" y="0"/>
                      </a:cubicBezTo>
                      <a:moveTo>
                        <a:pt x="13" y="0"/>
                      </a:moveTo>
                      <a:cubicBezTo>
                        <a:pt x="13" y="0"/>
                        <a:pt x="13" y="0"/>
                        <a:pt x="13" y="0"/>
                      </a:cubicBezTo>
                      <a:cubicBezTo>
                        <a:pt x="13" y="0"/>
                        <a:pt x="13" y="0"/>
                        <a:pt x="13" y="0"/>
                      </a:cubicBezTo>
                      <a:cubicBezTo>
                        <a:pt x="13" y="0"/>
                        <a:pt x="13" y="0"/>
                        <a:pt x="13" y="0"/>
                      </a:cubicBezTo>
                    </a:path>
                  </a:pathLst>
                </a:custGeom>
                <a:solidFill>
                  <a:srgbClr val="4B4A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102" name="Freeform 31687">
                  <a:extLst>
                    <a:ext uri="{FF2B5EF4-FFF2-40B4-BE49-F238E27FC236}">
                      <a16:creationId xmlns:a16="http://schemas.microsoft.com/office/drawing/2014/main" id="{BBD500CC-4402-BE7B-C31B-E10346BDC205}"/>
                    </a:ext>
                  </a:extLst>
                </p:cNvPr>
                <p:cNvSpPr>
                  <a:spLocks/>
                </p:cNvSpPr>
                <p:nvPr/>
              </p:nvSpPr>
              <p:spPr bwMode="auto">
                <a:xfrm>
                  <a:off x="512390" y="2216472"/>
                  <a:ext cx="168068" cy="75131"/>
                </a:xfrm>
                <a:custGeom>
                  <a:avLst/>
                  <a:gdLst>
                    <a:gd name="T0" fmla="*/ 11 w 11"/>
                    <a:gd name="T1" fmla="*/ 3 h 7"/>
                    <a:gd name="T2" fmla="*/ 6 w 11"/>
                    <a:gd name="T3" fmla="*/ 7 h 7"/>
                    <a:gd name="T4" fmla="*/ 0 w 11"/>
                    <a:gd name="T5" fmla="*/ 4 h 7"/>
                    <a:gd name="T6" fmla="*/ 5 w 11"/>
                    <a:gd name="T7" fmla="*/ 0 h 7"/>
                    <a:gd name="T8" fmla="*/ 11 w 11"/>
                    <a:gd name="T9" fmla="*/ 3 h 7"/>
                  </a:gdLst>
                  <a:ahLst/>
                  <a:cxnLst>
                    <a:cxn ang="0">
                      <a:pos x="T0" y="T1"/>
                    </a:cxn>
                    <a:cxn ang="0">
                      <a:pos x="T2" y="T3"/>
                    </a:cxn>
                    <a:cxn ang="0">
                      <a:pos x="T4" y="T5"/>
                    </a:cxn>
                    <a:cxn ang="0">
                      <a:pos x="T6" y="T7"/>
                    </a:cxn>
                    <a:cxn ang="0">
                      <a:pos x="T8" y="T9"/>
                    </a:cxn>
                  </a:cxnLst>
                  <a:rect l="0" t="0" r="r" b="b"/>
                  <a:pathLst>
                    <a:path w="11" h="7">
                      <a:moveTo>
                        <a:pt x="11" y="3"/>
                      </a:moveTo>
                      <a:cubicBezTo>
                        <a:pt x="11" y="5"/>
                        <a:pt x="8" y="6"/>
                        <a:pt x="6" y="7"/>
                      </a:cubicBezTo>
                      <a:cubicBezTo>
                        <a:pt x="3" y="7"/>
                        <a:pt x="0" y="6"/>
                        <a:pt x="0" y="4"/>
                      </a:cubicBezTo>
                      <a:cubicBezTo>
                        <a:pt x="0" y="2"/>
                        <a:pt x="2" y="0"/>
                        <a:pt x="5" y="0"/>
                      </a:cubicBezTo>
                      <a:cubicBezTo>
                        <a:pt x="8" y="0"/>
                        <a:pt x="11" y="1"/>
                        <a:pt x="11" y="3"/>
                      </a:cubicBezTo>
                      <a:close/>
                    </a:path>
                  </a:pathLst>
                </a:custGeom>
                <a:solidFill>
                  <a:srgbClr val="FF9D78"/>
                </a:solidFill>
                <a:ln>
                  <a:noFill/>
                </a:ln>
              </p:spPr>
              <p:txBody>
                <a:bodyPr vert="horz" wrap="square" lIns="45720" tIns="22860" rIns="45720" bIns="22860" numCol="1" anchor="t" anchorCtr="0" compatLnSpc="1">
                  <a:prstTxWarp prst="textNoShape">
                    <a:avLst/>
                  </a:prstTxWarp>
                </a:bodyPr>
                <a:lstStyle/>
                <a:p>
                  <a:endParaRPr lang="en-US" sz="900"/>
                </a:p>
              </p:txBody>
            </p:sp>
            <p:grpSp>
              <p:nvGrpSpPr>
                <p:cNvPr id="103" name="Group 102">
                  <a:extLst>
                    <a:ext uri="{FF2B5EF4-FFF2-40B4-BE49-F238E27FC236}">
                      <a16:creationId xmlns:a16="http://schemas.microsoft.com/office/drawing/2014/main" id="{24EBD65B-65BC-9C7E-CF9E-FE72B1FD7589}"/>
                    </a:ext>
                  </a:extLst>
                </p:cNvPr>
                <p:cNvGrpSpPr/>
                <p:nvPr/>
              </p:nvGrpSpPr>
              <p:grpSpPr>
                <a:xfrm>
                  <a:off x="1056893" y="1833312"/>
                  <a:ext cx="194939" cy="292410"/>
                  <a:chOff x="766791" y="7239466"/>
                  <a:chExt cx="549950" cy="824928"/>
                </a:xfrm>
              </p:grpSpPr>
              <p:sp>
                <p:nvSpPr>
                  <p:cNvPr id="113" name="Freeform 31692">
                    <a:extLst>
                      <a:ext uri="{FF2B5EF4-FFF2-40B4-BE49-F238E27FC236}">
                        <a16:creationId xmlns:a16="http://schemas.microsoft.com/office/drawing/2014/main" id="{083F3284-64DD-67A8-BDD7-D651A4F1A349}"/>
                      </a:ext>
                    </a:extLst>
                  </p:cNvPr>
                  <p:cNvSpPr>
                    <a:spLocks/>
                  </p:cNvSpPr>
                  <p:nvPr/>
                </p:nvSpPr>
                <p:spPr bwMode="auto">
                  <a:xfrm>
                    <a:off x="766791" y="7239466"/>
                    <a:ext cx="549950" cy="797437"/>
                  </a:xfrm>
                  <a:custGeom>
                    <a:avLst/>
                    <a:gdLst>
                      <a:gd name="T0" fmla="*/ 1 w 18"/>
                      <a:gd name="T1" fmla="*/ 12 h 25"/>
                      <a:gd name="T2" fmla="*/ 13 w 18"/>
                      <a:gd name="T3" fmla="*/ 2 h 25"/>
                      <a:gd name="T4" fmla="*/ 16 w 18"/>
                      <a:gd name="T5" fmla="*/ 17 h 25"/>
                      <a:gd name="T6" fmla="*/ 6 w 18"/>
                      <a:gd name="T7" fmla="*/ 23 h 25"/>
                      <a:gd name="T8" fmla="*/ 1 w 18"/>
                      <a:gd name="T9" fmla="*/ 12 h 25"/>
                    </a:gdLst>
                    <a:ahLst/>
                    <a:cxnLst>
                      <a:cxn ang="0">
                        <a:pos x="T0" y="T1"/>
                      </a:cxn>
                      <a:cxn ang="0">
                        <a:pos x="T2" y="T3"/>
                      </a:cxn>
                      <a:cxn ang="0">
                        <a:pos x="T4" y="T5"/>
                      </a:cxn>
                      <a:cxn ang="0">
                        <a:pos x="T6" y="T7"/>
                      </a:cxn>
                      <a:cxn ang="0">
                        <a:pos x="T8" y="T9"/>
                      </a:cxn>
                    </a:cxnLst>
                    <a:rect l="0" t="0" r="r" b="b"/>
                    <a:pathLst>
                      <a:path w="18" h="25">
                        <a:moveTo>
                          <a:pt x="1" y="12"/>
                        </a:moveTo>
                        <a:cubicBezTo>
                          <a:pt x="3" y="4"/>
                          <a:pt x="8" y="0"/>
                          <a:pt x="13" y="2"/>
                        </a:cubicBezTo>
                        <a:cubicBezTo>
                          <a:pt x="17" y="3"/>
                          <a:pt x="18" y="10"/>
                          <a:pt x="16" y="17"/>
                        </a:cubicBezTo>
                        <a:cubicBezTo>
                          <a:pt x="14" y="25"/>
                          <a:pt x="11" y="25"/>
                          <a:pt x="6" y="23"/>
                        </a:cubicBezTo>
                        <a:cubicBezTo>
                          <a:pt x="2" y="21"/>
                          <a:pt x="0" y="19"/>
                          <a:pt x="1" y="12"/>
                        </a:cubicBezTo>
                        <a:close/>
                      </a:path>
                    </a:pathLst>
                  </a:custGeom>
                  <a:solidFill>
                    <a:srgbClr val="B96C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114" name="Freeform 31693">
                    <a:extLst>
                      <a:ext uri="{FF2B5EF4-FFF2-40B4-BE49-F238E27FC236}">
                        <a16:creationId xmlns:a16="http://schemas.microsoft.com/office/drawing/2014/main" id="{FA31C028-3806-D1CE-1CD3-7363350F5FF2}"/>
                      </a:ext>
                    </a:extLst>
                  </p:cNvPr>
                  <p:cNvSpPr>
                    <a:spLocks/>
                  </p:cNvSpPr>
                  <p:nvPr/>
                </p:nvSpPr>
                <p:spPr bwMode="auto">
                  <a:xfrm>
                    <a:off x="766791" y="7294463"/>
                    <a:ext cx="549950" cy="769931"/>
                  </a:xfrm>
                  <a:custGeom>
                    <a:avLst/>
                    <a:gdLst>
                      <a:gd name="T0" fmla="*/ 1 w 18"/>
                      <a:gd name="T1" fmla="*/ 12 h 25"/>
                      <a:gd name="T2" fmla="*/ 13 w 18"/>
                      <a:gd name="T3" fmla="*/ 2 h 25"/>
                      <a:gd name="T4" fmla="*/ 16 w 18"/>
                      <a:gd name="T5" fmla="*/ 18 h 25"/>
                      <a:gd name="T6" fmla="*/ 7 w 18"/>
                      <a:gd name="T7" fmla="*/ 23 h 25"/>
                      <a:gd name="T8" fmla="*/ 1 w 18"/>
                      <a:gd name="T9" fmla="*/ 12 h 25"/>
                    </a:gdLst>
                    <a:ahLst/>
                    <a:cxnLst>
                      <a:cxn ang="0">
                        <a:pos x="T0" y="T1"/>
                      </a:cxn>
                      <a:cxn ang="0">
                        <a:pos x="T2" y="T3"/>
                      </a:cxn>
                      <a:cxn ang="0">
                        <a:pos x="T4" y="T5"/>
                      </a:cxn>
                      <a:cxn ang="0">
                        <a:pos x="T6" y="T7"/>
                      </a:cxn>
                      <a:cxn ang="0">
                        <a:pos x="T8" y="T9"/>
                      </a:cxn>
                    </a:cxnLst>
                    <a:rect l="0" t="0" r="r" b="b"/>
                    <a:pathLst>
                      <a:path w="18" h="25">
                        <a:moveTo>
                          <a:pt x="1" y="12"/>
                        </a:moveTo>
                        <a:cubicBezTo>
                          <a:pt x="3" y="5"/>
                          <a:pt x="8" y="0"/>
                          <a:pt x="13" y="2"/>
                        </a:cubicBezTo>
                        <a:cubicBezTo>
                          <a:pt x="17" y="4"/>
                          <a:pt x="18" y="11"/>
                          <a:pt x="16" y="18"/>
                        </a:cubicBezTo>
                        <a:cubicBezTo>
                          <a:pt x="15" y="25"/>
                          <a:pt x="11" y="25"/>
                          <a:pt x="7" y="23"/>
                        </a:cubicBezTo>
                        <a:cubicBezTo>
                          <a:pt x="2" y="22"/>
                          <a:pt x="0" y="20"/>
                          <a:pt x="1" y="12"/>
                        </a:cubicBezTo>
                        <a:close/>
                      </a:path>
                    </a:pathLst>
                  </a:custGeom>
                  <a:solidFill>
                    <a:srgbClr val="FFF8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115" name="Freeform 31697">
                    <a:extLst>
                      <a:ext uri="{FF2B5EF4-FFF2-40B4-BE49-F238E27FC236}">
                        <a16:creationId xmlns:a16="http://schemas.microsoft.com/office/drawing/2014/main" id="{2BDF25C8-C353-E1BC-5506-0821C0E3A105}"/>
                      </a:ext>
                    </a:extLst>
                  </p:cNvPr>
                  <p:cNvSpPr>
                    <a:spLocks/>
                  </p:cNvSpPr>
                  <p:nvPr/>
                </p:nvSpPr>
                <p:spPr bwMode="auto">
                  <a:xfrm>
                    <a:off x="849274" y="7541949"/>
                    <a:ext cx="357477" cy="439961"/>
                  </a:xfrm>
                  <a:custGeom>
                    <a:avLst/>
                    <a:gdLst>
                      <a:gd name="T0" fmla="*/ 0 w 11"/>
                      <a:gd name="T1" fmla="*/ 7 h 15"/>
                      <a:gd name="T2" fmla="*/ 6 w 11"/>
                      <a:gd name="T3" fmla="*/ 1 h 15"/>
                      <a:gd name="T4" fmla="*/ 11 w 11"/>
                      <a:gd name="T5" fmla="*/ 8 h 15"/>
                      <a:gd name="T6" fmla="*/ 5 w 11"/>
                      <a:gd name="T7" fmla="*/ 14 h 15"/>
                      <a:gd name="T8" fmla="*/ 0 w 11"/>
                      <a:gd name="T9" fmla="*/ 7 h 15"/>
                    </a:gdLst>
                    <a:ahLst/>
                    <a:cxnLst>
                      <a:cxn ang="0">
                        <a:pos x="T0" y="T1"/>
                      </a:cxn>
                      <a:cxn ang="0">
                        <a:pos x="T2" y="T3"/>
                      </a:cxn>
                      <a:cxn ang="0">
                        <a:pos x="T4" y="T5"/>
                      </a:cxn>
                      <a:cxn ang="0">
                        <a:pos x="T6" y="T7"/>
                      </a:cxn>
                      <a:cxn ang="0">
                        <a:pos x="T8" y="T9"/>
                      </a:cxn>
                    </a:cxnLst>
                    <a:rect l="0" t="0" r="r" b="b"/>
                    <a:pathLst>
                      <a:path w="11" h="15">
                        <a:moveTo>
                          <a:pt x="0" y="7"/>
                        </a:moveTo>
                        <a:cubicBezTo>
                          <a:pt x="0" y="3"/>
                          <a:pt x="3" y="0"/>
                          <a:pt x="6" y="1"/>
                        </a:cubicBezTo>
                        <a:cubicBezTo>
                          <a:pt x="9" y="1"/>
                          <a:pt x="11" y="4"/>
                          <a:pt x="11" y="8"/>
                        </a:cubicBezTo>
                        <a:cubicBezTo>
                          <a:pt x="10" y="12"/>
                          <a:pt x="8" y="15"/>
                          <a:pt x="5" y="14"/>
                        </a:cubicBezTo>
                        <a:cubicBezTo>
                          <a:pt x="2" y="14"/>
                          <a:pt x="0" y="11"/>
                          <a:pt x="0" y="7"/>
                        </a:cubicBezTo>
                        <a:close/>
                      </a:path>
                    </a:pathLst>
                  </a:custGeom>
                  <a:solidFill>
                    <a:srgbClr val="83AD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116" name="Freeform 31698">
                    <a:extLst>
                      <a:ext uri="{FF2B5EF4-FFF2-40B4-BE49-F238E27FC236}">
                        <a16:creationId xmlns:a16="http://schemas.microsoft.com/office/drawing/2014/main" id="{C874954A-B595-C5E9-91DA-E8A90ACE75AB}"/>
                      </a:ext>
                    </a:extLst>
                  </p:cNvPr>
                  <p:cNvSpPr>
                    <a:spLocks/>
                  </p:cNvSpPr>
                  <p:nvPr/>
                </p:nvSpPr>
                <p:spPr bwMode="auto">
                  <a:xfrm>
                    <a:off x="959265" y="7596943"/>
                    <a:ext cx="109990" cy="109989"/>
                  </a:xfrm>
                  <a:custGeom>
                    <a:avLst/>
                    <a:gdLst>
                      <a:gd name="T0" fmla="*/ 0 w 4"/>
                      <a:gd name="T1" fmla="*/ 2 h 4"/>
                      <a:gd name="T2" fmla="*/ 2 w 4"/>
                      <a:gd name="T3" fmla="*/ 0 h 4"/>
                      <a:gd name="T4" fmla="*/ 4 w 4"/>
                      <a:gd name="T5" fmla="*/ 2 h 4"/>
                      <a:gd name="T6" fmla="*/ 2 w 4"/>
                      <a:gd name="T7" fmla="*/ 4 h 4"/>
                      <a:gd name="T8" fmla="*/ 0 w 4"/>
                      <a:gd name="T9" fmla="*/ 2 h 4"/>
                    </a:gdLst>
                    <a:ahLst/>
                    <a:cxnLst>
                      <a:cxn ang="0">
                        <a:pos x="T0" y="T1"/>
                      </a:cxn>
                      <a:cxn ang="0">
                        <a:pos x="T2" y="T3"/>
                      </a:cxn>
                      <a:cxn ang="0">
                        <a:pos x="T4" y="T5"/>
                      </a:cxn>
                      <a:cxn ang="0">
                        <a:pos x="T6" y="T7"/>
                      </a:cxn>
                      <a:cxn ang="0">
                        <a:pos x="T8" y="T9"/>
                      </a:cxn>
                    </a:cxnLst>
                    <a:rect l="0" t="0" r="r" b="b"/>
                    <a:pathLst>
                      <a:path w="4" h="4">
                        <a:moveTo>
                          <a:pt x="0" y="2"/>
                        </a:moveTo>
                        <a:cubicBezTo>
                          <a:pt x="0" y="1"/>
                          <a:pt x="1" y="0"/>
                          <a:pt x="2" y="0"/>
                        </a:cubicBezTo>
                        <a:cubicBezTo>
                          <a:pt x="3" y="0"/>
                          <a:pt x="4" y="1"/>
                          <a:pt x="4" y="2"/>
                        </a:cubicBezTo>
                        <a:cubicBezTo>
                          <a:pt x="4" y="4"/>
                          <a:pt x="3" y="4"/>
                          <a:pt x="2" y="4"/>
                        </a:cubicBezTo>
                        <a:cubicBezTo>
                          <a:pt x="1" y="4"/>
                          <a:pt x="0" y="3"/>
                          <a:pt x="0" y="2"/>
                        </a:cubicBezTo>
                        <a:close/>
                      </a:path>
                    </a:pathLst>
                  </a:custGeom>
                  <a:solidFill>
                    <a:srgbClr val="AFD1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grpSp>
            <p:grpSp>
              <p:nvGrpSpPr>
                <p:cNvPr id="104" name="Group 103">
                  <a:extLst>
                    <a:ext uri="{FF2B5EF4-FFF2-40B4-BE49-F238E27FC236}">
                      <a16:creationId xmlns:a16="http://schemas.microsoft.com/office/drawing/2014/main" id="{15171D68-A753-D944-02FB-AD78374B7E10}"/>
                    </a:ext>
                  </a:extLst>
                </p:cNvPr>
                <p:cNvGrpSpPr/>
                <p:nvPr/>
              </p:nvGrpSpPr>
              <p:grpSpPr>
                <a:xfrm>
                  <a:off x="559092" y="1829781"/>
                  <a:ext cx="221682" cy="282665"/>
                  <a:chOff x="-360617" y="7129477"/>
                  <a:chExt cx="659942" cy="797437"/>
                </a:xfrm>
              </p:grpSpPr>
              <p:sp>
                <p:nvSpPr>
                  <p:cNvPr id="109" name="Freeform 31690">
                    <a:extLst>
                      <a:ext uri="{FF2B5EF4-FFF2-40B4-BE49-F238E27FC236}">
                        <a16:creationId xmlns:a16="http://schemas.microsoft.com/office/drawing/2014/main" id="{B918538C-9214-E34C-69FA-54BFE9141EB3}"/>
                      </a:ext>
                    </a:extLst>
                  </p:cNvPr>
                  <p:cNvSpPr>
                    <a:spLocks/>
                  </p:cNvSpPr>
                  <p:nvPr/>
                </p:nvSpPr>
                <p:spPr bwMode="auto">
                  <a:xfrm>
                    <a:off x="-360617" y="7129477"/>
                    <a:ext cx="632453" cy="769931"/>
                  </a:xfrm>
                  <a:custGeom>
                    <a:avLst/>
                    <a:gdLst>
                      <a:gd name="T0" fmla="*/ 2 w 20"/>
                      <a:gd name="T1" fmla="*/ 17 h 25"/>
                      <a:gd name="T2" fmla="*/ 9 w 20"/>
                      <a:gd name="T3" fmla="*/ 2 h 25"/>
                      <a:gd name="T4" fmla="*/ 19 w 20"/>
                      <a:gd name="T5" fmla="*/ 13 h 25"/>
                      <a:gd name="T6" fmla="*/ 11 w 20"/>
                      <a:gd name="T7" fmla="*/ 24 h 25"/>
                      <a:gd name="T8" fmla="*/ 2 w 20"/>
                      <a:gd name="T9" fmla="*/ 17 h 25"/>
                    </a:gdLst>
                    <a:ahLst/>
                    <a:cxnLst>
                      <a:cxn ang="0">
                        <a:pos x="T0" y="T1"/>
                      </a:cxn>
                      <a:cxn ang="0">
                        <a:pos x="T2" y="T3"/>
                      </a:cxn>
                      <a:cxn ang="0">
                        <a:pos x="T4" y="T5"/>
                      </a:cxn>
                      <a:cxn ang="0">
                        <a:pos x="T6" y="T7"/>
                      </a:cxn>
                      <a:cxn ang="0">
                        <a:pos x="T8" y="T9"/>
                      </a:cxn>
                    </a:cxnLst>
                    <a:rect l="0" t="0" r="r" b="b"/>
                    <a:pathLst>
                      <a:path w="20" h="25">
                        <a:moveTo>
                          <a:pt x="2" y="17"/>
                        </a:moveTo>
                        <a:cubicBezTo>
                          <a:pt x="0" y="10"/>
                          <a:pt x="4" y="3"/>
                          <a:pt x="9" y="2"/>
                        </a:cubicBezTo>
                        <a:cubicBezTo>
                          <a:pt x="14" y="0"/>
                          <a:pt x="18" y="6"/>
                          <a:pt x="19" y="13"/>
                        </a:cubicBezTo>
                        <a:cubicBezTo>
                          <a:pt x="20" y="20"/>
                          <a:pt x="17" y="22"/>
                          <a:pt x="11" y="24"/>
                        </a:cubicBezTo>
                        <a:cubicBezTo>
                          <a:pt x="6" y="25"/>
                          <a:pt x="3" y="25"/>
                          <a:pt x="2" y="17"/>
                        </a:cubicBezTo>
                        <a:close/>
                      </a:path>
                    </a:pathLst>
                  </a:custGeom>
                  <a:solidFill>
                    <a:srgbClr val="B96C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110" name="Freeform 31691">
                    <a:extLst>
                      <a:ext uri="{FF2B5EF4-FFF2-40B4-BE49-F238E27FC236}">
                        <a16:creationId xmlns:a16="http://schemas.microsoft.com/office/drawing/2014/main" id="{9A582D03-3578-3FF3-D2DD-D073FE5169DA}"/>
                      </a:ext>
                    </a:extLst>
                  </p:cNvPr>
                  <p:cNvSpPr>
                    <a:spLocks/>
                  </p:cNvSpPr>
                  <p:nvPr/>
                </p:nvSpPr>
                <p:spPr bwMode="auto">
                  <a:xfrm>
                    <a:off x="-305621" y="7156983"/>
                    <a:ext cx="604946" cy="769931"/>
                  </a:xfrm>
                  <a:custGeom>
                    <a:avLst/>
                    <a:gdLst>
                      <a:gd name="T0" fmla="*/ 1 w 20"/>
                      <a:gd name="T1" fmla="*/ 17 h 25"/>
                      <a:gd name="T2" fmla="*/ 9 w 20"/>
                      <a:gd name="T3" fmla="*/ 2 h 25"/>
                      <a:gd name="T4" fmla="*/ 19 w 20"/>
                      <a:gd name="T5" fmla="*/ 13 h 25"/>
                      <a:gd name="T6" fmla="*/ 11 w 20"/>
                      <a:gd name="T7" fmla="*/ 24 h 25"/>
                      <a:gd name="T8" fmla="*/ 1 w 20"/>
                      <a:gd name="T9" fmla="*/ 17 h 25"/>
                    </a:gdLst>
                    <a:ahLst/>
                    <a:cxnLst>
                      <a:cxn ang="0">
                        <a:pos x="T0" y="T1"/>
                      </a:cxn>
                      <a:cxn ang="0">
                        <a:pos x="T2" y="T3"/>
                      </a:cxn>
                      <a:cxn ang="0">
                        <a:pos x="T4" y="T5"/>
                      </a:cxn>
                      <a:cxn ang="0">
                        <a:pos x="T6" y="T7"/>
                      </a:cxn>
                      <a:cxn ang="0">
                        <a:pos x="T8" y="T9"/>
                      </a:cxn>
                    </a:cxnLst>
                    <a:rect l="0" t="0" r="r" b="b"/>
                    <a:pathLst>
                      <a:path w="20" h="25">
                        <a:moveTo>
                          <a:pt x="1" y="17"/>
                        </a:moveTo>
                        <a:cubicBezTo>
                          <a:pt x="0" y="10"/>
                          <a:pt x="4" y="3"/>
                          <a:pt x="9" y="2"/>
                        </a:cubicBezTo>
                        <a:cubicBezTo>
                          <a:pt x="14" y="0"/>
                          <a:pt x="18" y="6"/>
                          <a:pt x="19" y="13"/>
                        </a:cubicBezTo>
                        <a:cubicBezTo>
                          <a:pt x="20" y="20"/>
                          <a:pt x="17" y="22"/>
                          <a:pt x="11" y="24"/>
                        </a:cubicBezTo>
                        <a:cubicBezTo>
                          <a:pt x="6" y="25"/>
                          <a:pt x="3" y="25"/>
                          <a:pt x="1" y="17"/>
                        </a:cubicBezTo>
                        <a:close/>
                      </a:path>
                    </a:pathLst>
                  </a:custGeom>
                  <a:solidFill>
                    <a:srgbClr val="FFF8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111" name="Freeform 31696">
                    <a:extLst>
                      <a:ext uri="{FF2B5EF4-FFF2-40B4-BE49-F238E27FC236}">
                        <a16:creationId xmlns:a16="http://schemas.microsoft.com/office/drawing/2014/main" id="{43FD7F78-CEFB-50DE-3932-1C0A82FC9E2D}"/>
                      </a:ext>
                    </a:extLst>
                  </p:cNvPr>
                  <p:cNvSpPr>
                    <a:spLocks/>
                  </p:cNvSpPr>
                  <p:nvPr/>
                </p:nvSpPr>
                <p:spPr bwMode="auto">
                  <a:xfrm>
                    <a:off x="-168125" y="7431957"/>
                    <a:ext cx="302482" cy="412472"/>
                  </a:xfrm>
                  <a:custGeom>
                    <a:avLst/>
                    <a:gdLst>
                      <a:gd name="T0" fmla="*/ 0 w 10"/>
                      <a:gd name="T1" fmla="*/ 6 h 13"/>
                      <a:gd name="T2" fmla="*/ 5 w 10"/>
                      <a:gd name="T3" fmla="*/ 0 h 13"/>
                      <a:gd name="T4" fmla="*/ 10 w 10"/>
                      <a:gd name="T5" fmla="*/ 7 h 13"/>
                      <a:gd name="T6" fmla="*/ 5 w 10"/>
                      <a:gd name="T7" fmla="*/ 13 h 13"/>
                      <a:gd name="T8" fmla="*/ 0 w 10"/>
                      <a:gd name="T9" fmla="*/ 6 h 13"/>
                    </a:gdLst>
                    <a:ahLst/>
                    <a:cxnLst>
                      <a:cxn ang="0">
                        <a:pos x="T0" y="T1"/>
                      </a:cxn>
                      <a:cxn ang="0">
                        <a:pos x="T2" y="T3"/>
                      </a:cxn>
                      <a:cxn ang="0">
                        <a:pos x="T4" y="T5"/>
                      </a:cxn>
                      <a:cxn ang="0">
                        <a:pos x="T6" y="T7"/>
                      </a:cxn>
                      <a:cxn ang="0">
                        <a:pos x="T8" y="T9"/>
                      </a:cxn>
                    </a:cxnLst>
                    <a:rect l="0" t="0" r="r" b="b"/>
                    <a:pathLst>
                      <a:path w="10" h="13">
                        <a:moveTo>
                          <a:pt x="0" y="6"/>
                        </a:moveTo>
                        <a:cubicBezTo>
                          <a:pt x="0" y="3"/>
                          <a:pt x="2" y="0"/>
                          <a:pt x="5" y="0"/>
                        </a:cubicBezTo>
                        <a:cubicBezTo>
                          <a:pt x="8" y="0"/>
                          <a:pt x="10" y="3"/>
                          <a:pt x="10" y="7"/>
                        </a:cubicBezTo>
                        <a:cubicBezTo>
                          <a:pt x="10" y="10"/>
                          <a:pt x="7" y="13"/>
                          <a:pt x="5" y="13"/>
                        </a:cubicBezTo>
                        <a:cubicBezTo>
                          <a:pt x="2" y="13"/>
                          <a:pt x="0" y="10"/>
                          <a:pt x="0" y="6"/>
                        </a:cubicBezTo>
                        <a:close/>
                      </a:path>
                    </a:pathLst>
                  </a:custGeom>
                  <a:solidFill>
                    <a:srgbClr val="83AD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112" name="Freeform 31699">
                    <a:extLst>
                      <a:ext uri="{FF2B5EF4-FFF2-40B4-BE49-F238E27FC236}">
                        <a16:creationId xmlns:a16="http://schemas.microsoft.com/office/drawing/2014/main" id="{39751687-F2E5-43EC-9826-B3ADA0E630E5}"/>
                      </a:ext>
                    </a:extLst>
                  </p:cNvPr>
                  <p:cNvSpPr>
                    <a:spLocks/>
                  </p:cNvSpPr>
                  <p:nvPr/>
                </p:nvSpPr>
                <p:spPr bwMode="auto">
                  <a:xfrm>
                    <a:off x="-113130" y="7459447"/>
                    <a:ext cx="137496" cy="137496"/>
                  </a:xfrm>
                  <a:custGeom>
                    <a:avLst/>
                    <a:gdLst>
                      <a:gd name="T0" fmla="*/ 0 w 4"/>
                      <a:gd name="T1" fmla="*/ 2 h 4"/>
                      <a:gd name="T2" fmla="*/ 2 w 4"/>
                      <a:gd name="T3" fmla="*/ 0 h 4"/>
                      <a:gd name="T4" fmla="*/ 4 w 4"/>
                      <a:gd name="T5" fmla="*/ 2 h 4"/>
                      <a:gd name="T6" fmla="*/ 2 w 4"/>
                      <a:gd name="T7" fmla="*/ 4 h 4"/>
                      <a:gd name="T8" fmla="*/ 0 w 4"/>
                      <a:gd name="T9" fmla="*/ 2 h 4"/>
                    </a:gdLst>
                    <a:ahLst/>
                    <a:cxnLst>
                      <a:cxn ang="0">
                        <a:pos x="T0" y="T1"/>
                      </a:cxn>
                      <a:cxn ang="0">
                        <a:pos x="T2" y="T3"/>
                      </a:cxn>
                      <a:cxn ang="0">
                        <a:pos x="T4" y="T5"/>
                      </a:cxn>
                      <a:cxn ang="0">
                        <a:pos x="T6" y="T7"/>
                      </a:cxn>
                      <a:cxn ang="0">
                        <a:pos x="T8" y="T9"/>
                      </a:cxn>
                    </a:cxnLst>
                    <a:rect l="0" t="0" r="r" b="b"/>
                    <a:pathLst>
                      <a:path w="4" h="4">
                        <a:moveTo>
                          <a:pt x="0" y="2"/>
                        </a:moveTo>
                        <a:cubicBezTo>
                          <a:pt x="0" y="1"/>
                          <a:pt x="1" y="0"/>
                          <a:pt x="2" y="0"/>
                        </a:cubicBezTo>
                        <a:cubicBezTo>
                          <a:pt x="3" y="0"/>
                          <a:pt x="4" y="1"/>
                          <a:pt x="4" y="2"/>
                        </a:cubicBezTo>
                        <a:cubicBezTo>
                          <a:pt x="4" y="4"/>
                          <a:pt x="3" y="4"/>
                          <a:pt x="2" y="4"/>
                        </a:cubicBezTo>
                        <a:cubicBezTo>
                          <a:pt x="1" y="4"/>
                          <a:pt x="0" y="3"/>
                          <a:pt x="0" y="2"/>
                        </a:cubicBezTo>
                        <a:close/>
                      </a:path>
                    </a:pathLst>
                  </a:custGeom>
                  <a:solidFill>
                    <a:srgbClr val="AFD1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grpSp>
            <p:sp>
              <p:nvSpPr>
                <p:cNvPr id="105" name="Freeform 31687">
                  <a:extLst>
                    <a:ext uri="{FF2B5EF4-FFF2-40B4-BE49-F238E27FC236}">
                      <a16:creationId xmlns:a16="http://schemas.microsoft.com/office/drawing/2014/main" id="{F9C881FE-C832-298E-766F-BB67DC3D38E6}"/>
                    </a:ext>
                  </a:extLst>
                </p:cNvPr>
                <p:cNvSpPr>
                  <a:spLocks/>
                </p:cNvSpPr>
                <p:nvPr/>
              </p:nvSpPr>
              <p:spPr bwMode="auto">
                <a:xfrm flipH="1">
                  <a:off x="1103702" y="2195323"/>
                  <a:ext cx="200791" cy="64793"/>
                </a:xfrm>
                <a:custGeom>
                  <a:avLst/>
                  <a:gdLst>
                    <a:gd name="T0" fmla="*/ 11 w 11"/>
                    <a:gd name="T1" fmla="*/ 3 h 7"/>
                    <a:gd name="T2" fmla="*/ 6 w 11"/>
                    <a:gd name="T3" fmla="*/ 7 h 7"/>
                    <a:gd name="T4" fmla="*/ 0 w 11"/>
                    <a:gd name="T5" fmla="*/ 4 h 7"/>
                    <a:gd name="T6" fmla="*/ 5 w 11"/>
                    <a:gd name="T7" fmla="*/ 0 h 7"/>
                    <a:gd name="T8" fmla="*/ 11 w 11"/>
                    <a:gd name="T9" fmla="*/ 3 h 7"/>
                  </a:gdLst>
                  <a:ahLst/>
                  <a:cxnLst>
                    <a:cxn ang="0">
                      <a:pos x="T0" y="T1"/>
                    </a:cxn>
                    <a:cxn ang="0">
                      <a:pos x="T2" y="T3"/>
                    </a:cxn>
                    <a:cxn ang="0">
                      <a:pos x="T4" y="T5"/>
                    </a:cxn>
                    <a:cxn ang="0">
                      <a:pos x="T6" y="T7"/>
                    </a:cxn>
                    <a:cxn ang="0">
                      <a:pos x="T8" y="T9"/>
                    </a:cxn>
                  </a:cxnLst>
                  <a:rect l="0" t="0" r="r" b="b"/>
                  <a:pathLst>
                    <a:path w="11" h="7">
                      <a:moveTo>
                        <a:pt x="11" y="3"/>
                      </a:moveTo>
                      <a:cubicBezTo>
                        <a:pt x="11" y="5"/>
                        <a:pt x="8" y="6"/>
                        <a:pt x="6" y="7"/>
                      </a:cubicBezTo>
                      <a:cubicBezTo>
                        <a:pt x="3" y="7"/>
                        <a:pt x="0" y="6"/>
                        <a:pt x="0" y="4"/>
                      </a:cubicBezTo>
                      <a:cubicBezTo>
                        <a:pt x="0" y="2"/>
                        <a:pt x="2" y="0"/>
                        <a:pt x="5" y="0"/>
                      </a:cubicBezTo>
                      <a:cubicBezTo>
                        <a:pt x="8" y="0"/>
                        <a:pt x="11" y="1"/>
                        <a:pt x="11" y="3"/>
                      </a:cubicBezTo>
                      <a:close/>
                    </a:path>
                  </a:pathLst>
                </a:custGeom>
                <a:solidFill>
                  <a:srgbClr val="FF9D78"/>
                </a:solidFill>
                <a:ln>
                  <a:noFill/>
                </a:ln>
              </p:spPr>
              <p:txBody>
                <a:bodyPr vert="horz" wrap="square" lIns="45720" tIns="22860" rIns="45720" bIns="22860" numCol="1" anchor="t" anchorCtr="0" compatLnSpc="1">
                  <a:prstTxWarp prst="textNoShape">
                    <a:avLst/>
                  </a:prstTxWarp>
                </a:bodyPr>
                <a:lstStyle/>
                <a:p>
                  <a:endParaRPr lang="en-US" sz="900"/>
                </a:p>
              </p:txBody>
            </p:sp>
            <p:sp>
              <p:nvSpPr>
                <p:cNvPr id="106" name="Freeform 383">
                  <a:extLst>
                    <a:ext uri="{FF2B5EF4-FFF2-40B4-BE49-F238E27FC236}">
                      <a16:creationId xmlns:a16="http://schemas.microsoft.com/office/drawing/2014/main" id="{5EAC4BAA-960E-E320-E06E-C7F99BB6A842}"/>
                    </a:ext>
                  </a:extLst>
                </p:cNvPr>
                <p:cNvSpPr>
                  <a:spLocks/>
                </p:cNvSpPr>
                <p:nvPr/>
              </p:nvSpPr>
              <p:spPr bwMode="auto">
                <a:xfrm flipH="1">
                  <a:off x="271771" y="1319160"/>
                  <a:ext cx="1364741" cy="710052"/>
                </a:xfrm>
                <a:custGeom>
                  <a:avLst/>
                  <a:gdLst>
                    <a:gd name="connsiteX0" fmla="*/ 649769 w 1364741"/>
                    <a:gd name="connsiteY0" fmla="*/ 0 h 710052"/>
                    <a:gd name="connsiteX1" fmla="*/ 34563 w 1364741"/>
                    <a:gd name="connsiteY1" fmla="*/ 132755 h 710052"/>
                    <a:gd name="connsiteX2" fmla="*/ 0 w 1364741"/>
                    <a:gd name="connsiteY2" fmla="*/ 152901 h 710052"/>
                    <a:gd name="connsiteX3" fmla="*/ 11432 w 1364741"/>
                    <a:gd name="connsiteY3" fmla="*/ 165070 h 710052"/>
                    <a:gd name="connsiteX4" fmla="*/ 71258 w 1364741"/>
                    <a:gd name="connsiteY4" fmla="*/ 212881 h 710052"/>
                    <a:gd name="connsiteX5" fmla="*/ 74150 w 1364741"/>
                    <a:gd name="connsiteY5" fmla="*/ 214518 h 710052"/>
                    <a:gd name="connsiteX6" fmla="*/ 72594 w 1364741"/>
                    <a:gd name="connsiteY6" fmla="*/ 222947 h 710052"/>
                    <a:gd name="connsiteX7" fmla="*/ 122083 w 1364741"/>
                    <a:gd name="connsiteY7" fmla="*/ 688329 h 710052"/>
                    <a:gd name="connsiteX8" fmla="*/ 219463 w 1364741"/>
                    <a:gd name="connsiteY8" fmla="*/ 274678 h 710052"/>
                    <a:gd name="connsiteX9" fmla="*/ 251743 w 1364741"/>
                    <a:gd name="connsiteY9" fmla="*/ 271521 h 710052"/>
                    <a:gd name="connsiteX10" fmla="*/ 268437 w 1364741"/>
                    <a:gd name="connsiteY10" fmla="*/ 267433 h 710052"/>
                    <a:gd name="connsiteX11" fmla="*/ 315785 w 1364741"/>
                    <a:gd name="connsiteY11" fmla="*/ 270728 h 710052"/>
                    <a:gd name="connsiteX12" fmla="*/ 549159 w 1364741"/>
                    <a:gd name="connsiteY12" fmla="*/ 247991 h 710052"/>
                    <a:gd name="connsiteX13" fmla="*/ 599620 w 1364741"/>
                    <a:gd name="connsiteY13" fmla="*/ 233318 h 710052"/>
                    <a:gd name="connsiteX14" fmla="*/ 614726 w 1364741"/>
                    <a:gd name="connsiteY14" fmla="*/ 232121 h 710052"/>
                    <a:gd name="connsiteX15" fmla="*/ 910345 w 1364741"/>
                    <a:gd name="connsiteY15" fmla="*/ 219706 h 710052"/>
                    <a:gd name="connsiteX16" fmla="*/ 1174858 w 1364741"/>
                    <a:gd name="connsiteY16" fmla="*/ 308025 h 710052"/>
                    <a:gd name="connsiteX17" fmla="*/ 1290924 w 1364741"/>
                    <a:gd name="connsiteY17" fmla="*/ 707576 h 710052"/>
                    <a:gd name="connsiteX18" fmla="*/ 1329599 w 1364741"/>
                    <a:gd name="connsiteY18" fmla="*/ 547773 h 710052"/>
                    <a:gd name="connsiteX19" fmla="*/ 1343229 w 1364741"/>
                    <a:gd name="connsiteY19" fmla="*/ 478360 h 710052"/>
                    <a:gd name="connsiteX20" fmla="*/ 1364741 w 1364741"/>
                    <a:gd name="connsiteY20" fmla="*/ 364627 h 710052"/>
                    <a:gd name="connsiteX21" fmla="*/ 1362678 w 1364741"/>
                    <a:gd name="connsiteY21" fmla="*/ 190015 h 710052"/>
                    <a:gd name="connsiteX22" fmla="*/ 1362651 w 1364741"/>
                    <a:gd name="connsiteY22" fmla="*/ 189688 h 710052"/>
                    <a:gd name="connsiteX23" fmla="*/ 1264975 w 1364741"/>
                    <a:gd name="connsiteY23" fmla="*/ 132755 h 710052"/>
                    <a:gd name="connsiteX24" fmla="*/ 649769 w 1364741"/>
                    <a:gd name="connsiteY24" fmla="*/ 0 h 710052"/>
                    <a:gd name="connsiteX0" fmla="*/ 649769 w 1364741"/>
                    <a:gd name="connsiteY0" fmla="*/ 0 h 710052"/>
                    <a:gd name="connsiteX1" fmla="*/ 34563 w 1364741"/>
                    <a:gd name="connsiteY1" fmla="*/ 132755 h 710052"/>
                    <a:gd name="connsiteX2" fmla="*/ 0 w 1364741"/>
                    <a:gd name="connsiteY2" fmla="*/ 152901 h 710052"/>
                    <a:gd name="connsiteX3" fmla="*/ 11432 w 1364741"/>
                    <a:gd name="connsiteY3" fmla="*/ 165070 h 710052"/>
                    <a:gd name="connsiteX4" fmla="*/ 71258 w 1364741"/>
                    <a:gd name="connsiteY4" fmla="*/ 212881 h 710052"/>
                    <a:gd name="connsiteX5" fmla="*/ 74150 w 1364741"/>
                    <a:gd name="connsiteY5" fmla="*/ 214518 h 710052"/>
                    <a:gd name="connsiteX6" fmla="*/ 72594 w 1364741"/>
                    <a:gd name="connsiteY6" fmla="*/ 222947 h 710052"/>
                    <a:gd name="connsiteX7" fmla="*/ 122083 w 1364741"/>
                    <a:gd name="connsiteY7" fmla="*/ 688329 h 710052"/>
                    <a:gd name="connsiteX8" fmla="*/ 219463 w 1364741"/>
                    <a:gd name="connsiteY8" fmla="*/ 274678 h 710052"/>
                    <a:gd name="connsiteX9" fmla="*/ 251743 w 1364741"/>
                    <a:gd name="connsiteY9" fmla="*/ 271521 h 710052"/>
                    <a:gd name="connsiteX10" fmla="*/ 268437 w 1364741"/>
                    <a:gd name="connsiteY10" fmla="*/ 267433 h 710052"/>
                    <a:gd name="connsiteX11" fmla="*/ 315785 w 1364741"/>
                    <a:gd name="connsiteY11" fmla="*/ 270728 h 710052"/>
                    <a:gd name="connsiteX12" fmla="*/ 549159 w 1364741"/>
                    <a:gd name="connsiteY12" fmla="*/ 247991 h 710052"/>
                    <a:gd name="connsiteX13" fmla="*/ 599620 w 1364741"/>
                    <a:gd name="connsiteY13" fmla="*/ 233318 h 710052"/>
                    <a:gd name="connsiteX14" fmla="*/ 614726 w 1364741"/>
                    <a:gd name="connsiteY14" fmla="*/ 232121 h 710052"/>
                    <a:gd name="connsiteX15" fmla="*/ 910345 w 1364741"/>
                    <a:gd name="connsiteY15" fmla="*/ 219706 h 710052"/>
                    <a:gd name="connsiteX16" fmla="*/ 1174858 w 1364741"/>
                    <a:gd name="connsiteY16" fmla="*/ 308025 h 710052"/>
                    <a:gd name="connsiteX17" fmla="*/ 1290924 w 1364741"/>
                    <a:gd name="connsiteY17" fmla="*/ 707576 h 710052"/>
                    <a:gd name="connsiteX18" fmla="*/ 1329599 w 1364741"/>
                    <a:gd name="connsiteY18" fmla="*/ 547773 h 710052"/>
                    <a:gd name="connsiteX19" fmla="*/ 1343229 w 1364741"/>
                    <a:gd name="connsiteY19" fmla="*/ 478360 h 710052"/>
                    <a:gd name="connsiteX20" fmla="*/ 1364741 w 1364741"/>
                    <a:gd name="connsiteY20" fmla="*/ 364627 h 710052"/>
                    <a:gd name="connsiteX21" fmla="*/ 1362678 w 1364741"/>
                    <a:gd name="connsiteY21" fmla="*/ 190015 h 710052"/>
                    <a:gd name="connsiteX22" fmla="*/ 1298256 w 1364741"/>
                    <a:gd name="connsiteY22" fmla="*/ 202567 h 710052"/>
                    <a:gd name="connsiteX23" fmla="*/ 1264975 w 1364741"/>
                    <a:gd name="connsiteY23" fmla="*/ 132755 h 710052"/>
                    <a:gd name="connsiteX24" fmla="*/ 649769 w 1364741"/>
                    <a:gd name="connsiteY24" fmla="*/ 0 h 710052"/>
                    <a:gd name="connsiteX0" fmla="*/ 649769 w 1364741"/>
                    <a:gd name="connsiteY0" fmla="*/ 0 h 710052"/>
                    <a:gd name="connsiteX1" fmla="*/ 34563 w 1364741"/>
                    <a:gd name="connsiteY1" fmla="*/ 132755 h 710052"/>
                    <a:gd name="connsiteX2" fmla="*/ 0 w 1364741"/>
                    <a:gd name="connsiteY2" fmla="*/ 152901 h 710052"/>
                    <a:gd name="connsiteX3" fmla="*/ 11432 w 1364741"/>
                    <a:gd name="connsiteY3" fmla="*/ 165070 h 710052"/>
                    <a:gd name="connsiteX4" fmla="*/ 71258 w 1364741"/>
                    <a:gd name="connsiteY4" fmla="*/ 212881 h 710052"/>
                    <a:gd name="connsiteX5" fmla="*/ 74150 w 1364741"/>
                    <a:gd name="connsiteY5" fmla="*/ 214518 h 710052"/>
                    <a:gd name="connsiteX6" fmla="*/ 72594 w 1364741"/>
                    <a:gd name="connsiteY6" fmla="*/ 222947 h 710052"/>
                    <a:gd name="connsiteX7" fmla="*/ 122083 w 1364741"/>
                    <a:gd name="connsiteY7" fmla="*/ 688329 h 710052"/>
                    <a:gd name="connsiteX8" fmla="*/ 219463 w 1364741"/>
                    <a:gd name="connsiteY8" fmla="*/ 274678 h 710052"/>
                    <a:gd name="connsiteX9" fmla="*/ 251743 w 1364741"/>
                    <a:gd name="connsiteY9" fmla="*/ 271521 h 710052"/>
                    <a:gd name="connsiteX10" fmla="*/ 268437 w 1364741"/>
                    <a:gd name="connsiteY10" fmla="*/ 267433 h 710052"/>
                    <a:gd name="connsiteX11" fmla="*/ 315785 w 1364741"/>
                    <a:gd name="connsiteY11" fmla="*/ 270728 h 710052"/>
                    <a:gd name="connsiteX12" fmla="*/ 549159 w 1364741"/>
                    <a:gd name="connsiteY12" fmla="*/ 247991 h 710052"/>
                    <a:gd name="connsiteX13" fmla="*/ 599620 w 1364741"/>
                    <a:gd name="connsiteY13" fmla="*/ 233318 h 710052"/>
                    <a:gd name="connsiteX14" fmla="*/ 614726 w 1364741"/>
                    <a:gd name="connsiteY14" fmla="*/ 232121 h 710052"/>
                    <a:gd name="connsiteX15" fmla="*/ 910345 w 1364741"/>
                    <a:gd name="connsiteY15" fmla="*/ 219706 h 710052"/>
                    <a:gd name="connsiteX16" fmla="*/ 1174858 w 1364741"/>
                    <a:gd name="connsiteY16" fmla="*/ 308025 h 710052"/>
                    <a:gd name="connsiteX17" fmla="*/ 1290924 w 1364741"/>
                    <a:gd name="connsiteY17" fmla="*/ 707576 h 710052"/>
                    <a:gd name="connsiteX18" fmla="*/ 1329599 w 1364741"/>
                    <a:gd name="connsiteY18" fmla="*/ 547773 h 710052"/>
                    <a:gd name="connsiteX19" fmla="*/ 1343229 w 1364741"/>
                    <a:gd name="connsiteY19" fmla="*/ 478360 h 710052"/>
                    <a:gd name="connsiteX20" fmla="*/ 1364741 w 1364741"/>
                    <a:gd name="connsiteY20" fmla="*/ 364627 h 710052"/>
                    <a:gd name="connsiteX21" fmla="*/ 1298256 w 1364741"/>
                    <a:gd name="connsiteY21" fmla="*/ 202567 h 710052"/>
                    <a:gd name="connsiteX22" fmla="*/ 1264975 w 1364741"/>
                    <a:gd name="connsiteY22" fmla="*/ 132755 h 710052"/>
                    <a:gd name="connsiteX23" fmla="*/ 649769 w 1364741"/>
                    <a:gd name="connsiteY23" fmla="*/ 0 h 710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364741" h="710052">
                      <a:moveTo>
                        <a:pt x="649769" y="0"/>
                      </a:moveTo>
                      <a:cubicBezTo>
                        <a:pt x="421883" y="0"/>
                        <a:pt x="210177" y="48940"/>
                        <a:pt x="34563" y="132755"/>
                      </a:cubicBezTo>
                      <a:lnTo>
                        <a:pt x="0" y="152901"/>
                      </a:lnTo>
                      <a:lnTo>
                        <a:pt x="11432" y="165070"/>
                      </a:lnTo>
                      <a:cubicBezTo>
                        <a:pt x="27936" y="181700"/>
                        <a:pt x="48566" y="198330"/>
                        <a:pt x="71258" y="212881"/>
                      </a:cubicBezTo>
                      <a:lnTo>
                        <a:pt x="74150" y="214518"/>
                      </a:lnTo>
                      <a:lnTo>
                        <a:pt x="72594" y="222947"/>
                      </a:lnTo>
                      <a:cubicBezTo>
                        <a:pt x="50527" y="401941"/>
                        <a:pt x="122083" y="688329"/>
                        <a:pt x="122083" y="688329"/>
                      </a:cubicBezTo>
                      <a:cubicBezTo>
                        <a:pt x="208689" y="553705"/>
                        <a:pt x="219463" y="274678"/>
                        <a:pt x="219463" y="274678"/>
                      </a:cubicBezTo>
                      <a:cubicBezTo>
                        <a:pt x="230272" y="274678"/>
                        <a:pt x="241089" y="273475"/>
                        <a:pt x="251743" y="271521"/>
                      </a:cubicBezTo>
                      <a:lnTo>
                        <a:pt x="268437" y="267433"/>
                      </a:lnTo>
                      <a:lnTo>
                        <a:pt x="315785" y="270728"/>
                      </a:lnTo>
                      <a:cubicBezTo>
                        <a:pt x="393920" y="273716"/>
                        <a:pt x="473086" y="266830"/>
                        <a:pt x="549159" y="247991"/>
                      </a:cubicBezTo>
                      <a:lnTo>
                        <a:pt x="599620" y="233318"/>
                      </a:lnTo>
                      <a:lnTo>
                        <a:pt x="614726" y="232121"/>
                      </a:lnTo>
                      <a:cubicBezTo>
                        <a:pt x="726070" y="223213"/>
                        <a:pt x="840651" y="214525"/>
                        <a:pt x="910345" y="219706"/>
                      </a:cubicBezTo>
                      <a:cubicBezTo>
                        <a:pt x="1049733" y="230067"/>
                        <a:pt x="1109772" y="244475"/>
                        <a:pt x="1174858" y="308025"/>
                      </a:cubicBezTo>
                      <a:cubicBezTo>
                        <a:pt x="1228868" y="519637"/>
                        <a:pt x="1261999" y="683585"/>
                        <a:pt x="1290924" y="707576"/>
                      </a:cubicBezTo>
                      <a:cubicBezTo>
                        <a:pt x="1312618" y="725570"/>
                        <a:pt x="1315578" y="642780"/>
                        <a:pt x="1329599" y="547773"/>
                      </a:cubicBezTo>
                      <a:lnTo>
                        <a:pt x="1343229" y="478360"/>
                      </a:lnTo>
                      <a:lnTo>
                        <a:pt x="1364741" y="364627"/>
                      </a:lnTo>
                      <a:cubicBezTo>
                        <a:pt x="1357246" y="318662"/>
                        <a:pt x="1314884" y="241212"/>
                        <a:pt x="1298256" y="202567"/>
                      </a:cubicBezTo>
                      <a:cubicBezTo>
                        <a:pt x="1265697" y="183589"/>
                        <a:pt x="1297534" y="151733"/>
                        <a:pt x="1264975" y="132755"/>
                      </a:cubicBezTo>
                      <a:cubicBezTo>
                        <a:pt x="1089361" y="48940"/>
                        <a:pt x="877656" y="0"/>
                        <a:pt x="649769" y="0"/>
                      </a:cubicBezTo>
                      <a:close/>
                    </a:path>
                  </a:pathLst>
                </a:custGeom>
                <a:solidFill>
                  <a:srgbClr val="5A4945"/>
                </a:solidFill>
                <a:ln>
                  <a:noFill/>
                </a:ln>
              </p:spPr>
              <p:txBody>
                <a:bodyPr vert="horz" wrap="square" lIns="45720" tIns="22860" rIns="45720" bIns="22860" numCol="1" anchor="t" anchorCtr="0" compatLnSpc="1">
                  <a:prstTxWarp prst="textNoShape">
                    <a:avLst/>
                  </a:prstTxWarp>
                  <a:noAutofit/>
                </a:bodyPr>
                <a:lstStyle/>
                <a:p>
                  <a:endParaRPr lang="en-US" sz="900"/>
                </a:p>
              </p:txBody>
            </p:sp>
            <p:sp>
              <p:nvSpPr>
                <p:cNvPr id="107" name="Freeform 384">
                  <a:extLst>
                    <a:ext uri="{FF2B5EF4-FFF2-40B4-BE49-F238E27FC236}">
                      <a16:creationId xmlns:a16="http://schemas.microsoft.com/office/drawing/2014/main" id="{8BFA2E25-4ACA-41ED-531E-665B5B1958BB}"/>
                    </a:ext>
                  </a:extLst>
                </p:cNvPr>
                <p:cNvSpPr>
                  <a:spLocks/>
                </p:cNvSpPr>
                <p:nvPr/>
              </p:nvSpPr>
              <p:spPr bwMode="auto">
                <a:xfrm rot="967563" flipH="1">
                  <a:off x="334362" y="934202"/>
                  <a:ext cx="1338436" cy="1121848"/>
                </a:xfrm>
                <a:custGeom>
                  <a:avLst/>
                  <a:gdLst>
                    <a:gd name="connsiteX0" fmla="*/ 822876 w 1503164"/>
                    <a:gd name="connsiteY0" fmla="*/ 26563 h 1259919"/>
                    <a:gd name="connsiteX1" fmla="*/ 781368 w 1503164"/>
                    <a:gd name="connsiteY1" fmla="*/ 17194 h 1259919"/>
                    <a:gd name="connsiteX2" fmla="*/ 587700 w 1503164"/>
                    <a:gd name="connsiteY2" fmla="*/ 68776 h 1259919"/>
                    <a:gd name="connsiteX3" fmla="*/ 432765 w 1503164"/>
                    <a:gd name="connsiteY3" fmla="*/ 0 h 1259919"/>
                    <a:gd name="connsiteX4" fmla="*/ 303653 w 1503164"/>
                    <a:gd name="connsiteY4" fmla="*/ 85970 h 1259919"/>
                    <a:gd name="connsiteX5" fmla="*/ 97073 w 1503164"/>
                    <a:gd name="connsiteY5" fmla="*/ 68776 h 1259919"/>
                    <a:gd name="connsiteX6" fmla="*/ 85347 w 1503164"/>
                    <a:gd name="connsiteY6" fmla="*/ 78853 h 1259919"/>
                    <a:gd name="connsiteX7" fmla="*/ 71906 w 1503164"/>
                    <a:gd name="connsiteY7" fmla="*/ 84951 h 1259919"/>
                    <a:gd name="connsiteX8" fmla="*/ 125810 w 1503164"/>
                    <a:gd name="connsiteY8" fmla="*/ 626120 h 1259919"/>
                    <a:gd name="connsiteX9" fmla="*/ 1160588 w 1503164"/>
                    <a:gd name="connsiteY9" fmla="*/ 652798 h 1259919"/>
                    <a:gd name="connsiteX10" fmla="*/ 1361511 w 1503164"/>
                    <a:gd name="connsiteY10" fmla="*/ 1255902 h 1259919"/>
                    <a:gd name="connsiteX11" fmla="*/ 1394728 w 1503164"/>
                    <a:gd name="connsiteY11" fmla="*/ 507067 h 1259919"/>
                    <a:gd name="connsiteX12" fmla="*/ 1376329 w 1503164"/>
                    <a:gd name="connsiteY12" fmla="*/ 489415 h 1259919"/>
                    <a:gd name="connsiteX13" fmla="*/ 1410754 w 1503164"/>
                    <a:gd name="connsiteY13" fmla="*/ 464331 h 1259919"/>
                    <a:gd name="connsiteX14" fmla="*/ 1433916 w 1503164"/>
                    <a:gd name="connsiteY14" fmla="*/ 416251 h 1259919"/>
                    <a:gd name="connsiteX15" fmla="*/ 1341930 w 1503164"/>
                    <a:gd name="connsiteY15" fmla="*/ 441550 h 1259919"/>
                    <a:gd name="connsiteX16" fmla="*/ 1329783 w 1503164"/>
                    <a:gd name="connsiteY16" fmla="*/ 448271 h 1259919"/>
                    <a:gd name="connsiteX17" fmla="*/ 1301709 w 1503164"/>
                    <a:gd name="connsiteY17" fmla="*/ 430929 h 1259919"/>
                    <a:gd name="connsiteX18" fmla="*/ 1313300 w 1503164"/>
                    <a:gd name="connsiteY18" fmla="*/ 417596 h 1259919"/>
                    <a:gd name="connsiteX19" fmla="*/ 1405008 w 1503164"/>
                    <a:gd name="connsiteY19" fmla="*/ 223382 h 1259919"/>
                    <a:gd name="connsiteX20" fmla="*/ 1267870 w 1503164"/>
                    <a:gd name="connsiteY20" fmla="*/ 368243 h 1259919"/>
                    <a:gd name="connsiteX21" fmla="*/ 1259400 w 1503164"/>
                    <a:gd name="connsiteY21" fmla="*/ 384364 h 1259919"/>
                    <a:gd name="connsiteX22" fmla="*/ 1244665 w 1503164"/>
                    <a:gd name="connsiteY22" fmla="*/ 350945 h 1259919"/>
                    <a:gd name="connsiteX23" fmla="*/ 1151293 w 1503164"/>
                    <a:gd name="connsiteY23" fmla="*/ 261915 h 1259919"/>
                    <a:gd name="connsiteX24" fmla="*/ 1145735 w 1503164"/>
                    <a:gd name="connsiteY24" fmla="*/ 259255 h 1259919"/>
                    <a:gd name="connsiteX25" fmla="*/ 1147926 w 1503164"/>
                    <a:gd name="connsiteY25" fmla="*/ 233865 h 1259919"/>
                    <a:gd name="connsiteX26" fmla="*/ 1000859 w 1503164"/>
                    <a:gd name="connsiteY26" fmla="*/ 111761 h 1259919"/>
                    <a:gd name="connsiteX27" fmla="*/ 884658 w 1503164"/>
                    <a:gd name="connsiteY27" fmla="*/ 120358 h 1259919"/>
                    <a:gd name="connsiteX28" fmla="*/ 822876 w 1503164"/>
                    <a:gd name="connsiteY28" fmla="*/ 26563 h 1259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503164" h="1259919">
                      <a:moveTo>
                        <a:pt x="822876" y="26563"/>
                      </a:moveTo>
                      <a:cubicBezTo>
                        <a:pt x="811225" y="22567"/>
                        <a:pt x="797507" y="19343"/>
                        <a:pt x="781368" y="17194"/>
                      </a:cubicBezTo>
                      <a:cubicBezTo>
                        <a:pt x="652256" y="0"/>
                        <a:pt x="587700" y="68776"/>
                        <a:pt x="587700" y="68776"/>
                      </a:cubicBezTo>
                      <a:cubicBezTo>
                        <a:pt x="587700" y="68776"/>
                        <a:pt x="548966" y="0"/>
                        <a:pt x="432765" y="0"/>
                      </a:cubicBezTo>
                      <a:cubicBezTo>
                        <a:pt x="316564" y="8597"/>
                        <a:pt x="303653" y="85970"/>
                        <a:pt x="303653" y="85970"/>
                      </a:cubicBezTo>
                      <a:cubicBezTo>
                        <a:pt x="303653" y="85970"/>
                        <a:pt x="226185" y="0"/>
                        <a:pt x="97073" y="68776"/>
                      </a:cubicBezTo>
                      <a:lnTo>
                        <a:pt x="85347" y="78853"/>
                      </a:lnTo>
                      <a:lnTo>
                        <a:pt x="71906" y="84951"/>
                      </a:lnTo>
                      <a:cubicBezTo>
                        <a:pt x="6890" y="138271"/>
                        <a:pt x="-72200" y="364491"/>
                        <a:pt x="125810" y="626120"/>
                      </a:cubicBezTo>
                      <a:cubicBezTo>
                        <a:pt x="352106" y="925126"/>
                        <a:pt x="1006657" y="608292"/>
                        <a:pt x="1160588" y="652798"/>
                      </a:cubicBezTo>
                      <a:cubicBezTo>
                        <a:pt x="1328566" y="720830"/>
                        <a:pt x="1270497" y="1210122"/>
                        <a:pt x="1361511" y="1255902"/>
                      </a:cubicBezTo>
                      <a:cubicBezTo>
                        <a:pt x="1436602" y="1311676"/>
                        <a:pt x="1619775" y="772788"/>
                        <a:pt x="1394728" y="507067"/>
                      </a:cubicBezTo>
                      <a:lnTo>
                        <a:pt x="1376329" y="489415"/>
                      </a:lnTo>
                      <a:lnTo>
                        <a:pt x="1410754" y="464331"/>
                      </a:lnTo>
                      <a:cubicBezTo>
                        <a:pt x="1430338" y="446930"/>
                        <a:pt x="1440606" y="429718"/>
                        <a:pt x="1433916" y="416251"/>
                      </a:cubicBezTo>
                      <a:cubicBezTo>
                        <a:pt x="1440070" y="394967"/>
                        <a:pt x="1391769" y="415598"/>
                        <a:pt x="1341930" y="441550"/>
                      </a:cubicBezTo>
                      <a:lnTo>
                        <a:pt x="1329783" y="448271"/>
                      </a:lnTo>
                      <a:lnTo>
                        <a:pt x="1301709" y="430929"/>
                      </a:lnTo>
                      <a:lnTo>
                        <a:pt x="1313300" y="417596"/>
                      </a:lnTo>
                      <a:cubicBezTo>
                        <a:pt x="1377458" y="341547"/>
                        <a:pt x="1453846" y="237502"/>
                        <a:pt x="1405008" y="223382"/>
                      </a:cubicBezTo>
                      <a:cubicBezTo>
                        <a:pt x="1365939" y="212086"/>
                        <a:pt x="1312020" y="288752"/>
                        <a:pt x="1267870" y="368243"/>
                      </a:cubicBezTo>
                      <a:lnTo>
                        <a:pt x="1259400" y="384364"/>
                      </a:lnTo>
                      <a:lnTo>
                        <a:pt x="1244665" y="350945"/>
                      </a:lnTo>
                      <a:cubicBezTo>
                        <a:pt x="1221763" y="313958"/>
                        <a:pt x="1189688" y="284754"/>
                        <a:pt x="1151293" y="261915"/>
                      </a:cubicBezTo>
                      <a:lnTo>
                        <a:pt x="1145735" y="259255"/>
                      </a:lnTo>
                      <a:lnTo>
                        <a:pt x="1147926" y="233865"/>
                      </a:lnTo>
                      <a:cubicBezTo>
                        <a:pt x="1138848" y="176238"/>
                        <a:pt x="1088010" y="124656"/>
                        <a:pt x="1000859" y="111761"/>
                      </a:cubicBezTo>
                      <a:cubicBezTo>
                        <a:pt x="936303" y="103164"/>
                        <a:pt x="884658" y="120358"/>
                        <a:pt x="884658" y="120358"/>
                      </a:cubicBezTo>
                      <a:cubicBezTo>
                        <a:pt x="884658" y="120358"/>
                        <a:pt x="904428" y="54537"/>
                        <a:pt x="822876" y="26563"/>
                      </a:cubicBezTo>
                      <a:close/>
                    </a:path>
                  </a:pathLst>
                </a:custGeom>
                <a:solidFill>
                  <a:srgbClr val="705B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en-US"/>
                </a:p>
              </p:txBody>
            </p:sp>
            <p:sp>
              <p:nvSpPr>
                <p:cNvPr id="108" name="Freeform 133">
                  <a:extLst>
                    <a:ext uri="{FF2B5EF4-FFF2-40B4-BE49-F238E27FC236}">
                      <a16:creationId xmlns:a16="http://schemas.microsoft.com/office/drawing/2014/main" id="{B2D1B96E-AF29-B84D-82E0-32B22A763576}"/>
                    </a:ext>
                  </a:extLst>
                </p:cNvPr>
                <p:cNvSpPr>
                  <a:spLocks/>
                </p:cNvSpPr>
                <p:nvPr/>
              </p:nvSpPr>
              <p:spPr bwMode="auto">
                <a:xfrm>
                  <a:off x="793593" y="2188852"/>
                  <a:ext cx="281550" cy="102382"/>
                </a:xfrm>
                <a:custGeom>
                  <a:avLst/>
                  <a:gdLst>
                    <a:gd name="T0" fmla="*/ 23 w 26"/>
                    <a:gd name="T1" fmla="*/ 2 h 9"/>
                    <a:gd name="T2" fmla="*/ 3 w 26"/>
                    <a:gd name="T3" fmla="*/ 2 h 9"/>
                    <a:gd name="T4" fmla="*/ 13 w 26"/>
                    <a:gd name="T5" fmla="*/ 9 h 9"/>
                    <a:gd name="T6" fmla="*/ 23 w 26"/>
                    <a:gd name="T7" fmla="*/ 2 h 9"/>
                  </a:gdLst>
                  <a:ahLst/>
                  <a:cxnLst>
                    <a:cxn ang="0">
                      <a:pos x="T0" y="T1"/>
                    </a:cxn>
                    <a:cxn ang="0">
                      <a:pos x="T2" y="T3"/>
                    </a:cxn>
                    <a:cxn ang="0">
                      <a:pos x="T4" y="T5"/>
                    </a:cxn>
                    <a:cxn ang="0">
                      <a:pos x="T6" y="T7"/>
                    </a:cxn>
                  </a:cxnLst>
                  <a:rect l="0" t="0" r="r" b="b"/>
                  <a:pathLst>
                    <a:path w="26" h="9">
                      <a:moveTo>
                        <a:pt x="23" y="2"/>
                      </a:moveTo>
                      <a:cubicBezTo>
                        <a:pt x="19" y="0"/>
                        <a:pt x="6" y="0"/>
                        <a:pt x="3" y="2"/>
                      </a:cubicBezTo>
                      <a:cubicBezTo>
                        <a:pt x="0" y="3"/>
                        <a:pt x="10" y="9"/>
                        <a:pt x="13" y="9"/>
                      </a:cubicBezTo>
                      <a:cubicBezTo>
                        <a:pt x="16" y="9"/>
                        <a:pt x="26" y="3"/>
                        <a:pt x="23" y="2"/>
                      </a:cubicBezTo>
                    </a:path>
                  </a:pathLst>
                </a:custGeom>
                <a:solidFill>
                  <a:srgbClr val="ED90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grpSp>
          <p:sp>
            <p:nvSpPr>
              <p:cNvPr id="87" name="Freeform 756">
                <a:extLst>
                  <a:ext uri="{FF2B5EF4-FFF2-40B4-BE49-F238E27FC236}">
                    <a16:creationId xmlns:a16="http://schemas.microsoft.com/office/drawing/2014/main" id="{BADAE2EB-FEF8-F847-7D39-25D0D82B0809}"/>
                  </a:ext>
                </a:extLst>
              </p:cNvPr>
              <p:cNvSpPr>
                <a:spLocks noEditPoints="1"/>
              </p:cNvSpPr>
              <p:nvPr/>
            </p:nvSpPr>
            <p:spPr bwMode="auto">
              <a:xfrm>
                <a:off x="2179637" y="3151648"/>
                <a:ext cx="1776954" cy="872115"/>
              </a:xfrm>
              <a:custGeom>
                <a:avLst/>
                <a:gdLst>
                  <a:gd name="T0" fmla="*/ 51 w 62"/>
                  <a:gd name="T1" fmla="*/ 0 h 26"/>
                  <a:gd name="T2" fmla="*/ 61 w 62"/>
                  <a:gd name="T3" fmla="*/ 2 h 26"/>
                  <a:gd name="T4" fmla="*/ 62 w 62"/>
                  <a:gd name="T5" fmla="*/ 3 h 26"/>
                  <a:gd name="T6" fmla="*/ 62 w 62"/>
                  <a:gd name="T7" fmla="*/ 8 h 26"/>
                  <a:gd name="T8" fmla="*/ 61 w 62"/>
                  <a:gd name="T9" fmla="*/ 10 h 26"/>
                  <a:gd name="T10" fmla="*/ 61 w 62"/>
                  <a:gd name="T11" fmla="*/ 11 h 26"/>
                  <a:gd name="T12" fmla="*/ 58 w 62"/>
                  <a:gd name="T13" fmla="*/ 21 h 26"/>
                  <a:gd name="T14" fmla="*/ 53 w 62"/>
                  <a:gd name="T15" fmla="*/ 25 h 26"/>
                  <a:gd name="T16" fmla="*/ 42 w 62"/>
                  <a:gd name="T17" fmla="*/ 25 h 26"/>
                  <a:gd name="T18" fmla="*/ 37 w 62"/>
                  <a:gd name="T19" fmla="*/ 21 h 26"/>
                  <a:gd name="T20" fmla="*/ 34 w 62"/>
                  <a:gd name="T21" fmla="*/ 15 h 26"/>
                  <a:gd name="T22" fmla="*/ 33 w 62"/>
                  <a:gd name="T23" fmla="*/ 7 h 26"/>
                  <a:gd name="T24" fmla="*/ 31 w 62"/>
                  <a:gd name="T25" fmla="*/ 6 h 26"/>
                  <a:gd name="T26" fmla="*/ 29 w 62"/>
                  <a:gd name="T27" fmla="*/ 7 h 26"/>
                  <a:gd name="T28" fmla="*/ 29 w 62"/>
                  <a:gd name="T29" fmla="*/ 9 h 26"/>
                  <a:gd name="T30" fmla="*/ 25 w 62"/>
                  <a:gd name="T31" fmla="*/ 21 h 26"/>
                  <a:gd name="T32" fmla="*/ 19 w 62"/>
                  <a:gd name="T33" fmla="*/ 25 h 26"/>
                  <a:gd name="T34" fmla="*/ 10 w 62"/>
                  <a:gd name="T35" fmla="*/ 26 h 26"/>
                  <a:gd name="T36" fmla="*/ 4 w 62"/>
                  <a:gd name="T37" fmla="*/ 21 h 26"/>
                  <a:gd name="T38" fmla="*/ 1 w 62"/>
                  <a:gd name="T39" fmla="*/ 11 h 26"/>
                  <a:gd name="T40" fmla="*/ 1 w 62"/>
                  <a:gd name="T41" fmla="*/ 9 h 26"/>
                  <a:gd name="T42" fmla="*/ 0 w 62"/>
                  <a:gd name="T43" fmla="*/ 8 h 26"/>
                  <a:gd name="T44" fmla="*/ 0 w 62"/>
                  <a:gd name="T45" fmla="*/ 3 h 26"/>
                  <a:gd name="T46" fmla="*/ 2 w 62"/>
                  <a:gd name="T47" fmla="*/ 1 h 26"/>
                  <a:gd name="T48" fmla="*/ 10 w 62"/>
                  <a:gd name="T49" fmla="*/ 0 h 26"/>
                  <a:gd name="T50" fmla="*/ 24 w 62"/>
                  <a:gd name="T51" fmla="*/ 1 h 26"/>
                  <a:gd name="T52" fmla="*/ 36 w 62"/>
                  <a:gd name="T53" fmla="*/ 1 h 26"/>
                  <a:gd name="T54" fmla="*/ 46 w 62"/>
                  <a:gd name="T55" fmla="*/ 0 h 26"/>
                  <a:gd name="T56" fmla="*/ 51 w 62"/>
                  <a:gd name="T57" fmla="*/ 0 h 26"/>
                  <a:gd name="T58" fmla="*/ 38 w 62"/>
                  <a:gd name="T59" fmla="*/ 4 h 26"/>
                  <a:gd name="T60" fmla="*/ 35 w 62"/>
                  <a:gd name="T61" fmla="*/ 9 h 26"/>
                  <a:gd name="T62" fmla="*/ 38 w 62"/>
                  <a:gd name="T63" fmla="*/ 20 h 26"/>
                  <a:gd name="T64" fmla="*/ 44 w 62"/>
                  <a:gd name="T65" fmla="*/ 23 h 26"/>
                  <a:gd name="T66" fmla="*/ 53 w 62"/>
                  <a:gd name="T67" fmla="*/ 23 h 26"/>
                  <a:gd name="T68" fmla="*/ 56 w 62"/>
                  <a:gd name="T69" fmla="*/ 21 h 26"/>
                  <a:gd name="T70" fmla="*/ 57 w 62"/>
                  <a:gd name="T71" fmla="*/ 6 h 26"/>
                  <a:gd name="T72" fmla="*/ 55 w 62"/>
                  <a:gd name="T73" fmla="*/ 4 h 26"/>
                  <a:gd name="T74" fmla="*/ 49 w 62"/>
                  <a:gd name="T75" fmla="*/ 3 h 26"/>
                  <a:gd name="T76" fmla="*/ 45 w 62"/>
                  <a:gd name="T77" fmla="*/ 2 h 26"/>
                  <a:gd name="T78" fmla="*/ 38 w 62"/>
                  <a:gd name="T79" fmla="*/ 4 h 26"/>
                  <a:gd name="T80" fmla="*/ 20 w 62"/>
                  <a:gd name="T81" fmla="*/ 23 h 26"/>
                  <a:gd name="T82" fmla="*/ 23 w 62"/>
                  <a:gd name="T83" fmla="*/ 21 h 26"/>
                  <a:gd name="T84" fmla="*/ 27 w 62"/>
                  <a:gd name="T85" fmla="*/ 8 h 26"/>
                  <a:gd name="T86" fmla="*/ 24 w 62"/>
                  <a:gd name="T87" fmla="*/ 4 h 26"/>
                  <a:gd name="T88" fmla="*/ 17 w 62"/>
                  <a:gd name="T89" fmla="*/ 2 h 26"/>
                  <a:gd name="T90" fmla="*/ 8 w 62"/>
                  <a:gd name="T91" fmla="*/ 3 h 26"/>
                  <a:gd name="T92" fmla="*/ 6 w 62"/>
                  <a:gd name="T93" fmla="*/ 5 h 26"/>
                  <a:gd name="T94" fmla="*/ 4 w 62"/>
                  <a:gd name="T95" fmla="*/ 8 h 26"/>
                  <a:gd name="T96" fmla="*/ 5 w 62"/>
                  <a:gd name="T97" fmla="*/ 20 h 26"/>
                  <a:gd name="T98" fmla="*/ 11 w 62"/>
                  <a:gd name="T99" fmla="*/ 24 h 26"/>
                  <a:gd name="T100" fmla="*/ 14 w 62"/>
                  <a:gd name="T101" fmla="*/ 24 h 26"/>
                  <a:gd name="T102" fmla="*/ 20 w 62"/>
                  <a:gd name="T103" fmla="*/ 2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2" h="26">
                    <a:moveTo>
                      <a:pt x="51" y="0"/>
                    </a:moveTo>
                    <a:cubicBezTo>
                      <a:pt x="54" y="0"/>
                      <a:pt x="57" y="1"/>
                      <a:pt x="61" y="2"/>
                    </a:cubicBezTo>
                    <a:cubicBezTo>
                      <a:pt x="61" y="2"/>
                      <a:pt x="62" y="2"/>
                      <a:pt x="62" y="3"/>
                    </a:cubicBezTo>
                    <a:cubicBezTo>
                      <a:pt x="62" y="5"/>
                      <a:pt x="62" y="6"/>
                      <a:pt x="62" y="8"/>
                    </a:cubicBezTo>
                    <a:cubicBezTo>
                      <a:pt x="62" y="9"/>
                      <a:pt x="61" y="9"/>
                      <a:pt x="61" y="10"/>
                    </a:cubicBezTo>
                    <a:cubicBezTo>
                      <a:pt x="61" y="10"/>
                      <a:pt x="61" y="10"/>
                      <a:pt x="61" y="11"/>
                    </a:cubicBezTo>
                    <a:cubicBezTo>
                      <a:pt x="60" y="13"/>
                      <a:pt x="59" y="18"/>
                      <a:pt x="58" y="21"/>
                    </a:cubicBezTo>
                    <a:cubicBezTo>
                      <a:pt x="57" y="24"/>
                      <a:pt x="55" y="25"/>
                      <a:pt x="53" y="25"/>
                    </a:cubicBezTo>
                    <a:cubicBezTo>
                      <a:pt x="49" y="26"/>
                      <a:pt x="46" y="26"/>
                      <a:pt x="42" y="25"/>
                    </a:cubicBezTo>
                    <a:cubicBezTo>
                      <a:pt x="40" y="24"/>
                      <a:pt x="38" y="23"/>
                      <a:pt x="37" y="21"/>
                    </a:cubicBezTo>
                    <a:cubicBezTo>
                      <a:pt x="36" y="19"/>
                      <a:pt x="35" y="17"/>
                      <a:pt x="34" y="15"/>
                    </a:cubicBezTo>
                    <a:cubicBezTo>
                      <a:pt x="34" y="13"/>
                      <a:pt x="33" y="9"/>
                      <a:pt x="33" y="7"/>
                    </a:cubicBezTo>
                    <a:cubicBezTo>
                      <a:pt x="32" y="6"/>
                      <a:pt x="32" y="6"/>
                      <a:pt x="31" y="6"/>
                    </a:cubicBezTo>
                    <a:cubicBezTo>
                      <a:pt x="30" y="6"/>
                      <a:pt x="30" y="6"/>
                      <a:pt x="29" y="7"/>
                    </a:cubicBezTo>
                    <a:cubicBezTo>
                      <a:pt x="29" y="7"/>
                      <a:pt x="29" y="8"/>
                      <a:pt x="29" y="9"/>
                    </a:cubicBezTo>
                    <a:cubicBezTo>
                      <a:pt x="28" y="12"/>
                      <a:pt x="27" y="18"/>
                      <a:pt x="25" y="21"/>
                    </a:cubicBezTo>
                    <a:cubicBezTo>
                      <a:pt x="24" y="23"/>
                      <a:pt x="22" y="24"/>
                      <a:pt x="19" y="25"/>
                    </a:cubicBezTo>
                    <a:cubicBezTo>
                      <a:pt x="16" y="26"/>
                      <a:pt x="14" y="26"/>
                      <a:pt x="10" y="26"/>
                    </a:cubicBezTo>
                    <a:cubicBezTo>
                      <a:pt x="7" y="25"/>
                      <a:pt x="5" y="24"/>
                      <a:pt x="4" y="21"/>
                    </a:cubicBezTo>
                    <a:cubicBezTo>
                      <a:pt x="3" y="18"/>
                      <a:pt x="2" y="14"/>
                      <a:pt x="1" y="11"/>
                    </a:cubicBezTo>
                    <a:cubicBezTo>
                      <a:pt x="1" y="10"/>
                      <a:pt x="1" y="10"/>
                      <a:pt x="1" y="9"/>
                    </a:cubicBezTo>
                    <a:cubicBezTo>
                      <a:pt x="0" y="9"/>
                      <a:pt x="0" y="9"/>
                      <a:pt x="0" y="8"/>
                    </a:cubicBezTo>
                    <a:cubicBezTo>
                      <a:pt x="0" y="7"/>
                      <a:pt x="0" y="5"/>
                      <a:pt x="0" y="3"/>
                    </a:cubicBezTo>
                    <a:cubicBezTo>
                      <a:pt x="0" y="2"/>
                      <a:pt x="0" y="2"/>
                      <a:pt x="2" y="1"/>
                    </a:cubicBezTo>
                    <a:cubicBezTo>
                      <a:pt x="5" y="1"/>
                      <a:pt x="7" y="0"/>
                      <a:pt x="10" y="0"/>
                    </a:cubicBezTo>
                    <a:cubicBezTo>
                      <a:pt x="15" y="0"/>
                      <a:pt x="19" y="0"/>
                      <a:pt x="24" y="1"/>
                    </a:cubicBezTo>
                    <a:cubicBezTo>
                      <a:pt x="28" y="1"/>
                      <a:pt x="32" y="2"/>
                      <a:pt x="36" y="1"/>
                    </a:cubicBezTo>
                    <a:cubicBezTo>
                      <a:pt x="40" y="0"/>
                      <a:pt x="42" y="0"/>
                      <a:pt x="46" y="0"/>
                    </a:cubicBezTo>
                    <a:cubicBezTo>
                      <a:pt x="48" y="0"/>
                      <a:pt x="49" y="0"/>
                      <a:pt x="51" y="0"/>
                    </a:cubicBezTo>
                    <a:moveTo>
                      <a:pt x="38" y="4"/>
                    </a:moveTo>
                    <a:cubicBezTo>
                      <a:pt x="35" y="5"/>
                      <a:pt x="35" y="6"/>
                      <a:pt x="35" y="9"/>
                    </a:cubicBezTo>
                    <a:cubicBezTo>
                      <a:pt x="36" y="12"/>
                      <a:pt x="37" y="17"/>
                      <a:pt x="38" y="20"/>
                    </a:cubicBezTo>
                    <a:cubicBezTo>
                      <a:pt x="40" y="22"/>
                      <a:pt x="41" y="23"/>
                      <a:pt x="44" y="23"/>
                    </a:cubicBezTo>
                    <a:cubicBezTo>
                      <a:pt x="47" y="24"/>
                      <a:pt x="49" y="24"/>
                      <a:pt x="53" y="23"/>
                    </a:cubicBezTo>
                    <a:cubicBezTo>
                      <a:pt x="54" y="23"/>
                      <a:pt x="55" y="22"/>
                      <a:pt x="56" y="21"/>
                    </a:cubicBezTo>
                    <a:cubicBezTo>
                      <a:pt x="58" y="17"/>
                      <a:pt x="58" y="10"/>
                      <a:pt x="57" y="6"/>
                    </a:cubicBezTo>
                    <a:cubicBezTo>
                      <a:pt x="57" y="5"/>
                      <a:pt x="56" y="5"/>
                      <a:pt x="55" y="4"/>
                    </a:cubicBezTo>
                    <a:cubicBezTo>
                      <a:pt x="53" y="3"/>
                      <a:pt x="51" y="3"/>
                      <a:pt x="49" y="3"/>
                    </a:cubicBezTo>
                    <a:cubicBezTo>
                      <a:pt x="48" y="2"/>
                      <a:pt x="46" y="2"/>
                      <a:pt x="45" y="2"/>
                    </a:cubicBezTo>
                    <a:cubicBezTo>
                      <a:pt x="42" y="3"/>
                      <a:pt x="41" y="3"/>
                      <a:pt x="38" y="4"/>
                    </a:cubicBezTo>
                    <a:moveTo>
                      <a:pt x="20" y="23"/>
                    </a:moveTo>
                    <a:cubicBezTo>
                      <a:pt x="21" y="23"/>
                      <a:pt x="22" y="22"/>
                      <a:pt x="23" y="21"/>
                    </a:cubicBezTo>
                    <a:cubicBezTo>
                      <a:pt x="25" y="18"/>
                      <a:pt x="26" y="12"/>
                      <a:pt x="27" y="8"/>
                    </a:cubicBezTo>
                    <a:cubicBezTo>
                      <a:pt x="27" y="6"/>
                      <a:pt x="26" y="5"/>
                      <a:pt x="24" y="4"/>
                    </a:cubicBezTo>
                    <a:cubicBezTo>
                      <a:pt x="22" y="3"/>
                      <a:pt x="20" y="3"/>
                      <a:pt x="17" y="2"/>
                    </a:cubicBezTo>
                    <a:cubicBezTo>
                      <a:pt x="14" y="2"/>
                      <a:pt x="12" y="2"/>
                      <a:pt x="8" y="3"/>
                    </a:cubicBezTo>
                    <a:cubicBezTo>
                      <a:pt x="7" y="4"/>
                      <a:pt x="6" y="4"/>
                      <a:pt x="6" y="5"/>
                    </a:cubicBezTo>
                    <a:cubicBezTo>
                      <a:pt x="4" y="5"/>
                      <a:pt x="4" y="7"/>
                      <a:pt x="4" y="8"/>
                    </a:cubicBezTo>
                    <a:cubicBezTo>
                      <a:pt x="4" y="11"/>
                      <a:pt x="4" y="17"/>
                      <a:pt x="5" y="20"/>
                    </a:cubicBezTo>
                    <a:cubicBezTo>
                      <a:pt x="6" y="22"/>
                      <a:pt x="8" y="23"/>
                      <a:pt x="11" y="24"/>
                    </a:cubicBezTo>
                    <a:cubicBezTo>
                      <a:pt x="12" y="24"/>
                      <a:pt x="13" y="24"/>
                      <a:pt x="14" y="24"/>
                    </a:cubicBezTo>
                    <a:cubicBezTo>
                      <a:pt x="16" y="24"/>
                      <a:pt x="17" y="24"/>
                      <a:pt x="20" y="23"/>
                    </a:cubicBezTo>
                  </a:path>
                </a:pathLst>
              </a:custGeom>
              <a:solidFill>
                <a:srgbClr val="1C1C1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grpSp>
      </p:grpSp>
    </p:spTree>
    <p:extLst>
      <p:ext uri="{BB962C8B-B14F-4D97-AF65-F5344CB8AC3E}">
        <p14:creationId xmlns:p14="http://schemas.microsoft.com/office/powerpoint/2010/main" val="2575323398"/>
      </p:ext>
    </p:extLst>
  </p:cSld>
  <p:clrMapOvr>
    <a:masterClrMapping/>
  </p:clrMapOvr>
  <p:transition spd="slow">
    <p:push/>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100000" fill="hold" grpId="0" nodeType="afterEffect">
                                  <p:stCondLst>
                                    <p:cond delay="0"/>
                                  </p:stCondLst>
                                  <p:childTnLst>
                                    <p:set>
                                      <p:cBhvr>
                                        <p:cTn id="6" dur="1" fill="hold">
                                          <p:stCondLst>
                                            <p:cond delay="0"/>
                                          </p:stCondLst>
                                        </p:cTn>
                                        <p:tgtEl>
                                          <p:spTgt spid="17"/>
                                        </p:tgtEl>
                                        <p:attrNameLst>
                                          <p:attrName>style.visibility</p:attrName>
                                        </p:attrNameLst>
                                      </p:cBhvr>
                                      <p:to>
                                        <p:strVal val="visible"/>
                                      </p:to>
                                    </p:set>
                                    <p:anim calcmode="lin" valueType="num">
                                      <p:cBhvr additive="base">
                                        <p:cTn id="7" dur="500" fill="hold"/>
                                        <p:tgtEl>
                                          <p:spTgt spid="17"/>
                                        </p:tgtEl>
                                        <p:attrNameLst>
                                          <p:attrName>ppt_x</p:attrName>
                                        </p:attrNameLst>
                                      </p:cBhvr>
                                      <p:tavLst>
                                        <p:tav tm="0">
                                          <p:val>
                                            <p:strVal val="0-#ppt_w/2"/>
                                          </p:val>
                                        </p:tav>
                                        <p:tav tm="100000">
                                          <p:val>
                                            <p:strVal val="#ppt_x"/>
                                          </p:val>
                                        </p:tav>
                                      </p:tavLst>
                                    </p:anim>
                                    <p:anim calcmode="lin" valueType="num">
                                      <p:cBhvr additive="base">
                                        <p:cTn id="8" dur="500" fill="hold"/>
                                        <p:tgtEl>
                                          <p:spTgt spid="17"/>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2" presetClass="entr" presetSubtype="4" fill="hold" grpId="0" nodeType="afterEffect">
                                  <p:stCondLst>
                                    <p:cond delay="0"/>
                                  </p:stCondLst>
                                  <p:childTnLst>
                                    <p:set>
                                      <p:cBhvr>
                                        <p:cTn id="11" dur="1" fill="hold">
                                          <p:stCondLst>
                                            <p:cond delay="0"/>
                                          </p:stCondLst>
                                        </p:cTn>
                                        <p:tgtEl>
                                          <p:spTgt spid="5"/>
                                        </p:tgtEl>
                                        <p:attrNameLst>
                                          <p:attrName>style.visibility</p:attrName>
                                        </p:attrNameLst>
                                      </p:cBhvr>
                                      <p:to>
                                        <p:strVal val="visible"/>
                                      </p:to>
                                    </p:set>
                                    <p:anim calcmode="lin" valueType="num">
                                      <p:cBhvr additive="base">
                                        <p:cTn id="12" dur="500" fill="hold"/>
                                        <p:tgtEl>
                                          <p:spTgt spid="5"/>
                                        </p:tgtEl>
                                        <p:attrNameLst>
                                          <p:attrName>ppt_x</p:attrName>
                                        </p:attrNameLst>
                                      </p:cBhvr>
                                      <p:tavLst>
                                        <p:tav tm="0">
                                          <p:val>
                                            <p:strVal val="#ppt_x"/>
                                          </p:val>
                                        </p:tav>
                                        <p:tav tm="100000">
                                          <p:val>
                                            <p:strVal val="#ppt_x"/>
                                          </p:val>
                                        </p:tav>
                                      </p:tavLst>
                                    </p:anim>
                                    <p:anim calcmode="lin" valueType="num">
                                      <p:cBhvr additive="base">
                                        <p:cTn id="13" dur="500" fill="hold"/>
                                        <p:tgtEl>
                                          <p:spTgt spid="5"/>
                                        </p:tgtEl>
                                        <p:attrNameLst>
                                          <p:attrName>ppt_y</p:attrName>
                                        </p:attrNameLst>
                                      </p:cBhvr>
                                      <p:tavLst>
                                        <p:tav tm="0">
                                          <p:val>
                                            <p:strVal val="1+#ppt_h/2"/>
                                          </p:val>
                                        </p:tav>
                                        <p:tav tm="100000">
                                          <p:val>
                                            <p:strVal val="#ppt_y"/>
                                          </p:val>
                                        </p:tav>
                                      </p:tavLst>
                                    </p:anim>
                                  </p:childTnLst>
                                </p:cTn>
                              </p:par>
                            </p:childTnLst>
                          </p:cTn>
                        </p:par>
                        <p:par>
                          <p:cTn id="14" fill="hold">
                            <p:stCondLst>
                              <p:cond delay="1000"/>
                            </p:stCondLst>
                            <p:childTnLst>
                              <p:par>
                                <p:cTn id="15" presetID="2" presetClass="entr" presetSubtype="4" fill="hold" grpId="0" nodeType="afterEffect">
                                  <p:stCondLst>
                                    <p:cond delay="0"/>
                                  </p:stCondLst>
                                  <p:childTnLst>
                                    <p:set>
                                      <p:cBhvr>
                                        <p:cTn id="16" dur="1" fill="hold">
                                          <p:stCondLst>
                                            <p:cond delay="0"/>
                                          </p:stCondLst>
                                        </p:cTn>
                                        <p:tgtEl>
                                          <p:spTgt spid="6"/>
                                        </p:tgtEl>
                                        <p:attrNameLst>
                                          <p:attrName>style.visibility</p:attrName>
                                        </p:attrNameLst>
                                      </p:cBhvr>
                                      <p:to>
                                        <p:strVal val="visible"/>
                                      </p:to>
                                    </p:set>
                                    <p:anim calcmode="lin" valueType="num">
                                      <p:cBhvr additive="base">
                                        <p:cTn id="17" dur="500" fill="hold"/>
                                        <p:tgtEl>
                                          <p:spTgt spid="6"/>
                                        </p:tgtEl>
                                        <p:attrNameLst>
                                          <p:attrName>ppt_x</p:attrName>
                                        </p:attrNameLst>
                                      </p:cBhvr>
                                      <p:tavLst>
                                        <p:tav tm="0">
                                          <p:val>
                                            <p:strVal val="#ppt_x"/>
                                          </p:val>
                                        </p:tav>
                                        <p:tav tm="100000">
                                          <p:val>
                                            <p:strVal val="#ppt_x"/>
                                          </p:val>
                                        </p:tav>
                                      </p:tavLst>
                                    </p:anim>
                                    <p:anim calcmode="lin" valueType="num">
                                      <p:cBhvr additive="base">
                                        <p:cTn id="18" dur="500" fill="hold"/>
                                        <p:tgtEl>
                                          <p:spTgt spid="6"/>
                                        </p:tgtEl>
                                        <p:attrNameLst>
                                          <p:attrName>ppt_y</p:attrName>
                                        </p:attrNameLst>
                                      </p:cBhvr>
                                      <p:tavLst>
                                        <p:tav tm="0">
                                          <p:val>
                                            <p:strVal val="1+#ppt_h/2"/>
                                          </p:val>
                                        </p:tav>
                                        <p:tav tm="100000">
                                          <p:val>
                                            <p:strVal val="#ppt_y"/>
                                          </p:val>
                                        </p:tav>
                                      </p:tavLst>
                                    </p:anim>
                                  </p:childTnLst>
                                </p:cTn>
                              </p:par>
                            </p:childTnLst>
                          </p:cTn>
                        </p:par>
                        <p:par>
                          <p:cTn id="19" fill="hold">
                            <p:stCondLst>
                              <p:cond delay="1500"/>
                            </p:stCondLst>
                            <p:childTnLst>
                              <p:par>
                                <p:cTn id="20" presetID="2" presetClass="entr" presetSubtype="4" fill="hold" grpId="0" nodeType="afterEffect">
                                  <p:stCondLst>
                                    <p:cond delay="0"/>
                                  </p:stCondLst>
                                  <p:childTnLst>
                                    <p:set>
                                      <p:cBhvr>
                                        <p:cTn id="21" dur="1" fill="hold">
                                          <p:stCondLst>
                                            <p:cond delay="0"/>
                                          </p:stCondLst>
                                        </p:cTn>
                                        <p:tgtEl>
                                          <p:spTgt spid="7"/>
                                        </p:tgtEl>
                                        <p:attrNameLst>
                                          <p:attrName>style.visibility</p:attrName>
                                        </p:attrNameLst>
                                      </p:cBhvr>
                                      <p:to>
                                        <p:strVal val="visible"/>
                                      </p:to>
                                    </p:set>
                                    <p:anim calcmode="lin" valueType="num">
                                      <p:cBhvr additive="base">
                                        <p:cTn id="22" dur="500" fill="hold"/>
                                        <p:tgtEl>
                                          <p:spTgt spid="7"/>
                                        </p:tgtEl>
                                        <p:attrNameLst>
                                          <p:attrName>ppt_x</p:attrName>
                                        </p:attrNameLst>
                                      </p:cBhvr>
                                      <p:tavLst>
                                        <p:tav tm="0">
                                          <p:val>
                                            <p:strVal val="#ppt_x"/>
                                          </p:val>
                                        </p:tav>
                                        <p:tav tm="100000">
                                          <p:val>
                                            <p:strVal val="#ppt_x"/>
                                          </p:val>
                                        </p:tav>
                                      </p:tavLst>
                                    </p:anim>
                                    <p:anim calcmode="lin" valueType="num">
                                      <p:cBhvr additive="base">
                                        <p:cTn id="23" dur="500" fill="hold"/>
                                        <p:tgtEl>
                                          <p:spTgt spid="7"/>
                                        </p:tgtEl>
                                        <p:attrNameLst>
                                          <p:attrName>ppt_y</p:attrName>
                                        </p:attrNameLst>
                                      </p:cBhvr>
                                      <p:tavLst>
                                        <p:tav tm="0">
                                          <p:val>
                                            <p:strVal val="1+#ppt_h/2"/>
                                          </p:val>
                                        </p:tav>
                                        <p:tav tm="100000">
                                          <p:val>
                                            <p:strVal val="#ppt_y"/>
                                          </p:val>
                                        </p:tav>
                                      </p:tavLst>
                                    </p:anim>
                                  </p:childTnLst>
                                </p:cTn>
                              </p:par>
                            </p:childTnLst>
                          </p:cTn>
                        </p:par>
                        <p:par>
                          <p:cTn id="24" fill="hold">
                            <p:stCondLst>
                              <p:cond delay="2000"/>
                            </p:stCondLst>
                            <p:childTnLst>
                              <p:par>
                                <p:cTn id="25" presetID="2" presetClass="entr" presetSubtype="4" fill="hold" grpId="0" nodeType="afterEffect">
                                  <p:stCondLst>
                                    <p:cond delay="0"/>
                                  </p:stCondLst>
                                  <p:childTnLst>
                                    <p:set>
                                      <p:cBhvr>
                                        <p:cTn id="26" dur="1" fill="hold">
                                          <p:stCondLst>
                                            <p:cond delay="0"/>
                                          </p:stCondLst>
                                        </p:cTn>
                                        <p:tgtEl>
                                          <p:spTgt spid="8"/>
                                        </p:tgtEl>
                                        <p:attrNameLst>
                                          <p:attrName>style.visibility</p:attrName>
                                        </p:attrNameLst>
                                      </p:cBhvr>
                                      <p:to>
                                        <p:strVal val="visible"/>
                                      </p:to>
                                    </p:set>
                                    <p:anim calcmode="lin" valueType="num">
                                      <p:cBhvr additive="base">
                                        <p:cTn id="27" dur="500" fill="hold"/>
                                        <p:tgtEl>
                                          <p:spTgt spid="8"/>
                                        </p:tgtEl>
                                        <p:attrNameLst>
                                          <p:attrName>ppt_x</p:attrName>
                                        </p:attrNameLst>
                                      </p:cBhvr>
                                      <p:tavLst>
                                        <p:tav tm="0">
                                          <p:val>
                                            <p:strVal val="#ppt_x"/>
                                          </p:val>
                                        </p:tav>
                                        <p:tav tm="100000">
                                          <p:val>
                                            <p:strVal val="#ppt_x"/>
                                          </p:val>
                                        </p:tav>
                                      </p:tavLst>
                                    </p:anim>
                                    <p:anim calcmode="lin" valueType="num">
                                      <p:cBhvr additive="base">
                                        <p:cTn id="28" dur="500" fill="hold"/>
                                        <p:tgtEl>
                                          <p:spTgt spid="8"/>
                                        </p:tgtEl>
                                        <p:attrNameLst>
                                          <p:attrName>ppt_y</p:attrName>
                                        </p:attrNameLst>
                                      </p:cBhvr>
                                      <p:tavLst>
                                        <p:tav tm="0">
                                          <p:val>
                                            <p:strVal val="1+#ppt_h/2"/>
                                          </p:val>
                                        </p:tav>
                                        <p:tav tm="100000">
                                          <p:val>
                                            <p:strVal val="#ppt_y"/>
                                          </p:val>
                                        </p:tav>
                                      </p:tavLst>
                                    </p:anim>
                                  </p:childTnLst>
                                </p:cTn>
                              </p:par>
                              <p:par>
                                <p:cTn id="29" presetID="2" presetClass="entr" presetSubtype="8" decel="100000" fill="hold" grpId="0" nodeType="withEffect">
                                  <p:stCondLst>
                                    <p:cond delay="500"/>
                                  </p:stCondLst>
                                  <p:childTnLst>
                                    <p:set>
                                      <p:cBhvr>
                                        <p:cTn id="30" dur="1" fill="hold">
                                          <p:stCondLst>
                                            <p:cond delay="0"/>
                                          </p:stCondLst>
                                        </p:cTn>
                                        <p:tgtEl>
                                          <p:spTgt spid="12"/>
                                        </p:tgtEl>
                                        <p:attrNameLst>
                                          <p:attrName>style.visibility</p:attrName>
                                        </p:attrNameLst>
                                      </p:cBhvr>
                                      <p:to>
                                        <p:strVal val="visible"/>
                                      </p:to>
                                    </p:set>
                                    <p:anim calcmode="lin" valueType="num">
                                      <p:cBhvr additive="base">
                                        <p:cTn id="31" dur="500" fill="hold"/>
                                        <p:tgtEl>
                                          <p:spTgt spid="12"/>
                                        </p:tgtEl>
                                        <p:attrNameLst>
                                          <p:attrName>ppt_x</p:attrName>
                                        </p:attrNameLst>
                                      </p:cBhvr>
                                      <p:tavLst>
                                        <p:tav tm="0">
                                          <p:val>
                                            <p:strVal val="0-#ppt_w/2"/>
                                          </p:val>
                                        </p:tav>
                                        <p:tav tm="100000">
                                          <p:val>
                                            <p:strVal val="#ppt_x"/>
                                          </p:val>
                                        </p:tav>
                                      </p:tavLst>
                                    </p:anim>
                                    <p:anim calcmode="lin" valueType="num">
                                      <p:cBhvr additive="base">
                                        <p:cTn id="32" dur="500" fill="hold"/>
                                        <p:tgtEl>
                                          <p:spTgt spid="12"/>
                                        </p:tgtEl>
                                        <p:attrNameLst>
                                          <p:attrName>ppt_y</p:attrName>
                                        </p:attrNameLst>
                                      </p:cBhvr>
                                      <p:tavLst>
                                        <p:tav tm="0">
                                          <p:val>
                                            <p:strVal val="#ppt_y"/>
                                          </p:val>
                                        </p:tav>
                                        <p:tav tm="100000">
                                          <p:val>
                                            <p:strVal val="#ppt_y"/>
                                          </p:val>
                                        </p:tav>
                                      </p:tavLst>
                                    </p:anim>
                                  </p:childTnLst>
                                </p:cTn>
                              </p:par>
                            </p:childTnLst>
                          </p:cTn>
                        </p:par>
                        <p:par>
                          <p:cTn id="33" fill="hold">
                            <p:stCondLst>
                              <p:cond delay="3000"/>
                            </p:stCondLst>
                            <p:childTnLst>
                              <p:par>
                                <p:cTn id="34" presetID="2" presetClass="entr" presetSubtype="4" fill="hold" grpId="0" nodeType="afterEffect">
                                  <p:stCondLst>
                                    <p:cond delay="0"/>
                                  </p:stCondLst>
                                  <p:childTnLst>
                                    <p:set>
                                      <p:cBhvr>
                                        <p:cTn id="35" dur="1" fill="hold">
                                          <p:stCondLst>
                                            <p:cond delay="0"/>
                                          </p:stCondLst>
                                        </p:cTn>
                                        <p:tgtEl>
                                          <p:spTgt spid="3"/>
                                        </p:tgtEl>
                                        <p:attrNameLst>
                                          <p:attrName>style.visibility</p:attrName>
                                        </p:attrNameLst>
                                      </p:cBhvr>
                                      <p:to>
                                        <p:strVal val="visible"/>
                                      </p:to>
                                    </p:set>
                                    <p:anim calcmode="lin" valueType="num">
                                      <p:cBhvr additive="base">
                                        <p:cTn id="36" dur="500" fill="hold"/>
                                        <p:tgtEl>
                                          <p:spTgt spid="3"/>
                                        </p:tgtEl>
                                        <p:attrNameLst>
                                          <p:attrName>ppt_x</p:attrName>
                                        </p:attrNameLst>
                                      </p:cBhvr>
                                      <p:tavLst>
                                        <p:tav tm="0">
                                          <p:val>
                                            <p:strVal val="#ppt_x"/>
                                          </p:val>
                                        </p:tav>
                                        <p:tav tm="100000">
                                          <p:val>
                                            <p:strVal val="#ppt_x"/>
                                          </p:val>
                                        </p:tav>
                                      </p:tavLst>
                                    </p:anim>
                                    <p:anim calcmode="lin" valueType="num">
                                      <p:cBhvr additive="base">
                                        <p:cTn id="37" dur="500" fill="hold"/>
                                        <p:tgtEl>
                                          <p:spTgt spid="3"/>
                                        </p:tgtEl>
                                        <p:attrNameLst>
                                          <p:attrName>ppt_y</p:attrName>
                                        </p:attrNameLst>
                                      </p:cBhvr>
                                      <p:tavLst>
                                        <p:tav tm="0">
                                          <p:val>
                                            <p:strVal val="1+#ppt_h/2"/>
                                          </p:val>
                                        </p:tav>
                                        <p:tav tm="100000">
                                          <p:val>
                                            <p:strVal val="#ppt_y"/>
                                          </p:val>
                                        </p:tav>
                                      </p:tavLst>
                                    </p:anim>
                                  </p:childTnLst>
                                </p:cTn>
                              </p:par>
                            </p:childTnLst>
                          </p:cTn>
                        </p:par>
                        <p:par>
                          <p:cTn id="38" fill="hold">
                            <p:stCondLst>
                              <p:cond delay="3500"/>
                            </p:stCondLst>
                            <p:childTnLst>
                              <p:par>
                                <p:cTn id="39" presetID="2" presetClass="entr" presetSubtype="2" fill="hold" nodeType="afterEffect">
                                  <p:stCondLst>
                                    <p:cond delay="0"/>
                                  </p:stCondLst>
                                  <p:childTnLst>
                                    <p:set>
                                      <p:cBhvr>
                                        <p:cTn id="40" dur="1" fill="hold">
                                          <p:stCondLst>
                                            <p:cond delay="0"/>
                                          </p:stCondLst>
                                        </p:cTn>
                                        <p:tgtEl>
                                          <p:spTgt spid="68"/>
                                        </p:tgtEl>
                                        <p:attrNameLst>
                                          <p:attrName>style.visibility</p:attrName>
                                        </p:attrNameLst>
                                      </p:cBhvr>
                                      <p:to>
                                        <p:strVal val="visible"/>
                                      </p:to>
                                    </p:set>
                                    <p:anim calcmode="lin" valueType="num">
                                      <p:cBhvr additive="base">
                                        <p:cTn id="41" dur="500" fill="hold"/>
                                        <p:tgtEl>
                                          <p:spTgt spid="68"/>
                                        </p:tgtEl>
                                        <p:attrNameLst>
                                          <p:attrName>ppt_x</p:attrName>
                                        </p:attrNameLst>
                                      </p:cBhvr>
                                      <p:tavLst>
                                        <p:tav tm="0">
                                          <p:val>
                                            <p:strVal val="1+#ppt_w/2"/>
                                          </p:val>
                                        </p:tav>
                                        <p:tav tm="100000">
                                          <p:val>
                                            <p:strVal val="#ppt_x"/>
                                          </p:val>
                                        </p:tav>
                                      </p:tavLst>
                                    </p:anim>
                                    <p:anim calcmode="lin" valueType="num">
                                      <p:cBhvr additive="base">
                                        <p:cTn id="42" dur="500" fill="hold"/>
                                        <p:tgtEl>
                                          <p:spTgt spid="6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p:bldP spid="5" grpId="0"/>
      <p:bldP spid="6" grpId="0"/>
      <p:bldP spid="7" grpId="0"/>
      <p:bldP spid="8" grpId="0"/>
      <p:bldP spid="12" grpId="0" animBg="1"/>
      <p:bldP spid="3" grpId="0"/>
    </p:bldLst>
  </p:timing>
</p:sld>
</file>

<file path=ppt/slides/slide97.xml><?xml version="1.0" encoding="utf-8"?>
<p:sld xmlns:a="http://schemas.openxmlformats.org/drawingml/2006/main" xmlns:r="http://schemas.openxmlformats.org/officeDocument/2006/relationships" xmlns:p="http://schemas.openxmlformats.org/presentationml/2006/main" showMasterSp="0">
  <p:cSld>
    <p:spTree>
      <p:nvGrpSpPr>
        <p:cNvPr id="1" name="">
          <a:extLst>
            <a:ext uri="{FF2B5EF4-FFF2-40B4-BE49-F238E27FC236}">
              <a16:creationId xmlns:a16="http://schemas.microsoft.com/office/drawing/2014/main" id="{301F7A65-F352-D70F-38A0-87A8AE3D72CF}"/>
            </a:ext>
          </a:extLst>
        </p:cNvPr>
        <p:cNvGrpSpPr/>
        <p:nvPr/>
      </p:nvGrpSpPr>
      <p:grpSpPr>
        <a:xfrm>
          <a:off x="0" y="0"/>
          <a:ext cx="0" cy="0"/>
          <a:chOff x="0" y="0"/>
          <a:chExt cx="0" cy="0"/>
        </a:xfrm>
      </p:grpSpPr>
      <p:sp>
        <p:nvSpPr>
          <p:cNvPr id="17" name="Text Placeholder 4">
            <a:extLst>
              <a:ext uri="{FF2B5EF4-FFF2-40B4-BE49-F238E27FC236}">
                <a16:creationId xmlns:a16="http://schemas.microsoft.com/office/drawing/2014/main" id="{451DD9A8-49AB-5C5B-BD9A-1DE6AE5ABFC8}"/>
              </a:ext>
            </a:extLst>
          </p:cNvPr>
          <p:cNvSpPr txBox="1">
            <a:spLocks/>
          </p:cNvSpPr>
          <p:nvPr/>
        </p:nvSpPr>
        <p:spPr>
          <a:xfrm>
            <a:off x="1627095" y="470193"/>
            <a:ext cx="8148918" cy="918045"/>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lnSpc>
                <a:spcPct val="114000"/>
              </a:lnSpc>
              <a:buNone/>
              <a:defRPr/>
            </a:pPr>
            <a:r>
              <a:rPr lang="en-IN" sz="2500" dirty="0">
                <a:solidFill>
                  <a:schemeClr val="bg1">
                    <a:lumMod val="50000"/>
                  </a:schemeClr>
                </a:solidFill>
                <a:latin typeface="Bebas Neue" panose="020B0606020202050201" pitchFamily="34" charset="0"/>
                <a:cs typeface="Calibri"/>
              </a:rPr>
              <a:t>Professional Program in Graphic &amp; Web Design</a:t>
            </a:r>
            <a:endParaRPr lang="id-ID" sz="2500" dirty="0">
              <a:solidFill>
                <a:schemeClr val="bg1">
                  <a:lumMod val="50000"/>
                </a:schemeClr>
              </a:solidFill>
              <a:latin typeface="Bebas Neue" panose="020B0606020202050201" pitchFamily="34" charset="0"/>
              <a:cs typeface="Calibri"/>
            </a:endParaRPr>
          </a:p>
        </p:txBody>
      </p:sp>
      <p:sp>
        <p:nvSpPr>
          <p:cNvPr id="6" name="TextBox 5">
            <a:extLst>
              <a:ext uri="{FF2B5EF4-FFF2-40B4-BE49-F238E27FC236}">
                <a16:creationId xmlns:a16="http://schemas.microsoft.com/office/drawing/2014/main" id="{3FA10D3A-A461-54A7-6F80-7D2A78E79012}"/>
              </a:ext>
            </a:extLst>
          </p:cNvPr>
          <p:cNvSpPr txBox="1"/>
          <p:nvPr/>
        </p:nvSpPr>
        <p:spPr>
          <a:xfrm>
            <a:off x="6589059" y="1801906"/>
            <a:ext cx="4764741" cy="4124206"/>
          </a:xfrm>
          <a:prstGeom prst="rect">
            <a:avLst/>
          </a:prstGeom>
          <a:noFill/>
        </p:spPr>
        <p:txBody>
          <a:bodyPr wrap="square" rtlCol="0">
            <a:spAutoFit/>
          </a:bodyPr>
          <a:lstStyle/>
          <a:p>
            <a:pPr>
              <a:spcAft>
                <a:spcPts val="1200"/>
              </a:spcAft>
            </a:pPr>
            <a:r>
              <a:rPr lang="en-US" b="1" dirty="0"/>
              <a:t>LEARNING OBJECTIVE: </a:t>
            </a:r>
          </a:p>
          <a:p>
            <a:r>
              <a:rPr lang="en-IN" dirty="0"/>
              <a:t>The Professional Program in Graphic &amp; Web Design (PPGWD) is an immersive 12-month course designed to provide students with the essential skills and knowledge required to excel in the fields of graphic and web design. This program covers a wide range of topics, from foundational design principles to advanced techniques in digital illustration, web design, and user experience design. The curriculum is structured to promote creativity, technical proficiency, and strategic thinking, ensuring that candidates are well-prepared to meet the demands of the dynamic design industry.</a:t>
            </a:r>
          </a:p>
        </p:txBody>
      </p:sp>
      <p:sp>
        <p:nvSpPr>
          <p:cNvPr id="7" name="Rectangle 6">
            <a:extLst>
              <a:ext uri="{FF2B5EF4-FFF2-40B4-BE49-F238E27FC236}">
                <a16:creationId xmlns:a16="http://schemas.microsoft.com/office/drawing/2014/main" id="{3F8E2715-68EC-2B1A-A0D0-75F5CDE43190}"/>
              </a:ext>
            </a:extLst>
          </p:cNvPr>
          <p:cNvSpPr/>
          <p:nvPr/>
        </p:nvSpPr>
        <p:spPr>
          <a:xfrm>
            <a:off x="-2" y="6707188"/>
            <a:ext cx="12192002" cy="150812"/>
          </a:xfrm>
          <a:prstGeom prst="rect">
            <a:avLst/>
          </a:prstGeom>
          <a:solidFill>
            <a:srgbClr val="666666"/>
          </a:solid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2400" dirty="0">
              <a:latin typeface="Arial"/>
              <a:cs typeface="Arial"/>
            </a:endParaRPr>
          </a:p>
        </p:txBody>
      </p:sp>
      <p:sp>
        <p:nvSpPr>
          <p:cNvPr id="10" name="Rectangle 9">
            <a:extLst>
              <a:ext uri="{FF2B5EF4-FFF2-40B4-BE49-F238E27FC236}">
                <a16:creationId xmlns:a16="http://schemas.microsoft.com/office/drawing/2014/main" id="{E8AFC602-D882-B658-D854-70F780549ABB}"/>
              </a:ext>
            </a:extLst>
          </p:cNvPr>
          <p:cNvSpPr/>
          <p:nvPr/>
        </p:nvSpPr>
        <p:spPr>
          <a:xfrm>
            <a:off x="3197703" y="985695"/>
            <a:ext cx="5029200" cy="45719"/>
          </a:xfrm>
          <a:prstGeom prst="rect">
            <a:avLst/>
          </a:prstGeom>
          <a:gradFill flip="none" rotWithShape="1">
            <a:gsLst>
              <a:gs pos="0">
                <a:schemeClr val="accent1">
                  <a:lumMod val="40000"/>
                  <a:lumOff val="60000"/>
                </a:schemeClr>
              </a:gs>
              <a:gs pos="46000">
                <a:schemeClr val="accent1">
                  <a:lumMod val="95000"/>
                  <a:lumOff val="5000"/>
                </a:schemeClr>
              </a:gs>
              <a:gs pos="100000">
                <a:schemeClr val="accent1">
                  <a:lumMod val="60000"/>
                </a:schemeClr>
              </a:gs>
            </a:gsLst>
            <a:path path="circle">
              <a:fillToRect l="50000" t="130000" r="50000" b="-3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pic>
        <p:nvPicPr>
          <p:cNvPr id="2" name="Picture 1" descr="A logo for a company&#10;&#10;Description automatically generated">
            <a:extLst>
              <a:ext uri="{FF2B5EF4-FFF2-40B4-BE49-F238E27FC236}">
                <a16:creationId xmlns:a16="http://schemas.microsoft.com/office/drawing/2014/main" id="{F9B633E6-E56E-DA26-F4E2-2AAD44DDA03A}"/>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10823317" y="136290"/>
            <a:ext cx="1213200" cy="1213200"/>
          </a:xfrm>
          <a:prstGeom prst="rect">
            <a:avLst/>
          </a:prstGeom>
        </p:spPr>
      </p:pic>
      <p:sp>
        <p:nvSpPr>
          <p:cNvPr id="3" name="Text Placeholder 4">
            <a:extLst>
              <a:ext uri="{FF2B5EF4-FFF2-40B4-BE49-F238E27FC236}">
                <a16:creationId xmlns:a16="http://schemas.microsoft.com/office/drawing/2014/main" id="{F508FAFD-4919-9C2F-A1A7-5779B2952BF8}"/>
              </a:ext>
            </a:extLst>
          </p:cNvPr>
          <p:cNvSpPr txBox="1">
            <a:spLocks/>
          </p:cNvSpPr>
          <p:nvPr/>
        </p:nvSpPr>
        <p:spPr>
          <a:xfrm>
            <a:off x="496421" y="2116313"/>
            <a:ext cx="5074127" cy="2984780"/>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1800" dirty="0"/>
              <a:t>3 Days a week (MWF / TTS)</a:t>
            </a:r>
          </a:p>
          <a:p>
            <a:r>
              <a:rPr lang="en-US" sz="1800" dirty="0"/>
              <a:t>Everyday 2 Hrs. (Theory – 1 Hr. &amp; Practical 1 Hr.)</a:t>
            </a:r>
          </a:p>
          <a:p>
            <a:r>
              <a:rPr lang="en-US" sz="1800" dirty="0"/>
              <a:t>Duration: 12 Months</a:t>
            </a:r>
          </a:p>
        </p:txBody>
      </p:sp>
      <p:grpSp>
        <p:nvGrpSpPr>
          <p:cNvPr id="4" name="Group 3">
            <a:extLst>
              <a:ext uri="{FF2B5EF4-FFF2-40B4-BE49-F238E27FC236}">
                <a16:creationId xmlns:a16="http://schemas.microsoft.com/office/drawing/2014/main" id="{6086C81D-DBE6-F19C-52F5-D4681DD4E320}"/>
              </a:ext>
            </a:extLst>
          </p:cNvPr>
          <p:cNvGrpSpPr/>
          <p:nvPr/>
        </p:nvGrpSpPr>
        <p:grpSpPr>
          <a:xfrm>
            <a:off x="508000" y="3227764"/>
            <a:ext cx="3594100" cy="3479424"/>
            <a:chOff x="884237" y="2261272"/>
            <a:chExt cx="10277111" cy="9949199"/>
          </a:xfrm>
        </p:grpSpPr>
        <p:sp>
          <p:nvSpPr>
            <p:cNvPr id="5" name="Freeform 81598">
              <a:extLst>
                <a:ext uri="{FF2B5EF4-FFF2-40B4-BE49-F238E27FC236}">
                  <a16:creationId xmlns:a16="http://schemas.microsoft.com/office/drawing/2014/main" id="{4813546D-4946-DF33-9FB7-AB2B5C9D075C}"/>
                </a:ext>
              </a:extLst>
            </p:cNvPr>
            <p:cNvSpPr>
              <a:spLocks/>
            </p:cNvSpPr>
            <p:nvPr/>
          </p:nvSpPr>
          <p:spPr bwMode="auto">
            <a:xfrm>
              <a:off x="1719100" y="6258235"/>
              <a:ext cx="6916646" cy="4894407"/>
            </a:xfrm>
            <a:custGeom>
              <a:avLst/>
              <a:gdLst>
                <a:gd name="T0" fmla="*/ 6 w 181"/>
                <a:gd name="T1" fmla="*/ 102 h 128"/>
                <a:gd name="T2" fmla="*/ 39 w 181"/>
                <a:gd name="T3" fmla="*/ 43 h 128"/>
                <a:gd name="T4" fmla="*/ 66 w 181"/>
                <a:gd name="T5" fmla="*/ 30 h 128"/>
                <a:gd name="T6" fmla="*/ 109 w 181"/>
                <a:gd name="T7" fmla="*/ 35 h 128"/>
                <a:gd name="T8" fmla="*/ 119 w 181"/>
                <a:gd name="T9" fmla="*/ 16 h 128"/>
                <a:gd name="T10" fmla="*/ 128 w 181"/>
                <a:gd name="T11" fmla="*/ 0 h 128"/>
                <a:gd name="T12" fmla="*/ 153 w 181"/>
                <a:gd name="T13" fmla="*/ 7 h 128"/>
                <a:gd name="T14" fmla="*/ 140 w 181"/>
                <a:gd name="T15" fmla="*/ 49 h 128"/>
                <a:gd name="T16" fmla="*/ 174 w 181"/>
                <a:gd name="T17" fmla="*/ 76 h 128"/>
                <a:gd name="T18" fmla="*/ 181 w 181"/>
                <a:gd name="T19" fmla="*/ 106 h 128"/>
                <a:gd name="T20" fmla="*/ 177 w 181"/>
                <a:gd name="T21" fmla="*/ 128 h 128"/>
                <a:gd name="T22" fmla="*/ 22 w 181"/>
                <a:gd name="T23" fmla="*/ 128 h 128"/>
                <a:gd name="T24" fmla="*/ 6 w 181"/>
                <a:gd name="T25" fmla="*/ 102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1" h="128">
                  <a:moveTo>
                    <a:pt x="6" y="102"/>
                  </a:moveTo>
                  <a:cubicBezTo>
                    <a:pt x="39" y="43"/>
                    <a:pt x="39" y="43"/>
                    <a:pt x="39" y="43"/>
                  </a:cubicBezTo>
                  <a:cubicBezTo>
                    <a:pt x="46" y="36"/>
                    <a:pt x="56" y="31"/>
                    <a:pt x="66" y="30"/>
                  </a:cubicBezTo>
                  <a:cubicBezTo>
                    <a:pt x="80" y="29"/>
                    <a:pt x="95" y="31"/>
                    <a:pt x="109" y="35"/>
                  </a:cubicBezTo>
                  <a:cubicBezTo>
                    <a:pt x="113" y="29"/>
                    <a:pt x="116" y="22"/>
                    <a:pt x="119" y="16"/>
                  </a:cubicBezTo>
                  <a:cubicBezTo>
                    <a:pt x="120" y="14"/>
                    <a:pt x="127" y="0"/>
                    <a:pt x="128" y="0"/>
                  </a:cubicBezTo>
                  <a:cubicBezTo>
                    <a:pt x="136" y="3"/>
                    <a:pt x="145" y="5"/>
                    <a:pt x="153" y="7"/>
                  </a:cubicBezTo>
                  <a:cubicBezTo>
                    <a:pt x="149" y="21"/>
                    <a:pt x="144" y="35"/>
                    <a:pt x="140" y="49"/>
                  </a:cubicBezTo>
                  <a:cubicBezTo>
                    <a:pt x="153" y="56"/>
                    <a:pt x="166" y="63"/>
                    <a:pt x="174" y="76"/>
                  </a:cubicBezTo>
                  <a:cubicBezTo>
                    <a:pt x="179" y="85"/>
                    <a:pt x="181" y="95"/>
                    <a:pt x="181" y="106"/>
                  </a:cubicBezTo>
                  <a:cubicBezTo>
                    <a:pt x="180" y="113"/>
                    <a:pt x="179" y="121"/>
                    <a:pt x="177" y="128"/>
                  </a:cubicBezTo>
                  <a:cubicBezTo>
                    <a:pt x="22" y="128"/>
                    <a:pt x="22" y="128"/>
                    <a:pt x="22" y="128"/>
                  </a:cubicBezTo>
                  <a:cubicBezTo>
                    <a:pt x="8" y="128"/>
                    <a:pt x="0" y="114"/>
                    <a:pt x="6" y="102"/>
                  </a:cubicBezTo>
                  <a:close/>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8" name="Group 7">
              <a:extLst>
                <a:ext uri="{FF2B5EF4-FFF2-40B4-BE49-F238E27FC236}">
                  <a16:creationId xmlns:a16="http://schemas.microsoft.com/office/drawing/2014/main" id="{22FFB163-9625-181F-1D86-9B1BE4780BB2}"/>
                </a:ext>
              </a:extLst>
            </p:cNvPr>
            <p:cNvGrpSpPr/>
            <p:nvPr/>
          </p:nvGrpSpPr>
          <p:grpSpPr>
            <a:xfrm>
              <a:off x="884237" y="2261272"/>
              <a:ext cx="3950380" cy="7510702"/>
              <a:chOff x="-3471496" y="6031768"/>
              <a:chExt cx="2787858" cy="5300445"/>
            </a:xfrm>
          </p:grpSpPr>
          <p:grpSp>
            <p:nvGrpSpPr>
              <p:cNvPr id="59" name="Group 58">
                <a:extLst>
                  <a:ext uri="{FF2B5EF4-FFF2-40B4-BE49-F238E27FC236}">
                    <a16:creationId xmlns:a16="http://schemas.microsoft.com/office/drawing/2014/main" id="{C7E31084-9E16-3FE4-767F-2BA7E2269B78}"/>
                  </a:ext>
                </a:extLst>
              </p:cNvPr>
              <p:cNvGrpSpPr/>
              <p:nvPr/>
            </p:nvGrpSpPr>
            <p:grpSpPr>
              <a:xfrm>
                <a:off x="-3471496" y="6031768"/>
                <a:ext cx="2787858" cy="5300445"/>
                <a:chOff x="11964378" y="6046786"/>
                <a:chExt cx="3506538" cy="6666845"/>
              </a:xfrm>
            </p:grpSpPr>
            <p:grpSp>
              <p:nvGrpSpPr>
                <p:cNvPr id="61" name="Group 60">
                  <a:extLst>
                    <a:ext uri="{FF2B5EF4-FFF2-40B4-BE49-F238E27FC236}">
                      <a16:creationId xmlns:a16="http://schemas.microsoft.com/office/drawing/2014/main" id="{908A6241-D2C0-B289-5205-BE7687CEE74B}"/>
                    </a:ext>
                  </a:extLst>
                </p:cNvPr>
                <p:cNvGrpSpPr/>
                <p:nvPr/>
              </p:nvGrpSpPr>
              <p:grpSpPr>
                <a:xfrm>
                  <a:off x="13686031" y="7836986"/>
                  <a:ext cx="1784885" cy="2530780"/>
                  <a:chOff x="13002206" y="10072851"/>
                  <a:chExt cx="1284898" cy="1821851"/>
                </a:xfrm>
              </p:grpSpPr>
              <p:sp>
                <p:nvSpPr>
                  <p:cNvPr id="75" name="Freeform 4248">
                    <a:extLst>
                      <a:ext uri="{FF2B5EF4-FFF2-40B4-BE49-F238E27FC236}">
                        <a16:creationId xmlns:a16="http://schemas.microsoft.com/office/drawing/2014/main" id="{30D268FD-CEBF-ABE3-0B82-FB0054A6103C}"/>
                      </a:ext>
                    </a:extLst>
                  </p:cNvPr>
                  <p:cNvSpPr>
                    <a:spLocks/>
                  </p:cNvSpPr>
                  <p:nvPr/>
                </p:nvSpPr>
                <p:spPr bwMode="auto">
                  <a:xfrm>
                    <a:off x="13098099" y="11281021"/>
                    <a:ext cx="249315" cy="613681"/>
                  </a:xfrm>
                  <a:custGeom>
                    <a:avLst/>
                    <a:gdLst>
                      <a:gd name="T0" fmla="*/ 3 w 15"/>
                      <a:gd name="T1" fmla="*/ 37 h 37"/>
                      <a:gd name="T2" fmla="*/ 3 w 15"/>
                      <a:gd name="T3" fmla="*/ 37 h 37"/>
                      <a:gd name="T4" fmla="*/ 5 w 15"/>
                      <a:gd name="T5" fmla="*/ 35 h 37"/>
                      <a:gd name="T6" fmla="*/ 15 w 15"/>
                      <a:gd name="T7" fmla="*/ 3 h 37"/>
                      <a:gd name="T8" fmla="*/ 14 w 15"/>
                      <a:gd name="T9" fmla="*/ 0 h 37"/>
                      <a:gd name="T10" fmla="*/ 11 w 15"/>
                      <a:gd name="T11" fmla="*/ 1 h 37"/>
                      <a:gd name="T12" fmla="*/ 1 w 15"/>
                      <a:gd name="T13" fmla="*/ 35 h 37"/>
                      <a:gd name="T14" fmla="*/ 3 w 15"/>
                      <a:gd name="T15" fmla="*/ 37 h 3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37">
                        <a:moveTo>
                          <a:pt x="3" y="37"/>
                        </a:moveTo>
                        <a:cubicBezTo>
                          <a:pt x="3" y="37"/>
                          <a:pt x="3" y="37"/>
                          <a:pt x="3" y="37"/>
                        </a:cubicBezTo>
                        <a:cubicBezTo>
                          <a:pt x="4" y="36"/>
                          <a:pt x="5" y="36"/>
                          <a:pt x="5" y="35"/>
                        </a:cubicBezTo>
                        <a:cubicBezTo>
                          <a:pt x="4" y="18"/>
                          <a:pt x="14" y="3"/>
                          <a:pt x="15" y="3"/>
                        </a:cubicBezTo>
                        <a:cubicBezTo>
                          <a:pt x="15" y="2"/>
                          <a:pt x="15" y="1"/>
                          <a:pt x="14" y="0"/>
                        </a:cubicBezTo>
                        <a:cubicBezTo>
                          <a:pt x="13" y="0"/>
                          <a:pt x="12" y="0"/>
                          <a:pt x="11" y="1"/>
                        </a:cubicBezTo>
                        <a:cubicBezTo>
                          <a:pt x="11" y="2"/>
                          <a:pt x="0" y="17"/>
                          <a:pt x="1" y="35"/>
                        </a:cubicBezTo>
                        <a:cubicBezTo>
                          <a:pt x="1" y="36"/>
                          <a:pt x="2" y="37"/>
                          <a:pt x="3" y="37"/>
                        </a:cubicBezTo>
                        <a:close/>
                      </a:path>
                    </a:pathLst>
                  </a:custGeom>
                  <a:solidFill>
                    <a:srgbClr val="4B41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 name="Freeform 4250">
                    <a:extLst>
                      <a:ext uri="{FF2B5EF4-FFF2-40B4-BE49-F238E27FC236}">
                        <a16:creationId xmlns:a16="http://schemas.microsoft.com/office/drawing/2014/main" id="{A892B57F-E2A6-647A-BA6C-D93678DAA08C}"/>
                      </a:ext>
                    </a:extLst>
                  </p:cNvPr>
                  <p:cNvSpPr>
                    <a:spLocks/>
                  </p:cNvSpPr>
                  <p:nvPr/>
                </p:nvSpPr>
                <p:spPr bwMode="auto">
                  <a:xfrm>
                    <a:off x="13002206" y="10072851"/>
                    <a:ext cx="1284898" cy="1534200"/>
                  </a:xfrm>
                  <a:custGeom>
                    <a:avLst/>
                    <a:gdLst>
                      <a:gd name="T0" fmla="*/ 16 w 76"/>
                      <a:gd name="T1" fmla="*/ 77 h 92"/>
                      <a:gd name="T2" fmla="*/ 76 w 76"/>
                      <a:gd name="T3" fmla="*/ 8 h 92"/>
                      <a:gd name="T4" fmla="*/ 68 w 76"/>
                      <a:gd name="T5" fmla="*/ 2 h 92"/>
                      <a:gd name="T6" fmla="*/ 16 w 76"/>
                      <a:gd name="T7" fmla="*/ 77 h 92"/>
                    </a:gdLst>
                    <a:ahLst/>
                    <a:cxnLst>
                      <a:cxn ang="0">
                        <a:pos x="T0" y="T1"/>
                      </a:cxn>
                      <a:cxn ang="0">
                        <a:pos x="T2" y="T3"/>
                      </a:cxn>
                      <a:cxn ang="0">
                        <a:pos x="T4" y="T5"/>
                      </a:cxn>
                      <a:cxn ang="0">
                        <a:pos x="T6" y="T7"/>
                      </a:cxn>
                    </a:cxnLst>
                    <a:rect l="0" t="0" r="r" b="b"/>
                    <a:pathLst>
                      <a:path w="76" h="92">
                        <a:moveTo>
                          <a:pt x="16" y="77"/>
                        </a:moveTo>
                        <a:cubicBezTo>
                          <a:pt x="16" y="77"/>
                          <a:pt x="61" y="92"/>
                          <a:pt x="76" y="8"/>
                        </a:cubicBezTo>
                        <a:cubicBezTo>
                          <a:pt x="76" y="3"/>
                          <a:pt x="72" y="0"/>
                          <a:pt x="68" y="2"/>
                        </a:cubicBezTo>
                        <a:cubicBezTo>
                          <a:pt x="47" y="11"/>
                          <a:pt x="0" y="36"/>
                          <a:pt x="16" y="77"/>
                        </a:cubicBezTo>
                        <a:close/>
                      </a:path>
                    </a:pathLst>
                  </a:custGeom>
                  <a:solidFill>
                    <a:srgbClr val="4B41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2" name="Group 61">
                  <a:extLst>
                    <a:ext uri="{FF2B5EF4-FFF2-40B4-BE49-F238E27FC236}">
                      <a16:creationId xmlns:a16="http://schemas.microsoft.com/office/drawing/2014/main" id="{70987323-DEB0-E654-431D-59F701D3DAFD}"/>
                    </a:ext>
                  </a:extLst>
                </p:cNvPr>
                <p:cNvGrpSpPr/>
                <p:nvPr/>
              </p:nvGrpSpPr>
              <p:grpSpPr>
                <a:xfrm>
                  <a:off x="12694160" y="6046786"/>
                  <a:ext cx="1997962" cy="4313066"/>
                  <a:chOff x="12388531" y="9324919"/>
                  <a:chExt cx="1208184" cy="2608147"/>
                </a:xfrm>
              </p:grpSpPr>
              <p:sp>
                <p:nvSpPr>
                  <p:cNvPr id="71" name="Freeform 4249">
                    <a:extLst>
                      <a:ext uri="{FF2B5EF4-FFF2-40B4-BE49-F238E27FC236}">
                        <a16:creationId xmlns:a16="http://schemas.microsoft.com/office/drawing/2014/main" id="{FF234E9D-11BF-ACAA-3CEE-0808B749E743}"/>
                      </a:ext>
                    </a:extLst>
                  </p:cNvPr>
                  <p:cNvSpPr>
                    <a:spLocks/>
                  </p:cNvSpPr>
                  <p:nvPr/>
                </p:nvSpPr>
                <p:spPr bwMode="auto">
                  <a:xfrm>
                    <a:off x="12983034" y="10839947"/>
                    <a:ext cx="95893" cy="1093119"/>
                  </a:xfrm>
                  <a:custGeom>
                    <a:avLst/>
                    <a:gdLst>
                      <a:gd name="T0" fmla="*/ 3 w 5"/>
                      <a:gd name="T1" fmla="*/ 66 h 66"/>
                      <a:gd name="T2" fmla="*/ 3 w 5"/>
                      <a:gd name="T3" fmla="*/ 66 h 66"/>
                      <a:gd name="T4" fmla="*/ 5 w 5"/>
                      <a:gd name="T5" fmla="*/ 64 h 66"/>
                      <a:gd name="T6" fmla="*/ 4 w 5"/>
                      <a:gd name="T7" fmla="*/ 2 h 66"/>
                      <a:gd name="T8" fmla="*/ 2 w 5"/>
                      <a:gd name="T9" fmla="*/ 0 h 66"/>
                      <a:gd name="T10" fmla="*/ 0 w 5"/>
                      <a:gd name="T11" fmla="*/ 2 h 66"/>
                      <a:gd name="T12" fmla="*/ 1 w 5"/>
                      <a:gd name="T13" fmla="*/ 64 h 66"/>
                      <a:gd name="T14" fmla="*/ 3 w 5"/>
                      <a:gd name="T15" fmla="*/ 66 h 6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66">
                        <a:moveTo>
                          <a:pt x="3" y="66"/>
                        </a:moveTo>
                        <a:cubicBezTo>
                          <a:pt x="3" y="66"/>
                          <a:pt x="3" y="66"/>
                          <a:pt x="3" y="66"/>
                        </a:cubicBezTo>
                        <a:cubicBezTo>
                          <a:pt x="4" y="66"/>
                          <a:pt x="5" y="65"/>
                          <a:pt x="5" y="64"/>
                        </a:cubicBezTo>
                        <a:cubicBezTo>
                          <a:pt x="4" y="2"/>
                          <a:pt x="4" y="2"/>
                          <a:pt x="4" y="2"/>
                        </a:cubicBezTo>
                        <a:cubicBezTo>
                          <a:pt x="4" y="1"/>
                          <a:pt x="3" y="0"/>
                          <a:pt x="2" y="0"/>
                        </a:cubicBezTo>
                        <a:cubicBezTo>
                          <a:pt x="1" y="0"/>
                          <a:pt x="0" y="1"/>
                          <a:pt x="0" y="2"/>
                        </a:cubicBezTo>
                        <a:cubicBezTo>
                          <a:pt x="1" y="64"/>
                          <a:pt x="1" y="64"/>
                          <a:pt x="1" y="64"/>
                        </a:cubicBezTo>
                        <a:cubicBezTo>
                          <a:pt x="1" y="66"/>
                          <a:pt x="2" y="66"/>
                          <a:pt x="3" y="66"/>
                        </a:cubicBezTo>
                        <a:close/>
                      </a:path>
                    </a:pathLst>
                  </a:custGeom>
                  <a:solidFill>
                    <a:srgbClr val="8379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72" name="Group 71">
                    <a:extLst>
                      <a:ext uri="{FF2B5EF4-FFF2-40B4-BE49-F238E27FC236}">
                        <a16:creationId xmlns:a16="http://schemas.microsoft.com/office/drawing/2014/main" id="{9EFEE437-A205-2FC9-5262-6B2B048C112F}"/>
                      </a:ext>
                    </a:extLst>
                  </p:cNvPr>
                  <p:cNvGrpSpPr/>
                  <p:nvPr/>
                </p:nvGrpSpPr>
                <p:grpSpPr>
                  <a:xfrm>
                    <a:off x="12388531" y="9324919"/>
                    <a:ext cx="1208184" cy="2013637"/>
                    <a:chOff x="12388531" y="9324919"/>
                    <a:chExt cx="1208184" cy="2013637"/>
                  </a:xfrm>
                </p:grpSpPr>
                <p:sp>
                  <p:nvSpPr>
                    <p:cNvPr id="73" name="Freeform 4252">
                      <a:extLst>
                        <a:ext uri="{FF2B5EF4-FFF2-40B4-BE49-F238E27FC236}">
                          <a16:creationId xmlns:a16="http://schemas.microsoft.com/office/drawing/2014/main" id="{24EC0533-CE16-D85B-BF50-8C108E3169F0}"/>
                        </a:ext>
                      </a:extLst>
                    </p:cNvPr>
                    <p:cNvSpPr>
                      <a:spLocks/>
                    </p:cNvSpPr>
                    <p:nvPr/>
                  </p:nvSpPr>
                  <p:spPr bwMode="auto">
                    <a:xfrm>
                      <a:off x="12388531" y="9324919"/>
                      <a:ext cx="1208184" cy="2013637"/>
                    </a:xfrm>
                    <a:custGeom>
                      <a:avLst/>
                      <a:gdLst>
                        <a:gd name="T0" fmla="*/ 31 w 72"/>
                        <a:gd name="T1" fmla="*/ 114 h 120"/>
                        <a:gd name="T2" fmla="*/ 46 w 72"/>
                        <a:gd name="T3" fmla="*/ 113 h 120"/>
                        <a:gd name="T4" fmla="*/ 38 w 72"/>
                        <a:gd name="T5" fmla="*/ 9 h 120"/>
                        <a:gd name="T6" fmla="*/ 31 w 72"/>
                        <a:gd name="T7" fmla="*/ 114 h 120"/>
                      </a:gdLst>
                      <a:ahLst/>
                      <a:cxnLst>
                        <a:cxn ang="0">
                          <a:pos x="T0" y="T1"/>
                        </a:cxn>
                        <a:cxn ang="0">
                          <a:pos x="T2" y="T3"/>
                        </a:cxn>
                        <a:cxn ang="0">
                          <a:pos x="T4" y="T5"/>
                        </a:cxn>
                        <a:cxn ang="0">
                          <a:pos x="T6" y="T7"/>
                        </a:cxn>
                      </a:cxnLst>
                      <a:rect l="0" t="0" r="r" b="b"/>
                      <a:pathLst>
                        <a:path w="72" h="120">
                          <a:moveTo>
                            <a:pt x="31" y="114"/>
                          </a:moveTo>
                          <a:cubicBezTo>
                            <a:pt x="34" y="120"/>
                            <a:pt x="44" y="119"/>
                            <a:pt x="46" y="113"/>
                          </a:cubicBezTo>
                          <a:cubicBezTo>
                            <a:pt x="55" y="82"/>
                            <a:pt x="72" y="16"/>
                            <a:pt x="38" y="9"/>
                          </a:cubicBezTo>
                          <a:cubicBezTo>
                            <a:pt x="0" y="0"/>
                            <a:pt x="13" y="77"/>
                            <a:pt x="31" y="114"/>
                          </a:cubicBezTo>
                          <a:close/>
                        </a:path>
                      </a:pathLst>
                    </a:custGeom>
                    <a:solidFill>
                      <a:srgbClr val="8379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 name="Freeform 4253">
                      <a:extLst>
                        <a:ext uri="{FF2B5EF4-FFF2-40B4-BE49-F238E27FC236}">
                          <a16:creationId xmlns:a16="http://schemas.microsoft.com/office/drawing/2014/main" id="{F1E0EC34-8988-6F96-3590-B3294CCBBB5A}"/>
                        </a:ext>
                      </a:extLst>
                    </p:cNvPr>
                    <p:cNvSpPr>
                      <a:spLocks/>
                    </p:cNvSpPr>
                    <p:nvPr/>
                  </p:nvSpPr>
                  <p:spPr bwMode="auto">
                    <a:xfrm>
                      <a:off x="12963855" y="9804364"/>
                      <a:ext cx="95893" cy="1495842"/>
                    </a:xfrm>
                    <a:custGeom>
                      <a:avLst/>
                      <a:gdLst>
                        <a:gd name="T0" fmla="*/ 5 w 6"/>
                        <a:gd name="T1" fmla="*/ 90 h 90"/>
                        <a:gd name="T2" fmla="*/ 5 w 6"/>
                        <a:gd name="T3" fmla="*/ 90 h 90"/>
                        <a:gd name="T4" fmla="*/ 6 w 6"/>
                        <a:gd name="T5" fmla="*/ 89 h 90"/>
                        <a:gd name="T6" fmla="*/ 2 w 6"/>
                        <a:gd name="T7" fmla="*/ 1 h 90"/>
                        <a:gd name="T8" fmla="*/ 1 w 6"/>
                        <a:gd name="T9" fmla="*/ 0 h 90"/>
                        <a:gd name="T10" fmla="*/ 0 w 6"/>
                        <a:gd name="T11" fmla="*/ 1 h 90"/>
                        <a:gd name="T12" fmla="*/ 4 w 6"/>
                        <a:gd name="T13" fmla="*/ 89 h 90"/>
                        <a:gd name="T14" fmla="*/ 5 w 6"/>
                        <a:gd name="T15" fmla="*/ 90 h 9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90">
                          <a:moveTo>
                            <a:pt x="5" y="90"/>
                          </a:moveTo>
                          <a:cubicBezTo>
                            <a:pt x="5" y="90"/>
                            <a:pt x="5" y="90"/>
                            <a:pt x="5" y="90"/>
                          </a:cubicBezTo>
                          <a:cubicBezTo>
                            <a:pt x="5" y="90"/>
                            <a:pt x="6" y="89"/>
                            <a:pt x="6" y="89"/>
                          </a:cubicBezTo>
                          <a:cubicBezTo>
                            <a:pt x="2" y="1"/>
                            <a:pt x="2" y="1"/>
                            <a:pt x="2" y="1"/>
                          </a:cubicBezTo>
                          <a:cubicBezTo>
                            <a:pt x="2" y="1"/>
                            <a:pt x="2" y="0"/>
                            <a:pt x="1" y="0"/>
                          </a:cubicBezTo>
                          <a:cubicBezTo>
                            <a:pt x="0" y="0"/>
                            <a:pt x="0" y="1"/>
                            <a:pt x="0" y="1"/>
                          </a:cubicBezTo>
                          <a:cubicBezTo>
                            <a:pt x="4" y="89"/>
                            <a:pt x="4" y="89"/>
                            <a:pt x="4" y="89"/>
                          </a:cubicBezTo>
                          <a:cubicBezTo>
                            <a:pt x="4" y="89"/>
                            <a:pt x="4" y="90"/>
                            <a:pt x="5" y="90"/>
                          </a:cubicBezTo>
                          <a:close/>
                        </a:path>
                      </a:pathLst>
                    </a:custGeom>
                    <a:solidFill>
                      <a:srgbClr val="4B41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grpSp>
              <p:nvGrpSpPr>
                <p:cNvPr id="63" name="Group 62">
                  <a:extLst>
                    <a:ext uri="{FF2B5EF4-FFF2-40B4-BE49-F238E27FC236}">
                      <a16:creationId xmlns:a16="http://schemas.microsoft.com/office/drawing/2014/main" id="{1035291B-B4E5-71E2-322B-0F7E716B3259}"/>
                    </a:ext>
                  </a:extLst>
                </p:cNvPr>
                <p:cNvGrpSpPr/>
                <p:nvPr/>
              </p:nvGrpSpPr>
              <p:grpSpPr>
                <a:xfrm rot="382393">
                  <a:off x="11964378" y="8619935"/>
                  <a:ext cx="1658571" cy="1704006"/>
                  <a:chOff x="11506364" y="10590632"/>
                  <a:chExt cx="1399962" cy="1438313"/>
                </a:xfrm>
              </p:grpSpPr>
              <p:sp>
                <p:nvSpPr>
                  <p:cNvPr id="68" name="Freeform 4245">
                    <a:extLst>
                      <a:ext uri="{FF2B5EF4-FFF2-40B4-BE49-F238E27FC236}">
                        <a16:creationId xmlns:a16="http://schemas.microsoft.com/office/drawing/2014/main" id="{32AD98CC-0A3E-3A35-0E76-3F7B24CDA14F}"/>
                      </a:ext>
                    </a:extLst>
                  </p:cNvPr>
                  <p:cNvSpPr>
                    <a:spLocks/>
                  </p:cNvSpPr>
                  <p:nvPr/>
                </p:nvSpPr>
                <p:spPr bwMode="auto">
                  <a:xfrm>
                    <a:off x="12580304" y="11434443"/>
                    <a:ext cx="326022" cy="517795"/>
                  </a:xfrm>
                  <a:custGeom>
                    <a:avLst/>
                    <a:gdLst>
                      <a:gd name="T0" fmla="*/ 18 w 20"/>
                      <a:gd name="T1" fmla="*/ 31 h 31"/>
                      <a:gd name="T2" fmla="*/ 19 w 20"/>
                      <a:gd name="T3" fmla="*/ 29 h 31"/>
                      <a:gd name="T4" fmla="*/ 3 w 20"/>
                      <a:gd name="T5" fmla="*/ 0 h 31"/>
                      <a:gd name="T6" fmla="*/ 1 w 20"/>
                      <a:gd name="T7" fmla="*/ 1 h 31"/>
                      <a:gd name="T8" fmla="*/ 1 w 20"/>
                      <a:gd name="T9" fmla="*/ 4 h 31"/>
                      <a:gd name="T10" fmla="*/ 9 w 20"/>
                      <a:gd name="T11" fmla="*/ 10 h 31"/>
                      <a:gd name="T12" fmla="*/ 16 w 20"/>
                      <a:gd name="T13" fmla="*/ 29 h 31"/>
                      <a:gd name="T14" fmla="*/ 17 w 20"/>
                      <a:gd name="T15" fmla="*/ 31 h 31"/>
                      <a:gd name="T16" fmla="*/ 18 w 20"/>
                      <a:gd name="T17"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31">
                        <a:moveTo>
                          <a:pt x="18" y="31"/>
                        </a:moveTo>
                        <a:cubicBezTo>
                          <a:pt x="19" y="31"/>
                          <a:pt x="19" y="30"/>
                          <a:pt x="19" y="29"/>
                        </a:cubicBezTo>
                        <a:cubicBezTo>
                          <a:pt x="20" y="9"/>
                          <a:pt x="4" y="1"/>
                          <a:pt x="3" y="0"/>
                        </a:cubicBezTo>
                        <a:cubicBezTo>
                          <a:pt x="2" y="0"/>
                          <a:pt x="1" y="0"/>
                          <a:pt x="1" y="1"/>
                        </a:cubicBezTo>
                        <a:cubicBezTo>
                          <a:pt x="0" y="2"/>
                          <a:pt x="0" y="3"/>
                          <a:pt x="1" y="4"/>
                        </a:cubicBezTo>
                        <a:cubicBezTo>
                          <a:pt x="1" y="4"/>
                          <a:pt x="5" y="6"/>
                          <a:pt x="9" y="10"/>
                        </a:cubicBezTo>
                        <a:cubicBezTo>
                          <a:pt x="13" y="16"/>
                          <a:pt x="16" y="22"/>
                          <a:pt x="16" y="29"/>
                        </a:cubicBezTo>
                        <a:cubicBezTo>
                          <a:pt x="16" y="30"/>
                          <a:pt x="16" y="31"/>
                          <a:pt x="17" y="31"/>
                        </a:cubicBezTo>
                        <a:lnTo>
                          <a:pt x="18" y="31"/>
                        </a:lnTo>
                        <a:close/>
                      </a:path>
                    </a:pathLst>
                  </a:custGeom>
                  <a:solidFill>
                    <a:srgbClr val="8379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 name="Freeform 4251">
                    <a:extLst>
                      <a:ext uri="{FF2B5EF4-FFF2-40B4-BE49-F238E27FC236}">
                        <a16:creationId xmlns:a16="http://schemas.microsoft.com/office/drawing/2014/main" id="{6FBFDD49-0B14-0343-AD25-CC4B6533B24E}"/>
                      </a:ext>
                    </a:extLst>
                  </p:cNvPr>
                  <p:cNvSpPr>
                    <a:spLocks/>
                  </p:cNvSpPr>
                  <p:nvPr/>
                </p:nvSpPr>
                <p:spPr bwMode="auto">
                  <a:xfrm>
                    <a:off x="11506364" y="10590632"/>
                    <a:ext cx="1361606" cy="1438313"/>
                  </a:xfrm>
                  <a:custGeom>
                    <a:avLst/>
                    <a:gdLst>
                      <a:gd name="T0" fmla="*/ 76 w 82"/>
                      <a:gd name="T1" fmla="*/ 62 h 87"/>
                      <a:gd name="T2" fmla="*/ 2 w 82"/>
                      <a:gd name="T3" fmla="*/ 9 h 87"/>
                      <a:gd name="T4" fmla="*/ 8 w 82"/>
                      <a:gd name="T5" fmla="*/ 1 h 87"/>
                      <a:gd name="T6" fmla="*/ 76 w 82"/>
                      <a:gd name="T7" fmla="*/ 62 h 87"/>
                    </a:gdLst>
                    <a:ahLst/>
                    <a:cxnLst>
                      <a:cxn ang="0">
                        <a:pos x="T0" y="T1"/>
                      </a:cxn>
                      <a:cxn ang="0">
                        <a:pos x="T2" y="T3"/>
                      </a:cxn>
                      <a:cxn ang="0">
                        <a:pos x="T4" y="T5"/>
                      </a:cxn>
                      <a:cxn ang="0">
                        <a:pos x="T6" y="T7"/>
                      </a:cxn>
                    </a:cxnLst>
                    <a:rect l="0" t="0" r="r" b="b"/>
                    <a:pathLst>
                      <a:path w="82" h="87">
                        <a:moveTo>
                          <a:pt x="76" y="62"/>
                        </a:moveTo>
                        <a:cubicBezTo>
                          <a:pt x="76" y="62"/>
                          <a:pt x="36" y="87"/>
                          <a:pt x="2" y="9"/>
                        </a:cubicBezTo>
                        <a:cubicBezTo>
                          <a:pt x="0" y="5"/>
                          <a:pt x="4" y="0"/>
                          <a:pt x="8" y="1"/>
                        </a:cubicBezTo>
                        <a:cubicBezTo>
                          <a:pt x="30" y="5"/>
                          <a:pt x="82" y="19"/>
                          <a:pt x="76" y="62"/>
                        </a:cubicBezTo>
                        <a:close/>
                      </a:path>
                    </a:pathLst>
                  </a:custGeom>
                  <a:solidFill>
                    <a:srgbClr val="8379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 name="Freeform 4254">
                    <a:extLst>
                      <a:ext uri="{FF2B5EF4-FFF2-40B4-BE49-F238E27FC236}">
                        <a16:creationId xmlns:a16="http://schemas.microsoft.com/office/drawing/2014/main" id="{6794ABAD-96F4-E829-BF8F-8C35EF1B956C}"/>
                      </a:ext>
                    </a:extLst>
                  </p:cNvPr>
                  <p:cNvSpPr>
                    <a:spLocks/>
                  </p:cNvSpPr>
                  <p:nvPr/>
                </p:nvSpPr>
                <p:spPr bwMode="auto">
                  <a:xfrm>
                    <a:off x="11947451" y="10935827"/>
                    <a:ext cx="824639" cy="690389"/>
                  </a:xfrm>
                  <a:custGeom>
                    <a:avLst/>
                    <a:gdLst>
                      <a:gd name="T0" fmla="*/ 49 w 50"/>
                      <a:gd name="T1" fmla="*/ 41 h 41"/>
                      <a:gd name="T2" fmla="*/ 50 w 50"/>
                      <a:gd name="T3" fmla="*/ 41 h 41"/>
                      <a:gd name="T4" fmla="*/ 50 w 50"/>
                      <a:gd name="T5" fmla="*/ 40 h 41"/>
                      <a:gd name="T6" fmla="*/ 1 w 50"/>
                      <a:gd name="T7" fmla="*/ 0 h 41"/>
                      <a:gd name="T8" fmla="*/ 0 w 50"/>
                      <a:gd name="T9" fmla="*/ 0 h 41"/>
                      <a:gd name="T10" fmla="*/ 0 w 50"/>
                      <a:gd name="T11" fmla="*/ 2 h 41"/>
                      <a:gd name="T12" fmla="*/ 49 w 50"/>
                      <a:gd name="T13" fmla="*/ 41 h 41"/>
                      <a:gd name="T14" fmla="*/ 49 w 50"/>
                      <a:gd name="T15" fmla="*/ 41 h 4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 h="41">
                        <a:moveTo>
                          <a:pt x="49" y="41"/>
                        </a:moveTo>
                        <a:cubicBezTo>
                          <a:pt x="50" y="41"/>
                          <a:pt x="50" y="41"/>
                          <a:pt x="50" y="41"/>
                        </a:cubicBezTo>
                        <a:cubicBezTo>
                          <a:pt x="50" y="41"/>
                          <a:pt x="50" y="40"/>
                          <a:pt x="50" y="40"/>
                        </a:cubicBezTo>
                        <a:cubicBezTo>
                          <a:pt x="1" y="0"/>
                          <a:pt x="1" y="0"/>
                          <a:pt x="1" y="0"/>
                        </a:cubicBezTo>
                        <a:cubicBezTo>
                          <a:pt x="1" y="0"/>
                          <a:pt x="0" y="0"/>
                          <a:pt x="0" y="0"/>
                        </a:cubicBezTo>
                        <a:cubicBezTo>
                          <a:pt x="0" y="1"/>
                          <a:pt x="0" y="1"/>
                          <a:pt x="0" y="2"/>
                        </a:cubicBezTo>
                        <a:cubicBezTo>
                          <a:pt x="49" y="41"/>
                          <a:pt x="49" y="41"/>
                          <a:pt x="49" y="41"/>
                        </a:cubicBezTo>
                        <a:cubicBezTo>
                          <a:pt x="49" y="41"/>
                          <a:pt x="49" y="41"/>
                          <a:pt x="49" y="41"/>
                        </a:cubicBezTo>
                        <a:close/>
                      </a:path>
                    </a:pathLst>
                  </a:custGeom>
                  <a:solidFill>
                    <a:srgbClr val="4B41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4" name="Group 63">
                  <a:extLst>
                    <a:ext uri="{FF2B5EF4-FFF2-40B4-BE49-F238E27FC236}">
                      <a16:creationId xmlns:a16="http://schemas.microsoft.com/office/drawing/2014/main" id="{DE1EA5F4-1752-F592-C5CF-780BEBDF923B}"/>
                    </a:ext>
                  </a:extLst>
                </p:cNvPr>
                <p:cNvGrpSpPr/>
                <p:nvPr/>
              </p:nvGrpSpPr>
              <p:grpSpPr>
                <a:xfrm>
                  <a:off x="13265290" y="10227467"/>
                  <a:ext cx="877747" cy="2486164"/>
                  <a:chOff x="12854791" y="10175948"/>
                  <a:chExt cx="1649264" cy="2486164"/>
                </a:xfrm>
              </p:grpSpPr>
              <p:sp>
                <p:nvSpPr>
                  <p:cNvPr id="65" name="Freeform 4255">
                    <a:extLst>
                      <a:ext uri="{FF2B5EF4-FFF2-40B4-BE49-F238E27FC236}">
                        <a16:creationId xmlns:a16="http://schemas.microsoft.com/office/drawing/2014/main" id="{D5B9B1FD-ABB1-D26C-2525-EF346BAC1446}"/>
                      </a:ext>
                    </a:extLst>
                  </p:cNvPr>
                  <p:cNvSpPr>
                    <a:spLocks/>
                  </p:cNvSpPr>
                  <p:nvPr/>
                </p:nvSpPr>
                <p:spPr bwMode="auto">
                  <a:xfrm>
                    <a:off x="12854791" y="10175948"/>
                    <a:ext cx="1649264" cy="2486164"/>
                  </a:xfrm>
                  <a:custGeom>
                    <a:avLst/>
                    <a:gdLst>
                      <a:gd name="T0" fmla="*/ 0 w 99"/>
                      <a:gd name="T1" fmla="*/ 0 h 65"/>
                      <a:gd name="T2" fmla="*/ 3 w 99"/>
                      <a:gd name="T3" fmla="*/ 13 h 65"/>
                      <a:gd name="T4" fmla="*/ 4 w 99"/>
                      <a:gd name="T5" fmla="*/ 17 h 65"/>
                      <a:gd name="T6" fmla="*/ 6 w 99"/>
                      <a:gd name="T7" fmla="*/ 25 h 65"/>
                      <a:gd name="T8" fmla="*/ 7 w 99"/>
                      <a:gd name="T9" fmla="*/ 29 h 65"/>
                      <a:gd name="T10" fmla="*/ 13 w 99"/>
                      <a:gd name="T11" fmla="*/ 60 h 65"/>
                      <a:gd name="T12" fmla="*/ 20 w 99"/>
                      <a:gd name="T13" fmla="*/ 65 h 65"/>
                      <a:gd name="T14" fmla="*/ 79 w 99"/>
                      <a:gd name="T15" fmla="*/ 65 h 65"/>
                      <a:gd name="T16" fmla="*/ 86 w 99"/>
                      <a:gd name="T17" fmla="*/ 60 h 65"/>
                      <a:gd name="T18" fmla="*/ 93 w 99"/>
                      <a:gd name="T19" fmla="*/ 29 h 65"/>
                      <a:gd name="T20" fmla="*/ 94 w 99"/>
                      <a:gd name="T21" fmla="*/ 25 h 65"/>
                      <a:gd name="T22" fmla="*/ 96 w 99"/>
                      <a:gd name="T23" fmla="*/ 17 h 65"/>
                      <a:gd name="T24" fmla="*/ 97 w 99"/>
                      <a:gd name="T25" fmla="*/ 13 h 65"/>
                      <a:gd name="T26" fmla="*/ 99 w 99"/>
                      <a:gd name="T27" fmla="*/ 0 h 65"/>
                      <a:gd name="T28" fmla="*/ 0 w 99"/>
                      <a:gd name="T29" fmla="*/ 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9" h="65">
                        <a:moveTo>
                          <a:pt x="0" y="0"/>
                        </a:moveTo>
                        <a:cubicBezTo>
                          <a:pt x="3" y="13"/>
                          <a:pt x="3" y="13"/>
                          <a:pt x="3" y="13"/>
                        </a:cubicBezTo>
                        <a:cubicBezTo>
                          <a:pt x="4" y="17"/>
                          <a:pt x="4" y="17"/>
                          <a:pt x="4" y="17"/>
                        </a:cubicBezTo>
                        <a:cubicBezTo>
                          <a:pt x="6" y="25"/>
                          <a:pt x="6" y="25"/>
                          <a:pt x="6" y="25"/>
                        </a:cubicBezTo>
                        <a:cubicBezTo>
                          <a:pt x="7" y="29"/>
                          <a:pt x="7" y="29"/>
                          <a:pt x="7" y="29"/>
                        </a:cubicBezTo>
                        <a:cubicBezTo>
                          <a:pt x="13" y="60"/>
                          <a:pt x="13" y="60"/>
                          <a:pt x="13" y="60"/>
                        </a:cubicBezTo>
                        <a:cubicBezTo>
                          <a:pt x="14" y="63"/>
                          <a:pt x="17" y="65"/>
                          <a:pt x="20" y="65"/>
                        </a:cubicBezTo>
                        <a:cubicBezTo>
                          <a:pt x="79" y="65"/>
                          <a:pt x="79" y="65"/>
                          <a:pt x="79" y="65"/>
                        </a:cubicBezTo>
                        <a:cubicBezTo>
                          <a:pt x="83" y="65"/>
                          <a:pt x="86" y="63"/>
                          <a:pt x="86" y="60"/>
                        </a:cubicBezTo>
                        <a:cubicBezTo>
                          <a:pt x="93" y="29"/>
                          <a:pt x="93" y="29"/>
                          <a:pt x="93" y="29"/>
                        </a:cubicBezTo>
                        <a:cubicBezTo>
                          <a:pt x="94" y="25"/>
                          <a:pt x="94" y="25"/>
                          <a:pt x="94" y="25"/>
                        </a:cubicBezTo>
                        <a:cubicBezTo>
                          <a:pt x="96" y="17"/>
                          <a:pt x="96" y="17"/>
                          <a:pt x="96" y="17"/>
                        </a:cubicBezTo>
                        <a:cubicBezTo>
                          <a:pt x="97" y="13"/>
                          <a:pt x="97" y="13"/>
                          <a:pt x="97" y="13"/>
                        </a:cubicBezTo>
                        <a:cubicBezTo>
                          <a:pt x="99" y="0"/>
                          <a:pt x="99" y="0"/>
                          <a:pt x="99" y="0"/>
                        </a:cubicBezTo>
                        <a:lnTo>
                          <a:pt x="0" y="0"/>
                        </a:lnTo>
                        <a:close/>
                      </a:path>
                    </a:pathLst>
                  </a:custGeom>
                  <a:solidFill>
                    <a:srgbClr val="A0AB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 name="Freeform 4256">
                    <a:extLst>
                      <a:ext uri="{FF2B5EF4-FFF2-40B4-BE49-F238E27FC236}">
                        <a16:creationId xmlns:a16="http://schemas.microsoft.com/office/drawing/2014/main" id="{0E13E5EE-1FEA-89B9-FF3F-8420FC04DD9C}"/>
                      </a:ext>
                    </a:extLst>
                  </p:cNvPr>
                  <p:cNvSpPr>
                    <a:spLocks/>
                  </p:cNvSpPr>
                  <p:nvPr/>
                </p:nvSpPr>
                <p:spPr bwMode="auto">
                  <a:xfrm>
                    <a:off x="12919627" y="10365889"/>
                    <a:ext cx="1572550" cy="76708"/>
                  </a:xfrm>
                  <a:custGeom>
                    <a:avLst/>
                    <a:gdLst>
                      <a:gd name="T0" fmla="*/ 0 w 82"/>
                      <a:gd name="T1" fmla="*/ 0 h 4"/>
                      <a:gd name="T2" fmla="*/ 1 w 82"/>
                      <a:gd name="T3" fmla="*/ 4 h 4"/>
                      <a:gd name="T4" fmla="*/ 81 w 82"/>
                      <a:gd name="T5" fmla="*/ 4 h 4"/>
                      <a:gd name="T6" fmla="*/ 82 w 82"/>
                      <a:gd name="T7" fmla="*/ 0 h 4"/>
                      <a:gd name="T8" fmla="*/ 0 w 82"/>
                      <a:gd name="T9" fmla="*/ 0 h 4"/>
                    </a:gdLst>
                    <a:ahLst/>
                    <a:cxnLst>
                      <a:cxn ang="0">
                        <a:pos x="T0" y="T1"/>
                      </a:cxn>
                      <a:cxn ang="0">
                        <a:pos x="T2" y="T3"/>
                      </a:cxn>
                      <a:cxn ang="0">
                        <a:pos x="T4" y="T5"/>
                      </a:cxn>
                      <a:cxn ang="0">
                        <a:pos x="T6" y="T7"/>
                      </a:cxn>
                      <a:cxn ang="0">
                        <a:pos x="T8" y="T9"/>
                      </a:cxn>
                    </a:cxnLst>
                    <a:rect l="0" t="0" r="r" b="b"/>
                    <a:pathLst>
                      <a:path w="82" h="4">
                        <a:moveTo>
                          <a:pt x="0" y="0"/>
                        </a:moveTo>
                        <a:lnTo>
                          <a:pt x="1" y="4"/>
                        </a:lnTo>
                        <a:lnTo>
                          <a:pt x="81" y="4"/>
                        </a:lnTo>
                        <a:lnTo>
                          <a:pt x="82" y="0"/>
                        </a:lnTo>
                        <a:lnTo>
                          <a:pt x="0" y="0"/>
                        </a:lnTo>
                        <a:close/>
                      </a:path>
                    </a:pathLst>
                  </a:custGeom>
                  <a:solidFill>
                    <a:srgbClr val="8D97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 name="Freeform 4257">
                    <a:extLst>
                      <a:ext uri="{FF2B5EF4-FFF2-40B4-BE49-F238E27FC236}">
                        <a16:creationId xmlns:a16="http://schemas.microsoft.com/office/drawing/2014/main" id="{CAE76576-23C6-0E62-4B2C-3178A40E5E7F}"/>
                      </a:ext>
                    </a:extLst>
                  </p:cNvPr>
                  <p:cNvSpPr>
                    <a:spLocks/>
                  </p:cNvSpPr>
                  <p:nvPr/>
                </p:nvSpPr>
                <p:spPr bwMode="auto">
                  <a:xfrm>
                    <a:off x="12950678" y="10597849"/>
                    <a:ext cx="1476670" cy="57536"/>
                  </a:xfrm>
                  <a:custGeom>
                    <a:avLst/>
                    <a:gdLst>
                      <a:gd name="T0" fmla="*/ 0 w 77"/>
                      <a:gd name="T1" fmla="*/ 0 h 3"/>
                      <a:gd name="T2" fmla="*/ 1 w 77"/>
                      <a:gd name="T3" fmla="*/ 3 h 3"/>
                      <a:gd name="T4" fmla="*/ 76 w 77"/>
                      <a:gd name="T5" fmla="*/ 3 h 3"/>
                      <a:gd name="T6" fmla="*/ 77 w 77"/>
                      <a:gd name="T7" fmla="*/ 0 h 3"/>
                      <a:gd name="T8" fmla="*/ 0 w 77"/>
                      <a:gd name="T9" fmla="*/ 0 h 3"/>
                    </a:gdLst>
                    <a:ahLst/>
                    <a:cxnLst>
                      <a:cxn ang="0">
                        <a:pos x="T0" y="T1"/>
                      </a:cxn>
                      <a:cxn ang="0">
                        <a:pos x="T2" y="T3"/>
                      </a:cxn>
                      <a:cxn ang="0">
                        <a:pos x="T4" y="T5"/>
                      </a:cxn>
                      <a:cxn ang="0">
                        <a:pos x="T6" y="T7"/>
                      </a:cxn>
                      <a:cxn ang="0">
                        <a:pos x="T8" y="T9"/>
                      </a:cxn>
                    </a:cxnLst>
                    <a:rect l="0" t="0" r="r" b="b"/>
                    <a:pathLst>
                      <a:path w="77" h="3">
                        <a:moveTo>
                          <a:pt x="0" y="0"/>
                        </a:moveTo>
                        <a:lnTo>
                          <a:pt x="1" y="3"/>
                        </a:lnTo>
                        <a:lnTo>
                          <a:pt x="76" y="3"/>
                        </a:lnTo>
                        <a:lnTo>
                          <a:pt x="77" y="0"/>
                        </a:lnTo>
                        <a:lnTo>
                          <a:pt x="0" y="0"/>
                        </a:lnTo>
                        <a:close/>
                      </a:path>
                    </a:pathLst>
                  </a:custGeom>
                  <a:solidFill>
                    <a:srgbClr val="8D97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
            <p:nvSpPr>
              <p:cNvPr id="60" name="Freeform 4254">
                <a:extLst>
                  <a:ext uri="{FF2B5EF4-FFF2-40B4-BE49-F238E27FC236}">
                    <a16:creationId xmlns:a16="http://schemas.microsoft.com/office/drawing/2014/main" id="{0EBBCFEE-2698-CC6C-2A86-22A8EC662A73}"/>
                  </a:ext>
                </a:extLst>
              </p:cNvPr>
              <p:cNvSpPr>
                <a:spLocks/>
              </p:cNvSpPr>
              <p:nvPr/>
            </p:nvSpPr>
            <p:spPr bwMode="auto">
              <a:xfrm rot="382393" flipH="1">
                <a:off x="-1725353" y="7930637"/>
                <a:ext cx="654860" cy="932454"/>
              </a:xfrm>
              <a:custGeom>
                <a:avLst/>
                <a:gdLst>
                  <a:gd name="T0" fmla="*/ 49 w 50"/>
                  <a:gd name="T1" fmla="*/ 41 h 41"/>
                  <a:gd name="T2" fmla="*/ 50 w 50"/>
                  <a:gd name="T3" fmla="*/ 41 h 41"/>
                  <a:gd name="T4" fmla="*/ 50 w 50"/>
                  <a:gd name="T5" fmla="*/ 40 h 41"/>
                  <a:gd name="T6" fmla="*/ 1 w 50"/>
                  <a:gd name="T7" fmla="*/ 0 h 41"/>
                  <a:gd name="T8" fmla="*/ 0 w 50"/>
                  <a:gd name="T9" fmla="*/ 0 h 41"/>
                  <a:gd name="T10" fmla="*/ 0 w 50"/>
                  <a:gd name="T11" fmla="*/ 2 h 41"/>
                  <a:gd name="T12" fmla="*/ 49 w 50"/>
                  <a:gd name="T13" fmla="*/ 41 h 41"/>
                  <a:gd name="T14" fmla="*/ 49 w 50"/>
                  <a:gd name="T15" fmla="*/ 41 h 4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 h="41">
                    <a:moveTo>
                      <a:pt x="49" y="41"/>
                    </a:moveTo>
                    <a:cubicBezTo>
                      <a:pt x="50" y="41"/>
                      <a:pt x="50" y="41"/>
                      <a:pt x="50" y="41"/>
                    </a:cubicBezTo>
                    <a:cubicBezTo>
                      <a:pt x="50" y="41"/>
                      <a:pt x="50" y="40"/>
                      <a:pt x="50" y="40"/>
                    </a:cubicBezTo>
                    <a:cubicBezTo>
                      <a:pt x="1" y="0"/>
                      <a:pt x="1" y="0"/>
                      <a:pt x="1" y="0"/>
                    </a:cubicBezTo>
                    <a:cubicBezTo>
                      <a:pt x="1" y="0"/>
                      <a:pt x="0" y="0"/>
                      <a:pt x="0" y="0"/>
                    </a:cubicBezTo>
                    <a:cubicBezTo>
                      <a:pt x="0" y="1"/>
                      <a:pt x="0" y="1"/>
                      <a:pt x="0" y="2"/>
                    </a:cubicBezTo>
                    <a:cubicBezTo>
                      <a:pt x="49" y="41"/>
                      <a:pt x="49" y="41"/>
                      <a:pt x="49" y="41"/>
                    </a:cubicBezTo>
                    <a:cubicBezTo>
                      <a:pt x="49" y="41"/>
                      <a:pt x="49" y="41"/>
                      <a:pt x="49" y="41"/>
                    </a:cubicBezTo>
                    <a:close/>
                  </a:path>
                </a:pathLst>
              </a:custGeom>
              <a:solidFill>
                <a:srgbClr val="837847"/>
              </a:solidFill>
              <a:ln>
                <a:noFill/>
              </a:ln>
            </p:spPr>
            <p:txBody>
              <a:bodyPr vert="horz" wrap="square" lIns="91440" tIns="45720" rIns="91440" bIns="45720" numCol="1" anchor="t" anchorCtr="0" compatLnSpc="1">
                <a:prstTxWarp prst="textNoShape">
                  <a:avLst/>
                </a:prstTxWarp>
              </a:bodyPr>
              <a:lstStyle/>
              <a:p>
                <a:endParaRPr lang="en-US"/>
              </a:p>
            </p:txBody>
          </p:sp>
        </p:grpSp>
        <p:sp>
          <p:nvSpPr>
            <p:cNvPr id="9" name="Freeform 81599">
              <a:extLst>
                <a:ext uri="{FF2B5EF4-FFF2-40B4-BE49-F238E27FC236}">
                  <a16:creationId xmlns:a16="http://schemas.microsoft.com/office/drawing/2014/main" id="{ACBEF667-27F6-C605-F960-4C68C5B84C5C}"/>
                </a:ext>
              </a:extLst>
            </p:cNvPr>
            <p:cNvSpPr>
              <a:spLocks/>
            </p:cNvSpPr>
            <p:nvPr/>
          </p:nvSpPr>
          <p:spPr bwMode="auto">
            <a:xfrm>
              <a:off x="6044966" y="6397884"/>
              <a:ext cx="1465392" cy="1494700"/>
            </a:xfrm>
            <a:custGeom>
              <a:avLst/>
              <a:gdLst>
                <a:gd name="T0" fmla="*/ 28 w 38"/>
                <a:gd name="T1" fmla="*/ 39 h 39"/>
                <a:gd name="T2" fmla="*/ 0 w 38"/>
                <a:gd name="T3" fmla="*/ 24 h 39"/>
                <a:gd name="T4" fmla="*/ 4 w 38"/>
                <a:gd name="T5" fmla="*/ 16 h 39"/>
                <a:gd name="T6" fmla="*/ 13 w 38"/>
                <a:gd name="T7" fmla="*/ 0 h 39"/>
                <a:gd name="T8" fmla="*/ 38 w 38"/>
                <a:gd name="T9" fmla="*/ 7 h 39"/>
                <a:gd name="T10" fmla="*/ 28 w 38"/>
                <a:gd name="T11" fmla="*/ 39 h 39"/>
              </a:gdLst>
              <a:ahLst/>
              <a:cxnLst>
                <a:cxn ang="0">
                  <a:pos x="T0" y="T1"/>
                </a:cxn>
                <a:cxn ang="0">
                  <a:pos x="T2" y="T3"/>
                </a:cxn>
                <a:cxn ang="0">
                  <a:pos x="T4" y="T5"/>
                </a:cxn>
                <a:cxn ang="0">
                  <a:pos x="T6" y="T7"/>
                </a:cxn>
                <a:cxn ang="0">
                  <a:pos x="T8" y="T9"/>
                </a:cxn>
                <a:cxn ang="0">
                  <a:pos x="T10" y="T11"/>
                </a:cxn>
              </a:cxnLst>
              <a:rect l="0" t="0" r="r" b="b"/>
              <a:pathLst>
                <a:path w="38" h="39">
                  <a:moveTo>
                    <a:pt x="28" y="39"/>
                  </a:moveTo>
                  <a:cubicBezTo>
                    <a:pt x="18" y="36"/>
                    <a:pt x="8" y="31"/>
                    <a:pt x="0" y="24"/>
                  </a:cubicBezTo>
                  <a:cubicBezTo>
                    <a:pt x="1" y="21"/>
                    <a:pt x="3" y="19"/>
                    <a:pt x="4" y="16"/>
                  </a:cubicBezTo>
                  <a:cubicBezTo>
                    <a:pt x="5" y="14"/>
                    <a:pt x="12" y="0"/>
                    <a:pt x="13" y="0"/>
                  </a:cubicBezTo>
                  <a:cubicBezTo>
                    <a:pt x="21" y="3"/>
                    <a:pt x="30" y="5"/>
                    <a:pt x="38" y="7"/>
                  </a:cubicBezTo>
                  <a:cubicBezTo>
                    <a:pt x="35" y="18"/>
                    <a:pt x="31" y="29"/>
                    <a:pt x="28" y="39"/>
                  </a:cubicBezTo>
                  <a:close/>
                </a:path>
              </a:pathLst>
            </a:custGeom>
            <a:solidFill>
              <a:srgbClr val="F2A6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 name="Freeform 81600">
              <a:extLst>
                <a:ext uri="{FF2B5EF4-FFF2-40B4-BE49-F238E27FC236}">
                  <a16:creationId xmlns:a16="http://schemas.microsoft.com/office/drawing/2014/main" id="{31EAB9F1-F516-4FB9-8E2D-9534F285E98E}"/>
                </a:ext>
              </a:extLst>
            </p:cNvPr>
            <p:cNvSpPr>
              <a:spLocks/>
            </p:cNvSpPr>
            <p:nvPr/>
          </p:nvSpPr>
          <p:spPr bwMode="auto">
            <a:xfrm>
              <a:off x="1719100" y="7371933"/>
              <a:ext cx="7063187" cy="3780708"/>
            </a:xfrm>
            <a:custGeom>
              <a:avLst/>
              <a:gdLst>
                <a:gd name="T0" fmla="*/ 174 w 185"/>
                <a:gd name="T1" fmla="*/ 47 h 99"/>
                <a:gd name="T2" fmla="*/ 152 w 185"/>
                <a:gd name="T3" fmla="*/ 27 h 99"/>
                <a:gd name="T4" fmla="*/ 134 w 185"/>
                <a:gd name="T5" fmla="*/ 31 h 99"/>
                <a:gd name="T6" fmla="*/ 94 w 185"/>
                <a:gd name="T7" fmla="*/ 3 h 99"/>
                <a:gd name="T8" fmla="*/ 66 w 185"/>
                <a:gd name="T9" fmla="*/ 1 h 99"/>
                <a:gd name="T10" fmla="*/ 39 w 185"/>
                <a:gd name="T11" fmla="*/ 14 h 99"/>
                <a:gd name="T12" fmla="*/ 6 w 185"/>
                <a:gd name="T13" fmla="*/ 73 h 99"/>
                <a:gd name="T14" fmla="*/ 22 w 185"/>
                <a:gd name="T15" fmla="*/ 99 h 99"/>
                <a:gd name="T16" fmla="*/ 181 w 185"/>
                <a:gd name="T17" fmla="*/ 99 h 99"/>
                <a:gd name="T18" fmla="*/ 184 w 185"/>
                <a:gd name="T19" fmla="*/ 77 h 99"/>
                <a:gd name="T20" fmla="*/ 174 w 185"/>
                <a:gd name="T21" fmla="*/ 47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5" h="99">
                  <a:moveTo>
                    <a:pt x="174" y="47"/>
                  </a:moveTo>
                  <a:cubicBezTo>
                    <a:pt x="169" y="38"/>
                    <a:pt x="161" y="32"/>
                    <a:pt x="152" y="27"/>
                  </a:cubicBezTo>
                  <a:cubicBezTo>
                    <a:pt x="147" y="30"/>
                    <a:pt x="141" y="31"/>
                    <a:pt x="134" y="31"/>
                  </a:cubicBezTo>
                  <a:cubicBezTo>
                    <a:pt x="116" y="31"/>
                    <a:pt x="100" y="19"/>
                    <a:pt x="94" y="3"/>
                  </a:cubicBezTo>
                  <a:cubicBezTo>
                    <a:pt x="84" y="1"/>
                    <a:pt x="75" y="0"/>
                    <a:pt x="66" y="1"/>
                  </a:cubicBezTo>
                  <a:cubicBezTo>
                    <a:pt x="56" y="2"/>
                    <a:pt x="46" y="7"/>
                    <a:pt x="39" y="14"/>
                  </a:cubicBezTo>
                  <a:cubicBezTo>
                    <a:pt x="6" y="73"/>
                    <a:pt x="6" y="73"/>
                    <a:pt x="6" y="73"/>
                  </a:cubicBezTo>
                  <a:cubicBezTo>
                    <a:pt x="0" y="85"/>
                    <a:pt x="8" y="99"/>
                    <a:pt x="22" y="99"/>
                  </a:cubicBezTo>
                  <a:cubicBezTo>
                    <a:pt x="181" y="99"/>
                    <a:pt x="181" y="99"/>
                    <a:pt x="181" y="99"/>
                  </a:cubicBezTo>
                  <a:cubicBezTo>
                    <a:pt x="183" y="92"/>
                    <a:pt x="184" y="84"/>
                    <a:pt x="184" y="77"/>
                  </a:cubicBezTo>
                  <a:cubicBezTo>
                    <a:pt x="185" y="66"/>
                    <a:pt x="179" y="56"/>
                    <a:pt x="174" y="47"/>
                  </a:cubicBezTo>
                  <a:close/>
                </a:path>
              </a:pathLst>
            </a:custGeom>
            <a:solidFill>
              <a:srgbClr val="24B58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 name="Freeform 81673">
              <a:extLst>
                <a:ext uri="{FF2B5EF4-FFF2-40B4-BE49-F238E27FC236}">
                  <a16:creationId xmlns:a16="http://schemas.microsoft.com/office/drawing/2014/main" id="{64E7BAC6-2FB6-58FB-5053-EB2787C03F93}"/>
                </a:ext>
              </a:extLst>
            </p:cNvPr>
            <p:cNvSpPr>
              <a:spLocks/>
            </p:cNvSpPr>
            <p:nvPr/>
          </p:nvSpPr>
          <p:spPr bwMode="auto">
            <a:xfrm>
              <a:off x="2832810" y="9247643"/>
              <a:ext cx="937849" cy="1905011"/>
            </a:xfrm>
            <a:custGeom>
              <a:avLst/>
              <a:gdLst>
                <a:gd name="T0" fmla="*/ 32 w 32"/>
                <a:gd name="T1" fmla="*/ 0 h 65"/>
                <a:gd name="T2" fmla="*/ 21 w 32"/>
                <a:gd name="T3" fmla="*/ 65 h 65"/>
                <a:gd name="T4" fmla="*/ 0 w 32"/>
                <a:gd name="T5" fmla="*/ 65 h 65"/>
                <a:gd name="T6" fmla="*/ 32 w 32"/>
                <a:gd name="T7" fmla="*/ 0 h 65"/>
              </a:gdLst>
              <a:ahLst/>
              <a:cxnLst>
                <a:cxn ang="0">
                  <a:pos x="T0" y="T1"/>
                </a:cxn>
                <a:cxn ang="0">
                  <a:pos x="T2" y="T3"/>
                </a:cxn>
                <a:cxn ang="0">
                  <a:pos x="T4" y="T5"/>
                </a:cxn>
                <a:cxn ang="0">
                  <a:pos x="T6" y="T7"/>
                </a:cxn>
              </a:cxnLst>
              <a:rect l="0" t="0" r="r" b="b"/>
              <a:pathLst>
                <a:path w="32" h="65">
                  <a:moveTo>
                    <a:pt x="32" y="0"/>
                  </a:moveTo>
                  <a:lnTo>
                    <a:pt x="21" y="65"/>
                  </a:lnTo>
                  <a:lnTo>
                    <a:pt x="0" y="65"/>
                  </a:lnTo>
                  <a:lnTo>
                    <a:pt x="32" y="0"/>
                  </a:lnTo>
                  <a:close/>
                </a:path>
              </a:pathLst>
            </a:custGeom>
            <a:solidFill>
              <a:srgbClr val="159E7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 name="Freeform 81674">
              <a:extLst>
                <a:ext uri="{FF2B5EF4-FFF2-40B4-BE49-F238E27FC236}">
                  <a16:creationId xmlns:a16="http://schemas.microsoft.com/office/drawing/2014/main" id="{E81B70BA-D860-7742-CB96-625647FFADA0}"/>
                </a:ext>
              </a:extLst>
            </p:cNvPr>
            <p:cNvSpPr>
              <a:spLocks/>
            </p:cNvSpPr>
            <p:nvPr/>
          </p:nvSpPr>
          <p:spPr bwMode="auto">
            <a:xfrm>
              <a:off x="2129422" y="10771651"/>
              <a:ext cx="2139471" cy="1318851"/>
            </a:xfrm>
            <a:custGeom>
              <a:avLst/>
              <a:gdLst>
                <a:gd name="T0" fmla="*/ 32 w 56"/>
                <a:gd name="T1" fmla="*/ 32 h 34"/>
                <a:gd name="T2" fmla="*/ 32 w 56"/>
                <a:gd name="T3" fmla="*/ 31 h 34"/>
                <a:gd name="T4" fmla="*/ 31 w 56"/>
                <a:gd name="T5" fmla="*/ 32 h 34"/>
                <a:gd name="T6" fmla="*/ 31 w 56"/>
                <a:gd name="T7" fmla="*/ 32 h 34"/>
                <a:gd name="T8" fmla="*/ 28 w 56"/>
                <a:gd name="T9" fmla="*/ 34 h 34"/>
                <a:gd name="T10" fmla="*/ 25 w 56"/>
                <a:gd name="T11" fmla="*/ 33 h 34"/>
                <a:gd name="T12" fmla="*/ 23 w 56"/>
                <a:gd name="T13" fmla="*/ 33 h 34"/>
                <a:gd name="T14" fmla="*/ 19 w 56"/>
                <a:gd name="T15" fmla="*/ 31 h 34"/>
                <a:gd name="T16" fmla="*/ 19 w 56"/>
                <a:gd name="T17" fmla="*/ 30 h 34"/>
                <a:gd name="T18" fmla="*/ 17 w 56"/>
                <a:gd name="T19" fmla="*/ 30 h 34"/>
                <a:gd name="T20" fmla="*/ 15 w 56"/>
                <a:gd name="T21" fmla="*/ 29 h 34"/>
                <a:gd name="T22" fmla="*/ 15 w 56"/>
                <a:gd name="T23" fmla="*/ 26 h 34"/>
                <a:gd name="T24" fmla="*/ 15 w 56"/>
                <a:gd name="T25" fmla="*/ 22 h 34"/>
                <a:gd name="T26" fmla="*/ 11 w 56"/>
                <a:gd name="T27" fmla="*/ 19 h 34"/>
                <a:gd name="T28" fmla="*/ 2 w 56"/>
                <a:gd name="T29" fmla="*/ 8 h 34"/>
                <a:gd name="T30" fmla="*/ 30 w 56"/>
                <a:gd name="T31" fmla="*/ 2 h 34"/>
                <a:gd name="T32" fmla="*/ 37 w 56"/>
                <a:gd name="T33" fmla="*/ 4 h 34"/>
                <a:gd name="T34" fmla="*/ 43 w 56"/>
                <a:gd name="T35" fmla="*/ 7 h 34"/>
                <a:gd name="T36" fmla="*/ 47 w 56"/>
                <a:gd name="T37" fmla="*/ 10 h 34"/>
                <a:gd name="T38" fmla="*/ 50 w 56"/>
                <a:gd name="T39" fmla="*/ 17 h 34"/>
                <a:gd name="T40" fmla="*/ 55 w 56"/>
                <a:gd name="T41" fmla="*/ 29 h 34"/>
                <a:gd name="T42" fmla="*/ 53 w 56"/>
                <a:gd name="T43" fmla="*/ 32 h 34"/>
                <a:gd name="T44" fmla="*/ 49 w 56"/>
                <a:gd name="T45" fmla="*/ 30 h 34"/>
                <a:gd name="T46" fmla="*/ 40 w 56"/>
                <a:gd name="T47" fmla="*/ 15 h 34"/>
                <a:gd name="T48" fmla="*/ 38 w 56"/>
                <a:gd name="T49" fmla="*/ 31 h 34"/>
                <a:gd name="T50" fmla="*/ 38 w 56"/>
                <a:gd name="T51" fmla="*/ 32 h 34"/>
                <a:gd name="T52" fmla="*/ 35 w 56"/>
                <a:gd name="T53" fmla="*/ 34 h 34"/>
                <a:gd name="T54" fmla="*/ 32 w 56"/>
                <a:gd name="T55" fmla="*/ 32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6" h="34">
                  <a:moveTo>
                    <a:pt x="32" y="32"/>
                  </a:moveTo>
                  <a:cubicBezTo>
                    <a:pt x="32" y="31"/>
                    <a:pt x="32" y="31"/>
                    <a:pt x="32" y="31"/>
                  </a:cubicBezTo>
                  <a:cubicBezTo>
                    <a:pt x="31" y="32"/>
                    <a:pt x="31" y="32"/>
                    <a:pt x="31" y="32"/>
                  </a:cubicBezTo>
                  <a:cubicBezTo>
                    <a:pt x="31" y="32"/>
                    <a:pt x="31" y="32"/>
                    <a:pt x="31" y="32"/>
                  </a:cubicBezTo>
                  <a:cubicBezTo>
                    <a:pt x="31" y="33"/>
                    <a:pt x="30" y="34"/>
                    <a:pt x="28" y="34"/>
                  </a:cubicBezTo>
                  <a:cubicBezTo>
                    <a:pt x="27" y="34"/>
                    <a:pt x="25" y="34"/>
                    <a:pt x="25" y="33"/>
                  </a:cubicBezTo>
                  <a:cubicBezTo>
                    <a:pt x="24" y="33"/>
                    <a:pt x="23" y="33"/>
                    <a:pt x="23" y="33"/>
                  </a:cubicBezTo>
                  <a:cubicBezTo>
                    <a:pt x="21" y="33"/>
                    <a:pt x="19" y="32"/>
                    <a:pt x="19" y="31"/>
                  </a:cubicBezTo>
                  <a:cubicBezTo>
                    <a:pt x="19" y="30"/>
                    <a:pt x="19" y="30"/>
                    <a:pt x="19" y="30"/>
                  </a:cubicBezTo>
                  <a:cubicBezTo>
                    <a:pt x="19" y="30"/>
                    <a:pt x="18" y="30"/>
                    <a:pt x="17" y="30"/>
                  </a:cubicBezTo>
                  <a:cubicBezTo>
                    <a:pt x="16" y="30"/>
                    <a:pt x="15" y="30"/>
                    <a:pt x="15" y="29"/>
                  </a:cubicBezTo>
                  <a:cubicBezTo>
                    <a:pt x="15" y="26"/>
                    <a:pt x="15" y="26"/>
                    <a:pt x="15" y="26"/>
                  </a:cubicBezTo>
                  <a:cubicBezTo>
                    <a:pt x="15" y="22"/>
                    <a:pt x="15" y="22"/>
                    <a:pt x="15" y="22"/>
                  </a:cubicBezTo>
                  <a:cubicBezTo>
                    <a:pt x="11" y="19"/>
                    <a:pt x="11" y="19"/>
                    <a:pt x="11" y="19"/>
                  </a:cubicBezTo>
                  <a:cubicBezTo>
                    <a:pt x="8" y="16"/>
                    <a:pt x="0" y="12"/>
                    <a:pt x="2" y="8"/>
                  </a:cubicBezTo>
                  <a:cubicBezTo>
                    <a:pt x="4" y="0"/>
                    <a:pt x="22" y="0"/>
                    <a:pt x="30" y="2"/>
                  </a:cubicBezTo>
                  <a:cubicBezTo>
                    <a:pt x="37" y="4"/>
                    <a:pt x="37" y="4"/>
                    <a:pt x="37" y="4"/>
                  </a:cubicBezTo>
                  <a:cubicBezTo>
                    <a:pt x="43" y="7"/>
                    <a:pt x="43" y="7"/>
                    <a:pt x="43" y="7"/>
                  </a:cubicBezTo>
                  <a:cubicBezTo>
                    <a:pt x="45" y="8"/>
                    <a:pt x="46" y="9"/>
                    <a:pt x="47" y="10"/>
                  </a:cubicBezTo>
                  <a:cubicBezTo>
                    <a:pt x="50" y="17"/>
                    <a:pt x="50" y="17"/>
                    <a:pt x="50" y="17"/>
                  </a:cubicBezTo>
                  <a:cubicBezTo>
                    <a:pt x="55" y="29"/>
                    <a:pt x="55" y="29"/>
                    <a:pt x="55" y="29"/>
                  </a:cubicBezTo>
                  <a:cubicBezTo>
                    <a:pt x="56" y="30"/>
                    <a:pt x="55" y="31"/>
                    <a:pt x="53" y="32"/>
                  </a:cubicBezTo>
                  <a:cubicBezTo>
                    <a:pt x="51" y="32"/>
                    <a:pt x="49" y="31"/>
                    <a:pt x="49" y="30"/>
                  </a:cubicBezTo>
                  <a:cubicBezTo>
                    <a:pt x="40" y="15"/>
                    <a:pt x="40" y="15"/>
                    <a:pt x="40" y="15"/>
                  </a:cubicBezTo>
                  <a:cubicBezTo>
                    <a:pt x="38" y="31"/>
                    <a:pt x="38" y="31"/>
                    <a:pt x="38" y="31"/>
                  </a:cubicBezTo>
                  <a:cubicBezTo>
                    <a:pt x="38" y="32"/>
                    <a:pt x="38" y="32"/>
                    <a:pt x="38" y="32"/>
                  </a:cubicBezTo>
                  <a:cubicBezTo>
                    <a:pt x="38" y="33"/>
                    <a:pt x="37" y="34"/>
                    <a:pt x="35" y="34"/>
                  </a:cubicBezTo>
                  <a:cubicBezTo>
                    <a:pt x="33" y="34"/>
                    <a:pt x="32" y="33"/>
                    <a:pt x="32" y="32"/>
                  </a:cubicBezTo>
                  <a:close/>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 name="Freeform 81675">
              <a:extLst>
                <a:ext uri="{FF2B5EF4-FFF2-40B4-BE49-F238E27FC236}">
                  <a16:creationId xmlns:a16="http://schemas.microsoft.com/office/drawing/2014/main" id="{2A0EF68B-8189-8BF3-F2CA-2963D07C53AA}"/>
                </a:ext>
              </a:extLst>
            </p:cNvPr>
            <p:cNvSpPr>
              <a:spLocks/>
            </p:cNvSpPr>
            <p:nvPr/>
          </p:nvSpPr>
          <p:spPr bwMode="auto">
            <a:xfrm>
              <a:off x="7522060" y="10156184"/>
              <a:ext cx="498235" cy="996465"/>
            </a:xfrm>
            <a:custGeom>
              <a:avLst/>
              <a:gdLst>
                <a:gd name="T0" fmla="*/ 9 w 17"/>
                <a:gd name="T1" fmla="*/ 0 h 34"/>
                <a:gd name="T2" fmla="*/ 0 w 17"/>
                <a:gd name="T3" fmla="*/ 34 h 34"/>
                <a:gd name="T4" fmla="*/ 17 w 17"/>
                <a:gd name="T5" fmla="*/ 34 h 34"/>
                <a:gd name="T6" fmla="*/ 9 w 17"/>
                <a:gd name="T7" fmla="*/ 0 h 34"/>
              </a:gdLst>
              <a:ahLst/>
              <a:cxnLst>
                <a:cxn ang="0">
                  <a:pos x="T0" y="T1"/>
                </a:cxn>
                <a:cxn ang="0">
                  <a:pos x="T2" y="T3"/>
                </a:cxn>
                <a:cxn ang="0">
                  <a:pos x="T4" y="T5"/>
                </a:cxn>
                <a:cxn ang="0">
                  <a:pos x="T6" y="T7"/>
                </a:cxn>
              </a:cxnLst>
              <a:rect l="0" t="0" r="r" b="b"/>
              <a:pathLst>
                <a:path w="17" h="34">
                  <a:moveTo>
                    <a:pt x="9" y="0"/>
                  </a:moveTo>
                  <a:lnTo>
                    <a:pt x="0" y="34"/>
                  </a:lnTo>
                  <a:lnTo>
                    <a:pt x="17" y="34"/>
                  </a:lnTo>
                  <a:lnTo>
                    <a:pt x="9" y="0"/>
                  </a:lnTo>
                  <a:close/>
                </a:path>
              </a:pathLst>
            </a:custGeom>
            <a:solidFill>
              <a:srgbClr val="159E7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 name="Freeform 81676">
              <a:extLst>
                <a:ext uri="{FF2B5EF4-FFF2-40B4-BE49-F238E27FC236}">
                  <a16:creationId xmlns:a16="http://schemas.microsoft.com/office/drawing/2014/main" id="{872FDD20-3918-BA99-2DAA-A70D93EA56DD}"/>
                </a:ext>
              </a:extLst>
            </p:cNvPr>
            <p:cNvSpPr>
              <a:spLocks/>
            </p:cNvSpPr>
            <p:nvPr/>
          </p:nvSpPr>
          <p:spPr bwMode="auto">
            <a:xfrm>
              <a:off x="6760056" y="10888881"/>
              <a:ext cx="2110163" cy="1318851"/>
            </a:xfrm>
            <a:custGeom>
              <a:avLst/>
              <a:gdLst>
                <a:gd name="T0" fmla="*/ 24 w 55"/>
                <a:gd name="T1" fmla="*/ 31 h 34"/>
                <a:gd name="T2" fmla="*/ 24 w 55"/>
                <a:gd name="T3" fmla="*/ 31 h 34"/>
                <a:gd name="T4" fmla="*/ 24 w 55"/>
                <a:gd name="T5" fmla="*/ 31 h 34"/>
                <a:gd name="T6" fmla="*/ 24 w 55"/>
                <a:gd name="T7" fmla="*/ 31 h 34"/>
                <a:gd name="T8" fmla="*/ 27 w 55"/>
                <a:gd name="T9" fmla="*/ 34 h 34"/>
                <a:gd name="T10" fmla="*/ 30 w 55"/>
                <a:gd name="T11" fmla="*/ 32 h 34"/>
                <a:gd name="T12" fmla="*/ 33 w 55"/>
                <a:gd name="T13" fmla="*/ 33 h 34"/>
                <a:gd name="T14" fmla="*/ 36 w 55"/>
                <a:gd name="T15" fmla="*/ 30 h 34"/>
                <a:gd name="T16" fmla="*/ 36 w 55"/>
                <a:gd name="T17" fmla="*/ 29 h 34"/>
                <a:gd name="T18" fmla="*/ 38 w 55"/>
                <a:gd name="T19" fmla="*/ 30 h 34"/>
                <a:gd name="T20" fmla="*/ 40 w 55"/>
                <a:gd name="T21" fmla="*/ 28 h 34"/>
                <a:gd name="T22" fmla="*/ 40 w 55"/>
                <a:gd name="T23" fmla="*/ 25 h 34"/>
                <a:gd name="T24" fmla="*/ 41 w 55"/>
                <a:gd name="T25" fmla="*/ 21 h 34"/>
                <a:gd name="T26" fmla="*/ 44 w 55"/>
                <a:gd name="T27" fmla="*/ 18 h 34"/>
                <a:gd name="T28" fmla="*/ 54 w 55"/>
                <a:gd name="T29" fmla="*/ 7 h 34"/>
                <a:gd name="T30" fmla="*/ 26 w 55"/>
                <a:gd name="T31" fmla="*/ 2 h 34"/>
                <a:gd name="T32" fmla="*/ 18 w 55"/>
                <a:gd name="T33" fmla="*/ 4 h 34"/>
                <a:gd name="T34" fmla="*/ 13 w 55"/>
                <a:gd name="T35" fmla="*/ 6 h 34"/>
                <a:gd name="T36" fmla="*/ 9 w 55"/>
                <a:gd name="T37" fmla="*/ 9 h 34"/>
                <a:gd name="T38" fmla="*/ 5 w 55"/>
                <a:gd name="T39" fmla="*/ 17 h 34"/>
                <a:gd name="T40" fmla="*/ 0 w 55"/>
                <a:gd name="T41" fmla="*/ 28 h 34"/>
                <a:gd name="T42" fmla="*/ 2 w 55"/>
                <a:gd name="T43" fmla="*/ 31 h 34"/>
                <a:gd name="T44" fmla="*/ 7 w 55"/>
                <a:gd name="T45" fmla="*/ 29 h 34"/>
                <a:gd name="T46" fmla="*/ 15 w 55"/>
                <a:gd name="T47" fmla="*/ 15 h 34"/>
                <a:gd name="T48" fmla="*/ 17 w 55"/>
                <a:gd name="T49" fmla="*/ 30 h 34"/>
                <a:gd name="T50" fmla="*/ 17 w 55"/>
                <a:gd name="T51" fmla="*/ 31 h 34"/>
                <a:gd name="T52" fmla="*/ 20 w 55"/>
                <a:gd name="T53" fmla="*/ 33 h 34"/>
                <a:gd name="T54" fmla="*/ 24 w 55"/>
                <a:gd name="T55" fmla="*/ 3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5" h="34">
                  <a:moveTo>
                    <a:pt x="24" y="31"/>
                  </a:moveTo>
                  <a:cubicBezTo>
                    <a:pt x="24" y="31"/>
                    <a:pt x="24" y="31"/>
                    <a:pt x="24" y="31"/>
                  </a:cubicBezTo>
                  <a:cubicBezTo>
                    <a:pt x="24" y="31"/>
                    <a:pt x="24" y="31"/>
                    <a:pt x="24" y="31"/>
                  </a:cubicBezTo>
                  <a:cubicBezTo>
                    <a:pt x="24" y="31"/>
                    <a:pt x="24" y="31"/>
                    <a:pt x="24" y="31"/>
                  </a:cubicBezTo>
                  <a:cubicBezTo>
                    <a:pt x="24" y="33"/>
                    <a:pt x="26" y="34"/>
                    <a:pt x="27" y="34"/>
                  </a:cubicBezTo>
                  <a:cubicBezTo>
                    <a:pt x="29" y="34"/>
                    <a:pt x="30" y="33"/>
                    <a:pt x="30" y="32"/>
                  </a:cubicBezTo>
                  <a:cubicBezTo>
                    <a:pt x="31" y="32"/>
                    <a:pt x="32" y="33"/>
                    <a:pt x="33" y="33"/>
                  </a:cubicBezTo>
                  <a:cubicBezTo>
                    <a:pt x="35" y="33"/>
                    <a:pt x="36" y="31"/>
                    <a:pt x="36" y="30"/>
                  </a:cubicBezTo>
                  <a:cubicBezTo>
                    <a:pt x="36" y="29"/>
                    <a:pt x="36" y="29"/>
                    <a:pt x="36" y="29"/>
                  </a:cubicBezTo>
                  <a:cubicBezTo>
                    <a:pt x="37" y="29"/>
                    <a:pt x="37" y="30"/>
                    <a:pt x="38" y="30"/>
                  </a:cubicBezTo>
                  <a:cubicBezTo>
                    <a:pt x="39" y="30"/>
                    <a:pt x="40" y="29"/>
                    <a:pt x="40" y="28"/>
                  </a:cubicBezTo>
                  <a:cubicBezTo>
                    <a:pt x="40" y="25"/>
                    <a:pt x="40" y="25"/>
                    <a:pt x="40" y="25"/>
                  </a:cubicBezTo>
                  <a:cubicBezTo>
                    <a:pt x="41" y="21"/>
                    <a:pt x="41" y="21"/>
                    <a:pt x="41" y="21"/>
                  </a:cubicBezTo>
                  <a:cubicBezTo>
                    <a:pt x="44" y="18"/>
                    <a:pt x="44" y="18"/>
                    <a:pt x="44" y="18"/>
                  </a:cubicBezTo>
                  <a:cubicBezTo>
                    <a:pt x="48" y="15"/>
                    <a:pt x="55" y="11"/>
                    <a:pt x="54" y="7"/>
                  </a:cubicBezTo>
                  <a:cubicBezTo>
                    <a:pt x="51" y="0"/>
                    <a:pt x="34" y="0"/>
                    <a:pt x="26" y="2"/>
                  </a:cubicBezTo>
                  <a:cubicBezTo>
                    <a:pt x="18" y="4"/>
                    <a:pt x="18" y="4"/>
                    <a:pt x="18" y="4"/>
                  </a:cubicBezTo>
                  <a:cubicBezTo>
                    <a:pt x="13" y="6"/>
                    <a:pt x="13" y="6"/>
                    <a:pt x="13" y="6"/>
                  </a:cubicBezTo>
                  <a:cubicBezTo>
                    <a:pt x="11" y="7"/>
                    <a:pt x="9" y="8"/>
                    <a:pt x="9" y="9"/>
                  </a:cubicBezTo>
                  <a:cubicBezTo>
                    <a:pt x="5" y="17"/>
                    <a:pt x="5" y="17"/>
                    <a:pt x="5" y="17"/>
                  </a:cubicBezTo>
                  <a:cubicBezTo>
                    <a:pt x="0" y="28"/>
                    <a:pt x="0" y="28"/>
                    <a:pt x="0" y="28"/>
                  </a:cubicBezTo>
                  <a:cubicBezTo>
                    <a:pt x="0" y="29"/>
                    <a:pt x="1" y="31"/>
                    <a:pt x="2" y="31"/>
                  </a:cubicBezTo>
                  <a:cubicBezTo>
                    <a:pt x="4" y="31"/>
                    <a:pt x="6" y="31"/>
                    <a:pt x="7" y="29"/>
                  </a:cubicBezTo>
                  <a:cubicBezTo>
                    <a:pt x="15" y="15"/>
                    <a:pt x="15" y="15"/>
                    <a:pt x="15" y="15"/>
                  </a:cubicBezTo>
                  <a:cubicBezTo>
                    <a:pt x="17" y="30"/>
                    <a:pt x="17" y="30"/>
                    <a:pt x="17" y="30"/>
                  </a:cubicBezTo>
                  <a:cubicBezTo>
                    <a:pt x="17" y="31"/>
                    <a:pt x="17" y="31"/>
                    <a:pt x="17" y="31"/>
                  </a:cubicBezTo>
                  <a:cubicBezTo>
                    <a:pt x="17" y="33"/>
                    <a:pt x="19" y="34"/>
                    <a:pt x="20" y="33"/>
                  </a:cubicBezTo>
                  <a:cubicBezTo>
                    <a:pt x="22" y="33"/>
                    <a:pt x="24" y="32"/>
                    <a:pt x="24" y="31"/>
                  </a:cubicBezTo>
                  <a:close/>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16" name="Group 15">
              <a:extLst>
                <a:ext uri="{FF2B5EF4-FFF2-40B4-BE49-F238E27FC236}">
                  <a16:creationId xmlns:a16="http://schemas.microsoft.com/office/drawing/2014/main" id="{D55BC6BD-9EDE-2B7B-6CAE-A1114F693CDF}"/>
                </a:ext>
              </a:extLst>
            </p:cNvPr>
            <p:cNvGrpSpPr/>
            <p:nvPr/>
          </p:nvGrpSpPr>
          <p:grpSpPr>
            <a:xfrm>
              <a:off x="2844237" y="8582895"/>
              <a:ext cx="7064631" cy="3623272"/>
              <a:chOff x="7668505" y="12372942"/>
              <a:chExt cx="2526780" cy="1295922"/>
            </a:xfrm>
          </p:grpSpPr>
          <p:sp>
            <p:nvSpPr>
              <p:cNvPr id="55" name="Freeform 4222">
                <a:extLst>
                  <a:ext uri="{FF2B5EF4-FFF2-40B4-BE49-F238E27FC236}">
                    <a16:creationId xmlns:a16="http://schemas.microsoft.com/office/drawing/2014/main" id="{A76D02C6-9B30-6923-A485-B8EC31F92951}"/>
                  </a:ext>
                </a:extLst>
              </p:cNvPr>
              <p:cNvSpPr>
                <a:spLocks/>
              </p:cNvSpPr>
              <p:nvPr/>
            </p:nvSpPr>
            <p:spPr bwMode="auto">
              <a:xfrm>
                <a:off x="8195413" y="12372942"/>
                <a:ext cx="1999872" cy="1215918"/>
              </a:xfrm>
              <a:custGeom>
                <a:avLst/>
                <a:gdLst>
                  <a:gd name="T0" fmla="*/ 129 w 143"/>
                  <a:gd name="T1" fmla="*/ 88 h 88"/>
                  <a:gd name="T2" fmla="*/ 5 w 143"/>
                  <a:gd name="T3" fmla="*/ 88 h 88"/>
                  <a:gd name="T4" fmla="*/ 0 w 143"/>
                  <a:gd name="T5" fmla="*/ 83 h 88"/>
                  <a:gd name="T6" fmla="*/ 8 w 143"/>
                  <a:gd name="T7" fmla="*/ 7 h 88"/>
                  <a:gd name="T8" fmla="*/ 14 w 143"/>
                  <a:gd name="T9" fmla="*/ 1 h 88"/>
                  <a:gd name="T10" fmla="*/ 138 w 143"/>
                  <a:gd name="T11" fmla="*/ 0 h 88"/>
                  <a:gd name="T12" fmla="*/ 142 w 143"/>
                  <a:gd name="T13" fmla="*/ 6 h 88"/>
                  <a:gd name="T14" fmla="*/ 134 w 143"/>
                  <a:gd name="T15" fmla="*/ 82 h 88"/>
                  <a:gd name="T16" fmla="*/ 129 w 143"/>
                  <a:gd name="T17" fmla="*/ 8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3" h="88">
                    <a:moveTo>
                      <a:pt x="129" y="88"/>
                    </a:moveTo>
                    <a:cubicBezTo>
                      <a:pt x="5" y="88"/>
                      <a:pt x="5" y="88"/>
                      <a:pt x="5" y="88"/>
                    </a:cubicBezTo>
                    <a:cubicBezTo>
                      <a:pt x="2" y="88"/>
                      <a:pt x="0" y="86"/>
                      <a:pt x="0" y="83"/>
                    </a:cubicBezTo>
                    <a:cubicBezTo>
                      <a:pt x="8" y="7"/>
                      <a:pt x="8" y="7"/>
                      <a:pt x="8" y="7"/>
                    </a:cubicBezTo>
                    <a:cubicBezTo>
                      <a:pt x="8" y="4"/>
                      <a:pt x="11" y="1"/>
                      <a:pt x="14" y="1"/>
                    </a:cubicBezTo>
                    <a:cubicBezTo>
                      <a:pt x="138" y="0"/>
                      <a:pt x="138" y="0"/>
                      <a:pt x="138" y="0"/>
                    </a:cubicBezTo>
                    <a:cubicBezTo>
                      <a:pt x="140" y="0"/>
                      <a:pt x="143" y="3"/>
                      <a:pt x="142" y="6"/>
                    </a:cubicBezTo>
                    <a:cubicBezTo>
                      <a:pt x="134" y="82"/>
                      <a:pt x="134" y="82"/>
                      <a:pt x="134" y="82"/>
                    </a:cubicBezTo>
                    <a:cubicBezTo>
                      <a:pt x="134" y="85"/>
                      <a:pt x="132" y="88"/>
                      <a:pt x="129" y="88"/>
                    </a:cubicBezTo>
                    <a:close/>
                  </a:path>
                </a:pathLst>
              </a:custGeom>
              <a:solidFill>
                <a:srgbClr val="DDD8D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 name="Freeform 4223">
                <a:extLst>
                  <a:ext uri="{FF2B5EF4-FFF2-40B4-BE49-F238E27FC236}">
                    <a16:creationId xmlns:a16="http://schemas.microsoft.com/office/drawing/2014/main" id="{DE39A259-FA4B-A0B8-3420-4007478A0A44}"/>
                  </a:ext>
                </a:extLst>
              </p:cNvPr>
              <p:cNvSpPr>
                <a:spLocks/>
              </p:cNvSpPr>
              <p:nvPr/>
            </p:nvSpPr>
            <p:spPr bwMode="auto">
              <a:xfrm>
                <a:off x="8227414" y="12436936"/>
                <a:ext cx="175992" cy="1167929"/>
              </a:xfrm>
              <a:custGeom>
                <a:avLst/>
                <a:gdLst>
                  <a:gd name="T0" fmla="*/ 1 w 12"/>
                  <a:gd name="T1" fmla="*/ 84 h 84"/>
                  <a:gd name="T2" fmla="*/ 1 w 12"/>
                  <a:gd name="T3" fmla="*/ 84 h 84"/>
                  <a:gd name="T4" fmla="*/ 0 w 12"/>
                  <a:gd name="T5" fmla="*/ 83 h 84"/>
                  <a:gd name="T6" fmla="*/ 10 w 12"/>
                  <a:gd name="T7" fmla="*/ 1 h 84"/>
                  <a:gd name="T8" fmla="*/ 11 w 12"/>
                  <a:gd name="T9" fmla="*/ 0 h 84"/>
                  <a:gd name="T10" fmla="*/ 12 w 12"/>
                  <a:gd name="T11" fmla="*/ 2 h 84"/>
                  <a:gd name="T12" fmla="*/ 3 w 12"/>
                  <a:gd name="T13" fmla="*/ 83 h 84"/>
                  <a:gd name="T14" fmla="*/ 1 w 12"/>
                  <a:gd name="T15" fmla="*/ 84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84">
                    <a:moveTo>
                      <a:pt x="1" y="84"/>
                    </a:moveTo>
                    <a:cubicBezTo>
                      <a:pt x="1" y="84"/>
                      <a:pt x="1" y="84"/>
                      <a:pt x="1" y="84"/>
                    </a:cubicBezTo>
                    <a:cubicBezTo>
                      <a:pt x="1" y="84"/>
                      <a:pt x="0" y="84"/>
                      <a:pt x="0" y="83"/>
                    </a:cubicBezTo>
                    <a:cubicBezTo>
                      <a:pt x="10" y="1"/>
                      <a:pt x="10" y="1"/>
                      <a:pt x="10" y="1"/>
                    </a:cubicBezTo>
                    <a:cubicBezTo>
                      <a:pt x="10" y="1"/>
                      <a:pt x="11" y="0"/>
                      <a:pt x="11" y="0"/>
                    </a:cubicBezTo>
                    <a:cubicBezTo>
                      <a:pt x="12" y="0"/>
                      <a:pt x="12" y="1"/>
                      <a:pt x="12" y="2"/>
                    </a:cubicBezTo>
                    <a:cubicBezTo>
                      <a:pt x="3" y="83"/>
                      <a:pt x="3" y="83"/>
                      <a:pt x="3" y="83"/>
                    </a:cubicBezTo>
                    <a:cubicBezTo>
                      <a:pt x="2" y="84"/>
                      <a:pt x="2" y="84"/>
                      <a:pt x="1" y="84"/>
                    </a:cubicBezTo>
                    <a:close/>
                  </a:path>
                </a:pathLst>
              </a:custGeom>
              <a:solidFill>
                <a:srgbClr val="D1CE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 name="Freeform 4224">
                <a:extLst>
                  <a:ext uri="{FF2B5EF4-FFF2-40B4-BE49-F238E27FC236}">
                    <a16:creationId xmlns:a16="http://schemas.microsoft.com/office/drawing/2014/main" id="{CC4166D8-7C04-C7E0-8AD0-91BE0E9BCA2C}"/>
                  </a:ext>
                </a:extLst>
              </p:cNvPr>
              <p:cNvSpPr>
                <a:spLocks/>
              </p:cNvSpPr>
              <p:nvPr/>
            </p:nvSpPr>
            <p:spPr bwMode="auto">
              <a:xfrm>
                <a:off x="9075362" y="12820910"/>
                <a:ext cx="319981" cy="319981"/>
              </a:xfrm>
              <a:custGeom>
                <a:avLst/>
                <a:gdLst>
                  <a:gd name="T0" fmla="*/ 0 w 23"/>
                  <a:gd name="T1" fmla="*/ 10 h 22"/>
                  <a:gd name="T2" fmla="*/ 10 w 23"/>
                  <a:gd name="T3" fmla="*/ 22 h 22"/>
                  <a:gd name="T4" fmla="*/ 22 w 23"/>
                  <a:gd name="T5" fmla="*/ 12 h 22"/>
                  <a:gd name="T6" fmla="*/ 12 w 23"/>
                  <a:gd name="T7" fmla="*/ 0 h 22"/>
                  <a:gd name="T8" fmla="*/ 0 w 23"/>
                  <a:gd name="T9" fmla="*/ 10 h 22"/>
                </a:gdLst>
                <a:ahLst/>
                <a:cxnLst>
                  <a:cxn ang="0">
                    <a:pos x="T0" y="T1"/>
                  </a:cxn>
                  <a:cxn ang="0">
                    <a:pos x="T2" y="T3"/>
                  </a:cxn>
                  <a:cxn ang="0">
                    <a:pos x="T4" y="T5"/>
                  </a:cxn>
                  <a:cxn ang="0">
                    <a:pos x="T6" y="T7"/>
                  </a:cxn>
                  <a:cxn ang="0">
                    <a:pos x="T8" y="T9"/>
                  </a:cxn>
                </a:cxnLst>
                <a:rect l="0" t="0" r="r" b="b"/>
                <a:pathLst>
                  <a:path w="23" h="22">
                    <a:moveTo>
                      <a:pt x="0" y="10"/>
                    </a:moveTo>
                    <a:cubicBezTo>
                      <a:pt x="0" y="17"/>
                      <a:pt x="4" y="22"/>
                      <a:pt x="10" y="22"/>
                    </a:cubicBezTo>
                    <a:cubicBezTo>
                      <a:pt x="17" y="22"/>
                      <a:pt x="22" y="18"/>
                      <a:pt x="22" y="12"/>
                    </a:cubicBezTo>
                    <a:cubicBezTo>
                      <a:pt x="23" y="5"/>
                      <a:pt x="18" y="0"/>
                      <a:pt x="12" y="0"/>
                    </a:cubicBezTo>
                    <a:cubicBezTo>
                      <a:pt x="6" y="0"/>
                      <a:pt x="1" y="4"/>
                      <a:pt x="0" y="10"/>
                    </a:cubicBezTo>
                    <a:close/>
                  </a:path>
                </a:pathLst>
              </a:custGeom>
              <a:solidFill>
                <a:srgbClr val="EAE7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 name="Freeform 4226">
                <a:extLst>
                  <a:ext uri="{FF2B5EF4-FFF2-40B4-BE49-F238E27FC236}">
                    <a16:creationId xmlns:a16="http://schemas.microsoft.com/office/drawing/2014/main" id="{6062A750-37C4-459D-911A-638B18E5CA68}"/>
                  </a:ext>
                </a:extLst>
              </p:cNvPr>
              <p:cNvSpPr>
                <a:spLocks/>
              </p:cNvSpPr>
              <p:nvPr/>
            </p:nvSpPr>
            <p:spPr bwMode="auto">
              <a:xfrm>
                <a:off x="7668505" y="13463105"/>
                <a:ext cx="2414780" cy="205759"/>
              </a:xfrm>
              <a:custGeom>
                <a:avLst/>
                <a:gdLst>
                  <a:gd name="T0" fmla="*/ 131 w 136"/>
                  <a:gd name="T1" fmla="*/ 14 h 15"/>
                  <a:gd name="T2" fmla="*/ 5 w 136"/>
                  <a:gd name="T3" fmla="*/ 15 h 15"/>
                  <a:gd name="T4" fmla="*/ 1 w 136"/>
                  <a:gd name="T5" fmla="*/ 10 h 15"/>
                  <a:gd name="T6" fmla="*/ 2 w 136"/>
                  <a:gd name="T7" fmla="*/ 1 h 15"/>
                  <a:gd name="T8" fmla="*/ 136 w 136"/>
                  <a:gd name="T9" fmla="*/ 0 h 15"/>
                  <a:gd name="T10" fmla="*/ 135 w 136"/>
                  <a:gd name="T11" fmla="*/ 10 h 15"/>
                  <a:gd name="T12" fmla="*/ 131 w 136"/>
                  <a:gd name="T13" fmla="*/ 14 h 15"/>
                </a:gdLst>
                <a:ahLst/>
                <a:cxnLst>
                  <a:cxn ang="0">
                    <a:pos x="T0" y="T1"/>
                  </a:cxn>
                  <a:cxn ang="0">
                    <a:pos x="T2" y="T3"/>
                  </a:cxn>
                  <a:cxn ang="0">
                    <a:pos x="T4" y="T5"/>
                  </a:cxn>
                  <a:cxn ang="0">
                    <a:pos x="T6" y="T7"/>
                  </a:cxn>
                  <a:cxn ang="0">
                    <a:pos x="T8" y="T9"/>
                  </a:cxn>
                  <a:cxn ang="0">
                    <a:pos x="T10" y="T11"/>
                  </a:cxn>
                  <a:cxn ang="0">
                    <a:pos x="T12" y="T13"/>
                  </a:cxn>
                </a:cxnLst>
                <a:rect l="0" t="0" r="r" b="b"/>
                <a:pathLst>
                  <a:path w="136" h="15">
                    <a:moveTo>
                      <a:pt x="131" y="14"/>
                    </a:moveTo>
                    <a:cubicBezTo>
                      <a:pt x="5" y="15"/>
                      <a:pt x="5" y="15"/>
                      <a:pt x="5" y="15"/>
                    </a:cubicBezTo>
                    <a:cubicBezTo>
                      <a:pt x="2" y="15"/>
                      <a:pt x="0" y="12"/>
                      <a:pt x="1" y="10"/>
                    </a:cubicBezTo>
                    <a:cubicBezTo>
                      <a:pt x="2" y="1"/>
                      <a:pt x="2" y="1"/>
                      <a:pt x="2" y="1"/>
                    </a:cubicBezTo>
                    <a:cubicBezTo>
                      <a:pt x="136" y="0"/>
                      <a:pt x="136" y="0"/>
                      <a:pt x="136" y="0"/>
                    </a:cubicBezTo>
                    <a:cubicBezTo>
                      <a:pt x="135" y="10"/>
                      <a:pt x="135" y="10"/>
                      <a:pt x="135" y="10"/>
                    </a:cubicBezTo>
                    <a:cubicBezTo>
                      <a:pt x="135" y="12"/>
                      <a:pt x="133" y="14"/>
                      <a:pt x="131" y="14"/>
                    </a:cubicBezTo>
                    <a:close/>
                  </a:path>
                </a:pathLst>
              </a:custGeom>
              <a:solidFill>
                <a:srgbClr val="D1CE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8" name="Group 17">
              <a:extLst>
                <a:ext uri="{FF2B5EF4-FFF2-40B4-BE49-F238E27FC236}">
                  <a16:creationId xmlns:a16="http://schemas.microsoft.com/office/drawing/2014/main" id="{9D475B6B-0047-68C2-B9AA-6667A75224D8}"/>
                </a:ext>
              </a:extLst>
            </p:cNvPr>
            <p:cNvGrpSpPr/>
            <p:nvPr/>
          </p:nvGrpSpPr>
          <p:grpSpPr>
            <a:xfrm rot="172072">
              <a:off x="9215144" y="9680395"/>
              <a:ext cx="1946204" cy="2530076"/>
              <a:chOff x="6875766" y="3784645"/>
              <a:chExt cx="766859" cy="996921"/>
            </a:xfrm>
          </p:grpSpPr>
          <p:sp>
            <p:nvSpPr>
              <p:cNvPr id="53" name="Freeform 1498">
                <a:extLst>
                  <a:ext uri="{FF2B5EF4-FFF2-40B4-BE49-F238E27FC236}">
                    <a16:creationId xmlns:a16="http://schemas.microsoft.com/office/drawing/2014/main" id="{6B27D149-A733-F560-4711-80920734B017}"/>
                  </a:ext>
                </a:extLst>
              </p:cNvPr>
              <p:cNvSpPr>
                <a:spLocks/>
              </p:cNvSpPr>
              <p:nvPr/>
            </p:nvSpPr>
            <p:spPr bwMode="auto">
              <a:xfrm>
                <a:off x="6963407" y="3938017"/>
                <a:ext cx="602536" cy="843549"/>
              </a:xfrm>
              <a:custGeom>
                <a:avLst/>
                <a:gdLst>
                  <a:gd name="T0" fmla="*/ 55 w 55"/>
                  <a:gd name="T1" fmla="*/ 0 h 77"/>
                  <a:gd name="T2" fmla="*/ 52 w 55"/>
                  <a:gd name="T3" fmla="*/ 73 h 77"/>
                  <a:gd name="T4" fmla="*/ 15 w 55"/>
                  <a:gd name="T5" fmla="*/ 77 h 77"/>
                  <a:gd name="T6" fmla="*/ 0 w 55"/>
                  <a:gd name="T7" fmla="*/ 4 h 77"/>
                  <a:gd name="T8" fmla="*/ 55 w 55"/>
                  <a:gd name="T9" fmla="*/ 0 h 77"/>
                </a:gdLst>
                <a:ahLst/>
                <a:cxnLst>
                  <a:cxn ang="0">
                    <a:pos x="T0" y="T1"/>
                  </a:cxn>
                  <a:cxn ang="0">
                    <a:pos x="T2" y="T3"/>
                  </a:cxn>
                  <a:cxn ang="0">
                    <a:pos x="T4" y="T5"/>
                  </a:cxn>
                  <a:cxn ang="0">
                    <a:pos x="T6" y="T7"/>
                  </a:cxn>
                  <a:cxn ang="0">
                    <a:pos x="T8" y="T9"/>
                  </a:cxn>
                </a:cxnLst>
                <a:rect l="0" t="0" r="r" b="b"/>
                <a:pathLst>
                  <a:path w="55" h="77">
                    <a:moveTo>
                      <a:pt x="55" y="0"/>
                    </a:moveTo>
                    <a:lnTo>
                      <a:pt x="52" y="73"/>
                    </a:lnTo>
                    <a:lnTo>
                      <a:pt x="15" y="77"/>
                    </a:lnTo>
                    <a:lnTo>
                      <a:pt x="0" y="4"/>
                    </a:lnTo>
                    <a:lnTo>
                      <a:pt x="55" y="0"/>
                    </a:lnTo>
                    <a:close/>
                  </a:path>
                </a:pathLst>
              </a:custGeom>
              <a:solidFill>
                <a:srgbClr val="FAE7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 name="Freeform 1499">
                <a:extLst>
                  <a:ext uri="{FF2B5EF4-FFF2-40B4-BE49-F238E27FC236}">
                    <a16:creationId xmlns:a16="http://schemas.microsoft.com/office/drawing/2014/main" id="{57623E84-8298-5B63-9B2E-B5144A6FE4FF}"/>
                  </a:ext>
                </a:extLst>
              </p:cNvPr>
              <p:cNvSpPr>
                <a:spLocks/>
              </p:cNvSpPr>
              <p:nvPr/>
            </p:nvSpPr>
            <p:spPr bwMode="auto">
              <a:xfrm>
                <a:off x="6875766" y="3784645"/>
                <a:ext cx="766859" cy="219103"/>
              </a:xfrm>
              <a:custGeom>
                <a:avLst/>
                <a:gdLst>
                  <a:gd name="T0" fmla="*/ 70 w 70"/>
                  <a:gd name="T1" fmla="*/ 14 h 20"/>
                  <a:gd name="T2" fmla="*/ 2 w 70"/>
                  <a:gd name="T3" fmla="*/ 20 h 20"/>
                  <a:gd name="T4" fmla="*/ 0 w 70"/>
                  <a:gd name="T5" fmla="*/ 12 h 20"/>
                  <a:gd name="T6" fmla="*/ 8 w 70"/>
                  <a:gd name="T7" fmla="*/ 12 h 20"/>
                  <a:gd name="T8" fmla="*/ 6 w 70"/>
                  <a:gd name="T9" fmla="*/ 0 h 20"/>
                  <a:gd name="T10" fmla="*/ 63 w 70"/>
                  <a:gd name="T11" fmla="*/ 3 h 20"/>
                  <a:gd name="T12" fmla="*/ 63 w 70"/>
                  <a:gd name="T13" fmla="*/ 8 h 20"/>
                  <a:gd name="T14" fmla="*/ 69 w 70"/>
                  <a:gd name="T15" fmla="*/ 8 h 20"/>
                  <a:gd name="T16" fmla="*/ 70 w 70"/>
                  <a:gd name="T17" fmla="*/ 14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0" h="20">
                    <a:moveTo>
                      <a:pt x="70" y="14"/>
                    </a:moveTo>
                    <a:lnTo>
                      <a:pt x="2" y="20"/>
                    </a:lnTo>
                    <a:lnTo>
                      <a:pt x="0" y="12"/>
                    </a:lnTo>
                    <a:lnTo>
                      <a:pt x="8" y="12"/>
                    </a:lnTo>
                    <a:lnTo>
                      <a:pt x="6" y="0"/>
                    </a:lnTo>
                    <a:lnTo>
                      <a:pt x="63" y="3"/>
                    </a:lnTo>
                    <a:lnTo>
                      <a:pt x="63" y="8"/>
                    </a:lnTo>
                    <a:lnTo>
                      <a:pt x="69" y="8"/>
                    </a:lnTo>
                    <a:lnTo>
                      <a:pt x="70" y="14"/>
                    </a:lnTo>
                    <a:close/>
                  </a:path>
                </a:pathLst>
              </a:custGeom>
              <a:solidFill>
                <a:srgbClr val="5247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9" name="Group 18">
              <a:extLst>
                <a:ext uri="{FF2B5EF4-FFF2-40B4-BE49-F238E27FC236}">
                  <a16:creationId xmlns:a16="http://schemas.microsoft.com/office/drawing/2014/main" id="{6969F9A0-8160-9ED1-4016-928245D6CC1A}"/>
                </a:ext>
              </a:extLst>
            </p:cNvPr>
            <p:cNvGrpSpPr/>
            <p:nvPr/>
          </p:nvGrpSpPr>
          <p:grpSpPr>
            <a:xfrm>
              <a:off x="4766705" y="2937421"/>
              <a:ext cx="3954808" cy="4667304"/>
              <a:chOff x="1803696" y="1810576"/>
              <a:chExt cx="2482763" cy="2930057"/>
            </a:xfrm>
          </p:grpSpPr>
          <p:grpSp>
            <p:nvGrpSpPr>
              <p:cNvPr id="20" name="Group 19">
                <a:extLst>
                  <a:ext uri="{FF2B5EF4-FFF2-40B4-BE49-F238E27FC236}">
                    <a16:creationId xmlns:a16="http://schemas.microsoft.com/office/drawing/2014/main" id="{459BD477-5350-A5C0-1687-2B1A5D0A3373}"/>
                  </a:ext>
                </a:extLst>
              </p:cNvPr>
              <p:cNvGrpSpPr/>
              <p:nvPr/>
            </p:nvGrpSpPr>
            <p:grpSpPr>
              <a:xfrm>
                <a:off x="1803696" y="1810576"/>
                <a:ext cx="2482763" cy="2930057"/>
                <a:chOff x="142953" y="934202"/>
                <a:chExt cx="1561324" cy="1842612"/>
              </a:xfrm>
            </p:grpSpPr>
            <p:sp>
              <p:nvSpPr>
                <p:cNvPr id="22" name="Freeform 115">
                  <a:extLst>
                    <a:ext uri="{FF2B5EF4-FFF2-40B4-BE49-F238E27FC236}">
                      <a16:creationId xmlns:a16="http://schemas.microsoft.com/office/drawing/2014/main" id="{1B3884C5-B948-B1B4-6300-2537116E32BA}"/>
                    </a:ext>
                  </a:extLst>
                </p:cNvPr>
                <p:cNvSpPr>
                  <a:spLocks/>
                </p:cNvSpPr>
                <p:nvPr/>
              </p:nvSpPr>
              <p:spPr bwMode="auto">
                <a:xfrm>
                  <a:off x="142953" y="1880972"/>
                  <a:ext cx="345543" cy="473521"/>
                </a:xfrm>
                <a:custGeom>
                  <a:avLst/>
                  <a:gdLst>
                    <a:gd name="T0" fmla="*/ 2 w 32"/>
                    <a:gd name="T1" fmla="*/ 19 h 44"/>
                    <a:gd name="T2" fmla="*/ 20 w 32"/>
                    <a:gd name="T3" fmla="*/ 40 h 44"/>
                    <a:gd name="T4" fmla="*/ 31 w 32"/>
                    <a:gd name="T5" fmla="*/ 20 h 44"/>
                    <a:gd name="T6" fmla="*/ 15 w 32"/>
                    <a:gd name="T7" fmla="*/ 2 h 44"/>
                    <a:gd name="T8" fmla="*/ 2 w 32"/>
                    <a:gd name="T9" fmla="*/ 19 h 44"/>
                  </a:gdLst>
                  <a:ahLst/>
                  <a:cxnLst>
                    <a:cxn ang="0">
                      <a:pos x="T0" y="T1"/>
                    </a:cxn>
                    <a:cxn ang="0">
                      <a:pos x="T2" y="T3"/>
                    </a:cxn>
                    <a:cxn ang="0">
                      <a:pos x="T4" y="T5"/>
                    </a:cxn>
                    <a:cxn ang="0">
                      <a:pos x="T6" y="T7"/>
                    </a:cxn>
                    <a:cxn ang="0">
                      <a:pos x="T8" y="T9"/>
                    </a:cxn>
                  </a:cxnLst>
                  <a:rect l="0" t="0" r="r" b="b"/>
                  <a:pathLst>
                    <a:path w="32" h="44">
                      <a:moveTo>
                        <a:pt x="2" y="19"/>
                      </a:moveTo>
                      <a:cubicBezTo>
                        <a:pt x="3" y="30"/>
                        <a:pt x="12" y="44"/>
                        <a:pt x="20" y="40"/>
                      </a:cubicBezTo>
                      <a:cubicBezTo>
                        <a:pt x="27" y="37"/>
                        <a:pt x="32" y="31"/>
                        <a:pt x="31" y="20"/>
                      </a:cubicBezTo>
                      <a:cubicBezTo>
                        <a:pt x="29" y="9"/>
                        <a:pt x="23" y="4"/>
                        <a:pt x="15" y="2"/>
                      </a:cubicBezTo>
                      <a:cubicBezTo>
                        <a:pt x="5" y="0"/>
                        <a:pt x="0" y="8"/>
                        <a:pt x="2" y="19"/>
                      </a:cubicBezTo>
                    </a:path>
                  </a:pathLst>
                </a:custGeom>
                <a:solidFill>
                  <a:srgbClr val="ED90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23" name="Freeform 116">
                  <a:extLst>
                    <a:ext uri="{FF2B5EF4-FFF2-40B4-BE49-F238E27FC236}">
                      <a16:creationId xmlns:a16="http://schemas.microsoft.com/office/drawing/2014/main" id="{734D169A-27E3-A54B-FCC0-A777509B8438}"/>
                    </a:ext>
                  </a:extLst>
                </p:cNvPr>
                <p:cNvSpPr>
                  <a:spLocks/>
                </p:cNvSpPr>
                <p:nvPr/>
              </p:nvSpPr>
              <p:spPr bwMode="auto">
                <a:xfrm>
                  <a:off x="194144" y="1880972"/>
                  <a:ext cx="140780" cy="102382"/>
                </a:xfrm>
                <a:custGeom>
                  <a:avLst/>
                  <a:gdLst>
                    <a:gd name="T0" fmla="*/ 0 w 14"/>
                    <a:gd name="T1" fmla="*/ 5 h 9"/>
                    <a:gd name="T2" fmla="*/ 14 w 14"/>
                    <a:gd name="T3" fmla="*/ 9 h 9"/>
                    <a:gd name="T4" fmla="*/ 13 w 14"/>
                    <a:gd name="T5" fmla="*/ 2 h 9"/>
                    <a:gd name="T6" fmla="*/ 7 w 14"/>
                    <a:gd name="T7" fmla="*/ 1 h 9"/>
                    <a:gd name="T8" fmla="*/ 0 w 14"/>
                    <a:gd name="T9" fmla="*/ 5 h 9"/>
                  </a:gdLst>
                  <a:ahLst/>
                  <a:cxnLst>
                    <a:cxn ang="0">
                      <a:pos x="T0" y="T1"/>
                    </a:cxn>
                    <a:cxn ang="0">
                      <a:pos x="T2" y="T3"/>
                    </a:cxn>
                    <a:cxn ang="0">
                      <a:pos x="T4" y="T5"/>
                    </a:cxn>
                    <a:cxn ang="0">
                      <a:pos x="T6" y="T7"/>
                    </a:cxn>
                    <a:cxn ang="0">
                      <a:pos x="T8" y="T9"/>
                    </a:cxn>
                  </a:cxnLst>
                  <a:rect l="0" t="0" r="r" b="b"/>
                  <a:pathLst>
                    <a:path w="14" h="9">
                      <a:moveTo>
                        <a:pt x="0" y="5"/>
                      </a:moveTo>
                      <a:cubicBezTo>
                        <a:pt x="2" y="2"/>
                        <a:pt x="12" y="1"/>
                        <a:pt x="14" y="9"/>
                      </a:cubicBezTo>
                      <a:cubicBezTo>
                        <a:pt x="13" y="2"/>
                        <a:pt x="13" y="2"/>
                        <a:pt x="13" y="2"/>
                      </a:cubicBezTo>
                      <a:cubicBezTo>
                        <a:pt x="13" y="2"/>
                        <a:pt x="10" y="0"/>
                        <a:pt x="7" y="1"/>
                      </a:cubicBezTo>
                      <a:cubicBezTo>
                        <a:pt x="2" y="2"/>
                        <a:pt x="0" y="5"/>
                        <a:pt x="0" y="5"/>
                      </a:cubicBezTo>
                      <a:close/>
                    </a:path>
                  </a:pathLst>
                </a:custGeom>
                <a:solidFill>
                  <a:srgbClr val="FCBB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24" name="Freeform 117">
                  <a:extLst>
                    <a:ext uri="{FF2B5EF4-FFF2-40B4-BE49-F238E27FC236}">
                      <a16:creationId xmlns:a16="http://schemas.microsoft.com/office/drawing/2014/main" id="{2F1C897E-8141-A23B-9057-C3912B844EC4}"/>
                    </a:ext>
                  </a:extLst>
                </p:cNvPr>
                <p:cNvSpPr>
                  <a:spLocks/>
                </p:cNvSpPr>
                <p:nvPr/>
              </p:nvSpPr>
              <p:spPr bwMode="auto">
                <a:xfrm>
                  <a:off x="1358734" y="1880972"/>
                  <a:ext cx="345543" cy="473521"/>
                </a:xfrm>
                <a:custGeom>
                  <a:avLst/>
                  <a:gdLst>
                    <a:gd name="T0" fmla="*/ 30 w 32"/>
                    <a:gd name="T1" fmla="*/ 19 h 44"/>
                    <a:gd name="T2" fmla="*/ 12 w 32"/>
                    <a:gd name="T3" fmla="*/ 40 h 44"/>
                    <a:gd name="T4" fmla="*/ 2 w 32"/>
                    <a:gd name="T5" fmla="*/ 20 h 44"/>
                    <a:gd name="T6" fmla="*/ 18 w 32"/>
                    <a:gd name="T7" fmla="*/ 2 h 44"/>
                    <a:gd name="T8" fmla="*/ 30 w 32"/>
                    <a:gd name="T9" fmla="*/ 19 h 44"/>
                  </a:gdLst>
                  <a:ahLst/>
                  <a:cxnLst>
                    <a:cxn ang="0">
                      <a:pos x="T0" y="T1"/>
                    </a:cxn>
                    <a:cxn ang="0">
                      <a:pos x="T2" y="T3"/>
                    </a:cxn>
                    <a:cxn ang="0">
                      <a:pos x="T4" y="T5"/>
                    </a:cxn>
                    <a:cxn ang="0">
                      <a:pos x="T6" y="T7"/>
                    </a:cxn>
                    <a:cxn ang="0">
                      <a:pos x="T8" y="T9"/>
                    </a:cxn>
                  </a:cxnLst>
                  <a:rect l="0" t="0" r="r" b="b"/>
                  <a:pathLst>
                    <a:path w="32" h="44">
                      <a:moveTo>
                        <a:pt x="30" y="19"/>
                      </a:moveTo>
                      <a:cubicBezTo>
                        <a:pt x="29" y="30"/>
                        <a:pt x="20" y="44"/>
                        <a:pt x="12" y="40"/>
                      </a:cubicBezTo>
                      <a:cubicBezTo>
                        <a:pt x="6" y="37"/>
                        <a:pt x="0" y="31"/>
                        <a:pt x="2" y="20"/>
                      </a:cubicBezTo>
                      <a:cubicBezTo>
                        <a:pt x="3" y="9"/>
                        <a:pt x="9" y="4"/>
                        <a:pt x="18" y="2"/>
                      </a:cubicBezTo>
                      <a:cubicBezTo>
                        <a:pt x="27" y="0"/>
                        <a:pt x="32" y="8"/>
                        <a:pt x="30" y="19"/>
                      </a:cubicBezTo>
                    </a:path>
                  </a:pathLst>
                </a:custGeom>
                <a:solidFill>
                  <a:srgbClr val="ED90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25" name="Freeform 118">
                  <a:extLst>
                    <a:ext uri="{FF2B5EF4-FFF2-40B4-BE49-F238E27FC236}">
                      <a16:creationId xmlns:a16="http://schemas.microsoft.com/office/drawing/2014/main" id="{91269B99-CA11-7822-8EB2-2E62445E2DA9}"/>
                    </a:ext>
                  </a:extLst>
                </p:cNvPr>
                <p:cNvSpPr>
                  <a:spLocks/>
                </p:cNvSpPr>
                <p:nvPr/>
              </p:nvSpPr>
              <p:spPr bwMode="auto">
                <a:xfrm>
                  <a:off x="1512307" y="1880972"/>
                  <a:ext cx="153573" cy="102382"/>
                </a:xfrm>
                <a:custGeom>
                  <a:avLst/>
                  <a:gdLst>
                    <a:gd name="T0" fmla="*/ 14 w 14"/>
                    <a:gd name="T1" fmla="*/ 5 h 9"/>
                    <a:gd name="T2" fmla="*/ 0 w 14"/>
                    <a:gd name="T3" fmla="*/ 9 h 9"/>
                    <a:gd name="T4" fmla="*/ 1 w 14"/>
                    <a:gd name="T5" fmla="*/ 2 h 9"/>
                    <a:gd name="T6" fmla="*/ 7 w 14"/>
                    <a:gd name="T7" fmla="*/ 1 h 9"/>
                    <a:gd name="T8" fmla="*/ 14 w 14"/>
                    <a:gd name="T9" fmla="*/ 5 h 9"/>
                  </a:gdLst>
                  <a:ahLst/>
                  <a:cxnLst>
                    <a:cxn ang="0">
                      <a:pos x="T0" y="T1"/>
                    </a:cxn>
                    <a:cxn ang="0">
                      <a:pos x="T2" y="T3"/>
                    </a:cxn>
                    <a:cxn ang="0">
                      <a:pos x="T4" y="T5"/>
                    </a:cxn>
                    <a:cxn ang="0">
                      <a:pos x="T6" y="T7"/>
                    </a:cxn>
                    <a:cxn ang="0">
                      <a:pos x="T8" y="T9"/>
                    </a:cxn>
                  </a:cxnLst>
                  <a:rect l="0" t="0" r="r" b="b"/>
                  <a:pathLst>
                    <a:path w="14" h="9">
                      <a:moveTo>
                        <a:pt x="14" y="5"/>
                      </a:moveTo>
                      <a:cubicBezTo>
                        <a:pt x="12" y="2"/>
                        <a:pt x="3" y="1"/>
                        <a:pt x="0" y="9"/>
                      </a:cubicBezTo>
                      <a:cubicBezTo>
                        <a:pt x="1" y="2"/>
                        <a:pt x="1" y="2"/>
                        <a:pt x="1" y="2"/>
                      </a:cubicBezTo>
                      <a:cubicBezTo>
                        <a:pt x="1" y="2"/>
                        <a:pt x="4" y="0"/>
                        <a:pt x="7" y="1"/>
                      </a:cubicBezTo>
                      <a:cubicBezTo>
                        <a:pt x="12" y="2"/>
                        <a:pt x="14" y="5"/>
                        <a:pt x="14" y="5"/>
                      </a:cubicBezTo>
                      <a:close/>
                    </a:path>
                  </a:pathLst>
                </a:custGeom>
                <a:solidFill>
                  <a:srgbClr val="FCBB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26" name="Freeform 119">
                  <a:extLst>
                    <a:ext uri="{FF2B5EF4-FFF2-40B4-BE49-F238E27FC236}">
                      <a16:creationId xmlns:a16="http://schemas.microsoft.com/office/drawing/2014/main" id="{24233246-027E-7D34-2664-A609014F216A}"/>
                    </a:ext>
                  </a:extLst>
                </p:cNvPr>
                <p:cNvSpPr>
                  <a:spLocks/>
                </p:cNvSpPr>
                <p:nvPr/>
              </p:nvSpPr>
              <p:spPr bwMode="auto">
                <a:xfrm>
                  <a:off x="334915" y="1113108"/>
                  <a:ext cx="1190194" cy="1241385"/>
                </a:xfrm>
                <a:custGeom>
                  <a:avLst/>
                  <a:gdLst>
                    <a:gd name="T0" fmla="*/ 56 w 111"/>
                    <a:gd name="T1" fmla="*/ 0 h 115"/>
                    <a:gd name="T2" fmla="*/ 111 w 111"/>
                    <a:gd name="T3" fmla="*/ 60 h 115"/>
                    <a:gd name="T4" fmla="*/ 56 w 111"/>
                    <a:gd name="T5" fmla="*/ 115 h 115"/>
                    <a:gd name="T6" fmla="*/ 0 w 111"/>
                    <a:gd name="T7" fmla="*/ 60 h 115"/>
                    <a:gd name="T8" fmla="*/ 56 w 111"/>
                    <a:gd name="T9" fmla="*/ 0 h 115"/>
                  </a:gdLst>
                  <a:ahLst/>
                  <a:cxnLst>
                    <a:cxn ang="0">
                      <a:pos x="T0" y="T1"/>
                    </a:cxn>
                    <a:cxn ang="0">
                      <a:pos x="T2" y="T3"/>
                    </a:cxn>
                    <a:cxn ang="0">
                      <a:pos x="T4" y="T5"/>
                    </a:cxn>
                    <a:cxn ang="0">
                      <a:pos x="T6" y="T7"/>
                    </a:cxn>
                    <a:cxn ang="0">
                      <a:pos x="T8" y="T9"/>
                    </a:cxn>
                  </a:cxnLst>
                  <a:rect l="0" t="0" r="r" b="b"/>
                  <a:pathLst>
                    <a:path w="111" h="115">
                      <a:moveTo>
                        <a:pt x="56" y="0"/>
                      </a:moveTo>
                      <a:cubicBezTo>
                        <a:pt x="86" y="0"/>
                        <a:pt x="111" y="19"/>
                        <a:pt x="111" y="60"/>
                      </a:cubicBezTo>
                      <a:cubicBezTo>
                        <a:pt x="111" y="90"/>
                        <a:pt x="86" y="115"/>
                        <a:pt x="56" y="115"/>
                      </a:cubicBezTo>
                      <a:cubicBezTo>
                        <a:pt x="25" y="115"/>
                        <a:pt x="0" y="90"/>
                        <a:pt x="0" y="60"/>
                      </a:cubicBezTo>
                      <a:cubicBezTo>
                        <a:pt x="0" y="20"/>
                        <a:pt x="25" y="0"/>
                        <a:pt x="56" y="0"/>
                      </a:cubicBezTo>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27" name="Freeform 120">
                  <a:extLst>
                    <a:ext uri="{FF2B5EF4-FFF2-40B4-BE49-F238E27FC236}">
                      <a16:creationId xmlns:a16="http://schemas.microsoft.com/office/drawing/2014/main" id="{E71F9E2E-2C36-B80C-E9B2-F21AD084D675}"/>
                    </a:ext>
                  </a:extLst>
                </p:cNvPr>
                <p:cNvSpPr>
                  <a:spLocks/>
                </p:cNvSpPr>
                <p:nvPr/>
              </p:nvSpPr>
              <p:spPr bwMode="auto">
                <a:xfrm>
                  <a:off x="360511" y="1484238"/>
                  <a:ext cx="1151797" cy="1292576"/>
                </a:xfrm>
                <a:custGeom>
                  <a:avLst/>
                  <a:gdLst>
                    <a:gd name="T0" fmla="*/ 107 w 107"/>
                    <a:gd name="T1" fmla="*/ 53 h 120"/>
                    <a:gd name="T2" fmla="*/ 53 w 107"/>
                    <a:gd name="T3" fmla="*/ 120 h 120"/>
                    <a:gd name="T4" fmla="*/ 0 w 107"/>
                    <a:gd name="T5" fmla="*/ 53 h 120"/>
                    <a:gd name="T6" fmla="*/ 53 w 107"/>
                    <a:gd name="T7" fmla="*/ 0 h 120"/>
                    <a:gd name="T8" fmla="*/ 107 w 107"/>
                    <a:gd name="T9" fmla="*/ 53 h 120"/>
                  </a:gdLst>
                  <a:ahLst/>
                  <a:cxnLst>
                    <a:cxn ang="0">
                      <a:pos x="T0" y="T1"/>
                    </a:cxn>
                    <a:cxn ang="0">
                      <a:pos x="T2" y="T3"/>
                    </a:cxn>
                    <a:cxn ang="0">
                      <a:pos x="T4" y="T5"/>
                    </a:cxn>
                    <a:cxn ang="0">
                      <a:pos x="T6" y="T7"/>
                    </a:cxn>
                    <a:cxn ang="0">
                      <a:pos x="T8" y="T9"/>
                    </a:cxn>
                  </a:cxnLst>
                  <a:rect l="0" t="0" r="r" b="b"/>
                  <a:pathLst>
                    <a:path w="107" h="120">
                      <a:moveTo>
                        <a:pt x="107" y="53"/>
                      </a:moveTo>
                      <a:cubicBezTo>
                        <a:pt x="107" y="83"/>
                        <a:pt x="88" y="120"/>
                        <a:pt x="53" y="120"/>
                      </a:cubicBezTo>
                      <a:cubicBezTo>
                        <a:pt x="17" y="120"/>
                        <a:pt x="0" y="83"/>
                        <a:pt x="0" y="53"/>
                      </a:cubicBezTo>
                      <a:cubicBezTo>
                        <a:pt x="0" y="24"/>
                        <a:pt x="24" y="0"/>
                        <a:pt x="53" y="0"/>
                      </a:cubicBezTo>
                      <a:cubicBezTo>
                        <a:pt x="83" y="0"/>
                        <a:pt x="107" y="24"/>
                        <a:pt x="107" y="53"/>
                      </a:cubicBezTo>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28" name="Freeform 123">
                  <a:extLst>
                    <a:ext uri="{FF2B5EF4-FFF2-40B4-BE49-F238E27FC236}">
                      <a16:creationId xmlns:a16="http://schemas.microsoft.com/office/drawing/2014/main" id="{8E74F434-C709-6262-9F57-E4E213504C51}"/>
                    </a:ext>
                  </a:extLst>
                </p:cNvPr>
                <p:cNvSpPr>
                  <a:spLocks/>
                </p:cNvSpPr>
                <p:nvPr/>
              </p:nvSpPr>
              <p:spPr bwMode="auto">
                <a:xfrm>
                  <a:off x="514083" y="1740193"/>
                  <a:ext cx="243161" cy="89588"/>
                </a:xfrm>
                <a:custGeom>
                  <a:avLst/>
                  <a:gdLst>
                    <a:gd name="T0" fmla="*/ 15 w 23"/>
                    <a:gd name="T1" fmla="*/ 0 h 8"/>
                    <a:gd name="T2" fmla="*/ 0 w 23"/>
                    <a:gd name="T3" fmla="*/ 7 h 8"/>
                    <a:gd name="T4" fmla="*/ 0 w 23"/>
                    <a:gd name="T5" fmla="*/ 8 h 8"/>
                    <a:gd name="T6" fmla="*/ 5 w 23"/>
                    <a:gd name="T7" fmla="*/ 8 h 8"/>
                    <a:gd name="T8" fmla="*/ 15 w 23"/>
                    <a:gd name="T9" fmla="*/ 4 h 8"/>
                    <a:gd name="T10" fmla="*/ 19 w 23"/>
                    <a:gd name="T11" fmla="*/ 5 h 8"/>
                    <a:gd name="T12" fmla="*/ 20 w 23"/>
                    <a:gd name="T13" fmla="*/ 5 h 8"/>
                    <a:gd name="T14" fmla="*/ 22 w 23"/>
                    <a:gd name="T15" fmla="*/ 5 h 8"/>
                    <a:gd name="T16" fmla="*/ 22 w 23"/>
                    <a:gd name="T17" fmla="*/ 4 h 8"/>
                    <a:gd name="T18" fmla="*/ 22 w 23"/>
                    <a:gd name="T19" fmla="*/ 2 h 8"/>
                    <a:gd name="T20" fmla="*/ 22 w 23"/>
                    <a:gd name="T21" fmla="*/ 2 h 8"/>
                    <a:gd name="T22" fmla="*/ 22 w 23"/>
                    <a:gd name="T23" fmla="*/ 2 h 8"/>
                    <a:gd name="T24" fmla="*/ 22 w 23"/>
                    <a:gd name="T25" fmla="*/ 1 h 8"/>
                    <a:gd name="T26" fmla="*/ 22 w 23"/>
                    <a:gd name="T27" fmla="*/ 1 h 8"/>
                    <a:gd name="T28" fmla="*/ 22 w 23"/>
                    <a:gd name="T29" fmla="*/ 1 h 8"/>
                    <a:gd name="T30" fmla="*/ 21 w 23"/>
                    <a:gd name="T31" fmla="*/ 1 h 8"/>
                    <a:gd name="T32" fmla="*/ 15 w 23"/>
                    <a:gd name="T33"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8">
                      <a:moveTo>
                        <a:pt x="15" y="0"/>
                      </a:moveTo>
                      <a:cubicBezTo>
                        <a:pt x="8" y="0"/>
                        <a:pt x="2" y="4"/>
                        <a:pt x="0" y="7"/>
                      </a:cubicBezTo>
                      <a:cubicBezTo>
                        <a:pt x="0" y="8"/>
                        <a:pt x="0" y="8"/>
                        <a:pt x="0" y="8"/>
                      </a:cubicBezTo>
                      <a:cubicBezTo>
                        <a:pt x="1" y="8"/>
                        <a:pt x="3" y="8"/>
                        <a:pt x="5" y="8"/>
                      </a:cubicBezTo>
                      <a:cubicBezTo>
                        <a:pt x="7" y="7"/>
                        <a:pt x="10" y="4"/>
                        <a:pt x="15" y="4"/>
                      </a:cubicBezTo>
                      <a:cubicBezTo>
                        <a:pt x="16" y="4"/>
                        <a:pt x="18" y="4"/>
                        <a:pt x="19" y="5"/>
                      </a:cubicBezTo>
                      <a:cubicBezTo>
                        <a:pt x="20" y="5"/>
                        <a:pt x="20" y="5"/>
                        <a:pt x="20" y="5"/>
                      </a:cubicBezTo>
                      <a:cubicBezTo>
                        <a:pt x="21" y="5"/>
                        <a:pt x="21" y="5"/>
                        <a:pt x="22" y="5"/>
                      </a:cubicBezTo>
                      <a:cubicBezTo>
                        <a:pt x="22" y="5"/>
                        <a:pt x="22" y="4"/>
                        <a:pt x="22" y="4"/>
                      </a:cubicBezTo>
                      <a:cubicBezTo>
                        <a:pt x="23" y="3"/>
                        <a:pt x="23" y="2"/>
                        <a:pt x="22" y="2"/>
                      </a:cubicBezTo>
                      <a:cubicBezTo>
                        <a:pt x="22" y="2"/>
                        <a:pt x="22" y="2"/>
                        <a:pt x="22" y="2"/>
                      </a:cubicBezTo>
                      <a:cubicBezTo>
                        <a:pt x="22" y="2"/>
                        <a:pt x="22" y="2"/>
                        <a:pt x="22" y="2"/>
                      </a:cubicBezTo>
                      <a:cubicBezTo>
                        <a:pt x="22" y="1"/>
                        <a:pt x="22" y="1"/>
                        <a:pt x="22" y="1"/>
                      </a:cubicBezTo>
                      <a:cubicBezTo>
                        <a:pt x="22" y="1"/>
                        <a:pt x="22" y="1"/>
                        <a:pt x="22" y="1"/>
                      </a:cubicBezTo>
                      <a:cubicBezTo>
                        <a:pt x="22" y="1"/>
                        <a:pt x="22" y="1"/>
                        <a:pt x="22" y="1"/>
                      </a:cubicBezTo>
                      <a:cubicBezTo>
                        <a:pt x="21" y="1"/>
                        <a:pt x="21" y="1"/>
                        <a:pt x="21" y="1"/>
                      </a:cubicBezTo>
                      <a:cubicBezTo>
                        <a:pt x="19" y="0"/>
                        <a:pt x="17" y="0"/>
                        <a:pt x="15" y="0"/>
                      </a:cubicBezTo>
                    </a:path>
                  </a:pathLst>
                </a:custGeom>
                <a:solidFill>
                  <a:srgbClr val="D5A8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29" name="Freeform 124">
                  <a:extLst>
                    <a:ext uri="{FF2B5EF4-FFF2-40B4-BE49-F238E27FC236}">
                      <a16:creationId xmlns:a16="http://schemas.microsoft.com/office/drawing/2014/main" id="{4113ACFB-0FBA-694B-EC32-24A94BCCDCE0}"/>
                    </a:ext>
                  </a:extLst>
                </p:cNvPr>
                <p:cNvSpPr>
                  <a:spLocks/>
                </p:cNvSpPr>
                <p:nvPr/>
              </p:nvSpPr>
              <p:spPr bwMode="auto">
                <a:xfrm>
                  <a:off x="514083" y="1689002"/>
                  <a:ext cx="243161" cy="153573"/>
                </a:xfrm>
                <a:custGeom>
                  <a:avLst/>
                  <a:gdLst>
                    <a:gd name="T0" fmla="*/ 22 w 23"/>
                    <a:gd name="T1" fmla="*/ 8 h 14"/>
                    <a:gd name="T2" fmla="*/ 20 w 23"/>
                    <a:gd name="T3" fmla="*/ 8 h 14"/>
                    <a:gd name="T4" fmla="*/ 4 w 23"/>
                    <a:gd name="T5" fmla="*/ 13 h 14"/>
                    <a:gd name="T6" fmla="*/ 1 w 23"/>
                    <a:gd name="T7" fmla="*/ 13 h 14"/>
                    <a:gd name="T8" fmla="*/ 1 w 23"/>
                    <a:gd name="T9" fmla="*/ 10 h 14"/>
                    <a:gd name="T10" fmla="*/ 22 w 23"/>
                    <a:gd name="T11" fmla="*/ 4 h 14"/>
                    <a:gd name="T12" fmla="*/ 23 w 23"/>
                    <a:gd name="T13" fmla="*/ 7 h 14"/>
                    <a:gd name="T14" fmla="*/ 22 w 23"/>
                    <a:gd name="T15" fmla="*/ 8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14">
                      <a:moveTo>
                        <a:pt x="22" y="8"/>
                      </a:moveTo>
                      <a:cubicBezTo>
                        <a:pt x="22" y="8"/>
                        <a:pt x="21" y="8"/>
                        <a:pt x="20" y="8"/>
                      </a:cubicBezTo>
                      <a:cubicBezTo>
                        <a:pt x="11" y="5"/>
                        <a:pt x="5" y="13"/>
                        <a:pt x="4" y="13"/>
                      </a:cubicBezTo>
                      <a:cubicBezTo>
                        <a:pt x="4" y="14"/>
                        <a:pt x="2" y="14"/>
                        <a:pt x="1" y="13"/>
                      </a:cubicBezTo>
                      <a:cubicBezTo>
                        <a:pt x="0" y="13"/>
                        <a:pt x="0" y="11"/>
                        <a:pt x="1" y="10"/>
                      </a:cubicBezTo>
                      <a:cubicBezTo>
                        <a:pt x="4" y="6"/>
                        <a:pt x="12" y="0"/>
                        <a:pt x="22" y="4"/>
                      </a:cubicBezTo>
                      <a:cubicBezTo>
                        <a:pt x="23" y="4"/>
                        <a:pt x="23" y="6"/>
                        <a:pt x="23" y="7"/>
                      </a:cubicBezTo>
                      <a:cubicBezTo>
                        <a:pt x="23" y="7"/>
                        <a:pt x="23" y="8"/>
                        <a:pt x="22" y="8"/>
                      </a:cubicBezTo>
                      <a:close/>
                    </a:path>
                  </a:pathLst>
                </a:custGeom>
                <a:solidFill>
                  <a:srgbClr val="6F5B56"/>
                </a:solidFill>
                <a:ln>
                  <a:noFill/>
                </a:ln>
              </p:spPr>
              <p:txBody>
                <a:bodyPr vert="horz" wrap="square" lIns="45720" tIns="22860" rIns="45720" bIns="22860" numCol="1" anchor="t" anchorCtr="0" compatLnSpc="1">
                  <a:prstTxWarp prst="textNoShape">
                    <a:avLst/>
                  </a:prstTxWarp>
                </a:bodyPr>
                <a:lstStyle/>
                <a:p>
                  <a:endParaRPr lang="en-US" sz="900"/>
                </a:p>
              </p:txBody>
            </p:sp>
            <p:sp>
              <p:nvSpPr>
                <p:cNvPr id="30" name="Freeform 125">
                  <a:extLst>
                    <a:ext uri="{FF2B5EF4-FFF2-40B4-BE49-F238E27FC236}">
                      <a16:creationId xmlns:a16="http://schemas.microsoft.com/office/drawing/2014/main" id="{194EED79-BD10-BDC7-D311-80E572EDD1F1}"/>
                    </a:ext>
                  </a:extLst>
                </p:cNvPr>
                <p:cNvSpPr>
                  <a:spLocks/>
                </p:cNvSpPr>
                <p:nvPr/>
              </p:nvSpPr>
              <p:spPr bwMode="auto">
                <a:xfrm>
                  <a:off x="514083" y="1689002"/>
                  <a:ext cx="243161" cy="140779"/>
                </a:xfrm>
                <a:custGeom>
                  <a:avLst/>
                  <a:gdLst>
                    <a:gd name="T0" fmla="*/ 1 w 23"/>
                    <a:gd name="T1" fmla="*/ 13 h 13"/>
                    <a:gd name="T2" fmla="*/ 2 w 23"/>
                    <a:gd name="T3" fmla="*/ 12 h 13"/>
                    <a:gd name="T4" fmla="*/ 23 w 23"/>
                    <a:gd name="T5" fmla="*/ 5 h 13"/>
                    <a:gd name="T6" fmla="*/ 23 w 23"/>
                    <a:gd name="T7" fmla="*/ 6 h 13"/>
                    <a:gd name="T8" fmla="*/ 22 w 23"/>
                    <a:gd name="T9" fmla="*/ 4 h 13"/>
                    <a:gd name="T10" fmla="*/ 1 w 23"/>
                    <a:gd name="T11" fmla="*/ 10 h 13"/>
                    <a:gd name="T12" fmla="*/ 1 w 23"/>
                    <a:gd name="T13" fmla="*/ 13 h 13"/>
                  </a:gdLst>
                  <a:ahLst/>
                  <a:cxnLst>
                    <a:cxn ang="0">
                      <a:pos x="T0" y="T1"/>
                    </a:cxn>
                    <a:cxn ang="0">
                      <a:pos x="T2" y="T3"/>
                    </a:cxn>
                    <a:cxn ang="0">
                      <a:pos x="T4" y="T5"/>
                    </a:cxn>
                    <a:cxn ang="0">
                      <a:pos x="T6" y="T7"/>
                    </a:cxn>
                    <a:cxn ang="0">
                      <a:pos x="T8" y="T9"/>
                    </a:cxn>
                    <a:cxn ang="0">
                      <a:pos x="T10" y="T11"/>
                    </a:cxn>
                    <a:cxn ang="0">
                      <a:pos x="T12" y="T13"/>
                    </a:cxn>
                  </a:cxnLst>
                  <a:rect l="0" t="0" r="r" b="b"/>
                  <a:pathLst>
                    <a:path w="23" h="13">
                      <a:moveTo>
                        <a:pt x="1" y="13"/>
                      </a:moveTo>
                      <a:cubicBezTo>
                        <a:pt x="1" y="13"/>
                        <a:pt x="1" y="12"/>
                        <a:pt x="2" y="12"/>
                      </a:cubicBezTo>
                      <a:cubicBezTo>
                        <a:pt x="4" y="8"/>
                        <a:pt x="13" y="1"/>
                        <a:pt x="23" y="5"/>
                      </a:cubicBezTo>
                      <a:cubicBezTo>
                        <a:pt x="23" y="5"/>
                        <a:pt x="23" y="5"/>
                        <a:pt x="23" y="6"/>
                      </a:cubicBezTo>
                      <a:cubicBezTo>
                        <a:pt x="23" y="5"/>
                        <a:pt x="22" y="4"/>
                        <a:pt x="22" y="4"/>
                      </a:cubicBezTo>
                      <a:cubicBezTo>
                        <a:pt x="12" y="0"/>
                        <a:pt x="4" y="6"/>
                        <a:pt x="1" y="10"/>
                      </a:cubicBezTo>
                      <a:cubicBezTo>
                        <a:pt x="0" y="11"/>
                        <a:pt x="0" y="13"/>
                        <a:pt x="1" y="13"/>
                      </a:cubicBezTo>
                      <a:close/>
                    </a:path>
                  </a:pathLst>
                </a:custGeom>
                <a:solidFill>
                  <a:srgbClr val="8E7771"/>
                </a:solidFill>
                <a:ln>
                  <a:noFill/>
                </a:ln>
              </p:spPr>
              <p:txBody>
                <a:bodyPr vert="horz" wrap="square" lIns="45720" tIns="22860" rIns="45720" bIns="22860" numCol="1" anchor="t" anchorCtr="0" compatLnSpc="1">
                  <a:prstTxWarp prst="textNoShape">
                    <a:avLst/>
                  </a:prstTxWarp>
                </a:bodyPr>
                <a:lstStyle/>
                <a:p>
                  <a:endParaRPr lang="en-US" sz="900"/>
                </a:p>
              </p:txBody>
            </p:sp>
            <p:sp>
              <p:nvSpPr>
                <p:cNvPr id="31" name="Freeform 126">
                  <a:extLst>
                    <a:ext uri="{FF2B5EF4-FFF2-40B4-BE49-F238E27FC236}">
                      <a16:creationId xmlns:a16="http://schemas.microsoft.com/office/drawing/2014/main" id="{4C06B050-0CF0-C77F-2431-0B0869194BD6}"/>
                    </a:ext>
                  </a:extLst>
                </p:cNvPr>
                <p:cNvSpPr>
                  <a:spLocks/>
                </p:cNvSpPr>
                <p:nvPr/>
              </p:nvSpPr>
              <p:spPr bwMode="auto">
                <a:xfrm>
                  <a:off x="1064390" y="1740193"/>
                  <a:ext cx="243161" cy="127977"/>
                </a:xfrm>
                <a:custGeom>
                  <a:avLst/>
                  <a:gdLst>
                    <a:gd name="T0" fmla="*/ 8 w 23"/>
                    <a:gd name="T1" fmla="*/ 0 h 11"/>
                    <a:gd name="T2" fmla="*/ 1 w 23"/>
                    <a:gd name="T3" fmla="*/ 1 h 11"/>
                    <a:gd name="T4" fmla="*/ 1 w 23"/>
                    <a:gd name="T5" fmla="*/ 1 h 11"/>
                    <a:gd name="T6" fmla="*/ 1 w 23"/>
                    <a:gd name="T7" fmla="*/ 1 h 11"/>
                    <a:gd name="T8" fmla="*/ 1 w 23"/>
                    <a:gd name="T9" fmla="*/ 1 h 11"/>
                    <a:gd name="T10" fmla="*/ 1 w 23"/>
                    <a:gd name="T11" fmla="*/ 2 h 11"/>
                    <a:gd name="T12" fmla="*/ 0 w 23"/>
                    <a:gd name="T13" fmla="*/ 2 h 11"/>
                    <a:gd name="T14" fmla="*/ 0 w 23"/>
                    <a:gd name="T15" fmla="*/ 2 h 11"/>
                    <a:gd name="T16" fmla="*/ 0 w 23"/>
                    <a:gd name="T17" fmla="*/ 4 h 11"/>
                    <a:gd name="T18" fmla="*/ 1 w 23"/>
                    <a:gd name="T19" fmla="*/ 5 h 11"/>
                    <a:gd name="T20" fmla="*/ 2 w 23"/>
                    <a:gd name="T21" fmla="*/ 5 h 11"/>
                    <a:gd name="T22" fmla="*/ 3 w 23"/>
                    <a:gd name="T23" fmla="*/ 5 h 11"/>
                    <a:gd name="T24" fmla="*/ 8 w 23"/>
                    <a:gd name="T25" fmla="*/ 4 h 11"/>
                    <a:gd name="T26" fmla="*/ 19 w 23"/>
                    <a:gd name="T27" fmla="*/ 10 h 11"/>
                    <a:gd name="T28" fmla="*/ 20 w 23"/>
                    <a:gd name="T29" fmla="*/ 11 h 11"/>
                    <a:gd name="T30" fmla="*/ 21 w 23"/>
                    <a:gd name="T31" fmla="*/ 11 h 11"/>
                    <a:gd name="T32" fmla="*/ 22 w 23"/>
                    <a:gd name="T33" fmla="*/ 10 h 11"/>
                    <a:gd name="T34" fmla="*/ 22 w 23"/>
                    <a:gd name="T35" fmla="*/ 7 h 11"/>
                    <a:gd name="T36" fmla="*/ 8 w 23"/>
                    <a:gd name="T3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3" h="11">
                      <a:moveTo>
                        <a:pt x="8" y="0"/>
                      </a:moveTo>
                      <a:cubicBezTo>
                        <a:pt x="6" y="0"/>
                        <a:pt x="4" y="0"/>
                        <a:pt x="1" y="1"/>
                      </a:cubicBezTo>
                      <a:cubicBezTo>
                        <a:pt x="1" y="1"/>
                        <a:pt x="1" y="1"/>
                        <a:pt x="1" y="1"/>
                      </a:cubicBezTo>
                      <a:cubicBezTo>
                        <a:pt x="1" y="1"/>
                        <a:pt x="1" y="1"/>
                        <a:pt x="1" y="1"/>
                      </a:cubicBezTo>
                      <a:cubicBezTo>
                        <a:pt x="1" y="1"/>
                        <a:pt x="1" y="1"/>
                        <a:pt x="1" y="1"/>
                      </a:cubicBezTo>
                      <a:cubicBezTo>
                        <a:pt x="1" y="2"/>
                        <a:pt x="1" y="2"/>
                        <a:pt x="1" y="2"/>
                      </a:cubicBezTo>
                      <a:cubicBezTo>
                        <a:pt x="0" y="2"/>
                        <a:pt x="0" y="2"/>
                        <a:pt x="0" y="2"/>
                      </a:cubicBezTo>
                      <a:cubicBezTo>
                        <a:pt x="0" y="2"/>
                        <a:pt x="0" y="2"/>
                        <a:pt x="0" y="2"/>
                      </a:cubicBezTo>
                      <a:cubicBezTo>
                        <a:pt x="0" y="3"/>
                        <a:pt x="0" y="3"/>
                        <a:pt x="0" y="4"/>
                      </a:cubicBezTo>
                      <a:cubicBezTo>
                        <a:pt x="0" y="4"/>
                        <a:pt x="1" y="5"/>
                        <a:pt x="1" y="5"/>
                      </a:cubicBezTo>
                      <a:cubicBezTo>
                        <a:pt x="1" y="5"/>
                        <a:pt x="2" y="5"/>
                        <a:pt x="2" y="5"/>
                      </a:cubicBezTo>
                      <a:cubicBezTo>
                        <a:pt x="3" y="5"/>
                        <a:pt x="3" y="5"/>
                        <a:pt x="3" y="5"/>
                      </a:cubicBezTo>
                      <a:cubicBezTo>
                        <a:pt x="5" y="4"/>
                        <a:pt x="6" y="4"/>
                        <a:pt x="8" y="4"/>
                      </a:cubicBezTo>
                      <a:cubicBezTo>
                        <a:pt x="14" y="4"/>
                        <a:pt x="19" y="10"/>
                        <a:pt x="19" y="10"/>
                      </a:cubicBezTo>
                      <a:cubicBezTo>
                        <a:pt x="19" y="10"/>
                        <a:pt x="20" y="11"/>
                        <a:pt x="20" y="11"/>
                      </a:cubicBezTo>
                      <a:cubicBezTo>
                        <a:pt x="20" y="11"/>
                        <a:pt x="21" y="11"/>
                        <a:pt x="21" y="11"/>
                      </a:cubicBezTo>
                      <a:cubicBezTo>
                        <a:pt x="21" y="11"/>
                        <a:pt x="22" y="11"/>
                        <a:pt x="22" y="10"/>
                      </a:cubicBezTo>
                      <a:cubicBezTo>
                        <a:pt x="23" y="10"/>
                        <a:pt x="23" y="8"/>
                        <a:pt x="22" y="7"/>
                      </a:cubicBezTo>
                      <a:cubicBezTo>
                        <a:pt x="20" y="4"/>
                        <a:pt x="15" y="0"/>
                        <a:pt x="8" y="0"/>
                      </a:cubicBezTo>
                    </a:path>
                  </a:pathLst>
                </a:custGeom>
                <a:solidFill>
                  <a:srgbClr val="D5A8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32" name="Freeform 127">
                  <a:extLst>
                    <a:ext uri="{FF2B5EF4-FFF2-40B4-BE49-F238E27FC236}">
                      <a16:creationId xmlns:a16="http://schemas.microsoft.com/office/drawing/2014/main" id="{36D5FA04-3D46-DEC7-22B2-4D229C84E17C}"/>
                    </a:ext>
                  </a:extLst>
                </p:cNvPr>
                <p:cNvSpPr>
                  <a:spLocks/>
                </p:cNvSpPr>
                <p:nvPr/>
              </p:nvSpPr>
              <p:spPr bwMode="auto">
                <a:xfrm>
                  <a:off x="1051588" y="1689002"/>
                  <a:ext cx="255955" cy="153573"/>
                </a:xfrm>
                <a:custGeom>
                  <a:avLst/>
                  <a:gdLst>
                    <a:gd name="T0" fmla="*/ 1 w 24"/>
                    <a:gd name="T1" fmla="*/ 8 h 14"/>
                    <a:gd name="T2" fmla="*/ 4 w 24"/>
                    <a:gd name="T3" fmla="*/ 8 h 14"/>
                    <a:gd name="T4" fmla="*/ 19 w 24"/>
                    <a:gd name="T5" fmla="*/ 13 h 14"/>
                    <a:gd name="T6" fmla="*/ 22 w 24"/>
                    <a:gd name="T7" fmla="*/ 14 h 14"/>
                    <a:gd name="T8" fmla="*/ 23 w 24"/>
                    <a:gd name="T9" fmla="*/ 10 h 14"/>
                    <a:gd name="T10" fmla="*/ 2 w 24"/>
                    <a:gd name="T11" fmla="*/ 4 h 14"/>
                    <a:gd name="T12" fmla="*/ 1 w 24"/>
                    <a:gd name="T13" fmla="*/ 7 h 14"/>
                    <a:gd name="T14" fmla="*/ 1 w 24"/>
                    <a:gd name="T15" fmla="*/ 8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 h="14">
                      <a:moveTo>
                        <a:pt x="1" y="8"/>
                      </a:moveTo>
                      <a:cubicBezTo>
                        <a:pt x="2" y="8"/>
                        <a:pt x="3" y="9"/>
                        <a:pt x="4" y="8"/>
                      </a:cubicBezTo>
                      <a:cubicBezTo>
                        <a:pt x="13" y="5"/>
                        <a:pt x="19" y="13"/>
                        <a:pt x="19" y="13"/>
                      </a:cubicBezTo>
                      <a:cubicBezTo>
                        <a:pt x="20" y="14"/>
                        <a:pt x="21" y="14"/>
                        <a:pt x="22" y="14"/>
                      </a:cubicBezTo>
                      <a:cubicBezTo>
                        <a:pt x="23" y="13"/>
                        <a:pt x="24" y="11"/>
                        <a:pt x="23" y="10"/>
                      </a:cubicBezTo>
                      <a:cubicBezTo>
                        <a:pt x="20" y="7"/>
                        <a:pt x="12" y="0"/>
                        <a:pt x="2" y="4"/>
                      </a:cubicBezTo>
                      <a:cubicBezTo>
                        <a:pt x="1" y="5"/>
                        <a:pt x="0" y="6"/>
                        <a:pt x="1" y="7"/>
                      </a:cubicBezTo>
                      <a:cubicBezTo>
                        <a:pt x="1" y="7"/>
                        <a:pt x="1" y="8"/>
                        <a:pt x="1" y="8"/>
                      </a:cubicBezTo>
                      <a:close/>
                    </a:path>
                  </a:pathLst>
                </a:custGeom>
                <a:solidFill>
                  <a:srgbClr val="6F5B56"/>
                </a:solidFill>
                <a:ln>
                  <a:noFill/>
                </a:ln>
              </p:spPr>
              <p:txBody>
                <a:bodyPr vert="horz" wrap="square" lIns="45720" tIns="22860" rIns="45720" bIns="22860" numCol="1" anchor="t" anchorCtr="0" compatLnSpc="1">
                  <a:prstTxWarp prst="textNoShape">
                    <a:avLst/>
                  </a:prstTxWarp>
                </a:bodyPr>
                <a:lstStyle/>
                <a:p>
                  <a:endParaRPr lang="en-US" sz="900"/>
                </a:p>
              </p:txBody>
            </p:sp>
            <p:sp>
              <p:nvSpPr>
                <p:cNvPr id="33" name="Freeform 128">
                  <a:extLst>
                    <a:ext uri="{FF2B5EF4-FFF2-40B4-BE49-F238E27FC236}">
                      <a16:creationId xmlns:a16="http://schemas.microsoft.com/office/drawing/2014/main" id="{16C7883F-13AD-2723-9565-36EED155C964}"/>
                    </a:ext>
                  </a:extLst>
                </p:cNvPr>
                <p:cNvSpPr>
                  <a:spLocks/>
                </p:cNvSpPr>
                <p:nvPr/>
              </p:nvSpPr>
              <p:spPr bwMode="auto">
                <a:xfrm>
                  <a:off x="1064390" y="1689002"/>
                  <a:ext cx="243161" cy="153573"/>
                </a:xfrm>
                <a:custGeom>
                  <a:avLst/>
                  <a:gdLst>
                    <a:gd name="T0" fmla="*/ 21 w 23"/>
                    <a:gd name="T1" fmla="*/ 14 h 14"/>
                    <a:gd name="T2" fmla="*/ 21 w 23"/>
                    <a:gd name="T3" fmla="*/ 12 h 14"/>
                    <a:gd name="T4" fmla="*/ 0 w 23"/>
                    <a:gd name="T5" fmla="*/ 5 h 14"/>
                    <a:gd name="T6" fmla="*/ 0 w 23"/>
                    <a:gd name="T7" fmla="*/ 6 h 14"/>
                    <a:gd name="T8" fmla="*/ 1 w 23"/>
                    <a:gd name="T9" fmla="*/ 4 h 14"/>
                    <a:gd name="T10" fmla="*/ 22 w 23"/>
                    <a:gd name="T11" fmla="*/ 10 h 14"/>
                    <a:gd name="T12" fmla="*/ 21 w 23"/>
                    <a:gd name="T13" fmla="*/ 14 h 14"/>
                  </a:gdLst>
                  <a:ahLst/>
                  <a:cxnLst>
                    <a:cxn ang="0">
                      <a:pos x="T0" y="T1"/>
                    </a:cxn>
                    <a:cxn ang="0">
                      <a:pos x="T2" y="T3"/>
                    </a:cxn>
                    <a:cxn ang="0">
                      <a:pos x="T4" y="T5"/>
                    </a:cxn>
                    <a:cxn ang="0">
                      <a:pos x="T6" y="T7"/>
                    </a:cxn>
                    <a:cxn ang="0">
                      <a:pos x="T8" y="T9"/>
                    </a:cxn>
                    <a:cxn ang="0">
                      <a:pos x="T10" y="T11"/>
                    </a:cxn>
                    <a:cxn ang="0">
                      <a:pos x="T12" y="T13"/>
                    </a:cxn>
                  </a:cxnLst>
                  <a:rect l="0" t="0" r="r" b="b"/>
                  <a:pathLst>
                    <a:path w="23" h="14">
                      <a:moveTo>
                        <a:pt x="21" y="14"/>
                      </a:moveTo>
                      <a:cubicBezTo>
                        <a:pt x="22" y="13"/>
                        <a:pt x="21" y="12"/>
                        <a:pt x="21" y="12"/>
                      </a:cubicBezTo>
                      <a:cubicBezTo>
                        <a:pt x="18" y="8"/>
                        <a:pt x="10" y="1"/>
                        <a:pt x="0" y="5"/>
                      </a:cubicBezTo>
                      <a:cubicBezTo>
                        <a:pt x="0" y="5"/>
                        <a:pt x="0" y="5"/>
                        <a:pt x="0" y="6"/>
                      </a:cubicBezTo>
                      <a:cubicBezTo>
                        <a:pt x="0" y="5"/>
                        <a:pt x="0" y="4"/>
                        <a:pt x="1" y="4"/>
                      </a:cubicBezTo>
                      <a:cubicBezTo>
                        <a:pt x="11" y="0"/>
                        <a:pt x="19" y="7"/>
                        <a:pt x="22" y="10"/>
                      </a:cubicBezTo>
                      <a:cubicBezTo>
                        <a:pt x="23" y="11"/>
                        <a:pt x="22" y="13"/>
                        <a:pt x="21" y="14"/>
                      </a:cubicBezTo>
                      <a:close/>
                    </a:path>
                  </a:pathLst>
                </a:custGeom>
                <a:solidFill>
                  <a:srgbClr val="8E7771"/>
                </a:solidFill>
                <a:ln>
                  <a:noFill/>
                </a:ln>
              </p:spPr>
              <p:txBody>
                <a:bodyPr vert="horz" wrap="square" lIns="45720" tIns="22860" rIns="45720" bIns="22860" numCol="1" anchor="t" anchorCtr="0" compatLnSpc="1">
                  <a:prstTxWarp prst="textNoShape">
                    <a:avLst/>
                  </a:prstTxWarp>
                </a:bodyPr>
                <a:lstStyle/>
                <a:p>
                  <a:endParaRPr lang="en-US" sz="900"/>
                </a:p>
              </p:txBody>
            </p:sp>
            <p:grpSp>
              <p:nvGrpSpPr>
                <p:cNvPr id="34" name="Group 33">
                  <a:extLst>
                    <a:ext uri="{FF2B5EF4-FFF2-40B4-BE49-F238E27FC236}">
                      <a16:creationId xmlns:a16="http://schemas.microsoft.com/office/drawing/2014/main" id="{CDE266AB-A0D5-1EDD-0547-A1C6122F917B}"/>
                    </a:ext>
                  </a:extLst>
                </p:cNvPr>
                <p:cNvGrpSpPr/>
                <p:nvPr/>
              </p:nvGrpSpPr>
              <p:grpSpPr>
                <a:xfrm>
                  <a:off x="656833" y="2374458"/>
                  <a:ext cx="535036" cy="227394"/>
                  <a:chOff x="4643802" y="5084415"/>
                  <a:chExt cx="511910" cy="217565"/>
                </a:xfrm>
              </p:grpSpPr>
              <p:sp>
                <p:nvSpPr>
                  <p:cNvPr id="51" name="Freeform 134">
                    <a:extLst>
                      <a:ext uri="{FF2B5EF4-FFF2-40B4-BE49-F238E27FC236}">
                        <a16:creationId xmlns:a16="http://schemas.microsoft.com/office/drawing/2014/main" id="{6F2EF627-1E5C-054A-D94B-CD8A63FD6AE3}"/>
                      </a:ext>
                    </a:extLst>
                  </p:cNvPr>
                  <p:cNvSpPr>
                    <a:spLocks/>
                  </p:cNvSpPr>
                  <p:nvPr/>
                </p:nvSpPr>
                <p:spPr bwMode="auto">
                  <a:xfrm>
                    <a:off x="4643802" y="5084415"/>
                    <a:ext cx="511910" cy="127977"/>
                  </a:xfrm>
                  <a:custGeom>
                    <a:avLst/>
                    <a:gdLst>
                      <a:gd name="T0" fmla="*/ 6 w 47"/>
                      <a:gd name="T1" fmla="*/ 12 h 12"/>
                      <a:gd name="T2" fmla="*/ 0 w 47"/>
                      <a:gd name="T3" fmla="*/ 0 h 12"/>
                      <a:gd name="T4" fmla="*/ 24 w 47"/>
                      <a:gd name="T5" fmla="*/ 1 h 12"/>
                      <a:gd name="T6" fmla="*/ 47 w 47"/>
                      <a:gd name="T7" fmla="*/ 0 h 12"/>
                      <a:gd name="T8" fmla="*/ 41 w 47"/>
                      <a:gd name="T9" fmla="*/ 12 h 12"/>
                      <a:gd name="T10" fmla="*/ 24 w 47"/>
                      <a:gd name="T11" fmla="*/ 8 h 12"/>
                      <a:gd name="T12" fmla="*/ 6 w 47"/>
                      <a:gd name="T13" fmla="*/ 12 h 12"/>
                    </a:gdLst>
                    <a:ahLst/>
                    <a:cxnLst>
                      <a:cxn ang="0">
                        <a:pos x="T0" y="T1"/>
                      </a:cxn>
                      <a:cxn ang="0">
                        <a:pos x="T2" y="T3"/>
                      </a:cxn>
                      <a:cxn ang="0">
                        <a:pos x="T4" y="T5"/>
                      </a:cxn>
                      <a:cxn ang="0">
                        <a:pos x="T6" y="T7"/>
                      </a:cxn>
                      <a:cxn ang="0">
                        <a:pos x="T8" y="T9"/>
                      </a:cxn>
                      <a:cxn ang="0">
                        <a:pos x="T10" y="T11"/>
                      </a:cxn>
                      <a:cxn ang="0">
                        <a:pos x="T12" y="T13"/>
                      </a:cxn>
                    </a:cxnLst>
                    <a:rect l="0" t="0" r="r" b="b"/>
                    <a:pathLst>
                      <a:path w="47" h="12">
                        <a:moveTo>
                          <a:pt x="6" y="12"/>
                        </a:moveTo>
                        <a:cubicBezTo>
                          <a:pt x="3" y="9"/>
                          <a:pt x="1" y="4"/>
                          <a:pt x="0" y="0"/>
                        </a:cubicBezTo>
                        <a:cubicBezTo>
                          <a:pt x="7" y="1"/>
                          <a:pt x="15" y="1"/>
                          <a:pt x="24" y="1"/>
                        </a:cubicBezTo>
                        <a:cubicBezTo>
                          <a:pt x="32" y="1"/>
                          <a:pt x="40" y="1"/>
                          <a:pt x="47" y="0"/>
                        </a:cubicBezTo>
                        <a:cubicBezTo>
                          <a:pt x="46" y="4"/>
                          <a:pt x="44" y="9"/>
                          <a:pt x="41" y="12"/>
                        </a:cubicBezTo>
                        <a:cubicBezTo>
                          <a:pt x="37" y="9"/>
                          <a:pt x="31" y="8"/>
                          <a:pt x="24" y="8"/>
                        </a:cubicBezTo>
                        <a:cubicBezTo>
                          <a:pt x="16" y="8"/>
                          <a:pt x="10" y="9"/>
                          <a:pt x="6" y="12"/>
                        </a:cubicBezTo>
                        <a:close/>
                      </a:path>
                    </a:pathLst>
                  </a:custGeom>
                  <a:solidFill>
                    <a:srgbClr val="9A32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52" name="Freeform 135">
                    <a:extLst>
                      <a:ext uri="{FF2B5EF4-FFF2-40B4-BE49-F238E27FC236}">
                        <a16:creationId xmlns:a16="http://schemas.microsoft.com/office/drawing/2014/main" id="{1C1A6461-ADE8-FAB7-5CE9-18733152606F}"/>
                      </a:ext>
                    </a:extLst>
                  </p:cNvPr>
                  <p:cNvSpPr>
                    <a:spLocks/>
                  </p:cNvSpPr>
                  <p:nvPr/>
                </p:nvSpPr>
                <p:spPr bwMode="auto">
                  <a:xfrm>
                    <a:off x="4720589" y="5174003"/>
                    <a:ext cx="371138" cy="127977"/>
                  </a:xfrm>
                  <a:custGeom>
                    <a:avLst/>
                    <a:gdLst>
                      <a:gd name="T0" fmla="*/ 18 w 35"/>
                      <a:gd name="T1" fmla="*/ 12 h 12"/>
                      <a:gd name="T2" fmla="*/ 0 w 35"/>
                      <a:gd name="T3" fmla="*/ 4 h 12"/>
                      <a:gd name="T4" fmla="*/ 18 w 35"/>
                      <a:gd name="T5" fmla="*/ 0 h 12"/>
                      <a:gd name="T6" fmla="*/ 35 w 35"/>
                      <a:gd name="T7" fmla="*/ 4 h 12"/>
                      <a:gd name="T8" fmla="*/ 18 w 35"/>
                      <a:gd name="T9" fmla="*/ 12 h 12"/>
                    </a:gdLst>
                    <a:ahLst/>
                    <a:cxnLst>
                      <a:cxn ang="0">
                        <a:pos x="T0" y="T1"/>
                      </a:cxn>
                      <a:cxn ang="0">
                        <a:pos x="T2" y="T3"/>
                      </a:cxn>
                      <a:cxn ang="0">
                        <a:pos x="T4" y="T5"/>
                      </a:cxn>
                      <a:cxn ang="0">
                        <a:pos x="T6" y="T7"/>
                      </a:cxn>
                      <a:cxn ang="0">
                        <a:pos x="T8" y="T9"/>
                      </a:cxn>
                    </a:cxnLst>
                    <a:rect l="0" t="0" r="r" b="b"/>
                    <a:pathLst>
                      <a:path w="35" h="12">
                        <a:moveTo>
                          <a:pt x="18" y="12"/>
                        </a:moveTo>
                        <a:cubicBezTo>
                          <a:pt x="11" y="12"/>
                          <a:pt x="4" y="9"/>
                          <a:pt x="0" y="4"/>
                        </a:cubicBezTo>
                        <a:cubicBezTo>
                          <a:pt x="4" y="1"/>
                          <a:pt x="10" y="0"/>
                          <a:pt x="18" y="0"/>
                        </a:cubicBezTo>
                        <a:cubicBezTo>
                          <a:pt x="25" y="0"/>
                          <a:pt x="31" y="1"/>
                          <a:pt x="35" y="4"/>
                        </a:cubicBezTo>
                        <a:cubicBezTo>
                          <a:pt x="31" y="9"/>
                          <a:pt x="25" y="12"/>
                          <a:pt x="18" y="12"/>
                        </a:cubicBezTo>
                        <a:close/>
                      </a:path>
                    </a:pathLst>
                  </a:custGeom>
                  <a:solidFill>
                    <a:srgbClr val="C455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grpSp>
            <p:sp>
              <p:nvSpPr>
                <p:cNvPr id="35" name="Freeform 159">
                  <a:extLst>
                    <a:ext uri="{FF2B5EF4-FFF2-40B4-BE49-F238E27FC236}">
                      <a16:creationId xmlns:a16="http://schemas.microsoft.com/office/drawing/2014/main" id="{0CA26C14-13CC-6676-4DE8-6F291B6B147F}"/>
                    </a:ext>
                  </a:extLst>
                </p:cNvPr>
                <p:cNvSpPr>
                  <a:spLocks noEditPoints="1"/>
                </p:cNvSpPr>
                <p:nvPr/>
              </p:nvSpPr>
              <p:spPr bwMode="auto">
                <a:xfrm>
                  <a:off x="437297" y="1868170"/>
                  <a:ext cx="383932" cy="319948"/>
                </a:xfrm>
                <a:custGeom>
                  <a:avLst/>
                  <a:gdLst>
                    <a:gd name="T0" fmla="*/ 17 w 36"/>
                    <a:gd name="T1" fmla="*/ 30 h 30"/>
                    <a:gd name="T2" fmla="*/ 17 w 36"/>
                    <a:gd name="T3" fmla="*/ 30 h 30"/>
                    <a:gd name="T4" fmla="*/ 17 w 36"/>
                    <a:gd name="T5" fmla="*/ 30 h 30"/>
                    <a:gd name="T6" fmla="*/ 17 w 36"/>
                    <a:gd name="T7" fmla="*/ 30 h 30"/>
                    <a:gd name="T8" fmla="*/ 16 w 36"/>
                    <a:gd name="T9" fmla="*/ 30 h 30"/>
                    <a:gd name="T10" fmla="*/ 16 w 36"/>
                    <a:gd name="T11" fmla="*/ 30 h 30"/>
                    <a:gd name="T12" fmla="*/ 16 w 36"/>
                    <a:gd name="T13" fmla="*/ 30 h 30"/>
                    <a:gd name="T14" fmla="*/ 35 w 36"/>
                    <a:gd name="T15" fmla="*/ 15 h 30"/>
                    <a:gd name="T16" fmla="*/ 17 w 36"/>
                    <a:gd name="T17" fmla="*/ 30 h 30"/>
                    <a:gd name="T18" fmla="*/ 35 w 36"/>
                    <a:gd name="T19" fmla="*/ 15 h 30"/>
                    <a:gd name="T20" fmla="*/ 35 w 36"/>
                    <a:gd name="T21" fmla="*/ 14 h 30"/>
                    <a:gd name="T22" fmla="*/ 35 w 36"/>
                    <a:gd name="T23" fmla="*/ 15 h 30"/>
                    <a:gd name="T24" fmla="*/ 35 w 36"/>
                    <a:gd name="T25" fmla="*/ 14 h 30"/>
                    <a:gd name="T26" fmla="*/ 14 w 36"/>
                    <a:gd name="T27" fmla="*/ 0 h 30"/>
                    <a:gd name="T28" fmla="*/ 14 w 36"/>
                    <a:gd name="T29" fmla="*/ 0 h 30"/>
                    <a:gd name="T30" fmla="*/ 18 w 36"/>
                    <a:gd name="T31" fmla="*/ 1 h 30"/>
                    <a:gd name="T32" fmla="*/ 18 w 36"/>
                    <a:gd name="T33" fmla="*/ 1 h 30"/>
                    <a:gd name="T34" fmla="*/ 34 w 36"/>
                    <a:gd name="T35" fmla="*/ 6 h 30"/>
                    <a:gd name="T36" fmla="*/ 36 w 36"/>
                    <a:gd name="T37" fmla="*/ 11 h 30"/>
                    <a:gd name="T38" fmla="*/ 34 w 36"/>
                    <a:gd name="T39" fmla="*/ 6 h 30"/>
                    <a:gd name="T40" fmla="*/ 18 w 36"/>
                    <a:gd name="T41" fmla="*/ 1 h 30"/>
                    <a:gd name="T42" fmla="*/ 18 w 36"/>
                    <a:gd name="T43" fmla="*/ 1 h 30"/>
                    <a:gd name="T44" fmla="*/ 14 w 36"/>
                    <a:gd name="T45" fmla="*/ 0 h 30"/>
                    <a:gd name="T46" fmla="*/ 14 w 36"/>
                    <a:gd name="T47" fmla="*/ 0 h 30"/>
                    <a:gd name="T48" fmla="*/ 13 w 36"/>
                    <a:gd name="T49" fmla="*/ 0 h 30"/>
                    <a:gd name="T50" fmla="*/ 7 w 36"/>
                    <a:gd name="T51" fmla="*/ 1 h 30"/>
                    <a:gd name="T52" fmla="*/ 1 w 36"/>
                    <a:gd name="T53" fmla="*/ 7 h 30"/>
                    <a:gd name="T54" fmla="*/ 0 w 36"/>
                    <a:gd name="T55" fmla="*/ 13 h 30"/>
                    <a:gd name="T56" fmla="*/ 1 w 36"/>
                    <a:gd name="T57" fmla="*/ 7 h 30"/>
                    <a:gd name="T58" fmla="*/ 7 w 36"/>
                    <a:gd name="T59" fmla="*/ 1 h 30"/>
                    <a:gd name="T60" fmla="*/ 13 w 36"/>
                    <a:gd name="T61" fmla="*/ 0 h 30"/>
                    <a:gd name="T62" fmla="*/ 13 w 36"/>
                    <a:gd name="T63" fmla="*/ 0 h 30"/>
                    <a:gd name="T64" fmla="*/ 13 w 36"/>
                    <a:gd name="T65" fmla="*/ 0 h 30"/>
                    <a:gd name="T66" fmla="*/ 13 w 36"/>
                    <a:gd name="T67" fmla="*/ 0 h 30"/>
                    <a:gd name="T68" fmla="*/ 13 w 36"/>
                    <a:gd name="T69"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6" h="30">
                      <a:moveTo>
                        <a:pt x="17" y="30"/>
                      </a:moveTo>
                      <a:cubicBezTo>
                        <a:pt x="17" y="30"/>
                        <a:pt x="17" y="30"/>
                        <a:pt x="17" y="30"/>
                      </a:cubicBezTo>
                      <a:cubicBezTo>
                        <a:pt x="17" y="30"/>
                        <a:pt x="17" y="30"/>
                        <a:pt x="17" y="30"/>
                      </a:cubicBezTo>
                      <a:cubicBezTo>
                        <a:pt x="17" y="30"/>
                        <a:pt x="17" y="30"/>
                        <a:pt x="17" y="30"/>
                      </a:cubicBezTo>
                      <a:moveTo>
                        <a:pt x="16" y="30"/>
                      </a:moveTo>
                      <a:cubicBezTo>
                        <a:pt x="16" y="30"/>
                        <a:pt x="16" y="30"/>
                        <a:pt x="16" y="30"/>
                      </a:cubicBezTo>
                      <a:cubicBezTo>
                        <a:pt x="16" y="30"/>
                        <a:pt x="16" y="30"/>
                        <a:pt x="16" y="30"/>
                      </a:cubicBezTo>
                      <a:moveTo>
                        <a:pt x="35" y="15"/>
                      </a:moveTo>
                      <a:cubicBezTo>
                        <a:pt x="32" y="24"/>
                        <a:pt x="29" y="30"/>
                        <a:pt x="17" y="30"/>
                      </a:cubicBezTo>
                      <a:cubicBezTo>
                        <a:pt x="29" y="30"/>
                        <a:pt x="32" y="24"/>
                        <a:pt x="35" y="15"/>
                      </a:cubicBezTo>
                      <a:moveTo>
                        <a:pt x="35" y="14"/>
                      </a:moveTo>
                      <a:cubicBezTo>
                        <a:pt x="35" y="14"/>
                        <a:pt x="35" y="14"/>
                        <a:pt x="35" y="15"/>
                      </a:cubicBezTo>
                      <a:cubicBezTo>
                        <a:pt x="35" y="14"/>
                        <a:pt x="35" y="14"/>
                        <a:pt x="35" y="14"/>
                      </a:cubicBezTo>
                      <a:moveTo>
                        <a:pt x="14" y="0"/>
                      </a:moveTo>
                      <a:cubicBezTo>
                        <a:pt x="14" y="0"/>
                        <a:pt x="14" y="0"/>
                        <a:pt x="14" y="0"/>
                      </a:cubicBezTo>
                      <a:cubicBezTo>
                        <a:pt x="15" y="1"/>
                        <a:pt x="17" y="1"/>
                        <a:pt x="18" y="1"/>
                      </a:cubicBezTo>
                      <a:cubicBezTo>
                        <a:pt x="18" y="1"/>
                        <a:pt x="18" y="1"/>
                        <a:pt x="18" y="1"/>
                      </a:cubicBezTo>
                      <a:cubicBezTo>
                        <a:pt x="24" y="1"/>
                        <a:pt x="31" y="2"/>
                        <a:pt x="34" y="6"/>
                      </a:cubicBezTo>
                      <a:cubicBezTo>
                        <a:pt x="35" y="8"/>
                        <a:pt x="36" y="9"/>
                        <a:pt x="36" y="11"/>
                      </a:cubicBezTo>
                      <a:cubicBezTo>
                        <a:pt x="36" y="9"/>
                        <a:pt x="35" y="8"/>
                        <a:pt x="34" y="6"/>
                      </a:cubicBezTo>
                      <a:cubicBezTo>
                        <a:pt x="31" y="2"/>
                        <a:pt x="24" y="1"/>
                        <a:pt x="18" y="1"/>
                      </a:cubicBezTo>
                      <a:cubicBezTo>
                        <a:pt x="18" y="1"/>
                        <a:pt x="18" y="1"/>
                        <a:pt x="18" y="1"/>
                      </a:cubicBezTo>
                      <a:cubicBezTo>
                        <a:pt x="17" y="1"/>
                        <a:pt x="15" y="1"/>
                        <a:pt x="14" y="0"/>
                      </a:cubicBezTo>
                      <a:cubicBezTo>
                        <a:pt x="14" y="0"/>
                        <a:pt x="14" y="0"/>
                        <a:pt x="14" y="0"/>
                      </a:cubicBezTo>
                      <a:moveTo>
                        <a:pt x="13" y="0"/>
                      </a:moveTo>
                      <a:cubicBezTo>
                        <a:pt x="10" y="0"/>
                        <a:pt x="8" y="1"/>
                        <a:pt x="7" y="1"/>
                      </a:cubicBezTo>
                      <a:cubicBezTo>
                        <a:pt x="3" y="2"/>
                        <a:pt x="2" y="5"/>
                        <a:pt x="1" y="7"/>
                      </a:cubicBezTo>
                      <a:cubicBezTo>
                        <a:pt x="1" y="9"/>
                        <a:pt x="0" y="11"/>
                        <a:pt x="0" y="13"/>
                      </a:cubicBezTo>
                      <a:cubicBezTo>
                        <a:pt x="0" y="11"/>
                        <a:pt x="1" y="9"/>
                        <a:pt x="1" y="7"/>
                      </a:cubicBezTo>
                      <a:cubicBezTo>
                        <a:pt x="2" y="5"/>
                        <a:pt x="3" y="2"/>
                        <a:pt x="7" y="1"/>
                      </a:cubicBezTo>
                      <a:cubicBezTo>
                        <a:pt x="8" y="1"/>
                        <a:pt x="10" y="0"/>
                        <a:pt x="13" y="0"/>
                      </a:cubicBezTo>
                      <a:moveTo>
                        <a:pt x="13" y="0"/>
                      </a:moveTo>
                      <a:cubicBezTo>
                        <a:pt x="13" y="0"/>
                        <a:pt x="13" y="0"/>
                        <a:pt x="13" y="0"/>
                      </a:cubicBezTo>
                      <a:cubicBezTo>
                        <a:pt x="13" y="0"/>
                        <a:pt x="13" y="0"/>
                        <a:pt x="13" y="0"/>
                      </a:cubicBezTo>
                      <a:cubicBezTo>
                        <a:pt x="13" y="0"/>
                        <a:pt x="13" y="0"/>
                        <a:pt x="13" y="0"/>
                      </a:cubicBezTo>
                    </a:path>
                  </a:pathLst>
                </a:custGeom>
                <a:solidFill>
                  <a:srgbClr val="4B4A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36" name="Freeform 31687">
                  <a:extLst>
                    <a:ext uri="{FF2B5EF4-FFF2-40B4-BE49-F238E27FC236}">
                      <a16:creationId xmlns:a16="http://schemas.microsoft.com/office/drawing/2014/main" id="{0D654736-C8C2-5342-76CC-1096E6FB6D95}"/>
                    </a:ext>
                  </a:extLst>
                </p:cNvPr>
                <p:cNvSpPr>
                  <a:spLocks/>
                </p:cNvSpPr>
                <p:nvPr/>
              </p:nvSpPr>
              <p:spPr bwMode="auto">
                <a:xfrm>
                  <a:off x="512390" y="2216472"/>
                  <a:ext cx="168068" cy="75131"/>
                </a:xfrm>
                <a:custGeom>
                  <a:avLst/>
                  <a:gdLst>
                    <a:gd name="T0" fmla="*/ 11 w 11"/>
                    <a:gd name="T1" fmla="*/ 3 h 7"/>
                    <a:gd name="T2" fmla="*/ 6 w 11"/>
                    <a:gd name="T3" fmla="*/ 7 h 7"/>
                    <a:gd name="T4" fmla="*/ 0 w 11"/>
                    <a:gd name="T5" fmla="*/ 4 h 7"/>
                    <a:gd name="T6" fmla="*/ 5 w 11"/>
                    <a:gd name="T7" fmla="*/ 0 h 7"/>
                    <a:gd name="T8" fmla="*/ 11 w 11"/>
                    <a:gd name="T9" fmla="*/ 3 h 7"/>
                  </a:gdLst>
                  <a:ahLst/>
                  <a:cxnLst>
                    <a:cxn ang="0">
                      <a:pos x="T0" y="T1"/>
                    </a:cxn>
                    <a:cxn ang="0">
                      <a:pos x="T2" y="T3"/>
                    </a:cxn>
                    <a:cxn ang="0">
                      <a:pos x="T4" y="T5"/>
                    </a:cxn>
                    <a:cxn ang="0">
                      <a:pos x="T6" y="T7"/>
                    </a:cxn>
                    <a:cxn ang="0">
                      <a:pos x="T8" y="T9"/>
                    </a:cxn>
                  </a:cxnLst>
                  <a:rect l="0" t="0" r="r" b="b"/>
                  <a:pathLst>
                    <a:path w="11" h="7">
                      <a:moveTo>
                        <a:pt x="11" y="3"/>
                      </a:moveTo>
                      <a:cubicBezTo>
                        <a:pt x="11" y="5"/>
                        <a:pt x="8" y="6"/>
                        <a:pt x="6" y="7"/>
                      </a:cubicBezTo>
                      <a:cubicBezTo>
                        <a:pt x="3" y="7"/>
                        <a:pt x="0" y="6"/>
                        <a:pt x="0" y="4"/>
                      </a:cubicBezTo>
                      <a:cubicBezTo>
                        <a:pt x="0" y="2"/>
                        <a:pt x="2" y="0"/>
                        <a:pt x="5" y="0"/>
                      </a:cubicBezTo>
                      <a:cubicBezTo>
                        <a:pt x="8" y="0"/>
                        <a:pt x="11" y="1"/>
                        <a:pt x="11" y="3"/>
                      </a:cubicBezTo>
                      <a:close/>
                    </a:path>
                  </a:pathLst>
                </a:custGeom>
                <a:solidFill>
                  <a:srgbClr val="FF9D78"/>
                </a:solidFill>
                <a:ln>
                  <a:noFill/>
                </a:ln>
              </p:spPr>
              <p:txBody>
                <a:bodyPr vert="horz" wrap="square" lIns="45720" tIns="22860" rIns="45720" bIns="22860" numCol="1" anchor="t" anchorCtr="0" compatLnSpc="1">
                  <a:prstTxWarp prst="textNoShape">
                    <a:avLst/>
                  </a:prstTxWarp>
                </a:bodyPr>
                <a:lstStyle/>
                <a:p>
                  <a:endParaRPr lang="en-US" sz="900"/>
                </a:p>
              </p:txBody>
            </p:sp>
            <p:grpSp>
              <p:nvGrpSpPr>
                <p:cNvPr id="37" name="Group 36">
                  <a:extLst>
                    <a:ext uri="{FF2B5EF4-FFF2-40B4-BE49-F238E27FC236}">
                      <a16:creationId xmlns:a16="http://schemas.microsoft.com/office/drawing/2014/main" id="{4F67F414-725C-67AD-CDBD-DDF50BDEE91C}"/>
                    </a:ext>
                  </a:extLst>
                </p:cNvPr>
                <p:cNvGrpSpPr/>
                <p:nvPr/>
              </p:nvGrpSpPr>
              <p:grpSpPr>
                <a:xfrm>
                  <a:off x="1056893" y="1833312"/>
                  <a:ext cx="194939" cy="292410"/>
                  <a:chOff x="766791" y="7239466"/>
                  <a:chExt cx="549950" cy="824928"/>
                </a:xfrm>
              </p:grpSpPr>
              <p:sp>
                <p:nvSpPr>
                  <p:cNvPr id="47" name="Freeform 31692">
                    <a:extLst>
                      <a:ext uri="{FF2B5EF4-FFF2-40B4-BE49-F238E27FC236}">
                        <a16:creationId xmlns:a16="http://schemas.microsoft.com/office/drawing/2014/main" id="{4F80A99D-EC59-BC6E-8F5B-4DF9D9025BA4}"/>
                      </a:ext>
                    </a:extLst>
                  </p:cNvPr>
                  <p:cNvSpPr>
                    <a:spLocks/>
                  </p:cNvSpPr>
                  <p:nvPr/>
                </p:nvSpPr>
                <p:spPr bwMode="auto">
                  <a:xfrm>
                    <a:off x="766791" y="7239466"/>
                    <a:ext cx="549950" cy="797437"/>
                  </a:xfrm>
                  <a:custGeom>
                    <a:avLst/>
                    <a:gdLst>
                      <a:gd name="T0" fmla="*/ 1 w 18"/>
                      <a:gd name="T1" fmla="*/ 12 h 25"/>
                      <a:gd name="T2" fmla="*/ 13 w 18"/>
                      <a:gd name="T3" fmla="*/ 2 h 25"/>
                      <a:gd name="T4" fmla="*/ 16 w 18"/>
                      <a:gd name="T5" fmla="*/ 17 h 25"/>
                      <a:gd name="T6" fmla="*/ 6 w 18"/>
                      <a:gd name="T7" fmla="*/ 23 h 25"/>
                      <a:gd name="T8" fmla="*/ 1 w 18"/>
                      <a:gd name="T9" fmla="*/ 12 h 25"/>
                    </a:gdLst>
                    <a:ahLst/>
                    <a:cxnLst>
                      <a:cxn ang="0">
                        <a:pos x="T0" y="T1"/>
                      </a:cxn>
                      <a:cxn ang="0">
                        <a:pos x="T2" y="T3"/>
                      </a:cxn>
                      <a:cxn ang="0">
                        <a:pos x="T4" y="T5"/>
                      </a:cxn>
                      <a:cxn ang="0">
                        <a:pos x="T6" y="T7"/>
                      </a:cxn>
                      <a:cxn ang="0">
                        <a:pos x="T8" y="T9"/>
                      </a:cxn>
                    </a:cxnLst>
                    <a:rect l="0" t="0" r="r" b="b"/>
                    <a:pathLst>
                      <a:path w="18" h="25">
                        <a:moveTo>
                          <a:pt x="1" y="12"/>
                        </a:moveTo>
                        <a:cubicBezTo>
                          <a:pt x="3" y="4"/>
                          <a:pt x="8" y="0"/>
                          <a:pt x="13" y="2"/>
                        </a:cubicBezTo>
                        <a:cubicBezTo>
                          <a:pt x="17" y="3"/>
                          <a:pt x="18" y="10"/>
                          <a:pt x="16" y="17"/>
                        </a:cubicBezTo>
                        <a:cubicBezTo>
                          <a:pt x="14" y="25"/>
                          <a:pt x="11" y="25"/>
                          <a:pt x="6" y="23"/>
                        </a:cubicBezTo>
                        <a:cubicBezTo>
                          <a:pt x="2" y="21"/>
                          <a:pt x="0" y="19"/>
                          <a:pt x="1" y="12"/>
                        </a:cubicBezTo>
                        <a:close/>
                      </a:path>
                    </a:pathLst>
                  </a:custGeom>
                  <a:solidFill>
                    <a:srgbClr val="B96C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48" name="Freeform 31693">
                    <a:extLst>
                      <a:ext uri="{FF2B5EF4-FFF2-40B4-BE49-F238E27FC236}">
                        <a16:creationId xmlns:a16="http://schemas.microsoft.com/office/drawing/2014/main" id="{E39A544B-50FC-350E-B815-7169A0DDD416}"/>
                      </a:ext>
                    </a:extLst>
                  </p:cNvPr>
                  <p:cNvSpPr>
                    <a:spLocks/>
                  </p:cNvSpPr>
                  <p:nvPr/>
                </p:nvSpPr>
                <p:spPr bwMode="auto">
                  <a:xfrm>
                    <a:off x="766791" y="7294463"/>
                    <a:ext cx="549950" cy="769931"/>
                  </a:xfrm>
                  <a:custGeom>
                    <a:avLst/>
                    <a:gdLst>
                      <a:gd name="T0" fmla="*/ 1 w 18"/>
                      <a:gd name="T1" fmla="*/ 12 h 25"/>
                      <a:gd name="T2" fmla="*/ 13 w 18"/>
                      <a:gd name="T3" fmla="*/ 2 h 25"/>
                      <a:gd name="T4" fmla="*/ 16 w 18"/>
                      <a:gd name="T5" fmla="*/ 18 h 25"/>
                      <a:gd name="T6" fmla="*/ 7 w 18"/>
                      <a:gd name="T7" fmla="*/ 23 h 25"/>
                      <a:gd name="T8" fmla="*/ 1 w 18"/>
                      <a:gd name="T9" fmla="*/ 12 h 25"/>
                    </a:gdLst>
                    <a:ahLst/>
                    <a:cxnLst>
                      <a:cxn ang="0">
                        <a:pos x="T0" y="T1"/>
                      </a:cxn>
                      <a:cxn ang="0">
                        <a:pos x="T2" y="T3"/>
                      </a:cxn>
                      <a:cxn ang="0">
                        <a:pos x="T4" y="T5"/>
                      </a:cxn>
                      <a:cxn ang="0">
                        <a:pos x="T6" y="T7"/>
                      </a:cxn>
                      <a:cxn ang="0">
                        <a:pos x="T8" y="T9"/>
                      </a:cxn>
                    </a:cxnLst>
                    <a:rect l="0" t="0" r="r" b="b"/>
                    <a:pathLst>
                      <a:path w="18" h="25">
                        <a:moveTo>
                          <a:pt x="1" y="12"/>
                        </a:moveTo>
                        <a:cubicBezTo>
                          <a:pt x="3" y="5"/>
                          <a:pt x="8" y="0"/>
                          <a:pt x="13" y="2"/>
                        </a:cubicBezTo>
                        <a:cubicBezTo>
                          <a:pt x="17" y="4"/>
                          <a:pt x="18" y="11"/>
                          <a:pt x="16" y="18"/>
                        </a:cubicBezTo>
                        <a:cubicBezTo>
                          <a:pt x="15" y="25"/>
                          <a:pt x="11" y="25"/>
                          <a:pt x="7" y="23"/>
                        </a:cubicBezTo>
                        <a:cubicBezTo>
                          <a:pt x="2" y="22"/>
                          <a:pt x="0" y="20"/>
                          <a:pt x="1" y="12"/>
                        </a:cubicBezTo>
                        <a:close/>
                      </a:path>
                    </a:pathLst>
                  </a:custGeom>
                  <a:solidFill>
                    <a:srgbClr val="FFF8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49" name="Freeform 31697">
                    <a:extLst>
                      <a:ext uri="{FF2B5EF4-FFF2-40B4-BE49-F238E27FC236}">
                        <a16:creationId xmlns:a16="http://schemas.microsoft.com/office/drawing/2014/main" id="{68AFAB31-07F7-D15C-BEA9-C7CE7B35DA3F}"/>
                      </a:ext>
                    </a:extLst>
                  </p:cNvPr>
                  <p:cNvSpPr>
                    <a:spLocks/>
                  </p:cNvSpPr>
                  <p:nvPr/>
                </p:nvSpPr>
                <p:spPr bwMode="auto">
                  <a:xfrm>
                    <a:off x="849274" y="7541949"/>
                    <a:ext cx="357477" cy="439961"/>
                  </a:xfrm>
                  <a:custGeom>
                    <a:avLst/>
                    <a:gdLst>
                      <a:gd name="T0" fmla="*/ 0 w 11"/>
                      <a:gd name="T1" fmla="*/ 7 h 15"/>
                      <a:gd name="T2" fmla="*/ 6 w 11"/>
                      <a:gd name="T3" fmla="*/ 1 h 15"/>
                      <a:gd name="T4" fmla="*/ 11 w 11"/>
                      <a:gd name="T5" fmla="*/ 8 h 15"/>
                      <a:gd name="T6" fmla="*/ 5 w 11"/>
                      <a:gd name="T7" fmla="*/ 14 h 15"/>
                      <a:gd name="T8" fmla="*/ 0 w 11"/>
                      <a:gd name="T9" fmla="*/ 7 h 15"/>
                    </a:gdLst>
                    <a:ahLst/>
                    <a:cxnLst>
                      <a:cxn ang="0">
                        <a:pos x="T0" y="T1"/>
                      </a:cxn>
                      <a:cxn ang="0">
                        <a:pos x="T2" y="T3"/>
                      </a:cxn>
                      <a:cxn ang="0">
                        <a:pos x="T4" y="T5"/>
                      </a:cxn>
                      <a:cxn ang="0">
                        <a:pos x="T6" y="T7"/>
                      </a:cxn>
                      <a:cxn ang="0">
                        <a:pos x="T8" y="T9"/>
                      </a:cxn>
                    </a:cxnLst>
                    <a:rect l="0" t="0" r="r" b="b"/>
                    <a:pathLst>
                      <a:path w="11" h="15">
                        <a:moveTo>
                          <a:pt x="0" y="7"/>
                        </a:moveTo>
                        <a:cubicBezTo>
                          <a:pt x="0" y="3"/>
                          <a:pt x="3" y="0"/>
                          <a:pt x="6" y="1"/>
                        </a:cubicBezTo>
                        <a:cubicBezTo>
                          <a:pt x="9" y="1"/>
                          <a:pt x="11" y="4"/>
                          <a:pt x="11" y="8"/>
                        </a:cubicBezTo>
                        <a:cubicBezTo>
                          <a:pt x="10" y="12"/>
                          <a:pt x="8" y="15"/>
                          <a:pt x="5" y="14"/>
                        </a:cubicBezTo>
                        <a:cubicBezTo>
                          <a:pt x="2" y="14"/>
                          <a:pt x="0" y="11"/>
                          <a:pt x="0" y="7"/>
                        </a:cubicBezTo>
                        <a:close/>
                      </a:path>
                    </a:pathLst>
                  </a:custGeom>
                  <a:solidFill>
                    <a:srgbClr val="83AD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50" name="Freeform 31698">
                    <a:extLst>
                      <a:ext uri="{FF2B5EF4-FFF2-40B4-BE49-F238E27FC236}">
                        <a16:creationId xmlns:a16="http://schemas.microsoft.com/office/drawing/2014/main" id="{6DBD7DB8-9A7E-84F5-DDDE-C73CBDB6E5B7}"/>
                      </a:ext>
                    </a:extLst>
                  </p:cNvPr>
                  <p:cNvSpPr>
                    <a:spLocks/>
                  </p:cNvSpPr>
                  <p:nvPr/>
                </p:nvSpPr>
                <p:spPr bwMode="auto">
                  <a:xfrm>
                    <a:off x="959265" y="7596943"/>
                    <a:ext cx="109990" cy="109989"/>
                  </a:xfrm>
                  <a:custGeom>
                    <a:avLst/>
                    <a:gdLst>
                      <a:gd name="T0" fmla="*/ 0 w 4"/>
                      <a:gd name="T1" fmla="*/ 2 h 4"/>
                      <a:gd name="T2" fmla="*/ 2 w 4"/>
                      <a:gd name="T3" fmla="*/ 0 h 4"/>
                      <a:gd name="T4" fmla="*/ 4 w 4"/>
                      <a:gd name="T5" fmla="*/ 2 h 4"/>
                      <a:gd name="T6" fmla="*/ 2 w 4"/>
                      <a:gd name="T7" fmla="*/ 4 h 4"/>
                      <a:gd name="T8" fmla="*/ 0 w 4"/>
                      <a:gd name="T9" fmla="*/ 2 h 4"/>
                    </a:gdLst>
                    <a:ahLst/>
                    <a:cxnLst>
                      <a:cxn ang="0">
                        <a:pos x="T0" y="T1"/>
                      </a:cxn>
                      <a:cxn ang="0">
                        <a:pos x="T2" y="T3"/>
                      </a:cxn>
                      <a:cxn ang="0">
                        <a:pos x="T4" y="T5"/>
                      </a:cxn>
                      <a:cxn ang="0">
                        <a:pos x="T6" y="T7"/>
                      </a:cxn>
                      <a:cxn ang="0">
                        <a:pos x="T8" y="T9"/>
                      </a:cxn>
                    </a:cxnLst>
                    <a:rect l="0" t="0" r="r" b="b"/>
                    <a:pathLst>
                      <a:path w="4" h="4">
                        <a:moveTo>
                          <a:pt x="0" y="2"/>
                        </a:moveTo>
                        <a:cubicBezTo>
                          <a:pt x="0" y="1"/>
                          <a:pt x="1" y="0"/>
                          <a:pt x="2" y="0"/>
                        </a:cubicBezTo>
                        <a:cubicBezTo>
                          <a:pt x="3" y="0"/>
                          <a:pt x="4" y="1"/>
                          <a:pt x="4" y="2"/>
                        </a:cubicBezTo>
                        <a:cubicBezTo>
                          <a:pt x="4" y="4"/>
                          <a:pt x="3" y="4"/>
                          <a:pt x="2" y="4"/>
                        </a:cubicBezTo>
                        <a:cubicBezTo>
                          <a:pt x="1" y="4"/>
                          <a:pt x="0" y="3"/>
                          <a:pt x="0" y="2"/>
                        </a:cubicBezTo>
                        <a:close/>
                      </a:path>
                    </a:pathLst>
                  </a:custGeom>
                  <a:solidFill>
                    <a:srgbClr val="AFD1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grpSp>
            <p:grpSp>
              <p:nvGrpSpPr>
                <p:cNvPr id="38" name="Group 37">
                  <a:extLst>
                    <a:ext uri="{FF2B5EF4-FFF2-40B4-BE49-F238E27FC236}">
                      <a16:creationId xmlns:a16="http://schemas.microsoft.com/office/drawing/2014/main" id="{4F1D2DDB-B47F-A005-3D98-0D05B4AF56C9}"/>
                    </a:ext>
                  </a:extLst>
                </p:cNvPr>
                <p:cNvGrpSpPr/>
                <p:nvPr/>
              </p:nvGrpSpPr>
              <p:grpSpPr>
                <a:xfrm>
                  <a:off x="559092" y="1829781"/>
                  <a:ext cx="221682" cy="282665"/>
                  <a:chOff x="-360617" y="7129477"/>
                  <a:chExt cx="659942" cy="797437"/>
                </a:xfrm>
              </p:grpSpPr>
              <p:sp>
                <p:nvSpPr>
                  <p:cNvPr id="43" name="Freeform 31690">
                    <a:extLst>
                      <a:ext uri="{FF2B5EF4-FFF2-40B4-BE49-F238E27FC236}">
                        <a16:creationId xmlns:a16="http://schemas.microsoft.com/office/drawing/2014/main" id="{8BB362A9-0123-E141-A777-866D606DE625}"/>
                      </a:ext>
                    </a:extLst>
                  </p:cNvPr>
                  <p:cNvSpPr>
                    <a:spLocks/>
                  </p:cNvSpPr>
                  <p:nvPr/>
                </p:nvSpPr>
                <p:spPr bwMode="auto">
                  <a:xfrm>
                    <a:off x="-360617" y="7129477"/>
                    <a:ext cx="632453" cy="769931"/>
                  </a:xfrm>
                  <a:custGeom>
                    <a:avLst/>
                    <a:gdLst>
                      <a:gd name="T0" fmla="*/ 2 w 20"/>
                      <a:gd name="T1" fmla="*/ 17 h 25"/>
                      <a:gd name="T2" fmla="*/ 9 w 20"/>
                      <a:gd name="T3" fmla="*/ 2 h 25"/>
                      <a:gd name="T4" fmla="*/ 19 w 20"/>
                      <a:gd name="T5" fmla="*/ 13 h 25"/>
                      <a:gd name="T6" fmla="*/ 11 w 20"/>
                      <a:gd name="T7" fmla="*/ 24 h 25"/>
                      <a:gd name="T8" fmla="*/ 2 w 20"/>
                      <a:gd name="T9" fmla="*/ 17 h 25"/>
                    </a:gdLst>
                    <a:ahLst/>
                    <a:cxnLst>
                      <a:cxn ang="0">
                        <a:pos x="T0" y="T1"/>
                      </a:cxn>
                      <a:cxn ang="0">
                        <a:pos x="T2" y="T3"/>
                      </a:cxn>
                      <a:cxn ang="0">
                        <a:pos x="T4" y="T5"/>
                      </a:cxn>
                      <a:cxn ang="0">
                        <a:pos x="T6" y="T7"/>
                      </a:cxn>
                      <a:cxn ang="0">
                        <a:pos x="T8" y="T9"/>
                      </a:cxn>
                    </a:cxnLst>
                    <a:rect l="0" t="0" r="r" b="b"/>
                    <a:pathLst>
                      <a:path w="20" h="25">
                        <a:moveTo>
                          <a:pt x="2" y="17"/>
                        </a:moveTo>
                        <a:cubicBezTo>
                          <a:pt x="0" y="10"/>
                          <a:pt x="4" y="3"/>
                          <a:pt x="9" y="2"/>
                        </a:cubicBezTo>
                        <a:cubicBezTo>
                          <a:pt x="14" y="0"/>
                          <a:pt x="18" y="6"/>
                          <a:pt x="19" y="13"/>
                        </a:cubicBezTo>
                        <a:cubicBezTo>
                          <a:pt x="20" y="20"/>
                          <a:pt x="17" y="22"/>
                          <a:pt x="11" y="24"/>
                        </a:cubicBezTo>
                        <a:cubicBezTo>
                          <a:pt x="6" y="25"/>
                          <a:pt x="3" y="25"/>
                          <a:pt x="2" y="17"/>
                        </a:cubicBezTo>
                        <a:close/>
                      </a:path>
                    </a:pathLst>
                  </a:custGeom>
                  <a:solidFill>
                    <a:srgbClr val="B96C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44" name="Freeform 31691">
                    <a:extLst>
                      <a:ext uri="{FF2B5EF4-FFF2-40B4-BE49-F238E27FC236}">
                        <a16:creationId xmlns:a16="http://schemas.microsoft.com/office/drawing/2014/main" id="{497287D5-D9EE-CCFA-C9BF-4FD5887188BA}"/>
                      </a:ext>
                    </a:extLst>
                  </p:cNvPr>
                  <p:cNvSpPr>
                    <a:spLocks/>
                  </p:cNvSpPr>
                  <p:nvPr/>
                </p:nvSpPr>
                <p:spPr bwMode="auto">
                  <a:xfrm>
                    <a:off x="-305621" y="7156983"/>
                    <a:ext cx="604946" cy="769931"/>
                  </a:xfrm>
                  <a:custGeom>
                    <a:avLst/>
                    <a:gdLst>
                      <a:gd name="T0" fmla="*/ 1 w 20"/>
                      <a:gd name="T1" fmla="*/ 17 h 25"/>
                      <a:gd name="T2" fmla="*/ 9 w 20"/>
                      <a:gd name="T3" fmla="*/ 2 h 25"/>
                      <a:gd name="T4" fmla="*/ 19 w 20"/>
                      <a:gd name="T5" fmla="*/ 13 h 25"/>
                      <a:gd name="T6" fmla="*/ 11 w 20"/>
                      <a:gd name="T7" fmla="*/ 24 h 25"/>
                      <a:gd name="T8" fmla="*/ 1 w 20"/>
                      <a:gd name="T9" fmla="*/ 17 h 25"/>
                    </a:gdLst>
                    <a:ahLst/>
                    <a:cxnLst>
                      <a:cxn ang="0">
                        <a:pos x="T0" y="T1"/>
                      </a:cxn>
                      <a:cxn ang="0">
                        <a:pos x="T2" y="T3"/>
                      </a:cxn>
                      <a:cxn ang="0">
                        <a:pos x="T4" y="T5"/>
                      </a:cxn>
                      <a:cxn ang="0">
                        <a:pos x="T6" y="T7"/>
                      </a:cxn>
                      <a:cxn ang="0">
                        <a:pos x="T8" y="T9"/>
                      </a:cxn>
                    </a:cxnLst>
                    <a:rect l="0" t="0" r="r" b="b"/>
                    <a:pathLst>
                      <a:path w="20" h="25">
                        <a:moveTo>
                          <a:pt x="1" y="17"/>
                        </a:moveTo>
                        <a:cubicBezTo>
                          <a:pt x="0" y="10"/>
                          <a:pt x="4" y="3"/>
                          <a:pt x="9" y="2"/>
                        </a:cubicBezTo>
                        <a:cubicBezTo>
                          <a:pt x="14" y="0"/>
                          <a:pt x="18" y="6"/>
                          <a:pt x="19" y="13"/>
                        </a:cubicBezTo>
                        <a:cubicBezTo>
                          <a:pt x="20" y="20"/>
                          <a:pt x="17" y="22"/>
                          <a:pt x="11" y="24"/>
                        </a:cubicBezTo>
                        <a:cubicBezTo>
                          <a:pt x="6" y="25"/>
                          <a:pt x="3" y="25"/>
                          <a:pt x="1" y="17"/>
                        </a:cubicBezTo>
                        <a:close/>
                      </a:path>
                    </a:pathLst>
                  </a:custGeom>
                  <a:solidFill>
                    <a:srgbClr val="FFF8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45" name="Freeform 31696">
                    <a:extLst>
                      <a:ext uri="{FF2B5EF4-FFF2-40B4-BE49-F238E27FC236}">
                        <a16:creationId xmlns:a16="http://schemas.microsoft.com/office/drawing/2014/main" id="{ADABF606-ADB0-674F-591F-C45D8EE896D1}"/>
                      </a:ext>
                    </a:extLst>
                  </p:cNvPr>
                  <p:cNvSpPr>
                    <a:spLocks/>
                  </p:cNvSpPr>
                  <p:nvPr/>
                </p:nvSpPr>
                <p:spPr bwMode="auto">
                  <a:xfrm>
                    <a:off x="-168125" y="7431957"/>
                    <a:ext cx="302482" cy="412472"/>
                  </a:xfrm>
                  <a:custGeom>
                    <a:avLst/>
                    <a:gdLst>
                      <a:gd name="T0" fmla="*/ 0 w 10"/>
                      <a:gd name="T1" fmla="*/ 6 h 13"/>
                      <a:gd name="T2" fmla="*/ 5 w 10"/>
                      <a:gd name="T3" fmla="*/ 0 h 13"/>
                      <a:gd name="T4" fmla="*/ 10 w 10"/>
                      <a:gd name="T5" fmla="*/ 7 h 13"/>
                      <a:gd name="T6" fmla="*/ 5 w 10"/>
                      <a:gd name="T7" fmla="*/ 13 h 13"/>
                      <a:gd name="T8" fmla="*/ 0 w 10"/>
                      <a:gd name="T9" fmla="*/ 6 h 13"/>
                    </a:gdLst>
                    <a:ahLst/>
                    <a:cxnLst>
                      <a:cxn ang="0">
                        <a:pos x="T0" y="T1"/>
                      </a:cxn>
                      <a:cxn ang="0">
                        <a:pos x="T2" y="T3"/>
                      </a:cxn>
                      <a:cxn ang="0">
                        <a:pos x="T4" y="T5"/>
                      </a:cxn>
                      <a:cxn ang="0">
                        <a:pos x="T6" y="T7"/>
                      </a:cxn>
                      <a:cxn ang="0">
                        <a:pos x="T8" y="T9"/>
                      </a:cxn>
                    </a:cxnLst>
                    <a:rect l="0" t="0" r="r" b="b"/>
                    <a:pathLst>
                      <a:path w="10" h="13">
                        <a:moveTo>
                          <a:pt x="0" y="6"/>
                        </a:moveTo>
                        <a:cubicBezTo>
                          <a:pt x="0" y="3"/>
                          <a:pt x="2" y="0"/>
                          <a:pt x="5" y="0"/>
                        </a:cubicBezTo>
                        <a:cubicBezTo>
                          <a:pt x="8" y="0"/>
                          <a:pt x="10" y="3"/>
                          <a:pt x="10" y="7"/>
                        </a:cubicBezTo>
                        <a:cubicBezTo>
                          <a:pt x="10" y="10"/>
                          <a:pt x="7" y="13"/>
                          <a:pt x="5" y="13"/>
                        </a:cubicBezTo>
                        <a:cubicBezTo>
                          <a:pt x="2" y="13"/>
                          <a:pt x="0" y="10"/>
                          <a:pt x="0" y="6"/>
                        </a:cubicBezTo>
                        <a:close/>
                      </a:path>
                    </a:pathLst>
                  </a:custGeom>
                  <a:solidFill>
                    <a:srgbClr val="83AD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46" name="Freeform 31699">
                    <a:extLst>
                      <a:ext uri="{FF2B5EF4-FFF2-40B4-BE49-F238E27FC236}">
                        <a16:creationId xmlns:a16="http://schemas.microsoft.com/office/drawing/2014/main" id="{B9F313D5-B252-7F79-8AF6-FD5AAED20F11}"/>
                      </a:ext>
                    </a:extLst>
                  </p:cNvPr>
                  <p:cNvSpPr>
                    <a:spLocks/>
                  </p:cNvSpPr>
                  <p:nvPr/>
                </p:nvSpPr>
                <p:spPr bwMode="auto">
                  <a:xfrm>
                    <a:off x="-113130" y="7459447"/>
                    <a:ext cx="137496" cy="137496"/>
                  </a:xfrm>
                  <a:custGeom>
                    <a:avLst/>
                    <a:gdLst>
                      <a:gd name="T0" fmla="*/ 0 w 4"/>
                      <a:gd name="T1" fmla="*/ 2 h 4"/>
                      <a:gd name="T2" fmla="*/ 2 w 4"/>
                      <a:gd name="T3" fmla="*/ 0 h 4"/>
                      <a:gd name="T4" fmla="*/ 4 w 4"/>
                      <a:gd name="T5" fmla="*/ 2 h 4"/>
                      <a:gd name="T6" fmla="*/ 2 w 4"/>
                      <a:gd name="T7" fmla="*/ 4 h 4"/>
                      <a:gd name="T8" fmla="*/ 0 w 4"/>
                      <a:gd name="T9" fmla="*/ 2 h 4"/>
                    </a:gdLst>
                    <a:ahLst/>
                    <a:cxnLst>
                      <a:cxn ang="0">
                        <a:pos x="T0" y="T1"/>
                      </a:cxn>
                      <a:cxn ang="0">
                        <a:pos x="T2" y="T3"/>
                      </a:cxn>
                      <a:cxn ang="0">
                        <a:pos x="T4" y="T5"/>
                      </a:cxn>
                      <a:cxn ang="0">
                        <a:pos x="T6" y="T7"/>
                      </a:cxn>
                      <a:cxn ang="0">
                        <a:pos x="T8" y="T9"/>
                      </a:cxn>
                    </a:cxnLst>
                    <a:rect l="0" t="0" r="r" b="b"/>
                    <a:pathLst>
                      <a:path w="4" h="4">
                        <a:moveTo>
                          <a:pt x="0" y="2"/>
                        </a:moveTo>
                        <a:cubicBezTo>
                          <a:pt x="0" y="1"/>
                          <a:pt x="1" y="0"/>
                          <a:pt x="2" y="0"/>
                        </a:cubicBezTo>
                        <a:cubicBezTo>
                          <a:pt x="3" y="0"/>
                          <a:pt x="4" y="1"/>
                          <a:pt x="4" y="2"/>
                        </a:cubicBezTo>
                        <a:cubicBezTo>
                          <a:pt x="4" y="4"/>
                          <a:pt x="3" y="4"/>
                          <a:pt x="2" y="4"/>
                        </a:cubicBezTo>
                        <a:cubicBezTo>
                          <a:pt x="1" y="4"/>
                          <a:pt x="0" y="3"/>
                          <a:pt x="0" y="2"/>
                        </a:cubicBezTo>
                        <a:close/>
                      </a:path>
                    </a:pathLst>
                  </a:custGeom>
                  <a:solidFill>
                    <a:srgbClr val="AFD1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grpSp>
            <p:sp>
              <p:nvSpPr>
                <p:cNvPr id="39" name="Freeform 31687">
                  <a:extLst>
                    <a:ext uri="{FF2B5EF4-FFF2-40B4-BE49-F238E27FC236}">
                      <a16:creationId xmlns:a16="http://schemas.microsoft.com/office/drawing/2014/main" id="{63A943E3-90B8-DF66-2754-8B39EFB12FEB}"/>
                    </a:ext>
                  </a:extLst>
                </p:cNvPr>
                <p:cNvSpPr>
                  <a:spLocks/>
                </p:cNvSpPr>
                <p:nvPr/>
              </p:nvSpPr>
              <p:spPr bwMode="auto">
                <a:xfrm flipH="1">
                  <a:off x="1103702" y="2195323"/>
                  <a:ext cx="200791" cy="64793"/>
                </a:xfrm>
                <a:custGeom>
                  <a:avLst/>
                  <a:gdLst>
                    <a:gd name="T0" fmla="*/ 11 w 11"/>
                    <a:gd name="T1" fmla="*/ 3 h 7"/>
                    <a:gd name="T2" fmla="*/ 6 w 11"/>
                    <a:gd name="T3" fmla="*/ 7 h 7"/>
                    <a:gd name="T4" fmla="*/ 0 w 11"/>
                    <a:gd name="T5" fmla="*/ 4 h 7"/>
                    <a:gd name="T6" fmla="*/ 5 w 11"/>
                    <a:gd name="T7" fmla="*/ 0 h 7"/>
                    <a:gd name="T8" fmla="*/ 11 w 11"/>
                    <a:gd name="T9" fmla="*/ 3 h 7"/>
                  </a:gdLst>
                  <a:ahLst/>
                  <a:cxnLst>
                    <a:cxn ang="0">
                      <a:pos x="T0" y="T1"/>
                    </a:cxn>
                    <a:cxn ang="0">
                      <a:pos x="T2" y="T3"/>
                    </a:cxn>
                    <a:cxn ang="0">
                      <a:pos x="T4" y="T5"/>
                    </a:cxn>
                    <a:cxn ang="0">
                      <a:pos x="T6" y="T7"/>
                    </a:cxn>
                    <a:cxn ang="0">
                      <a:pos x="T8" y="T9"/>
                    </a:cxn>
                  </a:cxnLst>
                  <a:rect l="0" t="0" r="r" b="b"/>
                  <a:pathLst>
                    <a:path w="11" h="7">
                      <a:moveTo>
                        <a:pt x="11" y="3"/>
                      </a:moveTo>
                      <a:cubicBezTo>
                        <a:pt x="11" y="5"/>
                        <a:pt x="8" y="6"/>
                        <a:pt x="6" y="7"/>
                      </a:cubicBezTo>
                      <a:cubicBezTo>
                        <a:pt x="3" y="7"/>
                        <a:pt x="0" y="6"/>
                        <a:pt x="0" y="4"/>
                      </a:cubicBezTo>
                      <a:cubicBezTo>
                        <a:pt x="0" y="2"/>
                        <a:pt x="2" y="0"/>
                        <a:pt x="5" y="0"/>
                      </a:cubicBezTo>
                      <a:cubicBezTo>
                        <a:pt x="8" y="0"/>
                        <a:pt x="11" y="1"/>
                        <a:pt x="11" y="3"/>
                      </a:cubicBezTo>
                      <a:close/>
                    </a:path>
                  </a:pathLst>
                </a:custGeom>
                <a:solidFill>
                  <a:srgbClr val="FF9D78"/>
                </a:solidFill>
                <a:ln>
                  <a:noFill/>
                </a:ln>
              </p:spPr>
              <p:txBody>
                <a:bodyPr vert="horz" wrap="square" lIns="45720" tIns="22860" rIns="45720" bIns="22860" numCol="1" anchor="t" anchorCtr="0" compatLnSpc="1">
                  <a:prstTxWarp prst="textNoShape">
                    <a:avLst/>
                  </a:prstTxWarp>
                </a:bodyPr>
                <a:lstStyle/>
                <a:p>
                  <a:endParaRPr lang="en-US" sz="900"/>
                </a:p>
              </p:txBody>
            </p:sp>
            <p:sp>
              <p:nvSpPr>
                <p:cNvPr id="40" name="Freeform 126">
                  <a:extLst>
                    <a:ext uri="{FF2B5EF4-FFF2-40B4-BE49-F238E27FC236}">
                      <a16:creationId xmlns:a16="http://schemas.microsoft.com/office/drawing/2014/main" id="{DDD2412E-7152-1F6F-9F90-EB7756A894EA}"/>
                    </a:ext>
                  </a:extLst>
                </p:cNvPr>
                <p:cNvSpPr>
                  <a:spLocks/>
                </p:cNvSpPr>
                <p:nvPr/>
              </p:nvSpPr>
              <p:spPr bwMode="auto">
                <a:xfrm flipH="1">
                  <a:off x="271771" y="1319160"/>
                  <a:ext cx="1364741" cy="710052"/>
                </a:xfrm>
                <a:custGeom>
                  <a:avLst/>
                  <a:gdLst>
                    <a:gd name="connsiteX0" fmla="*/ 649769 w 1364741"/>
                    <a:gd name="connsiteY0" fmla="*/ 0 h 710052"/>
                    <a:gd name="connsiteX1" fmla="*/ 34563 w 1364741"/>
                    <a:gd name="connsiteY1" fmla="*/ 132755 h 710052"/>
                    <a:gd name="connsiteX2" fmla="*/ 0 w 1364741"/>
                    <a:gd name="connsiteY2" fmla="*/ 152901 h 710052"/>
                    <a:gd name="connsiteX3" fmla="*/ 11432 w 1364741"/>
                    <a:gd name="connsiteY3" fmla="*/ 165070 h 710052"/>
                    <a:gd name="connsiteX4" fmla="*/ 71258 w 1364741"/>
                    <a:gd name="connsiteY4" fmla="*/ 212881 h 710052"/>
                    <a:gd name="connsiteX5" fmla="*/ 74150 w 1364741"/>
                    <a:gd name="connsiteY5" fmla="*/ 214518 h 710052"/>
                    <a:gd name="connsiteX6" fmla="*/ 72594 w 1364741"/>
                    <a:gd name="connsiteY6" fmla="*/ 222947 h 710052"/>
                    <a:gd name="connsiteX7" fmla="*/ 122083 w 1364741"/>
                    <a:gd name="connsiteY7" fmla="*/ 688329 h 710052"/>
                    <a:gd name="connsiteX8" fmla="*/ 219463 w 1364741"/>
                    <a:gd name="connsiteY8" fmla="*/ 274678 h 710052"/>
                    <a:gd name="connsiteX9" fmla="*/ 251743 w 1364741"/>
                    <a:gd name="connsiteY9" fmla="*/ 271521 h 710052"/>
                    <a:gd name="connsiteX10" fmla="*/ 268437 w 1364741"/>
                    <a:gd name="connsiteY10" fmla="*/ 267433 h 710052"/>
                    <a:gd name="connsiteX11" fmla="*/ 315785 w 1364741"/>
                    <a:gd name="connsiteY11" fmla="*/ 270728 h 710052"/>
                    <a:gd name="connsiteX12" fmla="*/ 549159 w 1364741"/>
                    <a:gd name="connsiteY12" fmla="*/ 247991 h 710052"/>
                    <a:gd name="connsiteX13" fmla="*/ 599620 w 1364741"/>
                    <a:gd name="connsiteY13" fmla="*/ 233318 h 710052"/>
                    <a:gd name="connsiteX14" fmla="*/ 614726 w 1364741"/>
                    <a:gd name="connsiteY14" fmla="*/ 232121 h 710052"/>
                    <a:gd name="connsiteX15" fmla="*/ 910345 w 1364741"/>
                    <a:gd name="connsiteY15" fmla="*/ 219706 h 710052"/>
                    <a:gd name="connsiteX16" fmla="*/ 1174858 w 1364741"/>
                    <a:gd name="connsiteY16" fmla="*/ 308025 h 710052"/>
                    <a:gd name="connsiteX17" fmla="*/ 1290924 w 1364741"/>
                    <a:gd name="connsiteY17" fmla="*/ 707576 h 710052"/>
                    <a:gd name="connsiteX18" fmla="*/ 1329599 w 1364741"/>
                    <a:gd name="connsiteY18" fmla="*/ 547773 h 710052"/>
                    <a:gd name="connsiteX19" fmla="*/ 1343229 w 1364741"/>
                    <a:gd name="connsiteY19" fmla="*/ 478360 h 710052"/>
                    <a:gd name="connsiteX20" fmla="*/ 1364741 w 1364741"/>
                    <a:gd name="connsiteY20" fmla="*/ 364627 h 710052"/>
                    <a:gd name="connsiteX21" fmla="*/ 1362678 w 1364741"/>
                    <a:gd name="connsiteY21" fmla="*/ 190015 h 710052"/>
                    <a:gd name="connsiteX22" fmla="*/ 1362651 w 1364741"/>
                    <a:gd name="connsiteY22" fmla="*/ 189688 h 710052"/>
                    <a:gd name="connsiteX23" fmla="*/ 1264975 w 1364741"/>
                    <a:gd name="connsiteY23" fmla="*/ 132755 h 710052"/>
                    <a:gd name="connsiteX24" fmla="*/ 649769 w 1364741"/>
                    <a:gd name="connsiteY24" fmla="*/ 0 h 710052"/>
                    <a:gd name="connsiteX0" fmla="*/ 649769 w 1364741"/>
                    <a:gd name="connsiteY0" fmla="*/ 0 h 710052"/>
                    <a:gd name="connsiteX1" fmla="*/ 34563 w 1364741"/>
                    <a:gd name="connsiteY1" fmla="*/ 132755 h 710052"/>
                    <a:gd name="connsiteX2" fmla="*/ 0 w 1364741"/>
                    <a:gd name="connsiteY2" fmla="*/ 152901 h 710052"/>
                    <a:gd name="connsiteX3" fmla="*/ 11432 w 1364741"/>
                    <a:gd name="connsiteY3" fmla="*/ 165070 h 710052"/>
                    <a:gd name="connsiteX4" fmla="*/ 71258 w 1364741"/>
                    <a:gd name="connsiteY4" fmla="*/ 212881 h 710052"/>
                    <a:gd name="connsiteX5" fmla="*/ 74150 w 1364741"/>
                    <a:gd name="connsiteY5" fmla="*/ 214518 h 710052"/>
                    <a:gd name="connsiteX6" fmla="*/ 72594 w 1364741"/>
                    <a:gd name="connsiteY6" fmla="*/ 222947 h 710052"/>
                    <a:gd name="connsiteX7" fmla="*/ 122083 w 1364741"/>
                    <a:gd name="connsiteY7" fmla="*/ 688329 h 710052"/>
                    <a:gd name="connsiteX8" fmla="*/ 219463 w 1364741"/>
                    <a:gd name="connsiteY8" fmla="*/ 274678 h 710052"/>
                    <a:gd name="connsiteX9" fmla="*/ 251743 w 1364741"/>
                    <a:gd name="connsiteY9" fmla="*/ 271521 h 710052"/>
                    <a:gd name="connsiteX10" fmla="*/ 268437 w 1364741"/>
                    <a:gd name="connsiteY10" fmla="*/ 267433 h 710052"/>
                    <a:gd name="connsiteX11" fmla="*/ 315785 w 1364741"/>
                    <a:gd name="connsiteY11" fmla="*/ 270728 h 710052"/>
                    <a:gd name="connsiteX12" fmla="*/ 549159 w 1364741"/>
                    <a:gd name="connsiteY12" fmla="*/ 247991 h 710052"/>
                    <a:gd name="connsiteX13" fmla="*/ 599620 w 1364741"/>
                    <a:gd name="connsiteY13" fmla="*/ 233318 h 710052"/>
                    <a:gd name="connsiteX14" fmla="*/ 614726 w 1364741"/>
                    <a:gd name="connsiteY14" fmla="*/ 232121 h 710052"/>
                    <a:gd name="connsiteX15" fmla="*/ 910345 w 1364741"/>
                    <a:gd name="connsiteY15" fmla="*/ 219706 h 710052"/>
                    <a:gd name="connsiteX16" fmla="*/ 1174858 w 1364741"/>
                    <a:gd name="connsiteY16" fmla="*/ 308025 h 710052"/>
                    <a:gd name="connsiteX17" fmla="*/ 1290924 w 1364741"/>
                    <a:gd name="connsiteY17" fmla="*/ 707576 h 710052"/>
                    <a:gd name="connsiteX18" fmla="*/ 1329599 w 1364741"/>
                    <a:gd name="connsiteY18" fmla="*/ 547773 h 710052"/>
                    <a:gd name="connsiteX19" fmla="*/ 1343229 w 1364741"/>
                    <a:gd name="connsiteY19" fmla="*/ 478360 h 710052"/>
                    <a:gd name="connsiteX20" fmla="*/ 1364741 w 1364741"/>
                    <a:gd name="connsiteY20" fmla="*/ 364627 h 710052"/>
                    <a:gd name="connsiteX21" fmla="*/ 1362678 w 1364741"/>
                    <a:gd name="connsiteY21" fmla="*/ 190015 h 710052"/>
                    <a:gd name="connsiteX22" fmla="*/ 1298256 w 1364741"/>
                    <a:gd name="connsiteY22" fmla="*/ 202567 h 710052"/>
                    <a:gd name="connsiteX23" fmla="*/ 1264975 w 1364741"/>
                    <a:gd name="connsiteY23" fmla="*/ 132755 h 710052"/>
                    <a:gd name="connsiteX24" fmla="*/ 649769 w 1364741"/>
                    <a:gd name="connsiteY24" fmla="*/ 0 h 710052"/>
                    <a:gd name="connsiteX0" fmla="*/ 649769 w 1364741"/>
                    <a:gd name="connsiteY0" fmla="*/ 0 h 710052"/>
                    <a:gd name="connsiteX1" fmla="*/ 34563 w 1364741"/>
                    <a:gd name="connsiteY1" fmla="*/ 132755 h 710052"/>
                    <a:gd name="connsiteX2" fmla="*/ 0 w 1364741"/>
                    <a:gd name="connsiteY2" fmla="*/ 152901 h 710052"/>
                    <a:gd name="connsiteX3" fmla="*/ 11432 w 1364741"/>
                    <a:gd name="connsiteY3" fmla="*/ 165070 h 710052"/>
                    <a:gd name="connsiteX4" fmla="*/ 71258 w 1364741"/>
                    <a:gd name="connsiteY4" fmla="*/ 212881 h 710052"/>
                    <a:gd name="connsiteX5" fmla="*/ 74150 w 1364741"/>
                    <a:gd name="connsiteY5" fmla="*/ 214518 h 710052"/>
                    <a:gd name="connsiteX6" fmla="*/ 72594 w 1364741"/>
                    <a:gd name="connsiteY6" fmla="*/ 222947 h 710052"/>
                    <a:gd name="connsiteX7" fmla="*/ 122083 w 1364741"/>
                    <a:gd name="connsiteY7" fmla="*/ 688329 h 710052"/>
                    <a:gd name="connsiteX8" fmla="*/ 219463 w 1364741"/>
                    <a:gd name="connsiteY8" fmla="*/ 274678 h 710052"/>
                    <a:gd name="connsiteX9" fmla="*/ 251743 w 1364741"/>
                    <a:gd name="connsiteY9" fmla="*/ 271521 h 710052"/>
                    <a:gd name="connsiteX10" fmla="*/ 268437 w 1364741"/>
                    <a:gd name="connsiteY10" fmla="*/ 267433 h 710052"/>
                    <a:gd name="connsiteX11" fmla="*/ 315785 w 1364741"/>
                    <a:gd name="connsiteY11" fmla="*/ 270728 h 710052"/>
                    <a:gd name="connsiteX12" fmla="*/ 549159 w 1364741"/>
                    <a:gd name="connsiteY12" fmla="*/ 247991 h 710052"/>
                    <a:gd name="connsiteX13" fmla="*/ 599620 w 1364741"/>
                    <a:gd name="connsiteY13" fmla="*/ 233318 h 710052"/>
                    <a:gd name="connsiteX14" fmla="*/ 614726 w 1364741"/>
                    <a:gd name="connsiteY14" fmla="*/ 232121 h 710052"/>
                    <a:gd name="connsiteX15" fmla="*/ 910345 w 1364741"/>
                    <a:gd name="connsiteY15" fmla="*/ 219706 h 710052"/>
                    <a:gd name="connsiteX16" fmla="*/ 1174858 w 1364741"/>
                    <a:gd name="connsiteY16" fmla="*/ 308025 h 710052"/>
                    <a:gd name="connsiteX17" fmla="*/ 1290924 w 1364741"/>
                    <a:gd name="connsiteY17" fmla="*/ 707576 h 710052"/>
                    <a:gd name="connsiteX18" fmla="*/ 1329599 w 1364741"/>
                    <a:gd name="connsiteY18" fmla="*/ 547773 h 710052"/>
                    <a:gd name="connsiteX19" fmla="*/ 1343229 w 1364741"/>
                    <a:gd name="connsiteY19" fmla="*/ 478360 h 710052"/>
                    <a:gd name="connsiteX20" fmla="*/ 1364741 w 1364741"/>
                    <a:gd name="connsiteY20" fmla="*/ 364627 h 710052"/>
                    <a:gd name="connsiteX21" fmla="*/ 1298256 w 1364741"/>
                    <a:gd name="connsiteY21" fmla="*/ 202567 h 710052"/>
                    <a:gd name="connsiteX22" fmla="*/ 1264975 w 1364741"/>
                    <a:gd name="connsiteY22" fmla="*/ 132755 h 710052"/>
                    <a:gd name="connsiteX23" fmla="*/ 649769 w 1364741"/>
                    <a:gd name="connsiteY23" fmla="*/ 0 h 710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364741" h="710052">
                      <a:moveTo>
                        <a:pt x="649769" y="0"/>
                      </a:moveTo>
                      <a:cubicBezTo>
                        <a:pt x="421883" y="0"/>
                        <a:pt x="210177" y="48940"/>
                        <a:pt x="34563" y="132755"/>
                      </a:cubicBezTo>
                      <a:lnTo>
                        <a:pt x="0" y="152901"/>
                      </a:lnTo>
                      <a:lnTo>
                        <a:pt x="11432" y="165070"/>
                      </a:lnTo>
                      <a:cubicBezTo>
                        <a:pt x="27936" y="181700"/>
                        <a:pt x="48566" y="198330"/>
                        <a:pt x="71258" y="212881"/>
                      </a:cubicBezTo>
                      <a:lnTo>
                        <a:pt x="74150" y="214518"/>
                      </a:lnTo>
                      <a:lnTo>
                        <a:pt x="72594" y="222947"/>
                      </a:lnTo>
                      <a:cubicBezTo>
                        <a:pt x="50527" y="401941"/>
                        <a:pt x="122083" y="688329"/>
                        <a:pt x="122083" y="688329"/>
                      </a:cubicBezTo>
                      <a:cubicBezTo>
                        <a:pt x="208689" y="553705"/>
                        <a:pt x="219463" y="274678"/>
                        <a:pt x="219463" y="274678"/>
                      </a:cubicBezTo>
                      <a:cubicBezTo>
                        <a:pt x="230272" y="274678"/>
                        <a:pt x="241089" y="273475"/>
                        <a:pt x="251743" y="271521"/>
                      </a:cubicBezTo>
                      <a:lnTo>
                        <a:pt x="268437" y="267433"/>
                      </a:lnTo>
                      <a:lnTo>
                        <a:pt x="315785" y="270728"/>
                      </a:lnTo>
                      <a:cubicBezTo>
                        <a:pt x="393920" y="273716"/>
                        <a:pt x="473086" y="266830"/>
                        <a:pt x="549159" y="247991"/>
                      </a:cubicBezTo>
                      <a:lnTo>
                        <a:pt x="599620" y="233318"/>
                      </a:lnTo>
                      <a:lnTo>
                        <a:pt x="614726" y="232121"/>
                      </a:lnTo>
                      <a:cubicBezTo>
                        <a:pt x="726070" y="223213"/>
                        <a:pt x="840651" y="214525"/>
                        <a:pt x="910345" y="219706"/>
                      </a:cubicBezTo>
                      <a:cubicBezTo>
                        <a:pt x="1049733" y="230067"/>
                        <a:pt x="1109772" y="244475"/>
                        <a:pt x="1174858" y="308025"/>
                      </a:cubicBezTo>
                      <a:cubicBezTo>
                        <a:pt x="1228868" y="519637"/>
                        <a:pt x="1261999" y="683585"/>
                        <a:pt x="1290924" y="707576"/>
                      </a:cubicBezTo>
                      <a:cubicBezTo>
                        <a:pt x="1312618" y="725570"/>
                        <a:pt x="1315578" y="642780"/>
                        <a:pt x="1329599" y="547773"/>
                      </a:cubicBezTo>
                      <a:lnTo>
                        <a:pt x="1343229" y="478360"/>
                      </a:lnTo>
                      <a:lnTo>
                        <a:pt x="1364741" y="364627"/>
                      </a:lnTo>
                      <a:cubicBezTo>
                        <a:pt x="1357246" y="318662"/>
                        <a:pt x="1314884" y="241212"/>
                        <a:pt x="1298256" y="202567"/>
                      </a:cubicBezTo>
                      <a:cubicBezTo>
                        <a:pt x="1265697" y="183589"/>
                        <a:pt x="1297534" y="151733"/>
                        <a:pt x="1264975" y="132755"/>
                      </a:cubicBezTo>
                      <a:cubicBezTo>
                        <a:pt x="1089361" y="48940"/>
                        <a:pt x="877656" y="0"/>
                        <a:pt x="649769" y="0"/>
                      </a:cubicBezTo>
                      <a:close/>
                    </a:path>
                  </a:pathLst>
                </a:custGeom>
                <a:solidFill>
                  <a:srgbClr val="323B45"/>
                </a:solidFill>
                <a:ln>
                  <a:noFill/>
                </a:ln>
              </p:spPr>
              <p:txBody>
                <a:bodyPr vert="horz" wrap="square" lIns="45720" tIns="22860" rIns="45720" bIns="22860" numCol="1" anchor="t" anchorCtr="0" compatLnSpc="1">
                  <a:prstTxWarp prst="textNoShape">
                    <a:avLst/>
                  </a:prstTxWarp>
                  <a:noAutofit/>
                </a:bodyPr>
                <a:lstStyle/>
                <a:p>
                  <a:endParaRPr lang="en-US" sz="900"/>
                </a:p>
              </p:txBody>
            </p:sp>
            <p:sp>
              <p:nvSpPr>
                <p:cNvPr id="41" name="Freeform 127">
                  <a:extLst>
                    <a:ext uri="{FF2B5EF4-FFF2-40B4-BE49-F238E27FC236}">
                      <a16:creationId xmlns:a16="http://schemas.microsoft.com/office/drawing/2014/main" id="{06BB3E2E-0618-11C9-B146-66BBC7274F3D}"/>
                    </a:ext>
                  </a:extLst>
                </p:cNvPr>
                <p:cNvSpPr>
                  <a:spLocks/>
                </p:cNvSpPr>
                <p:nvPr/>
              </p:nvSpPr>
              <p:spPr bwMode="auto">
                <a:xfrm rot="967563" flipH="1">
                  <a:off x="334362" y="934202"/>
                  <a:ext cx="1338436" cy="1121848"/>
                </a:xfrm>
                <a:custGeom>
                  <a:avLst/>
                  <a:gdLst>
                    <a:gd name="connsiteX0" fmla="*/ 822876 w 1503164"/>
                    <a:gd name="connsiteY0" fmla="*/ 26563 h 1259919"/>
                    <a:gd name="connsiteX1" fmla="*/ 781368 w 1503164"/>
                    <a:gd name="connsiteY1" fmla="*/ 17194 h 1259919"/>
                    <a:gd name="connsiteX2" fmla="*/ 587700 w 1503164"/>
                    <a:gd name="connsiteY2" fmla="*/ 68776 h 1259919"/>
                    <a:gd name="connsiteX3" fmla="*/ 432765 w 1503164"/>
                    <a:gd name="connsiteY3" fmla="*/ 0 h 1259919"/>
                    <a:gd name="connsiteX4" fmla="*/ 303653 w 1503164"/>
                    <a:gd name="connsiteY4" fmla="*/ 85970 h 1259919"/>
                    <a:gd name="connsiteX5" fmla="*/ 97073 w 1503164"/>
                    <a:gd name="connsiteY5" fmla="*/ 68776 h 1259919"/>
                    <a:gd name="connsiteX6" fmla="*/ 85347 w 1503164"/>
                    <a:gd name="connsiteY6" fmla="*/ 78853 h 1259919"/>
                    <a:gd name="connsiteX7" fmla="*/ 71906 w 1503164"/>
                    <a:gd name="connsiteY7" fmla="*/ 84951 h 1259919"/>
                    <a:gd name="connsiteX8" fmla="*/ 125810 w 1503164"/>
                    <a:gd name="connsiteY8" fmla="*/ 626120 h 1259919"/>
                    <a:gd name="connsiteX9" fmla="*/ 1160588 w 1503164"/>
                    <a:gd name="connsiteY9" fmla="*/ 652798 h 1259919"/>
                    <a:gd name="connsiteX10" fmla="*/ 1361511 w 1503164"/>
                    <a:gd name="connsiteY10" fmla="*/ 1255902 h 1259919"/>
                    <a:gd name="connsiteX11" fmla="*/ 1394728 w 1503164"/>
                    <a:gd name="connsiteY11" fmla="*/ 507067 h 1259919"/>
                    <a:gd name="connsiteX12" fmla="*/ 1376329 w 1503164"/>
                    <a:gd name="connsiteY12" fmla="*/ 489415 h 1259919"/>
                    <a:gd name="connsiteX13" fmla="*/ 1410754 w 1503164"/>
                    <a:gd name="connsiteY13" fmla="*/ 464331 h 1259919"/>
                    <a:gd name="connsiteX14" fmla="*/ 1433916 w 1503164"/>
                    <a:gd name="connsiteY14" fmla="*/ 416251 h 1259919"/>
                    <a:gd name="connsiteX15" fmla="*/ 1341930 w 1503164"/>
                    <a:gd name="connsiteY15" fmla="*/ 441550 h 1259919"/>
                    <a:gd name="connsiteX16" fmla="*/ 1329783 w 1503164"/>
                    <a:gd name="connsiteY16" fmla="*/ 448271 h 1259919"/>
                    <a:gd name="connsiteX17" fmla="*/ 1301709 w 1503164"/>
                    <a:gd name="connsiteY17" fmla="*/ 430929 h 1259919"/>
                    <a:gd name="connsiteX18" fmla="*/ 1313300 w 1503164"/>
                    <a:gd name="connsiteY18" fmla="*/ 417596 h 1259919"/>
                    <a:gd name="connsiteX19" fmla="*/ 1405008 w 1503164"/>
                    <a:gd name="connsiteY19" fmla="*/ 223382 h 1259919"/>
                    <a:gd name="connsiteX20" fmla="*/ 1267870 w 1503164"/>
                    <a:gd name="connsiteY20" fmla="*/ 368243 h 1259919"/>
                    <a:gd name="connsiteX21" fmla="*/ 1259400 w 1503164"/>
                    <a:gd name="connsiteY21" fmla="*/ 384364 h 1259919"/>
                    <a:gd name="connsiteX22" fmla="*/ 1244665 w 1503164"/>
                    <a:gd name="connsiteY22" fmla="*/ 350945 h 1259919"/>
                    <a:gd name="connsiteX23" fmla="*/ 1151293 w 1503164"/>
                    <a:gd name="connsiteY23" fmla="*/ 261915 h 1259919"/>
                    <a:gd name="connsiteX24" fmla="*/ 1145735 w 1503164"/>
                    <a:gd name="connsiteY24" fmla="*/ 259255 h 1259919"/>
                    <a:gd name="connsiteX25" fmla="*/ 1147926 w 1503164"/>
                    <a:gd name="connsiteY25" fmla="*/ 233865 h 1259919"/>
                    <a:gd name="connsiteX26" fmla="*/ 1000859 w 1503164"/>
                    <a:gd name="connsiteY26" fmla="*/ 111761 h 1259919"/>
                    <a:gd name="connsiteX27" fmla="*/ 884658 w 1503164"/>
                    <a:gd name="connsiteY27" fmla="*/ 120358 h 1259919"/>
                    <a:gd name="connsiteX28" fmla="*/ 822876 w 1503164"/>
                    <a:gd name="connsiteY28" fmla="*/ 26563 h 1259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503164" h="1259919">
                      <a:moveTo>
                        <a:pt x="822876" y="26563"/>
                      </a:moveTo>
                      <a:cubicBezTo>
                        <a:pt x="811225" y="22567"/>
                        <a:pt x="797507" y="19343"/>
                        <a:pt x="781368" y="17194"/>
                      </a:cubicBezTo>
                      <a:cubicBezTo>
                        <a:pt x="652256" y="0"/>
                        <a:pt x="587700" y="68776"/>
                        <a:pt x="587700" y="68776"/>
                      </a:cubicBezTo>
                      <a:cubicBezTo>
                        <a:pt x="587700" y="68776"/>
                        <a:pt x="548966" y="0"/>
                        <a:pt x="432765" y="0"/>
                      </a:cubicBezTo>
                      <a:cubicBezTo>
                        <a:pt x="316564" y="8597"/>
                        <a:pt x="303653" y="85970"/>
                        <a:pt x="303653" y="85970"/>
                      </a:cubicBezTo>
                      <a:cubicBezTo>
                        <a:pt x="303653" y="85970"/>
                        <a:pt x="226185" y="0"/>
                        <a:pt x="97073" y="68776"/>
                      </a:cubicBezTo>
                      <a:lnTo>
                        <a:pt x="85347" y="78853"/>
                      </a:lnTo>
                      <a:lnTo>
                        <a:pt x="71906" y="84951"/>
                      </a:lnTo>
                      <a:cubicBezTo>
                        <a:pt x="6890" y="138271"/>
                        <a:pt x="-72200" y="364491"/>
                        <a:pt x="125810" y="626120"/>
                      </a:cubicBezTo>
                      <a:cubicBezTo>
                        <a:pt x="352106" y="925126"/>
                        <a:pt x="1006657" y="608292"/>
                        <a:pt x="1160588" y="652798"/>
                      </a:cubicBezTo>
                      <a:cubicBezTo>
                        <a:pt x="1328566" y="720830"/>
                        <a:pt x="1270497" y="1210122"/>
                        <a:pt x="1361511" y="1255902"/>
                      </a:cubicBezTo>
                      <a:cubicBezTo>
                        <a:pt x="1436602" y="1311676"/>
                        <a:pt x="1619775" y="772788"/>
                        <a:pt x="1394728" y="507067"/>
                      </a:cubicBezTo>
                      <a:lnTo>
                        <a:pt x="1376329" y="489415"/>
                      </a:lnTo>
                      <a:lnTo>
                        <a:pt x="1410754" y="464331"/>
                      </a:lnTo>
                      <a:cubicBezTo>
                        <a:pt x="1430338" y="446930"/>
                        <a:pt x="1440606" y="429718"/>
                        <a:pt x="1433916" y="416251"/>
                      </a:cubicBezTo>
                      <a:cubicBezTo>
                        <a:pt x="1440070" y="394967"/>
                        <a:pt x="1391769" y="415598"/>
                        <a:pt x="1341930" y="441550"/>
                      </a:cubicBezTo>
                      <a:lnTo>
                        <a:pt x="1329783" y="448271"/>
                      </a:lnTo>
                      <a:lnTo>
                        <a:pt x="1301709" y="430929"/>
                      </a:lnTo>
                      <a:lnTo>
                        <a:pt x="1313300" y="417596"/>
                      </a:lnTo>
                      <a:cubicBezTo>
                        <a:pt x="1377458" y="341547"/>
                        <a:pt x="1453846" y="237502"/>
                        <a:pt x="1405008" y="223382"/>
                      </a:cubicBezTo>
                      <a:cubicBezTo>
                        <a:pt x="1365939" y="212086"/>
                        <a:pt x="1312020" y="288752"/>
                        <a:pt x="1267870" y="368243"/>
                      </a:cubicBezTo>
                      <a:lnTo>
                        <a:pt x="1259400" y="384364"/>
                      </a:lnTo>
                      <a:lnTo>
                        <a:pt x="1244665" y="350945"/>
                      </a:lnTo>
                      <a:cubicBezTo>
                        <a:pt x="1221763" y="313958"/>
                        <a:pt x="1189688" y="284754"/>
                        <a:pt x="1151293" y="261915"/>
                      </a:cubicBezTo>
                      <a:lnTo>
                        <a:pt x="1145735" y="259255"/>
                      </a:lnTo>
                      <a:lnTo>
                        <a:pt x="1147926" y="233865"/>
                      </a:lnTo>
                      <a:cubicBezTo>
                        <a:pt x="1138848" y="176238"/>
                        <a:pt x="1088010" y="124656"/>
                        <a:pt x="1000859" y="111761"/>
                      </a:cubicBezTo>
                      <a:cubicBezTo>
                        <a:pt x="936303" y="103164"/>
                        <a:pt x="884658" y="120358"/>
                        <a:pt x="884658" y="120358"/>
                      </a:cubicBezTo>
                      <a:cubicBezTo>
                        <a:pt x="884658" y="120358"/>
                        <a:pt x="904428" y="54537"/>
                        <a:pt x="822876" y="26563"/>
                      </a:cubicBezTo>
                      <a:close/>
                    </a:path>
                  </a:pathLst>
                </a:custGeom>
                <a:solidFill>
                  <a:srgbClr val="323B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en-US"/>
                </a:p>
              </p:txBody>
            </p:sp>
            <p:sp>
              <p:nvSpPr>
                <p:cNvPr id="42" name="Freeform 133">
                  <a:extLst>
                    <a:ext uri="{FF2B5EF4-FFF2-40B4-BE49-F238E27FC236}">
                      <a16:creationId xmlns:a16="http://schemas.microsoft.com/office/drawing/2014/main" id="{1E22C52B-0BB8-6847-E860-5894A54F5D78}"/>
                    </a:ext>
                  </a:extLst>
                </p:cNvPr>
                <p:cNvSpPr>
                  <a:spLocks/>
                </p:cNvSpPr>
                <p:nvPr/>
              </p:nvSpPr>
              <p:spPr bwMode="auto">
                <a:xfrm>
                  <a:off x="793593" y="2188852"/>
                  <a:ext cx="281550" cy="102382"/>
                </a:xfrm>
                <a:custGeom>
                  <a:avLst/>
                  <a:gdLst>
                    <a:gd name="T0" fmla="*/ 23 w 26"/>
                    <a:gd name="T1" fmla="*/ 2 h 9"/>
                    <a:gd name="T2" fmla="*/ 3 w 26"/>
                    <a:gd name="T3" fmla="*/ 2 h 9"/>
                    <a:gd name="T4" fmla="*/ 13 w 26"/>
                    <a:gd name="T5" fmla="*/ 9 h 9"/>
                    <a:gd name="T6" fmla="*/ 23 w 26"/>
                    <a:gd name="T7" fmla="*/ 2 h 9"/>
                  </a:gdLst>
                  <a:ahLst/>
                  <a:cxnLst>
                    <a:cxn ang="0">
                      <a:pos x="T0" y="T1"/>
                    </a:cxn>
                    <a:cxn ang="0">
                      <a:pos x="T2" y="T3"/>
                    </a:cxn>
                    <a:cxn ang="0">
                      <a:pos x="T4" y="T5"/>
                    </a:cxn>
                    <a:cxn ang="0">
                      <a:pos x="T6" y="T7"/>
                    </a:cxn>
                  </a:cxnLst>
                  <a:rect l="0" t="0" r="r" b="b"/>
                  <a:pathLst>
                    <a:path w="26" h="9">
                      <a:moveTo>
                        <a:pt x="23" y="2"/>
                      </a:moveTo>
                      <a:cubicBezTo>
                        <a:pt x="19" y="0"/>
                        <a:pt x="6" y="0"/>
                        <a:pt x="3" y="2"/>
                      </a:cubicBezTo>
                      <a:cubicBezTo>
                        <a:pt x="0" y="3"/>
                        <a:pt x="10" y="9"/>
                        <a:pt x="13" y="9"/>
                      </a:cubicBezTo>
                      <a:cubicBezTo>
                        <a:pt x="16" y="9"/>
                        <a:pt x="26" y="3"/>
                        <a:pt x="23" y="2"/>
                      </a:cubicBezTo>
                    </a:path>
                  </a:pathLst>
                </a:custGeom>
                <a:solidFill>
                  <a:srgbClr val="ED90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grpSp>
          <p:sp>
            <p:nvSpPr>
              <p:cNvPr id="21" name="Freeform 756">
                <a:extLst>
                  <a:ext uri="{FF2B5EF4-FFF2-40B4-BE49-F238E27FC236}">
                    <a16:creationId xmlns:a16="http://schemas.microsoft.com/office/drawing/2014/main" id="{872161A9-9426-C7A0-FA46-7002016F138E}"/>
                  </a:ext>
                </a:extLst>
              </p:cNvPr>
              <p:cNvSpPr>
                <a:spLocks noEditPoints="1"/>
              </p:cNvSpPr>
              <p:nvPr/>
            </p:nvSpPr>
            <p:spPr bwMode="auto">
              <a:xfrm>
                <a:off x="2179637" y="3151648"/>
                <a:ext cx="1776954" cy="872115"/>
              </a:xfrm>
              <a:custGeom>
                <a:avLst/>
                <a:gdLst>
                  <a:gd name="T0" fmla="*/ 51 w 62"/>
                  <a:gd name="T1" fmla="*/ 0 h 26"/>
                  <a:gd name="T2" fmla="*/ 61 w 62"/>
                  <a:gd name="T3" fmla="*/ 2 h 26"/>
                  <a:gd name="T4" fmla="*/ 62 w 62"/>
                  <a:gd name="T5" fmla="*/ 3 h 26"/>
                  <a:gd name="T6" fmla="*/ 62 w 62"/>
                  <a:gd name="T7" fmla="*/ 8 h 26"/>
                  <a:gd name="T8" fmla="*/ 61 w 62"/>
                  <a:gd name="T9" fmla="*/ 10 h 26"/>
                  <a:gd name="T10" fmla="*/ 61 w 62"/>
                  <a:gd name="T11" fmla="*/ 11 h 26"/>
                  <a:gd name="T12" fmla="*/ 58 w 62"/>
                  <a:gd name="T13" fmla="*/ 21 h 26"/>
                  <a:gd name="T14" fmla="*/ 53 w 62"/>
                  <a:gd name="T15" fmla="*/ 25 h 26"/>
                  <a:gd name="T16" fmla="*/ 42 w 62"/>
                  <a:gd name="T17" fmla="*/ 25 h 26"/>
                  <a:gd name="T18" fmla="*/ 37 w 62"/>
                  <a:gd name="T19" fmla="*/ 21 h 26"/>
                  <a:gd name="T20" fmla="*/ 34 w 62"/>
                  <a:gd name="T21" fmla="*/ 15 h 26"/>
                  <a:gd name="T22" fmla="*/ 33 w 62"/>
                  <a:gd name="T23" fmla="*/ 7 h 26"/>
                  <a:gd name="T24" fmla="*/ 31 w 62"/>
                  <a:gd name="T25" fmla="*/ 6 h 26"/>
                  <a:gd name="T26" fmla="*/ 29 w 62"/>
                  <a:gd name="T27" fmla="*/ 7 h 26"/>
                  <a:gd name="T28" fmla="*/ 29 w 62"/>
                  <a:gd name="T29" fmla="*/ 9 h 26"/>
                  <a:gd name="T30" fmla="*/ 25 w 62"/>
                  <a:gd name="T31" fmla="*/ 21 h 26"/>
                  <a:gd name="T32" fmla="*/ 19 w 62"/>
                  <a:gd name="T33" fmla="*/ 25 h 26"/>
                  <a:gd name="T34" fmla="*/ 10 w 62"/>
                  <a:gd name="T35" fmla="*/ 26 h 26"/>
                  <a:gd name="T36" fmla="*/ 4 w 62"/>
                  <a:gd name="T37" fmla="*/ 21 h 26"/>
                  <a:gd name="T38" fmla="*/ 1 w 62"/>
                  <a:gd name="T39" fmla="*/ 11 h 26"/>
                  <a:gd name="T40" fmla="*/ 1 w 62"/>
                  <a:gd name="T41" fmla="*/ 9 h 26"/>
                  <a:gd name="T42" fmla="*/ 0 w 62"/>
                  <a:gd name="T43" fmla="*/ 8 h 26"/>
                  <a:gd name="T44" fmla="*/ 0 w 62"/>
                  <a:gd name="T45" fmla="*/ 3 h 26"/>
                  <a:gd name="T46" fmla="*/ 2 w 62"/>
                  <a:gd name="T47" fmla="*/ 1 h 26"/>
                  <a:gd name="T48" fmla="*/ 10 w 62"/>
                  <a:gd name="T49" fmla="*/ 0 h 26"/>
                  <a:gd name="T50" fmla="*/ 24 w 62"/>
                  <a:gd name="T51" fmla="*/ 1 h 26"/>
                  <a:gd name="T52" fmla="*/ 36 w 62"/>
                  <a:gd name="T53" fmla="*/ 1 h 26"/>
                  <a:gd name="T54" fmla="*/ 46 w 62"/>
                  <a:gd name="T55" fmla="*/ 0 h 26"/>
                  <a:gd name="T56" fmla="*/ 51 w 62"/>
                  <a:gd name="T57" fmla="*/ 0 h 26"/>
                  <a:gd name="T58" fmla="*/ 38 w 62"/>
                  <a:gd name="T59" fmla="*/ 4 h 26"/>
                  <a:gd name="T60" fmla="*/ 35 w 62"/>
                  <a:gd name="T61" fmla="*/ 9 h 26"/>
                  <a:gd name="T62" fmla="*/ 38 w 62"/>
                  <a:gd name="T63" fmla="*/ 20 h 26"/>
                  <a:gd name="T64" fmla="*/ 44 w 62"/>
                  <a:gd name="T65" fmla="*/ 23 h 26"/>
                  <a:gd name="T66" fmla="*/ 53 w 62"/>
                  <a:gd name="T67" fmla="*/ 23 h 26"/>
                  <a:gd name="T68" fmla="*/ 56 w 62"/>
                  <a:gd name="T69" fmla="*/ 21 h 26"/>
                  <a:gd name="T70" fmla="*/ 57 w 62"/>
                  <a:gd name="T71" fmla="*/ 6 h 26"/>
                  <a:gd name="T72" fmla="*/ 55 w 62"/>
                  <a:gd name="T73" fmla="*/ 4 h 26"/>
                  <a:gd name="T74" fmla="*/ 49 w 62"/>
                  <a:gd name="T75" fmla="*/ 3 h 26"/>
                  <a:gd name="T76" fmla="*/ 45 w 62"/>
                  <a:gd name="T77" fmla="*/ 2 h 26"/>
                  <a:gd name="T78" fmla="*/ 38 w 62"/>
                  <a:gd name="T79" fmla="*/ 4 h 26"/>
                  <a:gd name="T80" fmla="*/ 20 w 62"/>
                  <a:gd name="T81" fmla="*/ 23 h 26"/>
                  <a:gd name="T82" fmla="*/ 23 w 62"/>
                  <a:gd name="T83" fmla="*/ 21 h 26"/>
                  <a:gd name="T84" fmla="*/ 27 w 62"/>
                  <a:gd name="T85" fmla="*/ 8 h 26"/>
                  <a:gd name="T86" fmla="*/ 24 w 62"/>
                  <a:gd name="T87" fmla="*/ 4 h 26"/>
                  <a:gd name="T88" fmla="*/ 17 w 62"/>
                  <a:gd name="T89" fmla="*/ 2 h 26"/>
                  <a:gd name="T90" fmla="*/ 8 w 62"/>
                  <a:gd name="T91" fmla="*/ 3 h 26"/>
                  <a:gd name="T92" fmla="*/ 6 w 62"/>
                  <a:gd name="T93" fmla="*/ 5 h 26"/>
                  <a:gd name="T94" fmla="*/ 4 w 62"/>
                  <a:gd name="T95" fmla="*/ 8 h 26"/>
                  <a:gd name="T96" fmla="*/ 5 w 62"/>
                  <a:gd name="T97" fmla="*/ 20 h 26"/>
                  <a:gd name="T98" fmla="*/ 11 w 62"/>
                  <a:gd name="T99" fmla="*/ 24 h 26"/>
                  <a:gd name="T100" fmla="*/ 14 w 62"/>
                  <a:gd name="T101" fmla="*/ 24 h 26"/>
                  <a:gd name="T102" fmla="*/ 20 w 62"/>
                  <a:gd name="T103" fmla="*/ 2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2" h="26">
                    <a:moveTo>
                      <a:pt x="51" y="0"/>
                    </a:moveTo>
                    <a:cubicBezTo>
                      <a:pt x="54" y="0"/>
                      <a:pt x="57" y="1"/>
                      <a:pt x="61" y="2"/>
                    </a:cubicBezTo>
                    <a:cubicBezTo>
                      <a:pt x="61" y="2"/>
                      <a:pt x="62" y="2"/>
                      <a:pt x="62" y="3"/>
                    </a:cubicBezTo>
                    <a:cubicBezTo>
                      <a:pt x="62" y="5"/>
                      <a:pt x="62" y="6"/>
                      <a:pt x="62" y="8"/>
                    </a:cubicBezTo>
                    <a:cubicBezTo>
                      <a:pt x="62" y="9"/>
                      <a:pt x="61" y="9"/>
                      <a:pt x="61" y="10"/>
                    </a:cubicBezTo>
                    <a:cubicBezTo>
                      <a:pt x="61" y="10"/>
                      <a:pt x="61" y="10"/>
                      <a:pt x="61" y="11"/>
                    </a:cubicBezTo>
                    <a:cubicBezTo>
                      <a:pt x="60" y="13"/>
                      <a:pt x="59" y="18"/>
                      <a:pt x="58" y="21"/>
                    </a:cubicBezTo>
                    <a:cubicBezTo>
                      <a:pt x="57" y="24"/>
                      <a:pt x="55" y="25"/>
                      <a:pt x="53" y="25"/>
                    </a:cubicBezTo>
                    <a:cubicBezTo>
                      <a:pt x="49" y="26"/>
                      <a:pt x="46" y="26"/>
                      <a:pt x="42" y="25"/>
                    </a:cubicBezTo>
                    <a:cubicBezTo>
                      <a:pt x="40" y="24"/>
                      <a:pt x="38" y="23"/>
                      <a:pt x="37" y="21"/>
                    </a:cubicBezTo>
                    <a:cubicBezTo>
                      <a:pt x="36" y="19"/>
                      <a:pt x="35" y="17"/>
                      <a:pt x="34" y="15"/>
                    </a:cubicBezTo>
                    <a:cubicBezTo>
                      <a:pt x="34" y="13"/>
                      <a:pt x="33" y="9"/>
                      <a:pt x="33" y="7"/>
                    </a:cubicBezTo>
                    <a:cubicBezTo>
                      <a:pt x="32" y="6"/>
                      <a:pt x="32" y="6"/>
                      <a:pt x="31" y="6"/>
                    </a:cubicBezTo>
                    <a:cubicBezTo>
                      <a:pt x="30" y="6"/>
                      <a:pt x="30" y="6"/>
                      <a:pt x="29" y="7"/>
                    </a:cubicBezTo>
                    <a:cubicBezTo>
                      <a:pt x="29" y="7"/>
                      <a:pt x="29" y="8"/>
                      <a:pt x="29" y="9"/>
                    </a:cubicBezTo>
                    <a:cubicBezTo>
                      <a:pt x="28" y="12"/>
                      <a:pt x="27" y="18"/>
                      <a:pt x="25" y="21"/>
                    </a:cubicBezTo>
                    <a:cubicBezTo>
                      <a:pt x="24" y="23"/>
                      <a:pt x="22" y="24"/>
                      <a:pt x="19" y="25"/>
                    </a:cubicBezTo>
                    <a:cubicBezTo>
                      <a:pt x="16" y="26"/>
                      <a:pt x="14" y="26"/>
                      <a:pt x="10" y="26"/>
                    </a:cubicBezTo>
                    <a:cubicBezTo>
                      <a:pt x="7" y="25"/>
                      <a:pt x="5" y="24"/>
                      <a:pt x="4" y="21"/>
                    </a:cubicBezTo>
                    <a:cubicBezTo>
                      <a:pt x="3" y="18"/>
                      <a:pt x="2" y="14"/>
                      <a:pt x="1" y="11"/>
                    </a:cubicBezTo>
                    <a:cubicBezTo>
                      <a:pt x="1" y="10"/>
                      <a:pt x="1" y="10"/>
                      <a:pt x="1" y="9"/>
                    </a:cubicBezTo>
                    <a:cubicBezTo>
                      <a:pt x="0" y="9"/>
                      <a:pt x="0" y="9"/>
                      <a:pt x="0" y="8"/>
                    </a:cubicBezTo>
                    <a:cubicBezTo>
                      <a:pt x="0" y="7"/>
                      <a:pt x="0" y="5"/>
                      <a:pt x="0" y="3"/>
                    </a:cubicBezTo>
                    <a:cubicBezTo>
                      <a:pt x="0" y="2"/>
                      <a:pt x="0" y="2"/>
                      <a:pt x="2" y="1"/>
                    </a:cubicBezTo>
                    <a:cubicBezTo>
                      <a:pt x="5" y="1"/>
                      <a:pt x="7" y="0"/>
                      <a:pt x="10" y="0"/>
                    </a:cubicBezTo>
                    <a:cubicBezTo>
                      <a:pt x="15" y="0"/>
                      <a:pt x="19" y="0"/>
                      <a:pt x="24" y="1"/>
                    </a:cubicBezTo>
                    <a:cubicBezTo>
                      <a:pt x="28" y="1"/>
                      <a:pt x="32" y="2"/>
                      <a:pt x="36" y="1"/>
                    </a:cubicBezTo>
                    <a:cubicBezTo>
                      <a:pt x="40" y="0"/>
                      <a:pt x="42" y="0"/>
                      <a:pt x="46" y="0"/>
                    </a:cubicBezTo>
                    <a:cubicBezTo>
                      <a:pt x="48" y="0"/>
                      <a:pt x="49" y="0"/>
                      <a:pt x="51" y="0"/>
                    </a:cubicBezTo>
                    <a:moveTo>
                      <a:pt x="38" y="4"/>
                    </a:moveTo>
                    <a:cubicBezTo>
                      <a:pt x="35" y="5"/>
                      <a:pt x="35" y="6"/>
                      <a:pt x="35" y="9"/>
                    </a:cubicBezTo>
                    <a:cubicBezTo>
                      <a:pt x="36" y="12"/>
                      <a:pt x="37" y="17"/>
                      <a:pt x="38" y="20"/>
                    </a:cubicBezTo>
                    <a:cubicBezTo>
                      <a:pt x="40" y="22"/>
                      <a:pt x="41" y="23"/>
                      <a:pt x="44" y="23"/>
                    </a:cubicBezTo>
                    <a:cubicBezTo>
                      <a:pt x="47" y="24"/>
                      <a:pt x="49" y="24"/>
                      <a:pt x="53" y="23"/>
                    </a:cubicBezTo>
                    <a:cubicBezTo>
                      <a:pt x="54" y="23"/>
                      <a:pt x="55" y="22"/>
                      <a:pt x="56" y="21"/>
                    </a:cubicBezTo>
                    <a:cubicBezTo>
                      <a:pt x="58" y="17"/>
                      <a:pt x="58" y="10"/>
                      <a:pt x="57" y="6"/>
                    </a:cubicBezTo>
                    <a:cubicBezTo>
                      <a:pt x="57" y="5"/>
                      <a:pt x="56" y="5"/>
                      <a:pt x="55" y="4"/>
                    </a:cubicBezTo>
                    <a:cubicBezTo>
                      <a:pt x="53" y="3"/>
                      <a:pt x="51" y="3"/>
                      <a:pt x="49" y="3"/>
                    </a:cubicBezTo>
                    <a:cubicBezTo>
                      <a:pt x="48" y="2"/>
                      <a:pt x="46" y="2"/>
                      <a:pt x="45" y="2"/>
                    </a:cubicBezTo>
                    <a:cubicBezTo>
                      <a:pt x="42" y="3"/>
                      <a:pt x="41" y="3"/>
                      <a:pt x="38" y="4"/>
                    </a:cubicBezTo>
                    <a:moveTo>
                      <a:pt x="20" y="23"/>
                    </a:moveTo>
                    <a:cubicBezTo>
                      <a:pt x="21" y="23"/>
                      <a:pt x="22" y="22"/>
                      <a:pt x="23" y="21"/>
                    </a:cubicBezTo>
                    <a:cubicBezTo>
                      <a:pt x="25" y="18"/>
                      <a:pt x="26" y="12"/>
                      <a:pt x="27" y="8"/>
                    </a:cubicBezTo>
                    <a:cubicBezTo>
                      <a:pt x="27" y="6"/>
                      <a:pt x="26" y="5"/>
                      <a:pt x="24" y="4"/>
                    </a:cubicBezTo>
                    <a:cubicBezTo>
                      <a:pt x="22" y="3"/>
                      <a:pt x="20" y="3"/>
                      <a:pt x="17" y="2"/>
                    </a:cubicBezTo>
                    <a:cubicBezTo>
                      <a:pt x="14" y="2"/>
                      <a:pt x="12" y="2"/>
                      <a:pt x="8" y="3"/>
                    </a:cubicBezTo>
                    <a:cubicBezTo>
                      <a:pt x="7" y="4"/>
                      <a:pt x="6" y="4"/>
                      <a:pt x="6" y="5"/>
                    </a:cubicBezTo>
                    <a:cubicBezTo>
                      <a:pt x="4" y="5"/>
                      <a:pt x="4" y="7"/>
                      <a:pt x="4" y="8"/>
                    </a:cubicBezTo>
                    <a:cubicBezTo>
                      <a:pt x="4" y="11"/>
                      <a:pt x="4" y="17"/>
                      <a:pt x="5" y="20"/>
                    </a:cubicBezTo>
                    <a:cubicBezTo>
                      <a:pt x="6" y="22"/>
                      <a:pt x="8" y="23"/>
                      <a:pt x="11" y="24"/>
                    </a:cubicBezTo>
                    <a:cubicBezTo>
                      <a:pt x="12" y="24"/>
                      <a:pt x="13" y="24"/>
                      <a:pt x="14" y="24"/>
                    </a:cubicBezTo>
                    <a:cubicBezTo>
                      <a:pt x="16" y="24"/>
                      <a:pt x="17" y="24"/>
                      <a:pt x="20" y="23"/>
                    </a:cubicBezTo>
                  </a:path>
                </a:pathLst>
              </a:custGeom>
              <a:solidFill>
                <a:srgbClr val="1C1C1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grpSp>
      </p:grpSp>
    </p:spTree>
    <p:extLst>
      <p:ext uri="{BB962C8B-B14F-4D97-AF65-F5344CB8AC3E}">
        <p14:creationId xmlns:p14="http://schemas.microsoft.com/office/powerpoint/2010/main" val="952831622"/>
      </p:ext>
    </p:extLst>
  </p:cSld>
  <p:clrMapOvr>
    <a:masterClrMapping/>
  </p:clrMapOvr>
  <p:transition spd="slow">
    <p:push/>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100000" fill="hold" grpId="0" nodeType="afterEffect">
                                  <p:stCondLst>
                                    <p:cond delay="0"/>
                                  </p:stCondLst>
                                  <p:childTnLst>
                                    <p:set>
                                      <p:cBhvr>
                                        <p:cTn id="6" dur="1" fill="hold">
                                          <p:stCondLst>
                                            <p:cond delay="0"/>
                                          </p:stCondLst>
                                        </p:cTn>
                                        <p:tgtEl>
                                          <p:spTgt spid="17"/>
                                        </p:tgtEl>
                                        <p:attrNameLst>
                                          <p:attrName>style.visibility</p:attrName>
                                        </p:attrNameLst>
                                      </p:cBhvr>
                                      <p:to>
                                        <p:strVal val="visible"/>
                                      </p:to>
                                    </p:set>
                                    <p:anim calcmode="lin" valueType="num">
                                      <p:cBhvr additive="base">
                                        <p:cTn id="7" dur="500" fill="hold"/>
                                        <p:tgtEl>
                                          <p:spTgt spid="17"/>
                                        </p:tgtEl>
                                        <p:attrNameLst>
                                          <p:attrName>ppt_x</p:attrName>
                                        </p:attrNameLst>
                                      </p:cBhvr>
                                      <p:tavLst>
                                        <p:tav tm="0">
                                          <p:val>
                                            <p:strVal val="0-#ppt_w/2"/>
                                          </p:val>
                                        </p:tav>
                                        <p:tav tm="100000">
                                          <p:val>
                                            <p:strVal val="#ppt_x"/>
                                          </p:val>
                                        </p:tav>
                                      </p:tavLst>
                                    </p:anim>
                                    <p:anim calcmode="lin" valueType="num">
                                      <p:cBhvr additive="base">
                                        <p:cTn id="8" dur="500" fill="hold"/>
                                        <p:tgtEl>
                                          <p:spTgt spid="17"/>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2" presetClass="entr" presetSubtype="4" fill="hold" grpId="0" nodeType="afterEffect">
                                  <p:stCondLst>
                                    <p:cond delay="0"/>
                                  </p:stCondLst>
                                  <p:childTnLst>
                                    <p:set>
                                      <p:cBhvr>
                                        <p:cTn id="11" dur="1" fill="hold">
                                          <p:stCondLst>
                                            <p:cond delay="0"/>
                                          </p:stCondLst>
                                        </p:cTn>
                                        <p:tgtEl>
                                          <p:spTgt spid="6"/>
                                        </p:tgtEl>
                                        <p:attrNameLst>
                                          <p:attrName>style.visibility</p:attrName>
                                        </p:attrNameLst>
                                      </p:cBhvr>
                                      <p:to>
                                        <p:strVal val="visible"/>
                                      </p:to>
                                    </p:set>
                                    <p:anim calcmode="lin" valueType="num">
                                      <p:cBhvr additive="base">
                                        <p:cTn id="12" dur="500" fill="hold"/>
                                        <p:tgtEl>
                                          <p:spTgt spid="6"/>
                                        </p:tgtEl>
                                        <p:attrNameLst>
                                          <p:attrName>ppt_x</p:attrName>
                                        </p:attrNameLst>
                                      </p:cBhvr>
                                      <p:tavLst>
                                        <p:tav tm="0">
                                          <p:val>
                                            <p:strVal val="#ppt_x"/>
                                          </p:val>
                                        </p:tav>
                                        <p:tav tm="100000">
                                          <p:val>
                                            <p:strVal val="#ppt_x"/>
                                          </p:val>
                                        </p:tav>
                                      </p:tavLst>
                                    </p:anim>
                                    <p:anim calcmode="lin" valueType="num">
                                      <p:cBhvr additive="base">
                                        <p:cTn id="13" dur="500" fill="hold"/>
                                        <p:tgtEl>
                                          <p:spTgt spid="6"/>
                                        </p:tgtEl>
                                        <p:attrNameLst>
                                          <p:attrName>ppt_y</p:attrName>
                                        </p:attrNameLst>
                                      </p:cBhvr>
                                      <p:tavLst>
                                        <p:tav tm="0">
                                          <p:val>
                                            <p:strVal val="1+#ppt_h/2"/>
                                          </p:val>
                                        </p:tav>
                                        <p:tav tm="100000">
                                          <p:val>
                                            <p:strVal val="#ppt_y"/>
                                          </p:val>
                                        </p:tav>
                                      </p:tavLst>
                                    </p:anim>
                                  </p:childTnLst>
                                </p:cTn>
                              </p:par>
                              <p:par>
                                <p:cTn id="14" presetID="2" presetClass="entr" presetSubtype="8" decel="100000" fill="hold" grpId="0" nodeType="withEffect">
                                  <p:stCondLst>
                                    <p:cond delay="500"/>
                                  </p:stCondLst>
                                  <p:childTnLst>
                                    <p:set>
                                      <p:cBhvr>
                                        <p:cTn id="15" dur="1" fill="hold">
                                          <p:stCondLst>
                                            <p:cond delay="0"/>
                                          </p:stCondLst>
                                        </p:cTn>
                                        <p:tgtEl>
                                          <p:spTgt spid="10"/>
                                        </p:tgtEl>
                                        <p:attrNameLst>
                                          <p:attrName>style.visibility</p:attrName>
                                        </p:attrNameLst>
                                      </p:cBhvr>
                                      <p:to>
                                        <p:strVal val="visible"/>
                                      </p:to>
                                    </p:set>
                                    <p:anim calcmode="lin" valueType="num">
                                      <p:cBhvr additive="base">
                                        <p:cTn id="16" dur="500" fill="hold"/>
                                        <p:tgtEl>
                                          <p:spTgt spid="10"/>
                                        </p:tgtEl>
                                        <p:attrNameLst>
                                          <p:attrName>ppt_x</p:attrName>
                                        </p:attrNameLst>
                                      </p:cBhvr>
                                      <p:tavLst>
                                        <p:tav tm="0">
                                          <p:val>
                                            <p:strVal val="0-#ppt_w/2"/>
                                          </p:val>
                                        </p:tav>
                                        <p:tav tm="100000">
                                          <p:val>
                                            <p:strVal val="#ppt_x"/>
                                          </p:val>
                                        </p:tav>
                                      </p:tavLst>
                                    </p:anim>
                                    <p:anim calcmode="lin" valueType="num">
                                      <p:cBhvr additive="base">
                                        <p:cTn id="17" dur="500" fill="hold"/>
                                        <p:tgtEl>
                                          <p:spTgt spid="10"/>
                                        </p:tgtEl>
                                        <p:attrNameLst>
                                          <p:attrName>ppt_y</p:attrName>
                                        </p:attrNameLst>
                                      </p:cBhvr>
                                      <p:tavLst>
                                        <p:tav tm="0">
                                          <p:val>
                                            <p:strVal val="#ppt_y"/>
                                          </p:val>
                                        </p:tav>
                                        <p:tav tm="100000">
                                          <p:val>
                                            <p:strVal val="#ppt_y"/>
                                          </p:val>
                                        </p:tav>
                                      </p:tavLst>
                                    </p:anim>
                                  </p:childTnLst>
                                </p:cTn>
                              </p:par>
                              <p:par>
                                <p:cTn id="18" presetID="2" presetClass="entr" presetSubtype="8" decel="100000" fill="hold" grpId="0" nodeType="withEffect">
                                  <p:stCondLst>
                                    <p:cond delay="1000"/>
                                  </p:stCondLst>
                                  <p:childTnLst>
                                    <p:set>
                                      <p:cBhvr>
                                        <p:cTn id="19" dur="1" fill="hold">
                                          <p:stCondLst>
                                            <p:cond delay="0"/>
                                          </p:stCondLst>
                                        </p:cTn>
                                        <p:tgtEl>
                                          <p:spTgt spid="3"/>
                                        </p:tgtEl>
                                        <p:attrNameLst>
                                          <p:attrName>style.visibility</p:attrName>
                                        </p:attrNameLst>
                                      </p:cBhvr>
                                      <p:to>
                                        <p:strVal val="visible"/>
                                      </p:to>
                                    </p:set>
                                    <p:anim calcmode="lin" valueType="num">
                                      <p:cBhvr additive="base">
                                        <p:cTn id="20" dur="500" fill="hold"/>
                                        <p:tgtEl>
                                          <p:spTgt spid="3"/>
                                        </p:tgtEl>
                                        <p:attrNameLst>
                                          <p:attrName>ppt_x</p:attrName>
                                        </p:attrNameLst>
                                      </p:cBhvr>
                                      <p:tavLst>
                                        <p:tav tm="0">
                                          <p:val>
                                            <p:strVal val="0-#ppt_w/2"/>
                                          </p:val>
                                        </p:tav>
                                        <p:tav tm="100000">
                                          <p:val>
                                            <p:strVal val="#ppt_x"/>
                                          </p:val>
                                        </p:tav>
                                      </p:tavLst>
                                    </p:anim>
                                    <p:anim calcmode="lin" valueType="num">
                                      <p:cBhvr additive="base">
                                        <p:cTn id="21" dur="500" fill="hold"/>
                                        <p:tgtEl>
                                          <p:spTgt spid="3"/>
                                        </p:tgtEl>
                                        <p:attrNameLst>
                                          <p:attrName>ppt_y</p:attrName>
                                        </p:attrNameLst>
                                      </p:cBhvr>
                                      <p:tavLst>
                                        <p:tav tm="0">
                                          <p:val>
                                            <p:strVal val="#ppt_y"/>
                                          </p:val>
                                        </p:tav>
                                        <p:tav tm="100000">
                                          <p:val>
                                            <p:strVal val="#ppt_y"/>
                                          </p:val>
                                        </p:tav>
                                      </p:tavLst>
                                    </p:anim>
                                  </p:childTnLst>
                                </p:cTn>
                              </p:par>
                            </p:childTnLst>
                          </p:cTn>
                        </p:par>
                        <p:par>
                          <p:cTn id="22" fill="hold">
                            <p:stCondLst>
                              <p:cond delay="2000"/>
                            </p:stCondLst>
                            <p:childTnLst>
                              <p:par>
                                <p:cTn id="23" presetID="2" presetClass="entr" presetSubtype="8" fill="hold" nodeType="afterEffect">
                                  <p:stCondLst>
                                    <p:cond delay="0"/>
                                  </p:stCondLst>
                                  <p:childTnLst>
                                    <p:set>
                                      <p:cBhvr>
                                        <p:cTn id="24" dur="1" fill="hold">
                                          <p:stCondLst>
                                            <p:cond delay="0"/>
                                          </p:stCondLst>
                                        </p:cTn>
                                        <p:tgtEl>
                                          <p:spTgt spid="4"/>
                                        </p:tgtEl>
                                        <p:attrNameLst>
                                          <p:attrName>style.visibility</p:attrName>
                                        </p:attrNameLst>
                                      </p:cBhvr>
                                      <p:to>
                                        <p:strVal val="visible"/>
                                      </p:to>
                                    </p:set>
                                    <p:anim calcmode="lin" valueType="num">
                                      <p:cBhvr additive="base">
                                        <p:cTn id="25" dur="500" fill="hold"/>
                                        <p:tgtEl>
                                          <p:spTgt spid="4"/>
                                        </p:tgtEl>
                                        <p:attrNameLst>
                                          <p:attrName>ppt_x</p:attrName>
                                        </p:attrNameLst>
                                      </p:cBhvr>
                                      <p:tavLst>
                                        <p:tav tm="0">
                                          <p:val>
                                            <p:strVal val="0-#ppt_w/2"/>
                                          </p:val>
                                        </p:tav>
                                        <p:tav tm="100000">
                                          <p:val>
                                            <p:strVal val="#ppt_x"/>
                                          </p:val>
                                        </p:tav>
                                      </p:tavLst>
                                    </p:anim>
                                    <p:anim calcmode="lin" valueType="num">
                                      <p:cBhvr additive="base">
                                        <p:cTn id="26" dur="500" fill="hold"/>
                                        <p:tgtEl>
                                          <p:spTgt spid="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p:bldP spid="6" grpId="0"/>
      <p:bldP spid="10" grpId="0" animBg="1"/>
      <p:bldP spid="3" grpId="0"/>
    </p:bldLst>
  </p:timing>
</p:sld>
</file>

<file path=ppt/slides/slide98.xml><?xml version="1.0" encoding="utf-8"?>
<p:sld xmlns:a="http://schemas.openxmlformats.org/drawingml/2006/main" xmlns:r="http://schemas.openxmlformats.org/officeDocument/2006/relationships" xmlns:p="http://schemas.openxmlformats.org/presentationml/2006/main" showMasterSp="0">
  <p:cSld>
    <p:spTree>
      <p:nvGrpSpPr>
        <p:cNvPr id="1" name="">
          <a:extLst>
            <a:ext uri="{FF2B5EF4-FFF2-40B4-BE49-F238E27FC236}">
              <a16:creationId xmlns:a16="http://schemas.microsoft.com/office/drawing/2014/main" id="{DCBDDC54-C7E0-6EAC-D142-4DDBEF7D1FA5}"/>
            </a:ext>
          </a:extLst>
        </p:cNvPr>
        <p:cNvGrpSpPr/>
        <p:nvPr/>
      </p:nvGrpSpPr>
      <p:grpSpPr>
        <a:xfrm>
          <a:off x="0" y="0"/>
          <a:ext cx="0" cy="0"/>
          <a:chOff x="0" y="0"/>
          <a:chExt cx="0" cy="0"/>
        </a:xfrm>
      </p:grpSpPr>
      <p:sp>
        <p:nvSpPr>
          <p:cNvPr id="17" name="Text Placeholder 4">
            <a:extLst>
              <a:ext uri="{FF2B5EF4-FFF2-40B4-BE49-F238E27FC236}">
                <a16:creationId xmlns:a16="http://schemas.microsoft.com/office/drawing/2014/main" id="{98A929B6-A0EC-8CB1-2E55-96AF58F9F22E}"/>
              </a:ext>
            </a:extLst>
          </p:cNvPr>
          <p:cNvSpPr txBox="1">
            <a:spLocks/>
          </p:cNvSpPr>
          <p:nvPr/>
        </p:nvSpPr>
        <p:spPr>
          <a:xfrm>
            <a:off x="2541494" y="470193"/>
            <a:ext cx="6252881" cy="918045"/>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lnSpc>
                <a:spcPct val="114000"/>
              </a:lnSpc>
              <a:buNone/>
              <a:defRPr/>
            </a:pPr>
            <a:r>
              <a:rPr lang="en-IN" sz="2500" dirty="0">
                <a:solidFill>
                  <a:schemeClr val="bg1">
                    <a:lumMod val="50000"/>
                  </a:schemeClr>
                </a:solidFill>
                <a:latin typeface="Bebas Neue" panose="020B0606020202050201" pitchFamily="34" charset="0"/>
                <a:cs typeface="Calibri"/>
              </a:rPr>
              <a:t>Professional Program in Graphic &amp; Web Design</a:t>
            </a:r>
            <a:endParaRPr lang="id-ID" sz="2500" dirty="0">
              <a:solidFill>
                <a:schemeClr val="bg1">
                  <a:lumMod val="50000"/>
                </a:schemeClr>
              </a:solidFill>
              <a:latin typeface="Bebas Neue" panose="020B0606020202050201" pitchFamily="34" charset="0"/>
              <a:cs typeface="Calibri"/>
            </a:endParaRPr>
          </a:p>
        </p:txBody>
      </p:sp>
      <p:sp>
        <p:nvSpPr>
          <p:cNvPr id="5" name="Rectangle 4">
            <a:extLst>
              <a:ext uri="{FF2B5EF4-FFF2-40B4-BE49-F238E27FC236}">
                <a16:creationId xmlns:a16="http://schemas.microsoft.com/office/drawing/2014/main" id="{333A11D5-B25A-A7F4-567B-2272F6FFDEB8}"/>
              </a:ext>
            </a:extLst>
          </p:cNvPr>
          <p:cNvSpPr/>
          <p:nvPr/>
        </p:nvSpPr>
        <p:spPr>
          <a:xfrm>
            <a:off x="-2" y="6707188"/>
            <a:ext cx="12192002" cy="150812"/>
          </a:xfrm>
          <a:prstGeom prst="rect">
            <a:avLst/>
          </a:prstGeom>
          <a:solidFill>
            <a:srgbClr val="666666"/>
          </a:solid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2400" dirty="0">
              <a:latin typeface="Arial"/>
              <a:cs typeface="Arial"/>
            </a:endParaRPr>
          </a:p>
        </p:txBody>
      </p:sp>
      <p:graphicFrame>
        <p:nvGraphicFramePr>
          <p:cNvPr id="6" name="Table 5">
            <a:extLst>
              <a:ext uri="{FF2B5EF4-FFF2-40B4-BE49-F238E27FC236}">
                <a16:creationId xmlns:a16="http://schemas.microsoft.com/office/drawing/2014/main" id="{22C3474E-426F-C0C2-DA93-581A17437CDA}"/>
              </a:ext>
            </a:extLst>
          </p:cNvPr>
          <p:cNvGraphicFramePr>
            <a:graphicFrameLocks noGrp="1"/>
          </p:cNvGraphicFramePr>
          <p:nvPr>
            <p:extLst>
              <p:ext uri="{D42A27DB-BD31-4B8C-83A1-F6EECF244321}">
                <p14:modId xmlns:p14="http://schemas.microsoft.com/office/powerpoint/2010/main" val="1797711511"/>
              </p:ext>
            </p:extLst>
          </p:nvPr>
        </p:nvGraphicFramePr>
        <p:xfrm>
          <a:off x="2110383" y="1632201"/>
          <a:ext cx="3600000" cy="2496820"/>
        </p:xfrm>
        <a:graphic>
          <a:graphicData uri="http://schemas.openxmlformats.org/drawingml/2006/table">
            <a:tbl>
              <a:tblPr firstRow="1" bandRow="1">
                <a:tableStyleId>{5C22544A-7EE6-4342-B048-85BDC9FD1C3A}</a:tableStyleId>
              </a:tblPr>
              <a:tblGrid>
                <a:gridCol w="3600000">
                  <a:extLst>
                    <a:ext uri="{9D8B030D-6E8A-4147-A177-3AD203B41FA5}">
                      <a16:colId xmlns:a16="http://schemas.microsoft.com/office/drawing/2014/main" val="20000"/>
                    </a:ext>
                  </a:extLst>
                </a:gridCol>
              </a:tblGrid>
              <a:tr h="370840">
                <a:tc>
                  <a:txBody>
                    <a:bodyPr/>
                    <a:lstStyle/>
                    <a:p>
                      <a:pPr algn="ctr"/>
                      <a:r>
                        <a:rPr lang="en-US" dirty="0"/>
                        <a:t>MODULE – 1</a:t>
                      </a:r>
                      <a:endParaRPr lang="en-IN" dirty="0"/>
                    </a:p>
                  </a:txBody>
                  <a:tcPr/>
                </a:tc>
                <a:extLst>
                  <a:ext uri="{0D108BD9-81ED-4DB2-BD59-A6C34878D82A}">
                    <a16:rowId xmlns:a16="http://schemas.microsoft.com/office/drawing/2014/main" val="10000"/>
                  </a:ext>
                </a:extLst>
              </a:tr>
              <a:tr h="482992">
                <a:tc>
                  <a:txBody>
                    <a:bodyPr/>
                    <a:lstStyle/>
                    <a:p>
                      <a:pPr marL="285750" lvl="0" indent="-285750" algn="l" defTabSz="914400" rtl="0" eaLnBrk="1" latinLnBrk="0" hangingPunct="1">
                        <a:lnSpc>
                          <a:spcPct val="100000"/>
                        </a:lnSpc>
                        <a:spcBef>
                          <a:spcPts val="300"/>
                        </a:spcBef>
                        <a:buFont typeface="Arial" panose="020B0604020202020204" pitchFamily="34" charset="0"/>
                        <a:buNone/>
                      </a:pPr>
                      <a:r>
                        <a:rPr lang="en-IN" sz="1500" kern="1200" dirty="0">
                          <a:solidFill>
                            <a:schemeClr val="dk1"/>
                          </a:solidFill>
                          <a:latin typeface="+mn-lt"/>
                          <a:ea typeface="+mn-ea"/>
                          <a:cs typeface="+mn-cs"/>
                        </a:rPr>
                        <a:t>Digital Illustrations - 1</a:t>
                      </a:r>
                    </a:p>
                    <a:p>
                      <a:pPr marL="285750" lvl="0" indent="-285750" algn="l" defTabSz="914400" rtl="0" eaLnBrk="1" latinLnBrk="0" hangingPunct="1">
                        <a:lnSpc>
                          <a:spcPct val="100000"/>
                        </a:lnSpc>
                        <a:spcBef>
                          <a:spcPts val="300"/>
                        </a:spcBef>
                        <a:buFont typeface="Arial" panose="020B0604020202020204" pitchFamily="34" charset="0"/>
                        <a:buNone/>
                      </a:pPr>
                      <a:r>
                        <a:rPr lang="en-IN" sz="1500" kern="1200" dirty="0">
                          <a:solidFill>
                            <a:schemeClr val="dk1"/>
                          </a:solidFill>
                          <a:latin typeface="+mn-lt"/>
                          <a:ea typeface="+mn-ea"/>
                          <a:cs typeface="+mn-cs"/>
                        </a:rPr>
                        <a:t>Computer Graphics </a:t>
                      </a:r>
                    </a:p>
                    <a:p>
                      <a:pPr marL="285750" lvl="0" indent="-285750" algn="l" defTabSz="914400" rtl="0" eaLnBrk="1" latinLnBrk="0" hangingPunct="1">
                        <a:lnSpc>
                          <a:spcPct val="100000"/>
                        </a:lnSpc>
                        <a:spcBef>
                          <a:spcPts val="300"/>
                        </a:spcBef>
                        <a:buFont typeface="Arial" panose="020B0604020202020204" pitchFamily="34" charset="0"/>
                        <a:buNone/>
                      </a:pPr>
                      <a:r>
                        <a:rPr lang="en-IN" sz="1500" kern="1200" dirty="0">
                          <a:solidFill>
                            <a:schemeClr val="dk1"/>
                          </a:solidFill>
                          <a:latin typeface="+mn-lt"/>
                          <a:ea typeface="+mn-ea"/>
                          <a:cs typeface="+mn-cs"/>
                        </a:rPr>
                        <a:t>Digital Illustrations - 2</a:t>
                      </a:r>
                    </a:p>
                    <a:p>
                      <a:pPr marL="285750" lvl="0" indent="-285750" algn="l" defTabSz="914400" rtl="0" eaLnBrk="1" latinLnBrk="0" hangingPunct="1">
                        <a:lnSpc>
                          <a:spcPct val="100000"/>
                        </a:lnSpc>
                        <a:spcBef>
                          <a:spcPts val="300"/>
                        </a:spcBef>
                        <a:buFont typeface="Arial" panose="020B0604020202020204" pitchFamily="34" charset="0"/>
                        <a:buNone/>
                      </a:pPr>
                      <a:r>
                        <a:rPr lang="en-IN" sz="1500" kern="1200" dirty="0">
                          <a:solidFill>
                            <a:schemeClr val="dk1"/>
                          </a:solidFill>
                          <a:latin typeface="+mn-lt"/>
                          <a:ea typeface="+mn-ea"/>
                          <a:cs typeface="+mn-cs"/>
                        </a:rPr>
                        <a:t>Layout Design </a:t>
                      </a:r>
                    </a:p>
                  </a:txBody>
                  <a:tcPr/>
                </a:tc>
                <a:extLst>
                  <a:ext uri="{0D108BD9-81ED-4DB2-BD59-A6C34878D82A}">
                    <a16:rowId xmlns:a16="http://schemas.microsoft.com/office/drawing/2014/main" val="10001"/>
                  </a:ext>
                </a:extLst>
              </a:tr>
              <a:tr h="0">
                <a:tc>
                  <a:txBody>
                    <a:bodyPr/>
                    <a:lstStyle/>
                    <a:p>
                      <a:pPr marL="285750" lvl="0" indent="-285750" algn="l" defTabSz="914400" rtl="0" eaLnBrk="1" latinLnBrk="0" hangingPunct="1">
                        <a:lnSpc>
                          <a:spcPct val="100000"/>
                        </a:lnSpc>
                        <a:buFont typeface="Arial" panose="020B0604020202020204" pitchFamily="34" charset="0"/>
                        <a:buChar char="•"/>
                      </a:pPr>
                      <a:r>
                        <a:rPr lang="en-IN" sz="1500" kern="1200" dirty="0">
                          <a:solidFill>
                            <a:schemeClr val="dk1"/>
                          </a:solidFill>
                          <a:effectLst/>
                          <a:latin typeface="+mn-lt"/>
                          <a:ea typeface="+mn-ea"/>
                          <a:cs typeface="+mn-cs"/>
                        </a:rPr>
                        <a:t>Illustrator</a:t>
                      </a:r>
                    </a:p>
                    <a:p>
                      <a:pPr marL="285750" lvl="0" indent="-285750" algn="l" defTabSz="914400" rtl="0" eaLnBrk="1" latinLnBrk="0" hangingPunct="1">
                        <a:lnSpc>
                          <a:spcPct val="100000"/>
                        </a:lnSpc>
                        <a:buFont typeface="Arial" panose="020B0604020202020204" pitchFamily="34" charset="0"/>
                        <a:buChar char="•"/>
                      </a:pPr>
                      <a:r>
                        <a:rPr lang="en-IN" sz="1500" kern="1200" dirty="0">
                          <a:solidFill>
                            <a:schemeClr val="dk1"/>
                          </a:solidFill>
                          <a:effectLst/>
                          <a:latin typeface="+mn-lt"/>
                          <a:ea typeface="+mn-ea"/>
                          <a:cs typeface="+mn-cs"/>
                        </a:rPr>
                        <a:t>Photoshop</a:t>
                      </a:r>
                    </a:p>
                    <a:p>
                      <a:pPr marL="285750" lvl="0" indent="-285750" algn="l" defTabSz="914400" rtl="0" eaLnBrk="1" latinLnBrk="0" hangingPunct="1">
                        <a:lnSpc>
                          <a:spcPct val="100000"/>
                        </a:lnSpc>
                        <a:buFont typeface="Arial" panose="020B0604020202020204" pitchFamily="34" charset="0"/>
                        <a:buChar char="•"/>
                      </a:pPr>
                      <a:r>
                        <a:rPr lang="en-IN" sz="1500" kern="1200" dirty="0">
                          <a:solidFill>
                            <a:schemeClr val="dk1"/>
                          </a:solidFill>
                          <a:effectLst/>
                          <a:latin typeface="+mn-lt"/>
                          <a:ea typeface="+mn-ea"/>
                          <a:cs typeface="+mn-cs"/>
                        </a:rPr>
                        <a:t>CorelDRAW</a:t>
                      </a:r>
                    </a:p>
                    <a:p>
                      <a:pPr marL="285750" lvl="0" indent="-285750" algn="l" defTabSz="914400" rtl="0" eaLnBrk="1" latinLnBrk="0" hangingPunct="1">
                        <a:lnSpc>
                          <a:spcPct val="100000"/>
                        </a:lnSpc>
                        <a:buFont typeface="Arial" panose="020B0604020202020204" pitchFamily="34" charset="0"/>
                        <a:buChar char="•"/>
                      </a:pPr>
                      <a:r>
                        <a:rPr lang="en-IN" sz="1500" kern="1200" dirty="0">
                          <a:solidFill>
                            <a:schemeClr val="dk1"/>
                          </a:solidFill>
                          <a:effectLst/>
                          <a:latin typeface="+mn-lt"/>
                          <a:ea typeface="+mn-ea"/>
                          <a:cs typeface="+mn-cs"/>
                        </a:rPr>
                        <a:t>InDesign</a:t>
                      </a:r>
                    </a:p>
                  </a:txBody>
                  <a:tcPr/>
                </a:tc>
                <a:extLst>
                  <a:ext uri="{0D108BD9-81ED-4DB2-BD59-A6C34878D82A}">
                    <a16:rowId xmlns:a16="http://schemas.microsoft.com/office/drawing/2014/main" val="10002"/>
                  </a:ext>
                </a:extLst>
              </a:tr>
            </a:tbl>
          </a:graphicData>
        </a:graphic>
      </p:graphicFrame>
      <p:graphicFrame>
        <p:nvGraphicFramePr>
          <p:cNvPr id="7" name="Table 6">
            <a:extLst>
              <a:ext uri="{FF2B5EF4-FFF2-40B4-BE49-F238E27FC236}">
                <a16:creationId xmlns:a16="http://schemas.microsoft.com/office/drawing/2014/main" id="{432ECE8E-F43A-A75E-BDF7-91A475B0596C}"/>
              </a:ext>
            </a:extLst>
          </p:cNvPr>
          <p:cNvGraphicFramePr>
            <a:graphicFrameLocks noGrp="1"/>
          </p:cNvGraphicFramePr>
          <p:nvPr>
            <p:extLst>
              <p:ext uri="{D42A27DB-BD31-4B8C-83A1-F6EECF244321}">
                <p14:modId xmlns:p14="http://schemas.microsoft.com/office/powerpoint/2010/main" val="3945778010"/>
              </p:ext>
            </p:extLst>
          </p:nvPr>
        </p:nvGraphicFramePr>
        <p:xfrm>
          <a:off x="6586689" y="1632201"/>
          <a:ext cx="3600000" cy="3296920"/>
        </p:xfrm>
        <a:graphic>
          <a:graphicData uri="http://schemas.openxmlformats.org/drawingml/2006/table">
            <a:tbl>
              <a:tblPr firstRow="1" bandRow="1">
                <a:tableStyleId>{5C22544A-7EE6-4342-B048-85BDC9FD1C3A}</a:tableStyleId>
              </a:tblPr>
              <a:tblGrid>
                <a:gridCol w="3600000">
                  <a:extLst>
                    <a:ext uri="{9D8B030D-6E8A-4147-A177-3AD203B41FA5}">
                      <a16:colId xmlns:a16="http://schemas.microsoft.com/office/drawing/2014/main" val="20000"/>
                    </a:ext>
                  </a:extLst>
                </a:gridCol>
              </a:tblGrid>
              <a:tr h="370840">
                <a:tc>
                  <a:txBody>
                    <a:bodyPr/>
                    <a:lstStyle/>
                    <a:p>
                      <a:pPr algn="ctr"/>
                      <a:r>
                        <a:rPr lang="en-US" dirty="0"/>
                        <a:t>MODULE – 2</a:t>
                      </a:r>
                      <a:endParaRPr lang="en-IN" dirty="0"/>
                    </a:p>
                  </a:txBody>
                  <a:tcPr/>
                </a:tc>
                <a:extLst>
                  <a:ext uri="{0D108BD9-81ED-4DB2-BD59-A6C34878D82A}">
                    <a16:rowId xmlns:a16="http://schemas.microsoft.com/office/drawing/2014/main" val="10000"/>
                  </a:ext>
                </a:extLst>
              </a:tr>
              <a:tr h="370840">
                <a:tc>
                  <a:txBody>
                    <a:bodyPr/>
                    <a:lstStyle/>
                    <a:p>
                      <a:pPr marL="285750" lvl="0" indent="-285750" algn="l" defTabSz="914400" rtl="0" eaLnBrk="1" latinLnBrk="0" hangingPunct="1">
                        <a:lnSpc>
                          <a:spcPct val="100000"/>
                        </a:lnSpc>
                        <a:spcBef>
                          <a:spcPts val="300"/>
                        </a:spcBef>
                        <a:buFont typeface="Arial" panose="020B0604020202020204" pitchFamily="34" charset="0"/>
                        <a:buNone/>
                      </a:pPr>
                      <a:r>
                        <a:rPr lang="en-IN" sz="1500" kern="1200" dirty="0">
                          <a:solidFill>
                            <a:schemeClr val="dk1"/>
                          </a:solidFill>
                          <a:latin typeface="+mn-lt"/>
                          <a:ea typeface="+mn-ea"/>
                          <a:cs typeface="+mn-cs"/>
                        </a:rPr>
                        <a:t>Introduction to Web Design</a:t>
                      </a:r>
                    </a:p>
                    <a:p>
                      <a:pPr marL="285750" lvl="0" indent="-285750" algn="l" defTabSz="914400" rtl="0" eaLnBrk="1" latinLnBrk="0" hangingPunct="1">
                        <a:lnSpc>
                          <a:spcPct val="100000"/>
                        </a:lnSpc>
                        <a:spcBef>
                          <a:spcPts val="300"/>
                        </a:spcBef>
                        <a:buFont typeface="Arial" panose="020B0604020202020204" pitchFamily="34" charset="0"/>
                        <a:buNone/>
                      </a:pPr>
                      <a:r>
                        <a:rPr lang="en-IN" sz="1500" kern="1200" dirty="0">
                          <a:solidFill>
                            <a:schemeClr val="dk1"/>
                          </a:solidFill>
                          <a:latin typeface="+mn-lt"/>
                          <a:ea typeface="+mn-ea"/>
                          <a:cs typeface="+mn-cs"/>
                        </a:rPr>
                        <a:t>Designing components and Prototyping</a:t>
                      </a:r>
                    </a:p>
                    <a:p>
                      <a:pPr marL="285750" lvl="0" indent="-285750" algn="l" defTabSz="914400" rtl="0" eaLnBrk="1" latinLnBrk="0" hangingPunct="1">
                        <a:lnSpc>
                          <a:spcPct val="100000"/>
                        </a:lnSpc>
                        <a:spcBef>
                          <a:spcPts val="300"/>
                        </a:spcBef>
                        <a:buFont typeface="Arial" panose="020B0604020202020204" pitchFamily="34" charset="0"/>
                        <a:buNone/>
                      </a:pPr>
                      <a:r>
                        <a:rPr lang="en-IN" sz="1500" kern="1200" dirty="0">
                          <a:solidFill>
                            <a:schemeClr val="dk1"/>
                          </a:solidFill>
                          <a:latin typeface="+mn-lt"/>
                          <a:ea typeface="+mn-ea"/>
                          <a:cs typeface="+mn-cs"/>
                        </a:rPr>
                        <a:t>HTML &amp; CSS Foundations</a:t>
                      </a:r>
                    </a:p>
                    <a:p>
                      <a:pPr marL="285750" lvl="0" indent="-285750" algn="l" defTabSz="914400" rtl="0" eaLnBrk="1" latinLnBrk="0" hangingPunct="1">
                        <a:lnSpc>
                          <a:spcPct val="100000"/>
                        </a:lnSpc>
                        <a:spcBef>
                          <a:spcPts val="300"/>
                        </a:spcBef>
                        <a:buFont typeface="Arial" panose="020B0604020202020204" pitchFamily="34" charset="0"/>
                        <a:buNone/>
                      </a:pPr>
                      <a:r>
                        <a:rPr lang="en-IN" sz="1500" kern="1200" dirty="0">
                          <a:solidFill>
                            <a:schemeClr val="dk1"/>
                          </a:solidFill>
                          <a:latin typeface="+mn-lt"/>
                          <a:ea typeface="+mn-ea"/>
                          <a:cs typeface="+mn-cs"/>
                        </a:rPr>
                        <a:t>UI/UX Design &amp; Project Work</a:t>
                      </a:r>
                    </a:p>
                    <a:p>
                      <a:pPr marL="285750" lvl="0" indent="-285750" algn="l" defTabSz="914400" rtl="0" eaLnBrk="1" latinLnBrk="0" hangingPunct="1">
                        <a:lnSpc>
                          <a:spcPct val="100000"/>
                        </a:lnSpc>
                        <a:spcBef>
                          <a:spcPts val="300"/>
                        </a:spcBef>
                        <a:buFont typeface="Arial" panose="020B0604020202020204" pitchFamily="34" charset="0"/>
                        <a:buNone/>
                      </a:pPr>
                      <a:r>
                        <a:rPr lang="en-IN" sz="1500" kern="1200" dirty="0">
                          <a:solidFill>
                            <a:schemeClr val="dk1"/>
                          </a:solidFill>
                          <a:latin typeface="+mn-lt"/>
                          <a:ea typeface="+mn-ea"/>
                          <a:cs typeface="+mn-cs"/>
                        </a:rPr>
                        <a:t>JavaScript Basics</a:t>
                      </a:r>
                    </a:p>
                    <a:p>
                      <a:pPr marL="285750" lvl="0" indent="-285750" algn="l" defTabSz="914400" rtl="0" eaLnBrk="1" latinLnBrk="0" hangingPunct="1">
                        <a:lnSpc>
                          <a:spcPct val="100000"/>
                        </a:lnSpc>
                        <a:spcBef>
                          <a:spcPts val="300"/>
                        </a:spcBef>
                        <a:buFont typeface="Arial" panose="020B0604020202020204" pitchFamily="34" charset="0"/>
                        <a:buNone/>
                      </a:pPr>
                      <a:r>
                        <a:rPr lang="en-IN" sz="1500" kern="1200" dirty="0">
                          <a:solidFill>
                            <a:schemeClr val="dk1"/>
                          </a:solidFill>
                          <a:latin typeface="+mn-lt"/>
                          <a:ea typeface="+mn-ea"/>
                          <a:cs typeface="+mn-cs"/>
                        </a:rPr>
                        <a:t>Responsive Design, Frameworks &amp; SEO</a:t>
                      </a:r>
                    </a:p>
                    <a:p>
                      <a:pPr marL="285750" lvl="0" indent="-285750" algn="l" defTabSz="914400" rtl="0" eaLnBrk="1" latinLnBrk="0" hangingPunct="1">
                        <a:lnSpc>
                          <a:spcPct val="100000"/>
                        </a:lnSpc>
                        <a:spcBef>
                          <a:spcPts val="300"/>
                        </a:spcBef>
                        <a:buFont typeface="Arial" panose="020B0604020202020204" pitchFamily="34" charset="0"/>
                        <a:buNone/>
                      </a:pPr>
                      <a:r>
                        <a:rPr lang="en-IN" sz="1500" kern="1200" dirty="0">
                          <a:solidFill>
                            <a:schemeClr val="dk1"/>
                          </a:solidFill>
                          <a:latin typeface="+mn-lt"/>
                          <a:ea typeface="+mn-ea"/>
                          <a:cs typeface="+mn-cs"/>
                        </a:rPr>
                        <a:t>Final Project &amp; Portfolio Development</a:t>
                      </a:r>
                    </a:p>
                  </a:txBody>
                  <a:tcPr/>
                </a:tc>
                <a:extLst>
                  <a:ext uri="{0D108BD9-81ED-4DB2-BD59-A6C34878D82A}">
                    <a16:rowId xmlns:a16="http://schemas.microsoft.com/office/drawing/2014/main" val="10001"/>
                  </a:ext>
                </a:extLst>
              </a:tr>
              <a:tr h="370840">
                <a:tc>
                  <a:txBody>
                    <a:bodyPr/>
                    <a:lstStyle/>
                    <a:p>
                      <a:pPr marL="285750" lvl="0" indent="-285750" algn="l" defTabSz="914400" rtl="0" eaLnBrk="1" latinLnBrk="0" hangingPunct="1">
                        <a:lnSpc>
                          <a:spcPct val="100000"/>
                        </a:lnSpc>
                        <a:buFont typeface="Arial" panose="020B0604020202020204" pitchFamily="34" charset="0"/>
                        <a:buChar char="•"/>
                      </a:pPr>
                      <a:r>
                        <a:rPr lang="en-IN" sz="1500" kern="1200" dirty="0">
                          <a:solidFill>
                            <a:schemeClr val="dk1"/>
                          </a:solidFill>
                          <a:effectLst/>
                          <a:latin typeface="+mn-lt"/>
                          <a:ea typeface="+mn-ea"/>
                          <a:cs typeface="+mn-cs"/>
                        </a:rPr>
                        <a:t>Figma</a:t>
                      </a:r>
                    </a:p>
                    <a:p>
                      <a:pPr marL="285750" lvl="0" indent="-285750" algn="l" defTabSz="914400" rtl="0" eaLnBrk="1" latinLnBrk="0" hangingPunct="1">
                        <a:lnSpc>
                          <a:spcPct val="100000"/>
                        </a:lnSpc>
                        <a:buFont typeface="Arial" panose="020B0604020202020204" pitchFamily="34" charset="0"/>
                        <a:buChar char="•"/>
                      </a:pPr>
                      <a:r>
                        <a:rPr lang="en-IN" sz="1500" kern="1200" dirty="0">
                          <a:solidFill>
                            <a:schemeClr val="dk1"/>
                          </a:solidFill>
                          <a:effectLst/>
                          <a:latin typeface="+mn-lt"/>
                          <a:ea typeface="+mn-ea"/>
                          <a:cs typeface="+mn-cs"/>
                        </a:rPr>
                        <a:t>HTML &amp; CSS</a:t>
                      </a:r>
                    </a:p>
                    <a:p>
                      <a:pPr marL="285750" lvl="0" indent="-285750" algn="l" defTabSz="914400" rtl="0" eaLnBrk="1" latinLnBrk="0" hangingPunct="1">
                        <a:lnSpc>
                          <a:spcPct val="100000"/>
                        </a:lnSpc>
                        <a:buFont typeface="Arial" panose="020B0604020202020204" pitchFamily="34" charset="0"/>
                        <a:buChar char="•"/>
                      </a:pPr>
                      <a:r>
                        <a:rPr lang="en-IN" sz="1500" kern="1200" dirty="0">
                          <a:solidFill>
                            <a:schemeClr val="dk1"/>
                          </a:solidFill>
                          <a:effectLst/>
                          <a:latin typeface="+mn-lt"/>
                          <a:ea typeface="+mn-ea"/>
                          <a:cs typeface="+mn-cs"/>
                        </a:rPr>
                        <a:t>JavaScript</a:t>
                      </a:r>
                    </a:p>
                    <a:p>
                      <a:pPr marL="285750" lvl="0" indent="-285750" algn="l" defTabSz="914400" rtl="0" eaLnBrk="1" latinLnBrk="0" hangingPunct="1">
                        <a:lnSpc>
                          <a:spcPct val="100000"/>
                        </a:lnSpc>
                        <a:buFont typeface="Arial" panose="020B0604020202020204" pitchFamily="34" charset="0"/>
                        <a:buChar char="•"/>
                      </a:pPr>
                      <a:r>
                        <a:rPr lang="en-IN" sz="1500" kern="1200" dirty="0">
                          <a:solidFill>
                            <a:schemeClr val="dk1"/>
                          </a:solidFill>
                          <a:effectLst/>
                          <a:latin typeface="+mn-lt"/>
                          <a:ea typeface="+mn-ea"/>
                          <a:cs typeface="+mn-cs"/>
                        </a:rPr>
                        <a:t>Bootstrap</a:t>
                      </a:r>
                    </a:p>
                  </a:txBody>
                  <a:tcPr/>
                </a:tc>
                <a:extLst>
                  <a:ext uri="{0D108BD9-81ED-4DB2-BD59-A6C34878D82A}">
                    <a16:rowId xmlns:a16="http://schemas.microsoft.com/office/drawing/2014/main" val="10002"/>
                  </a:ext>
                </a:extLst>
              </a:tr>
            </a:tbl>
          </a:graphicData>
        </a:graphic>
      </p:graphicFrame>
      <p:sp>
        <p:nvSpPr>
          <p:cNvPr id="11" name="Rectangle 10">
            <a:extLst>
              <a:ext uri="{FF2B5EF4-FFF2-40B4-BE49-F238E27FC236}">
                <a16:creationId xmlns:a16="http://schemas.microsoft.com/office/drawing/2014/main" id="{9D78186F-C5C5-5B71-684B-ADCBF4C5DAE2}"/>
              </a:ext>
            </a:extLst>
          </p:cNvPr>
          <p:cNvSpPr/>
          <p:nvPr/>
        </p:nvSpPr>
        <p:spPr>
          <a:xfrm>
            <a:off x="3197703" y="985695"/>
            <a:ext cx="5029200" cy="45719"/>
          </a:xfrm>
          <a:prstGeom prst="rect">
            <a:avLst/>
          </a:prstGeom>
          <a:gradFill flip="none" rotWithShape="1">
            <a:gsLst>
              <a:gs pos="0">
                <a:schemeClr val="accent1">
                  <a:lumMod val="40000"/>
                  <a:lumOff val="60000"/>
                </a:schemeClr>
              </a:gs>
              <a:gs pos="46000">
                <a:schemeClr val="accent1">
                  <a:lumMod val="95000"/>
                  <a:lumOff val="5000"/>
                </a:schemeClr>
              </a:gs>
              <a:gs pos="100000">
                <a:schemeClr val="accent1">
                  <a:lumMod val="60000"/>
                </a:schemeClr>
              </a:gs>
            </a:gsLst>
            <a:path path="circle">
              <a:fillToRect l="50000" t="130000" r="50000" b="-3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pic>
        <p:nvPicPr>
          <p:cNvPr id="2" name="Picture 1" descr="A logo for a company&#10;&#10;Description automatically generated">
            <a:extLst>
              <a:ext uri="{FF2B5EF4-FFF2-40B4-BE49-F238E27FC236}">
                <a16:creationId xmlns:a16="http://schemas.microsoft.com/office/drawing/2014/main" id="{7AB1CF05-ECC6-7338-CBC0-E7460B1DC702}"/>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10823317" y="136290"/>
            <a:ext cx="1213200" cy="1213200"/>
          </a:xfrm>
          <a:prstGeom prst="rect">
            <a:avLst/>
          </a:prstGeom>
        </p:spPr>
      </p:pic>
      <p:grpSp>
        <p:nvGrpSpPr>
          <p:cNvPr id="65" name="Group 64">
            <a:extLst>
              <a:ext uri="{FF2B5EF4-FFF2-40B4-BE49-F238E27FC236}">
                <a16:creationId xmlns:a16="http://schemas.microsoft.com/office/drawing/2014/main" id="{EE6F949B-960C-4F2D-8404-D983726A6A20}"/>
              </a:ext>
            </a:extLst>
          </p:cNvPr>
          <p:cNvGrpSpPr/>
          <p:nvPr/>
        </p:nvGrpSpPr>
        <p:grpSpPr>
          <a:xfrm>
            <a:off x="10833100" y="2425700"/>
            <a:ext cx="1414935" cy="4281488"/>
            <a:chOff x="4867343" y="676605"/>
            <a:chExt cx="4067487" cy="12307915"/>
          </a:xfrm>
        </p:grpSpPr>
        <p:sp>
          <p:nvSpPr>
            <p:cNvPr id="66" name="Freeform 335">
              <a:extLst>
                <a:ext uri="{FF2B5EF4-FFF2-40B4-BE49-F238E27FC236}">
                  <a16:creationId xmlns:a16="http://schemas.microsoft.com/office/drawing/2014/main" id="{12D88659-B624-B480-3B05-1B51F42B8E0A}"/>
                </a:ext>
              </a:extLst>
            </p:cNvPr>
            <p:cNvSpPr/>
            <p:nvPr/>
          </p:nvSpPr>
          <p:spPr>
            <a:xfrm>
              <a:off x="6146351" y="7759796"/>
              <a:ext cx="1511355" cy="1162032"/>
            </a:xfrm>
            <a:custGeom>
              <a:avLst/>
              <a:gdLst>
                <a:gd name="connsiteX0" fmla="*/ 10108 w 2231524"/>
                <a:gd name="connsiteY0" fmla="*/ 0 h 1015815"/>
                <a:gd name="connsiteX1" fmla="*/ 2221416 w 2231524"/>
                <a:gd name="connsiteY1" fmla="*/ 0 h 1015815"/>
                <a:gd name="connsiteX2" fmla="*/ 2231524 w 2231524"/>
                <a:gd name="connsiteY2" fmla="*/ 83758 h 1015815"/>
                <a:gd name="connsiteX3" fmla="*/ 1115764 w 2231524"/>
                <a:gd name="connsiteY3" fmla="*/ 1015815 h 1015815"/>
                <a:gd name="connsiteX4" fmla="*/ 0 w 2231524"/>
                <a:gd name="connsiteY4" fmla="*/ 83758 h 1015815"/>
                <a:gd name="connsiteX0" fmla="*/ 10108 w 2221473"/>
                <a:gd name="connsiteY0" fmla="*/ 0 h 1015815"/>
                <a:gd name="connsiteX1" fmla="*/ 2221416 w 2221473"/>
                <a:gd name="connsiteY1" fmla="*/ 0 h 1015815"/>
                <a:gd name="connsiteX2" fmla="*/ 2081407 w 2221473"/>
                <a:gd name="connsiteY2" fmla="*/ 116886 h 1015815"/>
                <a:gd name="connsiteX3" fmla="*/ 1115764 w 2221473"/>
                <a:gd name="connsiteY3" fmla="*/ 1015815 h 1015815"/>
                <a:gd name="connsiteX4" fmla="*/ 0 w 2221473"/>
                <a:gd name="connsiteY4" fmla="*/ 83758 h 1015815"/>
                <a:gd name="connsiteX5" fmla="*/ 10108 w 2221473"/>
                <a:gd name="connsiteY5" fmla="*/ 0 h 1015815"/>
                <a:gd name="connsiteX0" fmla="*/ 10108 w 2081407"/>
                <a:gd name="connsiteY0" fmla="*/ 0 h 1015815"/>
                <a:gd name="connsiteX1" fmla="*/ 2021262 w 2081407"/>
                <a:gd name="connsiteY1" fmla="*/ 49692 h 1015815"/>
                <a:gd name="connsiteX2" fmla="*/ 2081407 w 2081407"/>
                <a:gd name="connsiteY2" fmla="*/ 116886 h 1015815"/>
                <a:gd name="connsiteX3" fmla="*/ 1115764 w 2081407"/>
                <a:gd name="connsiteY3" fmla="*/ 1015815 h 1015815"/>
                <a:gd name="connsiteX4" fmla="*/ 0 w 2081407"/>
                <a:gd name="connsiteY4" fmla="*/ 83758 h 1015815"/>
                <a:gd name="connsiteX5" fmla="*/ 10108 w 2081407"/>
                <a:gd name="connsiteY5" fmla="*/ 0 h 1015815"/>
                <a:gd name="connsiteX0" fmla="*/ 285320 w 2081407"/>
                <a:gd name="connsiteY0" fmla="*/ 0 h 1015815"/>
                <a:gd name="connsiteX1" fmla="*/ 2021262 w 2081407"/>
                <a:gd name="connsiteY1" fmla="*/ 49692 h 1015815"/>
                <a:gd name="connsiteX2" fmla="*/ 2081407 w 2081407"/>
                <a:gd name="connsiteY2" fmla="*/ 116886 h 1015815"/>
                <a:gd name="connsiteX3" fmla="*/ 1115764 w 2081407"/>
                <a:gd name="connsiteY3" fmla="*/ 1015815 h 1015815"/>
                <a:gd name="connsiteX4" fmla="*/ 0 w 2081407"/>
                <a:gd name="connsiteY4" fmla="*/ 83758 h 1015815"/>
                <a:gd name="connsiteX5" fmla="*/ 285320 w 2081407"/>
                <a:gd name="connsiteY5" fmla="*/ 0 h 1015815"/>
                <a:gd name="connsiteX0" fmla="*/ 160223 w 1956310"/>
                <a:gd name="connsiteY0" fmla="*/ 0 h 1015815"/>
                <a:gd name="connsiteX1" fmla="*/ 1896165 w 1956310"/>
                <a:gd name="connsiteY1" fmla="*/ 49692 h 1015815"/>
                <a:gd name="connsiteX2" fmla="*/ 1956310 w 1956310"/>
                <a:gd name="connsiteY2" fmla="*/ 116886 h 1015815"/>
                <a:gd name="connsiteX3" fmla="*/ 990667 w 1956310"/>
                <a:gd name="connsiteY3" fmla="*/ 1015815 h 1015815"/>
                <a:gd name="connsiteX4" fmla="*/ 0 w 1956310"/>
                <a:gd name="connsiteY4" fmla="*/ 133450 h 1015815"/>
                <a:gd name="connsiteX5" fmla="*/ 160223 w 1956310"/>
                <a:gd name="connsiteY5" fmla="*/ 0 h 10158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56310" h="1015815">
                  <a:moveTo>
                    <a:pt x="160223" y="0"/>
                  </a:moveTo>
                  <a:lnTo>
                    <a:pt x="1896165" y="49692"/>
                  </a:lnTo>
                  <a:cubicBezTo>
                    <a:pt x="1899534" y="77611"/>
                    <a:pt x="1952941" y="88967"/>
                    <a:pt x="1956310" y="116886"/>
                  </a:cubicBezTo>
                  <a:cubicBezTo>
                    <a:pt x="1956310" y="631647"/>
                    <a:pt x="1606883" y="1015815"/>
                    <a:pt x="990667" y="1015815"/>
                  </a:cubicBezTo>
                  <a:cubicBezTo>
                    <a:pt x="374447" y="1015815"/>
                    <a:pt x="0" y="648211"/>
                    <a:pt x="0" y="133450"/>
                  </a:cubicBezTo>
                  <a:lnTo>
                    <a:pt x="160223" y="0"/>
                  </a:lnTo>
                  <a:close/>
                </a:path>
              </a:pathLst>
            </a:custGeom>
            <a:solidFill>
              <a:srgbClr val="434C6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 name="Freeform 3475">
              <a:extLst>
                <a:ext uri="{FF2B5EF4-FFF2-40B4-BE49-F238E27FC236}">
                  <a16:creationId xmlns:a16="http://schemas.microsoft.com/office/drawing/2014/main" id="{29CF2F70-6356-DD0A-0C6B-D032ADE9D17D}"/>
                </a:ext>
              </a:extLst>
            </p:cNvPr>
            <p:cNvSpPr>
              <a:spLocks/>
            </p:cNvSpPr>
            <p:nvPr/>
          </p:nvSpPr>
          <p:spPr bwMode="auto">
            <a:xfrm>
              <a:off x="5366128" y="7284542"/>
              <a:ext cx="144944" cy="69541"/>
            </a:xfrm>
            <a:custGeom>
              <a:avLst/>
              <a:gdLst>
                <a:gd name="T0" fmla="*/ 10 w 10"/>
                <a:gd name="T1" fmla="*/ 3 h 3"/>
                <a:gd name="T2" fmla="*/ 10 w 10"/>
                <a:gd name="T3" fmla="*/ 2 h 3"/>
                <a:gd name="T4" fmla="*/ 10 w 10"/>
                <a:gd name="T5" fmla="*/ 2 h 3"/>
                <a:gd name="T6" fmla="*/ 0 w 10"/>
                <a:gd name="T7" fmla="*/ 0 h 3"/>
                <a:gd name="T8" fmla="*/ 0 w 10"/>
                <a:gd name="T9" fmla="*/ 0 h 3"/>
                <a:gd name="T10" fmla="*/ 0 w 10"/>
                <a:gd name="T11" fmla="*/ 0 h 3"/>
                <a:gd name="T12" fmla="*/ 10 w 10"/>
                <a:gd name="T13" fmla="*/ 2 h 3"/>
                <a:gd name="T14" fmla="*/ 10 w 10"/>
                <a:gd name="T15" fmla="*/ 3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3">
                  <a:moveTo>
                    <a:pt x="10" y="3"/>
                  </a:moveTo>
                  <a:cubicBezTo>
                    <a:pt x="10" y="3"/>
                    <a:pt x="10" y="2"/>
                    <a:pt x="10" y="2"/>
                  </a:cubicBezTo>
                  <a:cubicBezTo>
                    <a:pt x="10" y="2"/>
                    <a:pt x="10" y="2"/>
                    <a:pt x="10" y="2"/>
                  </a:cubicBezTo>
                  <a:cubicBezTo>
                    <a:pt x="0" y="0"/>
                    <a:pt x="0" y="0"/>
                    <a:pt x="0" y="0"/>
                  </a:cubicBezTo>
                  <a:cubicBezTo>
                    <a:pt x="0" y="0"/>
                    <a:pt x="0" y="0"/>
                    <a:pt x="0" y="0"/>
                  </a:cubicBezTo>
                  <a:cubicBezTo>
                    <a:pt x="0" y="0"/>
                    <a:pt x="0" y="0"/>
                    <a:pt x="0" y="0"/>
                  </a:cubicBezTo>
                  <a:cubicBezTo>
                    <a:pt x="10" y="2"/>
                    <a:pt x="10" y="2"/>
                    <a:pt x="10" y="2"/>
                  </a:cubicBezTo>
                  <a:lnTo>
                    <a:pt x="10" y="3"/>
                  </a:lnTo>
                  <a:close/>
                </a:path>
              </a:pathLst>
            </a:custGeom>
            <a:solidFill>
              <a:srgbClr val="2C75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 name="Freeform 5165">
              <a:extLst>
                <a:ext uri="{FF2B5EF4-FFF2-40B4-BE49-F238E27FC236}">
                  <a16:creationId xmlns:a16="http://schemas.microsoft.com/office/drawing/2014/main" id="{D4AEB76A-E5AC-1DFA-67C5-B72FE804D4A0}"/>
                </a:ext>
              </a:extLst>
            </p:cNvPr>
            <p:cNvSpPr>
              <a:spLocks/>
            </p:cNvSpPr>
            <p:nvPr/>
          </p:nvSpPr>
          <p:spPr bwMode="auto">
            <a:xfrm flipH="1">
              <a:off x="6503355" y="11800128"/>
              <a:ext cx="417718" cy="1033189"/>
            </a:xfrm>
            <a:custGeom>
              <a:avLst/>
              <a:gdLst>
                <a:gd name="T0" fmla="*/ 14 w 22"/>
                <a:gd name="T1" fmla="*/ 42 h 47"/>
                <a:gd name="T2" fmla="*/ 22 w 22"/>
                <a:gd name="T3" fmla="*/ 4 h 47"/>
                <a:gd name="T4" fmla="*/ 3 w 22"/>
                <a:gd name="T5" fmla="*/ 4 h 47"/>
                <a:gd name="T6" fmla="*/ 0 w 22"/>
                <a:gd name="T7" fmla="*/ 40 h 47"/>
                <a:gd name="T8" fmla="*/ 14 w 22"/>
                <a:gd name="T9" fmla="*/ 42 h 47"/>
              </a:gdLst>
              <a:ahLst/>
              <a:cxnLst>
                <a:cxn ang="0">
                  <a:pos x="T0" y="T1"/>
                </a:cxn>
                <a:cxn ang="0">
                  <a:pos x="T2" y="T3"/>
                </a:cxn>
                <a:cxn ang="0">
                  <a:pos x="T4" y="T5"/>
                </a:cxn>
                <a:cxn ang="0">
                  <a:pos x="T6" y="T7"/>
                </a:cxn>
                <a:cxn ang="0">
                  <a:pos x="T8" y="T9"/>
                </a:cxn>
              </a:cxnLst>
              <a:rect l="0" t="0" r="r" b="b"/>
              <a:pathLst>
                <a:path w="22" h="47">
                  <a:moveTo>
                    <a:pt x="14" y="42"/>
                  </a:moveTo>
                  <a:cubicBezTo>
                    <a:pt x="22" y="4"/>
                    <a:pt x="22" y="4"/>
                    <a:pt x="22" y="4"/>
                  </a:cubicBezTo>
                  <a:cubicBezTo>
                    <a:pt x="22" y="0"/>
                    <a:pt x="4" y="0"/>
                    <a:pt x="3" y="4"/>
                  </a:cubicBezTo>
                  <a:cubicBezTo>
                    <a:pt x="0" y="40"/>
                    <a:pt x="0" y="40"/>
                    <a:pt x="0" y="40"/>
                  </a:cubicBezTo>
                  <a:cubicBezTo>
                    <a:pt x="0" y="47"/>
                    <a:pt x="13" y="46"/>
                    <a:pt x="14" y="42"/>
                  </a:cubicBezTo>
                  <a:close/>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 name="Freeform 5166">
              <a:extLst>
                <a:ext uri="{FF2B5EF4-FFF2-40B4-BE49-F238E27FC236}">
                  <a16:creationId xmlns:a16="http://schemas.microsoft.com/office/drawing/2014/main" id="{075BB0F1-465D-F850-283D-AE23E452F0BA}"/>
                </a:ext>
              </a:extLst>
            </p:cNvPr>
            <p:cNvSpPr>
              <a:spLocks/>
            </p:cNvSpPr>
            <p:nvPr/>
          </p:nvSpPr>
          <p:spPr bwMode="auto">
            <a:xfrm flipH="1">
              <a:off x="6019694" y="8095806"/>
              <a:ext cx="901380" cy="4359529"/>
            </a:xfrm>
            <a:custGeom>
              <a:avLst/>
              <a:gdLst>
                <a:gd name="T0" fmla="*/ 0 w 41"/>
                <a:gd name="T1" fmla="*/ 171 h 173"/>
                <a:gd name="T2" fmla="*/ 16 w 41"/>
                <a:gd name="T3" fmla="*/ 173 h 173"/>
                <a:gd name="T4" fmla="*/ 41 w 41"/>
                <a:gd name="T5" fmla="*/ 7 h 173"/>
                <a:gd name="T6" fmla="*/ 5 w 41"/>
                <a:gd name="T7" fmla="*/ 0 h 173"/>
                <a:gd name="T8" fmla="*/ 0 w 41"/>
                <a:gd name="T9" fmla="*/ 171 h 173"/>
              </a:gdLst>
              <a:ahLst/>
              <a:cxnLst>
                <a:cxn ang="0">
                  <a:pos x="T0" y="T1"/>
                </a:cxn>
                <a:cxn ang="0">
                  <a:pos x="T2" y="T3"/>
                </a:cxn>
                <a:cxn ang="0">
                  <a:pos x="T4" y="T5"/>
                </a:cxn>
                <a:cxn ang="0">
                  <a:pos x="T6" y="T7"/>
                </a:cxn>
                <a:cxn ang="0">
                  <a:pos x="T8" y="T9"/>
                </a:cxn>
              </a:cxnLst>
              <a:rect l="0" t="0" r="r" b="b"/>
              <a:pathLst>
                <a:path w="41" h="173">
                  <a:moveTo>
                    <a:pt x="0" y="171"/>
                  </a:moveTo>
                  <a:lnTo>
                    <a:pt x="16" y="173"/>
                  </a:lnTo>
                  <a:lnTo>
                    <a:pt x="41" y="7"/>
                  </a:lnTo>
                  <a:lnTo>
                    <a:pt x="5" y="0"/>
                  </a:lnTo>
                  <a:lnTo>
                    <a:pt x="0" y="171"/>
                  </a:lnTo>
                  <a:close/>
                </a:path>
              </a:pathLst>
            </a:custGeom>
            <a:solidFill>
              <a:srgbClr val="434C69"/>
            </a:solidFill>
            <a:ln>
              <a:noFill/>
            </a:ln>
          </p:spPr>
          <p:txBody>
            <a:bodyPr vert="horz" wrap="square" lIns="91440" tIns="45720" rIns="91440" bIns="45720" numCol="1" anchor="t" anchorCtr="0" compatLnSpc="1">
              <a:prstTxWarp prst="textNoShape">
                <a:avLst/>
              </a:prstTxWarp>
            </a:bodyPr>
            <a:lstStyle/>
            <a:p>
              <a:endParaRPr lang="en-US"/>
            </a:p>
          </p:txBody>
        </p:sp>
        <p:sp>
          <p:nvSpPr>
            <p:cNvPr id="70" name="Freeform 5169">
              <a:extLst>
                <a:ext uri="{FF2B5EF4-FFF2-40B4-BE49-F238E27FC236}">
                  <a16:creationId xmlns:a16="http://schemas.microsoft.com/office/drawing/2014/main" id="{660D20BA-31AF-F59B-9C7B-4386EFA21F6E}"/>
                </a:ext>
              </a:extLst>
            </p:cNvPr>
            <p:cNvSpPr>
              <a:spLocks/>
            </p:cNvSpPr>
            <p:nvPr/>
          </p:nvSpPr>
          <p:spPr bwMode="auto">
            <a:xfrm flipH="1">
              <a:off x="6019701" y="12530923"/>
              <a:ext cx="989315" cy="453592"/>
            </a:xfrm>
            <a:custGeom>
              <a:avLst/>
              <a:gdLst>
                <a:gd name="T0" fmla="*/ 52 w 52"/>
                <a:gd name="T1" fmla="*/ 20 h 21"/>
                <a:gd name="T2" fmla="*/ 52 w 52"/>
                <a:gd name="T3" fmla="*/ 20 h 21"/>
                <a:gd name="T4" fmla="*/ 37 w 52"/>
                <a:gd name="T5" fmla="*/ 9 h 21"/>
                <a:gd name="T6" fmla="*/ 27 w 52"/>
                <a:gd name="T7" fmla="*/ 2 h 21"/>
                <a:gd name="T8" fmla="*/ 27 w 52"/>
                <a:gd name="T9" fmla="*/ 2 h 21"/>
                <a:gd name="T10" fmla="*/ 22 w 52"/>
                <a:gd name="T11" fmla="*/ 1 h 21"/>
                <a:gd name="T12" fmla="*/ 15 w 52"/>
                <a:gd name="T13" fmla="*/ 6 h 21"/>
                <a:gd name="T14" fmla="*/ 7 w 52"/>
                <a:gd name="T15" fmla="*/ 5 h 21"/>
                <a:gd name="T16" fmla="*/ 2 w 52"/>
                <a:gd name="T17" fmla="*/ 18 h 21"/>
                <a:gd name="T18" fmla="*/ 7 w 52"/>
                <a:gd name="T19" fmla="*/ 19 h 21"/>
                <a:gd name="T20" fmla="*/ 17 w 52"/>
                <a:gd name="T21" fmla="*/ 20 h 21"/>
                <a:gd name="T22" fmla="*/ 42 w 52"/>
                <a:gd name="T23" fmla="*/ 21 h 21"/>
                <a:gd name="T24" fmla="*/ 52 w 52"/>
                <a:gd name="T25" fmla="*/ 2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2" h="21">
                  <a:moveTo>
                    <a:pt x="52" y="20"/>
                  </a:moveTo>
                  <a:cubicBezTo>
                    <a:pt x="52" y="20"/>
                    <a:pt x="52" y="20"/>
                    <a:pt x="52" y="20"/>
                  </a:cubicBezTo>
                  <a:cubicBezTo>
                    <a:pt x="52" y="13"/>
                    <a:pt x="50" y="9"/>
                    <a:pt x="37" y="9"/>
                  </a:cubicBezTo>
                  <a:cubicBezTo>
                    <a:pt x="32" y="9"/>
                    <a:pt x="28" y="6"/>
                    <a:pt x="27" y="2"/>
                  </a:cubicBezTo>
                  <a:cubicBezTo>
                    <a:pt x="27" y="2"/>
                    <a:pt x="27" y="2"/>
                    <a:pt x="27" y="2"/>
                  </a:cubicBezTo>
                  <a:cubicBezTo>
                    <a:pt x="26" y="0"/>
                    <a:pt x="23" y="0"/>
                    <a:pt x="22" y="1"/>
                  </a:cubicBezTo>
                  <a:cubicBezTo>
                    <a:pt x="20" y="4"/>
                    <a:pt x="18" y="5"/>
                    <a:pt x="15" y="6"/>
                  </a:cubicBezTo>
                  <a:cubicBezTo>
                    <a:pt x="12" y="6"/>
                    <a:pt x="10" y="5"/>
                    <a:pt x="7" y="5"/>
                  </a:cubicBezTo>
                  <a:cubicBezTo>
                    <a:pt x="0" y="5"/>
                    <a:pt x="1" y="14"/>
                    <a:pt x="2" y="18"/>
                  </a:cubicBezTo>
                  <a:cubicBezTo>
                    <a:pt x="2" y="19"/>
                    <a:pt x="6" y="19"/>
                    <a:pt x="7" y="19"/>
                  </a:cubicBezTo>
                  <a:cubicBezTo>
                    <a:pt x="10" y="20"/>
                    <a:pt x="14" y="20"/>
                    <a:pt x="17" y="20"/>
                  </a:cubicBezTo>
                  <a:cubicBezTo>
                    <a:pt x="25" y="21"/>
                    <a:pt x="34" y="21"/>
                    <a:pt x="42" y="21"/>
                  </a:cubicBezTo>
                  <a:cubicBezTo>
                    <a:pt x="45" y="21"/>
                    <a:pt x="49" y="20"/>
                    <a:pt x="52" y="20"/>
                  </a:cubicBezTo>
                  <a:close/>
                </a:path>
              </a:pathLst>
            </a:custGeom>
            <a:solidFill>
              <a:srgbClr val="434043"/>
            </a:solidFill>
            <a:ln>
              <a:noFill/>
            </a:ln>
          </p:spPr>
          <p:txBody>
            <a:bodyPr vert="horz" wrap="square" lIns="91440" tIns="45720" rIns="91440" bIns="45720" numCol="1" anchor="t" anchorCtr="0" compatLnSpc="1">
              <a:prstTxWarp prst="textNoShape">
                <a:avLst/>
              </a:prstTxWarp>
            </a:bodyPr>
            <a:lstStyle/>
            <a:p>
              <a:endParaRPr lang="en-US"/>
            </a:p>
          </p:txBody>
        </p:sp>
        <p:sp>
          <p:nvSpPr>
            <p:cNvPr id="71" name="Freeform 5167">
              <a:extLst>
                <a:ext uri="{FF2B5EF4-FFF2-40B4-BE49-F238E27FC236}">
                  <a16:creationId xmlns:a16="http://schemas.microsoft.com/office/drawing/2014/main" id="{5460458C-EF0B-8B9E-3E54-8D5B2A4FCE85}"/>
                </a:ext>
              </a:extLst>
            </p:cNvPr>
            <p:cNvSpPr>
              <a:spLocks/>
            </p:cNvSpPr>
            <p:nvPr/>
          </p:nvSpPr>
          <p:spPr bwMode="auto">
            <a:xfrm flipH="1">
              <a:off x="7472981" y="11724540"/>
              <a:ext cx="373746" cy="1133983"/>
            </a:xfrm>
            <a:custGeom>
              <a:avLst/>
              <a:gdLst>
                <a:gd name="T0" fmla="*/ 13 w 20"/>
                <a:gd name="T1" fmla="*/ 45 h 52"/>
                <a:gd name="T2" fmla="*/ 19 w 20"/>
                <a:gd name="T3" fmla="*/ 4 h 52"/>
                <a:gd name="T4" fmla="*/ 2 w 20"/>
                <a:gd name="T5" fmla="*/ 8 h 52"/>
                <a:gd name="T6" fmla="*/ 0 w 20"/>
                <a:gd name="T7" fmla="*/ 45 h 52"/>
                <a:gd name="T8" fmla="*/ 13 w 20"/>
                <a:gd name="T9" fmla="*/ 45 h 52"/>
              </a:gdLst>
              <a:ahLst/>
              <a:cxnLst>
                <a:cxn ang="0">
                  <a:pos x="T0" y="T1"/>
                </a:cxn>
                <a:cxn ang="0">
                  <a:pos x="T2" y="T3"/>
                </a:cxn>
                <a:cxn ang="0">
                  <a:pos x="T4" y="T5"/>
                </a:cxn>
                <a:cxn ang="0">
                  <a:pos x="T6" y="T7"/>
                </a:cxn>
                <a:cxn ang="0">
                  <a:pos x="T8" y="T9"/>
                </a:cxn>
              </a:cxnLst>
              <a:rect l="0" t="0" r="r" b="b"/>
              <a:pathLst>
                <a:path w="20" h="52">
                  <a:moveTo>
                    <a:pt x="13" y="45"/>
                  </a:moveTo>
                  <a:cubicBezTo>
                    <a:pt x="19" y="4"/>
                    <a:pt x="19" y="4"/>
                    <a:pt x="19" y="4"/>
                  </a:cubicBezTo>
                  <a:cubicBezTo>
                    <a:pt x="20" y="0"/>
                    <a:pt x="3" y="5"/>
                    <a:pt x="2" y="8"/>
                  </a:cubicBezTo>
                  <a:cubicBezTo>
                    <a:pt x="0" y="45"/>
                    <a:pt x="0" y="45"/>
                    <a:pt x="0" y="45"/>
                  </a:cubicBezTo>
                  <a:cubicBezTo>
                    <a:pt x="0" y="52"/>
                    <a:pt x="12" y="49"/>
                    <a:pt x="13" y="45"/>
                  </a:cubicBezTo>
                  <a:close/>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 name="Freeform 5168">
              <a:extLst>
                <a:ext uri="{FF2B5EF4-FFF2-40B4-BE49-F238E27FC236}">
                  <a16:creationId xmlns:a16="http://schemas.microsoft.com/office/drawing/2014/main" id="{EF3A37DA-1DC4-62DF-3E33-515FB08CBC3F}"/>
                </a:ext>
              </a:extLst>
            </p:cNvPr>
            <p:cNvSpPr>
              <a:spLocks/>
            </p:cNvSpPr>
            <p:nvPr/>
          </p:nvSpPr>
          <p:spPr bwMode="auto">
            <a:xfrm flipH="1">
              <a:off x="6967327" y="8120997"/>
              <a:ext cx="901379" cy="4359529"/>
            </a:xfrm>
            <a:custGeom>
              <a:avLst/>
              <a:gdLst>
                <a:gd name="T0" fmla="*/ 0 w 41"/>
                <a:gd name="T1" fmla="*/ 172 h 173"/>
                <a:gd name="T2" fmla="*/ 16 w 41"/>
                <a:gd name="T3" fmla="*/ 173 h 173"/>
                <a:gd name="T4" fmla="*/ 41 w 41"/>
                <a:gd name="T5" fmla="*/ 7 h 173"/>
                <a:gd name="T6" fmla="*/ 5 w 41"/>
                <a:gd name="T7" fmla="*/ 0 h 173"/>
                <a:gd name="T8" fmla="*/ 0 w 41"/>
                <a:gd name="T9" fmla="*/ 172 h 173"/>
              </a:gdLst>
              <a:ahLst/>
              <a:cxnLst>
                <a:cxn ang="0">
                  <a:pos x="T0" y="T1"/>
                </a:cxn>
                <a:cxn ang="0">
                  <a:pos x="T2" y="T3"/>
                </a:cxn>
                <a:cxn ang="0">
                  <a:pos x="T4" y="T5"/>
                </a:cxn>
                <a:cxn ang="0">
                  <a:pos x="T6" y="T7"/>
                </a:cxn>
                <a:cxn ang="0">
                  <a:pos x="T8" y="T9"/>
                </a:cxn>
              </a:cxnLst>
              <a:rect l="0" t="0" r="r" b="b"/>
              <a:pathLst>
                <a:path w="41" h="173">
                  <a:moveTo>
                    <a:pt x="0" y="172"/>
                  </a:moveTo>
                  <a:lnTo>
                    <a:pt x="16" y="173"/>
                  </a:lnTo>
                  <a:lnTo>
                    <a:pt x="41" y="7"/>
                  </a:lnTo>
                  <a:lnTo>
                    <a:pt x="5" y="0"/>
                  </a:lnTo>
                  <a:lnTo>
                    <a:pt x="0" y="172"/>
                  </a:lnTo>
                  <a:close/>
                </a:path>
              </a:pathLst>
            </a:custGeom>
            <a:solidFill>
              <a:srgbClr val="434C69"/>
            </a:solidFill>
            <a:ln>
              <a:noFill/>
            </a:ln>
          </p:spPr>
          <p:txBody>
            <a:bodyPr vert="horz" wrap="square" lIns="91440" tIns="45720" rIns="91440" bIns="45720" numCol="1" anchor="t" anchorCtr="0" compatLnSpc="1">
              <a:prstTxWarp prst="textNoShape">
                <a:avLst/>
              </a:prstTxWarp>
            </a:bodyPr>
            <a:lstStyle/>
            <a:p>
              <a:endParaRPr lang="en-US"/>
            </a:p>
          </p:txBody>
        </p:sp>
        <p:sp>
          <p:nvSpPr>
            <p:cNvPr id="73" name="Freeform 5170">
              <a:extLst>
                <a:ext uri="{FF2B5EF4-FFF2-40B4-BE49-F238E27FC236}">
                  <a16:creationId xmlns:a16="http://schemas.microsoft.com/office/drawing/2014/main" id="{7D5E3705-800C-25F8-8E69-9D79D432C9B2}"/>
                </a:ext>
              </a:extLst>
            </p:cNvPr>
            <p:cNvSpPr>
              <a:spLocks/>
            </p:cNvSpPr>
            <p:nvPr/>
          </p:nvSpPr>
          <p:spPr bwMode="auto">
            <a:xfrm flipH="1">
              <a:off x="7209156" y="12505719"/>
              <a:ext cx="703513" cy="478801"/>
            </a:xfrm>
            <a:custGeom>
              <a:avLst/>
              <a:gdLst>
                <a:gd name="T0" fmla="*/ 2 w 37"/>
                <a:gd name="T1" fmla="*/ 7 h 22"/>
                <a:gd name="T2" fmla="*/ 4 w 37"/>
                <a:gd name="T3" fmla="*/ 7 h 22"/>
                <a:gd name="T4" fmla="*/ 9 w 37"/>
                <a:gd name="T5" fmla="*/ 5 h 22"/>
                <a:gd name="T6" fmla="*/ 15 w 37"/>
                <a:gd name="T7" fmla="*/ 2 h 22"/>
                <a:gd name="T8" fmla="*/ 24 w 37"/>
                <a:gd name="T9" fmla="*/ 3 h 22"/>
                <a:gd name="T10" fmla="*/ 27 w 37"/>
                <a:gd name="T11" fmla="*/ 10 h 22"/>
                <a:gd name="T12" fmla="*/ 28 w 37"/>
                <a:gd name="T13" fmla="*/ 10 h 22"/>
                <a:gd name="T14" fmla="*/ 37 w 37"/>
                <a:gd name="T15" fmla="*/ 21 h 22"/>
                <a:gd name="T16" fmla="*/ 37 w 37"/>
                <a:gd name="T17" fmla="*/ 21 h 22"/>
                <a:gd name="T18" fmla="*/ 19 w 37"/>
                <a:gd name="T19" fmla="*/ 22 h 22"/>
                <a:gd name="T20" fmla="*/ 0 w 37"/>
                <a:gd name="T21" fmla="*/ 21 h 22"/>
                <a:gd name="T22" fmla="*/ 0 w 37"/>
                <a:gd name="T23" fmla="*/ 20 h 22"/>
                <a:gd name="T24" fmla="*/ 2 w 37"/>
                <a:gd name="T25" fmla="*/ 7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7" h="22">
                  <a:moveTo>
                    <a:pt x="2" y="7"/>
                  </a:moveTo>
                  <a:cubicBezTo>
                    <a:pt x="3" y="7"/>
                    <a:pt x="3" y="7"/>
                    <a:pt x="4" y="7"/>
                  </a:cubicBezTo>
                  <a:cubicBezTo>
                    <a:pt x="6" y="7"/>
                    <a:pt x="8" y="6"/>
                    <a:pt x="9" y="5"/>
                  </a:cubicBezTo>
                  <a:cubicBezTo>
                    <a:pt x="11" y="3"/>
                    <a:pt x="12" y="2"/>
                    <a:pt x="15" y="2"/>
                  </a:cubicBezTo>
                  <a:cubicBezTo>
                    <a:pt x="18" y="1"/>
                    <a:pt x="23" y="0"/>
                    <a:pt x="24" y="3"/>
                  </a:cubicBezTo>
                  <a:cubicBezTo>
                    <a:pt x="27" y="10"/>
                    <a:pt x="27" y="10"/>
                    <a:pt x="27" y="10"/>
                  </a:cubicBezTo>
                  <a:cubicBezTo>
                    <a:pt x="28" y="10"/>
                    <a:pt x="28" y="10"/>
                    <a:pt x="28" y="10"/>
                  </a:cubicBezTo>
                  <a:cubicBezTo>
                    <a:pt x="36" y="10"/>
                    <a:pt x="37" y="18"/>
                    <a:pt x="37" y="21"/>
                  </a:cubicBezTo>
                  <a:cubicBezTo>
                    <a:pt x="37" y="21"/>
                    <a:pt x="37" y="21"/>
                    <a:pt x="37" y="21"/>
                  </a:cubicBezTo>
                  <a:cubicBezTo>
                    <a:pt x="36" y="22"/>
                    <a:pt x="28" y="22"/>
                    <a:pt x="19" y="22"/>
                  </a:cubicBezTo>
                  <a:cubicBezTo>
                    <a:pt x="9" y="22"/>
                    <a:pt x="0" y="22"/>
                    <a:pt x="0" y="21"/>
                  </a:cubicBezTo>
                  <a:cubicBezTo>
                    <a:pt x="0" y="21"/>
                    <a:pt x="0" y="21"/>
                    <a:pt x="0" y="20"/>
                  </a:cubicBezTo>
                  <a:cubicBezTo>
                    <a:pt x="0" y="17"/>
                    <a:pt x="0" y="8"/>
                    <a:pt x="2" y="7"/>
                  </a:cubicBezTo>
                  <a:close/>
                </a:path>
              </a:pathLst>
            </a:custGeom>
            <a:solidFill>
              <a:srgbClr val="434043"/>
            </a:solidFill>
            <a:ln>
              <a:noFill/>
            </a:ln>
          </p:spPr>
          <p:txBody>
            <a:bodyPr vert="horz" wrap="square" lIns="91440" tIns="45720" rIns="91440" bIns="45720" numCol="1" anchor="t" anchorCtr="0" compatLnSpc="1">
              <a:prstTxWarp prst="textNoShape">
                <a:avLst/>
              </a:prstTxWarp>
            </a:bodyPr>
            <a:lstStyle/>
            <a:p>
              <a:endParaRPr lang="en-US"/>
            </a:p>
          </p:txBody>
        </p:sp>
        <p:sp>
          <p:nvSpPr>
            <p:cNvPr id="74" name="Freeform 3441">
              <a:extLst>
                <a:ext uri="{FF2B5EF4-FFF2-40B4-BE49-F238E27FC236}">
                  <a16:creationId xmlns:a16="http://schemas.microsoft.com/office/drawing/2014/main" id="{331B0AA9-C9C2-C443-10AA-8D7CD4E81CAF}"/>
                </a:ext>
              </a:extLst>
            </p:cNvPr>
            <p:cNvSpPr>
              <a:spLocks/>
            </p:cNvSpPr>
            <p:nvPr/>
          </p:nvSpPr>
          <p:spPr bwMode="auto">
            <a:xfrm>
              <a:off x="6674135" y="5402525"/>
              <a:ext cx="478883" cy="648293"/>
            </a:xfrm>
            <a:custGeom>
              <a:avLst/>
              <a:gdLst>
                <a:gd name="T0" fmla="*/ 21 w 24"/>
                <a:gd name="T1" fmla="*/ 0 h 33"/>
                <a:gd name="T2" fmla="*/ 12 w 24"/>
                <a:gd name="T3" fmla="*/ 2 h 33"/>
                <a:gd name="T4" fmla="*/ 3 w 24"/>
                <a:gd name="T5" fmla="*/ 1 h 33"/>
                <a:gd name="T6" fmla="*/ 2 w 24"/>
                <a:gd name="T7" fmla="*/ 15 h 33"/>
                <a:gd name="T8" fmla="*/ 2 w 24"/>
                <a:gd name="T9" fmla="*/ 18 h 33"/>
                <a:gd name="T10" fmla="*/ 0 w 24"/>
                <a:gd name="T11" fmla="*/ 24 h 33"/>
                <a:gd name="T12" fmla="*/ 8 w 24"/>
                <a:gd name="T13" fmla="*/ 33 h 33"/>
                <a:gd name="T14" fmla="*/ 24 w 24"/>
                <a:gd name="T15" fmla="*/ 24 h 33"/>
                <a:gd name="T16" fmla="*/ 21 w 24"/>
                <a:gd name="T17"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33">
                  <a:moveTo>
                    <a:pt x="21" y="0"/>
                  </a:moveTo>
                  <a:cubicBezTo>
                    <a:pt x="12" y="2"/>
                    <a:pt x="12" y="2"/>
                    <a:pt x="12" y="2"/>
                  </a:cubicBezTo>
                  <a:cubicBezTo>
                    <a:pt x="3" y="1"/>
                    <a:pt x="3" y="1"/>
                    <a:pt x="3" y="1"/>
                  </a:cubicBezTo>
                  <a:cubicBezTo>
                    <a:pt x="3" y="1"/>
                    <a:pt x="2" y="14"/>
                    <a:pt x="2" y="15"/>
                  </a:cubicBezTo>
                  <a:cubicBezTo>
                    <a:pt x="2" y="16"/>
                    <a:pt x="2" y="17"/>
                    <a:pt x="2" y="18"/>
                  </a:cubicBezTo>
                  <a:cubicBezTo>
                    <a:pt x="2" y="20"/>
                    <a:pt x="1" y="22"/>
                    <a:pt x="0" y="24"/>
                  </a:cubicBezTo>
                  <a:cubicBezTo>
                    <a:pt x="8" y="33"/>
                    <a:pt x="8" y="33"/>
                    <a:pt x="8" y="33"/>
                  </a:cubicBezTo>
                  <a:cubicBezTo>
                    <a:pt x="24" y="24"/>
                    <a:pt x="24" y="24"/>
                    <a:pt x="24" y="24"/>
                  </a:cubicBezTo>
                  <a:cubicBezTo>
                    <a:pt x="23" y="17"/>
                    <a:pt x="20" y="7"/>
                    <a:pt x="21" y="0"/>
                  </a:cubicBezTo>
                  <a:close/>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 name="Freeform 3442">
              <a:extLst>
                <a:ext uri="{FF2B5EF4-FFF2-40B4-BE49-F238E27FC236}">
                  <a16:creationId xmlns:a16="http://schemas.microsoft.com/office/drawing/2014/main" id="{6AADCDC4-D8CC-AD13-F4CA-856A38197292}"/>
                </a:ext>
              </a:extLst>
            </p:cNvPr>
            <p:cNvSpPr>
              <a:spLocks/>
            </p:cNvSpPr>
            <p:nvPr/>
          </p:nvSpPr>
          <p:spPr bwMode="auto">
            <a:xfrm>
              <a:off x="6674135" y="5402525"/>
              <a:ext cx="410468" cy="491801"/>
            </a:xfrm>
            <a:custGeom>
              <a:avLst/>
              <a:gdLst>
                <a:gd name="T0" fmla="*/ 21 w 21"/>
                <a:gd name="T1" fmla="*/ 7 h 25"/>
                <a:gd name="T2" fmla="*/ 21 w 21"/>
                <a:gd name="T3" fmla="*/ 0 h 25"/>
                <a:gd name="T4" fmla="*/ 12 w 21"/>
                <a:gd name="T5" fmla="*/ 2 h 25"/>
                <a:gd name="T6" fmla="*/ 3 w 21"/>
                <a:gd name="T7" fmla="*/ 1 h 25"/>
                <a:gd name="T8" fmla="*/ 2 w 21"/>
                <a:gd name="T9" fmla="*/ 15 h 25"/>
                <a:gd name="T10" fmla="*/ 2 w 21"/>
                <a:gd name="T11" fmla="*/ 18 h 25"/>
                <a:gd name="T12" fmla="*/ 0 w 21"/>
                <a:gd name="T13" fmla="*/ 24 h 25"/>
                <a:gd name="T14" fmla="*/ 1 w 21"/>
                <a:gd name="T15" fmla="*/ 25 h 25"/>
                <a:gd name="T16" fmla="*/ 21 w 21"/>
                <a:gd name="T17" fmla="*/ 7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25">
                  <a:moveTo>
                    <a:pt x="21" y="7"/>
                  </a:moveTo>
                  <a:cubicBezTo>
                    <a:pt x="21" y="5"/>
                    <a:pt x="21" y="2"/>
                    <a:pt x="21" y="0"/>
                  </a:cubicBezTo>
                  <a:cubicBezTo>
                    <a:pt x="12" y="2"/>
                    <a:pt x="12" y="2"/>
                    <a:pt x="12" y="2"/>
                  </a:cubicBezTo>
                  <a:cubicBezTo>
                    <a:pt x="3" y="1"/>
                    <a:pt x="3" y="1"/>
                    <a:pt x="3" y="1"/>
                  </a:cubicBezTo>
                  <a:cubicBezTo>
                    <a:pt x="3" y="1"/>
                    <a:pt x="2" y="14"/>
                    <a:pt x="2" y="15"/>
                  </a:cubicBezTo>
                  <a:cubicBezTo>
                    <a:pt x="2" y="16"/>
                    <a:pt x="2" y="17"/>
                    <a:pt x="2" y="18"/>
                  </a:cubicBezTo>
                  <a:cubicBezTo>
                    <a:pt x="2" y="20"/>
                    <a:pt x="1" y="22"/>
                    <a:pt x="0" y="24"/>
                  </a:cubicBezTo>
                  <a:cubicBezTo>
                    <a:pt x="1" y="25"/>
                    <a:pt x="1" y="25"/>
                    <a:pt x="1" y="25"/>
                  </a:cubicBezTo>
                  <a:cubicBezTo>
                    <a:pt x="10" y="19"/>
                    <a:pt x="17" y="13"/>
                    <a:pt x="21" y="7"/>
                  </a:cubicBezTo>
                  <a:close/>
                </a:path>
              </a:pathLst>
            </a:custGeom>
            <a:solidFill>
              <a:srgbClr val="CD95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 name="Freeform 3462">
              <a:extLst>
                <a:ext uri="{FF2B5EF4-FFF2-40B4-BE49-F238E27FC236}">
                  <a16:creationId xmlns:a16="http://schemas.microsoft.com/office/drawing/2014/main" id="{F259E0BB-5DE8-2664-139B-39EFEA083B6E}"/>
                </a:ext>
              </a:extLst>
            </p:cNvPr>
            <p:cNvSpPr>
              <a:spLocks/>
            </p:cNvSpPr>
            <p:nvPr/>
          </p:nvSpPr>
          <p:spPr bwMode="auto">
            <a:xfrm>
              <a:off x="5921623" y="5871978"/>
              <a:ext cx="1915518" cy="2548440"/>
            </a:xfrm>
            <a:custGeom>
              <a:avLst/>
              <a:gdLst>
                <a:gd name="T0" fmla="*/ 17 w 96"/>
                <a:gd name="T1" fmla="*/ 75 h 131"/>
                <a:gd name="T2" fmla="*/ 16 w 96"/>
                <a:gd name="T3" fmla="*/ 21 h 131"/>
                <a:gd name="T4" fmla="*/ 13 w 96"/>
                <a:gd name="T5" fmla="*/ 4 h 131"/>
                <a:gd name="T6" fmla="*/ 37 w 96"/>
                <a:gd name="T7" fmla="*/ 0 h 131"/>
                <a:gd name="T8" fmla="*/ 45 w 96"/>
                <a:gd name="T9" fmla="*/ 9 h 131"/>
                <a:gd name="T10" fmla="*/ 61 w 96"/>
                <a:gd name="T11" fmla="*/ 0 h 131"/>
                <a:gd name="T12" fmla="*/ 89 w 96"/>
                <a:gd name="T13" fmla="*/ 3 h 131"/>
                <a:gd name="T14" fmla="*/ 81 w 96"/>
                <a:gd name="T15" fmla="*/ 66 h 131"/>
                <a:gd name="T16" fmla="*/ 96 w 96"/>
                <a:gd name="T17" fmla="*/ 131 h 131"/>
                <a:gd name="T18" fmla="*/ 53 w 96"/>
                <a:gd name="T19" fmla="*/ 131 h 131"/>
                <a:gd name="T20" fmla="*/ 40 w 96"/>
                <a:gd name="T21" fmla="*/ 103 h 131"/>
                <a:gd name="T22" fmla="*/ 27 w 96"/>
                <a:gd name="T23" fmla="*/ 131 h 131"/>
                <a:gd name="T24" fmla="*/ 0 w 96"/>
                <a:gd name="T25" fmla="*/ 131 h 131"/>
                <a:gd name="T26" fmla="*/ 17 w 96"/>
                <a:gd name="T27" fmla="*/ 75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6" h="131">
                  <a:moveTo>
                    <a:pt x="17" y="75"/>
                  </a:moveTo>
                  <a:cubicBezTo>
                    <a:pt x="18" y="57"/>
                    <a:pt x="18" y="39"/>
                    <a:pt x="16" y="21"/>
                  </a:cubicBezTo>
                  <a:cubicBezTo>
                    <a:pt x="13" y="4"/>
                    <a:pt x="13" y="4"/>
                    <a:pt x="13" y="4"/>
                  </a:cubicBezTo>
                  <a:cubicBezTo>
                    <a:pt x="37" y="0"/>
                    <a:pt x="37" y="0"/>
                    <a:pt x="37" y="0"/>
                  </a:cubicBezTo>
                  <a:cubicBezTo>
                    <a:pt x="45" y="9"/>
                    <a:pt x="45" y="9"/>
                    <a:pt x="45" y="9"/>
                  </a:cubicBezTo>
                  <a:cubicBezTo>
                    <a:pt x="61" y="0"/>
                    <a:pt x="61" y="0"/>
                    <a:pt x="61" y="0"/>
                  </a:cubicBezTo>
                  <a:cubicBezTo>
                    <a:pt x="89" y="3"/>
                    <a:pt x="89" y="3"/>
                    <a:pt x="89" y="3"/>
                  </a:cubicBezTo>
                  <a:cubicBezTo>
                    <a:pt x="91" y="24"/>
                    <a:pt x="88" y="46"/>
                    <a:pt x="81" y="66"/>
                  </a:cubicBezTo>
                  <a:cubicBezTo>
                    <a:pt x="96" y="131"/>
                    <a:pt x="96" y="131"/>
                    <a:pt x="96" y="131"/>
                  </a:cubicBezTo>
                  <a:cubicBezTo>
                    <a:pt x="53" y="131"/>
                    <a:pt x="53" y="131"/>
                    <a:pt x="53" y="131"/>
                  </a:cubicBezTo>
                  <a:cubicBezTo>
                    <a:pt x="40" y="103"/>
                    <a:pt x="40" y="103"/>
                    <a:pt x="40" y="103"/>
                  </a:cubicBezTo>
                  <a:cubicBezTo>
                    <a:pt x="27" y="131"/>
                    <a:pt x="27" y="131"/>
                    <a:pt x="27" y="131"/>
                  </a:cubicBezTo>
                  <a:cubicBezTo>
                    <a:pt x="0" y="131"/>
                    <a:pt x="0" y="131"/>
                    <a:pt x="0" y="131"/>
                  </a:cubicBezTo>
                  <a:lnTo>
                    <a:pt x="17" y="75"/>
                  </a:ln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en-US"/>
            </a:p>
          </p:txBody>
        </p:sp>
        <p:sp>
          <p:nvSpPr>
            <p:cNvPr id="77" name="Freeform 3463">
              <a:extLst>
                <a:ext uri="{FF2B5EF4-FFF2-40B4-BE49-F238E27FC236}">
                  <a16:creationId xmlns:a16="http://schemas.microsoft.com/office/drawing/2014/main" id="{9429B696-4013-FEC4-FDB8-AFA1C29015A8}"/>
                </a:ext>
              </a:extLst>
            </p:cNvPr>
            <p:cNvSpPr>
              <a:spLocks/>
            </p:cNvSpPr>
            <p:nvPr/>
          </p:nvSpPr>
          <p:spPr bwMode="auto">
            <a:xfrm>
              <a:off x="6537312" y="5871978"/>
              <a:ext cx="752529" cy="1341284"/>
            </a:xfrm>
            <a:custGeom>
              <a:avLst/>
              <a:gdLst>
                <a:gd name="T0" fmla="*/ 6 w 38"/>
                <a:gd name="T1" fmla="*/ 53 h 69"/>
                <a:gd name="T2" fmla="*/ 10 w 38"/>
                <a:gd name="T3" fmla="*/ 69 h 69"/>
                <a:gd name="T4" fmla="*/ 20 w 38"/>
                <a:gd name="T5" fmla="*/ 56 h 69"/>
                <a:gd name="T6" fmla="*/ 38 w 38"/>
                <a:gd name="T7" fmla="*/ 1 h 69"/>
                <a:gd name="T8" fmla="*/ 31 w 38"/>
                <a:gd name="T9" fmla="*/ 0 h 69"/>
                <a:gd name="T10" fmla="*/ 15 w 38"/>
                <a:gd name="T11" fmla="*/ 9 h 69"/>
                <a:gd name="T12" fmla="*/ 7 w 38"/>
                <a:gd name="T13" fmla="*/ 0 h 69"/>
                <a:gd name="T14" fmla="*/ 1 w 38"/>
                <a:gd name="T15" fmla="*/ 1 h 69"/>
                <a:gd name="T16" fmla="*/ 6 w 38"/>
                <a:gd name="T17" fmla="*/ 53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69">
                  <a:moveTo>
                    <a:pt x="6" y="53"/>
                  </a:moveTo>
                  <a:cubicBezTo>
                    <a:pt x="7" y="59"/>
                    <a:pt x="9" y="64"/>
                    <a:pt x="10" y="69"/>
                  </a:cubicBezTo>
                  <a:cubicBezTo>
                    <a:pt x="14" y="65"/>
                    <a:pt x="17" y="61"/>
                    <a:pt x="20" y="56"/>
                  </a:cubicBezTo>
                  <a:cubicBezTo>
                    <a:pt x="30" y="39"/>
                    <a:pt x="36" y="20"/>
                    <a:pt x="38" y="1"/>
                  </a:cubicBezTo>
                  <a:cubicBezTo>
                    <a:pt x="31" y="0"/>
                    <a:pt x="31" y="0"/>
                    <a:pt x="31" y="0"/>
                  </a:cubicBezTo>
                  <a:cubicBezTo>
                    <a:pt x="15" y="9"/>
                    <a:pt x="15" y="9"/>
                    <a:pt x="15" y="9"/>
                  </a:cubicBezTo>
                  <a:cubicBezTo>
                    <a:pt x="7" y="0"/>
                    <a:pt x="7" y="0"/>
                    <a:pt x="7" y="0"/>
                  </a:cubicBezTo>
                  <a:cubicBezTo>
                    <a:pt x="1" y="1"/>
                    <a:pt x="1" y="1"/>
                    <a:pt x="1" y="1"/>
                  </a:cubicBezTo>
                  <a:cubicBezTo>
                    <a:pt x="0" y="18"/>
                    <a:pt x="1" y="36"/>
                    <a:pt x="6" y="53"/>
                  </a:cubicBezTo>
                  <a:close/>
                </a:path>
              </a:pathLst>
            </a:custGeom>
            <a:solidFill>
              <a:srgbClr val="F8F0E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 name="Freeform 3464">
              <a:extLst>
                <a:ext uri="{FF2B5EF4-FFF2-40B4-BE49-F238E27FC236}">
                  <a16:creationId xmlns:a16="http://schemas.microsoft.com/office/drawing/2014/main" id="{0D1569B0-BC99-5564-9C3F-03C154ECCCC1}"/>
                </a:ext>
              </a:extLst>
            </p:cNvPr>
            <p:cNvSpPr>
              <a:spLocks/>
            </p:cNvSpPr>
            <p:nvPr/>
          </p:nvSpPr>
          <p:spPr bwMode="auto">
            <a:xfrm>
              <a:off x="6537312" y="5871978"/>
              <a:ext cx="752529" cy="357673"/>
            </a:xfrm>
            <a:custGeom>
              <a:avLst/>
              <a:gdLst>
                <a:gd name="T0" fmla="*/ 33 w 33"/>
                <a:gd name="T1" fmla="*/ 1 h 16"/>
                <a:gd name="T2" fmla="*/ 27 w 33"/>
                <a:gd name="T3" fmla="*/ 0 h 16"/>
                <a:gd name="T4" fmla="*/ 13 w 33"/>
                <a:gd name="T5" fmla="*/ 8 h 16"/>
                <a:gd name="T6" fmla="*/ 6 w 33"/>
                <a:gd name="T7" fmla="*/ 0 h 16"/>
                <a:gd name="T8" fmla="*/ 0 w 33"/>
                <a:gd name="T9" fmla="*/ 1 h 16"/>
                <a:gd name="T10" fmla="*/ 5 w 33"/>
                <a:gd name="T11" fmla="*/ 16 h 16"/>
                <a:gd name="T12" fmla="*/ 13 w 33"/>
                <a:gd name="T13" fmla="*/ 9 h 16"/>
                <a:gd name="T14" fmla="*/ 19 w 33"/>
                <a:gd name="T15" fmla="*/ 16 h 16"/>
                <a:gd name="T16" fmla="*/ 33 w 33"/>
                <a:gd name="T17" fmla="*/ 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16">
                  <a:moveTo>
                    <a:pt x="33" y="1"/>
                  </a:moveTo>
                  <a:lnTo>
                    <a:pt x="27" y="0"/>
                  </a:lnTo>
                  <a:lnTo>
                    <a:pt x="13" y="8"/>
                  </a:lnTo>
                  <a:lnTo>
                    <a:pt x="6" y="0"/>
                  </a:lnTo>
                  <a:lnTo>
                    <a:pt x="0" y="1"/>
                  </a:lnTo>
                  <a:lnTo>
                    <a:pt x="5" y="16"/>
                  </a:lnTo>
                  <a:lnTo>
                    <a:pt x="13" y="9"/>
                  </a:lnTo>
                  <a:lnTo>
                    <a:pt x="19" y="16"/>
                  </a:lnTo>
                  <a:lnTo>
                    <a:pt x="33" y="1"/>
                  </a:lnTo>
                  <a:close/>
                </a:path>
              </a:pathLst>
            </a:custGeom>
            <a:solidFill>
              <a:srgbClr val="E3DF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 name="Freeform 3465">
              <a:extLst>
                <a:ext uri="{FF2B5EF4-FFF2-40B4-BE49-F238E27FC236}">
                  <a16:creationId xmlns:a16="http://schemas.microsoft.com/office/drawing/2014/main" id="{1495BDA4-6B17-E90B-2497-B2DC59587D4D}"/>
                </a:ext>
              </a:extLst>
            </p:cNvPr>
            <p:cNvSpPr>
              <a:spLocks/>
            </p:cNvSpPr>
            <p:nvPr/>
          </p:nvSpPr>
          <p:spPr bwMode="auto">
            <a:xfrm>
              <a:off x="6651338" y="6073168"/>
              <a:ext cx="273645" cy="1140096"/>
            </a:xfrm>
            <a:custGeom>
              <a:avLst/>
              <a:gdLst>
                <a:gd name="T0" fmla="*/ 0 w 14"/>
                <a:gd name="T1" fmla="*/ 43 h 59"/>
                <a:gd name="T2" fmla="*/ 4 w 14"/>
                <a:gd name="T3" fmla="*/ 59 h 59"/>
                <a:gd name="T4" fmla="*/ 14 w 14"/>
                <a:gd name="T5" fmla="*/ 46 h 59"/>
                <a:gd name="T6" fmla="*/ 9 w 14"/>
                <a:gd name="T7" fmla="*/ 11 h 59"/>
                <a:gd name="T8" fmla="*/ 13 w 14"/>
                <a:gd name="T9" fmla="*/ 5 h 59"/>
                <a:gd name="T10" fmla="*/ 9 w 14"/>
                <a:gd name="T11" fmla="*/ 0 h 59"/>
                <a:gd name="T12" fmla="*/ 4 w 14"/>
                <a:gd name="T13" fmla="*/ 5 h 59"/>
                <a:gd name="T14" fmla="*/ 6 w 14"/>
                <a:gd name="T15" fmla="*/ 11 h 59"/>
                <a:gd name="T16" fmla="*/ 0 w 14"/>
                <a:gd name="T17" fmla="*/ 43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59">
                  <a:moveTo>
                    <a:pt x="0" y="43"/>
                  </a:moveTo>
                  <a:cubicBezTo>
                    <a:pt x="1" y="49"/>
                    <a:pt x="3" y="54"/>
                    <a:pt x="4" y="59"/>
                  </a:cubicBezTo>
                  <a:cubicBezTo>
                    <a:pt x="8" y="55"/>
                    <a:pt x="11" y="51"/>
                    <a:pt x="14" y="46"/>
                  </a:cubicBezTo>
                  <a:cubicBezTo>
                    <a:pt x="9" y="11"/>
                    <a:pt x="9" y="11"/>
                    <a:pt x="9" y="11"/>
                  </a:cubicBezTo>
                  <a:cubicBezTo>
                    <a:pt x="13" y="5"/>
                    <a:pt x="13" y="5"/>
                    <a:pt x="13" y="5"/>
                  </a:cubicBezTo>
                  <a:cubicBezTo>
                    <a:pt x="9" y="0"/>
                    <a:pt x="9" y="0"/>
                    <a:pt x="9" y="0"/>
                  </a:cubicBezTo>
                  <a:cubicBezTo>
                    <a:pt x="4" y="5"/>
                    <a:pt x="4" y="5"/>
                    <a:pt x="4" y="5"/>
                  </a:cubicBezTo>
                  <a:cubicBezTo>
                    <a:pt x="6" y="11"/>
                    <a:pt x="6" y="11"/>
                    <a:pt x="6" y="11"/>
                  </a:cubicBezTo>
                  <a:lnTo>
                    <a:pt x="0" y="43"/>
                  </a:lnTo>
                  <a:close/>
                </a:path>
              </a:pathLst>
            </a:custGeom>
            <a:solidFill>
              <a:srgbClr val="4440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 name="Freeform 3473">
              <a:extLst>
                <a:ext uri="{FF2B5EF4-FFF2-40B4-BE49-F238E27FC236}">
                  <a16:creationId xmlns:a16="http://schemas.microsoft.com/office/drawing/2014/main" id="{770FC790-234D-B55C-884F-2793F0727D17}"/>
                </a:ext>
              </a:extLst>
            </p:cNvPr>
            <p:cNvSpPr>
              <a:spLocks/>
            </p:cNvSpPr>
            <p:nvPr/>
          </p:nvSpPr>
          <p:spPr bwMode="auto">
            <a:xfrm>
              <a:off x="7517884" y="6609681"/>
              <a:ext cx="136823" cy="178841"/>
            </a:xfrm>
            <a:custGeom>
              <a:avLst/>
              <a:gdLst>
                <a:gd name="T0" fmla="*/ 6 w 7"/>
                <a:gd name="T1" fmla="*/ 9 h 9"/>
                <a:gd name="T2" fmla="*/ 6 w 7"/>
                <a:gd name="T3" fmla="*/ 8 h 9"/>
                <a:gd name="T4" fmla="*/ 6 w 7"/>
                <a:gd name="T5" fmla="*/ 8 h 9"/>
                <a:gd name="T6" fmla="*/ 0 w 7"/>
                <a:gd name="T7" fmla="*/ 0 h 9"/>
                <a:gd name="T8" fmla="*/ 0 w 7"/>
                <a:gd name="T9" fmla="*/ 0 h 9"/>
                <a:gd name="T10" fmla="*/ 0 w 7"/>
                <a:gd name="T11" fmla="*/ 0 h 9"/>
                <a:gd name="T12" fmla="*/ 6 w 7"/>
                <a:gd name="T13" fmla="*/ 8 h 9"/>
                <a:gd name="T14" fmla="*/ 6 w 7"/>
                <a:gd name="T15" fmla="*/ 9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9">
                  <a:moveTo>
                    <a:pt x="6" y="9"/>
                  </a:moveTo>
                  <a:cubicBezTo>
                    <a:pt x="6" y="8"/>
                    <a:pt x="6" y="8"/>
                    <a:pt x="6" y="8"/>
                  </a:cubicBezTo>
                  <a:cubicBezTo>
                    <a:pt x="7" y="8"/>
                    <a:pt x="7" y="8"/>
                    <a:pt x="6" y="8"/>
                  </a:cubicBezTo>
                  <a:cubicBezTo>
                    <a:pt x="0" y="0"/>
                    <a:pt x="0" y="0"/>
                    <a:pt x="0" y="0"/>
                  </a:cubicBezTo>
                  <a:cubicBezTo>
                    <a:pt x="0" y="0"/>
                    <a:pt x="0" y="0"/>
                    <a:pt x="0" y="0"/>
                  </a:cubicBezTo>
                  <a:cubicBezTo>
                    <a:pt x="0" y="0"/>
                    <a:pt x="0" y="0"/>
                    <a:pt x="0" y="0"/>
                  </a:cubicBezTo>
                  <a:cubicBezTo>
                    <a:pt x="6" y="8"/>
                    <a:pt x="6" y="8"/>
                    <a:pt x="6" y="8"/>
                  </a:cubicBezTo>
                  <a:lnTo>
                    <a:pt x="6" y="9"/>
                  </a:lnTo>
                  <a:close/>
                </a:path>
              </a:pathLst>
            </a:custGeom>
            <a:solidFill>
              <a:srgbClr val="2C75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81" name="Group 80">
              <a:extLst>
                <a:ext uri="{FF2B5EF4-FFF2-40B4-BE49-F238E27FC236}">
                  <a16:creationId xmlns:a16="http://schemas.microsoft.com/office/drawing/2014/main" id="{C09D15A6-A1A4-A350-ED8A-9F48E4227792}"/>
                </a:ext>
              </a:extLst>
            </p:cNvPr>
            <p:cNvGrpSpPr/>
            <p:nvPr/>
          </p:nvGrpSpPr>
          <p:grpSpPr>
            <a:xfrm flipH="1">
              <a:off x="5821086" y="5923691"/>
              <a:ext cx="2397750" cy="1949401"/>
              <a:chOff x="17290375" y="5460471"/>
              <a:chExt cx="2683191" cy="1919877"/>
            </a:xfrm>
          </p:grpSpPr>
          <p:sp>
            <p:nvSpPr>
              <p:cNvPr id="116" name="Freeform 4871">
                <a:extLst>
                  <a:ext uri="{FF2B5EF4-FFF2-40B4-BE49-F238E27FC236}">
                    <a16:creationId xmlns:a16="http://schemas.microsoft.com/office/drawing/2014/main" id="{52782244-7501-8761-8D2E-AF1111CFA6E4}"/>
                  </a:ext>
                </a:extLst>
              </p:cNvPr>
              <p:cNvSpPr>
                <a:spLocks/>
              </p:cNvSpPr>
              <p:nvPr/>
            </p:nvSpPr>
            <p:spPr bwMode="auto">
              <a:xfrm>
                <a:off x="17290375" y="5460471"/>
                <a:ext cx="832719" cy="1919877"/>
              </a:xfrm>
              <a:custGeom>
                <a:avLst/>
                <a:gdLst>
                  <a:gd name="T0" fmla="*/ 27 w 41"/>
                  <a:gd name="T1" fmla="*/ 0 h 96"/>
                  <a:gd name="T2" fmla="*/ 20 w 41"/>
                  <a:gd name="T3" fmla="*/ 9 h 96"/>
                  <a:gd name="T4" fmla="*/ 3 w 41"/>
                  <a:gd name="T5" fmla="*/ 73 h 96"/>
                  <a:gd name="T6" fmla="*/ 40 w 41"/>
                  <a:gd name="T7" fmla="*/ 75 h 96"/>
                  <a:gd name="T8" fmla="*/ 27 w 41"/>
                  <a:gd name="T9" fmla="*/ 0 h 96"/>
                </a:gdLst>
                <a:ahLst/>
                <a:cxnLst>
                  <a:cxn ang="0">
                    <a:pos x="T0" y="T1"/>
                  </a:cxn>
                  <a:cxn ang="0">
                    <a:pos x="T2" y="T3"/>
                  </a:cxn>
                  <a:cxn ang="0">
                    <a:pos x="T4" y="T5"/>
                  </a:cxn>
                  <a:cxn ang="0">
                    <a:pos x="T6" y="T7"/>
                  </a:cxn>
                  <a:cxn ang="0">
                    <a:pos x="T8" y="T9"/>
                  </a:cxn>
                </a:cxnLst>
                <a:rect l="0" t="0" r="r" b="b"/>
                <a:pathLst>
                  <a:path w="41" h="96">
                    <a:moveTo>
                      <a:pt x="27" y="0"/>
                    </a:moveTo>
                    <a:cubicBezTo>
                      <a:pt x="27" y="0"/>
                      <a:pt x="24" y="2"/>
                      <a:pt x="20" y="9"/>
                    </a:cubicBezTo>
                    <a:cubicBezTo>
                      <a:pt x="15" y="16"/>
                      <a:pt x="0" y="53"/>
                      <a:pt x="3" y="73"/>
                    </a:cubicBezTo>
                    <a:cubicBezTo>
                      <a:pt x="7" y="96"/>
                      <a:pt x="38" y="78"/>
                      <a:pt x="40" y="75"/>
                    </a:cubicBezTo>
                    <a:cubicBezTo>
                      <a:pt x="41" y="71"/>
                      <a:pt x="41" y="0"/>
                      <a:pt x="27" y="0"/>
                    </a:cubicBez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 name="Freeform 4889">
                <a:extLst>
                  <a:ext uri="{FF2B5EF4-FFF2-40B4-BE49-F238E27FC236}">
                    <a16:creationId xmlns:a16="http://schemas.microsoft.com/office/drawing/2014/main" id="{6771BDD7-259B-A32B-D2F8-B50BE1C5E526}"/>
                  </a:ext>
                </a:extLst>
              </p:cNvPr>
              <p:cNvSpPr>
                <a:spLocks/>
              </p:cNvSpPr>
              <p:nvPr/>
            </p:nvSpPr>
            <p:spPr bwMode="auto">
              <a:xfrm>
                <a:off x="17683588" y="6246923"/>
                <a:ext cx="647669" cy="439497"/>
              </a:xfrm>
              <a:custGeom>
                <a:avLst/>
                <a:gdLst>
                  <a:gd name="T0" fmla="*/ 32 w 33"/>
                  <a:gd name="T1" fmla="*/ 11 h 22"/>
                  <a:gd name="T2" fmla="*/ 18 w 33"/>
                  <a:gd name="T3" fmla="*/ 1 h 22"/>
                  <a:gd name="T4" fmla="*/ 2 w 33"/>
                  <a:gd name="T5" fmla="*/ 7 h 22"/>
                  <a:gd name="T6" fmla="*/ 15 w 33"/>
                  <a:gd name="T7" fmla="*/ 6 h 22"/>
                  <a:gd name="T8" fmla="*/ 2 w 33"/>
                  <a:gd name="T9" fmla="*/ 15 h 22"/>
                  <a:gd name="T10" fmla="*/ 23 w 33"/>
                  <a:gd name="T11" fmla="*/ 20 h 22"/>
                  <a:gd name="T12" fmla="*/ 32 w 33"/>
                  <a:gd name="T13" fmla="*/ 11 h 22"/>
                </a:gdLst>
                <a:ahLst/>
                <a:cxnLst>
                  <a:cxn ang="0">
                    <a:pos x="T0" y="T1"/>
                  </a:cxn>
                  <a:cxn ang="0">
                    <a:pos x="T2" y="T3"/>
                  </a:cxn>
                  <a:cxn ang="0">
                    <a:pos x="T4" y="T5"/>
                  </a:cxn>
                  <a:cxn ang="0">
                    <a:pos x="T6" y="T7"/>
                  </a:cxn>
                  <a:cxn ang="0">
                    <a:pos x="T8" y="T9"/>
                  </a:cxn>
                  <a:cxn ang="0">
                    <a:pos x="T10" y="T11"/>
                  </a:cxn>
                  <a:cxn ang="0">
                    <a:pos x="T12" y="T13"/>
                  </a:cxn>
                </a:cxnLst>
                <a:rect l="0" t="0" r="r" b="b"/>
                <a:pathLst>
                  <a:path w="33" h="22">
                    <a:moveTo>
                      <a:pt x="32" y="11"/>
                    </a:moveTo>
                    <a:cubicBezTo>
                      <a:pt x="32" y="11"/>
                      <a:pt x="24" y="2"/>
                      <a:pt x="18" y="1"/>
                    </a:cubicBezTo>
                    <a:cubicBezTo>
                      <a:pt x="11" y="0"/>
                      <a:pt x="4" y="4"/>
                      <a:pt x="2" y="7"/>
                    </a:cubicBezTo>
                    <a:cubicBezTo>
                      <a:pt x="0" y="10"/>
                      <a:pt x="9" y="4"/>
                      <a:pt x="15" y="6"/>
                    </a:cubicBezTo>
                    <a:cubicBezTo>
                      <a:pt x="10" y="8"/>
                      <a:pt x="5" y="10"/>
                      <a:pt x="2" y="15"/>
                    </a:cubicBezTo>
                    <a:cubicBezTo>
                      <a:pt x="3" y="18"/>
                      <a:pt x="15" y="22"/>
                      <a:pt x="23" y="20"/>
                    </a:cubicBezTo>
                    <a:cubicBezTo>
                      <a:pt x="31" y="19"/>
                      <a:pt x="33" y="16"/>
                      <a:pt x="32" y="11"/>
                    </a:cubicBezTo>
                    <a:close/>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8" name="Freeform 4890">
                <a:extLst>
                  <a:ext uri="{FF2B5EF4-FFF2-40B4-BE49-F238E27FC236}">
                    <a16:creationId xmlns:a16="http://schemas.microsoft.com/office/drawing/2014/main" id="{51216F52-361E-3A8C-5F2A-C7E0B077BCF9}"/>
                  </a:ext>
                </a:extLst>
              </p:cNvPr>
              <p:cNvSpPr>
                <a:spLocks/>
              </p:cNvSpPr>
              <p:nvPr/>
            </p:nvSpPr>
            <p:spPr bwMode="auto">
              <a:xfrm>
                <a:off x="18123085" y="5475348"/>
                <a:ext cx="1850481" cy="1688567"/>
              </a:xfrm>
              <a:custGeom>
                <a:avLst/>
                <a:gdLst>
                  <a:gd name="T0" fmla="*/ 86 w 92"/>
                  <a:gd name="T1" fmla="*/ 74 h 84"/>
                  <a:gd name="T2" fmla="*/ 38 w 92"/>
                  <a:gd name="T3" fmla="*/ 78 h 84"/>
                  <a:gd name="T4" fmla="*/ 0 w 92"/>
                  <a:gd name="T5" fmla="*/ 66 h 84"/>
                  <a:gd name="T6" fmla="*/ 9 w 92"/>
                  <a:gd name="T7" fmla="*/ 48 h 84"/>
                  <a:gd name="T8" fmla="*/ 54 w 92"/>
                  <a:gd name="T9" fmla="*/ 53 h 84"/>
                  <a:gd name="T10" fmla="*/ 61 w 92"/>
                  <a:gd name="T11" fmla="*/ 53 h 84"/>
                  <a:gd name="T12" fmla="*/ 73 w 92"/>
                  <a:gd name="T13" fmla="*/ 0 h 84"/>
                  <a:gd name="T14" fmla="*/ 87 w 92"/>
                  <a:gd name="T15" fmla="*/ 21 h 84"/>
                  <a:gd name="T16" fmla="*/ 86 w 92"/>
                  <a:gd name="T17" fmla="*/ 7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2" h="84">
                    <a:moveTo>
                      <a:pt x="86" y="74"/>
                    </a:moveTo>
                    <a:cubicBezTo>
                      <a:pt x="83" y="80"/>
                      <a:pt x="65" y="84"/>
                      <a:pt x="38" y="78"/>
                    </a:cubicBezTo>
                    <a:cubicBezTo>
                      <a:pt x="27" y="76"/>
                      <a:pt x="14" y="72"/>
                      <a:pt x="0" y="66"/>
                    </a:cubicBezTo>
                    <a:cubicBezTo>
                      <a:pt x="6" y="54"/>
                      <a:pt x="9" y="48"/>
                      <a:pt x="9" y="48"/>
                    </a:cubicBezTo>
                    <a:cubicBezTo>
                      <a:pt x="54" y="53"/>
                      <a:pt x="54" y="53"/>
                      <a:pt x="54" y="53"/>
                    </a:cubicBezTo>
                    <a:cubicBezTo>
                      <a:pt x="61" y="53"/>
                      <a:pt x="61" y="53"/>
                      <a:pt x="61" y="53"/>
                    </a:cubicBezTo>
                    <a:cubicBezTo>
                      <a:pt x="61" y="53"/>
                      <a:pt x="62" y="1"/>
                      <a:pt x="73" y="0"/>
                    </a:cubicBezTo>
                    <a:cubicBezTo>
                      <a:pt x="73" y="0"/>
                      <a:pt x="82" y="4"/>
                      <a:pt x="87" y="21"/>
                    </a:cubicBezTo>
                    <a:cubicBezTo>
                      <a:pt x="92" y="40"/>
                      <a:pt x="91" y="65"/>
                      <a:pt x="86" y="74"/>
                    </a:cubicBez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9" name="Freeform 4891">
                <a:extLst>
                  <a:ext uri="{FF2B5EF4-FFF2-40B4-BE49-F238E27FC236}">
                    <a16:creationId xmlns:a16="http://schemas.microsoft.com/office/drawing/2014/main" id="{18699EB4-7035-9575-EF9D-025510692B44}"/>
                  </a:ext>
                </a:extLst>
              </p:cNvPr>
              <p:cNvSpPr>
                <a:spLocks/>
              </p:cNvSpPr>
              <p:nvPr/>
            </p:nvSpPr>
            <p:spPr bwMode="auto">
              <a:xfrm>
                <a:off x="18123085" y="6408836"/>
                <a:ext cx="1156553" cy="601402"/>
              </a:xfrm>
              <a:custGeom>
                <a:avLst/>
                <a:gdLst>
                  <a:gd name="T0" fmla="*/ 58 w 58"/>
                  <a:gd name="T1" fmla="*/ 20 h 30"/>
                  <a:gd name="T2" fmla="*/ 38 w 58"/>
                  <a:gd name="T3" fmla="*/ 30 h 30"/>
                  <a:gd name="T4" fmla="*/ 0 w 58"/>
                  <a:gd name="T5" fmla="*/ 18 h 30"/>
                  <a:gd name="T6" fmla="*/ 9 w 58"/>
                  <a:gd name="T7" fmla="*/ 0 h 30"/>
                  <a:gd name="T8" fmla="*/ 54 w 58"/>
                  <a:gd name="T9" fmla="*/ 5 h 30"/>
                  <a:gd name="T10" fmla="*/ 58 w 58"/>
                  <a:gd name="T11" fmla="*/ 20 h 30"/>
                </a:gdLst>
                <a:ahLst/>
                <a:cxnLst>
                  <a:cxn ang="0">
                    <a:pos x="T0" y="T1"/>
                  </a:cxn>
                  <a:cxn ang="0">
                    <a:pos x="T2" y="T3"/>
                  </a:cxn>
                  <a:cxn ang="0">
                    <a:pos x="T4" y="T5"/>
                  </a:cxn>
                  <a:cxn ang="0">
                    <a:pos x="T6" y="T7"/>
                  </a:cxn>
                  <a:cxn ang="0">
                    <a:pos x="T8" y="T9"/>
                  </a:cxn>
                  <a:cxn ang="0">
                    <a:pos x="T10" y="T11"/>
                  </a:cxn>
                </a:cxnLst>
                <a:rect l="0" t="0" r="r" b="b"/>
                <a:pathLst>
                  <a:path w="58" h="30">
                    <a:moveTo>
                      <a:pt x="58" y="20"/>
                    </a:moveTo>
                    <a:cubicBezTo>
                      <a:pt x="55" y="23"/>
                      <a:pt x="45" y="28"/>
                      <a:pt x="38" y="30"/>
                    </a:cubicBezTo>
                    <a:cubicBezTo>
                      <a:pt x="27" y="28"/>
                      <a:pt x="14" y="24"/>
                      <a:pt x="0" y="18"/>
                    </a:cubicBezTo>
                    <a:cubicBezTo>
                      <a:pt x="6" y="6"/>
                      <a:pt x="9" y="0"/>
                      <a:pt x="9" y="0"/>
                    </a:cubicBezTo>
                    <a:cubicBezTo>
                      <a:pt x="54" y="5"/>
                      <a:pt x="54" y="5"/>
                      <a:pt x="54" y="5"/>
                    </a:cubicBezTo>
                    <a:cubicBezTo>
                      <a:pt x="56" y="10"/>
                      <a:pt x="57" y="16"/>
                      <a:pt x="58" y="20"/>
                    </a:cubicBezTo>
                    <a:close/>
                  </a:path>
                </a:pathLst>
              </a:custGeom>
              <a:solidFill>
                <a:schemeClr val="accent4">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0" name="Freeform 4892">
                <a:extLst>
                  <a:ext uri="{FF2B5EF4-FFF2-40B4-BE49-F238E27FC236}">
                    <a16:creationId xmlns:a16="http://schemas.microsoft.com/office/drawing/2014/main" id="{E6F35FA3-A9FB-94D8-E3AC-9A64A093D43C}"/>
                  </a:ext>
                </a:extLst>
              </p:cNvPr>
              <p:cNvSpPr>
                <a:spLocks/>
              </p:cNvSpPr>
              <p:nvPr/>
            </p:nvSpPr>
            <p:spPr bwMode="auto">
              <a:xfrm>
                <a:off x="18955804" y="6246923"/>
                <a:ext cx="601402" cy="393230"/>
              </a:xfrm>
              <a:custGeom>
                <a:avLst/>
                <a:gdLst>
                  <a:gd name="T0" fmla="*/ 0 w 30"/>
                  <a:gd name="T1" fmla="*/ 8 h 20"/>
                  <a:gd name="T2" fmla="*/ 18 w 30"/>
                  <a:gd name="T3" fmla="*/ 0 h 20"/>
                  <a:gd name="T4" fmla="*/ 28 w 30"/>
                  <a:gd name="T5" fmla="*/ 13 h 20"/>
                  <a:gd name="T6" fmla="*/ 4 w 30"/>
                  <a:gd name="T7" fmla="*/ 20 h 20"/>
                  <a:gd name="T8" fmla="*/ 0 w 30"/>
                  <a:gd name="T9" fmla="*/ 8 h 20"/>
                </a:gdLst>
                <a:ahLst/>
                <a:cxnLst>
                  <a:cxn ang="0">
                    <a:pos x="T0" y="T1"/>
                  </a:cxn>
                  <a:cxn ang="0">
                    <a:pos x="T2" y="T3"/>
                  </a:cxn>
                  <a:cxn ang="0">
                    <a:pos x="T4" y="T5"/>
                  </a:cxn>
                  <a:cxn ang="0">
                    <a:pos x="T6" y="T7"/>
                  </a:cxn>
                  <a:cxn ang="0">
                    <a:pos x="T8" y="T9"/>
                  </a:cxn>
                </a:cxnLst>
                <a:rect l="0" t="0" r="r" b="b"/>
                <a:pathLst>
                  <a:path w="30" h="20">
                    <a:moveTo>
                      <a:pt x="0" y="8"/>
                    </a:moveTo>
                    <a:cubicBezTo>
                      <a:pt x="0" y="8"/>
                      <a:pt x="12" y="0"/>
                      <a:pt x="18" y="0"/>
                    </a:cubicBezTo>
                    <a:cubicBezTo>
                      <a:pt x="27" y="2"/>
                      <a:pt x="30" y="10"/>
                      <a:pt x="28" y="13"/>
                    </a:cubicBezTo>
                    <a:cubicBezTo>
                      <a:pt x="28" y="15"/>
                      <a:pt x="4" y="20"/>
                      <a:pt x="4" y="20"/>
                    </a:cubicBezTo>
                    <a:lnTo>
                      <a:pt x="0" y="8"/>
                    </a:lnTo>
                    <a:close/>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1" name="Freeform 4893">
                <a:extLst>
                  <a:ext uri="{FF2B5EF4-FFF2-40B4-BE49-F238E27FC236}">
                    <a16:creationId xmlns:a16="http://schemas.microsoft.com/office/drawing/2014/main" id="{469451C9-6B8A-465A-D00C-3EC739C1CD3B}"/>
                  </a:ext>
                </a:extLst>
              </p:cNvPr>
              <p:cNvSpPr>
                <a:spLocks/>
              </p:cNvSpPr>
              <p:nvPr/>
            </p:nvSpPr>
            <p:spPr bwMode="auto">
              <a:xfrm>
                <a:off x="17406021" y="6246923"/>
                <a:ext cx="1757956" cy="925236"/>
              </a:xfrm>
              <a:custGeom>
                <a:avLst/>
                <a:gdLst>
                  <a:gd name="T0" fmla="*/ 12 w 88"/>
                  <a:gd name="T1" fmla="*/ 16 h 45"/>
                  <a:gd name="T2" fmla="*/ 1 w 88"/>
                  <a:gd name="T3" fmla="*/ 33 h 45"/>
                  <a:gd name="T4" fmla="*/ 20 w 88"/>
                  <a:gd name="T5" fmla="*/ 44 h 45"/>
                  <a:gd name="T6" fmla="*/ 88 w 88"/>
                  <a:gd name="T7" fmla="*/ 22 h 45"/>
                  <a:gd name="T8" fmla="*/ 79 w 88"/>
                  <a:gd name="T9" fmla="*/ 0 h 45"/>
                  <a:gd name="T10" fmla="*/ 12 w 88"/>
                  <a:gd name="T11" fmla="*/ 16 h 45"/>
                </a:gdLst>
                <a:ahLst/>
                <a:cxnLst>
                  <a:cxn ang="0">
                    <a:pos x="T0" y="T1"/>
                  </a:cxn>
                  <a:cxn ang="0">
                    <a:pos x="T2" y="T3"/>
                  </a:cxn>
                  <a:cxn ang="0">
                    <a:pos x="T4" y="T5"/>
                  </a:cxn>
                  <a:cxn ang="0">
                    <a:pos x="T6" y="T7"/>
                  </a:cxn>
                  <a:cxn ang="0">
                    <a:pos x="T8" y="T9"/>
                  </a:cxn>
                  <a:cxn ang="0">
                    <a:pos x="T10" y="T11"/>
                  </a:cxn>
                </a:cxnLst>
                <a:rect l="0" t="0" r="r" b="b"/>
                <a:pathLst>
                  <a:path w="88" h="45">
                    <a:moveTo>
                      <a:pt x="12" y="16"/>
                    </a:moveTo>
                    <a:cubicBezTo>
                      <a:pt x="4" y="20"/>
                      <a:pt x="0" y="24"/>
                      <a:pt x="1" y="33"/>
                    </a:cubicBezTo>
                    <a:cubicBezTo>
                      <a:pt x="1" y="41"/>
                      <a:pt x="11" y="45"/>
                      <a:pt x="20" y="44"/>
                    </a:cubicBezTo>
                    <a:cubicBezTo>
                      <a:pt x="29" y="43"/>
                      <a:pt x="88" y="22"/>
                      <a:pt x="88" y="22"/>
                    </a:cubicBezTo>
                    <a:cubicBezTo>
                      <a:pt x="79" y="0"/>
                      <a:pt x="79" y="0"/>
                      <a:pt x="79" y="0"/>
                    </a:cubicBezTo>
                    <a:cubicBezTo>
                      <a:pt x="79" y="0"/>
                      <a:pt x="25" y="10"/>
                      <a:pt x="12" y="16"/>
                    </a:cubicBez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82" name="Group 81">
              <a:extLst>
                <a:ext uri="{FF2B5EF4-FFF2-40B4-BE49-F238E27FC236}">
                  <a16:creationId xmlns:a16="http://schemas.microsoft.com/office/drawing/2014/main" id="{83E094E9-9AC0-2B84-2C04-49824D2C9F90}"/>
                </a:ext>
              </a:extLst>
            </p:cNvPr>
            <p:cNvGrpSpPr/>
            <p:nvPr/>
          </p:nvGrpSpPr>
          <p:grpSpPr>
            <a:xfrm>
              <a:off x="4867343" y="676605"/>
              <a:ext cx="4067487" cy="4800280"/>
              <a:chOff x="1803696" y="1810576"/>
              <a:chExt cx="2482763" cy="2930057"/>
            </a:xfrm>
          </p:grpSpPr>
          <p:grpSp>
            <p:nvGrpSpPr>
              <p:cNvPr id="83" name="Group 82">
                <a:extLst>
                  <a:ext uri="{FF2B5EF4-FFF2-40B4-BE49-F238E27FC236}">
                    <a16:creationId xmlns:a16="http://schemas.microsoft.com/office/drawing/2014/main" id="{ECFBDD34-0D14-3557-65B9-7BE3A5CCAC3E}"/>
                  </a:ext>
                </a:extLst>
              </p:cNvPr>
              <p:cNvGrpSpPr/>
              <p:nvPr/>
            </p:nvGrpSpPr>
            <p:grpSpPr>
              <a:xfrm>
                <a:off x="1803696" y="1810576"/>
                <a:ext cx="2482763" cy="2930057"/>
                <a:chOff x="142953" y="934202"/>
                <a:chExt cx="1561324" cy="1842612"/>
              </a:xfrm>
            </p:grpSpPr>
            <p:sp>
              <p:nvSpPr>
                <p:cNvPr id="85" name="Freeform 115">
                  <a:extLst>
                    <a:ext uri="{FF2B5EF4-FFF2-40B4-BE49-F238E27FC236}">
                      <a16:creationId xmlns:a16="http://schemas.microsoft.com/office/drawing/2014/main" id="{06435964-F38B-A520-7C62-448F4FAD69A6}"/>
                    </a:ext>
                  </a:extLst>
                </p:cNvPr>
                <p:cNvSpPr>
                  <a:spLocks/>
                </p:cNvSpPr>
                <p:nvPr/>
              </p:nvSpPr>
              <p:spPr bwMode="auto">
                <a:xfrm>
                  <a:off x="142953" y="1880972"/>
                  <a:ext cx="345543" cy="473521"/>
                </a:xfrm>
                <a:custGeom>
                  <a:avLst/>
                  <a:gdLst>
                    <a:gd name="T0" fmla="*/ 2 w 32"/>
                    <a:gd name="T1" fmla="*/ 19 h 44"/>
                    <a:gd name="T2" fmla="*/ 20 w 32"/>
                    <a:gd name="T3" fmla="*/ 40 h 44"/>
                    <a:gd name="T4" fmla="*/ 31 w 32"/>
                    <a:gd name="T5" fmla="*/ 20 h 44"/>
                    <a:gd name="T6" fmla="*/ 15 w 32"/>
                    <a:gd name="T7" fmla="*/ 2 h 44"/>
                    <a:gd name="T8" fmla="*/ 2 w 32"/>
                    <a:gd name="T9" fmla="*/ 19 h 44"/>
                  </a:gdLst>
                  <a:ahLst/>
                  <a:cxnLst>
                    <a:cxn ang="0">
                      <a:pos x="T0" y="T1"/>
                    </a:cxn>
                    <a:cxn ang="0">
                      <a:pos x="T2" y="T3"/>
                    </a:cxn>
                    <a:cxn ang="0">
                      <a:pos x="T4" y="T5"/>
                    </a:cxn>
                    <a:cxn ang="0">
                      <a:pos x="T6" y="T7"/>
                    </a:cxn>
                    <a:cxn ang="0">
                      <a:pos x="T8" y="T9"/>
                    </a:cxn>
                  </a:cxnLst>
                  <a:rect l="0" t="0" r="r" b="b"/>
                  <a:pathLst>
                    <a:path w="32" h="44">
                      <a:moveTo>
                        <a:pt x="2" y="19"/>
                      </a:moveTo>
                      <a:cubicBezTo>
                        <a:pt x="3" y="30"/>
                        <a:pt x="12" y="44"/>
                        <a:pt x="20" y="40"/>
                      </a:cubicBezTo>
                      <a:cubicBezTo>
                        <a:pt x="27" y="37"/>
                        <a:pt x="32" y="31"/>
                        <a:pt x="31" y="20"/>
                      </a:cubicBezTo>
                      <a:cubicBezTo>
                        <a:pt x="29" y="9"/>
                        <a:pt x="23" y="4"/>
                        <a:pt x="15" y="2"/>
                      </a:cubicBezTo>
                      <a:cubicBezTo>
                        <a:pt x="5" y="0"/>
                        <a:pt x="0" y="8"/>
                        <a:pt x="2" y="19"/>
                      </a:cubicBezTo>
                    </a:path>
                  </a:pathLst>
                </a:custGeom>
                <a:solidFill>
                  <a:srgbClr val="ED90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86" name="Freeform 116">
                  <a:extLst>
                    <a:ext uri="{FF2B5EF4-FFF2-40B4-BE49-F238E27FC236}">
                      <a16:creationId xmlns:a16="http://schemas.microsoft.com/office/drawing/2014/main" id="{320DDBF2-F398-8847-214A-307CDCB1AB3A}"/>
                    </a:ext>
                  </a:extLst>
                </p:cNvPr>
                <p:cNvSpPr>
                  <a:spLocks/>
                </p:cNvSpPr>
                <p:nvPr/>
              </p:nvSpPr>
              <p:spPr bwMode="auto">
                <a:xfrm>
                  <a:off x="194144" y="1880972"/>
                  <a:ext cx="140780" cy="102382"/>
                </a:xfrm>
                <a:custGeom>
                  <a:avLst/>
                  <a:gdLst>
                    <a:gd name="T0" fmla="*/ 0 w 14"/>
                    <a:gd name="T1" fmla="*/ 5 h 9"/>
                    <a:gd name="T2" fmla="*/ 14 w 14"/>
                    <a:gd name="T3" fmla="*/ 9 h 9"/>
                    <a:gd name="T4" fmla="*/ 13 w 14"/>
                    <a:gd name="T5" fmla="*/ 2 h 9"/>
                    <a:gd name="T6" fmla="*/ 7 w 14"/>
                    <a:gd name="T7" fmla="*/ 1 h 9"/>
                    <a:gd name="T8" fmla="*/ 0 w 14"/>
                    <a:gd name="T9" fmla="*/ 5 h 9"/>
                  </a:gdLst>
                  <a:ahLst/>
                  <a:cxnLst>
                    <a:cxn ang="0">
                      <a:pos x="T0" y="T1"/>
                    </a:cxn>
                    <a:cxn ang="0">
                      <a:pos x="T2" y="T3"/>
                    </a:cxn>
                    <a:cxn ang="0">
                      <a:pos x="T4" y="T5"/>
                    </a:cxn>
                    <a:cxn ang="0">
                      <a:pos x="T6" y="T7"/>
                    </a:cxn>
                    <a:cxn ang="0">
                      <a:pos x="T8" y="T9"/>
                    </a:cxn>
                  </a:cxnLst>
                  <a:rect l="0" t="0" r="r" b="b"/>
                  <a:pathLst>
                    <a:path w="14" h="9">
                      <a:moveTo>
                        <a:pt x="0" y="5"/>
                      </a:moveTo>
                      <a:cubicBezTo>
                        <a:pt x="2" y="2"/>
                        <a:pt x="12" y="1"/>
                        <a:pt x="14" y="9"/>
                      </a:cubicBezTo>
                      <a:cubicBezTo>
                        <a:pt x="13" y="2"/>
                        <a:pt x="13" y="2"/>
                        <a:pt x="13" y="2"/>
                      </a:cubicBezTo>
                      <a:cubicBezTo>
                        <a:pt x="13" y="2"/>
                        <a:pt x="10" y="0"/>
                        <a:pt x="7" y="1"/>
                      </a:cubicBezTo>
                      <a:cubicBezTo>
                        <a:pt x="2" y="2"/>
                        <a:pt x="0" y="5"/>
                        <a:pt x="0" y="5"/>
                      </a:cubicBezTo>
                      <a:close/>
                    </a:path>
                  </a:pathLst>
                </a:custGeom>
                <a:solidFill>
                  <a:srgbClr val="FCBB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87" name="Freeform 117">
                  <a:extLst>
                    <a:ext uri="{FF2B5EF4-FFF2-40B4-BE49-F238E27FC236}">
                      <a16:creationId xmlns:a16="http://schemas.microsoft.com/office/drawing/2014/main" id="{B0ECB79A-FD18-AF73-BA14-C9BEDC94FBA2}"/>
                    </a:ext>
                  </a:extLst>
                </p:cNvPr>
                <p:cNvSpPr>
                  <a:spLocks/>
                </p:cNvSpPr>
                <p:nvPr/>
              </p:nvSpPr>
              <p:spPr bwMode="auto">
                <a:xfrm>
                  <a:off x="1358734" y="1880972"/>
                  <a:ext cx="345543" cy="473521"/>
                </a:xfrm>
                <a:custGeom>
                  <a:avLst/>
                  <a:gdLst>
                    <a:gd name="T0" fmla="*/ 30 w 32"/>
                    <a:gd name="T1" fmla="*/ 19 h 44"/>
                    <a:gd name="T2" fmla="*/ 12 w 32"/>
                    <a:gd name="T3" fmla="*/ 40 h 44"/>
                    <a:gd name="T4" fmla="*/ 2 w 32"/>
                    <a:gd name="T5" fmla="*/ 20 h 44"/>
                    <a:gd name="T6" fmla="*/ 18 w 32"/>
                    <a:gd name="T7" fmla="*/ 2 h 44"/>
                    <a:gd name="T8" fmla="*/ 30 w 32"/>
                    <a:gd name="T9" fmla="*/ 19 h 44"/>
                  </a:gdLst>
                  <a:ahLst/>
                  <a:cxnLst>
                    <a:cxn ang="0">
                      <a:pos x="T0" y="T1"/>
                    </a:cxn>
                    <a:cxn ang="0">
                      <a:pos x="T2" y="T3"/>
                    </a:cxn>
                    <a:cxn ang="0">
                      <a:pos x="T4" y="T5"/>
                    </a:cxn>
                    <a:cxn ang="0">
                      <a:pos x="T6" y="T7"/>
                    </a:cxn>
                    <a:cxn ang="0">
                      <a:pos x="T8" y="T9"/>
                    </a:cxn>
                  </a:cxnLst>
                  <a:rect l="0" t="0" r="r" b="b"/>
                  <a:pathLst>
                    <a:path w="32" h="44">
                      <a:moveTo>
                        <a:pt x="30" y="19"/>
                      </a:moveTo>
                      <a:cubicBezTo>
                        <a:pt x="29" y="30"/>
                        <a:pt x="20" y="44"/>
                        <a:pt x="12" y="40"/>
                      </a:cubicBezTo>
                      <a:cubicBezTo>
                        <a:pt x="6" y="37"/>
                        <a:pt x="0" y="31"/>
                        <a:pt x="2" y="20"/>
                      </a:cubicBezTo>
                      <a:cubicBezTo>
                        <a:pt x="3" y="9"/>
                        <a:pt x="9" y="4"/>
                        <a:pt x="18" y="2"/>
                      </a:cubicBezTo>
                      <a:cubicBezTo>
                        <a:pt x="27" y="0"/>
                        <a:pt x="32" y="8"/>
                        <a:pt x="30" y="19"/>
                      </a:cubicBezTo>
                    </a:path>
                  </a:pathLst>
                </a:custGeom>
                <a:solidFill>
                  <a:srgbClr val="ED90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88" name="Freeform 118">
                  <a:extLst>
                    <a:ext uri="{FF2B5EF4-FFF2-40B4-BE49-F238E27FC236}">
                      <a16:creationId xmlns:a16="http://schemas.microsoft.com/office/drawing/2014/main" id="{324B5FB1-5A91-50C9-CCAB-3322E565FA4A}"/>
                    </a:ext>
                  </a:extLst>
                </p:cNvPr>
                <p:cNvSpPr>
                  <a:spLocks/>
                </p:cNvSpPr>
                <p:nvPr/>
              </p:nvSpPr>
              <p:spPr bwMode="auto">
                <a:xfrm>
                  <a:off x="1512307" y="1880972"/>
                  <a:ext cx="153573" cy="102382"/>
                </a:xfrm>
                <a:custGeom>
                  <a:avLst/>
                  <a:gdLst>
                    <a:gd name="T0" fmla="*/ 14 w 14"/>
                    <a:gd name="T1" fmla="*/ 5 h 9"/>
                    <a:gd name="T2" fmla="*/ 0 w 14"/>
                    <a:gd name="T3" fmla="*/ 9 h 9"/>
                    <a:gd name="T4" fmla="*/ 1 w 14"/>
                    <a:gd name="T5" fmla="*/ 2 h 9"/>
                    <a:gd name="T6" fmla="*/ 7 w 14"/>
                    <a:gd name="T7" fmla="*/ 1 h 9"/>
                    <a:gd name="T8" fmla="*/ 14 w 14"/>
                    <a:gd name="T9" fmla="*/ 5 h 9"/>
                  </a:gdLst>
                  <a:ahLst/>
                  <a:cxnLst>
                    <a:cxn ang="0">
                      <a:pos x="T0" y="T1"/>
                    </a:cxn>
                    <a:cxn ang="0">
                      <a:pos x="T2" y="T3"/>
                    </a:cxn>
                    <a:cxn ang="0">
                      <a:pos x="T4" y="T5"/>
                    </a:cxn>
                    <a:cxn ang="0">
                      <a:pos x="T6" y="T7"/>
                    </a:cxn>
                    <a:cxn ang="0">
                      <a:pos x="T8" y="T9"/>
                    </a:cxn>
                  </a:cxnLst>
                  <a:rect l="0" t="0" r="r" b="b"/>
                  <a:pathLst>
                    <a:path w="14" h="9">
                      <a:moveTo>
                        <a:pt x="14" y="5"/>
                      </a:moveTo>
                      <a:cubicBezTo>
                        <a:pt x="12" y="2"/>
                        <a:pt x="3" y="1"/>
                        <a:pt x="0" y="9"/>
                      </a:cubicBezTo>
                      <a:cubicBezTo>
                        <a:pt x="1" y="2"/>
                        <a:pt x="1" y="2"/>
                        <a:pt x="1" y="2"/>
                      </a:cubicBezTo>
                      <a:cubicBezTo>
                        <a:pt x="1" y="2"/>
                        <a:pt x="4" y="0"/>
                        <a:pt x="7" y="1"/>
                      </a:cubicBezTo>
                      <a:cubicBezTo>
                        <a:pt x="12" y="2"/>
                        <a:pt x="14" y="5"/>
                        <a:pt x="14" y="5"/>
                      </a:cubicBezTo>
                      <a:close/>
                    </a:path>
                  </a:pathLst>
                </a:custGeom>
                <a:solidFill>
                  <a:srgbClr val="FCBB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89" name="Freeform 119">
                  <a:extLst>
                    <a:ext uri="{FF2B5EF4-FFF2-40B4-BE49-F238E27FC236}">
                      <a16:creationId xmlns:a16="http://schemas.microsoft.com/office/drawing/2014/main" id="{204D791C-E380-93B5-8E46-DDD48CBA4CD8}"/>
                    </a:ext>
                  </a:extLst>
                </p:cNvPr>
                <p:cNvSpPr>
                  <a:spLocks/>
                </p:cNvSpPr>
                <p:nvPr/>
              </p:nvSpPr>
              <p:spPr bwMode="auto">
                <a:xfrm>
                  <a:off x="334915" y="1113108"/>
                  <a:ext cx="1190194" cy="1241385"/>
                </a:xfrm>
                <a:custGeom>
                  <a:avLst/>
                  <a:gdLst>
                    <a:gd name="T0" fmla="*/ 56 w 111"/>
                    <a:gd name="T1" fmla="*/ 0 h 115"/>
                    <a:gd name="T2" fmla="*/ 111 w 111"/>
                    <a:gd name="T3" fmla="*/ 60 h 115"/>
                    <a:gd name="T4" fmla="*/ 56 w 111"/>
                    <a:gd name="T5" fmla="*/ 115 h 115"/>
                    <a:gd name="T6" fmla="*/ 0 w 111"/>
                    <a:gd name="T7" fmla="*/ 60 h 115"/>
                    <a:gd name="T8" fmla="*/ 56 w 111"/>
                    <a:gd name="T9" fmla="*/ 0 h 115"/>
                  </a:gdLst>
                  <a:ahLst/>
                  <a:cxnLst>
                    <a:cxn ang="0">
                      <a:pos x="T0" y="T1"/>
                    </a:cxn>
                    <a:cxn ang="0">
                      <a:pos x="T2" y="T3"/>
                    </a:cxn>
                    <a:cxn ang="0">
                      <a:pos x="T4" y="T5"/>
                    </a:cxn>
                    <a:cxn ang="0">
                      <a:pos x="T6" y="T7"/>
                    </a:cxn>
                    <a:cxn ang="0">
                      <a:pos x="T8" y="T9"/>
                    </a:cxn>
                  </a:cxnLst>
                  <a:rect l="0" t="0" r="r" b="b"/>
                  <a:pathLst>
                    <a:path w="111" h="115">
                      <a:moveTo>
                        <a:pt x="56" y="0"/>
                      </a:moveTo>
                      <a:cubicBezTo>
                        <a:pt x="86" y="0"/>
                        <a:pt x="111" y="19"/>
                        <a:pt x="111" y="60"/>
                      </a:cubicBezTo>
                      <a:cubicBezTo>
                        <a:pt x="111" y="90"/>
                        <a:pt x="86" y="115"/>
                        <a:pt x="56" y="115"/>
                      </a:cubicBezTo>
                      <a:cubicBezTo>
                        <a:pt x="25" y="115"/>
                        <a:pt x="0" y="90"/>
                        <a:pt x="0" y="60"/>
                      </a:cubicBezTo>
                      <a:cubicBezTo>
                        <a:pt x="0" y="20"/>
                        <a:pt x="25" y="0"/>
                        <a:pt x="56" y="0"/>
                      </a:cubicBezTo>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90" name="Freeform 120">
                  <a:extLst>
                    <a:ext uri="{FF2B5EF4-FFF2-40B4-BE49-F238E27FC236}">
                      <a16:creationId xmlns:a16="http://schemas.microsoft.com/office/drawing/2014/main" id="{1BFEAFCA-1842-325E-23AE-9824ADD15B3D}"/>
                    </a:ext>
                  </a:extLst>
                </p:cNvPr>
                <p:cNvSpPr>
                  <a:spLocks/>
                </p:cNvSpPr>
                <p:nvPr/>
              </p:nvSpPr>
              <p:spPr bwMode="auto">
                <a:xfrm>
                  <a:off x="360511" y="1484238"/>
                  <a:ext cx="1151797" cy="1292576"/>
                </a:xfrm>
                <a:custGeom>
                  <a:avLst/>
                  <a:gdLst>
                    <a:gd name="T0" fmla="*/ 107 w 107"/>
                    <a:gd name="T1" fmla="*/ 53 h 120"/>
                    <a:gd name="T2" fmla="*/ 53 w 107"/>
                    <a:gd name="T3" fmla="*/ 120 h 120"/>
                    <a:gd name="T4" fmla="*/ 0 w 107"/>
                    <a:gd name="T5" fmla="*/ 53 h 120"/>
                    <a:gd name="T6" fmla="*/ 53 w 107"/>
                    <a:gd name="T7" fmla="*/ 0 h 120"/>
                    <a:gd name="T8" fmla="*/ 107 w 107"/>
                    <a:gd name="T9" fmla="*/ 53 h 120"/>
                  </a:gdLst>
                  <a:ahLst/>
                  <a:cxnLst>
                    <a:cxn ang="0">
                      <a:pos x="T0" y="T1"/>
                    </a:cxn>
                    <a:cxn ang="0">
                      <a:pos x="T2" y="T3"/>
                    </a:cxn>
                    <a:cxn ang="0">
                      <a:pos x="T4" y="T5"/>
                    </a:cxn>
                    <a:cxn ang="0">
                      <a:pos x="T6" y="T7"/>
                    </a:cxn>
                    <a:cxn ang="0">
                      <a:pos x="T8" y="T9"/>
                    </a:cxn>
                  </a:cxnLst>
                  <a:rect l="0" t="0" r="r" b="b"/>
                  <a:pathLst>
                    <a:path w="107" h="120">
                      <a:moveTo>
                        <a:pt x="107" y="53"/>
                      </a:moveTo>
                      <a:cubicBezTo>
                        <a:pt x="107" y="83"/>
                        <a:pt x="88" y="120"/>
                        <a:pt x="53" y="120"/>
                      </a:cubicBezTo>
                      <a:cubicBezTo>
                        <a:pt x="17" y="120"/>
                        <a:pt x="0" y="83"/>
                        <a:pt x="0" y="53"/>
                      </a:cubicBezTo>
                      <a:cubicBezTo>
                        <a:pt x="0" y="24"/>
                        <a:pt x="24" y="0"/>
                        <a:pt x="53" y="0"/>
                      </a:cubicBezTo>
                      <a:cubicBezTo>
                        <a:pt x="83" y="0"/>
                        <a:pt x="107" y="24"/>
                        <a:pt x="107" y="53"/>
                      </a:cubicBezTo>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91" name="Freeform 123">
                  <a:extLst>
                    <a:ext uri="{FF2B5EF4-FFF2-40B4-BE49-F238E27FC236}">
                      <a16:creationId xmlns:a16="http://schemas.microsoft.com/office/drawing/2014/main" id="{9BFB6F78-F24B-326B-5459-E39D9F918891}"/>
                    </a:ext>
                  </a:extLst>
                </p:cNvPr>
                <p:cNvSpPr>
                  <a:spLocks/>
                </p:cNvSpPr>
                <p:nvPr/>
              </p:nvSpPr>
              <p:spPr bwMode="auto">
                <a:xfrm>
                  <a:off x="514083" y="1740193"/>
                  <a:ext cx="243161" cy="89588"/>
                </a:xfrm>
                <a:custGeom>
                  <a:avLst/>
                  <a:gdLst>
                    <a:gd name="T0" fmla="*/ 15 w 23"/>
                    <a:gd name="T1" fmla="*/ 0 h 8"/>
                    <a:gd name="T2" fmla="*/ 0 w 23"/>
                    <a:gd name="T3" fmla="*/ 7 h 8"/>
                    <a:gd name="T4" fmla="*/ 0 w 23"/>
                    <a:gd name="T5" fmla="*/ 8 h 8"/>
                    <a:gd name="T6" fmla="*/ 5 w 23"/>
                    <a:gd name="T7" fmla="*/ 8 h 8"/>
                    <a:gd name="T8" fmla="*/ 15 w 23"/>
                    <a:gd name="T9" fmla="*/ 4 h 8"/>
                    <a:gd name="T10" fmla="*/ 19 w 23"/>
                    <a:gd name="T11" fmla="*/ 5 h 8"/>
                    <a:gd name="T12" fmla="*/ 20 w 23"/>
                    <a:gd name="T13" fmla="*/ 5 h 8"/>
                    <a:gd name="T14" fmla="*/ 22 w 23"/>
                    <a:gd name="T15" fmla="*/ 5 h 8"/>
                    <a:gd name="T16" fmla="*/ 22 w 23"/>
                    <a:gd name="T17" fmla="*/ 4 h 8"/>
                    <a:gd name="T18" fmla="*/ 22 w 23"/>
                    <a:gd name="T19" fmla="*/ 2 h 8"/>
                    <a:gd name="T20" fmla="*/ 22 w 23"/>
                    <a:gd name="T21" fmla="*/ 2 h 8"/>
                    <a:gd name="T22" fmla="*/ 22 w 23"/>
                    <a:gd name="T23" fmla="*/ 2 h 8"/>
                    <a:gd name="T24" fmla="*/ 22 w 23"/>
                    <a:gd name="T25" fmla="*/ 1 h 8"/>
                    <a:gd name="T26" fmla="*/ 22 w 23"/>
                    <a:gd name="T27" fmla="*/ 1 h 8"/>
                    <a:gd name="T28" fmla="*/ 22 w 23"/>
                    <a:gd name="T29" fmla="*/ 1 h 8"/>
                    <a:gd name="T30" fmla="*/ 21 w 23"/>
                    <a:gd name="T31" fmla="*/ 1 h 8"/>
                    <a:gd name="T32" fmla="*/ 15 w 23"/>
                    <a:gd name="T33"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8">
                      <a:moveTo>
                        <a:pt x="15" y="0"/>
                      </a:moveTo>
                      <a:cubicBezTo>
                        <a:pt x="8" y="0"/>
                        <a:pt x="2" y="4"/>
                        <a:pt x="0" y="7"/>
                      </a:cubicBezTo>
                      <a:cubicBezTo>
                        <a:pt x="0" y="8"/>
                        <a:pt x="0" y="8"/>
                        <a:pt x="0" y="8"/>
                      </a:cubicBezTo>
                      <a:cubicBezTo>
                        <a:pt x="1" y="8"/>
                        <a:pt x="3" y="8"/>
                        <a:pt x="5" y="8"/>
                      </a:cubicBezTo>
                      <a:cubicBezTo>
                        <a:pt x="7" y="7"/>
                        <a:pt x="10" y="4"/>
                        <a:pt x="15" y="4"/>
                      </a:cubicBezTo>
                      <a:cubicBezTo>
                        <a:pt x="16" y="4"/>
                        <a:pt x="18" y="4"/>
                        <a:pt x="19" y="5"/>
                      </a:cubicBezTo>
                      <a:cubicBezTo>
                        <a:pt x="20" y="5"/>
                        <a:pt x="20" y="5"/>
                        <a:pt x="20" y="5"/>
                      </a:cubicBezTo>
                      <a:cubicBezTo>
                        <a:pt x="21" y="5"/>
                        <a:pt x="21" y="5"/>
                        <a:pt x="22" y="5"/>
                      </a:cubicBezTo>
                      <a:cubicBezTo>
                        <a:pt x="22" y="5"/>
                        <a:pt x="22" y="4"/>
                        <a:pt x="22" y="4"/>
                      </a:cubicBezTo>
                      <a:cubicBezTo>
                        <a:pt x="23" y="3"/>
                        <a:pt x="23" y="2"/>
                        <a:pt x="22" y="2"/>
                      </a:cubicBezTo>
                      <a:cubicBezTo>
                        <a:pt x="22" y="2"/>
                        <a:pt x="22" y="2"/>
                        <a:pt x="22" y="2"/>
                      </a:cubicBezTo>
                      <a:cubicBezTo>
                        <a:pt x="22" y="2"/>
                        <a:pt x="22" y="2"/>
                        <a:pt x="22" y="2"/>
                      </a:cubicBezTo>
                      <a:cubicBezTo>
                        <a:pt x="22" y="1"/>
                        <a:pt x="22" y="1"/>
                        <a:pt x="22" y="1"/>
                      </a:cubicBezTo>
                      <a:cubicBezTo>
                        <a:pt x="22" y="1"/>
                        <a:pt x="22" y="1"/>
                        <a:pt x="22" y="1"/>
                      </a:cubicBezTo>
                      <a:cubicBezTo>
                        <a:pt x="22" y="1"/>
                        <a:pt x="22" y="1"/>
                        <a:pt x="22" y="1"/>
                      </a:cubicBezTo>
                      <a:cubicBezTo>
                        <a:pt x="21" y="1"/>
                        <a:pt x="21" y="1"/>
                        <a:pt x="21" y="1"/>
                      </a:cubicBezTo>
                      <a:cubicBezTo>
                        <a:pt x="19" y="0"/>
                        <a:pt x="17" y="0"/>
                        <a:pt x="15" y="0"/>
                      </a:cubicBezTo>
                    </a:path>
                  </a:pathLst>
                </a:custGeom>
                <a:solidFill>
                  <a:srgbClr val="D5A8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92" name="Freeform 124">
                  <a:extLst>
                    <a:ext uri="{FF2B5EF4-FFF2-40B4-BE49-F238E27FC236}">
                      <a16:creationId xmlns:a16="http://schemas.microsoft.com/office/drawing/2014/main" id="{7E6E444B-76D8-9081-350F-A10CCC5ABF8D}"/>
                    </a:ext>
                  </a:extLst>
                </p:cNvPr>
                <p:cNvSpPr>
                  <a:spLocks/>
                </p:cNvSpPr>
                <p:nvPr/>
              </p:nvSpPr>
              <p:spPr bwMode="auto">
                <a:xfrm>
                  <a:off x="514083" y="1689002"/>
                  <a:ext cx="243161" cy="153573"/>
                </a:xfrm>
                <a:custGeom>
                  <a:avLst/>
                  <a:gdLst>
                    <a:gd name="T0" fmla="*/ 22 w 23"/>
                    <a:gd name="T1" fmla="*/ 8 h 14"/>
                    <a:gd name="T2" fmla="*/ 20 w 23"/>
                    <a:gd name="T3" fmla="*/ 8 h 14"/>
                    <a:gd name="T4" fmla="*/ 4 w 23"/>
                    <a:gd name="T5" fmla="*/ 13 h 14"/>
                    <a:gd name="T6" fmla="*/ 1 w 23"/>
                    <a:gd name="T7" fmla="*/ 13 h 14"/>
                    <a:gd name="T8" fmla="*/ 1 w 23"/>
                    <a:gd name="T9" fmla="*/ 10 h 14"/>
                    <a:gd name="T10" fmla="*/ 22 w 23"/>
                    <a:gd name="T11" fmla="*/ 4 h 14"/>
                    <a:gd name="T12" fmla="*/ 23 w 23"/>
                    <a:gd name="T13" fmla="*/ 7 h 14"/>
                    <a:gd name="T14" fmla="*/ 22 w 23"/>
                    <a:gd name="T15" fmla="*/ 8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14">
                      <a:moveTo>
                        <a:pt x="22" y="8"/>
                      </a:moveTo>
                      <a:cubicBezTo>
                        <a:pt x="22" y="8"/>
                        <a:pt x="21" y="8"/>
                        <a:pt x="20" y="8"/>
                      </a:cubicBezTo>
                      <a:cubicBezTo>
                        <a:pt x="11" y="5"/>
                        <a:pt x="5" y="13"/>
                        <a:pt x="4" y="13"/>
                      </a:cubicBezTo>
                      <a:cubicBezTo>
                        <a:pt x="4" y="14"/>
                        <a:pt x="2" y="14"/>
                        <a:pt x="1" y="13"/>
                      </a:cubicBezTo>
                      <a:cubicBezTo>
                        <a:pt x="0" y="13"/>
                        <a:pt x="0" y="11"/>
                        <a:pt x="1" y="10"/>
                      </a:cubicBezTo>
                      <a:cubicBezTo>
                        <a:pt x="4" y="6"/>
                        <a:pt x="12" y="0"/>
                        <a:pt x="22" y="4"/>
                      </a:cubicBezTo>
                      <a:cubicBezTo>
                        <a:pt x="23" y="4"/>
                        <a:pt x="23" y="6"/>
                        <a:pt x="23" y="7"/>
                      </a:cubicBezTo>
                      <a:cubicBezTo>
                        <a:pt x="23" y="7"/>
                        <a:pt x="23" y="8"/>
                        <a:pt x="22" y="8"/>
                      </a:cubicBezTo>
                      <a:close/>
                    </a:path>
                  </a:pathLst>
                </a:custGeom>
                <a:solidFill>
                  <a:srgbClr val="6F5B56"/>
                </a:solidFill>
                <a:ln>
                  <a:noFill/>
                </a:ln>
              </p:spPr>
              <p:txBody>
                <a:bodyPr vert="horz" wrap="square" lIns="45720" tIns="22860" rIns="45720" bIns="22860" numCol="1" anchor="t" anchorCtr="0" compatLnSpc="1">
                  <a:prstTxWarp prst="textNoShape">
                    <a:avLst/>
                  </a:prstTxWarp>
                </a:bodyPr>
                <a:lstStyle/>
                <a:p>
                  <a:endParaRPr lang="en-US" sz="900"/>
                </a:p>
              </p:txBody>
            </p:sp>
            <p:sp>
              <p:nvSpPr>
                <p:cNvPr id="93" name="Freeform 125">
                  <a:extLst>
                    <a:ext uri="{FF2B5EF4-FFF2-40B4-BE49-F238E27FC236}">
                      <a16:creationId xmlns:a16="http://schemas.microsoft.com/office/drawing/2014/main" id="{404FCA01-DED6-D2EB-56C6-2BAC93574B65}"/>
                    </a:ext>
                  </a:extLst>
                </p:cNvPr>
                <p:cNvSpPr>
                  <a:spLocks/>
                </p:cNvSpPr>
                <p:nvPr/>
              </p:nvSpPr>
              <p:spPr bwMode="auto">
                <a:xfrm>
                  <a:off x="514083" y="1689002"/>
                  <a:ext cx="243161" cy="140779"/>
                </a:xfrm>
                <a:custGeom>
                  <a:avLst/>
                  <a:gdLst>
                    <a:gd name="T0" fmla="*/ 1 w 23"/>
                    <a:gd name="T1" fmla="*/ 13 h 13"/>
                    <a:gd name="T2" fmla="*/ 2 w 23"/>
                    <a:gd name="T3" fmla="*/ 12 h 13"/>
                    <a:gd name="T4" fmla="*/ 23 w 23"/>
                    <a:gd name="T5" fmla="*/ 5 h 13"/>
                    <a:gd name="T6" fmla="*/ 23 w 23"/>
                    <a:gd name="T7" fmla="*/ 6 h 13"/>
                    <a:gd name="T8" fmla="*/ 22 w 23"/>
                    <a:gd name="T9" fmla="*/ 4 h 13"/>
                    <a:gd name="T10" fmla="*/ 1 w 23"/>
                    <a:gd name="T11" fmla="*/ 10 h 13"/>
                    <a:gd name="T12" fmla="*/ 1 w 23"/>
                    <a:gd name="T13" fmla="*/ 13 h 13"/>
                  </a:gdLst>
                  <a:ahLst/>
                  <a:cxnLst>
                    <a:cxn ang="0">
                      <a:pos x="T0" y="T1"/>
                    </a:cxn>
                    <a:cxn ang="0">
                      <a:pos x="T2" y="T3"/>
                    </a:cxn>
                    <a:cxn ang="0">
                      <a:pos x="T4" y="T5"/>
                    </a:cxn>
                    <a:cxn ang="0">
                      <a:pos x="T6" y="T7"/>
                    </a:cxn>
                    <a:cxn ang="0">
                      <a:pos x="T8" y="T9"/>
                    </a:cxn>
                    <a:cxn ang="0">
                      <a:pos x="T10" y="T11"/>
                    </a:cxn>
                    <a:cxn ang="0">
                      <a:pos x="T12" y="T13"/>
                    </a:cxn>
                  </a:cxnLst>
                  <a:rect l="0" t="0" r="r" b="b"/>
                  <a:pathLst>
                    <a:path w="23" h="13">
                      <a:moveTo>
                        <a:pt x="1" y="13"/>
                      </a:moveTo>
                      <a:cubicBezTo>
                        <a:pt x="1" y="13"/>
                        <a:pt x="1" y="12"/>
                        <a:pt x="2" y="12"/>
                      </a:cubicBezTo>
                      <a:cubicBezTo>
                        <a:pt x="4" y="8"/>
                        <a:pt x="13" y="1"/>
                        <a:pt x="23" y="5"/>
                      </a:cubicBezTo>
                      <a:cubicBezTo>
                        <a:pt x="23" y="5"/>
                        <a:pt x="23" y="5"/>
                        <a:pt x="23" y="6"/>
                      </a:cubicBezTo>
                      <a:cubicBezTo>
                        <a:pt x="23" y="5"/>
                        <a:pt x="22" y="4"/>
                        <a:pt x="22" y="4"/>
                      </a:cubicBezTo>
                      <a:cubicBezTo>
                        <a:pt x="12" y="0"/>
                        <a:pt x="4" y="6"/>
                        <a:pt x="1" y="10"/>
                      </a:cubicBezTo>
                      <a:cubicBezTo>
                        <a:pt x="0" y="11"/>
                        <a:pt x="0" y="13"/>
                        <a:pt x="1" y="13"/>
                      </a:cubicBezTo>
                      <a:close/>
                    </a:path>
                  </a:pathLst>
                </a:custGeom>
                <a:solidFill>
                  <a:srgbClr val="8E7771"/>
                </a:solidFill>
                <a:ln>
                  <a:noFill/>
                </a:ln>
              </p:spPr>
              <p:txBody>
                <a:bodyPr vert="horz" wrap="square" lIns="45720" tIns="22860" rIns="45720" bIns="22860" numCol="1" anchor="t" anchorCtr="0" compatLnSpc="1">
                  <a:prstTxWarp prst="textNoShape">
                    <a:avLst/>
                  </a:prstTxWarp>
                </a:bodyPr>
                <a:lstStyle/>
                <a:p>
                  <a:endParaRPr lang="en-US" sz="900"/>
                </a:p>
              </p:txBody>
            </p:sp>
            <p:sp>
              <p:nvSpPr>
                <p:cNvPr id="94" name="Freeform 126">
                  <a:extLst>
                    <a:ext uri="{FF2B5EF4-FFF2-40B4-BE49-F238E27FC236}">
                      <a16:creationId xmlns:a16="http://schemas.microsoft.com/office/drawing/2014/main" id="{C03075ED-220E-74AB-696F-A7A4D41E1670}"/>
                    </a:ext>
                  </a:extLst>
                </p:cNvPr>
                <p:cNvSpPr>
                  <a:spLocks/>
                </p:cNvSpPr>
                <p:nvPr/>
              </p:nvSpPr>
              <p:spPr bwMode="auto">
                <a:xfrm>
                  <a:off x="1064390" y="1740193"/>
                  <a:ext cx="243161" cy="127977"/>
                </a:xfrm>
                <a:custGeom>
                  <a:avLst/>
                  <a:gdLst>
                    <a:gd name="T0" fmla="*/ 8 w 23"/>
                    <a:gd name="T1" fmla="*/ 0 h 11"/>
                    <a:gd name="T2" fmla="*/ 1 w 23"/>
                    <a:gd name="T3" fmla="*/ 1 h 11"/>
                    <a:gd name="T4" fmla="*/ 1 w 23"/>
                    <a:gd name="T5" fmla="*/ 1 h 11"/>
                    <a:gd name="T6" fmla="*/ 1 w 23"/>
                    <a:gd name="T7" fmla="*/ 1 h 11"/>
                    <a:gd name="T8" fmla="*/ 1 w 23"/>
                    <a:gd name="T9" fmla="*/ 1 h 11"/>
                    <a:gd name="T10" fmla="*/ 1 w 23"/>
                    <a:gd name="T11" fmla="*/ 2 h 11"/>
                    <a:gd name="T12" fmla="*/ 0 w 23"/>
                    <a:gd name="T13" fmla="*/ 2 h 11"/>
                    <a:gd name="T14" fmla="*/ 0 w 23"/>
                    <a:gd name="T15" fmla="*/ 2 h 11"/>
                    <a:gd name="T16" fmla="*/ 0 w 23"/>
                    <a:gd name="T17" fmla="*/ 4 h 11"/>
                    <a:gd name="T18" fmla="*/ 1 w 23"/>
                    <a:gd name="T19" fmla="*/ 5 h 11"/>
                    <a:gd name="T20" fmla="*/ 2 w 23"/>
                    <a:gd name="T21" fmla="*/ 5 h 11"/>
                    <a:gd name="T22" fmla="*/ 3 w 23"/>
                    <a:gd name="T23" fmla="*/ 5 h 11"/>
                    <a:gd name="T24" fmla="*/ 8 w 23"/>
                    <a:gd name="T25" fmla="*/ 4 h 11"/>
                    <a:gd name="T26" fmla="*/ 19 w 23"/>
                    <a:gd name="T27" fmla="*/ 10 h 11"/>
                    <a:gd name="T28" fmla="*/ 20 w 23"/>
                    <a:gd name="T29" fmla="*/ 11 h 11"/>
                    <a:gd name="T30" fmla="*/ 21 w 23"/>
                    <a:gd name="T31" fmla="*/ 11 h 11"/>
                    <a:gd name="T32" fmla="*/ 22 w 23"/>
                    <a:gd name="T33" fmla="*/ 10 h 11"/>
                    <a:gd name="T34" fmla="*/ 22 w 23"/>
                    <a:gd name="T35" fmla="*/ 7 h 11"/>
                    <a:gd name="T36" fmla="*/ 8 w 23"/>
                    <a:gd name="T3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3" h="11">
                      <a:moveTo>
                        <a:pt x="8" y="0"/>
                      </a:moveTo>
                      <a:cubicBezTo>
                        <a:pt x="6" y="0"/>
                        <a:pt x="4" y="0"/>
                        <a:pt x="1" y="1"/>
                      </a:cubicBezTo>
                      <a:cubicBezTo>
                        <a:pt x="1" y="1"/>
                        <a:pt x="1" y="1"/>
                        <a:pt x="1" y="1"/>
                      </a:cubicBezTo>
                      <a:cubicBezTo>
                        <a:pt x="1" y="1"/>
                        <a:pt x="1" y="1"/>
                        <a:pt x="1" y="1"/>
                      </a:cubicBezTo>
                      <a:cubicBezTo>
                        <a:pt x="1" y="1"/>
                        <a:pt x="1" y="1"/>
                        <a:pt x="1" y="1"/>
                      </a:cubicBezTo>
                      <a:cubicBezTo>
                        <a:pt x="1" y="2"/>
                        <a:pt x="1" y="2"/>
                        <a:pt x="1" y="2"/>
                      </a:cubicBezTo>
                      <a:cubicBezTo>
                        <a:pt x="0" y="2"/>
                        <a:pt x="0" y="2"/>
                        <a:pt x="0" y="2"/>
                      </a:cubicBezTo>
                      <a:cubicBezTo>
                        <a:pt x="0" y="2"/>
                        <a:pt x="0" y="2"/>
                        <a:pt x="0" y="2"/>
                      </a:cubicBezTo>
                      <a:cubicBezTo>
                        <a:pt x="0" y="3"/>
                        <a:pt x="0" y="3"/>
                        <a:pt x="0" y="4"/>
                      </a:cubicBezTo>
                      <a:cubicBezTo>
                        <a:pt x="0" y="4"/>
                        <a:pt x="1" y="5"/>
                        <a:pt x="1" y="5"/>
                      </a:cubicBezTo>
                      <a:cubicBezTo>
                        <a:pt x="1" y="5"/>
                        <a:pt x="2" y="5"/>
                        <a:pt x="2" y="5"/>
                      </a:cubicBezTo>
                      <a:cubicBezTo>
                        <a:pt x="3" y="5"/>
                        <a:pt x="3" y="5"/>
                        <a:pt x="3" y="5"/>
                      </a:cubicBezTo>
                      <a:cubicBezTo>
                        <a:pt x="5" y="4"/>
                        <a:pt x="6" y="4"/>
                        <a:pt x="8" y="4"/>
                      </a:cubicBezTo>
                      <a:cubicBezTo>
                        <a:pt x="14" y="4"/>
                        <a:pt x="19" y="10"/>
                        <a:pt x="19" y="10"/>
                      </a:cubicBezTo>
                      <a:cubicBezTo>
                        <a:pt x="19" y="10"/>
                        <a:pt x="20" y="11"/>
                        <a:pt x="20" y="11"/>
                      </a:cubicBezTo>
                      <a:cubicBezTo>
                        <a:pt x="20" y="11"/>
                        <a:pt x="21" y="11"/>
                        <a:pt x="21" y="11"/>
                      </a:cubicBezTo>
                      <a:cubicBezTo>
                        <a:pt x="21" y="11"/>
                        <a:pt x="22" y="11"/>
                        <a:pt x="22" y="10"/>
                      </a:cubicBezTo>
                      <a:cubicBezTo>
                        <a:pt x="23" y="10"/>
                        <a:pt x="23" y="8"/>
                        <a:pt x="22" y="7"/>
                      </a:cubicBezTo>
                      <a:cubicBezTo>
                        <a:pt x="20" y="4"/>
                        <a:pt x="15" y="0"/>
                        <a:pt x="8" y="0"/>
                      </a:cubicBezTo>
                    </a:path>
                  </a:pathLst>
                </a:custGeom>
                <a:solidFill>
                  <a:srgbClr val="D5A8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95" name="Freeform 127">
                  <a:extLst>
                    <a:ext uri="{FF2B5EF4-FFF2-40B4-BE49-F238E27FC236}">
                      <a16:creationId xmlns:a16="http://schemas.microsoft.com/office/drawing/2014/main" id="{459CDA2B-C7DB-454A-DF53-3552D1D74946}"/>
                    </a:ext>
                  </a:extLst>
                </p:cNvPr>
                <p:cNvSpPr>
                  <a:spLocks/>
                </p:cNvSpPr>
                <p:nvPr/>
              </p:nvSpPr>
              <p:spPr bwMode="auto">
                <a:xfrm>
                  <a:off x="1051588" y="1689002"/>
                  <a:ext cx="255955" cy="153573"/>
                </a:xfrm>
                <a:custGeom>
                  <a:avLst/>
                  <a:gdLst>
                    <a:gd name="T0" fmla="*/ 1 w 24"/>
                    <a:gd name="T1" fmla="*/ 8 h 14"/>
                    <a:gd name="T2" fmla="*/ 4 w 24"/>
                    <a:gd name="T3" fmla="*/ 8 h 14"/>
                    <a:gd name="T4" fmla="*/ 19 w 24"/>
                    <a:gd name="T5" fmla="*/ 13 h 14"/>
                    <a:gd name="T6" fmla="*/ 22 w 24"/>
                    <a:gd name="T7" fmla="*/ 14 h 14"/>
                    <a:gd name="T8" fmla="*/ 23 w 24"/>
                    <a:gd name="T9" fmla="*/ 10 h 14"/>
                    <a:gd name="T10" fmla="*/ 2 w 24"/>
                    <a:gd name="T11" fmla="*/ 4 h 14"/>
                    <a:gd name="T12" fmla="*/ 1 w 24"/>
                    <a:gd name="T13" fmla="*/ 7 h 14"/>
                    <a:gd name="T14" fmla="*/ 1 w 24"/>
                    <a:gd name="T15" fmla="*/ 8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 h="14">
                      <a:moveTo>
                        <a:pt x="1" y="8"/>
                      </a:moveTo>
                      <a:cubicBezTo>
                        <a:pt x="2" y="8"/>
                        <a:pt x="3" y="9"/>
                        <a:pt x="4" y="8"/>
                      </a:cubicBezTo>
                      <a:cubicBezTo>
                        <a:pt x="13" y="5"/>
                        <a:pt x="19" y="13"/>
                        <a:pt x="19" y="13"/>
                      </a:cubicBezTo>
                      <a:cubicBezTo>
                        <a:pt x="20" y="14"/>
                        <a:pt x="21" y="14"/>
                        <a:pt x="22" y="14"/>
                      </a:cubicBezTo>
                      <a:cubicBezTo>
                        <a:pt x="23" y="13"/>
                        <a:pt x="24" y="11"/>
                        <a:pt x="23" y="10"/>
                      </a:cubicBezTo>
                      <a:cubicBezTo>
                        <a:pt x="20" y="7"/>
                        <a:pt x="12" y="0"/>
                        <a:pt x="2" y="4"/>
                      </a:cubicBezTo>
                      <a:cubicBezTo>
                        <a:pt x="1" y="5"/>
                        <a:pt x="0" y="6"/>
                        <a:pt x="1" y="7"/>
                      </a:cubicBezTo>
                      <a:cubicBezTo>
                        <a:pt x="1" y="7"/>
                        <a:pt x="1" y="8"/>
                        <a:pt x="1" y="8"/>
                      </a:cubicBezTo>
                      <a:close/>
                    </a:path>
                  </a:pathLst>
                </a:custGeom>
                <a:solidFill>
                  <a:srgbClr val="6F5B56"/>
                </a:solidFill>
                <a:ln>
                  <a:noFill/>
                </a:ln>
              </p:spPr>
              <p:txBody>
                <a:bodyPr vert="horz" wrap="square" lIns="45720" tIns="22860" rIns="45720" bIns="22860" numCol="1" anchor="t" anchorCtr="0" compatLnSpc="1">
                  <a:prstTxWarp prst="textNoShape">
                    <a:avLst/>
                  </a:prstTxWarp>
                </a:bodyPr>
                <a:lstStyle/>
                <a:p>
                  <a:endParaRPr lang="en-US" sz="900"/>
                </a:p>
              </p:txBody>
            </p:sp>
            <p:sp>
              <p:nvSpPr>
                <p:cNvPr id="96" name="Freeform 128">
                  <a:extLst>
                    <a:ext uri="{FF2B5EF4-FFF2-40B4-BE49-F238E27FC236}">
                      <a16:creationId xmlns:a16="http://schemas.microsoft.com/office/drawing/2014/main" id="{E420E837-1D89-C827-C56A-CEEC2D2AA20D}"/>
                    </a:ext>
                  </a:extLst>
                </p:cNvPr>
                <p:cNvSpPr>
                  <a:spLocks/>
                </p:cNvSpPr>
                <p:nvPr/>
              </p:nvSpPr>
              <p:spPr bwMode="auto">
                <a:xfrm>
                  <a:off x="1064390" y="1689002"/>
                  <a:ext cx="243161" cy="153573"/>
                </a:xfrm>
                <a:custGeom>
                  <a:avLst/>
                  <a:gdLst>
                    <a:gd name="T0" fmla="*/ 21 w 23"/>
                    <a:gd name="T1" fmla="*/ 14 h 14"/>
                    <a:gd name="T2" fmla="*/ 21 w 23"/>
                    <a:gd name="T3" fmla="*/ 12 h 14"/>
                    <a:gd name="T4" fmla="*/ 0 w 23"/>
                    <a:gd name="T5" fmla="*/ 5 h 14"/>
                    <a:gd name="T6" fmla="*/ 0 w 23"/>
                    <a:gd name="T7" fmla="*/ 6 h 14"/>
                    <a:gd name="T8" fmla="*/ 1 w 23"/>
                    <a:gd name="T9" fmla="*/ 4 h 14"/>
                    <a:gd name="T10" fmla="*/ 22 w 23"/>
                    <a:gd name="T11" fmla="*/ 10 h 14"/>
                    <a:gd name="T12" fmla="*/ 21 w 23"/>
                    <a:gd name="T13" fmla="*/ 14 h 14"/>
                  </a:gdLst>
                  <a:ahLst/>
                  <a:cxnLst>
                    <a:cxn ang="0">
                      <a:pos x="T0" y="T1"/>
                    </a:cxn>
                    <a:cxn ang="0">
                      <a:pos x="T2" y="T3"/>
                    </a:cxn>
                    <a:cxn ang="0">
                      <a:pos x="T4" y="T5"/>
                    </a:cxn>
                    <a:cxn ang="0">
                      <a:pos x="T6" y="T7"/>
                    </a:cxn>
                    <a:cxn ang="0">
                      <a:pos x="T8" y="T9"/>
                    </a:cxn>
                    <a:cxn ang="0">
                      <a:pos x="T10" y="T11"/>
                    </a:cxn>
                    <a:cxn ang="0">
                      <a:pos x="T12" y="T13"/>
                    </a:cxn>
                  </a:cxnLst>
                  <a:rect l="0" t="0" r="r" b="b"/>
                  <a:pathLst>
                    <a:path w="23" h="14">
                      <a:moveTo>
                        <a:pt x="21" y="14"/>
                      </a:moveTo>
                      <a:cubicBezTo>
                        <a:pt x="22" y="13"/>
                        <a:pt x="21" y="12"/>
                        <a:pt x="21" y="12"/>
                      </a:cubicBezTo>
                      <a:cubicBezTo>
                        <a:pt x="18" y="8"/>
                        <a:pt x="10" y="1"/>
                        <a:pt x="0" y="5"/>
                      </a:cubicBezTo>
                      <a:cubicBezTo>
                        <a:pt x="0" y="5"/>
                        <a:pt x="0" y="5"/>
                        <a:pt x="0" y="6"/>
                      </a:cubicBezTo>
                      <a:cubicBezTo>
                        <a:pt x="0" y="5"/>
                        <a:pt x="0" y="4"/>
                        <a:pt x="1" y="4"/>
                      </a:cubicBezTo>
                      <a:cubicBezTo>
                        <a:pt x="11" y="0"/>
                        <a:pt x="19" y="7"/>
                        <a:pt x="22" y="10"/>
                      </a:cubicBezTo>
                      <a:cubicBezTo>
                        <a:pt x="23" y="11"/>
                        <a:pt x="22" y="13"/>
                        <a:pt x="21" y="14"/>
                      </a:cubicBezTo>
                      <a:close/>
                    </a:path>
                  </a:pathLst>
                </a:custGeom>
                <a:solidFill>
                  <a:srgbClr val="8E7771"/>
                </a:solidFill>
                <a:ln>
                  <a:noFill/>
                </a:ln>
              </p:spPr>
              <p:txBody>
                <a:bodyPr vert="horz" wrap="square" lIns="45720" tIns="22860" rIns="45720" bIns="22860" numCol="1" anchor="t" anchorCtr="0" compatLnSpc="1">
                  <a:prstTxWarp prst="textNoShape">
                    <a:avLst/>
                  </a:prstTxWarp>
                </a:bodyPr>
                <a:lstStyle/>
                <a:p>
                  <a:endParaRPr lang="en-US" sz="900"/>
                </a:p>
              </p:txBody>
            </p:sp>
            <p:grpSp>
              <p:nvGrpSpPr>
                <p:cNvPr id="97" name="Group 96">
                  <a:extLst>
                    <a:ext uri="{FF2B5EF4-FFF2-40B4-BE49-F238E27FC236}">
                      <a16:creationId xmlns:a16="http://schemas.microsoft.com/office/drawing/2014/main" id="{E3C16F1B-7E2E-C8B6-E562-25E63F26A075}"/>
                    </a:ext>
                  </a:extLst>
                </p:cNvPr>
                <p:cNvGrpSpPr/>
                <p:nvPr/>
              </p:nvGrpSpPr>
              <p:grpSpPr>
                <a:xfrm>
                  <a:off x="656833" y="2374458"/>
                  <a:ext cx="535036" cy="227394"/>
                  <a:chOff x="4643802" y="5084415"/>
                  <a:chExt cx="511910" cy="217565"/>
                </a:xfrm>
              </p:grpSpPr>
              <p:sp>
                <p:nvSpPr>
                  <p:cNvPr id="114" name="Freeform 134">
                    <a:extLst>
                      <a:ext uri="{FF2B5EF4-FFF2-40B4-BE49-F238E27FC236}">
                        <a16:creationId xmlns:a16="http://schemas.microsoft.com/office/drawing/2014/main" id="{2983BB87-5091-07C5-31D8-27E4E7BD0B92}"/>
                      </a:ext>
                    </a:extLst>
                  </p:cNvPr>
                  <p:cNvSpPr>
                    <a:spLocks/>
                  </p:cNvSpPr>
                  <p:nvPr/>
                </p:nvSpPr>
                <p:spPr bwMode="auto">
                  <a:xfrm>
                    <a:off x="4643802" y="5084415"/>
                    <a:ext cx="511910" cy="127977"/>
                  </a:xfrm>
                  <a:custGeom>
                    <a:avLst/>
                    <a:gdLst>
                      <a:gd name="T0" fmla="*/ 6 w 47"/>
                      <a:gd name="T1" fmla="*/ 12 h 12"/>
                      <a:gd name="T2" fmla="*/ 0 w 47"/>
                      <a:gd name="T3" fmla="*/ 0 h 12"/>
                      <a:gd name="T4" fmla="*/ 24 w 47"/>
                      <a:gd name="T5" fmla="*/ 1 h 12"/>
                      <a:gd name="T6" fmla="*/ 47 w 47"/>
                      <a:gd name="T7" fmla="*/ 0 h 12"/>
                      <a:gd name="T8" fmla="*/ 41 w 47"/>
                      <a:gd name="T9" fmla="*/ 12 h 12"/>
                      <a:gd name="T10" fmla="*/ 24 w 47"/>
                      <a:gd name="T11" fmla="*/ 8 h 12"/>
                      <a:gd name="T12" fmla="*/ 6 w 47"/>
                      <a:gd name="T13" fmla="*/ 12 h 12"/>
                    </a:gdLst>
                    <a:ahLst/>
                    <a:cxnLst>
                      <a:cxn ang="0">
                        <a:pos x="T0" y="T1"/>
                      </a:cxn>
                      <a:cxn ang="0">
                        <a:pos x="T2" y="T3"/>
                      </a:cxn>
                      <a:cxn ang="0">
                        <a:pos x="T4" y="T5"/>
                      </a:cxn>
                      <a:cxn ang="0">
                        <a:pos x="T6" y="T7"/>
                      </a:cxn>
                      <a:cxn ang="0">
                        <a:pos x="T8" y="T9"/>
                      </a:cxn>
                      <a:cxn ang="0">
                        <a:pos x="T10" y="T11"/>
                      </a:cxn>
                      <a:cxn ang="0">
                        <a:pos x="T12" y="T13"/>
                      </a:cxn>
                    </a:cxnLst>
                    <a:rect l="0" t="0" r="r" b="b"/>
                    <a:pathLst>
                      <a:path w="47" h="12">
                        <a:moveTo>
                          <a:pt x="6" y="12"/>
                        </a:moveTo>
                        <a:cubicBezTo>
                          <a:pt x="3" y="9"/>
                          <a:pt x="1" y="4"/>
                          <a:pt x="0" y="0"/>
                        </a:cubicBezTo>
                        <a:cubicBezTo>
                          <a:pt x="7" y="1"/>
                          <a:pt x="15" y="1"/>
                          <a:pt x="24" y="1"/>
                        </a:cubicBezTo>
                        <a:cubicBezTo>
                          <a:pt x="32" y="1"/>
                          <a:pt x="40" y="1"/>
                          <a:pt x="47" y="0"/>
                        </a:cubicBezTo>
                        <a:cubicBezTo>
                          <a:pt x="46" y="4"/>
                          <a:pt x="44" y="9"/>
                          <a:pt x="41" y="12"/>
                        </a:cubicBezTo>
                        <a:cubicBezTo>
                          <a:pt x="37" y="9"/>
                          <a:pt x="31" y="8"/>
                          <a:pt x="24" y="8"/>
                        </a:cubicBezTo>
                        <a:cubicBezTo>
                          <a:pt x="16" y="8"/>
                          <a:pt x="10" y="9"/>
                          <a:pt x="6" y="12"/>
                        </a:cubicBezTo>
                        <a:close/>
                      </a:path>
                    </a:pathLst>
                  </a:custGeom>
                  <a:solidFill>
                    <a:srgbClr val="9A32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115" name="Freeform 135">
                    <a:extLst>
                      <a:ext uri="{FF2B5EF4-FFF2-40B4-BE49-F238E27FC236}">
                        <a16:creationId xmlns:a16="http://schemas.microsoft.com/office/drawing/2014/main" id="{F8501E32-A549-026C-1F09-5986A6936300}"/>
                      </a:ext>
                    </a:extLst>
                  </p:cNvPr>
                  <p:cNvSpPr>
                    <a:spLocks/>
                  </p:cNvSpPr>
                  <p:nvPr/>
                </p:nvSpPr>
                <p:spPr bwMode="auto">
                  <a:xfrm>
                    <a:off x="4720589" y="5174003"/>
                    <a:ext cx="371138" cy="127977"/>
                  </a:xfrm>
                  <a:custGeom>
                    <a:avLst/>
                    <a:gdLst>
                      <a:gd name="T0" fmla="*/ 18 w 35"/>
                      <a:gd name="T1" fmla="*/ 12 h 12"/>
                      <a:gd name="T2" fmla="*/ 0 w 35"/>
                      <a:gd name="T3" fmla="*/ 4 h 12"/>
                      <a:gd name="T4" fmla="*/ 18 w 35"/>
                      <a:gd name="T5" fmla="*/ 0 h 12"/>
                      <a:gd name="T6" fmla="*/ 35 w 35"/>
                      <a:gd name="T7" fmla="*/ 4 h 12"/>
                      <a:gd name="T8" fmla="*/ 18 w 35"/>
                      <a:gd name="T9" fmla="*/ 12 h 12"/>
                    </a:gdLst>
                    <a:ahLst/>
                    <a:cxnLst>
                      <a:cxn ang="0">
                        <a:pos x="T0" y="T1"/>
                      </a:cxn>
                      <a:cxn ang="0">
                        <a:pos x="T2" y="T3"/>
                      </a:cxn>
                      <a:cxn ang="0">
                        <a:pos x="T4" y="T5"/>
                      </a:cxn>
                      <a:cxn ang="0">
                        <a:pos x="T6" y="T7"/>
                      </a:cxn>
                      <a:cxn ang="0">
                        <a:pos x="T8" y="T9"/>
                      </a:cxn>
                    </a:cxnLst>
                    <a:rect l="0" t="0" r="r" b="b"/>
                    <a:pathLst>
                      <a:path w="35" h="12">
                        <a:moveTo>
                          <a:pt x="18" y="12"/>
                        </a:moveTo>
                        <a:cubicBezTo>
                          <a:pt x="11" y="12"/>
                          <a:pt x="4" y="9"/>
                          <a:pt x="0" y="4"/>
                        </a:cubicBezTo>
                        <a:cubicBezTo>
                          <a:pt x="4" y="1"/>
                          <a:pt x="10" y="0"/>
                          <a:pt x="18" y="0"/>
                        </a:cubicBezTo>
                        <a:cubicBezTo>
                          <a:pt x="25" y="0"/>
                          <a:pt x="31" y="1"/>
                          <a:pt x="35" y="4"/>
                        </a:cubicBezTo>
                        <a:cubicBezTo>
                          <a:pt x="31" y="9"/>
                          <a:pt x="25" y="12"/>
                          <a:pt x="18" y="12"/>
                        </a:cubicBezTo>
                        <a:close/>
                      </a:path>
                    </a:pathLst>
                  </a:custGeom>
                  <a:solidFill>
                    <a:srgbClr val="C455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grpSp>
            <p:sp>
              <p:nvSpPr>
                <p:cNvPr id="98" name="Freeform 159">
                  <a:extLst>
                    <a:ext uri="{FF2B5EF4-FFF2-40B4-BE49-F238E27FC236}">
                      <a16:creationId xmlns:a16="http://schemas.microsoft.com/office/drawing/2014/main" id="{86F56064-C4B6-5F81-8340-85B54BF74EA2}"/>
                    </a:ext>
                  </a:extLst>
                </p:cNvPr>
                <p:cNvSpPr>
                  <a:spLocks noEditPoints="1"/>
                </p:cNvSpPr>
                <p:nvPr/>
              </p:nvSpPr>
              <p:spPr bwMode="auto">
                <a:xfrm>
                  <a:off x="437297" y="1868170"/>
                  <a:ext cx="383932" cy="319948"/>
                </a:xfrm>
                <a:custGeom>
                  <a:avLst/>
                  <a:gdLst>
                    <a:gd name="T0" fmla="*/ 17 w 36"/>
                    <a:gd name="T1" fmla="*/ 30 h 30"/>
                    <a:gd name="T2" fmla="*/ 17 w 36"/>
                    <a:gd name="T3" fmla="*/ 30 h 30"/>
                    <a:gd name="T4" fmla="*/ 17 w 36"/>
                    <a:gd name="T5" fmla="*/ 30 h 30"/>
                    <a:gd name="T6" fmla="*/ 17 w 36"/>
                    <a:gd name="T7" fmla="*/ 30 h 30"/>
                    <a:gd name="T8" fmla="*/ 16 w 36"/>
                    <a:gd name="T9" fmla="*/ 30 h 30"/>
                    <a:gd name="T10" fmla="*/ 16 w 36"/>
                    <a:gd name="T11" fmla="*/ 30 h 30"/>
                    <a:gd name="T12" fmla="*/ 16 w 36"/>
                    <a:gd name="T13" fmla="*/ 30 h 30"/>
                    <a:gd name="T14" fmla="*/ 35 w 36"/>
                    <a:gd name="T15" fmla="*/ 15 h 30"/>
                    <a:gd name="T16" fmla="*/ 17 w 36"/>
                    <a:gd name="T17" fmla="*/ 30 h 30"/>
                    <a:gd name="T18" fmla="*/ 35 w 36"/>
                    <a:gd name="T19" fmla="*/ 15 h 30"/>
                    <a:gd name="T20" fmla="*/ 35 w 36"/>
                    <a:gd name="T21" fmla="*/ 14 h 30"/>
                    <a:gd name="T22" fmla="*/ 35 w 36"/>
                    <a:gd name="T23" fmla="*/ 15 h 30"/>
                    <a:gd name="T24" fmla="*/ 35 w 36"/>
                    <a:gd name="T25" fmla="*/ 14 h 30"/>
                    <a:gd name="T26" fmla="*/ 14 w 36"/>
                    <a:gd name="T27" fmla="*/ 0 h 30"/>
                    <a:gd name="T28" fmla="*/ 14 w 36"/>
                    <a:gd name="T29" fmla="*/ 0 h 30"/>
                    <a:gd name="T30" fmla="*/ 18 w 36"/>
                    <a:gd name="T31" fmla="*/ 1 h 30"/>
                    <a:gd name="T32" fmla="*/ 18 w 36"/>
                    <a:gd name="T33" fmla="*/ 1 h 30"/>
                    <a:gd name="T34" fmla="*/ 34 w 36"/>
                    <a:gd name="T35" fmla="*/ 6 h 30"/>
                    <a:gd name="T36" fmla="*/ 36 w 36"/>
                    <a:gd name="T37" fmla="*/ 11 h 30"/>
                    <a:gd name="T38" fmla="*/ 34 w 36"/>
                    <a:gd name="T39" fmla="*/ 6 h 30"/>
                    <a:gd name="T40" fmla="*/ 18 w 36"/>
                    <a:gd name="T41" fmla="*/ 1 h 30"/>
                    <a:gd name="T42" fmla="*/ 18 w 36"/>
                    <a:gd name="T43" fmla="*/ 1 h 30"/>
                    <a:gd name="T44" fmla="*/ 14 w 36"/>
                    <a:gd name="T45" fmla="*/ 0 h 30"/>
                    <a:gd name="T46" fmla="*/ 14 w 36"/>
                    <a:gd name="T47" fmla="*/ 0 h 30"/>
                    <a:gd name="T48" fmla="*/ 13 w 36"/>
                    <a:gd name="T49" fmla="*/ 0 h 30"/>
                    <a:gd name="T50" fmla="*/ 7 w 36"/>
                    <a:gd name="T51" fmla="*/ 1 h 30"/>
                    <a:gd name="T52" fmla="*/ 1 w 36"/>
                    <a:gd name="T53" fmla="*/ 7 h 30"/>
                    <a:gd name="T54" fmla="*/ 0 w 36"/>
                    <a:gd name="T55" fmla="*/ 13 h 30"/>
                    <a:gd name="T56" fmla="*/ 1 w 36"/>
                    <a:gd name="T57" fmla="*/ 7 h 30"/>
                    <a:gd name="T58" fmla="*/ 7 w 36"/>
                    <a:gd name="T59" fmla="*/ 1 h 30"/>
                    <a:gd name="T60" fmla="*/ 13 w 36"/>
                    <a:gd name="T61" fmla="*/ 0 h 30"/>
                    <a:gd name="T62" fmla="*/ 13 w 36"/>
                    <a:gd name="T63" fmla="*/ 0 h 30"/>
                    <a:gd name="T64" fmla="*/ 13 w 36"/>
                    <a:gd name="T65" fmla="*/ 0 h 30"/>
                    <a:gd name="T66" fmla="*/ 13 w 36"/>
                    <a:gd name="T67" fmla="*/ 0 h 30"/>
                    <a:gd name="T68" fmla="*/ 13 w 36"/>
                    <a:gd name="T69"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6" h="30">
                      <a:moveTo>
                        <a:pt x="17" y="30"/>
                      </a:moveTo>
                      <a:cubicBezTo>
                        <a:pt x="17" y="30"/>
                        <a:pt x="17" y="30"/>
                        <a:pt x="17" y="30"/>
                      </a:cubicBezTo>
                      <a:cubicBezTo>
                        <a:pt x="17" y="30"/>
                        <a:pt x="17" y="30"/>
                        <a:pt x="17" y="30"/>
                      </a:cubicBezTo>
                      <a:cubicBezTo>
                        <a:pt x="17" y="30"/>
                        <a:pt x="17" y="30"/>
                        <a:pt x="17" y="30"/>
                      </a:cubicBezTo>
                      <a:moveTo>
                        <a:pt x="16" y="30"/>
                      </a:moveTo>
                      <a:cubicBezTo>
                        <a:pt x="16" y="30"/>
                        <a:pt x="16" y="30"/>
                        <a:pt x="16" y="30"/>
                      </a:cubicBezTo>
                      <a:cubicBezTo>
                        <a:pt x="16" y="30"/>
                        <a:pt x="16" y="30"/>
                        <a:pt x="16" y="30"/>
                      </a:cubicBezTo>
                      <a:moveTo>
                        <a:pt x="35" y="15"/>
                      </a:moveTo>
                      <a:cubicBezTo>
                        <a:pt x="32" y="24"/>
                        <a:pt x="29" y="30"/>
                        <a:pt x="17" y="30"/>
                      </a:cubicBezTo>
                      <a:cubicBezTo>
                        <a:pt x="29" y="30"/>
                        <a:pt x="32" y="24"/>
                        <a:pt x="35" y="15"/>
                      </a:cubicBezTo>
                      <a:moveTo>
                        <a:pt x="35" y="14"/>
                      </a:moveTo>
                      <a:cubicBezTo>
                        <a:pt x="35" y="14"/>
                        <a:pt x="35" y="14"/>
                        <a:pt x="35" y="15"/>
                      </a:cubicBezTo>
                      <a:cubicBezTo>
                        <a:pt x="35" y="14"/>
                        <a:pt x="35" y="14"/>
                        <a:pt x="35" y="14"/>
                      </a:cubicBezTo>
                      <a:moveTo>
                        <a:pt x="14" y="0"/>
                      </a:moveTo>
                      <a:cubicBezTo>
                        <a:pt x="14" y="0"/>
                        <a:pt x="14" y="0"/>
                        <a:pt x="14" y="0"/>
                      </a:cubicBezTo>
                      <a:cubicBezTo>
                        <a:pt x="15" y="1"/>
                        <a:pt x="17" y="1"/>
                        <a:pt x="18" y="1"/>
                      </a:cubicBezTo>
                      <a:cubicBezTo>
                        <a:pt x="18" y="1"/>
                        <a:pt x="18" y="1"/>
                        <a:pt x="18" y="1"/>
                      </a:cubicBezTo>
                      <a:cubicBezTo>
                        <a:pt x="24" y="1"/>
                        <a:pt x="31" y="2"/>
                        <a:pt x="34" y="6"/>
                      </a:cubicBezTo>
                      <a:cubicBezTo>
                        <a:pt x="35" y="8"/>
                        <a:pt x="36" y="9"/>
                        <a:pt x="36" y="11"/>
                      </a:cubicBezTo>
                      <a:cubicBezTo>
                        <a:pt x="36" y="9"/>
                        <a:pt x="35" y="8"/>
                        <a:pt x="34" y="6"/>
                      </a:cubicBezTo>
                      <a:cubicBezTo>
                        <a:pt x="31" y="2"/>
                        <a:pt x="24" y="1"/>
                        <a:pt x="18" y="1"/>
                      </a:cubicBezTo>
                      <a:cubicBezTo>
                        <a:pt x="18" y="1"/>
                        <a:pt x="18" y="1"/>
                        <a:pt x="18" y="1"/>
                      </a:cubicBezTo>
                      <a:cubicBezTo>
                        <a:pt x="17" y="1"/>
                        <a:pt x="15" y="1"/>
                        <a:pt x="14" y="0"/>
                      </a:cubicBezTo>
                      <a:cubicBezTo>
                        <a:pt x="14" y="0"/>
                        <a:pt x="14" y="0"/>
                        <a:pt x="14" y="0"/>
                      </a:cubicBezTo>
                      <a:moveTo>
                        <a:pt x="13" y="0"/>
                      </a:moveTo>
                      <a:cubicBezTo>
                        <a:pt x="10" y="0"/>
                        <a:pt x="8" y="1"/>
                        <a:pt x="7" y="1"/>
                      </a:cubicBezTo>
                      <a:cubicBezTo>
                        <a:pt x="3" y="2"/>
                        <a:pt x="2" y="5"/>
                        <a:pt x="1" y="7"/>
                      </a:cubicBezTo>
                      <a:cubicBezTo>
                        <a:pt x="1" y="9"/>
                        <a:pt x="0" y="11"/>
                        <a:pt x="0" y="13"/>
                      </a:cubicBezTo>
                      <a:cubicBezTo>
                        <a:pt x="0" y="11"/>
                        <a:pt x="1" y="9"/>
                        <a:pt x="1" y="7"/>
                      </a:cubicBezTo>
                      <a:cubicBezTo>
                        <a:pt x="2" y="5"/>
                        <a:pt x="3" y="2"/>
                        <a:pt x="7" y="1"/>
                      </a:cubicBezTo>
                      <a:cubicBezTo>
                        <a:pt x="8" y="1"/>
                        <a:pt x="10" y="0"/>
                        <a:pt x="13" y="0"/>
                      </a:cubicBezTo>
                      <a:moveTo>
                        <a:pt x="13" y="0"/>
                      </a:moveTo>
                      <a:cubicBezTo>
                        <a:pt x="13" y="0"/>
                        <a:pt x="13" y="0"/>
                        <a:pt x="13" y="0"/>
                      </a:cubicBezTo>
                      <a:cubicBezTo>
                        <a:pt x="13" y="0"/>
                        <a:pt x="13" y="0"/>
                        <a:pt x="13" y="0"/>
                      </a:cubicBezTo>
                      <a:cubicBezTo>
                        <a:pt x="13" y="0"/>
                        <a:pt x="13" y="0"/>
                        <a:pt x="13" y="0"/>
                      </a:cubicBezTo>
                    </a:path>
                  </a:pathLst>
                </a:custGeom>
                <a:solidFill>
                  <a:srgbClr val="4B4A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99" name="Freeform 31687">
                  <a:extLst>
                    <a:ext uri="{FF2B5EF4-FFF2-40B4-BE49-F238E27FC236}">
                      <a16:creationId xmlns:a16="http://schemas.microsoft.com/office/drawing/2014/main" id="{ABF95732-2DAD-FC88-8263-F1F080BB014F}"/>
                    </a:ext>
                  </a:extLst>
                </p:cNvPr>
                <p:cNvSpPr>
                  <a:spLocks/>
                </p:cNvSpPr>
                <p:nvPr/>
              </p:nvSpPr>
              <p:spPr bwMode="auto">
                <a:xfrm>
                  <a:off x="512390" y="2216472"/>
                  <a:ext cx="168068" cy="75131"/>
                </a:xfrm>
                <a:custGeom>
                  <a:avLst/>
                  <a:gdLst>
                    <a:gd name="T0" fmla="*/ 11 w 11"/>
                    <a:gd name="T1" fmla="*/ 3 h 7"/>
                    <a:gd name="T2" fmla="*/ 6 w 11"/>
                    <a:gd name="T3" fmla="*/ 7 h 7"/>
                    <a:gd name="T4" fmla="*/ 0 w 11"/>
                    <a:gd name="T5" fmla="*/ 4 h 7"/>
                    <a:gd name="T6" fmla="*/ 5 w 11"/>
                    <a:gd name="T7" fmla="*/ 0 h 7"/>
                    <a:gd name="T8" fmla="*/ 11 w 11"/>
                    <a:gd name="T9" fmla="*/ 3 h 7"/>
                  </a:gdLst>
                  <a:ahLst/>
                  <a:cxnLst>
                    <a:cxn ang="0">
                      <a:pos x="T0" y="T1"/>
                    </a:cxn>
                    <a:cxn ang="0">
                      <a:pos x="T2" y="T3"/>
                    </a:cxn>
                    <a:cxn ang="0">
                      <a:pos x="T4" y="T5"/>
                    </a:cxn>
                    <a:cxn ang="0">
                      <a:pos x="T6" y="T7"/>
                    </a:cxn>
                    <a:cxn ang="0">
                      <a:pos x="T8" y="T9"/>
                    </a:cxn>
                  </a:cxnLst>
                  <a:rect l="0" t="0" r="r" b="b"/>
                  <a:pathLst>
                    <a:path w="11" h="7">
                      <a:moveTo>
                        <a:pt x="11" y="3"/>
                      </a:moveTo>
                      <a:cubicBezTo>
                        <a:pt x="11" y="5"/>
                        <a:pt x="8" y="6"/>
                        <a:pt x="6" y="7"/>
                      </a:cubicBezTo>
                      <a:cubicBezTo>
                        <a:pt x="3" y="7"/>
                        <a:pt x="0" y="6"/>
                        <a:pt x="0" y="4"/>
                      </a:cubicBezTo>
                      <a:cubicBezTo>
                        <a:pt x="0" y="2"/>
                        <a:pt x="2" y="0"/>
                        <a:pt x="5" y="0"/>
                      </a:cubicBezTo>
                      <a:cubicBezTo>
                        <a:pt x="8" y="0"/>
                        <a:pt x="11" y="1"/>
                        <a:pt x="11" y="3"/>
                      </a:cubicBezTo>
                      <a:close/>
                    </a:path>
                  </a:pathLst>
                </a:custGeom>
                <a:solidFill>
                  <a:srgbClr val="FF9D78"/>
                </a:solidFill>
                <a:ln>
                  <a:noFill/>
                </a:ln>
              </p:spPr>
              <p:txBody>
                <a:bodyPr vert="horz" wrap="square" lIns="45720" tIns="22860" rIns="45720" bIns="22860" numCol="1" anchor="t" anchorCtr="0" compatLnSpc="1">
                  <a:prstTxWarp prst="textNoShape">
                    <a:avLst/>
                  </a:prstTxWarp>
                </a:bodyPr>
                <a:lstStyle/>
                <a:p>
                  <a:endParaRPr lang="en-US" sz="900"/>
                </a:p>
              </p:txBody>
            </p:sp>
            <p:grpSp>
              <p:nvGrpSpPr>
                <p:cNvPr id="100" name="Group 99">
                  <a:extLst>
                    <a:ext uri="{FF2B5EF4-FFF2-40B4-BE49-F238E27FC236}">
                      <a16:creationId xmlns:a16="http://schemas.microsoft.com/office/drawing/2014/main" id="{16C85EAE-617F-1EE0-2292-2596AB993794}"/>
                    </a:ext>
                  </a:extLst>
                </p:cNvPr>
                <p:cNvGrpSpPr/>
                <p:nvPr/>
              </p:nvGrpSpPr>
              <p:grpSpPr>
                <a:xfrm>
                  <a:off x="1056893" y="1833312"/>
                  <a:ext cx="194939" cy="292410"/>
                  <a:chOff x="766791" y="7239466"/>
                  <a:chExt cx="549950" cy="824928"/>
                </a:xfrm>
              </p:grpSpPr>
              <p:sp>
                <p:nvSpPr>
                  <p:cNvPr id="110" name="Freeform 31692">
                    <a:extLst>
                      <a:ext uri="{FF2B5EF4-FFF2-40B4-BE49-F238E27FC236}">
                        <a16:creationId xmlns:a16="http://schemas.microsoft.com/office/drawing/2014/main" id="{1F6D8E06-9286-AF9B-226B-D62B87434F98}"/>
                      </a:ext>
                    </a:extLst>
                  </p:cNvPr>
                  <p:cNvSpPr>
                    <a:spLocks/>
                  </p:cNvSpPr>
                  <p:nvPr/>
                </p:nvSpPr>
                <p:spPr bwMode="auto">
                  <a:xfrm>
                    <a:off x="766791" y="7239466"/>
                    <a:ext cx="549950" cy="797437"/>
                  </a:xfrm>
                  <a:custGeom>
                    <a:avLst/>
                    <a:gdLst>
                      <a:gd name="T0" fmla="*/ 1 w 18"/>
                      <a:gd name="T1" fmla="*/ 12 h 25"/>
                      <a:gd name="T2" fmla="*/ 13 w 18"/>
                      <a:gd name="T3" fmla="*/ 2 h 25"/>
                      <a:gd name="T4" fmla="*/ 16 w 18"/>
                      <a:gd name="T5" fmla="*/ 17 h 25"/>
                      <a:gd name="T6" fmla="*/ 6 w 18"/>
                      <a:gd name="T7" fmla="*/ 23 h 25"/>
                      <a:gd name="T8" fmla="*/ 1 w 18"/>
                      <a:gd name="T9" fmla="*/ 12 h 25"/>
                    </a:gdLst>
                    <a:ahLst/>
                    <a:cxnLst>
                      <a:cxn ang="0">
                        <a:pos x="T0" y="T1"/>
                      </a:cxn>
                      <a:cxn ang="0">
                        <a:pos x="T2" y="T3"/>
                      </a:cxn>
                      <a:cxn ang="0">
                        <a:pos x="T4" y="T5"/>
                      </a:cxn>
                      <a:cxn ang="0">
                        <a:pos x="T6" y="T7"/>
                      </a:cxn>
                      <a:cxn ang="0">
                        <a:pos x="T8" y="T9"/>
                      </a:cxn>
                    </a:cxnLst>
                    <a:rect l="0" t="0" r="r" b="b"/>
                    <a:pathLst>
                      <a:path w="18" h="25">
                        <a:moveTo>
                          <a:pt x="1" y="12"/>
                        </a:moveTo>
                        <a:cubicBezTo>
                          <a:pt x="3" y="4"/>
                          <a:pt x="8" y="0"/>
                          <a:pt x="13" y="2"/>
                        </a:cubicBezTo>
                        <a:cubicBezTo>
                          <a:pt x="17" y="3"/>
                          <a:pt x="18" y="10"/>
                          <a:pt x="16" y="17"/>
                        </a:cubicBezTo>
                        <a:cubicBezTo>
                          <a:pt x="14" y="25"/>
                          <a:pt x="11" y="25"/>
                          <a:pt x="6" y="23"/>
                        </a:cubicBezTo>
                        <a:cubicBezTo>
                          <a:pt x="2" y="21"/>
                          <a:pt x="0" y="19"/>
                          <a:pt x="1" y="12"/>
                        </a:cubicBezTo>
                        <a:close/>
                      </a:path>
                    </a:pathLst>
                  </a:custGeom>
                  <a:solidFill>
                    <a:srgbClr val="B96C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111" name="Freeform 31693">
                    <a:extLst>
                      <a:ext uri="{FF2B5EF4-FFF2-40B4-BE49-F238E27FC236}">
                        <a16:creationId xmlns:a16="http://schemas.microsoft.com/office/drawing/2014/main" id="{C57472A7-E431-2951-1DC8-8D9D2F3A4E23}"/>
                      </a:ext>
                    </a:extLst>
                  </p:cNvPr>
                  <p:cNvSpPr>
                    <a:spLocks/>
                  </p:cNvSpPr>
                  <p:nvPr/>
                </p:nvSpPr>
                <p:spPr bwMode="auto">
                  <a:xfrm>
                    <a:off x="766791" y="7294463"/>
                    <a:ext cx="549950" cy="769931"/>
                  </a:xfrm>
                  <a:custGeom>
                    <a:avLst/>
                    <a:gdLst>
                      <a:gd name="T0" fmla="*/ 1 w 18"/>
                      <a:gd name="T1" fmla="*/ 12 h 25"/>
                      <a:gd name="T2" fmla="*/ 13 w 18"/>
                      <a:gd name="T3" fmla="*/ 2 h 25"/>
                      <a:gd name="T4" fmla="*/ 16 w 18"/>
                      <a:gd name="T5" fmla="*/ 18 h 25"/>
                      <a:gd name="T6" fmla="*/ 7 w 18"/>
                      <a:gd name="T7" fmla="*/ 23 h 25"/>
                      <a:gd name="T8" fmla="*/ 1 w 18"/>
                      <a:gd name="T9" fmla="*/ 12 h 25"/>
                    </a:gdLst>
                    <a:ahLst/>
                    <a:cxnLst>
                      <a:cxn ang="0">
                        <a:pos x="T0" y="T1"/>
                      </a:cxn>
                      <a:cxn ang="0">
                        <a:pos x="T2" y="T3"/>
                      </a:cxn>
                      <a:cxn ang="0">
                        <a:pos x="T4" y="T5"/>
                      </a:cxn>
                      <a:cxn ang="0">
                        <a:pos x="T6" y="T7"/>
                      </a:cxn>
                      <a:cxn ang="0">
                        <a:pos x="T8" y="T9"/>
                      </a:cxn>
                    </a:cxnLst>
                    <a:rect l="0" t="0" r="r" b="b"/>
                    <a:pathLst>
                      <a:path w="18" h="25">
                        <a:moveTo>
                          <a:pt x="1" y="12"/>
                        </a:moveTo>
                        <a:cubicBezTo>
                          <a:pt x="3" y="5"/>
                          <a:pt x="8" y="0"/>
                          <a:pt x="13" y="2"/>
                        </a:cubicBezTo>
                        <a:cubicBezTo>
                          <a:pt x="17" y="4"/>
                          <a:pt x="18" y="11"/>
                          <a:pt x="16" y="18"/>
                        </a:cubicBezTo>
                        <a:cubicBezTo>
                          <a:pt x="15" y="25"/>
                          <a:pt x="11" y="25"/>
                          <a:pt x="7" y="23"/>
                        </a:cubicBezTo>
                        <a:cubicBezTo>
                          <a:pt x="2" y="22"/>
                          <a:pt x="0" y="20"/>
                          <a:pt x="1" y="12"/>
                        </a:cubicBezTo>
                        <a:close/>
                      </a:path>
                    </a:pathLst>
                  </a:custGeom>
                  <a:solidFill>
                    <a:srgbClr val="FFF8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112" name="Freeform 31697">
                    <a:extLst>
                      <a:ext uri="{FF2B5EF4-FFF2-40B4-BE49-F238E27FC236}">
                        <a16:creationId xmlns:a16="http://schemas.microsoft.com/office/drawing/2014/main" id="{CDAA9388-8735-ADF9-6ABE-37A1B53D02B5}"/>
                      </a:ext>
                    </a:extLst>
                  </p:cNvPr>
                  <p:cNvSpPr>
                    <a:spLocks/>
                  </p:cNvSpPr>
                  <p:nvPr/>
                </p:nvSpPr>
                <p:spPr bwMode="auto">
                  <a:xfrm>
                    <a:off x="849274" y="7541949"/>
                    <a:ext cx="357477" cy="439961"/>
                  </a:xfrm>
                  <a:custGeom>
                    <a:avLst/>
                    <a:gdLst>
                      <a:gd name="T0" fmla="*/ 0 w 11"/>
                      <a:gd name="T1" fmla="*/ 7 h 15"/>
                      <a:gd name="T2" fmla="*/ 6 w 11"/>
                      <a:gd name="T3" fmla="*/ 1 h 15"/>
                      <a:gd name="T4" fmla="*/ 11 w 11"/>
                      <a:gd name="T5" fmla="*/ 8 h 15"/>
                      <a:gd name="T6" fmla="*/ 5 w 11"/>
                      <a:gd name="T7" fmla="*/ 14 h 15"/>
                      <a:gd name="T8" fmla="*/ 0 w 11"/>
                      <a:gd name="T9" fmla="*/ 7 h 15"/>
                    </a:gdLst>
                    <a:ahLst/>
                    <a:cxnLst>
                      <a:cxn ang="0">
                        <a:pos x="T0" y="T1"/>
                      </a:cxn>
                      <a:cxn ang="0">
                        <a:pos x="T2" y="T3"/>
                      </a:cxn>
                      <a:cxn ang="0">
                        <a:pos x="T4" y="T5"/>
                      </a:cxn>
                      <a:cxn ang="0">
                        <a:pos x="T6" y="T7"/>
                      </a:cxn>
                      <a:cxn ang="0">
                        <a:pos x="T8" y="T9"/>
                      </a:cxn>
                    </a:cxnLst>
                    <a:rect l="0" t="0" r="r" b="b"/>
                    <a:pathLst>
                      <a:path w="11" h="15">
                        <a:moveTo>
                          <a:pt x="0" y="7"/>
                        </a:moveTo>
                        <a:cubicBezTo>
                          <a:pt x="0" y="3"/>
                          <a:pt x="3" y="0"/>
                          <a:pt x="6" y="1"/>
                        </a:cubicBezTo>
                        <a:cubicBezTo>
                          <a:pt x="9" y="1"/>
                          <a:pt x="11" y="4"/>
                          <a:pt x="11" y="8"/>
                        </a:cubicBezTo>
                        <a:cubicBezTo>
                          <a:pt x="10" y="12"/>
                          <a:pt x="8" y="15"/>
                          <a:pt x="5" y="14"/>
                        </a:cubicBezTo>
                        <a:cubicBezTo>
                          <a:pt x="2" y="14"/>
                          <a:pt x="0" y="11"/>
                          <a:pt x="0" y="7"/>
                        </a:cubicBezTo>
                        <a:close/>
                      </a:path>
                    </a:pathLst>
                  </a:custGeom>
                  <a:solidFill>
                    <a:srgbClr val="83AD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113" name="Freeform 31698">
                    <a:extLst>
                      <a:ext uri="{FF2B5EF4-FFF2-40B4-BE49-F238E27FC236}">
                        <a16:creationId xmlns:a16="http://schemas.microsoft.com/office/drawing/2014/main" id="{8EB41C66-532A-93D3-7E97-D3FEAFB06F40}"/>
                      </a:ext>
                    </a:extLst>
                  </p:cNvPr>
                  <p:cNvSpPr>
                    <a:spLocks/>
                  </p:cNvSpPr>
                  <p:nvPr/>
                </p:nvSpPr>
                <p:spPr bwMode="auto">
                  <a:xfrm>
                    <a:off x="959265" y="7596943"/>
                    <a:ext cx="109990" cy="109989"/>
                  </a:xfrm>
                  <a:custGeom>
                    <a:avLst/>
                    <a:gdLst>
                      <a:gd name="T0" fmla="*/ 0 w 4"/>
                      <a:gd name="T1" fmla="*/ 2 h 4"/>
                      <a:gd name="T2" fmla="*/ 2 w 4"/>
                      <a:gd name="T3" fmla="*/ 0 h 4"/>
                      <a:gd name="T4" fmla="*/ 4 w 4"/>
                      <a:gd name="T5" fmla="*/ 2 h 4"/>
                      <a:gd name="T6" fmla="*/ 2 w 4"/>
                      <a:gd name="T7" fmla="*/ 4 h 4"/>
                      <a:gd name="T8" fmla="*/ 0 w 4"/>
                      <a:gd name="T9" fmla="*/ 2 h 4"/>
                    </a:gdLst>
                    <a:ahLst/>
                    <a:cxnLst>
                      <a:cxn ang="0">
                        <a:pos x="T0" y="T1"/>
                      </a:cxn>
                      <a:cxn ang="0">
                        <a:pos x="T2" y="T3"/>
                      </a:cxn>
                      <a:cxn ang="0">
                        <a:pos x="T4" y="T5"/>
                      </a:cxn>
                      <a:cxn ang="0">
                        <a:pos x="T6" y="T7"/>
                      </a:cxn>
                      <a:cxn ang="0">
                        <a:pos x="T8" y="T9"/>
                      </a:cxn>
                    </a:cxnLst>
                    <a:rect l="0" t="0" r="r" b="b"/>
                    <a:pathLst>
                      <a:path w="4" h="4">
                        <a:moveTo>
                          <a:pt x="0" y="2"/>
                        </a:moveTo>
                        <a:cubicBezTo>
                          <a:pt x="0" y="1"/>
                          <a:pt x="1" y="0"/>
                          <a:pt x="2" y="0"/>
                        </a:cubicBezTo>
                        <a:cubicBezTo>
                          <a:pt x="3" y="0"/>
                          <a:pt x="4" y="1"/>
                          <a:pt x="4" y="2"/>
                        </a:cubicBezTo>
                        <a:cubicBezTo>
                          <a:pt x="4" y="4"/>
                          <a:pt x="3" y="4"/>
                          <a:pt x="2" y="4"/>
                        </a:cubicBezTo>
                        <a:cubicBezTo>
                          <a:pt x="1" y="4"/>
                          <a:pt x="0" y="3"/>
                          <a:pt x="0" y="2"/>
                        </a:cubicBezTo>
                        <a:close/>
                      </a:path>
                    </a:pathLst>
                  </a:custGeom>
                  <a:solidFill>
                    <a:srgbClr val="AFD1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grpSp>
            <p:grpSp>
              <p:nvGrpSpPr>
                <p:cNvPr id="101" name="Group 100">
                  <a:extLst>
                    <a:ext uri="{FF2B5EF4-FFF2-40B4-BE49-F238E27FC236}">
                      <a16:creationId xmlns:a16="http://schemas.microsoft.com/office/drawing/2014/main" id="{EDB9A36E-49DD-C8F7-8E7A-31504DE243A5}"/>
                    </a:ext>
                  </a:extLst>
                </p:cNvPr>
                <p:cNvGrpSpPr/>
                <p:nvPr/>
              </p:nvGrpSpPr>
              <p:grpSpPr>
                <a:xfrm>
                  <a:off x="559092" y="1829781"/>
                  <a:ext cx="221682" cy="282665"/>
                  <a:chOff x="-360617" y="7129477"/>
                  <a:chExt cx="659942" cy="797437"/>
                </a:xfrm>
              </p:grpSpPr>
              <p:sp>
                <p:nvSpPr>
                  <p:cNvPr id="106" name="Freeform 31690">
                    <a:extLst>
                      <a:ext uri="{FF2B5EF4-FFF2-40B4-BE49-F238E27FC236}">
                        <a16:creationId xmlns:a16="http://schemas.microsoft.com/office/drawing/2014/main" id="{6A9B2169-73E5-299C-D7F1-053567C4A6A3}"/>
                      </a:ext>
                    </a:extLst>
                  </p:cNvPr>
                  <p:cNvSpPr>
                    <a:spLocks/>
                  </p:cNvSpPr>
                  <p:nvPr/>
                </p:nvSpPr>
                <p:spPr bwMode="auto">
                  <a:xfrm>
                    <a:off x="-360617" y="7129477"/>
                    <a:ext cx="632453" cy="769931"/>
                  </a:xfrm>
                  <a:custGeom>
                    <a:avLst/>
                    <a:gdLst>
                      <a:gd name="T0" fmla="*/ 2 w 20"/>
                      <a:gd name="T1" fmla="*/ 17 h 25"/>
                      <a:gd name="T2" fmla="*/ 9 w 20"/>
                      <a:gd name="T3" fmla="*/ 2 h 25"/>
                      <a:gd name="T4" fmla="*/ 19 w 20"/>
                      <a:gd name="T5" fmla="*/ 13 h 25"/>
                      <a:gd name="T6" fmla="*/ 11 w 20"/>
                      <a:gd name="T7" fmla="*/ 24 h 25"/>
                      <a:gd name="T8" fmla="*/ 2 w 20"/>
                      <a:gd name="T9" fmla="*/ 17 h 25"/>
                    </a:gdLst>
                    <a:ahLst/>
                    <a:cxnLst>
                      <a:cxn ang="0">
                        <a:pos x="T0" y="T1"/>
                      </a:cxn>
                      <a:cxn ang="0">
                        <a:pos x="T2" y="T3"/>
                      </a:cxn>
                      <a:cxn ang="0">
                        <a:pos x="T4" y="T5"/>
                      </a:cxn>
                      <a:cxn ang="0">
                        <a:pos x="T6" y="T7"/>
                      </a:cxn>
                      <a:cxn ang="0">
                        <a:pos x="T8" y="T9"/>
                      </a:cxn>
                    </a:cxnLst>
                    <a:rect l="0" t="0" r="r" b="b"/>
                    <a:pathLst>
                      <a:path w="20" h="25">
                        <a:moveTo>
                          <a:pt x="2" y="17"/>
                        </a:moveTo>
                        <a:cubicBezTo>
                          <a:pt x="0" y="10"/>
                          <a:pt x="4" y="3"/>
                          <a:pt x="9" y="2"/>
                        </a:cubicBezTo>
                        <a:cubicBezTo>
                          <a:pt x="14" y="0"/>
                          <a:pt x="18" y="6"/>
                          <a:pt x="19" y="13"/>
                        </a:cubicBezTo>
                        <a:cubicBezTo>
                          <a:pt x="20" y="20"/>
                          <a:pt x="17" y="22"/>
                          <a:pt x="11" y="24"/>
                        </a:cubicBezTo>
                        <a:cubicBezTo>
                          <a:pt x="6" y="25"/>
                          <a:pt x="3" y="25"/>
                          <a:pt x="2" y="17"/>
                        </a:cubicBezTo>
                        <a:close/>
                      </a:path>
                    </a:pathLst>
                  </a:custGeom>
                  <a:solidFill>
                    <a:srgbClr val="B96C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107" name="Freeform 31691">
                    <a:extLst>
                      <a:ext uri="{FF2B5EF4-FFF2-40B4-BE49-F238E27FC236}">
                        <a16:creationId xmlns:a16="http://schemas.microsoft.com/office/drawing/2014/main" id="{56AD4F68-4130-7CCA-8BD5-5FF9C1F91F1B}"/>
                      </a:ext>
                    </a:extLst>
                  </p:cNvPr>
                  <p:cNvSpPr>
                    <a:spLocks/>
                  </p:cNvSpPr>
                  <p:nvPr/>
                </p:nvSpPr>
                <p:spPr bwMode="auto">
                  <a:xfrm>
                    <a:off x="-305621" y="7156983"/>
                    <a:ext cx="604946" cy="769931"/>
                  </a:xfrm>
                  <a:custGeom>
                    <a:avLst/>
                    <a:gdLst>
                      <a:gd name="T0" fmla="*/ 1 w 20"/>
                      <a:gd name="T1" fmla="*/ 17 h 25"/>
                      <a:gd name="T2" fmla="*/ 9 w 20"/>
                      <a:gd name="T3" fmla="*/ 2 h 25"/>
                      <a:gd name="T4" fmla="*/ 19 w 20"/>
                      <a:gd name="T5" fmla="*/ 13 h 25"/>
                      <a:gd name="T6" fmla="*/ 11 w 20"/>
                      <a:gd name="T7" fmla="*/ 24 h 25"/>
                      <a:gd name="T8" fmla="*/ 1 w 20"/>
                      <a:gd name="T9" fmla="*/ 17 h 25"/>
                    </a:gdLst>
                    <a:ahLst/>
                    <a:cxnLst>
                      <a:cxn ang="0">
                        <a:pos x="T0" y="T1"/>
                      </a:cxn>
                      <a:cxn ang="0">
                        <a:pos x="T2" y="T3"/>
                      </a:cxn>
                      <a:cxn ang="0">
                        <a:pos x="T4" y="T5"/>
                      </a:cxn>
                      <a:cxn ang="0">
                        <a:pos x="T6" y="T7"/>
                      </a:cxn>
                      <a:cxn ang="0">
                        <a:pos x="T8" y="T9"/>
                      </a:cxn>
                    </a:cxnLst>
                    <a:rect l="0" t="0" r="r" b="b"/>
                    <a:pathLst>
                      <a:path w="20" h="25">
                        <a:moveTo>
                          <a:pt x="1" y="17"/>
                        </a:moveTo>
                        <a:cubicBezTo>
                          <a:pt x="0" y="10"/>
                          <a:pt x="4" y="3"/>
                          <a:pt x="9" y="2"/>
                        </a:cubicBezTo>
                        <a:cubicBezTo>
                          <a:pt x="14" y="0"/>
                          <a:pt x="18" y="6"/>
                          <a:pt x="19" y="13"/>
                        </a:cubicBezTo>
                        <a:cubicBezTo>
                          <a:pt x="20" y="20"/>
                          <a:pt x="17" y="22"/>
                          <a:pt x="11" y="24"/>
                        </a:cubicBezTo>
                        <a:cubicBezTo>
                          <a:pt x="6" y="25"/>
                          <a:pt x="3" y="25"/>
                          <a:pt x="1" y="17"/>
                        </a:cubicBezTo>
                        <a:close/>
                      </a:path>
                    </a:pathLst>
                  </a:custGeom>
                  <a:solidFill>
                    <a:srgbClr val="FFF8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108" name="Freeform 31696">
                    <a:extLst>
                      <a:ext uri="{FF2B5EF4-FFF2-40B4-BE49-F238E27FC236}">
                        <a16:creationId xmlns:a16="http://schemas.microsoft.com/office/drawing/2014/main" id="{714F62FD-8C8D-5202-BA99-0DA7050BAAFD}"/>
                      </a:ext>
                    </a:extLst>
                  </p:cNvPr>
                  <p:cNvSpPr>
                    <a:spLocks/>
                  </p:cNvSpPr>
                  <p:nvPr/>
                </p:nvSpPr>
                <p:spPr bwMode="auto">
                  <a:xfrm>
                    <a:off x="-168125" y="7431957"/>
                    <a:ext cx="302482" cy="412472"/>
                  </a:xfrm>
                  <a:custGeom>
                    <a:avLst/>
                    <a:gdLst>
                      <a:gd name="T0" fmla="*/ 0 w 10"/>
                      <a:gd name="T1" fmla="*/ 6 h 13"/>
                      <a:gd name="T2" fmla="*/ 5 w 10"/>
                      <a:gd name="T3" fmla="*/ 0 h 13"/>
                      <a:gd name="T4" fmla="*/ 10 w 10"/>
                      <a:gd name="T5" fmla="*/ 7 h 13"/>
                      <a:gd name="T6" fmla="*/ 5 w 10"/>
                      <a:gd name="T7" fmla="*/ 13 h 13"/>
                      <a:gd name="T8" fmla="*/ 0 w 10"/>
                      <a:gd name="T9" fmla="*/ 6 h 13"/>
                    </a:gdLst>
                    <a:ahLst/>
                    <a:cxnLst>
                      <a:cxn ang="0">
                        <a:pos x="T0" y="T1"/>
                      </a:cxn>
                      <a:cxn ang="0">
                        <a:pos x="T2" y="T3"/>
                      </a:cxn>
                      <a:cxn ang="0">
                        <a:pos x="T4" y="T5"/>
                      </a:cxn>
                      <a:cxn ang="0">
                        <a:pos x="T6" y="T7"/>
                      </a:cxn>
                      <a:cxn ang="0">
                        <a:pos x="T8" y="T9"/>
                      </a:cxn>
                    </a:cxnLst>
                    <a:rect l="0" t="0" r="r" b="b"/>
                    <a:pathLst>
                      <a:path w="10" h="13">
                        <a:moveTo>
                          <a:pt x="0" y="6"/>
                        </a:moveTo>
                        <a:cubicBezTo>
                          <a:pt x="0" y="3"/>
                          <a:pt x="2" y="0"/>
                          <a:pt x="5" y="0"/>
                        </a:cubicBezTo>
                        <a:cubicBezTo>
                          <a:pt x="8" y="0"/>
                          <a:pt x="10" y="3"/>
                          <a:pt x="10" y="7"/>
                        </a:cubicBezTo>
                        <a:cubicBezTo>
                          <a:pt x="10" y="10"/>
                          <a:pt x="7" y="13"/>
                          <a:pt x="5" y="13"/>
                        </a:cubicBezTo>
                        <a:cubicBezTo>
                          <a:pt x="2" y="13"/>
                          <a:pt x="0" y="10"/>
                          <a:pt x="0" y="6"/>
                        </a:cubicBezTo>
                        <a:close/>
                      </a:path>
                    </a:pathLst>
                  </a:custGeom>
                  <a:solidFill>
                    <a:srgbClr val="83AD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109" name="Freeform 31699">
                    <a:extLst>
                      <a:ext uri="{FF2B5EF4-FFF2-40B4-BE49-F238E27FC236}">
                        <a16:creationId xmlns:a16="http://schemas.microsoft.com/office/drawing/2014/main" id="{85AFB6F6-C4B5-8397-98C2-7ED06D2E3A60}"/>
                      </a:ext>
                    </a:extLst>
                  </p:cNvPr>
                  <p:cNvSpPr>
                    <a:spLocks/>
                  </p:cNvSpPr>
                  <p:nvPr/>
                </p:nvSpPr>
                <p:spPr bwMode="auto">
                  <a:xfrm>
                    <a:off x="-113130" y="7459447"/>
                    <a:ext cx="137496" cy="137496"/>
                  </a:xfrm>
                  <a:custGeom>
                    <a:avLst/>
                    <a:gdLst>
                      <a:gd name="T0" fmla="*/ 0 w 4"/>
                      <a:gd name="T1" fmla="*/ 2 h 4"/>
                      <a:gd name="T2" fmla="*/ 2 w 4"/>
                      <a:gd name="T3" fmla="*/ 0 h 4"/>
                      <a:gd name="T4" fmla="*/ 4 w 4"/>
                      <a:gd name="T5" fmla="*/ 2 h 4"/>
                      <a:gd name="T6" fmla="*/ 2 w 4"/>
                      <a:gd name="T7" fmla="*/ 4 h 4"/>
                      <a:gd name="T8" fmla="*/ 0 w 4"/>
                      <a:gd name="T9" fmla="*/ 2 h 4"/>
                    </a:gdLst>
                    <a:ahLst/>
                    <a:cxnLst>
                      <a:cxn ang="0">
                        <a:pos x="T0" y="T1"/>
                      </a:cxn>
                      <a:cxn ang="0">
                        <a:pos x="T2" y="T3"/>
                      </a:cxn>
                      <a:cxn ang="0">
                        <a:pos x="T4" y="T5"/>
                      </a:cxn>
                      <a:cxn ang="0">
                        <a:pos x="T6" y="T7"/>
                      </a:cxn>
                      <a:cxn ang="0">
                        <a:pos x="T8" y="T9"/>
                      </a:cxn>
                    </a:cxnLst>
                    <a:rect l="0" t="0" r="r" b="b"/>
                    <a:pathLst>
                      <a:path w="4" h="4">
                        <a:moveTo>
                          <a:pt x="0" y="2"/>
                        </a:moveTo>
                        <a:cubicBezTo>
                          <a:pt x="0" y="1"/>
                          <a:pt x="1" y="0"/>
                          <a:pt x="2" y="0"/>
                        </a:cubicBezTo>
                        <a:cubicBezTo>
                          <a:pt x="3" y="0"/>
                          <a:pt x="4" y="1"/>
                          <a:pt x="4" y="2"/>
                        </a:cubicBezTo>
                        <a:cubicBezTo>
                          <a:pt x="4" y="4"/>
                          <a:pt x="3" y="4"/>
                          <a:pt x="2" y="4"/>
                        </a:cubicBezTo>
                        <a:cubicBezTo>
                          <a:pt x="1" y="4"/>
                          <a:pt x="0" y="3"/>
                          <a:pt x="0" y="2"/>
                        </a:cubicBezTo>
                        <a:close/>
                      </a:path>
                    </a:pathLst>
                  </a:custGeom>
                  <a:solidFill>
                    <a:srgbClr val="AFD1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grpSp>
            <p:sp>
              <p:nvSpPr>
                <p:cNvPr id="102" name="Freeform 31687">
                  <a:extLst>
                    <a:ext uri="{FF2B5EF4-FFF2-40B4-BE49-F238E27FC236}">
                      <a16:creationId xmlns:a16="http://schemas.microsoft.com/office/drawing/2014/main" id="{190C220F-D776-9220-1B06-13D03D6671CE}"/>
                    </a:ext>
                  </a:extLst>
                </p:cNvPr>
                <p:cNvSpPr>
                  <a:spLocks/>
                </p:cNvSpPr>
                <p:nvPr/>
              </p:nvSpPr>
              <p:spPr bwMode="auto">
                <a:xfrm flipH="1">
                  <a:off x="1103702" y="2195323"/>
                  <a:ext cx="200791" cy="64793"/>
                </a:xfrm>
                <a:custGeom>
                  <a:avLst/>
                  <a:gdLst>
                    <a:gd name="T0" fmla="*/ 11 w 11"/>
                    <a:gd name="T1" fmla="*/ 3 h 7"/>
                    <a:gd name="T2" fmla="*/ 6 w 11"/>
                    <a:gd name="T3" fmla="*/ 7 h 7"/>
                    <a:gd name="T4" fmla="*/ 0 w 11"/>
                    <a:gd name="T5" fmla="*/ 4 h 7"/>
                    <a:gd name="T6" fmla="*/ 5 w 11"/>
                    <a:gd name="T7" fmla="*/ 0 h 7"/>
                    <a:gd name="T8" fmla="*/ 11 w 11"/>
                    <a:gd name="T9" fmla="*/ 3 h 7"/>
                  </a:gdLst>
                  <a:ahLst/>
                  <a:cxnLst>
                    <a:cxn ang="0">
                      <a:pos x="T0" y="T1"/>
                    </a:cxn>
                    <a:cxn ang="0">
                      <a:pos x="T2" y="T3"/>
                    </a:cxn>
                    <a:cxn ang="0">
                      <a:pos x="T4" y="T5"/>
                    </a:cxn>
                    <a:cxn ang="0">
                      <a:pos x="T6" y="T7"/>
                    </a:cxn>
                    <a:cxn ang="0">
                      <a:pos x="T8" y="T9"/>
                    </a:cxn>
                  </a:cxnLst>
                  <a:rect l="0" t="0" r="r" b="b"/>
                  <a:pathLst>
                    <a:path w="11" h="7">
                      <a:moveTo>
                        <a:pt x="11" y="3"/>
                      </a:moveTo>
                      <a:cubicBezTo>
                        <a:pt x="11" y="5"/>
                        <a:pt x="8" y="6"/>
                        <a:pt x="6" y="7"/>
                      </a:cubicBezTo>
                      <a:cubicBezTo>
                        <a:pt x="3" y="7"/>
                        <a:pt x="0" y="6"/>
                        <a:pt x="0" y="4"/>
                      </a:cubicBezTo>
                      <a:cubicBezTo>
                        <a:pt x="0" y="2"/>
                        <a:pt x="2" y="0"/>
                        <a:pt x="5" y="0"/>
                      </a:cubicBezTo>
                      <a:cubicBezTo>
                        <a:pt x="8" y="0"/>
                        <a:pt x="11" y="1"/>
                        <a:pt x="11" y="3"/>
                      </a:cubicBezTo>
                      <a:close/>
                    </a:path>
                  </a:pathLst>
                </a:custGeom>
                <a:solidFill>
                  <a:srgbClr val="FF9D78"/>
                </a:solidFill>
                <a:ln>
                  <a:noFill/>
                </a:ln>
              </p:spPr>
              <p:txBody>
                <a:bodyPr vert="horz" wrap="square" lIns="45720" tIns="22860" rIns="45720" bIns="22860" numCol="1" anchor="t" anchorCtr="0" compatLnSpc="1">
                  <a:prstTxWarp prst="textNoShape">
                    <a:avLst/>
                  </a:prstTxWarp>
                </a:bodyPr>
                <a:lstStyle/>
                <a:p>
                  <a:endParaRPr lang="en-US" sz="900"/>
                </a:p>
              </p:txBody>
            </p:sp>
            <p:sp>
              <p:nvSpPr>
                <p:cNvPr id="103" name="Freeform 383">
                  <a:extLst>
                    <a:ext uri="{FF2B5EF4-FFF2-40B4-BE49-F238E27FC236}">
                      <a16:creationId xmlns:a16="http://schemas.microsoft.com/office/drawing/2014/main" id="{C43237A3-FCED-30E9-E015-06C8FCA335D5}"/>
                    </a:ext>
                  </a:extLst>
                </p:cNvPr>
                <p:cNvSpPr>
                  <a:spLocks/>
                </p:cNvSpPr>
                <p:nvPr/>
              </p:nvSpPr>
              <p:spPr bwMode="auto">
                <a:xfrm flipH="1">
                  <a:off x="271771" y="1319160"/>
                  <a:ext cx="1364741" cy="710052"/>
                </a:xfrm>
                <a:custGeom>
                  <a:avLst/>
                  <a:gdLst>
                    <a:gd name="connsiteX0" fmla="*/ 649769 w 1364741"/>
                    <a:gd name="connsiteY0" fmla="*/ 0 h 710052"/>
                    <a:gd name="connsiteX1" fmla="*/ 34563 w 1364741"/>
                    <a:gd name="connsiteY1" fmla="*/ 132755 h 710052"/>
                    <a:gd name="connsiteX2" fmla="*/ 0 w 1364741"/>
                    <a:gd name="connsiteY2" fmla="*/ 152901 h 710052"/>
                    <a:gd name="connsiteX3" fmla="*/ 11432 w 1364741"/>
                    <a:gd name="connsiteY3" fmla="*/ 165070 h 710052"/>
                    <a:gd name="connsiteX4" fmla="*/ 71258 w 1364741"/>
                    <a:gd name="connsiteY4" fmla="*/ 212881 h 710052"/>
                    <a:gd name="connsiteX5" fmla="*/ 74150 w 1364741"/>
                    <a:gd name="connsiteY5" fmla="*/ 214518 h 710052"/>
                    <a:gd name="connsiteX6" fmla="*/ 72594 w 1364741"/>
                    <a:gd name="connsiteY6" fmla="*/ 222947 h 710052"/>
                    <a:gd name="connsiteX7" fmla="*/ 122083 w 1364741"/>
                    <a:gd name="connsiteY7" fmla="*/ 688329 h 710052"/>
                    <a:gd name="connsiteX8" fmla="*/ 219463 w 1364741"/>
                    <a:gd name="connsiteY8" fmla="*/ 274678 h 710052"/>
                    <a:gd name="connsiteX9" fmla="*/ 251743 w 1364741"/>
                    <a:gd name="connsiteY9" fmla="*/ 271521 h 710052"/>
                    <a:gd name="connsiteX10" fmla="*/ 268437 w 1364741"/>
                    <a:gd name="connsiteY10" fmla="*/ 267433 h 710052"/>
                    <a:gd name="connsiteX11" fmla="*/ 315785 w 1364741"/>
                    <a:gd name="connsiteY11" fmla="*/ 270728 h 710052"/>
                    <a:gd name="connsiteX12" fmla="*/ 549159 w 1364741"/>
                    <a:gd name="connsiteY12" fmla="*/ 247991 h 710052"/>
                    <a:gd name="connsiteX13" fmla="*/ 599620 w 1364741"/>
                    <a:gd name="connsiteY13" fmla="*/ 233318 h 710052"/>
                    <a:gd name="connsiteX14" fmla="*/ 614726 w 1364741"/>
                    <a:gd name="connsiteY14" fmla="*/ 232121 h 710052"/>
                    <a:gd name="connsiteX15" fmla="*/ 910345 w 1364741"/>
                    <a:gd name="connsiteY15" fmla="*/ 219706 h 710052"/>
                    <a:gd name="connsiteX16" fmla="*/ 1174858 w 1364741"/>
                    <a:gd name="connsiteY16" fmla="*/ 308025 h 710052"/>
                    <a:gd name="connsiteX17" fmla="*/ 1290924 w 1364741"/>
                    <a:gd name="connsiteY17" fmla="*/ 707576 h 710052"/>
                    <a:gd name="connsiteX18" fmla="*/ 1329599 w 1364741"/>
                    <a:gd name="connsiteY18" fmla="*/ 547773 h 710052"/>
                    <a:gd name="connsiteX19" fmla="*/ 1343229 w 1364741"/>
                    <a:gd name="connsiteY19" fmla="*/ 478360 h 710052"/>
                    <a:gd name="connsiteX20" fmla="*/ 1364741 w 1364741"/>
                    <a:gd name="connsiteY20" fmla="*/ 364627 h 710052"/>
                    <a:gd name="connsiteX21" fmla="*/ 1362678 w 1364741"/>
                    <a:gd name="connsiteY21" fmla="*/ 190015 h 710052"/>
                    <a:gd name="connsiteX22" fmla="*/ 1362651 w 1364741"/>
                    <a:gd name="connsiteY22" fmla="*/ 189688 h 710052"/>
                    <a:gd name="connsiteX23" fmla="*/ 1264975 w 1364741"/>
                    <a:gd name="connsiteY23" fmla="*/ 132755 h 710052"/>
                    <a:gd name="connsiteX24" fmla="*/ 649769 w 1364741"/>
                    <a:gd name="connsiteY24" fmla="*/ 0 h 710052"/>
                    <a:gd name="connsiteX0" fmla="*/ 649769 w 1364741"/>
                    <a:gd name="connsiteY0" fmla="*/ 0 h 710052"/>
                    <a:gd name="connsiteX1" fmla="*/ 34563 w 1364741"/>
                    <a:gd name="connsiteY1" fmla="*/ 132755 h 710052"/>
                    <a:gd name="connsiteX2" fmla="*/ 0 w 1364741"/>
                    <a:gd name="connsiteY2" fmla="*/ 152901 h 710052"/>
                    <a:gd name="connsiteX3" fmla="*/ 11432 w 1364741"/>
                    <a:gd name="connsiteY3" fmla="*/ 165070 h 710052"/>
                    <a:gd name="connsiteX4" fmla="*/ 71258 w 1364741"/>
                    <a:gd name="connsiteY4" fmla="*/ 212881 h 710052"/>
                    <a:gd name="connsiteX5" fmla="*/ 74150 w 1364741"/>
                    <a:gd name="connsiteY5" fmla="*/ 214518 h 710052"/>
                    <a:gd name="connsiteX6" fmla="*/ 72594 w 1364741"/>
                    <a:gd name="connsiteY6" fmla="*/ 222947 h 710052"/>
                    <a:gd name="connsiteX7" fmla="*/ 122083 w 1364741"/>
                    <a:gd name="connsiteY7" fmla="*/ 688329 h 710052"/>
                    <a:gd name="connsiteX8" fmla="*/ 219463 w 1364741"/>
                    <a:gd name="connsiteY8" fmla="*/ 274678 h 710052"/>
                    <a:gd name="connsiteX9" fmla="*/ 251743 w 1364741"/>
                    <a:gd name="connsiteY9" fmla="*/ 271521 h 710052"/>
                    <a:gd name="connsiteX10" fmla="*/ 268437 w 1364741"/>
                    <a:gd name="connsiteY10" fmla="*/ 267433 h 710052"/>
                    <a:gd name="connsiteX11" fmla="*/ 315785 w 1364741"/>
                    <a:gd name="connsiteY11" fmla="*/ 270728 h 710052"/>
                    <a:gd name="connsiteX12" fmla="*/ 549159 w 1364741"/>
                    <a:gd name="connsiteY12" fmla="*/ 247991 h 710052"/>
                    <a:gd name="connsiteX13" fmla="*/ 599620 w 1364741"/>
                    <a:gd name="connsiteY13" fmla="*/ 233318 h 710052"/>
                    <a:gd name="connsiteX14" fmla="*/ 614726 w 1364741"/>
                    <a:gd name="connsiteY14" fmla="*/ 232121 h 710052"/>
                    <a:gd name="connsiteX15" fmla="*/ 910345 w 1364741"/>
                    <a:gd name="connsiteY15" fmla="*/ 219706 h 710052"/>
                    <a:gd name="connsiteX16" fmla="*/ 1174858 w 1364741"/>
                    <a:gd name="connsiteY16" fmla="*/ 308025 h 710052"/>
                    <a:gd name="connsiteX17" fmla="*/ 1290924 w 1364741"/>
                    <a:gd name="connsiteY17" fmla="*/ 707576 h 710052"/>
                    <a:gd name="connsiteX18" fmla="*/ 1329599 w 1364741"/>
                    <a:gd name="connsiteY18" fmla="*/ 547773 h 710052"/>
                    <a:gd name="connsiteX19" fmla="*/ 1343229 w 1364741"/>
                    <a:gd name="connsiteY19" fmla="*/ 478360 h 710052"/>
                    <a:gd name="connsiteX20" fmla="*/ 1364741 w 1364741"/>
                    <a:gd name="connsiteY20" fmla="*/ 364627 h 710052"/>
                    <a:gd name="connsiteX21" fmla="*/ 1362678 w 1364741"/>
                    <a:gd name="connsiteY21" fmla="*/ 190015 h 710052"/>
                    <a:gd name="connsiteX22" fmla="*/ 1298256 w 1364741"/>
                    <a:gd name="connsiteY22" fmla="*/ 202567 h 710052"/>
                    <a:gd name="connsiteX23" fmla="*/ 1264975 w 1364741"/>
                    <a:gd name="connsiteY23" fmla="*/ 132755 h 710052"/>
                    <a:gd name="connsiteX24" fmla="*/ 649769 w 1364741"/>
                    <a:gd name="connsiteY24" fmla="*/ 0 h 710052"/>
                    <a:gd name="connsiteX0" fmla="*/ 649769 w 1364741"/>
                    <a:gd name="connsiteY0" fmla="*/ 0 h 710052"/>
                    <a:gd name="connsiteX1" fmla="*/ 34563 w 1364741"/>
                    <a:gd name="connsiteY1" fmla="*/ 132755 h 710052"/>
                    <a:gd name="connsiteX2" fmla="*/ 0 w 1364741"/>
                    <a:gd name="connsiteY2" fmla="*/ 152901 h 710052"/>
                    <a:gd name="connsiteX3" fmla="*/ 11432 w 1364741"/>
                    <a:gd name="connsiteY3" fmla="*/ 165070 h 710052"/>
                    <a:gd name="connsiteX4" fmla="*/ 71258 w 1364741"/>
                    <a:gd name="connsiteY4" fmla="*/ 212881 h 710052"/>
                    <a:gd name="connsiteX5" fmla="*/ 74150 w 1364741"/>
                    <a:gd name="connsiteY5" fmla="*/ 214518 h 710052"/>
                    <a:gd name="connsiteX6" fmla="*/ 72594 w 1364741"/>
                    <a:gd name="connsiteY6" fmla="*/ 222947 h 710052"/>
                    <a:gd name="connsiteX7" fmla="*/ 122083 w 1364741"/>
                    <a:gd name="connsiteY7" fmla="*/ 688329 h 710052"/>
                    <a:gd name="connsiteX8" fmla="*/ 219463 w 1364741"/>
                    <a:gd name="connsiteY8" fmla="*/ 274678 h 710052"/>
                    <a:gd name="connsiteX9" fmla="*/ 251743 w 1364741"/>
                    <a:gd name="connsiteY9" fmla="*/ 271521 h 710052"/>
                    <a:gd name="connsiteX10" fmla="*/ 268437 w 1364741"/>
                    <a:gd name="connsiteY10" fmla="*/ 267433 h 710052"/>
                    <a:gd name="connsiteX11" fmla="*/ 315785 w 1364741"/>
                    <a:gd name="connsiteY11" fmla="*/ 270728 h 710052"/>
                    <a:gd name="connsiteX12" fmla="*/ 549159 w 1364741"/>
                    <a:gd name="connsiteY12" fmla="*/ 247991 h 710052"/>
                    <a:gd name="connsiteX13" fmla="*/ 599620 w 1364741"/>
                    <a:gd name="connsiteY13" fmla="*/ 233318 h 710052"/>
                    <a:gd name="connsiteX14" fmla="*/ 614726 w 1364741"/>
                    <a:gd name="connsiteY14" fmla="*/ 232121 h 710052"/>
                    <a:gd name="connsiteX15" fmla="*/ 910345 w 1364741"/>
                    <a:gd name="connsiteY15" fmla="*/ 219706 h 710052"/>
                    <a:gd name="connsiteX16" fmla="*/ 1174858 w 1364741"/>
                    <a:gd name="connsiteY16" fmla="*/ 308025 h 710052"/>
                    <a:gd name="connsiteX17" fmla="*/ 1290924 w 1364741"/>
                    <a:gd name="connsiteY17" fmla="*/ 707576 h 710052"/>
                    <a:gd name="connsiteX18" fmla="*/ 1329599 w 1364741"/>
                    <a:gd name="connsiteY18" fmla="*/ 547773 h 710052"/>
                    <a:gd name="connsiteX19" fmla="*/ 1343229 w 1364741"/>
                    <a:gd name="connsiteY19" fmla="*/ 478360 h 710052"/>
                    <a:gd name="connsiteX20" fmla="*/ 1364741 w 1364741"/>
                    <a:gd name="connsiteY20" fmla="*/ 364627 h 710052"/>
                    <a:gd name="connsiteX21" fmla="*/ 1298256 w 1364741"/>
                    <a:gd name="connsiteY21" fmla="*/ 202567 h 710052"/>
                    <a:gd name="connsiteX22" fmla="*/ 1264975 w 1364741"/>
                    <a:gd name="connsiteY22" fmla="*/ 132755 h 710052"/>
                    <a:gd name="connsiteX23" fmla="*/ 649769 w 1364741"/>
                    <a:gd name="connsiteY23" fmla="*/ 0 h 710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364741" h="710052">
                      <a:moveTo>
                        <a:pt x="649769" y="0"/>
                      </a:moveTo>
                      <a:cubicBezTo>
                        <a:pt x="421883" y="0"/>
                        <a:pt x="210177" y="48940"/>
                        <a:pt x="34563" y="132755"/>
                      </a:cubicBezTo>
                      <a:lnTo>
                        <a:pt x="0" y="152901"/>
                      </a:lnTo>
                      <a:lnTo>
                        <a:pt x="11432" y="165070"/>
                      </a:lnTo>
                      <a:cubicBezTo>
                        <a:pt x="27936" y="181700"/>
                        <a:pt x="48566" y="198330"/>
                        <a:pt x="71258" y="212881"/>
                      </a:cubicBezTo>
                      <a:lnTo>
                        <a:pt x="74150" y="214518"/>
                      </a:lnTo>
                      <a:lnTo>
                        <a:pt x="72594" y="222947"/>
                      </a:lnTo>
                      <a:cubicBezTo>
                        <a:pt x="50527" y="401941"/>
                        <a:pt x="122083" y="688329"/>
                        <a:pt x="122083" y="688329"/>
                      </a:cubicBezTo>
                      <a:cubicBezTo>
                        <a:pt x="208689" y="553705"/>
                        <a:pt x="219463" y="274678"/>
                        <a:pt x="219463" y="274678"/>
                      </a:cubicBezTo>
                      <a:cubicBezTo>
                        <a:pt x="230272" y="274678"/>
                        <a:pt x="241089" y="273475"/>
                        <a:pt x="251743" y="271521"/>
                      </a:cubicBezTo>
                      <a:lnTo>
                        <a:pt x="268437" y="267433"/>
                      </a:lnTo>
                      <a:lnTo>
                        <a:pt x="315785" y="270728"/>
                      </a:lnTo>
                      <a:cubicBezTo>
                        <a:pt x="393920" y="273716"/>
                        <a:pt x="473086" y="266830"/>
                        <a:pt x="549159" y="247991"/>
                      </a:cubicBezTo>
                      <a:lnTo>
                        <a:pt x="599620" y="233318"/>
                      </a:lnTo>
                      <a:lnTo>
                        <a:pt x="614726" y="232121"/>
                      </a:lnTo>
                      <a:cubicBezTo>
                        <a:pt x="726070" y="223213"/>
                        <a:pt x="840651" y="214525"/>
                        <a:pt x="910345" y="219706"/>
                      </a:cubicBezTo>
                      <a:cubicBezTo>
                        <a:pt x="1049733" y="230067"/>
                        <a:pt x="1109772" y="244475"/>
                        <a:pt x="1174858" y="308025"/>
                      </a:cubicBezTo>
                      <a:cubicBezTo>
                        <a:pt x="1228868" y="519637"/>
                        <a:pt x="1261999" y="683585"/>
                        <a:pt x="1290924" y="707576"/>
                      </a:cubicBezTo>
                      <a:cubicBezTo>
                        <a:pt x="1312618" y="725570"/>
                        <a:pt x="1315578" y="642780"/>
                        <a:pt x="1329599" y="547773"/>
                      </a:cubicBezTo>
                      <a:lnTo>
                        <a:pt x="1343229" y="478360"/>
                      </a:lnTo>
                      <a:lnTo>
                        <a:pt x="1364741" y="364627"/>
                      </a:lnTo>
                      <a:cubicBezTo>
                        <a:pt x="1357246" y="318662"/>
                        <a:pt x="1314884" y="241212"/>
                        <a:pt x="1298256" y="202567"/>
                      </a:cubicBezTo>
                      <a:cubicBezTo>
                        <a:pt x="1265697" y="183589"/>
                        <a:pt x="1297534" y="151733"/>
                        <a:pt x="1264975" y="132755"/>
                      </a:cubicBezTo>
                      <a:cubicBezTo>
                        <a:pt x="1089361" y="48940"/>
                        <a:pt x="877656" y="0"/>
                        <a:pt x="649769" y="0"/>
                      </a:cubicBezTo>
                      <a:close/>
                    </a:path>
                  </a:pathLst>
                </a:custGeom>
                <a:solidFill>
                  <a:srgbClr val="5A4945"/>
                </a:solidFill>
                <a:ln>
                  <a:noFill/>
                </a:ln>
              </p:spPr>
              <p:txBody>
                <a:bodyPr vert="horz" wrap="square" lIns="45720" tIns="22860" rIns="45720" bIns="22860" numCol="1" anchor="t" anchorCtr="0" compatLnSpc="1">
                  <a:prstTxWarp prst="textNoShape">
                    <a:avLst/>
                  </a:prstTxWarp>
                  <a:noAutofit/>
                </a:bodyPr>
                <a:lstStyle/>
                <a:p>
                  <a:endParaRPr lang="en-US" sz="900"/>
                </a:p>
              </p:txBody>
            </p:sp>
            <p:sp>
              <p:nvSpPr>
                <p:cNvPr id="104" name="Freeform 384">
                  <a:extLst>
                    <a:ext uri="{FF2B5EF4-FFF2-40B4-BE49-F238E27FC236}">
                      <a16:creationId xmlns:a16="http://schemas.microsoft.com/office/drawing/2014/main" id="{9F990C57-C1BF-3130-F62B-0D65686B9F4D}"/>
                    </a:ext>
                  </a:extLst>
                </p:cNvPr>
                <p:cNvSpPr>
                  <a:spLocks/>
                </p:cNvSpPr>
                <p:nvPr/>
              </p:nvSpPr>
              <p:spPr bwMode="auto">
                <a:xfrm rot="967563" flipH="1">
                  <a:off x="334362" y="934202"/>
                  <a:ext cx="1338436" cy="1121848"/>
                </a:xfrm>
                <a:custGeom>
                  <a:avLst/>
                  <a:gdLst>
                    <a:gd name="connsiteX0" fmla="*/ 822876 w 1503164"/>
                    <a:gd name="connsiteY0" fmla="*/ 26563 h 1259919"/>
                    <a:gd name="connsiteX1" fmla="*/ 781368 w 1503164"/>
                    <a:gd name="connsiteY1" fmla="*/ 17194 h 1259919"/>
                    <a:gd name="connsiteX2" fmla="*/ 587700 w 1503164"/>
                    <a:gd name="connsiteY2" fmla="*/ 68776 h 1259919"/>
                    <a:gd name="connsiteX3" fmla="*/ 432765 w 1503164"/>
                    <a:gd name="connsiteY3" fmla="*/ 0 h 1259919"/>
                    <a:gd name="connsiteX4" fmla="*/ 303653 w 1503164"/>
                    <a:gd name="connsiteY4" fmla="*/ 85970 h 1259919"/>
                    <a:gd name="connsiteX5" fmla="*/ 97073 w 1503164"/>
                    <a:gd name="connsiteY5" fmla="*/ 68776 h 1259919"/>
                    <a:gd name="connsiteX6" fmla="*/ 85347 w 1503164"/>
                    <a:gd name="connsiteY6" fmla="*/ 78853 h 1259919"/>
                    <a:gd name="connsiteX7" fmla="*/ 71906 w 1503164"/>
                    <a:gd name="connsiteY7" fmla="*/ 84951 h 1259919"/>
                    <a:gd name="connsiteX8" fmla="*/ 125810 w 1503164"/>
                    <a:gd name="connsiteY8" fmla="*/ 626120 h 1259919"/>
                    <a:gd name="connsiteX9" fmla="*/ 1160588 w 1503164"/>
                    <a:gd name="connsiteY9" fmla="*/ 652798 h 1259919"/>
                    <a:gd name="connsiteX10" fmla="*/ 1361511 w 1503164"/>
                    <a:gd name="connsiteY10" fmla="*/ 1255902 h 1259919"/>
                    <a:gd name="connsiteX11" fmla="*/ 1394728 w 1503164"/>
                    <a:gd name="connsiteY11" fmla="*/ 507067 h 1259919"/>
                    <a:gd name="connsiteX12" fmla="*/ 1376329 w 1503164"/>
                    <a:gd name="connsiteY12" fmla="*/ 489415 h 1259919"/>
                    <a:gd name="connsiteX13" fmla="*/ 1410754 w 1503164"/>
                    <a:gd name="connsiteY13" fmla="*/ 464331 h 1259919"/>
                    <a:gd name="connsiteX14" fmla="*/ 1433916 w 1503164"/>
                    <a:gd name="connsiteY14" fmla="*/ 416251 h 1259919"/>
                    <a:gd name="connsiteX15" fmla="*/ 1341930 w 1503164"/>
                    <a:gd name="connsiteY15" fmla="*/ 441550 h 1259919"/>
                    <a:gd name="connsiteX16" fmla="*/ 1329783 w 1503164"/>
                    <a:gd name="connsiteY16" fmla="*/ 448271 h 1259919"/>
                    <a:gd name="connsiteX17" fmla="*/ 1301709 w 1503164"/>
                    <a:gd name="connsiteY17" fmla="*/ 430929 h 1259919"/>
                    <a:gd name="connsiteX18" fmla="*/ 1313300 w 1503164"/>
                    <a:gd name="connsiteY18" fmla="*/ 417596 h 1259919"/>
                    <a:gd name="connsiteX19" fmla="*/ 1405008 w 1503164"/>
                    <a:gd name="connsiteY19" fmla="*/ 223382 h 1259919"/>
                    <a:gd name="connsiteX20" fmla="*/ 1267870 w 1503164"/>
                    <a:gd name="connsiteY20" fmla="*/ 368243 h 1259919"/>
                    <a:gd name="connsiteX21" fmla="*/ 1259400 w 1503164"/>
                    <a:gd name="connsiteY21" fmla="*/ 384364 h 1259919"/>
                    <a:gd name="connsiteX22" fmla="*/ 1244665 w 1503164"/>
                    <a:gd name="connsiteY22" fmla="*/ 350945 h 1259919"/>
                    <a:gd name="connsiteX23" fmla="*/ 1151293 w 1503164"/>
                    <a:gd name="connsiteY23" fmla="*/ 261915 h 1259919"/>
                    <a:gd name="connsiteX24" fmla="*/ 1145735 w 1503164"/>
                    <a:gd name="connsiteY24" fmla="*/ 259255 h 1259919"/>
                    <a:gd name="connsiteX25" fmla="*/ 1147926 w 1503164"/>
                    <a:gd name="connsiteY25" fmla="*/ 233865 h 1259919"/>
                    <a:gd name="connsiteX26" fmla="*/ 1000859 w 1503164"/>
                    <a:gd name="connsiteY26" fmla="*/ 111761 h 1259919"/>
                    <a:gd name="connsiteX27" fmla="*/ 884658 w 1503164"/>
                    <a:gd name="connsiteY27" fmla="*/ 120358 h 1259919"/>
                    <a:gd name="connsiteX28" fmla="*/ 822876 w 1503164"/>
                    <a:gd name="connsiteY28" fmla="*/ 26563 h 1259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503164" h="1259919">
                      <a:moveTo>
                        <a:pt x="822876" y="26563"/>
                      </a:moveTo>
                      <a:cubicBezTo>
                        <a:pt x="811225" y="22567"/>
                        <a:pt x="797507" y="19343"/>
                        <a:pt x="781368" y="17194"/>
                      </a:cubicBezTo>
                      <a:cubicBezTo>
                        <a:pt x="652256" y="0"/>
                        <a:pt x="587700" y="68776"/>
                        <a:pt x="587700" y="68776"/>
                      </a:cubicBezTo>
                      <a:cubicBezTo>
                        <a:pt x="587700" y="68776"/>
                        <a:pt x="548966" y="0"/>
                        <a:pt x="432765" y="0"/>
                      </a:cubicBezTo>
                      <a:cubicBezTo>
                        <a:pt x="316564" y="8597"/>
                        <a:pt x="303653" y="85970"/>
                        <a:pt x="303653" y="85970"/>
                      </a:cubicBezTo>
                      <a:cubicBezTo>
                        <a:pt x="303653" y="85970"/>
                        <a:pt x="226185" y="0"/>
                        <a:pt x="97073" y="68776"/>
                      </a:cubicBezTo>
                      <a:lnTo>
                        <a:pt x="85347" y="78853"/>
                      </a:lnTo>
                      <a:lnTo>
                        <a:pt x="71906" y="84951"/>
                      </a:lnTo>
                      <a:cubicBezTo>
                        <a:pt x="6890" y="138271"/>
                        <a:pt x="-72200" y="364491"/>
                        <a:pt x="125810" y="626120"/>
                      </a:cubicBezTo>
                      <a:cubicBezTo>
                        <a:pt x="352106" y="925126"/>
                        <a:pt x="1006657" y="608292"/>
                        <a:pt x="1160588" y="652798"/>
                      </a:cubicBezTo>
                      <a:cubicBezTo>
                        <a:pt x="1328566" y="720830"/>
                        <a:pt x="1270497" y="1210122"/>
                        <a:pt x="1361511" y="1255902"/>
                      </a:cubicBezTo>
                      <a:cubicBezTo>
                        <a:pt x="1436602" y="1311676"/>
                        <a:pt x="1619775" y="772788"/>
                        <a:pt x="1394728" y="507067"/>
                      </a:cubicBezTo>
                      <a:lnTo>
                        <a:pt x="1376329" y="489415"/>
                      </a:lnTo>
                      <a:lnTo>
                        <a:pt x="1410754" y="464331"/>
                      </a:lnTo>
                      <a:cubicBezTo>
                        <a:pt x="1430338" y="446930"/>
                        <a:pt x="1440606" y="429718"/>
                        <a:pt x="1433916" y="416251"/>
                      </a:cubicBezTo>
                      <a:cubicBezTo>
                        <a:pt x="1440070" y="394967"/>
                        <a:pt x="1391769" y="415598"/>
                        <a:pt x="1341930" y="441550"/>
                      </a:cubicBezTo>
                      <a:lnTo>
                        <a:pt x="1329783" y="448271"/>
                      </a:lnTo>
                      <a:lnTo>
                        <a:pt x="1301709" y="430929"/>
                      </a:lnTo>
                      <a:lnTo>
                        <a:pt x="1313300" y="417596"/>
                      </a:lnTo>
                      <a:cubicBezTo>
                        <a:pt x="1377458" y="341547"/>
                        <a:pt x="1453846" y="237502"/>
                        <a:pt x="1405008" y="223382"/>
                      </a:cubicBezTo>
                      <a:cubicBezTo>
                        <a:pt x="1365939" y="212086"/>
                        <a:pt x="1312020" y="288752"/>
                        <a:pt x="1267870" y="368243"/>
                      </a:cubicBezTo>
                      <a:lnTo>
                        <a:pt x="1259400" y="384364"/>
                      </a:lnTo>
                      <a:lnTo>
                        <a:pt x="1244665" y="350945"/>
                      </a:lnTo>
                      <a:cubicBezTo>
                        <a:pt x="1221763" y="313958"/>
                        <a:pt x="1189688" y="284754"/>
                        <a:pt x="1151293" y="261915"/>
                      </a:cubicBezTo>
                      <a:lnTo>
                        <a:pt x="1145735" y="259255"/>
                      </a:lnTo>
                      <a:lnTo>
                        <a:pt x="1147926" y="233865"/>
                      </a:lnTo>
                      <a:cubicBezTo>
                        <a:pt x="1138848" y="176238"/>
                        <a:pt x="1088010" y="124656"/>
                        <a:pt x="1000859" y="111761"/>
                      </a:cubicBezTo>
                      <a:cubicBezTo>
                        <a:pt x="936303" y="103164"/>
                        <a:pt x="884658" y="120358"/>
                        <a:pt x="884658" y="120358"/>
                      </a:cubicBezTo>
                      <a:cubicBezTo>
                        <a:pt x="884658" y="120358"/>
                        <a:pt x="904428" y="54537"/>
                        <a:pt x="822876" y="26563"/>
                      </a:cubicBezTo>
                      <a:close/>
                    </a:path>
                  </a:pathLst>
                </a:custGeom>
                <a:solidFill>
                  <a:srgbClr val="705B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en-US"/>
                </a:p>
              </p:txBody>
            </p:sp>
            <p:sp>
              <p:nvSpPr>
                <p:cNvPr id="105" name="Freeform 133">
                  <a:extLst>
                    <a:ext uri="{FF2B5EF4-FFF2-40B4-BE49-F238E27FC236}">
                      <a16:creationId xmlns:a16="http://schemas.microsoft.com/office/drawing/2014/main" id="{FD73268D-08C1-146C-F57E-9556B70B97C4}"/>
                    </a:ext>
                  </a:extLst>
                </p:cNvPr>
                <p:cNvSpPr>
                  <a:spLocks/>
                </p:cNvSpPr>
                <p:nvPr/>
              </p:nvSpPr>
              <p:spPr bwMode="auto">
                <a:xfrm>
                  <a:off x="793593" y="2188852"/>
                  <a:ext cx="281550" cy="102382"/>
                </a:xfrm>
                <a:custGeom>
                  <a:avLst/>
                  <a:gdLst>
                    <a:gd name="T0" fmla="*/ 23 w 26"/>
                    <a:gd name="T1" fmla="*/ 2 h 9"/>
                    <a:gd name="T2" fmla="*/ 3 w 26"/>
                    <a:gd name="T3" fmla="*/ 2 h 9"/>
                    <a:gd name="T4" fmla="*/ 13 w 26"/>
                    <a:gd name="T5" fmla="*/ 9 h 9"/>
                    <a:gd name="T6" fmla="*/ 23 w 26"/>
                    <a:gd name="T7" fmla="*/ 2 h 9"/>
                  </a:gdLst>
                  <a:ahLst/>
                  <a:cxnLst>
                    <a:cxn ang="0">
                      <a:pos x="T0" y="T1"/>
                    </a:cxn>
                    <a:cxn ang="0">
                      <a:pos x="T2" y="T3"/>
                    </a:cxn>
                    <a:cxn ang="0">
                      <a:pos x="T4" y="T5"/>
                    </a:cxn>
                    <a:cxn ang="0">
                      <a:pos x="T6" y="T7"/>
                    </a:cxn>
                  </a:cxnLst>
                  <a:rect l="0" t="0" r="r" b="b"/>
                  <a:pathLst>
                    <a:path w="26" h="9">
                      <a:moveTo>
                        <a:pt x="23" y="2"/>
                      </a:moveTo>
                      <a:cubicBezTo>
                        <a:pt x="19" y="0"/>
                        <a:pt x="6" y="0"/>
                        <a:pt x="3" y="2"/>
                      </a:cubicBezTo>
                      <a:cubicBezTo>
                        <a:pt x="0" y="3"/>
                        <a:pt x="10" y="9"/>
                        <a:pt x="13" y="9"/>
                      </a:cubicBezTo>
                      <a:cubicBezTo>
                        <a:pt x="16" y="9"/>
                        <a:pt x="26" y="3"/>
                        <a:pt x="23" y="2"/>
                      </a:cubicBezTo>
                    </a:path>
                  </a:pathLst>
                </a:custGeom>
                <a:solidFill>
                  <a:srgbClr val="ED90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grpSp>
          <p:sp>
            <p:nvSpPr>
              <p:cNvPr id="84" name="Freeform 756">
                <a:extLst>
                  <a:ext uri="{FF2B5EF4-FFF2-40B4-BE49-F238E27FC236}">
                    <a16:creationId xmlns:a16="http://schemas.microsoft.com/office/drawing/2014/main" id="{634B1214-D668-1145-E0FB-CAFB920A5976}"/>
                  </a:ext>
                </a:extLst>
              </p:cNvPr>
              <p:cNvSpPr>
                <a:spLocks noEditPoints="1"/>
              </p:cNvSpPr>
              <p:nvPr/>
            </p:nvSpPr>
            <p:spPr bwMode="auto">
              <a:xfrm>
                <a:off x="2179637" y="3151648"/>
                <a:ext cx="1776954" cy="872115"/>
              </a:xfrm>
              <a:custGeom>
                <a:avLst/>
                <a:gdLst>
                  <a:gd name="T0" fmla="*/ 51 w 62"/>
                  <a:gd name="T1" fmla="*/ 0 h 26"/>
                  <a:gd name="T2" fmla="*/ 61 w 62"/>
                  <a:gd name="T3" fmla="*/ 2 h 26"/>
                  <a:gd name="T4" fmla="*/ 62 w 62"/>
                  <a:gd name="T5" fmla="*/ 3 h 26"/>
                  <a:gd name="T6" fmla="*/ 62 w 62"/>
                  <a:gd name="T7" fmla="*/ 8 h 26"/>
                  <a:gd name="T8" fmla="*/ 61 w 62"/>
                  <a:gd name="T9" fmla="*/ 10 h 26"/>
                  <a:gd name="T10" fmla="*/ 61 w 62"/>
                  <a:gd name="T11" fmla="*/ 11 h 26"/>
                  <a:gd name="T12" fmla="*/ 58 w 62"/>
                  <a:gd name="T13" fmla="*/ 21 h 26"/>
                  <a:gd name="T14" fmla="*/ 53 w 62"/>
                  <a:gd name="T15" fmla="*/ 25 h 26"/>
                  <a:gd name="T16" fmla="*/ 42 w 62"/>
                  <a:gd name="T17" fmla="*/ 25 h 26"/>
                  <a:gd name="T18" fmla="*/ 37 w 62"/>
                  <a:gd name="T19" fmla="*/ 21 h 26"/>
                  <a:gd name="T20" fmla="*/ 34 w 62"/>
                  <a:gd name="T21" fmla="*/ 15 h 26"/>
                  <a:gd name="T22" fmla="*/ 33 w 62"/>
                  <a:gd name="T23" fmla="*/ 7 h 26"/>
                  <a:gd name="T24" fmla="*/ 31 w 62"/>
                  <a:gd name="T25" fmla="*/ 6 h 26"/>
                  <a:gd name="T26" fmla="*/ 29 w 62"/>
                  <a:gd name="T27" fmla="*/ 7 h 26"/>
                  <a:gd name="T28" fmla="*/ 29 w 62"/>
                  <a:gd name="T29" fmla="*/ 9 h 26"/>
                  <a:gd name="T30" fmla="*/ 25 w 62"/>
                  <a:gd name="T31" fmla="*/ 21 h 26"/>
                  <a:gd name="T32" fmla="*/ 19 w 62"/>
                  <a:gd name="T33" fmla="*/ 25 h 26"/>
                  <a:gd name="T34" fmla="*/ 10 w 62"/>
                  <a:gd name="T35" fmla="*/ 26 h 26"/>
                  <a:gd name="T36" fmla="*/ 4 w 62"/>
                  <a:gd name="T37" fmla="*/ 21 h 26"/>
                  <a:gd name="T38" fmla="*/ 1 w 62"/>
                  <a:gd name="T39" fmla="*/ 11 h 26"/>
                  <a:gd name="T40" fmla="*/ 1 w 62"/>
                  <a:gd name="T41" fmla="*/ 9 h 26"/>
                  <a:gd name="T42" fmla="*/ 0 w 62"/>
                  <a:gd name="T43" fmla="*/ 8 h 26"/>
                  <a:gd name="T44" fmla="*/ 0 w 62"/>
                  <a:gd name="T45" fmla="*/ 3 h 26"/>
                  <a:gd name="T46" fmla="*/ 2 w 62"/>
                  <a:gd name="T47" fmla="*/ 1 h 26"/>
                  <a:gd name="T48" fmla="*/ 10 w 62"/>
                  <a:gd name="T49" fmla="*/ 0 h 26"/>
                  <a:gd name="T50" fmla="*/ 24 w 62"/>
                  <a:gd name="T51" fmla="*/ 1 h 26"/>
                  <a:gd name="T52" fmla="*/ 36 w 62"/>
                  <a:gd name="T53" fmla="*/ 1 h 26"/>
                  <a:gd name="T54" fmla="*/ 46 w 62"/>
                  <a:gd name="T55" fmla="*/ 0 h 26"/>
                  <a:gd name="T56" fmla="*/ 51 w 62"/>
                  <a:gd name="T57" fmla="*/ 0 h 26"/>
                  <a:gd name="T58" fmla="*/ 38 w 62"/>
                  <a:gd name="T59" fmla="*/ 4 h 26"/>
                  <a:gd name="T60" fmla="*/ 35 w 62"/>
                  <a:gd name="T61" fmla="*/ 9 h 26"/>
                  <a:gd name="T62" fmla="*/ 38 w 62"/>
                  <a:gd name="T63" fmla="*/ 20 h 26"/>
                  <a:gd name="T64" fmla="*/ 44 w 62"/>
                  <a:gd name="T65" fmla="*/ 23 h 26"/>
                  <a:gd name="T66" fmla="*/ 53 w 62"/>
                  <a:gd name="T67" fmla="*/ 23 h 26"/>
                  <a:gd name="T68" fmla="*/ 56 w 62"/>
                  <a:gd name="T69" fmla="*/ 21 h 26"/>
                  <a:gd name="T70" fmla="*/ 57 w 62"/>
                  <a:gd name="T71" fmla="*/ 6 h 26"/>
                  <a:gd name="T72" fmla="*/ 55 w 62"/>
                  <a:gd name="T73" fmla="*/ 4 h 26"/>
                  <a:gd name="T74" fmla="*/ 49 w 62"/>
                  <a:gd name="T75" fmla="*/ 3 h 26"/>
                  <a:gd name="T76" fmla="*/ 45 w 62"/>
                  <a:gd name="T77" fmla="*/ 2 h 26"/>
                  <a:gd name="T78" fmla="*/ 38 w 62"/>
                  <a:gd name="T79" fmla="*/ 4 h 26"/>
                  <a:gd name="T80" fmla="*/ 20 w 62"/>
                  <a:gd name="T81" fmla="*/ 23 h 26"/>
                  <a:gd name="T82" fmla="*/ 23 w 62"/>
                  <a:gd name="T83" fmla="*/ 21 h 26"/>
                  <a:gd name="T84" fmla="*/ 27 w 62"/>
                  <a:gd name="T85" fmla="*/ 8 h 26"/>
                  <a:gd name="T86" fmla="*/ 24 w 62"/>
                  <a:gd name="T87" fmla="*/ 4 h 26"/>
                  <a:gd name="T88" fmla="*/ 17 w 62"/>
                  <a:gd name="T89" fmla="*/ 2 h 26"/>
                  <a:gd name="T90" fmla="*/ 8 w 62"/>
                  <a:gd name="T91" fmla="*/ 3 h 26"/>
                  <a:gd name="T92" fmla="*/ 6 w 62"/>
                  <a:gd name="T93" fmla="*/ 5 h 26"/>
                  <a:gd name="T94" fmla="*/ 4 w 62"/>
                  <a:gd name="T95" fmla="*/ 8 h 26"/>
                  <a:gd name="T96" fmla="*/ 5 w 62"/>
                  <a:gd name="T97" fmla="*/ 20 h 26"/>
                  <a:gd name="T98" fmla="*/ 11 w 62"/>
                  <a:gd name="T99" fmla="*/ 24 h 26"/>
                  <a:gd name="T100" fmla="*/ 14 w 62"/>
                  <a:gd name="T101" fmla="*/ 24 h 26"/>
                  <a:gd name="T102" fmla="*/ 20 w 62"/>
                  <a:gd name="T103" fmla="*/ 2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2" h="26">
                    <a:moveTo>
                      <a:pt x="51" y="0"/>
                    </a:moveTo>
                    <a:cubicBezTo>
                      <a:pt x="54" y="0"/>
                      <a:pt x="57" y="1"/>
                      <a:pt x="61" y="2"/>
                    </a:cubicBezTo>
                    <a:cubicBezTo>
                      <a:pt x="61" y="2"/>
                      <a:pt x="62" y="2"/>
                      <a:pt x="62" y="3"/>
                    </a:cubicBezTo>
                    <a:cubicBezTo>
                      <a:pt x="62" y="5"/>
                      <a:pt x="62" y="6"/>
                      <a:pt x="62" y="8"/>
                    </a:cubicBezTo>
                    <a:cubicBezTo>
                      <a:pt x="62" y="9"/>
                      <a:pt x="61" y="9"/>
                      <a:pt x="61" y="10"/>
                    </a:cubicBezTo>
                    <a:cubicBezTo>
                      <a:pt x="61" y="10"/>
                      <a:pt x="61" y="10"/>
                      <a:pt x="61" y="11"/>
                    </a:cubicBezTo>
                    <a:cubicBezTo>
                      <a:pt x="60" y="13"/>
                      <a:pt x="59" y="18"/>
                      <a:pt x="58" y="21"/>
                    </a:cubicBezTo>
                    <a:cubicBezTo>
                      <a:pt x="57" y="24"/>
                      <a:pt x="55" y="25"/>
                      <a:pt x="53" y="25"/>
                    </a:cubicBezTo>
                    <a:cubicBezTo>
                      <a:pt x="49" y="26"/>
                      <a:pt x="46" y="26"/>
                      <a:pt x="42" y="25"/>
                    </a:cubicBezTo>
                    <a:cubicBezTo>
                      <a:pt x="40" y="24"/>
                      <a:pt x="38" y="23"/>
                      <a:pt x="37" y="21"/>
                    </a:cubicBezTo>
                    <a:cubicBezTo>
                      <a:pt x="36" y="19"/>
                      <a:pt x="35" y="17"/>
                      <a:pt x="34" y="15"/>
                    </a:cubicBezTo>
                    <a:cubicBezTo>
                      <a:pt x="34" y="13"/>
                      <a:pt x="33" y="9"/>
                      <a:pt x="33" y="7"/>
                    </a:cubicBezTo>
                    <a:cubicBezTo>
                      <a:pt x="32" y="6"/>
                      <a:pt x="32" y="6"/>
                      <a:pt x="31" y="6"/>
                    </a:cubicBezTo>
                    <a:cubicBezTo>
                      <a:pt x="30" y="6"/>
                      <a:pt x="30" y="6"/>
                      <a:pt x="29" y="7"/>
                    </a:cubicBezTo>
                    <a:cubicBezTo>
                      <a:pt x="29" y="7"/>
                      <a:pt x="29" y="8"/>
                      <a:pt x="29" y="9"/>
                    </a:cubicBezTo>
                    <a:cubicBezTo>
                      <a:pt x="28" y="12"/>
                      <a:pt x="27" y="18"/>
                      <a:pt x="25" y="21"/>
                    </a:cubicBezTo>
                    <a:cubicBezTo>
                      <a:pt x="24" y="23"/>
                      <a:pt x="22" y="24"/>
                      <a:pt x="19" y="25"/>
                    </a:cubicBezTo>
                    <a:cubicBezTo>
                      <a:pt x="16" y="26"/>
                      <a:pt x="14" y="26"/>
                      <a:pt x="10" y="26"/>
                    </a:cubicBezTo>
                    <a:cubicBezTo>
                      <a:pt x="7" y="25"/>
                      <a:pt x="5" y="24"/>
                      <a:pt x="4" y="21"/>
                    </a:cubicBezTo>
                    <a:cubicBezTo>
                      <a:pt x="3" y="18"/>
                      <a:pt x="2" y="14"/>
                      <a:pt x="1" y="11"/>
                    </a:cubicBezTo>
                    <a:cubicBezTo>
                      <a:pt x="1" y="10"/>
                      <a:pt x="1" y="10"/>
                      <a:pt x="1" y="9"/>
                    </a:cubicBezTo>
                    <a:cubicBezTo>
                      <a:pt x="0" y="9"/>
                      <a:pt x="0" y="9"/>
                      <a:pt x="0" y="8"/>
                    </a:cubicBezTo>
                    <a:cubicBezTo>
                      <a:pt x="0" y="7"/>
                      <a:pt x="0" y="5"/>
                      <a:pt x="0" y="3"/>
                    </a:cubicBezTo>
                    <a:cubicBezTo>
                      <a:pt x="0" y="2"/>
                      <a:pt x="0" y="2"/>
                      <a:pt x="2" y="1"/>
                    </a:cubicBezTo>
                    <a:cubicBezTo>
                      <a:pt x="5" y="1"/>
                      <a:pt x="7" y="0"/>
                      <a:pt x="10" y="0"/>
                    </a:cubicBezTo>
                    <a:cubicBezTo>
                      <a:pt x="15" y="0"/>
                      <a:pt x="19" y="0"/>
                      <a:pt x="24" y="1"/>
                    </a:cubicBezTo>
                    <a:cubicBezTo>
                      <a:pt x="28" y="1"/>
                      <a:pt x="32" y="2"/>
                      <a:pt x="36" y="1"/>
                    </a:cubicBezTo>
                    <a:cubicBezTo>
                      <a:pt x="40" y="0"/>
                      <a:pt x="42" y="0"/>
                      <a:pt x="46" y="0"/>
                    </a:cubicBezTo>
                    <a:cubicBezTo>
                      <a:pt x="48" y="0"/>
                      <a:pt x="49" y="0"/>
                      <a:pt x="51" y="0"/>
                    </a:cubicBezTo>
                    <a:moveTo>
                      <a:pt x="38" y="4"/>
                    </a:moveTo>
                    <a:cubicBezTo>
                      <a:pt x="35" y="5"/>
                      <a:pt x="35" y="6"/>
                      <a:pt x="35" y="9"/>
                    </a:cubicBezTo>
                    <a:cubicBezTo>
                      <a:pt x="36" y="12"/>
                      <a:pt x="37" y="17"/>
                      <a:pt x="38" y="20"/>
                    </a:cubicBezTo>
                    <a:cubicBezTo>
                      <a:pt x="40" y="22"/>
                      <a:pt x="41" y="23"/>
                      <a:pt x="44" y="23"/>
                    </a:cubicBezTo>
                    <a:cubicBezTo>
                      <a:pt x="47" y="24"/>
                      <a:pt x="49" y="24"/>
                      <a:pt x="53" y="23"/>
                    </a:cubicBezTo>
                    <a:cubicBezTo>
                      <a:pt x="54" y="23"/>
                      <a:pt x="55" y="22"/>
                      <a:pt x="56" y="21"/>
                    </a:cubicBezTo>
                    <a:cubicBezTo>
                      <a:pt x="58" y="17"/>
                      <a:pt x="58" y="10"/>
                      <a:pt x="57" y="6"/>
                    </a:cubicBezTo>
                    <a:cubicBezTo>
                      <a:pt x="57" y="5"/>
                      <a:pt x="56" y="5"/>
                      <a:pt x="55" y="4"/>
                    </a:cubicBezTo>
                    <a:cubicBezTo>
                      <a:pt x="53" y="3"/>
                      <a:pt x="51" y="3"/>
                      <a:pt x="49" y="3"/>
                    </a:cubicBezTo>
                    <a:cubicBezTo>
                      <a:pt x="48" y="2"/>
                      <a:pt x="46" y="2"/>
                      <a:pt x="45" y="2"/>
                    </a:cubicBezTo>
                    <a:cubicBezTo>
                      <a:pt x="42" y="3"/>
                      <a:pt x="41" y="3"/>
                      <a:pt x="38" y="4"/>
                    </a:cubicBezTo>
                    <a:moveTo>
                      <a:pt x="20" y="23"/>
                    </a:moveTo>
                    <a:cubicBezTo>
                      <a:pt x="21" y="23"/>
                      <a:pt x="22" y="22"/>
                      <a:pt x="23" y="21"/>
                    </a:cubicBezTo>
                    <a:cubicBezTo>
                      <a:pt x="25" y="18"/>
                      <a:pt x="26" y="12"/>
                      <a:pt x="27" y="8"/>
                    </a:cubicBezTo>
                    <a:cubicBezTo>
                      <a:pt x="27" y="6"/>
                      <a:pt x="26" y="5"/>
                      <a:pt x="24" y="4"/>
                    </a:cubicBezTo>
                    <a:cubicBezTo>
                      <a:pt x="22" y="3"/>
                      <a:pt x="20" y="3"/>
                      <a:pt x="17" y="2"/>
                    </a:cubicBezTo>
                    <a:cubicBezTo>
                      <a:pt x="14" y="2"/>
                      <a:pt x="12" y="2"/>
                      <a:pt x="8" y="3"/>
                    </a:cubicBezTo>
                    <a:cubicBezTo>
                      <a:pt x="7" y="4"/>
                      <a:pt x="6" y="4"/>
                      <a:pt x="6" y="5"/>
                    </a:cubicBezTo>
                    <a:cubicBezTo>
                      <a:pt x="4" y="5"/>
                      <a:pt x="4" y="7"/>
                      <a:pt x="4" y="8"/>
                    </a:cubicBezTo>
                    <a:cubicBezTo>
                      <a:pt x="4" y="11"/>
                      <a:pt x="4" y="17"/>
                      <a:pt x="5" y="20"/>
                    </a:cubicBezTo>
                    <a:cubicBezTo>
                      <a:pt x="6" y="22"/>
                      <a:pt x="8" y="23"/>
                      <a:pt x="11" y="24"/>
                    </a:cubicBezTo>
                    <a:cubicBezTo>
                      <a:pt x="12" y="24"/>
                      <a:pt x="13" y="24"/>
                      <a:pt x="14" y="24"/>
                    </a:cubicBezTo>
                    <a:cubicBezTo>
                      <a:pt x="16" y="24"/>
                      <a:pt x="17" y="24"/>
                      <a:pt x="20" y="23"/>
                    </a:cubicBezTo>
                  </a:path>
                </a:pathLst>
              </a:custGeom>
              <a:solidFill>
                <a:srgbClr val="1C1C1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grpSp>
      </p:grpSp>
    </p:spTree>
    <p:extLst>
      <p:ext uri="{BB962C8B-B14F-4D97-AF65-F5344CB8AC3E}">
        <p14:creationId xmlns:p14="http://schemas.microsoft.com/office/powerpoint/2010/main" val="288250034"/>
      </p:ext>
    </p:extLst>
  </p:cSld>
  <p:clrMapOvr>
    <a:masterClrMapping/>
  </p:clrMapOvr>
  <p:transition spd="slow">
    <p:push/>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100000" fill="hold" grpId="0" nodeType="afterEffect">
                                  <p:stCondLst>
                                    <p:cond delay="0"/>
                                  </p:stCondLst>
                                  <p:childTnLst>
                                    <p:set>
                                      <p:cBhvr>
                                        <p:cTn id="6" dur="1" fill="hold">
                                          <p:stCondLst>
                                            <p:cond delay="0"/>
                                          </p:stCondLst>
                                        </p:cTn>
                                        <p:tgtEl>
                                          <p:spTgt spid="17"/>
                                        </p:tgtEl>
                                        <p:attrNameLst>
                                          <p:attrName>style.visibility</p:attrName>
                                        </p:attrNameLst>
                                      </p:cBhvr>
                                      <p:to>
                                        <p:strVal val="visible"/>
                                      </p:to>
                                    </p:set>
                                    <p:anim calcmode="lin" valueType="num">
                                      <p:cBhvr additive="base">
                                        <p:cTn id="7" dur="500" fill="hold"/>
                                        <p:tgtEl>
                                          <p:spTgt spid="17"/>
                                        </p:tgtEl>
                                        <p:attrNameLst>
                                          <p:attrName>ppt_x</p:attrName>
                                        </p:attrNameLst>
                                      </p:cBhvr>
                                      <p:tavLst>
                                        <p:tav tm="0">
                                          <p:val>
                                            <p:strVal val="0-#ppt_w/2"/>
                                          </p:val>
                                        </p:tav>
                                        <p:tav tm="100000">
                                          <p:val>
                                            <p:strVal val="#ppt_x"/>
                                          </p:val>
                                        </p:tav>
                                      </p:tavLst>
                                    </p:anim>
                                    <p:anim calcmode="lin" valueType="num">
                                      <p:cBhvr additive="base">
                                        <p:cTn id="8" dur="500" fill="hold"/>
                                        <p:tgtEl>
                                          <p:spTgt spid="17"/>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2" presetClass="entr" presetSubtype="4" fill="hold" nodeType="afterEffect">
                                  <p:stCondLst>
                                    <p:cond delay="0"/>
                                  </p:stCondLst>
                                  <p:childTnLst>
                                    <p:set>
                                      <p:cBhvr>
                                        <p:cTn id="11" dur="1" fill="hold">
                                          <p:stCondLst>
                                            <p:cond delay="0"/>
                                          </p:stCondLst>
                                        </p:cTn>
                                        <p:tgtEl>
                                          <p:spTgt spid="6"/>
                                        </p:tgtEl>
                                        <p:attrNameLst>
                                          <p:attrName>style.visibility</p:attrName>
                                        </p:attrNameLst>
                                      </p:cBhvr>
                                      <p:to>
                                        <p:strVal val="visible"/>
                                      </p:to>
                                    </p:set>
                                    <p:anim calcmode="lin" valueType="num">
                                      <p:cBhvr additive="base">
                                        <p:cTn id="12" dur="500" fill="hold"/>
                                        <p:tgtEl>
                                          <p:spTgt spid="6"/>
                                        </p:tgtEl>
                                        <p:attrNameLst>
                                          <p:attrName>ppt_x</p:attrName>
                                        </p:attrNameLst>
                                      </p:cBhvr>
                                      <p:tavLst>
                                        <p:tav tm="0">
                                          <p:val>
                                            <p:strVal val="#ppt_x"/>
                                          </p:val>
                                        </p:tav>
                                        <p:tav tm="100000">
                                          <p:val>
                                            <p:strVal val="#ppt_x"/>
                                          </p:val>
                                        </p:tav>
                                      </p:tavLst>
                                    </p:anim>
                                    <p:anim calcmode="lin" valueType="num">
                                      <p:cBhvr additive="base">
                                        <p:cTn id="13" dur="500" fill="hold"/>
                                        <p:tgtEl>
                                          <p:spTgt spid="6"/>
                                        </p:tgtEl>
                                        <p:attrNameLst>
                                          <p:attrName>ppt_y</p:attrName>
                                        </p:attrNameLst>
                                      </p:cBhvr>
                                      <p:tavLst>
                                        <p:tav tm="0">
                                          <p:val>
                                            <p:strVal val="1+#ppt_h/2"/>
                                          </p:val>
                                        </p:tav>
                                        <p:tav tm="100000">
                                          <p:val>
                                            <p:strVal val="#ppt_y"/>
                                          </p:val>
                                        </p:tav>
                                      </p:tavLst>
                                    </p:anim>
                                  </p:childTnLst>
                                </p:cTn>
                              </p:par>
                            </p:childTnLst>
                          </p:cTn>
                        </p:par>
                        <p:par>
                          <p:cTn id="14" fill="hold">
                            <p:stCondLst>
                              <p:cond delay="1000"/>
                            </p:stCondLst>
                            <p:childTnLst>
                              <p:par>
                                <p:cTn id="15" presetID="2" presetClass="entr" presetSubtype="4" fill="hold" nodeType="afterEffect">
                                  <p:stCondLst>
                                    <p:cond delay="0"/>
                                  </p:stCondLst>
                                  <p:childTnLst>
                                    <p:set>
                                      <p:cBhvr>
                                        <p:cTn id="16" dur="1" fill="hold">
                                          <p:stCondLst>
                                            <p:cond delay="0"/>
                                          </p:stCondLst>
                                        </p:cTn>
                                        <p:tgtEl>
                                          <p:spTgt spid="7"/>
                                        </p:tgtEl>
                                        <p:attrNameLst>
                                          <p:attrName>style.visibility</p:attrName>
                                        </p:attrNameLst>
                                      </p:cBhvr>
                                      <p:to>
                                        <p:strVal val="visible"/>
                                      </p:to>
                                    </p:set>
                                    <p:anim calcmode="lin" valueType="num">
                                      <p:cBhvr additive="base">
                                        <p:cTn id="17" dur="500" fill="hold"/>
                                        <p:tgtEl>
                                          <p:spTgt spid="7"/>
                                        </p:tgtEl>
                                        <p:attrNameLst>
                                          <p:attrName>ppt_x</p:attrName>
                                        </p:attrNameLst>
                                      </p:cBhvr>
                                      <p:tavLst>
                                        <p:tav tm="0">
                                          <p:val>
                                            <p:strVal val="#ppt_x"/>
                                          </p:val>
                                        </p:tav>
                                        <p:tav tm="100000">
                                          <p:val>
                                            <p:strVal val="#ppt_x"/>
                                          </p:val>
                                        </p:tav>
                                      </p:tavLst>
                                    </p:anim>
                                    <p:anim calcmode="lin" valueType="num">
                                      <p:cBhvr additive="base">
                                        <p:cTn id="18" dur="500" fill="hold"/>
                                        <p:tgtEl>
                                          <p:spTgt spid="7"/>
                                        </p:tgtEl>
                                        <p:attrNameLst>
                                          <p:attrName>ppt_y</p:attrName>
                                        </p:attrNameLst>
                                      </p:cBhvr>
                                      <p:tavLst>
                                        <p:tav tm="0">
                                          <p:val>
                                            <p:strVal val="1+#ppt_h/2"/>
                                          </p:val>
                                        </p:tav>
                                        <p:tav tm="100000">
                                          <p:val>
                                            <p:strVal val="#ppt_y"/>
                                          </p:val>
                                        </p:tav>
                                      </p:tavLst>
                                    </p:anim>
                                  </p:childTnLst>
                                </p:cTn>
                              </p:par>
                              <p:par>
                                <p:cTn id="19" presetID="2" presetClass="entr" presetSubtype="8" decel="100000" fill="hold" grpId="0" nodeType="withEffect">
                                  <p:stCondLst>
                                    <p:cond delay="500"/>
                                  </p:stCondLst>
                                  <p:childTnLst>
                                    <p:set>
                                      <p:cBhvr>
                                        <p:cTn id="20" dur="1" fill="hold">
                                          <p:stCondLst>
                                            <p:cond delay="0"/>
                                          </p:stCondLst>
                                        </p:cTn>
                                        <p:tgtEl>
                                          <p:spTgt spid="11"/>
                                        </p:tgtEl>
                                        <p:attrNameLst>
                                          <p:attrName>style.visibility</p:attrName>
                                        </p:attrNameLst>
                                      </p:cBhvr>
                                      <p:to>
                                        <p:strVal val="visible"/>
                                      </p:to>
                                    </p:set>
                                    <p:anim calcmode="lin" valueType="num">
                                      <p:cBhvr additive="base">
                                        <p:cTn id="21" dur="500" fill="hold"/>
                                        <p:tgtEl>
                                          <p:spTgt spid="11"/>
                                        </p:tgtEl>
                                        <p:attrNameLst>
                                          <p:attrName>ppt_x</p:attrName>
                                        </p:attrNameLst>
                                      </p:cBhvr>
                                      <p:tavLst>
                                        <p:tav tm="0">
                                          <p:val>
                                            <p:strVal val="0-#ppt_w/2"/>
                                          </p:val>
                                        </p:tav>
                                        <p:tav tm="100000">
                                          <p:val>
                                            <p:strVal val="#ppt_x"/>
                                          </p:val>
                                        </p:tav>
                                      </p:tavLst>
                                    </p:anim>
                                    <p:anim calcmode="lin" valueType="num">
                                      <p:cBhvr additive="base">
                                        <p:cTn id="22" dur="500" fill="hold"/>
                                        <p:tgtEl>
                                          <p:spTgt spid="11"/>
                                        </p:tgtEl>
                                        <p:attrNameLst>
                                          <p:attrName>ppt_y</p:attrName>
                                        </p:attrNameLst>
                                      </p:cBhvr>
                                      <p:tavLst>
                                        <p:tav tm="0">
                                          <p:val>
                                            <p:strVal val="#ppt_y"/>
                                          </p:val>
                                        </p:tav>
                                        <p:tav tm="100000">
                                          <p:val>
                                            <p:strVal val="#ppt_y"/>
                                          </p:val>
                                        </p:tav>
                                      </p:tavLst>
                                    </p:anim>
                                  </p:childTnLst>
                                </p:cTn>
                              </p:par>
                            </p:childTnLst>
                          </p:cTn>
                        </p:par>
                        <p:par>
                          <p:cTn id="23" fill="hold">
                            <p:stCondLst>
                              <p:cond delay="2000"/>
                            </p:stCondLst>
                            <p:childTnLst>
                              <p:par>
                                <p:cTn id="24" presetID="2" presetClass="entr" presetSubtype="2" fill="hold" nodeType="afterEffect">
                                  <p:stCondLst>
                                    <p:cond delay="0"/>
                                  </p:stCondLst>
                                  <p:childTnLst>
                                    <p:set>
                                      <p:cBhvr>
                                        <p:cTn id="25" dur="1" fill="hold">
                                          <p:stCondLst>
                                            <p:cond delay="0"/>
                                          </p:stCondLst>
                                        </p:cTn>
                                        <p:tgtEl>
                                          <p:spTgt spid="65"/>
                                        </p:tgtEl>
                                        <p:attrNameLst>
                                          <p:attrName>style.visibility</p:attrName>
                                        </p:attrNameLst>
                                      </p:cBhvr>
                                      <p:to>
                                        <p:strVal val="visible"/>
                                      </p:to>
                                    </p:set>
                                    <p:anim calcmode="lin" valueType="num">
                                      <p:cBhvr additive="base">
                                        <p:cTn id="26" dur="500" fill="hold"/>
                                        <p:tgtEl>
                                          <p:spTgt spid="65"/>
                                        </p:tgtEl>
                                        <p:attrNameLst>
                                          <p:attrName>ppt_x</p:attrName>
                                        </p:attrNameLst>
                                      </p:cBhvr>
                                      <p:tavLst>
                                        <p:tav tm="0">
                                          <p:val>
                                            <p:strVal val="1+#ppt_w/2"/>
                                          </p:val>
                                        </p:tav>
                                        <p:tav tm="100000">
                                          <p:val>
                                            <p:strVal val="#ppt_x"/>
                                          </p:val>
                                        </p:tav>
                                      </p:tavLst>
                                    </p:anim>
                                    <p:anim calcmode="lin" valueType="num">
                                      <p:cBhvr additive="base">
                                        <p:cTn id="27" dur="500" fill="hold"/>
                                        <p:tgtEl>
                                          <p:spTgt spid="6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p:bldP spid="11" grpId="0" animBg="1"/>
    </p:bldLst>
  </p:timing>
</p:sld>
</file>

<file path=ppt/slides/slide99.xml><?xml version="1.0" encoding="utf-8"?>
<p:sld xmlns:a="http://schemas.openxmlformats.org/drawingml/2006/main" xmlns:r="http://schemas.openxmlformats.org/officeDocument/2006/relationships" xmlns:p="http://schemas.openxmlformats.org/presentationml/2006/main" showMasterSp="0">
  <p:cSld>
    <p:spTree>
      <p:nvGrpSpPr>
        <p:cNvPr id="1" name="">
          <a:extLst>
            <a:ext uri="{FF2B5EF4-FFF2-40B4-BE49-F238E27FC236}">
              <a16:creationId xmlns:a16="http://schemas.microsoft.com/office/drawing/2014/main" id="{51DEA966-1FC3-D039-F3DA-98C76A8583A8}"/>
            </a:ext>
          </a:extLst>
        </p:cNvPr>
        <p:cNvGrpSpPr/>
        <p:nvPr/>
      </p:nvGrpSpPr>
      <p:grpSpPr>
        <a:xfrm>
          <a:off x="0" y="0"/>
          <a:ext cx="0" cy="0"/>
          <a:chOff x="0" y="0"/>
          <a:chExt cx="0" cy="0"/>
        </a:xfrm>
      </p:grpSpPr>
      <p:sp>
        <p:nvSpPr>
          <p:cNvPr id="17" name="Text Placeholder 4">
            <a:extLst>
              <a:ext uri="{FF2B5EF4-FFF2-40B4-BE49-F238E27FC236}">
                <a16:creationId xmlns:a16="http://schemas.microsoft.com/office/drawing/2014/main" id="{BB87D866-59D0-C536-0B84-5C892D48222F}"/>
              </a:ext>
            </a:extLst>
          </p:cNvPr>
          <p:cNvSpPr txBox="1">
            <a:spLocks/>
          </p:cNvSpPr>
          <p:nvPr/>
        </p:nvSpPr>
        <p:spPr>
          <a:xfrm>
            <a:off x="2353235" y="470193"/>
            <a:ext cx="6642847" cy="918045"/>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lnSpc>
                <a:spcPct val="114000"/>
              </a:lnSpc>
              <a:buNone/>
              <a:defRPr/>
            </a:pPr>
            <a:r>
              <a:rPr lang="en-IN" sz="2500" dirty="0">
                <a:solidFill>
                  <a:schemeClr val="bg1">
                    <a:lumMod val="50000"/>
                  </a:schemeClr>
                </a:solidFill>
                <a:latin typeface="Bebas Neue" panose="020B0606020202050201" pitchFamily="34" charset="0"/>
                <a:cs typeface="Calibri"/>
              </a:rPr>
              <a:t>Professional Program in Graphic &amp; Web Design</a:t>
            </a:r>
            <a:endParaRPr lang="id-ID" sz="2500" dirty="0">
              <a:solidFill>
                <a:schemeClr val="bg1">
                  <a:lumMod val="50000"/>
                </a:schemeClr>
              </a:solidFill>
              <a:latin typeface="Bebas Neue" panose="020B0606020202050201" pitchFamily="34" charset="0"/>
              <a:cs typeface="Calibri"/>
            </a:endParaRPr>
          </a:p>
        </p:txBody>
      </p:sp>
      <p:sp>
        <p:nvSpPr>
          <p:cNvPr id="5" name="Content Placeholder 2">
            <a:extLst>
              <a:ext uri="{FF2B5EF4-FFF2-40B4-BE49-F238E27FC236}">
                <a16:creationId xmlns:a16="http://schemas.microsoft.com/office/drawing/2014/main" id="{9529BED4-F4E1-AAE4-C0FC-BD43BAF1028A}"/>
              </a:ext>
            </a:extLst>
          </p:cNvPr>
          <p:cNvSpPr txBox="1">
            <a:spLocks/>
          </p:cNvSpPr>
          <p:nvPr/>
        </p:nvSpPr>
        <p:spPr>
          <a:xfrm>
            <a:off x="838200" y="1581785"/>
            <a:ext cx="2776401" cy="473822"/>
          </a:xfrm>
          <a:custGeom>
            <a:avLst/>
            <a:gdLst>
              <a:gd name="connsiteX0" fmla="*/ 1454369 w 2908738"/>
              <a:gd name="connsiteY0" fmla="*/ 0 h 2908738"/>
              <a:gd name="connsiteX1" fmla="*/ 2908738 w 2908738"/>
              <a:gd name="connsiteY1" fmla="*/ 1454369 h 2908738"/>
              <a:gd name="connsiteX2" fmla="*/ 1454369 w 2908738"/>
              <a:gd name="connsiteY2" fmla="*/ 2908738 h 2908738"/>
              <a:gd name="connsiteX3" fmla="*/ 0 w 2908738"/>
              <a:gd name="connsiteY3" fmla="*/ 1454369 h 2908738"/>
            </a:gdLst>
            <a:ahLst/>
            <a:cxnLst>
              <a:cxn ang="0">
                <a:pos x="connsiteX0" y="connsiteY0"/>
              </a:cxn>
              <a:cxn ang="0">
                <a:pos x="connsiteX1" y="connsiteY1"/>
              </a:cxn>
              <a:cxn ang="0">
                <a:pos x="connsiteX2" y="connsiteY2"/>
              </a:cxn>
              <a:cxn ang="0">
                <a:pos x="connsiteX3" y="connsiteY3"/>
              </a:cxn>
            </a:cxnLst>
            <a:rect l="l" t="t" r="r" b="b"/>
            <a:pathLst>
              <a:path w="2908738" h="2908738">
                <a:moveTo>
                  <a:pt x="1454369" y="0"/>
                </a:moveTo>
                <a:lnTo>
                  <a:pt x="2908738" y="1454369"/>
                </a:lnTo>
                <a:lnTo>
                  <a:pt x="1454369" y="2908738"/>
                </a:lnTo>
                <a:lnTo>
                  <a:pt x="0" y="1454369"/>
                </a:lnTo>
                <a:close/>
              </a:path>
            </a:pathLst>
          </a:custGeom>
        </p:spPr>
        <p:txBody>
          <a:bodyPr vert="horz" wrap="square" lIns="91440" tIns="45720" rIns="91440" bIns="45720" rtlCol="0">
            <a:normAutofit/>
          </a:bodyPr>
          <a:lstStyle>
            <a:lvl1pPr marL="0" indent="0" algn="l" defTabSz="914400" rtl="0" eaLnBrk="1" latinLnBrk="0" hangingPunct="1">
              <a:lnSpc>
                <a:spcPct val="120000"/>
              </a:lnSpc>
              <a:spcBef>
                <a:spcPts val="1000"/>
              </a:spcBef>
              <a:buClr>
                <a:schemeClr val="tx1"/>
              </a:buClr>
              <a:buFont typeface="Arial" panose="020B0604020202020204" pitchFamily="34" charset="0"/>
              <a:buNone/>
              <a:defRPr sz="2000" kern="1200" cap="all" baseline="0">
                <a:solidFill>
                  <a:schemeClr val="tx1">
                    <a:lumMod val="50000"/>
                    <a:lumOff val="50000"/>
                  </a:schemeClr>
                </a:solidFill>
                <a:effectLst/>
                <a:latin typeface="+mn-lt"/>
                <a:ea typeface="+mn-ea"/>
                <a:cs typeface="+mn-cs"/>
              </a:defRPr>
            </a:lvl1pPr>
            <a:lvl2pPr marL="685800" indent="-228600" algn="l" defTabSz="914400" rtl="0" eaLnBrk="1" latinLnBrk="0" hangingPunct="1">
              <a:lnSpc>
                <a:spcPct val="120000"/>
              </a:lnSpc>
              <a:spcBef>
                <a:spcPts val="500"/>
              </a:spcBef>
              <a:buClr>
                <a:schemeClr val="tx1"/>
              </a:buClr>
              <a:buFont typeface="Arial" panose="020B0604020202020204" pitchFamily="34" charset="0"/>
              <a:buChar char="•"/>
              <a:defRPr sz="1800" kern="1200" cap="all" baseline="0">
                <a:solidFill>
                  <a:schemeClr val="tx1"/>
                </a:solidFill>
                <a:effectLst/>
                <a:latin typeface="+mn-lt"/>
                <a:ea typeface="+mn-ea"/>
                <a:cs typeface="+mn-cs"/>
              </a:defRPr>
            </a:lvl2pPr>
            <a:lvl3pPr marL="1143000" indent="-228600" algn="l" defTabSz="914400" rtl="0" eaLnBrk="1" latinLnBrk="0" hangingPunct="1">
              <a:lnSpc>
                <a:spcPct val="120000"/>
              </a:lnSpc>
              <a:spcBef>
                <a:spcPts val="500"/>
              </a:spcBef>
              <a:buClr>
                <a:schemeClr val="tx1"/>
              </a:buClr>
              <a:buFont typeface="Arial" panose="020B0604020202020204" pitchFamily="34" charset="0"/>
              <a:buChar char="•"/>
              <a:defRPr sz="1600" kern="1200" cap="all" baseline="0">
                <a:solidFill>
                  <a:schemeClr val="tx1"/>
                </a:solidFill>
                <a:effectLst/>
                <a:latin typeface="+mn-lt"/>
                <a:ea typeface="+mn-ea"/>
                <a:cs typeface="+mn-cs"/>
              </a:defRPr>
            </a:lvl3pPr>
            <a:lvl4pPr marL="1600200" indent="-228600" algn="l" defTabSz="914400" rtl="0" eaLnBrk="1" latinLnBrk="0" hangingPunct="1">
              <a:lnSpc>
                <a:spcPct val="120000"/>
              </a:lnSpc>
              <a:spcBef>
                <a:spcPts val="500"/>
              </a:spcBef>
              <a:buClr>
                <a:schemeClr val="tx1"/>
              </a:buClr>
              <a:buFont typeface="Arial" panose="020B0604020202020204" pitchFamily="34" charset="0"/>
              <a:buChar char="•"/>
              <a:defRPr sz="1400" kern="1200" cap="all" baseline="0">
                <a:solidFill>
                  <a:schemeClr val="tx1"/>
                </a:solidFill>
                <a:effectLst/>
                <a:latin typeface="+mn-lt"/>
                <a:ea typeface="+mn-ea"/>
                <a:cs typeface="+mn-cs"/>
              </a:defRPr>
            </a:lvl4pPr>
            <a:lvl5pPr marL="2057400" indent="-228600" algn="l" defTabSz="914400" rtl="0" eaLnBrk="1" latinLnBrk="0" hangingPunct="1">
              <a:lnSpc>
                <a:spcPct val="120000"/>
              </a:lnSpc>
              <a:spcBef>
                <a:spcPts val="500"/>
              </a:spcBef>
              <a:buClr>
                <a:schemeClr val="tx1"/>
              </a:buClr>
              <a:buFont typeface="Arial" panose="020B0604020202020204" pitchFamily="34" charset="0"/>
              <a:buChar char="•"/>
              <a:defRPr sz="1400" kern="1200" cap="all" baseline="0">
                <a:solidFill>
                  <a:schemeClr val="tx1"/>
                </a:solidFill>
                <a:effectLst/>
                <a:latin typeface="+mn-lt"/>
                <a:ea typeface="+mn-ea"/>
                <a:cs typeface="+mn-cs"/>
              </a:defRPr>
            </a:lvl5pPr>
            <a:lvl6pPr marL="2514600" indent="-228600" algn="l" defTabSz="914400" rtl="0" eaLnBrk="1" latinLnBrk="0" hangingPunct="1">
              <a:lnSpc>
                <a:spcPct val="120000"/>
              </a:lnSpc>
              <a:spcBef>
                <a:spcPts val="500"/>
              </a:spcBef>
              <a:buClr>
                <a:schemeClr val="tx1"/>
              </a:buClr>
              <a:buFont typeface="Arial" panose="020B0604020202020204" pitchFamily="34" charset="0"/>
              <a:buChar char="•"/>
              <a:defRPr sz="1400" kern="1200" cap="all" baseline="0">
                <a:solidFill>
                  <a:schemeClr val="tx1"/>
                </a:solidFill>
                <a:effectLst/>
                <a:latin typeface="+mn-lt"/>
                <a:ea typeface="+mn-ea"/>
                <a:cs typeface="+mn-cs"/>
              </a:defRPr>
            </a:lvl6pPr>
            <a:lvl7pPr marL="2971800" indent="-228600" algn="l" defTabSz="914400" rtl="0" eaLnBrk="1" latinLnBrk="0" hangingPunct="1">
              <a:lnSpc>
                <a:spcPct val="120000"/>
              </a:lnSpc>
              <a:spcBef>
                <a:spcPts val="500"/>
              </a:spcBef>
              <a:buClr>
                <a:schemeClr val="tx1"/>
              </a:buClr>
              <a:buFont typeface="Arial" panose="020B0604020202020204" pitchFamily="34" charset="0"/>
              <a:buChar char="•"/>
              <a:defRPr sz="1400" kern="1200" cap="all" baseline="0">
                <a:solidFill>
                  <a:schemeClr val="tx1"/>
                </a:solidFill>
                <a:effectLst/>
                <a:latin typeface="+mn-lt"/>
                <a:ea typeface="+mn-ea"/>
                <a:cs typeface="+mn-cs"/>
              </a:defRPr>
            </a:lvl7pPr>
            <a:lvl8pPr marL="3429000" indent="-228600" algn="l" defTabSz="914400" rtl="0" eaLnBrk="1" latinLnBrk="0" hangingPunct="1">
              <a:lnSpc>
                <a:spcPct val="120000"/>
              </a:lnSpc>
              <a:spcBef>
                <a:spcPts val="500"/>
              </a:spcBef>
              <a:buClr>
                <a:schemeClr val="tx1"/>
              </a:buClr>
              <a:buFont typeface="Arial" panose="020B0604020202020204" pitchFamily="34" charset="0"/>
              <a:buChar char="•"/>
              <a:defRPr sz="1400" kern="1200" cap="all" baseline="0">
                <a:solidFill>
                  <a:schemeClr val="tx1"/>
                </a:solidFill>
                <a:effectLst/>
                <a:latin typeface="+mn-lt"/>
                <a:ea typeface="+mn-ea"/>
                <a:cs typeface="+mn-cs"/>
              </a:defRPr>
            </a:lvl8pPr>
            <a:lvl9pPr marL="3886200" indent="-228600" algn="l" defTabSz="914400" rtl="0" eaLnBrk="1" latinLnBrk="0" hangingPunct="1">
              <a:lnSpc>
                <a:spcPct val="120000"/>
              </a:lnSpc>
              <a:spcBef>
                <a:spcPts val="500"/>
              </a:spcBef>
              <a:buClr>
                <a:schemeClr val="tx1"/>
              </a:buClr>
              <a:buFont typeface="Arial" panose="020B0604020202020204" pitchFamily="34" charset="0"/>
              <a:buChar char="•"/>
              <a:defRPr sz="1400" kern="1200" cap="all" baseline="0">
                <a:solidFill>
                  <a:schemeClr val="tx1"/>
                </a:solidFill>
                <a:effectLst/>
                <a:latin typeface="+mn-lt"/>
                <a:ea typeface="+mn-ea"/>
                <a:cs typeface="+mn-cs"/>
              </a:defRPr>
            </a:lvl9pPr>
          </a:lstStyle>
          <a:p>
            <a:r>
              <a:rPr lang="en-US" sz="1800" b="1" dirty="0">
                <a:solidFill>
                  <a:schemeClr val="tx1"/>
                </a:solidFill>
              </a:rPr>
              <a:t>LEARNING OUTCOME:</a:t>
            </a:r>
            <a:endParaRPr lang="en-IN" sz="1600" dirty="0">
              <a:solidFill>
                <a:schemeClr val="tx1"/>
              </a:solidFill>
            </a:endParaRPr>
          </a:p>
        </p:txBody>
      </p:sp>
      <p:sp>
        <p:nvSpPr>
          <p:cNvPr id="6" name="TextBox 5">
            <a:extLst>
              <a:ext uri="{FF2B5EF4-FFF2-40B4-BE49-F238E27FC236}">
                <a16:creationId xmlns:a16="http://schemas.microsoft.com/office/drawing/2014/main" id="{A3F755B8-28BD-7B36-A81F-6A47AC5659F4}"/>
              </a:ext>
            </a:extLst>
          </p:cNvPr>
          <p:cNvSpPr txBox="1"/>
          <p:nvPr/>
        </p:nvSpPr>
        <p:spPr>
          <a:xfrm>
            <a:off x="838200" y="2281756"/>
            <a:ext cx="4917141" cy="3787191"/>
          </a:xfrm>
          <a:prstGeom prst="rect">
            <a:avLst/>
          </a:prstGeom>
          <a:noFill/>
        </p:spPr>
        <p:txBody>
          <a:bodyPr wrap="square" rtlCol="0">
            <a:spAutoFit/>
          </a:bodyPr>
          <a:lstStyle/>
          <a:p>
            <a:pPr>
              <a:lnSpc>
                <a:spcPct val="150000"/>
              </a:lnSpc>
            </a:pPr>
            <a:r>
              <a:rPr lang="en-IN" dirty="0"/>
              <a:t>The certified PPGWD candidates will emerge as versatile and skilled professionals ready to excel in the fields of graphic and web design. Their ability to create compelling visual content and functional websites will make them valuable assets to any organization. With hands-on experience in web design tools and techniques, they will be adept at designing user-friendly interfaces and responsive layouts. </a:t>
            </a:r>
          </a:p>
        </p:txBody>
      </p:sp>
      <p:sp>
        <p:nvSpPr>
          <p:cNvPr id="7" name="Content Placeholder 2">
            <a:extLst>
              <a:ext uri="{FF2B5EF4-FFF2-40B4-BE49-F238E27FC236}">
                <a16:creationId xmlns:a16="http://schemas.microsoft.com/office/drawing/2014/main" id="{AA4D970D-D304-9AFB-0256-06E5910CF14F}"/>
              </a:ext>
            </a:extLst>
          </p:cNvPr>
          <p:cNvSpPr txBox="1">
            <a:spLocks/>
          </p:cNvSpPr>
          <p:nvPr/>
        </p:nvSpPr>
        <p:spPr>
          <a:xfrm>
            <a:off x="6140824" y="1581785"/>
            <a:ext cx="3904130" cy="473822"/>
          </a:xfrm>
          <a:prstGeom prst="rect">
            <a:avLst/>
          </a:prstGeom>
        </p:spPr>
        <p:txBody>
          <a:bodyPr vert="horz" lIns="91440" tIns="45720" rIns="91440" bIns="45720" rtlCol="0">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Font typeface="Arial" panose="020B0604020202020204" pitchFamily="34" charset="0"/>
              <a:buNone/>
            </a:pPr>
            <a:r>
              <a:rPr lang="en-US" sz="1800" b="1" dirty="0"/>
              <a:t>PLACEMENT OPPORTUNITIES</a:t>
            </a:r>
            <a:endParaRPr lang="en-IN" sz="1600" dirty="0"/>
          </a:p>
        </p:txBody>
      </p:sp>
      <p:sp>
        <p:nvSpPr>
          <p:cNvPr id="8" name="TextBox 7">
            <a:extLst>
              <a:ext uri="{FF2B5EF4-FFF2-40B4-BE49-F238E27FC236}">
                <a16:creationId xmlns:a16="http://schemas.microsoft.com/office/drawing/2014/main" id="{16E16026-DDDF-254D-BF08-3DA04DB28DEC}"/>
              </a:ext>
            </a:extLst>
          </p:cNvPr>
          <p:cNvSpPr txBox="1"/>
          <p:nvPr/>
        </p:nvSpPr>
        <p:spPr>
          <a:xfrm>
            <a:off x="5676903" y="2276620"/>
            <a:ext cx="2824477" cy="4115294"/>
          </a:xfrm>
          <a:prstGeom prst="rect">
            <a:avLst/>
          </a:prstGeom>
          <a:noFill/>
        </p:spPr>
        <p:txBody>
          <a:bodyPr wrap="square" rtlCol="0">
            <a:spAutoFit/>
          </a:bodyPr>
          <a:lstStyle/>
          <a:p>
            <a:pPr marL="285750" lvl="0" indent="-285750">
              <a:lnSpc>
                <a:spcPct val="150000"/>
              </a:lnSpc>
              <a:buFont typeface="Arial" panose="020B0604020202020204" pitchFamily="34" charset="0"/>
              <a:buChar char="•"/>
            </a:pPr>
            <a:r>
              <a:rPr lang="en-IN" sz="1600" dirty="0"/>
              <a:t>Graphic Designer</a:t>
            </a:r>
          </a:p>
          <a:p>
            <a:pPr marL="285750" lvl="0" indent="-285750">
              <a:lnSpc>
                <a:spcPct val="150000"/>
              </a:lnSpc>
              <a:buFont typeface="Arial" panose="020B0604020202020204" pitchFamily="34" charset="0"/>
              <a:buChar char="•"/>
            </a:pPr>
            <a:r>
              <a:rPr lang="en-IN" sz="1600" dirty="0"/>
              <a:t>Visual Designer</a:t>
            </a:r>
          </a:p>
          <a:p>
            <a:pPr marL="285750" lvl="0" indent="-285750">
              <a:lnSpc>
                <a:spcPct val="150000"/>
              </a:lnSpc>
              <a:buFont typeface="Arial" panose="020B0604020202020204" pitchFamily="34" charset="0"/>
              <a:buChar char="•"/>
            </a:pPr>
            <a:r>
              <a:rPr lang="en-IN" sz="1600" dirty="0"/>
              <a:t>Layout Artist</a:t>
            </a:r>
          </a:p>
          <a:p>
            <a:pPr marL="285750" lvl="0" indent="-285750">
              <a:lnSpc>
                <a:spcPct val="150000"/>
              </a:lnSpc>
              <a:buFont typeface="Arial" panose="020B0604020202020204" pitchFamily="34" charset="0"/>
              <a:buChar char="•"/>
            </a:pPr>
            <a:r>
              <a:rPr lang="en-IN" sz="1600" dirty="0"/>
              <a:t>Digital Illustrator</a:t>
            </a:r>
          </a:p>
          <a:p>
            <a:pPr marL="285750" lvl="0" indent="-285750">
              <a:lnSpc>
                <a:spcPct val="150000"/>
              </a:lnSpc>
              <a:buFont typeface="Arial" panose="020B0604020202020204" pitchFamily="34" charset="0"/>
              <a:buChar char="•"/>
            </a:pPr>
            <a:r>
              <a:rPr lang="en-IN" sz="1600" dirty="0"/>
              <a:t>Print &amp; Publishing Designer</a:t>
            </a:r>
          </a:p>
          <a:p>
            <a:pPr marL="285750" lvl="0" indent="-285750">
              <a:lnSpc>
                <a:spcPct val="150000"/>
              </a:lnSpc>
              <a:buFont typeface="Arial" panose="020B0604020202020204" pitchFamily="34" charset="0"/>
              <a:buChar char="•"/>
            </a:pPr>
            <a:r>
              <a:rPr lang="en-IN" sz="1600" dirty="0"/>
              <a:t>Creative Designer</a:t>
            </a:r>
          </a:p>
          <a:p>
            <a:pPr marL="285750" lvl="0" indent="-285750">
              <a:lnSpc>
                <a:spcPct val="150000"/>
              </a:lnSpc>
              <a:buFont typeface="Arial" panose="020B0604020202020204" pitchFamily="34" charset="0"/>
              <a:buChar char="•"/>
            </a:pPr>
            <a:r>
              <a:rPr lang="en-IN" sz="1600" dirty="0"/>
              <a:t>Brand Identity Designer</a:t>
            </a:r>
          </a:p>
          <a:p>
            <a:pPr marL="285750" lvl="0" indent="-285750">
              <a:lnSpc>
                <a:spcPct val="150000"/>
              </a:lnSpc>
              <a:buFont typeface="Arial" panose="020B0604020202020204" pitchFamily="34" charset="0"/>
              <a:buChar char="•"/>
            </a:pPr>
            <a:r>
              <a:rPr lang="en-IN" sz="1600" dirty="0"/>
              <a:t>Design Strategist</a:t>
            </a:r>
          </a:p>
          <a:p>
            <a:pPr marL="285750" lvl="0" indent="-285750">
              <a:lnSpc>
                <a:spcPct val="150000"/>
              </a:lnSpc>
              <a:buFont typeface="Arial" panose="020B0604020202020204" pitchFamily="34" charset="0"/>
              <a:buChar char="•"/>
            </a:pPr>
            <a:r>
              <a:rPr lang="en-IN" sz="1600" dirty="0"/>
              <a:t>Creative Technologist (Junior)</a:t>
            </a:r>
          </a:p>
          <a:p>
            <a:pPr marL="285750" lvl="0" indent="-285750">
              <a:lnSpc>
                <a:spcPct val="150000"/>
              </a:lnSpc>
              <a:buFont typeface="Arial" panose="020B0604020202020204" pitchFamily="34" charset="0"/>
              <a:buChar char="•"/>
            </a:pPr>
            <a:r>
              <a:rPr lang="en-IN" sz="1600" dirty="0"/>
              <a:t>Digital Product Designer (Entry-level)</a:t>
            </a:r>
          </a:p>
        </p:txBody>
      </p:sp>
      <p:sp>
        <p:nvSpPr>
          <p:cNvPr id="10" name="Rectangle 9">
            <a:extLst>
              <a:ext uri="{FF2B5EF4-FFF2-40B4-BE49-F238E27FC236}">
                <a16:creationId xmlns:a16="http://schemas.microsoft.com/office/drawing/2014/main" id="{64CE3E09-97FB-417D-3237-907EFBE55E00}"/>
              </a:ext>
            </a:extLst>
          </p:cNvPr>
          <p:cNvSpPr/>
          <p:nvPr/>
        </p:nvSpPr>
        <p:spPr>
          <a:xfrm>
            <a:off x="-2" y="6707188"/>
            <a:ext cx="12192002" cy="150812"/>
          </a:xfrm>
          <a:prstGeom prst="rect">
            <a:avLst/>
          </a:prstGeom>
          <a:solidFill>
            <a:srgbClr val="666666"/>
          </a:solid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2400" dirty="0">
              <a:latin typeface="Arial"/>
              <a:cs typeface="Arial"/>
            </a:endParaRPr>
          </a:p>
        </p:txBody>
      </p:sp>
      <p:sp>
        <p:nvSpPr>
          <p:cNvPr id="12" name="Rectangle 11">
            <a:extLst>
              <a:ext uri="{FF2B5EF4-FFF2-40B4-BE49-F238E27FC236}">
                <a16:creationId xmlns:a16="http://schemas.microsoft.com/office/drawing/2014/main" id="{C6BAC875-F19B-8E90-1A70-97AE581B987D}"/>
              </a:ext>
            </a:extLst>
          </p:cNvPr>
          <p:cNvSpPr/>
          <p:nvPr/>
        </p:nvSpPr>
        <p:spPr>
          <a:xfrm>
            <a:off x="3197703" y="985695"/>
            <a:ext cx="5029200" cy="45719"/>
          </a:xfrm>
          <a:prstGeom prst="rect">
            <a:avLst/>
          </a:prstGeom>
          <a:gradFill flip="none" rotWithShape="1">
            <a:gsLst>
              <a:gs pos="0">
                <a:schemeClr val="accent1">
                  <a:lumMod val="40000"/>
                  <a:lumOff val="60000"/>
                </a:schemeClr>
              </a:gs>
              <a:gs pos="46000">
                <a:schemeClr val="accent1">
                  <a:lumMod val="95000"/>
                  <a:lumOff val="5000"/>
                </a:schemeClr>
              </a:gs>
              <a:gs pos="100000">
                <a:schemeClr val="accent1">
                  <a:lumMod val="60000"/>
                </a:schemeClr>
              </a:gs>
            </a:gsLst>
            <a:path path="circle">
              <a:fillToRect l="50000" t="130000" r="50000" b="-3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pic>
        <p:nvPicPr>
          <p:cNvPr id="2" name="Picture 1" descr="A logo for a company&#10;&#10;Description automatically generated">
            <a:extLst>
              <a:ext uri="{FF2B5EF4-FFF2-40B4-BE49-F238E27FC236}">
                <a16:creationId xmlns:a16="http://schemas.microsoft.com/office/drawing/2014/main" id="{BD881745-0BD8-85DD-F8D7-9A274E753761}"/>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10823317" y="136290"/>
            <a:ext cx="1213200" cy="1213200"/>
          </a:xfrm>
          <a:prstGeom prst="rect">
            <a:avLst/>
          </a:prstGeom>
        </p:spPr>
      </p:pic>
      <p:sp>
        <p:nvSpPr>
          <p:cNvPr id="3" name="TextBox 2">
            <a:extLst>
              <a:ext uri="{FF2B5EF4-FFF2-40B4-BE49-F238E27FC236}">
                <a16:creationId xmlns:a16="http://schemas.microsoft.com/office/drawing/2014/main" id="{7B3D2CB5-ACE1-0713-3CF2-B2043E6CF3B8}"/>
              </a:ext>
            </a:extLst>
          </p:cNvPr>
          <p:cNvSpPr txBox="1"/>
          <p:nvPr/>
        </p:nvSpPr>
        <p:spPr>
          <a:xfrm>
            <a:off x="8310883" y="2276620"/>
            <a:ext cx="2824477" cy="3745962"/>
          </a:xfrm>
          <a:prstGeom prst="rect">
            <a:avLst/>
          </a:prstGeom>
          <a:noFill/>
        </p:spPr>
        <p:txBody>
          <a:bodyPr wrap="square" rtlCol="0">
            <a:spAutoFit/>
          </a:bodyPr>
          <a:lstStyle/>
          <a:p>
            <a:pPr marL="285750" indent="-285750">
              <a:lnSpc>
                <a:spcPct val="150000"/>
              </a:lnSpc>
              <a:buFont typeface="Arial" panose="020B0604020202020204" pitchFamily="34" charset="0"/>
              <a:buChar char="•"/>
            </a:pPr>
            <a:r>
              <a:rPr lang="en-IN" sz="1600" dirty="0"/>
              <a:t>Web Designer</a:t>
            </a:r>
          </a:p>
          <a:p>
            <a:pPr marL="285750" indent="-285750">
              <a:lnSpc>
                <a:spcPct val="150000"/>
              </a:lnSpc>
              <a:buFont typeface="Arial" panose="020B0604020202020204" pitchFamily="34" charset="0"/>
              <a:buChar char="•"/>
            </a:pPr>
            <a:r>
              <a:rPr lang="en-IN" sz="1600" dirty="0"/>
              <a:t>UI/UX Designer (Entry-level)</a:t>
            </a:r>
          </a:p>
          <a:p>
            <a:pPr marL="285750" indent="-285750">
              <a:lnSpc>
                <a:spcPct val="150000"/>
              </a:lnSpc>
              <a:buFont typeface="Arial" panose="020B0604020202020204" pitchFamily="34" charset="0"/>
              <a:buChar char="•"/>
            </a:pPr>
            <a:r>
              <a:rPr lang="en-IN" sz="1600" dirty="0"/>
              <a:t>Front-End Designer</a:t>
            </a:r>
          </a:p>
          <a:p>
            <a:pPr marL="285750" indent="-285750">
              <a:lnSpc>
                <a:spcPct val="150000"/>
              </a:lnSpc>
              <a:buFont typeface="Arial" panose="020B0604020202020204" pitchFamily="34" charset="0"/>
              <a:buChar char="•"/>
            </a:pPr>
            <a:r>
              <a:rPr lang="en-IN" sz="1600" dirty="0"/>
              <a:t>Interaction Designer</a:t>
            </a:r>
          </a:p>
          <a:p>
            <a:pPr marL="285750" indent="-285750">
              <a:lnSpc>
                <a:spcPct val="150000"/>
              </a:lnSpc>
              <a:buFont typeface="Arial" panose="020B0604020202020204" pitchFamily="34" charset="0"/>
              <a:buChar char="•"/>
            </a:pPr>
            <a:r>
              <a:rPr lang="en-IN" sz="1600" dirty="0"/>
              <a:t>Responsive Web Designer</a:t>
            </a:r>
          </a:p>
          <a:p>
            <a:pPr marL="285750" indent="-285750">
              <a:lnSpc>
                <a:spcPct val="150000"/>
              </a:lnSpc>
              <a:buFont typeface="Arial" panose="020B0604020202020204" pitchFamily="34" charset="0"/>
              <a:buChar char="•"/>
            </a:pPr>
            <a:r>
              <a:rPr lang="en-IN" sz="1600" dirty="0"/>
              <a:t>Web Graphics Designer</a:t>
            </a:r>
          </a:p>
          <a:p>
            <a:pPr marL="285750" indent="-285750">
              <a:lnSpc>
                <a:spcPct val="150000"/>
              </a:lnSpc>
              <a:buFont typeface="Arial" panose="020B0604020202020204" pitchFamily="34" charset="0"/>
              <a:buChar char="•"/>
            </a:pPr>
            <a:r>
              <a:rPr lang="en-IN" sz="1600" dirty="0"/>
              <a:t>Website Interface Designer</a:t>
            </a:r>
          </a:p>
          <a:p>
            <a:pPr marL="285750" indent="-285750">
              <a:lnSpc>
                <a:spcPct val="150000"/>
              </a:lnSpc>
              <a:buFont typeface="Arial" panose="020B0604020202020204" pitchFamily="34" charset="0"/>
              <a:buChar char="•"/>
            </a:pPr>
            <a:r>
              <a:rPr lang="en-IN" sz="1600" dirty="0"/>
              <a:t>Design Strategist</a:t>
            </a:r>
          </a:p>
          <a:p>
            <a:pPr marL="285750" indent="-285750">
              <a:lnSpc>
                <a:spcPct val="150000"/>
              </a:lnSpc>
              <a:buFont typeface="Arial" panose="020B0604020202020204" pitchFamily="34" charset="0"/>
              <a:buChar char="•"/>
            </a:pPr>
            <a:r>
              <a:rPr lang="en-IN" sz="1600" dirty="0"/>
              <a:t>Creative Technologist (Junior)</a:t>
            </a:r>
          </a:p>
          <a:p>
            <a:pPr marL="285750" indent="-285750">
              <a:lnSpc>
                <a:spcPct val="150000"/>
              </a:lnSpc>
              <a:buFont typeface="Arial" panose="020B0604020202020204" pitchFamily="34" charset="0"/>
              <a:buChar char="•"/>
            </a:pPr>
            <a:r>
              <a:rPr lang="en-IN" sz="1600" dirty="0"/>
              <a:t>Web Design Consultant</a:t>
            </a:r>
          </a:p>
        </p:txBody>
      </p:sp>
      <p:grpSp>
        <p:nvGrpSpPr>
          <p:cNvPr id="68" name="Group 67">
            <a:extLst>
              <a:ext uri="{FF2B5EF4-FFF2-40B4-BE49-F238E27FC236}">
                <a16:creationId xmlns:a16="http://schemas.microsoft.com/office/drawing/2014/main" id="{C5420533-15F0-1A97-81E8-2AB002982353}"/>
              </a:ext>
            </a:extLst>
          </p:cNvPr>
          <p:cNvGrpSpPr/>
          <p:nvPr/>
        </p:nvGrpSpPr>
        <p:grpSpPr>
          <a:xfrm>
            <a:off x="10833100" y="2425700"/>
            <a:ext cx="1414935" cy="4281488"/>
            <a:chOff x="4867343" y="676605"/>
            <a:chExt cx="4067487" cy="12307915"/>
          </a:xfrm>
        </p:grpSpPr>
        <p:sp>
          <p:nvSpPr>
            <p:cNvPr id="69" name="Freeform 335">
              <a:extLst>
                <a:ext uri="{FF2B5EF4-FFF2-40B4-BE49-F238E27FC236}">
                  <a16:creationId xmlns:a16="http://schemas.microsoft.com/office/drawing/2014/main" id="{3512F2D1-08A1-6BE3-D4E7-5BF933C6ED23}"/>
                </a:ext>
              </a:extLst>
            </p:cNvPr>
            <p:cNvSpPr/>
            <p:nvPr/>
          </p:nvSpPr>
          <p:spPr>
            <a:xfrm>
              <a:off x="6146351" y="7759796"/>
              <a:ext cx="1511355" cy="1162032"/>
            </a:xfrm>
            <a:custGeom>
              <a:avLst/>
              <a:gdLst>
                <a:gd name="connsiteX0" fmla="*/ 10108 w 2231524"/>
                <a:gd name="connsiteY0" fmla="*/ 0 h 1015815"/>
                <a:gd name="connsiteX1" fmla="*/ 2221416 w 2231524"/>
                <a:gd name="connsiteY1" fmla="*/ 0 h 1015815"/>
                <a:gd name="connsiteX2" fmla="*/ 2231524 w 2231524"/>
                <a:gd name="connsiteY2" fmla="*/ 83758 h 1015815"/>
                <a:gd name="connsiteX3" fmla="*/ 1115764 w 2231524"/>
                <a:gd name="connsiteY3" fmla="*/ 1015815 h 1015815"/>
                <a:gd name="connsiteX4" fmla="*/ 0 w 2231524"/>
                <a:gd name="connsiteY4" fmla="*/ 83758 h 1015815"/>
                <a:gd name="connsiteX0" fmla="*/ 10108 w 2221473"/>
                <a:gd name="connsiteY0" fmla="*/ 0 h 1015815"/>
                <a:gd name="connsiteX1" fmla="*/ 2221416 w 2221473"/>
                <a:gd name="connsiteY1" fmla="*/ 0 h 1015815"/>
                <a:gd name="connsiteX2" fmla="*/ 2081407 w 2221473"/>
                <a:gd name="connsiteY2" fmla="*/ 116886 h 1015815"/>
                <a:gd name="connsiteX3" fmla="*/ 1115764 w 2221473"/>
                <a:gd name="connsiteY3" fmla="*/ 1015815 h 1015815"/>
                <a:gd name="connsiteX4" fmla="*/ 0 w 2221473"/>
                <a:gd name="connsiteY4" fmla="*/ 83758 h 1015815"/>
                <a:gd name="connsiteX5" fmla="*/ 10108 w 2221473"/>
                <a:gd name="connsiteY5" fmla="*/ 0 h 1015815"/>
                <a:gd name="connsiteX0" fmla="*/ 10108 w 2081407"/>
                <a:gd name="connsiteY0" fmla="*/ 0 h 1015815"/>
                <a:gd name="connsiteX1" fmla="*/ 2021262 w 2081407"/>
                <a:gd name="connsiteY1" fmla="*/ 49692 h 1015815"/>
                <a:gd name="connsiteX2" fmla="*/ 2081407 w 2081407"/>
                <a:gd name="connsiteY2" fmla="*/ 116886 h 1015815"/>
                <a:gd name="connsiteX3" fmla="*/ 1115764 w 2081407"/>
                <a:gd name="connsiteY3" fmla="*/ 1015815 h 1015815"/>
                <a:gd name="connsiteX4" fmla="*/ 0 w 2081407"/>
                <a:gd name="connsiteY4" fmla="*/ 83758 h 1015815"/>
                <a:gd name="connsiteX5" fmla="*/ 10108 w 2081407"/>
                <a:gd name="connsiteY5" fmla="*/ 0 h 1015815"/>
                <a:gd name="connsiteX0" fmla="*/ 285320 w 2081407"/>
                <a:gd name="connsiteY0" fmla="*/ 0 h 1015815"/>
                <a:gd name="connsiteX1" fmla="*/ 2021262 w 2081407"/>
                <a:gd name="connsiteY1" fmla="*/ 49692 h 1015815"/>
                <a:gd name="connsiteX2" fmla="*/ 2081407 w 2081407"/>
                <a:gd name="connsiteY2" fmla="*/ 116886 h 1015815"/>
                <a:gd name="connsiteX3" fmla="*/ 1115764 w 2081407"/>
                <a:gd name="connsiteY3" fmla="*/ 1015815 h 1015815"/>
                <a:gd name="connsiteX4" fmla="*/ 0 w 2081407"/>
                <a:gd name="connsiteY4" fmla="*/ 83758 h 1015815"/>
                <a:gd name="connsiteX5" fmla="*/ 285320 w 2081407"/>
                <a:gd name="connsiteY5" fmla="*/ 0 h 1015815"/>
                <a:gd name="connsiteX0" fmla="*/ 160223 w 1956310"/>
                <a:gd name="connsiteY0" fmla="*/ 0 h 1015815"/>
                <a:gd name="connsiteX1" fmla="*/ 1896165 w 1956310"/>
                <a:gd name="connsiteY1" fmla="*/ 49692 h 1015815"/>
                <a:gd name="connsiteX2" fmla="*/ 1956310 w 1956310"/>
                <a:gd name="connsiteY2" fmla="*/ 116886 h 1015815"/>
                <a:gd name="connsiteX3" fmla="*/ 990667 w 1956310"/>
                <a:gd name="connsiteY3" fmla="*/ 1015815 h 1015815"/>
                <a:gd name="connsiteX4" fmla="*/ 0 w 1956310"/>
                <a:gd name="connsiteY4" fmla="*/ 133450 h 1015815"/>
                <a:gd name="connsiteX5" fmla="*/ 160223 w 1956310"/>
                <a:gd name="connsiteY5" fmla="*/ 0 h 10158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56310" h="1015815">
                  <a:moveTo>
                    <a:pt x="160223" y="0"/>
                  </a:moveTo>
                  <a:lnTo>
                    <a:pt x="1896165" y="49692"/>
                  </a:lnTo>
                  <a:cubicBezTo>
                    <a:pt x="1899534" y="77611"/>
                    <a:pt x="1952941" y="88967"/>
                    <a:pt x="1956310" y="116886"/>
                  </a:cubicBezTo>
                  <a:cubicBezTo>
                    <a:pt x="1956310" y="631647"/>
                    <a:pt x="1606883" y="1015815"/>
                    <a:pt x="990667" y="1015815"/>
                  </a:cubicBezTo>
                  <a:cubicBezTo>
                    <a:pt x="374447" y="1015815"/>
                    <a:pt x="0" y="648211"/>
                    <a:pt x="0" y="133450"/>
                  </a:cubicBezTo>
                  <a:lnTo>
                    <a:pt x="160223" y="0"/>
                  </a:lnTo>
                  <a:close/>
                </a:path>
              </a:pathLst>
            </a:custGeom>
            <a:solidFill>
              <a:srgbClr val="434C6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 name="Freeform 3475">
              <a:extLst>
                <a:ext uri="{FF2B5EF4-FFF2-40B4-BE49-F238E27FC236}">
                  <a16:creationId xmlns:a16="http://schemas.microsoft.com/office/drawing/2014/main" id="{63AD9C35-EE01-D78D-2390-17EF17DA8666}"/>
                </a:ext>
              </a:extLst>
            </p:cNvPr>
            <p:cNvSpPr>
              <a:spLocks/>
            </p:cNvSpPr>
            <p:nvPr/>
          </p:nvSpPr>
          <p:spPr bwMode="auto">
            <a:xfrm>
              <a:off x="5366128" y="7284542"/>
              <a:ext cx="144944" cy="69541"/>
            </a:xfrm>
            <a:custGeom>
              <a:avLst/>
              <a:gdLst>
                <a:gd name="T0" fmla="*/ 10 w 10"/>
                <a:gd name="T1" fmla="*/ 3 h 3"/>
                <a:gd name="T2" fmla="*/ 10 w 10"/>
                <a:gd name="T3" fmla="*/ 2 h 3"/>
                <a:gd name="T4" fmla="*/ 10 w 10"/>
                <a:gd name="T5" fmla="*/ 2 h 3"/>
                <a:gd name="T6" fmla="*/ 0 w 10"/>
                <a:gd name="T7" fmla="*/ 0 h 3"/>
                <a:gd name="T8" fmla="*/ 0 w 10"/>
                <a:gd name="T9" fmla="*/ 0 h 3"/>
                <a:gd name="T10" fmla="*/ 0 w 10"/>
                <a:gd name="T11" fmla="*/ 0 h 3"/>
                <a:gd name="T12" fmla="*/ 10 w 10"/>
                <a:gd name="T13" fmla="*/ 2 h 3"/>
                <a:gd name="T14" fmla="*/ 10 w 10"/>
                <a:gd name="T15" fmla="*/ 3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3">
                  <a:moveTo>
                    <a:pt x="10" y="3"/>
                  </a:moveTo>
                  <a:cubicBezTo>
                    <a:pt x="10" y="3"/>
                    <a:pt x="10" y="2"/>
                    <a:pt x="10" y="2"/>
                  </a:cubicBezTo>
                  <a:cubicBezTo>
                    <a:pt x="10" y="2"/>
                    <a:pt x="10" y="2"/>
                    <a:pt x="10" y="2"/>
                  </a:cubicBezTo>
                  <a:cubicBezTo>
                    <a:pt x="0" y="0"/>
                    <a:pt x="0" y="0"/>
                    <a:pt x="0" y="0"/>
                  </a:cubicBezTo>
                  <a:cubicBezTo>
                    <a:pt x="0" y="0"/>
                    <a:pt x="0" y="0"/>
                    <a:pt x="0" y="0"/>
                  </a:cubicBezTo>
                  <a:cubicBezTo>
                    <a:pt x="0" y="0"/>
                    <a:pt x="0" y="0"/>
                    <a:pt x="0" y="0"/>
                  </a:cubicBezTo>
                  <a:cubicBezTo>
                    <a:pt x="10" y="2"/>
                    <a:pt x="10" y="2"/>
                    <a:pt x="10" y="2"/>
                  </a:cubicBezTo>
                  <a:lnTo>
                    <a:pt x="10" y="3"/>
                  </a:lnTo>
                  <a:close/>
                </a:path>
              </a:pathLst>
            </a:custGeom>
            <a:solidFill>
              <a:srgbClr val="2C75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 name="Freeform 5165">
              <a:extLst>
                <a:ext uri="{FF2B5EF4-FFF2-40B4-BE49-F238E27FC236}">
                  <a16:creationId xmlns:a16="http://schemas.microsoft.com/office/drawing/2014/main" id="{73867AB1-FE88-4DAD-F739-2A7CBB9B01C7}"/>
                </a:ext>
              </a:extLst>
            </p:cNvPr>
            <p:cNvSpPr>
              <a:spLocks/>
            </p:cNvSpPr>
            <p:nvPr/>
          </p:nvSpPr>
          <p:spPr bwMode="auto">
            <a:xfrm flipH="1">
              <a:off x="6503355" y="11800128"/>
              <a:ext cx="417718" cy="1033189"/>
            </a:xfrm>
            <a:custGeom>
              <a:avLst/>
              <a:gdLst>
                <a:gd name="T0" fmla="*/ 14 w 22"/>
                <a:gd name="T1" fmla="*/ 42 h 47"/>
                <a:gd name="T2" fmla="*/ 22 w 22"/>
                <a:gd name="T3" fmla="*/ 4 h 47"/>
                <a:gd name="T4" fmla="*/ 3 w 22"/>
                <a:gd name="T5" fmla="*/ 4 h 47"/>
                <a:gd name="T6" fmla="*/ 0 w 22"/>
                <a:gd name="T7" fmla="*/ 40 h 47"/>
                <a:gd name="T8" fmla="*/ 14 w 22"/>
                <a:gd name="T9" fmla="*/ 42 h 47"/>
              </a:gdLst>
              <a:ahLst/>
              <a:cxnLst>
                <a:cxn ang="0">
                  <a:pos x="T0" y="T1"/>
                </a:cxn>
                <a:cxn ang="0">
                  <a:pos x="T2" y="T3"/>
                </a:cxn>
                <a:cxn ang="0">
                  <a:pos x="T4" y="T5"/>
                </a:cxn>
                <a:cxn ang="0">
                  <a:pos x="T6" y="T7"/>
                </a:cxn>
                <a:cxn ang="0">
                  <a:pos x="T8" y="T9"/>
                </a:cxn>
              </a:cxnLst>
              <a:rect l="0" t="0" r="r" b="b"/>
              <a:pathLst>
                <a:path w="22" h="47">
                  <a:moveTo>
                    <a:pt x="14" y="42"/>
                  </a:moveTo>
                  <a:cubicBezTo>
                    <a:pt x="22" y="4"/>
                    <a:pt x="22" y="4"/>
                    <a:pt x="22" y="4"/>
                  </a:cubicBezTo>
                  <a:cubicBezTo>
                    <a:pt x="22" y="0"/>
                    <a:pt x="4" y="0"/>
                    <a:pt x="3" y="4"/>
                  </a:cubicBezTo>
                  <a:cubicBezTo>
                    <a:pt x="0" y="40"/>
                    <a:pt x="0" y="40"/>
                    <a:pt x="0" y="40"/>
                  </a:cubicBezTo>
                  <a:cubicBezTo>
                    <a:pt x="0" y="47"/>
                    <a:pt x="13" y="46"/>
                    <a:pt x="14" y="42"/>
                  </a:cubicBezTo>
                  <a:close/>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 name="Freeform 5166">
              <a:extLst>
                <a:ext uri="{FF2B5EF4-FFF2-40B4-BE49-F238E27FC236}">
                  <a16:creationId xmlns:a16="http://schemas.microsoft.com/office/drawing/2014/main" id="{A420F008-E99F-997D-12F4-9C1B176D1DB5}"/>
                </a:ext>
              </a:extLst>
            </p:cNvPr>
            <p:cNvSpPr>
              <a:spLocks/>
            </p:cNvSpPr>
            <p:nvPr/>
          </p:nvSpPr>
          <p:spPr bwMode="auto">
            <a:xfrm flipH="1">
              <a:off x="6019694" y="8095806"/>
              <a:ext cx="901380" cy="4359529"/>
            </a:xfrm>
            <a:custGeom>
              <a:avLst/>
              <a:gdLst>
                <a:gd name="T0" fmla="*/ 0 w 41"/>
                <a:gd name="T1" fmla="*/ 171 h 173"/>
                <a:gd name="T2" fmla="*/ 16 w 41"/>
                <a:gd name="T3" fmla="*/ 173 h 173"/>
                <a:gd name="T4" fmla="*/ 41 w 41"/>
                <a:gd name="T5" fmla="*/ 7 h 173"/>
                <a:gd name="T6" fmla="*/ 5 w 41"/>
                <a:gd name="T7" fmla="*/ 0 h 173"/>
                <a:gd name="T8" fmla="*/ 0 w 41"/>
                <a:gd name="T9" fmla="*/ 171 h 173"/>
              </a:gdLst>
              <a:ahLst/>
              <a:cxnLst>
                <a:cxn ang="0">
                  <a:pos x="T0" y="T1"/>
                </a:cxn>
                <a:cxn ang="0">
                  <a:pos x="T2" y="T3"/>
                </a:cxn>
                <a:cxn ang="0">
                  <a:pos x="T4" y="T5"/>
                </a:cxn>
                <a:cxn ang="0">
                  <a:pos x="T6" y="T7"/>
                </a:cxn>
                <a:cxn ang="0">
                  <a:pos x="T8" y="T9"/>
                </a:cxn>
              </a:cxnLst>
              <a:rect l="0" t="0" r="r" b="b"/>
              <a:pathLst>
                <a:path w="41" h="173">
                  <a:moveTo>
                    <a:pt x="0" y="171"/>
                  </a:moveTo>
                  <a:lnTo>
                    <a:pt x="16" y="173"/>
                  </a:lnTo>
                  <a:lnTo>
                    <a:pt x="41" y="7"/>
                  </a:lnTo>
                  <a:lnTo>
                    <a:pt x="5" y="0"/>
                  </a:lnTo>
                  <a:lnTo>
                    <a:pt x="0" y="171"/>
                  </a:lnTo>
                  <a:close/>
                </a:path>
              </a:pathLst>
            </a:custGeom>
            <a:solidFill>
              <a:srgbClr val="434C69"/>
            </a:solidFill>
            <a:ln>
              <a:noFill/>
            </a:ln>
          </p:spPr>
          <p:txBody>
            <a:bodyPr vert="horz" wrap="square" lIns="91440" tIns="45720" rIns="91440" bIns="45720" numCol="1" anchor="t" anchorCtr="0" compatLnSpc="1">
              <a:prstTxWarp prst="textNoShape">
                <a:avLst/>
              </a:prstTxWarp>
            </a:bodyPr>
            <a:lstStyle/>
            <a:p>
              <a:endParaRPr lang="en-US"/>
            </a:p>
          </p:txBody>
        </p:sp>
        <p:sp>
          <p:nvSpPr>
            <p:cNvPr id="73" name="Freeform 5169">
              <a:extLst>
                <a:ext uri="{FF2B5EF4-FFF2-40B4-BE49-F238E27FC236}">
                  <a16:creationId xmlns:a16="http://schemas.microsoft.com/office/drawing/2014/main" id="{743A3A2D-7D12-E12E-2790-7CE8110BD2B3}"/>
                </a:ext>
              </a:extLst>
            </p:cNvPr>
            <p:cNvSpPr>
              <a:spLocks/>
            </p:cNvSpPr>
            <p:nvPr/>
          </p:nvSpPr>
          <p:spPr bwMode="auto">
            <a:xfrm flipH="1">
              <a:off x="6019701" y="12530923"/>
              <a:ext cx="989315" cy="453592"/>
            </a:xfrm>
            <a:custGeom>
              <a:avLst/>
              <a:gdLst>
                <a:gd name="T0" fmla="*/ 52 w 52"/>
                <a:gd name="T1" fmla="*/ 20 h 21"/>
                <a:gd name="T2" fmla="*/ 52 w 52"/>
                <a:gd name="T3" fmla="*/ 20 h 21"/>
                <a:gd name="T4" fmla="*/ 37 w 52"/>
                <a:gd name="T5" fmla="*/ 9 h 21"/>
                <a:gd name="T6" fmla="*/ 27 w 52"/>
                <a:gd name="T7" fmla="*/ 2 h 21"/>
                <a:gd name="T8" fmla="*/ 27 w 52"/>
                <a:gd name="T9" fmla="*/ 2 h 21"/>
                <a:gd name="T10" fmla="*/ 22 w 52"/>
                <a:gd name="T11" fmla="*/ 1 h 21"/>
                <a:gd name="T12" fmla="*/ 15 w 52"/>
                <a:gd name="T13" fmla="*/ 6 h 21"/>
                <a:gd name="T14" fmla="*/ 7 w 52"/>
                <a:gd name="T15" fmla="*/ 5 h 21"/>
                <a:gd name="T16" fmla="*/ 2 w 52"/>
                <a:gd name="T17" fmla="*/ 18 h 21"/>
                <a:gd name="T18" fmla="*/ 7 w 52"/>
                <a:gd name="T19" fmla="*/ 19 h 21"/>
                <a:gd name="T20" fmla="*/ 17 w 52"/>
                <a:gd name="T21" fmla="*/ 20 h 21"/>
                <a:gd name="T22" fmla="*/ 42 w 52"/>
                <a:gd name="T23" fmla="*/ 21 h 21"/>
                <a:gd name="T24" fmla="*/ 52 w 52"/>
                <a:gd name="T25" fmla="*/ 2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2" h="21">
                  <a:moveTo>
                    <a:pt x="52" y="20"/>
                  </a:moveTo>
                  <a:cubicBezTo>
                    <a:pt x="52" y="20"/>
                    <a:pt x="52" y="20"/>
                    <a:pt x="52" y="20"/>
                  </a:cubicBezTo>
                  <a:cubicBezTo>
                    <a:pt x="52" y="13"/>
                    <a:pt x="50" y="9"/>
                    <a:pt x="37" y="9"/>
                  </a:cubicBezTo>
                  <a:cubicBezTo>
                    <a:pt x="32" y="9"/>
                    <a:pt x="28" y="6"/>
                    <a:pt x="27" y="2"/>
                  </a:cubicBezTo>
                  <a:cubicBezTo>
                    <a:pt x="27" y="2"/>
                    <a:pt x="27" y="2"/>
                    <a:pt x="27" y="2"/>
                  </a:cubicBezTo>
                  <a:cubicBezTo>
                    <a:pt x="26" y="0"/>
                    <a:pt x="23" y="0"/>
                    <a:pt x="22" y="1"/>
                  </a:cubicBezTo>
                  <a:cubicBezTo>
                    <a:pt x="20" y="4"/>
                    <a:pt x="18" y="5"/>
                    <a:pt x="15" y="6"/>
                  </a:cubicBezTo>
                  <a:cubicBezTo>
                    <a:pt x="12" y="6"/>
                    <a:pt x="10" y="5"/>
                    <a:pt x="7" y="5"/>
                  </a:cubicBezTo>
                  <a:cubicBezTo>
                    <a:pt x="0" y="5"/>
                    <a:pt x="1" y="14"/>
                    <a:pt x="2" y="18"/>
                  </a:cubicBezTo>
                  <a:cubicBezTo>
                    <a:pt x="2" y="19"/>
                    <a:pt x="6" y="19"/>
                    <a:pt x="7" y="19"/>
                  </a:cubicBezTo>
                  <a:cubicBezTo>
                    <a:pt x="10" y="20"/>
                    <a:pt x="14" y="20"/>
                    <a:pt x="17" y="20"/>
                  </a:cubicBezTo>
                  <a:cubicBezTo>
                    <a:pt x="25" y="21"/>
                    <a:pt x="34" y="21"/>
                    <a:pt x="42" y="21"/>
                  </a:cubicBezTo>
                  <a:cubicBezTo>
                    <a:pt x="45" y="21"/>
                    <a:pt x="49" y="20"/>
                    <a:pt x="52" y="20"/>
                  </a:cubicBezTo>
                  <a:close/>
                </a:path>
              </a:pathLst>
            </a:custGeom>
            <a:solidFill>
              <a:srgbClr val="434043"/>
            </a:solidFill>
            <a:ln>
              <a:noFill/>
            </a:ln>
          </p:spPr>
          <p:txBody>
            <a:bodyPr vert="horz" wrap="square" lIns="91440" tIns="45720" rIns="91440" bIns="45720" numCol="1" anchor="t" anchorCtr="0" compatLnSpc="1">
              <a:prstTxWarp prst="textNoShape">
                <a:avLst/>
              </a:prstTxWarp>
            </a:bodyPr>
            <a:lstStyle/>
            <a:p>
              <a:endParaRPr lang="en-US"/>
            </a:p>
          </p:txBody>
        </p:sp>
        <p:sp>
          <p:nvSpPr>
            <p:cNvPr id="74" name="Freeform 5167">
              <a:extLst>
                <a:ext uri="{FF2B5EF4-FFF2-40B4-BE49-F238E27FC236}">
                  <a16:creationId xmlns:a16="http://schemas.microsoft.com/office/drawing/2014/main" id="{24FFB4D0-7B64-47E6-7578-19BE50E0B976}"/>
                </a:ext>
              </a:extLst>
            </p:cNvPr>
            <p:cNvSpPr>
              <a:spLocks/>
            </p:cNvSpPr>
            <p:nvPr/>
          </p:nvSpPr>
          <p:spPr bwMode="auto">
            <a:xfrm flipH="1">
              <a:off x="7472981" y="11724540"/>
              <a:ext cx="373746" cy="1133983"/>
            </a:xfrm>
            <a:custGeom>
              <a:avLst/>
              <a:gdLst>
                <a:gd name="T0" fmla="*/ 13 w 20"/>
                <a:gd name="T1" fmla="*/ 45 h 52"/>
                <a:gd name="T2" fmla="*/ 19 w 20"/>
                <a:gd name="T3" fmla="*/ 4 h 52"/>
                <a:gd name="T4" fmla="*/ 2 w 20"/>
                <a:gd name="T5" fmla="*/ 8 h 52"/>
                <a:gd name="T6" fmla="*/ 0 w 20"/>
                <a:gd name="T7" fmla="*/ 45 h 52"/>
                <a:gd name="T8" fmla="*/ 13 w 20"/>
                <a:gd name="T9" fmla="*/ 45 h 52"/>
              </a:gdLst>
              <a:ahLst/>
              <a:cxnLst>
                <a:cxn ang="0">
                  <a:pos x="T0" y="T1"/>
                </a:cxn>
                <a:cxn ang="0">
                  <a:pos x="T2" y="T3"/>
                </a:cxn>
                <a:cxn ang="0">
                  <a:pos x="T4" y="T5"/>
                </a:cxn>
                <a:cxn ang="0">
                  <a:pos x="T6" y="T7"/>
                </a:cxn>
                <a:cxn ang="0">
                  <a:pos x="T8" y="T9"/>
                </a:cxn>
              </a:cxnLst>
              <a:rect l="0" t="0" r="r" b="b"/>
              <a:pathLst>
                <a:path w="20" h="52">
                  <a:moveTo>
                    <a:pt x="13" y="45"/>
                  </a:moveTo>
                  <a:cubicBezTo>
                    <a:pt x="19" y="4"/>
                    <a:pt x="19" y="4"/>
                    <a:pt x="19" y="4"/>
                  </a:cubicBezTo>
                  <a:cubicBezTo>
                    <a:pt x="20" y="0"/>
                    <a:pt x="3" y="5"/>
                    <a:pt x="2" y="8"/>
                  </a:cubicBezTo>
                  <a:cubicBezTo>
                    <a:pt x="0" y="45"/>
                    <a:pt x="0" y="45"/>
                    <a:pt x="0" y="45"/>
                  </a:cubicBezTo>
                  <a:cubicBezTo>
                    <a:pt x="0" y="52"/>
                    <a:pt x="12" y="49"/>
                    <a:pt x="13" y="45"/>
                  </a:cubicBezTo>
                  <a:close/>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 name="Freeform 5168">
              <a:extLst>
                <a:ext uri="{FF2B5EF4-FFF2-40B4-BE49-F238E27FC236}">
                  <a16:creationId xmlns:a16="http://schemas.microsoft.com/office/drawing/2014/main" id="{81C24988-22C5-2A16-CCF6-BF22C9BFB333}"/>
                </a:ext>
              </a:extLst>
            </p:cNvPr>
            <p:cNvSpPr>
              <a:spLocks/>
            </p:cNvSpPr>
            <p:nvPr/>
          </p:nvSpPr>
          <p:spPr bwMode="auto">
            <a:xfrm flipH="1">
              <a:off x="6967327" y="8120997"/>
              <a:ext cx="901379" cy="4359529"/>
            </a:xfrm>
            <a:custGeom>
              <a:avLst/>
              <a:gdLst>
                <a:gd name="T0" fmla="*/ 0 w 41"/>
                <a:gd name="T1" fmla="*/ 172 h 173"/>
                <a:gd name="T2" fmla="*/ 16 w 41"/>
                <a:gd name="T3" fmla="*/ 173 h 173"/>
                <a:gd name="T4" fmla="*/ 41 w 41"/>
                <a:gd name="T5" fmla="*/ 7 h 173"/>
                <a:gd name="T6" fmla="*/ 5 w 41"/>
                <a:gd name="T7" fmla="*/ 0 h 173"/>
                <a:gd name="T8" fmla="*/ 0 w 41"/>
                <a:gd name="T9" fmla="*/ 172 h 173"/>
              </a:gdLst>
              <a:ahLst/>
              <a:cxnLst>
                <a:cxn ang="0">
                  <a:pos x="T0" y="T1"/>
                </a:cxn>
                <a:cxn ang="0">
                  <a:pos x="T2" y="T3"/>
                </a:cxn>
                <a:cxn ang="0">
                  <a:pos x="T4" y="T5"/>
                </a:cxn>
                <a:cxn ang="0">
                  <a:pos x="T6" y="T7"/>
                </a:cxn>
                <a:cxn ang="0">
                  <a:pos x="T8" y="T9"/>
                </a:cxn>
              </a:cxnLst>
              <a:rect l="0" t="0" r="r" b="b"/>
              <a:pathLst>
                <a:path w="41" h="173">
                  <a:moveTo>
                    <a:pt x="0" y="172"/>
                  </a:moveTo>
                  <a:lnTo>
                    <a:pt x="16" y="173"/>
                  </a:lnTo>
                  <a:lnTo>
                    <a:pt x="41" y="7"/>
                  </a:lnTo>
                  <a:lnTo>
                    <a:pt x="5" y="0"/>
                  </a:lnTo>
                  <a:lnTo>
                    <a:pt x="0" y="172"/>
                  </a:lnTo>
                  <a:close/>
                </a:path>
              </a:pathLst>
            </a:custGeom>
            <a:solidFill>
              <a:srgbClr val="434C69"/>
            </a:solidFill>
            <a:ln>
              <a:noFill/>
            </a:ln>
          </p:spPr>
          <p:txBody>
            <a:bodyPr vert="horz" wrap="square" lIns="91440" tIns="45720" rIns="91440" bIns="45720" numCol="1" anchor="t" anchorCtr="0" compatLnSpc="1">
              <a:prstTxWarp prst="textNoShape">
                <a:avLst/>
              </a:prstTxWarp>
            </a:bodyPr>
            <a:lstStyle/>
            <a:p>
              <a:endParaRPr lang="en-US"/>
            </a:p>
          </p:txBody>
        </p:sp>
        <p:sp>
          <p:nvSpPr>
            <p:cNvPr id="76" name="Freeform 5170">
              <a:extLst>
                <a:ext uri="{FF2B5EF4-FFF2-40B4-BE49-F238E27FC236}">
                  <a16:creationId xmlns:a16="http://schemas.microsoft.com/office/drawing/2014/main" id="{372F0D08-0BB7-76AA-92F7-8A93E51A71A7}"/>
                </a:ext>
              </a:extLst>
            </p:cNvPr>
            <p:cNvSpPr>
              <a:spLocks/>
            </p:cNvSpPr>
            <p:nvPr/>
          </p:nvSpPr>
          <p:spPr bwMode="auto">
            <a:xfrm flipH="1">
              <a:off x="7209156" y="12505719"/>
              <a:ext cx="703513" cy="478801"/>
            </a:xfrm>
            <a:custGeom>
              <a:avLst/>
              <a:gdLst>
                <a:gd name="T0" fmla="*/ 2 w 37"/>
                <a:gd name="T1" fmla="*/ 7 h 22"/>
                <a:gd name="T2" fmla="*/ 4 w 37"/>
                <a:gd name="T3" fmla="*/ 7 h 22"/>
                <a:gd name="T4" fmla="*/ 9 w 37"/>
                <a:gd name="T5" fmla="*/ 5 h 22"/>
                <a:gd name="T6" fmla="*/ 15 w 37"/>
                <a:gd name="T7" fmla="*/ 2 h 22"/>
                <a:gd name="T8" fmla="*/ 24 w 37"/>
                <a:gd name="T9" fmla="*/ 3 h 22"/>
                <a:gd name="T10" fmla="*/ 27 w 37"/>
                <a:gd name="T11" fmla="*/ 10 h 22"/>
                <a:gd name="T12" fmla="*/ 28 w 37"/>
                <a:gd name="T13" fmla="*/ 10 h 22"/>
                <a:gd name="T14" fmla="*/ 37 w 37"/>
                <a:gd name="T15" fmla="*/ 21 h 22"/>
                <a:gd name="T16" fmla="*/ 37 w 37"/>
                <a:gd name="T17" fmla="*/ 21 h 22"/>
                <a:gd name="T18" fmla="*/ 19 w 37"/>
                <a:gd name="T19" fmla="*/ 22 h 22"/>
                <a:gd name="T20" fmla="*/ 0 w 37"/>
                <a:gd name="T21" fmla="*/ 21 h 22"/>
                <a:gd name="T22" fmla="*/ 0 w 37"/>
                <a:gd name="T23" fmla="*/ 20 h 22"/>
                <a:gd name="T24" fmla="*/ 2 w 37"/>
                <a:gd name="T25" fmla="*/ 7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7" h="22">
                  <a:moveTo>
                    <a:pt x="2" y="7"/>
                  </a:moveTo>
                  <a:cubicBezTo>
                    <a:pt x="3" y="7"/>
                    <a:pt x="3" y="7"/>
                    <a:pt x="4" y="7"/>
                  </a:cubicBezTo>
                  <a:cubicBezTo>
                    <a:pt x="6" y="7"/>
                    <a:pt x="8" y="6"/>
                    <a:pt x="9" y="5"/>
                  </a:cubicBezTo>
                  <a:cubicBezTo>
                    <a:pt x="11" y="3"/>
                    <a:pt x="12" y="2"/>
                    <a:pt x="15" y="2"/>
                  </a:cubicBezTo>
                  <a:cubicBezTo>
                    <a:pt x="18" y="1"/>
                    <a:pt x="23" y="0"/>
                    <a:pt x="24" y="3"/>
                  </a:cubicBezTo>
                  <a:cubicBezTo>
                    <a:pt x="27" y="10"/>
                    <a:pt x="27" y="10"/>
                    <a:pt x="27" y="10"/>
                  </a:cubicBezTo>
                  <a:cubicBezTo>
                    <a:pt x="28" y="10"/>
                    <a:pt x="28" y="10"/>
                    <a:pt x="28" y="10"/>
                  </a:cubicBezTo>
                  <a:cubicBezTo>
                    <a:pt x="36" y="10"/>
                    <a:pt x="37" y="18"/>
                    <a:pt x="37" y="21"/>
                  </a:cubicBezTo>
                  <a:cubicBezTo>
                    <a:pt x="37" y="21"/>
                    <a:pt x="37" y="21"/>
                    <a:pt x="37" y="21"/>
                  </a:cubicBezTo>
                  <a:cubicBezTo>
                    <a:pt x="36" y="22"/>
                    <a:pt x="28" y="22"/>
                    <a:pt x="19" y="22"/>
                  </a:cubicBezTo>
                  <a:cubicBezTo>
                    <a:pt x="9" y="22"/>
                    <a:pt x="0" y="22"/>
                    <a:pt x="0" y="21"/>
                  </a:cubicBezTo>
                  <a:cubicBezTo>
                    <a:pt x="0" y="21"/>
                    <a:pt x="0" y="21"/>
                    <a:pt x="0" y="20"/>
                  </a:cubicBezTo>
                  <a:cubicBezTo>
                    <a:pt x="0" y="17"/>
                    <a:pt x="0" y="8"/>
                    <a:pt x="2" y="7"/>
                  </a:cubicBezTo>
                  <a:close/>
                </a:path>
              </a:pathLst>
            </a:custGeom>
            <a:solidFill>
              <a:srgbClr val="434043"/>
            </a:solidFill>
            <a:ln>
              <a:noFill/>
            </a:ln>
          </p:spPr>
          <p:txBody>
            <a:bodyPr vert="horz" wrap="square" lIns="91440" tIns="45720" rIns="91440" bIns="45720" numCol="1" anchor="t" anchorCtr="0" compatLnSpc="1">
              <a:prstTxWarp prst="textNoShape">
                <a:avLst/>
              </a:prstTxWarp>
            </a:bodyPr>
            <a:lstStyle/>
            <a:p>
              <a:endParaRPr lang="en-US"/>
            </a:p>
          </p:txBody>
        </p:sp>
        <p:sp>
          <p:nvSpPr>
            <p:cNvPr id="77" name="Freeform 3441">
              <a:extLst>
                <a:ext uri="{FF2B5EF4-FFF2-40B4-BE49-F238E27FC236}">
                  <a16:creationId xmlns:a16="http://schemas.microsoft.com/office/drawing/2014/main" id="{33EF5359-8500-309F-6CF9-88EEC5862203}"/>
                </a:ext>
              </a:extLst>
            </p:cNvPr>
            <p:cNvSpPr>
              <a:spLocks/>
            </p:cNvSpPr>
            <p:nvPr/>
          </p:nvSpPr>
          <p:spPr bwMode="auto">
            <a:xfrm>
              <a:off x="6674135" y="5402525"/>
              <a:ext cx="478883" cy="648293"/>
            </a:xfrm>
            <a:custGeom>
              <a:avLst/>
              <a:gdLst>
                <a:gd name="T0" fmla="*/ 21 w 24"/>
                <a:gd name="T1" fmla="*/ 0 h 33"/>
                <a:gd name="T2" fmla="*/ 12 w 24"/>
                <a:gd name="T3" fmla="*/ 2 h 33"/>
                <a:gd name="T4" fmla="*/ 3 w 24"/>
                <a:gd name="T5" fmla="*/ 1 h 33"/>
                <a:gd name="T6" fmla="*/ 2 w 24"/>
                <a:gd name="T7" fmla="*/ 15 h 33"/>
                <a:gd name="T8" fmla="*/ 2 w 24"/>
                <a:gd name="T9" fmla="*/ 18 h 33"/>
                <a:gd name="T10" fmla="*/ 0 w 24"/>
                <a:gd name="T11" fmla="*/ 24 h 33"/>
                <a:gd name="T12" fmla="*/ 8 w 24"/>
                <a:gd name="T13" fmla="*/ 33 h 33"/>
                <a:gd name="T14" fmla="*/ 24 w 24"/>
                <a:gd name="T15" fmla="*/ 24 h 33"/>
                <a:gd name="T16" fmla="*/ 21 w 24"/>
                <a:gd name="T17"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33">
                  <a:moveTo>
                    <a:pt x="21" y="0"/>
                  </a:moveTo>
                  <a:cubicBezTo>
                    <a:pt x="12" y="2"/>
                    <a:pt x="12" y="2"/>
                    <a:pt x="12" y="2"/>
                  </a:cubicBezTo>
                  <a:cubicBezTo>
                    <a:pt x="3" y="1"/>
                    <a:pt x="3" y="1"/>
                    <a:pt x="3" y="1"/>
                  </a:cubicBezTo>
                  <a:cubicBezTo>
                    <a:pt x="3" y="1"/>
                    <a:pt x="2" y="14"/>
                    <a:pt x="2" y="15"/>
                  </a:cubicBezTo>
                  <a:cubicBezTo>
                    <a:pt x="2" y="16"/>
                    <a:pt x="2" y="17"/>
                    <a:pt x="2" y="18"/>
                  </a:cubicBezTo>
                  <a:cubicBezTo>
                    <a:pt x="2" y="20"/>
                    <a:pt x="1" y="22"/>
                    <a:pt x="0" y="24"/>
                  </a:cubicBezTo>
                  <a:cubicBezTo>
                    <a:pt x="8" y="33"/>
                    <a:pt x="8" y="33"/>
                    <a:pt x="8" y="33"/>
                  </a:cubicBezTo>
                  <a:cubicBezTo>
                    <a:pt x="24" y="24"/>
                    <a:pt x="24" y="24"/>
                    <a:pt x="24" y="24"/>
                  </a:cubicBezTo>
                  <a:cubicBezTo>
                    <a:pt x="23" y="17"/>
                    <a:pt x="20" y="7"/>
                    <a:pt x="21" y="0"/>
                  </a:cubicBezTo>
                  <a:close/>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 name="Freeform 3442">
              <a:extLst>
                <a:ext uri="{FF2B5EF4-FFF2-40B4-BE49-F238E27FC236}">
                  <a16:creationId xmlns:a16="http://schemas.microsoft.com/office/drawing/2014/main" id="{27889791-0CC2-FC03-D0EA-B3CD00557B11}"/>
                </a:ext>
              </a:extLst>
            </p:cNvPr>
            <p:cNvSpPr>
              <a:spLocks/>
            </p:cNvSpPr>
            <p:nvPr/>
          </p:nvSpPr>
          <p:spPr bwMode="auto">
            <a:xfrm>
              <a:off x="6674135" y="5402525"/>
              <a:ext cx="410468" cy="491801"/>
            </a:xfrm>
            <a:custGeom>
              <a:avLst/>
              <a:gdLst>
                <a:gd name="T0" fmla="*/ 21 w 21"/>
                <a:gd name="T1" fmla="*/ 7 h 25"/>
                <a:gd name="T2" fmla="*/ 21 w 21"/>
                <a:gd name="T3" fmla="*/ 0 h 25"/>
                <a:gd name="T4" fmla="*/ 12 w 21"/>
                <a:gd name="T5" fmla="*/ 2 h 25"/>
                <a:gd name="T6" fmla="*/ 3 w 21"/>
                <a:gd name="T7" fmla="*/ 1 h 25"/>
                <a:gd name="T8" fmla="*/ 2 w 21"/>
                <a:gd name="T9" fmla="*/ 15 h 25"/>
                <a:gd name="T10" fmla="*/ 2 w 21"/>
                <a:gd name="T11" fmla="*/ 18 h 25"/>
                <a:gd name="T12" fmla="*/ 0 w 21"/>
                <a:gd name="T13" fmla="*/ 24 h 25"/>
                <a:gd name="T14" fmla="*/ 1 w 21"/>
                <a:gd name="T15" fmla="*/ 25 h 25"/>
                <a:gd name="T16" fmla="*/ 21 w 21"/>
                <a:gd name="T17" fmla="*/ 7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25">
                  <a:moveTo>
                    <a:pt x="21" y="7"/>
                  </a:moveTo>
                  <a:cubicBezTo>
                    <a:pt x="21" y="5"/>
                    <a:pt x="21" y="2"/>
                    <a:pt x="21" y="0"/>
                  </a:cubicBezTo>
                  <a:cubicBezTo>
                    <a:pt x="12" y="2"/>
                    <a:pt x="12" y="2"/>
                    <a:pt x="12" y="2"/>
                  </a:cubicBezTo>
                  <a:cubicBezTo>
                    <a:pt x="3" y="1"/>
                    <a:pt x="3" y="1"/>
                    <a:pt x="3" y="1"/>
                  </a:cubicBezTo>
                  <a:cubicBezTo>
                    <a:pt x="3" y="1"/>
                    <a:pt x="2" y="14"/>
                    <a:pt x="2" y="15"/>
                  </a:cubicBezTo>
                  <a:cubicBezTo>
                    <a:pt x="2" y="16"/>
                    <a:pt x="2" y="17"/>
                    <a:pt x="2" y="18"/>
                  </a:cubicBezTo>
                  <a:cubicBezTo>
                    <a:pt x="2" y="20"/>
                    <a:pt x="1" y="22"/>
                    <a:pt x="0" y="24"/>
                  </a:cubicBezTo>
                  <a:cubicBezTo>
                    <a:pt x="1" y="25"/>
                    <a:pt x="1" y="25"/>
                    <a:pt x="1" y="25"/>
                  </a:cubicBezTo>
                  <a:cubicBezTo>
                    <a:pt x="10" y="19"/>
                    <a:pt x="17" y="13"/>
                    <a:pt x="21" y="7"/>
                  </a:cubicBezTo>
                  <a:close/>
                </a:path>
              </a:pathLst>
            </a:custGeom>
            <a:solidFill>
              <a:srgbClr val="CD95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 name="Freeform 3462">
              <a:extLst>
                <a:ext uri="{FF2B5EF4-FFF2-40B4-BE49-F238E27FC236}">
                  <a16:creationId xmlns:a16="http://schemas.microsoft.com/office/drawing/2014/main" id="{666F9EAC-848D-2695-FB8E-62511F9F15FE}"/>
                </a:ext>
              </a:extLst>
            </p:cNvPr>
            <p:cNvSpPr>
              <a:spLocks/>
            </p:cNvSpPr>
            <p:nvPr/>
          </p:nvSpPr>
          <p:spPr bwMode="auto">
            <a:xfrm>
              <a:off x="5921623" y="5871978"/>
              <a:ext cx="1915518" cy="2548440"/>
            </a:xfrm>
            <a:custGeom>
              <a:avLst/>
              <a:gdLst>
                <a:gd name="T0" fmla="*/ 17 w 96"/>
                <a:gd name="T1" fmla="*/ 75 h 131"/>
                <a:gd name="T2" fmla="*/ 16 w 96"/>
                <a:gd name="T3" fmla="*/ 21 h 131"/>
                <a:gd name="T4" fmla="*/ 13 w 96"/>
                <a:gd name="T5" fmla="*/ 4 h 131"/>
                <a:gd name="T6" fmla="*/ 37 w 96"/>
                <a:gd name="T7" fmla="*/ 0 h 131"/>
                <a:gd name="T8" fmla="*/ 45 w 96"/>
                <a:gd name="T9" fmla="*/ 9 h 131"/>
                <a:gd name="T10" fmla="*/ 61 w 96"/>
                <a:gd name="T11" fmla="*/ 0 h 131"/>
                <a:gd name="T12" fmla="*/ 89 w 96"/>
                <a:gd name="T13" fmla="*/ 3 h 131"/>
                <a:gd name="T14" fmla="*/ 81 w 96"/>
                <a:gd name="T15" fmla="*/ 66 h 131"/>
                <a:gd name="T16" fmla="*/ 96 w 96"/>
                <a:gd name="T17" fmla="*/ 131 h 131"/>
                <a:gd name="T18" fmla="*/ 53 w 96"/>
                <a:gd name="T19" fmla="*/ 131 h 131"/>
                <a:gd name="T20" fmla="*/ 40 w 96"/>
                <a:gd name="T21" fmla="*/ 103 h 131"/>
                <a:gd name="T22" fmla="*/ 27 w 96"/>
                <a:gd name="T23" fmla="*/ 131 h 131"/>
                <a:gd name="T24" fmla="*/ 0 w 96"/>
                <a:gd name="T25" fmla="*/ 131 h 131"/>
                <a:gd name="T26" fmla="*/ 17 w 96"/>
                <a:gd name="T27" fmla="*/ 75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6" h="131">
                  <a:moveTo>
                    <a:pt x="17" y="75"/>
                  </a:moveTo>
                  <a:cubicBezTo>
                    <a:pt x="18" y="57"/>
                    <a:pt x="18" y="39"/>
                    <a:pt x="16" y="21"/>
                  </a:cubicBezTo>
                  <a:cubicBezTo>
                    <a:pt x="13" y="4"/>
                    <a:pt x="13" y="4"/>
                    <a:pt x="13" y="4"/>
                  </a:cubicBezTo>
                  <a:cubicBezTo>
                    <a:pt x="37" y="0"/>
                    <a:pt x="37" y="0"/>
                    <a:pt x="37" y="0"/>
                  </a:cubicBezTo>
                  <a:cubicBezTo>
                    <a:pt x="45" y="9"/>
                    <a:pt x="45" y="9"/>
                    <a:pt x="45" y="9"/>
                  </a:cubicBezTo>
                  <a:cubicBezTo>
                    <a:pt x="61" y="0"/>
                    <a:pt x="61" y="0"/>
                    <a:pt x="61" y="0"/>
                  </a:cubicBezTo>
                  <a:cubicBezTo>
                    <a:pt x="89" y="3"/>
                    <a:pt x="89" y="3"/>
                    <a:pt x="89" y="3"/>
                  </a:cubicBezTo>
                  <a:cubicBezTo>
                    <a:pt x="91" y="24"/>
                    <a:pt x="88" y="46"/>
                    <a:pt x="81" y="66"/>
                  </a:cubicBezTo>
                  <a:cubicBezTo>
                    <a:pt x="96" y="131"/>
                    <a:pt x="96" y="131"/>
                    <a:pt x="96" y="131"/>
                  </a:cubicBezTo>
                  <a:cubicBezTo>
                    <a:pt x="53" y="131"/>
                    <a:pt x="53" y="131"/>
                    <a:pt x="53" y="131"/>
                  </a:cubicBezTo>
                  <a:cubicBezTo>
                    <a:pt x="40" y="103"/>
                    <a:pt x="40" y="103"/>
                    <a:pt x="40" y="103"/>
                  </a:cubicBezTo>
                  <a:cubicBezTo>
                    <a:pt x="27" y="131"/>
                    <a:pt x="27" y="131"/>
                    <a:pt x="27" y="131"/>
                  </a:cubicBezTo>
                  <a:cubicBezTo>
                    <a:pt x="0" y="131"/>
                    <a:pt x="0" y="131"/>
                    <a:pt x="0" y="131"/>
                  </a:cubicBezTo>
                  <a:lnTo>
                    <a:pt x="17" y="75"/>
                  </a:ln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en-US"/>
            </a:p>
          </p:txBody>
        </p:sp>
        <p:sp>
          <p:nvSpPr>
            <p:cNvPr id="80" name="Freeform 3463">
              <a:extLst>
                <a:ext uri="{FF2B5EF4-FFF2-40B4-BE49-F238E27FC236}">
                  <a16:creationId xmlns:a16="http://schemas.microsoft.com/office/drawing/2014/main" id="{CE84AA69-4C31-A96A-1A1F-349007A71929}"/>
                </a:ext>
              </a:extLst>
            </p:cNvPr>
            <p:cNvSpPr>
              <a:spLocks/>
            </p:cNvSpPr>
            <p:nvPr/>
          </p:nvSpPr>
          <p:spPr bwMode="auto">
            <a:xfrm>
              <a:off x="6537312" y="5871978"/>
              <a:ext cx="752529" cy="1341284"/>
            </a:xfrm>
            <a:custGeom>
              <a:avLst/>
              <a:gdLst>
                <a:gd name="T0" fmla="*/ 6 w 38"/>
                <a:gd name="T1" fmla="*/ 53 h 69"/>
                <a:gd name="T2" fmla="*/ 10 w 38"/>
                <a:gd name="T3" fmla="*/ 69 h 69"/>
                <a:gd name="T4" fmla="*/ 20 w 38"/>
                <a:gd name="T5" fmla="*/ 56 h 69"/>
                <a:gd name="T6" fmla="*/ 38 w 38"/>
                <a:gd name="T7" fmla="*/ 1 h 69"/>
                <a:gd name="T8" fmla="*/ 31 w 38"/>
                <a:gd name="T9" fmla="*/ 0 h 69"/>
                <a:gd name="T10" fmla="*/ 15 w 38"/>
                <a:gd name="T11" fmla="*/ 9 h 69"/>
                <a:gd name="T12" fmla="*/ 7 w 38"/>
                <a:gd name="T13" fmla="*/ 0 h 69"/>
                <a:gd name="T14" fmla="*/ 1 w 38"/>
                <a:gd name="T15" fmla="*/ 1 h 69"/>
                <a:gd name="T16" fmla="*/ 6 w 38"/>
                <a:gd name="T17" fmla="*/ 53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69">
                  <a:moveTo>
                    <a:pt x="6" y="53"/>
                  </a:moveTo>
                  <a:cubicBezTo>
                    <a:pt x="7" y="59"/>
                    <a:pt x="9" y="64"/>
                    <a:pt x="10" y="69"/>
                  </a:cubicBezTo>
                  <a:cubicBezTo>
                    <a:pt x="14" y="65"/>
                    <a:pt x="17" y="61"/>
                    <a:pt x="20" y="56"/>
                  </a:cubicBezTo>
                  <a:cubicBezTo>
                    <a:pt x="30" y="39"/>
                    <a:pt x="36" y="20"/>
                    <a:pt x="38" y="1"/>
                  </a:cubicBezTo>
                  <a:cubicBezTo>
                    <a:pt x="31" y="0"/>
                    <a:pt x="31" y="0"/>
                    <a:pt x="31" y="0"/>
                  </a:cubicBezTo>
                  <a:cubicBezTo>
                    <a:pt x="15" y="9"/>
                    <a:pt x="15" y="9"/>
                    <a:pt x="15" y="9"/>
                  </a:cubicBezTo>
                  <a:cubicBezTo>
                    <a:pt x="7" y="0"/>
                    <a:pt x="7" y="0"/>
                    <a:pt x="7" y="0"/>
                  </a:cubicBezTo>
                  <a:cubicBezTo>
                    <a:pt x="1" y="1"/>
                    <a:pt x="1" y="1"/>
                    <a:pt x="1" y="1"/>
                  </a:cubicBezTo>
                  <a:cubicBezTo>
                    <a:pt x="0" y="18"/>
                    <a:pt x="1" y="36"/>
                    <a:pt x="6" y="53"/>
                  </a:cubicBezTo>
                  <a:close/>
                </a:path>
              </a:pathLst>
            </a:custGeom>
            <a:solidFill>
              <a:srgbClr val="F8F0E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 name="Freeform 3464">
              <a:extLst>
                <a:ext uri="{FF2B5EF4-FFF2-40B4-BE49-F238E27FC236}">
                  <a16:creationId xmlns:a16="http://schemas.microsoft.com/office/drawing/2014/main" id="{859437AB-033C-96CF-817F-9A6FEC75B96E}"/>
                </a:ext>
              </a:extLst>
            </p:cNvPr>
            <p:cNvSpPr>
              <a:spLocks/>
            </p:cNvSpPr>
            <p:nvPr/>
          </p:nvSpPr>
          <p:spPr bwMode="auto">
            <a:xfrm>
              <a:off x="6537312" y="5871978"/>
              <a:ext cx="752529" cy="357673"/>
            </a:xfrm>
            <a:custGeom>
              <a:avLst/>
              <a:gdLst>
                <a:gd name="T0" fmla="*/ 33 w 33"/>
                <a:gd name="T1" fmla="*/ 1 h 16"/>
                <a:gd name="T2" fmla="*/ 27 w 33"/>
                <a:gd name="T3" fmla="*/ 0 h 16"/>
                <a:gd name="T4" fmla="*/ 13 w 33"/>
                <a:gd name="T5" fmla="*/ 8 h 16"/>
                <a:gd name="T6" fmla="*/ 6 w 33"/>
                <a:gd name="T7" fmla="*/ 0 h 16"/>
                <a:gd name="T8" fmla="*/ 0 w 33"/>
                <a:gd name="T9" fmla="*/ 1 h 16"/>
                <a:gd name="T10" fmla="*/ 5 w 33"/>
                <a:gd name="T11" fmla="*/ 16 h 16"/>
                <a:gd name="T12" fmla="*/ 13 w 33"/>
                <a:gd name="T13" fmla="*/ 9 h 16"/>
                <a:gd name="T14" fmla="*/ 19 w 33"/>
                <a:gd name="T15" fmla="*/ 16 h 16"/>
                <a:gd name="T16" fmla="*/ 33 w 33"/>
                <a:gd name="T17" fmla="*/ 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16">
                  <a:moveTo>
                    <a:pt x="33" y="1"/>
                  </a:moveTo>
                  <a:lnTo>
                    <a:pt x="27" y="0"/>
                  </a:lnTo>
                  <a:lnTo>
                    <a:pt x="13" y="8"/>
                  </a:lnTo>
                  <a:lnTo>
                    <a:pt x="6" y="0"/>
                  </a:lnTo>
                  <a:lnTo>
                    <a:pt x="0" y="1"/>
                  </a:lnTo>
                  <a:lnTo>
                    <a:pt x="5" y="16"/>
                  </a:lnTo>
                  <a:lnTo>
                    <a:pt x="13" y="9"/>
                  </a:lnTo>
                  <a:lnTo>
                    <a:pt x="19" y="16"/>
                  </a:lnTo>
                  <a:lnTo>
                    <a:pt x="33" y="1"/>
                  </a:lnTo>
                  <a:close/>
                </a:path>
              </a:pathLst>
            </a:custGeom>
            <a:solidFill>
              <a:srgbClr val="E3DF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2" name="Freeform 3465">
              <a:extLst>
                <a:ext uri="{FF2B5EF4-FFF2-40B4-BE49-F238E27FC236}">
                  <a16:creationId xmlns:a16="http://schemas.microsoft.com/office/drawing/2014/main" id="{A90C7C0F-9CE4-4E17-AD60-4C0DF9132C10}"/>
                </a:ext>
              </a:extLst>
            </p:cNvPr>
            <p:cNvSpPr>
              <a:spLocks/>
            </p:cNvSpPr>
            <p:nvPr/>
          </p:nvSpPr>
          <p:spPr bwMode="auto">
            <a:xfrm>
              <a:off x="6651338" y="6073168"/>
              <a:ext cx="273645" cy="1140096"/>
            </a:xfrm>
            <a:custGeom>
              <a:avLst/>
              <a:gdLst>
                <a:gd name="T0" fmla="*/ 0 w 14"/>
                <a:gd name="T1" fmla="*/ 43 h 59"/>
                <a:gd name="T2" fmla="*/ 4 w 14"/>
                <a:gd name="T3" fmla="*/ 59 h 59"/>
                <a:gd name="T4" fmla="*/ 14 w 14"/>
                <a:gd name="T5" fmla="*/ 46 h 59"/>
                <a:gd name="T6" fmla="*/ 9 w 14"/>
                <a:gd name="T7" fmla="*/ 11 h 59"/>
                <a:gd name="T8" fmla="*/ 13 w 14"/>
                <a:gd name="T9" fmla="*/ 5 h 59"/>
                <a:gd name="T10" fmla="*/ 9 w 14"/>
                <a:gd name="T11" fmla="*/ 0 h 59"/>
                <a:gd name="T12" fmla="*/ 4 w 14"/>
                <a:gd name="T13" fmla="*/ 5 h 59"/>
                <a:gd name="T14" fmla="*/ 6 w 14"/>
                <a:gd name="T15" fmla="*/ 11 h 59"/>
                <a:gd name="T16" fmla="*/ 0 w 14"/>
                <a:gd name="T17" fmla="*/ 43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59">
                  <a:moveTo>
                    <a:pt x="0" y="43"/>
                  </a:moveTo>
                  <a:cubicBezTo>
                    <a:pt x="1" y="49"/>
                    <a:pt x="3" y="54"/>
                    <a:pt x="4" y="59"/>
                  </a:cubicBezTo>
                  <a:cubicBezTo>
                    <a:pt x="8" y="55"/>
                    <a:pt x="11" y="51"/>
                    <a:pt x="14" y="46"/>
                  </a:cubicBezTo>
                  <a:cubicBezTo>
                    <a:pt x="9" y="11"/>
                    <a:pt x="9" y="11"/>
                    <a:pt x="9" y="11"/>
                  </a:cubicBezTo>
                  <a:cubicBezTo>
                    <a:pt x="13" y="5"/>
                    <a:pt x="13" y="5"/>
                    <a:pt x="13" y="5"/>
                  </a:cubicBezTo>
                  <a:cubicBezTo>
                    <a:pt x="9" y="0"/>
                    <a:pt x="9" y="0"/>
                    <a:pt x="9" y="0"/>
                  </a:cubicBezTo>
                  <a:cubicBezTo>
                    <a:pt x="4" y="5"/>
                    <a:pt x="4" y="5"/>
                    <a:pt x="4" y="5"/>
                  </a:cubicBezTo>
                  <a:cubicBezTo>
                    <a:pt x="6" y="11"/>
                    <a:pt x="6" y="11"/>
                    <a:pt x="6" y="11"/>
                  </a:cubicBezTo>
                  <a:lnTo>
                    <a:pt x="0" y="43"/>
                  </a:lnTo>
                  <a:close/>
                </a:path>
              </a:pathLst>
            </a:custGeom>
            <a:solidFill>
              <a:srgbClr val="4440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3" name="Freeform 3473">
              <a:extLst>
                <a:ext uri="{FF2B5EF4-FFF2-40B4-BE49-F238E27FC236}">
                  <a16:creationId xmlns:a16="http://schemas.microsoft.com/office/drawing/2014/main" id="{29A9D239-FBAB-9590-AC2E-24A3764F25D4}"/>
                </a:ext>
              </a:extLst>
            </p:cNvPr>
            <p:cNvSpPr>
              <a:spLocks/>
            </p:cNvSpPr>
            <p:nvPr/>
          </p:nvSpPr>
          <p:spPr bwMode="auto">
            <a:xfrm>
              <a:off x="7517884" y="6609681"/>
              <a:ext cx="136823" cy="178841"/>
            </a:xfrm>
            <a:custGeom>
              <a:avLst/>
              <a:gdLst>
                <a:gd name="T0" fmla="*/ 6 w 7"/>
                <a:gd name="T1" fmla="*/ 9 h 9"/>
                <a:gd name="T2" fmla="*/ 6 w 7"/>
                <a:gd name="T3" fmla="*/ 8 h 9"/>
                <a:gd name="T4" fmla="*/ 6 w 7"/>
                <a:gd name="T5" fmla="*/ 8 h 9"/>
                <a:gd name="T6" fmla="*/ 0 w 7"/>
                <a:gd name="T7" fmla="*/ 0 h 9"/>
                <a:gd name="T8" fmla="*/ 0 w 7"/>
                <a:gd name="T9" fmla="*/ 0 h 9"/>
                <a:gd name="T10" fmla="*/ 0 w 7"/>
                <a:gd name="T11" fmla="*/ 0 h 9"/>
                <a:gd name="T12" fmla="*/ 6 w 7"/>
                <a:gd name="T13" fmla="*/ 8 h 9"/>
                <a:gd name="T14" fmla="*/ 6 w 7"/>
                <a:gd name="T15" fmla="*/ 9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9">
                  <a:moveTo>
                    <a:pt x="6" y="9"/>
                  </a:moveTo>
                  <a:cubicBezTo>
                    <a:pt x="6" y="8"/>
                    <a:pt x="6" y="8"/>
                    <a:pt x="6" y="8"/>
                  </a:cubicBezTo>
                  <a:cubicBezTo>
                    <a:pt x="7" y="8"/>
                    <a:pt x="7" y="8"/>
                    <a:pt x="6" y="8"/>
                  </a:cubicBezTo>
                  <a:cubicBezTo>
                    <a:pt x="0" y="0"/>
                    <a:pt x="0" y="0"/>
                    <a:pt x="0" y="0"/>
                  </a:cubicBezTo>
                  <a:cubicBezTo>
                    <a:pt x="0" y="0"/>
                    <a:pt x="0" y="0"/>
                    <a:pt x="0" y="0"/>
                  </a:cubicBezTo>
                  <a:cubicBezTo>
                    <a:pt x="0" y="0"/>
                    <a:pt x="0" y="0"/>
                    <a:pt x="0" y="0"/>
                  </a:cubicBezTo>
                  <a:cubicBezTo>
                    <a:pt x="6" y="8"/>
                    <a:pt x="6" y="8"/>
                    <a:pt x="6" y="8"/>
                  </a:cubicBezTo>
                  <a:lnTo>
                    <a:pt x="6" y="9"/>
                  </a:lnTo>
                  <a:close/>
                </a:path>
              </a:pathLst>
            </a:custGeom>
            <a:solidFill>
              <a:srgbClr val="2C75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84" name="Group 83">
              <a:extLst>
                <a:ext uri="{FF2B5EF4-FFF2-40B4-BE49-F238E27FC236}">
                  <a16:creationId xmlns:a16="http://schemas.microsoft.com/office/drawing/2014/main" id="{5CB82D7E-3FAD-4186-DC03-A7A236C35532}"/>
                </a:ext>
              </a:extLst>
            </p:cNvPr>
            <p:cNvGrpSpPr/>
            <p:nvPr/>
          </p:nvGrpSpPr>
          <p:grpSpPr>
            <a:xfrm flipH="1">
              <a:off x="5821086" y="5923691"/>
              <a:ext cx="2397750" cy="1949401"/>
              <a:chOff x="17290375" y="5460471"/>
              <a:chExt cx="2683191" cy="1919877"/>
            </a:xfrm>
          </p:grpSpPr>
          <p:sp>
            <p:nvSpPr>
              <p:cNvPr id="119" name="Freeform 4871">
                <a:extLst>
                  <a:ext uri="{FF2B5EF4-FFF2-40B4-BE49-F238E27FC236}">
                    <a16:creationId xmlns:a16="http://schemas.microsoft.com/office/drawing/2014/main" id="{9868423E-9869-0CA5-CB3D-658EA6033B0B}"/>
                  </a:ext>
                </a:extLst>
              </p:cNvPr>
              <p:cNvSpPr>
                <a:spLocks/>
              </p:cNvSpPr>
              <p:nvPr/>
            </p:nvSpPr>
            <p:spPr bwMode="auto">
              <a:xfrm>
                <a:off x="17290375" y="5460471"/>
                <a:ext cx="832719" cy="1919877"/>
              </a:xfrm>
              <a:custGeom>
                <a:avLst/>
                <a:gdLst>
                  <a:gd name="T0" fmla="*/ 27 w 41"/>
                  <a:gd name="T1" fmla="*/ 0 h 96"/>
                  <a:gd name="T2" fmla="*/ 20 w 41"/>
                  <a:gd name="T3" fmla="*/ 9 h 96"/>
                  <a:gd name="T4" fmla="*/ 3 w 41"/>
                  <a:gd name="T5" fmla="*/ 73 h 96"/>
                  <a:gd name="T6" fmla="*/ 40 w 41"/>
                  <a:gd name="T7" fmla="*/ 75 h 96"/>
                  <a:gd name="T8" fmla="*/ 27 w 41"/>
                  <a:gd name="T9" fmla="*/ 0 h 96"/>
                </a:gdLst>
                <a:ahLst/>
                <a:cxnLst>
                  <a:cxn ang="0">
                    <a:pos x="T0" y="T1"/>
                  </a:cxn>
                  <a:cxn ang="0">
                    <a:pos x="T2" y="T3"/>
                  </a:cxn>
                  <a:cxn ang="0">
                    <a:pos x="T4" y="T5"/>
                  </a:cxn>
                  <a:cxn ang="0">
                    <a:pos x="T6" y="T7"/>
                  </a:cxn>
                  <a:cxn ang="0">
                    <a:pos x="T8" y="T9"/>
                  </a:cxn>
                </a:cxnLst>
                <a:rect l="0" t="0" r="r" b="b"/>
                <a:pathLst>
                  <a:path w="41" h="96">
                    <a:moveTo>
                      <a:pt x="27" y="0"/>
                    </a:moveTo>
                    <a:cubicBezTo>
                      <a:pt x="27" y="0"/>
                      <a:pt x="24" y="2"/>
                      <a:pt x="20" y="9"/>
                    </a:cubicBezTo>
                    <a:cubicBezTo>
                      <a:pt x="15" y="16"/>
                      <a:pt x="0" y="53"/>
                      <a:pt x="3" y="73"/>
                    </a:cubicBezTo>
                    <a:cubicBezTo>
                      <a:pt x="7" y="96"/>
                      <a:pt x="38" y="78"/>
                      <a:pt x="40" y="75"/>
                    </a:cubicBezTo>
                    <a:cubicBezTo>
                      <a:pt x="41" y="71"/>
                      <a:pt x="41" y="0"/>
                      <a:pt x="27" y="0"/>
                    </a:cubicBez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0" name="Freeform 4889">
                <a:extLst>
                  <a:ext uri="{FF2B5EF4-FFF2-40B4-BE49-F238E27FC236}">
                    <a16:creationId xmlns:a16="http://schemas.microsoft.com/office/drawing/2014/main" id="{FFAAEDD7-9355-D1AD-785D-A386C7E95E61}"/>
                  </a:ext>
                </a:extLst>
              </p:cNvPr>
              <p:cNvSpPr>
                <a:spLocks/>
              </p:cNvSpPr>
              <p:nvPr/>
            </p:nvSpPr>
            <p:spPr bwMode="auto">
              <a:xfrm>
                <a:off x="17683588" y="6246923"/>
                <a:ext cx="647669" cy="439497"/>
              </a:xfrm>
              <a:custGeom>
                <a:avLst/>
                <a:gdLst>
                  <a:gd name="T0" fmla="*/ 32 w 33"/>
                  <a:gd name="T1" fmla="*/ 11 h 22"/>
                  <a:gd name="T2" fmla="*/ 18 w 33"/>
                  <a:gd name="T3" fmla="*/ 1 h 22"/>
                  <a:gd name="T4" fmla="*/ 2 w 33"/>
                  <a:gd name="T5" fmla="*/ 7 h 22"/>
                  <a:gd name="T6" fmla="*/ 15 w 33"/>
                  <a:gd name="T7" fmla="*/ 6 h 22"/>
                  <a:gd name="T8" fmla="*/ 2 w 33"/>
                  <a:gd name="T9" fmla="*/ 15 h 22"/>
                  <a:gd name="T10" fmla="*/ 23 w 33"/>
                  <a:gd name="T11" fmla="*/ 20 h 22"/>
                  <a:gd name="T12" fmla="*/ 32 w 33"/>
                  <a:gd name="T13" fmla="*/ 11 h 22"/>
                </a:gdLst>
                <a:ahLst/>
                <a:cxnLst>
                  <a:cxn ang="0">
                    <a:pos x="T0" y="T1"/>
                  </a:cxn>
                  <a:cxn ang="0">
                    <a:pos x="T2" y="T3"/>
                  </a:cxn>
                  <a:cxn ang="0">
                    <a:pos x="T4" y="T5"/>
                  </a:cxn>
                  <a:cxn ang="0">
                    <a:pos x="T6" y="T7"/>
                  </a:cxn>
                  <a:cxn ang="0">
                    <a:pos x="T8" y="T9"/>
                  </a:cxn>
                  <a:cxn ang="0">
                    <a:pos x="T10" y="T11"/>
                  </a:cxn>
                  <a:cxn ang="0">
                    <a:pos x="T12" y="T13"/>
                  </a:cxn>
                </a:cxnLst>
                <a:rect l="0" t="0" r="r" b="b"/>
                <a:pathLst>
                  <a:path w="33" h="22">
                    <a:moveTo>
                      <a:pt x="32" y="11"/>
                    </a:moveTo>
                    <a:cubicBezTo>
                      <a:pt x="32" y="11"/>
                      <a:pt x="24" y="2"/>
                      <a:pt x="18" y="1"/>
                    </a:cubicBezTo>
                    <a:cubicBezTo>
                      <a:pt x="11" y="0"/>
                      <a:pt x="4" y="4"/>
                      <a:pt x="2" y="7"/>
                    </a:cubicBezTo>
                    <a:cubicBezTo>
                      <a:pt x="0" y="10"/>
                      <a:pt x="9" y="4"/>
                      <a:pt x="15" y="6"/>
                    </a:cubicBezTo>
                    <a:cubicBezTo>
                      <a:pt x="10" y="8"/>
                      <a:pt x="5" y="10"/>
                      <a:pt x="2" y="15"/>
                    </a:cubicBezTo>
                    <a:cubicBezTo>
                      <a:pt x="3" y="18"/>
                      <a:pt x="15" y="22"/>
                      <a:pt x="23" y="20"/>
                    </a:cubicBezTo>
                    <a:cubicBezTo>
                      <a:pt x="31" y="19"/>
                      <a:pt x="33" y="16"/>
                      <a:pt x="32" y="11"/>
                    </a:cubicBezTo>
                    <a:close/>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1" name="Freeform 4890">
                <a:extLst>
                  <a:ext uri="{FF2B5EF4-FFF2-40B4-BE49-F238E27FC236}">
                    <a16:creationId xmlns:a16="http://schemas.microsoft.com/office/drawing/2014/main" id="{BF715F3B-3F82-D726-4E53-2BCA1C5827AE}"/>
                  </a:ext>
                </a:extLst>
              </p:cNvPr>
              <p:cNvSpPr>
                <a:spLocks/>
              </p:cNvSpPr>
              <p:nvPr/>
            </p:nvSpPr>
            <p:spPr bwMode="auto">
              <a:xfrm>
                <a:off x="18123085" y="5475348"/>
                <a:ext cx="1850481" cy="1688567"/>
              </a:xfrm>
              <a:custGeom>
                <a:avLst/>
                <a:gdLst>
                  <a:gd name="T0" fmla="*/ 86 w 92"/>
                  <a:gd name="T1" fmla="*/ 74 h 84"/>
                  <a:gd name="T2" fmla="*/ 38 w 92"/>
                  <a:gd name="T3" fmla="*/ 78 h 84"/>
                  <a:gd name="T4" fmla="*/ 0 w 92"/>
                  <a:gd name="T5" fmla="*/ 66 h 84"/>
                  <a:gd name="T6" fmla="*/ 9 w 92"/>
                  <a:gd name="T7" fmla="*/ 48 h 84"/>
                  <a:gd name="T8" fmla="*/ 54 w 92"/>
                  <a:gd name="T9" fmla="*/ 53 h 84"/>
                  <a:gd name="T10" fmla="*/ 61 w 92"/>
                  <a:gd name="T11" fmla="*/ 53 h 84"/>
                  <a:gd name="T12" fmla="*/ 73 w 92"/>
                  <a:gd name="T13" fmla="*/ 0 h 84"/>
                  <a:gd name="T14" fmla="*/ 87 w 92"/>
                  <a:gd name="T15" fmla="*/ 21 h 84"/>
                  <a:gd name="T16" fmla="*/ 86 w 92"/>
                  <a:gd name="T17" fmla="*/ 7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2" h="84">
                    <a:moveTo>
                      <a:pt x="86" y="74"/>
                    </a:moveTo>
                    <a:cubicBezTo>
                      <a:pt x="83" y="80"/>
                      <a:pt x="65" y="84"/>
                      <a:pt x="38" y="78"/>
                    </a:cubicBezTo>
                    <a:cubicBezTo>
                      <a:pt x="27" y="76"/>
                      <a:pt x="14" y="72"/>
                      <a:pt x="0" y="66"/>
                    </a:cubicBezTo>
                    <a:cubicBezTo>
                      <a:pt x="6" y="54"/>
                      <a:pt x="9" y="48"/>
                      <a:pt x="9" y="48"/>
                    </a:cubicBezTo>
                    <a:cubicBezTo>
                      <a:pt x="54" y="53"/>
                      <a:pt x="54" y="53"/>
                      <a:pt x="54" y="53"/>
                    </a:cubicBezTo>
                    <a:cubicBezTo>
                      <a:pt x="61" y="53"/>
                      <a:pt x="61" y="53"/>
                      <a:pt x="61" y="53"/>
                    </a:cubicBezTo>
                    <a:cubicBezTo>
                      <a:pt x="61" y="53"/>
                      <a:pt x="62" y="1"/>
                      <a:pt x="73" y="0"/>
                    </a:cubicBezTo>
                    <a:cubicBezTo>
                      <a:pt x="73" y="0"/>
                      <a:pt x="82" y="4"/>
                      <a:pt x="87" y="21"/>
                    </a:cubicBezTo>
                    <a:cubicBezTo>
                      <a:pt x="92" y="40"/>
                      <a:pt x="91" y="65"/>
                      <a:pt x="86" y="74"/>
                    </a:cubicBez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2" name="Freeform 4891">
                <a:extLst>
                  <a:ext uri="{FF2B5EF4-FFF2-40B4-BE49-F238E27FC236}">
                    <a16:creationId xmlns:a16="http://schemas.microsoft.com/office/drawing/2014/main" id="{DA4FDBF7-6A13-CECB-61C0-94AE85E18254}"/>
                  </a:ext>
                </a:extLst>
              </p:cNvPr>
              <p:cNvSpPr>
                <a:spLocks/>
              </p:cNvSpPr>
              <p:nvPr/>
            </p:nvSpPr>
            <p:spPr bwMode="auto">
              <a:xfrm>
                <a:off x="18123085" y="6408836"/>
                <a:ext cx="1156553" cy="601402"/>
              </a:xfrm>
              <a:custGeom>
                <a:avLst/>
                <a:gdLst>
                  <a:gd name="T0" fmla="*/ 58 w 58"/>
                  <a:gd name="T1" fmla="*/ 20 h 30"/>
                  <a:gd name="T2" fmla="*/ 38 w 58"/>
                  <a:gd name="T3" fmla="*/ 30 h 30"/>
                  <a:gd name="T4" fmla="*/ 0 w 58"/>
                  <a:gd name="T5" fmla="*/ 18 h 30"/>
                  <a:gd name="T6" fmla="*/ 9 w 58"/>
                  <a:gd name="T7" fmla="*/ 0 h 30"/>
                  <a:gd name="T8" fmla="*/ 54 w 58"/>
                  <a:gd name="T9" fmla="*/ 5 h 30"/>
                  <a:gd name="T10" fmla="*/ 58 w 58"/>
                  <a:gd name="T11" fmla="*/ 20 h 30"/>
                </a:gdLst>
                <a:ahLst/>
                <a:cxnLst>
                  <a:cxn ang="0">
                    <a:pos x="T0" y="T1"/>
                  </a:cxn>
                  <a:cxn ang="0">
                    <a:pos x="T2" y="T3"/>
                  </a:cxn>
                  <a:cxn ang="0">
                    <a:pos x="T4" y="T5"/>
                  </a:cxn>
                  <a:cxn ang="0">
                    <a:pos x="T6" y="T7"/>
                  </a:cxn>
                  <a:cxn ang="0">
                    <a:pos x="T8" y="T9"/>
                  </a:cxn>
                  <a:cxn ang="0">
                    <a:pos x="T10" y="T11"/>
                  </a:cxn>
                </a:cxnLst>
                <a:rect l="0" t="0" r="r" b="b"/>
                <a:pathLst>
                  <a:path w="58" h="30">
                    <a:moveTo>
                      <a:pt x="58" y="20"/>
                    </a:moveTo>
                    <a:cubicBezTo>
                      <a:pt x="55" y="23"/>
                      <a:pt x="45" y="28"/>
                      <a:pt x="38" y="30"/>
                    </a:cubicBezTo>
                    <a:cubicBezTo>
                      <a:pt x="27" y="28"/>
                      <a:pt x="14" y="24"/>
                      <a:pt x="0" y="18"/>
                    </a:cubicBezTo>
                    <a:cubicBezTo>
                      <a:pt x="6" y="6"/>
                      <a:pt x="9" y="0"/>
                      <a:pt x="9" y="0"/>
                    </a:cubicBezTo>
                    <a:cubicBezTo>
                      <a:pt x="54" y="5"/>
                      <a:pt x="54" y="5"/>
                      <a:pt x="54" y="5"/>
                    </a:cubicBezTo>
                    <a:cubicBezTo>
                      <a:pt x="56" y="10"/>
                      <a:pt x="57" y="16"/>
                      <a:pt x="58" y="20"/>
                    </a:cubicBezTo>
                    <a:close/>
                  </a:path>
                </a:pathLst>
              </a:custGeom>
              <a:solidFill>
                <a:schemeClr val="accent4">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 name="Freeform 4892">
                <a:extLst>
                  <a:ext uri="{FF2B5EF4-FFF2-40B4-BE49-F238E27FC236}">
                    <a16:creationId xmlns:a16="http://schemas.microsoft.com/office/drawing/2014/main" id="{25A1E345-52CF-7253-473D-BF81CAF35EE0}"/>
                  </a:ext>
                </a:extLst>
              </p:cNvPr>
              <p:cNvSpPr>
                <a:spLocks/>
              </p:cNvSpPr>
              <p:nvPr/>
            </p:nvSpPr>
            <p:spPr bwMode="auto">
              <a:xfrm>
                <a:off x="18955804" y="6246923"/>
                <a:ext cx="601402" cy="393230"/>
              </a:xfrm>
              <a:custGeom>
                <a:avLst/>
                <a:gdLst>
                  <a:gd name="T0" fmla="*/ 0 w 30"/>
                  <a:gd name="T1" fmla="*/ 8 h 20"/>
                  <a:gd name="T2" fmla="*/ 18 w 30"/>
                  <a:gd name="T3" fmla="*/ 0 h 20"/>
                  <a:gd name="T4" fmla="*/ 28 w 30"/>
                  <a:gd name="T5" fmla="*/ 13 h 20"/>
                  <a:gd name="T6" fmla="*/ 4 w 30"/>
                  <a:gd name="T7" fmla="*/ 20 h 20"/>
                  <a:gd name="T8" fmla="*/ 0 w 30"/>
                  <a:gd name="T9" fmla="*/ 8 h 20"/>
                </a:gdLst>
                <a:ahLst/>
                <a:cxnLst>
                  <a:cxn ang="0">
                    <a:pos x="T0" y="T1"/>
                  </a:cxn>
                  <a:cxn ang="0">
                    <a:pos x="T2" y="T3"/>
                  </a:cxn>
                  <a:cxn ang="0">
                    <a:pos x="T4" y="T5"/>
                  </a:cxn>
                  <a:cxn ang="0">
                    <a:pos x="T6" y="T7"/>
                  </a:cxn>
                  <a:cxn ang="0">
                    <a:pos x="T8" y="T9"/>
                  </a:cxn>
                </a:cxnLst>
                <a:rect l="0" t="0" r="r" b="b"/>
                <a:pathLst>
                  <a:path w="30" h="20">
                    <a:moveTo>
                      <a:pt x="0" y="8"/>
                    </a:moveTo>
                    <a:cubicBezTo>
                      <a:pt x="0" y="8"/>
                      <a:pt x="12" y="0"/>
                      <a:pt x="18" y="0"/>
                    </a:cubicBezTo>
                    <a:cubicBezTo>
                      <a:pt x="27" y="2"/>
                      <a:pt x="30" y="10"/>
                      <a:pt x="28" y="13"/>
                    </a:cubicBezTo>
                    <a:cubicBezTo>
                      <a:pt x="28" y="15"/>
                      <a:pt x="4" y="20"/>
                      <a:pt x="4" y="20"/>
                    </a:cubicBezTo>
                    <a:lnTo>
                      <a:pt x="0" y="8"/>
                    </a:lnTo>
                    <a:close/>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 name="Freeform 4893">
                <a:extLst>
                  <a:ext uri="{FF2B5EF4-FFF2-40B4-BE49-F238E27FC236}">
                    <a16:creationId xmlns:a16="http://schemas.microsoft.com/office/drawing/2014/main" id="{635D628E-D450-C0B1-EBE8-54656BC3778A}"/>
                  </a:ext>
                </a:extLst>
              </p:cNvPr>
              <p:cNvSpPr>
                <a:spLocks/>
              </p:cNvSpPr>
              <p:nvPr/>
            </p:nvSpPr>
            <p:spPr bwMode="auto">
              <a:xfrm>
                <a:off x="17406021" y="6246923"/>
                <a:ext cx="1757956" cy="925236"/>
              </a:xfrm>
              <a:custGeom>
                <a:avLst/>
                <a:gdLst>
                  <a:gd name="T0" fmla="*/ 12 w 88"/>
                  <a:gd name="T1" fmla="*/ 16 h 45"/>
                  <a:gd name="T2" fmla="*/ 1 w 88"/>
                  <a:gd name="T3" fmla="*/ 33 h 45"/>
                  <a:gd name="T4" fmla="*/ 20 w 88"/>
                  <a:gd name="T5" fmla="*/ 44 h 45"/>
                  <a:gd name="T6" fmla="*/ 88 w 88"/>
                  <a:gd name="T7" fmla="*/ 22 h 45"/>
                  <a:gd name="T8" fmla="*/ 79 w 88"/>
                  <a:gd name="T9" fmla="*/ 0 h 45"/>
                  <a:gd name="T10" fmla="*/ 12 w 88"/>
                  <a:gd name="T11" fmla="*/ 16 h 45"/>
                </a:gdLst>
                <a:ahLst/>
                <a:cxnLst>
                  <a:cxn ang="0">
                    <a:pos x="T0" y="T1"/>
                  </a:cxn>
                  <a:cxn ang="0">
                    <a:pos x="T2" y="T3"/>
                  </a:cxn>
                  <a:cxn ang="0">
                    <a:pos x="T4" y="T5"/>
                  </a:cxn>
                  <a:cxn ang="0">
                    <a:pos x="T6" y="T7"/>
                  </a:cxn>
                  <a:cxn ang="0">
                    <a:pos x="T8" y="T9"/>
                  </a:cxn>
                  <a:cxn ang="0">
                    <a:pos x="T10" y="T11"/>
                  </a:cxn>
                </a:cxnLst>
                <a:rect l="0" t="0" r="r" b="b"/>
                <a:pathLst>
                  <a:path w="88" h="45">
                    <a:moveTo>
                      <a:pt x="12" y="16"/>
                    </a:moveTo>
                    <a:cubicBezTo>
                      <a:pt x="4" y="20"/>
                      <a:pt x="0" y="24"/>
                      <a:pt x="1" y="33"/>
                    </a:cubicBezTo>
                    <a:cubicBezTo>
                      <a:pt x="1" y="41"/>
                      <a:pt x="11" y="45"/>
                      <a:pt x="20" y="44"/>
                    </a:cubicBezTo>
                    <a:cubicBezTo>
                      <a:pt x="29" y="43"/>
                      <a:pt x="88" y="22"/>
                      <a:pt x="88" y="22"/>
                    </a:cubicBezTo>
                    <a:cubicBezTo>
                      <a:pt x="79" y="0"/>
                      <a:pt x="79" y="0"/>
                      <a:pt x="79" y="0"/>
                    </a:cubicBezTo>
                    <a:cubicBezTo>
                      <a:pt x="79" y="0"/>
                      <a:pt x="25" y="10"/>
                      <a:pt x="12" y="16"/>
                    </a:cubicBez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85" name="Group 84">
              <a:extLst>
                <a:ext uri="{FF2B5EF4-FFF2-40B4-BE49-F238E27FC236}">
                  <a16:creationId xmlns:a16="http://schemas.microsoft.com/office/drawing/2014/main" id="{29575422-31CE-4DDE-8468-1801CA4D38CE}"/>
                </a:ext>
              </a:extLst>
            </p:cNvPr>
            <p:cNvGrpSpPr/>
            <p:nvPr/>
          </p:nvGrpSpPr>
          <p:grpSpPr>
            <a:xfrm>
              <a:off x="4867343" y="676605"/>
              <a:ext cx="4067487" cy="4800280"/>
              <a:chOff x="1803696" y="1810576"/>
              <a:chExt cx="2482763" cy="2930057"/>
            </a:xfrm>
          </p:grpSpPr>
          <p:grpSp>
            <p:nvGrpSpPr>
              <p:cNvPr id="86" name="Group 85">
                <a:extLst>
                  <a:ext uri="{FF2B5EF4-FFF2-40B4-BE49-F238E27FC236}">
                    <a16:creationId xmlns:a16="http://schemas.microsoft.com/office/drawing/2014/main" id="{76C9AF83-3116-1A77-4E17-DD7EDFB8C4C9}"/>
                  </a:ext>
                </a:extLst>
              </p:cNvPr>
              <p:cNvGrpSpPr/>
              <p:nvPr/>
            </p:nvGrpSpPr>
            <p:grpSpPr>
              <a:xfrm>
                <a:off x="1803696" y="1810576"/>
                <a:ext cx="2482763" cy="2930057"/>
                <a:chOff x="142953" y="934202"/>
                <a:chExt cx="1561324" cy="1842612"/>
              </a:xfrm>
            </p:grpSpPr>
            <p:sp>
              <p:nvSpPr>
                <p:cNvPr id="88" name="Freeform 115">
                  <a:extLst>
                    <a:ext uri="{FF2B5EF4-FFF2-40B4-BE49-F238E27FC236}">
                      <a16:creationId xmlns:a16="http://schemas.microsoft.com/office/drawing/2014/main" id="{A7FC06DA-6644-7AE9-3D49-A19AD1DB892D}"/>
                    </a:ext>
                  </a:extLst>
                </p:cNvPr>
                <p:cNvSpPr>
                  <a:spLocks/>
                </p:cNvSpPr>
                <p:nvPr/>
              </p:nvSpPr>
              <p:spPr bwMode="auto">
                <a:xfrm>
                  <a:off x="142953" y="1880972"/>
                  <a:ext cx="345543" cy="473521"/>
                </a:xfrm>
                <a:custGeom>
                  <a:avLst/>
                  <a:gdLst>
                    <a:gd name="T0" fmla="*/ 2 w 32"/>
                    <a:gd name="T1" fmla="*/ 19 h 44"/>
                    <a:gd name="T2" fmla="*/ 20 w 32"/>
                    <a:gd name="T3" fmla="*/ 40 h 44"/>
                    <a:gd name="T4" fmla="*/ 31 w 32"/>
                    <a:gd name="T5" fmla="*/ 20 h 44"/>
                    <a:gd name="T6" fmla="*/ 15 w 32"/>
                    <a:gd name="T7" fmla="*/ 2 h 44"/>
                    <a:gd name="T8" fmla="*/ 2 w 32"/>
                    <a:gd name="T9" fmla="*/ 19 h 44"/>
                  </a:gdLst>
                  <a:ahLst/>
                  <a:cxnLst>
                    <a:cxn ang="0">
                      <a:pos x="T0" y="T1"/>
                    </a:cxn>
                    <a:cxn ang="0">
                      <a:pos x="T2" y="T3"/>
                    </a:cxn>
                    <a:cxn ang="0">
                      <a:pos x="T4" y="T5"/>
                    </a:cxn>
                    <a:cxn ang="0">
                      <a:pos x="T6" y="T7"/>
                    </a:cxn>
                    <a:cxn ang="0">
                      <a:pos x="T8" y="T9"/>
                    </a:cxn>
                  </a:cxnLst>
                  <a:rect l="0" t="0" r="r" b="b"/>
                  <a:pathLst>
                    <a:path w="32" h="44">
                      <a:moveTo>
                        <a:pt x="2" y="19"/>
                      </a:moveTo>
                      <a:cubicBezTo>
                        <a:pt x="3" y="30"/>
                        <a:pt x="12" y="44"/>
                        <a:pt x="20" y="40"/>
                      </a:cubicBezTo>
                      <a:cubicBezTo>
                        <a:pt x="27" y="37"/>
                        <a:pt x="32" y="31"/>
                        <a:pt x="31" y="20"/>
                      </a:cubicBezTo>
                      <a:cubicBezTo>
                        <a:pt x="29" y="9"/>
                        <a:pt x="23" y="4"/>
                        <a:pt x="15" y="2"/>
                      </a:cubicBezTo>
                      <a:cubicBezTo>
                        <a:pt x="5" y="0"/>
                        <a:pt x="0" y="8"/>
                        <a:pt x="2" y="19"/>
                      </a:cubicBezTo>
                    </a:path>
                  </a:pathLst>
                </a:custGeom>
                <a:solidFill>
                  <a:srgbClr val="ED90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89" name="Freeform 116">
                  <a:extLst>
                    <a:ext uri="{FF2B5EF4-FFF2-40B4-BE49-F238E27FC236}">
                      <a16:creationId xmlns:a16="http://schemas.microsoft.com/office/drawing/2014/main" id="{88E865F9-B4F3-67DC-2C35-3C0DF83DFA19}"/>
                    </a:ext>
                  </a:extLst>
                </p:cNvPr>
                <p:cNvSpPr>
                  <a:spLocks/>
                </p:cNvSpPr>
                <p:nvPr/>
              </p:nvSpPr>
              <p:spPr bwMode="auto">
                <a:xfrm>
                  <a:off x="194144" y="1880972"/>
                  <a:ext cx="140780" cy="102382"/>
                </a:xfrm>
                <a:custGeom>
                  <a:avLst/>
                  <a:gdLst>
                    <a:gd name="T0" fmla="*/ 0 w 14"/>
                    <a:gd name="T1" fmla="*/ 5 h 9"/>
                    <a:gd name="T2" fmla="*/ 14 w 14"/>
                    <a:gd name="T3" fmla="*/ 9 h 9"/>
                    <a:gd name="T4" fmla="*/ 13 w 14"/>
                    <a:gd name="T5" fmla="*/ 2 h 9"/>
                    <a:gd name="T6" fmla="*/ 7 w 14"/>
                    <a:gd name="T7" fmla="*/ 1 h 9"/>
                    <a:gd name="T8" fmla="*/ 0 w 14"/>
                    <a:gd name="T9" fmla="*/ 5 h 9"/>
                  </a:gdLst>
                  <a:ahLst/>
                  <a:cxnLst>
                    <a:cxn ang="0">
                      <a:pos x="T0" y="T1"/>
                    </a:cxn>
                    <a:cxn ang="0">
                      <a:pos x="T2" y="T3"/>
                    </a:cxn>
                    <a:cxn ang="0">
                      <a:pos x="T4" y="T5"/>
                    </a:cxn>
                    <a:cxn ang="0">
                      <a:pos x="T6" y="T7"/>
                    </a:cxn>
                    <a:cxn ang="0">
                      <a:pos x="T8" y="T9"/>
                    </a:cxn>
                  </a:cxnLst>
                  <a:rect l="0" t="0" r="r" b="b"/>
                  <a:pathLst>
                    <a:path w="14" h="9">
                      <a:moveTo>
                        <a:pt x="0" y="5"/>
                      </a:moveTo>
                      <a:cubicBezTo>
                        <a:pt x="2" y="2"/>
                        <a:pt x="12" y="1"/>
                        <a:pt x="14" y="9"/>
                      </a:cubicBezTo>
                      <a:cubicBezTo>
                        <a:pt x="13" y="2"/>
                        <a:pt x="13" y="2"/>
                        <a:pt x="13" y="2"/>
                      </a:cubicBezTo>
                      <a:cubicBezTo>
                        <a:pt x="13" y="2"/>
                        <a:pt x="10" y="0"/>
                        <a:pt x="7" y="1"/>
                      </a:cubicBezTo>
                      <a:cubicBezTo>
                        <a:pt x="2" y="2"/>
                        <a:pt x="0" y="5"/>
                        <a:pt x="0" y="5"/>
                      </a:cubicBezTo>
                      <a:close/>
                    </a:path>
                  </a:pathLst>
                </a:custGeom>
                <a:solidFill>
                  <a:srgbClr val="FCBB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90" name="Freeform 117">
                  <a:extLst>
                    <a:ext uri="{FF2B5EF4-FFF2-40B4-BE49-F238E27FC236}">
                      <a16:creationId xmlns:a16="http://schemas.microsoft.com/office/drawing/2014/main" id="{D5273344-F925-D628-6B78-2C68AF38DF67}"/>
                    </a:ext>
                  </a:extLst>
                </p:cNvPr>
                <p:cNvSpPr>
                  <a:spLocks/>
                </p:cNvSpPr>
                <p:nvPr/>
              </p:nvSpPr>
              <p:spPr bwMode="auto">
                <a:xfrm>
                  <a:off x="1358734" y="1880972"/>
                  <a:ext cx="345543" cy="473521"/>
                </a:xfrm>
                <a:custGeom>
                  <a:avLst/>
                  <a:gdLst>
                    <a:gd name="T0" fmla="*/ 30 w 32"/>
                    <a:gd name="T1" fmla="*/ 19 h 44"/>
                    <a:gd name="T2" fmla="*/ 12 w 32"/>
                    <a:gd name="T3" fmla="*/ 40 h 44"/>
                    <a:gd name="T4" fmla="*/ 2 w 32"/>
                    <a:gd name="T5" fmla="*/ 20 h 44"/>
                    <a:gd name="T6" fmla="*/ 18 w 32"/>
                    <a:gd name="T7" fmla="*/ 2 h 44"/>
                    <a:gd name="T8" fmla="*/ 30 w 32"/>
                    <a:gd name="T9" fmla="*/ 19 h 44"/>
                  </a:gdLst>
                  <a:ahLst/>
                  <a:cxnLst>
                    <a:cxn ang="0">
                      <a:pos x="T0" y="T1"/>
                    </a:cxn>
                    <a:cxn ang="0">
                      <a:pos x="T2" y="T3"/>
                    </a:cxn>
                    <a:cxn ang="0">
                      <a:pos x="T4" y="T5"/>
                    </a:cxn>
                    <a:cxn ang="0">
                      <a:pos x="T6" y="T7"/>
                    </a:cxn>
                    <a:cxn ang="0">
                      <a:pos x="T8" y="T9"/>
                    </a:cxn>
                  </a:cxnLst>
                  <a:rect l="0" t="0" r="r" b="b"/>
                  <a:pathLst>
                    <a:path w="32" h="44">
                      <a:moveTo>
                        <a:pt x="30" y="19"/>
                      </a:moveTo>
                      <a:cubicBezTo>
                        <a:pt x="29" y="30"/>
                        <a:pt x="20" y="44"/>
                        <a:pt x="12" y="40"/>
                      </a:cubicBezTo>
                      <a:cubicBezTo>
                        <a:pt x="6" y="37"/>
                        <a:pt x="0" y="31"/>
                        <a:pt x="2" y="20"/>
                      </a:cubicBezTo>
                      <a:cubicBezTo>
                        <a:pt x="3" y="9"/>
                        <a:pt x="9" y="4"/>
                        <a:pt x="18" y="2"/>
                      </a:cubicBezTo>
                      <a:cubicBezTo>
                        <a:pt x="27" y="0"/>
                        <a:pt x="32" y="8"/>
                        <a:pt x="30" y="19"/>
                      </a:cubicBezTo>
                    </a:path>
                  </a:pathLst>
                </a:custGeom>
                <a:solidFill>
                  <a:srgbClr val="ED90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91" name="Freeform 118">
                  <a:extLst>
                    <a:ext uri="{FF2B5EF4-FFF2-40B4-BE49-F238E27FC236}">
                      <a16:creationId xmlns:a16="http://schemas.microsoft.com/office/drawing/2014/main" id="{BDCB4EAD-1F2A-FCCB-9E3B-44E97C0B4897}"/>
                    </a:ext>
                  </a:extLst>
                </p:cNvPr>
                <p:cNvSpPr>
                  <a:spLocks/>
                </p:cNvSpPr>
                <p:nvPr/>
              </p:nvSpPr>
              <p:spPr bwMode="auto">
                <a:xfrm>
                  <a:off x="1512307" y="1880972"/>
                  <a:ext cx="153573" cy="102382"/>
                </a:xfrm>
                <a:custGeom>
                  <a:avLst/>
                  <a:gdLst>
                    <a:gd name="T0" fmla="*/ 14 w 14"/>
                    <a:gd name="T1" fmla="*/ 5 h 9"/>
                    <a:gd name="T2" fmla="*/ 0 w 14"/>
                    <a:gd name="T3" fmla="*/ 9 h 9"/>
                    <a:gd name="T4" fmla="*/ 1 w 14"/>
                    <a:gd name="T5" fmla="*/ 2 h 9"/>
                    <a:gd name="T6" fmla="*/ 7 w 14"/>
                    <a:gd name="T7" fmla="*/ 1 h 9"/>
                    <a:gd name="T8" fmla="*/ 14 w 14"/>
                    <a:gd name="T9" fmla="*/ 5 h 9"/>
                  </a:gdLst>
                  <a:ahLst/>
                  <a:cxnLst>
                    <a:cxn ang="0">
                      <a:pos x="T0" y="T1"/>
                    </a:cxn>
                    <a:cxn ang="0">
                      <a:pos x="T2" y="T3"/>
                    </a:cxn>
                    <a:cxn ang="0">
                      <a:pos x="T4" y="T5"/>
                    </a:cxn>
                    <a:cxn ang="0">
                      <a:pos x="T6" y="T7"/>
                    </a:cxn>
                    <a:cxn ang="0">
                      <a:pos x="T8" y="T9"/>
                    </a:cxn>
                  </a:cxnLst>
                  <a:rect l="0" t="0" r="r" b="b"/>
                  <a:pathLst>
                    <a:path w="14" h="9">
                      <a:moveTo>
                        <a:pt x="14" y="5"/>
                      </a:moveTo>
                      <a:cubicBezTo>
                        <a:pt x="12" y="2"/>
                        <a:pt x="3" y="1"/>
                        <a:pt x="0" y="9"/>
                      </a:cubicBezTo>
                      <a:cubicBezTo>
                        <a:pt x="1" y="2"/>
                        <a:pt x="1" y="2"/>
                        <a:pt x="1" y="2"/>
                      </a:cubicBezTo>
                      <a:cubicBezTo>
                        <a:pt x="1" y="2"/>
                        <a:pt x="4" y="0"/>
                        <a:pt x="7" y="1"/>
                      </a:cubicBezTo>
                      <a:cubicBezTo>
                        <a:pt x="12" y="2"/>
                        <a:pt x="14" y="5"/>
                        <a:pt x="14" y="5"/>
                      </a:cubicBezTo>
                      <a:close/>
                    </a:path>
                  </a:pathLst>
                </a:custGeom>
                <a:solidFill>
                  <a:srgbClr val="FCBB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92" name="Freeform 119">
                  <a:extLst>
                    <a:ext uri="{FF2B5EF4-FFF2-40B4-BE49-F238E27FC236}">
                      <a16:creationId xmlns:a16="http://schemas.microsoft.com/office/drawing/2014/main" id="{FA447556-6D2E-F813-F3C3-3ED2621FFCDA}"/>
                    </a:ext>
                  </a:extLst>
                </p:cNvPr>
                <p:cNvSpPr>
                  <a:spLocks/>
                </p:cNvSpPr>
                <p:nvPr/>
              </p:nvSpPr>
              <p:spPr bwMode="auto">
                <a:xfrm>
                  <a:off x="334915" y="1113108"/>
                  <a:ext cx="1190194" cy="1241385"/>
                </a:xfrm>
                <a:custGeom>
                  <a:avLst/>
                  <a:gdLst>
                    <a:gd name="T0" fmla="*/ 56 w 111"/>
                    <a:gd name="T1" fmla="*/ 0 h 115"/>
                    <a:gd name="T2" fmla="*/ 111 w 111"/>
                    <a:gd name="T3" fmla="*/ 60 h 115"/>
                    <a:gd name="T4" fmla="*/ 56 w 111"/>
                    <a:gd name="T5" fmla="*/ 115 h 115"/>
                    <a:gd name="T6" fmla="*/ 0 w 111"/>
                    <a:gd name="T7" fmla="*/ 60 h 115"/>
                    <a:gd name="T8" fmla="*/ 56 w 111"/>
                    <a:gd name="T9" fmla="*/ 0 h 115"/>
                  </a:gdLst>
                  <a:ahLst/>
                  <a:cxnLst>
                    <a:cxn ang="0">
                      <a:pos x="T0" y="T1"/>
                    </a:cxn>
                    <a:cxn ang="0">
                      <a:pos x="T2" y="T3"/>
                    </a:cxn>
                    <a:cxn ang="0">
                      <a:pos x="T4" y="T5"/>
                    </a:cxn>
                    <a:cxn ang="0">
                      <a:pos x="T6" y="T7"/>
                    </a:cxn>
                    <a:cxn ang="0">
                      <a:pos x="T8" y="T9"/>
                    </a:cxn>
                  </a:cxnLst>
                  <a:rect l="0" t="0" r="r" b="b"/>
                  <a:pathLst>
                    <a:path w="111" h="115">
                      <a:moveTo>
                        <a:pt x="56" y="0"/>
                      </a:moveTo>
                      <a:cubicBezTo>
                        <a:pt x="86" y="0"/>
                        <a:pt x="111" y="19"/>
                        <a:pt x="111" y="60"/>
                      </a:cubicBezTo>
                      <a:cubicBezTo>
                        <a:pt x="111" y="90"/>
                        <a:pt x="86" y="115"/>
                        <a:pt x="56" y="115"/>
                      </a:cubicBezTo>
                      <a:cubicBezTo>
                        <a:pt x="25" y="115"/>
                        <a:pt x="0" y="90"/>
                        <a:pt x="0" y="60"/>
                      </a:cubicBezTo>
                      <a:cubicBezTo>
                        <a:pt x="0" y="20"/>
                        <a:pt x="25" y="0"/>
                        <a:pt x="56" y="0"/>
                      </a:cubicBezTo>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93" name="Freeform 120">
                  <a:extLst>
                    <a:ext uri="{FF2B5EF4-FFF2-40B4-BE49-F238E27FC236}">
                      <a16:creationId xmlns:a16="http://schemas.microsoft.com/office/drawing/2014/main" id="{327F4A7B-C679-F788-4FE3-7686056DBC00}"/>
                    </a:ext>
                  </a:extLst>
                </p:cNvPr>
                <p:cNvSpPr>
                  <a:spLocks/>
                </p:cNvSpPr>
                <p:nvPr/>
              </p:nvSpPr>
              <p:spPr bwMode="auto">
                <a:xfrm>
                  <a:off x="360511" y="1484238"/>
                  <a:ext cx="1151797" cy="1292576"/>
                </a:xfrm>
                <a:custGeom>
                  <a:avLst/>
                  <a:gdLst>
                    <a:gd name="T0" fmla="*/ 107 w 107"/>
                    <a:gd name="T1" fmla="*/ 53 h 120"/>
                    <a:gd name="T2" fmla="*/ 53 w 107"/>
                    <a:gd name="T3" fmla="*/ 120 h 120"/>
                    <a:gd name="T4" fmla="*/ 0 w 107"/>
                    <a:gd name="T5" fmla="*/ 53 h 120"/>
                    <a:gd name="T6" fmla="*/ 53 w 107"/>
                    <a:gd name="T7" fmla="*/ 0 h 120"/>
                    <a:gd name="T8" fmla="*/ 107 w 107"/>
                    <a:gd name="T9" fmla="*/ 53 h 120"/>
                  </a:gdLst>
                  <a:ahLst/>
                  <a:cxnLst>
                    <a:cxn ang="0">
                      <a:pos x="T0" y="T1"/>
                    </a:cxn>
                    <a:cxn ang="0">
                      <a:pos x="T2" y="T3"/>
                    </a:cxn>
                    <a:cxn ang="0">
                      <a:pos x="T4" y="T5"/>
                    </a:cxn>
                    <a:cxn ang="0">
                      <a:pos x="T6" y="T7"/>
                    </a:cxn>
                    <a:cxn ang="0">
                      <a:pos x="T8" y="T9"/>
                    </a:cxn>
                  </a:cxnLst>
                  <a:rect l="0" t="0" r="r" b="b"/>
                  <a:pathLst>
                    <a:path w="107" h="120">
                      <a:moveTo>
                        <a:pt x="107" y="53"/>
                      </a:moveTo>
                      <a:cubicBezTo>
                        <a:pt x="107" y="83"/>
                        <a:pt x="88" y="120"/>
                        <a:pt x="53" y="120"/>
                      </a:cubicBezTo>
                      <a:cubicBezTo>
                        <a:pt x="17" y="120"/>
                        <a:pt x="0" y="83"/>
                        <a:pt x="0" y="53"/>
                      </a:cubicBezTo>
                      <a:cubicBezTo>
                        <a:pt x="0" y="24"/>
                        <a:pt x="24" y="0"/>
                        <a:pt x="53" y="0"/>
                      </a:cubicBezTo>
                      <a:cubicBezTo>
                        <a:pt x="83" y="0"/>
                        <a:pt x="107" y="24"/>
                        <a:pt x="107" y="53"/>
                      </a:cubicBezTo>
                    </a:path>
                  </a:pathLst>
                </a:custGeom>
                <a:solidFill>
                  <a:srgbClr val="FCC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94" name="Freeform 123">
                  <a:extLst>
                    <a:ext uri="{FF2B5EF4-FFF2-40B4-BE49-F238E27FC236}">
                      <a16:creationId xmlns:a16="http://schemas.microsoft.com/office/drawing/2014/main" id="{E4DFA4D0-5CEF-C90F-8D3C-5B6002FF9E48}"/>
                    </a:ext>
                  </a:extLst>
                </p:cNvPr>
                <p:cNvSpPr>
                  <a:spLocks/>
                </p:cNvSpPr>
                <p:nvPr/>
              </p:nvSpPr>
              <p:spPr bwMode="auto">
                <a:xfrm>
                  <a:off x="514083" y="1740193"/>
                  <a:ext cx="243161" cy="89588"/>
                </a:xfrm>
                <a:custGeom>
                  <a:avLst/>
                  <a:gdLst>
                    <a:gd name="T0" fmla="*/ 15 w 23"/>
                    <a:gd name="T1" fmla="*/ 0 h 8"/>
                    <a:gd name="T2" fmla="*/ 0 w 23"/>
                    <a:gd name="T3" fmla="*/ 7 h 8"/>
                    <a:gd name="T4" fmla="*/ 0 w 23"/>
                    <a:gd name="T5" fmla="*/ 8 h 8"/>
                    <a:gd name="T6" fmla="*/ 5 w 23"/>
                    <a:gd name="T7" fmla="*/ 8 h 8"/>
                    <a:gd name="T8" fmla="*/ 15 w 23"/>
                    <a:gd name="T9" fmla="*/ 4 h 8"/>
                    <a:gd name="T10" fmla="*/ 19 w 23"/>
                    <a:gd name="T11" fmla="*/ 5 h 8"/>
                    <a:gd name="T12" fmla="*/ 20 w 23"/>
                    <a:gd name="T13" fmla="*/ 5 h 8"/>
                    <a:gd name="T14" fmla="*/ 22 w 23"/>
                    <a:gd name="T15" fmla="*/ 5 h 8"/>
                    <a:gd name="T16" fmla="*/ 22 w 23"/>
                    <a:gd name="T17" fmla="*/ 4 h 8"/>
                    <a:gd name="T18" fmla="*/ 22 w 23"/>
                    <a:gd name="T19" fmla="*/ 2 h 8"/>
                    <a:gd name="T20" fmla="*/ 22 w 23"/>
                    <a:gd name="T21" fmla="*/ 2 h 8"/>
                    <a:gd name="T22" fmla="*/ 22 w 23"/>
                    <a:gd name="T23" fmla="*/ 2 h 8"/>
                    <a:gd name="T24" fmla="*/ 22 w 23"/>
                    <a:gd name="T25" fmla="*/ 1 h 8"/>
                    <a:gd name="T26" fmla="*/ 22 w 23"/>
                    <a:gd name="T27" fmla="*/ 1 h 8"/>
                    <a:gd name="T28" fmla="*/ 22 w 23"/>
                    <a:gd name="T29" fmla="*/ 1 h 8"/>
                    <a:gd name="T30" fmla="*/ 21 w 23"/>
                    <a:gd name="T31" fmla="*/ 1 h 8"/>
                    <a:gd name="T32" fmla="*/ 15 w 23"/>
                    <a:gd name="T33"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8">
                      <a:moveTo>
                        <a:pt x="15" y="0"/>
                      </a:moveTo>
                      <a:cubicBezTo>
                        <a:pt x="8" y="0"/>
                        <a:pt x="2" y="4"/>
                        <a:pt x="0" y="7"/>
                      </a:cubicBezTo>
                      <a:cubicBezTo>
                        <a:pt x="0" y="8"/>
                        <a:pt x="0" y="8"/>
                        <a:pt x="0" y="8"/>
                      </a:cubicBezTo>
                      <a:cubicBezTo>
                        <a:pt x="1" y="8"/>
                        <a:pt x="3" y="8"/>
                        <a:pt x="5" y="8"/>
                      </a:cubicBezTo>
                      <a:cubicBezTo>
                        <a:pt x="7" y="7"/>
                        <a:pt x="10" y="4"/>
                        <a:pt x="15" y="4"/>
                      </a:cubicBezTo>
                      <a:cubicBezTo>
                        <a:pt x="16" y="4"/>
                        <a:pt x="18" y="4"/>
                        <a:pt x="19" y="5"/>
                      </a:cubicBezTo>
                      <a:cubicBezTo>
                        <a:pt x="20" y="5"/>
                        <a:pt x="20" y="5"/>
                        <a:pt x="20" y="5"/>
                      </a:cubicBezTo>
                      <a:cubicBezTo>
                        <a:pt x="21" y="5"/>
                        <a:pt x="21" y="5"/>
                        <a:pt x="22" y="5"/>
                      </a:cubicBezTo>
                      <a:cubicBezTo>
                        <a:pt x="22" y="5"/>
                        <a:pt x="22" y="4"/>
                        <a:pt x="22" y="4"/>
                      </a:cubicBezTo>
                      <a:cubicBezTo>
                        <a:pt x="23" y="3"/>
                        <a:pt x="23" y="2"/>
                        <a:pt x="22" y="2"/>
                      </a:cubicBezTo>
                      <a:cubicBezTo>
                        <a:pt x="22" y="2"/>
                        <a:pt x="22" y="2"/>
                        <a:pt x="22" y="2"/>
                      </a:cubicBezTo>
                      <a:cubicBezTo>
                        <a:pt x="22" y="2"/>
                        <a:pt x="22" y="2"/>
                        <a:pt x="22" y="2"/>
                      </a:cubicBezTo>
                      <a:cubicBezTo>
                        <a:pt x="22" y="1"/>
                        <a:pt x="22" y="1"/>
                        <a:pt x="22" y="1"/>
                      </a:cubicBezTo>
                      <a:cubicBezTo>
                        <a:pt x="22" y="1"/>
                        <a:pt x="22" y="1"/>
                        <a:pt x="22" y="1"/>
                      </a:cubicBezTo>
                      <a:cubicBezTo>
                        <a:pt x="22" y="1"/>
                        <a:pt x="22" y="1"/>
                        <a:pt x="22" y="1"/>
                      </a:cubicBezTo>
                      <a:cubicBezTo>
                        <a:pt x="21" y="1"/>
                        <a:pt x="21" y="1"/>
                        <a:pt x="21" y="1"/>
                      </a:cubicBezTo>
                      <a:cubicBezTo>
                        <a:pt x="19" y="0"/>
                        <a:pt x="17" y="0"/>
                        <a:pt x="15" y="0"/>
                      </a:cubicBezTo>
                    </a:path>
                  </a:pathLst>
                </a:custGeom>
                <a:solidFill>
                  <a:srgbClr val="D5A8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95" name="Freeform 124">
                  <a:extLst>
                    <a:ext uri="{FF2B5EF4-FFF2-40B4-BE49-F238E27FC236}">
                      <a16:creationId xmlns:a16="http://schemas.microsoft.com/office/drawing/2014/main" id="{C0C84D2F-667D-33E9-561B-A01DAC2210B2}"/>
                    </a:ext>
                  </a:extLst>
                </p:cNvPr>
                <p:cNvSpPr>
                  <a:spLocks/>
                </p:cNvSpPr>
                <p:nvPr/>
              </p:nvSpPr>
              <p:spPr bwMode="auto">
                <a:xfrm>
                  <a:off x="514083" y="1689002"/>
                  <a:ext cx="243161" cy="153573"/>
                </a:xfrm>
                <a:custGeom>
                  <a:avLst/>
                  <a:gdLst>
                    <a:gd name="T0" fmla="*/ 22 w 23"/>
                    <a:gd name="T1" fmla="*/ 8 h 14"/>
                    <a:gd name="T2" fmla="*/ 20 w 23"/>
                    <a:gd name="T3" fmla="*/ 8 h 14"/>
                    <a:gd name="T4" fmla="*/ 4 w 23"/>
                    <a:gd name="T5" fmla="*/ 13 h 14"/>
                    <a:gd name="T6" fmla="*/ 1 w 23"/>
                    <a:gd name="T7" fmla="*/ 13 h 14"/>
                    <a:gd name="T8" fmla="*/ 1 w 23"/>
                    <a:gd name="T9" fmla="*/ 10 h 14"/>
                    <a:gd name="T10" fmla="*/ 22 w 23"/>
                    <a:gd name="T11" fmla="*/ 4 h 14"/>
                    <a:gd name="T12" fmla="*/ 23 w 23"/>
                    <a:gd name="T13" fmla="*/ 7 h 14"/>
                    <a:gd name="T14" fmla="*/ 22 w 23"/>
                    <a:gd name="T15" fmla="*/ 8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14">
                      <a:moveTo>
                        <a:pt x="22" y="8"/>
                      </a:moveTo>
                      <a:cubicBezTo>
                        <a:pt x="22" y="8"/>
                        <a:pt x="21" y="8"/>
                        <a:pt x="20" y="8"/>
                      </a:cubicBezTo>
                      <a:cubicBezTo>
                        <a:pt x="11" y="5"/>
                        <a:pt x="5" y="13"/>
                        <a:pt x="4" y="13"/>
                      </a:cubicBezTo>
                      <a:cubicBezTo>
                        <a:pt x="4" y="14"/>
                        <a:pt x="2" y="14"/>
                        <a:pt x="1" y="13"/>
                      </a:cubicBezTo>
                      <a:cubicBezTo>
                        <a:pt x="0" y="13"/>
                        <a:pt x="0" y="11"/>
                        <a:pt x="1" y="10"/>
                      </a:cubicBezTo>
                      <a:cubicBezTo>
                        <a:pt x="4" y="6"/>
                        <a:pt x="12" y="0"/>
                        <a:pt x="22" y="4"/>
                      </a:cubicBezTo>
                      <a:cubicBezTo>
                        <a:pt x="23" y="4"/>
                        <a:pt x="23" y="6"/>
                        <a:pt x="23" y="7"/>
                      </a:cubicBezTo>
                      <a:cubicBezTo>
                        <a:pt x="23" y="7"/>
                        <a:pt x="23" y="8"/>
                        <a:pt x="22" y="8"/>
                      </a:cubicBezTo>
                      <a:close/>
                    </a:path>
                  </a:pathLst>
                </a:custGeom>
                <a:solidFill>
                  <a:srgbClr val="6F5B56"/>
                </a:solidFill>
                <a:ln>
                  <a:noFill/>
                </a:ln>
              </p:spPr>
              <p:txBody>
                <a:bodyPr vert="horz" wrap="square" lIns="45720" tIns="22860" rIns="45720" bIns="22860" numCol="1" anchor="t" anchorCtr="0" compatLnSpc="1">
                  <a:prstTxWarp prst="textNoShape">
                    <a:avLst/>
                  </a:prstTxWarp>
                </a:bodyPr>
                <a:lstStyle/>
                <a:p>
                  <a:endParaRPr lang="en-US" sz="900"/>
                </a:p>
              </p:txBody>
            </p:sp>
            <p:sp>
              <p:nvSpPr>
                <p:cNvPr id="96" name="Freeform 125">
                  <a:extLst>
                    <a:ext uri="{FF2B5EF4-FFF2-40B4-BE49-F238E27FC236}">
                      <a16:creationId xmlns:a16="http://schemas.microsoft.com/office/drawing/2014/main" id="{7CF3B633-E94A-D0E6-952C-CB332555BAD6}"/>
                    </a:ext>
                  </a:extLst>
                </p:cNvPr>
                <p:cNvSpPr>
                  <a:spLocks/>
                </p:cNvSpPr>
                <p:nvPr/>
              </p:nvSpPr>
              <p:spPr bwMode="auto">
                <a:xfrm>
                  <a:off x="514083" y="1689002"/>
                  <a:ext cx="243161" cy="140779"/>
                </a:xfrm>
                <a:custGeom>
                  <a:avLst/>
                  <a:gdLst>
                    <a:gd name="T0" fmla="*/ 1 w 23"/>
                    <a:gd name="T1" fmla="*/ 13 h 13"/>
                    <a:gd name="T2" fmla="*/ 2 w 23"/>
                    <a:gd name="T3" fmla="*/ 12 h 13"/>
                    <a:gd name="T4" fmla="*/ 23 w 23"/>
                    <a:gd name="T5" fmla="*/ 5 h 13"/>
                    <a:gd name="T6" fmla="*/ 23 w 23"/>
                    <a:gd name="T7" fmla="*/ 6 h 13"/>
                    <a:gd name="T8" fmla="*/ 22 w 23"/>
                    <a:gd name="T9" fmla="*/ 4 h 13"/>
                    <a:gd name="T10" fmla="*/ 1 w 23"/>
                    <a:gd name="T11" fmla="*/ 10 h 13"/>
                    <a:gd name="T12" fmla="*/ 1 w 23"/>
                    <a:gd name="T13" fmla="*/ 13 h 13"/>
                  </a:gdLst>
                  <a:ahLst/>
                  <a:cxnLst>
                    <a:cxn ang="0">
                      <a:pos x="T0" y="T1"/>
                    </a:cxn>
                    <a:cxn ang="0">
                      <a:pos x="T2" y="T3"/>
                    </a:cxn>
                    <a:cxn ang="0">
                      <a:pos x="T4" y="T5"/>
                    </a:cxn>
                    <a:cxn ang="0">
                      <a:pos x="T6" y="T7"/>
                    </a:cxn>
                    <a:cxn ang="0">
                      <a:pos x="T8" y="T9"/>
                    </a:cxn>
                    <a:cxn ang="0">
                      <a:pos x="T10" y="T11"/>
                    </a:cxn>
                    <a:cxn ang="0">
                      <a:pos x="T12" y="T13"/>
                    </a:cxn>
                  </a:cxnLst>
                  <a:rect l="0" t="0" r="r" b="b"/>
                  <a:pathLst>
                    <a:path w="23" h="13">
                      <a:moveTo>
                        <a:pt x="1" y="13"/>
                      </a:moveTo>
                      <a:cubicBezTo>
                        <a:pt x="1" y="13"/>
                        <a:pt x="1" y="12"/>
                        <a:pt x="2" y="12"/>
                      </a:cubicBezTo>
                      <a:cubicBezTo>
                        <a:pt x="4" y="8"/>
                        <a:pt x="13" y="1"/>
                        <a:pt x="23" y="5"/>
                      </a:cubicBezTo>
                      <a:cubicBezTo>
                        <a:pt x="23" y="5"/>
                        <a:pt x="23" y="5"/>
                        <a:pt x="23" y="6"/>
                      </a:cubicBezTo>
                      <a:cubicBezTo>
                        <a:pt x="23" y="5"/>
                        <a:pt x="22" y="4"/>
                        <a:pt x="22" y="4"/>
                      </a:cubicBezTo>
                      <a:cubicBezTo>
                        <a:pt x="12" y="0"/>
                        <a:pt x="4" y="6"/>
                        <a:pt x="1" y="10"/>
                      </a:cubicBezTo>
                      <a:cubicBezTo>
                        <a:pt x="0" y="11"/>
                        <a:pt x="0" y="13"/>
                        <a:pt x="1" y="13"/>
                      </a:cubicBezTo>
                      <a:close/>
                    </a:path>
                  </a:pathLst>
                </a:custGeom>
                <a:solidFill>
                  <a:srgbClr val="8E7771"/>
                </a:solidFill>
                <a:ln>
                  <a:noFill/>
                </a:ln>
              </p:spPr>
              <p:txBody>
                <a:bodyPr vert="horz" wrap="square" lIns="45720" tIns="22860" rIns="45720" bIns="22860" numCol="1" anchor="t" anchorCtr="0" compatLnSpc="1">
                  <a:prstTxWarp prst="textNoShape">
                    <a:avLst/>
                  </a:prstTxWarp>
                </a:bodyPr>
                <a:lstStyle/>
                <a:p>
                  <a:endParaRPr lang="en-US" sz="900"/>
                </a:p>
              </p:txBody>
            </p:sp>
            <p:sp>
              <p:nvSpPr>
                <p:cNvPr id="97" name="Freeform 126">
                  <a:extLst>
                    <a:ext uri="{FF2B5EF4-FFF2-40B4-BE49-F238E27FC236}">
                      <a16:creationId xmlns:a16="http://schemas.microsoft.com/office/drawing/2014/main" id="{3F94AF96-672B-C6A2-F92B-BE6AF6006551}"/>
                    </a:ext>
                  </a:extLst>
                </p:cNvPr>
                <p:cNvSpPr>
                  <a:spLocks/>
                </p:cNvSpPr>
                <p:nvPr/>
              </p:nvSpPr>
              <p:spPr bwMode="auto">
                <a:xfrm>
                  <a:off x="1064390" y="1740193"/>
                  <a:ext cx="243161" cy="127977"/>
                </a:xfrm>
                <a:custGeom>
                  <a:avLst/>
                  <a:gdLst>
                    <a:gd name="T0" fmla="*/ 8 w 23"/>
                    <a:gd name="T1" fmla="*/ 0 h 11"/>
                    <a:gd name="T2" fmla="*/ 1 w 23"/>
                    <a:gd name="T3" fmla="*/ 1 h 11"/>
                    <a:gd name="T4" fmla="*/ 1 w 23"/>
                    <a:gd name="T5" fmla="*/ 1 h 11"/>
                    <a:gd name="T6" fmla="*/ 1 w 23"/>
                    <a:gd name="T7" fmla="*/ 1 h 11"/>
                    <a:gd name="T8" fmla="*/ 1 w 23"/>
                    <a:gd name="T9" fmla="*/ 1 h 11"/>
                    <a:gd name="T10" fmla="*/ 1 w 23"/>
                    <a:gd name="T11" fmla="*/ 2 h 11"/>
                    <a:gd name="T12" fmla="*/ 0 w 23"/>
                    <a:gd name="T13" fmla="*/ 2 h 11"/>
                    <a:gd name="T14" fmla="*/ 0 w 23"/>
                    <a:gd name="T15" fmla="*/ 2 h 11"/>
                    <a:gd name="T16" fmla="*/ 0 w 23"/>
                    <a:gd name="T17" fmla="*/ 4 h 11"/>
                    <a:gd name="T18" fmla="*/ 1 w 23"/>
                    <a:gd name="T19" fmla="*/ 5 h 11"/>
                    <a:gd name="T20" fmla="*/ 2 w 23"/>
                    <a:gd name="T21" fmla="*/ 5 h 11"/>
                    <a:gd name="T22" fmla="*/ 3 w 23"/>
                    <a:gd name="T23" fmla="*/ 5 h 11"/>
                    <a:gd name="T24" fmla="*/ 8 w 23"/>
                    <a:gd name="T25" fmla="*/ 4 h 11"/>
                    <a:gd name="T26" fmla="*/ 19 w 23"/>
                    <a:gd name="T27" fmla="*/ 10 h 11"/>
                    <a:gd name="T28" fmla="*/ 20 w 23"/>
                    <a:gd name="T29" fmla="*/ 11 h 11"/>
                    <a:gd name="T30" fmla="*/ 21 w 23"/>
                    <a:gd name="T31" fmla="*/ 11 h 11"/>
                    <a:gd name="T32" fmla="*/ 22 w 23"/>
                    <a:gd name="T33" fmla="*/ 10 h 11"/>
                    <a:gd name="T34" fmla="*/ 22 w 23"/>
                    <a:gd name="T35" fmla="*/ 7 h 11"/>
                    <a:gd name="T36" fmla="*/ 8 w 23"/>
                    <a:gd name="T3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3" h="11">
                      <a:moveTo>
                        <a:pt x="8" y="0"/>
                      </a:moveTo>
                      <a:cubicBezTo>
                        <a:pt x="6" y="0"/>
                        <a:pt x="4" y="0"/>
                        <a:pt x="1" y="1"/>
                      </a:cubicBezTo>
                      <a:cubicBezTo>
                        <a:pt x="1" y="1"/>
                        <a:pt x="1" y="1"/>
                        <a:pt x="1" y="1"/>
                      </a:cubicBezTo>
                      <a:cubicBezTo>
                        <a:pt x="1" y="1"/>
                        <a:pt x="1" y="1"/>
                        <a:pt x="1" y="1"/>
                      </a:cubicBezTo>
                      <a:cubicBezTo>
                        <a:pt x="1" y="1"/>
                        <a:pt x="1" y="1"/>
                        <a:pt x="1" y="1"/>
                      </a:cubicBezTo>
                      <a:cubicBezTo>
                        <a:pt x="1" y="2"/>
                        <a:pt x="1" y="2"/>
                        <a:pt x="1" y="2"/>
                      </a:cubicBezTo>
                      <a:cubicBezTo>
                        <a:pt x="0" y="2"/>
                        <a:pt x="0" y="2"/>
                        <a:pt x="0" y="2"/>
                      </a:cubicBezTo>
                      <a:cubicBezTo>
                        <a:pt x="0" y="2"/>
                        <a:pt x="0" y="2"/>
                        <a:pt x="0" y="2"/>
                      </a:cubicBezTo>
                      <a:cubicBezTo>
                        <a:pt x="0" y="3"/>
                        <a:pt x="0" y="3"/>
                        <a:pt x="0" y="4"/>
                      </a:cubicBezTo>
                      <a:cubicBezTo>
                        <a:pt x="0" y="4"/>
                        <a:pt x="1" y="5"/>
                        <a:pt x="1" y="5"/>
                      </a:cubicBezTo>
                      <a:cubicBezTo>
                        <a:pt x="1" y="5"/>
                        <a:pt x="2" y="5"/>
                        <a:pt x="2" y="5"/>
                      </a:cubicBezTo>
                      <a:cubicBezTo>
                        <a:pt x="3" y="5"/>
                        <a:pt x="3" y="5"/>
                        <a:pt x="3" y="5"/>
                      </a:cubicBezTo>
                      <a:cubicBezTo>
                        <a:pt x="5" y="4"/>
                        <a:pt x="6" y="4"/>
                        <a:pt x="8" y="4"/>
                      </a:cubicBezTo>
                      <a:cubicBezTo>
                        <a:pt x="14" y="4"/>
                        <a:pt x="19" y="10"/>
                        <a:pt x="19" y="10"/>
                      </a:cubicBezTo>
                      <a:cubicBezTo>
                        <a:pt x="19" y="10"/>
                        <a:pt x="20" y="11"/>
                        <a:pt x="20" y="11"/>
                      </a:cubicBezTo>
                      <a:cubicBezTo>
                        <a:pt x="20" y="11"/>
                        <a:pt x="21" y="11"/>
                        <a:pt x="21" y="11"/>
                      </a:cubicBezTo>
                      <a:cubicBezTo>
                        <a:pt x="21" y="11"/>
                        <a:pt x="22" y="11"/>
                        <a:pt x="22" y="10"/>
                      </a:cubicBezTo>
                      <a:cubicBezTo>
                        <a:pt x="23" y="10"/>
                        <a:pt x="23" y="8"/>
                        <a:pt x="22" y="7"/>
                      </a:cubicBezTo>
                      <a:cubicBezTo>
                        <a:pt x="20" y="4"/>
                        <a:pt x="15" y="0"/>
                        <a:pt x="8" y="0"/>
                      </a:cubicBezTo>
                    </a:path>
                  </a:pathLst>
                </a:custGeom>
                <a:solidFill>
                  <a:srgbClr val="D5A8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98" name="Freeform 127">
                  <a:extLst>
                    <a:ext uri="{FF2B5EF4-FFF2-40B4-BE49-F238E27FC236}">
                      <a16:creationId xmlns:a16="http://schemas.microsoft.com/office/drawing/2014/main" id="{FC008C5B-5393-25B5-5F26-815B0B755E82}"/>
                    </a:ext>
                  </a:extLst>
                </p:cNvPr>
                <p:cNvSpPr>
                  <a:spLocks/>
                </p:cNvSpPr>
                <p:nvPr/>
              </p:nvSpPr>
              <p:spPr bwMode="auto">
                <a:xfrm>
                  <a:off x="1051588" y="1689002"/>
                  <a:ext cx="255955" cy="153573"/>
                </a:xfrm>
                <a:custGeom>
                  <a:avLst/>
                  <a:gdLst>
                    <a:gd name="T0" fmla="*/ 1 w 24"/>
                    <a:gd name="T1" fmla="*/ 8 h 14"/>
                    <a:gd name="T2" fmla="*/ 4 w 24"/>
                    <a:gd name="T3" fmla="*/ 8 h 14"/>
                    <a:gd name="T4" fmla="*/ 19 w 24"/>
                    <a:gd name="T5" fmla="*/ 13 h 14"/>
                    <a:gd name="T6" fmla="*/ 22 w 24"/>
                    <a:gd name="T7" fmla="*/ 14 h 14"/>
                    <a:gd name="T8" fmla="*/ 23 w 24"/>
                    <a:gd name="T9" fmla="*/ 10 h 14"/>
                    <a:gd name="T10" fmla="*/ 2 w 24"/>
                    <a:gd name="T11" fmla="*/ 4 h 14"/>
                    <a:gd name="T12" fmla="*/ 1 w 24"/>
                    <a:gd name="T13" fmla="*/ 7 h 14"/>
                    <a:gd name="T14" fmla="*/ 1 w 24"/>
                    <a:gd name="T15" fmla="*/ 8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 h="14">
                      <a:moveTo>
                        <a:pt x="1" y="8"/>
                      </a:moveTo>
                      <a:cubicBezTo>
                        <a:pt x="2" y="8"/>
                        <a:pt x="3" y="9"/>
                        <a:pt x="4" y="8"/>
                      </a:cubicBezTo>
                      <a:cubicBezTo>
                        <a:pt x="13" y="5"/>
                        <a:pt x="19" y="13"/>
                        <a:pt x="19" y="13"/>
                      </a:cubicBezTo>
                      <a:cubicBezTo>
                        <a:pt x="20" y="14"/>
                        <a:pt x="21" y="14"/>
                        <a:pt x="22" y="14"/>
                      </a:cubicBezTo>
                      <a:cubicBezTo>
                        <a:pt x="23" y="13"/>
                        <a:pt x="24" y="11"/>
                        <a:pt x="23" y="10"/>
                      </a:cubicBezTo>
                      <a:cubicBezTo>
                        <a:pt x="20" y="7"/>
                        <a:pt x="12" y="0"/>
                        <a:pt x="2" y="4"/>
                      </a:cubicBezTo>
                      <a:cubicBezTo>
                        <a:pt x="1" y="5"/>
                        <a:pt x="0" y="6"/>
                        <a:pt x="1" y="7"/>
                      </a:cubicBezTo>
                      <a:cubicBezTo>
                        <a:pt x="1" y="7"/>
                        <a:pt x="1" y="8"/>
                        <a:pt x="1" y="8"/>
                      </a:cubicBezTo>
                      <a:close/>
                    </a:path>
                  </a:pathLst>
                </a:custGeom>
                <a:solidFill>
                  <a:srgbClr val="6F5B56"/>
                </a:solidFill>
                <a:ln>
                  <a:noFill/>
                </a:ln>
              </p:spPr>
              <p:txBody>
                <a:bodyPr vert="horz" wrap="square" lIns="45720" tIns="22860" rIns="45720" bIns="22860" numCol="1" anchor="t" anchorCtr="0" compatLnSpc="1">
                  <a:prstTxWarp prst="textNoShape">
                    <a:avLst/>
                  </a:prstTxWarp>
                </a:bodyPr>
                <a:lstStyle/>
                <a:p>
                  <a:endParaRPr lang="en-US" sz="900"/>
                </a:p>
              </p:txBody>
            </p:sp>
            <p:sp>
              <p:nvSpPr>
                <p:cNvPr id="99" name="Freeform 128">
                  <a:extLst>
                    <a:ext uri="{FF2B5EF4-FFF2-40B4-BE49-F238E27FC236}">
                      <a16:creationId xmlns:a16="http://schemas.microsoft.com/office/drawing/2014/main" id="{670D070E-FF00-35CF-CAA6-D0B4CC5B94FA}"/>
                    </a:ext>
                  </a:extLst>
                </p:cNvPr>
                <p:cNvSpPr>
                  <a:spLocks/>
                </p:cNvSpPr>
                <p:nvPr/>
              </p:nvSpPr>
              <p:spPr bwMode="auto">
                <a:xfrm>
                  <a:off x="1064390" y="1689002"/>
                  <a:ext cx="243161" cy="153573"/>
                </a:xfrm>
                <a:custGeom>
                  <a:avLst/>
                  <a:gdLst>
                    <a:gd name="T0" fmla="*/ 21 w 23"/>
                    <a:gd name="T1" fmla="*/ 14 h 14"/>
                    <a:gd name="T2" fmla="*/ 21 w 23"/>
                    <a:gd name="T3" fmla="*/ 12 h 14"/>
                    <a:gd name="T4" fmla="*/ 0 w 23"/>
                    <a:gd name="T5" fmla="*/ 5 h 14"/>
                    <a:gd name="T6" fmla="*/ 0 w 23"/>
                    <a:gd name="T7" fmla="*/ 6 h 14"/>
                    <a:gd name="T8" fmla="*/ 1 w 23"/>
                    <a:gd name="T9" fmla="*/ 4 h 14"/>
                    <a:gd name="T10" fmla="*/ 22 w 23"/>
                    <a:gd name="T11" fmla="*/ 10 h 14"/>
                    <a:gd name="T12" fmla="*/ 21 w 23"/>
                    <a:gd name="T13" fmla="*/ 14 h 14"/>
                  </a:gdLst>
                  <a:ahLst/>
                  <a:cxnLst>
                    <a:cxn ang="0">
                      <a:pos x="T0" y="T1"/>
                    </a:cxn>
                    <a:cxn ang="0">
                      <a:pos x="T2" y="T3"/>
                    </a:cxn>
                    <a:cxn ang="0">
                      <a:pos x="T4" y="T5"/>
                    </a:cxn>
                    <a:cxn ang="0">
                      <a:pos x="T6" y="T7"/>
                    </a:cxn>
                    <a:cxn ang="0">
                      <a:pos x="T8" y="T9"/>
                    </a:cxn>
                    <a:cxn ang="0">
                      <a:pos x="T10" y="T11"/>
                    </a:cxn>
                    <a:cxn ang="0">
                      <a:pos x="T12" y="T13"/>
                    </a:cxn>
                  </a:cxnLst>
                  <a:rect l="0" t="0" r="r" b="b"/>
                  <a:pathLst>
                    <a:path w="23" h="14">
                      <a:moveTo>
                        <a:pt x="21" y="14"/>
                      </a:moveTo>
                      <a:cubicBezTo>
                        <a:pt x="22" y="13"/>
                        <a:pt x="21" y="12"/>
                        <a:pt x="21" y="12"/>
                      </a:cubicBezTo>
                      <a:cubicBezTo>
                        <a:pt x="18" y="8"/>
                        <a:pt x="10" y="1"/>
                        <a:pt x="0" y="5"/>
                      </a:cubicBezTo>
                      <a:cubicBezTo>
                        <a:pt x="0" y="5"/>
                        <a:pt x="0" y="5"/>
                        <a:pt x="0" y="6"/>
                      </a:cubicBezTo>
                      <a:cubicBezTo>
                        <a:pt x="0" y="5"/>
                        <a:pt x="0" y="4"/>
                        <a:pt x="1" y="4"/>
                      </a:cubicBezTo>
                      <a:cubicBezTo>
                        <a:pt x="11" y="0"/>
                        <a:pt x="19" y="7"/>
                        <a:pt x="22" y="10"/>
                      </a:cubicBezTo>
                      <a:cubicBezTo>
                        <a:pt x="23" y="11"/>
                        <a:pt x="22" y="13"/>
                        <a:pt x="21" y="14"/>
                      </a:cubicBezTo>
                      <a:close/>
                    </a:path>
                  </a:pathLst>
                </a:custGeom>
                <a:solidFill>
                  <a:srgbClr val="8E7771"/>
                </a:solidFill>
                <a:ln>
                  <a:noFill/>
                </a:ln>
              </p:spPr>
              <p:txBody>
                <a:bodyPr vert="horz" wrap="square" lIns="45720" tIns="22860" rIns="45720" bIns="22860" numCol="1" anchor="t" anchorCtr="0" compatLnSpc="1">
                  <a:prstTxWarp prst="textNoShape">
                    <a:avLst/>
                  </a:prstTxWarp>
                </a:bodyPr>
                <a:lstStyle/>
                <a:p>
                  <a:endParaRPr lang="en-US" sz="900"/>
                </a:p>
              </p:txBody>
            </p:sp>
            <p:grpSp>
              <p:nvGrpSpPr>
                <p:cNvPr id="100" name="Group 99">
                  <a:extLst>
                    <a:ext uri="{FF2B5EF4-FFF2-40B4-BE49-F238E27FC236}">
                      <a16:creationId xmlns:a16="http://schemas.microsoft.com/office/drawing/2014/main" id="{61EE0625-7C65-32DB-D000-737326866493}"/>
                    </a:ext>
                  </a:extLst>
                </p:cNvPr>
                <p:cNvGrpSpPr/>
                <p:nvPr/>
              </p:nvGrpSpPr>
              <p:grpSpPr>
                <a:xfrm>
                  <a:off x="656833" y="2374458"/>
                  <a:ext cx="535036" cy="227394"/>
                  <a:chOff x="4643802" y="5084415"/>
                  <a:chExt cx="511910" cy="217565"/>
                </a:xfrm>
              </p:grpSpPr>
              <p:sp>
                <p:nvSpPr>
                  <p:cNvPr id="117" name="Freeform 134">
                    <a:extLst>
                      <a:ext uri="{FF2B5EF4-FFF2-40B4-BE49-F238E27FC236}">
                        <a16:creationId xmlns:a16="http://schemas.microsoft.com/office/drawing/2014/main" id="{5A1D521C-952F-5C66-54E4-B9396297EF70}"/>
                      </a:ext>
                    </a:extLst>
                  </p:cNvPr>
                  <p:cNvSpPr>
                    <a:spLocks/>
                  </p:cNvSpPr>
                  <p:nvPr/>
                </p:nvSpPr>
                <p:spPr bwMode="auto">
                  <a:xfrm>
                    <a:off x="4643802" y="5084415"/>
                    <a:ext cx="511910" cy="127977"/>
                  </a:xfrm>
                  <a:custGeom>
                    <a:avLst/>
                    <a:gdLst>
                      <a:gd name="T0" fmla="*/ 6 w 47"/>
                      <a:gd name="T1" fmla="*/ 12 h 12"/>
                      <a:gd name="T2" fmla="*/ 0 w 47"/>
                      <a:gd name="T3" fmla="*/ 0 h 12"/>
                      <a:gd name="T4" fmla="*/ 24 w 47"/>
                      <a:gd name="T5" fmla="*/ 1 h 12"/>
                      <a:gd name="T6" fmla="*/ 47 w 47"/>
                      <a:gd name="T7" fmla="*/ 0 h 12"/>
                      <a:gd name="T8" fmla="*/ 41 w 47"/>
                      <a:gd name="T9" fmla="*/ 12 h 12"/>
                      <a:gd name="T10" fmla="*/ 24 w 47"/>
                      <a:gd name="T11" fmla="*/ 8 h 12"/>
                      <a:gd name="T12" fmla="*/ 6 w 47"/>
                      <a:gd name="T13" fmla="*/ 12 h 12"/>
                    </a:gdLst>
                    <a:ahLst/>
                    <a:cxnLst>
                      <a:cxn ang="0">
                        <a:pos x="T0" y="T1"/>
                      </a:cxn>
                      <a:cxn ang="0">
                        <a:pos x="T2" y="T3"/>
                      </a:cxn>
                      <a:cxn ang="0">
                        <a:pos x="T4" y="T5"/>
                      </a:cxn>
                      <a:cxn ang="0">
                        <a:pos x="T6" y="T7"/>
                      </a:cxn>
                      <a:cxn ang="0">
                        <a:pos x="T8" y="T9"/>
                      </a:cxn>
                      <a:cxn ang="0">
                        <a:pos x="T10" y="T11"/>
                      </a:cxn>
                      <a:cxn ang="0">
                        <a:pos x="T12" y="T13"/>
                      </a:cxn>
                    </a:cxnLst>
                    <a:rect l="0" t="0" r="r" b="b"/>
                    <a:pathLst>
                      <a:path w="47" h="12">
                        <a:moveTo>
                          <a:pt x="6" y="12"/>
                        </a:moveTo>
                        <a:cubicBezTo>
                          <a:pt x="3" y="9"/>
                          <a:pt x="1" y="4"/>
                          <a:pt x="0" y="0"/>
                        </a:cubicBezTo>
                        <a:cubicBezTo>
                          <a:pt x="7" y="1"/>
                          <a:pt x="15" y="1"/>
                          <a:pt x="24" y="1"/>
                        </a:cubicBezTo>
                        <a:cubicBezTo>
                          <a:pt x="32" y="1"/>
                          <a:pt x="40" y="1"/>
                          <a:pt x="47" y="0"/>
                        </a:cubicBezTo>
                        <a:cubicBezTo>
                          <a:pt x="46" y="4"/>
                          <a:pt x="44" y="9"/>
                          <a:pt x="41" y="12"/>
                        </a:cubicBezTo>
                        <a:cubicBezTo>
                          <a:pt x="37" y="9"/>
                          <a:pt x="31" y="8"/>
                          <a:pt x="24" y="8"/>
                        </a:cubicBezTo>
                        <a:cubicBezTo>
                          <a:pt x="16" y="8"/>
                          <a:pt x="10" y="9"/>
                          <a:pt x="6" y="12"/>
                        </a:cubicBezTo>
                        <a:close/>
                      </a:path>
                    </a:pathLst>
                  </a:custGeom>
                  <a:solidFill>
                    <a:srgbClr val="9A32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118" name="Freeform 135">
                    <a:extLst>
                      <a:ext uri="{FF2B5EF4-FFF2-40B4-BE49-F238E27FC236}">
                        <a16:creationId xmlns:a16="http://schemas.microsoft.com/office/drawing/2014/main" id="{D8E370CC-F6AC-53B2-E808-E5C459ADB12B}"/>
                      </a:ext>
                    </a:extLst>
                  </p:cNvPr>
                  <p:cNvSpPr>
                    <a:spLocks/>
                  </p:cNvSpPr>
                  <p:nvPr/>
                </p:nvSpPr>
                <p:spPr bwMode="auto">
                  <a:xfrm>
                    <a:off x="4720589" y="5174003"/>
                    <a:ext cx="371138" cy="127977"/>
                  </a:xfrm>
                  <a:custGeom>
                    <a:avLst/>
                    <a:gdLst>
                      <a:gd name="T0" fmla="*/ 18 w 35"/>
                      <a:gd name="T1" fmla="*/ 12 h 12"/>
                      <a:gd name="T2" fmla="*/ 0 w 35"/>
                      <a:gd name="T3" fmla="*/ 4 h 12"/>
                      <a:gd name="T4" fmla="*/ 18 w 35"/>
                      <a:gd name="T5" fmla="*/ 0 h 12"/>
                      <a:gd name="T6" fmla="*/ 35 w 35"/>
                      <a:gd name="T7" fmla="*/ 4 h 12"/>
                      <a:gd name="T8" fmla="*/ 18 w 35"/>
                      <a:gd name="T9" fmla="*/ 12 h 12"/>
                    </a:gdLst>
                    <a:ahLst/>
                    <a:cxnLst>
                      <a:cxn ang="0">
                        <a:pos x="T0" y="T1"/>
                      </a:cxn>
                      <a:cxn ang="0">
                        <a:pos x="T2" y="T3"/>
                      </a:cxn>
                      <a:cxn ang="0">
                        <a:pos x="T4" y="T5"/>
                      </a:cxn>
                      <a:cxn ang="0">
                        <a:pos x="T6" y="T7"/>
                      </a:cxn>
                      <a:cxn ang="0">
                        <a:pos x="T8" y="T9"/>
                      </a:cxn>
                    </a:cxnLst>
                    <a:rect l="0" t="0" r="r" b="b"/>
                    <a:pathLst>
                      <a:path w="35" h="12">
                        <a:moveTo>
                          <a:pt x="18" y="12"/>
                        </a:moveTo>
                        <a:cubicBezTo>
                          <a:pt x="11" y="12"/>
                          <a:pt x="4" y="9"/>
                          <a:pt x="0" y="4"/>
                        </a:cubicBezTo>
                        <a:cubicBezTo>
                          <a:pt x="4" y="1"/>
                          <a:pt x="10" y="0"/>
                          <a:pt x="18" y="0"/>
                        </a:cubicBezTo>
                        <a:cubicBezTo>
                          <a:pt x="25" y="0"/>
                          <a:pt x="31" y="1"/>
                          <a:pt x="35" y="4"/>
                        </a:cubicBezTo>
                        <a:cubicBezTo>
                          <a:pt x="31" y="9"/>
                          <a:pt x="25" y="12"/>
                          <a:pt x="18" y="12"/>
                        </a:cubicBezTo>
                        <a:close/>
                      </a:path>
                    </a:pathLst>
                  </a:custGeom>
                  <a:solidFill>
                    <a:srgbClr val="C455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grpSp>
            <p:sp>
              <p:nvSpPr>
                <p:cNvPr id="101" name="Freeform 159">
                  <a:extLst>
                    <a:ext uri="{FF2B5EF4-FFF2-40B4-BE49-F238E27FC236}">
                      <a16:creationId xmlns:a16="http://schemas.microsoft.com/office/drawing/2014/main" id="{8A56AA04-1D30-8607-9BD2-03B19777481F}"/>
                    </a:ext>
                  </a:extLst>
                </p:cNvPr>
                <p:cNvSpPr>
                  <a:spLocks noEditPoints="1"/>
                </p:cNvSpPr>
                <p:nvPr/>
              </p:nvSpPr>
              <p:spPr bwMode="auto">
                <a:xfrm>
                  <a:off x="437297" y="1868170"/>
                  <a:ext cx="383932" cy="319948"/>
                </a:xfrm>
                <a:custGeom>
                  <a:avLst/>
                  <a:gdLst>
                    <a:gd name="T0" fmla="*/ 17 w 36"/>
                    <a:gd name="T1" fmla="*/ 30 h 30"/>
                    <a:gd name="T2" fmla="*/ 17 w 36"/>
                    <a:gd name="T3" fmla="*/ 30 h 30"/>
                    <a:gd name="T4" fmla="*/ 17 w 36"/>
                    <a:gd name="T5" fmla="*/ 30 h 30"/>
                    <a:gd name="T6" fmla="*/ 17 w 36"/>
                    <a:gd name="T7" fmla="*/ 30 h 30"/>
                    <a:gd name="T8" fmla="*/ 16 w 36"/>
                    <a:gd name="T9" fmla="*/ 30 h 30"/>
                    <a:gd name="T10" fmla="*/ 16 w 36"/>
                    <a:gd name="T11" fmla="*/ 30 h 30"/>
                    <a:gd name="T12" fmla="*/ 16 w 36"/>
                    <a:gd name="T13" fmla="*/ 30 h 30"/>
                    <a:gd name="T14" fmla="*/ 35 w 36"/>
                    <a:gd name="T15" fmla="*/ 15 h 30"/>
                    <a:gd name="T16" fmla="*/ 17 w 36"/>
                    <a:gd name="T17" fmla="*/ 30 h 30"/>
                    <a:gd name="T18" fmla="*/ 35 w 36"/>
                    <a:gd name="T19" fmla="*/ 15 h 30"/>
                    <a:gd name="T20" fmla="*/ 35 w 36"/>
                    <a:gd name="T21" fmla="*/ 14 h 30"/>
                    <a:gd name="T22" fmla="*/ 35 w 36"/>
                    <a:gd name="T23" fmla="*/ 15 h 30"/>
                    <a:gd name="T24" fmla="*/ 35 w 36"/>
                    <a:gd name="T25" fmla="*/ 14 h 30"/>
                    <a:gd name="T26" fmla="*/ 14 w 36"/>
                    <a:gd name="T27" fmla="*/ 0 h 30"/>
                    <a:gd name="T28" fmla="*/ 14 w 36"/>
                    <a:gd name="T29" fmla="*/ 0 h 30"/>
                    <a:gd name="T30" fmla="*/ 18 w 36"/>
                    <a:gd name="T31" fmla="*/ 1 h 30"/>
                    <a:gd name="T32" fmla="*/ 18 w 36"/>
                    <a:gd name="T33" fmla="*/ 1 h 30"/>
                    <a:gd name="T34" fmla="*/ 34 w 36"/>
                    <a:gd name="T35" fmla="*/ 6 h 30"/>
                    <a:gd name="T36" fmla="*/ 36 w 36"/>
                    <a:gd name="T37" fmla="*/ 11 h 30"/>
                    <a:gd name="T38" fmla="*/ 34 w 36"/>
                    <a:gd name="T39" fmla="*/ 6 h 30"/>
                    <a:gd name="T40" fmla="*/ 18 w 36"/>
                    <a:gd name="T41" fmla="*/ 1 h 30"/>
                    <a:gd name="T42" fmla="*/ 18 w 36"/>
                    <a:gd name="T43" fmla="*/ 1 h 30"/>
                    <a:gd name="T44" fmla="*/ 14 w 36"/>
                    <a:gd name="T45" fmla="*/ 0 h 30"/>
                    <a:gd name="T46" fmla="*/ 14 w 36"/>
                    <a:gd name="T47" fmla="*/ 0 h 30"/>
                    <a:gd name="T48" fmla="*/ 13 w 36"/>
                    <a:gd name="T49" fmla="*/ 0 h 30"/>
                    <a:gd name="T50" fmla="*/ 7 w 36"/>
                    <a:gd name="T51" fmla="*/ 1 h 30"/>
                    <a:gd name="T52" fmla="*/ 1 w 36"/>
                    <a:gd name="T53" fmla="*/ 7 h 30"/>
                    <a:gd name="T54" fmla="*/ 0 w 36"/>
                    <a:gd name="T55" fmla="*/ 13 h 30"/>
                    <a:gd name="T56" fmla="*/ 1 w 36"/>
                    <a:gd name="T57" fmla="*/ 7 h 30"/>
                    <a:gd name="T58" fmla="*/ 7 w 36"/>
                    <a:gd name="T59" fmla="*/ 1 h 30"/>
                    <a:gd name="T60" fmla="*/ 13 w 36"/>
                    <a:gd name="T61" fmla="*/ 0 h 30"/>
                    <a:gd name="T62" fmla="*/ 13 w 36"/>
                    <a:gd name="T63" fmla="*/ 0 h 30"/>
                    <a:gd name="T64" fmla="*/ 13 w 36"/>
                    <a:gd name="T65" fmla="*/ 0 h 30"/>
                    <a:gd name="T66" fmla="*/ 13 w 36"/>
                    <a:gd name="T67" fmla="*/ 0 h 30"/>
                    <a:gd name="T68" fmla="*/ 13 w 36"/>
                    <a:gd name="T69"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6" h="30">
                      <a:moveTo>
                        <a:pt x="17" y="30"/>
                      </a:moveTo>
                      <a:cubicBezTo>
                        <a:pt x="17" y="30"/>
                        <a:pt x="17" y="30"/>
                        <a:pt x="17" y="30"/>
                      </a:cubicBezTo>
                      <a:cubicBezTo>
                        <a:pt x="17" y="30"/>
                        <a:pt x="17" y="30"/>
                        <a:pt x="17" y="30"/>
                      </a:cubicBezTo>
                      <a:cubicBezTo>
                        <a:pt x="17" y="30"/>
                        <a:pt x="17" y="30"/>
                        <a:pt x="17" y="30"/>
                      </a:cubicBezTo>
                      <a:moveTo>
                        <a:pt x="16" y="30"/>
                      </a:moveTo>
                      <a:cubicBezTo>
                        <a:pt x="16" y="30"/>
                        <a:pt x="16" y="30"/>
                        <a:pt x="16" y="30"/>
                      </a:cubicBezTo>
                      <a:cubicBezTo>
                        <a:pt x="16" y="30"/>
                        <a:pt x="16" y="30"/>
                        <a:pt x="16" y="30"/>
                      </a:cubicBezTo>
                      <a:moveTo>
                        <a:pt x="35" y="15"/>
                      </a:moveTo>
                      <a:cubicBezTo>
                        <a:pt x="32" y="24"/>
                        <a:pt x="29" y="30"/>
                        <a:pt x="17" y="30"/>
                      </a:cubicBezTo>
                      <a:cubicBezTo>
                        <a:pt x="29" y="30"/>
                        <a:pt x="32" y="24"/>
                        <a:pt x="35" y="15"/>
                      </a:cubicBezTo>
                      <a:moveTo>
                        <a:pt x="35" y="14"/>
                      </a:moveTo>
                      <a:cubicBezTo>
                        <a:pt x="35" y="14"/>
                        <a:pt x="35" y="14"/>
                        <a:pt x="35" y="15"/>
                      </a:cubicBezTo>
                      <a:cubicBezTo>
                        <a:pt x="35" y="14"/>
                        <a:pt x="35" y="14"/>
                        <a:pt x="35" y="14"/>
                      </a:cubicBezTo>
                      <a:moveTo>
                        <a:pt x="14" y="0"/>
                      </a:moveTo>
                      <a:cubicBezTo>
                        <a:pt x="14" y="0"/>
                        <a:pt x="14" y="0"/>
                        <a:pt x="14" y="0"/>
                      </a:cubicBezTo>
                      <a:cubicBezTo>
                        <a:pt x="15" y="1"/>
                        <a:pt x="17" y="1"/>
                        <a:pt x="18" y="1"/>
                      </a:cubicBezTo>
                      <a:cubicBezTo>
                        <a:pt x="18" y="1"/>
                        <a:pt x="18" y="1"/>
                        <a:pt x="18" y="1"/>
                      </a:cubicBezTo>
                      <a:cubicBezTo>
                        <a:pt x="24" y="1"/>
                        <a:pt x="31" y="2"/>
                        <a:pt x="34" y="6"/>
                      </a:cubicBezTo>
                      <a:cubicBezTo>
                        <a:pt x="35" y="8"/>
                        <a:pt x="36" y="9"/>
                        <a:pt x="36" y="11"/>
                      </a:cubicBezTo>
                      <a:cubicBezTo>
                        <a:pt x="36" y="9"/>
                        <a:pt x="35" y="8"/>
                        <a:pt x="34" y="6"/>
                      </a:cubicBezTo>
                      <a:cubicBezTo>
                        <a:pt x="31" y="2"/>
                        <a:pt x="24" y="1"/>
                        <a:pt x="18" y="1"/>
                      </a:cubicBezTo>
                      <a:cubicBezTo>
                        <a:pt x="18" y="1"/>
                        <a:pt x="18" y="1"/>
                        <a:pt x="18" y="1"/>
                      </a:cubicBezTo>
                      <a:cubicBezTo>
                        <a:pt x="17" y="1"/>
                        <a:pt x="15" y="1"/>
                        <a:pt x="14" y="0"/>
                      </a:cubicBezTo>
                      <a:cubicBezTo>
                        <a:pt x="14" y="0"/>
                        <a:pt x="14" y="0"/>
                        <a:pt x="14" y="0"/>
                      </a:cubicBezTo>
                      <a:moveTo>
                        <a:pt x="13" y="0"/>
                      </a:moveTo>
                      <a:cubicBezTo>
                        <a:pt x="10" y="0"/>
                        <a:pt x="8" y="1"/>
                        <a:pt x="7" y="1"/>
                      </a:cubicBezTo>
                      <a:cubicBezTo>
                        <a:pt x="3" y="2"/>
                        <a:pt x="2" y="5"/>
                        <a:pt x="1" y="7"/>
                      </a:cubicBezTo>
                      <a:cubicBezTo>
                        <a:pt x="1" y="9"/>
                        <a:pt x="0" y="11"/>
                        <a:pt x="0" y="13"/>
                      </a:cubicBezTo>
                      <a:cubicBezTo>
                        <a:pt x="0" y="11"/>
                        <a:pt x="1" y="9"/>
                        <a:pt x="1" y="7"/>
                      </a:cubicBezTo>
                      <a:cubicBezTo>
                        <a:pt x="2" y="5"/>
                        <a:pt x="3" y="2"/>
                        <a:pt x="7" y="1"/>
                      </a:cubicBezTo>
                      <a:cubicBezTo>
                        <a:pt x="8" y="1"/>
                        <a:pt x="10" y="0"/>
                        <a:pt x="13" y="0"/>
                      </a:cubicBezTo>
                      <a:moveTo>
                        <a:pt x="13" y="0"/>
                      </a:moveTo>
                      <a:cubicBezTo>
                        <a:pt x="13" y="0"/>
                        <a:pt x="13" y="0"/>
                        <a:pt x="13" y="0"/>
                      </a:cubicBezTo>
                      <a:cubicBezTo>
                        <a:pt x="13" y="0"/>
                        <a:pt x="13" y="0"/>
                        <a:pt x="13" y="0"/>
                      </a:cubicBezTo>
                      <a:cubicBezTo>
                        <a:pt x="13" y="0"/>
                        <a:pt x="13" y="0"/>
                        <a:pt x="13" y="0"/>
                      </a:cubicBezTo>
                    </a:path>
                  </a:pathLst>
                </a:custGeom>
                <a:solidFill>
                  <a:srgbClr val="4B4A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102" name="Freeform 31687">
                  <a:extLst>
                    <a:ext uri="{FF2B5EF4-FFF2-40B4-BE49-F238E27FC236}">
                      <a16:creationId xmlns:a16="http://schemas.microsoft.com/office/drawing/2014/main" id="{8A129BD5-30F4-D7E7-57B5-70E457D94BBB}"/>
                    </a:ext>
                  </a:extLst>
                </p:cNvPr>
                <p:cNvSpPr>
                  <a:spLocks/>
                </p:cNvSpPr>
                <p:nvPr/>
              </p:nvSpPr>
              <p:spPr bwMode="auto">
                <a:xfrm>
                  <a:off x="512390" y="2216472"/>
                  <a:ext cx="168068" cy="75131"/>
                </a:xfrm>
                <a:custGeom>
                  <a:avLst/>
                  <a:gdLst>
                    <a:gd name="T0" fmla="*/ 11 w 11"/>
                    <a:gd name="T1" fmla="*/ 3 h 7"/>
                    <a:gd name="T2" fmla="*/ 6 w 11"/>
                    <a:gd name="T3" fmla="*/ 7 h 7"/>
                    <a:gd name="T4" fmla="*/ 0 w 11"/>
                    <a:gd name="T5" fmla="*/ 4 h 7"/>
                    <a:gd name="T6" fmla="*/ 5 w 11"/>
                    <a:gd name="T7" fmla="*/ 0 h 7"/>
                    <a:gd name="T8" fmla="*/ 11 w 11"/>
                    <a:gd name="T9" fmla="*/ 3 h 7"/>
                  </a:gdLst>
                  <a:ahLst/>
                  <a:cxnLst>
                    <a:cxn ang="0">
                      <a:pos x="T0" y="T1"/>
                    </a:cxn>
                    <a:cxn ang="0">
                      <a:pos x="T2" y="T3"/>
                    </a:cxn>
                    <a:cxn ang="0">
                      <a:pos x="T4" y="T5"/>
                    </a:cxn>
                    <a:cxn ang="0">
                      <a:pos x="T6" y="T7"/>
                    </a:cxn>
                    <a:cxn ang="0">
                      <a:pos x="T8" y="T9"/>
                    </a:cxn>
                  </a:cxnLst>
                  <a:rect l="0" t="0" r="r" b="b"/>
                  <a:pathLst>
                    <a:path w="11" h="7">
                      <a:moveTo>
                        <a:pt x="11" y="3"/>
                      </a:moveTo>
                      <a:cubicBezTo>
                        <a:pt x="11" y="5"/>
                        <a:pt x="8" y="6"/>
                        <a:pt x="6" y="7"/>
                      </a:cubicBezTo>
                      <a:cubicBezTo>
                        <a:pt x="3" y="7"/>
                        <a:pt x="0" y="6"/>
                        <a:pt x="0" y="4"/>
                      </a:cubicBezTo>
                      <a:cubicBezTo>
                        <a:pt x="0" y="2"/>
                        <a:pt x="2" y="0"/>
                        <a:pt x="5" y="0"/>
                      </a:cubicBezTo>
                      <a:cubicBezTo>
                        <a:pt x="8" y="0"/>
                        <a:pt x="11" y="1"/>
                        <a:pt x="11" y="3"/>
                      </a:cubicBezTo>
                      <a:close/>
                    </a:path>
                  </a:pathLst>
                </a:custGeom>
                <a:solidFill>
                  <a:srgbClr val="FF9D78"/>
                </a:solidFill>
                <a:ln>
                  <a:noFill/>
                </a:ln>
              </p:spPr>
              <p:txBody>
                <a:bodyPr vert="horz" wrap="square" lIns="45720" tIns="22860" rIns="45720" bIns="22860" numCol="1" anchor="t" anchorCtr="0" compatLnSpc="1">
                  <a:prstTxWarp prst="textNoShape">
                    <a:avLst/>
                  </a:prstTxWarp>
                </a:bodyPr>
                <a:lstStyle/>
                <a:p>
                  <a:endParaRPr lang="en-US" sz="900"/>
                </a:p>
              </p:txBody>
            </p:sp>
            <p:grpSp>
              <p:nvGrpSpPr>
                <p:cNvPr id="103" name="Group 102">
                  <a:extLst>
                    <a:ext uri="{FF2B5EF4-FFF2-40B4-BE49-F238E27FC236}">
                      <a16:creationId xmlns:a16="http://schemas.microsoft.com/office/drawing/2014/main" id="{6304A17E-ED3D-B96B-E856-387CE9FED236}"/>
                    </a:ext>
                  </a:extLst>
                </p:cNvPr>
                <p:cNvGrpSpPr/>
                <p:nvPr/>
              </p:nvGrpSpPr>
              <p:grpSpPr>
                <a:xfrm>
                  <a:off x="1056893" y="1833312"/>
                  <a:ext cx="194939" cy="292410"/>
                  <a:chOff x="766791" y="7239466"/>
                  <a:chExt cx="549950" cy="824928"/>
                </a:xfrm>
              </p:grpSpPr>
              <p:sp>
                <p:nvSpPr>
                  <p:cNvPr id="113" name="Freeform 31692">
                    <a:extLst>
                      <a:ext uri="{FF2B5EF4-FFF2-40B4-BE49-F238E27FC236}">
                        <a16:creationId xmlns:a16="http://schemas.microsoft.com/office/drawing/2014/main" id="{134C97DE-4725-B7FF-5BE1-376C6415C52F}"/>
                      </a:ext>
                    </a:extLst>
                  </p:cNvPr>
                  <p:cNvSpPr>
                    <a:spLocks/>
                  </p:cNvSpPr>
                  <p:nvPr/>
                </p:nvSpPr>
                <p:spPr bwMode="auto">
                  <a:xfrm>
                    <a:off x="766791" y="7239466"/>
                    <a:ext cx="549950" cy="797437"/>
                  </a:xfrm>
                  <a:custGeom>
                    <a:avLst/>
                    <a:gdLst>
                      <a:gd name="T0" fmla="*/ 1 w 18"/>
                      <a:gd name="T1" fmla="*/ 12 h 25"/>
                      <a:gd name="T2" fmla="*/ 13 w 18"/>
                      <a:gd name="T3" fmla="*/ 2 h 25"/>
                      <a:gd name="T4" fmla="*/ 16 w 18"/>
                      <a:gd name="T5" fmla="*/ 17 h 25"/>
                      <a:gd name="T6" fmla="*/ 6 w 18"/>
                      <a:gd name="T7" fmla="*/ 23 h 25"/>
                      <a:gd name="T8" fmla="*/ 1 w 18"/>
                      <a:gd name="T9" fmla="*/ 12 h 25"/>
                    </a:gdLst>
                    <a:ahLst/>
                    <a:cxnLst>
                      <a:cxn ang="0">
                        <a:pos x="T0" y="T1"/>
                      </a:cxn>
                      <a:cxn ang="0">
                        <a:pos x="T2" y="T3"/>
                      </a:cxn>
                      <a:cxn ang="0">
                        <a:pos x="T4" y="T5"/>
                      </a:cxn>
                      <a:cxn ang="0">
                        <a:pos x="T6" y="T7"/>
                      </a:cxn>
                      <a:cxn ang="0">
                        <a:pos x="T8" y="T9"/>
                      </a:cxn>
                    </a:cxnLst>
                    <a:rect l="0" t="0" r="r" b="b"/>
                    <a:pathLst>
                      <a:path w="18" h="25">
                        <a:moveTo>
                          <a:pt x="1" y="12"/>
                        </a:moveTo>
                        <a:cubicBezTo>
                          <a:pt x="3" y="4"/>
                          <a:pt x="8" y="0"/>
                          <a:pt x="13" y="2"/>
                        </a:cubicBezTo>
                        <a:cubicBezTo>
                          <a:pt x="17" y="3"/>
                          <a:pt x="18" y="10"/>
                          <a:pt x="16" y="17"/>
                        </a:cubicBezTo>
                        <a:cubicBezTo>
                          <a:pt x="14" y="25"/>
                          <a:pt x="11" y="25"/>
                          <a:pt x="6" y="23"/>
                        </a:cubicBezTo>
                        <a:cubicBezTo>
                          <a:pt x="2" y="21"/>
                          <a:pt x="0" y="19"/>
                          <a:pt x="1" y="12"/>
                        </a:cubicBezTo>
                        <a:close/>
                      </a:path>
                    </a:pathLst>
                  </a:custGeom>
                  <a:solidFill>
                    <a:srgbClr val="B96C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114" name="Freeform 31693">
                    <a:extLst>
                      <a:ext uri="{FF2B5EF4-FFF2-40B4-BE49-F238E27FC236}">
                        <a16:creationId xmlns:a16="http://schemas.microsoft.com/office/drawing/2014/main" id="{207DB500-058D-5D60-3A77-1380EAB80234}"/>
                      </a:ext>
                    </a:extLst>
                  </p:cNvPr>
                  <p:cNvSpPr>
                    <a:spLocks/>
                  </p:cNvSpPr>
                  <p:nvPr/>
                </p:nvSpPr>
                <p:spPr bwMode="auto">
                  <a:xfrm>
                    <a:off x="766791" y="7294463"/>
                    <a:ext cx="549950" cy="769931"/>
                  </a:xfrm>
                  <a:custGeom>
                    <a:avLst/>
                    <a:gdLst>
                      <a:gd name="T0" fmla="*/ 1 w 18"/>
                      <a:gd name="T1" fmla="*/ 12 h 25"/>
                      <a:gd name="T2" fmla="*/ 13 w 18"/>
                      <a:gd name="T3" fmla="*/ 2 h 25"/>
                      <a:gd name="T4" fmla="*/ 16 w 18"/>
                      <a:gd name="T5" fmla="*/ 18 h 25"/>
                      <a:gd name="T6" fmla="*/ 7 w 18"/>
                      <a:gd name="T7" fmla="*/ 23 h 25"/>
                      <a:gd name="T8" fmla="*/ 1 w 18"/>
                      <a:gd name="T9" fmla="*/ 12 h 25"/>
                    </a:gdLst>
                    <a:ahLst/>
                    <a:cxnLst>
                      <a:cxn ang="0">
                        <a:pos x="T0" y="T1"/>
                      </a:cxn>
                      <a:cxn ang="0">
                        <a:pos x="T2" y="T3"/>
                      </a:cxn>
                      <a:cxn ang="0">
                        <a:pos x="T4" y="T5"/>
                      </a:cxn>
                      <a:cxn ang="0">
                        <a:pos x="T6" y="T7"/>
                      </a:cxn>
                      <a:cxn ang="0">
                        <a:pos x="T8" y="T9"/>
                      </a:cxn>
                    </a:cxnLst>
                    <a:rect l="0" t="0" r="r" b="b"/>
                    <a:pathLst>
                      <a:path w="18" h="25">
                        <a:moveTo>
                          <a:pt x="1" y="12"/>
                        </a:moveTo>
                        <a:cubicBezTo>
                          <a:pt x="3" y="5"/>
                          <a:pt x="8" y="0"/>
                          <a:pt x="13" y="2"/>
                        </a:cubicBezTo>
                        <a:cubicBezTo>
                          <a:pt x="17" y="4"/>
                          <a:pt x="18" y="11"/>
                          <a:pt x="16" y="18"/>
                        </a:cubicBezTo>
                        <a:cubicBezTo>
                          <a:pt x="15" y="25"/>
                          <a:pt x="11" y="25"/>
                          <a:pt x="7" y="23"/>
                        </a:cubicBezTo>
                        <a:cubicBezTo>
                          <a:pt x="2" y="22"/>
                          <a:pt x="0" y="20"/>
                          <a:pt x="1" y="12"/>
                        </a:cubicBezTo>
                        <a:close/>
                      </a:path>
                    </a:pathLst>
                  </a:custGeom>
                  <a:solidFill>
                    <a:srgbClr val="FFF8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115" name="Freeform 31697">
                    <a:extLst>
                      <a:ext uri="{FF2B5EF4-FFF2-40B4-BE49-F238E27FC236}">
                        <a16:creationId xmlns:a16="http://schemas.microsoft.com/office/drawing/2014/main" id="{97AB1425-83E6-FDA8-A597-26DCA51894F6}"/>
                      </a:ext>
                    </a:extLst>
                  </p:cNvPr>
                  <p:cNvSpPr>
                    <a:spLocks/>
                  </p:cNvSpPr>
                  <p:nvPr/>
                </p:nvSpPr>
                <p:spPr bwMode="auto">
                  <a:xfrm>
                    <a:off x="849274" y="7541949"/>
                    <a:ext cx="357477" cy="439961"/>
                  </a:xfrm>
                  <a:custGeom>
                    <a:avLst/>
                    <a:gdLst>
                      <a:gd name="T0" fmla="*/ 0 w 11"/>
                      <a:gd name="T1" fmla="*/ 7 h 15"/>
                      <a:gd name="T2" fmla="*/ 6 w 11"/>
                      <a:gd name="T3" fmla="*/ 1 h 15"/>
                      <a:gd name="T4" fmla="*/ 11 w 11"/>
                      <a:gd name="T5" fmla="*/ 8 h 15"/>
                      <a:gd name="T6" fmla="*/ 5 w 11"/>
                      <a:gd name="T7" fmla="*/ 14 h 15"/>
                      <a:gd name="T8" fmla="*/ 0 w 11"/>
                      <a:gd name="T9" fmla="*/ 7 h 15"/>
                    </a:gdLst>
                    <a:ahLst/>
                    <a:cxnLst>
                      <a:cxn ang="0">
                        <a:pos x="T0" y="T1"/>
                      </a:cxn>
                      <a:cxn ang="0">
                        <a:pos x="T2" y="T3"/>
                      </a:cxn>
                      <a:cxn ang="0">
                        <a:pos x="T4" y="T5"/>
                      </a:cxn>
                      <a:cxn ang="0">
                        <a:pos x="T6" y="T7"/>
                      </a:cxn>
                      <a:cxn ang="0">
                        <a:pos x="T8" y="T9"/>
                      </a:cxn>
                    </a:cxnLst>
                    <a:rect l="0" t="0" r="r" b="b"/>
                    <a:pathLst>
                      <a:path w="11" h="15">
                        <a:moveTo>
                          <a:pt x="0" y="7"/>
                        </a:moveTo>
                        <a:cubicBezTo>
                          <a:pt x="0" y="3"/>
                          <a:pt x="3" y="0"/>
                          <a:pt x="6" y="1"/>
                        </a:cubicBezTo>
                        <a:cubicBezTo>
                          <a:pt x="9" y="1"/>
                          <a:pt x="11" y="4"/>
                          <a:pt x="11" y="8"/>
                        </a:cubicBezTo>
                        <a:cubicBezTo>
                          <a:pt x="10" y="12"/>
                          <a:pt x="8" y="15"/>
                          <a:pt x="5" y="14"/>
                        </a:cubicBezTo>
                        <a:cubicBezTo>
                          <a:pt x="2" y="14"/>
                          <a:pt x="0" y="11"/>
                          <a:pt x="0" y="7"/>
                        </a:cubicBezTo>
                        <a:close/>
                      </a:path>
                    </a:pathLst>
                  </a:custGeom>
                  <a:solidFill>
                    <a:srgbClr val="83AD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116" name="Freeform 31698">
                    <a:extLst>
                      <a:ext uri="{FF2B5EF4-FFF2-40B4-BE49-F238E27FC236}">
                        <a16:creationId xmlns:a16="http://schemas.microsoft.com/office/drawing/2014/main" id="{8279B7F7-9816-D707-9738-40A2D22A307C}"/>
                      </a:ext>
                    </a:extLst>
                  </p:cNvPr>
                  <p:cNvSpPr>
                    <a:spLocks/>
                  </p:cNvSpPr>
                  <p:nvPr/>
                </p:nvSpPr>
                <p:spPr bwMode="auto">
                  <a:xfrm>
                    <a:off x="959265" y="7596943"/>
                    <a:ext cx="109990" cy="109989"/>
                  </a:xfrm>
                  <a:custGeom>
                    <a:avLst/>
                    <a:gdLst>
                      <a:gd name="T0" fmla="*/ 0 w 4"/>
                      <a:gd name="T1" fmla="*/ 2 h 4"/>
                      <a:gd name="T2" fmla="*/ 2 w 4"/>
                      <a:gd name="T3" fmla="*/ 0 h 4"/>
                      <a:gd name="T4" fmla="*/ 4 w 4"/>
                      <a:gd name="T5" fmla="*/ 2 h 4"/>
                      <a:gd name="T6" fmla="*/ 2 w 4"/>
                      <a:gd name="T7" fmla="*/ 4 h 4"/>
                      <a:gd name="T8" fmla="*/ 0 w 4"/>
                      <a:gd name="T9" fmla="*/ 2 h 4"/>
                    </a:gdLst>
                    <a:ahLst/>
                    <a:cxnLst>
                      <a:cxn ang="0">
                        <a:pos x="T0" y="T1"/>
                      </a:cxn>
                      <a:cxn ang="0">
                        <a:pos x="T2" y="T3"/>
                      </a:cxn>
                      <a:cxn ang="0">
                        <a:pos x="T4" y="T5"/>
                      </a:cxn>
                      <a:cxn ang="0">
                        <a:pos x="T6" y="T7"/>
                      </a:cxn>
                      <a:cxn ang="0">
                        <a:pos x="T8" y="T9"/>
                      </a:cxn>
                    </a:cxnLst>
                    <a:rect l="0" t="0" r="r" b="b"/>
                    <a:pathLst>
                      <a:path w="4" h="4">
                        <a:moveTo>
                          <a:pt x="0" y="2"/>
                        </a:moveTo>
                        <a:cubicBezTo>
                          <a:pt x="0" y="1"/>
                          <a:pt x="1" y="0"/>
                          <a:pt x="2" y="0"/>
                        </a:cubicBezTo>
                        <a:cubicBezTo>
                          <a:pt x="3" y="0"/>
                          <a:pt x="4" y="1"/>
                          <a:pt x="4" y="2"/>
                        </a:cubicBezTo>
                        <a:cubicBezTo>
                          <a:pt x="4" y="4"/>
                          <a:pt x="3" y="4"/>
                          <a:pt x="2" y="4"/>
                        </a:cubicBezTo>
                        <a:cubicBezTo>
                          <a:pt x="1" y="4"/>
                          <a:pt x="0" y="3"/>
                          <a:pt x="0" y="2"/>
                        </a:cubicBezTo>
                        <a:close/>
                      </a:path>
                    </a:pathLst>
                  </a:custGeom>
                  <a:solidFill>
                    <a:srgbClr val="AFD1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grpSp>
            <p:grpSp>
              <p:nvGrpSpPr>
                <p:cNvPr id="104" name="Group 103">
                  <a:extLst>
                    <a:ext uri="{FF2B5EF4-FFF2-40B4-BE49-F238E27FC236}">
                      <a16:creationId xmlns:a16="http://schemas.microsoft.com/office/drawing/2014/main" id="{2E5E882C-5442-3A5B-50A3-518361514C92}"/>
                    </a:ext>
                  </a:extLst>
                </p:cNvPr>
                <p:cNvGrpSpPr/>
                <p:nvPr/>
              </p:nvGrpSpPr>
              <p:grpSpPr>
                <a:xfrm>
                  <a:off x="559092" y="1829781"/>
                  <a:ext cx="221682" cy="282665"/>
                  <a:chOff x="-360617" y="7129477"/>
                  <a:chExt cx="659942" cy="797437"/>
                </a:xfrm>
              </p:grpSpPr>
              <p:sp>
                <p:nvSpPr>
                  <p:cNvPr id="109" name="Freeform 31690">
                    <a:extLst>
                      <a:ext uri="{FF2B5EF4-FFF2-40B4-BE49-F238E27FC236}">
                        <a16:creationId xmlns:a16="http://schemas.microsoft.com/office/drawing/2014/main" id="{02E17C1D-CCEF-143B-52EB-94AF9BAA92D9}"/>
                      </a:ext>
                    </a:extLst>
                  </p:cNvPr>
                  <p:cNvSpPr>
                    <a:spLocks/>
                  </p:cNvSpPr>
                  <p:nvPr/>
                </p:nvSpPr>
                <p:spPr bwMode="auto">
                  <a:xfrm>
                    <a:off x="-360617" y="7129477"/>
                    <a:ext cx="632453" cy="769931"/>
                  </a:xfrm>
                  <a:custGeom>
                    <a:avLst/>
                    <a:gdLst>
                      <a:gd name="T0" fmla="*/ 2 w 20"/>
                      <a:gd name="T1" fmla="*/ 17 h 25"/>
                      <a:gd name="T2" fmla="*/ 9 w 20"/>
                      <a:gd name="T3" fmla="*/ 2 h 25"/>
                      <a:gd name="T4" fmla="*/ 19 w 20"/>
                      <a:gd name="T5" fmla="*/ 13 h 25"/>
                      <a:gd name="T6" fmla="*/ 11 w 20"/>
                      <a:gd name="T7" fmla="*/ 24 h 25"/>
                      <a:gd name="T8" fmla="*/ 2 w 20"/>
                      <a:gd name="T9" fmla="*/ 17 h 25"/>
                    </a:gdLst>
                    <a:ahLst/>
                    <a:cxnLst>
                      <a:cxn ang="0">
                        <a:pos x="T0" y="T1"/>
                      </a:cxn>
                      <a:cxn ang="0">
                        <a:pos x="T2" y="T3"/>
                      </a:cxn>
                      <a:cxn ang="0">
                        <a:pos x="T4" y="T5"/>
                      </a:cxn>
                      <a:cxn ang="0">
                        <a:pos x="T6" y="T7"/>
                      </a:cxn>
                      <a:cxn ang="0">
                        <a:pos x="T8" y="T9"/>
                      </a:cxn>
                    </a:cxnLst>
                    <a:rect l="0" t="0" r="r" b="b"/>
                    <a:pathLst>
                      <a:path w="20" h="25">
                        <a:moveTo>
                          <a:pt x="2" y="17"/>
                        </a:moveTo>
                        <a:cubicBezTo>
                          <a:pt x="0" y="10"/>
                          <a:pt x="4" y="3"/>
                          <a:pt x="9" y="2"/>
                        </a:cubicBezTo>
                        <a:cubicBezTo>
                          <a:pt x="14" y="0"/>
                          <a:pt x="18" y="6"/>
                          <a:pt x="19" y="13"/>
                        </a:cubicBezTo>
                        <a:cubicBezTo>
                          <a:pt x="20" y="20"/>
                          <a:pt x="17" y="22"/>
                          <a:pt x="11" y="24"/>
                        </a:cubicBezTo>
                        <a:cubicBezTo>
                          <a:pt x="6" y="25"/>
                          <a:pt x="3" y="25"/>
                          <a:pt x="2" y="17"/>
                        </a:cubicBezTo>
                        <a:close/>
                      </a:path>
                    </a:pathLst>
                  </a:custGeom>
                  <a:solidFill>
                    <a:srgbClr val="B96C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110" name="Freeform 31691">
                    <a:extLst>
                      <a:ext uri="{FF2B5EF4-FFF2-40B4-BE49-F238E27FC236}">
                        <a16:creationId xmlns:a16="http://schemas.microsoft.com/office/drawing/2014/main" id="{91996DA4-CF14-ACFA-4D44-27C53810FC78}"/>
                      </a:ext>
                    </a:extLst>
                  </p:cNvPr>
                  <p:cNvSpPr>
                    <a:spLocks/>
                  </p:cNvSpPr>
                  <p:nvPr/>
                </p:nvSpPr>
                <p:spPr bwMode="auto">
                  <a:xfrm>
                    <a:off x="-305621" y="7156983"/>
                    <a:ext cx="604946" cy="769931"/>
                  </a:xfrm>
                  <a:custGeom>
                    <a:avLst/>
                    <a:gdLst>
                      <a:gd name="T0" fmla="*/ 1 w 20"/>
                      <a:gd name="T1" fmla="*/ 17 h 25"/>
                      <a:gd name="T2" fmla="*/ 9 w 20"/>
                      <a:gd name="T3" fmla="*/ 2 h 25"/>
                      <a:gd name="T4" fmla="*/ 19 w 20"/>
                      <a:gd name="T5" fmla="*/ 13 h 25"/>
                      <a:gd name="T6" fmla="*/ 11 w 20"/>
                      <a:gd name="T7" fmla="*/ 24 h 25"/>
                      <a:gd name="T8" fmla="*/ 1 w 20"/>
                      <a:gd name="T9" fmla="*/ 17 h 25"/>
                    </a:gdLst>
                    <a:ahLst/>
                    <a:cxnLst>
                      <a:cxn ang="0">
                        <a:pos x="T0" y="T1"/>
                      </a:cxn>
                      <a:cxn ang="0">
                        <a:pos x="T2" y="T3"/>
                      </a:cxn>
                      <a:cxn ang="0">
                        <a:pos x="T4" y="T5"/>
                      </a:cxn>
                      <a:cxn ang="0">
                        <a:pos x="T6" y="T7"/>
                      </a:cxn>
                      <a:cxn ang="0">
                        <a:pos x="T8" y="T9"/>
                      </a:cxn>
                    </a:cxnLst>
                    <a:rect l="0" t="0" r="r" b="b"/>
                    <a:pathLst>
                      <a:path w="20" h="25">
                        <a:moveTo>
                          <a:pt x="1" y="17"/>
                        </a:moveTo>
                        <a:cubicBezTo>
                          <a:pt x="0" y="10"/>
                          <a:pt x="4" y="3"/>
                          <a:pt x="9" y="2"/>
                        </a:cubicBezTo>
                        <a:cubicBezTo>
                          <a:pt x="14" y="0"/>
                          <a:pt x="18" y="6"/>
                          <a:pt x="19" y="13"/>
                        </a:cubicBezTo>
                        <a:cubicBezTo>
                          <a:pt x="20" y="20"/>
                          <a:pt x="17" y="22"/>
                          <a:pt x="11" y="24"/>
                        </a:cubicBezTo>
                        <a:cubicBezTo>
                          <a:pt x="6" y="25"/>
                          <a:pt x="3" y="25"/>
                          <a:pt x="1" y="17"/>
                        </a:cubicBezTo>
                        <a:close/>
                      </a:path>
                    </a:pathLst>
                  </a:custGeom>
                  <a:solidFill>
                    <a:srgbClr val="FFF8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111" name="Freeform 31696">
                    <a:extLst>
                      <a:ext uri="{FF2B5EF4-FFF2-40B4-BE49-F238E27FC236}">
                        <a16:creationId xmlns:a16="http://schemas.microsoft.com/office/drawing/2014/main" id="{3007B9D6-881B-2962-FB1C-FCFC836F3F28}"/>
                      </a:ext>
                    </a:extLst>
                  </p:cNvPr>
                  <p:cNvSpPr>
                    <a:spLocks/>
                  </p:cNvSpPr>
                  <p:nvPr/>
                </p:nvSpPr>
                <p:spPr bwMode="auto">
                  <a:xfrm>
                    <a:off x="-168125" y="7431957"/>
                    <a:ext cx="302482" cy="412472"/>
                  </a:xfrm>
                  <a:custGeom>
                    <a:avLst/>
                    <a:gdLst>
                      <a:gd name="T0" fmla="*/ 0 w 10"/>
                      <a:gd name="T1" fmla="*/ 6 h 13"/>
                      <a:gd name="T2" fmla="*/ 5 w 10"/>
                      <a:gd name="T3" fmla="*/ 0 h 13"/>
                      <a:gd name="T4" fmla="*/ 10 w 10"/>
                      <a:gd name="T5" fmla="*/ 7 h 13"/>
                      <a:gd name="T6" fmla="*/ 5 w 10"/>
                      <a:gd name="T7" fmla="*/ 13 h 13"/>
                      <a:gd name="T8" fmla="*/ 0 w 10"/>
                      <a:gd name="T9" fmla="*/ 6 h 13"/>
                    </a:gdLst>
                    <a:ahLst/>
                    <a:cxnLst>
                      <a:cxn ang="0">
                        <a:pos x="T0" y="T1"/>
                      </a:cxn>
                      <a:cxn ang="0">
                        <a:pos x="T2" y="T3"/>
                      </a:cxn>
                      <a:cxn ang="0">
                        <a:pos x="T4" y="T5"/>
                      </a:cxn>
                      <a:cxn ang="0">
                        <a:pos x="T6" y="T7"/>
                      </a:cxn>
                      <a:cxn ang="0">
                        <a:pos x="T8" y="T9"/>
                      </a:cxn>
                    </a:cxnLst>
                    <a:rect l="0" t="0" r="r" b="b"/>
                    <a:pathLst>
                      <a:path w="10" h="13">
                        <a:moveTo>
                          <a:pt x="0" y="6"/>
                        </a:moveTo>
                        <a:cubicBezTo>
                          <a:pt x="0" y="3"/>
                          <a:pt x="2" y="0"/>
                          <a:pt x="5" y="0"/>
                        </a:cubicBezTo>
                        <a:cubicBezTo>
                          <a:pt x="8" y="0"/>
                          <a:pt x="10" y="3"/>
                          <a:pt x="10" y="7"/>
                        </a:cubicBezTo>
                        <a:cubicBezTo>
                          <a:pt x="10" y="10"/>
                          <a:pt x="7" y="13"/>
                          <a:pt x="5" y="13"/>
                        </a:cubicBezTo>
                        <a:cubicBezTo>
                          <a:pt x="2" y="13"/>
                          <a:pt x="0" y="10"/>
                          <a:pt x="0" y="6"/>
                        </a:cubicBezTo>
                        <a:close/>
                      </a:path>
                    </a:pathLst>
                  </a:custGeom>
                  <a:solidFill>
                    <a:srgbClr val="83AD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sp>
                <p:nvSpPr>
                  <p:cNvPr id="112" name="Freeform 31699">
                    <a:extLst>
                      <a:ext uri="{FF2B5EF4-FFF2-40B4-BE49-F238E27FC236}">
                        <a16:creationId xmlns:a16="http://schemas.microsoft.com/office/drawing/2014/main" id="{3CDF7791-71ED-CE3C-AC90-FA31FAE60914}"/>
                      </a:ext>
                    </a:extLst>
                  </p:cNvPr>
                  <p:cNvSpPr>
                    <a:spLocks/>
                  </p:cNvSpPr>
                  <p:nvPr/>
                </p:nvSpPr>
                <p:spPr bwMode="auto">
                  <a:xfrm>
                    <a:off x="-113130" y="7459447"/>
                    <a:ext cx="137496" cy="137496"/>
                  </a:xfrm>
                  <a:custGeom>
                    <a:avLst/>
                    <a:gdLst>
                      <a:gd name="T0" fmla="*/ 0 w 4"/>
                      <a:gd name="T1" fmla="*/ 2 h 4"/>
                      <a:gd name="T2" fmla="*/ 2 w 4"/>
                      <a:gd name="T3" fmla="*/ 0 h 4"/>
                      <a:gd name="T4" fmla="*/ 4 w 4"/>
                      <a:gd name="T5" fmla="*/ 2 h 4"/>
                      <a:gd name="T6" fmla="*/ 2 w 4"/>
                      <a:gd name="T7" fmla="*/ 4 h 4"/>
                      <a:gd name="T8" fmla="*/ 0 w 4"/>
                      <a:gd name="T9" fmla="*/ 2 h 4"/>
                    </a:gdLst>
                    <a:ahLst/>
                    <a:cxnLst>
                      <a:cxn ang="0">
                        <a:pos x="T0" y="T1"/>
                      </a:cxn>
                      <a:cxn ang="0">
                        <a:pos x="T2" y="T3"/>
                      </a:cxn>
                      <a:cxn ang="0">
                        <a:pos x="T4" y="T5"/>
                      </a:cxn>
                      <a:cxn ang="0">
                        <a:pos x="T6" y="T7"/>
                      </a:cxn>
                      <a:cxn ang="0">
                        <a:pos x="T8" y="T9"/>
                      </a:cxn>
                    </a:cxnLst>
                    <a:rect l="0" t="0" r="r" b="b"/>
                    <a:pathLst>
                      <a:path w="4" h="4">
                        <a:moveTo>
                          <a:pt x="0" y="2"/>
                        </a:moveTo>
                        <a:cubicBezTo>
                          <a:pt x="0" y="1"/>
                          <a:pt x="1" y="0"/>
                          <a:pt x="2" y="0"/>
                        </a:cubicBezTo>
                        <a:cubicBezTo>
                          <a:pt x="3" y="0"/>
                          <a:pt x="4" y="1"/>
                          <a:pt x="4" y="2"/>
                        </a:cubicBezTo>
                        <a:cubicBezTo>
                          <a:pt x="4" y="4"/>
                          <a:pt x="3" y="4"/>
                          <a:pt x="2" y="4"/>
                        </a:cubicBezTo>
                        <a:cubicBezTo>
                          <a:pt x="1" y="4"/>
                          <a:pt x="0" y="3"/>
                          <a:pt x="0" y="2"/>
                        </a:cubicBezTo>
                        <a:close/>
                      </a:path>
                    </a:pathLst>
                  </a:custGeom>
                  <a:solidFill>
                    <a:srgbClr val="AFD1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grpSp>
            <p:sp>
              <p:nvSpPr>
                <p:cNvPr id="105" name="Freeform 31687">
                  <a:extLst>
                    <a:ext uri="{FF2B5EF4-FFF2-40B4-BE49-F238E27FC236}">
                      <a16:creationId xmlns:a16="http://schemas.microsoft.com/office/drawing/2014/main" id="{C3E653C2-AC88-6681-6A24-7DCBA7A9F82B}"/>
                    </a:ext>
                  </a:extLst>
                </p:cNvPr>
                <p:cNvSpPr>
                  <a:spLocks/>
                </p:cNvSpPr>
                <p:nvPr/>
              </p:nvSpPr>
              <p:spPr bwMode="auto">
                <a:xfrm flipH="1">
                  <a:off x="1103702" y="2195323"/>
                  <a:ext cx="200791" cy="64793"/>
                </a:xfrm>
                <a:custGeom>
                  <a:avLst/>
                  <a:gdLst>
                    <a:gd name="T0" fmla="*/ 11 w 11"/>
                    <a:gd name="T1" fmla="*/ 3 h 7"/>
                    <a:gd name="T2" fmla="*/ 6 w 11"/>
                    <a:gd name="T3" fmla="*/ 7 h 7"/>
                    <a:gd name="T4" fmla="*/ 0 w 11"/>
                    <a:gd name="T5" fmla="*/ 4 h 7"/>
                    <a:gd name="T6" fmla="*/ 5 w 11"/>
                    <a:gd name="T7" fmla="*/ 0 h 7"/>
                    <a:gd name="T8" fmla="*/ 11 w 11"/>
                    <a:gd name="T9" fmla="*/ 3 h 7"/>
                  </a:gdLst>
                  <a:ahLst/>
                  <a:cxnLst>
                    <a:cxn ang="0">
                      <a:pos x="T0" y="T1"/>
                    </a:cxn>
                    <a:cxn ang="0">
                      <a:pos x="T2" y="T3"/>
                    </a:cxn>
                    <a:cxn ang="0">
                      <a:pos x="T4" y="T5"/>
                    </a:cxn>
                    <a:cxn ang="0">
                      <a:pos x="T6" y="T7"/>
                    </a:cxn>
                    <a:cxn ang="0">
                      <a:pos x="T8" y="T9"/>
                    </a:cxn>
                  </a:cxnLst>
                  <a:rect l="0" t="0" r="r" b="b"/>
                  <a:pathLst>
                    <a:path w="11" h="7">
                      <a:moveTo>
                        <a:pt x="11" y="3"/>
                      </a:moveTo>
                      <a:cubicBezTo>
                        <a:pt x="11" y="5"/>
                        <a:pt x="8" y="6"/>
                        <a:pt x="6" y="7"/>
                      </a:cubicBezTo>
                      <a:cubicBezTo>
                        <a:pt x="3" y="7"/>
                        <a:pt x="0" y="6"/>
                        <a:pt x="0" y="4"/>
                      </a:cubicBezTo>
                      <a:cubicBezTo>
                        <a:pt x="0" y="2"/>
                        <a:pt x="2" y="0"/>
                        <a:pt x="5" y="0"/>
                      </a:cubicBezTo>
                      <a:cubicBezTo>
                        <a:pt x="8" y="0"/>
                        <a:pt x="11" y="1"/>
                        <a:pt x="11" y="3"/>
                      </a:cubicBezTo>
                      <a:close/>
                    </a:path>
                  </a:pathLst>
                </a:custGeom>
                <a:solidFill>
                  <a:srgbClr val="FF9D78"/>
                </a:solidFill>
                <a:ln>
                  <a:noFill/>
                </a:ln>
              </p:spPr>
              <p:txBody>
                <a:bodyPr vert="horz" wrap="square" lIns="45720" tIns="22860" rIns="45720" bIns="22860" numCol="1" anchor="t" anchorCtr="0" compatLnSpc="1">
                  <a:prstTxWarp prst="textNoShape">
                    <a:avLst/>
                  </a:prstTxWarp>
                </a:bodyPr>
                <a:lstStyle/>
                <a:p>
                  <a:endParaRPr lang="en-US" sz="900"/>
                </a:p>
              </p:txBody>
            </p:sp>
            <p:sp>
              <p:nvSpPr>
                <p:cNvPr id="106" name="Freeform 383">
                  <a:extLst>
                    <a:ext uri="{FF2B5EF4-FFF2-40B4-BE49-F238E27FC236}">
                      <a16:creationId xmlns:a16="http://schemas.microsoft.com/office/drawing/2014/main" id="{360CE960-1CE9-ED88-9981-890D0CF8D8F2}"/>
                    </a:ext>
                  </a:extLst>
                </p:cNvPr>
                <p:cNvSpPr>
                  <a:spLocks/>
                </p:cNvSpPr>
                <p:nvPr/>
              </p:nvSpPr>
              <p:spPr bwMode="auto">
                <a:xfrm flipH="1">
                  <a:off x="271771" y="1319160"/>
                  <a:ext cx="1364741" cy="710052"/>
                </a:xfrm>
                <a:custGeom>
                  <a:avLst/>
                  <a:gdLst>
                    <a:gd name="connsiteX0" fmla="*/ 649769 w 1364741"/>
                    <a:gd name="connsiteY0" fmla="*/ 0 h 710052"/>
                    <a:gd name="connsiteX1" fmla="*/ 34563 w 1364741"/>
                    <a:gd name="connsiteY1" fmla="*/ 132755 h 710052"/>
                    <a:gd name="connsiteX2" fmla="*/ 0 w 1364741"/>
                    <a:gd name="connsiteY2" fmla="*/ 152901 h 710052"/>
                    <a:gd name="connsiteX3" fmla="*/ 11432 w 1364741"/>
                    <a:gd name="connsiteY3" fmla="*/ 165070 h 710052"/>
                    <a:gd name="connsiteX4" fmla="*/ 71258 w 1364741"/>
                    <a:gd name="connsiteY4" fmla="*/ 212881 h 710052"/>
                    <a:gd name="connsiteX5" fmla="*/ 74150 w 1364741"/>
                    <a:gd name="connsiteY5" fmla="*/ 214518 h 710052"/>
                    <a:gd name="connsiteX6" fmla="*/ 72594 w 1364741"/>
                    <a:gd name="connsiteY6" fmla="*/ 222947 h 710052"/>
                    <a:gd name="connsiteX7" fmla="*/ 122083 w 1364741"/>
                    <a:gd name="connsiteY7" fmla="*/ 688329 h 710052"/>
                    <a:gd name="connsiteX8" fmla="*/ 219463 w 1364741"/>
                    <a:gd name="connsiteY8" fmla="*/ 274678 h 710052"/>
                    <a:gd name="connsiteX9" fmla="*/ 251743 w 1364741"/>
                    <a:gd name="connsiteY9" fmla="*/ 271521 h 710052"/>
                    <a:gd name="connsiteX10" fmla="*/ 268437 w 1364741"/>
                    <a:gd name="connsiteY10" fmla="*/ 267433 h 710052"/>
                    <a:gd name="connsiteX11" fmla="*/ 315785 w 1364741"/>
                    <a:gd name="connsiteY11" fmla="*/ 270728 h 710052"/>
                    <a:gd name="connsiteX12" fmla="*/ 549159 w 1364741"/>
                    <a:gd name="connsiteY12" fmla="*/ 247991 h 710052"/>
                    <a:gd name="connsiteX13" fmla="*/ 599620 w 1364741"/>
                    <a:gd name="connsiteY13" fmla="*/ 233318 h 710052"/>
                    <a:gd name="connsiteX14" fmla="*/ 614726 w 1364741"/>
                    <a:gd name="connsiteY14" fmla="*/ 232121 h 710052"/>
                    <a:gd name="connsiteX15" fmla="*/ 910345 w 1364741"/>
                    <a:gd name="connsiteY15" fmla="*/ 219706 h 710052"/>
                    <a:gd name="connsiteX16" fmla="*/ 1174858 w 1364741"/>
                    <a:gd name="connsiteY16" fmla="*/ 308025 h 710052"/>
                    <a:gd name="connsiteX17" fmla="*/ 1290924 w 1364741"/>
                    <a:gd name="connsiteY17" fmla="*/ 707576 h 710052"/>
                    <a:gd name="connsiteX18" fmla="*/ 1329599 w 1364741"/>
                    <a:gd name="connsiteY18" fmla="*/ 547773 h 710052"/>
                    <a:gd name="connsiteX19" fmla="*/ 1343229 w 1364741"/>
                    <a:gd name="connsiteY19" fmla="*/ 478360 h 710052"/>
                    <a:gd name="connsiteX20" fmla="*/ 1364741 w 1364741"/>
                    <a:gd name="connsiteY20" fmla="*/ 364627 h 710052"/>
                    <a:gd name="connsiteX21" fmla="*/ 1362678 w 1364741"/>
                    <a:gd name="connsiteY21" fmla="*/ 190015 h 710052"/>
                    <a:gd name="connsiteX22" fmla="*/ 1362651 w 1364741"/>
                    <a:gd name="connsiteY22" fmla="*/ 189688 h 710052"/>
                    <a:gd name="connsiteX23" fmla="*/ 1264975 w 1364741"/>
                    <a:gd name="connsiteY23" fmla="*/ 132755 h 710052"/>
                    <a:gd name="connsiteX24" fmla="*/ 649769 w 1364741"/>
                    <a:gd name="connsiteY24" fmla="*/ 0 h 710052"/>
                    <a:gd name="connsiteX0" fmla="*/ 649769 w 1364741"/>
                    <a:gd name="connsiteY0" fmla="*/ 0 h 710052"/>
                    <a:gd name="connsiteX1" fmla="*/ 34563 w 1364741"/>
                    <a:gd name="connsiteY1" fmla="*/ 132755 h 710052"/>
                    <a:gd name="connsiteX2" fmla="*/ 0 w 1364741"/>
                    <a:gd name="connsiteY2" fmla="*/ 152901 h 710052"/>
                    <a:gd name="connsiteX3" fmla="*/ 11432 w 1364741"/>
                    <a:gd name="connsiteY3" fmla="*/ 165070 h 710052"/>
                    <a:gd name="connsiteX4" fmla="*/ 71258 w 1364741"/>
                    <a:gd name="connsiteY4" fmla="*/ 212881 h 710052"/>
                    <a:gd name="connsiteX5" fmla="*/ 74150 w 1364741"/>
                    <a:gd name="connsiteY5" fmla="*/ 214518 h 710052"/>
                    <a:gd name="connsiteX6" fmla="*/ 72594 w 1364741"/>
                    <a:gd name="connsiteY6" fmla="*/ 222947 h 710052"/>
                    <a:gd name="connsiteX7" fmla="*/ 122083 w 1364741"/>
                    <a:gd name="connsiteY7" fmla="*/ 688329 h 710052"/>
                    <a:gd name="connsiteX8" fmla="*/ 219463 w 1364741"/>
                    <a:gd name="connsiteY8" fmla="*/ 274678 h 710052"/>
                    <a:gd name="connsiteX9" fmla="*/ 251743 w 1364741"/>
                    <a:gd name="connsiteY9" fmla="*/ 271521 h 710052"/>
                    <a:gd name="connsiteX10" fmla="*/ 268437 w 1364741"/>
                    <a:gd name="connsiteY10" fmla="*/ 267433 h 710052"/>
                    <a:gd name="connsiteX11" fmla="*/ 315785 w 1364741"/>
                    <a:gd name="connsiteY11" fmla="*/ 270728 h 710052"/>
                    <a:gd name="connsiteX12" fmla="*/ 549159 w 1364741"/>
                    <a:gd name="connsiteY12" fmla="*/ 247991 h 710052"/>
                    <a:gd name="connsiteX13" fmla="*/ 599620 w 1364741"/>
                    <a:gd name="connsiteY13" fmla="*/ 233318 h 710052"/>
                    <a:gd name="connsiteX14" fmla="*/ 614726 w 1364741"/>
                    <a:gd name="connsiteY14" fmla="*/ 232121 h 710052"/>
                    <a:gd name="connsiteX15" fmla="*/ 910345 w 1364741"/>
                    <a:gd name="connsiteY15" fmla="*/ 219706 h 710052"/>
                    <a:gd name="connsiteX16" fmla="*/ 1174858 w 1364741"/>
                    <a:gd name="connsiteY16" fmla="*/ 308025 h 710052"/>
                    <a:gd name="connsiteX17" fmla="*/ 1290924 w 1364741"/>
                    <a:gd name="connsiteY17" fmla="*/ 707576 h 710052"/>
                    <a:gd name="connsiteX18" fmla="*/ 1329599 w 1364741"/>
                    <a:gd name="connsiteY18" fmla="*/ 547773 h 710052"/>
                    <a:gd name="connsiteX19" fmla="*/ 1343229 w 1364741"/>
                    <a:gd name="connsiteY19" fmla="*/ 478360 h 710052"/>
                    <a:gd name="connsiteX20" fmla="*/ 1364741 w 1364741"/>
                    <a:gd name="connsiteY20" fmla="*/ 364627 h 710052"/>
                    <a:gd name="connsiteX21" fmla="*/ 1362678 w 1364741"/>
                    <a:gd name="connsiteY21" fmla="*/ 190015 h 710052"/>
                    <a:gd name="connsiteX22" fmla="*/ 1298256 w 1364741"/>
                    <a:gd name="connsiteY22" fmla="*/ 202567 h 710052"/>
                    <a:gd name="connsiteX23" fmla="*/ 1264975 w 1364741"/>
                    <a:gd name="connsiteY23" fmla="*/ 132755 h 710052"/>
                    <a:gd name="connsiteX24" fmla="*/ 649769 w 1364741"/>
                    <a:gd name="connsiteY24" fmla="*/ 0 h 710052"/>
                    <a:gd name="connsiteX0" fmla="*/ 649769 w 1364741"/>
                    <a:gd name="connsiteY0" fmla="*/ 0 h 710052"/>
                    <a:gd name="connsiteX1" fmla="*/ 34563 w 1364741"/>
                    <a:gd name="connsiteY1" fmla="*/ 132755 h 710052"/>
                    <a:gd name="connsiteX2" fmla="*/ 0 w 1364741"/>
                    <a:gd name="connsiteY2" fmla="*/ 152901 h 710052"/>
                    <a:gd name="connsiteX3" fmla="*/ 11432 w 1364741"/>
                    <a:gd name="connsiteY3" fmla="*/ 165070 h 710052"/>
                    <a:gd name="connsiteX4" fmla="*/ 71258 w 1364741"/>
                    <a:gd name="connsiteY4" fmla="*/ 212881 h 710052"/>
                    <a:gd name="connsiteX5" fmla="*/ 74150 w 1364741"/>
                    <a:gd name="connsiteY5" fmla="*/ 214518 h 710052"/>
                    <a:gd name="connsiteX6" fmla="*/ 72594 w 1364741"/>
                    <a:gd name="connsiteY6" fmla="*/ 222947 h 710052"/>
                    <a:gd name="connsiteX7" fmla="*/ 122083 w 1364741"/>
                    <a:gd name="connsiteY7" fmla="*/ 688329 h 710052"/>
                    <a:gd name="connsiteX8" fmla="*/ 219463 w 1364741"/>
                    <a:gd name="connsiteY8" fmla="*/ 274678 h 710052"/>
                    <a:gd name="connsiteX9" fmla="*/ 251743 w 1364741"/>
                    <a:gd name="connsiteY9" fmla="*/ 271521 h 710052"/>
                    <a:gd name="connsiteX10" fmla="*/ 268437 w 1364741"/>
                    <a:gd name="connsiteY10" fmla="*/ 267433 h 710052"/>
                    <a:gd name="connsiteX11" fmla="*/ 315785 w 1364741"/>
                    <a:gd name="connsiteY11" fmla="*/ 270728 h 710052"/>
                    <a:gd name="connsiteX12" fmla="*/ 549159 w 1364741"/>
                    <a:gd name="connsiteY12" fmla="*/ 247991 h 710052"/>
                    <a:gd name="connsiteX13" fmla="*/ 599620 w 1364741"/>
                    <a:gd name="connsiteY13" fmla="*/ 233318 h 710052"/>
                    <a:gd name="connsiteX14" fmla="*/ 614726 w 1364741"/>
                    <a:gd name="connsiteY14" fmla="*/ 232121 h 710052"/>
                    <a:gd name="connsiteX15" fmla="*/ 910345 w 1364741"/>
                    <a:gd name="connsiteY15" fmla="*/ 219706 h 710052"/>
                    <a:gd name="connsiteX16" fmla="*/ 1174858 w 1364741"/>
                    <a:gd name="connsiteY16" fmla="*/ 308025 h 710052"/>
                    <a:gd name="connsiteX17" fmla="*/ 1290924 w 1364741"/>
                    <a:gd name="connsiteY17" fmla="*/ 707576 h 710052"/>
                    <a:gd name="connsiteX18" fmla="*/ 1329599 w 1364741"/>
                    <a:gd name="connsiteY18" fmla="*/ 547773 h 710052"/>
                    <a:gd name="connsiteX19" fmla="*/ 1343229 w 1364741"/>
                    <a:gd name="connsiteY19" fmla="*/ 478360 h 710052"/>
                    <a:gd name="connsiteX20" fmla="*/ 1364741 w 1364741"/>
                    <a:gd name="connsiteY20" fmla="*/ 364627 h 710052"/>
                    <a:gd name="connsiteX21" fmla="*/ 1298256 w 1364741"/>
                    <a:gd name="connsiteY21" fmla="*/ 202567 h 710052"/>
                    <a:gd name="connsiteX22" fmla="*/ 1264975 w 1364741"/>
                    <a:gd name="connsiteY22" fmla="*/ 132755 h 710052"/>
                    <a:gd name="connsiteX23" fmla="*/ 649769 w 1364741"/>
                    <a:gd name="connsiteY23" fmla="*/ 0 h 710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364741" h="710052">
                      <a:moveTo>
                        <a:pt x="649769" y="0"/>
                      </a:moveTo>
                      <a:cubicBezTo>
                        <a:pt x="421883" y="0"/>
                        <a:pt x="210177" y="48940"/>
                        <a:pt x="34563" y="132755"/>
                      </a:cubicBezTo>
                      <a:lnTo>
                        <a:pt x="0" y="152901"/>
                      </a:lnTo>
                      <a:lnTo>
                        <a:pt x="11432" y="165070"/>
                      </a:lnTo>
                      <a:cubicBezTo>
                        <a:pt x="27936" y="181700"/>
                        <a:pt x="48566" y="198330"/>
                        <a:pt x="71258" y="212881"/>
                      </a:cubicBezTo>
                      <a:lnTo>
                        <a:pt x="74150" y="214518"/>
                      </a:lnTo>
                      <a:lnTo>
                        <a:pt x="72594" y="222947"/>
                      </a:lnTo>
                      <a:cubicBezTo>
                        <a:pt x="50527" y="401941"/>
                        <a:pt x="122083" y="688329"/>
                        <a:pt x="122083" y="688329"/>
                      </a:cubicBezTo>
                      <a:cubicBezTo>
                        <a:pt x="208689" y="553705"/>
                        <a:pt x="219463" y="274678"/>
                        <a:pt x="219463" y="274678"/>
                      </a:cubicBezTo>
                      <a:cubicBezTo>
                        <a:pt x="230272" y="274678"/>
                        <a:pt x="241089" y="273475"/>
                        <a:pt x="251743" y="271521"/>
                      </a:cubicBezTo>
                      <a:lnTo>
                        <a:pt x="268437" y="267433"/>
                      </a:lnTo>
                      <a:lnTo>
                        <a:pt x="315785" y="270728"/>
                      </a:lnTo>
                      <a:cubicBezTo>
                        <a:pt x="393920" y="273716"/>
                        <a:pt x="473086" y="266830"/>
                        <a:pt x="549159" y="247991"/>
                      </a:cubicBezTo>
                      <a:lnTo>
                        <a:pt x="599620" y="233318"/>
                      </a:lnTo>
                      <a:lnTo>
                        <a:pt x="614726" y="232121"/>
                      </a:lnTo>
                      <a:cubicBezTo>
                        <a:pt x="726070" y="223213"/>
                        <a:pt x="840651" y="214525"/>
                        <a:pt x="910345" y="219706"/>
                      </a:cubicBezTo>
                      <a:cubicBezTo>
                        <a:pt x="1049733" y="230067"/>
                        <a:pt x="1109772" y="244475"/>
                        <a:pt x="1174858" y="308025"/>
                      </a:cubicBezTo>
                      <a:cubicBezTo>
                        <a:pt x="1228868" y="519637"/>
                        <a:pt x="1261999" y="683585"/>
                        <a:pt x="1290924" y="707576"/>
                      </a:cubicBezTo>
                      <a:cubicBezTo>
                        <a:pt x="1312618" y="725570"/>
                        <a:pt x="1315578" y="642780"/>
                        <a:pt x="1329599" y="547773"/>
                      </a:cubicBezTo>
                      <a:lnTo>
                        <a:pt x="1343229" y="478360"/>
                      </a:lnTo>
                      <a:lnTo>
                        <a:pt x="1364741" y="364627"/>
                      </a:lnTo>
                      <a:cubicBezTo>
                        <a:pt x="1357246" y="318662"/>
                        <a:pt x="1314884" y="241212"/>
                        <a:pt x="1298256" y="202567"/>
                      </a:cubicBezTo>
                      <a:cubicBezTo>
                        <a:pt x="1265697" y="183589"/>
                        <a:pt x="1297534" y="151733"/>
                        <a:pt x="1264975" y="132755"/>
                      </a:cubicBezTo>
                      <a:cubicBezTo>
                        <a:pt x="1089361" y="48940"/>
                        <a:pt x="877656" y="0"/>
                        <a:pt x="649769" y="0"/>
                      </a:cubicBezTo>
                      <a:close/>
                    </a:path>
                  </a:pathLst>
                </a:custGeom>
                <a:solidFill>
                  <a:srgbClr val="5A4945"/>
                </a:solidFill>
                <a:ln>
                  <a:noFill/>
                </a:ln>
              </p:spPr>
              <p:txBody>
                <a:bodyPr vert="horz" wrap="square" lIns="45720" tIns="22860" rIns="45720" bIns="22860" numCol="1" anchor="t" anchorCtr="0" compatLnSpc="1">
                  <a:prstTxWarp prst="textNoShape">
                    <a:avLst/>
                  </a:prstTxWarp>
                  <a:noAutofit/>
                </a:bodyPr>
                <a:lstStyle/>
                <a:p>
                  <a:endParaRPr lang="en-US" sz="900"/>
                </a:p>
              </p:txBody>
            </p:sp>
            <p:sp>
              <p:nvSpPr>
                <p:cNvPr id="107" name="Freeform 384">
                  <a:extLst>
                    <a:ext uri="{FF2B5EF4-FFF2-40B4-BE49-F238E27FC236}">
                      <a16:creationId xmlns:a16="http://schemas.microsoft.com/office/drawing/2014/main" id="{DCAC6610-A5B6-86E9-827B-82E49BDBB52E}"/>
                    </a:ext>
                  </a:extLst>
                </p:cNvPr>
                <p:cNvSpPr>
                  <a:spLocks/>
                </p:cNvSpPr>
                <p:nvPr/>
              </p:nvSpPr>
              <p:spPr bwMode="auto">
                <a:xfrm rot="967563" flipH="1">
                  <a:off x="334362" y="934202"/>
                  <a:ext cx="1338436" cy="1121848"/>
                </a:xfrm>
                <a:custGeom>
                  <a:avLst/>
                  <a:gdLst>
                    <a:gd name="connsiteX0" fmla="*/ 822876 w 1503164"/>
                    <a:gd name="connsiteY0" fmla="*/ 26563 h 1259919"/>
                    <a:gd name="connsiteX1" fmla="*/ 781368 w 1503164"/>
                    <a:gd name="connsiteY1" fmla="*/ 17194 h 1259919"/>
                    <a:gd name="connsiteX2" fmla="*/ 587700 w 1503164"/>
                    <a:gd name="connsiteY2" fmla="*/ 68776 h 1259919"/>
                    <a:gd name="connsiteX3" fmla="*/ 432765 w 1503164"/>
                    <a:gd name="connsiteY3" fmla="*/ 0 h 1259919"/>
                    <a:gd name="connsiteX4" fmla="*/ 303653 w 1503164"/>
                    <a:gd name="connsiteY4" fmla="*/ 85970 h 1259919"/>
                    <a:gd name="connsiteX5" fmla="*/ 97073 w 1503164"/>
                    <a:gd name="connsiteY5" fmla="*/ 68776 h 1259919"/>
                    <a:gd name="connsiteX6" fmla="*/ 85347 w 1503164"/>
                    <a:gd name="connsiteY6" fmla="*/ 78853 h 1259919"/>
                    <a:gd name="connsiteX7" fmla="*/ 71906 w 1503164"/>
                    <a:gd name="connsiteY7" fmla="*/ 84951 h 1259919"/>
                    <a:gd name="connsiteX8" fmla="*/ 125810 w 1503164"/>
                    <a:gd name="connsiteY8" fmla="*/ 626120 h 1259919"/>
                    <a:gd name="connsiteX9" fmla="*/ 1160588 w 1503164"/>
                    <a:gd name="connsiteY9" fmla="*/ 652798 h 1259919"/>
                    <a:gd name="connsiteX10" fmla="*/ 1361511 w 1503164"/>
                    <a:gd name="connsiteY10" fmla="*/ 1255902 h 1259919"/>
                    <a:gd name="connsiteX11" fmla="*/ 1394728 w 1503164"/>
                    <a:gd name="connsiteY11" fmla="*/ 507067 h 1259919"/>
                    <a:gd name="connsiteX12" fmla="*/ 1376329 w 1503164"/>
                    <a:gd name="connsiteY12" fmla="*/ 489415 h 1259919"/>
                    <a:gd name="connsiteX13" fmla="*/ 1410754 w 1503164"/>
                    <a:gd name="connsiteY13" fmla="*/ 464331 h 1259919"/>
                    <a:gd name="connsiteX14" fmla="*/ 1433916 w 1503164"/>
                    <a:gd name="connsiteY14" fmla="*/ 416251 h 1259919"/>
                    <a:gd name="connsiteX15" fmla="*/ 1341930 w 1503164"/>
                    <a:gd name="connsiteY15" fmla="*/ 441550 h 1259919"/>
                    <a:gd name="connsiteX16" fmla="*/ 1329783 w 1503164"/>
                    <a:gd name="connsiteY16" fmla="*/ 448271 h 1259919"/>
                    <a:gd name="connsiteX17" fmla="*/ 1301709 w 1503164"/>
                    <a:gd name="connsiteY17" fmla="*/ 430929 h 1259919"/>
                    <a:gd name="connsiteX18" fmla="*/ 1313300 w 1503164"/>
                    <a:gd name="connsiteY18" fmla="*/ 417596 h 1259919"/>
                    <a:gd name="connsiteX19" fmla="*/ 1405008 w 1503164"/>
                    <a:gd name="connsiteY19" fmla="*/ 223382 h 1259919"/>
                    <a:gd name="connsiteX20" fmla="*/ 1267870 w 1503164"/>
                    <a:gd name="connsiteY20" fmla="*/ 368243 h 1259919"/>
                    <a:gd name="connsiteX21" fmla="*/ 1259400 w 1503164"/>
                    <a:gd name="connsiteY21" fmla="*/ 384364 h 1259919"/>
                    <a:gd name="connsiteX22" fmla="*/ 1244665 w 1503164"/>
                    <a:gd name="connsiteY22" fmla="*/ 350945 h 1259919"/>
                    <a:gd name="connsiteX23" fmla="*/ 1151293 w 1503164"/>
                    <a:gd name="connsiteY23" fmla="*/ 261915 h 1259919"/>
                    <a:gd name="connsiteX24" fmla="*/ 1145735 w 1503164"/>
                    <a:gd name="connsiteY24" fmla="*/ 259255 h 1259919"/>
                    <a:gd name="connsiteX25" fmla="*/ 1147926 w 1503164"/>
                    <a:gd name="connsiteY25" fmla="*/ 233865 h 1259919"/>
                    <a:gd name="connsiteX26" fmla="*/ 1000859 w 1503164"/>
                    <a:gd name="connsiteY26" fmla="*/ 111761 h 1259919"/>
                    <a:gd name="connsiteX27" fmla="*/ 884658 w 1503164"/>
                    <a:gd name="connsiteY27" fmla="*/ 120358 h 1259919"/>
                    <a:gd name="connsiteX28" fmla="*/ 822876 w 1503164"/>
                    <a:gd name="connsiteY28" fmla="*/ 26563 h 1259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503164" h="1259919">
                      <a:moveTo>
                        <a:pt x="822876" y="26563"/>
                      </a:moveTo>
                      <a:cubicBezTo>
                        <a:pt x="811225" y="22567"/>
                        <a:pt x="797507" y="19343"/>
                        <a:pt x="781368" y="17194"/>
                      </a:cubicBezTo>
                      <a:cubicBezTo>
                        <a:pt x="652256" y="0"/>
                        <a:pt x="587700" y="68776"/>
                        <a:pt x="587700" y="68776"/>
                      </a:cubicBezTo>
                      <a:cubicBezTo>
                        <a:pt x="587700" y="68776"/>
                        <a:pt x="548966" y="0"/>
                        <a:pt x="432765" y="0"/>
                      </a:cubicBezTo>
                      <a:cubicBezTo>
                        <a:pt x="316564" y="8597"/>
                        <a:pt x="303653" y="85970"/>
                        <a:pt x="303653" y="85970"/>
                      </a:cubicBezTo>
                      <a:cubicBezTo>
                        <a:pt x="303653" y="85970"/>
                        <a:pt x="226185" y="0"/>
                        <a:pt x="97073" y="68776"/>
                      </a:cubicBezTo>
                      <a:lnTo>
                        <a:pt x="85347" y="78853"/>
                      </a:lnTo>
                      <a:lnTo>
                        <a:pt x="71906" y="84951"/>
                      </a:lnTo>
                      <a:cubicBezTo>
                        <a:pt x="6890" y="138271"/>
                        <a:pt x="-72200" y="364491"/>
                        <a:pt x="125810" y="626120"/>
                      </a:cubicBezTo>
                      <a:cubicBezTo>
                        <a:pt x="352106" y="925126"/>
                        <a:pt x="1006657" y="608292"/>
                        <a:pt x="1160588" y="652798"/>
                      </a:cubicBezTo>
                      <a:cubicBezTo>
                        <a:pt x="1328566" y="720830"/>
                        <a:pt x="1270497" y="1210122"/>
                        <a:pt x="1361511" y="1255902"/>
                      </a:cubicBezTo>
                      <a:cubicBezTo>
                        <a:pt x="1436602" y="1311676"/>
                        <a:pt x="1619775" y="772788"/>
                        <a:pt x="1394728" y="507067"/>
                      </a:cubicBezTo>
                      <a:lnTo>
                        <a:pt x="1376329" y="489415"/>
                      </a:lnTo>
                      <a:lnTo>
                        <a:pt x="1410754" y="464331"/>
                      </a:lnTo>
                      <a:cubicBezTo>
                        <a:pt x="1430338" y="446930"/>
                        <a:pt x="1440606" y="429718"/>
                        <a:pt x="1433916" y="416251"/>
                      </a:cubicBezTo>
                      <a:cubicBezTo>
                        <a:pt x="1440070" y="394967"/>
                        <a:pt x="1391769" y="415598"/>
                        <a:pt x="1341930" y="441550"/>
                      </a:cubicBezTo>
                      <a:lnTo>
                        <a:pt x="1329783" y="448271"/>
                      </a:lnTo>
                      <a:lnTo>
                        <a:pt x="1301709" y="430929"/>
                      </a:lnTo>
                      <a:lnTo>
                        <a:pt x="1313300" y="417596"/>
                      </a:lnTo>
                      <a:cubicBezTo>
                        <a:pt x="1377458" y="341547"/>
                        <a:pt x="1453846" y="237502"/>
                        <a:pt x="1405008" y="223382"/>
                      </a:cubicBezTo>
                      <a:cubicBezTo>
                        <a:pt x="1365939" y="212086"/>
                        <a:pt x="1312020" y="288752"/>
                        <a:pt x="1267870" y="368243"/>
                      </a:cubicBezTo>
                      <a:lnTo>
                        <a:pt x="1259400" y="384364"/>
                      </a:lnTo>
                      <a:lnTo>
                        <a:pt x="1244665" y="350945"/>
                      </a:lnTo>
                      <a:cubicBezTo>
                        <a:pt x="1221763" y="313958"/>
                        <a:pt x="1189688" y="284754"/>
                        <a:pt x="1151293" y="261915"/>
                      </a:cubicBezTo>
                      <a:lnTo>
                        <a:pt x="1145735" y="259255"/>
                      </a:lnTo>
                      <a:lnTo>
                        <a:pt x="1147926" y="233865"/>
                      </a:lnTo>
                      <a:cubicBezTo>
                        <a:pt x="1138848" y="176238"/>
                        <a:pt x="1088010" y="124656"/>
                        <a:pt x="1000859" y="111761"/>
                      </a:cubicBezTo>
                      <a:cubicBezTo>
                        <a:pt x="936303" y="103164"/>
                        <a:pt x="884658" y="120358"/>
                        <a:pt x="884658" y="120358"/>
                      </a:cubicBezTo>
                      <a:cubicBezTo>
                        <a:pt x="884658" y="120358"/>
                        <a:pt x="904428" y="54537"/>
                        <a:pt x="822876" y="26563"/>
                      </a:cubicBezTo>
                      <a:close/>
                    </a:path>
                  </a:pathLst>
                </a:custGeom>
                <a:solidFill>
                  <a:srgbClr val="705B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en-US"/>
                </a:p>
              </p:txBody>
            </p:sp>
            <p:sp>
              <p:nvSpPr>
                <p:cNvPr id="108" name="Freeform 133">
                  <a:extLst>
                    <a:ext uri="{FF2B5EF4-FFF2-40B4-BE49-F238E27FC236}">
                      <a16:creationId xmlns:a16="http://schemas.microsoft.com/office/drawing/2014/main" id="{35361F99-CC6D-5D8F-FAC8-2BCAF234A931}"/>
                    </a:ext>
                  </a:extLst>
                </p:cNvPr>
                <p:cNvSpPr>
                  <a:spLocks/>
                </p:cNvSpPr>
                <p:nvPr/>
              </p:nvSpPr>
              <p:spPr bwMode="auto">
                <a:xfrm>
                  <a:off x="793593" y="2188852"/>
                  <a:ext cx="281550" cy="102382"/>
                </a:xfrm>
                <a:custGeom>
                  <a:avLst/>
                  <a:gdLst>
                    <a:gd name="T0" fmla="*/ 23 w 26"/>
                    <a:gd name="T1" fmla="*/ 2 h 9"/>
                    <a:gd name="T2" fmla="*/ 3 w 26"/>
                    <a:gd name="T3" fmla="*/ 2 h 9"/>
                    <a:gd name="T4" fmla="*/ 13 w 26"/>
                    <a:gd name="T5" fmla="*/ 9 h 9"/>
                    <a:gd name="T6" fmla="*/ 23 w 26"/>
                    <a:gd name="T7" fmla="*/ 2 h 9"/>
                  </a:gdLst>
                  <a:ahLst/>
                  <a:cxnLst>
                    <a:cxn ang="0">
                      <a:pos x="T0" y="T1"/>
                    </a:cxn>
                    <a:cxn ang="0">
                      <a:pos x="T2" y="T3"/>
                    </a:cxn>
                    <a:cxn ang="0">
                      <a:pos x="T4" y="T5"/>
                    </a:cxn>
                    <a:cxn ang="0">
                      <a:pos x="T6" y="T7"/>
                    </a:cxn>
                  </a:cxnLst>
                  <a:rect l="0" t="0" r="r" b="b"/>
                  <a:pathLst>
                    <a:path w="26" h="9">
                      <a:moveTo>
                        <a:pt x="23" y="2"/>
                      </a:moveTo>
                      <a:cubicBezTo>
                        <a:pt x="19" y="0"/>
                        <a:pt x="6" y="0"/>
                        <a:pt x="3" y="2"/>
                      </a:cubicBezTo>
                      <a:cubicBezTo>
                        <a:pt x="0" y="3"/>
                        <a:pt x="10" y="9"/>
                        <a:pt x="13" y="9"/>
                      </a:cubicBezTo>
                      <a:cubicBezTo>
                        <a:pt x="16" y="9"/>
                        <a:pt x="26" y="3"/>
                        <a:pt x="23" y="2"/>
                      </a:cubicBezTo>
                    </a:path>
                  </a:pathLst>
                </a:custGeom>
                <a:solidFill>
                  <a:srgbClr val="ED90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grpSp>
          <p:sp>
            <p:nvSpPr>
              <p:cNvPr id="87" name="Freeform 756">
                <a:extLst>
                  <a:ext uri="{FF2B5EF4-FFF2-40B4-BE49-F238E27FC236}">
                    <a16:creationId xmlns:a16="http://schemas.microsoft.com/office/drawing/2014/main" id="{A55808CB-A0CB-6750-54CC-9A99EECF083A}"/>
                  </a:ext>
                </a:extLst>
              </p:cNvPr>
              <p:cNvSpPr>
                <a:spLocks noEditPoints="1"/>
              </p:cNvSpPr>
              <p:nvPr/>
            </p:nvSpPr>
            <p:spPr bwMode="auto">
              <a:xfrm>
                <a:off x="2179637" y="3151648"/>
                <a:ext cx="1776954" cy="872115"/>
              </a:xfrm>
              <a:custGeom>
                <a:avLst/>
                <a:gdLst>
                  <a:gd name="T0" fmla="*/ 51 w 62"/>
                  <a:gd name="T1" fmla="*/ 0 h 26"/>
                  <a:gd name="T2" fmla="*/ 61 w 62"/>
                  <a:gd name="T3" fmla="*/ 2 h 26"/>
                  <a:gd name="T4" fmla="*/ 62 w 62"/>
                  <a:gd name="T5" fmla="*/ 3 h 26"/>
                  <a:gd name="T6" fmla="*/ 62 w 62"/>
                  <a:gd name="T7" fmla="*/ 8 h 26"/>
                  <a:gd name="T8" fmla="*/ 61 w 62"/>
                  <a:gd name="T9" fmla="*/ 10 h 26"/>
                  <a:gd name="T10" fmla="*/ 61 w 62"/>
                  <a:gd name="T11" fmla="*/ 11 h 26"/>
                  <a:gd name="T12" fmla="*/ 58 w 62"/>
                  <a:gd name="T13" fmla="*/ 21 h 26"/>
                  <a:gd name="T14" fmla="*/ 53 w 62"/>
                  <a:gd name="T15" fmla="*/ 25 h 26"/>
                  <a:gd name="T16" fmla="*/ 42 w 62"/>
                  <a:gd name="T17" fmla="*/ 25 h 26"/>
                  <a:gd name="T18" fmla="*/ 37 w 62"/>
                  <a:gd name="T19" fmla="*/ 21 h 26"/>
                  <a:gd name="T20" fmla="*/ 34 w 62"/>
                  <a:gd name="T21" fmla="*/ 15 h 26"/>
                  <a:gd name="T22" fmla="*/ 33 w 62"/>
                  <a:gd name="T23" fmla="*/ 7 h 26"/>
                  <a:gd name="T24" fmla="*/ 31 w 62"/>
                  <a:gd name="T25" fmla="*/ 6 h 26"/>
                  <a:gd name="T26" fmla="*/ 29 w 62"/>
                  <a:gd name="T27" fmla="*/ 7 h 26"/>
                  <a:gd name="T28" fmla="*/ 29 w 62"/>
                  <a:gd name="T29" fmla="*/ 9 h 26"/>
                  <a:gd name="T30" fmla="*/ 25 w 62"/>
                  <a:gd name="T31" fmla="*/ 21 h 26"/>
                  <a:gd name="T32" fmla="*/ 19 w 62"/>
                  <a:gd name="T33" fmla="*/ 25 h 26"/>
                  <a:gd name="T34" fmla="*/ 10 w 62"/>
                  <a:gd name="T35" fmla="*/ 26 h 26"/>
                  <a:gd name="T36" fmla="*/ 4 w 62"/>
                  <a:gd name="T37" fmla="*/ 21 h 26"/>
                  <a:gd name="T38" fmla="*/ 1 w 62"/>
                  <a:gd name="T39" fmla="*/ 11 h 26"/>
                  <a:gd name="T40" fmla="*/ 1 w 62"/>
                  <a:gd name="T41" fmla="*/ 9 h 26"/>
                  <a:gd name="T42" fmla="*/ 0 w 62"/>
                  <a:gd name="T43" fmla="*/ 8 h 26"/>
                  <a:gd name="T44" fmla="*/ 0 w 62"/>
                  <a:gd name="T45" fmla="*/ 3 h 26"/>
                  <a:gd name="T46" fmla="*/ 2 w 62"/>
                  <a:gd name="T47" fmla="*/ 1 h 26"/>
                  <a:gd name="T48" fmla="*/ 10 w 62"/>
                  <a:gd name="T49" fmla="*/ 0 h 26"/>
                  <a:gd name="T50" fmla="*/ 24 w 62"/>
                  <a:gd name="T51" fmla="*/ 1 h 26"/>
                  <a:gd name="T52" fmla="*/ 36 w 62"/>
                  <a:gd name="T53" fmla="*/ 1 h 26"/>
                  <a:gd name="T54" fmla="*/ 46 w 62"/>
                  <a:gd name="T55" fmla="*/ 0 h 26"/>
                  <a:gd name="T56" fmla="*/ 51 w 62"/>
                  <a:gd name="T57" fmla="*/ 0 h 26"/>
                  <a:gd name="T58" fmla="*/ 38 w 62"/>
                  <a:gd name="T59" fmla="*/ 4 h 26"/>
                  <a:gd name="T60" fmla="*/ 35 w 62"/>
                  <a:gd name="T61" fmla="*/ 9 h 26"/>
                  <a:gd name="T62" fmla="*/ 38 w 62"/>
                  <a:gd name="T63" fmla="*/ 20 h 26"/>
                  <a:gd name="T64" fmla="*/ 44 w 62"/>
                  <a:gd name="T65" fmla="*/ 23 h 26"/>
                  <a:gd name="T66" fmla="*/ 53 w 62"/>
                  <a:gd name="T67" fmla="*/ 23 h 26"/>
                  <a:gd name="T68" fmla="*/ 56 w 62"/>
                  <a:gd name="T69" fmla="*/ 21 h 26"/>
                  <a:gd name="T70" fmla="*/ 57 w 62"/>
                  <a:gd name="T71" fmla="*/ 6 h 26"/>
                  <a:gd name="T72" fmla="*/ 55 w 62"/>
                  <a:gd name="T73" fmla="*/ 4 h 26"/>
                  <a:gd name="T74" fmla="*/ 49 w 62"/>
                  <a:gd name="T75" fmla="*/ 3 h 26"/>
                  <a:gd name="T76" fmla="*/ 45 w 62"/>
                  <a:gd name="T77" fmla="*/ 2 h 26"/>
                  <a:gd name="T78" fmla="*/ 38 w 62"/>
                  <a:gd name="T79" fmla="*/ 4 h 26"/>
                  <a:gd name="T80" fmla="*/ 20 w 62"/>
                  <a:gd name="T81" fmla="*/ 23 h 26"/>
                  <a:gd name="T82" fmla="*/ 23 w 62"/>
                  <a:gd name="T83" fmla="*/ 21 h 26"/>
                  <a:gd name="T84" fmla="*/ 27 w 62"/>
                  <a:gd name="T85" fmla="*/ 8 h 26"/>
                  <a:gd name="T86" fmla="*/ 24 w 62"/>
                  <a:gd name="T87" fmla="*/ 4 h 26"/>
                  <a:gd name="T88" fmla="*/ 17 w 62"/>
                  <a:gd name="T89" fmla="*/ 2 h 26"/>
                  <a:gd name="T90" fmla="*/ 8 w 62"/>
                  <a:gd name="T91" fmla="*/ 3 h 26"/>
                  <a:gd name="T92" fmla="*/ 6 w 62"/>
                  <a:gd name="T93" fmla="*/ 5 h 26"/>
                  <a:gd name="T94" fmla="*/ 4 w 62"/>
                  <a:gd name="T95" fmla="*/ 8 h 26"/>
                  <a:gd name="T96" fmla="*/ 5 w 62"/>
                  <a:gd name="T97" fmla="*/ 20 h 26"/>
                  <a:gd name="T98" fmla="*/ 11 w 62"/>
                  <a:gd name="T99" fmla="*/ 24 h 26"/>
                  <a:gd name="T100" fmla="*/ 14 w 62"/>
                  <a:gd name="T101" fmla="*/ 24 h 26"/>
                  <a:gd name="T102" fmla="*/ 20 w 62"/>
                  <a:gd name="T103" fmla="*/ 2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2" h="26">
                    <a:moveTo>
                      <a:pt x="51" y="0"/>
                    </a:moveTo>
                    <a:cubicBezTo>
                      <a:pt x="54" y="0"/>
                      <a:pt x="57" y="1"/>
                      <a:pt x="61" y="2"/>
                    </a:cubicBezTo>
                    <a:cubicBezTo>
                      <a:pt x="61" y="2"/>
                      <a:pt x="62" y="2"/>
                      <a:pt x="62" y="3"/>
                    </a:cubicBezTo>
                    <a:cubicBezTo>
                      <a:pt x="62" y="5"/>
                      <a:pt x="62" y="6"/>
                      <a:pt x="62" y="8"/>
                    </a:cubicBezTo>
                    <a:cubicBezTo>
                      <a:pt x="62" y="9"/>
                      <a:pt x="61" y="9"/>
                      <a:pt x="61" y="10"/>
                    </a:cubicBezTo>
                    <a:cubicBezTo>
                      <a:pt x="61" y="10"/>
                      <a:pt x="61" y="10"/>
                      <a:pt x="61" y="11"/>
                    </a:cubicBezTo>
                    <a:cubicBezTo>
                      <a:pt x="60" y="13"/>
                      <a:pt x="59" y="18"/>
                      <a:pt x="58" y="21"/>
                    </a:cubicBezTo>
                    <a:cubicBezTo>
                      <a:pt x="57" y="24"/>
                      <a:pt x="55" y="25"/>
                      <a:pt x="53" y="25"/>
                    </a:cubicBezTo>
                    <a:cubicBezTo>
                      <a:pt x="49" y="26"/>
                      <a:pt x="46" y="26"/>
                      <a:pt x="42" y="25"/>
                    </a:cubicBezTo>
                    <a:cubicBezTo>
                      <a:pt x="40" y="24"/>
                      <a:pt x="38" y="23"/>
                      <a:pt x="37" y="21"/>
                    </a:cubicBezTo>
                    <a:cubicBezTo>
                      <a:pt x="36" y="19"/>
                      <a:pt x="35" y="17"/>
                      <a:pt x="34" y="15"/>
                    </a:cubicBezTo>
                    <a:cubicBezTo>
                      <a:pt x="34" y="13"/>
                      <a:pt x="33" y="9"/>
                      <a:pt x="33" y="7"/>
                    </a:cubicBezTo>
                    <a:cubicBezTo>
                      <a:pt x="32" y="6"/>
                      <a:pt x="32" y="6"/>
                      <a:pt x="31" y="6"/>
                    </a:cubicBezTo>
                    <a:cubicBezTo>
                      <a:pt x="30" y="6"/>
                      <a:pt x="30" y="6"/>
                      <a:pt x="29" y="7"/>
                    </a:cubicBezTo>
                    <a:cubicBezTo>
                      <a:pt x="29" y="7"/>
                      <a:pt x="29" y="8"/>
                      <a:pt x="29" y="9"/>
                    </a:cubicBezTo>
                    <a:cubicBezTo>
                      <a:pt x="28" y="12"/>
                      <a:pt x="27" y="18"/>
                      <a:pt x="25" y="21"/>
                    </a:cubicBezTo>
                    <a:cubicBezTo>
                      <a:pt x="24" y="23"/>
                      <a:pt x="22" y="24"/>
                      <a:pt x="19" y="25"/>
                    </a:cubicBezTo>
                    <a:cubicBezTo>
                      <a:pt x="16" y="26"/>
                      <a:pt x="14" y="26"/>
                      <a:pt x="10" y="26"/>
                    </a:cubicBezTo>
                    <a:cubicBezTo>
                      <a:pt x="7" y="25"/>
                      <a:pt x="5" y="24"/>
                      <a:pt x="4" y="21"/>
                    </a:cubicBezTo>
                    <a:cubicBezTo>
                      <a:pt x="3" y="18"/>
                      <a:pt x="2" y="14"/>
                      <a:pt x="1" y="11"/>
                    </a:cubicBezTo>
                    <a:cubicBezTo>
                      <a:pt x="1" y="10"/>
                      <a:pt x="1" y="10"/>
                      <a:pt x="1" y="9"/>
                    </a:cubicBezTo>
                    <a:cubicBezTo>
                      <a:pt x="0" y="9"/>
                      <a:pt x="0" y="9"/>
                      <a:pt x="0" y="8"/>
                    </a:cubicBezTo>
                    <a:cubicBezTo>
                      <a:pt x="0" y="7"/>
                      <a:pt x="0" y="5"/>
                      <a:pt x="0" y="3"/>
                    </a:cubicBezTo>
                    <a:cubicBezTo>
                      <a:pt x="0" y="2"/>
                      <a:pt x="0" y="2"/>
                      <a:pt x="2" y="1"/>
                    </a:cubicBezTo>
                    <a:cubicBezTo>
                      <a:pt x="5" y="1"/>
                      <a:pt x="7" y="0"/>
                      <a:pt x="10" y="0"/>
                    </a:cubicBezTo>
                    <a:cubicBezTo>
                      <a:pt x="15" y="0"/>
                      <a:pt x="19" y="0"/>
                      <a:pt x="24" y="1"/>
                    </a:cubicBezTo>
                    <a:cubicBezTo>
                      <a:pt x="28" y="1"/>
                      <a:pt x="32" y="2"/>
                      <a:pt x="36" y="1"/>
                    </a:cubicBezTo>
                    <a:cubicBezTo>
                      <a:pt x="40" y="0"/>
                      <a:pt x="42" y="0"/>
                      <a:pt x="46" y="0"/>
                    </a:cubicBezTo>
                    <a:cubicBezTo>
                      <a:pt x="48" y="0"/>
                      <a:pt x="49" y="0"/>
                      <a:pt x="51" y="0"/>
                    </a:cubicBezTo>
                    <a:moveTo>
                      <a:pt x="38" y="4"/>
                    </a:moveTo>
                    <a:cubicBezTo>
                      <a:pt x="35" y="5"/>
                      <a:pt x="35" y="6"/>
                      <a:pt x="35" y="9"/>
                    </a:cubicBezTo>
                    <a:cubicBezTo>
                      <a:pt x="36" y="12"/>
                      <a:pt x="37" y="17"/>
                      <a:pt x="38" y="20"/>
                    </a:cubicBezTo>
                    <a:cubicBezTo>
                      <a:pt x="40" y="22"/>
                      <a:pt x="41" y="23"/>
                      <a:pt x="44" y="23"/>
                    </a:cubicBezTo>
                    <a:cubicBezTo>
                      <a:pt x="47" y="24"/>
                      <a:pt x="49" y="24"/>
                      <a:pt x="53" y="23"/>
                    </a:cubicBezTo>
                    <a:cubicBezTo>
                      <a:pt x="54" y="23"/>
                      <a:pt x="55" y="22"/>
                      <a:pt x="56" y="21"/>
                    </a:cubicBezTo>
                    <a:cubicBezTo>
                      <a:pt x="58" y="17"/>
                      <a:pt x="58" y="10"/>
                      <a:pt x="57" y="6"/>
                    </a:cubicBezTo>
                    <a:cubicBezTo>
                      <a:pt x="57" y="5"/>
                      <a:pt x="56" y="5"/>
                      <a:pt x="55" y="4"/>
                    </a:cubicBezTo>
                    <a:cubicBezTo>
                      <a:pt x="53" y="3"/>
                      <a:pt x="51" y="3"/>
                      <a:pt x="49" y="3"/>
                    </a:cubicBezTo>
                    <a:cubicBezTo>
                      <a:pt x="48" y="2"/>
                      <a:pt x="46" y="2"/>
                      <a:pt x="45" y="2"/>
                    </a:cubicBezTo>
                    <a:cubicBezTo>
                      <a:pt x="42" y="3"/>
                      <a:pt x="41" y="3"/>
                      <a:pt x="38" y="4"/>
                    </a:cubicBezTo>
                    <a:moveTo>
                      <a:pt x="20" y="23"/>
                    </a:moveTo>
                    <a:cubicBezTo>
                      <a:pt x="21" y="23"/>
                      <a:pt x="22" y="22"/>
                      <a:pt x="23" y="21"/>
                    </a:cubicBezTo>
                    <a:cubicBezTo>
                      <a:pt x="25" y="18"/>
                      <a:pt x="26" y="12"/>
                      <a:pt x="27" y="8"/>
                    </a:cubicBezTo>
                    <a:cubicBezTo>
                      <a:pt x="27" y="6"/>
                      <a:pt x="26" y="5"/>
                      <a:pt x="24" y="4"/>
                    </a:cubicBezTo>
                    <a:cubicBezTo>
                      <a:pt x="22" y="3"/>
                      <a:pt x="20" y="3"/>
                      <a:pt x="17" y="2"/>
                    </a:cubicBezTo>
                    <a:cubicBezTo>
                      <a:pt x="14" y="2"/>
                      <a:pt x="12" y="2"/>
                      <a:pt x="8" y="3"/>
                    </a:cubicBezTo>
                    <a:cubicBezTo>
                      <a:pt x="7" y="4"/>
                      <a:pt x="6" y="4"/>
                      <a:pt x="6" y="5"/>
                    </a:cubicBezTo>
                    <a:cubicBezTo>
                      <a:pt x="4" y="5"/>
                      <a:pt x="4" y="7"/>
                      <a:pt x="4" y="8"/>
                    </a:cubicBezTo>
                    <a:cubicBezTo>
                      <a:pt x="4" y="11"/>
                      <a:pt x="4" y="17"/>
                      <a:pt x="5" y="20"/>
                    </a:cubicBezTo>
                    <a:cubicBezTo>
                      <a:pt x="6" y="22"/>
                      <a:pt x="8" y="23"/>
                      <a:pt x="11" y="24"/>
                    </a:cubicBezTo>
                    <a:cubicBezTo>
                      <a:pt x="12" y="24"/>
                      <a:pt x="13" y="24"/>
                      <a:pt x="14" y="24"/>
                    </a:cubicBezTo>
                    <a:cubicBezTo>
                      <a:pt x="16" y="24"/>
                      <a:pt x="17" y="24"/>
                      <a:pt x="20" y="23"/>
                    </a:cubicBezTo>
                  </a:path>
                </a:pathLst>
              </a:custGeom>
              <a:solidFill>
                <a:srgbClr val="1C1C1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a:p>
            </p:txBody>
          </p:sp>
        </p:grpSp>
      </p:grpSp>
    </p:spTree>
    <p:extLst>
      <p:ext uri="{BB962C8B-B14F-4D97-AF65-F5344CB8AC3E}">
        <p14:creationId xmlns:p14="http://schemas.microsoft.com/office/powerpoint/2010/main" val="1201983384"/>
      </p:ext>
    </p:extLst>
  </p:cSld>
  <p:clrMapOvr>
    <a:masterClrMapping/>
  </p:clrMapOvr>
  <p:transition spd="slow">
    <p:push/>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100000" fill="hold" grpId="0" nodeType="afterEffect">
                                  <p:stCondLst>
                                    <p:cond delay="0"/>
                                  </p:stCondLst>
                                  <p:childTnLst>
                                    <p:set>
                                      <p:cBhvr>
                                        <p:cTn id="6" dur="1" fill="hold">
                                          <p:stCondLst>
                                            <p:cond delay="0"/>
                                          </p:stCondLst>
                                        </p:cTn>
                                        <p:tgtEl>
                                          <p:spTgt spid="17"/>
                                        </p:tgtEl>
                                        <p:attrNameLst>
                                          <p:attrName>style.visibility</p:attrName>
                                        </p:attrNameLst>
                                      </p:cBhvr>
                                      <p:to>
                                        <p:strVal val="visible"/>
                                      </p:to>
                                    </p:set>
                                    <p:anim calcmode="lin" valueType="num">
                                      <p:cBhvr additive="base">
                                        <p:cTn id="7" dur="500" fill="hold"/>
                                        <p:tgtEl>
                                          <p:spTgt spid="17"/>
                                        </p:tgtEl>
                                        <p:attrNameLst>
                                          <p:attrName>ppt_x</p:attrName>
                                        </p:attrNameLst>
                                      </p:cBhvr>
                                      <p:tavLst>
                                        <p:tav tm="0">
                                          <p:val>
                                            <p:strVal val="0-#ppt_w/2"/>
                                          </p:val>
                                        </p:tav>
                                        <p:tav tm="100000">
                                          <p:val>
                                            <p:strVal val="#ppt_x"/>
                                          </p:val>
                                        </p:tav>
                                      </p:tavLst>
                                    </p:anim>
                                    <p:anim calcmode="lin" valueType="num">
                                      <p:cBhvr additive="base">
                                        <p:cTn id="8" dur="500" fill="hold"/>
                                        <p:tgtEl>
                                          <p:spTgt spid="17"/>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2" presetClass="entr" presetSubtype="4" fill="hold" grpId="0" nodeType="afterEffect">
                                  <p:stCondLst>
                                    <p:cond delay="0"/>
                                  </p:stCondLst>
                                  <p:childTnLst>
                                    <p:set>
                                      <p:cBhvr>
                                        <p:cTn id="11" dur="1" fill="hold">
                                          <p:stCondLst>
                                            <p:cond delay="0"/>
                                          </p:stCondLst>
                                        </p:cTn>
                                        <p:tgtEl>
                                          <p:spTgt spid="5"/>
                                        </p:tgtEl>
                                        <p:attrNameLst>
                                          <p:attrName>style.visibility</p:attrName>
                                        </p:attrNameLst>
                                      </p:cBhvr>
                                      <p:to>
                                        <p:strVal val="visible"/>
                                      </p:to>
                                    </p:set>
                                    <p:anim calcmode="lin" valueType="num">
                                      <p:cBhvr additive="base">
                                        <p:cTn id="12" dur="500" fill="hold"/>
                                        <p:tgtEl>
                                          <p:spTgt spid="5"/>
                                        </p:tgtEl>
                                        <p:attrNameLst>
                                          <p:attrName>ppt_x</p:attrName>
                                        </p:attrNameLst>
                                      </p:cBhvr>
                                      <p:tavLst>
                                        <p:tav tm="0">
                                          <p:val>
                                            <p:strVal val="#ppt_x"/>
                                          </p:val>
                                        </p:tav>
                                        <p:tav tm="100000">
                                          <p:val>
                                            <p:strVal val="#ppt_x"/>
                                          </p:val>
                                        </p:tav>
                                      </p:tavLst>
                                    </p:anim>
                                    <p:anim calcmode="lin" valueType="num">
                                      <p:cBhvr additive="base">
                                        <p:cTn id="13" dur="500" fill="hold"/>
                                        <p:tgtEl>
                                          <p:spTgt spid="5"/>
                                        </p:tgtEl>
                                        <p:attrNameLst>
                                          <p:attrName>ppt_y</p:attrName>
                                        </p:attrNameLst>
                                      </p:cBhvr>
                                      <p:tavLst>
                                        <p:tav tm="0">
                                          <p:val>
                                            <p:strVal val="1+#ppt_h/2"/>
                                          </p:val>
                                        </p:tav>
                                        <p:tav tm="100000">
                                          <p:val>
                                            <p:strVal val="#ppt_y"/>
                                          </p:val>
                                        </p:tav>
                                      </p:tavLst>
                                    </p:anim>
                                  </p:childTnLst>
                                </p:cTn>
                              </p:par>
                            </p:childTnLst>
                          </p:cTn>
                        </p:par>
                        <p:par>
                          <p:cTn id="14" fill="hold">
                            <p:stCondLst>
                              <p:cond delay="1000"/>
                            </p:stCondLst>
                            <p:childTnLst>
                              <p:par>
                                <p:cTn id="15" presetID="2" presetClass="entr" presetSubtype="4" fill="hold" grpId="0" nodeType="afterEffect">
                                  <p:stCondLst>
                                    <p:cond delay="0"/>
                                  </p:stCondLst>
                                  <p:childTnLst>
                                    <p:set>
                                      <p:cBhvr>
                                        <p:cTn id="16" dur="1" fill="hold">
                                          <p:stCondLst>
                                            <p:cond delay="0"/>
                                          </p:stCondLst>
                                        </p:cTn>
                                        <p:tgtEl>
                                          <p:spTgt spid="6"/>
                                        </p:tgtEl>
                                        <p:attrNameLst>
                                          <p:attrName>style.visibility</p:attrName>
                                        </p:attrNameLst>
                                      </p:cBhvr>
                                      <p:to>
                                        <p:strVal val="visible"/>
                                      </p:to>
                                    </p:set>
                                    <p:anim calcmode="lin" valueType="num">
                                      <p:cBhvr additive="base">
                                        <p:cTn id="17" dur="500" fill="hold"/>
                                        <p:tgtEl>
                                          <p:spTgt spid="6"/>
                                        </p:tgtEl>
                                        <p:attrNameLst>
                                          <p:attrName>ppt_x</p:attrName>
                                        </p:attrNameLst>
                                      </p:cBhvr>
                                      <p:tavLst>
                                        <p:tav tm="0">
                                          <p:val>
                                            <p:strVal val="#ppt_x"/>
                                          </p:val>
                                        </p:tav>
                                        <p:tav tm="100000">
                                          <p:val>
                                            <p:strVal val="#ppt_x"/>
                                          </p:val>
                                        </p:tav>
                                      </p:tavLst>
                                    </p:anim>
                                    <p:anim calcmode="lin" valueType="num">
                                      <p:cBhvr additive="base">
                                        <p:cTn id="18" dur="500" fill="hold"/>
                                        <p:tgtEl>
                                          <p:spTgt spid="6"/>
                                        </p:tgtEl>
                                        <p:attrNameLst>
                                          <p:attrName>ppt_y</p:attrName>
                                        </p:attrNameLst>
                                      </p:cBhvr>
                                      <p:tavLst>
                                        <p:tav tm="0">
                                          <p:val>
                                            <p:strVal val="1+#ppt_h/2"/>
                                          </p:val>
                                        </p:tav>
                                        <p:tav tm="100000">
                                          <p:val>
                                            <p:strVal val="#ppt_y"/>
                                          </p:val>
                                        </p:tav>
                                      </p:tavLst>
                                    </p:anim>
                                  </p:childTnLst>
                                </p:cTn>
                              </p:par>
                            </p:childTnLst>
                          </p:cTn>
                        </p:par>
                        <p:par>
                          <p:cTn id="19" fill="hold">
                            <p:stCondLst>
                              <p:cond delay="1500"/>
                            </p:stCondLst>
                            <p:childTnLst>
                              <p:par>
                                <p:cTn id="20" presetID="2" presetClass="entr" presetSubtype="4" fill="hold" grpId="0" nodeType="afterEffect">
                                  <p:stCondLst>
                                    <p:cond delay="0"/>
                                  </p:stCondLst>
                                  <p:childTnLst>
                                    <p:set>
                                      <p:cBhvr>
                                        <p:cTn id="21" dur="1" fill="hold">
                                          <p:stCondLst>
                                            <p:cond delay="0"/>
                                          </p:stCondLst>
                                        </p:cTn>
                                        <p:tgtEl>
                                          <p:spTgt spid="7"/>
                                        </p:tgtEl>
                                        <p:attrNameLst>
                                          <p:attrName>style.visibility</p:attrName>
                                        </p:attrNameLst>
                                      </p:cBhvr>
                                      <p:to>
                                        <p:strVal val="visible"/>
                                      </p:to>
                                    </p:set>
                                    <p:anim calcmode="lin" valueType="num">
                                      <p:cBhvr additive="base">
                                        <p:cTn id="22" dur="500" fill="hold"/>
                                        <p:tgtEl>
                                          <p:spTgt spid="7"/>
                                        </p:tgtEl>
                                        <p:attrNameLst>
                                          <p:attrName>ppt_x</p:attrName>
                                        </p:attrNameLst>
                                      </p:cBhvr>
                                      <p:tavLst>
                                        <p:tav tm="0">
                                          <p:val>
                                            <p:strVal val="#ppt_x"/>
                                          </p:val>
                                        </p:tav>
                                        <p:tav tm="100000">
                                          <p:val>
                                            <p:strVal val="#ppt_x"/>
                                          </p:val>
                                        </p:tav>
                                      </p:tavLst>
                                    </p:anim>
                                    <p:anim calcmode="lin" valueType="num">
                                      <p:cBhvr additive="base">
                                        <p:cTn id="23" dur="500" fill="hold"/>
                                        <p:tgtEl>
                                          <p:spTgt spid="7"/>
                                        </p:tgtEl>
                                        <p:attrNameLst>
                                          <p:attrName>ppt_y</p:attrName>
                                        </p:attrNameLst>
                                      </p:cBhvr>
                                      <p:tavLst>
                                        <p:tav tm="0">
                                          <p:val>
                                            <p:strVal val="1+#ppt_h/2"/>
                                          </p:val>
                                        </p:tav>
                                        <p:tav tm="100000">
                                          <p:val>
                                            <p:strVal val="#ppt_y"/>
                                          </p:val>
                                        </p:tav>
                                      </p:tavLst>
                                    </p:anim>
                                  </p:childTnLst>
                                </p:cTn>
                              </p:par>
                            </p:childTnLst>
                          </p:cTn>
                        </p:par>
                        <p:par>
                          <p:cTn id="24" fill="hold">
                            <p:stCondLst>
                              <p:cond delay="2000"/>
                            </p:stCondLst>
                            <p:childTnLst>
                              <p:par>
                                <p:cTn id="25" presetID="2" presetClass="entr" presetSubtype="4" fill="hold" grpId="0" nodeType="afterEffect">
                                  <p:stCondLst>
                                    <p:cond delay="0"/>
                                  </p:stCondLst>
                                  <p:childTnLst>
                                    <p:set>
                                      <p:cBhvr>
                                        <p:cTn id="26" dur="1" fill="hold">
                                          <p:stCondLst>
                                            <p:cond delay="0"/>
                                          </p:stCondLst>
                                        </p:cTn>
                                        <p:tgtEl>
                                          <p:spTgt spid="8"/>
                                        </p:tgtEl>
                                        <p:attrNameLst>
                                          <p:attrName>style.visibility</p:attrName>
                                        </p:attrNameLst>
                                      </p:cBhvr>
                                      <p:to>
                                        <p:strVal val="visible"/>
                                      </p:to>
                                    </p:set>
                                    <p:anim calcmode="lin" valueType="num">
                                      <p:cBhvr additive="base">
                                        <p:cTn id="27" dur="500" fill="hold"/>
                                        <p:tgtEl>
                                          <p:spTgt spid="8"/>
                                        </p:tgtEl>
                                        <p:attrNameLst>
                                          <p:attrName>ppt_x</p:attrName>
                                        </p:attrNameLst>
                                      </p:cBhvr>
                                      <p:tavLst>
                                        <p:tav tm="0">
                                          <p:val>
                                            <p:strVal val="#ppt_x"/>
                                          </p:val>
                                        </p:tav>
                                        <p:tav tm="100000">
                                          <p:val>
                                            <p:strVal val="#ppt_x"/>
                                          </p:val>
                                        </p:tav>
                                      </p:tavLst>
                                    </p:anim>
                                    <p:anim calcmode="lin" valueType="num">
                                      <p:cBhvr additive="base">
                                        <p:cTn id="28" dur="500" fill="hold"/>
                                        <p:tgtEl>
                                          <p:spTgt spid="8"/>
                                        </p:tgtEl>
                                        <p:attrNameLst>
                                          <p:attrName>ppt_y</p:attrName>
                                        </p:attrNameLst>
                                      </p:cBhvr>
                                      <p:tavLst>
                                        <p:tav tm="0">
                                          <p:val>
                                            <p:strVal val="1+#ppt_h/2"/>
                                          </p:val>
                                        </p:tav>
                                        <p:tav tm="100000">
                                          <p:val>
                                            <p:strVal val="#ppt_y"/>
                                          </p:val>
                                        </p:tav>
                                      </p:tavLst>
                                    </p:anim>
                                  </p:childTnLst>
                                </p:cTn>
                              </p:par>
                              <p:par>
                                <p:cTn id="29" presetID="2" presetClass="entr" presetSubtype="8" decel="100000" fill="hold" grpId="0" nodeType="withEffect">
                                  <p:stCondLst>
                                    <p:cond delay="500"/>
                                  </p:stCondLst>
                                  <p:childTnLst>
                                    <p:set>
                                      <p:cBhvr>
                                        <p:cTn id="30" dur="1" fill="hold">
                                          <p:stCondLst>
                                            <p:cond delay="0"/>
                                          </p:stCondLst>
                                        </p:cTn>
                                        <p:tgtEl>
                                          <p:spTgt spid="12"/>
                                        </p:tgtEl>
                                        <p:attrNameLst>
                                          <p:attrName>style.visibility</p:attrName>
                                        </p:attrNameLst>
                                      </p:cBhvr>
                                      <p:to>
                                        <p:strVal val="visible"/>
                                      </p:to>
                                    </p:set>
                                    <p:anim calcmode="lin" valueType="num">
                                      <p:cBhvr additive="base">
                                        <p:cTn id="31" dur="500" fill="hold"/>
                                        <p:tgtEl>
                                          <p:spTgt spid="12"/>
                                        </p:tgtEl>
                                        <p:attrNameLst>
                                          <p:attrName>ppt_x</p:attrName>
                                        </p:attrNameLst>
                                      </p:cBhvr>
                                      <p:tavLst>
                                        <p:tav tm="0">
                                          <p:val>
                                            <p:strVal val="0-#ppt_w/2"/>
                                          </p:val>
                                        </p:tav>
                                        <p:tav tm="100000">
                                          <p:val>
                                            <p:strVal val="#ppt_x"/>
                                          </p:val>
                                        </p:tav>
                                      </p:tavLst>
                                    </p:anim>
                                    <p:anim calcmode="lin" valueType="num">
                                      <p:cBhvr additive="base">
                                        <p:cTn id="32" dur="500" fill="hold"/>
                                        <p:tgtEl>
                                          <p:spTgt spid="12"/>
                                        </p:tgtEl>
                                        <p:attrNameLst>
                                          <p:attrName>ppt_y</p:attrName>
                                        </p:attrNameLst>
                                      </p:cBhvr>
                                      <p:tavLst>
                                        <p:tav tm="0">
                                          <p:val>
                                            <p:strVal val="#ppt_y"/>
                                          </p:val>
                                        </p:tav>
                                        <p:tav tm="100000">
                                          <p:val>
                                            <p:strVal val="#ppt_y"/>
                                          </p:val>
                                        </p:tav>
                                      </p:tavLst>
                                    </p:anim>
                                  </p:childTnLst>
                                </p:cTn>
                              </p:par>
                            </p:childTnLst>
                          </p:cTn>
                        </p:par>
                        <p:par>
                          <p:cTn id="33" fill="hold">
                            <p:stCondLst>
                              <p:cond delay="3000"/>
                            </p:stCondLst>
                            <p:childTnLst>
                              <p:par>
                                <p:cTn id="34" presetID="2" presetClass="entr" presetSubtype="4" fill="hold" grpId="0" nodeType="afterEffect">
                                  <p:stCondLst>
                                    <p:cond delay="0"/>
                                  </p:stCondLst>
                                  <p:childTnLst>
                                    <p:set>
                                      <p:cBhvr>
                                        <p:cTn id="35" dur="1" fill="hold">
                                          <p:stCondLst>
                                            <p:cond delay="0"/>
                                          </p:stCondLst>
                                        </p:cTn>
                                        <p:tgtEl>
                                          <p:spTgt spid="3"/>
                                        </p:tgtEl>
                                        <p:attrNameLst>
                                          <p:attrName>style.visibility</p:attrName>
                                        </p:attrNameLst>
                                      </p:cBhvr>
                                      <p:to>
                                        <p:strVal val="visible"/>
                                      </p:to>
                                    </p:set>
                                    <p:anim calcmode="lin" valueType="num">
                                      <p:cBhvr additive="base">
                                        <p:cTn id="36" dur="500" fill="hold"/>
                                        <p:tgtEl>
                                          <p:spTgt spid="3"/>
                                        </p:tgtEl>
                                        <p:attrNameLst>
                                          <p:attrName>ppt_x</p:attrName>
                                        </p:attrNameLst>
                                      </p:cBhvr>
                                      <p:tavLst>
                                        <p:tav tm="0">
                                          <p:val>
                                            <p:strVal val="#ppt_x"/>
                                          </p:val>
                                        </p:tav>
                                        <p:tav tm="100000">
                                          <p:val>
                                            <p:strVal val="#ppt_x"/>
                                          </p:val>
                                        </p:tav>
                                      </p:tavLst>
                                    </p:anim>
                                    <p:anim calcmode="lin" valueType="num">
                                      <p:cBhvr additive="base">
                                        <p:cTn id="37" dur="500" fill="hold"/>
                                        <p:tgtEl>
                                          <p:spTgt spid="3"/>
                                        </p:tgtEl>
                                        <p:attrNameLst>
                                          <p:attrName>ppt_y</p:attrName>
                                        </p:attrNameLst>
                                      </p:cBhvr>
                                      <p:tavLst>
                                        <p:tav tm="0">
                                          <p:val>
                                            <p:strVal val="1+#ppt_h/2"/>
                                          </p:val>
                                        </p:tav>
                                        <p:tav tm="100000">
                                          <p:val>
                                            <p:strVal val="#ppt_y"/>
                                          </p:val>
                                        </p:tav>
                                      </p:tavLst>
                                    </p:anim>
                                  </p:childTnLst>
                                </p:cTn>
                              </p:par>
                            </p:childTnLst>
                          </p:cTn>
                        </p:par>
                        <p:par>
                          <p:cTn id="38" fill="hold">
                            <p:stCondLst>
                              <p:cond delay="3500"/>
                            </p:stCondLst>
                            <p:childTnLst>
                              <p:par>
                                <p:cTn id="39" presetID="2" presetClass="entr" presetSubtype="2" fill="hold" nodeType="afterEffect">
                                  <p:stCondLst>
                                    <p:cond delay="0"/>
                                  </p:stCondLst>
                                  <p:childTnLst>
                                    <p:set>
                                      <p:cBhvr>
                                        <p:cTn id="40" dur="1" fill="hold">
                                          <p:stCondLst>
                                            <p:cond delay="0"/>
                                          </p:stCondLst>
                                        </p:cTn>
                                        <p:tgtEl>
                                          <p:spTgt spid="68"/>
                                        </p:tgtEl>
                                        <p:attrNameLst>
                                          <p:attrName>style.visibility</p:attrName>
                                        </p:attrNameLst>
                                      </p:cBhvr>
                                      <p:to>
                                        <p:strVal val="visible"/>
                                      </p:to>
                                    </p:set>
                                    <p:anim calcmode="lin" valueType="num">
                                      <p:cBhvr additive="base">
                                        <p:cTn id="41" dur="500" fill="hold"/>
                                        <p:tgtEl>
                                          <p:spTgt spid="68"/>
                                        </p:tgtEl>
                                        <p:attrNameLst>
                                          <p:attrName>ppt_x</p:attrName>
                                        </p:attrNameLst>
                                      </p:cBhvr>
                                      <p:tavLst>
                                        <p:tav tm="0">
                                          <p:val>
                                            <p:strVal val="1+#ppt_w/2"/>
                                          </p:val>
                                        </p:tav>
                                        <p:tav tm="100000">
                                          <p:val>
                                            <p:strVal val="#ppt_x"/>
                                          </p:val>
                                        </p:tav>
                                      </p:tavLst>
                                    </p:anim>
                                    <p:anim calcmode="lin" valueType="num">
                                      <p:cBhvr additive="base">
                                        <p:cTn id="42" dur="500" fill="hold"/>
                                        <p:tgtEl>
                                          <p:spTgt spid="6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p:bldP spid="5" grpId="0"/>
      <p:bldP spid="6" grpId="0"/>
      <p:bldP spid="7" grpId="0"/>
      <p:bldP spid="8" grpId="0"/>
      <p:bldP spid="12" grpId="0" animBg="1"/>
      <p:bldP spid="3" grpId="0"/>
    </p:bldLst>
  </p:timing>
</p:sld>
</file>

<file path=ppt/theme/theme1.xml><?xml version="1.0" encoding="utf-8"?>
<a:theme xmlns:a="http://schemas.openxmlformats.org/drawingml/2006/main" name="Droplet">
  <a:themeElements>
    <a:clrScheme name="Droplet">
      <a:dk1>
        <a:sysClr val="windowText" lastClr="000000"/>
      </a:dk1>
      <a:lt1>
        <a:sysClr val="window" lastClr="FFFFFF"/>
      </a:lt1>
      <a:dk2>
        <a:srgbClr val="355071"/>
      </a:dk2>
      <a:lt2>
        <a:srgbClr val="AABED7"/>
      </a:lt2>
      <a:accent1>
        <a:srgbClr val="2FA3EE"/>
      </a:accent1>
      <a:accent2>
        <a:srgbClr val="4BCAAD"/>
      </a:accent2>
      <a:accent3>
        <a:srgbClr val="86C157"/>
      </a:accent3>
      <a:accent4>
        <a:srgbClr val="D99C3F"/>
      </a:accent4>
      <a:accent5>
        <a:srgbClr val="CE6633"/>
      </a:accent5>
      <a:accent6>
        <a:srgbClr val="A35DD1"/>
      </a:accent6>
      <a:hlink>
        <a:srgbClr val="56BCFE"/>
      </a:hlink>
      <a:folHlink>
        <a:srgbClr val="97C5E3"/>
      </a:folHlink>
    </a:clrScheme>
    <a:fontScheme name="Droplet">
      <a:majorFont>
        <a:latin typeface="Tw Cen M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Tw Cen MT"/>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Droplet">
      <a:fillStyleLst>
        <a:solidFill>
          <a:schemeClr val="phClr"/>
        </a:solidFill>
        <a:solidFill>
          <a:schemeClr val="phClr">
            <a:tint val="69000"/>
            <a:satMod val="105000"/>
            <a:lumMod val="110000"/>
          </a:schemeClr>
        </a:solidFill>
        <a:gradFill rotWithShape="1">
          <a:gsLst>
            <a:gs pos="0">
              <a:schemeClr val="phClr">
                <a:tint val="94000"/>
                <a:satMod val="100000"/>
                <a:lumMod val="108000"/>
              </a:schemeClr>
            </a:gs>
            <a:gs pos="50000">
              <a:schemeClr val="phClr">
                <a:tint val="98000"/>
                <a:shade val="100000"/>
                <a:satMod val="100000"/>
                <a:lumMod val="100000"/>
              </a:schemeClr>
            </a:gs>
            <a:gs pos="100000">
              <a:schemeClr val="phClr">
                <a:shade val="72000"/>
                <a:satMod val="120000"/>
                <a:lumMod val="100000"/>
              </a:schemeClr>
            </a:gs>
          </a:gsLst>
          <a:lin ang="5400000" scaled="0"/>
        </a:gradFill>
      </a:fillStyleLst>
      <a:lnStyleLst>
        <a:ln w="9525" cap="flat" cmpd="sng" algn="ctr">
          <a:solidFill>
            <a:schemeClr val="phClr">
              <a:shade val="60000"/>
            </a:schemeClr>
          </a:solidFill>
          <a:prstDash val="solid"/>
        </a:ln>
        <a:ln w="15875" cap="flat" cmpd="sng" algn="ctr">
          <a:solidFill>
            <a:schemeClr val="phClr"/>
          </a:solidFill>
          <a:prstDash val="solid"/>
        </a:ln>
        <a:ln w="22225" cap="flat" cmpd="sng" algn="ctr">
          <a:solidFill>
            <a:schemeClr val="phClr"/>
          </a:solidFill>
          <a:prstDash val="solid"/>
        </a:ln>
      </a:lnStyleLst>
      <a:effectStyleLst>
        <a:effectStyle>
          <a:effectLst/>
        </a:effectStyle>
        <a:effectStyle>
          <a:effectLst>
            <a:outerShdw blurRad="50800" dist="25400" dir="5400000" rotWithShape="0">
              <a:srgbClr val="000000">
                <a:alpha val="28000"/>
              </a:srgbClr>
            </a:outerShdw>
          </a:effectLst>
        </a:effectStyle>
        <a:effectStyle>
          <a:effectLst>
            <a:outerShdw blurRad="63500" dist="25400" dir="5400000" algn="ctr" rotWithShape="0">
              <a:srgbClr val="000000">
                <a:alpha val="69000"/>
              </a:srgbClr>
            </a:outerShdw>
          </a:effectLst>
          <a:scene3d>
            <a:camera prst="orthographicFront">
              <a:rot lat="0" lon="0" rev="0"/>
            </a:camera>
            <a:lightRig rig="balanced" dir="t">
              <a:rot lat="0" lon="0" rev="1200000"/>
            </a:lightRig>
          </a:scene3d>
          <a:sp3d prstMaterial="plastic">
            <a:bevelT w="25400" h="25400"/>
          </a:sp3d>
        </a:effectStyle>
      </a:effectStyleLst>
      <a:bgFillStyleLst>
        <a:solidFill>
          <a:schemeClr val="phClr"/>
        </a:solidFill>
        <a:gradFill rotWithShape="1">
          <a:gsLst>
            <a:gs pos="0">
              <a:schemeClr val="phClr">
                <a:tint val="90000"/>
                <a:lumMod val="110000"/>
              </a:schemeClr>
            </a:gs>
            <a:gs pos="100000">
              <a:schemeClr val="phClr">
                <a:shade val="64000"/>
                <a:lumMod val="88000"/>
              </a:schemeClr>
            </a:gs>
          </a:gsLst>
          <a:lin ang="5400000" scaled="0"/>
        </a:gradFill>
        <a:gradFill rotWithShape="1">
          <a:gsLst>
            <a:gs pos="0">
              <a:schemeClr val="phClr">
                <a:tint val="84000"/>
                <a:shade val="100000"/>
                <a:hueMod val="130000"/>
                <a:satMod val="150000"/>
                <a:lumMod val="112000"/>
              </a:schemeClr>
            </a:gs>
            <a:gs pos="100000">
              <a:schemeClr val="phClr">
                <a:shade val="92000"/>
                <a:satMod val="140000"/>
                <a:lumMod val="110000"/>
              </a:schemeClr>
            </a:gs>
          </a:gsLst>
          <a:lin ang="5400000" scaled="0"/>
        </a:gradFill>
      </a:bgFillStyleLst>
    </a:fmtScheme>
  </a:themeElements>
  <a:objectDefaults/>
  <a:extraClrSchemeLst/>
  <a:extLst>
    <a:ext uri="{05A4C25C-085E-4340-85A3-A5531E510DB2}">
      <thm15:themeFamily xmlns:thm15="http://schemas.microsoft.com/office/thememl/2012/main" name="Droplet" id="{8984A317-299A-4E50-B45D-BFC9EDE2337A}" vid="{A633B6A3-9E7F-4C10-9C98-2517A3134361}"/>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0E2841"/>
      </a:dk2>
      <a:lt2>
        <a:srgbClr val="E8E8E8"/>
      </a:lt2>
      <a:accent1>
        <a:srgbClr val="156082"/>
      </a:accent1>
      <a:accent2>
        <a:srgbClr val="E97132"/>
      </a:accent2>
      <a:accent3>
        <a:srgbClr val="196B24"/>
      </a:accent3>
      <a:accent4>
        <a:srgbClr val="0F9ED5"/>
      </a:accent4>
      <a:accent5>
        <a:srgbClr val="A02B93"/>
      </a:accent5>
      <a:accent6>
        <a:srgbClr val="4EA72E"/>
      </a:accent6>
      <a:hlink>
        <a:srgbClr val="467886"/>
      </a:hlink>
      <a:folHlink>
        <a:srgbClr val="96607D"/>
      </a:folHlink>
    </a:clrScheme>
    <a:fontScheme name="Office">
      <a:majorFont>
        <a:latin typeface="Aptos Display" panose="0211000402020202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Aptos" panose="0211000402020202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12700" cap="flat" cmpd="sng" algn="ctr">
          <a:solidFill>
            <a:schemeClr val="phClr"/>
          </a:solidFill>
          <a:prstDash val="solid"/>
          <a:miter lim="800000"/>
        </a:ln>
        <a:ln w="19050" cap="flat" cmpd="sng" algn="ctr">
          <a:solidFill>
            <a:schemeClr val="phClr"/>
          </a:solidFill>
          <a:prstDash val="solid"/>
          <a:miter lim="800000"/>
        </a:ln>
        <a:ln w="2540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lnDef>
      <a:spPr/>
      <a:bodyPr/>
      <a:lstStyle/>
      <a:style>
        <a:lnRef idx="2">
          <a:schemeClr val="accent1"/>
        </a:lnRef>
        <a:fillRef idx="0">
          <a:schemeClr val="accent1"/>
        </a:fillRef>
        <a:effectRef idx="1">
          <a:schemeClr val="accent1"/>
        </a:effectRef>
        <a:fontRef idx="minor">
          <a:schemeClr val="tx1"/>
        </a:fontRef>
      </a:style>
    </a:lnDef>
  </a:objectDefaults>
  <a:extraClrSchemeLst/>
  <a:extLst>
    <a:ext uri="{05A4C25C-085E-4340-85A3-A5531E510DB2}">
      <thm15:themeFamily xmlns:thm15="http://schemas.microsoft.com/office/thememl/2012/main" name="Office Theme" id="{2E142A2C-CD16-42D6-873A-C26D2A0506FA}" vid="{1BDDFF52-6CD6-40A5-AB3C-68EB2F1E4D0A}"/>
    </a:ext>
  </a:extLst>
</a:theme>
</file>

<file path=docProps/app.xml><?xml version="1.0" encoding="utf-8"?>
<Properties xmlns="http://schemas.openxmlformats.org/officeDocument/2006/extended-properties" xmlns:vt="http://schemas.openxmlformats.org/officeDocument/2006/docPropsVTypes">
  <Template>TM04033925[[fn=Droplet]]</Template>
  <TotalTime>20322</TotalTime>
  <Words>13182</Words>
  <Application>Microsoft Office PowerPoint</Application>
  <PresentationFormat>Widescreen</PresentationFormat>
  <Paragraphs>2124</Paragraphs>
  <Slides>124</Slides>
  <Notes>5</Notes>
  <HiddenSlides>0</HiddenSlides>
  <MMClips>0</MMClips>
  <ScaleCrop>false</ScaleCrop>
  <HeadingPairs>
    <vt:vector size="6" baseType="variant">
      <vt:variant>
        <vt:lpstr>Fonts Used</vt:lpstr>
      </vt:variant>
      <vt:variant>
        <vt:i4>14</vt:i4>
      </vt:variant>
      <vt:variant>
        <vt:lpstr>Theme</vt:lpstr>
      </vt:variant>
      <vt:variant>
        <vt:i4>1</vt:i4>
      </vt:variant>
      <vt:variant>
        <vt:lpstr>Slide Titles</vt:lpstr>
      </vt:variant>
      <vt:variant>
        <vt:i4>124</vt:i4>
      </vt:variant>
    </vt:vector>
  </HeadingPairs>
  <TitlesOfParts>
    <vt:vector size="139" baseType="lpstr">
      <vt:lpstr>GulimChe</vt:lpstr>
      <vt:lpstr>Aptos</vt:lpstr>
      <vt:lpstr>Aptos Narrow</vt:lpstr>
      <vt:lpstr>Arial</vt:lpstr>
      <vt:lpstr>Bebas Neue</vt:lpstr>
      <vt:lpstr>Calibri</vt:lpstr>
      <vt:lpstr>Gill Sans</vt:lpstr>
      <vt:lpstr>Helvetica Neue</vt:lpstr>
      <vt:lpstr>Lato</vt:lpstr>
      <vt:lpstr>Lato Black</vt:lpstr>
      <vt:lpstr>Segoe Sans</vt:lpstr>
      <vt:lpstr>Segoe UI</vt:lpstr>
      <vt:lpstr>Segoe UI Light</vt:lpstr>
      <vt:lpstr>Tw Cen MT</vt:lpstr>
      <vt:lpstr>Droplet</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Kasinath Patro</dc:creator>
  <cp:lastModifiedBy>Kasinath Patro</cp:lastModifiedBy>
  <cp:revision>847</cp:revision>
  <dcterms:created xsi:type="dcterms:W3CDTF">2019-03-06T07:59:33Z</dcterms:created>
  <dcterms:modified xsi:type="dcterms:W3CDTF">2025-05-12T12:01:53Z</dcterms:modified>
</cp:coreProperties>
</file>